
<file path=[Content_Types].xml><?xml version="1.0" encoding="utf-8"?>
<Types xmlns="http://schemas.openxmlformats.org/package/2006/content-types">
  <Default Extension="xml" ContentType="application/xml"/>
  <Default Extension="jpeg" ContentType="image/jpeg"/>
  <Default Extension="rels" ContentType="application/vnd.openxmlformats-package.relationships+xml"/>
  <Default Extension="vml" ContentType="application/vnd.openxmlformats-officedocument.vmlDrawing"/>
  <Default Extension="xls" ContentType="application/vnd.ms-excel"/>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embeddings/oleObject1.bin" ContentType="application/vnd.openxmlformats-officedocument.oleObject"/>
  <Override PartName="/ppt/embeddings/oleObject2.bin" ContentType="application/vnd.openxmlformats-officedocument.oleObject"/>
  <Override PartName="/ppt/notesSlides/notesSlide8.xml" ContentType="application/vnd.openxmlformats-officedocument.presentationml.notesSlide+xml"/>
  <Override PartName="/ppt/embeddings/oleObject3.bin" ContentType="application/vnd.openxmlformats-officedocument.oleObject"/>
  <Override PartName="/ppt/notesSlides/notesSlide9.xml" ContentType="application/vnd.openxmlformats-officedocument.presentationml.notesSlide+xml"/>
  <Override PartName="/ppt/embeddings/oleObject4.bin" ContentType="application/vnd.openxmlformats-officedocument.oleObject"/>
  <Override PartName="/ppt/notesSlides/notesSlide10.xml" ContentType="application/vnd.openxmlformats-officedocument.presentationml.notesSlide+xml"/>
  <Override PartName="/ppt/embeddings/oleObject5.bin" ContentType="application/vnd.openxmlformats-officedocument.oleObject"/>
  <Override PartName="/ppt/notesSlides/notesSlide11.xml" ContentType="application/vnd.openxmlformats-officedocument.presentationml.notesSlide+xml"/>
  <Override PartName="/ppt/embeddings/oleObject6.bin" ContentType="application/vnd.openxmlformats-officedocument.oleObject"/>
  <Override PartName="/ppt/embeddings/oleObject7.bin" ContentType="application/vnd.openxmlformats-officedocument.oleObject"/>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39"/>
  </p:notesMasterIdLst>
  <p:handoutMasterIdLst>
    <p:handoutMasterId r:id="rId40"/>
  </p:handoutMasterIdLst>
  <p:sldIdLst>
    <p:sldId id="264" r:id="rId2"/>
    <p:sldId id="265" r:id="rId3"/>
    <p:sldId id="266" r:id="rId4"/>
    <p:sldId id="313" r:id="rId5"/>
    <p:sldId id="314" r:id="rId6"/>
    <p:sldId id="267" r:id="rId7"/>
    <p:sldId id="268" r:id="rId8"/>
    <p:sldId id="269" r:id="rId9"/>
    <p:sldId id="270" r:id="rId10"/>
    <p:sldId id="271" r:id="rId11"/>
    <p:sldId id="272" r:id="rId12"/>
    <p:sldId id="312" r:id="rId13"/>
    <p:sldId id="326" r:id="rId14"/>
    <p:sldId id="327" r:id="rId15"/>
    <p:sldId id="273" r:id="rId16"/>
    <p:sldId id="289" r:id="rId17"/>
    <p:sldId id="311" r:id="rId18"/>
    <p:sldId id="321" r:id="rId19"/>
    <p:sldId id="295" r:id="rId20"/>
    <p:sldId id="292" r:id="rId21"/>
    <p:sldId id="294" r:id="rId22"/>
    <p:sldId id="317" r:id="rId23"/>
    <p:sldId id="322" r:id="rId24"/>
    <p:sldId id="306" r:id="rId25"/>
    <p:sldId id="307" r:id="rId26"/>
    <p:sldId id="308" r:id="rId27"/>
    <p:sldId id="309" r:id="rId28"/>
    <p:sldId id="319" r:id="rId29"/>
    <p:sldId id="316" r:id="rId30"/>
    <p:sldId id="324" r:id="rId31"/>
    <p:sldId id="323" r:id="rId32"/>
    <p:sldId id="328" r:id="rId33"/>
    <p:sldId id="325" r:id="rId34"/>
    <p:sldId id="293" r:id="rId35"/>
    <p:sldId id="318" r:id="rId36"/>
    <p:sldId id="281" r:id="rId37"/>
    <p:sldId id="329" r:id="rId38"/>
  </p:sldIdLst>
  <p:sldSz cx="9144000" cy="6858000" type="screen4x3"/>
  <p:notesSz cx="6858000" cy="9144000"/>
  <p:defaultTextStyle>
    <a:defPPr>
      <a:defRPr lang="en-US"/>
    </a:defPPr>
    <a:lvl1pPr algn="l" rtl="0" fontAlgn="base">
      <a:spcBef>
        <a:spcPct val="0"/>
      </a:spcBef>
      <a:spcAft>
        <a:spcPct val="0"/>
      </a:spcAft>
      <a:defRPr b="1" i="1" kern="1200">
        <a:solidFill>
          <a:srgbClr val="FFCC99"/>
        </a:solidFill>
        <a:latin typeface="Arial" charset="0"/>
        <a:ea typeface="ヒラギノ角ゴ Pro W3" charset="0"/>
        <a:cs typeface="Arial" charset="0"/>
      </a:defRPr>
    </a:lvl1pPr>
    <a:lvl2pPr marL="457200" algn="l" rtl="0" fontAlgn="base">
      <a:spcBef>
        <a:spcPct val="0"/>
      </a:spcBef>
      <a:spcAft>
        <a:spcPct val="0"/>
      </a:spcAft>
      <a:defRPr b="1" i="1" kern="1200">
        <a:solidFill>
          <a:srgbClr val="FFCC99"/>
        </a:solidFill>
        <a:latin typeface="Arial" charset="0"/>
        <a:ea typeface="ヒラギノ角ゴ Pro W3" charset="0"/>
        <a:cs typeface="Arial" charset="0"/>
      </a:defRPr>
    </a:lvl2pPr>
    <a:lvl3pPr marL="914400" algn="l" rtl="0" fontAlgn="base">
      <a:spcBef>
        <a:spcPct val="0"/>
      </a:spcBef>
      <a:spcAft>
        <a:spcPct val="0"/>
      </a:spcAft>
      <a:defRPr b="1" i="1" kern="1200">
        <a:solidFill>
          <a:srgbClr val="FFCC99"/>
        </a:solidFill>
        <a:latin typeface="Arial" charset="0"/>
        <a:ea typeface="ヒラギノ角ゴ Pro W3" charset="0"/>
        <a:cs typeface="Arial" charset="0"/>
      </a:defRPr>
    </a:lvl3pPr>
    <a:lvl4pPr marL="1371600" algn="l" rtl="0" fontAlgn="base">
      <a:spcBef>
        <a:spcPct val="0"/>
      </a:spcBef>
      <a:spcAft>
        <a:spcPct val="0"/>
      </a:spcAft>
      <a:defRPr b="1" i="1" kern="1200">
        <a:solidFill>
          <a:srgbClr val="FFCC99"/>
        </a:solidFill>
        <a:latin typeface="Arial" charset="0"/>
        <a:ea typeface="ヒラギノ角ゴ Pro W3" charset="0"/>
        <a:cs typeface="Arial" charset="0"/>
      </a:defRPr>
    </a:lvl4pPr>
    <a:lvl5pPr marL="1828800" algn="l" rtl="0" fontAlgn="base">
      <a:spcBef>
        <a:spcPct val="0"/>
      </a:spcBef>
      <a:spcAft>
        <a:spcPct val="0"/>
      </a:spcAft>
      <a:defRPr b="1" i="1" kern="1200">
        <a:solidFill>
          <a:srgbClr val="FFCC99"/>
        </a:solidFill>
        <a:latin typeface="Arial" charset="0"/>
        <a:ea typeface="ヒラギノ角ゴ Pro W3" charset="0"/>
        <a:cs typeface="Arial" charset="0"/>
      </a:defRPr>
    </a:lvl5pPr>
    <a:lvl6pPr marL="2286000" algn="l" defTabSz="457200" rtl="0" eaLnBrk="1" latinLnBrk="0" hangingPunct="1">
      <a:defRPr b="1" i="1" kern="1200">
        <a:solidFill>
          <a:srgbClr val="FFCC99"/>
        </a:solidFill>
        <a:latin typeface="Arial" charset="0"/>
        <a:ea typeface="ヒラギノ角ゴ Pro W3" charset="0"/>
        <a:cs typeface="Arial" charset="0"/>
      </a:defRPr>
    </a:lvl6pPr>
    <a:lvl7pPr marL="2743200" algn="l" defTabSz="457200" rtl="0" eaLnBrk="1" latinLnBrk="0" hangingPunct="1">
      <a:defRPr b="1" i="1" kern="1200">
        <a:solidFill>
          <a:srgbClr val="FFCC99"/>
        </a:solidFill>
        <a:latin typeface="Arial" charset="0"/>
        <a:ea typeface="ヒラギノ角ゴ Pro W3" charset="0"/>
        <a:cs typeface="Arial" charset="0"/>
      </a:defRPr>
    </a:lvl7pPr>
    <a:lvl8pPr marL="3200400" algn="l" defTabSz="457200" rtl="0" eaLnBrk="1" latinLnBrk="0" hangingPunct="1">
      <a:defRPr b="1" i="1" kern="1200">
        <a:solidFill>
          <a:srgbClr val="FFCC99"/>
        </a:solidFill>
        <a:latin typeface="Arial" charset="0"/>
        <a:ea typeface="ヒラギノ角ゴ Pro W3" charset="0"/>
        <a:cs typeface="Arial" charset="0"/>
      </a:defRPr>
    </a:lvl8pPr>
    <a:lvl9pPr marL="3657600" algn="l" defTabSz="457200" rtl="0" eaLnBrk="1" latinLnBrk="0" hangingPunct="1">
      <a:defRPr b="1" i="1" kern="1200">
        <a:solidFill>
          <a:srgbClr val="FFCC99"/>
        </a:solidFill>
        <a:latin typeface="Arial" charset="0"/>
        <a:ea typeface="ヒラギノ角ゴ Pro W3" charset="0"/>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8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488" autoAdjust="0"/>
    <p:restoredTop sz="92453" autoAdjust="0"/>
  </p:normalViewPr>
  <p:slideViewPr>
    <p:cSldViewPr>
      <p:cViewPr>
        <p:scale>
          <a:sx n="70" d="100"/>
          <a:sy n="70" d="100"/>
        </p:scale>
        <p:origin x="-472" y="-34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9" Type="http://schemas.openxmlformats.org/officeDocument/2006/relationships/slide" Target="slides/slide8.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notesMaster" Target="notesMasters/notesMaster1.xml"/><Relationship Id="rId40" Type="http://schemas.openxmlformats.org/officeDocument/2006/relationships/handoutMaster" Target="handoutMasters/handoutMaster1.xml"/><Relationship Id="rId41" Type="http://schemas.openxmlformats.org/officeDocument/2006/relationships/printerSettings" Target="printerSettings/printerSettings1.bin"/><Relationship Id="rId42" Type="http://schemas.openxmlformats.org/officeDocument/2006/relationships/presProps" Target="presProps.xml"/><Relationship Id="rId43" Type="http://schemas.openxmlformats.org/officeDocument/2006/relationships/viewProps" Target="viewProps.xml"/><Relationship Id="rId44" Type="http://schemas.openxmlformats.org/officeDocument/2006/relationships/theme" Target="theme/theme1.xml"/><Relationship Id="rId45"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6.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9.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0.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1.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2.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effectLst>
                  <a:outerShdw blurRad="38100" dist="38100" dir="2700000" algn="tl">
                    <a:srgbClr val="000000">
                      <a:alpha val="43137"/>
                    </a:srgbClr>
                  </a:outerShdw>
                </a:effectLst>
                <a:ea typeface="ヒラギノ角ゴ Pro W3" pitchFamily="-111" charset="-128"/>
                <a:cs typeface="+mn-cs"/>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effectLst>
                  <a:outerShdw blurRad="38100" dist="38100" dir="2700000" algn="tl">
                    <a:srgbClr val="DDDDDD"/>
                  </a:outerShdw>
                </a:effectLst>
                <a:cs typeface="ヒラギノ角ゴ Pro W3" charset="0"/>
              </a:defRPr>
            </a:lvl1pPr>
          </a:lstStyle>
          <a:p>
            <a:fld id="{CBE40CB5-6269-E541-8637-2A1BCB64FEE6}" type="datetimeFigureOut">
              <a:rPr lang="en-US"/>
              <a:pPr/>
              <a:t>01/09/13</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effectLst>
                  <a:outerShdw blurRad="38100" dist="38100" dir="2700000" algn="tl">
                    <a:srgbClr val="000000">
                      <a:alpha val="43137"/>
                    </a:srgbClr>
                  </a:outerShdw>
                </a:effectLst>
                <a:ea typeface="ヒラギノ角ゴ Pro W3" pitchFamily="-111" charset="-128"/>
                <a:cs typeface="+mn-cs"/>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DDDDDD"/>
                  </a:outerShdw>
                </a:effectLst>
                <a:cs typeface="ヒラギノ角ゴ Pro W3" charset="0"/>
              </a:defRPr>
            </a:lvl1pPr>
          </a:lstStyle>
          <a:p>
            <a:fld id="{1CD29C39-23C1-AC44-ACF3-F683DF018169}" type="slidenum">
              <a:rPr lang="en-US"/>
              <a:pPr/>
              <a:t>‹#›</a:t>
            </a:fld>
            <a:endParaRPr lang="en-US"/>
          </a:p>
        </p:txBody>
      </p:sp>
    </p:spTree>
    <p:extLst>
      <p:ext uri="{BB962C8B-B14F-4D97-AF65-F5344CB8AC3E}">
        <p14:creationId xmlns:p14="http://schemas.microsoft.com/office/powerpoint/2010/main" val="28314921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b="0" i="0">
                <a:solidFill>
                  <a:schemeClr val="tx1"/>
                </a:solidFill>
                <a:effectLst/>
                <a:ea typeface="ヒラギノ角ゴ Pro W3" pitchFamily="-111" charset="-128"/>
                <a:cs typeface="+mn-cs"/>
              </a:defRPr>
            </a:lvl1pPr>
          </a:lstStyle>
          <a:p>
            <a:pPr>
              <a:defRPr/>
            </a:pPr>
            <a:endParaRPr lang="en-US"/>
          </a:p>
        </p:txBody>
      </p:sp>
      <p:sp>
        <p:nvSpPr>
          <p:cNvPr id="307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i="0">
                <a:solidFill>
                  <a:schemeClr val="tx1"/>
                </a:solidFill>
                <a:effectLst/>
                <a:ea typeface="ヒラギノ角ゴ Pro W3" pitchFamily="-111" charset="-128"/>
                <a:cs typeface="+mn-cs"/>
              </a:defRPr>
            </a:lvl1pPr>
          </a:lstStyle>
          <a:p>
            <a:pPr>
              <a:defRPr/>
            </a:pPr>
            <a:endParaRPr lang="en-US"/>
          </a:p>
        </p:txBody>
      </p:sp>
      <p:sp>
        <p:nvSpPr>
          <p:cNvPr id="491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307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307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i="0">
                <a:solidFill>
                  <a:schemeClr val="tx1"/>
                </a:solidFill>
                <a:effectLst/>
                <a:ea typeface="ヒラギノ角ゴ Pro W3" pitchFamily="-111" charset="-128"/>
                <a:cs typeface="+mn-cs"/>
              </a:defRPr>
            </a:lvl1pPr>
          </a:lstStyle>
          <a:p>
            <a:pPr>
              <a:defRPr/>
            </a:pPr>
            <a:endParaRPr lang="en-US"/>
          </a:p>
        </p:txBody>
      </p:sp>
      <p:sp>
        <p:nvSpPr>
          <p:cNvPr id="307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i="0">
                <a:solidFill>
                  <a:schemeClr val="tx1"/>
                </a:solidFill>
                <a:cs typeface="ヒラギノ角ゴ Pro W3" charset="0"/>
              </a:defRPr>
            </a:lvl1pPr>
          </a:lstStyle>
          <a:p>
            <a:fld id="{9B5AA2C7-3744-8643-9F3D-E32EB1D40A33}" type="slidenum">
              <a:rPr lang="en-US"/>
              <a:pPr/>
              <a:t>‹#›</a:t>
            </a:fld>
            <a:endParaRPr lang="en-US"/>
          </a:p>
        </p:txBody>
      </p:sp>
    </p:spTree>
    <p:extLst>
      <p:ext uri="{BB962C8B-B14F-4D97-AF65-F5344CB8AC3E}">
        <p14:creationId xmlns:p14="http://schemas.microsoft.com/office/powerpoint/2010/main" val="227027729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charset="0"/>
        <a:cs typeface="+mn-cs"/>
      </a:defRPr>
    </a:lvl1pPr>
    <a:lvl2pPr marL="457200" algn="l" rtl="0" eaLnBrk="0" fontAlgn="base" hangingPunct="0">
      <a:spcBef>
        <a:spcPct val="30000"/>
      </a:spcBef>
      <a:spcAft>
        <a:spcPct val="0"/>
      </a:spcAft>
      <a:defRPr sz="1200" kern="1200">
        <a:solidFill>
          <a:schemeClr val="tx1"/>
        </a:solidFill>
        <a:latin typeface="Arial" charset="0"/>
        <a:ea typeface="ＭＳ Ｐゴシック" charset="0"/>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charset="0"/>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charset="0"/>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charset="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lIns="91413" tIns="45708" rIns="91413" bIns="45708" anchor="b"/>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eaLnBrk="1" hangingPunct="1"/>
            <a:fld id="{69E71161-A6CF-4145-85C4-E3791C723988}" type="slidenum">
              <a:rPr lang="en-US" sz="1200">
                <a:effectLst>
                  <a:outerShdw blurRad="38100" dist="38100" dir="2700000" algn="tl">
                    <a:srgbClr val="DDDDDD"/>
                  </a:outerShdw>
                </a:effectLst>
                <a:latin typeface="Calibri" charset="0"/>
              </a:rPr>
              <a:pPr eaLnBrk="1" hangingPunct="1"/>
              <a:t>1</a:t>
            </a:fld>
            <a:endParaRPr lang="en-US" sz="1200">
              <a:effectLst>
                <a:outerShdw blurRad="38100" dist="38100" dir="2700000" algn="tl">
                  <a:srgbClr val="DDDDDD"/>
                </a:outerShdw>
              </a:effectLst>
              <a:latin typeface="Calibri" charset="0"/>
            </a:endParaRPr>
          </a:p>
        </p:txBody>
      </p:sp>
      <p:sp>
        <p:nvSpPr>
          <p:cNvPr id="50179" name="Rectangle 2"/>
          <p:cNvSpPr>
            <a:spLocks noGrp="1" noRot="1" noChangeAspect="1" noChangeArrowheads="1" noTextEdit="1"/>
          </p:cNvSpPr>
          <p:nvPr>
            <p:ph type="sldImg"/>
          </p:nvPr>
        </p:nvSpPr>
        <p:spPr>
          <a:xfrm>
            <a:off x="1143000" y="685800"/>
            <a:ext cx="4572000" cy="3430588"/>
          </a:xfrm>
          <a:ln/>
        </p:spPr>
      </p:sp>
      <p:sp>
        <p:nvSpPr>
          <p:cNvPr id="50180" name="Rectangle 3"/>
          <p:cNvSpPr>
            <a:spLocks noGrp="1" noChangeArrowheads="1"/>
          </p:cNvSpPr>
          <p:nvPr>
            <p:ph type="body" idx="1"/>
          </p:nvPr>
        </p:nvSpPr>
        <p:spPr>
          <a:xfrm>
            <a:off x="914400" y="4344988"/>
            <a:ext cx="5029200" cy="41132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lIns="91413" tIns="45708" rIns="91413" bIns="45708"/>
          <a:lstStyle/>
          <a:p>
            <a:pPr eaLnBrk="1" hangingPunct="1">
              <a:spcBef>
                <a:spcPct val="0"/>
              </a:spcBef>
            </a:pPr>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a:ln/>
        </p:spPr>
      </p:sp>
      <p:sp>
        <p:nvSpPr>
          <p:cNvPr id="593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p>
        </p:txBody>
      </p:sp>
      <p:sp>
        <p:nvSpPr>
          <p:cNvPr id="593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eaLnBrk="1" hangingPunct="1"/>
            <a:fld id="{A0C63CF3-B306-AA47-AF14-BAA301EF85BE}" type="slidenum">
              <a:rPr lang="en-US" b="0" i="0">
                <a:solidFill>
                  <a:schemeClr val="tx1"/>
                </a:solidFill>
              </a:rPr>
              <a:pPr eaLnBrk="1" hangingPunct="1"/>
              <a:t>31</a:t>
            </a:fld>
            <a:endParaRPr lang="en-US" b="0" i="0">
              <a:solidFill>
                <a:schemeClr val="tx1"/>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ide Image Placeholder 1"/>
          <p:cNvSpPr>
            <a:spLocks noGrp="1" noRot="1" noChangeAspect="1" noTextEdit="1"/>
          </p:cNvSpPr>
          <p:nvPr>
            <p:ph type="sldImg"/>
          </p:nvPr>
        </p:nvSpPr>
        <p:spPr>
          <a:ln/>
        </p:spPr>
      </p:sp>
      <p:sp>
        <p:nvSpPr>
          <p:cNvPr id="604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p>
        </p:txBody>
      </p:sp>
      <p:sp>
        <p:nvSpPr>
          <p:cNvPr id="604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eaLnBrk="1" hangingPunct="1"/>
            <a:fld id="{43FFD66E-A521-8142-A778-BDDB08029992}" type="slidenum">
              <a:rPr lang="en-US" b="0" i="0">
                <a:solidFill>
                  <a:schemeClr val="tx1"/>
                </a:solidFill>
              </a:rPr>
              <a:pPr eaLnBrk="1" hangingPunct="1"/>
              <a:t>32</a:t>
            </a:fld>
            <a:endParaRPr lang="en-US" b="0" i="0">
              <a:solidFill>
                <a:schemeClr val="tx1"/>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a:ln/>
        </p:spPr>
      </p:sp>
      <p:sp>
        <p:nvSpPr>
          <p:cNvPr id="512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spcBef>
                <a:spcPct val="0"/>
              </a:spcBef>
            </a:pPr>
            <a:endParaRPr lang="en-US"/>
          </a:p>
        </p:txBody>
      </p:sp>
      <p:sp>
        <p:nvSpPr>
          <p:cNvPr id="512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eaLnBrk="1" hangingPunct="1"/>
            <a:fld id="{BBFEBEF7-639D-6D41-934D-025294FCB8B3}" type="slidenum">
              <a:rPr lang="en-US" b="0" i="0">
                <a:solidFill>
                  <a:schemeClr val="tx1"/>
                </a:solidFill>
              </a:rPr>
              <a:pPr eaLnBrk="1" hangingPunct="1"/>
              <a:t>2</a:t>
            </a:fld>
            <a:endParaRPr lang="en-US" b="0" i="0">
              <a:solidFill>
                <a:schemeClr val="tx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TextEdit="1"/>
          </p:cNvSpPr>
          <p:nvPr>
            <p:ph type="sldImg"/>
          </p:nvPr>
        </p:nvSpPr>
        <p:spPr>
          <a:ln/>
        </p:spPr>
      </p:sp>
      <p:sp>
        <p:nvSpPr>
          <p:cNvPr id="52227" name="Rectangle 3"/>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lIns="91421" tIns="45711" rIns="91421" bIns="45711"/>
          <a:lstStyle/>
          <a:p>
            <a:pPr eaLnBrk="1" hangingPunct="1">
              <a:spcBef>
                <a:spcPct val="0"/>
              </a:spcBef>
            </a:pPr>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Rot="1" noChangeAspect="1" noTextEdit="1"/>
          </p:cNvSpPr>
          <p:nvPr>
            <p:ph type="sldImg"/>
          </p:nvPr>
        </p:nvSpPr>
        <p:spPr>
          <a:ln/>
        </p:spPr>
      </p:sp>
      <p:sp>
        <p:nvSpPr>
          <p:cNvPr id="53251" name="Rectangle 3"/>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lIns="91421" tIns="45711" rIns="91421" bIns="45711"/>
          <a:lstStyle/>
          <a:p>
            <a:pPr eaLnBrk="1" hangingPunct="1">
              <a:spcBef>
                <a:spcPct val="0"/>
              </a:spcBef>
            </a:pPr>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Rot="1" noChangeAspect="1" noTextEdit="1"/>
          </p:cNvSpPr>
          <p:nvPr>
            <p:ph type="sldImg"/>
          </p:nvPr>
        </p:nvSpPr>
        <p:spPr>
          <a:ln/>
        </p:spPr>
      </p:sp>
      <p:sp>
        <p:nvSpPr>
          <p:cNvPr id="54275" name="Rectangle 3"/>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lIns="91421" tIns="45711" rIns="91421" bIns="45711"/>
          <a:lstStyle/>
          <a:p>
            <a:pPr eaLnBrk="1" hangingPunct="1">
              <a:spcBef>
                <a:spcPct val="0"/>
              </a:spcBef>
            </a:pPr>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t>Remove animation</a:t>
            </a:r>
          </a:p>
        </p:txBody>
      </p:sp>
      <p:sp>
        <p:nvSpPr>
          <p:cNvPr id="55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eaLnBrk="1" hangingPunct="1"/>
            <a:fld id="{2C53AAD1-7088-374F-8E63-D193A1F02C3D}" type="slidenum">
              <a:rPr lang="en-US" b="0" i="0">
                <a:solidFill>
                  <a:schemeClr val="tx1"/>
                </a:solidFill>
              </a:rPr>
              <a:pPr eaLnBrk="1" hangingPunct="1"/>
              <a:t>11</a:t>
            </a:fld>
            <a:endParaRPr lang="en-US" b="0" i="0">
              <a:solidFill>
                <a:schemeClr val="tx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Rot="1" noChangeAspect="1" noTextEdit="1"/>
          </p:cNvSpPr>
          <p:nvPr>
            <p:ph type="sldImg"/>
          </p:nvPr>
        </p:nvSpPr>
        <p:spPr>
          <a:ln/>
        </p:spPr>
      </p:sp>
      <p:sp>
        <p:nvSpPr>
          <p:cNvPr id="56323" name="Rectangle 3"/>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lIns="91421" tIns="45711" rIns="91421" bIns="45711"/>
          <a:lstStyle/>
          <a:p>
            <a:pPr eaLnBrk="1" hangingPunct="1">
              <a:spcBef>
                <a:spcPct val="0"/>
              </a:spcBef>
            </a:pPr>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p>
        </p:txBody>
      </p:sp>
      <p:sp>
        <p:nvSpPr>
          <p:cNvPr id="57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eaLnBrk="1" hangingPunct="1"/>
            <a:fld id="{A9A79B04-A156-6A49-8EE3-EBA400DDFFCB}" type="slidenum">
              <a:rPr lang="en-US" b="0" i="0">
                <a:solidFill>
                  <a:schemeClr val="tx1"/>
                </a:solidFill>
              </a:rPr>
              <a:pPr eaLnBrk="1" hangingPunct="1"/>
              <a:t>29</a:t>
            </a:fld>
            <a:endParaRPr lang="en-US" b="0" i="0">
              <a:solidFill>
                <a:schemeClr val="tx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a:ln/>
        </p:spPr>
      </p:sp>
      <p:sp>
        <p:nvSpPr>
          <p:cNvPr id="583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p>
        </p:txBody>
      </p:sp>
      <p:sp>
        <p:nvSpPr>
          <p:cNvPr id="583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eaLnBrk="1" hangingPunct="1"/>
            <a:fld id="{B22CB7EE-AC62-2849-B772-4F9ED96E6072}" type="slidenum">
              <a:rPr lang="en-US" b="0" i="0">
                <a:solidFill>
                  <a:schemeClr val="tx1"/>
                </a:solidFill>
              </a:rPr>
              <a:pPr eaLnBrk="1" hangingPunct="1"/>
              <a:t>30</a:t>
            </a:fld>
            <a:endParaRPr lang="en-US" b="0" i="0">
              <a:solidFill>
                <a:schemeClr val="tx1"/>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4"/>
          <p:cNvSpPr>
            <a:spLocks noChangeArrowheads="1"/>
          </p:cNvSpPr>
          <p:nvPr/>
        </p:nvSpPr>
        <p:spPr bwMode="auto">
          <a:xfrm>
            <a:off x="561975" y="3946525"/>
            <a:ext cx="8185150" cy="946150"/>
          </a:xfrm>
          <a:prstGeom prst="rect">
            <a:avLst/>
          </a:prstGeom>
          <a:noFill/>
          <a:ln>
            <a:noFill/>
          </a:ln>
          <a:effectLst>
            <a:outerShdw blurRad="63500" dist="46662" dir="8684183" algn="ctr" rotWithShape="0">
              <a:schemeClr val="bg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1"/>
          <a:lstStyle/>
          <a:p>
            <a:pPr algn="ctr">
              <a:lnSpc>
                <a:spcPct val="95000"/>
              </a:lnSpc>
              <a:buClr>
                <a:schemeClr val="tx2"/>
              </a:buClr>
            </a:pPr>
            <a:endParaRPr lang="en-US" sz="2600">
              <a:solidFill>
                <a:srgbClr val="DDDDDD"/>
              </a:solidFill>
              <a:cs typeface="ヒラギノ角ゴ Pro W3" charset="0"/>
            </a:endParaRPr>
          </a:p>
          <a:p>
            <a:pPr algn="ctr">
              <a:lnSpc>
                <a:spcPct val="95000"/>
              </a:lnSpc>
              <a:buClr>
                <a:schemeClr val="tx2"/>
              </a:buClr>
            </a:pPr>
            <a:endParaRPr lang="en-US" sz="2600">
              <a:solidFill>
                <a:srgbClr val="DDDDDD"/>
              </a:solidFill>
              <a:cs typeface="ヒラギノ角ゴ Pro W3" charset="0"/>
            </a:endParaRPr>
          </a:p>
        </p:txBody>
      </p:sp>
      <p:pic>
        <p:nvPicPr>
          <p:cNvPr id="5" name="Picture 2" descr="C:\Users\aronsd02\AppData\Local\Temp\7jf3jhfs.tmp\MS_Heart_Horztl_RGB Web.jp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52400" y="6324600"/>
            <a:ext cx="9144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792163" y="1411288"/>
            <a:ext cx="7589837" cy="641350"/>
          </a:xfrm>
        </p:spPr>
        <p:txBody>
          <a:bodyPr lIns="0" rIns="0" anchor="ctr">
            <a:spAutoFit/>
          </a:bodyPr>
          <a:lstStyle>
            <a:lvl1pPr>
              <a:lnSpc>
                <a:spcPct val="85000"/>
              </a:lnSpc>
              <a:defRPr sz="4400">
                <a:solidFill>
                  <a:schemeClr val="tx2"/>
                </a:solidFill>
              </a:defRPr>
            </a:lvl1pPr>
          </a:lstStyle>
          <a:p>
            <a:r>
              <a:rPr lang="en-US" smtClean="0"/>
              <a:t>Click to edit Master title style</a:t>
            </a:r>
            <a:endParaRPr lang="en-US" dirty="0"/>
          </a:p>
        </p:txBody>
      </p:sp>
      <p:sp>
        <p:nvSpPr>
          <p:cNvPr id="7171" name="Rectangle 3"/>
          <p:cNvSpPr>
            <a:spLocks noGrp="1" noChangeArrowheads="1"/>
          </p:cNvSpPr>
          <p:nvPr>
            <p:ph type="subTitle" idx="1"/>
          </p:nvPr>
        </p:nvSpPr>
        <p:spPr>
          <a:xfrm>
            <a:off x="457200" y="3224213"/>
            <a:ext cx="8185150" cy="889000"/>
          </a:xfrm>
        </p:spPr>
        <p:txBody>
          <a:bodyPr anchorCtr="1"/>
          <a:lstStyle>
            <a:lvl1pPr marL="0" indent="0" algn="ctr">
              <a:buSzTx/>
              <a:buFontTx/>
              <a:buNone/>
              <a:defRPr sz="3400" i="1"/>
            </a:lvl1pPr>
          </a:lstStyle>
          <a:p>
            <a:r>
              <a:rPr lang="en-US" smtClean="0"/>
              <a:t>Click to edit Master subtitle style</a:t>
            </a:r>
            <a:endParaRPr lang="en-US" dirty="0"/>
          </a:p>
        </p:txBody>
      </p:sp>
      <p:sp>
        <p:nvSpPr>
          <p:cNvPr id="6" name="Footer Placeholder 1"/>
          <p:cNvSpPr>
            <a:spLocks noGrp="1"/>
          </p:cNvSpPr>
          <p:nvPr>
            <p:ph type="ftr" sz="quarter" idx="10"/>
          </p:nvPr>
        </p:nvSpPr>
        <p:spPr/>
        <p:txBody>
          <a:bodyPr/>
          <a:lstStyle>
            <a:lvl1pPr algn="r">
              <a:defRPr sz="1000" b="0" i="0" dirty="0">
                <a:solidFill>
                  <a:schemeClr val="tx1">
                    <a:tint val="75000"/>
                  </a:schemeClr>
                </a:solidFill>
                <a:effectLst/>
              </a:defRPr>
            </a:lvl1pPr>
          </a:lstStyle>
          <a:p>
            <a:pPr>
              <a:defRPr/>
            </a:pPr>
            <a:endParaRPr lang="en-US"/>
          </a:p>
        </p:txBody>
      </p:sp>
    </p:spTree>
    <p:extLst>
      <p:ext uri="{BB962C8B-B14F-4D97-AF65-F5344CB8AC3E}">
        <p14:creationId xmlns:p14="http://schemas.microsoft.com/office/powerpoint/2010/main" val="1025542415"/>
      </p:ext>
    </p:extLst>
  </p:cSld>
  <p:clrMapOvr>
    <a:masterClrMapping/>
  </p:clrMapOvr>
  <p:transition xmlns:p14="http://schemas.microsoft.com/office/powerpoint/2010/main">
    <p:wipe dir="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02641496"/>
      </p:ext>
    </p:extLst>
  </p:cSld>
  <p:clrMapOvr>
    <a:masterClrMapping/>
  </p:clrMapOvr>
  <p:transition xmlns:p14="http://schemas.microsoft.com/office/powerpoint/2010/main">
    <p:wipe dir="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26250" y="155575"/>
            <a:ext cx="2224088" cy="54387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53988" y="155575"/>
            <a:ext cx="6519862" cy="54387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3458381"/>
      </p:ext>
    </p:extLst>
  </p:cSld>
  <p:clrMapOvr>
    <a:masterClrMapping/>
  </p:clrMapOvr>
  <p:transition xmlns:p14="http://schemas.microsoft.com/office/powerpoint/2010/main">
    <p:wipe dir="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1"/>
          <p:cNvSpPr>
            <a:spLocks noGrp="1"/>
          </p:cNvSpPr>
          <p:nvPr>
            <p:ph type="ftr" sz="quarter" idx="10"/>
          </p:nvPr>
        </p:nvSpPr>
        <p:spPr/>
        <p:txBody>
          <a:bodyPr/>
          <a:lstStyle>
            <a:lvl1pPr>
              <a:defRPr/>
            </a:lvl1pPr>
          </a:lstStyle>
          <a:p>
            <a:pPr>
              <a:defRPr/>
            </a:pPr>
            <a:endParaRPr lang="en-US"/>
          </a:p>
        </p:txBody>
      </p:sp>
    </p:spTree>
    <p:extLst>
      <p:ext uri="{BB962C8B-B14F-4D97-AF65-F5344CB8AC3E}">
        <p14:creationId xmlns:p14="http://schemas.microsoft.com/office/powerpoint/2010/main" val="3703276197"/>
      </p:ext>
    </p:extLst>
  </p:cSld>
  <p:clrMapOvr>
    <a:masterClrMapping/>
  </p:clrMapOvr>
  <p:transition xmlns:p14="http://schemas.microsoft.com/office/powerpoint/2010/main">
    <p:wipe dir="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058648601"/>
      </p:ext>
    </p:extLst>
  </p:cSld>
  <p:clrMapOvr>
    <a:masterClrMapping/>
  </p:clrMapOvr>
  <p:transition xmlns:p14="http://schemas.microsoft.com/office/powerpoint/2010/main">
    <p:wipe dir="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4795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4795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1"/>
          <p:cNvSpPr>
            <a:spLocks noGrp="1"/>
          </p:cNvSpPr>
          <p:nvPr>
            <p:ph type="ftr" sz="quarter" idx="10"/>
          </p:nvPr>
        </p:nvSpPr>
        <p:spPr/>
        <p:txBody>
          <a:bodyPr/>
          <a:lstStyle>
            <a:lvl1pPr>
              <a:defRPr/>
            </a:lvl1pPr>
          </a:lstStyle>
          <a:p>
            <a:pPr>
              <a:defRPr/>
            </a:pPr>
            <a:endParaRPr lang="en-US"/>
          </a:p>
        </p:txBody>
      </p:sp>
    </p:spTree>
    <p:extLst>
      <p:ext uri="{BB962C8B-B14F-4D97-AF65-F5344CB8AC3E}">
        <p14:creationId xmlns:p14="http://schemas.microsoft.com/office/powerpoint/2010/main" val="700358217"/>
      </p:ext>
    </p:extLst>
  </p:cSld>
  <p:clrMapOvr>
    <a:masterClrMapping/>
  </p:clrMapOvr>
  <p:transition xmlns:p14="http://schemas.microsoft.com/office/powerpoint/2010/main">
    <p:wipe dir="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Footer Placeholder 1"/>
          <p:cNvSpPr>
            <a:spLocks noGrp="1"/>
          </p:cNvSpPr>
          <p:nvPr>
            <p:ph type="ftr" sz="quarter" idx="10"/>
          </p:nvPr>
        </p:nvSpPr>
        <p:spPr/>
        <p:txBody>
          <a:bodyPr/>
          <a:lstStyle>
            <a:lvl1pPr>
              <a:defRPr/>
            </a:lvl1pPr>
          </a:lstStyle>
          <a:p>
            <a:pPr>
              <a:defRPr/>
            </a:pPr>
            <a:endParaRPr lang="en-US"/>
          </a:p>
        </p:txBody>
      </p:sp>
    </p:spTree>
    <p:extLst>
      <p:ext uri="{BB962C8B-B14F-4D97-AF65-F5344CB8AC3E}">
        <p14:creationId xmlns:p14="http://schemas.microsoft.com/office/powerpoint/2010/main" val="2576826486"/>
      </p:ext>
    </p:extLst>
  </p:cSld>
  <p:clrMapOvr>
    <a:masterClrMapping/>
  </p:clrMapOvr>
  <p:transition xmlns:p14="http://schemas.microsoft.com/office/powerpoint/2010/main">
    <p:wipe dir="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1"/>
          <p:cNvSpPr>
            <a:spLocks noGrp="1"/>
          </p:cNvSpPr>
          <p:nvPr>
            <p:ph type="ftr" sz="quarter" idx="10"/>
          </p:nvPr>
        </p:nvSpPr>
        <p:spPr/>
        <p:txBody>
          <a:bodyPr/>
          <a:lstStyle>
            <a:lvl1pPr>
              <a:defRPr/>
            </a:lvl1pPr>
          </a:lstStyle>
          <a:p>
            <a:pPr>
              <a:defRPr/>
            </a:pPr>
            <a:endParaRPr lang="en-US"/>
          </a:p>
        </p:txBody>
      </p:sp>
    </p:spTree>
    <p:extLst>
      <p:ext uri="{BB962C8B-B14F-4D97-AF65-F5344CB8AC3E}">
        <p14:creationId xmlns:p14="http://schemas.microsoft.com/office/powerpoint/2010/main" val="2713232441"/>
      </p:ext>
    </p:extLst>
  </p:cSld>
  <p:clrMapOvr>
    <a:masterClrMapping/>
  </p:clrMapOvr>
  <p:transition xmlns:p14="http://schemas.microsoft.com/office/powerpoint/2010/main">
    <p:wipe dir="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4982265"/>
      </p:ext>
    </p:extLst>
  </p:cSld>
  <p:clrMapOvr>
    <a:masterClrMapping/>
  </p:clrMapOvr>
  <p:transition xmlns:p14="http://schemas.microsoft.com/office/powerpoint/2010/main">
    <p:wipe dir="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1"/>
          <p:cNvSpPr>
            <a:spLocks noGrp="1"/>
          </p:cNvSpPr>
          <p:nvPr>
            <p:ph type="ftr" sz="quarter" idx="10"/>
          </p:nvPr>
        </p:nvSpPr>
        <p:spPr/>
        <p:txBody>
          <a:bodyPr/>
          <a:lstStyle>
            <a:lvl1pPr>
              <a:defRPr/>
            </a:lvl1pPr>
          </a:lstStyle>
          <a:p>
            <a:pPr>
              <a:defRPr/>
            </a:pPr>
            <a:endParaRPr lang="en-US"/>
          </a:p>
        </p:txBody>
      </p:sp>
    </p:spTree>
    <p:extLst>
      <p:ext uri="{BB962C8B-B14F-4D97-AF65-F5344CB8AC3E}">
        <p14:creationId xmlns:p14="http://schemas.microsoft.com/office/powerpoint/2010/main" val="1250865342"/>
      </p:ext>
    </p:extLst>
  </p:cSld>
  <p:clrMapOvr>
    <a:masterClrMapping/>
  </p:clrMapOvr>
  <p:transition xmlns:p14="http://schemas.microsoft.com/office/powerpoint/2010/main">
    <p:wipe dir="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1"/>
          <p:cNvSpPr>
            <a:spLocks noGrp="1"/>
          </p:cNvSpPr>
          <p:nvPr>
            <p:ph type="ftr" sz="quarter" idx="10"/>
          </p:nvPr>
        </p:nvSpPr>
        <p:spPr/>
        <p:txBody>
          <a:bodyPr/>
          <a:lstStyle>
            <a:lvl1pPr>
              <a:defRPr/>
            </a:lvl1pPr>
          </a:lstStyle>
          <a:p>
            <a:pPr>
              <a:defRPr/>
            </a:pPr>
            <a:endParaRPr lang="en-US"/>
          </a:p>
        </p:txBody>
      </p:sp>
    </p:spTree>
    <p:extLst>
      <p:ext uri="{BB962C8B-B14F-4D97-AF65-F5344CB8AC3E}">
        <p14:creationId xmlns:p14="http://schemas.microsoft.com/office/powerpoint/2010/main" val="3956850713"/>
      </p:ext>
    </p:extLst>
  </p:cSld>
  <p:clrMapOvr>
    <a:masterClrMapping/>
  </p:clrMapOvr>
  <p:transition xmlns:p14="http://schemas.microsoft.com/office/powerpoint/2010/main">
    <p:wipe dir="r"/>
  </p:transition>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jpeg"/><Relationship Id="rId14" Type="http://schemas.openxmlformats.org/officeDocument/2006/relationships/image" Target="../media/image2.jpe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153988" y="155575"/>
            <a:ext cx="8896350" cy="755650"/>
          </a:xfrm>
          <a:prstGeom prst="rect">
            <a:avLst/>
          </a:prstGeom>
          <a:noFill/>
          <a:ln w="9525">
            <a:noFill/>
            <a:miter lim="800000"/>
            <a:headEnd/>
            <a:tailEnd/>
          </a:ln>
          <a:effectLst/>
        </p:spPr>
        <p:txBody>
          <a:bodyPr vert="horz" wrap="square" lIns="45720" tIns="45720" rIns="45720" bIns="45720" numCol="1" anchor="t" anchorCtr="0" compatLnSpc="1">
            <a:prstTxWarp prst="textNoShape">
              <a:avLst/>
            </a:prstTxWarp>
          </a:bodyPr>
          <a:lstStyle/>
          <a:p>
            <a:pPr lvl="0"/>
            <a:r>
              <a:rPr lang="en-US" smtClean="0"/>
              <a:t>Click to edit Master title style</a:t>
            </a:r>
            <a:endParaRPr lang="en-US" dirty="0" smtClean="0"/>
          </a:p>
        </p:txBody>
      </p:sp>
      <p:sp>
        <p:nvSpPr>
          <p:cNvPr id="6147" name="Rectangle 3"/>
          <p:cNvSpPr>
            <a:spLocks noGrp="1" noChangeArrowheads="1"/>
          </p:cNvSpPr>
          <p:nvPr>
            <p:ph type="body" idx="1"/>
          </p:nvPr>
        </p:nvSpPr>
        <p:spPr bwMode="auto">
          <a:xfrm>
            <a:off x="685800" y="147955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2" name="Footer Placeholder 1"/>
          <p:cNvSpPr>
            <a:spLocks noGrp="1"/>
          </p:cNvSpPr>
          <p:nvPr>
            <p:ph type="ftr" sz="quarter" idx="3"/>
          </p:nvPr>
        </p:nvSpPr>
        <p:spPr>
          <a:xfrm>
            <a:off x="6172200" y="6416675"/>
            <a:ext cx="2895600" cy="365125"/>
          </a:xfrm>
          <a:prstGeom prst="rect">
            <a:avLst/>
          </a:prstGeom>
        </p:spPr>
        <p:txBody>
          <a:bodyPr vert="horz" lIns="91440" tIns="45720" rIns="91440" bIns="45720" rtlCol="0" anchor="ctr"/>
          <a:lstStyle>
            <a:lvl1pPr algn="r">
              <a:defRPr sz="1000" b="0" i="0" dirty="0">
                <a:solidFill>
                  <a:schemeClr val="tx1">
                    <a:tint val="75000"/>
                  </a:schemeClr>
                </a:solidFill>
                <a:effectLst/>
                <a:ea typeface="ヒラギノ角ゴ Pro W3" pitchFamily="-111" charset="-128"/>
                <a:cs typeface="+mn-cs"/>
              </a:defRPr>
            </a:lvl1pPr>
          </a:lstStyle>
          <a:p>
            <a:pPr>
              <a:defRPr/>
            </a:pPr>
            <a:endParaRPr lang="en-US"/>
          </a:p>
        </p:txBody>
      </p:sp>
      <p:pic>
        <p:nvPicPr>
          <p:cNvPr id="1029" name="Picture 2" descr="C:\Users\aronsd02\AppData\Local\Temp\7jf3jhfs.tmp\MS_Heart_Horztl_RGB Web.jpg"/>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52400" y="6324600"/>
            <a:ext cx="9144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83672" r:id="rId1"/>
    <p:sldLayoutId id="2147483666" r:id="rId2"/>
    <p:sldLayoutId id="2147483673" r:id="rId3"/>
    <p:sldLayoutId id="2147483667" r:id="rId4"/>
    <p:sldLayoutId id="2147483668" r:id="rId5"/>
    <p:sldLayoutId id="2147483669" r:id="rId6"/>
    <p:sldLayoutId id="2147483674" r:id="rId7"/>
    <p:sldLayoutId id="2147483670" r:id="rId8"/>
    <p:sldLayoutId id="2147483671" r:id="rId9"/>
    <p:sldLayoutId id="2147483675" r:id="rId10"/>
    <p:sldLayoutId id="2147483676" r:id="rId11"/>
  </p:sldLayoutIdLst>
  <p:transition xmlns:p14="http://schemas.microsoft.com/office/powerpoint/2010/main">
    <p:wipe dir="r"/>
  </p:transition>
  <p:timing>
    <p:tnLst>
      <p:par>
        <p:cTn xmlns:p14="http://schemas.microsoft.com/office/powerpoint/2010/main" id="1" dur="indefinite" restart="never" nodeType="tmRoot"/>
      </p:par>
    </p:tnLst>
  </p:timing>
  <p:txStyles>
    <p:titleStyle>
      <a:lvl1pPr algn="ctr" rtl="0" fontAlgn="base">
        <a:spcBef>
          <a:spcPct val="0"/>
        </a:spcBef>
        <a:spcAft>
          <a:spcPct val="0"/>
        </a:spcAft>
        <a:defRPr sz="3600" b="1">
          <a:solidFill>
            <a:schemeClr val="tx1"/>
          </a:solidFill>
          <a:effectLst>
            <a:outerShdw blurRad="38100" dist="38100" dir="2700000" algn="tl">
              <a:srgbClr val="000000"/>
            </a:outerShdw>
          </a:effectLst>
          <a:latin typeface="+mj-lt"/>
          <a:ea typeface="ＭＳ Ｐゴシック" charset="0"/>
          <a:cs typeface="+mj-cs"/>
        </a:defRPr>
      </a:lvl1pPr>
      <a:lvl2pPr algn="ctr" rtl="0" fontAlgn="base">
        <a:spcBef>
          <a:spcPct val="0"/>
        </a:spcBef>
        <a:spcAft>
          <a:spcPct val="0"/>
        </a:spcAft>
        <a:defRPr sz="3600" b="1">
          <a:solidFill>
            <a:schemeClr val="tx1"/>
          </a:solidFill>
          <a:effectLst>
            <a:outerShdw blurRad="38100" dist="38100" dir="2700000" algn="tl">
              <a:srgbClr val="000000"/>
            </a:outerShdw>
          </a:effectLst>
          <a:latin typeface="Arial" charset="0"/>
          <a:ea typeface="ＭＳ Ｐゴシック" charset="0"/>
        </a:defRPr>
      </a:lvl2pPr>
      <a:lvl3pPr algn="ctr" rtl="0" fontAlgn="base">
        <a:spcBef>
          <a:spcPct val="0"/>
        </a:spcBef>
        <a:spcAft>
          <a:spcPct val="0"/>
        </a:spcAft>
        <a:defRPr sz="3600" b="1">
          <a:solidFill>
            <a:schemeClr val="tx1"/>
          </a:solidFill>
          <a:effectLst>
            <a:outerShdw blurRad="38100" dist="38100" dir="2700000" algn="tl">
              <a:srgbClr val="000000"/>
            </a:outerShdw>
          </a:effectLst>
          <a:latin typeface="Arial" charset="0"/>
          <a:ea typeface="ＭＳ Ｐゴシック" charset="0"/>
        </a:defRPr>
      </a:lvl3pPr>
      <a:lvl4pPr algn="ctr" rtl="0" fontAlgn="base">
        <a:spcBef>
          <a:spcPct val="0"/>
        </a:spcBef>
        <a:spcAft>
          <a:spcPct val="0"/>
        </a:spcAft>
        <a:defRPr sz="3600" b="1">
          <a:solidFill>
            <a:schemeClr val="tx1"/>
          </a:solidFill>
          <a:effectLst>
            <a:outerShdw blurRad="38100" dist="38100" dir="2700000" algn="tl">
              <a:srgbClr val="000000"/>
            </a:outerShdw>
          </a:effectLst>
          <a:latin typeface="Arial" charset="0"/>
          <a:ea typeface="ＭＳ Ｐゴシック" charset="0"/>
        </a:defRPr>
      </a:lvl4pPr>
      <a:lvl5pPr algn="ctr" rtl="0" fontAlgn="base">
        <a:spcBef>
          <a:spcPct val="0"/>
        </a:spcBef>
        <a:spcAft>
          <a:spcPct val="0"/>
        </a:spcAft>
        <a:defRPr sz="3600" b="1">
          <a:solidFill>
            <a:schemeClr val="tx1"/>
          </a:solidFill>
          <a:effectLst>
            <a:outerShdw blurRad="38100" dist="38100" dir="2700000" algn="tl">
              <a:srgbClr val="000000"/>
            </a:outerShdw>
          </a:effectLst>
          <a:latin typeface="Arial" charset="0"/>
          <a:ea typeface="ＭＳ Ｐゴシック" charset="0"/>
        </a:defRPr>
      </a:lvl5pPr>
      <a:lvl6pPr marL="457200" algn="ctr" rtl="0" eaLnBrk="1" fontAlgn="base" hangingPunct="1">
        <a:spcBef>
          <a:spcPct val="0"/>
        </a:spcBef>
        <a:spcAft>
          <a:spcPct val="0"/>
        </a:spcAft>
        <a:defRPr sz="3600" b="1">
          <a:solidFill>
            <a:schemeClr val="tx1"/>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3600" b="1">
          <a:solidFill>
            <a:schemeClr val="tx1"/>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3600" b="1">
          <a:solidFill>
            <a:schemeClr val="tx1"/>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3600" b="1">
          <a:solidFill>
            <a:schemeClr val="tx1"/>
          </a:solidFill>
          <a:effectLst>
            <a:outerShdw blurRad="38100" dist="38100" dir="2700000" algn="tl">
              <a:srgbClr val="000000"/>
            </a:outerShdw>
          </a:effectLst>
          <a:latin typeface="Arial" charset="0"/>
        </a:defRPr>
      </a:lvl9pPr>
    </p:titleStyle>
    <p:bodyStyle>
      <a:lvl1pPr marL="342900" indent="-342900" algn="l" rtl="0" fontAlgn="base">
        <a:spcBef>
          <a:spcPct val="30000"/>
        </a:spcBef>
        <a:spcAft>
          <a:spcPct val="0"/>
        </a:spcAft>
        <a:buClr>
          <a:schemeClr val="tx2"/>
        </a:buClr>
        <a:buSzPct val="110000"/>
        <a:buChar char="•"/>
        <a:defRPr sz="3000" b="1">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fontAlgn="base">
        <a:spcBef>
          <a:spcPct val="30000"/>
        </a:spcBef>
        <a:spcAft>
          <a:spcPct val="0"/>
        </a:spcAft>
        <a:buClr>
          <a:schemeClr val="tx2"/>
        </a:buClr>
        <a:buSzPct val="70000"/>
        <a:buFont typeface="Wingdings 2" charset="0"/>
        <a:buChar char="¡"/>
        <a:defRPr sz="2800" b="1">
          <a:solidFill>
            <a:schemeClr val="tx1"/>
          </a:solidFill>
          <a:effectLst>
            <a:outerShdw blurRad="38100" dist="38100" dir="2700000" algn="tl">
              <a:srgbClr val="000000"/>
            </a:outerShdw>
          </a:effectLst>
          <a:latin typeface="+mn-lt"/>
          <a:ea typeface="ＭＳ Ｐゴシック" charset="0"/>
        </a:defRPr>
      </a:lvl2pPr>
      <a:lvl3pPr marL="1143000" indent="-228600" algn="l" rtl="0" fontAlgn="base">
        <a:spcBef>
          <a:spcPct val="30000"/>
        </a:spcBef>
        <a:spcAft>
          <a:spcPct val="0"/>
        </a:spcAft>
        <a:buChar char="•"/>
        <a:defRPr sz="2400" b="1">
          <a:solidFill>
            <a:schemeClr val="tx1"/>
          </a:solidFill>
          <a:effectLst>
            <a:outerShdw blurRad="38100" dist="38100" dir="2700000" algn="tl">
              <a:srgbClr val="000000"/>
            </a:outerShdw>
          </a:effectLst>
          <a:latin typeface="+mn-lt"/>
          <a:ea typeface="ＭＳ Ｐゴシック" charset="0"/>
        </a:defRPr>
      </a:lvl3pPr>
      <a:lvl4pPr marL="1600200" indent="-228600" algn="l" rtl="0" fontAlgn="base">
        <a:spcBef>
          <a:spcPct val="30000"/>
        </a:spcBef>
        <a:spcAft>
          <a:spcPct val="0"/>
        </a:spcAft>
        <a:buChar char="–"/>
        <a:defRPr sz="2000" b="1">
          <a:solidFill>
            <a:schemeClr val="tx1"/>
          </a:solidFill>
          <a:effectLst>
            <a:outerShdw blurRad="38100" dist="38100" dir="2700000" algn="tl">
              <a:srgbClr val="000000"/>
            </a:outerShdw>
          </a:effectLst>
          <a:latin typeface="+mn-lt"/>
          <a:ea typeface="ＭＳ Ｐゴシック" charset="0"/>
        </a:defRPr>
      </a:lvl4pPr>
      <a:lvl5pPr marL="2057400" indent="-228600" algn="l" rtl="0" fontAlgn="base">
        <a:spcBef>
          <a:spcPct val="30000"/>
        </a:spcBef>
        <a:spcAft>
          <a:spcPct val="0"/>
        </a:spcAft>
        <a:buChar char="»"/>
        <a:defRPr sz="2000" b="1">
          <a:solidFill>
            <a:schemeClr val="tx1"/>
          </a:solidFill>
          <a:effectLst>
            <a:outerShdw blurRad="38100" dist="38100" dir="2700000" algn="tl">
              <a:srgbClr val="000000"/>
            </a:outerShdw>
          </a:effectLst>
          <a:latin typeface="+mn-lt"/>
          <a:ea typeface="ＭＳ Ｐゴシック" charset="0"/>
        </a:defRPr>
      </a:lvl5pPr>
      <a:lvl6pPr marL="2514600" indent="-228600" algn="l" rtl="0" eaLnBrk="1" fontAlgn="base" hangingPunct="1">
        <a:spcBef>
          <a:spcPct val="30000"/>
        </a:spcBef>
        <a:spcAft>
          <a:spcPct val="0"/>
        </a:spcAft>
        <a:buChar char="»"/>
        <a:defRPr sz="2000" b="1">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30000"/>
        </a:spcBef>
        <a:spcAft>
          <a:spcPct val="0"/>
        </a:spcAft>
        <a:buChar char="»"/>
        <a:defRPr sz="2000" b="1">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30000"/>
        </a:spcBef>
        <a:spcAft>
          <a:spcPct val="0"/>
        </a:spcAft>
        <a:buChar char="»"/>
        <a:defRPr sz="2000" b="1">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30000"/>
        </a:spcBef>
        <a:spcAft>
          <a:spcPct val="0"/>
        </a:spcAft>
        <a:buChar char="»"/>
        <a:defRPr sz="2000" b="1">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xml"/><Relationship Id="rId3" Type="http://schemas.openxmlformats.org/officeDocument/2006/relationships/image" Target="../media/image3.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5.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3.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3.jpeg"/><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3.jpeg"/></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1.bin"/><Relationship Id="rId4" Type="http://schemas.openxmlformats.org/officeDocument/2006/relationships/oleObject" Target="../embeddings/Microsoft_Excel_Chart1.xls"/><Relationship Id="rId5" Type="http://schemas.openxmlformats.org/officeDocument/2006/relationships/image" Target="../media/image6.png"/><Relationship Id="rId1" Type="http://schemas.openxmlformats.org/officeDocument/2006/relationships/vmlDrawing" Target="../drawings/vmlDrawing1.vml"/><Relationship Id="rId2"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2.bin"/><Relationship Id="rId4" Type="http://schemas.openxmlformats.org/officeDocument/2006/relationships/oleObject" Target="../embeddings/Microsoft_Excel_Chart2.xls"/><Relationship Id="rId5" Type="http://schemas.openxmlformats.org/officeDocument/2006/relationships/image" Target="../media/image7.png"/><Relationship Id="rId1" Type="http://schemas.openxmlformats.org/officeDocument/2006/relationships/vmlDrawing" Target="../drawings/vmlDrawing2.vml"/><Relationship Id="rId2"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8.xml"/><Relationship Id="rId4" Type="http://schemas.openxmlformats.org/officeDocument/2006/relationships/oleObject" Target="../embeddings/oleObject3.bin"/><Relationship Id="rId5" Type="http://schemas.openxmlformats.org/officeDocument/2006/relationships/oleObject" Target="../embeddings/Microsoft_Excel_Chart3.xls"/><Relationship Id="rId6" Type="http://schemas.openxmlformats.org/officeDocument/2006/relationships/image" Target="../media/image8.png"/><Relationship Id="rId1" Type="http://schemas.openxmlformats.org/officeDocument/2006/relationships/vmlDrawing" Target="../drawings/vmlDrawing3.vml"/><Relationship Id="rId2"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jpe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9.xml"/><Relationship Id="rId4" Type="http://schemas.openxmlformats.org/officeDocument/2006/relationships/oleObject" Target="../embeddings/oleObject4.bin"/><Relationship Id="rId5" Type="http://schemas.openxmlformats.org/officeDocument/2006/relationships/oleObject" Target="../embeddings/Microsoft_Excel_Chart4.xls"/><Relationship Id="rId6" Type="http://schemas.openxmlformats.org/officeDocument/2006/relationships/image" Target="../media/image9.png"/><Relationship Id="rId1" Type="http://schemas.openxmlformats.org/officeDocument/2006/relationships/vmlDrawing" Target="../drawings/vmlDrawing4.vml"/><Relationship Id="rId2"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0.xml"/><Relationship Id="rId4" Type="http://schemas.openxmlformats.org/officeDocument/2006/relationships/oleObject" Target="../embeddings/oleObject5.bin"/><Relationship Id="rId5" Type="http://schemas.openxmlformats.org/officeDocument/2006/relationships/oleObject" Target="../embeddings/Microsoft_Excel_Chart5.xls"/><Relationship Id="rId6" Type="http://schemas.openxmlformats.org/officeDocument/2006/relationships/image" Target="../media/image10.png"/><Relationship Id="rId1" Type="http://schemas.openxmlformats.org/officeDocument/2006/relationships/vmlDrawing" Target="../drawings/vmlDrawing5.vml"/><Relationship Id="rId2"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1.xml"/><Relationship Id="rId4" Type="http://schemas.openxmlformats.org/officeDocument/2006/relationships/oleObject" Target="../embeddings/oleObject6.bin"/><Relationship Id="rId5" Type="http://schemas.openxmlformats.org/officeDocument/2006/relationships/oleObject" Target="../embeddings/Microsoft_Excel_Chart6.xls"/><Relationship Id="rId6" Type="http://schemas.openxmlformats.org/officeDocument/2006/relationships/image" Target="../media/image11.png"/><Relationship Id="rId1" Type="http://schemas.openxmlformats.org/officeDocument/2006/relationships/vmlDrawing" Target="../drawings/vmlDrawing6.vml"/><Relationship Id="rId2"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oleObject" Target="../embeddings/oleObject7.bin"/><Relationship Id="rId4" Type="http://schemas.openxmlformats.org/officeDocument/2006/relationships/oleObject" Target="../embeddings/Microsoft_Excel_Chart7.xls"/><Relationship Id="rId5" Type="http://schemas.openxmlformats.org/officeDocument/2006/relationships/image" Target="../media/image12.png"/><Relationship Id="rId1" Type="http://schemas.openxmlformats.org/officeDocument/2006/relationships/vmlDrawing" Target="../drawings/vmlDrawing7.vml"/><Relationship Id="rId2"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5.jpeg"/><Relationship Id="rId1" Type="http://schemas.openxmlformats.org/officeDocument/2006/relationships/slideLayout" Target="../slideLayouts/slideLayout6.xml"/><Relationship Id="rId2" Type="http://schemas.openxmlformats.org/officeDocument/2006/relationships/image" Target="../media/image13.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jpe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3.jpeg"/><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image" Target="../media/image3.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3.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1" name="Rectangle 3"/>
          <p:cNvSpPr>
            <a:spLocks noChangeArrowheads="1"/>
          </p:cNvSpPr>
          <p:nvPr/>
        </p:nvSpPr>
        <p:spPr bwMode="hidden">
          <a:xfrm>
            <a:off x="150813" y="796925"/>
            <a:ext cx="8916987" cy="1814513"/>
          </a:xfrm>
          <a:prstGeom prst="rect">
            <a:avLst/>
          </a:prstGeom>
          <a:noFill/>
          <a:ln w="19050" algn="ctr">
            <a:noFill/>
            <a:miter lim="800000"/>
            <a:headEnd/>
            <a:tailEnd/>
          </a:ln>
          <a:effectLst>
            <a:outerShdw dist="17961" dir="2700000" algn="ctr" rotWithShape="0">
              <a:srgbClr val="1C1C1C"/>
            </a:outerShdw>
          </a:effectLst>
        </p:spPr>
        <p:txBody>
          <a:bodyPr anchor="ctr"/>
          <a:lstStyle/>
          <a:p>
            <a:pPr algn="r" fontAlgn="auto">
              <a:spcBef>
                <a:spcPts val="0"/>
              </a:spcBef>
              <a:spcAft>
                <a:spcPts val="0"/>
              </a:spcAft>
              <a:defRPr/>
            </a:pPr>
            <a:endParaRPr lang="en-US" sz="2400">
              <a:effectLst>
                <a:outerShdw blurRad="38100" dist="38100" dir="2700000" algn="tl">
                  <a:srgbClr val="000000">
                    <a:alpha val="43137"/>
                  </a:srgbClr>
                </a:outerShdw>
              </a:effectLst>
              <a:latin typeface="+mn-lt"/>
              <a:ea typeface="ヒラギノ角ゴ Pro W3" pitchFamily="-111" charset="-128"/>
              <a:cs typeface="+mn-cs"/>
            </a:endParaRPr>
          </a:p>
        </p:txBody>
      </p:sp>
      <p:sp>
        <p:nvSpPr>
          <p:cNvPr id="15362" name="Rectangle 2"/>
          <p:cNvSpPr>
            <a:spLocks noGrp="1" noChangeArrowheads="1"/>
          </p:cNvSpPr>
          <p:nvPr>
            <p:ph type="ctrTitle" idx="4294967295"/>
          </p:nvPr>
        </p:nvSpPr>
        <p:spPr>
          <a:xfrm>
            <a:off x="228600" y="1371600"/>
            <a:ext cx="8763000" cy="5940425"/>
          </a:xfrm>
        </p:spPr>
        <p:txBody>
          <a:bodyPr lIns="0" rIns="0">
            <a:spAutoFit/>
          </a:bodyPr>
          <a:lstStyle/>
          <a:p>
            <a:r>
              <a:rPr lang="en-US" sz="3200">
                <a:solidFill>
                  <a:schemeClr val="tx2"/>
                </a:solidFill>
                <a:latin typeface="Arial" charset="0"/>
                <a:cs typeface="Calibri" charset="0"/>
              </a:rPr>
              <a:t>Incidence and Impact of Dual Antiplatelet Therapy (DAPT) Cessation on Adverse Events following Percutaneous </a:t>
            </a:r>
            <a:br>
              <a:rPr lang="en-US" sz="3200">
                <a:solidFill>
                  <a:schemeClr val="tx2"/>
                </a:solidFill>
                <a:latin typeface="Arial" charset="0"/>
                <a:cs typeface="Calibri" charset="0"/>
              </a:rPr>
            </a:br>
            <a:r>
              <a:rPr lang="en-US" sz="3200">
                <a:solidFill>
                  <a:schemeClr val="tx2"/>
                </a:solidFill>
                <a:latin typeface="Arial" charset="0"/>
                <a:cs typeface="Calibri" charset="0"/>
              </a:rPr>
              <a:t>Coronary Intervention (PCI):</a:t>
            </a:r>
            <a:r>
              <a:rPr lang="en-US" sz="3200">
                <a:solidFill>
                  <a:srgbClr val="FFC000"/>
                </a:solidFill>
                <a:latin typeface="Arial" charset="0"/>
                <a:cs typeface="Calibri" charset="0"/>
              </a:rPr>
              <a:t/>
            </a:r>
            <a:br>
              <a:rPr lang="en-US" sz="3200">
                <a:solidFill>
                  <a:srgbClr val="FFC000"/>
                </a:solidFill>
                <a:latin typeface="Arial" charset="0"/>
                <a:cs typeface="Calibri" charset="0"/>
              </a:rPr>
            </a:br>
            <a:r>
              <a:rPr lang="en-US" sz="3200">
                <a:solidFill>
                  <a:srgbClr val="FFC000"/>
                </a:solidFill>
                <a:latin typeface="Arial" charset="0"/>
                <a:cs typeface="Calibri" charset="0"/>
              </a:rPr>
              <a:t> </a:t>
            </a:r>
            <a:br>
              <a:rPr lang="en-US" sz="3200">
                <a:solidFill>
                  <a:srgbClr val="FFC000"/>
                </a:solidFill>
                <a:latin typeface="Arial" charset="0"/>
                <a:cs typeface="Calibri" charset="0"/>
              </a:rPr>
            </a:br>
            <a:r>
              <a:rPr lang="en-US" sz="3200">
                <a:solidFill>
                  <a:schemeClr val="tx2"/>
                </a:solidFill>
                <a:latin typeface="Arial" charset="0"/>
                <a:cs typeface="Calibri" charset="0"/>
              </a:rPr>
              <a:t>Results from the Real-World PARIS Registry </a:t>
            </a:r>
            <a:r>
              <a:rPr lang="en-US" sz="3200">
                <a:solidFill>
                  <a:schemeClr val="tx2"/>
                </a:solidFill>
                <a:latin typeface="Arial" charset="0"/>
              </a:rPr>
              <a:t/>
            </a:r>
            <a:br>
              <a:rPr lang="en-US" sz="3200">
                <a:solidFill>
                  <a:schemeClr val="tx2"/>
                </a:solidFill>
                <a:latin typeface="Arial" charset="0"/>
              </a:rPr>
            </a:br>
            <a:r>
              <a:rPr lang="en-US" sz="3200">
                <a:solidFill>
                  <a:srgbClr val="FFFF00"/>
                </a:solidFill>
                <a:latin typeface="Arial" charset="0"/>
              </a:rPr>
              <a:t/>
            </a:r>
            <a:br>
              <a:rPr lang="en-US" sz="3200">
                <a:solidFill>
                  <a:srgbClr val="FFFF00"/>
                </a:solidFill>
                <a:latin typeface="Arial" charset="0"/>
              </a:rPr>
            </a:br>
            <a:r>
              <a:rPr lang="en-US" sz="2800">
                <a:solidFill>
                  <a:srgbClr val="FFC000"/>
                </a:solidFill>
                <a:latin typeface="Arial" charset="0"/>
              </a:rPr>
              <a:t>Roxana Mehran, MD</a:t>
            </a:r>
            <a:br>
              <a:rPr lang="en-US" sz="2800">
                <a:solidFill>
                  <a:srgbClr val="FFC000"/>
                </a:solidFill>
                <a:latin typeface="Arial" charset="0"/>
              </a:rPr>
            </a:br>
            <a:r>
              <a:rPr lang="en-US" sz="1800">
                <a:solidFill>
                  <a:srgbClr val="FFFFFF"/>
                </a:solidFill>
                <a:latin typeface="Arial" charset="0"/>
              </a:rPr>
              <a:t>Professor of Medicine (Cardiology) and Health Evidence Policy</a:t>
            </a:r>
            <a:br>
              <a:rPr lang="en-US" sz="1800">
                <a:solidFill>
                  <a:srgbClr val="FFFFFF"/>
                </a:solidFill>
                <a:latin typeface="Arial" charset="0"/>
              </a:rPr>
            </a:br>
            <a:r>
              <a:rPr lang="en-US" sz="1800">
                <a:solidFill>
                  <a:srgbClr val="FFFFFF"/>
                </a:solidFill>
                <a:latin typeface="Arial" charset="0"/>
              </a:rPr>
              <a:t>Director of Interventional Cardiovascular Research and Clinical Trials</a:t>
            </a:r>
            <a:br>
              <a:rPr lang="en-US" sz="1800">
                <a:solidFill>
                  <a:srgbClr val="FFFFFF"/>
                </a:solidFill>
                <a:latin typeface="Arial" charset="0"/>
              </a:rPr>
            </a:br>
            <a:r>
              <a:rPr lang="en-US" sz="1800">
                <a:solidFill>
                  <a:srgbClr val="FFFFFF"/>
                </a:solidFill>
                <a:latin typeface="Arial" charset="0"/>
              </a:rPr>
              <a:t>The Icahn School of Medicine at Mount Sinai, New York, NY</a:t>
            </a:r>
            <a:br>
              <a:rPr lang="en-US" sz="1800">
                <a:solidFill>
                  <a:srgbClr val="FFFFFF"/>
                </a:solidFill>
                <a:latin typeface="Arial" charset="0"/>
              </a:rPr>
            </a:br>
            <a:r>
              <a:rPr lang="en-US" sz="1800">
                <a:solidFill>
                  <a:srgbClr val="FFC000"/>
                </a:solidFill>
                <a:latin typeface="Arial" charset="0"/>
              </a:rPr>
              <a:t> on behalf of PARIS Investigators </a:t>
            </a:r>
            <a:r>
              <a:rPr lang="en-US" sz="1800">
                <a:solidFill>
                  <a:srgbClr val="FFFFFF"/>
                </a:solidFill>
                <a:latin typeface="Arial" charset="0"/>
              </a:rPr>
              <a:t/>
            </a:r>
            <a:br>
              <a:rPr lang="en-US" sz="1800">
                <a:solidFill>
                  <a:srgbClr val="FFFFFF"/>
                </a:solidFill>
                <a:latin typeface="Arial" charset="0"/>
              </a:rPr>
            </a:br>
            <a:r>
              <a:rPr lang="en-US" sz="1800">
                <a:latin typeface="Arial" charset="0"/>
              </a:rPr>
              <a:t/>
            </a:r>
            <a:br>
              <a:rPr lang="en-US" sz="1800">
                <a:latin typeface="Arial" charset="0"/>
              </a:rPr>
            </a:br>
            <a:endParaRPr lang="en-US" sz="3200">
              <a:latin typeface="Arial" charset="0"/>
            </a:endParaRPr>
          </a:p>
        </p:txBody>
      </p:sp>
      <p:grpSp>
        <p:nvGrpSpPr>
          <p:cNvPr id="7172" name="Group 5"/>
          <p:cNvGrpSpPr>
            <a:grpSpLocks/>
          </p:cNvGrpSpPr>
          <p:nvPr/>
        </p:nvGrpSpPr>
        <p:grpSpPr bwMode="auto">
          <a:xfrm>
            <a:off x="7285038" y="184150"/>
            <a:ext cx="1858962" cy="1193800"/>
            <a:chOff x="0" y="0"/>
            <a:chExt cx="18590" cy="11937"/>
          </a:xfrm>
        </p:grpSpPr>
        <p:pic>
          <p:nvPicPr>
            <p:cNvPr id="7173" name="Picture 2" descr="MPj04366210000[1]"/>
            <p:cNvPicPr>
              <a:picLocks noChangeAspect="1" noChangeArrowheads="1"/>
            </p:cNvPicPr>
            <p:nvPr/>
          </p:nvPicPr>
          <p:blipFill>
            <a:blip r:embed="rId3">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5"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6" name="Group 5"/>
          <p:cNvGrpSpPr>
            <a:grpSpLocks/>
          </p:cNvGrpSpPr>
          <p:nvPr/>
        </p:nvGrpSpPr>
        <p:grpSpPr bwMode="auto">
          <a:xfrm>
            <a:off x="7440613" y="120650"/>
            <a:ext cx="1670050" cy="1073150"/>
            <a:chOff x="0" y="0"/>
            <a:chExt cx="18590" cy="11937"/>
          </a:xfrm>
        </p:grpSpPr>
        <p:pic>
          <p:nvPicPr>
            <p:cNvPr id="18967" name="Picture 2" descr="MPj04366210000[1]"/>
            <p:cNvPicPr>
              <a:picLocks noChangeAspect="1" noChangeArrowheads="1"/>
            </p:cNvPicPr>
            <p:nvPr/>
          </p:nvPicPr>
          <p:blipFill>
            <a:blip r:embed="rId2">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119" name="Rectangle 3"/>
            <p:cNvSpPr>
              <a:spLocks noChangeArrowheads="1"/>
            </p:cNvSpPr>
            <p:nvPr/>
          </p:nvSpPr>
          <p:spPr bwMode="auto">
            <a:xfrm rot="-756692">
              <a:off x="0" y="8564"/>
              <a:ext cx="18590" cy="3373"/>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
        <p:nvSpPr>
          <p:cNvPr id="74273" name="Rectangle 2593"/>
          <p:cNvSpPr>
            <a:spLocks noGrp="1" noChangeArrowheads="1"/>
          </p:cNvSpPr>
          <p:nvPr>
            <p:ph type="title"/>
          </p:nvPr>
        </p:nvSpPr>
        <p:spPr/>
        <p:txBody>
          <a:bodyPr>
            <a:normAutofit/>
          </a:bodyPr>
          <a:lstStyle/>
          <a:p>
            <a:r>
              <a:rPr lang="en-US">
                <a:solidFill>
                  <a:srgbClr val="FFC000"/>
                </a:solidFill>
                <a:latin typeface="Arial" charset="0"/>
                <a:cs typeface="Arial" charset="0"/>
              </a:rPr>
              <a:t>Paris Enrollment - Patients </a:t>
            </a:r>
          </a:p>
        </p:txBody>
      </p:sp>
      <p:sp>
        <p:nvSpPr>
          <p:cNvPr id="34819" name="Freeform 6"/>
          <p:cNvSpPr>
            <a:spLocks/>
          </p:cNvSpPr>
          <p:nvPr/>
        </p:nvSpPr>
        <p:spPr bwMode="auto">
          <a:xfrm>
            <a:off x="5589588" y="5229225"/>
            <a:ext cx="4762" cy="11113"/>
          </a:xfrm>
          <a:custGeom>
            <a:avLst/>
            <a:gdLst>
              <a:gd name="T0" fmla="*/ 0 w 9"/>
              <a:gd name="T1" fmla="*/ 0 h 22"/>
              <a:gd name="T2" fmla="*/ 0 w 9"/>
              <a:gd name="T3" fmla="*/ 0 h 22"/>
              <a:gd name="T4" fmla="*/ 0 w 9"/>
              <a:gd name="T5" fmla="*/ 0 h 22"/>
              <a:gd name="T6" fmla="*/ 0 w 9"/>
              <a:gd name="T7" fmla="*/ 0 h 22"/>
              <a:gd name="T8" fmla="*/ 0 w 9"/>
              <a:gd name="T9" fmla="*/ 0 h 22"/>
              <a:gd name="T10" fmla="*/ 0 w 9"/>
              <a:gd name="T11" fmla="*/ 0 h 22"/>
              <a:gd name="T12" fmla="*/ 0 w 9"/>
              <a:gd name="T13" fmla="*/ 0 h 22"/>
              <a:gd name="T14" fmla="*/ 0 w 9"/>
              <a:gd name="T15" fmla="*/ 0 h 22"/>
              <a:gd name="T16" fmla="*/ 0 w 9"/>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2"/>
              <a:gd name="T29" fmla="*/ 9 w 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2">
                <a:moveTo>
                  <a:pt x="2" y="22"/>
                </a:moveTo>
                <a:lnTo>
                  <a:pt x="5" y="15"/>
                </a:lnTo>
                <a:lnTo>
                  <a:pt x="6" y="8"/>
                </a:lnTo>
                <a:lnTo>
                  <a:pt x="9" y="5"/>
                </a:lnTo>
                <a:lnTo>
                  <a:pt x="2" y="0"/>
                </a:lnTo>
                <a:lnTo>
                  <a:pt x="0" y="6"/>
                </a:lnTo>
                <a:lnTo>
                  <a:pt x="2" y="13"/>
                </a:lnTo>
                <a:lnTo>
                  <a:pt x="0" y="20"/>
                </a:lnTo>
                <a:lnTo>
                  <a:pt x="2" y="2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0" name="Freeform 7"/>
          <p:cNvSpPr>
            <a:spLocks/>
          </p:cNvSpPr>
          <p:nvPr/>
        </p:nvSpPr>
        <p:spPr bwMode="auto">
          <a:xfrm>
            <a:off x="5873750" y="5530850"/>
            <a:ext cx="17463" cy="19050"/>
          </a:xfrm>
          <a:custGeom>
            <a:avLst/>
            <a:gdLst>
              <a:gd name="T0" fmla="*/ 0 w 39"/>
              <a:gd name="T1" fmla="*/ 0 h 40"/>
              <a:gd name="T2" fmla="*/ 0 w 39"/>
              <a:gd name="T3" fmla="*/ 0 h 40"/>
              <a:gd name="T4" fmla="*/ 0 w 39"/>
              <a:gd name="T5" fmla="*/ 0 h 40"/>
              <a:gd name="T6" fmla="*/ 0 w 39"/>
              <a:gd name="T7" fmla="*/ 0 h 40"/>
              <a:gd name="T8" fmla="*/ 0 w 39"/>
              <a:gd name="T9" fmla="*/ 0 h 40"/>
              <a:gd name="T10" fmla="*/ 0 w 39"/>
              <a:gd name="T11" fmla="*/ 0 h 40"/>
              <a:gd name="T12" fmla="*/ 0 w 39"/>
              <a:gd name="T13" fmla="*/ 0 h 40"/>
              <a:gd name="T14" fmla="*/ 0 w 39"/>
              <a:gd name="T15" fmla="*/ 0 h 40"/>
              <a:gd name="T16" fmla="*/ 0 w 39"/>
              <a:gd name="T17" fmla="*/ 0 h 40"/>
              <a:gd name="T18" fmla="*/ 0 w 39"/>
              <a:gd name="T19" fmla="*/ 0 h 40"/>
              <a:gd name="T20" fmla="*/ 0 w 39"/>
              <a:gd name="T21" fmla="*/ 0 h 40"/>
              <a:gd name="T22" fmla="*/ 0 w 39"/>
              <a:gd name="T23" fmla="*/ 0 h 40"/>
              <a:gd name="T24" fmla="*/ 0 w 39"/>
              <a:gd name="T25" fmla="*/ 0 h 40"/>
              <a:gd name="T26" fmla="*/ 0 w 39"/>
              <a:gd name="T27" fmla="*/ 0 h 40"/>
              <a:gd name="T28" fmla="*/ 0 w 39"/>
              <a:gd name="T29" fmla="*/ 0 h 40"/>
              <a:gd name="T30" fmla="*/ 0 w 39"/>
              <a:gd name="T31" fmla="*/ 0 h 40"/>
              <a:gd name="T32" fmla="*/ 0 w 39"/>
              <a:gd name="T33" fmla="*/ 0 h 40"/>
              <a:gd name="T34" fmla="*/ 0 w 39"/>
              <a:gd name="T35" fmla="*/ 0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40"/>
              <a:gd name="T56" fmla="*/ 39 w 39"/>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40">
                <a:moveTo>
                  <a:pt x="30" y="10"/>
                </a:moveTo>
                <a:lnTo>
                  <a:pt x="29" y="5"/>
                </a:lnTo>
                <a:lnTo>
                  <a:pt x="23" y="1"/>
                </a:lnTo>
                <a:lnTo>
                  <a:pt x="17" y="0"/>
                </a:lnTo>
                <a:lnTo>
                  <a:pt x="11" y="1"/>
                </a:lnTo>
                <a:lnTo>
                  <a:pt x="5" y="8"/>
                </a:lnTo>
                <a:lnTo>
                  <a:pt x="0" y="15"/>
                </a:lnTo>
                <a:lnTo>
                  <a:pt x="3" y="22"/>
                </a:lnTo>
                <a:lnTo>
                  <a:pt x="5" y="29"/>
                </a:lnTo>
                <a:lnTo>
                  <a:pt x="11" y="34"/>
                </a:lnTo>
                <a:lnTo>
                  <a:pt x="17" y="38"/>
                </a:lnTo>
                <a:lnTo>
                  <a:pt x="23" y="40"/>
                </a:lnTo>
                <a:lnTo>
                  <a:pt x="29" y="40"/>
                </a:lnTo>
                <a:lnTo>
                  <a:pt x="36" y="38"/>
                </a:lnTo>
                <a:lnTo>
                  <a:pt x="36" y="31"/>
                </a:lnTo>
                <a:lnTo>
                  <a:pt x="39" y="24"/>
                </a:lnTo>
                <a:lnTo>
                  <a:pt x="35" y="17"/>
                </a:lnTo>
                <a:lnTo>
                  <a:pt x="30" y="1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1" name="Freeform 8"/>
          <p:cNvSpPr>
            <a:spLocks/>
          </p:cNvSpPr>
          <p:nvPr/>
        </p:nvSpPr>
        <p:spPr bwMode="auto">
          <a:xfrm>
            <a:off x="4195763" y="3001963"/>
            <a:ext cx="4762" cy="3175"/>
          </a:xfrm>
          <a:custGeom>
            <a:avLst/>
            <a:gdLst>
              <a:gd name="T0" fmla="*/ 0 w 9"/>
              <a:gd name="T1" fmla="*/ 0 h 8"/>
              <a:gd name="T2" fmla="*/ 0 w 9"/>
              <a:gd name="T3" fmla="*/ 0 h 8"/>
              <a:gd name="T4" fmla="*/ 0 w 9"/>
              <a:gd name="T5" fmla="*/ 0 h 8"/>
              <a:gd name="T6" fmla="*/ 0 w 9"/>
              <a:gd name="T7" fmla="*/ 0 h 8"/>
              <a:gd name="T8" fmla="*/ 0 w 9"/>
              <a:gd name="T9" fmla="*/ 0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9" y="8"/>
                </a:moveTo>
                <a:lnTo>
                  <a:pt x="6" y="4"/>
                </a:lnTo>
                <a:lnTo>
                  <a:pt x="0" y="0"/>
                </a:lnTo>
                <a:lnTo>
                  <a:pt x="3" y="6"/>
                </a:lnTo>
                <a:lnTo>
                  <a:pt x="9"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2" name="Freeform 9"/>
          <p:cNvSpPr>
            <a:spLocks/>
          </p:cNvSpPr>
          <p:nvPr/>
        </p:nvSpPr>
        <p:spPr bwMode="auto">
          <a:xfrm>
            <a:off x="4222750" y="3017838"/>
            <a:ext cx="3175" cy="1587"/>
          </a:xfrm>
          <a:custGeom>
            <a:avLst/>
            <a:gdLst>
              <a:gd name="T0" fmla="*/ 0 w 8"/>
              <a:gd name="T1" fmla="*/ 0 h 4"/>
              <a:gd name="T2" fmla="*/ 0 w 8"/>
              <a:gd name="T3" fmla="*/ 0 h 4"/>
              <a:gd name="T4" fmla="*/ 0 w 8"/>
              <a:gd name="T5" fmla="*/ 0 h 4"/>
              <a:gd name="T6" fmla="*/ 0 w 8"/>
              <a:gd name="T7" fmla="*/ 0 h 4"/>
              <a:gd name="T8" fmla="*/ 0 60000 65536"/>
              <a:gd name="T9" fmla="*/ 0 60000 65536"/>
              <a:gd name="T10" fmla="*/ 0 60000 65536"/>
              <a:gd name="T11" fmla="*/ 0 60000 65536"/>
              <a:gd name="T12" fmla="*/ 0 w 8"/>
              <a:gd name="T13" fmla="*/ 0 h 4"/>
              <a:gd name="T14" fmla="*/ 8 w 8"/>
              <a:gd name="T15" fmla="*/ 4 h 4"/>
            </a:gdLst>
            <a:ahLst/>
            <a:cxnLst>
              <a:cxn ang="T8">
                <a:pos x="T0" y="T1"/>
              </a:cxn>
              <a:cxn ang="T9">
                <a:pos x="T2" y="T3"/>
              </a:cxn>
              <a:cxn ang="T10">
                <a:pos x="T4" y="T5"/>
              </a:cxn>
              <a:cxn ang="T11">
                <a:pos x="T6" y="T7"/>
              </a:cxn>
            </a:cxnLst>
            <a:rect l="T12" t="T13" r="T14" b="T15"/>
            <a:pathLst>
              <a:path w="8" h="4">
                <a:moveTo>
                  <a:pt x="8" y="4"/>
                </a:moveTo>
                <a:lnTo>
                  <a:pt x="8" y="0"/>
                </a:lnTo>
                <a:lnTo>
                  <a:pt x="0" y="0"/>
                </a:lnTo>
                <a:lnTo>
                  <a:pt x="8"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3" name="Freeform 10"/>
          <p:cNvSpPr>
            <a:spLocks/>
          </p:cNvSpPr>
          <p:nvPr/>
        </p:nvSpPr>
        <p:spPr bwMode="auto">
          <a:xfrm>
            <a:off x="4229100" y="2935288"/>
            <a:ext cx="3175" cy="1587"/>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7"/>
                </a:moveTo>
                <a:lnTo>
                  <a:pt x="7" y="1"/>
                </a:lnTo>
                <a:lnTo>
                  <a:pt x="2" y="0"/>
                </a:lnTo>
                <a:lnTo>
                  <a:pt x="0" y="7"/>
                </a:lnTo>
                <a:lnTo>
                  <a:pt x="6"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4" name="Freeform 11"/>
          <p:cNvSpPr>
            <a:spLocks/>
          </p:cNvSpPr>
          <p:nvPr/>
        </p:nvSpPr>
        <p:spPr bwMode="auto">
          <a:xfrm>
            <a:off x="4240213" y="3044825"/>
            <a:ext cx="6350" cy="1588"/>
          </a:xfrm>
          <a:custGeom>
            <a:avLst/>
            <a:gdLst>
              <a:gd name="T0" fmla="*/ 0 w 12"/>
              <a:gd name="T1" fmla="*/ 0 h 3"/>
              <a:gd name="T2" fmla="*/ 0 w 12"/>
              <a:gd name="T3" fmla="*/ 0 h 3"/>
              <a:gd name="T4" fmla="*/ 0 w 12"/>
              <a:gd name="T5" fmla="*/ 0 h 3"/>
              <a:gd name="T6" fmla="*/ 0 w 12"/>
              <a:gd name="T7" fmla="*/ 0 h 3"/>
              <a:gd name="T8" fmla="*/ 0 w 12"/>
              <a:gd name="T9" fmla="*/ 0 h 3"/>
              <a:gd name="T10" fmla="*/ 0 w 12"/>
              <a:gd name="T11" fmla="*/ 0 h 3"/>
              <a:gd name="T12" fmla="*/ 0 60000 65536"/>
              <a:gd name="T13" fmla="*/ 0 60000 65536"/>
              <a:gd name="T14" fmla="*/ 0 60000 65536"/>
              <a:gd name="T15" fmla="*/ 0 60000 65536"/>
              <a:gd name="T16" fmla="*/ 0 60000 65536"/>
              <a:gd name="T17" fmla="*/ 0 60000 65536"/>
              <a:gd name="T18" fmla="*/ 0 w 12"/>
              <a:gd name="T19" fmla="*/ 0 h 3"/>
              <a:gd name="T20" fmla="*/ 12 w 12"/>
              <a:gd name="T21" fmla="*/ 3 h 3"/>
            </a:gdLst>
            <a:ahLst/>
            <a:cxnLst>
              <a:cxn ang="T12">
                <a:pos x="T0" y="T1"/>
              </a:cxn>
              <a:cxn ang="T13">
                <a:pos x="T2" y="T3"/>
              </a:cxn>
              <a:cxn ang="T14">
                <a:pos x="T4" y="T5"/>
              </a:cxn>
              <a:cxn ang="T15">
                <a:pos x="T6" y="T7"/>
              </a:cxn>
              <a:cxn ang="T16">
                <a:pos x="T8" y="T9"/>
              </a:cxn>
              <a:cxn ang="T17">
                <a:pos x="T10" y="T11"/>
              </a:cxn>
            </a:cxnLst>
            <a:rect l="T18" t="T19" r="T20" b="T21"/>
            <a:pathLst>
              <a:path w="12" h="3">
                <a:moveTo>
                  <a:pt x="12" y="3"/>
                </a:moveTo>
                <a:lnTo>
                  <a:pt x="12" y="1"/>
                </a:lnTo>
                <a:lnTo>
                  <a:pt x="7" y="0"/>
                </a:lnTo>
                <a:lnTo>
                  <a:pt x="0" y="0"/>
                </a:lnTo>
                <a:lnTo>
                  <a:pt x="6" y="1"/>
                </a:lnTo>
                <a:lnTo>
                  <a:pt x="12" y="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5" name="Freeform 12"/>
          <p:cNvSpPr>
            <a:spLocks/>
          </p:cNvSpPr>
          <p:nvPr/>
        </p:nvSpPr>
        <p:spPr bwMode="auto">
          <a:xfrm>
            <a:off x="4244975" y="3051175"/>
            <a:ext cx="3175" cy="7938"/>
          </a:xfrm>
          <a:custGeom>
            <a:avLst/>
            <a:gdLst>
              <a:gd name="T0" fmla="*/ 0 w 9"/>
              <a:gd name="T1" fmla="*/ 0 h 15"/>
              <a:gd name="T2" fmla="*/ 0 w 9"/>
              <a:gd name="T3" fmla="*/ 0 h 15"/>
              <a:gd name="T4" fmla="*/ 0 w 9"/>
              <a:gd name="T5" fmla="*/ 0 h 15"/>
              <a:gd name="T6" fmla="*/ 0 w 9"/>
              <a:gd name="T7" fmla="*/ 0 h 15"/>
              <a:gd name="T8" fmla="*/ 0 w 9"/>
              <a:gd name="T9" fmla="*/ 0 h 15"/>
              <a:gd name="T10" fmla="*/ 0 w 9"/>
              <a:gd name="T11" fmla="*/ 0 h 15"/>
              <a:gd name="T12" fmla="*/ 0 w 9"/>
              <a:gd name="T13" fmla="*/ 0 h 15"/>
              <a:gd name="T14" fmla="*/ 0 60000 65536"/>
              <a:gd name="T15" fmla="*/ 0 60000 65536"/>
              <a:gd name="T16" fmla="*/ 0 60000 65536"/>
              <a:gd name="T17" fmla="*/ 0 60000 65536"/>
              <a:gd name="T18" fmla="*/ 0 60000 65536"/>
              <a:gd name="T19" fmla="*/ 0 60000 65536"/>
              <a:gd name="T20" fmla="*/ 0 60000 65536"/>
              <a:gd name="T21" fmla="*/ 0 w 9"/>
              <a:gd name="T22" fmla="*/ 0 h 15"/>
              <a:gd name="T23" fmla="*/ 9 w 9"/>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5">
                <a:moveTo>
                  <a:pt x="8" y="15"/>
                </a:moveTo>
                <a:lnTo>
                  <a:pt x="9" y="14"/>
                </a:lnTo>
                <a:lnTo>
                  <a:pt x="9" y="7"/>
                </a:lnTo>
                <a:lnTo>
                  <a:pt x="5" y="0"/>
                </a:lnTo>
                <a:lnTo>
                  <a:pt x="0" y="1"/>
                </a:lnTo>
                <a:lnTo>
                  <a:pt x="5" y="8"/>
                </a:lnTo>
                <a:lnTo>
                  <a:pt x="8" y="1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6" name="Freeform 13"/>
          <p:cNvSpPr>
            <a:spLocks/>
          </p:cNvSpPr>
          <p:nvPr/>
        </p:nvSpPr>
        <p:spPr bwMode="auto">
          <a:xfrm>
            <a:off x="1817688" y="4757738"/>
            <a:ext cx="398462" cy="681037"/>
          </a:xfrm>
          <a:custGeom>
            <a:avLst/>
            <a:gdLst>
              <a:gd name="T0" fmla="*/ 0 w 842"/>
              <a:gd name="T1" fmla="*/ 0 h 1447"/>
              <a:gd name="T2" fmla="*/ 0 w 842"/>
              <a:gd name="T3" fmla="*/ 0 h 1447"/>
              <a:gd name="T4" fmla="*/ 0 w 842"/>
              <a:gd name="T5" fmla="*/ 0 h 1447"/>
              <a:gd name="T6" fmla="*/ 0 w 842"/>
              <a:gd name="T7" fmla="*/ 0 h 1447"/>
              <a:gd name="T8" fmla="*/ 0 w 842"/>
              <a:gd name="T9" fmla="*/ 0 h 1447"/>
              <a:gd name="T10" fmla="*/ 0 w 842"/>
              <a:gd name="T11" fmla="*/ 0 h 1447"/>
              <a:gd name="T12" fmla="*/ 0 w 842"/>
              <a:gd name="T13" fmla="*/ 0 h 1447"/>
              <a:gd name="T14" fmla="*/ 0 w 842"/>
              <a:gd name="T15" fmla="*/ 0 h 1447"/>
              <a:gd name="T16" fmla="*/ 0 w 842"/>
              <a:gd name="T17" fmla="*/ 0 h 1447"/>
              <a:gd name="T18" fmla="*/ 0 w 842"/>
              <a:gd name="T19" fmla="*/ 0 h 1447"/>
              <a:gd name="T20" fmla="*/ 0 w 842"/>
              <a:gd name="T21" fmla="*/ 0 h 1447"/>
              <a:gd name="T22" fmla="*/ 0 w 842"/>
              <a:gd name="T23" fmla="*/ 0 h 1447"/>
              <a:gd name="T24" fmla="*/ 0 w 842"/>
              <a:gd name="T25" fmla="*/ 0 h 1447"/>
              <a:gd name="T26" fmla="*/ 0 w 842"/>
              <a:gd name="T27" fmla="*/ 0 h 1447"/>
              <a:gd name="T28" fmla="*/ 0 w 842"/>
              <a:gd name="T29" fmla="*/ 0 h 1447"/>
              <a:gd name="T30" fmla="*/ 0 w 842"/>
              <a:gd name="T31" fmla="*/ 0 h 1447"/>
              <a:gd name="T32" fmla="*/ 0 w 842"/>
              <a:gd name="T33" fmla="*/ 0 h 1447"/>
              <a:gd name="T34" fmla="*/ 0 w 842"/>
              <a:gd name="T35" fmla="*/ 0 h 1447"/>
              <a:gd name="T36" fmla="*/ 0 w 842"/>
              <a:gd name="T37" fmla="*/ 0 h 1447"/>
              <a:gd name="T38" fmla="*/ 0 w 842"/>
              <a:gd name="T39" fmla="*/ 0 h 1447"/>
              <a:gd name="T40" fmla="*/ 0 w 842"/>
              <a:gd name="T41" fmla="*/ 0 h 1447"/>
              <a:gd name="T42" fmla="*/ 0 w 842"/>
              <a:gd name="T43" fmla="*/ 0 h 1447"/>
              <a:gd name="T44" fmla="*/ 0 w 842"/>
              <a:gd name="T45" fmla="*/ 0 h 1447"/>
              <a:gd name="T46" fmla="*/ 0 w 842"/>
              <a:gd name="T47" fmla="*/ 0 h 1447"/>
              <a:gd name="T48" fmla="*/ 0 w 842"/>
              <a:gd name="T49" fmla="*/ 0 h 1447"/>
              <a:gd name="T50" fmla="*/ 0 w 842"/>
              <a:gd name="T51" fmla="*/ 0 h 1447"/>
              <a:gd name="T52" fmla="*/ 0 w 842"/>
              <a:gd name="T53" fmla="*/ 0 h 1447"/>
              <a:gd name="T54" fmla="*/ 0 w 842"/>
              <a:gd name="T55" fmla="*/ 0 h 1447"/>
              <a:gd name="T56" fmla="*/ 0 w 842"/>
              <a:gd name="T57" fmla="*/ 0 h 1447"/>
              <a:gd name="T58" fmla="*/ 0 w 842"/>
              <a:gd name="T59" fmla="*/ 0 h 1447"/>
              <a:gd name="T60" fmla="*/ 0 w 842"/>
              <a:gd name="T61" fmla="*/ 0 h 1447"/>
              <a:gd name="T62" fmla="*/ 0 w 842"/>
              <a:gd name="T63" fmla="*/ 0 h 1447"/>
              <a:gd name="T64" fmla="*/ 0 w 842"/>
              <a:gd name="T65" fmla="*/ 0 h 1447"/>
              <a:gd name="T66" fmla="*/ 0 w 842"/>
              <a:gd name="T67" fmla="*/ 0 h 1447"/>
              <a:gd name="T68" fmla="*/ 0 w 842"/>
              <a:gd name="T69" fmla="*/ 0 h 1447"/>
              <a:gd name="T70" fmla="*/ 0 w 842"/>
              <a:gd name="T71" fmla="*/ 0 h 1447"/>
              <a:gd name="T72" fmla="*/ 0 w 842"/>
              <a:gd name="T73" fmla="*/ 0 h 1447"/>
              <a:gd name="T74" fmla="*/ 0 w 842"/>
              <a:gd name="T75" fmla="*/ 0 h 1447"/>
              <a:gd name="T76" fmla="*/ 0 w 842"/>
              <a:gd name="T77" fmla="*/ 0 h 1447"/>
              <a:gd name="T78" fmla="*/ 0 w 842"/>
              <a:gd name="T79" fmla="*/ 0 h 1447"/>
              <a:gd name="T80" fmla="*/ 0 w 842"/>
              <a:gd name="T81" fmla="*/ 0 h 1447"/>
              <a:gd name="T82" fmla="*/ 0 w 842"/>
              <a:gd name="T83" fmla="*/ 0 h 1447"/>
              <a:gd name="T84" fmla="*/ 0 w 842"/>
              <a:gd name="T85" fmla="*/ 0 h 1447"/>
              <a:gd name="T86" fmla="*/ 0 w 842"/>
              <a:gd name="T87" fmla="*/ 0 h 1447"/>
              <a:gd name="T88" fmla="*/ 0 w 842"/>
              <a:gd name="T89" fmla="*/ 0 h 1447"/>
              <a:gd name="T90" fmla="*/ 0 w 842"/>
              <a:gd name="T91" fmla="*/ 0 h 1447"/>
              <a:gd name="T92" fmla="*/ 0 w 842"/>
              <a:gd name="T93" fmla="*/ 0 h 1447"/>
              <a:gd name="T94" fmla="*/ 0 w 842"/>
              <a:gd name="T95" fmla="*/ 0 h 1447"/>
              <a:gd name="T96" fmla="*/ 0 w 842"/>
              <a:gd name="T97" fmla="*/ 0 h 1447"/>
              <a:gd name="T98" fmla="*/ 0 w 842"/>
              <a:gd name="T99" fmla="*/ 0 h 1447"/>
              <a:gd name="T100" fmla="*/ 0 w 842"/>
              <a:gd name="T101" fmla="*/ 0 h 1447"/>
              <a:gd name="T102" fmla="*/ 0 w 842"/>
              <a:gd name="T103" fmla="*/ 0 h 1447"/>
              <a:gd name="T104" fmla="*/ 0 w 842"/>
              <a:gd name="T105" fmla="*/ 0 h 1447"/>
              <a:gd name="T106" fmla="*/ 0 w 842"/>
              <a:gd name="T107" fmla="*/ 0 h 1447"/>
              <a:gd name="T108" fmla="*/ 0 w 842"/>
              <a:gd name="T109" fmla="*/ 0 h 1447"/>
              <a:gd name="T110" fmla="*/ 0 w 842"/>
              <a:gd name="T111" fmla="*/ 0 h 1447"/>
              <a:gd name="T112" fmla="*/ 0 w 842"/>
              <a:gd name="T113" fmla="*/ 0 h 1447"/>
              <a:gd name="T114" fmla="*/ 0 w 842"/>
              <a:gd name="T115" fmla="*/ 0 h 1447"/>
              <a:gd name="T116" fmla="*/ 0 w 842"/>
              <a:gd name="T117" fmla="*/ 0 h 1447"/>
              <a:gd name="T118" fmla="*/ 0 w 842"/>
              <a:gd name="T119" fmla="*/ 0 h 1447"/>
              <a:gd name="T120" fmla="*/ 0 w 842"/>
              <a:gd name="T121" fmla="*/ 0 h 1447"/>
              <a:gd name="T122" fmla="*/ 0 w 842"/>
              <a:gd name="T123" fmla="*/ 0 h 1447"/>
              <a:gd name="T124" fmla="*/ 0 w 842"/>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42"/>
              <a:gd name="T190" fmla="*/ 0 h 1447"/>
              <a:gd name="T191" fmla="*/ 842 w 842"/>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42" h="1447">
                <a:moveTo>
                  <a:pt x="0" y="353"/>
                </a:moveTo>
                <a:lnTo>
                  <a:pt x="2" y="347"/>
                </a:lnTo>
                <a:lnTo>
                  <a:pt x="3" y="344"/>
                </a:lnTo>
                <a:lnTo>
                  <a:pt x="3" y="337"/>
                </a:lnTo>
                <a:lnTo>
                  <a:pt x="4" y="333"/>
                </a:lnTo>
                <a:lnTo>
                  <a:pt x="7" y="331"/>
                </a:lnTo>
                <a:lnTo>
                  <a:pt x="8" y="329"/>
                </a:lnTo>
                <a:lnTo>
                  <a:pt x="12" y="324"/>
                </a:lnTo>
                <a:lnTo>
                  <a:pt x="16" y="320"/>
                </a:lnTo>
                <a:lnTo>
                  <a:pt x="17" y="318"/>
                </a:lnTo>
                <a:lnTo>
                  <a:pt x="20" y="312"/>
                </a:lnTo>
                <a:lnTo>
                  <a:pt x="26" y="306"/>
                </a:lnTo>
                <a:lnTo>
                  <a:pt x="28" y="299"/>
                </a:lnTo>
                <a:lnTo>
                  <a:pt x="33" y="292"/>
                </a:lnTo>
                <a:lnTo>
                  <a:pt x="39" y="288"/>
                </a:lnTo>
                <a:lnTo>
                  <a:pt x="51" y="274"/>
                </a:lnTo>
                <a:lnTo>
                  <a:pt x="58" y="273"/>
                </a:lnTo>
                <a:lnTo>
                  <a:pt x="59" y="265"/>
                </a:lnTo>
                <a:lnTo>
                  <a:pt x="60" y="265"/>
                </a:lnTo>
                <a:lnTo>
                  <a:pt x="62" y="267"/>
                </a:lnTo>
                <a:lnTo>
                  <a:pt x="63" y="267"/>
                </a:lnTo>
                <a:lnTo>
                  <a:pt x="65" y="268"/>
                </a:lnTo>
                <a:lnTo>
                  <a:pt x="66" y="273"/>
                </a:lnTo>
                <a:lnTo>
                  <a:pt x="67" y="277"/>
                </a:lnTo>
                <a:lnTo>
                  <a:pt x="69" y="284"/>
                </a:lnTo>
                <a:lnTo>
                  <a:pt x="69" y="291"/>
                </a:lnTo>
                <a:lnTo>
                  <a:pt x="71" y="298"/>
                </a:lnTo>
                <a:lnTo>
                  <a:pt x="73" y="304"/>
                </a:lnTo>
                <a:lnTo>
                  <a:pt x="69" y="307"/>
                </a:lnTo>
                <a:lnTo>
                  <a:pt x="63" y="314"/>
                </a:lnTo>
                <a:lnTo>
                  <a:pt x="58" y="312"/>
                </a:lnTo>
                <a:lnTo>
                  <a:pt x="51" y="318"/>
                </a:lnTo>
                <a:lnTo>
                  <a:pt x="53" y="323"/>
                </a:lnTo>
                <a:lnTo>
                  <a:pt x="54" y="330"/>
                </a:lnTo>
                <a:lnTo>
                  <a:pt x="60" y="332"/>
                </a:lnTo>
                <a:lnTo>
                  <a:pt x="56" y="340"/>
                </a:lnTo>
                <a:lnTo>
                  <a:pt x="54" y="346"/>
                </a:lnTo>
                <a:lnTo>
                  <a:pt x="59" y="352"/>
                </a:lnTo>
                <a:lnTo>
                  <a:pt x="63" y="349"/>
                </a:lnTo>
                <a:lnTo>
                  <a:pt x="69" y="342"/>
                </a:lnTo>
                <a:lnTo>
                  <a:pt x="76" y="336"/>
                </a:lnTo>
                <a:lnTo>
                  <a:pt x="78" y="337"/>
                </a:lnTo>
                <a:lnTo>
                  <a:pt x="84" y="342"/>
                </a:lnTo>
                <a:lnTo>
                  <a:pt x="86" y="345"/>
                </a:lnTo>
                <a:lnTo>
                  <a:pt x="91" y="346"/>
                </a:lnTo>
                <a:lnTo>
                  <a:pt x="97" y="352"/>
                </a:lnTo>
                <a:lnTo>
                  <a:pt x="105" y="348"/>
                </a:lnTo>
                <a:lnTo>
                  <a:pt x="110" y="352"/>
                </a:lnTo>
                <a:lnTo>
                  <a:pt x="116" y="358"/>
                </a:lnTo>
                <a:lnTo>
                  <a:pt x="115" y="360"/>
                </a:lnTo>
                <a:lnTo>
                  <a:pt x="117" y="368"/>
                </a:lnTo>
                <a:lnTo>
                  <a:pt x="119" y="374"/>
                </a:lnTo>
                <a:lnTo>
                  <a:pt x="122" y="379"/>
                </a:lnTo>
                <a:lnTo>
                  <a:pt x="128" y="386"/>
                </a:lnTo>
                <a:lnTo>
                  <a:pt x="134" y="389"/>
                </a:lnTo>
                <a:lnTo>
                  <a:pt x="136" y="389"/>
                </a:lnTo>
                <a:lnTo>
                  <a:pt x="142" y="390"/>
                </a:lnTo>
                <a:lnTo>
                  <a:pt x="145" y="393"/>
                </a:lnTo>
                <a:lnTo>
                  <a:pt x="146" y="393"/>
                </a:lnTo>
                <a:lnTo>
                  <a:pt x="148" y="389"/>
                </a:lnTo>
                <a:lnTo>
                  <a:pt x="150" y="384"/>
                </a:lnTo>
                <a:lnTo>
                  <a:pt x="153" y="377"/>
                </a:lnTo>
                <a:lnTo>
                  <a:pt x="154" y="370"/>
                </a:lnTo>
                <a:lnTo>
                  <a:pt x="161" y="363"/>
                </a:lnTo>
                <a:lnTo>
                  <a:pt x="166" y="360"/>
                </a:lnTo>
                <a:lnTo>
                  <a:pt x="167" y="360"/>
                </a:lnTo>
                <a:lnTo>
                  <a:pt x="169" y="353"/>
                </a:lnTo>
                <a:lnTo>
                  <a:pt x="169" y="345"/>
                </a:lnTo>
                <a:lnTo>
                  <a:pt x="168" y="338"/>
                </a:lnTo>
                <a:lnTo>
                  <a:pt x="169" y="337"/>
                </a:lnTo>
                <a:lnTo>
                  <a:pt x="170" y="331"/>
                </a:lnTo>
                <a:lnTo>
                  <a:pt x="172" y="324"/>
                </a:lnTo>
                <a:lnTo>
                  <a:pt x="174" y="317"/>
                </a:lnTo>
                <a:lnTo>
                  <a:pt x="174" y="310"/>
                </a:lnTo>
                <a:lnTo>
                  <a:pt x="177" y="304"/>
                </a:lnTo>
                <a:lnTo>
                  <a:pt x="182" y="297"/>
                </a:lnTo>
                <a:lnTo>
                  <a:pt x="183" y="293"/>
                </a:lnTo>
                <a:lnTo>
                  <a:pt x="184" y="287"/>
                </a:lnTo>
                <a:lnTo>
                  <a:pt x="185" y="280"/>
                </a:lnTo>
                <a:lnTo>
                  <a:pt x="185" y="273"/>
                </a:lnTo>
                <a:lnTo>
                  <a:pt x="192" y="268"/>
                </a:lnTo>
                <a:lnTo>
                  <a:pt x="194" y="275"/>
                </a:lnTo>
                <a:lnTo>
                  <a:pt x="197" y="268"/>
                </a:lnTo>
                <a:lnTo>
                  <a:pt x="195" y="260"/>
                </a:lnTo>
                <a:lnTo>
                  <a:pt x="201" y="255"/>
                </a:lnTo>
                <a:lnTo>
                  <a:pt x="205" y="248"/>
                </a:lnTo>
                <a:lnTo>
                  <a:pt x="215" y="234"/>
                </a:lnTo>
                <a:lnTo>
                  <a:pt x="219" y="232"/>
                </a:lnTo>
                <a:lnTo>
                  <a:pt x="224" y="229"/>
                </a:lnTo>
                <a:lnTo>
                  <a:pt x="228" y="228"/>
                </a:lnTo>
                <a:lnTo>
                  <a:pt x="240" y="223"/>
                </a:lnTo>
                <a:lnTo>
                  <a:pt x="246" y="220"/>
                </a:lnTo>
                <a:lnTo>
                  <a:pt x="252" y="217"/>
                </a:lnTo>
                <a:lnTo>
                  <a:pt x="259" y="215"/>
                </a:lnTo>
                <a:lnTo>
                  <a:pt x="260" y="215"/>
                </a:lnTo>
                <a:lnTo>
                  <a:pt x="267" y="211"/>
                </a:lnTo>
                <a:lnTo>
                  <a:pt x="278" y="207"/>
                </a:lnTo>
                <a:lnTo>
                  <a:pt x="285" y="203"/>
                </a:lnTo>
                <a:lnTo>
                  <a:pt x="291" y="201"/>
                </a:lnTo>
                <a:lnTo>
                  <a:pt x="293" y="199"/>
                </a:lnTo>
                <a:lnTo>
                  <a:pt x="299" y="193"/>
                </a:lnTo>
                <a:lnTo>
                  <a:pt x="305" y="187"/>
                </a:lnTo>
                <a:lnTo>
                  <a:pt x="310" y="183"/>
                </a:lnTo>
                <a:lnTo>
                  <a:pt x="316" y="177"/>
                </a:lnTo>
                <a:lnTo>
                  <a:pt x="328" y="166"/>
                </a:lnTo>
                <a:lnTo>
                  <a:pt x="329" y="164"/>
                </a:lnTo>
                <a:lnTo>
                  <a:pt x="333" y="158"/>
                </a:lnTo>
                <a:lnTo>
                  <a:pt x="337" y="151"/>
                </a:lnTo>
                <a:lnTo>
                  <a:pt x="342" y="144"/>
                </a:lnTo>
                <a:lnTo>
                  <a:pt x="347" y="137"/>
                </a:lnTo>
                <a:lnTo>
                  <a:pt x="351" y="130"/>
                </a:lnTo>
                <a:lnTo>
                  <a:pt x="356" y="123"/>
                </a:lnTo>
                <a:lnTo>
                  <a:pt x="357" y="120"/>
                </a:lnTo>
                <a:lnTo>
                  <a:pt x="358" y="120"/>
                </a:lnTo>
                <a:lnTo>
                  <a:pt x="360" y="112"/>
                </a:lnTo>
                <a:lnTo>
                  <a:pt x="362" y="105"/>
                </a:lnTo>
                <a:lnTo>
                  <a:pt x="363" y="98"/>
                </a:lnTo>
                <a:lnTo>
                  <a:pt x="364" y="91"/>
                </a:lnTo>
                <a:lnTo>
                  <a:pt x="366" y="84"/>
                </a:lnTo>
                <a:lnTo>
                  <a:pt x="367" y="78"/>
                </a:lnTo>
                <a:lnTo>
                  <a:pt x="368" y="70"/>
                </a:lnTo>
                <a:lnTo>
                  <a:pt x="375" y="74"/>
                </a:lnTo>
                <a:lnTo>
                  <a:pt x="381" y="74"/>
                </a:lnTo>
                <a:lnTo>
                  <a:pt x="379" y="70"/>
                </a:lnTo>
                <a:lnTo>
                  <a:pt x="378" y="63"/>
                </a:lnTo>
                <a:lnTo>
                  <a:pt x="376" y="56"/>
                </a:lnTo>
                <a:lnTo>
                  <a:pt x="377" y="49"/>
                </a:lnTo>
                <a:lnTo>
                  <a:pt x="378" y="48"/>
                </a:lnTo>
                <a:lnTo>
                  <a:pt x="378" y="41"/>
                </a:lnTo>
                <a:lnTo>
                  <a:pt x="373" y="34"/>
                </a:lnTo>
                <a:lnTo>
                  <a:pt x="366" y="29"/>
                </a:lnTo>
                <a:lnTo>
                  <a:pt x="365" y="22"/>
                </a:lnTo>
                <a:lnTo>
                  <a:pt x="361" y="14"/>
                </a:lnTo>
                <a:lnTo>
                  <a:pt x="354" y="11"/>
                </a:lnTo>
                <a:lnTo>
                  <a:pt x="354" y="7"/>
                </a:lnTo>
                <a:lnTo>
                  <a:pt x="357" y="7"/>
                </a:lnTo>
                <a:lnTo>
                  <a:pt x="363" y="8"/>
                </a:lnTo>
                <a:lnTo>
                  <a:pt x="370" y="8"/>
                </a:lnTo>
                <a:lnTo>
                  <a:pt x="376" y="7"/>
                </a:lnTo>
                <a:lnTo>
                  <a:pt x="381" y="0"/>
                </a:lnTo>
                <a:lnTo>
                  <a:pt x="388" y="3"/>
                </a:lnTo>
                <a:lnTo>
                  <a:pt x="393" y="7"/>
                </a:lnTo>
                <a:lnTo>
                  <a:pt x="401" y="13"/>
                </a:lnTo>
                <a:lnTo>
                  <a:pt x="407" y="14"/>
                </a:lnTo>
                <a:lnTo>
                  <a:pt x="412" y="21"/>
                </a:lnTo>
                <a:lnTo>
                  <a:pt x="416" y="27"/>
                </a:lnTo>
                <a:lnTo>
                  <a:pt x="422" y="31"/>
                </a:lnTo>
                <a:lnTo>
                  <a:pt x="426" y="38"/>
                </a:lnTo>
                <a:lnTo>
                  <a:pt x="433" y="40"/>
                </a:lnTo>
                <a:lnTo>
                  <a:pt x="434" y="43"/>
                </a:lnTo>
                <a:lnTo>
                  <a:pt x="435" y="50"/>
                </a:lnTo>
                <a:lnTo>
                  <a:pt x="436" y="57"/>
                </a:lnTo>
                <a:lnTo>
                  <a:pt x="440" y="64"/>
                </a:lnTo>
                <a:lnTo>
                  <a:pt x="440" y="71"/>
                </a:lnTo>
                <a:lnTo>
                  <a:pt x="443" y="78"/>
                </a:lnTo>
                <a:lnTo>
                  <a:pt x="450" y="81"/>
                </a:lnTo>
                <a:lnTo>
                  <a:pt x="456" y="80"/>
                </a:lnTo>
                <a:lnTo>
                  <a:pt x="457" y="87"/>
                </a:lnTo>
                <a:lnTo>
                  <a:pt x="464" y="89"/>
                </a:lnTo>
                <a:lnTo>
                  <a:pt x="468" y="96"/>
                </a:lnTo>
                <a:lnTo>
                  <a:pt x="474" y="99"/>
                </a:lnTo>
                <a:lnTo>
                  <a:pt x="480" y="99"/>
                </a:lnTo>
                <a:lnTo>
                  <a:pt x="486" y="106"/>
                </a:lnTo>
                <a:lnTo>
                  <a:pt x="486" y="113"/>
                </a:lnTo>
                <a:lnTo>
                  <a:pt x="491" y="120"/>
                </a:lnTo>
                <a:lnTo>
                  <a:pt x="491" y="127"/>
                </a:lnTo>
                <a:lnTo>
                  <a:pt x="490" y="134"/>
                </a:lnTo>
                <a:lnTo>
                  <a:pt x="495" y="139"/>
                </a:lnTo>
                <a:lnTo>
                  <a:pt x="502" y="145"/>
                </a:lnTo>
                <a:lnTo>
                  <a:pt x="507" y="143"/>
                </a:lnTo>
                <a:lnTo>
                  <a:pt x="513" y="148"/>
                </a:lnTo>
                <a:lnTo>
                  <a:pt x="516" y="155"/>
                </a:lnTo>
                <a:lnTo>
                  <a:pt x="517" y="162"/>
                </a:lnTo>
                <a:lnTo>
                  <a:pt x="517" y="169"/>
                </a:lnTo>
                <a:lnTo>
                  <a:pt x="514" y="177"/>
                </a:lnTo>
                <a:lnTo>
                  <a:pt x="517" y="184"/>
                </a:lnTo>
                <a:lnTo>
                  <a:pt x="523" y="185"/>
                </a:lnTo>
                <a:lnTo>
                  <a:pt x="529" y="193"/>
                </a:lnTo>
                <a:lnTo>
                  <a:pt x="535" y="194"/>
                </a:lnTo>
                <a:lnTo>
                  <a:pt x="541" y="191"/>
                </a:lnTo>
                <a:lnTo>
                  <a:pt x="547" y="189"/>
                </a:lnTo>
                <a:lnTo>
                  <a:pt x="554" y="191"/>
                </a:lnTo>
                <a:lnTo>
                  <a:pt x="560" y="189"/>
                </a:lnTo>
                <a:lnTo>
                  <a:pt x="562" y="189"/>
                </a:lnTo>
                <a:lnTo>
                  <a:pt x="568" y="194"/>
                </a:lnTo>
                <a:lnTo>
                  <a:pt x="581" y="188"/>
                </a:lnTo>
                <a:lnTo>
                  <a:pt x="587" y="185"/>
                </a:lnTo>
                <a:lnTo>
                  <a:pt x="590" y="185"/>
                </a:lnTo>
                <a:lnTo>
                  <a:pt x="596" y="179"/>
                </a:lnTo>
                <a:lnTo>
                  <a:pt x="599" y="172"/>
                </a:lnTo>
                <a:lnTo>
                  <a:pt x="603" y="168"/>
                </a:lnTo>
                <a:lnTo>
                  <a:pt x="609" y="171"/>
                </a:lnTo>
                <a:lnTo>
                  <a:pt x="616" y="173"/>
                </a:lnTo>
                <a:lnTo>
                  <a:pt x="619" y="181"/>
                </a:lnTo>
                <a:lnTo>
                  <a:pt x="626" y="183"/>
                </a:lnTo>
                <a:lnTo>
                  <a:pt x="631" y="184"/>
                </a:lnTo>
                <a:lnTo>
                  <a:pt x="639" y="185"/>
                </a:lnTo>
                <a:lnTo>
                  <a:pt x="645" y="179"/>
                </a:lnTo>
                <a:lnTo>
                  <a:pt x="651" y="172"/>
                </a:lnTo>
                <a:lnTo>
                  <a:pt x="657" y="173"/>
                </a:lnTo>
                <a:lnTo>
                  <a:pt x="663" y="178"/>
                </a:lnTo>
                <a:lnTo>
                  <a:pt x="671" y="183"/>
                </a:lnTo>
                <a:lnTo>
                  <a:pt x="674" y="191"/>
                </a:lnTo>
                <a:lnTo>
                  <a:pt x="680" y="192"/>
                </a:lnTo>
                <a:lnTo>
                  <a:pt x="686" y="196"/>
                </a:lnTo>
                <a:lnTo>
                  <a:pt x="693" y="194"/>
                </a:lnTo>
                <a:lnTo>
                  <a:pt x="699" y="201"/>
                </a:lnTo>
                <a:lnTo>
                  <a:pt x="703" y="208"/>
                </a:lnTo>
                <a:lnTo>
                  <a:pt x="709" y="212"/>
                </a:lnTo>
                <a:lnTo>
                  <a:pt x="710" y="213"/>
                </a:lnTo>
                <a:lnTo>
                  <a:pt x="706" y="220"/>
                </a:lnTo>
                <a:lnTo>
                  <a:pt x="703" y="227"/>
                </a:lnTo>
                <a:lnTo>
                  <a:pt x="699" y="234"/>
                </a:lnTo>
                <a:lnTo>
                  <a:pt x="695" y="241"/>
                </a:lnTo>
                <a:lnTo>
                  <a:pt x="692" y="249"/>
                </a:lnTo>
                <a:lnTo>
                  <a:pt x="688" y="256"/>
                </a:lnTo>
                <a:lnTo>
                  <a:pt x="685" y="263"/>
                </a:lnTo>
                <a:lnTo>
                  <a:pt x="681" y="271"/>
                </a:lnTo>
                <a:lnTo>
                  <a:pt x="678" y="277"/>
                </a:lnTo>
                <a:lnTo>
                  <a:pt x="675" y="284"/>
                </a:lnTo>
                <a:lnTo>
                  <a:pt x="671" y="291"/>
                </a:lnTo>
                <a:lnTo>
                  <a:pt x="672" y="297"/>
                </a:lnTo>
                <a:lnTo>
                  <a:pt x="676" y="299"/>
                </a:lnTo>
                <a:lnTo>
                  <a:pt x="680" y="302"/>
                </a:lnTo>
                <a:lnTo>
                  <a:pt x="686" y="300"/>
                </a:lnTo>
                <a:lnTo>
                  <a:pt x="692" y="297"/>
                </a:lnTo>
                <a:lnTo>
                  <a:pt x="699" y="302"/>
                </a:lnTo>
                <a:lnTo>
                  <a:pt x="704" y="309"/>
                </a:lnTo>
                <a:lnTo>
                  <a:pt x="706" y="315"/>
                </a:lnTo>
                <a:lnTo>
                  <a:pt x="711" y="323"/>
                </a:lnTo>
                <a:lnTo>
                  <a:pt x="715" y="326"/>
                </a:lnTo>
                <a:lnTo>
                  <a:pt x="718" y="332"/>
                </a:lnTo>
                <a:lnTo>
                  <a:pt x="717" y="337"/>
                </a:lnTo>
                <a:lnTo>
                  <a:pt x="715" y="340"/>
                </a:lnTo>
                <a:lnTo>
                  <a:pt x="714" y="340"/>
                </a:lnTo>
                <a:lnTo>
                  <a:pt x="708" y="333"/>
                </a:lnTo>
                <a:lnTo>
                  <a:pt x="703" y="340"/>
                </a:lnTo>
                <a:lnTo>
                  <a:pt x="702" y="338"/>
                </a:lnTo>
                <a:lnTo>
                  <a:pt x="696" y="332"/>
                </a:lnTo>
                <a:lnTo>
                  <a:pt x="691" y="325"/>
                </a:lnTo>
                <a:lnTo>
                  <a:pt x="685" y="326"/>
                </a:lnTo>
                <a:lnTo>
                  <a:pt x="679" y="329"/>
                </a:lnTo>
                <a:lnTo>
                  <a:pt x="675" y="323"/>
                </a:lnTo>
                <a:lnTo>
                  <a:pt x="670" y="326"/>
                </a:lnTo>
                <a:lnTo>
                  <a:pt x="663" y="331"/>
                </a:lnTo>
                <a:lnTo>
                  <a:pt x="658" y="338"/>
                </a:lnTo>
                <a:lnTo>
                  <a:pt x="652" y="344"/>
                </a:lnTo>
                <a:lnTo>
                  <a:pt x="646" y="345"/>
                </a:lnTo>
                <a:lnTo>
                  <a:pt x="640" y="345"/>
                </a:lnTo>
                <a:lnTo>
                  <a:pt x="632" y="347"/>
                </a:lnTo>
                <a:lnTo>
                  <a:pt x="627" y="348"/>
                </a:lnTo>
                <a:lnTo>
                  <a:pt x="621" y="350"/>
                </a:lnTo>
                <a:lnTo>
                  <a:pt x="615" y="352"/>
                </a:lnTo>
                <a:lnTo>
                  <a:pt x="604" y="352"/>
                </a:lnTo>
                <a:lnTo>
                  <a:pt x="598" y="354"/>
                </a:lnTo>
                <a:lnTo>
                  <a:pt x="592" y="360"/>
                </a:lnTo>
                <a:lnTo>
                  <a:pt x="585" y="365"/>
                </a:lnTo>
                <a:lnTo>
                  <a:pt x="580" y="370"/>
                </a:lnTo>
                <a:lnTo>
                  <a:pt x="572" y="374"/>
                </a:lnTo>
                <a:lnTo>
                  <a:pt x="566" y="376"/>
                </a:lnTo>
                <a:lnTo>
                  <a:pt x="565" y="382"/>
                </a:lnTo>
                <a:lnTo>
                  <a:pt x="560" y="388"/>
                </a:lnTo>
                <a:lnTo>
                  <a:pt x="553" y="393"/>
                </a:lnTo>
                <a:lnTo>
                  <a:pt x="546" y="397"/>
                </a:lnTo>
                <a:lnTo>
                  <a:pt x="541" y="400"/>
                </a:lnTo>
                <a:lnTo>
                  <a:pt x="534" y="403"/>
                </a:lnTo>
                <a:lnTo>
                  <a:pt x="534" y="404"/>
                </a:lnTo>
                <a:lnTo>
                  <a:pt x="533" y="404"/>
                </a:lnTo>
                <a:lnTo>
                  <a:pt x="535" y="409"/>
                </a:lnTo>
                <a:lnTo>
                  <a:pt x="535" y="416"/>
                </a:lnTo>
                <a:lnTo>
                  <a:pt x="533" y="422"/>
                </a:lnTo>
                <a:lnTo>
                  <a:pt x="532" y="429"/>
                </a:lnTo>
                <a:lnTo>
                  <a:pt x="533" y="437"/>
                </a:lnTo>
                <a:lnTo>
                  <a:pt x="532" y="444"/>
                </a:lnTo>
                <a:lnTo>
                  <a:pt x="529" y="451"/>
                </a:lnTo>
                <a:lnTo>
                  <a:pt x="525" y="458"/>
                </a:lnTo>
                <a:lnTo>
                  <a:pt x="522" y="465"/>
                </a:lnTo>
                <a:lnTo>
                  <a:pt x="519" y="471"/>
                </a:lnTo>
                <a:lnTo>
                  <a:pt x="517" y="474"/>
                </a:lnTo>
                <a:lnTo>
                  <a:pt x="516" y="479"/>
                </a:lnTo>
                <a:lnTo>
                  <a:pt x="521" y="487"/>
                </a:lnTo>
                <a:lnTo>
                  <a:pt x="522" y="494"/>
                </a:lnTo>
                <a:lnTo>
                  <a:pt x="525" y="502"/>
                </a:lnTo>
                <a:lnTo>
                  <a:pt x="523" y="509"/>
                </a:lnTo>
                <a:lnTo>
                  <a:pt x="520" y="516"/>
                </a:lnTo>
                <a:lnTo>
                  <a:pt x="513" y="517"/>
                </a:lnTo>
                <a:lnTo>
                  <a:pt x="506" y="522"/>
                </a:lnTo>
                <a:lnTo>
                  <a:pt x="500" y="527"/>
                </a:lnTo>
                <a:lnTo>
                  <a:pt x="494" y="533"/>
                </a:lnTo>
                <a:lnTo>
                  <a:pt x="487" y="540"/>
                </a:lnTo>
                <a:lnTo>
                  <a:pt x="485" y="546"/>
                </a:lnTo>
                <a:lnTo>
                  <a:pt x="485" y="554"/>
                </a:lnTo>
                <a:lnTo>
                  <a:pt x="483" y="560"/>
                </a:lnTo>
                <a:lnTo>
                  <a:pt x="487" y="567"/>
                </a:lnTo>
                <a:lnTo>
                  <a:pt x="491" y="574"/>
                </a:lnTo>
                <a:lnTo>
                  <a:pt x="483" y="578"/>
                </a:lnTo>
                <a:lnTo>
                  <a:pt x="478" y="580"/>
                </a:lnTo>
                <a:lnTo>
                  <a:pt x="477" y="587"/>
                </a:lnTo>
                <a:lnTo>
                  <a:pt x="473" y="592"/>
                </a:lnTo>
                <a:lnTo>
                  <a:pt x="477" y="599"/>
                </a:lnTo>
                <a:lnTo>
                  <a:pt x="482" y="605"/>
                </a:lnTo>
                <a:lnTo>
                  <a:pt x="489" y="610"/>
                </a:lnTo>
                <a:lnTo>
                  <a:pt x="493" y="618"/>
                </a:lnTo>
                <a:lnTo>
                  <a:pt x="487" y="623"/>
                </a:lnTo>
                <a:lnTo>
                  <a:pt x="494" y="630"/>
                </a:lnTo>
                <a:lnTo>
                  <a:pt x="498" y="636"/>
                </a:lnTo>
                <a:lnTo>
                  <a:pt x="500" y="643"/>
                </a:lnTo>
                <a:lnTo>
                  <a:pt x="503" y="650"/>
                </a:lnTo>
                <a:lnTo>
                  <a:pt x="504" y="656"/>
                </a:lnTo>
                <a:lnTo>
                  <a:pt x="510" y="662"/>
                </a:lnTo>
                <a:lnTo>
                  <a:pt x="516" y="667"/>
                </a:lnTo>
                <a:lnTo>
                  <a:pt x="517" y="674"/>
                </a:lnTo>
                <a:lnTo>
                  <a:pt x="521" y="680"/>
                </a:lnTo>
                <a:lnTo>
                  <a:pt x="527" y="684"/>
                </a:lnTo>
                <a:lnTo>
                  <a:pt x="531" y="691"/>
                </a:lnTo>
                <a:lnTo>
                  <a:pt x="535" y="697"/>
                </a:lnTo>
                <a:lnTo>
                  <a:pt x="541" y="704"/>
                </a:lnTo>
                <a:lnTo>
                  <a:pt x="543" y="711"/>
                </a:lnTo>
                <a:lnTo>
                  <a:pt x="544" y="718"/>
                </a:lnTo>
                <a:lnTo>
                  <a:pt x="540" y="725"/>
                </a:lnTo>
                <a:lnTo>
                  <a:pt x="535" y="732"/>
                </a:lnTo>
                <a:lnTo>
                  <a:pt x="530" y="739"/>
                </a:lnTo>
                <a:lnTo>
                  <a:pt x="536" y="741"/>
                </a:lnTo>
                <a:lnTo>
                  <a:pt x="549" y="741"/>
                </a:lnTo>
                <a:lnTo>
                  <a:pt x="555" y="742"/>
                </a:lnTo>
                <a:lnTo>
                  <a:pt x="560" y="742"/>
                </a:lnTo>
                <a:lnTo>
                  <a:pt x="565" y="743"/>
                </a:lnTo>
                <a:lnTo>
                  <a:pt x="571" y="747"/>
                </a:lnTo>
                <a:lnTo>
                  <a:pt x="577" y="747"/>
                </a:lnTo>
                <a:lnTo>
                  <a:pt x="584" y="750"/>
                </a:lnTo>
                <a:lnTo>
                  <a:pt x="588" y="757"/>
                </a:lnTo>
                <a:lnTo>
                  <a:pt x="591" y="764"/>
                </a:lnTo>
                <a:lnTo>
                  <a:pt x="592" y="769"/>
                </a:lnTo>
                <a:lnTo>
                  <a:pt x="597" y="776"/>
                </a:lnTo>
                <a:lnTo>
                  <a:pt x="596" y="783"/>
                </a:lnTo>
                <a:lnTo>
                  <a:pt x="596" y="788"/>
                </a:lnTo>
                <a:lnTo>
                  <a:pt x="602" y="788"/>
                </a:lnTo>
                <a:lnTo>
                  <a:pt x="644" y="788"/>
                </a:lnTo>
                <a:lnTo>
                  <a:pt x="648" y="788"/>
                </a:lnTo>
                <a:lnTo>
                  <a:pt x="654" y="785"/>
                </a:lnTo>
                <a:lnTo>
                  <a:pt x="660" y="780"/>
                </a:lnTo>
                <a:lnTo>
                  <a:pt x="666" y="774"/>
                </a:lnTo>
                <a:lnTo>
                  <a:pt x="672" y="768"/>
                </a:lnTo>
                <a:lnTo>
                  <a:pt x="677" y="761"/>
                </a:lnTo>
                <a:lnTo>
                  <a:pt x="683" y="756"/>
                </a:lnTo>
                <a:lnTo>
                  <a:pt x="689" y="751"/>
                </a:lnTo>
                <a:lnTo>
                  <a:pt x="694" y="743"/>
                </a:lnTo>
                <a:lnTo>
                  <a:pt x="699" y="743"/>
                </a:lnTo>
                <a:lnTo>
                  <a:pt x="696" y="749"/>
                </a:lnTo>
                <a:lnTo>
                  <a:pt x="693" y="753"/>
                </a:lnTo>
                <a:lnTo>
                  <a:pt x="696" y="760"/>
                </a:lnTo>
                <a:lnTo>
                  <a:pt x="699" y="766"/>
                </a:lnTo>
                <a:lnTo>
                  <a:pt x="693" y="773"/>
                </a:lnTo>
                <a:lnTo>
                  <a:pt x="693" y="783"/>
                </a:lnTo>
                <a:lnTo>
                  <a:pt x="694" y="788"/>
                </a:lnTo>
                <a:lnTo>
                  <a:pt x="694" y="795"/>
                </a:lnTo>
                <a:lnTo>
                  <a:pt x="694" y="801"/>
                </a:lnTo>
                <a:lnTo>
                  <a:pt x="695" y="809"/>
                </a:lnTo>
                <a:lnTo>
                  <a:pt x="695" y="816"/>
                </a:lnTo>
                <a:lnTo>
                  <a:pt x="696" y="823"/>
                </a:lnTo>
                <a:lnTo>
                  <a:pt x="696" y="830"/>
                </a:lnTo>
                <a:lnTo>
                  <a:pt x="696" y="838"/>
                </a:lnTo>
                <a:lnTo>
                  <a:pt x="698" y="842"/>
                </a:lnTo>
                <a:lnTo>
                  <a:pt x="698" y="850"/>
                </a:lnTo>
                <a:lnTo>
                  <a:pt x="698" y="857"/>
                </a:lnTo>
                <a:lnTo>
                  <a:pt x="699" y="864"/>
                </a:lnTo>
                <a:lnTo>
                  <a:pt x="705" y="861"/>
                </a:lnTo>
                <a:lnTo>
                  <a:pt x="710" y="869"/>
                </a:lnTo>
                <a:lnTo>
                  <a:pt x="716" y="872"/>
                </a:lnTo>
                <a:lnTo>
                  <a:pt x="722" y="871"/>
                </a:lnTo>
                <a:lnTo>
                  <a:pt x="729" y="869"/>
                </a:lnTo>
                <a:lnTo>
                  <a:pt x="735" y="865"/>
                </a:lnTo>
                <a:lnTo>
                  <a:pt x="738" y="863"/>
                </a:lnTo>
                <a:lnTo>
                  <a:pt x="744" y="861"/>
                </a:lnTo>
                <a:lnTo>
                  <a:pt x="750" y="861"/>
                </a:lnTo>
                <a:lnTo>
                  <a:pt x="756" y="864"/>
                </a:lnTo>
                <a:lnTo>
                  <a:pt x="762" y="863"/>
                </a:lnTo>
                <a:lnTo>
                  <a:pt x="764" y="863"/>
                </a:lnTo>
                <a:lnTo>
                  <a:pt x="765" y="863"/>
                </a:lnTo>
                <a:lnTo>
                  <a:pt x="769" y="870"/>
                </a:lnTo>
                <a:lnTo>
                  <a:pt x="772" y="877"/>
                </a:lnTo>
                <a:lnTo>
                  <a:pt x="776" y="882"/>
                </a:lnTo>
                <a:lnTo>
                  <a:pt x="779" y="889"/>
                </a:lnTo>
                <a:lnTo>
                  <a:pt x="783" y="896"/>
                </a:lnTo>
                <a:lnTo>
                  <a:pt x="788" y="903"/>
                </a:lnTo>
                <a:lnTo>
                  <a:pt x="791" y="909"/>
                </a:lnTo>
                <a:lnTo>
                  <a:pt x="795" y="916"/>
                </a:lnTo>
                <a:lnTo>
                  <a:pt x="801" y="929"/>
                </a:lnTo>
                <a:lnTo>
                  <a:pt x="805" y="935"/>
                </a:lnTo>
                <a:lnTo>
                  <a:pt x="812" y="949"/>
                </a:lnTo>
                <a:lnTo>
                  <a:pt x="815" y="955"/>
                </a:lnTo>
                <a:lnTo>
                  <a:pt x="819" y="962"/>
                </a:lnTo>
                <a:lnTo>
                  <a:pt x="822" y="969"/>
                </a:lnTo>
                <a:lnTo>
                  <a:pt x="825" y="976"/>
                </a:lnTo>
                <a:lnTo>
                  <a:pt x="828" y="984"/>
                </a:lnTo>
                <a:lnTo>
                  <a:pt x="829" y="985"/>
                </a:lnTo>
                <a:lnTo>
                  <a:pt x="828" y="985"/>
                </a:lnTo>
                <a:lnTo>
                  <a:pt x="825" y="992"/>
                </a:lnTo>
                <a:lnTo>
                  <a:pt x="827" y="999"/>
                </a:lnTo>
                <a:lnTo>
                  <a:pt x="821" y="1003"/>
                </a:lnTo>
                <a:lnTo>
                  <a:pt x="815" y="1010"/>
                </a:lnTo>
                <a:lnTo>
                  <a:pt x="812" y="1017"/>
                </a:lnTo>
                <a:lnTo>
                  <a:pt x="812" y="1024"/>
                </a:lnTo>
                <a:lnTo>
                  <a:pt x="814" y="1027"/>
                </a:lnTo>
                <a:lnTo>
                  <a:pt x="814" y="1034"/>
                </a:lnTo>
                <a:lnTo>
                  <a:pt x="814" y="1041"/>
                </a:lnTo>
                <a:lnTo>
                  <a:pt x="815" y="1047"/>
                </a:lnTo>
                <a:lnTo>
                  <a:pt x="815" y="1055"/>
                </a:lnTo>
                <a:lnTo>
                  <a:pt x="816" y="1060"/>
                </a:lnTo>
                <a:lnTo>
                  <a:pt x="816" y="1067"/>
                </a:lnTo>
                <a:lnTo>
                  <a:pt x="814" y="1074"/>
                </a:lnTo>
                <a:lnTo>
                  <a:pt x="812" y="1081"/>
                </a:lnTo>
                <a:lnTo>
                  <a:pt x="815" y="1088"/>
                </a:lnTo>
                <a:lnTo>
                  <a:pt x="818" y="1095"/>
                </a:lnTo>
                <a:lnTo>
                  <a:pt x="819" y="1102"/>
                </a:lnTo>
                <a:lnTo>
                  <a:pt x="825" y="1108"/>
                </a:lnTo>
                <a:lnTo>
                  <a:pt x="827" y="1115"/>
                </a:lnTo>
                <a:lnTo>
                  <a:pt x="822" y="1121"/>
                </a:lnTo>
                <a:lnTo>
                  <a:pt x="819" y="1128"/>
                </a:lnTo>
                <a:lnTo>
                  <a:pt x="820" y="1135"/>
                </a:lnTo>
                <a:lnTo>
                  <a:pt x="814" y="1140"/>
                </a:lnTo>
                <a:lnTo>
                  <a:pt x="811" y="1147"/>
                </a:lnTo>
                <a:lnTo>
                  <a:pt x="805" y="1154"/>
                </a:lnTo>
                <a:lnTo>
                  <a:pt x="807" y="1160"/>
                </a:lnTo>
                <a:lnTo>
                  <a:pt x="801" y="1164"/>
                </a:lnTo>
                <a:lnTo>
                  <a:pt x="800" y="1172"/>
                </a:lnTo>
                <a:lnTo>
                  <a:pt x="799" y="1179"/>
                </a:lnTo>
                <a:lnTo>
                  <a:pt x="801" y="1183"/>
                </a:lnTo>
                <a:lnTo>
                  <a:pt x="805" y="1189"/>
                </a:lnTo>
                <a:lnTo>
                  <a:pt x="812" y="1195"/>
                </a:lnTo>
                <a:lnTo>
                  <a:pt x="816" y="1202"/>
                </a:lnTo>
                <a:lnTo>
                  <a:pt x="810" y="1208"/>
                </a:lnTo>
                <a:lnTo>
                  <a:pt x="809" y="1215"/>
                </a:lnTo>
                <a:lnTo>
                  <a:pt x="805" y="1220"/>
                </a:lnTo>
                <a:lnTo>
                  <a:pt x="804" y="1224"/>
                </a:lnTo>
                <a:lnTo>
                  <a:pt x="801" y="1232"/>
                </a:lnTo>
                <a:lnTo>
                  <a:pt x="804" y="1237"/>
                </a:lnTo>
                <a:lnTo>
                  <a:pt x="807" y="1245"/>
                </a:lnTo>
                <a:lnTo>
                  <a:pt x="810" y="1252"/>
                </a:lnTo>
                <a:lnTo>
                  <a:pt x="810" y="1255"/>
                </a:lnTo>
                <a:lnTo>
                  <a:pt x="813" y="1261"/>
                </a:lnTo>
                <a:lnTo>
                  <a:pt x="816" y="1268"/>
                </a:lnTo>
                <a:lnTo>
                  <a:pt x="820" y="1275"/>
                </a:lnTo>
                <a:lnTo>
                  <a:pt x="826" y="1280"/>
                </a:lnTo>
                <a:lnTo>
                  <a:pt x="828" y="1280"/>
                </a:lnTo>
                <a:lnTo>
                  <a:pt x="834" y="1279"/>
                </a:lnTo>
                <a:lnTo>
                  <a:pt x="835" y="1279"/>
                </a:lnTo>
                <a:lnTo>
                  <a:pt x="840" y="1284"/>
                </a:lnTo>
                <a:lnTo>
                  <a:pt x="842" y="1290"/>
                </a:lnTo>
                <a:lnTo>
                  <a:pt x="836" y="1293"/>
                </a:lnTo>
                <a:lnTo>
                  <a:pt x="832" y="1301"/>
                </a:lnTo>
                <a:lnTo>
                  <a:pt x="832" y="1306"/>
                </a:lnTo>
                <a:lnTo>
                  <a:pt x="832" y="1307"/>
                </a:lnTo>
                <a:lnTo>
                  <a:pt x="835" y="1313"/>
                </a:lnTo>
                <a:lnTo>
                  <a:pt x="829" y="1318"/>
                </a:lnTo>
                <a:lnTo>
                  <a:pt x="824" y="1325"/>
                </a:lnTo>
                <a:lnTo>
                  <a:pt x="820" y="1332"/>
                </a:lnTo>
                <a:lnTo>
                  <a:pt x="816" y="1339"/>
                </a:lnTo>
                <a:lnTo>
                  <a:pt x="814" y="1345"/>
                </a:lnTo>
                <a:lnTo>
                  <a:pt x="808" y="1349"/>
                </a:lnTo>
                <a:lnTo>
                  <a:pt x="801" y="1356"/>
                </a:lnTo>
                <a:lnTo>
                  <a:pt x="800" y="1362"/>
                </a:lnTo>
                <a:lnTo>
                  <a:pt x="799" y="1363"/>
                </a:lnTo>
                <a:lnTo>
                  <a:pt x="805" y="1366"/>
                </a:lnTo>
                <a:lnTo>
                  <a:pt x="809" y="1371"/>
                </a:lnTo>
                <a:lnTo>
                  <a:pt x="810" y="1378"/>
                </a:lnTo>
                <a:lnTo>
                  <a:pt x="810" y="1380"/>
                </a:lnTo>
                <a:lnTo>
                  <a:pt x="806" y="1386"/>
                </a:lnTo>
                <a:lnTo>
                  <a:pt x="800" y="1393"/>
                </a:lnTo>
                <a:lnTo>
                  <a:pt x="795" y="1393"/>
                </a:lnTo>
                <a:lnTo>
                  <a:pt x="791" y="1400"/>
                </a:lnTo>
                <a:lnTo>
                  <a:pt x="794" y="1406"/>
                </a:lnTo>
                <a:lnTo>
                  <a:pt x="796" y="1413"/>
                </a:lnTo>
                <a:lnTo>
                  <a:pt x="797" y="1419"/>
                </a:lnTo>
                <a:lnTo>
                  <a:pt x="795" y="1426"/>
                </a:lnTo>
                <a:lnTo>
                  <a:pt x="792" y="1433"/>
                </a:lnTo>
                <a:lnTo>
                  <a:pt x="788" y="1439"/>
                </a:lnTo>
                <a:lnTo>
                  <a:pt x="785" y="1441"/>
                </a:lnTo>
                <a:lnTo>
                  <a:pt x="779" y="1444"/>
                </a:lnTo>
                <a:lnTo>
                  <a:pt x="773" y="1445"/>
                </a:lnTo>
                <a:lnTo>
                  <a:pt x="767" y="1445"/>
                </a:lnTo>
                <a:lnTo>
                  <a:pt x="765" y="1445"/>
                </a:lnTo>
                <a:lnTo>
                  <a:pt x="761" y="1447"/>
                </a:lnTo>
                <a:lnTo>
                  <a:pt x="756" y="1443"/>
                </a:lnTo>
                <a:lnTo>
                  <a:pt x="750" y="1438"/>
                </a:lnTo>
                <a:lnTo>
                  <a:pt x="744" y="1435"/>
                </a:lnTo>
                <a:lnTo>
                  <a:pt x="738" y="1428"/>
                </a:lnTo>
                <a:lnTo>
                  <a:pt x="733" y="1422"/>
                </a:lnTo>
                <a:lnTo>
                  <a:pt x="726" y="1418"/>
                </a:lnTo>
                <a:lnTo>
                  <a:pt x="720" y="1411"/>
                </a:lnTo>
                <a:lnTo>
                  <a:pt x="714" y="1410"/>
                </a:lnTo>
                <a:lnTo>
                  <a:pt x="708" y="1404"/>
                </a:lnTo>
                <a:lnTo>
                  <a:pt x="707" y="1402"/>
                </a:lnTo>
                <a:lnTo>
                  <a:pt x="702" y="1398"/>
                </a:lnTo>
                <a:lnTo>
                  <a:pt x="695" y="1393"/>
                </a:lnTo>
                <a:lnTo>
                  <a:pt x="694" y="1385"/>
                </a:lnTo>
                <a:lnTo>
                  <a:pt x="693" y="1379"/>
                </a:lnTo>
                <a:lnTo>
                  <a:pt x="690" y="1372"/>
                </a:lnTo>
                <a:lnTo>
                  <a:pt x="685" y="1366"/>
                </a:lnTo>
                <a:lnTo>
                  <a:pt x="679" y="1363"/>
                </a:lnTo>
                <a:lnTo>
                  <a:pt x="674" y="1358"/>
                </a:lnTo>
                <a:lnTo>
                  <a:pt x="667" y="1357"/>
                </a:lnTo>
                <a:lnTo>
                  <a:pt x="661" y="1354"/>
                </a:lnTo>
                <a:lnTo>
                  <a:pt x="655" y="1348"/>
                </a:lnTo>
                <a:lnTo>
                  <a:pt x="649" y="1344"/>
                </a:lnTo>
                <a:lnTo>
                  <a:pt x="644" y="1342"/>
                </a:lnTo>
                <a:lnTo>
                  <a:pt x="641" y="1338"/>
                </a:lnTo>
                <a:lnTo>
                  <a:pt x="634" y="1332"/>
                </a:lnTo>
                <a:lnTo>
                  <a:pt x="629" y="1326"/>
                </a:lnTo>
                <a:lnTo>
                  <a:pt x="623" y="1321"/>
                </a:lnTo>
                <a:lnTo>
                  <a:pt x="617" y="1316"/>
                </a:lnTo>
                <a:lnTo>
                  <a:pt x="611" y="1314"/>
                </a:lnTo>
                <a:lnTo>
                  <a:pt x="604" y="1314"/>
                </a:lnTo>
                <a:lnTo>
                  <a:pt x="599" y="1312"/>
                </a:lnTo>
                <a:lnTo>
                  <a:pt x="596" y="1310"/>
                </a:lnTo>
                <a:lnTo>
                  <a:pt x="594" y="1307"/>
                </a:lnTo>
                <a:lnTo>
                  <a:pt x="588" y="1304"/>
                </a:lnTo>
                <a:lnTo>
                  <a:pt x="582" y="1301"/>
                </a:lnTo>
                <a:lnTo>
                  <a:pt x="576" y="1298"/>
                </a:lnTo>
                <a:lnTo>
                  <a:pt x="572" y="1295"/>
                </a:lnTo>
                <a:lnTo>
                  <a:pt x="566" y="1292"/>
                </a:lnTo>
                <a:lnTo>
                  <a:pt x="560" y="1288"/>
                </a:lnTo>
                <a:lnTo>
                  <a:pt x="554" y="1284"/>
                </a:lnTo>
                <a:lnTo>
                  <a:pt x="549" y="1282"/>
                </a:lnTo>
                <a:lnTo>
                  <a:pt x="542" y="1280"/>
                </a:lnTo>
                <a:lnTo>
                  <a:pt x="536" y="1277"/>
                </a:lnTo>
                <a:lnTo>
                  <a:pt x="530" y="1275"/>
                </a:lnTo>
                <a:lnTo>
                  <a:pt x="523" y="1268"/>
                </a:lnTo>
                <a:lnTo>
                  <a:pt x="517" y="1264"/>
                </a:lnTo>
                <a:lnTo>
                  <a:pt x="512" y="1257"/>
                </a:lnTo>
                <a:lnTo>
                  <a:pt x="506" y="1253"/>
                </a:lnTo>
                <a:lnTo>
                  <a:pt x="499" y="1250"/>
                </a:lnTo>
                <a:lnTo>
                  <a:pt x="494" y="1249"/>
                </a:lnTo>
                <a:lnTo>
                  <a:pt x="487" y="1242"/>
                </a:lnTo>
                <a:lnTo>
                  <a:pt x="481" y="1237"/>
                </a:lnTo>
                <a:lnTo>
                  <a:pt x="477" y="1235"/>
                </a:lnTo>
                <a:lnTo>
                  <a:pt x="470" y="1232"/>
                </a:lnTo>
                <a:lnTo>
                  <a:pt x="458" y="1224"/>
                </a:lnTo>
                <a:lnTo>
                  <a:pt x="452" y="1221"/>
                </a:lnTo>
                <a:lnTo>
                  <a:pt x="446" y="1218"/>
                </a:lnTo>
                <a:lnTo>
                  <a:pt x="440" y="1212"/>
                </a:lnTo>
                <a:lnTo>
                  <a:pt x="440" y="1208"/>
                </a:lnTo>
                <a:lnTo>
                  <a:pt x="436" y="1202"/>
                </a:lnTo>
                <a:lnTo>
                  <a:pt x="431" y="1195"/>
                </a:lnTo>
                <a:lnTo>
                  <a:pt x="424" y="1191"/>
                </a:lnTo>
                <a:lnTo>
                  <a:pt x="420" y="1184"/>
                </a:lnTo>
                <a:lnTo>
                  <a:pt x="419" y="1183"/>
                </a:lnTo>
                <a:lnTo>
                  <a:pt x="418" y="1181"/>
                </a:lnTo>
                <a:lnTo>
                  <a:pt x="415" y="1176"/>
                </a:lnTo>
                <a:lnTo>
                  <a:pt x="408" y="1171"/>
                </a:lnTo>
                <a:lnTo>
                  <a:pt x="403" y="1168"/>
                </a:lnTo>
                <a:lnTo>
                  <a:pt x="396" y="1163"/>
                </a:lnTo>
                <a:lnTo>
                  <a:pt x="390" y="1158"/>
                </a:lnTo>
                <a:lnTo>
                  <a:pt x="386" y="1151"/>
                </a:lnTo>
                <a:lnTo>
                  <a:pt x="383" y="1144"/>
                </a:lnTo>
                <a:lnTo>
                  <a:pt x="378" y="1137"/>
                </a:lnTo>
                <a:lnTo>
                  <a:pt x="373" y="1131"/>
                </a:lnTo>
                <a:lnTo>
                  <a:pt x="372" y="1124"/>
                </a:lnTo>
                <a:lnTo>
                  <a:pt x="367" y="1118"/>
                </a:lnTo>
                <a:lnTo>
                  <a:pt x="361" y="1116"/>
                </a:lnTo>
                <a:lnTo>
                  <a:pt x="361" y="1110"/>
                </a:lnTo>
                <a:lnTo>
                  <a:pt x="360" y="1103"/>
                </a:lnTo>
                <a:lnTo>
                  <a:pt x="359" y="1096"/>
                </a:lnTo>
                <a:lnTo>
                  <a:pt x="353" y="1095"/>
                </a:lnTo>
                <a:lnTo>
                  <a:pt x="354" y="1088"/>
                </a:lnTo>
                <a:lnTo>
                  <a:pt x="360" y="1092"/>
                </a:lnTo>
                <a:lnTo>
                  <a:pt x="361" y="1086"/>
                </a:lnTo>
                <a:lnTo>
                  <a:pt x="363" y="1079"/>
                </a:lnTo>
                <a:lnTo>
                  <a:pt x="363" y="1078"/>
                </a:lnTo>
                <a:lnTo>
                  <a:pt x="363" y="1071"/>
                </a:lnTo>
                <a:lnTo>
                  <a:pt x="363" y="1064"/>
                </a:lnTo>
                <a:lnTo>
                  <a:pt x="361" y="1057"/>
                </a:lnTo>
                <a:lnTo>
                  <a:pt x="358" y="1050"/>
                </a:lnTo>
                <a:lnTo>
                  <a:pt x="357" y="1048"/>
                </a:lnTo>
                <a:lnTo>
                  <a:pt x="352" y="1041"/>
                </a:lnTo>
                <a:lnTo>
                  <a:pt x="348" y="1034"/>
                </a:lnTo>
                <a:lnTo>
                  <a:pt x="343" y="1031"/>
                </a:lnTo>
                <a:lnTo>
                  <a:pt x="341" y="1024"/>
                </a:lnTo>
                <a:lnTo>
                  <a:pt x="338" y="1017"/>
                </a:lnTo>
                <a:lnTo>
                  <a:pt x="336" y="1011"/>
                </a:lnTo>
                <a:lnTo>
                  <a:pt x="330" y="1005"/>
                </a:lnTo>
                <a:lnTo>
                  <a:pt x="327" y="998"/>
                </a:lnTo>
                <a:lnTo>
                  <a:pt x="324" y="991"/>
                </a:lnTo>
                <a:lnTo>
                  <a:pt x="318" y="984"/>
                </a:lnTo>
                <a:lnTo>
                  <a:pt x="319" y="977"/>
                </a:lnTo>
                <a:lnTo>
                  <a:pt x="314" y="971"/>
                </a:lnTo>
                <a:lnTo>
                  <a:pt x="307" y="965"/>
                </a:lnTo>
                <a:lnTo>
                  <a:pt x="301" y="960"/>
                </a:lnTo>
                <a:lnTo>
                  <a:pt x="299" y="954"/>
                </a:lnTo>
                <a:lnTo>
                  <a:pt x="293" y="951"/>
                </a:lnTo>
                <a:lnTo>
                  <a:pt x="294" y="949"/>
                </a:lnTo>
                <a:lnTo>
                  <a:pt x="294" y="947"/>
                </a:lnTo>
                <a:lnTo>
                  <a:pt x="294" y="942"/>
                </a:lnTo>
                <a:lnTo>
                  <a:pt x="292" y="935"/>
                </a:lnTo>
                <a:lnTo>
                  <a:pt x="290" y="928"/>
                </a:lnTo>
                <a:lnTo>
                  <a:pt x="290" y="921"/>
                </a:lnTo>
                <a:lnTo>
                  <a:pt x="284" y="913"/>
                </a:lnTo>
                <a:lnTo>
                  <a:pt x="282" y="908"/>
                </a:lnTo>
                <a:lnTo>
                  <a:pt x="275" y="902"/>
                </a:lnTo>
                <a:lnTo>
                  <a:pt x="269" y="897"/>
                </a:lnTo>
                <a:lnTo>
                  <a:pt x="263" y="894"/>
                </a:lnTo>
                <a:lnTo>
                  <a:pt x="258" y="887"/>
                </a:lnTo>
                <a:lnTo>
                  <a:pt x="260" y="880"/>
                </a:lnTo>
                <a:lnTo>
                  <a:pt x="258" y="873"/>
                </a:lnTo>
                <a:lnTo>
                  <a:pt x="257" y="870"/>
                </a:lnTo>
                <a:lnTo>
                  <a:pt x="255" y="863"/>
                </a:lnTo>
                <a:lnTo>
                  <a:pt x="252" y="856"/>
                </a:lnTo>
                <a:lnTo>
                  <a:pt x="248" y="850"/>
                </a:lnTo>
                <a:lnTo>
                  <a:pt x="244" y="842"/>
                </a:lnTo>
                <a:lnTo>
                  <a:pt x="239" y="836"/>
                </a:lnTo>
                <a:lnTo>
                  <a:pt x="239" y="834"/>
                </a:lnTo>
                <a:lnTo>
                  <a:pt x="236" y="829"/>
                </a:lnTo>
                <a:lnTo>
                  <a:pt x="232" y="822"/>
                </a:lnTo>
                <a:lnTo>
                  <a:pt x="229" y="815"/>
                </a:lnTo>
                <a:lnTo>
                  <a:pt x="225" y="808"/>
                </a:lnTo>
                <a:lnTo>
                  <a:pt x="222" y="801"/>
                </a:lnTo>
                <a:lnTo>
                  <a:pt x="219" y="795"/>
                </a:lnTo>
                <a:lnTo>
                  <a:pt x="216" y="788"/>
                </a:lnTo>
                <a:lnTo>
                  <a:pt x="214" y="783"/>
                </a:lnTo>
                <a:lnTo>
                  <a:pt x="212" y="776"/>
                </a:lnTo>
                <a:lnTo>
                  <a:pt x="212" y="769"/>
                </a:lnTo>
                <a:lnTo>
                  <a:pt x="207" y="763"/>
                </a:lnTo>
                <a:lnTo>
                  <a:pt x="204" y="756"/>
                </a:lnTo>
                <a:lnTo>
                  <a:pt x="203" y="749"/>
                </a:lnTo>
                <a:lnTo>
                  <a:pt x="200" y="742"/>
                </a:lnTo>
                <a:lnTo>
                  <a:pt x="199" y="735"/>
                </a:lnTo>
                <a:lnTo>
                  <a:pt x="193" y="729"/>
                </a:lnTo>
                <a:lnTo>
                  <a:pt x="193" y="723"/>
                </a:lnTo>
                <a:lnTo>
                  <a:pt x="187" y="721"/>
                </a:lnTo>
                <a:lnTo>
                  <a:pt x="187" y="715"/>
                </a:lnTo>
                <a:lnTo>
                  <a:pt x="184" y="709"/>
                </a:lnTo>
                <a:lnTo>
                  <a:pt x="183" y="705"/>
                </a:lnTo>
                <a:lnTo>
                  <a:pt x="183" y="703"/>
                </a:lnTo>
                <a:lnTo>
                  <a:pt x="180" y="696"/>
                </a:lnTo>
                <a:lnTo>
                  <a:pt x="176" y="689"/>
                </a:lnTo>
                <a:lnTo>
                  <a:pt x="176" y="683"/>
                </a:lnTo>
                <a:lnTo>
                  <a:pt x="175" y="676"/>
                </a:lnTo>
                <a:lnTo>
                  <a:pt x="170" y="669"/>
                </a:lnTo>
                <a:lnTo>
                  <a:pt x="164" y="664"/>
                </a:lnTo>
                <a:lnTo>
                  <a:pt x="165" y="658"/>
                </a:lnTo>
                <a:lnTo>
                  <a:pt x="161" y="651"/>
                </a:lnTo>
                <a:lnTo>
                  <a:pt x="157" y="644"/>
                </a:lnTo>
                <a:lnTo>
                  <a:pt x="151" y="638"/>
                </a:lnTo>
                <a:lnTo>
                  <a:pt x="146" y="631"/>
                </a:lnTo>
                <a:lnTo>
                  <a:pt x="140" y="626"/>
                </a:lnTo>
                <a:lnTo>
                  <a:pt x="135" y="619"/>
                </a:lnTo>
                <a:lnTo>
                  <a:pt x="131" y="612"/>
                </a:lnTo>
                <a:lnTo>
                  <a:pt x="129" y="605"/>
                </a:lnTo>
                <a:lnTo>
                  <a:pt x="126" y="597"/>
                </a:lnTo>
                <a:lnTo>
                  <a:pt x="121" y="591"/>
                </a:lnTo>
                <a:lnTo>
                  <a:pt x="119" y="583"/>
                </a:lnTo>
                <a:lnTo>
                  <a:pt x="118" y="578"/>
                </a:lnTo>
                <a:lnTo>
                  <a:pt x="116" y="572"/>
                </a:lnTo>
                <a:lnTo>
                  <a:pt x="111" y="565"/>
                </a:lnTo>
                <a:lnTo>
                  <a:pt x="110" y="558"/>
                </a:lnTo>
                <a:lnTo>
                  <a:pt x="105" y="551"/>
                </a:lnTo>
                <a:lnTo>
                  <a:pt x="98" y="545"/>
                </a:lnTo>
                <a:lnTo>
                  <a:pt x="94" y="539"/>
                </a:lnTo>
                <a:lnTo>
                  <a:pt x="94" y="538"/>
                </a:lnTo>
                <a:lnTo>
                  <a:pt x="91" y="531"/>
                </a:lnTo>
                <a:lnTo>
                  <a:pt x="89" y="530"/>
                </a:lnTo>
                <a:lnTo>
                  <a:pt x="83" y="522"/>
                </a:lnTo>
                <a:lnTo>
                  <a:pt x="77" y="518"/>
                </a:lnTo>
                <a:lnTo>
                  <a:pt x="71" y="515"/>
                </a:lnTo>
                <a:lnTo>
                  <a:pt x="63" y="510"/>
                </a:lnTo>
                <a:lnTo>
                  <a:pt x="58" y="506"/>
                </a:lnTo>
                <a:lnTo>
                  <a:pt x="51" y="500"/>
                </a:lnTo>
                <a:lnTo>
                  <a:pt x="39" y="493"/>
                </a:lnTo>
                <a:lnTo>
                  <a:pt x="33" y="490"/>
                </a:lnTo>
                <a:lnTo>
                  <a:pt x="27" y="486"/>
                </a:lnTo>
                <a:lnTo>
                  <a:pt x="21" y="483"/>
                </a:lnTo>
                <a:lnTo>
                  <a:pt x="15" y="481"/>
                </a:lnTo>
                <a:lnTo>
                  <a:pt x="15" y="474"/>
                </a:lnTo>
                <a:lnTo>
                  <a:pt x="15" y="466"/>
                </a:lnTo>
                <a:lnTo>
                  <a:pt x="17" y="459"/>
                </a:lnTo>
                <a:lnTo>
                  <a:pt x="24" y="460"/>
                </a:lnTo>
                <a:lnTo>
                  <a:pt x="30" y="459"/>
                </a:lnTo>
                <a:lnTo>
                  <a:pt x="32" y="452"/>
                </a:lnTo>
                <a:lnTo>
                  <a:pt x="32" y="445"/>
                </a:lnTo>
                <a:lnTo>
                  <a:pt x="31" y="438"/>
                </a:lnTo>
                <a:lnTo>
                  <a:pt x="28" y="431"/>
                </a:lnTo>
                <a:lnTo>
                  <a:pt x="25" y="425"/>
                </a:lnTo>
                <a:lnTo>
                  <a:pt x="19" y="418"/>
                </a:lnTo>
                <a:lnTo>
                  <a:pt x="13" y="412"/>
                </a:lnTo>
                <a:lnTo>
                  <a:pt x="12" y="405"/>
                </a:lnTo>
                <a:lnTo>
                  <a:pt x="12" y="398"/>
                </a:lnTo>
                <a:lnTo>
                  <a:pt x="16" y="392"/>
                </a:lnTo>
                <a:lnTo>
                  <a:pt x="10" y="385"/>
                </a:lnTo>
                <a:lnTo>
                  <a:pt x="6" y="378"/>
                </a:lnTo>
                <a:lnTo>
                  <a:pt x="1" y="371"/>
                </a:lnTo>
                <a:lnTo>
                  <a:pt x="0" y="365"/>
                </a:lnTo>
                <a:lnTo>
                  <a:pt x="1" y="358"/>
                </a:lnTo>
                <a:lnTo>
                  <a:pt x="0" y="35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7" name="Freeform 14"/>
          <p:cNvSpPr>
            <a:spLocks/>
          </p:cNvSpPr>
          <p:nvPr/>
        </p:nvSpPr>
        <p:spPr bwMode="auto">
          <a:xfrm>
            <a:off x="2614613" y="4543425"/>
            <a:ext cx="88900" cy="134938"/>
          </a:xfrm>
          <a:custGeom>
            <a:avLst/>
            <a:gdLst>
              <a:gd name="T0" fmla="*/ 0 w 189"/>
              <a:gd name="T1" fmla="*/ 0 h 288"/>
              <a:gd name="T2" fmla="*/ 0 w 189"/>
              <a:gd name="T3" fmla="*/ 0 h 288"/>
              <a:gd name="T4" fmla="*/ 0 w 189"/>
              <a:gd name="T5" fmla="*/ 0 h 288"/>
              <a:gd name="T6" fmla="*/ 0 w 189"/>
              <a:gd name="T7" fmla="*/ 0 h 288"/>
              <a:gd name="T8" fmla="*/ 0 w 189"/>
              <a:gd name="T9" fmla="*/ 0 h 288"/>
              <a:gd name="T10" fmla="*/ 0 w 189"/>
              <a:gd name="T11" fmla="*/ 0 h 288"/>
              <a:gd name="T12" fmla="*/ 0 w 189"/>
              <a:gd name="T13" fmla="*/ 0 h 288"/>
              <a:gd name="T14" fmla="*/ 0 w 189"/>
              <a:gd name="T15" fmla="*/ 0 h 288"/>
              <a:gd name="T16" fmla="*/ 0 w 189"/>
              <a:gd name="T17" fmla="*/ 0 h 288"/>
              <a:gd name="T18" fmla="*/ 0 w 189"/>
              <a:gd name="T19" fmla="*/ 0 h 288"/>
              <a:gd name="T20" fmla="*/ 0 w 189"/>
              <a:gd name="T21" fmla="*/ 0 h 288"/>
              <a:gd name="T22" fmla="*/ 0 w 189"/>
              <a:gd name="T23" fmla="*/ 0 h 288"/>
              <a:gd name="T24" fmla="*/ 0 w 189"/>
              <a:gd name="T25" fmla="*/ 0 h 288"/>
              <a:gd name="T26" fmla="*/ 0 w 189"/>
              <a:gd name="T27" fmla="*/ 0 h 288"/>
              <a:gd name="T28" fmla="*/ 0 w 189"/>
              <a:gd name="T29" fmla="*/ 0 h 288"/>
              <a:gd name="T30" fmla="*/ 0 w 189"/>
              <a:gd name="T31" fmla="*/ 0 h 288"/>
              <a:gd name="T32" fmla="*/ 0 w 189"/>
              <a:gd name="T33" fmla="*/ 0 h 288"/>
              <a:gd name="T34" fmla="*/ 0 w 189"/>
              <a:gd name="T35" fmla="*/ 0 h 288"/>
              <a:gd name="T36" fmla="*/ 0 w 189"/>
              <a:gd name="T37" fmla="*/ 0 h 288"/>
              <a:gd name="T38" fmla="*/ 0 w 189"/>
              <a:gd name="T39" fmla="*/ 0 h 288"/>
              <a:gd name="T40" fmla="*/ 0 w 189"/>
              <a:gd name="T41" fmla="*/ 0 h 288"/>
              <a:gd name="T42" fmla="*/ 0 w 189"/>
              <a:gd name="T43" fmla="*/ 0 h 288"/>
              <a:gd name="T44" fmla="*/ 0 w 189"/>
              <a:gd name="T45" fmla="*/ 0 h 288"/>
              <a:gd name="T46" fmla="*/ 0 w 189"/>
              <a:gd name="T47" fmla="*/ 0 h 288"/>
              <a:gd name="T48" fmla="*/ 0 w 189"/>
              <a:gd name="T49" fmla="*/ 0 h 288"/>
              <a:gd name="T50" fmla="*/ 0 w 189"/>
              <a:gd name="T51" fmla="*/ 0 h 288"/>
              <a:gd name="T52" fmla="*/ 0 w 189"/>
              <a:gd name="T53" fmla="*/ 0 h 288"/>
              <a:gd name="T54" fmla="*/ 0 w 189"/>
              <a:gd name="T55" fmla="*/ 0 h 288"/>
              <a:gd name="T56" fmla="*/ 0 w 189"/>
              <a:gd name="T57" fmla="*/ 0 h 288"/>
              <a:gd name="T58" fmla="*/ 0 w 189"/>
              <a:gd name="T59" fmla="*/ 0 h 288"/>
              <a:gd name="T60" fmla="*/ 0 w 189"/>
              <a:gd name="T61" fmla="*/ 0 h 288"/>
              <a:gd name="T62" fmla="*/ 0 w 189"/>
              <a:gd name="T63" fmla="*/ 0 h 288"/>
              <a:gd name="T64" fmla="*/ 0 w 189"/>
              <a:gd name="T65" fmla="*/ 0 h 288"/>
              <a:gd name="T66" fmla="*/ 0 w 189"/>
              <a:gd name="T67" fmla="*/ 0 h 288"/>
              <a:gd name="T68" fmla="*/ 0 w 189"/>
              <a:gd name="T69" fmla="*/ 0 h 288"/>
              <a:gd name="T70" fmla="*/ 0 w 189"/>
              <a:gd name="T71" fmla="*/ 0 h 288"/>
              <a:gd name="T72" fmla="*/ 0 w 189"/>
              <a:gd name="T73" fmla="*/ 0 h 288"/>
              <a:gd name="T74" fmla="*/ 0 w 189"/>
              <a:gd name="T75" fmla="*/ 0 h 288"/>
              <a:gd name="T76" fmla="*/ 0 w 189"/>
              <a:gd name="T77" fmla="*/ 0 h 288"/>
              <a:gd name="T78" fmla="*/ 0 w 189"/>
              <a:gd name="T79" fmla="*/ 0 h 288"/>
              <a:gd name="T80" fmla="*/ 0 w 189"/>
              <a:gd name="T81" fmla="*/ 0 h 288"/>
              <a:gd name="T82" fmla="*/ 0 w 189"/>
              <a:gd name="T83" fmla="*/ 0 h 28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9"/>
              <a:gd name="T127" fmla="*/ 0 h 288"/>
              <a:gd name="T128" fmla="*/ 189 w 189"/>
              <a:gd name="T129" fmla="*/ 288 h 28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9" h="288">
                <a:moveTo>
                  <a:pt x="0" y="271"/>
                </a:moveTo>
                <a:lnTo>
                  <a:pt x="6" y="269"/>
                </a:lnTo>
                <a:lnTo>
                  <a:pt x="8" y="263"/>
                </a:lnTo>
                <a:lnTo>
                  <a:pt x="13" y="258"/>
                </a:lnTo>
                <a:lnTo>
                  <a:pt x="16" y="253"/>
                </a:lnTo>
                <a:lnTo>
                  <a:pt x="19" y="246"/>
                </a:lnTo>
                <a:lnTo>
                  <a:pt x="22" y="239"/>
                </a:lnTo>
                <a:lnTo>
                  <a:pt x="26" y="232"/>
                </a:lnTo>
                <a:lnTo>
                  <a:pt x="26" y="225"/>
                </a:lnTo>
                <a:lnTo>
                  <a:pt x="28" y="218"/>
                </a:lnTo>
                <a:lnTo>
                  <a:pt x="28" y="213"/>
                </a:lnTo>
                <a:lnTo>
                  <a:pt x="26" y="206"/>
                </a:lnTo>
                <a:lnTo>
                  <a:pt x="28" y="201"/>
                </a:lnTo>
                <a:lnTo>
                  <a:pt x="33" y="194"/>
                </a:lnTo>
                <a:lnTo>
                  <a:pt x="36" y="188"/>
                </a:lnTo>
                <a:lnTo>
                  <a:pt x="39" y="182"/>
                </a:lnTo>
                <a:lnTo>
                  <a:pt x="39" y="175"/>
                </a:lnTo>
                <a:lnTo>
                  <a:pt x="40" y="169"/>
                </a:lnTo>
                <a:lnTo>
                  <a:pt x="35" y="162"/>
                </a:lnTo>
                <a:lnTo>
                  <a:pt x="32" y="154"/>
                </a:lnTo>
                <a:lnTo>
                  <a:pt x="26" y="149"/>
                </a:lnTo>
                <a:lnTo>
                  <a:pt x="21" y="142"/>
                </a:lnTo>
                <a:lnTo>
                  <a:pt x="18" y="136"/>
                </a:lnTo>
                <a:lnTo>
                  <a:pt x="19" y="128"/>
                </a:lnTo>
                <a:lnTo>
                  <a:pt x="15" y="123"/>
                </a:lnTo>
                <a:lnTo>
                  <a:pt x="16" y="115"/>
                </a:lnTo>
                <a:lnTo>
                  <a:pt x="13" y="109"/>
                </a:lnTo>
                <a:lnTo>
                  <a:pt x="13" y="105"/>
                </a:lnTo>
                <a:lnTo>
                  <a:pt x="13" y="99"/>
                </a:lnTo>
                <a:lnTo>
                  <a:pt x="15" y="92"/>
                </a:lnTo>
                <a:lnTo>
                  <a:pt x="13" y="85"/>
                </a:lnTo>
                <a:lnTo>
                  <a:pt x="12" y="78"/>
                </a:lnTo>
                <a:lnTo>
                  <a:pt x="12" y="71"/>
                </a:lnTo>
                <a:lnTo>
                  <a:pt x="13" y="64"/>
                </a:lnTo>
                <a:lnTo>
                  <a:pt x="13" y="57"/>
                </a:lnTo>
                <a:lnTo>
                  <a:pt x="18" y="51"/>
                </a:lnTo>
                <a:lnTo>
                  <a:pt x="22" y="44"/>
                </a:lnTo>
                <a:lnTo>
                  <a:pt x="22" y="43"/>
                </a:lnTo>
                <a:lnTo>
                  <a:pt x="28" y="36"/>
                </a:lnTo>
                <a:lnTo>
                  <a:pt x="33" y="32"/>
                </a:lnTo>
                <a:lnTo>
                  <a:pt x="39" y="27"/>
                </a:lnTo>
                <a:lnTo>
                  <a:pt x="39" y="25"/>
                </a:lnTo>
                <a:lnTo>
                  <a:pt x="42" y="19"/>
                </a:lnTo>
                <a:lnTo>
                  <a:pt x="43" y="12"/>
                </a:lnTo>
                <a:lnTo>
                  <a:pt x="44" y="5"/>
                </a:lnTo>
                <a:lnTo>
                  <a:pt x="51" y="0"/>
                </a:lnTo>
                <a:lnTo>
                  <a:pt x="58" y="2"/>
                </a:lnTo>
                <a:lnTo>
                  <a:pt x="63" y="5"/>
                </a:lnTo>
                <a:lnTo>
                  <a:pt x="69" y="9"/>
                </a:lnTo>
                <a:lnTo>
                  <a:pt x="75" y="14"/>
                </a:lnTo>
                <a:lnTo>
                  <a:pt x="79" y="15"/>
                </a:lnTo>
                <a:lnTo>
                  <a:pt x="85" y="17"/>
                </a:lnTo>
                <a:lnTo>
                  <a:pt x="92" y="20"/>
                </a:lnTo>
                <a:lnTo>
                  <a:pt x="98" y="20"/>
                </a:lnTo>
                <a:lnTo>
                  <a:pt x="100" y="21"/>
                </a:lnTo>
                <a:lnTo>
                  <a:pt x="106" y="24"/>
                </a:lnTo>
                <a:lnTo>
                  <a:pt x="109" y="23"/>
                </a:lnTo>
                <a:lnTo>
                  <a:pt x="114" y="28"/>
                </a:lnTo>
                <a:lnTo>
                  <a:pt x="121" y="36"/>
                </a:lnTo>
                <a:lnTo>
                  <a:pt x="126" y="41"/>
                </a:lnTo>
                <a:lnTo>
                  <a:pt x="130" y="49"/>
                </a:lnTo>
                <a:lnTo>
                  <a:pt x="136" y="55"/>
                </a:lnTo>
                <a:lnTo>
                  <a:pt x="142" y="59"/>
                </a:lnTo>
                <a:lnTo>
                  <a:pt x="144" y="65"/>
                </a:lnTo>
                <a:lnTo>
                  <a:pt x="145" y="67"/>
                </a:lnTo>
                <a:lnTo>
                  <a:pt x="152" y="68"/>
                </a:lnTo>
                <a:lnTo>
                  <a:pt x="149" y="75"/>
                </a:lnTo>
                <a:lnTo>
                  <a:pt x="147" y="81"/>
                </a:lnTo>
                <a:lnTo>
                  <a:pt x="148" y="79"/>
                </a:lnTo>
                <a:lnTo>
                  <a:pt x="150" y="73"/>
                </a:lnTo>
                <a:lnTo>
                  <a:pt x="156" y="71"/>
                </a:lnTo>
                <a:lnTo>
                  <a:pt x="162" y="79"/>
                </a:lnTo>
                <a:lnTo>
                  <a:pt x="167" y="85"/>
                </a:lnTo>
                <a:lnTo>
                  <a:pt x="169" y="92"/>
                </a:lnTo>
                <a:lnTo>
                  <a:pt x="170" y="99"/>
                </a:lnTo>
                <a:lnTo>
                  <a:pt x="170" y="105"/>
                </a:lnTo>
                <a:lnTo>
                  <a:pt x="165" y="111"/>
                </a:lnTo>
                <a:lnTo>
                  <a:pt x="172" y="107"/>
                </a:lnTo>
                <a:lnTo>
                  <a:pt x="172" y="93"/>
                </a:lnTo>
                <a:lnTo>
                  <a:pt x="178" y="88"/>
                </a:lnTo>
                <a:lnTo>
                  <a:pt x="182" y="94"/>
                </a:lnTo>
                <a:lnTo>
                  <a:pt x="183" y="102"/>
                </a:lnTo>
                <a:lnTo>
                  <a:pt x="187" y="109"/>
                </a:lnTo>
                <a:lnTo>
                  <a:pt x="186" y="116"/>
                </a:lnTo>
                <a:lnTo>
                  <a:pt x="189" y="123"/>
                </a:lnTo>
                <a:lnTo>
                  <a:pt x="189" y="128"/>
                </a:lnTo>
                <a:lnTo>
                  <a:pt x="186" y="136"/>
                </a:lnTo>
                <a:lnTo>
                  <a:pt x="184" y="137"/>
                </a:lnTo>
                <a:lnTo>
                  <a:pt x="180" y="144"/>
                </a:lnTo>
                <a:lnTo>
                  <a:pt x="175" y="151"/>
                </a:lnTo>
                <a:lnTo>
                  <a:pt x="171" y="158"/>
                </a:lnTo>
                <a:lnTo>
                  <a:pt x="167" y="165"/>
                </a:lnTo>
                <a:lnTo>
                  <a:pt x="164" y="172"/>
                </a:lnTo>
                <a:lnTo>
                  <a:pt x="161" y="178"/>
                </a:lnTo>
                <a:lnTo>
                  <a:pt x="158" y="184"/>
                </a:lnTo>
                <a:lnTo>
                  <a:pt x="154" y="191"/>
                </a:lnTo>
                <a:lnTo>
                  <a:pt x="149" y="198"/>
                </a:lnTo>
                <a:lnTo>
                  <a:pt x="144" y="205"/>
                </a:lnTo>
                <a:lnTo>
                  <a:pt x="142" y="207"/>
                </a:lnTo>
                <a:lnTo>
                  <a:pt x="142" y="214"/>
                </a:lnTo>
                <a:lnTo>
                  <a:pt x="140" y="221"/>
                </a:lnTo>
                <a:lnTo>
                  <a:pt x="137" y="228"/>
                </a:lnTo>
                <a:lnTo>
                  <a:pt x="134" y="234"/>
                </a:lnTo>
                <a:lnTo>
                  <a:pt x="130" y="248"/>
                </a:lnTo>
                <a:lnTo>
                  <a:pt x="129" y="254"/>
                </a:lnTo>
                <a:lnTo>
                  <a:pt x="125" y="261"/>
                </a:lnTo>
                <a:lnTo>
                  <a:pt x="121" y="267"/>
                </a:lnTo>
                <a:lnTo>
                  <a:pt x="109" y="277"/>
                </a:lnTo>
                <a:lnTo>
                  <a:pt x="103" y="282"/>
                </a:lnTo>
                <a:lnTo>
                  <a:pt x="97" y="280"/>
                </a:lnTo>
                <a:lnTo>
                  <a:pt x="91" y="279"/>
                </a:lnTo>
                <a:lnTo>
                  <a:pt x="84" y="281"/>
                </a:lnTo>
                <a:lnTo>
                  <a:pt x="85" y="278"/>
                </a:lnTo>
                <a:lnTo>
                  <a:pt x="82" y="271"/>
                </a:lnTo>
                <a:lnTo>
                  <a:pt x="76" y="273"/>
                </a:lnTo>
                <a:lnTo>
                  <a:pt x="70" y="275"/>
                </a:lnTo>
                <a:lnTo>
                  <a:pt x="64" y="274"/>
                </a:lnTo>
                <a:lnTo>
                  <a:pt x="59" y="273"/>
                </a:lnTo>
                <a:lnTo>
                  <a:pt x="52" y="267"/>
                </a:lnTo>
                <a:lnTo>
                  <a:pt x="46" y="273"/>
                </a:lnTo>
                <a:lnTo>
                  <a:pt x="40" y="280"/>
                </a:lnTo>
                <a:lnTo>
                  <a:pt x="35" y="281"/>
                </a:lnTo>
                <a:lnTo>
                  <a:pt x="31" y="288"/>
                </a:lnTo>
                <a:lnTo>
                  <a:pt x="23" y="283"/>
                </a:lnTo>
                <a:lnTo>
                  <a:pt x="18" y="283"/>
                </a:lnTo>
                <a:lnTo>
                  <a:pt x="12" y="280"/>
                </a:lnTo>
                <a:lnTo>
                  <a:pt x="6" y="277"/>
                </a:lnTo>
                <a:lnTo>
                  <a:pt x="0" y="27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8" name="Freeform 15"/>
          <p:cNvSpPr>
            <a:spLocks/>
          </p:cNvSpPr>
          <p:nvPr/>
        </p:nvSpPr>
        <p:spPr bwMode="auto">
          <a:xfrm>
            <a:off x="4086225" y="4195763"/>
            <a:ext cx="234950" cy="212725"/>
          </a:xfrm>
          <a:custGeom>
            <a:avLst/>
            <a:gdLst>
              <a:gd name="T0" fmla="*/ 0 w 498"/>
              <a:gd name="T1" fmla="*/ 0 h 449"/>
              <a:gd name="T2" fmla="*/ 0 w 498"/>
              <a:gd name="T3" fmla="*/ 0 h 449"/>
              <a:gd name="T4" fmla="*/ 0 w 498"/>
              <a:gd name="T5" fmla="*/ 0 h 449"/>
              <a:gd name="T6" fmla="*/ 0 w 498"/>
              <a:gd name="T7" fmla="*/ 0 h 449"/>
              <a:gd name="T8" fmla="*/ 0 w 498"/>
              <a:gd name="T9" fmla="*/ 0 h 449"/>
              <a:gd name="T10" fmla="*/ 0 w 498"/>
              <a:gd name="T11" fmla="*/ 0 h 449"/>
              <a:gd name="T12" fmla="*/ 0 w 498"/>
              <a:gd name="T13" fmla="*/ 0 h 449"/>
              <a:gd name="T14" fmla="*/ 0 w 498"/>
              <a:gd name="T15" fmla="*/ 0 h 449"/>
              <a:gd name="T16" fmla="*/ 0 w 498"/>
              <a:gd name="T17" fmla="*/ 0 h 449"/>
              <a:gd name="T18" fmla="*/ 0 w 498"/>
              <a:gd name="T19" fmla="*/ 0 h 449"/>
              <a:gd name="T20" fmla="*/ 0 w 498"/>
              <a:gd name="T21" fmla="*/ 0 h 449"/>
              <a:gd name="T22" fmla="*/ 0 w 498"/>
              <a:gd name="T23" fmla="*/ 0 h 449"/>
              <a:gd name="T24" fmla="*/ 0 w 498"/>
              <a:gd name="T25" fmla="*/ 0 h 449"/>
              <a:gd name="T26" fmla="*/ 0 w 498"/>
              <a:gd name="T27" fmla="*/ 0 h 449"/>
              <a:gd name="T28" fmla="*/ 0 w 498"/>
              <a:gd name="T29" fmla="*/ 0 h 449"/>
              <a:gd name="T30" fmla="*/ 0 w 498"/>
              <a:gd name="T31" fmla="*/ 0 h 449"/>
              <a:gd name="T32" fmla="*/ 0 w 498"/>
              <a:gd name="T33" fmla="*/ 0 h 449"/>
              <a:gd name="T34" fmla="*/ 0 w 498"/>
              <a:gd name="T35" fmla="*/ 0 h 449"/>
              <a:gd name="T36" fmla="*/ 0 w 498"/>
              <a:gd name="T37" fmla="*/ 0 h 449"/>
              <a:gd name="T38" fmla="*/ 0 w 498"/>
              <a:gd name="T39" fmla="*/ 0 h 449"/>
              <a:gd name="T40" fmla="*/ 0 w 498"/>
              <a:gd name="T41" fmla="*/ 0 h 449"/>
              <a:gd name="T42" fmla="*/ 0 w 498"/>
              <a:gd name="T43" fmla="*/ 0 h 449"/>
              <a:gd name="T44" fmla="*/ 0 w 498"/>
              <a:gd name="T45" fmla="*/ 0 h 449"/>
              <a:gd name="T46" fmla="*/ 0 w 498"/>
              <a:gd name="T47" fmla="*/ 0 h 449"/>
              <a:gd name="T48" fmla="*/ 0 w 498"/>
              <a:gd name="T49" fmla="*/ 0 h 449"/>
              <a:gd name="T50" fmla="*/ 0 w 498"/>
              <a:gd name="T51" fmla="*/ 0 h 449"/>
              <a:gd name="T52" fmla="*/ 0 w 498"/>
              <a:gd name="T53" fmla="*/ 0 h 449"/>
              <a:gd name="T54" fmla="*/ 0 w 498"/>
              <a:gd name="T55" fmla="*/ 0 h 449"/>
              <a:gd name="T56" fmla="*/ 0 w 498"/>
              <a:gd name="T57" fmla="*/ 0 h 449"/>
              <a:gd name="T58" fmla="*/ 0 w 498"/>
              <a:gd name="T59" fmla="*/ 0 h 449"/>
              <a:gd name="T60" fmla="*/ 0 w 498"/>
              <a:gd name="T61" fmla="*/ 0 h 449"/>
              <a:gd name="T62" fmla="*/ 0 w 498"/>
              <a:gd name="T63" fmla="*/ 0 h 449"/>
              <a:gd name="T64" fmla="*/ 0 w 498"/>
              <a:gd name="T65" fmla="*/ 0 h 449"/>
              <a:gd name="T66" fmla="*/ 0 w 498"/>
              <a:gd name="T67" fmla="*/ 0 h 449"/>
              <a:gd name="T68" fmla="*/ 0 w 498"/>
              <a:gd name="T69" fmla="*/ 0 h 449"/>
              <a:gd name="T70" fmla="*/ 0 w 498"/>
              <a:gd name="T71" fmla="*/ 0 h 449"/>
              <a:gd name="T72" fmla="*/ 0 w 498"/>
              <a:gd name="T73" fmla="*/ 0 h 449"/>
              <a:gd name="T74" fmla="*/ 0 w 498"/>
              <a:gd name="T75" fmla="*/ 0 h 449"/>
              <a:gd name="T76" fmla="*/ 0 w 498"/>
              <a:gd name="T77" fmla="*/ 0 h 449"/>
              <a:gd name="T78" fmla="*/ 0 w 498"/>
              <a:gd name="T79" fmla="*/ 0 h 449"/>
              <a:gd name="T80" fmla="*/ 0 w 498"/>
              <a:gd name="T81" fmla="*/ 0 h 449"/>
              <a:gd name="T82" fmla="*/ 0 w 498"/>
              <a:gd name="T83" fmla="*/ 0 h 449"/>
              <a:gd name="T84" fmla="*/ 0 w 498"/>
              <a:gd name="T85" fmla="*/ 0 h 449"/>
              <a:gd name="T86" fmla="*/ 0 w 498"/>
              <a:gd name="T87" fmla="*/ 0 h 449"/>
              <a:gd name="T88" fmla="*/ 0 w 498"/>
              <a:gd name="T89" fmla="*/ 0 h 449"/>
              <a:gd name="T90" fmla="*/ 0 w 498"/>
              <a:gd name="T91" fmla="*/ 0 h 449"/>
              <a:gd name="T92" fmla="*/ 0 w 498"/>
              <a:gd name="T93" fmla="*/ 0 h 449"/>
              <a:gd name="T94" fmla="*/ 0 w 498"/>
              <a:gd name="T95" fmla="*/ 0 h 449"/>
              <a:gd name="T96" fmla="*/ 0 w 498"/>
              <a:gd name="T97" fmla="*/ 0 h 449"/>
              <a:gd name="T98" fmla="*/ 0 w 498"/>
              <a:gd name="T99" fmla="*/ 0 h 449"/>
              <a:gd name="T100" fmla="*/ 0 w 498"/>
              <a:gd name="T101" fmla="*/ 0 h 449"/>
              <a:gd name="T102" fmla="*/ 0 w 498"/>
              <a:gd name="T103" fmla="*/ 0 h 449"/>
              <a:gd name="T104" fmla="*/ 0 w 498"/>
              <a:gd name="T105" fmla="*/ 0 h 449"/>
              <a:gd name="T106" fmla="*/ 0 w 498"/>
              <a:gd name="T107" fmla="*/ 0 h 449"/>
              <a:gd name="T108" fmla="*/ 0 w 498"/>
              <a:gd name="T109" fmla="*/ 0 h 4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98"/>
              <a:gd name="T166" fmla="*/ 0 h 449"/>
              <a:gd name="T167" fmla="*/ 498 w 498"/>
              <a:gd name="T168" fmla="*/ 449 h 44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98" h="449">
                <a:moveTo>
                  <a:pt x="0" y="366"/>
                </a:moveTo>
                <a:lnTo>
                  <a:pt x="0" y="364"/>
                </a:lnTo>
                <a:lnTo>
                  <a:pt x="3" y="357"/>
                </a:lnTo>
                <a:lnTo>
                  <a:pt x="3" y="350"/>
                </a:lnTo>
                <a:lnTo>
                  <a:pt x="4" y="345"/>
                </a:lnTo>
                <a:lnTo>
                  <a:pt x="6" y="338"/>
                </a:lnTo>
                <a:lnTo>
                  <a:pt x="5" y="331"/>
                </a:lnTo>
                <a:lnTo>
                  <a:pt x="4" y="324"/>
                </a:lnTo>
                <a:lnTo>
                  <a:pt x="3" y="317"/>
                </a:lnTo>
                <a:lnTo>
                  <a:pt x="8" y="315"/>
                </a:lnTo>
                <a:lnTo>
                  <a:pt x="11" y="314"/>
                </a:lnTo>
                <a:lnTo>
                  <a:pt x="13" y="307"/>
                </a:lnTo>
                <a:lnTo>
                  <a:pt x="17" y="300"/>
                </a:lnTo>
                <a:lnTo>
                  <a:pt x="17" y="293"/>
                </a:lnTo>
                <a:lnTo>
                  <a:pt x="19" y="286"/>
                </a:lnTo>
                <a:lnTo>
                  <a:pt x="20" y="280"/>
                </a:lnTo>
                <a:lnTo>
                  <a:pt x="15" y="273"/>
                </a:lnTo>
                <a:lnTo>
                  <a:pt x="16" y="267"/>
                </a:lnTo>
                <a:lnTo>
                  <a:pt x="15" y="260"/>
                </a:lnTo>
                <a:lnTo>
                  <a:pt x="9" y="258"/>
                </a:lnTo>
                <a:lnTo>
                  <a:pt x="8" y="257"/>
                </a:lnTo>
                <a:lnTo>
                  <a:pt x="14" y="256"/>
                </a:lnTo>
                <a:lnTo>
                  <a:pt x="20" y="252"/>
                </a:lnTo>
                <a:lnTo>
                  <a:pt x="27" y="246"/>
                </a:lnTo>
                <a:lnTo>
                  <a:pt x="33" y="245"/>
                </a:lnTo>
                <a:lnTo>
                  <a:pt x="34" y="244"/>
                </a:lnTo>
                <a:lnTo>
                  <a:pt x="36" y="243"/>
                </a:lnTo>
                <a:lnTo>
                  <a:pt x="42" y="243"/>
                </a:lnTo>
                <a:lnTo>
                  <a:pt x="48" y="243"/>
                </a:lnTo>
                <a:lnTo>
                  <a:pt x="55" y="238"/>
                </a:lnTo>
                <a:lnTo>
                  <a:pt x="57" y="237"/>
                </a:lnTo>
                <a:lnTo>
                  <a:pt x="63" y="233"/>
                </a:lnTo>
                <a:lnTo>
                  <a:pt x="63" y="225"/>
                </a:lnTo>
                <a:lnTo>
                  <a:pt x="67" y="218"/>
                </a:lnTo>
                <a:lnTo>
                  <a:pt x="70" y="211"/>
                </a:lnTo>
                <a:lnTo>
                  <a:pt x="71" y="204"/>
                </a:lnTo>
                <a:lnTo>
                  <a:pt x="73" y="197"/>
                </a:lnTo>
                <a:lnTo>
                  <a:pt x="67" y="191"/>
                </a:lnTo>
                <a:lnTo>
                  <a:pt x="68" y="186"/>
                </a:lnTo>
                <a:lnTo>
                  <a:pt x="74" y="185"/>
                </a:lnTo>
                <a:lnTo>
                  <a:pt x="80" y="186"/>
                </a:lnTo>
                <a:lnTo>
                  <a:pt x="85" y="180"/>
                </a:lnTo>
                <a:lnTo>
                  <a:pt x="85" y="173"/>
                </a:lnTo>
                <a:lnTo>
                  <a:pt x="84" y="167"/>
                </a:lnTo>
                <a:lnTo>
                  <a:pt x="79" y="160"/>
                </a:lnTo>
                <a:lnTo>
                  <a:pt x="78" y="159"/>
                </a:lnTo>
                <a:lnTo>
                  <a:pt x="78" y="151"/>
                </a:lnTo>
                <a:lnTo>
                  <a:pt x="84" y="149"/>
                </a:lnTo>
                <a:lnTo>
                  <a:pt x="86" y="143"/>
                </a:lnTo>
                <a:lnTo>
                  <a:pt x="91" y="137"/>
                </a:lnTo>
                <a:lnTo>
                  <a:pt x="97" y="130"/>
                </a:lnTo>
                <a:lnTo>
                  <a:pt x="100" y="124"/>
                </a:lnTo>
                <a:lnTo>
                  <a:pt x="101" y="131"/>
                </a:lnTo>
                <a:lnTo>
                  <a:pt x="107" y="135"/>
                </a:lnTo>
                <a:lnTo>
                  <a:pt x="111" y="136"/>
                </a:lnTo>
                <a:lnTo>
                  <a:pt x="118" y="143"/>
                </a:lnTo>
                <a:lnTo>
                  <a:pt x="123" y="148"/>
                </a:lnTo>
                <a:lnTo>
                  <a:pt x="130" y="151"/>
                </a:lnTo>
                <a:lnTo>
                  <a:pt x="133" y="151"/>
                </a:lnTo>
                <a:lnTo>
                  <a:pt x="133" y="146"/>
                </a:lnTo>
                <a:lnTo>
                  <a:pt x="133" y="143"/>
                </a:lnTo>
                <a:lnTo>
                  <a:pt x="138" y="141"/>
                </a:lnTo>
                <a:lnTo>
                  <a:pt x="146" y="141"/>
                </a:lnTo>
                <a:lnTo>
                  <a:pt x="145" y="135"/>
                </a:lnTo>
                <a:lnTo>
                  <a:pt x="145" y="128"/>
                </a:lnTo>
                <a:lnTo>
                  <a:pt x="144" y="121"/>
                </a:lnTo>
                <a:lnTo>
                  <a:pt x="146" y="114"/>
                </a:lnTo>
                <a:lnTo>
                  <a:pt x="146" y="111"/>
                </a:lnTo>
                <a:lnTo>
                  <a:pt x="145" y="108"/>
                </a:lnTo>
                <a:lnTo>
                  <a:pt x="149" y="111"/>
                </a:lnTo>
                <a:lnTo>
                  <a:pt x="155" y="111"/>
                </a:lnTo>
                <a:lnTo>
                  <a:pt x="161" y="113"/>
                </a:lnTo>
                <a:lnTo>
                  <a:pt x="163" y="114"/>
                </a:lnTo>
                <a:lnTo>
                  <a:pt x="164" y="115"/>
                </a:lnTo>
                <a:lnTo>
                  <a:pt x="166" y="107"/>
                </a:lnTo>
                <a:lnTo>
                  <a:pt x="166" y="100"/>
                </a:lnTo>
                <a:lnTo>
                  <a:pt x="168" y="94"/>
                </a:lnTo>
                <a:lnTo>
                  <a:pt x="169" y="92"/>
                </a:lnTo>
                <a:lnTo>
                  <a:pt x="171" y="86"/>
                </a:lnTo>
                <a:lnTo>
                  <a:pt x="178" y="78"/>
                </a:lnTo>
                <a:lnTo>
                  <a:pt x="184" y="73"/>
                </a:lnTo>
                <a:lnTo>
                  <a:pt x="190" y="66"/>
                </a:lnTo>
                <a:lnTo>
                  <a:pt x="196" y="64"/>
                </a:lnTo>
                <a:lnTo>
                  <a:pt x="204" y="65"/>
                </a:lnTo>
                <a:lnTo>
                  <a:pt x="210" y="68"/>
                </a:lnTo>
                <a:lnTo>
                  <a:pt x="216" y="73"/>
                </a:lnTo>
                <a:lnTo>
                  <a:pt x="217" y="73"/>
                </a:lnTo>
                <a:lnTo>
                  <a:pt x="223" y="71"/>
                </a:lnTo>
                <a:lnTo>
                  <a:pt x="224" y="64"/>
                </a:lnTo>
                <a:lnTo>
                  <a:pt x="224" y="57"/>
                </a:lnTo>
                <a:lnTo>
                  <a:pt x="225" y="52"/>
                </a:lnTo>
                <a:lnTo>
                  <a:pt x="239" y="47"/>
                </a:lnTo>
                <a:lnTo>
                  <a:pt x="244" y="46"/>
                </a:lnTo>
                <a:lnTo>
                  <a:pt x="255" y="36"/>
                </a:lnTo>
                <a:lnTo>
                  <a:pt x="263" y="31"/>
                </a:lnTo>
                <a:lnTo>
                  <a:pt x="265" y="30"/>
                </a:lnTo>
                <a:lnTo>
                  <a:pt x="271" y="26"/>
                </a:lnTo>
                <a:lnTo>
                  <a:pt x="276" y="25"/>
                </a:lnTo>
                <a:lnTo>
                  <a:pt x="283" y="23"/>
                </a:lnTo>
                <a:lnTo>
                  <a:pt x="284" y="22"/>
                </a:lnTo>
                <a:lnTo>
                  <a:pt x="297" y="9"/>
                </a:lnTo>
                <a:lnTo>
                  <a:pt x="299" y="7"/>
                </a:lnTo>
                <a:lnTo>
                  <a:pt x="305" y="0"/>
                </a:lnTo>
                <a:lnTo>
                  <a:pt x="318" y="0"/>
                </a:lnTo>
                <a:lnTo>
                  <a:pt x="325" y="6"/>
                </a:lnTo>
                <a:lnTo>
                  <a:pt x="335" y="0"/>
                </a:lnTo>
                <a:lnTo>
                  <a:pt x="349" y="7"/>
                </a:lnTo>
                <a:lnTo>
                  <a:pt x="350" y="7"/>
                </a:lnTo>
                <a:lnTo>
                  <a:pt x="365" y="12"/>
                </a:lnTo>
                <a:lnTo>
                  <a:pt x="365" y="16"/>
                </a:lnTo>
                <a:lnTo>
                  <a:pt x="364" y="22"/>
                </a:lnTo>
                <a:lnTo>
                  <a:pt x="364" y="30"/>
                </a:lnTo>
                <a:lnTo>
                  <a:pt x="362" y="36"/>
                </a:lnTo>
                <a:lnTo>
                  <a:pt x="361" y="43"/>
                </a:lnTo>
                <a:lnTo>
                  <a:pt x="364" y="51"/>
                </a:lnTo>
                <a:lnTo>
                  <a:pt x="370" y="57"/>
                </a:lnTo>
                <a:lnTo>
                  <a:pt x="374" y="65"/>
                </a:lnTo>
                <a:lnTo>
                  <a:pt x="373" y="72"/>
                </a:lnTo>
                <a:lnTo>
                  <a:pt x="373" y="78"/>
                </a:lnTo>
                <a:lnTo>
                  <a:pt x="375" y="84"/>
                </a:lnTo>
                <a:lnTo>
                  <a:pt x="379" y="89"/>
                </a:lnTo>
                <a:lnTo>
                  <a:pt x="380" y="96"/>
                </a:lnTo>
                <a:lnTo>
                  <a:pt x="386" y="103"/>
                </a:lnTo>
                <a:lnTo>
                  <a:pt x="388" y="103"/>
                </a:lnTo>
                <a:lnTo>
                  <a:pt x="388" y="110"/>
                </a:lnTo>
                <a:lnTo>
                  <a:pt x="394" y="111"/>
                </a:lnTo>
                <a:lnTo>
                  <a:pt x="400" y="114"/>
                </a:lnTo>
                <a:lnTo>
                  <a:pt x="405" y="115"/>
                </a:lnTo>
                <a:lnTo>
                  <a:pt x="412" y="121"/>
                </a:lnTo>
                <a:lnTo>
                  <a:pt x="414" y="128"/>
                </a:lnTo>
                <a:lnTo>
                  <a:pt x="420" y="132"/>
                </a:lnTo>
                <a:lnTo>
                  <a:pt x="421" y="132"/>
                </a:lnTo>
                <a:lnTo>
                  <a:pt x="427" y="133"/>
                </a:lnTo>
                <a:lnTo>
                  <a:pt x="429" y="137"/>
                </a:lnTo>
                <a:lnTo>
                  <a:pt x="424" y="138"/>
                </a:lnTo>
                <a:lnTo>
                  <a:pt x="423" y="139"/>
                </a:lnTo>
                <a:lnTo>
                  <a:pt x="419" y="138"/>
                </a:lnTo>
                <a:lnTo>
                  <a:pt x="413" y="135"/>
                </a:lnTo>
                <a:lnTo>
                  <a:pt x="412" y="141"/>
                </a:lnTo>
                <a:lnTo>
                  <a:pt x="412" y="148"/>
                </a:lnTo>
                <a:lnTo>
                  <a:pt x="410" y="155"/>
                </a:lnTo>
                <a:lnTo>
                  <a:pt x="410" y="156"/>
                </a:lnTo>
                <a:lnTo>
                  <a:pt x="418" y="163"/>
                </a:lnTo>
                <a:lnTo>
                  <a:pt x="424" y="169"/>
                </a:lnTo>
                <a:lnTo>
                  <a:pt x="431" y="176"/>
                </a:lnTo>
                <a:lnTo>
                  <a:pt x="431" y="177"/>
                </a:lnTo>
                <a:lnTo>
                  <a:pt x="432" y="177"/>
                </a:lnTo>
                <a:lnTo>
                  <a:pt x="438" y="184"/>
                </a:lnTo>
                <a:lnTo>
                  <a:pt x="445" y="191"/>
                </a:lnTo>
                <a:lnTo>
                  <a:pt x="448" y="194"/>
                </a:lnTo>
                <a:lnTo>
                  <a:pt x="454" y="194"/>
                </a:lnTo>
                <a:lnTo>
                  <a:pt x="460" y="195"/>
                </a:lnTo>
                <a:lnTo>
                  <a:pt x="467" y="193"/>
                </a:lnTo>
                <a:lnTo>
                  <a:pt x="474" y="186"/>
                </a:lnTo>
                <a:lnTo>
                  <a:pt x="477" y="186"/>
                </a:lnTo>
                <a:lnTo>
                  <a:pt x="483" y="188"/>
                </a:lnTo>
                <a:lnTo>
                  <a:pt x="487" y="195"/>
                </a:lnTo>
                <a:lnTo>
                  <a:pt x="488" y="202"/>
                </a:lnTo>
                <a:lnTo>
                  <a:pt x="490" y="208"/>
                </a:lnTo>
                <a:lnTo>
                  <a:pt x="479" y="213"/>
                </a:lnTo>
                <a:lnTo>
                  <a:pt x="481" y="220"/>
                </a:lnTo>
                <a:lnTo>
                  <a:pt x="485" y="228"/>
                </a:lnTo>
                <a:lnTo>
                  <a:pt x="489" y="234"/>
                </a:lnTo>
                <a:lnTo>
                  <a:pt x="491" y="238"/>
                </a:lnTo>
                <a:lnTo>
                  <a:pt x="494" y="243"/>
                </a:lnTo>
                <a:lnTo>
                  <a:pt x="498" y="251"/>
                </a:lnTo>
                <a:lnTo>
                  <a:pt x="497" y="254"/>
                </a:lnTo>
                <a:lnTo>
                  <a:pt x="494" y="262"/>
                </a:lnTo>
                <a:lnTo>
                  <a:pt x="493" y="268"/>
                </a:lnTo>
                <a:lnTo>
                  <a:pt x="487" y="274"/>
                </a:lnTo>
                <a:lnTo>
                  <a:pt x="480" y="281"/>
                </a:lnTo>
                <a:lnTo>
                  <a:pt x="479" y="284"/>
                </a:lnTo>
                <a:lnTo>
                  <a:pt x="475" y="289"/>
                </a:lnTo>
                <a:lnTo>
                  <a:pt x="467" y="289"/>
                </a:lnTo>
                <a:lnTo>
                  <a:pt x="461" y="288"/>
                </a:lnTo>
                <a:lnTo>
                  <a:pt x="455" y="289"/>
                </a:lnTo>
                <a:lnTo>
                  <a:pt x="449" y="292"/>
                </a:lnTo>
                <a:lnTo>
                  <a:pt x="443" y="286"/>
                </a:lnTo>
                <a:lnTo>
                  <a:pt x="437" y="286"/>
                </a:lnTo>
                <a:lnTo>
                  <a:pt x="432" y="293"/>
                </a:lnTo>
                <a:lnTo>
                  <a:pt x="428" y="300"/>
                </a:lnTo>
                <a:lnTo>
                  <a:pt x="422" y="301"/>
                </a:lnTo>
                <a:lnTo>
                  <a:pt x="420" y="308"/>
                </a:lnTo>
                <a:lnTo>
                  <a:pt x="417" y="315"/>
                </a:lnTo>
                <a:lnTo>
                  <a:pt x="410" y="316"/>
                </a:lnTo>
                <a:lnTo>
                  <a:pt x="407" y="318"/>
                </a:lnTo>
                <a:lnTo>
                  <a:pt x="408" y="323"/>
                </a:lnTo>
                <a:lnTo>
                  <a:pt x="395" y="323"/>
                </a:lnTo>
                <a:lnTo>
                  <a:pt x="388" y="323"/>
                </a:lnTo>
                <a:lnTo>
                  <a:pt x="382" y="325"/>
                </a:lnTo>
                <a:lnTo>
                  <a:pt x="375" y="321"/>
                </a:lnTo>
                <a:lnTo>
                  <a:pt x="368" y="320"/>
                </a:lnTo>
                <a:lnTo>
                  <a:pt x="362" y="317"/>
                </a:lnTo>
                <a:lnTo>
                  <a:pt x="361" y="317"/>
                </a:lnTo>
                <a:lnTo>
                  <a:pt x="355" y="315"/>
                </a:lnTo>
                <a:lnTo>
                  <a:pt x="348" y="314"/>
                </a:lnTo>
                <a:lnTo>
                  <a:pt x="347" y="314"/>
                </a:lnTo>
                <a:lnTo>
                  <a:pt x="341" y="312"/>
                </a:lnTo>
                <a:lnTo>
                  <a:pt x="332" y="310"/>
                </a:lnTo>
                <a:lnTo>
                  <a:pt x="330" y="313"/>
                </a:lnTo>
                <a:lnTo>
                  <a:pt x="325" y="316"/>
                </a:lnTo>
                <a:lnTo>
                  <a:pt x="318" y="321"/>
                </a:lnTo>
                <a:lnTo>
                  <a:pt x="315" y="323"/>
                </a:lnTo>
                <a:lnTo>
                  <a:pt x="309" y="329"/>
                </a:lnTo>
                <a:lnTo>
                  <a:pt x="308" y="329"/>
                </a:lnTo>
                <a:lnTo>
                  <a:pt x="305" y="323"/>
                </a:lnTo>
                <a:lnTo>
                  <a:pt x="298" y="323"/>
                </a:lnTo>
                <a:lnTo>
                  <a:pt x="291" y="324"/>
                </a:lnTo>
                <a:lnTo>
                  <a:pt x="285" y="322"/>
                </a:lnTo>
                <a:lnTo>
                  <a:pt x="279" y="321"/>
                </a:lnTo>
                <a:lnTo>
                  <a:pt x="278" y="323"/>
                </a:lnTo>
                <a:lnTo>
                  <a:pt x="265" y="323"/>
                </a:lnTo>
                <a:lnTo>
                  <a:pt x="258" y="320"/>
                </a:lnTo>
                <a:lnTo>
                  <a:pt x="251" y="320"/>
                </a:lnTo>
                <a:lnTo>
                  <a:pt x="245" y="323"/>
                </a:lnTo>
                <a:lnTo>
                  <a:pt x="192" y="323"/>
                </a:lnTo>
                <a:lnTo>
                  <a:pt x="186" y="322"/>
                </a:lnTo>
                <a:lnTo>
                  <a:pt x="180" y="323"/>
                </a:lnTo>
                <a:lnTo>
                  <a:pt x="175" y="322"/>
                </a:lnTo>
                <a:lnTo>
                  <a:pt x="169" y="322"/>
                </a:lnTo>
                <a:lnTo>
                  <a:pt x="169" y="329"/>
                </a:lnTo>
                <a:lnTo>
                  <a:pt x="166" y="336"/>
                </a:lnTo>
                <a:lnTo>
                  <a:pt x="164" y="342"/>
                </a:lnTo>
                <a:lnTo>
                  <a:pt x="162" y="346"/>
                </a:lnTo>
                <a:lnTo>
                  <a:pt x="162" y="353"/>
                </a:lnTo>
                <a:lnTo>
                  <a:pt x="165" y="358"/>
                </a:lnTo>
                <a:lnTo>
                  <a:pt x="167" y="365"/>
                </a:lnTo>
                <a:lnTo>
                  <a:pt x="168" y="372"/>
                </a:lnTo>
                <a:lnTo>
                  <a:pt x="170" y="379"/>
                </a:lnTo>
                <a:lnTo>
                  <a:pt x="171" y="386"/>
                </a:lnTo>
                <a:lnTo>
                  <a:pt x="171" y="393"/>
                </a:lnTo>
                <a:lnTo>
                  <a:pt x="171" y="398"/>
                </a:lnTo>
                <a:lnTo>
                  <a:pt x="173" y="402"/>
                </a:lnTo>
                <a:lnTo>
                  <a:pt x="173" y="407"/>
                </a:lnTo>
                <a:lnTo>
                  <a:pt x="174" y="415"/>
                </a:lnTo>
                <a:lnTo>
                  <a:pt x="171" y="422"/>
                </a:lnTo>
                <a:lnTo>
                  <a:pt x="174" y="428"/>
                </a:lnTo>
                <a:lnTo>
                  <a:pt x="173" y="436"/>
                </a:lnTo>
                <a:lnTo>
                  <a:pt x="177" y="442"/>
                </a:lnTo>
                <a:lnTo>
                  <a:pt x="178" y="442"/>
                </a:lnTo>
                <a:lnTo>
                  <a:pt x="174" y="449"/>
                </a:lnTo>
                <a:lnTo>
                  <a:pt x="167" y="443"/>
                </a:lnTo>
                <a:lnTo>
                  <a:pt x="163" y="436"/>
                </a:lnTo>
                <a:lnTo>
                  <a:pt x="161" y="429"/>
                </a:lnTo>
                <a:lnTo>
                  <a:pt x="158" y="423"/>
                </a:lnTo>
                <a:lnTo>
                  <a:pt x="153" y="420"/>
                </a:lnTo>
                <a:lnTo>
                  <a:pt x="150" y="414"/>
                </a:lnTo>
                <a:lnTo>
                  <a:pt x="146" y="407"/>
                </a:lnTo>
                <a:lnTo>
                  <a:pt x="139" y="413"/>
                </a:lnTo>
                <a:lnTo>
                  <a:pt x="133" y="407"/>
                </a:lnTo>
                <a:lnTo>
                  <a:pt x="130" y="407"/>
                </a:lnTo>
                <a:lnTo>
                  <a:pt x="119" y="405"/>
                </a:lnTo>
                <a:lnTo>
                  <a:pt x="114" y="406"/>
                </a:lnTo>
                <a:lnTo>
                  <a:pt x="106" y="410"/>
                </a:lnTo>
                <a:lnTo>
                  <a:pt x="102" y="410"/>
                </a:lnTo>
                <a:lnTo>
                  <a:pt x="95" y="415"/>
                </a:lnTo>
                <a:lnTo>
                  <a:pt x="90" y="415"/>
                </a:lnTo>
                <a:lnTo>
                  <a:pt x="84" y="420"/>
                </a:lnTo>
                <a:lnTo>
                  <a:pt x="77" y="425"/>
                </a:lnTo>
                <a:lnTo>
                  <a:pt x="75" y="431"/>
                </a:lnTo>
                <a:lnTo>
                  <a:pt x="75" y="433"/>
                </a:lnTo>
                <a:lnTo>
                  <a:pt x="70" y="431"/>
                </a:lnTo>
                <a:lnTo>
                  <a:pt x="64" y="429"/>
                </a:lnTo>
                <a:lnTo>
                  <a:pt x="58" y="425"/>
                </a:lnTo>
                <a:lnTo>
                  <a:pt x="57" y="423"/>
                </a:lnTo>
                <a:lnTo>
                  <a:pt x="50" y="425"/>
                </a:lnTo>
                <a:lnTo>
                  <a:pt x="46" y="419"/>
                </a:lnTo>
                <a:lnTo>
                  <a:pt x="40" y="411"/>
                </a:lnTo>
                <a:lnTo>
                  <a:pt x="34" y="407"/>
                </a:lnTo>
                <a:lnTo>
                  <a:pt x="33" y="402"/>
                </a:lnTo>
                <a:lnTo>
                  <a:pt x="32" y="396"/>
                </a:lnTo>
                <a:lnTo>
                  <a:pt x="28" y="390"/>
                </a:lnTo>
                <a:lnTo>
                  <a:pt x="28" y="388"/>
                </a:lnTo>
                <a:lnTo>
                  <a:pt x="25" y="385"/>
                </a:lnTo>
                <a:lnTo>
                  <a:pt x="20" y="379"/>
                </a:lnTo>
                <a:lnTo>
                  <a:pt x="15" y="377"/>
                </a:lnTo>
                <a:lnTo>
                  <a:pt x="8" y="379"/>
                </a:lnTo>
                <a:lnTo>
                  <a:pt x="3" y="374"/>
                </a:lnTo>
                <a:lnTo>
                  <a:pt x="0" y="36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29" name="Freeform 16"/>
          <p:cNvSpPr>
            <a:spLocks/>
          </p:cNvSpPr>
          <p:nvPr/>
        </p:nvSpPr>
        <p:spPr bwMode="auto">
          <a:xfrm>
            <a:off x="4508500" y="3162300"/>
            <a:ext cx="26988" cy="60325"/>
          </a:xfrm>
          <a:custGeom>
            <a:avLst/>
            <a:gdLst>
              <a:gd name="T0" fmla="*/ 0 w 57"/>
              <a:gd name="T1" fmla="*/ 0 h 128"/>
              <a:gd name="T2" fmla="*/ 0 w 57"/>
              <a:gd name="T3" fmla="*/ 0 h 128"/>
              <a:gd name="T4" fmla="*/ 0 w 57"/>
              <a:gd name="T5" fmla="*/ 0 h 128"/>
              <a:gd name="T6" fmla="*/ 0 w 57"/>
              <a:gd name="T7" fmla="*/ 0 h 128"/>
              <a:gd name="T8" fmla="*/ 0 w 57"/>
              <a:gd name="T9" fmla="*/ 0 h 128"/>
              <a:gd name="T10" fmla="*/ 0 w 57"/>
              <a:gd name="T11" fmla="*/ 0 h 128"/>
              <a:gd name="T12" fmla="*/ 0 w 57"/>
              <a:gd name="T13" fmla="*/ 0 h 128"/>
              <a:gd name="T14" fmla="*/ 0 w 57"/>
              <a:gd name="T15" fmla="*/ 0 h 128"/>
              <a:gd name="T16" fmla="*/ 0 w 57"/>
              <a:gd name="T17" fmla="*/ 0 h 128"/>
              <a:gd name="T18" fmla="*/ 0 w 57"/>
              <a:gd name="T19" fmla="*/ 0 h 128"/>
              <a:gd name="T20" fmla="*/ 0 w 57"/>
              <a:gd name="T21" fmla="*/ 0 h 128"/>
              <a:gd name="T22" fmla="*/ 0 w 57"/>
              <a:gd name="T23" fmla="*/ 0 h 128"/>
              <a:gd name="T24" fmla="*/ 0 w 57"/>
              <a:gd name="T25" fmla="*/ 0 h 128"/>
              <a:gd name="T26" fmla="*/ 0 w 57"/>
              <a:gd name="T27" fmla="*/ 0 h 128"/>
              <a:gd name="T28" fmla="*/ 0 w 57"/>
              <a:gd name="T29" fmla="*/ 0 h 128"/>
              <a:gd name="T30" fmla="*/ 0 w 57"/>
              <a:gd name="T31" fmla="*/ 0 h 128"/>
              <a:gd name="T32" fmla="*/ 0 w 57"/>
              <a:gd name="T33" fmla="*/ 0 h 128"/>
              <a:gd name="T34" fmla="*/ 0 w 57"/>
              <a:gd name="T35" fmla="*/ 0 h 128"/>
              <a:gd name="T36" fmla="*/ 0 w 57"/>
              <a:gd name="T37" fmla="*/ 0 h 128"/>
              <a:gd name="T38" fmla="*/ 0 w 57"/>
              <a:gd name="T39" fmla="*/ 0 h 128"/>
              <a:gd name="T40" fmla="*/ 0 w 57"/>
              <a:gd name="T41" fmla="*/ 0 h 128"/>
              <a:gd name="T42" fmla="*/ 0 w 57"/>
              <a:gd name="T43" fmla="*/ 0 h 128"/>
              <a:gd name="T44" fmla="*/ 0 w 57"/>
              <a:gd name="T45" fmla="*/ 0 h 128"/>
              <a:gd name="T46" fmla="*/ 0 w 57"/>
              <a:gd name="T47" fmla="*/ 0 h 128"/>
              <a:gd name="T48" fmla="*/ 0 w 57"/>
              <a:gd name="T49" fmla="*/ 0 h 128"/>
              <a:gd name="T50" fmla="*/ 0 w 57"/>
              <a:gd name="T51" fmla="*/ 0 h 128"/>
              <a:gd name="T52" fmla="*/ 0 w 57"/>
              <a:gd name="T53" fmla="*/ 0 h 128"/>
              <a:gd name="T54" fmla="*/ 0 w 57"/>
              <a:gd name="T55" fmla="*/ 0 h 128"/>
              <a:gd name="T56" fmla="*/ 0 w 57"/>
              <a:gd name="T57" fmla="*/ 0 h 128"/>
              <a:gd name="T58" fmla="*/ 0 w 57"/>
              <a:gd name="T59" fmla="*/ 0 h 128"/>
              <a:gd name="T60" fmla="*/ 0 w 57"/>
              <a:gd name="T61" fmla="*/ 0 h 128"/>
              <a:gd name="T62" fmla="*/ 0 w 57"/>
              <a:gd name="T63" fmla="*/ 0 h 128"/>
              <a:gd name="T64" fmla="*/ 0 w 57"/>
              <a:gd name="T65" fmla="*/ 0 h 128"/>
              <a:gd name="T66" fmla="*/ 0 w 57"/>
              <a:gd name="T67" fmla="*/ 0 h 128"/>
              <a:gd name="T68" fmla="*/ 0 w 57"/>
              <a:gd name="T69" fmla="*/ 0 h 128"/>
              <a:gd name="T70" fmla="*/ 0 w 57"/>
              <a:gd name="T71" fmla="*/ 0 h 128"/>
              <a:gd name="T72" fmla="*/ 0 w 57"/>
              <a:gd name="T73" fmla="*/ 0 h 128"/>
              <a:gd name="T74" fmla="*/ 0 w 57"/>
              <a:gd name="T75" fmla="*/ 0 h 128"/>
              <a:gd name="T76" fmla="*/ 0 w 57"/>
              <a:gd name="T77" fmla="*/ 0 h 128"/>
              <a:gd name="T78" fmla="*/ 0 w 57"/>
              <a:gd name="T79" fmla="*/ 0 h 128"/>
              <a:gd name="T80" fmla="*/ 0 w 57"/>
              <a:gd name="T81" fmla="*/ 0 h 128"/>
              <a:gd name="T82" fmla="*/ 0 w 57"/>
              <a:gd name="T83" fmla="*/ 0 h 128"/>
              <a:gd name="T84" fmla="*/ 0 w 57"/>
              <a:gd name="T85" fmla="*/ 0 h 128"/>
              <a:gd name="T86" fmla="*/ 0 w 57"/>
              <a:gd name="T87" fmla="*/ 0 h 128"/>
              <a:gd name="T88" fmla="*/ 0 w 57"/>
              <a:gd name="T89" fmla="*/ 0 h 128"/>
              <a:gd name="T90" fmla="*/ 0 w 57"/>
              <a:gd name="T91" fmla="*/ 0 h 128"/>
              <a:gd name="T92" fmla="*/ 0 w 57"/>
              <a:gd name="T93" fmla="*/ 0 h 128"/>
              <a:gd name="T94" fmla="*/ 0 w 57"/>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128"/>
              <a:gd name="T146" fmla="*/ 57 w 57"/>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128">
                <a:moveTo>
                  <a:pt x="2" y="47"/>
                </a:moveTo>
                <a:lnTo>
                  <a:pt x="7" y="40"/>
                </a:lnTo>
                <a:lnTo>
                  <a:pt x="9" y="34"/>
                </a:lnTo>
                <a:lnTo>
                  <a:pt x="15" y="31"/>
                </a:lnTo>
                <a:lnTo>
                  <a:pt x="20" y="28"/>
                </a:lnTo>
                <a:lnTo>
                  <a:pt x="27" y="26"/>
                </a:lnTo>
                <a:lnTo>
                  <a:pt x="33" y="20"/>
                </a:lnTo>
                <a:lnTo>
                  <a:pt x="39" y="22"/>
                </a:lnTo>
                <a:lnTo>
                  <a:pt x="44" y="14"/>
                </a:lnTo>
                <a:lnTo>
                  <a:pt x="43" y="8"/>
                </a:lnTo>
                <a:lnTo>
                  <a:pt x="44" y="1"/>
                </a:lnTo>
                <a:lnTo>
                  <a:pt x="51" y="0"/>
                </a:lnTo>
                <a:lnTo>
                  <a:pt x="51" y="7"/>
                </a:lnTo>
                <a:lnTo>
                  <a:pt x="52" y="14"/>
                </a:lnTo>
                <a:lnTo>
                  <a:pt x="51" y="20"/>
                </a:lnTo>
                <a:lnTo>
                  <a:pt x="50" y="26"/>
                </a:lnTo>
                <a:lnTo>
                  <a:pt x="53" y="33"/>
                </a:lnTo>
                <a:lnTo>
                  <a:pt x="56" y="40"/>
                </a:lnTo>
                <a:lnTo>
                  <a:pt x="56" y="47"/>
                </a:lnTo>
                <a:lnTo>
                  <a:pt x="57" y="52"/>
                </a:lnTo>
                <a:lnTo>
                  <a:pt x="57" y="60"/>
                </a:lnTo>
                <a:lnTo>
                  <a:pt x="57" y="67"/>
                </a:lnTo>
                <a:lnTo>
                  <a:pt x="57" y="69"/>
                </a:lnTo>
                <a:lnTo>
                  <a:pt x="51" y="76"/>
                </a:lnTo>
                <a:lnTo>
                  <a:pt x="48" y="82"/>
                </a:lnTo>
                <a:lnTo>
                  <a:pt x="47" y="87"/>
                </a:lnTo>
                <a:lnTo>
                  <a:pt x="47" y="100"/>
                </a:lnTo>
                <a:lnTo>
                  <a:pt x="42" y="114"/>
                </a:lnTo>
                <a:lnTo>
                  <a:pt x="38" y="121"/>
                </a:lnTo>
                <a:lnTo>
                  <a:pt x="35" y="128"/>
                </a:lnTo>
                <a:lnTo>
                  <a:pt x="34" y="125"/>
                </a:lnTo>
                <a:lnTo>
                  <a:pt x="29" y="120"/>
                </a:lnTo>
                <a:lnTo>
                  <a:pt x="22" y="117"/>
                </a:lnTo>
                <a:lnTo>
                  <a:pt x="16" y="115"/>
                </a:lnTo>
                <a:lnTo>
                  <a:pt x="12" y="108"/>
                </a:lnTo>
                <a:lnTo>
                  <a:pt x="18" y="103"/>
                </a:lnTo>
                <a:lnTo>
                  <a:pt x="12" y="100"/>
                </a:lnTo>
                <a:lnTo>
                  <a:pt x="7" y="98"/>
                </a:lnTo>
                <a:lnTo>
                  <a:pt x="12" y="91"/>
                </a:lnTo>
                <a:lnTo>
                  <a:pt x="13" y="84"/>
                </a:lnTo>
                <a:lnTo>
                  <a:pt x="7" y="84"/>
                </a:lnTo>
                <a:lnTo>
                  <a:pt x="5" y="77"/>
                </a:lnTo>
                <a:lnTo>
                  <a:pt x="8" y="72"/>
                </a:lnTo>
                <a:lnTo>
                  <a:pt x="2" y="67"/>
                </a:lnTo>
                <a:lnTo>
                  <a:pt x="0" y="60"/>
                </a:lnTo>
                <a:lnTo>
                  <a:pt x="7" y="57"/>
                </a:lnTo>
                <a:lnTo>
                  <a:pt x="3" y="50"/>
                </a:lnTo>
                <a:lnTo>
                  <a:pt x="2" y="4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0" name="Freeform 17"/>
          <p:cNvSpPr>
            <a:spLocks/>
          </p:cNvSpPr>
          <p:nvPr/>
        </p:nvSpPr>
        <p:spPr bwMode="auto">
          <a:xfrm>
            <a:off x="4529138" y="3525838"/>
            <a:ext cx="458787" cy="506412"/>
          </a:xfrm>
          <a:custGeom>
            <a:avLst/>
            <a:gdLst>
              <a:gd name="T0" fmla="*/ 0 w 973"/>
              <a:gd name="T1" fmla="*/ 0 h 1080"/>
              <a:gd name="T2" fmla="*/ 0 w 973"/>
              <a:gd name="T3" fmla="*/ 0 h 1080"/>
              <a:gd name="T4" fmla="*/ 0 w 973"/>
              <a:gd name="T5" fmla="*/ 0 h 1080"/>
              <a:gd name="T6" fmla="*/ 0 w 973"/>
              <a:gd name="T7" fmla="*/ 0 h 1080"/>
              <a:gd name="T8" fmla="*/ 0 w 973"/>
              <a:gd name="T9" fmla="*/ 0 h 1080"/>
              <a:gd name="T10" fmla="*/ 0 w 973"/>
              <a:gd name="T11" fmla="*/ 0 h 1080"/>
              <a:gd name="T12" fmla="*/ 0 w 973"/>
              <a:gd name="T13" fmla="*/ 0 h 1080"/>
              <a:gd name="T14" fmla="*/ 0 w 973"/>
              <a:gd name="T15" fmla="*/ 0 h 1080"/>
              <a:gd name="T16" fmla="*/ 0 w 973"/>
              <a:gd name="T17" fmla="*/ 0 h 1080"/>
              <a:gd name="T18" fmla="*/ 0 w 973"/>
              <a:gd name="T19" fmla="*/ 0 h 1080"/>
              <a:gd name="T20" fmla="*/ 0 w 973"/>
              <a:gd name="T21" fmla="*/ 0 h 1080"/>
              <a:gd name="T22" fmla="*/ 0 w 973"/>
              <a:gd name="T23" fmla="*/ 0 h 1080"/>
              <a:gd name="T24" fmla="*/ 0 w 973"/>
              <a:gd name="T25" fmla="*/ 0 h 1080"/>
              <a:gd name="T26" fmla="*/ 0 w 973"/>
              <a:gd name="T27" fmla="*/ 0 h 1080"/>
              <a:gd name="T28" fmla="*/ 0 w 973"/>
              <a:gd name="T29" fmla="*/ 0 h 1080"/>
              <a:gd name="T30" fmla="*/ 0 w 973"/>
              <a:gd name="T31" fmla="*/ 0 h 1080"/>
              <a:gd name="T32" fmla="*/ 0 w 973"/>
              <a:gd name="T33" fmla="*/ 0 h 1080"/>
              <a:gd name="T34" fmla="*/ 0 w 973"/>
              <a:gd name="T35" fmla="*/ 0 h 1080"/>
              <a:gd name="T36" fmla="*/ 0 w 973"/>
              <a:gd name="T37" fmla="*/ 0 h 1080"/>
              <a:gd name="T38" fmla="*/ 0 w 973"/>
              <a:gd name="T39" fmla="*/ 0 h 1080"/>
              <a:gd name="T40" fmla="*/ 0 w 973"/>
              <a:gd name="T41" fmla="*/ 0 h 1080"/>
              <a:gd name="T42" fmla="*/ 0 w 973"/>
              <a:gd name="T43" fmla="*/ 0 h 1080"/>
              <a:gd name="T44" fmla="*/ 0 w 973"/>
              <a:gd name="T45" fmla="*/ 0 h 1080"/>
              <a:gd name="T46" fmla="*/ 0 w 973"/>
              <a:gd name="T47" fmla="*/ 0 h 1080"/>
              <a:gd name="T48" fmla="*/ 0 w 973"/>
              <a:gd name="T49" fmla="*/ 0 h 1080"/>
              <a:gd name="T50" fmla="*/ 0 w 973"/>
              <a:gd name="T51" fmla="*/ 0 h 1080"/>
              <a:gd name="T52" fmla="*/ 0 w 973"/>
              <a:gd name="T53" fmla="*/ 0 h 1080"/>
              <a:gd name="T54" fmla="*/ 0 w 973"/>
              <a:gd name="T55" fmla="*/ 0 h 1080"/>
              <a:gd name="T56" fmla="*/ 0 w 973"/>
              <a:gd name="T57" fmla="*/ 0 h 1080"/>
              <a:gd name="T58" fmla="*/ 0 w 973"/>
              <a:gd name="T59" fmla="*/ 0 h 1080"/>
              <a:gd name="T60" fmla="*/ 0 w 973"/>
              <a:gd name="T61" fmla="*/ 0 h 1080"/>
              <a:gd name="T62" fmla="*/ 0 w 973"/>
              <a:gd name="T63" fmla="*/ 0 h 1080"/>
              <a:gd name="T64" fmla="*/ 0 w 973"/>
              <a:gd name="T65" fmla="*/ 0 h 1080"/>
              <a:gd name="T66" fmla="*/ 0 w 973"/>
              <a:gd name="T67" fmla="*/ 0 h 1080"/>
              <a:gd name="T68" fmla="*/ 0 w 973"/>
              <a:gd name="T69" fmla="*/ 0 h 1080"/>
              <a:gd name="T70" fmla="*/ 0 w 973"/>
              <a:gd name="T71" fmla="*/ 0 h 1080"/>
              <a:gd name="T72" fmla="*/ 0 w 973"/>
              <a:gd name="T73" fmla="*/ 0 h 1080"/>
              <a:gd name="T74" fmla="*/ 0 w 973"/>
              <a:gd name="T75" fmla="*/ 0 h 1080"/>
              <a:gd name="T76" fmla="*/ 0 w 973"/>
              <a:gd name="T77" fmla="*/ 0 h 1080"/>
              <a:gd name="T78" fmla="*/ 0 w 973"/>
              <a:gd name="T79" fmla="*/ 0 h 1080"/>
              <a:gd name="T80" fmla="*/ 0 w 973"/>
              <a:gd name="T81" fmla="*/ 0 h 1080"/>
              <a:gd name="T82" fmla="*/ 0 w 973"/>
              <a:gd name="T83" fmla="*/ 0 h 1080"/>
              <a:gd name="T84" fmla="*/ 0 w 973"/>
              <a:gd name="T85" fmla="*/ 0 h 1080"/>
              <a:gd name="T86" fmla="*/ 0 w 973"/>
              <a:gd name="T87" fmla="*/ 0 h 1080"/>
              <a:gd name="T88" fmla="*/ 0 w 973"/>
              <a:gd name="T89" fmla="*/ 0 h 1080"/>
              <a:gd name="T90" fmla="*/ 0 w 973"/>
              <a:gd name="T91" fmla="*/ 0 h 1080"/>
              <a:gd name="T92" fmla="*/ 0 w 973"/>
              <a:gd name="T93" fmla="*/ 0 h 1080"/>
              <a:gd name="T94" fmla="*/ 0 w 973"/>
              <a:gd name="T95" fmla="*/ 0 h 1080"/>
              <a:gd name="T96" fmla="*/ 0 w 973"/>
              <a:gd name="T97" fmla="*/ 0 h 1080"/>
              <a:gd name="T98" fmla="*/ 0 w 973"/>
              <a:gd name="T99" fmla="*/ 0 h 1080"/>
              <a:gd name="T100" fmla="*/ 0 w 973"/>
              <a:gd name="T101" fmla="*/ 0 h 1080"/>
              <a:gd name="T102" fmla="*/ 0 w 973"/>
              <a:gd name="T103" fmla="*/ 0 h 1080"/>
              <a:gd name="T104" fmla="*/ 0 w 973"/>
              <a:gd name="T105" fmla="*/ 0 h 1080"/>
              <a:gd name="T106" fmla="*/ 0 w 973"/>
              <a:gd name="T107" fmla="*/ 0 h 1080"/>
              <a:gd name="T108" fmla="*/ 0 w 973"/>
              <a:gd name="T109" fmla="*/ 0 h 1080"/>
              <a:gd name="T110" fmla="*/ 0 w 973"/>
              <a:gd name="T111" fmla="*/ 0 h 1080"/>
              <a:gd name="T112" fmla="*/ 0 w 973"/>
              <a:gd name="T113" fmla="*/ 0 h 1080"/>
              <a:gd name="T114" fmla="*/ 0 w 973"/>
              <a:gd name="T115" fmla="*/ 0 h 1080"/>
              <a:gd name="T116" fmla="*/ 0 w 973"/>
              <a:gd name="T117" fmla="*/ 0 h 10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3"/>
              <a:gd name="T178" fmla="*/ 0 h 1080"/>
              <a:gd name="T179" fmla="*/ 973 w 973"/>
              <a:gd name="T180" fmla="*/ 1080 h 10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3" h="1080">
                <a:moveTo>
                  <a:pt x="3" y="247"/>
                </a:moveTo>
                <a:lnTo>
                  <a:pt x="0" y="243"/>
                </a:lnTo>
                <a:lnTo>
                  <a:pt x="4" y="236"/>
                </a:lnTo>
                <a:lnTo>
                  <a:pt x="6" y="235"/>
                </a:lnTo>
                <a:lnTo>
                  <a:pt x="12" y="231"/>
                </a:lnTo>
                <a:lnTo>
                  <a:pt x="19" y="228"/>
                </a:lnTo>
                <a:lnTo>
                  <a:pt x="25" y="225"/>
                </a:lnTo>
                <a:lnTo>
                  <a:pt x="31" y="222"/>
                </a:lnTo>
                <a:lnTo>
                  <a:pt x="33" y="222"/>
                </a:lnTo>
                <a:lnTo>
                  <a:pt x="38" y="217"/>
                </a:lnTo>
                <a:lnTo>
                  <a:pt x="40" y="212"/>
                </a:lnTo>
                <a:lnTo>
                  <a:pt x="45" y="205"/>
                </a:lnTo>
                <a:lnTo>
                  <a:pt x="48" y="198"/>
                </a:lnTo>
                <a:lnTo>
                  <a:pt x="54" y="191"/>
                </a:lnTo>
                <a:lnTo>
                  <a:pt x="56" y="185"/>
                </a:lnTo>
                <a:lnTo>
                  <a:pt x="58" y="178"/>
                </a:lnTo>
                <a:lnTo>
                  <a:pt x="57" y="174"/>
                </a:lnTo>
                <a:lnTo>
                  <a:pt x="56" y="166"/>
                </a:lnTo>
                <a:lnTo>
                  <a:pt x="55" y="159"/>
                </a:lnTo>
                <a:lnTo>
                  <a:pt x="53" y="153"/>
                </a:lnTo>
                <a:lnTo>
                  <a:pt x="51" y="146"/>
                </a:lnTo>
                <a:lnTo>
                  <a:pt x="48" y="139"/>
                </a:lnTo>
                <a:lnTo>
                  <a:pt x="49" y="131"/>
                </a:lnTo>
                <a:lnTo>
                  <a:pt x="53" y="125"/>
                </a:lnTo>
                <a:lnTo>
                  <a:pt x="57" y="118"/>
                </a:lnTo>
                <a:lnTo>
                  <a:pt x="59" y="116"/>
                </a:lnTo>
                <a:lnTo>
                  <a:pt x="64" y="114"/>
                </a:lnTo>
                <a:lnTo>
                  <a:pt x="70" y="113"/>
                </a:lnTo>
                <a:lnTo>
                  <a:pt x="73" y="109"/>
                </a:lnTo>
                <a:lnTo>
                  <a:pt x="78" y="104"/>
                </a:lnTo>
                <a:lnTo>
                  <a:pt x="79" y="96"/>
                </a:lnTo>
                <a:lnTo>
                  <a:pt x="81" y="94"/>
                </a:lnTo>
                <a:lnTo>
                  <a:pt x="87" y="92"/>
                </a:lnTo>
                <a:lnTo>
                  <a:pt x="88" y="91"/>
                </a:lnTo>
                <a:lnTo>
                  <a:pt x="92" y="84"/>
                </a:lnTo>
                <a:lnTo>
                  <a:pt x="97" y="78"/>
                </a:lnTo>
                <a:lnTo>
                  <a:pt x="104" y="75"/>
                </a:lnTo>
                <a:lnTo>
                  <a:pt x="111" y="72"/>
                </a:lnTo>
                <a:lnTo>
                  <a:pt x="112" y="72"/>
                </a:lnTo>
                <a:lnTo>
                  <a:pt x="118" y="67"/>
                </a:lnTo>
                <a:lnTo>
                  <a:pt x="124" y="65"/>
                </a:lnTo>
                <a:lnTo>
                  <a:pt x="130" y="60"/>
                </a:lnTo>
                <a:lnTo>
                  <a:pt x="131" y="60"/>
                </a:lnTo>
                <a:lnTo>
                  <a:pt x="136" y="52"/>
                </a:lnTo>
                <a:lnTo>
                  <a:pt x="131" y="45"/>
                </a:lnTo>
                <a:lnTo>
                  <a:pt x="129" y="40"/>
                </a:lnTo>
                <a:lnTo>
                  <a:pt x="129" y="33"/>
                </a:lnTo>
                <a:lnTo>
                  <a:pt x="129" y="26"/>
                </a:lnTo>
                <a:lnTo>
                  <a:pt x="129" y="21"/>
                </a:lnTo>
                <a:lnTo>
                  <a:pt x="129" y="18"/>
                </a:lnTo>
                <a:lnTo>
                  <a:pt x="130" y="13"/>
                </a:lnTo>
                <a:lnTo>
                  <a:pt x="130" y="7"/>
                </a:lnTo>
                <a:lnTo>
                  <a:pt x="131" y="5"/>
                </a:lnTo>
                <a:lnTo>
                  <a:pt x="131" y="3"/>
                </a:lnTo>
                <a:lnTo>
                  <a:pt x="131" y="0"/>
                </a:lnTo>
                <a:lnTo>
                  <a:pt x="135" y="0"/>
                </a:lnTo>
                <a:lnTo>
                  <a:pt x="140" y="5"/>
                </a:lnTo>
                <a:lnTo>
                  <a:pt x="146" y="4"/>
                </a:lnTo>
                <a:lnTo>
                  <a:pt x="152" y="7"/>
                </a:lnTo>
                <a:lnTo>
                  <a:pt x="158" y="12"/>
                </a:lnTo>
                <a:lnTo>
                  <a:pt x="164" y="16"/>
                </a:lnTo>
                <a:lnTo>
                  <a:pt x="169" y="19"/>
                </a:lnTo>
                <a:lnTo>
                  <a:pt x="174" y="23"/>
                </a:lnTo>
                <a:lnTo>
                  <a:pt x="175" y="24"/>
                </a:lnTo>
                <a:lnTo>
                  <a:pt x="181" y="26"/>
                </a:lnTo>
                <a:lnTo>
                  <a:pt x="182" y="27"/>
                </a:lnTo>
                <a:lnTo>
                  <a:pt x="188" y="27"/>
                </a:lnTo>
                <a:lnTo>
                  <a:pt x="195" y="28"/>
                </a:lnTo>
                <a:lnTo>
                  <a:pt x="209" y="28"/>
                </a:lnTo>
                <a:lnTo>
                  <a:pt x="214" y="27"/>
                </a:lnTo>
                <a:lnTo>
                  <a:pt x="215" y="27"/>
                </a:lnTo>
                <a:lnTo>
                  <a:pt x="221" y="25"/>
                </a:lnTo>
                <a:lnTo>
                  <a:pt x="227" y="23"/>
                </a:lnTo>
                <a:lnTo>
                  <a:pt x="233" y="19"/>
                </a:lnTo>
                <a:lnTo>
                  <a:pt x="238" y="20"/>
                </a:lnTo>
                <a:lnTo>
                  <a:pt x="241" y="21"/>
                </a:lnTo>
                <a:lnTo>
                  <a:pt x="248" y="24"/>
                </a:lnTo>
                <a:lnTo>
                  <a:pt x="255" y="28"/>
                </a:lnTo>
                <a:lnTo>
                  <a:pt x="259" y="29"/>
                </a:lnTo>
                <a:lnTo>
                  <a:pt x="271" y="29"/>
                </a:lnTo>
                <a:lnTo>
                  <a:pt x="276" y="32"/>
                </a:lnTo>
                <a:lnTo>
                  <a:pt x="284" y="35"/>
                </a:lnTo>
                <a:lnTo>
                  <a:pt x="289" y="35"/>
                </a:lnTo>
                <a:lnTo>
                  <a:pt x="296" y="40"/>
                </a:lnTo>
                <a:lnTo>
                  <a:pt x="302" y="43"/>
                </a:lnTo>
                <a:lnTo>
                  <a:pt x="307" y="50"/>
                </a:lnTo>
                <a:lnTo>
                  <a:pt x="313" y="52"/>
                </a:lnTo>
                <a:lnTo>
                  <a:pt x="319" y="53"/>
                </a:lnTo>
                <a:lnTo>
                  <a:pt x="325" y="57"/>
                </a:lnTo>
                <a:lnTo>
                  <a:pt x="329" y="57"/>
                </a:lnTo>
                <a:lnTo>
                  <a:pt x="335" y="57"/>
                </a:lnTo>
                <a:lnTo>
                  <a:pt x="342" y="59"/>
                </a:lnTo>
                <a:lnTo>
                  <a:pt x="344" y="59"/>
                </a:lnTo>
                <a:lnTo>
                  <a:pt x="350" y="60"/>
                </a:lnTo>
                <a:lnTo>
                  <a:pt x="355" y="65"/>
                </a:lnTo>
                <a:lnTo>
                  <a:pt x="360" y="70"/>
                </a:lnTo>
                <a:lnTo>
                  <a:pt x="363" y="78"/>
                </a:lnTo>
                <a:lnTo>
                  <a:pt x="363" y="84"/>
                </a:lnTo>
                <a:lnTo>
                  <a:pt x="363" y="91"/>
                </a:lnTo>
                <a:lnTo>
                  <a:pt x="364" y="97"/>
                </a:lnTo>
                <a:lnTo>
                  <a:pt x="366" y="104"/>
                </a:lnTo>
                <a:lnTo>
                  <a:pt x="369" y="110"/>
                </a:lnTo>
                <a:lnTo>
                  <a:pt x="370" y="115"/>
                </a:lnTo>
                <a:lnTo>
                  <a:pt x="373" y="118"/>
                </a:lnTo>
                <a:lnTo>
                  <a:pt x="377" y="125"/>
                </a:lnTo>
                <a:lnTo>
                  <a:pt x="380" y="132"/>
                </a:lnTo>
                <a:lnTo>
                  <a:pt x="386" y="138"/>
                </a:lnTo>
                <a:lnTo>
                  <a:pt x="392" y="142"/>
                </a:lnTo>
                <a:lnTo>
                  <a:pt x="405" y="149"/>
                </a:lnTo>
                <a:lnTo>
                  <a:pt x="410" y="150"/>
                </a:lnTo>
                <a:lnTo>
                  <a:pt x="413" y="152"/>
                </a:lnTo>
                <a:lnTo>
                  <a:pt x="419" y="153"/>
                </a:lnTo>
                <a:lnTo>
                  <a:pt x="425" y="153"/>
                </a:lnTo>
                <a:lnTo>
                  <a:pt x="432" y="154"/>
                </a:lnTo>
                <a:lnTo>
                  <a:pt x="438" y="154"/>
                </a:lnTo>
                <a:lnTo>
                  <a:pt x="444" y="153"/>
                </a:lnTo>
                <a:lnTo>
                  <a:pt x="449" y="154"/>
                </a:lnTo>
                <a:lnTo>
                  <a:pt x="455" y="156"/>
                </a:lnTo>
                <a:lnTo>
                  <a:pt x="462" y="157"/>
                </a:lnTo>
                <a:lnTo>
                  <a:pt x="468" y="161"/>
                </a:lnTo>
                <a:lnTo>
                  <a:pt x="474" y="162"/>
                </a:lnTo>
                <a:lnTo>
                  <a:pt x="480" y="164"/>
                </a:lnTo>
                <a:lnTo>
                  <a:pt x="482" y="164"/>
                </a:lnTo>
                <a:lnTo>
                  <a:pt x="488" y="165"/>
                </a:lnTo>
                <a:lnTo>
                  <a:pt x="495" y="170"/>
                </a:lnTo>
                <a:lnTo>
                  <a:pt x="497" y="170"/>
                </a:lnTo>
                <a:lnTo>
                  <a:pt x="503" y="173"/>
                </a:lnTo>
                <a:lnTo>
                  <a:pt x="510" y="177"/>
                </a:lnTo>
                <a:lnTo>
                  <a:pt x="515" y="177"/>
                </a:lnTo>
                <a:lnTo>
                  <a:pt x="522" y="183"/>
                </a:lnTo>
                <a:lnTo>
                  <a:pt x="528" y="186"/>
                </a:lnTo>
                <a:lnTo>
                  <a:pt x="534" y="188"/>
                </a:lnTo>
                <a:lnTo>
                  <a:pt x="540" y="193"/>
                </a:lnTo>
                <a:lnTo>
                  <a:pt x="546" y="199"/>
                </a:lnTo>
                <a:lnTo>
                  <a:pt x="547" y="201"/>
                </a:lnTo>
                <a:lnTo>
                  <a:pt x="554" y="205"/>
                </a:lnTo>
                <a:lnTo>
                  <a:pt x="560" y="210"/>
                </a:lnTo>
                <a:lnTo>
                  <a:pt x="562" y="213"/>
                </a:lnTo>
                <a:lnTo>
                  <a:pt x="567" y="218"/>
                </a:lnTo>
                <a:lnTo>
                  <a:pt x="573" y="221"/>
                </a:lnTo>
                <a:lnTo>
                  <a:pt x="578" y="225"/>
                </a:lnTo>
                <a:lnTo>
                  <a:pt x="585" y="229"/>
                </a:lnTo>
                <a:lnTo>
                  <a:pt x="591" y="229"/>
                </a:lnTo>
                <a:lnTo>
                  <a:pt x="597" y="229"/>
                </a:lnTo>
                <a:lnTo>
                  <a:pt x="603" y="228"/>
                </a:lnTo>
                <a:lnTo>
                  <a:pt x="609" y="226"/>
                </a:lnTo>
                <a:lnTo>
                  <a:pt x="627" y="213"/>
                </a:lnTo>
                <a:lnTo>
                  <a:pt x="633" y="207"/>
                </a:lnTo>
                <a:lnTo>
                  <a:pt x="637" y="201"/>
                </a:lnTo>
                <a:lnTo>
                  <a:pt x="642" y="195"/>
                </a:lnTo>
                <a:lnTo>
                  <a:pt x="646" y="187"/>
                </a:lnTo>
                <a:lnTo>
                  <a:pt x="649" y="183"/>
                </a:lnTo>
                <a:lnTo>
                  <a:pt x="652" y="177"/>
                </a:lnTo>
                <a:lnTo>
                  <a:pt x="654" y="170"/>
                </a:lnTo>
                <a:lnTo>
                  <a:pt x="655" y="163"/>
                </a:lnTo>
                <a:lnTo>
                  <a:pt x="655" y="156"/>
                </a:lnTo>
                <a:lnTo>
                  <a:pt x="654" y="154"/>
                </a:lnTo>
                <a:lnTo>
                  <a:pt x="652" y="148"/>
                </a:lnTo>
                <a:lnTo>
                  <a:pt x="648" y="142"/>
                </a:lnTo>
                <a:lnTo>
                  <a:pt x="645" y="136"/>
                </a:lnTo>
                <a:lnTo>
                  <a:pt x="645" y="134"/>
                </a:lnTo>
                <a:lnTo>
                  <a:pt x="642" y="128"/>
                </a:lnTo>
                <a:lnTo>
                  <a:pt x="642" y="121"/>
                </a:lnTo>
                <a:lnTo>
                  <a:pt x="639" y="114"/>
                </a:lnTo>
                <a:lnTo>
                  <a:pt x="639" y="108"/>
                </a:lnTo>
                <a:lnTo>
                  <a:pt x="641" y="101"/>
                </a:lnTo>
                <a:lnTo>
                  <a:pt x="641" y="94"/>
                </a:lnTo>
                <a:lnTo>
                  <a:pt x="644" y="88"/>
                </a:lnTo>
                <a:lnTo>
                  <a:pt x="644" y="86"/>
                </a:lnTo>
                <a:lnTo>
                  <a:pt x="648" y="78"/>
                </a:lnTo>
                <a:lnTo>
                  <a:pt x="658" y="66"/>
                </a:lnTo>
                <a:lnTo>
                  <a:pt x="664" y="59"/>
                </a:lnTo>
                <a:lnTo>
                  <a:pt x="671" y="53"/>
                </a:lnTo>
                <a:lnTo>
                  <a:pt x="677" y="48"/>
                </a:lnTo>
                <a:lnTo>
                  <a:pt x="682" y="45"/>
                </a:lnTo>
                <a:lnTo>
                  <a:pt x="688" y="42"/>
                </a:lnTo>
                <a:lnTo>
                  <a:pt x="694" y="38"/>
                </a:lnTo>
                <a:lnTo>
                  <a:pt x="700" y="34"/>
                </a:lnTo>
                <a:lnTo>
                  <a:pt x="707" y="31"/>
                </a:lnTo>
                <a:lnTo>
                  <a:pt x="724" y="31"/>
                </a:lnTo>
                <a:lnTo>
                  <a:pt x="727" y="28"/>
                </a:lnTo>
                <a:lnTo>
                  <a:pt x="734" y="24"/>
                </a:lnTo>
                <a:lnTo>
                  <a:pt x="740" y="18"/>
                </a:lnTo>
                <a:lnTo>
                  <a:pt x="746" y="18"/>
                </a:lnTo>
                <a:lnTo>
                  <a:pt x="750" y="19"/>
                </a:lnTo>
                <a:lnTo>
                  <a:pt x="756" y="20"/>
                </a:lnTo>
                <a:lnTo>
                  <a:pt x="763" y="19"/>
                </a:lnTo>
                <a:lnTo>
                  <a:pt x="764" y="20"/>
                </a:lnTo>
                <a:lnTo>
                  <a:pt x="770" y="18"/>
                </a:lnTo>
                <a:lnTo>
                  <a:pt x="776" y="23"/>
                </a:lnTo>
                <a:lnTo>
                  <a:pt x="782" y="23"/>
                </a:lnTo>
                <a:lnTo>
                  <a:pt x="794" y="31"/>
                </a:lnTo>
                <a:lnTo>
                  <a:pt x="801" y="32"/>
                </a:lnTo>
                <a:lnTo>
                  <a:pt x="804" y="33"/>
                </a:lnTo>
                <a:lnTo>
                  <a:pt x="810" y="35"/>
                </a:lnTo>
                <a:lnTo>
                  <a:pt x="816" y="38"/>
                </a:lnTo>
                <a:lnTo>
                  <a:pt x="823" y="38"/>
                </a:lnTo>
                <a:lnTo>
                  <a:pt x="829" y="42"/>
                </a:lnTo>
                <a:lnTo>
                  <a:pt x="829" y="49"/>
                </a:lnTo>
                <a:lnTo>
                  <a:pt x="832" y="56"/>
                </a:lnTo>
                <a:lnTo>
                  <a:pt x="829" y="61"/>
                </a:lnTo>
                <a:lnTo>
                  <a:pt x="834" y="68"/>
                </a:lnTo>
                <a:lnTo>
                  <a:pt x="839" y="75"/>
                </a:lnTo>
                <a:lnTo>
                  <a:pt x="841" y="76"/>
                </a:lnTo>
                <a:lnTo>
                  <a:pt x="847" y="76"/>
                </a:lnTo>
                <a:lnTo>
                  <a:pt x="854" y="77"/>
                </a:lnTo>
                <a:lnTo>
                  <a:pt x="860" y="77"/>
                </a:lnTo>
                <a:lnTo>
                  <a:pt x="865" y="78"/>
                </a:lnTo>
                <a:lnTo>
                  <a:pt x="872" y="80"/>
                </a:lnTo>
                <a:lnTo>
                  <a:pt x="878" y="82"/>
                </a:lnTo>
                <a:lnTo>
                  <a:pt x="885" y="88"/>
                </a:lnTo>
                <a:lnTo>
                  <a:pt x="890" y="91"/>
                </a:lnTo>
                <a:lnTo>
                  <a:pt x="895" y="92"/>
                </a:lnTo>
                <a:lnTo>
                  <a:pt x="902" y="92"/>
                </a:lnTo>
                <a:lnTo>
                  <a:pt x="909" y="92"/>
                </a:lnTo>
                <a:lnTo>
                  <a:pt x="915" y="92"/>
                </a:lnTo>
                <a:lnTo>
                  <a:pt x="920" y="92"/>
                </a:lnTo>
                <a:lnTo>
                  <a:pt x="927" y="90"/>
                </a:lnTo>
                <a:lnTo>
                  <a:pt x="933" y="92"/>
                </a:lnTo>
                <a:lnTo>
                  <a:pt x="940" y="93"/>
                </a:lnTo>
                <a:lnTo>
                  <a:pt x="946" y="96"/>
                </a:lnTo>
                <a:lnTo>
                  <a:pt x="948" y="100"/>
                </a:lnTo>
                <a:lnTo>
                  <a:pt x="949" y="106"/>
                </a:lnTo>
                <a:lnTo>
                  <a:pt x="953" y="113"/>
                </a:lnTo>
                <a:lnTo>
                  <a:pt x="955" y="120"/>
                </a:lnTo>
                <a:lnTo>
                  <a:pt x="951" y="125"/>
                </a:lnTo>
                <a:lnTo>
                  <a:pt x="949" y="132"/>
                </a:lnTo>
                <a:lnTo>
                  <a:pt x="947" y="133"/>
                </a:lnTo>
                <a:lnTo>
                  <a:pt x="942" y="139"/>
                </a:lnTo>
                <a:lnTo>
                  <a:pt x="940" y="145"/>
                </a:lnTo>
                <a:lnTo>
                  <a:pt x="941" y="153"/>
                </a:lnTo>
                <a:lnTo>
                  <a:pt x="940" y="159"/>
                </a:lnTo>
                <a:lnTo>
                  <a:pt x="942" y="165"/>
                </a:lnTo>
                <a:lnTo>
                  <a:pt x="945" y="172"/>
                </a:lnTo>
                <a:lnTo>
                  <a:pt x="947" y="179"/>
                </a:lnTo>
                <a:lnTo>
                  <a:pt x="949" y="185"/>
                </a:lnTo>
                <a:lnTo>
                  <a:pt x="950" y="191"/>
                </a:lnTo>
                <a:lnTo>
                  <a:pt x="949" y="191"/>
                </a:lnTo>
                <a:lnTo>
                  <a:pt x="949" y="198"/>
                </a:lnTo>
                <a:lnTo>
                  <a:pt x="946" y="205"/>
                </a:lnTo>
                <a:lnTo>
                  <a:pt x="945" y="212"/>
                </a:lnTo>
                <a:lnTo>
                  <a:pt x="942" y="219"/>
                </a:lnTo>
                <a:lnTo>
                  <a:pt x="937" y="226"/>
                </a:lnTo>
                <a:lnTo>
                  <a:pt x="934" y="233"/>
                </a:lnTo>
                <a:lnTo>
                  <a:pt x="933" y="239"/>
                </a:lnTo>
                <a:lnTo>
                  <a:pt x="937" y="246"/>
                </a:lnTo>
                <a:lnTo>
                  <a:pt x="939" y="250"/>
                </a:lnTo>
                <a:lnTo>
                  <a:pt x="941" y="257"/>
                </a:lnTo>
                <a:lnTo>
                  <a:pt x="942" y="263"/>
                </a:lnTo>
                <a:lnTo>
                  <a:pt x="943" y="270"/>
                </a:lnTo>
                <a:lnTo>
                  <a:pt x="946" y="277"/>
                </a:lnTo>
                <a:lnTo>
                  <a:pt x="946" y="287"/>
                </a:lnTo>
                <a:lnTo>
                  <a:pt x="948" y="295"/>
                </a:lnTo>
                <a:lnTo>
                  <a:pt x="950" y="302"/>
                </a:lnTo>
                <a:lnTo>
                  <a:pt x="953" y="309"/>
                </a:lnTo>
                <a:lnTo>
                  <a:pt x="954" y="316"/>
                </a:lnTo>
                <a:lnTo>
                  <a:pt x="954" y="323"/>
                </a:lnTo>
                <a:lnTo>
                  <a:pt x="954" y="330"/>
                </a:lnTo>
                <a:lnTo>
                  <a:pt x="955" y="357"/>
                </a:lnTo>
                <a:lnTo>
                  <a:pt x="955" y="364"/>
                </a:lnTo>
                <a:lnTo>
                  <a:pt x="955" y="371"/>
                </a:lnTo>
                <a:lnTo>
                  <a:pt x="956" y="378"/>
                </a:lnTo>
                <a:lnTo>
                  <a:pt x="956" y="392"/>
                </a:lnTo>
                <a:lnTo>
                  <a:pt x="957" y="399"/>
                </a:lnTo>
                <a:lnTo>
                  <a:pt x="957" y="415"/>
                </a:lnTo>
                <a:lnTo>
                  <a:pt x="957" y="423"/>
                </a:lnTo>
                <a:lnTo>
                  <a:pt x="957" y="429"/>
                </a:lnTo>
                <a:lnTo>
                  <a:pt x="958" y="435"/>
                </a:lnTo>
                <a:lnTo>
                  <a:pt x="958" y="449"/>
                </a:lnTo>
                <a:lnTo>
                  <a:pt x="958" y="455"/>
                </a:lnTo>
                <a:lnTo>
                  <a:pt x="958" y="469"/>
                </a:lnTo>
                <a:lnTo>
                  <a:pt x="959" y="478"/>
                </a:lnTo>
                <a:lnTo>
                  <a:pt x="959" y="487"/>
                </a:lnTo>
                <a:lnTo>
                  <a:pt x="959" y="494"/>
                </a:lnTo>
                <a:lnTo>
                  <a:pt x="959" y="505"/>
                </a:lnTo>
                <a:lnTo>
                  <a:pt x="960" y="520"/>
                </a:lnTo>
                <a:lnTo>
                  <a:pt x="961" y="538"/>
                </a:lnTo>
                <a:lnTo>
                  <a:pt x="961" y="551"/>
                </a:lnTo>
                <a:lnTo>
                  <a:pt x="961" y="560"/>
                </a:lnTo>
                <a:lnTo>
                  <a:pt x="961" y="570"/>
                </a:lnTo>
                <a:lnTo>
                  <a:pt x="962" y="582"/>
                </a:lnTo>
                <a:lnTo>
                  <a:pt x="962" y="594"/>
                </a:lnTo>
                <a:lnTo>
                  <a:pt x="962" y="606"/>
                </a:lnTo>
                <a:lnTo>
                  <a:pt x="962" y="615"/>
                </a:lnTo>
                <a:lnTo>
                  <a:pt x="963" y="622"/>
                </a:lnTo>
                <a:lnTo>
                  <a:pt x="963" y="638"/>
                </a:lnTo>
                <a:lnTo>
                  <a:pt x="964" y="645"/>
                </a:lnTo>
                <a:lnTo>
                  <a:pt x="964" y="656"/>
                </a:lnTo>
                <a:lnTo>
                  <a:pt x="964" y="671"/>
                </a:lnTo>
                <a:lnTo>
                  <a:pt x="965" y="685"/>
                </a:lnTo>
                <a:lnTo>
                  <a:pt x="965" y="696"/>
                </a:lnTo>
                <a:lnTo>
                  <a:pt x="965" y="715"/>
                </a:lnTo>
                <a:lnTo>
                  <a:pt x="965" y="734"/>
                </a:lnTo>
                <a:lnTo>
                  <a:pt x="966" y="747"/>
                </a:lnTo>
                <a:lnTo>
                  <a:pt x="966" y="763"/>
                </a:lnTo>
                <a:lnTo>
                  <a:pt x="966" y="770"/>
                </a:lnTo>
                <a:lnTo>
                  <a:pt x="966" y="775"/>
                </a:lnTo>
                <a:lnTo>
                  <a:pt x="967" y="804"/>
                </a:lnTo>
                <a:lnTo>
                  <a:pt x="967" y="818"/>
                </a:lnTo>
                <a:lnTo>
                  <a:pt x="969" y="825"/>
                </a:lnTo>
                <a:lnTo>
                  <a:pt x="969" y="839"/>
                </a:lnTo>
                <a:lnTo>
                  <a:pt x="969" y="846"/>
                </a:lnTo>
                <a:lnTo>
                  <a:pt x="969" y="867"/>
                </a:lnTo>
                <a:lnTo>
                  <a:pt x="970" y="875"/>
                </a:lnTo>
                <a:lnTo>
                  <a:pt x="970" y="882"/>
                </a:lnTo>
                <a:lnTo>
                  <a:pt x="970" y="904"/>
                </a:lnTo>
                <a:lnTo>
                  <a:pt x="970" y="922"/>
                </a:lnTo>
                <a:lnTo>
                  <a:pt x="971" y="961"/>
                </a:lnTo>
                <a:lnTo>
                  <a:pt x="972" y="1001"/>
                </a:lnTo>
                <a:lnTo>
                  <a:pt x="973" y="1040"/>
                </a:lnTo>
                <a:lnTo>
                  <a:pt x="911" y="1040"/>
                </a:lnTo>
                <a:lnTo>
                  <a:pt x="911" y="1053"/>
                </a:lnTo>
                <a:lnTo>
                  <a:pt x="911" y="1069"/>
                </a:lnTo>
                <a:lnTo>
                  <a:pt x="912" y="1080"/>
                </a:lnTo>
                <a:lnTo>
                  <a:pt x="876" y="1057"/>
                </a:lnTo>
                <a:lnTo>
                  <a:pt x="852" y="1040"/>
                </a:lnTo>
                <a:lnTo>
                  <a:pt x="848" y="1038"/>
                </a:lnTo>
                <a:lnTo>
                  <a:pt x="816" y="1018"/>
                </a:lnTo>
                <a:lnTo>
                  <a:pt x="805" y="1010"/>
                </a:lnTo>
                <a:lnTo>
                  <a:pt x="785" y="997"/>
                </a:lnTo>
                <a:lnTo>
                  <a:pt x="771" y="988"/>
                </a:lnTo>
                <a:lnTo>
                  <a:pt x="748" y="973"/>
                </a:lnTo>
                <a:lnTo>
                  <a:pt x="746" y="972"/>
                </a:lnTo>
                <a:lnTo>
                  <a:pt x="730" y="961"/>
                </a:lnTo>
                <a:lnTo>
                  <a:pt x="720" y="955"/>
                </a:lnTo>
                <a:lnTo>
                  <a:pt x="685" y="933"/>
                </a:lnTo>
                <a:lnTo>
                  <a:pt x="666" y="922"/>
                </a:lnTo>
                <a:lnTo>
                  <a:pt x="660" y="917"/>
                </a:lnTo>
                <a:lnTo>
                  <a:pt x="652" y="913"/>
                </a:lnTo>
                <a:lnTo>
                  <a:pt x="636" y="903"/>
                </a:lnTo>
                <a:lnTo>
                  <a:pt x="629" y="898"/>
                </a:lnTo>
                <a:lnTo>
                  <a:pt x="617" y="890"/>
                </a:lnTo>
                <a:lnTo>
                  <a:pt x="597" y="879"/>
                </a:lnTo>
                <a:lnTo>
                  <a:pt x="583" y="871"/>
                </a:lnTo>
                <a:lnTo>
                  <a:pt x="558" y="855"/>
                </a:lnTo>
                <a:lnTo>
                  <a:pt x="535" y="841"/>
                </a:lnTo>
                <a:lnTo>
                  <a:pt x="515" y="830"/>
                </a:lnTo>
                <a:lnTo>
                  <a:pt x="514" y="828"/>
                </a:lnTo>
                <a:lnTo>
                  <a:pt x="510" y="826"/>
                </a:lnTo>
                <a:lnTo>
                  <a:pt x="503" y="822"/>
                </a:lnTo>
                <a:lnTo>
                  <a:pt x="496" y="817"/>
                </a:lnTo>
                <a:lnTo>
                  <a:pt x="486" y="811"/>
                </a:lnTo>
                <a:lnTo>
                  <a:pt x="479" y="807"/>
                </a:lnTo>
                <a:lnTo>
                  <a:pt x="472" y="803"/>
                </a:lnTo>
                <a:lnTo>
                  <a:pt x="464" y="799"/>
                </a:lnTo>
                <a:lnTo>
                  <a:pt x="456" y="794"/>
                </a:lnTo>
                <a:lnTo>
                  <a:pt x="450" y="790"/>
                </a:lnTo>
                <a:lnTo>
                  <a:pt x="442" y="785"/>
                </a:lnTo>
                <a:lnTo>
                  <a:pt x="433" y="779"/>
                </a:lnTo>
                <a:lnTo>
                  <a:pt x="425" y="776"/>
                </a:lnTo>
                <a:lnTo>
                  <a:pt x="417" y="771"/>
                </a:lnTo>
                <a:lnTo>
                  <a:pt x="411" y="767"/>
                </a:lnTo>
                <a:lnTo>
                  <a:pt x="396" y="776"/>
                </a:lnTo>
                <a:lnTo>
                  <a:pt x="392" y="778"/>
                </a:lnTo>
                <a:lnTo>
                  <a:pt x="386" y="782"/>
                </a:lnTo>
                <a:lnTo>
                  <a:pt x="377" y="787"/>
                </a:lnTo>
                <a:lnTo>
                  <a:pt x="370" y="791"/>
                </a:lnTo>
                <a:lnTo>
                  <a:pt x="358" y="798"/>
                </a:lnTo>
                <a:lnTo>
                  <a:pt x="350" y="802"/>
                </a:lnTo>
                <a:lnTo>
                  <a:pt x="350" y="803"/>
                </a:lnTo>
                <a:lnTo>
                  <a:pt x="349" y="803"/>
                </a:lnTo>
                <a:lnTo>
                  <a:pt x="343" y="808"/>
                </a:lnTo>
                <a:lnTo>
                  <a:pt x="335" y="811"/>
                </a:lnTo>
                <a:lnTo>
                  <a:pt x="329" y="817"/>
                </a:lnTo>
                <a:lnTo>
                  <a:pt x="322" y="820"/>
                </a:lnTo>
                <a:lnTo>
                  <a:pt x="316" y="825"/>
                </a:lnTo>
                <a:lnTo>
                  <a:pt x="308" y="828"/>
                </a:lnTo>
                <a:lnTo>
                  <a:pt x="302" y="834"/>
                </a:lnTo>
                <a:lnTo>
                  <a:pt x="296" y="827"/>
                </a:lnTo>
                <a:lnTo>
                  <a:pt x="295" y="826"/>
                </a:lnTo>
                <a:lnTo>
                  <a:pt x="289" y="819"/>
                </a:lnTo>
                <a:lnTo>
                  <a:pt x="283" y="814"/>
                </a:lnTo>
                <a:lnTo>
                  <a:pt x="271" y="800"/>
                </a:lnTo>
                <a:lnTo>
                  <a:pt x="264" y="794"/>
                </a:lnTo>
                <a:lnTo>
                  <a:pt x="259" y="790"/>
                </a:lnTo>
                <a:lnTo>
                  <a:pt x="253" y="786"/>
                </a:lnTo>
                <a:lnTo>
                  <a:pt x="246" y="785"/>
                </a:lnTo>
                <a:lnTo>
                  <a:pt x="240" y="783"/>
                </a:lnTo>
                <a:lnTo>
                  <a:pt x="233" y="781"/>
                </a:lnTo>
                <a:lnTo>
                  <a:pt x="228" y="779"/>
                </a:lnTo>
                <a:lnTo>
                  <a:pt x="220" y="778"/>
                </a:lnTo>
                <a:lnTo>
                  <a:pt x="208" y="774"/>
                </a:lnTo>
                <a:lnTo>
                  <a:pt x="202" y="773"/>
                </a:lnTo>
                <a:lnTo>
                  <a:pt x="188" y="768"/>
                </a:lnTo>
                <a:lnTo>
                  <a:pt x="182" y="767"/>
                </a:lnTo>
                <a:lnTo>
                  <a:pt x="176" y="766"/>
                </a:lnTo>
                <a:lnTo>
                  <a:pt x="170" y="763"/>
                </a:lnTo>
                <a:lnTo>
                  <a:pt x="163" y="762"/>
                </a:lnTo>
                <a:lnTo>
                  <a:pt x="161" y="758"/>
                </a:lnTo>
                <a:lnTo>
                  <a:pt x="158" y="751"/>
                </a:lnTo>
                <a:lnTo>
                  <a:pt x="155" y="744"/>
                </a:lnTo>
                <a:lnTo>
                  <a:pt x="153" y="737"/>
                </a:lnTo>
                <a:lnTo>
                  <a:pt x="150" y="731"/>
                </a:lnTo>
                <a:lnTo>
                  <a:pt x="147" y="723"/>
                </a:lnTo>
                <a:lnTo>
                  <a:pt x="146" y="722"/>
                </a:lnTo>
                <a:lnTo>
                  <a:pt x="143" y="715"/>
                </a:lnTo>
                <a:lnTo>
                  <a:pt x="140" y="709"/>
                </a:lnTo>
                <a:lnTo>
                  <a:pt x="138" y="702"/>
                </a:lnTo>
                <a:lnTo>
                  <a:pt x="130" y="698"/>
                </a:lnTo>
                <a:lnTo>
                  <a:pt x="128" y="697"/>
                </a:lnTo>
                <a:lnTo>
                  <a:pt x="122" y="695"/>
                </a:lnTo>
                <a:lnTo>
                  <a:pt x="115" y="693"/>
                </a:lnTo>
                <a:lnTo>
                  <a:pt x="109" y="690"/>
                </a:lnTo>
                <a:lnTo>
                  <a:pt x="103" y="688"/>
                </a:lnTo>
                <a:lnTo>
                  <a:pt x="100" y="687"/>
                </a:lnTo>
                <a:lnTo>
                  <a:pt x="96" y="685"/>
                </a:lnTo>
                <a:lnTo>
                  <a:pt x="89" y="681"/>
                </a:lnTo>
                <a:lnTo>
                  <a:pt x="84" y="680"/>
                </a:lnTo>
                <a:lnTo>
                  <a:pt x="77" y="683"/>
                </a:lnTo>
                <a:lnTo>
                  <a:pt x="70" y="686"/>
                </a:lnTo>
                <a:lnTo>
                  <a:pt x="64" y="683"/>
                </a:lnTo>
                <a:lnTo>
                  <a:pt x="57" y="678"/>
                </a:lnTo>
                <a:lnTo>
                  <a:pt x="55" y="671"/>
                </a:lnTo>
                <a:lnTo>
                  <a:pt x="52" y="663"/>
                </a:lnTo>
                <a:lnTo>
                  <a:pt x="49" y="662"/>
                </a:lnTo>
                <a:lnTo>
                  <a:pt x="46" y="658"/>
                </a:lnTo>
                <a:lnTo>
                  <a:pt x="44" y="653"/>
                </a:lnTo>
                <a:lnTo>
                  <a:pt x="44" y="645"/>
                </a:lnTo>
                <a:lnTo>
                  <a:pt x="44" y="623"/>
                </a:lnTo>
                <a:lnTo>
                  <a:pt x="40" y="615"/>
                </a:lnTo>
                <a:lnTo>
                  <a:pt x="37" y="610"/>
                </a:lnTo>
                <a:lnTo>
                  <a:pt x="33" y="604"/>
                </a:lnTo>
                <a:lnTo>
                  <a:pt x="30" y="598"/>
                </a:lnTo>
                <a:lnTo>
                  <a:pt x="26" y="592"/>
                </a:lnTo>
                <a:lnTo>
                  <a:pt x="22" y="584"/>
                </a:lnTo>
                <a:lnTo>
                  <a:pt x="18" y="577"/>
                </a:lnTo>
                <a:lnTo>
                  <a:pt x="14" y="570"/>
                </a:lnTo>
                <a:lnTo>
                  <a:pt x="9" y="564"/>
                </a:lnTo>
                <a:lnTo>
                  <a:pt x="5" y="557"/>
                </a:lnTo>
                <a:lnTo>
                  <a:pt x="4" y="550"/>
                </a:lnTo>
                <a:lnTo>
                  <a:pt x="8" y="542"/>
                </a:lnTo>
                <a:lnTo>
                  <a:pt x="14" y="536"/>
                </a:lnTo>
                <a:lnTo>
                  <a:pt x="20" y="532"/>
                </a:lnTo>
                <a:lnTo>
                  <a:pt x="27" y="528"/>
                </a:lnTo>
                <a:lnTo>
                  <a:pt x="33" y="524"/>
                </a:lnTo>
                <a:lnTo>
                  <a:pt x="35" y="517"/>
                </a:lnTo>
                <a:lnTo>
                  <a:pt x="35" y="516"/>
                </a:lnTo>
                <a:lnTo>
                  <a:pt x="34" y="509"/>
                </a:lnTo>
                <a:lnTo>
                  <a:pt x="35" y="502"/>
                </a:lnTo>
                <a:lnTo>
                  <a:pt x="31" y="494"/>
                </a:lnTo>
                <a:lnTo>
                  <a:pt x="30" y="486"/>
                </a:lnTo>
                <a:lnTo>
                  <a:pt x="28" y="479"/>
                </a:lnTo>
                <a:lnTo>
                  <a:pt x="26" y="472"/>
                </a:lnTo>
                <a:lnTo>
                  <a:pt x="25" y="464"/>
                </a:lnTo>
                <a:lnTo>
                  <a:pt x="26" y="457"/>
                </a:lnTo>
                <a:lnTo>
                  <a:pt x="28" y="451"/>
                </a:lnTo>
                <a:lnTo>
                  <a:pt x="29" y="444"/>
                </a:lnTo>
                <a:lnTo>
                  <a:pt x="33" y="437"/>
                </a:lnTo>
                <a:lnTo>
                  <a:pt x="35" y="429"/>
                </a:lnTo>
                <a:lnTo>
                  <a:pt x="37" y="422"/>
                </a:lnTo>
                <a:lnTo>
                  <a:pt x="36" y="415"/>
                </a:lnTo>
                <a:lnTo>
                  <a:pt x="34" y="408"/>
                </a:lnTo>
                <a:lnTo>
                  <a:pt x="32" y="400"/>
                </a:lnTo>
                <a:lnTo>
                  <a:pt x="30" y="395"/>
                </a:lnTo>
                <a:lnTo>
                  <a:pt x="28" y="388"/>
                </a:lnTo>
                <a:lnTo>
                  <a:pt x="28" y="380"/>
                </a:lnTo>
                <a:lnTo>
                  <a:pt x="29" y="373"/>
                </a:lnTo>
                <a:lnTo>
                  <a:pt x="30" y="365"/>
                </a:lnTo>
                <a:lnTo>
                  <a:pt x="31" y="358"/>
                </a:lnTo>
                <a:lnTo>
                  <a:pt x="31" y="357"/>
                </a:lnTo>
                <a:lnTo>
                  <a:pt x="32" y="352"/>
                </a:lnTo>
                <a:lnTo>
                  <a:pt x="32" y="346"/>
                </a:lnTo>
                <a:lnTo>
                  <a:pt x="32" y="333"/>
                </a:lnTo>
                <a:lnTo>
                  <a:pt x="32" y="326"/>
                </a:lnTo>
                <a:lnTo>
                  <a:pt x="31" y="318"/>
                </a:lnTo>
                <a:lnTo>
                  <a:pt x="29" y="312"/>
                </a:lnTo>
                <a:lnTo>
                  <a:pt x="28" y="304"/>
                </a:lnTo>
                <a:lnTo>
                  <a:pt x="27" y="298"/>
                </a:lnTo>
                <a:lnTo>
                  <a:pt x="25" y="291"/>
                </a:lnTo>
                <a:lnTo>
                  <a:pt x="22" y="284"/>
                </a:lnTo>
                <a:lnTo>
                  <a:pt x="20" y="277"/>
                </a:lnTo>
                <a:lnTo>
                  <a:pt x="17" y="270"/>
                </a:lnTo>
                <a:lnTo>
                  <a:pt x="14" y="263"/>
                </a:lnTo>
                <a:lnTo>
                  <a:pt x="9" y="257"/>
                </a:lnTo>
                <a:lnTo>
                  <a:pt x="5" y="250"/>
                </a:lnTo>
                <a:lnTo>
                  <a:pt x="3" y="24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1" name="Freeform 18"/>
          <p:cNvSpPr>
            <a:spLocks/>
          </p:cNvSpPr>
          <p:nvPr/>
        </p:nvSpPr>
        <p:spPr bwMode="auto">
          <a:xfrm>
            <a:off x="4883150" y="2689225"/>
            <a:ext cx="239713" cy="173038"/>
          </a:xfrm>
          <a:custGeom>
            <a:avLst/>
            <a:gdLst>
              <a:gd name="T0" fmla="*/ 0 w 506"/>
              <a:gd name="T1" fmla="*/ 0 h 368"/>
              <a:gd name="T2" fmla="*/ 0 w 506"/>
              <a:gd name="T3" fmla="*/ 0 h 368"/>
              <a:gd name="T4" fmla="*/ 0 w 506"/>
              <a:gd name="T5" fmla="*/ 0 h 368"/>
              <a:gd name="T6" fmla="*/ 0 w 506"/>
              <a:gd name="T7" fmla="*/ 0 h 368"/>
              <a:gd name="T8" fmla="*/ 0 w 506"/>
              <a:gd name="T9" fmla="*/ 0 h 368"/>
              <a:gd name="T10" fmla="*/ 0 w 506"/>
              <a:gd name="T11" fmla="*/ 0 h 368"/>
              <a:gd name="T12" fmla="*/ 0 w 506"/>
              <a:gd name="T13" fmla="*/ 0 h 368"/>
              <a:gd name="T14" fmla="*/ 0 w 506"/>
              <a:gd name="T15" fmla="*/ 0 h 368"/>
              <a:gd name="T16" fmla="*/ 0 w 506"/>
              <a:gd name="T17" fmla="*/ 0 h 368"/>
              <a:gd name="T18" fmla="*/ 0 w 506"/>
              <a:gd name="T19" fmla="*/ 0 h 368"/>
              <a:gd name="T20" fmla="*/ 0 w 506"/>
              <a:gd name="T21" fmla="*/ 0 h 368"/>
              <a:gd name="T22" fmla="*/ 0 w 506"/>
              <a:gd name="T23" fmla="*/ 0 h 368"/>
              <a:gd name="T24" fmla="*/ 0 w 506"/>
              <a:gd name="T25" fmla="*/ 0 h 368"/>
              <a:gd name="T26" fmla="*/ 0 w 506"/>
              <a:gd name="T27" fmla="*/ 0 h 368"/>
              <a:gd name="T28" fmla="*/ 0 w 506"/>
              <a:gd name="T29" fmla="*/ 0 h 368"/>
              <a:gd name="T30" fmla="*/ 0 w 506"/>
              <a:gd name="T31" fmla="*/ 0 h 368"/>
              <a:gd name="T32" fmla="*/ 0 w 506"/>
              <a:gd name="T33" fmla="*/ 0 h 368"/>
              <a:gd name="T34" fmla="*/ 0 w 506"/>
              <a:gd name="T35" fmla="*/ 0 h 368"/>
              <a:gd name="T36" fmla="*/ 0 w 506"/>
              <a:gd name="T37" fmla="*/ 0 h 368"/>
              <a:gd name="T38" fmla="*/ 0 w 506"/>
              <a:gd name="T39" fmla="*/ 0 h 368"/>
              <a:gd name="T40" fmla="*/ 0 w 506"/>
              <a:gd name="T41" fmla="*/ 0 h 368"/>
              <a:gd name="T42" fmla="*/ 0 w 506"/>
              <a:gd name="T43" fmla="*/ 0 h 368"/>
              <a:gd name="T44" fmla="*/ 0 w 506"/>
              <a:gd name="T45" fmla="*/ 0 h 368"/>
              <a:gd name="T46" fmla="*/ 0 w 506"/>
              <a:gd name="T47" fmla="*/ 0 h 368"/>
              <a:gd name="T48" fmla="*/ 0 w 506"/>
              <a:gd name="T49" fmla="*/ 0 h 368"/>
              <a:gd name="T50" fmla="*/ 0 w 506"/>
              <a:gd name="T51" fmla="*/ 0 h 368"/>
              <a:gd name="T52" fmla="*/ 0 w 506"/>
              <a:gd name="T53" fmla="*/ 0 h 368"/>
              <a:gd name="T54" fmla="*/ 0 w 506"/>
              <a:gd name="T55" fmla="*/ 0 h 368"/>
              <a:gd name="T56" fmla="*/ 0 w 506"/>
              <a:gd name="T57" fmla="*/ 0 h 368"/>
              <a:gd name="T58" fmla="*/ 0 w 506"/>
              <a:gd name="T59" fmla="*/ 0 h 368"/>
              <a:gd name="T60" fmla="*/ 0 w 506"/>
              <a:gd name="T61" fmla="*/ 0 h 368"/>
              <a:gd name="T62" fmla="*/ 0 w 506"/>
              <a:gd name="T63" fmla="*/ 0 h 368"/>
              <a:gd name="T64" fmla="*/ 0 w 506"/>
              <a:gd name="T65" fmla="*/ 0 h 368"/>
              <a:gd name="T66" fmla="*/ 0 w 506"/>
              <a:gd name="T67" fmla="*/ 0 h 368"/>
              <a:gd name="T68" fmla="*/ 0 w 506"/>
              <a:gd name="T69" fmla="*/ 0 h 368"/>
              <a:gd name="T70" fmla="*/ 0 w 506"/>
              <a:gd name="T71" fmla="*/ 0 h 368"/>
              <a:gd name="T72" fmla="*/ 0 w 506"/>
              <a:gd name="T73" fmla="*/ 0 h 368"/>
              <a:gd name="T74" fmla="*/ 0 w 506"/>
              <a:gd name="T75" fmla="*/ 0 h 368"/>
              <a:gd name="T76" fmla="*/ 0 w 506"/>
              <a:gd name="T77" fmla="*/ 0 h 368"/>
              <a:gd name="T78" fmla="*/ 0 w 506"/>
              <a:gd name="T79" fmla="*/ 0 h 368"/>
              <a:gd name="T80" fmla="*/ 0 w 506"/>
              <a:gd name="T81" fmla="*/ 0 h 368"/>
              <a:gd name="T82" fmla="*/ 0 w 506"/>
              <a:gd name="T83" fmla="*/ 0 h 368"/>
              <a:gd name="T84" fmla="*/ 0 w 506"/>
              <a:gd name="T85" fmla="*/ 0 h 368"/>
              <a:gd name="T86" fmla="*/ 0 w 506"/>
              <a:gd name="T87" fmla="*/ 0 h 368"/>
              <a:gd name="T88" fmla="*/ 0 w 506"/>
              <a:gd name="T89" fmla="*/ 0 h 368"/>
              <a:gd name="T90" fmla="*/ 0 w 506"/>
              <a:gd name="T91" fmla="*/ 0 h 368"/>
              <a:gd name="T92" fmla="*/ 0 w 506"/>
              <a:gd name="T93" fmla="*/ 0 h 368"/>
              <a:gd name="T94" fmla="*/ 0 w 506"/>
              <a:gd name="T95" fmla="*/ 0 h 368"/>
              <a:gd name="T96" fmla="*/ 0 w 506"/>
              <a:gd name="T97" fmla="*/ 0 h 368"/>
              <a:gd name="T98" fmla="*/ 0 w 506"/>
              <a:gd name="T99" fmla="*/ 0 h 368"/>
              <a:gd name="T100" fmla="*/ 0 w 506"/>
              <a:gd name="T101" fmla="*/ 0 h 368"/>
              <a:gd name="T102" fmla="*/ 0 w 506"/>
              <a:gd name="T103" fmla="*/ 0 h 368"/>
              <a:gd name="T104" fmla="*/ 0 w 506"/>
              <a:gd name="T105" fmla="*/ 0 h 368"/>
              <a:gd name="T106" fmla="*/ 0 w 506"/>
              <a:gd name="T107" fmla="*/ 0 h 3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06"/>
              <a:gd name="T163" fmla="*/ 0 h 368"/>
              <a:gd name="T164" fmla="*/ 506 w 506"/>
              <a:gd name="T165" fmla="*/ 368 h 36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06" h="368">
                <a:moveTo>
                  <a:pt x="0" y="289"/>
                </a:moveTo>
                <a:lnTo>
                  <a:pt x="3" y="283"/>
                </a:lnTo>
                <a:lnTo>
                  <a:pt x="7" y="278"/>
                </a:lnTo>
                <a:lnTo>
                  <a:pt x="9" y="277"/>
                </a:lnTo>
                <a:lnTo>
                  <a:pt x="10" y="274"/>
                </a:lnTo>
                <a:lnTo>
                  <a:pt x="11" y="273"/>
                </a:lnTo>
                <a:lnTo>
                  <a:pt x="17" y="269"/>
                </a:lnTo>
                <a:lnTo>
                  <a:pt x="23" y="265"/>
                </a:lnTo>
                <a:lnTo>
                  <a:pt x="29" y="264"/>
                </a:lnTo>
                <a:lnTo>
                  <a:pt x="35" y="261"/>
                </a:lnTo>
                <a:lnTo>
                  <a:pt x="40" y="254"/>
                </a:lnTo>
                <a:lnTo>
                  <a:pt x="40" y="253"/>
                </a:lnTo>
                <a:lnTo>
                  <a:pt x="39" y="246"/>
                </a:lnTo>
                <a:lnTo>
                  <a:pt x="39" y="243"/>
                </a:lnTo>
                <a:lnTo>
                  <a:pt x="37" y="240"/>
                </a:lnTo>
                <a:lnTo>
                  <a:pt x="37" y="234"/>
                </a:lnTo>
                <a:lnTo>
                  <a:pt x="34" y="229"/>
                </a:lnTo>
                <a:lnTo>
                  <a:pt x="35" y="225"/>
                </a:lnTo>
                <a:lnTo>
                  <a:pt x="32" y="218"/>
                </a:lnTo>
                <a:lnTo>
                  <a:pt x="28" y="213"/>
                </a:lnTo>
                <a:lnTo>
                  <a:pt x="25" y="206"/>
                </a:lnTo>
                <a:lnTo>
                  <a:pt x="21" y="199"/>
                </a:lnTo>
                <a:lnTo>
                  <a:pt x="20" y="195"/>
                </a:lnTo>
                <a:lnTo>
                  <a:pt x="19" y="194"/>
                </a:lnTo>
                <a:lnTo>
                  <a:pt x="17" y="190"/>
                </a:lnTo>
                <a:lnTo>
                  <a:pt x="15" y="183"/>
                </a:lnTo>
                <a:lnTo>
                  <a:pt x="15" y="181"/>
                </a:lnTo>
                <a:lnTo>
                  <a:pt x="12" y="174"/>
                </a:lnTo>
                <a:lnTo>
                  <a:pt x="10" y="168"/>
                </a:lnTo>
                <a:lnTo>
                  <a:pt x="9" y="165"/>
                </a:lnTo>
                <a:lnTo>
                  <a:pt x="14" y="165"/>
                </a:lnTo>
                <a:lnTo>
                  <a:pt x="19" y="166"/>
                </a:lnTo>
                <a:lnTo>
                  <a:pt x="25" y="165"/>
                </a:lnTo>
                <a:lnTo>
                  <a:pt x="27" y="166"/>
                </a:lnTo>
                <a:lnTo>
                  <a:pt x="33" y="165"/>
                </a:lnTo>
                <a:lnTo>
                  <a:pt x="40" y="165"/>
                </a:lnTo>
                <a:lnTo>
                  <a:pt x="41" y="165"/>
                </a:lnTo>
                <a:lnTo>
                  <a:pt x="42" y="164"/>
                </a:lnTo>
                <a:lnTo>
                  <a:pt x="48" y="164"/>
                </a:lnTo>
                <a:lnTo>
                  <a:pt x="53" y="168"/>
                </a:lnTo>
                <a:lnTo>
                  <a:pt x="58" y="167"/>
                </a:lnTo>
                <a:lnTo>
                  <a:pt x="65" y="162"/>
                </a:lnTo>
                <a:lnTo>
                  <a:pt x="69" y="161"/>
                </a:lnTo>
                <a:lnTo>
                  <a:pt x="75" y="162"/>
                </a:lnTo>
                <a:lnTo>
                  <a:pt x="79" y="156"/>
                </a:lnTo>
                <a:lnTo>
                  <a:pt x="81" y="149"/>
                </a:lnTo>
                <a:lnTo>
                  <a:pt x="88" y="149"/>
                </a:lnTo>
                <a:lnTo>
                  <a:pt x="89" y="151"/>
                </a:lnTo>
                <a:lnTo>
                  <a:pt x="95" y="148"/>
                </a:lnTo>
                <a:lnTo>
                  <a:pt x="97" y="143"/>
                </a:lnTo>
                <a:lnTo>
                  <a:pt x="100" y="140"/>
                </a:lnTo>
                <a:lnTo>
                  <a:pt x="106" y="141"/>
                </a:lnTo>
                <a:lnTo>
                  <a:pt x="107" y="141"/>
                </a:lnTo>
                <a:lnTo>
                  <a:pt x="111" y="137"/>
                </a:lnTo>
                <a:lnTo>
                  <a:pt x="117" y="143"/>
                </a:lnTo>
                <a:lnTo>
                  <a:pt x="116" y="149"/>
                </a:lnTo>
                <a:lnTo>
                  <a:pt x="123" y="150"/>
                </a:lnTo>
                <a:lnTo>
                  <a:pt x="129" y="145"/>
                </a:lnTo>
                <a:lnTo>
                  <a:pt x="127" y="138"/>
                </a:lnTo>
                <a:lnTo>
                  <a:pt x="121" y="136"/>
                </a:lnTo>
                <a:lnTo>
                  <a:pt x="115" y="134"/>
                </a:lnTo>
                <a:lnTo>
                  <a:pt x="119" y="127"/>
                </a:lnTo>
                <a:lnTo>
                  <a:pt x="120" y="120"/>
                </a:lnTo>
                <a:lnTo>
                  <a:pt x="125" y="116"/>
                </a:lnTo>
                <a:lnTo>
                  <a:pt x="124" y="113"/>
                </a:lnTo>
                <a:lnTo>
                  <a:pt x="123" y="106"/>
                </a:lnTo>
                <a:lnTo>
                  <a:pt x="122" y="102"/>
                </a:lnTo>
                <a:lnTo>
                  <a:pt x="124" y="96"/>
                </a:lnTo>
                <a:lnTo>
                  <a:pt x="125" y="94"/>
                </a:lnTo>
                <a:lnTo>
                  <a:pt x="132" y="88"/>
                </a:lnTo>
                <a:lnTo>
                  <a:pt x="137" y="88"/>
                </a:lnTo>
                <a:lnTo>
                  <a:pt x="143" y="87"/>
                </a:lnTo>
                <a:lnTo>
                  <a:pt x="144" y="86"/>
                </a:lnTo>
                <a:lnTo>
                  <a:pt x="147" y="79"/>
                </a:lnTo>
                <a:lnTo>
                  <a:pt x="147" y="76"/>
                </a:lnTo>
                <a:lnTo>
                  <a:pt x="153" y="74"/>
                </a:lnTo>
                <a:lnTo>
                  <a:pt x="160" y="73"/>
                </a:lnTo>
                <a:lnTo>
                  <a:pt x="163" y="74"/>
                </a:lnTo>
                <a:lnTo>
                  <a:pt x="167" y="76"/>
                </a:lnTo>
                <a:lnTo>
                  <a:pt x="168" y="74"/>
                </a:lnTo>
                <a:lnTo>
                  <a:pt x="169" y="69"/>
                </a:lnTo>
                <a:lnTo>
                  <a:pt x="175" y="63"/>
                </a:lnTo>
                <a:lnTo>
                  <a:pt x="169" y="62"/>
                </a:lnTo>
                <a:lnTo>
                  <a:pt x="163" y="62"/>
                </a:lnTo>
                <a:lnTo>
                  <a:pt x="156" y="58"/>
                </a:lnTo>
                <a:lnTo>
                  <a:pt x="160" y="52"/>
                </a:lnTo>
                <a:lnTo>
                  <a:pt x="161" y="45"/>
                </a:lnTo>
                <a:lnTo>
                  <a:pt x="163" y="43"/>
                </a:lnTo>
                <a:lnTo>
                  <a:pt x="163" y="36"/>
                </a:lnTo>
                <a:lnTo>
                  <a:pt x="163" y="35"/>
                </a:lnTo>
                <a:lnTo>
                  <a:pt x="166" y="32"/>
                </a:lnTo>
                <a:lnTo>
                  <a:pt x="169" y="35"/>
                </a:lnTo>
                <a:lnTo>
                  <a:pt x="176" y="30"/>
                </a:lnTo>
                <a:lnTo>
                  <a:pt x="181" y="23"/>
                </a:lnTo>
                <a:lnTo>
                  <a:pt x="188" y="22"/>
                </a:lnTo>
                <a:lnTo>
                  <a:pt x="194" y="24"/>
                </a:lnTo>
                <a:lnTo>
                  <a:pt x="200" y="23"/>
                </a:lnTo>
                <a:lnTo>
                  <a:pt x="200" y="24"/>
                </a:lnTo>
                <a:lnTo>
                  <a:pt x="206" y="27"/>
                </a:lnTo>
                <a:lnTo>
                  <a:pt x="213" y="27"/>
                </a:lnTo>
                <a:lnTo>
                  <a:pt x="214" y="24"/>
                </a:lnTo>
                <a:lnTo>
                  <a:pt x="214" y="22"/>
                </a:lnTo>
                <a:lnTo>
                  <a:pt x="215" y="15"/>
                </a:lnTo>
                <a:lnTo>
                  <a:pt x="222" y="8"/>
                </a:lnTo>
                <a:lnTo>
                  <a:pt x="228" y="3"/>
                </a:lnTo>
                <a:lnTo>
                  <a:pt x="234" y="0"/>
                </a:lnTo>
                <a:lnTo>
                  <a:pt x="239" y="0"/>
                </a:lnTo>
                <a:lnTo>
                  <a:pt x="242" y="1"/>
                </a:lnTo>
                <a:lnTo>
                  <a:pt x="249" y="7"/>
                </a:lnTo>
                <a:lnTo>
                  <a:pt x="251" y="6"/>
                </a:lnTo>
                <a:lnTo>
                  <a:pt x="254" y="4"/>
                </a:lnTo>
                <a:lnTo>
                  <a:pt x="260" y="4"/>
                </a:lnTo>
                <a:lnTo>
                  <a:pt x="266" y="5"/>
                </a:lnTo>
                <a:lnTo>
                  <a:pt x="269" y="12"/>
                </a:lnTo>
                <a:lnTo>
                  <a:pt x="270" y="14"/>
                </a:lnTo>
                <a:lnTo>
                  <a:pt x="272" y="14"/>
                </a:lnTo>
                <a:lnTo>
                  <a:pt x="278" y="13"/>
                </a:lnTo>
                <a:lnTo>
                  <a:pt x="284" y="9"/>
                </a:lnTo>
                <a:lnTo>
                  <a:pt x="290" y="8"/>
                </a:lnTo>
                <a:lnTo>
                  <a:pt x="296" y="11"/>
                </a:lnTo>
                <a:lnTo>
                  <a:pt x="302" y="13"/>
                </a:lnTo>
                <a:lnTo>
                  <a:pt x="309" y="15"/>
                </a:lnTo>
                <a:lnTo>
                  <a:pt x="306" y="22"/>
                </a:lnTo>
                <a:lnTo>
                  <a:pt x="306" y="29"/>
                </a:lnTo>
                <a:lnTo>
                  <a:pt x="312" y="32"/>
                </a:lnTo>
                <a:lnTo>
                  <a:pt x="318" y="30"/>
                </a:lnTo>
                <a:lnTo>
                  <a:pt x="324" y="27"/>
                </a:lnTo>
                <a:lnTo>
                  <a:pt x="329" y="28"/>
                </a:lnTo>
                <a:lnTo>
                  <a:pt x="335" y="22"/>
                </a:lnTo>
                <a:lnTo>
                  <a:pt x="339" y="22"/>
                </a:lnTo>
                <a:lnTo>
                  <a:pt x="343" y="22"/>
                </a:lnTo>
                <a:lnTo>
                  <a:pt x="352" y="22"/>
                </a:lnTo>
                <a:lnTo>
                  <a:pt x="357" y="23"/>
                </a:lnTo>
                <a:lnTo>
                  <a:pt x="359" y="24"/>
                </a:lnTo>
                <a:lnTo>
                  <a:pt x="364" y="27"/>
                </a:lnTo>
                <a:lnTo>
                  <a:pt x="367" y="29"/>
                </a:lnTo>
                <a:lnTo>
                  <a:pt x="373" y="35"/>
                </a:lnTo>
                <a:lnTo>
                  <a:pt x="379" y="38"/>
                </a:lnTo>
                <a:lnTo>
                  <a:pt x="385" y="39"/>
                </a:lnTo>
                <a:lnTo>
                  <a:pt x="389" y="40"/>
                </a:lnTo>
                <a:lnTo>
                  <a:pt x="390" y="47"/>
                </a:lnTo>
                <a:lnTo>
                  <a:pt x="389" y="49"/>
                </a:lnTo>
                <a:lnTo>
                  <a:pt x="390" y="52"/>
                </a:lnTo>
                <a:lnTo>
                  <a:pt x="388" y="58"/>
                </a:lnTo>
                <a:lnTo>
                  <a:pt x="388" y="65"/>
                </a:lnTo>
                <a:lnTo>
                  <a:pt x="394" y="71"/>
                </a:lnTo>
                <a:lnTo>
                  <a:pt x="398" y="78"/>
                </a:lnTo>
                <a:lnTo>
                  <a:pt x="395" y="85"/>
                </a:lnTo>
                <a:lnTo>
                  <a:pt x="395" y="86"/>
                </a:lnTo>
                <a:lnTo>
                  <a:pt x="397" y="86"/>
                </a:lnTo>
                <a:lnTo>
                  <a:pt x="397" y="87"/>
                </a:lnTo>
                <a:lnTo>
                  <a:pt x="390" y="89"/>
                </a:lnTo>
                <a:lnTo>
                  <a:pt x="390" y="96"/>
                </a:lnTo>
                <a:lnTo>
                  <a:pt x="394" y="102"/>
                </a:lnTo>
                <a:lnTo>
                  <a:pt x="401" y="105"/>
                </a:lnTo>
                <a:lnTo>
                  <a:pt x="403" y="108"/>
                </a:lnTo>
                <a:lnTo>
                  <a:pt x="403" y="110"/>
                </a:lnTo>
                <a:lnTo>
                  <a:pt x="408" y="112"/>
                </a:lnTo>
                <a:lnTo>
                  <a:pt x="409" y="118"/>
                </a:lnTo>
                <a:lnTo>
                  <a:pt x="414" y="125"/>
                </a:lnTo>
                <a:lnTo>
                  <a:pt x="414" y="126"/>
                </a:lnTo>
                <a:lnTo>
                  <a:pt x="418" y="130"/>
                </a:lnTo>
                <a:lnTo>
                  <a:pt x="421" y="137"/>
                </a:lnTo>
                <a:lnTo>
                  <a:pt x="428" y="144"/>
                </a:lnTo>
                <a:lnTo>
                  <a:pt x="434" y="149"/>
                </a:lnTo>
                <a:lnTo>
                  <a:pt x="440" y="150"/>
                </a:lnTo>
                <a:lnTo>
                  <a:pt x="446" y="152"/>
                </a:lnTo>
                <a:lnTo>
                  <a:pt x="448" y="153"/>
                </a:lnTo>
                <a:lnTo>
                  <a:pt x="454" y="160"/>
                </a:lnTo>
                <a:lnTo>
                  <a:pt x="453" y="161"/>
                </a:lnTo>
                <a:lnTo>
                  <a:pt x="453" y="168"/>
                </a:lnTo>
                <a:lnTo>
                  <a:pt x="450" y="174"/>
                </a:lnTo>
                <a:lnTo>
                  <a:pt x="450" y="175"/>
                </a:lnTo>
                <a:lnTo>
                  <a:pt x="457" y="177"/>
                </a:lnTo>
                <a:lnTo>
                  <a:pt x="463" y="175"/>
                </a:lnTo>
                <a:lnTo>
                  <a:pt x="469" y="174"/>
                </a:lnTo>
                <a:lnTo>
                  <a:pt x="474" y="177"/>
                </a:lnTo>
                <a:lnTo>
                  <a:pt x="477" y="177"/>
                </a:lnTo>
                <a:lnTo>
                  <a:pt x="481" y="178"/>
                </a:lnTo>
                <a:lnTo>
                  <a:pt x="489" y="181"/>
                </a:lnTo>
                <a:lnTo>
                  <a:pt x="487" y="187"/>
                </a:lnTo>
                <a:lnTo>
                  <a:pt x="492" y="194"/>
                </a:lnTo>
                <a:lnTo>
                  <a:pt x="495" y="195"/>
                </a:lnTo>
                <a:lnTo>
                  <a:pt x="501" y="198"/>
                </a:lnTo>
                <a:lnTo>
                  <a:pt x="506" y="202"/>
                </a:lnTo>
                <a:lnTo>
                  <a:pt x="506" y="209"/>
                </a:lnTo>
                <a:lnTo>
                  <a:pt x="501" y="210"/>
                </a:lnTo>
                <a:lnTo>
                  <a:pt x="496" y="213"/>
                </a:lnTo>
                <a:lnTo>
                  <a:pt x="493" y="218"/>
                </a:lnTo>
                <a:lnTo>
                  <a:pt x="487" y="223"/>
                </a:lnTo>
                <a:lnTo>
                  <a:pt x="487" y="225"/>
                </a:lnTo>
                <a:lnTo>
                  <a:pt x="480" y="226"/>
                </a:lnTo>
                <a:lnTo>
                  <a:pt x="474" y="229"/>
                </a:lnTo>
                <a:lnTo>
                  <a:pt x="468" y="229"/>
                </a:lnTo>
                <a:lnTo>
                  <a:pt x="462" y="226"/>
                </a:lnTo>
                <a:lnTo>
                  <a:pt x="455" y="221"/>
                </a:lnTo>
                <a:lnTo>
                  <a:pt x="449" y="218"/>
                </a:lnTo>
                <a:lnTo>
                  <a:pt x="443" y="221"/>
                </a:lnTo>
                <a:lnTo>
                  <a:pt x="437" y="221"/>
                </a:lnTo>
                <a:lnTo>
                  <a:pt x="436" y="226"/>
                </a:lnTo>
                <a:lnTo>
                  <a:pt x="432" y="233"/>
                </a:lnTo>
                <a:lnTo>
                  <a:pt x="438" y="239"/>
                </a:lnTo>
                <a:lnTo>
                  <a:pt x="443" y="246"/>
                </a:lnTo>
                <a:lnTo>
                  <a:pt x="450" y="250"/>
                </a:lnTo>
                <a:lnTo>
                  <a:pt x="450" y="257"/>
                </a:lnTo>
                <a:lnTo>
                  <a:pt x="450" y="264"/>
                </a:lnTo>
                <a:lnTo>
                  <a:pt x="453" y="270"/>
                </a:lnTo>
                <a:lnTo>
                  <a:pt x="454" y="274"/>
                </a:lnTo>
                <a:lnTo>
                  <a:pt x="454" y="277"/>
                </a:lnTo>
                <a:lnTo>
                  <a:pt x="457" y="283"/>
                </a:lnTo>
                <a:lnTo>
                  <a:pt x="458" y="290"/>
                </a:lnTo>
                <a:lnTo>
                  <a:pt x="463" y="296"/>
                </a:lnTo>
                <a:lnTo>
                  <a:pt x="467" y="303"/>
                </a:lnTo>
                <a:lnTo>
                  <a:pt x="462" y="303"/>
                </a:lnTo>
                <a:lnTo>
                  <a:pt x="455" y="303"/>
                </a:lnTo>
                <a:lnTo>
                  <a:pt x="449" y="302"/>
                </a:lnTo>
                <a:lnTo>
                  <a:pt x="445" y="302"/>
                </a:lnTo>
                <a:lnTo>
                  <a:pt x="439" y="307"/>
                </a:lnTo>
                <a:lnTo>
                  <a:pt x="433" y="304"/>
                </a:lnTo>
                <a:lnTo>
                  <a:pt x="423" y="304"/>
                </a:lnTo>
                <a:lnTo>
                  <a:pt x="422" y="305"/>
                </a:lnTo>
                <a:lnTo>
                  <a:pt x="421" y="308"/>
                </a:lnTo>
                <a:lnTo>
                  <a:pt x="421" y="311"/>
                </a:lnTo>
                <a:lnTo>
                  <a:pt x="415" y="315"/>
                </a:lnTo>
                <a:lnTo>
                  <a:pt x="415" y="316"/>
                </a:lnTo>
                <a:lnTo>
                  <a:pt x="411" y="322"/>
                </a:lnTo>
                <a:lnTo>
                  <a:pt x="407" y="329"/>
                </a:lnTo>
                <a:lnTo>
                  <a:pt x="406" y="335"/>
                </a:lnTo>
                <a:lnTo>
                  <a:pt x="403" y="342"/>
                </a:lnTo>
                <a:lnTo>
                  <a:pt x="408" y="348"/>
                </a:lnTo>
                <a:lnTo>
                  <a:pt x="408" y="351"/>
                </a:lnTo>
                <a:lnTo>
                  <a:pt x="411" y="358"/>
                </a:lnTo>
                <a:lnTo>
                  <a:pt x="412" y="361"/>
                </a:lnTo>
                <a:lnTo>
                  <a:pt x="408" y="366"/>
                </a:lnTo>
                <a:lnTo>
                  <a:pt x="408" y="368"/>
                </a:lnTo>
                <a:lnTo>
                  <a:pt x="404" y="367"/>
                </a:lnTo>
                <a:lnTo>
                  <a:pt x="399" y="363"/>
                </a:lnTo>
                <a:lnTo>
                  <a:pt x="395" y="360"/>
                </a:lnTo>
                <a:lnTo>
                  <a:pt x="390" y="353"/>
                </a:lnTo>
                <a:lnTo>
                  <a:pt x="389" y="352"/>
                </a:lnTo>
                <a:lnTo>
                  <a:pt x="388" y="351"/>
                </a:lnTo>
                <a:lnTo>
                  <a:pt x="382" y="350"/>
                </a:lnTo>
                <a:lnTo>
                  <a:pt x="376" y="350"/>
                </a:lnTo>
                <a:lnTo>
                  <a:pt x="373" y="352"/>
                </a:lnTo>
                <a:lnTo>
                  <a:pt x="367" y="353"/>
                </a:lnTo>
                <a:lnTo>
                  <a:pt x="360" y="350"/>
                </a:lnTo>
                <a:lnTo>
                  <a:pt x="355" y="350"/>
                </a:lnTo>
                <a:lnTo>
                  <a:pt x="349" y="356"/>
                </a:lnTo>
                <a:lnTo>
                  <a:pt x="343" y="356"/>
                </a:lnTo>
                <a:lnTo>
                  <a:pt x="342" y="359"/>
                </a:lnTo>
                <a:lnTo>
                  <a:pt x="335" y="352"/>
                </a:lnTo>
                <a:lnTo>
                  <a:pt x="333" y="346"/>
                </a:lnTo>
                <a:lnTo>
                  <a:pt x="331" y="340"/>
                </a:lnTo>
                <a:lnTo>
                  <a:pt x="326" y="338"/>
                </a:lnTo>
                <a:lnTo>
                  <a:pt x="324" y="338"/>
                </a:lnTo>
                <a:lnTo>
                  <a:pt x="321" y="343"/>
                </a:lnTo>
                <a:lnTo>
                  <a:pt x="316" y="344"/>
                </a:lnTo>
                <a:lnTo>
                  <a:pt x="310" y="348"/>
                </a:lnTo>
                <a:lnTo>
                  <a:pt x="309" y="355"/>
                </a:lnTo>
                <a:lnTo>
                  <a:pt x="302" y="351"/>
                </a:lnTo>
                <a:lnTo>
                  <a:pt x="300" y="344"/>
                </a:lnTo>
                <a:lnTo>
                  <a:pt x="294" y="343"/>
                </a:lnTo>
                <a:lnTo>
                  <a:pt x="288" y="346"/>
                </a:lnTo>
                <a:lnTo>
                  <a:pt x="282" y="340"/>
                </a:lnTo>
                <a:lnTo>
                  <a:pt x="275" y="339"/>
                </a:lnTo>
                <a:lnTo>
                  <a:pt x="269" y="344"/>
                </a:lnTo>
                <a:lnTo>
                  <a:pt x="263" y="343"/>
                </a:lnTo>
                <a:lnTo>
                  <a:pt x="257" y="340"/>
                </a:lnTo>
                <a:lnTo>
                  <a:pt x="257" y="347"/>
                </a:lnTo>
                <a:lnTo>
                  <a:pt x="251" y="345"/>
                </a:lnTo>
                <a:lnTo>
                  <a:pt x="245" y="340"/>
                </a:lnTo>
                <a:lnTo>
                  <a:pt x="239" y="339"/>
                </a:lnTo>
                <a:lnTo>
                  <a:pt x="234" y="342"/>
                </a:lnTo>
                <a:lnTo>
                  <a:pt x="228" y="342"/>
                </a:lnTo>
                <a:lnTo>
                  <a:pt x="223" y="335"/>
                </a:lnTo>
                <a:lnTo>
                  <a:pt x="218" y="329"/>
                </a:lnTo>
                <a:lnTo>
                  <a:pt x="211" y="329"/>
                </a:lnTo>
                <a:lnTo>
                  <a:pt x="205" y="329"/>
                </a:lnTo>
                <a:lnTo>
                  <a:pt x="199" y="327"/>
                </a:lnTo>
                <a:lnTo>
                  <a:pt x="194" y="326"/>
                </a:lnTo>
                <a:lnTo>
                  <a:pt x="190" y="324"/>
                </a:lnTo>
                <a:lnTo>
                  <a:pt x="183" y="326"/>
                </a:lnTo>
                <a:lnTo>
                  <a:pt x="177" y="321"/>
                </a:lnTo>
                <a:lnTo>
                  <a:pt x="171" y="322"/>
                </a:lnTo>
                <a:lnTo>
                  <a:pt x="165" y="321"/>
                </a:lnTo>
                <a:lnTo>
                  <a:pt x="159" y="318"/>
                </a:lnTo>
                <a:lnTo>
                  <a:pt x="152" y="318"/>
                </a:lnTo>
                <a:lnTo>
                  <a:pt x="149" y="316"/>
                </a:lnTo>
                <a:lnTo>
                  <a:pt x="143" y="315"/>
                </a:lnTo>
                <a:lnTo>
                  <a:pt x="137" y="316"/>
                </a:lnTo>
                <a:lnTo>
                  <a:pt x="125" y="316"/>
                </a:lnTo>
                <a:lnTo>
                  <a:pt x="120" y="316"/>
                </a:lnTo>
                <a:lnTo>
                  <a:pt x="113" y="314"/>
                </a:lnTo>
                <a:lnTo>
                  <a:pt x="108" y="315"/>
                </a:lnTo>
                <a:lnTo>
                  <a:pt x="102" y="318"/>
                </a:lnTo>
                <a:lnTo>
                  <a:pt x="95" y="319"/>
                </a:lnTo>
                <a:lnTo>
                  <a:pt x="77" y="319"/>
                </a:lnTo>
                <a:lnTo>
                  <a:pt x="71" y="320"/>
                </a:lnTo>
                <a:lnTo>
                  <a:pt x="65" y="324"/>
                </a:lnTo>
                <a:lnTo>
                  <a:pt x="64" y="330"/>
                </a:lnTo>
                <a:lnTo>
                  <a:pt x="58" y="335"/>
                </a:lnTo>
                <a:lnTo>
                  <a:pt x="53" y="339"/>
                </a:lnTo>
                <a:lnTo>
                  <a:pt x="46" y="342"/>
                </a:lnTo>
                <a:lnTo>
                  <a:pt x="42" y="338"/>
                </a:lnTo>
                <a:lnTo>
                  <a:pt x="35" y="337"/>
                </a:lnTo>
                <a:lnTo>
                  <a:pt x="29" y="338"/>
                </a:lnTo>
                <a:lnTo>
                  <a:pt x="29" y="339"/>
                </a:lnTo>
                <a:lnTo>
                  <a:pt x="29" y="343"/>
                </a:lnTo>
                <a:lnTo>
                  <a:pt x="30" y="344"/>
                </a:lnTo>
                <a:lnTo>
                  <a:pt x="28" y="346"/>
                </a:lnTo>
                <a:lnTo>
                  <a:pt x="26" y="346"/>
                </a:lnTo>
                <a:lnTo>
                  <a:pt x="25" y="338"/>
                </a:lnTo>
                <a:lnTo>
                  <a:pt x="24" y="337"/>
                </a:lnTo>
                <a:lnTo>
                  <a:pt x="24" y="330"/>
                </a:lnTo>
                <a:lnTo>
                  <a:pt x="26" y="329"/>
                </a:lnTo>
                <a:lnTo>
                  <a:pt x="26" y="322"/>
                </a:lnTo>
                <a:lnTo>
                  <a:pt x="27" y="315"/>
                </a:lnTo>
                <a:lnTo>
                  <a:pt x="28" y="308"/>
                </a:lnTo>
                <a:lnTo>
                  <a:pt x="28" y="307"/>
                </a:lnTo>
                <a:lnTo>
                  <a:pt x="27" y="305"/>
                </a:lnTo>
                <a:lnTo>
                  <a:pt x="26" y="304"/>
                </a:lnTo>
                <a:lnTo>
                  <a:pt x="23" y="303"/>
                </a:lnTo>
                <a:lnTo>
                  <a:pt x="18" y="298"/>
                </a:lnTo>
                <a:lnTo>
                  <a:pt x="12" y="296"/>
                </a:lnTo>
                <a:lnTo>
                  <a:pt x="4" y="295"/>
                </a:lnTo>
                <a:lnTo>
                  <a:pt x="0" y="28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2" name="Freeform 19"/>
          <p:cNvSpPr>
            <a:spLocks/>
          </p:cNvSpPr>
          <p:nvPr/>
        </p:nvSpPr>
        <p:spPr bwMode="auto">
          <a:xfrm>
            <a:off x="5516563" y="4235450"/>
            <a:ext cx="1587" cy="4763"/>
          </a:xfrm>
          <a:custGeom>
            <a:avLst/>
            <a:gdLst>
              <a:gd name="T0" fmla="*/ 0 w 5"/>
              <a:gd name="T1" fmla="*/ 0 h 9"/>
              <a:gd name="T2" fmla="*/ 0 w 5"/>
              <a:gd name="T3" fmla="*/ 0 h 9"/>
              <a:gd name="T4" fmla="*/ 0 w 5"/>
              <a:gd name="T5" fmla="*/ 0 h 9"/>
              <a:gd name="T6" fmla="*/ 0 w 5"/>
              <a:gd name="T7" fmla="*/ 0 h 9"/>
              <a:gd name="T8" fmla="*/ 0 w 5"/>
              <a:gd name="T9" fmla="*/ 0 h 9"/>
              <a:gd name="T10" fmla="*/ 0 60000 65536"/>
              <a:gd name="T11" fmla="*/ 0 60000 65536"/>
              <a:gd name="T12" fmla="*/ 0 60000 65536"/>
              <a:gd name="T13" fmla="*/ 0 60000 65536"/>
              <a:gd name="T14" fmla="*/ 0 60000 65536"/>
              <a:gd name="T15" fmla="*/ 0 w 5"/>
              <a:gd name="T16" fmla="*/ 0 h 9"/>
              <a:gd name="T17" fmla="*/ 5 w 5"/>
              <a:gd name="T18" fmla="*/ 9 h 9"/>
            </a:gdLst>
            <a:ahLst/>
            <a:cxnLst>
              <a:cxn ang="T10">
                <a:pos x="T0" y="T1"/>
              </a:cxn>
              <a:cxn ang="T11">
                <a:pos x="T2" y="T3"/>
              </a:cxn>
              <a:cxn ang="T12">
                <a:pos x="T4" y="T5"/>
              </a:cxn>
              <a:cxn ang="T13">
                <a:pos x="T6" y="T7"/>
              </a:cxn>
              <a:cxn ang="T14">
                <a:pos x="T8" y="T9"/>
              </a:cxn>
            </a:cxnLst>
            <a:rect l="T15" t="T16" r="T17" b="T18"/>
            <a:pathLst>
              <a:path w="5" h="9">
                <a:moveTo>
                  <a:pt x="5" y="9"/>
                </a:moveTo>
                <a:lnTo>
                  <a:pt x="5" y="7"/>
                </a:lnTo>
                <a:lnTo>
                  <a:pt x="5" y="0"/>
                </a:lnTo>
                <a:lnTo>
                  <a:pt x="0" y="3"/>
                </a:lnTo>
                <a:lnTo>
                  <a:pt x="5" y="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3" name="Freeform 20"/>
          <p:cNvSpPr>
            <a:spLocks/>
          </p:cNvSpPr>
          <p:nvPr/>
        </p:nvSpPr>
        <p:spPr bwMode="auto">
          <a:xfrm>
            <a:off x="5799138" y="4303713"/>
            <a:ext cx="6350"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13" y="5"/>
                </a:moveTo>
                <a:lnTo>
                  <a:pt x="13" y="1"/>
                </a:lnTo>
                <a:lnTo>
                  <a:pt x="6" y="0"/>
                </a:lnTo>
                <a:lnTo>
                  <a:pt x="0" y="1"/>
                </a:lnTo>
                <a:lnTo>
                  <a:pt x="13"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4" name="Freeform 21"/>
          <p:cNvSpPr>
            <a:spLocks/>
          </p:cNvSpPr>
          <p:nvPr/>
        </p:nvSpPr>
        <p:spPr bwMode="auto">
          <a:xfrm>
            <a:off x="5834063" y="4284663"/>
            <a:ext cx="34925" cy="14287"/>
          </a:xfrm>
          <a:custGeom>
            <a:avLst/>
            <a:gdLst>
              <a:gd name="T0" fmla="*/ 0 w 70"/>
              <a:gd name="T1" fmla="*/ 0 h 32"/>
              <a:gd name="T2" fmla="*/ 0 w 70"/>
              <a:gd name="T3" fmla="*/ 0 h 32"/>
              <a:gd name="T4" fmla="*/ 0 w 70"/>
              <a:gd name="T5" fmla="*/ 0 h 32"/>
              <a:gd name="T6" fmla="*/ 0 w 70"/>
              <a:gd name="T7" fmla="*/ 0 h 32"/>
              <a:gd name="T8" fmla="*/ 0 w 70"/>
              <a:gd name="T9" fmla="*/ 0 h 32"/>
              <a:gd name="T10" fmla="*/ 0 w 70"/>
              <a:gd name="T11" fmla="*/ 0 h 32"/>
              <a:gd name="T12" fmla="*/ 0 w 70"/>
              <a:gd name="T13" fmla="*/ 0 h 32"/>
              <a:gd name="T14" fmla="*/ 0 w 70"/>
              <a:gd name="T15" fmla="*/ 0 h 32"/>
              <a:gd name="T16" fmla="*/ 0 w 70"/>
              <a:gd name="T17" fmla="*/ 0 h 32"/>
              <a:gd name="T18" fmla="*/ 0 w 70"/>
              <a:gd name="T19" fmla="*/ 0 h 32"/>
              <a:gd name="T20" fmla="*/ 0 w 70"/>
              <a:gd name="T21" fmla="*/ 0 h 32"/>
              <a:gd name="T22" fmla="*/ 0 w 70"/>
              <a:gd name="T23" fmla="*/ 0 h 32"/>
              <a:gd name="T24" fmla="*/ 0 w 70"/>
              <a:gd name="T25" fmla="*/ 0 h 32"/>
              <a:gd name="T26" fmla="*/ 0 w 70"/>
              <a:gd name="T27" fmla="*/ 0 h 32"/>
              <a:gd name="T28" fmla="*/ 0 w 70"/>
              <a:gd name="T29" fmla="*/ 0 h 32"/>
              <a:gd name="T30" fmla="*/ 0 w 70"/>
              <a:gd name="T31" fmla="*/ 0 h 32"/>
              <a:gd name="T32" fmla="*/ 0 w 70"/>
              <a:gd name="T33" fmla="*/ 0 h 32"/>
              <a:gd name="T34" fmla="*/ 0 w 70"/>
              <a:gd name="T35" fmla="*/ 0 h 32"/>
              <a:gd name="T36" fmla="*/ 0 w 70"/>
              <a:gd name="T37" fmla="*/ 0 h 32"/>
              <a:gd name="T38" fmla="*/ 0 w 70"/>
              <a:gd name="T39" fmla="*/ 0 h 32"/>
              <a:gd name="T40" fmla="*/ 0 w 70"/>
              <a:gd name="T41" fmla="*/ 0 h 32"/>
              <a:gd name="T42" fmla="*/ 0 w 70"/>
              <a:gd name="T43" fmla="*/ 0 h 32"/>
              <a:gd name="T44" fmla="*/ 0 w 70"/>
              <a:gd name="T45" fmla="*/ 0 h 32"/>
              <a:gd name="T46" fmla="*/ 0 w 70"/>
              <a:gd name="T47" fmla="*/ 0 h 32"/>
              <a:gd name="T48" fmla="*/ 0 w 70"/>
              <a:gd name="T49" fmla="*/ 0 h 32"/>
              <a:gd name="T50" fmla="*/ 0 w 7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2"/>
              <a:gd name="T80" fmla="*/ 70 w 70"/>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2">
                <a:moveTo>
                  <a:pt x="25" y="32"/>
                </a:moveTo>
                <a:lnTo>
                  <a:pt x="28" y="31"/>
                </a:lnTo>
                <a:lnTo>
                  <a:pt x="34" y="30"/>
                </a:lnTo>
                <a:lnTo>
                  <a:pt x="40" y="30"/>
                </a:lnTo>
                <a:lnTo>
                  <a:pt x="46" y="29"/>
                </a:lnTo>
                <a:lnTo>
                  <a:pt x="52" y="25"/>
                </a:lnTo>
                <a:lnTo>
                  <a:pt x="59" y="21"/>
                </a:lnTo>
                <a:lnTo>
                  <a:pt x="65" y="20"/>
                </a:lnTo>
                <a:lnTo>
                  <a:pt x="70" y="13"/>
                </a:lnTo>
                <a:lnTo>
                  <a:pt x="64" y="9"/>
                </a:lnTo>
                <a:lnTo>
                  <a:pt x="58" y="7"/>
                </a:lnTo>
                <a:lnTo>
                  <a:pt x="51" y="4"/>
                </a:lnTo>
                <a:lnTo>
                  <a:pt x="46" y="1"/>
                </a:lnTo>
                <a:lnTo>
                  <a:pt x="39" y="4"/>
                </a:lnTo>
                <a:lnTo>
                  <a:pt x="33" y="5"/>
                </a:lnTo>
                <a:lnTo>
                  <a:pt x="27" y="8"/>
                </a:lnTo>
                <a:lnTo>
                  <a:pt x="20" y="4"/>
                </a:lnTo>
                <a:lnTo>
                  <a:pt x="15" y="1"/>
                </a:lnTo>
                <a:lnTo>
                  <a:pt x="8" y="0"/>
                </a:lnTo>
                <a:lnTo>
                  <a:pt x="2" y="4"/>
                </a:lnTo>
                <a:lnTo>
                  <a:pt x="2" y="10"/>
                </a:lnTo>
                <a:lnTo>
                  <a:pt x="0" y="17"/>
                </a:lnTo>
                <a:lnTo>
                  <a:pt x="6" y="21"/>
                </a:lnTo>
                <a:lnTo>
                  <a:pt x="12" y="28"/>
                </a:lnTo>
                <a:lnTo>
                  <a:pt x="18" y="30"/>
                </a:lnTo>
                <a:lnTo>
                  <a:pt x="25" y="3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5" name="Freeform 22"/>
          <p:cNvSpPr>
            <a:spLocks/>
          </p:cNvSpPr>
          <p:nvPr/>
        </p:nvSpPr>
        <p:spPr bwMode="auto">
          <a:xfrm>
            <a:off x="6007100" y="3381375"/>
            <a:ext cx="449263" cy="493713"/>
          </a:xfrm>
          <a:custGeom>
            <a:avLst/>
            <a:gdLst>
              <a:gd name="T0" fmla="*/ 0 w 947"/>
              <a:gd name="T1" fmla="*/ 0 h 1050"/>
              <a:gd name="T2" fmla="*/ 0 w 947"/>
              <a:gd name="T3" fmla="*/ 0 h 1050"/>
              <a:gd name="T4" fmla="*/ 0 w 947"/>
              <a:gd name="T5" fmla="*/ 0 h 1050"/>
              <a:gd name="T6" fmla="*/ 0 w 947"/>
              <a:gd name="T7" fmla="*/ 0 h 1050"/>
              <a:gd name="T8" fmla="*/ 0 w 947"/>
              <a:gd name="T9" fmla="*/ 0 h 1050"/>
              <a:gd name="T10" fmla="*/ 0 w 947"/>
              <a:gd name="T11" fmla="*/ 0 h 1050"/>
              <a:gd name="T12" fmla="*/ 0 w 947"/>
              <a:gd name="T13" fmla="*/ 0 h 1050"/>
              <a:gd name="T14" fmla="*/ 0 w 947"/>
              <a:gd name="T15" fmla="*/ 0 h 1050"/>
              <a:gd name="T16" fmla="*/ 0 w 947"/>
              <a:gd name="T17" fmla="*/ 0 h 1050"/>
              <a:gd name="T18" fmla="*/ 0 w 947"/>
              <a:gd name="T19" fmla="*/ 0 h 1050"/>
              <a:gd name="T20" fmla="*/ 0 w 947"/>
              <a:gd name="T21" fmla="*/ 0 h 1050"/>
              <a:gd name="T22" fmla="*/ 0 w 947"/>
              <a:gd name="T23" fmla="*/ 0 h 1050"/>
              <a:gd name="T24" fmla="*/ 0 w 947"/>
              <a:gd name="T25" fmla="*/ 0 h 1050"/>
              <a:gd name="T26" fmla="*/ 0 w 947"/>
              <a:gd name="T27" fmla="*/ 0 h 1050"/>
              <a:gd name="T28" fmla="*/ 0 w 947"/>
              <a:gd name="T29" fmla="*/ 0 h 1050"/>
              <a:gd name="T30" fmla="*/ 0 w 947"/>
              <a:gd name="T31" fmla="*/ 0 h 1050"/>
              <a:gd name="T32" fmla="*/ 0 w 947"/>
              <a:gd name="T33" fmla="*/ 0 h 1050"/>
              <a:gd name="T34" fmla="*/ 0 w 947"/>
              <a:gd name="T35" fmla="*/ 0 h 1050"/>
              <a:gd name="T36" fmla="*/ 0 w 947"/>
              <a:gd name="T37" fmla="*/ 0 h 1050"/>
              <a:gd name="T38" fmla="*/ 0 w 947"/>
              <a:gd name="T39" fmla="*/ 0 h 1050"/>
              <a:gd name="T40" fmla="*/ 0 w 947"/>
              <a:gd name="T41" fmla="*/ 0 h 1050"/>
              <a:gd name="T42" fmla="*/ 0 w 947"/>
              <a:gd name="T43" fmla="*/ 0 h 1050"/>
              <a:gd name="T44" fmla="*/ 0 w 947"/>
              <a:gd name="T45" fmla="*/ 0 h 1050"/>
              <a:gd name="T46" fmla="*/ 0 w 947"/>
              <a:gd name="T47" fmla="*/ 0 h 1050"/>
              <a:gd name="T48" fmla="*/ 0 w 947"/>
              <a:gd name="T49" fmla="*/ 0 h 1050"/>
              <a:gd name="T50" fmla="*/ 0 w 947"/>
              <a:gd name="T51" fmla="*/ 0 h 1050"/>
              <a:gd name="T52" fmla="*/ 0 w 947"/>
              <a:gd name="T53" fmla="*/ 0 h 1050"/>
              <a:gd name="T54" fmla="*/ 0 w 947"/>
              <a:gd name="T55" fmla="*/ 0 h 1050"/>
              <a:gd name="T56" fmla="*/ 0 w 947"/>
              <a:gd name="T57" fmla="*/ 0 h 1050"/>
              <a:gd name="T58" fmla="*/ 0 w 947"/>
              <a:gd name="T59" fmla="*/ 0 h 1050"/>
              <a:gd name="T60" fmla="*/ 0 w 947"/>
              <a:gd name="T61" fmla="*/ 0 h 1050"/>
              <a:gd name="T62" fmla="*/ 0 w 947"/>
              <a:gd name="T63" fmla="*/ 0 h 1050"/>
              <a:gd name="T64" fmla="*/ 0 w 947"/>
              <a:gd name="T65" fmla="*/ 0 h 1050"/>
              <a:gd name="T66" fmla="*/ 0 w 947"/>
              <a:gd name="T67" fmla="*/ 0 h 1050"/>
              <a:gd name="T68" fmla="*/ 0 w 947"/>
              <a:gd name="T69" fmla="*/ 0 h 1050"/>
              <a:gd name="T70" fmla="*/ 0 w 947"/>
              <a:gd name="T71" fmla="*/ 0 h 1050"/>
              <a:gd name="T72" fmla="*/ 0 w 947"/>
              <a:gd name="T73" fmla="*/ 0 h 1050"/>
              <a:gd name="T74" fmla="*/ 0 w 947"/>
              <a:gd name="T75" fmla="*/ 0 h 1050"/>
              <a:gd name="T76" fmla="*/ 0 w 947"/>
              <a:gd name="T77" fmla="*/ 0 h 1050"/>
              <a:gd name="T78" fmla="*/ 0 w 947"/>
              <a:gd name="T79" fmla="*/ 0 h 1050"/>
              <a:gd name="T80" fmla="*/ 0 w 947"/>
              <a:gd name="T81" fmla="*/ 0 h 1050"/>
              <a:gd name="T82" fmla="*/ 0 w 947"/>
              <a:gd name="T83" fmla="*/ 0 h 1050"/>
              <a:gd name="T84" fmla="*/ 0 w 947"/>
              <a:gd name="T85" fmla="*/ 0 h 1050"/>
              <a:gd name="T86" fmla="*/ 0 w 947"/>
              <a:gd name="T87" fmla="*/ 0 h 1050"/>
              <a:gd name="T88" fmla="*/ 0 w 947"/>
              <a:gd name="T89" fmla="*/ 0 h 1050"/>
              <a:gd name="T90" fmla="*/ 0 w 947"/>
              <a:gd name="T91" fmla="*/ 0 h 1050"/>
              <a:gd name="T92" fmla="*/ 0 w 947"/>
              <a:gd name="T93" fmla="*/ 0 h 1050"/>
              <a:gd name="T94" fmla="*/ 0 w 947"/>
              <a:gd name="T95" fmla="*/ 0 h 1050"/>
              <a:gd name="T96" fmla="*/ 0 w 947"/>
              <a:gd name="T97" fmla="*/ 0 h 1050"/>
              <a:gd name="T98" fmla="*/ 0 w 947"/>
              <a:gd name="T99" fmla="*/ 0 h 1050"/>
              <a:gd name="T100" fmla="*/ 0 w 947"/>
              <a:gd name="T101" fmla="*/ 0 h 1050"/>
              <a:gd name="T102" fmla="*/ 0 w 947"/>
              <a:gd name="T103" fmla="*/ 0 h 1050"/>
              <a:gd name="T104" fmla="*/ 0 w 947"/>
              <a:gd name="T105" fmla="*/ 0 h 1050"/>
              <a:gd name="T106" fmla="*/ 0 w 947"/>
              <a:gd name="T107" fmla="*/ 0 h 1050"/>
              <a:gd name="T108" fmla="*/ 0 w 947"/>
              <a:gd name="T109" fmla="*/ 0 h 1050"/>
              <a:gd name="T110" fmla="*/ 0 w 947"/>
              <a:gd name="T111" fmla="*/ 0 h 1050"/>
              <a:gd name="T112" fmla="*/ 0 w 947"/>
              <a:gd name="T113" fmla="*/ 0 h 1050"/>
              <a:gd name="T114" fmla="*/ 0 w 947"/>
              <a:gd name="T115" fmla="*/ 0 h 1050"/>
              <a:gd name="T116" fmla="*/ 0 w 947"/>
              <a:gd name="T117" fmla="*/ 0 h 10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7"/>
              <a:gd name="T178" fmla="*/ 0 h 1050"/>
              <a:gd name="T179" fmla="*/ 947 w 947"/>
              <a:gd name="T180" fmla="*/ 1050 h 10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7" h="1050">
                <a:moveTo>
                  <a:pt x="0" y="568"/>
                </a:moveTo>
                <a:lnTo>
                  <a:pt x="6" y="570"/>
                </a:lnTo>
                <a:lnTo>
                  <a:pt x="12" y="573"/>
                </a:lnTo>
                <a:lnTo>
                  <a:pt x="19" y="575"/>
                </a:lnTo>
                <a:lnTo>
                  <a:pt x="25" y="576"/>
                </a:lnTo>
                <a:lnTo>
                  <a:pt x="31" y="580"/>
                </a:lnTo>
                <a:lnTo>
                  <a:pt x="38" y="581"/>
                </a:lnTo>
                <a:lnTo>
                  <a:pt x="43" y="583"/>
                </a:lnTo>
                <a:lnTo>
                  <a:pt x="51" y="585"/>
                </a:lnTo>
                <a:lnTo>
                  <a:pt x="57" y="588"/>
                </a:lnTo>
                <a:lnTo>
                  <a:pt x="63" y="590"/>
                </a:lnTo>
                <a:lnTo>
                  <a:pt x="69" y="592"/>
                </a:lnTo>
                <a:lnTo>
                  <a:pt x="75" y="594"/>
                </a:lnTo>
                <a:lnTo>
                  <a:pt x="82" y="597"/>
                </a:lnTo>
                <a:lnTo>
                  <a:pt x="88" y="599"/>
                </a:lnTo>
                <a:lnTo>
                  <a:pt x="94" y="601"/>
                </a:lnTo>
                <a:lnTo>
                  <a:pt x="100" y="603"/>
                </a:lnTo>
                <a:lnTo>
                  <a:pt x="107" y="603"/>
                </a:lnTo>
                <a:lnTo>
                  <a:pt x="120" y="602"/>
                </a:lnTo>
                <a:lnTo>
                  <a:pt x="125" y="601"/>
                </a:lnTo>
                <a:lnTo>
                  <a:pt x="139" y="599"/>
                </a:lnTo>
                <a:lnTo>
                  <a:pt x="145" y="599"/>
                </a:lnTo>
                <a:lnTo>
                  <a:pt x="148" y="599"/>
                </a:lnTo>
                <a:lnTo>
                  <a:pt x="153" y="598"/>
                </a:lnTo>
                <a:lnTo>
                  <a:pt x="160" y="597"/>
                </a:lnTo>
                <a:lnTo>
                  <a:pt x="167" y="597"/>
                </a:lnTo>
                <a:lnTo>
                  <a:pt x="173" y="597"/>
                </a:lnTo>
                <a:lnTo>
                  <a:pt x="179" y="598"/>
                </a:lnTo>
                <a:lnTo>
                  <a:pt x="185" y="599"/>
                </a:lnTo>
                <a:lnTo>
                  <a:pt x="191" y="601"/>
                </a:lnTo>
                <a:lnTo>
                  <a:pt x="198" y="602"/>
                </a:lnTo>
                <a:lnTo>
                  <a:pt x="204" y="602"/>
                </a:lnTo>
                <a:lnTo>
                  <a:pt x="209" y="595"/>
                </a:lnTo>
                <a:lnTo>
                  <a:pt x="215" y="593"/>
                </a:lnTo>
                <a:lnTo>
                  <a:pt x="221" y="591"/>
                </a:lnTo>
                <a:lnTo>
                  <a:pt x="227" y="590"/>
                </a:lnTo>
                <a:lnTo>
                  <a:pt x="234" y="590"/>
                </a:lnTo>
                <a:lnTo>
                  <a:pt x="239" y="590"/>
                </a:lnTo>
                <a:lnTo>
                  <a:pt x="240" y="590"/>
                </a:lnTo>
                <a:lnTo>
                  <a:pt x="246" y="591"/>
                </a:lnTo>
                <a:lnTo>
                  <a:pt x="249" y="591"/>
                </a:lnTo>
                <a:lnTo>
                  <a:pt x="251" y="592"/>
                </a:lnTo>
                <a:lnTo>
                  <a:pt x="254" y="593"/>
                </a:lnTo>
                <a:lnTo>
                  <a:pt x="261" y="592"/>
                </a:lnTo>
                <a:lnTo>
                  <a:pt x="267" y="590"/>
                </a:lnTo>
                <a:lnTo>
                  <a:pt x="273" y="588"/>
                </a:lnTo>
                <a:lnTo>
                  <a:pt x="279" y="585"/>
                </a:lnTo>
                <a:lnTo>
                  <a:pt x="284" y="583"/>
                </a:lnTo>
                <a:lnTo>
                  <a:pt x="291" y="581"/>
                </a:lnTo>
                <a:lnTo>
                  <a:pt x="297" y="580"/>
                </a:lnTo>
                <a:lnTo>
                  <a:pt x="298" y="578"/>
                </a:lnTo>
                <a:lnTo>
                  <a:pt x="301" y="577"/>
                </a:lnTo>
                <a:lnTo>
                  <a:pt x="320" y="572"/>
                </a:lnTo>
                <a:lnTo>
                  <a:pt x="325" y="569"/>
                </a:lnTo>
                <a:lnTo>
                  <a:pt x="331" y="562"/>
                </a:lnTo>
                <a:lnTo>
                  <a:pt x="329" y="557"/>
                </a:lnTo>
                <a:lnTo>
                  <a:pt x="325" y="550"/>
                </a:lnTo>
                <a:lnTo>
                  <a:pt x="326" y="543"/>
                </a:lnTo>
                <a:lnTo>
                  <a:pt x="328" y="537"/>
                </a:lnTo>
                <a:lnTo>
                  <a:pt x="327" y="529"/>
                </a:lnTo>
                <a:lnTo>
                  <a:pt x="327" y="522"/>
                </a:lnTo>
                <a:lnTo>
                  <a:pt x="324" y="516"/>
                </a:lnTo>
                <a:lnTo>
                  <a:pt x="322" y="509"/>
                </a:lnTo>
                <a:lnTo>
                  <a:pt x="322" y="502"/>
                </a:lnTo>
                <a:lnTo>
                  <a:pt x="323" y="495"/>
                </a:lnTo>
                <a:lnTo>
                  <a:pt x="324" y="488"/>
                </a:lnTo>
                <a:lnTo>
                  <a:pt x="325" y="481"/>
                </a:lnTo>
                <a:lnTo>
                  <a:pt x="326" y="481"/>
                </a:lnTo>
                <a:lnTo>
                  <a:pt x="332" y="480"/>
                </a:lnTo>
                <a:lnTo>
                  <a:pt x="337" y="473"/>
                </a:lnTo>
                <a:lnTo>
                  <a:pt x="340" y="466"/>
                </a:lnTo>
                <a:lnTo>
                  <a:pt x="346" y="460"/>
                </a:lnTo>
                <a:lnTo>
                  <a:pt x="347" y="459"/>
                </a:lnTo>
                <a:lnTo>
                  <a:pt x="353" y="454"/>
                </a:lnTo>
                <a:lnTo>
                  <a:pt x="359" y="453"/>
                </a:lnTo>
                <a:lnTo>
                  <a:pt x="359" y="459"/>
                </a:lnTo>
                <a:lnTo>
                  <a:pt x="364" y="460"/>
                </a:lnTo>
                <a:lnTo>
                  <a:pt x="368" y="460"/>
                </a:lnTo>
                <a:lnTo>
                  <a:pt x="372" y="460"/>
                </a:lnTo>
                <a:lnTo>
                  <a:pt x="379" y="461"/>
                </a:lnTo>
                <a:lnTo>
                  <a:pt x="385" y="459"/>
                </a:lnTo>
                <a:lnTo>
                  <a:pt x="391" y="456"/>
                </a:lnTo>
                <a:lnTo>
                  <a:pt x="403" y="452"/>
                </a:lnTo>
                <a:lnTo>
                  <a:pt x="403" y="451"/>
                </a:lnTo>
                <a:lnTo>
                  <a:pt x="398" y="446"/>
                </a:lnTo>
                <a:lnTo>
                  <a:pt x="392" y="444"/>
                </a:lnTo>
                <a:lnTo>
                  <a:pt x="389" y="437"/>
                </a:lnTo>
                <a:lnTo>
                  <a:pt x="395" y="437"/>
                </a:lnTo>
                <a:lnTo>
                  <a:pt x="401" y="433"/>
                </a:lnTo>
                <a:lnTo>
                  <a:pt x="408" y="428"/>
                </a:lnTo>
                <a:lnTo>
                  <a:pt x="414" y="425"/>
                </a:lnTo>
                <a:lnTo>
                  <a:pt x="418" y="419"/>
                </a:lnTo>
                <a:lnTo>
                  <a:pt x="422" y="413"/>
                </a:lnTo>
                <a:lnTo>
                  <a:pt x="428" y="417"/>
                </a:lnTo>
                <a:lnTo>
                  <a:pt x="434" y="417"/>
                </a:lnTo>
                <a:lnTo>
                  <a:pt x="441" y="420"/>
                </a:lnTo>
                <a:lnTo>
                  <a:pt x="442" y="413"/>
                </a:lnTo>
                <a:lnTo>
                  <a:pt x="448" y="415"/>
                </a:lnTo>
                <a:lnTo>
                  <a:pt x="454" y="416"/>
                </a:lnTo>
                <a:lnTo>
                  <a:pt x="457" y="423"/>
                </a:lnTo>
                <a:lnTo>
                  <a:pt x="462" y="430"/>
                </a:lnTo>
                <a:lnTo>
                  <a:pt x="467" y="429"/>
                </a:lnTo>
                <a:lnTo>
                  <a:pt x="473" y="427"/>
                </a:lnTo>
                <a:lnTo>
                  <a:pt x="480" y="421"/>
                </a:lnTo>
                <a:lnTo>
                  <a:pt x="482" y="414"/>
                </a:lnTo>
                <a:lnTo>
                  <a:pt x="486" y="407"/>
                </a:lnTo>
                <a:lnTo>
                  <a:pt x="489" y="404"/>
                </a:lnTo>
                <a:lnTo>
                  <a:pt x="486" y="397"/>
                </a:lnTo>
                <a:lnTo>
                  <a:pt x="484" y="390"/>
                </a:lnTo>
                <a:lnTo>
                  <a:pt x="483" y="383"/>
                </a:lnTo>
                <a:lnTo>
                  <a:pt x="482" y="376"/>
                </a:lnTo>
                <a:lnTo>
                  <a:pt x="480" y="369"/>
                </a:lnTo>
                <a:lnTo>
                  <a:pt x="478" y="363"/>
                </a:lnTo>
                <a:lnTo>
                  <a:pt x="481" y="356"/>
                </a:lnTo>
                <a:lnTo>
                  <a:pt x="486" y="349"/>
                </a:lnTo>
                <a:lnTo>
                  <a:pt x="486" y="342"/>
                </a:lnTo>
                <a:lnTo>
                  <a:pt x="485" y="335"/>
                </a:lnTo>
                <a:lnTo>
                  <a:pt x="488" y="328"/>
                </a:lnTo>
                <a:lnTo>
                  <a:pt x="485" y="322"/>
                </a:lnTo>
                <a:lnTo>
                  <a:pt x="488" y="315"/>
                </a:lnTo>
                <a:lnTo>
                  <a:pt x="489" y="312"/>
                </a:lnTo>
                <a:lnTo>
                  <a:pt x="496" y="312"/>
                </a:lnTo>
                <a:lnTo>
                  <a:pt x="502" y="310"/>
                </a:lnTo>
                <a:lnTo>
                  <a:pt x="508" y="312"/>
                </a:lnTo>
                <a:lnTo>
                  <a:pt x="514" y="309"/>
                </a:lnTo>
                <a:lnTo>
                  <a:pt x="515" y="309"/>
                </a:lnTo>
                <a:lnTo>
                  <a:pt x="520" y="304"/>
                </a:lnTo>
                <a:lnTo>
                  <a:pt x="528" y="299"/>
                </a:lnTo>
                <a:lnTo>
                  <a:pt x="530" y="292"/>
                </a:lnTo>
                <a:lnTo>
                  <a:pt x="525" y="285"/>
                </a:lnTo>
                <a:lnTo>
                  <a:pt x="521" y="282"/>
                </a:lnTo>
                <a:lnTo>
                  <a:pt x="519" y="275"/>
                </a:lnTo>
                <a:lnTo>
                  <a:pt x="518" y="269"/>
                </a:lnTo>
                <a:lnTo>
                  <a:pt x="512" y="263"/>
                </a:lnTo>
                <a:lnTo>
                  <a:pt x="506" y="261"/>
                </a:lnTo>
                <a:lnTo>
                  <a:pt x="502" y="256"/>
                </a:lnTo>
                <a:lnTo>
                  <a:pt x="494" y="246"/>
                </a:lnTo>
                <a:lnTo>
                  <a:pt x="496" y="239"/>
                </a:lnTo>
                <a:lnTo>
                  <a:pt x="498" y="238"/>
                </a:lnTo>
                <a:lnTo>
                  <a:pt x="502" y="237"/>
                </a:lnTo>
                <a:lnTo>
                  <a:pt x="508" y="239"/>
                </a:lnTo>
                <a:lnTo>
                  <a:pt x="514" y="242"/>
                </a:lnTo>
                <a:lnTo>
                  <a:pt x="520" y="243"/>
                </a:lnTo>
                <a:lnTo>
                  <a:pt x="526" y="244"/>
                </a:lnTo>
                <a:lnTo>
                  <a:pt x="533" y="246"/>
                </a:lnTo>
                <a:lnTo>
                  <a:pt x="544" y="244"/>
                </a:lnTo>
                <a:lnTo>
                  <a:pt x="551" y="244"/>
                </a:lnTo>
                <a:lnTo>
                  <a:pt x="557" y="239"/>
                </a:lnTo>
                <a:lnTo>
                  <a:pt x="563" y="237"/>
                </a:lnTo>
                <a:lnTo>
                  <a:pt x="566" y="230"/>
                </a:lnTo>
                <a:lnTo>
                  <a:pt x="567" y="224"/>
                </a:lnTo>
                <a:lnTo>
                  <a:pt x="565" y="221"/>
                </a:lnTo>
                <a:lnTo>
                  <a:pt x="567" y="214"/>
                </a:lnTo>
                <a:lnTo>
                  <a:pt x="561" y="210"/>
                </a:lnTo>
                <a:lnTo>
                  <a:pt x="555" y="203"/>
                </a:lnTo>
                <a:lnTo>
                  <a:pt x="553" y="197"/>
                </a:lnTo>
                <a:lnTo>
                  <a:pt x="560" y="196"/>
                </a:lnTo>
                <a:lnTo>
                  <a:pt x="559" y="189"/>
                </a:lnTo>
                <a:lnTo>
                  <a:pt x="563" y="182"/>
                </a:lnTo>
                <a:lnTo>
                  <a:pt x="567" y="177"/>
                </a:lnTo>
                <a:lnTo>
                  <a:pt x="569" y="170"/>
                </a:lnTo>
                <a:lnTo>
                  <a:pt x="576" y="166"/>
                </a:lnTo>
                <a:lnTo>
                  <a:pt x="578" y="165"/>
                </a:lnTo>
                <a:lnTo>
                  <a:pt x="578" y="162"/>
                </a:lnTo>
                <a:lnTo>
                  <a:pt x="578" y="159"/>
                </a:lnTo>
                <a:lnTo>
                  <a:pt x="579" y="153"/>
                </a:lnTo>
                <a:lnTo>
                  <a:pt x="583" y="146"/>
                </a:lnTo>
                <a:lnTo>
                  <a:pt x="577" y="140"/>
                </a:lnTo>
                <a:lnTo>
                  <a:pt x="575" y="137"/>
                </a:lnTo>
                <a:lnTo>
                  <a:pt x="579" y="130"/>
                </a:lnTo>
                <a:lnTo>
                  <a:pt x="576" y="123"/>
                </a:lnTo>
                <a:lnTo>
                  <a:pt x="574" y="116"/>
                </a:lnTo>
                <a:lnTo>
                  <a:pt x="568" y="113"/>
                </a:lnTo>
                <a:lnTo>
                  <a:pt x="569" y="106"/>
                </a:lnTo>
                <a:lnTo>
                  <a:pt x="564" y="99"/>
                </a:lnTo>
                <a:lnTo>
                  <a:pt x="560" y="92"/>
                </a:lnTo>
                <a:lnTo>
                  <a:pt x="552" y="86"/>
                </a:lnTo>
                <a:lnTo>
                  <a:pt x="547" y="83"/>
                </a:lnTo>
                <a:lnTo>
                  <a:pt x="543" y="80"/>
                </a:lnTo>
                <a:lnTo>
                  <a:pt x="544" y="74"/>
                </a:lnTo>
                <a:lnTo>
                  <a:pt x="550" y="67"/>
                </a:lnTo>
                <a:lnTo>
                  <a:pt x="556" y="61"/>
                </a:lnTo>
                <a:lnTo>
                  <a:pt x="560" y="54"/>
                </a:lnTo>
                <a:lnTo>
                  <a:pt x="562" y="48"/>
                </a:lnTo>
                <a:lnTo>
                  <a:pt x="568" y="49"/>
                </a:lnTo>
                <a:lnTo>
                  <a:pt x="574" y="50"/>
                </a:lnTo>
                <a:lnTo>
                  <a:pt x="576" y="44"/>
                </a:lnTo>
                <a:lnTo>
                  <a:pt x="582" y="38"/>
                </a:lnTo>
                <a:lnTo>
                  <a:pt x="589" y="32"/>
                </a:lnTo>
                <a:lnTo>
                  <a:pt x="594" y="26"/>
                </a:lnTo>
                <a:lnTo>
                  <a:pt x="600" y="24"/>
                </a:lnTo>
                <a:lnTo>
                  <a:pt x="606" y="22"/>
                </a:lnTo>
                <a:lnTo>
                  <a:pt x="612" y="18"/>
                </a:lnTo>
                <a:lnTo>
                  <a:pt x="619" y="18"/>
                </a:lnTo>
                <a:lnTo>
                  <a:pt x="625" y="17"/>
                </a:lnTo>
                <a:lnTo>
                  <a:pt x="631" y="17"/>
                </a:lnTo>
                <a:lnTo>
                  <a:pt x="637" y="17"/>
                </a:lnTo>
                <a:lnTo>
                  <a:pt x="643" y="14"/>
                </a:lnTo>
                <a:lnTo>
                  <a:pt x="650" y="13"/>
                </a:lnTo>
                <a:lnTo>
                  <a:pt x="668" y="13"/>
                </a:lnTo>
                <a:lnTo>
                  <a:pt x="675" y="12"/>
                </a:lnTo>
                <a:lnTo>
                  <a:pt x="681" y="12"/>
                </a:lnTo>
                <a:lnTo>
                  <a:pt x="687" y="12"/>
                </a:lnTo>
                <a:lnTo>
                  <a:pt x="693" y="16"/>
                </a:lnTo>
                <a:lnTo>
                  <a:pt x="699" y="19"/>
                </a:lnTo>
                <a:lnTo>
                  <a:pt x="705" y="12"/>
                </a:lnTo>
                <a:lnTo>
                  <a:pt x="711" y="12"/>
                </a:lnTo>
                <a:lnTo>
                  <a:pt x="717" y="6"/>
                </a:lnTo>
                <a:lnTo>
                  <a:pt x="723" y="4"/>
                </a:lnTo>
                <a:lnTo>
                  <a:pt x="727" y="2"/>
                </a:lnTo>
                <a:lnTo>
                  <a:pt x="734" y="0"/>
                </a:lnTo>
                <a:lnTo>
                  <a:pt x="740" y="2"/>
                </a:lnTo>
                <a:lnTo>
                  <a:pt x="744" y="4"/>
                </a:lnTo>
                <a:lnTo>
                  <a:pt x="748" y="11"/>
                </a:lnTo>
                <a:lnTo>
                  <a:pt x="753" y="5"/>
                </a:lnTo>
                <a:lnTo>
                  <a:pt x="759" y="4"/>
                </a:lnTo>
                <a:lnTo>
                  <a:pt x="766" y="6"/>
                </a:lnTo>
                <a:lnTo>
                  <a:pt x="778" y="11"/>
                </a:lnTo>
                <a:lnTo>
                  <a:pt x="781" y="18"/>
                </a:lnTo>
                <a:lnTo>
                  <a:pt x="783" y="24"/>
                </a:lnTo>
                <a:lnTo>
                  <a:pt x="788" y="22"/>
                </a:lnTo>
                <a:lnTo>
                  <a:pt x="789" y="22"/>
                </a:lnTo>
                <a:lnTo>
                  <a:pt x="796" y="22"/>
                </a:lnTo>
                <a:lnTo>
                  <a:pt x="802" y="26"/>
                </a:lnTo>
                <a:lnTo>
                  <a:pt x="808" y="29"/>
                </a:lnTo>
                <a:lnTo>
                  <a:pt x="814" y="36"/>
                </a:lnTo>
                <a:lnTo>
                  <a:pt x="817" y="41"/>
                </a:lnTo>
                <a:lnTo>
                  <a:pt x="821" y="48"/>
                </a:lnTo>
                <a:lnTo>
                  <a:pt x="824" y="52"/>
                </a:lnTo>
                <a:lnTo>
                  <a:pt x="824" y="59"/>
                </a:lnTo>
                <a:lnTo>
                  <a:pt x="827" y="66"/>
                </a:lnTo>
                <a:lnTo>
                  <a:pt x="824" y="73"/>
                </a:lnTo>
                <a:lnTo>
                  <a:pt x="825" y="78"/>
                </a:lnTo>
                <a:lnTo>
                  <a:pt x="831" y="83"/>
                </a:lnTo>
                <a:lnTo>
                  <a:pt x="837" y="85"/>
                </a:lnTo>
                <a:lnTo>
                  <a:pt x="841" y="92"/>
                </a:lnTo>
                <a:lnTo>
                  <a:pt x="846" y="98"/>
                </a:lnTo>
                <a:lnTo>
                  <a:pt x="852" y="98"/>
                </a:lnTo>
                <a:lnTo>
                  <a:pt x="859" y="93"/>
                </a:lnTo>
                <a:lnTo>
                  <a:pt x="865" y="91"/>
                </a:lnTo>
                <a:lnTo>
                  <a:pt x="866" y="97"/>
                </a:lnTo>
                <a:lnTo>
                  <a:pt x="872" y="103"/>
                </a:lnTo>
                <a:lnTo>
                  <a:pt x="878" y="107"/>
                </a:lnTo>
                <a:lnTo>
                  <a:pt x="885" y="110"/>
                </a:lnTo>
                <a:lnTo>
                  <a:pt x="890" y="114"/>
                </a:lnTo>
                <a:lnTo>
                  <a:pt x="896" y="116"/>
                </a:lnTo>
                <a:lnTo>
                  <a:pt x="901" y="117"/>
                </a:lnTo>
                <a:lnTo>
                  <a:pt x="907" y="121"/>
                </a:lnTo>
                <a:lnTo>
                  <a:pt x="914" y="119"/>
                </a:lnTo>
                <a:lnTo>
                  <a:pt x="920" y="123"/>
                </a:lnTo>
                <a:lnTo>
                  <a:pt x="926" y="124"/>
                </a:lnTo>
                <a:lnTo>
                  <a:pt x="932" y="124"/>
                </a:lnTo>
                <a:lnTo>
                  <a:pt x="938" y="125"/>
                </a:lnTo>
                <a:lnTo>
                  <a:pt x="945" y="122"/>
                </a:lnTo>
                <a:lnTo>
                  <a:pt x="947" y="122"/>
                </a:lnTo>
                <a:lnTo>
                  <a:pt x="940" y="127"/>
                </a:lnTo>
                <a:lnTo>
                  <a:pt x="933" y="132"/>
                </a:lnTo>
                <a:lnTo>
                  <a:pt x="921" y="142"/>
                </a:lnTo>
                <a:lnTo>
                  <a:pt x="915" y="148"/>
                </a:lnTo>
                <a:lnTo>
                  <a:pt x="908" y="153"/>
                </a:lnTo>
                <a:lnTo>
                  <a:pt x="906" y="155"/>
                </a:lnTo>
                <a:lnTo>
                  <a:pt x="908" y="161"/>
                </a:lnTo>
                <a:lnTo>
                  <a:pt x="908" y="162"/>
                </a:lnTo>
                <a:lnTo>
                  <a:pt x="904" y="169"/>
                </a:lnTo>
                <a:lnTo>
                  <a:pt x="903" y="169"/>
                </a:lnTo>
                <a:lnTo>
                  <a:pt x="902" y="169"/>
                </a:lnTo>
                <a:lnTo>
                  <a:pt x="899" y="166"/>
                </a:lnTo>
                <a:lnTo>
                  <a:pt x="895" y="166"/>
                </a:lnTo>
                <a:lnTo>
                  <a:pt x="894" y="174"/>
                </a:lnTo>
                <a:lnTo>
                  <a:pt x="893" y="182"/>
                </a:lnTo>
                <a:lnTo>
                  <a:pt x="888" y="182"/>
                </a:lnTo>
                <a:lnTo>
                  <a:pt x="881" y="182"/>
                </a:lnTo>
                <a:lnTo>
                  <a:pt x="874" y="181"/>
                </a:lnTo>
                <a:lnTo>
                  <a:pt x="869" y="186"/>
                </a:lnTo>
                <a:lnTo>
                  <a:pt x="867" y="187"/>
                </a:lnTo>
                <a:lnTo>
                  <a:pt x="862" y="188"/>
                </a:lnTo>
                <a:lnTo>
                  <a:pt x="858" y="189"/>
                </a:lnTo>
                <a:lnTo>
                  <a:pt x="852" y="191"/>
                </a:lnTo>
                <a:lnTo>
                  <a:pt x="846" y="195"/>
                </a:lnTo>
                <a:lnTo>
                  <a:pt x="840" y="201"/>
                </a:lnTo>
                <a:lnTo>
                  <a:pt x="834" y="201"/>
                </a:lnTo>
                <a:lnTo>
                  <a:pt x="821" y="198"/>
                </a:lnTo>
                <a:lnTo>
                  <a:pt x="815" y="196"/>
                </a:lnTo>
                <a:lnTo>
                  <a:pt x="810" y="193"/>
                </a:lnTo>
                <a:lnTo>
                  <a:pt x="808" y="193"/>
                </a:lnTo>
                <a:lnTo>
                  <a:pt x="803" y="191"/>
                </a:lnTo>
                <a:lnTo>
                  <a:pt x="796" y="190"/>
                </a:lnTo>
                <a:lnTo>
                  <a:pt x="791" y="190"/>
                </a:lnTo>
                <a:lnTo>
                  <a:pt x="785" y="188"/>
                </a:lnTo>
                <a:lnTo>
                  <a:pt x="784" y="188"/>
                </a:lnTo>
                <a:lnTo>
                  <a:pt x="773" y="186"/>
                </a:lnTo>
                <a:lnTo>
                  <a:pt x="767" y="183"/>
                </a:lnTo>
                <a:lnTo>
                  <a:pt x="760" y="182"/>
                </a:lnTo>
                <a:lnTo>
                  <a:pt x="753" y="179"/>
                </a:lnTo>
                <a:lnTo>
                  <a:pt x="751" y="179"/>
                </a:lnTo>
                <a:lnTo>
                  <a:pt x="744" y="182"/>
                </a:lnTo>
                <a:lnTo>
                  <a:pt x="739" y="186"/>
                </a:lnTo>
                <a:lnTo>
                  <a:pt x="731" y="187"/>
                </a:lnTo>
                <a:lnTo>
                  <a:pt x="729" y="194"/>
                </a:lnTo>
                <a:lnTo>
                  <a:pt x="726" y="201"/>
                </a:lnTo>
                <a:lnTo>
                  <a:pt x="724" y="207"/>
                </a:lnTo>
                <a:lnTo>
                  <a:pt x="724" y="213"/>
                </a:lnTo>
                <a:lnTo>
                  <a:pt x="731" y="216"/>
                </a:lnTo>
                <a:lnTo>
                  <a:pt x="737" y="220"/>
                </a:lnTo>
                <a:lnTo>
                  <a:pt x="740" y="226"/>
                </a:lnTo>
                <a:lnTo>
                  <a:pt x="735" y="232"/>
                </a:lnTo>
                <a:lnTo>
                  <a:pt x="735" y="234"/>
                </a:lnTo>
                <a:lnTo>
                  <a:pt x="740" y="239"/>
                </a:lnTo>
                <a:lnTo>
                  <a:pt x="745" y="239"/>
                </a:lnTo>
                <a:lnTo>
                  <a:pt x="746" y="239"/>
                </a:lnTo>
                <a:lnTo>
                  <a:pt x="752" y="240"/>
                </a:lnTo>
                <a:lnTo>
                  <a:pt x="757" y="240"/>
                </a:lnTo>
                <a:lnTo>
                  <a:pt x="759" y="247"/>
                </a:lnTo>
                <a:lnTo>
                  <a:pt x="753" y="253"/>
                </a:lnTo>
                <a:lnTo>
                  <a:pt x="749" y="253"/>
                </a:lnTo>
                <a:lnTo>
                  <a:pt x="745" y="260"/>
                </a:lnTo>
                <a:lnTo>
                  <a:pt x="745" y="262"/>
                </a:lnTo>
                <a:lnTo>
                  <a:pt x="745" y="263"/>
                </a:lnTo>
                <a:lnTo>
                  <a:pt x="747" y="268"/>
                </a:lnTo>
                <a:lnTo>
                  <a:pt x="753" y="272"/>
                </a:lnTo>
                <a:lnTo>
                  <a:pt x="759" y="277"/>
                </a:lnTo>
                <a:lnTo>
                  <a:pt x="759" y="284"/>
                </a:lnTo>
                <a:lnTo>
                  <a:pt x="759" y="291"/>
                </a:lnTo>
                <a:lnTo>
                  <a:pt x="755" y="296"/>
                </a:lnTo>
                <a:lnTo>
                  <a:pt x="754" y="304"/>
                </a:lnTo>
                <a:lnTo>
                  <a:pt x="760" y="309"/>
                </a:lnTo>
                <a:lnTo>
                  <a:pt x="762" y="311"/>
                </a:lnTo>
                <a:lnTo>
                  <a:pt x="768" y="317"/>
                </a:lnTo>
                <a:lnTo>
                  <a:pt x="775" y="319"/>
                </a:lnTo>
                <a:lnTo>
                  <a:pt x="779" y="325"/>
                </a:lnTo>
                <a:lnTo>
                  <a:pt x="780" y="333"/>
                </a:lnTo>
                <a:lnTo>
                  <a:pt x="779" y="334"/>
                </a:lnTo>
                <a:lnTo>
                  <a:pt x="784" y="338"/>
                </a:lnTo>
                <a:lnTo>
                  <a:pt x="791" y="339"/>
                </a:lnTo>
                <a:lnTo>
                  <a:pt x="791" y="340"/>
                </a:lnTo>
                <a:lnTo>
                  <a:pt x="798" y="339"/>
                </a:lnTo>
                <a:lnTo>
                  <a:pt x="802" y="345"/>
                </a:lnTo>
                <a:lnTo>
                  <a:pt x="802" y="352"/>
                </a:lnTo>
                <a:lnTo>
                  <a:pt x="802" y="353"/>
                </a:lnTo>
                <a:lnTo>
                  <a:pt x="806" y="360"/>
                </a:lnTo>
                <a:lnTo>
                  <a:pt x="812" y="363"/>
                </a:lnTo>
                <a:lnTo>
                  <a:pt x="818" y="363"/>
                </a:lnTo>
                <a:lnTo>
                  <a:pt x="824" y="363"/>
                </a:lnTo>
                <a:lnTo>
                  <a:pt x="831" y="364"/>
                </a:lnTo>
                <a:lnTo>
                  <a:pt x="842" y="369"/>
                </a:lnTo>
                <a:lnTo>
                  <a:pt x="845" y="372"/>
                </a:lnTo>
                <a:lnTo>
                  <a:pt x="849" y="379"/>
                </a:lnTo>
                <a:lnTo>
                  <a:pt x="848" y="385"/>
                </a:lnTo>
                <a:lnTo>
                  <a:pt x="842" y="389"/>
                </a:lnTo>
                <a:lnTo>
                  <a:pt x="836" y="393"/>
                </a:lnTo>
                <a:lnTo>
                  <a:pt x="830" y="393"/>
                </a:lnTo>
                <a:lnTo>
                  <a:pt x="824" y="397"/>
                </a:lnTo>
                <a:lnTo>
                  <a:pt x="818" y="404"/>
                </a:lnTo>
                <a:lnTo>
                  <a:pt x="811" y="407"/>
                </a:lnTo>
                <a:lnTo>
                  <a:pt x="806" y="413"/>
                </a:lnTo>
                <a:lnTo>
                  <a:pt x="805" y="421"/>
                </a:lnTo>
                <a:lnTo>
                  <a:pt x="806" y="423"/>
                </a:lnTo>
                <a:lnTo>
                  <a:pt x="811" y="429"/>
                </a:lnTo>
                <a:lnTo>
                  <a:pt x="811" y="430"/>
                </a:lnTo>
                <a:lnTo>
                  <a:pt x="813" y="435"/>
                </a:lnTo>
                <a:lnTo>
                  <a:pt x="816" y="441"/>
                </a:lnTo>
                <a:lnTo>
                  <a:pt x="814" y="447"/>
                </a:lnTo>
                <a:lnTo>
                  <a:pt x="813" y="454"/>
                </a:lnTo>
                <a:lnTo>
                  <a:pt x="814" y="460"/>
                </a:lnTo>
                <a:lnTo>
                  <a:pt x="814" y="466"/>
                </a:lnTo>
                <a:lnTo>
                  <a:pt x="817" y="469"/>
                </a:lnTo>
                <a:lnTo>
                  <a:pt x="824" y="471"/>
                </a:lnTo>
                <a:lnTo>
                  <a:pt x="822" y="476"/>
                </a:lnTo>
                <a:lnTo>
                  <a:pt x="819" y="473"/>
                </a:lnTo>
                <a:lnTo>
                  <a:pt x="816" y="476"/>
                </a:lnTo>
                <a:lnTo>
                  <a:pt x="817" y="478"/>
                </a:lnTo>
                <a:lnTo>
                  <a:pt x="815" y="480"/>
                </a:lnTo>
                <a:lnTo>
                  <a:pt x="810" y="486"/>
                </a:lnTo>
                <a:lnTo>
                  <a:pt x="804" y="488"/>
                </a:lnTo>
                <a:lnTo>
                  <a:pt x="803" y="495"/>
                </a:lnTo>
                <a:lnTo>
                  <a:pt x="799" y="502"/>
                </a:lnTo>
                <a:lnTo>
                  <a:pt x="795" y="506"/>
                </a:lnTo>
                <a:lnTo>
                  <a:pt x="792" y="513"/>
                </a:lnTo>
                <a:lnTo>
                  <a:pt x="788" y="520"/>
                </a:lnTo>
                <a:lnTo>
                  <a:pt x="783" y="527"/>
                </a:lnTo>
                <a:lnTo>
                  <a:pt x="783" y="528"/>
                </a:lnTo>
                <a:lnTo>
                  <a:pt x="787" y="532"/>
                </a:lnTo>
                <a:lnTo>
                  <a:pt x="788" y="533"/>
                </a:lnTo>
                <a:lnTo>
                  <a:pt x="789" y="534"/>
                </a:lnTo>
                <a:lnTo>
                  <a:pt x="792" y="542"/>
                </a:lnTo>
                <a:lnTo>
                  <a:pt x="789" y="544"/>
                </a:lnTo>
                <a:lnTo>
                  <a:pt x="786" y="548"/>
                </a:lnTo>
                <a:lnTo>
                  <a:pt x="780" y="552"/>
                </a:lnTo>
                <a:lnTo>
                  <a:pt x="775" y="554"/>
                </a:lnTo>
                <a:lnTo>
                  <a:pt x="768" y="557"/>
                </a:lnTo>
                <a:lnTo>
                  <a:pt x="767" y="558"/>
                </a:lnTo>
                <a:lnTo>
                  <a:pt x="760" y="565"/>
                </a:lnTo>
                <a:lnTo>
                  <a:pt x="759" y="572"/>
                </a:lnTo>
                <a:lnTo>
                  <a:pt x="758" y="578"/>
                </a:lnTo>
                <a:lnTo>
                  <a:pt x="758" y="580"/>
                </a:lnTo>
                <a:lnTo>
                  <a:pt x="757" y="586"/>
                </a:lnTo>
                <a:lnTo>
                  <a:pt x="756" y="593"/>
                </a:lnTo>
                <a:lnTo>
                  <a:pt x="755" y="600"/>
                </a:lnTo>
                <a:lnTo>
                  <a:pt x="752" y="607"/>
                </a:lnTo>
                <a:lnTo>
                  <a:pt x="751" y="614"/>
                </a:lnTo>
                <a:lnTo>
                  <a:pt x="747" y="621"/>
                </a:lnTo>
                <a:lnTo>
                  <a:pt x="745" y="627"/>
                </a:lnTo>
                <a:lnTo>
                  <a:pt x="741" y="634"/>
                </a:lnTo>
                <a:lnTo>
                  <a:pt x="735" y="638"/>
                </a:lnTo>
                <a:lnTo>
                  <a:pt x="728" y="641"/>
                </a:lnTo>
                <a:lnTo>
                  <a:pt x="723" y="647"/>
                </a:lnTo>
                <a:lnTo>
                  <a:pt x="716" y="651"/>
                </a:lnTo>
                <a:lnTo>
                  <a:pt x="709" y="659"/>
                </a:lnTo>
                <a:lnTo>
                  <a:pt x="708" y="666"/>
                </a:lnTo>
                <a:lnTo>
                  <a:pt x="707" y="672"/>
                </a:lnTo>
                <a:lnTo>
                  <a:pt x="706" y="680"/>
                </a:lnTo>
                <a:lnTo>
                  <a:pt x="703" y="687"/>
                </a:lnTo>
                <a:lnTo>
                  <a:pt x="698" y="694"/>
                </a:lnTo>
                <a:lnTo>
                  <a:pt x="693" y="701"/>
                </a:lnTo>
                <a:lnTo>
                  <a:pt x="691" y="706"/>
                </a:lnTo>
                <a:lnTo>
                  <a:pt x="691" y="714"/>
                </a:lnTo>
                <a:lnTo>
                  <a:pt x="686" y="720"/>
                </a:lnTo>
                <a:lnTo>
                  <a:pt x="679" y="723"/>
                </a:lnTo>
                <a:lnTo>
                  <a:pt x="672" y="724"/>
                </a:lnTo>
                <a:lnTo>
                  <a:pt x="666" y="724"/>
                </a:lnTo>
                <a:lnTo>
                  <a:pt x="659" y="726"/>
                </a:lnTo>
                <a:lnTo>
                  <a:pt x="654" y="727"/>
                </a:lnTo>
                <a:lnTo>
                  <a:pt x="648" y="729"/>
                </a:lnTo>
                <a:lnTo>
                  <a:pt x="641" y="732"/>
                </a:lnTo>
                <a:lnTo>
                  <a:pt x="635" y="736"/>
                </a:lnTo>
                <a:lnTo>
                  <a:pt x="630" y="738"/>
                </a:lnTo>
                <a:lnTo>
                  <a:pt x="626" y="737"/>
                </a:lnTo>
                <a:lnTo>
                  <a:pt x="620" y="731"/>
                </a:lnTo>
                <a:lnTo>
                  <a:pt x="617" y="724"/>
                </a:lnTo>
                <a:lnTo>
                  <a:pt x="612" y="718"/>
                </a:lnTo>
                <a:lnTo>
                  <a:pt x="606" y="712"/>
                </a:lnTo>
                <a:lnTo>
                  <a:pt x="600" y="713"/>
                </a:lnTo>
                <a:lnTo>
                  <a:pt x="594" y="718"/>
                </a:lnTo>
                <a:lnTo>
                  <a:pt x="589" y="723"/>
                </a:lnTo>
                <a:lnTo>
                  <a:pt x="585" y="729"/>
                </a:lnTo>
                <a:lnTo>
                  <a:pt x="582" y="736"/>
                </a:lnTo>
                <a:lnTo>
                  <a:pt x="582" y="743"/>
                </a:lnTo>
                <a:lnTo>
                  <a:pt x="579" y="750"/>
                </a:lnTo>
                <a:lnTo>
                  <a:pt x="575" y="756"/>
                </a:lnTo>
                <a:lnTo>
                  <a:pt x="571" y="763"/>
                </a:lnTo>
                <a:lnTo>
                  <a:pt x="567" y="770"/>
                </a:lnTo>
                <a:lnTo>
                  <a:pt x="561" y="776"/>
                </a:lnTo>
                <a:lnTo>
                  <a:pt x="557" y="783"/>
                </a:lnTo>
                <a:lnTo>
                  <a:pt x="556" y="790"/>
                </a:lnTo>
                <a:lnTo>
                  <a:pt x="556" y="796"/>
                </a:lnTo>
                <a:lnTo>
                  <a:pt x="556" y="810"/>
                </a:lnTo>
                <a:lnTo>
                  <a:pt x="562" y="816"/>
                </a:lnTo>
                <a:lnTo>
                  <a:pt x="568" y="819"/>
                </a:lnTo>
                <a:lnTo>
                  <a:pt x="574" y="824"/>
                </a:lnTo>
                <a:lnTo>
                  <a:pt x="580" y="827"/>
                </a:lnTo>
                <a:lnTo>
                  <a:pt x="587" y="826"/>
                </a:lnTo>
                <a:lnTo>
                  <a:pt x="589" y="826"/>
                </a:lnTo>
                <a:lnTo>
                  <a:pt x="590" y="826"/>
                </a:lnTo>
                <a:lnTo>
                  <a:pt x="596" y="827"/>
                </a:lnTo>
                <a:lnTo>
                  <a:pt x="601" y="834"/>
                </a:lnTo>
                <a:lnTo>
                  <a:pt x="601" y="847"/>
                </a:lnTo>
                <a:lnTo>
                  <a:pt x="602" y="853"/>
                </a:lnTo>
                <a:lnTo>
                  <a:pt x="601" y="860"/>
                </a:lnTo>
                <a:lnTo>
                  <a:pt x="599" y="867"/>
                </a:lnTo>
                <a:lnTo>
                  <a:pt x="599" y="874"/>
                </a:lnTo>
                <a:lnTo>
                  <a:pt x="603" y="881"/>
                </a:lnTo>
                <a:lnTo>
                  <a:pt x="608" y="888"/>
                </a:lnTo>
                <a:lnTo>
                  <a:pt x="613" y="896"/>
                </a:lnTo>
                <a:lnTo>
                  <a:pt x="620" y="899"/>
                </a:lnTo>
                <a:lnTo>
                  <a:pt x="626" y="898"/>
                </a:lnTo>
                <a:lnTo>
                  <a:pt x="632" y="896"/>
                </a:lnTo>
                <a:lnTo>
                  <a:pt x="638" y="898"/>
                </a:lnTo>
                <a:lnTo>
                  <a:pt x="639" y="905"/>
                </a:lnTo>
                <a:lnTo>
                  <a:pt x="639" y="911"/>
                </a:lnTo>
                <a:lnTo>
                  <a:pt x="640" y="919"/>
                </a:lnTo>
                <a:lnTo>
                  <a:pt x="645" y="925"/>
                </a:lnTo>
                <a:lnTo>
                  <a:pt x="649" y="932"/>
                </a:lnTo>
                <a:lnTo>
                  <a:pt x="655" y="939"/>
                </a:lnTo>
                <a:lnTo>
                  <a:pt x="657" y="945"/>
                </a:lnTo>
                <a:lnTo>
                  <a:pt x="659" y="952"/>
                </a:lnTo>
                <a:lnTo>
                  <a:pt x="661" y="956"/>
                </a:lnTo>
                <a:lnTo>
                  <a:pt x="665" y="964"/>
                </a:lnTo>
                <a:lnTo>
                  <a:pt x="668" y="970"/>
                </a:lnTo>
                <a:lnTo>
                  <a:pt x="672" y="977"/>
                </a:lnTo>
                <a:lnTo>
                  <a:pt x="666" y="981"/>
                </a:lnTo>
                <a:lnTo>
                  <a:pt x="668" y="988"/>
                </a:lnTo>
                <a:lnTo>
                  <a:pt x="669" y="995"/>
                </a:lnTo>
                <a:lnTo>
                  <a:pt x="675" y="998"/>
                </a:lnTo>
                <a:lnTo>
                  <a:pt x="669" y="1003"/>
                </a:lnTo>
                <a:lnTo>
                  <a:pt x="662" y="1004"/>
                </a:lnTo>
                <a:lnTo>
                  <a:pt x="658" y="1012"/>
                </a:lnTo>
                <a:lnTo>
                  <a:pt x="653" y="1012"/>
                </a:lnTo>
                <a:lnTo>
                  <a:pt x="647" y="1010"/>
                </a:lnTo>
                <a:lnTo>
                  <a:pt x="643" y="1004"/>
                </a:lnTo>
                <a:lnTo>
                  <a:pt x="639" y="997"/>
                </a:lnTo>
                <a:lnTo>
                  <a:pt x="633" y="998"/>
                </a:lnTo>
                <a:lnTo>
                  <a:pt x="627" y="1002"/>
                </a:lnTo>
                <a:lnTo>
                  <a:pt x="622" y="1004"/>
                </a:lnTo>
                <a:lnTo>
                  <a:pt x="616" y="1006"/>
                </a:lnTo>
                <a:lnTo>
                  <a:pt x="613" y="1013"/>
                </a:lnTo>
                <a:lnTo>
                  <a:pt x="613" y="1016"/>
                </a:lnTo>
                <a:lnTo>
                  <a:pt x="608" y="1018"/>
                </a:lnTo>
                <a:lnTo>
                  <a:pt x="596" y="1018"/>
                </a:lnTo>
                <a:lnTo>
                  <a:pt x="590" y="1016"/>
                </a:lnTo>
                <a:lnTo>
                  <a:pt x="585" y="1010"/>
                </a:lnTo>
                <a:lnTo>
                  <a:pt x="579" y="1009"/>
                </a:lnTo>
                <a:lnTo>
                  <a:pt x="573" y="1009"/>
                </a:lnTo>
                <a:lnTo>
                  <a:pt x="567" y="1008"/>
                </a:lnTo>
                <a:lnTo>
                  <a:pt x="561" y="1010"/>
                </a:lnTo>
                <a:lnTo>
                  <a:pt x="558" y="1010"/>
                </a:lnTo>
                <a:lnTo>
                  <a:pt x="551" y="1008"/>
                </a:lnTo>
                <a:lnTo>
                  <a:pt x="548" y="1010"/>
                </a:lnTo>
                <a:lnTo>
                  <a:pt x="543" y="1005"/>
                </a:lnTo>
                <a:lnTo>
                  <a:pt x="537" y="1008"/>
                </a:lnTo>
                <a:lnTo>
                  <a:pt x="531" y="1005"/>
                </a:lnTo>
                <a:lnTo>
                  <a:pt x="531" y="1006"/>
                </a:lnTo>
                <a:lnTo>
                  <a:pt x="532" y="1013"/>
                </a:lnTo>
                <a:lnTo>
                  <a:pt x="532" y="1020"/>
                </a:lnTo>
                <a:lnTo>
                  <a:pt x="533" y="1027"/>
                </a:lnTo>
                <a:lnTo>
                  <a:pt x="530" y="1034"/>
                </a:lnTo>
                <a:lnTo>
                  <a:pt x="517" y="1034"/>
                </a:lnTo>
                <a:lnTo>
                  <a:pt x="510" y="1035"/>
                </a:lnTo>
                <a:lnTo>
                  <a:pt x="505" y="1036"/>
                </a:lnTo>
                <a:lnTo>
                  <a:pt x="501" y="1043"/>
                </a:lnTo>
                <a:lnTo>
                  <a:pt x="501" y="1049"/>
                </a:lnTo>
                <a:lnTo>
                  <a:pt x="500" y="1043"/>
                </a:lnTo>
                <a:lnTo>
                  <a:pt x="498" y="1050"/>
                </a:lnTo>
                <a:lnTo>
                  <a:pt x="492" y="1043"/>
                </a:lnTo>
                <a:lnTo>
                  <a:pt x="489" y="1036"/>
                </a:lnTo>
                <a:lnTo>
                  <a:pt x="488" y="1036"/>
                </a:lnTo>
                <a:lnTo>
                  <a:pt x="490" y="1043"/>
                </a:lnTo>
                <a:lnTo>
                  <a:pt x="489" y="1049"/>
                </a:lnTo>
                <a:lnTo>
                  <a:pt x="484" y="1044"/>
                </a:lnTo>
                <a:lnTo>
                  <a:pt x="480" y="1038"/>
                </a:lnTo>
                <a:lnTo>
                  <a:pt x="479" y="1038"/>
                </a:lnTo>
                <a:lnTo>
                  <a:pt x="478" y="1038"/>
                </a:lnTo>
                <a:lnTo>
                  <a:pt x="478" y="1045"/>
                </a:lnTo>
                <a:lnTo>
                  <a:pt x="473" y="1044"/>
                </a:lnTo>
                <a:lnTo>
                  <a:pt x="466" y="1048"/>
                </a:lnTo>
                <a:lnTo>
                  <a:pt x="466" y="1036"/>
                </a:lnTo>
                <a:lnTo>
                  <a:pt x="459" y="1040"/>
                </a:lnTo>
                <a:lnTo>
                  <a:pt x="458" y="1036"/>
                </a:lnTo>
                <a:lnTo>
                  <a:pt x="453" y="1030"/>
                </a:lnTo>
                <a:lnTo>
                  <a:pt x="457" y="1027"/>
                </a:lnTo>
                <a:lnTo>
                  <a:pt x="457" y="1026"/>
                </a:lnTo>
                <a:lnTo>
                  <a:pt x="451" y="1026"/>
                </a:lnTo>
                <a:lnTo>
                  <a:pt x="445" y="1022"/>
                </a:lnTo>
                <a:lnTo>
                  <a:pt x="442" y="1014"/>
                </a:lnTo>
                <a:lnTo>
                  <a:pt x="441" y="1009"/>
                </a:lnTo>
                <a:lnTo>
                  <a:pt x="445" y="1004"/>
                </a:lnTo>
                <a:lnTo>
                  <a:pt x="438" y="998"/>
                </a:lnTo>
                <a:lnTo>
                  <a:pt x="434" y="992"/>
                </a:lnTo>
                <a:lnTo>
                  <a:pt x="437" y="985"/>
                </a:lnTo>
                <a:lnTo>
                  <a:pt x="430" y="978"/>
                </a:lnTo>
                <a:lnTo>
                  <a:pt x="431" y="971"/>
                </a:lnTo>
                <a:lnTo>
                  <a:pt x="425" y="969"/>
                </a:lnTo>
                <a:lnTo>
                  <a:pt x="419" y="967"/>
                </a:lnTo>
                <a:lnTo>
                  <a:pt x="413" y="965"/>
                </a:lnTo>
                <a:lnTo>
                  <a:pt x="407" y="965"/>
                </a:lnTo>
                <a:lnTo>
                  <a:pt x="401" y="961"/>
                </a:lnTo>
                <a:lnTo>
                  <a:pt x="398" y="960"/>
                </a:lnTo>
                <a:lnTo>
                  <a:pt x="399" y="952"/>
                </a:lnTo>
                <a:lnTo>
                  <a:pt x="399" y="943"/>
                </a:lnTo>
                <a:lnTo>
                  <a:pt x="399" y="936"/>
                </a:lnTo>
                <a:lnTo>
                  <a:pt x="394" y="930"/>
                </a:lnTo>
                <a:lnTo>
                  <a:pt x="388" y="924"/>
                </a:lnTo>
                <a:lnTo>
                  <a:pt x="388" y="917"/>
                </a:lnTo>
                <a:lnTo>
                  <a:pt x="385" y="911"/>
                </a:lnTo>
                <a:lnTo>
                  <a:pt x="379" y="905"/>
                </a:lnTo>
                <a:lnTo>
                  <a:pt x="373" y="904"/>
                </a:lnTo>
                <a:lnTo>
                  <a:pt x="367" y="904"/>
                </a:lnTo>
                <a:lnTo>
                  <a:pt x="361" y="908"/>
                </a:lnTo>
                <a:lnTo>
                  <a:pt x="359" y="915"/>
                </a:lnTo>
                <a:lnTo>
                  <a:pt x="365" y="914"/>
                </a:lnTo>
                <a:lnTo>
                  <a:pt x="371" y="908"/>
                </a:lnTo>
                <a:lnTo>
                  <a:pt x="378" y="913"/>
                </a:lnTo>
                <a:lnTo>
                  <a:pt x="382" y="920"/>
                </a:lnTo>
                <a:lnTo>
                  <a:pt x="376" y="916"/>
                </a:lnTo>
                <a:lnTo>
                  <a:pt x="369" y="915"/>
                </a:lnTo>
                <a:lnTo>
                  <a:pt x="363" y="916"/>
                </a:lnTo>
                <a:lnTo>
                  <a:pt x="357" y="917"/>
                </a:lnTo>
                <a:lnTo>
                  <a:pt x="351" y="919"/>
                </a:lnTo>
                <a:lnTo>
                  <a:pt x="344" y="919"/>
                </a:lnTo>
                <a:lnTo>
                  <a:pt x="339" y="922"/>
                </a:lnTo>
                <a:lnTo>
                  <a:pt x="332" y="925"/>
                </a:lnTo>
                <a:lnTo>
                  <a:pt x="327" y="923"/>
                </a:lnTo>
                <a:lnTo>
                  <a:pt x="321" y="922"/>
                </a:lnTo>
                <a:lnTo>
                  <a:pt x="317" y="923"/>
                </a:lnTo>
                <a:lnTo>
                  <a:pt x="310" y="923"/>
                </a:lnTo>
                <a:lnTo>
                  <a:pt x="305" y="924"/>
                </a:lnTo>
                <a:lnTo>
                  <a:pt x="299" y="928"/>
                </a:lnTo>
                <a:lnTo>
                  <a:pt x="293" y="927"/>
                </a:lnTo>
                <a:lnTo>
                  <a:pt x="278" y="927"/>
                </a:lnTo>
                <a:lnTo>
                  <a:pt x="273" y="931"/>
                </a:lnTo>
                <a:lnTo>
                  <a:pt x="276" y="938"/>
                </a:lnTo>
                <a:lnTo>
                  <a:pt x="269" y="938"/>
                </a:lnTo>
                <a:lnTo>
                  <a:pt x="267" y="931"/>
                </a:lnTo>
                <a:lnTo>
                  <a:pt x="262" y="933"/>
                </a:lnTo>
                <a:lnTo>
                  <a:pt x="255" y="931"/>
                </a:lnTo>
                <a:lnTo>
                  <a:pt x="249" y="929"/>
                </a:lnTo>
                <a:lnTo>
                  <a:pt x="243" y="928"/>
                </a:lnTo>
                <a:lnTo>
                  <a:pt x="236" y="923"/>
                </a:lnTo>
                <a:lnTo>
                  <a:pt x="236" y="917"/>
                </a:lnTo>
                <a:lnTo>
                  <a:pt x="230" y="919"/>
                </a:lnTo>
                <a:lnTo>
                  <a:pt x="234" y="925"/>
                </a:lnTo>
                <a:lnTo>
                  <a:pt x="228" y="925"/>
                </a:lnTo>
                <a:lnTo>
                  <a:pt x="221" y="923"/>
                </a:lnTo>
                <a:lnTo>
                  <a:pt x="215" y="922"/>
                </a:lnTo>
                <a:lnTo>
                  <a:pt x="209" y="922"/>
                </a:lnTo>
                <a:lnTo>
                  <a:pt x="203" y="925"/>
                </a:lnTo>
                <a:lnTo>
                  <a:pt x="199" y="930"/>
                </a:lnTo>
                <a:lnTo>
                  <a:pt x="200" y="937"/>
                </a:lnTo>
                <a:lnTo>
                  <a:pt x="193" y="935"/>
                </a:lnTo>
                <a:lnTo>
                  <a:pt x="187" y="935"/>
                </a:lnTo>
                <a:lnTo>
                  <a:pt x="182" y="932"/>
                </a:lnTo>
                <a:lnTo>
                  <a:pt x="175" y="935"/>
                </a:lnTo>
                <a:lnTo>
                  <a:pt x="169" y="935"/>
                </a:lnTo>
                <a:lnTo>
                  <a:pt x="162" y="933"/>
                </a:lnTo>
                <a:lnTo>
                  <a:pt x="156" y="932"/>
                </a:lnTo>
                <a:lnTo>
                  <a:pt x="151" y="931"/>
                </a:lnTo>
                <a:lnTo>
                  <a:pt x="144" y="931"/>
                </a:lnTo>
                <a:lnTo>
                  <a:pt x="138" y="936"/>
                </a:lnTo>
                <a:lnTo>
                  <a:pt x="132" y="938"/>
                </a:lnTo>
                <a:lnTo>
                  <a:pt x="132" y="945"/>
                </a:lnTo>
                <a:lnTo>
                  <a:pt x="127" y="943"/>
                </a:lnTo>
                <a:lnTo>
                  <a:pt x="127" y="936"/>
                </a:lnTo>
                <a:lnTo>
                  <a:pt x="121" y="935"/>
                </a:lnTo>
                <a:lnTo>
                  <a:pt x="115" y="936"/>
                </a:lnTo>
                <a:lnTo>
                  <a:pt x="113" y="944"/>
                </a:lnTo>
                <a:lnTo>
                  <a:pt x="105" y="943"/>
                </a:lnTo>
                <a:lnTo>
                  <a:pt x="99" y="949"/>
                </a:lnTo>
                <a:lnTo>
                  <a:pt x="93" y="947"/>
                </a:lnTo>
                <a:lnTo>
                  <a:pt x="94" y="944"/>
                </a:lnTo>
                <a:lnTo>
                  <a:pt x="90" y="937"/>
                </a:lnTo>
                <a:lnTo>
                  <a:pt x="85" y="936"/>
                </a:lnTo>
                <a:lnTo>
                  <a:pt x="86" y="930"/>
                </a:lnTo>
                <a:lnTo>
                  <a:pt x="86" y="922"/>
                </a:lnTo>
                <a:lnTo>
                  <a:pt x="86" y="915"/>
                </a:lnTo>
                <a:lnTo>
                  <a:pt x="86" y="908"/>
                </a:lnTo>
                <a:lnTo>
                  <a:pt x="85" y="901"/>
                </a:lnTo>
                <a:lnTo>
                  <a:pt x="86" y="896"/>
                </a:lnTo>
                <a:lnTo>
                  <a:pt x="85" y="889"/>
                </a:lnTo>
                <a:lnTo>
                  <a:pt x="90" y="882"/>
                </a:lnTo>
                <a:lnTo>
                  <a:pt x="90" y="875"/>
                </a:lnTo>
                <a:lnTo>
                  <a:pt x="91" y="867"/>
                </a:lnTo>
                <a:lnTo>
                  <a:pt x="90" y="866"/>
                </a:lnTo>
                <a:lnTo>
                  <a:pt x="91" y="860"/>
                </a:lnTo>
                <a:lnTo>
                  <a:pt x="94" y="853"/>
                </a:lnTo>
                <a:lnTo>
                  <a:pt x="100" y="851"/>
                </a:lnTo>
                <a:lnTo>
                  <a:pt x="107" y="848"/>
                </a:lnTo>
                <a:lnTo>
                  <a:pt x="113" y="844"/>
                </a:lnTo>
                <a:lnTo>
                  <a:pt x="117" y="844"/>
                </a:lnTo>
                <a:lnTo>
                  <a:pt x="116" y="839"/>
                </a:lnTo>
                <a:lnTo>
                  <a:pt x="118" y="832"/>
                </a:lnTo>
                <a:lnTo>
                  <a:pt x="124" y="828"/>
                </a:lnTo>
                <a:lnTo>
                  <a:pt x="130" y="827"/>
                </a:lnTo>
                <a:lnTo>
                  <a:pt x="137" y="826"/>
                </a:lnTo>
                <a:lnTo>
                  <a:pt x="143" y="825"/>
                </a:lnTo>
                <a:lnTo>
                  <a:pt x="149" y="822"/>
                </a:lnTo>
                <a:lnTo>
                  <a:pt x="155" y="822"/>
                </a:lnTo>
                <a:lnTo>
                  <a:pt x="168" y="823"/>
                </a:lnTo>
                <a:lnTo>
                  <a:pt x="171" y="817"/>
                </a:lnTo>
                <a:lnTo>
                  <a:pt x="171" y="809"/>
                </a:lnTo>
                <a:lnTo>
                  <a:pt x="175" y="802"/>
                </a:lnTo>
                <a:lnTo>
                  <a:pt x="172" y="795"/>
                </a:lnTo>
                <a:lnTo>
                  <a:pt x="172" y="792"/>
                </a:lnTo>
                <a:lnTo>
                  <a:pt x="172" y="786"/>
                </a:lnTo>
                <a:lnTo>
                  <a:pt x="173" y="784"/>
                </a:lnTo>
                <a:lnTo>
                  <a:pt x="174" y="784"/>
                </a:lnTo>
                <a:lnTo>
                  <a:pt x="175" y="784"/>
                </a:lnTo>
                <a:lnTo>
                  <a:pt x="176" y="784"/>
                </a:lnTo>
                <a:lnTo>
                  <a:pt x="175" y="783"/>
                </a:lnTo>
                <a:lnTo>
                  <a:pt x="169" y="776"/>
                </a:lnTo>
                <a:lnTo>
                  <a:pt x="163" y="775"/>
                </a:lnTo>
                <a:lnTo>
                  <a:pt x="157" y="775"/>
                </a:lnTo>
                <a:lnTo>
                  <a:pt x="151" y="777"/>
                </a:lnTo>
                <a:lnTo>
                  <a:pt x="145" y="775"/>
                </a:lnTo>
                <a:lnTo>
                  <a:pt x="142" y="768"/>
                </a:lnTo>
                <a:lnTo>
                  <a:pt x="141" y="762"/>
                </a:lnTo>
                <a:lnTo>
                  <a:pt x="142" y="755"/>
                </a:lnTo>
                <a:lnTo>
                  <a:pt x="141" y="748"/>
                </a:lnTo>
                <a:lnTo>
                  <a:pt x="140" y="742"/>
                </a:lnTo>
                <a:lnTo>
                  <a:pt x="139" y="735"/>
                </a:lnTo>
                <a:lnTo>
                  <a:pt x="137" y="728"/>
                </a:lnTo>
                <a:lnTo>
                  <a:pt x="133" y="720"/>
                </a:lnTo>
                <a:lnTo>
                  <a:pt x="132" y="713"/>
                </a:lnTo>
                <a:lnTo>
                  <a:pt x="132" y="703"/>
                </a:lnTo>
                <a:lnTo>
                  <a:pt x="132" y="696"/>
                </a:lnTo>
                <a:lnTo>
                  <a:pt x="126" y="696"/>
                </a:lnTo>
                <a:lnTo>
                  <a:pt x="122" y="696"/>
                </a:lnTo>
                <a:lnTo>
                  <a:pt x="116" y="693"/>
                </a:lnTo>
                <a:lnTo>
                  <a:pt x="110" y="686"/>
                </a:lnTo>
                <a:lnTo>
                  <a:pt x="104" y="681"/>
                </a:lnTo>
                <a:lnTo>
                  <a:pt x="97" y="680"/>
                </a:lnTo>
                <a:lnTo>
                  <a:pt x="92" y="677"/>
                </a:lnTo>
                <a:lnTo>
                  <a:pt x="85" y="675"/>
                </a:lnTo>
                <a:lnTo>
                  <a:pt x="79" y="673"/>
                </a:lnTo>
                <a:lnTo>
                  <a:pt x="73" y="667"/>
                </a:lnTo>
                <a:lnTo>
                  <a:pt x="67" y="662"/>
                </a:lnTo>
                <a:lnTo>
                  <a:pt x="61" y="656"/>
                </a:lnTo>
                <a:lnTo>
                  <a:pt x="56" y="649"/>
                </a:lnTo>
                <a:lnTo>
                  <a:pt x="53" y="642"/>
                </a:lnTo>
                <a:lnTo>
                  <a:pt x="50" y="638"/>
                </a:lnTo>
                <a:lnTo>
                  <a:pt x="50" y="637"/>
                </a:lnTo>
                <a:lnTo>
                  <a:pt x="46" y="630"/>
                </a:lnTo>
                <a:lnTo>
                  <a:pt x="41" y="624"/>
                </a:lnTo>
                <a:lnTo>
                  <a:pt x="37" y="617"/>
                </a:lnTo>
                <a:lnTo>
                  <a:pt x="35" y="610"/>
                </a:lnTo>
                <a:lnTo>
                  <a:pt x="30" y="602"/>
                </a:lnTo>
                <a:lnTo>
                  <a:pt x="24" y="594"/>
                </a:lnTo>
                <a:lnTo>
                  <a:pt x="18" y="589"/>
                </a:lnTo>
                <a:lnTo>
                  <a:pt x="12" y="582"/>
                </a:lnTo>
                <a:lnTo>
                  <a:pt x="0" y="56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6" name="Freeform 23"/>
          <p:cNvSpPr>
            <a:spLocks/>
          </p:cNvSpPr>
          <p:nvPr/>
        </p:nvSpPr>
        <p:spPr bwMode="auto">
          <a:xfrm>
            <a:off x="7091363" y="4537075"/>
            <a:ext cx="4762" cy="4763"/>
          </a:xfrm>
          <a:custGeom>
            <a:avLst/>
            <a:gdLst>
              <a:gd name="T0" fmla="*/ 0 w 10"/>
              <a:gd name="T1" fmla="*/ 0 h 9"/>
              <a:gd name="T2" fmla="*/ 0 w 10"/>
              <a:gd name="T3" fmla="*/ 0 h 9"/>
              <a:gd name="T4" fmla="*/ 0 w 10"/>
              <a:gd name="T5" fmla="*/ 0 h 9"/>
              <a:gd name="T6" fmla="*/ 0 w 10"/>
              <a:gd name="T7" fmla="*/ 0 h 9"/>
              <a:gd name="T8" fmla="*/ 0 w 10"/>
              <a:gd name="T9" fmla="*/ 0 h 9"/>
              <a:gd name="T10" fmla="*/ 0 w 10"/>
              <a:gd name="T11" fmla="*/ 0 h 9"/>
              <a:gd name="T12" fmla="*/ 0 60000 65536"/>
              <a:gd name="T13" fmla="*/ 0 60000 65536"/>
              <a:gd name="T14" fmla="*/ 0 60000 65536"/>
              <a:gd name="T15" fmla="*/ 0 60000 65536"/>
              <a:gd name="T16" fmla="*/ 0 60000 65536"/>
              <a:gd name="T17" fmla="*/ 0 60000 65536"/>
              <a:gd name="T18" fmla="*/ 0 w 10"/>
              <a:gd name="T19" fmla="*/ 0 h 9"/>
              <a:gd name="T20" fmla="*/ 10 w 10"/>
              <a:gd name="T21" fmla="*/ 9 h 9"/>
            </a:gdLst>
            <a:ahLst/>
            <a:cxnLst>
              <a:cxn ang="T12">
                <a:pos x="T0" y="T1"/>
              </a:cxn>
              <a:cxn ang="T13">
                <a:pos x="T2" y="T3"/>
              </a:cxn>
              <a:cxn ang="T14">
                <a:pos x="T4" y="T5"/>
              </a:cxn>
              <a:cxn ang="T15">
                <a:pos x="T6" y="T7"/>
              </a:cxn>
              <a:cxn ang="T16">
                <a:pos x="T8" y="T9"/>
              </a:cxn>
              <a:cxn ang="T17">
                <a:pos x="T10" y="T11"/>
              </a:cxn>
            </a:cxnLst>
            <a:rect l="T18" t="T19" r="T20" b="T21"/>
            <a:pathLst>
              <a:path w="10" h="9">
                <a:moveTo>
                  <a:pt x="4" y="8"/>
                </a:moveTo>
                <a:lnTo>
                  <a:pt x="8" y="9"/>
                </a:lnTo>
                <a:lnTo>
                  <a:pt x="10" y="5"/>
                </a:lnTo>
                <a:lnTo>
                  <a:pt x="6" y="0"/>
                </a:lnTo>
                <a:lnTo>
                  <a:pt x="0" y="1"/>
                </a:lnTo>
                <a:lnTo>
                  <a:pt x="4"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7" name="Freeform 24"/>
          <p:cNvSpPr>
            <a:spLocks/>
          </p:cNvSpPr>
          <p:nvPr/>
        </p:nvSpPr>
        <p:spPr bwMode="auto">
          <a:xfrm>
            <a:off x="7091363" y="4546600"/>
            <a:ext cx="327025" cy="430213"/>
          </a:xfrm>
          <a:custGeom>
            <a:avLst/>
            <a:gdLst>
              <a:gd name="T0" fmla="*/ 0 w 691"/>
              <a:gd name="T1" fmla="*/ 0 h 917"/>
              <a:gd name="T2" fmla="*/ 0 w 691"/>
              <a:gd name="T3" fmla="*/ 0 h 917"/>
              <a:gd name="T4" fmla="*/ 0 w 691"/>
              <a:gd name="T5" fmla="*/ 0 h 917"/>
              <a:gd name="T6" fmla="*/ 0 w 691"/>
              <a:gd name="T7" fmla="*/ 0 h 917"/>
              <a:gd name="T8" fmla="*/ 0 w 691"/>
              <a:gd name="T9" fmla="*/ 0 h 917"/>
              <a:gd name="T10" fmla="*/ 0 w 691"/>
              <a:gd name="T11" fmla="*/ 0 h 917"/>
              <a:gd name="T12" fmla="*/ 0 w 691"/>
              <a:gd name="T13" fmla="*/ 0 h 917"/>
              <a:gd name="T14" fmla="*/ 0 w 691"/>
              <a:gd name="T15" fmla="*/ 0 h 917"/>
              <a:gd name="T16" fmla="*/ 0 w 691"/>
              <a:gd name="T17" fmla="*/ 0 h 917"/>
              <a:gd name="T18" fmla="*/ 0 w 691"/>
              <a:gd name="T19" fmla="*/ 0 h 917"/>
              <a:gd name="T20" fmla="*/ 0 w 691"/>
              <a:gd name="T21" fmla="*/ 0 h 917"/>
              <a:gd name="T22" fmla="*/ 0 w 691"/>
              <a:gd name="T23" fmla="*/ 0 h 917"/>
              <a:gd name="T24" fmla="*/ 0 w 691"/>
              <a:gd name="T25" fmla="*/ 0 h 917"/>
              <a:gd name="T26" fmla="*/ 0 w 691"/>
              <a:gd name="T27" fmla="*/ 0 h 917"/>
              <a:gd name="T28" fmla="*/ 0 w 691"/>
              <a:gd name="T29" fmla="*/ 0 h 917"/>
              <a:gd name="T30" fmla="*/ 0 w 691"/>
              <a:gd name="T31" fmla="*/ 0 h 917"/>
              <a:gd name="T32" fmla="*/ 0 w 691"/>
              <a:gd name="T33" fmla="*/ 0 h 917"/>
              <a:gd name="T34" fmla="*/ 0 w 691"/>
              <a:gd name="T35" fmla="*/ 0 h 917"/>
              <a:gd name="T36" fmla="*/ 0 w 691"/>
              <a:gd name="T37" fmla="*/ 0 h 917"/>
              <a:gd name="T38" fmla="*/ 0 w 691"/>
              <a:gd name="T39" fmla="*/ 0 h 917"/>
              <a:gd name="T40" fmla="*/ 0 w 691"/>
              <a:gd name="T41" fmla="*/ 0 h 917"/>
              <a:gd name="T42" fmla="*/ 0 w 691"/>
              <a:gd name="T43" fmla="*/ 0 h 917"/>
              <a:gd name="T44" fmla="*/ 0 w 691"/>
              <a:gd name="T45" fmla="*/ 0 h 917"/>
              <a:gd name="T46" fmla="*/ 0 w 691"/>
              <a:gd name="T47" fmla="*/ 0 h 917"/>
              <a:gd name="T48" fmla="*/ 0 w 691"/>
              <a:gd name="T49" fmla="*/ 0 h 917"/>
              <a:gd name="T50" fmla="*/ 0 w 691"/>
              <a:gd name="T51" fmla="*/ 0 h 917"/>
              <a:gd name="T52" fmla="*/ 0 w 691"/>
              <a:gd name="T53" fmla="*/ 0 h 917"/>
              <a:gd name="T54" fmla="*/ 0 w 691"/>
              <a:gd name="T55" fmla="*/ 0 h 917"/>
              <a:gd name="T56" fmla="*/ 0 w 691"/>
              <a:gd name="T57" fmla="*/ 0 h 917"/>
              <a:gd name="T58" fmla="*/ 0 w 691"/>
              <a:gd name="T59" fmla="*/ 0 h 917"/>
              <a:gd name="T60" fmla="*/ 0 w 691"/>
              <a:gd name="T61" fmla="*/ 0 h 917"/>
              <a:gd name="T62" fmla="*/ 0 w 691"/>
              <a:gd name="T63" fmla="*/ 0 h 917"/>
              <a:gd name="T64" fmla="*/ 0 w 691"/>
              <a:gd name="T65" fmla="*/ 0 h 917"/>
              <a:gd name="T66" fmla="*/ 0 w 691"/>
              <a:gd name="T67" fmla="*/ 0 h 917"/>
              <a:gd name="T68" fmla="*/ 0 w 691"/>
              <a:gd name="T69" fmla="*/ 0 h 917"/>
              <a:gd name="T70" fmla="*/ 0 w 691"/>
              <a:gd name="T71" fmla="*/ 0 h 917"/>
              <a:gd name="T72" fmla="*/ 0 w 691"/>
              <a:gd name="T73" fmla="*/ 0 h 917"/>
              <a:gd name="T74" fmla="*/ 0 w 691"/>
              <a:gd name="T75" fmla="*/ 0 h 917"/>
              <a:gd name="T76" fmla="*/ 0 w 691"/>
              <a:gd name="T77" fmla="*/ 0 h 917"/>
              <a:gd name="T78" fmla="*/ 0 w 691"/>
              <a:gd name="T79" fmla="*/ 0 h 917"/>
              <a:gd name="T80" fmla="*/ 0 w 691"/>
              <a:gd name="T81" fmla="*/ 0 h 917"/>
              <a:gd name="T82" fmla="*/ 0 w 691"/>
              <a:gd name="T83" fmla="*/ 0 h 917"/>
              <a:gd name="T84" fmla="*/ 0 w 691"/>
              <a:gd name="T85" fmla="*/ 0 h 917"/>
              <a:gd name="T86" fmla="*/ 0 w 691"/>
              <a:gd name="T87" fmla="*/ 0 h 917"/>
              <a:gd name="T88" fmla="*/ 0 w 691"/>
              <a:gd name="T89" fmla="*/ 0 h 917"/>
              <a:gd name="T90" fmla="*/ 0 w 691"/>
              <a:gd name="T91" fmla="*/ 0 h 917"/>
              <a:gd name="T92" fmla="*/ 0 w 691"/>
              <a:gd name="T93" fmla="*/ 0 h 917"/>
              <a:gd name="T94" fmla="*/ 0 w 691"/>
              <a:gd name="T95" fmla="*/ 0 h 917"/>
              <a:gd name="T96" fmla="*/ 0 w 691"/>
              <a:gd name="T97" fmla="*/ 0 h 917"/>
              <a:gd name="T98" fmla="*/ 0 w 691"/>
              <a:gd name="T99" fmla="*/ 0 h 917"/>
              <a:gd name="T100" fmla="*/ 0 w 691"/>
              <a:gd name="T101" fmla="*/ 0 h 917"/>
              <a:gd name="T102" fmla="*/ 0 w 691"/>
              <a:gd name="T103" fmla="*/ 0 h 917"/>
              <a:gd name="T104" fmla="*/ 0 w 691"/>
              <a:gd name="T105" fmla="*/ 0 h 917"/>
              <a:gd name="T106" fmla="*/ 0 w 691"/>
              <a:gd name="T107" fmla="*/ 0 h 917"/>
              <a:gd name="T108" fmla="*/ 0 w 691"/>
              <a:gd name="T109" fmla="*/ 0 h 917"/>
              <a:gd name="T110" fmla="*/ 0 w 691"/>
              <a:gd name="T111" fmla="*/ 0 h 917"/>
              <a:gd name="T112" fmla="*/ 0 w 691"/>
              <a:gd name="T113" fmla="*/ 0 h 917"/>
              <a:gd name="T114" fmla="*/ 0 w 691"/>
              <a:gd name="T115" fmla="*/ 0 h 917"/>
              <a:gd name="T116" fmla="*/ 0 w 691"/>
              <a:gd name="T117" fmla="*/ 0 h 917"/>
              <a:gd name="T118" fmla="*/ 0 w 691"/>
              <a:gd name="T119" fmla="*/ 0 h 917"/>
              <a:gd name="T120" fmla="*/ 0 w 691"/>
              <a:gd name="T121" fmla="*/ 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917"/>
              <a:gd name="T185" fmla="*/ 691 w 691"/>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917">
                <a:moveTo>
                  <a:pt x="145" y="32"/>
                </a:moveTo>
                <a:lnTo>
                  <a:pt x="142" y="33"/>
                </a:lnTo>
                <a:lnTo>
                  <a:pt x="135" y="37"/>
                </a:lnTo>
                <a:lnTo>
                  <a:pt x="130" y="39"/>
                </a:lnTo>
                <a:lnTo>
                  <a:pt x="124" y="39"/>
                </a:lnTo>
                <a:lnTo>
                  <a:pt x="119" y="33"/>
                </a:lnTo>
                <a:lnTo>
                  <a:pt x="111" y="31"/>
                </a:lnTo>
                <a:lnTo>
                  <a:pt x="106" y="31"/>
                </a:lnTo>
                <a:lnTo>
                  <a:pt x="100" y="31"/>
                </a:lnTo>
                <a:lnTo>
                  <a:pt x="94" y="34"/>
                </a:lnTo>
                <a:lnTo>
                  <a:pt x="88" y="36"/>
                </a:lnTo>
                <a:lnTo>
                  <a:pt x="75" y="36"/>
                </a:lnTo>
                <a:lnTo>
                  <a:pt x="69" y="33"/>
                </a:lnTo>
                <a:lnTo>
                  <a:pt x="57" y="30"/>
                </a:lnTo>
                <a:lnTo>
                  <a:pt x="50" y="25"/>
                </a:lnTo>
                <a:lnTo>
                  <a:pt x="44" y="20"/>
                </a:lnTo>
                <a:lnTo>
                  <a:pt x="42" y="13"/>
                </a:lnTo>
                <a:lnTo>
                  <a:pt x="36" y="9"/>
                </a:lnTo>
                <a:lnTo>
                  <a:pt x="23" y="2"/>
                </a:lnTo>
                <a:lnTo>
                  <a:pt x="17" y="5"/>
                </a:lnTo>
                <a:lnTo>
                  <a:pt x="11" y="0"/>
                </a:lnTo>
                <a:lnTo>
                  <a:pt x="5" y="5"/>
                </a:lnTo>
                <a:lnTo>
                  <a:pt x="0" y="7"/>
                </a:lnTo>
                <a:lnTo>
                  <a:pt x="0" y="14"/>
                </a:lnTo>
                <a:lnTo>
                  <a:pt x="2" y="21"/>
                </a:lnTo>
                <a:lnTo>
                  <a:pt x="0" y="28"/>
                </a:lnTo>
                <a:lnTo>
                  <a:pt x="3" y="34"/>
                </a:lnTo>
                <a:lnTo>
                  <a:pt x="6" y="41"/>
                </a:lnTo>
                <a:lnTo>
                  <a:pt x="8" y="48"/>
                </a:lnTo>
                <a:lnTo>
                  <a:pt x="11" y="55"/>
                </a:lnTo>
                <a:lnTo>
                  <a:pt x="13" y="61"/>
                </a:lnTo>
                <a:lnTo>
                  <a:pt x="16" y="69"/>
                </a:lnTo>
                <a:lnTo>
                  <a:pt x="20" y="74"/>
                </a:lnTo>
                <a:lnTo>
                  <a:pt x="27" y="81"/>
                </a:lnTo>
                <a:lnTo>
                  <a:pt x="33" y="87"/>
                </a:lnTo>
                <a:lnTo>
                  <a:pt x="38" y="95"/>
                </a:lnTo>
                <a:lnTo>
                  <a:pt x="44" y="102"/>
                </a:lnTo>
                <a:lnTo>
                  <a:pt x="48" y="108"/>
                </a:lnTo>
                <a:lnTo>
                  <a:pt x="55" y="114"/>
                </a:lnTo>
                <a:lnTo>
                  <a:pt x="60" y="120"/>
                </a:lnTo>
                <a:lnTo>
                  <a:pt x="66" y="123"/>
                </a:lnTo>
                <a:lnTo>
                  <a:pt x="71" y="130"/>
                </a:lnTo>
                <a:lnTo>
                  <a:pt x="75" y="137"/>
                </a:lnTo>
                <a:lnTo>
                  <a:pt x="79" y="144"/>
                </a:lnTo>
                <a:lnTo>
                  <a:pt x="86" y="151"/>
                </a:lnTo>
                <a:lnTo>
                  <a:pt x="92" y="152"/>
                </a:lnTo>
                <a:lnTo>
                  <a:pt x="98" y="151"/>
                </a:lnTo>
                <a:lnTo>
                  <a:pt x="104" y="152"/>
                </a:lnTo>
                <a:lnTo>
                  <a:pt x="110" y="157"/>
                </a:lnTo>
                <a:lnTo>
                  <a:pt x="114" y="165"/>
                </a:lnTo>
                <a:lnTo>
                  <a:pt x="120" y="171"/>
                </a:lnTo>
                <a:lnTo>
                  <a:pt x="122" y="177"/>
                </a:lnTo>
                <a:lnTo>
                  <a:pt x="126" y="184"/>
                </a:lnTo>
                <a:lnTo>
                  <a:pt x="130" y="191"/>
                </a:lnTo>
                <a:lnTo>
                  <a:pt x="136" y="195"/>
                </a:lnTo>
                <a:lnTo>
                  <a:pt x="137" y="202"/>
                </a:lnTo>
                <a:lnTo>
                  <a:pt x="140" y="210"/>
                </a:lnTo>
                <a:lnTo>
                  <a:pt x="146" y="216"/>
                </a:lnTo>
                <a:lnTo>
                  <a:pt x="152" y="219"/>
                </a:lnTo>
                <a:lnTo>
                  <a:pt x="158" y="225"/>
                </a:lnTo>
                <a:lnTo>
                  <a:pt x="160" y="232"/>
                </a:lnTo>
                <a:lnTo>
                  <a:pt x="160" y="239"/>
                </a:lnTo>
                <a:lnTo>
                  <a:pt x="160" y="246"/>
                </a:lnTo>
                <a:lnTo>
                  <a:pt x="161" y="251"/>
                </a:lnTo>
                <a:lnTo>
                  <a:pt x="162" y="258"/>
                </a:lnTo>
                <a:lnTo>
                  <a:pt x="166" y="266"/>
                </a:lnTo>
                <a:lnTo>
                  <a:pt x="172" y="268"/>
                </a:lnTo>
                <a:lnTo>
                  <a:pt x="178" y="268"/>
                </a:lnTo>
                <a:lnTo>
                  <a:pt x="184" y="272"/>
                </a:lnTo>
                <a:lnTo>
                  <a:pt x="189" y="275"/>
                </a:lnTo>
                <a:lnTo>
                  <a:pt x="195" y="280"/>
                </a:lnTo>
                <a:lnTo>
                  <a:pt x="200" y="287"/>
                </a:lnTo>
                <a:lnTo>
                  <a:pt x="206" y="289"/>
                </a:lnTo>
                <a:lnTo>
                  <a:pt x="213" y="291"/>
                </a:lnTo>
                <a:lnTo>
                  <a:pt x="219" y="297"/>
                </a:lnTo>
                <a:lnTo>
                  <a:pt x="227" y="311"/>
                </a:lnTo>
                <a:lnTo>
                  <a:pt x="232" y="313"/>
                </a:lnTo>
                <a:lnTo>
                  <a:pt x="236" y="320"/>
                </a:lnTo>
                <a:lnTo>
                  <a:pt x="229" y="327"/>
                </a:lnTo>
                <a:lnTo>
                  <a:pt x="232" y="332"/>
                </a:lnTo>
                <a:lnTo>
                  <a:pt x="237" y="339"/>
                </a:lnTo>
                <a:lnTo>
                  <a:pt x="238" y="346"/>
                </a:lnTo>
                <a:lnTo>
                  <a:pt x="240" y="353"/>
                </a:lnTo>
                <a:lnTo>
                  <a:pt x="242" y="360"/>
                </a:lnTo>
                <a:lnTo>
                  <a:pt x="244" y="367"/>
                </a:lnTo>
                <a:lnTo>
                  <a:pt x="245" y="372"/>
                </a:lnTo>
                <a:lnTo>
                  <a:pt x="246" y="380"/>
                </a:lnTo>
                <a:lnTo>
                  <a:pt x="250" y="386"/>
                </a:lnTo>
                <a:lnTo>
                  <a:pt x="251" y="393"/>
                </a:lnTo>
                <a:lnTo>
                  <a:pt x="254" y="401"/>
                </a:lnTo>
                <a:lnTo>
                  <a:pt x="255" y="407"/>
                </a:lnTo>
                <a:lnTo>
                  <a:pt x="256" y="415"/>
                </a:lnTo>
                <a:lnTo>
                  <a:pt x="256" y="420"/>
                </a:lnTo>
                <a:lnTo>
                  <a:pt x="257" y="427"/>
                </a:lnTo>
                <a:lnTo>
                  <a:pt x="262" y="431"/>
                </a:lnTo>
                <a:lnTo>
                  <a:pt x="270" y="428"/>
                </a:lnTo>
                <a:lnTo>
                  <a:pt x="275" y="435"/>
                </a:lnTo>
                <a:lnTo>
                  <a:pt x="281" y="436"/>
                </a:lnTo>
                <a:lnTo>
                  <a:pt x="287" y="441"/>
                </a:lnTo>
                <a:lnTo>
                  <a:pt x="292" y="448"/>
                </a:lnTo>
                <a:lnTo>
                  <a:pt x="297" y="455"/>
                </a:lnTo>
                <a:lnTo>
                  <a:pt x="296" y="461"/>
                </a:lnTo>
                <a:lnTo>
                  <a:pt x="299" y="467"/>
                </a:lnTo>
                <a:lnTo>
                  <a:pt x="302" y="474"/>
                </a:lnTo>
                <a:lnTo>
                  <a:pt x="308" y="481"/>
                </a:lnTo>
                <a:lnTo>
                  <a:pt x="311" y="484"/>
                </a:lnTo>
                <a:lnTo>
                  <a:pt x="315" y="491"/>
                </a:lnTo>
                <a:lnTo>
                  <a:pt x="318" y="497"/>
                </a:lnTo>
                <a:lnTo>
                  <a:pt x="324" y="504"/>
                </a:lnTo>
                <a:lnTo>
                  <a:pt x="329" y="510"/>
                </a:lnTo>
                <a:lnTo>
                  <a:pt x="333" y="517"/>
                </a:lnTo>
                <a:lnTo>
                  <a:pt x="333" y="524"/>
                </a:lnTo>
                <a:lnTo>
                  <a:pt x="337" y="531"/>
                </a:lnTo>
                <a:lnTo>
                  <a:pt x="334" y="537"/>
                </a:lnTo>
                <a:lnTo>
                  <a:pt x="338" y="545"/>
                </a:lnTo>
                <a:lnTo>
                  <a:pt x="343" y="550"/>
                </a:lnTo>
                <a:lnTo>
                  <a:pt x="347" y="557"/>
                </a:lnTo>
                <a:lnTo>
                  <a:pt x="348" y="564"/>
                </a:lnTo>
                <a:lnTo>
                  <a:pt x="350" y="571"/>
                </a:lnTo>
                <a:lnTo>
                  <a:pt x="354" y="578"/>
                </a:lnTo>
                <a:lnTo>
                  <a:pt x="357" y="585"/>
                </a:lnTo>
                <a:lnTo>
                  <a:pt x="360" y="592"/>
                </a:lnTo>
                <a:lnTo>
                  <a:pt x="364" y="598"/>
                </a:lnTo>
                <a:lnTo>
                  <a:pt x="366" y="605"/>
                </a:lnTo>
                <a:lnTo>
                  <a:pt x="365" y="612"/>
                </a:lnTo>
                <a:lnTo>
                  <a:pt x="362" y="619"/>
                </a:lnTo>
                <a:lnTo>
                  <a:pt x="365" y="626"/>
                </a:lnTo>
                <a:lnTo>
                  <a:pt x="368" y="631"/>
                </a:lnTo>
                <a:lnTo>
                  <a:pt x="371" y="638"/>
                </a:lnTo>
                <a:lnTo>
                  <a:pt x="373" y="644"/>
                </a:lnTo>
                <a:lnTo>
                  <a:pt x="377" y="651"/>
                </a:lnTo>
                <a:lnTo>
                  <a:pt x="384" y="657"/>
                </a:lnTo>
                <a:lnTo>
                  <a:pt x="390" y="660"/>
                </a:lnTo>
                <a:lnTo>
                  <a:pt x="394" y="667"/>
                </a:lnTo>
                <a:lnTo>
                  <a:pt x="397" y="674"/>
                </a:lnTo>
                <a:lnTo>
                  <a:pt x="399" y="681"/>
                </a:lnTo>
                <a:lnTo>
                  <a:pt x="401" y="687"/>
                </a:lnTo>
                <a:lnTo>
                  <a:pt x="408" y="701"/>
                </a:lnTo>
                <a:lnTo>
                  <a:pt x="415" y="708"/>
                </a:lnTo>
                <a:lnTo>
                  <a:pt x="421" y="714"/>
                </a:lnTo>
                <a:lnTo>
                  <a:pt x="427" y="718"/>
                </a:lnTo>
                <a:lnTo>
                  <a:pt x="433" y="724"/>
                </a:lnTo>
                <a:lnTo>
                  <a:pt x="439" y="729"/>
                </a:lnTo>
                <a:lnTo>
                  <a:pt x="445" y="734"/>
                </a:lnTo>
                <a:lnTo>
                  <a:pt x="449" y="740"/>
                </a:lnTo>
                <a:lnTo>
                  <a:pt x="449" y="747"/>
                </a:lnTo>
                <a:lnTo>
                  <a:pt x="452" y="754"/>
                </a:lnTo>
                <a:lnTo>
                  <a:pt x="451" y="760"/>
                </a:lnTo>
                <a:lnTo>
                  <a:pt x="457" y="767"/>
                </a:lnTo>
                <a:lnTo>
                  <a:pt x="463" y="773"/>
                </a:lnTo>
                <a:lnTo>
                  <a:pt x="469" y="779"/>
                </a:lnTo>
                <a:lnTo>
                  <a:pt x="476" y="784"/>
                </a:lnTo>
                <a:lnTo>
                  <a:pt x="482" y="791"/>
                </a:lnTo>
                <a:lnTo>
                  <a:pt x="487" y="798"/>
                </a:lnTo>
                <a:lnTo>
                  <a:pt x="493" y="804"/>
                </a:lnTo>
                <a:lnTo>
                  <a:pt x="499" y="808"/>
                </a:lnTo>
                <a:lnTo>
                  <a:pt x="506" y="814"/>
                </a:lnTo>
                <a:lnTo>
                  <a:pt x="512" y="821"/>
                </a:lnTo>
                <a:lnTo>
                  <a:pt x="518" y="827"/>
                </a:lnTo>
                <a:lnTo>
                  <a:pt x="523" y="831"/>
                </a:lnTo>
                <a:lnTo>
                  <a:pt x="529" y="836"/>
                </a:lnTo>
                <a:lnTo>
                  <a:pt x="531" y="836"/>
                </a:lnTo>
                <a:lnTo>
                  <a:pt x="538" y="839"/>
                </a:lnTo>
                <a:lnTo>
                  <a:pt x="543" y="846"/>
                </a:lnTo>
                <a:lnTo>
                  <a:pt x="549" y="852"/>
                </a:lnTo>
                <a:lnTo>
                  <a:pt x="549" y="859"/>
                </a:lnTo>
                <a:lnTo>
                  <a:pt x="554" y="863"/>
                </a:lnTo>
                <a:lnTo>
                  <a:pt x="556" y="869"/>
                </a:lnTo>
                <a:lnTo>
                  <a:pt x="560" y="877"/>
                </a:lnTo>
                <a:lnTo>
                  <a:pt x="573" y="888"/>
                </a:lnTo>
                <a:lnTo>
                  <a:pt x="572" y="893"/>
                </a:lnTo>
                <a:lnTo>
                  <a:pt x="573" y="894"/>
                </a:lnTo>
                <a:lnTo>
                  <a:pt x="579" y="899"/>
                </a:lnTo>
                <a:lnTo>
                  <a:pt x="583" y="905"/>
                </a:lnTo>
                <a:lnTo>
                  <a:pt x="588" y="912"/>
                </a:lnTo>
                <a:lnTo>
                  <a:pt x="588" y="913"/>
                </a:lnTo>
                <a:lnTo>
                  <a:pt x="589" y="916"/>
                </a:lnTo>
                <a:lnTo>
                  <a:pt x="596" y="917"/>
                </a:lnTo>
                <a:lnTo>
                  <a:pt x="597" y="909"/>
                </a:lnTo>
                <a:lnTo>
                  <a:pt x="595" y="903"/>
                </a:lnTo>
                <a:lnTo>
                  <a:pt x="593" y="896"/>
                </a:lnTo>
                <a:lnTo>
                  <a:pt x="588" y="889"/>
                </a:lnTo>
                <a:lnTo>
                  <a:pt x="588" y="883"/>
                </a:lnTo>
                <a:lnTo>
                  <a:pt x="596" y="881"/>
                </a:lnTo>
                <a:lnTo>
                  <a:pt x="601" y="887"/>
                </a:lnTo>
                <a:lnTo>
                  <a:pt x="607" y="892"/>
                </a:lnTo>
                <a:lnTo>
                  <a:pt x="613" y="897"/>
                </a:lnTo>
                <a:lnTo>
                  <a:pt x="619" y="901"/>
                </a:lnTo>
                <a:lnTo>
                  <a:pt x="625" y="905"/>
                </a:lnTo>
                <a:lnTo>
                  <a:pt x="631" y="899"/>
                </a:lnTo>
                <a:lnTo>
                  <a:pt x="629" y="892"/>
                </a:lnTo>
                <a:lnTo>
                  <a:pt x="633" y="885"/>
                </a:lnTo>
                <a:lnTo>
                  <a:pt x="634" y="878"/>
                </a:lnTo>
                <a:lnTo>
                  <a:pt x="640" y="885"/>
                </a:lnTo>
                <a:lnTo>
                  <a:pt x="644" y="892"/>
                </a:lnTo>
                <a:lnTo>
                  <a:pt x="650" y="896"/>
                </a:lnTo>
                <a:lnTo>
                  <a:pt x="654" y="903"/>
                </a:lnTo>
                <a:lnTo>
                  <a:pt x="660" y="908"/>
                </a:lnTo>
                <a:lnTo>
                  <a:pt x="666" y="909"/>
                </a:lnTo>
                <a:lnTo>
                  <a:pt x="667" y="902"/>
                </a:lnTo>
                <a:lnTo>
                  <a:pt x="668" y="895"/>
                </a:lnTo>
                <a:lnTo>
                  <a:pt x="670" y="889"/>
                </a:lnTo>
                <a:lnTo>
                  <a:pt x="670" y="881"/>
                </a:lnTo>
                <a:lnTo>
                  <a:pt x="670" y="875"/>
                </a:lnTo>
                <a:lnTo>
                  <a:pt x="671" y="869"/>
                </a:lnTo>
                <a:lnTo>
                  <a:pt x="673" y="862"/>
                </a:lnTo>
                <a:lnTo>
                  <a:pt x="672" y="855"/>
                </a:lnTo>
                <a:lnTo>
                  <a:pt x="673" y="848"/>
                </a:lnTo>
                <a:lnTo>
                  <a:pt x="675" y="842"/>
                </a:lnTo>
                <a:lnTo>
                  <a:pt x="676" y="835"/>
                </a:lnTo>
                <a:lnTo>
                  <a:pt x="674" y="828"/>
                </a:lnTo>
                <a:lnTo>
                  <a:pt x="675" y="821"/>
                </a:lnTo>
                <a:lnTo>
                  <a:pt x="676" y="815"/>
                </a:lnTo>
                <a:lnTo>
                  <a:pt x="677" y="808"/>
                </a:lnTo>
                <a:lnTo>
                  <a:pt x="678" y="800"/>
                </a:lnTo>
                <a:lnTo>
                  <a:pt x="675" y="795"/>
                </a:lnTo>
                <a:lnTo>
                  <a:pt x="672" y="788"/>
                </a:lnTo>
                <a:lnTo>
                  <a:pt x="672" y="781"/>
                </a:lnTo>
                <a:lnTo>
                  <a:pt x="674" y="776"/>
                </a:lnTo>
                <a:lnTo>
                  <a:pt x="675" y="770"/>
                </a:lnTo>
                <a:lnTo>
                  <a:pt x="678" y="763"/>
                </a:lnTo>
                <a:lnTo>
                  <a:pt x="682" y="756"/>
                </a:lnTo>
                <a:lnTo>
                  <a:pt x="683" y="749"/>
                </a:lnTo>
                <a:lnTo>
                  <a:pt x="676" y="745"/>
                </a:lnTo>
                <a:lnTo>
                  <a:pt x="674" y="738"/>
                </a:lnTo>
                <a:lnTo>
                  <a:pt x="676" y="731"/>
                </a:lnTo>
                <a:lnTo>
                  <a:pt x="678" y="724"/>
                </a:lnTo>
                <a:lnTo>
                  <a:pt x="680" y="717"/>
                </a:lnTo>
                <a:lnTo>
                  <a:pt x="686" y="710"/>
                </a:lnTo>
                <a:lnTo>
                  <a:pt x="691" y="705"/>
                </a:lnTo>
                <a:lnTo>
                  <a:pt x="691" y="692"/>
                </a:lnTo>
                <a:lnTo>
                  <a:pt x="690" y="684"/>
                </a:lnTo>
                <a:lnTo>
                  <a:pt x="684" y="682"/>
                </a:lnTo>
                <a:lnTo>
                  <a:pt x="678" y="679"/>
                </a:lnTo>
                <a:lnTo>
                  <a:pt x="674" y="673"/>
                </a:lnTo>
                <a:lnTo>
                  <a:pt x="675" y="666"/>
                </a:lnTo>
                <a:lnTo>
                  <a:pt x="670" y="659"/>
                </a:lnTo>
                <a:lnTo>
                  <a:pt x="664" y="652"/>
                </a:lnTo>
                <a:lnTo>
                  <a:pt x="664" y="645"/>
                </a:lnTo>
                <a:lnTo>
                  <a:pt x="666" y="638"/>
                </a:lnTo>
                <a:lnTo>
                  <a:pt x="659" y="637"/>
                </a:lnTo>
                <a:lnTo>
                  <a:pt x="653" y="636"/>
                </a:lnTo>
                <a:lnTo>
                  <a:pt x="647" y="635"/>
                </a:lnTo>
                <a:lnTo>
                  <a:pt x="640" y="633"/>
                </a:lnTo>
                <a:lnTo>
                  <a:pt x="635" y="635"/>
                </a:lnTo>
                <a:lnTo>
                  <a:pt x="629" y="635"/>
                </a:lnTo>
                <a:lnTo>
                  <a:pt x="628" y="635"/>
                </a:lnTo>
                <a:lnTo>
                  <a:pt x="622" y="631"/>
                </a:lnTo>
                <a:lnTo>
                  <a:pt x="620" y="635"/>
                </a:lnTo>
                <a:lnTo>
                  <a:pt x="617" y="628"/>
                </a:lnTo>
                <a:lnTo>
                  <a:pt x="613" y="635"/>
                </a:lnTo>
                <a:lnTo>
                  <a:pt x="611" y="641"/>
                </a:lnTo>
                <a:lnTo>
                  <a:pt x="609" y="649"/>
                </a:lnTo>
                <a:lnTo>
                  <a:pt x="605" y="655"/>
                </a:lnTo>
                <a:lnTo>
                  <a:pt x="598" y="660"/>
                </a:lnTo>
                <a:lnTo>
                  <a:pt x="602" y="653"/>
                </a:lnTo>
                <a:lnTo>
                  <a:pt x="605" y="652"/>
                </a:lnTo>
                <a:lnTo>
                  <a:pt x="608" y="645"/>
                </a:lnTo>
                <a:lnTo>
                  <a:pt x="608" y="638"/>
                </a:lnTo>
                <a:lnTo>
                  <a:pt x="602" y="636"/>
                </a:lnTo>
                <a:lnTo>
                  <a:pt x="603" y="635"/>
                </a:lnTo>
                <a:lnTo>
                  <a:pt x="609" y="633"/>
                </a:lnTo>
                <a:lnTo>
                  <a:pt x="614" y="626"/>
                </a:lnTo>
                <a:lnTo>
                  <a:pt x="617" y="619"/>
                </a:lnTo>
                <a:lnTo>
                  <a:pt x="617" y="613"/>
                </a:lnTo>
                <a:lnTo>
                  <a:pt x="614" y="606"/>
                </a:lnTo>
                <a:lnTo>
                  <a:pt x="608" y="606"/>
                </a:lnTo>
                <a:lnTo>
                  <a:pt x="602" y="606"/>
                </a:lnTo>
                <a:lnTo>
                  <a:pt x="603" y="600"/>
                </a:lnTo>
                <a:lnTo>
                  <a:pt x="597" y="595"/>
                </a:lnTo>
                <a:lnTo>
                  <a:pt x="597" y="585"/>
                </a:lnTo>
                <a:lnTo>
                  <a:pt x="595" y="578"/>
                </a:lnTo>
                <a:lnTo>
                  <a:pt x="593" y="571"/>
                </a:lnTo>
                <a:lnTo>
                  <a:pt x="592" y="564"/>
                </a:lnTo>
                <a:lnTo>
                  <a:pt x="593" y="557"/>
                </a:lnTo>
                <a:lnTo>
                  <a:pt x="592" y="550"/>
                </a:lnTo>
                <a:lnTo>
                  <a:pt x="588" y="544"/>
                </a:lnTo>
                <a:lnTo>
                  <a:pt x="589" y="537"/>
                </a:lnTo>
                <a:lnTo>
                  <a:pt x="588" y="530"/>
                </a:lnTo>
                <a:lnTo>
                  <a:pt x="582" y="530"/>
                </a:lnTo>
                <a:lnTo>
                  <a:pt x="576" y="532"/>
                </a:lnTo>
                <a:lnTo>
                  <a:pt x="570" y="529"/>
                </a:lnTo>
                <a:lnTo>
                  <a:pt x="564" y="526"/>
                </a:lnTo>
                <a:lnTo>
                  <a:pt x="557" y="526"/>
                </a:lnTo>
                <a:lnTo>
                  <a:pt x="551" y="531"/>
                </a:lnTo>
                <a:lnTo>
                  <a:pt x="546" y="524"/>
                </a:lnTo>
                <a:lnTo>
                  <a:pt x="540" y="520"/>
                </a:lnTo>
                <a:lnTo>
                  <a:pt x="535" y="513"/>
                </a:lnTo>
                <a:lnTo>
                  <a:pt x="528" y="513"/>
                </a:lnTo>
                <a:lnTo>
                  <a:pt x="527" y="506"/>
                </a:lnTo>
                <a:lnTo>
                  <a:pt x="525" y="500"/>
                </a:lnTo>
                <a:lnTo>
                  <a:pt x="526" y="493"/>
                </a:lnTo>
                <a:lnTo>
                  <a:pt x="524" y="487"/>
                </a:lnTo>
                <a:lnTo>
                  <a:pt x="524" y="483"/>
                </a:lnTo>
                <a:lnTo>
                  <a:pt x="530" y="488"/>
                </a:lnTo>
                <a:lnTo>
                  <a:pt x="537" y="485"/>
                </a:lnTo>
                <a:lnTo>
                  <a:pt x="534" y="479"/>
                </a:lnTo>
                <a:lnTo>
                  <a:pt x="527" y="477"/>
                </a:lnTo>
                <a:lnTo>
                  <a:pt x="522" y="476"/>
                </a:lnTo>
                <a:lnTo>
                  <a:pt x="528" y="474"/>
                </a:lnTo>
                <a:lnTo>
                  <a:pt x="533" y="467"/>
                </a:lnTo>
                <a:lnTo>
                  <a:pt x="526" y="467"/>
                </a:lnTo>
                <a:lnTo>
                  <a:pt x="520" y="468"/>
                </a:lnTo>
                <a:lnTo>
                  <a:pt x="526" y="465"/>
                </a:lnTo>
                <a:lnTo>
                  <a:pt x="533" y="458"/>
                </a:lnTo>
                <a:lnTo>
                  <a:pt x="538" y="452"/>
                </a:lnTo>
                <a:lnTo>
                  <a:pt x="544" y="449"/>
                </a:lnTo>
                <a:lnTo>
                  <a:pt x="550" y="449"/>
                </a:lnTo>
                <a:lnTo>
                  <a:pt x="552" y="448"/>
                </a:lnTo>
                <a:lnTo>
                  <a:pt x="551" y="442"/>
                </a:lnTo>
                <a:lnTo>
                  <a:pt x="550" y="435"/>
                </a:lnTo>
                <a:lnTo>
                  <a:pt x="549" y="428"/>
                </a:lnTo>
                <a:lnTo>
                  <a:pt x="543" y="421"/>
                </a:lnTo>
                <a:lnTo>
                  <a:pt x="538" y="417"/>
                </a:lnTo>
                <a:lnTo>
                  <a:pt x="531" y="410"/>
                </a:lnTo>
                <a:lnTo>
                  <a:pt x="525" y="405"/>
                </a:lnTo>
                <a:lnTo>
                  <a:pt x="519" y="408"/>
                </a:lnTo>
                <a:lnTo>
                  <a:pt x="514" y="411"/>
                </a:lnTo>
                <a:lnTo>
                  <a:pt x="508" y="417"/>
                </a:lnTo>
                <a:lnTo>
                  <a:pt x="501" y="421"/>
                </a:lnTo>
                <a:lnTo>
                  <a:pt x="495" y="427"/>
                </a:lnTo>
                <a:lnTo>
                  <a:pt x="489" y="427"/>
                </a:lnTo>
                <a:lnTo>
                  <a:pt x="483" y="431"/>
                </a:lnTo>
                <a:lnTo>
                  <a:pt x="477" y="433"/>
                </a:lnTo>
                <a:lnTo>
                  <a:pt x="471" y="433"/>
                </a:lnTo>
                <a:lnTo>
                  <a:pt x="464" y="427"/>
                </a:lnTo>
                <a:lnTo>
                  <a:pt x="470" y="431"/>
                </a:lnTo>
                <a:lnTo>
                  <a:pt x="476" y="431"/>
                </a:lnTo>
                <a:lnTo>
                  <a:pt x="482" y="427"/>
                </a:lnTo>
                <a:lnTo>
                  <a:pt x="488" y="424"/>
                </a:lnTo>
                <a:lnTo>
                  <a:pt x="494" y="420"/>
                </a:lnTo>
                <a:lnTo>
                  <a:pt x="500" y="416"/>
                </a:lnTo>
                <a:lnTo>
                  <a:pt x="507" y="411"/>
                </a:lnTo>
                <a:lnTo>
                  <a:pt x="504" y="404"/>
                </a:lnTo>
                <a:lnTo>
                  <a:pt x="499" y="397"/>
                </a:lnTo>
                <a:lnTo>
                  <a:pt x="494" y="391"/>
                </a:lnTo>
                <a:lnTo>
                  <a:pt x="488" y="389"/>
                </a:lnTo>
                <a:lnTo>
                  <a:pt x="482" y="388"/>
                </a:lnTo>
                <a:lnTo>
                  <a:pt x="476" y="389"/>
                </a:lnTo>
                <a:lnTo>
                  <a:pt x="469" y="388"/>
                </a:lnTo>
                <a:lnTo>
                  <a:pt x="463" y="384"/>
                </a:lnTo>
                <a:lnTo>
                  <a:pt x="459" y="376"/>
                </a:lnTo>
                <a:lnTo>
                  <a:pt x="453" y="371"/>
                </a:lnTo>
                <a:lnTo>
                  <a:pt x="450" y="364"/>
                </a:lnTo>
                <a:lnTo>
                  <a:pt x="450" y="358"/>
                </a:lnTo>
                <a:lnTo>
                  <a:pt x="448" y="351"/>
                </a:lnTo>
                <a:lnTo>
                  <a:pt x="448" y="350"/>
                </a:lnTo>
                <a:lnTo>
                  <a:pt x="447" y="343"/>
                </a:lnTo>
                <a:lnTo>
                  <a:pt x="441" y="336"/>
                </a:lnTo>
                <a:lnTo>
                  <a:pt x="435" y="331"/>
                </a:lnTo>
                <a:lnTo>
                  <a:pt x="429" y="324"/>
                </a:lnTo>
                <a:lnTo>
                  <a:pt x="423" y="318"/>
                </a:lnTo>
                <a:lnTo>
                  <a:pt x="417" y="315"/>
                </a:lnTo>
                <a:lnTo>
                  <a:pt x="410" y="316"/>
                </a:lnTo>
                <a:lnTo>
                  <a:pt x="404" y="314"/>
                </a:lnTo>
                <a:lnTo>
                  <a:pt x="398" y="311"/>
                </a:lnTo>
                <a:lnTo>
                  <a:pt x="396" y="304"/>
                </a:lnTo>
                <a:lnTo>
                  <a:pt x="394" y="297"/>
                </a:lnTo>
                <a:lnTo>
                  <a:pt x="394" y="290"/>
                </a:lnTo>
                <a:lnTo>
                  <a:pt x="390" y="284"/>
                </a:lnTo>
                <a:lnTo>
                  <a:pt x="385" y="278"/>
                </a:lnTo>
                <a:lnTo>
                  <a:pt x="378" y="273"/>
                </a:lnTo>
                <a:lnTo>
                  <a:pt x="373" y="267"/>
                </a:lnTo>
                <a:lnTo>
                  <a:pt x="367" y="266"/>
                </a:lnTo>
                <a:lnTo>
                  <a:pt x="361" y="270"/>
                </a:lnTo>
                <a:lnTo>
                  <a:pt x="360" y="276"/>
                </a:lnTo>
                <a:lnTo>
                  <a:pt x="363" y="283"/>
                </a:lnTo>
                <a:lnTo>
                  <a:pt x="367" y="290"/>
                </a:lnTo>
                <a:lnTo>
                  <a:pt x="369" y="297"/>
                </a:lnTo>
                <a:lnTo>
                  <a:pt x="370" y="304"/>
                </a:lnTo>
                <a:lnTo>
                  <a:pt x="366" y="298"/>
                </a:lnTo>
                <a:lnTo>
                  <a:pt x="365" y="292"/>
                </a:lnTo>
                <a:lnTo>
                  <a:pt x="359" y="286"/>
                </a:lnTo>
                <a:lnTo>
                  <a:pt x="353" y="280"/>
                </a:lnTo>
                <a:lnTo>
                  <a:pt x="346" y="278"/>
                </a:lnTo>
                <a:lnTo>
                  <a:pt x="341" y="273"/>
                </a:lnTo>
                <a:lnTo>
                  <a:pt x="335" y="266"/>
                </a:lnTo>
                <a:lnTo>
                  <a:pt x="331" y="252"/>
                </a:lnTo>
                <a:lnTo>
                  <a:pt x="329" y="246"/>
                </a:lnTo>
                <a:lnTo>
                  <a:pt x="326" y="241"/>
                </a:lnTo>
                <a:lnTo>
                  <a:pt x="319" y="233"/>
                </a:lnTo>
                <a:lnTo>
                  <a:pt x="316" y="241"/>
                </a:lnTo>
                <a:lnTo>
                  <a:pt x="317" y="247"/>
                </a:lnTo>
                <a:lnTo>
                  <a:pt x="315" y="246"/>
                </a:lnTo>
                <a:lnTo>
                  <a:pt x="314" y="239"/>
                </a:lnTo>
                <a:lnTo>
                  <a:pt x="309" y="232"/>
                </a:lnTo>
                <a:lnTo>
                  <a:pt x="309" y="235"/>
                </a:lnTo>
                <a:lnTo>
                  <a:pt x="309" y="239"/>
                </a:lnTo>
                <a:lnTo>
                  <a:pt x="306" y="233"/>
                </a:lnTo>
                <a:lnTo>
                  <a:pt x="308" y="227"/>
                </a:lnTo>
                <a:lnTo>
                  <a:pt x="308" y="221"/>
                </a:lnTo>
                <a:lnTo>
                  <a:pt x="306" y="213"/>
                </a:lnTo>
                <a:lnTo>
                  <a:pt x="299" y="210"/>
                </a:lnTo>
                <a:lnTo>
                  <a:pt x="299" y="208"/>
                </a:lnTo>
                <a:lnTo>
                  <a:pt x="295" y="201"/>
                </a:lnTo>
                <a:lnTo>
                  <a:pt x="288" y="194"/>
                </a:lnTo>
                <a:lnTo>
                  <a:pt x="283" y="193"/>
                </a:lnTo>
                <a:lnTo>
                  <a:pt x="277" y="187"/>
                </a:lnTo>
                <a:lnTo>
                  <a:pt x="272" y="181"/>
                </a:lnTo>
                <a:lnTo>
                  <a:pt x="267" y="177"/>
                </a:lnTo>
                <a:lnTo>
                  <a:pt x="260" y="170"/>
                </a:lnTo>
                <a:lnTo>
                  <a:pt x="254" y="165"/>
                </a:lnTo>
                <a:lnTo>
                  <a:pt x="248" y="160"/>
                </a:lnTo>
                <a:lnTo>
                  <a:pt x="243" y="158"/>
                </a:lnTo>
                <a:lnTo>
                  <a:pt x="236" y="155"/>
                </a:lnTo>
                <a:lnTo>
                  <a:pt x="229" y="152"/>
                </a:lnTo>
                <a:lnTo>
                  <a:pt x="224" y="145"/>
                </a:lnTo>
                <a:lnTo>
                  <a:pt x="223" y="138"/>
                </a:lnTo>
                <a:lnTo>
                  <a:pt x="217" y="135"/>
                </a:lnTo>
                <a:lnTo>
                  <a:pt x="210" y="129"/>
                </a:lnTo>
                <a:lnTo>
                  <a:pt x="205" y="125"/>
                </a:lnTo>
                <a:lnTo>
                  <a:pt x="198" y="125"/>
                </a:lnTo>
                <a:lnTo>
                  <a:pt x="193" y="117"/>
                </a:lnTo>
                <a:lnTo>
                  <a:pt x="195" y="111"/>
                </a:lnTo>
                <a:lnTo>
                  <a:pt x="196" y="104"/>
                </a:lnTo>
                <a:lnTo>
                  <a:pt x="195" y="97"/>
                </a:lnTo>
                <a:lnTo>
                  <a:pt x="189" y="92"/>
                </a:lnTo>
                <a:lnTo>
                  <a:pt x="184" y="89"/>
                </a:lnTo>
                <a:lnTo>
                  <a:pt x="179" y="82"/>
                </a:lnTo>
                <a:lnTo>
                  <a:pt x="177" y="76"/>
                </a:lnTo>
                <a:lnTo>
                  <a:pt x="175" y="69"/>
                </a:lnTo>
                <a:lnTo>
                  <a:pt x="172" y="63"/>
                </a:lnTo>
                <a:lnTo>
                  <a:pt x="166" y="58"/>
                </a:lnTo>
                <a:lnTo>
                  <a:pt x="160" y="52"/>
                </a:lnTo>
                <a:lnTo>
                  <a:pt x="154" y="46"/>
                </a:lnTo>
                <a:lnTo>
                  <a:pt x="150" y="39"/>
                </a:lnTo>
                <a:lnTo>
                  <a:pt x="145" y="3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8" name="Freeform 25"/>
          <p:cNvSpPr>
            <a:spLocks/>
          </p:cNvSpPr>
          <p:nvPr/>
        </p:nvSpPr>
        <p:spPr bwMode="auto">
          <a:xfrm>
            <a:off x="7110413" y="4648200"/>
            <a:ext cx="22225" cy="22225"/>
          </a:xfrm>
          <a:custGeom>
            <a:avLst/>
            <a:gdLst>
              <a:gd name="T0" fmla="*/ 0 w 49"/>
              <a:gd name="T1" fmla="*/ 0 h 46"/>
              <a:gd name="T2" fmla="*/ 0 w 49"/>
              <a:gd name="T3" fmla="*/ 0 h 46"/>
              <a:gd name="T4" fmla="*/ 0 w 49"/>
              <a:gd name="T5" fmla="*/ 0 h 46"/>
              <a:gd name="T6" fmla="*/ 0 w 49"/>
              <a:gd name="T7" fmla="*/ 0 h 46"/>
              <a:gd name="T8" fmla="*/ 0 w 49"/>
              <a:gd name="T9" fmla="*/ 0 h 46"/>
              <a:gd name="T10" fmla="*/ 0 w 49"/>
              <a:gd name="T11" fmla="*/ 0 h 46"/>
              <a:gd name="T12" fmla="*/ 0 w 49"/>
              <a:gd name="T13" fmla="*/ 0 h 46"/>
              <a:gd name="T14" fmla="*/ 0 w 49"/>
              <a:gd name="T15" fmla="*/ 0 h 46"/>
              <a:gd name="T16" fmla="*/ 0 w 49"/>
              <a:gd name="T17" fmla="*/ 0 h 46"/>
              <a:gd name="T18" fmla="*/ 0 w 49"/>
              <a:gd name="T19" fmla="*/ 0 h 46"/>
              <a:gd name="T20" fmla="*/ 0 w 49"/>
              <a:gd name="T21" fmla="*/ 0 h 46"/>
              <a:gd name="T22" fmla="*/ 0 w 49"/>
              <a:gd name="T23" fmla="*/ 0 h 46"/>
              <a:gd name="T24" fmla="*/ 0 w 49"/>
              <a:gd name="T25" fmla="*/ 0 h 46"/>
              <a:gd name="T26" fmla="*/ 0 w 49"/>
              <a:gd name="T27" fmla="*/ 0 h 46"/>
              <a:gd name="T28" fmla="*/ 0 w 49"/>
              <a:gd name="T29" fmla="*/ 0 h 46"/>
              <a:gd name="T30" fmla="*/ 0 w 49"/>
              <a:gd name="T31" fmla="*/ 0 h 46"/>
              <a:gd name="T32" fmla="*/ 0 w 49"/>
              <a:gd name="T33" fmla="*/ 0 h 46"/>
              <a:gd name="T34" fmla="*/ 0 w 49"/>
              <a:gd name="T35" fmla="*/ 0 h 46"/>
              <a:gd name="T36" fmla="*/ 0 w 49"/>
              <a:gd name="T37" fmla="*/ 0 h 46"/>
              <a:gd name="T38" fmla="*/ 0 w 49"/>
              <a:gd name="T39" fmla="*/ 0 h 46"/>
              <a:gd name="T40" fmla="*/ 0 w 49"/>
              <a:gd name="T41" fmla="*/ 0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46"/>
              <a:gd name="T65" fmla="*/ 49 w 49"/>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46">
                <a:moveTo>
                  <a:pt x="38" y="42"/>
                </a:moveTo>
                <a:lnTo>
                  <a:pt x="44" y="46"/>
                </a:lnTo>
                <a:lnTo>
                  <a:pt x="49" y="43"/>
                </a:lnTo>
                <a:lnTo>
                  <a:pt x="48" y="37"/>
                </a:lnTo>
                <a:lnTo>
                  <a:pt x="41" y="33"/>
                </a:lnTo>
                <a:lnTo>
                  <a:pt x="36" y="28"/>
                </a:lnTo>
                <a:lnTo>
                  <a:pt x="30" y="21"/>
                </a:lnTo>
                <a:lnTo>
                  <a:pt x="24" y="21"/>
                </a:lnTo>
                <a:lnTo>
                  <a:pt x="25" y="13"/>
                </a:lnTo>
                <a:lnTo>
                  <a:pt x="19" y="12"/>
                </a:lnTo>
                <a:lnTo>
                  <a:pt x="12" y="6"/>
                </a:lnTo>
                <a:lnTo>
                  <a:pt x="6" y="0"/>
                </a:lnTo>
                <a:lnTo>
                  <a:pt x="0" y="6"/>
                </a:lnTo>
                <a:lnTo>
                  <a:pt x="1" y="13"/>
                </a:lnTo>
                <a:lnTo>
                  <a:pt x="5" y="20"/>
                </a:lnTo>
                <a:lnTo>
                  <a:pt x="10" y="24"/>
                </a:lnTo>
                <a:lnTo>
                  <a:pt x="17" y="25"/>
                </a:lnTo>
                <a:lnTo>
                  <a:pt x="23" y="28"/>
                </a:lnTo>
                <a:lnTo>
                  <a:pt x="29" y="33"/>
                </a:lnTo>
                <a:lnTo>
                  <a:pt x="35" y="38"/>
                </a:lnTo>
                <a:lnTo>
                  <a:pt x="38" y="4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39" name="Freeform 26"/>
          <p:cNvSpPr>
            <a:spLocks/>
          </p:cNvSpPr>
          <p:nvPr/>
        </p:nvSpPr>
        <p:spPr bwMode="auto">
          <a:xfrm>
            <a:off x="7153275" y="4700588"/>
            <a:ext cx="25400" cy="34925"/>
          </a:xfrm>
          <a:custGeom>
            <a:avLst/>
            <a:gdLst>
              <a:gd name="T0" fmla="*/ 0 w 52"/>
              <a:gd name="T1" fmla="*/ 0 h 74"/>
              <a:gd name="T2" fmla="*/ 0 w 52"/>
              <a:gd name="T3" fmla="*/ 0 h 74"/>
              <a:gd name="T4" fmla="*/ 0 w 52"/>
              <a:gd name="T5" fmla="*/ 0 h 74"/>
              <a:gd name="T6" fmla="*/ 0 w 52"/>
              <a:gd name="T7" fmla="*/ 0 h 74"/>
              <a:gd name="T8" fmla="*/ 0 w 52"/>
              <a:gd name="T9" fmla="*/ 0 h 74"/>
              <a:gd name="T10" fmla="*/ 0 w 52"/>
              <a:gd name="T11" fmla="*/ 0 h 74"/>
              <a:gd name="T12" fmla="*/ 0 w 52"/>
              <a:gd name="T13" fmla="*/ 0 h 74"/>
              <a:gd name="T14" fmla="*/ 0 w 52"/>
              <a:gd name="T15" fmla="*/ 0 h 74"/>
              <a:gd name="T16" fmla="*/ 0 w 52"/>
              <a:gd name="T17" fmla="*/ 0 h 74"/>
              <a:gd name="T18" fmla="*/ 0 w 52"/>
              <a:gd name="T19" fmla="*/ 0 h 74"/>
              <a:gd name="T20" fmla="*/ 0 w 52"/>
              <a:gd name="T21" fmla="*/ 0 h 74"/>
              <a:gd name="T22" fmla="*/ 0 w 52"/>
              <a:gd name="T23" fmla="*/ 0 h 74"/>
              <a:gd name="T24" fmla="*/ 0 w 52"/>
              <a:gd name="T25" fmla="*/ 0 h 74"/>
              <a:gd name="T26" fmla="*/ 0 w 52"/>
              <a:gd name="T27" fmla="*/ 0 h 74"/>
              <a:gd name="T28" fmla="*/ 0 w 52"/>
              <a:gd name="T29" fmla="*/ 0 h 74"/>
              <a:gd name="T30" fmla="*/ 0 w 52"/>
              <a:gd name="T31" fmla="*/ 0 h 74"/>
              <a:gd name="T32" fmla="*/ 0 w 52"/>
              <a:gd name="T33" fmla="*/ 0 h 74"/>
              <a:gd name="T34" fmla="*/ 0 w 52"/>
              <a:gd name="T35" fmla="*/ 0 h 74"/>
              <a:gd name="T36" fmla="*/ 0 w 52"/>
              <a:gd name="T37" fmla="*/ 0 h 74"/>
              <a:gd name="T38" fmla="*/ 0 w 52"/>
              <a:gd name="T39" fmla="*/ 0 h 74"/>
              <a:gd name="T40" fmla="*/ 0 w 52"/>
              <a:gd name="T41" fmla="*/ 0 h 74"/>
              <a:gd name="T42" fmla="*/ 0 w 52"/>
              <a:gd name="T43" fmla="*/ 0 h 74"/>
              <a:gd name="T44" fmla="*/ 0 w 52"/>
              <a:gd name="T45" fmla="*/ 0 h 74"/>
              <a:gd name="T46" fmla="*/ 0 w 52"/>
              <a:gd name="T47" fmla="*/ 0 h 74"/>
              <a:gd name="T48" fmla="*/ 0 w 52"/>
              <a:gd name="T49" fmla="*/ 0 h 74"/>
              <a:gd name="T50" fmla="*/ 0 w 52"/>
              <a:gd name="T51" fmla="*/ 0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74"/>
              <a:gd name="T80" fmla="*/ 52 w 52"/>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74">
                <a:moveTo>
                  <a:pt x="36" y="71"/>
                </a:moveTo>
                <a:lnTo>
                  <a:pt x="41" y="74"/>
                </a:lnTo>
                <a:lnTo>
                  <a:pt x="48" y="69"/>
                </a:lnTo>
                <a:lnTo>
                  <a:pt x="49" y="64"/>
                </a:lnTo>
                <a:lnTo>
                  <a:pt x="49" y="57"/>
                </a:lnTo>
                <a:lnTo>
                  <a:pt x="49" y="50"/>
                </a:lnTo>
                <a:lnTo>
                  <a:pt x="52" y="43"/>
                </a:lnTo>
                <a:lnTo>
                  <a:pt x="49" y="36"/>
                </a:lnTo>
                <a:lnTo>
                  <a:pt x="43" y="31"/>
                </a:lnTo>
                <a:lnTo>
                  <a:pt x="37" y="26"/>
                </a:lnTo>
                <a:lnTo>
                  <a:pt x="32" y="20"/>
                </a:lnTo>
                <a:lnTo>
                  <a:pt x="25" y="7"/>
                </a:lnTo>
                <a:lnTo>
                  <a:pt x="19" y="0"/>
                </a:lnTo>
                <a:lnTo>
                  <a:pt x="12" y="3"/>
                </a:lnTo>
                <a:lnTo>
                  <a:pt x="6" y="8"/>
                </a:lnTo>
                <a:lnTo>
                  <a:pt x="0" y="6"/>
                </a:lnTo>
                <a:lnTo>
                  <a:pt x="2" y="14"/>
                </a:lnTo>
                <a:lnTo>
                  <a:pt x="6" y="20"/>
                </a:lnTo>
                <a:lnTo>
                  <a:pt x="10" y="26"/>
                </a:lnTo>
                <a:lnTo>
                  <a:pt x="13" y="33"/>
                </a:lnTo>
                <a:lnTo>
                  <a:pt x="17" y="40"/>
                </a:lnTo>
                <a:lnTo>
                  <a:pt x="23" y="47"/>
                </a:lnTo>
                <a:lnTo>
                  <a:pt x="29" y="52"/>
                </a:lnTo>
                <a:lnTo>
                  <a:pt x="32" y="59"/>
                </a:lnTo>
                <a:lnTo>
                  <a:pt x="33" y="66"/>
                </a:lnTo>
                <a:lnTo>
                  <a:pt x="36" y="7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0" name="Freeform 27"/>
          <p:cNvSpPr>
            <a:spLocks/>
          </p:cNvSpPr>
          <p:nvPr/>
        </p:nvSpPr>
        <p:spPr bwMode="auto">
          <a:xfrm>
            <a:off x="7153275" y="4673600"/>
            <a:ext cx="4763" cy="7938"/>
          </a:xfrm>
          <a:custGeom>
            <a:avLst/>
            <a:gdLst>
              <a:gd name="T0" fmla="*/ 0 w 11"/>
              <a:gd name="T1" fmla="*/ 0 h 14"/>
              <a:gd name="T2" fmla="*/ 0 w 11"/>
              <a:gd name="T3" fmla="*/ 0 h 14"/>
              <a:gd name="T4" fmla="*/ 0 w 11"/>
              <a:gd name="T5" fmla="*/ 0 h 14"/>
              <a:gd name="T6" fmla="*/ 0 w 11"/>
              <a:gd name="T7" fmla="*/ 0 h 14"/>
              <a:gd name="T8" fmla="*/ 0 w 11"/>
              <a:gd name="T9" fmla="*/ 0 h 14"/>
              <a:gd name="T10" fmla="*/ 0 w 11"/>
              <a:gd name="T11" fmla="*/ 0 h 14"/>
              <a:gd name="T12" fmla="*/ 0 w 11"/>
              <a:gd name="T13" fmla="*/ 0 h 14"/>
              <a:gd name="T14" fmla="*/ 0 60000 65536"/>
              <a:gd name="T15" fmla="*/ 0 60000 65536"/>
              <a:gd name="T16" fmla="*/ 0 60000 65536"/>
              <a:gd name="T17" fmla="*/ 0 60000 65536"/>
              <a:gd name="T18" fmla="*/ 0 60000 65536"/>
              <a:gd name="T19" fmla="*/ 0 60000 65536"/>
              <a:gd name="T20" fmla="*/ 0 60000 65536"/>
              <a:gd name="T21" fmla="*/ 0 w 11"/>
              <a:gd name="T22" fmla="*/ 0 h 14"/>
              <a:gd name="T23" fmla="*/ 11 w 11"/>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4">
                <a:moveTo>
                  <a:pt x="11" y="14"/>
                </a:moveTo>
                <a:lnTo>
                  <a:pt x="11" y="12"/>
                </a:lnTo>
                <a:lnTo>
                  <a:pt x="10" y="6"/>
                </a:lnTo>
                <a:lnTo>
                  <a:pt x="5" y="0"/>
                </a:lnTo>
                <a:lnTo>
                  <a:pt x="0" y="2"/>
                </a:lnTo>
                <a:lnTo>
                  <a:pt x="5" y="7"/>
                </a:lnTo>
                <a:lnTo>
                  <a:pt x="11"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1" name="Freeform 28"/>
          <p:cNvSpPr>
            <a:spLocks/>
          </p:cNvSpPr>
          <p:nvPr/>
        </p:nvSpPr>
        <p:spPr bwMode="auto">
          <a:xfrm>
            <a:off x="7189788" y="4767263"/>
            <a:ext cx="4762" cy="11112"/>
          </a:xfrm>
          <a:custGeom>
            <a:avLst/>
            <a:gdLst>
              <a:gd name="T0" fmla="*/ 0 w 12"/>
              <a:gd name="T1" fmla="*/ 0 h 26"/>
              <a:gd name="T2" fmla="*/ 0 w 12"/>
              <a:gd name="T3" fmla="*/ 0 h 26"/>
              <a:gd name="T4" fmla="*/ 0 w 12"/>
              <a:gd name="T5" fmla="*/ 0 h 26"/>
              <a:gd name="T6" fmla="*/ 0 w 12"/>
              <a:gd name="T7" fmla="*/ 0 h 26"/>
              <a:gd name="T8" fmla="*/ 0 w 12"/>
              <a:gd name="T9" fmla="*/ 0 h 26"/>
              <a:gd name="T10" fmla="*/ 0 w 12"/>
              <a:gd name="T11" fmla="*/ 0 h 26"/>
              <a:gd name="T12" fmla="*/ 0 w 12"/>
              <a:gd name="T13" fmla="*/ 0 h 26"/>
              <a:gd name="T14" fmla="*/ 0 w 12"/>
              <a:gd name="T15" fmla="*/ 0 h 26"/>
              <a:gd name="T16" fmla="*/ 0 w 12"/>
              <a:gd name="T17" fmla="*/ 0 h 26"/>
              <a:gd name="T18" fmla="*/ 0 w 12"/>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26"/>
              <a:gd name="T32" fmla="*/ 12 w 12"/>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26">
                <a:moveTo>
                  <a:pt x="11" y="15"/>
                </a:moveTo>
                <a:lnTo>
                  <a:pt x="11" y="14"/>
                </a:lnTo>
                <a:lnTo>
                  <a:pt x="12" y="7"/>
                </a:lnTo>
                <a:lnTo>
                  <a:pt x="7" y="0"/>
                </a:lnTo>
                <a:lnTo>
                  <a:pt x="3" y="7"/>
                </a:lnTo>
                <a:lnTo>
                  <a:pt x="3" y="14"/>
                </a:lnTo>
                <a:lnTo>
                  <a:pt x="0" y="21"/>
                </a:lnTo>
                <a:lnTo>
                  <a:pt x="5" y="26"/>
                </a:lnTo>
                <a:lnTo>
                  <a:pt x="11" y="22"/>
                </a:lnTo>
                <a:lnTo>
                  <a:pt x="11" y="1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2" name="Freeform 29"/>
          <p:cNvSpPr>
            <a:spLocks/>
          </p:cNvSpPr>
          <p:nvPr/>
        </p:nvSpPr>
        <p:spPr bwMode="auto">
          <a:xfrm>
            <a:off x="7189788" y="4757738"/>
            <a:ext cx="4762" cy="12700"/>
          </a:xfrm>
          <a:custGeom>
            <a:avLst/>
            <a:gdLst>
              <a:gd name="T0" fmla="*/ 0 w 13"/>
              <a:gd name="T1" fmla="*/ 0 h 27"/>
              <a:gd name="T2" fmla="*/ 0 w 13"/>
              <a:gd name="T3" fmla="*/ 0 h 27"/>
              <a:gd name="T4" fmla="*/ 0 w 13"/>
              <a:gd name="T5" fmla="*/ 0 h 27"/>
              <a:gd name="T6" fmla="*/ 0 w 13"/>
              <a:gd name="T7" fmla="*/ 0 h 27"/>
              <a:gd name="T8" fmla="*/ 0 w 13"/>
              <a:gd name="T9" fmla="*/ 0 h 27"/>
              <a:gd name="T10" fmla="*/ 0 w 13"/>
              <a:gd name="T11" fmla="*/ 0 h 27"/>
              <a:gd name="T12" fmla="*/ 0 w 13"/>
              <a:gd name="T13" fmla="*/ 0 h 27"/>
              <a:gd name="T14" fmla="*/ 0 w 13"/>
              <a:gd name="T15" fmla="*/ 0 h 27"/>
              <a:gd name="T16" fmla="*/ 0 w 13"/>
              <a:gd name="T17" fmla="*/ 0 h 27"/>
              <a:gd name="T18" fmla="*/ 0 w 13"/>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0" y="0"/>
                </a:moveTo>
                <a:lnTo>
                  <a:pt x="2" y="7"/>
                </a:lnTo>
                <a:lnTo>
                  <a:pt x="4" y="13"/>
                </a:lnTo>
                <a:lnTo>
                  <a:pt x="8" y="20"/>
                </a:lnTo>
                <a:lnTo>
                  <a:pt x="12" y="27"/>
                </a:lnTo>
                <a:lnTo>
                  <a:pt x="13" y="20"/>
                </a:lnTo>
                <a:lnTo>
                  <a:pt x="9" y="13"/>
                </a:lnTo>
                <a:lnTo>
                  <a:pt x="8" y="7"/>
                </a:lnTo>
                <a:lnTo>
                  <a:pt x="4"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3" name="Freeform 30"/>
          <p:cNvSpPr>
            <a:spLocks/>
          </p:cNvSpPr>
          <p:nvPr/>
        </p:nvSpPr>
        <p:spPr bwMode="auto">
          <a:xfrm>
            <a:off x="7192963" y="4694238"/>
            <a:ext cx="3175" cy="3175"/>
          </a:xfrm>
          <a:custGeom>
            <a:avLst/>
            <a:gdLst>
              <a:gd name="T0" fmla="*/ 0 w 6"/>
              <a:gd name="T1" fmla="*/ 500250579 h 4"/>
              <a:gd name="T2" fmla="*/ 0 w 6"/>
              <a:gd name="T3" fmla="*/ 0 h 4"/>
              <a:gd name="T4" fmla="*/ 0 w 6"/>
              <a:gd name="T5" fmla="*/ 500250579 h 4"/>
              <a:gd name="T6" fmla="*/ 0 w 6"/>
              <a:gd name="T7" fmla="*/ 500250579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4"/>
                </a:lnTo>
                <a:lnTo>
                  <a:pt x="6"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4" name="Freeform 31"/>
          <p:cNvSpPr>
            <a:spLocks/>
          </p:cNvSpPr>
          <p:nvPr/>
        </p:nvSpPr>
        <p:spPr bwMode="auto">
          <a:xfrm>
            <a:off x="7194550" y="4749800"/>
            <a:ext cx="9525" cy="3175"/>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w 19"/>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19" y="7"/>
                </a:moveTo>
                <a:lnTo>
                  <a:pt x="19" y="3"/>
                </a:lnTo>
                <a:lnTo>
                  <a:pt x="12" y="2"/>
                </a:lnTo>
                <a:lnTo>
                  <a:pt x="6" y="0"/>
                </a:lnTo>
                <a:lnTo>
                  <a:pt x="0" y="4"/>
                </a:lnTo>
                <a:lnTo>
                  <a:pt x="6" y="8"/>
                </a:lnTo>
                <a:lnTo>
                  <a:pt x="12" y="8"/>
                </a:lnTo>
                <a:lnTo>
                  <a:pt x="19"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5" name="Freeform 32"/>
          <p:cNvSpPr>
            <a:spLocks/>
          </p:cNvSpPr>
          <p:nvPr/>
        </p:nvSpPr>
        <p:spPr bwMode="auto">
          <a:xfrm>
            <a:off x="7196138" y="4791075"/>
            <a:ext cx="20637" cy="33338"/>
          </a:xfrm>
          <a:custGeom>
            <a:avLst/>
            <a:gdLst>
              <a:gd name="T0" fmla="*/ 0 w 42"/>
              <a:gd name="T1" fmla="*/ 0 h 69"/>
              <a:gd name="T2" fmla="*/ 0 w 42"/>
              <a:gd name="T3" fmla="*/ 0 h 69"/>
              <a:gd name="T4" fmla="*/ 0 w 42"/>
              <a:gd name="T5" fmla="*/ 0 h 69"/>
              <a:gd name="T6" fmla="*/ 0 w 42"/>
              <a:gd name="T7" fmla="*/ 0 h 69"/>
              <a:gd name="T8" fmla="*/ 0 w 42"/>
              <a:gd name="T9" fmla="*/ 0 h 69"/>
              <a:gd name="T10" fmla="*/ 0 w 42"/>
              <a:gd name="T11" fmla="*/ 0 h 69"/>
              <a:gd name="T12" fmla="*/ 0 w 42"/>
              <a:gd name="T13" fmla="*/ 0 h 69"/>
              <a:gd name="T14" fmla="*/ 0 w 42"/>
              <a:gd name="T15" fmla="*/ 0 h 69"/>
              <a:gd name="T16" fmla="*/ 0 w 42"/>
              <a:gd name="T17" fmla="*/ 0 h 69"/>
              <a:gd name="T18" fmla="*/ 0 w 42"/>
              <a:gd name="T19" fmla="*/ 0 h 69"/>
              <a:gd name="T20" fmla="*/ 0 w 42"/>
              <a:gd name="T21" fmla="*/ 0 h 69"/>
              <a:gd name="T22" fmla="*/ 0 w 42"/>
              <a:gd name="T23" fmla="*/ 0 h 69"/>
              <a:gd name="T24" fmla="*/ 0 w 42"/>
              <a:gd name="T25" fmla="*/ 0 h 69"/>
              <a:gd name="T26" fmla="*/ 0 w 42"/>
              <a:gd name="T27" fmla="*/ 0 h 69"/>
              <a:gd name="T28" fmla="*/ 0 w 42"/>
              <a:gd name="T29" fmla="*/ 0 h 69"/>
              <a:gd name="T30" fmla="*/ 0 w 42"/>
              <a:gd name="T31" fmla="*/ 0 h 69"/>
              <a:gd name="T32" fmla="*/ 0 w 42"/>
              <a:gd name="T33" fmla="*/ 0 h 69"/>
              <a:gd name="T34" fmla="*/ 0 w 42"/>
              <a:gd name="T35" fmla="*/ 0 h 69"/>
              <a:gd name="T36" fmla="*/ 0 w 42"/>
              <a:gd name="T37" fmla="*/ 0 h 69"/>
              <a:gd name="T38" fmla="*/ 0 w 42"/>
              <a:gd name="T39" fmla="*/ 0 h 69"/>
              <a:gd name="T40" fmla="*/ 0 w 42"/>
              <a:gd name="T41" fmla="*/ 0 h 69"/>
              <a:gd name="T42" fmla="*/ 0 w 42"/>
              <a:gd name="T43" fmla="*/ 0 h 69"/>
              <a:gd name="T44" fmla="*/ 0 w 42"/>
              <a:gd name="T45" fmla="*/ 0 h 69"/>
              <a:gd name="T46" fmla="*/ 0 w 42"/>
              <a:gd name="T47" fmla="*/ 0 h 69"/>
              <a:gd name="T48" fmla="*/ 0 w 42"/>
              <a:gd name="T49" fmla="*/ 0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69"/>
              <a:gd name="T77" fmla="*/ 42 w 42"/>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69">
                <a:moveTo>
                  <a:pt x="32" y="69"/>
                </a:moveTo>
                <a:lnTo>
                  <a:pt x="38" y="67"/>
                </a:lnTo>
                <a:lnTo>
                  <a:pt x="39" y="60"/>
                </a:lnTo>
                <a:lnTo>
                  <a:pt x="42" y="54"/>
                </a:lnTo>
                <a:lnTo>
                  <a:pt x="37" y="48"/>
                </a:lnTo>
                <a:lnTo>
                  <a:pt x="36" y="41"/>
                </a:lnTo>
                <a:lnTo>
                  <a:pt x="31" y="34"/>
                </a:lnTo>
                <a:lnTo>
                  <a:pt x="29" y="26"/>
                </a:lnTo>
                <a:lnTo>
                  <a:pt x="27" y="20"/>
                </a:lnTo>
                <a:lnTo>
                  <a:pt x="23" y="13"/>
                </a:lnTo>
                <a:lnTo>
                  <a:pt x="20" y="6"/>
                </a:lnTo>
                <a:lnTo>
                  <a:pt x="19" y="0"/>
                </a:lnTo>
                <a:lnTo>
                  <a:pt x="13" y="3"/>
                </a:lnTo>
                <a:lnTo>
                  <a:pt x="6" y="2"/>
                </a:lnTo>
                <a:lnTo>
                  <a:pt x="3" y="10"/>
                </a:lnTo>
                <a:lnTo>
                  <a:pt x="2" y="16"/>
                </a:lnTo>
                <a:lnTo>
                  <a:pt x="0" y="24"/>
                </a:lnTo>
                <a:lnTo>
                  <a:pt x="2" y="29"/>
                </a:lnTo>
                <a:lnTo>
                  <a:pt x="6" y="36"/>
                </a:lnTo>
                <a:lnTo>
                  <a:pt x="9" y="43"/>
                </a:lnTo>
                <a:lnTo>
                  <a:pt x="14" y="50"/>
                </a:lnTo>
                <a:lnTo>
                  <a:pt x="17" y="57"/>
                </a:lnTo>
                <a:lnTo>
                  <a:pt x="22" y="64"/>
                </a:lnTo>
                <a:lnTo>
                  <a:pt x="28" y="68"/>
                </a:lnTo>
                <a:lnTo>
                  <a:pt x="32" y="6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6" name="Freeform 33"/>
          <p:cNvSpPr>
            <a:spLocks/>
          </p:cNvSpPr>
          <p:nvPr/>
        </p:nvSpPr>
        <p:spPr bwMode="auto">
          <a:xfrm>
            <a:off x="7224713" y="4832350"/>
            <a:ext cx="7937" cy="12700"/>
          </a:xfrm>
          <a:custGeom>
            <a:avLst/>
            <a:gdLst>
              <a:gd name="T0" fmla="*/ 0 w 20"/>
              <a:gd name="T1" fmla="*/ 0 h 27"/>
              <a:gd name="T2" fmla="*/ 0 w 20"/>
              <a:gd name="T3" fmla="*/ 0 h 27"/>
              <a:gd name="T4" fmla="*/ 0 w 20"/>
              <a:gd name="T5" fmla="*/ 0 h 27"/>
              <a:gd name="T6" fmla="*/ 0 w 20"/>
              <a:gd name="T7" fmla="*/ 0 h 27"/>
              <a:gd name="T8" fmla="*/ 0 w 20"/>
              <a:gd name="T9" fmla="*/ 0 h 27"/>
              <a:gd name="T10" fmla="*/ 0 w 20"/>
              <a:gd name="T11" fmla="*/ 0 h 27"/>
              <a:gd name="T12" fmla="*/ 0 w 20"/>
              <a:gd name="T13" fmla="*/ 0 h 27"/>
              <a:gd name="T14" fmla="*/ 0 w 20"/>
              <a:gd name="T15" fmla="*/ 0 h 27"/>
              <a:gd name="T16" fmla="*/ 0 w 20"/>
              <a:gd name="T17" fmla="*/ 0 h 27"/>
              <a:gd name="T18" fmla="*/ 0 w 20"/>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27"/>
              <a:gd name="T32" fmla="*/ 20 w 20"/>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27">
                <a:moveTo>
                  <a:pt x="20" y="27"/>
                </a:moveTo>
                <a:lnTo>
                  <a:pt x="18" y="20"/>
                </a:lnTo>
                <a:lnTo>
                  <a:pt x="14" y="13"/>
                </a:lnTo>
                <a:lnTo>
                  <a:pt x="11" y="6"/>
                </a:lnTo>
                <a:lnTo>
                  <a:pt x="7" y="0"/>
                </a:lnTo>
                <a:lnTo>
                  <a:pt x="1" y="2"/>
                </a:lnTo>
                <a:lnTo>
                  <a:pt x="0" y="9"/>
                </a:lnTo>
                <a:lnTo>
                  <a:pt x="2" y="14"/>
                </a:lnTo>
                <a:lnTo>
                  <a:pt x="8" y="19"/>
                </a:lnTo>
                <a:lnTo>
                  <a:pt x="20" y="2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7" name="Freeform 34"/>
          <p:cNvSpPr>
            <a:spLocks/>
          </p:cNvSpPr>
          <p:nvPr/>
        </p:nvSpPr>
        <p:spPr bwMode="auto">
          <a:xfrm>
            <a:off x="7237413" y="4849813"/>
            <a:ext cx="7937" cy="12700"/>
          </a:xfrm>
          <a:custGeom>
            <a:avLst/>
            <a:gdLst>
              <a:gd name="T0" fmla="*/ 0 w 15"/>
              <a:gd name="T1" fmla="*/ 0 h 27"/>
              <a:gd name="T2" fmla="*/ 0 w 15"/>
              <a:gd name="T3" fmla="*/ 0 h 27"/>
              <a:gd name="T4" fmla="*/ 0 w 15"/>
              <a:gd name="T5" fmla="*/ 0 h 27"/>
              <a:gd name="T6" fmla="*/ 0 w 15"/>
              <a:gd name="T7" fmla="*/ 0 h 27"/>
              <a:gd name="T8" fmla="*/ 0 w 15"/>
              <a:gd name="T9" fmla="*/ 0 h 27"/>
              <a:gd name="T10" fmla="*/ 0 w 15"/>
              <a:gd name="T11" fmla="*/ 0 h 27"/>
              <a:gd name="T12" fmla="*/ 0 w 15"/>
              <a:gd name="T13" fmla="*/ 0 h 27"/>
              <a:gd name="T14" fmla="*/ 0 w 15"/>
              <a:gd name="T15" fmla="*/ 0 h 27"/>
              <a:gd name="T16" fmla="*/ 0 w 15"/>
              <a:gd name="T17" fmla="*/ 0 h 27"/>
              <a:gd name="T18" fmla="*/ 0 w 15"/>
              <a:gd name="T19" fmla="*/ 0 h 27"/>
              <a:gd name="T20" fmla="*/ 0 w 15"/>
              <a:gd name="T21" fmla="*/ 0 h 27"/>
              <a:gd name="T22" fmla="*/ 0 w 15"/>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27"/>
              <a:gd name="T38" fmla="*/ 15 w 15"/>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27">
                <a:moveTo>
                  <a:pt x="2" y="23"/>
                </a:moveTo>
                <a:lnTo>
                  <a:pt x="3" y="27"/>
                </a:lnTo>
                <a:lnTo>
                  <a:pt x="9" y="26"/>
                </a:lnTo>
                <a:lnTo>
                  <a:pt x="15" y="21"/>
                </a:lnTo>
                <a:lnTo>
                  <a:pt x="13" y="14"/>
                </a:lnTo>
                <a:lnTo>
                  <a:pt x="7" y="7"/>
                </a:lnTo>
                <a:lnTo>
                  <a:pt x="2" y="0"/>
                </a:lnTo>
                <a:lnTo>
                  <a:pt x="1" y="0"/>
                </a:lnTo>
                <a:lnTo>
                  <a:pt x="0" y="7"/>
                </a:lnTo>
                <a:lnTo>
                  <a:pt x="2" y="14"/>
                </a:lnTo>
                <a:lnTo>
                  <a:pt x="2" y="16"/>
                </a:lnTo>
                <a:lnTo>
                  <a:pt x="2" y="2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8" name="Freeform 35"/>
          <p:cNvSpPr>
            <a:spLocks/>
          </p:cNvSpPr>
          <p:nvPr/>
        </p:nvSpPr>
        <p:spPr bwMode="auto">
          <a:xfrm>
            <a:off x="7243763" y="4860925"/>
            <a:ext cx="7937" cy="19050"/>
          </a:xfrm>
          <a:custGeom>
            <a:avLst/>
            <a:gdLst>
              <a:gd name="T0" fmla="*/ 0 w 19"/>
              <a:gd name="T1" fmla="*/ 0 h 41"/>
              <a:gd name="T2" fmla="*/ 0 w 19"/>
              <a:gd name="T3" fmla="*/ 0 h 41"/>
              <a:gd name="T4" fmla="*/ 0 w 19"/>
              <a:gd name="T5" fmla="*/ 0 h 41"/>
              <a:gd name="T6" fmla="*/ 0 w 19"/>
              <a:gd name="T7" fmla="*/ 0 h 41"/>
              <a:gd name="T8" fmla="*/ 0 w 19"/>
              <a:gd name="T9" fmla="*/ 0 h 41"/>
              <a:gd name="T10" fmla="*/ 0 w 19"/>
              <a:gd name="T11" fmla="*/ 0 h 41"/>
              <a:gd name="T12" fmla="*/ 0 w 19"/>
              <a:gd name="T13" fmla="*/ 0 h 41"/>
              <a:gd name="T14" fmla="*/ 0 w 19"/>
              <a:gd name="T15" fmla="*/ 0 h 41"/>
              <a:gd name="T16" fmla="*/ 0 w 19"/>
              <a:gd name="T17" fmla="*/ 0 h 41"/>
              <a:gd name="T18" fmla="*/ 0 w 19"/>
              <a:gd name="T19" fmla="*/ 0 h 41"/>
              <a:gd name="T20" fmla="*/ 0 w 19"/>
              <a:gd name="T21" fmla="*/ 0 h 41"/>
              <a:gd name="T22" fmla="*/ 0 w 19"/>
              <a:gd name="T23" fmla="*/ 0 h 41"/>
              <a:gd name="T24" fmla="*/ 0 w 19"/>
              <a:gd name="T25" fmla="*/ 0 h 41"/>
              <a:gd name="T26" fmla="*/ 0 w 19"/>
              <a:gd name="T27" fmla="*/ 0 h 41"/>
              <a:gd name="T28" fmla="*/ 0 w 19"/>
              <a:gd name="T29" fmla="*/ 0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41"/>
              <a:gd name="T47" fmla="*/ 19 w 19"/>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41">
                <a:moveTo>
                  <a:pt x="18" y="41"/>
                </a:moveTo>
                <a:lnTo>
                  <a:pt x="19" y="41"/>
                </a:lnTo>
                <a:lnTo>
                  <a:pt x="16" y="34"/>
                </a:lnTo>
                <a:lnTo>
                  <a:pt x="13" y="28"/>
                </a:lnTo>
                <a:lnTo>
                  <a:pt x="19" y="21"/>
                </a:lnTo>
                <a:lnTo>
                  <a:pt x="16" y="14"/>
                </a:lnTo>
                <a:lnTo>
                  <a:pt x="12" y="8"/>
                </a:lnTo>
                <a:lnTo>
                  <a:pt x="7" y="0"/>
                </a:lnTo>
                <a:lnTo>
                  <a:pt x="0" y="1"/>
                </a:lnTo>
                <a:lnTo>
                  <a:pt x="2" y="8"/>
                </a:lnTo>
                <a:lnTo>
                  <a:pt x="2" y="15"/>
                </a:lnTo>
                <a:lnTo>
                  <a:pt x="8" y="22"/>
                </a:lnTo>
                <a:lnTo>
                  <a:pt x="10" y="29"/>
                </a:lnTo>
                <a:lnTo>
                  <a:pt x="12" y="36"/>
                </a:lnTo>
                <a:lnTo>
                  <a:pt x="18" y="4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49" name="Freeform 36"/>
          <p:cNvSpPr>
            <a:spLocks/>
          </p:cNvSpPr>
          <p:nvPr/>
        </p:nvSpPr>
        <p:spPr bwMode="auto">
          <a:xfrm>
            <a:off x="7280275" y="4678363"/>
            <a:ext cx="11113" cy="14287"/>
          </a:xfrm>
          <a:custGeom>
            <a:avLst/>
            <a:gdLst>
              <a:gd name="T0" fmla="*/ 0 w 25"/>
              <a:gd name="T1" fmla="*/ 0 h 32"/>
              <a:gd name="T2" fmla="*/ 0 w 25"/>
              <a:gd name="T3" fmla="*/ 0 h 32"/>
              <a:gd name="T4" fmla="*/ 0 w 25"/>
              <a:gd name="T5" fmla="*/ 0 h 32"/>
              <a:gd name="T6" fmla="*/ 0 w 25"/>
              <a:gd name="T7" fmla="*/ 0 h 32"/>
              <a:gd name="T8" fmla="*/ 0 w 25"/>
              <a:gd name="T9" fmla="*/ 0 h 32"/>
              <a:gd name="T10" fmla="*/ 0 w 25"/>
              <a:gd name="T11" fmla="*/ 0 h 32"/>
              <a:gd name="T12" fmla="*/ 0 w 25"/>
              <a:gd name="T13" fmla="*/ 0 h 32"/>
              <a:gd name="T14" fmla="*/ 0 w 25"/>
              <a:gd name="T15" fmla="*/ 0 h 32"/>
              <a:gd name="T16" fmla="*/ 0 w 25"/>
              <a:gd name="T17" fmla="*/ 0 h 32"/>
              <a:gd name="T18" fmla="*/ 0 w 25"/>
              <a:gd name="T19" fmla="*/ 0 h 32"/>
              <a:gd name="T20" fmla="*/ 0 w 25"/>
              <a:gd name="T21" fmla="*/ 0 h 32"/>
              <a:gd name="T22" fmla="*/ 0 w 25"/>
              <a:gd name="T23" fmla="*/ 0 h 32"/>
              <a:gd name="T24" fmla="*/ 0 w 25"/>
              <a:gd name="T25" fmla="*/ 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32"/>
              <a:gd name="T41" fmla="*/ 25 w 25"/>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32">
                <a:moveTo>
                  <a:pt x="25" y="14"/>
                </a:moveTo>
                <a:lnTo>
                  <a:pt x="22" y="7"/>
                </a:lnTo>
                <a:lnTo>
                  <a:pt x="16" y="0"/>
                </a:lnTo>
                <a:lnTo>
                  <a:pt x="9" y="4"/>
                </a:lnTo>
                <a:lnTo>
                  <a:pt x="3" y="4"/>
                </a:lnTo>
                <a:lnTo>
                  <a:pt x="0" y="10"/>
                </a:lnTo>
                <a:lnTo>
                  <a:pt x="0" y="18"/>
                </a:lnTo>
                <a:lnTo>
                  <a:pt x="3" y="25"/>
                </a:lnTo>
                <a:lnTo>
                  <a:pt x="8" y="31"/>
                </a:lnTo>
                <a:lnTo>
                  <a:pt x="15" y="32"/>
                </a:lnTo>
                <a:lnTo>
                  <a:pt x="21" y="27"/>
                </a:lnTo>
                <a:lnTo>
                  <a:pt x="22" y="20"/>
                </a:lnTo>
                <a:lnTo>
                  <a:pt x="25"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0" name="Freeform 37"/>
          <p:cNvSpPr>
            <a:spLocks/>
          </p:cNvSpPr>
          <p:nvPr/>
        </p:nvSpPr>
        <p:spPr bwMode="auto">
          <a:xfrm>
            <a:off x="7299325" y="4953000"/>
            <a:ext cx="6350" cy="7938"/>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w 17"/>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5"/>
              <a:gd name="T26" fmla="*/ 17 w 17"/>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5">
                <a:moveTo>
                  <a:pt x="16" y="15"/>
                </a:moveTo>
                <a:lnTo>
                  <a:pt x="17" y="11"/>
                </a:lnTo>
                <a:lnTo>
                  <a:pt x="12" y="4"/>
                </a:lnTo>
                <a:lnTo>
                  <a:pt x="7" y="0"/>
                </a:lnTo>
                <a:lnTo>
                  <a:pt x="0" y="4"/>
                </a:lnTo>
                <a:lnTo>
                  <a:pt x="7" y="9"/>
                </a:lnTo>
                <a:lnTo>
                  <a:pt x="10" y="15"/>
                </a:lnTo>
                <a:lnTo>
                  <a:pt x="16" y="1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1" name="Freeform 38"/>
          <p:cNvSpPr>
            <a:spLocks/>
          </p:cNvSpPr>
          <p:nvPr/>
        </p:nvSpPr>
        <p:spPr bwMode="auto">
          <a:xfrm>
            <a:off x="7299325" y="4697413"/>
            <a:ext cx="12700" cy="12700"/>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29"/>
              <a:gd name="T44" fmla="*/ 29 w 29"/>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29">
                <a:moveTo>
                  <a:pt x="27" y="9"/>
                </a:moveTo>
                <a:lnTo>
                  <a:pt x="24" y="8"/>
                </a:lnTo>
                <a:lnTo>
                  <a:pt x="19" y="5"/>
                </a:lnTo>
                <a:lnTo>
                  <a:pt x="12" y="4"/>
                </a:lnTo>
                <a:lnTo>
                  <a:pt x="6" y="3"/>
                </a:lnTo>
                <a:lnTo>
                  <a:pt x="0" y="0"/>
                </a:lnTo>
                <a:lnTo>
                  <a:pt x="0" y="7"/>
                </a:lnTo>
                <a:lnTo>
                  <a:pt x="6" y="13"/>
                </a:lnTo>
                <a:lnTo>
                  <a:pt x="12" y="15"/>
                </a:lnTo>
                <a:lnTo>
                  <a:pt x="18" y="17"/>
                </a:lnTo>
                <a:lnTo>
                  <a:pt x="23" y="23"/>
                </a:lnTo>
                <a:lnTo>
                  <a:pt x="29" y="29"/>
                </a:lnTo>
                <a:lnTo>
                  <a:pt x="29" y="15"/>
                </a:lnTo>
                <a:lnTo>
                  <a:pt x="27" y="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2" name="Freeform 39"/>
          <p:cNvSpPr>
            <a:spLocks/>
          </p:cNvSpPr>
          <p:nvPr/>
        </p:nvSpPr>
        <p:spPr bwMode="auto">
          <a:xfrm>
            <a:off x="7305675" y="4705350"/>
            <a:ext cx="6350" cy="15875"/>
          </a:xfrm>
          <a:custGeom>
            <a:avLst/>
            <a:gdLst>
              <a:gd name="T0" fmla="*/ 0 w 16"/>
              <a:gd name="T1" fmla="*/ 0 h 35"/>
              <a:gd name="T2" fmla="*/ 0 w 16"/>
              <a:gd name="T3" fmla="*/ 0 h 35"/>
              <a:gd name="T4" fmla="*/ 0 w 16"/>
              <a:gd name="T5" fmla="*/ 0 h 35"/>
              <a:gd name="T6" fmla="*/ 0 w 16"/>
              <a:gd name="T7" fmla="*/ 0 h 35"/>
              <a:gd name="T8" fmla="*/ 0 w 16"/>
              <a:gd name="T9" fmla="*/ 0 h 35"/>
              <a:gd name="T10" fmla="*/ 0 w 16"/>
              <a:gd name="T11" fmla="*/ 0 h 35"/>
              <a:gd name="T12" fmla="*/ 0 w 16"/>
              <a:gd name="T13" fmla="*/ 0 h 35"/>
              <a:gd name="T14" fmla="*/ 0 w 16"/>
              <a:gd name="T15" fmla="*/ 0 h 35"/>
              <a:gd name="T16" fmla="*/ 0 w 16"/>
              <a:gd name="T17" fmla="*/ 0 h 35"/>
              <a:gd name="T18" fmla="*/ 0 w 16"/>
              <a:gd name="T19" fmla="*/ 0 h 35"/>
              <a:gd name="T20" fmla="*/ 0 w 16"/>
              <a:gd name="T21" fmla="*/ 0 h 35"/>
              <a:gd name="T22" fmla="*/ 0 w 16"/>
              <a:gd name="T23" fmla="*/ 0 h 35"/>
              <a:gd name="T24" fmla="*/ 0 w 16"/>
              <a:gd name="T25" fmla="*/ 0 h 35"/>
              <a:gd name="T26" fmla="*/ 0 w 16"/>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35"/>
              <a:gd name="T44" fmla="*/ 16 w 16"/>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35">
                <a:moveTo>
                  <a:pt x="16" y="16"/>
                </a:moveTo>
                <a:lnTo>
                  <a:pt x="16" y="15"/>
                </a:lnTo>
                <a:lnTo>
                  <a:pt x="12" y="8"/>
                </a:lnTo>
                <a:lnTo>
                  <a:pt x="6" y="1"/>
                </a:lnTo>
                <a:lnTo>
                  <a:pt x="0" y="0"/>
                </a:lnTo>
                <a:lnTo>
                  <a:pt x="0" y="6"/>
                </a:lnTo>
                <a:lnTo>
                  <a:pt x="0" y="13"/>
                </a:lnTo>
                <a:lnTo>
                  <a:pt x="1" y="19"/>
                </a:lnTo>
                <a:lnTo>
                  <a:pt x="2" y="26"/>
                </a:lnTo>
                <a:lnTo>
                  <a:pt x="7" y="33"/>
                </a:lnTo>
                <a:lnTo>
                  <a:pt x="13" y="35"/>
                </a:lnTo>
                <a:lnTo>
                  <a:pt x="15" y="29"/>
                </a:lnTo>
                <a:lnTo>
                  <a:pt x="15" y="22"/>
                </a:lnTo>
                <a:lnTo>
                  <a:pt x="16" y="1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3" name="Freeform 40"/>
          <p:cNvSpPr>
            <a:spLocks/>
          </p:cNvSpPr>
          <p:nvPr/>
        </p:nvSpPr>
        <p:spPr bwMode="auto">
          <a:xfrm>
            <a:off x="7312025" y="4714875"/>
            <a:ext cx="17463" cy="15875"/>
          </a:xfrm>
          <a:custGeom>
            <a:avLst/>
            <a:gdLst>
              <a:gd name="T0" fmla="*/ 0 w 40"/>
              <a:gd name="T1" fmla="*/ 0 h 32"/>
              <a:gd name="T2" fmla="*/ 0 w 40"/>
              <a:gd name="T3" fmla="*/ 0 h 32"/>
              <a:gd name="T4" fmla="*/ 0 w 40"/>
              <a:gd name="T5" fmla="*/ 0 h 32"/>
              <a:gd name="T6" fmla="*/ 0 w 40"/>
              <a:gd name="T7" fmla="*/ 0 h 32"/>
              <a:gd name="T8" fmla="*/ 0 w 40"/>
              <a:gd name="T9" fmla="*/ 0 h 32"/>
              <a:gd name="T10" fmla="*/ 0 w 40"/>
              <a:gd name="T11" fmla="*/ 0 h 32"/>
              <a:gd name="T12" fmla="*/ 0 w 40"/>
              <a:gd name="T13" fmla="*/ 0 h 32"/>
              <a:gd name="T14" fmla="*/ 0 w 40"/>
              <a:gd name="T15" fmla="*/ 0 h 32"/>
              <a:gd name="T16" fmla="*/ 0 w 40"/>
              <a:gd name="T17" fmla="*/ 0 h 32"/>
              <a:gd name="T18" fmla="*/ 0 w 40"/>
              <a:gd name="T19" fmla="*/ 0 h 32"/>
              <a:gd name="T20" fmla="*/ 0 w 40"/>
              <a:gd name="T21" fmla="*/ 0 h 32"/>
              <a:gd name="T22" fmla="*/ 0 w 40"/>
              <a:gd name="T23" fmla="*/ 0 h 32"/>
              <a:gd name="T24" fmla="*/ 0 w 40"/>
              <a:gd name="T25" fmla="*/ 0 h 32"/>
              <a:gd name="T26" fmla="*/ 0 w 40"/>
              <a:gd name="T27" fmla="*/ 0 h 32"/>
              <a:gd name="T28" fmla="*/ 0 w 40"/>
              <a:gd name="T29" fmla="*/ 0 h 32"/>
              <a:gd name="T30" fmla="*/ 0 w 40"/>
              <a:gd name="T31" fmla="*/ 0 h 32"/>
              <a:gd name="T32" fmla="*/ 0 w 40"/>
              <a:gd name="T33" fmla="*/ 0 h 32"/>
              <a:gd name="T34" fmla="*/ 0 w 40"/>
              <a:gd name="T35" fmla="*/ 0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32"/>
              <a:gd name="T56" fmla="*/ 40 w 40"/>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32">
                <a:moveTo>
                  <a:pt x="40" y="25"/>
                </a:moveTo>
                <a:lnTo>
                  <a:pt x="36" y="19"/>
                </a:lnTo>
                <a:lnTo>
                  <a:pt x="30" y="13"/>
                </a:lnTo>
                <a:lnTo>
                  <a:pt x="24" y="10"/>
                </a:lnTo>
                <a:lnTo>
                  <a:pt x="18" y="8"/>
                </a:lnTo>
                <a:lnTo>
                  <a:pt x="12" y="7"/>
                </a:lnTo>
                <a:lnTo>
                  <a:pt x="9" y="0"/>
                </a:lnTo>
                <a:lnTo>
                  <a:pt x="3" y="2"/>
                </a:lnTo>
                <a:lnTo>
                  <a:pt x="4" y="8"/>
                </a:lnTo>
                <a:lnTo>
                  <a:pt x="0" y="16"/>
                </a:lnTo>
                <a:lnTo>
                  <a:pt x="2" y="21"/>
                </a:lnTo>
                <a:lnTo>
                  <a:pt x="9" y="26"/>
                </a:lnTo>
                <a:lnTo>
                  <a:pt x="15" y="25"/>
                </a:lnTo>
                <a:lnTo>
                  <a:pt x="20" y="25"/>
                </a:lnTo>
                <a:lnTo>
                  <a:pt x="27" y="25"/>
                </a:lnTo>
                <a:lnTo>
                  <a:pt x="33" y="27"/>
                </a:lnTo>
                <a:lnTo>
                  <a:pt x="39" y="32"/>
                </a:lnTo>
                <a:lnTo>
                  <a:pt x="40" y="2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4" name="Freeform 41"/>
          <p:cNvSpPr>
            <a:spLocks/>
          </p:cNvSpPr>
          <p:nvPr/>
        </p:nvSpPr>
        <p:spPr bwMode="auto">
          <a:xfrm>
            <a:off x="7319963" y="4713288"/>
            <a:ext cx="14287" cy="11112"/>
          </a:xfrm>
          <a:custGeom>
            <a:avLst/>
            <a:gdLst>
              <a:gd name="T0" fmla="*/ 0 w 30"/>
              <a:gd name="T1" fmla="*/ 0 h 25"/>
              <a:gd name="T2" fmla="*/ 0 w 30"/>
              <a:gd name="T3" fmla="*/ 0 h 25"/>
              <a:gd name="T4" fmla="*/ 0 w 30"/>
              <a:gd name="T5" fmla="*/ 0 h 25"/>
              <a:gd name="T6" fmla="*/ 0 w 30"/>
              <a:gd name="T7" fmla="*/ 0 h 25"/>
              <a:gd name="T8" fmla="*/ 0 w 30"/>
              <a:gd name="T9" fmla="*/ 0 h 25"/>
              <a:gd name="T10" fmla="*/ 0 w 30"/>
              <a:gd name="T11" fmla="*/ 0 h 25"/>
              <a:gd name="T12" fmla="*/ 0 w 30"/>
              <a:gd name="T13" fmla="*/ 0 h 25"/>
              <a:gd name="T14" fmla="*/ 0 w 30"/>
              <a:gd name="T15" fmla="*/ 0 h 25"/>
              <a:gd name="T16" fmla="*/ 0 w 30"/>
              <a:gd name="T17" fmla="*/ 0 h 25"/>
              <a:gd name="T18" fmla="*/ 0 w 30"/>
              <a:gd name="T19" fmla="*/ 0 h 25"/>
              <a:gd name="T20" fmla="*/ 0 w 30"/>
              <a:gd name="T21" fmla="*/ 0 h 25"/>
              <a:gd name="T22" fmla="*/ 0 w 30"/>
              <a:gd name="T23" fmla="*/ 0 h 25"/>
              <a:gd name="T24" fmla="*/ 0 w 30"/>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5"/>
              <a:gd name="T41" fmla="*/ 30 w 30"/>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5">
                <a:moveTo>
                  <a:pt x="30" y="25"/>
                </a:moveTo>
                <a:lnTo>
                  <a:pt x="29" y="21"/>
                </a:lnTo>
                <a:lnTo>
                  <a:pt x="25" y="14"/>
                </a:lnTo>
                <a:lnTo>
                  <a:pt x="18" y="7"/>
                </a:lnTo>
                <a:lnTo>
                  <a:pt x="12" y="4"/>
                </a:lnTo>
                <a:lnTo>
                  <a:pt x="6" y="0"/>
                </a:lnTo>
                <a:lnTo>
                  <a:pt x="0" y="5"/>
                </a:lnTo>
                <a:lnTo>
                  <a:pt x="0" y="12"/>
                </a:lnTo>
                <a:lnTo>
                  <a:pt x="6" y="11"/>
                </a:lnTo>
                <a:lnTo>
                  <a:pt x="12" y="15"/>
                </a:lnTo>
                <a:lnTo>
                  <a:pt x="17" y="21"/>
                </a:lnTo>
                <a:lnTo>
                  <a:pt x="25" y="25"/>
                </a:lnTo>
                <a:lnTo>
                  <a:pt x="30" y="2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5" name="Freeform 42"/>
          <p:cNvSpPr>
            <a:spLocks/>
          </p:cNvSpPr>
          <p:nvPr/>
        </p:nvSpPr>
        <p:spPr bwMode="auto">
          <a:xfrm>
            <a:off x="7332663" y="4730750"/>
            <a:ext cx="4762" cy="6350"/>
          </a:xfrm>
          <a:custGeom>
            <a:avLst/>
            <a:gdLst>
              <a:gd name="T0" fmla="*/ 0 w 9"/>
              <a:gd name="T1" fmla="*/ 0 h 14"/>
              <a:gd name="T2" fmla="*/ 0 w 9"/>
              <a:gd name="T3" fmla="*/ 0 h 14"/>
              <a:gd name="T4" fmla="*/ 0 w 9"/>
              <a:gd name="T5" fmla="*/ 0 h 14"/>
              <a:gd name="T6" fmla="*/ 0 w 9"/>
              <a:gd name="T7" fmla="*/ 0 h 14"/>
              <a:gd name="T8" fmla="*/ 0 w 9"/>
              <a:gd name="T9" fmla="*/ 0 h 14"/>
              <a:gd name="T10" fmla="*/ 0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9" y="8"/>
                </a:moveTo>
                <a:lnTo>
                  <a:pt x="8" y="3"/>
                </a:lnTo>
                <a:lnTo>
                  <a:pt x="2" y="0"/>
                </a:lnTo>
                <a:lnTo>
                  <a:pt x="0" y="7"/>
                </a:lnTo>
                <a:lnTo>
                  <a:pt x="4" y="14"/>
                </a:lnTo>
                <a:lnTo>
                  <a:pt x="9"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6" name="Freeform 43"/>
          <p:cNvSpPr>
            <a:spLocks/>
          </p:cNvSpPr>
          <p:nvPr/>
        </p:nvSpPr>
        <p:spPr bwMode="auto">
          <a:xfrm>
            <a:off x="7339013" y="4714875"/>
            <a:ext cx="1587" cy="4763"/>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7"/>
                </a:moveTo>
                <a:lnTo>
                  <a:pt x="6" y="6"/>
                </a:lnTo>
                <a:lnTo>
                  <a:pt x="0" y="0"/>
                </a:lnTo>
                <a:lnTo>
                  <a:pt x="1" y="7"/>
                </a:lnTo>
                <a:lnTo>
                  <a:pt x="6"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7" name="Freeform 44"/>
          <p:cNvSpPr>
            <a:spLocks/>
          </p:cNvSpPr>
          <p:nvPr/>
        </p:nvSpPr>
        <p:spPr bwMode="auto">
          <a:xfrm>
            <a:off x="7339013" y="4724400"/>
            <a:ext cx="4762" cy="7938"/>
          </a:xfrm>
          <a:custGeom>
            <a:avLst/>
            <a:gdLst>
              <a:gd name="T0" fmla="*/ 0 w 11"/>
              <a:gd name="T1" fmla="*/ 0 h 15"/>
              <a:gd name="T2" fmla="*/ 0 w 11"/>
              <a:gd name="T3" fmla="*/ 0 h 15"/>
              <a:gd name="T4" fmla="*/ 0 w 11"/>
              <a:gd name="T5" fmla="*/ 0 h 15"/>
              <a:gd name="T6" fmla="*/ 0 w 11"/>
              <a:gd name="T7" fmla="*/ 0 h 15"/>
              <a:gd name="T8" fmla="*/ 0 w 11"/>
              <a:gd name="T9" fmla="*/ 0 h 15"/>
              <a:gd name="T10" fmla="*/ 0 w 11"/>
              <a:gd name="T11" fmla="*/ 0 h 15"/>
              <a:gd name="T12" fmla="*/ 0 60000 65536"/>
              <a:gd name="T13" fmla="*/ 0 60000 65536"/>
              <a:gd name="T14" fmla="*/ 0 60000 65536"/>
              <a:gd name="T15" fmla="*/ 0 60000 65536"/>
              <a:gd name="T16" fmla="*/ 0 60000 65536"/>
              <a:gd name="T17" fmla="*/ 0 60000 65536"/>
              <a:gd name="T18" fmla="*/ 0 w 11"/>
              <a:gd name="T19" fmla="*/ 0 h 15"/>
              <a:gd name="T20" fmla="*/ 11 w 11"/>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1" h="15">
                <a:moveTo>
                  <a:pt x="11" y="8"/>
                </a:moveTo>
                <a:lnTo>
                  <a:pt x="6" y="0"/>
                </a:lnTo>
                <a:lnTo>
                  <a:pt x="0" y="2"/>
                </a:lnTo>
                <a:lnTo>
                  <a:pt x="1" y="8"/>
                </a:lnTo>
                <a:lnTo>
                  <a:pt x="7" y="15"/>
                </a:lnTo>
                <a:lnTo>
                  <a:pt x="11"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8" name="Freeform 45"/>
          <p:cNvSpPr>
            <a:spLocks/>
          </p:cNvSpPr>
          <p:nvPr/>
        </p:nvSpPr>
        <p:spPr bwMode="auto">
          <a:xfrm>
            <a:off x="7340600" y="4724400"/>
            <a:ext cx="3175" cy="3175"/>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5"/>
                </a:moveTo>
                <a:lnTo>
                  <a:pt x="7" y="4"/>
                </a:lnTo>
                <a:lnTo>
                  <a:pt x="0" y="0"/>
                </a:lnTo>
                <a:lnTo>
                  <a:pt x="7"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59" name="Freeform 46"/>
          <p:cNvSpPr>
            <a:spLocks/>
          </p:cNvSpPr>
          <p:nvPr/>
        </p:nvSpPr>
        <p:spPr bwMode="auto">
          <a:xfrm>
            <a:off x="7342188" y="4765675"/>
            <a:ext cx="7937" cy="4763"/>
          </a:xfrm>
          <a:custGeom>
            <a:avLst/>
            <a:gdLst>
              <a:gd name="T0" fmla="*/ 0 w 15"/>
              <a:gd name="T1" fmla="*/ 0 h 11"/>
              <a:gd name="T2" fmla="*/ 0 w 15"/>
              <a:gd name="T3" fmla="*/ 0 h 11"/>
              <a:gd name="T4" fmla="*/ 0 w 15"/>
              <a:gd name="T5" fmla="*/ 0 h 11"/>
              <a:gd name="T6" fmla="*/ 0 w 15"/>
              <a:gd name="T7" fmla="*/ 0 h 11"/>
              <a:gd name="T8" fmla="*/ 0 w 15"/>
              <a:gd name="T9" fmla="*/ 0 h 11"/>
              <a:gd name="T10" fmla="*/ 0 w 15"/>
              <a:gd name="T11" fmla="*/ 0 h 11"/>
              <a:gd name="T12" fmla="*/ 0 w 15"/>
              <a:gd name="T13" fmla="*/ 0 h 11"/>
              <a:gd name="T14" fmla="*/ 0 w 15"/>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1"/>
              <a:gd name="T26" fmla="*/ 15 w 1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1">
                <a:moveTo>
                  <a:pt x="15" y="2"/>
                </a:moveTo>
                <a:lnTo>
                  <a:pt x="14" y="2"/>
                </a:lnTo>
                <a:lnTo>
                  <a:pt x="8" y="0"/>
                </a:lnTo>
                <a:lnTo>
                  <a:pt x="2" y="3"/>
                </a:lnTo>
                <a:lnTo>
                  <a:pt x="0" y="10"/>
                </a:lnTo>
                <a:lnTo>
                  <a:pt x="7" y="11"/>
                </a:lnTo>
                <a:lnTo>
                  <a:pt x="13" y="9"/>
                </a:lnTo>
                <a:lnTo>
                  <a:pt x="15"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0" name="Freeform 47"/>
          <p:cNvSpPr>
            <a:spLocks/>
          </p:cNvSpPr>
          <p:nvPr/>
        </p:nvSpPr>
        <p:spPr bwMode="auto">
          <a:xfrm>
            <a:off x="7351713" y="4724400"/>
            <a:ext cx="1587" cy="3175"/>
          </a:xfrm>
          <a:custGeom>
            <a:avLst/>
            <a:gdLst>
              <a:gd name="T0" fmla="*/ 0 w 6"/>
              <a:gd name="T1" fmla="*/ 500250579 h 4"/>
              <a:gd name="T2" fmla="*/ 0 w 6"/>
              <a:gd name="T3" fmla="*/ 0 h 4"/>
              <a:gd name="T4" fmla="*/ 0 w 6"/>
              <a:gd name="T5" fmla="*/ 500250579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6" y="4"/>
                </a:moveTo>
                <a:lnTo>
                  <a:pt x="0" y="0"/>
                </a:lnTo>
                <a:lnTo>
                  <a:pt x="6"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1" name="Freeform 48"/>
          <p:cNvSpPr>
            <a:spLocks/>
          </p:cNvSpPr>
          <p:nvPr/>
        </p:nvSpPr>
        <p:spPr bwMode="auto">
          <a:xfrm>
            <a:off x="7353300" y="4719638"/>
            <a:ext cx="3175" cy="3175"/>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7"/>
                </a:moveTo>
                <a:lnTo>
                  <a:pt x="7" y="0"/>
                </a:lnTo>
                <a:lnTo>
                  <a:pt x="0" y="2"/>
                </a:lnTo>
                <a:lnTo>
                  <a:pt x="7"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2" name="Freeform 49"/>
          <p:cNvSpPr>
            <a:spLocks/>
          </p:cNvSpPr>
          <p:nvPr/>
        </p:nvSpPr>
        <p:spPr bwMode="auto">
          <a:xfrm>
            <a:off x="7353300" y="4724400"/>
            <a:ext cx="3175" cy="3175"/>
          </a:xfrm>
          <a:custGeom>
            <a:avLst/>
            <a:gdLst>
              <a:gd name="T0" fmla="*/ 0 w 6"/>
              <a:gd name="T1" fmla="*/ 0 h 5"/>
              <a:gd name="T2" fmla="*/ 0 w 6"/>
              <a:gd name="T3" fmla="*/ 0 h 5"/>
              <a:gd name="T4" fmla="*/ 0 w 6"/>
              <a:gd name="T5" fmla="*/ 0 h 5"/>
              <a:gd name="T6" fmla="*/ 0 60000 65536"/>
              <a:gd name="T7" fmla="*/ 0 60000 65536"/>
              <a:gd name="T8" fmla="*/ 0 60000 65536"/>
              <a:gd name="T9" fmla="*/ 0 w 6"/>
              <a:gd name="T10" fmla="*/ 0 h 5"/>
              <a:gd name="T11" fmla="*/ 6 w 6"/>
              <a:gd name="T12" fmla="*/ 5 h 5"/>
            </a:gdLst>
            <a:ahLst/>
            <a:cxnLst>
              <a:cxn ang="T6">
                <a:pos x="T0" y="T1"/>
              </a:cxn>
              <a:cxn ang="T7">
                <a:pos x="T2" y="T3"/>
              </a:cxn>
              <a:cxn ang="T8">
                <a:pos x="T4" y="T5"/>
              </a:cxn>
            </a:cxnLst>
            <a:rect l="T9" t="T10" r="T11" b="T12"/>
            <a:pathLst>
              <a:path w="6" h="5">
                <a:moveTo>
                  <a:pt x="6" y="5"/>
                </a:moveTo>
                <a:lnTo>
                  <a:pt x="0" y="0"/>
                </a:lnTo>
                <a:lnTo>
                  <a:pt x="6"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3" name="Freeform 50"/>
          <p:cNvSpPr>
            <a:spLocks/>
          </p:cNvSpPr>
          <p:nvPr/>
        </p:nvSpPr>
        <p:spPr bwMode="auto">
          <a:xfrm>
            <a:off x="7356475" y="4711700"/>
            <a:ext cx="6350" cy="9525"/>
          </a:xfrm>
          <a:custGeom>
            <a:avLst/>
            <a:gdLst>
              <a:gd name="T0" fmla="*/ 0 w 13"/>
              <a:gd name="T1" fmla="*/ 0 h 16"/>
              <a:gd name="T2" fmla="*/ 0 w 13"/>
              <a:gd name="T3" fmla="*/ 0 h 16"/>
              <a:gd name="T4" fmla="*/ 0 w 13"/>
              <a:gd name="T5" fmla="*/ 0 h 16"/>
              <a:gd name="T6" fmla="*/ 0 w 13"/>
              <a:gd name="T7" fmla="*/ 0 h 16"/>
              <a:gd name="T8" fmla="*/ 0 w 13"/>
              <a:gd name="T9" fmla="*/ 0 h 16"/>
              <a:gd name="T10" fmla="*/ 0 w 13"/>
              <a:gd name="T11" fmla="*/ 0 h 16"/>
              <a:gd name="T12" fmla="*/ 0 w 13"/>
              <a:gd name="T13" fmla="*/ 0 h 16"/>
              <a:gd name="T14" fmla="*/ 0 w 13"/>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6"/>
              <a:gd name="T26" fmla="*/ 13 w 13"/>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6">
                <a:moveTo>
                  <a:pt x="13" y="4"/>
                </a:moveTo>
                <a:lnTo>
                  <a:pt x="12" y="0"/>
                </a:lnTo>
                <a:lnTo>
                  <a:pt x="6" y="0"/>
                </a:lnTo>
                <a:lnTo>
                  <a:pt x="0" y="6"/>
                </a:lnTo>
                <a:lnTo>
                  <a:pt x="0" y="14"/>
                </a:lnTo>
                <a:lnTo>
                  <a:pt x="7" y="16"/>
                </a:lnTo>
                <a:lnTo>
                  <a:pt x="13" y="10"/>
                </a:lnTo>
                <a:lnTo>
                  <a:pt x="13"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4" name="Freeform 51"/>
          <p:cNvSpPr>
            <a:spLocks/>
          </p:cNvSpPr>
          <p:nvPr/>
        </p:nvSpPr>
        <p:spPr bwMode="auto">
          <a:xfrm>
            <a:off x="7361238" y="4724400"/>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7"/>
                </a:moveTo>
                <a:lnTo>
                  <a:pt x="6" y="0"/>
                </a:lnTo>
                <a:lnTo>
                  <a:pt x="0" y="0"/>
                </a:lnTo>
                <a:lnTo>
                  <a:pt x="5"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5" name="Freeform 52"/>
          <p:cNvSpPr>
            <a:spLocks/>
          </p:cNvSpPr>
          <p:nvPr/>
        </p:nvSpPr>
        <p:spPr bwMode="auto">
          <a:xfrm>
            <a:off x="7366000" y="4730750"/>
            <a:ext cx="0"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0 w 4"/>
              <a:gd name="T15" fmla="*/ 7 h 7"/>
            </a:gdLst>
            <a:ahLst/>
            <a:cxnLst>
              <a:cxn ang="T8">
                <a:pos x="T0" y="T1"/>
              </a:cxn>
              <a:cxn ang="T9">
                <a:pos x="T2" y="T3"/>
              </a:cxn>
              <a:cxn ang="T10">
                <a:pos x="T4" y="T5"/>
              </a:cxn>
              <a:cxn ang="T11">
                <a:pos x="T6" y="T7"/>
              </a:cxn>
            </a:cxnLst>
            <a:rect l="T12" t="T13" r="T14" b="T15"/>
            <a:pathLst>
              <a:path w="4" h="7">
                <a:moveTo>
                  <a:pt x="3" y="7"/>
                </a:moveTo>
                <a:lnTo>
                  <a:pt x="4" y="7"/>
                </a:lnTo>
                <a:lnTo>
                  <a:pt x="0" y="0"/>
                </a:lnTo>
                <a:lnTo>
                  <a:pt x="3"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6" name="Freeform 53"/>
          <p:cNvSpPr>
            <a:spLocks/>
          </p:cNvSpPr>
          <p:nvPr/>
        </p:nvSpPr>
        <p:spPr bwMode="auto">
          <a:xfrm>
            <a:off x="7366000" y="4711700"/>
            <a:ext cx="12700" cy="12700"/>
          </a:xfrm>
          <a:custGeom>
            <a:avLst/>
            <a:gdLst>
              <a:gd name="T0" fmla="*/ 0 w 28"/>
              <a:gd name="T1" fmla="*/ 0 h 27"/>
              <a:gd name="T2" fmla="*/ 0 w 28"/>
              <a:gd name="T3" fmla="*/ 0 h 27"/>
              <a:gd name="T4" fmla="*/ 0 w 28"/>
              <a:gd name="T5" fmla="*/ 0 h 27"/>
              <a:gd name="T6" fmla="*/ 0 w 28"/>
              <a:gd name="T7" fmla="*/ 0 h 27"/>
              <a:gd name="T8" fmla="*/ 0 w 28"/>
              <a:gd name="T9" fmla="*/ 0 h 27"/>
              <a:gd name="T10" fmla="*/ 0 w 28"/>
              <a:gd name="T11" fmla="*/ 0 h 27"/>
              <a:gd name="T12" fmla="*/ 0 w 28"/>
              <a:gd name="T13" fmla="*/ 0 h 27"/>
              <a:gd name="T14" fmla="*/ 0 w 28"/>
              <a:gd name="T15" fmla="*/ 0 h 27"/>
              <a:gd name="T16" fmla="*/ 0 w 28"/>
              <a:gd name="T17" fmla="*/ 0 h 27"/>
              <a:gd name="T18" fmla="*/ 0 w 28"/>
              <a:gd name="T19" fmla="*/ 0 h 27"/>
              <a:gd name="T20" fmla="*/ 0 w 28"/>
              <a:gd name="T21" fmla="*/ 0 h 27"/>
              <a:gd name="T22" fmla="*/ 0 w 28"/>
              <a:gd name="T23" fmla="*/ 0 h 27"/>
              <a:gd name="T24" fmla="*/ 0 w 28"/>
              <a:gd name="T25" fmla="*/ 0 h 27"/>
              <a:gd name="T26" fmla="*/ 0 w 28"/>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27"/>
              <a:gd name="T44" fmla="*/ 28 w 28"/>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27">
                <a:moveTo>
                  <a:pt x="28" y="14"/>
                </a:moveTo>
                <a:lnTo>
                  <a:pt x="24" y="7"/>
                </a:lnTo>
                <a:lnTo>
                  <a:pt x="19" y="2"/>
                </a:lnTo>
                <a:lnTo>
                  <a:pt x="12" y="0"/>
                </a:lnTo>
                <a:lnTo>
                  <a:pt x="6" y="5"/>
                </a:lnTo>
                <a:lnTo>
                  <a:pt x="0" y="9"/>
                </a:lnTo>
                <a:lnTo>
                  <a:pt x="4" y="15"/>
                </a:lnTo>
                <a:lnTo>
                  <a:pt x="10" y="14"/>
                </a:lnTo>
                <a:lnTo>
                  <a:pt x="16" y="14"/>
                </a:lnTo>
                <a:lnTo>
                  <a:pt x="17" y="20"/>
                </a:lnTo>
                <a:lnTo>
                  <a:pt x="18" y="27"/>
                </a:lnTo>
                <a:lnTo>
                  <a:pt x="24" y="27"/>
                </a:lnTo>
                <a:lnTo>
                  <a:pt x="27" y="20"/>
                </a:lnTo>
                <a:lnTo>
                  <a:pt x="28"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7" name="Freeform 54"/>
          <p:cNvSpPr>
            <a:spLocks/>
          </p:cNvSpPr>
          <p:nvPr/>
        </p:nvSpPr>
        <p:spPr bwMode="auto">
          <a:xfrm>
            <a:off x="7366000" y="4727575"/>
            <a:ext cx="1588" cy="3175"/>
          </a:xfrm>
          <a:custGeom>
            <a:avLst/>
            <a:gdLst>
              <a:gd name="T0" fmla="*/ 500566144 w 2"/>
              <a:gd name="T1" fmla="*/ 0 h 7"/>
              <a:gd name="T2" fmla="*/ 500566144 w 2"/>
              <a:gd name="T3" fmla="*/ 0 h 7"/>
              <a:gd name="T4" fmla="*/ 0 w 2"/>
              <a:gd name="T5" fmla="*/ 0 h 7"/>
              <a:gd name="T6" fmla="*/ 500566144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1" y="7"/>
                </a:moveTo>
                <a:lnTo>
                  <a:pt x="2" y="7"/>
                </a:lnTo>
                <a:lnTo>
                  <a:pt x="0" y="0"/>
                </a:lnTo>
                <a:lnTo>
                  <a:pt x="1"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8" name="Freeform 55"/>
          <p:cNvSpPr>
            <a:spLocks/>
          </p:cNvSpPr>
          <p:nvPr/>
        </p:nvSpPr>
        <p:spPr bwMode="auto">
          <a:xfrm>
            <a:off x="7366000" y="4768850"/>
            <a:ext cx="11113" cy="12700"/>
          </a:xfrm>
          <a:custGeom>
            <a:avLst/>
            <a:gdLst>
              <a:gd name="T0" fmla="*/ 0 w 20"/>
              <a:gd name="T1" fmla="*/ 0 h 26"/>
              <a:gd name="T2" fmla="*/ 0 w 20"/>
              <a:gd name="T3" fmla="*/ 0 h 26"/>
              <a:gd name="T4" fmla="*/ 0 w 20"/>
              <a:gd name="T5" fmla="*/ 0 h 26"/>
              <a:gd name="T6" fmla="*/ 0 w 20"/>
              <a:gd name="T7" fmla="*/ 0 h 26"/>
              <a:gd name="T8" fmla="*/ 0 w 20"/>
              <a:gd name="T9" fmla="*/ 0 h 26"/>
              <a:gd name="T10" fmla="*/ 0 w 20"/>
              <a:gd name="T11" fmla="*/ 0 h 26"/>
              <a:gd name="T12" fmla="*/ 0 w 20"/>
              <a:gd name="T13" fmla="*/ 0 h 26"/>
              <a:gd name="T14" fmla="*/ 0 w 20"/>
              <a:gd name="T15" fmla="*/ 0 h 26"/>
              <a:gd name="T16" fmla="*/ 0 w 20"/>
              <a:gd name="T17" fmla="*/ 0 h 26"/>
              <a:gd name="T18" fmla="*/ 0 w 20"/>
              <a:gd name="T19" fmla="*/ 0 h 26"/>
              <a:gd name="T20" fmla="*/ 0 w 20"/>
              <a:gd name="T21" fmla="*/ 0 h 26"/>
              <a:gd name="T22" fmla="*/ 0 w 20"/>
              <a:gd name="T23" fmla="*/ 0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6"/>
              <a:gd name="T38" fmla="*/ 20 w 20"/>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6">
                <a:moveTo>
                  <a:pt x="14" y="1"/>
                </a:moveTo>
                <a:lnTo>
                  <a:pt x="13" y="0"/>
                </a:lnTo>
                <a:lnTo>
                  <a:pt x="7" y="6"/>
                </a:lnTo>
                <a:lnTo>
                  <a:pt x="0" y="6"/>
                </a:lnTo>
                <a:lnTo>
                  <a:pt x="0" y="13"/>
                </a:lnTo>
                <a:lnTo>
                  <a:pt x="4" y="19"/>
                </a:lnTo>
                <a:lnTo>
                  <a:pt x="7" y="26"/>
                </a:lnTo>
                <a:lnTo>
                  <a:pt x="9" y="19"/>
                </a:lnTo>
                <a:lnTo>
                  <a:pt x="16" y="22"/>
                </a:lnTo>
                <a:lnTo>
                  <a:pt x="17" y="15"/>
                </a:lnTo>
                <a:lnTo>
                  <a:pt x="20" y="8"/>
                </a:lnTo>
                <a:lnTo>
                  <a:pt x="14"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69" name="Freeform 56"/>
          <p:cNvSpPr>
            <a:spLocks/>
          </p:cNvSpPr>
          <p:nvPr/>
        </p:nvSpPr>
        <p:spPr bwMode="auto">
          <a:xfrm>
            <a:off x="7370763" y="4749800"/>
            <a:ext cx="3175" cy="4763"/>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3" y="0"/>
                </a:moveTo>
                <a:lnTo>
                  <a:pt x="0" y="4"/>
                </a:lnTo>
                <a:lnTo>
                  <a:pt x="7" y="7"/>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0" name="Freeform 57"/>
          <p:cNvSpPr>
            <a:spLocks/>
          </p:cNvSpPr>
          <p:nvPr/>
        </p:nvSpPr>
        <p:spPr bwMode="auto">
          <a:xfrm>
            <a:off x="7372350" y="4757738"/>
            <a:ext cx="17463" cy="11112"/>
          </a:xfrm>
          <a:custGeom>
            <a:avLst/>
            <a:gdLst>
              <a:gd name="T0" fmla="*/ 0 w 35"/>
              <a:gd name="T1" fmla="*/ 0 h 25"/>
              <a:gd name="T2" fmla="*/ 0 w 35"/>
              <a:gd name="T3" fmla="*/ 0 h 25"/>
              <a:gd name="T4" fmla="*/ 0 w 35"/>
              <a:gd name="T5" fmla="*/ 0 h 25"/>
              <a:gd name="T6" fmla="*/ 0 w 35"/>
              <a:gd name="T7" fmla="*/ 0 h 25"/>
              <a:gd name="T8" fmla="*/ 0 w 35"/>
              <a:gd name="T9" fmla="*/ 0 h 25"/>
              <a:gd name="T10" fmla="*/ 0 w 35"/>
              <a:gd name="T11" fmla="*/ 0 h 25"/>
              <a:gd name="T12" fmla="*/ 0 w 35"/>
              <a:gd name="T13" fmla="*/ 0 h 25"/>
              <a:gd name="T14" fmla="*/ 0 w 35"/>
              <a:gd name="T15" fmla="*/ 0 h 25"/>
              <a:gd name="T16" fmla="*/ 0 w 35"/>
              <a:gd name="T17" fmla="*/ 0 h 25"/>
              <a:gd name="T18" fmla="*/ 0 w 35"/>
              <a:gd name="T19" fmla="*/ 0 h 25"/>
              <a:gd name="T20" fmla="*/ 0 w 35"/>
              <a:gd name="T21" fmla="*/ 0 h 25"/>
              <a:gd name="T22" fmla="*/ 0 w 35"/>
              <a:gd name="T23" fmla="*/ 0 h 25"/>
              <a:gd name="T24" fmla="*/ 0 w 35"/>
              <a:gd name="T25" fmla="*/ 0 h 25"/>
              <a:gd name="T26" fmla="*/ 0 w 35"/>
              <a:gd name="T27" fmla="*/ 0 h 25"/>
              <a:gd name="T28" fmla="*/ 0 w 35"/>
              <a:gd name="T29" fmla="*/ 0 h 25"/>
              <a:gd name="T30" fmla="*/ 0 w 35"/>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
              <a:gd name="T49" fmla="*/ 0 h 25"/>
              <a:gd name="T50" fmla="*/ 35 w 35"/>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 h="25">
                <a:moveTo>
                  <a:pt x="4" y="0"/>
                </a:moveTo>
                <a:lnTo>
                  <a:pt x="4" y="7"/>
                </a:lnTo>
                <a:lnTo>
                  <a:pt x="0" y="13"/>
                </a:lnTo>
                <a:lnTo>
                  <a:pt x="4" y="20"/>
                </a:lnTo>
                <a:lnTo>
                  <a:pt x="10" y="19"/>
                </a:lnTo>
                <a:lnTo>
                  <a:pt x="16" y="16"/>
                </a:lnTo>
                <a:lnTo>
                  <a:pt x="22" y="20"/>
                </a:lnTo>
                <a:lnTo>
                  <a:pt x="29" y="25"/>
                </a:lnTo>
                <a:lnTo>
                  <a:pt x="35" y="23"/>
                </a:lnTo>
                <a:lnTo>
                  <a:pt x="35" y="21"/>
                </a:lnTo>
                <a:lnTo>
                  <a:pt x="29" y="16"/>
                </a:lnTo>
                <a:lnTo>
                  <a:pt x="22" y="15"/>
                </a:lnTo>
                <a:lnTo>
                  <a:pt x="16" y="9"/>
                </a:lnTo>
                <a:lnTo>
                  <a:pt x="12" y="2"/>
                </a:lnTo>
                <a:lnTo>
                  <a:pt x="9" y="0"/>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1" name="Freeform 58"/>
          <p:cNvSpPr>
            <a:spLocks/>
          </p:cNvSpPr>
          <p:nvPr/>
        </p:nvSpPr>
        <p:spPr bwMode="auto">
          <a:xfrm>
            <a:off x="7373938" y="4727575"/>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2" name="Freeform 59"/>
          <p:cNvSpPr>
            <a:spLocks/>
          </p:cNvSpPr>
          <p:nvPr/>
        </p:nvSpPr>
        <p:spPr bwMode="auto">
          <a:xfrm>
            <a:off x="7375525" y="4749800"/>
            <a:ext cx="3175" cy="4763"/>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60000 65536"/>
              <a:gd name="T13" fmla="*/ 0 60000 65536"/>
              <a:gd name="T14" fmla="*/ 0 60000 65536"/>
              <a:gd name="T15" fmla="*/ 0 60000 65536"/>
              <a:gd name="T16" fmla="*/ 0 60000 65536"/>
              <a:gd name="T17" fmla="*/ 0 60000 65536"/>
              <a:gd name="T18" fmla="*/ 0 w 11"/>
              <a:gd name="T19" fmla="*/ 0 h 13"/>
              <a:gd name="T20" fmla="*/ 11 w 1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1" h="13">
                <a:moveTo>
                  <a:pt x="2" y="0"/>
                </a:moveTo>
                <a:lnTo>
                  <a:pt x="0" y="2"/>
                </a:lnTo>
                <a:lnTo>
                  <a:pt x="5" y="9"/>
                </a:lnTo>
                <a:lnTo>
                  <a:pt x="11" y="13"/>
                </a:lnTo>
                <a:lnTo>
                  <a:pt x="6" y="6"/>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3" name="Freeform 60"/>
          <p:cNvSpPr>
            <a:spLocks/>
          </p:cNvSpPr>
          <p:nvPr/>
        </p:nvSpPr>
        <p:spPr bwMode="auto">
          <a:xfrm>
            <a:off x="7377113" y="4970463"/>
            <a:ext cx="1587" cy="3175"/>
          </a:xfrm>
          <a:custGeom>
            <a:avLst/>
            <a:gdLst>
              <a:gd name="T0" fmla="*/ 0 w 4"/>
              <a:gd name="T1" fmla="*/ 0 h 6"/>
              <a:gd name="T2" fmla="*/ 0 w 4"/>
              <a:gd name="T3" fmla="*/ 0 h 6"/>
              <a:gd name="T4" fmla="*/ 0 w 4"/>
              <a:gd name="T5" fmla="*/ 0 h 6"/>
              <a:gd name="T6" fmla="*/ 0 w 4"/>
              <a:gd name="T7" fmla="*/ 0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1" y="0"/>
                </a:moveTo>
                <a:lnTo>
                  <a:pt x="0" y="0"/>
                </a:lnTo>
                <a:lnTo>
                  <a:pt x="4"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4" name="Freeform 61"/>
          <p:cNvSpPr>
            <a:spLocks/>
          </p:cNvSpPr>
          <p:nvPr/>
        </p:nvSpPr>
        <p:spPr bwMode="auto">
          <a:xfrm>
            <a:off x="7388225" y="5000625"/>
            <a:ext cx="3175" cy="1588"/>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0"/>
                </a:moveTo>
                <a:lnTo>
                  <a:pt x="0" y="5"/>
                </a:lnTo>
                <a:lnTo>
                  <a:pt x="6" y="7"/>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5" name="Freeform 62"/>
          <p:cNvSpPr>
            <a:spLocks/>
          </p:cNvSpPr>
          <p:nvPr/>
        </p:nvSpPr>
        <p:spPr bwMode="auto">
          <a:xfrm>
            <a:off x="7389813" y="4976813"/>
            <a:ext cx="274637" cy="106362"/>
          </a:xfrm>
          <a:custGeom>
            <a:avLst/>
            <a:gdLst>
              <a:gd name="T0" fmla="*/ 0 w 584"/>
              <a:gd name="T1" fmla="*/ 0 h 229"/>
              <a:gd name="T2" fmla="*/ 0 w 584"/>
              <a:gd name="T3" fmla="*/ 0 h 229"/>
              <a:gd name="T4" fmla="*/ 0 w 584"/>
              <a:gd name="T5" fmla="*/ 0 h 229"/>
              <a:gd name="T6" fmla="*/ 0 w 584"/>
              <a:gd name="T7" fmla="*/ 0 h 229"/>
              <a:gd name="T8" fmla="*/ 0 w 584"/>
              <a:gd name="T9" fmla="*/ 0 h 229"/>
              <a:gd name="T10" fmla="*/ 0 w 584"/>
              <a:gd name="T11" fmla="*/ 0 h 229"/>
              <a:gd name="T12" fmla="*/ 0 w 584"/>
              <a:gd name="T13" fmla="*/ 0 h 229"/>
              <a:gd name="T14" fmla="*/ 0 w 584"/>
              <a:gd name="T15" fmla="*/ 0 h 229"/>
              <a:gd name="T16" fmla="*/ 0 w 584"/>
              <a:gd name="T17" fmla="*/ 0 h 229"/>
              <a:gd name="T18" fmla="*/ 0 w 584"/>
              <a:gd name="T19" fmla="*/ 0 h 229"/>
              <a:gd name="T20" fmla="*/ 0 w 584"/>
              <a:gd name="T21" fmla="*/ 0 h 229"/>
              <a:gd name="T22" fmla="*/ 0 w 584"/>
              <a:gd name="T23" fmla="*/ 0 h 229"/>
              <a:gd name="T24" fmla="*/ 0 w 584"/>
              <a:gd name="T25" fmla="*/ 0 h 229"/>
              <a:gd name="T26" fmla="*/ 0 w 584"/>
              <a:gd name="T27" fmla="*/ 0 h 229"/>
              <a:gd name="T28" fmla="*/ 0 w 584"/>
              <a:gd name="T29" fmla="*/ 0 h 229"/>
              <a:gd name="T30" fmla="*/ 0 w 584"/>
              <a:gd name="T31" fmla="*/ 0 h 229"/>
              <a:gd name="T32" fmla="*/ 0 w 584"/>
              <a:gd name="T33" fmla="*/ 0 h 229"/>
              <a:gd name="T34" fmla="*/ 0 w 584"/>
              <a:gd name="T35" fmla="*/ 0 h 229"/>
              <a:gd name="T36" fmla="*/ 0 w 584"/>
              <a:gd name="T37" fmla="*/ 0 h 229"/>
              <a:gd name="T38" fmla="*/ 0 w 584"/>
              <a:gd name="T39" fmla="*/ 0 h 229"/>
              <a:gd name="T40" fmla="*/ 0 w 584"/>
              <a:gd name="T41" fmla="*/ 0 h 229"/>
              <a:gd name="T42" fmla="*/ 0 w 584"/>
              <a:gd name="T43" fmla="*/ 0 h 229"/>
              <a:gd name="T44" fmla="*/ 0 w 584"/>
              <a:gd name="T45" fmla="*/ 0 h 229"/>
              <a:gd name="T46" fmla="*/ 0 w 584"/>
              <a:gd name="T47" fmla="*/ 0 h 229"/>
              <a:gd name="T48" fmla="*/ 0 w 584"/>
              <a:gd name="T49" fmla="*/ 0 h 229"/>
              <a:gd name="T50" fmla="*/ 0 w 584"/>
              <a:gd name="T51" fmla="*/ 0 h 229"/>
              <a:gd name="T52" fmla="*/ 0 w 584"/>
              <a:gd name="T53" fmla="*/ 0 h 229"/>
              <a:gd name="T54" fmla="*/ 0 w 584"/>
              <a:gd name="T55" fmla="*/ 0 h 229"/>
              <a:gd name="T56" fmla="*/ 0 w 584"/>
              <a:gd name="T57" fmla="*/ 0 h 229"/>
              <a:gd name="T58" fmla="*/ 0 w 584"/>
              <a:gd name="T59" fmla="*/ 0 h 229"/>
              <a:gd name="T60" fmla="*/ 0 w 584"/>
              <a:gd name="T61" fmla="*/ 0 h 229"/>
              <a:gd name="T62" fmla="*/ 0 w 584"/>
              <a:gd name="T63" fmla="*/ 0 h 229"/>
              <a:gd name="T64" fmla="*/ 0 w 584"/>
              <a:gd name="T65" fmla="*/ 0 h 229"/>
              <a:gd name="T66" fmla="*/ 0 w 584"/>
              <a:gd name="T67" fmla="*/ 0 h 229"/>
              <a:gd name="T68" fmla="*/ 0 w 584"/>
              <a:gd name="T69" fmla="*/ 0 h 229"/>
              <a:gd name="T70" fmla="*/ 0 w 584"/>
              <a:gd name="T71" fmla="*/ 0 h 229"/>
              <a:gd name="T72" fmla="*/ 0 w 584"/>
              <a:gd name="T73" fmla="*/ 0 h 229"/>
              <a:gd name="T74" fmla="*/ 0 w 584"/>
              <a:gd name="T75" fmla="*/ 0 h 229"/>
              <a:gd name="T76" fmla="*/ 0 w 584"/>
              <a:gd name="T77" fmla="*/ 0 h 229"/>
              <a:gd name="T78" fmla="*/ 0 w 584"/>
              <a:gd name="T79" fmla="*/ 0 h 229"/>
              <a:gd name="T80" fmla="*/ 0 w 584"/>
              <a:gd name="T81" fmla="*/ 0 h 229"/>
              <a:gd name="T82" fmla="*/ 0 w 584"/>
              <a:gd name="T83" fmla="*/ 0 h 229"/>
              <a:gd name="T84" fmla="*/ 0 w 584"/>
              <a:gd name="T85" fmla="*/ 0 h 229"/>
              <a:gd name="T86" fmla="*/ 0 w 584"/>
              <a:gd name="T87" fmla="*/ 0 h 229"/>
              <a:gd name="T88" fmla="*/ 0 w 584"/>
              <a:gd name="T89" fmla="*/ 0 h 229"/>
              <a:gd name="T90" fmla="*/ 0 w 584"/>
              <a:gd name="T91" fmla="*/ 0 h 229"/>
              <a:gd name="T92" fmla="*/ 0 w 584"/>
              <a:gd name="T93" fmla="*/ 0 h 229"/>
              <a:gd name="T94" fmla="*/ 0 w 584"/>
              <a:gd name="T95" fmla="*/ 0 h 229"/>
              <a:gd name="T96" fmla="*/ 0 w 584"/>
              <a:gd name="T97" fmla="*/ 0 h 229"/>
              <a:gd name="T98" fmla="*/ 0 w 584"/>
              <a:gd name="T99" fmla="*/ 0 h 229"/>
              <a:gd name="T100" fmla="*/ 0 w 584"/>
              <a:gd name="T101" fmla="*/ 0 h 229"/>
              <a:gd name="T102" fmla="*/ 0 w 584"/>
              <a:gd name="T103" fmla="*/ 0 h 229"/>
              <a:gd name="T104" fmla="*/ 0 w 584"/>
              <a:gd name="T105" fmla="*/ 0 h 229"/>
              <a:gd name="T106" fmla="*/ 0 w 584"/>
              <a:gd name="T107" fmla="*/ 0 h 229"/>
              <a:gd name="T108" fmla="*/ 0 w 584"/>
              <a:gd name="T109" fmla="*/ 0 h 229"/>
              <a:gd name="T110" fmla="*/ 0 w 584"/>
              <a:gd name="T111" fmla="*/ 0 h 229"/>
              <a:gd name="T112" fmla="*/ 0 w 584"/>
              <a:gd name="T113" fmla="*/ 0 h 229"/>
              <a:gd name="T114" fmla="*/ 0 w 584"/>
              <a:gd name="T115" fmla="*/ 0 h 229"/>
              <a:gd name="T116" fmla="*/ 0 w 584"/>
              <a:gd name="T117" fmla="*/ 0 h 229"/>
              <a:gd name="T118" fmla="*/ 0 w 584"/>
              <a:gd name="T119" fmla="*/ 0 h 229"/>
              <a:gd name="T120" fmla="*/ 0 w 584"/>
              <a:gd name="T121" fmla="*/ 0 h 2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84"/>
              <a:gd name="T184" fmla="*/ 0 h 229"/>
              <a:gd name="T185" fmla="*/ 584 w 584"/>
              <a:gd name="T186" fmla="*/ 229 h 2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84" h="229">
                <a:moveTo>
                  <a:pt x="97" y="13"/>
                </a:moveTo>
                <a:lnTo>
                  <a:pt x="91" y="10"/>
                </a:lnTo>
                <a:lnTo>
                  <a:pt x="85" y="10"/>
                </a:lnTo>
                <a:lnTo>
                  <a:pt x="78" y="11"/>
                </a:lnTo>
                <a:lnTo>
                  <a:pt x="72" y="7"/>
                </a:lnTo>
                <a:lnTo>
                  <a:pt x="67" y="5"/>
                </a:lnTo>
                <a:lnTo>
                  <a:pt x="60" y="8"/>
                </a:lnTo>
                <a:lnTo>
                  <a:pt x="59" y="3"/>
                </a:lnTo>
                <a:lnTo>
                  <a:pt x="52" y="0"/>
                </a:lnTo>
                <a:lnTo>
                  <a:pt x="49" y="7"/>
                </a:lnTo>
                <a:lnTo>
                  <a:pt x="43" y="14"/>
                </a:lnTo>
                <a:lnTo>
                  <a:pt x="42" y="21"/>
                </a:lnTo>
                <a:lnTo>
                  <a:pt x="39" y="28"/>
                </a:lnTo>
                <a:lnTo>
                  <a:pt x="39" y="35"/>
                </a:lnTo>
                <a:lnTo>
                  <a:pt x="39" y="42"/>
                </a:lnTo>
                <a:lnTo>
                  <a:pt x="33" y="48"/>
                </a:lnTo>
                <a:lnTo>
                  <a:pt x="28" y="45"/>
                </a:lnTo>
                <a:lnTo>
                  <a:pt x="27" y="52"/>
                </a:lnTo>
                <a:lnTo>
                  <a:pt x="26" y="59"/>
                </a:lnTo>
                <a:lnTo>
                  <a:pt x="19" y="66"/>
                </a:lnTo>
                <a:lnTo>
                  <a:pt x="16" y="72"/>
                </a:lnTo>
                <a:lnTo>
                  <a:pt x="11" y="64"/>
                </a:lnTo>
                <a:lnTo>
                  <a:pt x="5" y="67"/>
                </a:lnTo>
                <a:lnTo>
                  <a:pt x="0" y="69"/>
                </a:lnTo>
                <a:lnTo>
                  <a:pt x="5" y="72"/>
                </a:lnTo>
                <a:lnTo>
                  <a:pt x="12" y="77"/>
                </a:lnTo>
                <a:lnTo>
                  <a:pt x="18" y="77"/>
                </a:lnTo>
                <a:lnTo>
                  <a:pt x="24" y="76"/>
                </a:lnTo>
                <a:lnTo>
                  <a:pt x="30" y="76"/>
                </a:lnTo>
                <a:lnTo>
                  <a:pt x="36" y="76"/>
                </a:lnTo>
                <a:lnTo>
                  <a:pt x="42" y="74"/>
                </a:lnTo>
                <a:lnTo>
                  <a:pt x="48" y="74"/>
                </a:lnTo>
                <a:lnTo>
                  <a:pt x="55" y="77"/>
                </a:lnTo>
                <a:lnTo>
                  <a:pt x="60" y="82"/>
                </a:lnTo>
                <a:lnTo>
                  <a:pt x="67" y="86"/>
                </a:lnTo>
                <a:lnTo>
                  <a:pt x="72" y="87"/>
                </a:lnTo>
                <a:lnTo>
                  <a:pt x="78" y="86"/>
                </a:lnTo>
                <a:lnTo>
                  <a:pt x="82" y="93"/>
                </a:lnTo>
                <a:lnTo>
                  <a:pt x="76" y="100"/>
                </a:lnTo>
                <a:lnTo>
                  <a:pt x="71" y="107"/>
                </a:lnTo>
                <a:lnTo>
                  <a:pt x="71" y="113"/>
                </a:lnTo>
                <a:lnTo>
                  <a:pt x="77" y="117"/>
                </a:lnTo>
                <a:lnTo>
                  <a:pt x="84" y="120"/>
                </a:lnTo>
                <a:lnTo>
                  <a:pt x="90" y="120"/>
                </a:lnTo>
                <a:lnTo>
                  <a:pt x="96" y="121"/>
                </a:lnTo>
                <a:lnTo>
                  <a:pt x="102" y="121"/>
                </a:lnTo>
                <a:lnTo>
                  <a:pt x="115" y="124"/>
                </a:lnTo>
                <a:lnTo>
                  <a:pt x="121" y="125"/>
                </a:lnTo>
                <a:lnTo>
                  <a:pt x="127" y="126"/>
                </a:lnTo>
                <a:lnTo>
                  <a:pt x="133" y="126"/>
                </a:lnTo>
                <a:lnTo>
                  <a:pt x="138" y="128"/>
                </a:lnTo>
                <a:lnTo>
                  <a:pt x="146" y="132"/>
                </a:lnTo>
                <a:lnTo>
                  <a:pt x="152" y="136"/>
                </a:lnTo>
                <a:lnTo>
                  <a:pt x="157" y="141"/>
                </a:lnTo>
                <a:lnTo>
                  <a:pt x="161" y="143"/>
                </a:lnTo>
                <a:lnTo>
                  <a:pt x="165" y="145"/>
                </a:lnTo>
                <a:lnTo>
                  <a:pt x="171" y="145"/>
                </a:lnTo>
                <a:lnTo>
                  <a:pt x="177" y="148"/>
                </a:lnTo>
                <a:lnTo>
                  <a:pt x="183" y="150"/>
                </a:lnTo>
                <a:lnTo>
                  <a:pt x="189" y="150"/>
                </a:lnTo>
                <a:lnTo>
                  <a:pt x="195" y="151"/>
                </a:lnTo>
                <a:lnTo>
                  <a:pt x="201" y="150"/>
                </a:lnTo>
                <a:lnTo>
                  <a:pt x="204" y="143"/>
                </a:lnTo>
                <a:lnTo>
                  <a:pt x="210" y="142"/>
                </a:lnTo>
                <a:lnTo>
                  <a:pt x="216" y="141"/>
                </a:lnTo>
                <a:lnTo>
                  <a:pt x="221" y="141"/>
                </a:lnTo>
                <a:lnTo>
                  <a:pt x="227" y="142"/>
                </a:lnTo>
                <a:lnTo>
                  <a:pt x="235" y="144"/>
                </a:lnTo>
                <a:lnTo>
                  <a:pt x="240" y="143"/>
                </a:lnTo>
                <a:lnTo>
                  <a:pt x="246" y="142"/>
                </a:lnTo>
                <a:lnTo>
                  <a:pt x="252" y="143"/>
                </a:lnTo>
                <a:lnTo>
                  <a:pt x="258" y="144"/>
                </a:lnTo>
                <a:lnTo>
                  <a:pt x="265" y="148"/>
                </a:lnTo>
                <a:lnTo>
                  <a:pt x="271" y="149"/>
                </a:lnTo>
                <a:lnTo>
                  <a:pt x="277" y="150"/>
                </a:lnTo>
                <a:lnTo>
                  <a:pt x="283" y="152"/>
                </a:lnTo>
                <a:lnTo>
                  <a:pt x="289" y="155"/>
                </a:lnTo>
                <a:lnTo>
                  <a:pt x="296" y="157"/>
                </a:lnTo>
                <a:lnTo>
                  <a:pt x="297" y="157"/>
                </a:lnTo>
                <a:lnTo>
                  <a:pt x="299" y="158"/>
                </a:lnTo>
                <a:lnTo>
                  <a:pt x="305" y="163"/>
                </a:lnTo>
                <a:lnTo>
                  <a:pt x="312" y="166"/>
                </a:lnTo>
                <a:lnTo>
                  <a:pt x="317" y="169"/>
                </a:lnTo>
                <a:lnTo>
                  <a:pt x="324" y="174"/>
                </a:lnTo>
                <a:lnTo>
                  <a:pt x="330" y="177"/>
                </a:lnTo>
                <a:lnTo>
                  <a:pt x="336" y="180"/>
                </a:lnTo>
                <a:lnTo>
                  <a:pt x="342" y="182"/>
                </a:lnTo>
                <a:lnTo>
                  <a:pt x="348" y="182"/>
                </a:lnTo>
                <a:lnTo>
                  <a:pt x="355" y="184"/>
                </a:lnTo>
                <a:lnTo>
                  <a:pt x="361" y="187"/>
                </a:lnTo>
                <a:lnTo>
                  <a:pt x="367" y="187"/>
                </a:lnTo>
                <a:lnTo>
                  <a:pt x="373" y="188"/>
                </a:lnTo>
                <a:lnTo>
                  <a:pt x="386" y="188"/>
                </a:lnTo>
                <a:lnTo>
                  <a:pt x="392" y="192"/>
                </a:lnTo>
                <a:lnTo>
                  <a:pt x="397" y="193"/>
                </a:lnTo>
                <a:lnTo>
                  <a:pt x="404" y="190"/>
                </a:lnTo>
                <a:lnTo>
                  <a:pt x="410" y="189"/>
                </a:lnTo>
                <a:lnTo>
                  <a:pt x="416" y="191"/>
                </a:lnTo>
                <a:lnTo>
                  <a:pt x="422" y="190"/>
                </a:lnTo>
                <a:lnTo>
                  <a:pt x="428" y="191"/>
                </a:lnTo>
                <a:lnTo>
                  <a:pt x="434" y="192"/>
                </a:lnTo>
                <a:lnTo>
                  <a:pt x="439" y="193"/>
                </a:lnTo>
                <a:lnTo>
                  <a:pt x="447" y="197"/>
                </a:lnTo>
                <a:lnTo>
                  <a:pt x="452" y="198"/>
                </a:lnTo>
                <a:lnTo>
                  <a:pt x="458" y="200"/>
                </a:lnTo>
                <a:lnTo>
                  <a:pt x="465" y="200"/>
                </a:lnTo>
                <a:lnTo>
                  <a:pt x="470" y="198"/>
                </a:lnTo>
                <a:lnTo>
                  <a:pt x="477" y="198"/>
                </a:lnTo>
                <a:lnTo>
                  <a:pt x="483" y="192"/>
                </a:lnTo>
                <a:lnTo>
                  <a:pt x="489" y="190"/>
                </a:lnTo>
                <a:lnTo>
                  <a:pt x="495" y="189"/>
                </a:lnTo>
                <a:lnTo>
                  <a:pt x="502" y="190"/>
                </a:lnTo>
                <a:lnTo>
                  <a:pt x="508" y="196"/>
                </a:lnTo>
                <a:lnTo>
                  <a:pt x="514" y="198"/>
                </a:lnTo>
                <a:lnTo>
                  <a:pt x="519" y="201"/>
                </a:lnTo>
                <a:lnTo>
                  <a:pt x="526" y="206"/>
                </a:lnTo>
                <a:lnTo>
                  <a:pt x="533" y="207"/>
                </a:lnTo>
                <a:lnTo>
                  <a:pt x="538" y="212"/>
                </a:lnTo>
                <a:lnTo>
                  <a:pt x="545" y="216"/>
                </a:lnTo>
                <a:lnTo>
                  <a:pt x="550" y="216"/>
                </a:lnTo>
                <a:lnTo>
                  <a:pt x="556" y="216"/>
                </a:lnTo>
                <a:lnTo>
                  <a:pt x="564" y="215"/>
                </a:lnTo>
                <a:lnTo>
                  <a:pt x="569" y="218"/>
                </a:lnTo>
                <a:lnTo>
                  <a:pt x="568" y="225"/>
                </a:lnTo>
                <a:lnTo>
                  <a:pt x="569" y="225"/>
                </a:lnTo>
                <a:lnTo>
                  <a:pt x="576" y="226"/>
                </a:lnTo>
                <a:lnTo>
                  <a:pt x="578" y="228"/>
                </a:lnTo>
                <a:lnTo>
                  <a:pt x="581" y="229"/>
                </a:lnTo>
                <a:lnTo>
                  <a:pt x="584" y="222"/>
                </a:lnTo>
                <a:lnTo>
                  <a:pt x="577" y="216"/>
                </a:lnTo>
                <a:lnTo>
                  <a:pt x="573" y="209"/>
                </a:lnTo>
                <a:lnTo>
                  <a:pt x="573" y="203"/>
                </a:lnTo>
                <a:lnTo>
                  <a:pt x="570" y="197"/>
                </a:lnTo>
                <a:lnTo>
                  <a:pt x="572" y="190"/>
                </a:lnTo>
                <a:lnTo>
                  <a:pt x="573" y="183"/>
                </a:lnTo>
                <a:lnTo>
                  <a:pt x="574" y="176"/>
                </a:lnTo>
                <a:lnTo>
                  <a:pt x="575" y="175"/>
                </a:lnTo>
                <a:lnTo>
                  <a:pt x="576" y="168"/>
                </a:lnTo>
                <a:lnTo>
                  <a:pt x="576" y="161"/>
                </a:lnTo>
                <a:lnTo>
                  <a:pt x="578" y="155"/>
                </a:lnTo>
                <a:lnTo>
                  <a:pt x="574" y="148"/>
                </a:lnTo>
                <a:lnTo>
                  <a:pt x="568" y="145"/>
                </a:lnTo>
                <a:lnTo>
                  <a:pt x="562" y="144"/>
                </a:lnTo>
                <a:lnTo>
                  <a:pt x="556" y="141"/>
                </a:lnTo>
                <a:lnTo>
                  <a:pt x="549" y="137"/>
                </a:lnTo>
                <a:lnTo>
                  <a:pt x="544" y="142"/>
                </a:lnTo>
                <a:lnTo>
                  <a:pt x="538" y="144"/>
                </a:lnTo>
                <a:lnTo>
                  <a:pt x="532" y="143"/>
                </a:lnTo>
                <a:lnTo>
                  <a:pt x="525" y="144"/>
                </a:lnTo>
                <a:lnTo>
                  <a:pt x="519" y="143"/>
                </a:lnTo>
                <a:lnTo>
                  <a:pt x="513" y="145"/>
                </a:lnTo>
                <a:lnTo>
                  <a:pt x="507" y="150"/>
                </a:lnTo>
                <a:lnTo>
                  <a:pt x="500" y="147"/>
                </a:lnTo>
                <a:lnTo>
                  <a:pt x="494" y="144"/>
                </a:lnTo>
                <a:lnTo>
                  <a:pt x="488" y="139"/>
                </a:lnTo>
                <a:lnTo>
                  <a:pt x="482" y="137"/>
                </a:lnTo>
                <a:lnTo>
                  <a:pt x="476" y="134"/>
                </a:lnTo>
                <a:lnTo>
                  <a:pt x="473" y="131"/>
                </a:lnTo>
                <a:lnTo>
                  <a:pt x="473" y="124"/>
                </a:lnTo>
                <a:lnTo>
                  <a:pt x="476" y="117"/>
                </a:lnTo>
                <a:lnTo>
                  <a:pt x="478" y="111"/>
                </a:lnTo>
                <a:lnTo>
                  <a:pt x="475" y="103"/>
                </a:lnTo>
                <a:lnTo>
                  <a:pt x="467" y="107"/>
                </a:lnTo>
                <a:lnTo>
                  <a:pt x="468" y="100"/>
                </a:lnTo>
                <a:lnTo>
                  <a:pt x="465" y="94"/>
                </a:lnTo>
                <a:lnTo>
                  <a:pt x="465" y="92"/>
                </a:lnTo>
                <a:lnTo>
                  <a:pt x="463" y="85"/>
                </a:lnTo>
                <a:lnTo>
                  <a:pt x="463" y="78"/>
                </a:lnTo>
                <a:lnTo>
                  <a:pt x="458" y="80"/>
                </a:lnTo>
                <a:lnTo>
                  <a:pt x="452" y="78"/>
                </a:lnTo>
                <a:lnTo>
                  <a:pt x="445" y="78"/>
                </a:lnTo>
                <a:lnTo>
                  <a:pt x="439" y="80"/>
                </a:lnTo>
                <a:lnTo>
                  <a:pt x="433" y="80"/>
                </a:lnTo>
                <a:lnTo>
                  <a:pt x="428" y="74"/>
                </a:lnTo>
                <a:lnTo>
                  <a:pt x="422" y="71"/>
                </a:lnTo>
                <a:lnTo>
                  <a:pt x="416" y="72"/>
                </a:lnTo>
                <a:lnTo>
                  <a:pt x="409" y="70"/>
                </a:lnTo>
                <a:lnTo>
                  <a:pt x="406" y="67"/>
                </a:lnTo>
                <a:lnTo>
                  <a:pt x="401" y="60"/>
                </a:lnTo>
                <a:lnTo>
                  <a:pt x="395" y="59"/>
                </a:lnTo>
                <a:lnTo>
                  <a:pt x="389" y="64"/>
                </a:lnTo>
                <a:lnTo>
                  <a:pt x="384" y="64"/>
                </a:lnTo>
                <a:lnTo>
                  <a:pt x="377" y="64"/>
                </a:lnTo>
                <a:lnTo>
                  <a:pt x="375" y="63"/>
                </a:lnTo>
                <a:lnTo>
                  <a:pt x="370" y="56"/>
                </a:lnTo>
                <a:lnTo>
                  <a:pt x="369" y="50"/>
                </a:lnTo>
                <a:lnTo>
                  <a:pt x="367" y="43"/>
                </a:lnTo>
                <a:lnTo>
                  <a:pt x="361" y="42"/>
                </a:lnTo>
                <a:lnTo>
                  <a:pt x="355" y="43"/>
                </a:lnTo>
                <a:lnTo>
                  <a:pt x="348" y="44"/>
                </a:lnTo>
                <a:lnTo>
                  <a:pt x="344" y="52"/>
                </a:lnTo>
                <a:lnTo>
                  <a:pt x="343" y="59"/>
                </a:lnTo>
                <a:lnTo>
                  <a:pt x="341" y="64"/>
                </a:lnTo>
                <a:lnTo>
                  <a:pt x="339" y="69"/>
                </a:lnTo>
                <a:lnTo>
                  <a:pt x="338" y="70"/>
                </a:lnTo>
                <a:lnTo>
                  <a:pt x="335" y="77"/>
                </a:lnTo>
                <a:lnTo>
                  <a:pt x="330" y="84"/>
                </a:lnTo>
                <a:lnTo>
                  <a:pt x="324" y="86"/>
                </a:lnTo>
                <a:lnTo>
                  <a:pt x="317" y="82"/>
                </a:lnTo>
                <a:lnTo>
                  <a:pt x="312" y="77"/>
                </a:lnTo>
                <a:lnTo>
                  <a:pt x="305" y="80"/>
                </a:lnTo>
                <a:lnTo>
                  <a:pt x="301" y="82"/>
                </a:lnTo>
                <a:lnTo>
                  <a:pt x="295" y="82"/>
                </a:lnTo>
                <a:lnTo>
                  <a:pt x="288" y="79"/>
                </a:lnTo>
                <a:lnTo>
                  <a:pt x="282" y="77"/>
                </a:lnTo>
                <a:lnTo>
                  <a:pt x="276" y="76"/>
                </a:lnTo>
                <a:lnTo>
                  <a:pt x="270" y="74"/>
                </a:lnTo>
                <a:lnTo>
                  <a:pt x="264" y="77"/>
                </a:lnTo>
                <a:lnTo>
                  <a:pt x="258" y="78"/>
                </a:lnTo>
                <a:lnTo>
                  <a:pt x="251" y="77"/>
                </a:lnTo>
                <a:lnTo>
                  <a:pt x="246" y="76"/>
                </a:lnTo>
                <a:lnTo>
                  <a:pt x="240" y="71"/>
                </a:lnTo>
                <a:lnTo>
                  <a:pt x="233" y="76"/>
                </a:lnTo>
                <a:lnTo>
                  <a:pt x="231" y="74"/>
                </a:lnTo>
                <a:lnTo>
                  <a:pt x="224" y="72"/>
                </a:lnTo>
                <a:lnTo>
                  <a:pt x="219" y="72"/>
                </a:lnTo>
                <a:lnTo>
                  <a:pt x="213" y="68"/>
                </a:lnTo>
                <a:lnTo>
                  <a:pt x="211" y="61"/>
                </a:lnTo>
                <a:lnTo>
                  <a:pt x="211" y="54"/>
                </a:lnTo>
                <a:lnTo>
                  <a:pt x="210" y="47"/>
                </a:lnTo>
                <a:lnTo>
                  <a:pt x="204" y="42"/>
                </a:lnTo>
                <a:lnTo>
                  <a:pt x="199" y="35"/>
                </a:lnTo>
                <a:lnTo>
                  <a:pt x="193" y="29"/>
                </a:lnTo>
                <a:lnTo>
                  <a:pt x="191" y="29"/>
                </a:lnTo>
                <a:lnTo>
                  <a:pt x="188" y="35"/>
                </a:lnTo>
                <a:lnTo>
                  <a:pt x="181" y="35"/>
                </a:lnTo>
                <a:lnTo>
                  <a:pt x="176" y="30"/>
                </a:lnTo>
                <a:lnTo>
                  <a:pt x="168" y="27"/>
                </a:lnTo>
                <a:lnTo>
                  <a:pt x="168" y="26"/>
                </a:lnTo>
                <a:lnTo>
                  <a:pt x="162" y="26"/>
                </a:lnTo>
                <a:lnTo>
                  <a:pt x="156" y="29"/>
                </a:lnTo>
                <a:lnTo>
                  <a:pt x="150" y="22"/>
                </a:lnTo>
                <a:lnTo>
                  <a:pt x="145" y="20"/>
                </a:lnTo>
                <a:lnTo>
                  <a:pt x="140" y="13"/>
                </a:lnTo>
                <a:lnTo>
                  <a:pt x="136" y="7"/>
                </a:lnTo>
                <a:lnTo>
                  <a:pt x="130" y="5"/>
                </a:lnTo>
                <a:lnTo>
                  <a:pt x="125" y="7"/>
                </a:lnTo>
                <a:lnTo>
                  <a:pt x="118" y="3"/>
                </a:lnTo>
                <a:lnTo>
                  <a:pt x="116" y="3"/>
                </a:lnTo>
                <a:lnTo>
                  <a:pt x="115" y="8"/>
                </a:lnTo>
                <a:lnTo>
                  <a:pt x="114" y="15"/>
                </a:lnTo>
                <a:lnTo>
                  <a:pt x="107" y="16"/>
                </a:lnTo>
                <a:lnTo>
                  <a:pt x="101" y="16"/>
                </a:lnTo>
                <a:lnTo>
                  <a:pt x="97" y="1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6" name="Freeform 63"/>
          <p:cNvSpPr>
            <a:spLocks/>
          </p:cNvSpPr>
          <p:nvPr/>
        </p:nvSpPr>
        <p:spPr bwMode="auto">
          <a:xfrm>
            <a:off x="7392988" y="4813300"/>
            <a:ext cx="49212" cy="58738"/>
          </a:xfrm>
          <a:custGeom>
            <a:avLst/>
            <a:gdLst>
              <a:gd name="T0" fmla="*/ 0 w 105"/>
              <a:gd name="T1" fmla="*/ 0 h 124"/>
              <a:gd name="T2" fmla="*/ 0 w 105"/>
              <a:gd name="T3" fmla="*/ 0 h 124"/>
              <a:gd name="T4" fmla="*/ 0 w 105"/>
              <a:gd name="T5" fmla="*/ 0 h 124"/>
              <a:gd name="T6" fmla="*/ 0 w 105"/>
              <a:gd name="T7" fmla="*/ 0 h 124"/>
              <a:gd name="T8" fmla="*/ 0 w 105"/>
              <a:gd name="T9" fmla="*/ 0 h 124"/>
              <a:gd name="T10" fmla="*/ 0 w 105"/>
              <a:gd name="T11" fmla="*/ 0 h 124"/>
              <a:gd name="T12" fmla="*/ 0 w 105"/>
              <a:gd name="T13" fmla="*/ 0 h 124"/>
              <a:gd name="T14" fmla="*/ 0 w 105"/>
              <a:gd name="T15" fmla="*/ 0 h 124"/>
              <a:gd name="T16" fmla="*/ 0 w 105"/>
              <a:gd name="T17" fmla="*/ 0 h 124"/>
              <a:gd name="T18" fmla="*/ 0 w 105"/>
              <a:gd name="T19" fmla="*/ 0 h 124"/>
              <a:gd name="T20" fmla="*/ 0 w 105"/>
              <a:gd name="T21" fmla="*/ 0 h 124"/>
              <a:gd name="T22" fmla="*/ 0 w 105"/>
              <a:gd name="T23" fmla="*/ 0 h 124"/>
              <a:gd name="T24" fmla="*/ 0 w 105"/>
              <a:gd name="T25" fmla="*/ 0 h 124"/>
              <a:gd name="T26" fmla="*/ 0 w 105"/>
              <a:gd name="T27" fmla="*/ 0 h 124"/>
              <a:gd name="T28" fmla="*/ 0 w 105"/>
              <a:gd name="T29" fmla="*/ 0 h 124"/>
              <a:gd name="T30" fmla="*/ 0 w 105"/>
              <a:gd name="T31" fmla="*/ 0 h 124"/>
              <a:gd name="T32" fmla="*/ 0 w 105"/>
              <a:gd name="T33" fmla="*/ 0 h 124"/>
              <a:gd name="T34" fmla="*/ 0 w 105"/>
              <a:gd name="T35" fmla="*/ 0 h 124"/>
              <a:gd name="T36" fmla="*/ 0 w 105"/>
              <a:gd name="T37" fmla="*/ 0 h 124"/>
              <a:gd name="T38" fmla="*/ 0 w 105"/>
              <a:gd name="T39" fmla="*/ 0 h 124"/>
              <a:gd name="T40" fmla="*/ 0 w 105"/>
              <a:gd name="T41" fmla="*/ 0 h 124"/>
              <a:gd name="T42" fmla="*/ 0 w 105"/>
              <a:gd name="T43" fmla="*/ 0 h 124"/>
              <a:gd name="T44" fmla="*/ 0 w 105"/>
              <a:gd name="T45" fmla="*/ 0 h 124"/>
              <a:gd name="T46" fmla="*/ 0 w 105"/>
              <a:gd name="T47" fmla="*/ 0 h 124"/>
              <a:gd name="T48" fmla="*/ 0 w 105"/>
              <a:gd name="T49" fmla="*/ 0 h 124"/>
              <a:gd name="T50" fmla="*/ 0 w 105"/>
              <a:gd name="T51" fmla="*/ 0 h 124"/>
              <a:gd name="T52" fmla="*/ 0 w 105"/>
              <a:gd name="T53" fmla="*/ 0 h 124"/>
              <a:gd name="T54" fmla="*/ 0 w 105"/>
              <a:gd name="T55" fmla="*/ 0 h 124"/>
              <a:gd name="T56" fmla="*/ 0 w 105"/>
              <a:gd name="T57" fmla="*/ 0 h 124"/>
              <a:gd name="T58" fmla="*/ 0 w 105"/>
              <a:gd name="T59" fmla="*/ 0 h 124"/>
              <a:gd name="T60" fmla="*/ 0 w 105"/>
              <a:gd name="T61" fmla="*/ 0 h 124"/>
              <a:gd name="T62" fmla="*/ 0 w 105"/>
              <a:gd name="T63" fmla="*/ 0 h 124"/>
              <a:gd name="T64" fmla="*/ 0 w 105"/>
              <a:gd name="T65" fmla="*/ 0 h 124"/>
              <a:gd name="T66" fmla="*/ 0 w 105"/>
              <a:gd name="T67" fmla="*/ 0 h 124"/>
              <a:gd name="T68" fmla="*/ 0 w 105"/>
              <a:gd name="T69" fmla="*/ 0 h 124"/>
              <a:gd name="T70" fmla="*/ 0 w 105"/>
              <a:gd name="T71" fmla="*/ 0 h 124"/>
              <a:gd name="T72" fmla="*/ 0 w 105"/>
              <a:gd name="T73" fmla="*/ 0 h 124"/>
              <a:gd name="T74" fmla="*/ 0 w 105"/>
              <a:gd name="T75" fmla="*/ 0 h 124"/>
              <a:gd name="T76" fmla="*/ 0 w 105"/>
              <a:gd name="T77" fmla="*/ 0 h 124"/>
              <a:gd name="T78" fmla="*/ 0 w 105"/>
              <a:gd name="T79" fmla="*/ 0 h 124"/>
              <a:gd name="T80" fmla="*/ 0 w 105"/>
              <a:gd name="T81" fmla="*/ 0 h 124"/>
              <a:gd name="T82" fmla="*/ 0 w 105"/>
              <a:gd name="T83" fmla="*/ 0 h 124"/>
              <a:gd name="T84" fmla="*/ 0 w 105"/>
              <a:gd name="T85" fmla="*/ 0 h 124"/>
              <a:gd name="T86" fmla="*/ 0 w 105"/>
              <a:gd name="T87" fmla="*/ 0 h 124"/>
              <a:gd name="T88" fmla="*/ 0 w 105"/>
              <a:gd name="T89" fmla="*/ 0 h 124"/>
              <a:gd name="T90" fmla="*/ 0 w 105"/>
              <a:gd name="T91" fmla="*/ 0 h 124"/>
              <a:gd name="T92" fmla="*/ 0 w 105"/>
              <a:gd name="T93" fmla="*/ 0 h 124"/>
              <a:gd name="T94" fmla="*/ 0 w 105"/>
              <a:gd name="T95" fmla="*/ 0 h 124"/>
              <a:gd name="T96" fmla="*/ 0 w 105"/>
              <a:gd name="T97" fmla="*/ 0 h 124"/>
              <a:gd name="T98" fmla="*/ 0 w 105"/>
              <a:gd name="T99" fmla="*/ 0 h 124"/>
              <a:gd name="T100" fmla="*/ 0 w 105"/>
              <a:gd name="T101" fmla="*/ 0 h 124"/>
              <a:gd name="T102" fmla="*/ 0 w 105"/>
              <a:gd name="T103" fmla="*/ 0 h 124"/>
              <a:gd name="T104" fmla="*/ 0 w 105"/>
              <a:gd name="T105" fmla="*/ 0 h 124"/>
              <a:gd name="T106" fmla="*/ 0 w 105"/>
              <a:gd name="T107" fmla="*/ 0 h 124"/>
              <a:gd name="T108" fmla="*/ 0 w 105"/>
              <a:gd name="T109" fmla="*/ 0 h 124"/>
              <a:gd name="T110" fmla="*/ 0 w 105"/>
              <a:gd name="T111" fmla="*/ 0 h 124"/>
              <a:gd name="T112" fmla="*/ 0 w 105"/>
              <a:gd name="T113" fmla="*/ 0 h 124"/>
              <a:gd name="T114" fmla="*/ 0 w 105"/>
              <a:gd name="T115" fmla="*/ 0 h 124"/>
              <a:gd name="T116" fmla="*/ 0 w 105"/>
              <a:gd name="T117" fmla="*/ 0 h 124"/>
              <a:gd name="T118" fmla="*/ 0 w 105"/>
              <a:gd name="T119" fmla="*/ 0 h 124"/>
              <a:gd name="T120" fmla="*/ 0 w 105"/>
              <a:gd name="T121" fmla="*/ 0 h 124"/>
              <a:gd name="T122" fmla="*/ 0 w 105"/>
              <a:gd name="T123" fmla="*/ 0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
              <a:gd name="T187" fmla="*/ 0 h 124"/>
              <a:gd name="T188" fmla="*/ 105 w 105"/>
              <a:gd name="T189" fmla="*/ 124 h 1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 h="124">
                <a:moveTo>
                  <a:pt x="13" y="16"/>
                </a:moveTo>
                <a:lnTo>
                  <a:pt x="17" y="22"/>
                </a:lnTo>
                <a:lnTo>
                  <a:pt x="10" y="28"/>
                </a:lnTo>
                <a:lnTo>
                  <a:pt x="4" y="32"/>
                </a:lnTo>
                <a:lnTo>
                  <a:pt x="0" y="37"/>
                </a:lnTo>
                <a:lnTo>
                  <a:pt x="5" y="43"/>
                </a:lnTo>
                <a:lnTo>
                  <a:pt x="11" y="49"/>
                </a:lnTo>
                <a:lnTo>
                  <a:pt x="18" y="48"/>
                </a:lnTo>
                <a:lnTo>
                  <a:pt x="24" y="45"/>
                </a:lnTo>
                <a:lnTo>
                  <a:pt x="30" y="46"/>
                </a:lnTo>
                <a:lnTo>
                  <a:pt x="36" y="49"/>
                </a:lnTo>
                <a:lnTo>
                  <a:pt x="41" y="54"/>
                </a:lnTo>
                <a:lnTo>
                  <a:pt x="43" y="62"/>
                </a:lnTo>
                <a:lnTo>
                  <a:pt x="42" y="68"/>
                </a:lnTo>
                <a:lnTo>
                  <a:pt x="49" y="74"/>
                </a:lnTo>
                <a:lnTo>
                  <a:pt x="49" y="81"/>
                </a:lnTo>
                <a:lnTo>
                  <a:pt x="48" y="87"/>
                </a:lnTo>
                <a:lnTo>
                  <a:pt x="48" y="94"/>
                </a:lnTo>
                <a:lnTo>
                  <a:pt x="51" y="101"/>
                </a:lnTo>
                <a:lnTo>
                  <a:pt x="57" y="103"/>
                </a:lnTo>
                <a:lnTo>
                  <a:pt x="63" y="107"/>
                </a:lnTo>
                <a:lnTo>
                  <a:pt x="69" y="109"/>
                </a:lnTo>
                <a:lnTo>
                  <a:pt x="75" y="114"/>
                </a:lnTo>
                <a:lnTo>
                  <a:pt x="82" y="117"/>
                </a:lnTo>
                <a:lnTo>
                  <a:pt x="85" y="124"/>
                </a:lnTo>
                <a:lnTo>
                  <a:pt x="91" y="123"/>
                </a:lnTo>
                <a:lnTo>
                  <a:pt x="97" y="124"/>
                </a:lnTo>
                <a:lnTo>
                  <a:pt x="99" y="117"/>
                </a:lnTo>
                <a:lnTo>
                  <a:pt x="94" y="114"/>
                </a:lnTo>
                <a:lnTo>
                  <a:pt x="91" y="107"/>
                </a:lnTo>
                <a:lnTo>
                  <a:pt x="93" y="101"/>
                </a:lnTo>
                <a:lnTo>
                  <a:pt x="95" y="93"/>
                </a:lnTo>
                <a:lnTo>
                  <a:pt x="99" y="87"/>
                </a:lnTo>
                <a:lnTo>
                  <a:pt x="105" y="84"/>
                </a:lnTo>
                <a:lnTo>
                  <a:pt x="99" y="81"/>
                </a:lnTo>
                <a:lnTo>
                  <a:pt x="93" y="79"/>
                </a:lnTo>
                <a:lnTo>
                  <a:pt x="87" y="77"/>
                </a:lnTo>
                <a:lnTo>
                  <a:pt x="81" y="75"/>
                </a:lnTo>
                <a:lnTo>
                  <a:pt x="74" y="73"/>
                </a:lnTo>
                <a:lnTo>
                  <a:pt x="70" y="67"/>
                </a:lnTo>
                <a:lnTo>
                  <a:pt x="68" y="60"/>
                </a:lnTo>
                <a:lnTo>
                  <a:pt x="67" y="53"/>
                </a:lnTo>
                <a:lnTo>
                  <a:pt x="65" y="46"/>
                </a:lnTo>
                <a:lnTo>
                  <a:pt x="64" y="38"/>
                </a:lnTo>
                <a:lnTo>
                  <a:pt x="65" y="32"/>
                </a:lnTo>
                <a:lnTo>
                  <a:pt x="63" y="25"/>
                </a:lnTo>
                <a:lnTo>
                  <a:pt x="60" y="19"/>
                </a:lnTo>
                <a:lnTo>
                  <a:pt x="57" y="12"/>
                </a:lnTo>
                <a:lnTo>
                  <a:pt x="57" y="5"/>
                </a:lnTo>
                <a:lnTo>
                  <a:pt x="52" y="1"/>
                </a:lnTo>
                <a:lnTo>
                  <a:pt x="45" y="0"/>
                </a:lnTo>
                <a:lnTo>
                  <a:pt x="39" y="1"/>
                </a:lnTo>
                <a:lnTo>
                  <a:pt x="38" y="8"/>
                </a:lnTo>
                <a:lnTo>
                  <a:pt x="39" y="14"/>
                </a:lnTo>
                <a:lnTo>
                  <a:pt x="42" y="20"/>
                </a:lnTo>
                <a:lnTo>
                  <a:pt x="36" y="20"/>
                </a:lnTo>
                <a:lnTo>
                  <a:pt x="34" y="13"/>
                </a:lnTo>
                <a:lnTo>
                  <a:pt x="31" y="6"/>
                </a:lnTo>
                <a:lnTo>
                  <a:pt x="25" y="3"/>
                </a:lnTo>
                <a:lnTo>
                  <a:pt x="19" y="5"/>
                </a:lnTo>
                <a:lnTo>
                  <a:pt x="13" y="12"/>
                </a:lnTo>
                <a:lnTo>
                  <a:pt x="13" y="1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7" name="Freeform 64"/>
          <p:cNvSpPr>
            <a:spLocks/>
          </p:cNvSpPr>
          <p:nvPr/>
        </p:nvSpPr>
        <p:spPr bwMode="auto">
          <a:xfrm>
            <a:off x="7407275" y="4645025"/>
            <a:ext cx="3175" cy="6350"/>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1" y="14"/>
                </a:moveTo>
                <a:lnTo>
                  <a:pt x="5" y="10"/>
                </a:lnTo>
                <a:lnTo>
                  <a:pt x="6" y="4"/>
                </a:lnTo>
                <a:lnTo>
                  <a:pt x="0" y="0"/>
                </a:lnTo>
                <a:lnTo>
                  <a:pt x="1" y="7"/>
                </a:lnTo>
                <a:lnTo>
                  <a:pt x="1"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8" name="Freeform 65"/>
          <p:cNvSpPr>
            <a:spLocks/>
          </p:cNvSpPr>
          <p:nvPr/>
        </p:nvSpPr>
        <p:spPr bwMode="auto">
          <a:xfrm>
            <a:off x="7439025" y="4864100"/>
            <a:ext cx="6350" cy="4763"/>
          </a:xfrm>
          <a:custGeom>
            <a:avLst/>
            <a:gdLst>
              <a:gd name="T0" fmla="*/ 0 w 11"/>
              <a:gd name="T1" fmla="*/ 0 h 8"/>
              <a:gd name="T2" fmla="*/ 0 w 11"/>
              <a:gd name="T3" fmla="*/ 0 h 8"/>
              <a:gd name="T4" fmla="*/ 0 w 11"/>
              <a:gd name="T5" fmla="*/ 0 h 8"/>
              <a:gd name="T6" fmla="*/ 0 w 11"/>
              <a:gd name="T7" fmla="*/ 0 h 8"/>
              <a:gd name="T8" fmla="*/ 0 w 11"/>
              <a:gd name="T9" fmla="*/ 0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6" y="0"/>
                </a:moveTo>
                <a:lnTo>
                  <a:pt x="0" y="1"/>
                </a:lnTo>
                <a:lnTo>
                  <a:pt x="4" y="8"/>
                </a:lnTo>
                <a:lnTo>
                  <a:pt x="11" y="6"/>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79" name="Freeform 66"/>
          <p:cNvSpPr>
            <a:spLocks/>
          </p:cNvSpPr>
          <p:nvPr/>
        </p:nvSpPr>
        <p:spPr bwMode="auto">
          <a:xfrm>
            <a:off x="7448550" y="4862513"/>
            <a:ext cx="1588" cy="1587"/>
          </a:xfrm>
          <a:custGeom>
            <a:avLst/>
            <a:gdLst>
              <a:gd name="T0" fmla="*/ 500566144 w 2"/>
              <a:gd name="T1" fmla="*/ 0 h 7"/>
              <a:gd name="T2" fmla="*/ 500566144 w 2"/>
              <a:gd name="T3" fmla="*/ 0 h 7"/>
              <a:gd name="T4" fmla="*/ 0 w 2"/>
              <a:gd name="T5" fmla="*/ 0 h 7"/>
              <a:gd name="T6" fmla="*/ 500566144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1" y="7"/>
                </a:moveTo>
                <a:lnTo>
                  <a:pt x="2" y="7"/>
                </a:lnTo>
                <a:lnTo>
                  <a:pt x="0" y="0"/>
                </a:lnTo>
                <a:lnTo>
                  <a:pt x="1"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0" name="Freeform 67"/>
          <p:cNvSpPr>
            <a:spLocks/>
          </p:cNvSpPr>
          <p:nvPr/>
        </p:nvSpPr>
        <p:spPr bwMode="auto">
          <a:xfrm>
            <a:off x="7458075" y="4862513"/>
            <a:ext cx="3175" cy="1587"/>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0"/>
                </a:moveTo>
                <a:lnTo>
                  <a:pt x="6" y="0"/>
                </a:lnTo>
                <a:lnTo>
                  <a:pt x="0" y="6"/>
                </a:lnTo>
                <a:lnTo>
                  <a:pt x="6" y="7"/>
                </a:lnTo>
                <a:lnTo>
                  <a:pt x="7"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1" name="Freeform 68"/>
          <p:cNvSpPr>
            <a:spLocks/>
          </p:cNvSpPr>
          <p:nvPr/>
        </p:nvSpPr>
        <p:spPr bwMode="auto">
          <a:xfrm>
            <a:off x="7462838" y="4851400"/>
            <a:ext cx="22225" cy="25400"/>
          </a:xfrm>
          <a:custGeom>
            <a:avLst/>
            <a:gdLst>
              <a:gd name="T0" fmla="*/ 0 w 47"/>
              <a:gd name="T1" fmla="*/ 0 h 54"/>
              <a:gd name="T2" fmla="*/ 0 w 47"/>
              <a:gd name="T3" fmla="*/ 0 h 54"/>
              <a:gd name="T4" fmla="*/ 0 w 47"/>
              <a:gd name="T5" fmla="*/ 0 h 54"/>
              <a:gd name="T6" fmla="*/ 0 w 47"/>
              <a:gd name="T7" fmla="*/ 0 h 54"/>
              <a:gd name="T8" fmla="*/ 0 w 47"/>
              <a:gd name="T9" fmla="*/ 0 h 54"/>
              <a:gd name="T10" fmla="*/ 0 w 47"/>
              <a:gd name="T11" fmla="*/ 0 h 54"/>
              <a:gd name="T12" fmla="*/ 0 w 47"/>
              <a:gd name="T13" fmla="*/ 0 h 54"/>
              <a:gd name="T14" fmla="*/ 0 w 47"/>
              <a:gd name="T15" fmla="*/ 0 h 54"/>
              <a:gd name="T16" fmla="*/ 0 w 47"/>
              <a:gd name="T17" fmla="*/ 0 h 54"/>
              <a:gd name="T18" fmla="*/ 0 w 47"/>
              <a:gd name="T19" fmla="*/ 0 h 54"/>
              <a:gd name="T20" fmla="*/ 0 w 47"/>
              <a:gd name="T21" fmla="*/ 0 h 54"/>
              <a:gd name="T22" fmla="*/ 0 w 47"/>
              <a:gd name="T23" fmla="*/ 0 h 54"/>
              <a:gd name="T24" fmla="*/ 0 w 47"/>
              <a:gd name="T25" fmla="*/ 0 h 54"/>
              <a:gd name="T26" fmla="*/ 0 w 47"/>
              <a:gd name="T27" fmla="*/ 0 h 54"/>
              <a:gd name="T28" fmla="*/ 0 w 47"/>
              <a:gd name="T29" fmla="*/ 0 h 54"/>
              <a:gd name="T30" fmla="*/ 0 w 47"/>
              <a:gd name="T31" fmla="*/ 0 h 54"/>
              <a:gd name="T32" fmla="*/ 0 w 47"/>
              <a:gd name="T33" fmla="*/ 0 h 54"/>
              <a:gd name="T34" fmla="*/ 0 w 47"/>
              <a:gd name="T35" fmla="*/ 0 h 54"/>
              <a:gd name="T36" fmla="*/ 0 w 47"/>
              <a:gd name="T37" fmla="*/ 0 h 54"/>
              <a:gd name="T38" fmla="*/ 0 w 47"/>
              <a:gd name="T39" fmla="*/ 0 h 54"/>
              <a:gd name="T40" fmla="*/ 0 w 47"/>
              <a:gd name="T41" fmla="*/ 0 h 54"/>
              <a:gd name="T42" fmla="*/ 0 w 47"/>
              <a:gd name="T43" fmla="*/ 0 h 54"/>
              <a:gd name="T44" fmla="*/ 0 w 47"/>
              <a:gd name="T45" fmla="*/ 0 h 54"/>
              <a:gd name="T46" fmla="*/ 0 w 47"/>
              <a:gd name="T47" fmla="*/ 0 h 54"/>
              <a:gd name="T48" fmla="*/ 0 w 47"/>
              <a:gd name="T49" fmla="*/ 0 h 54"/>
              <a:gd name="T50" fmla="*/ 0 w 47"/>
              <a:gd name="T51" fmla="*/ 0 h 54"/>
              <a:gd name="T52" fmla="*/ 0 w 47"/>
              <a:gd name="T53" fmla="*/ 0 h 54"/>
              <a:gd name="T54" fmla="*/ 0 w 47"/>
              <a:gd name="T55" fmla="*/ 0 h 54"/>
              <a:gd name="T56" fmla="*/ 0 w 47"/>
              <a:gd name="T57" fmla="*/ 0 h 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54"/>
              <a:gd name="T89" fmla="*/ 47 w 47"/>
              <a:gd name="T90" fmla="*/ 54 h 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54">
                <a:moveTo>
                  <a:pt x="10" y="1"/>
                </a:moveTo>
                <a:lnTo>
                  <a:pt x="6" y="8"/>
                </a:lnTo>
                <a:lnTo>
                  <a:pt x="6" y="13"/>
                </a:lnTo>
                <a:lnTo>
                  <a:pt x="3" y="20"/>
                </a:lnTo>
                <a:lnTo>
                  <a:pt x="0" y="27"/>
                </a:lnTo>
                <a:lnTo>
                  <a:pt x="2" y="34"/>
                </a:lnTo>
                <a:lnTo>
                  <a:pt x="2" y="41"/>
                </a:lnTo>
                <a:lnTo>
                  <a:pt x="4" y="48"/>
                </a:lnTo>
                <a:lnTo>
                  <a:pt x="10" y="51"/>
                </a:lnTo>
                <a:lnTo>
                  <a:pt x="17" y="49"/>
                </a:lnTo>
                <a:lnTo>
                  <a:pt x="17" y="42"/>
                </a:lnTo>
                <a:lnTo>
                  <a:pt x="23" y="44"/>
                </a:lnTo>
                <a:lnTo>
                  <a:pt x="26" y="51"/>
                </a:lnTo>
                <a:lnTo>
                  <a:pt x="32" y="54"/>
                </a:lnTo>
                <a:lnTo>
                  <a:pt x="38" y="48"/>
                </a:lnTo>
                <a:lnTo>
                  <a:pt x="41" y="41"/>
                </a:lnTo>
                <a:lnTo>
                  <a:pt x="41" y="34"/>
                </a:lnTo>
                <a:lnTo>
                  <a:pt x="46" y="28"/>
                </a:lnTo>
                <a:lnTo>
                  <a:pt x="47" y="21"/>
                </a:lnTo>
                <a:lnTo>
                  <a:pt x="43" y="13"/>
                </a:lnTo>
                <a:lnTo>
                  <a:pt x="37" y="8"/>
                </a:lnTo>
                <a:lnTo>
                  <a:pt x="35" y="4"/>
                </a:lnTo>
                <a:lnTo>
                  <a:pt x="34" y="4"/>
                </a:lnTo>
                <a:lnTo>
                  <a:pt x="33" y="4"/>
                </a:lnTo>
                <a:lnTo>
                  <a:pt x="29" y="3"/>
                </a:lnTo>
                <a:lnTo>
                  <a:pt x="29" y="2"/>
                </a:lnTo>
                <a:lnTo>
                  <a:pt x="23" y="2"/>
                </a:lnTo>
                <a:lnTo>
                  <a:pt x="16" y="0"/>
                </a:lnTo>
                <a:lnTo>
                  <a:pt x="10"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2" name="Freeform 69"/>
          <p:cNvSpPr>
            <a:spLocks/>
          </p:cNvSpPr>
          <p:nvPr/>
        </p:nvSpPr>
        <p:spPr bwMode="auto">
          <a:xfrm>
            <a:off x="7473950" y="4602163"/>
            <a:ext cx="12700" cy="19050"/>
          </a:xfrm>
          <a:custGeom>
            <a:avLst/>
            <a:gdLst>
              <a:gd name="T0" fmla="*/ 0 w 27"/>
              <a:gd name="T1" fmla="*/ 0 h 39"/>
              <a:gd name="T2" fmla="*/ 0 w 27"/>
              <a:gd name="T3" fmla="*/ 0 h 39"/>
              <a:gd name="T4" fmla="*/ 0 w 27"/>
              <a:gd name="T5" fmla="*/ 0 h 39"/>
              <a:gd name="T6" fmla="*/ 0 w 27"/>
              <a:gd name="T7" fmla="*/ 0 h 39"/>
              <a:gd name="T8" fmla="*/ 0 w 27"/>
              <a:gd name="T9" fmla="*/ 0 h 39"/>
              <a:gd name="T10" fmla="*/ 0 w 27"/>
              <a:gd name="T11" fmla="*/ 0 h 39"/>
              <a:gd name="T12" fmla="*/ 0 w 27"/>
              <a:gd name="T13" fmla="*/ 0 h 39"/>
              <a:gd name="T14" fmla="*/ 0 w 27"/>
              <a:gd name="T15" fmla="*/ 0 h 39"/>
              <a:gd name="T16" fmla="*/ 0 w 27"/>
              <a:gd name="T17" fmla="*/ 0 h 39"/>
              <a:gd name="T18" fmla="*/ 0 w 27"/>
              <a:gd name="T19" fmla="*/ 0 h 39"/>
              <a:gd name="T20" fmla="*/ 0 w 27"/>
              <a:gd name="T21" fmla="*/ 0 h 39"/>
              <a:gd name="T22" fmla="*/ 0 w 27"/>
              <a:gd name="T23" fmla="*/ 0 h 39"/>
              <a:gd name="T24" fmla="*/ 0 w 27"/>
              <a:gd name="T25" fmla="*/ 0 h 39"/>
              <a:gd name="T26" fmla="*/ 0 w 27"/>
              <a:gd name="T27" fmla="*/ 0 h 39"/>
              <a:gd name="T28" fmla="*/ 0 w 27"/>
              <a:gd name="T29" fmla="*/ 0 h 39"/>
              <a:gd name="T30" fmla="*/ 0 w 27"/>
              <a:gd name="T31" fmla="*/ 0 h 39"/>
              <a:gd name="T32" fmla="*/ 0 w 27"/>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9"/>
              <a:gd name="T53" fmla="*/ 27 w 27"/>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9">
                <a:moveTo>
                  <a:pt x="6" y="25"/>
                </a:moveTo>
                <a:lnTo>
                  <a:pt x="13" y="28"/>
                </a:lnTo>
                <a:lnTo>
                  <a:pt x="18" y="34"/>
                </a:lnTo>
                <a:lnTo>
                  <a:pt x="13" y="32"/>
                </a:lnTo>
                <a:lnTo>
                  <a:pt x="10" y="39"/>
                </a:lnTo>
                <a:lnTo>
                  <a:pt x="17" y="39"/>
                </a:lnTo>
                <a:lnTo>
                  <a:pt x="23" y="36"/>
                </a:lnTo>
                <a:lnTo>
                  <a:pt x="26" y="29"/>
                </a:lnTo>
                <a:lnTo>
                  <a:pt x="27" y="24"/>
                </a:lnTo>
                <a:lnTo>
                  <a:pt x="27" y="17"/>
                </a:lnTo>
                <a:lnTo>
                  <a:pt x="23" y="10"/>
                </a:lnTo>
                <a:lnTo>
                  <a:pt x="17" y="3"/>
                </a:lnTo>
                <a:lnTo>
                  <a:pt x="11" y="0"/>
                </a:lnTo>
                <a:lnTo>
                  <a:pt x="6" y="7"/>
                </a:lnTo>
                <a:lnTo>
                  <a:pt x="0" y="11"/>
                </a:lnTo>
                <a:lnTo>
                  <a:pt x="3" y="18"/>
                </a:lnTo>
                <a:lnTo>
                  <a:pt x="6" y="2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3" name="Freeform 70"/>
          <p:cNvSpPr>
            <a:spLocks/>
          </p:cNvSpPr>
          <p:nvPr/>
        </p:nvSpPr>
        <p:spPr bwMode="auto">
          <a:xfrm>
            <a:off x="7494588" y="5041900"/>
            <a:ext cx="4762" cy="3175"/>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0" y="0"/>
                </a:moveTo>
                <a:lnTo>
                  <a:pt x="0" y="3"/>
                </a:lnTo>
                <a:lnTo>
                  <a:pt x="7" y="6"/>
                </a:lnTo>
                <a:lnTo>
                  <a:pt x="13" y="7"/>
                </a:lnTo>
                <a:lnTo>
                  <a:pt x="7" y="2"/>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4" name="Freeform 71"/>
          <p:cNvSpPr>
            <a:spLocks/>
          </p:cNvSpPr>
          <p:nvPr/>
        </p:nvSpPr>
        <p:spPr bwMode="auto">
          <a:xfrm>
            <a:off x="7497763" y="4819650"/>
            <a:ext cx="3175" cy="1588"/>
          </a:xfrm>
          <a:custGeom>
            <a:avLst/>
            <a:gdLst>
              <a:gd name="T0" fmla="*/ 0 w 8"/>
              <a:gd name="T1" fmla="*/ 500566144 h 2"/>
              <a:gd name="T2" fmla="*/ 0 w 8"/>
              <a:gd name="T3" fmla="*/ 500566144 h 2"/>
              <a:gd name="T4" fmla="*/ 0 w 8"/>
              <a:gd name="T5" fmla="*/ 0 h 2"/>
              <a:gd name="T6" fmla="*/ 0 w 8"/>
              <a:gd name="T7" fmla="*/ 0 h 2"/>
              <a:gd name="T8" fmla="*/ 0 w 8"/>
              <a:gd name="T9" fmla="*/ 500566144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0" y="2"/>
                </a:moveTo>
                <a:lnTo>
                  <a:pt x="1" y="2"/>
                </a:lnTo>
                <a:lnTo>
                  <a:pt x="8" y="0"/>
                </a:lnTo>
                <a:lnTo>
                  <a:pt x="1" y="0"/>
                </a:lnTo>
                <a:lnTo>
                  <a:pt x="0"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5" name="Freeform 72"/>
          <p:cNvSpPr>
            <a:spLocks/>
          </p:cNvSpPr>
          <p:nvPr/>
        </p:nvSpPr>
        <p:spPr bwMode="auto">
          <a:xfrm>
            <a:off x="7499350" y="4646613"/>
            <a:ext cx="4763" cy="3175"/>
          </a:xfrm>
          <a:custGeom>
            <a:avLst/>
            <a:gdLst>
              <a:gd name="T0" fmla="*/ 0 w 7"/>
              <a:gd name="T1" fmla="*/ 0 h 10"/>
              <a:gd name="T2" fmla="*/ 0 w 7"/>
              <a:gd name="T3" fmla="*/ 0 h 10"/>
              <a:gd name="T4" fmla="*/ 0 w 7"/>
              <a:gd name="T5" fmla="*/ 0 h 10"/>
              <a:gd name="T6" fmla="*/ 0 w 7"/>
              <a:gd name="T7" fmla="*/ 0 h 10"/>
              <a:gd name="T8" fmla="*/ 0 w 7"/>
              <a:gd name="T9" fmla="*/ 0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0" y="7"/>
                </a:moveTo>
                <a:lnTo>
                  <a:pt x="1" y="10"/>
                </a:lnTo>
                <a:lnTo>
                  <a:pt x="7" y="7"/>
                </a:lnTo>
                <a:lnTo>
                  <a:pt x="4" y="0"/>
                </a:lnTo>
                <a:lnTo>
                  <a:pt x="0"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6" name="Freeform 73"/>
          <p:cNvSpPr>
            <a:spLocks/>
          </p:cNvSpPr>
          <p:nvPr/>
        </p:nvSpPr>
        <p:spPr bwMode="auto">
          <a:xfrm>
            <a:off x="7500938" y="4813300"/>
            <a:ext cx="6350" cy="4763"/>
          </a:xfrm>
          <a:custGeom>
            <a:avLst/>
            <a:gdLst>
              <a:gd name="T0" fmla="*/ 0 w 10"/>
              <a:gd name="T1" fmla="*/ 0 h 9"/>
              <a:gd name="T2" fmla="*/ 0 w 10"/>
              <a:gd name="T3" fmla="*/ 0 h 9"/>
              <a:gd name="T4" fmla="*/ 0 w 10"/>
              <a:gd name="T5" fmla="*/ 0 h 9"/>
              <a:gd name="T6" fmla="*/ 0 w 10"/>
              <a:gd name="T7" fmla="*/ 0 h 9"/>
              <a:gd name="T8" fmla="*/ 0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10" y="2"/>
                </a:moveTo>
                <a:lnTo>
                  <a:pt x="6" y="0"/>
                </a:lnTo>
                <a:lnTo>
                  <a:pt x="0" y="2"/>
                </a:lnTo>
                <a:lnTo>
                  <a:pt x="5" y="9"/>
                </a:lnTo>
                <a:lnTo>
                  <a:pt x="10"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7" name="Freeform 74"/>
          <p:cNvSpPr>
            <a:spLocks/>
          </p:cNvSpPr>
          <p:nvPr/>
        </p:nvSpPr>
        <p:spPr bwMode="auto">
          <a:xfrm>
            <a:off x="7512050" y="4759325"/>
            <a:ext cx="1588" cy="3175"/>
          </a:xfrm>
          <a:custGeom>
            <a:avLst/>
            <a:gdLst>
              <a:gd name="T0" fmla="*/ 500566144 w 2"/>
              <a:gd name="T1" fmla="*/ 0 h 7"/>
              <a:gd name="T2" fmla="*/ 0 w 2"/>
              <a:gd name="T3" fmla="*/ 0 h 7"/>
              <a:gd name="T4" fmla="*/ 500566144 w 2"/>
              <a:gd name="T5" fmla="*/ 0 h 7"/>
              <a:gd name="T6" fmla="*/ 500566144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lnTo>
                  <a:pt x="0" y="0"/>
                </a:lnTo>
                <a:lnTo>
                  <a:pt x="2"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8" name="Freeform 75"/>
          <p:cNvSpPr>
            <a:spLocks/>
          </p:cNvSpPr>
          <p:nvPr/>
        </p:nvSpPr>
        <p:spPr bwMode="auto">
          <a:xfrm>
            <a:off x="7521575" y="4794250"/>
            <a:ext cx="9525" cy="11113"/>
          </a:xfrm>
          <a:custGeom>
            <a:avLst/>
            <a:gdLst>
              <a:gd name="T0" fmla="*/ 0 w 22"/>
              <a:gd name="T1" fmla="*/ 0 h 24"/>
              <a:gd name="T2" fmla="*/ 0 w 22"/>
              <a:gd name="T3" fmla="*/ 0 h 24"/>
              <a:gd name="T4" fmla="*/ 0 w 22"/>
              <a:gd name="T5" fmla="*/ 0 h 24"/>
              <a:gd name="T6" fmla="*/ 0 w 22"/>
              <a:gd name="T7" fmla="*/ 0 h 24"/>
              <a:gd name="T8" fmla="*/ 0 w 22"/>
              <a:gd name="T9" fmla="*/ 0 h 24"/>
              <a:gd name="T10" fmla="*/ 0 w 22"/>
              <a:gd name="T11" fmla="*/ 0 h 24"/>
              <a:gd name="T12" fmla="*/ 0 w 22"/>
              <a:gd name="T13" fmla="*/ 0 h 24"/>
              <a:gd name="T14" fmla="*/ 0 w 22"/>
              <a:gd name="T15" fmla="*/ 0 h 24"/>
              <a:gd name="T16" fmla="*/ 0 w 22"/>
              <a:gd name="T17" fmla="*/ 0 h 24"/>
              <a:gd name="T18" fmla="*/ 0 w 22"/>
              <a:gd name="T19" fmla="*/ 0 h 24"/>
              <a:gd name="T20" fmla="*/ 0 w 22"/>
              <a:gd name="T21" fmla="*/ 0 h 24"/>
              <a:gd name="T22" fmla="*/ 0 w 22"/>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4"/>
              <a:gd name="T38" fmla="*/ 22 w 22"/>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4">
                <a:moveTo>
                  <a:pt x="21" y="4"/>
                </a:moveTo>
                <a:lnTo>
                  <a:pt x="20" y="0"/>
                </a:lnTo>
                <a:lnTo>
                  <a:pt x="14" y="0"/>
                </a:lnTo>
                <a:lnTo>
                  <a:pt x="7" y="0"/>
                </a:lnTo>
                <a:lnTo>
                  <a:pt x="2" y="4"/>
                </a:lnTo>
                <a:lnTo>
                  <a:pt x="1" y="11"/>
                </a:lnTo>
                <a:lnTo>
                  <a:pt x="0" y="18"/>
                </a:lnTo>
                <a:lnTo>
                  <a:pt x="4" y="24"/>
                </a:lnTo>
                <a:lnTo>
                  <a:pt x="10" y="19"/>
                </a:lnTo>
                <a:lnTo>
                  <a:pt x="16" y="16"/>
                </a:lnTo>
                <a:lnTo>
                  <a:pt x="22" y="10"/>
                </a:lnTo>
                <a:lnTo>
                  <a:pt x="21"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89" name="Freeform 76"/>
          <p:cNvSpPr>
            <a:spLocks/>
          </p:cNvSpPr>
          <p:nvPr/>
        </p:nvSpPr>
        <p:spPr bwMode="auto">
          <a:xfrm>
            <a:off x="7610475" y="5011738"/>
            <a:ext cx="41275" cy="14287"/>
          </a:xfrm>
          <a:custGeom>
            <a:avLst/>
            <a:gdLst>
              <a:gd name="T0" fmla="*/ 0 w 88"/>
              <a:gd name="T1" fmla="*/ 0 h 30"/>
              <a:gd name="T2" fmla="*/ 0 w 88"/>
              <a:gd name="T3" fmla="*/ 0 h 30"/>
              <a:gd name="T4" fmla="*/ 0 w 88"/>
              <a:gd name="T5" fmla="*/ 0 h 30"/>
              <a:gd name="T6" fmla="*/ 0 w 88"/>
              <a:gd name="T7" fmla="*/ 0 h 30"/>
              <a:gd name="T8" fmla="*/ 0 w 88"/>
              <a:gd name="T9" fmla="*/ 0 h 30"/>
              <a:gd name="T10" fmla="*/ 0 w 88"/>
              <a:gd name="T11" fmla="*/ 0 h 30"/>
              <a:gd name="T12" fmla="*/ 0 w 88"/>
              <a:gd name="T13" fmla="*/ 0 h 30"/>
              <a:gd name="T14" fmla="*/ 0 w 88"/>
              <a:gd name="T15" fmla="*/ 0 h 30"/>
              <a:gd name="T16" fmla="*/ 0 w 88"/>
              <a:gd name="T17" fmla="*/ 0 h 30"/>
              <a:gd name="T18" fmla="*/ 0 w 88"/>
              <a:gd name="T19" fmla="*/ 0 h 30"/>
              <a:gd name="T20" fmla="*/ 0 w 88"/>
              <a:gd name="T21" fmla="*/ 0 h 30"/>
              <a:gd name="T22" fmla="*/ 0 w 88"/>
              <a:gd name="T23" fmla="*/ 0 h 30"/>
              <a:gd name="T24" fmla="*/ 0 w 88"/>
              <a:gd name="T25" fmla="*/ 0 h 30"/>
              <a:gd name="T26" fmla="*/ 0 w 88"/>
              <a:gd name="T27" fmla="*/ 0 h 30"/>
              <a:gd name="T28" fmla="*/ 0 w 88"/>
              <a:gd name="T29" fmla="*/ 0 h 30"/>
              <a:gd name="T30" fmla="*/ 0 w 88"/>
              <a:gd name="T31" fmla="*/ 0 h 30"/>
              <a:gd name="T32" fmla="*/ 0 w 88"/>
              <a:gd name="T33" fmla="*/ 0 h 30"/>
              <a:gd name="T34" fmla="*/ 0 w 88"/>
              <a:gd name="T35" fmla="*/ 0 h 30"/>
              <a:gd name="T36" fmla="*/ 0 w 88"/>
              <a:gd name="T37" fmla="*/ 0 h 30"/>
              <a:gd name="T38" fmla="*/ 0 w 88"/>
              <a:gd name="T39" fmla="*/ 0 h 30"/>
              <a:gd name="T40" fmla="*/ 0 w 88"/>
              <a:gd name="T41" fmla="*/ 0 h 30"/>
              <a:gd name="T42" fmla="*/ 0 w 88"/>
              <a:gd name="T43" fmla="*/ 0 h 30"/>
              <a:gd name="T44" fmla="*/ 0 w 88"/>
              <a:gd name="T45" fmla="*/ 0 h 30"/>
              <a:gd name="T46" fmla="*/ 0 w 88"/>
              <a:gd name="T47" fmla="*/ 0 h 30"/>
              <a:gd name="T48" fmla="*/ 0 w 88"/>
              <a:gd name="T49" fmla="*/ 0 h 30"/>
              <a:gd name="T50" fmla="*/ 0 w 88"/>
              <a:gd name="T51" fmla="*/ 0 h 30"/>
              <a:gd name="T52" fmla="*/ 0 w 88"/>
              <a:gd name="T53" fmla="*/ 0 h 30"/>
              <a:gd name="T54" fmla="*/ 0 w 88"/>
              <a:gd name="T55" fmla="*/ 0 h 30"/>
              <a:gd name="T56" fmla="*/ 0 w 88"/>
              <a:gd name="T57" fmla="*/ 0 h 30"/>
              <a:gd name="T58" fmla="*/ 0 w 88"/>
              <a:gd name="T59" fmla="*/ 0 h 30"/>
              <a:gd name="T60" fmla="*/ 0 w 88"/>
              <a:gd name="T61" fmla="*/ 0 h 30"/>
              <a:gd name="T62" fmla="*/ 0 w 88"/>
              <a:gd name="T63" fmla="*/ 0 h 30"/>
              <a:gd name="T64" fmla="*/ 0 w 88"/>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
              <a:gd name="T100" fmla="*/ 0 h 30"/>
              <a:gd name="T101" fmla="*/ 88 w 8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 h="30">
                <a:moveTo>
                  <a:pt x="17" y="2"/>
                </a:moveTo>
                <a:lnTo>
                  <a:pt x="11" y="3"/>
                </a:lnTo>
                <a:lnTo>
                  <a:pt x="7" y="9"/>
                </a:lnTo>
                <a:lnTo>
                  <a:pt x="0" y="14"/>
                </a:lnTo>
                <a:lnTo>
                  <a:pt x="1" y="20"/>
                </a:lnTo>
                <a:lnTo>
                  <a:pt x="8" y="23"/>
                </a:lnTo>
                <a:lnTo>
                  <a:pt x="14" y="25"/>
                </a:lnTo>
                <a:lnTo>
                  <a:pt x="20" y="27"/>
                </a:lnTo>
                <a:lnTo>
                  <a:pt x="26" y="28"/>
                </a:lnTo>
                <a:lnTo>
                  <a:pt x="26" y="22"/>
                </a:lnTo>
                <a:lnTo>
                  <a:pt x="34" y="27"/>
                </a:lnTo>
                <a:lnTo>
                  <a:pt x="40" y="28"/>
                </a:lnTo>
                <a:lnTo>
                  <a:pt x="46" y="28"/>
                </a:lnTo>
                <a:lnTo>
                  <a:pt x="52" y="30"/>
                </a:lnTo>
                <a:lnTo>
                  <a:pt x="57" y="23"/>
                </a:lnTo>
                <a:lnTo>
                  <a:pt x="64" y="18"/>
                </a:lnTo>
                <a:lnTo>
                  <a:pt x="70" y="19"/>
                </a:lnTo>
                <a:lnTo>
                  <a:pt x="76" y="20"/>
                </a:lnTo>
                <a:lnTo>
                  <a:pt x="76" y="14"/>
                </a:lnTo>
                <a:lnTo>
                  <a:pt x="83" y="12"/>
                </a:lnTo>
                <a:lnTo>
                  <a:pt x="88" y="10"/>
                </a:lnTo>
                <a:lnTo>
                  <a:pt x="86" y="3"/>
                </a:lnTo>
                <a:lnTo>
                  <a:pt x="80" y="0"/>
                </a:lnTo>
                <a:lnTo>
                  <a:pt x="74" y="1"/>
                </a:lnTo>
                <a:lnTo>
                  <a:pt x="61" y="1"/>
                </a:lnTo>
                <a:lnTo>
                  <a:pt x="55" y="2"/>
                </a:lnTo>
                <a:lnTo>
                  <a:pt x="49" y="1"/>
                </a:lnTo>
                <a:lnTo>
                  <a:pt x="43" y="2"/>
                </a:lnTo>
                <a:lnTo>
                  <a:pt x="37" y="1"/>
                </a:lnTo>
                <a:lnTo>
                  <a:pt x="31" y="2"/>
                </a:lnTo>
                <a:lnTo>
                  <a:pt x="25" y="1"/>
                </a:lnTo>
                <a:lnTo>
                  <a:pt x="18" y="2"/>
                </a:lnTo>
                <a:lnTo>
                  <a:pt x="17"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0" name="Freeform 77"/>
          <p:cNvSpPr>
            <a:spLocks/>
          </p:cNvSpPr>
          <p:nvPr/>
        </p:nvSpPr>
        <p:spPr bwMode="auto">
          <a:xfrm>
            <a:off x="7610475" y="4968875"/>
            <a:ext cx="4763" cy="4763"/>
          </a:xfrm>
          <a:custGeom>
            <a:avLst/>
            <a:gdLst>
              <a:gd name="T0" fmla="*/ 0 w 7"/>
              <a:gd name="T1" fmla="*/ 0 h 9"/>
              <a:gd name="T2" fmla="*/ 0 w 7"/>
              <a:gd name="T3" fmla="*/ 0 h 9"/>
              <a:gd name="T4" fmla="*/ 0 w 7"/>
              <a:gd name="T5" fmla="*/ 0 h 9"/>
              <a:gd name="T6" fmla="*/ 0 w 7"/>
              <a:gd name="T7" fmla="*/ 0 h 9"/>
              <a:gd name="T8" fmla="*/ 0 w 7"/>
              <a:gd name="T9" fmla="*/ 0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5" y="0"/>
                </a:moveTo>
                <a:lnTo>
                  <a:pt x="0" y="2"/>
                </a:lnTo>
                <a:lnTo>
                  <a:pt x="0" y="9"/>
                </a:lnTo>
                <a:lnTo>
                  <a:pt x="7" y="8"/>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1" name="Freeform 78"/>
          <p:cNvSpPr>
            <a:spLocks/>
          </p:cNvSpPr>
          <p:nvPr/>
        </p:nvSpPr>
        <p:spPr bwMode="auto">
          <a:xfrm>
            <a:off x="7658100" y="5019675"/>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0"/>
                </a:moveTo>
                <a:lnTo>
                  <a:pt x="0" y="4"/>
                </a:lnTo>
                <a:lnTo>
                  <a:pt x="6" y="7"/>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2" name="Freeform 79"/>
          <p:cNvSpPr>
            <a:spLocks/>
          </p:cNvSpPr>
          <p:nvPr/>
        </p:nvSpPr>
        <p:spPr bwMode="auto">
          <a:xfrm>
            <a:off x="7661275" y="5056188"/>
            <a:ext cx="38100" cy="28575"/>
          </a:xfrm>
          <a:custGeom>
            <a:avLst/>
            <a:gdLst>
              <a:gd name="T0" fmla="*/ 0 w 79"/>
              <a:gd name="T1" fmla="*/ 0 h 61"/>
              <a:gd name="T2" fmla="*/ 0 w 79"/>
              <a:gd name="T3" fmla="*/ 0 h 61"/>
              <a:gd name="T4" fmla="*/ 0 w 79"/>
              <a:gd name="T5" fmla="*/ 0 h 61"/>
              <a:gd name="T6" fmla="*/ 0 w 79"/>
              <a:gd name="T7" fmla="*/ 0 h 61"/>
              <a:gd name="T8" fmla="*/ 0 w 79"/>
              <a:gd name="T9" fmla="*/ 0 h 61"/>
              <a:gd name="T10" fmla="*/ 0 w 79"/>
              <a:gd name="T11" fmla="*/ 0 h 61"/>
              <a:gd name="T12" fmla="*/ 0 w 79"/>
              <a:gd name="T13" fmla="*/ 0 h 61"/>
              <a:gd name="T14" fmla="*/ 0 w 79"/>
              <a:gd name="T15" fmla="*/ 0 h 61"/>
              <a:gd name="T16" fmla="*/ 0 w 79"/>
              <a:gd name="T17" fmla="*/ 0 h 61"/>
              <a:gd name="T18" fmla="*/ 0 w 79"/>
              <a:gd name="T19" fmla="*/ 0 h 61"/>
              <a:gd name="T20" fmla="*/ 0 w 79"/>
              <a:gd name="T21" fmla="*/ 0 h 61"/>
              <a:gd name="T22" fmla="*/ 0 w 79"/>
              <a:gd name="T23" fmla="*/ 0 h 61"/>
              <a:gd name="T24" fmla="*/ 0 w 79"/>
              <a:gd name="T25" fmla="*/ 0 h 61"/>
              <a:gd name="T26" fmla="*/ 0 w 79"/>
              <a:gd name="T27" fmla="*/ 0 h 61"/>
              <a:gd name="T28" fmla="*/ 0 w 79"/>
              <a:gd name="T29" fmla="*/ 0 h 61"/>
              <a:gd name="T30" fmla="*/ 0 w 79"/>
              <a:gd name="T31" fmla="*/ 0 h 61"/>
              <a:gd name="T32" fmla="*/ 0 w 79"/>
              <a:gd name="T33" fmla="*/ 0 h 61"/>
              <a:gd name="T34" fmla="*/ 0 w 79"/>
              <a:gd name="T35" fmla="*/ 0 h 61"/>
              <a:gd name="T36" fmla="*/ 0 w 79"/>
              <a:gd name="T37" fmla="*/ 0 h 61"/>
              <a:gd name="T38" fmla="*/ 0 w 79"/>
              <a:gd name="T39" fmla="*/ 0 h 61"/>
              <a:gd name="T40" fmla="*/ 0 w 79"/>
              <a:gd name="T41" fmla="*/ 0 h 61"/>
              <a:gd name="T42" fmla="*/ 0 w 79"/>
              <a:gd name="T43" fmla="*/ 0 h 61"/>
              <a:gd name="T44" fmla="*/ 0 w 79"/>
              <a:gd name="T45" fmla="*/ 0 h 61"/>
              <a:gd name="T46" fmla="*/ 0 w 79"/>
              <a:gd name="T47" fmla="*/ 0 h 61"/>
              <a:gd name="T48" fmla="*/ 0 w 79"/>
              <a:gd name="T49" fmla="*/ 0 h 61"/>
              <a:gd name="T50" fmla="*/ 0 w 79"/>
              <a:gd name="T51" fmla="*/ 0 h 61"/>
              <a:gd name="T52" fmla="*/ 0 w 79"/>
              <a:gd name="T53" fmla="*/ 0 h 61"/>
              <a:gd name="T54" fmla="*/ 0 w 79"/>
              <a:gd name="T55" fmla="*/ 0 h 61"/>
              <a:gd name="T56" fmla="*/ 0 w 79"/>
              <a:gd name="T57" fmla="*/ 0 h 61"/>
              <a:gd name="T58" fmla="*/ 0 w 79"/>
              <a:gd name="T59" fmla="*/ 0 h 61"/>
              <a:gd name="T60" fmla="*/ 0 w 79"/>
              <a:gd name="T61" fmla="*/ 0 h 61"/>
              <a:gd name="T62" fmla="*/ 0 w 79"/>
              <a:gd name="T63" fmla="*/ 0 h 61"/>
              <a:gd name="T64" fmla="*/ 0 w 79"/>
              <a:gd name="T65" fmla="*/ 0 h 61"/>
              <a:gd name="T66" fmla="*/ 0 w 79"/>
              <a:gd name="T67" fmla="*/ 0 h 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61"/>
              <a:gd name="T104" fmla="*/ 79 w 79"/>
              <a:gd name="T105" fmla="*/ 61 h 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61">
                <a:moveTo>
                  <a:pt x="2" y="2"/>
                </a:moveTo>
                <a:lnTo>
                  <a:pt x="0" y="9"/>
                </a:lnTo>
                <a:lnTo>
                  <a:pt x="3" y="15"/>
                </a:lnTo>
                <a:lnTo>
                  <a:pt x="6" y="23"/>
                </a:lnTo>
                <a:lnTo>
                  <a:pt x="12" y="26"/>
                </a:lnTo>
                <a:lnTo>
                  <a:pt x="19" y="27"/>
                </a:lnTo>
                <a:lnTo>
                  <a:pt x="25" y="29"/>
                </a:lnTo>
                <a:lnTo>
                  <a:pt x="31" y="34"/>
                </a:lnTo>
                <a:lnTo>
                  <a:pt x="36" y="40"/>
                </a:lnTo>
                <a:lnTo>
                  <a:pt x="42" y="48"/>
                </a:lnTo>
                <a:lnTo>
                  <a:pt x="43" y="53"/>
                </a:lnTo>
                <a:lnTo>
                  <a:pt x="37" y="60"/>
                </a:lnTo>
                <a:lnTo>
                  <a:pt x="38" y="61"/>
                </a:lnTo>
                <a:lnTo>
                  <a:pt x="45" y="61"/>
                </a:lnTo>
                <a:lnTo>
                  <a:pt x="47" y="54"/>
                </a:lnTo>
                <a:lnTo>
                  <a:pt x="50" y="48"/>
                </a:lnTo>
                <a:lnTo>
                  <a:pt x="56" y="42"/>
                </a:lnTo>
                <a:lnTo>
                  <a:pt x="62" y="40"/>
                </a:lnTo>
                <a:lnTo>
                  <a:pt x="68" y="35"/>
                </a:lnTo>
                <a:lnTo>
                  <a:pt x="75" y="32"/>
                </a:lnTo>
                <a:lnTo>
                  <a:pt x="79" y="25"/>
                </a:lnTo>
                <a:lnTo>
                  <a:pt x="73" y="18"/>
                </a:lnTo>
                <a:lnTo>
                  <a:pt x="69" y="11"/>
                </a:lnTo>
                <a:lnTo>
                  <a:pt x="63" y="7"/>
                </a:lnTo>
                <a:lnTo>
                  <a:pt x="57" y="3"/>
                </a:lnTo>
                <a:lnTo>
                  <a:pt x="51" y="1"/>
                </a:lnTo>
                <a:lnTo>
                  <a:pt x="45" y="0"/>
                </a:lnTo>
                <a:lnTo>
                  <a:pt x="38" y="7"/>
                </a:lnTo>
                <a:lnTo>
                  <a:pt x="32" y="9"/>
                </a:lnTo>
                <a:lnTo>
                  <a:pt x="27" y="10"/>
                </a:lnTo>
                <a:lnTo>
                  <a:pt x="20" y="9"/>
                </a:lnTo>
                <a:lnTo>
                  <a:pt x="13" y="5"/>
                </a:lnTo>
                <a:lnTo>
                  <a:pt x="8" y="5"/>
                </a:lnTo>
                <a:lnTo>
                  <a:pt x="2"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3" name="Freeform 80"/>
          <p:cNvSpPr>
            <a:spLocks/>
          </p:cNvSpPr>
          <p:nvPr/>
        </p:nvSpPr>
        <p:spPr bwMode="auto">
          <a:xfrm>
            <a:off x="7664450" y="5022850"/>
            <a:ext cx="4763" cy="1588"/>
          </a:xfrm>
          <a:custGeom>
            <a:avLst/>
            <a:gdLst>
              <a:gd name="T0" fmla="*/ 0 w 7"/>
              <a:gd name="T1" fmla="*/ 0 h 1"/>
              <a:gd name="T2" fmla="*/ 0 w 7"/>
              <a:gd name="T3" fmla="*/ 2147483647 h 1"/>
              <a:gd name="T4" fmla="*/ 0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0" y="0"/>
                </a:moveTo>
                <a:lnTo>
                  <a:pt x="0" y="1"/>
                </a:lnTo>
                <a:lnTo>
                  <a:pt x="7"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4" name="Freeform 81"/>
          <p:cNvSpPr>
            <a:spLocks/>
          </p:cNvSpPr>
          <p:nvPr/>
        </p:nvSpPr>
        <p:spPr bwMode="auto">
          <a:xfrm>
            <a:off x="7685088" y="5011738"/>
            <a:ext cx="12700" cy="4762"/>
          </a:xfrm>
          <a:custGeom>
            <a:avLst/>
            <a:gdLst>
              <a:gd name="T0" fmla="*/ 0 w 23"/>
              <a:gd name="T1" fmla="*/ 0 h 12"/>
              <a:gd name="T2" fmla="*/ 0 w 23"/>
              <a:gd name="T3" fmla="*/ 0 h 12"/>
              <a:gd name="T4" fmla="*/ 0 w 23"/>
              <a:gd name="T5" fmla="*/ 0 h 12"/>
              <a:gd name="T6" fmla="*/ 0 w 23"/>
              <a:gd name="T7" fmla="*/ 0 h 12"/>
              <a:gd name="T8" fmla="*/ 0 w 23"/>
              <a:gd name="T9" fmla="*/ 0 h 12"/>
              <a:gd name="T10" fmla="*/ 0 w 23"/>
              <a:gd name="T11" fmla="*/ 0 h 12"/>
              <a:gd name="T12" fmla="*/ 0 w 23"/>
              <a:gd name="T13" fmla="*/ 0 h 12"/>
              <a:gd name="T14" fmla="*/ 0 w 23"/>
              <a:gd name="T15" fmla="*/ 0 h 12"/>
              <a:gd name="T16" fmla="*/ 0 w 23"/>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2"/>
              <a:gd name="T29" fmla="*/ 23 w 23"/>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2">
                <a:moveTo>
                  <a:pt x="6" y="0"/>
                </a:moveTo>
                <a:lnTo>
                  <a:pt x="0" y="5"/>
                </a:lnTo>
                <a:lnTo>
                  <a:pt x="4" y="12"/>
                </a:lnTo>
                <a:lnTo>
                  <a:pt x="10" y="7"/>
                </a:lnTo>
                <a:lnTo>
                  <a:pt x="16" y="7"/>
                </a:lnTo>
                <a:lnTo>
                  <a:pt x="23" y="8"/>
                </a:lnTo>
                <a:lnTo>
                  <a:pt x="18" y="2"/>
                </a:lnTo>
                <a:lnTo>
                  <a:pt x="11" y="1"/>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5" name="Freeform 82"/>
          <p:cNvSpPr>
            <a:spLocks/>
          </p:cNvSpPr>
          <p:nvPr/>
        </p:nvSpPr>
        <p:spPr bwMode="auto">
          <a:xfrm>
            <a:off x="7691438" y="5078413"/>
            <a:ext cx="3175" cy="6350"/>
          </a:xfrm>
          <a:custGeom>
            <a:avLst/>
            <a:gdLst>
              <a:gd name="T0" fmla="*/ 0 w 7"/>
              <a:gd name="T1" fmla="*/ 0 h 11"/>
              <a:gd name="T2" fmla="*/ 0 w 7"/>
              <a:gd name="T3" fmla="*/ 0 h 11"/>
              <a:gd name="T4" fmla="*/ 0 w 7"/>
              <a:gd name="T5" fmla="*/ 0 h 11"/>
              <a:gd name="T6" fmla="*/ 0 w 7"/>
              <a:gd name="T7" fmla="*/ 0 h 11"/>
              <a:gd name="T8" fmla="*/ 0 w 7"/>
              <a:gd name="T9" fmla="*/ 0 h 11"/>
              <a:gd name="T10" fmla="*/ 0 60000 65536"/>
              <a:gd name="T11" fmla="*/ 0 60000 65536"/>
              <a:gd name="T12" fmla="*/ 0 60000 65536"/>
              <a:gd name="T13" fmla="*/ 0 60000 65536"/>
              <a:gd name="T14" fmla="*/ 0 60000 65536"/>
              <a:gd name="T15" fmla="*/ 0 w 7"/>
              <a:gd name="T16" fmla="*/ 0 h 11"/>
              <a:gd name="T17" fmla="*/ 7 w 7"/>
              <a:gd name="T18" fmla="*/ 11 h 11"/>
            </a:gdLst>
            <a:ahLst/>
            <a:cxnLst>
              <a:cxn ang="T10">
                <a:pos x="T0" y="T1"/>
              </a:cxn>
              <a:cxn ang="T11">
                <a:pos x="T2" y="T3"/>
              </a:cxn>
              <a:cxn ang="T12">
                <a:pos x="T4" y="T5"/>
              </a:cxn>
              <a:cxn ang="T13">
                <a:pos x="T6" y="T7"/>
              </a:cxn>
              <a:cxn ang="T14">
                <a:pos x="T8" y="T9"/>
              </a:cxn>
            </a:cxnLst>
            <a:rect l="T15" t="T16" r="T17" b="T18"/>
            <a:pathLst>
              <a:path w="7" h="11">
                <a:moveTo>
                  <a:pt x="5" y="11"/>
                </a:moveTo>
                <a:lnTo>
                  <a:pt x="7" y="8"/>
                </a:lnTo>
                <a:lnTo>
                  <a:pt x="5" y="0"/>
                </a:lnTo>
                <a:lnTo>
                  <a:pt x="0" y="5"/>
                </a:lnTo>
                <a:lnTo>
                  <a:pt x="5" y="1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6" name="Freeform 83"/>
          <p:cNvSpPr>
            <a:spLocks/>
          </p:cNvSpPr>
          <p:nvPr/>
        </p:nvSpPr>
        <p:spPr bwMode="auto">
          <a:xfrm>
            <a:off x="7700963" y="5060950"/>
            <a:ext cx="26987" cy="26988"/>
          </a:xfrm>
          <a:custGeom>
            <a:avLst/>
            <a:gdLst>
              <a:gd name="T0" fmla="*/ 0 w 57"/>
              <a:gd name="T1" fmla="*/ 0 h 57"/>
              <a:gd name="T2" fmla="*/ 0 w 57"/>
              <a:gd name="T3" fmla="*/ 0 h 57"/>
              <a:gd name="T4" fmla="*/ 0 w 57"/>
              <a:gd name="T5" fmla="*/ 0 h 57"/>
              <a:gd name="T6" fmla="*/ 0 w 57"/>
              <a:gd name="T7" fmla="*/ 0 h 57"/>
              <a:gd name="T8" fmla="*/ 0 w 57"/>
              <a:gd name="T9" fmla="*/ 0 h 57"/>
              <a:gd name="T10" fmla="*/ 0 w 57"/>
              <a:gd name="T11" fmla="*/ 0 h 57"/>
              <a:gd name="T12" fmla="*/ 0 w 57"/>
              <a:gd name="T13" fmla="*/ 0 h 57"/>
              <a:gd name="T14" fmla="*/ 0 w 57"/>
              <a:gd name="T15" fmla="*/ 0 h 57"/>
              <a:gd name="T16" fmla="*/ 0 w 57"/>
              <a:gd name="T17" fmla="*/ 0 h 57"/>
              <a:gd name="T18" fmla="*/ 0 w 57"/>
              <a:gd name="T19" fmla="*/ 0 h 57"/>
              <a:gd name="T20" fmla="*/ 0 w 57"/>
              <a:gd name="T21" fmla="*/ 0 h 57"/>
              <a:gd name="T22" fmla="*/ 0 w 57"/>
              <a:gd name="T23" fmla="*/ 0 h 57"/>
              <a:gd name="T24" fmla="*/ 0 w 57"/>
              <a:gd name="T25" fmla="*/ 0 h 57"/>
              <a:gd name="T26" fmla="*/ 0 w 57"/>
              <a:gd name="T27" fmla="*/ 0 h 57"/>
              <a:gd name="T28" fmla="*/ 0 w 57"/>
              <a:gd name="T29" fmla="*/ 0 h 57"/>
              <a:gd name="T30" fmla="*/ 0 w 57"/>
              <a:gd name="T31" fmla="*/ 0 h 57"/>
              <a:gd name="T32" fmla="*/ 0 w 57"/>
              <a:gd name="T33" fmla="*/ 0 h 57"/>
              <a:gd name="T34" fmla="*/ 0 w 57"/>
              <a:gd name="T35" fmla="*/ 0 h 57"/>
              <a:gd name="T36" fmla="*/ 0 w 57"/>
              <a:gd name="T37" fmla="*/ 0 h 57"/>
              <a:gd name="T38" fmla="*/ 0 w 57"/>
              <a:gd name="T39" fmla="*/ 0 h 57"/>
              <a:gd name="T40" fmla="*/ 0 w 57"/>
              <a:gd name="T41" fmla="*/ 0 h 57"/>
              <a:gd name="T42" fmla="*/ 0 w 57"/>
              <a:gd name="T43" fmla="*/ 0 h 57"/>
              <a:gd name="T44" fmla="*/ 0 w 57"/>
              <a:gd name="T45" fmla="*/ 0 h 57"/>
              <a:gd name="T46" fmla="*/ 0 w 57"/>
              <a:gd name="T47" fmla="*/ 0 h 57"/>
              <a:gd name="T48" fmla="*/ 0 w 57"/>
              <a:gd name="T49" fmla="*/ 0 h 57"/>
              <a:gd name="T50" fmla="*/ 0 w 57"/>
              <a:gd name="T51" fmla="*/ 0 h 57"/>
              <a:gd name="T52" fmla="*/ 0 w 57"/>
              <a:gd name="T53" fmla="*/ 0 h 57"/>
              <a:gd name="T54" fmla="*/ 0 w 57"/>
              <a:gd name="T55" fmla="*/ 0 h 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
              <a:gd name="T85" fmla="*/ 0 h 57"/>
              <a:gd name="T86" fmla="*/ 57 w 57"/>
              <a:gd name="T87" fmla="*/ 57 h 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 h="57">
                <a:moveTo>
                  <a:pt x="33" y="2"/>
                </a:moveTo>
                <a:lnTo>
                  <a:pt x="27" y="6"/>
                </a:lnTo>
                <a:lnTo>
                  <a:pt x="21" y="13"/>
                </a:lnTo>
                <a:lnTo>
                  <a:pt x="15" y="17"/>
                </a:lnTo>
                <a:lnTo>
                  <a:pt x="14" y="24"/>
                </a:lnTo>
                <a:lnTo>
                  <a:pt x="15" y="31"/>
                </a:lnTo>
                <a:lnTo>
                  <a:pt x="14" y="38"/>
                </a:lnTo>
                <a:lnTo>
                  <a:pt x="13" y="44"/>
                </a:lnTo>
                <a:lnTo>
                  <a:pt x="7" y="46"/>
                </a:lnTo>
                <a:lnTo>
                  <a:pt x="1" y="42"/>
                </a:lnTo>
                <a:lnTo>
                  <a:pt x="0" y="49"/>
                </a:lnTo>
                <a:lnTo>
                  <a:pt x="5" y="52"/>
                </a:lnTo>
                <a:lnTo>
                  <a:pt x="11" y="54"/>
                </a:lnTo>
                <a:lnTo>
                  <a:pt x="17" y="55"/>
                </a:lnTo>
                <a:lnTo>
                  <a:pt x="24" y="57"/>
                </a:lnTo>
                <a:lnTo>
                  <a:pt x="30" y="57"/>
                </a:lnTo>
                <a:lnTo>
                  <a:pt x="36" y="51"/>
                </a:lnTo>
                <a:lnTo>
                  <a:pt x="41" y="56"/>
                </a:lnTo>
                <a:lnTo>
                  <a:pt x="40" y="50"/>
                </a:lnTo>
                <a:lnTo>
                  <a:pt x="45" y="43"/>
                </a:lnTo>
                <a:lnTo>
                  <a:pt x="47" y="36"/>
                </a:lnTo>
                <a:lnTo>
                  <a:pt x="53" y="30"/>
                </a:lnTo>
                <a:lnTo>
                  <a:pt x="54" y="22"/>
                </a:lnTo>
                <a:lnTo>
                  <a:pt x="57" y="16"/>
                </a:lnTo>
                <a:lnTo>
                  <a:pt x="55" y="9"/>
                </a:lnTo>
                <a:lnTo>
                  <a:pt x="47" y="6"/>
                </a:lnTo>
                <a:lnTo>
                  <a:pt x="36" y="0"/>
                </a:lnTo>
                <a:lnTo>
                  <a:pt x="33"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7" name="Freeform 84"/>
          <p:cNvSpPr>
            <a:spLocks/>
          </p:cNvSpPr>
          <p:nvPr/>
        </p:nvSpPr>
        <p:spPr bwMode="auto">
          <a:xfrm>
            <a:off x="7715250" y="4878388"/>
            <a:ext cx="9525" cy="26987"/>
          </a:xfrm>
          <a:custGeom>
            <a:avLst/>
            <a:gdLst>
              <a:gd name="T0" fmla="*/ 0 w 18"/>
              <a:gd name="T1" fmla="*/ 0 h 59"/>
              <a:gd name="T2" fmla="*/ 0 w 18"/>
              <a:gd name="T3" fmla="*/ 0 h 59"/>
              <a:gd name="T4" fmla="*/ 0 w 18"/>
              <a:gd name="T5" fmla="*/ 0 h 59"/>
              <a:gd name="T6" fmla="*/ 0 w 18"/>
              <a:gd name="T7" fmla="*/ 0 h 59"/>
              <a:gd name="T8" fmla="*/ 0 w 18"/>
              <a:gd name="T9" fmla="*/ 0 h 59"/>
              <a:gd name="T10" fmla="*/ 0 w 18"/>
              <a:gd name="T11" fmla="*/ 0 h 59"/>
              <a:gd name="T12" fmla="*/ 0 w 18"/>
              <a:gd name="T13" fmla="*/ 0 h 59"/>
              <a:gd name="T14" fmla="*/ 0 w 18"/>
              <a:gd name="T15" fmla="*/ 0 h 59"/>
              <a:gd name="T16" fmla="*/ 0 w 18"/>
              <a:gd name="T17" fmla="*/ 0 h 59"/>
              <a:gd name="T18" fmla="*/ 0 w 18"/>
              <a:gd name="T19" fmla="*/ 0 h 59"/>
              <a:gd name="T20" fmla="*/ 0 w 18"/>
              <a:gd name="T21" fmla="*/ 0 h 59"/>
              <a:gd name="T22" fmla="*/ 0 w 18"/>
              <a:gd name="T23" fmla="*/ 0 h 59"/>
              <a:gd name="T24" fmla="*/ 0 w 18"/>
              <a:gd name="T25" fmla="*/ 0 h 59"/>
              <a:gd name="T26" fmla="*/ 0 w 18"/>
              <a:gd name="T27" fmla="*/ 0 h 59"/>
              <a:gd name="T28" fmla="*/ 0 w 18"/>
              <a:gd name="T29" fmla="*/ 0 h 59"/>
              <a:gd name="T30" fmla="*/ 0 w 18"/>
              <a:gd name="T31" fmla="*/ 0 h 59"/>
              <a:gd name="T32" fmla="*/ 0 w 18"/>
              <a:gd name="T33" fmla="*/ 0 h 59"/>
              <a:gd name="T34" fmla="*/ 0 w 18"/>
              <a:gd name="T35" fmla="*/ 0 h 59"/>
              <a:gd name="T36" fmla="*/ 0 w 18"/>
              <a:gd name="T37" fmla="*/ 0 h 59"/>
              <a:gd name="T38" fmla="*/ 0 w 18"/>
              <a:gd name="T39" fmla="*/ 0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59"/>
              <a:gd name="T62" fmla="*/ 18 w 18"/>
              <a:gd name="T63" fmla="*/ 59 h 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59">
                <a:moveTo>
                  <a:pt x="17" y="1"/>
                </a:moveTo>
                <a:lnTo>
                  <a:pt x="13" y="0"/>
                </a:lnTo>
                <a:lnTo>
                  <a:pt x="7" y="4"/>
                </a:lnTo>
                <a:lnTo>
                  <a:pt x="5" y="12"/>
                </a:lnTo>
                <a:lnTo>
                  <a:pt x="2" y="19"/>
                </a:lnTo>
                <a:lnTo>
                  <a:pt x="2" y="25"/>
                </a:lnTo>
                <a:lnTo>
                  <a:pt x="0" y="33"/>
                </a:lnTo>
                <a:lnTo>
                  <a:pt x="2" y="39"/>
                </a:lnTo>
                <a:lnTo>
                  <a:pt x="3" y="46"/>
                </a:lnTo>
                <a:lnTo>
                  <a:pt x="4" y="53"/>
                </a:lnTo>
                <a:lnTo>
                  <a:pt x="7" y="59"/>
                </a:lnTo>
                <a:lnTo>
                  <a:pt x="12" y="53"/>
                </a:lnTo>
                <a:lnTo>
                  <a:pt x="18" y="49"/>
                </a:lnTo>
                <a:lnTo>
                  <a:pt x="17" y="42"/>
                </a:lnTo>
                <a:lnTo>
                  <a:pt x="18" y="35"/>
                </a:lnTo>
                <a:lnTo>
                  <a:pt x="18" y="28"/>
                </a:lnTo>
                <a:lnTo>
                  <a:pt x="17" y="21"/>
                </a:lnTo>
                <a:lnTo>
                  <a:pt x="18" y="15"/>
                </a:lnTo>
                <a:lnTo>
                  <a:pt x="16" y="8"/>
                </a:lnTo>
                <a:lnTo>
                  <a:pt x="17"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8" name="Freeform 85"/>
          <p:cNvSpPr>
            <a:spLocks/>
          </p:cNvSpPr>
          <p:nvPr/>
        </p:nvSpPr>
        <p:spPr bwMode="auto">
          <a:xfrm>
            <a:off x="7724775" y="4883150"/>
            <a:ext cx="3175" cy="6350"/>
          </a:xfrm>
          <a:custGeom>
            <a:avLst/>
            <a:gdLst>
              <a:gd name="T0" fmla="*/ 0 w 5"/>
              <a:gd name="T1" fmla="*/ 0 h 13"/>
              <a:gd name="T2" fmla="*/ 0 w 5"/>
              <a:gd name="T3" fmla="*/ 0 h 13"/>
              <a:gd name="T4" fmla="*/ 0 w 5"/>
              <a:gd name="T5" fmla="*/ 0 h 13"/>
              <a:gd name="T6" fmla="*/ 0 w 5"/>
              <a:gd name="T7" fmla="*/ 0 h 13"/>
              <a:gd name="T8" fmla="*/ 0 w 5"/>
              <a:gd name="T9" fmla="*/ 0 h 13"/>
              <a:gd name="T10" fmla="*/ 0 w 5"/>
              <a:gd name="T11" fmla="*/ 0 h 13"/>
              <a:gd name="T12" fmla="*/ 0 60000 65536"/>
              <a:gd name="T13" fmla="*/ 0 60000 65536"/>
              <a:gd name="T14" fmla="*/ 0 60000 65536"/>
              <a:gd name="T15" fmla="*/ 0 60000 65536"/>
              <a:gd name="T16" fmla="*/ 0 60000 65536"/>
              <a:gd name="T17" fmla="*/ 0 60000 65536"/>
              <a:gd name="T18" fmla="*/ 0 w 5"/>
              <a:gd name="T19" fmla="*/ 0 h 13"/>
              <a:gd name="T20" fmla="*/ 5 w 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5" h="13">
                <a:moveTo>
                  <a:pt x="5" y="0"/>
                </a:moveTo>
                <a:lnTo>
                  <a:pt x="3" y="0"/>
                </a:lnTo>
                <a:lnTo>
                  <a:pt x="0" y="6"/>
                </a:lnTo>
                <a:lnTo>
                  <a:pt x="4" y="13"/>
                </a:lnTo>
                <a:lnTo>
                  <a:pt x="5" y="6"/>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899" name="Freeform 86"/>
          <p:cNvSpPr>
            <a:spLocks/>
          </p:cNvSpPr>
          <p:nvPr/>
        </p:nvSpPr>
        <p:spPr bwMode="auto">
          <a:xfrm>
            <a:off x="7727950" y="5057775"/>
            <a:ext cx="74613" cy="36513"/>
          </a:xfrm>
          <a:custGeom>
            <a:avLst/>
            <a:gdLst>
              <a:gd name="T0" fmla="*/ 0 w 155"/>
              <a:gd name="T1" fmla="*/ 0 h 79"/>
              <a:gd name="T2" fmla="*/ 0 w 155"/>
              <a:gd name="T3" fmla="*/ 0 h 79"/>
              <a:gd name="T4" fmla="*/ 0 w 155"/>
              <a:gd name="T5" fmla="*/ 0 h 79"/>
              <a:gd name="T6" fmla="*/ 0 w 155"/>
              <a:gd name="T7" fmla="*/ 0 h 79"/>
              <a:gd name="T8" fmla="*/ 0 w 155"/>
              <a:gd name="T9" fmla="*/ 0 h 79"/>
              <a:gd name="T10" fmla="*/ 0 w 155"/>
              <a:gd name="T11" fmla="*/ 0 h 79"/>
              <a:gd name="T12" fmla="*/ 0 w 155"/>
              <a:gd name="T13" fmla="*/ 0 h 79"/>
              <a:gd name="T14" fmla="*/ 0 w 155"/>
              <a:gd name="T15" fmla="*/ 0 h 79"/>
              <a:gd name="T16" fmla="*/ 0 w 155"/>
              <a:gd name="T17" fmla="*/ 0 h 79"/>
              <a:gd name="T18" fmla="*/ 0 w 155"/>
              <a:gd name="T19" fmla="*/ 0 h 79"/>
              <a:gd name="T20" fmla="*/ 0 w 155"/>
              <a:gd name="T21" fmla="*/ 0 h 79"/>
              <a:gd name="T22" fmla="*/ 0 w 155"/>
              <a:gd name="T23" fmla="*/ 0 h 79"/>
              <a:gd name="T24" fmla="*/ 0 w 155"/>
              <a:gd name="T25" fmla="*/ 0 h 79"/>
              <a:gd name="T26" fmla="*/ 0 w 155"/>
              <a:gd name="T27" fmla="*/ 0 h 79"/>
              <a:gd name="T28" fmla="*/ 0 w 155"/>
              <a:gd name="T29" fmla="*/ 0 h 79"/>
              <a:gd name="T30" fmla="*/ 0 w 155"/>
              <a:gd name="T31" fmla="*/ 0 h 79"/>
              <a:gd name="T32" fmla="*/ 0 w 155"/>
              <a:gd name="T33" fmla="*/ 0 h 79"/>
              <a:gd name="T34" fmla="*/ 0 w 155"/>
              <a:gd name="T35" fmla="*/ 0 h 79"/>
              <a:gd name="T36" fmla="*/ 0 w 155"/>
              <a:gd name="T37" fmla="*/ 0 h 79"/>
              <a:gd name="T38" fmla="*/ 0 w 155"/>
              <a:gd name="T39" fmla="*/ 0 h 79"/>
              <a:gd name="T40" fmla="*/ 0 w 155"/>
              <a:gd name="T41" fmla="*/ 0 h 79"/>
              <a:gd name="T42" fmla="*/ 0 w 155"/>
              <a:gd name="T43" fmla="*/ 0 h 79"/>
              <a:gd name="T44" fmla="*/ 0 w 155"/>
              <a:gd name="T45" fmla="*/ 0 h 79"/>
              <a:gd name="T46" fmla="*/ 0 w 155"/>
              <a:gd name="T47" fmla="*/ 0 h 79"/>
              <a:gd name="T48" fmla="*/ 0 w 155"/>
              <a:gd name="T49" fmla="*/ 0 h 79"/>
              <a:gd name="T50" fmla="*/ 0 w 155"/>
              <a:gd name="T51" fmla="*/ 0 h 79"/>
              <a:gd name="T52" fmla="*/ 0 w 155"/>
              <a:gd name="T53" fmla="*/ 0 h 79"/>
              <a:gd name="T54" fmla="*/ 0 w 155"/>
              <a:gd name="T55" fmla="*/ 0 h 79"/>
              <a:gd name="T56" fmla="*/ 0 w 155"/>
              <a:gd name="T57" fmla="*/ 0 h 79"/>
              <a:gd name="T58" fmla="*/ 0 w 155"/>
              <a:gd name="T59" fmla="*/ 0 h 79"/>
              <a:gd name="T60" fmla="*/ 0 w 155"/>
              <a:gd name="T61" fmla="*/ 0 h 79"/>
              <a:gd name="T62" fmla="*/ 0 w 155"/>
              <a:gd name="T63" fmla="*/ 0 h 79"/>
              <a:gd name="T64" fmla="*/ 0 w 155"/>
              <a:gd name="T65" fmla="*/ 0 h 79"/>
              <a:gd name="T66" fmla="*/ 0 w 155"/>
              <a:gd name="T67" fmla="*/ 0 h 79"/>
              <a:gd name="T68" fmla="*/ 0 w 155"/>
              <a:gd name="T69" fmla="*/ 0 h 79"/>
              <a:gd name="T70" fmla="*/ 0 w 155"/>
              <a:gd name="T71" fmla="*/ 0 h 79"/>
              <a:gd name="T72" fmla="*/ 0 w 155"/>
              <a:gd name="T73" fmla="*/ 0 h 79"/>
              <a:gd name="T74" fmla="*/ 0 w 155"/>
              <a:gd name="T75" fmla="*/ 0 h 79"/>
              <a:gd name="T76" fmla="*/ 0 w 155"/>
              <a:gd name="T77" fmla="*/ 0 h 79"/>
              <a:gd name="T78" fmla="*/ 0 w 155"/>
              <a:gd name="T79" fmla="*/ 0 h 79"/>
              <a:gd name="T80" fmla="*/ 0 w 155"/>
              <a:gd name="T81" fmla="*/ 0 h 79"/>
              <a:gd name="T82" fmla="*/ 0 w 155"/>
              <a:gd name="T83" fmla="*/ 0 h 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5"/>
              <a:gd name="T127" fmla="*/ 0 h 79"/>
              <a:gd name="T128" fmla="*/ 155 w 155"/>
              <a:gd name="T129" fmla="*/ 79 h 7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5" h="79">
                <a:moveTo>
                  <a:pt x="72" y="65"/>
                </a:moveTo>
                <a:lnTo>
                  <a:pt x="78" y="62"/>
                </a:lnTo>
                <a:lnTo>
                  <a:pt x="85" y="58"/>
                </a:lnTo>
                <a:lnTo>
                  <a:pt x="91" y="58"/>
                </a:lnTo>
                <a:lnTo>
                  <a:pt x="97" y="53"/>
                </a:lnTo>
                <a:lnTo>
                  <a:pt x="101" y="46"/>
                </a:lnTo>
                <a:lnTo>
                  <a:pt x="105" y="40"/>
                </a:lnTo>
                <a:lnTo>
                  <a:pt x="106" y="46"/>
                </a:lnTo>
                <a:lnTo>
                  <a:pt x="103" y="53"/>
                </a:lnTo>
                <a:lnTo>
                  <a:pt x="105" y="59"/>
                </a:lnTo>
                <a:lnTo>
                  <a:pt x="112" y="59"/>
                </a:lnTo>
                <a:lnTo>
                  <a:pt x="118" y="57"/>
                </a:lnTo>
                <a:lnTo>
                  <a:pt x="124" y="56"/>
                </a:lnTo>
                <a:lnTo>
                  <a:pt x="129" y="57"/>
                </a:lnTo>
                <a:lnTo>
                  <a:pt x="136" y="58"/>
                </a:lnTo>
                <a:lnTo>
                  <a:pt x="130" y="53"/>
                </a:lnTo>
                <a:lnTo>
                  <a:pt x="124" y="51"/>
                </a:lnTo>
                <a:lnTo>
                  <a:pt x="130" y="48"/>
                </a:lnTo>
                <a:lnTo>
                  <a:pt x="136" y="46"/>
                </a:lnTo>
                <a:lnTo>
                  <a:pt x="142" y="51"/>
                </a:lnTo>
                <a:lnTo>
                  <a:pt x="148" y="51"/>
                </a:lnTo>
                <a:lnTo>
                  <a:pt x="153" y="45"/>
                </a:lnTo>
                <a:lnTo>
                  <a:pt x="155" y="38"/>
                </a:lnTo>
                <a:lnTo>
                  <a:pt x="149" y="42"/>
                </a:lnTo>
                <a:lnTo>
                  <a:pt x="145" y="36"/>
                </a:lnTo>
                <a:lnTo>
                  <a:pt x="147" y="29"/>
                </a:lnTo>
                <a:lnTo>
                  <a:pt x="145" y="22"/>
                </a:lnTo>
                <a:lnTo>
                  <a:pt x="142" y="15"/>
                </a:lnTo>
                <a:lnTo>
                  <a:pt x="135" y="15"/>
                </a:lnTo>
                <a:lnTo>
                  <a:pt x="129" y="17"/>
                </a:lnTo>
                <a:lnTo>
                  <a:pt x="126" y="24"/>
                </a:lnTo>
                <a:lnTo>
                  <a:pt x="125" y="31"/>
                </a:lnTo>
                <a:lnTo>
                  <a:pt x="124" y="24"/>
                </a:lnTo>
                <a:lnTo>
                  <a:pt x="123" y="17"/>
                </a:lnTo>
                <a:lnTo>
                  <a:pt x="117" y="13"/>
                </a:lnTo>
                <a:lnTo>
                  <a:pt x="110" y="12"/>
                </a:lnTo>
                <a:lnTo>
                  <a:pt x="105" y="18"/>
                </a:lnTo>
                <a:lnTo>
                  <a:pt x="98" y="18"/>
                </a:lnTo>
                <a:lnTo>
                  <a:pt x="94" y="12"/>
                </a:lnTo>
                <a:lnTo>
                  <a:pt x="93" y="5"/>
                </a:lnTo>
                <a:lnTo>
                  <a:pt x="86" y="0"/>
                </a:lnTo>
                <a:lnTo>
                  <a:pt x="80" y="0"/>
                </a:lnTo>
                <a:lnTo>
                  <a:pt x="74" y="0"/>
                </a:lnTo>
                <a:lnTo>
                  <a:pt x="67" y="2"/>
                </a:lnTo>
                <a:lnTo>
                  <a:pt x="63" y="9"/>
                </a:lnTo>
                <a:lnTo>
                  <a:pt x="68" y="17"/>
                </a:lnTo>
                <a:lnTo>
                  <a:pt x="73" y="23"/>
                </a:lnTo>
                <a:lnTo>
                  <a:pt x="79" y="29"/>
                </a:lnTo>
                <a:lnTo>
                  <a:pt x="86" y="29"/>
                </a:lnTo>
                <a:lnTo>
                  <a:pt x="91" y="33"/>
                </a:lnTo>
                <a:lnTo>
                  <a:pt x="98" y="38"/>
                </a:lnTo>
                <a:lnTo>
                  <a:pt x="92" y="43"/>
                </a:lnTo>
                <a:lnTo>
                  <a:pt x="86" y="43"/>
                </a:lnTo>
                <a:lnTo>
                  <a:pt x="79" y="48"/>
                </a:lnTo>
                <a:lnTo>
                  <a:pt x="73" y="49"/>
                </a:lnTo>
                <a:lnTo>
                  <a:pt x="67" y="49"/>
                </a:lnTo>
                <a:lnTo>
                  <a:pt x="66" y="42"/>
                </a:lnTo>
                <a:lnTo>
                  <a:pt x="59" y="37"/>
                </a:lnTo>
                <a:lnTo>
                  <a:pt x="58" y="30"/>
                </a:lnTo>
                <a:lnTo>
                  <a:pt x="52" y="24"/>
                </a:lnTo>
                <a:lnTo>
                  <a:pt x="45" y="26"/>
                </a:lnTo>
                <a:lnTo>
                  <a:pt x="39" y="26"/>
                </a:lnTo>
                <a:lnTo>
                  <a:pt x="33" y="23"/>
                </a:lnTo>
                <a:lnTo>
                  <a:pt x="27" y="21"/>
                </a:lnTo>
                <a:lnTo>
                  <a:pt x="20" y="28"/>
                </a:lnTo>
                <a:lnTo>
                  <a:pt x="14" y="32"/>
                </a:lnTo>
                <a:lnTo>
                  <a:pt x="8" y="33"/>
                </a:lnTo>
                <a:lnTo>
                  <a:pt x="4" y="41"/>
                </a:lnTo>
                <a:lnTo>
                  <a:pt x="3" y="48"/>
                </a:lnTo>
                <a:lnTo>
                  <a:pt x="5" y="55"/>
                </a:lnTo>
                <a:lnTo>
                  <a:pt x="0" y="62"/>
                </a:lnTo>
                <a:lnTo>
                  <a:pt x="0" y="67"/>
                </a:lnTo>
                <a:lnTo>
                  <a:pt x="5" y="74"/>
                </a:lnTo>
                <a:lnTo>
                  <a:pt x="11" y="75"/>
                </a:lnTo>
                <a:lnTo>
                  <a:pt x="17" y="79"/>
                </a:lnTo>
                <a:lnTo>
                  <a:pt x="24" y="78"/>
                </a:lnTo>
                <a:lnTo>
                  <a:pt x="30" y="72"/>
                </a:lnTo>
                <a:lnTo>
                  <a:pt x="36" y="74"/>
                </a:lnTo>
                <a:lnTo>
                  <a:pt x="42" y="74"/>
                </a:lnTo>
                <a:lnTo>
                  <a:pt x="48" y="72"/>
                </a:lnTo>
                <a:lnTo>
                  <a:pt x="55" y="67"/>
                </a:lnTo>
                <a:lnTo>
                  <a:pt x="61" y="64"/>
                </a:lnTo>
                <a:lnTo>
                  <a:pt x="67" y="63"/>
                </a:lnTo>
                <a:lnTo>
                  <a:pt x="72" y="6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0" name="Freeform 87"/>
          <p:cNvSpPr>
            <a:spLocks/>
          </p:cNvSpPr>
          <p:nvPr/>
        </p:nvSpPr>
        <p:spPr bwMode="auto">
          <a:xfrm>
            <a:off x="7751763" y="5059363"/>
            <a:ext cx="6350" cy="9525"/>
          </a:xfrm>
          <a:custGeom>
            <a:avLst/>
            <a:gdLst>
              <a:gd name="T0" fmla="*/ 0 w 13"/>
              <a:gd name="T1" fmla="*/ 0 h 21"/>
              <a:gd name="T2" fmla="*/ 0 w 13"/>
              <a:gd name="T3" fmla="*/ 0 h 21"/>
              <a:gd name="T4" fmla="*/ 0 w 13"/>
              <a:gd name="T5" fmla="*/ 0 h 21"/>
              <a:gd name="T6" fmla="*/ 0 w 13"/>
              <a:gd name="T7" fmla="*/ 0 h 21"/>
              <a:gd name="T8" fmla="*/ 0 w 13"/>
              <a:gd name="T9" fmla="*/ 0 h 21"/>
              <a:gd name="T10" fmla="*/ 0 w 13"/>
              <a:gd name="T11" fmla="*/ 0 h 21"/>
              <a:gd name="T12" fmla="*/ 0 w 13"/>
              <a:gd name="T13" fmla="*/ 0 h 21"/>
              <a:gd name="T14" fmla="*/ 0 w 13"/>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1"/>
              <a:gd name="T26" fmla="*/ 13 w 1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1">
                <a:moveTo>
                  <a:pt x="3" y="21"/>
                </a:moveTo>
                <a:lnTo>
                  <a:pt x="6" y="15"/>
                </a:lnTo>
                <a:lnTo>
                  <a:pt x="9" y="8"/>
                </a:lnTo>
                <a:lnTo>
                  <a:pt x="13" y="3"/>
                </a:lnTo>
                <a:lnTo>
                  <a:pt x="7" y="0"/>
                </a:lnTo>
                <a:lnTo>
                  <a:pt x="0" y="7"/>
                </a:lnTo>
                <a:lnTo>
                  <a:pt x="1" y="13"/>
                </a:lnTo>
                <a:lnTo>
                  <a:pt x="3" y="2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1" name="Freeform 88"/>
          <p:cNvSpPr>
            <a:spLocks/>
          </p:cNvSpPr>
          <p:nvPr/>
        </p:nvSpPr>
        <p:spPr bwMode="auto">
          <a:xfrm>
            <a:off x="7758113" y="4633913"/>
            <a:ext cx="3175" cy="1587"/>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5"/>
                </a:lnTo>
                <a:lnTo>
                  <a:pt x="6" y="2"/>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2" name="Freeform 89"/>
          <p:cNvSpPr>
            <a:spLocks/>
          </p:cNvSpPr>
          <p:nvPr/>
        </p:nvSpPr>
        <p:spPr bwMode="auto">
          <a:xfrm>
            <a:off x="7761288" y="4629150"/>
            <a:ext cx="3175" cy="6350"/>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w 8"/>
              <a:gd name="T13" fmla="*/ 0 h 14"/>
              <a:gd name="T14" fmla="*/ 0 60000 65536"/>
              <a:gd name="T15" fmla="*/ 0 60000 65536"/>
              <a:gd name="T16" fmla="*/ 0 60000 65536"/>
              <a:gd name="T17" fmla="*/ 0 60000 65536"/>
              <a:gd name="T18" fmla="*/ 0 60000 65536"/>
              <a:gd name="T19" fmla="*/ 0 60000 65536"/>
              <a:gd name="T20" fmla="*/ 0 60000 65536"/>
              <a:gd name="T21" fmla="*/ 0 w 8"/>
              <a:gd name="T22" fmla="*/ 0 h 14"/>
              <a:gd name="T23" fmla="*/ 8 w 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4">
                <a:moveTo>
                  <a:pt x="1" y="0"/>
                </a:moveTo>
                <a:lnTo>
                  <a:pt x="0" y="2"/>
                </a:lnTo>
                <a:lnTo>
                  <a:pt x="2" y="9"/>
                </a:lnTo>
                <a:lnTo>
                  <a:pt x="8" y="14"/>
                </a:lnTo>
                <a:lnTo>
                  <a:pt x="8" y="8"/>
                </a:lnTo>
                <a:lnTo>
                  <a:pt x="7" y="0"/>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3" name="Freeform 90"/>
          <p:cNvSpPr>
            <a:spLocks/>
          </p:cNvSpPr>
          <p:nvPr/>
        </p:nvSpPr>
        <p:spPr bwMode="auto">
          <a:xfrm>
            <a:off x="7762875" y="4603750"/>
            <a:ext cx="3175" cy="4763"/>
          </a:xfrm>
          <a:custGeom>
            <a:avLst/>
            <a:gdLst>
              <a:gd name="T0" fmla="*/ 0 w 10"/>
              <a:gd name="T1" fmla="*/ 0 h 8"/>
              <a:gd name="T2" fmla="*/ 0 w 10"/>
              <a:gd name="T3" fmla="*/ 0 h 8"/>
              <a:gd name="T4" fmla="*/ 0 w 10"/>
              <a:gd name="T5" fmla="*/ 0 h 8"/>
              <a:gd name="T6" fmla="*/ 0 w 10"/>
              <a:gd name="T7" fmla="*/ 0 h 8"/>
              <a:gd name="T8" fmla="*/ 0 w 10"/>
              <a:gd name="T9" fmla="*/ 0 h 8"/>
              <a:gd name="T10" fmla="*/ 0 w 10"/>
              <a:gd name="T11" fmla="*/ 0 h 8"/>
              <a:gd name="T12" fmla="*/ 0 60000 65536"/>
              <a:gd name="T13" fmla="*/ 0 60000 65536"/>
              <a:gd name="T14" fmla="*/ 0 60000 65536"/>
              <a:gd name="T15" fmla="*/ 0 60000 65536"/>
              <a:gd name="T16" fmla="*/ 0 60000 65536"/>
              <a:gd name="T17" fmla="*/ 0 60000 65536"/>
              <a:gd name="T18" fmla="*/ 0 w 10"/>
              <a:gd name="T19" fmla="*/ 0 h 8"/>
              <a:gd name="T20" fmla="*/ 10 w 10"/>
              <a:gd name="T21" fmla="*/ 8 h 8"/>
            </a:gdLst>
            <a:ahLst/>
            <a:cxnLst>
              <a:cxn ang="T12">
                <a:pos x="T0" y="T1"/>
              </a:cxn>
              <a:cxn ang="T13">
                <a:pos x="T2" y="T3"/>
              </a:cxn>
              <a:cxn ang="T14">
                <a:pos x="T4" y="T5"/>
              </a:cxn>
              <a:cxn ang="T15">
                <a:pos x="T6" y="T7"/>
              </a:cxn>
              <a:cxn ang="T16">
                <a:pos x="T8" y="T9"/>
              </a:cxn>
              <a:cxn ang="T17">
                <a:pos x="T10" y="T11"/>
              </a:cxn>
            </a:cxnLst>
            <a:rect l="T18" t="T19" r="T20" b="T21"/>
            <a:pathLst>
              <a:path w="10" h="8">
                <a:moveTo>
                  <a:pt x="1" y="0"/>
                </a:moveTo>
                <a:lnTo>
                  <a:pt x="0" y="2"/>
                </a:lnTo>
                <a:lnTo>
                  <a:pt x="3" y="8"/>
                </a:lnTo>
                <a:lnTo>
                  <a:pt x="10" y="7"/>
                </a:lnTo>
                <a:lnTo>
                  <a:pt x="6" y="0"/>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4" name="Freeform 91"/>
          <p:cNvSpPr>
            <a:spLocks/>
          </p:cNvSpPr>
          <p:nvPr/>
        </p:nvSpPr>
        <p:spPr bwMode="auto">
          <a:xfrm>
            <a:off x="7762875" y="4770438"/>
            <a:ext cx="1588" cy="4762"/>
          </a:xfrm>
          <a:custGeom>
            <a:avLst/>
            <a:gdLst>
              <a:gd name="T0" fmla="*/ 500566144 w 2"/>
              <a:gd name="T1" fmla="*/ 0 h 8"/>
              <a:gd name="T2" fmla="*/ 0 w 2"/>
              <a:gd name="T3" fmla="*/ 0 h 8"/>
              <a:gd name="T4" fmla="*/ 0 w 2"/>
              <a:gd name="T5" fmla="*/ 0 h 8"/>
              <a:gd name="T6" fmla="*/ 500566144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2" y="0"/>
                </a:moveTo>
                <a:lnTo>
                  <a:pt x="0" y="0"/>
                </a:lnTo>
                <a:lnTo>
                  <a:pt x="0" y="8"/>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5" name="Freeform 92"/>
          <p:cNvSpPr>
            <a:spLocks/>
          </p:cNvSpPr>
          <p:nvPr/>
        </p:nvSpPr>
        <p:spPr bwMode="auto">
          <a:xfrm>
            <a:off x="7769225" y="4624388"/>
            <a:ext cx="3175" cy="3175"/>
          </a:xfrm>
          <a:custGeom>
            <a:avLst/>
            <a:gdLst>
              <a:gd name="T0" fmla="*/ 0 w 6"/>
              <a:gd name="T1" fmla="*/ 0 h 9"/>
              <a:gd name="T2" fmla="*/ 0 w 6"/>
              <a:gd name="T3" fmla="*/ 0 h 9"/>
              <a:gd name="T4" fmla="*/ 0 w 6"/>
              <a:gd name="T5" fmla="*/ 0 h 9"/>
              <a:gd name="T6" fmla="*/ 0 w 6"/>
              <a:gd name="T7" fmla="*/ 0 h 9"/>
              <a:gd name="T8" fmla="*/ 0 w 6"/>
              <a:gd name="T9" fmla="*/ 0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0" y="0"/>
                </a:moveTo>
                <a:lnTo>
                  <a:pt x="0" y="4"/>
                </a:lnTo>
                <a:lnTo>
                  <a:pt x="6" y="9"/>
                </a:lnTo>
                <a:lnTo>
                  <a:pt x="5" y="4"/>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6" name="Freeform 93"/>
          <p:cNvSpPr>
            <a:spLocks/>
          </p:cNvSpPr>
          <p:nvPr/>
        </p:nvSpPr>
        <p:spPr bwMode="auto">
          <a:xfrm>
            <a:off x="7791450" y="5102225"/>
            <a:ext cx="53975" cy="38100"/>
          </a:xfrm>
          <a:custGeom>
            <a:avLst/>
            <a:gdLst>
              <a:gd name="T0" fmla="*/ 0 w 116"/>
              <a:gd name="T1" fmla="*/ 0 h 78"/>
              <a:gd name="T2" fmla="*/ 0 w 116"/>
              <a:gd name="T3" fmla="*/ 0 h 78"/>
              <a:gd name="T4" fmla="*/ 0 w 116"/>
              <a:gd name="T5" fmla="*/ 0 h 78"/>
              <a:gd name="T6" fmla="*/ 0 w 116"/>
              <a:gd name="T7" fmla="*/ 0 h 78"/>
              <a:gd name="T8" fmla="*/ 0 w 116"/>
              <a:gd name="T9" fmla="*/ 0 h 78"/>
              <a:gd name="T10" fmla="*/ 0 w 116"/>
              <a:gd name="T11" fmla="*/ 0 h 78"/>
              <a:gd name="T12" fmla="*/ 0 w 116"/>
              <a:gd name="T13" fmla="*/ 0 h 78"/>
              <a:gd name="T14" fmla="*/ 0 w 116"/>
              <a:gd name="T15" fmla="*/ 0 h 78"/>
              <a:gd name="T16" fmla="*/ 0 w 116"/>
              <a:gd name="T17" fmla="*/ 0 h 78"/>
              <a:gd name="T18" fmla="*/ 0 w 116"/>
              <a:gd name="T19" fmla="*/ 0 h 78"/>
              <a:gd name="T20" fmla="*/ 0 w 116"/>
              <a:gd name="T21" fmla="*/ 0 h 78"/>
              <a:gd name="T22" fmla="*/ 0 w 116"/>
              <a:gd name="T23" fmla="*/ 0 h 78"/>
              <a:gd name="T24" fmla="*/ 0 w 116"/>
              <a:gd name="T25" fmla="*/ 0 h 78"/>
              <a:gd name="T26" fmla="*/ 0 w 116"/>
              <a:gd name="T27" fmla="*/ 0 h 78"/>
              <a:gd name="T28" fmla="*/ 0 w 116"/>
              <a:gd name="T29" fmla="*/ 0 h 78"/>
              <a:gd name="T30" fmla="*/ 0 w 116"/>
              <a:gd name="T31" fmla="*/ 0 h 78"/>
              <a:gd name="T32" fmla="*/ 0 w 116"/>
              <a:gd name="T33" fmla="*/ 0 h 78"/>
              <a:gd name="T34" fmla="*/ 0 w 116"/>
              <a:gd name="T35" fmla="*/ 0 h 78"/>
              <a:gd name="T36" fmla="*/ 0 w 116"/>
              <a:gd name="T37" fmla="*/ 0 h 78"/>
              <a:gd name="T38" fmla="*/ 0 w 116"/>
              <a:gd name="T39" fmla="*/ 0 h 78"/>
              <a:gd name="T40" fmla="*/ 0 w 116"/>
              <a:gd name="T41" fmla="*/ 0 h 78"/>
              <a:gd name="T42" fmla="*/ 0 w 116"/>
              <a:gd name="T43" fmla="*/ 0 h 78"/>
              <a:gd name="T44" fmla="*/ 0 w 116"/>
              <a:gd name="T45" fmla="*/ 0 h 78"/>
              <a:gd name="T46" fmla="*/ 0 w 116"/>
              <a:gd name="T47" fmla="*/ 0 h 78"/>
              <a:gd name="T48" fmla="*/ 0 w 116"/>
              <a:gd name="T49" fmla="*/ 0 h 78"/>
              <a:gd name="T50" fmla="*/ 0 w 116"/>
              <a:gd name="T51" fmla="*/ 0 h 78"/>
              <a:gd name="T52" fmla="*/ 0 w 116"/>
              <a:gd name="T53" fmla="*/ 0 h 78"/>
              <a:gd name="T54" fmla="*/ 0 w 116"/>
              <a:gd name="T55" fmla="*/ 0 h 78"/>
              <a:gd name="T56" fmla="*/ 0 w 116"/>
              <a:gd name="T57" fmla="*/ 0 h 78"/>
              <a:gd name="T58" fmla="*/ 0 w 116"/>
              <a:gd name="T59" fmla="*/ 0 h 78"/>
              <a:gd name="T60" fmla="*/ 0 w 116"/>
              <a:gd name="T61" fmla="*/ 0 h 78"/>
              <a:gd name="T62" fmla="*/ 0 w 116"/>
              <a:gd name="T63" fmla="*/ 0 h 78"/>
              <a:gd name="T64" fmla="*/ 0 w 116"/>
              <a:gd name="T65" fmla="*/ 0 h 78"/>
              <a:gd name="T66" fmla="*/ 0 w 116"/>
              <a:gd name="T67" fmla="*/ 0 h 78"/>
              <a:gd name="T68" fmla="*/ 0 w 116"/>
              <a:gd name="T69" fmla="*/ 0 h 78"/>
              <a:gd name="T70" fmla="*/ 0 w 116"/>
              <a:gd name="T71" fmla="*/ 0 h 78"/>
              <a:gd name="T72" fmla="*/ 0 w 116"/>
              <a:gd name="T73" fmla="*/ 0 h 78"/>
              <a:gd name="T74" fmla="*/ 0 w 116"/>
              <a:gd name="T75" fmla="*/ 0 h 78"/>
              <a:gd name="T76" fmla="*/ 0 w 116"/>
              <a:gd name="T77" fmla="*/ 0 h 78"/>
              <a:gd name="T78" fmla="*/ 0 w 116"/>
              <a:gd name="T79" fmla="*/ 0 h 78"/>
              <a:gd name="T80" fmla="*/ 0 w 116"/>
              <a:gd name="T81" fmla="*/ 0 h 78"/>
              <a:gd name="T82" fmla="*/ 0 w 116"/>
              <a:gd name="T83" fmla="*/ 0 h 78"/>
              <a:gd name="T84" fmla="*/ 0 w 116"/>
              <a:gd name="T85" fmla="*/ 0 h 78"/>
              <a:gd name="T86" fmla="*/ 0 w 116"/>
              <a:gd name="T87" fmla="*/ 0 h 78"/>
              <a:gd name="T88" fmla="*/ 0 w 116"/>
              <a:gd name="T89" fmla="*/ 0 h 78"/>
              <a:gd name="T90" fmla="*/ 0 w 116"/>
              <a:gd name="T91" fmla="*/ 0 h 78"/>
              <a:gd name="T92" fmla="*/ 0 w 116"/>
              <a:gd name="T93" fmla="*/ 0 h 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
              <a:gd name="T142" fmla="*/ 0 h 78"/>
              <a:gd name="T143" fmla="*/ 116 w 116"/>
              <a:gd name="T144" fmla="*/ 78 h 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 h="78">
                <a:moveTo>
                  <a:pt x="0" y="17"/>
                </a:moveTo>
                <a:lnTo>
                  <a:pt x="2" y="23"/>
                </a:lnTo>
                <a:lnTo>
                  <a:pt x="5" y="27"/>
                </a:lnTo>
                <a:lnTo>
                  <a:pt x="12" y="32"/>
                </a:lnTo>
                <a:lnTo>
                  <a:pt x="18" y="33"/>
                </a:lnTo>
                <a:lnTo>
                  <a:pt x="24" y="34"/>
                </a:lnTo>
                <a:lnTo>
                  <a:pt x="30" y="34"/>
                </a:lnTo>
                <a:lnTo>
                  <a:pt x="35" y="35"/>
                </a:lnTo>
                <a:lnTo>
                  <a:pt x="42" y="35"/>
                </a:lnTo>
                <a:lnTo>
                  <a:pt x="47" y="42"/>
                </a:lnTo>
                <a:lnTo>
                  <a:pt x="53" y="48"/>
                </a:lnTo>
                <a:lnTo>
                  <a:pt x="58" y="50"/>
                </a:lnTo>
                <a:lnTo>
                  <a:pt x="62" y="54"/>
                </a:lnTo>
                <a:lnTo>
                  <a:pt x="64" y="56"/>
                </a:lnTo>
                <a:lnTo>
                  <a:pt x="65" y="63"/>
                </a:lnTo>
                <a:lnTo>
                  <a:pt x="72" y="68"/>
                </a:lnTo>
                <a:lnTo>
                  <a:pt x="78" y="73"/>
                </a:lnTo>
                <a:lnTo>
                  <a:pt x="84" y="74"/>
                </a:lnTo>
                <a:lnTo>
                  <a:pt x="90" y="78"/>
                </a:lnTo>
                <a:lnTo>
                  <a:pt x="96" y="73"/>
                </a:lnTo>
                <a:lnTo>
                  <a:pt x="103" y="73"/>
                </a:lnTo>
                <a:lnTo>
                  <a:pt x="109" y="70"/>
                </a:lnTo>
                <a:lnTo>
                  <a:pt x="114" y="63"/>
                </a:lnTo>
                <a:lnTo>
                  <a:pt x="116" y="56"/>
                </a:lnTo>
                <a:lnTo>
                  <a:pt x="116" y="54"/>
                </a:lnTo>
                <a:lnTo>
                  <a:pt x="110" y="48"/>
                </a:lnTo>
                <a:lnTo>
                  <a:pt x="105" y="40"/>
                </a:lnTo>
                <a:lnTo>
                  <a:pt x="104" y="34"/>
                </a:lnTo>
                <a:lnTo>
                  <a:pt x="98" y="29"/>
                </a:lnTo>
                <a:lnTo>
                  <a:pt x="91" y="25"/>
                </a:lnTo>
                <a:lnTo>
                  <a:pt x="85" y="26"/>
                </a:lnTo>
                <a:lnTo>
                  <a:pt x="82" y="19"/>
                </a:lnTo>
                <a:lnTo>
                  <a:pt x="80" y="13"/>
                </a:lnTo>
                <a:lnTo>
                  <a:pt x="74" y="11"/>
                </a:lnTo>
                <a:lnTo>
                  <a:pt x="70" y="5"/>
                </a:lnTo>
                <a:lnTo>
                  <a:pt x="69" y="2"/>
                </a:lnTo>
                <a:lnTo>
                  <a:pt x="62" y="0"/>
                </a:lnTo>
                <a:lnTo>
                  <a:pt x="56" y="6"/>
                </a:lnTo>
                <a:lnTo>
                  <a:pt x="50" y="5"/>
                </a:lnTo>
                <a:lnTo>
                  <a:pt x="44" y="1"/>
                </a:lnTo>
                <a:lnTo>
                  <a:pt x="38" y="5"/>
                </a:lnTo>
                <a:lnTo>
                  <a:pt x="31" y="3"/>
                </a:lnTo>
                <a:lnTo>
                  <a:pt x="19" y="5"/>
                </a:lnTo>
                <a:lnTo>
                  <a:pt x="14" y="6"/>
                </a:lnTo>
                <a:lnTo>
                  <a:pt x="6" y="9"/>
                </a:lnTo>
                <a:lnTo>
                  <a:pt x="1" y="15"/>
                </a:lnTo>
                <a:lnTo>
                  <a:pt x="0" y="1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7" name="Freeform 94"/>
          <p:cNvSpPr>
            <a:spLocks/>
          </p:cNvSpPr>
          <p:nvPr/>
        </p:nvSpPr>
        <p:spPr bwMode="auto">
          <a:xfrm>
            <a:off x="7793038" y="4670425"/>
            <a:ext cx="3175" cy="4763"/>
          </a:xfrm>
          <a:custGeom>
            <a:avLst/>
            <a:gdLst>
              <a:gd name="T0" fmla="*/ 0 w 7"/>
              <a:gd name="T1" fmla="*/ 0 h 11"/>
              <a:gd name="T2" fmla="*/ 0 w 7"/>
              <a:gd name="T3" fmla="*/ 0 h 11"/>
              <a:gd name="T4" fmla="*/ 0 w 7"/>
              <a:gd name="T5" fmla="*/ 0 h 11"/>
              <a:gd name="T6" fmla="*/ 0 w 7"/>
              <a:gd name="T7" fmla="*/ 0 h 11"/>
              <a:gd name="T8" fmla="*/ 0 w 7"/>
              <a:gd name="T9" fmla="*/ 0 h 11"/>
              <a:gd name="T10" fmla="*/ 0 w 7"/>
              <a:gd name="T11" fmla="*/ 0 h 11"/>
              <a:gd name="T12" fmla="*/ 0 60000 65536"/>
              <a:gd name="T13" fmla="*/ 0 60000 65536"/>
              <a:gd name="T14" fmla="*/ 0 60000 65536"/>
              <a:gd name="T15" fmla="*/ 0 60000 65536"/>
              <a:gd name="T16" fmla="*/ 0 60000 65536"/>
              <a:gd name="T17" fmla="*/ 0 60000 65536"/>
              <a:gd name="T18" fmla="*/ 0 w 7"/>
              <a:gd name="T19" fmla="*/ 0 h 11"/>
              <a:gd name="T20" fmla="*/ 7 w 7"/>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7" h="11">
                <a:moveTo>
                  <a:pt x="0" y="0"/>
                </a:moveTo>
                <a:lnTo>
                  <a:pt x="0" y="4"/>
                </a:lnTo>
                <a:lnTo>
                  <a:pt x="7" y="11"/>
                </a:lnTo>
                <a:lnTo>
                  <a:pt x="5" y="9"/>
                </a:lnTo>
                <a:lnTo>
                  <a:pt x="2" y="2"/>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8" name="Freeform 95"/>
          <p:cNvSpPr>
            <a:spLocks/>
          </p:cNvSpPr>
          <p:nvPr/>
        </p:nvSpPr>
        <p:spPr bwMode="auto">
          <a:xfrm>
            <a:off x="7797800" y="5059363"/>
            <a:ext cx="3175" cy="4762"/>
          </a:xfrm>
          <a:custGeom>
            <a:avLst/>
            <a:gdLst>
              <a:gd name="T0" fmla="*/ 0 w 6"/>
              <a:gd name="T1" fmla="*/ 0 h 10"/>
              <a:gd name="T2" fmla="*/ 0 w 6"/>
              <a:gd name="T3" fmla="*/ 0 h 10"/>
              <a:gd name="T4" fmla="*/ 0 w 6"/>
              <a:gd name="T5" fmla="*/ 0 h 10"/>
              <a:gd name="T6" fmla="*/ 0 w 6"/>
              <a:gd name="T7" fmla="*/ 0 h 10"/>
              <a:gd name="T8" fmla="*/ 0 w 6"/>
              <a:gd name="T9" fmla="*/ 0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4" y="0"/>
                </a:moveTo>
                <a:lnTo>
                  <a:pt x="0" y="3"/>
                </a:lnTo>
                <a:lnTo>
                  <a:pt x="0" y="10"/>
                </a:lnTo>
                <a:lnTo>
                  <a:pt x="6"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09" name="Freeform 96"/>
          <p:cNvSpPr>
            <a:spLocks/>
          </p:cNvSpPr>
          <p:nvPr/>
        </p:nvSpPr>
        <p:spPr bwMode="auto">
          <a:xfrm>
            <a:off x="7799388" y="4692650"/>
            <a:ext cx="193675" cy="276225"/>
          </a:xfrm>
          <a:custGeom>
            <a:avLst/>
            <a:gdLst>
              <a:gd name="T0" fmla="*/ 0 w 413"/>
              <a:gd name="T1" fmla="*/ 0 h 587"/>
              <a:gd name="T2" fmla="*/ 0 w 413"/>
              <a:gd name="T3" fmla="*/ 0 h 587"/>
              <a:gd name="T4" fmla="*/ 0 w 413"/>
              <a:gd name="T5" fmla="*/ 0 h 587"/>
              <a:gd name="T6" fmla="*/ 0 w 413"/>
              <a:gd name="T7" fmla="*/ 0 h 587"/>
              <a:gd name="T8" fmla="*/ 0 w 413"/>
              <a:gd name="T9" fmla="*/ 0 h 587"/>
              <a:gd name="T10" fmla="*/ 0 w 413"/>
              <a:gd name="T11" fmla="*/ 0 h 587"/>
              <a:gd name="T12" fmla="*/ 0 w 413"/>
              <a:gd name="T13" fmla="*/ 0 h 587"/>
              <a:gd name="T14" fmla="*/ 0 w 413"/>
              <a:gd name="T15" fmla="*/ 0 h 587"/>
              <a:gd name="T16" fmla="*/ 0 w 413"/>
              <a:gd name="T17" fmla="*/ 0 h 587"/>
              <a:gd name="T18" fmla="*/ 0 w 413"/>
              <a:gd name="T19" fmla="*/ 0 h 587"/>
              <a:gd name="T20" fmla="*/ 0 w 413"/>
              <a:gd name="T21" fmla="*/ 0 h 587"/>
              <a:gd name="T22" fmla="*/ 0 w 413"/>
              <a:gd name="T23" fmla="*/ 0 h 587"/>
              <a:gd name="T24" fmla="*/ 0 w 413"/>
              <a:gd name="T25" fmla="*/ 0 h 587"/>
              <a:gd name="T26" fmla="*/ 0 w 413"/>
              <a:gd name="T27" fmla="*/ 0 h 587"/>
              <a:gd name="T28" fmla="*/ 0 w 413"/>
              <a:gd name="T29" fmla="*/ 0 h 587"/>
              <a:gd name="T30" fmla="*/ 0 w 413"/>
              <a:gd name="T31" fmla="*/ 0 h 587"/>
              <a:gd name="T32" fmla="*/ 0 w 413"/>
              <a:gd name="T33" fmla="*/ 0 h 587"/>
              <a:gd name="T34" fmla="*/ 0 w 413"/>
              <a:gd name="T35" fmla="*/ 0 h 587"/>
              <a:gd name="T36" fmla="*/ 0 w 413"/>
              <a:gd name="T37" fmla="*/ 0 h 587"/>
              <a:gd name="T38" fmla="*/ 0 w 413"/>
              <a:gd name="T39" fmla="*/ 0 h 587"/>
              <a:gd name="T40" fmla="*/ 0 w 413"/>
              <a:gd name="T41" fmla="*/ 0 h 587"/>
              <a:gd name="T42" fmla="*/ 0 w 413"/>
              <a:gd name="T43" fmla="*/ 0 h 587"/>
              <a:gd name="T44" fmla="*/ 0 w 413"/>
              <a:gd name="T45" fmla="*/ 0 h 587"/>
              <a:gd name="T46" fmla="*/ 0 w 413"/>
              <a:gd name="T47" fmla="*/ 0 h 587"/>
              <a:gd name="T48" fmla="*/ 0 w 413"/>
              <a:gd name="T49" fmla="*/ 0 h 587"/>
              <a:gd name="T50" fmla="*/ 0 w 413"/>
              <a:gd name="T51" fmla="*/ 0 h 587"/>
              <a:gd name="T52" fmla="*/ 0 w 413"/>
              <a:gd name="T53" fmla="*/ 0 h 587"/>
              <a:gd name="T54" fmla="*/ 0 w 413"/>
              <a:gd name="T55" fmla="*/ 0 h 587"/>
              <a:gd name="T56" fmla="*/ 0 w 413"/>
              <a:gd name="T57" fmla="*/ 0 h 587"/>
              <a:gd name="T58" fmla="*/ 0 w 413"/>
              <a:gd name="T59" fmla="*/ 0 h 587"/>
              <a:gd name="T60" fmla="*/ 0 w 413"/>
              <a:gd name="T61" fmla="*/ 0 h 587"/>
              <a:gd name="T62" fmla="*/ 0 w 413"/>
              <a:gd name="T63" fmla="*/ 0 h 587"/>
              <a:gd name="T64" fmla="*/ 0 w 413"/>
              <a:gd name="T65" fmla="*/ 0 h 587"/>
              <a:gd name="T66" fmla="*/ 0 w 413"/>
              <a:gd name="T67" fmla="*/ 0 h 587"/>
              <a:gd name="T68" fmla="*/ 0 w 413"/>
              <a:gd name="T69" fmla="*/ 0 h 587"/>
              <a:gd name="T70" fmla="*/ 0 w 413"/>
              <a:gd name="T71" fmla="*/ 0 h 587"/>
              <a:gd name="T72" fmla="*/ 0 w 413"/>
              <a:gd name="T73" fmla="*/ 0 h 587"/>
              <a:gd name="T74" fmla="*/ 0 w 413"/>
              <a:gd name="T75" fmla="*/ 0 h 587"/>
              <a:gd name="T76" fmla="*/ 0 w 413"/>
              <a:gd name="T77" fmla="*/ 0 h 587"/>
              <a:gd name="T78" fmla="*/ 0 w 413"/>
              <a:gd name="T79" fmla="*/ 0 h 587"/>
              <a:gd name="T80" fmla="*/ 0 w 413"/>
              <a:gd name="T81" fmla="*/ 0 h 587"/>
              <a:gd name="T82" fmla="*/ 0 w 413"/>
              <a:gd name="T83" fmla="*/ 0 h 587"/>
              <a:gd name="T84" fmla="*/ 0 w 413"/>
              <a:gd name="T85" fmla="*/ 0 h 587"/>
              <a:gd name="T86" fmla="*/ 0 w 413"/>
              <a:gd name="T87" fmla="*/ 0 h 587"/>
              <a:gd name="T88" fmla="*/ 0 w 413"/>
              <a:gd name="T89" fmla="*/ 0 h 587"/>
              <a:gd name="T90" fmla="*/ 0 w 413"/>
              <a:gd name="T91" fmla="*/ 0 h 587"/>
              <a:gd name="T92" fmla="*/ 0 w 413"/>
              <a:gd name="T93" fmla="*/ 0 h 587"/>
              <a:gd name="T94" fmla="*/ 0 w 413"/>
              <a:gd name="T95" fmla="*/ 0 h 587"/>
              <a:gd name="T96" fmla="*/ 0 w 413"/>
              <a:gd name="T97" fmla="*/ 0 h 587"/>
              <a:gd name="T98" fmla="*/ 0 w 413"/>
              <a:gd name="T99" fmla="*/ 0 h 587"/>
              <a:gd name="T100" fmla="*/ 0 w 413"/>
              <a:gd name="T101" fmla="*/ 0 h 587"/>
              <a:gd name="T102" fmla="*/ 0 w 413"/>
              <a:gd name="T103" fmla="*/ 0 h 587"/>
              <a:gd name="T104" fmla="*/ 0 w 413"/>
              <a:gd name="T105" fmla="*/ 0 h 587"/>
              <a:gd name="T106" fmla="*/ 0 w 413"/>
              <a:gd name="T107" fmla="*/ 0 h 587"/>
              <a:gd name="T108" fmla="*/ 0 w 413"/>
              <a:gd name="T109" fmla="*/ 0 h 587"/>
              <a:gd name="T110" fmla="*/ 0 w 413"/>
              <a:gd name="T111" fmla="*/ 0 h 587"/>
              <a:gd name="T112" fmla="*/ 0 w 413"/>
              <a:gd name="T113" fmla="*/ 0 h 587"/>
              <a:gd name="T114" fmla="*/ 0 w 413"/>
              <a:gd name="T115" fmla="*/ 0 h 587"/>
              <a:gd name="T116" fmla="*/ 0 w 413"/>
              <a:gd name="T117" fmla="*/ 0 h 587"/>
              <a:gd name="T118" fmla="*/ 0 w 413"/>
              <a:gd name="T119" fmla="*/ 0 h 587"/>
              <a:gd name="T120" fmla="*/ 0 w 413"/>
              <a:gd name="T121" fmla="*/ 0 h 587"/>
              <a:gd name="T122" fmla="*/ 0 w 413"/>
              <a:gd name="T123" fmla="*/ 0 h 587"/>
              <a:gd name="T124" fmla="*/ 0 w 413"/>
              <a:gd name="T125" fmla="*/ 0 h 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3"/>
              <a:gd name="T190" fmla="*/ 0 h 587"/>
              <a:gd name="T191" fmla="*/ 413 w 413"/>
              <a:gd name="T192" fmla="*/ 587 h 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3" h="587">
                <a:moveTo>
                  <a:pt x="32" y="544"/>
                </a:moveTo>
                <a:lnTo>
                  <a:pt x="31" y="549"/>
                </a:lnTo>
                <a:lnTo>
                  <a:pt x="30" y="557"/>
                </a:lnTo>
                <a:lnTo>
                  <a:pt x="30" y="563"/>
                </a:lnTo>
                <a:lnTo>
                  <a:pt x="34" y="569"/>
                </a:lnTo>
                <a:lnTo>
                  <a:pt x="34" y="576"/>
                </a:lnTo>
                <a:lnTo>
                  <a:pt x="39" y="575"/>
                </a:lnTo>
                <a:lnTo>
                  <a:pt x="41" y="582"/>
                </a:lnTo>
                <a:lnTo>
                  <a:pt x="47" y="584"/>
                </a:lnTo>
                <a:lnTo>
                  <a:pt x="54" y="587"/>
                </a:lnTo>
                <a:lnTo>
                  <a:pt x="59" y="583"/>
                </a:lnTo>
                <a:lnTo>
                  <a:pt x="64" y="576"/>
                </a:lnTo>
                <a:lnTo>
                  <a:pt x="70" y="576"/>
                </a:lnTo>
                <a:lnTo>
                  <a:pt x="72" y="577"/>
                </a:lnTo>
                <a:lnTo>
                  <a:pt x="78" y="577"/>
                </a:lnTo>
                <a:lnTo>
                  <a:pt x="85" y="573"/>
                </a:lnTo>
                <a:lnTo>
                  <a:pt x="91" y="571"/>
                </a:lnTo>
                <a:lnTo>
                  <a:pt x="97" y="574"/>
                </a:lnTo>
                <a:lnTo>
                  <a:pt x="97" y="567"/>
                </a:lnTo>
                <a:lnTo>
                  <a:pt x="95" y="562"/>
                </a:lnTo>
                <a:lnTo>
                  <a:pt x="92" y="554"/>
                </a:lnTo>
                <a:lnTo>
                  <a:pt x="90" y="548"/>
                </a:lnTo>
                <a:lnTo>
                  <a:pt x="89" y="541"/>
                </a:lnTo>
                <a:lnTo>
                  <a:pt x="90" y="534"/>
                </a:lnTo>
                <a:lnTo>
                  <a:pt x="91" y="527"/>
                </a:lnTo>
                <a:lnTo>
                  <a:pt x="92" y="519"/>
                </a:lnTo>
                <a:lnTo>
                  <a:pt x="97" y="514"/>
                </a:lnTo>
                <a:lnTo>
                  <a:pt x="99" y="506"/>
                </a:lnTo>
                <a:lnTo>
                  <a:pt x="99" y="500"/>
                </a:lnTo>
                <a:lnTo>
                  <a:pt x="98" y="493"/>
                </a:lnTo>
                <a:lnTo>
                  <a:pt x="97" y="485"/>
                </a:lnTo>
                <a:lnTo>
                  <a:pt x="98" y="479"/>
                </a:lnTo>
                <a:lnTo>
                  <a:pt x="98" y="474"/>
                </a:lnTo>
                <a:lnTo>
                  <a:pt x="98" y="467"/>
                </a:lnTo>
                <a:lnTo>
                  <a:pt x="97" y="461"/>
                </a:lnTo>
                <a:lnTo>
                  <a:pt x="98" y="454"/>
                </a:lnTo>
                <a:lnTo>
                  <a:pt x="97" y="447"/>
                </a:lnTo>
                <a:lnTo>
                  <a:pt x="99" y="440"/>
                </a:lnTo>
                <a:lnTo>
                  <a:pt x="102" y="434"/>
                </a:lnTo>
                <a:lnTo>
                  <a:pt x="103" y="427"/>
                </a:lnTo>
                <a:lnTo>
                  <a:pt x="103" y="420"/>
                </a:lnTo>
                <a:lnTo>
                  <a:pt x="101" y="413"/>
                </a:lnTo>
                <a:lnTo>
                  <a:pt x="102" y="406"/>
                </a:lnTo>
                <a:lnTo>
                  <a:pt x="102" y="393"/>
                </a:lnTo>
                <a:lnTo>
                  <a:pt x="97" y="387"/>
                </a:lnTo>
                <a:lnTo>
                  <a:pt x="95" y="380"/>
                </a:lnTo>
                <a:lnTo>
                  <a:pt x="93" y="373"/>
                </a:lnTo>
                <a:lnTo>
                  <a:pt x="95" y="366"/>
                </a:lnTo>
                <a:lnTo>
                  <a:pt x="101" y="362"/>
                </a:lnTo>
                <a:lnTo>
                  <a:pt x="107" y="357"/>
                </a:lnTo>
                <a:lnTo>
                  <a:pt x="114" y="353"/>
                </a:lnTo>
                <a:lnTo>
                  <a:pt x="120" y="347"/>
                </a:lnTo>
                <a:lnTo>
                  <a:pt x="123" y="345"/>
                </a:lnTo>
                <a:lnTo>
                  <a:pt x="129" y="342"/>
                </a:lnTo>
                <a:lnTo>
                  <a:pt x="134" y="345"/>
                </a:lnTo>
                <a:lnTo>
                  <a:pt x="140" y="346"/>
                </a:lnTo>
                <a:lnTo>
                  <a:pt x="146" y="353"/>
                </a:lnTo>
                <a:lnTo>
                  <a:pt x="144" y="358"/>
                </a:lnTo>
                <a:lnTo>
                  <a:pt x="147" y="365"/>
                </a:lnTo>
                <a:lnTo>
                  <a:pt x="146" y="370"/>
                </a:lnTo>
                <a:lnTo>
                  <a:pt x="145" y="375"/>
                </a:lnTo>
                <a:lnTo>
                  <a:pt x="145" y="382"/>
                </a:lnTo>
                <a:lnTo>
                  <a:pt x="145" y="389"/>
                </a:lnTo>
                <a:lnTo>
                  <a:pt x="138" y="395"/>
                </a:lnTo>
                <a:lnTo>
                  <a:pt x="134" y="402"/>
                </a:lnTo>
                <a:lnTo>
                  <a:pt x="131" y="409"/>
                </a:lnTo>
                <a:lnTo>
                  <a:pt x="132" y="415"/>
                </a:lnTo>
                <a:lnTo>
                  <a:pt x="138" y="422"/>
                </a:lnTo>
                <a:lnTo>
                  <a:pt x="145" y="428"/>
                </a:lnTo>
                <a:lnTo>
                  <a:pt x="149" y="435"/>
                </a:lnTo>
                <a:lnTo>
                  <a:pt x="155" y="437"/>
                </a:lnTo>
                <a:lnTo>
                  <a:pt x="159" y="444"/>
                </a:lnTo>
                <a:lnTo>
                  <a:pt x="164" y="450"/>
                </a:lnTo>
                <a:lnTo>
                  <a:pt x="176" y="455"/>
                </a:lnTo>
                <a:lnTo>
                  <a:pt x="177" y="458"/>
                </a:lnTo>
                <a:lnTo>
                  <a:pt x="177" y="464"/>
                </a:lnTo>
                <a:lnTo>
                  <a:pt x="172" y="471"/>
                </a:lnTo>
                <a:lnTo>
                  <a:pt x="170" y="478"/>
                </a:lnTo>
                <a:lnTo>
                  <a:pt x="169" y="485"/>
                </a:lnTo>
                <a:lnTo>
                  <a:pt x="168" y="492"/>
                </a:lnTo>
                <a:lnTo>
                  <a:pt x="166" y="500"/>
                </a:lnTo>
                <a:lnTo>
                  <a:pt x="168" y="506"/>
                </a:lnTo>
                <a:lnTo>
                  <a:pt x="174" y="512"/>
                </a:lnTo>
                <a:lnTo>
                  <a:pt x="181" y="518"/>
                </a:lnTo>
                <a:lnTo>
                  <a:pt x="187" y="516"/>
                </a:lnTo>
                <a:lnTo>
                  <a:pt x="193" y="519"/>
                </a:lnTo>
                <a:lnTo>
                  <a:pt x="199" y="519"/>
                </a:lnTo>
                <a:lnTo>
                  <a:pt x="205" y="514"/>
                </a:lnTo>
                <a:lnTo>
                  <a:pt x="202" y="508"/>
                </a:lnTo>
                <a:lnTo>
                  <a:pt x="203" y="501"/>
                </a:lnTo>
                <a:lnTo>
                  <a:pt x="206" y="494"/>
                </a:lnTo>
                <a:lnTo>
                  <a:pt x="212" y="491"/>
                </a:lnTo>
                <a:lnTo>
                  <a:pt x="218" y="488"/>
                </a:lnTo>
                <a:lnTo>
                  <a:pt x="224" y="486"/>
                </a:lnTo>
                <a:lnTo>
                  <a:pt x="230" y="486"/>
                </a:lnTo>
                <a:lnTo>
                  <a:pt x="237" y="483"/>
                </a:lnTo>
                <a:lnTo>
                  <a:pt x="243" y="488"/>
                </a:lnTo>
                <a:lnTo>
                  <a:pt x="248" y="486"/>
                </a:lnTo>
                <a:lnTo>
                  <a:pt x="247" y="484"/>
                </a:lnTo>
                <a:lnTo>
                  <a:pt x="245" y="478"/>
                </a:lnTo>
                <a:lnTo>
                  <a:pt x="251" y="484"/>
                </a:lnTo>
                <a:lnTo>
                  <a:pt x="257" y="479"/>
                </a:lnTo>
                <a:lnTo>
                  <a:pt x="257" y="474"/>
                </a:lnTo>
                <a:lnTo>
                  <a:pt x="257" y="467"/>
                </a:lnTo>
                <a:lnTo>
                  <a:pt x="256" y="459"/>
                </a:lnTo>
                <a:lnTo>
                  <a:pt x="250" y="455"/>
                </a:lnTo>
                <a:lnTo>
                  <a:pt x="249" y="462"/>
                </a:lnTo>
                <a:lnTo>
                  <a:pt x="243" y="459"/>
                </a:lnTo>
                <a:lnTo>
                  <a:pt x="243" y="452"/>
                </a:lnTo>
                <a:lnTo>
                  <a:pt x="236" y="450"/>
                </a:lnTo>
                <a:lnTo>
                  <a:pt x="241" y="442"/>
                </a:lnTo>
                <a:lnTo>
                  <a:pt x="235" y="440"/>
                </a:lnTo>
                <a:lnTo>
                  <a:pt x="234" y="437"/>
                </a:lnTo>
                <a:lnTo>
                  <a:pt x="228" y="430"/>
                </a:lnTo>
                <a:lnTo>
                  <a:pt x="222" y="427"/>
                </a:lnTo>
                <a:lnTo>
                  <a:pt x="216" y="421"/>
                </a:lnTo>
                <a:lnTo>
                  <a:pt x="220" y="414"/>
                </a:lnTo>
                <a:lnTo>
                  <a:pt x="221" y="410"/>
                </a:lnTo>
                <a:lnTo>
                  <a:pt x="219" y="403"/>
                </a:lnTo>
                <a:lnTo>
                  <a:pt x="224" y="405"/>
                </a:lnTo>
                <a:lnTo>
                  <a:pt x="227" y="405"/>
                </a:lnTo>
                <a:lnTo>
                  <a:pt x="222" y="398"/>
                </a:lnTo>
                <a:lnTo>
                  <a:pt x="225" y="391"/>
                </a:lnTo>
                <a:lnTo>
                  <a:pt x="232" y="389"/>
                </a:lnTo>
                <a:lnTo>
                  <a:pt x="228" y="383"/>
                </a:lnTo>
                <a:lnTo>
                  <a:pt x="222" y="377"/>
                </a:lnTo>
                <a:lnTo>
                  <a:pt x="223" y="370"/>
                </a:lnTo>
                <a:lnTo>
                  <a:pt x="220" y="363"/>
                </a:lnTo>
                <a:lnTo>
                  <a:pt x="215" y="357"/>
                </a:lnTo>
                <a:lnTo>
                  <a:pt x="209" y="353"/>
                </a:lnTo>
                <a:lnTo>
                  <a:pt x="207" y="346"/>
                </a:lnTo>
                <a:lnTo>
                  <a:pt x="205" y="339"/>
                </a:lnTo>
                <a:lnTo>
                  <a:pt x="202" y="332"/>
                </a:lnTo>
                <a:lnTo>
                  <a:pt x="198" y="326"/>
                </a:lnTo>
                <a:lnTo>
                  <a:pt x="196" y="319"/>
                </a:lnTo>
                <a:lnTo>
                  <a:pt x="190" y="311"/>
                </a:lnTo>
                <a:lnTo>
                  <a:pt x="184" y="307"/>
                </a:lnTo>
                <a:lnTo>
                  <a:pt x="179" y="305"/>
                </a:lnTo>
                <a:lnTo>
                  <a:pt x="177" y="298"/>
                </a:lnTo>
                <a:lnTo>
                  <a:pt x="170" y="292"/>
                </a:lnTo>
                <a:lnTo>
                  <a:pt x="164" y="293"/>
                </a:lnTo>
                <a:lnTo>
                  <a:pt x="164" y="290"/>
                </a:lnTo>
                <a:lnTo>
                  <a:pt x="165" y="283"/>
                </a:lnTo>
                <a:lnTo>
                  <a:pt x="165" y="276"/>
                </a:lnTo>
                <a:lnTo>
                  <a:pt x="172" y="282"/>
                </a:lnTo>
                <a:lnTo>
                  <a:pt x="177" y="289"/>
                </a:lnTo>
                <a:lnTo>
                  <a:pt x="184" y="288"/>
                </a:lnTo>
                <a:lnTo>
                  <a:pt x="190" y="283"/>
                </a:lnTo>
                <a:lnTo>
                  <a:pt x="192" y="276"/>
                </a:lnTo>
                <a:lnTo>
                  <a:pt x="196" y="269"/>
                </a:lnTo>
                <a:lnTo>
                  <a:pt x="203" y="267"/>
                </a:lnTo>
                <a:lnTo>
                  <a:pt x="209" y="264"/>
                </a:lnTo>
                <a:lnTo>
                  <a:pt x="215" y="262"/>
                </a:lnTo>
                <a:lnTo>
                  <a:pt x="220" y="261"/>
                </a:lnTo>
                <a:lnTo>
                  <a:pt x="226" y="256"/>
                </a:lnTo>
                <a:lnTo>
                  <a:pt x="233" y="250"/>
                </a:lnTo>
                <a:lnTo>
                  <a:pt x="238" y="243"/>
                </a:lnTo>
                <a:lnTo>
                  <a:pt x="243" y="236"/>
                </a:lnTo>
                <a:lnTo>
                  <a:pt x="248" y="229"/>
                </a:lnTo>
                <a:lnTo>
                  <a:pt x="248" y="227"/>
                </a:lnTo>
                <a:lnTo>
                  <a:pt x="253" y="220"/>
                </a:lnTo>
                <a:lnTo>
                  <a:pt x="257" y="214"/>
                </a:lnTo>
                <a:lnTo>
                  <a:pt x="263" y="206"/>
                </a:lnTo>
                <a:lnTo>
                  <a:pt x="269" y="206"/>
                </a:lnTo>
                <a:lnTo>
                  <a:pt x="280" y="205"/>
                </a:lnTo>
                <a:lnTo>
                  <a:pt x="282" y="212"/>
                </a:lnTo>
                <a:lnTo>
                  <a:pt x="288" y="219"/>
                </a:lnTo>
                <a:lnTo>
                  <a:pt x="295" y="214"/>
                </a:lnTo>
                <a:lnTo>
                  <a:pt x="296" y="208"/>
                </a:lnTo>
                <a:lnTo>
                  <a:pt x="299" y="201"/>
                </a:lnTo>
                <a:lnTo>
                  <a:pt x="299" y="194"/>
                </a:lnTo>
                <a:lnTo>
                  <a:pt x="297" y="187"/>
                </a:lnTo>
                <a:lnTo>
                  <a:pt x="290" y="183"/>
                </a:lnTo>
                <a:lnTo>
                  <a:pt x="284" y="180"/>
                </a:lnTo>
                <a:lnTo>
                  <a:pt x="278" y="180"/>
                </a:lnTo>
                <a:lnTo>
                  <a:pt x="273" y="184"/>
                </a:lnTo>
                <a:lnTo>
                  <a:pt x="267" y="184"/>
                </a:lnTo>
                <a:lnTo>
                  <a:pt x="260" y="185"/>
                </a:lnTo>
                <a:lnTo>
                  <a:pt x="254" y="189"/>
                </a:lnTo>
                <a:lnTo>
                  <a:pt x="259" y="190"/>
                </a:lnTo>
                <a:lnTo>
                  <a:pt x="267" y="195"/>
                </a:lnTo>
                <a:lnTo>
                  <a:pt x="260" y="196"/>
                </a:lnTo>
                <a:lnTo>
                  <a:pt x="254" y="198"/>
                </a:lnTo>
                <a:lnTo>
                  <a:pt x="248" y="195"/>
                </a:lnTo>
                <a:lnTo>
                  <a:pt x="242" y="196"/>
                </a:lnTo>
                <a:lnTo>
                  <a:pt x="236" y="195"/>
                </a:lnTo>
                <a:lnTo>
                  <a:pt x="230" y="195"/>
                </a:lnTo>
                <a:lnTo>
                  <a:pt x="224" y="195"/>
                </a:lnTo>
                <a:lnTo>
                  <a:pt x="218" y="198"/>
                </a:lnTo>
                <a:lnTo>
                  <a:pt x="216" y="205"/>
                </a:lnTo>
                <a:lnTo>
                  <a:pt x="211" y="208"/>
                </a:lnTo>
                <a:lnTo>
                  <a:pt x="205" y="211"/>
                </a:lnTo>
                <a:lnTo>
                  <a:pt x="198" y="210"/>
                </a:lnTo>
                <a:lnTo>
                  <a:pt x="192" y="210"/>
                </a:lnTo>
                <a:lnTo>
                  <a:pt x="186" y="205"/>
                </a:lnTo>
                <a:lnTo>
                  <a:pt x="185" y="198"/>
                </a:lnTo>
                <a:lnTo>
                  <a:pt x="180" y="203"/>
                </a:lnTo>
                <a:lnTo>
                  <a:pt x="173" y="206"/>
                </a:lnTo>
                <a:lnTo>
                  <a:pt x="169" y="213"/>
                </a:lnTo>
                <a:lnTo>
                  <a:pt x="169" y="214"/>
                </a:lnTo>
                <a:lnTo>
                  <a:pt x="163" y="221"/>
                </a:lnTo>
                <a:lnTo>
                  <a:pt x="159" y="228"/>
                </a:lnTo>
                <a:lnTo>
                  <a:pt x="156" y="234"/>
                </a:lnTo>
                <a:lnTo>
                  <a:pt x="154" y="242"/>
                </a:lnTo>
                <a:lnTo>
                  <a:pt x="148" y="249"/>
                </a:lnTo>
                <a:lnTo>
                  <a:pt x="146" y="248"/>
                </a:lnTo>
                <a:lnTo>
                  <a:pt x="140" y="245"/>
                </a:lnTo>
                <a:lnTo>
                  <a:pt x="133" y="245"/>
                </a:lnTo>
                <a:lnTo>
                  <a:pt x="128" y="244"/>
                </a:lnTo>
                <a:lnTo>
                  <a:pt x="127" y="244"/>
                </a:lnTo>
                <a:lnTo>
                  <a:pt x="121" y="241"/>
                </a:lnTo>
                <a:lnTo>
                  <a:pt x="117" y="233"/>
                </a:lnTo>
                <a:lnTo>
                  <a:pt x="117" y="227"/>
                </a:lnTo>
                <a:lnTo>
                  <a:pt x="116" y="219"/>
                </a:lnTo>
                <a:lnTo>
                  <a:pt x="113" y="212"/>
                </a:lnTo>
                <a:lnTo>
                  <a:pt x="106" y="206"/>
                </a:lnTo>
                <a:lnTo>
                  <a:pt x="99" y="210"/>
                </a:lnTo>
                <a:lnTo>
                  <a:pt x="95" y="203"/>
                </a:lnTo>
                <a:lnTo>
                  <a:pt x="91" y="195"/>
                </a:lnTo>
                <a:lnTo>
                  <a:pt x="87" y="189"/>
                </a:lnTo>
                <a:lnTo>
                  <a:pt x="86" y="183"/>
                </a:lnTo>
                <a:lnTo>
                  <a:pt x="85" y="176"/>
                </a:lnTo>
                <a:lnTo>
                  <a:pt x="85" y="169"/>
                </a:lnTo>
                <a:lnTo>
                  <a:pt x="83" y="162"/>
                </a:lnTo>
                <a:lnTo>
                  <a:pt x="81" y="155"/>
                </a:lnTo>
                <a:lnTo>
                  <a:pt x="81" y="151"/>
                </a:lnTo>
                <a:lnTo>
                  <a:pt x="81" y="149"/>
                </a:lnTo>
                <a:lnTo>
                  <a:pt x="83" y="143"/>
                </a:lnTo>
                <a:lnTo>
                  <a:pt x="87" y="136"/>
                </a:lnTo>
                <a:lnTo>
                  <a:pt x="87" y="129"/>
                </a:lnTo>
                <a:lnTo>
                  <a:pt x="89" y="122"/>
                </a:lnTo>
                <a:lnTo>
                  <a:pt x="93" y="115"/>
                </a:lnTo>
                <a:lnTo>
                  <a:pt x="97" y="108"/>
                </a:lnTo>
                <a:lnTo>
                  <a:pt x="101" y="101"/>
                </a:lnTo>
                <a:lnTo>
                  <a:pt x="108" y="97"/>
                </a:lnTo>
                <a:lnTo>
                  <a:pt x="114" y="93"/>
                </a:lnTo>
                <a:lnTo>
                  <a:pt x="120" y="93"/>
                </a:lnTo>
                <a:lnTo>
                  <a:pt x="126" y="96"/>
                </a:lnTo>
                <a:lnTo>
                  <a:pt x="132" y="98"/>
                </a:lnTo>
                <a:lnTo>
                  <a:pt x="138" y="103"/>
                </a:lnTo>
                <a:lnTo>
                  <a:pt x="145" y="100"/>
                </a:lnTo>
                <a:lnTo>
                  <a:pt x="151" y="103"/>
                </a:lnTo>
                <a:lnTo>
                  <a:pt x="157" y="99"/>
                </a:lnTo>
                <a:lnTo>
                  <a:pt x="163" y="98"/>
                </a:lnTo>
                <a:lnTo>
                  <a:pt x="165" y="99"/>
                </a:lnTo>
                <a:lnTo>
                  <a:pt x="172" y="98"/>
                </a:lnTo>
                <a:lnTo>
                  <a:pt x="178" y="93"/>
                </a:lnTo>
                <a:lnTo>
                  <a:pt x="184" y="95"/>
                </a:lnTo>
                <a:lnTo>
                  <a:pt x="190" y="95"/>
                </a:lnTo>
                <a:lnTo>
                  <a:pt x="194" y="101"/>
                </a:lnTo>
                <a:lnTo>
                  <a:pt x="200" y="103"/>
                </a:lnTo>
                <a:lnTo>
                  <a:pt x="207" y="100"/>
                </a:lnTo>
                <a:lnTo>
                  <a:pt x="213" y="98"/>
                </a:lnTo>
                <a:lnTo>
                  <a:pt x="219" y="98"/>
                </a:lnTo>
                <a:lnTo>
                  <a:pt x="224" y="98"/>
                </a:lnTo>
                <a:lnTo>
                  <a:pt x="230" y="97"/>
                </a:lnTo>
                <a:lnTo>
                  <a:pt x="243" y="97"/>
                </a:lnTo>
                <a:lnTo>
                  <a:pt x="250" y="95"/>
                </a:lnTo>
                <a:lnTo>
                  <a:pt x="255" y="98"/>
                </a:lnTo>
                <a:lnTo>
                  <a:pt x="262" y="97"/>
                </a:lnTo>
                <a:lnTo>
                  <a:pt x="268" y="98"/>
                </a:lnTo>
                <a:lnTo>
                  <a:pt x="274" y="97"/>
                </a:lnTo>
                <a:lnTo>
                  <a:pt x="279" y="100"/>
                </a:lnTo>
                <a:lnTo>
                  <a:pt x="284" y="107"/>
                </a:lnTo>
                <a:lnTo>
                  <a:pt x="290" y="112"/>
                </a:lnTo>
                <a:lnTo>
                  <a:pt x="297" y="112"/>
                </a:lnTo>
                <a:lnTo>
                  <a:pt x="302" y="112"/>
                </a:lnTo>
                <a:lnTo>
                  <a:pt x="309" y="112"/>
                </a:lnTo>
                <a:lnTo>
                  <a:pt x="314" y="113"/>
                </a:lnTo>
                <a:lnTo>
                  <a:pt x="321" y="112"/>
                </a:lnTo>
                <a:lnTo>
                  <a:pt x="328" y="111"/>
                </a:lnTo>
                <a:lnTo>
                  <a:pt x="333" y="108"/>
                </a:lnTo>
                <a:lnTo>
                  <a:pt x="339" y="107"/>
                </a:lnTo>
                <a:lnTo>
                  <a:pt x="345" y="106"/>
                </a:lnTo>
                <a:lnTo>
                  <a:pt x="352" y="105"/>
                </a:lnTo>
                <a:lnTo>
                  <a:pt x="354" y="104"/>
                </a:lnTo>
                <a:lnTo>
                  <a:pt x="360" y="100"/>
                </a:lnTo>
                <a:lnTo>
                  <a:pt x="367" y="95"/>
                </a:lnTo>
                <a:lnTo>
                  <a:pt x="371" y="89"/>
                </a:lnTo>
                <a:lnTo>
                  <a:pt x="372" y="82"/>
                </a:lnTo>
                <a:lnTo>
                  <a:pt x="375" y="74"/>
                </a:lnTo>
                <a:lnTo>
                  <a:pt x="379" y="68"/>
                </a:lnTo>
                <a:lnTo>
                  <a:pt x="386" y="61"/>
                </a:lnTo>
                <a:lnTo>
                  <a:pt x="392" y="56"/>
                </a:lnTo>
                <a:lnTo>
                  <a:pt x="396" y="50"/>
                </a:lnTo>
                <a:lnTo>
                  <a:pt x="399" y="43"/>
                </a:lnTo>
                <a:lnTo>
                  <a:pt x="401" y="36"/>
                </a:lnTo>
                <a:lnTo>
                  <a:pt x="402" y="30"/>
                </a:lnTo>
                <a:lnTo>
                  <a:pt x="406" y="23"/>
                </a:lnTo>
                <a:lnTo>
                  <a:pt x="413" y="17"/>
                </a:lnTo>
                <a:lnTo>
                  <a:pt x="406" y="9"/>
                </a:lnTo>
                <a:lnTo>
                  <a:pt x="407" y="2"/>
                </a:lnTo>
                <a:lnTo>
                  <a:pt x="401" y="3"/>
                </a:lnTo>
                <a:lnTo>
                  <a:pt x="395" y="0"/>
                </a:lnTo>
                <a:lnTo>
                  <a:pt x="389" y="7"/>
                </a:lnTo>
                <a:lnTo>
                  <a:pt x="386" y="14"/>
                </a:lnTo>
                <a:lnTo>
                  <a:pt x="383" y="20"/>
                </a:lnTo>
                <a:lnTo>
                  <a:pt x="376" y="25"/>
                </a:lnTo>
                <a:lnTo>
                  <a:pt x="370" y="26"/>
                </a:lnTo>
                <a:lnTo>
                  <a:pt x="367" y="33"/>
                </a:lnTo>
                <a:lnTo>
                  <a:pt x="368" y="40"/>
                </a:lnTo>
                <a:lnTo>
                  <a:pt x="362" y="41"/>
                </a:lnTo>
                <a:lnTo>
                  <a:pt x="356" y="47"/>
                </a:lnTo>
                <a:lnTo>
                  <a:pt x="354" y="54"/>
                </a:lnTo>
                <a:lnTo>
                  <a:pt x="347" y="57"/>
                </a:lnTo>
                <a:lnTo>
                  <a:pt x="341" y="61"/>
                </a:lnTo>
                <a:lnTo>
                  <a:pt x="336" y="64"/>
                </a:lnTo>
                <a:lnTo>
                  <a:pt x="329" y="69"/>
                </a:lnTo>
                <a:lnTo>
                  <a:pt x="323" y="69"/>
                </a:lnTo>
                <a:lnTo>
                  <a:pt x="317" y="68"/>
                </a:lnTo>
                <a:lnTo>
                  <a:pt x="310" y="67"/>
                </a:lnTo>
                <a:lnTo>
                  <a:pt x="305" y="66"/>
                </a:lnTo>
                <a:lnTo>
                  <a:pt x="299" y="64"/>
                </a:lnTo>
                <a:lnTo>
                  <a:pt x="293" y="64"/>
                </a:lnTo>
                <a:lnTo>
                  <a:pt x="286" y="60"/>
                </a:lnTo>
                <a:lnTo>
                  <a:pt x="280" y="61"/>
                </a:lnTo>
                <a:lnTo>
                  <a:pt x="274" y="61"/>
                </a:lnTo>
                <a:lnTo>
                  <a:pt x="269" y="63"/>
                </a:lnTo>
                <a:lnTo>
                  <a:pt x="263" y="69"/>
                </a:lnTo>
                <a:lnTo>
                  <a:pt x="256" y="67"/>
                </a:lnTo>
                <a:lnTo>
                  <a:pt x="250" y="63"/>
                </a:lnTo>
                <a:lnTo>
                  <a:pt x="244" y="59"/>
                </a:lnTo>
                <a:lnTo>
                  <a:pt x="238" y="58"/>
                </a:lnTo>
                <a:lnTo>
                  <a:pt x="232" y="56"/>
                </a:lnTo>
                <a:lnTo>
                  <a:pt x="226" y="56"/>
                </a:lnTo>
                <a:lnTo>
                  <a:pt x="220" y="55"/>
                </a:lnTo>
                <a:lnTo>
                  <a:pt x="214" y="52"/>
                </a:lnTo>
                <a:lnTo>
                  <a:pt x="208" y="55"/>
                </a:lnTo>
                <a:lnTo>
                  <a:pt x="202" y="49"/>
                </a:lnTo>
                <a:lnTo>
                  <a:pt x="195" y="50"/>
                </a:lnTo>
                <a:lnTo>
                  <a:pt x="189" y="50"/>
                </a:lnTo>
                <a:lnTo>
                  <a:pt x="183" y="51"/>
                </a:lnTo>
                <a:lnTo>
                  <a:pt x="177" y="50"/>
                </a:lnTo>
                <a:lnTo>
                  <a:pt x="173" y="43"/>
                </a:lnTo>
                <a:lnTo>
                  <a:pt x="169" y="36"/>
                </a:lnTo>
                <a:lnTo>
                  <a:pt x="163" y="38"/>
                </a:lnTo>
                <a:lnTo>
                  <a:pt x="157" y="36"/>
                </a:lnTo>
                <a:lnTo>
                  <a:pt x="151" y="31"/>
                </a:lnTo>
                <a:lnTo>
                  <a:pt x="145" y="30"/>
                </a:lnTo>
                <a:lnTo>
                  <a:pt x="138" y="32"/>
                </a:lnTo>
                <a:lnTo>
                  <a:pt x="132" y="34"/>
                </a:lnTo>
                <a:lnTo>
                  <a:pt x="133" y="41"/>
                </a:lnTo>
                <a:lnTo>
                  <a:pt x="131" y="48"/>
                </a:lnTo>
                <a:lnTo>
                  <a:pt x="129" y="55"/>
                </a:lnTo>
                <a:lnTo>
                  <a:pt x="124" y="59"/>
                </a:lnTo>
                <a:lnTo>
                  <a:pt x="120" y="65"/>
                </a:lnTo>
                <a:lnTo>
                  <a:pt x="115" y="72"/>
                </a:lnTo>
                <a:lnTo>
                  <a:pt x="108" y="72"/>
                </a:lnTo>
                <a:lnTo>
                  <a:pt x="102" y="65"/>
                </a:lnTo>
                <a:lnTo>
                  <a:pt x="97" y="59"/>
                </a:lnTo>
                <a:lnTo>
                  <a:pt x="96" y="65"/>
                </a:lnTo>
                <a:lnTo>
                  <a:pt x="95" y="72"/>
                </a:lnTo>
                <a:lnTo>
                  <a:pt x="89" y="76"/>
                </a:lnTo>
                <a:lnTo>
                  <a:pt x="83" y="82"/>
                </a:lnTo>
                <a:lnTo>
                  <a:pt x="84" y="89"/>
                </a:lnTo>
                <a:lnTo>
                  <a:pt x="81" y="97"/>
                </a:lnTo>
                <a:lnTo>
                  <a:pt x="80" y="97"/>
                </a:lnTo>
                <a:lnTo>
                  <a:pt x="74" y="101"/>
                </a:lnTo>
                <a:lnTo>
                  <a:pt x="71" y="108"/>
                </a:lnTo>
                <a:lnTo>
                  <a:pt x="71" y="115"/>
                </a:lnTo>
                <a:lnTo>
                  <a:pt x="69" y="122"/>
                </a:lnTo>
                <a:lnTo>
                  <a:pt x="73" y="129"/>
                </a:lnTo>
                <a:lnTo>
                  <a:pt x="73" y="136"/>
                </a:lnTo>
                <a:lnTo>
                  <a:pt x="67" y="143"/>
                </a:lnTo>
                <a:lnTo>
                  <a:pt x="63" y="136"/>
                </a:lnTo>
                <a:lnTo>
                  <a:pt x="58" y="136"/>
                </a:lnTo>
                <a:lnTo>
                  <a:pt x="58" y="138"/>
                </a:lnTo>
                <a:lnTo>
                  <a:pt x="63" y="145"/>
                </a:lnTo>
                <a:lnTo>
                  <a:pt x="69" y="151"/>
                </a:lnTo>
                <a:lnTo>
                  <a:pt x="67" y="157"/>
                </a:lnTo>
                <a:lnTo>
                  <a:pt x="66" y="164"/>
                </a:lnTo>
                <a:lnTo>
                  <a:pt x="66" y="171"/>
                </a:lnTo>
                <a:lnTo>
                  <a:pt x="67" y="178"/>
                </a:lnTo>
                <a:lnTo>
                  <a:pt x="68" y="185"/>
                </a:lnTo>
                <a:lnTo>
                  <a:pt x="71" y="190"/>
                </a:lnTo>
                <a:lnTo>
                  <a:pt x="72" y="198"/>
                </a:lnTo>
                <a:lnTo>
                  <a:pt x="71" y="205"/>
                </a:lnTo>
                <a:lnTo>
                  <a:pt x="69" y="202"/>
                </a:lnTo>
                <a:lnTo>
                  <a:pt x="67" y="195"/>
                </a:lnTo>
                <a:lnTo>
                  <a:pt x="63" y="188"/>
                </a:lnTo>
                <a:lnTo>
                  <a:pt x="60" y="195"/>
                </a:lnTo>
                <a:lnTo>
                  <a:pt x="54" y="202"/>
                </a:lnTo>
                <a:lnTo>
                  <a:pt x="51" y="203"/>
                </a:lnTo>
                <a:lnTo>
                  <a:pt x="49" y="210"/>
                </a:lnTo>
                <a:lnTo>
                  <a:pt x="47" y="217"/>
                </a:lnTo>
                <a:lnTo>
                  <a:pt x="45" y="224"/>
                </a:lnTo>
                <a:lnTo>
                  <a:pt x="39" y="229"/>
                </a:lnTo>
                <a:lnTo>
                  <a:pt x="37" y="236"/>
                </a:lnTo>
                <a:lnTo>
                  <a:pt x="38" y="243"/>
                </a:lnTo>
                <a:lnTo>
                  <a:pt x="36" y="250"/>
                </a:lnTo>
                <a:lnTo>
                  <a:pt x="37" y="257"/>
                </a:lnTo>
                <a:lnTo>
                  <a:pt x="37" y="262"/>
                </a:lnTo>
                <a:lnTo>
                  <a:pt x="36" y="270"/>
                </a:lnTo>
                <a:lnTo>
                  <a:pt x="38" y="276"/>
                </a:lnTo>
                <a:lnTo>
                  <a:pt x="39" y="284"/>
                </a:lnTo>
                <a:lnTo>
                  <a:pt x="36" y="290"/>
                </a:lnTo>
                <a:lnTo>
                  <a:pt x="30" y="297"/>
                </a:lnTo>
                <a:lnTo>
                  <a:pt x="28" y="302"/>
                </a:lnTo>
                <a:lnTo>
                  <a:pt x="25" y="310"/>
                </a:lnTo>
                <a:lnTo>
                  <a:pt x="25" y="316"/>
                </a:lnTo>
                <a:lnTo>
                  <a:pt x="25" y="323"/>
                </a:lnTo>
                <a:lnTo>
                  <a:pt x="24" y="331"/>
                </a:lnTo>
                <a:lnTo>
                  <a:pt x="18" y="334"/>
                </a:lnTo>
                <a:lnTo>
                  <a:pt x="14" y="341"/>
                </a:lnTo>
                <a:lnTo>
                  <a:pt x="8" y="346"/>
                </a:lnTo>
                <a:lnTo>
                  <a:pt x="1" y="347"/>
                </a:lnTo>
                <a:lnTo>
                  <a:pt x="0" y="354"/>
                </a:lnTo>
                <a:lnTo>
                  <a:pt x="2" y="361"/>
                </a:lnTo>
                <a:lnTo>
                  <a:pt x="8" y="364"/>
                </a:lnTo>
                <a:lnTo>
                  <a:pt x="6" y="371"/>
                </a:lnTo>
                <a:lnTo>
                  <a:pt x="1" y="378"/>
                </a:lnTo>
                <a:lnTo>
                  <a:pt x="1" y="385"/>
                </a:lnTo>
                <a:lnTo>
                  <a:pt x="3" y="391"/>
                </a:lnTo>
                <a:lnTo>
                  <a:pt x="4" y="398"/>
                </a:lnTo>
                <a:lnTo>
                  <a:pt x="5" y="405"/>
                </a:lnTo>
                <a:lnTo>
                  <a:pt x="7" y="411"/>
                </a:lnTo>
                <a:lnTo>
                  <a:pt x="9" y="419"/>
                </a:lnTo>
                <a:lnTo>
                  <a:pt x="15" y="413"/>
                </a:lnTo>
                <a:lnTo>
                  <a:pt x="20" y="412"/>
                </a:lnTo>
                <a:lnTo>
                  <a:pt x="27" y="411"/>
                </a:lnTo>
                <a:lnTo>
                  <a:pt x="34" y="406"/>
                </a:lnTo>
                <a:lnTo>
                  <a:pt x="39" y="410"/>
                </a:lnTo>
                <a:lnTo>
                  <a:pt x="45" y="414"/>
                </a:lnTo>
                <a:lnTo>
                  <a:pt x="43" y="421"/>
                </a:lnTo>
                <a:lnTo>
                  <a:pt x="41" y="428"/>
                </a:lnTo>
                <a:lnTo>
                  <a:pt x="42" y="431"/>
                </a:lnTo>
                <a:lnTo>
                  <a:pt x="45" y="437"/>
                </a:lnTo>
                <a:lnTo>
                  <a:pt x="47" y="444"/>
                </a:lnTo>
                <a:lnTo>
                  <a:pt x="53" y="451"/>
                </a:lnTo>
                <a:lnTo>
                  <a:pt x="50" y="458"/>
                </a:lnTo>
                <a:lnTo>
                  <a:pt x="51" y="464"/>
                </a:lnTo>
                <a:lnTo>
                  <a:pt x="49" y="471"/>
                </a:lnTo>
                <a:lnTo>
                  <a:pt x="50" y="478"/>
                </a:lnTo>
                <a:lnTo>
                  <a:pt x="49" y="485"/>
                </a:lnTo>
                <a:lnTo>
                  <a:pt x="47" y="492"/>
                </a:lnTo>
                <a:lnTo>
                  <a:pt x="46" y="498"/>
                </a:lnTo>
                <a:lnTo>
                  <a:pt x="43" y="504"/>
                </a:lnTo>
                <a:lnTo>
                  <a:pt x="41" y="512"/>
                </a:lnTo>
                <a:lnTo>
                  <a:pt x="42" y="518"/>
                </a:lnTo>
                <a:lnTo>
                  <a:pt x="41" y="525"/>
                </a:lnTo>
                <a:lnTo>
                  <a:pt x="38" y="532"/>
                </a:lnTo>
                <a:lnTo>
                  <a:pt x="36" y="538"/>
                </a:lnTo>
                <a:lnTo>
                  <a:pt x="32" y="54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0" name="Freeform 97"/>
          <p:cNvSpPr>
            <a:spLocks/>
          </p:cNvSpPr>
          <p:nvPr/>
        </p:nvSpPr>
        <p:spPr bwMode="auto">
          <a:xfrm>
            <a:off x="7807325" y="5070475"/>
            <a:ext cx="6350" cy="7938"/>
          </a:xfrm>
          <a:custGeom>
            <a:avLst/>
            <a:gdLst>
              <a:gd name="T0" fmla="*/ 0 w 12"/>
              <a:gd name="T1" fmla="*/ 0 h 20"/>
              <a:gd name="T2" fmla="*/ 0 w 12"/>
              <a:gd name="T3" fmla="*/ 0 h 20"/>
              <a:gd name="T4" fmla="*/ 0 w 12"/>
              <a:gd name="T5" fmla="*/ 0 h 20"/>
              <a:gd name="T6" fmla="*/ 0 w 12"/>
              <a:gd name="T7" fmla="*/ 0 h 20"/>
              <a:gd name="T8" fmla="*/ 0 w 12"/>
              <a:gd name="T9" fmla="*/ 0 h 20"/>
              <a:gd name="T10" fmla="*/ 0 w 12"/>
              <a:gd name="T11" fmla="*/ 0 h 20"/>
              <a:gd name="T12" fmla="*/ 0 w 12"/>
              <a:gd name="T13" fmla="*/ 0 h 20"/>
              <a:gd name="T14" fmla="*/ 0 w 12"/>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0"/>
              <a:gd name="T26" fmla="*/ 12 w 12"/>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0">
                <a:moveTo>
                  <a:pt x="6" y="0"/>
                </a:moveTo>
                <a:lnTo>
                  <a:pt x="2" y="6"/>
                </a:lnTo>
                <a:lnTo>
                  <a:pt x="0" y="12"/>
                </a:lnTo>
                <a:lnTo>
                  <a:pt x="3" y="20"/>
                </a:lnTo>
                <a:lnTo>
                  <a:pt x="6" y="13"/>
                </a:lnTo>
                <a:lnTo>
                  <a:pt x="12" y="11"/>
                </a:lnTo>
                <a:lnTo>
                  <a:pt x="12" y="5"/>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1" name="Freeform 98"/>
          <p:cNvSpPr>
            <a:spLocks/>
          </p:cNvSpPr>
          <p:nvPr/>
        </p:nvSpPr>
        <p:spPr bwMode="auto">
          <a:xfrm>
            <a:off x="7813675" y="5076825"/>
            <a:ext cx="4763" cy="6350"/>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w 8"/>
              <a:gd name="T13" fmla="*/ 0 h 15"/>
              <a:gd name="T14" fmla="*/ 0 w 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2" y="0"/>
                </a:moveTo>
                <a:lnTo>
                  <a:pt x="2" y="1"/>
                </a:lnTo>
                <a:lnTo>
                  <a:pt x="3" y="8"/>
                </a:lnTo>
                <a:lnTo>
                  <a:pt x="0" y="15"/>
                </a:lnTo>
                <a:lnTo>
                  <a:pt x="6" y="15"/>
                </a:lnTo>
                <a:lnTo>
                  <a:pt x="6" y="8"/>
                </a:lnTo>
                <a:lnTo>
                  <a:pt x="8" y="1"/>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2" name="Freeform 99"/>
          <p:cNvSpPr>
            <a:spLocks/>
          </p:cNvSpPr>
          <p:nvPr/>
        </p:nvSpPr>
        <p:spPr bwMode="auto">
          <a:xfrm>
            <a:off x="7818438" y="5056188"/>
            <a:ext cx="98425" cy="33337"/>
          </a:xfrm>
          <a:custGeom>
            <a:avLst/>
            <a:gdLst>
              <a:gd name="T0" fmla="*/ 0 w 206"/>
              <a:gd name="T1" fmla="*/ 0 h 69"/>
              <a:gd name="T2" fmla="*/ 0 w 206"/>
              <a:gd name="T3" fmla="*/ 0 h 69"/>
              <a:gd name="T4" fmla="*/ 0 w 206"/>
              <a:gd name="T5" fmla="*/ 0 h 69"/>
              <a:gd name="T6" fmla="*/ 0 w 206"/>
              <a:gd name="T7" fmla="*/ 0 h 69"/>
              <a:gd name="T8" fmla="*/ 0 w 206"/>
              <a:gd name="T9" fmla="*/ 0 h 69"/>
              <a:gd name="T10" fmla="*/ 0 w 206"/>
              <a:gd name="T11" fmla="*/ 0 h 69"/>
              <a:gd name="T12" fmla="*/ 0 w 206"/>
              <a:gd name="T13" fmla="*/ 0 h 69"/>
              <a:gd name="T14" fmla="*/ 0 w 206"/>
              <a:gd name="T15" fmla="*/ 0 h 69"/>
              <a:gd name="T16" fmla="*/ 0 w 206"/>
              <a:gd name="T17" fmla="*/ 0 h 69"/>
              <a:gd name="T18" fmla="*/ 0 w 206"/>
              <a:gd name="T19" fmla="*/ 0 h 69"/>
              <a:gd name="T20" fmla="*/ 0 w 206"/>
              <a:gd name="T21" fmla="*/ 0 h 69"/>
              <a:gd name="T22" fmla="*/ 0 w 206"/>
              <a:gd name="T23" fmla="*/ 0 h 69"/>
              <a:gd name="T24" fmla="*/ 0 w 206"/>
              <a:gd name="T25" fmla="*/ 0 h 69"/>
              <a:gd name="T26" fmla="*/ 0 w 206"/>
              <a:gd name="T27" fmla="*/ 0 h 69"/>
              <a:gd name="T28" fmla="*/ 0 w 206"/>
              <a:gd name="T29" fmla="*/ 0 h 69"/>
              <a:gd name="T30" fmla="*/ 0 w 206"/>
              <a:gd name="T31" fmla="*/ 0 h 69"/>
              <a:gd name="T32" fmla="*/ 0 w 206"/>
              <a:gd name="T33" fmla="*/ 0 h 69"/>
              <a:gd name="T34" fmla="*/ 0 w 206"/>
              <a:gd name="T35" fmla="*/ 0 h 69"/>
              <a:gd name="T36" fmla="*/ 0 w 206"/>
              <a:gd name="T37" fmla="*/ 0 h 69"/>
              <a:gd name="T38" fmla="*/ 0 w 206"/>
              <a:gd name="T39" fmla="*/ 0 h 69"/>
              <a:gd name="T40" fmla="*/ 0 w 206"/>
              <a:gd name="T41" fmla="*/ 0 h 69"/>
              <a:gd name="T42" fmla="*/ 0 w 206"/>
              <a:gd name="T43" fmla="*/ 0 h 69"/>
              <a:gd name="T44" fmla="*/ 0 w 206"/>
              <a:gd name="T45" fmla="*/ 0 h 69"/>
              <a:gd name="T46" fmla="*/ 0 w 206"/>
              <a:gd name="T47" fmla="*/ 0 h 69"/>
              <a:gd name="T48" fmla="*/ 0 w 206"/>
              <a:gd name="T49" fmla="*/ 0 h 69"/>
              <a:gd name="T50" fmla="*/ 0 w 206"/>
              <a:gd name="T51" fmla="*/ 0 h 69"/>
              <a:gd name="T52" fmla="*/ 0 w 206"/>
              <a:gd name="T53" fmla="*/ 0 h 69"/>
              <a:gd name="T54" fmla="*/ 0 w 206"/>
              <a:gd name="T55" fmla="*/ 0 h 69"/>
              <a:gd name="T56" fmla="*/ 0 w 206"/>
              <a:gd name="T57" fmla="*/ 0 h 69"/>
              <a:gd name="T58" fmla="*/ 0 w 206"/>
              <a:gd name="T59" fmla="*/ 0 h 69"/>
              <a:gd name="T60" fmla="*/ 0 w 206"/>
              <a:gd name="T61" fmla="*/ 0 h 69"/>
              <a:gd name="T62" fmla="*/ 0 w 206"/>
              <a:gd name="T63" fmla="*/ 0 h 69"/>
              <a:gd name="T64" fmla="*/ 0 w 206"/>
              <a:gd name="T65" fmla="*/ 0 h 69"/>
              <a:gd name="T66" fmla="*/ 0 w 206"/>
              <a:gd name="T67" fmla="*/ 0 h 69"/>
              <a:gd name="T68" fmla="*/ 0 w 206"/>
              <a:gd name="T69" fmla="*/ 0 h 69"/>
              <a:gd name="T70" fmla="*/ 0 w 206"/>
              <a:gd name="T71" fmla="*/ 0 h 69"/>
              <a:gd name="T72" fmla="*/ 0 w 206"/>
              <a:gd name="T73" fmla="*/ 0 h 69"/>
              <a:gd name="T74" fmla="*/ 0 w 206"/>
              <a:gd name="T75" fmla="*/ 0 h 69"/>
              <a:gd name="T76" fmla="*/ 0 w 206"/>
              <a:gd name="T77" fmla="*/ 0 h 69"/>
              <a:gd name="T78" fmla="*/ 0 w 206"/>
              <a:gd name="T79" fmla="*/ 0 h 69"/>
              <a:gd name="T80" fmla="*/ 0 w 20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6"/>
              <a:gd name="T124" fmla="*/ 0 h 69"/>
              <a:gd name="T125" fmla="*/ 206 w 20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6" h="69">
                <a:moveTo>
                  <a:pt x="13" y="59"/>
                </a:moveTo>
                <a:lnTo>
                  <a:pt x="14" y="59"/>
                </a:lnTo>
                <a:lnTo>
                  <a:pt x="20" y="57"/>
                </a:lnTo>
                <a:lnTo>
                  <a:pt x="26" y="59"/>
                </a:lnTo>
                <a:lnTo>
                  <a:pt x="31" y="60"/>
                </a:lnTo>
                <a:lnTo>
                  <a:pt x="37" y="59"/>
                </a:lnTo>
                <a:lnTo>
                  <a:pt x="44" y="59"/>
                </a:lnTo>
                <a:lnTo>
                  <a:pt x="50" y="58"/>
                </a:lnTo>
                <a:lnTo>
                  <a:pt x="56" y="61"/>
                </a:lnTo>
                <a:lnTo>
                  <a:pt x="62" y="60"/>
                </a:lnTo>
                <a:lnTo>
                  <a:pt x="69" y="65"/>
                </a:lnTo>
                <a:lnTo>
                  <a:pt x="75" y="69"/>
                </a:lnTo>
                <a:lnTo>
                  <a:pt x="81" y="68"/>
                </a:lnTo>
                <a:lnTo>
                  <a:pt x="87" y="65"/>
                </a:lnTo>
                <a:lnTo>
                  <a:pt x="93" y="67"/>
                </a:lnTo>
                <a:lnTo>
                  <a:pt x="99" y="65"/>
                </a:lnTo>
                <a:lnTo>
                  <a:pt x="100" y="58"/>
                </a:lnTo>
                <a:lnTo>
                  <a:pt x="106" y="60"/>
                </a:lnTo>
                <a:lnTo>
                  <a:pt x="112" y="59"/>
                </a:lnTo>
                <a:lnTo>
                  <a:pt x="116" y="66"/>
                </a:lnTo>
                <a:lnTo>
                  <a:pt x="121" y="65"/>
                </a:lnTo>
                <a:lnTo>
                  <a:pt x="127" y="64"/>
                </a:lnTo>
                <a:lnTo>
                  <a:pt x="134" y="60"/>
                </a:lnTo>
                <a:lnTo>
                  <a:pt x="140" y="58"/>
                </a:lnTo>
                <a:lnTo>
                  <a:pt x="146" y="52"/>
                </a:lnTo>
                <a:lnTo>
                  <a:pt x="152" y="53"/>
                </a:lnTo>
                <a:lnTo>
                  <a:pt x="159" y="53"/>
                </a:lnTo>
                <a:lnTo>
                  <a:pt x="165" y="53"/>
                </a:lnTo>
                <a:lnTo>
                  <a:pt x="171" y="52"/>
                </a:lnTo>
                <a:lnTo>
                  <a:pt x="175" y="49"/>
                </a:lnTo>
                <a:lnTo>
                  <a:pt x="186" y="43"/>
                </a:lnTo>
                <a:lnTo>
                  <a:pt x="193" y="42"/>
                </a:lnTo>
                <a:lnTo>
                  <a:pt x="193" y="35"/>
                </a:lnTo>
                <a:lnTo>
                  <a:pt x="192" y="29"/>
                </a:lnTo>
                <a:lnTo>
                  <a:pt x="198" y="28"/>
                </a:lnTo>
                <a:lnTo>
                  <a:pt x="200" y="21"/>
                </a:lnTo>
                <a:lnTo>
                  <a:pt x="206" y="19"/>
                </a:lnTo>
                <a:lnTo>
                  <a:pt x="204" y="12"/>
                </a:lnTo>
                <a:lnTo>
                  <a:pt x="203" y="5"/>
                </a:lnTo>
                <a:lnTo>
                  <a:pt x="197" y="0"/>
                </a:lnTo>
                <a:lnTo>
                  <a:pt x="192" y="7"/>
                </a:lnTo>
                <a:lnTo>
                  <a:pt x="190" y="13"/>
                </a:lnTo>
                <a:lnTo>
                  <a:pt x="196" y="10"/>
                </a:lnTo>
                <a:lnTo>
                  <a:pt x="201" y="12"/>
                </a:lnTo>
                <a:lnTo>
                  <a:pt x="196" y="18"/>
                </a:lnTo>
                <a:lnTo>
                  <a:pt x="190" y="23"/>
                </a:lnTo>
                <a:lnTo>
                  <a:pt x="183" y="25"/>
                </a:lnTo>
                <a:lnTo>
                  <a:pt x="177" y="29"/>
                </a:lnTo>
                <a:lnTo>
                  <a:pt x="171" y="35"/>
                </a:lnTo>
                <a:lnTo>
                  <a:pt x="170" y="42"/>
                </a:lnTo>
                <a:lnTo>
                  <a:pt x="164" y="43"/>
                </a:lnTo>
                <a:lnTo>
                  <a:pt x="157" y="45"/>
                </a:lnTo>
                <a:lnTo>
                  <a:pt x="151" y="41"/>
                </a:lnTo>
                <a:lnTo>
                  <a:pt x="145" y="35"/>
                </a:lnTo>
                <a:lnTo>
                  <a:pt x="140" y="31"/>
                </a:lnTo>
                <a:lnTo>
                  <a:pt x="134" y="34"/>
                </a:lnTo>
                <a:lnTo>
                  <a:pt x="121" y="35"/>
                </a:lnTo>
                <a:lnTo>
                  <a:pt x="116" y="34"/>
                </a:lnTo>
                <a:lnTo>
                  <a:pt x="112" y="40"/>
                </a:lnTo>
                <a:lnTo>
                  <a:pt x="106" y="40"/>
                </a:lnTo>
                <a:lnTo>
                  <a:pt x="100" y="39"/>
                </a:lnTo>
                <a:lnTo>
                  <a:pt x="94" y="32"/>
                </a:lnTo>
                <a:lnTo>
                  <a:pt x="88" y="29"/>
                </a:lnTo>
                <a:lnTo>
                  <a:pt x="82" y="27"/>
                </a:lnTo>
                <a:lnTo>
                  <a:pt x="76" y="21"/>
                </a:lnTo>
                <a:lnTo>
                  <a:pt x="70" y="21"/>
                </a:lnTo>
                <a:lnTo>
                  <a:pt x="63" y="20"/>
                </a:lnTo>
                <a:lnTo>
                  <a:pt x="58" y="17"/>
                </a:lnTo>
                <a:lnTo>
                  <a:pt x="51" y="17"/>
                </a:lnTo>
                <a:lnTo>
                  <a:pt x="46" y="17"/>
                </a:lnTo>
                <a:lnTo>
                  <a:pt x="40" y="17"/>
                </a:lnTo>
                <a:lnTo>
                  <a:pt x="33" y="16"/>
                </a:lnTo>
                <a:lnTo>
                  <a:pt x="27" y="20"/>
                </a:lnTo>
                <a:lnTo>
                  <a:pt x="21" y="26"/>
                </a:lnTo>
                <a:lnTo>
                  <a:pt x="15" y="29"/>
                </a:lnTo>
                <a:lnTo>
                  <a:pt x="6" y="29"/>
                </a:lnTo>
                <a:lnTo>
                  <a:pt x="4" y="36"/>
                </a:lnTo>
                <a:lnTo>
                  <a:pt x="1" y="43"/>
                </a:lnTo>
                <a:lnTo>
                  <a:pt x="0" y="50"/>
                </a:lnTo>
                <a:lnTo>
                  <a:pt x="2" y="57"/>
                </a:lnTo>
                <a:lnTo>
                  <a:pt x="6" y="64"/>
                </a:lnTo>
                <a:lnTo>
                  <a:pt x="13" y="5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3" name="Freeform 100"/>
          <p:cNvSpPr>
            <a:spLocks/>
          </p:cNvSpPr>
          <p:nvPr/>
        </p:nvSpPr>
        <p:spPr bwMode="auto">
          <a:xfrm>
            <a:off x="7843838" y="4970463"/>
            <a:ext cx="3175" cy="26987"/>
          </a:xfrm>
          <a:custGeom>
            <a:avLst/>
            <a:gdLst>
              <a:gd name="T0" fmla="*/ 0 w 8"/>
              <a:gd name="T1" fmla="*/ 0 h 56"/>
              <a:gd name="T2" fmla="*/ 0 w 8"/>
              <a:gd name="T3" fmla="*/ 0 h 56"/>
              <a:gd name="T4" fmla="*/ 0 w 8"/>
              <a:gd name="T5" fmla="*/ 0 h 56"/>
              <a:gd name="T6" fmla="*/ 0 w 8"/>
              <a:gd name="T7" fmla="*/ 0 h 56"/>
              <a:gd name="T8" fmla="*/ 0 w 8"/>
              <a:gd name="T9" fmla="*/ 0 h 56"/>
              <a:gd name="T10" fmla="*/ 0 w 8"/>
              <a:gd name="T11" fmla="*/ 0 h 56"/>
              <a:gd name="T12" fmla="*/ 0 w 8"/>
              <a:gd name="T13" fmla="*/ 0 h 56"/>
              <a:gd name="T14" fmla="*/ 0 w 8"/>
              <a:gd name="T15" fmla="*/ 0 h 56"/>
              <a:gd name="T16" fmla="*/ 0 w 8"/>
              <a:gd name="T17" fmla="*/ 0 h 56"/>
              <a:gd name="T18" fmla="*/ 0 w 8"/>
              <a:gd name="T19" fmla="*/ 0 h 56"/>
              <a:gd name="T20" fmla="*/ 0 w 8"/>
              <a:gd name="T21" fmla="*/ 0 h 56"/>
              <a:gd name="T22" fmla="*/ 0 w 8"/>
              <a:gd name="T23" fmla="*/ 0 h 56"/>
              <a:gd name="T24" fmla="*/ 0 w 8"/>
              <a:gd name="T25" fmla="*/ 0 h 56"/>
              <a:gd name="T26" fmla="*/ 0 w 8"/>
              <a:gd name="T27" fmla="*/ 0 h 56"/>
              <a:gd name="T28" fmla="*/ 0 w 8"/>
              <a:gd name="T29" fmla="*/ 0 h 56"/>
              <a:gd name="T30" fmla="*/ 0 w 8"/>
              <a:gd name="T31" fmla="*/ 0 h 56"/>
              <a:gd name="T32" fmla="*/ 0 w 8"/>
              <a:gd name="T33" fmla="*/ 0 h 56"/>
              <a:gd name="T34" fmla="*/ 0 w 8"/>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6"/>
              <a:gd name="T56" fmla="*/ 8 w 8"/>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6">
                <a:moveTo>
                  <a:pt x="5" y="1"/>
                </a:moveTo>
                <a:lnTo>
                  <a:pt x="4" y="0"/>
                </a:lnTo>
                <a:lnTo>
                  <a:pt x="2" y="7"/>
                </a:lnTo>
                <a:lnTo>
                  <a:pt x="1" y="14"/>
                </a:lnTo>
                <a:lnTo>
                  <a:pt x="1" y="21"/>
                </a:lnTo>
                <a:lnTo>
                  <a:pt x="2" y="28"/>
                </a:lnTo>
                <a:lnTo>
                  <a:pt x="0" y="34"/>
                </a:lnTo>
                <a:lnTo>
                  <a:pt x="2" y="42"/>
                </a:lnTo>
                <a:lnTo>
                  <a:pt x="1" y="48"/>
                </a:lnTo>
                <a:lnTo>
                  <a:pt x="2" y="56"/>
                </a:lnTo>
                <a:lnTo>
                  <a:pt x="3" y="48"/>
                </a:lnTo>
                <a:lnTo>
                  <a:pt x="5" y="42"/>
                </a:lnTo>
                <a:lnTo>
                  <a:pt x="6" y="36"/>
                </a:lnTo>
                <a:lnTo>
                  <a:pt x="7" y="29"/>
                </a:lnTo>
                <a:lnTo>
                  <a:pt x="8" y="22"/>
                </a:lnTo>
                <a:lnTo>
                  <a:pt x="8" y="15"/>
                </a:lnTo>
                <a:lnTo>
                  <a:pt x="6" y="8"/>
                </a:lnTo>
                <a:lnTo>
                  <a:pt x="5"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4" name="Freeform 101"/>
          <p:cNvSpPr>
            <a:spLocks/>
          </p:cNvSpPr>
          <p:nvPr/>
        </p:nvSpPr>
        <p:spPr bwMode="auto">
          <a:xfrm>
            <a:off x="7847013" y="5016500"/>
            <a:ext cx="4762" cy="6350"/>
          </a:xfrm>
          <a:custGeom>
            <a:avLst/>
            <a:gdLst>
              <a:gd name="T0" fmla="*/ 0 w 8"/>
              <a:gd name="T1" fmla="*/ 0 h 10"/>
              <a:gd name="T2" fmla="*/ 0 w 8"/>
              <a:gd name="T3" fmla="*/ 0 h 10"/>
              <a:gd name="T4" fmla="*/ 0 w 8"/>
              <a:gd name="T5" fmla="*/ 0 h 10"/>
              <a:gd name="T6" fmla="*/ 0 w 8"/>
              <a:gd name="T7" fmla="*/ 0 h 10"/>
              <a:gd name="T8" fmla="*/ 0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1" y="0"/>
                </a:moveTo>
                <a:lnTo>
                  <a:pt x="0" y="3"/>
                </a:lnTo>
                <a:lnTo>
                  <a:pt x="1" y="10"/>
                </a:lnTo>
                <a:lnTo>
                  <a:pt x="8" y="5"/>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5" name="Freeform 102"/>
          <p:cNvSpPr>
            <a:spLocks/>
          </p:cNvSpPr>
          <p:nvPr/>
        </p:nvSpPr>
        <p:spPr bwMode="auto">
          <a:xfrm>
            <a:off x="7853363" y="5027613"/>
            <a:ext cx="4762" cy="0"/>
          </a:xfrm>
          <a:custGeom>
            <a:avLst/>
            <a:gdLst>
              <a:gd name="T0" fmla="*/ 0 w 12"/>
              <a:gd name="T1" fmla="*/ 0 h 3"/>
              <a:gd name="T2" fmla="*/ 0 w 12"/>
              <a:gd name="T3" fmla="*/ 0 h 3"/>
              <a:gd name="T4" fmla="*/ 0 w 12"/>
              <a:gd name="T5" fmla="*/ 0 h 3"/>
              <a:gd name="T6" fmla="*/ 0 w 12"/>
              <a:gd name="T7" fmla="*/ 0 h 3"/>
              <a:gd name="T8" fmla="*/ 0 w 12"/>
              <a:gd name="T9" fmla="*/ 0 h 3"/>
              <a:gd name="T10" fmla="*/ 0 w 12"/>
              <a:gd name="T11" fmla="*/ 0 h 3"/>
              <a:gd name="T12" fmla="*/ 0 60000 65536"/>
              <a:gd name="T13" fmla="*/ 0 60000 65536"/>
              <a:gd name="T14" fmla="*/ 0 60000 65536"/>
              <a:gd name="T15" fmla="*/ 0 60000 65536"/>
              <a:gd name="T16" fmla="*/ 0 60000 65536"/>
              <a:gd name="T17" fmla="*/ 0 60000 65536"/>
              <a:gd name="T18" fmla="*/ 0 w 12"/>
              <a:gd name="T19" fmla="*/ 0 h 3"/>
              <a:gd name="T20" fmla="*/ 12 w 12"/>
              <a:gd name="T21" fmla="*/ 0 h 3"/>
            </a:gdLst>
            <a:ahLst/>
            <a:cxnLst>
              <a:cxn ang="T12">
                <a:pos x="T0" y="T1"/>
              </a:cxn>
              <a:cxn ang="T13">
                <a:pos x="T2" y="T3"/>
              </a:cxn>
              <a:cxn ang="T14">
                <a:pos x="T4" y="T5"/>
              </a:cxn>
              <a:cxn ang="T15">
                <a:pos x="T6" y="T7"/>
              </a:cxn>
              <a:cxn ang="T16">
                <a:pos x="T8" y="T9"/>
              </a:cxn>
              <a:cxn ang="T17">
                <a:pos x="T10" y="T11"/>
              </a:cxn>
            </a:cxnLst>
            <a:rect l="T18" t="T19" r="T20" b="T21"/>
            <a:pathLst>
              <a:path w="12" h="3">
                <a:moveTo>
                  <a:pt x="0" y="0"/>
                </a:moveTo>
                <a:lnTo>
                  <a:pt x="0" y="2"/>
                </a:lnTo>
                <a:lnTo>
                  <a:pt x="6" y="3"/>
                </a:lnTo>
                <a:lnTo>
                  <a:pt x="12" y="1"/>
                </a:lnTo>
                <a:lnTo>
                  <a:pt x="6" y="1"/>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6" name="Freeform 103"/>
          <p:cNvSpPr>
            <a:spLocks/>
          </p:cNvSpPr>
          <p:nvPr/>
        </p:nvSpPr>
        <p:spPr bwMode="auto">
          <a:xfrm>
            <a:off x="7866063" y="5149850"/>
            <a:ext cx="3175" cy="3175"/>
          </a:xfrm>
          <a:custGeom>
            <a:avLst/>
            <a:gdLst>
              <a:gd name="T0" fmla="*/ 0 w 6"/>
              <a:gd name="T1" fmla="*/ 500250579 h 4"/>
              <a:gd name="T2" fmla="*/ 0 w 6"/>
              <a:gd name="T3" fmla="*/ 500250579 h 4"/>
              <a:gd name="T4" fmla="*/ 0 w 6"/>
              <a:gd name="T5" fmla="*/ 0 h 4"/>
              <a:gd name="T6" fmla="*/ 0 w 6"/>
              <a:gd name="T7" fmla="*/ 500250579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2"/>
                </a:moveTo>
                <a:lnTo>
                  <a:pt x="0" y="4"/>
                </a:lnTo>
                <a:lnTo>
                  <a:pt x="6" y="0"/>
                </a:lnTo>
                <a:lnTo>
                  <a:pt x="0"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7" name="Freeform 104"/>
          <p:cNvSpPr>
            <a:spLocks/>
          </p:cNvSpPr>
          <p:nvPr/>
        </p:nvSpPr>
        <p:spPr bwMode="auto">
          <a:xfrm>
            <a:off x="7872413" y="5143500"/>
            <a:ext cx="7937" cy="7938"/>
          </a:xfrm>
          <a:custGeom>
            <a:avLst/>
            <a:gdLst>
              <a:gd name="T0" fmla="*/ 0 w 19"/>
              <a:gd name="T1" fmla="*/ 0 h 15"/>
              <a:gd name="T2" fmla="*/ 0 w 19"/>
              <a:gd name="T3" fmla="*/ 0 h 15"/>
              <a:gd name="T4" fmla="*/ 0 w 19"/>
              <a:gd name="T5" fmla="*/ 0 h 15"/>
              <a:gd name="T6" fmla="*/ 0 w 19"/>
              <a:gd name="T7" fmla="*/ 0 h 15"/>
              <a:gd name="T8" fmla="*/ 0 w 19"/>
              <a:gd name="T9" fmla="*/ 0 h 15"/>
              <a:gd name="T10" fmla="*/ 0 w 19"/>
              <a:gd name="T11" fmla="*/ 0 h 15"/>
              <a:gd name="T12" fmla="*/ 0 w 19"/>
              <a:gd name="T13" fmla="*/ 0 h 15"/>
              <a:gd name="T14" fmla="*/ 0 w 19"/>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5"/>
              <a:gd name="T26" fmla="*/ 19 w 1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5">
                <a:moveTo>
                  <a:pt x="2" y="10"/>
                </a:moveTo>
                <a:lnTo>
                  <a:pt x="0" y="13"/>
                </a:lnTo>
                <a:lnTo>
                  <a:pt x="7" y="15"/>
                </a:lnTo>
                <a:lnTo>
                  <a:pt x="12" y="12"/>
                </a:lnTo>
                <a:lnTo>
                  <a:pt x="19" y="7"/>
                </a:lnTo>
                <a:lnTo>
                  <a:pt x="14" y="0"/>
                </a:lnTo>
                <a:lnTo>
                  <a:pt x="7" y="5"/>
                </a:lnTo>
                <a:lnTo>
                  <a:pt x="2" y="1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8" name="Freeform 105"/>
          <p:cNvSpPr>
            <a:spLocks/>
          </p:cNvSpPr>
          <p:nvPr/>
        </p:nvSpPr>
        <p:spPr bwMode="auto">
          <a:xfrm>
            <a:off x="7885113" y="4945063"/>
            <a:ext cx="7937" cy="14287"/>
          </a:xfrm>
          <a:custGeom>
            <a:avLst/>
            <a:gdLst>
              <a:gd name="T0" fmla="*/ 0 w 15"/>
              <a:gd name="T1" fmla="*/ 0 h 31"/>
              <a:gd name="T2" fmla="*/ 0 w 15"/>
              <a:gd name="T3" fmla="*/ 0 h 31"/>
              <a:gd name="T4" fmla="*/ 0 w 15"/>
              <a:gd name="T5" fmla="*/ 0 h 31"/>
              <a:gd name="T6" fmla="*/ 0 w 15"/>
              <a:gd name="T7" fmla="*/ 0 h 31"/>
              <a:gd name="T8" fmla="*/ 0 w 15"/>
              <a:gd name="T9" fmla="*/ 0 h 31"/>
              <a:gd name="T10" fmla="*/ 0 w 15"/>
              <a:gd name="T11" fmla="*/ 0 h 31"/>
              <a:gd name="T12" fmla="*/ 0 w 15"/>
              <a:gd name="T13" fmla="*/ 0 h 31"/>
              <a:gd name="T14" fmla="*/ 0 w 15"/>
              <a:gd name="T15" fmla="*/ 0 h 31"/>
              <a:gd name="T16" fmla="*/ 0 w 15"/>
              <a:gd name="T17" fmla="*/ 0 h 31"/>
              <a:gd name="T18" fmla="*/ 0 w 15"/>
              <a:gd name="T19" fmla="*/ 0 h 31"/>
              <a:gd name="T20" fmla="*/ 0 w 15"/>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31"/>
              <a:gd name="T35" fmla="*/ 15 w 15"/>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31">
                <a:moveTo>
                  <a:pt x="11" y="0"/>
                </a:moveTo>
                <a:lnTo>
                  <a:pt x="5" y="5"/>
                </a:lnTo>
                <a:lnTo>
                  <a:pt x="0" y="12"/>
                </a:lnTo>
                <a:lnTo>
                  <a:pt x="1" y="19"/>
                </a:lnTo>
                <a:lnTo>
                  <a:pt x="4" y="26"/>
                </a:lnTo>
                <a:lnTo>
                  <a:pt x="9" y="31"/>
                </a:lnTo>
                <a:lnTo>
                  <a:pt x="14" y="29"/>
                </a:lnTo>
                <a:lnTo>
                  <a:pt x="14" y="21"/>
                </a:lnTo>
                <a:lnTo>
                  <a:pt x="15" y="15"/>
                </a:lnTo>
                <a:lnTo>
                  <a:pt x="14" y="7"/>
                </a:lnTo>
                <a:lnTo>
                  <a:pt x="1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19" name="Freeform 106"/>
          <p:cNvSpPr>
            <a:spLocks/>
          </p:cNvSpPr>
          <p:nvPr/>
        </p:nvSpPr>
        <p:spPr bwMode="auto">
          <a:xfrm>
            <a:off x="7888288" y="4772025"/>
            <a:ext cx="6350" cy="3175"/>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4"/>
                </a:moveTo>
                <a:lnTo>
                  <a:pt x="8" y="0"/>
                </a:lnTo>
                <a:lnTo>
                  <a:pt x="2" y="0"/>
                </a:lnTo>
                <a:lnTo>
                  <a:pt x="0" y="7"/>
                </a:lnTo>
                <a:lnTo>
                  <a:pt x="6" y="8"/>
                </a:lnTo>
                <a:lnTo>
                  <a:pt x="13"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0" name="Freeform 107"/>
          <p:cNvSpPr>
            <a:spLocks/>
          </p:cNvSpPr>
          <p:nvPr/>
        </p:nvSpPr>
        <p:spPr bwMode="auto">
          <a:xfrm>
            <a:off x="7893050" y="4768850"/>
            <a:ext cx="4763" cy="3175"/>
          </a:xfrm>
          <a:custGeom>
            <a:avLst/>
            <a:gdLst>
              <a:gd name="T0" fmla="*/ 0 w 13"/>
              <a:gd name="T1" fmla="*/ 0 h 8"/>
              <a:gd name="T2" fmla="*/ 0 w 13"/>
              <a:gd name="T3" fmla="*/ 0 h 8"/>
              <a:gd name="T4" fmla="*/ 0 w 13"/>
              <a:gd name="T5" fmla="*/ 0 h 8"/>
              <a:gd name="T6" fmla="*/ 0 w 13"/>
              <a:gd name="T7" fmla="*/ 0 h 8"/>
              <a:gd name="T8" fmla="*/ 0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5"/>
                </a:moveTo>
                <a:lnTo>
                  <a:pt x="7" y="0"/>
                </a:lnTo>
                <a:lnTo>
                  <a:pt x="0" y="5"/>
                </a:lnTo>
                <a:lnTo>
                  <a:pt x="7" y="8"/>
                </a:lnTo>
                <a:lnTo>
                  <a:pt x="13"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1" name="Freeform 108"/>
          <p:cNvSpPr>
            <a:spLocks/>
          </p:cNvSpPr>
          <p:nvPr/>
        </p:nvSpPr>
        <p:spPr bwMode="auto">
          <a:xfrm>
            <a:off x="7899400" y="4927600"/>
            <a:ext cx="15875" cy="31750"/>
          </a:xfrm>
          <a:custGeom>
            <a:avLst/>
            <a:gdLst>
              <a:gd name="T0" fmla="*/ 0 w 32"/>
              <a:gd name="T1" fmla="*/ 0 h 65"/>
              <a:gd name="T2" fmla="*/ 0 w 32"/>
              <a:gd name="T3" fmla="*/ 0 h 65"/>
              <a:gd name="T4" fmla="*/ 0 w 32"/>
              <a:gd name="T5" fmla="*/ 0 h 65"/>
              <a:gd name="T6" fmla="*/ 0 w 32"/>
              <a:gd name="T7" fmla="*/ 0 h 65"/>
              <a:gd name="T8" fmla="*/ 0 w 32"/>
              <a:gd name="T9" fmla="*/ 0 h 65"/>
              <a:gd name="T10" fmla="*/ 0 w 32"/>
              <a:gd name="T11" fmla="*/ 0 h 65"/>
              <a:gd name="T12" fmla="*/ 0 w 32"/>
              <a:gd name="T13" fmla="*/ 0 h 65"/>
              <a:gd name="T14" fmla="*/ 0 w 32"/>
              <a:gd name="T15" fmla="*/ 0 h 65"/>
              <a:gd name="T16" fmla="*/ 0 w 32"/>
              <a:gd name="T17" fmla="*/ 0 h 65"/>
              <a:gd name="T18" fmla="*/ 0 w 32"/>
              <a:gd name="T19" fmla="*/ 0 h 65"/>
              <a:gd name="T20" fmla="*/ 0 w 32"/>
              <a:gd name="T21" fmla="*/ 0 h 65"/>
              <a:gd name="T22" fmla="*/ 0 w 32"/>
              <a:gd name="T23" fmla="*/ 0 h 65"/>
              <a:gd name="T24" fmla="*/ 0 w 32"/>
              <a:gd name="T25" fmla="*/ 0 h 65"/>
              <a:gd name="T26" fmla="*/ 0 w 32"/>
              <a:gd name="T27" fmla="*/ 0 h 65"/>
              <a:gd name="T28" fmla="*/ 0 w 32"/>
              <a:gd name="T29" fmla="*/ 0 h 65"/>
              <a:gd name="T30" fmla="*/ 0 w 32"/>
              <a:gd name="T31" fmla="*/ 0 h 65"/>
              <a:gd name="T32" fmla="*/ 0 w 32"/>
              <a:gd name="T33" fmla="*/ 0 h 65"/>
              <a:gd name="T34" fmla="*/ 0 w 32"/>
              <a:gd name="T35" fmla="*/ 0 h 65"/>
              <a:gd name="T36" fmla="*/ 0 w 32"/>
              <a:gd name="T37" fmla="*/ 0 h 65"/>
              <a:gd name="T38" fmla="*/ 0 w 32"/>
              <a:gd name="T39" fmla="*/ 0 h 65"/>
              <a:gd name="T40" fmla="*/ 0 w 32"/>
              <a:gd name="T41" fmla="*/ 0 h 65"/>
              <a:gd name="T42" fmla="*/ 0 w 32"/>
              <a:gd name="T43" fmla="*/ 0 h 65"/>
              <a:gd name="T44" fmla="*/ 0 w 32"/>
              <a:gd name="T45" fmla="*/ 0 h 65"/>
              <a:gd name="T46" fmla="*/ 0 w 32"/>
              <a:gd name="T47" fmla="*/ 0 h 65"/>
              <a:gd name="T48" fmla="*/ 0 w 32"/>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
              <a:gd name="T76" fmla="*/ 0 h 65"/>
              <a:gd name="T77" fmla="*/ 32 w 32"/>
              <a:gd name="T78" fmla="*/ 65 h 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 h="65">
                <a:moveTo>
                  <a:pt x="17" y="65"/>
                </a:moveTo>
                <a:lnTo>
                  <a:pt x="21" y="58"/>
                </a:lnTo>
                <a:lnTo>
                  <a:pt x="24" y="51"/>
                </a:lnTo>
                <a:lnTo>
                  <a:pt x="21" y="44"/>
                </a:lnTo>
                <a:lnTo>
                  <a:pt x="23" y="39"/>
                </a:lnTo>
                <a:lnTo>
                  <a:pt x="28" y="31"/>
                </a:lnTo>
                <a:lnTo>
                  <a:pt x="32" y="24"/>
                </a:lnTo>
                <a:lnTo>
                  <a:pt x="31" y="17"/>
                </a:lnTo>
                <a:lnTo>
                  <a:pt x="31" y="4"/>
                </a:lnTo>
                <a:lnTo>
                  <a:pt x="29" y="0"/>
                </a:lnTo>
                <a:lnTo>
                  <a:pt x="23" y="3"/>
                </a:lnTo>
                <a:lnTo>
                  <a:pt x="17" y="9"/>
                </a:lnTo>
                <a:lnTo>
                  <a:pt x="11" y="10"/>
                </a:lnTo>
                <a:lnTo>
                  <a:pt x="5" y="17"/>
                </a:lnTo>
                <a:lnTo>
                  <a:pt x="6" y="24"/>
                </a:lnTo>
                <a:lnTo>
                  <a:pt x="7" y="31"/>
                </a:lnTo>
                <a:lnTo>
                  <a:pt x="7" y="38"/>
                </a:lnTo>
                <a:lnTo>
                  <a:pt x="3" y="44"/>
                </a:lnTo>
                <a:lnTo>
                  <a:pt x="2" y="51"/>
                </a:lnTo>
                <a:lnTo>
                  <a:pt x="0" y="58"/>
                </a:lnTo>
                <a:lnTo>
                  <a:pt x="5" y="62"/>
                </a:lnTo>
                <a:lnTo>
                  <a:pt x="11" y="62"/>
                </a:lnTo>
                <a:lnTo>
                  <a:pt x="13" y="55"/>
                </a:lnTo>
                <a:lnTo>
                  <a:pt x="15" y="62"/>
                </a:lnTo>
                <a:lnTo>
                  <a:pt x="17" y="6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2" name="Freeform 109"/>
          <p:cNvSpPr>
            <a:spLocks/>
          </p:cNvSpPr>
          <p:nvPr/>
        </p:nvSpPr>
        <p:spPr bwMode="auto">
          <a:xfrm>
            <a:off x="7904163" y="5146675"/>
            <a:ext cx="17462" cy="15875"/>
          </a:xfrm>
          <a:custGeom>
            <a:avLst/>
            <a:gdLst>
              <a:gd name="T0" fmla="*/ 0 w 37"/>
              <a:gd name="T1" fmla="*/ 0 h 33"/>
              <a:gd name="T2" fmla="*/ 0 w 37"/>
              <a:gd name="T3" fmla="*/ 0 h 33"/>
              <a:gd name="T4" fmla="*/ 0 w 37"/>
              <a:gd name="T5" fmla="*/ 0 h 33"/>
              <a:gd name="T6" fmla="*/ 0 w 37"/>
              <a:gd name="T7" fmla="*/ 0 h 33"/>
              <a:gd name="T8" fmla="*/ 0 w 37"/>
              <a:gd name="T9" fmla="*/ 0 h 33"/>
              <a:gd name="T10" fmla="*/ 0 w 37"/>
              <a:gd name="T11" fmla="*/ 0 h 33"/>
              <a:gd name="T12" fmla="*/ 0 w 37"/>
              <a:gd name="T13" fmla="*/ 0 h 33"/>
              <a:gd name="T14" fmla="*/ 0 w 37"/>
              <a:gd name="T15" fmla="*/ 0 h 33"/>
              <a:gd name="T16" fmla="*/ 0 w 37"/>
              <a:gd name="T17" fmla="*/ 0 h 33"/>
              <a:gd name="T18" fmla="*/ 0 w 37"/>
              <a:gd name="T19" fmla="*/ 0 h 33"/>
              <a:gd name="T20" fmla="*/ 0 w 37"/>
              <a:gd name="T21" fmla="*/ 0 h 33"/>
              <a:gd name="T22" fmla="*/ 0 w 37"/>
              <a:gd name="T23" fmla="*/ 0 h 33"/>
              <a:gd name="T24" fmla="*/ 0 w 37"/>
              <a:gd name="T25" fmla="*/ 0 h 33"/>
              <a:gd name="T26" fmla="*/ 0 w 37"/>
              <a:gd name="T27" fmla="*/ 0 h 33"/>
              <a:gd name="T28" fmla="*/ 0 w 37"/>
              <a:gd name="T29" fmla="*/ 0 h 33"/>
              <a:gd name="T30" fmla="*/ 0 w 37"/>
              <a:gd name="T31" fmla="*/ 0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33"/>
              <a:gd name="T50" fmla="*/ 37 w 37"/>
              <a:gd name="T51" fmla="*/ 33 h 3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33">
                <a:moveTo>
                  <a:pt x="2" y="20"/>
                </a:moveTo>
                <a:lnTo>
                  <a:pt x="0" y="26"/>
                </a:lnTo>
                <a:lnTo>
                  <a:pt x="1" y="33"/>
                </a:lnTo>
                <a:lnTo>
                  <a:pt x="7" y="29"/>
                </a:lnTo>
                <a:lnTo>
                  <a:pt x="14" y="27"/>
                </a:lnTo>
                <a:lnTo>
                  <a:pt x="20" y="25"/>
                </a:lnTo>
                <a:lnTo>
                  <a:pt x="26" y="22"/>
                </a:lnTo>
                <a:lnTo>
                  <a:pt x="32" y="16"/>
                </a:lnTo>
                <a:lnTo>
                  <a:pt x="37" y="12"/>
                </a:lnTo>
                <a:lnTo>
                  <a:pt x="35" y="6"/>
                </a:lnTo>
                <a:lnTo>
                  <a:pt x="32" y="0"/>
                </a:lnTo>
                <a:lnTo>
                  <a:pt x="26" y="3"/>
                </a:lnTo>
                <a:lnTo>
                  <a:pt x="21" y="11"/>
                </a:lnTo>
                <a:lnTo>
                  <a:pt x="15" y="17"/>
                </a:lnTo>
                <a:lnTo>
                  <a:pt x="8" y="18"/>
                </a:lnTo>
                <a:lnTo>
                  <a:pt x="2" y="2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3" name="Freeform 110"/>
          <p:cNvSpPr>
            <a:spLocks/>
          </p:cNvSpPr>
          <p:nvPr/>
        </p:nvSpPr>
        <p:spPr bwMode="auto">
          <a:xfrm>
            <a:off x="7907338" y="4883150"/>
            <a:ext cx="1587" cy="3175"/>
          </a:xfrm>
          <a:custGeom>
            <a:avLst/>
            <a:gdLst>
              <a:gd name="T0" fmla="*/ 2147483647 w 1"/>
              <a:gd name="T1" fmla="*/ 0 h 6"/>
              <a:gd name="T2" fmla="*/ 0 w 1"/>
              <a:gd name="T3" fmla="*/ 0 h 6"/>
              <a:gd name="T4" fmla="*/ 2147483647 w 1"/>
              <a:gd name="T5" fmla="*/ 0 h 6"/>
              <a:gd name="T6" fmla="*/ 2147483647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1" y="0"/>
                </a:moveTo>
                <a:lnTo>
                  <a:pt x="0" y="0"/>
                </a:lnTo>
                <a:lnTo>
                  <a:pt x="1"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4" name="Freeform 111"/>
          <p:cNvSpPr>
            <a:spLocks/>
          </p:cNvSpPr>
          <p:nvPr/>
        </p:nvSpPr>
        <p:spPr bwMode="auto">
          <a:xfrm>
            <a:off x="7908925" y="4921250"/>
            <a:ext cx="20638" cy="46038"/>
          </a:xfrm>
          <a:custGeom>
            <a:avLst/>
            <a:gdLst>
              <a:gd name="T0" fmla="*/ 0 w 43"/>
              <a:gd name="T1" fmla="*/ 0 h 101"/>
              <a:gd name="T2" fmla="*/ 0 w 43"/>
              <a:gd name="T3" fmla="*/ 0 h 101"/>
              <a:gd name="T4" fmla="*/ 0 w 43"/>
              <a:gd name="T5" fmla="*/ 0 h 101"/>
              <a:gd name="T6" fmla="*/ 0 w 43"/>
              <a:gd name="T7" fmla="*/ 0 h 101"/>
              <a:gd name="T8" fmla="*/ 0 w 43"/>
              <a:gd name="T9" fmla="*/ 0 h 101"/>
              <a:gd name="T10" fmla="*/ 0 w 43"/>
              <a:gd name="T11" fmla="*/ 0 h 101"/>
              <a:gd name="T12" fmla="*/ 0 w 43"/>
              <a:gd name="T13" fmla="*/ 0 h 101"/>
              <a:gd name="T14" fmla="*/ 0 w 43"/>
              <a:gd name="T15" fmla="*/ 0 h 101"/>
              <a:gd name="T16" fmla="*/ 0 w 43"/>
              <a:gd name="T17" fmla="*/ 0 h 101"/>
              <a:gd name="T18" fmla="*/ 0 w 43"/>
              <a:gd name="T19" fmla="*/ 0 h 101"/>
              <a:gd name="T20" fmla="*/ 0 w 43"/>
              <a:gd name="T21" fmla="*/ 0 h 101"/>
              <a:gd name="T22" fmla="*/ 0 w 43"/>
              <a:gd name="T23" fmla="*/ 0 h 101"/>
              <a:gd name="T24" fmla="*/ 0 w 43"/>
              <a:gd name="T25" fmla="*/ 0 h 101"/>
              <a:gd name="T26" fmla="*/ 0 w 43"/>
              <a:gd name="T27" fmla="*/ 0 h 101"/>
              <a:gd name="T28" fmla="*/ 0 w 43"/>
              <a:gd name="T29" fmla="*/ 0 h 101"/>
              <a:gd name="T30" fmla="*/ 0 w 43"/>
              <a:gd name="T31" fmla="*/ 0 h 101"/>
              <a:gd name="T32" fmla="*/ 0 w 43"/>
              <a:gd name="T33" fmla="*/ 0 h 101"/>
              <a:gd name="T34" fmla="*/ 0 w 43"/>
              <a:gd name="T35" fmla="*/ 0 h 101"/>
              <a:gd name="T36" fmla="*/ 0 w 43"/>
              <a:gd name="T37" fmla="*/ 0 h 101"/>
              <a:gd name="T38" fmla="*/ 0 w 43"/>
              <a:gd name="T39" fmla="*/ 0 h 101"/>
              <a:gd name="T40" fmla="*/ 0 w 43"/>
              <a:gd name="T41" fmla="*/ 0 h 101"/>
              <a:gd name="T42" fmla="*/ 0 w 43"/>
              <a:gd name="T43" fmla="*/ 0 h 101"/>
              <a:gd name="T44" fmla="*/ 0 w 43"/>
              <a:gd name="T45" fmla="*/ 0 h 101"/>
              <a:gd name="T46" fmla="*/ 0 w 43"/>
              <a:gd name="T47" fmla="*/ 0 h 101"/>
              <a:gd name="T48" fmla="*/ 0 w 43"/>
              <a:gd name="T49" fmla="*/ 0 h 101"/>
              <a:gd name="T50" fmla="*/ 0 w 43"/>
              <a:gd name="T51" fmla="*/ 0 h 101"/>
              <a:gd name="T52" fmla="*/ 0 w 43"/>
              <a:gd name="T53" fmla="*/ 0 h 101"/>
              <a:gd name="T54" fmla="*/ 0 w 43"/>
              <a:gd name="T55" fmla="*/ 0 h 101"/>
              <a:gd name="T56" fmla="*/ 0 w 43"/>
              <a:gd name="T57" fmla="*/ 0 h 101"/>
              <a:gd name="T58" fmla="*/ 0 w 43"/>
              <a:gd name="T59" fmla="*/ 0 h 101"/>
              <a:gd name="T60" fmla="*/ 0 w 43"/>
              <a:gd name="T61" fmla="*/ 0 h 101"/>
              <a:gd name="T62" fmla="*/ 0 w 43"/>
              <a:gd name="T63" fmla="*/ 0 h 101"/>
              <a:gd name="T64" fmla="*/ 0 w 43"/>
              <a:gd name="T65" fmla="*/ 0 h 101"/>
              <a:gd name="T66" fmla="*/ 0 w 43"/>
              <a:gd name="T67" fmla="*/ 0 h 101"/>
              <a:gd name="T68" fmla="*/ 0 w 43"/>
              <a:gd name="T69" fmla="*/ 0 h 101"/>
              <a:gd name="T70" fmla="*/ 0 w 43"/>
              <a:gd name="T71" fmla="*/ 0 h 101"/>
              <a:gd name="T72" fmla="*/ 0 w 43"/>
              <a:gd name="T73" fmla="*/ 0 h 101"/>
              <a:gd name="T74" fmla="*/ 0 w 43"/>
              <a:gd name="T75" fmla="*/ 0 h 101"/>
              <a:gd name="T76" fmla="*/ 0 w 43"/>
              <a:gd name="T77" fmla="*/ 0 h 1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
              <a:gd name="T118" fmla="*/ 0 h 101"/>
              <a:gd name="T119" fmla="*/ 43 w 43"/>
              <a:gd name="T120" fmla="*/ 101 h 1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 h="101">
                <a:moveTo>
                  <a:pt x="36" y="0"/>
                </a:moveTo>
                <a:lnTo>
                  <a:pt x="30" y="1"/>
                </a:lnTo>
                <a:lnTo>
                  <a:pt x="23" y="8"/>
                </a:lnTo>
                <a:lnTo>
                  <a:pt x="20" y="15"/>
                </a:lnTo>
                <a:lnTo>
                  <a:pt x="20" y="22"/>
                </a:lnTo>
                <a:lnTo>
                  <a:pt x="20" y="28"/>
                </a:lnTo>
                <a:lnTo>
                  <a:pt x="17" y="35"/>
                </a:lnTo>
                <a:lnTo>
                  <a:pt x="17" y="42"/>
                </a:lnTo>
                <a:lnTo>
                  <a:pt x="13" y="48"/>
                </a:lnTo>
                <a:lnTo>
                  <a:pt x="14" y="55"/>
                </a:lnTo>
                <a:lnTo>
                  <a:pt x="13" y="63"/>
                </a:lnTo>
                <a:lnTo>
                  <a:pt x="10" y="68"/>
                </a:lnTo>
                <a:lnTo>
                  <a:pt x="6" y="76"/>
                </a:lnTo>
                <a:lnTo>
                  <a:pt x="3" y="82"/>
                </a:lnTo>
                <a:lnTo>
                  <a:pt x="0" y="89"/>
                </a:lnTo>
                <a:lnTo>
                  <a:pt x="3" y="96"/>
                </a:lnTo>
                <a:lnTo>
                  <a:pt x="9" y="96"/>
                </a:lnTo>
                <a:lnTo>
                  <a:pt x="14" y="101"/>
                </a:lnTo>
                <a:lnTo>
                  <a:pt x="18" y="93"/>
                </a:lnTo>
                <a:lnTo>
                  <a:pt x="21" y="87"/>
                </a:lnTo>
                <a:lnTo>
                  <a:pt x="21" y="81"/>
                </a:lnTo>
                <a:lnTo>
                  <a:pt x="27" y="79"/>
                </a:lnTo>
                <a:lnTo>
                  <a:pt x="34" y="78"/>
                </a:lnTo>
                <a:lnTo>
                  <a:pt x="40" y="72"/>
                </a:lnTo>
                <a:lnTo>
                  <a:pt x="37" y="65"/>
                </a:lnTo>
                <a:lnTo>
                  <a:pt x="32" y="58"/>
                </a:lnTo>
                <a:lnTo>
                  <a:pt x="25" y="63"/>
                </a:lnTo>
                <a:lnTo>
                  <a:pt x="26" y="56"/>
                </a:lnTo>
                <a:lnTo>
                  <a:pt x="26" y="49"/>
                </a:lnTo>
                <a:lnTo>
                  <a:pt x="27" y="42"/>
                </a:lnTo>
                <a:lnTo>
                  <a:pt x="30" y="35"/>
                </a:lnTo>
                <a:lnTo>
                  <a:pt x="33" y="28"/>
                </a:lnTo>
                <a:lnTo>
                  <a:pt x="38" y="24"/>
                </a:lnTo>
                <a:lnTo>
                  <a:pt x="41" y="31"/>
                </a:lnTo>
                <a:lnTo>
                  <a:pt x="43" y="24"/>
                </a:lnTo>
                <a:lnTo>
                  <a:pt x="42" y="17"/>
                </a:lnTo>
                <a:lnTo>
                  <a:pt x="41" y="11"/>
                </a:lnTo>
                <a:lnTo>
                  <a:pt x="36" y="4"/>
                </a:lnTo>
                <a:lnTo>
                  <a:pt x="3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5" name="Freeform 112"/>
          <p:cNvSpPr>
            <a:spLocks/>
          </p:cNvSpPr>
          <p:nvPr/>
        </p:nvSpPr>
        <p:spPr bwMode="auto">
          <a:xfrm>
            <a:off x="7912100" y="5070475"/>
            <a:ext cx="6350" cy="6350"/>
          </a:xfrm>
          <a:custGeom>
            <a:avLst/>
            <a:gdLst>
              <a:gd name="T0" fmla="*/ 0 w 12"/>
              <a:gd name="T1" fmla="*/ 0 h 12"/>
              <a:gd name="T2" fmla="*/ 0 w 12"/>
              <a:gd name="T3" fmla="*/ 0 h 12"/>
              <a:gd name="T4" fmla="*/ 0 w 12"/>
              <a:gd name="T5" fmla="*/ 0 h 12"/>
              <a:gd name="T6" fmla="*/ 0 w 12"/>
              <a:gd name="T7" fmla="*/ 0 h 12"/>
              <a:gd name="T8" fmla="*/ 0 w 12"/>
              <a:gd name="T9" fmla="*/ 0 h 12"/>
              <a:gd name="T10" fmla="*/ 0 w 12"/>
              <a:gd name="T11" fmla="*/ 0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0" y="6"/>
                </a:moveTo>
                <a:lnTo>
                  <a:pt x="2" y="12"/>
                </a:lnTo>
                <a:lnTo>
                  <a:pt x="6" y="6"/>
                </a:lnTo>
                <a:lnTo>
                  <a:pt x="12" y="0"/>
                </a:lnTo>
                <a:lnTo>
                  <a:pt x="6" y="2"/>
                </a:lnTo>
                <a:lnTo>
                  <a:pt x="0" y="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6" name="Freeform 113"/>
          <p:cNvSpPr>
            <a:spLocks/>
          </p:cNvSpPr>
          <p:nvPr/>
        </p:nvSpPr>
        <p:spPr bwMode="auto">
          <a:xfrm>
            <a:off x="7916863" y="5064125"/>
            <a:ext cx="7937" cy="4763"/>
          </a:xfrm>
          <a:custGeom>
            <a:avLst/>
            <a:gdLst>
              <a:gd name="T0" fmla="*/ 0 w 19"/>
              <a:gd name="T1" fmla="*/ 0 h 12"/>
              <a:gd name="T2" fmla="*/ 0 w 19"/>
              <a:gd name="T3" fmla="*/ 0 h 12"/>
              <a:gd name="T4" fmla="*/ 0 w 19"/>
              <a:gd name="T5" fmla="*/ 0 h 12"/>
              <a:gd name="T6" fmla="*/ 0 w 19"/>
              <a:gd name="T7" fmla="*/ 0 h 12"/>
              <a:gd name="T8" fmla="*/ 0 w 19"/>
              <a:gd name="T9" fmla="*/ 0 h 12"/>
              <a:gd name="T10" fmla="*/ 0 w 19"/>
              <a:gd name="T11" fmla="*/ 0 h 12"/>
              <a:gd name="T12" fmla="*/ 0 w 19"/>
              <a:gd name="T13" fmla="*/ 0 h 12"/>
              <a:gd name="T14" fmla="*/ 0 w 19"/>
              <a:gd name="T15" fmla="*/ 0 h 12"/>
              <a:gd name="T16" fmla="*/ 0 w 19"/>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2"/>
              <a:gd name="T29" fmla="*/ 19 w 19"/>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2">
                <a:moveTo>
                  <a:pt x="4" y="2"/>
                </a:moveTo>
                <a:lnTo>
                  <a:pt x="1" y="5"/>
                </a:lnTo>
                <a:lnTo>
                  <a:pt x="0" y="12"/>
                </a:lnTo>
                <a:lnTo>
                  <a:pt x="6" y="11"/>
                </a:lnTo>
                <a:lnTo>
                  <a:pt x="13" y="11"/>
                </a:lnTo>
                <a:lnTo>
                  <a:pt x="19" y="6"/>
                </a:lnTo>
                <a:lnTo>
                  <a:pt x="17" y="0"/>
                </a:lnTo>
                <a:lnTo>
                  <a:pt x="10" y="0"/>
                </a:lnTo>
                <a:lnTo>
                  <a:pt x="4"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7" name="Freeform 114"/>
          <p:cNvSpPr>
            <a:spLocks/>
          </p:cNvSpPr>
          <p:nvPr/>
        </p:nvSpPr>
        <p:spPr bwMode="auto">
          <a:xfrm>
            <a:off x="7920038" y="5133975"/>
            <a:ext cx="4762" cy="6350"/>
          </a:xfrm>
          <a:custGeom>
            <a:avLst/>
            <a:gdLst>
              <a:gd name="T0" fmla="*/ 0 w 9"/>
              <a:gd name="T1" fmla="*/ 0 h 14"/>
              <a:gd name="T2" fmla="*/ 0 w 9"/>
              <a:gd name="T3" fmla="*/ 0 h 14"/>
              <a:gd name="T4" fmla="*/ 0 w 9"/>
              <a:gd name="T5" fmla="*/ 0 h 14"/>
              <a:gd name="T6" fmla="*/ 0 w 9"/>
              <a:gd name="T7" fmla="*/ 0 h 14"/>
              <a:gd name="T8" fmla="*/ 0 w 9"/>
              <a:gd name="T9" fmla="*/ 0 h 14"/>
              <a:gd name="T10" fmla="*/ 0 w 9"/>
              <a:gd name="T11" fmla="*/ 0 h 14"/>
              <a:gd name="T12" fmla="*/ 0 w 9"/>
              <a:gd name="T13" fmla="*/ 0 h 14"/>
              <a:gd name="T14" fmla="*/ 0 60000 65536"/>
              <a:gd name="T15" fmla="*/ 0 60000 65536"/>
              <a:gd name="T16" fmla="*/ 0 60000 65536"/>
              <a:gd name="T17" fmla="*/ 0 60000 65536"/>
              <a:gd name="T18" fmla="*/ 0 60000 65536"/>
              <a:gd name="T19" fmla="*/ 0 60000 65536"/>
              <a:gd name="T20" fmla="*/ 0 60000 65536"/>
              <a:gd name="T21" fmla="*/ 0 w 9"/>
              <a:gd name="T22" fmla="*/ 0 h 14"/>
              <a:gd name="T23" fmla="*/ 9 w 9"/>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4">
                <a:moveTo>
                  <a:pt x="8" y="0"/>
                </a:moveTo>
                <a:lnTo>
                  <a:pt x="7" y="0"/>
                </a:lnTo>
                <a:lnTo>
                  <a:pt x="1" y="7"/>
                </a:lnTo>
                <a:lnTo>
                  <a:pt x="0" y="14"/>
                </a:lnTo>
                <a:lnTo>
                  <a:pt x="7" y="13"/>
                </a:lnTo>
                <a:lnTo>
                  <a:pt x="9" y="7"/>
                </a:lnTo>
                <a:lnTo>
                  <a:pt x="8"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8" name="Freeform 115"/>
          <p:cNvSpPr>
            <a:spLocks/>
          </p:cNvSpPr>
          <p:nvPr/>
        </p:nvSpPr>
        <p:spPr bwMode="auto">
          <a:xfrm>
            <a:off x="7921625" y="4800600"/>
            <a:ext cx="20638" cy="17463"/>
          </a:xfrm>
          <a:custGeom>
            <a:avLst/>
            <a:gdLst>
              <a:gd name="T0" fmla="*/ 0 w 47"/>
              <a:gd name="T1" fmla="*/ 0 h 38"/>
              <a:gd name="T2" fmla="*/ 0 w 47"/>
              <a:gd name="T3" fmla="*/ 0 h 38"/>
              <a:gd name="T4" fmla="*/ 0 w 47"/>
              <a:gd name="T5" fmla="*/ 0 h 38"/>
              <a:gd name="T6" fmla="*/ 0 w 47"/>
              <a:gd name="T7" fmla="*/ 0 h 38"/>
              <a:gd name="T8" fmla="*/ 0 w 47"/>
              <a:gd name="T9" fmla="*/ 0 h 38"/>
              <a:gd name="T10" fmla="*/ 0 w 47"/>
              <a:gd name="T11" fmla="*/ 0 h 38"/>
              <a:gd name="T12" fmla="*/ 0 w 47"/>
              <a:gd name="T13" fmla="*/ 0 h 38"/>
              <a:gd name="T14" fmla="*/ 0 w 47"/>
              <a:gd name="T15" fmla="*/ 0 h 38"/>
              <a:gd name="T16" fmla="*/ 0 w 47"/>
              <a:gd name="T17" fmla="*/ 0 h 38"/>
              <a:gd name="T18" fmla="*/ 0 w 47"/>
              <a:gd name="T19" fmla="*/ 0 h 38"/>
              <a:gd name="T20" fmla="*/ 0 w 47"/>
              <a:gd name="T21" fmla="*/ 0 h 38"/>
              <a:gd name="T22" fmla="*/ 0 w 47"/>
              <a:gd name="T23" fmla="*/ 0 h 38"/>
              <a:gd name="T24" fmla="*/ 0 w 47"/>
              <a:gd name="T25" fmla="*/ 0 h 38"/>
              <a:gd name="T26" fmla="*/ 0 w 47"/>
              <a:gd name="T27" fmla="*/ 0 h 38"/>
              <a:gd name="T28" fmla="*/ 0 w 47"/>
              <a:gd name="T29" fmla="*/ 0 h 38"/>
              <a:gd name="T30" fmla="*/ 0 w 47"/>
              <a:gd name="T31" fmla="*/ 0 h 38"/>
              <a:gd name="T32" fmla="*/ 0 w 47"/>
              <a:gd name="T33" fmla="*/ 0 h 38"/>
              <a:gd name="T34" fmla="*/ 0 w 47"/>
              <a:gd name="T35" fmla="*/ 0 h 38"/>
              <a:gd name="T36" fmla="*/ 0 w 47"/>
              <a:gd name="T37" fmla="*/ 0 h 38"/>
              <a:gd name="T38" fmla="*/ 0 w 47"/>
              <a:gd name="T39" fmla="*/ 0 h 38"/>
              <a:gd name="T40" fmla="*/ 0 w 47"/>
              <a:gd name="T41" fmla="*/ 0 h 38"/>
              <a:gd name="T42" fmla="*/ 0 w 47"/>
              <a:gd name="T43" fmla="*/ 0 h 38"/>
              <a:gd name="T44" fmla="*/ 0 w 47"/>
              <a:gd name="T45" fmla="*/ 0 h 38"/>
              <a:gd name="T46" fmla="*/ 0 w 47"/>
              <a:gd name="T47" fmla="*/ 0 h 38"/>
              <a:gd name="T48" fmla="*/ 0 w 47"/>
              <a:gd name="T49" fmla="*/ 0 h 38"/>
              <a:gd name="T50" fmla="*/ 0 w 47"/>
              <a:gd name="T51" fmla="*/ 0 h 38"/>
              <a:gd name="T52" fmla="*/ 0 w 47"/>
              <a:gd name="T53" fmla="*/ 0 h 38"/>
              <a:gd name="T54" fmla="*/ 0 w 47"/>
              <a:gd name="T55" fmla="*/ 0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7"/>
              <a:gd name="T85" fmla="*/ 0 h 38"/>
              <a:gd name="T86" fmla="*/ 47 w 47"/>
              <a:gd name="T87" fmla="*/ 38 h 3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7" h="38">
                <a:moveTo>
                  <a:pt x="27" y="38"/>
                </a:moveTo>
                <a:lnTo>
                  <a:pt x="27" y="30"/>
                </a:lnTo>
                <a:lnTo>
                  <a:pt x="28" y="23"/>
                </a:lnTo>
                <a:lnTo>
                  <a:pt x="35" y="26"/>
                </a:lnTo>
                <a:lnTo>
                  <a:pt x="41" y="26"/>
                </a:lnTo>
                <a:lnTo>
                  <a:pt x="46" y="21"/>
                </a:lnTo>
                <a:lnTo>
                  <a:pt x="47" y="13"/>
                </a:lnTo>
                <a:lnTo>
                  <a:pt x="43" y="6"/>
                </a:lnTo>
                <a:lnTo>
                  <a:pt x="37" y="5"/>
                </a:lnTo>
                <a:lnTo>
                  <a:pt x="31" y="10"/>
                </a:lnTo>
                <a:lnTo>
                  <a:pt x="27" y="17"/>
                </a:lnTo>
                <a:lnTo>
                  <a:pt x="25" y="10"/>
                </a:lnTo>
                <a:lnTo>
                  <a:pt x="27" y="4"/>
                </a:lnTo>
                <a:lnTo>
                  <a:pt x="21" y="1"/>
                </a:lnTo>
                <a:lnTo>
                  <a:pt x="15" y="0"/>
                </a:lnTo>
                <a:lnTo>
                  <a:pt x="9" y="0"/>
                </a:lnTo>
                <a:lnTo>
                  <a:pt x="4" y="6"/>
                </a:lnTo>
                <a:lnTo>
                  <a:pt x="0" y="13"/>
                </a:lnTo>
                <a:lnTo>
                  <a:pt x="0" y="21"/>
                </a:lnTo>
                <a:lnTo>
                  <a:pt x="2" y="26"/>
                </a:lnTo>
                <a:lnTo>
                  <a:pt x="5" y="33"/>
                </a:lnTo>
                <a:lnTo>
                  <a:pt x="11" y="29"/>
                </a:lnTo>
                <a:lnTo>
                  <a:pt x="15" y="22"/>
                </a:lnTo>
                <a:lnTo>
                  <a:pt x="18" y="15"/>
                </a:lnTo>
                <a:lnTo>
                  <a:pt x="23" y="22"/>
                </a:lnTo>
                <a:lnTo>
                  <a:pt x="22" y="29"/>
                </a:lnTo>
                <a:lnTo>
                  <a:pt x="22" y="36"/>
                </a:lnTo>
                <a:lnTo>
                  <a:pt x="27" y="3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29" name="Freeform 116"/>
          <p:cNvSpPr>
            <a:spLocks/>
          </p:cNvSpPr>
          <p:nvPr/>
        </p:nvSpPr>
        <p:spPr bwMode="auto">
          <a:xfrm>
            <a:off x="7923213" y="4903788"/>
            <a:ext cx="7937" cy="9525"/>
          </a:xfrm>
          <a:custGeom>
            <a:avLst/>
            <a:gdLst>
              <a:gd name="T0" fmla="*/ 0 w 17"/>
              <a:gd name="T1" fmla="*/ 0 h 20"/>
              <a:gd name="T2" fmla="*/ 0 w 17"/>
              <a:gd name="T3" fmla="*/ 0 h 20"/>
              <a:gd name="T4" fmla="*/ 0 w 17"/>
              <a:gd name="T5" fmla="*/ 0 h 20"/>
              <a:gd name="T6" fmla="*/ 0 w 17"/>
              <a:gd name="T7" fmla="*/ 0 h 20"/>
              <a:gd name="T8" fmla="*/ 0 w 17"/>
              <a:gd name="T9" fmla="*/ 0 h 20"/>
              <a:gd name="T10" fmla="*/ 0 w 17"/>
              <a:gd name="T11" fmla="*/ 0 h 20"/>
              <a:gd name="T12" fmla="*/ 0 w 17"/>
              <a:gd name="T13" fmla="*/ 0 h 20"/>
              <a:gd name="T14" fmla="*/ 0 w 17"/>
              <a:gd name="T15" fmla="*/ 0 h 20"/>
              <a:gd name="T16" fmla="*/ 0 w 17"/>
              <a:gd name="T17" fmla="*/ 0 h 20"/>
              <a:gd name="T18" fmla="*/ 0 w 17"/>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0"/>
              <a:gd name="T32" fmla="*/ 17 w 17"/>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0">
                <a:moveTo>
                  <a:pt x="6" y="0"/>
                </a:moveTo>
                <a:lnTo>
                  <a:pt x="4" y="1"/>
                </a:lnTo>
                <a:lnTo>
                  <a:pt x="0" y="8"/>
                </a:lnTo>
                <a:lnTo>
                  <a:pt x="3" y="14"/>
                </a:lnTo>
                <a:lnTo>
                  <a:pt x="8" y="20"/>
                </a:lnTo>
                <a:lnTo>
                  <a:pt x="13" y="18"/>
                </a:lnTo>
                <a:lnTo>
                  <a:pt x="17" y="11"/>
                </a:lnTo>
                <a:lnTo>
                  <a:pt x="17" y="4"/>
                </a:lnTo>
                <a:lnTo>
                  <a:pt x="12" y="2"/>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0" name="Freeform 117"/>
          <p:cNvSpPr>
            <a:spLocks/>
          </p:cNvSpPr>
          <p:nvPr/>
        </p:nvSpPr>
        <p:spPr bwMode="auto">
          <a:xfrm>
            <a:off x="7924800" y="5062538"/>
            <a:ext cx="19050" cy="14287"/>
          </a:xfrm>
          <a:custGeom>
            <a:avLst/>
            <a:gdLst>
              <a:gd name="T0" fmla="*/ 0 w 42"/>
              <a:gd name="T1" fmla="*/ 0 h 30"/>
              <a:gd name="T2" fmla="*/ 0 w 42"/>
              <a:gd name="T3" fmla="*/ 0 h 30"/>
              <a:gd name="T4" fmla="*/ 0 w 42"/>
              <a:gd name="T5" fmla="*/ 0 h 30"/>
              <a:gd name="T6" fmla="*/ 0 w 42"/>
              <a:gd name="T7" fmla="*/ 0 h 30"/>
              <a:gd name="T8" fmla="*/ 0 w 42"/>
              <a:gd name="T9" fmla="*/ 0 h 30"/>
              <a:gd name="T10" fmla="*/ 0 w 42"/>
              <a:gd name="T11" fmla="*/ 0 h 30"/>
              <a:gd name="T12" fmla="*/ 0 w 42"/>
              <a:gd name="T13" fmla="*/ 0 h 30"/>
              <a:gd name="T14" fmla="*/ 0 w 42"/>
              <a:gd name="T15" fmla="*/ 0 h 30"/>
              <a:gd name="T16" fmla="*/ 0 w 42"/>
              <a:gd name="T17" fmla="*/ 0 h 30"/>
              <a:gd name="T18" fmla="*/ 0 w 42"/>
              <a:gd name="T19" fmla="*/ 0 h 30"/>
              <a:gd name="T20" fmla="*/ 0 w 42"/>
              <a:gd name="T21" fmla="*/ 0 h 30"/>
              <a:gd name="T22" fmla="*/ 0 w 42"/>
              <a:gd name="T23" fmla="*/ 0 h 30"/>
              <a:gd name="T24" fmla="*/ 0 w 42"/>
              <a:gd name="T25" fmla="*/ 0 h 30"/>
              <a:gd name="T26" fmla="*/ 0 w 42"/>
              <a:gd name="T27" fmla="*/ 0 h 30"/>
              <a:gd name="T28" fmla="*/ 0 w 42"/>
              <a:gd name="T29" fmla="*/ 0 h 30"/>
              <a:gd name="T30" fmla="*/ 0 w 42"/>
              <a:gd name="T31" fmla="*/ 0 h 30"/>
              <a:gd name="T32" fmla="*/ 0 w 42"/>
              <a:gd name="T33" fmla="*/ 0 h 30"/>
              <a:gd name="T34" fmla="*/ 0 w 42"/>
              <a:gd name="T35" fmla="*/ 0 h 30"/>
              <a:gd name="T36" fmla="*/ 0 w 42"/>
              <a:gd name="T37" fmla="*/ 0 h 30"/>
              <a:gd name="T38" fmla="*/ 0 w 42"/>
              <a:gd name="T39" fmla="*/ 0 h 30"/>
              <a:gd name="T40" fmla="*/ 0 w 42"/>
              <a:gd name="T41" fmla="*/ 0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30"/>
              <a:gd name="T65" fmla="*/ 42 w 42"/>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30">
                <a:moveTo>
                  <a:pt x="8" y="6"/>
                </a:moveTo>
                <a:lnTo>
                  <a:pt x="12" y="12"/>
                </a:lnTo>
                <a:lnTo>
                  <a:pt x="6" y="15"/>
                </a:lnTo>
                <a:lnTo>
                  <a:pt x="0" y="21"/>
                </a:lnTo>
                <a:lnTo>
                  <a:pt x="0" y="28"/>
                </a:lnTo>
                <a:lnTo>
                  <a:pt x="5" y="30"/>
                </a:lnTo>
                <a:lnTo>
                  <a:pt x="11" y="26"/>
                </a:lnTo>
                <a:lnTo>
                  <a:pt x="17" y="29"/>
                </a:lnTo>
                <a:lnTo>
                  <a:pt x="17" y="23"/>
                </a:lnTo>
                <a:lnTo>
                  <a:pt x="23" y="16"/>
                </a:lnTo>
                <a:lnTo>
                  <a:pt x="30" y="10"/>
                </a:lnTo>
                <a:lnTo>
                  <a:pt x="36" y="7"/>
                </a:lnTo>
                <a:lnTo>
                  <a:pt x="42" y="5"/>
                </a:lnTo>
                <a:lnTo>
                  <a:pt x="36" y="0"/>
                </a:lnTo>
                <a:lnTo>
                  <a:pt x="30" y="1"/>
                </a:lnTo>
                <a:lnTo>
                  <a:pt x="23" y="1"/>
                </a:lnTo>
                <a:lnTo>
                  <a:pt x="22" y="8"/>
                </a:lnTo>
                <a:lnTo>
                  <a:pt x="16" y="14"/>
                </a:lnTo>
                <a:lnTo>
                  <a:pt x="17" y="6"/>
                </a:lnTo>
                <a:lnTo>
                  <a:pt x="12" y="6"/>
                </a:lnTo>
                <a:lnTo>
                  <a:pt x="8" y="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1" name="Freeform 118"/>
          <p:cNvSpPr>
            <a:spLocks/>
          </p:cNvSpPr>
          <p:nvPr/>
        </p:nvSpPr>
        <p:spPr bwMode="auto">
          <a:xfrm>
            <a:off x="7924800" y="5065713"/>
            <a:ext cx="119063" cy="74612"/>
          </a:xfrm>
          <a:custGeom>
            <a:avLst/>
            <a:gdLst>
              <a:gd name="T0" fmla="*/ 0 w 250"/>
              <a:gd name="T1" fmla="*/ 0 h 161"/>
              <a:gd name="T2" fmla="*/ 0 w 250"/>
              <a:gd name="T3" fmla="*/ 0 h 161"/>
              <a:gd name="T4" fmla="*/ 0 w 250"/>
              <a:gd name="T5" fmla="*/ 0 h 161"/>
              <a:gd name="T6" fmla="*/ 0 w 250"/>
              <a:gd name="T7" fmla="*/ 0 h 161"/>
              <a:gd name="T8" fmla="*/ 0 w 250"/>
              <a:gd name="T9" fmla="*/ 0 h 161"/>
              <a:gd name="T10" fmla="*/ 0 w 250"/>
              <a:gd name="T11" fmla="*/ 0 h 161"/>
              <a:gd name="T12" fmla="*/ 0 w 250"/>
              <a:gd name="T13" fmla="*/ 0 h 161"/>
              <a:gd name="T14" fmla="*/ 0 w 250"/>
              <a:gd name="T15" fmla="*/ 0 h 161"/>
              <a:gd name="T16" fmla="*/ 0 w 250"/>
              <a:gd name="T17" fmla="*/ 0 h 161"/>
              <a:gd name="T18" fmla="*/ 0 w 250"/>
              <a:gd name="T19" fmla="*/ 0 h 161"/>
              <a:gd name="T20" fmla="*/ 0 w 250"/>
              <a:gd name="T21" fmla="*/ 0 h 161"/>
              <a:gd name="T22" fmla="*/ 0 w 250"/>
              <a:gd name="T23" fmla="*/ 0 h 161"/>
              <a:gd name="T24" fmla="*/ 0 w 250"/>
              <a:gd name="T25" fmla="*/ 0 h 161"/>
              <a:gd name="T26" fmla="*/ 0 w 250"/>
              <a:gd name="T27" fmla="*/ 0 h 161"/>
              <a:gd name="T28" fmla="*/ 0 w 250"/>
              <a:gd name="T29" fmla="*/ 0 h 161"/>
              <a:gd name="T30" fmla="*/ 0 w 250"/>
              <a:gd name="T31" fmla="*/ 0 h 161"/>
              <a:gd name="T32" fmla="*/ 0 w 250"/>
              <a:gd name="T33" fmla="*/ 0 h 161"/>
              <a:gd name="T34" fmla="*/ 0 w 250"/>
              <a:gd name="T35" fmla="*/ 0 h 161"/>
              <a:gd name="T36" fmla="*/ 0 w 250"/>
              <a:gd name="T37" fmla="*/ 0 h 161"/>
              <a:gd name="T38" fmla="*/ 0 w 250"/>
              <a:gd name="T39" fmla="*/ 0 h 161"/>
              <a:gd name="T40" fmla="*/ 0 w 250"/>
              <a:gd name="T41" fmla="*/ 0 h 161"/>
              <a:gd name="T42" fmla="*/ 0 w 250"/>
              <a:gd name="T43" fmla="*/ 0 h 161"/>
              <a:gd name="T44" fmla="*/ 0 w 250"/>
              <a:gd name="T45" fmla="*/ 0 h 161"/>
              <a:gd name="T46" fmla="*/ 0 w 250"/>
              <a:gd name="T47" fmla="*/ 0 h 161"/>
              <a:gd name="T48" fmla="*/ 0 w 250"/>
              <a:gd name="T49" fmla="*/ 0 h 161"/>
              <a:gd name="T50" fmla="*/ 0 w 250"/>
              <a:gd name="T51" fmla="*/ 0 h 161"/>
              <a:gd name="T52" fmla="*/ 0 w 250"/>
              <a:gd name="T53" fmla="*/ 0 h 161"/>
              <a:gd name="T54" fmla="*/ 0 w 250"/>
              <a:gd name="T55" fmla="*/ 0 h 161"/>
              <a:gd name="T56" fmla="*/ 0 w 250"/>
              <a:gd name="T57" fmla="*/ 0 h 161"/>
              <a:gd name="T58" fmla="*/ 0 w 250"/>
              <a:gd name="T59" fmla="*/ 0 h 161"/>
              <a:gd name="T60" fmla="*/ 0 w 250"/>
              <a:gd name="T61" fmla="*/ 0 h 161"/>
              <a:gd name="T62" fmla="*/ 0 w 250"/>
              <a:gd name="T63" fmla="*/ 0 h 161"/>
              <a:gd name="T64" fmla="*/ 0 w 250"/>
              <a:gd name="T65" fmla="*/ 0 h 161"/>
              <a:gd name="T66" fmla="*/ 0 w 250"/>
              <a:gd name="T67" fmla="*/ 0 h 161"/>
              <a:gd name="T68" fmla="*/ 0 w 250"/>
              <a:gd name="T69" fmla="*/ 0 h 161"/>
              <a:gd name="T70" fmla="*/ 0 w 250"/>
              <a:gd name="T71" fmla="*/ 0 h 161"/>
              <a:gd name="T72" fmla="*/ 0 w 250"/>
              <a:gd name="T73" fmla="*/ 0 h 161"/>
              <a:gd name="T74" fmla="*/ 0 w 250"/>
              <a:gd name="T75" fmla="*/ 0 h 161"/>
              <a:gd name="T76" fmla="*/ 0 w 250"/>
              <a:gd name="T77" fmla="*/ 0 h 161"/>
              <a:gd name="T78" fmla="*/ 0 w 250"/>
              <a:gd name="T79" fmla="*/ 0 h 161"/>
              <a:gd name="T80" fmla="*/ 0 w 250"/>
              <a:gd name="T81" fmla="*/ 0 h 161"/>
              <a:gd name="T82" fmla="*/ 0 w 250"/>
              <a:gd name="T83" fmla="*/ 0 h 161"/>
              <a:gd name="T84" fmla="*/ 0 w 250"/>
              <a:gd name="T85" fmla="*/ 0 h 161"/>
              <a:gd name="T86" fmla="*/ 0 w 250"/>
              <a:gd name="T87" fmla="*/ 0 h 161"/>
              <a:gd name="T88" fmla="*/ 0 w 250"/>
              <a:gd name="T89" fmla="*/ 0 h 161"/>
              <a:gd name="T90" fmla="*/ 0 w 250"/>
              <a:gd name="T91" fmla="*/ 0 h 161"/>
              <a:gd name="T92" fmla="*/ 0 w 250"/>
              <a:gd name="T93" fmla="*/ 0 h 161"/>
              <a:gd name="T94" fmla="*/ 0 w 250"/>
              <a:gd name="T95" fmla="*/ 0 h 161"/>
              <a:gd name="T96" fmla="*/ 0 w 250"/>
              <a:gd name="T97" fmla="*/ 0 h 16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0"/>
              <a:gd name="T148" fmla="*/ 0 h 161"/>
              <a:gd name="T149" fmla="*/ 250 w 250"/>
              <a:gd name="T150" fmla="*/ 161 h 16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0" h="161">
                <a:moveTo>
                  <a:pt x="8" y="133"/>
                </a:moveTo>
                <a:lnTo>
                  <a:pt x="10" y="136"/>
                </a:lnTo>
                <a:lnTo>
                  <a:pt x="15" y="136"/>
                </a:lnTo>
                <a:lnTo>
                  <a:pt x="15" y="142"/>
                </a:lnTo>
                <a:lnTo>
                  <a:pt x="4" y="147"/>
                </a:lnTo>
                <a:lnTo>
                  <a:pt x="1" y="154"/>
                </a:lnTo>
                <a:lnTo>
                  <a:pt x="0" y="161"/>
                </a:lnTo>
                <a:lnTo>
                  <a:pt x="6" y="160"/>
                </a:lnTo>
                <a:lnTo>
                  <a:pt x="12" y="161"/>
                </a:lnTo>
                <a:lnTo>
                  <a:pt x="18" y="161"/>
                </a:lnTo>
                <a:lnTo>
                  <a:pt x="23" y="159"/>
                </a:lnTo>
                <a:lnTo>
                  <a:pt x="30" y="155"/>
                </a:lnTo>
                <a:lnTo>
                  <a:pt x="36" y="152"/>
                </a:lnTo>
                <a:lnTo>
                  <a:pt x="42" y="146"/>
                </a:lnTo>
                <a:lnTo>
                  <a:pt x="48" y="146"/>
                </a:lnTo>
                <a:lnTo>
                  <a:pt x="55" y="146"/>
                </a:lnTo>
                <a:lnTo>
                  <a:pt x="61" y="145"/>
                </a:lnTo>
                <a:lnTo>
                  <a:pt x="67" y="140"/>
                </a:lnTo>
                <a:lnTo>
                  <a:pt x="71" y="133"/>
                </a:lnTo>
                <a:lnTo>
                  <a:pt x="76" y="128"/>
                </a:lnTo>
                <a:lnTo>
                  <a:pt x="81" y="124"/>
                </a:lnTo>
                <a:lnTo>
                  <a:pt x="87" y="117"/>
                </a:lnTo>
                <a:lnTo>
                  <a:pt x="92" y="110"/>
                </a:lnTo>
                <a:lnTo>
                  <a:pt x="98" y="105"/>
                </a:lnTo>
                <a:lnTo>
                  <a:pt x="98" y="103"/>
                </a:lnTo>
                <a:lnTo>
                  <a:pt x="99" y="97"/>
                </a:lnTo>
                <a:lnTo>
                  <a:pt x="105" y="92"/>
                </a:lnTo>
                <a:lnTo>
                  <a:pt x="106" y="90"/>
                </a:lnTo>
                <a:lnTo>
                  <a:pt x="108" y="88"/>
                </a:lnTo>
                <a:lnTo>
                  <a:pt x="114" y="87"/>
                </a:lnTo>
                <a:lnTo>
                  <a:pt x="120" y="80"/>
                </a:lnTo>
                <a:lnTo>
                  <a:pt x="126" y="76"/>
                </a:lnTo>
                <a:lnTo>
                  <a:pt x="132" y="72"/>
                </a:lnTo>
                <a:lnTo>
                  <a:pt x="138" y="70"/>
                </a:lnTo>
                <a:lnTo>
                  <a:pt x="145" y="70"/>
                </a:lnTo>
                <a:lnTo>
                  <a:pt x="151" y="65"/>
                </a:lnTo>
                <a:lnTo>
                  <a:pt x="157" y="64"/>
                </a:lnTo>
                <a:lnTo>
                  <a:pt x="163" y="62"/>
                </a:lnTo>
                <a:lnTo>
                  <a:pt x="169" y="58"/>
                </a:lnTo>
                <a:lnTo>
                  <a:pt x="176" y="53"/>
                </a:lnTo>
                <a:lnTo>
                  <a:pt x="182" y="53"/>
                </a:lnTo>
                <a:lnTo>
                  <a:pt x="188" y="50"/>
                </a:lnTo>
                <a:lnTo>
                  <a:pt x="194" y="50"/>
                </a:lnTo>
                <a:lnTo>
                  <a:pt x="199" y="45"/>
                </a:lnTo>
                <a:lnTo>
                  <a:pt x="206" y="39"/>
                </a:lnTo>
                <a:lnTo>
                  <a:pt x="212" y="36"/>
                </a:lnTo>
                <a:lnTo>
                  <a:pt x="218" y="34"/>
                </a:lnTo>
                <a:lnTo>
                  <a:pt x="224" y="32"/>
                </a:lnTo>
                <a:lnTo>
                  <a:pt x="230" y="29"/>
                </a:lnTo>
                <a:lnTo>
                  <a:pt x="236" y="23"/>
                </a:lnTo>
                <a:lnTo>
                  <a:pt x="242" y="17"/>
                </a:lnTo>
                <a:lnTo>
                  <a:pt x="249" y="12"/>
                </a:lnTo>
                <a:lnTo>
                  <a:pt x="250" y="6"/>
                </a:lnTo>
                <a:lnTo>
                  <a:pt x="246" y="1"/>
                </a:lnTo>
                <a:lnTo>
                  <a:pt x="240" y="4"/>
                </a:lnTo>
                <a:lnTo>
                  <a:pt x="234" y="0"/>
                </a:lnTo>
                <a:lnTo>
                  <a:pt x="227" y="1"/>
                </a:lnTo>
                <a:lnTo>
                  <a:pt x="221" y="6"/>
                </a:lnTo>
                <a:lnTo>
                  <a:pt x="215" y="7"/>
                </a:lnTo>
                <a:lnTo>
                  <a:pt x="209" y="11"/>
                </a:lnTo>
                <a:lnTo>
                  <a:pt x="202" y="13"/>
                </a:lnTo>
                <a:lnTo>
                  <a:pt x="196" y="9"/>
                </a:lnTo>
                <a:lnTo>
                  <a:pt x="191" y="9"/>
                </a:lnTo>
                <a:lnTo>
                  <a:pt x="185" y="13"/>
                </a:lnTo>
                <a:lnTo>
                  <a:pt x="179" y="14"/>
                </a:lnTo>
                <a:lnTo>
                  <a:pt x="172" y="16"/>
                </a:lnTo>
                <a:lnTo>
                  <a:pt x="166" y="14"/>
                </a:lnTo>
                <a:lnTo>
                  <a:pt x="160" y="13"/>
                </a:lnTo>
                <a:lnTo>
                  <a:pt x="154" y="15"/>
                </a:lnTo>
                <a:lnTo>
                  <a:pt x="148" y="16"/>
                </a:lnTo>
                <a:lnTo>
                  <a:pt x="141" y="19"/>
                </a:lnTo>
                <a:lnTo>
                  <a:pt x="136" y="20"/>
                </a:lnTo>
                <a:lnTo>
                  <a:pt x="130" y="20"/>
                </a:lnTo>
                <a:lnTo>
                  <a:pt x="124" y="23"/>
                </a:lnTo>
                <a:lnTo>
                  <a:pt x="118" y="23"/>
                </a:lnTo>
                <a:lnTo>
                  <a:pt x="111" y="29"/>
                </a:lnTo>
                <a:lnTo>
                  <a:pt x="110" y="36"/>
                </a:lnTo>
                <a:lnTo>
                  <a:pt x="105" y="41"/>
                </a:lnTo>
                <a:lnTo>
                  <a:pt x="104" y="44"/>
                </a:lnTo>
                <a:lnTo>
                  <a:pt x="100" y="49"/>
                </a:lnTo>
                <a:lnTo>
                  <a:pt x="95" y="54"/>
                </a:lnTo>
                <a:lnTo>
                  <a:pt x="89" y="57"/>
                </a:lnTo>
                <a:lnTo>
                  <a:pt x="82" y="60"/>
                </a:lnTo>
                <a:lnTo>
                  <a:pt x="76" y="66"/>
                </a:lnTo>
                <a:lnTo>
                  <a:pt x="70" y="68"/>
                </a:lnTo>
                <a:lnTo>
                  <a:pt x="64" y="70"/>
                </a:lnTo>
                <a:lnTo>
                  <a:pt x="58" y="71"/>
                </a:lnTo>
                <a:lnTo>
                  <a:pt x="51" y="74"/>
                </a:lnTo>
                <a:lnTo>
                  <a:pt x="45" y="79"/>
                </a:lnTo>
                <a:lnTo>
                  <a:pt x="39" y="81"/>
                </a:lnTo>
                <a:lnTo>
                  <a:pt x="33" y="86"/>
                </a:lnTo>
                <a:lnTo>
                  <a:pt x="27" y="93"/>
                </a:lnTo>
                <a:lnTo>
                  <a:pt x="21" y="98"/>
                </a:lnTo>
                <a:lnTo>
                  <a:pt x="15" y="105"/>
                </a:lnTo>
                <a:lnTo>
                  <a:pt x="15" y="113"/>
                </a:lnTo>
                <a:lnTo>
                  <a:pt x="14" y="119"/>
                </a:lnTo>
                <a:lnTo>
                  <a:pt x="10" y="126"/>
                </a:lnTo>
                <a:lnTo>
                  <a:pt x="8" y="13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2" name="Freeform 119"/>
          <p:cNvSpPr>
            <a:spLocks/>
          </p:cNvSpPr>
          <p:nvPr/>
        </p:nvSpPr>
        <p:spPr bwMode="auto">
          <a:xfrm>
            <a:off x="7935913" y="4800600"/>
            <a:ext cx="1587" cy="3175"/>
          </a:xfrm>
          <a:custGeom>
            <a:avLst/>
            <a:gdLst>
              <a:gd name="T0" fmla="*/ 499935906 w 2"/>
              <a:gd name="T1" fmla="*/ 0 h 7"/>
              <a:gd name="T2" fmla="*/ 0 w 2"/>
              <a:gd name="T3" fmla="*/ 0 h 7"/>
              <a:gd name="T4" fmla="*/ 499935906 w 2"/>
              <a:gd name="T5" fmla="*/ 0 h 7"/>
              <a:gd name="T6" fmla="*/ 499935906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lnTo>
                  <a:pt x="0" y="0"/>
                </a:lnTo>
                <a:lnTo>
                  <a:pt x="1"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3" name="Freeform 120"/>
          <p:cNvSpPr>
            <a:spLocks/>
          </p:cNvSpPr>
          <p:nvPr/>
        </p:nvSpPr>
        <p:spPr bwMode="auto">
          <a:xfrm>
            <a:off x="7935913" y="4819650"/>
            <a:ext cx="3175"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0"/>
                </a:moveTo>
                <a:lnTo>
                  <a:pt x="3" y="0"/>
                </a:lnTo>
                <a:lnTo>
                  <a:pt x="0" y="7"/>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4" name="Freeform 121"/>
          <p:cNvSpPr>
            <a:spLocks/>
          </p:cNvSpPr>
          <p:nvPr/>
        </p:nvSpPr>
        <p:spPr bwMode="auto">
          <a:xfrm>
            <a:off x="7939088" y="4951413"/>
            <a:ext cx="1587"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0"/>
                </a:moveTo>
                <a:lnTo>
                  <a:pt x="0" y="5"/>
                </a:lnTo>
                <a:lnTo>
                  <a:pt x="6"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5" name="Freeform 122"/>
          <p:cNvSpPr>
            <a:spLocks/>
          </p:cNvSpPr>
          <p:nvPr/>
        </p:nvSpPr>
        <p:spPr bwMode="auto">
          <a:xfrm>
            <a:off x="7942263" y="4959350"/>
            <a:ext cx="3175" cy="4763"/>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0"/>
                </a:moveTo>
                <a:lnTo>
                  <a:pt x="0" y="4"/>
                </a:lnTo>
                <a:lnTo>
                  <a:pt x="5" y="7"/>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6" name="Freeform 123"/>
          <p:cNvSpPr>
            <a:spLocks/>
          </p:cNvSpPr>
          <p:nvPr/>
        </p:nvSpPr>
        <p:spPr bwMode="auto">
          <a:xfrm>
            <a:off x="7943850" y="5062538"/>
            <a:ext cx="9525" cy="12700"/>
          </a:xfrm>
          <a:custGeom>
            <a:avLst/>
            <a:gdLst>
              <a:gd name="T0" fmla="*/ 0 w 23"/>
              <a:gd name="T1" fmla="*/ 0 h 28"/>
              <a:gd name="T2" fmla="*/ 0 w 23"/>
              <a:gd name="T3" fmla="*/ 0 h 28"/>
              <a:gd name="T4" fmla="*/ 0 w 23"/>
              <a:gd name="T5" fmla="*/ 0 h 28"/>
              <a:gd name="T6" fmla="*/ 0 w 23"/>
              <a:gd name="T7" fmla="*/ 0 h 28"/>
              <a:gd name="T8" fmla="*/ 0 w 23"/>
              <a:gd name="T9" fmla="*/ 0 h 28"/>
              <a:gd name="T10" fmla="*/ 0 w 23"/>
              <a:gd name="T11" fmla="*/ 0 h 28"/>
              <a:gd name="T12" fmla="*/ 0 w 23"/>
              <a:gd name="T13" fmla="*/ 0 h 28"/>
              <a:gd name="T14" fmla="*/ 0 w 23"/>
              <a:gd name="T15" fmla="*/ 0 h 28"/>
              <a:gd name="T16" fmla="*/ 0 w 23"/>
              <a:gd name="T17" fmla="*/ 0 h 28"/>
              <a:gd name="T18" fmla="*/ 0 w 23"/>
              <a:gd name="T19" fmla="*/ 0 h 28"/>
              <a:gd name="T20" fmla="*/ 0 w 23"/>
              <a:gd name="T21" fmla="*/ 0 h 28"/>
              <a:gd name="T22" fmla="*/ 0 w 23"/>
              <a:gd name="T23" fmla="*/ 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8"/>
              <a:gd name="T38" fmla="*/ 23 w 23"/>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8">
                <a:moveTo>
                  <a:pt x="3" y="10"/>
                </a:moveTo>
                <a:lnTo>
                  <a:pt x="1" y="14"/>
                </a:lnTo>
                <a:lnTo>
                  <a:pt x="0" y="21"/>
                </a:lnTo>
                <a:lnTo>
                  <a:pt x="6" y="21"/>
                </a:lnTo>
                <a:lnTo>
                  <a:pt x="11" y="28"/>
                </a:lnTo>
                <a:lnTo>
                  <a:pt x="17" y="21"/>
                </a:lnTo>
                <a:lnTo>
                  <a:pt x="20" y="14"/>
                </a:lnTo>
                <a:lnTo>
                  <a:pt x="23" y="7"/>
                </a:lnTo>
                <a:lnTo>
                  <a:pt x="20" y="0"/>
                </a:lnTo>
                <a:lnTo>
                  <a:pt x="16" y="7"/>
                </a:lnTo>
                <a:lnTo>
                  <a:pt x="9" y="9"/>
                </a:lnTo>
                <a:lnTo>
                  <a:pt x="3" y="1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7" name="Freeform 124"/>
          <p:cNvSpPr>
            <a:spLocks/>
          </p:cNvSpPr>
          <p:nvPr/>
        </p:nvSpPr>
        <p:spPr bwMode="auto">
          <a:xfrm>
            <a:off x="7950200" y="4976813"/>
            <a:ext cx="1588" cy="1587"/>
          </a:xfrm>
          <a:custGeom>
            <a:avLst/>
            <a:gdLst>
              <a:gd name="T0" fmla="*/ 0 w 8"/>
              <a:gd name="T1" fmla="*/ 0 h 7"/>
              <a:gd name="T2" fmla="*/ 0 w 8"/>
              <a:gd name="T3" fmla="*/ 0 h 7"/>
              <a:gd name="T4" fmla="*/ 0 w 8"/>
              <a:gd name="T5" fmla="*/ 0 h 7"/>
              <a:gd name="T6" fmla="*/ 0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4" y="0"/>
                </a:moveTo>
                <a:lnTo>
                  <a:pt x="0" y="5"/>
                </a:lnTo>
                <a:lnTo>
                  <a:pt x="8"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8" name="Freeform 125"/>
          <p:cNvSpPr>
            <a:spLocks/>
          </p:cNvSpPr>
          <p:nvPr/>
        </p:nvSpPr>
        <p:spPr bwMode="auto">
          <a:xfrm>
            <a:off x="7956550" y="5059363"/>
            <a:ext cx="22225" cy="11112"/>
          </a:xfrm>
          <a:custGeom>
            <a:avLst/>
            <a:gdLst>
              <a:gd name="T0" fmla="*/ 0 w 50"/>
              <a:gd name="T1" fmla="*/ 0 h 26"/>
              <a:gd name="T2" fmla="*/ 0 w 50"/>
              <a:gd name="T3" fmla="*/ 0 h 26"/>
              <a:gd name="T4" fmla="*/ 0 w 50"/>
              <a:gd name="T5" fmla="*/ 0 h 26"/>
              <a:gd name="T6" fmla="*/ 0 w 50"/>
              <a:gd name="T7" fmla="*/ 0 h 26"/>
              <a:gd name="T8" fmla="*/ 0 w 50"/>
              <a:gd name="T9" fmla="*/ 0 h 26"/>
              <a:gd name="T10" fmla="*/ 0 w 50"/>
              <a:gd name="T11" fmla="*/ 0 h 26"/>
              <a:gd name="T12" fmla="*/ 0 w 50"/>
              <a:gd name="T13" fmla="*/ 0 h 26"/>
              <a:gd name="T14" fmla="*/ 0 w 50"/>
              <a:gd name="T15" fmla="*/ 0 h 26"/>
              <a:gd name="T16" fmla="*/ 0 w 50"/>
              <a:gd name="T17" fmla="*/ 0 h 26"/>
              <a:gd name="T18" fmla="*/ 0 w 50"/>
              <a:gd name="T19" fmla="*/ 0 h 26"/>
              <a:gd name="T20" fmla="*/ 0 w 50"/>
              <a:gd name="T21" fmla="*/ 0 h 26"/>
              <a:gd name="T22" fmla="*/ 0 w 50"/>
              <a:gd name="T23" fmla="*/ 0 h 26"/>
              <a:gd name="T24" fmla="*/ 0 w 50"/>
              <a:gd name="T25" fmla="*/ 0 h 26"/>
              <a:gd name="T26" fmla="*/ 0 w 50"/>
              <a:gd name="T27" fmla="*/ 0 h 26"/>
              <a:gd name="T28" fmla="*/ 0 w 50"/>
              <a:gd name="T29" fmla="*/ 0 h 26"/>
              <a:gd name="T30" fmla="*/ 0 w 50"/>
              <a:gd name="T31" fmla="*/ 0 h 26"/>
              <a:gd name="T32" fmla="*/ 0 w 50"/>
              <a:gd name="T33" fmla="*/ 0 h 26"/>
              <a:gd name="T34" fmla="*/ 0 w 50"/>
              <a:gd name="T35" fmla="*/ 0 h 26"/>
              <a:gd name="T36" fmla="*/ 0 w 50"/>
              <a:gd name="T37" fmla="*/ 0 h 26"/>
              <a:gd name="T38" fmla="*/ 0 w 50"/>
              <a:gd name="T39" fmla="*/ 0 h 26"/>
              <a:gd name="T40" fmla="*/ 0 w 50"/>
              <a:gd name="T41" fmla="*/ 0 h 26"/>
              <a:gd name="T42" fmla="*/ 0 w 50"/>
              <a:gd name="T43" fmla="*/ 0 h 26"/>
              <a:gd name="T44" fmla="*/ 0 w 50"/>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
              <a:gd name="T70" fmla="*/ 0 h 26"/>
              <a:gd name="T71" fmla="*/ 50 w 50"/>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 h="26">
                <a:moveTo>
                  <a:pt x="8" y="0"/>
                </a:moveTo>
                <a:lnTo>
                  <a:pt x="6" y="4"/>
                </a:lnTo>
                <a:lnTo>
                  <a:pt x="5" y="11"/>
                </a:lnTo>
                <a:lnTo>
                  <a:pt x="11" y="8"/>
                </a:lnTo>
                <a:lnTo>
                  <a:pt x="6" y="13"/>
                </a:lnTo>
                <a:lnTo>
                  <a:pt x="1" y="20"/>
                </a:lnTo>
                <a:lnTo>
                  <a:pt x="0" y="26"/>
                </a:lnTo>
                <a:lnTo>
                  <a:pt x="6" y="26"/>
                </a:lnTo>
                <a:lnTo>
                  <a:pt x="11" y="24"/>
                </a:lnTo>
                <a:lnTo>
                  <a:pt x="19" y="22"/>
                </a:lnTo>
                <a:lnTo>
                  <a:pt x="24" y="22"/>
                </a:lnTo>
                <a:lnTo>
                  <a:pt x="31" y="21"/>
                </a:lnTo>
                <a:lnTo>
                  <a:pt x="36" y="20"/>
                </a:lnTo>
                <a:lnTo>
                  <a:pt x="43" y="19"/>
                </a:lnTo>
                <a:lnTo>
                  <a:pt x="50" y="15"/>
                </a:lnTo>
                <a:lnTo>
                  <a:pt x="50" y="8"/>
                </a:lnTo>
                <a:lnTo>
                  <a:pt x="45" y="3"/>
                </a:lnTo>
                <a:lnTo>
                  <a:pt x="38" y="2"/>
                </a:lnTo>
                <a:lnTo>
                  <a:pt x="32" y="4"/>
                </a:lnTo>
                <a:lnTo>
                  <a:pt x="27" y="3"/>
                </a:lnTo>
                <a:lnTo>
                  <a:pt x="21" y="4"/>
                </a:lnTo>
                <a:lnTo>
                  <a:pt x="14" y="0"/>
                </a:lnTo>
                <a:lnTo>
                  <a:pt x="8"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39" name="Freeform 126"/>
          <p:cNvSpPr>
            <a:spLocks/>
          </p:cNvSpPr>
          <p:nvPr/>
        </p:nvSpPr>
        <p:spPr bwMode="auto">
          <a:xfrm>
            <a:off x="7966075" y="4818063"/>
            <a:ext cx="30163" cy="12700"/>
          </a:xfrm>
          <a:custGeom>
            <a:avLst/>
            <a:gdLst>
              <a:gd name="T0" fmla="*/ 0 w 63"/>
              <a:gd name="T1" fmla="*/ 0 h 29"/>
              <a:gd name="T2" fmla="*/ 0 w 63"/>
              <a:gd name="T3" fmla="*/ 0 h 29"/>
              <a:gd name="T4" fmla="*/ 0 w 63"/>
              <a:gd name="T5" fmla="*/ 0 h 29"/>
              <a:gd name="T6" fmla="*/ 0 w 63"/>
              <a:gd name="T7" fmla="*/ 0 h 29"/>
              <a:gd name="T8" fmla="*/ 0 w 63"/>
              <a:gd name="T9" fmla="*/ 0 h 29"/>
              <a:gd name="T10" fmla="*/ 0 w 63"/>
              <a:gd name="T11" fmla="*/ 0 h 29"/>
              <a:gd name="T12" fmla="*/ 0 w 63"/>
              <a:gd name="T13" fmla="*/ 0 h 29"/>
              <a:gd name="T14" fmla="*/ 0 w 63"/>
              <a:gd name="T15" fmla="*/ 0 h 29"/>
              <a:gd name="T16" fmla="*/ 0 w 63"/>
              <a:gd name="T17" fmla="*/ 0 h 29"/>
              <a:gd name="T18" fmla="*/ 0 w 63"/>
              <a:gd name="T19" fmla="*/ 0 h 29"/>
              <a:gd name="T20" fmla="*/ 0 w 63"/>
              <a:gd name="T21" fmla="*/ 0 h 29"/>
              <a:gd name="T22" fmla="*/ 0 w 63"/>
              <a:gd name="T23" fmla="*/ 0 h 29"/>
              <a:gd name="T24" fmla="*/ 0 w 63"/>
              <a:gd name="T25" fmla="*/ 0 h 29"/>
              <a:gd name="T26" fmla="*/ 0 w 63"/>
              <a:gd name="T27" fmla="*/ 0 h 29"/>
              <a:gd name="T28" fmla="*/ 0 w 63"/>
              <a:gd name="T29" fmla="*/ 0 h 29"/>
              <a:gd name="T30" fmla="*/ 0 w 63"/>
              <a:gd name="T31" fmla="*/ 0 h 29"/>
              <a:gd name="T32" fmla="*/ 0 w 63"/>
              <a:gd name="T33" fmla="*/ 0 h 29"/>
              <a:gd name="T34" fmla="*/ 0 w 63"/>
              <a:gd name="T35" fmla="*/ 0 h 29"/>
              <a:gd name="T36" fmla="*/ 0 w 63"/>
              <a:gd name="T37" fmla="*/ 0 h 29"/>
              <a:gd name="T38" fmla="*/ 0 w 63"/>
              <a:gd name="T39" fmla="*/ 0 h 29"/>
              <a:gd name="T40" fmla="*/ 0 w 63"/>
              <a:gd name="T41" fmla="*/ 0 h 29"/>
              <a:gd name="T42" fmla="*/ 0 w 63"/>
              <a:gd name="T43" fmla="*/ 0 h 29"/>
              <a:gd name="T44" fmla="*/ 0 w 63"/>
              <a:gd name="T45" fmla="*/ 0 h 29"/>
              <a:gd name="T46" fmla="*/ 0 w 63"/>
              <a:gd name="T47" fmla="*/ 0 h 29"/>
              <a:gd name="T48" fmla="*/ 0 w 63"/>
              <a:gd name="T49" fmla="*/ 0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29"/>
              <a:gd name="T77" fmla="*/ 63 w 63"/>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29">
                <a:moveTo>
                  <a:pt x="6" y="2"/>
                </a:moveTo>
                <a:lnTo>
                  <a:pt x="3" y="8"/>
                </a:lnTo>
                <a:lnTo>
                  <a:pt x="0" y="15"/>
                </a:lnTo>
                <a:lnTo>
                  <a:pt x="2" y="21"/>
                </a:lnTo>
                <a:lnTo>
                  <a:pt x="4" y="28"/>
                </a:lnTo>
                <a:lnTo>
                  <a:pt x="10" y="29"/>
                </a:lnTo>
                <a:lnTo>
                  <a:pt x="16" y="28"/>
                </a:lnTo>
                <a:lnTo>
                  <a:pt x="22" y="27"/>
                </a:lnTo>
                <a:lnTo>
                  <a:pt x="29" y="23"/>
                </a:lnTo>
                <a:lnTo>
                  <a:pt x="34" y="20"/>
                </a:lnTo>
                <a:lnTo>
                  <a:pt x="40" y="24"/>
                </a:lnTo>
                <a:lnTo>
                  <a:pt x="46" y="20"/>
                </a:lnTo>
                <a:lnTo>
                  <a:pt x="52" y="19"/>
                </a:lnTo>
                <a:lnTo>
                  <a:pt x="59" y="19"/>
                </a:lnTo>
                <a:lnTo>
                  <a:pt x="63" y="12"/>
                </a:lnTo>
                <a:lnTo>
                  <a:pt x="57" y="11"/>
                </a:lnTo>
                <a:lnTo>
                  <a:pt x="53" y="5"/>
                </a:lnTo>
                <a:lnTo>
                  <a:pt x="48" y="10"/>
                </a:lnTo>
                <a:lnTo>
                  <a:pt x="41" y="7"/>
                </a:lnTo>
                <a:lnTo>
                  <a:pt x="35" y="5"/>
                </a:lnTo>
                <a:lnTo>
                  <a:pt x="30" y="2"/>
                </a:lnTo>
                <a:lnTo>
                  <a:pt x="22" y="1"/>
                </a:lnTo>
                <a:lnTo>
                  <a:pt x="17" y="0"/>
                </a:lnTo>
                <a:lnTo>
                  <a:pt x="10" y="1"/>
                </a:lnTo>
                <a:lnTo>
                  <a:pt x="6"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0" name="Freeform 127"/>
          <p:cNvSpPr>
            <a:spLocks/>
          </p:cNvSpPr>
          <p:nvPr/>
        </p:nvSpPr>
        <p:spPr bwMode="auto">
          <a:xfrm>
            <a:off x="7991475" y="5059363"/>
            <a:ext cx="3175" cy="4762"/>
          </a:xfrm>
          <a:custGeom>
            <a:avLst/>
            <a:gdLst>
              <a:gd name="T0" fmla="*/ 0 w 10"/>
              <a:gd name="T1" fmla="*/ 0 h 13"/>
              <a:gd name="T2" fmla="*/ 0 w 10"/>
              <a:gd name="T3" fmla="*/ 0 h 13"/>
              <a:gd name="T4" fmla="*/ 0 w 10"/>
              <a:gd name="T5" fmla="*/ 0 h 13"/>
              <a:gd name="T6" fmla="*/ 0 w 10"/>
              <a:gd name="T7" fmla="*/ 0 h 13"/>
              <a:gd name="T8" fmla="*/ 0 w 10"/>
              <a:gd name="T9" fmla="*/ 0 h 13"/>
              <a:gd name="T10" fmla="*/ 0 w 10"/>
              <a:gd name="T11" fmla="*/ 0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10" y="2"/>
                </a:moveTo>
                <a:lnTo>
                  <a:pt x="9" y="0"/>
                </a:lnTo>
                <a:lnTo>
                  <a:pt x="2" y="7"/>
                </a:lnTo>
                <a:lnTo>
                  <a:pt x="0" y="13"/>
                </a:lnTo>
                <a:lnTo>
                  <a:pt x="7" y="8"/>
                </a:lnTo>
                <a:lnTo>
                  <a:pt x="10"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1" name="Freeform 128"/>
          <p:cNvSpPr>
            <a:spLocks/>
          </p:cNvSpPr>
          <p:nvPr/>
        </p:nvSpPr>
        <p:spPr bwMode="auto">
          <a:xfrm>
            <a:off x="7991475" y="4699000"/>
            <a:ext cx="3175" cy="6350"/>
          </a:xfrm>
          <a:custGeom>
            <a:avLst/>
            <a:gdLst>
              <a:gd name="T0" fmla="*/ 0 w 9"/>
              <a:gd name="T1" fmla="*/ 0 h 11"/>
              <a:gd name="T2" fmla="*/ 0 w 9"/>
              <a:gd name="T3" fmla="*/ 0 h 11"/>
              <a:gd name="T4" fmla="*/ 0 w 9"/>
              <a:gd name="T5" fmla="*/ 0 h 11"/>
              <a:gd name="T6" fmla="*/ 0 w 9"/>
              <a:gd name="T7" fmla="*/ 0 h 11"/>
              <a:gd name="T8" fmla="*/ 0 w 9"/>
              <a:gd name="T9" fmla="*/ 0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9" y="0"/>
                </a:moveTo>
                <a:lnTo>
                  <a:pt x="7" y="4"/>
                </a:lnTo>
                <a:lnTo>
                  <a:pt x="0" y="11"/>
                </a:lnTo>
                <a:lnTo>
                  <a:pt x="8" y="7"/>
                </a:lnTo>
                <a:lnTo>
                  <a:pt x="9"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2" name="Freeform 129"/>
          <p:cNvSpPr>
            <a:spLocks/>
          </p:cNvSpPr>
          <p:nvPr/>
        </p:nvSpPr>
        <p:spPr bwMode="auto">
          <a:xfrm>
            <a:off x="7996238" y="4654550"/>
            <a:ext cx="3175"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0"/>
                </a:moveTo>
                <a:lnTo>
                  <a:pt x="0" y="0"/>
                </a:lnTo>
                <a:lnTo>
                  <a:pt x="3" y="7"/>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3" name="Freeform 130"/>
          <p:cNvSpPr>
            <a:spLocks/>
          </p:cNvSpPr>
          <p:nvPr/>
        </p:nvSpPr>
        <p:spPr bwMode="auto">
          <a:xfrm>
            <a:off x="7996238" y="4619625"/>
            <a:ext cx="9525" cy="12700"/>
          </a:xfrm>
          <a:custGeom>
            <a:avLst/>
            <a:gdLst>
              <a:gd name="T0" fmla="*/ 0 w 17"/>
              <a:gd name="T1" fmla="*/ 0 h 28"/>
              <a:gd name="T2" fmla="*/ 0 w 17"/>
              <a:gd name="T3" fmla="*/ 0 h 28"/>
              <a:gd name="T4" fmla="*/ 0 w 17"/>
              <a:gd name="T5" fmla="*/ 0 h 28"/>
              <a:gd name="T6" fmla="*/ 0 w 17"/>
              <a:gd name="T7" fmla="*/ 0 h 28"/>
              <a:gd name="T8" fmla="*/ 0 w 17"/>
              <a:gd name="T9" fmla="*/ 0 h 28"/>
              <a:gd name="T10" fmla="*/ 0 w 17"/>
              <a:gd name="T11" fmla="*/ 0 h 28"/>
              <a:gd name="T12" fmla="*/ 0 w 17"/>
              <a:gd name="T13" fmla="*/ 0 h 28"/>
              <a:gd name="T14" fmla="*/ 0 w 17"/>
              <a:gd name="T15" fmla="*/ 0 h 28"/>
              <a:gd name="T16" fmla="*/ 0 w 17"/>
              <a:gd name="T17" fmla="*/ 0 h 28"/>
              <a:gd name="T18" fmla="*/ 0 w 17"/>
              <a:gd name="T19" fmla="*/ 0 h 28"/>
              <a:gd name="T20" fmla="*/ 0 w 17"/>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8"/>
              <a:gd name="T35" fmla="*/ 17 w 17"/>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8">
                <a:moveTo>
                  <a:pt x="16" y="28"/>
                </a:moveTo>
                <a:lnTo>
                  <a:pt x="16" y="27"/>
                </a:lnTo>
                <a:lnTo>
                  <a:pt x="17" y="21"/>
                </a:lnTo>
                <a:lnTo>
                  <a:pt x="12" y="13"/>
                </a:lnTo>
                <a:lnTo>
                  <a:pt x="11" y="7"/>
                </a:lnTo>
                <a:lnTo>
                  <a:pt x="7" y="0"/>
                </a:lnTo>
                <a:lnTo>
                  <a:pt x="0" y="5"/>
                </a:lnTo>
                <a:lnTo>
                  <a:pt x="7" y="10"/>
                </a:lnTo>
                <a:lnTo>
                  <a:pt x="6" y="16"/>
                </a:lnTo>
                <a:lnTo>
                  <a:pt x="9" y="23"/>
                </a:lnTo>
                <a:lnTo>
                  <a:pt x="16" y="2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4" name="Freeform 131"/>
          <p:cNvSpPr>
            <a:spLocks/>
          </p:cNvSpPr>
          <p:nvPr/>
        </p:nvSpPr>
        <p:spPr bwMode="auto">
          <a:xfrm>
            <a:off x="7997825" y="4822825"/>
            <a:ext cx="26988" cy="6350"/>
          </a:xfrm>
          <a:custGeom>
            <a:avLst/>
            <a:gdLst>
              <a:gd name="T0" fmla="*/ 0 w 58"/>
              <a:gd name="T1" fmla="*/ 0 h 13"/>
              <a:gd name="T2" fmla="*/ 0 w 58"/>
              <a:gd name="T3" fmla="*/ 0 h 13"/>
              <a:gd name="T4" fmla="*/ 0 w 58"/>
              <a:gd name="T5" fmla="*/ 0 h 13"/>
              <a:gd name="T6" fmla="*/ 0 w 58"/>
              <a:gd name="T7" fmla="*/ 0 h 13"/>
              <a:gd name="T8" fmla="*/ 0 w 58"/>
              <a:gd name="T9" fmla="*/ 0 h 13"/>
              <a:gd name="T10" fmla="*/ 0 w 58"/>
              <a:gd name="T11" fmla="*/ 0 h 13"/>
              <a:gd name="T12" fmla="*/ 0 w 58"/>
              <a:gd name="T13" fmla="*/ 0 h 13"/>
              <a:gd name="T14" fmla="*/ 0 w 58"/>
              <a:gd name="T15" fmla="*/ 0 h 13"/>
              <a:gd name="T16" fmla="*/ 0 w 58"/>
              <a:gd name="T17" fmla="*/ 0 h 13"/>
              <a:gd name="T18" fmla="*/ 0 w 58"/>
              <a:gd name="T19" fmla="*/ 0 h 13"/>
              <a:gd name="T20" fmla="*/ 0 w 58"/>
              <a:gd name="T21" fmla="*/ 0 h 13"/>
              <a:gd name="T22" fmla="*/ 0 w 58"/>
              <a:gd name="T23" fmla="*/ 0 h 13"/>
              <a:gd name="T24" fmla="*/ 0 w 58"/>
              <a:gd name="T25" fmla="*/ 0 h 13"/>
              <a:gd name="T26" fmla="*/ 0 w 58"/>
              <a:gd name="T27" fmla="*/ 0 h 13"/>
              <a:gd name="T28" fmla="*/ 0 w 58"/>
              <a:gd name="T29" fmla="*/ 0 h 13"/>
              <a:gd name="T30" fmla="*/ 0 w 58"/>
              <a:gd name="T31" fmla="*/ 0 h 13"/>
              <a:gd name="T32" fmla="*/ 0 w 58"/>
              <a:gd name="T33" fmla="*/ 0 h 13"/>
              <a:gd name="T34" fmla="*/ 0 w 58"/>
              <a:gd name="T35" fmla="*/ 0 h 13"/>
              <a:gd name="T36" fmla="*/ 0 w 58"/>
              <a:gd name="T37" fmla="*/ 0 h 13"/>
              <a:gd name="T38" fmla="*/ 0 w 58"/>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8"/>
              <a:gd name="T61" fmla="*/ 0 h 13"/>
              <a:gd name="T62" fmla="*/ 58 w 58"/>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8" h="13">
                <a:moveTo>
                  <a:pt x="3" y="0"/>
                </a:moveTo>
                <a:lnTo>
                  <a:pt x="0" y="1"/>
                </a:lnTo>
                <a:lnTo>
                  <a:pt x="3" y="8"/>
                </a:lnTo>
                <a:lnTo>
                  <a:pt x="8" y="13"/>
                </a:lnTo>
                <a:lnTo>
                  <a:pt x="14" y="12"/>
                </a:lnTo>
                <a:lnTo>
                  <a:pt x="27" y="12"/>
                </a:lnTo>
                <a:lnTo>
                  <a:pt x="33" y="12"/>
                </a:lnTo>
                <a:lnTo>
                  <a:pt x="39" y="10"/>
                </a:lnTo>
                <a:lnTo>
                  <a:pt x="45" y="8"/>
                </a:lnTo>
                <a:lnTo>
                  <a:pt x="52" y="8"/>
                </a:lnTo>
                <a:lnTo>
                  <a:pt x="58" y="4"/>
                </a:lnTo>
                <a:lnTo>
                  <a:pt x="52" y="2"/>
                </a:lnTo>
                <a:lnTo>
                  <a:pt x="46" y="2"/>
                </a:lnTo>
                <a:lnTo>
                  <a:pt x="39" y="1"/>
                </a:lnTo>
                <a:lnTo>
                  <a:pt x="34" y="1"/>
                </a:lnTo>
                <a:lnTo>
                  <a:pt x="27" y="1"/>
                </a:lnTo>
                <a:lnTo>
                  <a:pt x="22" y="4"/>
                </a:lnTo>
                <a:lnTo>
                  <a:pt x="15" y="2"/>
                </a:lnTo>
                <a:lnTo>
                  <a:pt x="9" y="2"/>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5" name="Freeform 132"/>
          <p:cNvSpPr>
            <a:spLocks/>
          </p:cNvSpPr>
          <p:nvPr/>
        </p:nvSpPr>
        <p:spPr bwMode="auto">
          <a:xfrm>
            <a:off x="7999413" y="5038725"/>
            <a:ext cx="31750" cy="15875"/>
          </a:xfrm>
          <a:custGeom>
            <a:avLst/>
            <a:gdLst>
              <a:gd name="T0" fmla="*/ 0 w 65"/>
              <a:gd name="T1" fmla="*/ 0 h 34"/>
              <a:gd name="T2" fmla="*/ 0 w 65"/>
              <a:gd name="T3" fmla="*/ 0 h 34"/>
              <a:gd name="T4" fmla="*/ 0 w 65"/>
              <a:gd name="T5" fmla="*/ 0 h 34"/>
              <a:gd name="T6" fmla="*/ 0 w 65"/>
              <a:gd name="T7" fmla="*/ 0 h 34"/>
              <a:gd name="T8" fmla="*/ 0 w 65"/>
              <a:gd name="T9" fmla="*/ 0 h 34"/>
              <a:gd name="T10" fmla="*/ 0 w 65"/>
              <a:gd name="T11" fmla="*/ 0 h 34"/>
              <a:gd name="T12" fmla="*/ 0 w 65"/>
              <a:gd name="T13" fmla="*/ 0 h 34"/>
              <a:gd name="T14" fmla="*/ 0 w 65"/>
              <a:gd name="T15" fmla="*/ 0 h 34"/>
              <a:gd name="T16" fmla="*/ 0 w 65"/>
              <a:gd name="T17" fmla="*/ 0 h 34"/>
              <a:gd name="T18" fmla="*/ 0 w 65"/>
              <a:gd name="T19" fmla="*/ 0 h 34"/>
              <a:gd name="T20" fmla="*/ 0 w 65"/>
              <a:gd name="T21" fmla="*/ 0 h 34"/>
              <a:gd name="T22" fmla="*/ 0 w 65"/>
              <a:gd name="T23" fmla="*/ 0 h 34"/>
              <a:gd name="T24" fmla="*/ 0 w 65"/>
              <a:gd name="T25" fmla="*/ 0 h 34"/>
              <a:gd name="T26" fmla="*/ 0 w 65"/>
              <a:gd name="T27" fmla="*/ 0 h 34"/>
              <a:gd name="T28" fmla="*/ 0 w 65"/>
              <a:gd name="T29" fmla="*/ 0 h 34"/>
              <a:gd name="T30" fmla="*/ 0 w 65"/>
              <a:gd name="T31" fmla="*/ 0 h 34"/>
              <a:gd name="T32" fmla="*/ 0 w 65"/>
              <a:gd name="T33" fmla="*/ 0 h 34"/>
              <a:gd name="T34" fmla="*/ 0 w 65"/>
              <a:gd name="T35" fmla="*/ 0 h 34"/>
              <a:gd name="T36" fmla="*/ 0 w 65"/>
              <a:gd name="T37" fmla="*/ 0 h 34"/>
              <a:gd name="T38" fmla="*/ 0 w 65"/>
              <a:gd name="T39" fmla="*/ 0 h 34"/>
              <a:gd name="T40" fmla="*/ 0 w 65"/>
              <a:gd name="T41" fmla="*/ 0 h 34"/>
              <a:gd name="T42" fmla="*/ 0 w 65"/>
              <a:gd name="T43" fmla="*/ 0 h 34"/>
              <a:gd name="T44" fmla="*/ 0 w 65"/>
              <a:gd name="T45" fmla="*/ 0 h 34"/>
              <a:gd name="T46" fmla="*/ 0 w 65"/>
              <a:gd name="T47" fmla="*/ 0 h 34"/>
              <a:gd name="T48" fmla="*/ 0 w 65"/>
              <a:gd name="T49" fmla="*/ 0 h 34"/>
              <a:gd name="T50" fmla="*/ 0 w 65"/>
              <a:gd name="T51" fmla="*/ 0 h 3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34"/>
              <a:gd name="T80" fmla="*/ 65 w 65"/>
              <a:gd name="T81" fmla="*/ 34 h 3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34">
                <a:moveTo>
                  <a:pt x="0" y="34"/>
                </a:moveTo>
                <a:lnTo>
                  <a:pt x="7" y="29"/>
                </a:lnTo>
                <a:lnTo>
                  <a:pt x="13" y="25"/>
                </a:lnTo>
                <a:lnTo>
                  <a:pt x="19" y="24"/>
                </a:lnTo>
                <a:lnTo>
                  <a:pt x="26" y="26"/>
                </a:lnTo>
                <a:lnTo>
                  <a:pt x="31" y="26"/>
                </a:lnTo>
                <a:lnTo>
                  <a:pt x="37" y="27"/>
                </a:lnTo>
                <a:lnTo>
                  <a:pt x="43" y="30"/>
                </a:lnTo>
                <a:lnTo>
                  <a:pt x="47" y="24"/>
                </a:lnTo>
                <a:lnTo>
                  <a:pt x="53" y="17"/>
                </a:lnTo>
                <a:lnTo>
                  <a:pt x="59" y="14"/>
                </a:lnTo>
                <a:lnTo>
                  <a:pt x="65" y="13"/>
                </a:lnTo>
                <a:lnTo>
                  <a:pt x="61" y="7"/>
                </a:lnTo>
                <a:lnTo>
                  <a:pt x="56" y="0"/>
                </a:lnTo>
                <a:lnTo>
                  <a:pt x="50" y="0"/>
                </a:lnTo>
                <a:lnTo>
                  <a:pt x="43" y="3"/>
                </a:lnTo>
                <a:lnTo>
                  <a:pt x="38" y="8"/>
                </a:lnTo>
                <a:lnTo>
                  <a:pt x="31" y="8"/>
                </a:lnTo>
                <a:lnTo>
                  <a:pt x="26" y="10"/>
                </a:lnTo>
                <a:lnTo>
                  <a:pt x="19" y="8"/>
                </a:lnTo>
                <a:lnTo>
                  <a:pt x="14" y="6"/>
                </a:lnTo>
                <a:lnTo>
                  <a:pt x="9" y="13"/>
                </a:lnTo>
                <a:lnTo>
                  <a:pt x="5" y="19"/>
                </a:lnTo>
                <a:lnTo>
                  <a:pt x="3" y="25"/>
                </a:lnTo>
                <a:lnTo>
                  <a:pt x="0" y="33"/>
                </a:lnTo>
                <a:lnTo>
                  <a:pt x="0" y="3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6" name="Freeform 133"/>
          <p:cNvSpPr>
            <a:spLocks/>
          </p:cNvSpPr>
          <p:nvPr/>
        </p:nvSpPr>
        <p:spPr bwMode="auto">
          <a:xfrm>
            <a:off x="8012113" y="4829175"/>
            <a:ext cx="6350" cy="20638"/>
          </a:xfrm>
          <a:custGeom>
            <a:avLst/>
            <a:gdLst>
              <a:gd name="T0" fmla="*/ 0 w 12"/>
              <a:gd name="T1" fmla="*/ 0 h 41"/>
              <a:gd name="T2" fmla="*/ 0 w 12"/>
              <a:gd name="T3" fmla="*/ 0 h 41"/>
              <a:gd name="T4" fmla="*/ 0 w 12"/>
              <a:gd name="T5" fmla="*/ 0 h 41"/>
              <a:gd name="T6" fmla="*/ 0 w 12"/>
              <a:gd name="T7" fmla="*/ 0 h 41"/>
              <a:gd name="T8" fmla="*/ 0 w 12"/>
              <a:gd name="T9" fmla="*/ 0 h 41"/>
              <a:gd name="T10" fmla="*/ 0 w 12"/>
              <a:gd name="T11" fmla="*/ 0 h 41"/>
              <a:gd name="T12" fmla="*/ 0 w 12"/>
              <a:gd name="T13" fmla="*/ 0 h 41"/>
              <a:gd name="T14" fmla="*/ 0 w 12"/>
              <a:gd name="T15" fmla="*/ 0 h 41"/>
              <a:gd name="T16" fmla="*/ 0 w 12"/>
              <a:gd name="T17" fmla="*/ 0 h 41"/>
              <a:gd name="T18" fmla="*/ 0 w 12"/>
              <a:gd name="T19" fmla="*/ 0 h 41"/>
              <a:gd name="T20" fmla="*/ 0 w 12"/>
              <a:gd name="T21" fmla="*/ 0 h 41"/>
              <a:gd name="T22" fmla="*/ 0 w 12"/>
              <a:gd name="T23" fmla="*/ 0 h 41"/>
              <a:gd name="T24" fmla="*/ 0 w 12"/>
              <a:gd name="T25" fmla="*/ 0 h 41"/>
              <a:gd name="T26" fmla="*/ 0 w 12"/>
              <a:gd name="T27" fmla="*/ 0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41"/>
              <a:gd name="T44" fmla="*/ 12 w 12"/>
              <a:gd name="T45" fmla="*/ 41 h 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41">
                <a:moveTo>
                  <a:pt x="6" y="1"/>
                </a:moveTo>
                <a:lnTo>
                  <a:pt x="4" y="0"/>
                </a:lnTo>
                <a:lnTo>
                  <a:pt x="0" y="7"/>
                </a:lnTo>
                <a:lnTo>
                  <a:pt x="1" y="14"/>
                </a:lnTo>
                <a:lnTo>
                  <a:pt x="2" y="20"/>
                </a:lnTo>
                <a:lnTo>
                  <a:pt x="5" y="27"/>
                </a:lnTo>
                <a:lnTo>
                  <a:pt x="6" y="34"/>
                </a:lnTo>
                <a:lnTo>
                  <a:pt x="11" y="41"/>
                </a:lnTo>
                <a:lnTo>
                  <a:pt x="12" y="35"/>
                </a:lnTo>
                <a:lnTo>
                  <a:pt x="10" y="27"/>
                </a:lnTo>
                <a:lnTo>
                  <a:pt x="8" y="20"/>
                </a:lnTo>
                <a:lnTo>
                  <a:pt x="6" y="15"/>
                </a:lnTo>
                <a:lnTo>
                  <a:pt x="8" y="8"/>
                </a:lnTo>
                <a:lnTo>
                  <a:pt x="6"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7" name="Freeform 134"/>
          <p:cNvSpPr>
            <a:spLocks/>
          </p:cNvSpPr>
          <p:nvPr/>
        </p:nvSpPr>
        <p:spPr bwMode="auto">
          <a:xfrm>
            <a:off x="8015288" y="4870450"/>
            <a:ext cx="36512" cy="28575"/>
          </a:xfrm>
          <a:custGeom>
            <a:avLst/>
            <a:gdLst>
              <a:gd name="T0" fmla="*/ 0 w 78"/>
              <a:gd name="T1" fmla="*/ 0 h 61"/>
              <a:gd name="T2" fmla="*/ 0 w 78"/>
              <a:gd name="T3" fmla="*/ 0 h 61"/>
              <a:gd name="T4" fmla="*/ 0 w 78"/>
              <a:gd name="T5" fmla="*/ 0 h 61"/>
              <a:gd name="T6" fmla="*/ 0 w 78"/>
              <a:gd name="T7" fmla="*/ 0 h 61"/>
              <a:gd name="T8" fmla="*/ 0 w 78"/>
              <a:gd name="T9" fmla="*/ 0 h 61"/>
              <a:gd name="T10" fmla="*/ 0 w 78"/>
              <a:gd name="T11" fmla="*/ 0 h 61"/>
              <a:gd name="T12" fmla="*/ 0 w 78"/>
              <a:gd name="T13" fmla="*/ 0 h 61"/>
              <a:gd name="T14" fmla="*/ 0 w 78"/>
              <a:gd name="T15" fmla="*/ 0 h 61"/>
              <a:gd name="T16" fmla="*/ 0 w 78"/>
              <a:gd name="T17" fmla="*/ 0 h 61"/>
              <a:gd name="T18" fmla="*/ 0 w 78"/>
              <a:gd name="T19" fmla="*/ 0 h 61"/>
              <a:gd name="T20" fmla="*/ 0 w 78"/>
              <a:gd name="T21" fmla="*/ 0 h 61"/>
              <a:gd name="T22" fmla="*/ 0 w 78"/>
              <a:gd name="T23" fmla="*/ 0 h 61"/>
              <a:gd name="T24" fmla="*/ 0 w 78"/>
              <a:gd name="T25" fmla="*/ 0 h 61"/>
              <a:gd name="T26" fmla="*/ 0 w 78"/>
              <a:gd name="T27" fmla="*/ 0 h 61"/>
              <a:gd name="T28" fmla="*/ 0 w 78"/>
              <a:gd name="T29" fmla="*/ 0 h 61"/>
              <a:gd name="T30" fmla="*/ 0 w 78"/>
              <a:gd name="T31" fmla="*/ 0 h 61"/>
              <a:gd name="T32" fmla="*/ 0 w 78"/>
              <a:gd name="T33" fmla="*/ 0 h 61"/>
              <a:gd name="T34" fmla="*/ 0 w 78"/>
              <a:gd name="T35" fmla="*/ 0 h 61"/>
              <a:gd name="T36" fmla="*/ 0 w 78"/>
              <a:gd name="T37" fmla="*/ 0 h 61"/>
              <a:gd name="T38" fmla="*/ 0 w 78"/>
              <a:gd name="T39" fmla="*/ 0 h 61"/>
              <a:gd name="T40" fmla="*/ 0 w 78"/>
              <a:gd name="T41" fmla="*/ 0 h 61"/>
              <a:gd name="T42" fmla="*/ 0 w 78"/>
              <a:gd name="T43" fmla="*/ 0 h 61"/>
              <a:gd name="T44" fmla="*/ 0 w 78"/>
              <a:gd name="T45" fmla="*/ 0 h 61"/>
              <a:gd name="T46" fmla="*/ 0 w 78"/>
              <a:gd name="T47" fmla="*/ 0 h 61"/>
              <a:gd name="T48" fmla="*/ 0 w 78"/>
              <a:gd name="T49" fmla="*/ 0 h 61"/>
              <a:gd name="T50" fmla="*/ 0 w 78"/>
              <a:gd name="T51" fmla="*/ 0 h 61"/>
              <a:gd name="T52" fmla="*/ 0 w 78"/>
              <a:gd name="T53" fmla="*/ 0 h 61"/>
              <a:gd name="T54" fmla="*/ 0 w 78"/>
              <a:gd name="T55" fmla="*/ 0 h 61"/>
              <a:gd name="T56" fmla="*/ 0 w 78"/>
              <a:gd name="T57" fmla="*/ 0 h 61"/>
              <a:gd name="T58" fmla="*/ 0 w 78"/>
              <a:gd name="T59" fmla="*/ 0 h 61"/>
              <a:gd name="T60" fmla="*/ 0 w 78"/>
              <a:gd name="T61" fmla="*/ 0 h 61"/>
              <a:gd name="T62" fmla="*/ 0 w 78"/>
              <a:gd name="T63" fmla="*/ 0 h 61"/>
              <a:gd name="T64" fmla="*/ 0 w 78"/>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61"/>
              <a:gd name="T101" fmla="*/ 78 w 78"/>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61">
                <a:moveTo>
                  <a:pt x="40" y="61"/>
                </a:moveTo>
                <a:lnTo>
                  <a:pt x="47" y="59"/>
                </a:lnTo>
                <a:lnTo>
                  <a:pt x="53" y="58"/>
                </a:lnTo>
                <a:lnTo>
                  <a:pt x="59" y="54"/>
                </a:lnTo>
                <a:lnTo>
                  <a:pt x="64" y="50"/>
                </a:lnTo>
                <a:lnTo>
                  <a:pt x="70" y="48"/>
                </a:lnTo>
                <a:lnTo>
                  <a:pt x="76" y="41"/>
                </a:lnTo>
                <a:lnTo>
                  <a:pt x="77" y="34"/>
                </a:lnTo>
                <a:lnTo>
                  <a:pt x="78" y="26"/>
                </a:lnTo>
                <a:lnTo>
                  <a:pt x="72" y="24"/>
                </a:lnTo>
                <a:lnTo>
                  <a:pt x="66" y="21"/>
                </a:lnTo>
                <a:lnTo>
                  <a:pt x="69" y="14"/>
                </a:lnTo>
                <a:lnTo>
                  <a:pt x="63" y="8"/>
                </a:lnTo>
                <a:lnTo>
                  <a:pt x="51" y="2"/>
                </a:lnTo>
                <a:lnTo>
                  <a:pt x="45" y="0"/>
                </a:lnTo>
                <a:lnTo>
                  <a:pt x="39" y="0"/>
                </a:lnTo>
                <a:lnTo>
                  <a:pt x="32" y="1"/>
                </a:lnTo>
                <a:lnTo>
                  <a:pt x="26" y="2"/>
                </a:lnTo>
                <a:lnTo>
                  <a:pt x="20" y="3"/>
                </a:lnTo>
                <a:lnTo>
                  <a:pt x="14" y="6"/>
                </a:lnTo>
                <a:lnTo>
                  <a:pt x="8" y="6"/>
                </a:lnTo>
                <a:lnTo>
                  <a:pt x="2" y="6"/>
                </a:lnTo>
                <a:lnTo>
                  <a:pt x="0" y="12"/>
                </a:lnTo>
                <a:lnTo>
                  <a:pt x="0" y="20"/>
                </a:lnTo>
                <a:lnTo>
                  <a:pt x="0" y="26"/>
                </a:lnTo>
                <a:lnTo>
                  <a:pt x="4" y="33"/>
                </a:lnTo>
                <a:lnTo>
                  <a:pt x="8" y="41"/>
                </a:lnTo>
                <a:lnTo>
                  <a:pt x="14" y="45"/>
                </a:lnTo>
                <a:lnTo>
                  <a:pt x="21" y="51"/>
                </a:lnTo>
                <a:lnTo>
                  <a:pt x="27" y="54"/>
                </a:lnTo>
                <a:lnTo>
                  <a:pt x="32" y="58"/>
                </a:lnTo>
                <a:lnTo>
                  <a:pt x="38" y="60"/>
                </a:lnTo>
                <a:lnTo>
                  <a:pt x="40" y="6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8" name="Freeform 135"/>
          <p:cNvSpPr>
            <a:spLocks/>
          </p:cNvSpPr>
          <p:nvPr/>
        </p:nvSpPr>
        <p:spPr bwMode="auto">
          <a:xfrm>
            <a:off x="8032750" y="4610100"/>
            <a:ext cx="3175" cy="4763"/>
          </a:xfrm>
          <a:custGeom>
            <a:avLst/>
            <a:gdLst>
              <a:gd name="T0" fmla="*/ 0 w 6"/>
              <a:gd name="T1" fmla="*/ 0 h 13"/>
              <a:gd name="T2" fmla="*/ 0 w 6"/>
              <a:gd name="T3" fmla="*/ 0 h 13"/>
              <a:gd name="T4" fmla="*/ 0 w 6"/>
              <a:gd name="T5" fmla="*/ 0 h 13"/>
              <a:gd name="T6" fmla="*/ 0 w 6"/>
              <a:gd name="T7" fmla="*/ 0 h 13"/>
              <a:gd name="T8" fmla="*/ 0 w 6"/>
              <a:gd name="T9" fmla="*/ 0 h 13"/>
              <a:gd name="T10" fmla="*/ 0 w 6"/>
              <a:gd name="T11" fmla="*/ 0 h 13"/>
              <a:gd name="T12" fmla="*/ 0 60000 65536"/>
              <a:gd name="T13" fmla="*/ 0 60000 65536"/>
              <a:gd name="T14" fmla="*/ 0 60000 65536"/>
              <a:gd name="T15" fmla="*/ 0 60000 65536"/>
              <a:gd name="T16" fmla="*/ 0 60000 65536"/>
              <a:gd name="T17" fmla="*/ 0 60000 65536"/>
              <a:gd name="T18" fmla="*/ 0 w 6"/>
              <a:gd name="T19" fmla="*/ 0 h 13"/>
              <a:gd name="T20" fmla="*/ 6 w 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 h="13">
                <a:moveTo>
                  <a:pt x="4" y="13"/>
                </a:moveTo>
                <a:lnTo>
                  <a:pt x="6" y="7"/>
                </a:lnTo>
                <a:lnTo>
                  <a:pt x="0" y="0"/>
                </a:lnTo>
                <a:lnTo>
                  <a:pt x="2" y="7"/>
                </a:lnTo>
                <a:lnTo>
                  <a:pt x="3" y="13"/>
                </a:lnTo>
                <a:lnTo>
                  <a:pt x="4" y="1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49" name="Freeform 136"/>
          <p:cNvSpPr>
            <a:spLocks/>
          </p:cNvSpPr>
          <p:nvPr/>
        </p:nvSpPr>
        <p:spPr bwMode="auto">
          <a:xfrm>
            <a:off x="8032750" y="4587875"/>
            <a:ext cx="7938" cy="22225"/>
          </a:xfrm>
          <a:custGeom>
            <a:avLst/>
            <a:gdLst>
              <a:gd name="T0" fmla="*/ 0 w 14"/>
              <a:gd name="T1" fmla="*/ 0 h 43"/>
              <a:gd name="T2" fmla="*/ 0 w 14"/>
              <a:gd name="T3" fmla="*/ 0 h 43"/>
              <a:gd name="T4" fmla="*/ 0 w 14"/>
              <a:gd name="T5" fmla="*/ 0 h 43"/>
              <a:gd name="T6" fmla="*/ 0 w 14"/>
              <a:gd name="T7" fmla="*/ 0 h 43"/>
              <a:gd name="T8" fmla="*/ 0 w 14"/>
              <a:gd name="T9" fmla="*/ 0 h 43"/>
              <a:gd name="T10" fmla="*/ 0 w 14"/>
              <a:gd name="T11" fmla="*/ 0 h 43"/>
              <a:gd name="T12" fmla="*/ 0 w 14"/>
              <a:gd name="T13" fmla="*/ 0 h 43"/>
              <a:gd name="T14" fmla="*/ 0 w 14"/>
              <a:gd name="T15" fmla="*/ 0 h 43"/>
              <a:gd name="T16" fmla="*/ 0 w 14"/>
              <a:gd name="T17" fmla="*/ 0 h 43"/>
              <a:gd name="T18" fmla="*/ 0 w 14"/>
              <a:gd name="T19" fmla="*/ 0 h 43"/>
              <a:gd name="T20" fmla="*/ 0 w 14"/>
              <a:gd name="T21" fmla="*/ 0 h 43"/>
              <a:gd name="T22" fmla="*/ 0 w 14"/>
              <a:gd name="T23" fmla="*/ 0 h 43"/>
              <a:gd name="T24" fmla="*/ 0 w 14"/>
              <a:gd name="T25" fmla="*/ 0 h 43"/>
              <a:gd name="T26" fmla="*/ 0 w 14"/>
              <a:gd name="T27" fmla="*/ 0 h 43"/>
              <a:gd name="T28" fmla="*/ 0 w 14"/>
              <a:gd name="T29" fmla="*/ 0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43"/>
              <a:gd name="T47" fmla="*/ 14 w 14"/>
              <a:gd name="T48" fmla="*/ 43 h 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43">
                <a:moveTo>
                  <a:pt x="5" y="43"/>
                </a:moveTo>
                <a:lnTo>
                  <a:pt x="7" y="41"/>
                </a:lnTo>
                <a:lnTo>
                  <a:pt x="9" y="35"/>
                </a:lnTo>
                <a:lnTo>
                  <a:pt x="9" y="28"/>
                </a:lnTo>
                <a:lnTo>
                  <a:pt x="14" y="21"/>
                </a:lnTo>
                <a:lnTo>
                  <a:pt x="12" y="14"/>
                </a:lnTo>
                <a:lnTo>
                  <a:pt x="11" y="7"/>
                </a:lnTo>
                <a:lnTo>
                  <a:pt x="8" y="0"/>
                </a:lnTo>
                <a:lnTo>
                  <a:pt x="1" y="3"/>
                </a:lnTo>
                <a:lnTo>
                  <a:pt x="0" y="10"/>
                </a:lnTo>
                <a:lnTo>
                  <a:pt x="0" y="16"/>
                </a:lnTo>
                <a:lnTo>
                  <a:pt x="7" y="23"/>
                </a:lnTo>
                <a:lnTo>
                  <a:pt x="5" y="30"/>
                </a:lnTo>
                <a:lnTo>
                  <a:pt x="0" y="36"/>
                </a:lnTo>
                <a:lnTo>
                  <a:pt x="5" y="4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0" name="Freeform 137"/>
          <p:cNvSpPr>
            <a:spLocks/>
          </p:cNvSpPr>
          <p:nvPr/>
        </p:nvSpPr>
        <p:spPr bwMode="auto">
          <a:xfrm>
            <a:off x="8047038" y="5035550"/>
            <a:ext cx="3175" cy="4763"/>
          </a:xfrm>
          <a:custGeom>
            <a:avLst/>
            <a:gdLst>
              <a:gd name="T0" fmla="*/ 0 w 7"/>
              <a:gd name="T1" fmla="*/ 0 h 12"/>
              <a:gd name="T2" fmla="*/ 0 w 7"/>
              <a:gd name="T3" fmla="*/ 0 h 12"/>
              <a:gd name="T4" fmla="*/ 0 w 7"/>
              <a:gd name="T5" fmla="*/ 0 h 12"/>
              <a:gd name="T6" fmla="*/ 0 w 7"/>
              <a:gd name="T7" fmla="*/ 0 h 12"/>
              <a:gd name="T8" fmla="*/ 0 w 7"/>
              <a:gd name="T9" fmla="*/ 0 h 12"/>
              <a:gd name="T10" fmla="*/ 0 60000 65536"/>
              <a:gd name="T11" fmla="*/ 0 60000 65536"/>
              <a:gd name="T12" fmla="*/ 0 60000 65536"/>
              <a:gd name="T13" fmla="*/ 0 60000 65536"/>
              <a:gd name="T14" fmla="*/ 0 60000 65536"/>
              <a:gd name="T15" fmla="*/ 0 w 7"/>
              <a:gd name="T16" fmla="*/ 0 h 12"/>
              <a:gd name="T17" fmla="*/ 7 w 7"/>
              <a:gd name="T18" fmla="*/ 12 h 12"/>
            </a:gdLst>
            <a:ahLst/>
            <a:cxnLst>
              <a:cxn ang="T10">
                <a:pos x="T0" y="T1"/>
              </a:cxn>
              <a:cxn ang="T11">
                <a:pos x="T2" y="T3"/>
              </a:cxn>
              <a:cxn ang="T12">
                <a:pos x="T4" y="T5"/>
              </a:cxn>
              <a:cxn ang="T13">
                <a:pos x="T6" y="T7"/>
              </a:cxn>
              <a:cxn ang="T14">
                <a:pos x="T8" y="T9"/>
              </a:cxn>
            </a:cxnLst>
            <a:rect l="T15" t="T16" r="T17" b="T18"/>
            <a:pathLst>
              <a:path w="7" h="12">
                <a:moveTo>
                  <a:pt x="4" y="0"/>
                </a:moveTo>
                <a:lnTo>
                  <a:pt x="1" y="5"/>
                </a:lnTo>
                <a:lnTo>
                  <a:pt x="0" y="12"/>
                </a:lnTo>
                <a:lnTo>
                  <a:pt x="7" y="6"/>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1" name="Freeform 138"/>
          <p:cNvSpPr>
            <a:spLocks/>
          </p:cNvSpPr>
          <p:nvPr/>
        </p:nvSpPr>
        <p:spPr bwMode="auto">
          <a:xfrm>
            <a:off x="8050213" y="4765675"/>
            <a:ext cx="4762" cy="9525"/>
          </a:xfrm>
          <a:custGeom>
            <a:avLst/>
            <a:gdLst>
              <a:gd name="T0" fmla="*/ 0 w 9"/>
              <a:gd name="T1" fmla="*/ 0 h 22"/>
              <a:gd name="T2" fmla="*/ 0 w 9"/>
              <a:gd name="T3" fmla="*/ 0 h 22"/>
              <a:gd name="T4" fmla="*/ 0 w 9"/>
              <a:gd name="T5" fmla="*/ 0 h 22"/>
              <a:gd name="T6" fmla="*/ 0 w 9"/>
              <a:gd name="T7" fmla="*/ 0 h 22"/>
              <a:gd name="T8" fmla="*/ 0 w 9"/>
              <a:gd name="T9" fmla="*/ 0 h 22"/>
              <a:gd name="T10" fmla="*/ 0 w 9"/>
              <a:gd name="T11" fmla="*/ 0 h 22"/>
              <a:gd name="T12" fmla="*/ 0 w 9"/>
              <a:gd name="T13" fmla="*/ 0 h 22"/>
              <a:gd name="T14" fmla="*/ 0 w 9"/>
              <a:gd name="T15" fmla="*/ 0 h 22"/>
              <a:gd name="T16" fmla="*/ 0 w 9"/>
              <a:gd name="T17" fmla="*/ 0 h 22"/>
              <a:gd name="T18" fmla="*/ 0 w 9"/>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22"/>
              <a:gd name="T32" fmla="*/ 9 w 9"/>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22">
                <a:moveTo>
                  <a:pt x="8" y="1"/>
                </a:moveTo>
                <a:lnTo>
                  <a:pt x="7" y="0"/>
                </a:lnTo>
                <a:lnTo>
                  <a:pt x="1" y="1"/>
                </a:lnTo>
                <a:lnTo>
                  <a:pt x="0" y="8"/>
                </a:lnTo>
                <a:lnTo>
                  <a:pt x="0" y="15"/>
                </a:lnTo>
                <a:lnTo>
                  <a:pt x="0" y="22"/>
                </a:lnTo>
                <a:lnTo>
                  <a:pt x="5" y="22"/>
                </a:lnTo>
                <a:lnTo>
                  <a:pt x="9" y="15"/>
                </a:lnTo>
                <a:lnTo>
                  <a:pt x="9" y="8"/>
                </a:lnTo>
                <a:lnTo>
                  <a:pt x="8"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2" name="Freeform 139"/>
          <p:cNvSpPr>
            <a:spLocks/>
          </p:cNvSpPr>
          <p:nvPr/>
        </p:nvSpPr>
        <p:spPr bwMode="auto">
          <a:xfrm>
            <a:off x="8051800" y="4779963"/>
            <a:ext cx="4763" cy="6350"/>
          </a:xfrm>
          <a:custGeom>
            <a:avLst/>
            <a:gdLst>
              <a:gd name="T0" fmla="*/ 0 w 8"/>
              <a:gd name="T1" fmla="*/ 0 h 13"/>
              <a:gd name="T2" fmla="*/ 0 w 8"/>
              <a:gd name="T3" fmla="*/ 0 h 13"/>
              <a:gd name="T4" fmla="*/ 0 w 8"/>
              <a:gd name="T5" fmla="*/ 0 h 13"/>
              <a:gd name="T6" fmla="*/ 0 w 8"/>
              <a:gd name="T7" fmla="*/ 0 h 13"/>
              <a:gd name="T8" fmla="*/ 0 w 8"/>
              <a:gd name="T9" fmla="*/ 0 h 13"/>
              <a:gd name="T10" fmla="*/ 0 w 8"/>
              <a:gd name="T11" fmla="*/ 0 h 13"/>
              <a:gd name="T12" fmla="*/ 0 w 8"/>
              <a:gd name="T13" fmla="*/ 0 h 13"/>
              <a:gd name="T14" fmla="*/ 0 60000 65536"/>
              <a:gd name="T15" fmla="*/ 0 60000 65536"/>
              <a:gd name="T16" fmla="*/ 0 60000 65536"/>
              <a:gd name="T17" fmla="*/ 0 60000 65536"/>
              <a:gd name="T18" fmla="*/ 0 60000 65536"/>
              <a:gd name="T19" fmla="*/ 0 60000 65536"/>
              <a:gd name="T20" fmla="*/ 0 60000 65536"/>
              <a:gd name="T21" fmla="*/ 0 w 8"/>
              <a:gd name="T22" fmla="*/ 0 h 13"/>
              <a:gd name="T23" fmla="*/ 8 w 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3">
                <a:moveTo>
                  <a:pt x="4" y="0"/>
                </a:moveTo>
                <a:lnTo>
                  <a:pt x="1" y="1"/>
                </a:lnTo>
                <a:lnTo>
                  <a:pt x="0" y="6"/>
                </a:lnTo>
                <a:lnTo>
                  <a:pt x="2" y="13"/>
                </a:lnTo>
                <a:lnTo>
                  <a:pt x="8" y="13"/>
                </a:lnTo>
                <a:lnTo>
                  <a:pt x="6" y="6"/>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3" name="Freeform 140"/>
          <p:cNvSpPr>
            <a:spLocks/>
          </p:cNvSpPr>
          <p:nvPr/>
        </p:nvSpPr>
        <p:spPr bwMode="auto">
          <a:xfrm>
            <a:off x="8054975" y="5060950"/>
            <a:ext cx="3175" cy="1588"/>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5"/>
                </a:lnTo>
                <a:lnTo>
                  <a:pt x="6" y="1"/>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4" name="Freeform 141"/>
          <p:cNvSpPr>
            <a:spLocks/>
          </p:cNvSpPr>
          <p:nvPr/>
        </p:nvSpPr>
        <p:spPr bwMode="auto">
          <a:xfrm>
            <a:off x="8056563" y="4724400"/>
            <a:ext cx="1587"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2" y="0"/>
                </a:moveTo>
                <a:lnTo>
                  <a:pt x="0" y="0"/>
                </a:lnTo>
                <a:lnTo>
                  <a:pt x="4"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5" name="Freeform 142"/>
          <p:cNvSpPr>
            <a:spLocks/>
          </p:cNvSpPr>
          <p:nvPr/>
        </p:nvSpPr>
        <p:spPr bwMode="auto">
          <a:xfrm>
            <a:off x="8056563" y="4768850"/>
            <a:ext cx="15875" cy="19050"/>
          </a:xfrm>
          <a:custGeom>
            <a:avLst/>
            <a:gdLst>
              <a:gd name="T0" fmla="*/ 0 w 37"/>
              <a:gd name="T1" fmla="*/ 0 h 44"/>
              <a:gd name="T2" fmla="*/ 0 w 37"/>
              <a:gd name="T3" fmla="*/ 0 h 44"/>
              <a:gd name="T4" fmla="*/ 0 w 37"/>
              <a:gd name="T5" fmla="*/ 0 h 44"/>
              <a:gd name="T6" fmla="*/ 0 w 37"/>
              <a:gd name="T7" fmla="*/ 0 h 44"/>
              <a:gd name="T8" fmla="*/ 0 w 37"/>
              <a:gd name="T9" fmla="*/ 0 h 44"/>
              <a:gd name="T10" fmla="*/ 0 w 37"/>
              <a:gd name="T11" fmla="*/ 0 h 44"/>
              <a:gd name="T12" fmla="*/ 0 w 37"/>
              <a:gd name="T13" fmla="*/ 0 h 44"/>
              <a:gd name="T14" fmla="*/ 0 w 37"/>
              <a:gd name="T15" fmla="*/ 0 h 44"/>
              <a:gd name="T16" fmla="*/ 0 w 37"/>
              <a:gd name="T17" fmla="*/ 0 h 44"/>
              <a:gd name="T18" fmla="*/ 0 w 37"/>
              <a:gd name="T19" fmla="*/ 0 h 44"/>
              <a:gd name="T20" fmla="*/ 0 w 37"/>
              <a:gd name="T21" fmla="*/ 0 h 44"/>
              <a:gd name="T22" fmla="*/ 0 w 37"/>
              <a:gd name="T23" fmla="*/ 0 h 44"/>
              <a:gd name="T24" fmla="*/ 0 w 37"/>
              <a:gd name="T25" fmla="*/ 0 h 44"/>
              <a:gd name="T26" fmla="*/ 0 w 37"/>
              <a:gd name="T27" fmla="*/ 0 h 44"/>
              <a:gd name="T28" fmla="*/ 0 w 37"/>
              <a:gd name="T29" fmla="*/ 0 h 44"/>
              <a:gd name="T30" fmla="*/ 0 w 37"/>
              <a:gd name="T31" fmla="*/ 0 h 44"/>
              <a:gd name="T32" fmla="*/ 0 w 37"/>
              <a:gd name="T33" fmla="*/ 0 h 44"/>
              <a:gd name="T34" fmla="*/ 0 w 37"/>
              <a:gd name="T35" fmla="*/ 0 h 44"/>
              <a:gd name="T36" fmla="*/ 0 w 37"/>
              <a:gd name="T37" fmla="*/ 0 h 44"/>
              <a:gd name="T38" fmla="*/ 0 w 37"/>
              <a:gd name="T39" fmla="*/ 0 h 44"/>
              <a:gd name="T40" fmla="*/ 0 w 37"/>
              <a:gd name="T41" fmla="*/ 0 h 44"/>
              <a:gd name="T42" fmla="*/ 0 w 37"/>
              <a:gd name="T43" fmla="*/ 0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
              <a:gd name="T67" fmla="*/ 0 h 44"/>
              <a:gd name="T68" fmla="*/ 37 w 37"/>
              <a:gd name="T69" fmla="*/ 44 h 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 h="44">
                <a:moveTo>
                  <a:pt x="14" y="0"/>
                </a:moveTo>
                <a:lnTo>
                  <a:pt x="13" y="2"/>
                </a:lnTo>
                <a:lnTo>
                  <a:pt x="9" y="9"/>
                </a:lnTo>
                <a:lnTo>
                  <a:pt x="3" y="2"/>
                </a:lnTo>
                <a:lnTo>
                  <a:pt x="1" y="9"/>
                </a:lnTo>
                <a:lnTo>
                  <a:pt x="0" y="16"/>
                </a:lnTo>
                <a:lnTo>
                  <a:pt x="5" y="23"/>
                </a:lnTo>
                <a:lnTo>
                  <a:pt x="10" y="26"/>
                </a:lnTo>
                <a:lnTo>
                  <a:pt x="8" y="33"/>
                </a:lnTo>
                <a:lnTo>
                  <a:pt x="10" y="40"/>
                </a:lnTo>
                <a:lnTo>
                  <a:pt x="17" y="37"/>
                </a:lnTo>
                <a:lnTo>
                  <a:pt x="22" y="37"/>
                </a:lnTo>
                <a:lnTo>
                  <a:pt x="25" y="43"/>
                </a:lnTo>
                <a:lnTo>
                  <a:pt x="31" y="44"/>
                </a:lnTo>
                <a:lnTo>
                  <a:pt x="37" y="38"/>
                </a:lnTo>
                <a:lnTo>
                  <a:pt x="34" y="32"/>
                </a:lnTo>
                <a:lnTo>
                  <a:pt x="28" y="30"/>
                </a:lnTo>
                <a:lnTo>
                  <a:pt x="22" y="27"/>
                </a:lnTo>
                <a:lnTo>
                  <a:pt x="21" y="20"/>
                </a:lnTo>
                <a:lnTo>
                  <a:pt x="25" y="13"/>
                </a:lnTo>
                <a:lnTo>
                  <a:pt x="21" y="7"/>
                </a:lnTo>
                <a:lnTo>
                  <a:pt x="1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6" name="Freeform 143"/>
          <p:cNvSpPr>
            <a:spLocks/>
          </p:cNvSpPr>
          <p:nvPr/>
        </p:nvSpPr>
        <p:spPr bwMode="auto">
          <a:xfrm>
            <a:off x="8058150" y="4743450"/>
            <a:ext cx="0" cy="3175"/>
          </a:xfrm>
          <a:custGeom>
            <a:avLst/>
            <a:gdLst>
              <a:gd name="T0" fmla="*/ 0 w 2"/>
              <a:gd name="T1" fmla="*/ 0 h 7"/>
              <a:gd name="T2" fmla="*/ 0 w 2"/>
              <a:gd name="T3" fmla="*/ 0 h 7"/>
              <a:gd name="T4" fmla="*/ 0 w 2"/>
              <a:gd name="T5" fmla="*/ 0 h 7"/>
              <a:gd name="T6" fmla="*/ 0 w 2"/>
              <a:gd name="T7" fmla="*/ 0 h 7"/>
              <a:gd name="T8" fmla="*/ 0 60000 65536"/>
              <a:gd name="T9" fmla="*/ 0 60000 65536"/>
              <a:gd name="T10" fmla="*/ 0 60000 65536"/>
              <a:gd name="T11" fmla="*/ 0 60000 65536"/>
              <a:gd name="T12" fmla="*/ 0 w 2"/>
              <a:gd name="T13" fmla="*/ 0 h 7"/>
              <a:gd name="T14" fmla="*/ 0 w 2"/>
              <a:gd name="T15" fmla="*/ 7 h 7"/>
            </a:gdLst>
            <a:ahLst/>
            <a:cxnLst>
              <a:cxn ang="T8">
                <a:pos x="T0" y="T1"/>
              </a:cxn>
              <a:cxn ang="T9">
                <a:pos x="T2" y="T3"/>
              </a:cxn>
              <a:cxn ang="T10">
                <a:pos x="T4" y="T5"/>
              </a:cxn>
              <a:cxn ang="T11">
                <a:pos x="T6" y="T7"/>
              </a:cxn>
            </a:cxnLst>
            <a:rect l="T12" t="T13" r="T14" b="T15"/>
            <a:pathLst>
              <a:path w="2" h="7">
                <a:moveTo>
                  <a:pt x="2" y="0"/>
                </a:moveTo>
                <a:lnTo>
                  <a:pt x="0" y="0"/>
                </a:lnTo>
                <a:lnTo>
                  <a:pt x="2"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7" name="Freeform 144"/>
          <p:cNvSpPr>
            <a:spLocks/>
          </p:cNvSpPr>
          <p:nvPr/>
        </p:nvSpPr>
        <p:spPr bwMode="auto">
          <a:xfrm>
            <a:off x="8058150" y="4806950"/>
            <a:ext cx="22225" cy="14288"/>
          </a:xfrm>
          <a:custGeom>
            <a:avLst/>
            <a:gdLst>
              <a:gd name="T0" fmla="*/ 0 w 49"/>
              <a:gd name="T1" fmla="*/ 0 h 32"/>
              <a:gd name="T2" fmla="*/ 0 w 49"/>
              <a:gd name="T3" fmla="*/ 0 h 32"/>
              <a:gd name="T4" fmla="*/ 0 w 49"/>
              <a:gd name="T5" fmla="*/ 0 h 32"/>
              <a:gd name="T6" fmla="*/ 0 w 49"/>
              <a:gd name="T7" fmla="*/ 0 h 32"/>
              <a:gd name="T8" fmla="*/ 0 w 49"/>
              <a:gd name="T9" fmla="*/ 0 h 32"/>
              <a:gd name="T10" fmla="*/ 0 w 49"/>
              <a:gd name="T11" fmla="*/ 0 h 32"/>
              <a:gd name="T12" fmla="*/ 0 w 49"/>
              <a:gd name="T13" fmla="*/ 0 h 32"/>
              <a:gd name="T14" fmla="*/ 0 w 49"/>
              <a:gd name="T15" fmla="*/ 0 h 32"/>
              <a:gd name="T16" fmla="*/ 0 w 49"/>
              <a:gd name="T17" fmla="*/ 0 h 32"/>
              <a:gd name="T18" fmla="*/ 0 w 49"/>
              <a:gd name="T19" fmla="*/ 0 h 32"/>
              <a:gd name="T20" fmla="*/ 0 w 49"/>
              <a:gd name="T21" fmla="*/ 0 h 32"/>
              <a:gd name="T22" fmla="*/ 0 w 49"/>
              <a:gd name="T23" fmla="*/ 0 h 32"/>
              <a:gd name="T24" fmla="*/ 0 w 49"/>
              <a:gd name="T25" fmla="*/ 0 h 32"/>
              <a:gd name="T26" fmla="*/ 0 w 49"/>
              <a:gd name="T27" fmla="*/ 0 h 32"/>
              <a:gd name="T28" fmla="*/ 0 w 49"/>
              <a:gd name="T29" fmla="*/ 0 h 32"/>
              <a:gd name="T30" fmla="*/ 0 w 49"/>
              <a:gd name="T31" fmla="*/ 0 h 32"/>
              <a:gd name="T32" fmla="*/ 0 w 49"/>
              <a:gd name="T33" fmla="*/ 0 h 32"/>
              <a:gd name="T34" fmla="*/ 0 w 49"/>
              <a:gd name="T35" fmla="*/ 0 h 32"/>
              <a:gd name="T36" fmla="*/ 0 w 49"/>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32"/>
              <a:gd name="T59" fmla="*/ 49 w 49"/>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32">
                <a:moveTo>
                  <a:pt x="5" y="8"/>
                </a:moveTo>
                <a:lnTo>
                  <a:pt x="2" y="10"/>
                </a:lnTo>
                <a:lnTo>
                  <a:pt x="1" y="17"/>
                </a:lnTo>
                <a:lnTo>
                  <a:pt x="0" y="24"/>
                </a:lnTo>
                <a:lnTo>
                  <a:pt x="6" y="29"/>
                </a:lnTo>
                <a:lnTo>
                  <a:pt x="13" y="32"/>
                </a:lnTo>
                <a:lnTo>
                  <a:pt x="18" y="29"/>
                </a:lnTo>
                <a:lnTo>
                  <a:pt x="24" y="28"/>
                </a:lnTo>
                <a:lnTo>
                  <a:pt x="36" y="28"/>
                </a:lnTo>
                <a:lnTo>
                  <a:pt x="43" y="31"/>
                </a:lnTo>
                <a:lnTo>
                  <a:pt x="49" y="27"/>
                </a:lnTo>
                <a:lnTo>
                  <a:pt x="49" y="20"/>
                </a:lnTo>
                <a:lnTo>
                  <a:pt x="43" y="17"/>
                </a:lnTo>
                <a:lnTo>
                  <a:pt x="36" y="10"/>
                </a:lnTo>
                <a:lnTo>
                  <a:pt x="30" y="8"/>
                </a:lnTo>
                <a:lnTo>
                  <a:pt x="24" y="3"/>
                </a:lnTo>
                <a:lnTo>
                  <a:pt x="18" y="0"/>
                </a:lnTo>
                <a:lnTo>
                  <a:pt x="11" y="3"/>
                </a:lnTo>
                <a:lnTo>
                  <a:pt x="5"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8" name="Freeform 145"/>
          <p:cNvSpPr>
            <a:spLocks/>
          </p:cNvSpPr>
          <p:nvPr/>
        </p:nvSpPr>
        <p:spPr bwMode="auto">
          <a:xfrm>
            <a:off x="8058150" y="4729163"/>
            <a:ext cx="1588" cy="3175"/>
          </a:xfrm>
          <a:custGeom>
            <a:avLst/>
            <a:gdLst>
              <a:gd name="T0" fmla="*/ 0 w 4"/>
              <a:gd name="T1" fmla="*/ 0 h 8"/>
              <a:gd name="T2" fmla="*/ 0 w 4"/>
              <a:gd name="T3" fmla="*/ 0 h 8"/>
              <a:gd name="T4" fmla="*/ 0 w 4"/>
              <a:gd name="T5" fmla="*/ 0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1"/>
                </a:moveTo>
                <a:lnTo>
                  <a:pt x="0" y="0"/>
                </a:lnTo>
                <a:lnTo>
                  <a:pt x="4" y="8"/>
                </a:lnTo>
                <a:lnTo>
                  <a:pt x="4"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59" name="Freeform 146"/>
          <p:cNvSpPr>
            <a:spLocks/>
          </p:cNvSpPr>
          <p:nvPr/>
        </p:nvSpPr>
        <p:spPr bwMode="auto">
          <a:xfrm>
            <a:off x="8058150" y="4752975"/>
            <a:ext cx="1588" cy="4763"/>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2" y="7"/>
                </a:moveTo>
                <a:lnTo>
                  <a:pt x="3" y="7"/>
                </a:lnTo>
                <a:lnTo>
                  <a:pt x="0" y="0"/>
                </a:lnTo>
                <a:lnTo>
                  <a:pt x="2"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0" name="Freeform 147"/>
          <p:cNvSpPr>
            <a:spLocks/>
          </p:cNvSpPr>
          <p:nvPr/>
        </p:nvSpPr>
        <p:spPr bwMode="auto">
          <a:xfrm>
            <a:off x="8058150" y="5057775"/>
            <a:ext cx="11113" cy="4763"/>
          </a:xfrm>
          <a:custGeom>
            <a:avLst/>
            <a:gdLst>
              <a:gd name="T0" fmla="*/ 0 w 21"/>
              <a:gd name="T1" fmla="*/ 0 h 10"/>
              <a:gd name="T2" fmla="*/ 0 w 21"/>
              <a:gd name="T3" fmla="*/ 0 h 10"/>
              <a:gd name="T4" fmla="*/ 0 w 21"/>
              <a:gd name="T5" fmla="*/ 0 h 10"/>
              <a:gd name="T6" fmla="*/ 0 w 21"/>
              <a:gd name="T7" fmla="*/ 0 h 10"/>
              <a:gd name="T8" fmla="*/ 0 w 21"/>
              <a:gd name="T9" fmla="*/ 0 h 10"/>
              <a:gd name="T10" fmla="*/ 0 w 21"/>
              <a:gd name="T11" fmla="*/ 0 h 10"/>
              <a:gd name="T12" fmla="*/ 0 w 21"/>
              <a:gd name="T13" fmla="*/ 0 h 10"/>
              <a:gd name="T14" fmla="*/ 0 w 21"/>
              <a:gd name="T15" fmla="*/ 0 h 10"/>
              <a:gd name="T16" fmla="*/ 0 w 21"/>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0"/>
              <a:gd name="T29" fmla="*/ 21 w 2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0">
                <a:moveTo>
                  <a:pt x="2" y="0"/>
                </a:moveTo>
                <a:lnTo>
                  <a:pt x="0" y="1"/>
                </a:lnTo>
                <a:lnTo>
                  <a:pt x="6" y="9"/>
                </a:lnTo>
                <a:lnTo>
                  <a:pt x="12" y="10"/>
                </a:lnTo>
                <a:lnTo>
                  <a:pt x="18" y="9"/>
                </a:lnTo>
                <a:lnTo>
                  <a:pt x="21" y="2"/>
                </a:lnTo>
                <a:lnTo>
                  <a:pt x="15" y="2"/>
                </a:lnTo>
                <a:lnTo>
                  <a:pt x="8" y="1"/>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1" name="Freeform 148"/>
          <p:cNvSpPr>
            <a:spLocks/>
          </p:cNvSpPr>
          <p:nvPr/>
        </p:nvSpPr>
        <p:spPr bwMode="auto">
          <a:xfrm>
            <a:off x="8058150" y="4675188"/>
            <a:ext cx="44450" cy="114300"/>
          </a:xfrm>
          <a:custGeom>
            <a:avLst/>
            <a:gdLst>
              <a:gd name="T0" fmla="*/ 0 w 93"/>
              <a:gd name="T1" fmla="*/ 0 h 242"/>
              <a:gd name="T2" fmla="*/ 0 w 93"/>
              <a:gd name="T3" fmla="*/ 0 h 242"/>
              <a:gd name="T4" fmla="*/ 0 w 93"/>
              <a:gd name="T5" fmla="*/ 0 h 242"/>
              <a:gd name="T6" fmla="*/ 0 w 93"/>
              <a:gd name="T7" fmla="*/ 0 h 242"/>
              <a:gd name="T8" fmla="*/ 0 w 93"/>
              <a:gd name="T9" fmla="*/ 0 h 242"/>
              <a:gd name="T10" fmla="*/ 0 w 93"/>
              <a:gd name="T11" fmla="*/ 0 h 242"/>
              <a:gd name="T12" fmla="*/ 0 w 93"/>
              <a:gd name="T13" fmla="*/ 0 h 242"/>
              <a:gd name="T14" fmla="*/ 0 w 93"/>
              <a:gd name="T15" fmla="*/ 0 h 242"/>
              <a:gd name="T16" fmla="*/ 0 w 93"/>
              <a:gd name="T17" fmla="*/ 0 h 242"/>
              <a:gd name="T18" fmla="*/ 0 w 93"/>
              <a:gd name="T19" fmla="*/ 0 h 242"/>
              <a:gd name="T20" fmla="*/ 0 w 93"/>
              <a:gd name="T21" fmla="*/ 0 h 242"/>
              <a:gd name="T22" fmla="*/ 0 w 93"/>
              <a:gd name="T23" fmla="*/ 0 h 242"/>
              <a:gd name="T24" fmla="*/ 0 w 93"/>
              <a:gd name="T25" fmla="*/ 0 h 242"/>
              <a:gd name="T26" fmla="*/ 0 w 93"/>
              <a:gd name="T27" fmla="*/ 0 h 242"/>
              <a:gd name="T28" fmla="*/ 0 w 93"/>
              <a:gd name="T29" fmla="*/ 0 h 242"/>
              <a:gd name="T30" fmla="*/ 0 w 93"/>
              <a:gd name="T31" fmla="*/ 0 h 242"/>
              <a:gd name="T32" fmla="*/ 0 w 93"/>
              <a:gd name="T33" fmla="*/ 0 h 242"/>
              <a:gd name="T34" fmla="*/ 0 w 93"/>
              <a:gd name="T35" fmla="*/ 0 h 242"/>
              <a:gd name="T36" fmla="*/ 0 w 93"/>
              <a:gd name="T37" fmla="*/ 0 h 242"/>
              <a:gd name="T38" fmla="*/ 0 w 93"/>
              <a:gd name="T39" fmla="*/ 0 h 242"/>
              <a:gd name="T40" fmla="*/ 0 w 93"/>
              <a:gd name="T41" fmla="*/ 0 h 242"/>
              <a:gd name="T42" fmla="*/ 0 w 93"/>
              <a:gd name="T43" fmla="*/ 0 h 242"/>
              <a:gd name="T44" fmla="*/ 0 w 93"/>
              <a:gd name="T45" fmla="*/ 0 h 242"/>
              <a:gd name="T46" fmla="*/ 0 w 93"/>
              <a:gd name="T47" fmla="*/ 0 h 242"/>
              <a:gd name="T48" fmla="*/ 0 w 93"/>
              <a:gd name="T49" fmla="*/ 0 h 242"/>
              <a:gd name="T50" fmla="*/ 0 w 93"/>
              <a:gd name="T51" fmla="*/ 0 h 242"/>
              <a:gd name="T52" fmla="*/ 0 w 93"/>
              <a:gd name="T53" fmla="*/ 0 h 242"/>
              <a:gd name="T54" fmla="*/ 0 w 93"/>
              <a:gd name="T55" fmla="*/ 0 h 242"/>
              <a:gd name="T56" fmla="*/ 0 w 93"/>
              <a:gd name="T57" fmla="*/ 0 h 242"/>
              <a:gd name="T58" fmla="*/ 0 w 93"/>
              <a:gd name="T59" fmla="*/ 0 h 242"/>
              <a:gd name="T60" fmla="*/ 0 w 93"/>
              <a:gd name="T61" fmla="*/ 0 h 242"/>
              <a:gd name="T62" fmla="*/ 0 w 93"/>
              <a:gd name="T63" fmla="*/ 0 h 242"/>
              <a:gd name="T64" fmla="*/ 0 w 93"/>
              <a:gd name="T65" fmla="*/ 0 h 242"/>
              <a:gd name="T66" fmla="*/ 0 w 93"/>
              <a:gd name="T67" fmla="*/ 0 h 242"/>
              <a:gd name="T68" fmla="*/ 0 w 93"/>
              <a:gd name="T69" fmla="*/ 0 h 242"/>
              <a:gd name="T70" fmla="*/ 0 w 93"/>
              <a:gd name="T71" fmla="*/ 0 h 242"/>
              <a:gd name="T72" fmla="*/ 0 w 93"/>
              <a:gd name="T73" fmla="*/ 0 h 242"/>
              <a:gd name="T74" fmla="*/ 0 w 93"/>
              <a:gd name="T75" fmla="*/ 0 h 242"/>
              <a:gd name="T76" fmla="*/ 0 w 93"/>
              <a:gd name="T77" fmla="*/ 0 h 242"/>
              <a:gd name="T78" fmla="*/ 0 w 93"/>
              <a:gd name="T79" fmla="*/ 0 h 242"/>
              <a:gd name="T80" fmla="*/ 0 w 93"/>
              <a:gd name="T81" fmla="*/ 0 h 242"/>
              <a:gd name="T82" fmla="*/ 0 w 93"/>
              <a:gd name="T83" fmla="*/ 0 h 242"/>
              <a:gd name="T84" fmla="*/ 0 w 93"/>
              <a:gd name="T85" fmla="*/ 0 h 242"/>
              <a:gd name="T86" fmla="*/ 0 w 93"/>
              <a:gd name="T87" fmla="*/ 0 h 242"/>
              <a:gd name="T88" fmla="*/ 0 w 93"/>
              <a:gd name="T89" fmla="*/ 0 h 242"/>
              <a:gd name="T90" fmla="*/ 0 w 93"/>
              <a:gd name="T91" fmla="*/ 0 h 242"/>
              <a:gd name="T92" fmla="*/ 0 w 93"/>
              <a:gd name="T93" fmla="*/ 0 h 242"/>
              <a:gd name="T94" fmla="*/ 0 w 93"/>
              <a:gd name="T95" fmla="*/ 0 h 242"/>
              <a:gd name="T96" fmla="*/ 0 w 93"/>
              <a:gd name="T97" fmla="*/ 0 h 242"/>
              <a:gd name="T98" fmla="*/ 0 w 93"/>
              <a:gd name="T99" fmla="*/ 0 h 242"/>
              <a:gd name="T100" fmla="*/ 0 w 93"/>
              <a:gd name="T101" fmla="*/ 0 h 242"/>
              <a:gd name="T102" fmla="*/ 0 w 93"/>
              <a:gd name="T103" fmla="*/ 0 h 242"/>
              <a:gd name="T104" fmla="*/ 0 w 93"/>
              <a:gd name="T105" fmla="*/ 0 h 242"/>
              <a:gd name="T106" fmla="*/ 0 w 93"/>
              <a:gd name="T107" fmla="*/ 0 h 242"/>
              <a:gd name="T108" fmla="*/ 0 w 93"/>
              <a:gd name="T109" fmla="*/ 0 h 242"/>
              <a:gd name="T110" fmla="*/ 0 w 93"/>
              <a:gd name="T111" fmla="*/ 0 h 242"/>
              <a:gd name="T112" fmla="*/ 0 w 93"/>
              <a:gd name="T113" fmla="*/ 0 h 242"/>
              <a:gd name="T114" fmla="*/ 0 w 93"/>
              <a:gd name="T115" fmla="*/ 0 h 24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3"/>
              <a:gd name="T175" fmla="*/ 0 h 242"/>
              <a:gd name="T176" fmla="*/ 93 w 93"/>
              <a:gd name="T177" fmla="*/ 242 h 24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3" h="242">
                <a:moveTo>
                  <a:pt x="19" y="173"/>
                </a:moveTo>
                <a:lnTo>
                  <a:pt x="19" y="184"/>
                </a:lnTo>
                <a:lnTo>
                  <a:pt x="18" y="191"/>
                </a:lnTo>
                <a:lnTo>
                  <a:pt x="23" y="198"/>
                </a:lnTo>
                <a:lnTo>
                  <a:pt x="29" y="201"/>
                </a:lnTo>
                <a:lnTo>
                  <a:pt x="32" y="208"/>
                </a:lnTo>
                <a:lnTo>
                  <a:pt x="35" y="216"/>
                </a:lnTo>
                <a:lnTo>
                  <a:pt x="38" y="222"/>
                </a:lnTo>
                <a:lnTo>
                  <a:pt x="42" y="230"/>
                </a:lnTo>
                <a:lnTo>
                  <a:pt x="48" y="232"/>
                </a:lnTo>
                <a:lnTo>
                  <a:pt x="54" y="235"/>
                </a:lnTo>
                <a:lnTo>
                  <a:pt x="55" y="242"/>
                </a:lnTo>
                <a:lnTo>
                  <a:pt x="61" y="240"/>
                </a:lnTo>
                <a:lnTo>
                  <a:pt x="56" y="233"/>
                </a:lnTo>
                <a:lnTo>
                  <a:pt x="51" y="226"/>
                </a:lnTo>
                <a:lnTo>
                  <a:pt x="44" y="213"/>
                </a:lnTo>
                <a:lnTo>
                  <a:pt x="42" y="206"/>
                </a:lnTo>
                <a:lnTo>
                  <a:pt x="39" y="199"/>
                </a:lnTo>
                <a:lnTo>
                  <a:pt x="37" y="192"/>
                </a:lnTo>
                <a:lnTo>
                  <a:pt x="35" y="186"/>
                </a:lnTo>
                <a:lnTo>
                  <a:pt x="33" y="180"/>
                </a:lnTo>
                <a:lnTo>
                  <a:pt x="31" y="173"/>
                </a:lnTo>
                <a:lnTo>
                  <a:pt x="31" y="172"/>
                </a:lnTo>
                <a:lnTo>
                  <a:pt x="31" y="165"/>
                </a:lnTo>
                <a:lnTo>
                  <a:pt x="33" y="158"/>
                </a:lnTo>
                <a:lnTo>
                  <a:pt x="32" y="151"/>
                </a:lnTo>
                <a:lnTo>
                  <a:pt x="32" y="144"/>
                </a:lnTo>
                <a:lnTo>
                  <a:pt x="32" y="137"/>
                </a:lnTo>
                <a:lnTo>
                  <a:pt x="38" y="135"/>
                </a:lnTo>
                <a:lnTo>
                  <a:pt x="46" y="136"/>
                </a:lnTo>
                <a:lnTo>
                  <a:pt x="51" y="141"/>
                </a:lnTo>
                <a:lnTo>
                  <a:pt x="57" y="142"/>
                </a:lnTo>
                <a:lnTo>
                  <a:pt x="63" y="142"/>
                </a:lnTo>
                <a:lnTo>
                  <a:pt x="69" y="144"/>
                </a:lnTo>
                <a:lnTo>
                  <a:pt x="76" y="148"/>
                </a:lnTo>
                <a:lnTo>
                  <a:pt x="82" y="150"/>
                </a:lnTo>
                <a:lnTo>
                  <a:pt x="88" y="151"/>
                </a:lnTo>
                <a:lnTo>
                  <a:pt x="93" y="152"/>
                </a:lnTo>
                <a:lnTo>
                  <a:pt x="88" y="148"/>
                </a:lnTo>
                <a:lnTo>
                  <a:pt x="82" y="141"/>
                </a:lnTo>
                <a:lnTo>
                  <a:pt x="81" y="135"/>
                </a:lnTo>
                <a:lnTo>
                  <a:pt x="78" y="127"/>
                </a:lnTo>
                <a:lnTo>
                  <a:pt x="72" y="126"/>
                </a:lnTo>
                <a:lnTo>
                  <a:pt x="65" y="122"/>
                </a:lnTo>
                <a:lnTo>
                  <a:pt x="59" y="121"/>
                </a:lnTo>
                <a:lnTo>
                  <a:pt x="53" y="114"/>
                </a:lnTo>
                <a:lnTo>
                  <a:pt x="57" y="108"/>
                </a:lnTo>
                <a:lnTo>
                  <a:pt x="60" y="101"/>
                </a:lnTo>
                <a:lnTo>
                  <a:pt x="66" y="98"/>
                </a:lnTo>
                <a:lnTo>
                  <a:pt x="73" y="95"/>
                </a:lnTo>
                <a:lnTo>
                  <a:pt x="79" y="89"/>
                </a:lnTo>
                <a:lnTo>
                  <a:pt x="82" y="83"/>
                </a:lnTo>
                <a:lnTo>
                  <a:pt x="82" y="76"/>
                </a:lnTo>
                <a:lnTo>
                  <a:pt x="84" y="69"/>
                </a:lnTo>
                <a:lnTo>
                  <a:pt x="85" y="62"/>
                </a:lnTo>
                <a:lnTo>
                  <a:pt x="81" y="56"/>
                </a:lnTo>
                <a:lnTo>
                  <a:pt x="82" y="48"/>
                </a:lnTo>
                <a:lnTo>
                  <a:pt x="77" y="48"/>
                </a:lnTo>
                <a:lnTo>
                  <a:pt x="71" y="52"/>
                </a:lnTo>
                <a:lnTo>
                  <a:pt x="64" y="52"/>
                </a:lnTo>
                <a:lnTo>
                  <a:pt x="58" y="59"/>
                </a:lnTo>
                <a:lnTo>
                  <a:pt x="52" y="61"/>
                </a:lnTo>
                <a:lnTo>
                  <a:pt x="48" y="68"/>
                </a:lnTo>
                <a:lnTo>
                  <a:pt x="44" y="75"/>
                </a:lnTo>
                <a:lnTo>
                  <a:pt x="50" y="77"/>
                </a:lnTo>
                <a:lnTo>
                  <a:pt x="48" y="84"/>
                </a:lnTo>
                <a:lnTo>
                  <a:pt x="43" y="84"/>
                </a:lnTo>
                <a:lnTo>
                  <a:pt x="36" y="88"/>
                </a:lnTo>
                <a:lnTo>
                  <a:pt x="33" y="95"/>
                </a:lnTo>
                <a:lnTo>
                  <a:pt x="33" y="102"/>
                </a:lnTo>
                <a:lnTo>
                  <a:pt x="28" y="109"/>
                </a:lnTo>
                <a:lnTo>
                  <a:pt x="23" y="109"/>
                </a:lnTo>
                <a:lnTo>
                  <a:pt x="17" y="103"/>
                </a:lnTo>
                <a:lnTo>
                  <a:pt x="15" y="96"/>
                </a:lnTo>
                <a:lnTo>
                  <a:pt x="20" y="89"/>
                </a:lnTo>
                <a:lnTo>
                  <a:pt x="26" y="84"/>
                </a:lnTo>
                <a:lnTo>
                  <a:pt x="32" y="78"/>
                </a:lnTo>
                <a:lnTo>
                  <a:pt x="35" y="71"/>
                </a:lnTo>
                <a:lnTo>
                  <a:pt x="37" y="65"/>
                </a:lnTo>
                <a:lnTo>
                  <a:pt x="38" y="57"/>
                </a:lnTo>
                <a:lnTo>
                  <a:pt x="39" y="52"/>
                </a:lnTo>
                <a:lnTo>
                  <a:pt x="37" y="45"/>
                </a:lnTo>
                <a:lnTo>
                  <a:pt x="38" y="37"/>
                </a:lnTo>
                <a:lnTo>
                  <a:pt x="33" y="31"/>
                </a:lnTo>
                <a:lnTo>
                  <a:pt x="27" y="27"/>
                </a:lnTo>
                <a:lnTo>
                  <a:pt x="29" y="20"/>
                </a:lnTo>
                <a:lnTo>
                  <a:pt x="33" y="13"/>
                </a:lnTo>
                <a:lnTo>
                  <a:pt x="38" y="6"/>
                </a:lnTo>
                <a:lnTo>
                  <a:pt x="37" y="0"/>
                </a:lnTo>
                <a:lnTo>
                  <a:pt x="31" y="1"/>
                </a:lnTo>
                <a:lnTo>
                  <a:pt x="26" y="8"/>
                </a:lnTo>
                <a:lnTo>
                  <a:pt x="22" y="15"/>
                </a:lnTo>
                <a:lnTo>
                  <a:pt x="17" y="22"/>
                </a:lnTo>
                <a:lnTo>
                  <a:pt x="14" y="29"/>
                </a:lnTo>
                <a:lnTo>
                  <a:pt x="11" y="36"/>
                </a:lnTo>
                <a:lnTo>
                  <a:pt x="8" y="43"/>
                </a:lnTo>
                <a:lnTo>
                  <a:pt x="7" y="49"/>
                </a:lnTo>
                <a:lnTo>
                  <a:pt x="7" y="56"/>
                </a:lnTo>
                <a:lnTo>
                  <a:pt x="6" y="62"/>
                </a:lnTo>
                <a:lnTo>
                  <a:pt x="3" y="69"/>
                </a:lnTo>
                <a:lnTo>
                  <a:pt x="0" y="76"/>
                </a:lnTo>
                <a:lnTo>
                  <a:pt x="2" y="83"/>
                </a:lnTo>
                <a:lnTo>
                  <a:pt x="5" y="89"/>
                </a:lnTo>
                <a:lnTo>
                  <a:pt x="7" y="96"/>
                </a:lnTo>
                <a:lnTo>
                  <a:pt x="8" y="103"/>
                </a:lnTo>
                <a:lnTo>
                  <a:pt x="15" y="106"/>
                </a:lnTo>
                <a:lnTo>
                  <a:pt x="11" y="113"/>
                </a:lnTo>
                <a:lnTo>
                  <a:pt x="9" y="121"/>
                </a:lnTo>
                <a:lnTo>
                  <a:pt x="8" y="127"/>
                </a:lnTo>
                <a:lnTo>
                  <a:pt x="11" y="134"/>
                </a:lnTo>
                <a:lnTo>
                  <a:pt x="14" y="141"/>
                </a:lnTo>
                <a:lnTo>
                  <a:pt x="19" y="145"/>
                </a:lnTo>
                <a:lnTo>
                  <a:pt x="20" y="152"/>
                </a:lnTo>
                <a:lnTo>
                  <a:pt x="19" y="159"/>
                </a:lnTo>
                <a:lnTo>
                  <a:pt x="19" y="166"/>
                </a:lnTo>
                <a:lnTo>
                  <a:pt x="19" y="17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2" name="Freeform 149"/>
          <p:cNvSpPr>
            <a:spLocks/>
          </p:cNvSpPr>
          <p:nvPr/>
        </p:nvSpPr>
        <p:spPr bwMode="auto">
          <a:xfrm>
            <a:off x="8059738" y="4800600"/>
            <a:ext cx="6350" cy="1588"/>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7" y="0"/>
                </a:moveTo>
                <a:lnTo>
                  <a:pt x="0" y="6"/>
                </a:lnTo>
                <a:lnTo>
                  <a:pt x="7" y="6"/>
                </a:lnTo>
                <a:lnTo>
                  <a:pt x="13" y="4"/>
                </a:lnTo>
                <a:lnTo>
                  <a:pt x="7"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3" name="Freeform 150"/>
          <p:cNvSpPr>
            <a:spLocks/>
          </p:cNvSpPr>
          <p:nvPr/>
        </p:nvSpPr>
        <p:spPr bwMode="auto">
          <a:xfrm>
            <a:off x="8059738" y="4878388"/>
            <a:ext cx="4762" cy="3175"/>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2" y="0"/>
                </a:moveTo>
                <a:lnTo>
                  <a:pt x="0" y="4"/>
                </a:lnTo>
                <a:lnTo>
                  <a:pt x="7"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4" name="Freeform 151"/>
          <p:cNvSpPr>
            <a:spLocks/>
          </p:cNvSpPr>
          <p:nvPr/>
        </p:nvSpPr>
        <p:spPr bwMode="auto">
          <a:xfrm>
            <a:off x="8066088" y="4875213"/>
            <a:ext cx="3175" cy="1587"/>
          </a:xfrm>
          <a:custGeom>
            <a:avLst/>
            <a:gdLst>
              <a:gd name="T0" fmla="*/ 0 w 6"/>
              <a:gd name="T1" fmla="*/ 0 h 8"/>
              <a:gd name="T2" fmla="*/ 0 w 6"/>
              <a:gd name="T3" fmla="*/ 0 h 8"/>
              <a:gd name="T4" fmla="*/ 0 w 6"/>
              <a:gd name="T5" fmla="*/ 0 h 8"/>
              <a:gd name="T6" fmla="*/ 0 w 6"/>
              <a:gd name="T7" fmla="*/ 0 h 8"/>
              <a:gd name="T8" fmla="*/ 0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1" y="0"/>
                </a:moveTo>
                <a:lnTo>
                  <a:pt x="0" y="1"/>
                </a:lnTo>
                <a:lnTo>
                  <a:pt x="0" y="8"/>
                </a:lnTo>
                <a:lnTo>
                  <a:pt x="6"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5" name="Freeform 152"/>
          <p:cNvSpPr>
            <a:spLocks/>
          </p:cNvSpPr>
          <p:nvPr/>
        </p:nvSpPr>
        <p:spPr bwMode="auto">
          <a:xfrm>
            <a:off x="8069263" y="5062538"/>
            <a:ext cx="1587" cy="1587"/>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0"/>
                </a:moveTo>
                <a:lnTo>
                  <a:pt x="0" y="6"/>
                </a:lnTo>
                <a:lnTo>
                  <a:pt x="6"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6" name="Freeform 153"/>
          <p:cNvSpPr>
            <a:spLocks/>
          </p:cNvSpPr>
          <p:nvPr/>
        </p:nvSpPr>
        <p:spPr bwMode="auto">
          <a:xfrm>
            <a:off x="8070850" y="4864100"/>
            <a:ext cx="1588" cy="4763"/>
          </a:xfrm>
          <a:custGeom>
            <a:avLst/>
            <a:gdLst>
              <a:gd name="T0" fmla="*/ 0 w 5"/>
              <a:gd name="T1" fmla="*/ 0 h 9"/>
              <a:gd name="T2" fmla="*/ 0 w 5"/>
              <a:gd name="T3" fmla="*/ 0 h 9"/>
              <a:gd name="T4" fmla="*/ 0 w 5"/>
              <a:gd name="T5" fmla="*/ 0 h 9"/>
              <a:gd name="T6" fmla="*/ 0 w 5"/>
              <a:gd name="T7" fmla="*/ 0 h 9"/>
              <a:gd name="T8" fmla="*/ 0 w 5"/>
              <a:gd name="T9" fmla="*/ 0 h 9"/>
              <a:gd name="T10" fmla="*/ 0 60000 65536"/>
              <a:gd name="T11" fmla="*/ 0 60000 65536"/>
              <a:gd name="T12" fmla="*/ 0 60000 65536"/>
              <a:gd name="T13" fmla="*/ 0 60000 65536"/>
              <a:gd name="T14" fmla="*/ 0 60000 65536"/>
              <a:gd name="T15" fmla="*/ 0 w 5"/>
              <a:gd name="T16" fmla="*/ 0 h 9"/>
              <a:gd name="T17" fmla="*/ 5 w 5"/>
              <a:gd name="T18" fmla="*/ 9 h 9"/>
            </a:gdLst>
            <a:ahLst/>
            <a:cxnLst>
              <a:cxn ang="T10">
                <a:pos x="T0" y="T1"/>
              </a:cxn>
              <a:cxn ang="T11">
                <a:pos x="T2" y="T3"/>
              </a:cxn>
              <a:cxn ang="T12">
                <a:pos x="T4" y="T5"/>
              </a:cxn>
              <a:cxn ang="T13">
                <a:pos x="T6" y="T7"/>
              </a:cxn>
              <a:cxn ang="T14">
                <a:pos x="T8" y="T9"/>
              </a:cxn>
            </a:cxnLst>
            <a:rect l="T15" t="T16" r="T17" b="T18"/>
            <a:pathLst>
              <a:path w="5" h="9">
                <a:moveTo>
                  <a:pt x="5" y="0"/>
                </a:moveTo>
                <a:lnTo>
                  <a:pt x="4" y="3"/>
                </a:lnTo>
                <a:lnTo>
                  <a:pt x="0" y="9"/>
                </a:lnTo>
                <a:lnTo>
                  <a:pt x="5" y="6"/>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7" name="Freeform 154"/>
          <p:cNvSpPr>
            <a:spLocks/>
          </p:cNvSpPr>
          <p:nvPr/>
        </p:nvSpPr>
        <p:spPr bwMode="auto">
          <a:xfrm>
            <a:off x="8070850" y="4860925"/>
            <a:ext cx="88900" cy="38100"/>
          </a:xfrm>
          <a:custGeom>
            <a:avLst/>
            <a:gdLst>
              <a:gd name="T0" fmla="*/ 0 w 188"/>
              <a:gd name="T1" fmla="*/ 0 h 82"/>
              <a:gd name="T2" fmla="*/ 0 w 188"/>
              <a:gd name="T3" fmla="*/ 0 h 82"/>
              <a:gd name="T4" fmla="*/ 0 w 188"/>
              <a:gd name="T5" fmla="*/ 0 h 82"/>
              <a:gd name="T6" fmla="*/ 0 w 188"/>
              <a:gd name="T7" fmla="*/ 0 h 82"/>
              <a:gd name="T8" fmla="*/ 0 w 188"/>
              <a:gd name="T9" fmla="*/ 0 h 82"/>
              <a:gd name="T10" fmla="*/ 0 w 188"/>
              <a:gd name="T11" fmla="*/ 0 h 82"/>
              <a:gd name="T12" fmla="*/ 0 w 188"/>
              <a:gd name="T13" fmla="*/ 0 h 82"/>
              <a:gd name="T14" fmla="*/ 0 w 188"/>
              <a:gd name="T15" fmla="*/ 0 h 82"/>
              <a:gd name="T16" fmla="*/ 0 w 188"/>
              <a:gd name="T17" fmla="*/ 0 h 82"/>
              <a:gd name="T18" fmla="*/ 0 w 188"/>
              <a:gd name="T19" fmla="*/ 0 h 82"/>
              <a:gd name="T20" fmla="*/ 0 w 188"/>
              <a:gd name="T21" fmla="*/ 0 h 82"/>
              <a:gd name="T22" fmla="*/ 0 w 188"/>
              <a:gd name="T23" fmla="*/ 0 h 82"/>
              <a:gd name="T24" fmla="*/ 0 w 188"/>
              <a:gd name="T25" fmla="*/ 0 h 82"/>
              <a:gd name="T26" fmla="*/ 0 w 188"/>
              <a:gd name="T27" fmla="*/ 0 h 82"/>
              <a:gd name="T28" fmla="*/ 0 w 188"/>
              <a:gd name="T29" fmla="*/ 0 h 82"/>
              <a:gd name="T30" fmla="*/ 0 w 188"/>
              <a:gd name="T31" fmla="*/ 0 h 82"/>
              <a:gd name="T32" fmla="*/ 0 w 188"/>
              <a:gd name="T33" fmla="*/ 0 h 82"/>
              <a:gd name="T34" fmla="*/ 0 w 188"/>
              <a:gd name="T35" fmla="*/ 0 h 82"/>
              <a:gd name="T36" fmla="*/ 0 w 188"/>
              <a:gd name="T37" fmla="*/ 0 h 82"/>
              <a:gd name="T38" fmla="*/ 0 w 188"/>
              <a:gd name="T39" fmla="*/ 0 h 82"/>
              <a:gd name="T40" fmla="*/ 0 w 188"/>
              <a:gd name="T41" fmla="*/ 0 h 82"/>
              <a:gd name="T42" fmla="*/ 0 w 188"/>
              <a:gd name="T43" fmla="*/ 0 h 82"/>
              <a:gd name="T44" fmla="*/ 0 w 188"/>
              <a:gd name="T45" fmla="*/ 0 h 82"/>
              <a:gd name="T46" fmla="*/ 0 w 188"/>
              <a:gd name="T47" fmla="*/ 0 h 82"/>
              <a:gd name="T48" fmla="*/ 0 w 188"/>
              <a:gd name="T49" fmla="*/ 0 h 82"/>
              <a:gd name="T50" fmla="*/ 0 w 188"/>
              <a:gd name="T51" fmla="*/ 0 h 82"/>
              <a:gd name="T52" fmla="*/ 0 w 188"/>
              <a:gd name="T53" fmla="*/ 0 h 82"/>
              <a:gd name="T54" fmla="*/ 0 w 188"/>
              <a:gd name="T55" fmla="*/ 0 h 82"/>
              <a:gd name="T56" fmla="*/ 0 w 188"/>
              <a:gd name="T57" fmla="*/ 0 h 82"/>
              <a:gd name="T58" fmla="*/ 0 w 188"/>
              <a:gd name="T59" fmla="*/ 0 h 82"/>
              <a:gd name="T60" fmla="*/ 0 w 188"/>
              <a:gd name="T61" fmla="*/ 0 h 82"/>
              <a:gd name="T62" fmla="*/ 0 w 188"/>
              <a:gd name="T63" fmla="*/ 0 h 82"/>
              <a:gd name="T64" fmla="*/ 0 w 188"/>
              <a:gd name="T65" fmla="*/ 0 h 82"/>
              <a:gd name="T66" fmla="*/ 0 w 188"/>
              <a:gd name="T67" fmla="*/ 0 h 82"/>
              <a:gd name="T68" fmla="*/ 0 w 188"/>
              <a:gd name="T69" fmla="*/ 0 h 82"/>
              <a:gd name="T70" fmla="*/ 0 w 188"/>
              <a:gd name="T71" fmla="*/ 0 h 82"/>
              <a:gd name="T72" fmla="*/ 0 w 188"/>
              <a:gd name="T73" fmla="*/ 0 h 82"/>
              <a:gd name="T74" fmla="*/ 0 w 188"/>
              <a:gd name="T75" fmla="*/ 0 h 82"/>
              <a:gd name="T76" fmla="*/ 0 w 188"/>
              <a:gd name="T77" fmla="*/ 0 h 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8"/>
              <a:gd name="T118" fmla="*/ 0 h 82"/>
              <a:gd name="T119" fmla="*/ 188 w 188"/>
              <a:gd name="T120" fmla="*/ 82 h 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8" h="82">
                <a:moveTo>
                  <a:pt x="133" y="54"/>
                </a:moveTo>
                <a:lnTo>
                  <a:pt x="137" y="55"/>
                </a:lnTo>
                <a:lnTo>
                  <a:pt x="142" y="59"/>
                </a:lnTo>
                <a:lnTo>
                  <a:pt x="148" y="62"/>
                </a:lnTo>
                <a:lnTo>
                  <a:pt x="154" y="65"/>
                </a:lnTo>
                <a:lnTo>
                  <a:pt x="160" y="67"/>
                </a:lnTo>
                <a:lnTo>
                  <a:pt x="167" y="73"/>
                </a:lnTo>
                <a:lnTo>
                  <a:pt x="173" y="80"/>
                </a:lnTo>
                <a:lnTo>
                  <a:pt x="179" y="82"/>
                </a:lnTo>
                <a:lnTo>
                  <a:pt x="185" y="82"/>
                </a:lnTo>
                <a:lnTo>
                  <a:pt x="185" y="75"/>
                </a:lnTo>
                <a:lnTo>
                  <a:pt x="186" y="70"/>
                </a:lnTo>
                <a:lnTo>
                  <a:pt x="188" y="63"/>
                </a:lnTo>
                <a:lnTo>
                  <a:pt x="185" y="56"/>
                </a:lnTo>
                <a:lnTo>
                  <a:pt x="181" y="49"/>
                </a:lnTo>
                <a:lnTo>
                  <a:pt x="176" y="47"/>
                </a:lnTo>
                <a:lnTo>
                  <a:pt x="174" y="40"/>
                </a:lnTo>
                <a:lnTo>
                  <a:pt x="173" y="33"/>
                </a:lnTo>
                <a:lnTo>
                  <a:pt x="171" y="26"/>
                </a:lnTo>
                <a:lnTo>
                  <a:pt x="166" y="23"/>
                </a:lnTo>
                <a:lnTo>
                  <a:pt x="160" y="16"/>
                </a:lnTo>
                <a:lnTo>
                  <a:pt x="153" y="15"/>
                </a:lnTo>
                <a:lnTo>
                  <a:pt x="147" y="16"/>
                </a:lnTo>
                <a:lnTo>
                  <a:pt x="142" y="16"/>
                </a:lnTo>
                <a:lnTo>
                  <a:pt x="136" y="16"/>
                </a:lnTo>
                <a:lnTo>
                  <a:pt x="132" y="15"/>
                </a:lnTo>
                <a:lnTo>
                  <a:pt x="126" y="9"/>
                </a:lnTo>
                <a:lnTo>
                  <a:pt x="120" y="6"/>
                </a:lnTo>
                <a:lnTo>
                  <a:pt x="114" y="3"/>
                </a:lnTo>
                <a:lnTo>
                  <a:pt x="108" y="1"/>
                </a:lnTo>
                <a:lnTo>
                  <a:pt x="101" y="0"/>
                </a:lnTo>
                <a:lnTo>
                  <a:pt x="95" y="3"/>
                </a:lnTo>
                <a:lnTo>
                  <a:pt x="90" y="9"/>
                </a:lnTo>
                <a:lnTo>
                  <a:pt x="84" y="14"/>
                </a:lnTo>
                <a:lnTo>
                  <a:pt x="77" y="9"/>
                </a:lnTo>
                <a:lnTo>
                  <a:pt x="72" y="2"/>
                </a:lnTo>
                <a:lnTo>
                  <a:pt x="66" y="6"/>
                </a:lnTo>
                <a:lnTo>
                  <a:pt x="48" y="6"/>
                </a:lnTo>
                <a:lnTo>
                  <a:pt x="41" y="3"/>
                </a:lnTo>
                <a:lnTo>
                  <a:pt x="36" y="5"/>
                </a:lnTo>
                <a:lnTo>
                  <a:pt x="30" y="6"/>
                </a:lnTo>
                <a:lnTo>
                  <a:pt x="24" y="6"/>
                </a:lnTo>
                <a:lnTo>
                  <a:pt x="18" y="9"/>
                </a:lnTo>
                <a:lnTo>
                  <a:pt x="17" y="15"/>
                </a:lnTo>
                <a:lnTo>
                  <a:pt x="12" y="22"/>
                </a:lnTo>
                <a:lnTo>
                  <a:pt x="6" y="25"/>
                </a:lnTo>
                <a:lnTo>
                  <a:pt x="0" y="32"/>
                </a:lnTo>
                <a:lnTo>
                  <a:pt x="1" y="38"/>
                </a:lnTo>
                <a:lnTo>
                  <a:pt x="4" y="46"/>
                </a:lnTo>
                <a:lnTo>
                  <a:pt x="2" y="53"/>
                </a:lnTo>
                <a:lnTo>
                  <a:pt x="3" y="58"/>
                </a:lnTo>
                <a:lnTo>
                  <a:pt x="4" y="53"/>
                </a:lnTo>
                <a:lnTo>
                  <a:pt x="9" y="46"/>
                </a:lnTo>
                <a:lnTo>
                  <a:pt x="11" y="39"/>
                </a:lnTo>
                <a:lnTo>
                  <a:pt x="12" y="32"/>
                </a:lnTo>
                <a:lnTo>
                  <a:pt x="16" y="26"/>
                </a:lnTo>
                <a:lnTo>
                  <a:pt x="21" y="26"/>
                </a:lnTo>
                <a:lnTo>
                  <a:pt x="21" y="32"/>
                </a:lnTo>
                <a:lnTo>
                  <a:pt x="27" y="35"/>
                </a:lnTo>
                <a:lnTo>
                  <a:pt x="30" y="42"/>
                </a:lnTo>
                <a:lnTo>
                  <a:pt x="33" y="49"/>
                </a:lnTo>
                <a:lnTo>
                  <a:pt x="39" y="53"/>
                </a:lnTo>
                <a:lnTo>
                  <a:pt x="45" y="50"/>
                </a:lnTo>
                <a:lnTo>
                  <a:pt x="52" y="45"/>
                </a:lnTo>
                <a:lnTo>
                  <a:pt x="57" y="38"/>
                </a:lnTo>
                <a:lnTo>
                  <a:pt x="63" y="33"/>
                </a:lnTo>
                <a:lnTo>
                  <a:pt x="69" y="38"/>
                </a:lnTo>
                <a:lnTo>
                  <a:pt x="68" y="45"/>
                </a:lnTo>
                <a:lnTo>
                  <a:pt x="75" y="45"/>
                </a:lnTo>
                <a:lnTo>
                  <a:pt x="87" y="49"/>
                </a:lnTo>
                <a:lnTo>
                  <a:pt x="93" y="49"/>
                </a:lnTo>
                <a:lnTo>
                  <a:pt x="99" y="53"/>
                </a:lnTo>
                <a:lnTo>
                  <a:pt x="106" y="47"/>
                </a:lnTo>
                <a:lnTo>
                  <a:pt x="107" y="41"/>
                </a:lnTo>
                <a:lnTo>
                  <a:pt x="113" y="41"/>
                </a:lnTo>
                <a:lnTo>
                  <a:pt x="119" y="42"/>
                </a:lnTo>
                <a:lnTo>
                  <a:pt x="125" y="43"/>
                </a:lnTo>
                <a:lnTo>
                  <a:pt x="131" y="47"/>
                </a:lnTo>
                <a:lnTo>
                  <a:pt x="133" y="5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8" name="Freeform 155"/>
          <p:cNvSpPr>
            <a:spLocks/>
          </p:cNvSpPr>
          <p:nvPr/>
        </p:nvSpPr>
        <p:spPr bwMode="auto">
          <a:xfrm>
            <a:off x="8070850" y="4887913"/>
            <a:ext cx="14288" cy="9525"/>
          </a:xfrm>
          <a:custGeom>
            <a:avLst/>
            <a:gdLst>
              <a:gd name="T0" fmla="*/ 0 w 26"/>
              <a:gd name="T1" fmla="*/ 0 h 20"/>
              <a:gd name="T2" fmla="*/ 0 w 26"/>
              <a:gd name="T3" fmla="*/ 0 h 20"/>
              <a:gd name="T4" fmla="*/ 0 w 26"/>
              <a:gd name="T5" fmla="*/ 0 h 20"/>
              <a:gd name="T6" fmla="*/ 0 w 26"/>
              <a:gd name="T7" fmla="*/ 0 h 20"/>
              <a:gd name="T8" fmla="*/ 0 w 26"/>
              <a:gd name="T9" fmla="*/ 0 h 20"/>
              <a:gd name="T10" fmla="*/ 0 w 26"/>
              <a:gd name="T11" fmla="*/ 0 h 20"/>
              <a:gd name="T12" fmla="*/ 0 w 26"/>
              <a:gd name="T13" fmla="*/ 0 h 20"/>
              <a:gd name="T14" fmla="*/ 0 w 26"/>
              <a:gd name="T15" fmla="*/ 0 h 20"/>
              <a:gd name="T16" fmla="*/ 0 w 26"/>
              <a:gd name="T17" fmla="*/ 0 h 20"/>
              <a:gd name="T18" fmla="*/ 0 w 26"/>
              <a:gd name="T19" fmla="*/ 0 h 20"/>
              <a:gd name="T20" fmla="*/ 0 w 26"/>
              <a:gd name="T21" fmla="*/ 0 h 20"/>
              <a:gd name="T22" fmla="*/ 0 w 26"/>
              <a:gd name="T23" fmla="*/ 0 h 20"/>
              <a:gd name="T24" fmla="*/ 0 w 26"/>
              <a:gd name="T25" fmla="*/ 0 h 20"/>
              <a:gd name="T26" fmla="*/ 0 w 26"/>
              <a:gd name="T27" fmla="*/ 0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20"/>
              <a:gd name="T44" fmla="*/ 26 w 26"/>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20">
                <a:moveTo>
                  <a:pt x="7" y="6"/>
                </a:moveTo>
                <a:lnTo>
                  <a:pt x="6" y="7"/>
                </a:lnTo>
                <a:lnTo>
                  <a:pt x="0" y="14"/>
                </a:lnTo>
                <a:lnTo>
                  <a:pt x="0" y="20"/>
                </a:lnTo>
                <a:lnTo>
                  <a:pt x="6" y="18"/>
                </a:lnTo>
                <a:lnTo>
                  <a:pt x="13" y="14"/>
                </a:lnTo>
                <a:lnTo>
                  <a:pt x="19" y="10"/>
                </a:lnTo>
                <a:lnTo>
                  <a:pt x="16" y="17"/>
                </a:lnTo>
                <a:lnTo>
                  <a:pt x="23" y="14"/>
                </a:lnTo>
                <a:lnTo>
                  <a:pt x="26" y="7"/>
                </a:lnTo>
                <a:lnTo>
                  <a:pt x="26" y="0"/>
                </a:lnTo>
                <a:lnTo>
                  <a:pt x="20" y="1"/>
                </a:lnTo>
                <a:lnTo>
                  <a:pt x="14" y="6"/>
                </a:lnTo>
                <a:lnTo>
                  <a:pt x="7" y="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69" name="Freeform 156"/>
          <p:cNvSpPr>
            <a:spLocks/>
          </p:cNvSpPr>
          <p:nvPr/>
        </p:nvSpPr>
        <p:spPr bwMode="auto">
          <a:xfrm>
            <a:off x="8080375" y="4668838"/>
            <a:ext cx="1588" cy="3175"/>
          </a:xfrm>
          <a:custGeom>
            <a:avLst/>
            <a:gdLst>
              <a:gd name="T0" fmla="*/ 0 w 2"/>
              <a:gd name="T1" fmla="*/ 0 h 7"/>
              <a:gd name="T2" fmla="*/ 500566144 w 2"/>
              <a:gd name="T3" fmla="*/ 0 h 7"/>
              <a:gd name="T4" fmla="*/ 500566144 w 2"/>
              <a:gd name="T5" fmla="*/ 0 h 7"/>
              <a:gd name="T6" fmla="*/ 0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2" y="7"/>
                </a:lnTo>
                <a:lnTo>
                  <a:pt x="1" y="0"/>
                </a:lnTo>
                <a:lnTo>
                  <a:pt x="0"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0" name="Freeform 157"/>
          <p:cNvSpPr>
            <a:spLocks/>
          </p:cNvSpPr>
          <p:nvPr/>
        </p:nvSpPr>
        <p:spPr bwMode="auto">
          <a:xfrm>
            <a:off x="8081963" y="4659313"/>
            <a:ext cx="14287" cy="22225"/>
          </a:xfrm>
          <a:custGeom>
            <a:avLst/>
            <a:gdLst>
              <a:gd name="T0" fmla="*/ 0 w 31"/>
              <a:gd name="T1" fmla="*/ 0 h 49"/>
              <a:gd name="T2" fmla="*/ 0 w 31"/>
              <a:gd name="T3" fmla="*/ 0 h 49"/>
              <a:gd name="T4" fmla="*/ 0 w 31"/>
              <a:gd name="T5" fmla="*/ 0 h 49"/>
              <a:gd name="T6" fmla="*/ 0 w 31"/>
              <a:gd name="T7" fmla="*/ 0 h 49"/>
              <a:gd name="T8" fmla="*/ 0 w 31"/>
              <a:gd name="T9" fmla="*/ 0 h 49"/>
              <a:gd name="T10" fmla="*/ 0 w 31"/>
              <a:gd name="T11" fmla="*/ 0 h 49"/>
              <a:gd name="T12" fmla="*/ 0 w 31"/>
              <a:gd name="T13" fmla="*/ 0 h 49"/>
              <a:gd name="T14" fmla="*/ 0 w 31"/>
              <a:gd name="T15" fmla="*/ 0 h 49"/>
              <a:gd name="T16" fmla="*/ 0 w 31"/>
              <a:gd name="T17" fmla="*/ 0 h 49"/>
              <a:gd name="T18" fmla="*/ 0 w 31"/>
              <a:gd name="T19" fmla="*/ 0 h 49"/>
              <a:gd name="T20" fmla="*/ 0 w 31"/>
              <a:gd name="T21" fmla="*/ 0 h 49"/>
              <a:gd name="T22" fmla="*/ 0 w 31"/>
              <a:gd name="T23" fmla="*/ 0 h 49"/>
              <a:gd name="T24" fmla="*/ 0 w 31"/>
              <a:gd name="T25" fmla="*/ 0 h 49"/>
              <a:gd name="T26" fmla="*/ 0 w 31"/>
              <a:gd name="T27" fmla="*/ 0 h 49"/>
              <a:gd name="T28" fmla="*/ 0 w 31"/>
              <a:gd name="T29" fmla="*/ 0 h 49"/>
              <a:gd name="T30" fmla="*/ 0 w 31"/>
              <a:gd name="T31" fmla="*/ 0 h 49"/>
              <a:gd name="T32" fmla="*/ 0 w 31"/>
              <a:gd name="T33" fmla="*/ 0 h 49"/>
              <a:gd name="T34" fmla="*/ 0 w 31"/>
              <a:gd name="T35" fmla="*/ 0 h 49"/>
              <a:gd name="T36" fmla="*/ 0 w 31"/>
              <a:gd name="T37" fmla="*/ 0 h 49"/>
              <a:gd name="T38" fmla="*/ 0 w 31"/>
              <a:gd name="T39" fmla="*/ 0 h 49"/>
              <a:gd name="T40" fmla="*/ 0 w 31"/>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49"/>
              <a:gd name="T65" fmla="*/ 31 w 31"/>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49">
                <a:moveTo>
                  <a:pt x="5" y="49"/>
                </a:moveTo>
                <a:lnTo>
                  <a:pt x="7" y="49"/>
                </a:lnTo>
                <a:lnTo>
                  <a:pt x="13" y="47"/>
                </a:lnTo>
                <a:lnTo>
                  <a:pt x="19" y="47"/>
                </a:lnTo>
                <a:lnTo>
                  <a:pt x="24" y="40"/>
                </a:lnTo>
                <a:lnTo>
                  <a:pt x="27" y="33"/>
                </a:lnTo>
                <a:lnTo>
                  <a:pt x="28" y="27"/>
                </a:lnTo>
                <a:lnTo>
                  <a:pt x="30" y="19"/>
                </a:lnTo>
                <a:lnTo>
                  <a:pt x="31" y="19"/>
                </a:lnTo>
                <a:lnTo>
                  <a:pt x="30" y="11"/>
                </a:lnTo>
                <a:lnTo>
                  <a:pt x="29" y="11"/>
                </a:lnTo>
                <a:lnTo>
                  <a:pt x="25" y="4"/>
                </a:lnTo>
                <a:lnTo>
                  <a:pt x="23" y="0"/>
                </a:lnTo>
                <a:lnTo>
                  <a:pt x="18" y="7"/>
                </a:lnTo>
                <a:lnTo>
                  <a:pt x="13" y="8"/>
                </a:lnTo>
                <a:lnTo>
                  <a:pt x="7" y="15"/>
                </a:lnTo>
                <a:lnTo>
                  <a:pt x="5" y="21"/>
                </a:lnTo>
                <a:lnTo>
                  <a:pt x="0" y="28"/>
                </a:lnTo>
                <a:lnTo>
                  <a:pt x="3" y="35"/>
                </a:lnTo>
                <a:lnTo>
                  <a:pt x="3" y="42"/>
                </a:lnTo>
                <a:lnTo>
                  <a:pt x="5" y="4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1" name="Freeform 158"/>
          <p:cNvSpPr>
            <a:spLocks/>
          </p:cNvSpPr>
          <p:nvPr/>
        </p:nvSpPr>
        <p:spPr bwMode="auto">
          <a:xfrm>
            <a:off x="8085138" y="5019675"/>
            <a:ext cx="1587" cy="3175"/>
          </a:xfrm>
          <a:custGeom>
            <a:avLst/>
            <a:gdLst>
              <a:gd name="T0" fmla="*/ 0 w 6"/>
              <a:gd name="T1" fmla="*/ 0 h 8"/>
              <a:gd name="T2" fmla="*/ 0 w 6"/>
              <a:gd name="T3" fmla="*/ 0 h 8"/>
              <a:gd name="T4" fmla="*/ 0 w 6"/>
              <a:gd name="T5" fmla="*/ 0 h 8"/>
              <a:gd name="T6" fmla="*/ 0 w 6"/>
              <a:gd name="T7" fmla="*/ 0 h 8"/>
              <a:gd name="T8" fmla="*/ 0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4" y="0"/>
                </a:moveTo>
                <a:lnTo>
                  <a:pt x="2" y="1"/>
                </a:lnTo>
                <a:lnTo>
                  <a:pt x="0" y="8"/>
                </a:lnTo>
                <a:lnTo>
                  <a:pt x="6"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2" name="Freeform 159"/>
          <p:cNvSpPr>
            <a:spLocks/>
          </p:cNvSpPr>
          <p:nvPr/>
        </p:nvSpPr>
        <p:spPr bwMode="auto">
          <a:xfrm>
            <a:off x="8085138" y="4887913"/>
            <a:ext cx="4762" cy="3175"/>
          </a:xfrm>
          <a:custGeom>
            <a:avLst/>
            <a:gdLst>
              <a:gd name="T0" fmla="*/ 0 w 8"/>
              <a:gd name="T1" fmla="*/ 0 h 8"/>
              <a:gd name="T2" fmla="*/ 0 w 8"/>
              <a:gd name="T3" fmla="*/ 0 h 8"/>
              <a:gd name="T4" fmla="*/ 0 w 8"/>
              <a:gd name="T5" fmla="*/ 0 h 8"/>
              <a:gd name="T6" fmla="*/ 0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2" y="0"/>
                </a:moveTo>
                <a:lnTo>
                  <a:pt x="0" y="1"/>
                </a:lnTo>
                <a:lnTo>
                  <a:pt x="2" y="8"/>
                </a:lnTo>
                <a:lnTo>
                  <a:pt x="8" y="2"/>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3" name="Freeform 160"/>
          <p:cNvSpPr>
            <a:spLocks/>
          </p:cNvSpPr>
          <p:nvPr/>
        </p:nvSpPr>
        <p:spPr bwMode="auto">
          <a:xfrm>
            <a:off x="8089900" y="5060950"/>
            <a:ext cx="6350" cy="3175"/>
          </a:xfrm>
          <a:custGeom>
            <a:avLst/>
            <a:gdLst>
              <a:gd name="T0" fmla="*/ 0 w 10"/>
              <a:gd name="T1" fmla="*/ 0 h 7"/>
              <a:gd name="T2" fmla="*/ 0 w 10"/>
              <a:gd name="T3" fmla="*/ 0 h 7"/>
              <a:gd name="T4" fmla="*/ 0 w 10"/>
              <a:gd name="T5" fmla="*/ 0 h 7"/>
              <a:gd name="T6" fmla="*/ 0 w 10"/>
              <a:gd name="T7" fmla="*/ 0 h 7"/>
              <a:gd name="T8" fmla="*/ 0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0" y="1"/>
                </a:moveTo>
                <a:lnTo>
                  <a:pt x="4" y="6"/>
                </a:lnTo>
                <a:lnTo>
                  <a:pt x="10" y="7"/>
                </a:lnTo>
                <a:lnTo>
                  <a:pt x="7" y="0"/>
                </a:lnTo>
                <a:lnTo>
                  <a:pt x="0"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4" name="Freeform 161"/>
          <p:cNvSpPr>
            <a:spLocks/>
          </p:cNvSpPr>
          <p:nvPr/>
        </p:nvSpPr>
        <p:spPr bwMode="auto">
          <a:xfrm>
            <a:off x="8091488" y="4886325"/>
            <a:ext cx="4762" cy="4763"/>
          </a:xfrm>
          <a:custGeom>
            <a:avLst/>
            <a:gdLst>
              <a:gd name="T0" fmla="*/ 0 w 10"/>
              <a:gd name="T1" fmla="*/ 0 h 11"/>
              <a:gd name="T2" fmla="*/ 0 w 10"/>
              <a:gd name="T3" fmla="*/ 0 h 11"/>
              <a:gd name="T4" fmla="*/ 0 w 10"/>
              <a:gd name="T5" fmla="*/ 0 h 11"/>
              <a:gd name="T6" fmla="*/ 0 w 10"/>
              <a:gd name="T7" fmla="*/ 0 h 11"/>
              <a:gd name="T8" fmla="*/ 0 w 10"/>
              <a:gd name="T9" fmla="*/ 0 h 11"/>
              <a:gd name="T10" fmla="*/ 0 w 10"/>
              <a:gd name="T11" fmla="*/ 0 h 11"/>
              <a:gd name="T12" fmla="*/ 0 60000 65536"/>
              <a:gd name="T13" fmla="*/ 0 60000 65536"/>
              <a:gd name="T14" fmla="*/ 0 60000 65536"/>
              <a:gd name="T15" fmla="*/ 0 60000 65536"/>
              <a:gd name="T16" fmla="*/ 0 60000 65536"/>
              <a:gd name="T17" fmla="*/ 0 60000 65536"/>
              <a:gd name="T18" fmla="*/ 0 w 10"/>
              <a:gd name="T19" fmla="*/ 0 h 11"/>
              <a:gd name="T20" fmla="*/ 10 w 10"/>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0" h="11">
                <a:moveTo>
                  <a:pt x="2" y="0"/>
                </a:moveTo>
                <a:lnTo>
                  <a:pt x="0" y="4"/>
                </a:lnTo>
                <a:lnTo>
                  <a:pt x="4" y="11"/>
                </a:lnTo>
                <a:lnTo>
                  <a:pt x="10" y="10"/>
                </a:lnTo>
                <a:lnTo>
                  <a:pt x="8" y="2"/>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5" name="Freeform 162"/>
          <p:cNvSpPr>
            <a:spLocks/>
          </p:cNvSpPr>
          <p:nvPr/>
        </p:nvSpPr>
        <p:spPr bwMode="auto">
          <a:xfrm>
            <a:off x="8112125" y="5046663"/>
            <a:ext cx="9525" cy="7937"/>
          </a:xfrm>
          <a:custGeom>
            <a:avLst/>
            <a:gdLst>
              <a:gd name="T0" fmla="*/ 0 w 18"/>
              <a:gd name="T1" fmla="*/ 0 h 18"/>
              <a:gd name="T2" fmla="*/ 0 w 18"/>
              <a:gd name="T3" fmla="*/ 0 h 18"/>
              <a:gd name="T4" fmla="*/ 0 w 18"/>
              <a:gd name="T5" fmla="*/ 0 h 18"/>
              <a:gd name="T6" fmla="*/ 0 w 18"/>
              <a:gd name="T7" fmla="*/ 0 h 18"/>
              <a:gd name="T8" fmla="*/ 0 w 18"/>
              <a:gd name="T9" fmla="*/ 0 h 18"/>
              <a:gd name="T10" fmla="*/ 0 w 18"/>
              <a:gd name="T11" fmla="*/ 0 h 18"/>
              <a:gd name="T12" fmla="*/ 0 w 18"/>
              <a:gd name="T13" fmla="*/ 0 h 18"/>
              <a:gd name="T14" fmla="*/ 0 w 18"/>
              <a:gd name="T15" fmla="*/ 0 h 18"/>
              <a:gd name="T16" fmla="*/ 0 w 18"/>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8"/>
              <a:gd name="T29" fmla="*/ 18 w 18"/>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8">
                <a:moveTo>
                  <a:pt x="3" y="0"/>
                </a:moveTo>
                <a:lnTo>
                  <a:pt x="0" y="6"/>
                </a:lnTo>
                <a:lnTo>
                  <a:pt x="2" y="13"/>
                </a:lnTo>
                <a:lnTo>
                  <a:pt x="6" y="18"/>
                </a:lnTo>
                <a:lnTo>
                  <a:pt x="12" y="16"/>
                </a:lnTo>
                <a:lnTo>
                  <a:pt x="18" y="9"/>
                </a:lnTo>
                <a:lnTo>
                  <a:pt x="16" y="2"/>
                </a:lnTo>
                <a:lnTo>
                  <a:pt x="9" y="0"/>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6" name="Freeform 163"/>
          <p:cNvSpPr>
            <a:spLocks/>
          </p:cNvSpPr>
          <p:nvPr/>
        </p:nvSpPr>
        <p:spPr bwMode="auto">
          <a:xfrm>
            <a:off x="8116888" y="4757738"/>
            <a:ext cx="6350" cy="4762"/>
          </a:xfrm>
          <a:custGeom>
            <a:avLst/>
            <a:gdLst>
              <a:gd name="T0" fmla="*/ 0 w 14"/>
              <a:gd name="T1" fmla="*/ 0 h 12"/>
              <a:gd name="T2" fmla="*/ 0 w 14"/>
              <a:gd name="T3" fmla="*/ 0 h 12"/>
              <a:gd name="T4" fmla="*/ 0 w 14"/>
              <a:gd name="T5" fmla="*/ 0 h 12"/>
              <a:gd name="T6" fmla="*/ 0 w 14"/>
              <a:gd name="T7" fmla="*/ 0 h 12"/>
              <a:gd name="T8" fmla="*/ 0 w 14"/>
              <a:gd name="T9" fmla="*/ 0 h 12"/>
              <a:gd name="T10" fmla="*/ 0 w 14"/>
              <a:gd name="T11" fmla="*/ 0 h 12"/>
              <a:gd name="T12" fmla="*/ 0 w 14"/>
              <a:gd name="T13" fmla="*/ 0 h 12"/>
              <a:gd name="T14" fmla="*/ 0 60000 65536"/>
              <a:gd name="T15" fmla="*/ 0 60000 65536"/>
              <a:gd name="T16" fmla="*/ 0 60000 65536"/>
              <a:gd name="T17" fmla="*/ 0 60000 65536"/>
              <a:gd name="T18" fmla="*/ 0 60000 65536"/>
              <a:gd name="T19" fmla="*/ 0 60000 65536"/>
              <a:gd name="T20" fmla="*/ 0 60000 65536"/>
              <a:gd name="T21" fmla="*/ 0 w 14"/>
              <a:gd name="T22" fmla="*/ 0 h 12"/>
              <a:gd name="T23" fmla="*/ 14 w 14"/>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2">
                <a:moveTo>
                  <a:pt x="0" y="0"/>
                </a:moveTo>
                <a:lnTo>
                  <a:pt x="2" y="2"/>
                </a:lnTo>
                <a:lnTo>
                  <a:pt x="9" y="9"/>
                </a:lnTo>
                <a:lnTo>
                  <a:pt x="14" y="12"/>
                </a:lnTo>
                <a:lnTo>
                  <a:pt x="9" y="5"/>
                </a:lnTo>
                <a:lnTo>
                  <a:pt x="1"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7" name="Freeform 164"/>
          <p:cNvSpPr>
            <a:spLocks/>
          </p:cNvSpPr>
          <p:nvPr/>
        </p:nvSpPr>
        <p:spPr bwMode="auto">
          <a:xfrm>
            <a:off x="8128000" y="4819650"/>
            <a:ext cx="22225" cy="14288"/>
          </a:xfrm>
          <a:custGeom>
            <a:avLst/>
            <a:gdLst>
              <a:gd name="T0" fmla="*/ 0 w 43"/>
              <a:gd name="T1" fmla="*/ 0 h 30"/>
              <a:gd name="T2" fmla="*/ 0 w 43"/>
              <a:gd name="T3" fmla="*/ 0 h 30"/>
              <a:gd name="T4" fmla="*/ 0 w 43"/>
              <a:gd name="T5" fmla="*/ 0 h 30"/>
              <a:gd name="T6" fmla="*/ 0 w 43"/>
              <a:gd name="T7" fmla="*/ 0 h 30"/>
              <a:gd name="T8" fmla="*/ 0 w 43"/>
              <a:gd name="T9" fmla="*/ 0 h 30"/>
              <a:gd name="T10" fmla="*/ 0 w 43"/>
              <a:gd name="T11" fmla="*/ 0 h 30"/>
              <a:gd name="T12" fmla="*/ 0 w 43"/>
              <a:gd name="T13" fmla="*/ 0 h 30"/>
              <a:gd name="T14" fmla="*/ 0 w 43"/>
              <a:gd name="T15" fmla="*/ 0 h 30"/>
              <a:gd name="T16" fmla="*/ 0 w 43"/>
              <a:gd name="T17" fmla="*/ 0 h 30"/>
              <a:gd name="T18" fmla="*/ 0 w 43"/>
              <a:gd name="T19" fmla="*/ 0 h 30"/>
              <a:gd name="T20" fmla="*/ 0 w 43"/>
              <a:gd name="T21" fmla="*/ 0 h 30"/>
              <a:gd name="T22" fmla="*/ 0 w 43"/>
              <a:gd name="T23" fmla="*/ 0 h 30"/>
              <a:gd name="T24" fmla="*/ 0 w 43"/>
              <a:gd name="T25" fmla="*/ 0 h 30"/>
              <a:gd name="T26" fmla="*/ 0 w 43"/>
              <a:gd name="T27" fmla="*/ 0 h 30"/>
              <a:gd name="T28" fmla="*/ 0 w 43"/>
              <a:gd name="T29" fmla="*/ 0 h 30"/>
              <a:gd name="T30" fmla="*/ 0 w 43"/>
              <a:gd name="T31" fmla="*/ 0 h 30"/>
              <a:gd name="T32" fmla="*/ 0 w 43"/>
              <a:gd name="T33" fmla="*/ 0 h 30"/>
              <a:gd name="T34" fmla="*/ 0 w 43"/>
              <a:gd name="T35" fmla="*/ 0 h 30"/>
              <a:gd name="T36" fmla="*/ 0 w 43"/>
              <a:gd name="T37" fmla="*/ 0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30"/>
              <a:gd name="T59" fmla="*/ 43 w 43"/>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30">
                <a:moveTo>
                  <a:pt x="15" y="26"/>
                </a:moveTo>
                <a:lnTo>
                  <a:pt x="20" y="29"/>
                </a:lnTo>
                <a:lnTo>
                  <a:pt x="27" y="30"/>
                </a:lnTo>
                <a:lnTo>
                  <a:pt x="32" y="26"/>
                </a:lnTo>
                <a:lnTo>
                  <a:pt x="38" y="26"/>
                </a:lnTo>
                <a:lnTo>
                  <a:pt x="36" y="20"/>
                </a:lnTo>
                <a:lnTo>
                  <a:pt x="43" y="14"/>
                </a:lnTo>
                <a:lnTo>
                  <a:pt x="39" y="7"/>
                </a:lnTo>
                <a:lnTo>
                  <a:pt x="37" y="0"/>
                </a:lnTo>
                <a:lnTo>
                  <a:pt x="31" y="2"/>
                </a:lnTo>
                <a:lnTo>
                  <a:pt x="25" y="4"/>
                </a:lnTo>
                <a:lnTo>
                  <a:pt x="19" y="5"/>
                </a:lnTo>
                <a:lnTo>
                  <a:pt x="15" y="7"/>
                </a:lnTo>
                <a:lnTo>
                  <a:pt x="13" y="8"/>
                </a:lnTo>
                <a:lnTo>
                  <a:pt x="6" y="12"/>
                </a:lnTo>
                <a:lnTo>
                  <a:pt x="0" y="14"/>
                </a:lnTo>
                <a:lnTo>
                  <a:pt x="2" y="21"/>
                </a:lnTo>
                <a:lnTo>
                  <a:pt x="8" y="25"/>
                </a:lnTo>
                <a:lnTo>
                  <a:pt x="15" y="2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8" name="Freeform 165"/>
          <p:cNvSpPr>
            <a:spLocks/>
          </p:cNvSpPr>
          <p:nvPr/>
        </p:nvSpPr>
        <p:spPr bwMode="auto">
          <a:xfrm>
            <a:off x="8129588" y="4800600"/>
            <a:ext cx="3175" cy="1588"/>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0"/>
                </a:moveTo>
                <a:lnTo>
                  <a:pt x="0" y="6"/>
                </a:lnTo>
                <a:lnTo>
                  <a:pt x="6" y="7"/>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79" name="Freeform 166"/>
          <p:cNvSpPr>
            <a:spLocks/>
          </p:cNvSpPr>
          <p:nvPr/>
        </p:nvSpPr>
        <p:spPr bwMode="auto">
          <a:xfrm>
            <a:off x="8139113" y="4757738"/>
            <a:ext cx="1587" cy="3175"/>
          </a:xfrm>
          <a:custGeom>
            <a:avLst/>
            <a:gdLst>
              <a:gd name="T0" fmla="*/ 0 w 3"/>
              <a:gd name="T1" fmla="*/ 0 h 7"/>
              <a:gd name="T2" fmla="*/ 0 w 3"/>
              <a:gd name="T3" fmla="*/ 0 h 7"/>
              <a:gd name="T4" fmla="*/ 0 w 3"/>
              <a:gd name="T5" fmla="*/ 0 h 7"/>
              <a:gd name="T6" fmla="*/ 0 w 3"/>
              <a:gd name="T7" fmla="*/ 0 h 7"/>
              <a:gd name="T8" fmla="*/ 0 w 3"/>
              <a:gd name="T9" fmla="*/ 0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0" y="0"/>
                </a:moveTo>
                <a:lnTo>
                  <a:pt x="3" y="7"/>
                </a:lnTo>
                <a:lnTo>
                  <a:pt x="2" y="0"/>
                </a:lnTo>
                <a:lnTo>
                  <a:pt x="1"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0" name="Freeform 167"/>
          <p:cNvSpPr>
            <a:spLocks/>
          </p:cNvSpPr>
          <p:nvPr/>
        </p:nvSpPr>
        <p:spPr bwMode="auto">
          <a:xfrm>
            <a:off x="8145463" y="4757738"/>
            <a:ext cx="30162" cy="15875"/>
          </a:xfrm>
          <a:custGeom>
            <a:avLst/>
            <a:gdLst>
              <a:gd name="T0" fmla="*/ 0 w 64"/>
              <a:gd name="T1" fmla="*/ 0 h 34"/>
              <a:gd name="T2" fmla="*/ 0 w 64"/>
              <a:gd name="T3" fmla="*/ 0 h 34"/>
              <a:gd name="T4" fmla="*/ 0 w 64"/>
              <a:gd name="T5" fmla="*/ 0 h 34"/>
              <a:gd name="T6" fmla="*/ 0 w 64"/>
              <a:gd name="T7" fmla="*/ 0 h 34"/>
              <a:gd name="T8" fmla="*/ 0 w 64"/>
              <a:gd name="T9" fmla="*/ 0 h 34"/>
              <a:gd name="T10" fmla="*/ 0 w 64"/>
              <a:gd name="T11" fmla="*/ 0 h 34"/>
              <a:gd name="T12" fmla="*/ 0 w 64"/>
              <a:gd name="T13" fmla="*/ 0 h 34"/>
              <a:gd name="T14" fmla="*/ 0 w 64"/>
              <a:gd name="T15" fmla="*/ 0 h 34"/>
              <a:gd name="T16" fmla="*/ 0 w 64"/>
              <a:gd name="T17" fmla="*/ 0 h 34"/>
              <a:gd name="T18" fmla="*/ 0 w 64"/>
              <a:gd name="T19" fmla="*/ 0 h 34"/>
              <a:gd name="T20" fmla="*/ 0 w 64"/>
              <a:gd name="T21" fmla="*/ 0 h 34"/>
              <a:gd name="T22" fmla="*/ 0 w 64"/>
              <a:gd name="T23" fmla="*/ 0 h 34"/>
              <a:gd name="T24" fmla="*/ 0 w 64"/>
              <a:gd name="T25" fmla="*/ 0 h 34"/>
              <a:gd name="T26" fmla="*/ 0 w 64"/>
              <a:gd name="T27" fmla="*/ 0 h 34"/>
              <a:gd name="T28" fmla="*/ 0 w 64"/>
              <a:gd name="T29" fmla="*/ 0 h 34"/>
              <a:gd name="T30" fmla="*/ 0 w 64"/>
              <a:gd name="T31" fmla="*/ 0 h 34"/>
              <a:gd name="T32" fmla="*/ 0 w 64"/>
              <a:gd name="T33" fmla="*/ 0 h 34"/>
              <a:gd name="T34" fmla="*/ 0 w 64"/>
              <a:gd name="T35" fmla="*/ 0 h 34"/>
              <a:gd name="T36" fmla="*/ 0 w 64"/>
              <a:gd name="T37" fmla="*/ 0 h 34"/>
              <a:gd name="T38" fmla="*/ 0 w 64"/>
              <a:gd name="T39" fmla="*/ 0 h 34"/>
              <a:gd name="T40" fmla="*/ 0 w 64"/>
              <a:gd name="T41" fmla="*/ 0 h 34"/>
              <a:gd name="T42" fmla="*/ 0 w 64"/>
              <a:gd name="T43" fmla="*/ 0 h 34"/>
              <a:gd name="T44" fmla="*/ 0 w 64"/>
              <a:gd name="T45" fmla="*/ 0 h 34"/>
              <a:gd name="T46" fmla="*/ 0 w 64"/>
              <a:gd name="T47" fmla="*/ 0 h 34"/>
              <a:gd name="T48" fmla="*/ 0 w 64"/>
              <a:gd name="T49" fmla="*/ 0 h 34"/>
              <a:gd name="T50" fmla="*/ 0 w 64"/>
              <a:gd name="T51" fmla="*/ 0 h 34"/>
              <a:gd name="T52" fmla="*/ 0 w 64"/>
              <a:gd name="T53" fmla="*/ 0 h 34"/>
              <a:gd name="T54" fmla="*/ 0 w 64"/>
              <a:gd name="T55" fmla="*/ 0 h 34"/>
              <a:gd name="T56" fmla="*/ 0 w 64"/>
              <a:gd name="T57" fmla="*/ 0 h 34"/>
              <a:gd name="T58" fmla="*/ 0 w 64"/>
              <a:gd name="T59" fmla="*/ 0 h 34"/>
              <a:gd name="T60" fmla="*/ 0 w 64"/>
              <a:gd name="T61" fmla="*/ 0 h 34"/>
              <a:gd name="T62" fmla="*/ 0 w 64"/>
              <a:gd name="T63" fmla="*/ 0 h 34"/>
              <a:gd name="T64" fmla="*/ 0 w 64"/>
              <a:gd name="T65" fmla="*/ 0 h 34"/>
              <a:gd name="T66" fmla="*/ 0 w 64"/>
              <a:gd name="T67" fmla="*/ 0 h 34"/>
              <a:gd name="T68" fmla="*/ 0 w 64"/>
              <a:gd name="T69" fmla="*/ 0 h 34"/>
              <a:gd name="T70" fmla="*/ 0 w 64"/>
              <a:gd name="T71" fmla="*/ 0 h 34"/>
              <a:gd name="T72" fmla="*/ 0 w 64"/>
              <a:gd name="T73" fmla="*/ 0 h 34"/>
              <a:gd name="T74" fmla="*/ 0 w 64"/>
              <a:gd name="T75" fmla="*/ 0 h 34"/>
              <a:gd name="T76" fmla="*/ 0 w 64"/>
              <a:gd name="T77" fmla="*/ 0 h 34"/>
              <a:gd name="T78" fmla="*/ 0 w 64"/>
              <a:gd name="T79" fmla="*/ 0 h 34"/>
              <a:gd name="T80" fmla="*/ 0 w 64"/>
              <a:gd name="T81" fmla="*/ 0 h 34"/>
              <a:gd name="T82" fmla="*/ 0 w 64"/>
              <a:gd name="T83" fmla="*/ 0 h 34"/>
              <a:gd name="T84" fmla="*/ 0 w 64"/>
              <a:gd name="T85" fmla="*/ 0 h 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34"/>
              <a:gd name="T131" fmla="*/ 64 w 64"/>
              <a:gd name="T132" fmla="*/ 34 h 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34">
                <a:moveTo>
                  <a:pt x="27" y="33"/>
                </a:moveTo>
                <a:lnTo>
                  <a:pt x="33" y="34"/>
                </a:lnTo>
                <a:lnTo>
                  <a:pt x="40" y="31"/>
                </a:lnTo>
                <a:lnTo>
                  <a:pt x="41" y="28"/>
                </a:lnTo>
                <a:lnTo>
                  <a:pt x="35" y="22"/>
                </a:lnTo>
                <a:lnTo>
                  <a:pt x="29" y="22"/>
                </a:lnTo>
                <a:lnTo>
                  <a:pt x="27" y="15"/>
                </a:lnTo>
                <a:lnTo>
                  <a:pt x="22" y="8"/>
                </a:lnTo>
                <a:lnTo>
                  <a:pt x="28" y="9"/>
                </a:lnTo>
                <a:lnTo>
                  <a:pt x="32" y="15"/>
                </a:lnTo>
                <a:lnTo>
                  <a:pt x="38" y="19"/>
                </a:lnTo>
                <a:lnTo>
                  <a:pt x="42" y="26"/>
                </a:lnTo>
                <a:lnTo>
                  <a:pt x="44" y="27"/>
                </a:lnTo>
                <a:lnTo>
                  <a:pt x="45" y="27"/>
                </a:lnTo>
                <a:lnTo>
                  <a:pt x="47" y="26"/>
                </a:lnTo>
                <a:lnTo>
                  <a:pt x="49" y="26"/>
                </a:lnTo>
                <a:lnTo>
                  <a:pt x="52" y="25"/>
                </a:lnTo>
                <a:lnTo>
                  <a:pt x="58" y="27"/>
                </a:lnTo>
                <a:lnTo>
                  <a:pt x="64" y="25"/>
                </a:lnTo>
                <a:lnTo>
                  <a:pt x="64" y="18"/>
                </a:lnTo>
                <a:lnTo>
                  <a:pt x="64" y="12"/>
                </a:lnTo>
                <a:lnTo>
                  <a:pt x="58" y="9"/>
                </a:lnTo>
                <a:lnTo>
                  <a:pt x="52" y="6"/>
                </a:lnTo>
                <a:lnTo>
                  <a:pt x="46" y="2"/>
                </a:lnTo>
                <a:lnTo>
                  <a:pt x="40" y="1"/>
                </a:lnTo>
                <a:lnTo>
                  <a:pt x="33" y="0"/>
                </a:lnTo>
                <a:lnTo>
                  <a:pt x="28" y="3"/>
                </a:lnTo>
                <a:lnTo>
                  <a:pt x="22" y="3"/>
                </a:lnTo>
                <a:lnTo>
                  <a:pt x="16" y="4"/>
                </a:lnTo>
                <a:lnTo>
                  <a:pt x="10" y="6"/>
                </a:lnTo>
                <a:lnTo>
                  <a:pt x="3" y="6"/>
                </a:lnTo>
                <a:lnTo>
                  <a:pt x="1" y="12"/>
                </a:lnTo>
                <a:lnTo>
                  <a:pt x="9" y="9"/>
                </a:lnTo>
                <a:lnTo>
                  <a:pt x="5" y="16"/>
                </a:lnTo>
                <a:lnTo>
                  <a:pt x="0" y="15"/>
                </a:lnTo>
                <a:lnTo>
                  <a:pt x="5" y="20"/>
                </a:lnTo>
                <a:lnTo>
                  <a:pt x="12" y="19"/>
                </a:lnTo>
                <a:lnTo>
                  <a:pt x="16" y="26"/>
                </a:lnTo>
                <a:lnTo>
                  <a:pt x="16" y="32"/>
                </a:lnTo>
                <a:lnTo>
                  <a:pt x="19" y="26"/>
                </a:lnTo>
                <a:lnTo>
                  <a:pt x="24" y="23"/>
                </a:lnTo>
                <a:lnTo>
                  <a:pt x="26" y="30"/>
                </a:lnTo>
                <a:lnTo>
                  <a:pt x="27" y="3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1" name="Freeform 168"/>
          <p:cNvSpPr>
            <a:spLocks/>
          </p:cNvSpPr>
          <p:nvPr/>
        </p:nvSpPr>
        <p:spPr bwMode="auto">
          <a:xfrm>
            <a:off x="8147050" y="5057775"/>
            <a:ext cx="12700" cy="9525"/>
          </a:xfrm>
          <a:custGeom>
            <a:avLst/>
            <a:gdLst>
              <a:gd name="T0" fmla="*/ 0 w 27"/>
              <a:gd name="T1" fmla="*/ 0 h 19"/>
              <a:gd name="T2" fmla="*/ 0 w 27"/>
              <a:gd name="T3" fmla="*/ 0 h 19"/>
              <a:gd name="T4" fmla="*/ 0 w 27"/>
              <a:gd name="T5" fmla="*/ 0 h 19"/>
              <a:gd name="T6" fmla="*/ 0 w 27"/>
              <a:gd name="T7" fmla="*/ 0 h 19"/>
              <a:gd name="T8" fmla="*/ 0 w 27"/>
              <a:gd name="T9" fmla="*/ 0 h 19"/>
              <a:gd name="T10" fmla="*/ 0 w 27"/>
              <a:gd name="T11" fmla="*/ 0 h 19"/>
              <a:gd name="T12" fmla="*/ 0 w 27"/>
              <a:gd name="T13" fmla="*/ 0 h 19"/>
              <a:gd name="T14" fmla="*/ 0 w 27"/>
              <a:gd name="T15" fmla="*/ 0 h 19"/>
              <a:gd name="T16" fmla="*/ 0 w 27"/>
              <a:gd name="T17" fmla="*/ 0 h 19"/>
              <a:gd name="T18" fmla="*/ 0 w 27"/>
              <a:gd name="T19" fmla="*/ 0 h 19"/>
              <a:gd name="T20" fmla="*/ 0 w 27"/>
              <a:gd name="T21" fmla="*/ 0 h 19"/>
              <a:gd name="T22" fmla="*/ 0 w 27"/>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9"/>
              <a:gd name="T38" fmla="*/ 27 w 27"/>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9">
                <a:moveTo>
                  <a:pt x="0" y="19"/>
                </a:moveTo>
                <a:lnTo>
                  <a:pt x="7" y="15"/>
                </a:lnTo>
                <a:lnTo>
                  <a:pt x="13" y="9"/>
                </a:lnTo>
                <a:lnTo>
                  <a:pt x="19" y="7"/>
                </a:lnTo>
                <a:lnTo>
                  <a:pt x="21" y="6"/>
                </a:lnTo>
                <a:lnTo>
                  <a:pt x="22" y="5"/>
                </a:lnTo>
                <a:lnTo>
                  <a:pt x="27" y="1"/>
                </a:lnTo>
                <a:lnTo>
                  <a:pt x="22" y="3"/>
                </a:lnTo>
                <a:lnTo>
                  <a:pt x="16" y="0"/>
                </a:lnTo>
                <a:lnTo>
                  <a:pt x="11" y="8"/>
                </a:lnTo>
                <a:lnTo>
                  <a:pt x="5" y="12"/>
                </a:lnTo>
                <a:lnTo>
                  <a:pt x="0" y="1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2" name="Freeform 169"/>
          <p:cNvSpPr>
            <a:spLocks/>
          </p:cNvSpPr>
          <p:nvPr/>
        </p:nvSpPr>
        <p:spPr bwMode="auto">
          <a:xfrm>
            <a:off x="8150225" y="4786313"/>
            <a:ext cx="11113" cy="4762"/>
          </a:xfrm>
          <a:custGeom>
            <a:avLst/>
            <a:gdLst>
              <a:gd name="T0" fmla="*/ 0 w 25"/>
              <a:gd name="T1" fmla="*/ 0 h 12"/>
              <a:gd name="T2" fmla="*/ 0 w 25"/>
              <a:gd name="T3" fmla="*/ 0 h 12"/>
              <a:gd name="T4" fmla="*/ 0 w 25"/>
              <a:gd name="T5" fmla="*/ 0 h 12"/>
              <a:gd name="T6" fmla="*/ 0 w 25"/>
              <a:gd name="T7" fmla="*/ 0 h 12"/>
              <a:gd name="T8" fmla="*/ 0 w 25"/>
              <a:gd name="T9" fmla="*/ 0 h 12"/>
              <a:gd name="T10" fmla="*/ 0 w 25"/>
              <a:gd name="T11" fmla="*/ 0 h 12"/>
              <a:gd name="T12" fmla="*/ 0 w 25"/>
              <a:gd name="T13" fmla="*/ 0 h 12"/>
              <a:gd name="T14" fmla="*/ 0 w 25"/>
              <a:gd name="T15" fmla="*/ 0 h 12"/>
              <a:gd name="T16" fmla="*/ 0 w 25"/>
              <a:gd name="T17" fmla="*/ 0 h 12"/>
              <a:gd name="T18" fmla="*/ 0 w 25"/>
              <a:gd name="T19" fmla="*/ 0 h 12"/>
              <a:gd name="T20" fmla="*/ 0 w 25"/>
              <a:gd name="T21" fmla="*/ 0 h 12"/>
              <a:gd name="T22" fmla="*/ 0 w 25"/>
              <a:gd name="T23" fmla="*/ 0 h 12"/>
              <a:gd name="T24" fmla="*/ 0 w 25"/>
              <a:gd name="T25" fmla="*/ 0 h 12"/>
              <a:gd name="T26" fmla="*/ 0 w 25"/>
              <a:gd name="T27" fmla="*/ 0 h 12"/>
              <a:gd name="T28" fmla="*/ 0 w 25"/>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
              <a:gd name="T46" fmla="*/ 0 h 12"/>
              <a:gd name="T47" fmla="*/ 25 w 25"/>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 h="12">
                <a:moveTo>
                  <a:pt x="0" y="5"/>
                </a:moveTo>
                <a:lnTo>
                  <a:pt x="0" y="6"/>
                </a:lnTo>
                <a:lnTo>
                  <a:pt x="1" y="12"/>
                </a:lnTo>
                <a:lnTo>
                  <a:pt x="7" y="12"/>
                </a:lnTo>
                <a:lnTo>
                  <a:pt x="13" y="10"/>
                </a:lnTo>
                <a:lnTo>
                  <a:pt x="19" y="9"/>
                </a:lnTo>
                <a:lnTo>
                  <a:pt x="25" y="7"/>
                </a:lnTo>
                <a:lnTo>
                  <a:pt x="25" y="0"/>
                </a:lnTo>
                <a:lnTo>
                  <a:pt x="20" y="5"/>
                </a:lnTo>
                <a:lnTo>
                  <a:pt x="14" y="5"/>
                </a:lnTo>
                <a:lnTo>
                  <a:pt x="8" y="4"/>
                </a:lnTo>
                <a:lnTo>
                  <a:pt x="5" y="4"/>
                </a:lnTo>
                <a:lnTo>
                  <a:pt x="4" y="5"/>
                </a:lnTo>
                <a:lnTo>
                  <a:pt x="3" y="5"/>
                </a:lnTo>
                <a:lnTo>
                  <a:pt x="0"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3" name="Freeform 170"/>
          <p:cNvSpPr>
            <a:spLocks/>
          </p:cNvSpPr>
          <p:nvPr/>
        </p:nvSpPr>
        <p:spPr bwMode="auto">
          <a:xfrm>
            <a:off x="8151813" y="4773613"/>
            <a:ext cx="4762" cy="3175"/>
          </a:xfrm>
          <a:custGeom>
            <a:avLst/>
            <a:gdLst>
              <a:gd name="T0" fmla="*/ 0 w 11"/>
              <a:gd name="T1" fmla="*/ 0 h 10"/>
              <a:gd name="T2" fmla="*/ 0 w 11"/>
              <a:gd name="T3" fmla="*/ 0 h 10"/>
              <a:gd name="T4" fmla="*/ 0 w 11"/>
              <a:gd name="T5" fmla="*/ 0 h 10"/>
              <a:gd name="T6" fmla="*/ 0 w 11"/>
              <a:gd name="T7" fmla="*/ 0 h 10"/>
              <a:gd name="T8" fmla="*/ 0 w 11"/>
              <a:gd name="T9" fmla="*/ 0 h 10"/>
              <a:gd name="T10" fmla="*/ 0 w 11"/>
              <a:gd name="T11" fmla="*/ 0 h 10"/>
              <a:gd name="T12" fmla="*/ 0 w 11"/>
              <a:gd name="T13" fmla="*/ 0 h 10"/>
              <a:gd name="T14" fmla="*/ 0 60000 65536"/>
              <a:gd name="T15" fmla="*/ 0 60000 65536"/>
              <a:gd name="T16" fmla="*/ 0 60000 65536"/>
              <a:gd name="T17" fmla="*/ 0 60000 65536"/>
              <a:gd name="T18" fmla="*/ 0 60000 65536"/>
              <a:gd name="T19" fmla="*/ 0 60000 65536"/>
              <a:gd name="T20" fmla="*/ 0 60000 65536"/>
              <a:gd name="T21" fmla="*/ 0 w 11"/>
              <a:gd name="T22" fmla="*/ 0 h 10"/>
              <a:gd name="T23" fmla="*/ 11 w 11"/>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0">
                <a:moveTo>
                  <a:pt x="8" y="0"/>
                </a:moveTo>
                <a:lnTo>
                  <a:pt x="5" y="1"/>
                </a:lnTo>
                <a:lnTo>
                  <a:pt x="0" y="8"/>
                </a:lnTo>
                <a:lnTo>
                  <a:pt x="6" y="10"/>
                </a:lnTo>
                <a:lnTo>
                  <a:pt x="11" y="3"/>
                </a:lnTo>
                <a:lnTo>
                  <a:pt x="11" y="2"/>
                </a:lnTo>
                <a:lnTo>
                  <a:pt x="8"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4" name="Freeform 171"/>
          <p:cNvSpPr>
            <a:spLocks/>
          </p:cNvSpPr>
          <p:nvPr/>
        </p:nvSpPr>
        <p:spPr bwMode="auto">
          <a:xfrm>
            <a:off x="8151813" y="5035550"/>
            <a:ext cx="3175" cy="1588"/>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0"/>
                </a:moveTo>
                <a:lnTo>
                  <a:pt x="0" y="4"/>
                </a:lnTo>
                <a:lnTo>
                  <a:pt x="6" y="1"/>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5" name="Freeform 172"/>
          <p:cNvSpPr>
            <a:spLocks/>
          </p:cNvSpPr>
          <p:nvPr/>
        </p:nvSpPr>
        <p:spPr bwMode="auto">
          <a:xfrm>
            <a:off x="8154988" y="4789488"/>
            <a:ext cx="12700" cy="17462"/>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36"/>
              <a:gd name="T47" fmla="*/ 26 w 26"/>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36">
                <a:moveTo>
                  <a:pt x="16" y="0"/>
                </a:moveTo>
                <a:lnTo>
                  <a:pt x="12" y="0"/>
                </a:lnTo>
                <a:lnTo>
                  <a:pt x="6" y="4"/>
                </a:lnTo>
                <a:lnTo>
                  <a:pt x="0" y="8"/>
                </a:lnTo>
                <a:lnTo>
                  <a:pt x="4" y="15"/>
                </a:lnTo>
                <a:lnTo>
                  <a:pt x="5" y="22"/>
                </a:lnTo>
                <a:lnTo>
                  <a:pt x="8" y="29"/>
                </a:lnTo>
                <a:lnTo>
                  <a:pt x="14" y="35"/>
                </a:lnTo>
                <a:lnTo>
                  <a:pt x="21" y="36"/>
                </a:lnTo>
                <a:lnTo>
                  <a:pt x="23" y="30"/>
                </a:lnTo>
                <a:lnTo>
                  <a:pt x="25" y="23"/>
                </a:lnTo>
                <a:lnTo>
                  <a:pt x="26" y="16"/>
                </a:lnTo>
                <a:lnTo>
                  <a:pt x="26" y="10"/>
                </a:lnTo>
                <a:lnTo>
                  <a:pt x="22" y="3"/>
                </a:lnTo>
                <a:lnTo>
                  <a:pt x="1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6" name="Freeform 173"/>
          <p:cNvSpPr>
            <a:spLocks/>
          </p:cNvSpPr>
          <p:nvPr/>
        </p:nvSpPr>
        <p:spPr bwMode="auto">
          <a:xfrm>
            <a:off x="8156575" y="5032375"/>
            <a:ext cx="3175" cy="3175"/>
          </a:xfrm>
          <a:custGeom>
            <a:avLst/>
            <a:gdLst>
              <a:gd name="T0" fmla="*/ 0 w 8"/>
              <a:gd name="T1" fmla="*/ 0 h 6"/>
              <a:gd name="T2" fmla="*/ 0 w 8"/>
              <a:gd name="T3" fmla="*/ 0 h 6"/>
              <a:gd name="T4" fmla="*/ 0 w 8"/>
              <a:gd name="T5" fmla="*/ 0 h 6"/>
              <a:gd name="T6" fmla="*/ 0 w 8"/>
              <a:gd name="T7" fmla="*/ 0 h 6"/>
              <a:gd name="T8" fmla="*/ 0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3" y="0"/>
                </a:moveTo>
                <a:lnTo>
                  <a:pt x="0" y="6"/>
                </a:lnTo>
                <a:lnTo>
                  <a:pt x="5" y="6"/>
                </a:lnTo>
                <a:lnTo>
                  <a:pt x="8" y="0"/>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7" name="Freeform 174"/>
          <p:cNvSpPr>
            <a:spLocks/>
          </p:cNvSpPr>
          <p:nvPr/>
        </p:nvSpPr>
        <p:spPr bwMode="auto">
          <a:xfrm>
            <a:off x="8158163" y="5021263"/>
            <a:ext cx="20637" cy="33337"/>
          </a:xfrm>
          <a:custGeom>
            <a:avLst/>
            <a:gdLst>
              <a:gd name="T0" fmla="*/ 0 w 45"/>
              <a:gd name="T1" fmla="*/ 0 h 71"/>
              <a:gd name="T2" fmla="*/ 0 w 45"/>
              <a:gd name="T3" fmla="*/ 0 h 71"/>
              <a:gd name="T4" fmla="*/ 0 w 45"/>
              <a:gd name="T5" fmla="*/ 0 h 71"/>
              <a:gd name="T6" fmla="*/ 0 w 45"/>
              <a:gd name="T7" fmla="*/ 0 h 71"/>
              <a:gd name="T8" fmla="*/ 0 w 45"/>
              <a:gd name="T9" fmla="*/ 0 h 71"/>
              <a:gd name="T10" fmla="*/ 0 w 45"/>
              <a:gd name="T11" fmla="*/ 0 h 71"/>
              <a:gd name="T12" fmla="*/ 0 w 45"/>
              <a:gd name="T13" fmla="*/ 0 h 71"/>
              <a:gd name="T14" fmla="*/ 0 w 45"/>
              <a:gd name="T15" fmla="*/ 0 h 71"/>
              <a:gd name="T16" fmla="*/ 0 w 45"/>
              <a:gd name="T17" fmla="*/ 0 h 71"/>
              <a:gd name="T18" fmla="*/ 0 w 45"/>
              <a:gd name="T19" fmla="*/ 0 h 71"/>
              <a:gd name="T20" fmla="*/ 0 w 45"/>
              <a:gd name="T21" fmla="*/ 0 h 71"/>
              <a:gd name="T22" fmla="*/ 0 w 45"/>
              <a:gd name="T23" fmla="*/ 0 h 71"/>
              <a:gd name="T24" fmla="*/ 0 w 45"/>
              <a:gd name="T25" fmla="*/ 0 h 71"/>
              <a:gd name="T26" fmla="*/ 0 w 45"/>
              <a:gd name="T27" fmla="*/ 0 h 71"/>
              <a:gd name="T28" fmla="*/ 0 w 45"/>
              <a:gd name="T29" fmla="*/ 0 h 71"/>
              <a:gd name="T30" fmla="*/ 0 w 45"/>
              <a:gd name="T31" fmla="*/ 0 h 71"/>
              <a:gd name="T32" fmla="*/ 0 w 45"/>
              <a:gd name="T33" fmla="*/ 0 h 71"/>
              <a:gd name="T34" fmla="*/ 0 w 45"/>
              <a:gd name="T35" fmla="*/ 0 h 71"/>
              <a:gd name="T36" fmla="*/ 0 w 45"/>
              <a:gd name="T37" fmla="*/ 0 h 71"/>
              <a:gd name="T38" fmla="*/ 0 w 45"/>
              <a:gd name="T39" fmla="*/ 0 h 71"/>
              <a:gd name="T40" fmla="*/ 0 w 45"/>
              <a:gd name="T41" fmla="*/ 0 h 71"/>
              <a:gd name="T42" fmla="*/ 0 w 45"/>
              <a:gd name="T43" fmla="*/ 0 h 71"/>
              <a:gd name="T44" fmla="*/ 0 w 45"/>
              <a:gd name="T45" fmla="*/ 0 h 71"/>
              <a:gd name="T46" fmla="*/ 0 w 45"/>
              <a:gd name="T47" fmla="*/ 0 h 71"/>
              <a:gd name="T48" fmla="*/ 0 w 45"/>
              <a:gd name="T49" fmla="*/ 0 h 71"/>
              <a:gd name="T50" fmla="*/ 0 w 45"/>
              <a:gd name="T51" fmla="*/ 0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5"/>
              <a:gd name="T79" fmla="*/ 0 h 71"/>
              <a:gd name="T80" fmla="*/ 45 w 45"/>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5" h="71">
                <a:moveTo>
                  <a:pt x="40" y="0"/>
                </a:moveTo>
                <a:lnTo>
                  <a:pt x="33" y="2"/>
                </a:lnTo>
                <a:lnTo>
                  <a:pt x="32" y="8"/>
                </a:lnTo>
                <a:lnTo>
                  <a:pt x="26" y="15"/>
                </a:lnTo>
                <a:lnTo>
                  <a:pt x="21" y="22"/>
                </a:lnTo>
                <a:lnTo>
                  <a:pt x="16" y="27"/>
                </a:lnTo>
                <a:lnTo>
                  <a:pt x="11" y="34"/>
                </a:lnTo>
                <a:lnTo>
                  <a:pt x="8" y="40"/>
                </a:lnTo>
                <a:lnTo>
                  <a:pt x="12" y="46"/>
                </a:lnTo>
                <a:lnTo>
                  <a:pt x="5" y="45"/>
                </a:lnTo>
                <a:lnTo>
                  <a:pt x="4" y="52"/>
                </a:lnTo>
                <a:lnTo>
                  <a:pt x="0" y="59"/>
                </a:lnTo>
                <a:lnTo>
                  <a:pt x="2" y="66"/>
                </a:lnTo>
                <a:lnTo>
                  <a:pt x="8" y="70"/>
                </a:lnTo>
                <a:lnTo>
                  <a:pt x="14" y="71"/>
                </a:lnTo>
                <a:lnTo>
                  <a:pt x="17" y="66"/>
                </a:lnTo>
                <a:lnTo>
                  <a:pt x="20" y="59"/>
                </a:lnTo>
                <a:lnTo>
                  <a:pt x="31" y="46"/>
                </a:lnTo>
                <a:lnTo>
                  <a:pt x="36" y="39"/>
                </a:lnTo>
                <a:lnTo>
                  <a:pt x="38" y="32"/>
                </a:lnTo>
                <a:lnTo>
                  <a:pt x="41" y="26"/>
                </a:lnTo>
                <a:lnTo>
                  <a:pt x="41" y="19"/>
                </a:lnTo>
                <a:lnTo>
                  <a:pt x="38" y="13"/>
                </a:lnTo>
                <a:lnTo>
                  <a:pt x="45" y="7"/>
                </a:lnTo>
                <a:lnTo>
                  <a:pt x="41" y="0"/>
                </a:lnTo>
                <a:lnTo>
                  <a:pt x="4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8" name="Freeform 175"/>
          <p:cNvSpPr>
            <a:spLocks/>
          </p:cNvSpPr>
          <p:nvPr/>
        </p:nvSpPr>
        <p:spPr bwMode="auto">
          <a:xfrm>
            <a:off x="8169275" y="4794250"/>
            <a:ext cx="1588" cy="3175"/>
          </a:xfrm>
          <a:custGeom>
            <a:avLst/>
            <a:gdLst>
              <a:gd name="T0" fmla="*/ 0 w 3"/>
              <a:gd name="T1" fmla="*/ 0 h 6"/>
              <a:gd name="T2" fmla="*/ 0 w 3"/>
              <a:gd name="T3" fmla="*/ 0 h 6"/>
              <a:gd name="T4" fmla="*/ 0 w 3"/>
              <a:gd name="T5" fmla="*/ 0 h 6"/>
              <a:gd name="T6" fmla="*/ 0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3" y="0"/>
                </a:moveTo>
                <a:lnTo>
                  <a:pt x="0" y="0"/>
                </a:lnTo>
                <a:lnTo>
                  <a:pt x="0" y="6"/>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89" name="Freeform 176"/>
          <p:cNvSpPr>
            <a:spLocks/>
          </p:cNvSpPr>
          <p:nvPr/>
        </p:nvSpPr>
        <p:spPr bwMode="auto">
          <a:xfrm>
            <a:off x="8170863" y="4908550"/>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0"/>
                </a:moveTo>
                <a:lnTo>
                  <a:pt x="0" y="3"/>
                </a:lnTo>
                <a:lnTo>
                  <a:pt x="6"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0" name="Freeform 177"/>
          <p:cNvSpPr>
            <a:spLocks/>
          </p:cNvSpPr>
          <p:nvPr/>
        </p:nvSpPr>
        <p:spPr bwMode="auto">
          <a:xfrm>
            <a:off x="8174038" y="4903788"/>
            <a:ext cx="3175"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0"/>
                </a:moveTo>
                <a:lnTo>
                  <a:pt x="0" y="0"/>
                </a:lnTo>
                <a:lnTo>
                  <a:pt x="5"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1" name="Freeform 178"/>
          <p:cNvSpPr>
            <a:spLocks/>
          </p:cNvSpPr>
          <p:nvPr/>
        </p:nvSpPr>
        <p:spPr bwMode="auto">
          <a:xfrm>
            <a:off x="8178800" y="5021263"/>
            <a:ext cx="7938" cy="4762"/>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60000 65536"/>
              <a:gd name="T15" fmla="*/ 0 60000 65536"/>
              <a:gd name="T16" fmla="*/ 0 60000 65536"/>
              <a:gd name="T17" fmla="*/ 0 60000 65536"/>
              <a:gd name="T18" fmla="*/ 0 60000 65536"/>
              <a:gd name="T19" fmla="*/ 0 60000 65536"/>
              <a:gd name="T20" fmla="*/ 0 60000 65536"/>
              <a:gd name="T21" fmla="*/ 0 w 14"/>
              <a:gd name="T22" fmla="*/ 0 h 10"/>
              <a:gd name="T23" fmla="*/ 14 w 14"/>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0">
                <a:moveTo>
                  <a:pt x="0" y="0"/>
                </a:moveTo>
                <a:lnTo>
                  <a:pt x="2" y="4"/>
                </a:lnTo>
                <a:lnTo>
                  <a:pt x="8" y="4"/>
                </a:lnTo>
                <a:lnTo>
                  <a:pt x="14" y="10"/>
                </a:lnTo>
                <a:lnTo>
                  <a:pt x="13" y="2"/>
                </a:lnTo>
                <a:lnTo>
                  <a:pt x="6"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2" name="Freeform 179"/>
          <p:cNvSpPr>
            <a:spLocks/>
          </p:cNvSpPr>
          <p:nvPr/>
        </p:nvSpPr>
        <p:spPr bwMode="auto">
          <a:xfrm>
            <a:off x="8180388" y="4921250"/>
            <a:ext cx="1587" cy="4763"/>
          </a:xfrm>
          <a:custGeom>
            <a:avLst/>
            <a:gdLst>
              <a:gd name="T0" fmla="*/ 0 w 3"/>
              <a:gd name="T1" fmla="*/ 0 h 8"/>
              <a:gd name="T2" fmla="*/ 0 w 3"/>
              <a:gd name="T3" fmla="*/ 0 h 8"/>
              <a:gd name="T4" fmla="*/ 0 w 3"/>
              <a:gd name="T5" fmla="*/ 0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1" y="0"/>
                </a:moveTo>
                <a:lnTo>
                  <a:pt x="0" y="1"/>
                </a:lnTo>
                <a:lnTo>
                  <a:pt x="3" y="8"/>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3" name="Freeform 180"/>
          <p:cNvSpPr>
            <a:spLocks/>
          </p:cNvSpPr>
          <p:nvPr/>
        </p:nvSpPr>
        <p:spPr bwMode="auto">
          <a:xfrm>
            <a:off x="8208963" y="4965700"/>
            <a:ext cx="4762" cy="11113"/>
          </a:xfrm>
          <a:custGeom>
            <a:avLst/>
            <a:gdLst>
              <a:gd name="T0" fmla="*/ 0 w 9"/>
              <a:gd name="T1" fmla="*/ 0 h 23"/>
              <a:gd name="T2" fmla="*/ 0 w 9"/>
              <a:gd name="T3" fmla="*/ 0 h 23"/>
              <a:gd name="T4" fmla="*/ 0 w 9"/>
              <a:gd name="T5" fmla="*/ 0 h 23"/>
              <a:gd name="T6" fmla="*/ 0 w 9"/>
              <a:gd name="T7" fmla="*/ 0 h 23"/>
              <a:gd name="T8" fmla="*/ 0 w 9"/>
              <a:gd name="T9" fmla="*/ 0 h 23"/>
              <a:gd name="T10" fmla="*/ 0 w 9"/>
              <a:gd name="T11" fmla="*/ 0 h 23"/>
              <a:gd name="T12" fmla="*/ 0 w 9"/>
              <a:gd name="T13" fmla="*/ 0 h 23"/>
              <a:gd name="T14" fmla="*/ 0 w 9"/>
              <a:gd name="T15" fmla="*/ 0 h 23"/>
              <a:gd name="T16" fmla="*/ 0 w 9"/>
              <a:gd name="T17" fmla="*/ 0 h 23"/>
              <a:gd name="T18" fmla="*/ 0 w 9"/>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23"/>
              <a:gd name="T32" fmla="*/ 9 w 9"/>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23">
                <a:moveTo>
                  <a:pt x="6" y="2"/>
                </a:moveTo>
                <a:lnTo>
                  <a:pt x="6" y="0"/>
                </a:lnTo>
                <a:lnTo>
                  <a:pt x="0" y="0"/>
                </a:lnTo>
                <a:lnTo>
                  <a:pt x="2" y="7"/>
                </a:lnTo>
                <a:lnTo>
                  <a:pt x="2" y="14"/>
                </a:lnTo>
                <a:lnTo>
                  <a:pt x="1" y="21"/>
                </a:lnTo>
                <a:lnTo>
                  <a:pt x="7" y="23"/>
                </a:lnTo>
                <a:lnTo>
                  <a:pt x="9" y="16"/>
                </a:lnTo>
                <a:lnTo>
                  <a:pt x="8" y="9"/>
                </a:lnTo>
                <a:lnTo>
                  <a:pt x="6"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4" name="Freeform 181"/>
          <p:cNvSpPr>
            <a:spLocks/>
          </p:cNvSpPr>
          <p:nvPr/>
        </p:nvSpPr>
        <p:spPr bwMode="auto">
          <a:xfrm>
            <a:off x="8212138" y="4964113"/>
            <a:ext cx="1587" cy="3175"/>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0"/>
                </a:lnTo>
                <a:lnTo>
                  <a:pt x="3" y="7"/>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5" name="Freeform 182"/>
          <p:cNvSpPr>
            <a:spLocks/>
          </p:cNvSpPr>
          <p:nvPr/>
        </p:nvSpPr>
        <p:spPr bwMode="auto">
          <a:xfrm>
            <a:off x="8213725" y="4954588"/>
            <a:ext cx="12700" cy="23812"/>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53"/>
              <a:gd name="T59" fmla="*/ 26 w 26"/>
              <a:gd name="T60" fmla="*/ 53 h 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53">
                <a:moveTo>
                  <a:pt x="0" y="53"/>
                </a:moveTo>
                <a:lnTo>
                  <a:pt x="1" y="53"/>
                </a:lnTo>
                <a:lnTo>
                  <a:pt x="6" y="47"/>
                </a:lnTo>
                <a:lnTo>
                  <a:pt x="8" y="40"/>
                </a:lnTo>
                <a:lnTo>
                  <a:pt x="11" y="34"/>
                </a:lnTo>
                <a:lnTo>
                  <a:pt x="15" y="27"/>
                </a:lnTo>
                <a:lnTo>
                  <a:pt x="20" y="20"/>
                </a:lnTo>
                <a:lnTo>
                  <a:pt x="22" y="13"/>
                </a:lnTo>
                <a:lnTo>
                  <a:pt x="24" y="7"/>
                </a:lnTo>
                <a:lnTo>
                  <a:pt x="26" y="0"/>
                </a:lnTo>
                <a:lnTo>
                  <a:pt x="20" y="4"/>
                </a:lnTo>
                <a:lnTo>
                  <a:pt x="17" y="10"/>
                </a:lnTo>
                <a:lnTo>
                  <a:pt x="15" y="17"/>
                </a:lnTo>
                <a:lnTo>
                  <a:pt x="14" y="24"/>
                </a:lnTo>
                <a:lnTo>
                  <a:pt x="7" y="31"/>
                </a:lnTo>
                <a:lnTo>
                  <a:pt x="6" y="37"/>
                </a:lnTo>
                <a:lnTo>
                  <a:pt x="3" y="44"/>
                </a:lnTo>
                <a:lnTo>
                  <a:pt x="1" y="51"/>
                </a:lnTo>
                <a:lnTo>
                  <a:pt x="0" y="5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6" name="Freeform 183"/>
          <p:cNvSpPr>
            <a:spLocks/>
          </p:cNvSpPr>
          <p:nvPr/>
        </p:nvSpPr>
        <p:spPr bwMode="auto">
          <a:xfrm>
            <a:off x="8231188" y="4910138"/>
            <a:ext cx="9525" cy="6350"/>
          </a:xfrm>
          <a:custGeom>
            <a:avLst/>
            <a:gdLst>
              <a:gd name="T0" fmla="*/ 0 w 19"/>
              <a:gd name="T1" fmla="*/ 0 h 16"/>
              <a:gd name="T2" fmla="*/ 0 w 19"/>
              <a:gd name="T3" fmla="*/ 0 h 16"/>
              <a:gd name="T4" fmla="*/ 0 w 19"/>
              <a:gd name="T5" fmla="*/ 0 h 16"/>
              <a:gd name="T6" fmla="*/ 0 w 19"/>
              <a:gd name="T7" fmla="*/ 0 h 16"/>
              <a:gd name="T8" fmla="*/ 0 w 19"/>
              <a:gd name="T9" fmla="*/ 0 h 16"/>
              <a:gd name="T10" fmla="*/ 0 w 19"/>
              <a:gd name="T11" fmla="*/ 0 h 16"/>
              <a:gd name="T12" fmla="*/ 0 w 19"/>
              <a:gd name="T13" fmla="*/ 0 h 16"/>
              <a:gd name="T14" fmla="*/ 0 w 19"/>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6"/>
              <a:gd name="T26" fmla="*/ 19 w 19"/>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6">
                <a:moveTo>
                  <a:pt x="1" y="0"/>
                </a:moveTo>
                <a:lnTo>
                  <a:pt x="0" y="6"/>
                </a:lnTo>
                <a:lnTo>
                  <a:pt x="8" y="9"/>
                </a:lnTo>
                <a:lnTo>
                  <a:pt x="13" y="10"/>
                </a:lnTo>
                <a:lnTo>
                  <a:pt x="19" y="16"/>
                </a:lnTo>
                <a:lnTo>
                  <a:pt x="13" y="9"/>
                </a:lnTo>
                <a:lnTo>
                  <a:pt x="8" y="7"/>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7" name="Freeform 184"/>
          <p:cNvSpPr>
            <a:spLocks/>
          </p:cNvSpPr>
          <p:nvPr/>
        </p:nvSpPr>
        <p:spPr bwMode="auto">
          <a:xfrm>
            <a:off x="8248650" y="4986338"/>
            <a:ext cx="14288" cy="26987"/>
          </a:xfrm>
          <a:custGeom>
            <a:avLst/>
            <a:gdLst>
              <a:gd name="T0" fmla="*/ 0 w 29"/>
              <a:gd name="T1" fmla="*/ 0 h 56"/>
              <a:gd name="T2" fmla="*/ 0 w 29"/>
              <a:gd name="T3" fmla="*/ 0 h 56"/>
              <a:gd name="T4" fmla="*/ 0 w 29"/>
              <a:gd name="T5" fmla="*/ 0 h 56"/>
              <a:gd name="T6" fmla="*/ 0 w 29"/>
              <a:gd name="T7" fmla="*/ 0 h 56"/>
              <a:gd name="T8" fmla="*/ 0 w 29"/>
              <a:gd name="T9" fmla="*/ 0 h 56"/>
              <a:gd name="T10" fmla="*/ 0 w 29"/>
              <a:gd name="T11" fmla="*/ 0 h 56"/>
              <a:gd name="T12" fmla="*/ 0 w 29"/>
              <a:gd name="T13" fmla="*/ 0 h 56"/>
              <a:gd name="T14" fmla="*/ 0 w 29"/>
              <a:gd name="T15" fmla="*/ 0 h 56"/>
              <a:gd name="T16" fmla="*/ 0 w 29"/>
              <a:gd name="T17" fmla="*/ 0 h 56"/>
              <a:gd name="T18" fmla="*/ 0 w 29"/>
              <a:gd name="T19" fmla="*/ 0 h 56"/>
              <a:gd name="T20" fmla="*/ 0 w 29"/>
              <a:gd name="T21" fmla="*/ 0 h 56"/>
              <a:gd name="T22" fmla="*/ 0 w 29"/>
              <a:gd name="T23" fmla="*/ 0 h 56"/>
              <a:gd name="T24" fmla="*/ 0 w 29"/>
              <a:gd name="T25" fmla="*/ 0 h 56"/>
              <a:gd name="T26" fmla="*/ 0 w 29"/>
              <a:gd name="T27" fmla="*/ 0 h 56"/>
              <a:gd name="T28" fmla="*/ 0 w 29"/>
              <a:gd name="T29" fmla="*/ 0 h 56"/>
              <a:gd name="T30" fmla="*/ 0 w 29"/>
              <a:gd name="T31" fmla="*/ 0 h 56"/>
              <a:gd name="T32" fmla="*/ 0 w 29"/>
              <a:gd name="T33" fmla="*/ 0 h 56"/>
              <a:gd name="T34" fmla="*/ 0 w 29"/>
              <a:gd name="T35" fmla="*/ 0 h 56"/>
              <a:gd name="T36" fmla="*/ 0 w 29"/>
              <a:gd name="T37" fmla="*/ 0 h 56"/>
              <a:gd name="T38" fmla="*/ 0 w 29"/>
              <a:gd name="T39" fmla="*/ 0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56"/>
              <a:gd name="T62" fmla="*/ 29 w 29"/>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56">
                <a:moveTo>
                  <a:pt x="7" y="0"/>
                </a:moveTo>
                <a:lnTo>
                  <a:pt x="6" y="6"/>
                </a:lnTo>
                <a:lnTo>
                  <a:pt x="7" y="12"/>
                </a:lnTo>
                <a:lnTo>
                  <a:pt x="6" y="18"/>
                </a:lnTo>
                <a:lnTo>
                  <a:pt x="10" y="25"/>
                </a:lnTo>
                <a:lnTo>
                  <a:pt x="4" y="26"/>
                </a:lnTo>
                <a:lnTo>
                  <a:pt x="4" y="33"/>
                </a:lnTo>
                <a:lnTo>
                  <a:pt x="2" y="41"/>
                </a:lnTo>
                <a:lnTo>
                  <a:pt x="0" y="47"/>
                </a:lnTo>
                <a:lnTo>
                  <a:pt x="6" y="54"/>
                </a:lnTo>
                <a:lnTo>
                  <a:pt x="12" y="56"/>
                </a:lnTo>
                <a:lnTo>
                  <a:pt x="17" y="53"/>
                </a:lnTo>
                <a:lnTo>
                  <a:pt x="21" y="46"/>
                </a:lnTo>
                <a:lnTo>
                  <a:pt x="27" y="39"/>
                </a:lnTo>
                <a:lnTo>
                  <a:pt x="29" y="32"/>
                </a:lnTo>
                <a:lnTo>
                  <a:pt x="28" y="25"/>
                </a:lnTo>
                <a:lnTo>
                  <a:pt x="23" y="20"/>
                </a:lnTo>
                <a:lnTo>
                  <a:pt x="17" y="13"/>
                </a:lnTo>
                <a:lnTo>
                  <a:pt x="13" y="6"/>
                </a:lnTo>
                <a:lnTo>
                  <a:pt x="7"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8" name="Freeform 185"/>
          <p:cNvSpPr>
            <a:spLocks/>
          </p:cNvSpPr>
          <p:nvPr/>
        </p:nvSpPr>
        <p:spPr bwMode="auto">
          <a:xfrm>
            <a:off x="8251825" y="4959350"/>
            <a:ext cx="19050" cy="38100"/>
          </a:xfrm>
          <a:custGeom>
            <a:avLst/>
            <a:gdLst>
              <a:gd name="T0" fmla="*/ 0 w 41"/>
              <a:gd name="T1" fmla="*/ 0 h 83"/>
              <a:gd name="T2" fmla="*/ 0 w 41"/>
              <a:gd name="T3" fmla="*/ 0 h 83"/>
              <a:gd name="T4" fmla="*/ 0 w 41"/>
              <a:gd name="T5" fmla="*/ 0 h 83"/>
              <a:gd name="T6" fmla="*/ 0 w 41"/>
              <a:gd name="T7" fmla="*/ 0 h 83"/>
              <a:gd name="T8" fmla="*/ 0 w 41"/>
              <a:gd name="T9" fmla="*/ 0 h 83"/>
              <a:gd name="T10" fmla="*/ 0 w 41"/>
              <a:gd name="T11" fmla="*/ 0 h 83"/>
              <a:gd name="T12" fmla="*/ 0 w 41"/>
              <a:gd name="T13" fmla="*/ 0 h 83"/>
              <a:gd name="T14" fmla="*/ 0 w 41"/>
              <a:gd name="T15" fmla="*/ 0 h 83"/>
              <a:gd name="T16" fmla="*/ 0 w 41"/>
              <a:gd name="T17" fmla="*/ 0 h 83"/>
              <a:gd name="T18" fmla="*/ 0 w 41"/>
              <a:gd name="T19" fmla="*/ 0 h 83"/>
              <a:gd name="T20" fmla="*/ 0 w 41"/>
              <a:gd name="T21" fmla="*/ 0 h 83"/>
              <a:gd name="T22" fmla="*/ 0 w 41"/>
              <a:gd name="T23" fmla="*/ 0 h 83"/>
              <a:gd name="T24" fmla="*/ 0 w 41"/>
              <a:gd name="T25" fmla="*/ 0 h 83"/>
              <a:gd name="T26" fmla="*/ 0 w 41"/>
              <a:gd name="T27" fmla="*/ 0 h 83"/>
              <a:gd name="T28" fmla="*/ 0 w 41"/>
              <a:gd name="T29" fmla="*/ 0 h 83"/>
              <a:gd name="T30" fmla="*/ 0 w 41"/>
              <a:gd name="T31" fmla="*/ 0 h 83"/>
              <a:gd name="T32" fmla="*/ 0 w 41"/>
              <a:gd name="T33" fmla="*/ 0 h 83"/>
              <a:gd name="T34" fmla="*/ 0 w 41"/>
              <a:gd name="T35" fmla="*/ 0 h 83"/>
              <a:gd name="T36" fmla="*/ 0 w 41"/>
              <a:gd name="T37" fmla="*/ 0 h 83"/>
              <a:gd name="T38" fmla="*/ 0 w 41"/>
              <a:gd name="T39" fmla="*/ 0 h 83"/>
              <a:gd name="T40" fmla="*/ 0 w 41"/>
              <a:gd name="T41" fmla="*/ 0 h 83"/>
              <a:gd name="T42" fmla="*/ 0 w 41"/>
              <a:gd name="T43" fmla="*/ 0 h 83"/>
              <a:gd name="T44" fmla="*/ 0 w 41"/>
              <a:gd name="T45" fmla="*/ 0 h 83"/>
              <a:gd name="T46" fmla="*/ 0 w 41"/>
              <a:gd name="T47" fmla="*/ 0 h 83"/>
              <a:gd name="T48" fmla="*/ 0 w 41"/>
              <a:gd name="T49" fmla="*/ 0 h 83"/>
              <a:gd name="T50" fmla="*/ 0 w 41"/>
              <a:gd name="T51" fmla="*/ 0 h 83"/>
              <a:gd name="T52" fmla="*/ 0 w 41"/>
              <a:gd name="T53" fmla="*/ 0 h 83"/>
              <a:gd name="T54" fmla="*/ 0 w 41"/>
              <a:gd name="T55" fmla="*/ 0 h 83"/>
              <a:gd name="T56" fmla="*/ 0 w 41"/>
              <a:gd name="T57" fmla="*/ 0 h 83"/>
              <a:gd name="T58" fmla="*/ 0 w 41"/>
              <a:gd name="T59" fmla="*/ 0 h 83"/>
              <a:gd name="T60" fmla="*/ 0 w 41"/>
              <a:gd name="T61" fmla="*/ 0 h 83"/>
              <a:gd name="T62" fmla="*/ 0 w 41"/>
              <a:gd name="T63" fmla="*/ 0 h 83"/>
              <a:gd name="T64" fmla="*/ 0 w 41"/>
              <a:gd name="T65" fmla="*/ 0 h 83"/>
              <a:gd name="T66" fmla="*/ 0 w 41"/>
              <a:gd name="T67" fmla="*/ 0 h 83"/>
              <a:gd name="T68" fmla="*/ 0 w 41"/>
              <a:gd name="T69" fmla="*/ 0 h 83"/>
              <a:gd name="T70" fmla="*/ 0 w 41"/>
              <a:gd name="T71" fmla="*/ 0 h 83"/>
              <a:gd name="T72" fmla="*/ 0 w 41"/>
              <a:gd name="T73" fmla="*/ 0 h 83"/>
              <a:gd name="T74" fmla="*/ 0 w 41"/>
              <a:gd name="T75" fmla="*/ 0 h 83"/>
              <a:gd name="T76" fmla="*/ 0 w 41"/>
              <a:gd name="T77" fmla="*/ 0 h 83"/>
              <a:gd name="T78" fmla="*/ 0 w 41"/>
              <a:gd name="T79" fmla="*/ 0 h 83"/>
              <a:gd name="T80" fmla="*/ 0 w 41"/>
              <a:gd name="T81" fmla="*/ 0 h 83"/>
              <a:gd name="T82" fmla="*/ 0 w 41"/>
              <a:gd name="T83" fmla="*/ 0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83"/>
              <a:gd name="T128" fmla="*/ 41 w 41"/>
              <a:gd name="T129" fmla="*/ 83 h 8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83">
                <a:moveTo>
                  <a:pt x="6" y="47"/>
                </a:moveTo>
                <a:lnTo>
                  <a:pt x="1" y="48"/>
                </a:lnTo>
                <a:lnTo>
                  <a:pt x="0" y="55"/>
                </a:lnTo>
                <a:lnTo>
                  <a:pt x="12" y="68"/>
                </a:lnTo>
                <a:lnTo>
                  <a:pt x="17" y="66"/>
                </a:lnTo>
                <a:lnTo>
                  <a:pt x="15" y="63"/>
                </a:lnTo>
                <a:lnTo>
                  <a:pt x="20" y="66"/>
                </a:lnTo>
                <a:lnTo>
                  <a:pt x="21" y="67"/>
                </a:lnTo>
                <a:lnTo>
                  <a:pt x="16" y="70"/>
                </a:lnTo>
                <a:lnTo>
                  <a:pt x="16" y="76"/>
                </a:lnTo>
                <a:lnTo>
                  <a:pt x="22" y="83"/>
                </a:lnTo>
                <a:lnTo>
                  <a:pt x="28" y="80"/>
                </a:lnTo>
                <a:lnTo>
                  <a:pt x="27" y="74"/>
                </a:lnTo>
                <a:lnTo>
                  <a:pt x="21" y="67"/>
                </a:lnTo>
                <a:lnTo>
                  <a:pt x="25" y="71"/>
                </a:lnTo>
                <a:lnTo>
                  <a:pt x="31" y="73"/>
                </a:lnTo>
                <a:lnTo>
                  <a:pt x="37" y="68"/>
                </a:lnTo>
                <a:lnTo>
                  <a:pt x="39" y="62"/>
                </a:lnTo>
                <a:lnTo>
                  <a:pt x="40" y="55"/>
                </a:lnTo>
                <a:lnTo>
                  <a:pt x="39" y="48"/>
                </a:lnTo>
                <a:lnTo>
                  <a:pt x="36" y="44"/>
                </a:lnTo>
                <a:lnTo>
                  <a:pt x="37" y="38"/>
                </a:lnTo>
                <a:lnTo>
                  <a:pt x="39" y="31"/>
                </a:lnTo>
                <a:lnTo>
                  <a:pt x="39" y="25"/>
                </a:lnTo>
                <a:lnTo>
                  <a:pt x="41" y="17"/>
                </a:lnTo>
                <a:lnTo>
                  <a:pt x="36" y="12"/>
                </a:lnTo>
                <a:lnTo>
                  <a:pt x="37" y="6"/>
                </a:lnTo>
                <a:lnTo>
                  <a:pt x="31" y="0"/>
                </a:lnTo>
                <a:lnTo>
                  <a:pt x="28" y="0"/>
                </a:lnTo>
                <a:lnTo>
                  <a:pt x="28" y="7"/>
                </a:lnTo>
                <a:lnTo>
                  <a:pt x="21" y="14"/>
                </a:lnTo>
                <a:lnTo>
                  <a:pt x="16" y="20"/>
                </a:lnTo>
                <a:lnTo>
                  <a:pt x="10" y="19"/>
                </a:lnTo>
                <a:lnTo>
                  <a:pt x="10" y="26"/>
                </a:lnTo>
                <a:lnTo>
                  <a:pt x="16" y="28"/>
                </a:lnTo>
                <a:lnTo>
                  <a:pt x="13" y="35"/>
                </a:lnTo>
                <a:lnTo>
                  <a:pt x="13" y="42"/>
                </a:lnTo>
                <a:lnTo>
                  <a:pt x="15" y="49"/>
                </a:lnTo>
                <a:lnTo>
                  <a:pt x="10" y="56"/>
                </a:lnTo>
                <a:lnTo>
                  <a:pt x="12" y="60"/>
                </a:lnTo>
                <a:lnTo>
                  <a:pt x="8" y="54"/>
                </a:lnTo>
                <a:lnTo>
                  <a:pt x="6" y="4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4999" name="Freeform 186"/>
          <p:cNvSpPr>
            <a:spLocks/>
          </p:cNvSpPr>
          <p:nvPr/>
        </p:nvSpPr>
        <p:spPr bwMode="auto">
          <a:xfrm>
            <a:off x="8256588" y="4902200"/>
            <a:ext cx="1587"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0"/>
                </a:moveTo>
                <a:lnTo>
                  <a:pt x="0" y="3"/>
                </a:lnTo>
                <a:lnTo>
                  <a:pt x="5"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0" name="Freeform 187"/>
          <p:cNvSpPr>
            <a:spLocks/>
          </p:cNvSpPr>
          <p:nvPr/>
        </p:nvSpPr>
        <p:spPr bwMode="auto">
          <a:xfrm>
            <a:off x="8259763" y="4822825"/>
            <a:ext cx="3175" cy="4763"/>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6" y="0"/>
                </a:moveTo>
                <a:lnTo>
                  <a:pt x="4" y="0"/>
                </a:lnTo>
                <a:lnTo>
                  <a:pt x="0" y="7"/>
                </a:lnTo>
                <a:lnTo>
                  <a:pt x="2" y="14"/>
                </a:lnTo>
                <a:lnTo>
                  <a:pt x="3" y="7"/>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1" name="Freeform 188"/>
          <p:cNvSpPr>
            <a:spLocks/>
          </p:cNvSpPr>
          <p:nvPr/>
        </p:nvSpPr>
        <p:spPr bwMode="auto">
          <a:xfrm>
            <a:off x="8266113" y="4830763"/>
            <a:ext cx="1587" cy="4762"/>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0"/>
                </a:lnTo>
                <a:lnTo>
                  <a:pt x="2" y="7"/>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2" name="Freeform 189"/>
          <p:cNvSpPr>
            <a:spLocks/>
          </p:cNvSpPr>
          <p:nvPr/>
        </p:nvSpPr>
        <p:spPr bwMode="auto">
          <a:xfrm>
            <a:off x="8267700" y="5002213"/>
            <a:ext cx="1588" cy="6350"/>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4" y="0"/>
                </a:moveTo>
                <a:lnTo>
                  <a:pt x="3" y="0"/>
                </a:lnTo>
                <a:lnTo>
                  <a:pt x="0" y="7"/>
                </a:lnTo>
                <a:lnTo>
                  <a:pt x="1" y="14"/>
                </a:lnTo>
                <a:lnTo>
                  <a:pt x="5"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3" name="Freeform 190"/>
          <p:cNvSpPr>
            <a:spLocks/>
          </p:cNvSpPr>
          <p:nvPr/>
        </p:nvSpPr>
        <p:spPr bwMode="auto">
          <a:xfrm>
            <a:off x="8267700" y="4995863"/>
            <a:ext cx="3175" cy="4762"/>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3" y="0"/>
                </a:moveTo>
                <a:lnTo>
                  <a:pt x="0" y="4"/>
                </a:lnTo>
                <a:lnTo>
                  <a:pt x="5" y="7"/>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4" name="Freeform 191"/>
          <p:cNvSpPr>
            <a:spLocks/>
          </p:cNvSpPr>
          <p:nvPr/>
        </p:nvSpPr>
        <p:spPr bwMode="auto">
          <a:xfrm>
            <a:off x="8270875" y="4989513"/>
            <a:ext cx="3175" cy="7937"/>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w 6"/>
              <a:gd name="T13" fmla="*/ 0 h 14"/>
              <a:gd name="T14" fmla="*/ 0 60000 65536"/>
              <a:gd name="T15" fmla="*/ 0 60000 65536"/>
              <a:gd name="T16" fmla="*/ 0 60000 65536"/>
              <a:gd name="T17" fmla="*/ 0 60000 65536"/>
              <a:gd name="T18" fmla="*/ 0 60000 65536"/>
              <a:gd name="T19" fmla="*/ 0 60000 65536"/>
              <a:gd name="T20" fmla="*/ 0 60000 65536"/>
              <a:gd name="T21" fmla="*/ 0 w 6"/>
              <a:gd name="T22" fmla="*/ 0 h 14"/>
              <a:gd name="T23" fmla="*/ 6 w 6"/>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4">
                <a:moveTo>
                  <a:pt x="2" y="14"/>
                </a:moveTo>
                <a:lnTo>
                  <a:pt x="4" y="7"/>
                </a:lnTo>
                <a:lnTo>
                  <a:pt x="6" y="2"/>
                </a:lnTo>
                <a:lnTo>
                  <a:pt x="5" y="0"/>
                </a:lnTo>
                <a:lnTo>
                  <a:pt x="3" y="0"/>
                </a:lnTo>
                <a:lnTo>
                  <a:pt x="0" y="7"/>
                </a:lnTo>
                <a:lnTo>
                  <a:pt x="2"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5" name="Freeform 192"/>
          <p:cNvSpPr>
            <a:spLocks/>
          </p:cNvSpPr>
          <p:nvPr/>
        </p:nvSpPr>
        <p:spPr bwMode="auto">
          <a:xfrm>
            <a:off x="8280400" y="4791075"/>
            <a:ext cx="4763" cy="7938"/>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w 8"/>
              <a:gd name="T13" fmla="*/ 0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4" y="0"/>
                </a:moveTo>
                <a:lnTo>
                  <a:pt x="0" y="2"/>
                </a:lnTo>
                <a:lnTo>
                  <a:pt x="0" y="9"/>
                </a:lnTo>
                <a:lnTo>
                  <a:pt x="3" y="15"/>
                </a:lnTo>
                <a:lnTo>
                  <a:pt x="8" y="14"/>
                </a:lnTo>
                <a:lnTo>
                  <a:pt x="8"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6" name="Freeform 193"/>
          <p:cNvSpPr>
            <a:spLocks/>
          </p:cNvSpPr>
          <p:nvPr/>
        </p:nvSpPr>
        <p:spPr bwMode="auto">
          <a:xfrm>
            <a:off x="8289925" y="4811713"/>
            <a:ext cx="6350" cy="1587"/>
          </a:xfrm>
          <a:custGeom>
            <a:avLst/>
            <a:gdLst>
              <a:gd name="T0" fmla="*/ 0 w 12"/>
              <a:gd name="T1" fmla="*/ 0 h 5"/>
              <a:gd name="T2" fmla="*/ 0 w 12"/>
              <a:gd name="T3" fmla="*/ 0 h 5"/>
              <a:gd name="T4" fmla="*/ 0 w 12"/>
              <a:gd name="T5" fmla="*/ 0 h 5"/>
              <a:gd name="T6" fmla="*/ 0 w 12"/>
              <a:gd name="T7" fmla="*/ 0 h 5"/>
              <a:gd name="T8" fmla="*/ 0 w 12"/>
              <a:gd name="T9" fmla="*/ 0 h 5"/>
              <a:gd name="T10" fmla="*/ 0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0" y="0"/>
                </a:moveTo>
                <a:lnTo>
                  <a:pt x="0" y="5"/>
                </a:lnTo>
                <a:lnTo>
                  <a:pt x="5" y="4"/>
                </a:lnTo>
                <a:lnTo>
                  <a:pt x="12" y="1"/>
                </a:lnTo>
                <a:lnTo>
                  <a:pt x="6" y="1"/>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7" name="Freeform 194"/>
          <p:cNvSpPr>
            <a:spLocks/>
          </p:cNvSpPr>
          <p:nvPr/>
        </p:nvSpPr>
        <p:spPr bwMode="auto">
          <a:xfrm>
            <a:off x="8297863" y="4779963"/>
            <a:ext cx="11112" cy="7937"/>
          </a:xfrm>
          <a:custGeom>
            <a:avLst/>
            <a:gdLst>
              <a:gd name="T0" fmla="*/ 0 w 24"/>
              <a:gd name="T1" fmla="*/ 0 h 18"/>
              <a:gd name="T2" fmla="*/ 0 w 24"/>
              <a:gd name="T3" fmla="*/ 0 h 18"/>
              <a:gd name="T4" fmla="*/ 0 w 24"/>
              <a:gd name="T5" fmla="*/ 0 h 18"/>
              <a:gd name="T6" fmla="*/ 0 w 24"/>
              <a:gd name="T7" fmla="*/ 0 h 18"/>
              <a:gd name="T8" fmla="*/ 0 w 24"/>
              <a:gd name="T9" fmla="*/ 0 h 18"/>
              <a:gd name="T10" fmla="*/ 0 w 24"/>
              <a:gd name="T11" fmla="*/ 0 h 18"/>
              <a:gd name="T12" fmla="*/ 0 w 24"/>
              <a:gd name="T13" fmla="*/ 0 h 18"/>
              <a:gd name="T14" fmla="*/ 0 w 24"/>
              <a:gd name="T15" fmla="*/ 0 h 18"/>
              <a:gd name="T16" fmla="*/ 0 w 24"/>
              <a:gd name="T17" fmla="*/ 0 h 18"/>
              <a:gd name="T18" fmla="*/ 0 w 2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8"/>
              <a:gd name="T32" fmla="*/ 24 w 24"/>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8">
                <a:moveTo>
                  <a:pt x="0" y="0"/>
                </a:moveTo>
                <a:lnTo>
                  <a:pt x="1" y="7"/>
                </a:lnTo>
                <a:lnTo>
                  <a:pt x="7" y="12"/>
                </a:lnTo>
                <a:lnTo>
                  <a:pt x="12" y="16"/>
                </a:lnTo>
                <a:lnTo>
                  <a:pt x="19" y="18"/>
                </a:lnTo>
                <a:lnTo>
                  <a:pt x="24" y="10"/>
                </a:lnTo>
                <a:lnTo>
                  <a:pt x="20" y="4"/>
                </a:lnTo>
                <a:lnTo>
                  <a:pt x="14" y="4"/>
                </a:lnTo>
                <a:lnTo>
                  <a:pt x="2"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8" name="Freeform 195"/>
          <p:cNvSpPr>
            <a:spLocks/>
          </p:cNvSpPr>
          <p:nvPr/>
        </p:nvSpPr>
        <p:spPr bwMode="auto">
          <a:xfrm>
            <a:off x="8299450" y="4816475"/>
            <a:ext cx="41275" cy="11113"/>
          </a:xfrm>
          <a:custGeom>
            <a:avLst/>
            <a:gdLst>
              <a:gd name="T0" fmla="*/ 0 w 87"/>
              <a:gd name="T1" fmla="*/ 0 h 24"/>
              <a:gd name="T2" fmla="*/ 0 w 87"/>
              <a:gd name="T3" fmla="*/ 0 h 24"/>
              <a:gd name="T4" fmla="*/ 0 w 87"/>
              <a:gd name="T5" fmla="*/ 0 h 24"/>
              <a:gd name="T6" fmla="*/ 0 w 87"/>
              <a:gd name="T7" fmla="*/ 0 h 24"/>
              <a:gd name="T8" fmla="*/ 0 w 87"/>
              <a:gd name="T9" fmla="*/ 0 h 24"/>
              <a:gd name="T10" fmla="*/ 0 w 87"/>
              <a:gd name="T11" fmla="*/ 0 h 24"/>
              <a:gd name="T12" fmla="*/ 0 w 87"/>
              <a:gd name="T13" fmla="*/ 0 h 24"/>
              <a:gd name="T14" fmla="*/ 0 w 87"/>
              <a:gd name="T15" fmla="*/ 0 h 24"/>
              <a:gd name="T16" fmla="*/ 0 w 87"/>
              <a:gd name="T17" fmla="*/ 0 h 24"/>
              <a:gd name="T18" fmla="*/ 0 w 87"/>
              <a:gd name="T19" fmla="*/ 0 h 24"/>
              <a:gd name="T20" fmla="*/ 0 w 87"/>
              <a:gd name="T21" fmla="*/ 0 h 24"/>
              <a:gd name="T22" fmla="*/ 0 w 87"/>
              <a:gd name="T23" fmla="*/ 0 h 24"/>
              <a:gd name="T24" fmla="*/ 0 w 87"/>
              <a:gd name="T25" fmla="*/ 0 h 24"/>
              <a:gd name="T26" fmla="*/ 0 w 87"/>
              <a:gd name="T27" fmla="*/ 0 h 24"/>
              <a:gd name="T28" fmla="*/ 0 w 87"/>
              <a:gd name="T29" fmla="*/ 0 h 24"/>
              <a:gd name="T30" fmla="*/ 0 w 87"/>
              <a:gd name="T31" fmla="*/ 0 h 24"/>
              <a:gd name="T32" fmla="*/ 0 w 87"/>
              <a:gd name="T33" fmla="*/ 0 h 24"/>
              <a:gd name="T34" fmla="*/ 0 w 87"/>
              <a:gd name="T35" fmla="*/ 0 h 24"/>
              <a:gd name="T36" fmla="*/ 0 w 87"/>
              <a:gd name="T37" fmla="*/ 0 h 24"/>
              <a:gd name="T38" fmla="*/ 0 w 87"/>
              <a:gd name="T39" fmla="*/ 0 h 24"/>
              <a:gd name="T40" fmla="*/ 0 w 87"/>
              <a:gd name="T41" fmla="*/ 0 h 24"/>
              <a:gd name="T42" fmla="*/ 0 w 87"/>
              <a:gd name="T43" fmla="*/ 0 h 24"/>
              <a:gd name="T44" fmla="*/ 0 w 87"/>
              <a:gd name="T45" fmla="*/ 0 h 24"/>
              <a:gd name="T46" fmla="*/ 0 w 87"/>
              <a:gd name="T47" fmla="*/ 0 h 24"/>
              <a:gd name="T48" fmla="*/ 0 w 87"/>
              <a:gd name="T49" fmla="*/ 0 h 24"/>
              <a:gd name="T50" fmla="*/ 0 w 87"/>
              <a:gd name="T51" fmla="*/ 0 h 24"/>
              <a:gd name="T52" fmla="*/ 0 w 87"/>
              <a:gd name="T53" fmla="*/ 0 h 24"/>
              <a:gd name="T54" fmla="*/ 0 w 87"/>
              <a:gd name="T55" fmla="*/ 0 h 24"/>
              <a:gd name="T56" fmla="*/ 0 w 87"/>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7"/>
              <a:gd name="T88" fmla="*/ 0 h 24"/>
              <a:gd name="T89" fmla="*/ 87 w 87"/>
              <a:gd name="T90" fmla="*/ 24 h 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7" h="24">
                <a:moveTo>
                  <a:pt x="2" y="0"/>
                </a:moveTo>
                <a:lnTo>
                  <a:pt x="0" y="6"/>
                </a:lnTo>
                <a:lnTo>
                  <a:pt x="7" y="7"/>
                </a:lnTo>
                <a:lnTo>
                  <a:pt x="19" y="10"/>
                </a:lnTo>
                <a:lnTo>
                  <a:pt x="26" y="12"/>
                </a:lnTo>
                <a:lnTo>
                  <a:pt x="31" y="16"/>
                </a:lnTo>
                <a:lnTo>
                  <a:pt x="37" y="19"/>
                </a:lnTo>
                <a:lnTo>
                  <a:pt x="44" y="21"/>
                </a:lnTo>
                <a:lnTo>
                  <a:pt x="50" y="24"/>
                </a:lnTo>
                <a:lnTo>
                  <a:pt x="56" y="21"/>
                </a:lnTo>
                <a:lnTo>
                  <a:pt x="62" y="23"/>
                </a:lnTo>
                <a:lnTo>
                  <a:pt x="69" y="22"/>
                </a:lnTo>
                <a:lnTo>
                  <a:pt x="75" y="22"/>
                </a:lnTo>
                <a:lnTo>
                  <a:pt x="81" y="18"/>
                </a:lnTo>
                <a:lnTo>
                  <a:pt x="87" y="18"/>
                </a:lnTo>
                <a:lnTo>
                  <a:pt x="81" y="11"/>
                </a:lnTo>
                <a:lnTo>
                  <a:pt x="75" y="11"/>
                </a:lnTo>
                <a:lnTo>
                  <a:pt x="69" y="10"/>
                </a:lnTo>
                <a:lnTo>
                  <a:pt x="62" y="10"/>
                </a:lnTo>
                <a:lnTo>
                  <a:pt x="57" y="10"/>
                </a:lnTo>
                <a:lnTo>
                  <a:pt x="50" y="6"/>
                </a:lnTo>
                <a:lnTo>
                  <a:pt x="44" y="5"/>
                </a:lnTo>
                <a:lnTo>
                  <a:pt x="39" y="4"/>
                </a:lnTo>
                <a:lnTo>
                  <a:pt x="31" y="4"/>
                </a:lnTo>
                <a:lnTo>
                  <a:pt x="26" y="4"/>
                </a:lnTo>
                <a:lnTo>
                  <a:pt x="20" y="2"/>
                </a:lnTo>
                <a:lnTo>
                  <a:pt x="14" y="2"/>
                </a:lnTo>
                <a:lnTo>
                  <a:pt x="7" y="0"/>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09" name="Freeform 196"/>
          <p:cNvSpPr>
            <a:spLocks/>
          </p:cNvSpPr>
          <p:nvPr/>
        </p:nvSpPr>
        <p:spPr bwMode="auto">
          <a:xfrm>
            <a:off x="8351838" y="5029200"/>
            <a:ext cx="44450" cy="39688"/>
          </a:xfrm>
          <a:custGeom>
            <a:avLst/>
            <a:gdLst>
              <a:gd name="T0" fmla="*/ 0 w 95"/>
              <a:gd name="T1" fmla="*/ 0 h 84"/>
              <a:gd name="T2" fmla="*/ 0 w 95"/>
              <a:gd name="T3" fmla="*/ 0 h 84"/>
              <a:gd name="T4" fmla="*/ 0 w 95"/>
              <a:gd name="T5" fmla="*/ 0 h 84"/>
              <a:gd name="T6" fmla="*/ 0 w 95"/>
              <a:gd name="T7" fmla="*/ 0 h 84"/>
              <a:gd name="T8" fmla="*/ 0 w 95"/>
              <a:gd name="T9" fmla="*/ 0 h 84"/>
              <a:gd name="T10" fmla="*/ 0 w 95"/>
              <a:gd name="T11" fmla="*/ 0 h 84"/>
              <a:gd name="T12" fmla="*/ 0 w 95"/>
              <a:gd name="T13" fmla="*/ 0 h 84"/>
              <a:gd name="T14" fmla="*/ 0 w 95"/>
              <a:gd name="T15" fmla="*/ 0 h 84"/>
              <a:gd name="T16" fmla="*/ 0 w 95"/>
              <a:gd name="T17" fmla="*/ 0 h 84"/>
              <a:gd name="T18" fmla="*/ 0 w 95"/>
              <a:gd name="T19" fmla="*/ 0 h 84"/>
              <a:gd name="T20" fmla="*/ 0 w 95"/>
              <a:gd name="T21" fmla="*/ 0 h 84"/>
              <a:gd name="T22" fmla="*/ 0 w 95"/>
              <a:gd name="T23" fmla="*/ 0 h 84"/>
              <a:gd name="T24" fmla="*/ 0 w 95"/>
              <a:gd name="T25" fmla="*/ 0 h 84"/>
              <a:gd name="T26" fmla="*/ 0 w 95"/>
              <a:gd name="T27" fmla="*/ 0 h 84"/>
              <a:gd name="T28" fmla="*/ 0 w 95"/>
              <a:gd name="T29" fmla="*/ 0 h 84"/>
              <a:gd name="T30" fmla="*/ 0 w 95"/>
              <a:gd name="T31" fmla="*/ 0 h 84"/>
              <a:gd name="T32" fmla="*/ 0 w 95"/>
              <a:gd name="T33" fmla="*/ 0 h 84"/>
              <a:gd name="T34" fmla="*/ 0 w 95"/>
              <a:gd name="T35" fmla="*/ 0 h 84"/>
              <a:gd name="T36" fmla="*/ 0 w 95"/>
              <a:gd name="T37" fmla="*/ 0 h 84"/>
              <a:gd name="T38" fmla="*/ 0 w 95"/>
              <a:gd name="T39" fmla="*/ 0 h 84"/>
              <a:gd name="T40" fmla="*/ 0 w 95"/>
              <a:gd name="T41" fmla="*/ 0 h 84"/>
              <a:gd name="T42" fmla="*/ 0 w 95"/>
              <a:gd name="T43" fmla="*/ 0 h 84"/>
              <a:gd name="T44" fmla="*/ 0 w 95"/>
              <a:gd name="T45" fmla="*/ 0 h 84"/>
              <a:gd name="T46" fmla="*/ 0 w 95"/>
              <a:gd name="T47" fmla="*/ 0 h 84"/>
              <a:gd name="T48" fmla="*/ 0 w 95"/>
              <a:gd name="T49" fmla="*/ 0 h 84"/>
              <a:gd name="T50" fmla="*/ 0 w 95"/>
              <a:gd name="T51" fmla="*/ 0 h 84"/>
              <a:gd name="T52" fmla="*/ 0 w 95"/>
              <a:gd name="T53" fmla="*/ 0 h 84"/>
              <a:gd name="T54" fmla="*/ 0 w 95"/>
              <a:gd name="T55" fmla="*/ 0 h 84"/>
              <a:gd name="T56" fmla="*/ 0 w 95"/>
              <a:gd name="T57" fmla="*/ 0 h 84"/>
              <a:gd name="T58" fmla="*/ 0 w 95"/>
              <a:gd name="T59" fmla="*/ 0 h 84"/>
              <a:gd name="T60" fmla="*/ 0 w 95"/>
              <a:gd name="T61" fmla="*/ 0 h 84"/>
              <a:gd name="T62" fmla="*/ 0 w 95"/>
              <a:gd name="T63" fmla="*/ 0 h 84"/>
              <a:gd name="T64" fmla="*/ 0 w 95"/>
              <a:gd name="T65" fmla="*/ 0 h 84"/>
              <a:gd name="T66" fmla="*/ 0 w 95"/>
              <a:gd name="T67" fmla="*/ 0 h 84"/>
              <a:gd name="T68" fmla="*/ 0 w 95"/>
              <a:gd name="T69" fmla="*/ 0 h 84"/>
              <a:gd name="T70" fmla="*/ 0 w 95"/>
              <a:gd name="T71" fmla="*/ 0 h 84"/>
              <a:gd name="T72" fmla="*/ 0 w 95"/>
              <a:gd name="T73" fmla="*/ 0 h 84"/>
              <a:gd name="T74" fmla="*/ 0 w 95"/>
              <a:gd name="T75" fmla="*/ 0 h 84"/>
              <a:gd name="T76" fmla="*/ 0 w 95"/>
              <a:gd name="T77" fmla="*/ 0 h 84"/>
              <a:gd name="T78" fmla="*/ 0 w 95"/>
              <a:gd name="T79" fmla="*/ 0 h 84"/>
              <a:gd name="T80" fmla="*/ 0 w 95"/>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84"/>
              <a:gd name="T125" fmla="*/ 95 w 95"/>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84">
                <a:moveTo>
                  <a:pt x="2" y="77"/>
                </a:moveTo>
                <a:lnTo>
                  <a:pt x="0" y="84"/>
                </a:lnTo>
                <a:lnTo>
                  <a:pt x="6" y="82"/>
                </a:lnTo>
                <a:lnTo>
                  <a:pt x="13" y="81"/>
                </a:lnTo>
                <a:lnTo>
                  <a:pt x="19" y="81"/>
                </a:lnTo>
                <a:lnTo>
                  <a:pt x="25" y="81"/>
                </a:lnTo>
                <a:lnTo>
                  <a:pt x="31" y="82"/>
                </a:lnTo>
                <a:lnTo>
                  <a:pt x="37" y="82"/>
                </a:lnTo>
                <a:lnTo>
                  <a:pt x="43" y="84"/>
                </a:lnTo>
                <a:lnTo>
                  <a:pt x="50" y="82"/>
                </a:lnTo>
                <a:lnTo>
                  <a:pt x="56" y="76"/>
                </a:lnTo>
                <a:lnTo>
                  <a:pt x="62" y="72"/>
                </a:lnTo>
                <a:lnTo>
                  <a:pt x="66" y="65"/>
                </a:lnTo>
                <a:lnTo>
                  <a:pt x="72" y="63"/>
                </a:lnTo>
                <a:lnTo>
                  <a:pt x="79" y="57"/>
                </a:lnTo>
                <a:lnTo>
                  <a:pt x="82" y="50"/>
                </a:lnTo>
                <a:lnTo>
                  <a:pt x="82" y="43"/>
                </a:lnTo>
                <a:lnTo>
                  <a:pt x="88" y="39"/>
                </a:lnTo>
                <a:lnTo>
                  <a:pt x="89" y="32"/>
                </a:lnTo>
                <a:lnTo>
                  <a:pt x="95" y="18"/>
                </a:lnTo>
                <a:lnTo>
                  <a:pt x="89" y="15"/>
                </a:lnTo>
                <a:lnTo>
                  <a:pt x="84" y="9"/>
                </a:lnTo>
                <a:lnTo>
                  <a:pt x="81" y="2"/>
                </a:lnTo>
                <a:lnTo>
                  <a:pt x="74" y="0"/>
                </a:lnTo>
                <a:lnTo>
                  <a:pt x="68" y="1"/>
                </a:lnTo>
                <a:lnTo>
                  <a:pt x="65" y="1"/>
                </a:lnTo>
                <a:lnTo>
                  <a:pt x="59" y="3"/>
                </a:lnTo>
                <a:lnTo>
                  <a:pt x="53" y="4"/>
                </a:lnTo>
                <a:lnTo>
                  <a:pt x="40" y="10"/>
                </a:lnTo>
                <a:lnTo>
                  <a:pt x="39" y="11"/>
                </a:lnTo>
                <a:lnTo>
                  <a:pt x="34" y="16"/>
                </a:lnTo>
                <a:lnTo>
                  <a:pt x="28" y="23"/>
                </a:lnTo>
                <a:lnTo>
                  <a:pt x="26" y="29"/>
                </a:lnTo>
                <a:lnTo>
                  <a:pt x="20" y="36"/>
                </a:lnTo>
                <a:lnTo>
                  <a:pt x="18" y="43"/>
                </a:lnTo>
                <a:lnTo>
                  <a:pt x="14" y="49"/>
                </a:lnTo>
                <a:lnTo>
                  <a:pt x="10" y="57"/>
                </a:lnTo>
                <a:lnTo>
                  <a:pt x="7" y="64"/>
                </a:lnTo>
                <a:lnTo>
                  <a:pt x="5" y="69"/>
                </a:lnTo>
                <a:lnTo>
                  <a:pt x="3" y="76"/>
                </a:lnTo>
                <a:lnTo>
                  <a:pt x="2" y="7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0" name="Freeform 197"/>
          <p:cNvSpPr>
            <a:spLocks/>
          </p:cNvSpPr>
          <p:nvPr/>
        </p:nvSpPr>
        <p:spPr bwMode="auto">
          <a:xfrm>
            <a:off x="8380413" y="5060950"/>
            <a:ext cx="11112" cy="7938"/>
          </a:xfrm>
          <a:custGeom>
            <a:avLst/>
            <a:gdLst>
              <a:gd name="T0" fmla="*/ 0 w 20"/>
              <a:gd name="T1" fmla="*/ 0 h 19"/>
              <a:gd name="T2" fmla="*/ 0 w 20"/>
              <a:gd name="T3" fmla="*/ 0 h 19"/>
              <a:gd name="T4" fmla="*/ 0 w 20"/>
              <a:gd name="T5" fmla="*/ 0 h 19"/>
              <a:gd name="T6" fmla="*/ 0 w 20"/>
              <a:gd name="T7" fmla="*/ 0 h 19"/>
              <a:gd name="T8" fmla="*/ 0 w 20"/>
              <a:gd name="T9" fmla="*/ 0 h 19"/>
              <a:gd name="T10" fmla="*/ 0 w 20"/>
              <a:gd name="T11" fmla="*/ 0 h 19"/>
              <a:gd name="T12" fmla="*/ 0 w 20"/>
              <a:gd name="T13" fmla="*/ 0 h 19"/>
              <a:gd name="T14" fmla="*/ 0 w 20"/>
              <a:gd name="T15" fmla="*/ 0 h 19"/>
              <a:gd name="T16" fmla="*/ 0 w 20"/>
              <a:gd name="T17" fmla="*/ 0 h 19"/>
              <a:gd name="T18" fmla="*/ 0 w 20"/>
              <a:gd name="T19" fmla="*/ 0 h 19"/>
              <a:gd name="T20" fmla="*/ 0 w 20"/>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19"/>
              <a:gd name="T35" fmla="*/ 20 w 20"/>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19">
                <a:moveTo>
                  <a:pt x="13" y="19"/>
                </a:moveTo>
                <a:lnTo>
                  <a:pt x="20" y="17"/>
                </a:lnTo>
                <a:lnTo>
                  <a:pt x="19" y="15"/>
                </a:lnTo>
                <a:lnTo>
                  <a:pt x="16" y="7"/>
                </a:lnTo>
                <a:lnTo>
                  <a:pt x="14" y="1"/>
                </a:lnTo>
                <a:lnTo>
                  <a:pt x="11" y="0"/>
                </a:lnTo>
                <a:lnTo>
                  <a:pt x="5" y="2"/>
                </a:lnTo>
                <a:lnTo>
                  <a:pt x="0" y="10"/>
                </a:lnTo>
                <a:lnTo>
                  <a:pt x="2" y="17"/>
                </a:lnTo>
                <a:lnTo>
                  <a:pt x="7" y="18"/>
                </a:lnTo>
                <a:lnTo>
                  <a:pt x="13" y="1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1" name="Freeform 198"/>
          <p:cNvSpPr>
            <a:spLocks/>
          </p:cNvSpPr>
          <p:nvPr/>
        </p:nvSpPr>
        <p:spPr bwMode="auto">
          <a:xfrm>
            <a:off x="8385175" y="5006975"/>
            <a:ext cx="4763" cy="4763"/>
          </a:xfrm>
          <a:custGeom>
            <a:avLst/>
            <a:gdLst>
              <a:gd name="T0" fmla="*/ 0 w 9"/>
              <a:gd name="T1" fmla="*/ 0 h 9"/>
              <a:gd name="T2" fmla="*/ 0 w 9"/>
              <a:gd name="T3" fmla="*/ 0 h 9"/>
              <a:gd name="T4" fmla="*/ 0 w 9"/>
              <a:gd name="T5" fmla="*/ 0 h 9"/>
              <a:gd name="T6" fmla="*/ 0 w 9"/>
              <a:gd name="T7" fmla="*/ 0 h 9"/>
              <a:gd name="T8" fmla="*/ 0 w 9"/>
              <a:gd name="T9" fmla="*/ 0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0" y="0"/>
                </a:moveTo>
                <a:lnTo>
                  <a:pt x="1" y="5"/>
                </a:lnTo>
                <a:lnTo>
                  <a:pt x="9" y="9"/>
                </a:lnTo>
                <a:lnTo>
                  <a:pt x="7" y="2"/>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2" name="Freeform 199"/>
          <p:cNvSpPr>
            <a:spLocks/>
          </p:cNvSpPr>
          <p:nvPr/>
        </p:nvSpPr>
        <p:spPr bwMode="auto">
          <a:xfrm>
            <a:off x="7504113" y="4594225"/>
            <a:ext cx="303212" cy="319088"/>
          </a:xfrm>
          <a:custGeom>
            <a:avLst/>
            <a:gdLst>
              <a:gd name="T0" fmla="*/ 0 w 642"/>
              <a:gd name="T1" fmla="*/ 0 h 678"/>
              <a:gd name="T2" fmla="*/ 0 w 642"/>
              <a:gd name="T3" fmla="*/ 0 h 678"/>
              <a:gd name="T4" fmla="*/ 0 w 642"/>
              <a:gd name="T5" fmla="*/ 0 h 678"/>
              <a:gd name="T6" fmla="*/ 0 w 642"/>
              <a:gd name="T7" fmla="*/ 0 h 678"/>
              <a:gd name="T8" fmla="*/ 0 w 642"/>
              <a:gd name="T9" fmla="*/ 0 h 678"/>
              <a:gd name="T10" fmla="*/ 0 w 642"/>
              <a:gd name="T11" fmla="*/ 0 h 678"/>
              <a:gd name="T12" fmla="*/ 0 w 642"/>
              <a:gd name="T13" fmla="*/ 0 h 678"/>
              <a:gd name="T14" fmla="*/ 0 w 642"/>
              <a:gd name="T15" fmla="*/ 0 h 678"/>
              <a:gd name="T16" fmla="*/ 0 w 642"/>
              <a:gd name="T17" fmla="*/ 0 h 678"/>
              <a:gd name="T18" fmla="*/ 0 w 642"/>
              <a:gd name="T19" fmla="*/ 0 h 678"/>
              <a:gd name="T20" fmla="*/ 0 w 642"/>
              <a:gd name="T21" fmla="*/ 0 h 678"/>
              <a:gd name="T22" fmla="*/ 0 w 642"/>
              <a:gd name="T23" fmla="*/ 0 h 678"/>
              <a:gd name="T24" fmla="*/ 0 w 642"/>
              <a:gd name="T25" fmla="*/ 0 h 678"/>
              <a:gd name="T26" fmla="*/ 0 w 642"/>
              <a:gd name="T27" fmla="*/ 0 h 678"/>
              <a:gd name="T28" fmla="*/ 0 w 642"/>
              <a:gd name="T29" fmla="*/ 0 h 678"/>
              <a:gd name="T30" fmla="*/ 0 w 642"/>
              <a:gd name="T31" fmla="*/ 0 h 678"/>
              <a:gd name="T32" fmla="*/ 0 w 642"/>
              <a:gd name="T33" fmla="*/ 0 h 678"/>
              <a:gd name="T34" fmla="*/ 0 w 642"/>
              <a:gd name="T35" fmla="*/ 0 h 678"/>
              <a:gd name="T36" fmla="*/ 0 w 642"/>
              <a:gd name="T37" fmla="*/ 0 h 678"/>
              <a:gd name="T38" fmla="*/ 0 w 642"/>
              <a:gd name="T39" fmla="*/ 0 h 678"/>
              <a:gd name="T40" fmla="*/ 0 w 642"/>
              <a:gd name="T41" fmla="*/ 0 h 678"/>
              <a:gd name="T42" fmla="*/ 0 w 642"/>
              <a:gd name="T43" fmla="*/ 0 h 678"/>
              <a:gd name="T44" fmla="*/ 0 w 642"/>
              <a:gd name="T45" fmla="*/ 0 h 678"/>
              <a:gd name="T46" fmla="*/ 0 w 642"/>
              <a:gd name="T47" fmla="*/ 0 h 678"/>
              <a:gd name="T48" fmla="*/ 0 w 642"/>
              <a:gd name="T49" fmla="*/ 0 h 678"/>
              <a:gd name="T50" fmla="*/ 0 w 642"/>
              <a:gd name="T51" fmla="*/ 0 h 678"/>
              <a:gd name="T52" fmla="*/ 0 w 642"/>
              <a:gd name="T53" fmla="*/ 0 h 678"/>
              <a:gd name="T54" fmla="*/ 0 w 642"/>
              <a:gd name="T55" fmla="*/ 0 h 678"/>
              <a:gd name="T56" fmla="*/ 0 w 642"/>
              <a:gd name="T57" fmla="*/ 0 h 678"/>
              <a:gd name="T58" fmla="*/ 0 w 642"/>
              <a:gd name="T59" fmla="*/ 0 h 678"/>
              <a:gd name="T60" fmla="*/ 0 w 642"/>
              <a:gd name="T61" fmla="*/ 0 h 678"/>
              <a:gd name="T62" fmla="*/ 0 w 642"/>
              <a:gd name="T63" fmla="*/ 0 h 678"/>
              <a:gd name="T64" fmla="*/ 0 w 642"/>
              <a:gd name="T65" fmla="*/ 0 h 678"/>
              <a:gd name="T66" fmla="*/ 0 w 642"/>
              <a:gd name="T67" fmla="*/ 0 h 678"/>
              <a:gd name="T68" fmla="*/ 0 w 642"/>
              <a:gd name="T69" fmla="*/ 0 h 678"/>
              <a:gd name="T70" fmla="*/ 0 w 642"/>
              <a:gd name="T71" fmla="*/ 0 h 678"/>
              <a:gd name="T72" fmla="*/ 0 w 642"/>
              <a:gd name="T73" fmla="*/ 0 h 678"/>
              <a:gd name="T74" fmla="*/ 0 w 642"/>
              <a:gd name="T75" fmla="*/ 0 h 678"/>
              <a:gd name="T76" fmla="*/ 0 w 642"/>
              <a:gd name="T77" fmla="*/ 0 h 678"/>
              <a:gd name="T78" fmla="*/ 0 w 642"/>
              <a:gd name="T79" fmla="*/ 0 h 678"/>
              <a:gd name="T80" fmla="*/ 0 w 642"/>
              <a:gd name="T81" fmla="*/ 0 h 678"/>
              <a:gd name="T82" fmla="*/ 0 w 642"/>
              <a:gd name="T83" fmla="*/ 0 h 678"/>
              <a:gd name="T84" fmla="*/ 0 w 642"/>
              <a:gd name="T85" fmla="*/ 0 h 678"/>
              <a:gd name="T86" fmla="*/ 0 w 642"/>
              <a:gd name="T87" fmla="*/ 0 h 678"/>
              <a:gd name="T88" fmla="*/ 0 w 642"/>
              <a:gd name="T89" fmla="*/ 0 h 678"/>
              <a:gd name="T90" fmla="*/ 0 w 642"/>
              <a:gd name="T91" fmla="*/ 0 h 678"/>
              <a:gd name="T92" fmla="*/ 0 w 642"/>
              <a:gd name="T93" fmla="*/ 0 h 678"/>
              <a:gd name="T94" fmla="*/ 0 w 642"/>
              <a:gd name="T95" fmla="*/ 0 h 678"/>
              <a:gd name="T96" fmla="*/ 0 w 642"/>
              <a:gd name="T97" fmla="*/ 0 h 678"/>
              <a:gd name="T98" fmla="*/ 0 w 642"/>
              <a:gd name="T99" fmla="*/ 0 h 678"/>
              <a:gd name="T100" fmla="*/ 0 w 642"/>
              <a:gd name="T101" fmla="*/ 0 h 678"/>
              <a:gd name="T102" fmla="*/ 0 w 642"/>
              <a:gd name="T103" fmla="*/ 0 h 678"/>
              <a:gd name="T104" fmla="*/ 0 w 642"/>
              <a:gd name="T105" fmla="*/ 0 h 678"/>
              <a:gd name="T106" fmla="*/ 0 w 642"/>
              <a:gd name="T107" fmla="*/ 0 h 678"/>
              <a:gd name="T108" fmla="*/ 0 w 642"/>
              <a:gd name="T109" fmla="*/ 0 h 678"/>
              <a:gd name="T110" fmla="*/ 0 w 642"/>
              <a:gd name="T111" fmla="*/ 0 h 678"/>
              <a:gd name="T112" fmla="*/ 0 w 642"/>
              <a:gd name="T113" fmla="*/ 0 h 678"/>
              <a:gd name="T114" fmla="*/ 0 w 642"/>
              <a:gd name="T115" fmla="*/ 0 h 67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2"/>
              <a:gd name="T175" fmla="*/ 0 h 678"/>
              <a:gd name="T176" fmla="*/ 642 w 642"/>
              <a:gd name="T177" fmla="*/ 678 h 67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2" h="678">
                <a:moveTo>
                  <a:pt x="3" y="279"/>
                </a:moveTo>
                <a:lnTo>
                  <a:pt x="8" y="272"/>
                </a:lnTo>
                <a:lnTo>
                  <a:pt x="7" y="266"/>
                </a:lnTo>
                <a:lnTo>
                  <a:pt x="5" y="259"/>
                </a:lnTo>
                <a:lnTo>
                  <a:pt x="11" y="253"/>
                </a:lnTo>
                <a:lnTo>
                  <a:pt x="16" y="250"/>
                </a:lnTo>
                <a:lnTo>
                  <a:pt x="22" y="243"/>
                </a:lnTo>
                <a:lnTo>
                  <a:pt x="24" y="238"/>
                </a:lnTo>
                <a:lnTo>
                  <a:pt x="24" y="237"/>
                </a:lnTo>
                <a:lnTo>
                  <a:pt x="20" y="244"/>
                </a:lnTo>
                <a:lnTo>
                  <a:pt x="13" y="251"/>
                </a:lnTo>
                <a:lnTo>
                  <a:pt x="11" y="244"/>
                </a:lnTo>
                <a:lnTo>
                  <a:pt x="12" y="237"/>
                </a:lnTo>
                <a:lnTo>
                  <a:pt x="12" y="230"/>
                </a:lnTo>
                <a:lnTo>
                  <a:pt x="15" y="223"/>
                </a:lnTo>
                <a:lnTo>
                  <a:pt x="22" y="219"/>
                </a:lnTo>
                <a:lnTo>
                  <a:pt x="27" y="212"/>
                </a:lnTo>
                <a:lnTo>
                  <a:pt x="30" y="205"/>
                </a:lnTo>
                <a:lnTo>
                  <a:pt x="29" y="198"/>
                </a:lnTo>
                <a:lnTo>
                  <a:pt x="35" y="194"/>
                </a:lnTo>
                <a:lnTo>
                  <a:pt x="42" y="190"/>
                </a:lnTo>
                <a:lnTo>
                  <a:pt x="47" y="184"/>
                </a:lnTo>
                <a:lnTo>
                  <a:pt x="48" y="183"/>
                </a:lnTo>
                <a:lnTo>
                  <a:pt x="47" y="190"/>
                </a:lnTo>
                <a:lnTo>
                  <a:pt x="43" y="197"/>
                </a:lnTo>
                <a:lnTo>
                  <a:pt x="44" y="205"/>
                </a:lnTo>
                <a:lnTo>
                  <a:pt x="51" y="207"/>
                </a:lnTo>
                <a:lnTo>
                  <a:pt x="51" y="214"/>
                </a:lnTo>
                <a:lnTo>
                  <a:pt x="52" y="220"/>
                </a:lnTo>
                <a:lnTo>
                  <a:pt x="57" y="228"/>
                </a:lnTo>
                <a:lnTo>
                  <a:pt x="62" y="234"/>
                </a:lnTo>
                <a:lnTo>
                  <a:pt x="67" y="236"/>
                </a:lnTo>
                <a:lnTo>
                  <a:pt x="70" y="238"/>
                </a:lnTo>
                <a:lnTo>
                  <a:pt x="70" y="243"/>
                </a:lnTo>
                <a:lnTo>
                  <a:pt x="72" y="246"/>
                </a:lnTo>
                <a:lnTo>
                  <a:pt x="78" y="253"/>
                </a:lnTo>
                <a:lnTo>
                  <a:pt x="84" y="254"/>
                </a:lnTo>
                <a:lnTo>
                  <a:pt x="88" y="261"/>
                </a:lnTo>
                <a:lnTo>
                  <a:pt x="91" y="268"/>
                </a:lnTo>
                <a:lnTo>
                  <a:pt x="97" y="270"/>
                </a:lnTo>
                <a:lnTo>
                  <a:pt x="102" y="276"/>
                </a:lnTo>
                <a:lnTo>
                  <a:pt x="109" y="280"/>
                </a:lnTo>
                <a:lnTo>
                  <a:pt x="114" y="277"/>
                </a:lnTo>
                <a:lnTo>
                  <a:pt x="120" y="276"/>
                </a:lnTo>
                <a:lnTo>
                  <a:pt x="126" y="271"/>
                </a:lnTo>
                <a:lnTo>
                  <a:pt x="132" y="267"/>
                </a:lnTo>
                <a:lnTo>
                  <a:pt x="139" y="267"/>
                </a:lnTo>
                <a:lnTo>
                  <a:pt x="145" y="264"/>
                </a:lnTo>
                <a:lnTo>
                  <a:pt x="151" y="262"/>
                </a:lnTo>
                <a:lnTo>
                  <a:pt x="157" y="266"/>
                </a:lnTo>
                <a:lnTo>
                  <a:pt x="162" y="268"/>
                </a:lnTo>
                <a:lnTo>
                  <a:pt x="169" y="271"/>
                </a:lnTo>
                <a:lnTo>
                  <a:pt x="175" y="267"/>
                </a:lnTo>
                <a:lnTo>
                  <a:pt x="181" y="267"/>
                </a:lnTo>
                <a:lnTo>
                  <a:pt x="187" y="269"/>
                </a:lnTo>
                <a:lnTo>
                  <a:pt x="192" y="262"/>
                </a:lnTo>
                <a:lnTo>
                  <a:pt x="199" y="258"/>
                </a:lnTo>
                <a:lnTo>
                  <a:pt x="205" y="258"/>
                </a:lnTo>
                <a:lnTo>
                  <a:pt x="208" y="255"/>
                </a:lnTo>
                <a:lnTo>
                  <a:pt x="208" y="250"/>
                </a:lnTo>
                <a:lnTo>
                  <a:pt x="211" y="242"/>
                </a:lnTo>
                <a:lnTo>
                  <a:pt x="212" y="238"/>
                </a:lnTo>
                <a:lnTo>
                  <a:pt x="213" y="231"/>
                </a:lnTo>
                <a:lnTo>
                  <a:pt x="220" y="228"/>
                </a:lnTo>
                <a:lnTo>
                  <a:pt x="226" y="227"/>
                </a:lnTo>
                <a:lnTo>
                  <a:pt x="232" y="223"/>
                </a:lnTo>
                <a:lnTo>
                  <a:pt x="238" y="223"/>
                </a:lnTo>
                <a:lnTo>
                  <a:pt x="244" y="224"/>
                </a:lnTo>
                <a:lnTo>
                  <a:pt x="250" y="224"/>
                </a:lnTo>
                <a:lnTo>
                  <a:pt x="257" y="223"/>
                </a:lnTo>
                <a:lnTo>
                  <a:pt x="263" y="223"/>
                </a:lnTo>
                <a:lnTo>
                  <a:pt x="264" y="231"/>
                </a:lnTo>
                <a:lnTo>
                  <a:pt x="271" y="235"/>
                </a:lnTo>
                <a:lnTo>
                  <a:pt x="276" y="238"/>
                </a:lnTo>
                <a:lnTo>
                  <a:pt x="282" y="239"/>
                </a:lnTo>
                <a:lnTo>
                  <a:pt x="289" y="245"/>
                </a:lnTo>
                <a:lnTo>
                  <a:pt x="295" y="244"/>
                </a:lnTo>
                <a:lnTo>
                  <a:pt x="301" y="248"/>
                </a:lnTo>
                <a:lnTo>
                  <a:pt x="307" y="248"/>
                </a:lnTo>
                <a:lnTo>
                  <a:pt x="313" y="243"/>
                </a:lnTo>
                <a:lnTo>
                  <a:pt x="318" y="237"/>
                </a:lnTo>
                <a:lnTo>
                  <a:pt x="325" y="232"/>
                </a:lnTo>
                <a:lnTo>
                  <a:pt x="330" y="231"/>
                </a:lnTo>
                <a:lnTo>
                  <a:pt x="332" y="232"/>
                </a:lnTo>
                <a:lnTo>
                  <a:pt x="337" y="235"/>
                </a:lnTo>
                <a:lnTo>
                  <a:pt x="338" y="235"/>
                </a:lnTo>
                <a:lnTo>
                  <a:pt x="344" y="231"/>
                </a:lnTo>
                <a:lnTo>
                  <a:pt x="351" y="228"/>
                </a:lnTo>
                <a:lnTo>
                  <a:pt x="357" y="232"/>
                </a:lnTo>
                <a:lnTo>
                  <a:pt x="362" y="232"/>
                </a:lnTo>
                <a:lnTo>
                  <a:pt x="362" y="226"/>
                </a:lnTo>
                <a:lnTo>
                  <a:pt x="367" y="219"/>
                </a:lnTo>
                <a:lnTo>
                  <a:pt x="368" y="212"/>
                </a:lnTo>
                <a:lnTo>
                  <a:pt x="369" y="206"/>
                </a:lnTo>
                <a:lnTo>
                  <a:pt x="375" y="199"/>
                </a:lnTo>
                <a:lnTo>
                  <a:pt x="378" y="192"/>
                </a:lnTo>
                <a:lnTo>
                  <a:pt x="380" y="186"/>
                </a:lnTo>
                <a:lnTo>
                  <a:pt x="373" y="180"/>
                </a:lnTo>
                <a:lnTo>
                  <a:pt x="373" y="172"/>
                </a:lnTo>
                <a:lnTo>
                  <a:pt x="381" y="167"/>
                </a:lnTo>
                <a:lnTo>
                  <a:pt x="384" y="160"/>
                </a:lnTo>
                <a:lnTo>
                  <a:pt x="391" y="158"/>
                </a:lnTo>
                <a:lnTo>
                  <a:pt x="396" y="151"/>
                </a:lnTo>
                <a:lnTo>
                  <a:pt x="401" y="149"/>
                </a:lnTo>
                <a:lnTo>
                  <a:pt x="397" y="142"/>
                </a:lnTo>
                <a:lnTo>
                  <a:pt x="396" y="141"/>
                </a:lnTo>
                <a:lnTo>
                  <a:pt x="392" y="134"/>
                </a:lnTo>
                <a:lnTo>
                  <a:pt x="395" y="129"/>
                </a:lnTo>
                <a:lnTo>
                  <a:pt x="394" y="122"/>
                </a:lnTo>
                <a:lnTo>
                  <a:pt x="397" y="115"/>
                </a:lnTo>
                <a:lnTo>
                  <a:pt x="402" y="108"/>
                </a:lnTo>
                <a:lnTo>
                  <a:pt x="409" y="111"/>
                </a:lnTo>
                <a:lnTo>
                  <a:pt x="415" y="108"/>
                </a:lnTo>
                <a:lnTo>
                  <a:pt x="417" y="102"/>
                </a:lnTo>
                <a:lnTo>
                  <a:pt x="417" y="95"/>
                </a:lnTo>
                <a:lnTo>
                  <a:pt x="419" y="89"/>
                </a:lnTo>
                <a:lnTo>
                  <a:pt x="420" y="82"/>
                </a:lnTo>
                <a:lnTo>
                  <a:pt x="424" y="75"/>
                </a:lnTo>
                <a:lnTo>
                  <a:pt x="423" y="68"/>
                </a:lnTo>
                <a:lnTo>
                  <a:pt x="420" y="63"/>
                </a:lnTo>
                <a:lnTo>
                  <a:pt x="420" y="55"/>
                </a:lnTo>
                <a:lnTo>
                  <a:pt x="421" y="50"/>
                </a:lnTo>
                <a:lnTo>
                  <a:pt x="423" y="43"/>
                </a:lnTo>
                <a:lnTo>
                  <a:pt x="421" y="41"/>
                </a:lnTo>
                <a:lnTo>
                  <a:pt x="423" y="34"/>
                </a:lnTo>
                <a:lnTo>
                  <a:pt x="424" y="28"/>
                </a:lnTo>
                <a:lnTo>
                  <a:pt x="424" y="22"/>
                </a:lnTo>
                <a:lnTo>
                  <a:pt x="427" y="16"/>
                </a:lnTo>
                <a:lnTo>
                  <a:pt x="434" y="11"/>
                </a:lnTo>
                <a:lnTo>
                  <a:pt x="435" y="4"/>
                </a:lnTo>
                <a:lnTo>
                  <a:pt x="436" y="1"/>
                </a:lnTo>
                <a:lnTo>
                  <a:pt x="444" y="4"/>
                </a:lnTo>
                <a:lnTo>
                  <a:pt x="450" y="9"/>
                </a:lnTo>
                <a:lnTo>
                  <a:pt x="455" y="2"/>
                </a:lnTo>
                <a:lnTo>
                  <a:pt x="460" y="3"/>
                </a:lnTo>
                <a:lnTo>
                  <a:pt x="468" y="2"/>
                </a:lnTo>
                <a:lnTo>
                  <a:pt x="472" y="9"/>
                </a:lnTo>
                <a:lnTo>
                  <a:pt x="478" y="6"/>
                </a:lnTo>
                <a:lnTo>
                  <a:pt x="480" y="0"/>
                </a:lnTo>
                <a:lnTo>
                  <a:pt x="486" y="4"/>
                </a:lnTo>
                <a:lnTo>
                  <a:pt x="490" y="4"/>
                </a:lnTo>
                <a:lnTo>
                  <a:pt x="496" y="5"/>
                </a:lnTo>
                <a:lnTo>
                  <a:pt x="503" y="3"/>
                </a:lnTo>
                <a:lnTo>
                  <a:pt x="509" y="5"/>
                </a:lnTo>
                <a:lnTo>
                  <a:pt x="515" y="4"/>
                </a:lnTo>
                <a:lnTo>
                  <a:pt x="521" y="4"/>
                </a:lnTo>
                <a:lnTo>
                  <a:pt x="528" y="8"/>
                </a:lnTo>
                <a:lnTo>
                  <a:pt x="534" y="11"/>
                </a:lnTo>
                <a:lnTo>
                  <a:pt x="540" y="17"/>
                </a:lnTo>
                <a:lnTo>
                  <a:pt x="545" y="17"/>
                </a:lnTo>
                <a:lnTo>
                  <a:pt x="546" y="18"/>
                </a:lnTo>
                <a:lnTo>
                  <a:pt x="540" y="21"/>
                </a:lnTo>
                <a:lnTo>
                  <a:pt x="534" y="23"/>
                </a:lnTo>
                <a:lnTo>
                  <a:pt x="540" y="28"/>
                </a:lnTo>
                <a:lnTo>
                  <a:pt x="546" y="33"/>
                </a:lnTo>
                <a:lnTo>
                  <a:pt x="549" y="39"/>
                </a:lnTo>
                <a:lnTo>
                  <a:pt x="544" y="37"/>
                </a:lnTo>
                <a:lnTo>
                  <a:pt x="549" y="42"/>
                </a:lnTo>
                <a:lnTo>
                  <a:pt x="557" y="44"/>
                </a:lnTo>
                <a:lnTo>
                  <a:pt x="557" y="51"/>
                </a:lnTo>
                <a:lnTo>
                  <a:pt x="562" y="55"/>
                </a:lnTo>
                <a:lnTo>
                  <a:pt x="557" y="60"/>
                </a:lnTo>
                <a:lnTo>
                  <a:pt x="549" y="60"/>
                </a:lnTo>
                <a:lnTo>
                  <a:pt x="544" y="55"/>
                </a:lnTo>
                <a:lnTo>
                  <a:pt x="540" y="49"/>
                </a:lnTo>
                <a:lnTo>
                  <a:pt x="542" y="55"/>
                </a:lnTo>
                <a:lnTo>
                  <a:pt x="542" y="62"/>
                </a:lnTo>
                <a:lnTo>
                  <a:pt x="536" y="60"/>
                </a:lnTo>
                <a:lnTo>
                  <a:pt x="530" y="61"/>
                </a:lnTo>
                <a:lnTo>
                  <a:pt x="524" y="60"/>
                </a:lnTo>
                <a:lnTo>
                  <a:pt x="517" y="62"/>
                </a:lnTo>
                <a:lnTo>
                  <a:pt x="523" y="66"/>
                </a:lnTo>
                <a:lnTo>
                  <a:pt x="525" y="69"/>
                </a:lnTo>
                <a:lnTo>
                  <a:pt x="527" y="73"/>
                </a:lnTo>
                <a:lnTo>
                  <a:pt x="534" y="76"/>
                </a:lnTo>
                <a:lnTo>
                  <a:pt x="540" y="77"/>
                </a:lnTo>
                <a:lnTo>
                  <a:pt x="537" y="85"/>
                </a:lnTo>
                <a:lnTo>
                  <a:pt x="534" y="91"/>
                </a:lnTo>
                <a:lnTo>
                  <a:pt x="529" y="90"/>
                </a:lnTo>
                <a:lnTo>
                  <a:pt x="534" y="97"/>
                </a:lnTo>
                <a:lnTo>
                  <a:pt x="540" y="100"/>
                </a:lnTo>
                <a:lnTo>
                  <a:pt x="542" y="102"/>
                </a:lnTo>
                <a:lnTo>
                  <a:pt x="545" y="102"/>
                </a:lnTo>
                <a:lnTo>
                  <a:pt x="551" y="106"/>
                </a:lnTo>
                <a:lnTo>
                  <a:pt x="549" y="110"/>
                </a:lnTo>
                <a:lnTo>
                  <a:pt x="548" y="113"/>
                </a:lnTo>
                <a:lnTo>
                  <a:pt x="552" y="115"/>
                </a:lnTo>
                <a:lnTo>
                  <a:pt x="546" y="117"/>
                </a:lnTo>
                <a:lnTo>
                  <a:pt x="552" y="117"/>
                </a:lnTo>
                <a:lnTo>
                  <a:pt x="558" y="121"/>
                </a:lnTo>
                <a:lnTo>
                  <a:pt x="552" y="124"/>
                </a:lnTo>
                <a:lnTo>
                  <a:pt x="557" y="127"/>
                </a:lnTo>
                <a:lnTo>
                  <a:pt x="563" y="132"/>
                </a:lnTo>
                <a:lnTo>
                  <a:pt x="564" y="139"/>
                </a:lnTo>
                <a:lnTo>
                  <a:pt x="569" y="146"/>
                </a:lnTo>
                <a:lnTo>
                  <a:pt x="575" y="152"/>
                </a:lnTo>
                <a:lnTo>
                  <a:pt x="579" y="159"/>
                </a:lnTo>
                <a:lnTo>
                  <a:pt x="583" y="166"/>
                </a:lnTo>
                <a:lnTo>
                  <a:pt x="579" y="173"/>
                </a:lnTo>
                <a:lnTo>
                  <a:pt x="573" y="180"/>
                </a:lnTo>
                <a:lnTo>
                  <a:pt x="569" y="187"/>
                </a:lnTo>
                <a:lnTo>
                  <a:pt x="564" y="188"/>
                </a:lnTo>
                <a:lnTo>
                  <a:pt x="569" y="192"/>
                </a:lnTo>
                <a:lnTo>
                  <a:pt x="569" y="199"/>
                </a:lnTo>
                <a:lnTo>
                  <a:pt x="574" y="205"/>
                </a:lnTo>
                <a:lnTo>
                  <a:pt x="581" y="211"/>
                </a:lnTo>
                <a:lnTo>
                  <a:pt x="587" y="218"/>
                </a:lnTo>
                <a:lnTo>
                  <a:pt x="593" y="221"/>
                </a:lnTo>
                <a:lnTo>
                  <a:pt x="604" y="231"/>
                </a:lnTo>
                <a:lnTo>
                  <a:pt x="607" y="237"/>
                </a:lnTo>
                <a:lnTo>
                  <a:pt x="613" y="239"/>
                </a:lnTo>
                <a:lnTo>
                  <a:pt x="620" y="245"/>
                </a:lnTo>
                <a:lnTo>
                  <a:pt x="625" y="251"/>
                </a:lnTo>
                <a:lnTo>
                  <a:pt x="629" y="258"/>
                </a:lnTo>
                <a:lnTo>
                  <a:pt x="635" y="263"/>
                </a:lnTo>
                <a:lnTo>
                  <a:pt x="641" y="264"/>
                </a:lnTo>
                <a:lnTo>
                  <a:pt x="641" y="267"/>
                </a:lnTo>
                <a:lnTo>
                  <a:pt x="642" y="269"/>
                </a:lnTo>
                <a:lnTo>
                  <a:pt x="638" y="276"/>
                </a:lnTo>
                <a:lnTo>
                  <a:pt x="632" y="280"/>
                </a:lnTo>
                <a:lnTo>
                  <a:pt x="626" y="284"/>
                </a:lnTo>
                <a:lnTo>
                  <a:pt x="620" y="280"/>
                </a:lnTo>
                <a:lnTo>
                  <a:pt x="614" y="284"/>
                </a:lnTo>
                <a:lnTo>
                  <a:pt x="607" y="281"/>
                </a:lnTo>
                <a:lnTo>
                  <a:pt x="601" y="284"/>
                </a:lnTo>
                <a:lnTo>
                  <a:pt x="596" y="279"/>
                </a:lnTo>
                <a:lnTo>
                  <a:pt x="590" y="278"/>
                </a:lnTo>
                <a:lnTo>
                  <a:pt x="583" y="275"/>
                </a:lnTo>
                <a:lnTo>
                  <a:pt x="579" y="268"/>
                </a:lnTo>
                <a:lnTo>
                  <a:pt x="573" y="264"/>
                </a:lnTo>
                <a:lnTo>
                  <a:pt x="577" y="271"/>
                </a:lnTo>
                <a:lnTo>
                  <a:pt x="579" y="277"/>
                </a:lnTo>
                <a:lnTo>
                  <a:pt x="577" y="285"/>
                </a:lnTo>
                <a:lnTo>
                  <a:pt x="571" y="283"/>
                </a:lnTo>
                <a:lnTo>
                  <a:pt x="565" y="286"/>
                </a:lnTo>
                <a:lnTo>
                  <a:pt x="561" y="293"/>
                </a:lnTo>
                <a:lnTo>
                  <a:pt x="560" y="300"/>
                </a:lnTo>
                <a:lnTo>
                  <a:pt x="557" y="307"/>
                </a:lnTo>
                <a:lnTo>
                  <a:pt x="555" y="313"/>
                </a:lnTo>
                <a:lnTo>
                  <a:pt x="550" y="320"/>
                </a:lnTo>
                <a:lnTo>
                  <a:pt x="548" y="327"/>
                </a:lnTo>
                <a:lnTo>
                  <a:pt x="546" y="333"/>
                </a:lnTo>
                <a:lnTo>
                  <a:pt x="545" y="341"/>
                </a:lnTo>
                <a:lnTo>
                  <a:pt x="548" y="348"/>
                </a:lnTo>
                <a:lnTo>
                  <a:pt x="546" y="355"/>
                </a:lnTo>
                <a:lnTo>
                  <a:pt x="545" y="361"/>
                </a:lnTo>
                <a:lnTo>
                  <a:pt x="543" y="368"/>
                </a:lnTo>
                <a:lnTo>
                  <a:pt x="547" y="375"/>
                </a:lnTo>
                <a:lnTo>
                  <a:pt x="544" y="382"/>
                </a:lnTo>
                <a:lnTo>
                  <a:pt x="544" y="389"/>
                </a:lnTo>
                <a:lnTo>
                  <a:pt x="549" y="384"/>
                </a:lnTo>
                <a:lnTo>
                  <a:pt x="555" y="383"/>
                </a:lnTo>
                <a:lnTo>
                  <a:pt x="553" y="389"/>
                </a:lnTo>
                <a:lnTo>
                  <a:pt x="549" y="396"/>
                </a:lnTo>
                <a:lnTo>
                  <a:pt x="552" y="397"/>
                </a:lnTo>
                <a:lnTo>
                  <a:pt x="546" y="404"/>
                </a:lnTo>
                <a:lnTo>
                  <a:pt x="552" y="410"/>
                </a:lnTo>
                <a:lnTo>
                  <a:pt x="546" y="412"/>
                </a:lnTo>
                <a:lnTo>
                  <a:pt x="545" y="413"/>
                </a:lnTo>
                <a:lnTo>
                  <a:pt x="540" y="414"/>
                </a:lnTo>
                <a:lnTo>
                  <a:pt x="537" y="418"/>
                </a:lnTo>
                <a:lnTo>
                  <a:pt x="534" y="410"/>
                </a:lnTo>
                <a:lnTo>
                  <a:pt x="532" y="417"/>
                </a:lnTo>
                <a:lnTo>
                  <a:pt x="527" y="424"/>
                </a:lnTo>
                <a:lnTo>
                  <a:pt x="522" y="431"/>
                </a:lnTo>
                <a:lnTo>
                  <a:pt x="517" y="438"/>
                </a:lnTo>
                <a:lnTo>
                  <a:pt x="514" y="445"/>
                </a:lnTo>
                <a:lnTo>
                  <a:pt x="508" y="447"/>
                </a:lnTo>
                <a:lnTo>
                  <a:pt x="502" y="444"/>
                </a:lnTo>
                <a:lnTo>
                  <a:pt x="500" y="436"/>
                </a:lnTo>
                <a:lnTo>
                  <a:pt x="499" y="430"/>
                </a:lnTo>
                <a:lnTo>
                  <a:pt x="496" y="436"/>
                </a:lnTo>
                <a:lnTo>
                  <a:pt x="499" y="444"/>
                </a:lnTo>
                <a:lnTo>
                  <a:pt x="500" y="449"/>
                </a:lnTo>
                <a:lnTo>
                  <a:pt x="498" y="456"/>
                </a:lnTo>
                <a:lnTo>
                  <a:pt x="491" y="458"/>
                </a:lnTo>
                <a:lnTo>
                  <a:pt x="486" y="463"/>
                </a:lnTo>
                <a:lnTo>
                  <a:pt x="486" y="470"/>
                </a:lnTo>
                <a:lnTo>
                  <a:pt x="483" y="477"/>
                </a:lnTo>
                <a:lnTo>
                  <a:pt x="472" y="484"/>
                </a:lnTo>
                <a:lnTo>
                  <a:pt x="466" y="489"/>
                </a:lnTo>
                <a:lnTo>
                  <a:pt x="472" y="488"/>
                </a:lnTo>
                <a:lnTo>
                  <a:pt x="478" y="492"/>
                </a:lnTo>
                <a:lnTo>
                  <a:pt x="480" y="500"/>
                </a:lnTo>
                <a:lnTo>
                  <a:pt x="480" y="505"/>
                </a:lnTo>
                <a:lnTo>
                  <a:pt x="476" y="512"/>
                </a:lnTo>
                <a:lnTo>
                  <a:pt x="470" y="518"/>
                </a:lnTo>
                <a:lnTo>
                  <a:pt x="476" y="522"/>
                </a:lnTo>
                <a:lnTo>
                  <a:pt x="482" y="519"/>
                </a:lnTo>
                <a:lnTo>
                  <a:pt x="489" y="521"/>
                </a:lnTo>
                <a:lnTo>
                  <a:pt x="487" y="528"/>
                </a:lnTo>
                <a:lnTo>
                  <a:pt x="487" y="529"/>
                </a:lnTo>
                <a:lnTo>
                  <a:pt x="486" y="536"/>
                </a:lnTo>
                <a:lnTo>
                  <a:pt x="485" y="543"/>
                </a:lnTo>
                <a:lnTo>
                  <a:pt x="481" y="551"/>
                </a:lnTo>
                <a:lnTo>
                  <a:pt x="475" y="545"/>
                </a:lnTo>
                <a:lnTo>
                  <a:pt x="470" y="547"/>
                </a:lnTo>
                <a:lnTo>
                  <a:pt x="474" y="553"/>
                </a:lnTo>
                <a:lnTo>
                  <a:pt x="472" y="561"/>
                </a:lnTo>
                <a:lnTo>
                  <a:pt x="473" y="567"/>
                </a:lnTo>
                <a:lnTo>
                  <a:pt x="472" y="575"/>
                </a:lnTo>
                <a:lnTo>
                  <a:pt x="469" y="582"/>
                </a:lnTo>
                <a:lnTo>
                  <a:pt x="462" y="583"/>
                </a:lnTo>
                <a:lnTo>
                  <a:pt x="457" y="576"/>
                </a:lnTo>
                <a:lnTo>
                  <a:pt x="456" y="583"/>
                </a:lnTo>
                <a:lnTo>
                  <a:pt x="460" y="589"/>
                </a:lnTo>
                <a:lnTo>
                  <a:pt x="465" y="597"/>
                </a:lnTo>
                <a:lnTo>
                  <a:pt x="459" y="599"/>
                </a:lnTo>
                <a:lnTo>
                  <a:pt x="455" y="606"/>
                </a:lnTo>
                <a:lnTo>
                  <a:pt x="452" y="613"/>
                </a:lnTo>
                <a:lnTo>
                  <a:pt x="448" y="619"/>
                </a:lnTo>
                <a:lnTo>
                  <a:pt x="448" y="626"/>
                </a:lnTo>
                <a:lnTo>
                  <a:pt x="444" y="633"/>
                </a:lnTo>
                <a:lnTo>
                  <a:pt x="438" y="634"/>
                </a:lnTo>
                <a:lnTo>
                  <a:pt x="431" y="640"/>
                </a:lnTo>
                <a:lnTo>
                  <a:pt x="425" y="643"/>
                </a:lnTo>
                <a:lnTo>
                  <a:pt x="419" y="647"/>
                </a:lnTo>
                <a:lnTo>
                  <a:pt x="413" y="649"/>
                </a:lnTo>
                <a:lnTo>
                  <a:pt x="406" y="652"/>
                </a:lnTo>
                <a:lnTo>
                  <a:pt x="400" y="656"/>
                </a:lnTo>
                <a:lnTo>
                  <a:pt x="394" y="659"/>
                </a:lnTo>
                <a:lnTo>
                  <a:pt x="388" y="662"/>
                </a:lnTo>
                <a:lnTo>
                  <a:pt x="382" y="665"/>
                </a:lnTo>
                <a:lnTo>
                  <a:pt x="376" y="668"/>
                </a:lnTo>
                <a:lnTo>
                  <a:pt x="370" y="673"/>
                </a:lnTo>
                <a:lnTo>
                  <a:pt x="364" y="678"/>
                </a:lnTo>
                <a:lnTo>
                  <a:pt x="358" y="673"/>
                </a:lnTo>
                <a:lnTo>
                  <a:pt x="360" y="666"/>
                </a:lnTo>
                <a:lnTo>
                  <a:pt x="359" y="660"/>
                </a:lnTo>
                <a:lnTo>
                  <a:pt x="358" y="652"/>
                </a:lnTo>
                <a:lnTo>
                  <a:pt x="358" y="647"/>
                </a:lnTo>
                <a:lnTo>
                  <a:pt x="360" y="639"/>
                </a:lnTo>
                <a:lnTo>
                  <a:pt x="357" y="633"/>
                </a:lnTo>
                <a:lnTo>
                  <a:pt x="354" y="625"/>
                </a:lnTo>
                <a:lnTo>
                  <a:pt x="355" y="618"/>
                </a:lnTo>
                <a:lnTo>
                  <a:pt x="356" y="613"/>
                </a:lnTo>
                <a:lnTo>
                  <a:pt x="353" y="616"/>
                </a:lnTo>
                <a:lnTo>
                  <a:pt x="346" y="623"/>
                </a:lnTo>
                <a:lnTo>
                  <a:pt x="341" y="619"/>
                </a:lnTo>
                <a:lnTo>
                  <a:pt x="338" y="616"/>
                </a:lnTo>
                <a:lnTo>
                  <a:pt x="341" y="609"/>
                </a:lnTo>
                <a:lnTo>
                  <a:pt x="344" y="602"/>
                </a:lnTo>
                <a:lnTo>
                  <a:pt x="340" y="608"/>
                </a:lnTo>
                <a:lnTo>
                  <a:pt x="335" y="615"/>
                </a:lnTo>
                <a:lnTo>
                  <a:pt x="329" y="614"/>
                </a:lnTo>
                <a:lnTo>
                  <a:pt x="329" y="607"/>
                </a:lnTo>
                <a:lnTo>
                  <a:pt x="329" y="601"/>
                </a:lnTo>
                <a:lnTo>
                  <a:pt x="327" y="608"/>
                </a:lnTo>
                <a:lnTo>
                  <a:pt x="322" y="614"/>
                </a:lnTo>
                <a:lnTo>
                  <a:pt x="315" y="618"/>
                </a:lnTo>
                <a:lnTo>
                  <a:pt x="309" y="622"/>
                </a:lnTo>
                <a:lnTo>
                  <a:pt x="303" y="622"/>
                </a:lnTo>
                <a:lnTo>
                  <a:pt x="297" y="618"/>
                </a:lnTo>
                <a:lnTo>
                  <a:pt x="299" y="613"/>
                </a:lnTo>
                <a:lnTo>
                  <a:pt x="299" y="606"/>
                </a:lnTo>
                <a:lnTo>
                  <a:pt x="294" y="599"/>
                </a:lnTo>
                <a:lnTo>
                  <a:pt x="287" y="601"/>
                </a:lnTo>
                <a:lnTo>
                  <a:pt x="281" y="605"/>
                </a:lnTo>
                <a:lnTo>
                  <a:pt x="278" y="599"/>
                </a:lnTo>
                <a:lnTo>
                  <a:pt x="279" y="605"/>
                </a:lnTo>
                <a:lnTo>
                  <a:pt x="274" y="599"/>
                </a:lnTo>
                <a:lnTo>
                  <a:pt x="271" y="591"/>
                </a:lnTo>
                <a:lnTo>
                  <a:pt x="265" y="586"/>
                </a:lnTo>
                <a:lnTo>
                  <a:pt x="262" y="579"/>
                </a:lnTo>
                <a:lnTo>
                  <a:pt x="261" y="587"/>
                </a:lnTo>
                <a:lnTo>
                  <a:pt x="255" y="594"/>
                </a:lnTo>
                <a:lnTo>
                  <a:pt x="255" y="601"/>
                </a:lnTo>
                <a:lnTo>
                  <a:pt x="250" y="605"/>
                </a:lnTo>
                <a:lnTo>
                  <a:pt x="244" y="609"/>
                </a:lnTo>
                <a:lnTo>
                  <a:pt x="238" y="616"/>
                </a:lnTo>
                <a:lnTo>
                  <a:pt x="232" y="617"/>
                </a:lnTo>
                <a:lnTo>
                  <a:pt x="226" y="617"/>
                </a:lnTo>
                <a:lnTo>
                  <a:pt x="220" y="613"/>
                </a:lnTo>
                <a:lnTo>
                  <a:pt x="214" y="609"/>
                </a:lnTo>
                <a:lnTo>
                  <a:pt x="208" y="610"/>
                </a:lnTo>
                <a:lnTo>
                  <a:pt x="202" y="616"/>
                </a:lnTo>
                <a:lnTo>
                  <a:pt x="195" y="623"/>
                </a:lnTo>
                <a:lnTo>
                  <a:pt x="189" y="630"/>
                </a:lnTo>
                <a:lnTo>
                  <a:pt x="184" y="623"/>
                </a:lnTo>
                <a:lnTo>
                  <a:pt x="185" y="617"/>
                </a:lnTo>
                <a:lnTo>
                  <a:pt x="185" y="610"/>
                </a:lnTo>
                <a:lnTo>
                  <a:pt x="184" y="603"/>
                </a:lnTo>
                <a:lnTo>
                  <a:pt x="184" y="597"/>
                </a:lnTo>
                <a:lnTo>
                  <a:pt x="185" y="590"/>
                </a:lnTo>
                <a:lnTo>
                  <a:pt x="183" y="583"/>
                </a:lnTo>
                <a:lnTo>
                  <a:pt x="181" y="576"/>
                </a:lnTo>
                <a:lnTo>
                  <a:pt x="178" y="569"/>
                </a:lnTo>
                <a:lnTo>
                  <a:pt x="176" y="576"/>
                </a:lnTo>
                <a:lnTo>
                  <a:pt x="173" y="583"/>
                </a:lnTo>
                <a:lnTo>
                  <a:pt x="166" y="585"/>
                </a:lnTo>
                <a:lnTo>
                  <a:pt x="160" y="579"/>
                </a:lnTo>
                <a:lnTo>
                  <a:pt x="154" y="578"/>
                </a:lnTo>
                <a:lnTo>
                  <a:pt x="148" y="582"/>
                </a:lnTo>
                <a:lnTo>
                  <a:pt x="142" y="586"/>
                </a:lnTo>
                <a:lnTo>
                  <a:pt x="136" y="591"/>
                </a:lnTo>
                <a:lnTo>
                  <a:pt x="129" y="592"/>
                </a:lnTo>
                <a:lnTo>
                  <a:pt x="123" y="589"/>
                </a:lnTo>
                <a:lnTo>
                  <a:pt x="117" y="587"/>
                </a:lnTo>
                <a:lnTo>
                  <a:pt x="123" y="581"/>
                </a:lnTo>
                <a:lnTo>
                  <a:pt x="126" y="578"/>
                </a:lnTo>
                <a:lnTo>
                  <a:pt x="119" y="581"/>
                </a:lnTo>
                <a:lnTo>
                  <a:pt x="115" y="587"/>
                </a:lnTo>
                <a:lnTo>
                  <a:pt x="110" y="587"/>
                </a:lnTo>
                <a:lnTo>
                  <a:pt x="110" y="582"/>
                </a:lnTo>
                <a:lnTo>
                  <a:pt x="105" y="574"/>
                </a:lnTo>
                <a:lnTo>
                  <a:pt x="99" y="577"/>
                </a:lnTo>
                <a:lnTo>
                  <a:pt x="93" y="581"/>
                </a:lnTo>
                <a:lnTo>
                  <a:pt x="87" y="585"/>
                </a:lnTo>
                <a:lnTo>
                  <a:pt x="84" y="578"/>
                </a:lnTo>
                <a:lnTo>
                  <a:pt x="85" y="571"/>
                </a:lnTo>
                <a:lnTo>
                  <a:pt x="84" y="565"/>
                </a:lnTo>
                <a:lnTo>
                  <a:pt x="84" y="558"/>
                </a:lnTo>
                <a:lnTo>
                  <a:pt x="83" y="551"/>
                </a:lnTo>
                <a:lnTo>
                  <a:pt x="83" y="544"/>
                </a:lnTo>
                <a:lnTo>
                  <a:pt x="81" y="538"/>
                </a:lnTo>
                <a:lnTo>
                  <a:pt x="80" y="530"/>
                </a:lnTo>
                <a:lnTo>
                  <a:pt x="77" y="523"/>
                </a:lnTo>
                <a:lnTo>
                  <a:pt x="77" y="517"/>
                </a:lnTo>
                <a:lnTo>
                  <a:pt x="80" y="510"/>
                </a:lnTo>
                <a:lnTo>
                  <a:pt x="77" y="504"/>
                </a:lnTo>
                <a:lnTo>
                  <a:pt x="71" y="497"/>
                </a:lnTo>
                <a:lnTo>
                  <a:pt x="68" y="495"/>
                </a:lnTo>
                <a:lnTo>
                  <a:pt x="66" y="488"/>
                </a:lnTo>
                <a:lnTo>
                  <a:pt x="71" y="484"/>
                </a:lnTo>
                <a:lnTo>
                  <a:pt x="72" y="482"/>
                </a:lnTo>
                <a:lnTo>
                  <a:pt x="74" y="476"/>
                </a:lnTo>
                <a:lnTo>
                  <a:pt x="74" y="469"/>
                </a:lnTo>
                <a:lnTo>
                  <a:pt x="76" y="462"/>
                </a:lnTo>
                <a:lnTo>
                  <a:pt x="76" y="456"/>
                </a:lnTo>
                <a:lnTo>
                  <a:pt x="72" y="448"/>
                </a:lnTo>
                <a:lnTo>
                  <a:pt x="67" y="441"/>
                </a:lnTo>
                <a:lnTo>
                  <a:pt x="67" y="436"/>
                </a:lnTo>
                <a:lnTo>
                  <a:pt x="60" y="431"/>
                </a:lnTo>
                <a:lnTo>
                  <a:pt x="56" y="424"/>
                </a:lnTo>
                <a:lnTo>
                  <a:pt x="56" y="417"/>
                </a:lnTo>
                <a:lnTo>
                  <a:pt x="51" y="424"/>
                </a:lnTo>
                <a:lnTo>
                  <a:pt x="45" y="417"/>
                </a:lnTo>
                <a:lnTo>
                  <a:pt x="39" y="415"/>
                </a:lnTo>
                <a:lnTo>
                  <a:pt x="33" y="420"/>
                </a:lnTo>
                <a:lnTo>
                  <a:pt x="27" y="416"/>
                </a:lnTo>
                <a:lnTo>
                  <a:pt x="26" y="409"/>
                </a:lnTo>
                <a:lnTo>
                  <a:pt x="30" y="402"/>
                </a:lnTo>
                <a:lnTo>
                  <a:pt x="36" y="405"/>
                </a:lnTo>
                <a:lnTo>
                  <a:pt x="42" y="405"/>
                </a:lnTo>
                <a:lnTo>
                  <a:pt x="36" y="400"/>
                </a:lnTo>
                <a:lnTo>
                  <a:pt x="31" y="393"/>
                </a:lnTo>
                <a:lnTo>
                  <a:pt x="25" y="393"/>
                </a:lnTo>
                <a:lnTo>
                  <a:pt x="20" y="391"/>
                </a:lnTo>
                <a:lnTo>
                  <a:pt x="16" y="384"/>
                </a:lnTo>
                <a:lnTo>
                  <a:pt x="15" y="377"/>
                </a:lnTo>
                <a:lnTo>
                  <a:pt x="15" y="371"/>
                </a:lnTo>
                <a:lnTo>
                  <a:pt x="17" y="364"/>
                </a:lnTo>
                <a:lnTo>
                  <a:pt x="24" y="366"/>
                </a:lnTo>
                <a:lnTo>
                  <a:pt x="22" y="361"/>
                </a:lnTo>
                <a:lnTo>
                  <a:pt x="21" y="355"/>
                </a:lnTo>
                <a:lnTo>
                  <a:pt x="20" y="348"/>
                </a:lnTo>
                <a:lnTo>
                  <a:pt x="25" y="347"/>
                </a:lnTo>
                <a:lnTo>
                  <a:pt x="21" y="340"/>
                </a:lnTo>
                <a:lnTo>
                  <a:pt x="17" y="333"/>
                </a:lnTo>
                <a:lnTo>
                  <a:pt x="13" y="326"/>
                </a:lnTo>
                <a:lnTo>
                  <a:pt x="7" y="324"/>
                </a:lnTo>
                <a:lnTo>
                  <a:pt x="5" y="317"/>
                </a:lnTo>
                <a:lnTo>
                  <a:pt x="5" y="310"/>
                </a:lnTo>
                <a:lnTo>
                  <a:pt x="4" y="304"/>
                </a:lnTo>
                <a:lnTo>
                  <a:pt x="4" y="296"/>
                </a:lnTo>
                <a:lnTo>
                  <a:pt x="1" y="289"/>
                </a:lnTo>
                <a:lnTo>
                  <a:pt x="0" y="284"/>
                </a:lnTo>
                <a:lnTo>
                  <a:pt x="3" y="27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3" name="Freeform 200"/>
          <p:cNvSpPr>
            <a:spLocks/>
          </p:cNvSpPr>
          <p:nvPr/>
        </p:nvSpPr>
        <p:spPr bwMode="auto">
          <a:xfrm>
            <a:off x="7751763" y="4624388"/>
            <a:ext cx="9525" cy="3175"/>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w 19"/>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0" y="4"/>
                </a:moveTo>
                <a:lnTo>
                  <a:pt x="0" y="0"/>
                </a:lnTo>
                <a:lnTo>
                  <a:pt x="7" y="1"/>
                </a:lnTo>
                <a:lnTo>
                  <a:pt x="13" y="3"/>
                </a:lnTo>
                <a:lnTo>
                  <a:pt x="19" y="6"/>
                </a:lnTo>
                <a:lnTo>
                  <a:pt x="13" y="8"/>
                </a:lnTo>
                <a:lnTo>
                  <a:pt x="6" y="6"/>
                </a:lnTo>
                <a:lnTo>
                  <a:pt x="0"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4" name="Freeform 201"/>
          <p:cNvSpPr>
            <a:spLocks/>
          </p:cNvSpPr>
          <p:nvPr/>
        </p:nvSpPr>
        <p:spPr bwMode="auto">
          <a:xfrm>
            <a:off x="7764463" y="4602163"/>
            <a:ext cx="7937" cy="4762"/>
          </a:xfrm>
          <a:custGeom>
            <a:avLst/>
            <a:gdLst>
              <a:gd name="T0" fmla="*/ 0 w 16"/>
              <a:gd name="T1" fmla="*/ 0 h 10"/>
              <a:gd name="T2" fmla="*/ 0 w 16"/>
              <a:gd name="T3" fmla="*/ 0 h 10"/>
              <a:gd name="T4" fmla="*/ 0 w 16"/>
              <a:gd name="T5" fmla="*/ 0 h 10"/>
              <a:gd name="T6" fmla="*/ 0 w 16"/>
              <a:gd name="T7" fmla="*/ 0 h 10"/>
              <a:gd name="T8" fmla="*/ 0 w 16"/>
              <a:gd name="T9" fmla="*/ 0 h 10"/>
              <a:gd name="T10" fmla="*/ 0 w 16"/>
              <a:gd name="T11" fmla="*/ 0 h 10"/>
              <a:gd name="T12" fmla="*/ 0 w 16"/>
              <a:gd name="T13" fmla="*/ 0 h 10"/>
              <a:gd name="T14" fmla="*/ 0 w 16"/>
              <a:gd name="T15" fmla="*/ 0 h 10"/>
              <a:gd name="T16" fmla="*/ 0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0"/>
                </a:moveTo>
                <a:lnTo>
                  <a:pt x="7" y="0"/>
                </a:lnTo>
                <a:lnTo>
                  <a:pt x="14" y="0"/>
                </a:lnTo>
                <a:lnTo>
                  <a:pt x="15" y="3"/>
                </a:lnTo>
                <a:lnTo>
                  <a:pt x="16" y="8"/>
                </a:lnTo>
                <a:lnTo>
                  <a:pt x="16" y="10"/>
                </a:lnTo>
                <a:lnTo>
                  <a:pt x="10" y="10"/>
                </a:lnTo>
                <a:lnTo>
                  <a:pt x="3" y="3"/>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5" name="Freeform 202"/>
          <p:cNvSpPr>
            <a:spLocks/>
          </p:cNvSpPr>
          <p:nvPr/>
        </p:nvSpPr>
        <p:spPr bwMode="auto">
          <a:xfrm>
            <a:off x="7764463" y="4598988"/>
            <a:ext cx="6350" cy="3175"/>
          </a:xfrm>
          <a:custGeom>
            <a:avLst/>
            <a:gdLst>
              <a:gd name="T0" fmla="*/ 0 w 15"/>
              <a:gd name="T1" fmla="*/ 0 h 7"/>
              <a:gd name="T2" fmla="*/ 0 w 15"/>
              <a:gd name="T3" fmla="*/ 0 h 7"/>
              <a:gd name="T4" fmla="*/ 0 w 15"/>
              <a:gd name="T5" fmla="*/ 0 h 7"/>
              <a:gd name="T6" fmla="*/ 0 w 15"/>
              <a:gd name="T7" fmla="*/ 0 h 7"/>
              <a:gd name="T8" fmla="*/ 0 w 15"/>
              <a:gd name="T9" fmla="*/ 0 h 7"/>
              <a:gd name="T10" fmla="*/ 0 w 15"/>
              <a:gd name="T11" fmla="*/ 0 h 7"/>
              <a:gd name="T12" fmla="*/ 0 w 15"/>
              <a:gd name="T13" fmla="*/ 0 h 7"/>
              <a:gd name="T14" fmla="*/ 0 60000 65536"/>
              <a:gd name="T15" fmla="*/ 0 60000 65536"/>
              <a:gd name="T16" fmla="*/ 0 60000 65536"/>
              <a:gd name="T17" fmla="*/ 0 60000 65536"/>
              <a:gd name="T18" fmla="*/ 0 60000 65536"/>
              <a:gd name="T19" fmla="*/ 0 60000 65536"/>
              <a:gd name="T20" fmla="*/ 0 60000 65536"/>
              <a:gd name="T21" fmla="*/ 0 w 15"/>
              <a:gd name="T22" fmla="*/ 0 h 7"/>
              <a:gd name="T23" fmla="*/ 15 w 1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7">
                <a:moveTo>
                  <a:pt x="1" y="7"/>
                </a:moveTo>
                <a:lnTo>
                  <a:pt x="0" y="0"/>
                </a:lnTo>
                <a:lnTo>
                  <a:pt x="7" y="1"/>
                </a:lnTo>
                <a:lnTo>
                  <a:pt x="13" y="6"/>
                </a:lnTo>
                <a:lnTo>
                  <a:pt x="15" y="7"/>
                </a:lnTo>
                <a:lnTo>
                  <a:pt x="8" y="7"/>
                </a:lnTo>
                <a:lnTo>
                  <a:pt x="1"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6" name="Freeform 203"/>
          <p:cNvSpPr>
            <a:spLocks/>
          </p:cNvSpPr>
          <p:nvPr/>
        </p:nvSpPr>
        <p:spPr bwMode="auto">
          <a:xfrm>
            <a:off x="8166100" y="4770438"/>
            <a:ext cx="298450" cy="325437"/>
          </a:xfrm>
          <a:custGeom>
            <a:avLst/>
            <a:gdLst>
              <a:gd name="T0" fmla="*/ 0 w 630"/>
              <a:gd name="T1" fmla="*/ 0 h 693"/>
              <a:gd name="T2" fmla="*/ 0 w 630"/>
              <a:gd name="T3" fmla="*/ 0 h 693"/>
              <a:gd name="T4" fmla="*/ 0 w 630"/>
              <a:gd name="T5" fmla="*/ 0 h 693"/>
              <a:gd name="T6" fmla="*/ 0 w 630"/>
              <a:gd name="T7" fmla="*/ 0 h 693"/>
              <a:gd name="T8" fmla="*/ 0 w 630"/>
              <a:gd name="T9" fmla="*/ 0 h 693"/>
              <a:gd name="T10" fmla="*/ 0 w 630"/>
              <a:gd name="T11" fmla="*/ 0 h 693"/>
              <a:gd name="T12" fmla="*/ 0 w 630"/>
              <a:gd name="T13" fmla="*/ 0 h 693"/>
              <a:gd name="T14" fmla="*/ 0 w 630"/>
              <a:gd name="T15" fmla="*/ 0 h 693"/>
              <a:gd name="T16" fmla="*/ 0 w 630"/>
              <a:gd name="T17" fmla="*/ 0 h 693"/>
              <a:gd name="T18" fmla="*/ 0 w 630"/>
              <a:gd name="T19" fmla="*/ 0 h 693"/>
              <a:gd name="T20" fmla="*/ 0 w 630"/>
              <a:gd name="T21" fmla="*/ 0 h 693"/>
              <a:gd name="T22" fmla="*/ 0 w 630"/>
              <a:gd name="T23" fmla="*/ 0 h 693"/>
              <a:gd name="T24" fmla="*/ 0 w 630"/>
              <a:gd name="T25" fmla="*/ 0 h 693"/>
              <a:gd name="T26" fmla="*/ 0 w 630"/>
              <a:gd name="T27" fmla="*/ 0 h 693"/>
              <a:gd name="T28" fmla="*/ 0 w 630"/>
              <a:gd name="T29" fmla="*/ 0 h 693"/>
              <a:gd name="T30" fmla="*/ 0 w 630"/>
              <a:gd name="T31" fmla="*/ 0 h 693"/>
              <a:gd name="T32" fmla="*/ 0 w 630"/>
              <a:gd name="T33" fmla="*/ 0 h 693"/>
              <a:gd name="T34" fmla="*/ 0 w 630"/>
              <a:gd name="T35" fmla="*/ 0 h 693"/>
              <a:gd name="T36" fmla="*/ 0 w 630"/>
              <a:gd name="T37" fmla="*/ 0 h 693"/>
              <a:gd name="T38" fmla="*/ 0 w 630"/>
              <a:gd name="T39" fmla="*/ 0 h 693"/>
              <a:gd name="T40" fmla="*/ 0 w 630"/>
              <a:gd name="T41" fmla="*/ 0 h 693"/>
              <a:gd name="T42" fmla="*/ 0 w 630"/>
              <a:gd name="T43" fmla="*/ 0 h 693"/>
              <a:gd name="T44" fmla="*/ 0 w 630"/>
              <a:gd name="T45" fmla="*/ 0 h 693"/>
              <a:gd name="T46" fmla="*/ 0 w 630"/>
              <a:gd name="T47" fmla="*/ 0 h 693"/>
              <a:gd name="T48" fmla="*/ 0 w 630"/>
              <a:gd name="T49" fmla="*/ 0 h 693"/>
              <a:gd name="T50" fmla="*/ 0 w 630"/>
              <a:gd name="T51" fmla="*/ 0 h 693"/>
              <a:gd name="T52" fmla="*/ 0 w 630"/>
              <a:gd name="T53" fmla="*/ 0 h 693"/>
              <a:gd name="T54" fmla="*/ 0 w 630"/>
              <a:gd name="T55" fmla="*/ 0 h 693"/>
              <a:gd name="T56" fmla="*/ 0 w 630"/>
              <a:gd name="T57" fmla="*/ 0 h 693"/>
              <a:gd name="T58" fmla="*/ 0 w 630"/>
              <a:gd name="T59" fmla="*/ 0 h 693"/>
              <a:gd name="T60" fmla="*/ 0 w 630"/>
              <a:gd name="T61" fmla="*/ 0 h 693"/>
              <a:gd name="T62" fmla="*/ 0 w 630"/>
              <a:gd name="T63" fmla="*/ 0 h 693"/>
              <a:gd name="T64" fmla="*/ 0 w 630"/>
              <a:gd name="T65" fmla="*/ 0 h 693"/>
              <a:gd name="T66" fmla="*/ 0 w 630"/>
              <a:gd name="T67" fmla="*/ 0 h 693"/>
              <a:gd name="T68" fmla="*/ 0 w 630"/>
              <a:gd name="T69" fmla="*/ 0 h 693"/>
              <a:gd name="T70" fmla="*/ 0 w 630"/>
              <a:gd name="T71" fmla="*/ 0 h 693"/>
              <a:gd name="T72" fmla="*/ 0 w 630"/>
              <a:gd name="T73" fmla="*/ 0 h 693"/>
              <a:gd name="T74" fmla="*/ 0 w 630"/>
              <a:gd name="T75" fmla="*/ 0 h 693"/>
              <a:gd name="T76" fmla="*/ 0 w 630"/>
              <a:gd name="T77" fmla="*/ 0 h 693"/>
              <a:gd name="T78" fmla="*/ 0 w 630"/>
              <a:gd name="T79" fmla="*/ 0 h 693"/>
              <a:gd name="T80" fmla="*/ 0 w 630"/>
              <a:gd name="T81" fmla="*/ 0 h 693"/>
              <a:gd name="T82" fmla="*/ 0 w 630"/>
              <a:gd name="T83" fmla="*/ 0 h 693"/>
              <a:gd name="T84" fmla="*/ 0 w 630"/>
              <a:gd name="T85" fmla="*/ 0 h 693"/>
              <a:gd name="T86" fmla="*/ 0 w 630"/>
              <a:gd name="T87" fmla="*/ 0 h 693"/>
              <a:gd name="T88" fmla="*/ 0 w 630"/>
              <a:gd name="T89" fmla="*/ 0 h 693"/>
              <a:gd name="T90" fmla="*/ 0 w 630"/>
              <a:gd name="T91" fmla="*/ 0 h 693"/>
              <a:gd name="T92" fmla="*/ 0 w 630"/>
              <a:gd name="T93" fmla="*/ 0 h 693"/>
              <a:gd name="T94" fmla="*/ 0 w 630"/>
              <a:gd name="T95" fmla="*/ 0 h 693"/>
              <a:gd name="T96" fmla="*/ 0 w 630"/>
              <a:gd name="T97" fmla="*/ 0 h 693"/>
              <a:gd name="T98" fmla="*/ 0 w 630"/>
              <a:gd name="T99" fmla="*/ 0 h 693"/>
              <a:gd name="T100" fmla="*/ 0 w 630"/>
              <a:gd name="T101" fmla="*/ 0 h 693"/>
              <a:gd name="T102" fmla="*/ 0 w 630"/>
              <a:gd name="T103" fmla="*/ 0 h 693"/>
              <a:gd name="T104" fmla="*/ 0 w 630"/>
              <a:gd name="T105" fmla="*/ 0 h 693"/>
              <a:gd name="T106" fmla="*/ 0 w 630"/>
              <a:gd name="T107" fmla="*/ 0 h 693"/>
              <a:gd name="T108" fmla="*/ 0 w 630"/>
              <a:gd name="T109" fmla="*/ 0 h 693"/>
              <a:gd name="T110" fmla="*/ 0 w 630"/>
              <a:gd name="T111" fmla="*/ 0 h 693"/>
              <a:gd name="T112" fmla="*/ 0 w 630"/>
              <a:gd name="T113" fmla="*/ 0 h 693"/>
              <a:gd name="T114" fmla="*/ 0 w 630"/>
              <a:gd name="T115" fmla="*/ 0 h 693"/>
              <a:gd name="T116" fmla="*/ 0 w 630"/>
              <a:gd name="T117" fmla="*/ 0 h 693"/>
              <a:gd name="T118" fmla="*/ 0 w 630"/>
              <a:gd name="T119" fmla="*/ 0 h 6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0"/>
              <a:gd name="T181" fmla="*/ 0 h 693"/>
              <a:gd name="T182" fmla="*/ 630 w 630"/>
              <a:gd name="T183" fmla="*/ 693 h 6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0" h="693">
                <a:moveTo>
                  <a:pt x="17" y="51"/>
                </a:moveTo>
                <a:lnTo>
                  <a:pt x="18" y="45"/>
                </a:lnTo>
                <a:lnTo>
                  <a:pt x="14" y="38"/>
                </a:lnTo>
                <a:lnTo>
                  <a:pt x="20" y="35"/>
                </a:lnTo>
                <a:lnTo>
                  <a:pt x="27" y="32"/>
                </a:lnTo>
                <a:lnTo>
                  <a:pt x="33" y="31"/>
                </a:lnTo>
                <a:lnTo>
                  <a:pt x="39" y="32"/>
                </a:lnTo>
                <a:lnTo>
                  <a:pt x="45" y="31"/>
                </a:lnTo>
                <a:lnTo>
                  <a:pt x="52" y="29"/>
                </a:lnTo>
                <a:lnTo>
                  <a:pt x="58" y="23"/>
                </a:lnTo>
                <a:lnTo>
                  <a:pt x="69" y="9"/>
                </a:lnTo>
                <a:lnTo>
                  <a:pt x="75" y="5"/>
                </a:lnTo>
                <a:lnTo>
                  <a:pt x="82" y="4"/>
                </a:lnTo>
                <a:lnTo>
                  <a:pt x="88" y="1"/>
                </a:lnTo>
                <a:lnTo>
                  <a:pt x="90" y="0"/>
                </a:lnTo>
                <a:lnTo>
                  <a:pt x="94" y="0"/>
                </a:lnTo>
                <a:lnTo>
                  <a:pt x="100" y="0"/>
                </a:lnTo>
                <a:lnTo>
                  <a:pt x="107" y="1"/>
                </a:lnTo>
                <a:lnTo>
                  <a:pt x="113" y="4"/>
                </a:lnTo>
                <a:lnTo>
                  <a:pt x="119" y="8"/>
                </a:lnTo>
                <a:lnTo>
                  <a:pt x="125" y="8"/>
                </a:lnTo>
                <a:lnTo>
                  <a:pt x="131" y="13"/>
                </a:lnTo>
                <a:lnTo>
                  <a:pt x="137" y="15"/>
                </a:lnTo>
                <a:lnTo>
                  <a:pt x="144" y="22"/>
                </a:lnTo>
                <a:lnTo>
                  <a:pt x="149" y="27"/>
                </a:lnTo>
                <a:lnTo>
                  <a:pt x="155" y="31"/>
                </a:lnTo>
                <a:lnTo>
                  <a:pt x="161" y="31"/>
                </a:lnTo>
                <a:lnTo>
                  <a:pt x="167" y="31"/>
                </a:lnTo>
                <a:lnTo>
                  <a:pt x="173" y="32"/>
                </a:lnTo>
                <a:lnTo>
                  <a:pt x="180" y="32"/>
                </a:lnTo>
                <a:lnTo>
                  <a:pt x="180" y="31"/>
                </a:lnTo>
                <a:lnTo>
                  <a:pt x="186" y="31"/>
                </a:lnTo>
                <a:lnTo>
                  <a:pt x="192" y="34"/>
                </a:lnTo>
                <a:lnTo>
                  <a:pt x="198" y="40"/>
                </a:lnTo>
                <a:lnTo>
                  <a:pt x="193" y="47"/>
                </a:lnTo>
                <a:lnTo>
                  <a:pt x="194" y="54"/>
                </a:lnTo>
                <a:lnTo>
                  <a:pt x="196" y="61"/>
                </a:lnTo>
                <a:lnTo>
                  <a:pt x="202" y="67"/>
                </a:lnTo>
                <a:lnTo>
                  <a:pt x="205" y="74"/>
                </a:lnTo>
                <a:lnTo>
                  <a:pt x="207" y="81"/>
                </a:lnTo>
                <a:lnTo>
                  <a:pt x="204" y="88"/>
                </a:lnTo>
                <a:lnTo>
                  <a:pt x="204" y="95"/>
                </a:lnTo>
                <a:lnTo>
                  <a:pt x="198" y="101"/>
                </a:lnTo>
                <a:lnTo>
                  <a:pt x="194" y="109"/>
                </a:lnTo>
                <a:lnTo>
                  <a:pt x="195" y="114"/>
                </a:lnTo>
                <a:lnTo>
                  <a:pt x="196" y="121"/>
                </a:lnTo>
                <a:lnTo>
                  <a:pt x="197" y="128"/>
                </a:lnTo>
                <a:lnTo>
                  <a:pt x="196" y="135"/>
                </a:lnTo>
                <a:lnTo>
                  <a:pt x="195" y="142"/>
                </a:lnTo>
                <a:lnTo>
                  <a:pt x="197" y="148"/>
                </a:lnTo>
                <a:lnTo>
                  <a:pt x="197" y="155"/>
                </a:lnTo>
                <a:lnTo>
                  <a:pt x="201" y="162"/>
                </a:lnTo>
                <a:lnTo>
                  <a:pt x="206" y="169"/>
                </a:lnTo>
                <a:lnTo>
                  <a:pt x="209" y="176"/>
                </a:lnTo>
                <a:lnTo>
                  <a:pt x="211" y="183"/>
                </a:lnTo>
                <a:lnTo>
                  <a:pt x="212" y="190"/>
                </a:lnTo>
                <a:lnTo>
                  <a:pt x="215" y="196"/>
                </a:lnTo>
                <a:lnTo>
                  <a:pt x="218" y="190"/>
                </a:lnTo>
                <a:lnTo>
                  <a:pt x="218" y="183"/>
                </a:lnTo>
                <a:lnTo>
                  <a:pt x="217" y="176"/>
                </a:lnTo>
                <a:lnTo>
                  <a:pt x="221" y="169"/>
                </a:lnTo>
                <a:lnTo>
                  <a:pt x="227" y="171"/>
                </a:lnTo>
                <a:lnTo>
                  <a:pt x="228" y="178"/>
                </a:lnTo>
                <a:lnTo>
                  <a:pt x="228" y="192"/>
                </a:lnTo>
                <a:lnTo>
                  <a:pt x="229" y="199"/>
                </a:lnTo>
                <a:lnTo>
                  <a:pt x="231" y="206"/>
                </a:lnTo>
                <a:lnTo>
                  <a:pt x="237" y="207"/>
                </a:lnTo>
                <a:lnTo>
                  <a:pt x="238" y="214"/>
                </a:lnTo>
                <a:lnTo>
                  <a:pt x="238" y="220"/>
                </a:lnTo>
                <a:lnTo>
                  <a:pt x="241" y="226"/>
                </a:lnTo>
                <a:lnTo>
                  <a:pt x="246" y="233"/>
                </a:lnTo>
                <a:lnTo>
                  <a:pt x="253" y="236"/>
                </a:lnTo>
                <a:lnTo>
                  <a:pt x="258" y="239"/>
                </a:lnTo>
                <a:lnTo>
                  <a:pt x="265" y="239"/>
                </a:lnTo>
                <a:lnTo>
                  <a:pt x="270" y="240"/>
                </a:lnTo>
                <a:lnTo>
                  <a:pt x="276" y="239"/>
                </a:lnTo>
                <a:lnTo>
                  <a:pt x="282" y="235"/>
                </a:lnTo>
                <a:lnTo>
                  <a:pt x="285" y="228"/>
                </a:lnTo>
                <a:lnTo>
                  <a:pt x="291" y="224"/>
                </a:lnTo>
                <a:lnTo>
                  <a:pt x="294" y="222"/>
                </a:lnTo>
                <a:lnTo>
                  <a:pt x="296" y="216"/>
                </a:lnTo>
                <a:lnTo>
                  <a:pt x="302" y="211"/>
                </a:lnTo>
                <a:lnTo>
                  <a:pt x="308" y="207"/>
                </a:lnTo>
                <a:lnTo>
                  <a:pt x="308" y="200"/>
                </a:lnTo>
                <a:lnTo>
                  <a:pt x="309" y="199"/>
                </a:lnTo>
                <a:lnTo>
                  <a:pt x="311" y="192"/>
                </a:lnTo>
                <a:lnTo>
                  <a:pt x="317" y="185"/>
                </a:lnTo>
                <a:lnTo>
                  <a:pt x="324" y="182"/>
                </a:lnTo>
                <a:lnTo>
                  <a:pt x="330" y="177"/>
                </a:lnTo>
                <a:lnTo>
                  <a:pt x="332" y="169"/>
                </a:lnTo>
                <a:lnTo>
                  <a:pt x="334" y="163"/>
                </a:lnTo>
                <a:lnTo>
                  <a:pt x="336" y="155"/>
                </a:lnTo>
                <a:lnTo>
                  <a:pt x="339" y="148"/>
                </a:lnTo>
                <a:lnTo>
                  <a:pt x="344" y="147"/>
                </a:lnTo>
                <a:lnTo>
                  <a:pt x="352" y="150"/>
                </a:lnTo>
                <a:lnTo>
                  <a:pt x="357" y="151"/>
                </a:lnTo>
                <a:lnTo>
                  <a:pt x="363" y="148"/>
                </a:lnTo>
                <a:lnTo>
                  <a:pt x="369" y="146"/>
                </a:lnTo>
                <a:lnTo>
                  <a:pt x="375" y="142"/>
                </a:lnTo>
                <a:lnTo>
                  <a:pt x="382" y="139"/>
                </a:lnTo>
                <a:lnTo>
                  <a:pt x="388" y="139"/>
                </a:lnTo>
                <a:lnTo>
                  <a:pt x="390" y="131"/>
                </a:lnTo>
                <a:lnTo>
                  <a:pt x="391" y="127"/>
                </a:lnTo>
                <a:lnTo>
                  <a:pt x="385" y="122"/>
                </a:lnTo>
                <a:lnTo>
                  <a:pt x="386" y="115"/>
                </a:lnTo>
                <a:lnTo>
                  <a:pt x="392" y="112"/>
                </a:lnTo>
                <a:lnTo>
                  <a:pt x="398" y="109"/>
                </a:lnTo>
                <a:lnTo>
                  <a:pt x="404" y="105"/>
                </a:lnTo>
                <a:lnTo>
                  <a:pt x="411" y="101"/>
                </a:lnTo>
                <a:lnTo>
                  <a:pt x="416" y="96"/>
                </a:lnTo>
                <a:lnTo>
                  <a:pt x="423" y="94"/>
                </a:lnTo>
                <a:lnTo>
                  <a:pt x="429" y="90"/>
                </a:lnTo>
                <a:lnTo>
                  <a:pt x="434" y="89"/>
                </a:lnTo>
                <a:lnTo>
                  <a:pt x="436" y="90"/>
                </a:lnTo>
                <a:lnTo>
                  <a:pt x="443" y="95"/>
                </a:lnTo>
                <a:lnTo>
                  <a:pt x="449" y="101"/>
                </a:lnTo>
                <a:lnTo>
                  <a:pt x="454" y="103"/>
                </a:lnTo>
                <a:lnTo>
                  <a:pt x="460" y="105"/>
                </a:lnTo>
                <a:lnTo>
                  <a:pt x="466" y="109"/>
                </a:lnTo>
                <a:lnTo>
                  <a:pt x="479" y="113"/>
                </a:lnTo>
                <a:lnTo>
                  <a:pt x="485" y="115"/>
                </a:lnTo>
                <a:lnTo>
                  <a:pt x="490" y="122"/>
                </a:lnTo>
                <a:lnTo>
                  <a:pt x="496" y="127"/>
                </a:lnTo>
                <a:lnTo>
                  <a:pt x="504" y="129"/>
                </a:lnTo>
                <a:lnTo>
                  <a:pt x="509" y="131"/>
                </a:lnTo>
                <a:lnTo>
                  <a:pt x="515" y="135"/>
                </a:lnTo>
                <a:lnTo>
                  <a:pt x="521" y="139"/>
                </a:lnTo>
                <a:lnTo>
                  <a:pt x="521" y="141"/>
                </a:lnTo>
                <a:lnTo>
                  <a:pt x="527" y="143"/>
                </a:lnTo>
                <a:lnTo>
                  <a:pt x="535" y="147"/>
                </a:lnTo>
                <a:lnTo>
                  <a:pt x="540" y="151"/>
                </a:lnTo>
                <a:lnTo>
                  <a:pt x="546" y="153"/>
                </a:lnTo>
                <a:lnTo>
                  <a:pt x="552" y="159"/>
                </a:lnTo>
                <a:lnTo>
                  <a:pt x="558" y="160"/>
                </a:lnTo>
                <a:lnTo>
                  <a:pt x="565" y="160"/>
                </a:lnTo>
                <a:lnTo>
                  <a:pt x="567" y="159"/>
                </a:lnTo>
                <a:lnTo>
                  <a:pt x="573" y="156"/>
                </a:lnTo>
                <a:lnTo>
                  <a:pt x="579" y="160"/>
                </a:lnTo>
                <a:lnTo>
                  <a:pt x="585" y="164"/>
                </a:lnTo>
                <a:lnTo>
                  <a:pt x="592" y="162"/>
                </a:lnTo>
                <a:lnTo>
                  <a:pt x="598" y="164"/>
                </a:lnTo>
                <a:lnTo>
                  <a:pt x="603" y="166"/>
                </a:lnTo>
                <a:lnTo>
                  <a:pt x="610" y="168"/>
                </a:lnTo>
                <a:lnTo>
                  <a:pt x="613" y="175"/>
                </a:lnTo>
                <a:lnTo>
                  <a:pt x="620" y="178"/>
                </a:lnTo>
                <a:lnTo>
                  <a:pt x="630" y="178"/>
                </a:lnTo>
                <a:lnTo>
                  <a:pt x="629" y="209"/>
                </a:lnTo>
                <a:lnTo>
                  <a:pt x="629" y="230"/>
                </a:lnTo>
                <a:lnTo>
                  <a:pt x="626" y="289"/>
                </a:lnTo>
                <a:lnTo>
                  <a:pt x="626" y="303"/>
                </a:lnTo>
                <a:lnTo>
                  <a:pt x="624" y="336"/>
                </a:lnTo>
                <a:lnTo>
                  <a:pt x="622" y="368"/>
                </a:lnTo>
                <a:lnTo>
                  <a:pt x="622" y="370"/>
                </a:lnTo>
                <a:lnTo>
                  <a:pt x="622" y="377"/>
                </a:lnTo>
                <a:lnTo>
                  <a:pt x="621" y="384"/>
                </a:lnTo>
                <a:lnTo>
                  <a:pt x="621" y="391"/>
                </a:lnTo>
                <a:lnTo>
                  <a:pt x="620" y="397"/>
                </a:lnTo>
                <a:lnTo>
                  <a:pt x="620" y="404"/>
                </a:lnTo>
                <a:lnTo>
                  <a:pt x="620" y="412"/>
                </a:lnTo>
                <a:lnTo>
                  <a:pt x="619" y="419"/>
                </a:lnTo>
                <a:lnTo>
                  <a:pt x="619" y="426"/>
                </a:lnTo>
                <a:lnTo>
                  <a:pt x="619" y="433"/>
                </a:lnTo>
                <a:lnTo>
                  <a:pt x="619" y="440"/>
                </a:lnTo>
                <a:lnTo>
                  <a:pt x="617" y="446"/>
                </a:lnTo>
                <a:lnTo>
                  <a:pt x="617" y="452"/>
                </a:lnTo>
                <a:lnTo>
                  <a:pt x="617" y="459"/>
                </a:lnTo>
                <a:lnTo>
                  <a:pt x="616" y="466"/>
                </a:lnTo>
                <a:lnTo>
                  <a:pt x="615" y="473"/>
                </a:lnTo>
                <a:lnTo>
                  <a:pt x="613" y="475"/>
                </a:lnTo>
                <a:lnTo>
                  <a:pt x="610" y="481"/>
                </a:lnTo>
                <a:lnTo>
                  <a:pt x="609" y="488"/>
                </a:lnTo>
                <a:lnTo>
                  <a:pt x="606" y="494"/>
                </a:lnTo>
                <a:lnTo>
                  <a:pt x="605" y="501"/>
                </a:lnTo>
                <a:lnTo>
                  <a:pt x="606" y="508"/>
                </a:lnTo>
                <a:lnTo>
                  <a:pt x="607" y="515"/>
                </a:lnTo>
                <a:lnTo>
                  <a:pt x="613" y="517"/>
                </a:lnTo>
                <a:lnTo>
                  <a:pt x="613" y="520"/>
                </a:lnTo>
                <a:lnTo>
                  <a:pt x="613" y="527"/>
                </a:lnTo>
                <a:lnTo>
                  <a:pt x="612" y="533"/>
                </a:lnTo>
                <a:lnTo>
                  <a:pt x="611" y="541"/>
                </a:lnTo>
                <a:lnTo>
                  <a:pt x="611" y="548"/>
                </a:lnTo>
                <a:lnTo>
                  <a:pt x="611" y="555"/>
                </a:lnTo>
                <a:lnTo>
                  <a:pt x="610" y="562"/>
                </a:lnTo>
                <a:lnTo>
                  <a:pt x="610" y="569"/>
                </a:lnTo>
                <a:lnTo>
                  <a:pt x="609" y="575"/>
                </a:lnTo>
                <a:lnTo>
                  <a:pt x="609" y="583"/>
                </a:lnTo>
                <a:lnTo>
                  <a:pt x="609" y="589"/>
                </a:lnTo>
                <a:lnTo>
                  <a:pt x="608" y="597"/>
                </a:lnTo>
                <a:lnTo>
                  <a:pt x="607" y="603"/>
                </a:lnTo>
                <a:lnTo>
                  <a:pt x="607" y="611"/>
                </a:lnTo>
                <a:lnTo>
                  <a:pt x="607" y="618"/>
                </a:lnTo>
                <a:lnTo>
                  <a:pt x="606" y="625"/>
                </a:lnTo>
                <a:lnTo>
                  <a:pt x="606" y="631"/>
                </a:lnTo>
                <a:lnTo>
                  <a:pt x="605" y="638"/>
                </a:lnTo>
                <a:lnTo>
                  <a:pt x="605" y="645"/>
                </a:lnTo>
                <a:lnTo>
                  <a:pt x="604" y="653"/>
                </a:lnTo>
                <a:lnTo>
                  <a:pt x="603" y="659"/>
                </a:lnTo>
                <a:lnTo>
                  <a:pt x="603" y="667"/>
                </a:lnTo>
                <a:lnTo>
                  <a:pt x="603" y="674"/>
                </a:lnTo>
                <a:lnTo>
                  <a:pt x="602" y="680"/>
                </a:lnTo>
                <a:lnTo>
                  <a:pt x="602" y="687"/>
                </a:lnTo>
                <a:lnTo>
                  <a:pt x="601" y="693"/>
                </a:lnTo>
                <a:lnTo>
                  <a:pt x="595" y="690"/>
                </a:lnTo>
                <a:lnTo>
                  <a:pt x="588" y="684"/>
                </a:lnTo>
                <a:lnTo>
                  <a:pt x="584" y="677"/>
                </a:lnTo>
                <a:lnTo>
                  <a:pt x="579" y="670"/>
                </a:lnTo>
                <a:lnTo>
                  <a:pt x="576" y="663"/>
                </a:lnTo>
                <a:lnTo>
                  <a:pt x="572" y="656"/>
                </a:lnTo>
                <a:lnTo>
                  <a:pt x="568" y="650"/>
                </a:lnTo>
                <a:lnTo>
                  <a:pt x="565" y="645"/>
                </a:lnTo>
                <a:lnTo>
                  <a:pt x="558" y="639"/>
                </a:lnTo>
                <a:lnTo>
                  <a:pt x="556" y="636"/>
                </a:lnTo>
                <a:lnTo>
                  <a:pt x="550" y="630"/>
                </a:lnTo>
                <a:lnTo>
                  <a:pt x="544" y="623"/>
                </a:lnTo>
                <a:lnTo>
                  <a:pt x="543" y="621"/>
                </a:lnTo>
                <a:lnTo>
                  <a:pt x="542" y="614"/>
                </a:lnTo>
                <a:lnTo>
                  <a:pt x="544" y="613"/>
                </a:lnTo>
                <a:lnTo>
                  <a:pt x="545" y="610"/>
                </a:lnTo>
                <a:lnTo>
                  <a:pt x="544" y="611"/>
                </a:lnTo>
                <a:lnTo>
                  <a:pt x="537" y="614"/>
                </a:lnTo>
                <a:lnTo>
                  <a:pt x="532" y="613"/>
                </a:lnTo>
                <a:lnTo>
                  <a:pt x="519" y="614"/>
                </a:lnTo>
                <a:lnTo>
                  <a:pt x="513" y="619"/>
                </a:lnTo>
                <a:lnTo>
                  <a:pt x="507" y="620"/>
                </a:lnTo>
                <a:lnTo>
                  <a:pt x="501" y="620"/>
                </a:lnTo>
                <a:lnTo>
                  <a:pt x="495" y="614"/>
                </a:lnTo>
                <a:lnTo>
                  <a:pt x="496" y="607"/>
                </a:lnTo>
                <a:lnTo>
                  <a:pt x="490" y="614"/>
                </a:lnTo>
                <a:lnTo>
                  <a:pt x="484" y="618"/>
                </a:lnTo>
                <a:lnTo>
                  <a:pt x="478" y="622"/>
                </a:lnTo>
                <a:lnTo>
                  <a:pt x="473" y="622"/>
                </a:lnTo>
                <a:lnTo>
                  <a:pt x="470" y="615"/>
                </a:lnTo>
                <a:lnTo>
                  <a:pt x="475" y="609"/>
                </a:lnTo>
                <a:lnTo>
                  <a:pt x="476" y="602"/>
                </a:lnTo>
                <a:lnTo>
                  <a:pt x="480" y="596"/>
                </a:lnTo>
                <a:lnTo>
                  <a:pt x="482" y="588"/>
                </a:lnTo>
                <a:lnTo>
                  <a:pt x="485" y="581"/>
                </a:lnTo>
                <a:lnTo>
                  <a:pt x="487" y="575"/>
                </a:lnTo>
                <a:lnTo>
                  <a:pt x="488" y="567"/>
                </a:lnTo>
                <a:lnTo>
                  <a:pt x="482" y="566"/>
                </a:lnTo>
                <a:lnTo>
                  <a:pt x="480" y="559"/>
                </a:lnTo>
                <a:lnTo>
                  <a:pt x="477" y="553"/>
                </a:lnTo>
                <a:lnTo>
                  <a:pt x="471" y="548"/>
                </a:lnTo>
                <a:lnTo>
                  <a:pt x="470" y="546"/>
                </a:lnTo>
                <a:lnTo>
                  <a:pt x="475" y="541"/>
                </a:lnTo>
                <a:lnTo>
                  <a:pt x="481" y="541"/>
                </a:lnTo>
                <a:lnTo>
                  <a:pt x="487" y="546"/>
                </a:lnTo>
                <a:lnTo>
                  <a:pt x="493" y="545"/>
                </a:lnTo>
                <a:lnTo>
                  <a:pt x="500" y="538"/>
                </a:lnTo>
                <a:lnTo>
                  <a:pt x="494" y="542"/>
                </a:lnTo>
                <a:lnTo>
                  <a:pt x="488" y="542"/>
                </a:lnTo>
                <a:lnTo>
                  <a:pt x="482" y="538"/>
                </a:lnTo>
                <a:lnTo>
                  <a:pt x="476" y="538"/>
                </a:lnTo>
                <a:lnTo>
                  <a:pt x="470" y="534"/>
                </a:lnTo>
                <a:lnTo>
                  <a:pt x="465" y="527"/>
                </a:lnTo>
                <a:lnTo>
                  <a:pt x="459" y="521"/>
                </a:lnTo>
                <a:lnTo>
                  <a:pt x="465" y="516"/>
                </a:lnTo>
                <a:lnTo>
                  <a:pt x="472" y="516"/>
                </a:lnTo>
                <a:lnTo>
                  <a:pt x="478" y="515"/>
                </a:lnTo>
                <a:lnTo>
                  <a:pt x="484" y="514"/>
                </a:lnTo>
                <a:lnTo>
                  <a:pt x="490" y="521"/>
                </a:lnTo>
                <a:lnTo>
                  <a:pt x="496" y="524"/>
                </a:lnTo>
                <a:lnTo>
                  <a:pt x="498" y="524"/>
                </a:lnTo>
                <a:lnTo>
                  <a:pt x="492" y="521"/>
                </a:lnTo>
                <a:lnTo>
                  <a:pt x="486" y="514"/>
                </a:lnTo>
                <a:lnTo>
                  <a:pt x="480" y="512"/>
                </a:lnTo>
                <a:lnTo>
                  <a:pt x="468" y="505"/>
                </a:lnTo>
                <a:lnTo>
                  <a:pt x="474" y="501"/>
                </a:lnTo>
                <a:lnTo>
                  <a:pt x="468" y="496"/>
                </a:lnTo>
                <a:lnTo>
                  <a:pt x="464" y="489"/>
                </a:lnTo>
                <a:lnTo>
                  <a:pt x="458" y="482"/>
                </a:lnTo>
                <a:lnTo>
                  <a:pt x="454" y="475"/>
                </a:lnTo>
                <a:lnTo>
                  <a:pt x="452" y="468"/>
                </a:lnTo>
                <a:lnTo>
                  <a:pt x="452" y="462"/>
                </a:lnTo>
                <a:lnTo>
                  <a:pt x="450" y="454"/>
                </a:lnTo>
                <a:lnTo>
                  <a:pt x="448" y="449"/>
                </a:lnTo>
                <a:lnTo>
                  <a:pt x="447" y="446"/>
                </a:lnTo>
                <a:lnTo>
                  <a:pt x="445" y="440"/>
                </a:lnTo>
                <a:lnTo>
                  <a:pt x="451" y="436"/>
                </a:lnTo>
                <a:lnTo>
                  <a:pt x="454" y="434"/>
                </a:lnTo>
                <a:lnTo>
                  <a:pt x="448" y="435"/>
                </a:lnTo>
                <a:lnTo>
                  <a:pt x="442" y="433"/>
                </a:lnTo>
                <a:lnTo>
                  <a:pt x="443" y="427"/>
                </a:lnTo>
                <a:lnTo>
                  <a:pt x="449" y="422"/>
                </a:lnTo>
                <a:lnTo>
                  <a:pt x="452" y="421"/>
                </a:lnTo>
                <a:lnTo>
                  <a:pt x="446" y="422"/>
                </a:lnTo>
                <a:lnTo>
                  <a:pt x="440" y="425"/>
                </a:lnTo>
                <a:lnTo>
                  <a:pt x="434" y="426"/>
                </a:lnTo>
                <a:lnTo>
                  <a:pt x="433" y="424"/>
                </a:lnTo>
                <a:lnTo>
                  <a:pt x="433" y="416"/>
                </a:lnTo>
                <a:lnTo>
                  <a:pt x="435" y="410"/>
                </a:lnTo>
                <a:lnTo>
                  <a:pt x="434" y="403"/>
                </a:lnTo>
                <a:lnTo>
                  <a:pt x="434" y="400"/>
                </a:lnTo>
                <a:lnTo>
                  <a:pt x="431" y="406"/>
                </a:lnTo>
                <a:lnTo>
                  <a:pt x="426" y="400"/>
                </a:lnTo>
                <a:lnTo>
                  <a:pt x="420" y="397"/>
                </a:lnTo>
                <a:lnTo>
                  <a:pt x="418" y="389"/>
                </a:lnTo>
                <a:lnTo>
                  <a:pt x="412" y="385"/>
                </a:lnTo>
                <a:lnTo>
                  <a:pt x="405" y="384"/>
                </a:lnTo>
                <a:lnTo>
                  <a:pt x="404" y="377"/>
                </a:lnTo>
                <a:lnTo>
                  <a:pt x="398" y="378"/>
                </a:lnTo>
                <a:lnTo>
                  <a:pt x="398" y="376"/>
                </a:lnTo>
                <a:lnTo>
                  <a:pt x="392" y="373"/>
                </a:lnTo>
                <a:lnTo>
                  <a:pt x="386" y="369"/>
                </a:lnTo>
                <a:lnTo>
                  <a:pt x="380" y="368"/>
                </a:lnTo>
                <a:lnTo>
                  <a:pt x="375" y="361"/>
                </a:lnTo>
                <a:lnTo>
                  <a:pt x="369" y="364"/>
                </a:lnTo>
                <a:lnTo>
                  <a:pt x="363" y="360"/>
                </a:lnTo>
                <a:lnTo>
                  <a:pt x="360" y="362"/>
                </a:lnTo>
                <a:lnTo>
                  <a:pt x="357" y="360"/>
                </a:lnTo>
                <a:lnTo>
                  <a:pt x="353" y="359"/>
                </a:lnTo>
                <a:lnTo>
                  <a:pt x="346" y="354"/>
                </a:lnTo>
                <a:lnTo>
                  <a:pt x="340" y="351"/>
                </a:lnTo>
                <a:lnTo>
                  <a:pt x="334" y="345"/>
                </a:lnTo>
                <a:lnTo>
                  <a:pt x="328" y="343"/>
                </a:lnTo>
                <a:lnTo>
                  <a:pt x="322" y="341"/>
                </a:lnTo>
                <a:lnTo>
                  <a:pt x="315" y="338"/>
                </a:lnTo>
                <a:lnTo>
                  <a:pt x="309" y="336"/>
                </a:lnTo>
                <a:lnTo>
                  <a:pt x="305" y="329"/>
                </a:lnTo>
                <a:lnTo>
                  <a:pt x="299" y="328"/>
                </a:lnTo>
                <a:lnTo>
                  <a:pt x="293" y="328"/>
                </a:lnTo>
                <a:lnTo>
                  <a:pt x="286" y="328"/>
                </a:lnTo>
                <a:lnTo>
                  <a:pt x="283" y="325"/>
                </a:lnTo>
                <a:lnTo>
                  <a:pt x="277" y="324"/>
                </a:lnTo>
                <a:lnTo>
                  <a:pt x="272" y="323"/>
                </a:lnTo>
                <a:lnTo>
                  <a:pt x="265" y="324"/>
                </a:lnTo>
                <a:lnTo>
                  <a:pt x="258" y="325"/>
                </a:lnTo>
                <a:lnTo>
                  <a:pt x="253" y="322"/>
                </a:lnTo>
                <a:lnTo>
                  <a:pt x="247" y="317"/>
                </a:lnTo>
                <a:lnTo>
                  <a:pt x="241" y="311"/>
                </a:lnTo>
                <a:lnTo>
                  <a:pt x="235" y="308"/>
                </a:lnTo>
                <a:lnTo>
                  <a:pt x="234" y="308"/>
                </a:lnTo>
                <a:lnTo>
                  <a:pt x="228" y="303"/>
                </a:lnTo>
                <a:lnTo>
                  <a:pt x="225" y="296"/>
                </a:lnTo>
                <a:lnTo>
                  <a:pt x="225" y="289"/>
                </a:lnTo>
                <a:lnTo>
                  <a:pt x="233" y="284"/>
                </a:lnTo>
                <a:lnTo>
                  <a:pt x="238" y="285"/>
                </a:lnTo>
                <a:lnTo>
                  <a:pt x="245" y="285"/>
                </a:lnTo>
                <a:lnTo>
                  <a:pt x="238" y="283"/>
                </a:lnTo>
                <a:lnTo>
                  <a:pt x="233" y="282"/>
                </a:lnTo>
                <a:lnTo>
                  <a:pt x="226" y="282"/>
                </a:lnTo>
                <a:lnTo>
                  <a:pt x="221" y="289"/>
                </a:lnTo>
                <a:lnTo>
                  <a:pt x="215" y="290"/>
                </a:lnTo>
                <a:lnTo>
                  <a:pt x="212" y="284"/>
                </a:lnTo>
                <a:lnTo>
                  <a:pt x="206" y="280"/>
                </a:lnTo>
                <a:lnTo>
                  <a:pt x="204" y="287"/>
                </a:lnTo>
                <a:lnTo>
                  <a:pt x="198" y="287"/>
                </a:lnTo>
                <a:lnTo>
                  <a:pt x="192" y="281"/>
                </a:lnTo>
                <a:lnTo>
                  <a:pt x="195" y="274"/>
                </a:lnTo>
                <a:lnTo>
                  <a:pt x="189" y="274"/>
                </a:lnTo>
                <a:lnTo>
                  <a:pt x="183" y="276"/>
                </a:lnTo>
                <a:lnTo>
                  <a:pt x="180" y="270"/>
                </a:lnTo>
                <a:lnTo>
                  <a:pt x="176" y="264"/>
                </a:lnTo>
                <a:lnTo>
                  <a:pt x="175" y="257"/>
                </a:lnTo>
                <a:lnTo>
                  <a:pt x="172" y="264"/>
                </a:lnTo>
                <a:lnTo>
                  <a:pt x="166" y="264"/>
                </a:lnTo>
                <a:lnTo>
                  <a:pt x="165" y="257"/>
                </a:lnTo>
                <a:lnTo>
                  <a:pt x="162" y="250"/>
                </a:lnTo>
                <a:lnTo>
                  <a:pt x="166" y="243"/>
                </a:lnTo>
                <a:lnTo>
                  <a:pt x="165" y="235"/>
                </a:lnTo>
                <a:lnTo>
                  <a:pt x="164" y="230"/>
                </a:lnTo>
                <a:lnTo>
                  <a:pt x="171" y="225"/>
                </a:lnTo>
                <a:lnTo>
                  <a:pt x="176" y="218"/>
                </a:lnTo>
                <a:lnTo>
                  <a:pt x="177" y="211"/>
                </a:lnTo>
                <a:lnTo>
                  <a:pt x="178" y="204"/>
                </a:lnTo>
                <a:lnTo>
                  <a:pt x="174" y="211"/>
                </a:lnTo>
                <a:lnTo>
                  <a:pt x="167" y="216"/>
                </a:lnTo>
                <a:lnTo>
                  <a:pt x="163" y="223"/>
                </a:lnTo>
                <a:lnTo>
                  <a:pt x="163" y="236"/>
                </a:lnTo>
                <a:lnTo>
                  <a:pt x="160" y="243"/>
                </a:lnTo>
                <a:lnTo>
                  <a:pt x="153" y="244"/>
                </a:lnTo>
                <a:lnTo>
                  <a:pt x="158" y="248"/>
                </a:lnTo>
                <a:lnTo>
                  <a:pt x="158" y="255"/>
                </a:lnTo>
                <a:lnTo>
                  <a:pt x="152" y="260"/>
                </a:lnTo>
                <a:lnTo>
                  <a:pt x="147" y="267"/>
                </a:lnTo>
                <a:lnTo>
                  <a:pt x="147" y="273"/>
                </a:lnTo>
                <a:lnTo>
                  <a:pt x="146" y="280"/>
                </a:lnTo>
                <a:lnTo>
                  <a:pt x="142" y="287"/>
                </a:lnTo>
                <a:lnTo>
                  <a:pt x="136" y="293"/>
                </a:lnTo>
                <a:lnTo>
                  <a:pt x="129" y="295"/>
                </a:lnTo>
                <a:lnTo>
                  <a:pt x="123" y="293"/>
                </a:lnTo>
                <a:lnTo>
                  <a:pt x="117" y="297"/>
                </a:lnTo>
                <a:lnTo>
                  <a:pt x="112" y="290"/>
                </a:lnTo>
                <a:lnTo>
                  <a:pt x="107" y="284"/>
                </a:lnTo>
                <a:lnTo>
                  <a:pt x="107" y="277"/>
                </a:lnTo>
                <a:lnTo>
                  <a:pt x="106" y="271"/>
                </a:lnTo>
                <a:lnTo>
                  <a:pt x="104" y="264"/>
                </a:lnTo>
                <a:lnTo>
                  <a:pt x="109" y="260"/>
                </a:lnTo>
                <a:lnTo>
                  <a:pt x="117" y="255"/>
                </a:lnTo>
                <a:lnTo>
                  <a:pt x="115" y="248"/>
                </a:lnTo>
                <a:lnTo>
                  <a:pt x="109" y="241"/>
                </a:lnTo>
                <a:lnTo>
                  <a:pt x="110" y="234"/>
                </a:lnTo>
                <a:lnTo>
                  <a:pt x="104" y="236"/>
                </a:lnTo>
                <a:lnTo>
                  <a:pt x="99" y="231"/>
                </a:lnTo>
                <a:lnTo>
                  <a:pt x="97" y="224"/>
                </a:lnTo>
                <a:lnTo>
                  <a:pt x="93" y="217"/>
                </a:lnTo>
                <a:lnTo>
                  <a:pt x="88" y="211"/>
                </a:lnTo>
                <a:lnTo>
                  <a:pt x="82" y="208"/>
                </a:lnTo>
                <a:lnTo>
                  <a:pt x="75" y="204"/>
                </a:lnTo>
                <a:lnTo>
                  <a:pt x="69" y="206"/>
                </a:lnTo>
                <a:lnTo>
                  <a:pt x="63" y="203"/>
                </a:lnTo>
                <a:lnTo>
                  <a:pt x="60" y="196"/>
                </a:lnTo>
                <a:lnTo>
                  <a:pt x="61" y="191"/>
                </a:lnTo>
                <a:lnTo>
                  <a:pt x="67" y="190"/>
                </a:lnTo>
                <a:lnTo>
                  <a:pt x="73" y="185"/>
                </a:lnTo>
                <a:lnTo>
                  <a:pt x="78" y="185"/>
                </a:lnTo>
                <a:lnTo>
                  <a:pt x="85" y="186"/>
                </a:lnTo>
                <a:lnTo>
                  <a:pt x="92" y="186"/>
                </a:lnTo>
                <a:lnTo>
                  <a:pt x="97" y="187"/>
                </a:lnTo>
                <a:lnTo>
                  <a:pt x="103" y="194"/>
                </a:lnTo>
                <a:lnTo>
                  <a:pt x="109" y="192"/>
                </a:lnTo>
                <a:lnTo>
                  <a:pt x="114" y="188"/>
                </a:lnTo>
                <a:lnTo>
                  <a:pt x="118" y="182"/>
                </a:lnTo>
                <a:lnTo>
                  <a:pt x="122" y="175"/>
                </a:lnTo>
                <a:lnTo>
                  <a:pt x="128" y="168"/>
                </a:lnTo>
                <a:lnTo>
                  <a:pt x="133" y="164"/>
                </a:lnTo>
                <a:lnTo>
                  <a:pt x="140" y="163"/>
                </a:lnTo>
                <a:lnTo>
                  <a:pt x="145" y="170"/>
                </a:lnTo>
                <a:lnTo>
                  <a:pt x="148" y="177"/>
                </a:lnTo>
                <a:lnTo>
                  <a:pt x="148" y="185"/>
                </a:lnTo>
                <a:lnTo>
                  <a:pt x="150" y="178"/>
                </a:lnTo>
                <a:lnTo>
                  <a:pt x="152" y="170"/>
                </a:lnTo>
                <a:lnTo>
                  <a:pt x="153" y="177"/>
                </a:lnTo>
                <a:lnTo>
                  <a:pt x="159" y="176"/>
                </a:lnTo>
                <a:lnTo>
                  <a:pt x="165" y="175"/>
                </a:lnTo>
                <a:lnTo>
                  <a:pt x="166" y="182"/>
                </a:lnTo>
                <a:lnTo>
                  <a:pt x="168" y="175"/>
                </a:lnTo>
                <a:lnTo>
                  <a:pt x="175" y="182"/>
                </a:lnTo>
                <a:lnTo>
                  <a:pt x="176" y="176"/>
                </a:lnTo>
                <a:lnTo>
                  <a:pt x="176" y="168"/>
                </a:lnTo>
                <a:lnTo>
                  <a:pt x="173" y="164"/>
                </a:lnTo>
                <a:lnTo>
                  <a:pt x="179" y="164"/>
                </a:lnTo>
                <a:lnTo>
                  <a:pt x="184" y="163"/>
                </a:lnTo>
                <a:lnTo>
                  <a:pt x="182" y="156"/>
                </a:lnTo>
                <a:lnTo>
                  <a:pt x="185" y="150"/>
                </a:lnTo>
                <a:lnTo>
                  <a:pt x="179" y="153"/>
                </a:lnTo>
                <a:lnTo>
                  <a:pt x="180" y="146"/>
                </a:lnTo>
                <a:lnTo>
                  <a:pt x="184" y="139"/>
                </a:lnTo>
                <a:lnTo>
                  <a:pt x="179" y="141"/>
                </a:lnTo>
                <a:lnTo>
                  <a:pt x="172" y="144"/>
                </a:lnTo>
                <a:lnTo>
                  <a:pt x="166" y="147"/>
                </a:lnTo>
                <a:lnTo>
                  <a:pt x="162" y="147"/>
                </a:lnTo>
                <a:lnTo>
                  <a:pt x="156" y="148"/>
                </a:lnTo>
                <a:lnTo>
                  <a:pt x="150" y="147"/>
                </a:lnTo>
                <a:lnTo>
                  <a:pt x="144" y="147"/>
                </a:lnTo>
                <a:lnTo>
                  <a:pt x="137" y="147"/>
                </a:lnTo>
                <a:lnTo>
                  <a:pt x="132" y="150"/>
                </a:lnTo>
                <a:lnTo>
                  <a:pt x="126" y="151"/>
                </a:lnTo>
                <a:lnTo>
                  <a:pt x="121" y="153"/>
                </a:lnTo>
                <a:lnTo>
                  <a:pt x="115" y="151"/>
                </a:lnTo>
                <a:lnTo>
                  <a:pt x="108" y="152"/>
                </a:lnTo>
                <a:lnTo>
                  <a:pt x="102" y="153"/>
                </a:lnTo>
                <a:lnTo>
                  <a:pt x="101" y="153"/>
                </a:lnTo>
                <a:lnTo>
                  <a:pt x="99" y="146"/>
                </a:lnTo>
                <a:lnTo>
                  <a:pt x="93" y="147"/>
                </a:lnTo>
                <a:lnTo>
                  <a:pt x="88" y="151"/>
                </a:lnTo>
                <a:lnTo>
                  <a:pt x="80" y="152"/>
                </a:lnTo>
                <a:lnTo>
                  <a:pt x="76" y="145"/>
                </a:lnTo>
                <a:lnTo>
                  <a:pt x="70" y="142"/>
                </a:lnTo>
                <a:lnTo>
                  <a:pt x="64" y="137"/>
                </a:lnTo>
                <a:lnTo>
                  <a:pt x="69" y="130"/>
                </a:lnTo>
                <a:lnTo>
                  <a:pt x="62" y="130"/>
                </a:lnTo>
                <a:lnTo>
                  <a:pt x="59" y="122"/>
                </a:lnTo>
                <a:lnTo>
                  <a:pt x="58" y="117"/>
                </a:lnTo>
                <a:lnTo>
                  <a:pt x="63" y="110"/>
                </a:lnTo>
                <a:lnTo>
                  <a:pt x="62" y="105"/>
                </a:lnTo>
                <a:lnTo>
                  <a:pt x="56" y="104"/>
                </a:lnTo>
                <a:lnTo>
                  <a:pt x="58" y="98"/>
                </a:lnTo>
                <a:lnTo>
                  <a:pt x="52" y="99"/>
                </a:lnTo>
                <a:lnTo>
                  <a:pt x="50" y="91"/>
                </a:lnTo>
                <a:lnTo>
                  <a:pt x="44" y="97"/>
                </a:lnTo>
                <a:lnTo>
                  <a:pt x="38" y="93"/>
                </a:lnTo>
                <a:lnTo>
                  <a:pt x="32" y="89"/>
                </a:lnTo>
                <a:lnTo>
                  <a:pt x="26" y="90"/>
                </a:lnTo>
                <a:lnTo>
                  <a:pt x="24" y="83"/>
                </a:lnTo>
                <a:lnTo>
                  <a:pt x="17" y="82"/>
                </a:lnTo>
                <a:lnTo>
                  <a:pt x="19" y="88"/>
                </a:lnTo>
                <a:lnTo>
                  <a:pt x="14" y="91"/>
                </a:lnTo>
                <a:lnTo>
                  <a:pt x="7" y="88"/>
                </a:lnTo>
                <a:lnTo>
                  <a:pt x="2" y="88"/>
                </a:lnTo>
                <a:lnTo>
                  <a:pt x="0" y="81"/>
                </a:lnTo>
                <a:lnTo>
                  <a:pt x="2" y="74"/>
                </a:lnTo>
                <a:lnTo>
                  <a:pt x="7" y="70"/>
                </a:lnTo>
                <a:lnTo>
                  <a:pt x="13" y="64"/>
                </a:lnTo>
                <a:lnTo>
                  <a:pt x="15" y="56"/>
                </a:lnTo>
                <a:lnTo>
                  <a:pt x="17" y="5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7" name="Freeform 204"/>
          <p:cNvSpPr>
            <a:spLocks/>
          </p:cNvSpPr>
          <p:nvPr/>
        </p:nvSpPr>
        <p:spPr bwMode="auto">
          <a:xfrm>
            <a:off x="8251825" y="4959350"/>
            <a:ext cx="19050" cy="33338"/>
          </a:xfrm>
          <a:custGeom>
            <a:avLst/>
            <a:gdLst>
              <a:gd name="T0" fmla="*/ 0 w 41"/>
              <a:gd name="T1" fmla="*/ 0 h 73"/>
              <a:gd name="T2" fmla="*/ 0 w 41"/>
              <a:gd name="T3" fmla="*/ 0 h 73"/>
              <a:gd name="T4" fmla="*/ 0 w 41"/>
              <a:gd name="T5" fmla="*/ 0 h 73"/>
              <a:gd name="T6" fmla="*/ 0 w 41"/>
              <a:gd name="T7" fmla="*/ 0 h 73"/>
              <a:gd name="T8" fmla="*/ 0 w 41"/>
              <a:gd name="T9" fmla="*/ 0 h 73"/>
              <a:gd name="T10" fmla="*/ 0 w 41"/>
              <a:gd name="T11" fmla="*/ 0 h 73"/>
              <a:gd name="T12" fmla="*/ 0 w 41"/>
              <a:gd name="T13" fmla="*/ 0 h 73"/>
              <a:gd name="T14" fmla="*/ 0 w 41"/>
              <a:gd name="T15" fmla="*/ 0 h 73"/>
              <a:gd name="T16" fmla="*/ 0 w 41"/>
              <a:gd name="T17" fmla="*/ 0 h 73"/>
              <a:gd name="T18" fmla="*/ 0 w 41"/>
              <a:gd name="T19" fmla="*/ 0 h 73"/>
              <a:gd name="T20" fmla="*/ 0 w 41"/>
              <a:gd name="T21" fmla="*/ 0 h 73"/>
              <a:gd name="T22" fmla="*/ 0 w 41"/>
              <a:gd name="T23" fmla="*/ 0 h 73"/>
              <a:gd name="T24" fmla="*/ 0 w 41"/>
              <a:gd name="T25" fmla="*/ 0 h 73"/>
              <a:gd name="T26" fmla="*/ 0 w 41"/>
              <a:gd name="T27" fmla="*/ 0 h 73"/>
              <a:gd name="T28" fmla="*/ 0 w 41"/>
              <a:gd name="T29" fmla="*/ 0 h 73"/>
              <a:gd name="T30" fmla="*/ 0 w 41"/>
              <a:gd name="T31" fmla="*/ 0 h 73"/>
              <a:gd name="T32" fmla="*/ 0 w 41"/>
              <a:gd name="T33" fmla="*/ 0 h 73"/>
              <a:gd name="T34" fmla="*/ 0 w 41"/>
              <a:gd name="T35" fmla="*/ 0 h 73"/>
              <a:gd name="T36" fmla="*/ 0 w 41"/>
              <a:gd name="T37" fmla="*/ 0 h 73"/>
              <a:gd name="T38" fmla="*/ 0 w 41"/>
              <a:gd name="T39" fmla="*/ 0 h 73"/>
              <a:gd name="T40" fmla="*/ 0 w 41"/>
              <a:gd name="T41" fmla="*/ 0 h 73"/>
              <a:gd name="T42" fmla="*/ 0 w 41"/>
              <a:gd name="T43" fmla="*/ 0 h 73"/>
              <a:gd name="T44" fmla="*/ 0 w 41"/>
              <a:gd name="T45" fmla="*/ 0 h 73"/>
              <a:gd name="T46" fmla="*/ 0 w 41"/>
              <a:gd name="T47" fmla="*/ 0 h 73"/>
              <a:gd name="T48" fmla="*/ 0 w 41"/>
              <a:gd name="T49" fmla="*/ 0 h 73"/>
              <a:gd name="T50" fmla="*/ 0 w 41"/>
              <a:gd name="T51" fmla="*/ 0 h 73"/>
              <a:gd name="T52" fmla="*/ 0 w 41"/>
              <a:gd name="T53" fmla="*/ 0 h 73"/>
              <a:gd name="T54" fmla="*/ 0 w 41"/>
              <a:gd name="T55" fmla="*/ 0 h 73"/>
              <a:gd name="T56" fmla="*/ 0 w 41"/>
              <a:gd name="T57" fmla="*/ 0 h 73"/>
              <a:gd name="T58" fmla="*/ 0 w 41"/>
              <a:gd name="T59" fmla="*/ 0 h 73"/>
              <a:gd name="T60" fmla="*/ 0 w 41"/>
              <a:gd name="T61" fmla="*/ 0 h 73"/>
              <a:gd name="T62" fmla="*/ 0 w 41"/>
              <a:gd name="T63" fmla="*/ 0 h 73"/>
              <a:gd name="T64" fmla="*/ 0 w 41"/>
              <a:gd name="T65" fmla="*/ 0 h 73"/>
              <a:gd name="T66" fmla="*/ 0 w 41"/>
              <a:gd name="T67" fmla="*/ 0 h 73"/>
              <a:gd name="T68" fmla="*/ 0 w 41"/>
              <a:gd name="T69" fmla="*/ 0 h 73"/>
              <a:gd name="T70" fmla="*/ 0 w 41"/>
              <a:gd name="T71" fmla="*/ 0 h 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1"/>
              <a:gd name="T109" fmla="*/ 0 h 73"/>
              <a:gd name="T110" fmla="*/ 41 w 41"/>
              <a:gd name="T111" fmla="*/ 73 h 7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1" h="73">
                <a:moveTo>
                  <a:pt x="6" y="47"/>
                </a:moveTo>
                <a:lnTo>
                  <a:pt x="8" y="54"/>
                </a:lnTo>
                <a:lnTo>
                  <a:pt x="12" y="60"/>
                </a:lnTo>
                <a:lnTo>
                  <a:pt x="10" y="56"/>
                </a:lnTo>
                <a:lnTo>
                  <a:pt x="15" y="49"/>
                </a:lnTo>
                <a:lnTo>
                  <a:pt x="13" y="42"/>
                </a:lnTo>
                <a:lnTo>
                  <a:pt x="13" y="35"/>
                </a:lnTo>
                <a:lnTo>
                  <a:pt x="16" y="28"/>
                </a:lnTo>
                <a:lnTo>
                  <a:pt x="10" y="26"/>
                </a:lnTo>
                <a:lnTo>
                  <a:pt x="10" y="19"/>
                </a:lnTo>
                <a:lnTo>
                  <a:pt x="16" y="20"/>
                </a:lnTo>
                <a:lnTo>
                  <a:pt x="21" y="14"/>
                </a:lnTo>
                <a:lnTo>
                  <a:pt x="28" y="7"/>
                </a:lnTo>
                <a:lnTo>
                  <a:pt x="28" y="0"/>
                </a:lnTo>
                <a:lnTo>
                  <a:pt x="31" y="0"/>
                </a:lnTo>
                <a:lnTo>
                  <a:pt x="37" y="6"/>
                </a:lnTo>
                <a:lnTo>
                  <a:pt x="36" y="12"/>
                </a:lnTo>
                <a:lnTo>
                  <a:pt x="41" y="17"/>
                </a:lnTo>
                <a:lnTo>
                  <a:pt x="39" y="25"/>
                </a:lnTo>
                <a:lnTo>
                  <a:pt x="39" y="31"/>
                </a:lnTo>
                <a:lnTo>
                  <a:pt x="37" y="38"/>
                </a:lnTo>
                <a:lnTo>
                  <a:pt x="36" y="44"/>
                </a:lnTo>
                <a:lnTo>
                  <a:pt x="39" y="48"/>
                </a:lnTo>
                <a:lnTo>
                  <a:pt x="40" y="55"/>
                </a:lnTo>
                <a:lnTo>
                  <a:pt x="39" y="62"/>
                </a:lnTo>
                <a:lnTo>
                  <a:pt x="37" y="68"/>
                </a:lnTo>
                <a:lnTo>
                  <a:pt x="31" y="73"/>
                </a:lnTo>
                <a:lnTo>
                  <a:pt x="25" y="71"/>
                </a:lnTo>
                <a:lnTo>
                  <a:pt x="21" y="67"/>
                </a:lnTo>
                <a:lnTo>
                  <a:pt x="20" y="66"/>
                </a:lnTo>
                <a:lnTo>
                  <a:pt x="15" y="63"/>
                </a:lnTo>
                <a:lnTo>
                  <a:pt x="17" y="66"/>
                </a:lnTo>
                <a:lnTo>
                  <a:pt x="12" y="68"/>
                </a:lnTo>
                <a:lnTo>
                  <a:pt x="0" y="55"/>
                </a:lnTo>
                <a:lnTo>
                  <a:pt x="1" y="48"/>
                </a:lnTo>
                <a:lnTo>
                  <a:pt x="6" y="4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8" name="Freeform 205"/>
          <p:cNvSpPr>
            <a:spLocks/>
          </p:cNvSpPr>
          <p:nvPr/>
        </p:nvSpPr>
        <p:spPr bwMode="auto">
          <a:xfrm>
            <a:off x="8259763" y="4989513"/>
            <a:ext cx="6350" cy="7937"/>
          </a:xfrm>
          <a:custGeom>
            <a:avLst/>
            <a:gdLst>
              <a:gd name="T0" fmla="*/ 2147483647 w 12"/>
              <a:gd name="T1" fmla="*/ 0 h 16"/>
              <a:gd name="T2" fmla="*/ 2147483647 w 12"/>
              <a:gd name="T3" fmla="*/ 2147483647 h 16"/>
              <a:gd name="T4" fmla="*/ 2147483647 w 12"/>
              <a:gd name="T5" fmla="*/ 2147483647 h 16"/>
              <a:gd name="T6" fmla="*/ 2147483647 w 12"/>
              <a:gd name="T7" fmla="*/ 2147483647 h 16"/>
              <a:gd name="T8" fmla="*/ 0 w 12"/>
              <a:gd name="T9" fmla="*/ 2147483647 h 16"/>
              <a:gd name="T10" fmla="*/ 0 w 12"/>
              <a:gd name="T11" fmla="*/ 2147483647 h 16"/>
              <a:gd name="T12" fmla="*/ 2147483647 w 12"/>
              <a:gd name="T13" fmla="*/ 0 h 16"/>
              <a:gd name="T14" fmla="*/ 0 60000 65536"/>
              <a:gd name="T15" fmla="*/ 0 60000 65536"/>
              <a:gd name="T16" fmla="*/ 0 60000 65536"/>
              <a:gd name="T17" fmla="*/ 0 60000 65536"/>
              <a:gd name="T18" fmla="*/ 0 60000 65536"/>
              <a:gd name="T19" fmla="*/ 0 60000 65536"/>
              <a:gd name="T20" fmla="*/ 0 60000 65536"/>
              <a:gd name="T21" fmla="*/ 0 w 12"/>
              <a:gd name="T22" fmla="*/ 0 h 16"/>
              <a:gd name="T23" fmla="*/ 12 w 1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6">
                <a:moveTo>
                  <a:pt x="5" y="0"/>
                </a:moveTo>
                <a:lnTo>
                  <a:pt x="11" y="7"/>
                </a:lnTo>
                <a:lnTo>
                  <a:pt x="12" y="13"/>
                </a:lnTo>
                <a:lnTo>
                  <a:pt x="6" y="16"/>
                </a:lnTo>
                <a:lnTo>
                  <a:pt x="0" y="9"/>
                </a:lnTo>
                <a:lnTo>
                  <a:pt x="0" y="3"/>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19" name="Freeform 206"/>
          <p:cNvSpPr>
            <a:spLocks/>
          </p:cNvSpPr>
          <p:nvPr/>
        </p:nvSpPr>
        <p:spPr bwMode="auto">
          <a:xfrm>
            <a:off x="2390775" y="4084638"/>
            <a:ext cx="4763" cy="1587"/>
          </a:xfrm>
          <a:custGeom>
            <a:avLst/>
            <a:gdLst>
              <a:gd name="T0" fmla="*/ 0 w 7"/>
              <a:gd name="T1" fmla="*/ 2147483647 h 6"/>
              <a:gd name="T2" fmla="*/ 2147483647 w 7"/>
              <a:gd name="T3" fmla="*/ 0 h 6"/>
              <a:gd name="T4" fmla="*/ 2147483647 w 7"/>
              <a:gd name="T5" fmla="*/ 2147483647 h 6"/>
              <a:gd name="T6" fmla="*/ 2147483647 w 7"/>
              <a:gd name="T7" fmla="*/ 2147483647 h 6"/>
              <a:gd name="T8" fmla="*/ 0 w 7"/>
              <a:gd name="T9" fmla="*/ 2147483647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0" y="5"/>
                </a:moveTo>
                <a:lnTo>
                  <a:pt x="6" y="0"/>
                </a:lnTo>
                <a:lnTo>
                  <a:pt x="7" y="6"/>
                </a:lnTo>
                <a:lnTo>
                  <a:pt x="1" y="6"/>
                </a:lnTo>
                <a:lnTo>
                  <a:pt x="0"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0" name="Freeform 207"/>
          <p:cNvSpPr>
            <a:spLocks/>
          </p:cNvSpPr>
          <p:nvPr/>
        </p:nvSpPr>
        <p:spPr bwMode="auto">
          <a:xfrm>
            <a:off x="2425700" y="4149725"/>
            <a:ext cx="6350" cy="14288"/>
          </a:xfrm>
          <a:custGeom>
            <a:avLst/>
            <a:gdLst>
              <a:gd name="T0" fmla="*/ 2147483647 w 16"/>
              <a:gd name="T1" fmla="*/ 2147483647 h 29"/>
              <a:gd name="T2" fmla="*/ 2147483647 w 16"/>
              <a:gd name="T3" fmla="*/ 2147483647 h 29"/>
              <a:gd name="T4" fmla="*/ 2147483647 w 16"/>
              <a:gd name="T5" fmla="*/ 2147483647 h 29"/>
              <a:gd name="T6" fmla="*/ 2147483647 w 16"/>
              <a:gd name="T7" fmla="*/ 2147483647 h 29"/>
              <a:gd name="T8" fmla="*/ 2147483647 w 16"/>
              <a:gd name="T9" fmla="*/ 2147483647 h 29"/>
              <a:gd name="T10" fmla="*/ 2147483647 w 16"/>
              <a:gd name="T11" fmla="*/ 2147483647 h 29"/>
              <a:gd name="T12" fmla="*/ 0 w 16"/>
              <a:gd name="T13" fmla="*/ 2147483647 h 29"/>
              <a:gd name="T14" fmla="*/ 0 w 16"/>
              <a:gd name="T15" fmla="*/ 2147483647 h 29"/>
              <a:gd name="T16" fmla="*/ 0 w 16"/>
              <a:gd name="T17" fmla="*/ 2147483647 h 29"/>
              <a:gd name="T18" fmla="*/ 2147483647 w 16"/>
              <a:gd name="T19" fmla="*/ 0 h 29"/>
              <a:gd name="T20" fmla="*/ 2147483647 w 16"/>
              <a:gd name="T21" fmla="*/ 2147483647 h 29"/>
              <a:gd name="T22" fmla="*/ 2147483647 w 16"/>
              <a:gd name="T23" fmla="*/ 2147483647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29"/>
              <a:gd name="T38" fmla="*/ 16 w 16"/>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29">
                <a:moveTo>
                  <a:pt x="16" y="5"/>
                </a:moveTo>
                <a:lnTo>
                  <a:pt x="14" y="12"/>
                </a:lnTo>
                <a:lnTo>
                  <a:pt x="14" y="19"/>
                </a:lnTo>
                <a:lnTo>
                  <a:pt x="11" y="25"/>
                </a:lnTo>
                <a:lnTo>
                  <a:pt x="5" y="29"/>
                </a:lnTo>
                <a:lnTo>
                  <a:pt x="1" y="24"/>
                </a:lnTo>
                <a:lnTo>
                  <a:pt x="0" y="17"/>
                </a:lnTo>
                <a:lnTo>
                  <a:pt x="0" y="9"/>
                </a:lnTo>
                <a:lnTo>
                  <a:pt x="0" y="3"/>
                </a:lnTo>
                <a:lnTo>
                  <a:pt x="6" y="0"/>
                </a:lnTo>
                <a:lnTo>
                  <a:pt x="13" y="4"/>
                </a:lnTo>
                <a:lnTo>
                  <a:pt x="16"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1" name="Freeform 208"/>
          <p:cNvSpPr>
            <a:spLocks/>
          </p:cNvSpPr>
          <p:nvPr/>
        </p:nvSpPr>
        <p:spPr bwMode="auto">
          <a:xfrm>
            <a:off x="2432050" y="4143375"/>
            <a:ext cx="9525" cy="12700"/>
          </a:xfrm>
          <a:custGeom>
            <a:avLst/>
            <a:gdLst>
              <a:gd name="T0" fmla="*/ 0 w 21"/>
              <a:gd name="T1" fmla="*/ 2147483647 h 23"/>
              <a:gd name="T2" fmla="*/ 2147483647 w 21"/>
              <a:gd name="T3" fmla="*/ 2147483647 h 23"/>
              <a:gd name="T4" fmla="*/ 2147483647 w 21"/>
              <a:gd name="T5" fmla="*/ 2147483647 h 23"/>
              <a:gd name="T6" fmla="*/ 2147483647 w 21"/>
              <a:gd name="T7" fmla="*/ 0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0 w 21"/>
              <a:gd name="T21" fmla="*/ 2147483647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3"/>
              <a:gd name="T35" fmla="*/ 21 w 21"/>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3">
                <a:moveTo>
                  <a:pt x="0" y="17"/>
                </a:moveTo>
                <a:lnTo>
                  <a:pt x="4" y="10"/>
                </a:lnTo>
                <a:lnTo>
                  <a:pt x="2" y="3"/>
                </a:lnTo>
                <a:lnTo>
                  <a:pt x="8" y="0"/>
                </a:lnTo>
                <a:lnTo>
                  <a:pt x="10" y="7"/>
                </a:lnTo>
                <a:lnTo>
                  <a:pt x="15" y="14"/>
                </a:lnTo>
                <a:lnTo>
                  <a:pt x="21" y="18"/>
                </a:lnTo>
                <a:lnTo>
                  <a:pt x="15" y="21"/>
                </a:lnTo>
                <a:lnTo>
                  <a:pt x="9" y="22"/>
                </a:lnTo>
                <a:lnTo>
                  <a:pt x="3" y="23"/>
                </a:lnTo>
                <a:lnTo>
                  <a:pt x="0" y="1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2" name="Freeform 209"/>
          <p:cNvSpPr>
            <a:spLocks/>
          </p:cNvSpPr>
          <p:nvPr/>
        </p:nvSpPr>
        <p:spPr bwMode="auto">
          <a:xfrm>
            <a:off x="2438400" y="4164013"/>
            <a:ext cx="1588" cy="3175"/>
          </a:xfrm>
          <a:custGeom>
            <a:avLst/>
            <a:gdLst>
              <a:gd name="T0" fmla="*/ 2147483647 w 6"/>
              <a:gd name="T1" fmla="*/ 2147483647 h 8"/>
              <a:gd name="T2" fmla="*/ 0 w 6"/>
              <a:gd name="T3" fmla="*/ 2147483647 h 8"/>
              <a:gd name="T4" fmla="*/ 2147483647 w 6"/>
              <a:gd name="T5" fmla="*/ 0 h 8"/>
              <a:gd name="T6" fmla="*/ 2147483647 w 6"/>
              <a:gd name="T7" fmla="*/ 2147483647 h 8"/>
              <a:gd name="T8" fmla="*/ 2147483647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3" y="8"/>
                </a:moveTo>
                <a:lnTo>
                  <a:pt x="0" y="1"/>
                </a:lnTo>
                <a:lnTo>
                  <a:pt x="6" y="0"/>
                </a:lnTo>
                <a:lnTo>
                  <a:pt x="6" y="6"/>
                </a:lnTo>
                <a:lnTo>
                  <a:pt x="3"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3" name="Freeform 210"/>
          <p:cNvSpPr>
            <a:spLocks/>
          </p:cNvSpPr>
          <p:nvPr/>
        </p:nvSpPr>
        <p:spPr bwMode="auto">
          <a:xfrm>
            <a:off x="2438400" y="4205288"/>
            <a:ext cx="11113" cy="15875"/>
          </a:xfrm>
          <a:custGeom>
            <a:avLst/>
            <a:gdLst>
              <a:gd name="T0" fmla="*/ 2147483647 w 24"/>
              <a:gd name="T1" fmla="*/ 2147483647 h 38"/>
              <a:gd name="T2" fmla="*/ 2147483647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2147483647 h 38"/>
              <a:gd name="T12" fmla="*/ 0 w 24"/>
              <a:gd name="T13" fmla="*/ 2147483647 h 38"/>
              <a:gd name="T14" fmla="*/ 2147483647 w 24"/>
              <a:gd name="T15" fmla="*/ 0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38"/>
              <a:gd name="T47" fmla="*/ 24 w 24"/>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38">
                <a:moveTo>
                  <a:pt x="21" y="38"/>
                </a:moveTo>
                <a:lnTo>
                  <a:pt x="15" y="32"/>
                </a:lnTo>
                <a:lnTo>
                  <a:pt x="9" y="33"/>
                </a:lnTo>
                <a:lnTo>
                  <a:pt x="8" y="26"/>
                </a:lnTo>
                <a:lnTo>
                  <a:pt x="6" y="19"/>
                </a:lnTo>
                <a:lnTo>
                  <a:pt x="2" y="12"/>
                </a:lnTo>
                <a:lnTo>
                  <a:pt x="0" y="6"/>
                </a:lnTo>
                <a:lnTo>
                  <a:pt x="7" y="0"/>
                </a:lnTo>
                <a:lnTo>
                  <a:pt x="12" y="3"/>
                </a:lnTo>
                <a:lnTo>
                  <a:pt x="17" y="10"/>
                </a:lnTo>
                <a:lnTo>
                  <a:pt x="18" y="17"/>
                </a:lnTo>
                <a:lnTo>
                  <a:pt x="23" y="24"/>
                </a:lnTo>
                <a:lnTo>
                  <a:pt x="24" y="31"/>
                </a:lnTo>
                <a:lnTo>
                  <a:pt x="22" y="36"/>
                </a:lnTo>
                <a:lnTo>
                  <a:pt x="21" y="3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4" name="Freeform 211"/>
          <p:cNvSpPr>
            <a:spLocks/>
          </p:cNvSpPr>
          <p:nvPr/>
        </p:nvSpPr>
        <p:spPr bwMode="auto">
          <a:xfrm>
            <a:off x="5513388" y="4051300"/>
            <a:ext cx="309562" cy="236538"/>
          </a:xfrm>
          <a:custGeom>
            <a:avLst/>
            <a:gdLst>
              <a:gd name="T0" fmla="*/ 2147483647 w 656"/>
              <a:gd name="T1" fmla="*/ 2147483647 h 506"/>
              <a:gd name="T2" fmla="*/ 2147483647 w 656"/>
              <a:gd name="T3" fmla="*/ 2147483647 h 506"/>
              <a:gd name="T4" fmla="*/ 2147483647 w 656"/>
              <a:gd name="T5" fmla="*/ 2147483647 h 506"/>
              <a:gd name="T6" fmla="*/ 2147483647 w 656"/>
              <a:gd name="T7" fmla="*/ 2147483647 h 506"/>
              <a:gd name="T8" fmla="*/ 2147483647 w 656"/>
              <a:gd name="T9" fmla="*/ 2147483647 h 506"/>
              <a:gd name="T10" fmla="*/ 2147483647 w 656"/>
              <a:gd name="T11" fmla="*/ 2147483647 h 506"/>
              <a:gd name="T12" fmla="*/ 2147483647 w 656"/>
              <a:gd name="T13" fmla="*/ 2147483647 h 506"/>
              <a:gd name="T14" fmla="*/ 2147483647 w 656"/>
              <a:gd name="T15" fmla="*/ 2147483647 h 506"/>
              <a:gd name="T16" fmla="*/ 2147483647 w 656"/>
              <a:gd name="T17" fmla="*/ 2147483647 h 506"/>
              <a:gd name="T18" fmla="*/ 2147483647 w 656"/>
              <a:gd name="T19" fmla="*/ 2147483647 h 506"/>
              <a:gd name="T20" fmla="*/ 2147483647 w 656"/>
              <a:gd name="T21" fmla="*/ 2147483647 h 506"/>
              <a:gd name="T22" fmla="*/ 2147483647 w 656"/>
              <a:gd name="T23" fmla="*/ 2147483647 h 506"/>
              <a:gd name="T24" fmla="*/ 2147483647 w 656"/>
              <a:gd name="T25" fmla="*/ 2147483647 h 506"/>
              <a:gd name="T26" fmla="*/ 2147483647 w 656"/>
              <a:gd name="T27" fmla="*/ 2147483647 h 506"/>
              <a:gd name="T28" fmla="*/ 2147483647 w 656"/>
              <a:gd name="T29" fmla="*/ 2147483647 h 506"/>
              <a:gd name="T30" fmla="*/ 2147483647 w 656"/>
              <a:gd name="T31" fmla="*/ 2147483647 h 506"/>
              <a:gd name="T32" fmla="*/ 2147483647 w 656"/>
              <a:gd name="T33" fmla="*/ 2147483647 h 506"/>
              <a:gd name="T34" fmla="*/ 2147483647 w 656"/>
              <a:gd name="T35" fmla="*/ 2147483647 h 506"/>
              <a:gd name="T36" fmla="*/ 2147483647 w 656"/>
              <a:gd name="T37" fmla="*/ 2147483647 h 506"/>
              <a:gd name="T38" fmla="*/ 2147483647 w 656"/>
              <a:gd name="T39" fmla="*/ 2147483647 h 506"/>
              <a:gd name="T40" fmla="*/ 2147483647 w 656"/>
              <a:gd name="T41" fmla="*/ 2147483647 h 506"/>
              <a:gd name="T42" fmla="*/ 2147483647 w 656"/>
              <a:gd name="T43" fmla="*/ 2147483647 h 506"/>
              <a:gd name="T44" fmla="*/ 2147483647 w 656"/>
              <a:gd name="T45" fmla="*/ 2147483647 h 506"/>
              <a:gd name="T46" fmla="*/ 2147483647 w 656"/>
              <a:gd name="T47" fmla="*/ 2147483647 h 506"/>
              <a:gd name="T48" fmla="*/ 2147483647 w 656"/>
              <a:gd name="T49" fmla="*/ 2147483647 h 506"/>
              <a:gd name="T50" fmla="*/ 2147483647 w 656"/>
              <a:gd name="T51" fmla="*/ 2147483647 h 506"/>
              <a:gd name="T52" fmla="*/ 2147483647 w 656"/>
              <a:gd name="T53" fmla="*/ 2147483647 h 506"/>
              <a:gd name="T54" fmla="*/ 2147483647 w 656"/>
              <a:gd name="T55" fmla="*/ 2147483647 h 506"/>
              <a:gd name="T56" fmla="*/ 2147483647 w 656"/>
              <a:gd name="T57" fmla="*/ 2147483647 h 506"/>
              <a:gd name="T58" fmla="*/ 2147483647 w 656"/>
              <a:gd name="T59" fmla="*/ 2147483647 h 506"/>
              <a:gd name="T60" fmla="*/ 2147483647 w 656"/>
              <a:gd name="T61" fmla="*/ 2147483647 h 506"/>
              <a:gd name="T62" fmla="*/ 2147483647 w 656"/>
              <a:gd name="T63" fmla="*/ 2147483647 h 506"/>
              <a:gd name="T64" fmla="*/ 2147483647 w 656"/>
              <a:gd name="T65" fmla="*/ 2147483647 h 506"/>
              <a:gd name="T66" fmla="*/ 2147483647 w 656"/>
              <a:gd name="T67" fmla="*/ 2147483647 h 506"/>
              <a:gd name="T68" fmla="*/ 2147483647 w 656"/>
              <a:gd name="T69" fmla="*/ 2147483647 h 506"/>
              <a:gd name="T70" fmla="*/ 2147483647 w 656"/>
              <a:gd name="T71" fmla="*/ 2147483647 h 506"/>
              <a:gd name="T72" fmla="*/ 2147483647 w 656"/>
              <a:gd name="T73" fmla="*/ 2147483647 h 506"/>
              <a:gd name="T74" fmla="*/ 2147483647 w 656"/>
              <a:gd name="T75" fmla="*/ 2147483647 h 506"/>
              <a:gd name="T76" fmla="*/ 2147483647 w 656"/>
              <a:gd name="T77" fmla="*/ 2147483647 h 506"/>
              <a:gd name="T78" fmla="*/ 2147483647 w 656"/>
              <a:gd name="T79" fmla="*/ 2147483647 h 506"/>
              <a:gd name="T80" fmla="*/ 2147483647 w 656"/>
              <a:gd name="T81" fmla="*/ 2147483647 h 506"/>
              <a:gd name="T82" fmla="*/ 2147483647 w 656"/>
              <a:gd name="T83" fmla="*/ 2147483647 h 506"/>
              <a:gd name="T84" fmla="*/ 2147483647 w 656"/>
              <a:gd name="T85" fmla="*/ 2147483647 h 506"/>
              <a:gd name="T86" fmla="*/ 2147483647 w 656"/>
              <a:gd name="T87" fmla="*/ 2147483647 h 506"/>
              <a:gd name="T88" fmla="*/ 2147483647 w 656"/>
              <a:gd name="T89" fmla="*/ 2147483647 h 506"/>
              <a:gd name="T90" fmla="*/ 2147483647 w 656"/>
              <a:gd name="T91" fmla="*/ 2147483647 h 506"/>
              <a:gd name="T92" fmla="*/ 2147483647 w 656"/>
              <a:gd name="T93" fmla="*/ 2147483647 h 506"/>
              <a:gd name="T94" fmla="*/ 2147483647 w 656"/>
              <a:gd name="T95" fmla="*/ 2147483647 h 506"/>
              <a:gd name="T96" fmla="*/ 2147483647 w 656"/>
              <a:gd name="T97" fmla="*/ 2147483647 h 506"/>
              <a:gd name="T98" fmla="*/ 2147483647 w 656"/>
              <a:gd name="T99" fmla="*/ 2147483647 h 506"/>
              <a:gd name="T100" fmla="*/ 2147483647 w 656"/>
              <a:gd name="T101" fmla="*/ 2147483647 h 506"/>
              <a:gd name="T102" fmla="*/ 2147483647 w 656"/>
              <a:gd name="T103" fmla="*/ 2147483647 h 506"/>
              <a:gd name="T104" fmla="*/ 2147483647 w 656"/>
              <a:gd name="T105" fmla="*/ 2147483647 h 506"/>
              <a:gd name="T106" fmla="*/ 2147483647 w 656"/>
              <a:gd name="T107" fmla="*/ 2147483647 h 506"/>
              <a:gd name="T108" fmla="*/ 2147483647 w 656"/>
              <a:gd name="T109" fmla="*/ 2147483647 h 506"/>
              <a:gd name="T110" fmla="*/ 0 w 656"/>
              <a:gd name="T111" fmla="*/ 2147483647 h 5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56"/>
              <a:gd name="T169" fmla="*/ 0 h 506"/>
              <a:gd name="T170" fmla="*/ 656 w 656"/>
              <a:gd name="T171" fmla="*/ 506 h 5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56" h="506">
                <a:moveTo>
                  <a:pt x="0" y="298"/>
                </a:moveTo>
                <a:lnTo>
                  <a:pt x="5" y="294"/>
                </a:lnTo>
                <a:lnTo>
                  <a:pt x="11" y="297"/>
                </a:lnTo>
                <a:lnTo>
                  <a:pt x="11" y="290"/>
                </a:lnTo>
                <a:lnTo>
                  <a:pt x="9" y="284"/>
                </a:lnTo>
                <a:lnTo>
                  <a:pt x="8" y="277"/>
                </a:lnTo>
                <a:lnTo>
                  <a:pt x="5" y="270"/>
                </a:lnTo>
                <a:lnTo>
                  <a:pt x="5" y="263"/>
                </a:lnTo>
                <a:lnTo>
                  <a:pt x="6" y="256"/>
                </a:lnTo>
                <a:lnTo>
                  <a:pt x="10" y="249"/>
                </a:lnTo>
                <a:lnTo>
                  <a:pt x="11" y="242"/>
                </a:lnTo>
                <a:lnTo>
                  <a:pt x="11" y="236"/>
                </a:lnTo>
                <a:lnTo>
                  <a:pt x="11" y="229"/>
                </a:lnTo>
                <a:lnTo>
                  <a:pt x="9" y="222"/>
                </a:lnTo>
                <a:lnTo>
                  <a:pt x="8" y="215"/>
                </a:lnTo>
                <a:lnTo>
                  <a:pt x="7" y="208"/>
                </a:lnTo>
                <a:lnTo>
                  <a:pt x="9" y="208"/>
                </a:lnTo>
                <a:lnTo>
                  <a:pt x="15" y="205"/>
                </a:lnTo>
                <a:lnTo>
                  <a:pt x="19" y="198"/>
                </a:lnTo>
                <a:lnTo>
                  <a:pt x="24" y="194"/>
                </a:lnTo>
                <a:lnTo>
                  <a:pt x="25" y="191"/>
                </a:lnTo>
                <a:lnTo>
                  <a:pt x="26" y="184"/>
                </a:lnTo>
                <a:lnTo>
                  <a:pt x="32" y="182"/>
                </a:lnTo>
                <a:lnTo>
                  <a:pt x="34" y="175"/>
                </a:lnTo>
                <a:lnTo>
                  <a:pt x="28" y="168"/>
                </a:lnTo>
                <a:lnTo>
                  <a:pt x="28" y="161"/>
                </a:lnTo>
                <a:lnTo>
                  <a:pt x="28" y="155"/>
                </a:lnTo>
                <a:lnTo>
                  <a:pt x="28" y="148"/>
                </a:lnTo>
                <a:lnTo>
                  <a:pt x="30" y="141"/>
                </a:lnTo>
                <a:lnTo>
                  <a:pt x="32" y="134"/>
                </a:lnTo>
                <a:lnTo>
                  <a:pt x="32" y="128"/>
                </a:lnTo>
                <a:lnTo>
                  <a:pt x="38" y="121"/>
                </a:lnTo>
                <a:lnTo>
                  <a:pt x="39" y="121"/>
                </a:lnTo>
                <a:lnTo>
                  <a:pt x="44" y="117"/>
                </a:lnTo>
                <a:lnTo>
                  <a:pt x="51" y="119"/>
                </a:lnTo>
                <a:lnTo>
                  <a:pt x="57" y="121"/>
                </a:lnTo>
                <a:lnTo>
                  <a:pt x="62" y="128"/>
                </a:lnTo>
                <a:lnTo>
                  <a:pt x="68" y="132"/>
                </a:lnTo>
                <a:lnTo>
                  <a:pt x="74" y="131"/>
                </a:lnTo>
                <a:lnTo>
                  <a:pt x="80" y="131"/>
                </a:lnTo>
                <a:lnTo>
                  <a:pt x="86" y="132"/>
                </a:lnTo>
                <a:lnTo>
                  <a:pt x="92" y="128"/>
                </a:lnTo>
                <a:lnTo>
                  <a:pt x="98" y="127"/>
                </a:lnTo>
                <a:lnTo>
                  <a:pt x="104" y="126"/>
                </a:lnTo>
                <a:lnTo>
                  <a:pt x="111" y="128"/>
                </a:lnTo>
                <a:lnTo>
                  <a:pt x="143" y="143"/>
                </a:lnTo>
                <a:lnTo>
                  <a:pt x="175" y="159"/>
                </a:lnTo>
                <a:lnTo>
                  <a:pt x="207" y="175"/>
                </a:lnTo>
                <a:lnTo>
                  <a:pt x="227" y="185"/>
                </a:lnTo>
                <a:lnTo>
                  <a:pt x="228" y="199"/>
                </a:lnTo>
                <a:lnTo>
                  <a:pt x="231" y="238"/>
                </a:lnTo>
                <a:lnTo>
                  <a:pt x="232" y="269"/>
                </a:lnTo>
                <a:lnTo>
                  <a:pt x="241" y="254"/>
                </a:lnTo>
                <a:lnTo>
                  <a:pt x="251" y="238"/>
                </a:lnTo>
                <a:lnTo>
                  <a:pt x="271" y="210"/>
                </a:lnTo>
                <a:lnTo>
                  <a:pt x="279" y="199"/>
                </a:lnTo>
                <a:lnTo>
                  <a:pt x="293" y="178"/>
                </a:lnTo>
                <a:lnTo>
                  <a:pt x="300" y="168"/>
                </a:lnTo>
                <a:lnTo>
                  <a:pt x="306" y="159"/>
                </a:lnTo>
                <a:lnTo>
                  <a:pt x="329" y="125"/>
                </a:lnTo>
                <a:lnTo>
                  <a:pt x="358" y="81"/>
                </a:lnTo>
                <a:lnTo>
                  <a:pt x="373" y="59"/>
                </a:lnTo>
                <a:lnTo>
                  <a:pt x="388" y="55"/>
                </a:lnTo>
                <a:lnTo>
                  <a:pt x="419" y="46"/>
                </a:lnTo>
                <a:lnTo>
                  <a:pt x="436" y="40"/>
                </a:lnTo>
                <a:lnTo>
                  <a:pt x="450" y="37"/>
                </a:lnTo>
                <a:lnTo>
                  <a:pt x="511" y="20"/>
                </a:lnTo>
                <a:lnTo>
                  <a:pt x="571" y="2"/>
                </a:lnTo>
                <a:lnTo>
                  <a:pt x="574" y="0"/>
                </a:lnTo>
                <a:lnTo>
                  <a:pt x="575" y="5"/>
                </a:lnTo>
                <a:lnTo>
                  <a:pt x="628" y="132"/>
                </a:lnTo>
                <a:lnTo>
                  <a:pt x="625" y="135"/>
                </a:lnTo>
                <a:lnTo>
                  <a:pt x="626" y="136"/>
                </a:lnTo>
                <a:lnTo>
                  <a:pt x="630" y="136"/>
                </a:lnTo>
                <a:lnTo>
                  <a:pt x="652" y="184"/>
                </a:lnTo>
                <a:lnTo>
                  <a:pt x="656" y="184"/>
                </a:lnTo>
                <a:lnTo>
                  <a:pt x="650" y="189"/>
                </a:lnTo>
                <a:lnTo>
                  <a:pt x="649" y="189"/>
                </a:lnTo>
                <a:lnTo>
                  <a:pt x="642" y="190"/>
                </a:lnTo>
                <a:lnTo>
                  <a:pt x="636" y="194"/>
                </a:lnTo>
                <a:lnTo>
                  <a:pt x="624" y="199"/>
                </a:lnTo>
                <a:lnTo>
                  <a:pt x="619" y="201"/>
                </a:lnTo>
                <a:lnTo>
                  <a:pt x="611" y="206"/>
                </a:lnTo>
                <a:lnTo>
                  <a:pt x="605" y="214"/>
                </a:lnTo>
                <a:lnTo>
                  <a:pt x="600" y="220"/>
                </a:lnTo>
                <a:lnTo>
                  <a:pt x="598" y="225"/>
                </a:lnTo>
                <a:lnTo>
                  <a:pt x="597" y="232"/>
                </a:lnTo>
                <a:lnTo>
                  <a:pt x="595" y="239"/>
                </a:lnTo>
                <a:lnTo>
                  <a:pt x="596" y="246"/>
                </a:lnTo>
                <a:lnTo>
                  <a:pt x="599" y="253"/>
                </a:lnTo>
                <a:lnTo>
                  <a:pt x="599" y="260"/>
                </a:lnTo>
                <a:lnTo>
                  <a:pt x="600" y="263"/>
                </a:lnTo>
                <a:lnTo>
                  <a:pt x="598" y="269"/>
                </a:lnTo>
                <a:lnTo>
                  <a:pt x="592" y="271"/>
                </a:lnTo>
                <a:lnTo>
                  <a:pt x="585" y="274"/>
                </a:lnTo>
                <a:lnTo>
                  <a:pt x="579" y="277"/>
                </a:lnTo>
                <a:lnTo>
                  <a:pt x="573" y="281"/>
                </a:lnTo>
                <a:lnTo>
                  <a:pt x="568" y="285"/>
                </a:lnTo>
                <a:lnTo>
                  <a:pt x="565" y="292"/>
                </a:lnTo>
                <a:lnTo>
                  <a:pt x="559" y="293"/>
                </a:lnTo>
                <a:lnTo>
                  <a:pt x="552" y="297"/>
                </a:lnTo>
                <a:lnTo>
                  <a:pt x="546" y="298"/>
                </a:lnTo>
                <a:lnTo>
                  <a:pt x="540" y="302"/>
                </a:lnTo>
                <a:lnTo>
                  <a:pt x="534" y="304"/>
                </a:lnTo>
                <a:lnTo>
                  <a:pt x="528" y="306"/>
                </a:lnTo>
                <a:lnTo>
                  <a:pt x="521" y="307"/>
                </a:lnTo>
                <a:lnTo>
                  <a:pt x="515" y="310"/>
                </a:lnTo>
                <a:lnTo>
                  <a:pt x="509" y="311"/>
                </a:lnTo>
                <a:lnTo>
                  <a:pt x="503" y="313"/>
                </a:lnTo>
                <a:lnTo>
                  <a:pt x="496" y="314"/>
                </a:lnTo>
                <a:lnTo>
                  <a:pt x="490" y="318"/>
                </a:lnTo>
                <a:lnTo>
                  <a:pt x="485" y="323"/>
                </a:lnTo>
                <a:lnTo>
                  <a:pt x="478" y="327"/>
                </a:lnTo>
                <a:lnTo>
                  <a:pt x="472" y="329"/>
                </a:lnTo>
                <a:lnTo>
                  <a:pt x="466" y="331"/>
                </a:lnTo>
                <a:lnTo>
                  <a:pt x="463" y="329"/>
                </a:lnTo>
                <a:lnTo>
                  <a:pt x="460" y="329"/>
                </a:lnTo>
                <a:lnTo>
                  <a:pt x="454" y="333"/>
                </a:lnTo>
                <a:lnTo>
                  <a:pt x="448" y="335"/>
                </a:lnTo>
                <a:lnTo>
                  <a:pt x="442" y="337"/>
                </a:lnTo>
                <a:lnTo>
                  <a:pt x="435" y="339"/>
                </a:lnTo>
                <a:lnTo>
                  <a:pt x="429" y="344"/>
                </a:lnTo>
                <a:lnTo>
                  <a:pt x="423" y="346"/>
                </a:lnTo>
                <a:lnTo>
                  <a:pt x="417" y="350"/>
                </a:lnTo>
                <a:lnTo>
                  <a:pt x="411" y="354"/>
                </a:lnTo>
                <a:lnTo>
                  <a:pt x="404" y="360"/>
                </a:lnTo>
                <a:lnTo>
                  <a:pt x="403" y="362"/>
                </a:lnTo>
                <a:lnTo>
                  <a:pt x="402" y="368"/>
                </a:lnTo>
                <a:lnTo>
                  <a:pt x="398" y="375"/>
                </a:lnTo>
                <a:lnTo>
                  <a:pt x="394" y="382"/>
                </a:lnTo>
                <a:lnTo>
                  <a:pt x="388" y="389"/>
                </a:lnTo>
                <a:lnTo>
                  <a:pt x="382" y="393"/>
                </a:lnTo>
                <a:lnTo>
                  <a:pt x="375" y="393"/>
                </a:lnTo>
                <a:lnTo>
                  <a:pt x="369" y="395"/>
                </a:lnTo>
                <a:lnTo>
                  <a:pt x="363" y="395"/>
                </a:lnTo>
                <a:lnTo>
                  <a:pt x="357" y="398"/>
                </a:lnTo>
                <a:lnTo>
                  <a:pt x="351" y="395"/>
                </a:lnTo>
                <a:lnTo>
                  <a:pt x="344" y="393"/>
                </a:lnTo>
                <a:lnTo>
                  <a:pt x="338" y="393"/>
                </a:lnTo>
                <a:lnTo>
                  <a:pt x="333" y="399"/>
                </a:lnTo>
                <a:lnTo>
                  <a:pt x="329" y="401"/>
                </a:lnTo>
                <a:lnTo>
                  <a:pt x="323" y="403"/>
                </a:lnTo>
                <a:lnTo>
                  <a:pt x="316" y="409"/>
                </a:lnTo>
                <a:lnTo>
                  <a:pt x="311" y="416"/>
                </a:lnTo>
                <a:lnTo>
                  <a:pt x="306" y="423"/>
                </a:lnTo>
                <a:lnTo>
                  <a:pt x="299" y="425"/>
                </a:lnTo>
                <a:lnTo>
                  <a:pt x="294" y="427"/>
                </a:lnTo>
                <a:lnTo>
                  <a:pt x="287" y="428"/>
                </a:lnTo>
                <a:lnTo>
                  <a:pt x="281" y="431"/>
                </a:lnTo>
                <a:lnTo>
                  <a:pt x="275" y="433"/>
                </a:lnTo>
                <a:lnTo>
                  <a:pt x="272" y="434"/>
                </a:lnTo>
                <a:lnTo>
                  <a:pt x="267" y="439"/>
                </a:lnTo>
                <a:lnTo>
                  <a:pt x="261" y="441"/>
                </a:lnTo>
                <a:lnTo>
                  <a:pt x="254" y="441"/>
                </a:lnTo>
                <a:lnTo>
                  <a:pt x="248" y="443"/>
                </a:lnTo>
                <a:lnTo>
                  <a:pt x="242" y="442"/>
                </a:lnTo>
                <a:lnTo>
                  <a:pt x="230" y="442"/>
                </a:lnTo>
                <a:lnTo>
                  <a:pt x="223" y="443"/>
                </a:lnTo>
                <a:lnTo>
                  <a:pt x="217" y="443"/>
                </a:lnTo>
                <a:lnTo>
                  <a:pt x="212" y="444"/>
                </a:lnTo>
                <a:lnTo>
                  <a:pt x="205" y="446"/>
                </a:lnTo>
                <a:lnTo>
                  <a:pt x="193" y="450"/>
                </a:lnTo>
                <a:lnTo>
                  <a:pt x="188" y="457"/>
                </a:lnTo>
                <a:lnTo>
                  <a:pt x="184" y="464"/>
                </a:lnTo>
                <a:lnTo>
                  <a:pt x="180" y="471"/>
                </a:lnTo>
                <a:lnTo>
                  <a:pt x="174" y="472"/>
                </a:lnTo>
                <a:lnTo>
                  <a:pt x="167" y="474"/>
                </a:lnTo>
                <a:lnTo>
                  <a:pt x="161" y="480"/>
                </a:lnTo>
                <a:lnTo>
                  <a:pt x="160" y="487"/>
                </a:lnTo>
                <a:lnTo>
                  <a:pt x="156" y="494"/>
                </a:lnTo>
                <a:lnTo>
                  <a:pt x="156" y="491"/>
                </a:lnTo>
                <a:lnTo>
                  <a:pt x="157" y="488"/>
                </a:lnTo>
                <a:lnTo>
                  <a:pt x="156" y="487"/>
                </a:lnTo>
                <a:lnTo>
                  <a:pt x="155" y="489"/>
                </a:lnTo>
                <a:lnTo>
                  <a:pt x="149" y="491"/>
                </a:lnTo>
                <a:lnTo>
                  <a:pt x="149" y="497"/>
                </a:lnTo>
                <a:lnTo>
                  <a:pt x="143" y="494"/>
                </a:lnTo>
                <a:lnTo>
                  <a:pt x="136" y="491"/>
                </a:lnTo>
                <a:lnTo>
                  <a:pt x="130" y="489"/>
                </a:lnTo>
                <a:lnTo>
                  <a:pt x="124" y="494"/>
                </a:lnTo>
                <a:lnTo>
                  <a:pt x="118" y="500"/>
                </a:lnTo>
                <a:lnTo>
                  <a:pt x="112" y="504"/>
                </a:lnTo>
                <a:lnTo>
                  <a:pt x="105" y="504"/>
                </a:lnTo>
                <a:lnTo>
                  <a:pt x="99" y="505"/>
                </a:lnTo>
                <a:lnTo>
                  <a:pt x="94" y="506"/>
                </a:lnTo>
                <a:lnTo>
                  <a:pt x="87" y="504"/>
                </a:lnTo>
                <a:lnTo>
                  <a:pt x="82" y="500"/>
                </a:lnTo>
                <a:lnTo>
                  <a:pt x="75" y="497"/>
                </a:lnTo>
                <a:lnTo>
                  <a:pt x="69" y="496"/>
                </a:lnTo>
                <a:lnTo>
                  <a:pt x="63" y="500"/>
                </a:lnTo>
                <a:lnTo>
                  <a:pt x="59" y="500"/>
                </a:lnTo>
                <a:lnTo>
                  <a:pt x="60" y="494"/>
                </a:lnTo>
                <a:lnTo>
                  <a:pt x="59" y="487"/>
                </a:lnTo>
                <a:lnTo>
                  <a:pt x="55" y="480"/>
                </a:lnTo>
                <a:lnTo>
                  <a:pt x="53" y="474"/>
                </a:lnTo>
                <a:lnTo>
                  <a:pt x="48" y="467"/>
                </a:lnTo>
                <a:lnTo>
                  <a:pt x="45" y="460"/>
                </a:lnTo>
                <a:lnTo>
                  <a:pt x="43" y="454"/>
                </a:lnTo>
                <a:lnTo>
                  <a:pt x="43" y="452"/>
                </a:lnTo>
                <a:lnTo>
                  <a:pt x="44" y="446"/>
                </a:lnTo>
                <a:lnTo>
                  <a:pt x="44" y="439"/>
                </a:lnTo>
                <a:lnTo>
                  <a:pt x="45" y="432"/>
                </a:lnTo>
                <a:lnTo>
                  <a:pt x="45" y="425"/>
                </a:lnTo>
                <a:lnTo>
                  <a:pt x="44" y="418"/>
                </a:lnTo>
                <a:lnTo>
                  <a:pt x="42" y="411"/>
                </a:lnTo>
                <a:lnTo>
                  <a:pt x="40" y="405"/>
                </a:lnTo>
                <a:lnTo>
                  <a:pt x="34" y="398"/>
                </a:lnTo>
                <a:lnTo>
                  <a:pt x="32" y="392"/>
                </a:lnTo>
                <a:lnTo>
                  <a:pt x="32" y="385"/>
                </a:lnTo>
                <a:lnTo>
                  <a:pt x="31" y="378"/>
                </a:lnTo>
                <a:lnTo>
                  <a:pt x="29" y="371"/>
                </a:lnTo>
                <a:lnTo>
                  <a:pt x="27" y="365"/>
                </a:lnTo>
                <a:lnTo>
                  <a:pt x="27" y="358"/>
                </a:lnTo>
                <a:lnTo>
                  <a:pt x="27" y="351"/>
                </a:lnTo>
                <a:lnTo>
                  <a:pt x="25" y="344"/>
                </a:lnTo>
                <a:lnTo>
                  <a:pt x="23" y="337"/>
                </a:lnTo>
                <a:lnTo>
                  <a:pt x="22" y="331"/>
                </a:lnTo>
                <a:lnTo>
                  <a:pt x="21" y="325"/>
                </a:lnTo>
                <a:lnTo>
                  <a:pt x="17" y="318"/>
                </a:lnTo>
                <a:lnTo>
                  <a:pt x="16" y="311"/>
                </a:lnTo>
                <a:lnTo>
                  <a:pt x="12" y="305"/>
                </a:lnTo>
                <a:lnTo>
                  <a:pt x="7" y="301"/>
                </a:lnTo>
                <a:lnTo>
                  <a:pt x="0" y="301"/>
                </a:lnTo>
                <a:lnTo>
                  <a:pt x="0" y="29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5" name="Freeform 212"/>
          <p:cNvSpPr>
            <a:spLocks/>
          </p:cNvSpPr>
          <p:nvPr/>
        </p:nvSpPr>
        <p:spPr bwMode="auto">
          <a:xfrm>
            <a:off x="5513388" y="4051300"/>
            <a:ext cx="307975" cy="236538"/>
          </a:xfrm>
          <a:custGeom>
            <a:avLst/>
            <a:gdLst>
              <a:gd name="T0" fmla="*/ 2147483647 w 656"/>
              <a:gd name="T1" fmla="*/ 2147483647 h 504"/>
              <a:gd name="T2" fmla="*/ 2147483647 w 656"/>
              <a:gd name="T3" fmla="*/ 2147483647 h 504"/>
              <a:gd name="T4" fmla="*/ 2147483647 w 656"/>
              <a:gd name="T5" fmla="*/ 2147483647 h 504"/>
              <a:gd name="T6" fmla="*/ 2147483647 w 656"/>
              <a:gd name="T7" fmla="*/ 2147483647 h 504"/>
              <a:gd name="T8" fmla="*/ 2147483647 w 656"/>
              <a:gd name="T9" fmla="*/ 2147483647 h 504"/>
              <a:gd name="T10" fmla="*/ 2147483647 w 656"/>
              <a:gd name="T11" fmla="*/ 2147483647 h 504"/>
              <a:gd name="T12" fmla="*/ 2147483647 w 656"/>
              <a:gd name="T13" fmla="*/ 2147483647 h 504"/>
              <a:gd name="T14" fmla="*/ 2147483647 w 656"/>
              <a:gd name="T15" fmla="*/ 2147483647 h 504"/>
              <a:gd name="T16" fmla="*/ 2147483647 w 656"/>
              <a:gd name="T17" fmla="*/ 2147483647 h 504"/>
              <a:gd name="T18" fmla="*/ 2147483647 w 656"/>
              <a:gd name="T19" fmla="*/ 2147483647 h 504"/>
              <a:gd name="T20" fmla="*/ 2147483647 w 656"/>
              <a:gd name="T21" fmla="*/ 2147483647 h 504"/>
              <a:gd name="T22" fmla="*/ 2147483647 w 656"/>
              <a:gd name="T23" fmla="*/ 2147483647 h 504"/>
              <a:gd name="T24" fmla="*/ 2147483647 w 656"/>
              <a:gd name="T25" fmla="*/ 2147483647 h 504"/>
              <a:gd name="T26" fmla="*/ 2147483647 w 656"/>
              <a:gd name="T27" fmla="*/ 2147483647 h 504"/>
              <a:gd name="T28" fmla="*/ 2147483647 w 656"/>
              <a:gd name="T29" fmla="*/ 2147483647 h 504"/>
              <a:gd name="T30" fmla="*/ 2147483647 w 656"/>
              <a:gd name="T31" fmla="*/ 2147483647 h 504"/>
              <a:gd name="T32" fmla="*/ 2147483647 w 656"/>
              <a:gd name="T33" fmla="*/ 2147483647 h 504"/>
              <a:gd name="T34" fmla="*/ 2147483647 w 656"/>
              <a:gd name="T35" fmla="*/ 2147483647 h 504"/>
              <a:gd name="T36" fmla="*/ 2147483647 w 656"/>
              <a:gd name="T37" fmla="*/ 2147483647 h 504"/>
              <a:gd name="T38" fmla="*/ 2147483647 w 656"/>
              <a:gd name="T39" fmla="*/ 2147483647 h 504"/>
              <a:gd name="T40" fmla="*/ 2147483647 w 656"/>
              <a:gd name="T41" fmla="*/ 2147483647 h 504"/>
              <a:gd name="T42" fmla="*/ 2147483647 w 656"/>
              <a:gd name="T43" fmla="*/ 2147483647 h 504"/>
              <a:gd name="T44" fmla="*/ 2147483647 w 656"/>
              <a:gd name="T45" fmla="*/ 2147483647 h 504"/>
              <a:gd name="T46" fmla="*/ 2147483647 w 656"/>
              <a:gd name="T47" fmla="*/ 2147483647 h 504"/>
              <a:gd name="T48" fmla="*/ 2147483647 w 656"/>
              <a:gd name="T49" fmla="*/ 2147483647 h 504"/>
              <a:gd name="T50" fmla="*/ 2147483647 w 656"/>
              <a:gd name="T51" fmla="*/ 2147483647 h 504"/>
              <a:gd name="T52" fmla="*/ 2147483647 w 656"/>
              <a:gd name="T53" fmla="*/ 2147483647 h 504"/>
              <a:gd name="T54" fmla="*/ 2147483647 w 656"/>
              <a:gd name="T55" fmla="*/ 2147483647 h 504"/>
              <a:gd name="T56" fmla="*/ 2147483647 w 656"/>
              <a:gd name="T57" fmla="*/ 2147483647 h 504"/>
              <a:gd name="T58" fmla="*/ 2147483647 w 656"/>
              <a:gd name="T59" fmla="*/ 2147483647 h 504"/>
              <a:gd name="T60" fmla="*/ 2147483647 w 656"/>
              <a:gd name="T61" fmla="*/ 2147483647 h 504"/>
              <a:gd name="T62" fmla="*/ 2147483647 w 656"/>
              <a:gd name="T63" fmla="*/ 2147483647 h 504"/>
              <a:gd name="T64" fmla="*/ 2147483647 w 656"/>
              <a:gd name="T65" fmla="*/ 2147483647 h 504"/>
              <a:gd name="T66" fmla="*/ 2147483647 w 656"/>
              <a:gd name="T67" fmla="*/ 2147483647 h 504"/>
              <a:gd name="T68" fmla="*/ 2147483647 w 656"/>
              <a:gd name="T69" fmla="*/ 2147483647 h 504"/>
              <a:gd name="T70" fmla="*/ 2147483647 w 656"/>
              <a:gd name="T71" fmla="*/ 2147483647 h 504"/>
              <a:gd name="T72" fmla="*/ 2147483647 w 656"/>
              <a:gd name="T73" fmla="*/ 2147483647 h 504"/>
              <a:gd name="T74" fmla="*/ 2147483647 w 656"/>
              <a:gd name="T75" fmla="*/ 2147483647 h 504"/>
              <a:gd name="T76" fmla="*/ 2147483647 w 656"/>
              <a:gd name="T77" fmla="*/ 2147483647 h 504"/>
              <a:gd name="T78" fmla="*/ 2147483647 w 656"/>
              <a:gd name="T79" fmla="*/ 2147483647 h 504"/>
              <a:gd name="T80" fmla="*/ 2147483647 w 656"/>
              <a:gd name="T81" fmla="*/ 2147483647 h 504"/>
              <a:gd name="T82" fmla="*/ 2147483647 w 656"/>
              <a:gd name="T83" fmla="*/ 2147483647 h 504"/>
              <a:gd name="T84" fmla="*/ 2147483647 w 656"/>
              <a:gd name="T85" fmla="*/ 2147483647 h 504"/>
              <a:gd name="T86" fmla="*/ 2147483647 w 656"/>
              <a:gd name="T87" fmla="*/ 2147483647 h 504"/>
              <a:gd name="T88" fmla="*/ 2147483647 w 656"/>
              <a:gd name="T89" fmla="*/ 2147483647 h 504"/>
              <a:gd name="T90" fmla="*/ 2147483647 w 656"/>
              <a:gd name="T91" fmla="*/ 2147483647 h 504"/>
              <a:gd name="T92" fmla="*/ 2147483647 w 656"/>
              <a:gd name="T93" fmla="*/ 2147483647 h 504"/>
              <a:gd name="T94" fmla="*/ 2147483647 w 656"/>
              <a:gd name="T95" fmla="*/ 2147483647 h 504"/>
              <a:gd name="T96" fmla="*/ 2147483647 w 656"/>
              <a:gd name="T97" fmla="*/ 2147483647 h 504"/>
              <a:gd name="T98" fmla="*/ 2147483647 w 656"/>
              <a:gd name="T99" fmla="*/ 2147483647 h 504"/>
              <a:gd name="T100" fmla="*/ 2147483647 w 656"/>
              <a:gd name="T101" fmla="*/ 2147483647 h 504"/>
              <a:gd name="T102" fmla="*/ 2147483647 w 656"/>
              <a:gd name="T103" fmla="*/ 2147483647 h 5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6"/>
              <a:gd name="T157" fmla="*/ 0 h 504"/>
              <a:gd name="T158" fmla="*/ 656 w 656"/>
              <a:gd name="T159" fmla="*/ 504 h 5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6" h="504">
                <a:moveTo>
                  <a:pt x="656" y="182"/>
                </a:moveTo>
                <a:lnTo>
                  <a:pt x="652" y="181"/>
                </a:lnTo>
                <a:lnTo>
                  <a:pt x="629" y="134"/>
                </a:lnTo>
                <a:lnTo>
                  <a:pt x="625" y="133"/>
                </a:lnTo>
                <a:lnTo>
                  <a:pt x="627" y="130"/>
                </a:lnTo>
                <a:lnTo>
                  <a:pt x="573" y="0"/>
                </a:lnTo>
                <a:lnTo>
                  <a:pt x="496" y="11"/>
                </a:lnTo>
                <a:lnTo>
                  <a:pt x="393" y="26"/>
                </a:lnTo>
                <a:lnTo>
                  <a:pt x="337" y="61"/>
                </a:lnTo>
                <a:lnTo>
                  <a:pt x="303" y="117"/>
                </a:lnTo>
                <a:lnTo>
                  <a:pt x="297" y="145"/>
                </a:lnTo>
                <a:lnTo>
                  <a:pt x="279" y="157"/>
                </a:lnTo>
                <a:lnTo>
                  <a:pt x="268" y="157"/>
                </a:lnTo>
                <a:lnTo>
                  <a:pt x="250" y="131"/>
                </a:lnTo>
                <a:lnTo>
                  <a:pt x="227" y="135"/>
                </a:lnTo>
                <a:lnTo>
                  <a:pt x="211" y="133"/>
                </a:lnTo>
                <a:lnTo>
                  <a:pt x="167" y="127"/>
                </a:lnTo>
                <a:lnTo>
                  <a:pt x="155" y="119"/>
                </a:lnTo>
                <a:lnTo>
                  <a:pt x="120" y="119"/>
                </a:lnTo>
                <a:lnTo>
                  <a:pt x="115" y="122"/>
                </a:lnTo>
                <a:lnTo>
                  <a:pt x="108" y="119"/>
                </a:lnTo>
                <a:lnTo>
                  <a:pt x="94" y="125"/>
                </a:lnTo>
                <a:lnTo>
                  <a:pt x="87" y="130"/>
                </a:lnTo>
                <a:lnTo>
                  <a:pt x="81" y="129"/>
                </a:lnTo>
                <a:lnTo>
                  <a:pt x="74" y="129"/>
                </a:lnTo>
                <a:lnTo>
                  <a:pt x="68" y="130"/>
                </a:lnTo>
                <a:lnTo>
                  <a:pt x="62" y="126"/>
                </a:lnTo>
                <a:lnTo>
                  <a:pt x="57" y="119"/>
                </a:lnTo>
                <a:lnTo>
                  <a:pt x="52" y="117"/>
                </a:lnTo>
                <a:lnTo>
                  <a:pt x="45" y="115"/>
                </a:lnTo>
                <a:lnTo>
                  <a:pt x="39" y="119"/>
                </a:lnTo>
                <a:lnTo>
                  <a:pt x="33" y="125"/>
                </a:lnTo>
                <a:lnTo>
                  <a:pt x="33" y="132"/>
                </a:lnTo>
                <a:lnTo>
                  <a:pt x="31" y="139"/>
                </a:lnTo>
                <a:lnTo>
                  <a:pt x="29" y="146"/>
                </a:lnTo>
                <a:lnTo>
                  <a:pt x="29" y="153"/>
                </a:lnTo>
                <a:lnTo>
                  <a:pt x="28" y="159"/>
                </a:lnTo>
                <a:lnTo>
                  <a:pt x="29" y="166"/>
                </a:lnTo>
                <a:lnTo>
                  <a:pt x="34" y="173"/>
                </a:lnTo>
                <a:lnTo>
                  <a:pt x="32" y="180"/>
                </a:lnTo>
                <a:lnTo>
                  <a:pt x="27" y="182"/>
                </a:lnTo>
                <a:lnTo>
                  <a:pt x="25" y="189"/>
                </a:lnTo>
                <a:lnTo>
                  <a:pt x="25" y="192"/>
                </a:lnTo>
                <a:lnTo>
                  <a:pt x="20" y="196"/>
                </a:lnTo>
                <a:lnTo>
                  <a:pt x="15" y="203"/>
                </a:lnTo>
                <a:lnTo>
                  <a:pt x="9" y="206"/>
                </a:lnTo>
                <a:lnTo>
                  <a:pt x="8" y="206"/>
                </a:lnTo>
                <a:lnTo>
                  <a:pt x="9" y="213"/>
                </a:lnTo>
                <a:lnTo>
                  <a:pt x="10" y="220"/>
                </a:lnTo>
                <a:lnTo>
                  <a:pt x="11" y="226"/>
                </a:lnTo>
                <a:lnTo>
                  <a:pt x="12" y="234"/>
                </a:lnTo>
                <a:lnTo>
                  <a:pt x="12" y="240"/>
                </a:lnTo>
                <a:lnTo>
                  <a:pt x="11" y="246"/>
                </a:lnTo>
                <a:lnTo>
                  <a:pt x="7" y="254"/>
                </a:lnTo>
                <a:lnTo>
                  <a:pt x="5" y="260"/>
                </a:lnTo>
                <a:lnTo>
                  <a:pt x="6" y="268"/>
                </a:lnTo>
                <a:lnTo>
                  <a:pt x="8" y="274"/>
                </a:lnTo>
                <a:lnTo>
                  <a:pt x="9" y="280"/>
                </a:lnTo>
                <a:lnTo>
                  <a:pt x="12" y="287"/>
                </a:lnTo>
                <a:lnTo>
                  <a:pt x="12" y="294"/>
                </a:lnTo>
                <a:lnTo>
                  <a:pt x="6" y="291"/>
                </a:lnTo>
                <a:lnTo>
                  <a:pt x="0" y="295"/>
                </a:lnTo>
                <a:lnTo>
                  <a:pt x="1" y="299"/>
                </a:lnTo>
                <a:lnTo>
                  <a:pt x="7" y="299"/>
                </a:lnTo>
                <a:lnTo>
                  <a:pt x="13" y="302"/>
                </a:lnTo>
                <a:lnTo>
                  <a:pt x="16" y="309"/>
                </a:lnTo>
                <a:lnTo>
                  <a:pt x="18" y="315"/>
                </a:lnTo>
                <a:lnTo>
                  <a:pt x="22" y="321"/>
                </a:lnTo>
                <a:lnTo>
                  <a:pt x="23" y="328"/>
                </a:lnTo>
                <a:lnTo>
                  <a:pt x="23" y="335"/>
                </a:lnTo>
                <a:lnTo>
                  <a:pt x="26" y="342"/>
                </a:lnTo>
                <a:lnTo>
                  <a:pt x="27" y="348"/>
                </a:lnTo>
                <a:lnTo>
                  <a:pt x="28" y="356"/>
                </a:lnTo>
                <a:lnTo>
                  <a:pt x="27" y="361"/>
                </a:lnTo>
                <a:lnTo>
                  <a:pt x="30" y="368"/>
                </a:lnTo>
                <a:lnTo>
                  <a:pt x="32" y="375"/>
                </a:lnTo>
                <a:lnTo>
                  <a:pt x="33" y="382"/>
                </a:lnTo>
                <a:lnTo>
                  <a:pt x="33" y="389"/>
                </a:lnTo>
                <a:lnTo>
                  <a:pt x="34" y="396"/>
                </a:lnTo>
                <a:lnTo>
                  <a:pt x="40" y="401"/>
                </a:lnTo>
                <a:lnTo>
                  <a:pt x="43" y="408"/>
                </a:lnTo>
                <a:lnTo>
                  <a:pt x="45" y="415"/>
                </a:lnTo>
                <a:lnTo>
                  <a:pt x="46" y="422"/>
                </a:lnTo>
                <a:lnTo>
                  <a:pt x="46" y="429"/>
                </a:lnTo>
                <a:lnTo>
                  <a:pt x="44" y="436"/>
                </a:lnTo>
                <a:lnTo>
                  <a:pt x="44" y="442"/>
                </a:lnTo>
                <a:lnTo>
                  <a:pt x="43" y="449"/>
                </a:lnTo>
                <a:lnTo>
                  <a:pt x="43" y="450"/>
                </a:lnTo>
                <a:lnTo>
                  <a:pt x="46" y="457"/>
                </a:lnTo>
                <a:lnTo>
                  <a:pt x="49" y="464"/>
                </a:lnTo>
                <a:lnTo>
                  <a:pt x="53" y="471"/>
                </a:lnTo>
                <a:lnTo>
                  <a:pt x="56" y="478"/>
                </a:lnTo>
                <a:lnTo>
                  <a:pt x="60" y="484"/>
                </a:lnTo>
                <a:lnTo>
                  <a:pt x="61" y="490"/>
                </a:lnTo>
                <a:lnTo>
                  <a:pt x="60" y="497"/>
                </a:lnTo>
                <a:lnTo>
                  <a:pt x="64" y="497"/>
                </a:lnTo>
                <a:lnTo>
                  <a:pt x="70" y="493"/>
                </a:lnTo>
                <a:lnTo>
                  <a:pt x="75" y="495"/>
                </a:lnTo>
                <a:lnTo>
                  <a:pt x="82" y="497"/>
                </a:lnTo>
                <a:lnTo>
                  <a:pt x="88" y="501"/>
                </a:lnTo>
                <a:lnTo>
                  <a:pt x="94" y="504"/>
                </a:lnTo>
                <a:lnTo>
                  <a:pt x="100" y="502"/>
                </a:lnTo>
                <a:lnTo>
                  <a:pt x="106" y="501"/>
                </a:lnTo>
                <a:lnTo>
                  <a:pt x="112" y="501"/>
                </a:lnTo>
                <a:lnTo>
                  <a:pt x="119" y="497"/>
                </a:lnTo>
                <a:lnTo>
                  <a:pt x="124" y="492"/>
                </a:lnTo>
                <a:lnTo>
                  <a:pt x="130" y="487"/>
                </a:lnTo>
                <a:lnTo>
                  <a:pt x="136" y="488"/>
                </a:lnTo>
                <a:lnTo>
                  <a:pt x="143" y="490"/>
                </a:lnTo>
                <a:lnTo>
                  <a:pt x="150" y="494"/>
                </a:lnTo>
                <a:lnTo>
                  <a:pt x="150" y="488"/>
                </a:lnTo>
                <a:lnTo>
                  <a:pt x="155" y="486"/>
                </a:lnTo>
                <a:lnTo>
                  <a:pt x="156" y="488"/>
                </a:lnTo>
                <a:lnTo>
                  <a:pt x="156" y="490"/>
                </a:lnTo>
                <a:lnTo>
                  <a:pt x="160" y="484"/>
                </a:lnTo>
                <a:lnTo>
                  <a:pt x="162" y="477"/>
                </a:lnTo>
                <a:lnTo>
                  <a:pt x="167" y="471"/>
                </a:lnTo>
                <a:lnTo>
                  <a:pt x="174" y="470"/>
                </a:lnTo>
                <a:lnTo>
                  <a:pt x="180" y="468"/>
                </a:lnTo>
                <a:lnTo>
                  <a:pt x="184" y="461"/>
                </a:lnTo>
                <a:lnTo>
                  <a:pt x="188" y="454"/>
                </a:lnTo>
                <a:lnTo>
                  <a:pt x="193" y="448"/>
                </a:lnTo>
                <a:lnTo>
                  <a:pt x="199" y="445"/>
                </a:lnTo>
                <a:lnTo>
                  <a:pt x="206" y="442"/>
                </a:lnTo>
                <a:lnTo>
                  <a:pt x="212" y="441"/>
                </a:lnTo>
                <a:lnTo>
                  <a:pt x="218" y="440"/>
                </a:lnTo>
                <a:lnTo>
                  <a:pt x="223" y="440"/>
                </a:lnTo>
                <a:lnTo>
                  <a:pt x="229" y="439"/>
                </a:lnTo>
                <a:lnTo>
                  <a:pt x="242" y="439"/>
                </a:lnTo>
                <a:lnTo>
                  <a:pt x="248" y="440"/>
                </a:lnTo>
                <a:lnTo>
                  <a:pt x="254" y="438"/>
                </a:lnTo>
                <a:lnTo>
                  <a:pt x="261" y="439"/>
                </a:lnTo>
                <a:lnTo>
                  <a:pt x="267" y="436"/>
                </a:lnTo>
                <a:lnTo>
                  <a:pt x="273" y="431"/>
                </a:lnTo>
                <a:lnTo>
                  <a:pt x="275" y="430"/>
                </a:lnTo>
                <a:lnTo>
                  <a:pt x="281" y="428"/>
                </a:lnTo>
                <a:lnTo>
                  <a:pt x="287" y="426"/>
                </a:lnTo>
                <a:lnTo>
                  <a:pt x="294" y="425"/>
                </a:lnTo>
                <a:lnTo>
                  <a:pt x="299" y="422"/>
                </a:lnTo>
                <a:lnTo>
                  <a:pt x="306" y="420"/>
                </a:lnTo>
                <a:lnTo>
                  <a:pt x="311" y="413"/>
                </a:lnTo>
                <a:lnTo>
                  <a:pt x="316" y="406"/>
                </a:lnTo>
                <a:lnTo>
                  <a:pt x="323" y="400"/>
                </a:lnTo>
                <a:lnTo>
                  <a:pt x="329" y="399"/>
                </a:lnTo>
                <a:lnTo>
                  <a:pt x="333" y="396"/>
                </a:lnTo>
                <a:lnTo>
                  <a:pt x="338" y="390"/>
                </a:lnTo>
                <a:lnTo>
                  <a:pt x="344" y="390"/>
                </a:lnTo>
                <a:lnTo>
                  <a:pt x="351" y="392"/>
                </a:lnTo>
                <a:lnTo>
                  <a:pt x="357" y="395"/>
                </a:lnTo>
                <a:lnTo>
                  <a:pt x="363" y="392"/>
                </a:lnTo>
                <a:lnTo>
                  <a:pt x="369" y="392"/>
                </a:lnTo>
                <a:lnTo>
                  <a:pt x="375" y="390"/>
                </a:lnTo>
                <a:lnTo>
                  <a:pt x="382" y="390"/>
                </a:lnTo>
                <a:lnTo>
                  <a:pt x="387" y="385"/>
                </a:lnTo>
                <a:lnTo>
                  <a:pt x="394" y="379"/>
                </a:lnTo>
                <a:lnTo>
                  <a:pt x="402" y="366"/>
                </a:lnTo>
                <a:lnTo>
                  <a:pt x="403" y="359"/>
                </a:lnTo>
                <a:lnTo>
                  <a:pt x="404" y="357"/>
                </a:lnTo>
                <a:lnTo>
                  <a:pt x="411" y="351"/>
                </a:lnTo>
                <a:lnTo>
                  <a:pt x="417" y="348"/>
                </a:lnTo>
                <a:lnTo>
                  <a:pt x="423" y="343"/>
                </a:lnTo>
                <a:lnTo>
                  <a:pt x="429" y="341"/>
                </a:lnTo>
                <a:lnTo>
                  <a:pt x="434" y="337"/>
                </a:lnTo>
                <a:lnTo>
                  <a:pt x="442" y="334"/>
                </a:lnTo>
                <a:lnTo>
                  <a:pt x="448" y="332"/>
                </a:lnTo>
                <a:lnTo>
                  <a:pt x="453" y="331"/>
                </a:lnTo>
                <a:lnTo>
                  <a:pt x="460" y="327"/>
                </a:lnTo>
                <a:lnTo>
                  <a:pt x="462" y="327"/>
                </a:lnTo>
                <a:lnTo>
                  <a:pt x="465" y="329"/>
                </a:lnTo>
                <a:lnTo>
                  <a:pt x="472" y="327"/>
                </a:lnTo>
                <a:lnTo>
                  <a:pt x="478" y="324"/>
                </a:lnTo>
                <a:lnTo>
                  <a:pt x="484" y="321"/>
                </a:lnTo>
                <a:lnTo>
                  <a:pt x="490" y="315"/>
                </a:lnTo>
                <a:lnTo>
                  <a:pt x="496" y="311"/>
                </a:lnTo>
                <a:lnTo>
                  <a:pt x="502" y="310"/>
                </a:lnTo>
                <a:lnTo>
                  <a:pt x="509" y="309"/>
                </a:lnTo>
                <a:lnTo>
                  <a:pt x="514" y="307"/>
                </a:lnTo>
                <a:lnTo>
                  <a:pt x="521" y="304"/>
                </a:lnTo>
                <a:lnTo>
                  <a:pt x="527" y="303"/>
                </a:lnTo>
                <a:lnTo>
                  <a:pt x="533" y="302"/>
                </a:lnTo>
                <a:lnTo>
                  <a:pt x="534" y="302"/>
                </a:lnTo>
                <a:lnTo>
                  <a:pt x="540" y="300"/>
                </a:lnTo>
                <a:lnTo>
                  <a:pt x="545" y="296"/>
                </a:lnTo>
                <a:lnTo>
                  <a:pt x="551" y="294"/>
                </a:lnTo>
                <a:lnTo>
                  <a:pt x="557" y="290"/>
                </a:lnTo>
                <a:lnTo>
                  <a:pt x="564" y="290"/>
                </a:lnTo>
                <a:lnTo>
                  <a:pt x="567" y="283"/>
                </a:lnTo>
                <a:lnTo>
                  <a:pt x="573" y="279"/>
                </a:lnTo>
                <a:lnTo>
                  <a:pt x="579" y="275"/>
                </a:lnTo>
                <a:lnTo>
                  <a:pt x="584" y="272"/>
                </a:lnTo>
                <a:lnTo>
                  <a:pt x="592" y="269"/>
                </a:lnTo>
                <a:lnTo>
                  <a:pt x="597" y="267"/>
                </a:lnTo>
                <a:lnTo>
                  <a:pt x="599" y="260"/>
                </a:lnTo>
                <a:lnTo>
                  <a:pt x="599" y="256"/>
                </a:lnTo>
                <a:lnTo>
                  <a:pt x="598" y="251"/>
                </a:lnTo>
                <a:lnTo>
                  <a:pt x="596" y="244"/>
                </a:lnTo>
                <a:lnTo>
                  <a:pt x="594" y="237"/>
                </a:lnTo>
                <a:lnTo>
                  <a:pt x="596" y="230"/>
                </a:lnTo>
                <a:lnTo>
                  <a:pt x="597" y="223"/>
                </a:lnTo>
                <a:lnTo>
                  <a:pt x="600" y="218"/>
                </a:lnTo>
                <a:lnTo>
                  <a:pt x="605" y="211"/>
                </a:lnTo>
                <a:lnTo>
                  <a:pt x="611" y="204"/>
                </a:lnTo>
                <a:lnTo>
                  <a:pt x="617" y="199"/>
                </a:lnTo>
                <a:lnTo>
                  <a:pt x="624" y="197"/>
                </a:lnTo>
                <a:lnTo>
                  <a:pt x="629" y="195"/>
                </a:lnTo>
                <a:lnTo>
                  <a:pt x="635" y="192"/>
                </a:lnTo>
                <a:lnTo>
                  <a:pt x="641" y="188"/>
                </a:lnTo>
                <a:lnTo>
                  <a:pt x="647" y="186"/>
                </a:lnTo>
                <a:lnTo>
                  <a:pt x="649" y="186"/>
                </a:lnTo>
                <a:lnTo>
                  <a:pt x="656" y="18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6" name="Freeform 213"/>
          <p:cNvSpPr>
            <a:spLocks/>
          </p:cNvSpPr>
          <p:nvPr/>
        </p:nvSpPr>
        <p:spPr bwMode="auto">
          <a:xfrm>
            <a:off x="852488" y="3673475"/>
            <a:ext cx="1587" cy="7938"/>
          </a:xfrm>
          <a:custGeom>
            <a:avLst/>
            <a:gdLst>
              <a:gd name="T0" fmla="*/ 2147483647 w 6"/>
              <a:gd name="T1" fmla="*/ 0 h 20"/>
              <a:gd name="T2" fmla="*/ 0 w 6"/>
              <a:gd name="T3" fmla="*/ 2147483647 h 20"/>
              <a:gd name="T4" fmla="*/ 0 w 6"/>
              <a:gd name="T5" fmla="*/ 2147483647 h 20"/>
              <a:gd name="T6" fmla="*/ 2147483647 w 6"/>
              <a:gd name="T7" fmla="*/ 2147483647 h 20"/>
              <a:gd name="T8" fmla="*/ 2147483647 w 6"/>
              <a:gd name="T9" fmla="*/ 2147483647 h 20"/>
              <a:gd name="T10" fmla="*/ 2147483647 w 6"/>
              <a:gd name="T11" fmla="*/ 2147483647 h 20"/>
              <a:gd name="T12" fmla="*/ 2147483647 w 6"/>
              <a:gd name="T13" fmla="*/ 0 h 20"/>
              <a:gd name="T14" fmla="*/ 0 60000 65536"/>
              <a:gd name="T15" fmla="*/ 0 60000 65536"/>
              <a:gd name="T16" fmla="*/ 0 60000 65536"/>
              <a:gd name="T17" fmla="*/ 0 60000 65536"/>
              <a:gd name="T18" fmla="*/ 0 60000 65536"/>
              <a:gd name="T19" fmla="*/ 0 60000 65536"/>
              <a:gd name="T20" fmla="*/ 0 60000 65536"/>
              <a:gd name="T21" fmla="*/ 0 w 6"/>
              <a:gd name="T22" fmla="*/ 0 h 20"/>
              <a:gd name="T23" fmla="*/ 6 w 6"/>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20">
                <a:moveTo>
                  <a:pt x="6" y="0"/>
                </a:moveTo>
                <a:lnTo>
                  <a:pt x="0" y="5"/>
                </a:lnTo>
                <a:lnTo>
                  <a:pt x="0" y="12"/>
                </a:lnTo>
                <a:lnTo>
                  <a:pt x="3" y="20"/>
                </a:lnTo>
                <a:lnTo>
                  <a:pt x="5" y="13"/>
                </a:lnTo>
                <a:lnTo>
                  <a:pt x="3" y="6"/>
                </a:lnTo>
                <a:lnTo>
                  <a:pt x="6"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7" name="Freeform 214"/>
          <p:cNvSpPr>
            <a:spLocks/>
          </p:cNvSpPr>
          <p:nvPr/>
        </p:nvSpPr>
        <p:spPr bwMode="auto">
          <a:xfrm>
            <a:off x="928688" y="3702050"/>
            <a:ext cx="6350" cy="14288"/>
          </a:xfrm>
          <a:custGeom>
            <a:avLst/>
            <a:gdLst>
              <a:gd name="T0" fmla="*/ 2147483647 w 14"/>
              <a:gd name="T1" fmla="*/ 0 h 28"/>
              <a:gd name="T2" fmla="*/ 2147483647 w 14"/>
              <a:gd name="T3" fmla="*/ 2147483647 h 28"/>
              <a:gd name="T4" fmla="*/ 2147483647 w 14"/>
              <a:gd name="T5" fmla="*/ 2147483647 h 28"/>
              <a:gd name="T6" fmla="*/ 2147483647 w 14"/>
              <a:gd name="T7" fmla="*/ 2147483647 h 28"/>
              <a:gd name="T8" fmla="*/ 0 w 14"/>
              <a:gd name="T9" fmla="*/ 2147483647 h 28"/>
              <a:gd name="T10" fmla="*/ 2147483647 w 14"/>
              <a:gd name="T11" fmla="*/ 2147483647 h 28"/>
              <a:gd name="T12" fmla="*/ 2147483647 w 14"/>
              <a:gd name="T13" fmla="*/ 2147483647 h 28"/>
              <a:gd name="T14" fmla="*/ 2147483647 w 14"/>
              <a:gd name="T15" fmla="*/ 2147483647 h 28"/>
              <a:gd name="T16" fmla="*/ 2147483647 w 14"/>
              <a:gd name="T17" fmla="*/ 2147483647 h 28"/>
              <a:gd name="T18" fmla="*/ 2147483647 w 14"/>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28"/>
              <a:gd name="T32" fmla="*/ 14 w 14"/>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28">
                <a:moveTo>
                  <a:pt x="13" y="0"/>
                </a:moveTo>
                <a:lnTo>
                  <a:pt x="10" y="1"/>
                </a:lnTo>
                <a:lnTo>
                  <a:pt x="8" y="8"/>
                </a:lnTo>
                <a:lnTo>
                  <a:pt x="4" y="16"/>
                </a:lnTo>
                <a:lnTo>
                  <a:pt x="0" y="22"/>
                </a:lnTo>
                <a:lnTo>
                  <a:pt x="6" y="28"/>
                </a:lnTo>
                <a:lnTo>
                  <a:pt x="9" y="20"/>
                </a:lnTo>
                <a:lnTo>
                  <a:pt x="11" y="13"/>
                </a:lnTo>
                <a:lnTo>
                  <a:pt x="14" y="8"/>
                </a:lnTo>
                <a:lnTo>
                  <a:pt x="13"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8" name="Freeform 215"/>
          <p:cNvSpPr>
            <a:spLocks/>
          </p:cNvSpPr>
          <p:nvPr/>
        </p:nvSpPr>
        <p:spPr bwMode="auto">
          <a:xfrm>
            <a:off x="985838" y="3575050"/>
            <a:ext cx="1587" cy="4763"/>
          </a:xfrm>
          <a:custGeom>
            <a:avLst/>
            <a:gdLst>
              <a:gd name="T0" fmla="*/ 2147483647 w 6"/>
              <a:gd name="T1" fmla="*/ 2147483647 h 9"/>
              <a:gd name="T2" fmla="*/ 2147483647 w 6"/>
              <a:gd name="T3" fmla="*/ 2147483647 h 9"/>
              <a:gd name="T4" fmla="*/ 0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6" y="9"/>
                </a:moveTo>
                <a:lnTo>
                  <a:pt x="6" y="6"/>
                </a:lnTo>
                <a:lnTo>
                  <a:pt x="0" y="0"/>
                </a:lnTo>
                <a:lnTo>
                  <a:pt x="0" y="7"/>
                </a:lnTo>
                <a:lnTo>
                  <a:pt x="6"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29" name="Freeform 216"/>
          <p:cNvSpPr>
            <a:spLocks/>
          </p:cNvSpPr>
          <p:nvPr/>
        </p:nvSpPr>
        <p:spPr bwMode="auto">
          <a:xfrm>
            <a:off x="987425" y="3817938"/>
            <a:ext cx="6350" cy="25400"/>
          </a:xfrm>
          <a:custGeom>
            <a:avLst/>
            <a:gdLst>
              <a:gd name="T0" fmla="*/ 0 w 15"/>
              <a:gd name="T1" fmla="*/ 2147483647 h 55"/>
              <a:gd name="T2" fmla="*/ 0 w 15"/>
              <a:gd name="T3" fmla="*/ 2147483647 h 55"/>
              <a:gd name="T4" fmla="*/ 2147483647 w 15"/>
              <a:gd name="T5" fmla="*/ 2147483647 h 55"/>
              <a:gd name="T6" fmla="*/ 2147483647 w 15"/>
              <a:gd name="T7" fmla="*/ 2147483647 h 55"/>
              <a:gd name="T8" fmla="*/ 2147483647 w 15"/>
              <a:gd name="T9" fmla="*/ 2147483647 h 55"/>
              <a:gd name="T10" fmla="*/ 2147483647 w 15"/>
              <a:gd name="T11" fmla="*/ 2147483647 h 55"/>
              <a:gd name="T12" fmla="*/ 2147483647 w 15"/>
              <a:gd name="T13" fmla="*/ 2147483647 h 55"/>
              <a:gd name="T14" fmla="*/ 2147483647 w 15"/>
              <a:gd name="T15" fmla="*/ 2147483647 h 55"/>
              <a:gd name="T16" fmla="*/ 2147483647 w 15"/>
              <a:gd name="T17" fmla="*/ 2147483647 h 55"/>
              <a:gd name="T18" fmla="*/ 2147483647 w 15"/>
              <a:gd name="T19" fmla="*/ 2147483647 h 55"/>
              <a:gd name="T20" fmla="*/ 2147483647 w 15"/>
              <a:gd name="T21" fmla="*/ 2147483647 h 55"/>
              <a:gd name="T22" fmla="*/ 2147483647 w 15"/>
              <a:gd name="T23" fmla="*/ 2147483647 h 55"/>
              <a:gd name="T24" fmla="*/ 2147483647 w 15"/>
              <a:gd name="T25" fmla="*/ 0 h 55"/>
              <a:gd name="T26" fmla="*/ 2147483647 w 15"/>
              <a:gd name="T27" fmla="*/ 2147483647 h 55"/>
              <a:gd name="T28" fmla="*/ 2147483647 w 15"/>
              <a:gd name="T29" fmla="*/ 2147483647 h 55"/>
              <a:gd name="T30" fmla="*/ 2147483647 w 15"/>
              <a:gd name="T31" fmla="*/ 2147483647 h 55"/>
              <a:gd name="T32" fmla="*/ 2147483647 w 15"/>
              <a:gd name="T33" fmla="*/ 2147483647 h 55"/>
              <a:gd name="T34" fmla="*/ 0 w 15"/>
              <a:gd name="T35" fmla="*/ 2147483647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55"/>
              <a:gd name="T56" fmla="*/ 15 w 15"/>
              <a:gd name="T57" fmla="*/ 55 h 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55">
                <a:moveTo>
                  <a:pt x="0" y="34"/>
                </a:moveTo>
                <a:lnTo>
                  <a:pt x="0" y="40"/>
                </a:lnTo>
                <a:lnTo>
                  <a:pt x="5" y="40"/>
                </a:lnTo>
                <a:lnTo>
                  <a:pt x="4" y="48"/>
                </a:lnTo>
                <a:lnTo>
                  <a:pt x="9" y="55"/>
                </a:lnTo>
                <a:lnTo>
                  <a:pt x="5" y="48"/>
                </a:lnTo>
                <a:lnTo>
                  <a:pt x="8" y="41"/>
                </a:lnTo>
                <a:lnTo>
                  <a:pt x="4" y="34"/>
                </a:lnTo>
                <a:lnTo>
                  <a:pt x="8" y="28"/>
                </a:lnTo>
                <a:lnTo>
                  <a:pt x="10" y="21"/>
                </a:lnTo>
                <a:lnTo>
                  <a:pt x="11" y="14"/>
                </a:lnTo>
                <a:lnTo>
                  <a:pt x="14" y="7"/>
                </a:lnTo>
                <a:lnTo>
                  <a:pt x="15" y="0"/>
                </a:lnTo>
                <a:lnTo>
                  <a:pt x="14" y="7"/>
                </a:lnTo>
                <a:lnTo>
                  <a:pt x="10" y="14"/>
                </a:lnTo>
                <a:lnTo>
                  <a:pt x="8" y="21"/>
                </a:lnTo>
                <a:lnTo>
                  <a:pt x="4" y="28"/>
                </a:lnTo>
                <a:lnTo>
                  <a:pt x="0" y="3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0" name="Freeform 217"/>
          <p:cNvSpPr>
            <a:spLocks/>
          </p:cNvSpPr>
          <p:nvPr/>
        </p:nvSpPr>
        <p:spPr bwMode="auto">
          <a:xfrm>
            <a:off x="992188" y="3659188"/>
            <a:ext cx="7937" cy="19050"/>
          </a:xfrm>
          <a:custGeom>
            <a:avLst/>
            <a:gdLst>
              <a:gd name="T0" fmla="*/ 2147483647 w 18"/>
              <a:gd name="T1" fmla="*/ 2147483647 h 41"/>
              <a:gd name="T2" fmla="*/ 2147483647 w 18"/>
              <a:gd name="T3" fmla="*/ 2147483647 h 41"/>
              <a:gd name="T4" fmla="*/ 2147483647 w 18"/>
              <a:gd name="T5" fmla="*/ 2147483647 h 41"/>
              <a:gd name="T6" fmla="*/ 2147483647 w 18"/>
              <a:gd name="T7" fmla="*/ 2147483647 h 41"/>
              <a:gd name="T8" fmla="*/ 2147483647 w 18"/>
              <a:gd name="T9" fmla="*/ 2147483647 h 41"/>
              <a:gd name="T10" fmla="*/ 2147483647 w 18"/>
              <a:gd name="T11" fmla="*/ 2147483647 h 41"/>
              <a:gd name="T12" fmla="*/ 2147483647 w 18"/>
              <a:gd name="T13" fmla="*/ 2147483647 h 41"/>
              <a:gd name="T14" fmla="*/ 2147483647 w 18"/>
              <a:gd name="T15" fmla="*/ 0 h 41"/>
              <a:gd name="T16" fmla="*/ 2147483647 w 18"/>
              <a:gd name="T17" fmla="*/ 0 h 41"/>
              <a:gd name="T18" fmla="*/ 0 w 18"/>
              <a:gd name="T19" fmla="*/ 2147483647 h 41"/>
              <a:gd name="T20" fmla="*/ 2147483647 w 18"/>
              <a:gd name="T21" fmla="*/ 2147483647 h 41"/>
              <a:gd name="T22" fmla="*/ 2147483647 w 18"/>
              <a:gd name="T23" fmla="*/ 2147483647 h 41"/>
              <a:gd name="T24" fmla="*/ 2147483647 w 18"/>
              <a:gd name="T25" fmla="*/ 2147483647 h 41"/>
              <a:gd name="T26" fmla="*/ 2147483647 w 18"/>
              <a:gd name="T27" fmla="*/ 2147483647 h 41"/>
              <a:gd name="T28" fmla="*/ 2147483647 w 18"/>
              <a:gd name="T29" fmla="*/ 2147483647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41"/>
              <a:gd name="T47" fmla="*/ 18 w 18"/>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41">
                <a:moveTo>
                  <a:pt x="17" y="41"/>
                </a:moveTo>
                <a:lnTo>
                  <a:pt x="18" y="40"/>
                </a:lnTo>
                <a:lnTo>
                  <a:pt x="17" y="32"/>
                </a:lnTo>
                <a:lnTo>
                  <a:pt x="18" y="26"/>
                </a:lnTo>
                <a:lnTo>
                  <a:pt x="17" y="20"/>
                </a:lnTo>
                <a:lnTo>
                  <a:pt x="11" y="14"/>
                </a:lnTo>
                <a:lnTo>
                  <a:pt x="12" y="7"/>
                </a:lnTo>
                <a:lnTo>
                  <a:pt x="9" y="0"/>
                </a:lnTo>
                <a:lnTo>
                  <a:pt x="3" y="0"/>
                </a:lnTo>
                <a:lnTo>
                  <a:pt x="0" y="7"/>
                </a:lnTo>
                <a:lnTo>
                  <a:pt x="1" y="14"/>
                </a:lnTo>
                <a:lnTo>
                  <a:pt x="5" y="21"/>
                </a:lnTo>
                <a:lnTo>
                  <a:pt x="7" y="28"/>
                </a:lnTo>
                <a:lnTo>
                  <a:pt x="11" y="34"/>
                </a:lnTo>
                <a:lnTo>
                  <a:pt x="17" y="4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1" name="Freeform 218"/>
          <p:cNvSpPr>
            <a:spLocks/>
          </p:cNvSpPr>
          <p:nvPr/>
        </p:nvSpPr>
        <p:spPr bwMode="auto">
          <a:xfrm>
            <a:off x="992188" y="3844925"/>
            <a:ext cx="7937" cy="6350"/>
          </a:xfrm>
          <a:custGeom>
            <a:avLst/>
            <a:gdLst>
              <a:gd name="T0" fmla="*/ 0 w 16"/>
              <a:gd name="T1" fmla="*/ 0 h 13"/>
              <a:gd name="T2" fmla="*/ 2147483647 w 16"/>
              <a:gd name="T3" fmla="*/ 2147483647 h 13"/>
              <a:gd name="T4" fmla="*/ 2147483647 w 16"/>
              <a:gd name="T5" fmla="*/ 2147483647 h 13"/>
              <a:gd name="T6" fmla="*/ 2147483647 w 16"/>
              <a:gd name="T7" fmla="*/ 2147483647 h 13"/>
              <a:gd name="T8" fmla="*/ 2147483647 w 16"/>
              <a:gd name="T9" fmla="*/ 0 h 13"/>
              <a:gd name="T10" fmla="*/ 0 w 16"/>
              <a:gd name="T11" fmla="*/ 0 h 13"/>
              <a:gd name="T12" fmla="*/ 0 60000 65536"/>
              <a:gd name="T13" fmla="*/ 0 60000 65536"/>
              <a:gd name="T14" fmla="*/ 0 60000 65536"/>
              <a:gd name="T15" fmla="*/ 0 60000 65536"/>
              <a:gd name="T16" fmla="*/ 0 60000 65536"/>
              <a:gd name="T17" fmla="*/ 0 60000 65536"/>
              <a:gd name="T18" fmla="*/ 0 w 16"/>
              <a:gd name="T19" fmla="*/ 0 h 13"/>
              <a:gd name="T20" fmla="*/ 16 w 1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6" h="13">
                <a:moveTo>
                  <a:pt x="0" y="0"/>
                </a:moveTo>
                <a:lnTo>
                  <a:pt x="10" y="12"/>
                </a:lnTo>
                <a:lnTo>
                  <a:pt x="16" y="13"/>
                </a:lnTo>
                <a:lnTo>
                  <a:pt x="13" y="6"/>
                </a:lnTo>
                <a:lnTo>
                  <a:pt x="7" y="0"/>
                </a:lnTo>
                <a:lnTo>
                  <a:pt x="0"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2" name="Freeform 219"/>
          <p:cNvSpPr>
            <a:spLocks/>
          </p:cNvSpPr>
          <p:nvPr/>
        </p:nvSpPr>
        <p:spPr bwMode="auto">
          <a:xfrm>
            <a:off x="1016000" y="3671888"/>
            <a:ext cx="11113" cy="17462"/>
          </a:xfrm>
          <a:custGeom>
            <a:avLst/>
            <a:gdLst>
              <a:gd name="T0" fmla="*/ 2147483647 w 26"/>
              <a:gd name="T1" fmla="*/ 2147483647 h 39"/>
              <a:gd name="T2" fmla="*/ 2147483647 w 26"/>
              <a:gd name="T3" fmla="*/ 2147483647 h 39"/>
              <a:gd name="T4" fmla="*/ 2147483647 w 26"/>
              <a:gd name="T5" fmla="*/ 2147483647 h 39"/>
              <a:gd name="T6" fmla="*/ 2147483647 w 26"/>
              <a:gd name="T7" fmla="*/ 2147483647 h 39"/>
              <a:gd name="T8" fmla="*/ 2147483647 w 26"/>
              <a:gd name="T9" fmla="*/ 2147483647 h 39"/>
              <a:gd name="T10" fmla="*/ 2147483647 w 26"/>
              <a:gd name="T11" fmla="*/ 2147483647 h 39"/>
              <a:gd name="T12" fmla="*/ 2147483647 w 26"/>
              <a:gd name="T13" fmla="*/ 0 h 39"/>
              <a:gd name="T14" fmla="*/ 2147483647 w 26"/>
              <a:gd name="T15" fmla="*/ 2147483647 h 39"/>
              <a:gd name="T16" fmla="*/ 2147483647 w 26"/>
              <a:gd name="T17" fmla="*/ 2147483647 h 39"/>
              <a:gd name="T18" fmla="*/ 2147483647 w 26"/>
              <a:gd name="T19" fmla="*/ 2147483647 h 39"/>
              <a:gd name="T20" fmla="*/ 2147483647 w 26"/>
              <a:gd name="T21" fmla="*/ 2147483647 h 39"/>
              <a:gd name="T22" fmla="*/ 2147483647 w 26"/>
              <a:gd name="T23" fmla="*/ 2147483647 h 39"/>
              <a:gd name="T24" fmla="*/ 0 w 26"/>
              <a:gd name="T25" fmla="*/ 2147483647 h 39"/>
              <a:gd name="T26" fmla="*/ 2147483647 w 26"/>
              <a:gd name="T27" fmla="*/ 2147483647 h 39"/>
              <a:gd name="T28" fmla="*/ 2147483647 w 26"/>
              <a:gd name="T29" fmla="*/ 2147483647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39"/>
              <a:gd name="T47" fmla="*/ 26 w 26"/>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39">
                <a:moveTo>
                  <a:pt x="14" y="39"/>
                </a:moveTo>
                <a:lnTo>
                  <a:pt x="17" y="34"/>
                </a:lnTo>
                <a:lnTo>
                  <a:pt x="20" y="27"/>
                </a:lnTo>
                <a:lnTo>
                  <a:pt x="24" y="21"/>
                </a:lnTo>
                <a:lnTo>
                  <a:pt x="25" y="14"/>
                </a:lnTo>
                <a:lnTo>
                  <a:pt x="24" y="7"/>
                </a:lnTo>
                <a:lnTo>
                  <a:pt x="26" y="0"/>
                </a:lnTo>
                <a:lnTo>
                  <a:pt x="20" y="2"/>
                </a:lnTo>
                <a:lnTo>
                  <a:pt x="15" y="5"/>
                </a:lnTo>
                <a:lnTo>
                  <a:pt x="10" y="11"/>
                </a:lnTo>
                <a:lnTo>
                  <a:pt x="7" y="17"/>
                </a:lnTo>
                <a:lnTo>
                  <a:pt x="4" y="25"/>
                </a:lnTo>
                <a:lnTo>
                  <a:pt x="0" y="32"/>
                </a:lnTo>
                <a:lnTo>
                  <a:pt x="7" y="35"/>
                </a:lnTo>
                <a:lnTo>
                  <a:pt x="14" y="3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3" name="Freeform 220"/>
          <p:cNvSpPr>
            <a:spLocks/>
          </p:cNvSpPr>
          <p:nvPr/>
        </p:nvSpPr>
        <p:spPr bwMode="auto">
          <a:xfrm>
            <a:off x="1027113" y="3789363"/>
            <a:ext cx="4762" cy="6350"/>
          </a:xfrm>
          <a:custGeom>
            <a:avLst/>
            <a:gdLst>
              <a:gd name="T0" fmla="*/ 2147483647 w 11"/>
              <a:gd name="T1" fmla="*/ 0 h 17"/>
              <a:gd name="T2" fmla="*/ 2147483647 w 11"/>
              <a:gd name="T3" fmla="*/ 0 h 17"/>
              <a:gd name="T4" fmla="*/ 2147483647 w 11"/>
              <a:gd name="T5" fmla="*/ 2147483647 h 17"/>
              <a:gd name="T6" fmla="*/ 2147483647 w 11"/>
              <a:gd name="T7" fmla="*/ 2147483647 h 17"/>
              <a:gd name="T8" fmla="*/ 0 w 11"/>
              <a:gd name="T9" fmla="*/ 2147483647 h 17"/>
              <a:gd name="T10" fmla="*/ 2147483647 w 11"/>
              <a:gd name="T11" fmla="*/ 2147483647 h 17"/>
              <a:gd name="T12" fmla="*/ 2147483647 w 11"/>
              <a:gd name="T13" fmla="*/ 2147483647 h 17"/>
              <a:gd name="T14" fmla="*/ 2147483647 w 11"/>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7"/>
              <a:gd name="T26" fmla="*/ 11 w 11"/>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7">
                <a:moveTo>
                  <a:pt x="11" y="0"/>
                </a:moveTo>
                <a:lnTo>
                  <a:pt x="10" y="0"/>
                </a:lnTo>
                <a:lnTo>
                  <a:pt x="4" y="4"/>
                </a:lnTo>
                <a:lnTo>
                  <a:pt x="1" y="12"/>
                </a:lnTo>
                <a:lnTo>
                  <a:pt x="0" y="17"/>
                </a:lnTo>
                <a:lnTo>
                  <a:pt x="4" y="10"/>
                </a:lnTo>
                <a:lnTo>
                  <a:pt x="10" y="7"/>
                </a:lnTo>
                <a:lnTo>
                  <a:pt x="1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4" name="Freeform 221"/>
          <p:cNvSpPr>
            <a:spLocks/>
          </p:cNvSpPr>
          <p:nvPr/>
        </p:nvSpPr>
        <p:spPr bwMode="auto">
          <a:xfrm>
            <a:off x="1035050" y="3824288"/>
            <a:ext cx="4763" cy="7937"/>
          </a:xfrm>
          <a:custGeom>
            <a:avLst/>
            <a:gdLst>
              <a:gd name="T0" fmla="*/ 2147483647 w 9"/>
              <a:gd name="T1" fmla="*/ 0 h 19"/>
              <a:gd name="T2" fmla="*/ 0 w 9"/>
              <a:gd name="T3" fmla="*/ 2147483647 h 19"/>
              <a:gd name="T4" fmla="*/ 2147483647 w 9"/>
              <a:gd name="T5" fmla="*/ 2147483647 h 19"/>
              <a:gd name="T6" fmla="*/ 2147483647 w 9"/>
              <a:gd name="T7" fmla="*/ 2147483647 h 19"/>
              <a:gd name="T8" fmla="*/ 2147483647 w 9"/>
              <a:gd name="T9" fmla="*/ 2147483647 h 19"/>
              <a:gd name="T10" fmla="*/ 2147483647 w 9"/>
              <a:gd name="T11" fmla="*/ 2147483647 h 19"/>
              <a:gd name="T12" fmla="*/ 2147483647 w 9"/>
              <a:gd name="T13" fmla="*/ 0 h 19"/>
              <a:gd name="T14" fmla="*/ 0 60000 65536"/>
              <a:gd name="T15" fmla="*/ 0 60000 65536"/>
              <a:gd name="T16" fmla="*/ 0 60000 65536"/>
              <a:gd name="T17" fmla="*/ 0 60000 65536"/>
              <a:gd name="T18" fmla="*/ 0 60000 65536"/>
              <a:gd name="T19" fmla="*/ 0 60000 65536"/>
              <a:gd name="T20" fmla="*/ 0 60000 65536"/>
              <a:gd name="T21" fmla="*/ 0 w 9"/>
              <a:gd name="T22" fmla="*/ 0 h 19"/>
              <a:gd name="T23" fmla="*/ 9 w 9"/>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9">
                <a:moveTo>
                  <a:pt x="1" y="0"/>
                </a:moveTo>
                <a:lnTo>
                  <a:pt x="0" y="6"/>
                </a:lnTo>
                <a:lnTo>
                  <a:pt x="1" y="13"/>
                </a:lnTo>
                <a:lnTo>
                  <a:pt x="4" y="19"/>
                </a:lnTo>
                <a:lnTo>
                  <a:pt x="9" y="13"/>
                </a:lnTo>
                <a:lnTo>
                  <a:pt x="7" y="6"/>
                </a:lnTo>
                <a:lnTo>
                  <a:pt x="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5" name="Freeform 222"/>
          <p:cNvSpPr>
            <a:spLocks/>
          </p:cNvSpPr>
          <p:nvPr/>
        </p:nvSpPr>
        <p:spPr bwMode="auto">
          <a:xfrm>
            <a:off x="1052513" y="3856038"/>
            <a:ext cx="1587" cy="4762"/>
          </a:xfrm>
          <a:custGeom>
            <a:avLst/>
            <a:gdLst>
              <a:gd name="T0" fmla="*/ 2147483647 w 5"/>
              <a:gd name="T1" fmla="*/ 2147483647 h 13"/>
              <a:gd name="T2" fmla="*/ 2147483647 w 5"/>
              <a:gd name="T3" fmla="*/ 2147483647 h 13"/>
              <a:gd name="T4" fmla="*/ 0 w 5"/>
              <a:gd name="T5" fmla="*/ 0 h 13"/>
              <a:gd name="T6" fmla="*/ 2147483647 w 5"/>
              <a:gd name="T7" fmla="*/ 2147483647 h 13"/>
              <a:gd name="T8" fmla="*/ 2147483647 w 5"/>
              <a:gd name="T9" fmla="*/ 2147483647 h 13"/>
              <a:gd name="T10" fmla="*/ 0 60000 65536"/>
              <a:gd name="T11" fmla="*/ 0 60000 65536"/>
              <a:gd name="T12" fmla="*/ 0 60000 65536"/>
              <a:gd name="T13" fmla="*/ 0 60000 65536"/>
              <a:gd name="T14" fmla="*/ 0 60000 65536"/>
              <a:gd name="T15" fmla="*/ 0 w 5"/>
              <a:gd name="T16" fmla="*/ 0 h 13"/>
              <a:gd name="T17" fmla="*/ 5 w 5"/>
              <a:gd name="T18" fmla="*/ 13 h 13"/>
            </a:gdLst>
            <a:ahLst/>
            <a:cxnLst>
              <a:cxn ang="T10">
                <a:pos x="T0" y="T1"/>
              </a:cxn>
              <a:cxn ang="T11">
                <a:pos x="T2" y="T3"/>
              </a:cxn>
              <a:cxn ang="T12">
                <a:pos x="T4" y="T5"/>
              </a:cxn>
              <a:cxn ang="T13">
                <a:pos x="T6" y="T7"/>
              </a:cxn>
              <a:cxn ang="T14">
                <a:pos x="T8" y="T9"/>
              </a:cxn>
            </a:cxnLst>
            <a:rect l="T15" t="T16" r="T17" b="T18"/>
            <a:pathLst>
              <a:path w="5" h="13">
                <a:moveTo>
                  <a:pt x="5" y="13"/>
                </a:moveTo>
                <a:lnTo>
                  <a:pt x="5" y="5"/>
                </a:lnTo>
                <a:lnTo>
                  <a:pt x="0" y="0"/>
                </a:lnTo>
                <a:lnTo>
                  <a:pt x="1" y="5"/>
                </a:lnTo>
                <a:lnTo>
                  <a:pt x="5" y="1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6" name="Freeform 223"/>
          <p:cNvSpPr>
            <a:spLocks/>
          </p:cNvSpPr>
          <p:nvPr/>
        </p:nvSpPr>
        <p:spPr bwMode="auto">
          <a:xfrm>
            <a:off x="1104900" y="3825875"/>
            <a:ext cx="3175" cy="7938"/>
          </a:xfrm>
          <a:custGeom>
            <a:avLst/>
            <a:gdLst>
              <a:gd name="T0" fmla="*/ 2147483647 w 9"/>
              <a:gd name="T1" fmla="*/ 2147483647 h 20"/>
              <a:gd name="T2" fmla="*/ 2147483647 w 9"/>
              <a:gd name="T3" fmla="*/ 2147483647 h 20"/>
              <a:gd name="T4" fmla="*/ 2147483647 w 9"/>
              <a:gd name="T5" fmla="*/ 2147483647 h 20"/>
              <a:gd name="T6" fmla="*/ 2147483647 w 9"/>
              <a:gd name="T7" fmla="*/ 2147483647 h 20"/>
              <a:gd name="T8" fmla="*/ 2147483647 w 9"/>
              <a:gd name="T9" fmla="*/ 2147483647 h 20"/>
              <a:gd name="T10" fmla="*/ 0 w 9"/>
              <a:gd name="T11" fmla="*/ 0 h 20"/>
              <a:gd name="T12" fmla="*/ 2147483647 w 9"/>
              <a:gd name="T13" fmla="*/ 2147483647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4" y="7"/>
                </a:moveTo>
                <a:lnTo>
                  <a:pt x="6" y="15"/>
                </a:lnTo>
                <a:lnTo>
                  <a:pt x="9" y="20"/>
                </a:lnTo>
                <a:lnTo>
                  <a:pt x="8" y="15"/>
                </a:lnTo>
                <a:lnTo>
                  <a:pt x="5" y="7"/>
                </a:lnTo>
                <a:lnTo>
                  <a:pt x="0" y="0"/>
                </a:lnTo>
                <a:lnTo>
                  <a:pt x="4" y="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7" name="Freeform 224"/>
          <p:cNvSpPr>
            <a:spLocks/>
          </p:cNvSpPr>
          <p:nvPr/>
        </p:nvSpPr>
        <p:spPr bwMode="auto">
          <a:xfrm>
            <a:off x="1108075" y="3827463"/>
            <a:ext cx="3175" cy="4762"/>
          </a:xfrm>
          <a:custGeom>
            <a:avLst/>
            <a:gdLst>
              <a:gd name="T0" fmla="*/ 2147483647 w 5"/>
              <a:gd name="T1" fmla="*/ 0 h 13"/>
              <a:gd name="T2" fmla="*/ 0 w 5"/>
              <a:gd name="T3" fmla="*/ 2147483647 h 13"/>
              <a:gd name="T4" fmla="*/ 2147483647 w 5"/>
              <a:gd name="T5" fmla="*/ 2147483647 h 13"/>
              <a:gd name="T6" fmla="*/ 2147483647 w 5"/>
              <a:gd name="T7" fmla="*/ 2147483647 h 13"/>
              <a:gd name="T8" fmla="*/ 2147483647 w 5"/>
              <a:gd name="T9" fmla="*/ 0 h 13"/>
              <a:gd name="T10" fmla="*/ 0 60000 65536"/>
              <a:gd name="T11" fmla="*/ 0 60000 65536"/>
              <a:gd name="T12" fmla="*/ 0 60000 65536"/>
              <a:gd name="T13" fmla="*/ 0 60000 65536"/>
              <a:gd name="T14" fmla="*/ 0 60000 65536"/>
              <a:gd name="T15" fmla="*/ 0 w 5"/>
              <a:gd name="T16" fmla="*/ 0 h 13"/>
              <a:gd name="T17" fmla="*/ 5 w 5"/>
              <a:gd name="T18" fmla="*/ 13 h 13"/>
            </a:gdLst>
            <a:ahLst/>
            <a:cxnLst>
              <a:cxn ang="T10">
                <a:pos x="T0" y="T1"/>
              </a:cxn>
              <a:cxn ang="T11">
                <a:pos x="T2" y="T3"/>
              </a:cxn>
              <a:cxn ang="T12">
                <a:pos x="T4" y="T5"/>
              </a:cxn>
              <a:cxn ang="T13">
                <a:pos x="T6" y="T7"/>
              </a:cxn>
              <a:cxn ang="T14">
                <a:pos x="T8" y="T9"/>
              </a:cxn>
            </a:cxnLst>
            <a:rect l="T15" t="T16" r="T17" b="T18"/>
            <a:pathLst>
              <a:path w="5" h="13">
                <a:moveTo>
                  <a:pt x="2" y="0"/>
                </a:moveTo>
                <a:lnTo>
                  <a:pt x="0" y="6"/>
                </a:lnTo>
                <a:lnTo>
                  <a:pt x="4" y="13"/>
                </a:lnTo>
                <a:lnTo>
                  <a:pt x="5" y="6"/>
                </a:lnTo>
                <a:lnTo>
                  <a:pt x="2"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8" name="Freeform 225"/>
          <p:cNvSpPr>
            <a:spLocks/>
          </p:cNvSpPr>
          <p:nvPr/>
        </p:nvSpPr>
        <p:spPr bwMode="auto">
          <a:xfrm>
            <a:off x="1130300" y="3951288"/>
            <a:ext cx="3175" cy="4762"/>
          </a:xfrm>
          <a:custGeom>
            <a:avLst/>
            <a:gdLst>
              <a:gd name="T0" fmla="*/ 2147483647 w 9"/>
              <a:gd name="T1" fmla="*/ 0 h 10"/>
              <a:gd name="T2" fmla="*/ 0 w 9"/>
              <a:gd name="T3" fmla="*/ 2147483647 h 10"/>
              <a:gd name="T4" fmla="*/ 2147483647 w 9"/>
              <a:gd name="T5" fmla="*/ 2147483647 h 10"/>
              <a:gd name="T6" fmla="*/ 2147483647 w 9"/>
              <a:gd name="T7" fmla="*/ 2147483647 h 10"/>
              <a:gd name="T8" fmla="*/ 2147483647 w 9"/>
              <a:gd name="T9" fmla="*/ 2147483647 h 10"/>
              <a:gd name="T10" fmla="*/ 2147483647 w 9"/>
              <a:gd name="T11" fmla="*/ 0 h 10"/>
              <a:gd name="T12" fmla="*/ 0 60000 65536"/>
              <a:gd name="T13" fmla="*/ 0 60000 65536"/>
              <a:gd name="T14" fmla="*/ 0 60000 65536"/>
              <a:gd name="T15" fmla="*/ 0 60000 65536"/>
              <a:gd name="T16" fmla="*/ 0 60000 65536"/>
              <a:gd name="T17" fmla="*/ 0 60000 65536"/>
              <a:gd name="T18" fmla="*/ 0 w 9"/>
              <a:gd name="T19" fmla="*/ 0 h 10"/>
              <a:gd name="T20" fmla="*/ 9 w 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9" h="10">
                <a:moveTo>
                  <a:pt x="1" y="0"/>
                </a:moveTo>
                <a:lnTo>
                  <a:pt x="0" y="2"/>
                </a:lnTo>
                <a:lnTo>
                  <a:pt x="2" y="8"/>
                </a:lnTo>
                <a:lnTo>
                  <a:pt x="9" y="10"/>
                </a:lnTo>
                <a:lnTo>
                  <a:pt x="7" y="2"/>
                </a:lnTo>
                <a:lnTo>
                  <a:pt x="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39" name="Freeform 226"/>
          <p:cNvSpPr>
            <a:spLocks/>
          </p:cNvSpPr>
          <p:nvPr/>
        </p:nvSpPr>
        <p:spPr bwMode="auto">
          <a:xfrm>
            <a:off x="5473700" y="4832350"/>
            <a:ext cx="4763" cy="4763"/>
          </a:xfrm>
          <a:custGeom>
            <a:avLst/>
            <a:gdLst>
              <a:gd name="T0" fmla="*/ 2147483647 w 12"/>
              <a:gd name="T1" fmla="*/ 2147483647 h 12"/>
              <a:gd name="T2" fmla="*/ 2147483647 w 12"/>
              <a:gd name="T3" fmla="*/ 2147483647 h 12"/>
              <a:gd name="T4" fmla="*/ 2147483647 w 12"/>
              <a:gd name="T5" fmla="*/ 2147483647 h 12"/>
              <a:gd name="T6" fmla="*/ 2147483647 w 12"/>
              <a:gd name="T7" fmla="*/ 0 h 12"/>
              <a:gd name="T8" fmla="*/ 0 w 12"/>
              <a:gd name="T9" fmla="*/ 2147483647 h 12"/>
              <a:gd name="T10" fmla="*/ 2147483647 w 12"/>
              <a:gd name="T11" fmla="*/ 2147483647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2" y="12"/>
                </a:moveTo>
                <a:lnTo>
                  <a:pt x="6" y="5"/>
                </a:lnTo>
                <a:lnTo>
                  <a:pt x="12" y="3"/>
                </a:lnTo>
                <a:lnTo>
                  <a:pt x="6" y="0"/>
                </a:lnTo>
                <a:lnTo>
                  <a:pt x="0" y="5"/>
                </a:lnTo>
                <a:lnTo>
                  <a:pt x="2" y="1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0" name="Freeform 227"/>
          <p:cNvSpPr>
            <a:spLocks/>
          </p:cNvSpPr>
          <p:nvPr/>
        </p:nvSpPr>
        <p:spPr bwMode="auto">
          <a:xfrm>
            <a:off x="5518150" y="5200650"/>
            <a:ext cx="227013" cy="506413"/>
          </a:xfrm>
          <a:custGeom>
            <a:avLst/>
            <a:gdLst>
              <a:gd name="T0" fmla="*/ 2147483647 w 480"/>
              <a:gd name="T1" fmla="*/ 2147483647 h 1074"/>
              <a:gd name="T2" fmla="*/ 2147483647 w 480"/>
              <a:gd name="T3" fmla="*/ 2147483647 h 1074"/>
              <a:gd name="T4" fmla="*/ 2147483647 w 480"/>
              <a:gd name="T5" fmla="*/ 2147483647 h 1074"/>
              <a:gd name="T6" fmla="*/ 2147483647 w 480"/>
              <a:gd name="T7" fmla="*/ 2147483647 h 1074"/>
              <a:gd name="T8" fmla="*/ 2147483647 w 480"/>
              <a:gd name="T9" fmla="*/ 2147483647 h 1074"/>
              <a:gd name="T10" fmla="*/ 2147483647 w 480"/>
              <a:gd name="T11" fmla="*/ 2147483647 h 1074"/>
              <a:gd name="T12" fmla="*/ 2147483647 w 480"/>
              <a:gd name="T13" fmla="*/ 2147483647 h 1074"/>
              <a:gd name="T14" fmla="*/ 2147483647 w 480"/>
              <a:gd name="T15" fmla="*/ 2147483647 h 1074"/>
              <a:gd name="T16" fmla="*/ 2147483647 w 480"/>
              <a:gd name="T17" fmla="*/ 2147483647 h 1074"/>
              <a:gd name="T18" fmla="*/ 2147483647 w 480"/>
              <a:gd name="T19" fmla="*/ 2147483647 h 1074"/>
              <a:gd name="T20" fmla="*/ 2147483647 w 480"/>
              <a:gd name="T21" fmla="*/ 2147483647 h 1074"/>
              <a:gd name="T22" fmla="*/ 2147483647 w 480"/>
              <a:gd name="T23" fmla="*/ 2147483647 h 1074"/>
              <a:gd name="T24" fmla="*/ 2147483647 w 480"/>
              <a:gd name="T25" fmla="*/ 2147483647 h 1074"/>
              <a:gd name="T26" fmla="*/ 2147483647 w 480"/>
              <a:gd name="T27" fmla="*/ 2147483647 h 1074"/>
              <a:gd name="T28" fmla="*/ 2147483647 w 480"/>
              <a:gd name="T29" fmla="*/ 2147483647 h 1074"/>
              <a:gd name="T30" fmla="*/ 2147483647 w 480"/>
              <a:gd name="T31" fmla="*/ 2147483647 h 1074"/>
              <a:gd name="T32" fmla="*/ 2147483647 w 480"/>
              <a:gd name="T33" fmla="*/ 2147483647 h 1074"/>
              <a:gd name="T34" fmla="*/ 2147483647 w 480"/>
              <a:gd name="T35" fmla="*/ 2147483647 h 1074"/>
              <a:gd name="T36" fmla="*/ 2147483647 w 480"/>
              <a:gd name="T37" fmla="*/ 2147483647 h 1074"/>
              <a:gd name="T38" fmla="*/ 2147483647 w 480"/>
              <a:gd name="T39" fmla="*/ 2147483647 h 1074"/>
              <a:gd name="T40" fmla="*/ 2147483647 w 480"/>
              <a:gd name="T41" fmla="*/ 2147483647 h 1074"/>
              <a:gd name="T42" fmla="*/ 2147483647 w 480"/>
              <a:gd name="T43" fmla="*/ 2147483647 h 1074"/>
              <a:gd name="T44" fmla="*/ 2147483647 w 480"/>
              <a:gd name="T45" fmla="*/ 2147483647 h 1074"/>
              <a:gd name="T46" fmla="*/ 2147483647 w 480"/>
              <a:gd name="T47" fmla="*/ 2147483647 h 1074"/>
              <a:gd name="T48" fmla="*/ 2147483647 w 480"/>
              <a:gd name="T49" fmla="*/ 2147483647 h 1074"/>
              <a:gd name="T50" fmla="*/ 2147483647 w 480"/>
              <a:gd name="T51" fmla="*/ 2147483647 h 1074"/>
              <a:gd name="T52" fmla="*/ 2147483647 w 480"/>
              <a:gd name="T53" fmla="*/ 2147483647 h 1074"/>
              <a:gd name="T54" fmla="*/ 2147483647 w 480"/>
              <a:gd name="T55" fmla="*/ 2147483647 h 1074"/>
              <a:gd name="T56" fmla="*/ 2147483647 w 480"/>
              <a:gd name="T57" fmla="*/ 2147483647 h 1074"/>
              <a:gd name="T58" fmla="*/ 2147483647 w 480"/>
              <a:gd name="T59" fmla="*/ 2147483647 h 1074"/>
              <a:gd name="T60" fmla="*/ 2147483647 w 480"/>
              <a:gd name="T61" fmla="*/ 2147483647 h 1074"/>
              <a:gd name="T62" fmla="*/ 2147483647 w 480"/>
              <a:gd name="T63" fmla="*/ 2147483647 h 1074"/>
              <a:gd name="T64" fmla="*/ 2147483647 w 480"/>
              <a:gd name="T65" fmla="*/ 2147483647 h 1074"/>
              <a:gd name="T66" fmla="*/ 2147483647 w 480"/>
              <a:gd name="T67" fmla="*/ 2147483647 h 1074"/>
              <a:gd name="T68" fmla="*/ 2147483647 w 480"/>
              <a:gd name="T69" fmla="*/ 2147483647 h 1074"/>
              <a:gd name="T70" fmla="*/ 2147483647 w 480"/>
              <a:gd name="T71" fmla="*/ 2147483647 h 1074"/>
              <a:gd name="T72" fmla="*/ 2147483647 w 480"/>
              <a:gd name="T73" fmla="*/ 2147483647 h 1074"/>
              <a:gd name="T74" fmla="*/ 2147483647 w 480"/>
              <a:gd name="T75" fmla="*/ 2147483647 h 1074"/>
              <a:gd name="T76" fmla="*/ 2147483647 w 480"/>
              <a:gd name="T77" fmla="*/ 2147483647 h 1074"/>
              <a:gd name="T78" fmla="*/ 2147483647 w 480"/>
              <a:gd name="T79" fmla="*/ 2147483647 h 1074"/>
              <a:gd name="T80" fmla="*/ 2147483647 w 480"/>
              <a:gd name="T81" fmla="*/ 2147483647 h 1074"/>
              <a:gd name="T82" fmla="*/ 2147483647 w 480"/>
              <a:gd name="T83" fmla="*/ 2147483647 h 1074"/>
              <a:gd name="T84" fmla="*/ 2147483647 w 480"/>
              <a:gd name="T85" fmla="*/ 2147483647 h 1074"/>
              <a:gd name="T86" fmla="*/ 2147483647 w 480"/>
              <a:gd name="T87" fmla="*/ 2147483647 h 1074"/>
              <a:gd name="T88" fmla="*/ 2147483647 w 480"/>
              <a:gd name="T89" fmla="*/ 2147483647 h 1074"/>
              <a:gd name="T90" fmla="*/ 2147483647 w 480"/>
              <a:gd name="T91" fmla="*/ 2147483647 h 1074"/>
              <a:gd name="T92" fmla="*/ 2147483647 w 480"/>
              <a:gd name="T93" fmla="*/ 2147483647 h 1074"/>
              <a:gd name="T94" fmla="*/ 2147483647 w 480"/>
              <a:gd name="T95" fmla="*/ 2147483647 h 1074"/>
              <a:gd name="T96" fmla="*/ 2147483647 w 480"/>
              <a:gd name="T97" fmla="*/ 2147483647 h 1074"/>
              <a:gd name="T98" fmla="*/ 2147483647 w 480"/>
              <a:gd name="T99" fmla="*/ 2147483647 h 1074"/>
              <a:gd name="T100" fmla="*/ 2147483647 w 480"/>
              <a:gd name="T101" fmla="*/ 2147483647 h 1074"/>
              <a:gd name="T102" fmla="*/ 2147483647 w 480"/>
              <a:gd name="T103" fmla="*/ 2147483647 h 1074"/>
              <a:gd name="T104" fmla="*/ 2147483647 w 480"/>
              <a:gd name="T105" fmla="*/ 2147483647 h 1074"/>
              <a:gd name="T106" fmla="*/ 2147483647 w 480"/>
              <a:gd name="T107" fmla="*/ 2147483647 h 1074"/>
              <a:gd name="T108" fmla="*/ 2147483647 w 480"/>
              <a:gd name="T109" fmla="*/ 2147483647 h 1074"/>
              <a:gd name="T110" fmla="*/ 2147483647 w 480"/>
              <a:gd name="T111" fmla="*/ 2147483647 h 10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0"/>
              <a:gd name="T169" fmla="*/ 0 h 1074"/>
              <a:gd name="T170" fmla="*/ 480 w 480"/>
              <a:gd name="T171" fmla="*/ 1074 h 10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0" h="1074">
                <a:moveTo>
                  <a:pt x="2" y="797"/>
                </a:moveTo>
                <a:lnTo>
                  <a:pt x="2" y="803"/>
                </a:lnTo>
                <a:lnTo>
                  <a:pt x="0" y="810"/>
                </a:lnTo>
                <a:lnTo>
                  <a:pt x="1" y="816"/>
                </a:lnTo>
                <a:lnTo>
                  <a:pt x="2" y="824"/>
                </a:lnTo>
                <a:lnTo>
                  <a:pt x="3" y="831"/>
                </a:lnTo>
                <a:lnTo>
                  <a:pt x="3" y="838"/>
                </a:lnTo>
                <a:lnTo>
                  <a:pt x="4" y="845"/>
                </a:lnTo>
                <a:lnTo>
                  <a:pt x="6" y="852"/>
                </a:lnTo>
                <a:lnTo>
                  <a:pt x="6" y="859"/>
                </a:lnTo>
                <a:lnTo>
                  <a:pt x="12" y="867"/>
                </a:lnTo>
                <a:lnTo>
                  <a:pt x="18" y="873"/>
                </a:lnTo>
                <a:lnTo>
                  <a:pt x="20" y="880"/>
                </a:lnTo>
                <a:lnTo>
                  <a:pt x="21" y="888"/>
                </a:lnTo>
                <a:lnTo>
                  <a:pt x="21" y="895"/>
                </a:lnTo>
                <a:lnTo>
                  <a:pt x="25" y="901"/>
                </a:lnTo>
                <a:lnTo>
                  <a:pt x="29" y="908"/>
                </a:lnTo>
                <a:lnTo>
                  <a:pt x="27" y="915"/>
                </a:lnTo>
                <a:lnTo>
                  <a:pt x="23" y="918"/>
                </a:lnTo>
                <a:lnTo>
                  <a:pt x="21" y="925"/>
                </a:lnTo>
                <a:lnTo>
                  <a:pt x="20" y="932"/>
                </a:lnTo>
                <a:lnTo>
                  <a:pt x="21" y="939"/>
                </a:lnTo>
                <a:lnTo>
                  <a:pt x="20" y="945"/>
                </a:lnTo>
                <a:lnTo>
                  <a:pt x="21" y="952"/>
                </a:lnTo>
                <a:lnTo>
                  <a:pt x="21" y="959"/>
                </a:lnTo>
                <a:lnTo>
                  <a:pt x="20" y="966"/>
                </a:lnTo>
                <a:lnTo>
                  <a:pt x="19" y="974"/>
                </a:lnTo>
                <a:lnTo>
                  <a:pt x="21" y="980"/>
                </a:lnTo>
                <a:lnTo>
                  <a:pt x="27" y="988"/>
                </a:lnTo>
                <a:lnTo>
                  <a:pt x="31" y="993"/>
                </a:lnTo>
                <a:lnTo>
                  <a:pt x="34" y="1001"/>
                </a:lnTo>
                <a:lnTo>
                  <a:pt x="33" y="1008"/>
                </a:lnTo>
                <a:lnTo>
                  <a:pt x="36" y="1015"/>
                </a:lnTo>
                <a:lnTo>
                  <a:pt x="39" y="1023"/>
                </a:lnTo>
                <a:lnTo>
                  <a:pt x="42" y="1030"/>
                </a:lnTo>
                <a:lnTo>
                  <a:pt x="42" y="1031"/>
                </a:lnTo>
                <a:lnTo>
                  <a:pt x="49" y="1033"/>
                </a:lnTo>
                <a:lnTo>
                  <a:pt x="61" y="1045"/>
                </a:lnTo>
                <a:lnTo>
                  <a:pt x="55" y="1041"/>
                </a:lnTo>
                <a:lnTo>
                  <a:pt x="60" y="1048"/>
                </a:lnTo>
                <a:lnTo>
                  <a:pt x="65" y="1050"/>
                </a:lnTo>
                <a:lnTo>
                  <a:pt x="71" y="1052"/>
                </a:lnTo>
                <a:lnTo>
                  <a:pt x="78" y="1052"/>
                </a:lnTo>
                <a:lnTo>
                  <a:pt x="85" y="1054"/>
                </a:lnTo>
                <a:lnTo>
                  <a:pt x="90" y="1058"/>
                </a:lnTo>
                <a:lnTo>
                  <a:pt x="97" y="1066"/>
                </a:lnTo>
                <a:lnTo>
                  <a:pt x="104" y="1070"/>
                </a:lnTo>
                <a:lnTo>
                  <a:pt x="110" y="1074"/>
                </a:lnTo>
                <a:lnTo>
                  <a:pt x="116" y="1073"/>
                </a:lnTo>
                <a:lnTo>
                  <a:pt x="122" y="1073"/>
                </a:lnTo>
                <a:lnTo>
                  <a:pt x="129" y="1073"/>
                </a:lnTo>
                <a:lnTo>
                  <a:pt x="134" y="1070"/>
                </a:lnTo>
                <a:lnTo>
                  <a:pt x="141" y="1063"/>
                </a:lnTo>
                <a:lnTo>
                  <a:pt x="147" y="1058"/>
                </a:lnTo>
                <a:lnTo>
                  <a:pt x="153" y="1054"/>
                </a:lnTo>
                <a:lnTo>
                  <a:pt x="160" y="1052"/>
                </a:lnTo>
                <a:lnTo>
                  <a:pt x="167" y="1048"/>
                </a:lnTo>
                <a:lnTo>
                  <a:pt x="172" y="1045"/>
                </a:lnTo>
                <a:lnTo>
                  <a:pt x="174" y="1044"/>
                </a:lnTo>
                <a:lnTo>
                  <a:pt x="180" y="1041"/>
                </a:lnTo>
                <a:lnTo>
                  <a:pt x="187" y="1040"/>
                </a:lnTo>
                <a:lnTo>
                  <a:pt x="194" y="1041"/>
                </a:lnTo>
                <a:lnTo>
                  <a:pt x="200" y="1042"/>
                </a:lnTo>
                <a:lnTo>
                  <a:pt x="206" y="1040"/>
                </a:lnTo>
                <a:lnTo>
                  <a:pt x="213" y="1036"/>
                </a:lnTo>
                <a:lnTo>
                  <a:pt x="220" y="1034"/>
                </a:lnTo>
                <a:lnTo>
                  <a:pt x="224" y="1026"/>
                </a:lnTo>
                <a:lnTo>
                  <a:pt x="230" y="1022"/>
                </a:lnTo>
                <a:lnTo>
                  <a:pt x="231" y="1015"/>
                </a:lnTo>
                <a:lnTo>
                  <a:pt x="235" y="1008"/>
                </a:lnTo>
                <a:lnTo>
                  <a:pt x="238" y="1001"/>
                </a:lnTo>
                <a:lnTo>
                  <a:pt x="241" y="993"/>
                </a:lnTo>
                <a:lnTo>
                  <a:pt x="243" y="986"/>
                </a:lnTo>
                <a:lnTo>
                  <a:pt x="244" y="980"/>
                </a:lnTo>
                <a:lnTo>
                  <a:pt x="247" y="973"/>
                </a:lnTo>
                <a:lnTo>
                  <a:pt x="250" y="966"/>
                </a:lnTo>
                <a:lnTo>
                  <a:pt x="253" y="959"/>
                </a:lnTo>
                <a:lnTo>
                  <a:pt x="255" y="952"/>
                </a:lnTo>
                <a:lnTo>
                  <a:pt x="259" y="945"/>
                </a:lnTo>
                <a:lnTo>
                  <a:pt x="262" y="939"/>
                </a:lnTo>
                <a:lnTo>
                  <a:pt x="263" y="932"/>
                </a:lnTo>
                <a:lnTo>
                  <a:pt x="265" y="925"/>
                </a:lnTo>
                <a:lnTo>
                  <a:pt x="265" y="918"/>
                </a:lnTo>
                <a:lnTo>
                  <a:pt x="267" y="916"/>
                </a:lnTo>
                <a:lnTo>
                  <a:pt x="268" y="911"/>
                </a:lnTo>
                <a:lnTo>
                  <a:pt x="270" y="905"/>
                </a:lnTo>
                <a:lnTo>
                  <a:pt x="273" y="897"/>
                </a:lnTo>
                <a:lnTo>
                  <a:pt x="273" y="896"/>
                </a:lnTo>
                <a:lnTo>
                  <a:pt x="276" y="889"/>
                </a:lnTo>
                <a:lnTo>
                  <a:pt x="277" y="883"/>
                </a:lnTo>
                <a:lnTo>
                  <a:pt x="279" y="876"/>
                </a:lnTo>
                <a:lnTo>
                  <a:pt x="281" y="869"/>
                </a:lnTo>
                <a:lnTo>
                  <a:pt x="283" y="862"/>
                </a:lnTo>
                <a:lnTo>
                  <a:pt x="284" y="855"/>
                </a:lnTo>
                <a:lnTo>
                  <a:pt x="285" y="848"/>
                </a:lnTo>
                <a:lnTo>
                  <a:pt x="286" y="842"/>
                </a:lnTo>
                <a:lnTo>
                  <a:pt x="288" y="834"/>
                </a:lnTo>
                <a:lnTo>
                  <a:pt x="289" y="828"/>
                </a:lnTo>
                <a:lnTo>
                  <a:pt x="292" y="821"/>
                </a:lnTo>
                <a:lnTo>
                  <a:pt x="294" y="814"/>
                </a:lnTo>
                <a:lnTo>
                  <a:pt x="298" y="803"/>
                </a:lnTo>
                <a:lnTo>
                  <a:pt x="299" y="800"/>
                </a:lnTo>
                <a:lnTo>
                  <a:pt x="302" y="794"/>
                </a:lnTo>
                <a:lnTo>
                  <a:pt x="306" y="786"/>
                </a:lnTo>
                <a:lnTo>
                  <a:pt x="309" y="780"/>
                </a:lnTo>
                <a:lnTo>
                  <a:pt x="312" y="772"/>
                </a:lnTo>
                <a:lnTo>
                  <a:pt x="313" y="766"/>
                </a:lnTo>
                <a:lnTo>
                  <a:pt x="316" y="759"/>
                </a:lnTo>
                <a:lnTo>
                  <a:pt x="317" y="751"/>
                </a:lnTo>
                <a:lnTo>
                  <a:pt x="320" y="746"/>
                </a:lnTo>
                <a:lnTo>
                  <a:pt x="322" y="739"/>
                </a:lnTo>
                <a:lnTo>
                  <a:pt x="323" y="732"/>
                </a:lnTo>
                <a:lnTo>
                  <a:pt x="323" y="730"/>
                </a:lnTo>
                <a:lnTo>
                  <a:pt x="325" y="725"/>
                </a:lnTo>
                <a:lnTo>
                  <a:pt x="327" y="718"/>
                </a:lnTo>
                <a:lnTo>
                  <a:pt x="328" y="711"/>
                </a:lnTo>
                <a:lnTo>
                  <a:pt x="328" y="710"/>
                </a:lnTo>
                <a:lnTo>
                  <a:pt x="330" y="708"/>
                </a:lnTo>
                <a:lnTo>
                  <a:pt x="332" y="701"/>
                </a:lnTo>
                <a:lnTo>
                  <a:pt x="333" y="693"/>
                </a:lnTo>
                <a:lnTo>
                  <a:pt x="336" y="686"/>
                </a:lnTo>
                <a:lnTo>
                  <a:pt x="338" y="679"/>
                </a:lnTo>
                <a:lnTo>
                  <a:pt x="340" y="673"/>
                </a:lnTo>
                <a:lnTo>
                  <a:pt x="342" y="666"/>
                </a:lnTo>
                <a:lnTo>
                  <a:pt x="344" y="660"/>
                </a:lnTo>
                <a:lnTo>
                  <a:pt x="347" y="653"/>
                </a:lnTo>
                <a:lnTo>
                  <a:pt x="349" y="646"/>
                </a:lnTo>
                <a:lnTo>
                  <a:pt x="352" y="641"/>
                </a:lnTo>
                <a:lnTo>
                  <a:pt x="353" y="633"/>
                </a:lnTo>
                <a:lnTo>
                  <a:pt x="352" y="629"/>
                </a:lnTo>
                <a:lnTo>
                  <a:pt x="354" y="630"/>
                </a:lnTo>
                <a:lnTo>
                  <a:pt x="356" y="628"/>
                </a:lnTo>
                <a:lnTo>
                  <a:pt x="358" y="621"/>
                </a:lnTo>
                <a:lnTo>
                  <a:pt x="359" y="613"/>
                </a:lnTo>
                <a:lnTo>
                  <a:pt x="360" y="606"/>
                </a:lnTo>
                <a:lnTo>
                  <a:pt x="363" y="598"/>
                </a:lnTo>
                <a:lnTo>
                  <a:pt x="367" y="592"/>
                </a:lnTo>
                <a:lnTo>
                  <a:pt x="369" y="585"/>
                </a:lnTo>
                <a:lnTo>
                  <a:pt x="372" y="578"/>
                </a:lnTo>
                <a:lnTo>
                  <a:pt x="373" y="572"/>
                </a:lnTo>
                <a:lnTo>
                  <a:pt x="375" y="565"/>
                </a:lnTo>
                <a:lnTo>
                  <a:pt x="380" y="550"/>
                </a:lnTo>
                <a:lnTo>
                  <a:pt x="383" y="544"/>
                </a:lnTo>
                <a:lnTo>
                  <a:pt x="386" y="537"/>
                </a:lnTo>
                <a:lnTo>
                  <a:pt x="390" y="522"/>
                </a:lnTo>
                <a:lnTo>
                  <a:pt x="393" y="516"/>
                </a:lnTo>
                <a:lnTo>
                  <a:pt x="398" y="508"/>
                </a:lnTo>
                <a:lnTo>
                  <a:pt x="398" y="501"/>
                </a:lnTo>
                <a:lnTo>
                  <a:pt x="399" y="494"/>
                </a:lnTo>
                <a:lnTo>
                  <a:pt x="403" y="486"/>
                </a:lnTo>
                <a:lnTo>
                  <a:pt x="402" y="483"/>
                </a:lnTo>
                <a:lnTo>
                  <a:pt x="403" y="476"/>
                </a:lnTo>
                <a:lnTo>
                  <a:pt x="405" y="469"/>
                </a:lnTo>
                <a:lnTo>
                  <a:pt x="407" y="461"/>
                </a:lnTo>
                <a:lnTo>
                  <a:pt x="408" y="455"/>
                </a:lnTo>
                <a:lnTo>
                  <a:pt x="409" y="448"/>
                </a:lnTo>
                <a:lnTo>
                  <a:pt x="408" y="440"/>
                </a:lnTo>
                <a:lnTo>
                  <a:pt x="408" y="434"/>
                </a:lnTo>
                <a:lnTo>
                  <a:pt x="406" y="427"/>
                </a:lnTo>
                <a:lnTo>
                  <a:pt x="406" y="420"/>
                </a:lnTo>
                <a:lnTo>
                  <a:pt x="408" y="413"/>
                </a:lnTo>
                <a:lnTo>
                  <a:pt x="409" y="411"/>
                </a:lnTo>
                <a:lnTo>
                  <a:pt x="411" y="404"/>
                </a:lnTo>
                <a:lnTo>
                  <a:pt x="414" y="399"/>
                </a:lnTo>
                <a:lnTo>
                  <a:pt x="417" y="391"/>
                </a:lnTo>
                <a:lnTo>
                  <a:pt x="422" y="386"/>
                </a:lnTo>
                <a:lnTo>
                  <a:pt x="430" y="383"/>
                </a:lnTo>
                <a:lnTo>
                  <a:pt x="426" y="375"/>
                </a:lnTo>
                <a:lnTo>
                  <a:pt x="431" y="369"/>
                </a:lnTo>
                <a:lnTo>
                  <a:pt x="435" y="361"/>
                </a:lnTo>
                <a:lnTo>
                  <a:pt x="436" y="354"/>
                </a:lnTo>
                <a:lnTo>
                  <a:pt x="434" y="347"/>
                </a:lnTo>
                <a:lnTo>
                  <a:pt x="435" y="340"/>
                </a:lnTo>
                <a:lnTo>
                  <a:pt x="436" y="334"/>
                </a:lnTo>
                <a:lnTo>
                  <a:pt x="430" y="329"/>
                </a:lnTo>
                <a:lnTo>
                  <a:pt x="428" y="326"/>
                </a:lnTo>
                <a:lnTo>
                  <a:pt x="427" y="319"/>
                </a:lnTo>
                <a:lnTo>
                  <a:pt x="429" y="313"/>
                </a:lnTo>
                <a:lnTo>
                  <a:pt x="429" y="305"/>
                </a:lnTo>
                <a:lnTo>
                  <a:pt x="428" y="299"/>
                </a:lnTo>
                <a:lnTo>
                  <a:pt x="426" y="292"/>
                </a:lnTo>
                <a:lnTo>
                  <a:pt x="426" y="286"/>
                </a:lnTo>
                <a:lnTo>
                  <a:pt x="427" y="279"/>
                </a:lnTo>
                <a:lnTo>
                  <a:pt x="433" y="272"/>
                </a:lnTo>
                <a:lnTo>
                  <a:pt x="436" y="273"/>
                </a:lnTo>
                <a:lnTo>
                  <a:pt x="442" y="276"/>
                </a:lnTo>
                <a:lnTo>
                  <a:pt x="443" y="283"/>
                </a:lnTo>
                <a:lnTo>
                  <a:pt x="445" y="291"/>
                </a:lnTo>
                <a:lnTo>
                  <a:pt x="447" y="297"/>
                </a:lnTo>
                <a:lnTo>
                  <a:pt x="449" y="299"/>
                </a:lnTo>
                <a:lnTo>
                  <a:pt x="449" y="306"/>
                </a:lnTo>
                <a:lnTo>
                  <a:pt x="454" y="312"/>
                </a:lnTo>
                <a:lnTo>
                  <a:pt x="456" y="312"/>
                </a:lnTo>
                <a:lnTo>
                  <a:pt x="462" y="313"/>
                </a:lnTo>
                <a:lnTo>
                  <a:pt x="466" y="306"/>
                </a:lnTo>
                <a:lnTo>
                  <a:pt x="468" y="299"/>
                </a:lnTo>
                <a:lnTo>
                  <a:pt x="471" y="292"/>
                </a:lnTo>
                <a:lnTo>
                  <a:pt x="474" y="286"/>
                </a:lnTo>
                <a:lnTo>
                  <a:pt x="476" y="279"/>
                </a:lnTo>
                <a:lnTo>
                  <a:pt x="478" y="271"/>
                </a:lnTo>
                <a:lnTo>
                  <a:pt x="480" y="264"/>
                </a:lnTo>
                <a:lnTo>
                  <a:pt x="480" y="257"/>
                </a:lnTo>
                <a:lnTo>
                  <a:pt x="477" y="252"/>
                </a:lnTo>
                <a:lnTo>
                  <a:pt x="474" y="247"/>
                </a:lnTo>
                <a:lnTo>
                  <a:pt x="471" y="239"/>
                </a:lnTo>
                <a:lnTo>
                  <a:pt x="469" y="232"/>
                </a:lnTo>
                <a:lnTo>
                  <a:pt x="468" y="226"/>
                </a:lnTo>
                <a:lnTo>
                  <a:pt x="466" y="218"/>
                </a:lnTo>
                <a:lnTo>
                  <a:pt x="466" y="213"/>
                </a:lnTo>
                <a:lnTo>
                  <a:pt x="464" y="206"/>
                </a:lnTo>
                <a:lnTo>
                  <a:pt x="464" y="191"/>
                </a:lnTo>
                <a:lnTo>
                  <a:pt x="465" y="184"/>
                </a:lnTo>
                <a:lnTo>
                  <a:pt x="462" y="177"/>
                </a:lnTo>
                <a:lnTo>
                  <a:pt x="463" y="170"/>
                </a:lnTo>
                <a:lnTo>
                  <a:pt x="464" y="162"/>
                </a:lnTo>
                <a:lnTo>
                  <a:pt x="462" y="155"/>
                </a:lnTo>
                <a:lnTo>
                  <a:pt x="463" y="149"/>
                </a:lnTo>
                <a:lnTo>
                  <a:pt x="462" y="142"/>
                </a:lnTo>
                <a:lnTo>
                  <a:pt x="461" y="135"/>
                </a:lnTo>
                <a:lnTo>
                  <a:pt x="460" y="128"/>
                </a:lnTo>
                <a:lnTo>
                  <a:pt x="458" y="121"/>
                </a:lnTo>
                <a:lnTo>
                  <a:pt x="457" y="114"/>
                </a:lnTo>
                <a:lnTo>
                  <a:pt x="454" y="107"/>
                </a:lnTo>
                <a:lnTo>
                  <a:pt x="453" y="102"/>
                </a:lnTo>
                <a:lnTo>
                  <a:pt x="450" y="95"/>
                </a:lnTo>
                <a:lnTo>
                  <a:pt x="451" y="93"/>
                </a:lnTo>
                <a:lnTo>
                  <a:pt x="452" y="87"/>
                </a:lnTo>
                <a:lnTo>
                  <a:pt x="450" y="79"/>
                </a:lnTo>
                <a:lnTo>
                  <a:pt x="447" y="72"/>
                </a:lnTo>
                <a:lnTo>
                  <a:pt x="443" y="66"/>
                </a:lnTo>
                <a:lnTo>
                  <a:pt x="441" y="60"/>
                </a:lnTo>
                <a:lnTo>
                  <a:pt x="435" y="64"/>
                </a:lnTo>
                <a:lnTo>
                  <a:pt x="435" y="57"/>
                </a:lnTo>
                <a:lnTo>
                  <a:pt x="430" y="50"/>
                </a:lnTo>
                <a:lnTo>
                  <a:pt x="432" y="44"/>
                </a:lnTo>
                <a:lnTo>
                  <a:pt x="428" y="37"/>
                </a:lnTo>
                <a:lnTo>
                  <a:pt x="428" y="30"/>
                </a:lnTo>
                <a:lnTo>
                  <a:pt x="421" y="25"/>
                </a:lnTo>
                <a:lnTo>
                  <a:pt x="419" y="18"/>
                </a:lnTo>
                <a:lnTo>
                  <a:pt x="412" y="21"/>
                </a:lnTo>
                <a:lnTo>
                  <a:pt x="412" y="14"/>
                </a:lnTo>
                <a:lnTo>
                  <a:pt x="418" y="14"/>
                </a:lnTo>
                <a:lnTo>
                  <a:pt x="418" y="7"/>
                </a:lnTo>
                <a:lnTo>
                  <a:pt x="415" y="0"/>
                </a:lnTo>
                <a:lnTo>
                  <a:pt x="410" y="0"/>
                </a:lnTo>
                <a:lnTo>
                  <a:pt x="404" y="7"/>
                </a:lnTo>
                <a:lnTo>
                  <a:pt x="407" y="14"/>
                </a:lnTo>
                <a:lnTo>
                  <a:pt x="405" y="20"/>
                </a:lnTo>
                <a:lnTo>
                  <a:pt x="399" y="23"/>
                </a:lnTo>
                <a:lnTo>
                  <a:pt x="393" y="30"/>
                </a:lnTo>
                <a:lnTo>
                  <a:pt x="387" y="37"/>
                </a:lnTo>
                <a:lnTo>
                  <a:pt x="381" y="39"/>
                </a:lnTo>
                <a:lnTo>
                  <a:pt x="387" y="45"/>
                </a:lnTo>
                <a:lnTo>
                  <a:pt x="386" y="50"/>
                </a:lnTo>
                <a:lnTo>
                  <a:pt x="388" y="58"/>
                </a:lnTo>
                <a:lnTo>
                  <a:pt x="390" y="65"/>
                </a:lnTo>
                <a:lnTo>
                  <a:pt x="389" y="71"/>
                </a:lnTo>
                <a:lnTo>
                  <a:pt x="386" y="79"/>
                </a:lnTo>
                <a:lnTo>
                  <a:pt x="385" y="82"/>
                </a:lnTo>
                <a:lnTo>
                  <a:pt x="383" y="85"/>
                </a:lnTo>
                <a:lnTo>
                  <a:pt x="382" y="88"/>
                </a:lnTo>
                <a:lnTo>
                  <a:pt x="381" y="93"/>
                </a:lnTo>
                <a:lnTo>
                  <a:pt x="381" y="94"/>
                </a:lnTo>
                <a:lnTo>
                  <a:pt x="382" y="101"/>
                </a:lnTo>
                <a:lnTo>
                  <a:pt x="380" y="103"/>
                </a:lnTo>
                <a:lnTo>
                  <a:pt x="378" y="110"/>
                </a:lnTo>
                <a:lnTo>
                  <a:pt x="372" y="114"/>
                </a:lnTo>
                <a:lnTo>
                  <a:pt x="366" y="114"/>
                </a:lnTo>
                <a:lnTo>
                  <a:pt x="359" y="114"/>
                </a:lnTo>
                <a:lnTo>
                  <a:pt x="360" y="121"/>
                </a:lnTo>
                <a:lnTo>
                  <a:pt x="355" y="121"/>
                </a:lnTo>
                <a:lnTo>
                  <a:pt x="350" y="129"/>
                </a:lnTo>
                <a:lnTo>
                  <a:pt x="349" y="136"/>
                </a:lnTo>
                <a:lnTo>
                  <a:pt x="347" y="143"/>
                </a:lnTo>
                <a:lnTo>
                  <a:pt x="341" y="141"/>
                </a:lnTo>
                <a:lnTo>
                  <a:pt x="339" y="134"/>
                </a:lnTo>
                <a:lnTo>
                  <a:pt x="334" y="127"/>
                </a:lnTo>
                <a:lnTo>
                  <a:pt x="332" y="121"/>
                </a:lnTo>
                <a:lnTo>
                  <a:pt x="327" y="122"/>
                </a:lnTo>
                <a:lnTo>
                  <a:pt x="322" y="129"/>
                </a:lnTo>
                <a:lnTo>
                  <a:pt x="321" y="136"/>
                </a:lnTo>
                <a:lnTo>
                  <a:pt x="321" y="143"/>
                </a:lnTo>
                <a:lnTo>
                  <a:pt x="322" y="150"/>
                </a:lnTo>
                <a:lnTo>
                  <a:pt x="327" y="157"/>
                </a:lnTo>
                <a:lnTo>
                  <a:pt x="329" y="163"/>
                </a:lnTo>
                <a:lnTo>
                  <a:pt x="329" y="165"/>
                </a:lnTo>
                <a:lnTo>
                  <a:pt x="329" y="171"/>
                </a:lnTo>
                <a:lnTo>
                  <a:pt x="325" y="178"/>
                </a:lnTo>
                <a:lnTo>
                  <a:pt x="324" y="171"/>
                </a:lnTo>
                <a:lnTo>
                  <a:pt x="321" y="178"/>
                </a:lnTo>
                <a:lnTo>
                  <a:pt x="314" y="175"/>
                </a:lnTo>
                <a:lnTo>
                  <a:pt x="312" y="183"/>
                </a:lnTo>
                <a:lnTo>
                  <a:pt x="308" y="189"/>
                </a:lnTo>
                <a:lnTo>
                  <a:pt x="309" y="197"/>
                </a:lnTo>
                <a:lnTo>
                  <a:pt x="313" y="203"/>
                </a:lnTo>
                <a:lnTo>
                  <a:pt x="319" y="205"/>
                </a:lnTo>
                <a:lnTo>
                  <a:pt x="325" y="208"/>
                </a:lnTo>
                <a:lnTo>
                  <a:pt x="326" y="213"/>
                </a:lnTo>
                <a:lnTo>
                  <a:pt x="324" y="219"/>
                </a:lnTo>
                <a:lnTo>
                  <a:pt x="325" y="215"/>
                </a:lnTo>
                <a:lnTo>
                  <a:pt x="322" y="208"/>
                </a:lnTo>
                <a:lnTo>
                  <a:pt x="316" y="209"/>
                </a:lnTo>
                <a:lnTo>
                  <a:pt x="310" y="209"/>
                </a:lnTo>
                <a:lnTo>
                  <a:pt x="304" y="217"/>
                </a:lnTo>
                <a:lnTo>
                  <a:pt x="301" y="224"/>
                </a:lnTo>
                <a:lnTo>
                  <a:pt x="298" y="231"/>
                </a:lnTo>
                <a:lnTo>
                  <a:pt x="293" y="239"/>
                </a:lnTo>
                <a:lnTo>
                  <a:pt x="288" y="242"/>
                </a:lnTo>
                <a:lnTo>
                  <a:pt x="288" y="235"/>
                </a:lnTo>
                <a:lnTo>
                  <a:pt x="292" y="229"/>
                </a:lnTo>
                <a:lnTo>
                  <a:pt x="293" y="222"/>
                </a:lnTo>
                <a:lnTo>
                  <a:pt x="293" y="214"/>
                </a:lnTo>
                <a:lnTo>
                  <a:pt x="287" y="217"/>
                </a:lnTo>
                <a:lnTo>
                  <a:pt x="282" y="223"/>
                </a:lnTo>
                <a:lnTo>
                  <a:pt x="282" y="231"/>
                </a:lnTo>
                <a:lnTo>
                  <a:pt x="277" y="236"/>
                </a:lnTo>
                <a:lnTo>
                  <a:pt x="272" y="243"/>
                </a:lnTo>
                <a:lnTo>
                  <a:pt x="266" y="249"/>
                </a:lnTo>
                <a:lnTo>
                  <a:pt x="266" y="256"/>
                </a:lnTo>
                <a:lnTo>
                  <a:pt x="271" y="263"/>
                </a:lnTo>
                <a:lnTo>
                  <a:pt x="276" y="271"/>
                </a:lnTo>
                <a:lnTo>
                  <a:pt x="272" y="274"/>
                </a:lnTo>
                <a:lnTo>
                  <a:pt x="268" y="273"/>
                </a:lnTo>
                <a:lnTo>
                  <a:pt x="266" y="275"/>
                </a:lnTo>
                <a:lnTo>
                  <a:pt x="263" y="276"/>
                </a:lnTo>
                <a:lnTo>
                  <a:pt x="258" y="282"/>
                </a:lnTo>
                <a:lnTo>
                  <a:pt x="259" y="274"/>
                </a:lnTo>
                <a:lnTo>
                  <a:pt x="263" y="267"/>
                </a:lnTo>
                <a:lnTo>
                  <a:pt x="261" y="260"/>
                </a:lnTo>
                <a:lnTo>
                  <a:pt x="255" y="256"/>
                </a:lnTo>
                <a:lnTo>
                  <a:pt x="249" y="260"/>
                </a:lnTo>
                <a:lnTo>
                  <a:pt x="242" y="266"/>
                </a:lnTo>
                <a:lnTo>
                  <a:pt x="235" y="272"/>
                </a:lnTo>
                <a:lnTo>
                  <a:pt x="230" y="278"/>
                </a:lnTo>
                <a:lnTo>
                  <a:pt x="223" y="282"/>
                </a:lnTo>
                <a:lnTo>
                  <a:pt x="218" y="290"/>
                </a:lnTo>
                <a:lnTo>
                  <a:pt x="219" y="297"/>
                </a:lnTo>
                <a:lnTo>
                  <a:pt x="218" y="304"/>
                </a:lnTo>
                <a:lnTo>
                  <a:pt x="223" y="306"/>
                </a:lnTo>
                <a:lnTo>
                  <a:pt x="226" y="313"/>
                </a:lnTo>
                <a:lnTo>
                  <a:pt x="221" y="312"/>
                </a:lnTo>
                <a:lnTo>
                  <a:pt x="220" y="314"/>
                </a:lnTo>
                <a:lnTo>
                  <a:pt x="219" y="314"/>
                </a:lnTo>
                <a:lnTo>
                  <a:pt x="217" y="314"/>
                </a:lnTo>
                <a:lnTo>
                  <a:pt x="215" y="314"/>
                </a:lnTo>
                <a:lnTo>
                  <a:pt x="212" y="307"/>
                </a:lnTo>
                <a:lnTo>
                  <a:pt x="211" y="300"/>
                </a:lnTo>
                <a:lnTo>
                  <a:pt x="206" y="294"/>
                </a:lnTo>
                <a:lnTo>
                  <a:pt x="200" y="297"/>
                </a:lnTo>
                <a:lnTo>
                  <a:pt x="198" y="305"/>
                </a:lnTo>
                <a:lnTo>
                  <a:pt x="192" y="299"/>
                </a:lnTo>
                <a:lnTo>
                  <a:pt x="185" y="302"/>
                </a:lnTo>
                <a:lnTo>
                  <a:pt x="184" y="303"/>
                </a:lnTo>
                <a:lnTo>
                  <a:pt x="179" y="300"/>
                </a:lnTo>
                <a:lnTo>
                  <a:pt x="173" y="306"/>
                </a:lnTo>
                <a:lnTo>
                  <a:pt x="174" y="313"/>
                </a:lnTo>
                <a:lnTo>
                  <a:pt x="170" y="319"/>
                </a:lnTo>
                <a:lnTo>
                  <a:pt x="170" y="313"/>
                </a:lnTo>
                <a:lnTo>
                  <a:pt x="164" y="314"/>
                </a:lnTo>
                <a:lnTo>
                  <a:pt x="157" y="318"/>
                </a:lnTo>
                <a:lnTo>
                  <a:pt x="154" y="324"/>
                </a:lnTo>
                <a:lnTo>
                  <a:pt x="152" y="320"/>
                </a:lnTo>
                <a:lnTo>
                  <a:pt x="147" y="313"/>
                </a:lnTo>
                <a:lnTo>
                  <a:pt x="141" y="319"/>
                </a:lnTo>
                <a:lnTo>
                  <a:pt x="136" y="326"/>
                </a:lnTo>
                <a:lnTo>
                  <a:pt x="130" y="331"/>
                </a:lnTo>
                <a:lnTo>
                  <a:pt x="129" y="331"/>
                </a:lnTo>
                <a:lnTo>
                  <a:pt x="123" y="335"/>
                </a:lnTo>
                <a:lnTo>
                  <a:pt x="116" y="332"/>
                </a:lnTo>
                <a:lnTo>
                  <a:pt x="110" y="331"/>
                </a:lnTo>
                <a:lnTo>
                  <a:pt x="104" y="331"/>
                </a:lnTo>
                <a:lnTo>
                  <a:pt x="98" y="335"/>
                </a:lnTo>
                <a:lnTo>
                  <a:pt x="97" y="340"/>
                </a:lnTo>
                <a:lnTo>
                  <a:pt x="95" y="347"/>
                </a:lnTo>
                <a:lnTo>
                  <a:pt x="99" y="355"/>
                </a:lnTo>
                <a:lnTo>
                  <a:pt x="97" y="361"/>
                </a:lnTo>
                <a:lnTo>
                  <a:pt x="95" y="360"/>
                </a:lnTo>
                <a:lnTo>
                  <a:pt x="97" y="368"/>
                </a:lnTo>
                <a:lnTo>
                  <a:pt x="94" y="373"/>
                </a:lnTo>
                <a:lnTo>
                  <a:pt x="89" y="380"/>
                </a:lnTo>
                <a:lnTo>
                  <a:pt x="86" y="387"/>
                </a:lnTo>
                <a:lnTo>
                  <a:pt x="82" y="394"/>
                </a:lnTo>
                <a:lnTo>
                  <a:pt x="79" y="401"/>
                </a:lnTo>
                <a:lnTo>
                  <a:pt x="77" y="408"/>
                </a:lnTo>
                <a:lnTo>
                  <a:pt x="73" y="416"/>
                </a:lnTo>
                <a:lnTo>
                  <a:pt x="68" y="421"/>
                </a:lnTo>
                <a:lnTo>
                  <a:pt x="64" y="429"/>
                </a:lnTo>
                <a:lnTo>
                  <a:pt x="61" y="436"/>
                </a:lnTo>
                <a:lnTo>
                  <a:pt x="61" y="443"/>
                </a:lnTo>
                <a:lnTo>
                  <a:pt x="65" y="451"/>
                </a:lnTo>
                <a:lnTo>
                  <a:pt x="65" y="455"/>
                </a:lnTo>
                <a:lnTo>
                  <a:pt x="67" y="461"/>
                </a:lnTo>
                <a:lnTo>
                  <a:pt x="65" y="468"/>
                </a:lnTo>
                <a:lnTo>
                  <a:pt x="64" y="475"/>
                </a:lnTo>
                <a:lnTo>
                  <a:pt x="65" y="482"/>
                </a:lnTo>
                <a:lnTo>
                  <a:pt x="67" y="489"/>
                </a:lnTo>
                <a:lnTo>
                  <a:pt x="67" y="496"/>
                </a:lnTo>
                <a:lnTo>
                  <a:pt x="65" y="502"/>
                </a:lnTo>
                <a:lnTo>
                  <a:pt x="67" y="509"/>
                </a:lnTo>
                <a:lnTo>
                  <a:pt x="71" y="517"/>
                </a:lnTo>
                <a:lnTo>
                  <a:pt x="73" y="524"/>
                </a:lnTo>
                <a:lnTo>
                  <a:pt x="75" y="531"/>
                </a:lnTo>
                <a:lnTo>
                  <a:pt x="77" y="538"/>
                </a:lnTo>
                <a:lnTo>
                  <a:pt x="77" y="545"/>
                </a:lnTo>
                <a:lnTo>
                  <a:pt x="75" y="552"/>
                </a:lnTo>
                <a:lnTo>
                  <a:pt x="75" y="558"/>
                </a:lnTo>
                <a:lnTo>
                  <a:pt x="77" y="565"/>
                </a:lnTo>
                <a:lnTo>
                  <a:pt x="81" y="572"/>
                </a:lnTo>
                <a:lnTo>
                  <a:pt x="84" y="579"/>
                </a:lnTo>
                <a:lnTo>
                  <a:pt x="86" y="582"/>
                </a:lnTo>
                <a:lnTo>
                  <a:pt x="88" y="590"/>
                </a:lnTo>
                <a:lnTo>
                  <a:pt x="88" y="596"/>
                </a:lnTo>
                <a:lnTo>
                  <a:pt x="86" y="598"/>
                </a:lnTo>
                <a:lnTo>
                  <a:pt x="84" y="604"/>
                </a:lnTo>
                <a:lnTo>
                  <a:pt x="84" y="608"/>
                </a:lnTo>
                <a:lnTo>
                  <a:pt x="82" y="612"/>
                </a:lnTo>
                <a:lnTo>
                  <a:pt x="82" y="619"/>
                </a:lnTo>
                <a:lnTo>
                  <a:pt x="85" y="621"/>
                </a:lnTo>
                <a:lnTo>
                  <a:pt x="87" y="626"/>
                </a:lnTo>
                <a:lnTo>
                  <a:pt x="86" y="633"/>
                </a:lnTo>
                <a:lnTo>
                  <a:pt x="84" y="637"/>
                </a:lnTo>
                <a:lnTo>
                  <a:pt x="78" y="645"/>
                </a:lnTo>
                <a:lnTo>
                  <a:pt x="75" y="652"/>
                </a:lnTo>
                <a:lnTo>
                  <a:pt x="73" y="655"/>
                </a:lnTo>
                <a:lnTo>
                  <a:pt x="73" y="657"/>
                </a:lnTo>
                <a:lnTo>
                  <a:pt x="72" y="660"/>
                </a:lnTo>
                <a:lnTo>
                  <a:pt x="70" y="666"/>
                </a:lnTo>
                <a:lnTo>
                  <a:pt x="63" y="673"/>
                </a:lnTo>
                <a:lnTo>
                  <a:pt x="61" y="679"/>
                </a:lnTo>
                <a:lnTo>
                  <a:pt x="58" y="686"/>
                </a:lnTo>
                <a:lnTo>
                  <a:pt x="52" y="693"/>
                </a:lnTo>
                <a:lnTo>
                  <a:pt x="49" y="700"/>
                </a:lnTo>
                <a:lnTo>
                  <a:pt x="46" y="707"/>
                </a:lnTo>
                <a:lnTo>
                  <a:pt x="46" y="714"/>
                </a:lnTo>
                <a:lnTo>
                  <a:pt x="44" y="721"/>
                </a:lnTo>
                <a:lnTo>
                  <a:pt x="42" y="727"/>
                </a:lnTo>
                <a:lnTo>
                  <a:pt x="35" y="734"/>
                </a:lnTo>
                <a:lnTo>
                  <a:pt x="34" y="733"/>
                </a:lnTo>
                <a:lnTo>
                  <a:pt x="29" y="733"/>
                </a:lnTo>
                <a:lnTo>
                  <a:pt x="26" y="735"/>
                </a:lnTo>
                <a:lnTo>
                  <a:pt x="24" y="738"/>
                </a:lnTo>
                <a:lnTo>
                  <a:pt x="22" y="738"/>
                </a:lnTo>
                <a:lnTo>
                  <a:pt x="19" y="744"/>
                </a:lnTo>
                <a:lnTo>
                  <a:pt x="19" y="751"/>
                </a:lnTo>
                <a:lnTo>
                  <a:pt x="18" y="758"/>
                </a:lnTo>
                <a:lnTo>
                  <a:pt x="16" y="764"/>
                </a:lnTo>
                <a:lnTo>
                  <a:pt x="11" y="771"/>
                </a:lnTo>
                <a:lnTo>
                  <a:pt x="10" y="775"/>
                </a:lnTo>
                <a:lnTo>
                  <a:pt x="5" y="782"/>
                </a:lnTo>
                <a:lnTo>
                  <a:pt x="3" y="789"/>
                </a:lnTo>
                <a:lnTo>
                  <a:pt x="2" y="79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1" name="Freeform 228"/>
          <p:cNvSpPr>
            <a:spLocks/>
          </p:cNvSpPr>
          <p:nvPr/>
        </p:nvSpPr>
        <p:spPr bwMode="auto">
          <a:xfrm>
            <a:off x="5680075" y="5248275"/>
            <a:ext cx="6350" cy="6350"/>
          </a:xfrm>
          <a:custGeom>
            <a:avLst/>
            <a:gdLst>
              <a:gd name="T0" fmla="*/ 2147483647 w 10"/>
              <a:gd name="T1" fmla="*/ 2147483647 h 16"/>
              <a:gd name="T2" fmla="*/ 2147483647 w 10"/>
              <a:gd name="T3" fmla="*/ 2147483647 h 16"/>
              <a:gd name="T4" fmla="*/ 2147483647 w 10"/>
              <a:gd name="T5" fmla="*/ 2147483647 h 16"/>
              <a:gd name="T6" fmla="*/ 2147483647 w 10"/>
              <a:gd name="T7" fmla="*/ 0 h 16"/>
              <a:gd name="T8" fmla="*/ 0 w 10"/>
              <a:gd name="T9" fmla="*/ 2147483647 h 16"/>
              <a:gd name="T10" fmla="*/ 2147483647 w 10"/>
              <a:gd name="T11" fmla="*/ 2147483647 h 16"/>
              <a:gd name="T12" fmla="*/ 2147483647 w 10"/>
              <a:gd name="T13" fmla="*/ 2147483647 h 16"/>
              <a:gd name="T14" fmla="*/ 0 60000 65536"/>
              <a:gd name="T15" fmla="*/ 0 60000 65536"/>
              <a:gd name="T16" fmla="*/ 0 60000 65536"/>
              <a:gd name="T17" fmla="*/ 0 60000 65536"/>
              <a:gd name="T18" fmla="*/ 0 60000 65536"/>
              <a:gd name="T19" fmla="*/ 0 60000 65536"/>
              <a:gd name="T20" fmla="*/ 0 60000 65536"/>
              <a:gd name="T21" fmla="*/ 0 w 10"/>
              <a:gd name="T22" fmla="*/ 0 h 16"/>
              <a:gd name="T23" fmla="*/ 10 w 10"/>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6">
                <a:moveTo>
                  <a:pt x="8" y="16"/>
                </a:moveTo>
                <a:lnTo>
                  <a:pt x="10" y="14"/>
                </a:lnTo>
                <a:lnTo>
                  <a:pt x="9" y="7"/>
                </a:lnTo>
                <a:lnTo>
                  <a:pt x="4" y="0"/>
                </a:lnTo>
                <a:lnTo>
                  <a:pt x="0" y="6"/>
                </a:lnTo>
                <a:lnTo>
                  <a:pt x="2" y="14"/>
                </a:lnTo>
                <a:lnTo>
                  <a:pt x="8" y="1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2" name="Freeform 229"/>
          <p:cNvSpPr>
            <a:spLocks/>
          </p:cNvSpPr>
          <p:nvPr/>
        </p:nvSpPr>
        <p:spPr bwMode="auto">
          <a:xfrm>
            <a:off x="5692775" y="5232400"/>
            <a:ext cx="1588" cy="4763"/>
          </a:xfrm>
          <a:custGeom>
            <a:avLst/>
            <a:gdLst>
              <a:gd name="T0" fmla="*/ 0 w 2"/>
              <a:gd name="T1" fmla="*/ 2147483647 h 8"/>
              <a:gd name="T2" fmla="*/ 0 w 2"/>
              <a:gd name="T3" fmla="*/ 2147483647 h 8"/>
              <a:gd name="T4" fmla="*/ 2147483647 w 2"/>
              <a:gd name="T5" fmla="*/ 0 h 8"/>
              <a:gd name="T6" fmla="*/ 0 w 2"/>
              <a:gd name="T7" fmla="*/ 2147483647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7"/>
                </a:lnTo>
                <a:lnTo>
                  <a:pt x="2" y="0"/>
                </a:lnTo>
                <a:lnTo>
                  <a:pt x="0"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3" name="Freeform 230"/>
          <p:cNvSpPr>
            <a:spLocks/>
          </p:cNvSpPr>
          <p:nvPr/>
        </p:nvSpPr>
        <p:spPr bwMode="auto">
          <a:xfrm>
            <a:off x="5724525" y="5375275"/>
            <a:ext cx="3175" cy="14288"/>
          </a:xfrm>
          <a:custGeom>
            <a:avLst/>
            <a:gdLst>
              <a:gd name="T0" fmla="*/ 2147483647 w 9"/>
              <a:gd name="T1" fmla="*/ 2147483647 h 25"/>
              <a:gd name="T2" fmla="*/ 2147483647 w 9"/>
              <a:gd name="T3" fmla="*/ 0 h 25"/>
              <a:gd name="T4" fmla="*/ 2147483647 w 9"/>
              <a:gd name="T5" fmla="*/ 2147483647 h 25"/>
              <a:gd name="T6" fmla="*/ 2147483647 w 9"/>
              <a:gd name="T7" fmla="*/ 2147483647 h 25"/>
              <a:gd name="T8" fmla="*/ 0 w 9"/>
              <a:gd name="T9" fmla="*/ 2147483647 h 25"/>
              <a:gd name="T10" fmla="*/ 2147483647 w 9"/>
              <a:gd name="T11" fmla="*/ 2147483647 h 25"/>
              <a:gd name="T12" fmla="*/ 2147483647 w 9"/>
              <a:gd name="T13" fmla="*/ 2147483647 h 25"/>
              <a:gd name="T14" fmla="*/ 2147483647 w 9"/>
              <a:gd name="T15" fmla="*/ 2147483647 h 25"/>
              <a:gd name="T16" fmla="*/ 2147483647 w 9"/>
              <a:gd name="T17" fmla="*/ 214748364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5"/>
              <a:gd name="T29" fmla="*/ 9 w 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5">
                <a:moveTo>
                  <a:pt x="9" y="5"/>
                </a:moveTo>
                <a:lnTo>
                  <a:pt x="9" y="0"/>
                </a:lnTo>
                <a:lnTo>
                  <a:pt x="7" y="5"/>
                </a:lnTo>
                <a:lnTo>
                  <a:pt x="3" y="12"/>
                </a:lnTo>
                <a:lnTo>
                  <a:pt x="0" y="19"/>
                </a:lnTo>
                <a:lnTo>
                  <a:pt x="1" y="25"/>
                </a:lnTo>
                <a:lnTo>
                  <a:pt x="4" y="19"/>
                </a:lnTo>
                <a:lnTo>
                  <a:pt x="7" y="11"/>
                </a:lnTo>
                <a:lnTo>
                  <a:pt x="9" y="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4" name="Freeform 231"/>
          <p:cNvSpPr>
            <a:spLocks/>
          </p:cNvSpPr>
          <p:nvPr/>
        </p:nvSpPr>
        <p:spPr bwMode="auto">
          <a:xfrm>
            <a:off x="927100" y="3543300"/>
            <a:ext cx="781050" cy="673100"/>
          </a:xfrm>
          <a:custGeom>
            <a:avLst/>
            <a:gdLst>
              <a:gd name="T0" fmla="*/ 2147483647 w 1654"/>
              <a:gd name="T1" fmla="*/ 2147483647 h 1436"/>
              <a:gd name="T2" fmla="*/ 2147483647 w 1654"/>
              <a:gd name="T3" fmla="*/ 2147483647 h 1436"/>
              <a:gd name="T4" fmla="*/ 2147483647 w 1654"/>
              <a:gd name="T5" fmla="*/ 2147483647 h 1436"/>
              <a:gd name="T6" fmla="*/ 2147483647 w 1654"/>
              <a:gd name="T7" fmla="*/ 2147483647 h 1436"/>
              <a:gd name="T8" fmla="*/ 2147483647 w 1654"/>
              <a:gd name="T9" fmla="*/ 2147483647 h 1436"/>
              <a:gd name="T10" fmla="*/ 2147483647 w 1654"/>
              <a:gd name="T11" fmla="*/ 2147483647 h 1436"/>
              <a:gd name="T12" fmla="*/ 2147483647 w 1654"/>
              <a:gd name="T13" fmla="*/ 2147483647 h 1436"/>
              <a:gd name="T14" fmla="*/ 2147483647 w 1654"/>
              <a:gd name="T15" fmla="*/ 2147483647 h 1436"/>
              <a:gd name="T16" fmla="*/ 2147483647 w 1654"/>
              <a:gd name="T17" fmla="*/ 2147483647 h 1436"/>
              <a:gd name="T18" fmla="*/ 2147483647 w 1654"/>
              <a:gd name="T19" fmla="*/ 2147483647 h 1436"/>
              <a:gd name="T20" fmla="*/ 2147483647 w 1654"/>
              <a:gd name="T21" fmla="*/ 2147483647 h 1436"/>
              <a:gd name="T22" fmla="*/ 2147483647 w 1654"/>
              <a:gd name="T23" fmla="*/ 2147483647 h 1436"/>
              <a:gd name="T24" fmla="*/ 2147483647 w 1654"/>
              <a:gd name="T25" fmla="*/ 2147483647 h 1436"/>
              <a:gd name="T26" fmla="*/ 2147483647 w 1654"/>
              <a:gd name="T27" fmla="*/ 2147483647 h 1436"/>
              <a:gd name="T28" fmla="*/ 2147483647 w 1654"/>
              <a:gd name="T29" fmla="*/ 2147483647 h 1436"/>
              <a:gd name="T30" fmla="*/ 2147483647 w 1654"/>
              <a:gd name="T31" fmla="*/ 2147483647 h 1436"/>
              <a:gd name="T32" fmla="*/ 2147483647 w 1654"/>
              <a:gd name="T33" fmla="*/ 2147483647 h 1436"/>
              <a:gd name="T34" fmla="*/ 2147483647 w 1654"/>
              <a:gd name="T35" fmla="*/ 2147483647 h 1436"/>
              <a:gd name="T36" fmla="*/ 2147483647 w 1654"/>
              <a:gd name="T37" fmla="*/ 2147483647 h 1436"/>
              <a:gd name="T38" fmla="*/ 2147483647 w 1654"/>
              <a:gd name="T39" fmla="*/ 2147483647 h 1436"/>
              <a:gd name="T40" fmla="*/ 2147483647 w 1654"/>
              <a:gd name="T41" fmla="*/ 2147483647 h 1436"/>
              <a:gd name="T42" fmla="*/ 2147483647 w 1654"/>
              <a:gd name="T43" fmla="*/ 2147483647 h 1436"/>
              <a:gd name="T44" fmla="*/ 2147483647 w 1654"/>
              <a:gd name="T45" fmla="*/ 2147483647 h 1436"/>
              <a:gd name="T46" fmla="*/ 2147483647 w 1654"/>
              <a:gd name="T47" fmla="*/ 2147483647 h 1436"/>
              <a:gd name="T48" fmla="*/ 2147483647 w 1654"/>
              <a:gd name="T49" fmla="*/ 2147483647 h 1436"/>
              <a:gd name="T50" fmla="*/ 2147483647 w 1654"/>
              <a:gd name="T51" fmla="*/ 2147483647 h 1436"/>
              <a:gd name="T52" fmla="*/ 2147483647 w 1654"/>
              <a:gd name="T53" fmla="*/ 2147483647 h 1436"/>
              <a:gd name="T54" fmla="*/ 2147483647 w 1654"/>
              <a:gd name="T55" fmla="*/ 2147483647 h 1436"/>
              <a:gd name="T56" fmla="*/ 2147483647 w 1654"/>
              <a:gd name="T57" fmla="*/ 2147483647 h 1436"/>
              <a:gd name="T58" fmla="*/ 2147483647 w 1654"/>
              <a:gd name="T59" fmla="*/ 2147483647 h 1436"/>
              <a:gd name="T60" fmla="*/ 2147483647 w 1654"/>
              <a:gd name="T61" fmla="*/ 2147483647 h 1436"/>
              <a:gd name="T62" fmla="*/ 2147483647 w 1654"/>
              <a:gd name="T63" fmla="*/ 2147483647 h 1436"/>
              <a:gd name="T64" fmla="*/ 2147483647 w 1654"/>
              <a:gd name="T65" fmla="*/ 2147483647 h 1436"/>
              <a:gd name="T66" fmla="*/ 2147483647 w 1654"/>
              <a:gd name="T67" fmla="*/ 2147483647 h 1436"/>
              <a:gd name="T68" fmla="*/ 2147483647 w 1654"/>
              <a:gd name="T69" fmla="*/ 2147483647 h 1436"/>
              <a:gd name="T70" fmla="*/ 2147483647 w 1654"/>
              <a:gd name="T71" fmla="*/ 2147483647 h 1436"/>
              <a:gd name="T72" fmla="*/ 2147483647 w 1654"/>
              <a:gd name="T73" fmla="*/ 2147483647 h 1436"/>
              <a:gd name="T74" fmla="*/ 2147483647 w 1654"/>
              <a:gd name="T75" fmla="*/ 2147483647 h 1436"/>
              <a:gd name="T76" fmla="*/ 2147483647 w 1654"/>
              <a:gd name="T77" fmla="*/ 2147483647 h 1436"/>
              <a:gd name="T78" fmla="*/ 2147483647 w 1654"/>
              <a:gd name="T79" fmla="*/ 2147483647 h 1436"/>
              <a:gd name="T80" fmla="*/ 2147483647 w 1654"/>
              <a:gd name="T81" fmla="*/ 2147483647 h 1436"/>
              <a:gd name="T82" fmla="*/ 2147483647 w 1654"/>
              <a:gd name="T83" fmla="*/ 2147483647 h 1436"/>
              <a:gd name="T84" fmla="*/ 2147483647 w 1654"/>
              <a:gd name="T85" fmla="*/ 2147483647 h 1436"/>
              <a:gd name="T86" fmla="*/ 2147483647 w 1654"/>
              <a:gd name="T87" fmla="*/ 2147483647 h 1436"/>
              <a:gd name="T88" fmla="*/ 2147483647 w 1654"/>
              <a:gd name="T89" fmla="*/ 2147483647 h 1436"/>
              <a:gd name="T90" fmla="*/ 2147483647 w 1654"/>
              <a:gd name="T91" fmla="*/ 2147483647 h 1436"/>
              <a:gd name="T92" fmla="*/ 2147483647 w 1654"/>
              <a:gd name="T93" fmla="*/ 2147483647 h 1436"/>
              <a:gd name="T94" fmla="*/ 2147483647 w 1654"/>
              <a:gd name="T95" fmla="*/ 2147483647 h 1436"/>
              <a:gd name="T96" fmla="*/ 2147483647 w 1654"/>
              <a:gd name="T97" fmla="*/ 2147483647 h 1436"/>
              <a:gd name="T98" fmla="*/ 2147483647 w 1654"/>
              <a:gd name="T99" fmla="*/ 2147483647 h 1436"/>
              <a:gd name="T100" fmla="*/ 2147483647 w 1654"/>
              <a:gd name="T101" fmla="*/ 2147483647 h 1436"/>
              <a:gd name="T102" fmla="*/ 2147483647 w 1654"/>
              <a:gd name="T103" fmla="*/ 2147483647 h 1436"/>
              <a:gd name="T104" fmla="*/ 2147483647 w 1654"/>
              <a:gd name="T105" fmla="*/ 2147483647 h 1436"/>
              <a:gd name="T106" fmla="*/ 2147483647 w 1654"/>
              <a:gd name="T107" fmla="*/ 2147483647 h 1436"/>
              <a:gd name="T108" fmla="*/ 2147483647 w 1654"/>
              <a:gd name="T109" fmla="*/ 2147483647 h 1436"/>
              <a:gd name="T110" fmla="*/ 2147483647 w 1654"/>
              <a:gd name="T111" fmla="*/ 2147483647 h 1436"/>
              <a:gd name="T112" fmla="*/ 2147483647 w 1654"/>
              <a:gd name="T113" fmla="*/ 2147483647 h 1436"/>
              <a:gd name="T114" fmla="*/ 2147483647 w 1654"/>
              <a:gd name="T115" fmla="*/ 2147483647 h 1436"/>
              <a:gd name="T116" fmla="*/ 2147483647 w 1654"/>
              <a:gd name="T117" fmla="*/ 2147483647 h 1436"/>
              <a:gd name="T118" fmla="*/ 2147483647 w 1654"/>
              <a:gd name="T119" fmla="*/ 2147483647 h 1436"/>
              <a:gd name="T120" fmla="*/ 2147483647 w 1654"/>
              <a:gd name="T121" fmla="*/ 2147483647 h 1436"/>
              <a:gd name="T122" fmla="*/ 2147483647 w 1654"/>
              <a:gd name="T123" fmla="*/ 2147483647 h 1436"/>
              <a:gd name="T124" fmla="*/ 0 w 1654"/>
              <a:gd name="T125" fmla="*/ 2147483647 h 14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54"/>
              <a:gd name="T190" fmla="*/ 0 h 1436"/>
              <a:gd name="T191" fmla="*/ 1654 w 1654"/>
              <a:gd name="T192" fmla="*/ 1436 h 14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54" h="1436">
                <a:moveTo>
                  <a:pt x="2" y="15"/>
                </a:moveTo>
                <a:lnTo>
                  <a:pt x="7" y="14"/>
                </a:lnTo>
                <a:lnTo>
                  <a:pt x="10" y="14"/>
                </a:lnTo>
                <a:lnTo>
                  <a:pt x="17" y="14"/>
                </a:lnTo>
                <a:lnTo>
                  <a:pt x="23" y="13"/>
                </a:lnTo>
                <a:lnTo>
                  <a:pt x="29" y="13"/>
                </a:lnTo>
                <a:lnTo>
                  <a:pt x="35" y="11"/>
                </a:lnTo>
                <a:lnTo>
                  <a:pt x="42" y="10"/>
                </a:lnTo>
                <a:lnTo>
                  <a:pt x="43" y="10"/>
                </a:lnTo>
                <a:lnTo>
                  <a:pt x="51" y="9"/>
                </a:lnTo>
                <a:lnTo>
                  <a:pt x="52" y="9"/>
                </a:lnTo>
                <a:lnTo>
                  <a:pt x="58" y="9"/>
                </a:lnTo>
                <a:lnTo>
                  <a:pt x="62" y="8"/>
                </a:lnTo>
                <a:lnTo>
                  <a:pt x="63" y="8"/>
                </a:lnTo>
                <a:lnTo>
                  <a:pt x="69" y="8"/>
                </a:lnTo>
                <a:lnTo>
                  <a:pt x="76" y="7"/>
                </a:lnTo>
                <a:lnTo>
                  <a:pt x="82" y="7"/>
                </a:lnTo>
                <a:lnTo>
                  <a:pt x="88" y="6"/>
                </a:lnTo>
                <a:lnTo>
                  <a:pt x="94" y="6"/>
                </a:lnTo>
                <a:lnTo>
                  <a:pt x="98" y="5"/>
                </a:lnTo>
                <a:lnTo>
                  <a:pt x="105" y="5"/>
                </a:lnTo>
                <a:lnTo>
                  <a:pt x="110" y="5"/>
                </a:lnTo>
                <a:lnTo>
                  <a:pt x="116" y="3"/>
                </a:lnTo>
                <a:lnTo>
                  <a:pt x="122" y="3"/>
                </a:lnTo>
                <a:lnTo>
                  <a:pt x="128" y="2"/>
                </a:lnTo>
                <a:lnTo>
                  <a:pt x="135" y="1"/>
                </a:lnTo>
                <a:lnTo>
                  <a:pt x="137" y="1"/>
                </a:lnTo>
                <a:lnTo>
                  <a:pt x="143" y="1"/>
                </a:lnTo>
                <a:lnTo>
                  <a:pt x="150" y="0"/>
                </a:lnTo>
                <a:lnTo>
                  <a:pt x="152" y="0"/>
                </a:lnTo>
                <a:lnTo>
                  <a:pt x="152" y="1"/>
                </a:lnTo>
                <a:lnTo>
                  <a:pt x="149" y="3"/>
                </a:lnTo>
                <a:lnTo>
                  <a:pt x="144" y="10"/>
                </a:lnTo>
                <a:lnTo>
                  <a:pt x="141" y="17"/>
                </a:lnTo>
                <a:lnTo>
                  <a:pt x="146" y="19"/>
                </a:lnTo>
                <a:lnTo>
                  <a:pt x="152" y="22"/>
                </a:lnTo>
                <a:lnTo>
                  <a:pt x="158" y="25"/>
                </a:lnTo>
                <a:lnTo>
                  <a:pt x="165" y="27"/>
                </a:lnTo>
                <a:lnTo>
                  <a:pt x="171" y="31"/>
                </a:lnTo>
                <a:lnTo>
                  <a:pt x="177" y="33"/>
                </a:lnTo>
                <a:lnTo>
                  <a:pt x="183" y="37"/>
                </a:lnTo>
                <a:lnTo>
                  <a:pt x="189" y="39"/>
                </a:lnTo>
                <a:lnTo>
                  <a:pt x="196" y="42"/>
                </a:lnTo>
                <a:lnTo>
                  <a:pt x="202" y="45"/>
                </a:lnTo>
                <a:lnTo>
                  <a:pt x="208" y="48"/>
                </a:lnTo>
                <a:lnTo>
                  <a:pt x="214" y="51"/>
                </a:lnTo>
                <a:lnTo>
                  <a:pt x="220" y="54"/>
                </a:lnTo>
                <a:lnTo>
                  <a:pt x="227" y="56"/>
                </a:lnTo>
                <a:lnTo>
                  <a:pt x="232" y="59"/>
                </a:lnTo>
                <a:lnTo>
                  <a:pt x="239" y="62"/>
                </a:lnTo>
                <a:lnTo>
                  <a:pt x="245" y="65"/>
                </a:lnTo>
                <a:lnTo>
                  <a:pt x="249" y="66"/>
                </a:lnTo>
                <a:lnTo>
                  <a:pt x="255" y="70"/>
                </a:lnTo>
                <a:lnTo>
                  <a:pt x="262" y="73"/>
                </a:lnTo>
                <a:lnTo>
                  <a:pt x="267" y="75"/>
                </a:lnTo>
                <a:lnTo>
                  <a:pt x="273" y="79"/>
                </a:lnTo>
                <a:lnTo>
                  <a:pt x="280" y="82"/>
                </a:lnTo>
                <a:lnTo>
                  <a:pt x="286" y="85"/>
                </a:lnTo>
                <a:lnTo>
                  <a:pt x="292" y="88"/>
                </a:lnTo>
                <a:lnTo>
                  <a:pt x="298" y="90"/>
                </a:lnTo>
                <a:lnTo>
                  <a:pt x="304" y="94"/>
                </a:lnTo>
                <a:lnTo>
                  <a:pt x="311" y="97"/>
                </a:lnTo>
                <a:lnTo>
                  <a:pt x="315" y="98"/>
                </a:lnTo>
                <a:lnTo>
                  <a:pt x="321" y="102"/>
                </a:lnTo>
                <a:lnTo>
                  <a:pt x="327" y="105"/>
                </a:lnTo>
                <a:lnTo>
                  <a:pt x="331" y="107"/>
                </a:lnTo>
                <a:lnTo>
                  <a:pt x="337" y="110"/>
                </a:lnTo>
                <a:lnTo>
                  <a:pt x="502" y="110"/>
                </a:lnTo>
                <a:lnTo>
                  <a:pt x="510" y="104"/>
                </a:lnTo>
                <a:lnTo>
                  <a:pt x="513" y="96"/>
                </a:lnTo>
                <a:lnTo>
                  <a:pt x="515" y="88"/>
                </a:lnTo>
                <a:lnTo>
                  <a:pt x="517" y="81"/>
                </a:lnTo>
                <a:lnTo>
                  <a:pt x="524" y="74"/>
                </a:lnTo>
                <a:lnTo>
                  <a:pt x="620" y="74"/>
                </a:lnTo>
                <a:lnTo>
                  <a:pt x="622" y="74"/>
                </a:lnTo>
                <a:lnTo>
                  <a:pt x="624" y="77"/>
                </a:lnTo>
                <a:lnTo>
                  <a:pt x="626" y="77"/>
                </a:lnTo>
                <a:lnTo>
                  <a:pt x="629" y="79"/>
                </a:lnTo>
                <a:lnTo>
                  <a:pt x="631" y="86"/>
                </a:lnTo>
                <a:lnTo>
                  <a:pt x="631" y="93"/>
                </a:lnTo>
                <a:lnTo>
                  <a:pt x="633" y="99"/>
                </a:lnTo>
                <a:lnTo>
                  <a:pt x="639" y="104"/>
                </a:lnTo>
                <a:lnTo>
                  <a:pt x="646" y="107"/>
                </a:lnTo>
                <a:lnTo>
                  <a:pt x="650" y="114"/>
                </a:lnTo>
                <a:lnTo>
                  <a:pt x="653" y="121"/>
                </a:lnTo>
                <a:lnTo>
                  <a:pt x="658" y="127"/>
                </a:lnTo>
                <a:lnTo>
                  <a:pt x="661" y="134"/>
                </a:lnTo>
                <a:lnTo>
                  <a:pt x="664" y="140"/>
                </a:lnTo>
                <a:lnTo>
                  <a:pt x="669" y="147"/>
                </a:lnTo>
                <a:lnTo>
                  <a:pt x="675" y="152"/>
                </a:lnTo>
                <a:lnTo>
                  <a:pt x="681" y="155"/>
                </a:lnTo>
                <a:lnTo>
                  <a:pt x="688" y="161"/>
                </a:lnTo>
                <a:lnTo>
                  <a:pt x="690" y="168"/>
                </a:lnTo>
                <a:lnTo>
                  <a:pt x="691" y="174"/>
                </a:lnTo>
                <a:lnTo>
                  <a:pt x="690" y="182"/>
                </a:lnTo>
                <a:lnTo>
                  <a:pt x="692" y="187"/>
                </a:lnTo>
                <a:lnTo>
                  <a:pt x="693" y="194"/>
                </a:lnTo>
                <a:lnTo>
                  <a:pt x="695" y="201"/>
                </a:lnTo>
                <a:lnTo>
                  <a:pt x="690" y="215"/>
                </a:lnTo>
                <a:lnTo>
                  <a:pt x="690" y="218"/>
                </a:lnTo>
                <a:lnTo>
                  <a:pt x="692" y="225"/>
                </a:lnTo>
                <a:lnTo>
                  <a:pt x="693" y="233"/>
                </a:lnTo>
                <a:lnTo>
                  <a:pt x="694" y="239"/>
                </a:lnTo>
                <a:lnTo>
                  <a:pt x="695" y="243"/>
                </a:lnTo>
                <a:lnTo>
                  <a:pt x="697" y="248"/>
                </a:lnTo>
                <a:lnTo>
                  <a:pt x="700" y="250"/>
                </a:lnTo>
                <a:lnTo>
                  <a:pt x="702" y="251"/>
                </a:lnTo>
                <a:lnTo>
                  <a:pt x="706" y="252"/>
                </a:lnTo>
                <a:lnTo>
                  <a:pt x="710" y="259"/>
                </a:lnTo>
                <a:lnTo>
                  <a:pt x="712" y="263"/>
                </a:lnTo>
                <a:lnTo>
                  <a:pt x="718" y="269"/>
                </a:lnTo>
                <a:lnTo>
                  <a:pt x="724" y="272"/>
                </a:lnTo>
                <a:lnTo>
                  <a:pt x="730" y="276"/>
                </a:lnTo>
                <a:lnTo>
                  <a:pt x="737" y="281"/>
                </a:lnTo>
                <a:lnTo>
                  <a:pt x="743" y="283"/>
                </a:lnTo>
                <a:lnTo>
                  <a:pt x="748" y="290"/>
                </a:lnTo>
                <a:lnTo>
                  <a:pt x="754" y="292"/>
                </a:lnTo>
                <a:lnTo>
                  <a:pt x="758" y="295"/>
                </a:lnTo>
                <a:lnTo>
                  <a:pt x="762" y="295"/>
                </a:lnTo>
                <a:lnTo>
                  <a:pt x="773" y="285"/>
                </a:lnTo>
                <a:lnTo>
                  <a:pt x="778" y="279"/>
                </a:lnTo>
                <a:lnTo>
                  <a:pt x="784" y="273"/>
                </a:lnTo>
                <a:lnTo>
                  <a:pt x="787" y="267"/>
                </a:lnTo>
                <a:lnTo>
                  <a:pt x="793" y="259"/>
                </a:lnTo>
                <a:lnTo>
                  <a:pt x="796" y="252"/>
                </a:lnTo>
                <a:lnTo>
                  <a:pt x="802" y="247"/>
                </a:lnTo>
                <a:lnTo>
                  <a:pt x="806" y="240"/>
                </a:lnTo>
                <a:lnTo>
                  <a:pt x="807" y="236"/>
                </a:lnTo>
                <a:lnTo>
                  <a:pt x="813" y="234"/>
                </a:lnTo>
                <a:lnTo>
                  <a:pt x="819" y="233"/>
                </a:lnTo>
                <a:lnTo>
                  <a:pt x="826" y="233"/>
                </a:lnTo>
                <a:lnTo>
                  <a:pt x="830" y="226"/>
                </a:lnTo>
                <a:lnTo>
                  <a:pt x="836" y="226"/>
                </a:lnTo>
                <a:lnTo>
                  <a:pt x="842" y="230"/>
                </a:lnTo>
                <a:lnTo>
                  <a:pt x="855" y="231"/>
                </a:lnTo>
                <a:lnTo>
                  <a:pt x="861" y="230"/>
                </a:lnTo>
                <a:lnTo>
                  <a:pt x="867" y="233"/>
                </a:lnTo>
                <a:lnTo>
                  <a:pt x="873" y="233"/>
                </a:lnTo>
                <a:lnTo>
                  <a:pt x="886" y="233"/>
                </a:lnTo>
                <a:lnTo>
                  <a:pt x="886" y="240"/>
                </a:lnTo>
                <a:lnTo>
                  <a:pt x="889" y="244"/>
                </a:lnTo>
                <a:lnTo>
                  <a:pt x="893" y="248"/>
                </a:lnTo>
                <a:lnTo>
                  <a:pt x="896" y="255"/>
                </a:lnTo>
                <a:lnTo>
                  <a:pt x="901" y="258"/>
                </a:lnTo>
                <a:lnTo>
                  <a:pt x="902" y="265"/>
                </a:lnTo>
                <a:lnTo>
                  <a:pt x="904" y="266"/>
                </a:lnTo>
                <a:lnTo>
                  <a:pt x="906" y="267"/>
                </a:lnTo>
                <a:lnTo>
                  <a:pt x="913" y="274"/>
                </a:lnTo>
                <a:lnTo>
                  <a:pt x="913" y="281"/>
                </a:lnTo>
                <a:lnTo>
                  <a:pt x="917" y="288"/>
                </a:lnTo>
                <a:lnTo>
                  <a:pt x="918" y="295"/>
                </a:lnTo>
                <a:lnTo>
                  <a:pt x="917" y="300"/>
                </a:lnTo>
                <a:lnTo>
                  <a:pt x="918" y="303"/>
                </a:lnTo>
                <a:lnTo>
                  <a:pt x="920" y="309"/>
                </a:lnTo>
                <a:lnTo>
                  <a:pt x="920" y="320"/>
                </a:lnTo>
                <a:lnTo>
                  <a:pt x="924" y="327"/>
                </a:lnTo>
                <a:lnTo>
                  <a:pt x="925" y="333"/>
                </a:lnTo>
                <a:lnTo>
                  <a:pt x="924" y="340"/>
                </a:lnTo>
                <a:lnTo>
                  <a:pt x="925" y="347"/>
                </a:lnTo>
                <a:lnTo>
                  <a:pt x="928" y="354"/>
                </a:lnTo>
                <a:lnTo>
                  <a:pt x="934" y="360"/>
                </a:lnTo>
                <a:lnTo>
                  <a:pt x="935" y="365"/>
                </a:lnTo>
                <a:lnTo>
                  <a:pt x="936" y="372"/>
                </a:lnTo>
                <a:lnTo>
                  <a:pt x="939" y="378"/>
                </a:lnTo>
                <a:lnTo>
                  <a:pt x="942" y="385"/>
                </a:lnTo>
                <a:lnTo>
                  <a:pt x="944" y="390"/>
                </a:lnTo>
                <a:lnTo>
                  <a:pt x="945" y="393"/>
                </a:lnTo>
                <a:lnTo>
                  <a:pt x="948" y="400"/>
                </a:lnTo>
                <a:lnTo>
                  <a:pt x="952" y="402"/>
                </a:lnTo>
                <a:lnTo>
                  <a:pt x="958" y="405"/>
                </a:lnTo>
                <a:lnTo>
                  <a:pt x="959" y="406"/>
                </a:lnTo>
                <a:lnTo>
                  <a:pt x="957" y="412"/>
                </a:lnTo>
                <a:lnTo>
                  <a:pt x="957" y="413"/>
                </a:lnTo>
                <a:lnTo>
                  <a:pt x="958" y="417"/>
                </a:lnTo>
                <a:lnTo>
                  <a:pt x="956" y="424"/>
                </a:lnTo>
                <a:lnTo>
                  <a:pt x="955" y="430"/>
                </a:lnTo>
                <a:lnTo>
                  <a:pt x="956" y="437"/>
                </a:lnTo>
                <a:lnTo>
                  <a:pt x="955" y="443"/>
                </a:lnTo>
                <a:lnTo>
                  <a:pt x="953" y="451"/>
                </a:lnTo>
                <a:lnTo>
                  <a:pt x="957" y="458"/>
                </a:lnTo>
                <a:lnTo>
                  <a:pt x="959" y="460"/>
                </a:lnTo>
                <a:lnTo>
                  <a:pt x="961" y="468"/>
                </a:lnTo>
                <a:lnTo>
                  <a:pt x="962" y="475"/>
                </a:lnTo>
                <a:lnTo>
                  <a:pt x="962" y="481"/>
                </a:lnTo>
                <a:lnTo>
                  <a:pt x="961" y="488"/>
                </a:lnTo>
                <a:lnTo>
                  <a:pt x="961" y="489"/>
                </a:lnTo>
                <a:lnTo>
                  <a:pt x="965" y="492"/>
                </a:lnTo>
                <a:lnTo>
                  <a:pt x="963" y="498"/>
                </a:lnTo>
                <a:lnTo>
                  <a:pt x="966" y="499"/>
                </a:lnTo>
                <a:lnTo>
                  <a:pt x="972" y="500"/>
                </a:lnTo>
                <a:lnTo>
                  <a:pt x="978" y="502"/>
                </a:lnTo>
                <a:lnTo>
                  <a:pt x="982" y="503"/>
                </a:lnTo>
                <a:lnTo>
                  <a:pt x="986" y="510"/>
                </a:lnTo>
                <a:lnTo>
                  <a:pt x="992" y="511"/>
                </a:lnTo>
                <a:lnTo>
                  <a:pt x="998" y="515"/>
                </a:lnTo>
                <a:lnTo>
                  <a:pt x="1005" y="516"/>
                </a:lnTo>
                <a:lnTo>
                  <a:pt x="1008" y="523"/>
                </a:lnTo>
                <a:lnTo>
                  <a:pt x="1011" y="525"/>
                </a:lnTo>
                <a:lnTo>
                  <a:pt x="1018" y="525"/>
                </a:lnTo>
                <a:lnTo>
                  <a:pt x="1023" y="526"/>
                </a:lnTo>
                <a:lnTo>
                  <a:pt x="1036" y="526"/>
                </a:lnTo>
                <a:lnTo>
                  <a:pt x="1042" y="529"/>
                </a:lnTo>
                <a:lnTo>
                  <a:pt x="1048" y="533"/>
                </a:lnTo>
                <a:lnTo>
                  <a:pt x="1053" y="540"/>
                </a:lnTo>
                <a:lnTo>
                  <a:pt x="1054" y="540"/>
                </a:lnTo>
                <a:lnTo>
                  <a:pt x="1061" y="543"/>
                </a:lnTo>
                <a:lnTo>
                  <a:pt x="1065" y="537"/>
                </a:lnTo>
                <a:lnTo>
                  <a:pt x="1071" y="534"/>
                </a:lnTo>
                <a:lnTo>
                  <a:pt x="1077" y="533"/>
                </a:lnTo>
                <a:lnTo>
                  <a:pt x="1074" y="541"/>
                </a:lnTo>
                <a:lnTo>
                  <a:pt x="1073" y="547"/>
                </a:lnTo>
                <a:lnTo>
                  <a:pt x="1070" y="555"/>
                </a:lnTo>
                <a:lnTo>
                  <a:pt x="1067" y="562"/>
                </a:lnTo>
                <a:lnTo>
                  <a:pt x="1063" y="569"/>
                </a:lnTo>
                <a:lnTo>
                  <a:pt x="1059" y="575"/>
                </a:lnTo>
                <a:lnTo>
                  <a:pt x="1054" y="581"/>
                </a:lnTo>
                <a:lnTo>
                  <a:pt x="1049" y="589"/>
                </a:lnTo>
                <a:lnTo>
                  <a:pt x="1045" y="596"/>
                </a:lnTo>
                <a:lnTo>
                  <a:pt x="1042" y="602"/>
                </a:lnTo>
                <a:lnTo>
                  <a:pt x="1038" y="609"/>
                </a:lnTo>
                <a:lnTo>
                  <a:pt x="1038" y="610"/>
                </a:lnTo>
                <a:lnTo>
                  <a:pt x="1036" y="617"/>
                </a:lnTo>
                <a:lnTo>
                  <a:pt x="1033" y="623"/>
                </a:lnTo>
                <a:lnTo>
                  <a:pt x="1031" y="630"/>
                </a:lnTo>
                <a:lnTo>
                  <a:pt x="1027" y="637"/>
                </a:lnTo>
                <a:lnTo>
                  <a:pt x="1025" y="644"/>
                </a:lnTo>
                <a:lnTo>
                  <a:pt x="1022" y="651"/>
                </a:lnTo>
                <a:lnTo>
                  <a:pt x="1021" y="658"/>
                </a:lnTo>
                <a:lnTo>
                  <a:pt x="1018" y="663"/>
                </a:lnTo>
                <a:lnTo>
                  <a:pt x="1016" y="671"/>
                </a:lnTo>
                <a:lnTo>
                  <a:pt x="1015" y="678"/>
                </a:lnTo>
                <a:lnTo>
                  <a:pt x="1014" y="685"/>
                </a:lnTo>
                <a:lnTo>
                  <a:pt x="1012" y="692"/>
                </a:lnTo>
                <a:lnTo>
                  <a:pt x="1011" y="699"/>
                </a:lnTo>
                <a:lnTo>
                  <a:pt x="1010" y="706"/>
                </a:lnTo>
                <a:lnTo>
                  <a:pt x="1004" y="706"/>
                </a:lnTo>
                <a:lnTo>
                  <a:pt x="1007" y="714"/>
                </a:lnTo>
                <a:lnTo>
                  <a:pt x="1007" y="719"/>
                </a:lnTo>
                <a:lnTo>
                  <a:pt x="1005" y="726"/>
                </a:lnTo>
                <a:lnTo>
                  <a:pt x="1003" y="733"/>
                </a:lnTo>
                <a:lnTo>
                  <a:pt x="1003" y="734"/>
                </a:lnTo>
                <a:lnTo>
                  <a:pt x="1002" y="741"/>
                </a:lnTo>
                <a:lnTo>
                  <a:pt x="999" y="748"/>
                </a:lnTo>
                <a:lnTo>
                  <a:pt x="999" y="755"/>
                </a:lnTo>
                <a:lnTo>
                  <a:pt x="998" y="761"/>
                </a:lnTo>
                <a:lnTo>
                  <a:pt x="998" y="769"/>
                </a:lnTo>
                <a:lnTo>
                  <a:pt x="995" y="775"/>
                </a:lnTo>
                <a:lnTo>
                  <a:pt x="992" y="783"/>
                </a:lnTo>
                <a:lnTo>
                  <a:pt x="988" y="789"/>
                </a:lnTo>
                <a:lnTo>
                  <a:pt x="987" y="792"/>
                </a:lnTo>
                <a:lnTo>
                  <a:pt x="987" y="799"/>
                </a:lnTo>
                <a:lnTo>
                  <a:pt x="986" y="806"/>
                </a:lnTo>
                <a:lnTo>
                  <a:pt x="986" y="813"/>
                </a:lnTo>
                <a:lnTo>
                  <a:pt x="986" y="820"/>
                </a:lnTo>
                <a:lnTo>
                  <a:pt x="987" y="827"/>
                </a:lnTo>
                <a:lnTo>
                  <a:pt x="986" y="833"/>
                </a:lnTo>
                <a:lnTo>
                  <a:pt x="986" y="835"/>
                </a:lnTo>
                <a:lnTo>
                  <a:pt x="986" y="841"/>
                </a:lnTo>
                <a:lnTo>
                  <a:pt x="988" y="848"/>
                </a:lnTo>
                <a:lnTo>
                  <a:pt x="990" y="854"/>
                </a:lnTo>
                <a:lnTo>
                  <a:pt x="992" y="861"/>
                </a:lnTo>
                <a:lnTo>
                  <a:pt x="996" y="869"/>
                </a:lnTo>
                <a:lnTo>
                  <a:pt x="1002" y="875"/>
                </a:lnTo>
                <a:lnTo>
                  <a:pt x="1007" y="881"/>
                </a:lnTo>
                <a:lnTo>
                  <a:pt x="1006" y="886"/>
                </a:lnTo>
                <a:lnTo>
                  <a:pt x="1003" y="893"/>
                </a:lnTo>
                <a:lnTo>
                  <a:pt x="998" y="900"/>
                </a:lnTo>
                <a:lnTo>
                  <a:pt x="996" y="904"/>
                </a:lnTo>
                <a:lnTo>
                  <a:pt x="996" y="897"/>
                </a:lnTo>
                <a:lnTo>
                  <a:pt x="999" y="892"/>
                </a:lnTo>
                <a:lnTo>
                  <a:pt x="1003" y="885"/>
                </a:lnTo>
                <a:lnTo>
                  <a:pt x="1003" y="884"/>
                </a:lnTo>
                <a:lnTo>
                  <a:pt x="998" y="878"/>
                </a:lnTo>
                <a:lnTo>
                  <a:pt x="994" y="870"/>
                </a:lnTo>
                <a:lnTo>
                  <a:pt x="990" y="864"/>
                </a:lnTo>
                <a:lnTo>
                  <a:pt x="990" y="857"/>
                </a:lnTo>
                <a:lnTo>
                  <a:pt x="988" y="851"/>
                </a:lnTo>
                <a:lnTo>
                  <a:pt x="985" y="844"/>
                </a:lnTo>
                <a:lnTo>
                  <a:pt x="986" y="851"/>
                </a:lnTo>
                <a:lnTo>
                  <a:pt x="986" y="870"/>
                </a:lnTo>
                <a:lnTo>
                  <a:pt x="987" y="878"/>
                </a:lnTo>
                <a:lnTo>
                  <a:pt x="989" y="885"/>
                </a:lnTo>
                <a:lnTo>
                  <a:pt x="995" y="888"/>
                </a:lnTo>
                <a:lnTo>
                  <a:pt x="995" y="889"/>
                </a:lnTo>
                <a:lnTo>
                  <a:pt x="994" y="896"/>
                </a:lnTo>
                <a:lnTo>
                  <a:pt x="995" y="903"/>
                </a:lnTo>
                <a:lnTo>
                  <a:pt x="997" y="910"/>
                </a:lnTo>
                <a:lnTo>
                  <a:pt x="998" y="917"/>
                </a:lnTo>
                <a:lnTo>
                  <a:pt x="999" y="922"/>
                </a:lnTo>
                <a:lnTo>
                  <a:pt x="1002" y="929"/>
                </a:lnTo>
                <a:lnTo>
                  <a:pt x="1002" y="930"/>
                </a:lnTo>
                <a:lnTo>
                  <a:pt x="1003" y="935"/>
                </a:lnTo>
                <a:lnTo>
                  <a:pt x="1006" y="943"/>
                </a:lnTo>
                <a:lnTo>
                  <a:pt x="1006" y="952"/>
                </a:lnTo>
                <a:lnTo>
                  <a:pt x="1008" y="957"/>
                </a:lnTo>
                <a:lnTo>
                  <a:pt x="1011" y="964"/>
                </a:lnTo>
                <a:lnTo>
                  <a:pt x="1014" y="967"/>
                </a:lnTo>
                <a:lnTo>
                  <a:pt x="1018" y="974"/>
                </a:lnTo>
                <a:lnTo>
                  <a:pt x="1021" y="980"/>
                </a:lnTo>
                <a:lnTo>
                  <a:pt x="1024" y="985"/>
                </a:lnTo>
                <a:lnTo>
                  <a:pt x="1027" y="991"/>
                </a:lnTo>
                <a:lnTo>
                  <a:pt x="1031" y="998"/>
                </a:lnTo>
                <a:lnTo>
                  <a:pt x="1035" y="1005"/>
                </a:lnTo>
                <a:lnTo>
                  <a:pt x="1038" y="1011"/>
                </a:lnTo>
                <a:lnTo>
                  <a:pt x="1041" y="1018"/>
                </a:lnTo>
                <a:lnTo>
                  <a:pt x="1042" y="1025"/>
                </a:lnTo>
                <a:lnTo>
                  <a:pt x="1041" y="1032"/>
                </a:lnTo>
                <a:lnTo>
                  <a:pt x="1042" y="1039"/>
                </a:lnTo>
                <a:lnTo>
                  <a:pt x="1044" y="1046"/>
                </a:lnTo>
                <a:lnTo>
                  <a:pt x="1043" y="1051"/>
                </a:lnTo>
                <a:lnTo>
                  <a:pt x="1044" y="1058"/>
                </a:lnTo>
                <a:lnTo>
                  <a:pt x="1045" y="1059"/>
                </a:lnTo>
                <a:lnTo>
                  <a:pt x="1050" y="1065"/>
                </a:lnTo>
                <a:lnTo>
                  <a:pt x="1054" y="1073"/>
                </a:lnTo>
                <a:lnTo>
                  <a:pt x="1053" y="1074"/>
                </a:lnTo>
                <a:lnTo>
                  <a:pt x="1056" y="1079"/>
                </a:lnTo>
                <a:lnTo>
                  <a:pt x="1058" y="1087"/>
                </a:lnTo>
                <a:lnTo>
                  <a:pt x="1058" y="1094"/>
                </a:lnTo>
                <a:lnTo>
                  <a:pt x="1065" y="1098"/>
                </a:lnTo>
                <a:lnTo>
                  <a:pt x="1070" y="1101"/>
                </a:lnTo>
                <a:lnTo>
                  <a:pt x="1066" y="1101"/>
                </a:lnTo>
                <a:lnTo>
                  <a:pt x="1059" y="1096"/>
                </a:lnTo>
                <a:lnTo>
                  <a:pt x="1057" y="1098"/>
                </a:lnTo>
                <a:lnTo>
                  <a:pt x="1064" y="1102"/>
                </a:lnTo>
                <a:lnTo>
                  <a:pt x="1063" y="1105"/>
                </a:lnTo>
                <a:lnTo>
                  <a:pt x="1062" y="1107"/>
                </a:lnTo>
                <a:lnTo>
                  <a:pt x="1061" y="1107"/>
                </a:lnTo>
                <a:lnTo>
                  <a:pt x="1061" y="1110"/>
                </a:lnTo>
                <a:lnTo>
                  <a:pt x="1058" y="1112"/>
                </a:lnTo>
                <a:lnTo>
                  <a:pt x="1058" y="1114"/>
                </a:lnTo>
                <a:lnTo>
                  <a:pt x="1054" y="1121"/>
                </a:lnTo>
                <a:lnTo>
                  <a:pt x="1061" y="1119"/>
                </a:lnTo>
                <a:lnTo>
                  <a:pt x="1059" y="1115"/>
                </a:lnTo>
                <a:lnTo>
                  <a:pt x="1061" y="1110"/>
                </a:lnTo>
                <a:lnTo>
                  <a:pt x="1062" y="1107"/>
                </a:lnTo>
                <a:lnTo>
                  <a:pt x="1064" y="1107"/>
                </a:lnTo>
                <a:lnTo>
                  <a:pt x="1070" y="1105"/>
                </a:lnTo>
                <a:lnTo>
                  <a:pt x="1070" y="1102"/>
                </a:lnTo>
                <a:lnTo>
                  <a:pt x="1076" y="1105"/>
                </a:lnTo>
                <a:lnTo>
                  <a:pt x="1077" y="1105"/>
                </a:lnTo>
                <a:lnTo>
                  <a:pt x="1083" y="1107"/>
                </a:lnTo>
                <a:lnTo>
                  <a:pt x="1087" y="1107"/>
                </a:lnTo>
                <a:lnTo>
                  <a:pt x="1094" y="1107"/>
                </a:lnTo>
                <a:lnTo>
                  <a:pt x="1100" y="1107"/>
                </a:lnTo>
                <a:lnTo>
                  <a:pt x="1106" y="1107"/>
                </a:lnTo>
                <a:lnTo>
                  <a:pt x="1112" y="1114"/>
                </a:lnTo>
                <a:lnTo>
                  <a:pt x="1115" y="1120"/>
                </a:lnTo>
                <a:lnTo>
                  <a:pt x="1128" y="1122"/>
                </a:lnTo>
                <a:lnTo>
                  <a:pt x="1129" y="1129"/>
                </a:lnTo>
                <a:lnTo>
                  <a:pt x="1132" y="1135"/>
                </a:lnTo>
                <a:lnTo>
                  <a:pt x="1136" y="1143"/>
                </a:lnTo>
                <a:lnTo>
                  <a:pt x="1137" y="1146"/>
                </a:lnTo>
                <a:lnTo>
                  <a:pt x="1139" y="1150"/>
                </a:lnTo>
                <a:lnTo>
                  <a:pt x="1144" y="1152"/>
                </a:lnTo>
                <a:lnTo>
                  <a:pt x="1146" y="1152"/>
                </a:lnTo>
                <a:lnTo>
                  <a:pt x="1148" y="1151"/>
                </a:lnTo>
                <a:lnTo>
                  <a:pt x="1150" y="1151"/>
                </a:lnTo>
                <a:lnTo>
                  <a:pt x="1156" y="1150"/>
                </a:lnTo>
                <a:lnTo>
                  <a:pt x="1161" y="1147"/>
                </a:lnTo>
                <a:lnTo>
                  <a:pt x="1170" y="1145"/>
                </a:lnTo>
                <a:lnTo>
                  <a:pt x="1175" y="1143"/>
                </a:lnTo>
                <a:lnTo>
                  <a:pt x="1183" y="1140"/>
                </a:lnTo>
                <a:lnTo>
                  <a:pt x="1186" y="1143"/>
                </a:lnTo>
                <a:lnTo>
                  <a:pt x="1191" y="1137"/>
                </a:lnTo>
                <a:lnTo>
                  <a:pt x="1197" y="1137"/>
                </a:lnTo>
                <a:lnTo>
                  <a:pt x="1203" y="1132"/>
                </a:lnTo>
                <a:lnTo>
                  <a:pt x="1201" y="1132"/>
                </a:lnTo>
                <a:lnTo>
                  <a:pt x="1197" y="1134"/>
                </a:lnTo>
                <a:lnTo>
                  <a:pt x="1191" y="1136"/>
                </a:lnTo>
                <a:lnTo>
                  <a:pt x="1185" y="1139"/>
                </a:lnTo>
                <a:lnTo>
                  <a:pt x="1189" y="1137"/>
                </a:lnTo>
                <a:lnTo>
                  <a:pt x="1195" y="1134"/>
                </a:lnTo>
                <a:lnTo>
                  <a:pt x="1201" y="1130"/>
                </a:lnTo>
                <a:lnTo>
                  <a:pt x="1207" y="1129"/>
                </a:lnTo>
                <a:lnTo>
                  <a:pt x="1214" y="1128"/>
                </a:lnTo>
                <a:lnTo>
                  <a:pt x="1220" y="1129"/>
                </a:lnTo>
                <a:lnTo>
                  <a:pt x="1226" y="1128"/>
                </a:lnTo>
                <a:lnTo>
                  <a:pt x="1228" y="1130"/>
                </a:lnTo>
                <a:lnTo>
                  <a:pt x="1230" y="1129"/>
                </a:lnTo>
                <a:lnTo>
                  <a:pt x="1235" y="1128"/>
                </a:lnTo>
                <a:lnTo>
                  <a:pt x="1243" y="1128"/>
                </a:lnTo>
                <a:lnTo>
                  <a:pt x="1249" y="1126"/>
                </a:lnTo>
                <a:lnTo>
                  <a:pt x="1255" y="1121"/>
                </a:lnTo>
                <a:lnTo>
                  <a:pt x="1259" y="1125"/>
                </a:lnTo>
                <a:lnTo>
                  <a:pt x="1259" y="1128"/>
                </a:lnTo>
                <a:lnTo>
                  <a:pt x="1260" y="1125"/>
                </a:lnTo>
                <a:lnTo>
                  <a:pt x="1259" y="1118"/>
                </a:lnTo>
                <a:lnTo>
                  <a:pt x="1266" y="1115"/>
                </a:lnTo>
                <a:lnTo>
                  <a:pt x="1273" y="1112"/>
                </a:lnTo>
                <a:lnTo>
                  <a:pt x="1274" y="1112"/>
                </a:lnTo>
                <a:lnTo>
                  <a:pt x="1280" y="1111"/>
                </a:lnTo>
                <a:lnTo>
                  <a:pt x="1286" y="1111"/>
                </a:lnTo>
                <a:lnTo>
                  <a:pt x="1292" y="1109"/>
                </a:lnTo>
                <a:lnTo>
                  <a:pt x="1298" y="1107"/>
                </a:lnTo>
                <a:lnTo>
                  <a:pt x="1301" y="1107"/>
                </a:lnTo>
                <a:lnTo>
                  <a:pt x="1307" y="1106"/>
                </a:lnTo>
                <a:lnTo>
                  <a:pt x="1310" y="1113"/>
                </a:lnTo>
                <a:lnTo>
                  <a:pt x="1312" y="1113"/>
                </a:lnTo>
                <a:lnTo>
                  <a:pt x="1306" y="1113"/>
                </a:lnTo>
                <a:lnTo>
                  <a:pt x="1305" y="1115"/>
                </a:lnTo>
                <a:lnTo>
                  <a:pt x="1305" y="1117"/>
                </a:lnTo>
                <a:lnTo>
                  <a:pt x="1310" y="1123"/>
                </a:lnTo>
                <a:lnTo>
                  <a:pt x="1310" y="1130"/>
                </a:lnTo>
                <a:lnTo>
                  <a:pt x="1316" y="1126"/>
                </a:lnTo>
                <a:lnTo>
                  <a:pt x="1323" y="1128"/>
                </a:lnTo>
                <a:lnTo>
                  <a:pt x="1329" y="1128"/>
                </a:lnTo>
                <a:lnTo>
                  <a:pt x="1333" y="1129"/>
                </a:lnTo>
                <a:lnTo>
                  <a:pt x="1334" y="1122"/>
                </a:lnTo>
                <a:lnTo>
                  <a:pt x="1340" y="1120"/>
                </a:lnTo>
                <a:lnTo>
                  <a:pt x="1346" y="1115"/>
                </a:lnTo>
                <a:lnTo>
                  <a:pt x="1348" y="1115"/>
                </a:lnTo>
                <a:lnTo>
                  <a:pt x="1349" y="1107"/>
                </a:lnTo>
                <a:lnTo>
                  <a:pt x="1347" y="1101"/>
                </a:lnTo>
                <a:lnTo>
                  <a:pt x="1341" y="1099"/>
                </a:lnTo>
                <a:lnTo>
                  <a:pt x="1347" y="1094"/>
                </a:lnTo>
                <a:lnTo>
                  <a:pt x="1354" y="1089"/>
                </a:lnTo>
                <a:lnTo>
                  <a:pt x="1342" y="1096"/>
                </a:lnTo>
                <a:lnTo>
                  <a:pt x="1336" y="1099"/>
                </a:lnTo>
                <a:lnTo>
                  <a:pt x="1341" y="1094"/>
                </a:lnTo>
                <a:lnTo>
                  <a:pt x="1347" y="1089"/>
                </a:lnTo>
                <a:lnTo>
                  <a:pt x="1352" y="1086"/>
                </a:lnTo>
                <a:lnTo>
                  <a:pt x="1360" y="1083"/>
                </a:lnTo>
                <a:lnTo>
                  <a:pt x="1365" y="1078"/>
                </a:lnTo>
                <a:lnTo>
                  <a:pt x="1371" y="1074"/>
                </a:lnTo>
                <a:lnTo>
                  <a:pt x="1378" y="1069"/>
                </a:lnTo>
                <a:lnTo>
                  <a:pt x="1379" y="1066"/>
                </a:lnTo>
                <a:lnTo>
                  <a:pt x="1386" y="1061"/>
                </a:lnTo>
                <a:lnTo>
                  <a:pt x="1391" y="1055"/>
                </a:lnTo>
                <a:lnTo>
                  <a:pt x="1392" y="1047"/>
                </a:lnTo>
                <a:lnTo>
                  <a:pt x="1394" y="1040"/>
                </a:lnTo>
                <a:lnTo>
                  <a:pt x="1395" y="1033"/>
                </a:lnTo>
                <a:lnTo>
                  <a:pt x="1397" y="1026"/>
                </a:lnTo>
                <a:lnTo>
                  <a:pt x="1401" y="1021"/>
                </a:lnTo>
                <a:lnTo>
                  <a:pt x="1407" y="1016"/>
                </a:lnTo>
                <a:lnTo>
                  <a:pt x="1413" y="1009"/>
                </a:lnTo>
                <a:lnTo>
                  <a:pt x="1413" y="1005"/>
                </a:lnTo>
                <a:lnTo>
                  <a:pt x="1412" y="999"/>
                </a:lnTo>
                <a:lnTo>
                  <a:pt x="1413" y="991"/>
                </a:lnTo>
                <a:lnTo>
                  <a:pt x="1414" y="990"/>
                </a:lnTo>
                <a:lnTo>
                  <a:pt x="1415" y="983"/>
                </a:lnTo>
                <a:lnTo>
                  <a:pt x="1417" y="976"/>
                </a:lnTo>
                <a:lnTo>
                  <a:pt x="1419" y="969"/>
                </a:lnTo>
                <a:lnTo>
                  <a:pt x="1419" y="962"/>
                </a:lnTo>
                <a:lnTo>
                  <a:pt x="1419" y="961"/>
                </a:lnTo>
                <a:lnTo>
                  <a:pt x="1422" y="954"/>
                </a:lnTo>
                <a:lnTo>
                  <a:pt x="1423" y="948"/>
                </a:lnTo>
                <a:lnTo>
                  <a:pt x="1428" y="941"/>
                </a:lnTo>
                <a:lnTo>
                  <a:pt x="1429" y="938"/>
                </a:lnTo>
                <a:lnTo>
                  <a:pt x="1430" y="936"/>
                </a:lnTo>
                <a:lnTo>
                  <a:pt x="1432" y="929"/>
                </a:lnTo>
                <a:lnTo>
                  <a:pt x="1429" y="936"/>
                </a:lnTo>
                <a:lnTo>
                  <a:pt x="1427" y="936"/>
                </a:lnTo>
                <a:lnTo>
                  <a:pt x="1428" y="936"/>
                </a:lnTo>
                <a:lnTo>
                  <a:pt x="1430" y="929"/>
                </a:lnTo>
                <a:lnTo>
                  <a:pt x="1435" y="922"/>
                </a:lnTo>
                <a:lnTo>
                  <a:pt x="1441" y="918"/>
                </a:lnTo>
                <a:lnTo>
                  <a:pt x="1454" y="912"/>
                </a:lnTo>
                <a:lnTo>
                  <a:pt x="1456" y="911"/>
                </a:lnTo>
                <a:lnTo>
                  <a:pt x="1462" y="908"/>
                </a:lnTo>
                <a:lnTo>
                  <a:pt x="1468" y="904"/>
                </a:lnTo>
                <a:lnTo>
                  <a:pt x="1474" y="903"/>
                </a:lnTo>
                <a:lnTo>
                  <a:pt x="1481" y="903"/>
                </a:lnTo>
                <a:lnTo>
                  <a:pt x="1487" y="901"/>
                </a:lnTo>
                <a:lnTo>
                  <a:pt x="1504" y="900"/>
                </a:lnTo>
                <a:lnTo>
                  <a:pt x="1511" y="897"/>
                </a:lnTo>
                <a:lnTo>
                  <a:pt x="1517" y="896"/>
                </a:lnTo>
                <a:lnTo>
                  <a:pt x="1529" y="894"/>
                </a:lnTo>
                <a:lnTo>
                  <a:pt x="1535" y="892"/>
                </a:lnTo>
                <a:lnTo>
                  <a:pt x="1542" y="888"/>
                </a:lnTo>
                <a:lnTo>
                  <a:pt x="1548" y="884"/>
                </a:lnTo>
                <a:lnTo>
                  <a:pt x="1553" y="882"/>
                </a:lnTo>
                <a:lnTo>
                  <a:pt x="1560" y="881"/>
                </a:lnTo>
                <a:lnTo>
                  <a:pt x="1563" y="882"/>
                </a:lnTo>
                <a:lnTo>
                  <a:pt x="1571" y="881"/>
                </a:lnTo>
                <a:lnTo>
                  <a:pt x="1578" y="879"/>
                </a:lnTo>
                <a:lnTo>
                  <a:pt x="1584" y="882"/>
                </a:lnTo>
                <a:lnTo>
                  <a:pt x="1590" y="882"/>
                </a:lnTo>
                <a:lnTo>
                  <a:pt x="1595" y="887"/>
                </a:lnTo>
                <a:lnTo>
                  <a:pt x="1602" y="887"/>
                </a:lnTo>
                <a:lnTo>
                  <a:pt x="1607" y="888"/>
                </a:lnTo>
                <a:lnTo>
                  <a:pt x="1602" y="886"/>
                </a:lnTo>
                <a:lnTo>
                  <a:pt x="1595" y="886"/>
                </a:lnTo>
                <a:lnTo>
                  <a:pt x="1602" y="885"/>
                </a:lnTo>
                <a:lnTo>
                  <a:pt x="1603" y="885"/>
                </a:lnTo>
                <a:lnTo>
                  <a:pt x="1608" y="887"/>
                </a:lnTo>
                <a:lnTo>
                  <a:pt x="1611" y="887"/>
                </a:lnTo>
                <a:lnTo>
                  <a:pt x="1618" y="890"/>
                </a:lnTo>
                <a:lnTo>
                  <a:pt x="1623" y="892"/>
                </a:lnTo>
                <a:lnTo>
                  <a:pt x="1617" y="888"/>
                </a:lnTo>
                <a:lnTo>
                  <a:pt x="1623" y="882"/>
                </a:lnTo>
                <a:lnTo>
                  <a:pt x="1630" y="884"/>
                </a:lnTo>
                <a:lnTo>
                  <a:pt x="1637" y="880"/>
                </a:lnTo>
                <a:lnTo>
                  <a:pt x="1642" y="879"/>
                </a:lnTo>
                <a:lnTo>
                  <a:pt x="1648" y="887"/>
                </a:lnTo>
                <a:lnTo>
                  <a:pt x="1654" y="893"/>
                </a:lnTo>
                <a:lnTo>
                  <a:pt x="1654" y="900"/>
                </a:lnTo>
                <a:lnTo>
                  <a:pt x="1654" y="906"/>
                </a:lnTo>
                <a:lnTo>
                  <a:pt x="1652" y="913"/>
                </a:lnTo>
                <a:lnTo>
                  <a:pt x="1654" y="920"/>
                </a:lnTo>
                <a:lnTo>
                  <a:pt x="1650" y="926"/>
                </a:lnTo>
                <a:lnTo>
                  <a:pt x="1648" y="933"/>
                </a:lnTo>
                <a:lnTo>
                  <a:pt x="1646" y="938"/>
                </a:lnTo>
                <a:lnTo>
                  <a:pt x="1640" y="944"/>
                </a:lnTo>
                <a:lnTo>
                  <a:pt x="1635" y="952"/>
                </a:lnTo>
                <a:lnTo>
                  <a:pt x="1632" y="957"/>
                </a:lnTo>
                <a:lnTo>
                  <a:pt x="1625" y="961"/>
                </a:lnTo>
                <a:lnTo>
                  <a:pt x="1619" y="967"/>
                </a:lnTo>
                <a:lnTo>
                  <a:pt x="1614" y="974"/>
                </a:lnTo>
                <a:lnTo>
                  <a:pt x="1610" y="981"/>
                </a:lnTo>
                <a:lnTo>
                  <a:pt x="1606" y="988"/>
                </a:lnTo>
                <a:lnTo>
                  <a:pt x="1602" y="994"/>
                </a:lnTo>
                <a:lnTo>
                  <a:pt x="1601" y="1001"/>
                </a:lnTo>
                <a:lnTo>
                  <a:pt x="1600" y="1005"/>
                </a:lnTo>
                <a:lnTo>
                  <a:pt x="1602" y="1013"/>
                </a:lnTo>
                <a:lnTo>
                  <a:pt x="1600" y="1015"/>
                </a:lnTo>
                <a:lnTo>
                  <a:pt x="1600" y="1009"/>
                </a:lnTo>
                <a:lnTo>
                  <a:pt x="1599" y="1009"/>
                </a:lnTo>
                <a:lnTo>
                  <a:pt x="1599" y="1016"/>
                </a:lnTo>
                <a:lnTo>
                  <a:pt x="1591" y="1021"/>
                </a:lnTo>
                <a:lnTo>
                  <a:pt x="1587" y="1027"/>
                </a:lnTo>
                <a:lnTo>
                  <a:pt x="1584" y="1034"/>
                </a:lnTo>
                <a:lnTo>
                  <a:pt x="1583" y="1040"/>
                </a:lnTo>
                <a:lnTo>
                  <a:pt x="1589" y="1040"/>
                </a:lnTo>
                <a:lnTo>
                  <a:pt x="1595" y="1040"/>
                </a:lnTo>
                <a:lnTo>
                  <a:pt x="1595" y="1047"/>
                </a:lnTo>
                <a:lnTo>
                  <a:pt x="1590" y="1053"/>
                </a:lnTo>
                <a:lnTo>
                  <a:pt x="1584" y="1053"/>
                </a:lnTo>
                <a:lnTo>
                  <a:pt x="1580" y="1059"/>
                </a:lnTo>
                <a:lnTo>
                  <a:pt x="1579" y="1066"/>
                </a:lnTo>
                <a:lnTo>
                  <a:pt x="1581" y="1067"/>
                </a:lnTo>
                <a:lnTo>
                  <a:pt x="1586" y="1061"/>
                </a:lnTo>
                <a:lnTo>
                  <a:pt x="1591" y="1059"/>
                </a:lnTo>
                <a:lnTo>
                  <a:pt x="1588" y="1065"/>
                </a:lnTo>
                <a:lnTo>
                  <a:pt x="1586" y="1073"/>
                </a:lnTo>
                <a:lnTo>
                  <a:pt x="1582" y="1079"/>
                </a:lnTo>
                <a:lnTo>
                  <a:pt x="1580" y="1086"/>
                </a:lnTo>
                <a:lnTo>
                  <a:pt x="1579" y="1094"/>
                </a:lnTo>
                <a:lnTo>
                  <a:pt x="1576" y="1099"/>
                </a:lnTo>
                <a:lnTo>
                  <a:pt x="1573" y="1106"/>
                </a:lnTo>
                <a:lnTo>
                  <a:pt x="1569" y="1113"/>
                </a:lnTo>
                <a:lnTo>
                  <a:pt x="1568" y="1120"/>
                </a:lnTo>
                <a:lnTo>
                  <a:pt x="1566" y="1128"/>
                </a:lnTo>
                <a:lnTo>
                  <a:pt x="1562" y="1134"/>
                </a:lnTo>
                <a:lnTo>
                  <a:pt x="1559" y="1140"/>
                </a:lnTo>
                <a:lnTo>
                  <a:pt x="1557" y="1147"/>
                </a:lnTo>
                <a:lnTo>
                  <a:pt x="1554" y="1142"/>
                </a:lnTo>
                <a:lnTo>
                  <a:pt x="1554" y="1134"/>
                </a:lnTo>
                <a:lnTo>
                  <a:pt x="1548" y="1128"/>
                </a:lnTo>
                <a:lnTo>
                  <a:pt x="1548" y="1120"/>
                </a:lnTo>
                <a:lnTo>
                  <a:pt x="1551" y="1113"/>
                </a:lnTo>
                <a:lnTo>
                  <a:pt x="1552" y="1106"/>
                </a:lnTo>
                <a:lnTo>
                  <a:pt x="1551" y="1099"/>
                </a:lnTo>
                <a:lnTo>
                  <a:pt x="1545" y="1104"/>
                </a:lnTo>
                <a:lnTo>
                  <a:pt x="1539" y="1107"/>
                </a:lnTo>
                <a:lnTo>
                  <a:pt x="1539" y="1114"/>
                </a:lnTo>
                <a:lnTo>
                  <a:pt x="1535" y="1121"/>
                </a:lnTo>
                <a:lnTo>
                  <a:pt x="1532" y="1125"/>
                </a:lnTo>
                <a:lnTo>
                  <a:pt x="1522" y="1125"/>
                </a:lnTo>
                <a:lnTo>
                  <a:pt x="1517" y="1131"/>
                </a:lnTo>
                <a:lnTo>
                  <a:pt x="1514" y="1138"/>
                </a:lnTo>
                <a:lnTo>
                  <a:pt x="1511" y="1144"/>
                </a:lnTo>
                <a:lnTo>
                  <a:pt x="1510" y="1146"/>
                </a:lnTo>
                <a:lnTo>
                  <a:pt x="1504" y="1153"/>
                </a:lnTo>
                <a:lnTo>
                  <a:pt x="1502" y="1159"/>
                </a:lnTo>
                <a:lnTo>
                  <a:pt x="1500" y="1160"/>
                </a:lnTo>
                <a:lnTo>
                  <a:pt x="1497" y="1164"/>
                </a:lnTo>
                <a:lnTo>
                  <a:pt x="1493" y="1171"/>
                </a:lnTo>
                <a:lnTo>
                  <a:pt x="1492" y="1172"/>
                </a:lnTo>
                <a:lnTo>
                  <a:pt x="1485" y="1166"/>
                </a:lnTo>
                <a:lnTo>
                  <a:pt x="1479" y="1163"/>
                </a:lnTo>
                <a:lnTo>
                  <a:pt x="1474" y="1167"/>
                </a:lnTo>
                <a:lnTo>
                  <a:pt x="1473" y="1171"/>
                </a:lnTo>
                <a:lnTo>
                  <a:pt x="1473" y="1177"/>
                </a:lnTo>
                <a:lnTo>
                  <a:pt x="1359" y="1177"/>
                </a:lnTo>
                <a:lnTo>
                  <a:pt x="1357" y="1180"/>
                </a:lnTo>
                <a:lnTo>
                  <a:pt x="1356" y="1186"/>
                </a:lnTo>
                <a:lnTo>
                  <a:pt x="1356" y="1193"/>
                </a:lnTo>
                <a:lnTo>
                  <a:pt x="1355" y="1200"/>
                </a:lnTo>
                <a:lnTo>
                  <a:pt x="1354" y="1207"/>
                </a:lnTo>
                <a:lnTo>
                  <a:pt x="1353" y="1214"/>
                </a:lnTo>
                <a:lnTo>
                  <a:pt x="1352" y="1220"/>
                </a:lnTo>
                <a:lnTo>
                  <a:pt x="1348" y="1222"/>
                </a:lnTo>
                <a:lnTo>
                  <a:pt x="1324" y="1222"/>
                </a:lnTo>
                <a:lnTo>
                  <a:pt x="1327" y="1225"/>
                </a:lnTo>
                <a:lnTo>
                  <a:pt x="1334" y="1231"/>
                </a:lnTo>
                <a:lnTo>
                  <a:pt x="1337" y="1238"/>
                </a:lnTo>
                <a:lnTo>
                  <a:pt x="1342" y="1243"/>
                </a:lnTo>
                <a:lnTo>
                  <a:pt x="1345" y="1250"/>
                </a:lnTo>
                <a:lnTo>
                  <a:pt x="1352" y="1255"/>
                </a:lnTo>
                <a:lnTo>
                  <a:pt x="1359" y="1258"/>
                </a:lnTo>
                <a:lnTo>
                  <a:pt x="1364" y="1264"/>
                </a:lnTo>
                <a:lnTo>
                  <a:pt x="1366" y="1267"/>
                </a:lnTo>
                <a:lnTo>
                  <a:pt x="1366" y="1274"/>
                </a:lnTo>
                <a:lnTo>
                  <a:pt x="1367" y="1276"/>
                </a:lnTo>
                <a:lnTo>
                  <a:pt x="1372" y="1283"/>
                </a:lnTo>
                <a:lnTo>
                  <a:pt x="1375" y="1284"/>
                </a:lnTo>
                <a:lnTo>
                  <a:pt x="1380" y="1289"/>
                </a:lnTo>
                <a:lnTo>
                  <a:pt x="1379" y="1295"/>
                </a:lnTo>
                <a:lnTo>
                  <a:pt x="1375" y="1301"/>
                </a:lnTo>
                <a:lnTo>
                  <a:pt x="1376" y="1308"/>
                </a:lnTo>
                <a:lnTo>
                  <a:pt x="1375" y="1315"/>
                </a:lnTo>
                <a:lnTo>
                  <a:pt x="1374" y="1315"/>
                </a:lnTo>
                <a:lnTo>
                  <a:pt x="1300" y="1315"/>
                </a:lnTo>
                <a:lnTo>
                  <a:pt x="1293" y="1316"/>
                </a:lnTo>
                <a:lnTo>
                  <a:pt x="1289" y="1323"/>
                </a:lnTo>
                <a:lnTo>
                  <a:pt x="1286" y="1330"/>
                </a:lnTo>
                <a:lnTo>
                  <a:pt x="1282" y="1337"/>
                </a:lnTo>
                <a:lnTo>
                  <a:pt x="1280" y="1340"/>
                </a:lnTo>
                <a:lnTo>
                  <a:pt x="1280" y="1341"/>
                </a:lnTo>
                <a:lnTo>
                  <a:pt x="1275" y="1348"/>
                </a:lnTo>
                <a:lnTo>
                  <a:pt x="1273" y="1352"/>
                </a:lnTo>
                <a:lnTo>
                  <a:pt x="1270" y="1359"/>
                </a:lnTo>
                <a:lnTo>
                  <a:pt x="1265" y="1365"/>
                </a:lnTo>
                <a:lnTo>
                  <a:pt x="1261" y="1372"/>
                </a:lnTo>
                <a:lnTo>
                  <a:pt x="1257" y="1379"/>
                </a:lnTo>
                <a:lnTo>
                  <a:pt x="1260" y="1385"/>
                </a:lnTo>
                <a:lnTo>
                  <a:pt x="1261" y="1388"/>
                </a:lnTo>
                <a:lnTo>
                  <a:pt x="1264" y="1394"/>
                </a:lnTo>
                <a:lnTo>
                  <a:pt x="1263" y="1397"/>
                </a:lnTo>
                <a:lnTo>
                  <a:pt x="1258" y="1403"/>
                </a:lnTo>
                <a:lnTo>
                  <a:pt x="1258" y="1405"/>
                </a:lnTo>
                <a:lnTo>
                  <a:pt x="1255" y="1412"/>
                </a:lnTo>
                <a:lnTo>
                  <a:pt x="1255" y="1419"/>
                </a:lnTo>
                <a:lnTo>
                  <a:pt x="1256" y="1425"/>
                </a:lnTo>
                <a:lnTo>
                  <a:pt x="1255" y="1426"/>
                </a:lnTo>
                <a:lnTo>
                  <a:pt x="1254" y="1429"/>
                </a:lnTo>
                <a:lnTo>
                  <a:pt x="1249" y="1436"/>
                </a:lnTo>
                <a:lnTo>
                  <a:pt x="1245" y="1429"/>
                </a:lnTo>
                <a:lnTo>
                  <a:pt x="1240" y="1422"/>
                </a:lnTo>
                <a:lnTo>
                  <a:pt x="1235" y="1416"/>
                </a:lnTo>
                <a:lnTo>
                  <a:pt x="1230" y="1410"/>
                </a:lnTo>
                <a:lnTo>
                  <a:pt x="1226" y="1403"/>
                </a:lnTo>
                <a:lnTo>
                  <a:pt x="1222" y="1396"/>
                </a:lnTo>
                <a:lnTo>
                  <a:pt x="1220" y="1393"/>
                </a:lnTo>
                <a:lnTo>
                  <a:pt x="1218" y="1386"/>
                </a:lnTo>
                <a:lnTo>
                  <a:pt x="1223" y="1393"/>
                </a:lnTo>
                <a:lnTo>
                  <a:pt x="1220" y="1386"/>
                </a:lnTo>
                <a:lnTo>
                  <a:pt x="1214" y="1384"/>
                </a:lnTo>
                <a:lnTo>
                  <a:pt x="1207" y="1377"/>
                </a:lnTo>
                <a:lnTo>
                  <a:pt x="1202" y="1371"/>
                </a:lnTo>
                <a:lnTo>
                  <a:pt x="1198" y="1363"/>
                </a:lnTo>
                <a:lnTo>
                  <a:pt x="1187" y="1351"/>
                </a:lnTo>
                <a:lnTo>
                  <a:pt x="1181" y="1344"/>
                </a:lnTo>
                <a:lnTo>
                  <a:pt x="1175" y="1338"/>
                </a:lnTo>
                <a:lnTo>
                  <a:pt x="1171" y="1333"/>
                </a:lnTo>
                <a:lnTo>
                  <a:pt x="1164" y="1328"/>
                </a:lnTo>
                <a:lnTo>
                  <a:pt x="1159" y="1323"/>
                </a:lnTo>
                <a:lnTo>
                  <a:pt x="1160" y="1316"/>
                </a:lnTo>
                <a:lnTo>
                  <a:pt x="1154" y="1313"/>
                </a:lnTo>
                <a:lnTo>
                  <a:pt x="1147" y="1309"/>
                </a:lnTo>
                <a:lnTo>
                  <a:pt x="1145" y="1306"/>
                </a:lnTo>
                <a:lnTo>
                  <a:pt x="1140" y="1306"/>
                </a:lnTo>
                <a:lnTo>
                  <a:pt x="1134" y="1301"/>
                </a:lnTo>
                <a:lnTo>
                  <a:pt x="1128" y="1299"/>
                </a:lnTo>
                <a:lnTo>
                  <a:pt x="1129" y="1306"/>
                </a:lnTo>
                <a:lnTo>
                  <a:pt x="1135" y="1307"/>
                </a:lnTo>
                <a:lnTo>
                  <a:pt x="1140" y="1309"/>
                </a:lnTo>
                <a:lnTo>
                  <a:pt x="1147" y="1314"/>
                </a:lnTo>
                <a:lnTo>
                  <a:pt x="1148" y="1315"/>
                </a:lnTo>
                <a:lnTo>
                  <a:pt x="1155" y="1321"/>
                </a:lnTo>
                <a:lnTo>
                  <a:pt x="1148" y="1319"/>
                </a:lnTo>
                <a:lnTo>
                  <a:pt x="1144" y="1316"/>
                </a:lnTo>
                <a:lnTo>
                  <a:pt x="1139" y="1314"/>
                </a:lnTo>
                <a:lnTo>
                  <a:pt x="1127" y="1307"/>
                </a:lnTo>
                <a:lnTo>
                  <a:pt x="1121" y="1306"/>
                </a:lnTo>
                <a:lnTo>
                  <a:pt x="1114" y="1306"/>
                </a:lnTo>
                <a:lnTo>
                  <a:pt x="1108" y="1306"/>
                </a:lnTo>
                <a:lnTo>
                  <a:pt x="1114" y="1301"/>
                </a:lnTo>
                <a:lnTo>
                  <a:pt x="1117" y="1295"/>
                </a:lnTo>
                <a:lnTo>
                  <a:pt x="1112" y="1295"/>
                </a:lnTo>
                <a:lnTo>
                  <a:pt x="1106" y="1300"/>
                </a:lnTo>
                <a:lnTo>
                  <a:pt x="1105" y="1293"/>
                </a:lnTo>
                <a:lnTo>
                  <a:pt x="1104" y="1289"/>
                </a:lnTo>
                <a:lnTo>
                  <a:pt x="1102" y="1288"/>
                </a:lnTo>
                <a:lnTo>
                  <a:pt x="1096" y="1293"/>
                </a:lnTo>
                <a:lnTo>
                  <a:pt x="1093" y="1296"/>
                </a:lnTo>
                <a:lnTo>
                  <a:pt x="1092" y="1301"/>
                </a:lnTo>
                <a:lnTo>
                  <a:pt x="1098" y="1301"/>
                </a:lnTo>
                <a:lnTo>
                  <a:pt x="1104" y="1304"/>
                </a:lnTo>
                <a:lnTo>
                  <a:pt x="1098" y="1304"/>
                </a:lnTo>
                <a:lnTo>
                  <a:pt x="1093" y="1306"/>
                </a:lnTo>
                <a:lnTo>
                  <a:pt x="1091" y="1306"/>
                </a:lnTo>
                <a:lnTo>
                  <a:pt x="1085" y="1307"/>
                </a:lnTo>
                <a:lnTo>
                  <a:pt x="1082" y="1305"/>
                </a:lnTo>
                <a:lnTo>
                  <a:pt x="1080" y="1308"/>
                </a:lnTo>
                <a:lnTo>
                  <a:pt x="1074" y="1313"/>
                </a:lnTo>
                <a:lnTo>
                  <a:pt x="1068" y="1316"/>
                </a:lnTo>
                <a:lnTo>
                  <a:pt x="1063" y="1323"/>
                </a:lnTo>
                <a:lnTo>
                  <a:pt x="1056" y="1324"/>
                </a:lnTo>
                <a:lnTo>
                  <a:pt x="1055" y="1325"/>
                </a:lnTo>
                <a:lnTo>
                  <a:pt x="1043" y="1329"/>
                </a:lnTo>
                <a:lnTo>
                  <a:pt x="1038" y="1332"/>
                </a:lnTo>
                <a:lnTo>
                  <a:pt x="1031" y="1336"/>
                </a:lnTo>
                <a:lnTo>
                  <a:pt x="1025" y="1338"/>
                </a:lnTo>
                <a:lnTo>
                  <a:pt x="1022" y="1340"/>
                </a:lnTo>
                <a:lnTo>
                  <a:pt x="1016" y="1343"/>
                </a:lnTo>
                <a:lnTo>
                  <a:pt x="1010" y="1346"/>
                </a:lnTo>
                <a:lnTo>
                  <a:pt x="1004" y="1346"/>
                </a:lnTo>
                <a:lnTo>
                  <a:pt x="997" y="1346"/>
                </a:lnTo>
                <a:lnTo>
                  <a:pt x="994" y="1349"/>
                </a:lnTo>
                <a:lnTo>
                  <a:pt x="987" y="1348"/>
                </a:lnTo>
                <a:lnTo>
                  <a:pt x="982" y="1345"/>
                </a:lnTo>
                <a:lnTo>
                  <a:pt x="969" y="1341"/>
                </a:lnTo>
                <a:lnTo>
                  <a:pt x="963" y="1337"/>
                </a:lnTo>
                <a:lnTo>
                  <a:pt x="961" y="1336"/>
                </a:lnTo>
                <a:lnTo>
                  <a:pt x="956" y="1330"/>
                </a:lnTo>
                <a:lnTo>
                  <a:pt x="949" y="1328"/>
                </a:lnTo>
                <a:lnTo>
                  <a:pt x="937" y="1327"/>
                </a:lnTo>
                <a:lnTo>
                  <a:pt x="931" y="1325"/>
                </a:lnTo>
                <a:lnTo>
                  <a:pt x="925" y="1324"/>
                </a:lnTo>
                <a:lnTo>
                  <a:pt x="917" y="1324"/>
                </a:lnTo>
                <a:lnTo>
                  <a:pt x="912" y="1320"/>
                </a:lnTo>
                <a:lnTo>
                  <a:pt x="905" y="1314"/>
                </a:lnTo>
                <a:lnTo>
                  <a:pt x="903" y="1312"/>
                </a:lnTo>
                <a:lnTo>
                  <a:pt x="898" y="1308"/>
                </a:lnTo>
                <a:lnTo>
                  <a:pt x="893" y="1304"/>
                </a:lnTo>
                <a:lnTo>
                  <a:pt x="886" y="1301"/>
                </a:lnTo>
                <a:lnTo>
                  <a:pt x="880" y="1300"/>
                </a:lnTo>
                <a:lnTo>
                  <a:pt x="874" y="1298"/>
                </a:lnTo>
                <a:lnTo>
                  <a:pt x="870" y="1296"/>
                </a:lnTo>
                <a:lnTo>
                  <a:pt x="866" y="1289"/>
                </a:lnTo>
                <a:lnTo>
                  <a:pt x="862" y="1282"/>
                </a:lnTo>
                <a:lnTo>
                  <a:pt x="862" y="1281"/>
                </a:lnTo>
                <a:lnTo>
                  <a:pt x="857" y="1277"/>
                </a:lnTo>
                <a:lnTo>
                  <a:pt x="849" y="1277"/>
                </a:lnTo>
                <a:lnTo>
                  <a:pt x="846" y="1275"/>
                </a:lnTo>
                <a:lnTo>
                  <a:pt x="840" y="1274"/>
                </a:lnTo>
                <a:lnTo>
                  <a:pt x="834" y="1272"/>
                </a:lnTo>
                <a:lnTo>
                  <a:pt x="833" y="1272"/>
                </a:lnTo>
                <a:lnTo>
                  <a:pt x="827" y="1271"/>
                </a:lnTo>
                <a:lnTo>
                  <a:pt x="820" y="1268"/>
                </a:lnTo>
                <a:lnTo>
                  <a:pt x="814" y="1267"/>
                </a:lnTo>
                <a:lnTo>
                  <a:pt x="809" y="1265"/>
                </a:lnTo>
                <a:lnTo>
                  <a:pt x="803" y="1265"/>
                </a:lnTo>
                <a:lnTo>
                  <a:pt x="798" y="1260"/>
                </a:lnTo>
                <a:lnTo>
                  <a:pt x="795" y="1255"/>
                </a:lnTo>
                <a:lnTo>
                  <a:pt x="788" y="1251"/>
                </a:lnTo>
                <a:lnTo>
                  <a:pt x="786" y="1250"/>
                </a:lnTo>
                <a:lnTo>
                  <a:pt x="780" y="1247"/>
                </a:lnTo>
                <a:lnTo>
                  <a:pt x="774" y="1246"/>
                </a:lnTo>
                <a:lnTo>
                  <a:pt x="768" y="1241"/>
                </a:lnTo>
                <a:lnTo>
                  <a:pt x="763" y="1239"/>
                </a:lnTo>
                <a:lnTo>
                  <a:pt x="755" y="1235"/>
                </a:lnTo>
                <a:lnTo>
                  <a:pt x="749" y="1233"/>
                </a:lnTo>
                <a:lnTo>
                  <a:pt x="748" y="1232"/>
                </a:lnTo>
                <a:lnTo>
                  <a:pt x="741" y="1228"/>
                </a:lnTo>
                <a:lnTo>
                  <a:pt x="736" y="1226"/>
                </a:lnTo>
                <a:lnTo>
                  <a:pt x="729" y="1223"/>
                </a:lnTo>
                <a:lnTo>
                  <a:pt x="723" y="1216"/>
                </a:lnTo>
                <a:lnTo>
                  <a:pt x="717" y="1210"/>
                </a:lnTo>
                <a:lnTo>
                  <a:pt x="711" y="1204"/>
                </a:lnTo>
                <a:lnTo>
                  <a:pt x="704" y="1201"/>
                </a:lnTo>
                <a:lnTo>
                  <a:pt x="702" y="1194"/>
                </a:lnTo>
                <a:lnTo>
                  <a:pt x="695" y="1193"/>
                </a:lnTo>
                <a:lnTo>
                  <a:pt x="687" y="1179"/>
                </a:lnTo>
                <a:lnTo>
                  <a:pt x="684" y="1172"/>
                </a:lnTo>
                <a:lnTo>
                  <a:pt x="681" y="1169"/>
                </a:lnTo>
                <a:lnTo>
                  <a:pt x="675" y="1164"/>
                </a:lnTo>
                <a:lnTo>
                  <a:pt x="668" y="1164"/>
                </a:lnTo>
                <a:lnTo>
                  <a:pt x="662" y="1169"/>
                </a:lnTo>
                <a:lnTo>
                  <a:pt x="661" y="1169"/>
                </a:lnTo>
                <a:lnTo>
                  <a:pt x="655" y="1167"/>
                </a:lnTo>
                <a:lnTo>
                  <a:pt x="649" y="1164"/>
                </a:lnTo>
                <a:lnTo>
                  <a:pt x="643" y="1161"/>
                </a:lnTo>
                <a:lnTo>
                  <a:pt x="638" y="1160"/>
                </a:lnTo>
                <a:lnTo>
                  <a:pt x="627" y="1158"/>
                </a:lnTo>
                <a:lnTo>
                  <a:pt x="624" y="1156"/>
                </a:lnTo>
                <a:lnTo>
                  <a:pt x="619" y="1153"/>
                </a:lnTo>
                <a:lnTo>
                  <a:pt x="613" y="1150"/>
                </a:lnTo>
                <a:lnTo>
                  <a:pt x="611" y="1148"/>
                </a:lnTo>
                <a:lnTo>
                  <a:pt x="606" y="1147"/>
                </a:lnTo>
                <a:lnTo>
                  <a:pt x="599" y="1144"/>
                </a:lnTo>
                <a:lnTo>
                  <a:pt x="593" y="1142"/>
                </a:lnTo>
                <a:lnTo>
                  <a:pt x="587" y="1138"/>
                </a:lnTo>
                <a:lnTo>
                  <a:pt x="583" y="1132"/>
                </a:lnTo>
                <a:lnTo>
                  <a:pt x="580" y="1126"/>
                </a:lnTo>
                <a:lnTo>
                  <a:pt x="575" y="1118"/>
                </a:lnTo>
                <a:lnTo>
                  <a:pt x="574" y="1112"/>
                </a:lnTo>
                <a:lnTo>
                  <a:pt x="572" y="1109"/>
                </a:lnTo>
                <a:lnTo>
                  <a:pt x="567" y="1103"/>
                </a:lnTo>
                <a:lnTo>
                  <a:pt x="562" y="1095"/>
                </a:lnTo>
                <a:lnTo>
                  <a:pt x="561" y="1095"/>
                </a:lnTo>
                <a:lnTo>
                  <a:pt x="555" y="1090"/>
                </a:lnTo>
                <a:lnTo>
                  <a:pt x="548" y="1087"/>
                </a:lnTo>
                <a:lnTo>
                  <a:pt x="543" y="1085"/>
                </a:lnTo>
                <a:lnTo>
                  <a:pt x="541" y="1078"/>
                </a:lnTo>
                <a:lnTo>
                  <a:pt x="536" y="1077"/>
                </a:lnTo>
                <a:lnTo>
                  <a:pt x="529" y="1074"/>
                </a:lnTo>
                <a:lnTo>
                  <a:pt x="525" y="1072"/>
                </a:lnTo>
                <a:lnTo>
                  <a:pt x="519" y="1067"/>
                </a:lnTo>
                <a:lnTo>
                  <a:pt x="513" y="1067"/>
                </a:lnTo>
                <a:lnTo>
                  <a:pt x="508" y="1061"/>
                </a:lnTo>
                <a:lnTo>
                  <a:pt x="502" y="1055"/>
                </a:lnTo>
                <a:lnTo>
                  <a:pt x="500" y="1048"/>
                </a:lnTo>
                <a:lnTo>
                  <a:pt x="499" y="1042"/>
                </a:lnTo>
                <a:lnTo>
                  <a:pt x="493" y="1035"/>
                </a:lnTo>
                <a:lnTo>
                  <a:pt x="493" y="1033"/>
                </a:lnTo>
                <a:lnTo>
                  <a:pt x="488" y="1026"/>
                </a:lnTo>
                <a:lnTo>
                  <a:pt x="485" y="1019"/>
                </a:lnTo>
                <a:lnTo>
                  <a:pt x="485" y="1018"/>
                </a:lnTo>
                <a:lnTo>
                  <a:pt x="481" y="1011"/>
                </a:lnTo>
                <a:lnTo>
                  <a:pt x="480" y="1005"/>
                </a:lnTo>
                <a:lnTo>
                  <a:pt x="478" y="999"/>
                </a:lnTo>
                <a:lnTo>
                  <a:pt x="478" y="992"/>
                </a:lnTo>
                <a:lnTo>
                  <a:pt x="477" y="985"/>
                </a:lnTo>
                <a:lnTo>
                  <a:pt x="474" y="978"/>
                </a:lnTo>
                <a:lnTo>
                  <a:pt x="474" y="972"/>
                </a:lnTo>
                <a:lnTo>
                  <a:pt x="480" y="967"/>
                </a:lnTo>
                <a:lnTo>
                  <a:pt x="486" y="966"/>
                </a:lnTo>
                <a:lnTo>
                  <a:pt x="493" y="965"/>
                </a:lnTo>
                <a:lnTo>
                  <a:pt x="499" y="961"/>
                </a:lnTo>
                <a:lnTo>
                  <a:pt x="504" y="956"/>
                </a:lnTo>
                <a:lnTo>
                  <a:pt x="504" y="953"/>
                </a:lnTo>
                <a:lnTo>
                  <a:pt x="503" y="950"/>
                </a:lnTo>
                <a:lnTo>
                  <a:pt x="497" y="944"/>
                </a:lnTo>
                <a:lnTo>
                  <a:pt x="490" y="944"/>
                </a:lnTo>
                <a:lnTo>
                  <a:pt x="494" y="937"/>
                </a:lnTo>
                <a:lnTo>
                  <a:pt x="504" y="925"/>
                </a:lnTo>
                <a:lnTo>
                  <a:pt x="510" y="918"/>
                </a:lnTo>
                <a:lnTo>
                  <a:pt x="511" y="912"/>
                </a:lnTo>
                <a:lnTo>
                  <a:pt x="513" y="905"/>
                </a:lnTo>
                <a:lnTo>
                  <a:pt x="513" y="897"/>
                </a:lnTo>
                <a:lnTo>
                  <a:pt x="517" y="892"/>
                </a:lnTo>
                <a:lnTo>
                  <a:pt x="512" y="885"/>
                </a:lnTo>
                <a:lnTo>
                  <a:pt x="508" y="881"/>
                </a:lnTo>
                <a:lnTo>
                  <a:pt x="505" y="875"/>
                </a:lnTo>
                <a:lnTo>
                  <a:pt x="504" y="873"/>
                </a:lnTo>
                <a:lnTo>
                  <a:pt x="503" y="865"/>
                </a:lnTo>
                <a:lnTo>
                  <a:pt x="501" y="859"/>
                </a:lnTo>
                <a:lnTo>
                  <a:pt x="498" y="852"/>
                </a:lnTo>
                <a:lnTo>
                  <a:pt x="496" y="845"/>
                </a:lnTo>
                <a:lnTo>
                  <a:pt x="498" y="838"/>
                </a:lnTo>
                <a:lnTo>
                  <a:pt x="500" y="831"/>
                </a:lnTo>
                <a:lnTo>
                  <a:pt x="501" y="824"/>
                </a:lnTo>
                <a:lnTo>
                  <a:pt x="501" y="817"/>
                </a:lnTo>
                <a:lnTo>
                  <a:pt x="499" y="811"/>
                </a:lnTo>
                <a:lnTo>
                  <a:pt x="498" y="806"/>
                </a:lnTo>
                <a:lnTo>
                  <a:pt x="497" y="800"/>
                </a:lnTo>
                <a:lnTo>
                  <a:pt x="494" y="793"/>
                </a:lnTo>
                <a:lnTo>
                  <a:pt x="489" y="787"/>
                </a:lnTo>
                <a:lnTo>
                  <a:pt x="486" y="780"/>
                </a:lnTo>
                <a:lnTo>
                  <a:pt x="481" y="775"/>
                </a:lnTo>
                <a:lnTo>
                  <a:pt x="477" y="769"/>
                </a:lnTo>
                <a:lnTo>
                  <a:pt x="473" y="763"/>
                </a:lnTo>
                <a:lnTo>
                  <a:pt x="471" y="760"/>
                </a:lnTo>
                <a:lnTo>
                  <a:pt x="466" y="753"/>
                </a:lnTo>
                <a:lnTo>
                  <a:pt x="463" y="747"/>
                </a:lnTo>
                <a:lnTo>
                  <a:pt x="463" y="740"/>
                </a:lnTo>
                <a:lnTo>
                  <a:pt x="459" y="734"/>
                </a:lnTo>
                <a:lnTo>
                  <a:pt x="455" y="727"/>
                </a:lnTo>
                <a:lnTo>
                  <a:pt x="451" y="722"/>
                </a:lnTo>
                <a:lnTo>
                  <a:pt x="447" y="714"/>
                </a:lnTo>
                <a:lnTo>
                  <a:pt x="447" y="712"/>
                </a:lnTo>
                <a:lnTo>
                  <a:pt x="445" y="706"/>
                </a:lnTo>
                <a:lnTo>
                  <a:pt x="443" y="700"/>
                </a:lnTo>
                <a:lnTo>
                  <a:pt x="442" y="699"/>
                </a:lnTo>
                <a:lnTo>
                  <a:pt x="438" y="692"/>
                </a:lnTo>
                <a:lnTo>
                  <a:pt x="431" y="685"/>
                </a:lnTo>
                <a:lnTo>
                  <a:pt x="426" y="678"/>
                </a:lnTo>
                <a:lnTo>
                  <a:pt x="420" y="674"/>
                </a:lnTo>
                <a:lnTo>
                  <a:pt x="418" y="669"/>
                </a:lnTo>
                <a:lnTo>
                  <a:pt x="412" y="662"/>
                </a:lnTo>
                <a:lnTo>
                  <a:pt x="399" y="652"/>
                </a:lnTo>
                <a:lnTo>
                  <a:pt x="406" y="655"/>
                </a:lnTo>
                <a:lnTo>
                  <a:pt x="412" y="660"/>
                </a:lnTo>
                <a:lnTo>
                  <a:pt x="416" y="653"/>
                </a:lnTo>
                <a:lnTo>
                  <a:pt x="410" y="653"/>
                </a:lnTo>
                <a:lnTo>
                  <a:pt x="404" y="651"/>
                </a:lnTo>
                <a:lnTo>
                  <a:pt x="402" y="650"/>
                </a:lnTo>
                <a:lnTo>
                  <a:pt x="401" y="648"/>
                </a:lnTo>
                <a:lnTo>
                  <a:pt x="395" y="642"/>
                </a:lnTo>
                <a:lnTo>
                  <a:pt x="390" y="640"/>
                </a:lnTo>
                <a:lnTo>
                  <a:pt x="388" y="632"/>
                </a:lnTo>
                <a:lnTo>
                  <a:pt x="391" y="627"/>
                </a:lnTo>
                <a:lnTo>
                  <a:pt x="391" y="620"/>
                </a:lnTo>
                <a:lnTo>
                  <a:pt x="392" y="612"/>
                </a:lnTo>
                <a:lnTo>
                  <a:pt x="393" y="610"/>
                </a:lnTo>
                <a:lnTo>
                  <a:pt x="392" y="607"/>
                </a:lnTo>
                <a:lnTo>
                  <a:pt x="388" y="601"/>
                </a:lnTo>
                <a:lnTo>
                  <a:pt x="382" y="597"/>
                </a:lnTo>
                <a:lnTo>
                  <a:pt x="378" y="598"/>
                </a:lnTo>
                <a:lnTo>
                  <a:pt x="378" y="591"/>
                </a:lnTo>
                <a:lnTo>
                  <a:pt x="371" y="594"/>
                </a:lnTo>
                <a:lnTo>
                  <a:pt x="366" y="588"/>
                </a:lnTo>
                <a:lnTo>
                  <a:pt x="365" y="588"/>
                </a:lnTo>
                <a:lnTo>
                  <a:pt x="360" y="583"/>
                </a:lnTo>
                <a:lnTo>
                  <a:pt x="354" y="581"/>
                </a:lnTo>
                <a:lnTo>
                  <a:pt x="360" y="581"/>
                </a:lnTo>
                <a:lnTo>
                  <a:pt x="360" y="580"/>
                </a:lnTo>
                <a:lnTo>
                  <a:pt x="354" y="579"/>
                </a:lnTo>
                <a:lnTo>
                  <a:pt x="353" y="572"/>
                </a:lnTo>
                <a:lnTo>
                  <a:pt x="354" y="572"/>
                </a:lnTo>
                <a:lnTo>
                  <a:pt x="350" y="565"/>
                </a:lnTo>
                <a:lnTo>
                  <a:pt x="344" y="571"/>
                </a:lnTo>
                <a:lnTo>
                  <a:pt x="337" y="573"/>
                </a:lnTo>
                <a:lnTo>
                  <a:pt x="337" y="566"/>
                </a:lnTo>
                <a:lnTo>
                  <a:pt x="344" y="563"/>
                </a:lnTo>
                <a:lnTo>
                  <a:pt x="346" y="557"/>
                </a:lnTo>
                <a:lnTo>
                  <a:pt x="339" y="562"/>
                </a:lnTo>
                <a:lnTo>
                  <a:pt x="337" y="563"/>
                </a:lnTo>
                <a:lnTo>
                  <a:pt x="337" y="564"/>
                </a:lnTo>
                <a:lnTo>
                  <a:pt x="332" y="559"/>
                </a:lnTo>
                <a:lnTo>
                  <a:pt x="326" y="558"/>
                </a:lnTo>
                <a:lnTo>
                  <a:pt x="321" y="557"/>
                </a:lnTo>
                <a:lnTo>
                  <a:pt x="327" y="553"/>
                </a:lnTo>
                <a:lnTo>
                  <a:pt x="321" y="550"/>
                </a:lnTo>
                <a:lnTo>
                  <a:pt x="320" y="557"/>
                </a:lnTo>
                <a:lnTo>
                  <a:pt x="320" y="549"/>
                </a:lnTo>
                <a:lnTo>
                  <a:pt x="320" y="542"/>
                </a:lnTo>
                <a:lnTo>
                  <a:pt x="321" y="541"/>
                </a:lnTo>
                <a:lnTo>
                  <a:pt x="321" y="535"/>
                </a:lnTo>
                <a:lnTo>
                  <a:pt x="324" y="527"/>
                </a:lnTo>
                <a:lnTo>
                  <a:pt x="326" y="524"/>
                </a:lnTo>
                <a:lnTo>
                  <a:pt x="331" y="519"/>
                </a:lnTo>
                <a:lnTo>
                  <a:pt x="335" y="513"/>
                </a:lnTo>
                <a:lnTo>
                  <a:pt x="336" y="511"/>
                </a:lnTo>
                <a:lnTo>
                  <a:pt x="335" y="516"/>
                </a:lnTo>
                <a:lnTo>
                  <a:pt x="339" y="510"/>
                </a:lnTo>
                <a:lnTo>
                  <a:pt x="345" y="506"/>
                </a:lnTo>
                <a:lnTo>
                  <a:pt x="347" y="510"/>
                </a:lnTo>
                <a:lnTo>
                  <a:pt x="347" y="503"/>
                </a:lnTo>
                <a:lnTo>
                  <a:pt x="346" y="500"/>
                </a:lnTo>
                <a:lnTo>
                  <a:pt x="339" y="502"/>
                </a:lnTo>
                <a:lnTo>
                  <a:pt x="341" y="497"/>
                </a:lnTo>
                <a:lnTo>
                  <a:pt x="341" y="490"/>
                </a:lnTo>
                <a:lnTo>
                  <a:pt x="337" y="482"/>
                </a:lnTo>
                <a:lnTo>
                  <a:pt x="332" y="476"/>
                </a:lnTo>
                <a:lnTo>
                  <a:pt x="321" y="477"/>
                </a:lnTo>
                <a:lnTo>
                  <a:pt x="320" y="477"/>
                </a:lnTo>
                <a:lnTo>
                  <a:pt x="314" y="474"/>
                </a:lnTo>
                <a:lnTo>
                  <a:pt x="312" y="473"/>
                </a:lnTo>
                <a:lnTo>
                  <a:pt x="311" y="467"/>
                </a:lnTo>
                <a:lnTo>
                  <a:pt x="311" y="459"/>
                </a:lnTo>
                <a:lnTo>
                  <a:pt x="308" y="453"/>
                </a:lnTo>
                <a:lnTo>
                  <a:pt x="311" y="446"/>
                </a:lnTo>
                <a:lnTo>
                  <a:pt x="309" y="443"/>
                </a:lnTo>
                <a:lnTo>
                  <a:pt x="308" y="443"/>
                </a:lnTo>
                <a:lnTo>
                  <a:pt x="302" y="443"/>
                </a:lnTo>
                <a:lnTo>
                  <a:pt x="296" y="442"/>
                </a:lnTo>
                <a:lnTo>
                  <a:pt x="290" y="440"/>
                </a:lnTo>
                <a:lnTo>
                  <a:pt x="287" y="433"/>
                </a:lnTo>
                <a:lnTo>
                  <a:pt x="280" y="428"/>
                </a:lnTo>
                <a:lnTo>
                  <a:pt x="284" y="421"/>
                </a:lnTo>
                <a:lnTo>
                  <a:pt x="279" y="414"/>
                </a:lnTo>
                <a:lnTo>
                  <a:pt x="280" y="408"/>
                </a:lnTo>
                <a:lnTo>
                  <a:pt x="280" y="400"/>
                </a:lnTo>
                <a:lnTo>
                  <a:pt x="287" y="394"/>
                </a:lnTo>
                <a:lnTo>
                  <a:pt x="285" y="387"/>
                </a:lnTo>
                <a:lnTo>
                  <a:pt x="291" y="385"/>
                </a:lnTo>
                <a:lnTo>
                  <a:pt x="286" y="384"/>
                </a:lnTo>
                <a:lnTo>
                  <a:pt x="278" y="380"/>
                </a:lnTo>
                <a:lnTo>
                  <a:pt x="273" y="380"/>
                </a:lnTo>
                <a:lnTo>
                  <a:pt x="274" y="378"/>
                </a:lnTo>
                <a:lnTo>
                  <a:pt x="274" y="377"/>
                </a:lnTo>
                <a:lnTo>
                  <a:pt x="273" y="377"/>
                </a:lnTo>
                <a:lnTo>
                  <a:pt x="272" y="378"/>
                </a:lnTo>
                <a:lnTo>
                  <a:pt x="270" y="380"/>
                </a:lnTo>
                <a:lnTo>
                  <a:pt x="269" y="386"/>
                </a:lnTo>
                <a:lnTo>
                  <a:pt x="267" y="379"/>
                </a:lnTo>
                <a:lnTo>
                  <a:pt x="261" y="377"/>
                </a:lnTo>
                <a:lnTo>
                  <a:pt x="255" y="373"/>
                </a:lnTo>
                <a:lnTo>
                  <a:pt x="250" y="367"/>
                </a:lnTo>
                <a:lnTo>
                  <a:pt x="248" y="360"/>
                </a:lnTo>
                <a:lnTo>
                  <a:pt x="246" y="353"/>
                </a:lnTo>
                <a:lnTo>
                  <a:pt x="243" y="346"/>
                </a:lnTo>
                <a:lnTo>
                  <a:pt x="238" y="339"/>
                </a:lnTo>
                <a:lnTo>
                  <a:pt x="232" y="336"/>
                </a:lnTo>
                <a:lnTo>
                  <a:pt x="231" y="329"/>
                </a:lnTo>
                <a:lnTo>
                  <a:pt x="228" y="322"/>
                </a:lnTo>
                <a:lnTo>
                  <a:pt x="223" y="316"/>
                </a:lnTo>
                <a:lnTo>
                  <a:pt x="226" y="308"/>
                </a:lnTo>
                <a:lnTo>
                  <a:pt x="214" y="296"/>
                </a:lnTo>
                <a:lnTo>
                  <a:pt x="215" y="289"/>
                </a:lnTo>
                <a:lnTo>
                  <a:pt x="216" y="282"/>
                </a:lnTo>
                <a:lnTo>
                  <a:pt x="217" y="275"/>
                </a:lnTo>
                <a:lnTo>
                  <a:pt x="218" y="274"/>
                </a:lnTo>
                <a:lnTo>
                  <a:pt x="216" y="268"/>
                </a:lnTo>
                <a:lnTo>
                  <a:pt x="211" y="271"/>
                </a:lnTo>
                <a:lnTo>
                  <a:pt x="208" y="264"/>
                </a:lnTo>
                <a:lnTo>
                  <a:pt x="212" y="257"/>
                </a:lnTo>
                <a:lnTo>
                  <a:pt x="211" y="252"/>
                </a:lnTo>
                <a:lnTo>
                  <a:pt x="208" y="247"/>
                </a:lnTo>
                <a:lnTo>
                  <a:pt x="207" y="240"/>
                </a:lnTo>
                <a:lnTo>
                  <a:pt x="205" y="233"/>
                </a:lnTo>
                <a:lnTo>
                  <a:pt x="204" y="226"/>
                </a:lnTo>
                <a:lnTo>
                  <a:pt x="202" y="218"/>
                </a:lnTo>
                <a:lnTo>
                  <a:pt x="203" y="215"/>
                </a:lnTo>
                <a:lnTo>
                  <a:pt x="203" y="208"/>
                </a:lnTo>
                <a:lnTo>
                  <a:pt x="206" y="201"/>
                </a:lnTo>
                <a:lnTo>
                  <a:pt x="205" y="194"/>
                </a:lnTo>
                <a:lnTo>
                  <a:pt x="204" y="187"/>
                </a:lnTo>
                <a:lnTo>
                  <a:pt x="204" y="180"/>
                </a:lnTo>
                <a:lnTo>
                  <a:pt x="202" y="174"/>
                </a:lnTo>
                <a:lnTo>
                  <a:pt x="200" y="167"/>
                </a:lnTo>
                <a:lnTo>
                  <a:pt x="199" y="160"/>
                </a:lnTo>
                <a:lnTo>
                  <a:pt x="199" y="153"/>
                </a:lnTo>
                <a:lnTo>
                  <a:pt x="202" y="147"/>
                </a:lnTo>
                <a:lnTo>
                  <a:pt x="204" y="139"/>
                </a:lnTo>
                <a:lnTo>
                  <a:pt x="205" y="134"/>
                </a:lnTo>
                <a:lnTo>
                  <a:pt x="211" y="128"/>
                </a:lnTo>
                <a:lnTo>
                  <a:pt x="211" y="122"/>
                </a:lnTo>
                <a:lnTo>
                  <a:pt x="205" y="118"/>
                </a:lnTo>
                <a:lnTo>
                  <a:pt x="199" y="117"/>
                </a:lnTo>
                <a:lnTo>
                  <a:pt x="192" y="114"/>
                </a:lnTo>
                <a:lnTo>
                  <a:pt x="187" y="113"/>
                </a:lnTo>
                <a:lnTo>
                  <a:pt x="181" y="109"/>
                </a:lnTo>
                <a:lnTo>
                  <a:pt x="183" y="102"/>
                </a:lnTo>
                <a:lnTo>
                  <a:pt x="183" y="95"/>
                </a:lnTo>
                <a:lnTo>
                  <a:pt x="177" y="91"/>
                </a:lnTo>
                <a:lnTo>
                  <a:pt x="171" y="88"/>
                </a:lnTo>
                <a:lnTo>
                  <a:pt x="165" y="95"/>
                </a:lnTo>
                <a:lnTo>
                  <a:pt x="157" y="97"/>
                </a:lnTo>
                <a:lnTo>
                  <a:pt x="152" y="96"/>
                </a:lnTo>
                <a:lnTo>
                  <a:pt x="146" y="90"/>
                </a:lnTo>
                <a:lnTo>
                  <a:pt x="140" y="83"/>
                </a:lnTo>
                <a:lnTo>
                  <a:pt x="136" y="77"/>
                </a:lnTo>
                <a:lnTo>
                  <a:pt x="128" y="75"/>
                </a:lnTo>
                <a:lnTo>
                  <a:pt x="122" y="71"/>
                </a:lnTo>
                <a:lnTo>
                  <a:pt x="117" y="65"/>
                </a:lnTo>
                <a:lnTo>
                  <a:pt x="117" y="64"/>
                </a:lnTo>
                <a:lnTo>
                  <a:pt x="114" y="63"/>
                </a:lnTo>
                <a:lnTo>
                  <a:pt x="113" y="59"/>
                </a:lnTo>
                <a:lnTo>
                  <a:pt x="113" y="64"/>
                </a:lnTo>
                <a:lnTo>
                  <a:pt x="118" y="71"/>
                </a:lnTo>
                <a:lnTo>
                  <a:pt x="120" y="78"/>
                </a:lnTo>
                <a:lnTo>
                  <a:pt x="120" y="85"/>
                </a:lnTo>
                <a:lnTo>
                  <a:pt x="114" y="91"/>
                </a:lnTo>
                <a:lnTo>
                  <a:pt x="111" y="98"/>
                </a:lnTo>
                <a:lnTo>
                  <a:pt x="108" y="105"/>
                </a:lnTo>
                <a:lnTo>
                  <a:pt x="106" y="112"/>
                </a:lnTo>
                <a:lnTo>
                  <a:pt x="102" y="119"/>
                </a:lnTo>
                <a:lnTo>
                  <a:pt x="100" y="126"/>
                </a:lnTo>
                <a:lnTo>
                  <a:pt x="101" y="132"/>
                </a:lnTo>
                <a:lnTo>
                  <a:pt x="102" y="139"/>
                </a:lnTo>
                <a:lnTo>
                  <a:pt x="105" y="146"/>
                </a:lnTo>
                <a:lnTo>
                  <a:pt x="102" y="152"/>
                </a:lnTo>
                <a:lnTo>
                  <a:pt x="100" y="160"/>
                </a:lnTo>
                <a:lnTo>
                  <a:pt x="99" y="166"/>
                </a:lnTo>
                <a:lnTo>
                  <a:pt x="99" y="172"/>
                </a:lnTo>
                <a:lnTo>
                  <a:pt x="98" y="179"/>
                </a:lnTo>
                <a:lnTo>
                  <a:pt x="96" y="186"/>
                </a:lnTo>
                <a:lnTo>
                  <a:pt x="93" y="193"/>
                </a:lnTo>
                <a:lnTo>
                  <a:pt x="90" y="200"/>
                </a:lnTo>
                <a:lnTo>
                  <a:pt x="92" y="207"/>
                </a:lnTo>
                <a:lnTo>
                  <a:pt x="92" y="214"/>
                </a:lnTo>
                <a:lnTo>
                  <a:pt x="93" y="215"/>
                </a:lnTo>
                <a:lnTo>
                  <a:pt x="98" y="222"/>
                </a:lnTo>
                <a:lnTo>
                  <a:pt x="97" y="228"/>
                </a:lnTo>
                <a:lnTo>
                  <a:pt x="103" y="233"/>
                </a:lnTo>
                <a:lnTo>
                  <a:pt x="110" y="239"/>
                </a:lnTo>
                <a:lnTo>
                  <a:pt x="113" y="246"/>
                </a:lnTo>
                <a:lnTo>
                  <a:pt x="118" y="252"/>
                </a:lnTo>
                <a:lnTo>
                  <a:pt x="122" y="257"/>
                </a:lnTo>
                <a:lnTo>
                  <a:pt x="127" y="264"/>
                </a:lnTo>
                <a:lnTo>
                  <a:pt x="131" y="271"/>
                </a:lnTo>
                <a:lnTo>
                  <a:pt x="128" y="277"/>
                </a:lnTo>
                <a:lnTo>
                  <a:pt x="132" y="285"/>
                </a:lnTo>
                <a:lnTo>
                  <a:pt x="131" y="293"/>
                </a:lnTo>
                <a:lnTo>
                  <a:pt x="130" y="299"/>
                </a:lnTo>
                <a:lnTo>
                  <a:pt x="137" y="297"/>
                </a:lnTo>
                <a:lnTo>
                  <a:pt x="140" y="304"/>
                </a:lnTo>
                <a:lnTo>
                  <a:pt x="146" y="307"/>
                </a:lnTo>
                <a:lnTo>
                  <a:pt x="148" y="314"/>
                </a:lnTo>
                <a:lnTo>
                  <a:pt x="147" y="321"/>
                </a:lnTo>
                <a:lnTo>
                  <a:pt x="148" y="328"/>
                </a:lnTo>
                <a:lnTo>
                  <a:pt x="149" y="335"/>
                </a:lnTo>
                <a:lnTo>
                  <a:pt x="155" y="336"/>
                </a:lnTo>
                <a:lnTo>
                  <a:pt x="160" y="341"/>
                </a:lnTo>
                <a:lnTo>
                  <a:pt x="157" y="348"/>
                </a:lnTo>
                <a:lnTo>
                  <a:pt x="157" y="355"/>
                </a:lnTo>
                <a:lnTo>
                  <a:pt x="157" y="362"/>
                </a:lnTo>
                <a:lnTo>
                  <a:pt x="156" y="369"/>
                </a:lnTo>
                <a:lnTo>
                  <a:pt x="157" y="373"/>
                </a:lnTo>
                <a:lnTo>
                  <a:pt x="155" y="380"/>
                </a:lnTo>
                <a:lnTo>
                  <a:pt x="156" y="387"/>
                </a:lnTo>
                <a:lnTo>
                  <a:pt x="156" y="394"/>
                </a:lnTo>
                <a:lnTo>
                  <a:pt x="163" y="401"/>
                </a:lnTo>
                <a:lnTo>
                  <a:pt x="169" y="406"/>
                </a:lnTo>
                <a:lnTo>
                  <a:pt x="174" y="414"/>
                </a:lnTo>
                <a:lnTo>
                  <a:pt x="173" y="420"/>
                </a:lnTo>
                <a:lnTo>
                  <a:pt x="175" y="426"/>
                </a:lnTo>
                <a:lnTo>
                  <a:pt x="176" y="433"/>
                </a:lnTo>
                <a:lnTo>
                  <a:pt x="180" y="440"/>
                </a:lnTo>
                <a:lnTo>
                  <a:pt x="186" y="443"/>
                </a:lnTo>
                <a:lnTo>
                  <a:pt x="188" y="445"/>
                </a:lnTo>
                <a:lnTo>
                  <a:pt x="183" y="453"/>
                </a:lnTo>
                <a:lnTo>
                  <a:pt x="184" y="460"/>
                </a:lnTo>
                <a:lnTo>
                  <a:pt x="187" y="467"/>
                </a:lnTo>
                <a:lnTo>
                  <a:pt x="183" y="473"/>
                </a:lnTo>
                <a:lnTo>
                  <a:pt x="186" y="480"/>
                </a:lnTo>
                <a:lnTo>
                  <a:pt x="187" y="486"/>
                </a:lnTo>
                <a:lnTo>
                  <a:pt x="191" y="480"/>
                </a:lnTo>
                <a:lnTo>
                  <a:pt x="188" y="473"/>
                </a:lnTo>
                <a:lnTo>
                  <a:pt x="189" y="467"/>
                </a:lnTo>
                <a:lnTo>
                  <a:pt x="188" y="460"/>
                </a:lnTo>
                <a:lnTo>
                  <a:pt x="195" y="462"/>
                </a:lnTo>
                <a:lnTo>
                  <a:pt x="199" y="470"/>
                </a:lnTo>
                <a:lnTo>
                  <a:pt x="203" y="477"/>
                </a:lnTo>
                <a:lnTo>
                  <a:pt x="203" y="484"/>
                </a:lnTo>
                <a:lnTo>
                  <a:pt x="208" y="492"/>
                </a:lnTo>
                <a:lnTo>
                  <a:pt x="205" y="498"/>
                </a:lnTo>
                <a:lnTo>
                  <a:pt x="208" y="505"/>
                </a:lnTo>
                <a:lnTo>
                  <a:pt x="206" y="511"/>
                </a:lnTo>
                <a:lnTo>
                  <a:pt x="207" y="518"/>
                </a:lnTo>
                <a:lnTo>
                  <a:pt x="207" y="525"/>
                </a:lnTo>
                <a:lnTo>
                  <a:pt x="204" y="533"/>
                </a:lnTo>
                <a:lnTo>
                  <a:pt x="204" y="540"/>
                </a:lnTo>
                <a:lnTo>
                  <a:pt x="204" y="547"/>
                </a:lnTo>
                <a:lnTo>
                  <a:pt x="208" y="554"/>
                </a:lnTo>
                <a:lnTo>
                  <a:pt x="208" y="561"/>
                </a:lnTo>
                <a:lnTo>
                  <a:pt x="210" y="567"/>
                </a:lnTo>
                <a:lnTo>
                  <a:pt x="216" y="567"/>
                </a:lnTo>
                <a:lnTo>
                  <a:pt x="215" y="575"/>
                </a:lnTo>
                <a:lnTo>
                  <a:pt x="216" y="581"/>
                </a:lnTo>
                <a:lnTo>
                  <a:pt x="215" y="589"/>
                </a:lnTo>
                <a:lnTo>
                  <a:pt x="216" y="596"/>
                </a:lnTo>
                <a:lnTo>
                  <a:pt x="216" y="602"/>
                </a:lnTo>
                <a:lnTo>
                  <a:pt x="222" y="609"/>
                </a:lnTo>
                <a:lnTo>
                  <a:pt x="223" y="615"/>
                </a:lnTo>
                <a:lnTo>
                  <a:pt x="226" y="622"/>
                </a:lnTo>
                <a:lnTo>
                  <a:pt x="221" y="629"/>
                </a:lnTo>
                <a:lnTo>
                  <a:pt x="217" y="636"/>
                </a:lnTo>
                <a:lnTo>
                  <a:pt x="216" y="644"/>
                </a:lnTo>
                <a:lnTo>
                  <a:pt x="218" y="650"/>
                </a:lnTo>
                <a:lnTo>
                  <a:pt x="217" y="654"/>
                </a:lnTo>
                <a:lnTo>
                  <a:pt x="216" y="659"/>
                </a:lnTo>
                <a:lnTo>
                  <a:pt x="219" y="666"/>
                </a:lnTo>
                <a:lnTo>
                  <a:pt x="223" y="671"/>
                </a:lnTo>
                <a:lnTo>
                  <a:pt x="231" y="674"/>
                </a:lnTo>
                <a:lnTo>
                  <a:pt x="238" y="674"/>
                </a:lnTo>
                <a:lnTo>
                  <a:pt x="232" y="675"/>
                </a:lnTo>
                <a:lnTo>
                  <a:pt x="238" y="675"/>
                </a:lnTo>
                <a:lnTo>
                  <a:pt x="239" y="668"/>
                </a:lnTo>
                <a:lnTo>
                  <a:pt x="243" y="661"/>
                </a:lnTo>
                <a:lnTo>
                  <a:pt x="247" y="668"/>
                </a:lnTo>
                <a:lnTo>
                  <a:pt x="254" y="672"/>
                </a:lnTo>
                <a:lnTo>
                  <a:pt x="258" y="677"/>
                </a:lnTo>
                <a:lnTo>
                  <a:pt x="257" y="682"/>
                </a:lnTo>
                <a:lnTo>
                  <a:pt x="263" y="686"/>
                </a:lnTo>
                <a:lnTo>
                  <a:pt x="267" y="688"/>
                </a:lnTo>
                <a:lnTo>
                  <a:pt x="265" y="696"/>
                </a:lnTo>
                <a:lnTo>
                  <a:pt x="270" y="702"/>
                </a:lnTo>
                <a:lnTo>
                  <a:pt x="270" y="716"/>
                </a:lnTo>
                <a:lnTo>
                  <a:pt x="276" y="719"/>
                </a:lnTo>
                <a:lnTo>
                  <a:pt x="280" y="726"/>
                </a:lnTo>
                <a:lnTo>
                  <a:pt x="281" y="733"/>
                </a:lnTo>
                <a:lnTo>
                  <a:pt x="282" y="734"/>
                </a:lnTo>
                <a:lnTo>
                  <a:pt x="281" y="741"/>
                </a:lnTo>
                <a:lnTo>
                  <a:pt x="279" y="749"/>
                </a:lnTo>
                <a:lnTo>
                  <a:pt x="274" y="756"/>
                </a:lnTo>
                <a:lnTo>
                  <a:pt x="268" y="760"/>
                </a:lnTo>
                <a:lnTo>
                  <a:pt x="262" y="761"/>
                </a:lnTo>
                <a:lnTo>
                  <a:pt x="256" y="767"/>
                </a:lnTo>
                <a:lnTo>
                  <a:pt x="249" y="774"/>
                </a:lnTo>
                <a:lnTo>
                  <a:pt x="245" y="775"/>
                </a:lnTo>
                <a:lnTo>
                  <a:pt x="240" y="774"/>
                </a:lnTo>
                <a:lnTo>
                  <a:pt x="239" y="774"/>
                </a:lnTo>
                <a:lnTo>
                  <a:pt x="237" y="767"/>
                </a:lnTo>
                <a:lnTo>
                  <a:pt x="235" y="760"/>
                </a:lnTo>
                <a:lnTo>
                  <a:pt x="235" y="746"/>
                </a:lnTo>
                <a:lnTo>
                  <a:pt x="235" y="739"/>
                </a:lnTo>
                <a:lnTo>
                  <a:pt x="232" y="732"/>
                </a:lnTo>
                <a:lnTo>
                  <a:pt x="230" y="725"/>
                </a:lnTo>
                <a:lnTo>
                  <a:pt x="223" y="718"/>
                </a:lnTo>
                <a:lnTo>
                  <a:pt x="218" y="715"/>
                </a:lnTo>
                <a:lnTo>
                  <a:pt x="211" y="710"/>
                </a:lnTo>
                <a:lnTo>
                  <a:pt x="208" y="702"/>
                </a:lnTo>
                <a:lnTo>
                  <a:pt x="204" y="696"/>
                </a:lnTo>
                <a:lnTo>
                  <a:pt x="199" y="690"/>
                </a:lnTo>
                <a:lnTo>
                  <a:pt x="195" y="683"/>
                </a:lnTo>
                <a:lnTo>
                  <a:pt x="188" y="677"/>
                </a:lnTo>
                <a:lnTo>
                  <a:pt x="182" y="672"/>
                </a:lnTo>
                <a:lnTo>
                  <a:pt x="176" y="667"/>
                </a:lnTo>
                <a:lnTo>
                  <a:pt x="170" y="661"/>
                </a:lnTo>
                <a:lnTo>
                  <a:pt x="163" y="654"/>
                </a:lnTo>
                <a:lnTo>
                  <a:pt x="161" y="653"/>
                </a:lnTo>
                <a:lnTo>
                  <a:pt x="157" y="645"/>
                </a:lnTo>
                <a:lnTo>
                  <a:pt x="151" y="643"/>
                </a:lnTo>
                <a:lnTo>
                  <a:pt x="149" y="636"/>
                </a:lnTo>
                <a:lnTo>
                  <a:pt x="138" y="625"/>
                </a:lnTo>
                <a:lnTo>
                  <a:pt x="138" y="618"/>
                </a:lnTo>
                <a:lnTo>
                  <a:pt x="139" y="611"/>
                </a:lnTo>
                <a:lnTo>
                  <a:pt x="137" y="618"/>
                </a:lnTo>
                <a:lnTo>
                  <a:pt x="135" y="625"/>
                </a:lnTo>
                <a:lnTo>
                  <a:pt x="136" y="618"/>
                </a:lnTo>
                <a:lnTo>
                  <a:pt x="137" y="611"/>
                </a:lnTo>
                <a:lnTo>
                  <a:pt x="141" y="604"/>
                </a:lnTo>
                <a:lnTo>
                  <a:pt x="140" y="602"/>
                </a:lnTo>
                <a:lnTo>
                  <a:pt x="142" y="596"/>
                </a:lnTo>
                <a:lnTo>
                  <a:pt x="144" y="593"/>
                </a:lnTo>
                <a:lnTo>
                  <a:pt x="147" y="586"/>
                </a:lnTo>
                <a:lnTo>
                  <a:pt x="149" y="579"/>
                </a:lnTo>
                <a:lnTo>
                  <a:pt x="151" y="572"/>
                </a:lnTo>
                <a:lnTo>
                  <a:pt x="152" y="565"/>
                </a:lnTo>
                <a:lnTo>
                  <a:pt x="154" y="558"/>
                </a:lnTo>
                <a:lnTo>
                  <a:pt x="154" y="550"/>
                </a:lnTo>
                <a:lnTo>
                  <a:pt x="153" y="543"/>
                </a:lnTo>
                <a:lnTo>
                  <a:pt x="153" y="537"/>
                </a:lnTo>
                <a:lnTo>
                  <a:pt x="151" y="530"/>
                </a:lnTo>
                <a:lnTo>
                  <a:pt x="150" y="529"/>
                </a:lnTo>
                <a:lnTo>
                  <a:pt x="147" y="523"/>
                </a:lnTo>
                <a:lnTo>
                  <a:pt x="145" y="515"/>
                </a:lnTo>
                <a:lnTo>
                  <a:pt x="142" y="511"/>
                </a:lnTo>
                <a:lnTo>
                  <a:pt x="137" y="511"/>
                </a:lnTo>
                <a:lnTo>
                  <a:pt x="130" y="507"/>
                </a:lnTo>
                <a:lnTo>
                  <a:pt x="125" y="501"/>
                </a:lnTo>
                <a:lnTo>
                  <a:pt x="119" y="494"/>
                </a:lnTo>
                <a:lnTo>
                  <a:pt x="113" y="488"/>
                </a:lnTo>
                <a:lnTo>
                  <a:pt x="112" y="481"/>
                </a:lnTo>
                <a:lnTo>
                  <a:pt x="109" y="475"/>
                </a:lnTo>
                <a:lnTo>
                  <a:pt x="108" y="467"/>
                </a:lnTo>
                <a:lnTo>
                  <a:pt x="112" y="460"/>
                </a:lnTo>
                <a:lnTo>
                  <a:pt x="112" y="453"/>
                </a:lnTo>
                <a:lnTo>
                  <a:pt x="109" y="458"/>
                </a:lnTo>
                <a:lnTo>
                  <a:pt x="106" y="465"/>
                </a:lnTo>
                <a:lnTo>
                  <a:pt x="101" y="472"/>
                </a:lnTo>
                <a:lnTo>
                  <a:pt x="95" y="468"/>
                </a:lnTo>
                <a:lnTo>
                  <a:pt x="89" y="469"/>
                </a:lnTo>
                <a:lnTo>
                  <a:pt x="82" y="475"/>
                </a:lnTo>
                <a:lnTo>
                  <a:pt x="77" y="470"/>
                </a:lnTo>
                <a:lnTo>
                  <a:pt x="73" y="464"/>
                </a:lnTo>
                <a:lnTo>
                  <a:pt x="70" y="457"/>
                </a:lnTo>
                <a:lnTo>
                  <a:pt x="65" y="453"/>
                </a:lnTo>
                <a:lnTo>
                  <a:pt x="58" y="449"/>
                </a:lnTo>
                <a:lnTo>
                  <a:pt x="55" y="442"/>
                </a:lnTo>
                <a:lnTo>
                  <a:pt x="50" y="438"/>
                </a:lnTo>
                <a:lnTo>
                  <a:pt x="43" y="438"/>
                </a:lnTo>
                <a:lnTo>
                  <a:pt x="37" y="434"/>
                </a:lnTo>
                <a:lnTo>
                  <a:pt x="38" y="427"/>
                </a:lnTo>
                <a:lnTo>
                  <a:pt x="38" y="420"/>
                </a:lnTo>
                <a:lnTo>
                  <a:pt x="34" y="414"/>
                </a:lnTo>
                <a:lnTo>
                  <a:pt x="27" y="411"/>
                </a:lnTo>
                <a:lnTo>
                  <a:pt x="25" y="404"/>
                </a:lnTo>
                <a:lnTo>
                  <a:pt x="25" y="403"/>
                </a:lnTo>
                <a:lnTo>
                  <a:pt x="19" y="400"/>
                </a:lnTo>
                <a:lnTo>
                  <a:pt x="13" y="393"/>
                </a:lnTo>
                <a:lnTo>
                  <a:pt x="12" y="386"/>
                </a:lnTo>
                <a:lnTo>
                  <a:pt x="24" y="388"/>
                </a:lnTo>
                <a:lnTo>
                  <a:pt x="31" y="389"/>
                </a:lnTo>
                <a:lnTo>
                  <a:pt x="37" y="390"/>
                </a:lnTo>
                <a:lnTo>
                  <a:pt x="43" y="390"/>
                </a:lnTo>
                <a:lnTo>
                  <a:pt x="51" y="389"/>
                </a:lnTo>
                <a:lnTo>
                  <a:pt x="57" y="385"/>
                </a:lnTo>
                <a:lnTo>
                  <a:pt x="58" y="392"/>
                </a:lnTo>
                <a:lnTo>
                  <a:pt x="65" y="398"/>
                </a:lnTo>
                <a:lnTo>
                  <a:pt x="70" y="401"/>
                </a:lnTo>
                <a:lnTo>
                  <a:pt x="77" y="401"/>
                </a:lnTo>
                <a:lnTo>
                  <a:pt x="78" y="408"/>
                </a:lnTo>
                <a:lnTo>
                  <a:pt x="77" y="414"/>
                </a:lnTo>
                <a:lnTo>
                  <a:pt x="81" y="408"/>
                </a:lnTo>
                <a:lnTo>
                  <a:pt x="81" y="401"/>
                </a:lnTo>
                <a:lnTo>
                  <a:pt x="83" y="394"/>
                </a:lnTo>
                <a:lnTo>
                  <a:pt x="84" y="387"/>
                </a:lnTo>
                <a:lnTo>
                  <a:pt x="79" y="380"/>
                </a:lnTo>
                <a:lnTo>
                  <a:pt x="79" y="387"/>
                </a:lnTo>
                <a:lnTo>
                  <a:pt x="77" y="394"/>
                </a:lnTo>
                <a:lnTo>
                  <a:pt x="69" y="397"/>
                </a:lnTo>
                <a:lnTo>
                  <a:pt x="66" y="390"/>
                </a:lnTo>
                <a:lnTo>
                  <a:pt x="69" y="384"/>
                </a:lnTo>
                <a:lnTo>
                  <a:pt x="70" y="377"/>
                </a:lnTo>
                <a:lnTo>
                  <a:pt x="64" y="381"/>
                </a:lnTo>
                <a:lnTo>
                  <a:pt x="67" y="375"/>
                </a:lnTo>
                <a:lnTo>
                  <a:pt x="69" y="373"/>
                </a:lnTo>
                <a:lnTo>
                  <a:pt x="82" y="359"/>
                </a:lnTo>
                <a:lnTo>
                  <a:pt x="81" y="352"/>
                </a:lnTo>
                <a:lnTo>
                  <a:pt x="85" y="344"/>
                </a:lnTo>
                <a:lnTo>
                  <a:pt x="88" y="338"/>
                </a:lnTo>
                <a:lnTo>
                  <a:pt x="88" y="331"/>
                </a:lnTo>
                <a:lnTo>
                  <a:pt x="85" y="328"/>
                </a:lnTo>
                <a:lnTo>
                  <a:pt x="83" y="321"/>
                </a:lnTo>
                <a:lnTo>
                  <a:pt x="77" y="316"/>
                </a:lnTo>
                <a:lnTo>
                  <a:pt x="77" y="309"/>
                </a:lnTo>
                <a:lnTo>
                  <a:pt x="73" y="303"/>
                </a:lnTo>
                <a:lnTo>
                  <a:pt x="67" y="297"/>
                </a:lnTo>
                <a:lnTo>
                  <a:pt x="67" y="290"/>
                </a:lnTo>
                <a:lnTo>
                  <a:pt x="62" y="283"/>
                </a:lnTo>
                <a:lnTo>
                  <a:pt x="59" y="276"/>
                </a:lnTo>
                <a:lnTo>
                  <a:pt x="56" y="269"/>
                </a:lnTo>
                <a:lnTo>
                  <a:pt x="55" y="267"/>
                </a:lnTo>
                <a:lnTo>
                  <a:pt x="48" y="261"/>
                </a:lnTo>
                <a:lnTo>
                  <a:pt x="42" y="260"/>
                </a:lnTo>
                <a:lnTo>
                  <a:pt x="40" y="260"/>
                </a:lnTo>
                <a:lnTo>
                  <a:pt x="37" y="253"/>
                </a:lnTo>
                <a:lnTo>
                  <a:pt x="31" y="250"/>
                </a:lnTo>
                <a:lnTo>
                  <a:pt x="25" y="244"/>
                </a:lnTo>
                <a:lnTo>
                  <a:pt x="22" y="238"/>
                </a:lnTo>
                <a:lnTo>
                  <a:pt x="20" y="235"/>
                </a:lnTo>
                <a:lnTo>
                  <a:pt x="19" y="230"/>
                </a:lnTo>
                <a:lnTo>
                  <a:pt x="19" y="222"/>
                </a:lnTo>
                <a:lnTo>
                  <a:pt x="16" y="216"/>
                </a:lnTo>
                <a:lnTo>
                  <a:pt x="16" y="215"/>
                </a:lnTo>
                <a:lnTo>
                  <a:pt x="20" y="208"/>
                </a:lnTo>
                <a:lnTo>
                  <a:pt x="21" y="201"/>
                </a:lnTo>
                <a:lnTo>
                  <a:pt x="23" y="194"/>
                </a:lnTo>
                <a:lnTo>
                  <a:pt x="23" y="187"/>
                </a:lnTo>
                <a:lnTo>
                  <a:pt x="17" y="184"/>
                </a:lnTo>
                <a:lnTo>
                  <a:pt x="20" y="179"/>
                </a:lnTo>
                <a:lnTo>
                  <a:pt x="13" y="185"/>
                </a:lnTo>
                <a:lnTo>
                  <a:pt x="13" y="178"/>
                </a:lnTo>
                <a:lnTo>
                  <a:pt x="16" y="172"/>
                </a:lnTo>
                <a:lnTo>
                  <a:pt x="18" y="166"/>
                </a:lnTo>
                <a:lnTo>
                  <a:pt x="20" y="158"/>
                </a:lnTo>
                <a:lnTo>
                  <a:pt x="21" y="152"/>
                </a:lnTo>
                <a:lnTo>
                  <a:pt x="14" y="145"/>
                </a:lnTo>
                <a:lnTo>
                  <a:pt x="8" y="138"/>
                </a:lnTo>
                <a:lnTo>
                  <a:pt x="11" y="131"/>
                </a:lnTo>
                <a:lnTo>
                  <a:pt x="14" y="124"/>
                </a:lnTo>
                <a:lnTo>
                  <a:pt x="14" y="119"/>
                </a:lnTo>
                <a:lnTo>
                  <a:pt x="11" y="113"/>
                </a:lnTo>
                <a:lnTo>
                  <a:pt x="10" y="105"/>
                </a:lnTo>
                <a:lnTo>
                  <a:pt x="6" y="99"/>
                </a:lnTo>
                <a:lnTo>
                  <a:pt x="3" y="94"/>
                </a:lnTo>
                <a:lnTo>
                  <a:pt x="6" y="87"/>
                </a:lnTo>
                <a:lnTo>
                  <a:pt x="7" y="80"/>
                </a:lnTo>
                <a:lnTo>
                  <a:pt x="13" y="73"/>
                </a:lnTo>
                <a:lnTo>
                  <a:pt x="11" y="66"/>
                </a:lnTo>
                <a:lnTo>
                  <a:pt x="8" y="59"/>
                </a:lnTo>
                <a:lnTo>
                  <a:pt x="4" y="53"/>
                </a:lnTo>
                <a:lnTo>
                  <a:pt x="6" y="47"/>
                </a:lnTo>
                <a:lnTo>
                  <a:pt x="6" y="40"/>
                </a:lnTo>
                <a:lnTo>
                  <a:pt x="2" y="32"/>
                </a:lnTo>
                <a:lnTo>
                  <a:pt x="0" y="26"/>
                </a:lnTo>
                <a:lnTo>
                  <a:pt x="0" y="19"/>
                </a:lnTo>
                <a:lnTo>
                  <a:pt x="2" y="1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5" name="Freeform 232"/>
          <p:cNvSpPr>
            <a:spLocks/>
          </p:cNvSpPr>
          <p:nvPr/>
        </p:nvSpPr>
        <p:spPr bwMode="auto">
          <a:xfrm>
            <a:off x="1403350" y="3811588"/>
            <a:ext cx="20638" cy="60325"/>
          </a:xfrm>
          <a:custGeom>
            <a:avLst/>
            <a:gdLst>
              <a:gd name="T0" fmla="*/ 0 w 43"/>
              <a:gd name="T1" fmla="*/ 2147483647 h 130"/>
              <a:gd name="T2" fmla="*/ 2147483647 w 43"/>
              <a:gd name="T3" fmla="*/ 2147483647 h 130"/>
              <a:gd name="T4" fmla="*/ 2147483647 w 43"/>
              <a:gd name="T5" fmla="*/ 2147483647 h 130"/>
              <a:gd name="T6" fmla="*/ 2147483647 w 43"/>
              <a:gd name="T7" fmla="*/ 2147483647 h 130"/>
              <a:gd name="T8" fmla="*/ 2147483647 w 43"/>
              <a:gd name="T9" fmla="*/ 2147483647 h 130"/>
              <a:gd name="T10" fmla="*/ 2147483647 w 43"/>
              <a:gd name="T11" fmla="*/ 2147483647 h 130"/>
              <a:gd name="T12" fmla="*/ 2147483647 w 43"/>
              <a:gd name="T13" fmla="*/ 2147483647 h 130"/>
              <a:gd name="T14" fmla="*/ 2147483647 w 43"/>
              <a:gd name="T15" fmla="*/ 2147483647 h 130"/>
              <a:gd name="T16" fmla="*/ 2147483647 w 43"/>
              <a:gd name="T17" fmla="*/ 2147483647 h 130"/>
              <a:gd name="T18" fmla="*/ 2147483647 w 43"/>
              <a:gd name="T19" fmla="*/ 2147483647 h 130"/>
              <a:gd name="T20" fmla="*/ 2147483647 w 43"/>
              <a:gd name="T21" fmla="*/ 2147483647 h 130"/>
              <a:gd name="T22" fmla="*/ 2147483647 w 43"/>
              <a:gd name="T23" fmla="*/ 2147483647 h 130"/>
              <a:gd name="T24" fmla="*/ 2147483647 w 43"/>
              <a:gd name="T25" fmla="*/ 2147483647 h 130"/>
              <a:gd name="T26" fmla="*/ 2147483647 w 43"/>
              <a:gd name="T27" fmla="*/ 2147483647 h 130"/>
              <a:gd name="T28" fmla="*/ 2147483647 w 43"/>
              <a:gd name="T29" fmla="*/ 2147483647 h 130"/>
              <a:gd name="T30" fmla="*/ 2147483647 w 43"/>
              <a:gd name="T31" fmla="*/ 2147483647 h 130"/>
              <a:gd name="T32" fmla="*/ 2147483647 w 43"/>
              <a:gd name="T33" fmla="*/ 2147483647 h 130"/>
              <a:gd name="T34" fmla="*/ 2147483647 w 43"/>
              <a:gd name="T35" fmla="*/ 2147483647 h 130"/>
              <a:gd name="T36" fmla="*/ 2147483647 w 43"/>
              <a:gd name="T37" fmla="*/ 2147483647 h 130"/>
              <a:gd name="T38" fmla="*/ 2147483647 w 43"/>
              <a:gd name="T39" fmla="*/ 0 h 130"/>
              <a:gd name="T40" fmla="*/ 2147483647 w 43"/>
              <a:gd name="T41" fmla="*/ 2147483647 h 130"/>
              <a:gd name="T42" fmla="*/ 2147483647 w 43"/>
              <a:gd name="T43" fmla="*/ 2147483647 h 130"/>
              <a:gd name="T44" fmla="*/ 2147483647 w 43"/>
              <a:gd name="T45" fmla="*/ 2147483647 h 130"/>
              <a:gd name="T46" fmla="*/ 2147483647 w 43"/>
              <a:gd name="T47" fmla="*/ 2147483647 h 130"/>
              <a:gd name="T48" fmla="*/ 2147483647 w 43"/>
              <a:gd name="T49" fmla="*/ 2147483647 h 130"/>
              <a:gd name="T50" fmla="*/ 2147483647 w 43"/>
              <a:gd name="T51" fmla="*/ 2147483647 h 130"/>
              <a:gd name="T52" fmla="*/ 2147483647 w 43"/>
              <a:gd name="T53" fmla="*/ 2147483647 h 130"/>
              <a:gd name="T54" fmla="*/ 2147483647 w 43"/>
              <a:gd name="T55" fmla="*/ 2147483647 h 130"/>
              <a:gd name="T56" fmla="*/ 2147483647 w 43"/>
              <a:gd name="T57" fmla="*/ 2147483647 h 130"/>
              <a:gd name="T58" fmla="*/ 2147483647 w 43"/>
              <a:gd name="T59" fmla="*/ 2147483647 h 130"/>
              <a:gd name="T60" fmla="*/ 2147483647 w 43"/>
              <a:gd name="T61" fmla="*/ 2147483647 h 130"/>
              <a:gd name="T62" fmla="*/ 2147483647 w 43"/>
              <a:gd name="T63" fmla="*/ 2147483647 h 130"/>
              <a:gd name="T64" fmla="*/ 2147483647 w 43"/>
              <a:gd name="T65" fmla="*/ 2147483647 h 130"/>
              <a:gd name="T66" fmla="*/ 2147483647 w 43"/>
              <a:gd name="T67" fmla="*/ 2147483647 h 130"/>
              <a:gd name="T68" fmla="*/ 2147483647 w 43"/>
              <a:gd name="T69" fmla="*/ 2147483647 h 130"/>
              <a:gd name="T70" fmla="*/ 2147483647 w 43"/>
              <a:gd name="T71" fmla="*/ 2147483647 h 130"/>
              <a:gd name="T72" fmla="*/ 2147483647 w 43"/>
              <a:gd name="T73" fmla="*/ 2147483647 h 130"/>
              <a:gd name="T74" fmla="*/ 2147483647 w 43"/>
              <a:gd name="T75" fmla="*/ 2147483647 h 130"/>
              <a:gd name="T76" fmla="*/ 2147483647 w 43"/>
              <a:gd name="T77" fmla="*/ 2147483647 h 130"/>
              <a:gd name="T78" fmla="*/ 2147483647 w 43"/>
              <a:gd name="T79" fmla="*/ 2147483647 h 130"/>
              <a:gd name="T80" fmla="*/ 0 w 43"/>
              <a:gd name="T81" fmla="*/ 2147483647 h 130"/>
              <a:gd name="T82" fmla="*/ 0 w 43"/>
              <a:gd name="T83" fmla="*/ 2147483647 h 130"/>
              <a:gd name="T84" fmla="*/ 0 w 43"/>
              <a:gd name="T85" fmla="*/ 2147483647 h 130"/>
              <a:gd name="T86" fmla="*/ 0 w 43"/>
              <a:gd name="T87" fmla="*/ 2147483647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
              <a:gd name="T133" fmla="*/ 0 h 130"/>
              <a:gd name="T134" fmla="*/ 43 w 43"/>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 h="130">
                <a:moveTo>
                  <a:pt x="0" y="130"/>
                </a:moveTo>
                <a:lnTo>
                  <a:pt x="2" y="125"/>
                </a:lnTo>
                <a:lnTo>
                  <a:pt x="3" y="118"/>
                </a:lnTo>
                <a:lnTo>
                  <a:pt x="4" y="111"/>
                </a:lnTo>
                <a:lnTo>
                  <a:pt x="6" y="104"/>
                </a:lnTo>
                <a:lnTo>
                  <a:pt x="7" y="97"/>
                </a:lnTo>
                <a:lnTo>
                  <a:pt x="10" y="90"/>
                </a:lnTo>
                <a:lnTo>
                  <a:pt x="11" y="84"/>
                </a:lnTo>
                <a:lnTo>
                  <a:pt x="13" y="77"/>
                </a:lnTo>
                <a:lnTo>
                  <a:pt x="15" y="70"/>
                </a:lnTo>
                <a:lnTo>
                  <a:pt x="18" y="63"/>
                </a:lnTo>
                <a:lnTo>
                  <a:pt x="24" y="49"/>
                </a:lnTo>
                <a:lnTo>
                  <a:pt x="27" y="44"/>
                </a:lnTo>
                <a:lnTo>
                  <a:pt x="30" y="36"/>
                </a:lnTo>
                <a:lnTo>
                  <a:pt x="30" y="31"/>
                </a:lnTo>
                <a:lnTo>
                  <a:pt x="34" y="24"/>
                </a:lnTo>
                <a:lnTo>
                  <a:pt x="39" y="16"/>
                </a:lnTo>
                <a:lnTo>
                  <a:pt x="43" y="9"/>
                </a:lnTo>
                <a:lnTo>
                  <a:pt x="42" y="3"/>
                </a:lnTo>
                <a:lnTo>
                  <a:pt x="36" y="0"/>
                </a:lnTo>
                <a:lnTo>
                  <a:pt x="35" y="7"/>
                </a:lnTo>
                <a:lnTo>
                  <a:pt x="30" y="12"/>
                </a:lnTo>
                <a:lnTo>
                  <a:pt x="24" y="6"/>
                </a:lnTo>
                <a:lnTo>
                  <a:pt x="24" y="12"/>
                </a:lnTo>
                <a:lnTo>
                  <a:pt x="17" y="15"/>
                </a:lnTo>
                <a:lnTo>
                  <a:pt x="18" y="22"/>
                </a:lnTo>
                <a:lnTo>
                  <a:pt x="19" y="29"/>
                </a:lnTo>
                <a:lnTo>
                  <a:pt x="17" y="36"/>
                </a:lnTo>
                <a:lnTo>
                  <a:pt x="19" y="41"/>
                </a:lnTo>
                <a:lnTo>
                  <a:pt x="19" y="44"/>
                </a:lnTo>
                <a:lnTo>
                  <a:pt x="14" y="51"/>
                </a:lnTo>
                <a:lnTo>
                  <a:pt x="15" y="57"/>
                </a:lnTo>
                <a:lnTo>
                  <a:pt x="14" y="64"/>
                </a:lnTo>
                <a:lnTo>
                  <a:pt x="11" y="71"/>
                </a:lnTo>
                <a:lnTo>
                  <a:pt x="8" y="78"/>
                </a:lnTo>
                <a:lnTo>
                  <a:pt x="3" y="73"/>
                </a:lnTo>
                <a:lnTo>
                  <a:pt x="2" y="80"/>
                </a:lnTo>
                <a:lnTo>
                  <a:pt x="7" y="87"/>
                </a:lnTo>
                <a:lnTo>
                  <a:pt x="6" y="94"/>
                </a:lnTo>
                <a:lnTo>
                  <a:pt x="4" y="102"/>
                </a:lnTo>
                <a:lnTo>
                  <a:pt x="0" y="109"/>
                </a:lnTo>
                <a:lnTo>
                  <a:pt x="0" y="116"/>
                </a:lnTo>
                <a:lnTo>
                  <a:pt x="0" y="122"/>
                </a:lnTo>
                <a:lnTo>
                  <a:pt x="0" y="13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6" name="Freeform 233"/>
          <p:cNvSpPr>
            <a:spLocks/>
          </p:cNvSpPr>
          <p:nvPr/>
        </p:nvSpPr>
        <p:spPr bwMode="auto">
          <a:xfrm>
            <a:off x="1547813" y="4059238"/>
            <a:ext cx="11112" cy="6350"/>
          </a:xfrm>
          <a:custGeom>
            <a:avLst/>
            <a:gdLst>
              <a:gd name="T0" fmla="*/ 0 w 21"/>
              <a:gd name="T1" fmla="*/ 2147483647 h 12"/>
              <a:gd name="T2" fmla="*/ 0 w 21"/>
              <a:gd name="T3" fmla="*/ 2147483647 h 12"/>
              <a:gd name="T4" fmla="*/ 2147483647 w 21"/>
              <a:gd name="T5" fmla="*/ 2147483647 h 12"/>
              <a:gd name="T6" fmla="*/ 2147483647 w 21"/>
              <a:gd name="T7" fmla="*/ 2147483647 h 12"/>
              <a:gd name="T8" fmla="*/ 2147483647 w 21"/>
              <a:gd name="T9" fmla="*/ 2147483647 h 12"/>
              <a:gd name="T10" fmla="*/ 2147483647 w 21"/>
              <a:gd name="T11" fmla="*/ 2147483647 h 12"/>
              <a:gd name="T12" fmla="*/ 2147483647 w 21"/>
              <a:gd name="T13" fmla="*/ 0 h 12"/>
              <a:gd name="T14" fmla="*/ 2147483647 w 21"/>
              <a:gd name="T15" fmla="*/ 2147483647 h 12"/>
              <a:gd name="T16" fmla="*/ 0 w 21"/>
              <a:gd name="T17" fmla="*/ 214748364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2"/>
              <a:gd name="T29" fmla="*/ 21 w 2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2">
                <a:moveTo>
                  <a:pt x="0" y="11"/>
                </a:moveTo>
                <a:lnTo>
                  <a:pt x="0" y="12"/>
                </a:lnTo>
                <a:lnTo>
                  <a:pt x="3" y="11"/>
                </a:lnTo>
                <a:lnTo>
                  <a:pt x="8" y="11"/>
                </a:lnTo>
                <a:lnTo>
                  <a:pt x="16" y="4"/>
                </a:lnTo>
                <a:lnTo>
                  <a:pt x="21" y="2"/>
                </a:lnTo>
                <a:lnTo>
                  <a:pt x="19" y="0"/>
                </a:lnTo>
                <a:lnTo>
                  <a:pt x="12" y="3"/>
                </a:lnTo>
                <a:lnTo>
                  <a:pt x="0" y="1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7" name="Freeform 234"/>
          <p:cNvSpPr>
            <a:spLocks/>
          </p:cNvSpPr>
          <p:nvPr/>
        </p:nvSpPr>
        <p:spPr bwMode="auto">
          <a:xfrm>
            <a:off x="1425575" y="4064000"/>
            <a:ext cx="3175" cy="3175"/>
          </a:xfrm>
          <a:custGeom>
            <a:avLst/>
            <a:gdLst>
              <a:gd name="T0" fmla="*/ 2147483647 w 7"/>
              <a:gd name="T1" fmla="*/ 2147483647 h 11"/>
              <a:gd name="T2" fmla="*/ 2147483647 w 7"/>
              <a:gd name="T3" fmla="*/ 2147483647 h 11"/>
              <a:gd name="T4" fmla="*/ 2147483647 w 7"/>
              <a:gd name="T5" fmla="*/ 0 h 11"/>
              <a:gd name="T6" fmla="*/ 2147483647 w 7"/>
              <a:gd name="T7" fmla="*/ 2147483647 h 11"/>
              <a:gd name="T8" fmla="*/ 2147483647 w 7"/>
              <a:gd name="T9" fmla="*/ 2147483647 h 11"/>
              <a:gd name="T10" fmla="*/ 0 w 7"/>
              <a:gd name="T11" fmla="*/ 2147483647 h 11"/>
              <a:gd name="T12" fmla="*/ 2147483647 w 7"/>
              <a:gd name="T13" fmla="*/ 2147483647 h 11"/>
              <a:gd name="T14" fmla="*/ 0 60000 65536"/>
              <a:gd name="T15" fmla="*/ 0 60000 65536"/>
              <a:gd name="T16" fmla="*/ 0 60000 65536"/>
              <a:gd name="T17" fmla="*/ 0 60000 65536"/>
              <a:gd name="T18" fmla="*/ 0 60000 65536"/>
              <a:gd name="T19" fmla="*/ 0 60000 65536"/>
              <a:gd name="T20" fmla="*/ 0 60000 65536"/>
              <a:gd name="T21" fmla="*/ 0 w 7"/>
              <a:gd name="T22" fmla="*/ 0 h 11"/>
              <a:gd name="T23" fmla="*/ 7 w 7"/>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1">
                <a:moveTo>
                  <a:pt x="4" y="4"/>
                </a:moveTo>
                <a:lnTo>
                  <a:pt x="4" y="2"/>
                </a:lnTo>
                <a:lnTo>
                  <a:pt x="7" y="0"/>
                </a:lnTo>
                <a:lnTo>
                  <a:pt x="5" y="5"/>
                </a:lnTo>
                <a:lnTo>
                  <a:pt x="7" y="9"/>
                </a:lnTo>
                <a:lnTo>
                  <a:pt x="0" y="11"/>
                </a:lnTo>
                <a:lnTo>
                  <a:pt x="4" y="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8" name="Freeform 235"/>
          <p:cNvSpPr>
            <a:spLocks/>
          </p:cNvSpPr>
          <p:nvPr/>
        </p:nvSpPr>
        <p:spPr bwMode="auto">
          <a:xfrm>
            <a:off x="1428750" y="4062413"/>
            <a:ext cx="1588" cy="1587"/>
          </a:xfrm>
          <a:custGeom>
            <a:avLst/>
            <a:gdLst>
              <a:gd name="T0" fmla="*/ 0 w 1"/>
              <a:gd name="T1" fmla="*/ 2147483647 h 3"/>
              <a:gd name="T2" fmla="*/ 0 w 1"/>
              <a:gd name="T3" fmla="*/ 0 h 3"/>
              <a:gd name="T4" fmla="*/ 2147483647 w 1"/>
              <a:gd name="T5" fmla="*/ 0 h 3"/>
              <a:gd name="T6" fmla="*/ 0 w 1"/>
              <a:gd name="T7" fmla="*/ 2147483647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0"/>
                </a:lnTo>
                <a:lnTo>
                  <a:pt x="1" y="0"/>
                </a:lnTo>
                <a:lnTo>
                  <a:pt x="0"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49" name="Freeform 236"/>
          <p:cNvSpPr>
            <a:spLocks/>
          </p:cNvSpPr>
          <p:nvPr/>
        </p:nvSpPr>
        <p:spPr bwMode="auto">
          <a:xfrm>
            <a:off x="1682750" y="4017963"/>
            <a:ext cx="1588" cy="4762"/>
          </a:xfrm>
          <a:custGeom>
            <a:avLst/>
            <a:gdLst>
              <a:gd name="T0" fmla="*/ 0 w 2"/>
              <a:gd name="T1" fmla="*/ 2147483647 h 8"/>
              <a:gd name="T2" fmla="*/ 2147483647 w 2"/>
              <a:gd name="T3" fmla="*/ 2147483647 h 8"/>
              <a:gd name="T4" fmla="*/ 2147483647 w 2"/>
              <a:gd name="T5" fmla="*/ 0 h 8"/>
              <a:gd name="T6" fmla="*/ 2147483647 w 2"/>
              <a:gd name="T7" fmla="*/ 2147483647 h 8"/>
              <a:gd name="T8" fmla="*/ 0 w 2"/>
              <a:gd name="T9" fmla="*/ 2147483647 h 8"/>
              <a:gd name="T10" fmla="*/ 0 60000 65536"/>
              <a:gd name="T11" fmla="*/ 0 60000 65536"/>
              <a:gd name="T12" fmla="*/ 0 60000 65536"/>
              <a:gd name="T13" fmla="*/ 0 60000 65536"/>
              <a:gd name="T14" fmla="*/ 0 60000 65536"/>
              <a:gd name="T15" fmla="*/ 0 w 2"/>
              <a:gd name="T16" fmla="*/ 0 h 8"/>
              <a:gd name="T17" fmla="*/ 2 w 2"/>
              <a:gd name="T18" fmla="*/ 8 h 8"/>
            </a:gdLst>
            <a:ahLst/>
            <a:cxnLst>
              <a:cxn ang="T10">
                <a:pos x="T0" y="T1"/>
              </a:cxn>
              <a:cxn ang="T11">
                <a:pos x="T2" y="T3"/>
              </a:cxn>
              <a:cxn ang="T12">
                <a:pos x="T4" y="T5"/>
              </a:cxn>
              <a:cxn ang="T13">
                <a:pos x="T6" y="T7"/>
              </a:cxn>
              <a:cxn ang="T14">
                <a:pos x="T8" y="T9"/>
              </a:cxn>
            </a:cxnLst>
            <a:rect l="T15" t="T16" r="T17" b="T18"/>
            <a:pathLst>
              <a:path w="2" h="8">
                <a:moveTo>
                  <a:pt x="0" y="8"/>
                </a:moveTo>
                <a:lnTo>
                  <a:pt x="1" y="3"/>
                </a:lnTo>
                <a:lnTo>
                  <a:pt x="2" y="0"/>
                </a:lnTo>
                <a:lnTo>
                  <a:pt x="2" y="1"/>
                </a:lnTo>
                <a:lnTo>
                  <a:pt x="0"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0" name="Freeform 237"/>
          <p:cNvSpPr>
            <a:spLocks/>
          </p:cNvSpPr>
          <p:nvPr/>
        </p:nvSpPr>
        <p:spPr bwMode="auto">
          <a:xfrm>
            <a:off x="1773238" y="4400550"/>
            <a:ext cx="173037" cy="88900"/>
          </a:xfrm>
          <a:custGeom>
            <a:avLst/>
            <a:gdLst>
              <a:gd name="T0" fmla="*/ 2147483647 w 366"/>
              <a:gd name="T1" fmla="*/ 2147483647 h 188"/>
              <a:gd name="T2" fmla="*/ 2147483647 w 366"/>
              <a:gd name="T3" fmla="*/ 2147483647 h 188"/>
              <a:gd name="T4" fmla="*/ 2147483647 w 366"/>
              <a:gd name="T5" fmla="*/ 2147483647 h 188"/>
              <a:gd name="T6" fmla="*/ 2147483647 w 366"/>
              <a:gd name="T7" fmla="*/ 2147483647 h 188"/>
              <a:gd name="T8" fmla="*/ 2147483647 w 366"/>
              <a:gd name="T9" fmla="*/ 0 h 188"/>
              <a:gd name="T10" fmla="*/ 2147483647 w 366"/>
              <a:gd name="T11" fmla="*/ 2147483647 h 188"/>
              <a:gd name="T12" fmla="*/ 2147483647 w 366"/>
              <a:gd name="T13" fmla="*/ 2147483647 h 188"/>
              <a:gd name="T14" fmla="*/ 2147483647 w 366"/>
              <a:gd name="T15" fmla="*/ 2147483647 h 188"/>
              <a:gd name="T16" fmla="*/ 2147483647 w 366"/>
              <a:gd name="T17" fmla="*/ 2147483647 h 188"/>
              <a:gd name="T18" fmla="*/ 2147483647 w 366"/>
              <a:gd name="T19" fmla="*/ 2147483647 h 188"/>
              <a:gd name="T20" fmla="*/ 2147483647 w 366"/>
              <a:gd name="T21" fmla="*/ 2147483647 h 188"/>
              <a:gd name="T22" fmla="*/ 2147483647 w 366"/>
              <a:gd name="T23" fmla="*/ 2147483647 h 188"/>
              <a:gd name="T24" fmla="*/ 2147483647 w 366"/>
              <a:gd name="T25" fmla="*/ 2147483647 h 188"/>
              <a:gd name="T26" fmla="*/ 2147483647 w 366"/>
              <a:gd name="T27" fmla="*/ 2147483647 h 188"/>
              <a:gd name="T28" fmla="*/ 2147483647 w 366"/>
              <a:gd name="T29" fmla="*/ 0 h 188"/>
              <a:gd name="T30" fmla="*/ 2147483647 w 366"/>
              <a:gd name="T31" fmla="*/ 2147483647 h 188"/>
              <a:gd name="T32" fmla="*/ 2147483647 w 366"/>
              <a:gd name="T33" fmla="*/ 2147483647 h 188"/>
              <a:gd name="T34" fmla="*/ 2147483647 w 366"/>
              <a:gd name="T35" fmla="*/ 2147483647 h 188"/>
              <a:gd name="T36" fmla="*/ 2147483647 w 366"/>
              <a:gd name="T37" fmla="*/ 2147483647 h 188"/>
              <a:gd name="T38" fmla="*/ 2147483647 w 366"/>
              <a:gd name="T39" fmla="*/ 2147483647 h 188"/>
              <a:gd name="T40" fmla="*/ 2147483647 w 366"/>
              <a:gd name="T41" fmla="*/ 2147483647 h 188"/>
              <a:gd name="T42" fmla="*/ 2147483647 w 366"/>
              <a:gd name="T43" fmla="*/ 2147483647 h 188"/>
              <a:gd name="T44" fmla="*/ 2147483647 w 366"/>
              <a:gd name="T45" fmla="*/ 2147483647 h 188"/>
              <a:gd name="T46" fmla="*/ 2147483647 w 366"/>
              <a:gd name="T47" fmla="*/ 2147483647 h 188"/>
              <a:gd name="T48" fmla="*/ 2147483647 w 366"/>
              <a:gd name="T49" fmla="*/ 2147483647 h 188"/>
              <a:gd name="T50" fmla="*/ 2147483647 w 366"/>
              <a:gd name="T51" fmla="*/ 2147483647 h 188"/>
              <a:gd name="T52" fmla="*/ 2147483647 w 366"/>
              <a:gd name="T53" fmla="*/ 2147483647 h 188"/>
              <a:gd name="T54" fmla="*/ 2147483647 w 366"/>
              <a:gd name="T55" fmla="*/ 2147483647 h 188"/>
              <a:gd name="T56" fmla="*/ 2147483647 w 366"/>
              <a:gd name="T57" fmla="*/ 2147483647 h 188"/>
              <a:gd name="T58" fmla="*/ 2147483647 w 366"/>
              <a:gd name="T59" fmla="*/ 2147483647 h 188"/>
              <a:gd name="T60" fmla="*/ 2147483647 w 366"/>
              <a:gd name="T61" fmla="*/ 2147483647 h 188"/>
              <a:gd name="T62" fmla="*/ 2147483647 w 366"/>
              <a:gd name="T63" fmla="*/ 2147483647 h 188"/>
              <a:gd name="T64" fmla="*/ 2147483647 w 366"/>
              <a:gd name="T65" fmla="*/ 2147483647 h 188"/>
              <a:gd name="T66" fmla="*/ 2147483647 w 366"/>
              <a:gd name="T67" fmla="*/ 2147483647 h 188"/>
              <a:gd name="T68" fmla="*/ 2147483647 w 366"/>
              <a:gd name="T69" fmla="*/ 2147483647 h 188"/>
              <a:gd name="T70" fmla="*/ 2147483647 w 366"/>
              <a:gd name="T71" fmla="*/ 2147483647 h 188"/>
              <a:gd name="T72" fmla="*/ 2147483647 w 366"/>
              <a:gd name="T73" fmla="*/ 2147483647 h 188"/>
              <a:gd name="T74" fmla="*/ 2147483647 w 366"/>
              <a:gd name="T75" fmla="*/ 2147483647 h 188"/>
              <a:gd name="T76" fmla="*/ 2147483647 w 366"/>
              <a:gd name="T77" fmla="*/ 2147483647 h 188"/>
              <a:gd name="T78" fmla="*/ 2147483647 w 366"/>
              <a:gd name="T79" fmla="*/ 2147483647 h 188"/>
              <a:gd name="T80" fmla="*/ 2147483647 w 366"/>
              <a:gd name="T81" fmla="*/ 2147483647 h 188"/>
              <a:gd name="T82" fmla="*/ 2147483647 w 366"/>
              <a:gd name="T83" fmla="*/ 2147483647 h 188"/>
              <a:gd name="T84" fmla="*/ 2147483647 w 366"/>
              <a:gd name="T85" fmla="*/ 2147483647 h 188"/>
              <a:gd name="T86" fmla="*/ 2147483647 w 366"/>
              <a:gd name="T87" fmla="*/ 2147483647 h 188"/>
              <a:gd name="T88" fmla="*/ 2147483647 w 366"/>
              <a:gd name="T89" fmla="*/ 2147483647 h 188"/>
              <a:gd name="T90" fmla="*/ 2147483647 w 366"/>
              <a:gd name="T91" fmla="*/ 2147483647 h 188"/>
              <a:gd name="T92" fmla="*/ 2147483647 w 366"/>
              <a:gd name="T93" fmla="*/ 2147483647 h 188"/>
              <a:gd name="T94" fmla="*/ 2147483647 w 366"/>
              <a:gd name="T95" fmla="*/ 2147483647 h 188"/>
              <a:gd name="T96" fmla="*/ 2147483647 w 366"/>
              <a:gd name="T97" fmla="*/ 2147483647 h 188"/>
              <a:gd name="T98" fmla="*/ 2147483647 w 366"/>
              <a:gd name="T99" fmla="*/ 2147483647 h 188"/>
              <a:gd name="T100" fmla="*/ 2147483647 w 366"/>
              <a:gd name="T101" fmla="*/ 2147483647 h 188"/>
              <a:gd name="T102" fmla="*/ 2147483647 w 366"/>
              <a:gd name="T103" fmla="*/ 2147483647 h 1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6"/>
              <a:gd name="T157" fmla="*/ 0 h 188"/>
              <a:gd name="T158" fmla="*/ 366 w 366"/>
              <a:gd name="T159" fmla="*/ 188 h 1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6" h="188">
                <a:moveTo>
                  <a:pt x="2" y="104"/>
                </a:moveTo>
                <a:lnTo>
                  <a:pt x="0" y="104"/>
                </a:lnTo>
                <a:lnTo>
                  <a:pt x="1" y="97"/>
                </a:lnTo>
                <a:lnTo>
                  <a:pt x="7" y="92"/>
                </a:lnTo>
                <a:lnTo>
                  <a:pt x="11" y="89"/>
                </a:lnTo>
                <a:lnTo>
                  <a:pt x="11" y="88"/>
                </a:lnTo>
                <a:lnTo>
                  <a:pt x="11" y="85"/>
                </a:lnTo>
                <a:lnTo>
                  <a:pt x="12" y="83"/>
                </a:lnTo>
                <a:lnTo>
                  <a:pt x="12" y="78"/>
                </a:lnTo>
                <a:lnTo>
                  <a:pt x="10" y="72"/>
                </a:lnTo>
                <a:lnTo>
                  <a:pt x="7" y="65"/>
                </a:lnTo>
                <a:lnTo>
                  <a:pt x="13" y="58"/>
                </a:lnTo>
                <a:lnTo>
                  <a:pt x="15" y="57"/>
                </a:lnTo>
                <a:lnTo>
                  <a:pt x="21" y="53"/>
                </a:lnTo>
                <a:lnTo>
                  <a:pt x="20" y="50"/>
                </a:lnTo>
                <a:lnTo>
                  <a:pt x="15" y="44"/>
                </a:lnTo>
                <a:lnTo>
                  <a:pt x="8" y="41"/>
                </a:lnTo>
                <a:lnTo>
                  <a:pt x="8" y="34"/>
                </a:lnTo>
                <a:lnTo>
                  <a:pt x="9" y="28"/>
                </a:lnTo>
                <a:lnTo>
                  <a:pt x="9" y="21"/>
                </a:lnTo>
                <a:lnTo>
                  <a:pt x="9" y="15"/>
                </a:lnTo>
                <a:lnTo>
                  <a:pt x="15" y="8"/>
                </a:lnTo>
                <a:lnTo>
                  <a:pt x="16" y="7"/>
                </a:lnTo>
                <a:lnTo>
                  <a:pt x="13" y="2"/>
                </a:lnTo>
                <a:lnTo>
                  <a:pt x="20" y="0"/>
                </a:lnTo>
                <a:lnTo>
                  <a:pt x="26" y="7"/>
                </a:lnTo>
                <a:lnTo>
                  <a:pt x="30" y="7"/>
                </a:lnTo>
                <a:lnTo>
                  <a:pt x="34" y="2"/>
                </a:lnTo>
                <a:lnTo>
                  <a:pt x="39" y="8"/>
                </a:lnTo>
                <a:lnTo>
                  <a:pt x="41" y="10"/>
                </a:lnTo>
                <a:lnTo>
                  <a:pt x="46" y="17"/>
                </a:lnTo>
                <a:lnTo>
                  <a:pt x="46" y="24"/>
                </a:lnTo>
                <a:lnTo>
                  <a:pt x="46" y="29"/>
                </a:lnTo>
                <a:lnTo>
                  <a:pt x="51" y="33"/>
                </a:lnTo>
                <a:lnTo>
                  <a:pt x="50" y="45"/>
                </a:lnTo>
                <a:lnTo>
                  <a:pt x="55" y="47"/>
                </a:lnTo>
                <a:lnTo>
                  <a:pt x="61" y="52"/>
                </a:lnTo>
                <a:lnTo>
                  <a:pt x="62" y="52"/>
                </a:lnTo>
                <a:lnTo>
                  <a:pt x="68" y="51"/>
                </a:lnTo>
                <a:lnTo>
                  <a:pt x="75" y="50"/>
                </a:lnTo>
                <a:lnTo>
                  <a:pt x="81" y="51"/>
                </a:lnTo>
                <a:lnTo>
                  <a:pt x="77" y="44"/>
                </a:lnTo>
                <a:lnTo>
                  <a:pt x="72" y="37"/>
                </a:lnTo>
                <a:lnTo>
                  <a:pt x="79" y="37"/>
                </a:lnTo>
                <a:lnTo>
                  <a:pt x="79" y="42"/>
                </a:lnTo>
                <a:lnTo>
                  <a:pt x="85" y="47"/>
                </a:lnTo>
                <a:lnTo>
                  <a:pt x="89" y="53"/>
                </a:lnTo>
                <a:lnTo>
                  <a:pt x="93" y="59"/>
                </a:lnTo>
                <a:lnTo>
                  <a:pt x="98" y="62"/>
                </a:lnTo>
                <a:lnTo>
                  <a:pt x="106" y="64"/>
                </a:lnTo>
                <a:lnTo>
                  <a:pt x="115" y="64"/>
                </a:lnTo>
                <a:lnTo>
                  <a:pt x="121" y="62"/>
                </a:lnTo>
                <a:lnTo>
                  <a:pt x="127" y="61"/>
                </a:lnTo>
                <a:lnTo>
                  <a:pt x="132" y="58"/>
                </a:lnTo>
                <a:lnTo>
                  <a:pt x="137" y="56"/>
                </a:lnTo>
                <a:lnTo>
                  <a:pt x="143" y="51"/>
                </a:lnTo>
                <a:lnTo>
                  <a:pt x="149" y="45"/>
                </a:lnTo>
                <a:lnTo>
                  <a:pt x="155" y="42"/>
                </a:lnTo>
                <a:lnTo>
                  <a:pt x="162" y="37"/>
                </a:lnTo>
                <a:lnTo>
                  <a:pt x="169" y="36"/>
                </a:lnTo>
                <a:lnTo>
                  <a:pt x="175" y="34"/>
                </a:lnTo>
                <a:lnTo>
                  <a:pt x="181" y="32"/>
                </a:lnTo>
                <a:lnTo>
                  <a:pt x="182" y="32"/>
                </a:lnTo>
                <a:lnTo>
                  <a:pt x="187" y="29"/>
                </a:lnTo>
                <a:lnTo>
                  <a:pt x="192" y="23"/>
                </a:lnTo>
                <a:lnTo>
                  <a:pt x="194" y="23"/>
                </a:lnTo>
                <a:lnTo>
                  <a:pt x="200" y="23"/>
                </a:lnTo>
                <a:lnTo>
                  <a:pt x="200" y="19"/>
                </a:lnTo>
                <a:lnTo>
                  <a:pt x="201" y="18"/>
                </a:lnTo>
                <a:lnTo>
                  <a:pt x="202" y="19"/>
                </a:lnTo>
                <a:lnTo>
                  <a:pt x="204" y="17"/>
                </a:lnTo>
                <a:lnTo>
                  <a:pt x="205" y="17"/>
                </a:lnTo>
                <a:lnTo>
                  <a:pt x="211" y="11"/>
                </a:lnTo>
                <a:lnTo>
                  <a:pt x="215" y="5"/>
                </a:lnTo>
                <a:lnTo>
                  <a:pt x="221" y="0"/>
                </a:lnTo>
                <a:lnTo>
                  <a:pt x="228" y="1"/>
                </a:lnTo>
                <a:lnTo>
                  <a:pt x="234" y="2"/>
                </a:lnTo>
                <a:lnTo>
                  <a:pt x="239" y="3"/>
                </a:lnTo>
                <a:lnTo>
                  <a:pt x="245" y="4"/>
                </a:lnTo>
                <a:lnTo>
                  <a:pt x="250" y="3"/>
                </a:lnTo>
                <a:lnTo>
                  <a:pt x="254" y="3"/>
                </a:lnTo>
                <a:lnTo>
                  <a:pt x="259" y="3"/>
                </a:lnTo>
                <a:lnTo>
                  <a:pt x="258" y="5"/>
                </a:lnTo>
                <a:lnTo>
                  <a:pt x="254" y="11"/>
                </a:lnTo>
                <a:lnTo>
                  <a:pt x="260" y="11"/>
                </a:lnTo>
                <a:lnTo>
                  <a:pt x="266" y="15"/>
                </a:lnTo>
                <a:lnTo>
                  <a:pt x="272" y="11"/>
                </a:lnTo>
                <a:lnTo>
                  <a:pt x="277" y="12"/>
                </a:lnTo>
                <a:lnTo>
                  <a:pt x="290" y="15"/>
                </a:lnTo>
                <a:lnTo>
                  <a:pt x="296" y="19"/>
                </a:lnTo>
                <a:lnTo>
                  <a:pt x="302" y="23"/>
                </a:lnTo>
                <a:lnTo>
                  <a:pt x="308" y="25"/>
                </a:lnTo>
                <a:lnTo>
                  <a:pt x="314" y="27"/>
                </a:lnTo>
                <a:lnTo>
                  <a:pt x="318" y="28"/>
                </a:lnTo>
                <a:lnTo>
                  <a:pt x="323" y="35"/>
                </a:lnTo>
                <a:lnTo>
                  <a:pt x="328" y="42"/>
                </a:lnTo>
                <a:lnTo>
                  <a:pt x="333" y="48"/>
                </a:lnTo>
                <a:lnTo>
                  <a:pt x="336" y="54"/>
                </a:lnTo>
                <a:lnTo>
                  <a:pt x="340" y="61"/>
                </a:lnTo>
                <a:lnTo>
                  <a:pt x="347" y="65"/>
                </a:lnTo>
                <a:lnTo>
                  <a:pt x="349" y="72"/>
                </a:lnTo>
                <a:lnTo>
                  <a:pt x="355" y="73"/>
                </a:lnTo>
                <a:lnTo>
                  <a:pt x="357" y="72"/>
                </a:lnTo>
                <a:lnTo>
                  <a:pt x="353" y="78"/>
                </a:lnTo>
                <a:lnTo>
                  <a:pt x="352" y="81"/>
                </a:lnTo>
                <a:lnTo>
                  <a:pt x="349" y="88"/>
                </a:lnTo>
                <a:lnTo>
                  <a:pt x="355" y="93"/>
                </a:lnTo>
                <a:lnTo>
                  <a:pt x="356" y="100"/>
                </a:lnTo>
                <a:lnTo>
                  <a:pt x="359" y="107"/>
                </a:lnTo>
                <a:lnTo>
                  <a:pt x="363" y="114"/>
                </a:lnTo>
                <a:lnTo>
                  <a:pt x="364" y="121"/>
                </a:lnTo>
                <a:lnTo>
                  <a:pt x="366" y="128"/>
                </a:lnTo>
                <a:lnTo>
                  <a:pt x="360" y="132"/>
                </a:lnTo>
                <a:lnTo>
                  <a:pt x="356" y="138"/>
                </a:lnTo>
                <a:lnTo>
                  <a:pt x="355" y="145"/>
                </a:lnTo>
                <a:lnTo>
                  <a:pt x="356" y="146"/>
                </a:lnTo>
                <a:lnTo>
                  <a:pt x="351" y="153"/>
                </a:lnTo>
                <a:lnTo>
                  <a:pt x="338" y="162"/>
                </a:lnTo>
                <a:lnTo>
                  <a:pt x="336" y="155"/>
                </a:lnTo>
                <a:lnTo>
                  <a:pt x="332" y="149"/>
                </a:lnTo>
                <a:lnTo>
                  <a:pt x="328" y="155"/>
                </a:lnTo>
                <a:lnTo>
                  <a:pt x="331" y="163"/>
                </a:lnTo>
                <a:lnTo>
                  <a:pt x="329" y="165"/>
                </a:lnTo>
                <a:lnTo>
                  <a:pt x="323" y="172"/>
                </a:lnTo>
                <a:lnTo>
                  <a:pt x="321" y="179"/>
                </a:lnTo>
                <a:lnTo>
                  <a:pt x="321" y="180"/>
                </a:lnTo>
                <a:lnTo>
                  <a:pt x="319" y="187"/>
                </a:lnTo>
                <a:lnTo>
                  <a:pt x="312" y="180"/>
                </a:lnTo>
                <a:lnTo>
                  <a:pt x="310" y="173"/>
                </a:lnTo>
                <a:lnTo>
                  <a:pt x="305" y="166"/>
                </a:lnTo>
                <a:lnTo>
                  <a:pt x="302" y="160"/>
                </a:lnTo>
                <a:lnTo>
                  <a:pt x="298" y="153"/>
                </a:lnTo>
                <a:lnTo>
                  <a:pt x="296" y="146"/>
                </a:lnTo>
                <a:lnTo>
                  <a:pt x="294" y="140"/>
                </a:lnTo>
                <a:lnTo>
                  <a:pt x="290" y="133"/>
                </a:lnTo>
                <a:lnTo>
                  <a:pt x="289" y="126"/>
                </a:lnTo>
                <a:lnTo>
                  <a:pt x="288" y="120"/>
                </a:lnTo>
                <a:lnTo>
                  <a:pt x="294" y="121"/>
                </a:lnTo>
                <a:lnTo>
                  <a:pt x="297" y="118"/>
                </a:lnTo>
                <a:lnTo>
                  <a:pt x="300" y="112"/>
                </a:lnTo>
                <a:lnTo>
                  <a:pt x="299" y="106"/>
                </a:lnTo>
                <a:lnTo>
                  <a:pt x="305" y="99"/>
                </a:lnTo>
                <a:lnTo>
                  <a:pt x="311" y="99"/>
                </a:lnTo>
                <a:lnTo>
                  <a:pt x="314" y="106"/>
                </a:lnTo>
                <a:lnTo>
                  <a:pt x="321" y="109"/>
                </a:lnTo>
                <a:lnTo>
                  <a:pt x="327" y="113"/>
                </a:lnTo>
                <a:lnTo>
                  <a:pt x="331" y="115"/>
                </a:lnTo>
                <a:lnTo>
                  <a:pt x="325" y="109"/>
                </a:lnTo>
                <a:lnTo>
                  <a:pt x="320" y="105"/>
                </a:lnTo>
                <a:lnTo>
                  <a:pt x="314" y="99"/>
                </a:lnTo>
                <a:lnTo>
                  <a:pt x="311" y="86"/>
                </a:lnTo>
                <a:lnTo>
                  <a:pt x="308" y="81"/>
                </a:lnTo>
                <a:lnTo>
                  <a:pt x="309" y="88"/>
                </a:lnTo>
                <a:lnTo>
                  <a:pt x="303" y="94"/>
                </a:lnTo>
                <a:lnTo>
                  <a:pt x="303" y="88"/>
                </a:lnTo>
                <a:lnTo>
                  <a:pt x="297" y="90"/>
                </a:lnTo>
                <a:lnTo>
                  <a:pt x="292" y="84"/>
                </a:lnTo>
                <a:lnTo>
                  <a:pt x="292" y="83"/>
                </a:lnTo>
                <a:lnTo>
                  <a:pt x="292" y="89"/>
                </a:lnTo>
                <a:lnTo>
                  <a:pt x="293" y="96"/>
                </a:lnTo>
                <a:lnTo>
                  <a:pt x="291" y="98"/>
                </a:lnTo>
                <a:lnTo>
                  <a:pt x="288" y="92"/>
                </a:lnTo>
                <a:lnTo>
                  <a:pt x="286" y="85"/>
                </a:lnTo>
                <a:lnTo>
                  <a:pt x="285" y="77"/>
                </a:lnTo>
                <a:lnTo>
                  <a:pt x="278" y="73"/>
                </a:lnTo>
                <a:lnTo>
                  <a:pt x="279" y="66"/>
                </a:lnTo>
                <a:lnTo>
                  <a:pt x="273" y="66"/>
                </a:lnTo>
                <a:lnTo>
                  <a:pt x="269" y="59"/>
                </a:lnTo>
                <a:lnTo>
                  <a:pt x="268" y="58"/>
                </a:lnTo>
                <a:lnTo>
                  <a:pt x="262" y="54"/>
                </a:lnTo>
                <a:lnTo>
                  <a:pt x="257" y="50"/>
                </a:lnTo>
                <a:lnTo>
                  <a:pt x="249" y="47"/>
                </a:lnTo>
                <a:lnTo>
                  <a:pt x="250" y="43"/>
                </a:lnTo>
                <a:lnTo>
                  <a:pt x="244" y="47"/>
                </a:lnTo>
                <a:lnTo>
                  <a:pt x="238" y="45"/>
                </a:lnTo>
                <a:lnTo>
                  <a:pt x="233" y="45"/>
                </a:lnTo>
                <a:lnTo>
                  <a:pt x="227" y="47"/>
                </a:lnTo>
                <a:lnTo>
                  <a:pt x="222" y="51"/>
                </a:lnTo>
                <a:lnTo>
                  <a:pt x="220" y="51"/>
                </a:lnTo>
                <a:lnTo>
                  <a:pt x="219" y="50"/>
                </a:lnTo>
                <a:lnTo>
                  <a:pt x="219" y="51"/>
                </a:lnTo>
                <a:lnTo>
                  <a:pt x="217" y="56"/>
                </a:lnTo>
                <a:lnTo>
                  <a:pt x="211" y="58"/>
                </a:lnTo>
                <a:lnTo>
                  <a:pt x="207" y="64"/>
                </a:lnTo>
                <a:lnTo>
                  <a:pt x="207" y="70"/>
                </a:lnTo>
                <a:lnTo>
                  <a:pt x="204" y="77"/>
                </a:lnTo>
                <a:lnTo>
                  <a:pt x="202" y="82"/>
                </a:lnTo>
                <a:lnTo>
                  <a:pt x="196" y="86"/>
                </a:lnTo>
                <a:lnTo>
                  <a:pt x="190" y="92"/>
                </a:lnTo>
                <a:lnTo>
                  <a:pt x="188" y="93"/>
                </a:lnTo>
                <a:lnTo>
                  <a:pt x="182" y="97"/>
                </a:lnTo>
                <a:lnTo>
                  <a:pt x="176" y="101"/>
                </a:lnTo>
                <a:lnTo>
                  <a:pt x="171" y="102"/>
                </a:lnTo>
                <a:lnTo>
                  <a:pt x="167" y="101"/>
                </a:lnTo>
                <a:lnTo>
                  <a:pt x="166" y="100"/>
                </a:lnTo>
                <a:lnTo>
                  <a:pt x="160" y="107"/>
                </a:lnTo>
                <a:lnTo>
                  <a:pt x="158" y="114"/>
                </a:lnTo>
                <a:lnTo>
                  <a:pt x="159" y="118"/>
                </a:lnTo>
                <a:lnTo>
                  <a:pt x="162" y="124"/>
                </a:lnTo>
                <a:lnTo>
                  <a:pt x="165" y="125"/>
                </a:lnTo>
                <a:lnTo>
                  <a:pt x="168" y="132"/>
                </a:lnTo>
                <a:lnTo>
                  <a:pt x="173" y="139"/>
                </a:lnTo>
                <a:lnTo>
                  <a:pt x="179" y="146"/>
                </a:lnTo>
                <a:lnTo>
                  <a:pt x="182" y="153"/>
                </a:lnTo>
                <a:lnTo>
                  <a:pt x="185" y="158"/>
                </a:lnTo>
                <a:lnTo>
                  <a:pt x="186" y="162"/>
                </a:lnTo>
                <a:lnTo>
                  <a:pt x="186" y="168"/>
                </a:lnTo>
                <a:lnTo>
                  <a:pt x="180" y="170"/>
                </a:lnTo>
                <a:lnTo>
                  <a:pt x="175" y="171"/>
                </a:lnTo>
                <a:lnTo>
                  <a:pt x="169" y="171"/>
                </a:lnTo>
                <a:lnTo>
                  <a:pt x="164" y="176"/>
                </a:lnTo>
                <a:lnTo>
                  <a:pt x="162" y="180"/>
                </a:lnTo>
                <a:lnTo>
                  <a:pt x="156" y="185"/>
                </a:lnTo>
                <a:lnTo>
                  <a:pt x="150" y="185"/>
                </a:lnTo>
                <a:lnTo>
                  <a:pt x="145" y="186"/>
                </a:lnTo>
                <a:lnTo>
                  <a:pt x="140" y="188"/>
                </a:lnTo>
                <a:lnTo>
                  <a:pt x="133" y="188"/>
                </a:lnTo>
                <a:lnTo>
                  <a:pt x="127" y="185"/>
                </a:lnTo>
                <a:lnTo>
                  <a:pt x="129" y="178"/>
                </a:lnTo>
                <a:lnTo>
                  <a:pt x="129" y="176"/>
                </a:lnTo>
                <a:lnTo>
                  <a:pt x="128" y="169"/>
                </a:lnTo>
                <a:lnTo>
                  <a:pt x="127" y="162"/>
                </a:lnTo>
                <a:lnTo>
                  <a:pt x="124" y="155"/>
                </a:lnTo>
                <a:lnTo>
                  <a:pt x="122" y="148"/>
                </a:lnTo>
                <a:lnTo>
                  <a:pt x="122" y="146"/>
                </a:lnTo>
                <a:lnTo>
                  <a:pt x="124" y="138"/>
                </a:lnTo>
                <a:lnTo>
                  <a:pt x="121" y="133"/>
                </a:lnTo>
                <a:lnTo>
                  <a:pt x="116" y="137"/>
                </a:lnTo>
                <a:lnTo>
                  <a:pt x="112" y="133"/>
                </a:lnTo>
                <a:lnTo>
                  <a:pt x="113" y="140"/>
                </a:lnTo>
                <a:lnTo>
                  <a:pt x="111" y="147"/>
                </a:lnTo>
                <a:lnTo>
                  <a:pt x="112" y="154"/>
                </a:lnTo>
                <a:lnTo>
                  <a:pt x="110" y="156"/>
                </a:lnTo>
                <a:lnTo>
                  <a:pt x="103" y="153"/>
                </a:lnTo>
                <a:lnTo>
                  <a:pt x="92" y="149"/>
                </a:lnTo>
                <a:lnTo>
                  <a:pt x="88" y="142"/>
                </a:lnTo>
                <a:lnTo>
                  <a:pt x="87" y="136"/>
                </a:lnTo>
                <a:lnTo>
                  <a:pt x="87" y="131"/>
                </a:lnTo>
                <a:lnTo>
                  <a:pt x="86" y="128"/>
                </a:lnTo>
                <a:lnTo>
                  <a:pt x="82" y="123"/>
                </a:lnTo>
                <a:lnTo>
                  <a:pt x="82" y="116"/>
                </a:lnTo>
                <a:lnTo>
                  <a:pt x="76" y="114"/>
                </a:lnTo>
                <a:lnTo>
                  <a:pt x="69" y="112"/>
                </a:lnTo>
                <a:lnTo>
                  <a:pt x="67" y="107"/>
                </a:lnTo>
                <a:lnTo>
                  <a:pt x="61" y="109"/>
                </a:lnTo>
                <a:lnTo>
                  <a:pt x="55" y="109"/>
                </a:lnTo>
                <a:lnTo>
                  <a:pt x="54" y="110"/>
                </a:lnTo>
                <a:lnTo>
                  <a:pt x="50" y="105"/>
                </a:lnTo>
                <a:lnTo>
                  <a:pt x="47" y="99"/>
                </a:lnTo>
                <a:lnTo>
                  <a:pt x="39" y="101"/>
                </a:lnTo>
                <a:lnTo>
                  <a:pt x="37" y="99"/>
                </a:lnTo>
                <a:lnTo>
                  <a:pt x="36" y="98"/>
                </a:lnTo>
                <a:lnTo>
                  <a:pt x="30" y="102"/>
                </a:lnTo>
                <a:lnTo>
                  <a:pt x="24" y="101"/>
                </a:lnTo>
                <a:lnTo>
                  <a:pt x="20" y="100"/>
                </a:lnTo>
                <a:lnTo>
                  <a:pt x="15" y="101"/>
                </a:lnTo>
                <a:lnTo>
                  <a:pt x="12" y="102"/>
                </a:lnTo>
                <a:lnTo>
                  <a:pt x="8" y="109"/>
                </a:lnTo>
                <a:lnTo>
                  <a:pt x="8" y="115"/>
                </a:lnTo>
                <a:lnTo>
                  <a:pt x="7" y="123"/>
                </a:lnTo>
                <a:lnTo>
                  <a:pt x="6" y="123"/>
                </a:lnTo>
                <a:lnTo>
                  <a:pt x="6" y="116"/>
                </a:lnTo>
                <a:lnTo>
                  <a:pt x="5" y="110"/>
                </a:lnTo>
                <a:lnTo>
                  <a:pt x="2" y="10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1" name="Freeform 238"/>
          <p:cNvSpPr>
            <a:spLocks/>
          </p:cNvSpPr>
          <p:nvPr/>
        </p:nvSpPr>
        <p:spPr bwMode="auto">
          <a:xfrm>
            <a:off x="2179638" y="5116513"/>
            <a:ext cx="379412" cy="490537"/>
          </a:xfrm>
          <a:custGeom>
            <a:avLst/>
            <a:gdLst>
              <a:gd name="T0" fmla="*/ 2147483647 w 799"/>
              <a:gd name="T1" fmla="*/ 2147483647 h 1044"/>
              <a:gd name="T2" fmla="*/ 2147483647 w 799"/>
              <a:gd name="T3" fmla="*/ 2147483647 h 1044"/>
              <a:gd name="T4" fmla="*/ 2147483647 w 799"/>
              <a:gd name="T5" fmla="*/ 2147483647 h 1044"/>
              <a:gd name="T6" fmla="*/ 2147483647 w 799"/>
              <a:gd name="T7" fmla="*/ 2147483647 h 1044"/>
              <a:gd name="T8" fmla="*/ 2147483647 w 799"/>
              <a:gd name="T9" fmla="*/ 2147483647 h 1044"/>
              <a:gd name="T10" fmla="*/ 2147483647 w 799"/>
              <a:gd name="T11" fmla="*/ 2147483647 h 1044"/>
              <a:gd name="T12" fmla="*/ 2147483647 w 799"/>
              <a:gd name="T13" fmla="*/ 2147483647 h 1044"/>
              <a:gd name="T14" fmla="*/ 2147483647 w 799"/>
              <a:gd name="T15" fmla="*/ 2147483647 h 1044"/>
              <a:gd name="T16" fmla="*/ 2147483647 w 799"/>
              <a:gd name="T17" fmla="*/ 2147483647 h 1044"/>
              <a:gd name="T18" fmla="*/ 2147483647 w 799"/>
              <a:gd name="T19" fmla="*/ 2147483647 h 1044"/>
              <a:gd name="T20" fmla="*/ 2147483647 w 799"/>
              <a:gd name="T21" fmla="*/ 2147483647 h 1044"/>
              <a:gd name="T22" fmla="*/ 2147483647 w 799"/>
              <a:gd name="T23" fmla="*/ 2147483647 h 1044"/>
              <a:gd name="T24" fmla="*/ 2147483647 w 799"/>
              <a:gd name="T25" fmla="*/ 2147483647 h 1044"/>
              <a:gd name="T26" fmla="*/ 2147483647 w 799"/>
              <a:gd name="T27" fmla="*/ 2147483647 h 1044"/>
              <a:gd name="T28" fmla="*/ 2147483647 w 799"/>
              <a:gd name="T29" fmla="*/ 2147483647 h 1044"/>
              <a:gd name="T30" fmla="*/ 2147483647 w 799"/>
              <a:gd name="T31" fmla="*/ 2147483647 h 1044"/>
              <a:gd name="T32" fmla="*/ 2147483647 w 799"/>
              <a:gd name="T33" fmla="*/ 2147483647 h 1044"/>
              <a:gd name="T34" fmla="*/ 2147483647 w 799"/>
              <a:gd name="T35" fmla="*/ 2147483647 h 1044"/>
              <a:gd name="T36" fmla="*/ 2147483647 w 799"/>
              <a:gd name="T37" fmla="*/ 2147483647 h 1044"/>
              <a:gd name="T38" fmla="*/ 2147483647 w 799"/>
              <a:gd name="T39" fmla="*/ 2147483647 h 1044"/>
              <a:gd name="T40" fmla="*/ 2147483647 w 799"/>
              <a:gd name="T41" fmla="*/ 2147483647 h 1044"/>
              <a:gd name="T42" fmla="*/ 2147483647 w 799"/>
              <a:gd name="T43" fmla="*/ 2147483647 h 1044"/>
              <a:gd name="T44" fmla="*/ 2147483647 w 799"/>
              <a:gd name="T45" fmla="*/ 2147483647 h 1044"/>
              <a:gd name="T46" fmla="*/ 2147483647 w 799"/>
              <a:gd name="T47" fmla="*/ 2147483647 h 1044"/>
              <a:gd name="T48" fmla="*/ 2147483647 w 799"/>
              <a:gd name="T49" fmla="*/ 2147483647 h 1044"/>
              <a:gd name="T50" fmla="*/ 2147483647 w 799"/>
              <a:gd name="T51" fmla="*/ 2147483647 h 1044"/>
              <a:gd name="T52" fmla="*/ 2147483647 w 799"/>
              <a:gd name="T53" fmla="*/ 2147483647 h 1044"/>
              <a:gd name="T54" fmla="*/ 2147483647 w 799"/>
              <a:gd name="T55" fmla="*/ 2147483647 h 1044"/>
              <a:gd name="T56" fmla="*/ 2147483647 w 799"/>
              <a:gd name="T57" fmla="*/ 2147483647 h 1044"/>
              <a:gd name="T58" fmla="*/ 2147483647 w 799"/>
              <a:gd name="T59" fmla="*/ 2147483647 h 1044"/>
              <a:gd name="T60" fmla="*/ 2147483647 w 799"/>
              <a:gd name="T61" fmla="*/ 2147483647 h 1044"/>
              <a:gd name="T62" fmla="*/ 2147483647 w 799"/>
              <a:gd name="T63" fmla="*/ 2147483647 h 1044"/>
              <a:gd name="T64" fmla="*/ 2147483647 w 799"/>
              <a:gd name="T65" fmla="*/ 2147483647 h 1044"/>
              <a:gd name="T66" fmla="*/ 2147483647 w 799"/>
              <a:gd name="T67" fmla="*/ 2147483647 h 1044"/>
              <a:gd name="T68" fmla="*/ 2147483647 w 799"/>
              <a:gd name="T69" fmla="*/ 2147483647 h 1044"/>
              <a:gd name="T70" fmla="*/ 2147483647 w 799"/>
              <a:gd name="T71" fmla="*/ 2147483647 h 1044"/>
              <a:gd name="T72" fmla="*/ 2147483647 w 799"/>
              <a:gd name="T73" fmla="*/ 2147483647 h 1044"/>
              <a:gd name="T74" fmla="*/ 2147483647 w 799"/>
              <a:gd name="T75" fmla="*/ 2147483647 h 1044"/>
              <a:gd name="T76" fmla="*/ 2147483647 w 799"/>
              <a:gd name="T77" fmla="*/ 2147483647 h 1044"/>
              <a:gd name="T78" fmla="*/ 2147483647 w 799"/>
              <a:gd name="T79" fmla="*/ 2147483647 h 1044"/>
              <a:gd name="T80" fmla="*/ 2147483647 w 799"/>
              <a:gd name="T81" fmla="*/ 2147483647 h 1044"/>
              <a:gd name="T82" fmla="*/ 2147483647 w 799"/>
              <a:gd name="T83" fmla="*/ 2147483647 h 1044"/>
              <a:gd name="T84" fmla="*/ 2147483647 w 799"/>
              <a:gd name="T85" fmla="*/ 2147483647 h 1044"/>
              <a:gd name="T86" fmla="*/ 2147483647 w 799"/>
              <a:gd name="T87" fmla="*/ 2147483647 h 1044"/>
              <a:gd name="T88" fmla="*/ 2147483647 w 799"/>
              <a:gd name="T89" fmla="*/ 2147483647 h 1044"/>
              <a:gd name="T90" fmla="*/ 2147483647 w 799"/>
              <a:gd name="T91" fmla="*/ 2147483647 h 1044"/>
              <a:gd name="T92" fmla="*/ 2147483647 w 799"/>
              <a:gd name="T93" fmla="*/ 2147483647 h 1044"/>
              <a:gd name="T94" fmla="*/ 2147483647 w 799"/>
              <a:gd name="T95" fmla="*/ 2147483647 h 1044"/>
              <a:gd name="T96" fmla="*/ 2147483647 w 799"/>
              <a:gd name="T97" fmla="*/ 2147483647 h 1044"/>
              <a:gd name="T98" fmla="*/ 2147483647 w 799"/>
              <a:gd name="T99" fmla="*/ 2147483647 h 1044"/>
              <a:gd name="T100" fmla="*/ 2147483647 w 799"/>
              <a:gd name="T101" fmla="*/ 2147483647 h 1044"/>
              <a:gd name="T102" fmla="*/ 2147483647 w 799"/>
              <a:gd name="T103" fmla="*/ 2147483647 h 1044"/>
              <a:gd name="T104" fmla="*/ 2147483647 w 799"/>
              <a:gd name="T105" fmla="*/ 2147483647 h 1044"/>
              <a:gd name="T106" fmla="*/ 2147483647 w 799"/>
              <a:gd name="T107" fmla="*/ 2147483647 h 1044"/>
              <a:gd name="T108" fmla="*/ 2147483647 w 799"/>
              <a:gd name="T109" fmla="*/ 2147483647 h 1044"/>
              <a:gd name="T110" fmla="*/ 2147483647 w 799"/>
              <a:gd name="T111" fmla="*/ 2147483647 h 1044"/>
              <a:gd name="T112" fmla="*/ 2147483647 w 799"/>
              <a:gd name="T113" fmla="*/ 2147483647 h 1044"/>
              <a:gd name="T114" fmla="*/ 2147483647 w 799"/>
              <a:gd name="T115" fmla="*/ 2147483647 h 1044"/>
              <a:gd name="T116" fmla="*/ 2147483647 w 799"/>
              <a:gd name="T117" fmla="*/ 2147483647 h 10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99"/>
              <a:gd name="T178" fmla="*/ 0 h 1044"/>
              <a:gd name="T179" fmla="*/ 799 w 799"/>
              <a:gd name="T180" fmla="*/ 1044 h 104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99" h="1044">
                <a:moveTo>
                  <a:pt x="0" y="100"/>
                </a:moveTo>
                <a:lnTo>
                  <a:pt x="7" y="100"/>
                </a:lnTo>
                <a:lnTo>
                  <a:pt x="12" y="98"/>
                </a:lnTo>
                <a:lnTo>
                  <a:pt x="18" y="100"/>
                </a:lnTo>
                <a:lnTo>
                  <a:pt x="25" y="101"/>
                </a:lnTo>
                <a:lnTo>
                  <a:pt x="31" y="101"/>
                </a:lnTo>
                <a:lnTo>
                  <a:pt x="37" y="103"/>
                </a:lnTo>
                <a:lnTo>
                  <a:pt x="43" y="105"/>
                </a:lnTo>
                <a:lnTo>
                  <a:pt x="49" y="102"/>
                </a:lnTo>
                <a:lnTo>
                  <a:pt x="51" y="105"/>
                </a:lnTo>
                <a:lnTo>
                  <a:pt x="50" y="111"/>
                </a:lnTo>
                <a:lnTo>
                  <a:pt x="57" y="114"/>
                </a:lnTo>
                <a:lnTo>
                  <a:pt x="63" y="111"/>
                </a:lnTo>
                <a:lnTo>
                  <a:pt x="69" y="107"/>
                </a:lnTo>
                <a:lnTo>
                  <a:pt x="74" y="105"/>
                </a:lnTo>
                <a:lnTo>
                  <a:pt x="80" y="102"/>
                </a:lnTo>
                <a:lnTo>
                  <a:pt x="85" y="95"/>
                </a:lnTo>
                <a:lnTo>
                  <a:pt x="88" y="89"/>
                </a:lnTo>
                <a:lnTo>
                  <a:pt x="90" y="83"/>
                </a:lnTo>
                <a:lnTo>
                  <a:pt x="97" y="76"/>
                </a:lnTo>
                <a:lnTo>
                  <a:pt x="102" y="77"/>
                </a:lnTo>
                <a:lnTo>
                  <a:pt x="108" y="77"/>
                </a:lnTo>
                <a:lnTo>
                  <a:pt x="115" y="81"/>
                </a:lnTo>
                <a:lnTo>
                  <a:pt x="117" y="79"/>
                </a:lnTo>
                <a:lnTo>
                  <a:pt x="118" y="73"/>
                </a:lnTo>
                <a:lnTo>
                  <a:pt x="122" y="66"/>
                </a:lnTo>
                <a:lnTo>
                  <a:pt x="128" y="62"/>
                </a:lnTo>
                <a:lnTo>
                  <a:pt x="132" y="55"/>
                </a:lnTo>
                <a:lnTo>
                  <a:pt x="138" y="53"/>
                </a:lnTo>
                <a:lnTo>
                  <a:pt x="145" y="50"/>
                </a:lnTo>
                <a:lnTo>
                  <a:pt x="148" y="50"/>
                </a:lnTo>
                <a:lnTo>
                  <a:pt x="154" y="45"/>
                </a:lnTo>
                <a:lnTo>
                  <a:pt x="159" y="38"/>
                </a:lnTo>
                <a:lnTo>
                  <a:pt x="164" y="33"/>
                </a:lnTo>
                <a:lnTo>
                  <a:pt x="170" y="27"/>
                </a:lnTo>
                <a:lnTo>
                  <a:pt x="172" y="25"/>
                </a:lnTo>
                <a:lnTo>
                  <a:pt x="179" y="21"/>
                </a:lnTo>
                <a:lnTo>
                  <a:pt x="180" y="18"/>
                </a:lnTo>
                <a:lnTo>
                  <a:pt x="186" y="16"/>
                </a:lnTo>
                <a:lnTo>
                  <a:pt x="192" y="16"/>
                </a:lnTo>
                <a:lnTo>
                  <a:pt x="198" y="12"/>
                </a:lnTo>
                <a:lnTo>
                  <a:pt x="205" y="11"/>
                </a:lnTo>
                <a:lnTo>
                  <a:pt x="211" y="8"/>
                </a:lnTo>
                <a:lnTo>
                  <a:pt x="217" y="10"/>
                </a:lnTo>
                <a:lnTo>
                  <a:pt x="223" y="6"/>
                </a:lnTo>
                <a:lnTo>
                  <a:pt x="229" y="8"/>
                </a:lnTo>
                <a:lnTo>
                  <a:pt x="236" y="6"/>
                </a:lnTo>
                <a:lnTo>
                  <a:pt x="242" y="9"/>
                </a:lnTo>
                <a:lnTo>
                  <a:pt x="247" y="11"/>
                </a:lnTo>
                <a:lnTo>
                  <a:pt x="250" y="5"/>
                </a:lnTo>
                <a:lnTo>
                  <a:pt x="254" y="0"/>
                </a:lnTo>
                <a:lnTo>
                  <a:pt x="260" y="5"/>
                </a:lnTo>
                <a:lnTo>
                  <a:pt x="264" y="12"/>
                </a:lnTo>
                <a:lnTo>
                  <a:pt x="263" y="19"/>
                </a:lnTo>
                <a:lnTo>
                  <a:pt x="263" y="25"/>
                </a:lnTo>
                <a:lnTo>
                  <a:pt x="264" y="32"/>
                </a:lnTo>
                <a:lnTo>
                  <a:pt x="266" y="38"/>
                </a:lnTo>
                <a:lnTo>
                  <a:pt x="266" y="45"/>
                </a:lnTo>
                <a:lnTo>
                  <a:pt x="262" y="52"/>
                </a:lnTo>
                <a:lnTo>
                  <a:pt x="260" y="55"/>
                </a:lnTo>
                <a:lnTo>
                  <a:pt x="257" y="62"/>
                </a:lnTo>
                <a:lnTo>
                  <a:pt x="258" y="68"/>
                </a:lnTo>
                <a:lnTo>
                  <a:pt x="258" y="75"/>
                </a:lnTo>
                <a:lnTo>
                  <a:pt x="263" y="82"/>
                </a:lnTo>
                <a:lnTo>
                  <a:pt x="262" y="89"/>
                </a:lnTo>
                <a:lnTo>
                  <a:pt x="267" y="93"/>
                </a:lnTo>
                <a:lnTo>
                  <a:pt x="268" y="95"/>
                </a:lnTo>
                <a:lnTo>
                  <a:pt x="269" y="102"/>
                </a:lnTo>
                <a:lnTo>
                  <a:pt x="267" y="109"/>
                </a:lnTo>
                <a:lnTo>
                  <a:pt x="264" y="116"/>
                </a:lnTo>
                <a:lnTo>
                  <a:pt x="266" y="123"/>
                </a:lnTo>
                <a:lnTo>
                  <a:pt x="269" y="129"/>
                </a:lnTo>
                <a:lnTo>
                  <a:pt x="268" y="137"/>
                </a:lnTo>
                <a:lnTo>
                  <a:pt x="271" y="143"/>
                </a:lnTo>
                <a:lnTo>
                  <a:pt x="277" y="148"/>
                </a:lnTo>
                <a:lnTo>
                  <a:pt x="279" y="154"/>
                </a:lnTo>
                <a:lnTo>
                  <a:pt x="278" y="161"/>
                </a:lnTo>
                <a:lnTo>
                  <a:pt x="283" y="162"/>
                </a:lnTo>
                <a:lnTo>
                  <a:pt x="289" y="168"/>
                </a:lnTo>
                <a:lnTo>
                  <a:pt x="293" y="175"/>
                </a:lnTo>
                <a:lnTo>
                  <a:pt x="293" y="178"/>
                </a:lnTo>
                <a:lnTo>
                  <a:pt x="293" y="182"/>
                </a:lnTo>
                <a:lnTo>
                  <a:pt x="299" y="184"/>
                </a:lnTo>
                <a:lnTo>
                  <a:pt x="305" y="184"/>
                </a:lnTo>
                <a:lnTo>
                  <a:pt x="309" y="191"/>
                </a:lnTo>
                <a:lnTo>
                  <a:pt x="315" y="197"/>
                </a:lnTo>
                <a:lnTo>
                  <a:pt x="320" y="200"/>
                </a:lnTo>
                <a:lnTo>
                  <a:pt x="327" y="202"/>
                </a:lnTo>
                <a:lnTo>
                  <a:pt x="327" y="208"/>
                </a:lnTo>
                <a:lnTo>
                  <a:pt x="330" y="215"/>
                </a:lnTo>
                <a:lnTo>
                  <a:pt x="332" y="219"/>
                </a:lnTo>
                <a:lnTo>
                  <a:pt x="338" y="220"/>
                </a:lnTo>
                <a:lnTo>
                  <a:pt x="339" y="221"/>
                </a:lnTo>
                <a:lnTo>
                  <a:pt x="345" y="221"/>
                </a:lnTo>
                <a:lnTo>
                  <a:pt x="352" y="223"/>
                </a:lnTo>
                <a:lnTo>
                  <a:pt x="358" y="226"/>
                </a:lnTo>
                <a:lnTo>
                  <a:pt x="364" y="226"/>
                </a:lnTo>
                <a:lnTo>
                  <a:pt x="369" y="219"/>
                </a:lnTo>
                <a:lnTo>
                  <a:pt x="376" y="220"/>
                </a:lnTo>
                <a:lnTo>
                  <a:pt x="383" y="222"/>
                </a:lnTo>
                <a:lnTo>
                  <a:pt x="388" y="227"/>
                </a:lnTo>
                <a:lnTo>
                  <a:pt x="394" y="232"/>
                </a:lnTo>
                <a:lnTo>
                  <a:pt x="400" y="237"/>
                </a:lnTo>
                <a:lnTo>
                  <a:pt x="406" y="238"/>
                </a:lnTo>
                <a:lnTo>
                  <a:pt x="413" y="232"/>
                </a:lnTo>
                <a:lnTo>
                  <a:pt x="414" y="232"/>
                </a:lnTo>
                <a:lnTo>
                  <a:pt x="419" y="239"/>
                </a:lnTo>
                <a:lnTo>
                  <a:pt x="422" y="246"/>
                </a:lnTo>
                <a:lnTo>
                  <a:pt x="427" y="251"/>
                </a:lnTo>
                <a:lnTo>
                  <a:pt x="431" y="258"/>
                </a:lnTo>
                <a:lnTo>
                  <a:pt x="437" y="262"/>
                </a:lnTo>
                <a:lnTo>
                  <a:pt x="444" y="260"/>
                </a:lnTo>
                <a:lnTo>
                  <a:pt x="450" y="267"/>
                </a:lnTo>
                <a:lnTo>
                  <a:pt x="456" y="267"/>
                </a:lnTo>
                <a:lnTo>
                  <a:pt x="462" y="274"/>
                </a:lnTo>
                <a:lnTo>
                  <a:pt x="468" y="274"/>
                </a:lnTo>
                <a:lnTo>
                  <a:pt x="475" y="271"/>
                </a:lnTo>
                <a:lnTo>
                  <a:pt x="480" y="279"/>
                </a:lnTo>
                <a:lnTo>
                  <a:pt x="485" y="286"/>
                </a:lnTo>
                <a:lnTo>
                  <a:pt x="491" y="293"/>
                </a:lnTo>
                <a:lnTo>
                  <a:pt x="496" y="300"/>
                </a:lnTo>
                <a:lnTo>
                  <a:pt x="501" y="304"/>
                </a:lnTo>
                <a:lnTo>
                  <a:pt x="506" y="304"/>
                </a:lnTo>
                <a:lnTo>
                  <a:pt x="512" y="302"/>
                </a:lnTo>
                <a:lnTo>
                  <a:pt x="514" y="302"/>
                </a:lnTo>
                <a:lnTo>
                  <a:pt x="520" y="305"/>
                </a:lnTo>
                <a:lnTo>
                  <a:pt x="526" y="303"/>
                </a:lnTo>
                <a:lnTo>
                  <a:pt x="533" y="301"/>
                </a:lnTo>
                <a:lnTo>
                  <a:pt x="539" y="303"/>
                </a:lnTo>
                <a:lnTo>
                  <a:pt x="545" y="300"/>
                </a:lnTo>
                <a:lnTo>
                  <a:pt x="551" y="304"/>
                </a:lnTo>
                <a:lnTo>
                  <a:pt x="556" y="309"/>
                </a:lnTo>
                <a:lnTo>
                  <a:pt x="563" y="313"/>
                </a:lnTo>
                <a:lnTo>
                  <a:pt x="569" y="316"/>
                </a:lnTo>
                <a:lnTo>
                  <a:pt x="575" y="320"/>
                </a:lnTo>
                <a:lnTo>
                  <a:pt x="580" y="324"/>
                </a:lnTo>
                <a:lnTo>
                  <a:pt x="586" y="329"/>
                </a:lnTo>
                <a:lnTo>
                  <a:pt x="591" y="335"/>
                </a:lnTo>
                <a:lnTo>
                  <a:pt x="592" y="341"/>
                </a:lnTo>
                <a:lnTo>
                  <a:pt x="588" y="348"/>
                </a:lnTo>
                <a:lnTo>
                  <a:pt x="587" y="355"/>
                </a:lnTo>
                <a:lnTo>
                  <a:pt x="590" y="361"/>
                </a:lnTo>
                <a:lnTo>
                  <a:pt x="594" y="368"/>
                </a:lnTo>
                <a:lnTo>
                  <a:pt x="596" y="375"/>
                </a:lnTo>
                <a:lnTo>
                  <a:pt x="599" y="382"/>
                </a:lnTo>
                <a:lnTo>
                  <a:pt x="598" y="383"/>
                </a:lnTo>
                <a:lnTo>
                  <a:pt x="603" y="392"/>
                </a:lnTo>
                <a:lnTo>
                  <a:pt x="604" y="401"/>
                </a:lnTo>
                <a:lnTo>
                  <a:pt x="605" y="413"/>
                </a:lnTo>
                <a:lnTo>
                  <a:pt x="606" y="420"/>
                </a:lnTo>
                <a:lnTo>
                  <a:pt x="607" y="426"/>
                </a:lnTo>
                <a:lnTo>
                  <a:pt x="599" y="426"/>
                </a:lnTo>
                <a:lnTo>
                  <a:pt x="592" y="428"/>
                </a:lnTo>
                <a:lnTo>
                  <a:pt x="593" y="434"/>
                </a:lnTo>
                <a:lnTo>
                  <a:pt x="598" y="440"/>
                </a:lnTo>
                <a:lnTo>
                  <a:pt x="603" y="447"/>
                </a:lnTo>
                <a:lnTo>
                  <a:pt x="608" y="455"/>
                </a:lnTo>
                <a:lnTo>
                  <a:pt x="611" y="462"/>
                </a:lnTo>
                <a:lnTo>
                  <a:pt x="612" y="470"/>
                </a:lnTo>
                <a:lnTo>
                  <a:pt x="614" y="477"/>
                </a:lnTo>
                <a:lnTo>
                  <a:pt x="615" y="485"/>
                </a:lnTo>
                <a:lnTo>
                  <a:pt x="615" y="492"/>
                </a:lnTo>
                <a:lnTo>
                  <a:pt x="616" y="500"/>
                </a:lnTo>
                <a:lnTo>
                  <a:pt x="618" y="508"/>
                </a:lnTo>
                <a:lnTo>
                  <a:pt x="620" y="516"/>
                </a:lnTo>
                <a:lnTo>
                  <a:pt x="626" y="520"/>
                </a:lnTo>
                <a:lnTo>
                  <a:pt x="630" y="520"/>
                </a:lnTo>
                <a:lnTo>
                  <a:pt x="636" y="520"/>
                </a:lnTo>
                <a:lnTo>
                  <a:pt x="642" y="521"/>
                </a:lnTo>
                <a:lnTo>
                  <a:pt x="654" y="521"/>
                </a:lnTo>
                <a:lnTo>
                  <a:pt x="659" y="521"/>
                </a:lnTo>
                <a:lnTo>
                  <a:pt x="666" y="521"/>
                </a:lnTo>
                <a:lnTo>
                  <a:pt x="669" y="522"/>
                </a:lnTo>
                <a:lnTo>
                  <a:pt x="675" y="522"/>
                </a:lnTo>
                <a:lnTo>
                  <a:pt x="682" y="522"/>
                </a:lnTo>
                <a:lnTo>
                  <a:pt x="694" y="522"/>
                </a:lnTo>
                <a:lnTo>
                  <a:pt x="694" y="524"/>
                </a:lnTo>
                <a:lnTo>
                  <a:pt x="706" y="524"/>
                </a:lnTo>
                <a:lnTo>
                  <a:pt x="713" y="525"/>
                </a:lnTo>
                <a:lnTo>
                  <a:pt x="720" y="525"/>
                </a:lnTo>
                <a:lnTo>
                  <a:pt x="723" y="525"/>
                </a:lnTo>
                <a:lnTo>
                  <a:pt x="729" y="525"/>
                </a:lnTo>
                <a:lnTo>
                  <a:pt x="734" y="522"/>
                </a:lnTo>
                <a:lnTo>
                  <a:pt x="735" y="527"/>
                </a:lnTo>
                <a:lnTo>
                  <a:pt x="733" y="534"/>
                </a:lnTo>
                <a:lnTo>
                  <a:pt x="734" y="540"/>
                </a:lnTo>
                <a:lnTo>
                  <a:pt x="729" y="546"/>
                </a:lnTo>
                <a:lnTo>
                  <a:pt x="728" y="552"/>
                </a:lnTo>
                <a:lnTo>
                  <a:pt x="729" y="559"/>
                </a:lnTo>
                <a:lnTo>
                  <a:pt x="730" y="566"/>
                </a:lnTo>
                <a:lnTo>
                  <a:pt x="731" y="573"/>
                </a:lnTo>
                <a:lnTo>
                  <a:pt x="733" y="579"/>
                </a:lnTo>
                <a:lnTo>
                  <a:pt x="734" y="587"/>
                </a:lnTo>
                <a:lnTo>
                  <a:pt x="736" y="594"/>
                </a:lnTo>
                <a:lnTo>
                  <a:pt x="742" y="601"/>
                </a:lnTo>
                <a:lnTo>
                  <a:pt x="749" y="605"/>
                </a:lnTo>
                <a:lnTo>
                  <a:pt x="755" y="609"/>
                </a:lnTo>
                <a:lnTo>
                  <a:pt x="761" y="616"/>
                </a:lnTo>
                <a:lnTo>
                  <a:pt x="763" y="617"/>
                </a:lnTo>
                <a:lnTo>
                  <a:pt x="770" y="615"/>
                </a:lnTo>
                <a:lnTo>
                  <a:pt x="771" y="616"/>
                </a:lnTo>
                <a:lnTo>
                  <a:pt x="777" y="622"/>
                </a:lnTo>
                <a:lnTo>
                  <a:pt x="779" y="624"/>
                </a:lnTo>
                <a:lnTo>
                  <a:pt x="778" y="629"/>
                </a:lnTo>
                <a:lnTo>
                  <a:pt x="781" y="634"/>
                </a:lnTo>
                <a:lnTo>
                  <a:pt x="782" y="635"/>
                </a:lnTo>
                <a:lnTo>
                  <a:pt x="785" y="642"/>
                </a:lnTo>
                <a:lnTo>
                  <a:pt x="785" y="649"/>
                </a:lnTo>
                <a:lnTo>
                  <a:pt x="790" y="657"/>
                </a:lnTo>
                <a:lnTo>
                  <a:pt x="792" y="661"/>
                </a:lnTo>
                <a:lnTo>
                  <a:pt x="794" y="667"/>
                </a:lnTo>
                <a:lnTo>
                  <a:pt x="799" y="673"/>
                </a:lnTo>
                <a:lnTo>
                  <a:pt x="795" y="680"/>
                </a:lnTo>
                <a:lnTo>
                  <a:pt x="794" y="687"/>
                </a:lnTo>
                <a:lnTo>
                  <a:pt x="792" y="694"/>
                </a:lnTo>
                <a:lnTo>
                  <a:pt x="792" y="702"/>
                </a:lnTo>
                <a:lnTo>
                  <a:pt x="791" y="707"/>
                </a:lnTo>
                <a:lnTo>
                  <a:pt x="790" y="714"/>
                </a:lnTo>
                <a:lnTo>
                  <a:pt x="788" y="721"/>
                </a:lnTo>
                <a:lnTo>
                  <a:pt x="787" y="728"/>
                </a:lnTo>
                <a:lnTo>
                  <a:pt x="790" y="729"/>
                </a:lnTo>
                <a:lnTo>
                  <a:pt x="791" y="735"/>
                </a:lnTo>
                <a:lnTo>
                  <a:pt x="792" y="737"/>
                </a:lnTo>
                <a:lnTo>
                  <a:pt x="787" y="744"/>
                </a:lnTo>
                <a:lnTo>
                  <a:pt x="784" y="751"/>
                </a:lnTo>
                <a:lnTo>
                  <a:pt x="783" y="758"/>
                </a:lnTo>
                <a:lnTo>
                  <a:pt x="780" y="764"/>
                </a:lnTo>
                <a:lnTo>
                  <a:pt x="779" y="771"/>
                </a:lnTo>
                <a:lnTo>
                  <a:pt x="777" y="778"/>
                </a:lnTo>
                <a:lnTo>
                  <a:pt x="775" y="785"/>
                </a:lnTo>
                <a:lnTo>
                  <a:pt x="773" y="792"/>
                </a:lnTo>
                <a:lnTo>
                  <a:pt x="777" y="799"/>
                </a:lnTo>
                <a:lnTo>
                  <a:pt x="783" y="805"/>
                </a:lnTo>
                <a:lnTo>
                  <a:pt x="789" y="811"/>
                </a:lnTo>
                <a:lnTo>
                  <a:pt x="790" y="812"/>
                </a:lnTo>
                <a:lnTo>
                  <a:pt x="789" y="815"/>
                </a:lnTo>
                <a:lnTo>
                  <a:pt x="783" y="818"/>
                </a:lnTo>
                <a:lnTo>
                  <a:pt x="777" y="824"/>
                </a:lnTo>
                <a:lnTo>
                  <a:pt x="773" y="828"/>
                </a:lnTo>
                <a:lnTo>
                  <a:pt x="774" y="823"/>
                </a:lnTo>
                <a:lnTo>
                  <a:pt x="773" y="815"/>
                </a:lnTo>
                <a:lnTo>
                  <a:pt x="771" y="808"/>
                </a:lnTo>
                <a:lnTo>
                  <a:pt x="770" y="801"/>
                </a:lnTo>
                <a:lnTo>
                  <a:pt x="756" y="791"/>
                </a:lnTo>
                <a:lnTo>
                  <a:pt x="736" y="777"/>
                </a:lnTo>
                <a:lnTo>
                  <a:pt x="729" y="772"/>
                </a:lnTo>
                <a:lnTo>
                  <a:pt x="726" y="770"/>
                </a:lnTo>
                <a:lnTo>
                  <a:pt x="711" y="759"/>
                </a:lnTo>
                <a:lnTo>
                  <a:pt x="710" y="759"/>
                </a:lnTo>
                <a:lnTo>
                  <a:pt x="701" y="759"/>
                </a:lnTo>
                <a:lnTo>
                  <a:pt x="693" y="759"/>
                </a:lnTo>
                <a:lnTo>
                  <a:pt x="656" y="759"/>
                </a:lnTo>
                <a:lnTo>
                  <a:pt x="652" y="760"/>
                </a:lnTo>
                <a:lnTo>
                  <a:pt x="647" y="761"/>
                </a:lnTo>
                <a:lnTo>
                  <a:pt x="641" y="763"/>
                </a:lnTo>
                <a:lnTo>
                  <a:pt x="635" y="764"/>
                </a:lnTo>
                <a:lnTo>
                  <a:pt x="628" y="768"/>
                </a:lnTo>
                <a:lnTo>
                  <a:pt x="621" y="769"/>
                </a:lnTo>
                <a:lnTo>
                  <a:pt x="614" y="772"/>
                </a:lnTo>
                <a:lnTo>
                  <a:pt x="612" y="772"/>
                </a:lnTo>
                <a:lnTo>
                  <a:pt x="606" y="774"/>
                </a:lnTo>
                <a:lnTo>
                  <a:pt x="599" y="776"/>
                </a:lnTo>
                <a:lnTo>
                  <a:pt x="592" y="777"/>
                </a:lnTo>
                <a:lnTo>
                  <a:pt x="585" y="778"/>
                </a:lnTo>
                <a:lnTo>
                  <a:pt x="579" y="780"/>
                </a:lnTo>
                <a:lnTo>
                  <a:pt x="573" y="782"/>
                </a:lnTo>
                <a:lnTo>
                  <a:pt x="566" y="783"/>
                </a:lnTo>
                <a:lnTo>
                  <a:pt x="559" y="784"/>
                </a:lnTo>
                <a:lnTo>
                  <a:pt x="552" y="785"/>
                </a:lnTo>
                <a:lnTo>
                  <a:pt x="545" y="788"/>
                </a:lnTo>
                <a:lnTo>
                  <a:pt x="544" y="794"/>
                </a:lnTo>
                <a:lnTo>
                  <a:pt x="543" y="801"/>
                </a:lnTo>
                <a:lnTo>
                  <a:pt x="541" y="808"/>
                </a:lnTo>
                <a:lnTo>
                  <a:pt x="540" y="815"/>
                </a:lnTo>
                <a:lnTo>
                  <a:pt x="539" y="820"/>
                </a:lnTo>
                <a:lnTo>
                  <a:pt x="538" y="821"/>
                </a:lnTo>
                <a:lnTo>
                  <a:pt x="537" y="825"/>
                </a:lnTo>
                <a:lnTo>
                  <a:pt x="534" y="832"/>
                </a:lnTo>
                <a:lnTo>
                  <a:pt x="529" y="839"/>
                </a:lnTo>
                <a:lnTo>
                  <a:pt x="527" y="845"/>
                </a:lnTo>
                <a:lnTo>
                  <a:pt x="524" y="852"/>
                </a:lnTo>
                <a:lnTo>
                  <a:pt x="523" y="852"/>
                </a:lnTo>
                <a:lnTo>
                  <a:pt x="520" y="859"/>
                </a:lnTo>
                <a:lnTo>
                  <a:pt x="521" y="867"/>
                </a:lnTo>
                <a:lnTo>
                  <a:pt x="522" y="873"/>
                </a:lnTo>
                <a:lnTo>
                  <a:pt x="522" y="880"/>
                </a:lnTo>
                <a:lnTo>
                  <a:pt x="523" y="888"/>
                </a:lnTo>
                <a:lnTo>
                  <a:pt x="524" y="893"/>
                </a:lnTo>
                <a:lnTo>
                  <a:pt x="524" y="901"/>
                </a:lnTo>
                <a:lnTo>
                  <a:pt x="523" y="907"/>
                </a:lnTo>
                <a:lnTo>
                  <a:pt x="522" y="914"/>
                </a:lnTo>
                <a:lnTo>
                  <a:pt x="521" y="921"/>
                </a:lnTo>
                <a:lnTo>
                  <a:pt x="520" y="928"/>
                </a:lnTo>
                <a:lnTo>
                  <a:pt x="520" y="933"/>
                </a:lnTo>
                <a:lnTo>
                  <a:pt x="518" y="941"/>
                </a:lnTo>
                <a:lnTo>
                  <a:pt x="517" y="948"/>
                </a:lnTo>
                <a:lnTo>
                  <a:pt x="517" y="952"/>
                </a:lnTo>
                <a:lnTo>
                  <a:pt x="516" y="958"/>
                </a:lnTo>
                <a:lnTo>
                  <a:pt x="515" y="965"/>
                </a:lnTo>
                <a:lnTo>
                  <a:pt x="514" y="971"/>
                </a:lnTo>
                <a:lnTo>
                  <a:pt x="513" y="979"/>
                </a:lnTo>
                <a:lnTo>
                  <a:pt x="512" y="985"/>
                </a:lnTo>
                <a:lnTo>
                  <a:pt x="511" y="992"/>
                </a:lnTo>
                <a:lnTo>
                  <a:pt x="506" y="987"/>
                </a:lnTo>
                <a:lnTo>
                  <a:pt x="501" y="980"/>
                </a:lnTo>
                <a:lnTo>
                  <a:pt x="498" y="972"/>
                </a:lnTo>
                <a:lnTo>
                  <a:pt x="469" y="972"/>
                </a:lnTo>
                <a:lnTo>
                  <a:pt x="462" y="973"/>
                </a:lnTo>
                <a:lnTo>
                  <a:pt x="446" y="973"/>
                </a:lnTo>
                <a:lnTo>
                  <a:pt x="444" y="974"/>
                </a:lnTo>
                <a:lnTo>
                  <a:pt x="443" y="976"/>
                </a:lnTo>
                <a:lnTo>
                  <a:pt x="443" y="977"/>
                </a:lnTo>
                <a:lnTo>
                  <a:pt x="442" y="977"/>
                </a:lnTo>
                <a:lnTo>
                  <a:pt x="432" y="972"/>
                </a:lnTo>
                <a:lnTo>
                  <a:pt x="426" y="979"/>
                </a:lnTo>
                <a:lnTo>
                  <a:pt x="425" y="987"/>
                </a:lnTo>
                <a:lnTo>
                  <a:pt x="422" y="993"/>
                </a:lnTo>
                <a:lnTo>
                  <a:pt x="420" y="1000"/>
                </a:lnTo>
                <a:lnTo>
                  <a:pt x="420" y="1006"/>
                </a:lnTo>
                <a:lnTo>
                  <a:pt x="416" y="1013"/>
                </a:lnTo>
                <a:lnTo>
                  <a:pt x="414" y="1020"/>
                </a:lnTo>
                <a:lnTo>
                  <a:pt x="413" y="1027"/>
                </a:lnTo>
                <a:lnTo>
                  <a:pt x="413" y="1034"/>
                </a:lnTo>
                <a:lnTo>
                  <a:pt x="413" y="1041"/>
                </a:lnTo>
                <a:lnTo>
                  <a:pt x="413" y="1042"/>
                </a:lnTo>
                <a:lnTo>
                  <a:pt x="412" y="1042"/>
                </a:lnTo>
                <a:lnTo>
                  <a:pt x="409" y="1036"/>
                </a:lnTo>
                <a:lnTo>
                  <a:pt x="406" y="1029"/>
                </a:lnTo>
                <a:lnTo>
                  <a:pt x="404" y="1027"/>
                </a:lnTo>
                <a:lnTo>
                  <a:pt x="403" y="1025"/>
                </a:lnTo>
                <a:lnTo>
                  <a:pt x="403" y="1018"/>
                </a:lnTo>
                <a:lnTo>
                  <a:pt x="398" y="1011"/>
                </a:lnTo>
                <a:lnTo>
                  <a:pt x="396" y="1004"/>
                </a:lnTo>
                <a:lnTo>
                  <a:pt x="393" y="997"/>
                </a:lnTo>
                <a:lnTo>
                  <a:pt x="391" y="990"/>
                </a:lnTo>
                <a:lnTo>
                  <a:pt x="385" y="987"/>
                </a:lnTo>
                <a:lnTo>
                  <a:pt x="383" y="987"/>
                </a:lnTo>
                <a:lnTo>
                  <a:pt x="376" y="984"/>
                </a:lnTo>
                <a:lnTo>
                  <a:pt x="369" y="982"/>
                </a:lnTo>
                <a:lnTo>
                  <a:pt x="364" y="980"/>
                </a:lnTo>
                <a:lnTo>
                  <a:pt x="359" y="980"/>
                </a:lnTo>
                <a:lnTo>
                  <a:pt x="352" y="980"/>
                </a:lnTo>
                <a:lnTo>
                  <a:pt x="333" y="980"/>
                </a:lnTo>
                <a:lnTo>
                  <a:pt x="328" y="980"/>
                </a:lnTo>
                <a:lnTo>
                  <a:pt x="327" y="980"/>
                </a:lnTo>
                <a:lnTo>
                  <a:pt x="323" y="981"/>
                </a:lnTo>
                <a:lnTo>
                  <a:pt x="316" y="981"/>
                </a:lnTo>
                <a:lnTo>
                  <a:pt x="310" y="974"/>
                </a:lnTo>
                <a:lnTo>
                  <a:pt x="305" y="968"/>
                </a:lnTo>
                <a:lnTo>
                  <a:pt x="298" y="965"/>
                </a:lnTo>
                <a:lnTo>
                  <a:pt x="292" y="958"/>
                </a:lnTo>
                <a:lnTo>
                  <a:pt x="285" y="955"/>
                </a:lnTo>
                <a:lnTo>
                  <a:pt x="284" y="962"/>
                </a:lnTo>
                <a:lnTo>
                  <a:pt x="283" y="969"/>
                </a:lnTo>
                <a:lnTo>
                  <a:pt x="283" y="976"/>
                </a:lnTo>
                <a:lnTo>
                  <a:pt x="281" y="981"/>
                </a:lnTo>
                <a:lnTo>
                  <a:pt x="277" y="984"/>
                </a:lnTo>
                <a:lnTo>
                  <a:pt x="271" y="986"/>
                </a:lnTo>
                <a:lnTo>
                  <a:pt x="264" y="989"/>
                </a:lnTo>
                <a:lnTo>
                  <a:pt x="257" y="994"/>
                </a:lnTo>
                <a:lnTo>
                  <a:pt x="257" y="1001"/>
                </a:lnTo>
                <a:lnTo>
                  <a:pt x="255" y="1006"/>
                </a:lnTo>
                <a:lnTo>
                  <a:pt x="249" y="1010"/>
                </a:lnTo>
                <a:lnTo>
                  <a:pt x="243" y="1017"/>
                </a:lnTo>
                <a:lnTo>
                  <a:pt x="243" y="1025"/>
                </a:lnTo>
                <a:lnTo>
                  <a:pt x="238" y="1032"/>
                </a:lnTo>
                <a:lnTo>
                  <a:pt x="235" y="1037"/>
                </a:lnTo>
                <a:lnTo>
                  <a:pt x="228" y="1040"/>
                </a:lnTo>
                <a:lnTo>
                  <a:pt x="221" y="1042"/>
                </a:lnTo>
                <a:lnTo>
                  <a:pt x="214" y="1043"/>
                </a:lnTo>
                <a:lnTo>
                  <a:pt x="208" y="1044"/>
                </a:lnTo>
                <a:lnTo>
                  <a:pt x="200" y="1043"/>
                </a:lnTo>
                <a:lnTo>
                  <a:pt x="194" y="1040"/>
                </a:lnTo>
                <a:lnTo>
                  <a:pt x="191" y="1033"/>
                </a:lnTo>
                <a:lnTo>
                  <a:pt x="191" y="1025"/>
                </a:lnTo>
                <a:lnTo>
                  <a:pt x="191" y="1019"/>
                </a:lnTo>
                <a:lnTo>
                  <a:pt x="189" y="1012"/>
                </a:lnTo>
                <a:lnTo>
                  <a:pt x="187" y="1005"/>
                </a:lnTo>
                <a:lnTo>
                  <a:pt x="183" y="998"/>
                </a:lnTo>
                <a:lnTo>
                  <a:pt x="184" y="992"/>
                </a:lnTo>
                <a:lnTo>
                  <a:pt x="181" y="985"/>
                </a:lnTo>
                <a:lnTo>
                  <a:pt x="180" y="978"/>
                </a:lnTo>
                <a:lnTo>
                  <a:pt x="173" y="971"/>
                </a:lnTo>
                <a:lnTo>
                  <a:pt x="170" y="965"/>
                </a:lnTo>
                <a:lnTo>
                  <a:pt x="169" y="958"/>
                </a:lnTo>
                <a:lnTo>
                  <a:pt x="167" y="952"/>
                </a:lnTo>
                <a:lnTo>
                  <a:pt x="164" y="945"/>
                </a:lnTo>
                <a:lnTo>
                  <a:pt x="161" y="938"/>
                </a:lnTo>
                <a:lnTo>
                  <a:pt x="160" y="931"/>
                </a:lnTo>
                <a:lnTo>
                  <a:pt x="160" y="924"/>
                </a:lnTo>
                <a:lnTo>
                  <a:pt x="159" y="917"/>
                </a:lnTo>
                <a:lnTo>
                  <a:pt x="156" y="912"/>
                </a:lnTo>
                <a:lnTo>
                  <a:pt x="155" y="911"/>
                </a:lnTo>
                <a:lnTo>
                  <a:pt x="153" y="907"/>
                </a:lnTo>
                <a:lnTo>
                  <a:pt x="149" y="900"/>
                </a:lnTo>
                <a:lnTo>
                  <a:pt x="145" y="893"/>
                </a:lnTo>
                <a:lnTo>
                  <a:pt x="138" y="889"/>
                </a:lnTo>
                <a:lnTo>
                  <a:pt x="134" y="888"/>
                </a:lnTo>
                <a:lnTo>
                  <a:pt x="132" y="881"/>
                </a:lnTo>
                <a:lnTo>
                  <a:pt x="131" y="875"/>
                </a:lnTo>
                <a:lnTo>
                  <a:pt x="134" y="867"/>
                </a:lnTo>
                <a:lnTo>
                  <a:pt x="131" y="860"/>
                </a:lnTo>
                <a:lnTo>
                  <a:pt x="125" y="857"/>
                </a:lnTo>
                <a:lnTo>
                  <a:pt x="119" y="852"/>
                </a:lnTo>
                <a:lnTo>
                  <a:pt x="116" y="845"/>
                </a:lnTo>
                <a:lnTo>
                  <a:pt x="120" y="837"/>
                </a:lnTo>
                <a:lnTo>
                  <a:pt x="117" y="831"/>
                </a:lnTo>
                <a:lnTo>
                  <a:pt x="111" y="824"/>
                </a:lnTo>
                <a:lnTo>
                  <a:pt x="118" y="820"/>
                </a:lnTo>
                <a:lnTo>
                  <a:pt x="124" y="819"/>
                </a:lnTo>
                <a:lnTo>
                  <a:pt x="125" y="815"/>
                </a:lnTo>
                <a:lnTo>
                  <a:pt x="126" y="808"/>
                </a:lnTo>
                <a:lnTo>
                  <a:pt x="124" y="802"/>
                </a:lnTo>
                <a:lnTo>
                  <a:pt x="120" y="800"/>
                </a:lnTo>
                <a:lnTo>
                  <a:pt x="114" y="794"/>
                </a:lnTo>
                <a:lnTo>
                  <a:pt x="118" y="787"/>
                </a:lnTo>
                <a:lnTo>
                  <a:pt x="121" y="780"/>
                </a:lnTo>
                <a:lnTo>
                  <a:pt x="124" y="772"/>
                </a:lnTo>
                <a:lnTo>
                  <a:pt x="125" y="767"/>
                </a:lnTo>
                <a:lnTo>
                  <a:pt x="119" y="760"/>
                </a:lnTo>
                <a:lnTo>
                  <a:pt x="113" y="758"/>
                </a:lnTo>
                <a:lnTo>
                  <a:pt x="107" y="751"/>
                </a:lnTo>
                <a:lnTo>
                  <a:pt x="101" y="744"/>
                </a:lnTo>
                <a:lnTo>
                  <a:pt x="95" y="740"/>
                </a:lnTo>
                <a:lnTo>
                  <a:pt x="94" y="738"/>
                </a:lnTo>
                <a:lnTo>
                  <a:pt x="90" y="731"/>
                </a:lnTo>
                <a:lnTo>
                  <a:pt x="91" y="724"/>
                </a:lnTo>
                <a:lnTo>
                  <a:pt x="88" y="716"/>
                </a:lnTo>
                <a:lnTo>
                  <a:pt x="86" y="711"/>
                </a:lnTo>
                <a:lnTo>
                  <a:pt x="84" y="703"/>
                </a:lnTo>
                <a:lnTo>
                  <a:pt x="83" y="699"/>
                </a:lnTo>
                <a:lnTo>
                  <a:pt x="83" y="692"/>
                </a:lnTo>
                <a:lnTo>
                  <a:pt x="78" y="686"/>
                </a:lnTo>
                <a:lnTo>
                  <a:pt x="77" y="679"/>
                </a:lnTo>
                <a:lnTo>
                  <a:pt x="75" y="673"/>
                </a:lnTo>
                <a:lnTo>
                  <a:pt x="73" y="666"/>
                </a:lnTo>
                <a:lnTo>
                  <a:pt x="76" y="659"/>
                </a:lnTo>
                <a:lnTo>
                  <a:pt x="73" y="659"/>
                </a:lnTo>
                <a:lnTo>
                  <a:pt x="67" y="656"/>
                </a:lnTo>
                <a:lnTo>
                  <a:pt x="61" y="653"/>
                </a:lnTo>
                <a:lnTo>
                  <a:pt x="60" y="646"/>
                </a:lnTo>
                <a:lnTo>
                  <a:pt x="58" y="639"/>
                </a:lnTo>
                <a:lnTo>
                  <a:pt x="51" y="632"/>
                </a:lnTo>
                <a:lnTo>
                  <a:pt x="46" y="625"/>
                </a:lnTo>
                <a:lnTo>
                  <a:pt x="46" y="621"/>
                </a:lnTo>
                <a:lnTo>
                  <a:pt x="45" y="617"/>
                </a:lnTo>
                <a:lnTo>
                  <a:pt x="45" y="615"/>
                </a:lnTo>
                <a:lnTo>
                  <a:pt x="44" y="608"/>
                </a:lnTo>
                <a:lnTo>
                  <a:pt x="40" y="603"/>
                </a:lnTo>
                <a:lnTo>
                  <a:pt x="34" y="600"/>
                </a:lnTo>
                <a:lnTo>
                  <a:pt x="35" y="599"/>
                </a:lnTo>
                <a:lnTo>
                  <a:pt x="36" y="593"/>
                </a:lnTo>
                <a:lnTo>
                  <a:pt x="43" y="586"/>
                </a:lnTo>
                <a:lnTo>
                  <a:pt x="49" y="582"/>
                </a:lnTo>
                <a:lnTo>
                  <a:pt x="51" y="576"/>
                </a:lnTo>
                <a:lnTo>
                  <a:pt x="55" y="569"/>
                </a:lnTo>
                <a:lnTo>
                  <a:pt x="59" y="562"/>
                </a:lnTo>
                <a:lnTo>
                  <a:pt x="64" y="555"/>
                </a:lnTo>
                <a:lnTo>
                  <a:pt x="70" y="550"/>
                </a:lnTo>
                <a:lnTo>
                  <a:pt x="67" y="544"/>
                </a:lnTo>
                <a:lnTo>
                  <a:pt x="67" y="543"/>
                </a:lnTo>
                <a:lnTo>
                  <a:pt x="67" y="538"/>
                </a:lnTo>
                <a:lnTo>
                  <a:pt x="71" y="530"/>
                </a:lnTo>
                <a:lnTo>
                  <a:pt x="77" y="527"/>
                </a:lnTo>
                <a:lnTo>
                  <a:pt x="75" y="521"/>
                </a:lnTo>
                <a:lnTo>
                  <a:pt x="70" y="516"/>
                </a:lnTo>
                <a:lnTo>
                  <a:pt x="69" y="516"/>
                </a:lnTo>
                <a:lnTo>
                  <a:pt x="63" y="517"/>
                </a:lnTo>
                <a:lnTo>
                  <a:pt x="61" y="517"/>
                </a:lnTo>
                <a:lnTo>
                  <a:pt x="55" y="512"/>
                </a:lnTo>
                <a:lnTo>
                  <a:pt x="51" y="505"/>
                </a:lnTo>
                <a:lnTo>
                  <a:pt x="48" y="498"/>
                </a:lnTo>
                <a:lnTo>
                  <a:pt x="45" y="492"/>
                </a:lnTo>
                <a:lnTo>
                  <a:pt x="45" y="489"/>
                </a:lnTo>
                <a:lnTo>
                  <a:pt x="42" y="482"/>
                </a:lnTo>
                <a:lnTo>
                  <a:pt x="39" y="474"/>
                </a:lnTo>
                <a:lnTo>
                  <a:pt x="36" y="469"/>
                </a:lnTo>
                <a:lnTo>
                  <a:pt x="39" y="461"/>
                </a:lnTo>
                <a:lnTo>
                  <a:pt x="40" y="457"/>
                </a:lnTo>
                <a:lnTo>
                  <a:pt x="44" y="452"/>
                </a:lnTo>
                <a:lnTo>
                  <a:pt x="45" y="445"/>
                </a:lnTo>
                <a:lnTo>
                  <a:pt x="51" y="439"/>
                </a:lnTo>
                <a:lnTo>
                  <a:pt x="47" y="432"/>
                </a:lnTo>
                <a:lnTo>
                  <a:pt x="40" y="426"/>
                </a:lnTo>
                <a:lnTo>
                  <a:pt x="36" y="420"/>
                </a:lnTo>
                <a:lnTo>
                  <a:pt x="34" y="416"/>
                </a:lnTo>
                <a:lnTo>
                  <a:pt x="35" y="409"/>
                </a:lnTo>
                <a:lnTo>
                  <a:pt x="36" y="401"/>
                </a:lnTo>
                <a:lnTo>
                  <a:pt x="42" y="397"/>
                </a:lnTo>
                <a:lnTo>
                  <a:pt x="40" y="391"/>
                </a:lnTo>
                <a:lnTo>
                  <a:pt x="46" y="384"/>
                </a:lnTo>
                <a:lnTo>
                  <a:pt x="49" y="377"/>
                </a:lnTo>
                <a:lnTo>
                  <a:pt x="55" y="372"/>
                </a:lnTo>
                <a:lnTo>
                  <a:pt x="54" y="365"/>
                </a:lnTo>
                <a:lnTo>
                  <a:pt x="57" y="358"/>
                </a:lnTo>
                <a:lnTo>
                  <a:pt x="62" y="352"/>
                </a:lnTo>
                <a:lnTo>
                  <a:pt x="60" y="345"/>
                </a:lnTo>
                <a:lnTo>
                  <a:pt x="54" y="339"/>
                </a:lnTo>
                <a:lnTo>
                  <a:pt x="53" y="332"/>
                </a:lnTo>
                <a:lnTo>
                  <a:pt x="50" y="325"/>
                </a:lnTo>
                <a:lnTo>
                  <a:pt x="47" y="318"/>
                </a:lnTo>
                <a:lnTo>
                  <a:pt x="49" y="311"/>
                </a:lnTo>
                <a:lnTo>
                  <a:pt x="51" y="304"/>
                </a:lnTo>
                <a:lnTo>
                  <a:pt x="51" y="297"/>
                </a:lnTo>
                <a:lnTo>
                  <a:pt x="50" y="292"/>
                </a:lnTo>
                <a:lnTo>
                  <a:pt x="50" y="284"/>
                </a:lnTo>
                <a:lnTo>
                  <a:pt x="49" y="278"/>
                </a:lnTo>
                <a:lnTo>
                  <a:pt x="49" y="271"/>
                </a:lnTo>
                <a:lnTo>
                  <a:pt x="49" y="264"/>
                </a:lnTo>
                <a:lnTo>
                  <a:pt x="47" y="261"/>
                </a:lnTo>
                <a:lnTo>
                  <a:pt x="47" y="254"/>
                </a:lnTo>
                <a:lnTo>
                  <a:pt x="50" y="247"/>
                </a:lnTo>
                <a:lnTo>
                  <a:pt x="56" y="240"/>
                </a:lnTo>
                <a:lnTo>
                  <a:pt x="62" y="236"/>
                </a:lnTo>
                <a:lnTo>
                  <a:pt x="60" y="229"/>
                </a:lnTo>
                <a:lnTo>
                  <a:pt x="63" y="222"/>
                </a:lnTo>
                <a:lnTo>
                  <a:pt x="64" y="222"/>
                </a:lnTo>
                <a:lnTo>
                  <a:pt x="63" y="221"/>
                </a:lnTo>
                <a:lnTo>
                  <a:pt x="60" y="213"/>
                </a:lnTo>
                <a:lnTo>
                  <a:pt x="57" y="206"/>
                </a:lnTo>
                <a:lnTo>
                  <a:pt x="54" y="199"/>
                </a:lnTo>
                <a:lnTo>
                  <a:pt x="50" y="192"/>
                </a:lnTo>
                <a:lnTo>
                  <a:pt x="47" y="186"/>
                </a:lnTo>
                <a:lnTo>
                  <a:pt x="40" y="172"/>
                </a:lnTo>
                <a:lnTo>
                  <a:pt x="36" y="166"/>
                </a:lnTo>
                <a:lnTo>
                  <a:pt x="30" y="153"/>
                </a:lnTo>
                <a:lnTo>
                  <a:pt x="26" y="146"/>
                </a:lnTo>
                <a:lnTo>
                  <a:pt x="23" y="140"/>
                </a:lnTo>
                <a:lnTo>
                  <a:pt x="18" y="133"/>
                </a:lnTo>
                <a:lnTo>
                  <a:pt x="14" y="126"/>
                </a:lnTo>
                <a:lnTo>
                  <a:pt x="11" y="119"/>
                </a:lnTo>
                <a:lnTo>
                  <a:pt x="7" y="114"/>
                </a:lnTo>
                <a:lnTo>
                  <a:pt x="4" y="107"/>
                </a:lnTo>
                <a:lnTo>
                  <a:pt x="0" y="10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2" name="Freeform 239"/>
          <p:cNvSpPr>
            <a:spLocks/>
          </p:cNvSpPr>
          <p:nvPr/>
        </p:nvSpPr>
        <p:spPr bwMode="auto">
          <a:xfrm>
            <a:off x="3992563" y="4356100"/>
            <a:ext cx="180975" cy="238125"/>
          </a:xfrm>
          <a:custGeom>
            <a:avLst/>
            <a:gdLst>
              <a:gd name="T0" fmla="*/ 2147483647 w 386"/>
              <a:gd name="T1" fmla="*/ 2147483647 h 506"/>
              <a:gd name="T2" fmla="*/ 2147483647 w 386"/>
              <a:gd name="T3" fmla="*/ 2147483647 h 506"/>
              <a:gd name="T4" fmla="*/ 2147483647 w 386"/>
              <a:gd name="T5" fmla="*/ 2147483647 h 506"/>
              <a:gd name="T6" fmla="*/ 2147483647 w 386"/>
              <a:gd name="T7" fmla="*/ 2147483647 h 506"/>
              <a:gd name="T8" fmla="*/ 2147483647 w 386"/>
              <a:gd name="T9" fmla="*/ 2147483647 h 506"/>
              <a:gd name="T10" fmla="*/ 2147483647 w 386"/>
              <a:gd name="T11" fmla="*/ 2147483647 h 506"/>
              <a:gd name="T12" fmla="*/ 2147483647 w 386"/>
              <a:gd name="T13" fmla="*/ 2147483647 h 506"/>
              <a:gd name="T14" fmla="*/ 2147483647 w 386"/>
              <a:gd name="T15" fmla="*/ 2147483647 h 506"/>
              <a:gd name="T16" fmla="*/ 2147483647 w 386"/>
              <a:gd name="T17" fmla="*/ 2147483647 h 506"/>
              <a:gd name="T18" fmla="*/ 2147483647 w 386"/>
              <a:gd name="T19" fmla="*/ 2147483647 h 506"/>
              <a:gd name="T20" fmla="*/ 2147483647 w 386"/>
              <a:gd name="T21" fmla="*/ 2147483647 h 506"/>
              <a:gd name="T22" fmla="*/ 2147483647 w 386"/>
              <a:gd name="T23" fmla="*/ 2147483647 h 506"/>
              <a:gd name="T24" fmla="*/ 2147483647 w 386"/>
              <a:gd name="T25" fmla="*/ 2147483647 h 506"/>
              <a:gd name="T26" fmla="*/ 2147483647 w 386"/>
              <a:gd name="T27" fmla="*/ 2147483647 h 506"/>
              <a:gd name="T28" fmla="*/ 2147483647 w 386"/>
              <a:gd name="T29" fmla="*/ 2147483647 h 506"/>
              <a:gd name="T30" fmla="*/ 2147483647 w 386"/>
              <a:gd name="T31" fmla="*/ 2147483647 h 506"/>
              <a:gd name="T32" fmla="*/ 2147483647 w 386"/>
              <a:gd name="T33" fmla="*/ 2147483647 h 506"/>
              <a:gd name="T34" fmla="*/ 2147483647 w 386"/>
              <a:gd name="T35" fmla="*/ 2147483647 h 506"/>
              <a:gd name="T36" fmla="*/ 2147483647 w 386"/>
              <a:gd name="T37" fmla="*/ 2147483647 h 506"/>
              <a:gd name="T38" fmla="*/ 2147483647 w 386"/>
              <a:gd name="T39" fmla="*/ 2147483647 h 506"/>
              <a:gd name="T40" fmla="*/ 2147483647 w 386"/>
              <a:gd name="T41" fmla="*/ 2147483647 h 506"/>
              <a:gd name="T42" fmla="*/ 2147483647 w 386"/>
              <a:gd name="T43" fmla="*/ 2147483647 h 506"/>
              <a:gd name="T44" fmla="*/ 2147483647 w 386"/>
              <a:gd name="T45" fmla="*/ 2147483647 h 506"/>
              <a:gd name="T46" fmla="*/ 2147483647 w 386"/>
              <a:gd name="T47" fmla="*/ 2147483647 h 506"/>
              <a:gd name="T48" fmla="*/ 2147483647 w 386"/>
              <a:gd name="T49" fmla="*/ 2147483647 h 506"/>
              <a:gd name="T50" fmla="*/ 2147483647 w 386"/>
              <a:gd name="T51" fmla="*/ 2147483647 h 506"/>
              <a:gd name="T52" fmla="*/ 2147483647 w 386"/>
              <a:gd name="T53" fmla="*/ 2147483647 h 506"/>
              <a:gd name="T54" fmla="*/ 2147483647 w 386"/>
              <a:gd name="T55" fmla="*/ 2147483647 h 506"/>
              <a:gd name="T56" fmla="*/ 2147483647 w 386"/>
              <a:gd name="T57" fmla="*/ 2147483647 h 506"/>
              <a:gd name="T58" fmla="*/ 2147483647 w 386"/>
              <a:gd name="T59" fmla="*/ 2147483647 h 506"/>
              <a:gd name="T60" fmla="*/ 2147483647 w 386"/>
              <a:gd name="T61" fmla="*/ 2147483647 h 506"/>
              <a:gd name="T62" fmla="*/ 2147483647 w 386"/>
              <a:gd name="T63" fmla="*/ 2147483647 h 506"/>
              <a:gd name="T64" fmla="*/ 2147483647 w 386"/>
              <a:gd name="T65" fmla="*/ 2147483647 h 506"/>
              <a:gd name="T66" fmla="*/ 2147483647 w 386"/>
              <a:gd name="T67" fmla="*/ 2147483647 h 506"/>
              <a:gd name="T68" fmla="*/ 2147483647 w 386"/>
              <a:gd name="T69" fmla="*/ 2147483647 h 506"/>
              <a:gd name="T70" fmla="*/ 2147483647 w 386"/>
              <a:gd name="T71" fmla="*/ 2147483647 h 506"/>
              <a:gd name="T72" fmla="*/ 2147483647 w 386"/>
              <a:gd name="T73" fmla="*/ 2147483647 h 506"/>
              <a:gd name="T74" fmla="*/ 2147483647 w 386"/>
              <a:gd name="T75" fmla="*/ 2147483647 h 506"/>
              <a:gd name="T76" fmla="*/ 2147483647 w 386"/>
              <a:gd name="T77" fmla="*/ 2147483647 h 506"/>
              <a:gd name="T78" fmla="*/ 2147483647 w 386"/>
              <a:gd name="T79" fmla="*/ 2147483647 h 506"/>
              <a:gd name="T80" fmla="*/ 2147483647 w 386"/>
              <a:gd name="T81" fmla="*/ 2147483647 h 506"/>
              <a:gd name="T82" fmla="*/ 2147483647 w 386"/>
              <a:gd name="T83" fmla="*/ 2147483647 h 506"/>
              <a:gd name="T84" fmla="*/ 2147483647 w 386"/>
              <a:gd name="T85" fmla="*/ 2147483647 h 506"/>
              <a:gd name="T86" fmla="*/ 2147483647 w 386"/>
              <a:gd name="T87" fmla="*/ 2147483647 h 506"/>
              <a:gd name="T88" fmla="*/ 2147483647 w 386"/>
              <a:gd name="T89" fmla="*/ 2147483647 h 506"/>
              <a:gd name="T90" fmla="*/ 2147483647 w 386"/>
              <a:gd name="T91" fmla="*/ 2147483647 h 506"/>
              <a:gd name="T92" fmla="*/ 2147483647 w 386"/>
              <a:gd name="T93" fmla="*/ 2147483647 h 506"/>
              <a:gd name="T94" fmla="*/ 2147483647 w 386"/>
              <a:gd name="T95" fmla="*/ 2147483647 h 506"/>
              <a:gd name="T96" fmla="*/ 2147483647 w 386"/>
              <a:gd name="T97" fmla="*/ 2147483647 h 506"/>
              <a:gd name="T98" fmla="*/ 2147483647 w 386"/>
              <a:gd name="T99" fmla="*/ 2147483647 h 506"/>
              <a:gd name="T100" fmla="*/ 2147483647 w 386"/>
              <a:gd name="T101" fmla="*/ 2147483647 h 506"/>
              <a:gd name="T102" fmla="*/ 2147483647 w 386"/>
              <a:gd name="T103" fmla="*/ 2147483647 h 506"/>
              <a:gd name="T104" fmla="*/ 2147483647 w 386"/>
              <a:gd name="T105" fmla="*/ 2147483647 h 506"/>
              <a:gd name="T106" fmla="*/ 2147483647 w 386"/>
              <a:gd name="T107" fmla="*/ 2147483647 h 506"/>
              <a:gd name="T108" fmla="*/ 2147483647 w 386"/>
              <a:gd name="T109" fmla="*/ 2147483647 h 506"/>
              <a:gd name="T110" fmla="*/ 2147483647 w 386"/>
              <a:gd name="T111" fmla="*/ 2147483647 h 5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6"/>
              <a:gd name="T169" fmla="*/ 0 h 506"/>
              <a:gd name="T170" fmla="*/ 386 w 386"/>
              <a:gd name="T171" fmla="*/ 506 h 5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6" h="506">
                <a:moveTo>
                  <a:pt x="0" y="335"/>
                </a:moveTo>
                <a:lnTo>
                  <a:pt x="0" y="334"/>
                </a:lnTo>
                <a:lnTo>
                  <a:pt x="5" y="328"/>
                </a:lnTo>
                <a:lnTo>
                  <a:pt x="10" y="323"/>
                </a:lnTo>
                <a:lnTo>
                  <a:pt x="13" y="322"/>
                </a:lnTo>
                <a:lnTo>
                  <a:pt x="18" y="314"/>
                </a:lnTo>
                <a:lnTo>
                  <a:pt x="19" y="307"/>
                </a:lnTo>
                <a:lnTo>
                  <a:pt x="18" y="302"/>
                </a:lnTo>
                <a:lnTo>
                  <a:pt x="21" y="295"/>
                </a:lnTo>
                <a:lnTo>
                  <a:pt x="20" y="288"/>
                </a:lnTo>
                <a:lnTo>
                  <a:pt x="19" y="281"/>
                </a:lnTo>
                <a:lnTo>
                  <a:pt x="16" y="274"/>
                </a:lnTo>
                <a:lnTo>
                  <a:pt x="14" y="268"/>
                </a:lnTo>
                <a:lnTo>
                  <a:pt x="14" y="261"/>
                </a:lnTo>
                <a:lnTo>
                  <a:pt x="10" y="254"/>
                </a:lnTo>
                <a:lnTo>
                  <a:pt x="9" y="252"/>
                </a:lnTo>
                <a:lnTo>
                  <a:pt x="13" y="249"/>
                </a:lnTo>
                <a:lnTo>
                  <a:pt x="19" y="249"/>
                </a:lnTo>
                <a:lnTo>
                  <a:pt x="23" y="252"/>
                </a:lnTo>
                <a:lnTo>
                  <a:pt x="26" y="253"/>
                </a:lnTo>
                <a:lnTo>
                  <a:pt x="27" y="246"/>
                </a:lnTo>
                <a:lnTo>
                  <a:pt x="32" y="240"/>
                </a:lnTo>
                <a:lnTo>
                  <a:pt x="34" y="233"/>
                </a:lnTo>
                <a:lnTo>
                  <a:pt x="31" y="229"/>
                </a:lnTo>
                <a:lnTo>
                  <a:pt x="34" y="221"/>
                </a:lnTo>
                <a:lnTo>
                  <a:pt x="36" y="215"/>
                </a:lnTo>
                <a:lnTo>
                  <a:pt x="43" y="216"/>
                </a:lnTo>
                <a:lnTo>
                  <a:pt x="39" y="210"/>
                </a:lnTo>
                <a:lnTo>
                  <a:pt x="36" y="204"/>
                </a:lnTo>
                <a:lnTo>
                  <a:pt x="30" y="202"/>
                </a:lnTo>
                <a:lnTo>
                  <a:pt x="25" y="196"/>
                </a:lnTo>
                <a:lnTo>
                  <a:pt x="26" y="189"/>
                </a:lnTo>
                <a:lnTo>
                  <a:pt x="25" y="182"/>
                </a:lnTo>
                <a:lnTo>
                  <a:pt x="30" y="178"/>
                </a:lnTo>
                <a:lnTo>
                  <a:pt x="36" y="177"/>
                </a:lnTo>
                <a:lnTo>
                  <a:pt x="43" y="177"/>
                </a:lnTo>
                <a:lnTo>
                  <a:pt x="49" y="184"/>
                </a:lnTo>
                <a:lnTo>
                  <a:pt x="54" y="184"/>
                </a:lnTo>
                <a:lnTo>
                  <a:pt x="60" y="188"/>
                </a:lnTo>
                <a:lnTo>
                  <a:pt x="62" y="188"/>
                </a:lnTo>
                <a:lnTo>
                  <a:pt x="61" y="186"/>
                </a:lnTo>
                <a:lnTo>
                  <a:pt x="60" y="180"/>
                </a:lnTo>
                <a:lnTo>
                  <a:pt x="60" y="173"/>
                </a:lnTo>
                <a:lnTo>
                  <a:pt x="59" y="167"/>
                </a:lnTo>
                <a:lnTo>
                  <a:pt x="55" y="160"/>
                </a:lnTo>
                <a:lnTo>
                  <a:pt x="49" y="156"/>
                </a:lnTo>
                <a:lnTo>
                  <a:pt x="43" y="154"/>
                </a:lnTo>
                <a:lnTo>
                  <a:pt x="45" y="148"/>
                </a:lnTo>
                <a:lnTo>
                  <a:pt x="45" y="141"/>
                </a:lnTo>
                <a:lnTo>
                  <a:pt x="51" y="134"/>
                </a:lnTo>
                <a:lnTo>
                  <a:pt x="57" y="133"/>
                </a:lnTo>
                <a:lnTo>
                  <a:pt x="53" y="128"/>
                </a:lnTo>
                <a:lnTo>
                  <a:pt x="47" y="125"/>
                </a:lnTo>
                <a:lnTo>
                  <a:pt x="46" y="118"/>
                </a:lnTo>
                <a:lnTo>
                  <a:pt x="48" y="111"/>
                </a:lnTo>
                <a:lnTo>
                  <a:pt x="49" y="104"/>
                </a:lnTo>
                <a:lnTo>
                  <a:pt x="43" y="108"/>
                </a:lnTo>
                <a:lnTo>
                  <a:pt x="36" y="105"/>
                </a:lnTo>
                <a:lnTo>
                  <a:pt x="31" y="99"/>
                </a:lnTo>
                <a:lnTo>
                  <a:pt x="31" y="93"/>
                </a:lnTo>
                <a:lnTo>
                  <a:pt x="32" y="85"/>
                </a:lnTo>
                <a:lnTo>
                  <a:pt x="33" y="78"/>
                </a:lnTo>
                <a:lnTo>
                  <a:pt x="33" y="75"/>
                </a:lnTo>
                <a:lnTo>
                  <a:pt x="32" y="68"/>
                </a:lnTo>
                <a:lnTo>
                  <a:pt x="31" y="61"/>
                </a:lnTo>
                <a:lnTo>
                  <a:pt x="32" y="60"/>
                </a:lnTo>
                <a:lnTo>
                  <a:pt x="32" y="59"/>
                </a:lnTo>
                <a:lnTo>
                  <a:pt x="33" y="57"/>
                </a:lnTo>
                <a:lnTo>
                  <a:pt x="38" y="53"/>
                </a:lnTo>
                <a:lnTo>
                  <a:pt x="43" y="46"/>
                </a:lnTo>
                <a:lnTo>
                  <a:pt x="47" y="46"/>
                </a:lnTo>
                <a:lnTo>
                  <a:pt x="53" y="43"/>
                </a:lnTo>
                <a:lnTo>
                  <a:pt x="57" y="36"/>
                </a:lnTo>
                <a:lnTo>
                  <a:pt x="58" y="29"/>
                </a:lnTo>
                <a:lnTo>
                  <a:pt x="63" y="24"/>
                </a:lnTo>
                <a:lnTo>
                  <a:pt x="69" y="25"/>
                </a:lnTo>
                <a:lnTo>
                  <a:pt x="76" y="24"/>
                </a:lnTo>
                <a:lnTo>
                  <a:pt x="76" y="29"/>
                </a:lnTo>
                <a:lnTo>
                  <a:pt x="82" y="32"/>
                </a:lnTo>
                <a:lnTo>
                  <a:pt x="83" y="39"/>
                </a:lnTo>
                <a:lnTo>
                  <a:pt x="89" y="40"/>
                </a:lnTo>
                <a:lnTo>
                  <a:pt x="95" y="41"/>
                </a:lnTo>
                <a:lnTo>
                  <a:pt x="101" y="46"/>
                </a:lnTo>
                <a:lnTo>
                  <a:pt x="108" y="45"/>
                </a:lnTo>
                <a:lnTo>
                  <a:pt x="106" y="38"/>
                </a:lnTo>
                <a:lnTo>
                  <a:pt x="112" y="32"/>
                </a:lnTo>
                <a:lnTo>
                  <a:pt x="117" y="30"/>
                </a:lnTo>
                <a:lnTo>
                  <a:pt x="123" y="32"/>
                </a:lnTo>
                <a:lnTo>
                  <a:pt x="126" y="31"/>
                </a:lnTo>
                <a:lnTo>
                  <a:pt x="127" y="27"/>
                </a:lnTo>
                <a:lnTo>
                  <a:pt x="124" y="21"/>
                </a:lnTo>
                <a:lnTo>
                  <a:pt x="126" y="13"/>
                </a:lnTo>
                <a:lnTo>
                  <a:pt x="126" y="7"/>
                </a:lnTo>
                <a:lnTo>
                  <a:pt x="128" y="7"/>
                </a:lnTo>
                <a:lnTo>
                  <a:pt x="135" y="14"/>
                </a:lnTo>
                <a:lnTo>
                  <a:pt x="140" y="16"/>
                </a:lnTo>
                <a:lnTo>
                  <a:pt x="142" y="12"/>
                </a:lnTo>
                <a:lnTo>
                  <a:pt x="146" y="5"/>
                </a:lnTo>
                <a:lnTo>
                  <a:pt x="152" y="0"/>
                </a:lnTo>
                <a:lnTo>
                  <a:pt x="154" y="8"/>
                </a:lnTo>
                <a:lnTo>
                  <a:pt x="154" y="15"/>
                </a:lnTo>
                <a:lnTo>
                  <a:pt x="156" y="21"/>
                </a:lnTo>
                <a:lnTo>
                  <a:pt x="155" y="29"/>
                </a:lnTo>
                <a:lnTo>
                  <a:pt x="154" y="35"/>
                </a:lnTo>
                <a:lnTo>
                  <a:pt x="153" y="39"/>
                </a:lnTo>
                <a:lnTo>
                  <a:pt x="154" y="40"/>
                </a:lnTo>
                <a:lnTo>
                  <a:pt x="155" y="41"/>
                </a:lnTo>
                <a:lnTo>
                  <a:pt x="162" y="44"/>
                </a:lnTo>
                <a:lnTo>
                  <a:pt x="168" y="43"/>
                </a:lnTo>
                <a:lnTo>
                  <a:pt x="174" y="37"/>
                </a:lnTo>
                <a:lnTo>
                  <a:pt x="175" y="30"/>
                </a:lnTo>
                <a:lnTo>
                  <a:pt x="180" y="25"/>
                </a:lnTo>
                <a:lnTo>
                  <a:pt x="183" y="25"/>
                </a:lnTo>
                <a:lnTo>
                  <a:pt x="189" y="24"/>
                </a:lnTo>
                <a:lnTo>
                  <a:pt x="192" y="24"/>
                </a:lnTo>
                <a:lnTo>
                  <a:pt x="198" y="24"/>
                </a:lnTo>
                <a:lnTo>
                  <a:pt x="201" y="32"/>
                </a:lnTo>
                <a:lnTo>
                  <a:pt x="206" y="37"/>
                </a:lnTo>
                <a:lnTo>
                  <a:pt x="213" y="35"/>
                </a:lnTo>
                <a:lnTo>
                  <a:pt x="218" y="37"/>
                </a:lnTo>
                <a:lnTo>
                  <a:pt x="223" y="43"/>
                </a:lnTo>
                <a:lnTo>
                  <a:pt x="226" y="46"/>
                </a:lnTo>
                <a:lnTo>
                  <a:pt x="226" y="48"/>
                </a:lnTo>
                <a:lnTo>
                  <a:pt x="230" y="54"/>
                </a:lnTo>
                <a:lnTo>
                  <a:pt x="231" y="60"/>
                </a:lnTo>
                <a:lnTo>
                  <a:pt x="232" y="65"/>
                </a:lnTo>
                <a:lnTo>
                  <a:pt x="238" y="69"/>
                </a:lnTo>
                <a:lnTo>
                  <a:pt x="244" y="77"/>
                </a:lnTo>
                <a:lnTo>
                  <a:pt x="248" y="83"/>
                </a:lnTo>
                <a:lnTo>
                  <a:pt x="255" y="81"/>
                </a:lnTo>
                <a:lnTo>
                  <a:pt x="256" y="83"/>
                </a:lnTo>
                <a:lnTo>
                  <a:pt x="262" y="87"/>
                </a:lnTo>
                <a:lnTo>
                  <a:pt x="268" y="89"/>
                </a:lnTo>
                <a:lnTo>
                  <a:pt x="273" y="91"/>
                </a:lnTo>
                <a:lnTo>
                  <a:pt x="273" y="89"/>
                </a:lnTo>
                <a:lnTo>
                  <a:pt x="275" y="83"/>
                </a:lnTo>
                <a:lnTo>
                  <a:pt x="282" y="78"/>
                </a:lnTo>
                <a:lnTo>
                  <a:pt x="288" y="73"/>
                </a:lnTo>
                <a:lnTo>
                  <a:pt x="293" y="73"/>
                </a:lnTo>
                <a:lnTo>
                  <a:pt x="300" y="68"/>
                </a:lnTo>
                <a:lnTo>
                  <a:pt x="304" y="68"/>
                </a:lnTo>
                <a:lnTo>
                  <a:pt x="312" y="64"/>
                </a:lnTo>
                <a:lnTo>
                  <a:pt x="317" y="63"/>
                </a:lnTo>
                <a:lnTo>
                  <a:pt x="328" y="65"/>
                </a:lnTo>
                <a:lnTo>
                  <a:pt x="331" y="65"/>
                </a:lnTo>
                <a:lnTo>
                  <a:pt x="337" y="71"/>
                </a:lnTo>
                <a:lnTo>
                  <a:pt x="344" y="65"/>
                </a:lnTo>
                <a:lnTo>
                  <a:pt x="348" y="72"/>
                </a:lnTo>
                <a:lnTo>
                  <a:pt x="351" y="78"/>
                </a:lnTo>
                <a:lnTo>
                  <a:pt x="356" y="81"/>
                </a:lnTo>
                <a:lnTo>
                  <a:pt x="359" y="87"/>
                </a:lnTo>
                <a:lnTo>
                  <a:pt x="361" y="94"/>
                </a:lnTo>
                <a:lnTo>
                  <a:pt x="365" y="101"/>
                </a:lnTo>
                <a:lnTo>
                  <a:pt x="372" y="107"/>
                </a:lnTo>
                <a:lnTo>
                  <a:pt x="376" y="100"/>
                </a:lnTo>
                <a:lnTo>
                  <a:pt x="376" y="107"/>
                </a:lnTo>
                <a:lnTo>
                  <a:pt x="374" y="115"/>
                </a:lnTo>
                <a:lnTo>
                  <a:pt x="375" y="120"/>
                </a:lnTo>
                <a:lnTo>
                  <a:pt x="372" y="126"/>
                </a:lnTo>
                <a:lnTo>
                  <a:pt x="371" y="133"/>
                </a:lnTo>
                <a:lnTo>
                  <a:pt x="376" y="137"/>
                </a:lnTo>
                <a:lnTo>
                  <a:pt x="378" y="143"/>
                </a:lnTo>
                <a:lnTo>
                  <a:pt x="380" y="150"/>
                </a:lnTo>
                <a:lnTo>
                  <a:pt x="379" y="156"/>
                </a:lnTo>
                <a:lnTo>
                  <a:pt x="381" y="156"/>
                </a:lnTo>
                <a:lnTo>
                  <a:pt x="382" y="160"/>
                </a:lnTo>
                <a:lnTo>
                  <a:pt x="383" y="168"/>
                </a:lnTo>
                <a:lnTo>
                  <a:pt x="384" y="175"/>
                </a:lnTo>
                <a:lnTo>
                  <a:pt x="385" y="181"/>
                </a:lnTo>
                <a:lnTo>
                  <a:pt x="385" y="189"/>
                </a:lnTo>
                <a:lnTo>
                  <a:pt x="386" y="196"/>
                </a:lnTo>
                <a:lnTo>
                  <a:pt x="386" y="202"/>
                </a:lnTo>
                <a:lnTo>
                  <a:pt x="380" y="207"/>
                </a:lnTo>
                <a:lnTo>
                  <a:pt x="380" y="214"/>
                </a:lnTo>
                <a:lnTo>
                  <a:pt x="375" y="216"/>
                </a:lnTo>
                <a:lnTo>
                  <a:pt x="373" y="220"/>
                </a:lnTo>
                <a:lnTo>
                  <a:pt x="371" y="222"/>
                </a:lnTo>
                <a:lnTo>
                  <a:pt x="368" y="224"/>
                </a:lnTo>
                <a:lnTo>
                  <a:pt x="366" y="230"/>
                </a:lnTo>
                <a:lnTo>
                  <a:pt x="363" y="238"/>
                </a:lnTo>
                <a:lnTo>
                  <a:pt x="362" y="241"/>
                </a:lnTo>
                <a:lnTo>
                  <a:pt x="359" y="248"/>
                </a:lnTo>
                <a:lnTo>
                  <a:pt x="359" y="256"/>
                </a:lnTo>
                <a:lnTo>
                  <a:pt x="358" y="263"/>
                </a:lnTo>
                <a:lnTo>
                  <a:pt x="356" y="271"/>
                </a:lnTo>
                <a:lnTo>
                  <a:pt x="356" y="277"/>
                </a:lnTo>
                <a:lnTo>
                  <a:pt x="354" y="285"/>
                </a:lnTo>
                <a:lnTo>
                  <a:pt x="348" y="293"/>
                </a:lnTo>
                <a:lnTo>
                  <a:pt x="348" y="294"/>
                </a:lnTo>
                <a:lnTo>
                  <a:pt x="344" y="302"/>
                </a:lnTo>
                <a:lnTo>
                  <a:pt x="341" y="307"/>
                </a:lnTo>
                <a:lnTo>
                  <a:pt x="339" y="314"/>
                </a:lnTo>
                <a:lnTo>
                  <a:pt x="341" y="321"/>
                </a:lnTo>
                <a:lnTo>
                  <a:pt x="339" y="328"/>
                </a:lnTo>
                <a:lnTo>
                  <a:pt x="339" y="335"/>
                </a:lnTo>
                <a:lnTo>
                  <a:pt x="341" y="342"/>
                </a:lnTo>
                <a:lnTo>
                  <a:pt x="343" y="349"/>
                </a:lnTo>
                <a:lnTo>
                  <a:pt x="344" y="355"/>
                </a:lnTo>
                <a:lnTo>
                  <a:pt x="347" y="361"/>
                </a:lnTo>
                <a:lnTo>
                  <a:pt x="348" y="368"/>
                </a:lnTo>
                <a:lnTo>
                  <a:pt x="350" y="375"/>
                </a:lnTo>
                <a:lnTo>
                  <a:pt x="352" y="383"/>
                </a:lnTo>
                <a:lnTo>
                  <a:pt x="353" y="390"/>
                </a:lnTo>
                <a:lnTo>
                  <a:pt x="356" y="398"/>
                </a:lnTo>
                <a:lnTo>
                  <a:pt x="356" y="404"/>
                </a:lnTo>
                <a:lnTo>
                  <a:pt x="362" y="404"/>
                </a:lnTo>
                <a:lnTo>
                  <a:pt x="368" y="407"/>
                </a:lnTo>
                <a:lnTo>
                  <a:pt x="369" y="415"/>
                </a:lnTo>
                <a:lnTo>
                  <a:pt x="371" y="422"/>
                </a:lnTo>
                <a:lnTo>
                  <a:pt x="372" y="427"/>
                </a:lnTo>
                <a:lnTo>
                  <a:pt x="367" y="432"/>
                </a:lnTo>
                <a:lnTo>
                  <a:pt x="368" y="438"/>
                </a:lnTo>
                <a:lnTo>
                  <a:pt x="371" y="444"/>
                </a:lnTo>
                <a:lnTo>
                  <a:pt x="363" y="446"/>
                </a:lnTo>
                <a:lnTo>
                  <a:pt x="360" y="446"/>
                </a:lnTo>
                <a:lnTo>
                  <a:pt x="358" y="447"/>
                </a:lnTo>
                <a:lnTo>
                  <a:pt x="358" y="446"/>
                </a:lnTo>
                <a:lnTo>
                  <a:pt x="362" y="440"/>
                </a:lnTo>
                <a:lnTo>
                  <a:pt x="355" y="446"/>
                </a:lnTo>
                <a:lnTo>
                  <a:pt x="350" y="443"/>
                </a:lnTo>
                <a:lnTo>
                  <a:pt x="344" y="441"/>
                </a:lnTo>
                <a:lnTo>
                  <a:pt x="343" y="440"/>
                </a:lnTo>
                <a:lnTo>
                  <a:pt x="343" y="433"/>
                </a:lnTo>
                <a:lnTo>
                  <a:pt x="342" y="427"/>
                </a:lnTo>
                <a:lnTo>
                  <a:pt x="338" y="432"/>
                </a:lnTo>
                <a:lnTo>
                  <a:pt x="331" y="444"/>
                </a:lnTo>
                <a:lnTo>
                  <a:pt x="325" y="443"/>
                </a:lnTo>
                <a:lnTo>
                  <a:pt x="319" y="442"/>
                </a:lnTo>
                <a:lnTo>
                  <a:pt x="315" y="441"/>
                </a:lnTo>
                <a:lnTo>
                  <a:pt x="308" y="438"/>
                </a:lnTo>
                <a:lnTo>
                  <a:pt x="307" y="436"/>
                </a:lnTo>
                <a:lnTo>
                  <a:pt x="305" y="440"/>
                </a:lnTo>
                <a:lnTo>
                  <a:pt x="299" y="438"/>
                </a:lnTo>
                <a:lnTo>
                  <a:pt x="293" y="433"/>
                </a:lnTo>
                <a:lnTo>
                  <a:pt x="298" y="433"/>
                </a:lnTo>
                <a:lnTo>
                  <a:pt x="304" y="435"/>
                </a:lnTo>
                <a:lnTo>
                  <a:pt x="308" y="432"/>
                </a:lnTo>
                <a:lnTo>
                  <a:pt x="302" y="426"/>
                </a:lnTo>
                <a:lnTo>
                  <a:pt x="303" y="433"/>
                </a:lnTo>
                <a:lnTo>
                  <a:pt x="297" y="428"/>
                </a:lnTo>
                <a:lnTo>
                  <a:pt x="292" y="430"/>
                </a:lnTo>
                <a:lnTo>
                  <a:pt x="293" y="432"/>
                </a:lnTo>
                <a:lnTo>
                  <a:pt x="288" y="432"/>
                </a:lnTo>
                <a:lnTo>
                  <a:pt x="282" y="431"/>
                </a:lnTo>
                <a:lnTo>
                  <a:pt x="275" y="432"/>
                </a:lnTo>
                <a:lnTo>
                  <a:pt x="269" y="432"/>
                </a:lnTo>
                <a:lnTo>
                  <a:pt x="264" y="432"/>
                </a:lnTo>
                <a:lnTo>
                  <a:pt x="258" y="434"/>
                </a:lnTo>
                <a:lnTo>
                  <a:pt x="252" y="435"/>
                </a:lnTo>
                <a:lnTo>
                  <a:pt x="245" y="433"/>
                </a:lnTo>
                <a:lnTo>
                  <a:pt x="240" y="438"/>
                </a:lnTo>
                <a:lnTo>
                  <a:pt x="240" y="441"/>
                </a:lnTo>
                <a:lnTo>
                  <a:pt x="242" y="441"/>
                </a:lnTo>
                <a:lnTo>
                  <a:pt x="248" y="438"/>
                </a:lnTo>
                <a:lnTo>
                  <a:pt x="255" y="436"/>
                </a:lnTo>
                <a:lnTo>
                  <a:pt x="261" y="436"/>
                </a:lnTo>
                <a:lnTo>
                  <a:pt x="267" y="435"/>
                </a:lnTo>
                <a:lnTo>
                  <a:pt x="273" y="434"/>
                </a:lnTo>
                <a:lnTo>
                  <a:pt x="279" y="433"/>
                </a:lnTo>
                <a:lnTo>
                  <a:pt x="286" y="432"/>
                </a:lnTo>
                <a:lnTo>
                  <a:pt x="290" y="436"/>
                </a:lnTo>
                <a:lnTo>
                  <a:pt x="284" y="436"/>
                </a:lnTo>
                <a:lnTo>
                  <a:pt x="277" y="438"/>
                </a:lnTo>
                <a:lnTo>
                  <a:pt x="271" y="438"/>
                </a:lnTo>
                <a:lnTo>
                  <a:pt x="265" y="440"/>
                </a:lnTo>
                <a:lnTo>
                  <a:pt x="259" y="440"/>
                </a:lnTo>
                <a:lnTo>
                  <a:pt x="253" y="440"/>
                </a:lnTo>
                <a:lnTo>
                  <a:pt x="246" y="442"/>
                </a:lnTo>
                <a:lnTo>
                  <a:pt x="240" y="443"/>
                </a:lnTo>
                <a:lnTo>
                  <a:pt x="239" y="443"/>
                </a:lnTo>
                <a:lnTo>
                  <a:pt x="233" y="444"/>
                </a:lnTo>
                <a:lnTo>
                  <a:pt x="227" y="443"/>
                </a:lnTo>
                <a:lnTo>
                  <a:pt x="227" y="438"/>
                </a:lnTo>
                <a:lnTo>
                  <a:pt x="223" y="438"/>
                </a:lnTo>
                <a:lnTo>
                  <a:pt x="214" y="438"/>
                </a:lnTo>
                <a:lnTo>
                  <a:pt x="210" y="438"/>
                </a:lnTo>
                <a:lnTo>
                  <a:pt x="208" y="440"/>
                </a:lnTo>
                <a:lnTo>
                  <a:pt x="203" y="443"/>
                </a:lnTo>
                <a:lnTo>
                  <a:pt x="214" y="438"/>
                </a:lnTo>
                <a:lnTo>
                  <a:pt x="220" y="441"/>
                </a:lnTo>
                <a:lnTo>
                  <a:pt x="227" y="444"/>
                </a:lnTo>
                <a:lnTo>
                  <a:pt x="225" y="444"/>
                </a:lnTo>
                <a:lnTo>
                  <a:pt x="218" y="444"/>
                </a:lnTo>
                <a:lnTo>
                  <a:pt x="206" y="446"/>
                </a:lnTo>
                <a:lnTo>
                  <a:pt x="200" y="447"/>
                </a:lnTo>
                <a:lnTo>
                  <a:pt x="198" y="447"/>
                </a:lnTo>
                <a:lnTo>
                  <a:pt x="190" y="448"/>
                </a:lnTo>
                <a:lnTo>
                  <a:pt x="179" y="450"/>
                </a:lnTo>
                <a:lnTo>
                  <a:pt x="172" y="452"/>
                </a:lnTo>
                <a:lnTo>
                  <a:pt x="166" y="455"/>
                </a:lnTo>
                <a:lnTo>
                  <a:pt x="159" y="458"/>
                </a:lnTo>
                <a:lnTo>
                  <a:pt x="154" y="462"/>
                </a:lnTo>
                <a:lnTo>
                  <a:pt x="148" y="465"/>
                </a:lnTo>
                <a:lnTo>
                  <a:pt x="143" y="466"/>
                </a:lnTo>
                <a:lnTo>
                  <a:pt x="137" y="471"/>
                </a:lnTo>
                <a:lnTo>
                  <a:pt x="130" y="472"/>
                </a:lnTo>
                <a:lnTo>
                  <a:pt x="124" y="476"/>
                </a:lnTo>
                <a:lnTo>
                  <a:pt x="119" y="479"/>
                </a:lnTo>
                <a:lnTo>
                  <a:pt x="113" y="480"/>
                </a:lnTo>
                <a:lnTo>
                  <a:pt x="106" y="482"/>
                </a:lnTo>
                <a:lnTo>
                  <a:pt x="100" y="488"/>
                </a:lnTo>
                <a:lnTo>
                  <a:pt x="94" y="492"/>
                </a:lnTo>
                <a:lnTo>
                  <a:pt x="88" y="492"/>
                </a:lnTo>
                <a:lnTo>
                  <a:pt x="85" y="496"/>
                </a:lnTo>
                <a:lnTo>
                  <a:pt x="79" y="500"/>
                </a:lnTo>
                <a:lnTo>
                  <a:pt x="73" y="506"/>
                </a:lnTo>
                <a:lnTo>
                  <a:pt x="66" y="505"/>
                </a:lnTo>
                <a:lnTo>
                  <a:pt x="65" y="500"/>
                </a:lnTo>
                <a:lnTo>
                  <a:pt x="65" y="497"/>
                </a:lnTo>
                <a:lnTo>
                  <a:pt x="65" y="476"/>
                </a:lnTo>
                <a:lnTo>
                  <a:pt x="63" y="470"/>
                </a:lnTo>
                <a:lnTo>
                  <a:pt x="64" y="466"/>
                </a:lnTo>
                <a:lnTo>
                  <a:pt x="66" y="460"/>
                </a:lnTo>
                <a:lnTo>
                  <a:pt x="65" y="454"/>
                </a:lnTo>
                <a:lnTo>
                  <a:pt x="69" y="446"/>
                </a:lnTo>
                <a:lnTo>
                  <a:pt x="71" y="440"/>
                </a:lnTo>
                <a:lnTo>
                  <a:pt x="71" y="433"/>
                </a:lnTo>
                <a:lnTo>
                  <a:pt x="75" y="433"/>
                </a:lnTo>
                <a:lnTo>
                  <a:pt x="76" y="432"/>
                </a:lnTo>
                <a:lnTo>
                  <a:pt x="75" y="425"/>
                </a:lnTo>
                <a:lnTo>
                  <a:pt x="75" y="418"/>
                </a:lnTo>
                <a:lnTo>
                  <a:pt x="76" y="411"/>
                </a:lnTo>
                <a:lnTo>
                  <a:pt x="76" y="404"/>
                </a:lnTo>
                <a:lnTo>
                  <a:pt x="74" y="397"/>
                </a:lnTo>
                <a:lnTo>
                  <a:pt x="71" y="390"/>
                </a:lnTo>
                <a:lnTo>
                  <a:pt x="65" y="384"/>
                </a:lnTo>
                <a:lnTo>
                  <a:pt x="59" y="379"/>
                </a:lnTo>
                <a:lnTo>
                  <a:pt x="53" y="379"/>
                </a:lnTo>
                <a:lnTo>
                  <a:pt x="52" y="373"/>
                </a:lnTo>
                <a:lnTo>
                  <a:pt x="48" y="366"/>
                </a:lnTo>
                <a:lnTo>
                  <a:pt x="49" y="359"/>
                </a:lnTo>
                <a:lnTo>
                  <a:pt x="43" y="353"/>
                </a:lnTo>
                <a:lnTo>
                  <a:pt x="37" y="351"/>
                </a:lnTo>
                <a:lnTo>
                  <a:pt x="30" y="353"/>
                </a:lnTo>
                <a:lnTo>
                  <a:pt x="25" y="351"/>
                </a:lnTo>
                <a:lnTo>
                  <a:pt x="18" y="347"/>
                </a:lnTo>
                <a:lnTo>
                  <a:pt x="13" y="347"/>
                </a:lnTo>
                <a:lnTo>
                  <a:pt x="14" y="341"/>
                </a:lnTo>
                <a:lnTo>
                  <a:pt x="7" y="341"/>
                </a:lnTo>
                <a:lnTo>
                  <a:pt x="5" y="339"/>
                </a:lnTo>
                <a:lnTo>
                  <a:pt x="0" y="33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3" name="Freeform 240"/>
          <p:cNvSpPr>
            <a:spLocks/>
          </p:cNvSpPr>
          <p:nvPr/>
        </p:nvSpPr>
        <p:spPr bwMode="auto">
          <a:xfrm>
            <a:off x="4002088" y="3370263"/>
            <a:ext cx="598487" cy="673100"/>
          </a:xfrm>
          <a:custGeom>
            <a:avLst/>
            <a:gdLst>
              <a:gd name="T0" fmla="*/ 2147483647 w 1266"/>
              <a:gd name="T1" fmla="*/ 2147483647 h 1431"/>
              <a:gd name="T2" fmla="*/ 2147483647 w 1266"/>
              <a:gd name="T3" fmla="*/ 2147483647 h 1431"/>
              <a:gd name="T4" fmla="*/ 2147483647 w 1266"/>
              <a:gd name="T5" fmla="*/ 2147483647 h 1431"/>
              <a:gd name="T6" fmla="*/ 2147483647 w 1266"/>
              <a:gd name="T7" fmla="*/ 2147483647 h 1431"/>
              <a:gd name="T8" fmla="*/ 2147483647 w 1266"/>
              <a:gd name="T9" fmla="*/ 2147483647 h 1431"/>
              <a:gd name="T10" fmla="*/ 2147483647 w 1266"/>
              <a:gd name="T11" fmla="*/ 2147483647 h 1431"/>
              <a:gd name="T12" fmla="*/ 2147483647 w 1266"/>
              <a:gd name="T13" fmla="*/ 2147483647 h 1431"/>
              <a:gd name="T14" fmla="*/ 2147483647 w 1266"/>
              <a:gd name="T15" fmla="*/ 2147483647 h 1431"/>
              <a:gd name="T16" fmla="*/ 2147483647 w 1266"/>
              <a:gd name="T17" fmla="*/ 2147483647 h 1431"/>
              <a:gd name="T18" fmla="*/ 2147483647 w 1266"/>
              <a:gd name="T19" fmla="*/ 2147483647 h 1431"/>
              <a:gd name="T20" fmla="*/ 2147483647 w 1266"/>
              <a:gd name="T21" fmla="*/ 2147483647 h 1431"/>
              <a:gd name="T22" fmla="*/ 2147483647 w 1266"/>
              <a:gd name="T23" fmla="*/ 2147483647 h 1431"/>
              <a:gd name="T24" fmla="*/ 2147483647 w 1266"/>
              <a:gd name="T25" fmla="*/ 2147483647 h 1431"/>
              <a:gd name="T26" fmla="*/ 2147483647 w 1266"/>
              <a:gd name="T27" fmla="*/ 2147483647 h 1431"/>
              <a:gd name="T28" fmla="*/ 2147483647 w 1266"/>
              <a:gd name="T29" fmla="*/ 2147483647 h 1431"/>
              <a:gd name="T30" fmla="*/ 2147483647 w 1266"/>
              <a:gd name="T31" fmla="*/ 2147483647 h 1431"/>
              <a:gd name="T32" fmla="*/ 2147483647 w 1266"/>
              <a:gd name="T33" fmla="*/ 2147483647 h 1431"/>
              <a:gd name="T34" fmla="*/ 2147483647 w 1266"/>
              <a:gd name="T35" fmla="*/ 2147483647 h 1431"/>
              <a:gd name="T36" fmla="*/ 2147483647 w 1266"/>
              <a:gd name="T37" fmla="*/ 2147483647 h 1431"/>
              <a:gd name="T38" fmla="*/ 2147483647 w 1266"/>
              <a:gd name="T39" fmla="*/ 2147483647 h 1431"/>
              <a:gd name="T40" fmla="*/ 2147483647 w 1266"/>
              <a:gd name="T41" fmla="*/ 2147483647 h 1431"/>
              <a:gd name="T42" fmla="*/ 2147483647 w 1266"/>
              <a:gd name="T43" fmla="*/ 2147483647 h 1431"/>
              <a:gd name="T44" fmla="*/ 2147483647 w 1266"/>
              <a:gd name="T45" fmla="*/ 2147483647 h 1431"/>
              <a:gd name="T46" fmla="*/ 2147483647 w 1266"/>
              <a:gd name="T47" fmla="*/ 2147483647 h 1431"/>
              <a:gd name="T48" fmla="*/ 2147483647 w 1266"/>
              <a:gd name="T49" fmla="*/ 2147483647 h 1431"/>
              <a:gd name="T50" fmla="*/ 2147483647 w 1266"/>
              <a:gd name="T51" fmla="*/ 2147483647 h 1431"/>
              <a:gd name="T52" fmla="*/ 2147483647 w 1266"/>
              <a:gd name="T53" fmla="*/ 2147483647 h 1431"/>
              <a:gd name="T54" fmla="*/ 2147483647 w 1266"/>
              <a:gd name="T55" fmla="*/ 2147483647 h 1431"/>
              <a:gd name="T56" fmla="*/ 2147483647 w 1266"/>
              <a:gd name="T57" fmla="*/ 2147483647 h 1431"/>
              <a:gd name="T58" fmla="*/ 2147483647 w 1266"/>
              <a:gd name="T59" fmla="*/ 2147483647 h 1431"/>
              <a:gd name="T60" fmla="*/ 2147483647 w 1266"/>
              <a:gd name="T61" fmla="*/ 2147483647 h 1431"/>
              <a:gd name="T62" fmla="*/ 2147483647 w 1266"/>
              <a:gd name="T63" fmla="*/ 2147483647 h 1431"/>
              <a:gd name="T64" fmla="*/ 2147483647 w 1266"/>
              <a:gd name="T65" fmla="*/ 2147483647 h 1431"/>
              <a:gd name="T66" fmla="*/ 2147483647 w 1266"/>
              <a:gd name="T67" fmla="*/ 2147483647 h 1431"/>
              <a:gd name="T68" fmla="*/ 2147483647 w 1266"/>
              <a:gd name="T69" fmla="*/ 2147483647 h 1431"/>
              <a:gd name="T70" fmla="*/ 2147483647 w 1266"/>
              <a:gd name="T71" fmla="*/ 2147483647 h 1431"/>
              <a:gd name="T72" fmla="*/ 2147483647 w 1266"/>
              <a:gd name="T73" fmla="*/ 2147483647 h 1431"/>
              <a:gd name="T74" fmla="*/ 2147483647 w 1266"/>
              <a:gd name="T75" fmla="*/ 2147483647 h 1431"/>
              <a:gd name="T76" fmla="*/ 2147483647 w 1266"/>
              <a:gd name="T77" fmla="*/ 2147483647 h 1431"/>
              <a:gd name="T78" fmla="*/ 2147483647 w 1266"/>
              <a:gd name="T79" fmla="*/ 2147483647 h 1431"/>
              <a:gd name="T80" fmla="*/ 2147483647 w 1266"/>
              <a:gd name="T81" fmla="*/ 2147483647 h 1431"/>
              <a:gd name="T82" fmla="*/ 2147483647 w 1266"/>
              <a:gd name="T83" fmla="*/ 2147483647 h 1431"/>
              <a:gd name="T84" fmla="*/ 2147483647 w 1266"/>
              <a:gd name="T85" fmla="*/ 2147483647 h 1431"/>
              <a:gd name="T86" fmla="*/ 2147483647 w 1266"/>
              <a:gd name="T87" fmla="*/ 2147483647 h 1431"/>
              <a:gd name="T88" fmla="*/ 2147483647 w 1266"/>
              <a:gd name="T89" fmla="*/ 2147483647 h 1431"/>
              <a:gd name="T90" fmla="*/ 2147483647 w 1266"/>
              <a:gd name="T91" fmla="*/ 2147483647 h 1431"/>
              <a:gd name="T92" fmla="*/ 2147483647 w 1266"/>
              <a:gd name="T93" fmla="*/ 2147483647 h 1431"/>
              <a:gd name="T94" fmla="*/ 2147483647 w 1266"/>
              <a:gd name="T95" fmla="*/ 2147483647 h 1431"/>
              <a:gd name="T96" fmla="*/ 2147483647 w 1266"/>
              <a:gd name="T97" fmla="*/ 2147483647 h 1431"/>
              <a:gd name="T98" fmla="*/ 2147483647 w 1266"/>
              <a:gd name="T99" fmla="*/ 2147483647 h 1431"/>
              <a:gd name="T100" fmla="*/ 2147483647 w 1266"/>
              <a:gd name="T101" fmla="*/ 2147483647 h 1431"/>
              <a:gd name="T102" fmla="*/ 2147483647 w 1266"/>
              <a:gd name="T103" fmla="*/ 2147483647 h 1431"/>
              <a:gd name="T104" fmla="*/ 2147483647 w 1266"/>
              <a:gd name="T105" fmla="*/ 2147483647 h 1431"/>
              <a:gd name="T106" fmla="*/ 2147483647 w 1266"/>
              <a:gd name="T107" fmla="*/ 2147483647 h 1431"/>
              <a:gd name="T108" fmla="*/ 2147483647 w 1266"/>
              <a:gd name="T109" fmla="*/ 2147483647 h 1431"/>
              <a:gd name="T110" fmla="*/ 2147483647 w 1266"/>
              <a:gd name="T111" fmla="*/ 2147483647 h 1431"/>
              <a:gd name="T112" fmla="*/ 2147483647 w 1266"/>
              <a:gd name="T113" fmla="*/ 2147483647 h 1431"/>
              <a:gd name="T114" fmla="*/ 2147483647 w 1266"/>
              <a:gd name="T115" fmla="*/ 2147483647 h 1431"/>
              <a:gd name="T116" fmla="*/ 2147483647 w 1266"/>
              <a:gd name="T117" fmla="*/ 2147483647 h 1431"/>
              <a:gd name="T118" fmla="*/ 2147483647 w 1266"/>
              <a:gd name="T119" fmla="*/ 2147483647 h 14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66"/>
              <a:gd name="T181" fmla="*/ 0 h 1431"/>
              <a:gd name="T182" fmla="*/ 1266 w 1266"/>
              <a:gd name="T183" fmla="*/ 1431 h 14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66" h="1431">
                <a:moveTo>
                  <a:pt x="0" y="774"/>
                </a:moveTo>
                <a:lnTo>
                  <a:pt x="1" y="765"/>
                </a:lnTo>
                <a:lnTo>
                  <a:pt x="1" y="757"/>
                </a:lnTo>
                <a:lnTo>
                  <a:pt x="2" y="749"/>
                </a:lnTo>
                <a:lnTo>
                  <a:pt x="2" y="745"/>
                </a:lnTo>
                <a:lnTo>
                  <a:pt x="2" y="737"/>
                </a:lnTo>
                <a:lnTo>
                  <a:pt x="2" y="729"/>
                </a:lnTo>
                <a:lnTo>
                  <a:pt x="3" y="721"/>
                </a:lnTo>
                <a:lnTo>
                  <a:pt x="3" y="713"/>
                </a:lnTo>
                <a:lnTo>
                  <a:pt x="3" y="705"/>
                </a:lnTo>
                <a:lnTo>
                  <a:pt x="3" y="697"/>
                </a:lnTo>
                <a:lnTo>
                  <a:pt x="4" y="689"/>
                </a:lnTo>
                <a:lnTo>
                  <a:pt x="5" y="682"/>
                </a:lnTo>
                <a:lnTo>
                  <a:pt x="5" y="668"/>
                </a:lnTo>
                <a:lnTo>
                  <a:pt x="5" y="661"/>
                </a:lnTo>
                <a:lnTo>
                  <a:pt x="10" y="658"/>
                </a:lnTo>
                <a:lnTo>
                  <a:pt x="17" y="656"/>
                </a:lnTo>
                <a:lnTo>
                  <a:pt x="23" y="649"/>
                </a:lnTo>
                <a:lnTo>
                  <a:pt x="34" y="637"/>
                </a:lnTo>
                <a:lnTo>
                  <a:pt x="47" y="630"/>
                </a:lnTo>
                <a:lnTo>
                  <a:pt x="53" y="624"/>
                </a:lnTo>
                <a:lnTo>
                  <a:pt x="59" y="619"/>
                </a:lnTo>
                <a:lnTo>
                  <a:pt x="62" y="617"/>
                </a:lnTo>
                <a:lnTo>
                  <a:pt x="68" y="610"/>
                </a:lnTo>
                <a:lnTo>
                  <a:pt x="74" y="608"/>
                </a:lnTo>
                <a:lnTo>
                  <a:pt x="80" y="609"/>
                </a:lnTo>
                <a:lnTo>
                  <a:pt x="86" y="604"/>
                </a:lnTo>
                <a:lnTo>
                  <a:pt x="91" y="597"/>
                </a:lnTo>
                <a:lnTo>
                  <a:pt x="97" y="593"/>
                </a:lnTo>
                <a:lnTo>
                  <a:pt x="104" y="588"/>
                </a:lnTo>
                <a:lnTo>
                  <a:pt x="109" y="591"/>
                </a:lnTo>
                <a:lnTo>
                  <a:pt x="115" y="591"/>
                </a:lnTo>
                <a:lnTo>
                  <a:pt x="121" y="592"/>
                </a:lnTo>
                <a:lnTo>
                  <a:pt x="127" y="593"/>
                </a:lnTo>
                <a:lnTo>
                  <a:pt x="134" y="594"/>
                </a:lnTo>
                <a:lnTo>
                  <a:pt x="140" y="588"/>
                </a:lnTo>
                <a:lnTo>
                  <a:pt x="141" y="581"/>
                </a:lnTo>
                <a:lnTo>
                  <a:pt x="145" y="575"/>
                </a:lnTo>
                <a:lnTo>
                  <a:pt x="150" y="575"/>
                </a:lnTo>
                <a:lnTo>
                  <a:pt x="156" y="576"/>
                </a:lnTo>
                <a:lnTo>
                  <a:pt x="163" y="572"/>
                </a:lnTo>
                <a:lnTo>
                  <a:pt x="169" y="573"/>
                </a:lnTo>
                <a:lnTo>
                  <a:pt x="172" y="573"/>
                </a:lnTo>
                <a:lnTo>
                  <a:pt x="183" y="570"/>
                </a:lnTo>
                <a:lnTo>
                  <a:pt x="191" y="569"/>
                </a:lnTo>
                <a:lnTo>
                  <a:pt x="196" y="569"/>
                </a:lnTo>
                <a:lnTo>
                  <a:pt x="202" y="565"/>
                </a:lnTo>
                <a:lnTo>
                  <a:pt x="211" y="560"/>
                </a:lnTo>
                <a:lnTo>
                  <a:pt x="217" y="554"/>
                </a:lnTo>
                <a:lnTo>
                  <a:pt x="223" y="547"/>
                </a:lnTo>
                <a:lnTo>
                  <a:pt x="224" y="546"/>
                </a:lnTo>
                <a:lnTo>
                  <a:pt x="229" y="539"/>
                </a:lnTo>
                <a:lnTo>
                  <a:pt x="231" y="532"/>
                </a:lnTo>
                <a:lnTo>
                  <a:pt x="234" y="528"/>
                </a:lnTo>
                <a:lnTo>
                  <a:pt x="238" y="520"/>
                </a:lnTo>
                <a:lnTo>
                  <a:pt x="244" y="517"/>
                </a:lnTo>
                <a:lnTo>
                  <a:pt x="251" y="515"/>
                </a:lnTo>
                <a:lnTo>
                  <a:pt x="257" y="513"/>
                </a:lnTo>
                <a:lnTo>
                  <a:pt x="263" y="511"/>
                </a:lnTo>
                <a:lnTo>
                  <a:pt x="268" y="509"/>
                </a:lnTo>
                <a:lnTo>
                  <a:pt x="269" y="509"/>
                </a:lnTo>
                <a:lnTo>
                  <a:pt x="274" y="505"/>
                </a:lnTo>
                <a:lnTo>
                  <a:pt x="282" y="501"/>
                </a:lnTo>
                <a:lnTo>
                  <a:pt x="285" y="499"/>
                </a:lnTo>
                <a:lnTo>
                  <a:pt x="290" y="492"/>
                </a:lnTo>
                <a:lnTo>
                  <a:pt x="297" y="488"/>
                </a:lnTo>
                <a:lnTo>
                  <a:pt x="303" y="487"/>
                </a:lnTo>
                <a:lnTo>
                  <a:pt x="310" y="485"/>
                </a:lnTo>
                <a:lnTo>
                  <a:pt x="316" y="484"/>
                </a:lnTo>
                <a:lnTo>
                  <a:pt x="321" y="477"/>
                </a:lnTo>
                <a:lnTo>
                  <a:pt x="317" y="471"/>
                </a:lnTo>
                <a:lnTo>
                  <a:pt x="310" y="468"/>
                </a:lnTo>
                <a:lnTo>
                  <a:pt x="308" y="463"/>
                </a:lnTo>
                <a:lnTo>
                  <a:pt x="308" y="456"/>
                </a:lnTo>
                <a:lnTo>
                  <a:pt x="314" y="449"/>
                </a:lnTo>
                <a:lnTo>
                  <a:pt x="307" y="444"/>
                </a:lnTo>
                <a:lnTo>
                  <a:pt x="307" y="438"/>
                </a:lnTo>
                <a:lnTo>
                  <a:pt x="307" y="431"/>
                </a:lnTo>
                <a:lnTo>
                  <a:pt x="314" y="425"/>
                </a:lnTo>
                <a:lnTo>
                  <a:pt x="320" y="426"/>
                </a:lnTo>
                <a:lnTo>
                  <a:pt x="326" y="427"/>
                </a:lnTo>
                <a:lnTo>
                  <a:pt x="332" y="426"/>
                </a:lnTo>
                <a:lnTo>
                  <a:pt x="338" y="423"/>
                </a:lnTo>
                <a:lnTo>
                  <a:pt x="351" y="419"/>
                </a:lnTo>
                <a:lnTo>
                  <a:pt x="354" y="418"/>
                </a:lnTo>
                <a:lnTo>
                  <a:pt x="360" y="415"/>
                </a:lnTo>
                <a:lnTo>
                  <a:pt x="360" y="414"/>
                </a:lnTo>
                <a:lnTo>
                  <a:pt x="362" y="407"/>
                </a:lnTo>
                <a:lnTo>
                  <a:pt x="362" y="401"/>
                </a:lnTo>
                <a:lnTo>
                  <a:pt x="368" y="394"/>
                </a:lnTo>
                <a:lnTo>
                  <a:pt x="375" y="394"/>
                </a:lnTo>
                <a:lnTo>
                  <a:pt x="381" y="393"/>
                </a:lnTo>
                <a:lnTo>
                  <a:pt x="387" y="392"/>
                </a:lnTo>
                <a:lnTo>
                  <a:pt x="393" y="390"/>
                </a:lnTo>
                <a:lnTo>
                  <a:pt x="400" y="390"/>
                </a:lnTo>
                <a:lnTo>
                  <a:pt x="406" y="390"/>
                </a:lnTo>
                <a:lnTo>
                  <a:pt x="430" y="393"/>
                </a:lnTo>
                <a:lnTo>
                  <a:pt x="437" y="393"/>
                </a:lnTo>
                <a:lnTo>
                  <a:pt x="442" y="393"/>
                </a:lnTo>
                <a:lnTo>
                  <a:pt x="456" y="393"/>
                </a:lnTo>
                <a:lnTo>
                  <a:pt x="463" y="394"/>
                </a:lnTo>
                <a:lnTo>
                  <a:pt x="468" y="394"/>
                </a:lnTo>
                <a:lnTo>
                  <a:pt x="469" y="394"/>
                </a:lnTo>
                <a:lnTo>
                  <a:pt x="464" y="390"/>
                </a:lnTo>
                <a:lnTo>
                  <a:pt x="463" y="390"/>
                </a:lnTo>
                <a:lnTo>
                  <a:pt x="465" y="384"/>
                </a:lnTo>
                <a:lnTo>
                  <a:pt x="466" y="377"/>
                </a:lnTo>
                <a:lnTo>
                  <a:pt x="469" y="370"/>
                </a:lnTo>
                <a:lnTo>
                  <a:pt x="475" y="368"/>
                </a:lnTo>
                <a:lnTo>
                  <a:pt x="479" y="361"/>
                </a:lnTo>
                <a:lnTo>
                  <a:pt x="473" y="355"/>
                </a:lnTo>
                <a:lnTo>
                  <a:pt x="466" y="350"/>
                </a:lnTo>
                <a:lnTo>
                  <a:pt x="461" y="345"/>
                </a:lnTo>
                <a:lnTo>
                  <a:pt x="455" y="338"/>
                </a:lnTo>
                <a:lnTo>
                  <a:pt x="451" y="331"/>
                </a:lnTo>
                <a:lnTo>
                  <a:pt x="453" y="325"/>
                </a:lnTo>
                <a:lnTo>
                  <a:pt x="453" y="317"/>
                </a:lnTo>
                <a:lnTo>
                  <a:pt x="447" y="311"/>
                </a:lnTo>
                <a:lnTo>
                  <a:pt x="443" y="304"/>
                </a:lnTo>
                <a:lnTo>
                  <a:pt x="443" y="297"/>
                </a:lnTo>
                <a:lnTo>
                  <a:pt x="444" y="290"/>
                </a:lnTo>
                <a:lnTo>
                  <a:pt x="447" y="283"/>
                </a:lnTo>
                <a:lnTo>
                  <a:pt x="447" y="277"/>
                </a:lnTo>
                <a:lnTo>
                  <a:pt x="444" y="270"/>
                </a:lnTo>
                <a:lnTo>
                  <a:pt x="441" y="267"/>
                </a:lnTo>
                <a:lnTo>
                  <a:pt x="443" y="261"/>
                </a:lnTo>
                <a:lnTo>
                  <a:pt x="442" y="254"/>
                </a:lnTo>
                <a:lnTo>
                  <a:pt x="443" y="247"/>
                </a:lnTo>
                <a:lnTo>
                  <a:pt x="445" y="240"/>
                </a:lnTo>
                <a:lnTo>
                  <a:pt x="446" y="237"/>
                </a:lnTo>
                <a:lnTo>
                  <a:pt x="444" y="229"/>
                </a:lnTo>
                <a:lnTo>
                  <a:pt x="442" y="221"/>
                </a:lnTo>
                <a:lnTo>
                  <a:pt x="439" y="215"/>
                </a:lnTo>
                <a:lnTo>
                  <a:pt x="444" y="207"/>
                </a:lnTo>
                <a:lnTo>
                  <a:pt x="445" y="206"/>
                </a:lnTo>
                <a:lnTo>
                  <a:pt x="439" y="200"/>
                </a:lnTo>
                <a:lnTo>
                  <a:pt x="437" y="193"/>
                </a:lnTo>
                <a:lnTo>
                  <a:pt x="441" y="186"/>
                </a:lnTo>
                <a:lnTo>
                  <a:pt x="438" y="182"/>
                </a:lnTo>
                <a:lnTo>
                  <a:pt x="437" y="181"/>
                </a:lnTo>
                <a:lnTo>
                  <a:pt x="431" y="176"/>
                </a:lnTo>
                <a:lnTo>
                  <a:pt x="424" y="169"/>
                </a:lnTo>
                <a:lnTo>
                  <a:pt x="419" y="165"/>
                </a:lnTo>
                <a:lnTo>
                  <a:pt x="415" y="158"/>
                </a:lnTo>
                <a:lnTo>
                  <a:pt x="417" y="158"/>
                </a:lnTo>
                <a:lnTo>
                  <a:pt x="423" y="159"/>
                </a:lnTo>
                <a:lnTo>
                  <a:pt x="430" y="159"/>
                </a:lnTo>
                <a:lnTo>
                  <a:pt x="436" y="158"/>
                </a:lnTo>
                <a:lnTo>
                  <a:pt x="437" y="158"/>
                </a:lnTo>
                <a:lnTo>
                  <a:pt x="442" y="154"/>
                </a:lnTo>
                <a:lnTo>
                  <a:pt x="448" y="151"/>
                </a:lnTo>
                <a:lnTo>
                  <a:pt x="454" y="145"/>
                </a:lnTo>
                <a:lnTo>
                  <a:pt x="461" y="141"/>
                </a:lnTo>
                <a:lnTo>
                  <a:pt x="467" y="140"/>
                </a:lnTo>
                <a:lnTo>
                  <a:pt x="471" y="136"/>
                </a:lnTo>
                <a:lnTo>
                  <a:pt x="474" y="129"/>
                </a:lnTo>
                <a:lnTo>
                  <a:pt x="477" y="122"/>
                </a:lnTo>
                <a:lnTo>
                  <a:pt x="482" y="116"/>
                </a:lnTo>
                <a:lnTo>
                  <a:pt x="488" y="111"/>
                </a:lnTo>
                <a:lnTo>
                  <a:pt x="495" y="109"/>
                </a:lnTo>
                <a:lnTo>
                  <a:pt x="501" y="104"/>
                </a:lnTo>
                <a:lnTo>
                  <a:pt x="507" y="108"/>
                </a:lnTo>
                <a:lnTo>
                  <a:pt x="513" y="106"/>
                </a:lnTo>
                <a:lnTo>
                  <a:pt x="520" y="100"/>
                </a:lnTo>
                <a:lnTo>
                  <a:pt x="526" y="94"/>
                </a:lnTo>
                <a:lnTo>
                  <a:pt x="532" y="100"/>
                </a:lnTo>
                <a:lnTo>
                  <a:pt x="536" y="102"/>
                </a:lnTo>
                <a:lnTo>
                  <a:pt x="542" y="103"/>
                </a:lnTo>
                <a:lnTo>
                  <a:pt x="543" y="103"/>
                </a:lnTo>
                <a:lnTo>
                  <a:pt x="549" y="98"/>
                </a:lnTo>
                <a:lnTo>
                  <a:pt x="550" y="98"/>
                </a:lnTo>
                <a:lnTo>
                  <a:pt x="554" y="92"/>
                </a:lnTo>
                <a:lnTo>
                  <a:pt x="555" y="89"/>
                </a:lnTo>
                <a:lnTo>
                  <a:pt x="557" y="83"/>
                </a:lnTo>
                <a:lnTo>
                  <a:pt x="558" y="81"/>
                </a:lnTo>
                <a:lnTo>
                  <a:pt x="570" y="71"/>
                </a:lnTo>
                <a:lnTo>
                  <a:pt x="576" y="69"/>
                </a:lnTo>
                <a:lnTo>
                  <a:pt x="583" y="64"/>
                </a:lnTo>
                <a:lnTo>
                  <a:pt x="588" y="61"/>
                </a:lnTo>
                <a:lnTo>
                  <a:pt x="594" y="60"/>
                </a:lnTo>
                <a:lnTo>
                  <a:pt x="597" y="59"/>
                </a:lnTo>
                <a:lnTo>
                  <a:pt x="603" y="55"/>
                </a:lnTo>
                <a:lnTo>
                  <a:pt x="610" y="49"/>
                </a:lnTo>
                <a:lnTo>
                  <a:pt x="615" y="47"/>
                </a:lnTo>
                <a:lnTo>
                  <a:pt x="621" y="46"/>
                </a:lnTo>
                <a:lnTo>
                  <a:pt x="627" y="46"/>
                </a:lnTo>
                <a:lnTo>
                  <a:pt x="633" y="44"/>
                </a:lnTo>
                <a:lnTo>
                  <a:pt x="640" y="45"/>
                </a:lnTo>
                <a:lnTo>
                  <a:pt x="646" y="44"/>
                </a:lnTo>
                <a:lnTo>
                  <a:pt x="652" y="43"/>
                </a:lnTo>
                <a:lnTo>
                  <a:pt x="655" y="43"/>
                </a:lnTo>
                <a:lnTo>
                  <a:pt x="661" y="41"/>
                </a:lnTo>
                <a:lnTo>
                  <a:pt x="667" y="41"/>
                </a:lnTo>
                <a:lnTo>
                  <a:pt x="674" y="41"/>
                </a:lnTo>
                <a:lnTo>
                  <a:pt x="680" y="39"/>
                </a:lnTo>
                <a:lnTo>
                  <a:pt x="686" y="37"/>
                </a:lnTo>
                <a:lnTo>
                  <a:pt x="692" y="37"/>
                </a:lnTo>
                <a:lnTo>
                  <a:pt x="699" y="39"/>
                </a:lnTo>
                <a:lnTo>
                  <a:pt x="705" y="39"/>
                </a:lnTo>
                <a:lnTo>
                  <a:pt x="711" y="36"/>
                </a:lnTo>
                <a:lnTo>
                  <a:pt x="716" y="31"/>
                </a:lnTo>
                <a:lnTo>
                  <a:pt x="722" y="25"/>
                </a:lnTo>
                <a:lnTo>
                  <a:pt x="729" y="22"/>
                </a:lnTo>
                <a:lnTo>
                  <a:pt x="733" y="25"/>
                </a:lnTo>
                <a:lnTo>
                  <a:pt x="739" y="28"/>
                </a:lnTo>
                <a:lnTo>
                  <a:pt x="742" y="22"/>
                </a:lnTo>
                <a:lnTo>
                  <a:pt x="748" y="24"/>
                </a:lnTo>
                <a:lnTo>
                  <a:pt x="754" y="25"/>
                </a:lnTo>
                <a:lnTo>
                  <a:pt x="761" y="24"/>
                </a:lnTo>
                <a:lnTo>
                  <a:pt x="767" y="22"/>
                </a:lnTo>
                <a:lnTo>
                  <a:pt x="772" y="16"/>
                </a:lnTo>
                <a:lnTo>
                  <a:pt x="779" y="15"/>
                </a:lnTo>
                <a:lnTo>
                  <a:pt x="785" y="16"/>
                </a:lnTo>
                <a:lnTo>
                  <a:pt x="799" y="16"/>
                </a:lnTo>
                <a:lnTo>
                  <a:pt x="805" y="15"/>
                </a:lnTo>
                <a:lnTo>
                  <a:pt x="811" y="15"/>
                </a:lnTo>
                <a:lnTo>
                  <a:pt x="818" y="16"/>
                </a:lnTo>
                <a:lnTo>
                  <a:pt x="829" y="16"/>
                </a:lnTo>
                <a:lnTo>
                  <a:pt x="835" y="15"/>
                </a:lnTo>
                <a:lnTo>
                  <a:pt x="841" y="20"/>
                </a:lnTo>
                <a:lnTo>
                  <a:pt x="848" y="22"/>
                </a:lnTo>
                <a:lnTo>
                  <a:pt x="849" y="22"/>
                </a:lnTo>
                <a:lnTo>
                  <a:pt x="853" y="29"/>
                </a:lnTo>
                <a:lnTo>
                  <a:pt x="855" y="31"/>
                </a:lnTo>
                <a:lnTo>
                  <a:pt x="861" y="35"/>
                </a:lnTo>
                <a:lnTo>
                  <a:pt x="866" y="36"/>
                </a:lnTo>
                <a:lnTo>
                  <a:pt x="872" y="35"/>
                </a:lnTo>
                <a:lnTo>
                  <a:pt x="879" y="31"/>
                </a:lnTo>
                <a:lnTo>
                  <a:pt x="885" y="24"/>
                </a:lnTo>
                <a:lnTo>
                  <a:pt x="891" y="21"/>
                </a:lnTo>
                <a:lnTo>
                  <a:pt x="897" y="22"/>
                </a:lnTo>
                <a:lnTo>
                  <a:pt x="903" y="21"/>
                </a:lnTo>
                <a:lnTo>
                  <a:pt x="910" y="19"/>
                </a:lnTo>
                <a:lnTo>
                  <a:pt x="916" y="16"/>
                </a:lnTo>
                <a:lnTo>
                  <a:pt x="922" y="13"/>
                </a:lnTo>
                <a:lnTo>
                  <a:pt x="921" y="8"/>
                </a:lnTo>
                <a:lnTo>
                  <a:pt x="927" y="3"/>
                </a:lnTo>
                <a:lnTo>
                  <a:pt x="932" y="0"/>
                </a:lnTo>
                <a:lnTo>
                  <a:pt x="940" y="4"/>
                </a:lnTo>
                <a:lnTo>
                  <a:pt x="945" y="9"/>
                </a:lnTo>
                <a:lnTo>
                  <a:pt x="951" y="12"/>
                </a:lnTo>
                <a:lnTo>
                  <a:pt x="956" y="12"/>
                </a:lnTo>
                <a:lnTo>
                  <a:pt x="962" y="16"/>
                </a:lnTo>
                <a:lnTo>
                  <a:pt x="969" y="15"/>
                </a:lnTo>
                <a:lnTo>
                  <a:pt x="975" y="14"/>
                </a:lnTo>
                <a:lnTo>
                  <a:pt x="980" y="8"/>
                </a:lnTo>
                <a:lnTo>
                  <a:pt x="982" y="1"/>
                </a:lnTo>
                <a:lnTo>
                  <a:pt x="983" y="1"/>
                </a:lnTo>
                <a:lnTo>
                  <a:pt x="989" y="0"/>
                </a:lnTo>
                <a:lnTo>
                  <a:pt x="994" y="3"/>
                </a:lnTo>
                <a:lnTo>
                  <a:pt x="1001" y="8"/>
                </a:lnTo>
                <a:lnTo>
                  <a:pt x="1007" y="9"/>
                </a:lnTo>
                <a:lnTo>
                  <a:pt x="1013" y="9"/>
                </a:lnTo>
                <a:lnTo>
                  <a:pt x="1011" y="16"/>
                </a:lnTo>
                <a:lnTo>
                  <a:pt x="1013" y="17"/>
                </a:lnTo>
                <a:lnTo>
                  <a:pt x="1019" y="20"/>
                </a:lnTo>
                <a:lnTo>
                  <a:pt x="1025" y="17"/>
                </a:lnTo>
                <a:lnTo>
                  <a:pt x="1032" y="15"/>
                </a:lnTo>
                <a:lnTo>
                  <a:pt x="1038" y="12"/>
                </a:lnTo>
                <a:lnTo>
                  <a:pt x="1043" y="13"/>
                </a:lnTo>
                <a:lnTo>
                  <a:pt x="1049" y="15"/>
                </a:lnTo>
                <a:lnTo>
                  <a:pt x="1055" y="14"/>
                </a:lnTo>
                <a:lnTo>
                  <a:pt x="1062" y="12"/>
                </a:lnTo>
                <a:lnTo>
                  <a:pt x="1062" y="15"/>
                </a:lnTo>
                <a:lnTo>
                  <a:pt x="1061" y="21"/>
                </a:lnTo>
                <a:lnTo>
                  <a:pt x="1060" y="22"/>
                </a:lnTo>
                <a:lnTo>
                  <a:pt x="1053" y="29"/>
                </a:lnTo>
                <a:lnTo>
                  <a:pt x="1048" y="36"/>
                </a:lnTo>
                <a:lnTo>
                  <a:pt x="1042" y="40"/>
                </a:lnTo>
                <a:lnTo>
                  <a:pt x="1036" y="47"/>
                </a:lnTo>
                <a:lnTo>
                  <a:pt x="1041" y="48"/>
                </a:lnTo>
                <a:lnTo>
                  <a:pt x="1047" y="52"/>
                </a:lnTo>
                <a:lnTo>
                  <a:pt x="1047" y="54"/>
                </a:lnTo>
                <a:lnTo>
                  <a:pt x="1046" y="59"/>
                </a:lnTo>
                <a:lnTo>
                  <a:pt x="1046" y="61"/>
                </a:lnTo>
                <a:lnTo>
                  <a:pt x="1044" y="68"/>
                </a:lnTo>
                <a:lnTo>
                  <a:pt x="1043" y="69"/>
                </a:lnTo>
                <a:lnTo>
                  <a:pt x="1044" y="76"/>
                </a:lnTo>
                <a:lnTo>
                  <a:pt x="1042" y="81"/>
                </a:lnTo>
                <a:lnTo>
                  <a:pt x="1041" y="89"/>
                </a:lnTo>
                <a:lnTo>
                  <a:pt x="1040" y="95"/>
                </a:lnTo>
                <a:lnTo>
                  <a:pt x="1041" y="102"/>
                </a:lnTo>
                <a:lnTo>
                  <a:pt x="1043" y="109"/>
                </a:lnTo>
                <a:lnTo>
                  <a:pt x="1045" y="116"/>
                </a:lnTo>
                <a:lnTo>
                  <a:pt x="1045" y="120"/>
                </a:lnTo>
                <a:lnTo>
                  <a:pt x="1046" y="121"/>
                </a:lnTo>
                <a:lnTo>
                  <a:pt x="1045" y="127"/>
                </a:lnTo>
                <a:lnTo>
                  <a:pt x="1042" y="134"/>
                </a:lnTo>
                <a:lnTo>
                  <a:pt x="1043" y="141"/>
                </a:lnTo>
                <a:lnTo>
                  <a:pt x="1049" y="143"/>
                </a:lnTo>
                <a:lnTo>
                  <a:pt x="1048" y="151"/>
                </a:lnTo>
                <a:lnTo>
                  <a:pt x="1043" y="158"/>
                </a:lnTo>
                <a:lnTo>
                  <a:pt x="1042" y="165"/>
                </a:lnTo>
                <a:lnTo>
                  <a:pt x="1040" y="172"/>
                </a:lnTo>
                <a:lnTo>
                  <a:pt x="1041" y="178"/>
                </a:lnTo>
                <a:lnTo>
                  <a:pt x="1040" y="185"/>
                </a:lnTo>
                <a:lnTo>
                  <a:pt x="1038" y="189"/>
                </a:lnTo>
                <a:lnTo>
                  <a:pt x="1036" y="194"/>
                </a:lnTo>
                <a:lnTo>
                  <a:pt x="1031" y="202"/>
                </a:lnTo>
                <a:lnTo>
                  <a:pt x="1030" y="202"/>
                </a:lnTo>
                <a:lnTo>
                  <a:pt x="1023" y="206"/>
                </a:lnTo>
                <a:lnTo>
                  <a:pt x="1017" y="209"/>
                </a:lnTo>
                <a:lnTo>
                  <a:pt x="1014" y="212"/>
                </a:lnTo>
                <a:lnTo>
                  <a:pt x="1014" y="213"/>
                </a:lnTo>
                <a:lnTo>
                  <a:pt x="1013" y="219"/>
                </a:lnTo>
                <a:lnTo>
                  <a:pt x="1008" y="225"/>
                </a:lnTo>
                <a:lnTo>
                  <a:pt x="1002" y="229"/>
                </a:lnTo>
                <a:lnTo>
                  <a:pt x="995" y="234"/>
                </a:lnTo>
                <a:lnTo>
                  <a:pt x="995" y="237"/>
                </a:lnTo>
                <a:lnTo>
                  <a:pt x="994" y="240"/>
                </a:lnTo>
                <a:lnTo>
                  <a:pt x="994" y="247"/>
                </a:lnTo>
                <a:lnTo>
                  <a:pt x="993" y="254"/>
                </a:lnTo>
                <a:lnTo>
                  <a:pt x="995" y="261"/>
                </a:lnTo>
                <a:lnTo>
                  <a:pt x="995" y="262"/>
                </a:lnTo>
                <a:lnTo>
                  <a:pt x="997" y="269"/>
                </a:lnTo>
                <a:lnTo>
                  <a:pt x="1000" y="275"/>
                </a:lnTo>
                <a:lnTo>
                  <a:pt x="1004" y="283"/>
                </a:lnTo>
                <a:lnTo>
                  <a:pt x="1007" y="289"/>
                </a:lnTo>
                <a:lnTo>
                  <a:pt x="1007" y="299"/>
                </a:lnTo>
                <a:lnTo>
                  <a:pt x="1011" y="307"/>
                </a:lnTo>
                <a:lnTo>
                  <a:pt x="1017" y="309"/>
                </a:lnTo>
                <a:lnTo>
                  <a:pt x="1023" y="313"/>
                </a:lnTo>
                <a:lnTo>
                  <a:pt x="1030" y="315"/>
                </a:lnTo>
                <a:lnTo>
                  <a:pt x="1034" y="323"/>
                </a:lnTo>
                <a:lnTo>
                  <a:pt x="1038" y="330"/>
                </a:lnTo>
                <a:lnTo>
                  <a:pt x="1042" y="338"/>
                </a:lnTo>
                <a:lnTo>
                  <a:pt x="1042" y="346"/>
                </a:lnTo>
                <a:lnTo>
                  <a:pt x="1043" y="353"/>
                </a:lnTo>
                <a:lnTo>
                  <a:pt x="1044" y="360"/>
                </a:lnTo>
                <a:lnTo>
                  <a:pt x="1047" y="362"/>
                </a:lnTo>
                <a:lnTo>
                  <a:pt x="1053" y="367"/>
                </a:lnTo>
                <a:lnTo>
                  <a:pt x="1060" y="372"/>
                </a:lnTo>
                <a:lnTo>
                  <a:pt x="1073" y="383"/>
                </a:lnTo>
                <a:lnTo>
                  <a:pt x="1080" y="388"/>
                </a:lnTo>
                <a:lnTo>
                  <a:pt x="1087" y="394"/>
                </a:lnTo>
                <a:lnTo>
                  <a:pt x="1089" y="402"/>
                </a:lnTo>
                <a:lnTo>
                  <a:pt x="1090" y="410"/>
                </a:lnTo>
                <a:lnTo>
                  <a:pt x="1092" y="418"/>
                </a:lnTo>
                <a:lnTo>
                  <a:pt x="1093" y="425"/>
                </a:lnTo>
                <a:lnTo>
                  <a:pt x="1094" y="433"/>
                </a:lnTo>
                <a:lnTo>
                  <a:pt x="1096" y="440"/>
                </a:lnTo>
                <a:lnTo>
                  <a:pt x="1097" y="448"/>
                </a:lnTo>
                <a:lnTo>
                  <a:pt x="1099" y="456"/>
                </a:lnTo>
                <a:lnTo>
                  <a:pt x="1100" y="463"/>
                </a:lnTo>
                <a:lnTo>
                  <a:pt x="1101" y="471"/>
                </a:lnTo>
                <a:lnTo>
                  <a:pt x="1103" y="479"/>
                </a:lnTo>
                <a:lnTo>
                  <a:pt x="1104" y="487"/>
                </a:lnTo>
                <a:lnTo>
                  <a:pt x="1106" y="493"/>
                </a:lnTo>
                <a:lnTo>
                  <a:pt x="1107" y="501"/>
                </a:lnTo>
                <a:lnTo>
                  <a:pt x="1109" y="509"/>
                </a:lnTo>
                <a:lnTo>
                  <a:pt x="1110" y="516"/>
                </a:lnTo>
                <a:lnTo>
                  <a:pt x="1112" y="524"/>
                </a:lnTo>
                <a:lnTo>
                  <a:pt x="1113" y="531"/>
                </a:lnTo>
                <a:lnTo>
                  <a:pt x="1115" y="539"/>
                </a:lnTo>
                <a:lnTo>
                  <a:pt x="1115" y="541"/>
                </a:lnTo>
                <a:lnTo>
                  <a:pt x="1109" y="545"/>
                </a:lnTo>
                <a:lnTo>
                  <a:pt x="1107" y="546"/>
                </a:lnTo>
                <a:lnTo>
                  <a:pt x="1103" y="553"/>
                </a:lnTo>
                <a:lnTo>
                  <a:pt x="1106" y="557"/>
                </a:lnTo>
                <a:lnTo>
                  <a:pt x="1108" y="560"/>
                </a:lnTo>
                <a:lnTo>
                  <a:pt x="1112" y="567"/>
                </a:lnTo>
                <a:lnTo>
                  <a:pt x="1117" y="573"/>
                </a:lnTo>
                <a:lnTo>
                  <a:pt x="1120" y="580"/>
                </a:lnTo>
                <a:lnTo>
                  <a:pt x="1123" y="587"/>
                </a:lnTo>
                <a:lnTo>
                  <a:pt x="1125" y="594"/>
                </a:lnTo>
                <a:lnTo>
                  <a:pt x="1128" y="601"/>
                </a:lnTo>
                <a:lnTo>
                  <a:pt x="1130" y="608"/>
                </a:lnTo>
                <a:lnTo>
                  <a:pt x="1131" y="614"/>
                </a:lnTo>
                <a:lnTo>
                  <a:pt x="1132" y="622"/>
                </a:lnTo>
                <a:lnTo>
                  <a:pt x="1134" y="628"/>
                </a:lnTo>
                <a:lnTo>
                  <a:pt x="1135" y="636"/>
                </a:lnTo>
                <a:lnTo>
                  <a:pt x="1135" y="643"/>
                </a:lnTo>
                <a:lnTo>
                  <a:pt x="1135" y="656"/>
                </a:lnTo>
                <a:lnTo>
                  <a:pt x="1135" y="662"/>
                </a:lnTo>
                <a:lnTo>
                  <a:pt x="1134" y="667"/>
                </a:lnTo>
                <a:lnTo>
                  <a:pt x="1134" y="668"/>
                </a:lnTo>
                <a:lnTo>
                  <a:pt x="1133" y="675"/>
                </a:lnTo>
                <a:lnTo>
                  <a:pt x="1132" y="683"/>
                </a:lnTo>
                <a:lnTo>
                  <a:pt x="1131" y="690"/>
                </a:lnTo>
                <a:lnTo>
                  <a:pt x="1131" y="698"/>
                </a:lnTo>
                <a:lnTo>
                  <a:pt x="1133" y="705"/>
                </a:lnTo>
                <a:lnTo>
                  <a:pt x="1135" y="710"/>
                </a:lnTo>
                <a:lnTo>
                  <a:pt x="1137" y="718"/>
                </a:lnTo>
                <a:lnTo>
                  <a:pt x="1139" y="725"/>
                </a:lnTo>
                <a:lnTo>
                  <a:pt x="1140" y="732"/>
                </a:lnTo>
                <a:lnTo>
                  <a:pt x="1138" y="739"/>
                </a:lnTo>
                <a:lnTo>
                  <a:pt x="1136" y="747"/>
                </a:lnTo>
                <a:lnTo>
                  <a:pt x="1132" y="754"/>
                </a:lnTo>
                <a:lnTo>
                  <a:pt x="1131" y="761"/>
                </a:lnTo>
                <a:lnTo>
                  <a:pt x="1129" y="767"/>
                </a:lnTo>
                <a:lnTo>
                  <a:pt x="1128" y="774"/>
                </a:lnTo>
                <a:lnTo>
                  <a:pt x="1129" y="782"/>
                </a:lnTo>
                <a:lnTo>
                  <a:pt x="1131" y="789"/>
                </a:lnTo>
                <a:lnTo>
                  <a:pt x="1133" y="796"/>
                </a:lnTo>
                <a:lnTo>
                  <a:pt x="1134" y="804"/>
                </a:lnTo>
                <a:lnTo>
                  <a:pt x="1138" y="812"/>
                </a:lnTo>
                <a:lnTo>
                  <a:pt x="1137" y="819"/>
                </a:lnTo>
                <a:lnTo>
                  <a:pt x="1138" y="826"/>
                </a:lnTo>
                <a:lnTo>
                  <a:pt x="1138" y="827"/>
                </a:lnTo>
                <a:lnTo>
                  <a:pt x="1136" y="834"/>
                </a:lnTo>
                <a:lnTo>
                  <a:pt x="1130" y="838"/>
                </a:lnTo>
                <a:lnTo>
                  <a:pt x="1123" y="842"/>
                </a:lnTo>
                <a:lnTo>
                  <a:pt x="1117" y="846"/>
                </a:lnTo>
                <a:lnTo>
                  <a:pt x="1111" y="852"/>
                </a:lnTo>
                <a:lnTo>
                  <a:pt x="1107" y="860"/>
                </a:lnTo>
                <a:lnTo>
                  <a:pt x="1108" y="867"/>
                </a:lnTo>
                <a:lnTo>
                  <a:pt x="1112" y="874"/>
                </a:lnTo>
                <a:lnTo>
                  <a:pt x="1117" y="880"/>
                </a:lnTo>
                <a:lnTo>
                  <a:pt x="1121" y="887"/>
                </a:lnTo>
                <a:lnTo>
                  <a:pt x="1125" y="894"/>
                </a:lnTo>
                <a:lnTo>
                  <a:pt x="1129" y="902"/>
                </a:lnTo>
                <a:lnTo>
                  <a:pt x="1133" y="908"/>
                </a:lnTo>
                <a:lnTo>
                  <a:pt x="1136" y="914"/>
                </a:lnTo>
                <a:lnTo>
                  <a:pt x="1140" y="920"/>
                </a:lnTo>
                <a:lnTo>
                  <a:pt x="1143" y="925"/>
                </a:lnTo>
                <a:lnTo>
                  <a:pt x="1147" y="933"/>
                </a:lnTo>
                <a:lnTo>
                  <a:pt x="1147" y="955"/>
                </a:lnTo>
                <a:lnTo>
                  <a:pt x="1147" y="963"/>
                </a:lnTo>
                <a:lnTo>
                  <a:pt x="1149" y="968"/>
                </a:lnTo>
                <a:lnTo>
                  <a:pt x="1152" y="972"/>
                </a:lnTo>
                <a:lnTo>
                  <a:pt x="1155" y="973"/>
                </a:lnTo>
                <a:lnTo>
                  <a:pt x="1158" y="981"/>
                </a:lnTo>
                <a:lnTo>
                  <a:pt x="1160" y="988"/>
                </a:lnTo>
                <a:lnTo>
                  <a:pt x="1167" y="993"/>
                </a:lnTo>
                <a:lnTo>
                  <a:pt x="1173" y="996"/>
                </a:lnTo>
                <a:lnTo>
                  <a:pt x="1180" y="993"/>
                </a:lnTo>
                <a:lnTo>
                  <a:pt x="1187" y="990"/>
                </a:lnTo>
                <a:lnTo>
                  <a:pt x="1192" y="991"/>
                </a:lnTo>
                <a:lnTo>
                  <a:pt x="1199" y="995"/>
                </a:lnTo>
                <a:lnTo>
                  <a:pt x="1203" y="997"/>
                </a:lnTo>
                <a:lnTo>
                  <a:pt x="1206" y="998"/>
                </a:lnTo>
                <a:lnTo>
                  <a:pt x="1212" y="1000"/>
                </a:lnTo>
                <a:lnTo>
                  <a:pt x="1218" y="1003"/>
                </a:lnTo>
                <a:lnTo>
                  <a:pt x="1225" y="1005"/>
                </a:lnTo>
                <a:lnTo>
                  <a:pt x="1231" y="1007"/>
                </a:lnTo>
                <a:lnTo>
                  <a:pt x="1233" y="1008"/>
                </a:lnTo>
                <a:lnTo>
                  <a:pt x="1241" y="1012"/>
                </a:lnTo>
                <a:lnTo>
                  <a:pt x="1243" y="1019"/>
                </a:lnTo>
                <a:lnTo>
                  <a:pt x="1246" y="1025"/>
                </a:lnTo>
                <a:lnTo>
                  <a:pt x="1249" y="1032"/>
                </a:lnTo>
                <a:lnTo>
                  <a:pt x="1250" y="1033"/>
                </a:lnTo>
                <a:lnTo>
                  <a:pt x="1253" y="1041"/>
                </a:lnTo>
                <a:lnTo>
                  <a:pt x="1256" y="1047"/>
                </a:lnTo>
                <a:lnTo>
                  <a:pt x="1258" y="1054"/>
                </a:lnTo>
                <a:lnTo>
                  <a:pt x="1261" y="1061"/>
                </a:lnTo>
                <a:lnTo>
                  <a:pt x="1264" y="1068"/>
                </a:lnTo>
                <a:lnTo>
                  <a:pt x="1266" y="1072"/>
                </a:lnTo>
                <a:lnTo>
                  <a:pt x="1261" y="1076"/>
                </a:lnTo>
                <a:lnTo>
                  <a:pt x="1254" y="1080"/>
                </a:lnTo>
                <a:lnTo>
                  <a:pt x="1242" y="1089"/>
                </a:lnTo>
                <a:lnTo>
                  <a:pt x="1234" y="1095"/>
                </a:lnTo>
                <a:lnTo>
                  <a:pt x="1228" y="1100"/>
                </a:lnTo>
                <a:lnTo>
                  <a:pt x="1225" y="1102"/>
                </a:lnTo>
                <a:lnTo>
                  <a:pt x="1218" y="1106"/>
                </a:lnTo>
                <a:lnTo>
                  <a:pt x="1212" y="1112"/>
                </a:lnTo>
                <a:lnTo>
                  <a:pt x="1206" y="1117"/>
                </a:lnTo>
                <a:lnTo>
                  <a:pt x="1198" y="1121"/>
                </a:lnTo>
                <a:lnTo>
                  <a:pt x="1192" y="1127"/>
                </a:lnTo>
                <a:lnTo>
                  <a:pt x="1179" y="1136"/>
                </a:lnTo>
                <a:lnTo>
                  <a:pt x="1172" y="1141"/>
                </a:lnTo>
                <a:lnTo>
                  <a:pt x="1166" y="1145"/>
                </a:lnTo>
                <a:lnTo>
                  <a:pt x="1164" y="1146"/>
                </a:lnTo>
                <a:lnTo>
                  <a:pt x="1158" y="1151"/>
                </a:lnTo>
                <a:lnTo>
                  <a:pt x="1151" y="1157"/>
                </a:lnTo>
                <a:lnTo>
                  <a:pt x="1150" y="1158"/>
                </a:lnTo>
                <a:lnTo>
                  <a:pt x="1143" y="1162"/>
                </a:lnTo>
                <a:lnTo>
                  <a:pt x="1140" y="1165"/>
                </a:lnTo>
                <a:lnTo>
                  <a:pt x="1134" y="1169"/>
                </a:lnTo>
                <a:lnTo>
                  <a:pt x="1128" y="1175"/>
                </a:lnTo>
                <a:lnTo>
                  <a:pt x="1125" y="1176"/>
                </a:lnTo>
                <a:lnTo>
                  <a:pt x="1123" y="1177"/>
                </a:lnTo>
                <a:lnTo>
                  <a:pt x="1122" y="1178"/>
                </a:lnTo>
                <a:lnTo>
                  <a:pt x="1121" y="1180"/>
                </a:lnTo>
                <a:lnTo>
                  <a:pt x="1113" y="1184"/>
                </a:lnTo>
                <a:lnTo>
                  <a:pt x="1113" y="1185"/>
                </a:lnTo>
                <a:lnTo>
                  <a:pt x="1110" y="1188"/>
                </a:lnTo>
                <a:lnTo>
                  <a:pt x="1109" y="1189"/>
                </a:lnTo>
                <a:lnTo>
                  <a:pt x="1103" y="1193"/>
                </a:lnTo>
                <a:lnTo>
                  <a:pt x="1096" y="1198"/>
                </a:lnTo>
                <a:lnTo>
                  <a:pt x="1090" y="1202"/>
                </a:lnTo>
                <a:lnTo>
                  <a:pt x="1083" y="1207"/>
                </a:lnTo>
                <a:lnTo>
                  <a:pt x="1077" y="1213"/>
                </a:lnTo>
                <a:lnTo>
                  <a:pt x="1070" y="1217"/>
                </a:lnTo>
                <a:lnTo>
                  <a:pt x="1064" y="1223"/>
                </a:lnTo>
                <a:lnTo>
                  <a:pt x="1058" y="1227"/>
                </a:lnTo>
                <a:lnTo>
                  <a:pt x="1050" y="1232"/>
                </a:lnTo>
                <a:lnTo>
                  <a:pt x="1045" y="1237"/>
                </a:lnTo>
                <a:lnTo>
                  <a:pt x="1038" y="1242"/>
                </a:lnTo>
                <a:lnTo>
                  <a:pt x="1032" y="1248"/>
                </a:lnTo>
                <a:lnTo>
                  <a:pt x="1025" y="1253"/>
                </a:lnTo>
                <a:lnTo>
                  <a:pt x="1018" y="1257"/>
                </a:lnTo>
                <a:lnTo>
                  <a:pt x="1013" y="1262"/>
                </a:lnTo>
                <a:lnTo>
                  <a:pt x="1006" y="1267"/>
                </a:lnTo>
                <a:lnTo>
                  <a:pt x="1000" y="1272"/>
                </a:lnTo>
                <a:lnTo>
                  <a:pt x="993" y="1277"/>
                </a:lnTo>
                <a:lnTo>
                  <a:pt x="987" y="1281"/>
                </a:lnTo>
                <a:lnTo>
                  <a:pt x="983" y="1285"/>
                </a:lnTo>
                <a:lnTo>
                  <a:pt x="979" y="1289"/>
                </a:lnTo>
                <a:lnTo>
                  <a:pt x="972" y="1297"/>
                </a:lnTo>
                <a:lnTo>
                  <a:pt x="964" y="1305"/>
                </a:lnTo>
                <a:lnTo>
                  <a:pt x="958" y="1313"/>
                </a:lnTo>
                <a:lnTo>
                  <a:pt x="952" y="1319"/>
                </a:lnTo>
                <a:lnTo>
                  <a:pt x="950" y="1320"/>
                </a:lnTo>
                <a:lnTo>
                  <a:pt x="944" y="1328"/>
                </a:lnTo>
                <a:lnTo>
                  <a:pt x="937" y="1336"/>
                </a:lnTo>
                <a:lnTo>
                  <a:pt x="929" y="1344"/>
                </a:lnTo>
                <a:lnTo>
                  <a:pt x="917" y="1356"/>
                </a:lnTo>
                <a:lnTo>
                  <a:pt x="911" y="1363"/>
                </a:lnTo>
                <a:lnTo>
                  <a:pt x="903" y="1371"/>
                </a:lnTo>
                <a:lnTo>
                  <a:pt x="896" y="1379"/>
                </a:lnTo>
                <a:lnTo>
                  <a:pt x="889" y="1387"/>
                </a:lnTo>
                <a:lnTo>
                  <a:pt x="883" y="1394"/>
                </a:lnTo>
                <a:lnTo>
                  <a:pt x="881" y="1395"/>
                </a:lnTo>
                <a:lnTo>
                  <a:pt x="873" y="1396"/>
                </a:lnTo>
                <a:lnTo>
                  <a:pt x="866" y="1398"/>
                </a:lnTo>
                <a:lnTo>
                  <a:pt x="860" y="1400"/>
                </a:lnTo>
                <a:lnTo>
                  <a:pt x="853" y="1401"/>
                </a:lnTo>
                <a:lnTo>
                  <a:pt x="845" y="1402"/>
                </a:lnTo>
                <a:lnTo>
                  <a:pt x="839" y="1404"/>
                </a:lnTo>
                <a:lnTo>
                  <a:pt x="833" y="1406"/>
                </a:lnTo>
                <a:lnTo>
                  <a:pt x="827" y="1407"/>
                </a:lnTo>
                <a:lnTo>
                  <a:pt x="820" y="1409"/>
                </a:lnTo>
                <a:lnTo>
                  <a:pt x="813" y="1410"/>
                </a:lnTo>
                <a:lnTo>
                  <a:pt x="806" y="1412"/>
                </a:lnTo>
                <a:lnTo>
                  <a:pt x="799" y="1415"/>
                </a:lnTo>
                <a:lnTo>
                  <a:pt x="792" y="1416"/>
                </a:lnTo>
                <a:lnTo>
                  <a:pt x="785" y="1418"/>
                </a:lnTo>
                <a:lnTo>
                  <a:pt x="778" y="1419"/>
                </a:lnTo>
                <a:lnTo>
                  <a:pt x="772" y="1422"/>
                </a:lnTo>
                <a:lnTo>
                  <a:pt x="765" y="1423"/>
                </a:lnTo>
                <a:lnTo>
                  <a:pt x="759" y="1424"/>
                </a:lnTo>
                <a:lnTo>
                  <a:pt x="756" y="1424"/>
                </a:lnTo>
                <a:lnTo>
                  <a:pt x="750" y="1426"/>
                </a:lnTo>
                <a:lnTo>
                  <a:pt x="743" y="1427"/>
                </a:lnTo>
                <a:lnTo>
                  <a:pt x="736" y="1428"/>
                </a:lnTo>
                <a:lnTo>
                  <a:pt x="730" y="1431"/>
                </a:lnTo>
                <a:lnTo>
                  <a:pt x="729" y="1431"/>
                </a:lnTo>
                <a:lnTo>
                  <a:pt x="722" y="1424"/>
                </a:lnTo>
                <a:lnTo>
                  <a:pt x="716" y="1419"/>
                </a:lnTo>
                <a:lnTo>
                  <a:pt x="717" y="1412"/>
                </a:lnTo>
                <a:lnTo>
                  <a:pt x="720" y="1406"/>
                </a:lnTo>
                <a:lnTo>
                  <a:pt x="725" y="1400"/>
                </a:lnTo>
                <a:lnTo>
                  <a:pt x="723" y="1392"/>
                </a:lnTo>
                <a:lnTo>
                  <a:pt x="721" y="1385"/>
                </a:lnTo>
                <a:lnTo>
                  <a:pt x="721" y="1379"/>
                </a:lnTo>
                <a:lnTo>
                  <a:pt x="722" y="1372"/>
                </a:lnTo>
                <a:lnTo>
                  <a:pt x="723" y="1366"/>
                </a:lnTo>
                <a:lnTo>
                  <a:pt x="717" y="1362"/>
                </a:lnTo>
                <a:lnTo>
                  <a:pt x="711" y="1356"/>
                </a:lnTo>
                <a:lnTo>
                  <a:pt x="706" y="1354"/>
                </a:lnTo>
                <a:lnTo>
                  <a:pt x="701" y="1353"/>
                </a:lnTo>
                <a:lnTo>
                  <a:pt x="693" y="1352"/>
                </a:lnTo>
                <a:lnTo>
                  <a:pt x="691" y="1350"/>
                </a:lnTo>
                <a:lnTo>
                  <a:pt x="685" y="1350"/>
                </a:lnTo>
                <a:lnTo>
                  <a:pt x="679" y="1348"/>
                </a:lnTo>
                <a:lnTo>
                  <a:pt x="673" y="1346"/>
                </a:lnTo>
                <a:lnTo>
                  <a:pt x="670" y="1339"/>
                </a:lnTo>
                <a:lnTo>
                  <a:pt x="665" y="1333"/>
                </a:lnTo>
                <a:lnTo>
                  <a:pt x="658" y="1328"/>
                </a:lnTo>
                <a:lnTo>
                  <a:pt x="653" y="1333"/>
                </a:lnTo>
                <a:lnTo>
                  <a:pt x="647" y="1330"/>
                </a:lnTo>
                <a:lnTo>
                  <a:pt x="641" y="1331"/>
                </a:lnTo>
                <a:lnTo>
                  <a:pt x="634" y="1326"/>
                </a:lnTo>
                <a:lnTo>
                  <a:pt x="628" y="1319"/>
                </a:lnTo>
                <a:lnTo>
                  <a:pt x="626" y="1313"/>
                </a:lnTo>
                <a:lnTo>
                  <a:pt x="624" y="1305"/>
                </a:lnTo>
                <a:lnTo>
                  <a:pt x="618" y="1302"/>
                </a:lnTo>
                <a:lnTo>
                  <a:pt x="612" y="1298"/>
                </a:lnTo>
                <a:lnTo>
                  <a:pt x="605" y="1293"/>
                </a:lnTo>
                <a:lnTo>
                  <a:pt x="603" y="1291"/>
                </a:lnTo>
                <a:lnTo>
                  <a:pt x="597" y="1293"/>
                </a:lnTo>
                <a:lnTo>
                  <a:pt x="595" y="1285"/>
                </a:lnTo>
                <a:lnTo>
                  <a:pt x="596" y="1279"/>
                </a:lnTo>
                <a:lnTo>
                  <a:pt x="597" y="1272"/>
                </a:lnTo>
                <a:lnTo>
                  <a:pt x="597" y="1270"/>
                </a:lnTo>
                <a:lnTo>
                  <a:pt x="596" y="1263"/>
                </a:lnTo>
                <a:lnTo>
                  <a:pt x="591" y="1259"/>
                </a:lnTo>
                <a:lnTo>
                  <a:pt x="586" y="1255"/>
                </a:lnTo>
                <a:lnTo>
                  <a:pt x="580" y="1250"/>
                </a:lnTo>
                <a:lnTo>
                  <a:pt x="573" y="1245"/>
                </a:lnTo>
                <a:lnTo>
                  <a:pt x="567" y="1240"/>
                </a:lnTo>
                <a:lnTo>
                  <a:pt x="561" y="1235"/>
                </a:lnTo>
                <a:lnTo>
                  <a:pt x="555" y="1231"/>
                </a:lnTo>
                <a:lnTo>
                  <a:pt x="549" y="1225"/>
                </a:lnTo>
                <a:lnTo>
                  <a:pt x="542" y="1221"/>
                </a:lnTo>
                <a:lnTo>
                  <a:pt x="536" y="1215"/>
                </a:lnTo>
                <a:lnTo>
                  <a:pt x="531" y="1210"/>
                </a:lnTo>
                <a:lnTo>
                  <a:pt x="524" y="1206"/>
                </a:lnTo>
                <a:lnTo>
                  <a:pt x="522" y="1204"/>
                </a:lnTo>
                <a:lnTo>
                  <a:pt x="507" y="1190"/>
                </a:lnTo>
                <a:lnTo>
                  <a:pt x="500" y="1184"/>
                </a:lnTo>
                <a:lnTo>
                  <a:pt x="494" y="1180"/>
                </a:lnTo>
                <a:lnTo>
                  <a:pt x="488" y="1174"/>
                </a:lnTo>
                <a:lnTo>
                  <a:pt x="481" y="1168"/>
                </a:lnTo>
                <a:lnTo>
                  <a:pt x="464" y="1152"/>
                </a:lnTo>
                <a:lnTo>
                  <a:pt x="457" y="1146"/>
                </a:lnTo>
                <a:lnTo>
                  <a:pt x="451" y="1141"/>
                </a:lnTo>
                <a:lnTo>
                  <a:pt x="445" y="1136"/>
                </a:lnTo>
                <a:lnTo>
                  <a:pt x="439" y="1130"/>
                </a:lnTo>
                <a:lnTo>
                  <a:pt x="433" y="1125"/>
                </a:lnTo>
                <a:lnTo>
                  <a:pt x="426" y="1119"/>
                </a:lnTo>
                <a:lnTo>
                  <a:pt x="420" y="1114"/>
                </a:lnTo>
                <a:lnTo>
                  <a:pt x="414" y="1109"/>
                </a:lnTo>
                <a:lnTo>
                  <a:pt x="408" y="1103"/>
                </a:lnTo>
                <a:lnTo>
                  <a:pt x="402" y="1097"/>
                </a:lnTo>
                <a:lnTo>
                  <a:pt x="395" y="1093"/>
                </a:lnTo>
                <a:lnTo>
                  <a:pt x="389" y="1087"/>
                </a:lnTo>
                <a:lnTo>
                  <a:pt x="383" y="1081"/>
                </a:lnTo>
                <a:lnTo>
                  <a:pt x="377" y="1077"/>
                </a:lnTo>
                <a:lnTo>
                  <a:pt x="371" y="1071"/>
                </a:lnTo>
                <a:lnTo>
                  <a:pt x="364" y="1067"/>
                </a:lnTo>
                <a:lnTo>
                  <a:pt x="358" y="1060"/>
                </a:lnTo>
                <a:lnTo>
                  <a:pt x="352" y="1055"/>
                </a:lnTo>
                <a:lnTo>
                  <a:pt x="346" y="1049"/>
                </a:lnTo>
                <a:lnTo>
                  <a:pt x="340" y="1045"/>
                </a:lnTo>
                <a:lnTo>
                  <a:pt x="327" y="1033"/>
                </a:lnTo>
                <a:lnTo>
                  <a:pt x="321" y="1029"/>
                </a:lnTo>
                <a:lnTo>
                  <a:pt x="315" y="1023"/>
                </a:lnTo>
                <a:lnTo>
                  <a:pt x="308" y="1017"/>
                </a:lnTo>
                <a:lnTo>
                  <a:pt x="301" y="1013"/>
                </a:lnTo>
                <a:lnTo>
                  <a:pt x="296" y="1007"/>
                </a:lnTo>
                <a:lnTo>
                  <a:pt x="283" y="997"/>
                </a:lnTo>
                <a:lnTo>
                  <a:pt x="276" y="991"/>
                </a:lnTo>
                <a:lnTo>
                  <a:pt x="270" y="987"/>
                </a:lnTo>
                <a:lnTo>
                  <a:pt x="264" y="981"/>
                </a:lnTo>
                <a:lnTo>
                  <a:pt x="258" y="976"/>
                </a:lnTo>
                <a:lnTo>
                  <a:pt x="251" y="971"/>
                </a:lnTo>
                <a:lnTo>
                  <a:pt x="245" y="965"/>
                </a:lnTo>
                <a:lnTo>
                  <a:pt x="232" y="955"/>
                </a:lnTo>
                <a:lnTo>
                  <a:pt x="227" y="951"/>
                </a:lnTo>
                <a:lnTo>
                  <a:pt x="221" y="946"/>
                </a:lnTo>
                <a:lnTo>
                  <a:pt x="219" y="946"/>
                </a:lnTo>
                <a:lnTo>
                  <a:pt x="213" y="940"/>
                </a:lnTo>
                <a:lnTo>
                  <a:pt x="207" y="934"/>
                </a:lnTo>
                <a:lnTo>
                  <a:pt x="201" y="930"/>
                </a:lnTo>
                <a:lnTo>
                  <a:pt x="195" y="925"/>
                </a:lnTo>
                <a:lnTo>
                  <a:pt x="181" y="914"/>
                </a:lnTo>
                <a:lnTo>
                  <a:pt x="176" y="910"/>
                </a:lnTo>
                <a:lnTo>
                  <a:pt x="156" y="894"/>
                </a:lnTo>
                <a:lnTo>
                  <a:pt x="151" y="890"/>
                </a:lnTo>
                <a:lnTo>
                  <a:pt x="144" y="885"/>
                </a:lnTo>
                <a:lnTo>
                  <a:pt x="138" y="879"/>
                </a:lnTo>
                <a:lnTo>
                  <a:pt x="132" y="874"/>
                </a:lnTo>
                <a:lnTo>
                  <a:pt x="124" y="869"/>
                </a:lnTo>
                <a:lnTo>
                  <a:pt x="118" y="864"/>
                </a:lnTo>
                <a:lnTo>
                  <a:pt x="112" y="859"/>
                </a:lnTo>
                <a:lnTo>
                  <a:pt x="106" y="854"/>
                </a:lnTo>
                <a:lnTo>
                  <a:pt x="99" y="848"/>
                </a:lnTo>
                <a:lnTo>
                  <a:pt x="92" y="844"/>
                </a:lnTo>
                <a:lnTo>
                  <a:pt x="86" y="839"/>
                </a:lnTo>
                <a:lnTo>
                  <a:pt x="73" y="829"/>
                </a:lnTo>
                <a:lnTo>
                  <a:pt x="66" y="825"/>
                </a:lnTo>
                <a:lnTo>
                  <a:pt x="60" y="819"/>
                </a:lnTo>
                <a:lnTo>
                  <a:pt x="54" y="814"/>
                </a:lnTo>
                <a:lnTo>
                  <a:pt x="40" y="804"/>
                </a:lnTo>
                <a:lnTo>
                  <a:pt x="34" y="799"/>
                </a:lnTo>
                <a:lnTo>
                  <a:pt x="27" y="794"/>
                </a:lnTo>
                <a:lnTo>
                  <a:pt x="21" y="789"/>
                </a:lnTo>
                <a:lnTo>
                  <a:pt x="15" y="783"/>
                </a:lnTo>
                <a:lnTo>
                  <a:pt x="7" y="779"/>
                </a:lnTo>
                <a:lnTo>
                  <a:pt x="0" y="77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4" name="Freeform 241"/>
          <p:cNvSpPr>
            <a:spLocks/>
          </p:cNvSpPr>
          <p:nvPr/>
        </p:nvSpPr>
        <p:spPr bwMode="auto">
          <a:xfrm>
            <a:off x="4440238" y="2987675"/>
            <a:ext cx="119062" cy="71438"/>
          </a:xfrm>
          <a:custGeom>
            <a:avLst/>
            <a:gdLst>
              <a:gd name="T0" fmla="*/ 2147483647 w 253"/>
              <a:gd name="T1" fmla="*/ 2147483647 h 153"/>
              <a:gd name="T2" fmla="*/ 2147483647 w 253"/>
              <a:gd name="T3" fmla="*/ 2147483647 h 153"/>
              <a:gd name="T4" fmla="*/ 2147483647 w 253"/>
              <a:gd name="T5" fmla="*/ 2147483647 h 153"/>
              <a:gd name="T6" fmla="*/ 2147483647 w 253"/>
              <a:gd name="T7" fmla="*/ 2147483647 h 153"/>
              <a:gd name="T8" fmla="*/ 2147483647 w 253"/>
              <a:gd name="T9" fmla="*/ 2147483647 h 153"/>
              <a:gd name="T10" fmla="*/ 2147483647 w 253"/>
              <a:gd name="T11" fmla="*/ 2147483647 h 153"/>
              <a:gd name="T12" fmla="*/ 2147483647 w 253"/>
              <a:gd name="T13" fmla="*/ 2147483647 h 153"/>
              <a:gd name="T14" fmla="*/ 2147483647 w 253"/>
              <a:gd name="T15" fmla="*/ 2147483647 h 153"/>
              <a:gd name="T16" fmla="*/ 2147483647 w 253"/>
              <a:gd name="T17" fmla="*/ 2147483647 h 153"/>
              <a:gd name="T18" fmla="*/ 2147483647 w 253"/>
              <a:gd name="T19" fmla="*/ 2147483647 h 153"/>
              <a:gd name="T20" fmla="*/ 2147483647 w 253"/>
              <a:gd name="T21" fmla="*/ 2147483647 h 153"/>
              <a:gd name="T22" fmla="*/ 2147483647 w 253"/>
              <a:gd name="T23" fmla="*/ 2147483647 h 153"/>
              <a:gd name="T24" fmla="*/ 2147483647 w 253"/>
              <a:gd name="T25" fmla="*/ 2147483647 h 153"/>
              <a:gd name="T26" fmla="*/ 2147483647 w 253"/>
              <a:gd name="T27" fmla="*/ 2147483647 h 153"/>
              <a:gd name="T28" fmla="*/ 2147483647 w 253"/>
              <a:gd name="T29" fmla="*/ 2147483647 h 153"/>
              <a:gd name="T30" fmla="*/ 2147483647 w 253"/>
              <a:gd name="T31" fmla="*/ 2147483647 h 153"/>
              <a:gd name="T32" fmla="*/ 2147483647 w 253"/>
              <a:gd name="T33" fmla="*/ 2147483647 h 153"/>
              <a:gd name="T34" fmla="*/ 2147483647 w 253"/>
              <a:gd name="T35" fmla="*/ 2147483647 h 153"/>
              <a:gd name="T36" fmla="*/ 2147483647 w 253"/>
              <a:gd name="T37" fmla="*/ 2147483647 h 153"/>
              <a:gd name="T38" fmla="*/ 2147483647 w 253"/>
              <a:gd name="T39" fmla="*/ 2147483647 h 153"/>
              <a:gd name="T40" fmla="*/ 2147483647 w 253"/>
              <a:gd name="T41" fmla="*/ 2147483647 h 153"/>
              <a:gd name="T42" fmla="*/ 2147483647 w 253"/>
              <a:gd name="T43" fmla="*/ 2147483647 h 153"/>
              <a:gd name="T44" fmla="*/ 2147483647 w 253"/>
              <a:gd name="T45" fmla="*/ 2147483647 h 153"/>
              <a:gd name="T46" fmla="*/ 2147483647 w 253"/>
              <a:gd name="T47" fmla="*/ 2147483647 h 153"/>
              <a:gd name="T48" fmla="*/ 2147483647 w 253"/>
              <a:gd name="T49" fmla="*/ 2147483647 h 153"/>
              <a:gd name="T50" fmla="*/ 2147483647 w 253"/>
              <a:gd name="T51" fmla="*/ 2147483647 h 153"/>
              <a:gd name="T52" fmla="*/ 2147483647 w 253"/>
              <a:gd name="T53" fmla="*/ 2147483647 h 153"/>
              <a:gd name="T54" fmla="*/ 2147483647 w 253"/>
              <a:gd name="T55" fmla="*/ 2147483647 h 153"/>
              <a:gd name="T56" fmla="*/ 2147483647 w 253"/>
              <a:gd name="T57" fmla="*/ 2147483647 h 153"/>
              <a:gd name="T58" fmla="*/ 2147483647 w 253"/>
              <a:gd name="T59" fmla="*/ 2147483647 h 153"/>
              <a:gd name="T60" fmla="*/ 2147483647 w 253"/>
              <a:gd name="T61" fmla="*/ 2147483647 h 153"/>
              <a:gd name="T62" fmla="*/ 2147483647 w 253"/>
              <a:gd name="T63" fmla="*/ 2147483647 h 153"/>
              <a:gd name="T64" fmla="*/ 2147483647 w 253"/>
              <a:gd name="T65" fmla="*/ 2147483647 h 153"/>
              <a:gd name="T66" fmla="*/ 2147483647 w 253"/>
              <a:gd name="T67" fmla="*/ 2147483647 h 153"/>
              <a:gd name="T68" fmla="*/ 2147483647 w 253"/>
              <a:gd name="T69" fmla="*/ 2147483647 h 153"/>
              <a:gd name="T70" fmla="*/ 2147483647 w 253"/>
              <a:gd name="T71" fmla="*/ 2147483647 h 153"/>
              <a:gd name="T72" fmla="*/ 2147483647 w 253"/>
              <a:gd name="T73" fmla="*/ 2147483647 h 153"/>
              <a:gd name="T74" fmla="*/ 2147483647 w 253"/>
              <a:gd name="T75" fmla="*/ 2147483647 h 153"/>
              <a:gd name="T76" fmla="*/ 2147483647 w 253"/>
              <a:gd name="T77" fmla="*/ 2147483647 h 153"/>
              <a:gd name="T78" fmla="*/ 2147483647 w 253"/>
              <a:gd name="T79" fmla="*/ 2147483647 h 153"/>
              <a:gd name="T80" fmla="*/ 2147483647 w 253"/>
              <a:gd name="T81" fmla="*/ 2147483647 h 153"/>
              <a:gd name="T82" fmla="*/ 2147483647 w 253"/>
              <a:gd name="T83" fmla="*/ 2147483647 h 153"/>
              <a:gd name="T84" fmla="*/ 2147483647 w 253"/>
              <a:gd name="T85" fmla="*/ 2147483647 h 153"/>
              <a:gd name="T86" fmla="*/ 2147483647 w 253"/>
              <a:gd name="T87" fmla="*/ 2147483647 h 153"/>
              <a:gd name="T88" fmla="*/ 2147483647 w 253"/>
              <a:gd name="T89" fmla="*/ 2147483647 h 153"/>
              <a:gd name="T90" fmla="*/ 2147483647 w 253"/>
              <a:gd name="T91" fmla="*/ 2147483647 h 153"/>
              <a:gd name="T92" fmla="*/ 2147483647 w 253"/>
              <a:gd name="T93" fmla="*/ 2147483647 h 153"/>
              <a:gd name="T94" fmla="*/ 2147483647 w 253"/>
              <a:gd name="T95" fmla="*/ 2147483647 h 153"/>
              <a:gd name="T96" fmla="*/ 2147483647 w 253"/>
              <a:gd name="T97" fmla="*/ 2147483647 h 153"/>
              <a:gd name="T98" fmla="*/ 2147483647 w 253"/>
              <a:gd name="T99" fmla="*/ 2147483647 h 153"/>
              <a:gd name="T100" fmla="*/ 2147483647 w 253"/>
              <a:gd name="T101" fmla="*/ 2147483647 h 153"/>
              <a:gd name="T102" fmla="*/ 2147483647 w 253"/>
              <a:gd name="T103" fmla="*/ 2147483647 h 153"/>
              <a:gd name="T104" fmla="*/ 2147483647 w 253"/>
              <a:gd name="T105" fmla="*/ 2147483647 h 153"/>
              <a:gd name="T106" fmla="*/ 2147483647 w 253"/>
              <a:gd name="T107" fmla="*/ 2147483647 h 153"/>
              <a:gd name="T108" fmla="*/ 2147483647 w 253"/>
              <a:gd name="T109" fmla="*/ 2147483647 h 153"/>
              <a:gd name="T110" fmla="*/ 2147483647 w 253"/>
              <a:gd name="T111" fmla="*/ 2147483647 h 153"/>
              <a:gd name="T112" fmla="*/ 2147483647 w 253"/>
              <a:gd name="T113" fmla="*/ 2147483647 h 153"/>
              <a:gd name="T114" fmla="*/ 2147483647 w 253"/>
              <a:gd name="T115" fmla="*/ 2147483647 h 153"/>
              <a:gd name="T116" fmla="*/ 2147483647 w 253"/>
              <a:gd name="T117" fmla="*/ 2147483647 h 153"/>
              <a:gd name="T118" fmla="*/ 2147483647 w 253"/>
              <a:gd name="T119" fmla="*/ 2147483647 h 153"/>
              <a:gd name="T120" fmla="*/ 2147483647 w 253"/>
              <a:gd name="T121" fmla="*/ 2147483647 h 1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3"/>
              <a:gd name="T184" fmla="*/ 0 h 153"/>
              <a:gd name="T185" fmla="*/ 253 w 253"/>
              <a:gd name="T186" fmla="*/ 153 h 1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3" h="153">
                <a:moveTo>
                  <a:pt x="0" y="127"/>
                </a:moveTo>
                <a:lnTo>
                  <a:pt x="2" y="125"/>
                </a:lnTo>
                <a:lnTo>
                  <a:pt x="1" y="125"/>
                </a:lnTo>
                <a:lnTo>
                  <a:pt x="7" y="119"/>
                </a:lnTo>
                <a:lnTo>
                  <a:pt x="8" y="114"/>
                </a:lnTo>
                <a:lnTo>
                  <a:pt x="7" y="107"/>
                </a:lnTo>
                <a:lnTo>
                  <a:pt x="6" y="106"/>
                </a:lnTo>
                <a:lnTo>
                  <a:pt x="7" y="105"/>
                </a:lnTo>
                <a:lnTo>
                  <a:pt x="6" y="103"/>
                </a:lnTo>
                <a:lnTo>
                  <a:pt x="10" y="97"/>
                </a:lnTo>
                <a:lnTo>
                  <a:pt x="11" y="95"/>
                </a:lnTo>
                <a:lnTo>
                  <a:pt x="14" y="90"/>
                </a:lnTo>
                <a:lnTo>
                  <a:pt x="20" y="84"/>
                </a:lnTo>
                <a:lnTo>
                  <a:pt x="22" y="84"/>
                </a:lnTo>
                <a:lnTo>
                  <a:pt x="23" y="83"/>
                </a:lnTo>
                <a:lnTo>
                  <a:pt x="27" y="75"/>
                </a:lnTo>
                <a:lnTo>
                  <a:pt x="28" y="73"/>
                </a:lnTo>
                <a:lnTo>
                  <a:pt x="28" y="69"/>
                </a:lnTo>
                <a:lnTo>
                  <a:pt x="34" y="63"/>
                </a:lnTo>
                <a:lnTo>
                  <a:pt x="39" y="60"/>
                </a:lnTo>
                <a:lnTo>
                  <a:pt x="42" y="58"/>
                </a:lnTo>
                <a:lnTo>
                  <a:pt x="41" y="57"/>
                </a:lnTo>
                <a:lnTo>
                  <a:pt x="47" y="51"/>
                </a:lnTo>
                <a:lnTo>
                  <a:pt x="51" y="49"/>
                </a:lnTo>
                <a:lnTo>
                  <a:pt x="57" y="43"/>
                </a:lnTo>
                <a:lnTo>
                  <a:pt x="59" y="38"/>
                </a:lnTo>
                <a:lnTo>
                  <a:pt x="62" y="35"/>
                </a:lnTo>
                <a:lnTo>
                  <a:pt x="56" y="34"/>
                </a:lnTo>
                <a:lnTo>
                  <a:pt x="58" y="27"/>
                </a:lnTo>
                <a:lnTo>
                  <a:pt x="58" y="24"/>
                </a:lnTo>
                <a:lnTo>
                  <a:pt x="59" y="24"/>
                </a:lnTo>
                <a:lnTo>
                  <a:pt x="59" y="22"/>
                </a:lnTo>
                <a:lnTo>
                  <a:pt x="67" y="22"/>
                </a:lnTo>
                <a:lnTo>
                  <a:pt x="67" y="24"/>
                </a:lnTo>
                <a:lnTo>
                  <a:pt x="73" y="29"/>
                </a:lnTo>
                <a:lnTo>
                  <a:pt x="77" y="28"/>
                </a:lnTo>
                <a:lnTo>
                  <a:pt x="81" y="28"/>
                </a:lnTo>
                <a:lnTo>
                  <a:pt x="83" y="27"/>
                </a:lnTo>
                <a:lnTo>
                  <a:pt x="84" y="26"/>
                </a:lnTo>
                <a:lnTo>
                  <a:pt x="87" y="22"/>
                </a:lnTo>
                <a:lnTo>
                  <a:pt x="90" y="17"/>
                </a:lnTo>
                <a:lnTo>
                  <a:pt x="92" y="17"/>
                </a:lnTo>
                <a:lnTo>
                  <a:pt x="93" y="17"/>
                </a:lnTo>
                <a:lnTo>
                  <a:pt x="96" y="14"/>
                </a:lnTo>
                <a:lnTo>
                  <a:pt x="94" y="18"/>
                </a:lnTo>
                <a:lnTo>
                  <a:pt x="100" y="19"/>
                </a:lnTo>
                <a:lnTo>
                  <a:pt x="102" y="19"/>
                </a:lnTo>
                <a:lnTo>
                  <a:pt x="108" y="17"/>
                </a:lnTo>
                <a:lnTo>
                  <a:pt x="115" y="19"/>
                </a:lnTo>
                <a:lnTo>
                  <a:pt x="121" y="17"/>
                </a:lnTo>
                <a:lnTo>
                  <a:pt x="127" y="14"/>
                </a:lnTo>
                <a:lnTo>
                  <a:pt x="128" y="14"/>
                </a:lnTo>
                <a:lnTo>
                  <a:pt x="132" y="17"/>
                </a:lnTo>
                <a:lnTo>
                  <a:pt x="138" y="18"/>
                </a:lnTo>
                <a:lnTo>
                  <a:pt x="143" y="17"/>
                </a:lnTo>
                <a:lnTo>
                  <a:pt x="147" y="13"/>
                </a:lnTo>
                <a:lnTo>
                  <a:pt x="147" y="14"/>
                </a:lnTo>
                <a:lnTo>
                  <a:pt x="147" y="17"/>
                </a:lnTo>
                <a:lnTo>
                  <a:pt x="149" y="10"/>
                </a:lnTo>
                <a:lnTo>
                  <a:pt x="148" y="10"/>
                </a:lnTo>
                <a:lnTo>
                  <a:pt x="143" y="12"/>
                </a:lnTo>
                <a:lnTo>
                  <a:pt x="140" y="10"/>
                </a:lnTo>
                <a:lnTo>
                  <a:pt x="141" y="4"/>
                </a:lnTo>
                <a:lnTo>
                  <a:pt x="148" y="0"/>
                </a:lnTo>
                <a:lnTo>
                  <a:pt x="153" y="2"/>
                </a:lnTo>
                <a:lnTo>
                  <a:pt x="156" y="4"/>
                </a:lnTo>
                <a:lnTo>
                  <a:pt x="155" y="4"/>
                </a:lnTo>
                <a:lnTo>
                  <a:pt x="155" y="8"/>
                </a:lnTo>
                <a:lnTo>
                  <a:pt x="159" y="9"/>
                </a:lnTo>
                <a:lnTo>
                  <a:pt x="164" y="11"/>
                </a:lnTo>
                <a:lnTo>
                  <a:pt x="171" y="10"/>
                </a:lnTo>
                <a:lnTo>
                  <a:pt x="176" y="9"/>
                </a:lnTo>
                <a:lnTo>
                  <a:pt x="178" y="10"/>
                </a:lnTo>
                <a:lnTo>
                  <a:pt x="181" y="10"/>
                </a:lnTo>
                <a:lnTo>
                  <a:pt x="187" y="12"/>
                </a:lnTo>
                <a:lnTo>
                  <a:pt x="193" y="14"/>
                </a:lnTo>
                <a:lnTo>
                  <a:pt x="200" y="19"/>
                </a:lnTo>
                <a:lnTo>
                  <a:pt x="203" y="20"/>
                </a:lnTo>
                <a:lnTo>
                  <a:pt x="202" y="22"/>
                </a:lnTo>
                <a:lnTo>
                  <a:pt x="207" y="27"/>
                </a:lnTo>
                <a:lnTo>
                  <a:pt x="207" y="29"/>
                </a:lnTo>
                <a:lnTo>
                  <a:pt x="205" y="34"/>
                </a:lnTo>
                <a:lnTo>
                  <a:pt x="204" y="34"/>
                </a:lnTo>
                <a:lnTo>
                  <a:pt x="201" y="41"/>
                </a:lnTo>
                <a:lnTo>
                  <a:pt x="200" y="42"/>
                </a:lnTo>
                <a:lnTo>
                  <a:pt x="197" y="49"/>
                </a:lnTo>
                <a:lnTo>
                  <a:pt x="198" y="51"/>
                </a:lnTo>
                <a:lnTo>
                  <a:pt x="196" y="57"/>
                </a:lnTo>
                <a:lnTo>
                  <a:pt x="200" y="57"/>
                </a:lnTo>
                <a:lnTo>
                  <a:pt x="204" y="57"/>
                </a:lnTo>
                <a:lnTo>
                  <a:pt x="207" y="57"/>
                </a:lnTo>
                <a:lnTo>
                  <a:pt x="214" y="58"/>
                </a:lnTo>
                <a:lnTo>
                  <a:pt x="219" y="60"/>
                </a:lnTo>
                <a:lnTo>
                  <a:pt x="220" y="67"/>
                </a:lnTo>
                <a:lnTo>
                  <a:pt x="226" y="69"/>
                </a:lnTo>
                <a:lnTo>
                  <a:pt x="227" y="69"/>
                </a:lnTo>
                <a:lnTo>
                  <a:pt x="234" y="74"/>
                </a:lnTo>
                <a:lnTo>
                  <a:pt x="236" y="73"/>
                </a:lnTo>
                <a:lnTo>
                  <a:pt x="242" y="67"/>
                </a:lnTo>
                <a:lnTo>
                  <a:pt x="247" y="61"/>
                </a:lnTo>
                <a:lnTo>
                  <a:pt x="253" y="66"/>
                </a:lnTo>
                <a:lnTo>
                  <a:pt x="253" y="67"/>
                </a:lnTo>
                <a:lnTo>
                  <a:pt x="252" y="70"/>
                </a:lnTo>
                <a:lnTo>
                  <a:pt x="253" y="71"/>
                </a:lnTo>
                <a:lnTo>
                  <a:pt x="250" y="77"/>
                </a:lnTo>
                <a:lnTo>
                  <a:pt x="250" y="84"/>
                </a:lnTo>
                <a:lnTo>
                  <a:pt x="253" y="91"/>
                </a:lnTo>
                <a:lnTo>
                  <a:pt x="252" y="97"/>
                </a:lnTo>
                <a:lnTo>
                  <a:pt x="251" y="97"/>
                </a:lnTo>
                <a:lnTo>
                  <a:pt x="245" y="97"/>
                </a:lnTo>
                <a:lnTo>
                  <a:pt x="240" y="90"/>
                </a:lnTo>
                <a:lnTo>
                  <a:pt x="234" y="91"/>
                </a:lnTo>
                <a:lnTo>
                  <a:pt x="230" y="98"/>
                </a:lnTo>
                <a:lnTo>
                  <a:pt x="230" y="105"/>
                </a:lnTo>
                <a:lnTo>
                  <a:pt x="236" y="108"/>
                </a:lnTo>
                <a:lnTo>
                  <a:pt x="234" y="115"/>
                </a:lnTo>
                <a:lnTo>
                  <a:pt x="233" y="122"/>
                </a:lnTo>
                <a:lnTo>
                  <a:pt x="226" y="117"/>
                </a:lnTo>
                <a:lnTo>
                  <a:pt x="223" y="110"/>
                </a:lnTo>
                <a:lnTo>
                  <a:pt x="218" y="110"/>
                </a:lnTo>
                <a:lnTo>
                  <a:pt x="212" y="111"/>
                </a:lnTo>
                <a:lnTo>
                  <a:pt x="211" y="114"/>
                </a:lnTo>
                <a:lnTo>
                  <a:pt x="206" y="116"/>
                </a:lnTo>
                <a:lnTo>
                  <a:pt x="198" y="113"/>
                </a:lnTo>
                <a:lnTo>
                  <a:pt x="196" y="107"/>
                </a:lnTo>
                <a:lnTo>
                  <a:pt x="194" y="100"/>
                </a:lnTo>
                <a:lnTo>
                  <a:pt x="188" y="100"/>
                </a:lnTo>
                <a:lnTo>
                  <a:pt x="186" y="100"/>
                </a:lnTo>
                <a:lnTo>
                  <a:pt x="186" y="107"/>
                </a:lnTo>
                <a:lnTo>
                  <a:pt x="187" y="114"/>
                </a:lnTo>
                <a:lnTo>
                  <a:pt x="184" y="121"/>
                </a:lnTo>
                <a:lnTo>
                  <a:pt x="179" y="125"/>
                </a:lnTo>
                <a:lnTo>
                  <a:pt x="175" y="130"/>
                </a:lnTo>
                <a:lnTo>
                  <a:pt x="171" y="138"/>
                </a:lnTo>
                <a:lnTo>
                  <a:pt x="172" y="138"/>
                </a:lnTo>
                <a:lnTo>
                  <a:pt x="172" y="139"/>
                </a:lnTo>
                <a:lnTo>
                  <a:pt x="174" y="145"/>
                </a:lnTo>
                <a:lnTo>
                  <a:pt x="172" y="151"/>
                </a:lnTo>
                <a:lnTo>
                  <a:pt x="172" y="153"/>
                </a:lnTo>
                <a:lnTo>
                  <a:pt x="165" y="151"/>
                </a:lnTo>
                <a:lnTo>
                  <a:pt x="165" y="146"/>
                </a:lnTo>
                <a:lnTo>
                  <a:pt x="161" y="141"/>
                </a:lnTo>
                <a:lnTo>
                  <a:pt x="159" y="140"/>
                </a:lnTo>
                <a:lnTo>
                  <a:pt x="159" y="138"/>
                </a:lnTo>
                <a:lnTo>
                  <a:pt x="156" y="131"/>
                </a:lnTo>
                <a:lnTo>
                  <a:pt x="155" y="131"/>
                </a:lnTo>
                <a:lnTo>
                  <a:pt x="153" y="131"/>
                </a:lnTo>
                <a:lnTo>
                  <a:pt x="148" y="127"/>
                </a:lnTo>
                <a:lnTo>
                  <a:pt x="145" y="124"/>
                </a:lnTo>
                <a:lnTo>
                  <a:pt x="138" y="117"/>
                </a:lnTo>
                <a:lnTo>
                  <a:pt x="141" y="110"/>
                </a:lnTo>
                <a:lnTo>
                  <a:pt x="135" y="103"/>
                </a:lnTo>
                <a:lnTo>
                  <a:pt x="131" y="109"/>
                </a:lnTo>
                <a:lnTo>
                  <a:pt x="125" y="115"/>
                </a:lnTo>
                <a:lnTo>
                  <a:pt x="120" y="117"/>
                </a:lnTo>
                <a:lnTo>
                  <a:pt x="122" y="124"/>
                </a:lnTo>
                <a:lnTo>
                  <a:pt x="122" y="127"/>
                </a:lnTo>
                <a:lnTo>
                  <a:pt x="116" y="133"/>
                </a:lnTo>
                <a:lnTo>
                  <a:pt x="112" y="139"/>
                </a:lnTo>
                <a:lnTo>
                  <a:pt x="105" y="145"/>
                </a:lnTo>
                <a:lnTo>
                  <a:pt x="102" y="145"/>
                </a:lnTo>
                <a:lnTo>
                  <a:pt x="96" y="142"/>
                </a:lnTo>
                <a:lnTo>
                  <a:pt x="90" y="140"/>
                </a:lnTo>
                <a:lnTo>
                  <a:pt x="84" y="143"/>
                </a:lnTo>
                <a:lnTo>
                  <a:pt x="77" y="145"/>
                </a:lnTo>
                <a:lnTo>
                  <a:pt x="66" y="148"/>
                </a:lnTo>
                <a:lnTo>
                  <a:pt x="59" y="145"/>
                </a:lnTo>
                <a:lnTo>
                  <a:pt x="57" y="138"/>
                </a:lnTo>
                <a:lnTo>
                  <a:pt x="54" y="135"/>
                </a:lnTo>
                <a:lnTo>
                  <a:pt x="54" y="134"/>
                </a:lnTo>
                <a:lnTo>
                  <a:pt x="47" y="127"/>
                </a:lnTo>
                <a:lnTo>
                  <a:pt x="46" y="122"/>
                </a:lnTo>
                <a:lnTo>
                  <a:pt x="47" y="115"/>
                </a:lnTo>
                <a:lnTo>
                  <a:pt x="46" y="108"/>
                </a:lnTo>
                <a:lnTo>
                  <a:pt x="41" y="103"/>
                </a:lnTo>
                <a:lnTo>
                  <a:pt x="35" y="103"/>
                </a:lnTo>
                <a:lnTo>
                  <a:pt x="29" y="105"/>
                </a:lnTo>
                <a:lnTo>
                  <a:pt x="23" y="108"/>
                </a:lnTo>
                <a:lnTo>
                  <a:pt x="16" y="110"/>
                </a:lnTo>
                <a:lnTo>
                  <a:pt x="15" y="115"/>
                </a:lnTo>
                <a:lnTo>
                  <a:pt x="15" y="117"/>
                </a:lnTo>
                <a:lnTo>
                  <a:pt x="12" y="123"/>
                </a:lnTo>
                <a:lnTo>
                  <a:pt x="12" y="125"/>
                </a:lnTo>
                <a:lnTo>
                  <a:pt x="6" y="126"/>
                </a:lnTo>
                <a:lnTo>
                  <a:pt x="0" y="12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5" name="Freeform 242"/>
          <p:cNvSpPr>
            <a:spLocks/>
          </p:cNvSpPr>
          <p:nvPr/>
        </p:nvSpPr>
        <p:spPr bwMode="auto">
          <a:xfrm>
            <a:off x="4502150" y="4271963"/>
            <a:ext cx="230188" cy="422275"/>
          </a:xfrm>
          <a:custGeom>
            <a:avLst/>
            <a:gdLst>
              <a:gd name="T0" fmla="*/ 2147483647 w 487"/>
              <a:gd name="T1" fmla="*/ 2147483647 h 903"/>
              <a:gd name="T2" fmla="*/ 2147483647 w 487"/>
              <a:gd name="T3" fmla="*/ 2147483647 h 903"/>
              <a:gd name="T4" fmla="*/ 2147483647 w 487"/>
              <a:gd name="T5" fmla="*/ 2147483647 h 903"/>
              <a:gd name="T6" fmla="*/ 2147483647 w 487"/>
              <a:gd name="T7" fmla="*/ 2147483647 h 903"/>
              <a:gd name="T8" fmla="*/ 2147483647 w 487"/>
              <a:gd name="T9" fmla="*/ 2147483647 h 903"/>
              <a:gd name="T10" fmla="*/ 2147483647 w 487"/>
              <a:gd name="T11" fmla="*/ 2147483647 h 903"/>
              <a:gd name="T12" fmla="*/ 2147483647 w 487"/>
              <a:gd name="T13" fmla="*/ 2147483647 h 903"/>
              <a:gd name="T14" fmla="*/ 2147483647 w 487"/>
              <a:gd name="T15" fmla="*/ 2147483647 h 903"/>
              <a:gd name="T16" fmla="*/ 2147483647 w 487"/>
              <a:gd name="T17" fmla="*/ 2147483647 h 903"/>
              <a:gd name="T18" fmla="*/ 2147483647 w 487"/>
              <a:gd name="T19" fmla="*/ 2147483647 h 903"/>
              <a:gd name="T20" fmla="*/ 2147483647 w 487"/>
              <a:gd name="T21" fmla="*/ 2147483647 h 903"/>
              <a:gd name="T22" fmla="*/ 2147483647 w 487"/>
              <a:gd name="T23" fmla="*/ 2147483647 h 903"/>
              <a:gd name="T24" fmla="*/ 2147483647 w 487"/>
              <a:gd name="T25" fmla="*/ 2147483647 h 903"/>
              <a:gd name="T26" fmla="*/ 2147483647 w 487"/>
              <a:gd name="T27" fmla="*/ 2147483647 h 903"/>
              <a:gd name="T28" fmla="*/ 2147483647 w 487"/>
              <a:gd name="T29" fmla="*/ 2147483647 h 903"/>
              <a:gd name="T30" fmla="*/ 2147483647 w 487"/>
              <a:gd name="T31" fmla="*/ 2147483647 h 903"/>
              <a:gd name="T32" fmla="*/ 2147483647 w 487"/>
              <a:gd name="T33" fmla="*/ 2147483647 h 903"/>
              <a:gd name="T34" fmla="*/ 2147483647 w 487"/>
              <a:gd name="T35" fmla="*/ 2147483647 h 903"/>
              <a:gd name="T36" fmla="*/ 2147483647 w 487"/>
              <a:gd name="T37" fmla="*/ 2147483647 h 903"/>
              <a:gd name="T38" fmla="*/ 2147483647 w 487"/>
              <a:gd name="T39" fmla="*/ 2147483647 h 903"/>
              <a:gd name="T40" fmla="*/ 2147483647 w 487"/>
              <a:gd name="T41" fmla="*/ 2147483647 h 903"/>
              <a:gd name="T42" fmla="*/ 2147483647 w 487"/>
              <a:gd name="T43" fmla="*/ 2147483647 h 903"/>
              <a:gd name="T44" fmla="*/ 2147483647 w 487"/>
              <a:gd name="T45" fmla="*/ 2147483647 h 903"/>
              <a:gd name="T46" fmla="*/ 2147483647 w 487"/>
              <a:gd name="T47" fmla="*/ 2147483647 h 903"/>
              <a:gd name="T48" fmla="*/ 2147483647 w 487"/>
              <a:gd name="T49" fmla="*/ 2147483647 h 903"/>
              <a:gd name="T50" fmla="*/ 2147483647 w 487"/>
              <a:gd name="T51" fmla="*/ 2147483647 h 903"/>
              <a:gd name="T52" fmla="*/ 2147483647 w 487"/>
              <a:gd name="T53" fmla="*/ 2147483647 h 903"/>
              <a:gd name="T54" fmla="*/ 2147483647 w 487"/>
              <a:gd name="T55" fmla="*/ 2147483647 h 903"/>
              <a:gd name="T56" fmla="*/ 2147483647 w 487"/>
              <a:gd name="T57" fmla="*/ 2147483647 h 903"/>
              <a:gd name="T58" fmla="*/ 2147483647 w 487"/>
              <a:gd name="T59" fmla="*/ 2147483647 h 903"/>
              <a:gd name="T60" fmla="*/ 2147483647 w 487"/>
              <a:gd name="T61" fmla="*/ 2147483647 h 903"/>
              <a:gd name="T62" fmla="*/ 2147483647 w 487"/>
              <a:gd name="T63" fmla="*/ 2147483647 h 903"/>
              <a:gd name="T64" fmla="*/ 2147483647 w 487"/>
              <a:gd name="T65" fmla="*/ 2147483647 h 903"/>
              <a:gd name="T66" fmla="*/ 2147483647 w 487"/>
              <a:gd name="T67" fmla="*/ 2147483647 h 903"/>
              <a:gd name="T68" fmla="*/ 2147483647 w 487"/>
              <a:gd name="T69" fmla="*/ 2147483647 h 903"/>
              <a:gd name="T70" fmla="*/ 2147483647 w 487"/>
              <a:gd name="T71" fmla="*/ 2147483647 h 903"/>
              <a:gd name="T72" fmla="*/ 2147483647 w 487"/>
              <a:gd name="T73" fmla="*/ 2147483647 h 903"/>
              <a:gd name="T74" fmla="*/ 2147483647 w 487"/>
              <a:gd name="T75" fmla="*/ 2147483647 h 903"/>
              <a:gd name="T76" fmla="*/ 2147483647 w 487"/>
              <a:gd name="T77" fmla="*/ 2147483647 h 903"/>
              <a:gd name="T78" fmla="*/ 2147483647 w 487"/>
              <a:gd name="T79" fmla="*/ 2147483647 h 903"/>
              <a:gd name="T80" fmla="*/ 2147483647 w 487"/>
              <a:gd name="T81" fmla="*/ 2147483647 h 903"/>
              <a:gd name="T82" fmla="*/ 2147483647 w 487"/>
              <a:gd name="T83" fmla="*/ 2147483647 h 903"/>
              <a:gd name="T84" fmla="*/ 2147483647 w 487"/>
              <a:gd name="T85" fmla="*/ 2147483647 h 903"/>
              <a:gd name="T86" fmla="*/ 2147483647 w 487"/>
              <a:gd name="T87" fmla="*/ 2147483647 h 903"/>
              <a:gd name="T88" fmla="*/ 2147483647 w 487"/>
              <a:gd name="T89" fmla="*/ 2147483647 h 903"/>
              <a:gd name="T90" fmla="*/ 2147483647 w 487"/>
              <a:gd name="T91" fmla="*/ 2147483647 h 903"/>
              <a:gd name="T92" fmla="*/ 2147483647 w 487"/>
              <a:gd name="T93" fmla="*/ 2147483647 h 903"/>
              <a:gd name="T94" fmla="*/ 2147483647 w 487"/>
              <a:gd name="T95" fmla="*/ 2147483647 h 903"/>
              <a:gd name="T96" fmla="*/ 2147483647 w 487"/>
              <a:gd name="T97" fmla="*/ 2147483647 h 903"/>
              <a:gd name="T98" fmla="*/ 2147483647 w 487"/>
              <a:gd name="T99" fmla="*/ 2147483647 h 903"/>
              <a:gd name="T100" fmla="*/ 2147483647 w 487"/>
              <a:gd name="T101" fmla="*/ 2147483647 h 903"/>
              <a:gd name="T102" fmla="*/ 2147483647 w 487"/>
              <a:gd name="T103" fmla="*/ 2147483647 h 903"/>
              <a:gd name="T104" fmla="*/ 2147483647 w 487"/>
              <a:gd name="T105" fmla="*/ 2147483647 h 903"/>
              <a:gd name="T106" fmla="*/ 2147483647 w 487"/>
              <a:gd name="T107" fmla="*/ 2147483647 h 903"/>
              <a:gd name="T108" fmla="*/ 2147483647 w 487"/>
              <a:gd name="T109" fmla="*/ 2147483647 h 903"/>
              <a:gd name="T110" fmla="*/ 2147483647 w 487"/>
              <a:gd name="T111" fmla="*/ 2147483647 h 9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7"/>
              <a:gd name="T169" fmla="*/ 0 h 903"/>
              <a:gd name="T170" fmla="*/ 487 w 487"/>
              <a:gd name="T171" fmla="*/ 903 h 9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7" h="903">
                <a:moveTo>
                  <a:pt x="5" y="655"/>
                </a:moveTo>
                <a:lnTo>
                  <a:pt x="9" y="651"/>
                </a:lnTo>
                <a:lnTo>
                  <a:pt x="11" y="645"/>
                </a:lnTo>
                <a:lnTo>
                  <a:pt x="14" y="637"/>
                </a:lnTo>
                <a:lnTo>
                  <a:pt x="16" y="631"/>
                </a:lnTo>
                <a:lnTo>
                  <a:pt x="20" y="625"/>
                </a:lnTo>
                <a:lnTo>
                  <a:pt x="21" y="618"/>
                </a:lnTo>
                <a:lnTo>
                  <a:pt x="21" y="612"/>
                </a:lnTo>
                <a:lnTo>
                  <a:pt x="23" y="604"/>
                </a:lnTo>
                <a:lnTo>
                  <a:pt x="23" y="599"/>
                </a:lnTo>
                <a:lnTo>
                  <a:pt x="26" y="591"/>
                </a:lnTo>
                <a:lnTo>
                  <a:pt x="21" y="585"/>
                </a:lnTo>
                <a:lnTo>
                  <a:pt x="23" y="582"/>
                </a:lnTo>
                <a:lnTo>
                  <a:pt x="23" y="574"/>
                </a:lnTo>
                <a:lnTo>
                  <a:pt x="25" y="571"/>
                </a:lnTo>
                <a:lnTo>
                  <a:pt x="31" y="568"/>
                </a:lnTo>
                <a:lnTo>
                  <a:pt x="35" y="561"/>
                </a:lnTo>
                <a:lnTo>
                  <a:pt x="40" y="554"/>
                </a:lnTo>
                <a:lnTo>
                  <a:pt x="46" y="548"/>
                </a:lnTo>
                <a:lnTo>
                  <a:pt x="51" y="540"/>
                </a:lnTo>
                <a:lnTo>
                  <a:pt x="55" y="535"/>
                </a:lnTo>
                <a:lnTo>
                  <a:pt x="60" y="529"/>
                </a:lnTo>
                <a:lnTo>
                  <a:pt x="66" y="526"/>
                </a:lnTo>
                <a:lnTo>
                  <a:pt x="72" y="519"/>
                </a:lnTo>
                <a:lnTo>
                  <a:pt x="76" y="519"/>
                </a:lnTo>
                <a:lnTo>
                  <a:pt x="78" y="512"/>
                </a:lnTo>
                <a:lnTo>
                  <a:pt x="80" y="505"/>
                </a:lnTo>
                <a:lnTo>
                  <a:pt x="85" y="498"/>
                </a:lnTo>
                <a:lnTo>
                  <a:pt x="90" y="495"/>
                </a:lnTo>
                <a:lnTo>
                  <a:pt x="94" y="490"/>
                </a:lnTo>
                <a:lnTo>
                  <a:pt x="100" y="486"/>
                </a:lnTo>
                <a:lnTo>
                  <a:pt x="106" y="483"/>
                </a:lnTo>
                <a:lnTo>
                  <a:pt x="112" y="491"/>
                </a:lnTo>
                <a:lnTo>
                  <a:pt x="127" y="491"/>
                </a:lnTo>
                <a:lnTo>
                  <a:pt x="130" y="484"/>
                </a:lnTo>
                <a:lnTo>
                  <a:pt x="131" y="478"/>
                </a:lnTo>
                <a:lnTo>
                  <a:pt x="133" y="471"/>
                </a:lnTo>
                <a:lnTo>
                  <a:pt x="135" y="478"/>
                </a:lnTo>
                <a:lnTo>
                  <a:pt x="141" y="482"/>
                </a:lnTo>
                <a:lnTo>
                  <a:pt x="148" y="484"/>
                </a:lnTo>
                <a:lnTo>
                  <a:pt x="150" y="491"/>
                </a:lnTo>
                <a:lnTo>
                  <a:pt x="152" y="497"/>
                </a:lnTo>
                <a:lnTo>
                  <a:pt x="159" y="499"/>
                </a:lnTo>
                <a:lnTo>
                  <a:pt x="162" y="503"/>
                </a:lnTo>
                <a:lnTo>
                  <a:pt x="162" y="508"/>
                </a:lnTo>
                <a:lnTo>
                  <a:pt x="163" y="515"/>
                </a:lnTo>
                <a:lnTo>
                  <a:pt x="164" y="522"/>
                </a:lnTo>
                <a:lnTo>
                  <a:pt x="165" y="523"/>
                </a:lnTo>
                <a:lnTo>
                  <a:pt x="170" y="526"/>
                </a:lnTo>
                <a:lnTo>
                  <a:pt x="174" y="526"/>
                </a:lnTo>
                <a:lnTo>
                  <a:pt x="180" y="526"/>
                </a:lnTo>
                <a:lnTo>
                  <a:pt x="184" y="518"/>
                </a:lnTo>
                <a:lnTo>
                  <a:pt x="187" y="513"/>
                </a:lnTo>
                <a:lnTo>
                  <a:pt x="193" y="508"/>
                </a:lnTo>
                <a:lnTo>
                  <a:pt x="194" y="502"/>
                </a:lnTo>
                <a:lnTo>
                  <a:pt x="193" y="495"/>
                </a:lnTo>
                <a:lnTo>
                  <a:pt x="197" y="488"/>
                </a:lnTo>
                <a:lnTo>
                  <a:pt x="203" y="482"/>
                </a:lnTo>
                <a:lnTo>
                  <a:pt x="208" y="476"/>
                </a:lnTo>
                <a:lnTo>
                  <a:pt x="212" y="470"/>
                </a:lnTo>
                <a:lnTo>
                  <a:pt x="208" y="464"/>
                </a:lnTo>
                <a:lnTo>
                  <a:pt x="208" y="457"/>
                </a:lnTo>
                <a:lnTo>
                  <a:pt x="212" y="449"/>
                </a:lnTo>
                <a:lnTo>
                  <a:pt x="215" y="446"/>
                </a:lnTo>
                <a:lnTo>
                  <a:pt x="221" y="439"/>
                </a:lnTo>
                <a:lnTo>
                  <a:pt x="224" y="432"/>
                </a:lnTo>
                <a:lnTo>
                  <a:pt x="223" y="425"/>
                </a:lnTo>
                <a:lnTo>
                  <a:pt x="225" y="418"/>
                </a:lnTo>
                <a:lnTo>
                  <a:pt x="229" y="411"/>
                </a:lnTo>
                <a:lnTo>
                  <a:pt x="234" y="405"/>
                </a:lnTo>
                <a:lnTo>
                  <a:pt x="234" y="401"/>
                </a:lnTo>
                <a:lnTo>
                  <a:pt x="233" y="395"/>
                </a:lnTo>
                <a:lnTo>
                  <a:pt x="236" y="389"/>
                </a:lnTo>
                <a:lnTo>
                  <a:pt x="236" y="382"/>
                </a:lnTo>
                <a:lnTo>
                  <a:pt x="235" y="375"/>
                </a:lnTo>
                <a:lnTo>
                  <a:pt x="238" y="368"/>
                </a:lnTo>
                <a:lnTo>
                  <a:pt x="244" y="366"/>
                </a:lnTo>
                <a:lnTo>
                  <a:pt x="248" y="362"/>
                </a:lnTo>
                <a:lnTo>
                  <a:pt x="245" y="355"/>
                </a:lnTo>
                <a:lnTo>
                  <a:pt x="247" y="354"/>
                </a:lnTo>
                <a:lnTo>
                  <a:pt x="253" y="353"/>
                </a:lnTo>
                <a:lnTo>
                  <a:pt x="259" y="353"/>
                </a:lnTo>
                <a:lnTo>
                  <a:pt x="265" y="347"/>
                </a:lnTo>
                <a:lnTo>
                  <a:pt x="271" y="341"/>
                </a:lnTo>
                <a:lnTo>
                  <a:pt x="272" y="335"/>
                </a:lnTo>
                <a:lnTo>
                  <a:pt x="273" y="328"/>
                </a:lnTo>
                <a:lnTo>
                  <a:pt x="274" y="321"/>
                </a:lnTo>
                <a:lnTo>
                  <a:pt x="274" y="314"/>
                </a:lnTo>
                <a:lnTo>
                  <a:pt x="274" y="311"/>
                </a:lnTo>
                <a:lnTo>
                  <a:pt x="278" y="305"/>
                </a:lnTo>
                <a:lnTo>
                  <a:pt x="278" y="304"/>
                </a:lnTo>
                <a:lnTo>
                  <a:pt x="279" y="297"/>
                </a:lnTo>
                <a:lnTo>
                  <a:pt x="273" y="295"/>
                </a:lnTo>
                <a:lnTo>
                  <a:pt x="274" y="295"/>
                </a:lnTo>
                <a:lnTo>
                  <a:pt x="287" y="284"/>
                </a:lnTo>
                <a:lnTo>
                  <a:pt x="293" y="282"/>
                </a:lnTo>
                <a:lnTo>
                  <a:pt x="299" y="276"/>
                </a:lnTo>
                <a:lnTo>
                  <a:pt x="298" y="273"/>
                </a:lnTo>
                <a:lnTo>
                  <a:pt x="299" y="266"/>
                </a:lnTo>
                <a:lnTo>
                  <a:pt x="301" y="261"/>
                </a:lnTo>
                <a:lnTo>
                  <a:pt x="298" y="253"/>
                </a:lnTo>
                <a:lnTo>
                  <a:pt x="299" y="246"/>
                </a:lnTo>
                <a:lnTo>
                  <a:pt x="299" y="245"/>
                </a:lnTo>
                <a:lnTo>
                  <a:pt x="299" y="244"/>
                </a:lnTo>
                <a:lnTo>
                  <a:pt x="303" y="237"/>
                </a:lnTo>
                <a:lnTo>
                  <a:pt x="309" y="236"/>
                </a:lnTo>
                <a:lnTo>
                  <a:pt x="311" y="233"/>
                </a:lnTo>
                <a:lnTo>
                  <a:pt x="313" y="229"/>
                </a:lnTo>
                <a:lnTo>
                  <a:pt x="314" y="223"/>
                </a:lnTo>
                <a:lnTo>
                  <a:pt x="315" y="215"/>
                </a:lnTo>
                <a:lnTo>
                  <a:pt x="315" y="209"/>
                </a:lnTo>
                <a:lnTo>
                  <a:pt x="317" y="203"/>
                </a:lnTo>
                <a:lnTo>
                  <a:pt x="318" y="196"/>
                </a:lnTo>
                <a:lnTo>
                  <a:pt x="321" y="188"/>
                </a:lnTo>
                <a:lnTo>
                  <a:pt x="325" y="181"/>
                </a:lnTo>
                <a:lnTo>
                  <a:pt x="328" y="175"/>
                </a:lnTo>
                <a:lnTo>
                  <a:pt x="332" y="171"/>
                </a:lnTo>
                <a:lnTo>
                  <a:pt x="332" y="164"/>
                </a:lnTo>
                <a:lnTo>
                  <a:pt x="338" y="157"/>
                </a:lnTo>
                <a:lnTo>
                  <a:pt x="341" y="150"/>
                </a:lnTo>
                <a:lnTo>
                  <a:pt x="346" y="143"/>
                </a:lnTo>
                <a:lnTo>
                  <a:pt x="349" y="144"/>
                </a:lnTo>
                <a:lnTo>
                  <a:pt x="355" y="147"/>
                </a:lnTo>
                <a:lnTo>
                  <a:pt x="361" y="142"/>
                </a:lnTo>
                <a:lnTo>
                  <a:pt x="367" y="137"/>
                </a:lnTo>
                <a:lnTo>
                  <a:pt x="374" y="133"/>
                </a:lnTo>
                <a:lnTo>
                  <a:pt x="380" y="128"/>
                </a:lnTo>
                <a:lnTo>
                  <a:pt x="385" y="123"/>
                </a:lnTo>
                <a:lnTo>
                  <a:pt x="386" y="115"/>
                </a:lnTo>
                <a:lnTo>
                  <a:pt x="381" y="108"/>
                </a:lnTo>
                <a:lnTo>
                  <a:pt x="384" y="102"/>
                </a:lnTo>
                <a:lnTo>
                  <a:pt x="385" y="94"/>
                </a:lnTo>
                <a:lnTo>
                  <a:pt x="386" y="88"/>
                </a:lnTo>
                <a:lnTo>
                  <a:pt x="386" y="81"/>
                </a:lnTo>
                <a:lnTo>
                  <a:pt x="388" y="75"/>
                </a:lnTo>
                <a:lnTo>
                  <a:pt x="382" y="69"/>
                </a:lnTo>
                <a:lnTo>
                  <a:pt x="378" y="62"/>
                </a:lnTo>
                <a:lnTo>
                  <a:pt x="375" y="59"/>
                </a:lnTo>
                <a:lnTo>
                  <a:pt x="373" y="59"/>
                </a:lnTo>
                <a:lnTo>
                  <a:pt x="360" y="59"/>
                </a:lnTo>
                <a:lnTo>
                  <a:pt x="357" y="58"/>
                </a:lnTo>
                <a:lnTo>
                  <a:pt x="357" y="51"/>
                </a:lnTo>
                <a:lnTo>
                  <a:pt x="358" y="48"/>
                </a:lnTo>
                <a:lnTo>
                  <a:pt x="357" y="42"/>
                </a:lnTo>
                <a:lnTo>
                  <a:pt x="356" y="35"/>
                </a:lnTo>
                <a:lnTo>
                  <a:pt x="355" y="28"/>
                </a:lnTo>
                <a:lnTo>
                  <a:pt x="354" y="21"/>
                </a:lnTo>
                <a:lnTo>
                  <a:pt x="353" y="15"/>
                </a:lnTo>
                <a:lnTo>
                  <a:pt x="352" y="8"/>
                </a:lnTo>
                <a:lnTo>
                  <a:pt x="350" y="0"/>
                </a:lnTo>
                <a:lnTo>
                  <a:pt x="374" y="0"/>
                </a:lnTo>
                <a:lnTo>
                  <a:pt x="377" y="7"/>
                </a:lnTo>
                <a:lnTo>
                  <a:pt x="378" y="10"/>
                </a:lnTo>
                <a:lnTo>
                  <a:pt x="378" y="14"/>
                </a:lnTo>
                <a:lnTo>
                  <a:pt x="381" y="21"/>
                </a:lnTo>
                <a:lnTo>
                  <a:pt x="381" y="26"/>
                </a:lnTo>
                <a:lnTo>
                  <a:pt x="387" y="30"/>
                </a:lnTo>
                <a:lnTo>
                  <a:pt x="391" y="34"/>
                </a:lnTo>
                <a:lnTo>
                  <a:pt x="397" y="36"/>
                </a:lnTo>
                <a:lnTo>
                  <a:pt x="398" y="37"/>
                </a:lnTo>
                <a:lnTo>
                  <a:pt x="399" y="43"/>
                </a:lnTo>
                <a:lnTo>
                  <a:pt x="399" y="50"/>
                </a:lnTo>
                <a:lnTo>
                  <a:pt x="402" y="56"/>
                </a:lnTo>
                <a:lnTo>
                  <a:pt x="403" y="60"/>
                </a:lnTo>
                <a:lnTo>
                  <a:pt x="402" y="67"/>
                </a:lnTo>
                <a:lnTo>
                  <a:pt x="402" y="75"/>
                </a:lnTo>
                <a:lnTo>
                  <a:pt x="409" y="78"/>
                </a:lnTo>
                <a:lnTo>
                  <a:pt x="411" y="79"/>
                </a:lnTo>
                <a:lnTo>
                  <a:pt x="412" y="79"/>
                </a:lnTo>
                <a:lnTo>
                  <a:pt x="412" y="85"/>
                </a:lnTo>
                <a:lnTo>
                  <a:pt x="412" y="92"/>
                </a:lnTo>
                <a:lnTo>
                  <a:pt x="414" y="99"/>
                </a:lnTo>
                <a:lnTo>
                  <a:pt x="414" y="105"/>
                </a:lnTo>
                <a:lnTo>
                  <a:pt x="413" y="111"/>
                </a:lnTo>
                <a:lnTo>
                  <a:pt x="414" y="119"/>
                </a:lnTo>
                <a:lnTo>
                  <a:pt x="416" y="125"/>
                </a:lnTo>
                <a:lnTo>
                  <a:pt x="413" y="132"/>
                </a:lnTo>
                <a:lnTo>
                  <a:pt x="412" y="139"/>
                </a:lnTo>
                <a:lnTo>
                  <a:pt x="411" y="145"/>
                </a:lnTo>
                <a:lnTo>
                  <a:pt x="411" y="152"/>
                </a:lnTo>
                <a:lnTo>
                  <a:pt x="411" y="159"/>
                </a:lnTo>
                <a:lnTo>
                  <a:pt x="411" y="163"/>
                </a:lnTo>
                <a:lnTo>
                  <a:pt x="413" y="169"/>
                </a:lnTo>
                <a:lnTo>
                  <a:pt x="413" y="176"/>
                </a:lnTo>
                <a:lnTo>
                  <a:pt x="413" y="183"/>
                </a:lnTo>
                <a:lnTo>
                  <a:pt x="416" y="190"/>
                </a:lnTo>
                <a:lnTo>
                  <a:pt x="418" y="197"/>
                </a:lnTo>
                <a:lnTo>
                  <a:pt x="418" y="204"/>
                </a:lnTo>
                <a:lnTo>
                  <a:pt x="424" y="209"/>
                </a:lnTo>
                <a:lnTo>
                  <a:pt x="427" y="215"/>
                </a:lnTo>
                <a:lnTo>
                  <a:pt x="431" y="223"/>
                </a:lnTo>
                <a:lnTo>
                  <a:pt x="432" y="223"/>
                </a:lnTo>
                <a:lnTo>
                  <a:pt x="435" y="228"/>
                </a:lnTo>
                <a:lnTo>
                  <a:pt x="439" y="234"/>
                </a:lnTo>
                <a:lnTo>
                  <a:pt x="445" y="240"/>
                </a:lnTo>
                <a:lnTo>
                  <a:pt x="451" y="245"/>
                </a:lnTo>
                <a:lnTo>
                  <a:pt x="452" y="245"/>
                </a:lnTo>
                <a:lnTo>
                  <a:pt x="448" y="246"/>
                </a:lnTo>
                <a:lnTo>
                  <a:pt x="442" y="248"/>
                </a:lnTo>
                <a:lnTo>
                  <a:pt x="436" y="250"/>
                </a:lnTo>
                <a:lnTo>
                  <a:pt x="423" y="245"/>
                </a:lnTo>
                <a:lnTo>
                  <a:pt x="417" y="246"/>
                </a:lnTo>
                <a:lnTo>
                  <a:pt x="415" y="246"/>
                </a:lnTo>
                <a:lnTo>
                  <a:pt x="409" y="248"/>
                </a:lnTo>
                <a:lnTo>
                  <a:pt x="406" y="247"/>
                </a:lnTo>
                <a:lnTo>
                  <a:pt x="400" y="248"/>
                </a:lnTo>
                <a:lnTo>
                  <a:pt x="393" y="249"/>
                </a:lnTo>
                <a:lnTo>
                  <a:pt x="381" y="246"/>
                </a:lnTo>
                <a:lnTo>
                  <a:pt x="376" y="245"/>
                </a:lnTo>
                <a:lnTo>
                  <a:pt x="372" y="245"/>
                </a:lnTo>
                <a:lnTo>
                  <a:pt x="358" y="246"/>
                </a:lnTo>
                <a:lnTo>
                  <a:pt x="356" y="254"/>
                </a:lnTo>
                <a:lnTo>
                  <a:pt x="352" y="261"/>
                </a:lnTo>
                <a:lnTo>
                  <a:pt x="346" y="266"/>
                </a:lnTo>
                <a:lnTo>
                  <a:pt x="346" y="268"/>
                </a:lnTo>
                <a:lnTo>
                  <a:pt x="348" y="274"/>
                </a:lnTo>
                <a:lnTo>
                  <a:pt x="350" y="279"/>
                </a:lnTo>
                <a:lnTo>
                  <a:pt x="355" y="286"/>
                </a:lnTo>
                <a:lnTo>
                  <a:pt x="360" y="293"/>
                </a:lnTo>
                <a:lnTo>
                  <a:pt x="364" y="300"/>
                </a:lnTo>
                <a:lnTo>
                  <a:pt x="369" y="306"/>
                </a:lnTo>
                <a:lnTo>
                  <a:pt x="369" y="309"/>
                </a:lnTo>
                <a:lnTo>
                  <a:pt x="374" y="314"/>
                </a:lnTo>
                <a:lnTo>
                  <a:pt x="381" y="321"/>
                </a:lnTo>
                <a:lnTo>
                  <a:pt x="387" y="327"/>
                </a:lnTo>
                <a:lnTo>
                  <a:pt x="399" y="338"/>
                </a:lnTo>
                <a:lnTo>
                  <a:pt x="405" y="343"/>
                </a:lnTo>
                <a:lnTo>
                  <a:pt x="409" y="349"/>
                </a:lnTo>
                <a:lnTo>
                  <a:pt x="410" y="349"/>
                </a:lnTo>
                <a:lnTo>
                  <a:pt x="416" y="355"/>
                </a:lnTo>
                <a:lnTo>
                  <a:pt x="420" y="362"/>
                </a:lnTo>
                <a:lnTo>
                  <a:pt x="424" y="368"/>
                </a:lnTo>
                <a:lnTo>
                  <a:pt x="424" y="370"/>
                </a:lnTo>
                <a:lnTo>
                  <a:pt x="427" y="376"/>
                </a:lnTo>
                <a:lnTo>
                  <a:pt x="429" y="384"/>
                </a:lnTo>
                <a:lnTo>
                  <a:pt x="432" y="391"/>
                </a:lnTo>
                <a:lnTo>
                  <a:pt x="434" y="397"/>
                </a:lnTo>
                <a:lnTo>
                  <a:pt x="436" y="405"/>
                </a:lnTo>
                <a:lnTo>
                  <a:pt x="437" y="410"/>
                </a:lnTo>
                <a:lnTo>
                  <a:pt x="440" y="417"/>
                </a:lnTo>
                <a:lnTo>
                  <a:pt x="441" y="421"/>
                </a:lnTo>
                <a:lnTo>
                  <a:pt x="446" y="422"/>
                </a:lnTo>
                <a:lnTo>
                  <a:pt x="446" y="426"/>
                </a:lnTo>
                <a:lnTo>
                  <a:pt x="445" y="433"/>
                </a:lnTo>
                <a:lnTo>
                  <a:pt x="441" y="440"/>
                </a:lnTo>
                <a:lnTo>
                  <a:pt x="437" y="447"/>
                </a:lnTo>
                <a:lnTo>
                  <a:pt x="435" y="453"/>
                </a:lnTo>
                <a:lnTo>
                  <a:pt x="429" y="458"/>
                </a:lnTo>
                <a:lnTo>
                  <a:pt x="427" y="460"/>
                </a:lnTo>
                <a:lnTo>
                  <a:pt x="423" y="467"/>
                </a:lnTo>
                <a:lnTo>
                  <a:pt x="423" y="473"/>
                </a:lnTo>
                <a:lnTo>
                  <a:pt x="419" y="479"/>
                </a:lnTo>
                <a:lnTo>
                  <a:pt x="417" y="487"/>
                </a:lnTo>
                <a:lnTo>
                  <a:pt x="415" y="492"/>
                </a:lnTo>
                <a:lnTo>
                  <a:pt x="413" y="499"/>
                </a:lnTo>
                <a:lnTo>
                  <a:pt x="410" y="502"/>
                </a:lnTo>
                <a:lnTo>
                  <a:pt x="406" y="506"/>
                </a:lnTo>
                <a:lnTo>
                  <a:pt x="404" y="513"/>
                </a:lnTo>
                <a:lnTo>
                  <a:pt x="402" y="520"/>
                </a:lnTo>
                <a:lnTo>
                  <a:pt x="398" y="530"/>
                </a:lnTo>
                <a:lnTo>
                  <a:pt x="396" y="536"/>
                </a:lnTo>
                <a:lnTo>
                  <a:pt x="389" y="543"/>
                </a:lnTo>
                <a:lnTo>
                  <a:pt x="382" y="545"/>
                </a:lnTo>
                <a:lnTo>
                  <a:pt x="377" y="552"/>
                </a:lnTo>
                <a:lnTo>
                  <a:pt x="374" y="553"/>
                </a:lnTo>
                <a:lnTo>
                  <a:pt x="374" y="554"/>
                </a:lnTo>
                <a:lnTo>
                  <a:pt x="373" y="556"/>
                </a:lnTo>
                <a:lnTo>
                  <a:pt x="377" y="564"/>
                </a:lnTo>
                <a:lnTo>
                  <a:pt x="383" y="568"/>
                </a:lnTo>
                <a:lnTo>
                  <a:pt x="384" y="566"/>
                </a:lnTo>
                <a:lnTo>
                  <a:pt x="386" y="572"/>
                </a:lnTo>
                <a:lnTo>
                  <a:pt x="386" y="579"/>
                </a:lnTo>
                <a:lnTo>
                  <a:pt x="385" y="586"/>
                </a:lnTo>
                <a:lnTo>
                  <a:pt x="384" y="594"/>
                </a:lnTo>
                <a:lnTo>
                  <a:pt x="386" y="600"/>
                </a:lnTo>
                <a:lnTo>
                  <a:pt x="385" y="607"/>
                </a:lnTo>
                <a:lnTo>
                  <a:pt x="382" y="613"/>
                </a:lnTo>
                <a:lnTo>
                  <a:pt x="381" y="616"/>
                </a:lnTo>
                <a:lnTo>
                  <a:pt x="387" y="621"/>
                </a:lnTo>
                <a:lnTo>
                  <a:pt x="389" y="624"/>
                </a:lnTo>
                <a:lnTo>
                  <a:pt x="390" y="631"/>
                </a:lnTo>
                <a:lnTo>
                  <a:pt x="390" y="637"/>
                </a:lnTo>
                <a:lnTo>
                  <a:pt x="389" y="639"/>
                </a:lnTo>
                <a:lnTo>
                  <a:pt x="389" y="640"/>
                </a:lnTo>
                <a:lnTo>
                  <a:pt x="391" y="647"/>
                </a:lnTo>
                <a:lnTo>
                  <a:pt x="392" y="652"/>
                </a:lnTo>
                <a:lnTo>
                  <a:pt x="392" y="659"/>
                </a:lnTo>
                <a:lnTo>
                  <a:pt x="392" y="667"/>
                </a:lnTo>
                <a:lnTo>
                  <a:pt x="397" y="673"/>
                </a:lnTo>
                <a:lnTo>
                  <a:pt x="402" y="679"/>
                </a:lnTo>
                <a:lnTo>
                  <a:pt x="408" y="683"/>
                </a:lnTo>
                <a:lnTo>
                  <a:pt x="411" y="685"/>
                </a:lnTo>
                <a:lnTo>
                  <a:pt x="413" y="691"/>
                </a:lnTo>
                <a:lnTo>
                  <a:pt x="416" y="698"/>
                </a:lnTo>
                <a:lnTo>
                  <a:pt x="417" y="705"/>
                </a:lnTo>
                <a:lnTo>
                  <a:pt x="417" y="706"/>
                </a:lnTo>
                <a:lnTo>
                  <a:pt x="418" y="710"/>
                </a:lnTo>
                <a:lnTo>
                  <a:pt x="422" y="715"/>
                </a:lnTo>
                <a:lnTo>
                  <a:pt x="416" y="716"/>
                </a:lnTo>
                <a:lnTo>
                  <a:pt x="415" y="724"/>
                </a:lnTo>
                <a:lnTo>
                  <a:pt x="419" y="730"/>
                </a:lnTo>
                <a:lnTo>
                  <a:pt x="423" y="738"/>
                </a:lnTo>
                <a:lnTo>
                  <a:pt x="428" y="744"/>
                </a:lnTo>
                <a:lnTo>
                  <a:pt x="428" y="745"/>
                </a:lnTo>
                <a:lnTo>
                  <a:pt x="433" y="752"/>
                </a:lnTo>
                <a:lnTo>
                  <a:pt x="439" y="758"/>
                </a:lnTo>
                <a:lnTo>
                  <a:pt x="444" y="765"/>
                </a:lnTo>
                <a:lnTo>
                  <a:pt x="449" y="772"/>
                </a:lnTo>
                <a:lnTo>
                  <a:pt x="454" y="779"/>
                </a:lnTo>
                <a:lnTo>
                  <a:pt x="460" y="786"/>
                </a:lnTo>
                <a:lnTo>
                  <a:pt x="466" y="789"/>
                </a:lnTo>
                <a:lnTo>
                  <a:pt x="470" y="789"/>
                </a:lnTo>
                <a:lnTo>
                  <a:pt x="472" y="795"/>
                </a:lnTo>
                <a:lnTo>
                  <a:pt x="478" y="803"/>
                </a:lnTo>
                <a:lnTo>
                  <a:pt x="481" y="810"/>
                </a:lnTo>
                <a:lnTo>
                  <a:pt x="478" y="817"/>
                </a:lnTo>
                <a:lnTo>
                  <a:pt x="481" y="820"/>
                </a:lnTo>
                <a:lnTo>
                  <a:pt x="480" y="827"/>
                </a:lnTo>
                <a:lnTo>
                  <a:pt x="479" y="834"/>
                </a:lnTo>
                <a:lnTo>
                  <a:pt x="481" y="841"/>
                </a:lnTo>
                <a:lnTo>
                  <a:pt x="482" y="847"/>
                </a:lnTo>
                <a:lnTo>
                  <a:pt x="486" y="854"/>
                </a:lnTo>
                <a:lnTo>
                  <a:pt x="487" y="859"/>
                </a:lnTo>
                <a:lnTo>
                  <a:pt x="481" y="860"/>
                </a:lnTo>
                <a:lnTo>
                  <a:pt x="479" y="867"/>
                </a:lnTo>
                <a:lnTo>
                  <a:pt x="478" y="874"/>
                </a:lnTo>
                <a:lnTo>
                  <a:pt x="480" y="881"/>
                </a:lnTo>
                <a:lnTo>
                  <a:pt x="482" y="887"/>
                </a:lnTo>
                <a:lnTo>
                  <a:pt x="483" y="894"/>
                </a:lnTo>
                <a:lnTo>
                  <a:pt x="479" y="901"/>
                </a:lnTo>
                <a:lnTo>
                  <a:pt x="478" y="903"/>
                </a:lnTo>
                <a:lnTo>
                  <a:pt x="476" y="901"/>
                </a:lnTo>
                <a:lnTo>
                  <a:pt x="472" y="894"/>
                </a:lnTo>
                <a:lnTo>
                  <a:pt x="466" y="890"/>
                </a:lnTo>
                <a:lnTo>
                  <a:pt x="460" y="885"/>
                </a:lnTo>
                <a:lnTo>
                  <a:pt x="453" y="882"/>
                </a:lnTo>
                <a:lnTo>
                  <a:pt x="447" y="881"/>
                </a:lnTo>
                <a:lnTo>
                  <a:pt x="441" y="878"/>
                </a:lnTo>
                <a:lnTo>
                  <a:pt x="435" y="881"/>
                </a:lnTo>
                <a:lnTo>
                  <a:pt x="429" y="877"/>
                </a:lnTo>
                <a:lnTo>
                  <a:pt x="423" y="874"/>
                </a:lnTo>
                <a:lnTo>
                  <a:pt x="422" y="875"/>
                </a:lnTo>
                <a:lnTo>
                  <a:pt x="416" y="878"/>
                </a:lnTo>
                <a:lnTo>
                  <a:pt x="411" y="875"/>
                </a:lnTo>
                <a:lnTo>
                  <a:pt x="410" y="875"/>
                </a:lnTo>
                <a:lnTo>
                  <a:pt x="404" y="875"/>
                </a:lnTo>
                <a:lnTo>
                  <a:pt x="402" y="868"/>
                </a:lnTo>
                <a:lnTo>
                  <a:pt x="396" y="869"/>
                </a:lnTo>
                <a:lnTo>
                  <a:pt x="389" y="867"/>
                </a:lnTo>
                <a:lnTo>
                  <a:pt x="383" y="860"/>
                </a:lnTo>
                <a:lnTo>
                  <a:pt x="377" y="865"/>
                </a:lnTo>
                <a:lnTo>
                  <a:pt x="372" y="863"/>
                </a:lnTo>
                <a:lnTo>
                  <a:pt x="314" y="863"/>
                </a:lnTo>
                <a:lnTo>
                  <a:pt x="309" y="863"/>
                </a:lnTo>
                <a:lnTo>
                  <a:pt x="302" y="863"/>
                </a:lnTo>
                <a:lnTo>
                  <a:pt x="302" y="862"/>
                </a:lnTo>
                <a:lnTo>
                  <a:pt x="300" y="855"/>
                </a:lnTo>
                <a:lnTo>
                  <a:pt x="294" y="854"/>
                </a:lnTo>
                <a:lnTo>
                  <a:pt x="288" y="857"/>
                </a:lnTo>
                <a:lnTo>
                  <a:pt x="282" y="857"/>
                </a:lnTo>
                <a:lnTo>
                  <a:pt x="275" y="858"/>
                </a:lnTo>
                <a:lnTo>
                  <a:pt x="269" y="858"/>
                </a:lnTo>
                <a:lnTo>
                  <a:pt x="263" y="857"/>
                </a:lnTo>
                <a:lnTo>
                  <a:pt x="258" y="854"/>
                </a:lnTo>
                <a:lnTo>
                  <a:pt x="252" y="853"/>
                </a:lnTo>
                <a:lnTo>
                  <a:pt x="244" y="853"/>
                </a:lnTo>
                <a:lnTo>
                  <a:pt x="242" y="851"/>
                </a:lnTo>
                <a:lnTo>
                  <a:pt x="236" y="854"/>
                </a:lnTo>
                <a:lnTo>
                  <a:pt x="230" y="853"/>
                </a:lnTo>
                <a:lnTo>
                  <a:pt x="224" y="854"/>
                </a:lnTo>
                <a:lnTo>
                  <a:pt x="205" y="854"/>
                </a:lnTo>
                <a:lnTo>
                  <a:pt x="200" y="851"/>
                </a:lnTo>
                <a:lnTo>
                  <a:pt x="198" y="852"/>
                </a:lnTo>
                <a:lnTo>
                  <a:pt x="192" y="852"/>
                </a:lnTo>
                <a:lnTo>
                  <a:pt x="185" y="853"/>
                </a:lnTo>
                <a:lnTo>
                  <a:pt x="181" y="853"/>
                </a:lnTo>
                <a:lnTo>
                  <a:pt x="180" y="859"/>
                </a:lnTo>
                <a:lnTo>
                  <a:pt x="179" y="862"/>
                </a:lnTo>
                <a:lnTo>
                  <a:pt x="179" y="863"/>
                </a:lnTo>
                <a:lnTo>
                  <a:pt x="94" y="863"/>
                </a:lnTo>
                <a:lnTo>
                  <a:pt x="88" y="860"/>
                </a:lnTo>
                <a:lnTo>
                  <a:pt x="83" y="853"/>
                </a:lnTo>
                <a:lnTo>
                  <a:pt x="83" y="850"/>
                </a:lnTo>
                <a:lnTo>
                  <a:pt x="83" y="837"/>
                </a:lnTo>
                <a:lnTo>
                  <a:pt x="83" y="832"/>
                </a:lnTo>
                <a:lnTo>
                  <a:pt x="85" y="825"/>
                </a:lnTo>
                <a:lnTo>
                  <a:pt x="86" y="817"/>
                </a:lnTo>
                <a:lnTo>
                  <a:pt x="86" y="811"/>
                </a:lnTo>
                <a:lnTo>
                  <a:pt x="87" y="803"/>
                </a:lnTo>
                <a:lnTo>
                  <a:pt x="90" y="797"/>
                </a:lnTo>
                <a:lnTo>
                  <a:pt x="91" y="789"/>
                </a:lnTo>
                <a:lnTo>
                  <a:pt x="90" y="782"/>
                </a:lnTo>
                <a:lnTo>
                  <a:pt x="90" y="777"/>
                </a:lnTo>
                <a:lnTo>
                  <a:pt x="86" y="772"/>
                </a:lnTo>
                <a:lnTo>
                  <a:pt x="82" y="765"/>
                </a:lnTo>
                <a:lnTo>
                  <a:pt x="76" y="758"/>
                </a:lnTo>
                <a:lnTo>
                  <a:pt x="77" y="752"/>
                </a:lnTo>
                <a:lnTo>
                  <a:pt x="83" y="748"/>
                </a:lnTo>
                <a:lnTo>
                  <a:pt x="83" y="747"/>
                </a:lnTo>
                <a:lnTo>
                  <a:pt x="77" y="750"/>
                </a:lnTo>
                <a:lnTo>
                  <a:pt x="71" y="750"/>
                </a:lnTo>
                <a:lnTo>
                  <a:pt x="71" y="744"/>
                </a:lnTo>
                <a:lnTo>
                  <a:pt x="69" y="737"/>
                </a:lnTo>
                <a:lnTo>
                  <a:pt x="75" y="732"/>
                </a:lnTo>
                <a:lnTo>
                  <a:pt x="76" y="730"/>
                </a:lnTo>
                <a:lnTo>
                  <a:pt x="77" y="729"/>
                </a:lnTo>
                <a:lnTo>
                  <a:pt x="77" y="722"/>
                </a:lnTo>
                <a:lnTo>
                  <a:pt x="71" y="721"/>
                </a:lnTo>
                <a:lnTo>
                  <a:pt x="75" y="714"/>
                </a:lnTo>
                <a:lnTo>
                  <a:pt x="75" y="713"/>
                </a:lnTo>
                <a:lnTo>
                  <a:pt x="75" y="709"/>
                </a:lnTo>
                <a:lnTo>
                  <a:pt x="74" y="712"/>
                </a:lnTo>
                <a:lnTo>
                  <a:pt x="74" y="713"/>
                </a:lnTo>
                <a:lnTo>
                  <a:pt x="72" y="714"/>
                </a:lnTo>
                <a:lnTo>
                  <a:pt x="66" y="717"/>
                </a:lnTo>
                <a:lnTo>
                  <a:pt x="63" y="710"/>
                </a:lnTo>
                <a:lnTo>
                  <a:pt x="59" y="712"/>
                </a:lnTo>
                <a:lnTo>
                  <a:pt x="59" y="713"/>
                </a:lnTo>
                <a:lnTo>
                  <a:pt x="60" y="713"/>
                </a:lnTo>
                <a:lnTo>
                  <a:pt x="62" y="715"/>
                </a:lnTo>
                <a:lnTo>
                  <a:pt x="62" y="716"/>
                </a:lnTo>
                <a:lnTo>
                  <a:pt x="61" y="717"/>
                </a:lnTo>
                <a:lnTo>
                  <a:pt x="59" y="716"/>
                </a:lnTo>
                <a:lnTo>
                  <a:pt x="60" y="720"/>
                </a:lnTo>
                <a:lnTo>
                  <a:pt x="58" y="726"/>
                </a:lnTo>
                <a:lnTo>
                  <a:pt x="52" y="724"/>
                </a:lnTo>
                <a:lnTo>
                  <a:pt x="51" y="718"/>
                </a:lnTo>
                <a:lnTo>
                  <a:pt x="52" y="716"/>
                </a:lnTo>
                <a:lnTo>
                  <a:pt x="48" y="721"/>
                </a:lnTo>
                <a:lnTo>
                  <a:pt x="43" y="717"/>
                </a:lnTo>
                <a:lnTo>
                  <a:pt x="35" y="715"/>
                </a:lnTo>
                <a:lnTo>
                  <a:pt x="29" y="708"/>
                </a:lnTo>
                <a:lnTo>
                  <a:pt x="30" y="701"/>
                </a:lnTo>
                <a:lnTo>
                  <a:pt x="26" y="695"/>
                </a:lnTo>
                <a:lnTo>
                  <a:pt x="25" y="689"/>
                </a:lnTo>
                <a:lnTo>
                  <a:pt x="25" y="674"/>
                </a:lnTo>
                <a:lnTo>
                  <a:pt x="21" y="668"/>
                </a:lnTo>
                <a:lnTo>
                  <a:pt x="19" y="672"/>
                </a:lnTo>
                <a:lnTo>
                  <a:pt x="14" y="673"/>
                </a:lnTo>
                <a:lnTo>
                  <a:pt x="12" y="666"/>
                </a:lnTo>
                <a:lnTo>
                  <a:pt x="10" y="666"/>
                </a:lnTo>
                <a:lnTo>
                  <a:pt x="11" y="673"/>
                </a:lnTo>
                <a:lnTo>
                  <a:pt x="12" y="679"/>
                </a:lnTo>
                <a:lnTo>
                  <a:pt x="5" y="679"/>
                </a:lnTo>
                <a:lnTo>
                  <a:pt x="0" y="675"/>
                </a:lnTo>
                <a:lnTo>
                  <a:pt x="0" y="668"/>
                </a:lnTo>
                <a:lnTo>
                  <a:pt x="3" y="661"/>
                </a:lnTo>
                <a:lnTo>
                  <a:pt x="5" y="65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6" name="Freeform 243"/>
          <p:cNvSpPr>
            <a:spLocks/>
          </p:cNvSpPr>
          <p:nvPr/>
        </p:nvSpPr>
        <p:spPr bwMode="auto">
          <a:xfrm>
            <a:off x="4833938" y="3184525"/>
            <a:ext cx="68262" cy="55563"/>
          </a:xfrm>
          <a:custGeom>
            <a:avLst/>
            <a:gdLst>
              <a:gd name="T0" fmla="*/ 2147483647 w 147"/>
              <a:gd name="T1" fmla="*/ 2147483647 h 120"/>
              <a:gd name="T2" fmla="*/ 2147483647 w 147"/>
              <a:gd name="T3" fmla="*/ 2147483647 h 120"/>
              <a:gd name="T4" fmla="*/ 2147483647 w 147"/>
              <a:gd name="T5" fmla="*/ 2147483647 h 120"/>
              <a:gd name="T6" fmla="*/ 2147483647 w 147"/>
              <a:gd name="T7" fmla="*/ 2147483647 h 120"/>
              <a:gd name="T8" fmla="*/ 2147483647 w 147"/>
              <a:gd name="T9" fmla="*/ 2147483647 h 120"/>
              <a:gd name="T10" fmla="*/ 2147483647 w 147"/>
              <a:gd name="T11" fmla="*/ 2147483647 h 120"/>
              <a:gd name="T12" fmla="*/ 2147483647 w 147"/>
              <a:gd name="T13" fmla="*/ 2147483647 h 120"/>
              <a:gd name="T14" fmla="*/ 2147483647 w 147"/>
              <a:gd name="T15" fmla="*/ 2147483647 h 120"/>
              <a:gd name="T16" fmla="*/ 2147483647 w 147"/>
              <a:gd name="T17" fmla="*/ 2147483647 h 120"/>
              <a:gd name="T18" fmla="*/ 2147483647 w 147"/>
              <a:gd name="T19" fmla="*/ 2147483647 h 120"/>
              <a:gd name="T20" fmla="*/ 2147483647 w 147"/>
              <a:gd name="T21" fmla="*/ 2147483647 h 120"/>
              <a:gd name="T22" fmla="*/ 2147483647 w 147"/>
              <a:gd name="T23" fmla="*/ 2147483647 h 120"/>
              <a:gd name="T24" fmla="*/ 2147483647 w 147"/>
              <a:gd name="T25" fmla="*/ 2147483647 h 120"/>
              <a:gd name="T26" fmla="*/ 2147483647 w 147"/>
              <a:gd name="T27" fmla="*/ 2147483647 h 120"/>
              <a:gd name="T28" fmla="*/ 2147483647 w 147"/>
              <a:gd name="T29" fmla="*/ 2147483647 h 120"/>
              <a:gd name="T30" fmla="*/ 2147483647 w 147"/>
              <a:gd name="T31" fmla="*/ 0 h 120"/>
              <a:gd name="T32" fmla="*/ 2147483647 w 147"/>
              <a:gd name="T33" fmla="*/ 2147483647 h 120"/>
              <a:gd name="T34" fmla="*/ 2147483647 w 147"/>
              <a:gd name="T35" fmla="*/ 2147483647 h 120"/>
              <a:gd name="T36" fmla="*/ 2147483647 w 147"/>
              <a:gd name="T37" fmla="*/ 2147483647 h 120"/>
              <a:gd name="T38" fmla="*/ 2147483647 w 147"/>
              <a:gd name="T39" fmla="*/ 2147483647 h 120"/>
              <a:gd name="T40" fmla="*/ 2147483647 w 147"/>
              <a:gd name="T41" fmla="*/ 2147483647 h 120"/>
              <a:gd name="T42" fmla="*/ 2147483647 w 147"/>
              <a:gd name="T43" fmla="*/ 2147483647 h 120"/>
              <a:gd name="T44" fmla="*/ 2147483647 w 147"/>
              <a:gd name="T45" fmla="*/ 2147483647 h 120"/>
              <a:gd name="T46" fmla="*/ 2147483647 w 147"/>
              <a:gd name="T47" fmla="*/ 2147483647 h 120"/>
              <a:gd name="T48" fmla="*/ 2147483647 w 147"/>
              <a:gd name="T49" fmla="*/ 2147483647 h 120"/>
              <a:gd name="T50" fmla="*/ 2147483647 w 147"/>
              <a:gd name="T51" fmla="*/ 2147483647 h 120"/>
              <a:gd name="T52" fmla="*/ 2147483647 w 147"/>
              <a:gd name="T53" fmla="*/ 2147483647 h 120"/>
              <a:gd name="T54" fmla="*/ 2147483647 w 147"/>
              <a:gd name="T55" fmla="*/ 2147483647 h 120"/>
              <a:gd name="T56" fmla="*/ 2147483647 w 147"/>
              <a:gd name="T57" fmla="*/ 2147483647 h 120"/>
              <a:gd name="T58" fmla="*/ 2147483647 w 147"/>
              <a:gd name="T59" fmla="*/ 2147483647 h 120"/>
              <a:gd name="T60" fmla="*/ 2147483647 w 147"/>
              <a:gd name="T61" fmla="*/ 2147483647 h 120"/>
              <a:gd name="T62" fmla="*/ 2147483647 w 147"/>
              <a:gd name="T63" fmla="*/ 2147483647 h 120"/>
              <a:gd name="T64" fmla="*/ 2147483647 w 147"/>
              <a:gd name="T65" fmla="*/ 2147483647 h 120"/>
              <a:gd name="T66" fmla="*/ 2147483647 w 147"/>
              <a:gd name="T67" fmla="*/ 2147483647 h 120"/>
              <a:gd name="T68" fmla="*/ 2147483647 w 147"/>
              <a:gd name="T69" fmla="*/ 2147483647 h 120"/>
              <a:gd name="T70" fmla="*/ 2147483647 w 147"/>
              <a:gd name="T71" fmla="*/ 2147483647 h 120"/>
              <a:gd name="T72" fmla="*/ 2147483647 w 147"/>
              <a:gd name="T73" fmla="*/ 2147483647 h 120"/>
              <a:gd name="T74" fmla="*/ 2147483647 w 147"/>
              <a:gd name="T75" fmla="*/ 2147483647 h 120"/>
              <a:gd name="T76" fmla="*/ 2147483647 w 147"/>
              <a:gd name="T77" fmla="*/ 2147483647 h 120"/>
              <a:gd name="T78" fmla="*/ 2147483647 w 147"/>
              <a:gd name="T79" fmla="*/ 2147483647 h 120"/>
              <a:gd name="T80" fmla="*/ 2147483647 w 147"/>
              <a:gd name="T81" fmla="*/ 2147483647 h 120"/>
              <a:gd name="T82" fmla="*/ 2147483647 w 147"/>
              <a:gd name="T83" fmla="*/ 2147483647 h 120"/>
              <a:gd name="T84" fmla="*/ 2147483647 w 147"/>
              <a:gd name="T85" fmla="*/ 2147483647 h 120"/>
              <a:gd name="T86" fmla="*/ 2147483647 w 147"/>
              <a:gd name="T87" fmla="*/ 2147483647 h 120"/>
              <a:gd name="T88" fmla="*/ 2147483647 w 147"/>
              <a:gd name="T89" fmla="*/ 2147483647 h 12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7"/>
              <a:gd name="T136" fmla="*/ 0 h 120"/>
              <a:gd name="T137" fmla="*/ 147 w 147"/>
              <a:gd name="T138" fmla="*/ 120 h 12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7" h="120">
                <a:moveTo>
                  <a:pt x="0" y="64"/>
                </a:moveTo>
                <a:lnTo>
                  <a:pt x="5" y="63"/>
                </a:lnTo>
                <a:lnTo>
                  <a:pt x="3" y="56"/>
                </a:lnTo>
                <a:lnTo>
                  <a:pt x="2" y="49"/>
                </a:lnTo>
                <a:lnTo>
                  <a:pt x="5" y="45"/>
                </a:lnTo>
                <a:lnTo>
                  <a:pt x="11" y="42"/>
                </a:lnTo>
                <a:lnTo>
                  <a:pt x="16" y="35"/>
                </a:lnTo>
                <a:lnTo>
                  <a:pt x="15" y="28"/>
                </a:lnTo>
                <a:lnTo>
                  <a:pt x="17" y="23"/>
                </a:lnTo>
                <a:lnTo>
                  <a:pt x="22" y="20"/>
                </a:lnTo>
                <a:lnTo>
                  <a:pt x="28" y="19"/>
                </a:lnTo>
                <a:lnTo>
                  <a:pt x="34" y="15"/>
                </a:lnTo>
                <a:lnTo>
                  <a:pt x="35" y="13"/>
                </a:lnTo>
                <a:lnTo>
                  <a:pt x="39" y="16"/>
                </a:lnTo>
                <a:lnTo>
                  <a:pt x="42" y="20"/>
                </a:lnTo>
                <a:lnTo>
                  <a:pt x="48" y="21"/>
                </a:lnTo>
                <a:lnTo>
                  <a:pt x="47" y="17"/>
                </a:lnTo>
                <a:lnTo>
                  <a:pt x="48" y="13"/>
                </a:lnTo>
                <a:lnTo>
                  <a:pt x="49" y="12"/>
                </a:lnTo>
                <a:lnTo>
                  <a:pt x="50" y="11"/>
                </a:lnTo>
                <a:lnTo>
                  <a:pt x="56" y="11"/>
                </a:lnTo>
                <a:lnTo>
                  <a:pt x="57" y="9"/>
                </a:lnTo>
                <a:lnTo>
                  <a:pt x="62" y="9"/>
                </a:lnTo>
                <a:lnTo>
                  <a:pt x="68" y="11"/>
                </a:lnTo>
                <a:lnTo>
                  <a:pt x="69" y="11"/>
                </a:lnTo>
                <a:lnTo>
                  <a:pt x="70" y="9"/>
                </a:lnTo>
                <a:lnTo>
                  <a:pt x="76" y="4"/>
                </a:lnTo>
                <a:lnTo>
                  <a:pt x="81" y="3"/>
                </a:lnTo>
                <a:lnTo>
                  <a:pt x="88" y="5"/>
                </a:lnTo>
                <a:lnTo>
                  <a:pt x="90" y="5"/>
                </a:lnTo>
                <a:lnTo>
                  <a:pt x="96" y="3"/>
                </a:lnTo>
                <a:lnTo>
                  <a:pt x="101" y="0"/>
                </a:lnTo>
                <a:lnTo>
                  <a:pt x="102" y="0"/>
                </a:lnTo>
                <a:lnTo>
                  <a:pt x="106" y="4"/>
                </a:lnTo>
                <a:lnTo>
                  <a:pt x="111" y="11"/>
                </a:lnTo>
                <a:lnTo>
                  <a:pt x="116" y="16"/>
                </a:lnTo>
                <a:lnTo>
                  <a:pt x="119" y="19"/>
                </a:lnTo>
                <a:lnTo>
                  <a:pt x="124" y="24"/>
                </a:lnTo>
                <a:lnTo>
                  <a:pt x="130" y="26"/>
                </a:lnTo>
                <a:lnTo>
                  <a:pt x="136" y="29"/>
                </a:lnTo>
                <a:lnTo>
                  <a:pt x="137" y="32"/>
                </a:lnTo>
                <a:lnTo>
                  <a:pt x="139" y="39"/>
                </a:lnTo>
                <a:lnTo>
                  <a:pt x="140" y="41"/>
                </a:lnTo>
                <a:lnTo>
                  <a:pt x="144" y="47"/>
                </a:lnTo>
                <a:lnTo>
                  <a:pt x="147" y="53"/>
                </a:lnTo>
                <a:lnTo>
                  <a:pt x="144" y="60"/>
                </a:lnTo>
                <a:lnTo>
                  <a:pt x="144" y="67"/>
                </a:lnTo>
                <a:lnTo>
                  <a:pt x="144" y="69"/>
                </a:lnTo>
                <a:lnTo>
                  <a:pt x="145" y="76"/>
                </a:lnTo>
                <a:lnTo>
                  <a:pt x="144" y="81"/>
                </a:lnTo>
                <a:lnTo>
                  <a:pt x="139" y="81"/>
                </a:lnTo>
                <a:lnTo>
                  <a:pt x="134" y="82"/>
                </a:lnTo>
                <a:lnTo>
                  <a:pt x="134" y="88"/>
                </a:lnTo>
                <a:lnTo>
                  <a:pt x="133" y="93"/>
                </a:lnTo>
                <a:lnTo>
                  <a:pt x="128" y="93"/>
                </a:lnTo>
                <a:lnTo>
                  <a:pt x="123" y="98"/>
                </a:lnTo>
                <a:lnTo>
                  <a:pt x="120" y="98"/>
                </a:lnTo>
                <a:lnTo>
                  <a:pt x="116" y="98"/>
                </a:lnTo>
                <a:lnTo>
                  <a:pt x="109" y="97"/>
                </a:lnTo>
                <a:lnTo>
                  <a:pt x="107" y="96"/>
                </a:lnTo>
                <a:lnTo>
                  <a:pt x="101" y="95"/>
                </a:lnTo>
                <a:lnTo>
                  <a:pt x="97" y="98"/>
                </a:lnTo>
                <a:lnTo>
                  <a:pt x="92" y="98"/>
                </a:lnTo>
                <a:lnTo>
                  <a:pt x="86" y="100"/>
                </a:lnTo>
                <a:lnTo>
                  <a:pt x="85" y="103"/>
                </a:lnTo>
                <a:lnTo>
                  <a:pt x="82" y="106"/>
                </a:lnTo>
                <a:lnTo>
                  <a:pt x="79" y="113"/>
                </a:lnTo>
                <a:lnTo>
                  <a:pt x="77" y="113"/>
                </a:lnTo>
                <a:lnTo>
                  <a:pt x="72" y="115"/>
                </a:lnTo>
                <a:lnTo>
                  <a:pt x="65" y="116"/>
                </a:lnTo>
                <a:lnTo>
                  <a:pt x="60" y="115"/>
                </a:lnTo>
                <a:lnTo>
                  <a:pt x="57" y="114"/>
                </a:lnTo>
                <a:lnTo>
                  <a:pt x="52" y="117"/>
                </a:lnTo>
                <a:lnTo>
                  <a:pt x="46" y="117"/>
                </a:lnTo>
                <a:lnTo>
                  <a:pt x="40" y="119"/>
                </a:lnTo>
                <a:lnTo>
                  <a:pt x="38" y="119"/>
                </a:lnTo>
                <a:lnTo>
                  <a:pt x="32" y="120"/>
                </a:lnTo>
                <a:lnTo>
                  <a:pt x="32" y="116"/>
                </a:lnTo>
                <a:lnTo>
                  <a:pt x="26" y="113"/>
                </a:lnTo>
                <a:lnTo>
                  <a:pt x="22" y="115"/>
                </a:lnTo>
                <a:lnTo>
                  <a:pt x="17" y="115"/>
                </a:lnTo>
                <a:lnTo>
                  <a:pt x="15" y="108"/>
                </a:lnTo>
                <a:lnTo>
                  <a:pt x="13" y="101"/>
                </a:lnTo>
                <a:lnTo>
                  <a:pt x="10" y="101"/>
                </a:lnTo>
                <a:lnTo>
                  <a:pt x="9" y="100"/>
                </a:lnTo>
                <a:lnTo>
                  <a:pt x="3" y="87"/>
                </a:lnTo>
                <a:lnTo>
                  <a:pt x="3" y="84"/>
                </a:lnTo>
                <a:lnTo>
                  <a:pt x="6" y="77"/>
                </a:lnTo>
                <a:lnTo>
                  <a:pt x="6" y="76"/>
                </a:lnTo>
                <a:lnTo>
                  <a:pt x="2" y="69"/>
                </a:lnTo>
                <a:lnTo>
                  <a:pt x="0" y="6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7" name="Freeform 244"/>
          <p:cNvSpPr>
            <a:spLocks/>
          </p:cNvSpPr>
          <p:nvPr/>
        </p:nvSpPr>
        <p:spPr bwMode="auto">
          <a:xfrm>
            <a:off x="4837113" y="5418138"/>
            <a:ext cx="277812" cy="338137"/>
          </a:xfrm>
          <a:custGeom>
            <a:avLst/>
            <a:gdLst>
              <a:gd name="T0" fmla="*/ 2147483647 w 584"/>
              <a:gd name="T1" fmla="*/ 2147483647 h 720"/>
              <a:gd name="T2" fmla="*/ 2147483647 w 584"/>
              <a:gd name="T3" fmla="*/ 2147483647 h 720"/>
              <a:gd name="T4" fmla="*/ 2147483647 w 584"/>
              <a:gd name="T5" fmla="*/ 2147483647 h 720"/>
              <a:gd name="T6" fmla="*/ 2147483647 w 584"/>
              <a:gd name="T7" fmla="*/ 2147483647 h 720"/>
              <a:gd name="T8" fmla="*/ 2147483647 w 584"/>
              <a:gd name="T9" fmla="*/ 2147483647 h 720"/>
              <a:gd name="T10" fmla="*/ 2147483647 w 584"/>
              <a:gd name="T11" fmla="*/ 2147483647 h 720"/>
              <a:gd name="T12" fmla="*/ 2147483647 w 584"/>
              <a:gd name="T13" fmla="*/ 2147483647 h 720"/>
              <a:gd name="T14" fmla="*/ 2147483647 w 584"/>
              <a:gd name="T15" fmla="*/ 2147483647 h 720"/>
              <a:gd name="T16" fmla="*/ 2147483647 w 584"/>
              <a:gd name="T17" fmla="*/ 2147483647 h 720"/>
              <a:gd name="T18" fmla="*/ 2147483647 w 584"/>
              <a:gd name="T19" fmla="*/ 2147483647 h 720"/>
              <a:gd name="T20" fmla="*/ 2147483647 w 584"/>
              <a:gd name="T21" fmla="*/ 2147483647 h 720"/>
              <a:gd name="T22" fmla="*/ 2147483647 w 584"/>
              <a:gd name="T23" fmla="*/ 2147483647 h 720"/>
              <a:gd name="T24" fmla="*/ 2147483647 w 584"/>
              <a:gd name="T25" fmla="*/ 2147483647 h 720"/>
              <a:gd name="T26" fmla="*/ 2147483647 w 584"/>
              <a:gd name="T27" fmla="*/ 2147483647 h 720"/>
              <a:gd name="T28" fmla="*/ 2147483647 w 584"/>
              <a:gd name="T29" fmla="*/ 2147483647 h 720"/>
              <a:gd name="T30" fmla="*/ 2147483647 w 584"/>
              <a:gd name="T31" fmla="*/ 2147483647 h 720"/>
              <a:gd name="T32" fmla="*/ 2147483647 w 584"/>
              <a:gd name="T33" fmla="*/ 2147483647 h 720"/>
              <a:gd name="T34" fmla="*/ 2147483647 w 584"/>
              <a:gd name="T35" fmla="*/ 2147483647 h 720"/>
              <a:gd name="T36" fmla="*/ 2147483647 w 584"/>
              <a:gd name="T37" fmla="*/ 2147483647 h 720"/>
              <a:gd name="T38" fmla="*/ 2147483647 w 584"/>
              <a:gd name="T39" fmla="*/ 2147483647 h 720"/>
              <a:gd name="T40" fmla="*/ 2147483647 w 584"/>
              <a:gd name="T41" fmla="*/ 2147483647 h 720"/>
              <a:gd name="T42" fmla="*/ 2147483647 w 584"/>
              <a:gd name="T43" fmla="*/ 2147483647 h 720"/>
              <a:gd name="T44" fmla="*/ 2147483647 w 584"/>
              <a:gd name="T45" fmla="*/ 2147483647 h 720"/>
              <a:gd name="T46" fmla="*/ 2147483647 w 584"/>
              <a:gd name="T47" fmla="*/ 2147483647 h 720"/>
              <a:gd name="T48" fmla="*/ 2147483647 w 584"/>
              <a:gd name="T49" fmla="*/ 2147483647 h 720"/>
              <a:gd name="T50" fmla="*/ 2147483647 w 584"/>
              <a:gd name="T51" fmla="*/ 2147483647 h 720"/>
              <a:gd name="T52" fmla="*/ 2147483647 w 584"/>
              <a:gd name="T53" fmla="*/ 2147483647 h 720"/>
              <a:gd name="T54" fmla="*/ 2147483647 w 584"/>
              <a:gd name="T55" fmla="*/ 2147483647 h 720"/>
              <a:gd name="T56" fmla="*/ 2147483647 w 584"/>
              <a:gd name="T57" fmla="*/ 2147483647 h 720"/>
              <a:gd name="T58" fmla="*/ 2147483647 w 584"/>
              <a:gd name="T59" fmla="*/ 2147483647 h 720"/>
              <a:gd name="T60" fmla="*/ 2147483647 w 584"/>
              <a:gd name="T61" fmla="*/ 2147483647 h 720"/>
              <a:gd name="T62" fmla="*/ 2147483647 w 584"/>
              <a:gd name="T63" fmla="*/ 2147483647 h 720"/>
              <a:gd name="T64" fmla="*/ 2147483647 w 584"/>
              <a:gd name="T65" fmla="*/ 2147483647 h 720"/>
              <a:gd name="T66" fmla="*/ 2147483647 w 584"/>
              <a:gd name="T67" fmla="*/ 2147483647 h 720"/>
              <a:gd name="T68" fmla="*/ 2147483647 w 584"/>
              <a:gd name="T69" fmla="*/ 2147483647 h 720"/>
              <a:gd name="T70" fmla="*/ 2147483647 w 584"/>
              <a:gd name="T71" fmla="*/ 2147483647 h 720"/>
              <a:gd name="T72" fmla="*/ 2147483647 w 584"/>
              <a:gd name="T73" fmla="*/ 2147483647 h 720"/>
              <a:gd name="T74" fmla="*/ 2147483647 w 584"/>
              <a:gd name="T75" fmla="*/ 2147483647 h 720"/>
              <a:gd name="T76" fmla="*/ 2147483647 w 584"/>
              <a:gd name="T77" fmla="*/ 2147483647 h 720"/>
              <a:gd name="T78" fmla="*/ 2147483647 w 584"/>
              <a:gd name="T79" fmla="*/ 2147483647 h 720"/>
              <a:gd name="T80" fmla="*/ 2147483647 w 584"/>
              <a:gd name="T81" fmla="*/ 2147483647 h 720"/>
              <a:gd name="T82" fmla="*/ 2147483647 w 584"/>
              <a:gd name="T83" fmla="*/ 2147483647 h 720"/>
              <a:gd name="T84" fmla="*/ 2147483647 w 584"/>
              <a:gd name="T85" fmla="*/ 2147483647 h 720"/>
              <a:gd name="T86" fmla="*/ 2147483647 w 584"/>
              <a:gd name="T87" fmla="*/ 2147483647 h 720"/>
              <a:gd name="T88" fmla="*/ 2147483647 w 584"/>
              <a:gd name="T89" fmla="*/ 2147483647 h 720"/>
              <a:gd name="T90" fmla="*/ 2147483647 w 584"/>
              <a:gd name="T91" fmla="*/ 2147483647 h 720"/>
              <a:gd name="T92" fmla="*/ 2147483647 w 584"/>
              <a:gd name="T93" fmla="*/ 2147483647 h 720"/>
              <a:gd name="T94" fmla="*/ 2147483647 w 584"/>
              <a:gd name="T95" fmla="*/ 2147483647 h 720"/>
              <a:gd name="T96" fmla="*/ 2147483647 w 584"/>
              <a:gd name="T97" fmla="*/ 2147483647 h 720"/>
              <a:gd name="T98" fmla="*/ 2147483647 w 584"/>
              <a:gd name="T99" fmla="*/ 2147483647 h 720"/>
              <a:gd name="T100" fmla="*/ 2147483647 w 584"/>
              <a:gd name="T101" fmla="*/ 2147483647 h 720"/>
              <a:gd name="T102" fmla="*/ 2147483647 w 584"/>
              <a:gd name="T103" fmla="*/ 2147483647 h 720"/>
              <a:gd name="T104" fmla="*/ 2147483647 w 584"/>
              <a:gd name="T105" fmla="*/ 2147483647 h 720"/>
              <a:gd name="T106" fmla="*/ 2147483647 w 584"/>
              <a:gd name="T107" fmla="*/ 2147483647 h 720"/>
              <a:gd name="T108" fmla="*/ 2147483647 w 584"/>
              <a:gd name="T109" fmla="*/ 2147483647 h 720"/>
              <a:gd name="T110" fmla="*/ 2147483647 w 584"/>
              <a:gd name="T111" fmla="*/ 2147483647 h 720"/>
              <a:gd name="T112" fmla="*/ 2147483647 w 584"/>
              <a:gd name="T113" fmla="*/ 2147483647 h 720"/>
              <a:gd name="T114" fmla="*/ 2147483647 w 584"/>
              <a:gd name="T115" fmla="*/ 2147483647 h 720"/>
              <a:gd name="T116" fmla="*/ 2147483647 w 584"/>
              <a:gd name="T117" fmla="*/ 2147483647 h 720"/>
              <a:gd name="T118" fmla="*/ 0 w 584"/>
              <a:gd name="T119" fmla="*/ 2147483647 h 7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4"/>
              <a:gd name="T181" fmla="*/ 0 h 720"/>
              <a:gd name="T182" fmla="*/ 584 w 584"/>
              <a:gd name="T183" fmla="*/ 720 h 7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4" h="720">
                <a:moveTo>
                  <a:pt x="0" y="551"/>
                </a:moveTo>
                <a:lnTo>
                  <a:pt x="0" y="531"/>
                </a:lnTo>
                <a:lnTo>
                  <a:pt x="1" y="522"/>
                </a:lnTo>
                <a:lnTo>
                  <a:pt x="1" y="491"/>
                </a:lnTo>
                <a:lnTo>
                  <a:pt x="1" y="479"/>
                </a:lnTo>
                <a:lnTo>
                  <a:pt x="1" y="449"/>
                </a:lnTo>
                <a:lnTo>
                  <a:pt x="2" y="441"/>
                </a:lnTo>
                <a:lnTo>
                  <a:pt x="2" y="402"/>
                </a:lnTo>
                <a:lnTo>
                  <a:pt x="3" y="395"/>
                </a:lnTo>
                <a:lnTo>
                  <a:pt x="3" y="357"/>
                </a:lnTo>
                <a:lnTo>
                  <a:pt x="3" y="350"/>
                </a:lnTo>
                <a:lnTo>
                  <a:pt x="3" y="332"/>
                </a:lnTo>
                <a:lnTo>
                  <a:pt x="65" y="332"/>
                </a:lnTo>
                <a:lnTo>
                  <a:pt x="65" y="329"/>
                </a:lnTo>
                <a:lnTo>
                  <a:pt x="66" y="318"/>
                </a:lnTo>
                <a:lnTo>
                  <a:pt x="66" y="294"/>
                </a:lnTo>
                <a:lnTo>
                  <a:pt x="66" y="286"/>
                </a:lnTo>
                <a:lnTo>
                  <a:pt x="66" y="253"/>
                </a:lnTo>
                <a:lnTo>
                  <a:pt x="67" y="243"/>
                </a:lnTo>
                <a:lnTo>
                  <a:pt x="67" y="218"/>
                </a:lnTo>
                <a:lnTo>
                  <a:pt x="67" y="210"/>
                </a:lnTo>
                <a:lnTo>
                  <a:pt x="67" y="152"/>
                </a:lnTo>
                <a:lnTo>
                  <a:pt x="68" y="145"/>
                </a:lnTo>
                <a:lnTo>
                  <a:pt x="68" y="110"/>
                </a:lnTo>
                <a:lnTo>
                  <a:pt x="69" y="102"/>
                </a:lnTo>
                <a:lnTo>
                  <a:pt x="69" y="74"/>
                </a:lnTo>
                <a:lnTo>
                  <a:pt x="69" y="66"/>
                </a:lnTo>
                <a:lnTo>
                  <a:pt x="69" y="42"/>
                </a:lnTo>
                <a:lnTo>
                  <a:pt x="85" y="41"/>
                </a:lnTo>
                <a:lnTo>
                  <a:pt x="98" y="41"/>
                </a:lnTo>
                <a:lnTo>
                  <a:pt x="118" y="36"/>
                </a:lnTo>
                <a:lnTo>
                  <a:pt x="119" y="36"/>
                </a:lnTo>
                <a:lnTo>
                  <a:pt x="132" y="33"/>
                </a:lnTo>
                <a:lnTo>
                  <a:pt x="149" y="28"/>
                </a:lnTo>
                <a:lnTo>
                  <a:pt x="164" y="25"/>
                </a:lnTo>
                <a:lnTo>
                  <a:pt x="172" y="24"/>
                </a:lnTo>
                <a:lnTo>
                  <a:pt x="196" y="18"/>
                </a:lnTo>
                <a:lnTo>
                  <a:pt x="201" y="17"/>
                </a:lnTo>
                <a:lnTo>
                  <a:pt x="213" y="17"/>
                </a:lnTo>
                <a:lnTo>
                  <a:pt x="216" y="24"/>
                </a:lnTo>
                <a:lnTo>
                  <a:pt x="219" y="30"/>
                </a:lnTo>
                <a:lnTo>
                  <a:pt x="226" y="35"/>
                </a:lnTo>
                <a:lnTo>
                  <a:pt x="229" y="42"/>
                </a:lnTo>
                <a:lnTo>
                  <a:pt x="230" y="49"/>
                </a:lnTo>
                <a:lnTo>
                  <a:pt x="232" y="55"/>
                </a:lnTo>
                <a:lnTo>
                  <a:pt x="239" y="50"/>
                </a:lnTo>
                <a:lnTo>
                  <a:pt x="244" y="43"/>
                </a:lnTo>
                <a:lnTo>
                  <a:pt x="250" y="38"/>
                </a:lnTo>
                <a:lnTo>
                  <a:pt x="254" y="31"/>
                </a:lnTo>
                <a:lnTo>
                  <a:pt x="260" y="27"/>
                </a:lnTo>
                <a:lnTo>
                  <a:pt x="266" y="24"/>
                </a:lnTo>
                <a:lnTo>
                  <a:pt x="272" y="17"/>
                </a:lnTo>
                <a:lnTo>
                  <a:pt x="278" y="16"/>
                </a:lnTo>
                <a:lnTo>
                  <a:pt x="284" y="14"/>
                </a:lnTo>
                <a:lnTo>
                  <a:pt x="288" y="21"/>
                </a:lnTo>
                <a:lnTo>
                  <a:pt x="294" y="19"/>
                </a:lnTo>
                <a:lnTo>
                  <a:pt x="298" y="13"/>
                </a:lnTo>
                <a:lnTo>
                  <a:pt x="302" y="10"/>
                </a:lnTo>
                <a:lnTo>
                  <a:pt x="308" y="5"/>
                </a:lnTo>
                <a:lnTo>
                  <a:pt x="315" y="2"/>
                </a:lnTo>
                <a:lnTo>
                  <a:pt x="320" y="3"/>
                </a:lnTo>
                <a:lnTo>
                  <a:pt x="326" y="3"/>
                </a:lnTo>
                <a:lnTo>
                  <a:pt x="332" y="0"/>
                </a:lnTo>
                <a:lnTo>
                  <a:pt x="336" y="1"/>
                </a:lnTo>
                <a:lnTo>
                  <a:pt x="336" y="2"/>
                </a:lnTo>
                <a:lnTo>
                  <a:pt x="334" y="8"/>
                </a:lnTo>
                <a:lnTo>
                  <a:pt x="336" y="15"/>
                </a:lnTo>
                <a:lnTo>
                  <a:pt x="338" y="22"/>
                </a:lnTo>
                <a:lnTo>
                  <a:pt x="345" y="28"/>
                </a:lnTo>
                <a:lnTo>
                  <a:pt x="348" y="35"/>
                </a:lnTo>
                <a:lnTo>
                  <a:pt x="350" y="42"/>
                </a:lnTo>
                <a:lnTo>
                  <a:pt x="353" y="49"/>
                </a:lnTo>
                <a:lnTo>
                  <a:pt x="358" y="56"/>
                </a:lnTo>
                <a:lnTo>
                  <a:pt x="360" y="59"/>
                </a:lnTo>
                <a:lnTo>
                  <a:pt x="366" y="65"/>
                </a:lnTo>
                <a:lnTo>
                  <a:pt x="368" y="71"/>
                </a:lnTo>
                <a:lnTo>
                  <a:pt x="368" y="76"/>
                </a:lnTo>
                <a:lnTo>
                  <a:pt x="373" y="83"/>
                </a:lnTo>
                <a:lnTo>
                  <a:pt x="378" y="90"/>
                </a:lnTo>
                <a:lnTo>
                  <a:pt x="380" y="96"/>
                </a:lnTo>
                <a:lnTo>
                  <a:pt x="378" y="103"/>
                </a:lnTo>
                <a:lnTo>
                  <a:pt x="381" y="110"/>
                </a:lnTo>
                <a:lnTo>
                  <a:pt x="384" y="116"/>
                </a:lnTo>
                <a:lnTo>
                  <a:pt x="385" y="123"/>
                </a:lnTo>
                <a:lnTo>
                  <a:pt x="388" y="130"/>
                </a:lnTo>
                <a:lnTo>
                  <a:pt x="389" y="137"/>
                </a:lnTo>
                <a:lnTo>
                  <a:pt x="395" y="142"/>
                </a:lnTo>
                <a:lnTo>
                  <a:pt x="401" y="148"/>
                </a:lnTo>
                <a:lnTo>
                  <a:pt x="408" y="154"/>
                </a:lnTo>
                <a:lnTo>
                  <a:pt x="415" y="157"/>
                </a:lnTo>
                <a:lnTo>
                  <a:pt x="420" y="164"/>
                </a:lnTo>
                <a:lnTo>
                  <a:pt x="422" y="165"/>
                </a:lnTo>
                <a:lnTo>
                  <a:pt x="428" y="170"/>
                </a:lnTo>
                <a:lnTo>
                  <a:pt x="435" y="173"/>
                </a:lnTo>
                <a:lnTo>
                  <a:pt x="437" y="175"/>
                </a:lnTo>
                <a:lnTo>
                  <a:pt x="442" y="175"/>
                </a:lnTo>
                <a:lnTo>
                  <a:pt x="448" y="180"/>
                </a:lnTo>
                <a:lnTo>
                  <a:pt x="454" y="183"/>
                </a:lnTo>
                <a:lnTo>
                  <a:pt x="457" y="189"/>
                </a:lnTo>
                <a:lnTo>
                  <a:pt x="458" y="196"/>
                </a:lnTo>
                <a:lnTo>
                  <a:pt x="458" y="203"/>
                </a:lnTo>
                <a:lnTo>
                  <a:pt x="458" y="210"/>
                </a:lnTo>
                <a:lnTo>
                  <a:pt x="457" y="213"/>
                </a:lnTo>
                <a:lnTo>
                  <a:pt x="464" y="212"/>
                </a:lnTo>
                <a:lnTo>
                  <a:pt x="470" y="211"/>
                </a:lnTo>
                <a:lnTo>
                  <a:pt x="476" y="212"/>
                </a:lnTo>
                <a:lnTo>
                  <a:pt x="482" y="213"/>
                </a:lnTo>
                <a:lnTo>
                  <a:pt x="483" y="215"/>
                </a:lnTo>
                <a:lnTo>
                  <a:pt x="484" y="215"/>
                </a:lnTo>
                <a:lnTo>
                  <a:pt x="485" y="218"/>
                </a:lnTo>
                <a:lnTo>
                  <a:pt x="483" y="224"/>
                </a:lnTo>
                <a:lnTo>
                  <a:pt x="485" y="231"/>
                </a:lnTo>
                <a:lnTo>
                  <a:pt x="484" y="239"/>
                </a:lnTo>
                <a:lnTo>
                  <a:pt x="482" y="244"/>
                </a:lnTo>
                <a:lnTo>
                  <a:pt x="482" y="251"/>
                </a:lnTo>
                <a:lnTo>
                  <a:pt x="481" y="258"/>
                </a:lnTo>
                <a:lnTo>
                  <a:pt x="484" y="265"/>
                </a:lnTo>
                <a:lnTo>
                  <a:pt x="490" y="271"/>
                </a:lnTo>
                <a:lnTo>
                  <a:pt x="494" y="277"/>
                </a:lnTo>
                <a:lnTo>
                  <a:pt x="497" y="284"/>
                </a:lnTo>
                <a:lnTo>
                  <a:pt x="498" y="291"/>
                </a:lnTo>
                <a:lnTo>
                  <a:pt x="501" y="298"/>
                </a:lnTo>
                <a:lnTo>
                  <a:pt x="507" y="300"/>
                </a:lnTo>
                <a:lnTo>
                  <a:pt x="513" y="301"/>
                </a:lnTo>
                <a:lnTo>
                  <a:pt x="519" y="301"/>
                </a:lnTo>
                <a:lnTo>
                  <a:pt x="526" y="304"/>
                </a:lnTo>
                <a:lnTo>
                  <a:pt x="532" y="306"/>
                </a:lnTo>
                <a:lnTo>
                  <a:pt x="538" y="305"/>
                </a:lnTo>
                <a:lnTo>
                  <a:pt x="544" y="308"/>
                </a:lnTo>
                <a:lnTo>
                  <a:pt x="549" y="312"/>
                </a:lnTo>
                <a:lnTo>
                  <a:pt x="557" y="314"/>
                </a:lnTo>
                <a:lnTo>
                  <a:pt x="562" y="316"/>
                </a:lnTo>
                <a:lnTo>
                  <a:pt x="565" y="317"/>
                </a:lnTo>
                <a:lnTo>
                  <a:pt x="567" y="318"/>
                </a:lnTo>
                <a:lnTo>
                  <a:pt x="563" y="326"/>
                </a:lnTo>
                <a:lnTo>
                  <a:pt x="564" y="332"/>
                </a:lnTo>
                <a:lnTo>
                  <a:pt x="570" y="339"/>
                </a:lnTo>
                <a:lnTo>
                  <a:pt x="576" y="339"/>
                </a:lnTo>
                <a:lnTo>
                  <a:pt x="576" y="338"/>
                </a:lnTo>
                <a:lnTo>
                  <a:pt x="582" y="345"/>
                </a:lnTo>
                <a:lnTo>
                  <a:pt x="584" y="348"/>
                </a:lnTo>
                <a:lnTo>
                  <a:pt x="575" y="348"/>
                </a:lnTo>
                <a:lnTo>
                  <a:pt x="569" y="349"/>
                </a:lnTo>
                <a:lnTo>
                  <a:pt x="568" y="349"/>
                </a:lnTo>
                <a:lnTo>
                  <a:pt x="562" y="352"/>
                </a:lnTo>
                <a:lnTo>
                  <a:pt x="559" y="356"/>
                </a:lnTo>
                <a:lnTo>
                  <a:pt x="558" y="362"/>
                </a:lnTo>
                <a:lnTo>
                  <a:pt x="554" y="369"/>
                </a:lnTo>
                <a:lnTo>
                  <a:pt x="553" y="369"/>
                </a:lnTo>
                <a:lnTo>
                  <a:pt x="546" y="372"/>
                </a:lnTo>
                <a:lnTo>
                  <a:pt x="540" y="374"/>
                </a:lnTo>
                <a:lnTo>
                  <a:pt x="534" y="378"/>
                </a:lnTo>
                <a:lnTo>
                  <a:pt x="528" y="378"/>
                </a:lnTo>
                <a:lnTo>
                  <a:pt x="522" y="378"/>
                </a:lnTo>
                <a:lnTo>
                  <a:pt x="514" y="382"/>
                </a:lnTo>
                <a:lnTo>
                  <a:pt x="509" y="387"/>
                </a:lnTo>
                <a:lnTo>
                  <a:pt x="507" y="392"/>
                </a:lnTo>
                <a:lnTo>
                  <a:pt x="502" y="398"/>
                </a:lnTo>
                <a:lnTo>
                  <a:pt x="499" y="405"/>
                </a:lnTo>
                <a:lnTo>
                  <a:pt x="494" y="411"/>
                </a:lnTo>
                <a:lnTo>
                  <a:pt x="493" y="412"/>
                </a:lnTo>
                <a:lnTo>
                  <a:pt x="489" y="419"/>
                </a:lnTo>
                <a:lnTo>
                  <a:pt x="482" y="426"/>
                </a:lnTo>
                <a:lnTo>
                  <a:pt x="476" y="428"/>
                </a:lnTo>
                <a:lnTo>
                  <a:pt x="476" y="429"/>
                </a:lnTo>
                <a:lnTo>
                  <a:pt x="470" y="434"/>
                </a:lnTo>
                <a:lnTo>
                  <a:pt x="468" y="439"/>
                </a:lnTo>
                <a:lnTo>
                  <a:pt x="463" y="443"/>
                </a:lnTo>
                <a:lnTo>
                  <a:pt x="456" y="444"/>
                </a:lnTo>
                <a:lnTo>
                  <a:pt x="452" y="447"/>
                </a:lnTo>
                <a:lnTo>
                  <a:pt x="447" y="451"/>
                </a:lnTo>
                <a:lnTo>
                  <a:pt x="441" y="457"/>
                </a:lnTo>
                <a:lnTo>
                  <a:pt x="440" y="458"/>
                </a:lnTo>
                <a:lnTo>
                  <a:pt x="437" y="466"/>
                </a:lnTo>
                <a:lnTo>
                  <a:pt x="431" y="467"/>
                </a:lnTo>
                <a:lnTo>
                  <a:pt x="431" y="471"/>
                </a:lnTo>
                <a:lnTo>
                  <a:pt x="430" y="477"/>
                </a:lnTo>
                <a:lnTo>
                  <a:pt x="428" y="484"/>
                </a:lnTo>
                <a:lnTo>
                  <a:pt x="426" y="491"/>
                </a:lnTo>
                <a:lnTo>
                  <a:pt x="425" y="499"/>
                </a:lnTo>
                <a:lnTo>
                  <a:pt x="424" y="505"/>
                </a:lnTo>
                <a:lnTo>
                  <a:pt x="424" y="506"/>
                </a:lnTo>
                <a:lnTo>
                  <a:pt x="421" y="513"/>
                </a:lnTo>
                <a:lnTo>
                  <a:pt x="415" y="516"/>
                </a:lnTo>
                <a:lnTo>
                  <a:pt x="410" y="522"/>
                </a:lnTo>
                <a:lnTo>
                  <a:pt x="404" y="526"/>
                </a:lnTo>
                <a:lnTo>
                  <a:pt x="399" y="534"/>
                </a:lnTo>
                <a:lnTo>
                  <a:pt x="395" y="540"/>
                </a:lnTo>
                <a:lnTo>
                  <a:pt x="395" y="541"/>
                </a:lnTo>
                <a:lnTo>
                  <a:pt x="388" y="540"/>
                </a:lnTo>
                <a:lnTo>
                  <a:pt x="382" y="543"/>
                </a:lnTo>
                <a:lnTo>
                  <a:pt x="381" y="543"/>
                </a:lnTo>
                <a:lnTo>
                  <a:pt x="376" y="544"/>
                </a:lnTo>
                <a:lnTo>
                  <a:pt x="376" y="546"/>
                </a:lnTo>
                <a:lnTo>
                  <a:pt x="369" y="549"/>
                </a:lnTo>
                <a:lnTo>
                  <a:pt x="363" y="549"/>
                </a:lnTo>
                <a:lnTo>
                  <a:pt x="361" y="549"/>
                </a:lnTo>
                <a:lnTo>
                  <a:pt x="362" y="556"/>
                </a:lnTo>
                <a:lnTo>
                  <a:pt x="361" y="564"/>
                </a:lnTo>
                <a:lnTo>
                  <a:pt x="359" y="570"/>
                </a:lnTo>
                <a:lnTo>
                  <a:pt x="359" y="572"/>
                </a:lnTo>
                <a:lnTo>
                  <a:pt x="357" y="579"/>
                </a:lnTo>
                <a:lnTo>
                  <a:pt x="355" y="586"/>
                </a:lnTo>
                <a:lnTo>
                  <a:pt x="352" y="591"/>
                </a:lnTo>
                <a:lnTo>
                  <a:pt x="351" y="598"/>
                </a:lnTo>
                <a:lnTo>
                  <a:pt x="350" y="600"/>
                </a:lnTo>
                <a:lnTo>
                  <a:pt x="348" y="607"/>
                </a:lnTo>
                <a:lnTo>
                  <a:pt x="345" y="615"/>
                </a:lnTo>
                <a:lnTo>
                  <a:pt x="343" y="619"/>
                </a:lnTo>
                <a:lnTo>
                  <a:pt x="343" y="620"/>
                </a:lnTo>
                <a:lnTo>
                  <a:pt x="341" y="620"/>
                </a:lnTo>
                <a:lnTo>
                  <a:pt x="335" y="624"/>
                </a:lnTo>
                <a:lnTo>
                  <a:pt x="329" y="629"/>
                </a:lnTo>
                <a:lnTo>
                  <a:pt x="323" y="630"/>
                </a:lnTo>
                <a:lnTo>
                  <a:pt x="315" y="630"/>
                </a:lnTo>
                <a:lnTo>
                  <a:pt x="308" y="627"/>
                </a:lnTo>
                <a:lnTo>
                  <a:pt x="306" y="629"/>
                </a:lnTo>
                <a:lnTo>
                  <a:pt x="300" y="634"/>
                </a:lnTo>
                <a:lnTo>
                  <a:pt x="294" y="636"/>
                </a:lnTo>
                <a:lnTo>
                  <a:pt x="288" y="635"/>
                </a:lnTo>
                <a:lnTo>
                  <a:pt x="281" y="634"/>
                </a:lnTo>
                <a:lnTo>
                  <a:pt x="275" y="630"/>
                </a:lnTo>
                <a:lnTo>
                  <a:pt x="274" y="629"/>
                </a:lnTo>
                <a:lnTo>
                  <a:pt x="268" y="630"/>
                </a:lnTo>
                <a:lnTo>
                  <a:pt x="262" y="627"/>
                </a:lnTo>
                <a:lnTo>
                  <a:pt x="258" y="620"/>
                </a:lnTo>
                <a:lnTo>
                  <a:pt x="251" y="620"/>
                </a:lnTo>
                <a:lnTo>
                  <a:pt x="244" y="622"/>
                </a:lnTo>
                <a:lnTo>
                  <a:pt x="239" y="620"/>
                </a:lnTo>
                <a:lnTo>
                  <a:pt x="234" y="613"/>
                </a:lnTo>
                <a:lnTo>
                  <a:pt x="229" y="606"/>
                </a:lnTo>
                <a:lnTo>
                  <a:pt x="227" y="605"/>
                </a:lnTo>
                <a:lnTo>
                  <a:pt x="220" y="600"/>
                </a:lnTo>
                <a:lnTo>
                  <a:pt x="214" y="596"/>
                </a:lnTo>
                <a:lnTo>
                  <a:pt x="208" y="594"/>
                </a:lnTo>
                <a:lnTo>
                  <a:pt x="202" y="591"/>
                </a:lnTo>
                <a:lnTo>
                  <a:pt x="196" y="591"/>
                </a:lnTo>
                <a:lnTo>
                  <a:pt x="189" y="595"/>
                </a:lnTo>
                <a:lnTo>
                  <a:pt x="185" y="594"/>
                </a:lnTo>
                <a:lnTo>
                  <a:pt x="179" y="600"/>
                </a:lnTo>
                <a:lnTo>
                  <a:pt x="177" y="607"/>
                </a:lnTo>
                <a:lnTo>
                  <a:pt x="173" y="613"/>
                </a:lnTo>
                <a:lnTo>
                  <a:pt x="172" y="621"/>
                </a:lnTo>
                <a:lnTo>
                  <a:pt x="169" y="627"/>
                </a:lnTo>
                <a:lnTo>
                  <a:pt x="169" y="635"/>
                </a:lnTo>
                <a:lnTo>
                  <a:pt x="165" y="642"/>
                </a:lnTo>
                <a:lnTo>
                  <a:pt x="166" y="647"/>
                </a:lnTo>
                <a:lnTo>
                  <a:pt x="160" y="654"/>
                </a:lnTo>
                <a:lnTo>
                  <a:pt x="159" y="657"/>
                </a:lnTo>
                <a:lnTo>
                  <a:pt x="154" y="664"/>
                </a:lnTo>
                <a:lnTo>
                  <a:pt x="149" y="665"/>
                </a:lnTo>
                <a:lnTo>
                  <a:pt x="143" y="673"/>
                </a:lnTo>
                <a:lnTo>
                  <a:pt x="137" y="676"/>
                </a:lnTo>
                <a:lnTo>
                  <a:pt x="132" y="683"/>
                </a:lnTo>
                <a:lnTo>
                  <a:pt x="129" y="689"/>
                </a:lnTo>
                <a:lnTo>
                  <a:pt x="125" y="695"/>
                </a:lnTo>
                <a:lnTo>
                  <a:pt x="119" y="700"/>
                </a:lnTo>
                <a:lnTo>
                  <a:pt x="113" y="702"/>
                </a:lnTo>
                <a:lnTo>
                  <a:pt x="107" y="702"/>
                </a:lnTo>
                <a:lnTo>
                  <a:pt x="107" y="709"/>
                </a:lnTo>
                <a:lnTo>
                  <a:pt x="101" y="716"/>
                </a:lnTo>
                <a:lnTo>
                  <a:pt x="95" y="717"/>
                </a:lnTo>
                <a:lnTo>
                  <a:pt x="89" y="716"/>
                </a:lnTo>
                <a:lnTo>
                  <a:pt x="85" y="713"/>
                </a:lnTo>
                <a:lnTo>
                  <a:pt x="79" y="715"/>
                </a:lnTo>
                <a:lnTo>
                  <a:pt x="72" y="716"/>
                </a:lnTo>
                <a:lnTo>
                  <a:pt x="66" y="717"/>
                </a:lnTo>
                <a:lnTo>
                  <a:pt x="60" y="716"/>
                </a:lnTo>
                <a:lnTo>
                  <a:pt x="54" y="712"/>
                </a:lnTo>
                <a:lnTo>
                  <a:pt x="48" y="713"/>
                </a:lnTo>
                <a:lnTo>
                  <a:pt x="42" y="717"/>
                </a:lnTo>
                <a:lnTo>
                  <a:pt x="39" y="720"/>
                </a:lnTo>
                <a:lnTo>
                  <a:pt x="39" y="719"/>
                </a:lnTo>
                <a:lnTo>
                  <a:pt x="39" y="717"/>
                </a:lnTo>
                <a:lnTo>
                  <a:pt x="35" y="710"/>
                </a:lnTo>
                <a:lnTo>
                  <a:pt x="34" y="703"/>
                </a:lnTo>
                <a:lnTo>
                  <a:pt x="36" y="696"/>
                </a:lnTo>
                <a:lnTo>
                  <a:pt x="35" y="689"/>
                </a:lnTo>
                <a:lnTo>
                  <a:pt x="35" y="684"/>
                </a:lnTo>
                <a:lnTo>
                  <a:pt x="40" y="678"/>
                </a:lnTo>
                <a:lnTo>
                  <a:pt x="46" y="671"/>
                </a:lnTo>
                <a:lnTo>
                  <a:pt x="48" y="664"/>
                </a:lnTo>
                <a:lnTo>
                  <a:pt x="51" y="659"/>
                </a:lnTo>
                <a:lnTo>
                  <a:pt x="49" y="651"/>
                </a:lnTo>
                <a:lnTo>
                  <a:pt x="49" y="644"/>
                </a:lnTo>
                <a:lnTo>
                  <a:pt x="48" y="638"/>
                </a:lnTo>
                <a:lnTo>
                  <a:pt x="46" y="631"/>
                </a:lnTo>
                <a:lnTo>
                  <a:pt x="40" y="624"/>
                </a:lnTo>
                <a:lnTo>
                  <a:pt x="40" y="618"/>
                </a:lnTo>
                <a:lnTo>
                  <a:pt x="38" y="611"/>
                </a:lnTo>
                <a:lnTo>
                  <a:pt x="37" y="604"/>
                </a:lnTo>
                <a:lnTo>
                  <a:pt x="33" y="597"/>
                </a:lnTo>
                <a:lnTo>
                  <a:pt x="31" y="590"/>
                </a:lnTo>
                <a:lnTo>
                  <a:pt x="28" y="583"/>
                </a:lnTo>
                <a:lnTo>
                  <a:pt x="25" y="576"/>
                </a:lnTo>
                <a:lnTo>
                  <a:pt x="21" y="570"/>
                </a:lnTo>
                <a:lnTo>
                  <a:pt x="19" y="567"/>
                </a:lnTo>
                <a:lnTo>
                  <a:pt x="12" y="562"/>
                </a:lnTo>
                <a:lnTo>
                  <a:pt x="6" y="558"/>
                </a:lnTo>
                <a:lnTo>
                  <a:pt x="0" y="55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8" name="Freeform 245"/>
          <p:cNvSpPr>
            <a:spLocks/>
          </p:cNvSpPr>
          <p:nvPr/>
        </p:nvSpPr>
        <p:spPr bwMode="auto">
          <a:xfrm>
            <a:off x="4865688" y="2820988"/>
            <a:ext cx="469900" cy="290512"/>
          </a:xfrm>
          <a:custGeom>
            <a:avLst/>
            <a:gdLst>
              <a:gd name="T0" fmla="*/ 2147483647 w 992"/>
              <a:gd name="T1" fmla="*/ 2147483647 h 614"/>
              <a:gd name="T2" fmla="*/ 2147483647 w 992"/>
              <a:gd name="T3" fmla="*/ 2147483647 h 614"/>
              <a:gd name="T4" fmla="*/ 2147483647 w 992"/>
              <a:gd name="T5" fmla="*/ 2147483647 h 614"/>
              <a:gd name="T6" fmla="*/ 2147483647 w 992"/>
              <a:gd name="T7" fmla="*/ 2147483647 h 614"/>
              <a:gd name="T8" fmla="*/ 2147483647 w 992"/>
              <a:gd name="T9" fmla="*/ 2147483647 h 614"/>
              <a:gd name="T10" fmla="*/ 2147483647 w 992"/>
              <a:gd name="T11" fmla="*/ 2147483647 h 614"/>
              <a:gd name="T12" fmla="*/ 2147483647 w 992"/>
              <a:gd name="T13" fmla="*/ 2147483647 h 614"/>
              <a:gd name="T14" fmla="*/ 2147483647 w 992"/>
              <a:gd name="T15" fmla="*/ 2147483647 h 614"/>
              <a:gd name="T16" fmla="*/ 2147483647 w 992"/>
              <a:gd name="T17" fmla="*/ 2147483647 h 614"/>
              <a:gd name="T18" fmla="*/ 2147483647 w 992"/>
              <a:gd name="T19" fmla="*/ 2147483647 h 614"/>
              <a:gd name="T20" fmla="*/ 2147483647 w 992"/>
              <a:gd name="T21" fmla="*/ 2147483647 h 614"/>
              <a:gd name="T22" fmla="*/ 2147483647 w 992"/>
              <a:gd name="T23" fmla="*/ 2147483647 h 614"/>
              <a:gd name="T24" fmla="*/ 2147483647 w 992"/>
              <a:gd name="T25" fmla="*/ 2147483647 h 614"/>
              <a:gd name="T26" fmla="*/ 2147483647 w 992"/>
              <a:gd name="T27" fmla="*/ 0 h 614"/>
              <a:gd name="T28" fmla="*/ 2147483647 w 992"/>
              <a:gd name="T29" fmla="*/ 2147483647 h 614"/>
              <a:gd name="T30" fmla="*/ 2147483647 w 992"/>
              <a:gd name="T31" fmla="*/ 2147483647 h 614"/>
              <a:gd name="T32" fmla="*/ 2147483647 w 992"/>
              <a:gd name="T33" fmla="*/ 2147483647 h 614"/>
              <a:gd name="T34" fmla="*/ 2147483647 w 992"/>
              <a:gd name="T35" fmla="*/ 2147483647 h 614"/>
              <a:gd name="T36" fmla="*/ 2147483647 w 992"/>
              <a:gd name="T37" fmla="*/ 2147483647 h 614"/>
              <a:gd name="T38" fmla="*/ 2147483647 w 992"/>
              <a:gd name="T39" fmla="*/ 2147483647 h 614"/>
              <a:gd name="T40" fmla="*/ 2147483647 w 992"/>
              <a:gd name="T41" fmla="*/ 2147483647 h 614"/>
              <a:gd name="T42" fmla="*/ 2147483647 w 992"/>
              <a:gd name="T43" fmla="*/ 2147483647 h 614"/>
              <a:gd name="T44" fmla="*/ 2147483647 w 992"/>
              <a:gd name="T45" fmla="*/ 2147483647 h 614"/>
              <a:gd name="T46" fmla="*/ 2147483647 w 992"/>
              <a:gd name="T47" fmla="*/ 2147483647 h 614"/>
              <a:gd name="T48" fmla="*/ 2147483647 w 992"/>
              <a:gd name="T49" fmla="*/ 2147483647 h 614"/>
              <a:gd name="T50" fmla="*/ 2147483647 w 992"/>
              <a:gd name="T51" fmla="*/ 2147483647 h 614"/>
              <a:gd name="T52" fmla="*/ 2147483647 w 992"/>
              <a:gd name="T53" fmla="*/ 2147483647 h 614"/>
              <a:gd name="T54" fmla="*/ 2147483647 w 992"/>
              <a:gd name="T55" fmla="*/ 2147483647 h 614"/>
              <a:gd name="T56" fmla="*/ 2147483647 w 992"/>
              <a:gd name="T57" fmla="*/ 2147483647 h 614"/>
              <a:gd name="T58" fmla="*/ 2147483647 w 992"/>
              <a:gd name="T59" fmla="*/ 2147483647 h 614"/>
              <a:gd name="T60" fmla="*/ 2147483647 w 992"/>
              <a:gd name="T61" fmla="*/ 2147483647 h 614"/>
              <a:gd name="T62" fmla="*/ 2147483647 w 992"/>
              <a:gd name="T63" fmla="*/ 2147483647 h 614"/>
              <a:gd name="T64" fmla="*/ 2147483647 w 992"/>
              <a:gd name="T65" fmla="*/ 2147483647 h 614"/>
              <a:gd name="T66" fmla="*/ 2147483647 w 992"/>
              <a:gd name="T67" fmla="*/ 2147483647 h 614"/>
              <a:gd name="T68" fmla="*/ 2147483647 w 992"/>
              <a:gd name="T69" fmla="*/ 2147483647 h 614"/>
              <a:gd name="T70" fmla="*/ 2147483647 w 992"/>
              <a:gd name="T71" fmla="*/ 2147483647 h 614"/>
              <a:gd name="T72" fmla="*/ 2147483647 w 992"/>
              <a:gd name="T73" fmla="*/ 2147483647 h 614"/>
              <a:gd name="T74" fmla="*/ 2147483647 w 992"/>
              <a:gd name="T75" fmla="*/ 2147483647 h 614"/>
              <a:gd name="T76" fmla="*/ 2147483647 w 992"/>
              <a:gd name="T77" fmla="*/ 2147483647 h 614"/>
              <a:gd name="T78" fmla="*/ 2147483647 w 992"/>
              <a:gd name="T79" fmla="*/ 2147483647 h 614"/>
              <a:gd name="T80" fmla="*/ 2147483647 w 992"/>
              <a:gd name="T81" fmla="*/ 2147483647 h 614"/>
              <a:gd name="T82" fmla="*/ 2147483647 w 992"/>
              <a:gd name="T83" fmla="*/ 2147483647 h 614"/>
              <a:gd name="T84" fmla="*/ 2147483647 w 992"/>
              <a:gd name="T85" fmla="*/ 2147483647 h 614"/>
              <a:gd name="T86" fmla="*/ 2147483647 w 992"/>
              <a:gd name="T87" fmla="*/ 2147483647 h 614"/>
              <a:gd name="T88" fmla="*/ 2147483647 w 992"/>
              <a:gd name="T89" fmla="*/ 2147483647 h 614"/>
              <a:gd name="T90" fmla="*/ 2147483647 w 992"/>
              <a:gd name="T91" fmla="*/ 2147483647 h 614"/>
              <a:gd name="T92" fmla="*/ 2147483647 w 992"/>
              <a:gd name="T93" fmla="*/ 2147483647 h 614"/>
              <a:gd name="T94" fmla="*/ 2147483647 w 992"/>
              <a:gd name="T95" fmla="*/ 2147483647 h 614"/>
              <a:gd name="T96" fmla="*/ 2147483647 w 992"/>
              <a:gd name="T97" fmla="*/ 2147483647 h 614"/>
              <a:gd name="T98" fmla="*/ 2147483647 w 992"/>
              <a:gd name="T99" fmla="*/ 2147483647 h 614"/>
              <a:gd name="T100" fmla="*/ 2147483647 w 992"/>
              <a:gd name="T101" fmla="*/ 2147483647 h 614"/>
              <a:gd name="T102" fmla="*/ 2147483647 w 992"/>
              <a:gd name="T103" fmla="*/ 2147483647 h 614"/>
              <a:gd name="T104" fmla="*/ 2147483647 w 992"/>
              <a:gd name="T105" fmla="*/ 2147483647 h 614"/>
              <a:gd name="T106" fmla="*/ 2147483647 w 992"/>
              <a:gd name="T107" fmla="*/ 2147483647 h 614"/>
              <a:gd name="T108" fmla="*/ 2147483647 w 992"/>
              <a:gd name="T109" fmla="*/ 2147483647 h 614"/>
              <a:gd name="T110" fmla="*/ 2147483647 w 992"/>
              <a:gd name="T111" fmla="*/ 2147483647 h 614"/>
              <a:gd name="T112" fmla="*/ 2147483647 w 992"/>
              <a:gd name="T113" fmla="*/ 2147483647 h 614"/>
              <a:gd name="T114" fmla="*/ 2147483647 w 992"/>
              <a:gd name="T115" fmla="*/ 2147483647 h 614"/>
              <a:gd name="T116" fmla="*/ 2147483647 w 992"/>
              <a:gd name="T117" fmla="*/ 2147483647 h 614"/>
              <a:gd name="T118" fmla="*/ 2147483647 w 992"/>
              <a:gd name="T119" fmla="*/ 2147483647 h 614"/>
              <a:gd name="T120" fmla="*/ 2147483647 w 992"/>
              <a:gd name="T121" fmla="*/ 2147483647 h 614"/>
              <a:gd name="T122" fmla="*/ 2147483647 w 992"/>
              <a:gd name="T123" fmla="*/ 2147483647 h 614"/>
              <a:gd name="T124" fmla="*/ 2147483647 w 992"/>
              <a:gd name="T125" fmla="*/ 2147483647 h 6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92"/>
              <a:gd name="T190" fmla="*/ 0 h 614"/>
              <a:gd name="T191" fmla="*/ 992 w 992"/>
              <a:gd name="T192" fmla="*/ 614 h 6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92" h="614">
                <a:moveTo>
                  <a:pt x="0" y="303"/>
                </a:moveTo>
                <a:lnTo>
                  <a:pt x="0" y="291"/>
                </a:lnTo>
                <a:lnTo>
                  <a:pt x="4" y="284"/>
                </a:lnTo>
                <a:lnTo>
                  <a:pt x="9" y="278"/>
                </a:lnTo>
                <a:lnTo>
                  <a:pt x="10" y="271"/>
                </a:lnTo>
                <a:lnTo>
                  <a:pt x="12" y="264"/>
                </a:lnTo>
                <a:lnTo>
                  <a:pt x="19" y="257"/>
                </a:lnTo>
                <a:lnTo>
                  <a:pt x="20" y="251"/>
                </a:lnTo>
                <a:lnTo>
                  <a:pt x="26" y="254"/>
                </a:lnTo>
                <a:lnTo>
                  <a:pt x="31" y="254"/>
                </a:lnTo>
                <a:lnTo>
                  <a:pt x="37" y="257"/>
                </a:lnTo>
                <a:lnTo>
                  <a:pt x="36" y="250"/>
                </a:lnTo>
                <a:lnTo>
                  <a:pt x="31" y="246"/>
                </a:lnTo>
                <a:lnTo>
                  <a:pt x="28" y="241"/>
                </a:lnTo>
                <a:lnTo>
                  <a:pt x="29" y="234"/>
                </a:lnTo>
                <a:lnTo>
                  <a:pt x="28" y="227"/>
                </a:lnTo>
                <a:lnTo>
                  <a:pt x="25" y="222"/>
                </a:lnTo>
                <a:lnTo>
                  <a:pt x="25" y="221"/>
                </a:lnTo>
                <a:lnTo>
                  <a:pt x="24" y="215"/>
                </a:lnTo>
                <a:lnTo>
                  <a:pt x="24" y="214"/>
                </a:lnTo>
                <a:lnTo>
                  <a:pt x="28" y="207"/>
                </a:lnTo>
                <a:lnTo>
                  <a:pt x="30" y="205"/>
                </a:lnTo>
                <a:lnTo>
                  <a:pt x="31" y="205"/>
                </a:lnTo>
                <a:lnTo>
                  <a:pt x="35" y="198"/>
                </a:lnTo>
                <a:lnTo>
                  <a:pt x="37" y="198"/>
                </a:lnTo>
                <a:lnTo>
                  <a:pt x="37" y="195"/>
                </a:lnTo>
                <a:lnTo>
                  <a:pt x="42" y="190"/>
                </a:lnTo>
                <a:lnTo>
                  <a:pt x="46" y="184"/>
                </a:lnTo>
                <a:lnTo>
                  <a:pt x="55" y="174"/>
                </a:lnTo>
                <a:lnTo>
                  <a:pt x="61" y="168"/>
                </a:lnTo>
                <a:lnTo>
                  <a:pt x="67" y="163"/>
                </a:lnTo>
                <a:lnTo>
                  <a:pt x="67" y="162"/>
                </a:lnTo>
                <a:lnTo>
                  <a:pt x="70" y="160"/>
                </a:lnTo>
                <a:lnTo>
                  <a:pt x="71" y="159"/>
                </a:lnTo>
                <a:lnTo>
                  <a:pt x="76" y="152"/>
                </a:lnTo>
                <a:lnTo>
                  <a:pt x="82" y="150"/>
                </a:lnTo>
                <a:lnTo>
                  <a:pt x="88" y="150"/>
                </a:lnTo>
                <a:lnTo>
                  <a:pt x="93" y="143"/>
                </a:lnTo>
                <a:lnTo>
                  <a:pt x="95" y="142"/>
                </a:lnTo>
                <a:lnTo>
                  <a:pt x="97" y="137"/>
                </a:lnTo>
                <a:lnTo>
                  <a:pt x="96" y="133"/>
                </a:lnTo>
                <a:lnTo>
                  <a:pt x="92" y="126"/>
                </a:lnTo>
                <a:lnTo>
                  <a:pt x="87" y="121"/>
                </a:lnTo>
                <a:lnTo>
                  <a:pt x="94" y="118"/>
                </a:lnTo>
                <a:lnTo>
                  <a:pt x="97" y="116"/>
                </a:lnTo>
                <a:lnTo>
                  <a:pt x="91" y="113"/>
                </a:lnTo>
                <a:lnTo>
                  <a:pt x="86" y="105"/>
                </a:lnTo>
                <a:lnTo>
                  <a:pt x="85" y="105"/>
                </a:lnTo>
                <a:lnTo>
                  <a:pt x="82" y="98"/>
                </a:lnTo>
                <a:lnTo>
                  <a:pt x="78" y="92"/>
                </a:lnTo>
                <a:lnTo>
                  <a:pt x="76" y="90"/>
                </a:lnTo>
                <a:lnTo>
                  <a:pt x="71" y="84"/>
                </a:lnTo>
                <a:lnTo>
                  <a:pt x="67" y="78"/>
                </a:lnTo>
                <a:lnTo>
                  <a:pt x="66" y="71"/>
                </a:lnTo>
                <a:lnTo>
                  <a:pt x="64" y="64"/>
                </a:lnTo>
                <a:lnTo>
                  <a:pt x="66" y="62"/>
                </a:lnTo>
                <a:lnTo>
                  <a:pt x="65" y="61"/>
                </a:lnTo>
                <a:lnTo>
                  <a:pt x="65" y="57"/>
                </a:lnTo>
                <a:lnTo>
                  <a:pt x="65" y="56"/>
                </a:lnTo>
                <a:lnTo>
                  <a:pt x="71" y="55"/>
                </a:lnTo>
                <a:lnTo>
                  <a:pt x="78" y="56"/>
                </a:lnTo>
                <a:lnTo>
                  <a:pt x="82" y="60"/>
                </a:lnTo>
                <a:lnTo>
                  <a:pt x="89" y="57"/>
                </a:lnTo>
                <a:lnTo>
                  <a:pt x="94" y="53"/>
                </a:lnTo>
                <a:lnTo>
                  <a:pt x="100" y="48"/>
                </a:lnTo>
                <a:lnTo>
                  <a:pt x="101" y="42"/>
                </a:lnTo>
                <a:lnTo>
                  <a:pt x="107" y="38"/>
                </a:lnTo>
                <a:lnTo>
                  <a:pt x="113" y="37"/>
                </a:lnTo>
                <a:lnTo>
                  <a:pt x="131" y="37"/>
                </a:lnTo>
                <a:lnTo>
                  <a:pt x="138" y="36"/>
                </a:lnTo>
                <a:lnTo>
                  <a:pt x="144" y="33"/>
                </a:lnTo>
                <a:lnTo>
                  <a:pt x="149" y="32"/>
                </a:lnTo>
                <a:lnTo>
                  <a:pt x="156" y="34"/>
                </a:lnTo>
                <a:lnTo>
                  <a:pt x="161" y="34"/>
                </a:lnTo>
                <a:lnTo>
                  <a:pt x="173" y="34"/>
                </a:lnTo>
                <a:lnTo>
                  <a:pt x="179" y="33"/>
                </a:lnTo>
                <a:lnTo>
                  <a:pt x="185" y="34"/>
                </a:lnTo>
                <a:lnTo>
                  <a:pt x="188" y="36"/>
                </a:lnTo>
                <a:lnTo>
                  <a:pt x="195" y="36"/>
                </a:lnTo>
                <a:lnTo>
                  <a:pt x="201" y="39"/>
                </a:lnTo>
                <a:lnTo>
                  <a:pt x="207" y="40"/>
                </a:lnTo>
                <a:lnTo>
                  <a:pt x="213" y="39"/>
                </a:lnTo>
                <a:lnTo>
                  <a:pt x="219" y="44"/>
                </a:lnTo>
                <a:lnTo>
                  <a:pt x="226" y="42"/>
                </a:lnTo>
                <a:lnTo>
                  <a:pt x="230" y="44"/>
                </a:lnTo>
                <a:lnTo>
                  <a:pt x="235" y="45"/>
                </a:lnTo>
                <a:lnTo>
                  <a:pt x="241" y="47"/>
                </a:lnTo>
                <a:lnTo>
                  <a:pt x="247" y="47"/>
                </a:lnTo>
                <a:lnTo>
                  <a:pt x="254" y="47"/>
                </a:lnTo>
                <a:lnTo>
                  <a:pt x="259" y="53"/>
                </a:lnTo>
                <a:lnTo>
                  <a:pt x="264" y="60"/>
                </a:lnTo>
                <a:lnTo>
                  <a:pt x="270" y="60"/>
                </a:lnTo>
                <a:lnTo>
                  <a:pt x="275" y="57"/>
                </a:lnTo>
                <a:lnTo>
                  <a:pt x="281" y="58"/>
                </a:lnTo>
                <a:lnTo>
                  <a:pt x="287" y="63"/>
                </a:lnTo>
                <a:lnTo>
                  <a:pt x="293" y="65"/>
                </a:lnTo>
                <a:lnTo>
                  <a:pt x="293" y="58"/>
                </a:lnTo>
                <a:lnTo>
                  <a:pt x="299" y="61"/>
                </a:lnTo>
                <a:lnTo>
                  <a:pt x="305" y="62"/>
                </a:lnTo>
                <a:lnTo>
                  <a:pt x="311" y="57"/>
                </a:lnTo>
                <a:lnTo>
                  <a:pt x="318" y="58"/>
                </a:lnTo>
                <a:lnTo>
                  <a:pt x="324" y="64"/>
                </a:lnTo>
                <a:lnTo>
                  <a:pt x="330" y="61"/>
                </a:lnTo>
                <a:lnTo>
                  <a:pt x="336" y="62"/>
                </a:lnTo>
                <a:lnTo>
                  <a:pt x="338" y="69"/>
                </a:lnTo>
                <a:lnTo>
                  <a:pt x="345" y="73"/>
                </a:lnTo>
                <a:lnTo>
                  <a:pt x="346" y="66"/>
                </a:lnTo>
                <a:lnTo>
                  <a:pt x="352" y="62"/>
                </a:lnTo>
                <a:lnTo>
                  <a:pt x="357" y="61"/>
                </a:lnTo>
                <a:lnTo>
                  <a:pt x="360" y="56"/>
                </a:lnTo>
                <a:lnTo>
                  <a:pt x="362" y="56"/>
                </a:lnTo>
                <a:lnTo>
                  <a:pt x="367" y="58"/>
                </a:lnTo>
                <a:lnTo>
                  <a:pt x="369" y="64"/>
                </a:lnTo>
                <a:lnTo>
                  <a:pt x="371" y="70"/>
                </a:lnTo>
                <a:lnTo>
                  <a:pt x="378" y="77"/>
                </a:lnTo>
                <a:lnTo>
                  <a:pt x="379" y="74"/>
                </a:lnTo>
                <a:lnTo>
                  <a:pt x="385" y="74"/>
                </a:lnTo>
                <a:lnTo>
                  <a:pt x="391" y="68"/>
                </a:lnTo>
                <a:lnTo>
                  <a:pt x="396" y="68"/>
                </a:lnTo>
                <a:lnTo>
                  <a:pt x="403" y="71"/>
                </a:lnTo>
                <a:lnTo>
                  <a:pt x="409" y="70"/>
                </a:lnTo>
                <a:lnTo>
                  <a:pt x="412" y="68"/>
                </a:lnTo>
                <a:lnTo>
                  <a:pt x="418" y="68"/>
                </a:lnTo>
                <a:lnTo>
                  <a:pt x="424" y="69"/>
                </a:lnTo>
                <a:lnTo>
                  <a:pt x="425" y="70"/>
                </a:lnTo>
                <a:lnTo>
                  <a:pt x="426" y="71"/>
                </a:lnTo>
                <a:lnTo>
                  <a:pt x="431" y="78"/>
                </a:lnTo>
                <a:lnTo>
                  <a:pt x="435" y="81"/>
                </a:lnTo>
                <a:lnTo>
                  <a:pt x="440" y="85"/>
                </a:lnTo>
                <a:lnTo>
                  <a:pt x="444" y="86"/>
                </a:lnTo>
                <a:lnTo>
                  <a:pt x="444" y="84"/>
                </a:lnTo>
                <a:lnTo>
                  <a:pt x="448" y="79"/>
                </a:lnTo>
                <a:lnTo>
                  <a:pt x="447" y="76"/>
                </a:lnTo>
                <a:lnTo>
                  <a:pt x="444" y="69"/>
                </a:lnTo>
                <a:lnTo>
                  <a:pt x="444" y="66"/>
                </a:lnTo>
                <a:lnTo>
                  <a:pt x="439" y="60"/>
                </a:lnTo>
                <a:lnTo>
                  <a:pt x="442" y="53"/>
                </a:lnTo>
                <a:lnTo>
                  <a:pt x="443" y="47"/>
                </a:lnTo>
                <a:lnTo>
                  <a:pt x="447" y="40"/>
                </a:lnTo>
                <a:lnTo>
                  <a:pt x="451" y="34"/>
                </a:lnTo>
                <a:lnTo>
                  <a:pt x="451" y="33"/>
                </a:lnTo>
                <a:lnTo>
                  <a:pt x="457" y="29"/>
                </a:lnTo>
                <a:lnTo>
                  <a:pt x="457" y="26"/>
                </a:lnTo>
                <a:lnTo>
                  <a:pt x="458" y="23"/>
                </a:lnTo>
                <a:lnTo>
                  <a:pt x="459" y="22"/>
                </a:lnTo>
                <a:lnTo>
                  <a:pt x="469" y="22"/>
                </a:lnTo>
                <a:lnTo>
                  <a:pt x="475" y="25"/>
                </a:lnTo>
                <a:lnTo>
                  <a:pt x="481" y="20"/>
                </a:lnTo>
                <a:lnTo>
                  <a:pt x="485" y="20"/>
                </a:lnTo>
                <a:lnTo>
                  <a:pt x="491" y="21"/>
                </a:lnTo>
                <a:lnTo>
                  <a:pt x="498" y="21"/>
                </a:lnTo>
                <a:lnTo>
                  <a:pt x="503" y="21"/>
                </a:lnTo>
                <a:lnTo>
                  <a:pt x="509" y="22"/>
                </a:lnTo>
                <a:lnTo>
                  <a:pt x="515" y="25"/>
                </a:lnTo>
                <a:lnTo>
                  <a:pt x="521" y="25"/>
                </a:lnTo>
                <a:lnTo>
                  <a:pt x="527" y="23"/>
                </a:lnTo>
                <a:lnTo>
                  <a:pt x="533" y="16"/>
                </a:lnTo>
                <a:lnTo>
                  <a:pt x="533" y="12"/>
                </a:lnTo>
                <a:lnTo>
                  <a:pt x="534" y="11"/>
                </a:lnTo>
                <a:lnTo>
                  <a:pt x="533" y="4"/>
                </a:lnTo>
                <a:lnTo>
                  <a:pt x="539" y="5"/>
                </a:lnTo>
                <a:lnTo>
                  <a:pt x="545" y="6"/>
                </a:lnTo>
                <a:lnTo>
                  <a:pt x="551" y="8"/>
                </a:lnTo>
                <a:lnTo>
                  <a:pt x="557" y="9"/>
                </a:lnTo>
                <a:lnTo>
                  <a:pt x="564" y="11"/>
                </a:lnTo>
                <a:lnTo>
                  <a:pt x="569" y="5"/>
                </a:lnTo>
                <a:lnTo>
                  <a:pt x="575" y="3"/>
                </a:lnTo>
                <a:lnTo>
                  <a:pt x="580" y="0"/>
                </a:lnTo>
                <a:lnTo>
                  <a:pt x="587" y="1"/>
                </a:lnTo>
                <a:lnTo>
                  <a:pt x="589" y="1"/>
                </a:lnTo>
                <a:lnTo>
                  <a:pt x="593" y="1"/>
                </a:lnTo>
                <a:lnTo>
                  <a:pt x="595" y="4"/>
                </a:lnTo>
                <a:lnTo>
                  <a:pt x="597" y="6"/>
                </a:lnTo>
                <a:lnTo>
                  <a:pt x="603" y="1"/>
                </a:lnTo>
                <a:lnTo>
                  <a:pt x="608" y="1"/>
                </a:lnTo>
                <a:lnTo>
                  <a:pt x="615" y="5"/>
                </a:lnTo>
                <a:lnTo>
                  <a:pt x="621" y="12"/>
                </a:lnTo>
                <a:lnTo>
                  <a:pt x="624" y="13"/>
                </a:lnTo>
                <a:lnTo>
                  <a:pt x="627" y="20"/>
                </a:lnTo>
                <a:lnTo>
                  <a:pt x="628" y="26"/>
                </a:lnTo>
                <a:lnTo>
                  <a:pt x="634" y="32"/>
                </a:lnTo>
                <a:lnTo>
                  <a:pt x="640" y="38"/>
                </a:lnTo>
                <a:lnTo>
                  <a:pt x="643" y="39"/>
                </a:lnTo>
                <a:lnTo>
                  <a:pt x="647" y="40"/>
                </a:lnTo>
                <a:lnTo>
                  <a:pt x="651" y="47"/>
                </a:lnTo>
                <a:lnTo>
                  <a:pt x="645" y="50"/>
                </a:lnTo>
                <a:lnTo>
                  <a:pt x="638" y="52"/>
                </a:lnTo>
                <a:lnTo>
                  <a:pt x="636" y="53"/>
                </a:lnTo>
                <a:lnTo>
                  <a:pt x="632" y="54"/>
                </a:lnTo>
                <a:lnTo>
                  <a:pt x="632" y="55"/>
                </a:lnTo>
                <a:lnTo>
                  <a:pt x="638" y="61"/>
                </a:lnTo>
                <a:lnTo>
                  <a:pt x="643" y="68"/>
                </a:lnTo>
                <a:lnTo>
                  <a:pt x="640" y="74"/>
                </a:lnTo>
                <a:lnTo>
                  <a:pt x="646" y="77"/>
                </a:lnTo>
                <a:lnTo>
                  <a:pt x="647" y="77"/>
                </a:lnTo>
                <a:lnTo>
                  <a:pt x="646" y="84"/>
                </a:lnTo>
                <a:lnTo>
                  <a:pt x="644" y="84"/>
                </a:lnTo>
                <a:lnTo>
                  <a:pt x="643" y="85"/>
                </a:lnTo>
                <a:lnTo>
                  <a:pt x="645" y="86"/>
                </a:lnTo>
                <a:lnTo>
                  <a:pt x="651" y="86"/>
                </a:lnTo>
                <a:lnTo>
                  <a:pt x="657" y="86"/>
                </a:lnTo>
                <a:lnTo>
                  <a:pt x="658" y="86"/>
                </a:lnTo>
                <a:lnTo>
                  <a:pt x="664" y="87"/>
                </a:lnTo>
                <a:lnTo>
                  <a:pt x="670" y="92"/>
                </a:lnTo>
                <a:lnTo>
                  <a:pt x="677" y="92"/>
                </a:lnTo>
                <a:lnTo>
                  <a:pt x="683" y="88"/>
                </a:lnTo>
                <a:lnTo>
                  <a:pt x="686" y="88"/>
                </a:lnTo>
                <a:lnTo>
                  <a:pt x="687" y="88"/>
                </a:lnTo>
                <a:lnTo>
                  <a:pt x="693" y="93"/>
                </a:lnTo>
                <a:lnTo>
                  <a:pt x="695" y="96"/>
                </a:lnTo>
                <a:lnTo>
                  <a:pt x="702" y="101"/>
                </a:lnTo>
                <a:lnTo>
                  <a:pt x="707" y="101"/>
                </a:lnTo>
                <a:lnTo>
                  <a:pt x="706" y="108"/>
                </a:lnTo>
                <a:lnTo>
                  <a:pt x="709" y="111"/>
                </a:lnTo>
                <a:lnTo>
                  <a:pt x="711" y="118"/>
                </a:lnTo>
                <a:lnTo>
                  <a:pt x="716" y="125"/>
                </a:lnTo>
                <a:lnTo>
                  <a:pt x="715" y="130"/>
                </a:lnTo>
                <a:lnTo>
                  <a:pt x="715" y="138"/>
                </a:lnTo>
                <a:lnTo>
                  <a:pt x="719" y="144"/>
                </a:lnTo>
                <a:lnTo>
                  <a:pt x="725" y="148"/>
                </a:lnTo>
                <a:lnTo>
                  <a:pt x="726" y="152"/>
                </a:lnTo>
                <a:lnTo>
                  <a:pt x="733" y="154"/>
                </a:lnTo>
                <a:lnTo>
                  <a:pt x="735" y="154"/>
                </a:lnTo>
                <a:lnTo>
                  <a:pt x="741" y="149"/>
                </a:lnTo>
                <a:lnTo>
                  <a:pt x="743" y="148"/>
                </a:lnTo>
                <a:lnTo>
                  <a:pt x="749" y="148"/>
                </a:lnTo>
                <a:lnTo>
                  <a:pt x="755" y="149"/>
                </a:lnTo>
                <a:lnTo>
                  <a:pt x="762" y="154"/>
                </a:lnTo>
                <a:lnTo>
                  <a:pt x="766" y="159"/>
                </a:lnTo>
                <a:lnTo>
                  <a:pt x="770" y="159"/>
                </a:lnTo>
                <a:lnTo>
                  <a:pt x="776" y="158"/>
                </a:lnTo>
                <a:lnTo>
                  <a:pt x="782" y="165"/>
                </a:lnTo>
                <a:lnTo>
                  <a:pt x="788" y="161"/>
                </a:lnTo>
                <a:lnTo>
                  <a:pt x="795" y="157"/>
                </a:lnTo>
                <a:lnTo>
                  <a:pt x="796" y="157"/>
                </a:lnTo>
                <a:lnTo>
                  <a:pt x="801" y="154"/>
                </a:lnTo>
                <a:lnTo>
                  <a:pt x="811" y="154"/>
                </a:lnTo>
                <a:lnTo>
                  <a:pt x="816" y="152"/>
                </a:lnTo>
                <a:lnTo>
                  <a:pt x="823" y="148"/>
                </a:lnTo>
                <a:lnTo>
                  <a:pt x="829" y="149"/>
                </a:lnTo>
                <a:lnTo>
                  <a:pt x="833" y="155"/>
                </a:lnTo>
                <a:lnTo>
                  <a:pt x="839" y="160"/>
                </a:lnTo>
                <a:lnTo>
                  <a:pt x="841" y="166"/>
                </a:lnTo>
                <a:lnTo>
                  <a:pt x="846" y="173"/>
                </a:lnTo>
                <a:lnTo>
                  <a:pt x="859" y="179"/>
                </a:lnTo>
                <a:lnTo>
                  <a:pt x="860" y="181"/>
                </a:lnTo>
                <a:lnTo>
                  <a:pt x="861" y="182"/>
                </a:lnTo>
                <a:lnTo>
                  <a:pt x="865" y="189"/>
                </a:lnTo>
                <a:lnTo>
                  <a:pt x="867" y="186"/>
                </a:lnTo>
                <a:lnTo>
                  <a:pt x="873" y="181"/>
                </a:lnTo>
                <a:lnTo>
                  <a:pt x="873" y="179"/>
                </a:lnTo>
                <a:lnTo>
                  <a:pt x="876" y="176"/>
                </a:lnTo>
                <a:lnTo>
                  <a:pt x="883" y="181"/>
                </a:lnTo>
                <a:lnTo>
                  <a:pt x="886" y="182"/>
                </a:lnTo>
                <a:lnTo>
                  <a:pt x="892" y="185"/>
                </a:lnTo>
                <a:lnTo>
                  <a:pt x="898" y="184"/>
                </a:lnTo>
                <a:lnTo>
                  <a:pt x="904" y="189"/>
                </a:lnTo>
                <a:lnTo>
                  <a:pt x="911" y="190"/>
                </a:lnTo>
                <a:lnTo>
                  <a:pt x="917" y="195"/>
                </a:lnTo>
                <a:lnTo>
                  <a:pt x="923" y="195"/>
                </a:lnTo>
                <a:lnTo>
                  <a:pt x="929" y="190"/>
                </a:lnTo>
                <a:lnTo>
                  <a:pt x="933" y="197"/>
                </a:lnTo>
                <a:lnTo>
                  <a:pt x="939" y="201"/>
                </a:lnTo>
                <a:lnTo>
                  <a:pt x="946" y="199"/>
                </a:lnTo>
                <a:lnTo>
                  <a:pt x="952" y="201"/>
                </a:lnTo>
                <a:lnTo>
                  <a:pt x="956" y="208"/>
                </a:lnTo>
                <a:lnTo>
                  <a:pt x="960" y="211"/>
                </a:lnTo>
                <a:lnTo>
                  <a:pt x="967" y="215"/>
                </a:lnTo>
                <a:lnTo>
                  <a:pt x="973" y="215"/>
                </a:lnTo>
                <a:lnTo>
                  <a:pt x="976" y="211"/>
                </a:lnTo>
                <a:lnTo>
                  <a:pt x="977" y="210"/>
                </a:lnTo>
                <a:lnTo>
                  <a:pt x="983" y="211"/>
                </a:lnTo>
                <a:lnTo>
                  <a:pt x="985" y="211"/>
                </a:lnTo>
                <a:lnTo>
                  <a:pt x="981" y="218"/>
                </a:lnTo>
                <a:lnTo>
                  <a:pt x="984" y="225"/>
                </a:lnTo>
                <a:lnTo>
                  <a:pt x="987" y="229"/>
                </a:lnTo>
                <a:lnTo>
                  <a:pt x="989" y="234"/>
                </a:lnTo>
                <a:lnTo>
                  <a:pt x="987" y="242"/>
                </a:lnTo>
                <a:lnTo>
                  <a:pt x="982" y="246"/>
                </a:lnTo>
                <a:lnTo>
                  <a:pt x="980" y="253"/>
                </a:lnTo>
                <a:lnTo>
                  <a:pt x="974" y="253"/>
                </a:lnTo>
                <a:lnTo>
                  <a:pt x="968" y="255"/>
                </a:lnTo>
                <a:lnTo>
                  <a:pt x="969" y="262"/>
                </a:lnTo>
                <a:lnTo>
                  <a:pt x="972" y="265"/>
                </a:lnTo>
                <a:lnTo>
                  <a:pt x="978" y="266"/>
                </a:lnTo>
                <a:lnTo>
                  <a:pt x="984" y="269"/>
                </a:lnTo>
                <a:lnTo>
                  <a:pt x="985" y="267"/>
                </a:lnTo>
                <a:lnTo>
                  <a:pt x="986" y="273"/>
                </a:lnTo>
                <a:lnTo>
                  <a:pt x="980" y="272"/>
                </a:lnTo>
                <a:lnTo>
                  <a:pt x="974" y="273"/>
                </a:lnTo>
                <a:lnTo>
                  <a:pt x="971" y="280"/>
                </a:lnTo>
                <a:lnTo>
                  <a:pt x="969" y="286"/>
                </a:lnTo>
                <a:lnTo>
                  <a:pt x="969" y="289"/>
                </a:lnTo>
                <a:lnTo>
                  <a:pt x="977" y="289"/>
                </a:lnTo>
                <a:lnTo>
                  <a:pt x="982" y="297"/>
                </a:lnTo>
                <a:lnTo>
                  <a:pt x="985" y="303"/>
                </a:lnTo>
                <a:lnTo>
                  <a:pt x="987" y="306"/>
                </a:lnTo>
                <a:lnTo>
                  <a:pt x="983" y="310"/>
                </a:lnTo>
                <a:lnTo>
                  <a:pt x="985" y="312"/>
                </a:lnTo>
                <a:lnTo>
                  <a:pt x="986" y="312"/>
                </a:lnTo>
                <a:lnTo>
                  <a:pt x="988" y="312"/>
                </a:lnTo>
                <a:lnTo>
                  <a:pt x="991" y="312"/>
                </a:lnTo>
                <a:lnTo>
                  <a:pt x="992" y="316"/>
                </a:lnTo>
                <a:lnTo>
                  <a:pt x="991" y="316"/>
                </a:lnTo>
                <a:lnTo>
                  <a:pt x="987" y="323"/>
                </a:lnTo>
                <a:lnTo>
                  <a:pt x="985" y="329"/>
                </a:lnTo>
                <a:lnTo>
                  <a:pt x="987" y="330"/>
                </a:lnTo>
                <a:lnTo>
                  <a:pt x="984" y="335"/>
                </a:lnTo>
                <a:lnTo>
                  <a:pt x="984" y="342"/>
                </a:lnTo>
                <a:lnTo>
                  <a:pt x="984" y="346"/>
                </a:lnTo>
                <a:lnTo>
                  <a:pt x="984" y="347"/>
                </a:lnTo>
                <a:lnTo>
                  <a:pt x="978" y="347"/>
                </a:lnTo>
                <a:lnTo>
                  <a:pt x="972" y="347"/>
                </a:lnTo>
                <a:lnTo>
                  <a:pt x="965" y="347"/>
                </a:lnTo>
                <a:lnTo>
                  <a:pt x="960" y="346"/>
                </a:lnTo>
                <a:lnTo>
                  <a:pt x="953" y="346"/>
                </a:lnTo>
                <a:lnTo>
                  <a:pt x="948" y="347"/>
                </a:lnTo>
                <a:lnTo>
                  <a:pt x="943" y="345"/>
                </a:lnTo>
                <a:lnTo>
                  <a:pt x="936" y="345"/>
                </a:lnTo>
                <a:lnTo>
                  <a:pt x="930" y="347"/>
                </a:lnTo>
                <a:lnTo>
                  <a:pt x="929" y="354"/>
                </a:lnTo>
                <a:lnTo>
                  <a:pt x="926" y="359"/>
                </a:lnTo>
                <a:lnTo>
                  <a:pt x="924" y="359"/>
                </a:lnTo>
                <a:lnTo>
                  <a:pt x="918" y="363"/>
                </a:lnTo>
                <a:lnTo>
                  <a:pt x="912" y="363"/>
                </a:lnTo>
                <a:lnTo>
                  <a:pt x="905" y="368"/>
                </a:lnTo>
                <a:lnTo>
                  <a:pt x="904" y="375"/>
                </a:lnTo>
                <a:lnTo>
                  <a:pt x="905" y="382"/>
                </a:lnTo>
                <a:lnTo>
                  <a:pt x="902" y="388"/>
                </a:lnTo>
                <a:lnTo>
                  <a:pt x="908" y="390"/>
                </a:lnTo>
                <a:lnTo>
                  <a:pt x="904" y="395"/>
                </a:lnTo>
                <a:lnTo>
                  <a:pt x="905" y="402"/>
                </a:lnTo>
                <a:lnTo>
                  <a:pt x="905" y="403"/>
                </a:lnTo>
                <a:lnTo>
                  <a:pt x="902" y="407"/>
                </a:lnTo>
                <a:lnTo>
                  <a:pt x="897" y="404"/>
                </a:lnTo>
                <a:lnTo>
                  <a:pt x="885" y="404"/>
                </a:lnTo>
                <a:lnTo>
                  <a:pt x="878" y="407"/>
                </a:lnTo>
                <a:lnTo>
                  <a:pt x="872" y="405"/>
                </a:lnTo>
                <a:lnTo>
                  <a:pt x="866" y="407"/>
                </a:lnTo>
                <a:lnTo>
                  <a:pt x="863" y="411"/>
                </a:lnTo>
                <a:lnTo>
                  <a:pt x="859" y="417"/>
                </a:lnTo>
                <a:lnTo>
                  <a:pt x="854" y="417"/>
                </a:lnTo>
                <a:lnTo>
                  <a:pt x="847" y="419"/>
                </a:lnTo>
                <a:lnTo>
                  <a:pt x="840" y="421"/>
                </a:lnTo>
                <a:lnTo>
                  <a:pt x="838" y="423"/>
                </a:lnTo>
                <a:lnTo>
                  <a:pt x="832" y="429"/>
                </a:lnTo>
                <a:lnTo>
                  <a:pt x="830" y="436"/>
                </a:lnTo>
                <a:lnTo>
                  <a:pt x="824" y="429"/>
                </a:lnTo>
                <a:lnTo>
                  <a:pt x="817" y="429"/>
                </a:lnTo>
                <a:lnTo>
                  <a:pt x="811" y="432"/>
                </a:lnTo>
                <a:lnTo>
                  <a:pt x="806" y="434"/>
                </a:lnTo>
                <a:lnTo>
                  <a:pt x="800" y="441"/>
                </a:lnTo>
                <a:lnTo>
                  <a:pt x="794" y="437"/>
                </a:lnTo>
                <a:lnTo>
                  <a:pt x="787" y="437"/>
                </a:lnTo>
                <a:lnTo>
                  <a:pt x="781" y="439"/>
                </a:lnTo>
                <a:lnTo>
                  <a:pt x="775" y="441"/>
                </a:lnTo>
                <a:lnTo>
                  <a:pt x="764" y="452"/>
                </a:lnTo>
                <a:lnTo>
                  <a:pt x="757" y="456"/>
                </a:lnTo>
                <a:lnTo>
                  <a:pt x="752" y="463"/>
                </a:lnTo>
                <a:lnTo>
                  <a:pt x="748" y="469"/>
                </a:lnTo>
                <a:lnTo>
                  <a:pt x="745" y="474"/>
                </a:lnTo>
                <a:lnTo>
                  <a:pt x="740" y="481"/>
                </a:lnTo>
                <a:lnTo>
                  <a:pt x="734" y="483"/>
                </a:lnTo>
                <a:lnTo>
                  <a:pt x="734" y="481"/>
                </a:lnTo>
                <a:lnTo>
                  <a:pt x="737" y="477"/>
                </a:lnTo>
                <a:lnTo>
                  <a:pt x="744" y="475"/>
                </a:lnTo>
                <a:lnTo>
                  <a:pt x="747" y="468"/>
                </a:lnTo>
                <a:lnTo>
                  <a:pt x="746" y="461"/>
                </a:lnTo>
                <a:lnTo>
                  <a:pt x="746" y="455"/>
                </a:lnTo>
                <a:lnTo>
                  <a:pt x="740" y="452"/>
                </a:lnTo>
                <a:lnTo>
                  <a:pt x="742" y="459"/>
                </a:lnTo>
                <a:lnTo>
                  <a:pt x="738" y="466"/>
                </a:lnTo>
                <a:lnTo>
                  <a:pt x="733" y="471"/>
                </a:lnTo>
                <a:lnTo>
                  <a:pt x="729" y="471"/>
                </a:lnTo>
                <a:lnTo>
                  <a:pt x="723" y="473"/>
                </a:lnTo>
                <a:lnTo>
                  <a:pt x="723" y="480"/>
                </a:lnTo>
                <a:lnTo>
                  <a:pt x="725" y="487"/>
                </a:lnTo>
                <a:lnTo>
                  <a:pt x="725" y="489"/>
                </a:lnTo>
                <a:lnTo>
                  <a:pt x="728" y="495"/>
                </a:lnTo>
                <a:lnTo>
                  <a:pt x="732" y="501"/>
                </a:lnTo>
                <a:lnTo>
                  <a:pt x="736" y="508"/>
                </a:lnTo>
                <a:lnTo>
                  <a:pt x="737" y="511"/>
                </a:lnTo>
                <a:lnTo>
                  <a:pt x="741" y="516"/>
                </a:lnTo>
                <a:lnTo>
                  <a:pt x="747" y="524"/>
                </a:lnTo>
                <a:lnTo>
                  <a:pt x="752" y="531"/>
                </a:lnTo>
                <a:lnTo>
                  <a:pt x="757" y="537"/>
                </a:lnTo>
                <a:lnTo>
                  <a:pt x="764" y="541"/>
                </a:lnTo>
                <a:lnTo>
                  <a:pt x="770" y="545"/>
                </a:lnTo>
                <a:lnTo>
                  <a:pt x="776" y="541"/>
                </a:lnTo>
                <a:lnTo>
                  <a:pt x="781" y="538"/>
                </a:lnTo>
                <a:lnTo>
                  <a:pt x="784" y="531"/>
                </a:lnTo>
                <a:lnTo>
                  <a:pt x="790" y="537"/>
                </a:lnTo>
                <a:lnTo>
                  <a:pt x="792" y="537"/>
                </a:lnTo>
                <a:lnTo>
                  <a:pt x="798" y="538"/>
                </a:lnTo>
                <a:lnTo>
                  <a:pt x="802" y="532"/>
                </a:lnTo>
                <a:lnTo>
                  <a:pt x="808" y="531"/>
                </a:lnTo>
                <a:lnTo>
                  <a:pt x="814" y="531"/>
                </a:lnTo>
                <a:lnTo>
                  <a:pt x="821" y="532"/>
                </a:lnTo>
                <a:lnTo>
                  <a:pt x="827" y="536"/>
                </a:lnTo>
                <a:lnTo>
                  <a:pt x="832" y="540"/>
                </a:lnTo>
                <a:lnTo>
                  <a:pt x="831" y="541"/>
                </a:lnTo>
                <a:lnTo>
                  <a:pt x="825" y="542"/>
                </a:lnTo>
                <a:lnTo>
                  <a:pt x="821" y="549"/>
                </a:lnTo>
                <a:lnTo>
                  <a:pt x="822" y="556"/>
                </a:lnTo>
                <a:lnTo>
                  <a:pt x="821" y="563"/>
                </a:lnTo>
                <a:lnTo>
                  <a:pt x="815" y="563"/>
                </a:lnTo>
                <a:lnTo>
                  <a:pt x="809" y="565"/>
                </a:lnTo>
                <a:lnTo>
                  <a:pt x="806" y="564"/>
                </a:lnTo>
                <a:lnTo>
                  <a:pt x="800" y="566"/>
                </a:lnTo>
                <a:lnTo>
                  <a:pt x="797" y="566"/>
                </a:lnTo>
                <a:lnTo>
                  <a:pt x="796" y="566"/>
                </a:lnTo>
                <a:lnTo>
                  <a:pt x="789" y="566"/>
                </a:lnTo>
                <a:lnTo>
                  <a:pt x="783" y="560"/>
                </a:lnTo>
                <a:lnTo>
                  <a:pt x="777" y="557"/>
                </a:lnTo>
                <a:lnTo>
                  <a:pt x="772" y="557"/>
                </a:lnTo>
                <a:lnTo>
                  <a:pt x="766" y="562"/>
                </a:lnTo>
                <a:lnTo>
                  <a:pt x="768" y="566"/>
                </a:lnTo>
                <a:lnTo>
                  <a:pt x="762" y="570"/>
                </a:lnTo>
                <a:lnTo>
                  <a:pt x="755" y="573"/>
                </a:lnTo>
                <a:lnTo>
                  <a:pt x="750" y="580"/>
                </a:lnTo>
                <a:lnTo>
                  <a:pt x="745" y="580"/>
                </a:lnTo>
                <a:lnTo>
                  <a:pt x="744" y="579"/>
                </a:lnTo>
                <a:lnTo>
                  <a:pt x="738" y="581"/>
                </a:lnTo>
                <a:lnTo>
                  <a:pt x="733" y="580"/>
                </a:lnTo>
                <a:lnTo>
                  <a:pt x="714" y="588"/>
                </a:lnTo>
                <a:lnTo>
                  <a:pt x="711" y="595"/>
                </a:lnTo>
                <a:lnTo>
                  <a:pt x="709" y="602"/>
                </a:lnTo>
                <a:lnTo>
                  <a:pt x="703" y="605"/>
                </a:lnTo>
                <a:lnTo>
                  <a:pt x="696" y="611"/>
                </a:lnTo>
                <a:lnTo>
                  <a:pt x="690" y="613"/>
                </a:lnTo>
                <a:lnTo>
                  <a:pt x="685" y="614"/>
                </a:lnTo>
                <a:lnTo>
                  <a:pt x="678" y="614"/>
                </a:lnTo>
                <a:lnTo>
                  <a:pt x="672" y="611"/>
                </a:lnTo>
                <a:lnTo>
                  <a:pt x="667" y="606"/>
                </a:lnTo>
                <a:lnTo>
                  <a:pt x="665" y="606"/>
                </a:lnTo>
                <a:lnTo>
                  <a:pt x="658" y="604"/>
                </a:lnTo>
                <a:lnTo>
                  <a:pt x="654" y="598"/>
                </a:lnTo>
                <a:lnTo>
                  <a:pt x="656" y="598"/>
                </a:lnTo>
                <a:lnTo>
                  <a:pt x="662" y="597"/>
                </a:lnTo>
                <a:lnTo>
                  <a:pt x="662" y="595"/>
                </a:lnTo>
                <a:lnTo>
                  <a:pt x="662" y="588"/>
                </a:lnTo>
                <a:lnTo>
                  <a:pt x="661" y="581"/>
                </a:lnTo>
                <a:lnTo>
                  <a:pt x="665" y="574"/>
                </a:lnTo>
                <a:lnTo>
                  <a:pt x="664" y="568"/>
                </a:lnTo>
                <a:lnTo>
                  <a:pt x="663" y="566"/>
                </a:lnTo>
                <a:lnTo>
                  <a:pt x="661" y="560"/>
                </a:lnTo>
                <a:lnTo>
                  <a:pt x="655" y="555"/>
                </a:lnTo>
                <a:lnTo>
                  <a:pt x="649" y="553"/>
                </a:lnTo>
                <a:lnTo>
                  <a:pt x="646" y="553"/>
                </a:lnTo>
                <a:lnTo>
                  <a:pt x="639" y="552"/>
                </a:lnTo>
                <a:lnTo>
                  <a:pt x="634" y="548"/>
                </a:lnTo>
                <a:lnTo>
                  <a:pt x="627" y="542"/>
                </a:lnTo>
                <a:lnTo>
                  <a:pt x="622" y="539"/>
                </a:lnTo>
                <a:lnTo>
                  <a:pt x="615" y="539"/>
                </a:lnTo>
                <a:lnTo>
                  <a:pt x="608" y="540"/>
                </a:lnTo>
                <a:lnTo>
                  <a:pt x="603" y="541"/>
                </a:lnTo>
                <a:lnTo>
                  <a:pt x="597" y="536"/>
                </a:lnTo>
                <a:lnTo>
                  <a:pt x="603" y="528"/>
                </a:lnTo>
                <a:lnTo>
                  <a:pt x="609" y="525"/>
                </a:lnTo>
                <a:lnTo>
                  <a:pt x="616" y="523"/>
                </a:lnTo>
                <a:lnTo>
                  <a:pt x="619" y="516"/>
                </a:lnTo>
                <a:lnTo>
                  <a:pt x="631" y="511"/>
                </a:lnTo>
                <a:lnTo>
                  <a:pt x="636" y="509"/>
                </a:lnTo>
                <a:lnTo>
                  <a:pt x="643" y="506"/>
                </a:lnTo>
                <a:lnTo>
                  <a:pt x="649" y="501"/>
                </a:lnTo>
                <a:lnTo>
                  <a:pt x="655" y="499"/>
                </a:lnTo>
                <a:lnTo>
                  <a:pt x="661" y="500"/>
                </a:lnTo>
                <a:lnTo>
                  <a:pt x="665" y="493"/>
                </a:lnTo>
                <a:lnTo>
                  <a:pt x="659" y="492"/>
                </a:lnTo>
                <a:lnTo>
                  <a:pt x="657" y="485"/>
                </a:lnTo>
                <a:lnTo>
                  <a:pt x="656" y="480"/>
                </a:lnTo>
                <a:lnTo>
                  <a:pt x="650" y="483"/>
                </a:lnTo>
                <a:lnTo>
                  <a:pt x="650" y="485"/>
                </a:lnTo>
                <a:lnTo>
                  <a:pt x="644" y="484"/>
                </a:lnTo>
                <a:lnTo>
                  <a:pt x="637" y="482"/>
                </a:lnTo>
                <a:lnTo>
                  <a:pt x="632" y="475"/>
                </a:lnTo>
                <a:lnTo>
                  <a:pt x="627" y="479"/>
                </a:lnTo>
                <a:lnTo>
                  <a:pt x="621" y="480"/>
                </a:lnTo>
                <a:lnTo>
                  <a:pt x="615" y="481"/>
                </a:lnTo>
                <a:lnTo>
                  <a:pt x="608" y="479"/>
                </a:lnTo>
                <a:lnTo>
                  <a:pt x="602" y="481"/>
                </a:lnTo>
                <a:lnTo>
                  <a:pt x="596" y="482"/>
                </a:lnTo>
                <a:lnTo>
                  <a:pt x="590" y="483"/>
                </a:lnTo>
                <a:lnTo>
                  <a:pt x="584" y="481"/>
                </a:lnTo>
                <a:lnTo>
                  <a:pt x="577" y="476"/>
                </a:lnTo>
                <a:lnTo>
                  <a:pt x="571" y="473"/>
                </a:lnTo>
                <a:lnTo>
                  <a:pt x="565" y="468"/>
                </a:lnTo>
                <a:lnTo>
                  <a:pt x="562" y="468"/>
                </a:lnTo>
                <a:lnTo>
                  <a:pt x="557" y="465"/>
                </a:lnTo>
                <a:lnTo>
                  <a:pt x="549" y="466"/>
                </a:lnTo>
                <a:lnTo>
                  <a:pt x="557" y="463"/>
                </a:lnTo>
                <a:lnTo>
                  <a:pt x="562" y="461"/>
                </a:lnTo>
                <a:lnTo>
                  <a:pt x="562" y="455"/>
                </a:lnTo>
                <a:lnTo>
                  <a:pt x="557" y="453"/>
                </a:lnTo>
                <a:lnTo>
                  <a:pt x="551" y="451"/>
                </a:lnTo>
                <a:lnTo>
                  <a:pt x="546" y="451"/>
                </a:lnTo>
                <a:lnTo>
                  <a:pt x="540" y="451"/>
                </a:lnTo>
                <a:lnTo>
                  <a:pt x="534" y="445"/>
                </a:lnTo>
                <a:lnTo>
                  <a:pt x="540" y="447"/>
                </a:lnTo>
                <a:lnTo>
                  <a:pt x="547" y="445"/>
                </a:lnTo>
                <a:lnTo>
                  <a:pt x="553" y="449"/>
                </a:lnTo>
                <a:lnTo>
                  <a:pt x="555" y="449"/>
                </a:lnTo>
                <a:lnTo>
                  <a:pt x="561" y="450"/>
                </a:lnTo>
                <a:lnTo>
                  <a:pt x="567" y="450"/>
                </a:lnTo>
                <a:lnTo>
                  <a:pt x="573" y="450"/>
                </a:lnTo>
                <a:lnTo>
                  <a:pt x="579" y="453"/>
                </a:lnTo>
                <a:lnTo>
                  <a:pt x="585" y="451"/>
                </a:lnTo>
                <a:lnTo>
                  <a:pt x="585" y="448"/>
                </a:lnTo>
                <a:lnTo>
                  <a:pt x="591" y="444"/>
                </a:lnTo>
                <a:lnTo>
                  <a:pt x="596" y="440"/>
                </a:lnTo>
                <a:lnTo>
                  <a:pt x="591" y="441"/>
                </a:lnTo>
                <a:lnTo>
                  <a:pt x="585" y="444"/>
                </a:lnTo>
                <a:lnTo>
                  <a:pt x="579" y="445"/>
                </a:lnTo>
                <a:lnTo>
                  <a:pt x="572" y="444"/>
                </a:lnTo>
                <a:lnTo>
                  <a:pt x="566" y="442"/>
                </a:lnTo>
                <a:lnTo>
                  <a:pt x="561" y="440"/>
                </a:lnTo>
                <a:lnTo>
                  <a:pt x="558" y="433"/>
                </a:lnTo>
                <a:lnTo>
                  <a:pt x="556" y="427"/>
                </a:lnTo>
                <a:lnTo>
                  <a:pt x="558" y="420"/>
                </a:lnTo>
                <a:lnTo>
                  <a:pt x="556" y="413"/>
                </a:lnTo>
                <a:lnTo>
                  <a:pt x="550" y="408"/>
                </a:lnTo>
                <a:lnTo>
                  <a:pt x="554" y="412"/>
                </a:lnTo>
                <a:lnTo>
                  <a:pt x="554" y="413"/>
                </a:lnTo>
                <a:lnTo>
                  <a:pt x="557" y="420"/>
                </a:lnTo>
                <a:lnTo>
                  <a:pt x="551" y="427"/>
                </a:lnTo>
                <a:lnTo>
                  <a:pt x="555" y="433"/>
                </a:lnTo>
                <a:lnTo>
                  <a:pt x="554" y="440"/>
                </a:lnTo>
                <a:lnTo>
                  <a:pt x="547" y="441"/>
                </a:lnTo>
                <a:lnTo>
                  <a:pt x="541" y="439"/>
                </a:lnTo>
                <a:lnTo>
                  <a:pt x="535" y="441"/>
                </a:lnTo>
                <a:lnTo>
                  <a:pt x="533" y="434"/>
                </a:lnTo>
                <a:lnTo>
                  <a:pt x="536" y="428"/>
                </a:lnTo>
                <a:lnTo>
                  <a:pt x="530" y="432"/>
                </a:lnTo>
                <a:lnTo>
                  <a:pt x="530" y="437"/>
                </a:lnTo>
                <a:lnTo>
                  <a:pt x="523" y="442"/>
                </a:lnTo>
                <a:lnTo>
                  <a:pt x="521" y="442"/>
                </a:lnTo>
                <a:lnTo>
                  <a:pt x="514" y="441"/>
                </a:lnTo>
                <a:lnTo>
                  <a:pt x="509" y="441"/>
                </a:lnTo>
                <a:lnTo>
                  <a:pt x="503" y="443"/>
                </a:lnTo>
                <a:lnTo>
                  <a:pt x="490" y="450"/>
                </a:lnTo>
                <a:lnTo>
                  <a:pt x="494" y="456"/>
                </a:lnTo>
                <a:lnTo>
                  <a:pt x="487" y="464"/>
                </a:lnTo>
                <a:lnTo>
                  <a:pt x="487" y="471"/>
                </a:lnTo>
                <a:lnTo>
                  <a:pt x="483" y="476"/>
                </a:lnTo>
                <a:lnTo>
                  <a:pt x="478" y="483"/>
                </a:lnTo>
                <a:lnTo>
                  <a:pt x="479" y="481"/>
                </a:lnTo>
                <a:lnTo>
                  <a:pt x="475" y="475"/>
                </a:lnTo>
                <a:lnTo>
                  <a:pt x="471" y="468"/>
                </a:lnTo>
                <a:lnTo>
                  <a:pt x="466" y="465"/>
                </a:lnTo>
                <a:lnTo>
                  <a:pt x="464" y="463"/>
                </a:lnTo>
                <a:lnTo>
                  <a:pt x="463" y="459"/>
                </a:lnTo>
                <a:lnTo>
                  <a:pt x="457" y="461"/>
                </a:lnTo>
                <a:lnTo>
                  <a:pt x="460" y="468"/>
                </a:lnTo>
                <a:lnTo>
                  <a:pt x="467" y="472"/>
                </a:lnTo>
                <a:lnTo>
                  <a:pt x="473" y="476"/>
                </a:lnTo>
                <a:lnTo>
                  <a:pt x="478" y="483"/>
                </a:lnTo>
                <a:lnTo>
                  <a:pt x="478" y="484"/>
                </a:lnTo>
                <a:lnTo>
                  <a:pt x="475" y="488"/>
                </a:lnTo>
                <a:lnTo>
                  <a:pt x="471" y="493"/>
                </a:lnTo>
                <a:lnTo>
                  <a:pt x="467" y="499"/>
                </a:lnTo>
                <a:lnTo>
                  <a:pt x="460" y="504"/>
                </a:lnTo>
                <a:lnTo>
                  <a:pt x="454" y="509"/>
                </a:lnTo>
                <a:lnTo>
                  <a:pt x="448" y="515"/>
                </a:lnTo>
                <a:lnTo>
                  <a:pt x="443" y="519"/>
                </a:lnTo>
                <a:lnTo>
                  <a:pt x="448" y="514"/>
                </a:lnTo>
                <a:lnTo>
                  <a:pt x="454" y="509"/>
                </a:lnTo>
                <a:lnTo>
                  <a:pt x="457" y="506"/>
                </a:lnTo>
                <a:lnTo>
                  <a:pt x="459" y="499"/>
                </a:lnTo>
                <a:lnTo>
                  <a:pt x="454" y="501"/>
                </a:lnTo>
                <a:lnTo>
                  <a:pt x="450" y="508"/>
                </a:lnTo>
                <a:lnTo>
                  <a:pt x="444" y="509"/>
                </a:lnTo>
                <a:lnTo>
                  <a:pt x="444" y="516"/>
                </a:lnTo>
                <a:lnTo>
                  <a:pt x="439" y="515"/>
                </a:lnTo>
                <a:lnTo>
                  <a:pt x="436" y="508"/>
                </a:lnTo>
                <a:lnTo>
                  <a:pt x="431" y="516"/>
                </a:lnTo>
                <a:lnTo>
                  <a:pt x="433" y="523"/>
                </a:lnTo>
                <a:lnTo>
                  <a:pt x="439" y="522"/>
                </a:lnTo>
                <a:lnTo>
                  <a:pt x="435" y="528"/>
                </a:lnTo>
                <a:lnTo>
                  <a:pt x="441" y="531"/>
                </a:lnTo>
                <a:lnTo>
                  <a:pt x="442" y="532"/>
                </a:lnTo>
                <a:lnTo>
                  <a:pt x="443" y="540"/>
                </a:lnTo>
                <a:lnTo>
                  <a:pt x="442" y="547"/>
                </a:lnTo>
                <a:lnTo>
                  <a:pt x="442" y="549"/>
                </a:lnTo>
                <a:lnTo>
                  <a:pt x="439" y="550"/>
                </a:lnTo>
                <a:lnTo>
                  <a:pt x="439" y="546"/>
                </a:lnTo>
                <a:lnTo>
                  <a:pt x="438" y="540"/>
                </a:lnTo>
                <a:lnTo>
                  <a:pt x="434" y="537"/>
                </a:lnTo>
                <a:lnTo>
                  <a:pt x="431" y="536"/>
                </a:lnTo>
                <a:lnTo>
                  <a:pt x="430" y="536"/>
                </a:lnTo>
                <a:lnTo>
                  <a:pt x="427" y="534"/>
                </a:lnTo>
                <a:lnTo>
                  <a:pt x="423" y="532"/>
                </a:lnTo>
                <a:lnTo>
                  <a:pt x="420" y="532"/>
                </a:lnTo>
                <a:lnTo>
                  <a:pt x="414" y="533"/>
                </a:lnTo>
                <a:lnTo>
                  <a:pt x="413" y="533"/>
                </a:lnTo>
                <a:lnTo>
                  <a:pt x="412" y="534"/>
                </a:lnTo>
                <a:lnTo>
                  <a:pt x="408" y="538"/>
                </a:lnTo>
                <a:lnTo>
                  <a:pt x="405" y="538"/>
                </a:lnTo>
                <a:lnTo>
                  <a:pt x="399" y="541"/>
                </a:lnTo>
                <a:lnTo>
                  <a:pt x="394" y="544"/>
                </a:lnTo>
                <a:lnTo>
                  <a:pt x="388" y="542"/>
                </a:lnTo>
                <a:lnTo>
                  <a:pt x="387" y="549"/>
                </a:lnTo>
                <a:lnTo>
                  <a:pt x="385" y="549"/>
                </a:lnTo>
                <a:lnTo>
                  <a:pt x="379" y="548"/>
                </a:lnTo>
                <a:lnTo>
                  <a:pt x="367" y="544"/>
                </a:lnTo>
                <a:lnTo>
                  <a:pt x="361" y="538"/>
                </a:lnTo>
                <a:lnTo>
                  <a:pt x="356" y="532"/>
                </a:lnTo>
                <a:lnTo>
                  <a:pt x="356" y="529"/>
                </a:lnTo>
                <a:lnTo>
                  <a:pt x="362" y="526"/>
                </a:lnTo>
                <a:lnTo>
                  <a:pt x="365" y="526"/>
                </a:lnTo>
                <a:lnTo>
                  <a:pt x="367" y="526"/>
                </a:lnTo>
                <a:lnTo>
                  <a:pt x="372" y="524"/>
                </a:lnTo>
                <a:lnTo>
                  <a:pt x="372" y="519"/>
                </a:lnTo>
                <a:lnTo>
                  <a:pt x="371" y="512"/>
                </a:lnTo>
                <a:lnTo>
                  <a:pt x="374" y="511"/>
                </a:lnTo>
                <a:lnTo>
                  <a:pt x="376" y="507"/>
                </a:lnTo>
                <a:lnTo>
                  <a:pt x="380" y="504"/>
                </a:lnTo>
                <a:lnTo>
                  <a:pt x="384" y="497"/>
                </a:lnTo>
                <a:lnTo>
                  <a:pt x="388" y="490"/>
                </a:lnTo>
                <a:lnTo>
                  <a:pt x="391" y="490"/>
                </a:lnTo>
                <a:lnTo>
                  <a:pt x="393" y="483"/>
                </a:lnTo>
                <a:lnTo>
                  <a:pt x="396" y="477"/>
                </a:lnTo>
                <a:lnTo>
                  <a:pt x="393" y="471"/>
                </a:lnTo>
                <a:lnTo>
                  <a:pt x="392" y="464"/>
                </a:lnTo>
                <a:lnTo>
                  <a:pt x="391" y="461"/>
                </a:lnTo>
                <a:lnTo>
                  <a:pt x="391" y="455"/>
                </a:lnTo>
                <a:lnTo>
                  <a:pt x="392" y="453"/>
                </a:lnTo>
                <a:lnTo>
                  <a:pt x="398" y="450"/>
                </a:lnTo>
                <a:lnTo>
                  <a:pt x="404" y="447"/>
                </a:lnTo>
                <a:lnTo>
                  <a:pt x="406" y="452"/>
                </a:lnTo>
                <a:lnTo>
                  <a:pt x="408" y="459"/>
                </a:lnTo>
                <a:lnTo>
                  <a:pt x="413" y="452"/>
                </a:lnTo>
                <a:lnTo>
                  <a:pt x="413" y="453"/>
                </a:lnTo>
                <a:lnTo>
                  <a:pt x="419" y="451"/>
                </a:lnTo>
                <a:lnTo>
                  <a:pt x="425" y="456"/>
                </a:lnTo>
                <a:lnTo>
                  <a:pt x="431" y="459"/>
                </a:lnTo>
                <a:lnTo>
                  <a:pt x="431" y="456"/>
                </a:lnTo>
                <a:lnTo>
                  <a:pt x="438" y="456"/>
                </a:lnTo>
                <a:lnTo>
                  <a:pt x="442" y="463"/>
                </a:lnTo>
                <a:lnTo>
                  <a:pt x="448" y="459"/>
                </a:lnTo>
                <a:lnTo>
                  <a:pt x="455" y="459"/>
                </a:lnTo>
                <a:lnTo>
                  <a:pt x="457" y="458"/>
                </a:lnTo>
                <a:lnTo>
                  <a:pt x="457" y="457"/>
                </a:lnTo>
                <a:lnTo>
                  <a:pt x="451" y="455"/>
                </a:lnTo>
                <a:lnTo>
                  <a:pt x="449" y="450"/>
                </a:lnTo>
                <a:lnTo>
                  <a:pt x="443" y="448"/>
                </a:lnTo>
                <a:lnTo>
                  <a:pt x="443" y="447"/>
                </a:lnTo>
                <a:lnTo>
                  <a:pt x="447" y="444"/>
                </a:lnTo>
                <a:lnTo>
                  <a:pt x="446" y="436"/>
                </a:lnTo>
                <a:lnTo>
                  <a:pt x="446" y="432"/>
                </a:lnTo>
                <a:lnTo>
                  <a:pt x="445" y="429"/>
                </a:lnTo>
                <a:lnTo>
                  <a:pt x="440" y="423"/>
                </a:lnTo>
                <a:lnTo>
                  <a:pt x="434" y="423"/>
                </a:lnTo>
                <a:lnTo>
                  <a:pt x="427" y="418"/>
                </a:lnTo>
                <a:lnTo>
                  <a:pt x="422" y="411"/>
                </a:lnTo>
                <a:lnTo>
                  <a:pt x="418" y="405"/>
                </a:lnTo>
                <a:lnTo>
                  <a:pt x="420" y="399"/>
                </a:lnTo>
                <a:lnTo>
                  <a:pt x="421" y="392"/>
                </a:lnTo>
                <a:lnTo>
                  <a:pt x="416" y="385"/>
                </a:lnTo>
                <a:lnTo>
                  <a:pt x="410" y="388"/>
                </a:lnTo>
                <a:lnTo>
                  <a:pt x="405" y="382"/>
                </a:lnTo>
                <a:lnTo>
                  <a:pt x="400" y="377"/>
                </a:lnTo>
                <a:lnTo>
                  <a:pt x="394" y="372"/>
                </a:lnTo>
                <a:lnTo>
                  <a:pt x="395" y="367"/>
                </a:lnTo>
                <a:lnTo>
                  <a:pt x="396" y="364"/>
                </a:lnTo>
                <a:lnTo>
                  <a:pt x="396" y="359"/>
                </a:lnTo>
                <a:lnTo>
                  <a:pt x="398" y="352"/>
                </a:lnTo>
                <a:lnTo>
                  <a:pt x="395" y="350"/>
                </a:lnTo>
                <a:lnTo>
                  <a:pt x="394" y="343"/>
                </a:lnTo>
                <a:lnTo>
                  <a:pt x="388" y="335"/>
                </a:lnTo>
                <a:lnTo>
                  <a:pt x="382" y="339"/>
                </a:lnTo>
                <a:lnTo>
                  <a:pt x="376" y="334"/>
                </a:lnTo>
                <a:lnTo>
                  <a:pt x="372" y="328"/>
                </a:lnTo>
                <a:lnTo>
                  <a:pt x="368" y="324"/>
                </a:lnTo>
                <a:lnTo>
                  <a:pt x="363" y="323"/>
                </a:lnTo>
                <a:lnTo>
                  <a:pt x="356" y="322"/>
                </a:lnTo>
                <a:lnTo>
                  <a:pt x="353" y="329"/>
                </a:lnTo>
                <a:lnTo>
                  <a:pt x="352" y="328"/>
                </a:lnTo>
                <a:lnTo>
                  <a:pt x="350" y="321"/>
                </a:lnTo>
                <a:lnTo>
                  <a:pt x="344" y="323"/>
                </a:lnTo>
                <a:lnTo>
                  <a:pt x="342" y="316"/>
                </a:lnTo>
                <a:lnTo>
                  <a:pt x="336" y="319"/>
                </a:lnTo>
                <a:lnTo>
                  <a:pt x="330" y="316"/>
                </a:lnTo>
                <a:lnTo>
                  <a:pt x="325" y="311"/>
                </a:lnTo>
                <a:lnTo>
                  <a:pt x="319" y="307"/>
                </a:lnTo>
                <a:lnTo>
                  <a:pt x="314" y="302"/>
                </a:lnTo>
                <a:lnTo>
                  <a:pt x="312" y="302"/>
                </a:lnTo>
                <a:lnTo>
                  <a:pt x="312" y="300"/>
                </a:lnTo>
                <a:lnTo>
                  <a:pt x="311" y="300"/>
                </a:lnTo>
                <a:lnTo>
                  <a:pt x="310" y="299"/>
                </a:lnTo>
                <a:lnTo>
                  <a:pt x="303" y="299"/>
                </a:lnTo>
                <a:lnTo>
                  <a:pt x="297" y="298"/>
                </a:lnTo>
                <a:lnTo>
                  <a:pt x="295" y="300"/>
                </a:lnTo>
                <a:lnTo>
                  <a:pt x="290" y="300"/>
                </a:lnTo>
                <a:lnTo>
                  <a:pt x="287" y="302"/>
                </a:lnTo>
                <a:lnTo>
                  <a:pt x="286" y="303"/>
                </a:lnTo>
                <a:lnTo>
                  <a:pt x="279" y="306"/>
                </a:lnTo>
                <a:lnTo>
                  <a:pt x="278" y="306"/>
                </a:lnTo>
                <a:lnTo>
                  <a:pt x="271" y="305"/>
                </a:lnTo>
                <a:lnTo>
                  <a:pt x="269" y="306"/>
                </a:lnTo>
                <a:lnTo>
                  <a:pt x="263" y="305"/>
                </a:lnTo>
                <a:lnTo>
                  <a:pt x="258" y="305"/>
                </a:lnTo>
                <a:lnTo>
                  <a:pt x="258" y="312"/>
                </a:lnTo>
                <a:lnTo>
                  <a:pt x="256" y="312"/>
                </a:lnTo>
                <a:lnTo>
                  <a:pt x="249" y="313"/>
                </a:lnTo>
                <a:lnTo>
                  <a:pt x="249" y="315"/>
                </a:lnTo>
                <a:lnTo>
                  <a:pt x="244" y="319"/>
                </a:lnTo>
                <a:lnTo>
                  <a:pt x="238" y="320"/>
                </a:lnTo>
                <a:lnTo>
                  <a:pt x="232" y="320"/>
                </a:lnTo>
                <a:lnTo>
                  <a:pt x="232" y="321"/>
                </a:lnTo>
                <a:lnTo>
                  <a:pt x="231" y="328"/>
                </a:lnTo>
                <a:lnTo>
                  <a:pt x="227" y="335"/>
                </a:lnTo>
                <a:lnTo>
                  <a:pt x="221" y="336"/>
                </a:lnTo>
                <a:lnTo>
                  <a:pt x="218" y="336"/>
                </a:lnTo>
                <a:lnTo>
                  <a:pt x="214" y="337"/>
                </a:lnTo>
                <a:lnTo>
                  <a:pt x="208" y="337"/>
                </a:lnTo>
                <a:lnTo>
                  <a:pt x="202" y="339"/>
                </a:lnTo>
                <a:lnTo>
                  <a:pt x="196" y="340"/>
                </a:lnTo>
                <a:lnTo>
                  <a:pt x="190" y="339"/>
                </a:lnTo>
                <a:lnTo>
                  <a:pt x="184" y="340"/>
                </a:lnTo>
                <a:lnTo>
                  <a:pt x="178" y="342"/>
                </a:lnTo>
                <a:lnTo>
                  <a:pt x="172" y="346"/>
                </a:lnTo>
                <a:lnTo>
                  <a:pt x="168" y="354"/>
                </a:lnTo>
                <a:lnTo>
                  <a:pt x="161" y="355"/>
                </a:lnTo>
                <a:lnTo>
                  <a:pt x="157" y="356"/>
                </a:lnTo>
                <a:lnTo>
                  <a:pt x="154" y="355"/>
                </a:lnTo>
                <a:lnTo>
                  <a:pt x="149" y="348"/>
                </a:lnTo>
                <a:lnTo>
                  <a:pt x="143" y="345"/>
                </a:lnTo>
                <a:lnTo>
                  <a:pt x="137" y="338"/>
                </a:lnTo>
                <a:lnTo>
                  <a:pt x="133" y="338"/>
                </a:lnTo>
                <a:lnTo>
                  <a:pt x="127" y="338"/>
                </a:lnTo>
                <a:lnTo>
                  <a:pt x="121" y="340"/>
                </a:lnTo>
                <a:lnTo>
                  <a:pt x="114" y="340"/>
                </a:lnTo>
                <a:lnTo>
                  <a:pt x="109" y="338"/>
                </a:lnTo>
                <a:lnTo>
                  <a:pt x="102" y="338"/>
                </a:lnTo>
                <a:lnTo>
                  <a:pt x="99" y="340"/>
                </a:lnTo>
                <a:lnTo>
                  <a:pt x="93" y="336"/>
                </a:lnTo>
                <a:lnTo>
                  <a:pt x="90" y="336"/>
                </a:lnTo>
                <a:lnTo>
                  <a:pt x="84" y="335"/>
                </a:lnTo>
                <a:lnTo>
                  <a:pt x="79" y="334"/>
                </a:lnTo>
                <a:lnTo>
                  <a:pt x="78" y="335"/>
                </a:lnTo>
                <a:lnTo>
                  <a:pt x="73" y="335"/>
                </a:lnTo>
                <a:lnTo>
                  <a:pt x="67" y="332"/>
                </a:lnTo>
                <a:lnTo>
                  <a:pt x="61" y="328"/>
                </a:lnTo>
                <a:lnTo>
                  <a:pt x="55" y="329"/>
                </a:lnTo>
                <a:lnTo>
                  <a:pt x="50" y="335"/>
                </a:lnTo>
                <a:lnTo>
                  <a:pt x="43" y="338"/>
                </a:lnTo>
                <a:lnTo>
                  <a:pt x="42" y="331"/>
                </a:lnTo>
                <a:lnTo>
                  <a:pt x="39" y="328"/>
                </a:lnTo>
                <a:lnTo>
                  <a:pt x="38" y="327"/>
                </a:lnTo>
                <a:lnTo>
                  <a:pt x="27" y="327"/>
                </a:lnTo>
                <a:lnTo>
                  <a:pt x="25" y="321"/>
                </a:lnTo>
                <a:lnTo>
                  <a:pt x="19" y="315"/>
                </a:lnTo>
                <a:lnTo>
                  <a:pt x="12" y="315"/>
                </a:lnTo>
                <a:lnTo>
                  <a:pt x="9" y="308"/>
                </a:lnTo>
                <a:lnTo>
                  <a:pt x="6" y="307"/>
                </a:lnTo>
                <a:lnTo>
                  <a:pt x="5" y="305"/>
                </a:lnTo>
                <a:lnTo>
                  <a:pt x="1" y="303"/>
                </a:lnTo>
                <a:lnTo>
                  <a:pt x="0" y="30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59" name="Freeform 246"/>
          <p:cNvSpPr>
            <a:spLocks/>
          </p:cNvSpPr>
          <p:nvPr/>
        </p:nvSpPr>
        <p:spPr bwMode="auto">
          <a:xfrm>
            <a:off x="5821363" y="3856038"/>
            <a:ext cx="6350" cy="4762"/>
          </a:xfrm>
          <a:custGeom>
            <a:avLst/>
            <a:gdLst>
              <a:gd name="T0" fmla="*/ 2147483647 w 15"/>
              <a:gd name="T1" fmla="*/ 2147483647 h 9"/>
              <a:gd name="T2" fmla="*/ 2147483647 w 15"/>
              <a:gd name="T3" fmla="*/ 2147483647 h 9"/>
              <a:gd name="T4" fmla="*/ 2147483647 w 15"/>
              <a:gd name="T5" fmla="*/ 2147483647 h 9"/>
              <a:gd name="T6" fmla="*/ 2147483647 w 15"/>
              <a:gd name="T7" fmla="*/ 2147483647 h 9"/>
              <a:gd name="T8" fmla="*/ 2147483647 w 15"/>
              <a:gd name="T9" fmla="*/ 2147483647 h 9"/>
              <a:gd name="T10" fmla="*/ 2147483647 w 15"/>
              <a:gd name="T11" fmla="*/ 0 h 9"/>
              <a:gd name="T12" fmla="*/ 2147483647 w 15"/>
              <a:gd name="T13" fmla="*/ 0 h 9"/>
              <a:gd name="T14" fmla="*/ 0 w 15"/>
              <a:gd name="T15" fmla="*/ 2147483647 h 9"/>
              <a:gd name="T16" fmla="*/ 2147483647 w 15"/>
              <a:gd name="T17" fmla="*/ 214748364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9"/>
              <a:gd name="T29" fmla="*/ 15 w 1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9">
                <a:moveTo>
                  <a:pt x="6" y="9"/>
                </a:moveTo>
                <a:lnTo>
                  <a:pt x="7" y="8"/>
                </a:lnTo>
                <a:lnTo>
                  <a:pt x="10" y="8"/>
                </a:lnTo>
                <a:lnTo>
                  <a:pt x="13" y="8"/>
                </a:lnTo>
                <a:lnTo>
                  <a:pt x="15" y="4"/>
                </a:lnTo>
                <a:lnTo>
                  <a:pt x="9" y="0"/>
                </a:lnTo>
                <a:lnTo>
                  <a:pt x="5" y="0"/>
                </a:lnTo>
                <a:lnTo>
                  <a:pt x="0" y="7"/>
                </a:lnTo>
                <a:lnTo>
                  <a:pt x="6"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0" name="Freeform 247"/>
          <p:cNvSpPr>
            <a:spLocks/>
          </p:cNvSpPr>
          <p:nvPr/>
        </p:nvSpPr>
        <p:spPr bwMode="auto">
          <a:xfrm>
            <a:off x="5262563" y="4586288"/>
            <a:ext cx="238125" cy="342900"/>
          </a:xfrm>
          <a:custGeom>
            <a:avLst/>
            <a:gdLst>
              <a:gd name="T0" fmla="*/ 2147483647 w 503"/>
              <a:gd name="T1" fmla="*/ 2147483647 h 734"/>
              <a:gd name="T2" fmla="*/ 2147483647 w 503"/>
              <a:gd name="T3" fmla="*/ 2147483647 h 734"/>
              <a:gd name="T4" fmla="*/ 2147483647 w 503"/>
              <a:gd name="T5" fmla="*/ 2147483647 h 734"/>
              <a:gd name="T6" fmla="*/ 2147483647 w 503"/>
              <a:gd name="T7" fmla="*/ 2147483647 h 734"/>
              <a:gd name="T8" fmla="*/ 2147483647 w 503"/>
              <a:gd name="T9" fmla="*/ 2147483647 h 734"/>
              <a:gd name="T10" fmla="*/ 2147483647 w 503"/>
              <a:gd name="T11" fmla="*/ 2147483647 h 734"/>
              <a:gd name="T12" fmla="*/ 2147483647 w 503"/>
              <a:gd name="T13" fmla="*/ 2147483647 h 734"/>
              <a:gd name="T14" fmla="*/ 2147483647 w 503"/>
              <a:gd name="T15" fmla="*/ 2147483647 h 734"/>
              <a:gd name="T16" fmla="*/ 2147483647 w 503"/>
              <a:gd name="T17" fmla="*/ 2147483647 h 734"/>
              <a:gd name="T18" fmla="*/ 2147483647 w 503"/>
              <a:gd name="T19" fmla="*/ 2147483647 h 734"/>
              <a:gd name="T20" fmla="*/ 2147483647 w 503"/>
              <a:gd name="T21" fmla="*/ 2147483647 h 734"/>
              <a:gd name="T22" fmla="*/ 2147483647 w 503"/>
              <a:gd name="T23" fmla="*/ 2147483647 h 734"/>
              <a:gd name="T24" fmla="*/ 2147483647 w 503"/>
              <a:gd name="T25" fmla="*/ 2147483647 h 734"/>
              <a:gd name="T26" fmla="*/ 2147483647 w 503"/>
              <a:gd name="T27" fmla="*/ 2147483647 h 734"/>
              <a:gd name="T28" fmla="*/ 2147483647 w 503"/>
              <a:gd name="T29" fmla="*/ 2147483647 h 734"/>
              <a:gd name="T30" fmla="*/ 2147483647 w 503"/>
              <a:gd name="T31" fmla="*/ 0 h 734"/>
              <a:gd name="T32" fmla="*/ 2147483647 w 503"/>
              <a:gd name="T33" fmla="*/ 2147483647 h 734"/>
              <a:gd name="T34" fmla="*/ 2147483647 w 503"/>
              <a:gd name="T35" fmla="*/ 2147483647 h 734"/>
              <a:gd name="T36" fmla="*/ 2147483647 w 503"/>
              <a:gd name="T37" fmla="*/ 2147483647 h 734"/>
              <a:gd name="T38" fmla="*/ 2147483647 w 503"/>
              <a:gd name="T39" fmla="*/ 2147483647 h 734"/>
              <a:gd name="T40" fmla="*/ 2147483647 w 503"/>
              <a:gd name="T41" fmla="*/ 2147483647 h 734"/>
              <a:gd name="T42" fmla="*/ 2147483647 w 503"/>
              <a:gd name="T43" fmla="*/ 2147483647 h 734"/>
              <a:gd name="T44" fmla="*/ 2147483647 w 503"/>
              <a:gd name="T45" fmla="*/ 2147483647 h 734"/>
              <a:gd name="T46" fmla="*/ 2147483647 w 503"/>
              <a:gd name="T47" fmla="*/ 2147483647 h 734"/>
              <a:gd name="T48" fmla="*/ 2147483647 w 503"/>
              <a:gd name="T49" fmla="*/ 2147483647 h 734"/>
              <a:gd name="T50" fmla="*/ 2147483647 w 503"/>
              <a:gd name="T51" fmla="*/ 2147483647 h 734"/>
              <a:gd name="T52" fmla="*/ 2147483647 w 503"/>
              <a:gd name="T53" fmla="*/ 2147483647 h 734"/>
              <a:gd name="T54" fmla="*/ 2147483647 w 503"/>
              <a:gd name="T55" fmla="*/ 2147483647 h 734"/>
              <a:gd name="T56" fmla="*/ 2147483647 w 503"/>
              <a:gd name="T57" fmla="*/ 2147483647 h 734"/>
              <a:gd name="T58" fmla="*/ 2147483647 w 503"/>
              <a:gd name="T59" fmla="*/ 2147483647 h 734"/>
              <a:gd name="T60" fmla="*/ 2147483647 w 503"/>
              <a:gd name="T61" fmla="*/ 2147483647 h 734"/>
              <a:gd name="T62" fmla="*/ 2147483647 w 503"/>
              <a:gd name="T63" fmla="*/ 2147483647 h 734"/>
              <a:gd name="T64" fmla="*/ 2147483647 w 503"/>
              <a:gd name="T65" fmla="*/ 2147483647 h 734"/>
              <a:gd name="T66" fmla="*/ 2147483647 w 503"/>
              <a:gd name="T67" fmla="*/ 2147483647 h 734"/>
              <a:gd name="T68" fmla="*/ 2147483647 w 503"/>
              <a:gd name="T69" fmla="*/ 2147483647 h 734"/>
              <a:gd name="T70" fmla="*/ 2147483647 w 503"/>
              <a:gd name="T71" fmla="*/ 2147483647 h 734"/>
              <a:gd name="T72" fmla="*/ 2147483647 w 503"/>
              <a:gd name="T73" fmla="*/ 2147483647 h 734"/>
              <a:gd name="T74" fmla="*/ 2147483647 w 503"/>
              <a:gd name="T75" fmla="*/ 2147483647 h 734"/>
              <a:gd name="T76" fmla="*/ 2147483647 w 503"/>
              <a:gd name="T77" fmla="*/ 2147483647 h 734"/>
              <a:gd name="T78" fmla="*/ 2147483647 w 503"/>
              <a:gd name="T79" fmla="*/ 2147483647 h 734"/>
              <a:gd name="T80" fmla="*/ 2147483647 w 503"/>
              <a:gd name="T81" fmla="*/ 2147483647 h 734"/>
              <a:gd name="T82" fmla="*/ 2147483647 w 503"/>
              <a:gd name="T83" fmla="*/ 2147483647 h 734"/>
              <a:gd name="T84" fmla="*/ 2147483647 w 503"/>
              <a:gd name="T85" fmla="*/ 2147483647 h 734"/>
              <a:gd name="T86" fmla="*/ 2147483647 w 503"/>
              <a:gd name="T87" fmla="*/ 2147483647 h 734"/>
              <a:gd name="T88" fmla="*/ 2147483647 w 503"/>
              <a:gd name="T89" fmla="*/ 2147483647 h 734"/>
              <a:gd name="T90" fmla="*/ 2147483647 w 503"/>
              <a:gd name="T91" fmla="*/ 2147483647 h 734"/>
              <a:gd name="T92" fmla="*/ 2147483647 w 503"/>
              <a:gd name="T93" fmla="*/ 2147483647 h 734"/>
              <a:gd name="T94" fmla="*/ 2147483647 w 503"/>
              <a:gd name="T95" fmla="*/ 2147483647 h 734"/>
              <a:gd name="T96" fmla="*/ 2147483647 w 503"/>
              <a:gd name="T97" fmla="*/ 2147483647 h 734"/>
              <a:gd name="T98" fmla="*/ 2147483647 w 503"/>
              <a:gd name="T99" fmla="*/ 2147483647 h 734"/>
              <a:gd name="T100" fmla="*/ 2147483647 w 503"/>
              <a:gd name="T101" fmla="*/ 2147483647 h 734"/>
              <a:gd name="T102" fmla="*/ 2147483647 w 503"/>
              <a:gd name="T103" fmla="*/ 2147483647 h 734"/>
              <a:gd name="T104" fmla="*/ 2147483647 w 503"/>
              <a:gd name="T105" fmla="*/ 2147483647 h 734"/>
              <a:gd name="T106" fmla="*/ 2147483647 w 503"/>
              <a:gd name="T107" fmla="*/ 2147483647 h 734"/>
              <a:gd name="T108" fmla="*/ 2147483647 w 503"/>
              <a:gd name="T109" fmla="*/ 2147483647 h 734"/>
              <a:gd name="T110" fmla="*/ 2147483647 w 503"/>
              <a:gd name="T111" fmla="*/ 2147483647 h 7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03"/>
              <a:gd name="T169" fmla="*/ 0 h 734"/>
              <a:gd name="T170" fmla="*/ 503 w 503"/>
              <a:gd name="T171" fmla="*/ 734 h 73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03" h="734">
                <a:moveTo>
                  <a:pt x="0" y="444"/>
                </a:moveTo>
                <a:lnTo>
                  <a:pt x="0" y="398"/>
                </a:lnTo>
                <a:lnTo>
                  <a:pt x="1" y="390"/>
                </a:lnTo>
                <a:lnTo>
                  <a:pt x="2" y="383"/>
                </a:lnTo>
                <a:lnTo>
                  <a:pt x="3" y="376"/>
                </a:lnTo>
                <a:lnTo>
                  <a:pt x="1" y="369"/>
                </a:lnTo>
                <a:lnTo>
                  <a:pt x="0" y="366"/>
                </a:lnTo>
                <a:lnTo>
                  <a:pt x="0" y="362"/>
                </a:lnTo>
                <a:lnTo>
                  <a:pt x="0" y="355"/>
                </a:lnTo>
                <a:lnTo>
                  <a:pt x="3" y="350"/>
                </a:lnTo>
                <a:lnTo>
                  <a:pt x="4" y="347"/>
                </a:lnTo>
                <a:lnTo>
                  <a:pt x="7" y="343"/>
                </a:lnTo>
                <a:lnTo>
                  <a:pt x="12" y="336"/>
                </a:lnTo>
                <a:lnTo>
                  <a:pt x="13" y="329"/>
                </a:lnTo>
                <a:lnTo>
                  <a:pt x="14" y="325"/>
                </a:lnTo>
                <a:lnTo>
                  <a:pt x="15" y="318"/>
                </a:lnTo>
                <a:lnTo>
                  <a:pt x="16" y="317"/>
                </a:lnTo>
                <a:lnTo>
                  <a:pt x="21" y="314"/>
                </a:lnTo>
                <a:lnTo>
                  <a:pt x="22" y="314"/>
                </a:lnTo>
                <a:lnTo>
                  <a:pt x="24" y="310"/>
                </a:lnTo>
                <a:lnTo>
                  <a:pt x="25" y="304"/>
                </a:lnTo>
                <a:lnTo>
                  <a:pt x="28" y="303"/>
                </a:lnTo>
                <a:lnTo>
                  <a:pt x="31" y="298"/>
                </a:lnTo>
                <a:lnTo>
                  <a:pt x="34" y="291"/>
                </a:lnTo>
                <a:lnTo>
                  <a:pt x="35" y="285"/>
                </a:lnTo>
                <a:lnTo>
                  <a:pt x="37" y="278"/>
                </a:lnTo>
                <a:lnTo>
                  <a:pt x="38" y="278"/>
                </a:lnTo>
                <a:lnTo>
                  <a:pt x="42" y="279"/>
                </a:lnTo>
                <a:lnTo>
                  <a:pt x="47" y="272"/>
                </a:lnTo>
                <a:lnTo>
                  <a:pt x="53" y="269"/>
                </a:lnTo>
                <a:lnTo>
                  <a:pt x="55" y="269"/>
                </a:lnTo>
                <a:lnTo>
                  <a:pt x="57" y="263"/>
                </a:lnTo>
                <a:lnTo>
                  <a:pt x="56" y="261"/>
                </a:lnTo>
                <a:lnTo>
                  <a:pt x="55" y="255"/>
                </a:lnTo>
                <a:lnTo>
                  <a:pt x="59" y="248"/>
                </a:lnTo>
                <a:lnTo>
                  <a:pt x="65" y="241"/>
                </a:lnTo>
                <a:lnTo>
                  <a:pt x="67" y="234"/>
                </a:lnTo>
                <a:lnTo>
                  <a:pt x="67" y="228"/>
                </a:lnTo>
                <a:lnTo>
                  <a:pt x="67" y="212"/>
                </a:lnTo>
                <a:lnTo>
                  <a:pt x="67" y="210"/>
                </a:lnTo>
                <a:lnTo>
                  <a:pt x="66" y="204"/>
                </a:lnTo>
                <a:lnTo>
                  <a:pt x="66" y="198"/>
                </a:lnTo>
                <a:lnTo>
                  <a:pt x="64" y="191"/>
                </a:lnTo>
                <a:lnTo>
                  <a:pt x="62" y="184"/>
                </a:lnTo>
                <a:lnTo>
                  <a:pt x="60" y="177"/>
                </a:lnTo>
                <a:lnTo>
                  <a:pt x="60" y="174"/>
                </a:lnTo>
                <a:lnTo>
                  <a:pt x="63" y="167"/>
                </a:lnTo>
                <a:lnTo>
                  <a:pt x="61" y="165"/>
                </a:lnTo>
                <a:lnTo>
                  <a:pt x="56" y="158"/>
                </a:lnTo>
                <a:lnTo>
                  <a:pt x="54" y="151"/>
                </a:lnTo>
                <a:lnTo>
                  <a:pt x="54" y="144"/>
                </a:lnTo>
                <a:lnTo>
                  <a:pt x="48" y="139"/>
                </a:lnTo>
                <a:lnTo>
                  <a:pt x="42" y="133"/>
                </a:lnTo>
                <a:lnTo>
                  <a:pt x="40" y="126"/>
                </a:lnTo>
                <a:lnTo>
                  <a:pt x="39" y="119"/>
                </a:lnTo>
                <a:lnTo>
                  <a:pt x="38" y="118"/>
                </a:lnTo>
                <a:lnTo>
                  <a:pt x="32" y="111"/>
                </a:lnTo>
                <a:lnTo>
                  <a:pt x="32" y="104"/>
                </a:lnTo>
                <a:lnTo>
                  <a:pt x="29" y="99"/>
                </a:lnTo>
                <a:lnTo>
                  <a:pt x="29" y="91"/>
                </a:lnTo>
                <a:lnTo>
                  <a:pt x="32" y="85"/>
                </a:lnTo>
                <a:lnTo>
                  <a:pt x="33" y="78"/>
                </a:lnTo>
                <a:lnTo>
                  <a:pt x="28" y="71"/>
                </a:lnTo>
                <a:lnTo>
                  <a:pt x="22" y="70"/>
                </a:lnTo>
                <a:lnTo>
                  <a:pt x="16" y="64"/>
                </a:lnTo>
                <a:lnTo>
                  <a:pt x="16" y="59"/>
                </a:lnTo>
                <a:lnTo>
                  <a:pt x="10" y="59"/>
                </a:lnTo>
                <a:lnTo>
                  <a:pt x="12" y="52"/>
                </a:lnTo>
                <a:lnTo>
                  <a:pt x="9" y="46"/>
                </a:lnTo>
                <a:lnTo>
                  <a:pt x="7" y="39"/>
                </a:lnTo>
                <a:lnTo>
                  <a:pt x="3" y="31"/>
                </a:lnTo>
                <a:lnTo>
                  <a:pt x="8" y="26"/>
                </a:lnTo>
                <a:lnTo>
                  <a:pt x="14" y="19"/>
                </a:lnTo>
                <a:lnTo>
                  <a:pt x="19" y="12"/>
                </a:lnTo>
                <a:lnTo>
                  <a:pt x="24" y="5"/>
                </a:lnTo>
                <a:lnTo>
                  <a:pt x="27" y="2"/>
                </a:lnTo>
                <a:lnTo>
                  <a:pt x="34" y="0"/>
                </a:lnTo>
                <a:lnTo>
                  <a:pt x="105" y="0"/>
                </a:lnTo>
                <a:lnTo>
                  <a:pt x="110" y="0"/>
                </a:lnTo>
                <a:lnTo>
                  <a:pt x="125" y="0"/>
                </a:lnTo>
                <a:lnTo>
                  <a:pt x="126" y="3"/>
                </a:lnTo>
                <a:lnTo>
                  <a:pt x="126" y="8"/>
                </a:lnTo>
                <a:lnTo>
                  <a:pt x="133" y="14"/>
                </a:lnTo>
                <a:lnTo>
                  <a:pt x="143" y="14"/>
                </a:lnTo>
                <a:lnTo>
                  <a:pt x="146" y="13"/>
                </a:lnTo>
                <a:lnTo>
                  <a:pt x="146" y="14"/>
                </a:lnTo>
                <a:lnTo>
                  <a:pt x="160" y="14"/>
                </a:lnTo>
                <a:lnTo>
                  <a:pt x="174" y="15"/>
                </a:lnTo>
                <a:lnTo>
                  <a:pt x="185" y="15"/>
                </a:lnTo>
                <a:lnTo>
                  <a:pt x="196" y="20"/>
                </a:lnTo>
                <a:lnTo>
                  <a:pt x="201" y="27"/>
                </a:lnTo>
                <a:lnTo>
                  <a:pt x="211" y="34"/>
                </a:lnTo>
                <a:lnTo>
                  <a:pt x="230" y="49"/>
                </a:lnTo>
                <a:lnTo>
                  <a:pt x="238" y="56"/>
                </a:lnTo>
                <a:lnTo>
                  <a:pt x="256" y="70"/>
                </a:lnTo>
                <a:lnTo>
                  <a:pt x="260" y="77"/>
                </a:lnTo>
                <a:lnTo>
                  <a:pt x="267" y="79"/>
                </a:lnTo>
                <a:lnTo>
                  <a:pt x="277" y="80"/>
                </a:lnTo>
                <a:lnTo>
                  <a:pt x="285" y="81"/>
                </a:lnTo>
                <a:lnTo>
                  <a:pt x="292" y="80"/>
                </a:lnTo>
                <a:lnTo>
                  <a:pt x="299" y="79"/>
                </a:lnTo>
                <a:lnTo>
                  <a:pt x="308" y="86"/>
                </a:lnTo>
                <a:lnTo>
                  <a:pt x="317" y="87"/>
                </a:lnTo>
                <a:lnTo>
                  <a:pt x="323" y="87"/>
                </a:lnTo>
                <a:lnTo>
                  <a:pt x="325" y="86"/>
                </a:lnTo>
                <a:lnTo>
                  <a:pt x="332" y="91"/>
                </a:lnTo>
                <a:lnTo>
                  <a:pt x="338" y="91"/>
                </a:lnTo>
                <a:lnTo>
                  <a:pt x="341" y="92"/>
                </a:lnTo>
                <a:lnTo>
                  <a:pt x="349" y="92"/>
                </a:lnTo>
                <a:lnTo>
                  <a:pt x="355" y="96"/>
                </a:lnTo>
                <a:lnTo>
                  <a:pt x="357" y="89"/>
                </a:lnTo>
                <a:lnTo>
                  <a:pt x="369" y="75"/>
                </a:lnTo>
                <a:lnTo>
                  <a:pt x="374" y="60"/>
                </a:lnTo>
                <a:lnTo>
                  <a:pt x="383" y="55"/>
                </a:lnTo>
                <a:lnTo>
                  <a:pt x="394" y="46"/>
                </a:lnTo>
                <a:lnTo>
                  <a:pt x="401" y="44"/>
                </a:lnTo>
                <a:lnTo>
                  <a:pt x="408" y="39"/>
                </a:lnTo>
                <a:lnTo>
                  <a:pt x="416" y="36"/>
                </a:lnTo>
                <a:lnTo>
                  <a:pt x="424" y="31"/>
                </a:lnTo>
                <a:lnTo>
                  <a:pt x="432" y="27"/>
                </a:lnTo>
                <a:lnTo>
                  <a:pt x="438" y="32"/>
                </a:lnTo>
                <a:lnTo>
                  <a:pt x="444" y="39"/>
                </a:lnTo>
                <a:lnTo>
                  <a:pt x="449" y="46"/>
                </a:lnTo>
                <a:lnTo>
                  <a:pt x="454" y="53"/>
                </a:lnTo>
                <a:lnTo>
                  <a:pt x="461" y="53"/>
                </a:lnTo>
                <a:lnTo>
                  <a:pt x="473" y="53"/>
                </a:lnTo>
                <a:lnTo>
                  <a:pt x="479" y="52"/>
                </a:lnTo>
                <a:lnTo>
                  <a:pt x="485" y="51"/>
                </a:lnTo>
                <a:lnTo>
                  <a:pt x="492" y="49"/>
                </a:lnTo>
                <a:lnTo>
                  <a:pt x="498" y="53"/>
                </a:lnTo>
                <a:lnTo>
                  <a:pt x="503" y="51"/>
                </a:lnTo>
                <a:lnTo>
                  <a:pt x="501" y="54"/>
                </a:lnTo>
                <a:lnTo>
                  <a:pt x="497" y="62"/>
                </a:lnTo>
                <a:lnTo>
                  <a:pt x="493" y="70"/>
                </a:lnTo>
                <a:lnTo>
                  <a:pt x="488" y="78"/>
                </a:lnTo>
                <a:lnTo>
                  <a:pt x="484" y="86"/>
                </a:lnTo>
                <a:lnTo>
                  <a:pt x="479" y="94"/>
                </a:lnTo>
                <a:lnTo>
                  <a:pt x="475" y="102"/>
                </a:lnTo>
                <a:lnTo>
                  <a:pt x="471" y="109"/>
                </a:lnTo>
                <a:lnTo>
                  <a:pt x="467" y="117"/>
                </a:lnTo>
                <a:lnTo>
                  <a:pt x="461" y="125"/>
                </a:lnTo>
                <a:lnTo>
                  <a:pt x="454" y="132"/>
                </a:lnTo>
                <a:lnTo>
                  <a:pt x="447" y="140"/>
                </a:lnTo>
                <a:lnTo>
                  <a:pt x="446" y="151"/>
                </a:lnTo>
                <a:lnTo>
                  <a:pt x="446" y="228"/>
                </a:lnTo>
                <a:lnTo>
                  <a:pt x="447" y="233"/>
                </a:lnTo>
                <a:lnTo>
                  <a:pt x="447" y="366"/>
                </a:lnTo>
                <a:lnTo>
                  <a:pt x="447" y="434"/>
                </a:lnTo>
                <a:lnTo>
                  <a:pt x="452" y="441"/>
                </a:lnTo>
                <a:lnTo>
                  <a:pt x="456" y="449"/>
                </a:lnTo>
                <a:lnTo>
                  <a:pt x="462" y="457"/>
                </a:lnTo>
                <a:lnTo>
                  <a:pt x="466" y="464"/>
                </a:lnTo>
                <a:lnTo>
                  <a:pt x="470" y="471"/>
                </a:lnTo>
                <a:lnTo>
                  <a:pt x="475" y="479"/>
                </a:lnTo>
                <a:lnTo>
                  <a:pt x="479" y="487"/>
                </a:lnTo>
                <a:lnTo>
                  <a:pt x="482" y="494"/>
                </a:lnTo>
                <a:lnTo>
                  <a:pt x="482" y="498"/>
                </a:lnTo>
                <a:lnTo>
                  <a:pt x="479" y="502"/>
                </a:lnTo>
                <a:lnTo>
                  <a:pt x="475" y="508"/>
                </a:lnTo>
                <a:lnTo>
                  <a:pt x="471" y="515"/>
                </a:lnTo>
                <a:lnTo>
                  <a:pt x="464" y="520"/>
                </a:lnTo>
                <a:lnTo>
                  <a:pt x="458" y="523"/>
                </a:lnTo>
                <a:lnTo>
                  <a:pt x="451" y="524"/>
                </a:lnTo>
                <a:lnTo>
                  <a:pt x="445" y="521"/>
                </a:lnTo>
                <a:lnTo>
                  <a:pt x="443" y="528"/>
                </a:lnTo>
                <a:lnTo>
                  <a:pt x="438" y="521"/>
                </a:lnTo>
                <a:lnTo>
                  <a:pt x="440" y="528"/>
                </a:lnTo>
                <a:lnTo>
                  <a:pt x="442" y="535"/>
                </a:lnTo>
                <a:lnTo>
                  <a:pt x="445" y="541"/>
                </a:lnTo>
                <a:lnTo>
                  <a:pt x="442" y="548"/>
                </a:lnTo>
                <a:lnTo>
                  <a:pt x="440" y="541"/>
                </a:lnTo>
                <a:lnTo>
                  <a:pt x="434" y="548"/>
                </a:lnTo>
                <a:lnTo>
                  <a:pt x="435" y="555"/>
                </a:lnTo>
                <a:lnTo>
                  <a:pt x="428" y="561"/>
                </a:lnTo>
                <a:lnTo>
                  <a:pt x="422" y="568"/>
                </a:lnTo>
                <a:lnTo>
                  <a:pt x="416" y="565"/>
                </a:lnTo>
                <a:lnTo>
                  <a:pt x="414" y="567"/>
                </a:lnTo>
                <a:lnTo>
                  <a:pt x="408" y="569"/>
                </a:lnTo>
                <a:lnTo>
                  <a:pt x="401" y="573"/>
                </a:lnTo>
                <a:lnTo>
                  <a:pt x="396" y="580"/>
                </a:lnTo>
                <a:lnTo>
                  <a:pt x="395" y="587"/>
                </a:lnTo>
                <a:lnTo>
                  <a:pt x="393" y="594"/>
                </a:lnTo>
                <a:lnTo>
                  <a:pt x="398" y="601"/>
                </a:lnTo>
                <a:lnTo>
                  <a:pt x="394" y="608"/>
                </a:lnTo>
                <a:lnTo>
                  <a:pt x="392" y="615"/>
                </a:lnTo>
                <a:lnTo>
                  <a:pt x="391" y="619"/>
                </a:lnTo>
                <a:lnTo>
                  <a:pt x="389" y="626"/>
                </a:lnTo>
                <a:lnTo>
                  <a:pt x="383" y="632"/>
                </a:lnTo>
                <a:lnTo>
                  <a:pt x="381" y="631"/>
                </a:lnTo>
                <a:lnTo>
                  <a:pt x="380" y="639"/>
                </a:lnTo>
                <a:lnTo>
                  <a:pt x="377" y="645"/>
                </a:lnTo>
                <a:lnTo>
                  <a:pt x="374" y="652"/>
                </a:lnTo>
                <a:lnTo>
                  <a:pt x="375" y="656"/>
                </a:lnTo>
                <a:lnTo>
                  <a:pt x="373" y="663"/>
                </a:lnTo>
                <a:lnTo>
                  <a:pt x="372" y="670"/>
                </a:lnTo>
                <a:lnTo>
                  <a:pt x="365" y="677"/>
                </a:lnTo>
                <a:lnTo>
                  <a:pt x="365" y="678"/>
                </a:lnTo>
                <a:lnTo>
                  <a:pt x="362" y="684"/>
                </a:lnTo>
                <a:lnTo>
                  <a:pt x="360" y="683"/>
                </a:lnTo>
                <a:lnTo>
                  <a:pt x="359" y="684"/>
                </a:lnTo>
                <a:lnTo>
                  <a:pt x="360" y="688"/>
                </a:lnTo>
                <a:lnTo>
                  <a:pt x="361" y="691"/>
                </a:lnTo>
                <a:lnTo>
                  <a:pt x="358" y="698"/>
                </a:lnTo>
                <a:lnTo>
                  <a:pt x="356" y="705"/>
                </a:lnTo>
                <a:lnTo>
                  <a:pt x="354" y="712"/>
                </a:lnTo>
                <a:lnTo>
                  <a:pt x="350" y="718"/>
                </a:lnTo>
                <a:lnTo>
                  <a:pt x="346" y="725"/>
                </a:lnTo>
                <a:lnTo>
                  <a:pt x="344" y="732"/>
                </a:lnTo>
                <a:lnTo>
                  <a:pt x="337" y="730"/>
                </a:lnTo>
                <a:lnTo>
                  <a:pt x="332" y="734"/>
                </a:lnTo>
                <a:lnTo>
                  <a:pt x="326" y="729"/>
                </a:lnTo>
                <a:lnTo>
                  <a:pt x="323" y="726"/>
                </a:lnTo>
                <a:lnTo>
                  <a:pt x="317" y="721"/>
                </a:lnTo>
                <a:lnTo>
                  <a:pt x="311" y="715"/>
                </a:lnTo>
                <a:lnTo>
                  <a:pt x="305" y="710"/>
                </a:lnTo>
                <a:lnTo>
                  <a:pt x="299" y="705"/>
                </a:lnTo>
                <a:lnTo>
                  <a:pt x="293" y="699"/>
                </a:lnTo>
                <a:lnTo>
                  <a:pt x="287" y="694"/>
                </a:lnTo>
                <a:lnTo>
                  <a:pt x="286" y="693"/>
                </a:lnTo>
                <a:lnTo>
                  <a:pt x="279" y="688"/>
                </a:lnTo>
                <a:lnTo>
                  <a:pt x="274" y="682"/>
                </a:lnTo>
                <a:lnTo>
                  <a:pt x="268" y="677"/>
                </a:lnTo>
                <a:lnTo>
                  <a:pt x="262" y="670"/>
                </a:lnTo>
                <a:lnTo>
                  <a:pt x="256" y="666"/>
                </a:lnTo>
                <a:lnTo>
                  <a:pt x="249" y="660"/>
                </a:lnTo>
                <a:lnTo>
                  <a:pt x="243" y="653"/>
                </a:lnTo>
                <a:lnTo>
                  <a:pt x="242" y="652"/>
                </a:lnTo>
                <a:lnTo>
                  <a:pt x="240" y="645"/>
                </a:lnTo>
                <a:lnTo>
                  <a:pt x="239" y="644"/>
                </a:lnTo>
                <a:lnTo>
                  <a:pt x="233" y="643"/>
                </a:lnTo>
                <a:lnTo>
                  <a:pt x="231" y="636"/>
                </a:lnTo>
                <a:lnTo>
                  <a:pt x="235" y="632"/>
                </a:lnTo>
                <a:lnTo>
                  <a:pt x="237" y="628"/>
                </a:lnTo>
                <a:lnTo>
                  <a:pt x="239" y="626"/>
                </a:lnTo>
                <a:lnTo>
                  <a:pt x="239" y="625"/>
                </a:lnTo>
                <a:lnTo>
                  <a:pt x="238" y="617"/>
                </a:lnTo>
                <a:lnTo>
                  <a:pt x="237" y="612"/>
                </a:lnTo>
                <a:lnTo>
                  <a:pt x="235" y="605"/>
                </a:lnTo>
                <a:lnTo>
                  <a:pt x="234" y="604"/>
                </a:lnTo>
                <a:lnTo>
                  <a:pt x="227" y="599"/>
                </a:lnTo>
                <a:lnTo>
                  <a:pt x="219" y="595"/>
                </a:lnTo>
                <a:lnTo>
                  <a:pt x="214" y="591"/>
                </a:lnTo>
                <a:lnTo>
                  <a:pt x="208" y="586"/>
                </a:lnTo>
                <a:lnTo>
                  <a:pt x="203" y="583"/>
                </a:lnTo>
                <a:lnTo>
                  <a:pt x="197" y="578"/>
                </a:lnTo>
                <a:lnTo>
                  <a:pt x="195" y="578"/>
                </a:lnTo>
                <a:lnTo>
                  <a:pt x="193" y="576"/>
                </a:lnTo>
                <a:lnTo>
                  <a:pt x="186" y="571"/>
                </a:lnTo>
                <a:lnTo>
                  <a:pt x="180" y="567"/>
                </a:lnTo>
                <a:lnTo>
                  <a:pt x="179" y="565"/>
                </a:lnTo>
                <a:lnTo>
                  <a:pt x="172" y="562"/>
                </a:lnTo>
                <a:lnTo>
                  <a:pt x="166" y="557"/>
                </a:lnTo>
                <a:lnTo>
                  <a:pt x="160" y="553"/>
                </a:lnTo>
                <a:lnTo>
                  <a:pt x="154" y="549"/>
                </a:lnTo>
                <a:lnTo>
                  <a:pt x="148" y="544"/>
                </a:lnTo>
                <a:lnTo>
                  <a:pt x="142" y="540"/>
                </a:lnTo>
                <a:lnTo>
                  <a:pt x="135" y="536"/>
                </a:lnTo>
                <a:lnTo>
                  <a:pt x="135" y="535"/>
                </a:lnTo>
                <a:lnTo>
                  <a:pt x="133" y="535"/>
                </a:lnTo>
                <a:lnTo>
                  <a:pt x="132" y="534"/>
                </a:lnTo>
                <a:lnTo>
                  <a:pt x="128" y="530"/>
                </a:lnTo>
                <a:lnTo>
                  <a:pt x="121" y="527"/>
                </a:lnTo>
                <a:lnTo>
                  <a:pt x="116" y="522"/>
                </a:lnTo>
                <a:lnTo>
                  <a:pt x="110" y="518"/>
                </a:lnTo>
                <a:lnTo>
                  <a:pt x="103" y="513"/>
                </a:lnTo>
                <a:lnTo>
                  <a:pt x="97" y="510"/>
                </a:lnTo>
                <a:lnTo>
                  <a:pt x="91" y="505"/>
                </a:lnTo>
                <a:lnTo>
                  <a:pt x="85" y="500"/>
                </a:lnTo>
                <a:lnTo>
                  <a:pt x="81" y="497"/>
                </a:lnTo>
                <a:lnTo>
                  <a:pt x="75" y="492"/>
                </a:lnTo>
                <a:lnTo>
                  <a:pt x="67" y="489"/>
                </a:lnTo>
                <a:lnTo>
                  <a:pt x="62" y="484"/>
                </a:lnTo>
                <a:lnTo>
                  <a:pt x="56" y="480"/>
                </a:lnTo>
                <a:lnTo>
                  <a:pt x="50" y="476"/>
                </a:lnTo>
                <a:lnTo>
                  <a:pt x="46" y="473"/>
                </a:lnTo>
                <a:lnTo>
                  <a:pt x="39" y="468"/>
                </a:lnTo>
                <a:lnTo>
                  <a:pt x="34" y="464"/>
                </a:lnTo>
                <a:lnTo>
                  <a:pt x="33" y="464"/>
                </a:lnTo>
                <a:lnTo>
                  <a:pt x="27" y="459"/>
                </a:lnTo>
                <a:lnTo>
                  <a:pt x="21" y="456"/>
                </a:lnTo>
                <a:lnTo>
                  <a:pt x="15" y="451"/>
                </a:lnTo>
                <a:lnTo>
                  <a:pt x="8" y="448"/>
                </a:lnTo>
                <a:lnTo>
                  <a:pt x="6" y="444"/>
                </a:lnTo>
                <a:lnTo>
                  <a:pt x="0" y="44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1" name="Freeform 248"/>
          <p:cNvSpPr>
            <a:spLocks/>
          </p:cNvSpPr>
          <p:nvPr/>
        </p:nvSpPr>
        <p:spPr bwMode="auto">
          <a:xfrm>
            <a:off x="6307138" y="2781300"/>
            <a:ext cx="1538287" cy="1223963"/>
          </a:xfrm>
          <a:custGeom>
            <a:avLst/>
            <a:gdLst>
              <a:gd name="T0" fmla="*/ 2147483647 w 3253"/>
              <a:gd name="T1" fmla="*/ 2147483647 h 2604"/>
              <a:gd name="T2" fmla="*/ 2147483647 w 3253"/>
              <a:gd name="T3" fmla="*/ 2147483647 h 2604"/>
              <a:gd name="T4" fmla="*/ 2147483647 w 3253"/>
              <a:gd name="T5" fmla="*/ 2147483647 h 2604"/>
              <a:gd name="T6" fmla="*/ 2147483647 w 3253"/>
              <a:gd name="T7" fmla="*/ 2147483647 h 2604"/>
              <a:gd name="T8" fmla="*/ 2147483647 w 3253"/>
              <a:gd name="T9" fmla="*/ 2147483647 h 2604"/>
              <a:gd name="T10" fmla="*/ 2147483647 w 3253"/>
              <a:gd name="T11" fmla="*/ 2147483647 h 2604"/>
              <a:gd name="T12" fmla="*/ 2147483647 w 3253"/>
              <a:gd name="T13" fmla="*/ 2147483647 h 2604"/>
              <a:gd name="T14" fmla="*/ 2147483647 w 3253"/>
              <a:gd name="T15" fmla="*/ 2147483647 h 2604"/>
              <a:gd name="T16" fmla="*/ 2147483647 w 3253"/>
              <a:gd name="T17" fmla="*/ 2147483647 h 2604"/>
              <a:gd name="T18" fmla="*/ 2147483647 w 3253"/>
              <a:gd name="T19" fmla="*/ 2147483647 h 2604"/>
              <a:gd name="T20" fmla="*/ 2147483647 w 3253"/>
              <a:gd name="T21" fmla="*/ 2147483647 h 2604"/>
              <a:gd name="T22" fmla="*/ 2147483647 w 3253"/>
              <a:gd name="T23" fmla="*/ 2147483647 h 2604"/>
              <a:gd name="T24" fmla="*/ 2147483647 w 3253"/>
              <a:gd name="T25" fmla="*/ 2147483647 h 2604"/>
              <a:gd name="T26" fmla="*/ 2147483647 w 3253"/>
              <a:gd name="T27" fmla="*/ 2147483647 h 2604"/>
              <a:gd name="T28" fmla="*/ 2147483647 w 3253"/>
              <a:gd name="T29" fmla="*/ 2147483647 h 2604"/>
              <a:gd name="T30" fmla="*/ 2147483647 w 3253"/>
              <a:gd name="T31" fmla="*/ 2147483647 h 2604"/>
              <a:gd name="T32" fmla="*/ 2147483647 w 3253"/>
              <a:gd name="T33" fmla="*/ 2147483647 h 2604"/>
              <a:gd name="T34" fmla="*/ 2147483647 w 3253"/>
              <a:gd name="T35" fmla="*/ 2147483647 h 2604"/>
              <a:gd name="T36" fmla="*/ 2147483647 w 3253"/>
              <a:gd name="T37" fmla="*/ 2147483647 h 2604"/>
              <a:gd name="T38" fmla="*/ 2147483647 w 3253"/>
              <a:gd name="T39" fmla="*/ 2147483647 h 2604"/>
              <a:gd name="T40" fmla="*/ 2147483647 w 3253"/>
              <a:gd name="T41" fmla="*/ 2147483647 h 2604"/>
              <a:gd name="T42" fmla="*/ 2147483647 w 3253"/>
              <a:gd name="T43" fmla="*/ 2147483647 h 2604"/>
              <a:gd name="T44" fmla="*/ 2147483647 w 3253"/>
              <a:gd name="T45" fmla="*/ 2147483647 h 2604"/>
              <a:gd name="T46" fmla="*/ 2147483647 w 3253"/>
              <a:gd name="T47" fmla="*/ 2147483647 h 2604"/>
              <a:gd name="T48" fmla="*/ 2147483647 w 3253"/>
              <a:gd name="T49" fmla="*/ 2147483647 h 2604"/>
              <a:gd name="T50" fmla="*/ 2147483647 w 3253"/>
              <a:gd name="T51" fmla="*/ 2147483647 h 2604"/>
              <a:gd name="T52" fmla="*/ 2147483647 w 3253"/>
              <a:gd name="T53" fmla="*/ 2147483647 h 2604"/>
              <a:gd name="T54" fmla="*/ 2147483647 w 3253"/>
              <a:gd name="T55" fmla="*/ 2147483647 h 2604"/>
              <a:gd name="T56" fmla="*/ 2147483647 w 3253"/>
              <a:gd name="T57" fmla="*/ 2147483647 h 2604"/>
              <a:gd name="T58" fmla="*/ 2147483647 w 3253"/>
              <a:gd name="T59" fmla="*/ 2147483647 h 2604"/>
              <a:gd name="T60" fmla="*/ 2147483647 w 3253"/>
              <a:gd name="T61" fmla="*/ 2147483647 h 2604"/>
              <a:gd name="T62" fmla="*/ 2147483647 w 3253"/>
              <a:gd name="T63" fmla="*/ 2147483647 h 2604"/>
              <a:gd name="T64" fmla="*/ 2147483647 w 3253"/>
              <a:gd name="T65" fmla="*/ 2147483647 h 2604"/>
              <a:gd name="T66" fmla="*/ 2147483647 w 3253"/>
              <a:gd name="T67" fmla="*/ 2147483647 h 2604"/>
              <a:gd name="T68" fmla="*/ 2147483647 w 3253"/>
              <a:gd name="T69" fmla="*/ 2147483647 h 2604"/>
              <a:gd name="T70" fmla="*/ 2147483647 w 3253"/>
              <a:gd name="T71" fmla="*/ 2147483647 h 2604"/>
              <a:gd name="T72" fmla="*/ 2147483647 w 3253"/>
              <a:gd name="T73" fmla="*/ 2147483647 h 2604"/>
              <a:gd name="T74" fmla="*/ 2147483647 w 3253"/>
              <a:gd name="T75" fmla="*/ 2147483647 h 2604"/>
              <a:gd name="T76" fmla="*/ 2147483647 w 3253"/>
              <a:gd name="T77" fmla="*/ 2147483647 h 2604"/>
              <a:gd name="T78" fmla="*/ 2147483647 w 3253"/>
              <a:gd name="T79" fmla="*/ 2147483647 h 2604"/>
              <a:gd name="T80" fmla="*/ 2147483647 w 3253"/>
              <a:gd name="T81" fmla="*/ 2147483647 h 2604"/>
              <a:gd name="T82" fmla="*/ 2147483647 w 3253"/>
              <a:gd name="T83" fmla="*/ 2147483647 h 2604"/>
              <a:gd name="T84" fmla="*/ 2147483647 w 3253"/>
              <a:gd name="T85" fmla="*/ 2147483647 h 2604"/>
              <a:gd name="T86" fmla="*/ 2147483647 w 3253"/>
              <a:gd name="T87" fmla="*/ 2147483647 h 2604"/>
              <a:gd name="T88" fmla="*/ 2147483647 w 3253"/>
              <a:gd name="T89" fmla="*/ 2147483647 h 2604"/>
              <a:gd name="T90" fmla="*/ 2147483647 w 3253"/>
              <a:gd name="T91" fmla="*/ 2147483647 h 2604"/>
              <a:gd name="T92" fmla="*/ 2147483647 w 3253"/>
              <a:gd name="T93" fmla="*/ 2147483647 h 2604"/>
              <a:gd name="T94" fmla="*/ 2147483647 w 3253"/>
              <a:gd name="T95" fmla="*/ 2147483647 h 2604"/>
              <a:gd name="T96" fmla="*/ 2147483647 w 3253"/>
              <a:gd name="T97" fmla="*/ 2147483647 h 2604"/>
              <a:gd name="T98" fmla="*/ 2147483647 w 3253"/>
              <a:gd name="T99" fmla="*/ 2147483647 h 2604"/>
              <a:gd name="T100" fmla="*/ 2147483647 w 3253"/>
              <a:gd name="T101" fmla="*/ 2147483647 h 2604"/>
              <a:gd name="T102" fmla="*/ 2147483647 w 3253"/>
              <a:gd name="T103" fmla="*/ 2147483647 h 2604"/>
              <a:gd name="T104" fmla="*/ 2147483647 w 3253"/>
              <a:gd name="T105" fmla="*/ 2147483647 h 2604"/>
              <a:gd name="T106" fmla="*/ 2147483647 w 3253"/>
              <a:gd name="T107" fmla="*/ 2147483647 h 2604"/>
              <a:gd name="T108" fmla="*/ 2147483647 w 3253"/>
              <a:gd name="T109" fmla="*/ 2147483647 h 2604"/>
              <a:gd name="T110" fmla="*/ 2147483647 w 3253"/>
              <a:gd name="T111" fmla="*/ 2147483647 h 2604"/>
              <a:gd name="T112" fmla="*/ 2147483647 w 3253"/>
              <a:gd name="T113" fmla="*/ 2147483647 h 2604"/>
              <a:gd name="T114" fmla="*/ 2147483647 w 3253"/>
              <a:gd name="T115" fmla="*/ 2147483647 h 2604"/>
              <a:gd name="T116" fmla="*/ 2147483647 w 3253"/>
              <a:gd name="T117" fmla="*/ 2147483647 h 2604"/>
              <a:gd name="T118" fmla="*/ 2147483647 w 3253"/>
              <a:gd name="T119" fmla="*/ 2147483647 h 2604"/>
              <a:gd name="T120" fmla="*/ 2147483647 w 3253"/>
              <a:gd name="T121" fmla="*/ 2147483647 h 2604"/>
              <a:gd name="T122" fmla="*/ 2147483647 w 3253"/>
              <a:gd name="T123" fmla="*/ 2147483647 h 2604"/>
              <a:gd name="T124" fmla="*/ 2147483647 w 3253"/>
              <a:gd name="T125" fmla="*/ 2147483647 h 26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53"/>
              <a:gd name="T190" fmla="*/ 0 h 2604"/>
              <a:gd name="T191" fmla="*/ 3253 w 3253"/>
              <a:gd name="T192" fmla="*/ 2604 h 26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53" h="2604">
                <a:moveTo>
                  <a:pt x="0" y="1088"/>
                </a:moveTo>
                <a:lnTo>
                  <a:pt x="6" y="1087"/>
                </a:lnTo>
                <a:lnTo>
                  <a:pt x="11" y="1084"/>
                </a:lnTo>
                <a:lnTo>
                  <a:pt x="15" y="1077"/>
                </a:lnTo>
                <a:lnTo>
                  <a:pt x="12" y="1073"/>
                </a:lnTo>
                <a:lnTo>
                  <a:pt x="10" y="1067"/>
                </a:lnTo>
                <a:lnTo>
                  <a:pt x="4" y="1060"/>
                </a:lnTo>
                <a:lnTo>
                  <a:pt x="6" y="1053"/>
                </a:lnTo>
                <a:lnTo>
                  <a:pt x="8" y="1047"/>
                </a:lnTo>
                <a:lnTo>
                  <a:pt x="8" y="1045"/>
                </a:lnTo>
                <a:lnTo>
                  <a:pt x="15" y="1039"/>
                </a:lnTo>
                <a:lnTo>
                  <a:pt x="21" y="1036"/>
                </a:lnTo>
                <a:lnTo>
                  <a:pt x="27" y="1037"/>
                </a:lnTo>
                <a:lnTo>
                  <a:pt x="33" y="1033"/>
                </a:lnTo>
                <a:lnTo>
                  <a:pt x="38" y="1027"/>
                </a:lnTo>
                <a:lnTo>
                  <a:pt x="45" y="1021"/>
                </a:lnTo>
                <a:lnTo>
                  <a:pt x="51" y="1019"/>
                </a:lnTo>
                <a:lnTo>
                  <a:pt x="49" y="1013"/>
                </a:lnTo>
                <a:lnTo>
                  <a:pt x="50" y="1006"/>
                </a:lnTo>
                <a:lnTo>
                  <a:pt x="56" y="1007"/>
                </a:lnTo>
                <a:lnTo>
                  <a:pt x="59" y="1008"/>
                </a:lnTo>
                <a:lnTo>
                  <a:pt x="65" y="1009"/>
                </a:lnTo>
                <a:lnTo>
                  <a:pt x="72" y="1009"/>
                </a:lnTo>
                <a:lnTo>
                  <a:pt x="78" y="1004"/>
                </a:lnTo>
                <a:lnTo>
                  <a:pt x="81" y="1001"/>
                </a:lnTo>
                <a:lnTo>
                  <a:pt x="87" y="996"/>
                </a:lnTo>
                <a:lnTo>
                  <a:pt x="93" y="998"/>
                </a:lnTo>
                <a:lnTo>
                  <a:pt x="95" y="1005"/>
                </a:lnTo>
                <a:lnTo>
                  <a:pt x="99" y="1012"/>
                </a:lnTo>
                <a:lnTo>
                  <a:pt x="101" y="1019"/>
                </a:lnTo>
                <a:lnTo>
                  <a:pt x="108" y="1021"/>
                </a:lnTo>
                <a:lnTo>
                  <a:pt x="113" y="1021"/>
                </a:lnTo>
                <a:lnTo>
                  <a:pt x="120" y="1015"/>
                </a:lnTo>
                <a:lnTo>
                  <a:pt x="131" y="1013"/>
                </a:lnTo>
                <a:lnTo>
                  <a:pt x="138" y="1015"/>
                </a:lnTo>
                <a:lnTo>
                  <a:pt x="144" y="1014"/>
                </a:lnTo>
                <a:lnTo>
                  <a:pt x="147" y="1007"/>
                </a:lnTo>
                <a:lnTo>
                  <a:pt x="149" y="1000"/>
                </a:lnTo>
                <a:lnTo>
                  <a:pt x="151" y="993"/>
                </a:lnTo>
                <a:lnTo>
                  <a:pt x="149" y="987"/>
                </a:lnTo>
                <a:lnTo>
                  <a:pt x="153" y="980"/>
                </a:lnTo>
                <a:lnTo>
                  <a:pt x="155" y="976"/>
                </a:lnTo>
                <a:lnTo>
                  <a:pt x="154" y="970"/>
                </a:lnTo>
                <a:lnTo>
                  <a:pt x="160" y="965"/>
                </a:lnTo>
                <a:lnTo>
                  <a:pt x="167" y="963"/>
                </a:lnTo>
                <a:lnTo>
                  <a:pt x="172" y="965"/>
                </a:lnTo>
                <a:lnTo>
                  <a:pt x="179" y="966"/>
                </a:lnTo>
                <a:lnTo>
                  <a:pt x="184" y="965"/>
                </a:lnTo>
                <a:lnTo>
                  <a:pt x="190" y="966"/>
                </a:lnTo>
                <a:lnTo>
                  <a:pt x="197" y="967"/>
                </a:lnTo>
                <a:lnTo>
                  <a:pt x="203" y="966"/>
                </a:lnTo>
                <a:lnTo>
                  <a:pt x="209" y="964"/>
                </a:lnTo>
                <a:lnTo>
                  <a:pt x="215" y="962"/>
                </a:lnTo>
                <a:lnTo>
                  <a:pt x="228" y="963"/>
                </a:lnTo>
                <a:lnTo>
                  <a:pt x="233" y="956"/>
                </a:lnTo>
                <a:lnTo>
                  <a:pt x="234" y="954"/>
                </a:lnTo>
                <a:lnTo>
                  <a:pt x="236" y="947"/>
                </a:lnTo>
                <a:lnTo>
                  <a:pt x="238" y="946"/>
                </a:lnTo>
                <a:lnTo>
                  <a:pt x="236" y="939"/>
                </a:lnTo>
                <a:lnTo>
                  <a:pt x="242" y="932"/>
                </a:lnTo>
                <a:lnTo>
                  <a:pt x="248" y="930"/>
                </a:lnTo>
                <a:lnTo>
                  <a:pt x="255" y="923"/>
                </a:lnTo>
                <a:lnTo>
                  <a:pt x="267" y="916"/>
                </a:lnTo>
                <a:lnTo>
                  <a:pt x="273" y="911"/>
                </a:lnTo>
                <a:lnTo>
                  <a:pt x="278" y="908"/>
                </a:lnTo>
                <a:lnTo>
                  <a:pt x="286" y="906"/>
                </a:lnTo>
                <a:lnTo>
                  <a:pt x="292" y="903"/>
                </a:lnTo>
                <a:lnTo>
                  <a:pt x="297" y="900"/>
                </a:lnTo>
                <a:lnTo>
                  <a:pt x="303" y="898"/>
                </a:lnTo>
                <a:lnTo>
                  <a:pt x="307" y="891"/>
                </a:lnTo>
                <a:lnTo>
                  <a:pt x="314" y="886"/>
                </a:lnTo>
                <a:lnTo>
                  <a:pt x="317" y="885"/>
                </a:lnTo>
                <a:lnTo>
                  <a:pt x="322" y="886"/>
                </a:lnTo>
                <a:lnTo>
                  <a:pt x="329" y="886"/>
                </a:lnTo>
                <a:lnTo>
                  <a:pt x="329" y="879"/>
                </a:lnTo>
                <a:lnTo>
                  <a:pt x="326" y="872"/>
                </a:lnTo>
                <a:lnTo>
                  <a:pt x="326" y="867"/>
                </a:lnTo>
                <a:lnTo>
                  <a:pt x="326" y="864"/>
                </a:lnTo>
                <a:lnTo>
                  <a:pt x="322" y="858"/>
                </a:lnTo>
                <a:lnTo>
                  <a:pt x="320" y="851"/>
                </a:lnTo>
                <a:lnTo>
                  <a:pt x="316" y="845"/>
                </a:lnTo>
                <a:lnTo>
                  <a:pt x="313" y="838"/>
                </a:lnTo>
                <a:lnTo>
                  <a:pt x="314" y="831"/>
                </a:lnTo>
                <a:lnTo>
                  <a:pt x="314" y="825"/>
                </a:lnTo>
                <a:lnTo>
                  <a:pt x="320" y="823"/>
                </a:lnTo>
                <a:lnTo>
                  <a:pt x="326" y="820"/>
                </a:lnTo>
                <a:lnTo>
                  <a:pt x="329" y="820"/>
                </a:lnTo>
                <a:lnTo>
                  <a:pt x="324" y="814"/>
                </a:lnTo>
                <a:lnTo>
                  <a:pt x="318" y="811"/>
                </a:lnTo>
                <a:lnTo>
                  <a:pt x="322" y="805"/>
                </a:lnTo>
                <a:lnTo>
                  <a:pt x="328" y="799"/>
                </a:lnTo>
                <a:lnTo>
                  <a:pt x="335" y="802"/>
                </a:lnTo>
                <a:lnTo>
                  <a:pt x="336" y="796"/>
                </a:lnTo>
                <a:lnTo>
                  <a:pt x="332" y="788"/>
                </a:lnTo>
                <a:lnTo>
                  <a:pt x="326" y="786"/>
                </a:lnTo>
                <a:lnTo>
                  <a:pt x="326" y="779"/>
                </a:lnTo>
                <a:lnTo>
                  <a:pt x="325" y="772"/>
                </a:lnTo>
                <a:lnTo>
                  <a:pt x="320" y="765"/>
                </a:lnTo>
                <a:lnTo>
                  <a:pt x="315" y="758"/>
                </a:lnTo>
                <a:lnTo>
                  <a:pt x="309" y="751"/>
                </a:lnTo>
                <a:lnTo>
                  <a:pt x="307" y="747"/>
                </a:lnTo>
                <a:lnTo>
                  <a:pt x="306" y="747"/>
                </a:lnTo>
                <a:lnTo>
                  <a:pt x="302" y="740"/>
                </a:lnTo>
                <a:lnTo>
                  <a:pt x="297" y="733"/>
                </a:lnTo>
                <a:lnTo>
                  <a:pt x="293" y="726"/>
                </a:lnTo>
                <a:lnTo>
                  <a:pt x="289" y="720"/>
                </a:lnTo>
                <a:lnTo>
                  <a:pt x="289" y="718"/>
                </a:lnTo>
                <a:lnTo>
                  <a:pt x="288" y="712"/>
                </a:lnTo>
                <a:lnTo>
                  <a:pt x="285" y="705"/>
                </a:lnTo>
                <a:lnTo>
                  <a:pt x="280" y="698"/>
                </a:lnTo>
                <a:lnTo>
                  <a:pt x="280" y="691"/>
                </a:lnTo>
                <a:lnTo>
                  <a:pt x="279" y="684"/>
                </a:lnTo>
                <a:lnTo>
                  <a:pt x="284" y="677"/>
                </a:lnTo>
                <a:lnTo>
                  <a:pt x="277" y="673"/>
                </a:lnTo>
                <a:lnTo>
                  <a:pt x="271" y="672"/>
                </a:lnTo>
                <a:lnTo>
                  <a:pt x="265" y="668"/>
                </a:lnTo>
                <a:lnTo>
                  <a:pt x="259" y="669"/>
                </a:lnTo>
                <a:lnTo>
                  <a:pt x="255" y="670"/>
                </a:lnTo>
                <a:lnTo>
                  <a:pt x="251" y="669"/>
                </a:lnTo>
                <a:lnTo>
                  <a:pt x="246" y="667"/>
                </a:lnTo>
                <a:lnTo>
                  <a:pt x="245" y="660"/>
                </a:lnTo>
                <a:lnTo>
                  <a:pt x="247" y="656"/>
                </a:lnTo>
                <a:lnTo>
                  <a:pt x="249" y="654"/>
                </a:lnTo>
                <a:lnTo>
                  <a:pt x="257" y="651"/>
                </a:lnTo>
                <a:lnTo>
                  <a:pt x="262" y="651"/>
                </a:lnTo>
                <a:lnTo>
                  <a:pt x="268" y="651"/>
                </a:lnTo>
                <a:lnTo>
                  <a:pt x="274" y="646"/>
                </a:lnTo>
                <a:lnTo>
                  <a:pt x="280" y="645"/>
                </a:lnTo>
                <a:lnTo>
                  <a:pt x="287" y="643"/>
                </a:lnTo>
                <a:lnTo>
                  <a:pt x="293" y="644"/>
                </a:lnTo>
                <a:lnTo>
                  <a:pt x="299" y="642"/>
                </a:lnTo>
                <a:lnTo>
                  <a:pt x="305" y="641"/>
                </a:lnTo>
                <a:lnTo>
                  <a:pt x="312" y="636"/>
                </a:lnTo>
                <a:lnTo>
                  <a:pt x="318" y="634"/>
                </a:lnTo>
                <a:lnTo>
                  <a:pt x="324" y="633"/>
                </a:lnTo>
                <a:lnTo>
                  <a:pt x="329" y="630"/>
                </a:lnTo>
                <a:lnTo>
                  <a:pt x="336" y="627"/>
                </a:lnTo>
                <a:lnTo>
                  <a:pt x="342" y="632"/>
                </a:lnTo>
                <a:lnTo>
                  <a:pt x="345" y="637"/>
                </a:lnTo>
                <a:lnTo>
                  <a:pt x="350" y="640"/>
                </a:lnTo>
                <a:lnTo>
                  <a:pt x="356" y="642"/>
                </a:lnTo>
                <a:lnTo>
                  <a:pt x="363" y="638"/>
                </a:lnTo>
                <a:lnTo>
                  <a:pt x="369" y="636"/>
                </a:lnTo>
                <a:lnTo>
                  <a:pt x="376" y="637"/>
                </a:lnTo>
                <a:lnTo>
                  <a:pt x="381" y="642"/>
                </a:lnTo>
                <a:lnTo>
                  <a:pt x="388" y="645"/>
                </a:lnTo>
                <a:lnTo>
                  <a:pt x="390" y="642"/>
                </a:lnTo>
                <a:lnTo>
                  <a:pt x="390" y="638"/>
                </a:lnTo>
                <a:lnTo>
                  <a:pt x="391" y="638"/>
                </a:lnTo>
                <a:lnTo>
                  <a:pt x="390" y="632"/>
                </a:lnTo>
                <a:lnTo>
                  <a:pt x="388" y="625"/>
                </a:lnTo>
                <a:lnTo>
                  <a:pt x="383" y="619"/>
                </a:lnTo>
                <a:lnTo>
                  <a:pt x="377" y="617"/>
                </a:lnTo>
                <a:lnTo>
                  <a:pt x="370" y="617"/>
                </a:lnTo>
                <a:lnTo>
                  <a:pt x="365" y="612"/>
                </a:lnTo>
                <a:lnTo>
                  <a:pt x="365" y="605"/>
                </a:lnTo>
                <a:lnTo>
                  <a:pt x="364" y="599"/>
                </a:lnTo>
                <a:lnTo>
                  <a:pt x="366" y="592"/>
                </a:lnTo>
                <a:lnTo>
                  <a:pt x="367" y="585"/>
                </a:lnTo>
                <a:lnTo>
                  <a:pt x="366" y="578"/>
                </a:lnTo>
                <a:lnTo>
                  <a:pt x="366" y="572"/>
                </a:lnTo>
                <a:lnTo>
                  <a:pt x="364" y="565"/>
                </a:lnTo>
                <a:lnTo>
                  <a:pt x="364" y="559"/>
                </a:lnTo>
                <a:lnTo>
                  <a:pt x="366" y="552"/>
                </a:lnTo>
                <a:lnTo>
                  <a:pt x="366" y="545"/>
                </a:lnTo>
                <a:lnTo>
                  <a:pt x="366" y="539"/>
                </a:lnTo>
                <a:lnTo>
                  <a:pt x="366" y="532"/>
                </a:lnTo>
                <a:lnTo>
                  <a:pt x="366" y="515"/>
                </a:lnTo>
                <a:lnTo>
                  <a:pt x="367" y="508"/>
                </a:lnTo>
                <a:lnTo>
                  <a:pt x="368" y="501"/>
                </a:lnTo>
                <a:lnTo>
                  <a:pt x="366" y="495"/>
                </a:lnTo>
                <a:lnTo>
                  <a:pt x="364" y="488"/>
                </a:lnTo>
                <a:lnTo>
                  <a:pt x="372" y="483"/>
                </a:lnTo>
                <a:lnTo>
                  <a:pt x="378" y="487"/>
                </a:lnTo>
                <a:lnTo>
                  <a:pt x="384" y="488"/>
                </a:lnTo>
                <a:lnTo>
                  <a:pt x="390" y="491"/>
                </a:lnTo>
                <a:lnTo>
                  <a:pt x="395" y="495"/>
                </a:lnTo>
                <a:lnTo>
                  <a:pt x="402" y="496"/>
                </a:lnTo>
                <a:lnTo>
                  <a:pt x="408" y="498"/>
                </a:lnTo>
                <a:lnTo>
                  <a:pt x="414" y="500"/>
                </a:lnTo>
                <a:lnTo>
                  <a:pt x="420" y="501"/>
                </a:lnTo>
                <a:lnTo>
                  <a:pt x="426" y="501"/>
                </a:lnTo>
                <a:lnTo>
                  <a:pt x="439" y="499"/>
                </a:lnTo>
                <a:lnTo>
                  <a:pt x="445" y="499"/>
                </a:lnTo>
                <a:lnTo>
                  <a:pt x="450" y="500"/>
                </a:lnTo>
                <a:lnTo>
                  <a:pt x="456" y="500"/>
                </a:lnTo>
                <a:lnTo>
                  <a:pt x="463" y="500"/>
                </a:lnTo>
                <a:lnTo>
                  <a:pt x="469" y="507"/>
                </a:lnTo>
                <a:lnTo>
                  <a:pt x="475" y="512"/>
                </a:lnTo>
                <a:lnTo>
                  <a:pt x="481" y="507"/>
                </a:lnTo>
                <a:lnTo>
                  <a:pt x="487" y="501"/>
                </a:lnTo>
                <a:lnTo>
                  <a:pt x="494" y="496"/>
                </a:lnTo>
                <a:lnTo>
                  <a:pt x="499" y="496"/>
                </a:lnTo>
                <a:lnTo>
                  <a:pt x="506" y="495"/>
                </a:lnTo>
                <a:lnTo>
                  <a:pt x="506" y="490"/>
                </a:lnTo>
                <a:lnTo>
                  <a:pt x="511" y="483"/>
                </a:lnTo>
                <a:lnTo>
                  <a:pt x="510" y="476"/>
                </a:lnTo>
                <a:lnTo>
                  <a:pt x="507" y="470"/>
                </a:lnTo>
                <a:lnTo>
                  <a:pt x="501" y="464"/>
                </a:lnTo>
                <a:lnTo>
                  <a:pt x="500" y="462"/>
                </a:lnTo>
                <a:lnTo>
                  <a:pt x="498" y="455"/>
                </a:lnTo>
                <a:lnTo>
                  <a:pt x="495" y="448"/>
                </a:lnTo>
                <a:lnTo>
                  <a:pt x="490" y="440"/>
                </a:lnTo>
                <a:lnTo>
                  <a:pt x="486" y="434"/>
                </a:lnTo>
                <a:lnTo>
                  <a:pt x="483" y="426"/>
                </a:lnTo>
                <a:lnTo>
                  <a:pt x="483" y="425"/>
                </a:lnTo>
                <a:lnTo>
                  <a:pt x="484" y="423"/>
                </a:lnTo>
                <a:lnTo>
                  <a:pt x="483" y="416"/>
                </a:lnTo>
                <a:lnTo>
                  <a:pt x="481" y="409"/>
                </a:lnTo>
                <a:lnTo>
                  <a:pt x="482" y="403"/>
                </a:lnTo>
                <a:lnTo>
                  <a:pt x="483" y="395"/>
                </a:lnTo>
                <a:lnTo>
                  <a:pt x="489" y="390"/>
                </a:lnTo>
                <a:lnTo>
                  <a:pt x="495" y="390"/>
                </a:lnTo>
                <a:lnTo>
                  <a:pt x="502" y="390"/>
                </a:lnTo>
                <a:lnTo>
                  <a:pt x="508" y="390"/>
                </a:lnTo>
                <a:lnTo>
                  <a:pt x="514" y="384"/>
                </a:lnTo>
                <a:lnTo>
                  <a:pt x="521" y="384"/>
                </a:lnTo>
                <a:lnTo>
                  <a:pt x="526" y="377"/>
                </a:lnTo>
                <a:lnTo>
                  <a:pt x="529" y="370"/>
                </a:lnTo>
                <a:lnTo>
                  <a:pt x="529" y="364"/>
                </a:lnTo>
                <a:lnTo>
                  <a:pt x="529" y="357"/>
                </a:lnTo>
                <a:lnTo>
                  <a:pt x="524" y="352"/>
                </a:lnTo>
                <a:lnTo>
                  <a:pt x="522" y="345"/>
                </a:lnTo>
                <a:lnTo>
                  <a:pt x="525" y="338"/>
                </a:lnTo>
                <a:lnTo>
                  <a:pt x="530" y="338"/>
                </a:lnTo>
                <a:lnTo>
                  <a:pt x="536" y="336"/>
                </a:lnTo>
                <a:lnTo>
                  <a:pt x="543" y="336"/>
                </a:lnTo>
                <a:lnTo>
                  <a:pt x="558" y="339"/>
                </a:lnTo>
                <a:lnTo>
                  <a:pt x="564" y="336"/>
                </a:lnTo>
                <a:lnTo>
                  <a:pt x="571" y="333"/>
                </a:lnTo>
                <a:lnTo>
                  <a:pt x="576" y="333"/>
                </a:lnTo>
                <a:lnTo>
                  <a:pt x="579" y="339"/>
                </a:lnTo>
                <a:lnTo>
                  <a:pt x="585" y="346"/>
                </a:lnTo>
                <a:lnTo>
                  <a:pt x="579" y="352"/>
                </a:lnTo>
                <a:lnTo>
                  <a:pt x="586" y="359"/>
                </a:lnTo>
                <a:lnTo>
                  <a:pt x="592" y="363"/>
                </a:lnTo>
                <a:lnTo>
                  <a:pt x="598" y="364"/>
                </a:lnTo>
                <a:lnTo>
                  <a:pt x="604" y="369"/>
                </a:lnTo>
                <a:lnTo>
                  <a:pt x="600" y="376"/>
                </a:lnTo>
                <a:lnTo>
                  <a:pt x="606" y="380"/>
                </a:lnTo>
                <a:lnTo>
                  <a:pt x="612" y="383"/>
                </a:lnTo>
                <a:lnTo>
                  <a:pt x="619" y="384"/>
                </a:lnTo>
                <a:lnTo>
                  <a:pt x="624" y="386"/>
                </a:lnTo>
                <a:lnTo>
                  <a:pt x="630" y="391"/>
                </a:lnTo>
                <a:lnTo>
                  <a:pt x="637" y="392"/>
                </a:lnTo>
                <a:lnTo>
                  <a:pt x="643" y="399"/>
                </a:lnTo>
                <a:lnTo>
                  <a:pt x="646" y="406"/>
                </a:lnTo>
                <a:lnTo>
                  <a:pt x="653" y="409"/>
                </a:lnTo>
                <a:lnTo>
                  <a:pt x="658" y="412"/>
                </a:lnTo>
                <a:lnTo>
                  <a:pt x="664" y="414"/>
                </a:lnTo>
                <a:lnTo>
                  <a:pt x="671" y="416"/>
                </a:lnTo>
                <a:lnTo>
                  <a:pt x="677" y="422"/>
                </a:lnTo>
                <a:lnTo>
                  <a:pt x="683" y="423"/>
                </a:lnTo>
                <a:lnTo>
                  <a:pt x="689" y="423"/>
                </a:lnTo>
                <a:lnTo>
                  <a:pt x="694" y="418"/>
                </a:lnTo>
                <a:lnTo>
                  <a:pt x="702" y="420"/>
                </a:lnTo>
                <a:lnTo>
                  <a:pt x="708" y="422"/>
                </a:lnTo>
                <a:lnTo>
                  <a:pt x="713" y="428"/>
                </a:lnTo>
                <a:lnTo>
                  <a:pt x="719" y="431"/>
                </a:lnTo>
                <a:lnTo>
                  <a:pt x="725" y="435"/>
                </a:lnTo>
                <a:lnTo>
                  <a:pt x="732" y="435"/>
                </a:lnTo>
                <a:lnTo>
                  <a:pt x="733" y="431"/>
                </a:lnTo>
                <a:lnTo>
                  <a:pt x="740" y="434"/>
                </a:lnTo>
                <a:lnTo>
                  <a:pt x="743" y="441"/>
                </a:lnTo>
                <a:lnTo>
                  <a:pt x="749" y="444"/>
                </a:lnTo>
                <a:lnTo>
                  <a:pt x="755" y="447"/>
                </a:lnTo>
                <a:lnTo>
                  <a:pt x="761" y="450"/>
                </a:lnTo>
                <a:lnTo>
                  <a:pt x="765" y="456"/>
                </a:lnTo>
                <a:lnTo>
                  <a:pt x="771" y="462"/>
                </a:lnTo>
                <a:lnTo>
                  <a:pt x="774" y="468"/>
                </a:lnTo>
                <a:lnTo>
                  <a:pt x="777" y="475"/>
                </a:lnTo>
                <a:lnTo>
                  <a:pt x="783" y="482"/>
                </a:lnTo>
                <a:lnTo>
                  <a:pt x="795" y="493"/>
                </a:lnTo>
                <a:lnTo>
                  <a:pt x="802" y="499"/>
                </a:lnTo>
                <a:lnTo>
                  <a:pt x="807" y="500"/>
                </a:lnTo>
                <a:lnTo>
                  <a:pt x="814" y="507"/>
                </a:lnTo>
                <a:lnTo>
                  <a:pt x="817" y="514"/>
                </a:lnTo>
                <a:lnTo>
                  <a:pt x="824" y="519"/>
                </a:lnTo>
                <a:lnTo>
                  <a:pt x="826" y="525"/>
                </a:lnTo>
                <a:lnTo>
                  <a:pt x="831" y="532"/>
                </a:lnTo>
                <a:lnTo>
                  <a:pt x="831" y="546"/>
                </a:lnTo>
                <a:lnTo>
                  <a:pt x="830" y="553"/>
                </a:lnTo>
                <a:lnTo>
                  <a:pt x="834" y="560"/>
                </a:lnTo>
                <a:lnTo>
                  <a:pt x="839" y="565"/>
                </a:lnTo>
                <a:lnTo>
                  <a:pt x="841" y="568"/>
                </a:lnTo>
                <a:lnTo>
                  <a:pt x="842" y="569"/>
                </a:lnTo>
                <a:lnTo>
                  <a:pt x="843" y="577"/>
                </a:lnTo>
                <a:lnTo>
                  <a:pt x="839" y="583"/>
                </a:lnTo>
                <a:lnTo>
                  <a:pt x="837" y="589"/>
                </a:lnTo>
                <a:lnTo>
                  <a:pt x="835" y="595"/>
                </a:lnTo>
                <a:lnTo>
                  <a:pt x="836" y="602"/>
                </a:lnTo>
                <a:lnTo>
                  <a:pt x="837" y="609"/>
                </a:lnTo>
                <a:lnTo>
                  <a:pt x="839" y="616"/>
                </a:lnTo>
                <a:lnTo>
                  <a:pt x="840" y="617"/>
                </a:lnTo>
                <a:lnTo>
                  <a:pt x="846" y="620"/>
                </a:lnTo>
                <a:lnTo>
                  <a:pt x="851" y="627"/>
                </a:lnTo>
                <a:lnTo>
                  <a:pt x="863" y="638"/>
                </a:lnTo>
                <a:lnTo>
                  <a:pt x="869" y="637"/>
                </a:lnTo>
                <a:lnTo>
                  <a:pt x="875" y="640"/>
                </a:lnTo>
                <a:lnTo>
                  <a:pt x="882" y="643"/>
                </a:lnTo>
                <a:lnTo>
                  <a:pt x="888" y="645"/>
                </a:lnTo>
                <a:lnTo>
                  <a:pt x="892" y="642"/>
                </a:lnTo>
                <a:lnTo>
                  <a:pt x="898" y="648"/>
                </a:lnTo>
                <a:lnTo>
                  <a:pt x="904" y="648"/>
                </a:lnTo>
                <a:lnTo>
                  <a:pt x="911" y="648"/>
                </a:lnTo>
                <a:lnTo>
                  <a:pt x="917" y="649"/>
                </a:lnTo>
                <a:lnTo>
                  <a:pt x="923" y="649"/>
                </a:lnTo>
                <a:lnTo>
                  <a:pt x="929" y="648"/>
                </a:lnTo>
                <a:lnTo>
                  <a:pt x="935" y="651"/>
                </a:lnTo>
                <a:lnTo>
                  <a:pt x="942" y="653"/>
                </a:lnTo>
                <a:lnTo>
                  <a:pt x="954" y="654"/>
                </a:lnTo>
                <a:lnTo>
                  <a:pt x="960" y="653"/>
                </a:lnTo>
                <a:lnTo>
                  <a:pt x="966" y="652"/>
                </a:lnTo>
                <a:lnTo>
                  <a:pt x="973" y="651"/>
                </a:lnTo>
                <a:lnTo>
                  <a:pt x="979" y="651"/>
                </a:lnTo>
                <a:lnTo>
                  <a:pt x="984" y="653"/>
                </a:lnTo>
                <a:lnTo>
                  <a:pt x="991" y="653"/>
                </a:lnTo>
                <a:lnTo>
                  <a:pt x="996" y="654"/>
                </a:lnTo>
                <a:lnTo>
                  <a:pt x="997" y="654"/>
                </a:lnTo>
                <a:lnTo>
                  <a:pt x="1004" y="656"/>
                </a:lnTo>
                <a:lnTo>
                  <a:pt x="1010" y="658"/>
                </a:lnTo>
                <a:lnTo>
                  <a:pt x="1016" y="658"/>
                </a:lnTo>
                <a:lnTo>
                  <a:pt x="1022" y="660"/>
                </a:lnTo>
                <a:lnTo>
                  <a:pt x="1029" y="664"/>
                </a:lnTo>
                <a:lnTo>
                  <a:pt x="1035" y="668"/>
                </a:lnTo>
                <a:lnTo>
                  <a:pt x="1041" y="674"/>
                </a:lnTo>
                <a:lnTo>
                  <a:pt x="1048" y="680"/>
                </a:lnTo>
                <a:lnTo>
                  <a:pt x="1049" y="681"/>
                </a:lnTo>
                <a:lnTo>
                  <a:pt x="1055" y="681"/>
                </a:lnTo>
                <a:lnTo>
                  <a:pt x="1063" y="681"/>
                </a:lnTo>
                <a:lnTo>
                  <a:pt x="1070" y="685"/>
                </a:lnTo>
                <a:lnTo>
                  <a:pt x="1076" y="692"/>
                </a:lnTo>
                <a:lnTo>
                  <a:pt x="1082" y="693"/>
                </a:lnTo>
                <a:lnTo>
                  <a:pt x="1094" y="699"/>
                </a:lnTo>
                <a:lnTo>
                  <a:pt x="1100" y="705"/>
                </a:lnTo>
                <a:lnTo>
                  <a:pt x="1113" y="708"/>
                </a:lnTo>
                <a:lnTo>
                  <a:pt x="1120" y="712"/>
                </a:lnTo>
                <a:lnTo>
                  <a:pt x="1125" y="712"/>
                </a:lnTo>
                <a:lnTo>
                  <a:pt x="1131" y="710"/>
                </a:lnTo>
                <a:lnTo>
                  <a:pt x="1137" y="710"/>
                </a:lnTo>
                <a:lnTo>
                  <a:pt x="1143" y="712"/>
                </a:lnTo>
                <a:lnTo>
                  <a:pt x="1141" y="718"/>
                </a:lnTo>
                <a:lnTo>
                  <a:pt x="1144" y="724"/>
                </a:lnTo>
                <a:lnTo>
                  <a:pt x="1145" y="731"/>
                </a:lnTo>
                <a:lnTo>
                  <a:pt x="1152" y="732"/>
                </a:lnTo>
                <a:lnTo>
                  <a:pt x="1159" y="733"/>
                </a:lnTo>
                <a:lnTo>
                  <a:pt x="1164" y="740"/>
                </a:lnTo>
                <a:lnTo>
                  <a:pt x="1169" y="748"/>
                </a:lnTo>
                <a:lnTo>
                  <a:pt x="1174" y="755"/>
                </a:lnTo>
                <a:lnTo>
                  <a:pt x="1179" y="762"/>
                </a:lnTo>
                <a:lnTo>
                  <a:pt x="1184" y="769"/>
                </a:lnTo>
                <a:lnTo>
                  <a:pt x="1190" y="775"/>
                </a:lnTo>
                <a:lnTo>
                  <a:pt x="1194" y="781"/>
                </a:lnTo>
                <a:lnTo>
                  <a:pt x="1198" y="788"/>
                </a:lnTo>
                <a:lnTo>
                  <a:pt x="1203" y="794"/>
                </a:lnTo>
                <a:lnTo>
                  <a:pt x="1211" y="798"/>
                </a:lnTo>
                <a:lnTo>
                  <a:pt x="1228" y="812"/>
                </a:lnTo>
                <a:lnTo>
                  <a:pt x="1234" y="817"/>
                </a:lnTo>
                <a:lnTo>
                  <a:pt x="1239" y="825"/>
                </a:lnTo>
                <a:lnTo>
                  <a:pt x="1242" y="831"/>
                </a:lnTo>
                <a:lnTo>
                  <a:pt x="1249" y="831"/>
                </a:lnTo>
                <a:lnTo>
                  <a:pt x="1254" y="830"/>
                </a:lnTo>
                <a:lnTo>
                  <a:pt x="1261" y="829"/>
                </a:lnTo>
                <a:lnTo>
                  <a:pt x="1266" y="829"/>
                </a:lnTo>
                <a:lnTo>
                  <a:pt x="1274" y="829"/>
                </a:lnTo>
                <a:lnTo>
                  <a:pt x="1279" y="828"/>
                </a:lnTo>
                <a:lnTo>
                  <a:pt x="1286" y="827"/>
                </a:lnTo>
                <a:lnTo>
                  <a:pt x="1292" y="827"/>
                </a:lnTo>
                <a:lnTo>
                  <a:pt x="1299" y="828"/>
                </a:lnTo>
                <a:lnTo>
                  <a:pt x="1305" y="829"/>
                </a:lnTo>
                <a:lnTo>
                  <a:pt x="1310" y="830"/>
                </a:lnTo>
                <a:lnTo>
                  <a:pt x="1316" y="831"/>
                </a:lnTo>
                <a:lnTo>
                  <a:pt x="1322" y="833"/>
                </a:lnTo>
                <a:lnTo>
                  <a:pt x="1329" y="834"/>
                </a:lnTo>
                <a:lnTo>
                  <a:pt x="1335" y="835"/>
                </a:lnTo>
                <a:lnTo>
                  <a:pt x="1340" y="836"/>
                </a:lnTo>
                <a:lnTo>
                  <a:pt x="1346" y="837"/>
                </a:lnTo>
                <a:lnTo>
                  <a:pt x="1360" y="839"/>
                </a:lnTo>
                <a:lnTo>
                  <a:pt x="1366" y="839"/>
                </a:lnTo>
                <a:lnTo>
                  <a:pt x="1372" y="839"/>
                </a:lnTo>
                <a:lnTo>
                  <a:pt x="1379" y="841"/>
                </a:lnTo>
                <a:lnTo>
                  <a:pt x="1385" y="841"/>
                </a:lnTo>
                <a:lnTo>
                  <a:pt x="1392" y="841"/>
                </a:lnTo>
                <a:lnTo>
                  <a:pt x="1399" y="842"/>
                </a:lnTo>
                <a:lnTo>
                  <a:pt x="1406" y="842"/>
                </a:lnTo>
                <a:lnTo>
                  <a:pt x="1412" y="843"/>
                </a:lnTo>
                <a:lnTo>
                  <a:pt x="1426" y="844"/>
                </a:lnTo>
                <a:lnTo>
                  <a:pt x="1440" y="839"/>
                </a:lnTo>
                <a:lnTo>
                  <a:pt x="1447" y="836"/>
                </a:lnTo>
                <a:lnTo>
                  <a:pt x="1451" y="834"/>
                </a:lnTo>
                <a:lnTo>
                  <a:pt x="1456" y="836"/>
                </a:lnTo>
                <a:lnTo>
                  <a:pt x="1463" y="836"/>
                </a:lnTo>
                <a:lnTo>
                  <a:pt x="1474" y="837"/>
                </a:lnTo>
                <a:lnTo>
                  <a:pt x="1482" y="838"/>
                </a:lnTo>
                <a:lnTo>
                  <a:pt x="1490" y="841"/>
                </a:lnTo>
                <a:lnTo>
                  <a:pt x="1500" y="842"/>
                </a:lnTo>
                <a:lnTo>
                  <a:pt x="1510" y="844"/>
                </a:lnTo>
                <a:lnTo>
                  <a:pt x="1517" y="845"/>
                </a:lnTo>
                <a:lnTo>
                  <a:pt x="1528" y="846"/>
                </a:lnTo>
                <a:lnTo>
                  <a:pt x="1531" y="845"/>
                </a:lnTo>
                <a:lnTo>
                  <a:pt x="1542" y="845"/>
                </a:lnTo>
                <a:lnTo>
                  <a:pt x="1548" y="846"/>
                </a:lnTo>
                <a:lnTo>
                  <a:pt x="1555" y="849"/>
                </a:lnTo>
                <a:lnTo>
                  <a:pt x="1561" y="854"/>
                </a:lnTo>
                <a:lnTo>
                  <a:pt x="1568" y="861"/>
                </a:lnTo>
                <a:lnTo>
                  <a:pt x="1580" y="871"/>
                </a:lnTo>
                <a:lnTo>
                  <a:pt x="1586" y="874"/>
                </a:lnTo>
                <a:lnTo>
                  <a:pt x="1598" y="877"/>
                </a:lnTo>
                <a:lnTo>
                  <a:pt x="1606" y="879"/>
                </a:lnTo>
                <a:lnTo>
                  <a:pt x="1614" y="880"/>
                </a:lnTo>
                <a:lnTo>
                  <a:pt x="1623" y="884"/>
                </a:lnTo>
                <a:lnTo>
                  <a:pt x="1634" y="885"/>
                </a:lnTo>
                <a:lnTo>
                  <a:pt x="1643" y="887"/>
                </a:lnTo>
                <a:lnTo>
                  <a:pt x="1654" y="890"/>
                </a:lnTo>
                <a:lnTo>
                  <a:pt x="1661" y="893"/>
                </a:lnTo>
                <a:lnTo>
                  <a:pt x="1667" y="895"/>
                </a:lnTo>
                <a:lnTo>
                  <a:pt x="1673" y="898"/>
                </a:lnTo>
                <a:lnTo>
                  <a:pt x="1679" y="900"/>
                </a:lnTo>
                <a:lnTo>
                  <a:pt x="1689" y="904"/>
                </a:lnTo>
                <a:lnTo>
                  <a:pt x="1700" y="906"/>
                </a:lnTo>
                <a:lnTo>
                  <a:pt x="1706" y="904"/>
                </a:lnTo>
                <a:lnTo>
                  <a:pt x="1712" y="903"/>
                </a:lnTo>
                <a:lnTo>
                  <a:pt x="1719" y="902"/>
                </a:lnTo>
                <a:lnTo>
                  <a:pt x="1725" y="901"/>
                </a:lnTo>
                <a:lnTo>
                  <a:pt x="1731" y="900"/>
                </a:lnTo>
                <a:lnTo>
                  <a:pt x="1737" y="903"/>
                </a:lnTo>
                <a:lnTo>
                  <a:pt x="1740" y="910"/>
                </a:lnTo>
                <a:lnTo>
                  <a:pt x="1747" y="915"/>
                </a:lnTo>
                <a:lnTo>
                  <a:pt x="1753" y="916"/>
                </a:lnTo>
                <a:lnTo>
                  <a:pt x="1765" y="916"/>
                </a:lnTo>
                <a:lnTo>
                  <a:pt x="1771" y="920"/>
                </a:lnTo>
                <a:lnTo>
                  <a:pt x="1776" y="915"/>
                </a:lnTo>
                <a:lnTo>
                  <a:pt x="1781" y="908"/>
                </a:lnTo>
                <a:lnTo>
                  <a:pt x="1783" y="907"/>
                </a:lnTo>
                <a:lnTo>
                  <a:pt x="1789" y="902"/>
                </a:lnTo>
                <a:lnTo>
                  <a:pt x="1795" y="898"/>
                </a:lnTo>
                <a:lnTo>
                  <a:pt x="1801" y="894"/>
                </a:lnTo>
                <a:lnTo>
                  <a:pt x="1808" y="890"/>
                </a:lnTo>
                <a:lnTo>
                  <a:pt x="1814" y="887"/>
                </a:lnTo>
                <a:lnTo>
                  <a:pt x="1821" y="884"/>
                </a:lnTo>
                <a:lnTo>
                  <a:pt x="1833" y="876"/>
                </a:lnTo>
                <a:lnTo>
                  <a:pt x="1840" y="872"/>
                </a:lnTo>
                <a:lnTo>
                  <a:pt x="1847" y="868"/>
                </a:lnTo>
                <a:lnTo>
                  <a:pt x="1853" y="866"/>
                </a:lnTo>
                <a:lnTo>
                  <a:pt x="1859" y="864"/>
                </a:lnTo>
                <a:lnTo>
                  <a:pt x="1866" y="863"/>
                </a:lnTo>
                <a:lnTo>
                  <a:pt x="1873" y="862"/>
                </a:lnTo>
                <a:lnTo>
                  <a:pt x="1879" y="861"/>
                </a:lnTo>
                <a:lnTo>
                  <a:pt x="1890" y="858"/>
                </a:lnTo>
                <a:lnTo>
                  <a:pt x="1901" y="857"/>
                </a:lnTo>
                <a:lnTo>
                  <a:pt x="1907" y="857"/>
                </a:lnTo>
                <a:lnTo>
                  <a:pt x="1913" y="857"/>
                </a:lnTo>
                <a:lnTo>
                  <a:pt x="1920" y="855"/>
                </a:lnTo>
                <a:lnTo>
                  <a:pt x="1926" y="854"/>
                </a:lnTo>
                <a:lnTo>
                  <a:pt x="1932" y="852"/>
                </a:lnTo>
                <a:lnTo>
                  <a:pt x="1939" y="854"/>
                </a:lnTo>
                <a:lnTo>
                  <a:pt x="1945" y="854"/>
                </a:lnTo>
                <a:lnTo>
                  <a:pt x="1951" y="854"/>
                </a:lnTo>
                <a:lnTo>
                  <a:pt x="1958" y="855"/>
                </a:lnTo>
                <a:lnTo>
                  <a:pt x="1964" y="857"/>
                </a:lnTo>
                <a:lnTo>
                  <a:pt x="1970" y="857"/>
                </a:lnTo>
                <a:lnTo>
                  <a:pt x="1975" y="853"/>
                </a:lnTo>
                <a:lnTo>
                  <a:pt x="1982" y="853"/>
                </a:lnTo>
                <a:lnTo>
                  <a:pt x="1989" y="854"/>
                </a:lnTo>
                <a:lnTo>
                  <a:pt x="1995" y="853"/>
                </a:lnTo>
                <a:lnTo>
                  <a:pt x="2001" y="853"/>
                </a:lnTo>
                <a:lnTo>
                  <a:pt x="2002" y="853"/>
                </a:lnTo>
                <a:lnTo>
                  <a:pt x="2008" y="850"/>
                </a:lnTo>
                <a:lnTo>
                  <a:pt x="2015" y="844"/>
                </a:lnTo>
                <a:lnTo>
                  <a:pt x="2021" y="839"/>
                </a:lnTo>
                <a:lnTo>
                  <a:pt x="2027" y="838"/>
                </a:lnTo>
                <a:lnTo>
                  <a:pt x="2033" y="838"/>
                </a:lnTo>
                <a:lnTo>
                  <a:pt x="2039" y="833"/>
                </a:lnTo>
                <a:lnTo>
                  <a:pt x="2046" y="829"/>
                </a:lnTo>
                <a:lnTo>
                  <a:pt x="2048" y="822"/>
                </a:lnTo>
                <a:lnTo>
                  <a:pt x="2053" y="815"/>
                </a:lnTo>
                <a:lnTo>
                  <a:pt x="2054" y="809"/>
                </a:lnTo>
                <a:lnTo>
                  <a:pt x="2057" y="802"/>
                </a:lnTo>
                <a:lnTo>
                  <a:pt x="2059" y="795"/>
                </a:lnTo>
                <a:lnTo>
                  <a:pt x="2061" y="788"/>
                </a:lnTo>
                <a:lnTo>
                  <a:pt x="2068" y="781"/>
                </a:lnTo>
                <a:lnTo>
                  <a:pt x="2074" y="779"/>
                </a:lnTo>
                <a:lnTo>
                  <a:pt x="2081" y="775"/>
                </a:lnTo>
                <a:lnTo>
                  <a:pt x="2081" y="772"/>
                </a:lnTo>
                <a:lnTo>
                  <a:pt x="2087" y="772"/>
                </a:lnTo>
                <a:lnTo>
                  <a:pt x="2092" y="765"/>
                </a:lnTo>
                <a:lnTo>
                  <a:pt x="2095" y="758"/>
                </a:lnTo>
                <a:lnTo>
                  <a:pt x="2101" y="758"/>
                </a:lnTo>
                <a:lnTo>
                  <a:pt x="2102" y="757"/>
                </a:lnTo>
                <a:lnTo>
                  <a:pt x="2104" y="757"/>
                </a:lnTo>
                <a:lnTo>
                  <a:pt x="2102" y="749"/>
                </a:lnTo>
                <a:lnTo>
                  <a:pt x="2096" y="742"/>
                </a:lnTo>
                <a:lnTo>
                  <a:pt x="2090" y="736"/>
                </a:lnTo>
                <a:lnTo>
                  <a:pt x="2084" y="732"/>
                </a:lnTo>
                <a:lnTo>
                  <a:pt x="2078" y="729"/>
                </a:lnTo>
                <a:lnTo>
                  <a:pt x="2070" y="724"/>
                </a:lnTo>
                <a:lnTo>
                  <a:pt x="2064" y="718"/>
                </a:lnTo>
                <a:lnTo>
                  <a:pt x="2060" y="712"/>
                </a:lnTo>
                <a:lnTo>
                  <a:pt x="2054" y="707"/>
                </a:lnTo>
                <a:lnTo>
                  <a:pt x="2050" y="700"/>
                </a:lnTo>
                <a:lnTo>
                  <a:pt x="2051" y="693"/>
                </a:lnTo>
                <a:lnTo>
                  <a:pt x="2051" y="686"/>
                </a:lnTo>
                <a:lnTo>
                  <a:pt x="2049" y="681"/>
                </a:lnTo>
                <a:lnTo>
                  <a:pt x="2049" y="673"/>
                </a:lnTo>
                <a:lnTo>
                  <a:pt x="2049" y="666"/>
                </a:lnTo>
                <a:lnTo>
                  <a:pt x="2049" y="659"/>
                </a:lnTo>
                <a:lnTo>
                  <a:pt x="2050" y="654"/>
                </a:lnTo>
                <a:lnTo>
                  <a:pt x="2056" y="650"/>
                </a:lnTo>
                <a:lnTo>
                  <a:pt x="2062" y="646"/>
                </a:lnTo>
                <a:lnTo>
                  <a:pt x="2068" y="649"/>
                </a:lnTo>
                <a:lnTo>
                  <a:pt x="2074" y="649"/>
                </a:lnTo>
                <a:lnTo>
                  <a:pt x="2080" y="650"/>
                </a:lnTo>
                <a:lnTo>
                  <a:pt x="2086" y="650"/>
                </a:lnTo>
                <a:lnTo>
                  <a:pt x="2092" y="654"/>
                </a:lnTo>
                <a:lnTo>
                  <a:pt x="2093" y="654"/>
                </a:lnTo>
                <a:lnTo>
                  <a:pt x="2099" y="660"/>
                </a:lnTo>
                <a:lnTo>
                  <a:pt x="2106" y="662"/>
                </a:lnTo>
                <a:lnTo>
                  <a:pt x="2113" y="665"/>
                </a:lnTo>
                <a:lnTo>
                  <a:pt x="2124" y="668"/>
                </a:lnTo>
                <a:lnTo>
                  <a:pt x="2131" y="669"/>
                </a:lnTo>
                <a:lnTo>
                  <a:pt x="2144" y="672"/>
                </a:lnTo>
                <a:lnTo>
                  <a:pt x="2150" y="672"/>
                </a:lnTo>
                <a:lnTo>
                  <a:pt x="2156" y="673"/>
                </a:lnTo>
                <a:lnTo>
                  <a:pt x="2162" y="674"/>
                </a:lnTo>
                <a:lnTo>
                  <a:pt x="2169" y="667"/>
                </a:lnTo>
                <a:lnTo>
                  <a:pt x="2173" y="660"/>
                </a:lnTo>
                <a:lnTo>
                  <a:pt x="2179" y="660"/>
                </a:lnTo>
                <a:lnTo>
                  <a:pt x="2183" y="654"/>
                </a:lnTo>
                <a:lnTo>
                  <a:pt x="2186" y="648"/>
                </a:lnTo>
                <a:lnTo>
                  <a:pt x="2191" y="641"/>
                </a:lnTo>
                <a:lnTo>
                  <a:pt x="2194" y="634"/>
                </a:lnTo>
                <a:lnTo>
                  <a:pt x="2194" y="628"/>
                </a:lnTo>
                <a:lnTo>
                  <a:pt x="2199" y="621"/>
                </a:lnTo>
                <a:lnTo>
                  <a:pt x="2206" y="621"/>
                </a:lnTo>
                <a:lnTo>
                  <a:pt x="2211" y="624"/>
                </a:lnTo>
                <a:lnTo>
                  <a:pt x="2217" y="625"/>
                </a:lnTo>
                <a:lnTo>
                  <a:pt x="2225" y="624"/>
                </a:lnTo>
                <a:lnTo>
                  <a:pt x="2237" y="624"/>
                </a:lnTo>
                <a:lnTo>
                  <a:pt x="2242" y="622"/>
                </a:lnTo>
                <a:lnTo>
                  <a:pt x="2243" y="622"/>
                </a:lnTo>
                <a:lnTo>
                  <a:pt x="2249" y="620"/>
                </a:lnTo>
                <a:lnTo>
                  <a:pt x="2255" y="617"/>
                </a:lnTo>
                <a:lnTo>
                  <a:pt x="2258" y="611"/>
                </a:lnTo>
                <a:lnTo>
                  <a:pt x="2264" y="604"/>
                </a:lnTo>
                <a:lnTo>
                  <a:pt x="2270" y="602"/>
                </a:lnTo>
                <a:lnTo>
                  <a:pt x="2274" y="595"/>
                </a:lnTo>
                <a:lnTo>
                  <a:pt x="2275" y="593"/>
                </a:lnTo>
                <a:lnTo>
                  <a:pt x="2269" y="586"/>
                </a:lnTo>
                <a:lnTo>
                  <a:pt x="2269" y="579"/>
                </a:lnTo>
                <a:lnTo>
                  <a:pt x="2269" y="572"/>
                </a:lnTo>
                <a:lnTo>
                  <a:pt x="2271" y="565"/>
                </a:lnTo>
                <a:lnTo>
                  <a:pt x="2274" y="559"/>
                </a:lnTo>
                <a:lnTo>
                  <a:pt x="2277" y="552"/>
                </a:lnTo>
                <a:lnTo>
                  <a:pt x="2285" y="549"/>
                </a:lnTo>
                <a:lnTo>
                  <a:pt x="2290" y="547"/>
                </a:lnTo>
                <a:lnTo>
                  <a:pt x="2297" y="548"/>
                </a:lnTo>
                <a:lnTo>
                  <a:pt x="2303" y="549"/>
                </a:lnTo>
                <a:lnTo>
                  <a:pt x="2309" y="548"/>
                </a:lnTo>
                <a:lnTo>
                  <a:pt x="2309" y="549"/>
                </a:lnTo>
                <a:lnTo>
                  <a:pt x="2314" y="541"/>
                </a:lnTo>
                <a:lnTo>
                  <a:pt x="2313" y="535"/>
                </a:lnTo>
                <a:lnTo>
                  <a:pt x="2318" y="530"/>
                </a:lnTo>
                <a:lnTo>
                  <a:pt x="2325" y="535"/>
                </a:lnTo>
                <a:lnTo>
                  <a:pt x="2332" y="537"/>
                </a:lnTo>
                <a:lnTo>
                  <a:pt x="2336" y="530"/>
                </a:lnTo>
                <a:lnTo>
                  <a:pt x="2343" y="528"/>
                </a:lnTo>
                <a:lnTo>
                  <a:pt x="2349" y="524"/>
                </a:lnTo>
                <a:lnTo>
                  <a:pt x="2355" y="520"/>
                </a:lnTo>
                <a:lnTo>
                  <a:pt x="2361" y="522"/>
                </a:lnTo>
                <a:lnTo>
                  <a:pt x="2367" y="523"/>
                </a:lnTo>
                <a:lnTo>
                  <a:pt x="2374" y="522"/>
                </a:lnTo>
                <a:lnTo>
                  <a:pt x="2380" y="524"/>
                </a:lnTo>
                <a:lnTo>
                  <a:pt x="2384" y="517"/>
                </a:lnTo>
                <a:lnTo>
                  <a:pt x="2390" y="521"/>
                </a:lnTo>
                <a:lnTo>
                  <a:pt x="2396" y="522"/>
                </a:lnTo>
                <a:lnTo>
                  <a:pt x="2403" y="525"/>
                </a:lnTo>
                <a:lnTo>
                  <a:pt x="2409" y="527"/>
                </a:lnTo>
                <a:lnTo>
                  <a:pt x="2415" y="529"/>
                </a:lnTo>
                <a:lnTo>
                  <a:pt x="2421" y="528"/>
                </a:lnTo>
                <a:lnTo>
                  <a:pt x="2427" y="528"/>
                </a:lnTo>
                <a:lnTo>
                  <a:pt x="2434" y="529"/>
                </a:lnTo>
                <a:lnTo>
                  <a:pt x="2440" y="530"/>
                </a:lnTo>
                <a:lnTo>
                  <a:pt x="2445" y="525"/>
                </a:lnTo>
                <a:lnTo>
                  <a:pt x="2443" y="517"/>
                </a:lnTo>
                <a:lnTo>
                  <a:pt x="2441" y="512"/>
                </a:lnTo>
                <a:lnTo>
                  <a:pt x="2435" y="505"/>
                </a:lnTo>
                <a:lnTo>
                  <a:pt x="2428" y="500"/>
                </a:lnTo>
                <a:lnTo>
                  <a:pt x="2423" y="493"/>
                </a:lnTo>
                <a:lnTo>
                  <a:pt x="2418" y="488"/>
                </a:lnTo>
                <a:lnTo>
                  <a:pt x="2412" y="483"/>
                </a:lnTo>
                <a:lnTo>
                  <a:pt x="2406" y="480"/>
                </a:lnTo>
                <a:lnTo>
                  <a:pt x="2399" y="476"/>
                </a:lnTo>
                <a:lnTo>
                  <a:pt x="2396" y="474"/>
                </a:lnTo>
                <a:lnTo>
                  <a:pt x="2391" y="471"/>
                </a:lnTo>
                <a:lnTo>
                  <a:pt x="2384" y="467"/>
                </a:lnTo>
                <a:lnTo>
                  <a:pt x="2378" y="460"/>
                </a:lnTo>
                <a:lnTo>
                  <a:pt x="2370" y="459"/>
                </a:lnTo>
                <a:lnTo>
                  <a:pt x="2366" y="451"/>
                </a:lnTo>
                <a:lnTo>
                  <a:pt x="2359" y="447"/>
                </a:lnTo>
                <a:lnTo>
                  <a:pt x="2353" y="444"/>
                </a:lnTo>
                <a:lnTo>
                  <a:pt x="2347" y="442"/>
                </a:lnTo>
                <a:lnTo>
                  <a:pt x="2339" y="440"/>
                </a:lnTo>
                <a:lnTo>
                  <a:pt x="2333" y="435"/>
                </a:lnTo>
                <a:lnTo>
                  <a:pt x="2321" y="425"/>
                </a:lnTo>
                <a:lnTo>
                  <a:pt x="2311" y="423"/>
                </a:lnTo>
                <a:lnTo>
                  <a:pt x="2305" y="422"/>
                </a:lnTo>
                <a:lnTo>
                  <a:pt x="2299" y="420"/>
                </a:lnTo>
                <a:lnTo>
                  <a:pt x="2293" y="420"/>
                </a:lnTo>
                <a:lnTo>
                  <a:pt x="2287" y="422"/>
                </a:lnTo>
                <a:lnTo>
                  <a:pt x="2286" y="422"/>
                </a:lnTo>
                <a:lnTo>
                  <a:pt x="2283" y="422"/>
                </a:lnTo>
                <a:lnTo>
                  <a:pt x="2276" y="425"/>
                </a:lnTo>
                <a:lnTo>
                  <a:pt x="2274" y="427"/>
                </a:lnTo>
                <a:lnTo>
                  <a:pt x="2272" y="434"/>
                </a:lnTo>
                <a:lnTo>
                  <a:pt x="2269" y="440"/>
                </a:lnTo>
                <a:lnTo>
                  <a:pt x="2269" y="442"/>
                </a:lnTo>
                <a:lnTo>
                  <a:pt x="2263" y="448"/>
                </a:lnTo>
                <a:lnTo>
                  <a:pt x="2257" y="443"/>
                </a:lnTo>
                <a:lnTo>
                  <a:pt x="2249" y="440"/>
                </a:lnTo>
                <a:lnTo>
                  <a:pt x="2243" y="435"/>
                </a:lnTo>
                <a:lnTo>
                  <a:pt x="2237" y="434"/>
                </a:lnTo>
                <a:lnTo>
                  <a:pt x="2230" y="431"/>
                </a:lnTo>
                <a:lnTo>
                  <a:pt x="2224" y="432"/>
                </a:lnTo>
                <a:lnTo>
                  <a:pt x="2210" y="434"/>
                </a:lnTo>
                <a:lnTo>
                  <a:pt x="2204" y="434"/>
                </a:lnTo>
                <a:lnTo>
                  <a:pt x="2198" y="433"/>
                </a:lnTo>
                <a:lnTo>
                  <a:pt x="2191" y="435"/>
                </a:lnTo>
                <a:lnTo>
                  <a:pt x="2188" y="442"/>
                </a:lnTo>
                <a:lnTo>
                  <a:pt x="2182" y="446"/>
                </a:lnTo>
                <a:lnTo>
                  <a:pt x="2176" y="441"/>
                </a:lnTo>
                <a:lnTo>
                  <a:pt x="2171" y="438"/>
                </a:lnTo>
                <a:lnTo>
                  <a:pt x="2158" y="430"/>
                </a:lnTo>
                <a:lnTo>
                  <a:pt x="2153" y="423"/>
                </a:lnTo>
                <a:lnTo>
                  <a:pt x="2150" y="418"/>
                </a:lnTo>
                <a:lnTo>
                  <a:pt x="2148" y="416"/>
                </a:lnTo>
                <a:lnTo>
                  <a:pt x="2151" y="408"/>
                </a:lnTo>
                <a:lnTo>
                  <a:pt x="2156" y="403"/>
                </a:lnTo>
                <a:lnTo>
                  <a:pt x="2154" y="396"/>
                </a:lnTo>
                <a:lnTo>
                  <a:pt x="2151" y="390"/>
                </a:lnTo>
                <a:lnTo>
                  <a:pt x="2147" y="383"/>
                </a:lnTo>
                <a:lnTo>
                  <a:pt x="2147" y="376"/>
                </a:lnTo>
                <a:lnTo>
                  <a:pt x="2148" y="369"/>
                </a:lnTo>
                <a:lnTo>
                  <a:pt x="2149" y="363"/>
                </a:lnTo>
                <a:lnTo>
                  <a:pt x="2147" y="355"/>
                </a:lnTo>
                <a:lnTo>
                  <a:pt x="2146" y="349"/>
                </a:lnTo>
                <a:lnTo>
                  <a:pt x="2146" y="334"/>
                </a:lnTo>
                <a:lnTo>
                  <a:pt x="2145" y="327"/>
                </a:lnTo>
                <a:lnTo>
                  <a:pt x="2145" y="312"/>
                </a:lnTo>
                <a:lnTo>
                  <a:pt x="2145" y="305"/>
                </a:lnTo>
                <a:lnTo>
                  <a:pt x="2145" y="291"/>
                </a:lnTo>
                <a:lnTo>
                  <a:pt x="2144" y="285"/>
                </a:lnTo>
                <a:lnTo>
                  <a:pt x="2144" y="282"/>
                </a:lnTo>
                <a:lnTo>
                  <a:pt x="2151" y="286"/>
                </a:lnTo>
                <a:lnTo>
                  <a:pt x="2156" y="288"/>
                </a:lnTo>
                <a:lnTo>
                  <a:pt x="2164" y="291"/>
                </a:lnTo>
                <a:lnTo>
                  <a:pt x="2175" y="295"/>
                </a:lnTo>
                <a:lnTo>
                  <a:pt x="2182" y="297"/>
                </a:lnTo>
                <a:lnTo>
                  <a:pt x="2187" y="297"/>
                </a:lnTo>
                <a:lnTo>
                  <a:pt x="2195" y="297"/>
                </a:lnTo>
                <a:lnTo>
                  <a:pt x="2201" y="299"/>
                </a:lnTo>
                <a:lnTo>
                  <a:pt x="2207" y="303"/>
                </a:lnTo>
                <a:lnTo>
                  <a:pt x="2213" y="305"/>
                </a:lnTo>
                <a:lnTo>
                  <a:pt x="2218" y="305"/>
                </a:lnTo>
                <a:lnTo>
                  <a:pt x="2221" y="306"/>
                </a:lnTo>
                <a:lnTo>
                  <a:pt x="2227" y="299"/>
                </a:lnTo>
                <a:lnTo>
                  <a:pt x="2228" y="298"/>
                </a:lnTo>
                <a:lnTo>
                  <a:pt x="2233" y="291"/>
                </a:lnTo>
                <a:lnTo>
                  <a:pt x="2238" y="285"/>
                </a:lnTo>
                <a:lnTo>
                  <a:pt x="2241" y="278"/>
                </a:lnTo>
                <a:lnTo>
                  <a:pt x="2246" y="272"/>
                </a:lnTo>
                <a:lnTo>
                  <a:pt x="2251" y="273"/>
                </a:lnTo>
                <a:lnTo>
                  <a:pt x="2258" y="271"/>
                </a:lnTo>
                <a:lnTo>
                  <a:pt x="2265" y="271"/>
                </a:lnTo>
                <a:lnTo>
                  <a:pt x="2269" y="270"/>
                </a:lnTo>
                <a:lnTo>
                  <a:pt x="2272" y="269"/>
                </a:lnTo>
                <a:lnTo>
                  <a:pt x="2276" y="262"/>
                </a:lnTo>
                <a:lnTo>
                  <a:pt x="2275" y="256"/>
                </a:lnTo>
                <a:lnTo>
                  <a:pt x="2274" y="254"/>
                </a:lnTo>
                <a:lnTo>
                  <a:pt x="2269" y="247"/>
                </a:lnTo>
                <a:lnTo>
                  <a:pt x="2270" y="246"/>
                </a:lnTo>
                <a:lnTo>
                  <a:pt x="2264" y="242"/>
                </a:lnTo>
                <a:lnTo>
                  <a:pt x="2258" y="242"/>
                </a:lnTo>
                <a:lnTo>
                  <a:pt x="2258" y="236"/>
                </a:lnTo>
                <a:lnTo>
                  <a:pt x="2255" y="228"/>
                </a:lnTo>
                <a:lnTo>
                  <a:pt x="2255" y="222"/>
                </a:lnTo>
                <a:lnTo>
                  <a:pt x="2259" y="214"/>
                </a:lnTo>
                <a:lnTo>
                  <a:pt x="2257" y="208"/>
                </a:lnTo>
                <a:lnTo>
                  <a:pt x="2255" y="205"/>
                </a:lnTo>
                <a:lnTo>
                  <a:pt x="2254" y="199"/>
                </a:lnTo>
                <a:lnTo>
                  <a:pt x="2257" y="192"/>
                </a:lnTo>
                <a:lnTo>
                  <a:pt x="2257" y="185"/>
                </a:lnTo>
                <a:lnTo>
                  <a:pt x="2254" y="178"/>
                </a:lnTo>
                <a:lnTo>
                  <a:pt x="2254" y="172"/>
                </a:lnTo>
                <a:lnTo>
                  <a:pt x="2255" y="167"/>
                </a:lnTo>
                <a:lnTo>
                  <a:pt x="2255" y="161"/>
                </a:lnTo>
                <a:lnTo>
                  <a:pt x="2253" y="154"/>
                </a:lnTo>
                <a:lnTo>
                  <a:pt x="2251" y="148"/>
                </a:lnTo>
                <a:lnTo>
                  <a:pt x="2255" y="141"/>
                </a:lnTo>
                <a:lnTo>
                  <a:pt x="2258" y="135"/>
                </a:lnTo>
                <a:lnTo>
                  <a:pt x="2263" y="127"/>
                </a:lnTo>
                <a:lnTo>
                  <a:pt x="2269" y="124"/>
                </a:lnTo>
                <a:lnTo>
                  <a:pt x="2269" y="118"/>
                </a:lnTo>
                <a:lnTo>
                  <a:pt x="2266" y="114"/>
                </a:lnTo>
                <a:lnTo>
                  <a:pt x="2267" y="108"/>
                </a:lnTo>
                <a:lnTo>
                  <a:pt x="2262" y="101"/>
                </a:lnTo>
                <a:lnTo>
                  <a:pt x="2255" y="96"/>
                </a:lnTo>
                <a:lnTo>
                  <a:pt x="2249" y="92"/>
                </a:lnTo>
                <a:lnTo>
                  <a:pt x="2247" y="85"/>
                </a:lnTo>
                <a:lnTo>
                  <a:pt x="2245" y="78"/>
                </a:lnTo>
                <a:lnTo>
                  <a:pt x="2239" y="75"/>
                </a:lnTo>
                <a:lnTo>
                  <a:pt x="2233" y="71"/>
                </a:lnTo>
                <a:lnTo>
                  <a:pt x="2227" y="69"/>
                </a:lnTo>
                <a:lnTo>
                  <a:pt x="2219" y="70"/>
                </a:lnTo>
                <a:lnTo>
                  <a:pt x="2214" y="72"/>
                </a:lnTo>
                <a:lnTo>
                  <a:pt x="2207" y="72"/>
                </a:lnTo>
                <a:lnTo>
                  <a:pt x="2197" y="59"/>
                </a:lnTo>
                <a:lnTo>
                  <a:pt x="2203" y="55"/>
                </a:lnTo>
                <a:lnTo>
                  <a:pt x="2207" y="48"/>
                </a:lnTo>
                <a:lnTo>
                  <a:pt x="2207" y="46"/>
                </a:lnTo>
                <a:lnTo>
                  <a:pt x="2209" y="39"/>
                </a:lnTo>
                <a:lnTo>
                  <a:pt x="2214" y="32"/>
                </a:lnTo>
                <a:lnTo>
                  <a:pt x="2215" y="27"/>
                </a:lnTo>
                <a:lnTo>
                  <a:pt x="2221" y="20"/>
                </a:lnTo>
                <a:lnTo>
                  <a:pt x="2228" y="20"/>
                </a:lnTo>
                <a:lnTo>
                  <a:pt x="2234" y="21"/>
                </a:lnTo>
                <a:lnTo>
                  <a:pt x="2239" y="20"/>
                </a:lnTo>
                <a:lnTo>
                  <a:pt x="2245" y="17"/>
                </a:lnTo>
                <a:lnTo>
                  <a:pt x="2248" y="17"/>
                </a:lnTo>
                <a:lnTo>
                  <a:pt x="2249" y="16"/>
                </a:lnTo>
                <a:lnTo>
                  <a:pt x="2256" y="13"/>
                </a:lnTo>
                <a:lnTo>
                  <a:pt x="2262" y="11"/>
                </a:lnTo>
                <a:lnTo>
                  <a:pt x="2268" y="9"/>
                </a:lnTo>
                <a:lnTo>
                  <a:pt x="2273" y="11"/>
                </a:lnTo>
                <a:lnTo>
                  <a:pt x="2279" y="6"/>
                </a:lnTo>
                <a:lnTo>
                  <a:pt x="2286" y="5"/>
                </a:lnTo>
                <a:lnTo>
                  <a:pt x="2292" y="7"/>
                </a:lnTo>
                <a:lnTo>
                  <a:pt x="2298" y="7"/>
                </a:lnTo>
                <a:lnTo>
                  <a:pt x="2304" y="7"/>
                </a:lnTo>
                <a:lnTo>
                  <a:pt x="2311" y="7"/>
                </a:lnTo>
                <a:lnTo>
                  <a:pt x="2317" y="6"/>
                </a:lnTo>
                <a:lnTo>
                  <a:pt x="2323" y="4"/>
                </a:lnTo>
                <a:lnTo>
                  <a:pt x="2329" y="4"/>
                </a:lnTo>
                <a:lnTo>
                  <a:pt x="2331" y="1"/>
                </a:lnTo>
                <a:lnTo>
                  <a:pt x="2337" y="0"/>
                </a:lnTo>
                <a:lnTo>
                  <a:pt x="2344" y="1"/>
                </a:lnTo>
                <a:lnTo>
                  <a:pt x="2350" y="4"/>
                </a:lnTo>
                <a:lnTo>
                  <a:pt x="2352" y="0"/>
                </a:lnTo>
                <a:lnTo>
                  <a:pt x="2358" y="4"/>
                </a:lnTo>
                <a:lnTo>
                  <a:pt x="2359" y="4"/>
                </a:lnTo>
                <a:lnTo>
                  <a:pt x="2363" y="5"/>
                </a:lnTo>
                <a:lnTo>
                  <a:pt x="2368" y="5"/>
                </a:lnTo>
                <a:lnTo>
                  <a:pt x="2375" y="7"/>
                </a:lnTo>
                <a:lnTo>
                  <a:pt x="2382" y="12"/>
                </a:lnTo>
                <a:lnTo>
                  <a:pt x="2387" y="15"/>
                </a:lnTo>
                <a:lnTo>
                  <a:pt x="2393" y="14"/>
                </a:lnTo>
                <a:lnTo>
                  <a:pt x="2399" y="17"/>
                </a:lnTo>
                <a:lnTo>
                  <a:pt x="2406" y="22"/>
                </a:lnTo>
                <a:lnTo>
                  <a:pt x="2411" y="25"/>
                </a:lnTo>
                <a:lnTo>
                  <a:pt x="2418" y="27"/>
                </a:lnTo>
                <a:lnTo>
                  <a:pt x="2423" y="27"/>
                </a:lnTo>
                <a:lnTo>
                  <a:pt x="2430" y="31"/>
                </a:lnTo>
                <a:lnTo>
                  <a:pt x="2436" y="31"/>
                </a:lnTo>
                <a:lnTo>
                  <a:pt x="2442" y="35"/>
                </a:lnTo>
                <a:lnTo>
                  <a:pt x="2444" y="27"/>
                </a:lnTo>
                <a:lnTo>
                  <a:pt x="2453" y="27"/>
                </a:lnTo>
                <a:lnTo>
                  <a:pt x="2459" y="29"/>
                </a:lnTo>
                <a:lnTo>
                  <a:pt x="2466" y="32"/>
                </a:lnTo>
                <a:lnTo>
                  <a:pt x="2472" y="35"/>
                </a:lnTo>
                <a:lnTo>
                  <a:pt x="2478" y="38"/>
                </a:lnTo>
                <a:lnTo>
                  <a:pt x="2484" y="37"/>
                </a:lnTo>
                <a:lnTo>
                  <a:pt x="2490" y="41"/>
                </a:lnTo>
                <a:lnTo>
                  <a:pt x="2493" y="47"/>
                </a:lnTo>
                <a:lnTo>
                  <a:pt x="2498" y="49"/>
                </a:lnTo>
                <a:lnTo>
                  <a:pt x="2504" y="49"/>
                </a:lnTo>
                <a:lnTo>
                  <a:pt x="2510" y="55"/>
                </a:lnTo>
                <a:lnTo>
                  <a:pt x="2516" y="59"/>
                </a:lnTo>
                <a:lnTo>
                  <a:pt x="2524" y="63"/>
                </a:lnTo>
                <a:lnTo>
                  <a:pt x="2524" y="70"/>
                </a:lnTo>
                <a:lnTo>
                  <a:pt x="2530" y="75"/>
                </a:lnTo>
                <a:lnTo>
                  <a:pt x="2536" y="75"/>
                </a:lnTo>
                <a:lnTo>
                  <a:pt x="2542" y="80"/>
                </a:lnTo>
                <a:lnTo>
                  <a:pt x="2548" y="83"/>
                </a:lnTo>
                <a:lnTo>
                  <a:pt x="2555" y="87"/>
                </a:lnTo>
                <a:lnTo>
                  <a:pt x="2559" y="94"/>
                </a:lnTo>
                <a:lnTo>
                  <a:pt x="2564" y="96"/>
                </a:lnTo>
                <a:lnTo>
                  <a:pt x="2567" y="103"/>
                </a:lnTo>
                <a:lnTo>
                  <a:pt x="2573" y="104"/>
                </a:lnTo>
                <a:lnTo>
                  <a:pt x="2579" y="109"/>
                </a:lnTo>
                <a:lnTo>
                  <a:pt x="2578" y="116"/>
                </a:lnTo>
                <a:lnTo>
                  <a:pt x="2584" y="122"/>
                </a:lnTo>
                <a:lnTo>
                  <a:pt x="2591" y="127"/>
                </a:lnTo>
                <a:lnTo>
                  <a:pt x="2596" y="132"/>
                </a:lnTo>
                <a:lnTo>
                  <a:pt x="2602" y="136"/>
                </a:lnTo>
                <a:lnTo>
                  <a:pt x="2609" y="142"/>
                </a:lnTo>
                <a:lnTo>
                  <a:pt x="2612" y="144"/>
                </a:lnTo>
                <a:lnTo>
                  <a:pt x="2616" y="151"/>
                </a:lnTo>
                <a:lnTo>
                  <a:pt x="2623" y="153"/>
                </a:lnTo>
                <a:lnTo>
                  <a:pt x="2625" y="160"/>
                </a:lnTo>
                <a:lnTo>
                  <a:pt x="2631" y="162"/>
                </a:lnTo>
                <a:lnTo>
                  <a:pt x="2635" y="169"/>
                </a:lnTo>
                <a:lnTo>
                  <a:pt x="2642" y="172"/>
                </a:lnTo>
                <a:lnTo>
                  <a:pt x="2643" y="178"/>
                </a:lnTo>
                <a:lnTo>
                  <a:pt x="2649" y="186"/>
                </a:lnTo>
                <a:lnTo>
                  <a:pt x="2654" y="191"/>
                </a:lnTo>
                <a:lnTo>
                  <a:pt x="2661" y="196"/>
                </a:lnTo>
                <a:lnTo>
                  <a:pt x="2663" y="197"/>
                </a:lnTo>
                <a:lnTo>
                  <a:pt x="2669" y="201"/>
                </a:lnTo>
                <a:lnTo>
                  <a:pt x="2676" y="206"/>
                </a:lnTo>
                <a:lnTo>
                  <a:pt x="2682" y="210"/>
                </a:lnTo>
                <a:lnTo>
                  <a:pt x="2687" y="217"/>
                </a:lnTo>
                <a:lnTo>
                  <a:pt x="2693" y="222"/>
                </a:lnTo>
                <a:lnTo>
                  <a:pt x="2696" y="229"/>
                </a:lnTo>
                <a:lnTo>
                  <a:pt x="2699" y="236"/>
                </a:lnTo>
                <a:lnTo>
                  <a:pt x="2705" y="242"/>
                </a:lnTo>
                <a:lnTo>
                  <a:pt x="2711" y="248"/>
                </a:lnTo>
                <a:lnTo>
                  <a:pt x="2717" y="249"/>
                </a:lnTo>
                <a:lnTo>
                  <a:pt x="2719" y="250"/>
                </a:lnTo>
                <a:lnTo>
                  <a:pt x="2725" y="253"/>
                </a:lnTo>
                <a:lnTo>
                  <a:pt x="2726" y="256"/>
                </a:lnTo>
                <a:lnTo>
                  <a:pt x="2727" y="262"/>
                </a:lnTo>
                <a:lnTo>
                  <a:pt x="2729" y="269"/>
                </a:lnTo>
                <a:lnTo>
                  <a:pt x="2732" y="272"/>
                </a:lnTo>
                <a:lnTo>
                  <a:pt x="2737" y="279"/>
                </a:lnTo>
                <a:lnTo>
                  <a:pt x="2741" y="286"/>
                </a:lnTo>
                <a:lnTo>
                  <a:pt x="2747" y="287"/>
                </a:lnTo>
                <a:lnTo>
                  <a:pt x="2754" y="293"/>
                </a:lnTo>
                <a:lnTo>
                  <a:pt x="2759" y="296"/>
                </a:lnTo>
                <a:lnTo>
                  <a:pt x="2767" y="301"/>
                </a:lnTo>
                <a:lnTo>
                  <a:pt x="2772" y="301"/>
                </a:lnTo>
                <a:lnTo>
                  <a:pt x="2777" y="302"/>
                </a:lnTo>
                <a:lnTo>
                  <a:pt x="2783" y="304"/>
                </a:lnTo>
                <a:lnTo>
                  <a:pt x="2796" y="304"/>
                </a:lnTo>
                <a:lnTo>
                  <a:pt x="2799" y="301"/>
                </a:lnTo>
                <a:lnTo>
                  <a:pt x="2804" y="301"/>
                </a:lnTo>
                <a:lnTo>
                  <a:pt x="2811" y="302"/>
                </a:lnTo>
                <a:lnTo>
                  <a:pt x="2811" y="299"/>
                </a:lnTo>
                <a:lnTo>
                  <a:pt x="2812" y="299"/>
                </a:lnTo>
                <a:lnTo>
                  <a:pt x="2816" y="301"/>
                </a:lnTo>
                <a:lnTo>
                  <a:pt x="2822" y="303"/>
                </a:lnTo>
                <a:lnTo>
                  <a:pt x="2826" y="310"/>
                </a:lnTo>
                <a:lnTo>
                  <a:pt x="2832" y="311"/>
                </a:lnTo>
                <a:lnTo>
                  <a:pt x="2837" y="312"/>
                </a:lnTo>
                <a:lnTo>
                  <a:pt x="2843" y="318"/>
                </a:lnTo>
                <a:lnTo>
                  <a:pt x="2855" y="318"/>
                </a:lnTo>
                <a:lnTo>
                  <a:pt x="2861" y="319"/>
                </a:lnTo>
                <a:lnTo>
                  <a:pt x="2859" y="313"/>
                </a:lnTo>
                <a:lnTo>
                  <a:pt x="2866" y="314"/>
                </a:lnTo>
                <a:lnTo>
                  <a:pt x="2868" y="315"/>
                </a:lnTo>
                <a:lnTo>
                  <a:pt x="2872" y="322"/>
                </a:lnTo>
                <a:lnTo>
                  <a:pt x="2878" y="326"/>
                </a:lnTo>
                <a:lnTo>
                  <a:pt x="2885" y="326"/>
                </a:lnTo>
                <a:lnTo>
                  <a:pt x="2890" y="331"/>
                </a:lnTo>
                <a:lnTo>
                  <a:pt x="2893" y="333"/>
                </a:lnTo>
                <a:lnTo>
                  <a:pt x="2894" y="333"/>
                </a:lnTo>
                <a:lnTo>
                  <a:pt x="2901" y="338"/>
                </a:lnTo>
                <a:lnTo>
                  <a:pt x="2904" y="342"/>
                </a:lnTo>
                <a:lnTo>
                  <a:pt x="2911" y="345"/>
                </a:lnTo>
                <a:lnTo>
                  <a:pt x="2913" y="346"/>
                </a:lnTo>
                <a:lnTo>
                  <a:pt x="2916" y="349"/>
                </a:lnTo>
                <a:lnTo>
                  <a:pt x="2928" y="355"/>
                </a:lnTo>
                <a:lnTo>
                  <a:pt x="2933" y="355"/>
                </a:lnTo>
                <a:lnTo>
                  <a:pt x="2941" y="353"/>
                </a:lnTo>
                <a:lnTo>
                  <a:pt x="2947" y="357"/>
                </a:lnTo>
                <a:lnTo>
                  <a:pt x="2952" y="355"/>
                </a:lnTo>
                <a:lnTo>
                  <a:pt x="2955" y="357"/>
                </a:lnTo>
                <a:lnTo>
                  <a:pt x="2956" y="363"/>
                </a:lnTo>
                <a:lnTo>
                  <a:pt x="2957" y="370"/>
                </a:lnTo>
                <a:lnTo>
                  <a:pt x="2959" y="377"/>
                </a:lnTo>
                <a:lnTo>
                  <a:pt x="2965" y="379"/>
                </a:lnTo>
                <a:lnTo>
                  <a:pt x="2972" y="386"/>
                </a:lnTo>
                <a:lnTo>
                  <a:pt x="2978" y="386"/>
                </a:lnTo>
                <a:lnTo>
                  <a:pt x="2982" y="393"/>
                </a:lnTo>
                <a:lnTo>
                  <a:pt x="2987" y="398"/>
                </a:lnTo>
                <a:lnTo>
                  <a:pt x="2989" y="401"/>
                </a:lnTo>
                <a:lnTo>
                  <a:pt x="2989" y="408"/>
                </a:lnTo>
                <a:lnTo>
                  <a:pt x="2988" y="415"/>
                </a:lnTo>
                <a:lnTo>
                  <a:pt x="2994" y="420"/>
                </a:lnTo>
                <a:lnTo>
                  <a:pt x="2996" y="422"/>
                </a:lnTo>
                <a:lnTo>
                  <a:pt x="3003" y="426"/>
                </a:lnTo>
                <a:lnTo>
                  <a:pt x="3009" y="430"/>
                </a:lnTo>
                <a:lnTo>
                  <a:pt x="3015" y="435"/>
                </a:lnTo>
                <a:lnTo>
                  <a:pt x="3019" y="442"/>
                </a:lnTo>
                <a:lnTo>
                  <a:pt x="3025" y="447"/>
                </a:lnTo>
                <a:lnTo>
                  <a:pt x="3031" y="448"/>
                </a:lnTo>
                <a:lnTo>
                  <a:pt x="3032" y="447"/>
                </a:lnTo>
                <a:lnTo>
                  <a:pt x="3039" y="443"/>
                </a:lnTo>
                <a:lnTo>
                  <a:pt x="3051" y="443"/>
                </a:lnTo>
                <a:lnTo>
                  <a:pt x="3053" y="443"/>
                </a:lnTo>
                <a:lnTo>
                  <a:pt x="3059" y="449"/>
                </a:lnTo>
                <a:lnTo>
                  <a:pt x="3065" y="447"/>
                </a:lnTo>
                <a:lnTo>
                  <a:pt x="3071" y="448"/>
                </a:lnTo>
                <a:lnTo>
                  <a:pt x="3077" y="448"/>
                </a:lnTo>
                <a:lnTo>
                  <a:pt x="3083" y="446"/>
                </a:lnTo>
                <a:lnTo>
                  <a:pt x="3090" y="446"/>
                </a:lnTo>
                <a:lnTo>
                  <a:pt x="3096" y="443"/>
                </a:lnTo>
                <a:lnTo>
                  <a:pt x="3102" y="443"/>
                </a:lnTo>
                <a:lnTo>
                  <a:pt x="3108" y="446"/>
                </a:lnTo>
                <a:lnTo>
                  <a:pt x="3109" y="440"/>
                </a:lnTo>
                <a:lnTo>
                  <a:pt x="3109" y="433"/>
                </a:lnTo>
                <a:lnTo>
                  <a:pt x="3111" y="426"/>
                </a:lnTo>
                <a:lnTo>
                  <a:pt x="3116" y="422"/>
                </a:lnTo>
                <a:lnTo>
                  <a:pt x="3123" y="415"/>
                </a:lnTo>
                <a:lnTo>
                  <a:pt x="3129" y="414"/>
                </a:lnTo>
                <a:lnTo>
                  <a:pt x="3135" y="415"/>
                </a:lnTo>
                <a:lnTo>
                  <a:pt x="3141" y="415"/>
                </a:lnTo>
                <a:lnTo>
                  <a:pt x="3147" y="417"/>
                </a:lnTo>
                <a:lnTo>
                  <a:pt x="3149" y="416"/>
                </a:lnTo>
                <a:lnTo>
                  <a:pt x="3149" y="409"/>
                </a:lnTo>
                <a:lnTo>
                  <a:pt x="3155" y="403"/>
                </a:lnTo>
                <a:lnTo>
                  <a:pt x="3160" y="402"/>
                </a:lnTo>
                <a:lnTo>
                  <a:pt x="3167" y="398"/>
                </a:lnTo>
                <a:lnTo>
                  <a:pt x="3168" y="396"/>
                </a:lnTo>
                <a:lnTo>
                  <a:pt x="3174" y="395"/>
                </a:lnTo>
                <a:lnTo>
                  <a:pt x="3177" y="394"/>
                </a:lnTo>
                <a:lnTo>
                  <a:pt x="3184" y="392"/>
                </a:lnTo>
                <a:lnTo>
                  <a:pt x="3186" y="394"/>
                </a:lnTo>
                <a:lnTo>
                  <a:pt x="3188" y="394"/>
                </a:lnTo>
                <a:lnTo>
                  <a:pt x="3194" y="394"/>
                </a:lnTo>
                <a:lnTo>
                  <a:pt x="3195" y="395"/>
                </a:lnTo>
                <a:lnTo>
                  <a:pt x="3201" y="400"/>
                </a:lnTo>
                <a:lnTo>
                  <a:pt x="3207" y="402"/>
                </a:lnTo>
                <a:lnTo>
                  <a:pt x="3206" y="404"/>
                </a:lnTo>
                <a:lnTo>
                  <a:pt x="3210" y="411"/>
                </a:lnTo>
                <a:lnTo>
                  <a:pt x="3207" y="418"/>
                </a:lnTo>
                <a:lnTo>
                  <a:pt x="3212" y="425"/>
                </a:lnTo>
                <a:lnTo>
                  <a:pt x="3218" y="431"/>
                </a:lnTo>
                <a:lnTo>
                  <a:pt x="3225" y="438"/>
                </a:lnTo>
                <a:lnTo>
                  <a:pt x="3227" y="439"/>
                </a:lnTo>
                <a:lnTo>
                  <a:pt x="3233" y="443"/>
                </a:lnTo>
                <a:lnTo>
                  <a:pt x="3233" y="450"/>
                </a:lnTo>
                <a:lnTo>
                  <a:pt x="3233" y="457"/>
                </a:lnTo>
                <a:lnTo>
                  <a:pt x="3233" y="464"/>
                </a:lnTo>
                <a:lnTo>
                  <a:pt x="3226" y="466"/>
                </a:lnTo>
                <a:lnTo>
                  <a:pt x="3221" y="473"/>
                </a:lnTo>
                <a:lnTo>
                  <a:pt x="3220" y="479"/>
                </a:lnTo>
                <a:lnTo>
                  <a:pt x="3226" y="486"/>
                </a:lnTo>
                <a:lnTo>
                  <a:pt x="3230" y="493"/>
                </a:lnTo>
                <a:lnTo>
                  <a:pt x="3227" y="498"/>
                </a:lnTo>
                <a:lnTo>
                  <a:pt x="3229" y="504"/>
                </a:lnTo>
                <a:lnTo>
                  <a:pt x="3231" y="512"/>
                </a:lnTo>
                <a:lnTo>
                  <a:pt x="3231" y="514"/>
                </a:lnTo>
                <a:lnTo>
                  <a:pt x="3236" y="521"/>
                </a:lnTo>
                <a:lnTo>
                  <a:pt x="3239" y="528"/>
                </a:lnTo>
                <a:lnTo>
                  <a:pt x="3237" y="531"/>
                </a:lnTo>
                <a:lnTo>
                  <a:pt x="3237" y="536"/>
                </a:lnTo>
                <a:lnTo>
                  <a:pt x="3237" y="537"/>
                </a:lnTo>
                <a:lnTo>
                  <a:pt x="3240" y="543"/>
                </a:lnTo>
                <a:lnTo>
                  <a:pt x="3246" y="547"/>
                </a:lnTo>
                <a:lnTo>
                  <a:pt x="3247" y="554"/>
                </a:lnTo>
                <a:lnTo>
                  <a:pt x="3249" y="560"/>
                </a:lnTo>
                <a:lnTo>
                  <a:pt x="3243" y="565"/>
                </a:lnTo>
                <a:lnTo>
                  <a:pt x="3248" y="572"/>
                </a:lnTo>
                <a:lnTo>
                  <a:pt x="3249" y="580"/>
                </a:lnTo>
                <a:lnTo>
                  <a:pt x="3245" y="587"/>
                </a:lnTo>
                <a:lnTo>
                  <a:pt x="3245" y="591"/>
                </a:lnTo>
                <a:lnTo>
                  <a:pt x="3248" y="597"/>
                </a:lnTo>
                <a:lnTo>
                  <a:pt x="3251" y="603"/>
                </a:lnTo>
                <a:lnTo>
                  <a:pt x="3251" y="610"/>
                </a:lnTo>
                <a:lnTo>
                  <a:pt x="3246" y="613"/>
                </a:lnTo>
                <a:lnTo>
                  <a:pt x="3242" y="620"/>
                </a:lnTo>
                <a:lnTo>
                  <a:pt x="3242" y="621"/>
                </a:lnTo>
                <a:lnTo>
                  <a:pt x="3245" y="628"/>
                </a:lnTo>
                <a:lnTo>
                  <a:pt x="3247" y="636"/>
                </a:lnTo>
                <a:lnTo>
                  <a:pt x="3253" y="642"/>
                </a:lnTo>
                <a:lnTo>
                  <a:pt x="3252" y="649"/>
                </a:lnTo>
                <a:lnTo>
                  <a:pt x="3246" y="652"/>
                </a:lnTo>
                <a:lnTo>
                  <a:pt x="3241" y="650"/>
                </a:lnTo>
                <a:lnTo>
                  <a:pt x="3234" y="648"/>
                </a:lnTo>
                <a:lnTo>
                  <a:pt x="3228" y="646"/>
                </a:lnTo>
                <a:lnTo>
                  <a:pt x="3222" y="645"/>
                </a:lnTo>
                <a:lnTo>
                  <a:pt x="3216" y="643"/>
                </a:lnTo>
                <a:lnTo>
                  <a:pt x="3210" y="642"/>
                </a:lnTo>
                <a:lnTo>
                  <a:pt x="3203" y="641"/>
                </a:lnTo>
                <a:lnTo>
                  <a:pt x="3192" y="637"/>
                </a:lnTo>
                <a:lnTo>
                  <a:pt x="3186" y="636"/>
                </a:lnTo>
                <a:lnTo>
                  <a:pt x="3184" y="636"/>
                </a:lnTo>
                <a:lnTo>
                  <a:pt x="3179" y="632"/>
                </a:lnTo>
                <a:lnTo>
                  <a:pt x="3172" y="633"/>
                </a:lnTo>
                <a:lnTo>
                  <a:pt x="3172" y="637"/>
                </a:lnTo>
                <a:lnTo>
                  <a:pt x="3170" y="643"/>
                </a:lnTo>
                <a:lnTo>
                  <a:pt x="3168" y="650"/>
                </a:lnTo>
                <a:lnTo>
                  <a:pt x="3167" y="654"/>
                </a:lnTo>
                <a:lnTo>
                  <a:pt x="3161" y="657"/>
                </a:lnTo>
                <a:lnTo>
                  <a:pt x="3155" y="661"/>
                </a:lnTo>
                <a:lnTo>
                  <a:pt x="3149" y="660"/>
                </a:lnTo>
                <a:lnTo>
                  <a:pt x="3144" y="665"/>
                </a:lnTo>
                <a:lnTo>
                  <a:pt x="3150" y="673"/>
                </a:lnTo>
                <a:lnTo>
                  <a:pt x="3156" y="677"/>
                </a:lnTo>
                <a:lnTo>
                  <a:pt x="3162" y="685"/>
                </a:lnTo>
                <a:lnTo>
                  <a:pt x="3165" y="689"/>
                </a:lnTo>
                <a:lnTo>
                  <a:pt x="3170" y="697"/>
                </a:lnTo>
                <a:lnTo>
                  <a:pt x="3175" y="702"/>
                </a:lnTo>
                <a:lnTo>
                  <a:pt x="3180" y="708"/>
                </a:lnTo>
                <a:lnTo>
                  <a:pt x="3186" y="715"/>
                </a:lnTo>
                <a:lnTo>
                  <a:pt x="3191" y="723"/>
                </a:lnTo>
                <a:lnTo>
                  <a:pt x="3194" y="729"/>
                </a:lnTo>
                <a:lnTo>
                  <a:pt x="3193" y="730"/>
                </a:lnTo>
                <a:lnTo>
                  <a:pt x="3197" y="738"/>
                </a:lnTo>
                <a:lnTo>
                  <a:pt x="3199" y="745"/>
                </a:lnTo>
                <a:lnTo>
                  <a:pt x="3202" y="750"/>
                </a:lnTo>
                <a:lnTo>
                  <a:pt x="3205" y="758"/>
                </a:lnTo>
                <a:lnTo>
                  <a:pt x="3210" y="764"/>
                </a:lnTo>
                <a:lnTo>
                  <a:pt x="3214" y="771"/>
                </a:lnTo>
                <a:lnTo>
                  <a:pt x="3218" y="773"/>
                </a:lnTo>
                <a:lnTo>
                  <a:pt x="3223" y="780"/>
                </a:lnTo>
                <a:lnTo>
                  <a:pt x="3224" y="787"/>
                </a:lnTo>
                <a:lnTo>
                  <a:pt x="3223" y="794"/>
                </a:lnTo>
                <a:lnTo>
                  <a:pt x="3227" y="801"/>
                </a:lnTo>
                <a:lnTo>
                  <a:pt x="3225" y="807"/>
                </a:lnTo>
                <a:lnTo>
                  <a:pt x="3229" y="814"/>
                </a:lnTo>
                <a:lnTo>
                  <a:pt x="3227" y="820"/>
                </a:lnTo>
                <a:lnTo>
                  <a:pt x="3221" y="821"/>
                </a:lnTo>
                <a:lnTo>
                  <a:pt x="3215" y="820"/>
                </a:lnTo>
                <a:lnTo>
                  <a:pt x="3209" y="823"/>
                </a:lnTo>
                <a:lnTo>
                  <a:pt x="3202" y="827"/>
                </a:lnTo>
                <a:lnTo>
                  <a:pt x="3198" y="833"/>
                </a:lnTo>
                <a:lnTo>
                  <a:pt x="3203" y="835"/>
                </a:lnTo>
                <a:lnTo>
                  <a:pt x="3211" y="837"/>
                </a:lnTo>
                <a:lnTo>
                  <a:pt x="3215" y="844"/>
                </a:lnTo>
                <a:lnTo>
                  <a:pt x="3217" y="851"/>
                </a:lnTo>
                <a:lnTo>
                  <a:pt x="3221" y="855"/>
                </a:lnTo>
                <a:lnTo>
                  <a:pt x="3215" y="850"/>
                </a:lnTo>
                <a:lnTo>
                  <a:pt x="3212" y="847"/>
                </a:lnTo>
                <a:lnTo>
                  <a:pt x="3210" y="845"/>
                </a:lnTo>
                <a:lnTo>
                  <a:pt x="3203" y="842"/>
                </a:lnTo>
                <a:lnTo>
                  <a:pt x="3199" y="841"/>
                </a:lnTo>
                <a:lnTo>
                  <a:pt x="3194" y="836"/>
                </a:lnTo>
                <a:lnTo>
                  <a:pt x="3188" y="833"/>
                </a:lnTo>
                <a:lnTo>
                  <a:pt x="3186" y="828"/>
                </a:lnTo>
                <a:lnTo>
                  <a:pt x="3183" y="820"/>
                </a:lnTo>
                <a:lnTo>
                  <a:pt x="3183" y="819"/>
                </a:lnTo>
                <a:lnTo>
                  <a:pt x="3175" y="818"/>
                </a:lnTo>
                <a:lnTo>
                  <a:pt x="3170" y="812"/>
                </a:lnTo>
                <a:lnTo>
                  <a:pt x="3164" y="813"/>
                </a:lnTo>
                <a:lnTo>
                  <a:pt x="3163" y="812"/>
                </a:lnTo>
                <a:lnTo>
                  <a:pt x="3156" y="813"/>
                </a:lnTo>
                <a:lnTo>
                  <a:pt x="3156" y="814"/>
                </a:lnTo>
                <a:lnTo>
                  <a:pt x="3158" y="820"/>
                </a:lnTo>
                <a:lnTo>
                  <a:pt x="3159" y="827"/>
                </a:lnTo>
                <a:lnTo>
                  <a:pt x="3161" y="834"/>
                </a:lnTo>
                <a:lnTo>
                  <a:pt x="3164" y="841"/>
                </a:lnTo>
                <a:lnTo>
                  <a:pt x="3166" y="849"/>
                </a:lnTo>
                <a:lnTo>
                  <a:pt x="3165" y="854"/>
                </a:lnTo>
                <a:lnTo>
                  <a:pt x="3161" y="858"/>
                </a:lnTo>
                <a:lnTo>
                  <a:pt x="3157" y="858"/>
                </a:lnTo>
                <a:lnTo>
                  <a:pt x="3157" y="857"/>
                </a:lnTo>
                <a:lnTo>
                  <a:pt x="3153" y="854"/>
                </a:lnTo>
                <a:lnTo>
                  <a:pt x="3146" y="858"/>
                </a:lnTo>
                <a:lnTo>
                  <a:pt x="3143" y="861"/>
                </a:lnTo>
                <a:lnTo>
                  <a:pt x="3146" y="868"/>
                </a:lnTo>
                <a:lnTo>
                  <a:pt x="3146" y="875"/>
                </a:lnTo>
                <a:lnTo>
                  <a:pt x="3141" y="880"/>
                </a:lnTo>
                <a:lnTo>
                  <a:pt x="3136" y="886"/>
                </a:lnTo>
                <a:lnTo>
                  <a:pt x="3131" y="885"/>
                </a:lnTo>
                <a:lnTo>
                  <a:pt x="3124" y="887"/>
                </a:lnTo>
                <a:lnTo>
                  <a:pt x="3117" y="888"/>
                </a:lnTo>
                <a:lnTo>
                  <a:pt x="3112" y="888"/>
                </a:lnTo>
                <a:lnTo>
                  <a:pt x="3111" y="887"/>
                </a:lnTo>
                <a:lnTo>
                  <a:pt x="3107" y="885"/>
                </a:lnTo>
                <a:lnTo>
                  <a:pt x="3101" y="885"/>
                </a:lnTo>
                <a:lnTo>
                  <a:pt x="3096" y="887"/>
                </a:lnTo>
                <a:lnTo>
                  <a:pt x="3090" y="890"/>
                </a:lnTo>
                <a:lnTo>
                  <a:pt x="3092" y="892"/>
                </a:lnTo>
                <a:lnTo>
                  <a:pt x="3097" y="900"/>
                </a:lnTo>
                <a:lnTo>
                  <a:pt x="3099" y="903"/>
                </a:lnTo>
                <a:lnTo>
                  <a:pt x="3105" y="910"/>
                </a:lnTo>
                <a:lnTo>
                  <a:pt x="3107" y="911"/>
                </a:lnTo>
                <a:lnTo>
                  <a:pt x="3113" y="915"/>
                </a:lnTo>
                <a:lnTo>
                  <a:pt x="3120" y="922"/>
                </a:lnTo>
                <a:lnTo>
                  <a:pt x="3120" y="928"/>
                </a:lnTo>
                <a:lnTo>
                  <a:pt x="3120" y="935"/>
                </a:lnTo>
                <a:lnTo>
                  <a:pt x="3113" y="936"/>
                </a:lnTo>
                <a:lnTo>
                  <a:pt x="3107" y="932"/>
                </a:lnTo>
                <a:lnTo>
                  <a:pt x="3105" y="933"/>
                </a:lnTo>
                <a:lnTo>
                  <a:pt x="3100" y="935"/>
                </a:lnTo>
                <a:lnTo>
                  <a:pt x="3093" y="934"/>
                </a:lnTo>
                <a:lnTo>
                  <a:pt x="3087" y="935"/>
                </a:lnTo>
                <a:lnTo>
                  <a:pt x="3080" y="932"/>
                </a:lnTo>
                <a:lnTo>
                  <a:pt x="3076" y="931"/>
                </a:lnTo>
                <a:lnTo>
                  <a:pt x="3070" y="930"/>
                </a:lnTo>
                <a:lnTo>
                  <a:pt x="3064" y="927"/>
                </a:lnTo>
                <a:lnTo>
                  <a:pt x="3057" y="926"/>
                </a:lnTo>
                <a:lnTo>
                  <a:pt x="3051" y="920"/>
                </a:lnTo>
                <a:lnTo>
                  <a:pt x="3045" y="916"/>
                </a:lnTo>
                <a:lnTo>
                  <a:pt x="3043" y="911"/>
                </a:lnTo>
                <a:lnTo>
                  <a:pt x="3037" y="908"/>
                </a:lnTo>
                <a:lnTo>
                  <a:pt x="3031" y="904"/>
                </a:lnTo>
                <a:lnTo>
                  <a:pt x="3027" y="910"/>
                </a:lnTo>
                <a:lnTo>
                  <a:pt x="3022" y="915"/>
                </a:lnTo>
                <a:lnTo>
                  <a:pt x="3019" y="915"/>
                </a:lnTo>
                <a:lnTo>
                  <a:pt x="3019" y="922"/>
                </a:lnTo>
                <a:lnTo>
                  <a:pt x="3021" y="927"/>
                </a:lnTo>
                <a:lnTo>
                  <a:pt x="3020" y="932"/>
                </a:lnTo>
                <a:lnTo>
                  <a:pt x="3022" y="935"/>
                </a:lnTo>
                <a:lnTo>
                  <a:pt x="3019" y="941"/>
                </a:lnTo>
                <a:lnTo>
                  <a:pt x="3019" y="948"/>
                </a:lnTo>
                <a:lnTo>
                  <a:pt x="3017" y="955"/>
                </a:lnTo>
                <a:lnTo>
                  <a:pt x="3016" y="956"/>
                </a:lnTo>
                <a:lnTo>
                  <a:pt x="3013" y="963"/>
                </a:lnTo>
                <a:lnTo>
                  <a:pt x="3011" y="970"/>
                </a:lnTo>
                <a:lnTo>
                  <a:pt x="3007" y="976"/>
                </a:lnTo>
                <a:lnTo>
                  <a:pt x="3002" y="978"/>
                </a:lnTo>
                <a:lnTo>
                  <a:pt x="2994" y="978"/>
                </a:lnTo>
                <a:lnTo>
                  <a:pt x="2994" y="979"/>
                </a:lnTo>
                <a:lnTo>
                  <a:pt x="2994" y="986"/>
                </a:lnTo>
                <a:lnTo>
                  <a:pt x="2988" y="989"/>
                </a:lnTo>
                <a:lnTo>
                  <a:pt x="2985" y="993"/>
                </a:lnTo>
                <a:lnTo>
                  <a:pt x="2981" y="996"/>
                </a:lnTo>
                <a:lnTo>
                  <a:pt x="2980" y="995"/>
                </a:lnTo>
                <a:lnTo>
                  <a:pt x="2975" y="998"/>
                </a:lnTo>
                <a:lnTo>
                  <a:pt x="2968" y="1003"/>
                </a:lnTo>
                <a:lnTo>
                  <a:pt x="2967" y="1009"/>
                </a:lnTo>
                <a:lnTo>
                  <a:pt x="2965" y="1009"/>
                </a:lnTo>
                <a:lnTo>
                  <a:pt x="2960" y="1011"/>
                </a:lnTo>
                <a:lnTo>
                  <a:pt x="2956" y="1017"/>
                </a:lnTo>
                <a:lnTo>
                  <a:pt x="2951" y="1023"/>
                </a:lnTo>
                <a:lnTo>
                  <a:pt x="2944" y="1037"/>
                </a:lnTo>
                <a:lnTo>
                  <a:pt x="2944" y="1038"/>
                </a:lnTo>
                <a:lnTo>
                  <a:pt x="2946" y="1045"/>
                </a:lnTo>
                <a:lnTo>
                  <a:pt x="2943" y="1052"/>
                </a:lnTo>
                <a:lnTo>
                  <a:pt x="2938" y="1059"/>
                </a:lnTo>
                <a:lnTo>
                  <a:pt x="2932" y="1060"/>
                </a:lnTo>
                <a:lnTo>
                  <a:pt x="2926" y="1059"/>
                </a:lnTo>
                <a:lnTo>
                  <a:pt x="2914" y="1059"/>
                </a:lnTo>
                <a:lnTo>
                  <a:pt x="2908" y="1054"/>
                </a:lnTo>
                <a:lnTo>
                  <a:pt x="2907" y="1061"/>
                </a:lnTo>
                <a:lnTo>
                  <a:pt x="2904" y="1061"/>
                </a:lnTo>
                <a:lnTo>
                  <a:pt x="2897" y="1062"/>
                </a:lnTo>
                <a:lnTo>
                  <a:pt x="2892" y="1062"/>
                </a:lnTo>
                <a:lnTo>
                  <a:pt x="2892" y="1069"/>
                </a:lnTo>
                <a:lnTo>
                  <a:pt x="2886" y="1071"/>
                </a:lnTo>
                <a:lnTo>
                  <a:pt x="2881" y="1071"/>
                </a:lnTo>
                <a:lnTo>
                  <a:pt x="2873" y="1076"/>
                </a:lnTo>
                <a:lnTo>
                  <a:pt x="2868" y="1080"/>
                </a:lnTo>
                <a:lnTo>
                  <a:pt x="2862" y="1083"/>
                </a:lnTo>
                <a:lnTo>
                  <a:pt x="2857" y="1089"/>
                </a:lnTo>
                <a:lnTo>
                  <a:pt x="2851" y="1092"/>
                </a:lnTo>
                <a:lnTo>
                  <a:pt x="2846" y="1097"/>
                </a:lnTo>
                <a:lnTo>
                  <a:pt x="2843" y="1104"/>
                </a:lnTo>
                <a:lnTo>
                  <a:pt x="2842" y="1112"/>
                </a:lnTo>
                <a:lnTo>
                  <a:pt x="2841" y="1118"/>
                </a:lnTo>
                <a:lnTo>
                  <a:pt x="2835" y="1120"/>
                </a:lnTo>
                <a:lnTo>
                  <a:pt x="2835" y="1127"/>
                </a:lnTo>
                <a:lnTo>
                  <a:pt x="2829" y="1125"/>
                </a:lnTo>
                <a:lnTo>
                  <a:pt x="2829" y="1124"/>
                </a:lnTo>
                <a:lnTo>
                  <a:pt x="2822" y="1124"/>
                </a:lnTo>
                <a:lnTo>
                  <a:pt x="2825" y="1130"/>
                </a:lnTo>
                <a:lnTo>
                  <a:pt x="2818" y="1136"/>
                </a:lnTo>
                <a:lnTo>
                  <a:pt x="2812" y="1140"/>
                </a:lnTo>
                <a:lnTo>
                  <a:pt x="2806" y="1141"/>
                </a:lnTo>
                <a:lnTo>
                  <a:pt x="2800" y="1146"/>
                </a:lnTo>
                <a:lnTo>
                  <a:pt x="2796" y="1138"/>
                </a:lnTo>
                <a:lnTo>
                  <a:pt x="2794" y="1132"/>
                </a:lnTo>
                <a:lnTo>
                  <a:pt x="2800" y="1127"/>
                </a:lnTo>
                <a:lnTo>
                  <a:pt x="2803" y="1120"/>
                </a:lnTo>
                <a:lnTo>
                  <a:pt x="2808" y="1122"/>
                </a:lnTo>
                <a:lnTo>
                  <a:pt x="2814" y="1119"/>
                </a:lnTo>
                <a:lnTo>
                  <a:pt x="2815" y="1112"/>
                </a:lnTo>
                <a:lnTo>
                  <a:pt x="2811" y="1105"/>
                </a:lnTo>
                <a:lnTo>
                  <a:pt x="2814" y="1099"/>
                </a:lnTo>
                <a:lnTo>
                  <a:pt x="2821" y="1095"/>
                </a:lnTo>
                <a:lnTo>
                  <a:pt x="2824" y="1092"/>
                </a:lnTo>
                <a:lnTo>
                  <a:pt x="2817" y="1093"/>
                </a:lnTo>
                <a:lnTo>
                  <a:pt x="2811" y="1092"/>
                </a:lnTo>
                <a:lnTo>
                  <a:pt x="2805" y="1095"/>
                </a:lnTo>
                <a:lnTo>
                  <a:pt x="2799" y="1094"/>
                </a:lnTo>
                <a:lnTo>
                  <a:pt x="2795" y="1087"/>
                </a:lnTo>
                <a:lnTo>
                  <a:pt x="2791" y="1084"/>
                </a:lnTo>
                <a:lnTo>
                  <a:pt x="2784" y="1084"/>
                </a:lnTo>
                <a:lnTo>
                  <a:pt x="2779" y="1084"/>
                </a:lnTo>
                <a:lnTo>
                  <a:pt x="2784" y="1077"/>
                </a:lnTo>
                <a:lnTo>
                  <a:pt x="2792" y="1075"/>
                </a:lnTo>
                <a:lnTo>
                  <a:pt x="2787" y="1067"/>
                </a:lnTo>
                <a:lnTo>
                  <a:pt x="2783" y="1061"/>
                </a:lnTo>
                <a:lnTo>
                  <a:pt x="2789" y="1055"/>
                </a:lnTo>
                <a:lnTo>
                  <a:pt x="2796" y="1052"/>
                </a:lnTo>
                <a:lnTo>
                  <a:pt x="2802" y="1045"/>
                </a:lnTo>
                <a:lnTo>
                  <a:pt x="2801" y="1038"/>
                </a:lnTo>
                <a:lnTo>
                  <a:pt x="2802" y="1036"/>
                </a:lnTo>
                <a:lnTo>
                  <a:pt x="2804" y="1030"/>
                </a:lnTo>
                <a:lnTo>
                  <a:pt x="2805" y="1022"/>
                </a:lnTo>
                <a:lnTo>
                  <a:pt x="2808" y="1015"/>
                </a:lnTo>
                <a:lnTo>
                  <a:pt x="2809" y="1009"/>
                </a:lnTo>
                <a:lnTo>
                  <a:pt x="2806" y="1003"/>
                </a:lnTo>
                <a:lnTo>
                  <a:pt x="2800" y="999"/>
                </a:lnTo>
                <a:lnTo>
                  <a:pt x="2796" y="992"/>
                </a:lnTo>
                <a:lnTo>
                  <a:pt x="2795" y="991"/>
                </a:lnTo>
                <a:lnTo>
                  <a:pt x="2787" y="988"/>
                </a:lnTo>
                <a:lnTo>
                  <a:pt x="2782" y="984"/>
                </a:lnTo>
                <a:lnTo>
                  <a:pt x="2775" y="982"/>
                </a:lnTo>
                <a:lnTo>
                  <a:pt x="2769" y="976"/>
                </a:lnTo>
                <a:lnTo>
                  <a:pt x="2768" y="970"/>
                </a:lnTo>
                <a:lnTo>
                  <a:pt x="2767" y="967"/>
                </a:lnTo>
                <a:lnTo>
                  <a:pt x="2767" y="974"/>
                </a:lnTo>
                <a:lnTo>
                  <a:pt x="2759" y="980"/>
                </a:lnTo>
                <a:lnTo>
                  <a:pt x="2755" y="980"/>
                </a:lnTo>
                <a:lnTo>
                  <a:pt x="2748" y="975"/>
                </a:lnTo>
                <a:lnTo>
                  <a:pt x="2743" y="973"/>
                </a:lnTo>
                <a:lnTo>
                  <a:pt x="2736" y="974"/>
                </a:lnTo>
                <a:lnTo>
                  <a:pt x="2729" y="972"/>
                </a:lnTo>
                <a:lnTo>
                  <a:pt x="2726" y="976"/>
                </a:lnTo>
                <a:lnTo>
                  <a:pt x="2723" y="984"/>
                </a:lnTo>
                <a:lnTo>
                  <a:pt x="2728" y="989"/>
                </a:lnTo>
                <a:lnTo>
                  <a:pt x="2722" y="992"/>
                </a:lnTo>
                <a:lnTo>
                  <a:pt x="2719" y="992"/>
                </a:lnTo>
                <a:lnTo>
                  <a:pt x="2718" y="999"/>
                </a:lnTo>
                <a:lnTo>
                  <a:pt x="2715" y="1006"/>
                </a:lnTo>
                <a:lnTo>
                  <a:pt x="2713" y="1013"/>
                </a:lnTo>
                <a:lnTo>
                  <a:pt x="2713" y="1020"/>
                </a:lnTo>
                <a:lnTo>
                  <a:pt x="2711" y="1022"/>
                </a:lnTo>
                <a:lnTo>
                  <a:pt x="2712" y="1030"/>
                </a:lnTo>
                <a:lnTo>
                  <a:pt x="2706" y="1031"/>
                </a:lnTo>
                <a:lnTo>
                  <a:pt x="2699" y="1036"/>
                </a:lnTo>
                <a:lnTo>
                  <a:pt x="2693" y="1039"/>
                </a:lnTo>
                <a:lnTo>
                  <a:pt x="2690" y="1040"/>
                </a:lnTo>
                <a:lnTo>
                  <a:pt x="2686" y="1045"/>
                </a:lnTo>
                <a:lnTo>
                  <a:pt x="2684" y="1047"/>
                </a:lnTo>
                <a:lnTo>
                  <a:pt x="2683" y="1047"/>
                </a:lnTo>
                <a:lnTo>
                  <a:pt x="2679" y="1049"/>
                </a:lnTo>
                <a:lnTo>
                  <a:pt x="2673" y="1052"/>
                </a:lnTo>
                <a:lnTo>
                  <a:pt x="2668" y="1059"/>
                </a:lnTo>
                <a:lnTo>
                  <a:pt x="2664" y="1065"/>
                </a:lnTo>
                <a:lnTo>
                  <a:pt x="2663" y="1071"/>
                </a:lnTo>
                <a:lnTo>
                  <a:pt x="2659" y="1078"/>
                </a:lnTo>
                <a:lnTo>
                  <a:pt x="2664" y="1086"/>
                </a:lnTo>
                <a:lnTo>
                  <a:pt x="2667" y="1092"/>
                </a:lnTo>
                <a:lnTo>
                  <a:pt x="2665" y="1095"/>
                </a:lnTo>
                <a:lnTo>
                  <a:pt x="2661" y="1101"/>
                </a:lnTo>
                <a:lnTo>
                  <a:pt x="2659" y="1109"/>
                </a:lnTo>
                <a:lnTo>
                  <a:pt x="2654" y="1110"/>
                </a:lnTo>
                <a:lnTo>
                  <a:pt x="2648" y="1112"/>
                </a:lnTo>
                <a:lnTo>
                  <a:pt x="2635" y="1109"/>
                </a:lnTo>
                <a:lnTo>
                  <a:pt x="2630" y="1116"/>
                </a:lnTo>
                <a:lnTo>
                  <a:pt x="2624" y="1121"/>
                </a:lnTo>
                <a:lnTo>
                  <a:pt x="2618" y="1118"/>
                </a:lnTo>
                <a:lnTo>
                  <a:pt x="2613" y="1111"/>
                </a:lnTo>
                <a:lnTo>
                  <a:pt x="2606" y="1108"/>
                </a:lnTo>
                <a:lnTo>
                  <a:pt x="2600" y="1107"/>
                </a:lnTo>
                <a:lnTo>
                  <a:pt x="2596" y="1108"/>
                </a:lnTo>
                <a:lnTo>
                  <a:pt x="2590" y="1111"/>
                </a:lnTo>
                <a:lnTo>
                  <a:pt x="2588" y="1118"/>
                </a:lnTo>
                <a:lnTo>
                  <a:pt x="2589" y="1125"/>
                </a:lnTo>
                <a:lnTo>
                  <a:pt x="2590" y="1129"/>
                </a:lnTo>
                <a:lnTo>
                  <a:pt x="2588" y="1135"/>
                </a:lnTo>
                <a:lnTo>
                  <a:pt x="2588" y="1142"/>
                </a:lnTo>
                <a:lnTo>
                  <a:pt x="2589" y="1148"/>
                </a:lnTo>
                <a:lnTo>
                  <a:pt x="2591" y="1153"/>
                </a:lnTo>
                <a:lnTo>
                  <a:pt x="2595" y="1159"/>
                </a:lnTo>
                <a:lnTo>
                  <a:pt x="2600" y="1166"/>
                </a:lnTo>
                <a:lnTo>
                  <a:pt x="2606" y="1173"/>
                </a:lnTo>
                <a:lnTo>
                  <a:pt x="2612" y="1177"/>
                </a:lnTo>
                <a:lnTo>
                  <a:pt x="2618" y="1182"/>
                </a:lnTo>
                <a:lnTo>
                  <a:pt x="2622" y="1183"/>
                </a:lnTo>
                <a:lnTo>
                  <a:pt x="2628" y="1186"/>
                </a:lnTo>
                <a:lnTo>
                  <a:pt x="2634" y="1191"/>
                </a:lnTo>
                <a:lnTo>
                  <a:pt x="2636" y="1191"/>
                </a:lnTo>
                <a:lnTo>
                  <a:pt x="2643" y="1191"/>
                </a:lnTo>
                <a:lnTo>
                  <a:pt x="2649" y="1194"/>
                </a:lnTo>
                <a:lnTo>
                  <a:pt x="2654" y="1192"/>
                </a:lnTo>
                <a:lnTo>
                  <a:pt x="2661" y="1194"/>
                </a:lnTo>
                <a:lnTo>
                  <a:pt x="2664" y="1201"/>
                </a:lnTo>
                <a:lnTo>
                  <a:pt x="2671" y="1204"/>
                </a:lnTo>
                <a:lnTo>
                  <a:pt x="2673" y="1197"/>
                </a:lnTo>
                <a:lnTo>
                  <a:pt x="2671" y="1190"/>
                </a:lnTo>
                <a:lnTo>
                  <a:pt x="2682" y="1190"/>
                </a:lnTo>
                <a:lnTo>
                  <a:pt x="2688" y="1194"/>
                </a:lnTo>
                <a:lnTo>
                  <a:pt x="2691" y="1200"/>
                </a:lnTo>
                <a:lnTo>
                  <a:pt x="2697" y="1208"/>
                </a:lnTo>
                <a:lnTo>
                  <a:pt x="2706" y="1214"/>
                </a:lnTo>
                <a:lnTo>
                  <a:pt x="2707" y="1221"/>
                </a:lnTo>
                <a:lnTo>
                  <a:pt x="2705" y="1229"/>
                </a:lnTo>
                <a:lnTo>
                  <a:pt x="2705" y="1234"/>
                </a:lnTo>
                <a:lnTo>
                  <a:pt x="2707" y="1242"/>
                </a:lnTo>
                <a:lnTo>
                  <a:pt x="2708" y="1243"/>
                </a:lnTo>
                <a:lnTo>
                  <a:pt x="2709" y="1250"/>
                </a:lnTo>
                <a:lnTo>
                  <a:pt x="2713" y="1257"/>
                </a:lnTo>
                <a:lnTo>
                  <a:pt x="2717" y="1259"/>
                </a:lnTo>
                <a:lnTo>
                  <a:pt x="2723" y="1264"/>
                </a:lnTo>
                <a:lnTo>
                  <a:pt x="2729" y="1269"/>
                </a:lnTo>
                <a:lnTo>
                  <a:pt x="2736" y="1270"/>
                </a:lnTo>
                <a:lnTo>
                  <a:pt x="2741" y="1271"/>
                </a:lnTo>
                <a:lnTo>
                  <a:pt x="2748" y="1272"/>
                </a:lnTo>
                <a:lnTo>
                  <a:pt x="2754" y="1270"/>
                </a:lnTo>
                <a:lnTo>
                  <a:pt x="2761" y="1270"/>
                </a:lnTo>
                <a:lnTo>
                  <a:pt x="2767" y="1266"/>
                </a:lnTo>
                <a:lnTo>
                  <a:pt x="2769" y="1259"/>
                </a:lnTo>
                <a:lnTo>
                  <a:pt x="2765" y="1253"/>
                </a:lnTo>
                <a:lnTo>
                  <a:pt x="2771" y="1248"/>
                </a:lnTo>
                <a:lnTo>
                  <a:pt x="2772" y="1248"/>
                </a:lnTo>
                <a:lnTo>
                  <a:pt x="2778" y="1243"/>
                </a:lnTo>
                <a:lnTo>
                  <a:pt x="2781" y="1237"/>
                </a:lnTo>
                <a:lnTo>
                  <a:pt x="2782" y="1236"/>
                </a:lnTo>
                <a:lnTo>
                  <a:pt x="2782" y="1230"/>
                </a:lnTo>
                <a:lnTo>
                  <a:pt x="2776" y="1228"/>
                </a:lnTo>
                <a:lnTo>
                  <a:pt x="2782" y="1228"/>
                </a:lnTo>
                <a:lnTo>
                  <a:pt x="2789" y="1223"/>
                </a:lnTo>
                <a:lnTo>
                  <a:pt x="2795" y="1221"/>
                </a:lnTo>
                <a:lnTo>
                  <a:pt x="2800" y="1218"/>
                </a:lnTo>
                <a:lnTo>
                  <a:pt x="2806" y="1216"/>
                </a:lnTo>
                <a:lnTo>
                  <a:pt x="2811" y="1216"/>
                </a:lnTo>
                <a:lnTo>
                  <a:pt x="2818" y="1222"/>
                </a:lnTo>
                <a:lnTo>
                  <a:pt x="2825" y="1225"/>
                </a:lnTo>
                <a:lnTo>
                  <a:pt x="2830" y="1229"/>
                </a:lnTo>
                <a:lnTo>
                  <a:pt x="2835" y="1236"/>
                </a:lnTo>
                <a:lnTo>
                  <a:pt x="2841" y="1236"/>
                </a:lnTo>
                <a:lnTo>
                  <a:pt x="2847" y="1233"/>
                </a:lnTo>
                <a:lnTo>
                  <a:pt x="2853" y="1240"/>
                </a:lnTo>
                <a:lnTo>
                  <a:pt x="2859" y="1245"/>
                </a:lnTo>
                <a:lnTo>
                  <a:pt x="2865" y="1243"/>
                </a:lnTo>
                <a:lnTo>
                  <a:pt x="2871" y="1245"/>
                </a:lnTo>
                <a:lnTo>
                  <a:pt x="2884" y="1245"/>
                </a:lnTo>
                <a:lnTo>
                  <a:pt x="2886" y="1248"/>
                </a:lnTo>
                <a:lnTo>
                  <a:pt x="2888" y="1246"/>
                </a:lnTo>
                <a:lnTo>
                  <a:pt x="2889" y="1239"/>
                </a:lnTo>
                <a:lnTo>
                  <a:pt x="2894" y="1243"/>
                </a:lnTo>
                <a:lnTo>
                  <a:pt x="2901" y="1246"/>
                </a:lnTo>
                <a:lnTo>
                  <a:pt x="2907" y="1248"/>
                </a:lnTo>
                <a:lnTo>
                  <a:pt x="2913" y="1248"/>
                </a:lnTo>
                <a:lnTo>
                  <a:pt x="2919" y="1249"/>
                </a:lnTo>
                <a:lnTo>
                  <a:pt x="2925" y="1248"/>
                </a:lnTo>
                <a:lnTo>
                  <a:pt x="2931" y="1251"/>
                </a:lnTo>
                <a:lnTo>
                  <a:pt x="2924" y="1256"/>
                </a:lnTo>
                <a:lnTo>
                  <a:pt x="2929" y="1263"/>
                </a:lnTo>
                <a:lnTo>
                  <a:pt x="2930" y="1270"/>
                </a:lnTo>
                <a:lnTo>
                  <a:pt x="2924" y="1272"/>
                </a:lnTo>
                <a:lnTo>
                  <a:pt x="2927" y="1279"/>
                </a:lnTo>
                <a:lnTo>
                  <a:pt x="2933" y="1281"/>
                </a:lnTo>
                <a:lnTo>
                  <a:pt x="2933" y="1286"/>
                </a:lnTo>
                <a:lnTo>
                  <a:pt x="2930" y="1293"/>
                </a:lnTo>
                <a:lnTo>
                  <a:pt x="2924" y="1295"/>
                </a:lnTo>
                <a:lnTo>
                  <a:pt x="2917" y="1294"/>
                </a:lnTo>
                <a:lnTo>
                  <a:pt x="2915" y="1287"/>
                </a:lnTo>
                <a:lnTo>
                  <a:pt x="2912" y="1280"/>
                </a:lnTo>
                <a:lnTo>
                  <a:pt x="2911" y="1282"/>
                </a:lnTo>
                <a:lnTo>
                  <a:pt x="2906" y="1290"/>
                </a:lnTo>
                <a:lnTo>
                  <a:pt x="2906" y="1289"/>
                </a:lnTo>
                <a:lnTo>
                  <a:pt x="2903" y="1282"/>
                </a:lnTo>
                <a:lnTo>
                  <a:pt x="2897" y="1282"/>
                </a:lnTo>
                <a:lnTo>
                  <a:pt x="2896" y="1289"/>
                </a:lnTo>
                <a:lnTo>
                  <a:pt x="2893" y="1290"/>
                </a:lnTo>
                <a:lnTo>
                  <a:pt x="2887" y="1294"/>
                </a:lnTo>
                <a:lnTo>
                  <a:pt x="2885" y="1301"/>
                </a:lnTo>
                <a:lnTo>
                  <a:pt x="2878" y="1299"/>
                </a:lnTo>
                <a:lnTo>
                  <a:pt x="2883" y="1294"/>
                </a:lnTo>
                <a:lnTo>
                  <a:pt x="2876" y="1298"/>
                </a:lnTo>
                <a:lnTo>
                  <a:pt x="2875" y="1301"/>
                </a:lnTo>
                <a:lnTo>
                  <a:pt x="2869" y="1304"/>
                </a:lnTo>
                <a:lnTo>
                  <a:pt x="2864" y="1305"/>
                </a:lnTo>
                <a:lnTo>
                  <a:pt x="2858" y="1312"/>
                </a:lnTo>
                <a:lnTo>
                  <a:pt x="2851" y="1314"/>
                </a:lnTo>
                <a:lnTo>
                  <a:pt x="2848" y="1311"/>
                </a:lnTo>
                <a:lnTo>
                  <a:pt x="2842" y="1309"/>
                </a:lnTo>
                <a:lnTo>
                  <a:pt x="2839" y="1313"/>
                </a:lnTo>
                <a:lnTo>
                  <a:pt x="2841" y="1318"/>
                </a:lnTo>
                <a:lnTo>
                  <a:pt x="2846" y="1314"/>
                </a:lnTo>
                <a:lnTo>
                  <a:pt x="2853" y="1317"/>
                </a:lnTo>
                <a:lnTo>
                  <a:pt x="2855" y="1323"/>
                </a:lnTo>
                <a:lnTo>
                  <a:pt x="2853" y="1330"/>
                </a:lnTo>
                <a:lnTo>
                  <a:pt x="2847" y="1325"/>
                </a:lnTo>
                <a:lnTo>
                  <a:pt x="2841" y="1328"/>
                </a:lnTo>
                <a:lnTo>
                  <a:pt x="2840" y="1335"/>
                </a:lnTo>
                <a:lnTo>
                  <a:pt x="2842" y="1337"/>
                </a:lnTo>
                <a:lnTo>
                  <a:pt x="2846" y="1344"/>
                </a:lnTo>
                <a:lnTo>
                  <a:pt x="2845" y="1351"/>
                </a:lnTo>
                <a:lnTo>
                  <a:pt x="2839" y="1354"/>
                </a:lnTo>
                <a:lnTo>
                  <a:pt x="2833" y="1357"/>
                </a:lnTo>
                <a:lnTo>
                  <a:pt x="2827" y="1352"/>
                </a:lnTo>
                <a:lnTo>
                  <a:pt x="2827" y="1345"/>
                </a:lnTo>
                <a:lnTo>
                  <a:pt x="2822" y="1339"/>
                </a:lnTo>
                <a:lnTo>
                  <a:pt x="2825" y="1346"/>
                </a:lnTo>
                <a:lnTo>
                  <a:pt x="2818" y="1343"/>
                </a:lnTo>
                <a:lnTo>
                  <a:pt x="2811" y="1343"/>
                </a:lnTo>
                <a:lnTo>
                  <a:pt x="2813" y="1349"/>
                </a:lnTo>
                <a:lnTo>
                  <a:pt x="2814" y="1352"/>
                </a:lnTo>
                <a:lnTo>
                  <a:pt x="2821" y="1357"/>
                </a:lnTo>
                <a:lnTo>
                  <a:pt x="2824" y="1361"/>
                </a:lnTo>
                <a:lnTo>
                  <a:pt x="2830" y="1363"/>
                </a:lnTo>
                <a:lnTo>
                  <a:pt x="2823" y="1366"/>
                </a:lnTo>
                <a:lnTo>
                  <a:pt x="2819" y="1368"/>
                </a:lnTo>
                <a:lnTo>
                  <a:pt x="2818" y="1375"/>
                </a:lnTo>
                <a:lnTo>
                  <a:pt x="2819" y="1382"/>
                </a:lnTo>
                <a:lnTo>
                  <a:pt x="2814" y="1385"/>
                </a:lnTo>
                <a:lnTo>
                  <a:pt x="2814" y="1391"/>
                </a:lnTo>
                <a:lnTo>
                  <a:pt x="2808" y="1394"/>
                </a:lnTo>
                <a:lnTo>
                  <a:pt x="2802" y="1393"/>
                </a:lnTo>
                <a:lnTo>
                  <a:pt x="2802" y="1400"/>
                </a:lnTo>
                <a:lnTo>
                  <a:pt x="2802" y="1407"/>
                </a:lnTo>
                <a:lnTo>
                  <a:pt x="2799" y="1414"/>
                </a:lnTo>
                <a:lnTo>
                  <a:pt x="2796" y="1420"/>
                </a:lnTo>
                <a:lnTo>
                  <a:pt x="2798" y="1426"/>
                </a:lnTo>
                <a:lnTo>
                  <a:pt x="2794" y="1433"/>
                </a:lnTo>
                <a:lnTo>
                  <a:pt x="2791" y="1439"/>
                </a:lnTo>
                <a:lnTo>
                  <a:pt x="2792" y="1442"/>
                </a:lnTo>
                <a:lnTo>
                  <a:pt x="2793" y="1448"/>
                </a:lnTo>
                <a:lnTo>
                  <a:pt x="2796" y="1455"/>
                </a:lnTo>
                <a:lnTo>
                  <a:pt x="2799" y="1463"/>
                </a:lnTo>
                <a:lnTo>
                  <a:pt x="2803" y="1459"/>
                </a:lnTo>
                <a:lnTo>
                  <a:pt x="2809" y="1459"/>
                </a:lnTo>
                <a:lnTo>
                  <a:pt x="2815" y="1463"/>
                </a:lnTo>
                <a:lnTo>
                  <a:pt x="2819" y="1468"/>
                </a:lnTo>
                <a:lnTo>
                  <a:pt x="2827" y="1473"/>
                </a:lnTo>
                <a:lnTo>
                  <a:pt x="2833" y="1476"/>
                </a:lnTo>
                <a:lnTo>
                  <a:pt x="2839" y="1480"/>
                </a:lnTo>
                <a:lnTo>
                  <a:pt x="2841" y="1481"/>
                </a:lnTo>
                <a:lnTo>
                  <a:pt x="2848" y="1482"/>
                </a:lnTo>
                <a:lnTo>
                  <a:pt x="2854" y="1484"/>
                </a:lnTo>
                <a:lnTo>
                  <a:pt x="2855" y="1486"/>
                </a:lnTo>
                <a:lnTo>
                  <a:pt x="2867" y="1491"/>
                </a:lnTo>
                <a:lnTo>
                  <a:pt x="2873" y="1495"/>
                </a:lnTo>
                <a:lnTo>
                  <a:pt x="2877" y="1503"/>
                </a:lnTo>
                <a:lnTo>
                  <a:pt x="2883" y="1508"/>
                </a:lnTo>
                <a:lnTo>
                  <a:pt x="2883" y="1511"/>
                </a:lnTo>
                <a:lnTo>
                  <a:pt x="2888" y="1519"/>
                </a:lnTo>
                <a:lnTo>
                  <a:pt x="2892" y="1524"/>
                </a:lnTo>
                <a:lnTo>
                  <a:pt x="2895" y="1530"/>
                </a:lnTo>
                <a:lnTo>
                  <a:pt x="2901" y="1538"/>
                </a:lnTo>
                <a:lnTo>
                  <a:pt x="2904" y="1545"/>
                </a:lnTo>
                <a:lnTo>
                  <a:pt x="2908" y="1551"/>
                </a:lnTo>
                <a:lnTo>
                  <a:pt x="2914" y="1557"/>
                </a:lnTo>
                <a:lnTo>
                  <a:pt x="2920" y="1564"/>
                </a:lnTo>
                <a:lnTo>
                  <a:pt x="2922" y="1571"/>
                </a:lnTo>
                <a:lnTo>
                  <a:pt x="2928" y="1576"/>
                </a:lnTo>
                <a:lnTo>
                  <a:pt x="2929" y="1581"/>
                </a:lnTo>
                <a:lnTo>
                  <a:pt x="2935" y="1587"/>
                </a:lnTo>
                <a:lnTo>
                  <a:pt x="2938" y="1594"/>
                </a:lnTo>
                <a:lnTo>
                  <a:pt x="2945" y="1600"/>
                </a:lnTo>
                <a:lnTo>
                  <a:pt x="2945" y="1601"/>
                </a:lnTo>
                <a:lnTo>
                  <a:pt x="2948" y="1607"/>
                </a:lnTo>
                <a:lnTo>
                  <a:pt x="2947" y="1613"/>
                </a:lnTo>
                <a:lnTo>
                  <a:pt x="2948" y="1620"/>
                </a:lnTo>
                <a:lnTo>
                  <a:pt x="2953" y="1627"/>
                </a:lnTo>
                <a:lnTo>
                  <a:pt x="2956" y="1629"/>
                </a:lnTo>
                <a:lnTo>
                  <a:pt x="2962" y="1632"/>
                </a:lnTo>
                <a:lnTo>
                  <a:pt x="2966" y="1633"/>
                </a:lnTo>
                <a:lnTo>
                  <a:pt x="2972" y="1636"/>
                </a:lnTo>
                <a:lnTo>
                  <a:pt x="2978" y="1640"/>
                </a:lnTo>
                <a:lnTo>
                  <a:pt x="2984" y="1642"/>
                </a:lnTo>
                <a:lnTo>
                  <a:pt x="2990" y="1646"/>
                </a:lnTo>
                <a:lnTo>
                  <a:pt x="2992" y="1653"/>
                </a:lnTo>
                <a:lnTo>
                  <a:pt x="2993" y="1660"/>
                </a:lnTo>
                <a:lnTo>
                  <a:pt x="2998" y="1667"/>
                </a:lnTo>
                <a:lnTo>
                  <a:pt x="3005" y="1667"/>
                </a:lnTo>
                <a:lnTo>
                  <a:pt x="3011" y="1670"/>
                </a:lnTo>
                <a:lnTo>
                  <a:pt x="3015" y="1673"/>
                </a:lnTo>
                <a:lnTo>
                  <a:pt x="3018" y="1675"/>
                </a:lnTo>
                <a:lnTo>
                  <a:pt x="3023" y="1680"/>
                </a:lnTo>
                <a:lnTo>
                  <a:pt x="3030" y="1688"/>
                </a:lnTo>
                <a:lnTo>
                  <a:pt x="3033" y="1693"/>
                </a:lnTo>
                <a:lnTo>
                  <a:pt x="3032" y="1700"/>
                </a:lnTo>
                <a:lnTo>
                  <a:pt x="3025" y="1698"/>
                </a:lnTo>
                <a:lnTo>
                  <a:pt x="3019" y="1696"/>
                </a:lnTo>
                <a:lnTo>
                  <a:pt x="3013" y="1692"/>
                </a:lnTo>
                <a:lnTo>
                  <a:pt x="3007" y="1689"/>
                </a:lnTo>
                <a:lnTo>
                  <a:pt x="3000" y="1686"/>
                </a:lnTo>
                <a:lnTo>
                  <a:pt x="2994" y="1685"/>
                </a:lnTo>
                <a:lnTo>
                  <a:pt x="2987" y="1689"/>
                </a:lnTo>
                <a:lnTo>
                  <a:pt x="2980" y="1689"/>
                </a:lnTo>
                <a:lnTo>
                  <a:pt x="2975" y="1689"/>
                </a:lnTo>
                <a:lnTo>
                  <a:pt x="2971" y="1682"/>
                </a:lnTo>
                <a:lnTo>
                  <a:pt x="2964" y="1675"/>
                </a:lnTo>
                <a:lnTo>
                  <a:pt x="2958" y="1672"/>
                </a:lnTo>
                <a:lnTo>
                  <a:pt x="2953" y="1670"/>
                </a:lnTo>
                <a:lnTo>
                  <a:pt x="2947" y="1669"/>
                </a:lnTo>
                <a:lnTo>
                  <a:pt x="2941" y="1668"/>
                </a:lnTo>
                <a:lnTo>
                  <a:pt x="2935" y="1675"/>
                </a:lnTo>
                <a:lnTo>
                  <a:pt x="2929" y="1681"/>
                </a:lnTo>
                <a:lnTo>
                  <a:pt x="2927" y="1681"/>
                </a:lnTo>
                <a:lnTo>
                  <a:pt x="2921" y="1680"/>
                </a:lnTo>
                <a:lnTo>
                  <a:pt x="2914" y="1676"/>
                </a:lnTo>
                <a:lnTo>
                  <a:pt x="2910" y="1670"/>
                </a:lnTo>
                <a:lnTo>
                  <a:pt x="2905" y="1662"/>
                </a:lnTo>
                <a:lnTo>
                  <a:pt x="2901" y="1656"/>
                </a:lnTo>
                <a:lnTo>
                  <a:pt x="2895" y="1651"/>
                </a:lnTo>
                <a:lnTo>
                  <a:pt x="2889" y="1651"/>
                </a:lnTo>
                <a:lnTo>
                  <a:pt x="2884" y="1649"/>
                </a:lnTo>
                <a:lnTo>
                  <a:pt x="2889" y="1656"/>
                </a:lnTo>
                <a:lnTo>
                  <a:pt x="2886" y="1660"/>
                </a:lnTo>
                <a:lnTo>
                  <a:pt x="2886" y="1661"/>
                </a:lnTo>
                <a:lnTo>
                  <a:pt x="2887" y="1661"/>
                </a:lnTo>
                <a:lnTo>
                  <a:pt x="2891" y="1658"/>
                </a:lnTo>
                <a:lnTo>
                  <a:pt x="2897" y="1661"/>
                </a:lnTo>
                <a:lnTo>
                  <a:pt x="2897" y="1659"/>
                </a:lnTo>
                <a:lnTo>
                  <a:pt x="2891" y="1656"/>
                </a:lnTo>
                <a:lnTo>
                  <a:pt x="2891" y="1654"/>
                </a:lnTo>
                <a:lnTo>
                  <a:pt x="2897" y="1654"/>
                </a:lnTo>
                <a:lnTo>
                  <a:pt x="2901" y="1661"/>
                </a:lnTo>
                <a:lnTo>
                  <a:pt x="2905" y="1668"/>
                </a:lnTo>
                <a:lnTo>
                  <a:pt x="2899" y="1666"/>
                </a:lnTo>
                <a:lnTo>
                  <a:pt x="2899" y="1667"/>
                </a:lnTo>
                <a:lnTo>
                  <a:pt x="2905" y="1672"/>
                </a:lnTo>
                <a:lnTo>
                  <a:pt x="2910" y="1677"/>
                </a:lnTo>
                <a:lnTo>
                  <a:pt x="2916" y="1681"/>
                </a:lnTo>
                <a:lnTo>
                  <a:pt x="2916" y="1680"/>
                </a:lnTo>
                <a:lnTo>
                  <a:pt x="2918" y="1681"/>
                </a:lnTo>
                <a:lnTo>
                  <a:pt x="2924" y="1683"/>
                </a:lnTo>
                <a:lnTo>
                  <a:pt x="2930" y="1684"/>
                </a:lnTo>
                <a:lnTo>
                  <a:pt x="2931" y="1683"/>
                </a:lnTo>
                <a:lnTo>
                  <a:pt x="2938" y="1680"/>
                </a:lnTo>
                <a:lnTo>
                  <a:pt x="2941" y="1675"/>
                </a:lnTo>
                <a:lnTo>
                  <a:pt x="2947" y="1675"/>
                </a:lnTo>
                <a:lnTo>
                  <a:pt x="2953" y="1676"/>
                </a:lnTo>
                <a:lnTo>
                  <a:pt x="2959" y="1678"/>
                </a:lnTo>
                <a:lnTo>
                  <a:pt x="2963" y="1684"/>
                </a:lnTo>
                <a:lnTo>
                  <a:pt x="2963" y="1691"/>
                </a:lnTo>
                <a:lnTo>
                  <a:pt x="2968" y="1693"/>
                </a:lnTo>
                <a:lnTo>
                  <a:pt x="2975" y="1696"/>
                </a:lnTo>
                <a:lnTo>
                  <a:pt x="2981" y="1697"/>
                </a:lnTo>
                <a:lnTo>
                  <a:pt x="2987" y="1700"/>
                </a:lnTo>
                <a:lnTo>
                  <a:pt x="2988" y="1700"/>
                </a:lnTo>
                <a:lnTo>
                  <a:pt x="2994" y="1705"/>
                </a:lnTo>
                <a:lnTo>
                  <a:pt x="3001" y="1709"/>
                </a:lnTo>
                <a:lnTo>
                  <a:pt x="3007" y="1716"/>
                </a:lnTo>
                <a:lnTo>
                  <a:pt x="3008" y="1716"/>
                </a:lnTo>
                <a:lnTo>
                  <a:pt x="3014" y="1720"/>
                </a:lnTo>
                <a:lnTo>
                  <a:pt x="3020" y="1725"/>
                </a:lnTo>
                <a:lnTo>
                  <a:pt x="3022" y="1726"/>
                </a:lnTo>
                <a:lnTo>
                  <a:pt x="3028" y="1729"/>
                </a:lnTo>
                <a:lnTo>
                  <a:pt x="3035" y="1733"/>
                </a:lnTo>
                <a:lnTo>
                  <a:pt x="3040" y="1740"/>
                </a:lnTo>
                <a:lnTo>
                  <a:pt x="3045" y="1746"/>
                </a:lnTo>
                <a:lnTo>
                  <a:pt x="3049" y="1754"/>
                </a:lnTo>
                <a:lnTo>
                  <a:pt x="3053" y="1761"/>
                </a:lnTo>
                <a:lnTo>
                  <a:pt x="3052" y="1766"/>
                </a:lnTo>
                <a:lnTo>
                  <a:pt x="3046" y="1766"/>
                </a:lnTo>
                <a:lnTo>
                  <a:pt x="3039" y="1766"/>
                </a:lnTo>
                <a:lnTo>
                  <a:pt x="3034" y="1769"/>
                </a:lnTo>
                <a:lnTo>
                  <a:pt x="3027" y="1773"/>
                </a:lnTo>
                <a:lnTo>
                  <a:pt x="3021" y="1780"/>
                </a:lnTo>
                <a:lnTo>
                  <a:pt x="3018" y="1782"/>
                </a:lnTo>
                <a:lnTo>
                  <a:pt x="3011" y="1788"/>
                </a:lnTo>
                <a:lnTo>
                  <a:pt x="3006" y="1793"/>
                </a:lnTo>
                <a:lnTo>
                  <a:pt x="3007" y="1799"/>
                </a:lnTo>
                <a:lnTo>
                  <a:pt x="3003" y="1806"/>
                </a:lnTo>
                <a:lnTo>
                  <a:pt x="2998" y="1807"/>
                </a:lnTo>
                <a:lnTo>
                  <a:pt x="2992" y="1804"/>
                </a:lnTo>
                <a:lnTo>
                  <a:pt x="2986" y="1803"/>
                </a:lnTo>
                <a:lnTo>
                  <a:pt x="2980" y="1803"/>
                </a:lnTo>
                <a:lnTo>
                  <a:pt x="2975" y="1806"/>
                </a:lnTo>
                <a:lnTo>
                  <a:pt x="2972" y="1811"/>
                </a:lnTo>
                <a:lnTo>
                  <a:pt x="2965" y="1817"/>
                </a:lnTo>
                <a:lnTo>
                  <a:pt x="2963" y="1819"/>
                </a:lnTo>
                <a:lnTo>
                  <a:pt x="2965" y="1818"/>
                </a:lnTo>
                <a:lnTo>
                  <a:pt x="2972" y="1813"/>
                </a:lnTo>
                <a:lnTo>
                  <a:pt x="2978" y="1811"/>
                </a:lnTo>
                <a:lnTo>
                  <a:pt x="2984" y="1805"/>
                </a:lnTo>
                <a:lnTo>
                  <a:pt x="2990" y="1810"/>
                </a:lnTo>
                <a:lnTo>
                  <a:pt x="2994" y="1818"/>
                </a:lnTo>
                <a:lnTo>
                  <a:pt x="2995" y="1823"/>
                </a:lnTo>
                <a:lnTo>
                  <a:pt x="3000" y="1828"/>
                </a:lnTo>
                <a:lnTo>
                  <a:pt x="3006" y="1829"/>
                </a:lnTo>
                <a:lnTo>
                  <a:pt x="3005" y="1827"/>
                </a:lnTo>
                <a:lnTo>
                  <a:pt x="2998" y="1825"/>
                </a:lnTo>
                <a:lnTo>
                  <a:pt x="3005" y="1825"/>
                </a:lnTo>
                <a:lnTo>
                  <a:pt x="3011" y="1821"/>
                </a:lnTo>
                <a:lnTo>
                  <a:pt x="3014" y="1818"/>
                </a:lnTo>
                <a:lnTo>
                  <a:pt x="3020" y="1813"/>
                </a:lnTo>
                <a:lnTo>
                  <a:pt x="3026" y="1810"/>
                </a:lnTo>
                <a:lnTo>
                  <a:pt x="3032" y="1811"/>
                </a:lnTo>
                <a:lnTo>
                  <a:pt x="3039" y="1814"/>
                </a:lnTo>
                <a:lnTo>
                  <a:pt x="3045" y="1819"/>
                </a:lnTo>
                <a:lnTo>
                  <a:pt x="3050" y="1826"/>
                </a:lnTo>
                <a:lnTo>
                  <a:pt x="3056" y="1831"/>
                </a:lnTo>
                <a:lnTo>
                  <a:pt x="3057" y="1834"/>
                </a:lnTo>
                <a:lnTo>
                  <a:pt x="3062" y="1836"/>
                </a:lnTo>
                <a:lnTo>
                  <a:pt x="3066" y="1837"/>
                </a:lnTo>
                <a:lnTo>
                  <a:pt x="3072" y="1839"/>
                </a:lnTo>
                <a:lnTo>
                  <a:pt x="3077" y="1843"/>
                </a:lnTo>
                <a:lnTo>
                  <a:pt x="3084" y="1843"/>
                </a:lnTo>
                <a:lnTo>
                  <a:pt x="3090" y="1844"/>
                </a:lnTo>
                <a:lnTo>
                  <a:pt x="3084" y="1847"/>
                </a:lnTo>
                <a:lnTo>
                  <a:pt x="3083" y="1849"/>
                </a:lnTo>
                <a:lnTo>
                  <a:pt x="3077" y="1853"/>
                </a:lnTo>
                <a:lnTo>
                  <a:pt x="3075" y="1860"/>
                </a:lnTo>
                <a:lnTo>
                  <a:pt x="3072" y="1867"/>
                </a:lnTo>
                <a:lnTo>
                  <a:pt x="3069" y="1869"/>
                </a:lnTo>
                <a:lnTo>
                  <a:pt x="3063" y="1870"/>
                </a:lnTo>
                <a:lnTo>
                  <a:pt x="3057" y="1875"/>
                </a:lnTo>
                <a:lnTo>
                  <a:pt x="3062" y="1880"/>
                </a:lnTo>
                <a:lnTo>
                  <a:pt x="3067" y="1875"/>
                </a:lnTo>
                <a:lnTo>
                  <a:pt x="3073" y="1870"/>
                </a:lnTo>
                <a:lnTo>
                  <a:pt x="3079" y="1874"/>
                </a:lnTo>
                <a:lnTo>
                  <a:pt x="3076" y="1867"/>
                </a:lnTo>
                <a:lnTo>
                  <a:pt x="3081" y="1862"/>
                </a:lnTo>
                <a:lnTo>
                  <a:pt x="3089" y="1867"/>
                </a:lnTo>
                <a:lnTo>
                  <a:pt x="3087" y="1874"/>
                </a:lnTo>
                <a:lnTo>
                  <a:pt x="3087" y="1880"/>
                </a:lnTo>
                <a:lnTo>
                  <a:pt x="3091" y="1887"/>
                </a:lnTo>
                <a:lnTo>
                  <a:pt x="3093" y="1893"/>
                </a:lnTo>
                <a:lnTo>
                  <a:pt x="3089" y="1900"/>
                </a:lnTo>
                <a:lnTo>
                  <a:pt x="3085" y="1898"/>
                </a:lnTo>
                <a:lnTo>
                  <a:pt x="3084" y="1891"/>
                </a:lnTo>
                <a:lnTo>
                  <a:pt x="3080" y="1884"/>
                </a:lnTo>
                <a:lnTo>
                  <a:pt x="3081" y="1891"/>
                </a:lnTo>
                <a:lnTo>
                  <a:pt x="3081" y="1898"/>
                </a:lnTo>
                <a:lnTo>
                  <a:pt x="3076" y="1898"/>
                </a:lnTo>
                <a:lnTo>
                  <a:pt x="3072" y="1891"/>
                </a:lnTo>
                <a:lnTo>
                  <a:pt x="3073" y="1896"/>
                </a:lnTo>
                <a:lnTo>
                  <a:pt x="3069" y="1891"/>
                </a:lnTo>
                <a:lnTo>
                  <a:pt x="3067" y="1896"/>
                </a:lnTo>
                <a:lnTo>
                  <a:pt x="3063" y="1903"/>
                </a:lnTo>
                <a:lnTo>
                  <a:pt x="3063" y="1904"/>
                </a:lnTo>
                <a:lnTo>
                  <a:pt x="3069" y="1904"/>
                </a:lnTo>
                <a:lnTo>
                  <a:pt x="3075" y="1909"/>
                </a:lnTo>
                <a:lnTo>
                  <a:pt x="3074" y="1910"/>
                </a:lnTo>
                <a:lnTo>
                  <a:pt x="3080" y="1914"/>
                </a:lnTo>
                <a:lnTo>
                  <a:pt x="3082" y="1919"/>
                </a:lnTo>
                <a:lnTo>
                  <a:pt x="3077" y="1917"/>
                </a:lnTo>
                <a:lnTo>
                  <a:pt x="3074" y="1922"/>
                </a:lnTo>
                <a:lnTo>
                  <a:pt x="3081" y="1923"/>
                </a:lnTo>
                <a:lnTo>
                  <a:pt x="3084" y="1930"/>
                </a:lnTo>
                <a:lnTo>
                  <a:pt x="3078" y="1936"/>
                </a:lnTo>
                <a:lnTo>
                  <a:pt x="3070" y="1936"/>
                </a:lnTo>
                <a:lnTo>
                  <a:pt x="3064" y="1934"/>
                </a:lnTo>
                <a:lnTo>
                  <a:pt x="3057" y="1930"/>
                </a:lnTo>
                <a:lnTo>
                  <a:pt x="3052" y="1926"/>
                </a:lnTo>
                <a:lnTo>
                  <a:pt x="3053" y="1927"/>
                </a:lnTo>
                <a:lnTo>
                  <a:pt x="3059" y="1932"/>
                </a:lnTo>
                <a:lnTo>
                  <a:pt x="3063" y="1939"/>
                </a:lnTo>
                <a:lnTo>
                  <a:pt x="3069" y="1938"/>
                </a:lnTo>
                <a:lnTo>
                  <a:pt x="3075" y="1939"/>
                </a:lnTo>
                <a:lnTo>
                  <a:pt x="3077" y="1940"/>
                </a:lnTo>
                <a:lnTo>
                  <a:pt x="3080" y="1947"/>
                </a:lnTo>
                <a:lnTo>
                  <a:pt x="3084" y="1954"/>
                </a:lnTo>
                <a:lnTo>
                  <a:pt x="3089" y="1960"/>
                </a:lnTo>
                <a:lnTo>
                  <a:pt x="3087" y="1967"/>
                </a:lnTo>
                <a:lnTo>
                  <a:pt x="3081" y="1967"/>
                </a:lnTo>
                <a:lnTo>
                  <a:pt x="3077" y="1974"/>
                </a:lnTo>
                <a:lnTo>
                  <a:pt x="3078" y="1981"/>
                </a:lnTo>
                <a:lnTo>
                  <a:pt x="3072" y="1976"/>
                </a:lnTo>
                <a:lnTo>
                  <a:pt x="3070" y="1971"/>
                </a:lnTo>
                <a:lnTo>
                  <a:pt x="3066" y="1964"/>
                </a:lnTo>
                <a:lnTo>
                  <a:pt x="3062" y="1962"/>
                </a:lnTo>
                <a:lnTo>
                  <a:pt x="3059" y="1970"/>
                </a:lnTo>
                <a:lnTo>
                  <a:pt x="3055" y="1970"/>
                </a:lnTo>
                <a:lnTo>
                  <a:pt x="3062" y="1973"/>
                </a:lnTo>
                <a:lnTo>
                  <a:pt x="3061" y="1979"/>
                </a:lnTo>
                <a:lnTo>
                  <a:pt x="3056" y="1986"/>
                </a:lnTo>
                <a:lnTo>
                  <a:pt x="3053" y="1992"/>
                </a:lnTo>
                <a:lnTo>
                  <a:pt x="3049" y="1992"/>
                </a:lnTo>
                <a:lnTo>
                  <a:pt x="3043" y="1990"/>
                </a:lnTo>
                <a:lnTo>
                  <a:pt x="3037" y="1989"/>
                </a:lnTo>
                <a:lnTo>
                  <a:pt x="3031" y="1983"/>
                </a:lnTo>
                <a:lnTo>
                  <a:pt x="3034" y="1990"/>
                </a:lnTo>
                <a:lnTo>
                  <a:pt x="3039" y="1991"/>
                </a:lnTo>
                <a:lnTo>
                  <a:pt x="3046" y="1995"/>
                </a:lnTo>
                <a:lnTo>
                  <a:pt x="3052" y="2000"/>
                </a:lnTo>
                <a:lnTo>
                  <a:pt x="3049" y="2007"/>
                </a:lnTo>
                <a:lnTo>
                  <a:pt x="3048" y="2008"/>
                </a:lnTo>
                <a:lnTo>
                  <a:pt x="3045" y="2015"/>
                </a:lnTo>
                <a:lnTo>
                  <a:pt x="3045" y="2022"/>
                </a:lnTo>
                <a:lnTo>
                  <a:pt x="3043" y="2029"/>
                </a:lnTo>
                <a:lnTo>
                  <a:pt x="3049" y="2036"/>
                </a:lnTo>
                <a:lnTo>
                  <a:pt x="3043" y="2043"/>
                </a:lnTo>
                <a:lnTo>
                  <a:pt x="3045" y="2048"/>
                </a:lnTo>
                <a:lnTo>
                  <a:pt x="3045" y="2055"/>
                </a:lnTo>
                <a:lnTo>
                  <a:pt x="3038" y="2055"/>
                </a:lnTo>
                <a:lnTo>
                  <a:pt x="3039" y="2057"/>
                </a:lnTo>
                <a:lnTo>
                  <a:pt x="3035" y="2054"/>
                </a:lnTo>
                <a:lnTo>
                  <a:pt x="3034" y="2052"/>
                </a:lnTo>
                <a:lnTo>
                  <a:pt x="3027" y="2046"/>
                </a:lnTo>
                <a:lnTo>
                  <a:pt x="3028" y="2053"/>
                </a:lnTo>
                <a:lnTo>
                  <a:pt x="3035" y="2054"/>
                </a:lnTo>
                <a:lnTo>
                  <a:pt x="3039" y="2061"/>
                </a:lnTo>
                <a:lnTo>
                  <a:pt x="3038" y="2063"/>
                </a:lnTo>
                <a:lnTo>
                  <a:pt x="3031" y="2063"/>
                </a:lnTo>
                <a:lnTo>
                  <a:pt x="3032" y="2070"/>
                </a:lnTo>
                <a:lnTo>
                  <a:pt x="3027" y="2077"/>
                </a:lnTo>
                <a:lnTo>
                  <a:pt x="3022" y="2080"/>
                </a:lnTo>
                <a:lnTo>
                  <a:pt x="3026" y="2087"/>
                </a:lnTo>
                <a:lnTo>
                  <a:pt x="3031" y="2094"/>
                </a:lnTo>
                <a:lnTo>
                  <a:pt x="3030" y="2101"/>
                </a:lnTo>
                <a:lnTo>
                  <a:pt x="3023" y="2103"/>
                </a:lnTo>
                <a:lnTo>
                  <a:pt x="3020" y="2105"/>
                </a:lnTo>
                <a:lnTo>
                  <a:pt x="3014" y="2105"/>
                </a:lnTo>
                <a:lnTo>
                  <a:pt x="3020" y="2100"/>
                </a:lnTo>
                <a:lnTo>
                  <a:pt x="3021" y="2094"/>
                </a:lnTo>
                <a:lnTo>
                  <a:pt x="3020" y="2088"/>
                </a:lnTo>
                <a:lnTo>
                  <a:pt x="3017" y="2091"/>
                </a:lnTo>
                <a:lnTo>
                  <a:pt x="3014" y="2097"/>
                </a:lnTo>
                <a:lnTo>
                  <a:pt x="3008" y="2091"/>
                </a:lnTo>
                <a:lnTo>
                  <a:pt x="3006" y="2084"/>
                </a:lnTo>
                <a:lnTo>
                  <a:pt x="3000" y="2091"/>
                </a:lnTo>
                <a:lnTo>
                  <a:pt x="2993" y="2089"/>
                </a:lnTo>
                <a:lnTo>
                  <a:pt x="2997" y="2096"/>
                </a:lnTo>
                <a:lnTo>
                  <a:pt x="2997" y="2103"/>
                </a:lnTo>
                <a:lnTo>
                  <a:pt x="3004" y="2101"/>
                </a:lnTo>
                <a:lnTo>
                  <a:pt x="3010" y="2107"/>
                </a:lnTo>
                <a:lnTo>
                  <a:pt x="3011" y="2109"/>
                </a:lnTo>
                <a:lnTo>
                  <a:pt x="3010" y="2116"/>
                </a:lnTo>
                <a:lnTo>
                  <a:pt x="3004" y="2116"/>
                </a:lnTo>
                <a:lnTo>
                  <a:pt x="3007" y="2122"/>
                </a:lnTo>
                <a:lnTo>
                  <a:pt x="3013" y="2125"/>
                </a:lnTo>
                <a:lnTo>
                  <a:pt x="3016" y="2118"/>
                </a:lnTo>
                <a:lnTo>
                  <a:pt x="3019" y="2125"/>
                </a:lnTo>
                <a:lnTo>
                  <a:pt x="3013" y="2128"/>
                </a:lnTo>
                <a:lnTo>
                  <a:pt x="3007" y="2134"/>
                </a:lnTo>
                <a:lnTo>
                  <a:pt x="3004" y="2141"/>
                </a:lnTo>
                <a:lnTo>
                  <a:pt x="3003" y="2145"/>
                </a:lnTo>
                <a:lnTo>
                  <a:pt x="3000" y="2152"/>
                </a:lnTo>
                <a:lnTo>
                  <a:pt x="2996" y="2149"/>
                </a:lnTo>
                <a:lnTo>
                  <a:pt x="2990" y="2146"/>
                </a:lnTo>
                <a:lnTo>
                  <a:pt x="2987" y="2146"/>
                </a:lnTo>
                <a:lnTo>
                  <a:pt x="2982" y="2142"/>
                </a:lnTo>
                <a:lnTo>
                  <a:pt x="2976" y="2138"/>
                </a:lnTo>
                <a:lnTo>
                  <a:pt x="2978" y="2141"/>
                </a:lnTo>
                <a:lnTo>
                  <a:pt x="2984" y="2146"/>
                </a:lnTo>
                <a:lnTo>
                  <a:pt x="2987" y="2152"/>
                </a:lnTo>
                <a:lnTo>
                  <a:pt x="2989" y="2153"/>
                </a:lnTo>
                <a:lnTo>
                  <a:pt x="2995" y="2156"/>
                </a:lnTo>
                <a:lnTo>
                  <a:pt x="3001" y="2152"/>
                </a:lnTo>
                <a:lnTo>
                  <a:pt x="3003" y="2146"/>
                </a:lnTo>
                <a:lnTo>
                  <a:pt x="3009" y="2148"/>
                </a:lnTo>
                <a:lnTo>
                  <a:pt x="3015" y="2154"/>
                </a:lnTo>
                <a:lnTo>
                  <a:pt x="3009" y="2160"/>
                </a:lnTo>
                <a:lnTo>
                  <a:pt x="3013" y="2166"/>
                </a:lnTo>
                <a:lnTo>
                  <a:pt x="3010" y="2174"/>
                </a:lnTo>
                <a:lnTo>
                  <a:pt x="3008" y="2181"/>
                </a:lnTo>
                <a:lnTo>
                  <a:pt x="3008" y="2183"/>
                </a:lnTo>
                <a:lnTo>
                  <a:pt x="3014" y="2186"/>
                </a:lnTo>
                <a:lnTo>
                  <a:pt x="3019" y="2193"/>
                </a:lnTo>
                <a:lnTo>
                  <a:pt x="3018" y="2199"/>
                </a:lnTo>
                <a:lnTo>
                  <a:pt x="3015" y="2193"/>
                </a:lnTo>
                <a:lnTo>
                  <a:pt x="3012" y="2199"/>
                </a:lnTo>
                <a:lnTo>
                  <a:pt x="3008" y="2194"/>
                </a:lnTo>
                <a:lnTo>
                  <a:pt x="3003" y="2188"/>
                </a:lnTo>
                <a:lnTo>
                  <a:pt x="2996" y="2185"/>
                </a:lnTo>
                <a:lnTo>
                  <a:pt x="2994" y="2191"/>
                </a:lnTo>
                <a:lnTo>
                  <a:pt x="2994" y="2192"/>
                </a:lnTo>
                <a:lnTo>
                  <a:pt x="2988" y="2198"/>
                </a:lnTo>
                <a:lnTo>
                  <a:pt x="2994" y="2201"/>
                </a:lnTo>
                <a:lnTo>
                  <a:pt x="3001" y="2204"/>
                </a:lnTo>
                <a:lnTo>
                  <a:pt x="3004" y="2210"/>
                </a:lnTo>
                <a:lnTo>
                  <a:pt x="2997" y="2215"/>
                </a:lnTo>
                <a:lnTo>
                  <a:pt x="2991" y="2214"/>
                </a:lnTo>
                <a:lnTo>
                  <a:pt x="2991" y="2221"/>
                </a:lnTo>
                <a:lnTo>
                  <a:pt x="2988" y="2213"/>
                </a:lnTo>
                <a:lnTo>
                  <a:pt x="2983" y="2207"/>
                </a:lnTo>
                <a:lnTo>
                  <a:pt x="2978" y="2212"/>
                </a:lnTo>
                <a:lnTo>
                  <a:pt x="2982" y="2214"/>
                </a:lnTo>
                <a:lnTo>
                  <a:pt x="2983" y="2221"/>
                </a:lnTo>
                <a:lnTo>
                  <a:pt x="2982" y="2226"/>
                </a:lnTo>
                <a:lnTo>
                  <a:pt x="2988" y="2229"/>
                </a:lnTo>
                <a:lnTo>
                  <a:pt x="2984" y="2236"/>
                </a:lnTo>
                <a:lnTo>
                  <a:pt x="2978" y="2238"/>
                </a:lnTo>
                <a:lnTo>
                  <a:pt x="2972" y="2241"/>
                </a:lnTo>
                <a:lnTo>
                  <a:pt x="2972" y="2234"/>
                </a:lnTo>
                <a:lnTo>
                  <a:pt x="2967" y="2242"/>
                </a:lnTo>
                <a:lnTo>
                  <a:pt x="2967" y="2246"/>
                </a:lnTo>
                <a:lnTo>
                  <a:pt x="2974" y="2247"/>
                </a:lnTo>
                <a:lnTo>
                  <a:pt x="2976" y="2254"/>
                </a:lnTo>
                <a:lnTo>
                  <a:pt x="2974" y="2261"/>
                </a:lnTo>
                <a:lnTo>
                  <a:pt x="2971" y="2267"/>
                </a:lnTo>
                <a:lnTo>
                  <a:pt x="2966" y="2263"/>
                </a:lnTo>
                <a:lnTo>
                  <a:pt x="2960" y="2255"/>
                </a:lnTo>
                <a:lnTo>
                  <a:pt x="2957" y="2262"/>
                </a:lnTo>
                <a:lnTo>
                  <a:pt x="2955" y="2263"/>
                </a:lnTo>
                <a:lnTo>
                  <a:pt x="2949" y="2265"/>
                </a:lnTo>
                <a:lnTo>
                  <a:pt x="2944" y="2259"/>
                </a:lnTo>
                <a:lnTo>
                  <a:pt x="2938" y="2264"/>
                </a:lnTo>
                <a:lnTo>
                  <a:pt x="2932" y="2265"/>
                </a:lnTo>
                <a:lnTo>
                  <a:pt x="2934" y="2272"/>
                </a:lnTo>
                <a:lnTo>
                  <a:pt x="2931" y="2272"/>
                </a:lnTo>
                <a:lnTo>
                  <a:pt x="2927" y="2270"/>
                </a:lnTo>
                <a:lnTo>
                  <a:pt x="2921" y="2272"/>
                </a:lnTo>
                <a:lnTo>
                  <a:pt x="2925" y="2275"/>
                </a:lnTo>
                <a:lnTo>
                  <a:pt x="2931" y="2278"/>
                </a:lnTo>
                <a:lnTo>
                  <a:pt x="2936" y="2277"/>
                </a:lnTo>
                <a:lnTo>
                  <a:pt x="2936" y="2282"/>
                </a:lnTo>
                <a:lnTo>
                  <a:pt x="2943" y="2285"/>
                </a:lnTo>
                <a:lnTo>
                  <a:pt x="2938" y="2291"/>
                </a:lnTo>
                <a:lnTo>
                  <a:pt x="2932" y="2291"/>
                </a:lnTo>
                <a:lnTo>
                  <a:pt x="2933" y="2298"/>
                </a:lnTo>
                <a:lnTo>
                  <a:pt x="2931" y="2305"/>
                </a:lnTo>
                <a:lnTo>
                  <a:pt x="2925" y="2311"/>
                </a:lnTo>
                <a:lnTo>
                  <a:pt x="2925" y="2304"/>
                </a:lnTo>
                <a:lnTo>
                  <a:pt x="2920" y="2304"/>
                </a:lnTo>
                <a:lnTo>
                  <a:pt x="2920" y="2305"/>
                </a:lnTo>
                <a:lnTo>
                  <a:pt x="2921" y="2311"/>
                </a:lnTo>
                <a:lnTo>
                  <a:pt x="2918" y="2318"/>
                </a:lnTo>
                <a:lnTo>
                  <a:pt x="2918" y="2325"/>
                </a:lnTo>
                <a:lnTo>
                  <a:pt x="2916" y="2318"/>
                </a:lnTo>
                <a:lnTo>
                  <a:pt x="2910" y="2319"/>
                </a:lnTo>
                <a:lnTo>
                  <a:pt x="2904" y="2325"/>
                </a:lnTo>
                <a:lnTo>
                  <a:pt x="2899" y="2325"/>
                </a:lnTo>
                <a:lnTo>
                  <a:pt x="2898" y="2331"/>
                </a:lnTo>
                <a:lnTo>
                  <a:pt x="2894" y="2338"/>
                </a:lnTo>
                <a:lnTo>
                  <a:pt x="2888" y="2343"/>
                </a:lnTo>
                <a:lnTo>
                  <a:pt x="2883" y="2337"/>
                </a:lnTo>
                <a:lnTo>
                  <a:pt x="2876" y="2337"/>
                </a:lnTo>
                <a:lnTo>
                  <a:pt x="2876" y="2344"/>
                </a:lnTo>
                <a:lnTo>
                  <a:pt x="2875" y="2351"/>
                </a:lnTo>
                <a:lnTo>
                  <a:pt x="2873" y="2355"/>
                </a:lnTo>
                <a:lnTo>
                  <a:pt x="2872" y="2358"/>
                </a:lnTo>
                <a:lnTo>
                  <a:pt x="2866" y="2359"/>
                </a:lnTo>
                <a:lnTo>
                  <a:pt x="2864" y="2359"/>
                </a:lnTo>
                <a:lnTo>
                  <a:pt x="2858" y="2359"/>
                </a:lnTo>
                <a:lnTo>
                  <a:pt x="2864" y="2362"/>
                </a:lnTo>
                <a:lnTo>
                  <a:pt x="2866" y="2360"/>
                </a:lnTo>
                <a:lnTo>
                  <a:pt x="2872" y="2363"/>
                </a:lnTo>
                <a:lnTo>
                  <a:pt x="2874" y="2371"/>
                </a:lnTo>
                <a:lnTo>
                  <a:pt x="2869" y="2367"/>
                </a:lnTo>
                <a:lnTo>
                  <a:pt x="2865" y="2372"/>
                </a:lnTo>
                <a:lnTo>
                  <a:pt x="2864" y="2370"/>
                </a:lnTo>
                <a:lnTo>
                  <a:pt x="2862" y="2370"/>
                </a:lnTo>
                <a:lnTo>
                  <a:pt x="2861" y="2372"/>
                </a:lnTo>
                <a:lnTo>
                  <a:pt x="2861" y="2380"/>
                </a:lnTo>
                <a:lnTo>
                  <a:pt x="2861" y="2386"/>
                </a:lnTo>
                <a:lnTo>
                  <a:pt x="2861" y="2388"/>
                </a:lnTo>
                <a:lnTo>
                  <a:pt x="2855" y="2392"/>
                </a:lnTo>
                <a:lnTo>
                  <a:pt x="2850" y="2391"/>
                </a:lnTo>
                <a:lnTo>
                  <a:pt x="2842" y="2393"/>
                </a:lnTo>
                <a:lnTo>
                  <a:pt x="2837" y="2394"/>
                </a:lnTo>
                <a:lnTo>
                  <a:pt x="2835" y="2394"/>
                </a:lnTo>
                <a:lnTo>
                  <a:pt x="2831" y="2393"/>
                </a:lnTo>
                <a:lnTo>
                  <a:pt x="2834" y="2396"/>
                </a:lnTo>
                <a:lnTo>
                  <a:pt x="2832" y="2399"/>
                </a:lnTo>
                <a:lnTo>
                  <a:pt x="2826" y="2402"/>
                </a:lnTo>
                <a:lnTo>
                  <a:pt x="2819" y="2402"/>
                </a:lnTo>
                <a:lnTo>
                  <a:pt x="2818" y="2401"/>
                </a:lnTo>
                <a:lnTo>
                  <a:pt x="2812" y="2399"/>
                </a:lnTo>
                <a:lnTo>
                  <a:pt x="2813" y="2392"/>
                </a:lnTo>
                <a:lnTo>
                  <a:pt x="2807" y="2396"/>
                </a:lnTo>
                <a:lnTo>
                  <a:pt x="2802" y="2395"/>
                </a:lnTo>
                <a:lnTo>
                  <a:pt x="2796" y="2393"/>
                </a:lnTo>
                <a:lnTo>
                  <a:pt x="2799" y="2399"/>
                </a:lnTo>
                <a:lnTo>
                  <a:pt x="2804" y="2401"/>
                </a:lnTo>
                <a:lnTo>
                  <a:pt x="2805" y="2407"/>
                </a:lnTo>
                <a:lnTo>
                  <a:pt x="2806" y="2414"/>
                </a:lnTo>
                <a:lnTo>
                  <a:pt x="2804" y="2415"/>
                </a:lnTo>
                <a:lnTo>
                  <a:pt x="2799" y="2411"/>
                </a:lnTo>
                <a:lnTo>
                  <a:pt x="2793" y="2406"/>
                </a:lnTo>
                <a:lnTo>
                  <a:pt x="2792" y="2406"/>
                </a:lnTo>
                <a:lnTo>
                  <a:pt x="2786" y="2404"/>
                </a:lnTo>
                <a:lnTo>
                  <a:pt x="2784" y="2404"/>
                </a:lnTo>
                <a:lnTo>
                  <a:pt x="2784" y="2398"/>
                </a:lnTo>
                <a:lnTo>
                  <a:pt x="2779" y="2403"/>
                </a:lnTo>
                <a:lnTo>
                  <a:pt x="2773" y="2404"/>
                </a:lnTo>
                <a:lnTo>
                  <a:pt x="2771" y="2411"/>
                </a:lnTo>
                <a:lnTo>
                  <a:pt x="2769" y="2411"/>
                </a:lnTo>
                <a:lnTo>
                  <a:pt x="2763" y="2409"/>
                </a:lnTo>
                <a:lnTo>
                  <a:pt x="2769" y="2414"/>
                </a:lnTo>
                <a:lnTo>
                  <a:pt x="2765" y="2420"/>
                </a:lnTo>
                <a:lnTo>
                  <a:pt x="2758" y="2420"/>
                </a:lnTo>
                <a:lnTo>
                  <a:pt x="2755" y="2417"/>
                </a:lnTo>
                <a:lnTo>
                  <a:pt x="2754" y="2410"/>
                </a:lnTo>
                <a:lnTo>
                  <a:pt x="2758" y="2403"/>
                </a:lnTo>
                <a:lnTo>
                  <a:pt x="2752" y="2403"/>
                </a:lnTo>
                <a:lnTo>
                  <a:pt x="2746" y="2407"/>
                </a:lnTo>
                <a:lnTo>
                  <a:pt x="2741" y="2414"/>
                </a:lnTo>
                <a:lnTo>
                  <a:pt x="2745" y="2416"/>
                </a:lnTo>
                <a:lnTo>
                  <a:pt x="2743" y="2423"/>
                </a:lnTo>
                <a:lnTo>
                  <a:pt x="2749" y="2427"/>
                </a:lnTo>
                <a:lnTo>
                  <a:pt x="2743" y="2431"/>
                </a:lnTo>
                <a:lnTo>
                  <a:pt x="2740" y="2424"/>
                </a:lnTo>
                <a:lnTo>
                  <a:pt x="2737" y="2420"/>
                </a:lnTo>
                <a:lnTo>
                  <a:pt x="2734" y="2418"/>
                </a:lnTo>
                <a:lnTo>
                  <a:pt x="2731" y="2419"/>
                </a:lnTo>
                <a:lnTo>
                  <a:pt x="2728" y="2419"/>
                </a:lnTo>
                <a:lnTo>
                  <a:pt x="2724" y="2423"/>
                </a:lnTo>
                <a:lnTo>
                  <a:pt x="2718" y="2424"/>
                </a:lnTo>
                <a:lnTo>
                  <a:pt x="2717" y="2425"/>
                </a:lnTo>
                <a:lnTo>
                  <a:pt x="2713" y="2426"/>
                </a:lnTo>
                <a:lnTo>
                  <a:pt x="2710" y="2425"/>
                </a:lnTo>
                <a:lnTo>
                  <a:pt x="2708" y="2425"/>
                </a:lnTo>
                <a:lnTo>
                  <a:pt x="2704" y="2430"/>
                </a:lnTo>
                <a:lnTo>
                  <a:pt x="2704" y="2427"/>
                </a:lnTo>
                <a:lnTo>
                  <a:pt x="2699" y="2420"/>
                </a:lnTo>
                <a:lnTo>
                  <a:pt x="2697" y="2414"/>
                </a:lnTo>
                <a:lnTo>
                  <a:pt x="2693" y="2407"/>
                </a:lnTo>
                <a:lnTo>
                  <a:pt x="2688" y="2407"/>
                </a:lnTo>
                <a:lnTo>
                  <a:pt x="2687" y="2403"/>
                </a:lnTo>
                <a:lnTo>
                  <a:pt x="2682" y="2398"/>
                </a:lnTo>
                <a:lnTo>
                  <a:pt x="2682" y="2391"/>
                </a:lnTo>
                <a:lnTo>
                  <a:pt x="2683" y="2385"/>
                </a:lnTo>
                <a:lnTo>
                  <a:pt x="2682" y="2386"/>
                </a:lnTo>
                <a:lnTo>
                  <a:pt x="2681" y="2393"/>
                </a:lnTo>
                <a:lnTo>
                  <a:pt x="2680" y="2386"/>
                </a:lnTo>
                <a:lnTo>
                  <a:pt x="2676" y="2385"/>
                </a:lnTo>
                <a:lnTo>
                  <a:pt x="2682" y="2379"/>
                </a:lnTo>
                <a:lnTo>
                  <a:pt x="2682" y="2378"/>
                </a:lnTo>
                <a:lnTo>
                  <a:pt x="2689" y="2377"/>
                </a:lnTo>
                <a:lnTo>
                  <a:pt x="2693" y="2378"/>
                </a:lnTo>
                <a:lnTo>
                  <a:pt x="2693" y="2377"/>
                </a:lnTo>
                <a:lnTo>
                  <a:pt x="2687" y="2376"/>
                </a:lnTo>
                <a:lnTo>
                  <a:pt x="2681" y="2378"/>
                </a:lnTo>
                <a:lnTo>
                  <a:pt x="2680" y="2378"/>
                </a:lnTo>
                <a:lnTo>
                  <a:pt x="2674" y="2382"/>
                </a:lnTo>
                <a:lnTo>
                  <a:pt x="2667" y="2380"/>
                </a:lnTo>
                <a:lnTo>
                  <a:pt x="2668" y="2382"/>
                </a:lnTo>
                <a:lnTo>
                  <a:pt x="2674" y="2386"/>
                </a:lnTo>
                <a:lnTo>
                  <a:pt x="2669" y="2393"/>
                </a:lnTo>
                <a:lnTo>
                  <a:pt x="2663" y="2395"/>
                </a:lnTo>
                <a:lnTo>
                  <a:pt x="2662" y="2395"/>
                </a:lnTo>
                <a:lnTo>
                  <a:pt x="2658" y="2394"/>
                </a:lnTo>
                <a:lnTo>
                  <a:pt x="2662" y="2396"/>
                </a:lnTo>
                <a:lnTo>
                  <a:pt x="2663" y="2396"/>
                </a:lnTo>
                <a:lnTo>
                  <a:pt x="2669" y="2399"/>
                </a:lnTo>
                <a:lnTo>
                  <a:pt x="2676" y="2403"/>
                </a:lnTo>
                <a:lnTo>
                  <a:pt x="2674" y="2408"/>
                </a:lnTo>
                <a:lnTo>
                  <a:pt x="2669" y="2406"/>
                </a:lnTo>
                <a:lnTo>
                  <a:pt x="2674" y="2408"/>
                </a:lnTo>
                <a:lnTo>
                  <a:pt x="2680" y="2414"/>
                </a:lnTo>
                <a:lnTo>
                  <a:pt x="2683" y="2420"/>
                </a:lnTo>
                <a:lnTo>
                  <a:pt x="2685" y="2427"/>
                </a:lnTo>
                <a:lnTo>
                  <a:pt x="2684" y="2434"/>
                </a:lnTo>
                <a:lnTo>
                  <a:pt x="2685" y="2436"/>
                </a:lnTo>
                <a:lnTo>
                  <a:pt x="2688" y="2442"/>
                </a:lnTo>
                <a:lnTo>
                  <a:pt x="2688" y="2449"/>
                </a:lnTo>
                <a:lnTo>
                  <a:pt x="2687" y="2449"/>
                </a:lnTo>
                <a:lnTo>
                  <a:pt x="2686" y="2450"/>
                </a:lnTo>
                <a:lnTo>
                  <a:pt x="2685" y="2451"/>
                </a:lnTo>
                <a:lnTo>
                  <a:pt x="2680" y="2450"/>
                </a:lnTo>
                <a:lnTo>
                  <a:pt x="2676" y="2446"/>
                </a:lnTo>
                <a:lnTo>
                  <a:pt x="2669" y="2439"/>
                </a:lnTo>
                <a:lnTo>
                  <a:pt x="2665" y="2432"/>
                </a:lnTo>
                <a:lnTo>
                  <a:pt x="2664" y="2428"/>
                </a:lnTo>
                <a:lnTo>
                  <a:pt x="2659" y="2422"/>
                </a:lnTo>
                <a:lnTo>
                  <a:pt x="2659" y="2420"/>
                </a:lnTo>
                <a:lnTo>
                  <a:pt x="2659" y="2425"/>
                </a:lnTo>
                <a:lnTo>
                  <a:pt x="2664" y="2433"/>
                </a:lnTo>
                <a:lnTo>
                  <a:pt x="2669" y="2440"/>
                </a:lnTo>
                <a:lnTo>
                  <a:pt x="2673" y="2446"/>
                </a:lnTo>
                <a:lnTo>
                  <a:pt x="2677" y="2452"/>
                </a:lnTo>
                <a:lnTo>
                  <a:pt x="2671" y="2456"/>
                </a:lnTo>
                <a:lnTo>
                  <a:pt x="2668" y="2463"/>
                </a:lnTo>
                <a:lnTo>
                  <a:pt x="2661" y="2456"/>
                </a:lnTo>
                <a:lnTo>
                  <a:pt x="2660" y="2450"/>
                </a:lnTo>
                <a:lnTo>
                  <a:pt x="2659" y="2450"/>
                </a:lnTo>
                <a:lnTo>
                  <a:pt x="2655" y="2456"/>
                </a:lnTo>
                <a:lnTo>
                  <a:pt x="2655" y="2463"/>
                </a:lnTo>
                <a:lnTo>
                  <a:pt x="2657" y="2470"/>
                </a:lnTo>
                <a:lnTo>
                  <a:pt x="2654" y="2476"/>
                </a:lnTo>
                <a:lnTo>
                  <a:pt x="2647" y="2471"/>
                </a:lnTo>
                <a:lnTo>
                  <a:pt x="2642" y="2471"/>
                </a:lnTo>
                <a:lnTo>
                  <a:pt x="2637" y="2478"/>
                </a:lnTo>
                <a:lnTo>
                  <a:pt x="2633" y="2484"/>
                </a:lnTo>
                <a:lnTo>
                  <a:pt x="2627" y="2482"/>
                </a:lnTo>
                <a:lnTo>
                  <a:pt x="2621" y="2475"/>
                </a:lnTo>
                <a:lnTo>
                  <a:pt x="2625" y="2468"/>
                </a:lnTo>
                <a:lnTo>
                  <a:pt x="2618" y="2470"/>
                </a:lnTo>
                <a:lnTo>
                  <a:pt x="2617" y="2463"/>
                </a:lnTo>
                <a:lnTo>
                  <a:pt x="2617" y="2470"/>
                </a:lnTo>
                <a:lnTo>
                  <a:pt x="2619" y="2476"/>
                </a:lnTo>
                <a:lnTo>
                  <a:pt x="2620" y="2483"/>
                </a:lnTo>
                <a:lnTo>
                  <a:pt x="2615" y="2489"/>
                </a:lnTo>
                <a:lnTo>
                  <a:pt x="2609" y="2487"/>
                </a:lnTo>
                <a:lnTo>
                  <a:pt x="2603" y="2482"/>
                </a:lnTo>
                <a:lnTo>
                  <a:pt x="2597" y="2479"/>
                </a:lnTo>
                <a:lnTo>
                  <a:pt x="2596" y="2479"/>
                </a:lnTo>
                <a:lnTo>
                  <a:pt x="2592" y="2478"/>
                </a:lnTo>
                <a:lnTo>
                  <a:pt x="2592" y="2476"/>
                </a:lnTo>
                <a:lnTo>
                  <a:pt x="2589" y="2476"/>
                </a:lnTo>
                <a:lnTo>
                  <a:pt x="2592" y="2483"/>
                </a:lnTo>
                <a:lnTo>
                  <a:pt x="2591" y="2489"/>
                </a:lnTo>
                <a:lnTo>
                  <a:pt x="2590" y="2489"/>
                </a:lnTo>
                <a:lnTo>
                  <a:pt x="2584" y="2486"/>
                </a:lnTo>
                <a:lnTo>
                  <a:pt x="2577" y="2484"/>
                </a:lnTo>
                <a:lnTo>
                  <a:pt x="2584" y="2490"/>
                </a:lnTo>
                <a:lnTo>
                  <a:pt x="2580" y="2497"/>
                </a:lnTo>
                <a:lnTo>
                  <a:pt x="2574" y="2503"/>
                </a:lnTo>
                <a:lnTo>
                  <a:pt x="2568" y="2505"/>
                </a:lnTo>
                <a:lnTo>
                  <a:pt x="2563" y="2499"/>
                </a:lnTo>
                <a:lnTo>
                  <a:pt x="2562" y="2500"/>
                </a:lnTo>
                <a:lnTo>
                  <a:pt x="2561" y="2503"/>
                </a:lnTo>
                <a:lnTo>
                  <a:pt x="2560" y="2506"/>
                </a:lnTo>
                <a:lnTo>
                  <a:pt x="2554" y="2511"/>
                </a:lnTo>
                <a:lnTo>
                  <a:pt x="2556" y="2506"/>
                </a:lnTo>
                <a:lnTo>
                  <a:pt x="2550" y="2506"/>
                </a:lnTo>
                <a:lnTo>
                  <a:pt x="2547" y="2507"/>
                </a:lnTo>
                <a:lnTo>
                  <a:pt x="2541" y="2508"/>
                </a:lnTo>
                <a:lnTo>
                  <a:pt x="2530" y="2515"/>
                </a:lnTo>
                <a:lnTo>
                  <a:pt x="2524" y="2515"/>
                </a:lnTo>
                <a:lnTo>
                  <a:pt x="2517" y="2521"/>
                </a:lnTo>
                <a:lnTo>
                  <a:pt x="2520" y="2514"/>
                </a:lnTo>
                <a:lnTo>
                  <a:pt x="2524" y="2511"/>
                </a:lnTo>
                <a:lnTo>
                  <a:pt x="2519" y="2514"/>
                </a:lnTo>
                <a:lnTo>
                  <a:pt x="2516" y="2521"/>
                </a:lnTo>
                <a:lnTo>
                  <a:pt x="2517" y="2528"/>
                </a:lnTo>
                <a:lnTo>
                  <a:pt x="2512" y="2529"/>
                </a:lnTo>
                <a:lnTo>
                  <a:pt x="2506" y="2528"/>
                </a:lnTo>
                <a:lnTo>
                  <a:pt x="2506" y="2522"/>
                </a:lnTo>
                <a:lnTo>
                  <a:pt x="2502" y="2515"/>
                </a:lnTo>
                <a:lnTo>
                  <a:pt x="2501" y="2516"/>
                </a:lnTo>
                <a:lnTo>
                  <a:pt x="2501" y="2523"/>
                </a:lnTo>
                <a:lnTo>
                  <a:pt x="2504" y="2529"/>
                </a:lnTo>
                <a:lnTo>
                  <a:pt x="2504" y="2530"/>
                </a:lnTo>
                <a:lnTo>
                  <a:pt x="2499" y="2537"/>
                </a:lnTo>
                <a:lnTo>
                  <a:pt x="2498" y="2538"/>
                </a:lnTo>
                <a:lnTo>
                  <a:pt x="2493" y="2545"/>
                </a:lnTo>
                <a:lnTo>
                  <a:pt x="2492" y="2551"/>
                </a:lnTo>
                <a:lnTo>
                  <a:pt x="2495" y="2557"/>
                </a:lnTo>
                <a:lnTo>
                  <a:pt x="2501" y="2557"/>
                </a:lnTo>
                <a:lnTo>
                  <a:pt x="2506" y="2559"/>
                </a:lnTo>
                <a:lnTo>
                  <a:pt x="2507" y="2559"/>
                </a:lnTo>
                <a:lnTo>
                  <a:pt x="2509" y="2565"/>
                </a:lnTo>
                <a:lnTo>
                  <a:pt x="2507" y="2568"/>
                </a:lnTo>
                <a:lnTo>
                  <a:pt x="2504" y="2560"/>
                </a:lnTo>
                <a:lnTo>
                  <a:pt x="2505" y="2568"/>
                </a:lnTo>
                <a:lnTo>
                  <a:pt x="2508" y="2575"/>
                </a:lnTo>
                <a:lnTo>
                  <a:pt x="2514" y="2579"/>
                </a:lnTo>
                <a:lnTo>
                  <a:pt x="2519" y="2585"/>
                </a:lnTo>
                <a:lnTo>
                  <a:pt x="2518" y="2592"/>
                </a:lnTo>
                <a:lnTo>
                  <a:pt x="2515" y="2599"/>
                </a:lnTo>
                <a:lnTo>
                  <a:pt x="2509" y="2604"/>
                </a:lnTo>
                <a:lnTo>
                  <a:pt x="2503" y="2602"/>
                </a:lnTo>
                <a:lnTo>
                  <a:pt x="2501" y="2602"/>
                </a:lnTo>
                <a:lnTo>
                  <a:pt x="2496" y="2603"/>
                </a:lnTo>
                <a:lnTo>
                  <a:pt x="2489" y="2602"/>
                </a:lnTo>
                <a:lnTo>
                  <a:pt x="2484" y="2604"/>
                </a:lnTo>
                <a:lnTo>
                  <a:pt x="2484" y="2597"/>
                </a:lnTo>
                <a:lnTo>
                  <a:pt x="2482" y="2592"/>
                </a:lnTo>
                <a:lnTo>
                  <a:pt x="2488" y="2593"/>
                </a:lnTo>
                <a:lnTo>
                  <a:pt x="2487" y="2589"/>
                </a:lnTo>
                <a:lnTo>
                  <a:pt x="2481" y="2587"/>
                </a:lnTo>
                <a:lnTo>
                  <a:pt x="2476" y="2583"/>
                </a:lnTo>
                <a:lnTo>
                  <a:pt x="2473" y="2576"/>
                </a:lnTo>
                <a:lnTo>
                  <a:pt x="2475" y="2569"/>
                </a:lnTo>
                <a:lnTo>
                  <a:pt x="2471" y="2570"/>
                </a:lnTo>
                <a:lnTo>
                  <a:pt x="2469" y="2563"/>
                </a:lnTo>
                <a:lnTo>
                  <a:pt x="2468" y="2557"/>
                </a:lnTo>
                <a:lnTo>
                  <a:pt x="2462" y="2555"/>
                </a:lnTo>
                <a:lnTo>
                  <a:pt x="2463" y="2548"/>
                </a:lnTo>
                <a:lnTo>
                  <a:pt x="2462" y="2543"/>
                </a:lnTo>
                <a:lnTo>
                  <a:pt x="2459" y="2536"/>
                </a:lnTo>
                <a:lnTo>
                  <a:pt x="2465" y="2529"/>
                </a:lnTo>
                <a:lnTo>
                  <a:pt x="2465" y="2527"/>
                </a:lnTo>
                <a:lnTo>
                  <a:pt x="2464" y="2520"/>
                </a:lnTo>
                <a:lnTo>
                  <a:pt x="2470" y="2516"/>
                </a:lnTo>
                <a:lnTo>
                  <a:pt x="2473" y="2509"/>
                </a:lnTo>
                <a:lnTo>
                  <a:pt x="2472" y="2506"/>
                </a:lnTo>
                <a:lnTo>
                  <a:pt x="2466" y="2506"/>
                </a:lnTo>
                <a:lnTo>
                  <a:pt x="2460" y="2499"/>
                </a:lnTo>
                <a:lnTo>
                  <a:pt x="2458" y="2499"/>
                </a:lnTo>
                <a:lnTo>
                  <a:pt x="2458" y="2500"/>
                </a:lnTo>
                <a:lnTo>
                  <a:pt x="2462" y="2506"/>
                </a:lnTo>
                <a:lnTo>
                  <a:pt x="2457" y="2507"/>
                </a:lnTo>
                <a:lnTo>
                  <a:pt x="2452" y="2500"/>
                </a:lnTo>
                <a:lnTo>
                  <a:pt x="2448" y="2494"/>
                </a:lnTo>
                <a:lnTo>
                  <a:pt x="2444" y="2488"/>
                </a:lnTo>
                <a:lnTo>
                  <a:pt x="2442" y="2495"/>
                </a:lnTo>
                <a:lnTo>
                  <a:pt x="2448" y="2500"/>
                </a:lnTo>
                <a:lnTo>
                  <a:pt x="2442" y="2506"/>
                </a:lnTo>
                <a:lnTo>
                  <a:pt x="2436" y="2509"/>
                </a:lnTo>
                <a:lnTo>
                  <a:pt x="2430" y="2511"/>
                </a:lnTo>
                <a:lnTo>
                  <a:pt x="2428" y="2507"/>
                </a:lnTo>
                <a:lnTo>
                  <a:pt x="2423" y="2514"/>
                </a:lnTo>
                <a:lnTo>
                  <a:pt x="2418" y="2507"/>
                </a:lnTo>
                <a:lnTo>
                  <a:pt x="2422" y="2501"/>
                </a:lnTo>
                <a:lnTo>
                  <a:pt x="2416" y="2495"/>
                </a:lnTo>
                <a:lnTo>
                  <a:pt x="2415" y="2495"/>
                </a:lnTo>
                <a:lnTo>
                  <a:pt x="2409" y="2497"/>
                </a:lnTo>
                <a:lnTo>
                  <a:pt x="2403" y="2492"/>
                </a:lnTo>
                <a:lnTo>
                  <a:pt x="2406" y="2484"/>
                </a:lnTo>
                <a:lnTo>
                  <a:pt x="2405" y="2486"/>
                </a:lnTo>
                <a:lnTo>
                  <a:pt x="2398" y="2483"/>
                </a:lnTo>
                <a:lnTo>
                  <a:pt x="2398" y="2489"/>
                </a:lnTo>
                <a:lnTo>
                  <a:pt x="2401" y="2496"/>
                </a:lnTo>
                <a:lnTo>
                  <a:pt x="2395" y="2495"/>
                </a:lnTo>
                <a:lnTo>
                  <a:pt x="2395" y="2492"/>
                </a:lnTo>
                <a:lnTo>
                  <a:pt x="2390" y="2488"/>
                </a:lnTo>
                <a:lnTo>
                  <a:pt x="2390" y="2481"/>
                </a:lnTo>
                <a:lnTo>
                  <a:pt x="2384" y="2481"/>
                </a:lnTo>
                <a:lnTo>
                  <a:pt x="2386" y="2475"/>
                </a:lnTo>
                <a:lnTo>
                  <a:pt x="2381" y="2471"/>
                </a:lnTo>
                <a:lnTo>
                  <a:pt x="2377" y="2478"/>
                </a:lnTo>
                <a:lnTo>
                  <a:pt x="2376" y="2472"/>
                </a:lnTo>
                <a:lnTo>
                  <a:pt x="2376" y="2473"/>
                </a:lnTo>
                <a:lnTo>
                  <a:pt x="2376" y="2478"/>
                </a:lnTo>
                <a:lnTo>
                  <a:pt x="2377" y="2480"/>
                </a:lnTo>
                <a:lnTo>
                  <a:pt x="2380" y="2486"/>
                </a:lnTo>
                <a:lnTo>
                  <a:pt x="2384" y="2492"/>
                </a:lnTo>
                <a:lnTo>
                  <a:pt x="2381" y="2500"/>
                </a:lnTo>
                <a:lnTo>
                  <a:pt x="2378" y="2499"/>
                </a:lnTo>
                <a:lnTo>
                  <a:pt x="2375" y="2492"/>
                </a:lnTo>
                <a:lnTo>
                  <a:pt x="2368" y="2492"/>
                </a:lnTo>
                <a:lnTo>
                  <a:pt x="2370" y="2499"/>
                </a:lnTo>
                <a:lnTo>
                  <a:pt x="2364" y="2506"/>
                </a:lnTo>
                <a:lnTo>
                  <a:pt x="2362" y="2499"/>
                </a:lnTo>
                <a:lnTo>
                  <a:pt x="2356" y="2501"/>
                </a:lnTo>
                <a:lnTo>
                  <a:pt x="2351" y="2503"/>
                </a:lnTo>
                <a:lnTo>
                  <a:pt x="2345" y="2498"/>
                </a:lnTo>
                <a:lnTo>
                  <a:pt x="2338" y="2494"/>
                </a:lnTo>
                <a:lnTo>
                  <a:pt x="2336" y="2492"/>
                </a:lnTo>
                <a:lnTo>
                  <a:pt x="2333" y="2495"/>
                </a:lnTo>
                <a:lnTo>
                  <a:pt x="2327" y="2497"/>
                </a:lnTo>
                <a:lnTo>
                  <a:pt x="2320" y="2498"/>
                </a:lnTo>
                <a:lnTo>
                  <a:pt x="2319" y="2498"/>
                </a:lnTo>
                <a:lnTo>
                  <a:pt x="2317" y="2494"/>
                </a:lnTo>
                <a:lnTo>
                  <a:pt x="2311" y="2497"/>
                </a:lnTo>
                <a:lnTo>
                  <a:pt x="2309" y="2494"/>
                </a:lnTo>
                <a:lnTo>
                  <a:pt x="2304" y="2488"/>
                </a:lnTo>
                <a:lnTo>
                  <a:pt x="2299" y="2488"/>
                </a:lnTo>
                <a:lnTo>
                  <a:pt x="2293" y="2483"/>
                </a:lnTo>
                <a:lnTo>
                  <a:pt x="2289" y="2481"/>
                </a:lnTo>
                <a:lnTo>
                  <a:pt x="2289" y="2474"/>
                </a:lnTo>
                <a:lnTo>
                  <a:pt x="2283" y="2472"/>
                </a:lnTo>
                <a:lnTo>
                  <a:pt x="2276" y="2467"/>
                </a:lnTo>
                <a:lnTo>
                  <a:pt x="2270" y="2466"/>
                </a:lnTo>
                <a:lnTo>
                  <a:pt x="2266" y="2468"/>
                </a:lnTo>
                <a:lnTo>
                  <a:pt x="2265" y="2462"/>
                </a:lnTo>
                <a:lnTo>
                  <a:pt x="2263" y="2455"/>
                </a:lnTo>
                <a:lnTo>
                  <a:pt x="2262" y="2450"/>
                </a:lnTo>
                <a:lnTo>
                  <a:pt x="2261" y="2444"/>
                </a:lnTo>
                <a:lnTo>
                  <a:pt x="2255" y="2440"/>
                </a:lnTo>
                <a:lnTo>
                  <a:pt x="2254" y="2436"/>
                </a:lnTo>
                <a:lnTo>
                  <a:pt x="2253" y="2433"/>
                </a:lnTo>
                <a:lnTo>
                  <a:pt x="2253" y="2428"/>
                </a:lnTo>
                <a:lnTo>
                  <a:pt x="2253" y="2419"/>
                </a:lnTo>
                <a:lnTo>
                  <a:pt x="2259" y="2420"/>
                </a:lnTo>
                <a:lnTo>
                  <a:pt x="2260" y="2419"/>
                </a:lnTo>
                <a:lnTo>
                  <a:pt x="2261" y="2412"/>
                </a:lnTo>
                <a:lnTo>
                  <a:pt x="2262" y="2407"/>
                </a:lnTo>
                <a:lnTo>
                  <a:pt x="2258" y="2400"/>
                </a:lnTo>
                <a:lnTo>
                  <a:pt x="2255" y="2398"/>
                </a:lnTo>
                <a:lnTo>
                  <a:pt x="2248" y="2394"/>
                </a:lnTo>
                <a:lnTo>
                  <a:pt x="2245" y="2393"/>
                </a:lnTo>
                <a:lnTo>
                  <a:pt x="2241" y="2395"/>
                </a:lnTo>
                <a:lnTo>
                  <a:pt x="2235" y="2398"/>
                </a:lnTo>
                <a:lnTo>
                  <a:pt x="2230" y="2398"/>
                </a:lnTo>
                <a:lnTo>
                  <a:pt x="2226" y="2391"/>
                </a:lnTo>
                <a:lnTo>
                  <a:pt x="2219" y="2388"/>
                </a:lnTo>
                <a:lnTo>
                  <a:pt x="2215" y="2388"/>
                </a:lnTo>
                <a:lnTo>
                  <a:pt x="2211" y="2392"/>
                </a:lnTo>
                <a:lnTo>
                  <a:pt x="2206" y="2393"/>
                </a:lnTo>
                <a:lnTo>
                  <a:pt x="2200" y="2388"/>
                </a:lnTo>
                <a:lnTo>
                  <a:pt x="2194" y="2384"/>
                </a:lnTo>
                <a:lnTo>
                  <a:pt x="2187" y="2382"/>
                </a:lnTo>
                <a:lnTo>
                  <a:pt x="2183" y="2379"/>
                </a:lnTo>
                <a:lnTo>
                  <a:pt x="2180" y="2372"/>
                </a:lnTo>
                <a:lnTo>
                  <a:pt x="2176" y="2369"/>
                </a:lnTo>
                <a:lnTo>
                  <a:pt x="2171" y="2365"/>
                </a:lnTo>
                <a:lnTo>
                  <a:pt x="2171" y="2363"/>
                </a:lnTo>
                <a:lnTo>
                  <a:pt x="2165" y="2358"/>
                </a:lnTo>
                <a:lnTo>
                  <a:pt x="2164" y="2360"/>
                </a:lnTo>
                <a:lnTo>
                  <a:pt x="2158" y="2367"/>
                </a:lnTo>
                <a:lnTo>
                  <a:pt x="2153" y="2368"/>
                </a:lnTo>
                <a:lnTo>
                  <a:pt x="2147" y="2372"/>
                </a:lnTo>
                <a:lnTo>
                  <a:pt x="2146" y="2372"/>
                </a:lnTo>
                <a:lnTo>
                  <a:pt x="2141" y="2374"/>
                </a:lnTo>
                <a:lnTo>
                  <a:pt x="2137" y="2379"/>
                </a:lnTo>
                <a:lnTo>
                  <a:pt x="2140" y="2385"/>
                </a:lnTo>
                <a:lnTo>
                  <a:pt x="2141" y="2393"/>
                </a:lnTo>
                <a:lnTo>
                  <a:pt x="2137" y="2399"/>
                </a:lnTo>
                <a:lnTo>
                  <a:pt x="2130" y="2401"/>
                </a:lnTo>
                <a:lnTo>
                  <a:pt x="2124" y="2401"/>
                </a:lnTo>
                <a:lnTo>
                  <a:pt x="2119" y="2407"/>
                </a:lnTo>
                <a:lnTo>
                  <a:pt x="2113" y="2411"/>
                </a:lnTo>
                <a:lnTo>
                  <a:pt x="2107" y="2408"/>
                </a:lnTo>
                <a:lnTo>
                  <a:pt x="2107" y="2407"/>
                </a:lnTo>
                <a:lnTo>
                  <a:pt x="2106" y="2401"/>
                </a:lnTo>
                <a:lnTo>
                  <a:pt x="2102" y="2401"/>
                </a:lnTo>
                <a:lnTo>
                  <a:pt x="2096" y="2403"/>
                </a:lnTo>
                <a:lnTo>
                  <a:pt x="2096" y="2404"/>
                </a:lnTo>
                <a:lnTo>
                  <a:pt x="2093" y="2411"/>
                </a:lnTo>
                <a:lnTo>
                  <a:pt x="2093" y="2418"/>
                </a:lnTo>
                <a:lnTo>
                  <a:pt x="2093" y="2425"/>
                </a:lnTo>
                <a:lnTo>
                  <a:pt x="2092" y="2426"/>
                </a:lnTo>
                <a:lnTo>
                  <a:pt x="2091" y="2427"/>
                </a:lnTo>
                <a:lnTo>
                  <a:pt x="2090" y="2427"/>
                </a:lnTo>
                <a:lnTo>
                  <a:pt x="2087" y="2423"/>
                </a:lnTo>
                <a:lnTo>
                  <a:pt x="2081" y="2417"/>
                </a:lnTo>
                <a:lnTo>
                  <a:pt x="2075" y="2411"/>
                </a:lnTo>
                <a:lnTo>
                  <a:pt x="2068" y="2404"/>
                </a:lnTo>
                <a:lnTo>
                  <a:pt x="2066" y="2407"/>
                </a:lnTo>
                <a:lnTo>
                  <a:pt x="2065" y="2412"/>
                </a:lnTo>
                <a:lnTo>
                  <a:pt x="2062" y="2420"/>
                </a:lnTo>
                <a:lnTo>
                  <a:pt x="2062" y="2419"/>
                </a:lnTo>
                <a:lnTo>
                  <a:pt x="2057" y="2412"/>
                </a:lnTo>
                <a:lnTo>
                  <a:pt x="2054" y="2407"/>
                </a:lnTo>
                <a:lnTo>
                  <a:pt x="2048" y="2407"/>
                </a:lnTo>
                <a:lnTo>
                  <a:pt x="2047" y="2412"/>
                </a:lnTo>
                <a:lnTo>
                  <a:pt x="2040" y="2419"/>
                </a:lnTo>
                <a:lnTo>
                  <a:pt x="2039" y="2419"/>
                </a:lnTo>
                <a:lnTo>
                  <a:pt x="2036" y="2427"/>
                </a:lnTo>
                <a:lnTo>
                  <a:pt x="2032" y="2431"/>
                </a:lnTo>
                <a:lnTo>
                  <a:pt x="2026" y="2427"/>
                </a:lnTo>
                <a:lnTo>
                  <a:pt x="2024" y="2424"/>
                </a:lnTo>
                <a:lnTo>
                  <a:pt x="2019" y="2418"/>
                </a:lnTo>
                <a:lnTo>
                  <a:pt x="2012" y="2412"/>
                </a:lnTo>
                <a:lnTo>
                  <a:pt x="2006" y="2411"/>
                </a:lnTo>
                <a:lnTo>
                  <a:pt x="2000" y="2407"/>
                </a:lnTo>
                <a:lnTo>
                  <a:pt x="1995" y="2408"/>
                </a:lnTo>
                <a:lnTo>
                  <a:pt x="1992" y="2415"/>
                </a:lnTo>
                <a:lnTo>
                  <a:pt x="1991" y="2420"/>
                </a:lnTo>
                <a:lnTo>
                  <a:pt x="1987" y="2427"/>
                </a:lnTo>
                <a:lnTo>
                  <a:pt x="1985" y="2433"/>
                </a:lnTo>
                <a:lnTo>
                  <a:pt x="1979" y="2434"/>
                </a:lnTo>
                <a:lnTo>
                  <a:pt x="1973" y="2431"/>
                </a:lnTo>
                <a:lnTo>
                  <a:pt x="1967" y="2432"/>
                </a:lnTo>
                <a:lnTo>
                  <a:pt x="1961" y="2433"/>
                </a:lnTo>
                <a:lnTo>
                  <a:pt x="1957" y="2427"/>
                </a:lnTo>
                <a:lnTo>
                  <a:pt x="1955" y="2427"/>
                </a:lnTo>
                <a:lnTo>
                  <a:pt x="1949" y="2433"/>
                </a:lnTo>
                <a:lnTo>
                  <a:pt x="1949" y="2439"/>
                </a:lnTo>
                <a:lnTo>
                  <a:pt x="1945" y="2444"/>
                </a:lnTo>
                <a:lnTo>
                  <a:pt x="1945" y="2449"/>
                </a:lnTo>
                <a:lnTo>
                  <a:pt x="1946" y="2450"/>
                </a:lnTo>
                <a:lnTo>
                  <a:pt x="1947" y="2456"/>
                </a:lnTo>
                <a:lnTo>
                  <a:pt x="1950" y="2463"/>
                </a:lnTo>
                <a:lnTo>
                  <a:pt x="1950" y="2464"/>
                </a:lnTo>
                <a:lnTo>
                  <a:pt x="1955" y="2471"/>
                </a:lnTo>
                <a:lnTo>
                  <a:pt x="1961" y="2478"/>
                </a:lnTo>
                <a:lnTo>
                  <a:pt x="1963" y="2484"/>
                </a:lnTo>
                <a:lnTo>
                  <a:pt x="1964" y="2490"/>
                </a:lnTo>
                <a:lnTo>
                  <a:pt x="1968" y="2497"/>
                </a:lnTo>
                <a:lnTo>
                  <a:pt x="1966" y="2505"/>
                </a:lnTo>
                <a:lnTo>
                  <a:pt x="1965" y="2511"/>
                </a:lnTo>
                <a:lnTo>
                  <a:pt x="1965" y="2515"/>
                </a:lnTo>
                <a:lnTo>
                  <a:pt x="1967" y="2522"/>
                </a:lnTo>
                <a:lnTo>
                  <a:pt x="1973" y="2527"/>
                </a:lnTo>
                <a:lnTo>
                  <a:pt x="1971" y="2531"/>
                </a:lnTo>
                <a:lnTo>
                  <a:pt x="1967" y="2533"/>
                </a:lnTo>
                <a:lnTo>
                  <a:pt x="1964" y="2531"/>
                </a:lnTo>
                <a:lnTo>
                  <a:pt x="1961" y="2530"/>
                </a:lnTo>
                <a:lnTo>
                  <a:pt x="1955" y="2525"/>
                </a:lnTo>
                <a:lnTo>
                  <a:pt x="1948" y="2527"/>
                </a:lnTo>
                <a:lnTo>
                  <a:pt x="1943" y="2529"/>
                </a:lnTo>
                <a:lnTo>
                  <a:pt x="1937" y="2529"/>
                </a:lnTo>
                <a:lnTo>
                  <a:pt x="1936" y="2527"/>
                </a:lnTo>
                <a:lnTo>
                  <a:pt x="1935" y="2520"/>
                </a:lnTo>
                <a:lnTo>
                  <a:pt x="1933" y="2514"/>
                </a:lnTo>
                <a:lnTo>
                  <a:pt x="1932" y="2507"/>
                </a:lnTo>
                <a:lnTo>
                  <a:pt x="1928" y="2500"/>
                </a:lnTo>
                <a:lnTo>
                  <a:pt x="1926" y="2500"/>
                </a:lnTo>
                <a:lnTo>
                  <a:pt x="1928" y="2497"/>
                </a:lnTo>
                <a:lnTo>
                  <a:pt x="1923" y="2490"/>
                </a:lnTo>
                <a:lnTo>
                  <a:pt x="1922" y="2484"/>
                </a:lnTo>
                <a:lnTo>
                  <a:pt x="1921" y="2484"/>
                </a:lnTo>
                <a:lnTo>
                  <a:pt x="1915" y="2489"/>
                </a:lnTo>
                <a:lnTo>
                  <a:pt x="1909" y="2491"/>
                </a:lnTo>
                <a:lnTo>
                  <a:pt x="1908" y="2494"/>
                </a:lnTo>
                <a:lnTo>
                  <a:pt x="1904" y="2500"/>
                </a:lnTo>
                <a:lnTo>
                  <a:pt x="1903" y="2501"/>
                </a:lnTo>
                <a:lnTo>
                  <a:pt x="1897" y="2507"/>
                </a:lnTo>
                <a:lnTo>
                  <a:pt x="1890" y="2509"/>
                </a:lnTo>
                <a:lnTo>
                  <a:pt x="1884" y="2506"/>
                </a:lnTo>
                <a:lnTo>
                  <a:pt x="1878" y="2503"/>
                </a:lnTo>
                <a:lnTo>
                  <a:pt x="1873" y="2508"/>
                </a:lnTo>
                <a:lnTo>
                  <a:pt x="1870" y="2511"/>
                </a:lnTo>
                <a:lnTo>
                  <a:pt x="1863" y="2505"/>
                </a:lnTo>
                <a:lnTo>
                  <a:pt x="1861" y="2498"/>
                </a:lnTo>
                <a:lnTo>
                  <a:pt x="1865" y="2492"/>
                </a:lnTo>
                <a:lnTo>
                  <a:pt x="1857" y="2490"/>
                </a:lnTo>
                <a:lnTo>
                  <a:pt x="1854" y="2490"/>
                </a:lnTo>
                <a:lnTo>
                  <a:pt x="1851" y="2483"/>
                </a:lnTo>
                <a:lnTo>
                  <a:pt x="1850" y="2483"/>
                </a:lnTo>
                <a:lnTo>
                  <a:pt x="1849" y="2476"/>
                </a:lnTo>
                <a:lnTo>
                  <a:pt x="1850" y="2468"/>
                </a:lnTo>
                <a:lnTo>
                  <a:pt x="1848" y="2463"/>
                </a:lnTo>
                <a:lnTo>
                  <a:pt x="1842" y="2462"/>
                </a:lnTo>
                <a:lnTo>
                  <a:pt x="1836" y="2462"/>
                </a:lnTo>
                <a:lnTo>
                  <a:pt x="1830" y="2460"/>
                </a:lnTo>
                <a:lnTo>
                  <a:pt x="1824" y="2458"/>
                </a:lnTo>
                <a:lnTo>
                  <a:pt x="1823" y="2458"/>
                </a:lnTo>
                <a:lnTo>
                  <a:pt x="1817" y="2456"/>
                </a:lnTo>
                <a:lnTo>
                  <a:pt x="1811" y="2458"/>
                </a:lnTo>
                <a:lnTo>
                  <a:pt x="1806" y="2458"/>
                </a:lnTo>
                <a:lnTo>
                  <a:pt x="1798" y="2455"/>
                </a:lnTo>
                <a:lnTo>
                  <a:pt x="1798" y="2454"/>
                </a:lnTo>
                <a:lnTo>
                  <a:pt x="1799" y="2447"/>
                </a:lnTo>
                <a:lnTo>
                  <a:pt x="1800" y="2441"/>
                </a:lnTo>
                <a:lnTo>
                  <a:pt x="1803" y="2434"/>
                </a:lnTo>
                <a:lnTo>
                  <a:pt x="1808" y="2427"/>
                </a:lnTo>
                <a:lnTo>
                  <a:pt x="1807" y="2420"/>
                </a:lnTo>
                <a:lnTo>
                  <a:pt x="1803" y="2412"/>
                </a:lnTo>
                <a:lnTo>
                  <a:pt x="1802" y="2407"/>
                </a:lnTo>
                <a:lnTo>
                  <a:pt x="1806" y="2402"/>
                </a:lnTo>
                <a:lnTo>
                  <a:pt x="1807" y="2395"/>
                </a:lnTo>
                <a:lnTo>
                  <a:pt x="1813" y="2394"/>
                </a:lnTo>
                <a:lnTo>
                  <a:pt x="1811" y="2387"/>
                </a:lnTo>
                <a:lnTo>
                  <a:pt x="1810" y="2382"/>
                </a:lnTo>
                <a:lnTo>
                  <a:pt x="1809" y="2382"/>
                </a:lnTo>
                <a:lnTo>
                  <a:pt x="1802" y="2380"/>
                </a:lnTo>
                <a:lnTo>
                  <a:pt x="1796" y="2379"/>
                </a:lnTo>
                <a:lnTo>
                  <a:pt x="1791" y="2379"/>
                </a:lnTo>
                <a:lnTo>
                  <a:pt x="1786" y="2379"/>
                </a:lnTo>
                <a:lnTo>
                  <a:pt x="1779" y="2374"/>
                </a:lnTo>
                <a:lnTo>
                  <a:pt x="1772" y="2372"/>
                </a:lnTo>
                <a:lnTo>
                  <a:pt x="1770" y="2366"/>
                </a:lnTo>
                <a:lnTo>
                  <a:pt x="1769" y="2359"/>
                </a:lnTo>
                <a:lnTo>
                  <a:pt x="1767" y="2352"/>
                </a:lnTo>
                <a:lnTo>
                  <a:pt x="1767" y="2351"/>
                </a:lnTo>
                <a:lnTo>
                  <a:pt x="1761" y="2345"/>
                </a:lnTo>
                <a:lnTo>
                  <a:pt x="1765" y="2338"/>
                </a:lnTo>
                <a:lnTo>
                  <a:pt x="1760" y="2333"/>
                </a:lnTo>
                <a:lnTo>
                  <a:pt x="1755" y="2326"/>
                </a:lnTo>
                <a:lnTo>
                  <a:pt x="1751" y="2320"/>
                </a:lnTo>
                <a:lnTo>
                  <a:pt x="1750" y="2313"/>
                </a:lnTo>
                <a:lnTo>
                  <a:pt x="1754" y="2306"/>
                </a:lnTo>
                <a:lnTo>
                  <a:pt x="1760" y="2301"/>
                </a:lnTo>
                <a:lnTo>
                  <a:pt x="1759" y="2295"/>
                </a:lnTo>
                <a:lnTo>
                  <a:pt x="1757" y="2297"/>
                </a:lnTo>
                <a:lnTo>
                  <a:pt x="1752" y="2298"/>
                </a:lnTo>
                <a:lnTo>
                  <a:pt x="1748" y="2299"/>
                </a:lnTo>
                <a:lnTo>
                  <a:pt x="1741" y="2302"/>
                </a:lnTo>
                <a:lnTo>
                  <a:pt x="1736" y="2297"/>
                </a:lnTo>
                <a:lnTo>
                  <a:pt x="1730" y="2298"/>
                </a:lnTo>
                <a:lnTo>
                  <a:pt x="1724" y="2299"/>
                </a:lnTo>
                <a:lnTo>
                  <a:pt x="1718" y="2298"/>
                </a:lnTo>
                <a:lnTo>
                  <a:pt x="1711" y="2301"/>
                </a:lnTo>
                <a:lnTo>
                  <a:pt x="1708" y="2302"/>
                </a:lnTo>
                <a:lnTo>
                  <a:pt x="1704" y="2304"/>
                </a:lnTo>
                <a:lnTo>
                  <a:pt x="1698" y="2310"/>
                </a:lnTo>
                <a:lnTo>
                  <a:pt x="1697" y="2312"/>
                </a:lnTo>
                <a:lnTo>
                  <a:pt x="1691" y="2314"/>
                </a:lnTo>
                <a:lnTo>
                  <a:pt x="1686" y="2320"/>
                </a:lnTo>
                <a:lnTo>
                  <a:pt x="1680" y="2314"/>
                </a:lnTo>
                <a:lnTo>
                  <a:pt x="1682" y="2307"/>
                </a:lnTo>
                <a:lnTo>
                  <a:pt x="1687" y="2301"/>
                </a:lnTo>
                <a:lnTo>
                  <a:pt x="1689" y="2294"/>
                </a:lnTo>
                <a:lnTo>
                  <a:pt x="1687" y="2290"/>
                </a:lnTo>
                <a:lnTo>
                  <a:pt x="1682" y="2283"/>
                </a:lnTo>
                <a:lnTo>
                  <a:pt x="1682" y="2277"/>
                </a:lnTo>
                <a:lnTo>
                  <a:pt x="1676" y="2273"/>
                </a:lnTo>
                <a:lnTo>
                  <a:pt x="1673" y="2266"/>
                </a:lnTo>
                <a:lnTo>
                  <a:pt x="1673" y="2259"/>
                </a:lnTo>
                <a:lnTo>
                  <a:pt x="1672" y="2253"/>
                </a:lnTo>
                <a:lnTo>
                  <a:pt x="1671" y="2250"/>
                </a:lnTo>
                <a:lnTo>
                  <a:pt x="1676" y="2244"/>
                </a:lnTo>
                <a:lnTo>
                  <a:pt x="1682" y="2242"/>
                </a:lnTo>
                <a:lnTo>
                  <a:pt x="1680" y="2236"/>
                </a:lnTo>
                <a:lnTo>
                  <a:pt x="1678" y="2229"/>
                </a:lnTo>
                <a:lnTo>
                  <a:pt x="1677" y="2222"/>
                </a:lnTo>
                <a:lnTo>
                  <a:pt x="1681" y="2216"/>
                </a:lnTo>
                <a:lnTo>
                  <a:pt x="1681" y="2209"/>
                </a:lnTo>
                <a:lnTo>
                  <a:pt x="1688" y="2213"/>
                </a:lnTo>
                <a:lnTo>
                  <a:pt x="1693" y="2206"/>
                </a:lnTo>
                <a:lnTo>
                  <a:pt x="1695" y="2205"/>
                </a:lnTo>
                <a:lnTo>
                  <a:pt x="1697" y="2199"/>
                </a:lnTo>
                <a:lnTo>
                  <a:pt x="1699" y="2198"/>
                </a:lnTo>
                <a:lnTo>
                  <a:pt x="1697" y="2191"/>
                </a:lnTo>
                <a:lnTo>
                  <a:pt x="1698" y="2183"/>
                </a:lnTo>
                <a:lnTo>
                  <a:pt x="1698" y="2182"/>
                </a:lnTo>
                <a:lnTo>
                  <a:pt x="1704" y="2183"/>
                </a:lnTo>
                <a:lnTo>
                  <a:pt x="1709" y="2184"/>
                </a:lnTo>
                <a:lnTo>
                  <a:pt x="1711" y="2183"/>
                </a:lnTo>
                <a:lnTo>
                  <a:pt x="1711" y="2177"/>
                </a:lnTo>
                <a:lnTo>
                  <a:pt x="1713" y="2170"/>
                </a:lnTo>
                <a:lnTo>
                  <a:pt x="1717" y="2164"/>
                </a:lnTo>
                <a:lnTo>
                  <a:pt x="1723" y="2165"/>
                </a:lnTo>
                <a:lnTo>
                  <a:pt x="1728" y="2161"/>
                </a:lnTo>
                <a:lnTo>
                  <a:pt x="1725" y="2156"/>
                </a:lnTo>
                <a:lnTo>
                  <a:pt x="1720" y="2148"/>
                </a:lnTo>
                <a:lnTo>
                  <a:pt x="1717" y="2142"/>
                </a:lnTo>
                <a:lnTo>
                  <a:pt x="1723" y="2142"/>
                </a:lnTo>
                <a:lnTo>
                  <a:pt x="1725" y="2135"/>
                </a:lnTo>
                <a:lnTo>
                  <a:pt x="1720" y="2128"/>
                </a:lnTo>
                <a:lnTo>
                  <a:pt x="1722" y="2121"/>
                </a:lnTo>
                <a:lnTo>
                  <a:pt x="1722" y="2113"/>
                </a:lnTo>
                <a:lnTo>
                  <a:pt x="1721" y="2108"/>
                </a:lnTo>
                <a:lnTo>
                  <a:pt x="1722" y="2101"/>
                </a:lnTo>
                <a:lnTo>
                  <a:pt x="1720" y="2094"/>
                </a:lnTo>
                <a:lnTo>
                  <a:pt x="1720" y="2087"/>
                </a:lnTo>
                <a:lnTo>
                  <a:pt x="1717" y="2080"/>
                </a:lnTo>
                <a:lnTo>
                  <a:pt x="1716" y="2073"/>
                </a:lnTo>
                <a:lnTo>
                  <a:pt x="1716" y="2067"/>
                </a:lnTo>
                <a:lnTo>
                  <a:pt x="1710" y="2060"/>
                </a:lnTo>
                <a:lnTo>
                  <a:pt x="1708" y="2053"/>
                </a:lnTo>
                <a:lnTo>
                  <a:pt x="1709" y="2046"/>
                </a:lnTo>
                <a:lnTo>
                  <a:pt x="1706" y="2039"/>
                </a:lnTo>
                <a:lnTo>
                  <a:pt x="1704" y="2033"/>
                </a:lnTo>
                <a:lnTo>
                  <a:pt x="1704" y="2027"/>
                </a:lnTo>
                <a:lnTo>
                  <a:pt x="1697" y="2023"/>
                </a:lnTo>
                <a:lnTo>
                  <a:pt x="1691" y="2020"/>
                </a:lnTo>
                <a:lnTo>
                  <a:pt x="1686" y="2016"/>
                </a:lnTo>
                <a:lnTo>
                  <a:pt x="1687" y="2023"/>
                </a:lnTo>
                <a:lnTo>
                  <a:pt x="1680" y="2028"/>
                </a:lnTo>
                <a:lnTo>
                  <a:pt x="1677" y="2021"/>
                </a:lnTo>
                <a:lnTo>
                  <a:pt x="1675" y="2016"/>
                </a:lnTo>
                <a:lnTo>
                  <a:pt x="1672" y="2009"/>
                </a:lnTo>
                <a:lnTo>
                  <a:pt x="1667" y="2003"/>
                </a:lnTo>
                <a:lnTo>
                  <a:pt x="1666" y="1996"/>
                </a:lnTo>
                <a:lnTo>
                  <a:pt x="1663" y="1989"/>
                </a:lnTo>
                <a:lnTo>
                  <a:pt x="1662" y="1982"/>
                </a:lnTo>
                <a:lnTo>
                  <a:pt x="1661" y="1980"/>
                </a:lnTo>
                <a:lnTo>
                  <a:pt x="1658" y="1978"/>
                </a:lnTo>
                <a:lnTo>
                  <a:pt x="1651" y="1974"/>
                </a:lnTo>
                <a:lnTo>
                  <a:pt x="1647" y="1967"/>
                </a:lnTo>
                <a:lnTo>
                  <a:pt x="1641" y="1963"/>
                </a:lnTo>
                <a:lnTo>
                  <a:pt x="1635" y="1962"/>
                </a:lnTo>
                <a:lnTo>
                  <a:pt x="1631" y="1956"/>
                </a:lnTo>
                <a:lnTo>
                  <a:pt x="1626" y="1954"/>
                </a:lnTo>
                <a:lnTo>
                  <a:pt x="1619" y="1949"/>
                </a:lnTo>
                <a:lnTo>
                  <a:pt x="1618" y="1956"/>
                </a:lnTo>
                <a:lnTo>
                  <a:pt x="1616" y="1962"/>
                </a:lnTo>
                <a:lnTo>
                  <a:pt x="1617" y="1970"/>
                </a:lnTo>
                <a:lnTo>
                  <a:pt x="1611" y="1974"/>
                </a:lnTo>
                <a:lnTo>
                  <a:pt x="1608" y="1974"/>
                </a:lnTo>
                <a:lnTo>
                  <a:pt x="1603" y="1966"/>
                </a:lnTo>
                <a:lnTo>
                  <a:pt x="1597" y="1963"/>
                </a:lnTo>
                <a:lnTo>
                  <a:pt x="1590" y="1965"/>
                </a:lnTo>
                <a:lnTo>
                  <a:pt x="1588" y="1966"/>
                </a:lnTo>
                <a:lnTo>
                  <a:pt x="1582" y="1963"/>
                </a:lnTo>
                <a:lnTo>
                  <a:pt x="1576" y="1963"/>
                </a:lnTo>
                <a:lnTo>
                  <a:pt x="1569" y="1957"/>
                </a:lnTo>
                <a:lnTo>
                  <a:pt x="1564" y="1956"/>
                </a:lnTo>
                <a:lnTo>
                  <a:pt x="1558" y="1958"/>
                </a:lnTo>
                <a:lnTo>
                  <a:pt x="1552" y="1964"/>
                </a:lnTo>
                <a:lnTo>
                  <a:pt x="1546" y="1962"/>
                </a:lnTo>
                <a:lnTo>
                  <a:pt x="1547" y="1955"/>
                </a:lnTo>
                <a:lnTo>
                  <a:pt x="1545" y="1948"/>
                </a:lnTo>
                <a:lnTo>
                  <a:pt x="1551" y="1942"/>
                </a:lnTo>
                <a:lnTo>
                  <a:pt x="1555" y="1935"/>
                </a:lnTo>
                <a:lnTo>
                  <a:pt x="1558" y="1930"/>
                </a:lnTo>
                <a:lnTo>
                  <a:pt x="1557" y="1928"/>
                </a:lnTo>
                <a:lnTo>
                  <a:pt x="1552" y="1922"/>
                </a:lnTo>
                <a:lnTo>
                  <a:pt x="1547" y="1915"/>
                </a:lnTo>
                <a:lnTo>
                  <a:pt x="1548" y="1908"/>
                </a:lnTo>
                <a:lnTo>
                  <a:pt x="1547" y="1908"/>
                </a:lnTo>
                <a:lnTo>
                  <a:pt x="1541" y="1910"/>
                </a:lnTo>
                <a:lnTo>
                  <a:pt x="1535" y="1915"/>
                </a:lnTo>
                <a:lnTo>
                  <a:pt x="1528" y="1915"/>
                </a:lnTo>
                <a:lnTo>
                  <a:pt x="1528" y="1912"/>
                </a:lnTo>
                <a:lnTo>
                  <a:pt x="1524" y="1906"/>
                </a:lnTo>
                <a:lnTo>
                  <a:pt x="1529" y="1900"/>
                </a:lnTo>
                <a:lnTo>
                  <a:pt x="1537" y="1896"/>
                </a:lnTo>
                <a:lnTo>
                  <a:pt x="1532" y="1893"/>
                </a:lnTo>
                <a:lnTo>
                  <a:pt x="1526" y="1892"/>
                </a:lnTo>
                <a:lnTo>
                  <a:pt x="1523" y="1884"/>
                </a:lnTo>
                <a:lnTo>
                  <a:pt x="1521" y="1884"/>
                </a:lnTo>
                <a:lnTo>
                  <a:pt x="1516" y="1877"/>
                </a:lnTo>
                <a:lnTo>
                  <a:pt x="1510" y="1879"/>
                </a:lnTo>
                <a:lnTo>
                  <a:pt x="1504" y="1882"/>
                </a:lnTo>
                <a:lnTo>
                  <a:pt x="1500" y="1885"/>
                </a:lnTo>
                <a:lnTo>
                  <a:pt x="1494" y="1888"/>
                </a:lnTo>
                <a:lnTo>
                  <a:pt x="1488" y="1893"/>
                </a:lnTo>
                <a:lnTo>
                  <a:pt x="1488" y="1901"/>
                </a:lnTo>
                <a:lnTo>
                  <a:pt x="1485" y="1908"/>
                </a:lnTo>
                <a:lnTo>
                  <a:pt x="1479" y="1910"/>
                </a:lnTo>
                <a:lnTo>
                  <a:pt x="1472" y="1908"/>
                </a:lnTo>
                <a:lnTo>
                  <a:pt x="1466" y="1904"/>
                </a:lnTo>
                <a:lnTo>
                  <a:pt x="1460" y="1902"/>
                </a:lnTo>
                <a:lnTo>
                  <a:pt x="1454" y="1900"/>
                </a:lnTo>
                <a:lnTo>
                  <a:pt x="1453" y="1900"/>
                </a:lnTo>
                <a:lnTo>
                  <a:pt x="1454" y="1901"/>
                </a:lnTo>
                <a:lnTo>
                  <a:pt x="1455" y="1902"/>
                </a:lnTo>
                <a:lnTo>
                  <a:pt x="1454" y="1902"/>
                </a:lnTo>
                <a:lnTo>
                  <a:pt x="1453" y="1901"/>
                </a:lnTo>
                <a:lnTo>
                  <a:pt x="1447" y="1899"/>
                </a:lnTo>
                <a:lnTo>
                  <a:pt x="1440" y="1896"/>
                </a:lnTo>
                <a:lnTo>
                  <a:pt x="1435" y="1891"/>
                </a:lnTo>
                <a:lnTo>
                  <a:pt x="1429" y="1887"/>
                </a:lnTo>
                <a:lnTo>
                  <a:pt x="1426" y="1893"/>
                </a:lnTo>
                <a:lnTo>
                  <a:pt x="1420" y="1896"/>
                </a:lnTo>
                <a:lnTo>
                  <a:pt x="1413" y="1901"/>
                </a:lnTo>
                <a:lnTo>
                  <a:pt x="1407" y="1907"/>
                </a:lnTo>
                <a:lnTo>
                  <a:pt x="1407" y="1908"/>
                </a:lnTo>
                <a:lnTo>
                  <a:pt x="1404" y="1915"/>
                </a:lnTo>
                <a:lnTo>
                  <a:pt x="1399" y="1918"/>
                </a:lnTo>
                <a:lnTo>
                  <a:pt x="1396" y="1926"/>
                </a:lnTo>
                <a:lnTo>
                  <a:pt x="1395" y="1928"/>
                </a:lnTo>
                <a:lnTo>
                  <a:pt x="1388" y="1933"/>
                </a:lnTo>
                <a:lnTo>
                  <a:pt x="1382" y="1935"/>
                </a:lnTo>
                <a:lnTo>
                  <a:pt x="1376" y="1939"/>
                </a:lnTo>
                <a:lnTo>
                  <a:pt x="1369" y="1939"/>
                </a:lnTo>
                <a:lnTo>
                  <a:pt x="1364" y="1940"/>
                </a:lnTo>
                <a:lnTo>
                  <a:pt x="1361" y="1940"/>
                </a:lnTo>
                <a:lnTo>
                  <a:pt x="1353" y="1944"/>
                </a:lnTo>
                <a:lnTo>
                  <a:pt x="1352" y="1951"/>
                </a:lnTo>
                <a:lnTo>
                  <a:pt x="1352" y="1958"/>
                </a:lnTo>
                <a:lnTo>
                  <a:pt x="1352" y="1959"/>
                </a:lnTo>
                <a:lnTo>
                  <a:pt x="1349" y="1963"/>
                </a:lnTo>
                <a:lnTo>
                  <a:pt x="1347" y="1966"/>
                </a:lnTo>
                <a:lnTo>
                  <a:pt x="1341" y="1972"/>
                </a:lnTo>
                <a:lnTo>
                  <a:pt x="1339" y="1976"/>
                </a:lnTo>
                <a:lnTo>
                  <a:pt x="1333" y="1978"/>
                </a:lnTo>
                <a:lnTo>
                  <a:pt x="1328" y="1984"/>
                </a:lnTo>
                <a:lnTo>
                  <a:pt x="1332" y="1991"/>
                </a:lnTo>
                <a:lnTo>
                  <a:pt x="1329" y="1997"/>
                </a:lnTo>
                <a:lnTo>
                  <a:pt x="1323" y="2003"/>
                </a:lnTo>
                <a:lnTo>
                  <a:pt x="1311" y="2008"/>
                </a:lnTo>
                <a:lnTo>
                  <a:pt x="1305" y="2007"/>
                </a:lnTo>
                <a:lnTo>
                  <a:pt x="1298" y="2007"/>
                </a:lnTo>
                <a:lnTo>
                  <a:pt x="1291" y="2013"/>
                </a:lnTo>
                <a:lnTo>
                  <a:pt x="1285" y="2013"/>
                </a:lnTo>
                <a:lnTo>
                  <a:pt x="1284" y="2013"/>
                </a:lnTo>
                <a:lnTo>
                  <a:pt x="1278" y="2011"/>
                </a:lnTo>
                <a:lnTo>
                  <a:pt x="1270" y="2011"/>
                </a:lnTo>
                <a:lnTo>
                  <a:pt x="1269" y="2004"/>
                </a:lnTo>
                <a:lnTo>
                  <a:pt x="1269" y="1997"/>
                </a:lnTo>
                <a:lnTo>
                  <a:pt x="1262" y="1995"/>
                </a:lnTo>
                <a:lnTo>
                  <a:pt x="1257" y="1992"/>
                </a:lnTo>
                <a:lnTo>
                  <a:pt x="1256" y="1992"/>
                </a:lnTo>
                <a:lnTo>
                  <a:pt x="1250" y="1990"/>
                </a:lnTo>
                <a:lnTo>
                  <a:pt x="1244" y="1984"/>
                </a:lnTo>
                <a:lnTo>
                  <a:pt x="1239" y="1987"/>
                </a:lnTo>
                <a:lnTo>
                  <a:pt x="1234" y="1994"/>
                </a:lnTo>
                <a:lnTo>
                  <a:pt x="1229" y="1995"/>
                </a:lnTo>
                <a:lnTo>
                  <a:pt x="1227" y="1994"/>
                </a:lnTo>
                <a:lnTo>
                  <a:pt x="1222" y="1988"/>
                </a:lnTo>
                <a:lnTo>
                  <a:pt x="1216" y="1988"/>
                </a:lnTo>
                <a:lnTo>
                  <a:pt x="1210" y="1986"/>
                </a:lnTo>
                <a:lnTo>
                  <a:pt x="1203" y="1987"/>
                </a:lnTo>
                <a:lnTo>
                  <a:pt x="1193" y="1987"/>
                </a:lnTo>
                <a:lnTo>
                  <a:pt x="1187" y="1984"/>
                </a:lnTo>
                <a:lnTo>
                  <a:pt x="1187" y="1979"/>
                </a:lnTo>
                <a:lnTo>
                  <a:pt x="1185" y="1972"/>
                </a:lnTo>
                <a:lnTo>
                  <a:pt x="1179" y="1970"/>
                </a:lnTo>
                <a:lnTo>
                  <a:pt x="1172" y="1968"/>
                </a:lnTo>
                <a:lnTo>
                  <a:pt x="1168" y="1967"/>
                </a:lnTo>
                <a:lnTo>
                  <a:pt x="1162" y="1966"/>
                </a:lnTo>
                <a:lnTo>
                  <a:pt x="1161" y="1966"/>
                </a:lnTo>
                <a:lnTo>
                  <a:pt x="1159" y="1968"/>
                </a:lnTo>
                <a:lnTo>
                  <a:pt x="1153" y="1972"/>
                </a:lnTo>
                <a:lnTo>
                  <a:pt x="1148" y="1979"/>
                </a:lnTo>
                <a:lnTo>
                  <a:pt x="1141" y="1979"/>
                </a:lnTo>
                <a:lnTo>
                  <a:pt x="1136" y="1987"/>
                </a:lnTo>
                <a:lnTo>
                  <a:pt x="1133" y="1990"/>
                </a:lnTo>
                <a:lnTo>
                  <a:pt x="1130" y="1996"/>
                </a:lnTo>
                <a:lnTo>
                  <a:pt x="1128" y="2004"/>
                </a:lnTo>
                <a:lnTo>
                  <a:pt x="1127" y="2004"/>
                </a:lnTo>
                <a:lnTo>
                  <a:pt x="1121" y="2009"/>
                </a:lnTo>
                <a:lnTo>
                  <a:pt x="1120" y="2016"/>
                </a:lnTo>
                <a:lnTo>
                  <a:pt x="1117" y="2023"/>
                </a:lnTo>
                <a:lnTo>
                  <a:pt x="1116" y="2029"/>
                </a:lnTo>
                <a:lnTo>
                  <a:pt x="1109" y="2033"/>
                </a:lnTo>
                <a:lnTo>
                  <a:pt x="1109" y="2040"/>
                </a:lnTo>
                <a:lnTo>
                  <a:pt x="1108" y="2045"/>
                </a:lnTo>
                <a:lnTo>
                  <a:pt x="1102" y="2040"/>
                </a:lnTo>
                <a:lnTo>
                  <a:pt x="1101" y="2039"/>
                </a:lnTo>
                <a:lnTo>
                  <a:pt x="1098" y="2033"/>
                </a:lnTo>
                <a:lnTo>
                  <a:pt x="1097" y="2027"/>
                </a:lnTo>
                <a:lnTo>
                  <a:pt x="1099" y="2020"/>
                </a:lnTo>
                <a:lnTo>
                  <a:pt x="1100" y="2013"/>
                </a:lnTo>
                <a:lnTo>
                  <a:pt x="1100" y="2006"/>
                </a:lnTo>
                <a:lnTo>
                  <a:pt x="1098" y="1999"/>
                </a:lnTo>
                <a:lnTo>
                  <a:pt x="1095" y="1992"/>
                </a:lnTo>
                <a:lnTo>
                  <a:pt x="1090" y="1987"/>
                </a:lnTo>
                <a:lnTo>
                  <a:pt x="1083" y="1986"/>
                </a:lnTo>
                <a:lnTo>
                  <a:pt x="1077" y="1987"/>
                </a:lnTo>
                <a:lnTo>
                  <a:pt x="1071" y="1991"/>
                </a:lnTo>
                <a:lnTo>
                  <a:pt x="1065" y="1994"/>
                </a:lnTo>
                <a:lnTo>
                  <a:pt x="1059" y="1995"/>
                </a:lnTo>
                <a:lnTo>
                  <a:pt x="1053" y="1996"/>
                </a:lnTo>
                <a:lnTo>
                  <a:pt x="1054" y="2003"/>
                </a:lnTo>
                <a:lnTo>
                  <a:pt x="1046" y="2000"/>
                </a:lnTo>
                <a:lnTo>
                  <a:pt x="1040" y="2000"/>
                </a:lnTo>
                <a:lnTo>
                  <a:pt x="1034" y="2005"/>
                </a:lnTo>
                <a:lnTo>
                  <a:pt x="1026" y="2006"/>
                </a:lnTo>
                <a:lnTo>
                  <a:pt x="1025" y="2005"/>
                </a:lnTo>
                <a:lnTo>
                  <a:pt x="1017" y="2005"/>
                </a:lnTo>
                <a:lnTo>
                  <a:pt x="1011" y="2007"/>
                </a:lnTo>
                <a:lnTo>
                  <a:pt x="1008" y="2003"/>
                </a:lnTo>
                <a:lnTo>
                  <a:pt x="1000" y="2005"/>
                </a:lnTo>
                <a:lnTo>
                  <a:pt x="993" y="2005"/>
                </a:lnTo>
                <a:lnTo>
                  <a:pt x="988" y="1997"/>
                </a:lnTo>
                <a:lnTo>
                  <a:pt x="982" y="1996"/>
                </a:lnTo>
                <a:lnTo>
                  <a:pt x="975" y="1991"/>
                </a:lnTo>
                <a:lnTo>
                  <a:pt x="967" y="1990"/>
                </a:lnTo>
                <a:lnTo>
                  <a:pt x="962" y="1983"/>
                </a:lnTo>
                <a:lnTo>
                  <a:pt x="955" y="1988"/>
                </a:lnTo>
                <a:lnTo>
                  <a:pt x="955" y="1996"/>
                </a:lnTo>
                <a:lnTo>
                  <a:pt x="953" y="1997"/>
                </a:lnTo>
                <a:lnTo>
                  <a:pt x="946" y="1997"/>
                </a:lnTo>
                <a:lnTo>
                  <a:pt x="941" y="1992"/>
                </a:lnTo>
                <a:lnTo>
                  <a:pt x="932" y="1987"/>
                </a:lnTo>
                <a:lnTo>
                  <a:pt x="930" y="1979"/>
                </a:lnTo>
                <a:lnTo>
                  <a:pt x="926" y="1986"/>
                </a:lnTo>
                <a:lnTo>
                  <a:pt x="929" y="1994"/>
                </a:lnTo>
                <a:lnTo>
                  <a:pt x="926" y="2000"/>
                </a:lnTo>
                <a:lnTo>
                  <a:pt x="921" y="1999"/>
                </a:lnTo>
                <a:lnTo>
                  <a:pt x="920" y="1992"/>
                </a:lnTo>
                <a:lnTo>
                  <a:pt x="918" y="1991"/>
                </a:lnTo>
                <a:lnTo>
                  <a:pt x="916" y="1984"/>
                </a:lnTo>
                <a:lnTo>
                  <a:pt x="910" y="1979"/>
                </a:lnTo>
                <a:lnTo>
                  <a:pt x="902" y="1973"/>
                </a:lnTo>
                <a:lnTo>
                  <a:pt x="898" y="1965"/>
                </a:lnTo>
                <a:lnTo>
                  <a:pt x="895" y="1973"/>
                </a:lnTo>
                <a:lnTo>
                  <a:pt x="889" y="1970"/>
                </a:lnTo>
                <a:lnTo>
                  <a:pt x="882" y="1970"/>
                </a:lnTo>
                <a:lnTo>
                  <a:pt x="876" y="1971"/>
                </a:lnTo>
                <a:lnTo>
                  <a:pt x="868" y="1967"/>
                </a:lnTo>
                <a:lnTo>
                  <a:pt x="862" y="1965"/>
                </a:lnTo>
                <a:lnTo>
                  <a:pt x="862" y="1964"/>
                </a:lnTo>
                <a:lnTo>
                  <a:pt x="861" y="1957"/>
                </a:lnTo>
                <a:lnTo>
                  <a:pt x="865" y="1950"/>
                </a:lnTo>
                <a:lnTo>
                  <a:pt x="859" y="1942"/>
                </a:lnTo>
                <a:lnTo>
                  <a:pt x="853" y="1946"/>
                </a:lnTo>
                <a:lnTo>
                  <a:pt x="852" y="1946"/>
                </a:lnTo>
                <a:lnTo>
                  <a:pt x="845" y="1949"/>
                </a:lnTo>
                <a:lnTo>
                  <a:pt x="839" y="1944"/>
                </a:lnTo>
                <a:lnTo>
                  <a:pt x="833" y="1940"/>
                </a:lnTo>
                <a:lnTo>
                  <a:pt x="827" y="1936"/>
                </a:lnTo>
                <a:lnTo>
                  <a:pt x="820" y="1934"/>
                </a:lnTo>
                <a:lnTo>
                  <a:pt x="814" y="1927"/>
                </a:lnTo>
                <a:lnTo>
                  <a:pt x="802" y="1919"/>
                </a:lnTo>
                <a:lnTo>
                  <a:pt x="801" y="1917"/>
                </a:lnTo>
                <a:lnTo>
                  <a:pt x="801" y="1909"/>
                </a:lnTo>
                <a:lnTo>
                  <a:pt x="795" y="1902"/>
                </a:lnTo>
                <a:lnTo>
                  <a:pt x="792" y="1896"/>
                </a:lnTo>
                <a:lnTo>
                  <a:pt x="786" y="1893"/>
                </a:lnTo>
                <a:lnTo>
                  <a:pt x="782" y="1891"/>
                </a:lnTo>
                <a:lnTo>
                  <a:pt x="776" y="1892"/>
                </a:lnTo>
                <a:lnTo>
                  <a:pt x="769" y="1893"/>
                </a:lnTo>
                <a:lnTo>
                  <a:pt x="764" y="1900"/>
                </a:lnTo>
                <a:lnTo>
                  <a:pt x="762" y="1900"/>
                </a:lnTo>
                <a:lnTo>
                  <a:pt x="754" y="1893"/>
                </a:lnTo>
                <a:lnTo>
                  <a:pt x="749" y="1887"/>
                </a:lnTo>
                <a:lnTo>
                  <a:pt x="745" y="1883"/>
                </a:lnTo>
                <a:lnTo>
                  <a:pt x="741" y="1875"/>
                </a:lnTo>
                <a:lnTo>
                  <a:pt x="736" y="1871"/>
                </a:lnTo>
                <a:lnTo>
                  <a:pt x="730" y="1865"/>
                </a:lnTo>
                <a:lnTo>
                  <a:pt x="724" y="1867"/>
                </a:lnTo>
                <a:lnTo>
                  <a:pt x="717" y="1861"/>
                </a:lnTo>
                <a:lnTo>
                  <a:pt x="712" y="1858"/>
                </a:lnTo>
                <a:lnTo>
                  <a:pt x="706" y="1858"/>
                </a:lnTo>
                <a:lnTo>
                  <a:pt x="698" y="1852"/>
                </a:lnTo>
                <a:lnTo>
                  <a:pt x="692" y="1845"/>
                </a:lnTo>
                <a:lnTo>
                  <a:pt x="685" y="1838"/>
                </a:lnTo>
                <a:lnTo>
                  <a:pt x="678" y="1834"/>
                </a:lnTo>
                <a:lnTo>
                  <a:pt x="671" y="1831"/>
                </a:lnTo>
                <a:lnTo>
                  <a:pt x="665" y="1828"/>
                </a:lnTo>
                <a:lnTo>
                  <a:pt x="659" y="1822"/>
                </a:lnTo>
                <a:lnTo>
                  <a:pt x="654" y="1815"/>
                </a:lnTo>
                <a:lnTo>
                  <a:pt x="648" y="1806"/>
                </a:lnTo>
                <a:lnTo>
                  <a:pt x="643" y="1805"/>
                </a:lnTo>
                <a:lnTo>
                  <a:pt x="636" y="1804"/>
                </a:lnTo>
                <a:lnTo>
                  <a:pt x="629" y="1803"/>
                </a:lnTo>
                <a:lnTo>
                  <a:pt x="622" y="1801"/>
                </a:lnTo>
                <a:lnTo>
                  <a:pt x="619" y="1807"/>
                </a:lnTo>
                <a:lnTo>
                  <a:pt x="611" y="1806"/>
                </a:lnTo>
                <a:lnTo>
                  <a:pt x="612" y="1814"/>
                </a:lnTo>
                <a:lnTo>
                  <a:pt x="611" y="1822"/>
                </a:lnTo>
                <a:lnTo>
                  <a:pt x="606" y="1828"/>
                </a:lnTo>
                <a:lnTo>
                  <a:pt x="602" y="1833"/>
                </a:lnTo>
                <a:lnTo>
                  <a:pt x="596" y="1831"/>
                </a:lnTo>
                <a:lnTo>
                  <a:pt x="594" y="1825"/>
                </a:lnTo>
                <a:lnTo>
                  <a:pt x="590" y="1818"/>
                </a:lnTo>
                <a:lnTo>
                  <a:pt x="584" y="1812"/>
                </a:lnTo>
                <a:lnTo>
                  <a:pt x="577" y="1810"/>
                </a:lnTo>
                <a:lnTo>
                  <a:pt x="571" y="1804"/>
                </a:lnTo>
                <a:lnTo>
                  <a:pt x="565" y="1799"/>
                </a:lnTo>
                <a:lnTo>
                  <a:pt x="559" y="1796"/>
                </a:lnTo>
                <a:lnTo>
                  <a:pt x="553" y="1795"/>
                </a:lnTo>
                <a:lnTo>
                  <a:pt x="546" y="1793"/>
                </a:lnTo>
                <a:lnTo>
                  <a:pt x="540" y="1789"/>
                </a:lnTo>
                <a:lnTo>
                  <a:pt x="534" y="1788"/>
                </a:lnTo>
                <a:lnTo>
                  <a:pt x="534" y="1778"/>
                </a:lnTo>
                <a:lnTo>
                  <a:pt x="530" y="1771"/>
                </a:lnTo>
                <a:lnTo>
                  <a:pt x="524" y="1771"/>
                </a:lnTo>
                <a:lnTo>
                  <a:pt x="517" y="1766"/>
                </a:lnTo>
                <a:lnTo>
                  <a:pt x="514" y="1764"/>
                </a:lnTo>
                <a:lnTo>
                  <a:pt x="509" y="1758"/>
                </a:lnTo>
                <a:lnTo>
                  <a:pt x="503" y="1756"/>
                </a:lnTo>
                <a:lnTo>
                  <a:pt x="497" y="1757"/>
                </a:lnTo>
                <a:lnTo>
                  <a:pt x="490" y="1758"/>
                </a:lnTo>
                <a:lnTo>
                  <a:pt x="485" y="1753"/>
                </a:lnTo>
                <a:lnTo>
                  <a:pt x="479" y="1748"/>
                </a:lnTo>
                <a:lnTo>
                  <a:pt x="478" y="1747"/>
                </a:lnTo>
                <a:lnTo>
                  <a:pt x="473" y="1745"/>
                </a:lnTo>
                <a:lnTo>
                  <a:pt x="470" y="1738"/>
                </a:lnTo>
                <a:lnTo>
                  <a:pt x="467" y="1737"/>
                </a:lnTo>
                <a:lnTo>
                  <a:pt x="465" y="1730"/>
                </a:lnTo>
                <a:lnTo>
                  <a:pt x="458" y="1723"/>
                </a:lnTo>
                <a:lnTo>
                  <a:pt x="457" y="1723"/>
                </a:lnTo>
                <a:lnTo>
                  <a:pt x="450" y="1723"/>
                </a:lnTo>
                <a:lnTo>
                  <a:pt x="450" y="1729"/>
                </a:lnTo>
                <a:lnTo>
                  <a:pt x="444" y="1732"/>
                </a:lnTo>
                <a:lnTo>
                  <a:pt x="438" y="1731"/>
                </a:lnTo>
                <a:lnTo>
                  <a:pt x="436" y="1724"/>
                </a:lnTo>
                <a:lnTo>
                  <a:pt x="434" y="1717"/>
                </a:lnTo>
                <a:lnTo>
                  <a:pt x="435" y="1710"/>
                </a:lnTo>
                <a:lnTo>
                  <a:pt x="435" y="1705"/>
                </a:lnTo>
                <a:lnTo>
                  <a:pt x="427" y="1698"/>
                </a:lnTo>
                <a:lnTo>
                  <a:pt x="426" y="1691"/>
                </a:lnTo>
                <a:lnTo>
                  <a:pt x="426" y="1689"/>
                </a:lnTo>
                <a:lnTo>
                  <a:pt x="427" y="1683"/>
                </a:lnTo>
                <a:lnTo>
                  <a:pt x="426" y="1676"/>
                </a:lnTo>
                <a:lnTo>
                  <a:pt x="420" y="1672"/>
                </a:lnTo>
                <a:lnTo>
                  <a:pt x="419" y="1670"/>
                </a:lnTo>
                <a:lnTo>
                  <a:pt x="414" y="1664"/>
                </a:lnTo>
                <a:lnTo>
                  <a:pt x="407" y="1658"/>
                </a:lnTo>
                <a:lnTo>
                  <a:pt x="406" y="1657"/>
                </a:lnTo>
                <a:lnTo>
                  <a:pt x="404" y="1650"/>
                </a:lnTo>
                <a:lnTo>
                  <a:pt x="404" y="1643"/>
                </a:lnTo>
                <a:lnTo>
                  <a:pt x="398" y="1636"/>
                </a:lnTo>
                <a:lnTo>
                  <a:pt x="396" y="1633"/>
                </a:lnTo>
                <a:lnTo>
                  <a:pt x="403" y="1629"/>
                </a:lnTo>
                <a:lnTo>
                  <a:pt x="409" y="1630"/>
                </a:lnTo>
                <a:lnTo>
                  <a:pt x="410" y="1630"/>
                </a:lnTo>
                <a:lnTo>
                  <a:pt x="414" y="1626"/>
                </a:lnTo>
                <a:lnTo>
                  <a:pt x="418" y="1627"/>
                </a:lnTo>
                <a:lnTo>
                  <a:pt x="419" y="1634"/>
                </a:lnTo>
                <a:lnTo>
                  <a:pt x="422" y="1641"/>
                </a:lnTo>
                <a:lnTo>
                  <a:pt x="429" y="1645"/>
                </a:lnTo>
                <a:lnTo>
                  <a:pt x="435" y="1648"/>
                </a:lnTo>
                <a:lnTo>
                  <a:pt x="441" y="1646"/>
                </a:lnTo>
                <a:lnTo>
                  <a:pt x="442" y="1640"/>
                </a:lnTo>
                <a:lnTo>
                  <a:pt x="447" y="1635"/>
                </a:lnTo>
                <a:lnTo>
                  <a:pt x="449" y="1635"/>
                </a:lnTo>
                <a:lnTo>
                  <a:pt x="454" y="1633"/>
                </a:lnTo>
                <a:lnTo>
                  <a:pt x="456" y="1632"/>
                </a:lnTo>
                <a:lnTo>
                  <a:pt x="462" y="1625"/>
                </a:lnTo>
                <a:lnTo>
                  <a:pt x="462" y="1624"/>
                </a:lnTo>
                <a:lnTo>
                  <a:pt x="462" y="1617"/>
                </a:lnTo>
                <a:lnTo>
                  <a:pt x="456" y="1610"/>
                </a:lnTo>
                <a:lnTo>
                  <a:pt x="451" y="1603"/>
                </a:lnTo>
                <a:lnTo>
                  <a:pt x="447" y="1596"/>
                </a:lnTo>
                <a:lnTo>
                  <a:pt x="447" y="1589"/>
                </a:lnTo>
                <a:lnTo>
                  <a:pt x="447" y="1584"/>
                </a:lnTo>
                <a:lnTo>
                  <a:pt x="441" y="1581"/>
                </a:lnTo>
                <a:lnTo>
                  <a:pt x="435" y="1579"/>
                </a:lnTo>
                <a:lnTo>
                  <a:pt x="434" y="1579"/>
                </a:lnTo>
                <a:lnTo>
                  <a:pt x="433" y="1579"/>
                </a:lnTo>
                <a:lnTo>
                  <a:pt x="426" y="1573"/>
                </a:lnTo>
                <a:lnTo>
                  <a:pt x="420" y="1571"/>
                </a:lnTo>
                <a:lnTo>
                  <a:pt x="416" y="1564"/>
                </a:lnTo>
                <a:lnTo>
                  <a:pt x="414" y="1559"/>
                </a:lnTo>
                <a:lnTo>
                  <a:pt x="414" y="1557"/>
                </a:lnTo>
                <a:lnTo>
                  <a:pt x="414" y="1554"/>
                </a:lnTo>
                <a:lnTo>
                  <a:pt x="413" y="1554"/>
                </a:lnTo>
                <a:lnTo>
                  <a:pt x="411" y="1547"/>
                </a:lnTo>
                <a:lnTo>
                  <a:pt x="417" y="1547"/>
                </a:lnTo>
                <a:lnTo>
                  <a:pt x="416" y="1541"/>
                </a:lnTo>
                <a:lnTo>
                  <a:pt x="415" y="1538"/>
                </a:lnTo>
                <a:lnTo>
                  <a:pt x="414" y="1536"/>
                </a:lnTo>
                <a:lnTo>
                  <a:pt x="412" y="1533"/>
                </a:lnTo>
                <a:lnTo>
                  <a:pt x="409" y="1529"/>
                </a:lnTo>
                <a:lnTo>
                  <a:pt x="406" y="1522"/>
                </a:lnTo>
                <a:lnTo>
                  <a:pt x="411" y="1516"/>
                </a:lnTo>
                <a:lnTo>
                  <a:pt x="418" y="1515"/>
                </a:lnTo>
                <a:lnTo>
                  <a:pt x="423" y="1516"/>
                </a:lnTo>
                <a:lnTo>
                  <a:pt x="429" y="1516"/>
                </a:lnTo>
                <a:lnTo>
                  <a:pt x="436" y="1515"/>
                </a:lnTo>
                <a:lnTo>
                  <a:pt x="438" y="1512"/>
                </a:lnTo>
                <a:lnTo>
                  <a:pt x="438" y="1504"/>
                </a:lnTo>
                <a:lnTo>
                  <a:pt x="440" y="1498"/>
                </a:lnTo>
                <a:lnTo>
                  <a:pt x="438" y="1491"/>
                </a:lnTo>
                <a:lnTo>
                  <a:pt x="436" y="1487"/>
                </a:lnTo>
                <a:lnTo>
                  <a:pt x="441" y="1484"/>
                </a:lnTo>
                <a:lnTo>
                  <a:pt x="446" y="1486"/>
                </a:lnTo>
                <a:lnTo>
                  <a:pt x="448" y="1482"/>
                </a:lnTo>
                <a:lnTo>
                  <a:pt x="445" y="1476"/>
                </a:lnTo>
                <a:lnTo>
                  <a:pt x="450" y="1473"/>
                </a:lnTo>
                <a:lnTo>
                  <a:pt x="451" y="1466"/>
                </a:lnTo>
                <a:lnTo>
                  <a:pt x="455" y="1465"/>
                </a:lnTo>
                <a:lnTo>
                  <a:pt x="458" y="1466"/>
                </a:lnTo>
                <a:lnTo>
                  <a:pt x="463" y="1459"/>
                </a:lnTo>
                <a:lnTo>
                  <a:pt x="463" y="1457"/>
                </a:lnTo>
                <a:lnTo>
                  <a:pt x="467" y="1450"/>
                </a:lnTo>
                <a:lnTo>
                  <a:pt x="467" y="1448"/>
                </a:lnTo>
                <a:lnTo>
                  <a:pt x="466" y="1443"/>
                </a:lnTo>
                <a:lnTo>
                  <a:pt x="465" y="1439"/>
                </a:lnTo>
                <a:lnTo>
                  <a:pt x="463" y="1432"/>
                </a:lnTo>
                <a:lnTo>
                  <a:pt x="467" y="1425"/>
                </a:lnTo>
                <a:lnTo>
                  <a:pt x="466" y="1418"/>
                </a:lnTo>
                <a:lnTo>
                  <a:pt x="465" y="1411"/>
                </a:lnTo>
                <a:lnTo>
                  <a:pt x="469" y="1404"/>
                </a:lnTo>
                <a:lnTo>
                  <a:pt x="469" y="1403"/>
                </a:lnTo>
                <a:lnTo>
                  <a:pt x="464" y="1399"/>
                </a:lnTo>
                <a:lnTo>
                  <a:pt x="460" y="1398"/>
                </a:lnTo>
                <a:lnTo>
                  <a:pt x="454" y="1402"/>
                </a:lnTo>
                <a:lnTo>
                  <a:pt x="448" y="1406"/>
                </a:lnTo>
                <a:lnTo>
                  <a:pt x="445" y="1399"/>
                </a:lnTo>
                <a:lnTo>
                  <a:pt x="441" y="1392"/>
                </a:lnTo>
                <a:lnTo>
                  <a:pt x="435" y="1394"/>
                </a:lnTo>
                <a:lnTo>
                  <a:pt x="428" y="1388"/>
                </a:lnTo>
                <a:lnTo>
                  <a:pt x="422" y="1385"/>
                </a:lnTo>
                <a:lnTo>
                  <a:pt x="418" y="1378"/>
                </a:lnTo>
                <a:lnTo>
                  <a:pt x="414" y="1372"/>
                </a:lnTo>
                <a:lnTo>
                  <a:pt x="412" y="1372"/>
                </a:lnTo>
                <a:lnTo>
                  <a:pt x="408" y="1371"/>
                </a:lnTo>
                <a:lnTo>
                  <a:pt x="404" y="1365"/>
                </a:lnTo>
                <a:lnTo>
                  <a:pt x="398" y="1361"/>
                </a:lnTo>
                <a:lnTo>
                  <a:pt x="392" y="1363"/>
                </a:lnTo>
                <a:lnTo>
                  <a:pt x="391" y="1365"/>
                </a:lnTo>
                <a:lnTo>
                  <a:pt x="385" y="1365"/>
                </a:lnTo>
                <a:lnTo>
                  <a:pt x="379" y="1366"/>
                </a:lnTo>
                <a:lnTo>
                  <a:pt x="375" y="1368"/>
                </a:lnTo>
                <a:lnTo>
                  <a:pt x="373" y="1368"/>
                </a:lnTo>
                <a:lnTo>
                  <a:pt x="366" y="1366"/>
                </a:lnTo>
                <a:lnTo>
                  <a:pt x="360" y="1371"/>
                </a:lnTo>
                <a:lnTo>
                  <a:pt x="354" y="1377"/>
                </a:lnTo>
                <a:lnTo>
                  <a:pt x="349" y="1378"/>
                </a:lnTo>
                <a:lnTo>
                  <a:pt x="343" y="1383"/>
                </a:lnTo>
                <a:lnTo>
                  <a:pt x="337" y="1387"/>
                </a:lnTo>
                <a:lnTo>
                  <a:pt x="333" y="1394"/>
                </a:lnTo>
                <a:lnTo>
                  <a:pt x="327" y="1395"/>
                </a:lnTo>
                <a:lnTo>
                  <a:pt x="321" y="1400"/>
                </a:lnTo>
                <a:lnTo>
                  <a:pt x="317" y="1400"/>
                </a:lnTo>
                <a:lnTo>
                  <a:pt x="316" y="1399"/>
                </a:lnTo>
                <a:lnTo>
                  <a:pt x="314" y="1399"/>
                </a:lnTo>
                <a:lnTo>
                  <a:pt x="307" y="1402"/>
                </a:lnTo>
                <a:lnTo>
                  <a:pt x="301" y="1401"/>
                </a:lnTo>
                <a:lnTo>
                  <a:pt x="295" y="1401"/>
                </a:lnTo>
                <a:lnTo>
                  <a:pt x="289" y="1400"/>
                </a:lnTo>
                <a:lnTo>
                  <a:pt x="283" y="1396"/>
                </a:lnTo>
                <a:lnTo>
                  <a:pt x="276" y="1398"/>
                </a:lnTo>
                <a:lnTo>
                  <a:pt x="270" y="1394"/>
                </a:lnTo>
                <a:lnTo>
                  <a:pt x="265" y="1393"/>
                </a:lnTo>
                <a:lnTo>
                  <a:pt x="259" y="1391"/>
                </a:lnTo>
                <a:lnTo>
                  <a:pt x="254" y="1387"/>
                </a:lnTo>
                <a:lnTo>
                  <a:pt x="247" y="1384"/>
                </a:lnTo>
                <a:lnTo>
                  <a:pt x="241" y="1380"/>
                </a:lnTo>
                <a:lnTo>
                  <a:pt x="235" y="1374"/>
                </a:lnTo>
                <a:lnTo>
                  <a:pt x="234" y="1368"/>
                </a:lnTo>
                <a:lnTo>
                  <a:pt x="228" y="1370"/>
                </a:lnTo>
                <a:lnTo>
                  <a:pt x="221" y="1375"/>
                </a:lnTo>
                <a:lnTo>
                  <a:pt x="215" y="1375"/>
                </a:lnTo>
                <a:lnTo>
                  <a:pt x="210" y="1369"/>
                </a:lnTo>
                <a:lnTo>
                  <a:pt x="206" y="1362"/>
                </a:lnTo>
                <a:lnTo>
                  <a:pt x="200" y="1360"/>
                </a:lnTo>
                <a:lnTo>
                  <a:pt x="194" y="1355"/>
                </a:lnTo>
                <a:lnTo>
                  <a:pt x="193" y="1350"/>
                </a:lnTo>
                <a:lnTo>
                  <a:pt x="196" y="1343"/>
                </a:lnTo>
                <a:lnTo>
                  <a:pt x="193" y="1336"/>
                </a:lnTo>
                <a:lnTo>
                  <a:pt x="193" y="1329"/>
                </a:lnTo>
                <a:lnTo>
                  <a:pt x="190" y="1325"/>
                </a:lnTo>
                <a:lnTo>
                  <a:pt x="186" y="1318"/>
                </a:lnTo>
                <a:lnTo>
                  <a:pt x="183" y="1313"/>
                </a:lnTo>
                <a:lnTo>
                  <a:pt x="177" y="1306"/>
                </a:lnTo>
                <a:lnTo>
                  <a:pt x="171" y="1303"/>
                </a:lnTo>
                <a:lnTo>
                  <a:pt x="165" y="1299"/>
                </a:lnTo>
                <a:lnTo>
                  <a:pt x="158" y="1299"/>
                </a:lnTo>
                <a:lnTo>
                  <a:pt x="157" y="1299"/>
                </a:lnTo>
                <a:lnTo>
                  <a:pt x="152" y="1301"/>
                </a:lnTo>
                <a:lnTo>
                  <a:pt x="150" y="1295"/>
                </a:lnTo>
                <a:lnTo>
                  <a:pt x="147" y="1288"/>
                </a:lnTo>
                <a:lnTo>
                  <a:pt x="135" y="1283"/>
                </a:lnTo>
                <a:lnTo>
                  <a:pt x="128" y="1281"/>
                </a:lnTo>
                <a:lnTo>
                  <a:pt x="122" y="1282"/>
                </a:lnTo>
                <a:lnTo>
                  <a:pt x="117" y="1288"/>
                </a:lnTo>
                <a:lnTo>
                  <a:pt x="113" y="1281"/>
                </a:lnTo>
                <a:lnTo>
                  <a:pt x="109" y="1279"/>
                </a:lnTo>
                <a:lnTo>
                  <a:pt x="103" y="1277"/>
                </a:lnTo>
                <a:lnTo>
                  <a:pt x="96" y="1279"/>
                </a:lnTo>
                <a:lnTo>
                  <a:pt x="94" y="1278"/>
                </a:lnTo>
                <a:lnTo>
                  <a:pt x="88" y="1272"/>
                </a:lnTo>
                <a:lnTo>
                  <a:pt x="89" y="1265"/>
                </a:lnTo>
                <a:lnTo>
                  <a:pt x="94" y="1262"/>
                </a:lnTo>
                <a:lnTo>
                  <a:pt x="100" y="1258"/>
                </a:lnTo>
                <a:lnTo>
                  <a:pt x="107" y="1264"/>
                </a:lnTo>
                <a:lnTo>
                  <a:pt x="113" y="1262"/>
                </a:lnTo>
                <a:lnTo>
                  <a:pt x="117" y="1258"/>
                </a:lnTo>
                <a:lnTo>
                  <a:pt x="122" y="1251"/>
                </a:lnTo>
                <a:lnTo>
                  <a:pt x="121" y="1245"/>
                </a:lnTo>
                <a:lnTo>
                  <a:pt x="115" y="1240"/>
                </a:lnTo>
                <a:lnTo>
                  <a:pt x="113" y="1239"/>
                </a:lnTo>
                <a:lnTo>
                  <a:pt x="107" y="1233"/>
                </a:lnTo>
                <a:lnTo>
                  <a:pt x="108" y="1226"/>
                </a:lnTo>
                <a:lnTo>
                  <a:pt x="108" y="1220"/>
                </a:lnTo>
                <a:lnTo>
                  <a:pt x="101" y="1215"/>
                </a:lnTo>
                <a:lnTo>
                  <a:pt x="101" y="1208"/>
                </a:lnTo>
                <a:lnTo>
                  <a:pt x="99" y="1201"/>
                </a:lnTo>
                <a:lnTo>
                  <a:pt x="93" y="1198"/>
                </a:lnTo>
                <a:lnTo>
                  <a:pt x="90" y="1191"/>
                </a:lnTo>
                <a:lnTo>
                  <a:pt x="89" y="1183"/>
                </a:lnTo>
                <a:lnTo>
                  <a:pt x="87" y="1177"/>
                </a:lnTo>
                <a:lnTo>
                  <a:pt x="90" y="1172"/>
                </a:lnTo>
                <a:lnTo>
                  <a:pt x="87" y="1165"/>
                </a:lnTo>
                <a:lnTo>
                  <a:pt x="81" y="1160"/>
                </a:lnTo>
                <a:lnTo>
                  <a:pt x="75" y="1158"/>
                </a:lnTo>
                <a:lnTo>
                  <a:pt x="68" y="1156"/>
                </a:lnTo>
                <a:lnTo>
                  <a:pt x="62" y="1153"/>
                </a:lnTo>
                <a:lnTo>
                  <a:pt x="57" y="1151"/>
                </a:lnTo>
                <a:lnTo>
                  <a:pt x="50" y="1151"/>
                </a:lnTo>
                <a:lnTo>
                  <a:pt x="44" y="1149"/>
                </a:lnTo>
                <a:lnTo>
                  <a:pt x="39" y="1156"/>
                </a:lnTo>
                <a:lnTo>
                  <a:pt x="33" y="1160"/>
                </a:lnTo>
                <a:lnTo>
                  <a:pt x="27" y="1157"/>
                </a:lnTo>
                <a:lnTo>
                  <a:pt x="23" y="1151"/>
                </a:lnTo>
                <a:lnTo>
                  <a:pt x="23" y="1150"/>
                </a:lnTo>
                <a:lnTo>
                  <a:pt x="19" y="1143"/>
                </a:lnTo>
                <a:lnTo>
                  <a:pt x="15" y="1136"/>
                </a:lnTo>
                <a:lnTo>
                  <a:pt x="15" y="1129"/>
                </a:lnTo>
                <a:lnTo>
                  <a:pt x="20" y="1127"/>
                </a:lnTo>
                <a:lnTo>
                  <a:pt x="16" y="1121"/>
                </a:lnTo>
                <a:lnTo>
                  <a:pt x="9" y="1115"/>
                </a:lnTo>
                <a:lnTo>
                  <a:pt x="3" y="1109"/>
                </a:lnTo>
                <a:lnTo>
                  <a:pt x="2" y="1101"/>
                </a:lnTo>
                <a:lnTo>
                  <a:pt x="2" y="1095"/>
                </a:lnTo>
                <a:lnTo>
                  <a:pt x="0" y="108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2" name="Freeform 249"/>
          <p:cNvSpPr>
            <a:spLocks/>
          </p:cNvSpPr>
          <p:nvPr/>
        </p:nvSpPr>
        <p:spPr bwMode="auto">
          <a:xfrm>
            <a:off x="7448550" y="4011613"/>
            <a:ext cx="68263" cy="68262"/>
          </a:xfrm>
          <a:custGeom>
            <a:avLst/>
            <a:gdLst>
              <a:gd name="T0" fmla="*/ 2147483647 w 145"/>
              <a:gd name="T1" fmla="*/ 2147483647 h 149"/>
              <a:gd name="T2" fmla="*/ 2147483647 w 145"/>
              <a:gd name="T3" fmla="*/ 2147483647 h 149"/>
              <a:gd name="T4" fmla="*/ 2147483647 w 145"/>
              <a:gd name="T5" fmla="*/ 2147483647 h 149"/>
              <a:gd name="T6" fmla="*/ 2147483647 w 145"/>
              <a:gd name="T7" fmla="*/ 2147483647 h 149"/>
              <a:gd name="T8" fmla="*/ 2147483647 w 145"/>
              <a:gd name="T9" fmla="*/ 2147483647 h 149"/>
              <a:gd name="T10" fmla="*/ 2147483647 w 145"/>
              <a:gd name="T11" fmla="*/ 2147483647 h 149"/>
              <a:gd name="T12" fmla="*/ 2147483647 w 145"/>
              <a:gd name="T13" fmla="*/ 2147483647 h 149"/>
              <a:gd name="T14" fmla="*/ 2147483647 w 145"/>
              <a:gd name="T15" fmla="*/ 2147483647 h 149"/>
              <a:gd name="T16" fmla="*/ 2147483647 w 145"/>
              <a:gd name="T17" fmla="*/ 2147483647 h 149"/>
              <a:gd name="T18" fmla="*/ 2147483647 w 145"/>
              <a:gd name="T19" fmla="*/ 2147483647 h 149"/>
              <a:gd name="T20" fmla="*/ 2147483647 w 145"/>
              <a:gd name="T21" fmla="*/ 2147483647 h 149"/>
              <a:gd name="T22" fmla="*/ 2147483647 w 145"/>
              <a:gd name="T23" fmla="*/ 2147483647 h 149"/>
              <a:gd name="T24" fmla="*/ 2147483647 w 145"/>
              <a:gd name="T25" fmla="*/ 2147483647 h 149"/>
              <a:gd name="T26" fmla="*/ 2147483647 w 145"/>
              <a:gd name="T27" fmla="*/ 2147483647 h 149"/>
              <a:gd name="T28" fmla="*/ 2147483647 w 145"/>
              <a:gd name="T29" fmla="*/ 2147483647 h 149"/>
              <a:gd name="T30" fmla="*/ 2147483647 w 145"/>
              <a:gd name="T31" fmla="*/ 2147483647 h 149"/>
              <a:gd name="T32" fmla="*/ 2147483647 w 145"/>
              <a:gd name="T33" fmla="*/ 2147483647 h 149"/>
              <a:gd name="T34" fmla="*/ 2147483647 w 145"/>
              <a:gd name="T35" fmla="*/ 2147483647 h 149"/>
              <a:gd name="T36" fmla="*/ 2147483647 w 145"/>
              <a:gd name="T37" fmla="*/ 2147483647 h 149"/>
              <a:gd name="T38" fmla="*/ 2147483647 w 145"/>
              <a:gd name="T39" fmla="*/ 2147483647 h 149"/>
              <a:gd name="T40" fmla="*/ 2147483647 w 145"/>
              <a:gd name="T41" fmla="*/ 2147483647 h 149"/>
              <a:gd name="T42" fmla="*/ 2147483647 w 145"/>
              <a:gd name="T43" fmla="*/ 2147483647 h 149"/>
              <a:gd name="T44" fmla="*/ 2147483647 w 145"/>
              <a:gd name="T45" fmla="*/ 2147483647 h 149"/>
              <a:gd name="T46" fmla="*/ 2147483647 w 145"/>
              <a:gd name="T47" fmla="*/ 2147483647 h 149"/>
              <a:gd name="T48" fmla="*/ 2147483647 w 145"/>
              <a:gd name="T49" fmla="*/ 2147483647 h 149"/>
              <a:gd name="T50" fmla="*/ 2147483647 w 145"/>
              <a:gd name="T51" fmla="*/ 2147483647 h 149"/>
              <a:gd name="T52" fmla="*/ 2147483647 w 145"/>
              <a:gd name="T53" fmla="*/ 2147483647 h 149"/>
              <a:gd name="T54" fmla="*/ 2147483647 w 145"/>
              <a:gd name="T55" fmla="*/ 2147483647 h 149"/>
              <a:gd name="T56" fmla="*/ 2147483647 w 145"/>
              <a:gd name="T57" fmla="*/ 0 h 149"/>
              <a:gd name="T58" fmla="*/ 2147483647 w 145"/>
              <a:gd name="T59" fmla="*/ 2147483647 h 149"/>
              <a:gd name="T60" fmla="*/ 2147483647 w 145"/>
              <a:gd name="T61" fmla="*/ 2147483647 h 149"/>
              <a:gd name="T62" fmla="*/ 2147483647 w 145"/>
              <a:gd name="T63" fmla="*/ 2147483647 h 149"/>
              <a:gd name="T64" fmla="*/ 2147483647 w 145"/>
              <a:gd name="T65" fmla="*/ 2147483647 h 149"/>
              <a:gd name="T66" fmla="*/ 2147483647 w 145"/>
              <a:gd name="T67" fmla="*/ 2147483647 h 149"/>
              <a:gd name="T68" fmla="*/ 2147483647 w 145"/>
              <a:gd name="T69" fmla="*/ 2147483647 h 149"/>
              <a:gd name="T70" fmla="*/ 2147483647 w 145"/>
              <a:gd name="T71" fmla="*/ 2147483647 h 149"/>
              <a:gd name="T72" fmla="*/ 2147483647 w 145"/>
              <a:gd name="T73" fmla="*/ 2147483647 h 149"/>
              <a:gd name="T74" fmla="*/ 2147483647 w 145"/>
              <a:gd name="T75" fmla="*/ 2147483647 h 149"/>
              <a:gd name="T76" fmla="*/ 2147483647 w 145"/>
              <a:gd name="T77" fmla="*/ 2147483647 h 149"/>
              <a:gd name="T78" fmla="*/ 2147483647 w 145"/>
              <a:gd name="T79" fmla="*/ 2147483647 h 149"/>
              <a:gd name="T80" fmla="*/ 2147483647 w 145"/>
              <a:gd name="T81" fmla="*/ 2147483647 h 149"/>
              <a:gd name="T82" fmla="*/ 2147483647 w 145"/>
              <a:gd name="T83" fmla="*/ 2147483647 h 149"/>
              <a:gd name="T84" fmla="*/ 2147483647 w 145"/>
              <a:gd name="T85" fmla="*/ 2147483647 h 149"/>
              <a:gd name="T86" fmla="*/ 2147483647 w 145"/>
              <a:gd name="T87" fmla="*/ 2147483647 h 149"/>
              <a:gd name="T88" fmla="*/ 2147483647 w 145"/>
              <a:gd name="T89" fmla="*/ 2147483647 h 149"/>
              <a:gd name="T90" fmla="*/ 2147483647 w 145"/>
              <a:gd name="T91" fmla="*/ 2147483647 h 149"/>
              <a:gd name="T92" fmla="*/ 2147483647 w 145"/>
              <a:gd name="T93" fmla="*/ 2147483647 h 149"/>
              <a:gd name="T94" fmla="*/ 2147483647 w 145"/>
              <a:gd name="T95" fmla="*/ 2147483647 h 1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5"/>
              <a:gd name="T145" fmla="*/ 0 h 149"/>
              <a:gd name="T146" fmla="*/ 145 w 145"/>
              <a:gd name="T147" fmla="*/ 149 h 1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5" h="149">
                <a:moveTo>
                  <a:pt x="2" y="63"/>
                </a:moveTo>
                <a:lnTo>
                  <a:pt x="2" y="65"/>
                </a:lnTo>
                <a:lnTo>
                  <a:pt x="0" y="67"/>
                </a:lnTo>
                <a:lnTo>
                  <a:pt x="4" y="74"/>
                </a:lnTo>
                <a:lnTo>
                  <a:pt x="2" y="81"/>
                </a:lnTo>
                <a:lnTo>
                  <a:pt x="3" y="86"/>
                </a:lnTo>
                <a:lnTo>
                  <a:pt x="5" y="93"/>
                </a:lnTo>
                <a:lnTo>
                  <a:pt x="4" y="100"/>
                </a:lnTo>
                <a:lnTo>
                  <a:pt x="8" y="107"/>
                </a:lnTo>
                <a:lnTo>
                  <a:pt x="10" y="113"/>
                </a:lnTo>
                <a:lnTo>
                  <a:pt x="10" y="121"/>
                </a:lnTo>
                <a:lnTo>
                  <a:pt x="11" y="126"/>
                </a:lnTo>
                <a:lnTo>
                  <a:pt x="13" y="129"/>
                </a:lnTo>
                <a:lnTo>
                  <a:pt x="20" y="130"/>
                </a:lnTo>
                <a:lnTo>
                  <a:pt x="26" y="134"/>
                </a:lnTo>
                <a:lnTo>
                  <a:pt x="32" y="139"/>
                </a:lnTo>
                <a:lnTo>
                  <a:pt x="35" y="138"/>
                </a:lnTo>
                <a:lnTo>
                  <a:pt x="41" y="139"/>
                </a:lnTo>
                <a:lnTo>
                  <a:pt x="47" y="143"/>
                </a:lnTo>
                <a:lnTo>
                  <a:pt x="53" y="143"/>
                </a:lnTo>
                <a:lnTo>
                  <a:pt x="59" y="144"/>
                </a:lnTo>
                <a:lnTo>
                  <a:pt x="65" y="147"/>
                </a:lnTo>
                <a:lnTo>
                  <a:pt x="67" y="148"/>
                </a:lnTo>
                <a:lnTo>
                  <a:pt x="73" y="149"/>
                </a:lnTo>
                <a:lnTo>
                  <a:pt x="80" y="149"/>
                </a:lnTo>
                <a:lnTo>
                  <a:pt x="79" y="142"/>
                </a:lnTo>
                <a:lnTo>
                  <a:pt x="81" y="136"/>
                </a:lnTo>
                <a:lnTo>
                  <a:pt x="82" y="135"/>
                </a:lnTo>
                <a:lnTo>
                  <a:pt x="88" y="134"/>
                </a:lnTo>
                <a:lnTo>
                  <a:pt x="94" y="133"/>
                </a:lnTo>
                <a:lnTo>
                  <a:pt x="94" y="136"/>
                </a:lnTo>
                <a:lnTo>
                  <a:pt x="95" y="138"/>
                </a:lnTo>
                <a:lnTo>
                  <a:pt x="98" y="138"/>
                </a:lnTo>
                <a:lnTo>
                  <a:pt x="98" y="130"/>
                </a:lnTo>
                <a:lnTo>
                  <a:pt x="101" y="124"/>
                </a:lnTo>
                <a:lnTo>
                  <a:pt x="105" y="117"/>
                </a:lnTo>
                <a:lnTo>
                  <a:pt x="112" y="114"/>
                </a:lnTo>
                <a:lnTo>
                  <a:pt x="118" y="111"/>
                </a:lnTo>
                <a:lnTo>
                  <a:pt x="120" y="105"/>
                </a:lnTo>
                <a:lnTo>
                  <a:pt x="119" y="98"/>
                </a:lnTo>
                <a:lnTo>
                  <a:pt x="120" y="91"/>
                </a:lnTo>
                <a:lnTo>
                  <a:pt x="123" y="84"/>
                </a:lnTo>
                <a:lnTo>
                  <a:pt x="122" y="77"/>
                </a:lnTo>
                <a:lnTo>
                  <a:pt x="119" y="76"/>
                </a:lnTo>
                <a:lnTo>
                  <a:pt x="124" y="70"/>
                </a:lnTo>
                <a:lnTo>
                  <a:pt x="124" y="63"/>
                </a:lnTo>
                <a:lnTo>
                  <a:pt x="126" y="57"/>
                </a:lnTo>
                <a:lnTo>
                  <a:pt x="132" y="50"/>
                </a:lnTo>
                <a:lnTo>
                  <a:pt x="132" y="39"/>
                </a:lnTo>
                <a:lnTo>
                  <a:pt x="139" y="42"/>
                </a:lnTo>
                <a:lnTo>
                  <a:pt x="145" y="36"/>
                </a:lnTo>
                <a:lnTo>
                  <a:pt x="142" y="29"/>
                </a:lnTo>
                <a:lnTo>
                  <a:pt x="141" y="22"/>
                </a:lnTo>
                <a:lnTo>
                  <a:pt x="138" y="15"/>
                </a:lnTo>
                <a:lnTo>
                  <a:pt x="135" y="9"/>
                </a:lnTo>
                <a:lnTo>
                  <a:pt x="128" y="9"/>
                </a:lnTo>
                <a:lnTo>
                  <a:pt x="124" y="7"/>
                </a:lnTo>
                <a:lnTo>
                  <a:pt x="119" y="0"/>
                </a:lnTo>
                <a:lnTo>
                  <a:pt x="113" y="1"/>
                </a:lnTo>
                <a:lnTo>
                  <a:pt x="113" y="7"/>
                </a:lnTo>
                <a:lnTo>
                  <a:pt x="115" y="9"/>
                </a:lnTo>
                <a:lnTo>
                  <a:pt x="117" y="15"/>
                </a:lnTo>
                <a:lnTo>
                  <a:pt x="111" y="9"/>
                </a:lnTo>
                <a:lnTo>
                  <a:pt x="107" y="7"/>
                </a:lnTo>
                <a:lnTo>
                  <a:pt x="101" y="9"/>
                </a:lnTo>
                <a:lnTo>
                  <a:pt x="102" y="11"/>
                </a:lnTo>
                <a:lnTo>
                  <a:pt x="104" y="15"/>
                </a:lnTo>
                <a:lnTo>
                  <a:pt x="101" y="11"/>
                </a:lnTo>
                <a:lnTo>
                  <a:pt x="100" y="9"/>
                </a:lnTo>
                <a:lnTo>
                  <a:pt x="94" y="7"/>
                </a:lnTo>
                <a:lnTo>
                  <a:pt x="91" y="5"/>
                </a:lnTo>
                <a:lnTo>
                  <a:pt x="85" y="9"/>
                </a:lnTo>
                <a:lnTo>
                  <a:pt x="86" y="9"/>
                </a:lnTo>
                <a:lnTo>
                  <a:pt x="86" y="10"/>
                </a:lnTo>
                <a:lnTo>
                  <a:pt x="84" y="12"/>
                </a:lnTo>
                <a:lnTo>
                  <a:pt x="78" y="14"/>
                </a:lnTo>
                <a:lnTo>
                  <a:pt x="79" y="15"/>
                </a:lnTo>
                <a:lnTo>
                  <a:pt x="79" y="17"/>
                </a:lnTo>
                <a:lnTo>
                  <a:pt x="78" y="17"/>
                </a:lnTo>
                <a:lnTo>
                  <a:pt x="72" y="11"/>
                </a:lnTo>
                <a:lnTo>
                  <a:pt x="66" y="11"/>
                </a:lnTo>
                <a:lnTo>
                  <a:pt x="60" y="9"/>
                </a:lnTo>
                <a:lnTo>
                  <a:pt x="56" y="9"/>
                </a:lnTo>
                <a:lnTo>
                  <a:pt x="55" y="10"/>
                </a:lnTo>
                <a:lnTo>
                  <a:pt x="48" y="13"/>
                </a:lnTo>
                <a:lnTo>
                  <a:pt x="52" y="21"/>
                </a:lnTo>
                <a:lnTo>
                  <a:pt x="47" y="22"/>
                </a:lnTo>
                <a:lnTo>
                  <a:pt x="34" y="15"/>
                </a:lnTo>
                <a:lnTo>
                  <a:pt x="30" y="22"/>
                </a:lnTo>
                <a:lnTo>
                  <a:pt x="31" y="29"/>
                </a:lnTo>
                <a:lnTo>
                  <a:pt x="37" y="33"/>
                </a:lnTo>
                <a:lnTo>
                  <a:pt x="31" y="35"/>
                </a:lnTo>
                <a:lnTo>
                  <a:pt x="25" y="39"/>
                </a:lnTo>
                <a:lnTo>
                  <a:pt x="19" y="44"/>
                </a:lnTo>
                <a:lnTo>
                  <a:pt x="13" y="51"/>
                </a:lnTo>
                <a:lnTo>
                  <a:pt x="2" y="6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3" name="Freeform 250"/>
          <p:cNvSpPr>
            <a:spLocks/>
          </p:cNvSpPr>
          <p:nvPr/>
        </p:nvSpPr>
        <p:spPr bwMode="auto">
          <a:xfrm>
            <a:off x="7486650" y="3973513"/>
            <a:ext cx="9525" cy="6350"/>
          </a:xfrm>
          <a:custGeom>
            <a:avLst/>
            <a:gdLst>
              <a:gd name="T0" fmla="*/ 0 w 18"/>
              <a:gd name="T1" fmla="*/ 2147483647 h 13"/>
              <a:gd name="T2" fmla="*/ 2147483647 w 18"/>
              <a:gd name="T3" fmla="*/ 2147483647 h 13"/>
              <a:gd name="T4" fmla="*/ 2147483647 w 18"/>
              <a:gd name="T5" fmla="*/ 2147483647 h 13"/>
              <a:gd name="T6" fmla="*/ 2147483647 w 18"/>
              <a:gd name="T7" fmla="*/ 2147483647 h 13"/>
              <a:gd name="T8" fmla="*/ 2147483647 w 18"/>
              <a:gd name="T9" fmla="*/ 2147483647 h 13"/>
              <a:gd name="T10" fmla="*/ 2147483647 w 18"/>
              <a:gd name="T11" fmla="*/ 0 h 13"/>
              <a:gd name="T12" fmla="*/ 2147483647 w 18"/>
              <a:gd name="T13" fmla="*/ 2147483647 h 13"/>
              <a:gd name="T14" fmla="*/ 2147483647 w 18"/>
              <a:gd name="T15" fmla="*/ 2147483647 h 13"/>
              <a:gd name="T16" fmla="*/ 0 w 18"/>
              <a:gd name="T17" fmla="*/ 2147483647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3"/>
              <a:gd name="T29" fmla="*/ 18 w 18"/>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3">
                <a:moveTo>
                  <a:pt x="0" y="10"/>
                </a:moveTo>
                <a:lnTo>
                  <a:pt x="12" y="7"/>
                </a:lnTo>
                <a:lnTo>
                  <a:pt x="17" y="13"/>
                </a:lnTo>
                <a:lnTo>
                  <a:pt x="18" y="6"/>
                </a:lnTo>
                <a:lnTo>
                  <a:pt x="13" y="2"/>
                </a:lnTo>
                <a:lnTo>
                  <a:pt x="7" y="0"/>
                </a:lnTo>
                <a:lnTo>
                  <a:pt x="4" y="1"/>
                </a:lnTo>
                <a:lnTo>
                  <a:pt x="2" y="8"/>
                </a:lnTo>
                <a:lnTo>
                  <a:pt x="0" y="1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4" name="Freeform 251"/>
          <p:cNvSpPr>
            <a:spLocks/>
          </p:cNvSpPr>
          <p:nvPr/>
        </p:nvSpPr>
        <p:spPr bwMode="auto">
          <a:xfrm>
            <a:off x="7493000" y="3968750"/>
            <a:ext cx="3175" cy="3175"/>
          </a:xfrm>
          <a:custGeom>
            <a:avLst/>
            <a:gdLst>
              <a:gd name="T0" fmla="*/ 2147483647 w 6"/>
              <a:gd name="T1" fmla="*/ 0 h 7"/>
              <a:gd name="T2" fmla="*/ 0 w 6"/>
              <a:gd name="T3" fmla="*/ 2147483647 h 7"/>
              <a:gd name="T4" fmla="*/ 2147483647 w 6"/>
              <a:gd name="T5" fmla="*/ 2147483647 h 7"/>
              <a:gd name="T6" fmla="*/ 2147483647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0"/>
                </a:moveTo>
                <a:lnTo>
                  <a:pt x="0" y="3"/>
                </a:lnTo>
                <a:lnTo>
                  <a:pt x="6" y="7"/>
                </a:lnTo>
                <a:lnTo>
                  <a:pt x="3"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5" name="Freeform 252"/>
          <p:cNvSpPr>
            <a:spLocks/>
          </p:cNvSpPr>
          <p:nvPr/>
        </p:nvSpPr>
        <p:spPr bwMode="auto">
          <a:xfrm>
            <a:off x="7529513" y="3952875"/>
            <a:ext cx="3175" cy="4763"/>
          </a:xfrm>
          <a:custGeom>
            <a:avLst/>
            <a:gdLst>
              <a:gd name="T0" fmla="*/ 0 w 5"/>
              <a:gd name="T1" fmla="*/ 2147483647 h 9"/>
              <a:gd name="T2" fmla="*/ 2147483647 w 5"/>
              <a:gd name="T3" fmla="*/ 2147483647 h 9"/>
              <a:gd name="T4" fmla="*/ 2147483647 w 5"/>
              <a:gd name="T5" fmla="*/ 0 h 9"/>
              <a:gd name="T6" fmla="*/ 0 w 5"/>
              <a:gd name="T7" fmla="*/ 2147483647 h 9"/>
              <a:gd name="T8" fmla="*/ 0 w 5"/>
              <a:gd name="T9" fmla="*/ 2147483647 h 9"/>
              <a:gd name="T10" fmla="*/ 0 60000 65536"/>
              <a:gd name="T11" fmla="*/ 0 60000 65536"/>
              <a:gd name="T12" fmla="*/ 0 60000 65536"/>
              <a:gd name="T13" fmla="*/ 0 60000 65536"/>
              <a:gd name="T14" fmla="*/ 0 60000 65536"/>
              <a:gd name="T15" fmla="*/ 0 w 5"/>
              <a:gd name="T16" fmla="*/ 0 h 9"/>
              <a:gd name="T17" fmla="*/ 5 w 5"/>
              <a:gd name="T18" fmla="*/ 9 h 9"/>
            </a:gdLst>
            <a:ahLst/>
            <a:cxnLst>
              <a:cxn ang="T10">
                <a:pos x="T0" y="T1"/>
              </a:cxn>
              <a:cxn ang="T11">
                <a:pos x="T2" y="T3"/>
              </a:cxn>
              <a:cxn ang="T12">
                <a:pos x="T4" y="T5"/>
              </a:cxn>
              <a:cxn ang="T13">
                <a:pos x="T6" y="T7"/>
              </a:cxn>
              <a:cxn ang="T14">
                <a:pos x="T8" y="T9"/>
              </a:cxn>
            </a:cxnLst>
            <a:rect l="T15" t="T16" r="T17" b="T18"/>
            <a:pathLst>
              <a:path w="5" h="9">
                <a:moveTo>
                  <a:pt x="0" y="9"/>
                </a:moveTo>
                <a:lnTo>
                  <a:pt x="3" y="8"/>
                </a:lnTo>
                <a:lnTo>
                  <a:pt x="5" y="0"/>
                </a:lnTo>
                <a:lnTo>
                  <a:pt x="0" y="3"/>
                </a:lnTo>
                <a:lnTo>
                  <a:pt x="0"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6" name="Freeform 253"/>
          <p:cNvSpPr>
            <a:spLocks/>
          </p:cNvSpPr>
          <p:nvPr/>
        </p:nvSpPr>
        <p:spPr bwMode="auto">
          <a:xfrm>
            <a:off x="7550150" y="3951288"/>
            <a:ext cx="3175" cy="3175"/>
          </a:xfrm>
          <a:custGeom>
            <a:avLst/>
            <a:gdLst>
              <a:gd name="T0" fmla="*/ 2147483647 w 7"/>
              <a:gd name="T1" fmla="*/ 0 h 8"/>
              <a:gd name="T2" fmla="*/ 2147483647 w 7"/>
              <a:gd name="T3" fmla="*/ 2147483647 h 8"/>
              <a:gd name="T4" fmla="*/ 0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0"/>
                </a:moveTo>
                <a:lnTo>
                  <a:pt x="3" y="1"/>
                </a:lnTo>
                <a:lnTo>
                  <a:pt x="0" y="8"/>
                </a:lnTo>
                <a:lnTo>
                  <a:pt x="6" y="7"/>
                </a:lnTo>
                <a:lnTo>
                  <a:pt x="7"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7" name="Freeform 254"/>
          <p:cNvSpPr>
            <a:spLocks/>
          </p:cNvSpPr>
          <p:nvPr/>
        </p:nvSpPr>
        <p:spPr bwMode="auto">
          <a:xfrm>
            <a:off x="7556500" y="3949700"/>
            <a:ext cx="3175" cy="6350"/>
          </a:xfrm>
          <a:custGeom>
            <a:avLst/>
            <a:gdLst>
              <a:gd name="T0" fmla="*/ 2147483647 w 4"/>
              <a:gd name="T1" fmla="*/ 2147483647 h 14"/>
              <a:gd name="T2" fmla="*/ 2147483647 w 4"/>
              <a:gd name="T3" fmla="*/ 2147483647 h 14"/>
              <a:gd name="T4" fmla="*/ 2147483647 w 4"/>
              <a:gd name="T5" fmla="*/ 2147483647 h 14"/>
              <a:gd name="T6" fmla="*/ 0 w 4"/>
              <a:gd name="T7" fmla="*/ 0 h 14"/>
              <a:gd name="T8" fmla="*/ 2147483647 w 4"/>
              <a:gd name="T9" fmla="*/ 2147483647 h 14"/>
              <a:gd name="T10" fmla="*/ 2147483647 w 4"/>
              <a:gd name="T11" fmla="*/ 2147483647 h 14"/>
              <a:gd name="T12" fmla="*/ 0 60000 65536"/>
              <a:gd name="T13" fmla="*/ 0 60000 65536"/>
              <a:gd name="T14" fmla="*/ 0 60000 65536"/>
              <a:gd name="T15" fmla="*/ 0 60000 65536"/>
              <a:gd name="T16" fmla="*/ 0 60000 65536"/>
              <a:gd name="T17" fmla="*/ 0 60000 65536"/>
              <a:gd name="T18" fmla="*/ 0 w 4"/>
              <a:gd name="T19" fmla="*/ 0 h 14"/>
              <a:gd name="T20" fmla="*/ 4 w 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 h="14">
                <a:moveTo>
                  <a:pt x="3" y="14"/>
                </a:moveTo>
                <a:lnTo>
                  <a:pt x="4" y="14"/>
                </a:lnTo>
                <a:lnTo>
                  <a:pt x="3" y="8"/>
                </a:lnTo>
                <a:lnTo>
                  <a:pt x="0" y="0"/>
                </a:lnTo>
                <a:lnTo>
                  <a:pt x="1" y="8"/>
                </a:lnTo>
                <a:lnTo>
                  <a:pt x="3" y="1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8" name="Freeform 255"/>
          <p:cNvSpPr>
            <a:spLocks/>
          </p:cNvSpPr>
          <p:nvPr/>
        </p:nvSpPr>
        <p:spPr bwMode="auto">
          <a:xfrm>
            <a:off x="7569200" y="3906838"/>
            <a:ext cx="6350" cy="4762"/>
          </a:xfrm>
          <a:custGeom>
            <a:avLst/>
            <a:gdLst>
              <a:gd name="T0" fmla="*/ 0 w 13"/>
              <a:gd name="T1" fmla="*/ 0 h 13"/>
              <a:gd name="T2" fmla="*/ 2147483647 w 13"/>
              <a:gd name="T3" fmla="*/ 2147483647 h 13"/>
              <a:gd name="T4" fmla="*/ 2147483647 w 13"/>
              <a:gd name="T5" fmla="*/ 2147483647 h 13"/>
              <a:gd name="T6" fmla="*/ 2147483647 w 13"/>
              <a:gd name="T7" fmla="*/ 2147483647 h 13"/>
              <a:gd name="T8" fmla="*/ 2147483647 w 13"/>
              <a:gd name="T9" fmla="*/ 2147483647 h 13"/>
              <a:gd name="T10" fmla="*/ 2147483647 w 13"/>
              <a:gd name="T11" fmla="*/ 2147483647 h 13"/>
              <a:gd name="T12" fmla="*/ 2147483647 w 13"/>
              <a:gd name="T13" fmla="*/ 2147483647 h 13"/>
              <a:gd name="T14" fmla="*/ 2147483647 w 13"/>
              <a:gd name="T15" fmla="*/ 2147483647 h 13"/>
              <a:gd name="T16" fmla="*/ 2147483647 w 13"/>
              <a:gd name="T17" fmla="*/ 2147483647 h 13"/>
              <a:gd name="T18" fmla="*/ 0 w 13"/>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3"/>
              <a:gd name="T32" fmla="*/ 13 w 1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3">
                <a:moveTo>
                  <a:pt x="0" y="0"/>
                </a:moveTo>
                <a:lnTo>
                  <a:pt x="3" y="7"/>
                </a:lnTo>
                <a:lnTo>
                  <a:pt x="4" y="5"/>
                </a:lnTo>
                <a:lnTo>
                  <a:pt x="5" y="6"/>
                </a:lnTo>
                <a:lnTo>
                  <a:pt x="6" y="8"/>
                </a:lnTo>
                <a:lnTo>
                  <a:pt x="12" y="13"/>
                </a:lnTo>
                <a:lnTo>
                  <a:pt x="13" y="12"/>
                </a:lnTo>
                <a:lnTo>
                  <a:pt x="11" y="8"/>
                </a:lnTo>
                <a:lnTo>
                  <a:pt x="5" y="1"/>
                </a:lnTo>
                <a:lnTo>
                  <a:pt x="0"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69" name="Freeform 256"/>
          <p:cNvSpPr>
            <a:spLocks/>
          </p:cNvSpPr>
          <p:nvPr/>
        </p:nvSpPr>
        <p:spPr bwMode="auto">
          <a:xfrm>
            <a:off x="7573963" y="3913188"/>
            <a:ext cx="3175" cy="1587"/>
          </a:xfrm>
          <a:custGeom>
            <a:avLst/>
            <a:gdLst>
              <a:gd name="T0" fmla="*/ 2147483647 w 6"/>
              <a:gd name="T1" fmla="*/ 0 h 7"/>
              <a:gd name="T2" fmla="*/ 0 w 6"/>
              <a:gd name="T3" fmla="*/ 2147483647 h 7"/>
              <a:gd name="T4" fmla="*/ 2147483647 w 6"/>
              <a:gd name="T5" fmla="*/ 2147483647 h 7"/>
              <a:gd name="T6" fmla="*/ 2147483647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0"/>
                </a:moveTo>
                <a:lnTo>
                  <a:pt x="0" y="2"/>
                </a:lnTo>
                <a:lnTo>
                  <a:pt x="6" y="7"/>
                </a:lnTo>
                <a:lnTo>
                  <a:pt x="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0" name="Freeform 257"/>
          <p:cNvSpPr>
            <a:spLocks/>
          </p:cNvSpPr>
          <p:nvPr/>
        </p:nvSpPr>
        <p:spPr bwMode="auto">
          <a:xfrm>
            <a:off x="7624763" y="3292475"/>
            <a:ext cx="3175" cy="3175"/>
          </a:xfrm>
          <a:custGeom>
            <a:avLst/>
            <a:gdLst>
              <a:gd name="T0" fmla="*/ 2147483647 w 7"/>
              <a:gd name="T1" fmla="*/ 2147483647 h 6"/>
              <a:gd name="T2" fmla="*/ 2147483647 w 7"/>
              <a:gd name="T3" fmla="*/ 0 h 6"/>
              <a:gd name="T4" fmla="*/ 0 w 7"/>
              <a:gd name="T5" fmla="*/ 0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6"/>
                </a:moveTo>
                <a:lnTo>
                  <a:pt x="7" y="0"/>
                </a:lnTo>
                <a:lnTo>
                  <a:pt x="0" y="0"/>
                </a:lnTo>
                <a:lnTo>
                  <a:pt x="7" y="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1" name="Freeform 258"/>
          <p:cNvSpPr>
            <a:spLocks/>
          </p:cNvSpPr>
          <p:nvPr/>
        </p:nvSpPr>
        <p:spPr bwMode="auto">
          <a:xfrm>
            <a:off x="7624763" y="3292475"/>
            <a:ext cx="3175" cy="3175"/>
          </a:xfrm>
          <a:custGeom>
            <a:avLst/>
            <a:gdLst>
              <a:gd name="T0" fmla="*/ 2147483647 w 7"/>
              <a:gd name="T1" fmla="*/ 2147483647 h 6"/>
              <a:gd name="T2" fmla="*/ 2147483647 w 7"/>
              <a:gd name="T3" fmla="*/ 0 h 6"/>
              <a:gd name="T4" fmla="*/ 0 w 7"/>
              <a:gd name="T5" fmla="*/ 0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6"/>
                </a:moveTo>
                <a:lnTo>
                  <a:pt x="7" y="0"/>
                </a:lnTo>
                <a:lnTo>
                  <a:pt x="0" y="0"/>
                </a:lnTo>
                <a:lnTo>
                  <a:pt x="7" y="6"/>
                </a:lnTo>
              </a:path>
            </a:pathLst>
          </a:custGeom>
          <a:noFill/>
          <a:ln w="1588">
            <a:solidFill>
              <a:srgbClr val="0069A1"/>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2" name="Freeform 259"/>
          <p:cNvSpPr>
            <a:spLocks/>
          </p:cNvSpPr>
          <p:nvPr/>
        </p:nvSpPr>
        <p:spPr bwMode="auto">
          <a:xfrm>
            <a:off x="7658100" y="3298825"/>
            <a:ext cx="3175" cy="1588"/>
          </a:xfrm>
          <a:custGeom>
            <a:avLst/>
            <a:gdLst>
              <a:gd name="T0" fmla="*/ 2147483647 w 6"/>
              <a:gd name="T1" fmla="*/ 2147483647 h 3"/>
              <a:gd name="T2" fmla="*/ 2147483647 w 6"/>
              <a:gd name="T3" fmla="*/ 2147483647 h 3"/>
              <a:gd name="T4" fmla="*/ 0 w 6"/>
              <a:gd name="T5" fmla="*/ 0 h 3"/>
              <a:gd name="T6" fmla="*/ 2147483647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1"/>
                </a:lnTo>
                <a:lnTo>
                  <a:pt x="0" y="0"/>
                </a:lnTo>
                <a:lnTo>
                  <a:pt x="6"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3" name="Freeform 260"/>
          <p:cNvSpPr>
            <a:spLocks/>
          </p:cNvSpPr>
          <p:nvPr/>
        </p:nvSpPr>
        <p:spPr bwMode="auto">
          <a:xfrm>
            <a:off x="7658100" y="3298825"/>
            <a:ext cx="3175" cy="1588"/>
          </a:xfrm>
          <a:custGeom>
            <a:avLst/>
            <a:gdLst>
              <a:gd name="T0" fmla="*/ 2147483647 w 6"/>
              <a:gd name="T1" fmla="*/ 2147483647 h 3"/>
              <a:gd name="T2" fmla="*/ 2147483647 w 6"/>
              <a:gd name="T3" fmla="*/ 2147483647 h 3"/>
              <a:gd name="T4" fmla="*/ 0 w 6"/>
              <a:gd name="T5" fmla="*/ 0 h 3"/>
              <a:gd name="T6" fmla="*/ 2147483647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1"/>
                </a:lnTo>
                <a:lnTo>
                  <a:pt x="0" y="0"/>
                </a:lnTo>
                <a:lnTo>
                  <a:pt x="6" y="3"/>
                </a:lnTo>
              </a:path>
            </a:pathLst>
          </a:custGeom>
          <a:noFill/>
          <a:ln w="1588">
            <a:solidFill>
              <a:srgbClr val="0069A1"/>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4" name="Freeform 261"/>
          <p:cNvSpPr>
            <a:spLocks/>
          </p:cNvSpPr>
          <p:nvPr/>
        </p:nvSpPr>
        <p:spPr bwMode="auto">
          <a:xfrm>
            <a:off x="7678738" y="3873500"/>
            <a:ext cx="4762" cy="6350"/>
          </a:xfrm>
          <a:custGeom>
            <a:avLst/>
            <a:gdLst>
              <a:gd name="T0" fmla="*/ 0 w 9"/>
              <a:gd name="T1" fmla="*/ 2147483647 h 11"/>
              <a:gd name="T2" fmla="*/ 2147483647 w 9"/>
              <a:gd name="T3" fmla="*/ 2147483647 h 11"/>
              <a:gd name="T4" fmla="*/ 2147483647 w 9"/>
              <a:gd name="T5" fmla="*/ 2147483647 h 11"/>
              <a:gd name="T6" fmla="*/ 2147483647 w 9"/>
              <a:gd name="T7" fmla="*/ 2147483647 h 11"/>
              <a:gd name="T8" fmla="*/ 2147483647 w 9"/>
              <a:gd name="T9" fmla="*/ 0 h 11"/>
              <a:gd name="T10" fmla="*/ 0 w 9"/>
              <a:gd name="T11" fmla="*/ 2147483647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0" y="7"/>
                </a:moveTo>
                <a:lnTo>
                  <a:pt x="4" y="11"/>
                </a:lnTo>
                <a:lnTo>
                  <a:pt x="9" y="3"/>
                </a:lnTo>
                <a:lnTo>
                  <a:pt x="7" y="2"/>
                </a:lnTo>
                <a:lnTo>
                  <a:pt x="1" y="0"/>
                </a:lnTo>
                <a:lnTo>
                  <a:pt x="0" y="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5" name="Freeform 262"/>
          <p:cNvSpPr>
            <a:spLocks/>
          </p:cNvSpPr>
          <p:nvPr/>
        </p:nvSpPr>
        <p:spPr bwMode="auto">
          <a:xfrm>
            <a:off x="7696200" y="3844925"/>
            <a:ext cx="3175" cy="4763"/>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2" y="0"/>
                </a:moveTo>
                <a:lnTo>
                  <a:pt x="0" y="8"/>
                </a:lnTo>
                <a:lnTo>
                  <a:pt x="7" y="8"/>
                </a:lnTo>
                <a:lnTo>
                  <a:pt x="7" y="2"/>
                </a:lnTo>
                <a:lnTo>
                  <a:pt x="2"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6" name="Freeform 263"/>
          <p:cNvSpPr>
            <a:spLocks/>
          </p:cNvSpPr>
          <p:nvPr/>
        </p:nvSpPr>
        <p:spPr bwMode="auto">
          <a:xfrm>
            <a:off x="7702550" y="3846513"/>
            <a:ext cx="6350" cy="3175"/>
          </a:xfrm>
          <a:custGeom>
            <a:avLst/>
            <a:gdLst>
              <a:gd name="T0" fmla="*/ 2147483647 w 12"/>
              <a:gd name="T1" fmla="*/ 0 h 8"/>
              <a:gd name="T2" fmla="*/ 2147483647 w 12"/>
              <a:gd name="T3" fmla="*/ 2147483647 h 8"/>
              <a:gd name="T4" fmla="*/ 0 w 12"/>
              <a:gd name="T5" fmla="*/ 2147483647 h 8"/>
              <a:gd name="T6" fmla="*/ 2147483647 w 12"/>
              <a:gd name="T7" fmla="*/ 2147483647 h 8"/>
              <a:gd name="T8" fmla="*/ 2147483647 w 12"/>
              <a:gd name="T9" fmla="*/ 2147483647 h 8"/>
              <a:gd name="T10" fmla="*/ 2147483647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7" y="0"/>
                </a:moveTo>
                <a:lnTo>
                  <a:pt x="6" y="3"/>
                </a:lnTo>
                <a:lnTo>
                  <a:pt x="0" y="5"/>
                </a:lnTo>
                <a:lnTo>
                  <a:pt x="6" y="8"/>
                </a:lnTo>
                <a:lnTo>
                  <a:pt x="12" y="7"/>
                </a:lnTo>
                <a:lnTo>
                  <a:pt x="7"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7" name="Freeform 264"/>
          <p:cNvSpPr>
            <a:spLocks/>
          </p:cNvSpPr>
          <p:nvPr/>
        </p:nvSpPr>
        <p:spPr bwMode="auto">
          <a:xfrm>
            <a:off x="7720013" y="3573463"/>
            <a:ext cx="23812" cy="15875"/>
          </a:xfrm>
          <a:custGeom>
            <a:avLst/>
            <a:gdLst>
              <a:gd name="T0" fmla="*/ 0 w 50"/>
              <a:gd name="T1" fmla="*/ 2147483647 h 29"/>
              <a:gd name="T2" fmla="*/ 0 w 50"/>
              <a:gd name="T3" fmla="*/ 2147483647 h 29"/>
              <a:gd name="T4" fmla="*/ 2147483647 w 50"/>
              <a:gd name="T5" fmla="*/ 2147483647 h 29"/>
              <a:gd name="T6" fmla="*/ 2147483647 w 50"/>
              <a:gd name="T7" fmla="*/ 2147483647 h 29"/>
              <a:gd name="T8" fmla="*/ 2147483647 w 50"/>
              <a:gd name="T9" fmla="*/ 2147483647 h 29"/>
              <a:gd name="T10" fmla="*/ 2147483647 w 50"/>
              <a:gd name="T11" fmla="*/ 2147483647 h 29"/>
              <a:gd name="T12" fmla="*/ 2147483647 w 50"/>
              <a:gd name="T13" fmla="*/ 2147483647 h 29"/>
              <a:gd name="T14" fmla="*/ 2147483647 w 50"/>
              <a:gd name="T15" fmla="*/ 2147483647 h 29"/>
              <a:gd name="T16" fmla="*/ 2147483647 w 50"/>
              <a:gd name="T17" fmla="*/ 2147483647 h 29"/>
              <a:gd name="T18" fmla="*/ 2147483647 w 50"/>
              <a:gd name="T19" fmla="*/ 2147483647 h 29"/>
              <a:gd name="T20" fmla="*/ 2147483647 w 50"/>
              <a:gd name="T21" fmla="*/ 2147483647 h 29"/>
              <a:gd name="T22" fmla="*/ 2147483647 w 50"/>
              <a:gd name="T23" fmla="*/ 2147483647 h 29"/>
              <a:gd name="T24" fmla="*/ 2147483647 w 50"/>
              <a:gd name="T25" fmla="*/ 2147483647 h 29"/>
              <a:gd name="T26" fmla="*/ 2147483647 w 50"/>
              <a:gd name="T27" fmla="*/ 2147483647 h 29"/>
              <a:gd name="T28" fmla="*/ 2147483647 w 50"/>
              <a:gd name="T29" fmla="*/ 2147483647 h 29"/>
              <a:gd name="T30" fmla="*/ 2147483647 w 50"/>
              <a:gd name="T31" fmla="*/ 2147483647 h 29"/>
              <a:gd name="T32" fmla="*/ 2147483647 w 50"/>
              <a:gd name="T33" fmla="*/ 0 h 29"/>
              <a:gd name="T34" fmla="*/ 0 w 50"/>
              <a:gd name="T35" fmla="*/ 2147483647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29"/>
              <a:gd name="T56" fmla="*/ 50 w 50"/>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29">
                <a:moveTo>
                  <a:pt x="0" y="3"/>
                </a:moveTo>
                <a:lnTo>
                  <a:pt x="0" y="4"/>
                </a:lnTo>
                <a:lnTo>
                  <a:pt x="6" y="8"/>
                </a:lnTo>
                <a:lnTo>
                  <a:pt x="13" y="15"/>
                </a:lnTo>
                <a:lnTo>
                  <a:pt x="19" y="18"/>
                </a:lnTo>
                <a:lnTo>
                  <a:pt x="25" y="21"/>
                </a:lnTo>
                <a:lnTo>
                  <a:pt x="31" y="25"/>
                </a:lnTo>
                <a:lnTo>
                  <a:pt x="37" y="26"/>
                </a:lnTo>
                <a:lnTo>
                  <a:pt x="44" y="29"/>
                </a:lnTo>
                <a:lnTo>
                  <a:pt x="50" y="25"/>
                </a:lnTo>
                <a:lnTo>
                  <a:pt x="44" y="20"/>
                </a:lnTo>
                <a:lnTo>
                  <a:pt x="36" y="17"/>
                </a:lnTo>
                <a:lnTo>
                  <a:pt x="31" y="13"/>
                </a:lnTo>
                <a:lnTo>
                  <a:pt x="25" y="11"/>
                </a:lnTo>
                <a:lnTo>
                  <a:pt x="18" y="7"/>
                </a:lnTo>
                <a:lnTo>
                  <a:pt x="13" y="1"/>
                </a:lnTo>
                <a:lnTo>
                  <a:pt x="5" y="0"/>
                </a:lnTo>
                <a:lnTo>
                  <a:pt x="0"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8" name="Rectangle 265"/>
          <p:cNvSpPr>
            <a:spLocks noChangeArrowheads="1"/>
          </p:cNvSpPr>
          <p:nvPr/>
        </p:nvSpPr>
        <p:spPr bwMode="auto">
          <a:xfrm>
            <a:off x="7720013" y="3575050"/>
            <a:ext cx="1587" cy="1588"/>
          </a:xfrm>
          <a:prstGeom prst="rect">
            <a:avLst/>
          </a:prstGeom>
          <a:solidFill>
            <a:srgbClr val="0069A1">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79" name="Freeform 266"/>
          <p:cNvSpPr>
            <a:spLocks/>
          </p:cNvSpPr>
          <p:nvPr/>
        </p:nvSpPr>
        <p:spPr bwMode="auto">
          <a:xfrm>
            <a:off x="7720013" y="3575050"/>
            <a:ext cx="3175" cy="3175"/>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0"/>
                </a:moveTo>
                <a:lnTo>
                  <a:pt x="0" y="5"/>
                </a:lnTo>
                <a:lnTo>
                  <a:pt x="6" y="8"/>
                </a:lnTo>
                <a:lnTo>
                  <a:pt x="7" y="3"/>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0" name="Freeform 267"/>
          <p:cNvSpPr>
            <a:spLocks/>
          </p:cNvSpPr>
          <p:nvPr/>
        </p:nvSpPr>
        <p:spPr bwMode="auto">
          <a:xfrm>
            <a:off x="7720013" y="3575050"/>
            <a:ext cx="1587" cy="1588"/>
          </a:xfrm>
          <a:custGeom>
            <a:avLst/>
            <a:gdLst>
              <a:gd name="T0" fmla="*/ 0 w 4"/>
              <a:gd name="T1" fmla="*/ 2147483647 h 5"/>
              <a:gd name="T2" fmla="*/ 0 w 4"/>
              <a:gd name="T3" fmla="*/ 2147483647 h 5"/>
              <a:gd name="T4" fmla="*/ 2147483647 w 4"/>
              <a:gd name="T5" fmla="*/ 2147483647 h 5"/>
              <a:gd name="T6" fmla="*/ 2147483647 w 4"/>
              <a:gd name="T7" fmla="*/ 0 h 5"/>
              <a:gd name="T8" fmla="*/ 2147483647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2"/>
                </a:moveTo>
                <a:lnTo>
                  <a:pt x="0" y="5"/>
                </a:lnTo>
                <a:lnTo>
                  <a:pt x="1" y="5"/>
                </a:lnTo>
                <a:lnTo>
                  <a:pt x="2" y="0"/>
                </a:lnTo>
                <a:lnTo>
                  <a:pt x="4" y="2"/>
                </a:lnTo>
                <a:lnTo>
                  <a:pt x="0" y="2"/>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1" name="Freeform 268"/>
          <p:cNvSpPr>
            <a:spLocks/>
          </p:cNvSpPr>
          <p:nvPr/>
        </p:nvSpPr>
        <p:spPr bwMode="auto">
          <a:xfrm>
            <a:off x="7723188" y="3576638"/>
            <a:ext cx="3175" cy="6350"/>
          </a:xfrm>
          <a:custGeom>
            <a:avLst/>
            <a:gdLst>
              <a:gd name="T0" fmla="*/ 2147483647 w 10"/>
              <a:gd name="T1" fmla="*/ 0 h 10"/>
              <a:gd name="T2" fmla="*/ 0 w 10"/>
              <a:gd name="T3" fmla="*/ 2147483647 h 10"/>
              <a:gd name="T4" fmla="*/ 2147483647 w 10"/>
              <a:gd name="T5" fmla="*/ 2147483647 h 10"/>
              <a:gd name="T6" fmla="*/ 2147483647 w 10"/>
              <a:gd name="T7" fmla="*/ 2147483647 h 10"/>
              <a:gd name="T8" fmla="*/ 2147483647 w 10"/>
              <a:gd name="T9" fmla="*/ 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3" y="0"/>
                </a:moveTo>
                <a:lnTo>
                  <a:pt x="0" y="3"/>
                </a:lnTo>
                <a:lnTo>
                  <a:pt x="7" y="10"/>
                </a:lnTo>
                <a:lnTo>
                  <a:pt x="10" y="6"/>
                </a:lnTo>
                <a:lnTo>
                  <a:pt x="3"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2" name="Freeform 269"/>
          <p:cNvSpPr>
            <a:spLocks/>
          </p:cNvSpPr>
          <p:nvPr/>
        </p:nvSpPr>
        <p:spPr bwMode="auto">
          <a:xfrm>
            <a:off x="7723188" y="3576638"/>
            <a:ext cx="1587" cy="1587"/>
          </a:xfrm>
          <a:custGeom>
            <a:avLst/>
            <a:gdLst>
              <a:gd name="T0" fmla="*/ 2147483647 w 3"/>
              <a:gd name="T1" fmla="*/ 0 h 5"/>
              <a:gd name="T2" fmla="*/ 2147483647 w 3"/>
              <a:gd name="T3" fmla="*/ 2147483647 h 5"/>
              <a:gd name="T4" fmla="*/ 0 w 3"/>
              <a:gd name="T5" fmla="*/ 2147483647 h 5"/>
              <a:gd name="T6" fmla="*/ 2147483647 w 3"/>
              <a:gd name="T7" fmla="*/ 2147483647 h 5"/>
              <a:gd name="T8" fmla="*/ 2147483647 w 3"/>
              <a:gd name="T9" fmla="*/ 0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0"/>
                </a:moveTo>
                <a:lnTo>
                  <a:pt x="3" y="2"/>
                </a:lnTo>
                <a:lnTo>
                  <a:pt x="0" y="5"/>
                </a:lnTo>
                <a:lnTo>
                  <a:pt x="1" y="5"/>
                </a:lnTo>
                <a:lnTo>
                  <a:pt x="2"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3" name="Freeform 270"/>
          <p:cNvSpPr>
            <a:spLocks/>
          </p:cNvSpPr>
          <p:nvPr/>
        </p:nvSpPr>
        <p:spPr bwMode="auto">
          <a:xfrm>
            <a:off x="7724775" y="3579813"/>
            <a:ext cx="4763" cy="4762"/>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0"/>
                </a:moveTo>
                <a:lnTo>
                  <a:pt x="0" y="5"/>
                </a:lnTo>
                <a:lnTo>
                  <a:pt x="6" y="8"/>
                </a:lnTo>
                <a:lnTo>
                  <a:pt x="7" y="4"/>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4" name="Freeform 271"/>
          <p:cNvSpPr>
            <a:spLocks/>
          </p:cNvSpPr>
          <p:nvPr/>
        </p:nvSpPr>
        <p:spPr bwMode="auto">
          <a:xfrm>
            <a:off x="7724775" y="3579813"/>
            <a:ext cx="1588" cy="3175"/>
          </a:xfrm>
          <a:custGeom>
            <a:avLst/>
            <a:gdLst>
              <a:gd name="T0" fmla="*/ 0 w 3"/>
              <a:gd name="T1" fmla="*/ 2147483647 h 5"/>
              <a:gd name="T2" fmla="*/ 2147483647 w 3"/>
              <a:gd name="T3" fmla="*/ 2147483647 h 5"/>
              <a:gd name="T4" fmla="*/ 2147483647 w 3"/>
              <a:gd name="T5" fmla="*/ 0 h 5"/>
              <a:gd name="T6" fmla="*/ 2147483647 w 3"/>
              <a:gd name="T7" fmla="*/ 2147483647 h 5"/>
              <a:gd name="T8" fmla="*/ 0 w 3"/>
              <a:gd name="T9" fmla="*/ 2147483647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5"/>
                </a:moveTo>
                <a:lnTo>
                  <a:pt x="1" y="5"/>
                </a:lnTo>
                <a:lnTo>
                  <a:pt x="2" y="0"/>
                </a:lnTo>
                <a:lnTo>
                  <a:pt x="3" y="1"/>
                </a:lnTo>
                <a:lnTo>
                  <a:pt x="0" y="5"/>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5" name="Freeform 272"/>
          <p:cNvSpPr>
            <a:spLocks/>
          </p:cNvSpPr>
          <p:nvPr/>
        </p:nvSpPr>
        <p:spPr bwMode="auto">
          <a:xfrm>
            <a:off x="7727950" y="3581400"/>
            <a:ext cx="4763" cy="4763"/>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0"/>
                </a:moveTo>
                <a:lnTo>
                  <a:pt x="0" y="4"/>
                </a:lnTo>
                <a:lnTo>
                  <a:pt x="6" y="8"/>
                </a:lnTo>
                <a:lnTo>
                  <a:pt x="7" y="3"/>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6" name="Freeform 273"/>
          <p:cNvSpPr>
            <a:spLocks/>
          </p:cNvSpPr>
          <p:nvPr/>
        </p:nvSpPr>
        <p:spPr bwMode="auto">
          <a:xfrm>
            <a:off x="7727950" y="3581400"/>
            <a:ext cx="1588" cy="3175"/>
          </a:xfrm>
          <a:custGeom>
            <a:avLst/>
            <a:gdLst>
              <a:gd name="T0" fmla="*/ 2147483647 w 1"/>
              <a:gd name="T1" fmla="*/ 0 h 4"/>
              <a:gd name="T2" fmla="*/ 0 w 1"/>
              <a:gd name="T3" fmla="*/ 2147483647 h 4"/>
              <a:gd name="T4" fmla="*/ 2147483647 w 1"/>
              <a:gd name="T5" fmla="*/ 0 h 4"/>
              <a:gd name="T6" fmla="*/ 0 60000 65536"/>
              <a:gd name="T7" fmla="*/ 0 60000 65536"/>
              <a:gd name="T8" fmla="*/ 0 60000 65536"/>
              <a:gd name="T9" fmla="*/ 0 w 1"/>
              <a:gd name="T10" fmla="*/ 0 h 4"/>
              <a:gd name="T11" fmla="*/ 1 w 1"/>
              <a:gd name="T12" fmla="*/ 4 h 4"/>
            </a:gdLst>
            <a:ahLst/>
            <a:cxnLst>
              <a:cxn ang="T6">
                <a:pos x="T0" y="T1"/>
              </a:cxn>
              <a:cxn ang="T7">
                <a:pos x="T2" y="T3"/>
              </a:cxn>
              <a:cxn ang="T8">
                <a:pos x="T4" y="T5"/>
              </a:cxn>
            </a:cxnLst>
            <a:rect l="T9" t="T10" r="T11" b="T12"/>
            <a:pathLst>
              <a:path w="1" h="4">
                <a:moveTo>
                  <a:pt x="1" y="0"/>
                </a:moveTo>
                <a:lnTo>
                  <a:pt x="0" y="4"/>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7" name="Freeform 274"/>
          <p:cNvSpPr>
            <a:spLocks/>
          </p:cNvSpPr>
          <p:nvPr/>
        </p:nvSpPr>
        <p:spPr bwMode="auto">
          <a:xfrm>
            <a:off x="7731125" y="3582988"/>
            <a:ext cx="4763" cy="4762"/>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0"/>
                </a:moveTo>
                <a:lnTo>
                  <a:pt x="0" y="5"/>
                </a:lnTo>
                <a:lnTo>
                  <a:pt x="6" y="8"/>
                </a:lnTo>
                <a:lnTo>
                  <a:pt x="7" y="4"/>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8" name="Freeform 275"/>
          <p:cNvSpPr>
            <a:spLocks/>
          </p:cNvSpPr>
          <p:nvPr/>
        </p:nvSpPr>
        <p:spPr bwMode="auto">
          <a:xfrm>
            <a:off x="7731125" y="3582988"/>
            <a:ext cx="1588" cy="3175"/>
          </a:xfrm>
          <a:custGeom>
            <a:avLst/>
            <a:gdLst>
              <a:gd name="T0" fmla="*/ 0 w 1"/>
              <a:gd name="T1" fmla="*/ 2147483647 h 5"/>
              <a:gd name="T2" fmla="*/ 2147483647 w 1"/>
              <a:gd name="T3" fmla="*/ 0 h 5"/>
              <a:gd name="T4" fmla="*/ 0 w 1"/>
              <a:gd name="T5" fmla="*/ 2147483647 h 5"/>
              <a:gd name="T6" fmla="*/ 0 60000 65536"/>
              <a:gd name="T7" fmla="*/ 0 60000 65536"/>
              <a:gd name="T8" fmla="*/ 0 60000 65536"/>
              <a:gd name="T9" fmla="*/ 0 w 1"/>
              <a:gd name="T10" fmla="*/ 0 h 5"/>
              <a:gd name="T11" fmla="*/ 1 w 1"/>
              <a:gd name="T12" fmla="*/ 5 h 5"/>
            </a:gdLst>
            <a:ahLst/>
            <a:cxnLst>
              <a:cxn ang="T6">
                <a:pos x="T0" y="T1"/>
              </a:cxn>
              <a:cxn ang="T7">
                <a:pos x="T2" y="T3"/>
              </a:cxn>
              <a:cxn ang="T8">
                <a:pos x="T4" y="T5"/>
              </a:cxn>
            </a:cxnLst>
            <a:rect l="T9" t="T10" r="T11" b="T12"/>
            <a:pathLst>
              <a:path w="1" h="5">
                <a:moveTo>
                  <a:pt x="0" y="5"/>
                </a:moveTo>
                <a:lnTo>
                  <a:pt x="1" y="0"/>
                </a:lnTo>
                <a:lnTo>
                  <a:pt x="0" y="5"/>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89" name="Freeform 276"/>
          <p:cNvSpPr>
            <a:spLocks/>
          </p:cNvSpPr>
          <p:nvPr/>
        </p:nvSpPr>
        <p:spPr bwMode="auto">
          <a:xfrm>
            <a:off x="7734300" y="3586163"/>
            <a:ext cx="4763" cy="1587"/>
          </a:xfrm>
          <a:custGeom>
            <a:avLst/>
            <a:gdLst>
              <a:gd name="T0" fmla="*/ 2147483647 w 7"/>
              <a:gd name="T1" fmla="*/ 0 h 5"/>
              <a:gd name="T2" fmla="*/ 0 w 7"/>
              <a:gd name="T3" fmla="*/ 2147483647 h 5"/>
              <a:gd name="T4" fmla="*/ 2147483647 w 7"/>
              <a:gd name="T5" fmla="*/ 2147483647 h 5"/>
              <a:gd name="T6" fmla="*/ 2147483647 w 7"/>
              <a:gd name="T7" fmla="*/ 2147483647 h 5"/>
              <a:gd name="T8" fmla="*/ 2147483647 w 7"/>
              <a:gd name="T9" fmla="*/ 0 h 5"/>
              <a:gd name="T10" fmla="*/ 0 60000 65536"/>
              <a:gd name="T11" fmla="*/ 0 60000 65536"/>
              <a:gd name="T12" fmla="*/ 0 60000 65536"/>
              <a:gd name="T13" fmla="*/ 0 60000 65536"/>
              <a:gd name="T14" fmla="*/ 0 60000 65536"/>
              <a:gd name="T15" fmla="*/ 0 w 7"/>
              <a:gd name="T16" fmla="*/ 0 h 5"/>
              <a:gd name="T17" fmla="*/ 7 w 7"/>
              <a:gd name="T18" fmla="*/ 5 h 5"/>
            </a:gdLst>
            <a:ahLst/>
            <a:cxnLst>
              <a:cxn ang="T10">
                <a:pos x="T0" y="T1"/>
              </a:cxn>
              <a:cxn ang="T11">
                <a:pos x="T2" y="T3"/>
              </a:cxn>
              <a:cxn ang="T12">
                <a:pos x="T4" y="T5"/>
              </a:cxn>
              <a:cxn ang="T13">
                <a:pos x="T6" y="T7"/>
              </a:cxn>
              <a:cxn ang="T14">
                <a:pos x="T8" y="T9"/>
              </a:cxn>
            </a:cxnLst>
            <a:rect l="T15" t="T16" r="T17" b="T18"/>
            <a:pathLst>
              <a:path w="7" h="5">
                <a:moveTo>
                  <a:pt x="1" y="0"/>
                </a:moveTo>
                <a:lnTo>
                  <a:pt x="0" y="4"/>
                </a:lnTo>
                <a:lnTo>
                  <a:pt x="6" y="5"/>
                </a:lnTo>
                <a:lnTo>
                  <a:pt x="7" y="1"/>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0" name="Freeform 277"/>
          <p:cNvSpPr>
            <a:spLocks/>
          </p:cNvSpPr>
          <p:nvPr/>
        </p:nvSpPr>
        <p:spPr bwMode="auto">
          <a:xfrm>
            <a:off x="7734300" y="3586163"/>
            <a:ext cx="1588" cy="1587"/>
          </a:xfrm>
          <a:custGeom>
            <a:avLst/>
            <a:gdLst>
              <a:gd name="T0" fmla="*/ 0 w 1"/>
              <a:gd name="T1" fmla="*/ 2147483647 h 4"/>
              <a:gd name="T2" fmla="*/ 2147483647 w 1"/>
              <a:gd name="T3" fmla="*/ 0 h 4"/>
              <a:gd name="T4" fmla="*/ 0 w 1"/>
              <a:gd name="T5" fmla="*/ 2147483647 h 4"/>
              <a:gd name="T6" fmla="*/ 0 60000 65536"/>
              <a:gd name="T7" fmla="*/ 0 60000 65536"/>
              <a:gd name="T8" fmla="*/ 0 60000 65536"/>
              <a:gd name="T9" fmla="*/ 0 w 1"/>
              <a:gd name="T10" fmla="*/ 0 h 4"/>
              <a:gd name="T11" fmla="*/ 1 w 1"/>
              <a:gd name="T12" fmla="*/ 4 h 4"/>
            </a:gdLst>
            <a:ahLst/>
            <a:cxnLst>
              <a:cxn ang="T6">
                <a:pos x="T0" y="T1"/>
              </a:cxn>
              <a:cxn ang="T7">
                <a:pos x="T2" y="T3"/>
              </a:cxn>
              <a:cxn ang="T8">
                <a:pos x="T4" y="T5"/>
              </a:cxn>
            </a:cxnLst>
            <a:rect l="T9" t="T10" r="T11" b="T12"/>
            <a:pathLst>
              <a:path w="1" h="4">
                <a:moveTo>
                  <a:pt x="0" y="4"/>
                </a:moveTo>
                <a:lnTo>
                  <a:pt x="1" y="0"/>
                </a:lnTo>
                <a:lnTo>
                  <a:pt x="0"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1" name="Freeform 278"/>
          <p:cNvSpPr>
            <a:spLocks/>
          </p:cNvSpPr>
          <p:nvPr/>
        </p:nvSpPr>
        <p:spPr bwMode="auto">
          <a:xfrm>
            <a:off x="7737475" y="3586163"/>
            <a:ext cx="3175" cy="4762"/>
          </a:xfrm>
          <a:custGeom>
            <a:avLst/>
            <a:gdLst>
              <a:gd name="T0" fmla="*/ 2147483647 w 8"/>
              <a:gd name="T1" fmla="*/ 0 h 8"/>
              <a:gd name="T2" fmla="*/ 0 w 8"/>
              <a:gd name="T3" fmla="*/ 2147483647 h 8"/>
              <a:gd name="T4" fmla="*/ 2147483647 w 8"/>
              <a:gd name="T5" fmla="*/ 2147483647 h 8"/>
              <a:gd name="T6" fmla="*/ 2147483647 w 8"/>
              <a:gd name="T7" fmla="*/ 2147483647 h 8"/>
              <a:gd name="T8" fmla="*/ 2147483647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1" y="0"/>
                </a:moveTo>
                <a:lnTo>
                  <a:pt x="0" y="4"/>
                </a:lnTo>
                <a:lnTo>
                  <a:pt x="7" y="8"/>
                </a:lnTo>
                <a:lnTo>
                  <a:pt x="8" y="3"/>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2" name="Freeform 279"/>
          <p:cNvSpPr>
            <a:spLocks/>
          </p:cNvSpPr>
          <p:nvPr/>
        </p:nvSpPr>
        <p:spPr bwMode="auto">
          <a:xfrm>
            <a:off x="7737475" y="3586163"/>
            <a:ext cx="1588" cy="1587"/>
          </a:xfrm>
          <a:custGeom>
            <a:avLst/>
            <a:gdLst>
              <a:gd name="T0" fmla="*/ 2147483647 w 1"/>
              <a:gd name="T1" fmla="*/ 0 h 4"/>
              <a:gd name="T2" fmla="*/ 0 w 1"/>
              <a:gd name="T3" fmla="*/ 2147483647 h 4"/>
              <a:gd name="T4" fmla="*/ 2147483647 w 1"/>
              <a:gd name="T5" fmla="*/ 0 h 4"/>
              <a:gd name="T6" fmla="*/ 0 60000 65536"/>
              <a:gd name="T7" fmla="*/ 0 60000 65536"/>
              <a:gd name="T8" fmla="*/ 0 60000 65536"/>
              <a:gd name="T9" fmla="*/ 0 w 1"/>
              <a:gd name="T10" fmla="*/ 0 h 4"/>
              <a:gd name="T11" fmla="*/ 1 w 1"/>
              <a:gd name="T12" fmla="*/ 4 h 4"/>
            </a:gdLst>
            <a:ahLst/>
            <a:cxnLst>
              <a:cxn ang="T6">
                <a:pos x="T0" y="T1"/>
              </a:cxn>
              <a:cxn ang="T7">
                <a:pos x="T2" y="T3"/>
              </a:cxn>
              <a:cxn ang="T8">
                <a:pos x="T4" y="T5"/>
              </a:cxn>
            </a:cxnLst>
            <a:rect l="T9" t="T10" r="T11" b="T12"/>
            <a:pathLst>
              <a:path w="1" h="4">
                <a:moveTo>
                  <a:pt x="1" y="0"/>
                </a:moveTo>
                <a:lnTo>
                  <a:pt x="0" y="4"/>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3" name="Freeform 280"/>
          <p:cNvSpPr>
            <a:spLocks/>
          </p:cNvSpPr>
          <p:nvPr/>
        </p:nvSpPr>
        <p:spPr bwMode="auto">
          <a:xfrm>
            <a:off x="7739063" y="3586163"/>
            <a:ext cx="4762" cy="4762"/>
          </a:xfrm>
          <a:custGeom>
            <a:avLst/>
            <a:gdLst>
              <a:gd name="T0" fmla="*/ 0 w 9"/>
              <a:gd name="T1" fmla="*/ 2147483647 h 8"/>
              <a:gd name="T2" fmla="*/ 2147483647 w 9"/>
              <a:gd name="T3" fmla="*/ 2147483647 h 8"/>
              <a:gd name="T4" fmla="*/ 2147483647 w 9"/>
              <a:gd name="T5" fmla="*/ 2147483647 h 8"/>
              <a:gd name="T6" fmla="*/ 2147483647 w 9"/>
              <a:gd name="T7" fmla="*/ 0 h 8"/>
              <a:gd name="T8" fmla="*/ 0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0" y="4"/>
                </a:moveTo>
                <a:lnTo>
                  <a:pt x="3" y="8"/>
                </a:lnTo>
                <a:lnTo>
                  <a:pt x="9" y="3"/>
                </a:lnTo>
                <a:lnTo>
                  <a:pt x="6" y="0"/>
                </a:lnTo>
                <a:lnTo>
                  <a:pt x="0"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4" name="Freeform 281"/>
          <p:cNvSpPr>
            <a:spLocks/>
          </p:cNvSpPr>
          <p:nvPr/>
        </p:nvSpPr>
        <p:spPr bwMode="auto">
          <a:xfrm>
            <a:off x="7739063" y="3587750"/>
            <a:ext cx="1587" cy="3175"/>
          </a:xfrm>
          <a:custGeom>
            <a:avLst/>
            <a:gdLst>
              <a:gd name="T0" fmla="*/ 2147483647 w 3"/>
              <a:gd name="T1" fmla="*/ 2147483647 h 5"/>
              <a:gd name="T2" fmla="*/ 2147483647 w 3"/>
              <a:gd name="T3" fmla="*/ 2147483647 h 5"/>
              <a:gd name="T4" fmla="*/ 2147483647 w 3"/>
              <a:gd name="T5" fmla="*/ 2147483647 h 5"/>
              <a:gd name="T6" fmla="*/ 0 w 3"/>
              <a:gd name="T7" fmla="*/ 2147483647 h 5"/>
              <a:gd name="T8" fmla="*/ 2147483647 w 3"/>
              <a:gd name="T9" fmla="*/ 0 h 5"/>
              <a:gd name="T10" fmla="*/ 2147483647 w 3"/>
              <a:gd name="T11" fmla="*/ 2147483647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1" y="5"/>
                </a:moveTo>
                <a:lnTo>
                  <a:pt x="2" y="5"/>
                </a:lnTo>
                <a:lnTo>
                  <a:pt x="3" y="5"/>
                </a:lnTo>
                <a:lnTo>
                  <a:pt x="0" y="1"/>
                </a:lnTo>
                <a:lnTo>
                  <a:pt x="2" y="0"/>
                </a:lnTo>
                <a:lnTo>
                  <a:pt x="1" y="5"/>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5" name="Freeform 282"/>
          <p:cNvSpPr>
            <a:spLocks/>
          </p:cNvSpPr>
          <p:nvPr/>
        </p:nvSpPr>
        <p:spPr bwMode="auto">
          <a:xfrm>
            <a:off x="7739063" y="3582988"/>
            <a:ext cx="4762" cy="4762"/>
          </a:xfrm>
          <a:custGeom>
            <a:avLst/>
            <a:gdLst>
              <a:gd name="T0" fmla="*/ 2147483647 w 9"/>
              <a:gd name="T1" fmla="*/ 2147483647 h 8"/>
              <a:gd name="T2" fmla="*/ 2147483647 w 9"/>
              <a:gd name="T3" fmla="*/ 2147483647 h 8"/>
              <a:gd name="T4" fmla="*/ 2147483647 w 9"/>
              <a:gd name="T5" fmla="*/ 0 h 8"/>
              <a:gd name="T6" fmla="*/ 0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6" y="8"/>
                </a:moveTo>
                <a:lnTo>
                  <a:pt x="9" y="5"/>
                </a:lnTo>
                <a:lnTo>
                  <a:pt x="3" y="0"/>
                </a:lnTo>
                <a:lnTo>
                  <a:pt x="0" y="4"/>
                </a:lnTo>
                <a:lnTo>
                  <a:pt x="6" y="8"/>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6" name="Freeform 283"/>
          <p:cNvSpPr>
            <a:spLocks/>
          </p:cNvSpPr>
          <p:nvPr/>
        </p:nvSpPr>
        <p:spPr bwMode="auto">
          <a:xfrm>
            <a:off x="7742238" y="3586163"/>
            <a:ext cx="3175" cy="1587"/>
          </a:xfrm>
          <a:custGeom>
            <a:avLst/>
            <a:gdLst>
              <a:gd name="T0" fmla="*/ 2147483647 w 5"/>
              <a:gd name="T1" fmla="*/ 2147483647 h 3"/>
              <a:gd name="T2" fmla="*/ 2147483647 w 5"/>
              <a:gd name="T3" fmla="*/ 2147483647 h 3"/>
              <a:gd name="T4" fmla="*/ 2147483647 w 5"/>
              <a:gd name="T5" fmla="*/ 0 h 3"/>
              <a:gd name="T6" fmla="*/ 0 w 5"/>
              <a:gd name="T7" fmla="*/ 2147483647 h 3"/>
              <a:gd name="T8" fmla="*/ 0 w 5"/>
              <a:gd name="T9" fmla="*/ 0 h 3"/>
              <a:gd name="T10" fmla="*/ 2147483647 w 5"/>
              <a:gd name="T11" fmla="*/ 2147483647 h 3"/>
              <a:gd name="T12" fmla="*/ 0 60000 65536"/>
              <a:gd name="T13" fmla="*/ 0 60000 65536"/>
              <a:gd name="T14" fmla="*/ 0 60000 65536"/>
              <a:gd name="T15" fmla="*/ 0 60000 65536"/>
              <a:gd name="T16" fmla="*/ 0 60000 65536"/>
              <a:gd name="T17" fmla="*/ 0 60000 65536"/>
              <a:gd name="T18" fmla="*/ 0 w 5"/>
              <a:gd name="T19" fmla="*/ 0 h 3"/>
              <a:gd name="T20" fmla="*/ 5 w 5"/>
              <a:gd name="T21" fmla="*/ 3 h 3"/>
            </a:gdLst>
            <a:ahLst/>
            <a:cxnLst>
              <a:cxn ang="T12">
                <a:pos x="T0" y="T1"/>
              </a:cxn>
              <a:cxn ang="T13">
                <a:pos x="T2" y="T3"/>
              </a:cxn>
              <a:cxn ang="T14">
                <a:pos x="T4" y="T5"/>
              </a:cxn>
              <a:cxn ang="T15">
                <a:pos x="T6" y="T7"/>
              </a:cxn>
              <a:cxn ang="T16">
                <a:pos x="T8" y="T9"/>
              </a:cxn>
              <a:cxn ang="T17">
                <a:pos x="T10" y="T11"/>
              </a:cxn>
            </a:cxnLst>
            <a:rect l="T18" t="T19" r="T20" b="T21"/>
            <a:pathLst>
              <a:path w="5" h="3">
                <a:moveTo>
                  <a:pt x="3" y="3"/>
                </a:moveTo>
                <a:lnTo>
                  <a:pt x="5" y="2"/>
                </a:lnTo>
                <a:lnTo>
                  <a:pt x="3" y="0"/>
                </a:lnTo>
                <a:lnTo>
                  <a:pt x="0" y="3"/>
                </a:lnTo>
                <a:lnTo>
                  <a:pt x="0" y="0"/>
                </a:lnTo>
                <a:lnTo>
                  <a:pt x="3" y="3"/>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7" name="Freeform 284"/>
          <p:cNvSpPr>
            <a:spLocks/>
          </p:cNvSpPr>
          <p:nvPr/>
        </p:nvSpPr>
        <p:spPr bwMode="auto">
          <a:xfrm>
            <a:off x="7737475" y="3581400"/>
            <a:ext cx="3175" cy="4763"/>
          </a:xfrm>
          <a:custGeom>
            <a:avLst/>
            <a:gdLst>
              <a:gd name="T0" fmla="*/ 2147483647 w 10"/>
              <a:gd name="T1" fmla="*/ 2147483647 h 7"/>
              <a:gd name="T2" fmla="*/ 2147483647 w 10"/>
              <a:gd name="T3" fmla="*/ 2147483647 h 7"/>
              <a:gd name="T4" fmla="*/ 2147483647 w 10"/>
              <a:gd name="T5" fmla="*/ 0 h 7"/>
              <a:gd name="T6" fmla="*/ 0 w 10"/>
              <a:gd name="T7" fmla="*/ 2147483647 h 7"/>
              <a:gd name="T8" fmla="*/ 2147483647 w 10"/>
              <a:gd name="T9" fmla="*/ 2147483647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8" y="7"/>
                </a:moveTo>
                <a:lnTo>
                  <a:pt x="10" y="3"/>
                </a:lnTo>
                <a:lnTo>
                  <a:pt x="2" y="0"/>
                </a:lnTo>
                <a:lnTo>
                  <a:pt x="0" y="3"/>
                </a:lnTo>
                <a:lnTo>
                  <a:pt x="8" y="7"/>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8" name="Freeform 285"/>
          <p:cNvSpPr>
            <a:spLocks/>
          </p:cNvSpPr>
          <p:nvPr/>
        </p:nvSpPr>
        <p:spPr bwMode="auto">
          <a:xfrm>
            <a:off x="7739063" y="3582988"/>
            <a:ext cx="1587" cy="3175"/>
          </a:xfrm>
          <a:custGeom>
            <a:avLst/>
            <a:gdLst>
              <a:gd name="T0" fmla="*/ 2147483647 w 3"/>
              <a:gd name="T1" fmla="*/ 0 h 4"/>
              <a:gd name="T2" fmla="*/ 2147483647 w 3"/>
              <a:gd name="T3" fmla="*/ 2147483647 h 4"/>
              <a:gd name="T4" fmla="*/ 0 w 3"/>
              <a:gd name="T5" fmla="*/ 2147483647 h 4"/>
              <a:gd name="T6" fmla="*/ 2147483647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3" y="0"/>
                </a:moveTo>
                <a:lnTo>
                  <a:pt x="1" y="4"/>
                </a:lnTo>
                <a:lnTo>
                  <a:pt x="0" y="4"/>
                </a:lnTo>
                <a:lnTo>
                  <a:pt x="3"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099" name="Freeform 286"/>
          <p:cNvSpPr>
            <a:spLocks/>
          </p:cNvSpPr>
          <p:nvPr/>
        </p:nvSpPr>
        <p:spPr bwMode="auto">
          <a:xfrm>
            <a:off x="7734300" y="3579813"/>
            <a:ext cx="4763" cy="3175"/>
          </a:xfrm>
          <a:custGeom>
            <a:avLst/>
            <a:gdLst>
              <a:gd name="T0" fmla="*/ 2147483647 w 7"/>
              <a:gd name="T1" fmla="*/ 2147483647 h 7"/>
              <a:gd name="T2" fmla="*/ 2147483647 w 7"/>
              <a:gd name="T3" fmla="*/ 2147483647 h 7"/>
              <a:gd name="T4" fmla="*/ 2147483647 w 7"/>
              <a:gd name="T5" fmla="*/ 0 h 7"/>
              <a:gd name="T6" fmla="*/ 0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5" y="7"/>
                </a:moveTo>
                <a:lnTo>
                  <a:pt x="7" y="4"/>
                </a:lnTo>
                <a:lnTo>
                  <a:pt x="2" y="0"/>
                </a:lnTo>
                <a:lnTo>
                  <a:pt x="0" y="4"/>
                </a:lnTo>
                <a:lnTo>
                  <a:pt x="5" y="7"/>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0" name="Freeform 287"/>
          <p:cNvSpPr>
            <a:spLocks/>
          </p:cNvSpPr>
          <p:nvPr/>
        </p:nvSpPr>
        <p:spPr bwMode="auto">
          <a:xfrm>
            <a:off x="7737475" y="3581400"/>
            <a:ext cx="1588" cy="1588"/>
          </a:xfrm>
          <a:custGeom>
            <a:avLst/>
            <a:gdLst>
              <a:gd name="T0" fmla="*/ 0 w 2"/>
              <a:gd name="T1" fmla="*/ 2147483647 h 3"/>
              <a:gd name="T2" fmla="*/ 2147483647 w 2"/>
              <a:gd name="T3" fmla="*/ 0 h 3"/>
              <a:gd name="T4" fmla="*/ 0 w 2"/>
              <a:gd name="T5" fmla="*/ 2147483647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2" y="0"/>
                </a:lnTo>
                <a:lnTo>
                  <a:pt x="0" y="3"/>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1" name="Freeform 288"/>
          <p:cNvSpPr>
            <a:spLocks/>
          </p:cNvSpPr>
          <p:nvPr/>
        </p:nvSpPr>
        <p:spPr bwMode="auto">
          <a:xfrm>
            <a:off x="7731125" y="3578225"/>
            <a:ext cx="4763" cy="3175"/>
          </a:xfrm>
          <a:custGeom>
            <a:avLst/>
            <a:gdLst>
              <a:gd name="T0" fmla="*/ 2147483647 w 8"/>
              <a:gd name="T1" fmla="*/ 2147483647 h 6"/>
              <a:gd name="T2" fmla="*/ 2147483647 w 8"/>
              <a:gd name="T3" fmla="*/ 2147483647 h 6"/>
              <a:gd name="T4" fmla="*/ 2147483647 w 8"/>
              <a:gd name="T5" fmla="*/ 0 h 6"/>
              <a:gd name="T6" fmla="*/ 0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6" y="6"/>
                </a:moveTo>
                <a:lnTo>
                  <a:pt x="8" y="2"/>
                </a:lnTo>
                <a:lnTo>
                  <a:pt x="2" y="0"/>
                </a:lnTo>
                <a:lnTo>
                  <a:pt x="0" y="3"/>
                </a:lnTo>
                <a:lnTo>
                  <a:pt x="6" y="6"/>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2" name="Freeform 289"/>
          <p:cNvSpPr>
            <a:spLocks/>
          </p:cNvSpPr>
          <p:nvPr/>
        </p:nvSpPr>
        <p:spPr bwMode="auto">
          <a:xfrm>
            <a:off x="7734300" y="3579813"/>
            <a:ext cx="1588" cy="1587"/>
          </a:xfrm>
          <a:custGeom>
            <a:avLst/>
            <a:gdLst>
              <a:gd name="T0" fmla="*/ 0 w 2"/>
              <a:gd name="T1" fmla="*/ 2147483647 h 4"/>
              <a:gd name="T2" fmla="*/ 2147483647 w 2"/>
              <a:gd name="T3" fmla="*/ 0 h 4"/>
              <a:gd name="T4" fmla="*/ 0 w 2"/>
              <a:gd name="T5" fmla="*/ 2147483647 h 4"/>
              <a:gd name="T6" fmla="*/ 0 60000 65536"/>
              <a:gd name="T7" fmla="*/ 0 60000 65536"/>
              <a:gd name="T8" fmla="*/ 0 60000 65536"/>
              <a:gd name="T9" fmla="*/ 0 w 2"/>
              <a:gd name="T10" fmla="*/ 0 h 4"/>
              <a:gd name="T11" fmla="*/ 2 w 2"/>
              <a:gd name="T12" fmla="*/ 4 h 4"/>
            </a:gdLst>
            <a:ahLst/>
            <a:cxnLst>
              <a:cxn ang="T6">
                <a:pos x="T0" y="T1"/>
              </a:cxn>
              <a:cxn ang="T7">
                <a:pos x="T2" y="T3"/>
              </a:cxn>
              <a:cxn ang="T8">
                <a:pos x="T4" y="T5"/>
              </a:cxn>
            </a:cxnLst>
            <a:rect l="T9" t="T10" r="T11" b="T12"/>
            <a:pathLst>
              <a:path w="2" h="4">
                <a:moveTo>
                  <a:pt x="0" y="4"/>
                </a:moveTo>
                <a:lnTo>
                  <a:pt x="2" y="0"/>
                </a:lnTo>
                <a:lnTo>
                  <a:pt x="0"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3" name="Freeform 290"/>
          <p:cNvSpPr>
            <a:spLocks/>
          </p:cNvSpPr>
          <p:nvPr/>
        </p:nvSpPr>
        <p:spPr bwMode="auto">
          <a:xfrm>
            <a:off x="7727950" y="3576638"/>
            <a:ext cx="4763" cy="3175"/>
          </a:xfrm>
          <a:custGeom>
            <a:avLst/>
            <a:gdLst>
              <a:gd name="T0" fmla="*/ 2147483647 w 9"/>
              <a:gd name="T1" fmla="*/ 2147483647 h 8"/>
              <a:gd name="T2" fmla="*/ 2147483647 w 9"/>
              <a:gd name="T3" fmla="*/ 2147483647 h 8"/>
              <a:gd name="T4" fmla="*/ 2147483647 w 9"/>
              <a:gd name="T5" fmla="*/ 0 h 8"/>
              <a:gd name="T6" fmla="*/ 0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7" y="8"/>
                </a:moveTo>
                <a:lnTo>
                  <a:pt x="9" y="5"/>
                </a:lnTo>
                <a:lnTo>
                  <a:pt x="2" y="0"/>
                </a:lnTo>
                <a:lnTo>
                  <a:pt x="0" y="4"/>
                </a:lnTo>
                <a:lnTo>
                  <a:pt x="7" y="8"/>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4" name="Freeform 291"/>
          <p:cNvSpPr>
            <a:spLocks/>
          </p:cNvSpPr>
          <p:nvPr/>
        </p:nvSpPr>
        <p:spPr bwMode="auto">
          <a:xfrm>
            <a:off x="7731125" y="3578225"/>
            <a:ext cx="1588" cy="1588"/>
          </a:xfrm>
          <a:custGeom>
            <a:avLst/>
            <a:gdLst>
              <a:gd name="T0" fmla="*/ 0 w 2"/>
              <a:gd name="T1" fmla="*/ 2147483647 h 3"/>
              <a:gd name="T2" fmla="*/ 2147483647 w 2"/>
              <a:gd name="T3" fmla="*/ 0 h 3"/>
              <a:gd name="T4" fmla="*/ 0 w 2"/>
              <a:gd name="T5" fmla="*/ 2147483647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2" y="0"/>
                </a:lnTo>
                <a:lnTo>
                  <a:pt x="0" y="3"/>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5" name="Freeform 292"/>
          <p:cNvSpPr>
            <a:spLocks/>
          </p:cNvSpPr>
          <p:nvPr/>
        </p:nvSpPr>
        <p:spPr bwMode="auto">
          <a:xfrm>
            <a:off x="7724775" y="3573463"/>
            <a:ext cx="4763" cy="4762"/>
          </a:xfrm>
          <a:custGeom>
            <a:avLst/>
            <a:gdLst>
              <a:gd name="T0" fmla="*/ 2147483647 w 7"/>
              <a:gd name="T1" fmla="*/ 2147483647 h 9"/>
              <a:gd name="T2" fmla="*/ 2147483647 w 7"/>
              <a:gd name="T3" fmla="*/ 2147483647 h 9"/>
              <a:gd name="T4" fmla="*/ 2147483647 w 7"/>
              <a:gd name="T5" fmla="*/ 0 h 9"/>
              <a:gd name="T6" fmla="*/ 0 w 7"/>
              <a:gd name="T7" fmla="*/ 2147483647 h 9"/>
              <a:gd name="T8" fmla="*/ 2147483647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5" y="9"/>
                </a:moveTo>
                <a:lnTo>
                  <a:pt x="7" y="5"/>
                </a:lnTo>
                <a:lnTo>
                  <a:pt x="2" y="0"/>
                </a:lnTo>
                <a:lnTo>
                  <a:pt x="0" y="3"/>
                </a:lnTo>
                <a:lnTo>
                  <a:pt x="5" y="9"/>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6" name="Freeform 293"/>
          <p:cNvSpPr>
            <a:spLocks/>
          </p:cNvSpPr>
          <p:nvPr/>
        </p:nvSpPr>
        <p:spPr bwMode="auto">
          <a:xfrm>
            <a:off x="7727950" y="3576638"/>
            <a:ext cx="1588" cy="1587"/>
          </a:xfrm>
          <a:custGeom>
            <a:avLst/>
            <a:gdLst>
              <a:gd name="T0" fmla="*/ 0 w 2"/>
              <a:gd name="T1" fmla="*/ 2147483647 h 4"/>
              <a:gd name="T2" fmla="*/ 2147483647 w 2"/>
              <a:gd name="T3" fmla="*/ 0 h 4"/>
              <a:gd name="T4" fmla="*/ 0 w 2"/>
              <a:gd name="T5" fmla="*/ 2147483647 h 4"/>
              <a:gd name="T6" fmla="*/ 0 60000 65536"/>
              <a:gd name="T7" fmla="*/ 0 60000 65536"/>
              <a:gd name="T8" fmla="*/ 0 60000 65536"/>
              <a:gd name="T9" fmla="*/ 0 w 2"/>
              <a:gd name="T10" fmla="*/ 0 h 4"/>
              <a:gd name="T11" fmla="*/ 2 w 2"/>
              <a:gd name="T12" fmla="*/ 4 h 4"/>
            </a:gdLst>
            <a:ahLst/>
            <a:cxnLst>
              <a:cxn ang="T6">
                <a:pos x="T0" y="T1"/>
              </a:cxn>
              <a:cxn ang="T7">
                <a:pos x="T2" y="T3"/>
              </a:cxn>
              <a:cxn ang="T8">
                <a:pos x="T4" y="T5"/>
              </a:cxn>
            </a:cxnLst>
            <a:rect l="T9" t="T10" r="T11" b="T12"/>
            <a:pathLst>
              <a:path w="2" h="4">
                <a:moveTo>
                  <a:pt x="0" y="4"/>
                </a:moveTo>
                <a:lnTo>
                  <a:pt x="2" y="0"/>
                </a:lnTo>
                <a:lnTo>
                  <a:pt x="0"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7" name="Freeform 294"/>
          <p:cNvSpPr>
            <a:spLocks/>
          </p:cNvSpPr>
          <p:nvPr/>
        </p:nvSpPr>
        <p:spPr bwMode="auto">
          <a:xfrm>
            <a:off x="7723188" y="3573463"/>
            <a:ext cx="3175" cy="1587"/>
          </a:xfrm>
          <a:custGeom>
            <a:avLst/>
            <a:gdLst>
              <a:gd name="T0" fmla="*/ 2147483647 w 8"/>
              <a:gd name="T1" fmla="*/ 2147483647 h 4"/>
              <a:gd name="T2" fmla="*/ 2147483647 w 8"/>
              <a:gd name="T3" fmla="*/ 2147483647 h 4"/>
              <a:gd name="T4" fmla="*/ 0 w 8"/>
              <a:gd name="T5" fmla="*/ 0 h 4"/>
              <a:gd name="T6" fmla="*/ 0 w 8"/>
              <a:gd name="T7" fmla="*/ 2147483647 h 4"/>
              <a:gd name="T8" fmla="*/ 2147483647 w 8"/>
              <a:gd name="T9" fmla="*/ 2147483647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8" y="4"/>
                </a:moveTo>
                <a:lnTo>
                  <a:pt x="8" y="1"/>
                </a:lnTo>
                <a:lnTo>
                  <a:pt x="0" y="0"/>
                </a:lnTo>
                <a:lnTo>
                  <a:pt x="0" y="3"/>
                </a:lnTo>
                <a:lnTo>
                  <a:pt x="8"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8" name="Freeform 295"/>
          <p:cNvSpPr>
            <a:spLocks/>
          </p:cNvSpPr>
          <p:nvPr/>
        </p:nvSpPr>
        <p:spPr bwMode="auto">
          <a:xfrm>
            <a:off x="7724775" y="3573463"/>
            <a:ext cx="1588" cy="1587"/>
          </a:xfrm>
          <a:custGeom>
            <a:avLst/>
            <a:gdLst>
              <a:gd name="T0" fmla="*/ 2147483647 w 2"/>
              <a:gd name="T1" fmla="*/ 0 h 3"/>
              <a:gd name="T2" fmla="*/ 2147483647 w 2"/>
              <a:gd name="T3" fmla="*/ 0 h 3"/>
              <a:gd name="T4" fmla="*/ 2147483647 w 2"/>
              <a:gd name="T5" fmla="*/ 2147483647 h 3"/>
              <a:gd name="T6" fmla="*/ 0 w 2"/>
              <a:gd name="T7" fmla="*/ 2147483647 h 3"/>
              <a:gd name="T8" fmla="*/ 2147483647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0"/>
                </a:moveTo>
                <a:lnTo>
                  <a:pt x="1" y="0"/>
                </a:lnTo>
                <a:lnTo>
                  <a:pt x="1" y="3"/>
                </a:lnTo>
                <a:lnTo>
                  <a:pt x="0" y="3"/>
                </a:lnTo>
                <a:lnTo>
                  <a:pt x="2"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09" name="Freeform 296"/>
          <p:cNvSpPr>
            <a:spLocks/>
          </p:cNvSpPr>
          <p:nvPr/>
        </p:nvSpPr>
        <p:spPr bwMode="auto">
          <a:xfrm>
            <a:off x="7720013" y="3573463"/>
            <a:ext cx="3175" cy="3175"/>
          </a:xfrm>
          <a:custGeom>
            <a:avLst/>
            <a:gdLst>
              <a:gd name="T0" fmla="*/ 2147483647 w 8"/>
              <a:gd name="T1" fmla="*/ 2147483647 h 6"/>
              <a:gd name="T2" fmla="*/ 2147483647 w 8"/>
              <a:gd name="T3" fmla="*/ 0 h 6"/>
              <a:gd name="T4" fmla="*/ 0 w 8"/>
              <a:gd name="T5" fmla="*/ 2147483647 h 6"/>
              <a:gd name="T6" fmla="*/ 2147483647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8" y="3"/>
                </a:moveTo>
                <a:lnTo>
                  <a:pt x="5" y="0"/>
                </a:lnTo>
                <a:lnTo>
                  <a:pt x="0" y="3"/>
                </a:lnTo>
                <a:lnTo>
                  <a:pt x="3" y="6"/>
                </a:lnTo>
                <a:lnTo>
                  <a:pt x="8" y="3"/>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0" name="Freeform 297"/>
          <p:cNvSpPr>
            <a:spLocks/>
          </p:cNvSpPr>
          <p:nvPr/>
        </p:nvSpPr>
        <p:spPr bwMode="auto">
          <a:xfrm>
            <a:off x="7721600" y="3573463"/>
            <a:ext cx="1588" cy="1587"/>
          </a:xfrm>
          <a:custGeom>
            <a:avLst/>
            <a:gdLst>
              <a:gd name="T0" fmla="*/ 2147483647 w 3"/>
              <a:gd name="T1" fmla="*/ 0 h 3"/>
              <a:gd name="T2" fmla="*/ 0 w 3"/>
              <a:gd name="T3" fmla="*/ 0 h 3"/>
              <a:gd name="T4" fmla="*/ 2147483647 w 3"/>
              <a:gd name="T5" fmla="*/ 2147483647 h 3"/>
              <a:gd name="T6" fmla="*/ 2147483647 w 3"/>
              <a:gd name="T7" fmla="*/ 2147483647 h 3"/>
              <a:gd name="T8" fmla="*/ 2147483647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0"/>
                </a:moveTo>
                <a:lnTo>
                  <a:pt x="0" y="0"/>
                </a:lnTo>
                <a:lnTo>
                  <a:pt x="3" y="3"/>
                </a:lnTo>
                <a:lnTo>
                  <a:pt x="2" y="3"/>
                </a:lnTo>
                <a:lnTo>
                  <a:pt x="2"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1" name="Freeform 298"/>
          <p:cNvSpPr>
            <a:spLocks/>
          </p:cNvSpPr>
          <p:nvPr/>
        </p:nvSpPr>
        <p:spPr bwMode="auto">
          <a:xfrm>
            <a:off x="7720013" y="3575050"/>
            <a:ext cx="1587" cy="1588"/>
          </a:xfrm>
          <a:custGeom>
            <a:avLst/>
            <a:gdLst>
              <a:gd name="T0" fmla="*/ 0 w 4"/>
              <a:gd name="T1" fmla="*/ 0 h 3"/>
              <a:gd name="T2" fmla="*/ 0 w 4"/>
              <a:gd name="T3" fmla="*/ 2147483647 h 3"/>
              <a:gd name="T4" fmla="*/ 2147483647 w 4"/>
              <a:gd name="T5" fmla="*/ 2147483647 h 3"/>
              <a:gd name="T6" fmla="*/ 2147483647 w 4"/>
              <a:gd name="T7" fmla="*/ 2147483647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0" y="1"/>
                </a:lnTo>
                <a:lnTo>
                  <a:pt x="4" y="1"/>
                </a:lnTo>
                <a:lnTo>
                  <a:pt x="3" y="3"/>
                </a:lnTo>
                <a:lnTo>
                  <a:pt x="0"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2" name="Freeform 299"/>
          <p:cNvSpPr>
            <a:spLocks/>
          </p:cNvSpPr>
          <p:nvPr/>
        </p:nvSpPr>
        <p:spPr bwMode="auto">
          <a:xfrm>
            <a:off x="7735888" y="3805238"/>
            <a:ext cx="3175" cy="7937"/>
          </a:xfrm>
          <a:custGeom>
            <a:avLst/>
            <a:gdLst>
              <a:gd name="T0" fmla="*/ 0 w 9"/>
              <a:gd name="T1" fmla="*/ 2147483647 h 15"/>
              <a:gd name="T2" fmla="*/ 2147483647 w 9"/>
              <a:gd name="T3" fmla="*/ 2147483647 h 15"/>
              <a:gd name="T4" fmla="*/ 2147483647 w 9"/>
              <a:gd name="T5" fmla="*/ 2147483647 h 15"/>
              <a:gd name="T6" fmla="*/ 2147483647 w 9"/>
              <a:gd name="T7" fmla="*/ 2147483647 h 15"/>
              <a:gd name="T8" fmla="*/ 2147483647 w 9"/>
              <a:gd name="T9" fmla="*/ 2147483647 h 15"/>
              <a:gd name="T10" fmla="*/ 2147483647 w 9"/>
              <a:gd name="T11" fmla="*/ 0 h 15"/>
              <a:gd name="T12" fmla="*/ 0 w 9"/>
              <a:gd name="T13" fmla="*/ 2147483647 h 15"/>
              <a:gd name="T14" fmla="*/ 2147483647 w 9"/>
              <a:gd name="T15" fmla="*/ 2147483647 h 15"/>
              <a:gd name="T16" fmla="*/ 0 w 9"/>
              <a:gd name="T17" fmla="*/ 214748364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5"/>
              <a:gd name="T29" fmla="*/ 9 w 9"/>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5">
                <a:moveTo>
                  <a:pt x="0" y="10"/>
                </a:moveTo>
                <a:lnTo>
                  <a:pt x="3" y="15"/>
                </a:lnTo>
                <a:lnTo>
                  <a:pt x="4" y="15"/>
                </a:lnTo>
                <a:lnTo>
                  <a:pt x="6" y="13"/>
                </a:lnTo>
                <a:lnTo>
                  <a:pt x="9" y="7"/>
                </a:lnTo>
                <a:lnTo>
                  <a:pt x="6" y="0"/>
                </a:lnTo>
                <a:lnTo>
                  <a:pt x="0" y="2"/>
                </a:lnTo>
                <a:lnTo>
                  <a:pt x="6" y="8"/>
                </a:lnTo>
                <a:lnTo>
                  <a:pt x="0" y="1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3" name="Freeform 300"/>
          <p:cNvSpPr>
            <a:spLocks/>
          </p:cNvSpPr>
          <p:nvPr/>
        </p:nvSpPr>
        <p:spPr bwMode="auto">
          <a:xfrm>
            <a:off x="7756525" y="3709988"/>
            <a:ext cx="3175" cy="6350"/>
          </a:xfrm>
          <a:custGeom>
            <a:avLst/>
            <a:gdLst>
              <a:gd name="T0" fmla="*/ 0 w 7"/>
              <a:gd name="T1" fmla="*/ 2147483647 h 10"/>
              <a:gd name="T2" fmla="*/ 2147483647 w 7"/>
              <a:gd name="T3" fmla="*/ 2147483647 h 10"/>
              <a:gd name="T4" fmla="*/ 2147483647 w 7"/>
              <a:gd name="T5" fmla="*/ 2147483647 h 10"/>
              <a:gd name="T6" fmla="*/ 2147483647 w 7"/>
              <a:gd name="T7" fmla="*/ 0 h 10"/>
              <a:gd name="T8" fmla="*/ 2147483647 w 7"/>
              <a:gd name="T9" fmla="*/ 0 h 10"/>
              <a:gd name="T10" fmla="*/ 0 w 7"/>
              <a:gd name="T11" fmla="*/ 2147483647 h 10"/>
              <a:gd name="T12" fmla="*/ 0 60000 65536"/>
              <a:gd name="T13" fmla="*/ 0 60000 65536"/>
              <a:gd name="T14" fmla="*/ 0 60000 65536"/>
              <a:gd name="T15" fmla="*/ 0 60000 65536"/>
              <a:gd name="T16" fmla="*/ 0 60000 65536"/>
              <a:gd name="T17" fmla="*/ 0 60000 65536"/>
              <a:gd name="T18" fmla="*/ 0 w 7"/>
              <a:gd name="T19" fmla="*/ 0 h 10"/>
              <a:gd name="T20" fmla="*/ 7 w 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 h="10">
                <a:moveTo>
                  <a:pt x="0" y="6"/>
                </a:moveTo>
                <a:lnTo>
                  <a:pt x="1" y="10"/>
                </a:lnTo>
                <a:lnTo>
                  <a:pt x="7" y="5"/>
                </a:lnTo>
                <a:lnTo>
                  <a:pt x="6" y="0"/>
                </a:lnTo>
                <a:lnTo>
                  <a:pt x="1" y="0"/>
                </a:lnTo>
                <a:lnTo>
                  <a:pt x="0" y="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4" name="Freeform 301"/>
          <p:cNvSpPr>
            <a:spLocks/>
          </p:cNvSpPr>
          <p:nvPr/>
        </p:nvSpPr>
        <p:spPr bwMode="auto">
          <a:xfrm>
            <a:off x="7761288" y="3817938"/>
            <a:ext cx="44450" cy="123825"/>
          </a:xfrm>
          <a:custGeom>
            <a:avLst/>
            <a:gdLst>
              <a:gd name="T0" fmla="*/ 2147483647 w 94"/>
              <a:gd name="T1" fmla="*/ 2147483647 h 264"/>
              <a:gd name="T2" fmla="*/ 2147483647 w 94"/>
              <a:gd name="T3" fmla="*/ 2147483647 h 264"/>
              <a:gd name="T4" fmla="*/ 2147483647 w 94"/>
              <a:gd name="T5" fmla="*/ 2147483647 h 264"/>
              <a:gd name="T6" fmla="*/ 2147483647 w 94"/>
              <a:gd name="T7" fmla="*/ 2147483647 h 264"/>
              <a:gd name="T8" fmla="*/ 2147483647 w 94"/>
              <a:gd name="T9" fmla="*/ 2147483647 h 264"/>
              <a:gd name="T10" fmla="*/ 2147483647 w 94"/>
              <a:gd name="T11" fmla="*/ 2147483647 h 264"/>
              <a:gd name="T12" fmla="*/ 2147483647 w 94"/>
              <a:gd name="T13" fmla="*/ 2147483647 h 264"/>
              <a:gd name="T14" fmla="*/ 2147483647 w 94"/>
              <a:gd name="T15" fmla="*/ 2147483647 h 264"/>
              <a:gd name="T16" fmla="*/ 2147483647 w 94"/>
              <a:gd name="T17" fmla="*/ 2147483647 h 264"/>
              <a:gd name="T18" fmla="*/ 2147483647 w 94"/>
              <a:gd name="T19" fmla="*/ 2147483647 h 264"/>
              <a:gd name="T20" fmla="*/ 2147483647 w 94"/>
              <a:gd name="T21" fmla="*/ 2147483647 h 264"/>
              <a:gd name="T22" fmla="*/ 2147483647 w 94"/>
              <a:gd name="T23" fmla="*/ 2147483647 h 264"/>
              <a:gd name="T24" fmla="*/ 2147483647 w 94"/>
              <a:gd name="T25" fmla="*/ 2147483647 h 264"/>
              <a:gd name="T26" fmla="*/ 2147483647 w 94"/>
              <a:gd name="T27" fmla="*/ 2147483647 h 264"/>
              <a:gd name="T28" fmla="*/ 2147483647 w 94"/>
              <a:gd name="T29" fmla="*/ 2147483647 h 264"/>
              <a:gd name="T30" fmla="*/ 2147483647 w 94"/>
              <a:gd name="T31" fmla="*/ 2147483647 h 264"/>
              <a:gd name="T32" fmla="*/ 2147483647 w 94"/>
              <a:gd name="T33" fmla="*/ 2147483647 h 264"/>
              <a:gd name="T34" fmla="*/ 2147483647 w 94"/>
              <a:gd name="T35" fmla="*/ 2147483647 h 264"/>
              <a:gd name="T36" fmla="*/ 2147483647 w 94"/>
              <a:gd name="T37" fmla="*/ 2147483647 h 264"/>
              <a:gd name="T38" fmla="*/ 2147483647 w 94"/>
              <a:gd name="T39" fmla="*/ 2147483647 h 264"/>
              <a:gd name="T40" fmla="*/ 2147483647 w 94"/>
              <a:gd name="T41" fmla="*/ 2147483647 h 264"/>
              <a:gd name="T42" fmla="*/ 2147483647 w 94"/>
              <a:gd name="T43" fmla="*/ 2147483647 h 264"/>
              <a:gd name="T44" fmla="*/ 2147483647 w 94"/>
              <a:gd name="T45" fmla="*/ 2147483647 h 264"/>
              <a:gd name="T46" fmla="*/ 2147483647 w 94"/>
              <a:gd name="T47" fmla="*/ 2147483647 h 264"/>
              <a:gd name="T48" fmla="*/ 2147483647 w 94"/>
              <a:gd name="T49" fmla="*/ 2147483647 h 264"/>
              <a:gd name="T50" fmla="*/ 2147483647 w 94"/>
              <a:gd name="T51" fmla="*/ 2147483647 h 264"/>
              <a:gd name="T52" fmla="*/ 2147483647 w 94"/>
              <a:gd name="T53" fmla="*/ 2147483647 h 264"/>
              <a:gd name="T54" fmla="*/ 2147483647 w 94"/>
              <a:gd name="T55" fmla="*/ 2147483647 h 264"/>
              <a:gd name="T56" fmla="*/ 2147483647 w 94"/>
              <a:gd name="T57" fmla="*/ 2147483647 h 264"/>
              <a:gd name="T58" fmla="*/ 2147483647 w 94"/>
              <a:gd name="T59" fmla="*/ 2147483647 h 264"/>
              <a:gd name="T60" fmla="*/ 2147483647 w 94"/>
              <a:gd name="T61" fmla="*/ 2147483647 h 264"/>
              <a:gd name="T62" fmla="*/ 2147483647 w 94"/>
              <a:gd name="T63" fmla="*/ 2147483647 h 264"/>
              <a:gd name="T64" fmla="*/ 2147483647 w 94"/>
              <a:gd name="T65" fmla="*/ 0 h 264"/>
              <a:gd name="T66" fmla="*/ 2147483647 w 94"/>
              <a:gd name="T67" fmla="*/ 2147483647 h 264"/>
              <a:gd name="T68" fmla="*/ 2147483647 w 94"/>
              <a:gd name="T69" fmla="*/ 2147483647 h 264"/>
              <a:gd name="T70" fmla="*/ 2147483647 w 94"/>
              <a:gd name="T71" fmla="*/ 2147483647 h 264"/>
              <a:gd name="T72" fmla="*/ 2147483647 w 94"/>
              <a:gd name="T73" fmla="*/ 2147483647 h 264"/>
              <a:gd name="T74" fmla="*/ 2147483647 w 94"/>
              <a:gd name="T75" fmla="*/ 2147483647 h 264"/>
              <a:gd name="T76" fmla="*/ 2147483647 w 94"/>
              <a:gd name="T77" fmla="*/ 2147483647 h 264"/>
              <a:gd name="T78" fmla="*/ 2147483647 w 94"/>
              <a:gd name="T79" fmla="*/ 2147483647 h 264"/>
              <a:gd name="T80" fmla="*/ 2147483647 w 94"/>
              <a:gd name="T81" fmla="*/ 2147483647 h 264"/>
              <a:gd name="T82" fmla="*/ 2147483647 w 94"/>
              <a:gd name="T83" fmla="*/ 2147483647 h 264"/>
              <a:gd name="T84" fmla="*/ 2147483647 w 94"/>
              <a:gd name="T85" fmla="*/ 2147483647 h 264"/>
              <a:gd name="T86" fmla="*/ 2147483647 w 94"/>
              <a:gd name="T87" fmla="*/ 2147483647 h 264"/>
              <a:gd name="T88" fmla="*/ 2147483647 w 94"/>
              <a:gd name="T89" fmla="*/ 2147483647 h 264"/>
              <a:gd name="T90" fmla="*/ 0 w 94"/>
              <a:gd name="T91" fmla="*/ 2147483647 h 264"/>
              <a:gd name="T92" fmla="*/ 2147483647 w 94"/>
              <a:gd name="T93" fmla="*/ 2147483647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4"/>
              <a:gd name="T142" fmla="*/ 0 h 264"/>
              <a:gd name="T143" fmla="*/ 94 w 94"/>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4" h="264">
                <a:moveTo>
                  <a:pt x="1" y="139"/>
                </a:moveTo>
                <a:lnTo>
                  <a:pt x="2" y="146"/>
                </a:lnTo>
                <a:lnTo>
                  <a:pt x="4" y="153"/>
                </a:lnTo>
                <a:lnTo>
                  <a:pt x="4" y="155"/>
                </a:lnTo>
                <a:lnTo>
                  <a:pt x="2" y="162"/>
                </a:lnTo>
                <a:lnTo>
                  <a:pt x="2" y="169"/>
                </a:lnTo>
                <a:lnTo>
                  <a:pt x="4" y="173"/>
                </a:lnTo>
                <a:lnTo>
                  <a:pt x="10" y="178"/>
                </a:lnTo>
                <a:lnTo>
                  <a:pt x="11" y="185"/>
                </a:lnTo>
                <a:lnTo>
                  <a:pt x="11" y="187"/>
                </a:lnTo>
                <a:lnTo>
                  <a:pt x="15" y="194"/>
                </a:lnTo>
                <a:lnTo>
                  <a:pt x="18" y="201"/>
                </a:lnTo>
                <a:lnTo>
                  <a:pt x="19" y="203"/>
                </a:lnTo>
                <a:lnTo>
                  <a:pt x="21" y="210"/>
                </a:lnTo>
                <a:lnTo>
                  <a:pt x="26" y="217"/>
                </a:lnTo>
                <a:lnTo>
                  <a:pt x="29" y="220"/>
                </a:lnTo>
                <a:lnTo>
                  <a:pt x="33" y="221"/>
                </a:lnTo>
                <a:lnTo>
                  <a:pt x="39" y="226"/>
                </a:lnTo>
                <a:lnTo>
                  <a:pt x="45" y="233"/>
                </a:lnTo>
                <a:lnTo>
                  <a:pt x="50" y="239"/>
                </a:lnTo>
                <a:lnTo>
                  <a:pt x="53" y="247"/>
                </a:lnTo>
                <a:lnTo>
                  <a:pt x="55" y="252"/>
                </a:lnTo>
                <a:lnTo>
                  <a:pt x="56" y="259"/>
                </a:lnTo>
                <a:lnTo>
                  <a:pt x="62" y="264"/>
                </a:lnTo>
                <a:lnTo>
                  <a:pt x="67" y="257"/>
                </a:lnTo>
                <a:lnTo>
                  <a:pt x="65" y="250"/>
                </a:lnTo>
                <a:lnTo>
                  <a:pt x="64" y="243"/>
                </a:lnTo>
                <a:lnTo>
                  <a:pt x="64" y="242"/>
                </a:lnTo>
                <a:lnTo>
                  <a:pt x="63" y="234"/>
                </a:lnTo>
                <a:lnTo>
                  <a:pt x="64" y="227"/>
                </a:lnTo>
                <a:lnTo>
                  <a:pt x="64" y="220"/>
                </a:lnTo>
                <a:lnTo>
                  <a:pt x="65" y="213"/>
                </a:lnTo>
                <a:lnTo>
                  <a:pt x="68" y="208"/>
                </a:lnTo>
                <a:lnTo>
                  <a:pt x="75" y="201"/>
                </a:lnTo>
                <a:lnTo>
                  <a:pt x="76" y="199"/>
                </a:lnTo>
                <a:lnTo>
                  <a:pt x="77" y="192"/>
                </a:lnTo>
                <a:lnTo>
                  <a:pt x="80" y="185"/>
                </a:lnTo>
                <a:lnTo>
                  <a:pt x="82" y="178"/>
                </a:lnTo>
                <a:lnTo>
                  <a:pt x="84" y="171"/>
                </a:lnTo>
                <a:lnTo>
                  <a:pt x="84" y="164"/>
                </a:lnTo>
                <a:lnTo>
                  <a:pt x="84" y="158"/>
                </a:lnTo>
                <a:lnTo>
                  <a:pt x="86" y="151"/>
                </a:lnTo>
                <a:lnTo>
                  <a:pt x="86" y="119"/>
                </a:lnTo>
                <a:lnTo>
                  <a:pt x="87" y="113"/>
                </a:lnTo>
                <a:lnTo>
                  <a:pt x="87" y="107"/>
                </a:lnTo>
                <a:lnTo>
                  <a:pt x="87" y="100"/>
                </a:lnTo>
                <a:lnTo>
                  <a:pt x="86" y="94"/>
                </a:lnTo>
                <a:lnTo>
                  <a:pt x="87" y="87"/>
                </a:lnTo>
                <a:lnTo>
                  <a:pt x="90" y="80"/>
                </a:lnTo>
                <a:lnTo>
                  <a:pt x="92" y="78"/>
                </a:lnTo>
                <a:lnTo>
                  <a:pt x="91" y="71"/>
                </a:lnTo>
                <a:lnTo>
                  <a:pt x="93" y="64"/>
                </a:lnTo>
                <a:lnTo>
                  <a:pt x="94" y="57"/>
                </a:lnTo>
                <a:lnTo>
                  <a:pt x="90" y="51"/>
                </a:lnTo>
                <a:lnTo>
                  <a:pt x="90" y="47"/>
                </a:lnTo>
                <a:lnTo>
                  <a:pt x="88" y="39"/>
                </a:lnTo>
                <a:lnTo>
                  <a:pt x="88" y="32"/>
                </a:lnTo>
                <a:lnTo>
                  <a:pt x="92" y="26"/>
                </a:lnTo>
                <a:lnTo>
                  <a:pt x="94" y="24"/>
                </a:lnTo>
                <a:lnTo>
                  <a:pt x="90" y="17"/>
                </a:lnTo>
                <a:lnTo>
                  <a:pt x="84" y="13"/>
                </a:lnTo>
                <a:lnTo>
                  <a:pt x="82" y="13"/>
                </a:lnTo>
                <a:lnTo>
                  <a:pt x="76" y="9"/>
                </a:lnTo>
                <a:lnTo>
                  <a:pt x="75" y="9"/>
                </a:lnTo>
                <a:lnTo>
                  <a:pt x="68" y="2"/>
                </a:lnTo>
                <a:lnTo>
                  <a:pt x="63" y="0"/>
                </a:lnTo>
                <a:lnTo>
                  <a:pt x="57" y="7"/>
                </a:lnTo>
                <a:lnTo>
                  <a:pt x="51" y="13"/>
                </a:lnTo>
                <a:lnTo>
                  <a:pt x="50" y="13"/>
                </a:lnTo>
                <a:lnTo>
                  <a:pt x="44" y="16"/>
                </a:lnTo>
                <a:lnTo>
                  <a:pt x="37" y="19"/>
                </a:lnTo>
                <a:lnTo>
                  <a:pt x="34" y="26"/>
                </a:lnTo>
                <a:lnTo>
                  <a:pt x="33" y="26"/>
                </a:lnTo>
                <a:lnTo>
                  <a:pt x="32" y="33"/>
                </a:lnTo>
                <a:lnTo>
                  <a:pt x="32" y="34"/>
                </a:lnTo>
                <a:lnTo>
                  <a:pt x="31" y="41"/>
                </a:lnTo>
                <a:lnTo>
                  <a:pt x="30" y="42"/>
                </a:lnTo>
                <a:lnTo>
                  <a:pt x="29" y="48"/>
                </a:lnTo>
                <a:lnTo>
                  <a:pt x="23" y="52"/>
                </a:lnTo>
                <a:lnTo>
                  <a:pt x="21" y="60"/>
                </a:lnTo>
                <a:lnTo>
                  <a:pt x="19" y="66"/>
                </a:lnTo>
                <a:lnTo>
                  <a:pt x="17" y="73"/>
                </a:lnTo>
                <a:lnTo>
                  <a:pt x="16" y="75"/>
                </a:lnTo>
                <a:lnTo>
                  <a:pt x="15" y="82"/>
                </a:lnTo>
                <a:lnTo>
                  <a:pt x="14" y="84"/>
                </a:lnTo>
                <a:lnTo>
                  <a:pt x="11" y="92"/>
                </a:lnTo>
                <a:lnTo>
                  <a:pt x="8" y="99"/>
                </a:lnTo>
                <a:lnTo>
                  <a:pt x="6" y="105"/>
                </a:lnTo>
                <a:lnTo>
                  <a:pt x="4" y="113"/>
                </a:lnTo>
                <a:lnTo>
                  <a:pt x="4" y="114"/>
                </a:lnTo>
                <a:lnTo>
                  <a:pt x="1" y="121"/>
                </a:lnTo>
                <a:lnTo>
                  <a:pt x="0" y="128"/>
                </a:lnTo>
                <a:lnTo>
                  <a:pt x="0" y="135"/>
                </a:lnTo>
                <a:lnTo>
                  <a:pt x="1" y="13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5" name="Freeform 302"/>
          <p:cNvSpPr>
            <a:spLocks/>
          </p:cNvSpPr>
          <p:nvPr/>
        </p:nvSpPr>
        <p:spPr bwMode="auto">
          <a:xfrm>
            <a:off x="7761288" y="3638550"/>
            <a:ext cx="11112" cy="6350"/>
          </a:xfrm>
          <a:custGeom>
            <a:avLst/>
            <a:gdLst>
              <a:gd name="T0" fmla="*/ 2147483647 w 23"/>
              <a:gd name="T1" fmla="*/ 2147483647 h 13"/>
              <a:gd name="T2" fmla="*/ 2147483647 w 23"/>
              <a:gd name="T3" fmla="*/ 2147483647 h 13"/>
              <a:gd name="T4" fmla="*/ 2147483647 w 23"/>
              <a:gd name="T5" fmla="*/ 2147483647 h 13"/>
              <a:gd name="T6" fmla="*/ 2147483647 w 23"/>
              <a:gd name="T7" fmla="*/ 2147483647 h 13"/>
              <a:gd name="T8" fmla="*/ 2147483647 w 23"/>
              <a:gd name="T9" fmla="*/ 2147483647 h 13"/>
              <a:gd name="T10" fmla="*/ 2147483647 w 23"/>
              <a:gd name="T11" fmla="*/ 2147483647 h 13"/>
              <a:gd name="T12" fmla="*/ 2147483647 w 23"/>
              <a:gd name="T13" fmla="*/ 0 h 13"/>
              <a:gd name="T14" fmla="*/ 0 w 23"/>
              <a:gd name="T15" fmla="*/ 2147483647 h 13"/>
              <a:gd name="T16" fmla="*/ 2147483647 w 23"/>
              <a:gd name="T17" fmla="*/ 2147483647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3"/>
              <a:gd name="T29" fmla="*/ 23 w 23"/>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3">
                <a:moveTo>
                  <a:pt x="4" y="11"/>
                </a:moveTo>
                <a:lnTo>
                  <a:pt x="12" y="11"/>
                </a:lnTo>
                <a:lnTo>
                  <a:pt x="17" y="13"/>
                </a:lnTo>
                <a:lnTo>
                  <a:pt x="23" y="11"/>
                </a:lnTo>
                <a:lnTo>
                  <a:pt x="19" y="5"/>
                </a:lnTo>
                <a:lnTo>
                  <a:pt x="13" y="4"/>
                </a:lnTo>
                <a:lnTo>
                  <a:pt x="7" y="0"/>
                </a:lnTo>
                <a:lnTo>
                  <a:pt x="0" y="4"/>
                </a:lnTo>
                <a:lnTo>
                  <a:pt x="4" y="1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6" name="Freeform 303"/>
          <p:cNvSpPr>
            <a:spLocks/>
          </p:cNvSpPr>
          <p:nvPr/>
        </p:nvSpPr>
        <p:spPr bwMode="auto">
          <a:xfrm>
            <a:off x="7762875" y="3629025"/>
            <a:ext cx="3175" cy="4763"/>
          </a:xfrm>
          <a:custGeom>
            <a:avLst/>
            <a:gdLst>
              <a:gd name="T0" fmla="*/ 0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0" y="3"/>
                </a:moveTo>
                <a:lnTo>
                  <a:pt x="2" y="6"/>
                </a:lnTo>
                <a:lnTo>
                  <a:pt x="8" y="7"/>
                </a:lnTo>
                <a:lnTo>
                  <a:pt x="6" y="0"/>
                </a:lnTo>
                <a:lnTo>
                  <a:pt x="0"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7" name="Freeform 304"/>
          <p:cNvSpPr>
            <a:spLocks/>
          </p:cNvSpPr>
          <p:nvPr/>
        </p:nvSpPr>
        <p:spPr bwMode="auto">
          <a:xfrm>
            <a:off x="7766050" y="3651250"/>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3"/>
                </a:lnTo>
                <a:lnTo>
                  <a:pt x="6" y="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8" name="Freeform 305"/>
          <p:cNvSpPr>
            <a:spLocks/>
          </p:cNvSpPr>
          <p:nvPr/>
        </p:nvSpPr>
        <p:spPr bwMode="auto">
          <a:xfrm>
            <a:off x="7504113" y="4044950"/>
            <a:ext cx="1587" cy="1588"/>
          </a:xfrm>
          <a:custGeom>
            <a:avLst/>
            <a:gdLst>
              <a:gd name="T0" fmla="*/ 0 w 2"/>
              <a:gd name="T1" fmla="*/ 0 h 2"/>
              <a:gd name="T2" fmla="*/ 2147483647 w 2"/>
              <a:gd name="T3" fmla="*/ 2147483647 h 2"/>
              <a:gd name="T4" fmla="*/ 2147483647 w 2"/>
              <a:gd name="T5" fmla="*/ 2147483647 h 2"/>
              <a:gd name="T6" fmla="*/ 0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2" y="1"/>
                </a:lnTo>
                <a:lnTo>
                  <a:pt x="1" y="2"/>
                </a:lnTo>
                <a:lnTo>
                  <a:pt x="0"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19" name="Freeform 306"/>
          <p:cNvSpPr>
            <a:spLocks/>
          </p:cNvSpPr>
          <p:nvPr/>
        </p:nvSpPr>
        <p:spPr bwMode="auto">
          <a:xfrm>
            <a:off x="7577138" y="3932238"/>
            <a:ext cx="1587" cy="1587"/>
          </a:xfrm>
          <a:custGeom>
            <a:avLst/>
            <a:gdLst>
              <a:gd name="T0" fmla="*/ 0 w 2"/>
              <a:gd name="T1" fmla="*/ 2147483647 h 2"/>
              <a:gd name="T2" fmla="*/ 2147483647 w 2"/>
              <a:gd name="T3" fmla="*/ 0 h 2"/>
              <a:gd name="T4" fmla="*/ 2147483647 w 2"/>
              <a:gd name="T5" fmla="*/ 0 h 2"/>
              <a:gd name="T6" fmla="*/ 2147483647 w 2"/>
              <a:gd name="T7" fmla="*/ 2147483647 h 2"/>
              <a:gd name="T8" fmla="*/ 0 w 2"/>
              <a:gd name="T9" fmla="*/ 2147483647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1"/>
                </a:moveTo>
                <a:lnTo>
                  <a:pt x="1" y="0"/>
                </a:lnTo>
                <a:lnTo>
                  <a:pt x="2" y="0"/>
                </a:lnTo>
                <a:lnTo>
                  <a:pt x="2" y="2"/>
                </a:lnTo>
                <a:lnTo>
                  <a:pt x="0" y="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0" name="Freeform 307"/>
          <p:cNvSpPr>
            <a:spLocks/>
          </p:cNvSpPr>
          <p:nvPr/>
        </p:nvSpPr>
        <p:spPr bwMode="auto">
          <a:xfrm>
            <a:off x="7577138" y="3932238"/>
            <a:ext cx="1587" cy="3175"/>
          </a:xfrm>
          <a:custGeom>
            <a:avLst/>
            <a:gdLst>
              <a:gd name="T0" fmla="*/ 0 w 3"/>
              <a:gd name="T1" fmla="*/ 2147483647 h 8"/>
              <a:gd name="T2" fmla="*/ 2147483647 w 3"/>
              <a:gd name="T3" fmla="*/ 2147483647 h 8"/>
              <a:gd name="T4" fmla="*/ 2147483647 w 3"/>
              <a:gd name="T5" fmla="*/ 0 h 8"/>
              <a:gd name="T6" fmla="*/ 2147483647 w 3"/>
              <a:gd name="T7" fmla="*/ 2147483647 h 8"/>
              <a:gd name="T8" fmla="*/ 2147483647 w 3"/>
              <a:gd name="T9" fmla="*/ 2147483647 h 8"/>
              <a:gd name="T10" fmla="*/ 0 w 3"/>
              <a:gd name="T11" fmla="*/ 2147483647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0" y="1"/>
                </a:moveTo>
                <a:lnTo>
                  <a:pt x="2" y="2"/>
                </a:lnTo>
                <a:lnTo>
                  <a:pt x="2" y="0"/>
                </a:lnTo>
                <a:lnTo>
                  <a:pt x="3" y="1"/>
                </a:lnTo>
                <a:lnTo>
                  <a:pt x="2" y="8"/>
                </a:lnTo>
                <a:lnTo>
                  <a:pt x="0" y="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1" name="Freeform 308"/>
          <p:cNvSpPr>
            <a:spLocks/>
          </p:cNvSpPr>
          <p:nvPr/>
        </p:nvSpPr>
        <p:spPr bwMode="auto">
          <a:xfrm>
            <a:off x="7594600" y="3930650"/>
            <a:ext cx="1588" cy="3175"/>
          </a:xfrm>
          <a:custGeom>
            <a:avLst/>
            <a:gdLst>
              <a:gd name="T0" fmla="*/ 2147483647 w 5"/>
              <a:gd name="T1" fmla="*/ 0 h 6"/>
              <a:gd name="T2" fmla="*/ 0 w 5"/>
              <a:gd name="T3" fmla="*/ 2147483647 h 6"/>
              <a:gd name="T4" fmla="*/ 2147483647 w 5"/>
              <a:gd name="T5" fmla="*/ 2147483647 h 6"/>
              <a:gd name="T6" fmla="*/ 2147483647 w 5"/>
              <a:gd name="T7" fmla="*/ 0 h 6"/>
              <a:gd name="T8" fmla="*/ 2147483647 w 5"/>
              <a:gd name="T9" fmla="*/ 0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0"/>
                </a:moveTo>
                <a:lnTo>
                  <a:pt x="0" y="2"/>
                </a:lnTo>
                <a:lnTo>
                  <a:pt x="5" y="6"/>
                </a:lnTo>
                <a:lnTo>
                  <a:pt x="3" y="0"/>
                </a:lnTo>
                <a:lnTo>
                  <a:pt x="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2" name="Freeform 309"/>
          <p:cNvSpPr>
            <a:spLocks/>
          </p:cNvSpPr>
          <p:nvPr/>
        </p:nvSpPr>
        <p:spPr bwMode="auto">
          <a:xfrm>
            <a:off x="7585075" y="3927475"/>
            <a:ext cx="6350" cy="6350"/>
          </a:xfrm>
          <a:custGeom>
            <a:avLst/>
            <a:gdLst>
              <a:gd name="T0" fmla="*/ 0 w 12"/>
              <a:gd name="T1" fmla="*/ 2147483647 h 10"/>
              <a:gd name="T2" fmla="*/ 0 w 12"/>
              <a:gd name="T3" fmla="*/ 2147483647 h 10"/>
              <a:gd name="T4" fmla="*/ 2147483647 w 12"/>
              <a:gd name="T5" fmla="*/ 2147483647 h 10"/>
              <a:gd name="T6" fmla="*/ 2147483647 w 12"/>
              <a:gd name="T7" fmla="*/ 2147483647 h 10"/>
              <a:gd name="T8" fmla="*/ 2147483647 w 12"/>
              <a:gd name="T9" fmla="*/ 0 h 10"/>
              <a:gd name="T10" fmla="*/ 2147483647 w 12"/>
              <a:gd name="T11" fmla="*/ 0 h 10"/>
              <a:gd name="T12" fmla="*/ 2147483647 w 12"/>
              <a:gd name="T13" fmla="*/ 2147483647 h 10"/>
              <a:gd name="T14" fmla="*/ 2147483647 w 12"/>
              <a:gd name="T15" fmla="*/ 2147483647 h 10"/>
              <a:gd name="T16" fmla="*/ 0 w 12"/>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0"/>
              <a:gd name="T29" fmla="*/ 12 w 1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0">
                <a:moveTo>
                  <a:pt x="0" y="10"/>
                </a:moveTo>
                <a:lnTo>
                  <a:pt x="0" y="7"/>
                </a:lnTo>
                <a:lnTo>
                  <a:pt x="1" y="6"/>
                </a:lnTo>
                <a:lnTo>
                  <a:pt x="5" y="3"/>
                </a:lnTo>
                <a:lnTo>
                  <a:pt x="11" y="0"/>
                </a:lnTo>
                <a:lnTo>
                  <a:pt x="12" y="0"/>
                </a:lnTo>
                <a:lnTo>
                  <a:pt x="10" y="7"/>
                </a:lnTo>
                <a:lnTo>
                  <a:pt x="3" y="10"/>
                </a:lnTo>
                <a:lnTo>
                  <a:pt x="0" y="1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3" name="Freeform 310"/>
          <p:cNvSpPr>
            <a:spLocks/>
          </p:cNvSpPr>
          <p:nvPr/>
        </p:nvSpPr>
        <p:spPr bwMode="auto">
          <a:xfrm>
            <a:off x="7586663" y="3919538"/>
            <a:ext cx="14287" cy="11112"/>
          </a:xfrm>
          <a:custGeom>
            <a:avLst/>
            <a:gdLst>
              <a:gd name="T0" fmla="*/ 2147483647 w 29"/>
              <a:gd name="T1" fmla="*/ 2147483647 h 21"/>
              <a:gd name="T2" fmla="*/ 2147483647 w 29"/>
              <a:gd name="T3" fmla="*/ 2147483647 h 21"/>
              <a:gd name="T4" fmla="*/ 2147483647 w 29"/>
              <a:gd name="T5" fmla="*/ 2147483647 h 21"/>
              <a:gd name="T6" fmla="*/ 2147483647 w 29"/>
              <a:gd name="T7" fmla="*/ 0 h 21"/>
              <a:gd name="T8" fmla="*/ 2147483647 w 29"/>
              <a:gd name="T9" fmla="*/ 2147483647 h 21"/>
              <a:gd name="T10" fmla="*/ 2147483647 w 29"/>
              <a:gd name="T11" fmla="*/ 2147483647 h 21"/>
              <a:gd name="T12" fmla="*/ 2147483647 w 29"/>
              <a:gd name="T13" fmla="*/ 2147483647 h 21"/>
              <a:gd name="T14" fmla="*/ 2147483647 w 29"/>
              <a:gd name="T15" fmla="*/ 2147483647 h 21"/>
              <a:gd name="T16" fmla="*/ 2147483647 w 29"/>
              <a:gd name="T17" fmla="*/ 2147483647 h 21"/>
              <a:gd name="T18" fmla="*/ 2147483647 w 29"/>
              <a:gd name="T19" fmla="*/ 2147483647 h 21"/>
              <a:gd name="T20" fmla="*/ 2147483647 w 29"/>
              <a:gd name="T21" fmla="*/ 2147483647 h 21"/>
              <a:gd name="T22" fmla="*/ 2147483647 w 29"/>
              <a:gd name="T23" fmla="*/ 2147483647 h 21"/>
              <a:gd name="T24" fmla="*/ 2147483647 w 29"/>
              <a:gd name="T25" fmla="*/ 2147483647 h 21"/>
              <a:gd name="T26" fmla="*/ 2147483647 w 29"/>
              <a:gd name="T27" fmla="*/ 2147483647 h 21"/>
              <a:gd name="T28" fmla="*/ 2147483647 w 29"/>
              <a:gd name="T29" fmla="*/ 2147483647 h 21"/>
              <a:gd name="T30" fmla="*/ 0 w 29"/>
              <a:gd name="T31" fmla="*/ 2147483647 h 21"/>
              <a:gd name="T32" fmla="*/ 2147483647 w 29"/>
              <a:gd name="T33" fmla="*/ 2147483647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1"/>
              <a:gd name="T53" fmla="*/ 29 w 29"/>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1">
                <a:moveTo>
                  <a:pt x="5" y="3"/>
                </a:moveTo>
                <a:lnTo>
                  <a:pt x="9" y="2"/>
                </a:lnTo>
                <a:lnTo>
                  <a:pt x="10" y="1"/>
                </a:lnTo>
                <a:lnTo>
                  <a:pt x="16" y="0"/>
                </a:lnTo>
                <a:lnTo>
                  <a:pt x="23" y="4"/>
                </a:lnTo>
                <a:lnTo>
                  <a:pt x="16" y="10"/>
                </a:lnTo>
                <a:lnTo>
                  <a:pt x="23" y="7"/>
                </a:lnTo>
                <a:lnTo>
                  <a:pt x="29" y="9"/>
                </a:lnTo>
                <a:lnTo>
                  <a:pt x="28" y="16"/>
                </a:lnTo>
                <a:lnTo>
                  <a:pt x="21" y="15"/>
                </a:lnTo>
                <a:lnTo>
                  <a:pt x="25" y="21"/>
                </a:lnTo>
                <a:lnTo>
                  <a:pt x="20" y="19"/>
                </a:lnTo>
                <a:lnTo>
                  <a:pt x="17" y="19"/>
                </a:lnTo>
                <a:lnTo>
                  <a:pt x="12" y="15"/>
                </a:lnTo>
                <a:lnTo>
                  <a:pt x="7" y="15"/>
                </a:lnTo>
                <a:lnTo>
                  <a:pt x="0" y="10"/>
                </a:lnTo>
                <a:lnTo>
                  <a:pt x="5"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4" name="Freeform 311"/>
          <p:cNvSpPr>
            <a:spLocks/>
          </p:cNvSpPr>
          <p:nvPr/>
        </p:nvSpPr>
        <p:spPr bwMode="auto">
          <a:xfrm>
            <a:off x="7716838" y="3789363"/>
            <a:ext cx="6350" cy="3175"/>
          </a:xfrm>
          <a:custGeom>
            <a:avLst/>
            <a:gdLst>
              <a:gd name="T0" fmla="*/ 0 w 12"/>
              <a:gd name="T1" fmla="*/ 0 h 8"/>
              <a:gd name="T2" fmla="*/ 2147483647 w 12"/>
              <a:gd name="T3" fmla="*/ 2147483647 h 8"/>
              <a:gd name="T4" fmla="*/ 2147483647 w 12"/>
              <a:gd name="T5" fmla="*/ 2147483647 h 8"/>
              <a:gd name="T6" fmla="*/ 2147483647 w 12"/>
              <a:gd name="T7" fmla="*/ 2147483647 h 8"/>
              <a:gd name="T8" fmla="*/ 2147483647 w 12"/>
              <a:gd name="T9" fmla="*/ 2147483647 h 8"/>
              <a:gd name="T10" fmla="*/ 2147483647 w 12"/>
              <a:gd name="T11" fmla="*/ 2147483647 h 8"/>
              <a:gd name="T12" fmla="*/ 0 w 12"/>
              <a:gd name="T13" fmla="*/ 0 h 8"/>
              <a:gd name="T14" fmla="*/ 0 60000 65536"/>
              <a:gd name="T15" fmla="*/ 0 60000 65536"/>
              <a:gd name="T16" fmla="*/ 0 60000 65536"/>
              <a:gd name="T17" fmla="*/ 0 60000 65536"/>
              <a:gd name="T18" fmla="*/ 0 60000 65536"/>
              <a:gd name="T19" fmla="*/ 0 60000 65536"/>
              <a:gd name="T20" fmla="*/ 0 60000 65536"/>
              <a:gd name="T21" fmla="*/ 0 w 12"/>
              <a:gd name="T22" fmla="*/ 0 h 8"/>
              <a:gd name="T23" fmla="*/ 12 w 1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8">
                <a:moveTo>
                  <a:pt x="0" y="0"/>
                </a:moveTo>
                <a:lnTo>
                  <a:pt x="3" y="2"/>
                </a:lnTo>
                <a:lnTo>
                  <a:pt x="6" y="4"/>
                </a:lnTo>
                <a:lnTo>
                  <a:pt x="12" y="6"/>
                </a:lnTo>
                <a:lnTo>
                  <a:pt x="10" y="8"/>
                </a:lnTo>
                <a:lnTo>
                  <a:pt x="4" y="6"/>
                </a:lnTo>
                <a:lnTo>
                  <a:pt x="0"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5" name="Freeform 312"/>
          <p:cNvSpPr>
            <a:spLocks/>
          </p:cNvSpPr>
          <p:nvPr/>
        </p:nvSpPr>
        <p:spPr bwMode="auto">
          <a:xfrm>
            <a:off x="7739063" y="3743325"/>
            <a:ext cx="1587" cy="3175"/>
          </a:xfrm>
          <a:custGeom>
            <a:avLst/>
            <a:gdLst>
              <a:gd name="T0" fmla="*/ 2147483647 w 8"/>
              <a:gd name="T1" fmla="*/ 2147483647 h 8"/>
              <a:gd name="T2" fmla="*/ 2147483647 w 8"/>
              <a:gd name="T3" fmla="*/ 2147483647 h 8"/>
              <a:gd name="T4" fmla="*/ 0 w 8"/>
              <a:gd name="T5" fmla="*/ 0 h 8"/>
              <a:gd name="T6" fmla="*/ 2147483647 w 8"/>
              <a:gd name="T7" fmla="*/ 2147483647 h 8"/>
              <a:gd name="T8" fmla="*/ 2147483647 w 8"/>
              <a:gd name="T9" fmla="*/ 2147483647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8"/>
                </a:moveTo>
                <a:lnTo>
                  <a:pt x="1" y="7"/>
                </a:lnTo>
                <a:lnTo>
                  <a:pt x="0" y="0"/>
                </a:lnTo>
                <a:lnTo>
                  <a:pt x="7" y="6"/>
                </a:lnTo>
                <a:lnTo>
                  <a:pt x="8"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6" name="Freeform 313"/>
          <p:cNvSpPr>
            <a:spLocks/>
          </p:cNvSpPr>
          <p:nvPr/>
        </p:nvSpPr>
        <p:spPr bwMode="auto">
          <a:xfrm>
            <a:off x="5264150" y="3517900"/>
            <a:ext cx="117475" cy="155575"/>
          </a:xfrm>
          <a:custGeom>
            <a:avLst/>
            <a:gdLst>
              <a:gd name="T0" fmla="*/ 2147483647 w 249"/>
              <a:gd name="T1" fmla="*/ 2147483647 h 330"/>
              <a:gd name="T2" fmla="*/ 0 w 249"/>
              <a:gd name="T3" fmla="*/ 2147483647 h 330"/>
              <a:gd name="T4" fmla="*/ 2147483647 w 249"/>
              <a:gd name="T5" fmla="*/ 2147483647 h 330"/>
              <a:gd name="T6" fmla="*/ 2147483647 w 249"/>
              <a:gd name="T7" fmla="*/ 2147483647 h 330"/>
              <a:gd name="T8" fmla="*/ 2147483647 w 249"/>
              <a:gd name="T9" fmla="*/ 2147483647 h 330"/>
              <a:gd name="T10" fmla="*/ 2147483647 w 249"/>
              <a:gd name="T11" fmla="*/ 2147483647 h 330"/>
              <a:gd name="T12" fmla="*/ 2147483647 w 249"/>
              <a:gd name="T13" fmla="*/ 2147483647 h 330"/>
              <a:gd name="T14" fmla="*/ 2147483647 w 249"/>
              <a:gd name="T15" fmla="*/ 2147483647 h 330"/>
              <a:gd name="T16" fmla="*/ 2147483647 w 249"/>
              <a:gd name="T17" fmla="*/ 2147483647 h 330"/>
              <a:gd name="T18" fmla="*/ 2147483647 w 249"/>
              <a:gd name="T19" fmla="*/ 2147483647 h 330"/>
              <a:gd name="T20" fmla="*/ 2147483647 w 249"/>
              <a:gd name="T21" fmla="*/ 2147483647 h 330"/>
              <a:gd name="T22" fmla="*/ 2147483647 w 249"/>
              <a:gd name="T23" fmla="*/ 2147483647 h 330"/>
              <a:gd name="T24" fmla="*/ 2147483647 w 249"/>
              <a:gd name="T25" fmla="*/ 2147483647 h 330"/>
              <a:gd name="T26" fmla="*/ 2147483647 w 249"/>
              <a:gd name="T27" fmla="*/ 2147483647 h 330"/>
              <a:gd name="T28" fmla="*/ 2147483647 w 249"/>
              <a:gd name="T29" fmla="*/ 2147483647 h 330"/>
              <a:gd name="T30" fmla="*/ 2147483647 w 249"/>
              <a:gd name="T31" fmla="*/ 2147483647 h 330"/>
              <a:gd name="T32" fmla="*/ 2147483647 w 249"/>
              <a:gd name="T33" fmla="*/ 2147483647 h 330"/>
              <a:gd name="T34" fmla="*/ 2147483647 w 249"/>
              <a:gd name="T35" fmla="*/ 2147483647 h 330"/>
              <a:gd name="T36" fmla="*/ 2147483647 w 249"/>
              <a:gd name="T37" fmla="*/ 2147483647 h 330"/>
              <a:gd name="T38" fmla="*/ 2147483647 w 249"/>
              <a:gd name="T39" fmla="*/ 2147483647 h 330"/>
              <a:gd name="T40" fmla="*/ 2147483647 w 249"/>
              <a:gd name="T41" fmla="*/ 2147483647 h 330"/>
              <a:gd name="T42" fmla="*/ 2147483647 w 249"/>
              <a:gd name="T43" fmla="*/ 2147483647 h 330"/>
              <a:gd name="T44" fmla="*/ 2147483647 w 249"/>
              <a:gd name="T45" fmla="*/ 2147483647 h 330"/>
              <a:gd name="T46" fmla="*/ 2147483647 w 249"/>
              <a:gd name="T47" fmla="*/ 2147483647 h 330"/>
              <a:gd name="T48" fmla="*/ 2147483647 w 249"/>
              <a:gd name="T49" fmla="*/ 2147483647 h 330"/>
              <a:gd name="T50" fmla="*/ 2147483647 w 249"/>
              <a:gd name="T51" fmla="*/ 2147483647 h 330"/>
              <a:gd name="T52" fmla="*/ 2147483647 w 249"/>
              <a:gd name="T53" fmla="*/ 2147483647 h 330"/>
              <a:gd name="T54" fmla="*/ 2147483647 w 249"/>
              <a:gd name="T55" fmla="*/ 2147483647 h 330"/>
              <a:gd name="T56" fmla="*/ 2147483647 w 249"/>
              <a:gd name="T57" fmla="*/ 2147483647 h 330"/>
              <a:gd name="T58" fmla="*/ 2147483647 w 249"/>
              <a:gd name="T59" fmla="*/ 2147483647 h 330"/>
              <a:gd name="T60" fmla="*/ 2147483647 w 249"/>
              <a:gd name="T61" fmla="*/ 2147483647 h 330"/>
              <a:gd name="T62" fmla="*/ 2147483647 w 249"/>
              <a:gd name="T63" fmla="*/ 0 h 330"/>
              <a:gd name="T64" fmla="*/ 2147483647 w 249"/>
              <a:gd name="T65" fmla="*/ 2147483647 h 330"/>
              <a:gd name="T66" fmla="*/ 2147483647 w 249"/>
              <a:gd name="T67" fmla="*/ 2147483647 h 330"/>
              <a:gd name="T68" fmla="*/ 2147483647 w 249"/>
              <a:gd name="T69" fmla="*/ 2147483647 h 330"/>
              <a:gd name="T70" fmla="*/ 2147483647 w 249"/>
              <a:gd name="T71" fmla="*/ 2147483647 h 330"/>
              <a:gd name="T72" fmla="*/ 2147483647 w 249"/>
              <a:gd name="T73" fmla="*/ 2147483647 h 330"/>
              <a:gd name="T74" fmla="*/ 2147483647 w 249"/>
              <a:gd name="T75" fmla="*/ 2147483647 h 330"/>
              <a:gd name="T76" fmla="*/ 2147483647 w 249"/>
              <a:gd name="T77" fmla="*/ 2147483647 h 330"/>
              <a:gd name="T78" fmla="*/ 2147483647 w 249"/>
              <a:gd name="T79" fmla="*/ 2147483647 h 330"/>
              <a:gd name="T80" fmla="*/ 2147483647 w 249"/>
              <a:gd name="T81" fmla="*/ 2147483647 h 330"/>
              <a:gd name="T82" fmla="*/ 2147483647 w 249"/>
              <a:gd name="T83" fmla="*/ 2147483647 h 330"/>
              <a:gd name="T84" fmla="*/ 2147483647 w 249"/>
              <a:gd name="T85" fmla="*/ 2147483647 h 330"/>
              <a:gd name="T86" fmla="*/ 2147483647 w 249"/>
              <a:gd name="T87" fmla="*/ 2147483647 h 330"/>
              <a:gd name="T88" fmla="*/ 2147483647 w 249"/>
              <a:gd name="T89" fmla="*/ 2147483647 h 330"/>
              <a:gd name="T90" fmla="*/ 2147483647 w 249"/>
              <a:gd name="T91" fmla="*/ 2147483647 h 330"/>
              <a:gd name="T92" fmla="*/ 2147483647 w 249"/>
              <a:gd name="T93" fmla="*/ 2147483647 h 330"/>
              <a:gd name="T94" fmla="*/ 2147483647 w 249"/>
              <a:gd name="T95" fmla="*/ 2147483647 h 330"/>
              <a:gd name="T96" fmla="*/ 2147483647 w 249"/>
              <a:gd name="T97" fmla="*/ 2147483647 h 330"/>
              <a:gd name="T98" fmla="*/ 2147483647 w 249"/>
              <a:gd name="T99" fmla="*/ 2147483647 h 330"/>
              <a:gd name="T100" fmla="*/ 2147483647 w 249"/>
              <a:gd name="T101" fmla="*/ 2147483647 h 330"/>
              <a:gd name="T102" fmla="*/ 2147483647 w 249"/>
              <a:gd name="T103" fmla="*/ 2147483647 h 330"/>
              <a:gd name="T104" fmla="*/ 2147483647 w 249"/>
              <a:gd name="T105" fmla="*/ 2147483647 h 330"/>
              <a:gd name="T106" fmla="*/ 2147483647 w 249"/>
              <a:gd name="T107" fmla="*/ 2147483647 h 330"/>
              <a:gd name="T108" fmla="*/ 2147483647 w 249"/>
              <a:gd name="T109" fmla="*/ 2147483647 h 330"/>
              <a:gd name="T110" fmla="*/ 2147483647 w 249"/>
              <a:gd name="T111" fmla="*/ 2147483647 h 330"/>
              <a:gd name="T112" fmla="*/ 2147483647 w 249"/>
              <a:gd name="T113" fmla="*/ 2147483647 h 330"/>
              <a:gd name="T114" fmla="*/ 2147483647 w 249"/>
              <a:gd name="T115" fmla="*/ 2147483647 h 330"/>
              <a:gd name="T116" fmla="*/ 2147483647 w 249"/>
              <a:gd name="T117" fmla="*/ 2147483647 h 330"/>
              <a:gd name="T118" fmla="*/ 2147483647 w 249"/>
              <a:gd name="T119" fmla="*/ 2147483647 h 330"/>
              <a:gd name="T120" fmla="*/ 2147483647 w 249"/>
              <a:gd name="T121" fmla="*/ 2147483647 h 33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9"/>
              <a:gd name="T184" fmla="*/ 0 h 330"/>
              <a:gd name="T185" fmla="*/ 249 w 249"/>
              <a:gd name="T186" fmla="*/ 330 h 33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9" h="330">
                <a:moveTo>
                  <a:pt x="0" y="316"/>
                </a:moveTo>
                <a:lnTo>
                  <a:pt x="0" y="311"/>
                </a:lnTo>
                <a:lnTo>
                  <a:pt x="2" y="303"/>
                </a:lnTo>
                <a:lnTo>
                  <a:pt x="2" y="302"/>
                </a:lnTo>
                <a:lnTo>
                  <a:pt x="1" y="302"/>
                </a:lnTo>
                <a:lnTo>
                  <a:pt x="0" y="299"/>
                </a:lnTo>
                <a:lnTo>
                  <a:pt x="1" y="295"/>
                </a:lnTo>
                <a:lnTo>
                  <a:pt x="2" y="294"/>
                </a:lnTo>
                <a:lnTo>
                  <a:pt x="2" y="287"/>
                </a:lnTo>
                <a:lnTo>
                  <a:pt x="3" y="281"/>
                </a:lnTo>
                <a:lnTo>
                  <a:pt x="4" y="275"/>
                </a:lnTo>
                <a:lnTo>
                  <a:pt x="5" y="266"/>
                </a:lnTo>
                <a:lnTo>
                  <a:pt x="7" y="260"/>
                </a:lnTo>
                <a:lnTo>
                  <a:pt x="10" y="254"/>
                </a:lnTo>
                <a:lnTo>
                  <a:pt x="8" y="247"/>
                </a:lnTo>
                <a:lnTo>
                  <a:pt x="8" y="241"/>
                </a:lnTo>
                <a:lnTo>
                  <a:pt x="8" y="233"/>
                </a:lnTo>
                <a:lnTo>
                  <a:pt x="7" y="231"/>
                </a:lnTo>
                <a:lnTo>
                  <a:pt x="9" y="225"/>
                </a:lnTo>
                <a:lnTo>
                  <a:pt x="10" y="219"/>
                </a:lnTo>
                <a:lnTo>
                  <a:pt x="14" y="206"/>
                </a:lnTo>
                <a:lnTo>
                  <a:pt x="16" y="199"/>
                </a:lnTo>
                <a:lnTo>
                  <a:pt x="18" y="193"/>
                </a:lnTo>
                <a:lnTo>
                  <a:pt x="19" y="191"/>
                </a:lnTo>
                <a:lnTo>
                  <a:pt x="19" y="189"/>
                </a:lnTo>
                <a:lnTo>
                  <a:pt x="19" y="186"/>
                </a:lnTo>
                <a:lnTo>
                  <a:pt x="20" y="183"/>
                </a:lnTo>
                <a:lnTo>
                  <a:pt x="22" y="180"/>
                </a:lnTo>
                <a:lnTo>
                  <a:pt x="22" y="177"/>
                </a:lnTo>
                <a:lnTo>
                  <a:pt x="19" y="170"/>
                </a:lnTo>
                <a:lnTo>
                  <a:pt x="18" y="169"/>
                </a:lnTo>
                <a:lnTo>
                  <a:pt x="19" y="162"/>
                </a:lnTo>
                <a:lnTo>
                  <a:pt x="19" y="161"/>
                </a:lnTo>
                <a:lnTo>
                  <a:pt x="21" y="155"/>
                </a:lnTo>
                <a:lnTo>
                  <a:pt x="21" y="142"/>
                </a:lnTo>
                <a:lnTo>
                  <a:pt x="22" y="133"/>
                </a:lnTo>
                <a:lnTo>
                  <a:pt x="25" y="126"/>
                </a:lnTo>
                <a:lnTo>
                  <a:pt x="23" y="124"/>
                </a:lnTo>
                <a:lnTo>
                  <a:pt x="23" y="117"/>
                </a:lnTo>
                <a:lnTo>
                  <a:pt x="23" y="113"/>
                </a:lnTo>
                <a:lnTo>
                  <a:pt x="21" y="106"/>
                </a:lnTo>
                <a:lnTo>
                  <a:pt x="21" y="99"/>
                </a:lnTo>
                <a:lnTo>
                  <a:pt x="22" y="99"/>
                </a:lnTo>
                <a:lnTo>
                  <a:pt x="22" y="92"/>
                </a:lnTo>
                <a:lnTo>
                  <a:pt x="23" y="90"/>
                </a:lnTo>
                <a:lnTo>
                  <a:pt x="22" y="83"/>
                </a:lnTo>
                <a:lnTo>
                  <a:pt x="20" y="77"/>
                </a:lnTo>
                <a:lnTo>
                  <a:pt x="21" y="75"/>
                </a:lnTo>
                <a:lnTo>
                  <a:pt x="21" y="60"/>
                </a:lnTo>
                <a:lnTo>
                  <a:pt x="20" y="57"/>
                </a:lnTo>
                <a:lnTo>
                  <a:pt x="21" y="57"/>
                </a:lnTo>
                <a:lnTo>
                  <a:pt x="22" y="54"/>
                </a:lnTo>
                <a:lnTo>
                  <a:pt x="24" y="53"/>
                </a:lnTo>
                <a:lnTo>
                  <a:pt x="26" y="54"/>
                </a:lnTo>
                <a:lnTo>
                  <a:pt x="26" y="53"/>
                </a:lnTo>
                <a:lnTo>
                  <a:pt x="30" y="50"/>
                </a:lnTo>
                <a:lnTo>
                  <a:pt x="31" y="49"/>
                </a:lnTo>
                <a:lnTo>
                  <a:pt x="32" y="49"/>
                </a:lnTo>
                <a:lnTo>
                  <a:pt x="39" y="50"/>
                </a:lnTo>
                <a:lnTo>
                  <a:pt x="39" y="51"/>
                </a:lnTo>
                <a:lnTo>
                  <a:pt x="41" y="51"/>
                </a:lnTo>
                <a:lnTo>
                  <a:pt x="43" y="52"/>
                </a:lnTo>
                <a:lnTo>
                  <a:pt x="45" y="56"/>
                </a:lnTo>
                <a:lnTo>
                  <a:pt x="48" y="57"/>
                </a:lnTo>
                <a:lnTo>
                  <a:pt x="50" y="61"/>
                </a:lnTo>
                <a:lnTo>
                  <a:pt x="55" y="66"/>
                </a:lnTo>
                <a:lnTo>
                  <a:pt x="57" y="67"/>
                </a:lnTo>
                <a:lnTo>
                  <a:pt x="59" y="66"/>
                </a:lnTo>
                <a:lnTo>
                  <a:pt x="61" y="68"/>
                </a:lnTo>
                <a:lnTo>
                  <a:pt x="68" y="73"/>
                </a:lnTo>
                <a:lnTo>
                  <a:pt x="74" y="77"/>
                </a:lnTo>
                <a:lnTo>
                  <a:pt x="78" y="78"/>
                </a:lnTo>
                <a:lnTo>
                  <a:pt x="79" y="78"/>
                </a:lnTo>
                <a:lnTo>
                  <a:pt x="85" y="81"/>
                </a:lnTo>
                <a:lnTo>
                  <a:pt x="91" y="82"/>
                </a:lnTo>
                <a:lnTo>
                  <a:pt x="97" y="82"/>
                </a:lnTo>
                <a:lnTo>
                  <a:pt x="102" y="80"/>
                </a:lnTo>
                <a:lnTo>
                  <a:pt x="108" y="75"/>
                </a:lnTo>
                <a:lnTo>
                  <a:pt x="115" y="69"/>
                </a:lnTo>
                <a:lnTo>
                  <a:pt x="116" y="68"/>
                </a:lnTo>
                <a:lnTo>
                  <a:pt x="122" y="64"/>
                </a:lnTo>
                <a:lnTo>
                  <a:pt x="129" y="59"/>
                </a:lnTo>
                <a:lnTo>
                  <a:pt x="135" y="54"/>
                </a:lnTo>
                <a:lnTo>
                  <a:pt x="136" y="53"/>
                </a:lnTo>
                <a:lnTo>
                  <a:pt x="148" y="44"/>
                </a:lnTo>
                <a:lnTo>
                  <a:pt x="154" y="40"/>
                </a:lnTo>
                <a:lnTo>
                  <a:pt x="157" y="37"/>
                </a:lnTo>
                <a:lnTo>
                  <a:pt x="163" y="34"/>
                </a:lnTo>
                <a:lnTo>
                  <a:pt x="175" y="25"/>
                </a:lnTo>
                <a:lnTo>
                  <a:pt x="181" y="20"/>
                </a:lnTo>
                <a:lnTo>
                  <a:pt x="182" y="18"/>
                </a:lnTo>
                <a:lnTo>
                  <a:pt x="189" y="15"/>
                </a:lnTo>
                <a:lnTo>
                  <a:pt x="195" y="10"/>
                </a:lnTo>
                <a:lnTo>
                  <a:pt x="201" y="5"/>
                </a:lnTo>
                <a:lnTo>
                  <a:pt x="207" y="1"/>
                </a:lnTo>
                <a:lnTo>
                  <a:pt x="210" y="0"/>
                </a:lnTo>
                <a:lnTo>
                  <a:pt x="213" y="9"/>
                </a:lnTo>
                <a:lnTo>
                  <a:pt x="218" y="20"/>
                </a:lnTo>
                <a:lnTo>
                  <a:pt x="220" y="29"/>
                </a:lnTo>
                <a:lnTo>
                  <a:pt x="226" y="49"/>
                </a:lnTo>
                <a:lnTo>
                  <a:pt x="227" y="50"/>
                </a:lnTo>
                <a:lnTo>
                  <a:pt x="227" y="53"/>
                </a:lnTo>
                <a:lnTo>
                  <a:pt x="230" y="61"/>
                </a:lnTo>
                <a:lnTo>
                  <a:pt x="231" y="65"/>
                </a:lnTo>
                <a:lnTo>
                  <a:pt x="233" y="68"/>
                </a:lnTo>
                <a:lnTo>
                  <a:pt x="231" y="68"/>
                </a:lnTo>
                <a:lnTo>
                  <a:pt x="229" y="69"/>
                </a:lnTo>
                <a:lnTo>
                  <a:pt x="228" y="70"/>
                </a:lnTo>
                <a:lnTo>
                  <a:pt x="229" y="73"/>
                </a:lnTo>
                <a:lnTo>
                  <a:pt x="230" y="76"/>
                </a:lnTo>
                <a:lnTo>
                  <a:pt x="234" y="83"/>
                </a:lnTo>
                <a:lnTo>
                  <a:pt x="242" y="81"/>
                </a:lnTo>
                <a:lnTo>
                  <a:pt x="243" y="80"/>
                </a:lnTo>
                <a:lnTo>
                  <a:pt x="246" y="81"/>
                </a:lnTo>
                <a:lnTo>
                  <a:pt x="249" y="88"/>
                </a:lnTo>
                <a:lnTo>
                  <a:pt x="248" y="90"/>
                </a:lnTo>
                <a:lnTo>
                  <a:pt x="247" y="91"/>
                </a:lnTo>
                <a:lnTo>
                  <a:pt x="240" y="98"/>
                </a:lnTo>
                <a:lnTo>
                  <a:pt x="235" y="102"/>
                </a:lnTo>
                <a:lnTo>
                  <a:pt x="230" y="108"/>
                </a:lnTo>
                <a:lnTo>
                  <a:pt x="224" y="110"/>
                </a:lnTo>
                <a:lnTo>
                  <a:pt x="222" y="110"/>
                </a:lnTo>
                <a:lnTo>
                  <a:pt x="209" y="115"/>
                </a:lnTo>
                <a:lnTo>
                  <a:pt x="203" y="116"/>
                </a:lnTo>
                <a:lnTo>
                  <a:pt x="198" y="118"/>
                </a:lnTo>
                <a:lnTo>
                  <a:pt x="192" y="121"/>
                </a:lnTo>
                <a:lnTo>
                  <a:pt x="186" y="122"/>
                </a:lnTo>
                <a:lnTo>
                  <a:pt x="186" y="123"/>
                </a:lnTo>
                <a:lnTo>
                  <a:pt x="183" y="123"/>
                </a:lnTo>
                <a:lnTo>
                  <a:pt x="177" y="125"/>
                </a:lnTo>
                <a:lnTo>
                  <a:pt x="171" y="128"/>
                </a:lnTo>
                <a:lnTo>
                  <a:pt x="170" y="128"/>
                </a:lnTo>
                <a:lnTo>
                  <a:pt x="169" y="129"/>
                </a:lnTo>
                <a:lnTo>
                  <a:pt x="164" y="130"/>
                </a:lnTo>
                <a:lnTo>
                  <a:pt x="157" y="132"/>
                </a:lnTo>
                <a:lnTo>
                  <a:pt x="128" y="142"/>
                </a:lnTo>
                <a:lnTo>
                  <a:pt x="124" y="142"/>
                </a:lnTo>
                <a:lnTo>
                  <a:pt x="123" y="144"/>
                </a:lnTo>
                <a:lnTo>
                  <a:pt x="118" y="146"/>
                </a:lnTo>
                <a:lnTo>
                  <a:pt x="115" y="148"/>
                </a:lnTo>
                <a:lnTo>
                  <a:pt x="116" y="150"/>
                </a:lnTo>
                <a:lnTo>
                  <a:pt x="121" y="156"/>
                </a:lnTo>
                <a:lnTo>
                  <a:pt x="128" y="163"/>
                </a:lnTo>
                <a:lnTo>
                  <a:pt x="133" y="170"/>
                </a:lnTo>
                <a:lnTo>
                  <a:pt x="135" y="172"/>
                </a:lnTo>
                <a:lnTo>
                  <a:pt x="140" y="179"/>
                </a:lnTo>
                <a:lnTo>
                  <a:pt x="144" y="185"/>
                </a:lnTo>
                <a:lnTo>
                  <a:pt x="150" y="190"/>
                </a:lnTo>
                <a:lnTo>
                  <a:pt x="151" y="193"/>
                </a:lnTo>
                <a:lnTo>
                  <a:pt x="157" y="198"/>
                </a:lnTo>
                <a:lnTo>
                  <a:pt x="168" y="212"/>
                </a:lnTo>
                <a:lnTo>
                  <a:pt x="173" y="219"/>
                </a:lnTo>
                <a:lnTo>
                  <a:pt x="174" y="220"/>
                </a:lnTo>
                <a:lnTo>
                  <a:pt x="178" y="227"/>
                </a:lnTo>
                <a:lnTo>
                  <a:pt x="172" y="230"/>
                </a:lnTo>
                <a:lnTo>
                  <a:pt x="166" y="236"/>
                </a:lnTo>
                <a:lnTo>
                  <a:pt x="160" y="239"/>
                </a:lnTo>
                <a:lnTo>
                  <a:pt x="159" y="246"/>
                </a:lnTo>
                <a:lnTo>
                  <a:pt x="155" y="252"/>
                </a:lnTo>
                <a:lnTo>
                  <a:pt x="154" y="259"/>
                </a:lnTo>
                <a:lnTo>
                  <a:pt x="151" y="266"/>
                </a:lnTo>
                <a:lnTo>
                  <a:pt x="146" y="267"/>
                </a:lnTo>
                <a:lnTo>
                  <a:pt x="141" y="268"/>
                </a:lnTo>
                <a:lnTo>
                  <a:pt x="123" y="273"/>
                </a:lnTo>
                <a:lnTo>
                  <a:pt x="117" y="275"/>
                </a:lnTo>
                <a:lnTo>
                  <a:pt x="111" y="276"/>
                </a:lnTo>
                <a:lnTo>
                  <a:pt x="105" y="279"/>
                </a:lnTo>
                <a:lnTo>
                  <a:pt x="102" y="286"/>
                </a:lnTo>
                <a:lnTo>
                  <a:pt x="100" y="293"/>
                </a:lnTo>
                <a:lnTo>
                  <a:pt x="97" y="299"/>
                </a:lnTo>
                <a:lnTo>
                  <a:pt x="92" y="307"/>
                </a:lnTo>
                <a:lnTo>
                  <a:pt x="86" y="312"/>
                </a:lnTo>
                <a:lnTo>
                  <a:pt x="80" y="318"/>
                </a:lnTo>
                <a:lnTo>
                  <a:pt x="75" y="324"/>
                </a:lnTo>
                <a:lnTo>
                  <a:pt x="69" y="330"/>
                </a:lnTo>
                <a:lnTo>
                  <a:pt x="62" y="328"/>
                </a:lnTo>
                <a:lnTo>
                  <a:pt x="57" y="327"/>
                </a:lnTo>
                <a:lnTo>
                  <a:pt x="50" y="326"/>
                </a:lnTo>
                <a:lnTo>
                  <a:pt x="45" y="325"/>
                </a:lnTo>
                <a:lnTo>
                  <a:pt x="39" y="324"/>
                </a:lnTo>
                <a:lnTo>
                  <a:pt x="15" y="319"/>
                </a:lnTo>
                <a:lnTo>
                  <a:pt x="9" y="318"/>
                </a:lnTo>
                <a:lnTo>
                  <a:pt x="2" y="317"/>
                </a:lnTo>
                <a:lnTo>
                  <a:pt x="1" y="316"/>
                </a:lnTo>
                <a:lnTo>
                  <a:pt x="0" y="31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7" name="Freeform 314"/>
          <p:cNvSpPr>
            <a:spLocks/>
          </p:cNvSpPr>
          <p:nvPr/>
        </p:nvSpPr>
        <p:spPr bwMode="auto">
          <a:xfrm>
            <a:off x="1698625" y="3990975"/>
            <a:ext cx="9525" cy="14288"/>
          </a:xfrm>
          <a:custGeom>
            <a:avLst/>
            <a:gdLst>
              <a:gd name="T0" fmla="*/ 0 w 20"/>
              <a:gd name="T1" fmla="*/ 2147483647 h 27"/>
              <a:gd name="T2" fmla="*/ 2147483647 w 20"/>
              <a:gd name="T3" fmla="*/ 2147483647 h 27"/>
              <a:gd name="T4" fmla="*/ 2147483647 w 20"/>
              <a:gd name="T5" fmla="*/ 2147483647 h 27"/>
              <a:gd name="T6" fmla="*/ 2147483647 w 20"/>
              <a:gd name="T7" fmla="*/ 2147483647 h 27"/>
              <a:gd name="T8" fmla="*/ 2147483647 w 20"/>
              <a:gd name="T9" fmla="*/ 0 h 27"/>
              <a:gd name="T10" fmla="*/ 2147483647 w 20"/>
              <a:gd name="T11" fmla="*/ 2147483647 h 27"/>
              <a:gd name="T12" fmla="*/ 2147483647 w 20"/>
              <a:gd name="T13" fmla="*/ 2147483647 h 27"/>
              <a:gd name="T14" fmla="*/ 2147483647 w 20"/>
              <a:gd name="T15" fmla="*/ 2147483647 h 27"/>
              <a:gd name="T16" fmla="*/ 2147483647 w 20"/>
              <a:gd name="T17" fmla="*/ 2147483647 h 27"/>
              <a:gd name="T18" fmla="*/ 0 w 20"/>
              <a:gd name="T19" fmla="*/ 2147483647 h 27"/>
              <a:gd name="T20" fmla="*/ 0 w 20"/>
              <a:gd name="T21" fmla="*/ 214748364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27"/>
              <a:gd name="T35" fmla="*/ 20 w 20"/>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27">
                <a:moveTo>
                  <a:pt x="0" y="27"/>
                </a:moveTo>
                <a:lnTo>
                  <a:pt x="6" y="20"/>
                </a:lnTo>
                <a:lnTo>
                  <a:pt x="11" y="15"/>
                </a:lnTo>
                <a:lnTo>
                  <a:pt x="16" y="8"/>
                </a:lnTo>
                <a:lnTo>
                  <a:pt x="20" y="0"/>
                </a:lnTo>
                <a:lnTo>
                  <a:pt x="14" y="4"/>
                </a:lnTo>
                <a:lnTo>
                  <a:pt x="8" y="3"/>
                </a:lnTo>
                <a:lnTo>
                  <a:pt x="6" y="7"/>
                </a:lnTo>
                <a:lnTo>
                  <a:pt x="2" y="14"/>
                </a:lnTo>
                <a:lnTo>
                  <a:pt x="0" y="20"/>
                </a:lnTo>
                <a:lnTo>
                  <a:pt x="0" y="2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8" name="Freeform 315"/>
          <p:cNvSpPr>
            <a:spLocks/>
          </p:cNvSpPr>
          <p:nvPr/>
        </p:nvSpPr>
        <p:spPr bwMode="auto">
          <a:xfrm>
            <a:off x="2479675" y="4262438"/>
            <a:ext cx="6350" cy="11112"/>
          </a:xfrm>
          <a:custGeom>
            <a:avLst/>
            <a:gdLst>
              <a:gd name="T0" fmla="*/ 2147483647 w 11"/>
              <a:gd name="T1" fmla="*/ 2147483647 h 20"/>
              <a:gd name="T2" fmla="*/ 0 w 11"/>
              <a:gd name="T3" fmla="*/ 2147483647 h 20"/>
              <a:gd name="T4" fmla="*/ 0 w 11"/>
              <a:gd name="T5" fmla="*/ 0 h 20"/>
              <a:gd name="T6" fmla="*/ 2147483647 w 11"/>
              <a:gd name="T7" fmla="*/ 2147483647 h 20"/>
              <a:gd name="T8" fmla="*/ 2147483647 w 11"/>
              <a:gd name="T9" fmla="*/ 2147483647 h 20"/>
              <a:gd name="T10" fmla="*/ 2147483647 w 11"/>
              <a:gd name="T11" fmla="*/ 2147483647 h 20"/>
              <a:gd name="T12" fmla="*/ 2147483647 w 11"/>
              <a:gd name="T13" fmla="*/ 2147483647 h 20"/>
              <a:gd name="T14" fmla="*/ 0 60000 65536"/>
              <a:gd name="T15" fmla="*/ 0 60000 65536"/>
              <a:gd name="T16" fmla="*/ 0 60000 65536"/>
              <a:gd name="T17" fmla="*/ 0 60000 65536"/>
              <a:gd name="T18" fmla="*/ 0 60000 65536"/>
              <a:gd name="T19" fmla="*/ 0 60000 65536"/>
              <a:gd name="T20" fmla="*/ 0 60000 65536"/>
              <a:gd name="T21" fmla="*/ 0 w 11"/>
              <a:gd name="T22" fmla="*/ 0 h 20"/>
              <a:gd name="T23" fmla="*/ 11 w 11"/>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0">
                <a:moveTo>
                  <a:pt x="6" y="20"/>
                </a:moveTo>
                <a:lnTo>
                  <a:pt x="0" y="14"/>
                </a:lnTo>
                <a:lnTo>
                  <a:pt x="0" y="0"/>
                </a:lnTo>
                <a:lnTo>
                  <a:pt x="6" y="4"/>
                </a:lnTo>
                <a:lnTo>
                  <a:pt x="11" y="11"/>
                </a:lnTo>
                <a:lnTo>
                  <a:pt x="11" y="16"/>
                </a:lnTo>
                <a:lnTo>
                  <a:pt x="6" y="2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29" name="Freeform 316"/>
          <p:cNvSpPr>
            <a:spLocks/>
          </p:cNvSpPr>
          <p:nvPr/>
        </p:nvSpPr>
        <p:spPr bwMode="auto">
          <a:xfrm>
            <a:off x="5757863" y="3789363"/>
            <a:ext cx="139700" cy="125412"/>
          </a:xfrm>
          <a:custGeom>
            <a:avLst/>
            <a:gdLst>
              <a:gd name="T0" fmla="*/ 2147483647 w 292"/>
              <a:gd name="T1" fmla="*/ 2147483647 h 272"/>
              <a:gd name="T2" fmla="*/ 2147483647 w 292"/>
              <a:gd name="T3" fmla="*/ 2147483647 h 272"/>
              <a:gd name="T4" fmla="*/ 2147483647 w 292"/>
              <a:gd name="T5" fmla="*/ 2147483647 h 272"/>
              <a:gd name="T6" fmla="*/ 2147483647 w 292"/>
              <a:gd name="T7" fmla="*/ 2147483647 h 272"/>
              <a:gd name="T8" fmla="*/ 2147483647 w 292"/>
              <a:gd name="T9" fmla="*/ 2147483647 h 272"/>
              <a:gd name="T10" fmla="*/ 2147483647 w 292"/>
              <a:gd name="T11" fmla="*/ 2147483647 h 272"/>
              <a:gd name="T12" fmla="*/ 2147483647 w 292"/>
              <a:gd name="T13" fmla="*/ 2147483647 h 272"/>
              <a:gd name="T14" fmla="*/ 2147483647 w 292"/>
              <a:gd name="T15" fmla="*/ 2147483647 h 272"/>
              <a:gd name="T16" fmla="*/ 2147483647 w 292"/>
              <a:gd name="T17" fmla="*/ 2147483647 h 272"/>
              <a:gd name="T18" fmla="*/ 2147483647 w 292"/>
              <a:gd name="T19" fmla="*/ 2147483647 h 272"/>
              <a:gd name="T20" fmla="*/ 2147483647 w 292"/>
              <a:gd name="T21" fmla="*/ 2147483647 h 272"/>
              <a:gd name="T22" fmla="*/ 2147483647 w 292"/>
              <a:gd name="T23" fmla="*/ 2147483647 h 272"/>
              <a:gd name="T24" fmla="*/ 2147483647 w 292"/>
              <a:gd name="T25" fmla="*/ 2147483647 h 272"/>
              <a:gd name="T26" fmla="*/ 2147483647 w 292"/>
              <a:gd name="T27" fmla="*/ 2147483647 h 272"/>
              <a:gd name="T28" fmla="*/ 2147483647 w 292"/>
              <a:gd name="T29" fmla="*/ 2147483647 h 272"/>
              <a:gd name="T30" fmla="*/ 2147483647 w 292"/>
              <a:gd name="T31" fmla="*/ 2147483647 h 272"/>
              <a:gd name="T32" fmla="*/ 2147483647 w 292"/>
              <a:gd name="T33" fmla="*/ 2147483647 h 272"/>
              <a:gd name="T34" fmla="*/ 2147483647 w 292"/>
              <a:gd name="T35" fmla="*/ 2147483647 h 272"/>
              <a:gd name="T36" fmla="*/ 2147483647 w 292"/>
              <a:gd name="T37" fmla="*/ 2147483647 h 272"/>
              <a:gd name="T38" fmla="*/ 2147483647 w 292"/>
              <a:gd name="T39" fmla="*/ 2147483647 h 272"/>
              <a:gd name="T40" fmla="*/ 2147483647 w 292"/>
              <a:gd name="T41" fmla="*/ 2147483647 h 272"/>
              <a:gd name="T42" fmla="*/ 2147483647 w 292"/>
              <a:gd name="T43" fmla="*/ 2147483647 h 272"/>
              <a:gd name="T44" fmla="*/ 2147483647 w 292"/>
              <a:gd name="T45" fmla="*/ 2147483647 h 272"/>
              <a:gd name="T46" fmla="*/ 2147483647 w 292"/>
              <a:gd name="T47" fmla="*/ 2147483647 h 272"/>
              <a:gd name="T48" fmla="*/ 2147483647 w 292"/>
              <a:gd name="T49" fmla="*/ 2147483647 h 272"/>
              <a:gd name="T50" fmla="*/ 2147483647 w 292"/>
              <a:gd name="T51" fmla="*/ 2147483647 h 272"/>
              <a:gd name="T52" fmla="*/ 2147483647 w 292"/>
              <a:gd name="T53" fmla="*/ 2147483647 h 272"/>
              <a:gd name="T54" fmla="*/ 2147483647 w 292"/>
              <a:gd name="T55" fmla="*/ 2147483647 h 272"/>
              <a:gd name="T56" fmla="*/ 2147483647 w 292"/>
              <a:gd name="T57" fmla="*/ 2147483647 h 272"/>
              <a:gd name="T58" fmla="*/ 2147483647 w 292"/>
              <a:gd name="T59" fmla="*/ 2147483647 h 272"/>
              <a:gd name="T60" fmla="*/ 2147483647 w 292"/>
              <a:gd name="T61" fmla="*/ 2147483647 h 272"/>
              <a:gd name="T62" fmla="*/ 2147483647 w 292"/>
              <a:gd name="T63" fmla="*/ 2147483647 h 272"/>
              <a:gd name="T64" fmla="*/ 2147483647 w 292"/>
              <a:gd name="T65" fmla="*/ 2147483647 h 272"/>
              <a:gd name="T66" fmla="*/ 2147483647 w 292"/>
              <a:gd name="T67" fmla="*/ 2147483647 h 272"/>
              <a:gd name="T68" fmla="*/ 2147483647 w 292"/>
              <a:gd name="T69" fmla="*/ 2147483647 h 272"/>
              <a:gd name="T70" fmla="*/ 2147483647 w 292"/>
              <a:gd name="T71" fmla="*/ 2147483647 h 272"/>
              <a:gd name="T72" fmla="*/ 2147483647 w 292"/>
              <a:gd name="T73" fmla="*/ 2147483647 h 272"/>
              <a:gd name="T74" fmla="*/ 2147483647 w 292"/>
              <a:gd name="T75" fmla="*/ 2147483647 h 272"/>
              <a:gd name="T76" fmla="*/ 2147483647 w 292"/>
              <a:gd name="T77" fmla="*/ 2147483647 h 272"/>
              <a:gd name="T78" fmla="*/ 2147483647 w 292"/>
              <a:gd name="T79" fmla="*/ 2147483647 h 272"/>
              <a:gd name="T80" fmla="*/ 2147483647 w 292"/>
              <a:gd name="T81" fmla="*/ 2147483647 h 272"/>
              <a:gd name="T82" fmla="*/ 2147483647 w 292"/>
              <a:gd name="T83" fmla="*/ 2147483647 h 272"/>
              <a:gd name="T84" fmla="*/ 2147483647 w 292"/>
              <a:gd name="T85" fmla="*/ 2147483647 h 272"/>
              <a:gd name="T86" fmla="*/ 2147483647 w 292"/>
              <a:gd name="T87" fmla="*/ 2147483647 h 272"/>
              <a:gd name="T88" fmla="*/ 2147483647 w 292"/>
              <a:gd name="T89" fmla="*/ 2147483647 h 272"/>
              <a:gd name="T90" fmla="*/ 2147483647 w 292"/>
              <a:gd name="T91" fmla="*/ 2147483647 h 272"/>
              <a:gd name="T92" fmla="*/ 2147483647 w 292"/>
              <a:gd name="T93" fmla="*/ 2147483647 h 272"/>
              <a:gd name="T94" fmla="*/ 2147483647 w 292"/>
              <a:gd name="T95" fmla="*/ 2147483647 h 272"/>
              <a:gd name="T96" fmla="*/ 2147483647 w 292"/>
              <a:gd name="T97" fmla="*/ 2147483647 h 272"/>
              <a:gd name="T98" fmla="*/ 2147483647 w 292"/>
              <a:gd name="T99" fmla="*/ 2147483647 h 272"/>
              <a:gd name="T100" fmla="*/ 2147483647 w 292"/>
              <a:gd name="T101" fmla="*/ 2147483647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2"/>
              <a:gd name="T154" fmla="*/ 0 h 272"/>
              <a:gd name="T155" fmla="*/ 292 w 292"/>
              <a:gd name="T156" fmla="*/ 272 h 2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2" h="272">
                <a:moveTo>
                  <a:pt x="0" y="142"/>
                </a:moveTo>
                <a:lnTo>
                  <a:pt x="3" y="141"/>
                </a:lnTo>
                <a:lnTo>
                  <a:pt x="4" y="147"/>
                </a:lnTo>
                <a:lnTo>
                  <a:pt x="11" y="142"/>
                </a:lnTo>
                <a:lnTo>
                  <a:pt x="14" y="147"/>
                </a:lnTo>
                <a:lnTo>
                  <a:pt x="14" y="155"/>
                </a:lnTo>
                <a:lnTo>
                  <a:pt x="15" y="162"/>
                </a:lnTo>
                <a:lnTo>
                  <a:pt x="17" y="163"/>
                </a:lnTo>
                <a:lnTo>
                  <a:pt x="22" y="167"/>
                </a:lnTo>
                <a:lnTo>
                  <a:pt x="29" y="165"/>
                </a:lnTo>
                <a:lnTo>
                  <a:pt x="35" y="167"/>
                </a:lnTo>
                <a:lnTo>
                  <a:pt x="42" y="167"/>
                </a:lnTo>
                <a:lnTo>
                  <a:pt x="48" y="165"/>
                </a:lnTo>
                <a:lnTo>
                  <a:pt x="53" y="160"/>
                </a:lnTo>
                <a:lnTo>
                  <a:pt x="59" y="154"/>
                </a:lnTo>
                <a:lnTo>
                  <a:pt x="63" y="147"/>
                </a:lnTo>
                <a:lnTo>
                  <a:pt x="70" y="152"/>
                </a:lnTo>
                <a:lnTo>
                  <a:pt x="77" y="153"/>
                </a:lnTo>
                <a:lnTo>
                  <a:pt x="78" y="153"/>
                </a:lnTo>
                <a:lnTo>
                  <a:pt x="84" y="153"/>
                </a:lnTo>
                <a:lnTo>
                  <a:pt x="90" y="153"/>
                </a:lnTo>
                <a:lnTo>
                  <a:pt x="98" y="154"/>
                </a:lnTo>
                <a:lnTo>
                  <a:pt x="104" y="155"/>
                </a:lnTo>
                <a:lnTo>
                  <a:pt x="110" y="155"/>
                </a:lnTo>
                <a:lnTo>
                  <a:pt x="116" y="154"/>
                </a:lnTo>
                <a:lnTo>
                  <a:pt x="122" y="158"/>
                </a:lnTo>
                <a:lnTo>
                  <a:pt x="129" y="160"/>
                </a:lnTo>
                <a:lnTo>
                  <a:pt x="136" y="160"/>
                </a:lnTo>
                <a:lnTo>
                  <a:pt x="142" y="159"/>
                </a:lnTo>
                <a:lnTo>
                  <a:pt x="148" y="155"/>
                </a:lnTo>
                <a:lnTo>
                  <a:pt x="154" y="154"/>
                </a:lnTo>
                <a:lnTo>
                  <a:pt x="161" y="151"/>
                </a:lnTo>
                <a:lnTo>
                  <a:pt x="156" y="143"/>
                </a:lnTo>
                <a:lnTo>
                  <a:pt x="154" y="142"/>
                </a:lnTo>
                <a:lnTo>
                  <a:pt x="160" y="141"/>
                </a:lnTo>
                <a:lnTo>
                  <a:pt x="166" y="146"/>
                </a:lnTo>
                <a:lnTo>
                  <a:pt x="171" y="143"/>
                </a:lnTo>
                <a:lnTo>
                  <a:pt x="177" y="138"/>
                </a:lnTo>
                <a:lnTo>
                  <a:pt x="178" y="131"/>
                </a:lnTo>
                <a:lnTo>
                  <a:pt x="184" y="126"/>
                </a:lnTo>
                <a:lnTo>
                  <a:pt x="187" y="120"/>
                </a:lnTo>
                <a:lnTo>
                  <a:pt x="187" y="117"/>
                </a:lnTo>
                <a:lnTo>
                  <a:pt x="189" y="111"/>
                </a:lnTo>
                <a:lnTo>
                  <a:pt x="189" y="103"/>
                </a:lnTo>
                <a:lnTo>
                  <a:pt x="195" y="97"/>
                </a:lnTo>
                <a:lnTo>
                  <a:pt x="201" y="93"/>
                </a:lnTo>
                <a:lnTo>
                  <a:pt x="208" y="87"/>
                </a:lnTo>
                <a:lnTo>
                  <a:pt x="209" y="85"/>
                </a:lnTo>
                <a:lnTo>
                  <a:pt x="210" y="85"/>
                </a:lnTo>
                <a:lnTo>
                  <a:pt x="214" y="79"/>
                </a:lnTo>
                <a:lnTo>
                  <a:pt x="219" y="72"/>
                </a:lnTo>
                <a:lnTo>
                  <a:pt x="225" y="65"/>
                </a:lnTo>
                <a:lnTo>
                  <a:pt x="226" y="65"/>
                </a:lnTo>
                <a:lnTo>
                  <a:pt x="225" y="64"/>
                </a:lnTo>
                <a:lnTo>
                  <a:pt x="226" y="61"/>
                </a:lnTo>
                <a:lnTo>
                  <a:pt x="230" y="56"/>
                </a:lnTo>
                <a:lnTo>
                  <a:pt x="231" y="54"/>
                </a:lnTo>
                <a:lnTo>
                  <a:pt x="232" y="54"/>
                </a:lnTo>
                <a:lnTo>
                  <a:pt x="234" y="49"/>
                </a:lnTo>
                <a:lnTo>
                  <a:pt x="236" y="46"/>
                </a:lnTo>
                <a:lnTo>
                  <a:pt x="236" y="45"/>
                </a:lnTo>
                <a:lnTo>
                  <a:pt x="237" y="40"/>
                </a:lnTo>
                <a:lnTo>
                  <a:pt x="242" y="39"/>
                </a:lnTo>
                <a:lnTo>
                  <a:pt x="249" y="33"/>
                </a:lnTo>
                <a:lnTo>
                  <a:pt x="251" y="31"/>
                </a:lnTo>
                <a:lnTo>
                  <a:pt x="257" y="26"/>
                </a:lnTo>
                <a:lnTo>
                  <a:pt x="261" y="20"/>
                </a:lnTo>
                <a:lnTo>
                  <a:pt x="265" y="15"/>
                </a:lnTo>
                <a:lnTo>
                  <a:pt x="265" y="8"/>
                </a:lnTo>
                <a:lnTo>
                  <a:pt x="267" y="0"/>
                </a:lnTo>
                <a:lnTo>
                  <a:pt x="272" y="2"/>
                </a:lnTo>
                <a:lnTo>
                  <a:pt x="273" y="10"/>
                </a:lnTo>
                <a:lnTo>
                  <a:pt x="273" y="30"/>
                </a:lnTo>
                <a:lnTo>
                  <a:pt x="274" y="33"/>
                </a:lnTo>
                <a:lnTo>
                  <a:pt x="281" y="36"/>
                </a:lnTo>
                <a:lnTo>
                  <a:pt x="282" y="34"/>
                </a:lnTo>
                <a:lnTo>
                  <a:pt x="287" y="38"/>
                </a:lnTo>
                <a:lnTo>
                  <a:pt x="288" y="45"/>
                </a:lnTo>
                <a:lnTo>
                  <a:pt x="288" y="52"/>
                </a:lnTo>
                <a:lnTo>
                  <a:pt x="289" y="54"/>
                </a:lnTo>
                <a:lnTo>
                  <a:pt x="291" y="60"/>
                </a:lnTo>
                <a:lnTo>
                  <a:pt x="291" y="62"/>
                </a:lnTo>
                <a:lnTo>
                  <a:pt x="290" y="65"/>
                </a:lnTo>
                <a:lnTo>
                  <a:pt x="291" y="73"/>
                </a:lnTo>
                <a:lnTo>
                  <a:pt x="291" y="80"/>
                </a:lnTo>
                <a:lnTo>
                  <a:pt x="292" y="85"/>
                </a:lnTo>
                <a:lnTo>
                  <a:pt x="292" y="87"/>
                </a:lnTo>
                <a:lnTo>
                  <a:pt x="291" y="87"/>
                </a:lnTo>
                <a:lnTo>
                  <a:pt x="290" y="87"/>
                </a:lnTo>
                <a:lnTo>
                  <a:pt x="290" y="90"/>
                </a:lnTo>
                <a:lnTo>
                  <a:pt x="287" y="96"/>
                </a:lnTo>
                <a:lnTo>
                  <a:pt x="282" y="98"/>
                </a:lnTo>
                <a:lnTo>
                  <a:pt x="282" y="101"/>
                </a:lnTo>
                <a:lnTo>
                  <a:pt x="281" y="102"/>
                </a:lnTo>
                <a:lnTo>
                  <a:pt x="275" y="106"/>
                </a:lnTo>
                <a:lnTo>
                  <a:pt x="274" y="105"/>
                </a:lnTo>
                <a:lnTo>
                  <a:pt x="271" y="101"/>
                </a:lnTo>
                <a:lnTo>
                  <a:pt x="271" y="100"/>
                </a:lnTo>
                <a:lnTo>
                  <a:pt x="272" y="95"/>
                </a:lnTo>
                <a:lnTo>
                  <a:pt x="272" y="94"/>
                </a:lnTo>
                <a:lnTo>
                  <a:pt x="267" y="86"/>
                </a:lnTo>
                <a:lnTo>
                  <a:pt x="265" y="87"/>
                </a:lnTo>
                <a:lnTo>
                  <a:pt x="259" y="93"/>
                </a:lnTo>
                <a:lnTo>
                  <a:pt x="258" y="95"/>
                </a:lnTo>
                <a:lnTo>
                  <a:pt x="259" y="102"/>
                </a:lnTo>
                <a:lnTo>
                  <a:pt x="260" y="109"/>
                </a:lnTo>
                <a:lnTo>
                  <a:pt x="261" y="112"/>
                </a:lnTo>
                <a:lnTo>
                  <a:pt x="258" y="120"/>
                </a:lnTo>
                <a:lnTo>
                  <a:pt x="260" y="126"/>
                </a:lnTo>
                <a:lnTo>
                  <a:pt x="262" y="134"/>
                </a:lnTo>
                <a:lnTo>
                  <a:pt x="261" y="141"/>
                </a:lnTo>
                <a:lnTo>
                  <a:pt x="265" y="147"/>
                </a:lnTo>
                <a:lnTo>
                  <a:pt x="271" y="147"/>
                </a:lnTo>
                <a:lnTo>
                  <a:pt x="272" y="153"/>
                </a:lnTo>
                <a:lnTo>
                  <a:pt x="271" y="159"/>
                </a:lnTo>
                <a:lnTo>
                  <a:pt x="265" y="162"/>
                </a:lnTo>
                <a:lnTo>
                  <a:pt x="261" y="161"/>
                </a:lnTo>
                <a:lnTo>
                  <a:pt x="255" y="162"/>
                </a:lnTo>
                <a:lnTo>
                  <a:pt x="250" y="163"/>
                </a:lnTo>
                <a:lnTo>
                  <a:pt x="243" y="169"/>
                </a:lnTo>
                <a:lnTo>
                  <a:pt x="247" y="171"/>
                </a:lnTo>
                <a:lnTo>
                  <a:pt x="249" y="178"/>
                </a:lnTo>
                <a:lnTo>
                  <a:pt x="248" y="185"/>
                </a:lnTo>
                <a:lnTo>
                  <a:pt x="245" y="191"/>
                </a:lnTo>
                <a:lnTo>
                  <a:pt x="244" y="198"/>
                </a:lnTo>
                <a:lnTo>
                  <a:pt x="240" y="205"/>
                </a:lnTo>
                <a:lnTo>
                  <a:pt x="239" y="211"/>
                </a:lnTo>
                <a:lnTo>
                  <a:pt x="238" y="218"/>
                </a:lnTo>
                <a:lnTo>
                  <a:pt x="236" y="225"/>
                </a:lnTo>
                <a:lnTo>
                  <a:pt x="233" y="232"/>
                </a:lnTo>
                <a:lnTo>
                  <a:pt x="232" y="239"/>
                </a:lnTo>
                <a:lnTo>
                  <a:pt x="232" y="252"/>
                </a:lnTo>
                <a:lnTo>
                  <a:pt x="233" y="259"/>
                </a:lnTo>
                <a:lnTo>
                  <a:pt x="233" y="263"/>
                </a:lnTo>
                <a:lnTo>
                  <a:pt x="232" y="267"/>
                </a:lnTo>
                <a:lnTo>
                  <a:pt x="231" y="270"/>
                </a:lnTo>
                <a:lnTo>
                  <a:pt x="229" y="272"/>
                </a:lnTo>
                <a:lnTo>
                  <a:pt x="167" y="263"/>
                </a:lnTo>
                <a:lnTo>
                  <a:pt x="150" y="259"/>
                </a:lnTo>
                <a:lnTo>
                  <a:pt x="131" y="257"/>
                </a:lnTo>
                <a:lnTo>
                  <a:pt x="104" y="252"/>
                </a:lnTo>
                <a:lnTo>
                  <a:pt x="88" y="250"/>
                </a:lnTo>
                <a:lnTo>
                  <a:pt x="69" y="247"/>
                </a:lnTo>
                <a:lnTo>
                  <a:pt x="60" y="236"/>
                </a:lnTo>
                <a:lnTo>
                  <a:pt x="53" y="225"/>
                </a:lnTo>
                <a:lnTo>
                  <a:pt x="45" y="214"/>
                </a:lnTo>
                <a:lnTo>
                  <a:pt x="42" y="209"/>
                </a:lnTo>
                <a:lnTo>
                  <a:pt x="30" y="194"/>
                </a:lnTo>
                <a:lnTo>
                  <a:pt x="24" y="185"/>
                </a:lnTo>
                <a:lnTo>
                  <a:pt x="14" y="170"/>
                </a:lnTo>
                <a:lnTo>
                  <a:pt x="9" y="163"/>
                </a:lnTo>
                <a:lnTo>
                  <a:pt x="2" y="155"/>
                </a:lnTo>
                <a:lnTo>
                  <a:pt x="2" y="147"/>
                </a:lnTo>
                <a:lnTo>
                  <a:pt x="0" y="14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0" name="Freeform 317"/>
          <p:cNvSpPr>
            <a:spLocks/>
          </p:cNvSpPr>
          <p:nvPr/>
        </p:nvSpPr>
        <p:spPr bwMode="auto">
          <a:xfrm>
            <a:off x="7974013" y="5065713"/>
            <a:ext cx="69850" cy="41275"/>
          </a:xfrm>
          <a:custGeom>
            <a:avLst/>
            <a:gdLst>
              <a:gd name="T0" fmla="*/ 2147483647 w 146"/>
              <a:gd name="T1" fmla="*/ 2147483647 h 88"/>
              <a:gd name="T2" fmla="*/ 2147483647 w 146"/>
              <a:gd name="T3" fmla="*/ 2147483647 h 88"/>
              <a:gd name="T4" fmla="*/ 2147483647 w 146"/>
              <a:gd name="T5" fmla="*/ 2147483647 h 88"/>
              <a:gd name="T6" fmla="*/ 2147483647 w 146"/>
              <a:gd name="T7" fmla="*/ 2147483647 h 88"/>
              <a:gd name="T8" fmla="*/ 2147483647 w 146"/>
              <a:gd name="T9" fmla="*/ 2147483647 h 88"/>
              <a:gd name="T10" fmla="*/ 2147483647 w 146"/>
              <a:gd name="T11" fmla="*/ 2147483647 h 88"/>
              <a:gd name="T12" fmla="*/ 2147483647 w 146"/>
              <a:gd name="T13" fmla="*/ 2147483647 h 88"/>
              <a:gd name="T14" fmla="*/ 2147483647 w 146"/>
              <a:gd name="T15" fmla="*/ 2147483647 h 88"/>
              <a:gd name="T16" fmla="*/ 2147483647 w 146"/>
              <a:gd name="T17" fmla="*/ 2147483647 h 88"/>
              <a:gd name="T18" fmla="*/ 2147483647 w 146"/>
              <a:gd name="T19" fmla="*/ 2147483647 h 88"/>
              <a:gd name="T20" fmla="*/ 2147483647 w 146"/>
              <a:gd name="T21" fmla="*/ 2147483647 h 88"/>
              <a:gd name="T22" fmla="*/ 2147483647 w 146"/>
              <a:gd name="T23" fmla="*/ 2147483647 h 88"/>
              <a:gd name="T24" fmla="*/ 2147483647 w 146"/>
              <a:gd name="T25" fmla="*/ 2147483647 h 88"/>
              <a:gd name="T26" fmla="*/ 2147483647 w 146"/>
              <a:gd name="T27" fmla="*/ 2147483647 h 88"/>
              <a:gd name="T28" fmla="*/ 2147483647 w 146"/>
              <a:gd name="T29" fmla="*/ 2147483647 h 88"/>
              <a:gd name="T30" fmla="*/ 2147483647 w 146"/>
              <a:gd name="T31" fmla="*/ 2147483647 h 88"/>
              <a:gd name="T32" fmla="*/ 2147483647 w 146"/>
              <a:gd name="T33" fmla="*/ 2147483647 h 88"/>
              <a:gd name="T34" fmla="*/ 2147483647 w 146"/>
              <a:gd name="T35" fmla="*/ 2147483647 h 88"/>
              <a:gd name="T36" fmla="*/ 2147483647 w 146"/>
              <a:gd name="T37" fmla="*/ 2147483647 h 88"/>
              <a:gd name="T38" fmla="*/ 2147483647 w 146"/>
              <a:gd name="T39" fmla="*/ 2147483647 h 88"/>
              <a:gd name="T40" fmla="*/ 2147483647 w 146"/>
              <a:gd name="T41" fmla="*/ 2147483647 h 88"/>
              <a:gd name="T42" fmla="*/ 2147483647 w 146"/>
              <a:gd name="T43" fmla="*/ 2147483647 h 88"/>
              <a:gd name="T44" fmla="*/ 2147483647 w 146"/>
              <a:gd name="T45" fmla="*/ 2147483647 h 88"/>
              <a:gd name="T46" fmla="*/ 2147483647 w 146"/>
              <a:gd name="T47" fmla="*/ 2147483647 h 88"/>
              <a:gd name="T48" fmla="*/ 2147483647 w 146"/>
              <a:gd name="T49" fmla="*/ 2147483647 h 88"/>
              <a:gd name="T50" fmla="*/ 2147483647 w 146"/>
              <a:gd name="T51" fmla="*/ 2147483647 h 88"/>
              <a:gd name="T52" fmla="*/ 2147483647 w 146"/>
              <a:gd name="T53" fmla="*/ 2147483647 h 88"/>
              <a:gd name="T54" fmla="*/ 2147483647 w 146"/>
              <a:gd name="T55" fmla="*/ 2147483647 h 88"/>
              <a:gd name="T56" fmla="*/ 2147483647 w 146"/>
              <a:gd name="T57" fmla="*/ 2147483647 h 88"/>
              <a:gd name="T58" fmla="*/ 2147483647 w 146"/>
              <a:gd name="T59" fmla="*/ 2147483647 h 88"/>
              <a:gd name="T60" fmla="*/ 2147483647 w 146"/>
              <a:gd name="T61" fmla="*/ 2147483647 h 88"/>
              <a:gd name="T62" fmla="*/ 2147483647 w 146"/>
              <a:gd name="T63" fmla="*/ 0 h 88"/>
              <a:gd name="T64" fmla="*/ 2147483647 w 146"/>
              <a:gd name="T65" fmla="*/ 2147483647 h 88"/>
              <a:gd name="T66" fmla="*/ 2147483647 w 146"/>
              <a:gd name="T67" fmla="*/ 2147483647 h 88"/>
              <a:gd name="T68" fmla="*/ 2147483647 w 146"/>
              <a:gd name="T69" fmla="*/ 2147483647 h 88"/>
              <a:gd name="T70" fmla="*/ 2147483647 w 146"/>
              <a:gd name="T71" fmla="*/ 2147483647 h 88"/>
              <a:gd name="T72" fmla="*/ 2147483647 w 146"/>
              <a:gd name="T73" fmla="*/ 2147483647 h 88"/>
              <a:gd name="T74" fmla="*/ 2147483647 w 146"/>
              <a:gd name="T75" fmla="*/ 2147483647 h 88"/>
              <a:gd name="T76" fmla="*/ 2147483647 w 146"/>
              <a:gd name="T77" fmla="*/ 2147483647 h 88"/>
              <a:gd name="T78" fmla="*/ 2147483647 w 146"/>
              <a:gd name="T79" fmla="*/ 2147483647 h 88"/>
              <a:gd name="T80" fmla="*/ 2147483647 w 146"/>
              <a:gd name="T81" fmla="*/ 2147483647 h 88"/>
              <a:gd name="T82" fmla="*/ 2147483647 w 146"/>
              <a:gd name="T83" fmla="*/ 2147483647 h 88"/>
              <a:gd name="T84" fmla="*/ 2147483647 w 146"/>
              <a:gd name="T85" fmla="*/ 2147483647 h 88"/>
              <a:gd name="T86" fmla="*/ 2147483647 w 146"/>
              <a:gd name="T87" fmla="*/ 2147483647 h 88"/>
              <a:gd name="T88" fmla="*/ 2147483647 w 146"/>
              <a:gd name="T89" fmla="*/ 2147483647 h 88"/>
              <a:gd name="T90" fmla="*/ 2147483647 w 146"/>
              <a:gd name="T91" fmla="*/ 2147483647 h 88"/>
              <a:gd name="T92" fmla="*/ 2147483647 w 146"/>
              <a:gd name="T93" fmla="*/ 2147483647 h 88"/>
              <a:gd name="T94" fmla="*/ 2147483647 w 146"/>
              <a:gd name="T95" fmla="*/ 2147483647 h 88"/>
              <a:gd name="T96" fmla="*/ 2147483647 w 146"/>
              <a:gd name="T97" fmla="*/ 2147483647 h 88"/>
              <a:gd name="T98" fmla="*/ 2147483647 w 146"/>
              <a:gd name="T99" fmla="*/ 2147483647 h 88"/>
              <a:gd name="T100" fmla="*/ 2147483647 w 146"/>
              <a:gd name="T101" fmla="*/ 2147483647 h 88"/>
              <a:gd name="T102" fmla="*/ 2147483647 w 146"/>
              <a:gd name="T103" fmla="*/ 2147483647 h 88"/>
              <a:gd name="T104" fmla="*/ 2147483647 w 146"/>
              <a:gd name="T105" fmla="*/ 2147483647 h 88"/>
              <a:gd name="T106" fmla="*/ 2147483647 w 146"/>
              <a:gd name="T107" fmla="*/ 2147483647 h 88"/>
              <a:gd name="T108" fmla="*/ 0 w 146"/>
              <a:gd name="T109" fmla="*/ 2147483647 h 88"/>
              <a:gd name="T110" fmla="*/ 2147483647 w 146"/>
              <a:gd name="T111" fmla="*/ 2147483647 h 88"/>
              <a:gd name="T112" fmla="*/ 2147483647 w 146"/>
              <a:gd name="T113" fmla="*/ 2147483647 h 88"/>
              <a:gd name="T114" fmla="*/ 2147483647 w 146"/>
              <a:gd name="T115" fmla="*/ 2147483647 h 88"/>
              <a:gd name="T116" fmla="*/ 2147483647 w 146"/>
              <a:gd name="T117" fmla="*/ 2147483647 h 88"/>
              <a:gd name="T118" fmla="*/ 2147483647 w 146"/>
              <a:gd name="T119" fmla="*/ 2147483647 h 88"/>
              <a:gd name="T120" fmla="*/ 2147483647 w 146"/>
              <a:gd name="T121" fmla="*/ 2147483647 h 88"/>
              <a:gd name="T122" fmla="*/ 2147483647 w 146"/>
              <a:gd name="T123" fmla="*/ 2147483647 h 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6"/>
              <a:gd name="T187" fmla="*/ 0 h 88"/>
              <a:gd name="T188" fmla="*/ 146 w 146"/>
              <a:gd name="T189" fmla="*/ 88 h 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6" h="88">
                <a:moveTo>
                  <a:pt x="2" y="72"/>
                </a:moveTo>
                <a:lnTo>
                  <a:pt x="2" y="78"/>
                </a:lnTo>
                <a:lnTo>
                  <a:pt x="2" y="85"/>
                </a:lnTo>
                <a:lnTo>
                  <a:pt x="2" y="87"/>
                </a:lnTo>
                <a:lnTo>
                  <a:pt x="4" y="88"/>
                </a:lnTo>
                <a:lnTo>
                  <a:pt x="10" y="87"/>
                </a:lnTo>
                <a:lnTo>
                  <a:pt x="16" y="80"/>
                </a:lnTo>
                <a:lnTo>
                  <a:pt x="22" y="76"/>
                </a:lnTo>
                <a:lnTo>
                  <a:pt x="28" y="72"/>
                </a:lnTo>
                <a:lnTo>
                  <a:pt x="34" y="70"/>
                </a:lnTo>
                <a:lnTo>
                  <a:pt x="41" y="70"/>
                </a:lnTo>
                <a:lnTo>
                  <a:pt x="47" y="65"/>
                </a:lnTo>
                <a:lnTo>
                  <a:pt x="53" y="64"/>
                </a:lnTo>
                <a:lnTo>
                  <a:pt x="59" y="62"/>
                </a:lnTo>
                <a:lnTo>
                  <a:pt x="65" y="58"/>
                </a:lnTo>
                <a:lnTo>
                  <a:pt x="72" y="53"/>
                </a:lnTo>
                <a:lnTo>
                  <a:pt x="78" y="53"/>
                </a:lnTo>
                <a:lnTo>
                  <a:pt x="84" y="50"/>
                </a:lnTo>
                <a:lnTo>
                  <a:pt x="90" y="50"/>
                </a:lnTo>
                <a:lnTo>
                  <a:pt x="95" y="45"/>
                </a:lnTo>
                <a:lnTo>
                  <a:pt x="102" y="39"/>
                </a:lnTo>
                <a:lnTo>
                  <a:pt x="108" y="36"/>
                </a:lnTo>
                <a:lnTo>
                  <a:pt x="114" y="34"/>
                </a:lnTo>
                <a:lnTo>
                  <a:pt x="120" y="32"/>
                </a:lnTo>
                <a:lnTo>
                  <a:pt x="126" y="29"/>
                </a:lnTo>
                <a:lnTo>
                  <a:pt x="132" y="23"/>
                </a:lnTo>
                <a:lnTo>
                  <a:pt x="138" y="17"/>
                </a:lnTo>
                <a:lnTo>
                  <a:pt x="145" y="12"/>
                </a:lnTo>
                <a:lnTo>
                  <a:pt x="146" y="6"/>
                </a:lnTo>
                <a:lnTo>
                  <a:pt x="142" y="1"/>
                </a:lnTo>
                <a:lnTo>
                  <a:pt x="136" y="4"/>
                </a:lnTo>
                <a:lnTo>
                  <a:pt x="130" y="0"/>
                </a:lnTo>
                <a:lnTo>
                  <a:pt x="123" y="1"/>
                </a:lnTo>
                <a:lnTo>
                  <a:pt x="117" y="6"/>
                </a:lnTo>
                <a:lnTo>
                  <a:pt x="111" y="7"/>
                </a:lnTo>
                <a:lnTo>
                  <a:pt x="105" y="11"/>
                </a:lnTo>
                <a:lnTo>
                  <a:pt x="98" y="13"/>
                </a:lnTo>
                <a:lnTo>
                  <a:pt x="92" y="9"/>
                </a:lnTo>
                <a:lnTo>
                  <a:pt x="87" y="9"/>
                </a:lnTo>
                <a:lnTo>
                  <a:pt x="81" y="13"/>
                </a:lnTo>
                <a:lnTo>
                  <a:pt x="75" y="14"/>
                </a:lnTo>
                <a:lnTo>
                  <a:pt x="68" y="16"/>
                </a:lnTo>
                <a:lnTo>
                  <a:pt x="62" y="14"/>
                </a:lnTo>
                <a:lnTo>
                  <a:pt x="56" y="13"/>
                </a:lnTo>
                <a:lnTo>
                  <a:pt x="50" y="15"/>
                </a:lnTo>
                <a:lnTo>
                  <a:pt x="44" y="16"/>
                </a:lnTo>
                <a:lnTo>
                  <a:pt x="37" y="19"/>
                </a:lnTo>
                <a:lnTo>
                  <a:pt x="32" y="20"/>
                </a:lnTo>
                <a:lnTo>
                  <a:pt x="26" y="20"/>
                </a:lnTo>
                <a:lnTo>
                  <a:pt x="20" y="23"/>
                </a:lnTo>
                <a:lnTo>
                  <a:pt x="14" y="23"/>
                </a:lnTo>
                <a:lnTo>
                  <a:pt x="7" y="29"/>
                </a:lnTo>
                <a:lnTo>
                  <a:pt x="6" y="36"/>
                </a:lnTo>
                <a:lnTo>
                  <a:pt x="1" y="41"/>
                </a:lnTo>
                <a:lnTo>
                  <a:pt x="0" y="44"/>
                </a:lnTo>
                <a:lnTo>
                  <a:pt x="6" y="48"/>
                </a:lnTo>
                <a:lnTo>
                  <a:pt x="11" y="52"/>
                </a:lnTo>
                <a:lnTo>
                  <a:pt x="12" y="55"/>
                </a:lnTo>
                <a:lnTo>
                  <a:pt x="12" y="58"/>
                </a:lnTo>
                <a:lnTo>
                  <a:pt x="5" y="65"/>
                </a:lnTo>
                <a:lnTo>
                  <a:pt x="3" y="69"/>
                </a:lnTo>
                <a:lnTo>
                  <a:pt x="2" y="7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1" name="Freeform 318"/>
          <p:cNvSpPr>
            <a:spLocks/>
          </p:cNvSpPr>
          <p:nvPr/>
        </p:nvSpPr>
        <p:spPr bwMode="auto">
          <a:xfrm>
            <a:off x="7940675" y="5097463"/>
            <a:ext cx="17463" cy="11112"/>
          </a:xfrm>
          <a:custGeom>
            <a:avLst/>
            <a:gdLst>
              <a:gd name="T0" fmla="*/ 0 w 37"/>
              <a:gd name="T1" fmla="*/ 2147483647 h 27"/>
              <a:gd name="T2" fmla="*/ 2147483647 w 37"/>
              <a:gd name="T3" fmla="*/ 2147483647 h 27"/>
              <a:gd name="T4" fmla="*/ 2147483647 w 37"/>
              <a:gd name="T5" fmla="*/ 2147483647 h 27"/>
              <a:gd name="T6" fmla="*/ 2147483647 w 37"/>
              <a:gd name="T7" fmla="*/ 2147483647 h 27"/>
              <a:gd name="T8" fmla="*/ 2147483647 w 37"/>
              <a:gd name="T9" fmla="*/ 2147483647 h 27"/>
              <a:gd name="T10" fmla="*/ 2147483647 w 37"/>
              <a:gd name="T11" fmla="*/ 2147483647 h 27"/>
              <a:gd name="T12" fmla="*/ 2147483647 w 37"/>
              <a:gd name="T13" fmla="*/ 0 h 27"/>
              <a:gd name="T14" fmla="*/ 2147483647 w 37"/>
              <a:gd name="T15" fmla="*/ 2147483647 h 27"/>
              <a:gd name="T16" fmla="*/ 2147483647 w 37"/>
              <a:gd name="T17" fmla="*/ 2147483647 h 27"/>
              <a:gd name="T18" fmla="*/ 2147483647 w 37"/>
              <a:gd name="T19" fmla="*/ 2147483647 h 27"/>
              <a:gd name="T20" fmla="*/ 2147483647 w 37"/>
              <a:gd name="T21" fmla="*/ 2147483647 h 27"/>
              <a:gd name="T22" fmla="*/ 2147483647 w 37"/>
              <a:gd name="T23" fmla="*/ 2147483647 h 27"/>
              <a:gd name="T24" fmla="*/ 2147483647 w 37"/>
              <a:gd name="T25" fmla="*/ 2147483647 h 27"/>
              <a:gd name="T26" fmla="*/ 2147483647 w 37"/>
              <a:gd name="T27" fmla="*/ 2147483647 h 27"/>
              <a:gd name="T28" fmla="*/ 2147483647 w 37"/>
              <a:gd name="T29" fmla="*/ 2147483647 h 27"/>
              <a:gd name="T30" fmla="*/ 2147483647 w 37"/>
              <a:gd name="T31" fmla="*/ 2147483647 h 27"/>
              <a:gd name="T32" fmla="*/ 2147483647 w 37"/>
              <a:gd name="T33" fmla="*/ 2147483647 h 27"/>
              <a:gd name="T34" fmla="*/ 0 w 37"/>
              <a:gd name="T35" fmla="*/ 2147483647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27"/>
              <a:gd name="T56" fmla="*/ 37 w 37"/>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27">
                <a:moveTo>
                  <a:pt x="0" y="18"/>
                </a:moveTo>
                <a:lnTo>
                  <a:pt x="6" y="13"/>
                </a:lnTo>
                <a:lnTo>
                  <a:pt x="12" y="11"/>
                </a:lnTo>
                <a:lnTo>
                  <a:pt x="18" y="6"/>
                </a:lnTo>
                <a:lnTo>
                  <a:pt x="25" y="3"/>
                </a:lnTo>
                <a:lnTo>
                  <a:pt x="31" y="2"/>
                </a:lnTo>
                <a:lnTo>
                  <a:pt x="37" y="0"/>
                </a:lnTo>
                <a:lnTo>
                  <a:pt x="35" y="3"/>
                </a:lnTo>
                <a:lnTo>
                  <a:pt x="36" y="8"/>
                </a:lnTo>
                <a:lnTo>
                  <a:pt x="36" y="11"/>
                </a:lnTo>
                <a:lnTo>
                  <a:pt x="33" y="12"/>
                </a:lnTo>
                <a:lnTo>
                  <a:pt x="29" y="14"/>
                </a:lnTo>
                <a:lnTo>
                  <a:pt x="27" y="19"/>
                </a:lnTo>
                <a:lnTo>
                  <a:pt x="26" y="27"/>
                </a:lnTo>
                <a:lnTo>
                  <a:pt x="21" y="19"/>
                </a:lnTo>
                <a:lnTo>
                  <a:pt x="14" y="25"/>
                </a:lnTo>
                <a:lnTo>
                  <a:pt x="2" y="19"/>
                </a:lnTo>
                <a:lnTo>
                  <a:pt x="0" y="1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2" name="Freeform 319"/>
          <p:cNvSpPr>
            <a:spLocks/>
          </p:cNvSpPr>
          <p:nvPr/>
        </p:nvSpPr>
        <p:spPr bwMode="auto">
          <a:xfrm>
            <a:off x="1657350" y="4106863"/>
            <a:ext cx="3175" cy="3175"/>
          </a:xfrm>
          <a:custGeom>
            <a:avLst/>
            <a:gdLst>
              <a:gd name="T0" fmla="*/ 0 w 6"/>
              <a:gd name="T1" fmla="*/ 2147483647 h 11"/>
              <a:gd name="T2" fmla="*/ 2147483647 w 6"/>
              <a:gd name="T3" fmla="*/ 2147483647 h 11"/>
              <a:gd name="T4" fmla="*/ 2147483647 w 6"/>
              <a:gd name="T5" fmla="*/ 0 h 11"/>
              <a:gd name="T6" fmla="*/ 2147483647 w 6"/>
              <a:gd name="T7" fmla="*/ 2147483647 h 11"/>
              <a:gd name="T8" fmla="*/ 0 w 6"/>
              <a:gd name="T9" fmla="*/ 2147483647 h 11"/>
              <a:gd name="T10" fmla="*/ 0 60000 65536"/>
              <a:gd name="T11" fmla="*/ 0 60000 65536"/>
              <a:gd name="T12" fmla="*/ 0 60000 65536"/>
              <a:gd name="T13" fmla="*/ 0 60000 65536"/>
              <a:gd name="T14" fmla="*/ 0 60000 65536"/>
              <a:gd name="T15" fmla="*/ 0 w 6"/>
              <a:gd name="T16" fmla="*/ 0 h 11"/>
              <a:gd name="T17" fmla="*/ 6 w 6"/>
              <a:gd name="T18" fmla="*/ 11 h 11"/>
            </a:gdLst>
            <a:ahLst/>
            <a:cxnLst>
              <a:cxn ang="T10">
                <a:pos x="T0" y="T1"/>
              </a:cxn>
              <a:cxn ang="T11">
                <a:pos x="T2" y="T3"/>
              </a:cxn>
              <a:cxn ang="T12">
                <a:pos x="T4" y="T5"/>
              </a:cxn>
              <a:cxn ang="T13">
                <a:pos x="T6" y="T7"/>
              </a:cxn>
              <a:cxn ang="T14">
                <a:pos x="T8" y="T9"/>
              </a:cxn>
            </a:cxnLst>
            <a:rect l="T15" t="T16" r="T17" b="T18"/>
            <a:pathLst>
              <a:path w="6" h="11">
                <a:moveTo>
                  <a:pt x="0" y="11"/>
                </a:moveTo>
                <a:lnTo>
                  <a:pt x="6" y="7"/>
                </a:lnTo>
                <a:lnTo>
                  <a:pt x="6" y="0"/>
                </a:lnTo>
                <a:lnTo>
                  <a:pt x="2" y="7"/>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3" name="Freeform 320"/>
          <p:cNvSpPr>
            <a:spLocks/>
          </p:cNvSpPr>
          <p:nvPr/>
        </p:nvSpPr>
        <p:spPr bwMode="auto">
          <a:xfrm>
            <a:off x="1612900" y="4070350"/>
            <a:ext cx="42863" cy="96838"/>
          </a:xfrm>
          <a:custGeom>
            <a:avLst/>
            <a:gdLst>
              <a:gd name="T0" fmla="*/ 2147483647 w 93"/>
              <a:gd name="T1" fmla="*/ 2147483647 h 205"/>
              <a:gd name="T2" fmla="*/ 2147483647 w 93"/>
              <a:gd name="T3" fmla="*/ 2147483647 h 205"/>
              <a:gd name="T4" fmla="*/ 2147483647 w 93"/>
              <a:gd name="T5" fmla="*/ 2147483647 h 205"/>
              <a:gd name="T6" fmla="*/ 2147483647 w 93"/>
              <a:gd name="T7" fmla="*/ 2147483647 h 205"/>
              <a:gd name="T8" fmla="*/ 2147483647 w 93"/>
              <a:gd name="T9" fmla="*/ 2147483647 h 205"/>
              <a:gd name="T10" fmla="*/ 2147483647 w 93"/>
              <a:gd name="T11" fmla="*/ 2147483647 h 205"/>
              <a:gd name="T12" fmla="*/ 2147483647 w 93"/>
              <a:gd name="T13" fmla="*/ 2147483647 h 205"/>
              <a:gd name="T14" fmla="*/ 2147483647 w 93"/>
              <a:gd name="T15" fmla="*/ 2147483647 h 205"/>
              <a:gd name="T16" fmla="*/ 2147483647 w 93"/>
              <a:gd name="T17" fmla="*/ 2147483647 h 205"/>
              <a:gd name="T18" fmla="*/ 2147483647 w 93"/>
              <a:gd name="T19" fmla="*/ 2147483647 h 205"/>
              <a:gd name="T20" fmla="*/ 2147483647 w 93"/>
              <a:gd name="T21" fmla="*/ 2147483647 h 205"/>
              <a:gd name="T22" fmla="*/ 2147483647 w 93"/>
              <a:gd name="T23" fmla="*/ 2147483647 h 205"/>
              <a:gd name="T24" fmla="*/ 2147483647 w 93"/>
              <a:gd name="T25" fmla="*/ 2147483647 h 205"/>
              <a:gd name="T26" fmla="*/ 2147483647 w 93"/>
              <a:gd name="T27" fmla="*/ 2147483647 h 205"/>
              <a:gd name="T28" fmla="*/ 2147483647 w 93"/>
              <a:gd name="T29" fmla="*/ 2147483647 h 205"/>
              <a:gd name="T30" fmla="*/ 2147483647 w 93"/>
              <a:gd name="T31" fmla="*/ 2147483647 h 205"/>
              <a:gd name="T32" fmla="*/ 2147483647 w 93"/>
              <a:gd name="T33" fmla="*/ 2147483647 h 205"/>
              <a:gd name="T34" fmla="*/ 2147483647 w 93"/>
              <a:gd name="T35" fmla="*/ 2147483647 h 205"/>
              <a:gd name="T36" fmla="*/ 2147483647 w 93"/>
              <a:gd name="T37" fmla="*/ 2147483647 h 205"/>
              <a:gd name="T38" fmla="*/ 2147483647 w 93"/>
              <a:gd name="T39" fmla="*/ 0 h 205"/>
              <a:gd name="T40" fmla="*/ 2147483647 w 93"/>
              <a:gd name="T41" fmla="*/ 2147483647 h 205"/>
              <a:gd name="T42" fmla="*/ 2147483647 w 93"/>
              <a:gd name="T43" fmla="*/ 2147483647 h 205"/>
              <a:gd name="T44" fmla="*/ 2147483647 w 93"/>
              <a:gd name="T45" fmla="*/ 2147483647 h 205"/>
              <a:gd name="T46" fmla="*/ 2147483647 w 93"/>
              <a:gd name="T47" fmla="*/ 2147483647 h 205"/>
              <a:gd name="T48" fmla="*/ 2147483647 w 93"/>
              <a:gd name="T49" fmla="*/ 2147483647 h 205"/>
              <a:gd name="T50" fmla="*/ 2147483647 w 93"/>
              <a:gd name="T51" fmla="*/ 2147483647 h 205"/>
              <a:gd name="T52" fmla="*/ 2147483647 w 93"/>
              <a:gd name="T53" fmla="*/ 2147483647 h 205"/>
              <a:gd name="T54" fmla="*/ 2147483647 w 93"/>
              <a:gd name="T55" fmla="*/ 2147483647 h 205"/>
              <a:gd name="T56" fmla="*/ 2147483647 w 93"/>
              <a:gd name="T57" fmla="*/ 2147483647 h 205"/>
              <a:gd name="T58" fmla="*/ 2147483647 w 93"/>
              <a:gd name="T59" fmla="*/ 2147483647 h 205"/>
              <a:gd name="T60" fmla="*/ 2147483647 w 93"/>
              <a:gd name="T61" fmla="*/ 2147483647 h 205"/>
              <a:gd name="T62" fmla="*/ 2147483647 w 93"/>
              <a:gd name="T63" fmla="*/ 2147483647 h 205"/>
              <a:gd name="T64" fmla="*/ 2147483647 w 93"/>
              <a:gd name="T65" fmla="*/ 2147483647 h 205"/>
              <a:gd name="T66" fmla="*/ 2147483647 w 93"/>
              <a:gd name="T67" fmla="*/ 2147483647 h 205"/>
              <a:gd name="T68" fmla="*/ 2147483647 w 93"/>
              <a:gd name="T69" fmla="*/ 2147483647 h 205"/>
              <a:gd name="T70" fmla="*/ 2147483647 w 93"/>
              <a:gd name="T71" fmla="*/ 2147483647 h 205"/>
              <a:gd name="T72" fmla="*/ 2147483647 w 93"/>
              <a:gd name="T73" fmla="*/ 2147483647 h 205"/>
              <a:gd name="T74" fmla="*/ 2147483647 w 93"/>
              <a:gd name="T75" fmla="*/ 2147483647 h 205"/>
              <a:gd name="T76" fmla="*/ 2147483647 w 93"/>
              <a:gd name="T77" fmla="*/ 2147483647 h 205"/>
              <a:gd name="T78" fmla="*/ 2147483647 w 93"/>
              <a:gd name="T79" fmla="*/ 2147483647 h 205"/>
              <a:gd name="T80" fmla="*/ 0 w 93"/>
              <a:gd name="T81" fmla="*/ 2147483647 h 2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3"/>
              <a:gd name="T124" fmla="*/ 0 h 205"/>
              <a:gd name="T125" fmla="*/ 93 w 93"/>
              <a:gd name="T126" fmla="*/ 205 h 20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3" h="205">
                <a:moveTo>
                  <a:pt x="0" y="205"/>
                </a:moveTo>
                <a:lnTo>
                  <a:pt x="1" y="197"/>
                </a:lnTo>
                <a:lnTo>
                  <a:pt x="4" y="183"/>
                </a:lnTo>
                <a:lnTo>
                  <a:pt x="5" y="176"/>
                </a:lnTo>
                <a:lnTo>
                  <a:pt x="6" y="170"/>
                </a:lnTo>
                <a:lnTo>
                  <a:pt x="7" y="164"/>
                </a:lnTo>
                <a:lnTo>
                  <a:pt x="7" y="162"/>
                </a:lnTo>
                <a:lnTo>
                  <a:pt x="8" y="155"/>
                </a:lnTo>
                <a:lnTo>
                  <a:pt x="9" y="148"/>
                </a:lnTo>
                <a:lnTo>
                  <a:pt x="11" y="142"/>
                </a:lnTo>
                <a:lnTo>
                  <a:pt x="12" y="134"/>
                </a:lnTo>
                <a:lnTo>
                  <a:pt x="13" y="129"/>
                </a:lnTo>
                <a:lnTo>
                  <a:pt x="14" y="122"/>
                </a:lnTo>
                <a:lnTo>
                  <a:pt x="15" y="114"/>
                </a:lnTo>
                <a:lnTo>
                  <a:pt x="15" y="110"/>
                </a:lnTo>
                <a:lnTo>
                  <a:pt x="16" y="103"/>
                </a:lnTo>
                <a:lnTo>
                  <a:pt x="17" y="97"/>
                </a:lnTo>
                <a:lnTo>
                  <a:pt x="18" y="91"/>
                </a:lnTo>
                <a:lnTo>
                  <a:pt x="18" y="86"/>
                </a:lnTo>
                <a:lnTo>
                  <a:pt x="19" y="79"/>
                </a:lnTo>
                <a:lnTo>
                  <a:pt x="20" y="73"/>
                </a:lnTo>
                <a:lnTo>
                  <a:pt x="21" y="66"/>
                </a:lnTo>
                <a:lnTo>
                  <a:pt x="22" y="59"/>
                </a:lnTo>
                <a:lnTo>
                  <a:pt x="23" y="52"/>
                </a:lnTo>
                <a:lnTo>
                  <a:pt x="23" y="46"/>
                </a:lnTo>
                <a:lnTo>
                  <a:pt x="24" y="42"/>
                </a:lnTo>
                <a:lnTo>
                  <a:pt x="29" y="38"/>
                </a:lnTo>
                <a:lnTo>
                  <a:pt x="35" y="41"/>
                </a:lnTo>
                <a:lnTo>
                  <a:pt x="42" y="47"/>
                </a:lnTo>
                <a:lnTo>
                  <a:pt x="43" y="46"/>
                </a:lnTo>
                <a:lnTo>
                  <a:pt x="47" y="39"/>
                </a:lnTo>
                <a:lnTo>
                  <a:pt x="50" y="35"/>
                </a:lnTo>
                <a:lnTo>
                  <a:pt x="52" y="34"/>
                </a:lnTo>
                <a:lnTo>
                  <a:pt x="54" y="28"/>
                </a:lnTo>
                <a:lnTo>
                  <a:pt x="60" y="21"/>
                </a:lnTo>
                <a:lnTo>
                  <a:pt x="61" y="19"/>
                </a:lnTo>
                <a:lnTo>
                  <a:pt x="64" y="13"/>
                </a:lnTo>
                <a:lnTo>
                  <a:pt x="67" y="6"/>
                </a:lnTo>
                <a:lnTo>
                  <a:pt x="72" y="0"/>
                </a:lnTo>
                <a:lnTo>
                  <a:pt x="82" y="0"/>
                </a:lnTo>
                <a:lnTo>
                  <a:pt x="77" y="7"/>
                </a:lnTo>
                <a:lnTo>
                  <a:pt x="77" y="13"/>
                </a:lnTo>
                <a:lnTo>
                  <a:pt x="83" y="11"/>
                </a:lnTo>
                <a:lnTo>
                  <a:pt x="90" y="11"/>
                </a:lnTo>
                <a:lnTo>
                  <a:pt x="93" y="18"/>
                </a:lnTo>
                <a:lnTo>
                  <a:pt x="91" y="26"/>
                </a:lnTo>
                <a:lnTo>
                  <a:pt x="89" y="31"/>
                </a:lnTo>
                <a:lnTo>
                  <a:pt x="85" y="38"/>
                </a:lnTo>
                <a:lnTo>
                  <a:pt x="84" y="42"/>
                </a:lnTo>
                <a:lnTo>
                  <a:pt x="82" y="49"/>
                </a:lnTo>
                <a:lnTo>
                  <a:pt x="81" y="55"/>
                </a:lnTo>
                <a:lnTo>
                  <a:pt x="78" y="62"/>
                </a:lnTo>
                <a:lnTo>
                  <a:pt x="74" y="69"/>
                </a:lnTo>
                <a:lnTo>
                  <a:pt x="77" y="75"/>
                </a:lnTo>
                <a:lnTo>
                  <a:pt x="74" y="82"/>
                </a:lnTo>
                <a:lnTo>
                  <a:pt x="73" y="89"/>
                </a:lnTo>
                <a:lnTo>
                  <a:pt x="70" y="95"/>
                </a:lnTo>
                <a:lnTo>
                  <a:pt x="70" y="102"/>
                </a:lnTo>
                <a:lnTo>
                  <a:pt x="70" y="109"/>
                </a:lnTo>
                <a:lnTo>
                  <a:pt x="72" y="116"/>
                </a:lnTo>
                <a:lnTo>
                  <a:pt x="70" y="123"/>
                </a:lnTo>
                <a:lnTo>
                  <a:pt x="68" y="130"/>
                </a:lnTo>
                <a:lnTo>
                  <a:pt x="65" y="135"/>
                </a:lnTo>
                <a:lnTo>
                  <a:pt x="65" y="140"/>
                </a:lnTo>
                <a:lnTo>
                  <a:pt x="63" y="147"/>
                </a:lnTo>
                <a:lnTo>
                  <a:pt x="60" y="155"/>
                </a:lnTo>
                <a:lnTo>
                  <a:pt x="62" y="147"/>
                </a:lnTo>
                <a:lnTo>
                  <a:pt x="57" y="154"/>
                </a:lnTo>
                <a:lnTo>
                  <a:pt x="55" y="160"/>
                </a:lnTo>
                <a:lnTo>
                  <a:pt x="50" y="167"/>
                </a:lnTo>
                <a:lnTo>
                  <a:pt x="46" y="173"/>
                </a:lnTo>
                <a:lnTo>
                  <a:pt x="40" y="174"/>
                </a:lnTo>
                <a:lnTo>
                  <a:pt x="35" y="178"/>
                </a:lnTo>
                <a:lnTo>
                  <a:pt x="33" y="182"/>
                </a:lnTo>
                <a:lnTo>
                  <a:pt x="27" y="189"/>
                </a:lnTo>
                <a:lnTo>
                  <a:pt x="21" y="196"/>
                </a:lnTo>
                <a:lnTo>
                  <a:pt x="19" y="203"/>
                </a:lnTo>
                <a:lnTo>
                  <a:pt x="19" y="205"/>
                </a:lnTo>
                <a:lnTo>
                  <a:pt x="18" y="205"/>
                </a:lnTo>
                <a:lnTo>
                  <a:pt x="12" y="204"/>
                </a:lnTo>
                <a:lnTo>
                  <a:pt x="6" y="204"/>
                </a:lnTo>
                <a:lnTo>
                  <a:pt x="0" y="20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4" name="Freeform 321"/>
          <p:cNvSpPr>
            <a:spLocks/>
          </p:cNvSpPr>
          <p:nvPr/>
        </p:nvSpPr>
        <p:spPr bwMode="auto">
          <a:xfrm>
            <a:off x="2041525" y="4560888"/>
            <a:ext cx="1169988" cy="1447800"/>
          </a:xfrm>
          <a:custGeom>
            <a:avLst/>
            <a:gdLst>
              <a:gd name="T0" fmla="*/ 2147483647 w 2472"/>
              <a:gd name="T1" fmla="*/ 2147483647 h 3082"/>
              <a:gd name="T2" fmla="*/ 2147483647 w 2472"/>
              <a:gd name="T3" fmla="*/ 2147483647 h 3082"/>
              <a:gd name="T4" fmla="*/ 2147483647 w 2472"/>
              <a:gd name="T5" fmla="*/ 2147483647 h 3082"/>
              <a:gd name="T6" fmla="*/ 2147483647 w 2472"/>
              <a:gd name="T7" fmla="*/ 2147483647 h 3082"/>
              <a:gd name="T8" fmla="*/ 2147483647 w 2472"/>
              <a:gd name="T9" fmla="*/ 2147483647 h 3082"/>
              <a:gd name="T10" fmla="*/ 2147483647 w 2472"/>
              <a:gd name="T11" fmla="*/ 2147483647 h 3082"/>
              <a:gd name="T12" fmla="*/ 2147483647 w 2472"/>
              <a:gd name="T13" fmla="*/ 2147483647 h 3082"/>
              <a:gd name="T14" fmla="*/ 2147483647 w 2472"/>
              <a:gd name="T15" fmla="*/ 2147483647 h 3082"/>
              <a:gd name="T16" fmla="*/ 2147483647 w 2472"/>
              <a:gd name="T17" fmla="*/ 2147483647 h 3082"/>
              <a:gd name="T18" fmla="*/ 2147483647 w 2472"/>
              <a:gd name="T19" fmla="*/ 2147483647 h 3082"/>
              <a:gd name="T20" fmla="*/ 2147483647 w 2472"/>
              <a:gd name="T21" fmla="*/ 2147483647 h 3082"/>
              <a:gd name="T22" fmla="*/ 2147483647 w 2472"/>
              <a:gd name="T23" fmla="*/ 2147483647 h 3082"/>
              <a:gd name="T24" fmla="*/ 2147483647 w 2472"/>
              <a:gd name="T25" fmla="*/ 2147483647 h 3082"/>
              <a:gd name="T26" fmla="*/ 2147483647 w 2472"/>
              <a:gd name="T27" fmla="*/ 2147483647 h 3082"/>
              <a:gd name="T28" fmla="*/ 2147483647 w 2472"/>
              <a:gd name="T29" fmla="*/ 2147483647 h 3082"/>
              <a:gd name="T30" fmla="*/ 2147483647 w 2472"/>
              <a:gd name="T31" fmla="*/ 2147483647 h 3082"/>
              <a:gd name="T32" fmla="*/ 2147483647 w 2472"/>
              <a:gd name="T33" fmla="*/ 2147483647 h 3082"/>
              <a:gd name="T34" fmla="*/ 2147483647 w 2472"/>
              <a:gd name="T35" fmla="*/ 2147483647 h 3082"/>
              <a:gd name="T36" fmla="*/ 2147483647 w 2472"/>
              <a:gd name="T37" fmla="*/ 2147483647 h 3082"/>
              <a:gd name="T38" fmla="*/ 2147483647 w 2472"/>
              <a:gd name="T39" fmla="*/ 2147483647 h 3082"/>
              <a:gd name="T40" fmla="*/ 2147483647 w 2472"/>
              <a:gd name="T41" fmla="*/ 2147483647 h 3082"/>
              <a:gd name="T42" fmla="*/ 2147483647 w 2472"/>
              <a:gd name="T43" fmla="*/ 2147483647 h 3082"/>
              <a:gd name="T44" fmla="*/ 2147483647 w 2472"/>
              <a:gd name="T45" fmla="*/ 2147483647 h 3082"/>
              <a:gd name="T46" fmla="*/ 2147483647 w 2472"/>
              <a:gd name="T47" fmla="*/ 2147483647 h 3082"/>
              <a:gd name="T48" fmla="*/ 2147483647 w 2472"/>
              <a:gd name="T49" fmla="*/ 2147483647 h 3082"/>
              <a:gd name="T50" fmla="*/ 2147483647 w 2472"/>
              <a:gd name="T51" fmla="*/ 2147483647 h 3082"/>
              <a:gd name="T52" fmla="*/ 2147483647 w 2472"/>
              <a:gd name="T53" fmla="*/ 2147483647 h 3082"/>
              <a:gd name="T54" fmla="*/ 2147483647 w 2472"/>
              <a:gd name="T55" fmla="*/ 2147483647 h 3082"/>
              <a:gd name="T56" fmla="*/ 2147483647 w 2472"/>
              <a:gd name="T57" fmla="*/ 2147483647 h 3082"/>
              <a:gd name="T58" fmla="*/ 2147483647 w 2472"/>
              <a:gd name="T59" fmla="*/ 2147483647 h 3082"/>
              <a:gd name="T60" fmla="*/ 2147483647 w 2472"/>
              <a:gd name="T61" fmla="*/ 2147483647 h 3082"/>
              <a:gd name="T62" fmla="*/ 2147483647 w 2472"/>
              <a:gd name="T63" fmla="*/ 2147483647 h 3082"/>
              <a:gd name="T64" fmla="*/ 2147483647 w 2472"/>
              <a:gd name="T65" fmla="*/ 2147483647 h 3082"/>
              <a:gd name="T66" fmla="*/ 2147483647 w 2472"/>
              <a:gd name="T67" fmla="*/ 2147483647 h 3082"/>
              <a:gd name="T68" fmla="*/ 2147483647 w 2472"/>
              <a:gd name="T69" fmla="*/ 2147483647 h 3082"/>
              <a:gd name="T70" fmla="*/ 2147483647 w 2472"/>
              <a:gd name="T71" fmla="*/ 2147483647 h 3082"/>
              <a:gd name="T72" fmla="*/ 2147483647 w 2472"/>
              <a:gd name="T73" fmla="*/ 2147483647 h 3082"/>
              <a:gd name="T74" fmla="*/ 2147483647 w 2472"/>
              <a:gd name="T75" fmla="*/ 2147483647 h 3082"/>
              <a:gd name="T76" fmla="*/ 2147483647 w 2472"/>
              <a:gd name="T77" fmla="*/ 2147483647 h 3082"/>
              <a:gd name="T78" fmla="*/ 2147483647 w 2472"/>
              <a:gd name="T79" fmla="*/ 2147483647 h 3082"/>
              <a:gd name="T80" fmla="*/ 2147483647 w 2472"/>
              <a:gd name="T81" fmla="*/ 2147483647 h 3082"/>
              <a:gd name="T82" fmla="*/ 2147483647 w 2472"/>
              <a:gd name="T83" fmla="*/ 2147483647 h 3082"/>
              <a:gd name="T84" fmla="*/ 2147483647 w 2472"/>
              <a:gd name="T85" fmla="*/ 2147483647 h 3082"/>
              <a:gd name="T86" fmla="*/ 2147483647 w 2472"/>
              <a:gd name="T87" fmla="*/ 2147483647 h 3082"/>
              <a:gd name="T88" fmla="*/ 2147483647 w 2472"/>
              <a:gd name="T89" fmla="*/ 2147483647 h 3082"/>
              <a:gd name="T90" fmla="*/ 2147483647 w 2472"/>
              <a:gd name="T91" fmla="*/ 2147483647 h 3082"/>
              <a:gd name="T92" fmla="*/ 2147483647 w 2472"/>
              <a:gd name="T93" fmla="*/ 2147483647 h 3082"/>
              <a:gd name="T94" fmla="*/ 2147483647 w 2472"/>
              <a:gd name="T95" fmla="*/ 2147483647 h 3082"/>
              <a:gd name="T96" fmla="*/ 2147483647 w 2472"/>
              <a:gd name="T97" fmla="*/ 2147483647 h 3082"/>
              <a:gd name="T98" fmla="*/ 2147483647 w 2472"/>
              <a:gd name="T99" fmla="*/ 2147483647 h 3082"/>
              <a:gd name="T100" fmla="*/ 2147483647 w 2472"/>
              <a:gd name="T101" fmla="*/ 2147483647 h 3082"/>
              <a:gd name="T102" fmla="*/ 2147483647 w 2472"/>
              <a:gd name="T103" fmla="*/ 2147483647 h 3082"/>
              <a:gd name="T104" fmla="*/ 2147483647 w 2472"/>
              <a:gd name="T105" fmla="*/ 2147483647 h 3082"/>
              <a:gd name="T106" fmla="*/ 2147483647 w 2472"/>
              <a:gd name="T107" fmla="*/ 2147483647 h 3082"/>
              <a:gd name="T108" fmla="*/ 2147483647 w 2472"/>
              <a:gd name="T109" fmla="*/ 2147483647 h 3082"/>
              <a:gd name="T110" fmla="*/ 2147483647 w 2472"/>
              <a:gd name="T111" fmla="*/ 2147483647 h 3082"/>
              <a:gd name="T112" fmla="*/ 2147483647 w 2472"/>
              <a:gd name="T113" fmla="*/ 2147483647 h 3082"/>
              <a:gd name="T114" fmla="*/ 2147483647 w 2472"/>
              <a:gd name="T115" fmla="*/ 2147483647 h 3082"/>
              <a:gd name="T116" fmla="*/ 2147483647 w 2472"/>
              <a:gd name="T117" fmla="*/ 2147483647 h 3082"/>
              <a:gd name="T118" fmla="*/ 2147483647 w 2472"/>
              <a:gd name="T119" fmla="*/ 2147483647 h 3082"/>
              <a:gd name="T120" fmla="*/ 2147483647 w 2472"/>
              <a:gd name="T121" fmla="*/ 2147483647 h 3082"/>
              <a:gd name="T122" fmla="*/ 2147483647 w 2472"/>
              <a:gd name="T123" fmla="*/ 2147483647 h 30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72"/>
              <a:gd name="T187" fmla="*/ 0 h 3082"/>
              <a:gd name="T188" fmla="*/ 2472 w 2472"/>
              <a:gd name="T189" fmla="*/ 3082 h 30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72" h="3082">
                <a:moveTo>
                  <a:pt x="0" y="1011"/>
                </a:moveTo>
                <a:lnTo>
                  <a:pt x="4" y="1006"/>
                </a:lnTo>
                <a:lnTo>
                  <a:pt x="5" y="999"/>
                </a:lnTo>
                <a:lnTo>
                  <a:pt x="10" y="997"/>
                </a:lnTo>
                <a:lnTo>
                  <a:pt x="18" y="993"/>
                </a:lnTo>
                <a:lnTo>
                  <a:pt x="14" y="986"/>
                </a:lnTo>
                <a:lnTo>
                  <a:pt x="10" y="979"/>
                </a:lnTo>
                <a:lnTo>
                  <a:pt x="12" y="973"/>
                </a:lnTo>
                <a:lnTo>
                  <a:pt x="12" y="965"/>
                </a:lnTo>
                <a:lnTo>
                  <a:pt x="14" y="959"/>
                </a:lnTo>
                <a:lnTo>
                  <a:pt x="21" y="952"/>
                </a:lnTo>
                <a:lnTo>
                  <a:pt x="27" y="946"/>
                </a:lnTo>
                <a:lnTo>
                  <a:pt x="33" y="941"/>
                </a:lnTo>
                <a:lnTo>
                  <a:pt x="40" y="936"/>
                </a:lnTo>
                <a:lnTo>
                  <a:pt x="47" y="935"/>
                </a:lnTo>
                <a:lnTo>
                  <a:pt x="50" y="928"/>
                </a:lnTo>
                <a:lnTo>
                  <a:pt x="52" y="921"/>
                </a:lnTo>
                <a:lnTo>
                  <a:pt x="49" y="913"/>
                </a:lnTo>
                <a:lnTo>
                  <a:pt x="48" y="906"/>
                </a:lnTo>
                <a:lnTo>
                  <a:pt x="43" y="898"/>
                </a:lnTo>
                <a:lnTo>
                  <a:pt x="44" y="893"/>
                </a:lnTo>
                <a:lnTo>
                  <a:pt x="46" y="890"/>
                </a:lnTo>
                <a:lnTo>
                  <a:pt x="49" y="884"/>
                </a:lnTo>
                <a:lnTo>
                  <a:pt x="52" y="877"/>
                </a:lnTo>
                <a:lnTo>
                  <a:pt x="56" y="870"/>
                </a:lnTo>
                <a:lnTo>
                  <a:pt x="59" y="863"/>
                </a:lnTo>
                <a:lnTo>
                  <a:pt x="60" y="856"/>
                </a:lnTo>
                <a:lnTo>
                  <a:pt x="59" y="848"/>
                </a:lnTo>
                <a:lnTo>
                  <a:pt x="60" y="841"/>
                </a:lnTo>
                <a:lnTo>
                  <a:pt x="62" y="835"/>
                </a:lnTo>
                <a:lnTo>
                  <a:pt x="62" y="828"/>
                </a:lnTo>
                <a:lnTo>
                  <a:pt x="60" y="823"/>
                </a:lnTo>
                <a:lnTo>
                  <a:pt x="61" y="823"/>
                </a:lnTo>
                <a:lnTo>
                  <a:pt x="61" y="822"/>
                </a:lnTo>
                <a:lnTo>
                  <a:pt x="68" y="819"/>
                </a:lnTo>
                <a:lnTo>
                  <a:pt x="73" y="816"/>
                </a:lnTo>
                <a:lnTo>
                  <a:pt x="80" y="812"/>
                </a:lnTo>
                <a:lnTo>
                  <a:pt x="87" y="807"/>
                </a:lnTo>
                <a:lnTo>
                  <a:pt x="92" y="801"/>
                </a:lnTo>
                <a:lnTo>
                  <a:pt x="93" y="795"/>
                </a:lnTo>
                <a:lnTo>
                  <a:pt x="99" y="793"/>
                </a:lnTo>
                <a:lnTo>
                  <a:pt x="107" y="789"/>
                </a:lnTo>
                <a:lnTo>
                  <a:pt x="112" y="784"/>
                </a:lnTo>
                <a:lnTo>
                  <a:pt x="119" y="779"/>
                </a:lnTo>
                <a:lnTo>
                  <a:pt x="125" y="773"/>
                </a:lnTo>
                <a:lnTo>
                  <a:pt x="131" y="771"/>
                </a:lnTo>
                <a:lnTo>
                  <a:pt x="142" y="771"/>
                </a:lnTo>
                <a:lnTo>
                  <a:pt x="148" y="769"/>
                </a:lnTo>
                <a:lnTo>
                  <a:pt x="154" y="767"/>
                </a:lnTo>
                <a:lnTo>
                  <a:pt x="159" y="766"/>
                </a:lnTo>
                <a:lnTo>
                  <a:pt x="167" y="764"/>
                </a:lnTo>
                <a:lnTo>
                  <a:pt x="173" y="764"/>
                </a:lnTo>
                <a:lnTo>
                  <a:pt x="179" y="763"/>
                </a:lnTo>
                <a:lnTo>
                  <a:pt x="185" y="757"/>
                </a:lnTo>
                <a:lnTo>
                  <a:pt x="190" y="750"/>
                </a:lnTo>
                <a:lnTo>
                  <a:pt x="197" y="745"/>
                </a:lnTo>
                <a:lnTo>
                  <a:pt x="202" y="742"/>
                </a:lnTo>
                <a:lnTo>
                  <a:pt x="206" y="748"/>
                </a:lnTo>
                <a:lnTo>
                  <a:pt x="212" y="745"/>
                </a:lnTo>
                <a:lnTo>
                  <a:pt x="218" y="744"/>
                </a:lnTo>
                <a:lnTo>
                  <a:pt x="223" y="751"/>
                </a:lnTo>
                <a:lnTo>
                  <a:pt x="229" y="757"/>
                </a:lnTo>
                <a:lnTo>
                  <a:pt x="230" y="759"/>
                </a:lnTo>
                <a:lnTo>
                  <a:pt x="235" y="752"/>
                </a:lnTo>
                <a:lnTo>
                  <a:pt x="241" y="759"/>
                </a:lnTo>
                <a:lnTo>
                  <a:pt x="242" y="759"/>
                </a:lnTo>
                <a:lnTo>
                  <a:pt x="244" y="756"/>
                </a:lnTo>
                <a:lnTo>
                  <a:pt x="245" y="751"/>
                </a:lnTo>
                <a:lnTo>
                  <a:pt x="245" y="750"/>
                </a:lnTo>
                <a:lnTo>
                  <a:pt x="247" y="743"/>
                </a:lnTo>
                <a:lnTo>
                  <a:pt x="248" y="735"/>
                </a:lnTo>
                <a:lnTo>
                  <a:pt x="248" y="729"/>
                </a:lnTo>
                <a:lnTo>
                  <a:pt x="249" y="721"/>
                </a:lnTo>
                <a:lnTo>
                  <a:pt x="250" y="715"/>
                </a:lnTo>
                <a:lnTo>
                  <a:pt x="251" y="708"/>
                </a:lnTo>
                <a:lnTo>
                  <a:pt x="252" y="701"/>
                </a:lnTo>
                <a:lnTo>
                  <a:pt x="252" y="694"/>
                </a:lnTo>
                <a:lnTo>
                  <a:pt x="253" y="686"/>
                </a:lnTo>
                <a:lnTo>
                  <a:pt x="255" y="679"/>
                </a:lnTo>
                <a:lnTo>
                  <a:pt x="256" y="672"/>
                </a:lnTo>
                <a:lnTo>
                  <a:pt x="257" y="666"/>
                </a:lnTo>
                <a:lnTo>
                  <a:pt x="257" y="658"/>
                </a:lnTo>
                <a:lnTo>
                  <a:pt x="258" y="652"/>
                </a:lnTo>
                <a:lnTo>
                  <a:pt x="259" y="644"/>
                </a:lnTo>
                <a:lnTo>
                  <a:pt x="260" y="637"/>
                </a:lnTo>
                <a:lnTo>
                  <a:pt x="261" y="630"/>
                </a:lnTo>
                <a:lnTo>
                  <a:pt x="262" y="622"/>
                </a:lnTo>
                <a:lnTo>
                  <a:pt x="263" y="615"/>
                </a:lnTo>
                <a:lnTo>
                  <a:pt x="264" y="608"/>
                </a:lnTo>
                <a:lnTo>
                  <a:pt x="264" y="602"/>
                </a:lnTo>
                <a:lnTo>
                  <a:pt x="265" y="595"/>
                </a:lnTo>
                <a:lnTo>
                  <a:pt x="266" y="588"/>
                </a:lnTo>
                <a:lnTo>
                  <a:pt x="267" y="581"/>
                </a:lnTo>
                <a:lnTo>
                  <a:pt x="268" y="574"/>
                </a:lnTo>
                <a:lnTo>
                  <a:pt x="269" y="566"/>
                </a:lnTo>
                <a:lnTo>
                  <a:pt x="269" y="559"/>
                </a:lnTo>
                <a:lnTo>
                  <a:pt x="271" y="553"/>
                </a:lnTo>
                <a:lnTo>
                  <a:pt x="271" y="546"/>
                </a:lnTo>
                <a:lnTo>
                  <a:pt x="272" y="539"/>
                </a:lnTo>
                <a:lnTo>
                  <a:pt x="272" y="538"/>
                </a:lnTo>
                <a:lnTo>
                  <a:pt x="273" y="531"/>
                </a:lnTo>
                <a:lnTo>
                  <a:pt x="273" y="529"/>
                </a:lnTo>
                <a:lnTo>
                  <a:pt x="277" y="522"/>
                </a:lnTo>
                <a:lnTo>
                  <a:pt x="276" y="515"/>
                </a:lnTo>
                <a:lnTo>
                  <a:pt x="276" y="508"/>
                </a:lnTo>
                <a:lnTo>
                  <a:pt x="273" y="502"/>
                </a:lnTo>
                <a:lnTo>
                  <a:pt x="273" y="497"/>
                </a:lnTo>
                <a:lnTo>
                  <a:pt x="268" y="491"/>
                </a:lnTo>
                <a:lnTo>
                  <a:pt x="265" y="484"/>
                </a:lnTo>
                <a:lnTo>
                  <a:pt x="263" y="476"/>
                </a:lnTo>
                <a:lnTo>
                  <a:pt x="264" y="470"/>
                </a:lnTo>
                <a:lnTo>
                  <a:pt x="263" y="464"/>
                </a:lnTo>
                <a:lnTo>
                  <a:pt x="262" y="457"/>
                </a:lnTo>
                <a:lnTo>
                  <a:pt x="256" y="453"/>
                </a:lnTo>
                <a:lnTo>
                  <a:pt x="249" y="448"/>
                </a:lnTo>
                <a:lnTo>
                  <a:pt x="243" y="442"/>
                </a:lnTo>
                <a:lnTo>
                  <a:pt x="237" y="435"/>
                </a:lnTo>
                <a:lnTo>
                  <a:pt x="234" y="428"/>
                </a:lnTo>
                <a:lnTo>
                  <a:pt x="234" y="417"/>
                </a:lnTo>
                <a:lnTo>
                  <a:pt x="234" y="410"/>
                </a:lnTo>
                <a:lnTo>
                  <a:pt x="234" y="381"/>
                </a:lnTo>
                <a:lnTo>
                  <a:pt x="235" y="374"/>
                </a:lnTo>
                <a:lnTo>
                  <a:pt x="237" y="370"/>
                </a:lnTo>
                <a:lnTo>
                  <a:pt x="244" y="369"/>
                </a:lnTo>
                <a:lnTo>
                  <a:pt x="249" y="369"/>
                </a:lnTo>
                <a:lnTo>
                  <a:pt x="256" y="364"/>
                </a:lnTo>
                <a:lnTo>
                  <a:pt x="263" y="365"/>
                </a:lnTo>
                <a:lnTo>
                  <a:pt x="268" y="360"/>
                </a:lnTo>
                <a:lnTo>
                  <a:pt x="274" y="361"/>
                </a:lnTo>
                <a:lnTo>
                  <a:pt x="280" y="365"/>
                </a:lnTo>
                <a:lnTo>
                  <a:pt x="287" y="368"/>
                </a:lnTo>
                <a:lnTo>
                  <a:pt x="288" y="368"/>
                </a:lnTo>
                <a:lnTo>
                  <a:pt x="291" y="361"/>
                </a:lnTo>
                <a:lnTo>
                  <a:pt x="291" y="354"/>
                </a:lnTo>
                <a:lnTo>
                  <a:pt x="292" y="348"/>
                </a:lnTo>
                <a:lnTo>
                  <a:pt x="288" y="341"/>
                </a:lnTo>
                <a:lnTo>
                  <a:pt x="283" y="335"/>
                </a:lnTo>
                <a:lnTo>
                  <a:pt x="277" y="332"/>
                </a:lnTo>
                <a:lnTo>
                  <a:pt x="260" y="332"/>
                </a:lnTo>
                <a:lnTo>
                  <a:pt x="252" y="330"/>
                </a:lnTo>
                <a:lnTo>
                  <a:pt x="247" y="332"/>
                </a:lnTo>
                <a:lnTo>
                  <a:pt x="248" y="325"/>
                </a:lnTo>
                <a:lnTo>
                  <a:pt x="248" y="281"/>
                </a:lnTo>
                <a:lnTo>
                  <a:pt x="253" y="280"/>
                </a:lnTo>
                <a:lnTo>
                  <a:pt x="261" y="280"/>
                </a:lnTo>
                <a:lnTo>
                  <a:pt x="267" y="275"/>
                </a:lnTo>
                <a:lnTo>
                  <a:pt x="272" y="277"/>
                </a:lnTo>
                <a:lnTo>
                  <a:pt x="277" y="280"/>
                </a:lnTo>
                <a:lnTo>
                  <a:pt x="350" y="280"/>
                </a:lnTo>
                <a:lnTo>
                  <a:pt x="351" y="274"/>
                </a:lnTo>
                <a:lnTo>
                  <a:pt x="350" y="267"/>
                </a:lnTo>
                <a:lnTo>
                  <a:pt x="352" y="260"/>
                </a:lnTo>
                <a:lnTo>
                  <a:pt x="359" y="263"/>
                </a:lnTo>
                <a:lnTo>
                  <a:pt x="361" y="269"/>
                </a:lnTo>
                <a:lnTo>
                  <a:pt x="363" y="276"/>
                </a:lnTo>
                <a:lnTo>
                  <a:pt x="369" y="279"/>
                </a:lnTo>
                <a:lnTo>
                  <a:pt x="377" y="276"/>
                </a:lnTo>
                <a:lnTo>
                  <a:pt x="382" y="269"/>
                </a:lnTo>
                <a:lnTo>
                  <a:pt x="386" y="263"/>
                </a:lnTo>
                <a:lnTo>
                  <a:pt x="390" y="256"/>
                </a:lnTo>
                <a:lnTo>
                  <a:pt x="396" y="250"/>
                </a:lnTo>
                <a:lnTo>
                  <a:pt x="402" y="248"/>
                </a:lnTo>
                <a:lnTo>
                  <a:pt x="409" y="255"/>
                </a:lnTo>
                <a:lnTo>
                  <a:pt x="411" y="261"/>
                </a:lnTo>
                <a:lnTo>
                  <a:pt x="415" y="267"/>
                </a:lnTo>
                <a:lnTo>
                  <a:pt x="418" y="275"/>
                </a:lnTo>
                <a:lnTo>
                  <a:pt x="421" y="281"/>
                </a:lnTo>
                <a:lnTo>
                  <a:pt x="423" y="288"/>
                </a:lnTo>
                <a:lnTo>
                  <a:pt x="424" y="295"/>
                </a:lnTo>
                <a:lnTo>
                  <a:pt x="424" y="301"/>
                </a:lnTo>
                <a:lnTo>
                  <a:pt x="422" y="307"/>
                </a:lnTo>
                <a:lnTo>
                  <a:pt x="422" y="315"/>
                </a:lnTo>
                <a:lnTo>
                  <a:pt x="422" y="322"/>
                </a:lnTo>
                <a:lnTo>
                  <a:pt x="428" y="322"/>
                </a:lnTo>
                <a:lnTo>
                  <a:pt x="435" y="320"/>
                </a:lnTo>
                <a:lnTo>
                  <a:pt x="436" y="320"/>
                </a:lnTo>
                <a:lnTo>
                  <a:pt x="437" y="321"/>
                </a:lnTo>
                <a:lnTo>
                  <a:pt x="442" y="327"/>
                </a:lnTo>
                <a:lnTo>
                  <a:pt x="448" y="333"/>
                </a:lnTo>
                <a:lnTo>
                  <a:pt x="460" y="347"/>
                </a:lnTo>
                <a:lnTo>
                  <a:pt x="468" y="354"/>
                </a:lnTo>
                <a:lnTo>
                  <a:pt x="474" y="357"/>
                </a:lnTo>
                <a:lnTo>
                  <a:pt x="480" y="357"/>
                </a:lnTo>
                <a:lnTo>
                  <a:pt x="486" y="355"/>
                </a:lnTo>
                <a:lnTo>
                  <a:pt x="491" y="354"/>
                </a:lnTo>
                <a:lnTo>
                  <a:pt x="497" y="346"/>
                </a:lnTo>
                <a:lnTo>
                  <a:pt x="503" y="342"/>
                </a:lnTo>
                <a:lnTo>
                  <a:pt x="509" y="339"/>
                </a:lnTo>
                <a:lnTo>
                  <a:pt x="515" y="339"/>
                </a:lnTo>
                <a:lnTo>
                  <a:pt x="521" y="345"/>
                </a:lnTo>
                <a:lnTo>
                  <a:pt x="521" y="350"/>
                </a:lnTo>
                <a:lnTo>
                  <a:pt x="517" y="358"/>
                </a:lnTo>
                <a:lnTo>
                  <a:pt x="520" y="365"/>
                </a:lnTo>
                <a:lnTo>
                  <a:pt x="527" y="362"/>
                </a:lnTo>
                <a:lnTo>
                  <a:pt x="529" y="355"/>
                </a:lnTo>
                <a:lnTo>
                  <a:pt x="532" y="348"/>
                </a:lnTo>
                <a:lnTo>
                  <a:pt x="538" y="344"/>
                </a:lnTo>
                <a:lnTo>
                  <a:pt x="543" y="339"/>
                </a:lnTo>
                <a:lnTo>
                  <a:pt x="544" y="332"/>
                </a:lnTo>
                <a:lnTo>
                  <a:pt x="547" y="327"/>
                </a:lnTo>
                <a:lnTo>
                  <a:pt x="555" y="324"/>
                </a:lnTo>
                <a:lnTo>
                  <a:pt x="556" y="323"/>
                </a:lnTo>
                <a:lnTo>
                  <a:pt x="562" y="320"/>
                </a:lnTo>
                <a:lnTo>
                  <a:pt x="568" y="317"/>
                </a:lnTo>
                <a:lnTo>
                  <a:pt x="574" y="315"/>
                </a:lnTo>
                <a:lnTo>
                  <a:pt x="580" y="311"/>
                </a:lnTo>
                <a:lnTo>
                  <a:pt x="582" y="305"/>
                </a:lnTo>
                <a:lnTo>
                  <a:pt x="589" y="300"/>
                </a:lnTo>
                <a:lnTo>
                  <a:pt x="595" y="301"/>
                </a:lnTo>
                <a:lnTo>
                  <a:pt x="596" y="307"/>
                </a:lnTo>
                <a:lnTo>
                  <a:pt x="600" y="301"/>
                </a:lnTo>
                <a:lnTo>
                  <a:pt x="606" y="295"/>
                </a:lnTo>
                <a:lnTo>
                  <a:pt x="612" y="289"/>
                </a:lnTo>
                <a:lnTo>
                  <a:pt x="614" y="282"/>
                </a:lnTo>
                <a:lnTo>
                  <a:pt x="615" y="275"/>
                </a:lnTo>
                <a:lnTo>
                  <a:pt x="615" y="268"/>
                </a:lnTo>
                <a:lnTo>
                  <a:pt x="620" y="261"/>
                </a:lnTo>
                <a:lnTo>
                  <a:pt x="625" y="260"/>
                </a:lnTo>
                <a:lnTo>
                  <a:pt x="631" y="261"/>
                </a:lnTo>
                <a:lnTo>
                  <a:pt x="637" y="255"/>
                </a:lnTo>
                <a:lnTo>
                  <a:pt x="644" y="250"/>
                </a:lnTo>
                <a:lnTo>
                  <a:pt x="656" y="247"/>
                </a:lnTo>
                <a:lnTo>
                  <a:pt x="657" y="241"/>
                </a:lnTo>
                <a:lnTo>
                  <a:pt x="657" y="240"/>
                </a:lnTo>
                <a:lnTo>
                  <a:pt x="659" y="233"/>
                </a:lnTo>
                <a:lnTo>
                  <a:pt x="660" y="226"/>
                </a:lnTo>
                <a:lnTo>
                  <a:pt x="654" y="225"/>
                </a:lnTo>
                <a:lnTo>
                  <a:pt x="648" y="224"/>
                </a:lnTo>
                <a:lnTo>
                  <a:pt x="641" y="224"/>
                </a:lnTo>
                <a:lnTo>
                  <a:pt x="635" y="224"/>
                </a:lnTo>
                <a:lnTo>
                  <a:pt x="629" y="225"/>
                </a:lnTo>
                <a:lnTo>
                  <a:pt x="623" y="221"/>
                </a:lnTo>
                <a:lnTo>
                  <a:pt x="617" y="216"/>
                </a:lnTo>
                <a:lnTo>
                  <a:pt x="620" y="209"/>
                </a:lnTo>
                <a:lnTo>
                  <a:pt x="620" y="202"/>
                </a:lnTo>
                <a:lnTo>
                  <a:pt x="619" y="195"/>
                </a:lnTo>
                <a:lnTo>
                  <a:pt x="615" y="188"/>
                </a:lnTo>
                <a:lnTo>
                  <a:pt x="612" y="182"/>
                </a:lnTo>
                <a:lnTo>
                  <a:pt x="609" y="176"/>
                </a:lnTo>
                <a:lnTo>
                  <a:pt x="605" y="169"/>
                </a:lnTo>
                <a:lnTo>
                  <a:pt x="606" y="162"/>
                </a:lnTo>
                <a:lnTo>
                  <a:pt x="606" y="155"/>
                </a:lnTo>
                <a:lnTo>
                  <a:pt x="605" y="147"/>
                </a:lnTo>
                <a:lnTo>
                  <a:pt x="606" y="142"/>
                </a:lnTo>
                <a:lnTo>
                  <a:pt x="608" y="135"/>
                </a:lnTo>
                <a:lnTo>
                  <a:pt x="604" y="128"/>
                </a:lnTo>
                <a:lnTo>
                  <a:pt x="599" y="121"/>
                </a:lnTo>
                <a:lnTo>
                  <a:pt x="593" y="118"/>
                </a:lnTo>
                <a:lnTo>
                  <a:pt x="587" y="111"/>
                </a:lnTo>
                <a:lnTo>
                  <a:pt x="582" y="104"/>
                </a:lnTo>
                <a:lnTo>
                  <a:pt x="578" y="98"/>
                </a:lnTo>
                <a:lnTo>
                  <a:pt x="577" y="91"/>
                </a:lnTo>
                <a:lnTo>
                  <a:pt x="571" y="85"/>
                </a:lnTo>
                <a:lnTo>
                  <a:pt x="574" y="78"/>
                </a:lnTo>
                <a:lnTo>
                  <a:pt x="581" y="82"/>
                </a:lnTo>
                <a:lnTo>
                  <a:pt x="581" y="83"/>
                </a:lnTo>
                <a:lnTo>
                  <a:pt x="585" y="90"/>
                </a:lnTo>
                <a:lnTo>
                  <a:pt x="590" y="90"/>
                </a:lnTo>
                <a:lnTo>
                  <a:pt x="596" y="89"/>
                </a:lnTo>
                <a:lnTo>
                  <a:pt x="602" y="89"/>
                </a:lnTo>
                <a:lnTo>
                  <a:pt x="608" y="90"/>
                </a:lnTo>
                <a:lnTo>
                  <a:pt x="615" y="95"/>
                </a:lnTo>
                <a:lnTo>
                  <a:pt x="617" y="102"/>
                </a:lnTo>
                <a:lnTo>
                  <a:pt x="619" y="110"/>
                </a:lnTo>
                <a:lnTo>
                  <a:pt x="625" y="107"/>
                </a:lnTo>
                <a:lnTo>
                  <a:pt x="631" y="104"/>
                </a:lnTo>
                <a:lnTo>
                  <a:pt x="637" y="106"/>
                </a:lnTo>
                <a:lnTo>
                  <a:pt x="644" y="104"/>
                </a:lnTo>
                <a:lnTo>
                  <a:pt x="650" y="111"/>
                </a:lnTo>
                <a:lnTo>
                  <a:pt x="656" y="110"/>
                </a:lnTo>
                <a:lnTo>
                  <a:pt x="660" y="103"/>
                </a:lnTo>
                <a:lnTo>
                  <a:pt x="666" y="106"/>
                </a:lnTo>
                <a:lnTo>
                  <a:pt x="670" y="113"/>
                </a:lnTo>
                <a:lnTo>
                  <a:pt x="677" y="120"/>
                </a:lnTo>
                <a:lnTo>
                  <a:pt x="681" y="126"/>
                </a:lnTo>
                <a:lnTo>
                  <a:pt x="686" y="132"/>
                </a:lnTo>
                <a:lnTo>
                  <a:pt x="692" y="135"/>
                </a:lnTo>
                <a:lnTo>
                  <a:pt x="698" y="131"/>
                </a:lnTo>
                <a:lnTo>
                  <a:pt x="700" y="124"/>
                </a:lnTo>
                <a:lnTo>
                  <a:pt x="700" y="118"/>
                </a:lnTo>
                <a:lnTo>
                  <a:pt x="698" y="111"/>
                </a:lnTo>
                <a:lnTo>
                  <a:pt x="699" y="104"/>
                </a:lnTo>
                <a:lnTo>
                  <a:pt x="701" y="97"/>
                </a:lnTo>
                <a:lnTo>
                  <a:pt x="708" y="97"/>
                </a:lnTo>
                <a:lnTo>
                  <a:pt x="714" y="96"/>
                </a:lnTo>
                <a:lnTo>
                  <a:pt x="718" y="89"/>
                </a:lnTo>
                <a:lnTo>
                  <a:pt x="724" y="87"/>
                </a:lnTo>
                <a:lnTo>
                  <a:pt x="730" y="90"/>
                </a:lnTo>
                <a:lnTo>
                  <a:pt x="737" y="92"/>
                </a:lnTo>
                <a:lnTo>
                  <a:pt x="743" y="90"/>
                </a:lnTo>
                <a:lnTo>
                  <a:pt x="749" y="87"/>
                </a:lnTo>
                <a:lnTo>
                  <a:pt x="755" y="88"/>
                </a:lnTo>
                <a:lnTo>
                  <a:pt x="767" y="80"/>
                </a:lnTo>
                <a:lnTo>
                  <a:pt x="774" y="81"/>
                </a:lnTo>
                <a:lnTo>
                  <a:pt x="779" y="75"/>
                </a:lnTo>
                <a:lnTo>
                  <a:pt x="780" y="69"/>
                </a:lnTo>
                <a:lnTo>
                  <a:pt x="786" y="67"/>
                </a:lnTo>
                <a:lnTo>
                  <a:pt x="793" y="65"/>
                </a:lnTo>
                <a:lnTo>
                  <a:pt x="795" y="59"/>
                </a:lnTo>
                <a:lnTo>
                  <a:pt x="801" y="61"/>
                </a:lnTo>
                <a:lnTo>
                  <a:pt x="802" y="62"/>
                </a:lnTo>
                <a:lnTo>
                  <a:pt x="808" y="61"/>
                </a:lnTo>
                <a:lnTo>
                  <a:pt x="814" y="58"/>
                </a:lnTo>
                <a:lnTo>
                  <a:pt x="816" y="50"/>
                </a:lnTo>
                <a:lnTo>
                  <a:pt x="821" y="43"/>
                </a:lnTo>
                <a:lnTo>
                  <a:pt x="828" y="40"/>
                </a:lnTo>
                <a:lnTo>
                  <a:pt x="834" y="34"/>
                </a:lnTo>
                <a:lnTo>
                  <a:pt x="838" y="29"/>
                </a:lnTo>
                <a:lnTo>
                  <a:pt x="839" y="22"/>
                </a:lnTo>
                <a:lnTo>
                  <a:pt x="838" y="18"/>
                </a:lnTo>
                <a:lnTo>
                  <a:pt x="836" y="11"/>
                </a:lnTo>
                <a:lnTo>
                  <a:pt x="830" y="5"/>
                </a:lnTo>
                <a:lnTo>
                  <a:pt x="833" y="5"/>
                </a:lnTo>
                <a:lnTo>
                  <a:pt x="840" y="5"/>
                </a:lnTo>
                <a:lnTo>
                  <a:pt x="845" y="6"/>
                </a:lnTo>
                <a:lnTo>
                  <a:pt x="851" y="5"/>
                </a:lnTo>
                <a:lnTo>
                  <a:pt x="858" y="5"/>
                </a:lnTo>
                <a:lnTo>
                  <a:pt x="864" y="0"/>
                </a:lnTo>
                <a:lnTo>
                  <a:pt x="869" y="3"/>
                </a:lnTo>
                <a:lnTo>
                  <a:pt x="871" y="8"/>
                </a:lnTo>
                <a:lnTo>
                  <a:pt x="876" y="13"/>
                </a:lnTo>
                <a:lnTo>
                  <a:pt x="877" y="19"/>
                </a:lnTo>
                <a:lnTo>
                  <a:pt x="876" y="27"/>
                </a:lnTo>
                <a:lnTo>
                  <a:pt x="875" y="34"/>
                </a:lnTo>
                <a:lnTo>
                  <a:pt x="874" y="41"/>
                </a:lnTo>
                <a:lnTo>
                  <a:pt x="871" y="47"/>
                </a:lnTo>
                <a:lnTo>
                  <a:pt x="867" y="55"/>
                </a:lnTo>
                <a:lnTo>
                  <a:pt x="871" y="61"/>
                </a:lnTo>
                <a:lnTo>
                  <a:pt x="875" y="61"/>
                </a:lnTo>
                <a:lnTo>
                  <a:pt x="880" y="63"/>
                </a:lnTo>
                <a:lnTo>
                  <a:pt x="887" y="64"/>
                </a:lnTo>
                <a:lnTo>
                  <a:pt x="892" y="67"/>
                </a:lnTo>
                <a:lnTo>
                  <a:pt x="895" y="71"/>
                </a:lnTo>
                <a:lnTo>
                  <a:pt x="892" y="78"/>
                </a:lnTo>
                <a:lnTo>
                  <a:pt x="892" y="85"/>
                </a:lnTo>
                <a:lnTo>
                  <a:pt x="897" y="90"/>
                </a:lnTo>
                <a:lnTo>
                  <a:pt x="898" y="98"/>
                </a:lnTo>
                <a:lnTo>
                  <a:pt x="904" y="104"/>
                </a:lnTo>
                <a:lnTo>
                  <a:pt x="899" y="111"/>
                </a:lnTo>
                <a:lnTo>
                  <a:pt x="896" y="118"/>
                </a:lnTo>
                <a:lnTo>
                  <a:pt x="894" y="124"/>
                </a:lnTo>
                <a:lnTo>
                  <a:pt x="888" y="130"/>
                </a:lnTo>
                <a:lnTo>
                  <a:pt x="883" y="135"/>
                </a:lnTo>
                <a:lnTo>
                  <a:pt x="885" y="142"/>
                </a:lnTo>
                <a:lnTo>
                  <a:pt x="885" y="147"/>
                </a:lnTo>
                <a:lnTo>
                  <a:pt x="883" y="154"/>
                </a:lnTo>
                <a:lnTo>
                  <a:pt x="880" y="162"/>
                </a:lnTo>
                <a:lnTo>
                  <a:pt x="878" y="168"/>
                </a:lnTo>
                <a:lnTo>
                  <a:pt x="875" y="175"/>
                </a:lnTo>
                <a:lnTo>
                  <a:pt x="875" y="182"/>
                </a:lnTo>
                <a:lnTo>
                  <a:pt x="873" y="188"/>
                </a:lnTo>
                <a:lnTo>
                  <a:pt x="873" y="195"/>
                </a:lnTo>
                <a:lnTo>
                  <a:pt x="872" y="202"/>
                </a:lnTo>
                <a:lnTo>
                  <a:pt x="873" y="209"/>
                </a:lnTo>
                <a:lnTo>
                  <a:pt x="878" y="223"/>
                </a:lnTo>
                <a:lnTo>
                  <a:pt x="877" y="228"/>
                </a:lnTo>
                <a:lnTo>
                  <a:pt x="884" y="235"/>
                </a:lnTo>
                <a:lnTo>
                  <a:pt x="888" y="241"/>
                </a:lnTo>
                <a:lnTo>
                  <a:pt x="889" y="249"/>
                </a:lnTo>
                <a:lnTo>
                  <a:pt x="888" y="255"/>
                </a:lnTo>
                <a:lnTo>
                  <a:pt x="888" y="261"/>
                </a:lnTo>
                <a:lnTo>
                  <a:pt x="887" y="268"/>
                </a:lnTo>
                <a:lnTo>
                  <a:pt x="893" y="271"/>
                </a:lnTo>
                <a:lnTo>
                  <a:pt x="894" y="271"/>
                </a:lnTo>
                <a:lnTo>
                  <a:pt x="892" y="277"/>
                </a:lnTo>
                <a:lnTo>
                  <a:pt x="898" y="280"/>
                </a:lnTo>
                <a:lnTo>
                  <a:pt x="903" y="287"/>
                </a:lnTo>
                <a:lnTo>
                  <a:pt x="907" y="293"/>
                </a:lnTo>
                <a:lnTo>
                  <a:pt x="914" y="297"/>
                </a:lnTo>
                <a:lnTo>
                  <a:pt x="916" y="304"/>
                </a:lnTo>
                <a:lnTo>
                  <a:pt x="923" y="308"/>
                </a:lnTo>
                <a:lnTo>
                  <a:pt x="928" y="311"/>
                </a:lnTo>
                <a:lnTo>
                  <a:pt x="935" y="312"/>
                </a:lnTo>
                <a:lnTo>
                  <a:pt x="939" y="319"/>
                </a:lnTo>
                <a:lnTo>
                  <a:pt x="946" y="323"/>
                </a:lnTo>
                <a:lnTo>
                  <a:pt x="952" y="317"/>
                </a:lnTo>
                <a:lnTo>
                  <a:pt x="958" y="315"/>
                </a:lnTo>
                <a:lnTo>
                  <a:pt x="964" y="316"/>
                </a:lnTo>
                <a:lnTo>
                  <a:pt x="967" y="309"/>
                </a:lnTo>
                <a:lnTo>
                  <a:pt x="965" y="303"/>
                </a:lnTo>
                <a:lnTo>
                  <a:pt x="965" y="301"/>
                </a:lnTo>
                <a:lnTo>
                  <a:pt x="972" y="300"/>
                </a:lnTo>
                <a:lnTo>
                  <a:pt x="976" y="293"/>
                </a:lnTo>
                <a:lnTo>
                  <a:pt x="982" y="293"/>
                </a:lnTo>
                <a:lnTo>
                  <a:pt x="988" y="295"/>
                </a:lnTo>
                <a:lnTo>
                  <a:pt x="994" y="297"/>
                </a:lnTo>
                <a:lnTo>
                  <a:pt x="998" y="290"/>
                </a:lnTo>
                <a:lnTo>
                  <a:pt x="1005" y="284"/>
                </a:lnTo>
                <a:lnTo>
                  <a:pt x="1011" y="281"/>
                </a:lnTo>
                <a:lnTo>
                  <a:pt x="1017" y="281"/>
                </a:lnTo>
                <a:lnTo>
                  <a:pt x="1023" y="282"/>
                </a:lnTo>
                <a:lnTo>
                  <a:pt x="1029" y="276"/>
                </a:lnTo>
                <a:lnTo>
                  <a:pt x="1034" y="271"/>
                </a:lnTo>
                <a:lnTo>
                  <a:pt x="1038" y="264"/>
                </a:lnTo>
                <a:lnTo>
                  <a:pt x="1044" y="260"/>
                </a:lnTo>
                <a:lnTo>
                  <a:pt x="1050" y="259"/>
                </a:lnTo>
                <a:lnTo>
                  <a:pt x="1056" y="257"/>
                </a:lnTo>
                <a:lnTo>
                  <a:pt x="1059" y="264"/>
                </a:lnTo>
                <a:lnTo>
                  <a:pt x="1066" y="264"/>
                </a:lnTo>
                <a:lnTo>
                  <a:pt x="1072" y="267"/>
                </a:lnTo>
                <a:lnTo>
                  <a:pt x="1077" y="265"/>
                </a:lnTo>
                <a:lnTo>
                  <a:pt x="1083" y="263"/>
                </a:lnTo>
                <a:lnTo>
                  <a:pt x="1091" y="265"/>
                </a:lnTo>
                <a:lnTo>
                  <a:pt x="1095" y="263"/>
                </a:lnTo>
                <a:lnTo>
                  <a:pt x="1100" y="264"/>
                </a:lnTo>
                <a:lnTo>
                  <a:pt x="1106" y="266"/>
                </a:lnTo>
                <a:lnTo>
                  <a:pt x="1112" y="267"/>
                </a:lnTo>
                <a:lnTo>
                  <a:pt x="1118" y="271"/>
                </a:lnTo>
                <a:lnTo>
                  <a:pt x="1125" y="271"/>
                </a:lnTo>
                <a:lnTo>
                  <a:pt x="1130" y="264"/>
                </a:lnTo>
                <a:lnTo>
                  <a:pt x="1130" y="258"/>
                </a:lnTo>
                <a:lnTo>
                  <a:pt x="1128" y="251"/>
                </a:lnTo>
                <a:lnTo>
                  <a:pt x="1115" y="237"/>
                </a:lnTo>
                <a:lnTo>
                  <a:pt x="1118" y="232"/>
                </a:lnTo>
                <a:lnTo>
                  <a:pt x="1124" y="227"/>
                </a:lnTo>
                <a:lnTo>
                  <a:pt x="1126" y="220"/>
                </a:lnTo>
                <a:lnTo>
                  <a:pt x="1131" y="219"/>
                </a:lnTo>
                <a:lnTo>
                  <a:pt x="1138" y="223"/>
                </a:lnTo>
                <a:lnTo>
                  <a:pt x="1143" y="227"/>
                </a:lnTo>
                <a:lnTo>
                  <a:pt x="1149" y="224"/>
                </a:lnTo>
                <a:lnTo>
                  <a:pt x="1156" y="224"/>
                </a:lnTo>
                <a:lnTo>
                  <a:pt x="1162" y="224"/>
                </a:lnTo>
                <a:lnTo>
                  <a:pt x="1167" y="218"/>
                </a:lnTo>
                <a:lnTo>
                  <a:pt x="1173" y="218"/>
                </a:lnTo>
                <a:lnTo>
                  <a:pt x="1181" y="214"/>
                </a:lnTo>
                <a:lnTo>
                  <a:pt x="1186" y="212"/>
                </a:lnTo>
                <a:lnTo>
                  <a:pt x="1187" y="212"/>
                </a:lnTo>
                <a:lnTo>
                  <a:pt x="1188" y="211"/>
                </a:lnTo>
                <a:lnTo>
                  <a:pt x="1192" y="218"/>
                </a:lnTo>
                <a:lnTo>
                  <a:pt x="1198" y="224"/>
                </a:lnTo>
                <a:lnTo>
                  <a:pt x="1202" y="223"/>
                </a:lnTo>
                <a:lnTo>
                  <a:pt x="1206" y="229"/>
                </a:lnTo>
                <a:lnTo>
                  <a:pt x="1213" y="233"/>
                </a:lnTo>
                <a:lnTo>
                  <a:pt x="1219" y="239"/>
                </a:lnTo>
                <a:lnTo>
                  <a:pt x="1225" y="242"/>
                </a:lnTo>
                <a:lnTo>
                  <a:pt x="1231" y="245"/>
                </a:lnTo>
                <a:lnTo>
                  <a:pt x="1236" y="245"/>
                </a:lnTo>
                <a:lnTo>
                  <a:pt x="1244" y="250"/>
                </a:lnTo>
                <a:lnTo>
                  <a:pt x="1248" y="243"/>
                </a:lnTo>
                <a:lnTo>
                  <a:pt x="1253" y="242"/>
                </a:lnTo>
                <a:lnTo>
                  <a:pt x="1259" y="235"/>
                </a:lnTo>
                <a:lnTo>
                  <a:pt x="1265" y="229"/>
                </a:lnTo>
                <a:lnTo>
                  <a:pt x="1272" y="235"/>
                </a:lnTo>
                <a:lnTo>
                  <a:pt x="1277" y="236"/>
                </a:lnTo>
                <a:lnTo>
                  <a:pt x="1283" y="237"/>
                </a:lnTo>
                <a:lnTo>
                  <a:pt x="1289" y="235"/>
                </a:lnTo>
                <a:lnTo>
                  <a:pt x="1295" y="233"/>
                </a:lnTo>
                <a:lnTo>
                  <a:pt x="1298" y="240"/>
                </a:lnTo>
                <a:lnTo>
                  <a:pt x="1297" y="243"/>
                </a:lnTo>
                <a:lnTo>
                  <a:pt x="1304" y="241"/>
                </a:lnTo>
                <a:lnTo>
                  <a:pt x="1310" y="242"/>
                </a:lnTo>
                <a:lnTo>
                  <a:pt x="1316" y="244"/>
                </a:lnTo>
                <a:lnTo>
                  <a:pt x="1322" y="239"/>
                </a:lnTo>
                <a:lnTo>
                  <a:pt x="1334" y="229"/>
                </a:lnTo>
                <a:lnTo>
                  <a:pt x="1338" y="223"/>
                </a:lnTo>
                <a:lnTo>
                  <a:pt x="1342" y="216"/>
                </a:lnTo>
                <a:lnTo>
                  <a:pt x="1343" y="210"/>
                </a:lnTo>
                <a:lnTo>
                  <a:pt x="1347" y="196"/>
                </a:lnTo>
                <a:lnTo>
                  <a:pt x="1350" y="190"/>
                </a:lnTo>
                <a:lnTo>
                  <a:pt x="1353" y="183"/>
                </a:lnTo>
                <a:lnTo>
                  <a:pt x="1355" y="176"/>
                </a:lnTo>
                <a:lnTo>
                  <a:pt x="1355" y="169"/>
                </a:lnTo>
                <a:lnTo>
                  <a:pt x="1357" y="167"/>
                </a:lnTo>
                <a:lnTo>
                  <a:pt x="1362" y="160"/>
                </a:lnTo>
                <a:lnTo>
                  <a:pt x="1367" y="153"/>
                </a:lnTo>
                <a:lnTo>
                  <a:pt x="1371" y="146"/>
                </a:lnTo>
                <a:lnTo>
                  <a:pt x="1374" y="140"/>
                </a:lnTo>
                <a:lnTo>
                  <a:pt x="1377" y="134"/>
                </a:lnTo>
                <a:lnTo>
                  <a:pt x="1380" y="127"/>
                </a:lnTo>
                <a:lnTo>
                  <a:pt x="1384" y="120"/>
                </a:lnTo>
                <a:lnTo>
                  <a:pt x="1388" y="113"/>
                </a:lnTo>
                <a:lnTo>
                  <a:pt x="1393" y="106"/>
                </a:lnTo>
                <a:lnTo>
                  <a:pt x="1397" y="99"/>
                </a:lnTo>
                <a:lnTo>
                  <a:pt x="1399" y="98"/>
                </a:lnTo>
                <a:lnTo>
                  <a:pt x="1404" y="94"/>
                </a:lnTo>
                <a:lnTo>
                  <a:pt x="1409" y="87"/>
                </a:lnTo>
                <a:lnTo>
                  <a:pt x="1410" y="95"/>
                </a:lnTo>
                <a:lnTo>
                  <a:pt x="1415" y="102"/>
                </a:lnTo>
                <a:lnTo>
                  <a:pt x="1412" y="94"/>
                </a:lnTo>
                <a:lnTo>
                  <a:pt x="1410" y="87"/>
                </a:lnTo>
                <a:lnTo>
                  <a:pt x="1409" y="81"/>
                </a:lnTo>
                <a:lnTo>
                  <a:pt x="1412" y="73"/>
                </a:lnTo>
                <a:lnTo>
                  <a:pt x="1420" y="79"/>
                </a:lnTo>
                <a:lnTo>
                  <a:pt x="1425" y="86"/>
                </a:lnTo>
                <a:lnTo>
                  <a:pt x="1429" y="92"/>
                </a:lnTo>
                <a:lnTo>
                  <a:pt x="1432" y="99"/>
                </a:lnTo>
                <a:lnTo>
                  <a:pt x="1432" y="114"/>
                </a:lnTo>
                <a:lnTo>
                  <a:pt x="1432" y="121"/>
                </a:lnTo>
                <a:lnTo>
                  <a:pt x="1431" y="128"/>
                </a:lnTo>
                <a:lnTo>
                  <a:pt x="1432" y="123"/>
                </a:lnTo>
                <a:lnTo>
                  <a:pt x="1433" y="116"/>
                </a:lnTo>
                <a:lnTo>
                  <a:pt x="1437" y="110"/>
                </a:lnTo>
                <a:lnTo>
                  <a:pt x="1437" y="116"/>
                </a:lnTo>
                <a:lnTo>
                  <a:pt x="1438" y="123"/>
                </a:lnTo>
                <a:lnTo>
                  <a:pt x="1437" y="131"/>
                </a:lnTo>
                <a:lnTo>
                  <a:pt x="1437" y="145"/>
                </a:lnTo>
                <a:lnTo>
                  <a:pt x="1438" y="153"/>
                </a:lnTo>
                <a:lnTo>
                  <a:pt x="1439" y="159"/>
                </a:lnTo>
                <a:lnTo>
                  <a:pt x="1440" y="166"/>
                </a:lnTo>
                <a:lnTo>
                  <a:pt x="1441" y="172"/>
                </a:lnTo>
                <a:lnTo>
                  <a:pt x="1444" y="180"/>
                </a:lnTo>
                <a:lnTo>
                  <a:pt x="1445" y="187"/>
                </a:lnTo>
                <a:lnTo>
                  <a:pt x="1445" y="194"/>
                </a:lnTo>
                <a:lnTo>
                  <a:pt x="1451" y="201"/>
                </a:lnTo>
                <a:lnTo>
                  <a:pt x="1453" y="208"/>
                </a:lnTo>
                <a:lnTo>
                  <a:pt x="1453" y="215"/>
                </a:lnTo>
                <a:lnTo>
                  <a:pt x="1456" y="223"/>
                </a:lnTo>
                <a:lnTo>
                  <a:pt x="1457" y="229"/>
                </a:lnTo>
                <a:lnTo>
                  <a:pt x="1459" y="236"/>
                </a:lnTo>
                <a:lnTo>
                  <a:pt x="1461" y="243"/>
                </a:lnTo>
                <a:lnTo>
                  <a:pt x="1457" y="250"/>
                </a:lnTo>
                <a:lnTo>
                  <a:pt x="1460" y="249"/>
                </a:lnTo>
                <a:lnTo>
                  <a:pt x="1466" y="253"/>
                </a:lnTo>
                <a:lnTo>
                  <a:pt x="1468" y="260"/>
                </a:lnTo>
                <a:lnTo>
                  <a:pt x="1471" y="267"/>
                </a:lnTo>
                <a:lnTo>
                  <a:pt x="1477" y="273"/>
                </a:lnTo>
                <a:lnTo>
                  <a:pt x="1484" y="272"/>
                </a:lnTo>
                <a:lnTo>
                  <a:pt x="1491" y="272"/>
                </a:lnTo>
                <a:lnTo>
                  <a:pt x="1496" y="275"/>
                </a:lnTo>
                <a:lnTo>
                  <a:pt x="1503" y="279"/>
                </a:lnTo>
                <a:lnTo>
                  <a:pt x="1504" y="279"/>
                </a:lnTo>
                <a:lnTo>
                  <a:pt x="1509" y="285"/>
                </a:lnTo>
                <a:lnTo>
                  <a:pt x="1511" y="292"/>
                </a:lnTo>
                <a:lnTo>
                  <a:pt x="1511" y="299"/>
                </a:lnTo>
                <a:lnTo>
                  <a:pt x="1511" y="306"/>
                </a:lnTo>
                <a:lnTo>
                  <a:pt x="1509" y="313"/>
                </a:lnTo>
                <a:lnTo>
                  <a:pt x="1503" y="317"/>
                </a:lnTo>
                <a:lnTo>
                  <a:pt x="1501" y="317"/>
                </a:lnTo>
                <a:lnTo>
                  <a:pt x="1495" y="321"/>
                </a:lnTo>
                <a:lnTo>
                  <a:pt x="1496" y="321"/>
                </a:lnTo>
                <a:lnTo>
                  <a:pt x="1503" y="320"/>
                </a:lnTo>
                <a:lnTo>
                  <a:pt x="1509" y="324"/>
                </a:lnTo>
                <a:lnTo>
                  <a:pt x="1503" y="331"/>
                </a:lnTo>
                <a:lnTo>
                  <a:pt x="1498" y="337"/>
                </a:lnTo>
                <a:lnTo>
                  <a:pt x="1492" y="344"/>
                </a:lnTo>
                <a:lnTo>
                  <a:pt x="1485" y="348"/>
                </a:lnTo>
                <a:lnTo>
                  <a:pt x="1484" y="355"/>
                </a:lnTo>
                <a:lnTo>
                  <a:pt x="1477" y="362"/>
                </a:lnTo>
                <a:lnTo>
                  <a:pt x="1472" y="369"/>
                </a:lnTo>
                <a:lnTo>
                  <a:pt x="1469" y="376"/>
                </a:lnTo>
                <a:lnTo>
                  <a:pt x="1466" y="384"/>
                </a:lnTo>
                <a:lnTo>
                  <a:pt x="1462" y="389"/>
                </a:lnTo>
                <a:lnTo>
                  <a:pt x="1457" y="396"/>
                </a:lnTo>
                <a:lnTo>
                  <a:pt x="1452" y="404"/>
                </a:lnTo>
                <a:lnTo>
                  <a:pt x="1445" y="404"/>
                </a:lnTo>
                <a:lnTo>
                  <a:pt x="1439" y="410"/>
                </a:lnTo>
                <a:lnTo>
                  <a:pt x="1436" y="417"/>
                </a:lnTo>
                <a:lnTo>
                  <a:pt x="1433" y="421"/>
                </a:lnTo>
                <a:lnTo>
                  <a:pt x="1431" y="422"/>
                </a:lnTo>
                <a:lnTo>
                  <a:pt x="1425" y="426"/>
                </a:lnTo>
                <a:lnTo>
                  <a:pt x="1422" y="429"/>
                </a:lnTo>
                <a:lnTo>
                  <a:pt x="1418" y="436"/>
                </a:lnTo>
                <a:lnTo>
                  <a:pt x="1416" y="443"/>
                </a:lnTo>
                <a:lnTo>
                  <a:pt x="1413" y="449"/>
                </a:lnTo>
                <a:lnTo>
                  <a:pt x="1410" y="457"/>
                </a:lnTo>
                <a:lnTo>
                  <a:pt x="1404" y="464"/>
                </a:lnTo>
                <a:lnTo>
                  <a:pt x="1400" y="470"/>
                </a:lnTo>
                <a:lnTo>
                  <a:pt x="1395" y="476"/>
                </a:lnTo>
                <a:lnTo>
                  <a:pt x="1394" y="483"/>
                </a:lnTo>
                <a:lnTo>
                  <a:pt x="1394" y="491"/>
                </a:lnTo>
                <a:lnTo>
                  <a:pt x="1395" y="498"/>
                </a:lnTo>
                <a:lnTo>
                  <a:pt x="1388" y="505"/>
                </a:lnTo>
                <a:lnTo>
                  <a:pt x="1382" y="508"/>
                </a:lnTo>
                <a:lnTo>
                  <a:pt x="1381" y="515"/>
                </a:lnTo>
                <a:lnTo>
                  <a:pt x="1381" y="522"/>
                </a:lnTo>
                <a:lnTo>
                  <a:pt x="1375" y="527"/>
                </a:lnTo>
                <a:lnTo>
                  <a:pt x="1369" y="527"/>
                </a:lnTo>
                <a:lnTo>
                  <a:pt x="1363" y="523"/>
                </a:lnTo>
                <a:lnTo>
                  <a:pt x="1355" y="527"/>
                </a:lnTo>
                <a:lnTo>
                  <a:pt x="1349" y="530"/>
                </a:lnTo>
                <a:lnTo>
                  <a:pt x="1343" y="535"/>
                </a:lnTo>
                <a:lnTo>
                  <a:pt x="1337" y="538"/>
                </a:lnTo>
                <a:lnTo>
                  <a:pt x="1332" y="540"/>
                </a:lnTo>
                <a:lnTo>
                  <a:pt x="1332" y="542"/>
                </a:lnTo>
                <a:lnTo>
                  <a:pt x="1332" y="543"/>
                </a:lnTo>
                <a:lnTo>
                  <a:pt x="1338" y="542"/>
                </a:lnTo>
                <a:lnTo>
                  <a:pt x="1343" y="541"/>
                </a:lnTo>
                <a:lnTo>
                  <a:pt x="1350" y="541"/>
                </a:lnTo>
                <a:lnTo>
                  <a:pt x="1355" y="539"/>
                </a:lnTo>
                <a:lnTo>
                  <a:pt x="1363" y="545"/>
                </a:lnTo>
                <a:lnTo>
                  <a:pt x="1361" y="551"/>
                </a:lnTo>
                <a:lnTo>
                  <a:pt x="1367" y="546"/>
                </a:lnTo>
                <a:lnTo>
                  <a:pt x="1373" y="543"/>
                </a:lnTo>
                <a:lnTo>
                  <a:pt x="1379" y="542"/>
                </a:lnTo>
                <a:lnTo>
                  <a:pt x="1385" y="539"/>
                </a:lnTo>
                <a:lnTo>
                  <a:pt x="1391" y="533"/>
                </a:lnTo>
                <a:lnTo>
                  <a:pt x="1398" y="527"/>
                </a:lnTo>
                <a:lnTo>
                  <a:pt x="1399" y="526"/>
                </a:lnTo>
                <a:lnTo>
                  <a:pt x="1405" y="525"/>
                </a:lnTo>
                <a:lnTo>
                  <a:pt x="1412" y="522"/>
                </a:lnTo>
                <a:lnTo>
                  <a:pt x="1417" y="516"/>
                </a:lnTo>
                <a:lnTo>
                  <a:pt x="1424" y="513"/>
                </a:lnTo>
                <a:lnTo>
                  <a:pt x="1428" y="505"/>
                </a:lnTo>
                <a:lnTo>
                  <a:pt x="1434" y="501"/>
                </a:lnTo>
                <a:lnTo>
                  <a:pt x="1440" y="495"/>
                </a:lnTo>
                <a:lnTo>
                  <a:pt x="1444" y="489"/>
                </a:lnTo>
                <a:lnTo>
                  <a:pt x="1451" y="495"/>
                </a:lnTo>
                <a:lnTo>
                  <a:pt x="1451" y="502"/>
                </a:lnTo>
                <a:lnTo>
                  <a:pt x="1453" y="509"/>
                </a:lnTo>
                <a:lnTo>
                  <a:pt x="1452" y="515"/>
                </a:lnTo>
                <a:lnTo>
                  <a:pt x="1450" y="523"/>
                </a:lnTo>
                <a:lnTo>
                  <a:pt x="1452" y="530"/>
                </a:lnTo>
                <a:lnTo>
                  <a:pt x="1455" y="537"/>
                </a:lnTo>
                <a:lnTo>
                  <a:pt x="1460" y="543"/>
                </a:lnTo>
                <a:lnTo>
                  <a:pt x="1461" y="551"/>
                </a:lnTo>
                <a:lnTo>
                  <a:pt x="1459" y="557"/>
                </a:lnTo>
                <a:lnTo>
                  <a:pt x="1460" y="559"/>
                </a:lnTo>
                <a:lnTo>
                  <a:pt x="1463" y="561"/>
                </a:lnTo>
                <a:lnTo>
                  <a:pt x="1469" y="561"/>
                </a:lnTo>
                <a:lnTo>
                  <a:pt x="1475" y="564"/>
                </a:lnTo>
                <a:lnTo>
                  <a:pt x="1474" y="570"/>
                </a:lnTo>
                <a:lnTo>
                  <a:pt x="1481" y="570"/>
                </a:lnTo>
                <a:lnTo>
                  <a:pt x="1487" y="565"/>
                </a:lnTo>
                <a:lnTo>
                  <a:pt x="1493" y="570"/>
                </a:lnTo>
                <a:lnTo>
                  <a:pt x="1497" y="562"/>
                </a:lnTo>
                <a:lnTo>
                  <a:pt x="1503" y="561"/>
                </a:lnTo>
                <a:lnTo>
                  <a:pt x="1509" y="563"/>
                </a:lnTo>
                <a:lnTo>
                  <a:pt x="1513" y="570"/>
                </a:lnTo>
                <a:lnTo>
                  <a:pt x="1514" y="577"/>
                </a:lnTo>
                <a:lnTo>
                  <a:pt x="1515" y="570"/>
                </a:lnTo>
                <a:lnTo>
                  <a:pt x="1520" y="565"/>
                </a:lnTo>
                <a:lnTo>
                  <a:pt x="1526" y="565"/>
                </a:lnTo>
                <a:lnTo>
                  <a:pt x="1533" y="563"/>
                </a:lnTo>
                <a:lnTo>
                  <a:pt x="1536" y="556"/>
                </a:lnTo>
                <a:lnTo>
                  <a:pt x="1543" y="555"/>
                </a:lnTo>
                <a:lnTo>
                  <a:pt x="1549" y="554"/>
                </a:lnTo>
                <a:lnTo>
                  <a:pt x="1547" y="561"/>
                </a:lnTo>
                <a:lnTo>
                  <a:pt x="1544" y="567"/>
                </a:lnTo>
                <a:lnTo>
                  <a:pt x="1543" y="574"/>
                </a:lnTo>
                <a:lnTo>
                  <a:pt x="1540" y="581"/>
                </a:lnTo>
                <a:lnTo>
                  <a:pt x="1539" y="588"/>
                </a:lnTo>
                <a:lnTo>
                  <a:pt x="1534" y="596"/>
                </a:lnTo>
                <a:lnTo>
                  <a:pt x="1536" y="603"/>
                </a:lnTo>
                <a:lnTo>
                  <a:pt x="1537" y="610"/>
                </a:lnTo>
                <a:lnTo>
                  <a:pt x="1535" y="618"/>
                </a:lnTo>
                <a:lnTo>
                  <a:pt x="1535" y="619"/>
                </a:lnTo>
                <a:lnTo>
                  <a:pt x="1536" y="620"/>
                </a:lnTo>
                <a:lnTo>
                  <a:pt x="1540" y="613"/>
                </a:lnTo>
                <a:lnTo>
                  <a:pt x="1540" y="607"/>
                </a:lnTo>
                <a:lnTo>
                  <a:pt x="1543" y="599"/>
                </a:lnTo>
                <a:lnTo>
                  <a:pt x="1545" y="592"/>
                </a:lnTo>
                <a:lnTo>
                  <a:pt x="1547" y="586"/>
                </a:lnTo>
                <a:lnTo>
                  <a:pt x="1549" y="579"/>
                </a:lnTo>
                <a:lnTo>
                  <a:pt x="1552" y="572"/>
                </a:lnTo>
                <a:lnTo>
                  <a:pt x="1557" y="565"/>
                </a:lnTo>
                <a:lnTo>
                  <a:pt x="1558" y="564"/>
                </a:lnTo>
                <a:lnTo>
                  <a:pt x="1563" y="564"/>
                </a:lnTo>
                <a:lnTo>
                  <a:pt x="1570" y="562"/>
                </a:lnTo>
                <a:lnTo>
                  <a:pt x="1573" y="555"/>
                </a:lnTo>
                <a:lnTo>
                  <a:pt x="1576" y="548"/>
                </a:lnTo>
                <a:lnTo>
                  <a:pt x="1581" y="540"/>
                </a:lnTo>
                <a:lnTo>
                  <a:pt x="1585" y="534"/>
                </a:lnTo>
                <a:lnTo>
                  <a:pt x="1590" y="532"/>
                </a:lnTo>
                <a:lnTo>
                  <a:pt x="1592" y="535"/>
                </a:lnTo>
                <a:lnTo>
                  <a:pt x="1596" y="542"/>
                </a:lnTo>
                <a:lnTo>
                  <a:pt x="1603" y="548"/>
                </a:lnTo>
                <a:lnTo>
                  <a:pt x="1602" y="542"/>
                </a:lnTo>
                <a:lnTo>
                  <a:pt x="1600" y="535"/>
                </a:lnTo>
                <a:lnTo>
                  <a:pt x="1606" y="535"/>
                </a:lnTo>
                <a:lnTo>
                  <a:pt x="1612" y="534"/>
                </a:lnTo>
                <a:lnTo>
                  <a:pt x="1618" y="532"/>
                </a:lnTo>
                <a:lnTo>
                  <a:pt x="1617" y="532"/>
                </a:lnTo>
                <a:lnTo>
                  <a:pt x="1612" y="531"/>
                </a:lnTo>
                <a:lnTo>
                  <a:pt x="1599" y="533"/>
                </a:lnTo>
                <a:lnTo>
                  <a:pt x="1599" y="526"/>
                </a:lnTo>
                <a:lnTo>
                  <a:pt x="1603" y="518"/>
                </a:lnTo>
                <a:lnTo>
                  <a:pt x="1609" y="518"/>
                </a:lnTo>
                <a:lnTo>
                  <a:pt x="1610" y="513"/>
                </a:lnTo>
                <a:lnTo>
                  <a:pt x="1612" y="507"/>
                </a:lnTo>
                <a:lnTo>
                  <a:pt x="1610" y="500"/>
                </a:lnTo>
                <a:lnTo>
                  <a:pt x="1610" y="493"/>
                </a:lnTo>
                <a:lnTo>
                  <a:pt x="1613" y="486"/>
                </a:lnTo>
                <a:lnTo>
                  <a:pt x="1619" y="479"/>
                </a:lnTo>
                <a:lnTo>
                  <a:pt x="1625" y="473"/>
                </a:lnTo>
                <a:lnTo>
                  <a:pt x="1632" y="478"/>
                </a:lnTo>
                <a:lnTo>
                  <a:pt x="1638" y="471"/>
                </a:lnTo>
                <a:lnTo>
                  <a:pt x="1641" y="469"/>
                </a:lnTo>
                <a:lnTo>
                  <a:pt x="1647" y="471"/>
                </a:lnTo>
                <a:lnTo>
                  <a:pt x="1648" y="476"/>
                </a:lnTo>
                <a:lnTo>
                  <a:pt x="1653" y="471"/>
                </a:lnTo>
                <a:lnTo>
                  <a:pt x="1660" y="470"/>
                </a:lnTo>
                <a:lnTo>
                  <a:pt x="1662" y="477"/>
                </a:lnTo>
                <a:lnTo>
                  <a:pt x="1668" y="476"/>
                </a:lnTo>
                <a:lnTo>
                  <a:pt x="1664" y="470"/>
                </a:lnTo>
                <a:lnTo>
                  <a:pt x="1665" y="462"/>
                </a:lnTo>
                <a:lnTo>
                  <a:pt x="1672" y="465"/>
                </a:lnTo>
                <a:lnTo>
                  <a:pt x="1676" y="467"/>
                </a:lnTo>
                <a:lnTo>
                  <a:pt x="1682" y="470"/>
                </a:lnTo>
                <a:lnTo>
                  <a:pt x="1681" y="477"/>
                </a:lnTo>
                <a:lnTo>
                  <a:pt x="1687" y="474"/>
                </a:lnTo>
                <a:lnTo>
                  <a:pt x="1690" y="482"/>
                </a:lnTo>
                <a:lnTo>
                  <a:pt x="1696" y="478"/>
                </a:lnTo>
                <a:lnTo>
                  <a:pt x="1696" y="484"/>
                </a:lnTo>
                <a:lnTo>
                  <a:pt x="1702" y="479"/>
                </a:lnTo>
                <a:lnTo>
                  <a:pt x="1704" y="473"/>
                </a:lnTo>
                <a:lnTo>
                  <a:pt x="1703" y="479"/>
                </a:lnTo>
                <a:lnTo>
                  <a:pt x="1709" y="484"/>
                </a:lnTo>
                <a:lnTo>
                  <a:pt x="1708" y="491"/>
                </a:lnTo>
                <a:lnTo>
                  <a:pt x="1711" y="484"/>
                </a:lnTo>
                <a:lnTo>
                  <a:pt x="1718" y="484"/>
                </a:lnTo>
                <a:lnTo>
                  <a:pt x="1715" y="492"/>
                </a:lnTo>
                <a:lnTo>
                  <a:pt x="1709" y="495"/>
                </a:lnTo>
                <a:lnTo>
                  <a:pt x="1715" y="493"/>
                </a:lnTo>
                <a:lnTo>
                  <a:pt x="1722" y="498"/>
                </a:lnTo>
                <a:lnTo>
                  <a:pt x="1728" y="499"/>
                </a:lnTo>
                <a:lnTo>
                  <a:pt x="1734" y="495"/>
                </a:lnTo>
                <a:lnTo>
                  <a:pt x="1733" y="501"/>
                </a:lnTo>
                <a:lnTo>
                  <a:pt x="1739" y="500"/>
                </a:lnTo>
                <a:lnTo>
                  <a:pt x="1743" y="493"/>
                </a:lnTo>
                <a:lnTo>
                  <a:pt x="1742" y="500"/>
                </a:lnTo>
                <a:lnTo>
                  <a:pt x="1745" y="508"/>
                </a:lnTo>
                <a:lnTo>
                  <a:pt x="1751" y="506"/>
                </a:lnTo>
                <a:lnTo>
                  <a:pt x="1751" y="513"/>
                </a:lnTo>
                <a:lnTo>
                  <a:pt x="1754" y="513"/>
                </a:lnTo>
                <a:lnTo>
                  <a:pt x="1758" y="505"/>
                </a:lnTo>
                <a:lnTo>
                  <a:pt x="1758" y="511"/>
                </a:lnTo>
                <a:lnTo>
                  <a:pt x="1764" y="510"/>
                </a:lnTo>
                <a:lnTo>
                  <a:pt x="1767" y="518"/>
                </a:lnTo>
                <a:lnTo>
                  <a:pt x="1773" y="511"/>
                </a:lnTo>
                <a:lnTo>
                  <a:pt x="1774" y="518"/>
                </a:lnTo>
                <a:lnTo>
                  <a:pt x="1779" y="525"/>
                </a:lnTo>
                <a:lnTo>
                  <a:pt x="1785" y="519"/>
                </a:lnTo>
                <a:lnTo>
                  <a:pt x="1788" y="526"/>
                </a:lnTo>
                <a:lnTo>
                  <a:pt x="1793" y="523"/>
                </a:lnTo>
                <a:lnTo>
                  <a:pt x="1789" y="530"/>
                </a:lnTo>
                <a:lnTo>
                  <a:pt x="1791" y="537"/>
                </a:lnTo>
                <a:lnTo>
                  <a:pt x="1794" y="530"/>
                </a:lnTo>
                <a:lnTo>
                  <a:pt x="1800" y="526"/>
                </a:lnTo>
                <a:lnTo>
                  <a:pt x="1796" y="533"/>
                </a:lnTo>
                <a:lnTo>
                  <a:pt x="1797" y="540"/>
                </a:lnTo>
                <a:lnTo>
                  <a:pt x="1797" y="547"/>
                </a:lnTo>
                <a:lnTo>
                  <a:pt x="1802" y="554"/>
                </a:lnTo>
                <a:lnTo>
                  <a:pt x="1804" y="549"/>
                </a:lnTo>
                <a:lnTo>
                  <a:pt x="1803" y="543"/>
                </a:lnTo>
                <a:lnTo>
                  <a:pt x="1806" y="537"/>
                </a:lnTo>
                <a:lnTo>
                  <a:pt x="1813" y="534"/>
                </a:lnTo>
                <a:lnTo>
                  <a:pt x="1820" y="534"/>
                </a:lnTo>
                <a:lnTo>
                  <a:pt x="1820" y="542"/>
                </a:lnTo>
                <a:lnTo>
                  <a:pt x="1821" y="542"/>
                </a:lnTo>
                <a:lnTo>
                  <a:pt x="1822" y="535"/>
                </a:lnTo>
                <a:lnTo>
                  <a:pt x="1828" y="531"/>
                </a:lnTo>
                <a:lnTo>
                  <a:pt x="1826" y="538"/>
                </a:lnTo>
                <a:lnTo>
                  <a:pt x="1825" y="545"/>
                </a:lnTo>
                <a:lnTo>
                  <a:pt x="1831" y="542"/>
                </a:lnTo>
                <a:lnTo>
                  <a:pt x="1833" y="549"/>
                </a:lnTo>
                <a:lnTo>
                  <a:pt x="1832" y="556"/>
                </a:lnTo>
                <a:lnTo>
                  <a:pt x="1839" y="553"/>
                </a:lnTo>
                <a:lnTo>
                  <a:pt x="1832" y="559"/>
                </a:lnTo>
                <a:lnTo>
                  <a:pt x="1839" y="561"/>
                </a:lnTo>
                <a:lnTo>
                  <a:pt x="1845" y="554"/>
                </a:lnTo>
                <a:lnTo>
                  <a:pt x="1844" y="561"/>
                </a:lnTo>
                <a:lnTo>
                  <a:pt x="1850" y="563"/>
                </a:lnTo>
                <a:lnTo>
                  <a:pt x="1851" y="570"/>
                </a:lnTo>
                <a:lnTo>
                  <a:pt x="1847" y="577"/>
                </a:lnTo>
                <a:lnTo>
                  <a:pt x="1848" y="583"/>
                </a:lnTo>
                <a:lnTo>
                  <a:pt x="1845" y="590"/>
                </a:lnTo>
                <a:lnTo>
                  <a:pt x="1838" y="595"/>
                </a:lnTo>
                <a:lnTo>
                  <a:pt x="1832" y="597"/>
                </a:lnTo>
                <a:lnTo>
                  <a:pt x="1838" y="596"/>
                </a:lnTo>
                <a:lnTo>
                  <a:pt x="1842" y="603"/>
                </a:lnTo>
                <a:lnTo>
                  <a:pt x="1844" y="596"/>
                </a:lnTo>
                <a:lnTo>
                  <a:pt x="1849" y="589"/>
                </a:lnTo>
                <a:lnTo>
                  <a:pt x="1855" y="587"/>
                </a:lnTo>
                <a:lnTo>
                  <a:pt x="1859" y="592"/>
                </a:lnTo>
                <a:lnTo>
                  <a:pt x="1860" y="599"/>
                </a:lnTo>
                <a:lnTo>
                  <a:pt x="1857" y="607"/>
                </a:lnTo>
                <a:lnTo>
                  <a:pt x="1851" y="608"/>
                </a:lnTo>
                <a:lnTo>
                  <a:pt x="1848" y="615"/>
                </a:lnTo>
                <a:lnTo>
                  <a:pt x="1847" y="616"/>
                </a:lnTo>
                <a:lnTo>
                  <a:pt x="1847" y="623"/>
                </a:lnTo>
                <a:lnTo>
                  <a:pt x="1844" y="630"/>
                </a:lnTo>
                <a:lnTo>
                  <a:pt x="1842" y="636"/>
                </a:lnTo>
                <a:lnTo>
                  <a:pt x="1842" y="644"/>
                </a:lnTo>
                <a:lnTo>
                  <a:pt x="1841" y="651"/>
                </a:lnTo>
                <a:lnTo>
                  <a:pt x="1845" y="658"/>
                </a:lnTo>
                <a:lnTo>
                  <a:pt x="1841" y="664"/>
                </a:lnTo>
                <a:lnTo>
                  <a:pt x="1834" y="670"/>
                </a:lnTo>
                <a:lnTo>
                  <a:pt x="1834" y="677"/>
                </a:lnTo>
                <a:lnTo>
                  <a:pt x="1836" y="678"/>
                </a:lnTo>
                <a:lnTo>
                  <a:pt x="1836" y="677"/>
                </a:lnTo>
                <a:lnTo>
                  <a:pt x="1838" y="670"/>
                </a:lnTo>
                <a:lnTo>
                  <a:pt x="1844" y="664"/>
                </a:lnTo>
                <a:lnTo>
                  <a:pt x="1849" y="658"/>
                </a:lnTo>
                <a:lnTo>
                  <a:pt x="1855" y="652"/>
                </a:lnTo>
                <a:lnTo>
                  <a:pt x="1857" y="644"/>
                </a:lnTo>
                <a:lnTo>
                  <a:pt x="1858" y="638"/>
                </a:lnTo>
                <a:lnTo>
                  <a:pt x="1859" y="631"/>
                </a:lnTo>
                <a:lnTo>
                  <a:pt x="1861" y="624"/>
                </a:lnTo>
                <a:lnTo>
                  <a:pt x="1861" y="618"/>
                </a:lnTo>
                <a:lnTo>
                  <a:pt x="1864" y="615"/>
                </a:lnTo>
                <a:lnTo>
                  <a:pt x="1869" y="612"/>
                </a:lnTo>
                <a:lnTo>
                  <a:pt x="1876" y="608"/>
                </a:lnTo>
                <a:lnTo>
                  <a:pt x="1881" y="608"/>
                </a:lnTo>
                <a:lnTo>
                  <a:pt x="1881" y="614"/>
                </a:lnTo>
                <a:lnTo>
                  <a:pt x="1877" y="622"/>
                </a:lnTo>
                <a:lnTo>
                  <a:pt x="1874" y="629"/>
                </a:lnTo>
                <a:lnTo>
                  <a:pt x="1868" y="631"/>
                </a:lnTo>
                <a:lnTo>
                  <a:pt x="1865" y="638"/>
                </a:lnTo>
                <a:lnTo>
                  <a:pt x="1872" y="636"/>
                </a:lnTo>
                <a:lnTo>
                  <a:pt x="1872" y="643"/>
                </a:lnTo>
                <a:lnTo>
                  <a:pt x="1874" y="640"/>
                </a:lnTo>
                <a:lnTo>
                  <a:pt x="1880" y="638"/>
                </a:lnTo>
                <a:lnTo>
                  <a:pt x="1880" y="631"/>
                </a:lnTo>
                <a:lnTo>
                  <a:pt x="1883" y="624"/>
                </a:lnTo>
                <a:lnTo>
                  <a:pt x="1888" y="618"/>
                </a:lnTo>
                <a:lnTo>
                  <a:pt x="1891" y="624"/>
                </a:lnTo>
                <a:lnTo>
                  <a:pt x="1893" y="618"/>
                </a:lnTo>
                <a:lnTo>
                  <a:pt x="1900" y="615"/>
                </a:lnTo>
                <a:lnTo>
                  <a:pt x="1906" y="614"/>
                </a:lnTo>
                <a:lnTo>
                  <a:pt x="1912" y="611"/>
                </a:lnTo>
                <a:lnTo>
                  <a:pt x="1918" y="613"/>
                </a:lnTo>
                <a:lnTo>
                  <a:pt x="1918" y="612"/>
                </a:lnTo>
                <a:lnTo>
                  <a:pt x="1919" y="605"/>
                </a:lnTo>
                <a:lnTo>
                  <a:pt x="1925" y="604"/>
                </a:lnTo>
                <a:lnTo>
                  <a:pt x="1932" y="605"/>
                </a:lnTo>
                <a:lnTo>
                  <a:pt x="1938" y="607"/>
                </a:lnTo>
                <a:lnTo>
                  <a:pt x="1944" y="610"/>
                </a:lnTo>
                <a:lnTo>
                  <a:pt x="1950" y="612"/>
                </a:lnTo>
                <a:lnTo>
                  <a:pt x="1955" y="615"/>
                </a:lnTo>
                <a:lnTo>
                  <a:pt x="1962" y="619"/>
                </a:lnTo>
                <a:lnTo>
                  <a:pt x="1969" y="623"/>
                </a:lnTo>
                <a:lnTo>
                  <a:pt x="1974" y="628"/>
                </a:lnTo>
                <a:lnTo>
                  <a:pt x="1980" y="634"/>
                </a:lnTo>
                <a:lnTo>
                  <a:pt x="1987" y="635"/>
                </a:lnTo>
                <a:lnTo>
                  <a:pt x="1993" y="634"/>
                </a:lnTo>
                <a:lnTo>
                  <a:pt x="1995" y="640"/>
                </a:lnTo>
                <a:lnTo>
                  <a:pt x="2001" y="638"/>
                </a:lnTo>
                <a:lnTo>
                  <a:pt x="2007" y="639"/>
                </a:lnTo>
                <a:lnTo>
                  <a:pt x="2013" y="642"/>
                </a:lnTo>
                <a:lnTo>
                  <a:pt x="2013" y="639"/>
                </a:lnTo>
                <a:lnTo>
                  <a:pt x="2013" y="634"/>
                </a:lnTo>
                <a:lnTo>
                  <a:pt x="2021" y="635"/>
                </a:lnTo>
                <a:lnTo>
                  <a:pt x="2025" y="637"/>
                </a:lnTo>
                <a:lnTo>
                  <a:pt x="2030" y="644"/>
                </a:lnTo>
                <a:lnTo>
                  <a:pt x="2034" y="645"/>
                </a:lnTo>
                <a:lnTo>
                  <a:pt x="2040" y="646"/>
                </a:lnTo>
                <a:lnTo>
                  <a:pt x="2045" y="647"/>
                </a:lnTo>
                <a:lnTo>
                  <a:pt x="2052" y="651"/>
                </a:lnTo>
                <a:lnTo>
                  <a:pt x="2058" y="655"/>
                </a:lnTo>
                <a:lnTo>
                  <a:pt x="2059" y="651"/>
                </a:lnTo>
                <a:lnTo>
                  <a:pt x="2059" y="644"/>
                </a:lnTo>
                <a:lnTo>
                  <a:pt x="2071" y="644"/>
                </a:lnTo>
                <a:lnTo>
                  <a:pt x="2077" y="644"/>
                </a:lnTo>
                <a:lnTo>
                  <a:pt x="2084" y="643"/>
                </a:lnTo>
                <a:lnTo>
                  <a:pt x="2086" y="643"/>
                </a:lnTo>
                <a:lnTo>
                  <a:pt x="2091" y="640"/>
                </a:lnTo>
                <a:lnTo>
                  <a:pt x="2098" y="640"/>
                </a:lnTo>
                <a:lnTo>
                  <a:pt x="2103" y="638"/>
                </a:lnTo>
                <a:lnTo>
                  <a:pt x="2116" y="638"/>
                </a:lnTo>
                <a:lnTo>
                  <a:pt x="2122" y="639"/>
                </a:lnTo>
                <a:lnTo>
                  <a:pt x="2128" y="642"/>
                </a:lnTo>
                <a:lnTo>
                  <a:pt x="2130" y="640"/>
                </a:lnTo>
                <a:lnTo>
                  <a:pt x="2137" y="642"/>
                </a:lnTo>
                <a:lnTo>
                  <a:pt x="2138" y="643"/>
                </a:lnTo>
                <a:lnTo>
                  <a:pt x="2144" y="646"/>
                </a:lnTo>
                <a:lnTo>
                  <a:pt x="2150" y="652"/>
                </a:lnTo>
                <a:lnTo>
                  <a:pt x="2156" y="655"/>
                </a:lnTo>
                <a:lnTo>
                  <a:pt x="2162" y="660"/>
                </a:lnTo>
                <a:lnTo>
                  <a:pt x="2169" y="664"/>
                </a:lnTo>
                <a:lnTo>
                  <a:pt x="2175" y="668"/>
                </a:lnTo>
                <a:lnTo>
                  <a:pt x="2181" y="670"/>
                </a:lnTo>
                <a:lnTo>
                  <a:pt x="2186" y="677"/>
                </a:lnTo>
                <a:lnTo>
                  <a:pt x="2193" y="679"/>
                </a:lnTo>
                <a:lnTo>
                  <a:pt x="2200" y="684"/>
                </a:lnTo>
                <a:lnTo>
                  <a:pt x="2211" y="696"/>
                </a:lnTo>
                <a:lnTo>
                  <a:pt x="2217" y="702"/>
                </a:lnTo>
                <a:lnTo>
                  <a:pt x="2223" y="708"/>
                </a:lnTo>
                <a:lnTo>
                  <a:pt x="2230" y="710"/>
                </a:lnTo>
                <a:lnTo>
                  <a:pt x="2236" y="712"/>
                </a:lnTo>
                <a:lnTo>
                  <a:pt x="2243" y="725"/>
                </a:lnTo>
                <a:lnTo>
                  <a:pt x="2248" y="731"/>
                </a:lnTo>
                <a:lnTo>
                  <a:pt x="2253" y="737"/>
                </a:lnTo>
                <a:lnTo>
                  <a:pt x="2257" y="743"/>
                </a:lnTo>
                <a:lnTo>
                  <a:pt x="2263" y="750"/>
                </a:lnTo>
                <a:lnTo>
                  <a:pt x="2268" y="756"/>
                </a:lnTo>
                <a:lnTo>
                  <a:pt x="2274" y="763"/>
                </a:lnTo>
                <a:lnTo>
                  <a:pt x="2280" y="765"/>
                </a:lnTo>
                <a:lnTo>
                  <a:pt x="2282" y="772"/>
                </a:lnTo>
                <a:lnTo>
                  <a:pt x="2288" y="779"/>
                </a:lnTo>
                <a:lnTo>
                  <a:pt x="2293" y="783"/>
                </a:lnTo>
                <a:lnTo>
                  <a:pt x="2299" y="784"/>
                </a:lnTo>
                <a:lnTo>
                  <a:pt x="2306" y="787"/>
                </a:lnTo>
                <a:lnTo>
                  <a:pt x="2311" y="791"/>
                </a:lnTo>
                <a:lnTo>
                  <a:pt x="2313" y="798"/>
                </a:lnTo>
                <a:lnTo>
                  <a:pt x="2314" y="800"/>
                </a:lnTo>
                <a:lnTo>
                  <a:pt x="2321" y="806"/>
                </a:lnTo>
                <a:lnTo>
                  <a:pt x="2326" y="807"/>
                </a:lnTo>
                <a:lnTo>
                  <a:pt x="2332" y="806"/>
                </a:lnTo>
                <a:lnTo>
                  <a:pt x="2338" y="809"/>
                </a:lnTo>
                <a:lnTo>
                  <a:pt x="2343" y="816"/>
                </a:lnTo>
                <a:lnTo>
                  <a:pt x="2350" y="820"/>
                </a:lnTo>
                <a:lnTo>
                  <a:pt x="2351" y="820"/>
                </a:lnTo>
                <a:lnTo>
                  <a:pt x="2357" y="819"/>
                </a:lnTo>
                <a:lnTo>
                  <a:pt x="2363" y="817"/>
                </a:lnTo>
                <a:lnTo>
                  <a:pt x="2369" y="820"/>
                </a:lnTo>
                <a:lnTo>
                  <a:pt x="2382" y="820"/>
                </a:lnTo>
                <a:lnTo>
                  <a:pt x="2388" y="817"/>
                </a:lnTo>
                <a:lnTo>
                  <a:pt x="2394" y="815"/>
                </a:lnTo>
                <a:lnTo>
                  <a:pt x="2400" y="817"/>
                </a:lnTo>
                <a:lnTo>
                  <a:pt x="2407" y="819"/>
                </a:lnTo>
                <a:lnTo>
                  <a:pt x="2413" y="820"/>
                </a:lnTo>
                <a:lnTo>
                  <a:pt x="2419" y="821"/>
                </a:lnTo>
                <a:lnTo>
                  <a:pt x="2425" y="825"/>
                </a:lnTo>
                <a:lnTo>
                  <a:pt x="2431" y="831"/>
                </a:lnTo>
                <a:lnTo>
                  <a:pt x="2433" y="838"/>
                </a:lnTo>
                <a:lnTo>
                  <a:pt x="2437" y="844"/>
                </a:lnTo>
                <a:lnTo>
                  <a:pt x="2440" y="852"/>
                </a:lnTo>
                <a:lnTo>
                  <a:pt x="2442" y="858"/>
                </a:lnTo>
                <a:lnTo>
                  <a:pt x="2444" y="865"/>
                </a:lnTo>
                <a:lnTo>
                  <a:pt x="2445" y="872"/>
                </a:lnTo>
                <a:lnTo>
                  <a:pt x="2446" y="874"/>
                </a:lnTo>
                <a:lnTo>
                  <a:pt x="2448" y="881"/>
                </a:lnTo>
                <a:lnTo>
                  <a:pt x="2450" y="888"/>
                </a:lnTo>
                <a:lnTo>
                  <a:pt x="2450" y="895"/>
                </a:lnTo>
                <a:lnTo>
                  <a:pt x="2451" y="902"/>
                </a:lnTo>
                <a:lnTo>
                  <a:pt x="2449" y="909"/>
                </a:lnTo>
                <a:lnTo>
                  <a:pt x="2455" y="910"/>
                </a:lnTo>
                <a:lnTo>
                  <a:pt x="2455" y="917"/>
                </a:lnTo>
                <a:lnTo>
                  <a:pt x="2459" y="924"/>
                </a:lnTo>
                <a:lnTo>
                  <a:pt x="2460" y="930"/>
                </a:lnTo>
                <a:lnTo>
                  <a:pt x="2460" y="937"/>
                </a:lnTo>
                <a:lnTo>
                  <a:pt x="2460" y="944"/>
                </a:lnTo>
                <a:lnTo>
                  <a:pt x="2462" y="951"/>
                </a:lnTo>
                <a:lnTo>
                  <a:pt x="2463" y="959"/>
                </a:lnTo>
                <a:lnTo>
                  <a:pt x="2467" y="966"/>
                </a:lnTo>
                <a:lnTo>
                  <a:pt x="2467" y="973"/>
                </a:lnTo>
                <a:lnTo>
                  <a:pt x="2465" y="979"/>
                </a:lnTo>
                <a:lnTo>
                  <a:pt x="2467" y="976"/>
                </a:lnTo>
                <a:lnTo>
                  <a:pt x="2470" y="969"/>
                </a:lnTo>
                <a:lnTo>
                  <a:pt x="2470" y="976"/>
                </a:lnTo>
                <a:lnTo>
                  <a:pt x="2472" y="984"/>
                </a:lnTo>
                <a:lnTo>
                  <a:pt x="2472" y="991"/>
                </a:lnTo>
                <a:lnTo>
                  <a:pt x="2472" y="998"/>
                </a:lnTo>
                <a:lnTo>
                  <a:pt x="2472" y="1005"/>
                </a:lnTo>
                <a:lnTo>
                  <a:pt x="2472" y="1006"/>
                </a:lnTo>
                <a:lnTo>
                  <a:pt x="2467" y="1013"/>
                </a:lnTo>
                <a:lnTo>
                  <a:pt x="2465" y="1014"/>
                </a:lnTo>
                <a:lnTo>
                  <a:pt x="2471" y="1016"/>
                </a:lnTo>
                <a:lnTo>
                  <a:pt x="2469" y="1023"/>
                </a:lnTo>
                <a:lnTo>
                  <a:pt x="2468" y="1030"/>
                </a:lnTo>
                <a:lnTo>
                  <a:pt x="2467" y="1033"/>
                </a:lnTo>
                <a:lnTo>
                  <a:pt x="2472" y="1040"/>
                </a:lnTo>
                <a:lnTo>
                  <a:pt x="2472" y="1047"/>
                </a:lnTo>
                <a:lnTo>
                  <a:pt x="2469" y="1055"/>
                </a:lnTo>
                <a:lnTo>
                  <a:pt x="2468" y="1054"/>
                </a:lnTo>
                <a:lnTo>
                  <a:pt x="2467" y="1055"/>
                </a:lnTo>
                <a:lnTo>
                  <a:pt x="2468" y="1056"/>
                </a:lnTo>
                <a:lnTo>
                  <a:pt x="2468" y="1059"/>
                </a:lnTo>
                <a:lnTo>
                  <a:pt x="2466" y="1066"/>
                </a:lnTo>
                <a:lnTo>
                  <a:pt x="2465" y="1074"/>
                </a:lnTo>
                <a:lnTo>
                  <a:pt x="2460" y="1081"/>
                </a:lnTo>
                <a:lnTo>
                  <a:pt x="2462" y="1085"/>
                </a:lnTo>
                <a:lnTo>
                  <a:pt x="2460" y="1093"/>
                </a:lnTo>
                <a:lnTo>
                  <a:pt x="2458" y="1098"/>
                </a:lnTo>
                <a:lnTo>
                  <a:pt x="2456" y="1106"/>
                </a:lnTo>
                <a:lnTo>
                  <a:pt x="2454" y="1114"/>
                </a:lnTo>
                <a:lnTo>
                  <a:pt x="2453" y="1121"/>
                </a:lnTo>
                <a:lnTo>
                  <a:pt x="2451" y="1126"/>
                </a:lnTo>
                <a:lnTo>
                  <a:pt x="2448" y="1132"/>
                </a:lnTo>
                <a:lnTo>
                  <a:pt x="2445" y="1140"/>
                </a:lnTo>
                <a:lnTo>
                  <a:pt x="2442" y="1146"/>
                </a:lnTo>
                <a:lnTo>
                  <a:pt x="2436" y="1153"/>
                </a:lnTo>
                <a:lnTo>
                  <a:pt x="2432" y="1161"/>
                </a:lnTo>
                <a:lnTo>
                  <a:pt x="2428" y="1167"/>
                </a:lnTo>
                <a:lnTo>
                  <a:pt x="2422" y="1175"/>
                </a:lnTo>
                <a:lnTo>
                  <a:pt x="2419" y="1180"/>
                </a:lnTo>
                <a:lnTo>
                  <a:pt x="2417" y="1179"/>
                </a:lnTo>
                <a:lnTo>
                  <a:pt x="2413" y="1176"/>
                </a:lnTo>
                <a:lnTo>
                  <a:pt x="2413" y="1183"/>
                </a:lnTo>
                <a:lnTo>
                  <a:pt x="2411" y="1185"/>
                </a:lnTo>
                <a:lnTo>
                  <a:pt x="2406" y="1179"/>
                </a:lnTo>
                <a:lnTo>
                  <a:pt x="2410" y="1186"/>
                </a:lnTo>
                <a:lnTo>
                  <a:pt x="2411" y="1185"/>
                </a:lnTo>
                <a:lnTo>
                  <a:pt x="2411" y="1186"/>
                </a:lnTo>
                <a:lnTo>
                  <a:pt x="2413" y="1186"/>
                </a:lnTo>
                <a:lnTo>
                  <a:pt x="2410" y="1193"/>
                </a:lnTo>
                <a:lnTo>
                  <a:pt x="2406" y="1200"/>
                </a:lnTo>
                <a:lnTo>
                  <a:pt x="2401" y="1207"/>
                </a:lnTo>
                <a:lnTo>
                  <a:pt x="2399" y="1211"/>
                </a:lnTo>
                <a:lnTo>
                  <a:pt x="2394" y="1219"/>
                </a:lnTo>
                <a:lnTo>
                  <a:pt x="2388" y="1226"/>
                </a:lnTo>
                <a:lnTo>
                  <a:pt x="2382" y="1239"/>
                </a:lnTo>
                <a:lnTo>
                  <a:pt x="2378" y="1245"/>
                </a:lnTo>
                <a:lnTo>
                  <a:pt x="2375" y="1248"/>
                </a:lnTo>
                <a:lnTo>
                  <a:pt x="2369" y="1250"/>
                </a:lnTo>
                <a:lnTo>
                  <a:pt x="2362" y="1253"/>
                </a:lnTo>
                <a:lnTo>
                  <a:pt x="2357" y="1259"/>
                </a:lnTo>
                <a:lnTo>
                  <a:pt x="2350" y="1265"/>
                </a:lnTo>
                <a:lnTo>
                  <a:pt x="2346" y="1272"/>
                </a:lnTo>
                <a:lnTo>
                  <a:pt x="2338" y="1276"/>
                </a:lnTo>
                <a:lnTo>
                  <a:pt x="2338" y="1271"/>
                </a:lnTo>
                <a:lnTo>
                  <a:pt x="2332" y="1266"/>
                </a:lnTo>
                <a:lnTo>
                  <a:pt x="2332" y="1268"/>
                </a:lnTo>
                <a:lnTo>
                  <a:pt x="2333" y="1271"/>
                </a:lnTo>
                <a:lnTo>
                  <a:pt x="2333" y="1272"/>
                </a:lnTo>
                <a:lnTo>
                  <a:pt x="2338" y="1276"/>
                </a:lnTo>
                <a:lnTo>
                  <a:pt x="2337" y="1283"/>
                </a:lnTo>
                <a:lnTo>
                  <a:pt x="2335" y="1285"/>
                </a:lnTo>
                <a:lnTo>
                  <a:pt x="2330" y="1292"/>
                </a:lnTo>
                <a:lnTo>
                  <a:pt x="2324" y="1288"/>
                </a:lnTo>
                <a:lnTo>
                  <a:pt x="2326" y="1291"/>
                </a:lnTo>
                <a:lnTo>
                  <a:pt x="2331" y="1295"/>
                </a:lnTo>
                <a:lnTo>
                  <a:pt x="2331" y="1301"/>
                </a:lnTo>
                <a:lnTo>
                  <a:pt x="2326" y="1308"/>
                </a:lnTo>
                <a:lnTo>
                  <a:pt x="2320" y="1314"/>
                </a:lnTo>
                <a:lnTo>
                  <a:pt x="2321" y="1306"/>
                </a:lnTo>
                <a:lnTo>
                  <a:pt x="2318" y="1313"/>
                </a:lnTo>
                <a:lnTo>
                  <a:pt x="2318" y="1320"/>
                </a:lnTo>
                <a:lnTo>
                  <a:pt x="2312" y="1327"/>
                </a:lnTo>
                <a:lnTo>
                  <a:pt x="2313" y="1327"/>
                </a:lnTo>
                <a:lnTo>
                  <a:pt x="2320" y="1324"/>
                </a:lnTo>
                <a:lnTo>
                  <a:pt x="2316" y="1331"/>
                </a:lnTo>
                <a:lnTo>
                  <a:pt x="2313" y="1338"/>
                </a:lnTo>
                <a:lnTo>
                  <a:pt x="2311" y="1345"/>
                </a:lnTo>
                <a:lnTo>
                  <a:pt x="2310" y="1348"/>
                </a:lnTo>
                <a:lnTo>
                  <a:pt x="2309" y="1352"/>
                </a:lnTo>
                <a:lnTo>
                  <a:pt x="2307" y="1358"/>
                </a:lnTo>
                <a:lnTo>
                  <a:pt x="2304" y="1365"/>
                </a:lnTo>
                <a:lnTo>
                  <a:pt x="2302" y="1371"/>
                </a:lnTo>
                <a:lnTo>
                  <a:pt x="2299" y="1379"/>
                </a:lnTo>
                <a:lnTo>
                  <a:pt x="2295" y="1385"/>
                </a:lnTo>
                <a:lnTo>
                  <a:pt x="2292" y="1392"/>
                </a:lnTo>
                <a:lnTo>
                  <a:pt x="2288" y="1398"/>
                </a:lnTo>
                <a:lnTo>
                  <a:pt x="2284" y="1405"/>
                </a:lnTo>
                <a:lnTo>
                  <a:pt x="2282" y="1412"/>
                </a:lnTo>
                <a:lnTo>
                  <a:pt x="2277" y="1419"/>
                </a:lnTo>
                <a:lnTo>
                  <a:pt x="2273" y="1426"/>
                </a:lnTo>
                <a:lnTo>
                  <a:pt x="2269" y="1433"/>
                </a:lnTo>
                <a:lnTo>
                  <a:pt x="2264" y="1440"/>
                </a:lnTo>
                <a:lnTo>
                  <a:pt x="2259" y="1443"/>
                </a:lnTo>
                <a:lnTo>
                  <a:pt x="2251" y="1443"/>
                </a:lnTo>
                <a:lnTo>
                  <a:pt x="2253" y="1436"/>
                </a:lnTo>
                <a:lnTo>
                  <a:pt x="2252" y="1429"/>
                </a:lnTo>
                <a:lnTo>
                  <a:pt x="2249" y="1422"/>
                </a:lnTo>
                <a:lnTo>
                  <a:pt x="2243" y="1419"/>
                </a:lnTo>
                <a:lnTo>
                  <a:pt x="2239" y="1412"/>
                </a:lnTo>
                <a:lnTo>
                  <a:pt x="2239" y="1418"/>
                </a:lnTo>
                <a:lnTo>
                  <a:pt x="2237" y="1426"/>
                </a:lnTo>
                <a:lnTo>
                  <a:pt x="2231" y="1430"/>
                </a:lnTo>
                <a:lnTo>
                  <a:pt x="2226" y="1424"/>
                </a:lnTo>
                <a:lnTo>
                  <a:pt x="2228" y="1426"/>
                </a:lnTo>
                <a:lnTo>
                  <a:pt x="2231" y="1432"/>
                </a:lnTo>
                <a:lnTo>
                  <a:pt x="2235" y="1432"/>
                </a:lnTo>
                <a:lnTo>
                  <a:pt x="2237" y="1440"/>
                </a:lnTo>
                <a:lnTo>
                  <a:pt x="2235" y="1446"/>
                </a:lnTo>
                <a:lnTo>
                  <a:pt x="2234" y="1446"/>
                </a:lnTo>
                <a:lnTo>
                  <a:pt x="2229" y="1453"/>
                </a:lnTo>
                <a:lnTo>
                  <a:pt x="2230" y="1460"/>
                </a:lnTo>
                <a:lnTo>
                  <a:pt x="2226" y="1466"/>
                </a:lnTo>
                <a:lnTo>
                  <a:pt x="2226" y="1474"/>
                </a:lnTo>
                <a:lnTo>
                  <a:pt x="2220" y="1470"/>
                </a:lnTo>
                <a:lnTo>
                  <a:pt x="2220" y="1477"/>
                </a:lnTo>
                <a:lnTo>
                  <a:pt x="2218" y="1484"/>
                </a:lnTo>
                <a:lnTo>
                  <a:pt x="2218" y="1491"/>
                </a:lnTo>
                <a:lnTo>
                  <a:pt x="2218" y="1492"/>
                </a:lnTo>
                <a:lnTo>
                  <a:pt x="2219" y="1486"/>
                </a:lnTo>
                <a:lnTo>
                  <a:pt x="2221" y="1482"/>
                </a:lnTo>
                <a:lnTo>
                  <a:pt x="2223" y="1489"/>
                </a:lnTo>
                <a:lnTo>
                  <a:pt x="2227" y="1495"/>
                </a:lnTo>
                <a:lnTo>
                  <a:pt x="2224" y="1502"/>
                </a:lnTo>
                <a:lnTo>
                  <a:pt x="2224" y="1509"/>
                </a:lnTo>
                <a:lnTo>
                  <a:pt x="2217" y="1502"/>
                </a:lnTo>
                <a:lnTo>
                  <a:pt x="2222" y="1509"/>
                </a:lnTo>
                <a:lnTo>
                  <a:pt x="2221" y="1516"/>
                </a:lnTo>
                <a:lnTo>
                  <a:pt x="2226" y="1523"/>
                </a:lnTo>
                <a:lnTo>
                  <a:pt x="2226" y="1530"/>
                </a:lnTo>
                <a:lnTo>
                  <a:pt x="2228" y="1523"/>
                </a:lnTo>
                <a:lnTo>
                  <a:pt x="2230" y="1516"/>
                </a:lnTo>
                <a:lnTo>
                  <a:pt x="2230" y="1523"/>
                </a:lnTo>
                <a:lnTo>
                  <a:pt x="2230" y="1530"/>
                </a:lnTo>
                <a:lnTo>
                  <a:pt x="2229" y="1538"/>
                </a:lnTo>
                <a:lnTo>
                  <a:pt x="2228" y="1543"/>
                </a:lnTo>
                <a:lnTo>
                  <a:pt x="2228" y="1546"/>
                </a:lnTo>
                <a:lnTo>
                  <a:pt x="2227" y="1553"/>
                </a:lnTo>
                <a:lnTo>
                  <a:pt x="2226" y="1559"/>
                </a:lnTo>
                <a:lnTo>
                  <a:pt x="2226" y="1566"/>
                </a:lnTo>
                <a:lnTo>
                  <a:pt x="2224" y="1573"/>
                </a:lnTo>
                <a:lnTo>
                  <a:pt x="2224" y="1580"/>
                </a:lnTo>
                <a:lnTo>
                  <a:pt x="2226" y="1587"/>
                </a:lnTo>
                <a:lnTo>
                  <a:pt x="2228" y="1594"/>
                </a:lnTo>
                <a:lnTo>
                  <a:pt x="2230" y="1600"/>
                </a:lnTo>
                <a:lnTo>
                  <a:pt x="2230" y="1614"/>
                </a:lnTo>
                <a:lnTo>
                  <a:pt x="2231" y="1621"/>
                </a:lnTo>
                <a:lnTo>
                  <a:pt x="2233" y="1628"/>
                </a:lnTo>
                <a:lnTo>
                  <a:pt x="2233" y="1635"/>
                </a:lnTo>
                <a:lnTo>
                  <a:pt x="2235" y="1642"/>
                </a:lnTo>
                <a:lnTo>
                  <a:pt x="2236" y="1648"/>
                </a:lnTo>
                <a:lnTo>
                  <a:pt x="2237" y="1655"/>
                </a:lnTo>
                <a:lnTo>
                  <a:pt x="2239" y="1663"/>
                </a:lnTo>
                <a:lnTo>
                  <a:pt x="2242" y="1669"/>
                </a:lnTo>
                <a:lnTo>
                  <a:pt x="2240" y="1675"/>
                </a:lnTo>
                <a:lnTo>
                  <a:pt x="2239" y="1682"/>
                </a:lnTo>
                <a:lnTo>
                  <a:pt x="2237" y="1687"/>
                </a:lnTo>
                <a:lnTo>
                  <a:pt x="2237" y="1694"/>
                </a:lnTo>
                <a:lnTo>
                  <a:pt x="2235" y="1702"/>
                </a:lnTo>
                <a:lnTo>
                  <a:pt x="2236" y="1708"/>
                </a:lnTo>
                <a:lnTo>
                  <a:pt x="2233" y="1715"/>
                </a:lnTo>
                <a:lnTo>
                  <a:pt x="2232" y="1722"/>
                </a:lnTo>
                <a:lnTo>
                  <a:pt x="2232" y="1728"/>
                </a:lnTo>
                <a:lnTo>
                  <a:pt x="2231" y="1736"/>
                </a:lnTo>
                <a:lnTo>
                  <a:pt x="2229" y="1742"/>
                </a:lnTo>
                <a:lnTo>
                  <a:pt x="2230" y="1749"/>
                </a:lnTo>
                <a:lnTo>
                  <a:pt x="2229" y="1756"/>
                </a:lnTo>
                <a:lnTo>
                  <a:pt x="2228" y="1763"/>
                </a:lnTo>
                <a:lnTo>
                  <a:pt x="2228" y="1769"/>
                </a:lnTo>
                <a:lnTo>
                  <a:pt x="2226" y="1776"/>
                </a:lnTo>
                <a:lnTo>
                  <a:pt x="2226" y="1782"/>
                </a:lnTo>
                <a:lnTo>
                  <a:pt x="2228" y="1790"/>
                </a:lnTo>
                <a:lnTo>
                  <a:pt x="2229" y="1796"/>
                </a:lnTo>
                <a:lnTo>
                  <a:pt x="2229" y="1804"/>
                </a:lnTo>
                <a:lnTo>
                  <a:pt x="2231" y="1811"/>
                </a:lnTo>
                <a:lnTo>
                  <a:pt x="2232" y="1816"/>
                </a:lnTo>
                <a:lnTo>
                  <a:pt x="2228" y="1824"/>
                </a:lnTo>
                <a:lnTo>
                  <a:pt x="2222" y="1830"/>
                </a:lnTo>
                <a:lnTo>
                  <a:pt x="2216" y="1833"/>
                </a:lnTo>
                <a:lnTo>
                  <a:pt x="2212" y="1840"/>
                </a:lnTo>
                <a:lnTo>
                  <a:pt x="2209" y="1846"/>
                </a:lnTo>
                <a:lnTo>
                  <a:pt x="2206" y="1850"/>
                </a:lnTo>
                <a:lnTo>
                  <a:pt x="2204" y="1857"/>
                </a:lnTo>
                <a:lnTo>
                  <a:pt x="2204" y="1864"/>
                </a:lnTo>
                <a:lnTo>
                  <a:pt x="2203" y="1866"/>
                </a:lnTo>
                <a:lnTo>
                  <a:pt x="2202" y="1873"/>
                </a:lnTo>
                <a:lnTo>
                  <a:pt x="2201" y="1880"/>
                </a:lnTo>
                <a:lnTo>
                  <a:pt x="2201" y="1886"/>
                </a:lnTo>
                <a:lnTo>
                  <a:pt x="2201" y="1894"/>
                </a:lnTo>
                <a:lnTo>
                  <a:pt x="2201" y="1901"/>
                </a:lnTo>
                <a:lnTo>
                  <a:pt x="2202" y="1906"/>
                </a:lnTo>
                <a:lnTo>
                  <a:pt x="2202" y="1914"/>
                </a:lnTo>
                <a:lnTo>
                  <a:pt x="2204" y="1921"/>
                </a:lnTo>
                <a:lnTo>
                  <a:pt x="2205" y="1928"/>
                </a:lnTo>
                <a:lnTo>
                  <a:pt x="2206" y="1934"/>
                </a:lnTo>
                <a:lnTo>
                  <a:pt x="2207" y="1942"/>
                </a:lnTo>
                <a:lnTo>
                  <a:pt x="2207" y="1949"/>
                </a:lnTo>
                <a:lnTo>
                  <a:pt x="2206" y="1954"/>
                </a:lnTo>
                <a:lnTo>
                  <a:pt x="2204" y="1962"/>
                </a:lnTo>
                <a:lnTo>
                  <a:pt x="2202" y="1968"/>
                </a:lnTo>
                <a:lnTo>
                  <a:pt x="2197" y="1972"/>
                </a:lnTo>
                <a:lnTo>
                  <a:pt x="2190" y="1976"/>
                </a:lnTo>
                <a:lnTo>
                  <a:pt x="2189" y="1977"/>
                </a:lnTo>
                <a:lnTo>
                  <a:pt x="2187" y="1984"/>
                </a:lnTo>
                <a:lnTo>
                  <a:pt x="2185" y="1990"/>
                </a:lnTo>
                <a:lnTo>
                  <a:pt x="2183" y="1997"/>
                </a:lnTo>
                <a:lnTo>
                  <a:pt x="2183" y="1998"/>
                </a:lnTo>
                <a:lnTo>
                  <a:pt x="2182" y="2006"/>
                </a:lnTo>
                <a:lnTo>
                  <a:pt x="2181" y="2011"/>
                </a:lnTo>
                <a:lnTo>
                  <a:pt x="2178" y="2019"/>
                </a:lnTo>
                <a:lnTo>
                  <a:pt x="2177" y="2018"/>
                </a:lnTo>
                <a:lnTo>
                  <a:pt x="2171" y="2022"/>
                </a:lnTo>
                <a:lnTo>
                  <a:pt x="2175" y="2029"/>
                </a:lnTo>
                <a:lnTo>
                  <a:pt x="2173" y="2035"/>
                </a:lnTo>
                <a:lnTo>
                  <a:pt x="2170" y="2041"/>
                </a:lnTo>
                <a:lnTo>
                  <a:pt x="2166" y="2048"/>
                </a:lnTo>
                <a:lnTo>
                  <a:pt x="2162" y="2055"/>
                </a:lnTo>
                <a:lnTo>
                  <a:pt x="2156" y="2062"/>
                </a:lnTo>
                <a:lnTo>
                  <a:pt x="2150" y="2063"/>
                </a:lnTo>
                <a:lnTo>
                  <a:pt x="2146" y="2070"/>
                </a:lnTo>
                <a:lnTo>
                  <a:pt x="2147" y="2077"/>
                </a:lnTo>
                <a:lnTo>
                  <a:pt x="2145" y="2083"/>
                </a:lnTo>
                <a:lnTo>
                  <a:pt x="2141" y="2091"/>
                </a:lnTo>
                <a:lnTo>
                  <a:pt x="2139" y="2097"/>
                </a:lnTo>
                <a:lnTo>
                  <a:pt x="2139" y="2104"/>
                </a:lnTo>
                <a:lnTo>
                  <a:pt x="2136" y="2111"/>
                </a:lnTo>
                <a:lnTo>
                  <a:pt x="2134" y="2118"/>
                </a:lnTo>
                <a:lnTo>
                  <a:pt x="2138" y="2123"/>
                </a:lnTo>
                <a:lnTo>
                  <a:pt x="2138" y="2129"/>
                </a:lnTo>
                <a:lnTo>
                  <a:pt x="2139" y="2136"/>
                </a:lnTo>
                <a:lnTo>
                  <a:pt x="2140" y="2143"/>
                </a:lnTo>
                <a:lnTo>
                  <a:pt x="2142" y="2150"/>
                </a:lnTo>
                <a:lnTo>
                  <a:pt x="2142" y="2156"/>
                </a:lnTo>
                <a:lnTo>
                  <a:pt x="2136" y="2160"/>
                </a:lnTo>
                <a:lnTo>
                  <a:pt x="2129" y="2166"/>
                </a:lnTo>
                <a:lnTo>
                  <a:pt x="2123" y="2168"/>
                </a:lnTo>
                <a:lnTo>
                  <a:pt x="2117" y="2170"/>
                </a:lnTo>
                <a:lnTo>
                  <a:pt x="2104" y="2175"/>
                </a:lnTo>
                <a:lnTo>
                  <a:pt x="2099" y="2179"/>
                </a:lnTo>
                <a:lnTo>
                  <a:pt x="2094" y="2186"/>
                </a:lnTo>
                <a:lnTo>
                  <a:pt x="2090" y="2193"/>
                </a:lnTo>
                <a:lnTo>
                  <a:pt x="2084" y="2199"/>
                </a:lnTo>
                <a:lnTo>
                  <a:pt x="2083" y="2206"/>
                </a:lnTo>
                <a:lnTo>
                  <a:pt x="2085" y="2212"/>
                </a:lnTo>
                <a:lnTo>
                  <a:pt x="2087" y="2219"/>
                </a:lnTo>
                <a:lnTo>
                  <a:pt x="2083" y="2226"/>
                </a:lnTo>
                <a:lnTo>
                  <a:pt x="2084" y="2233"/>
                </a:lnTo>
                <a:lnTo>
                  <a:pt x="2082" y="2231"/>
                </a:lnTo>
                <a:lnTo>
                  <a:pt x="2075" y="2229"/>
                </a:lnTo>
                <a:lnTo>
                  <a:pt x="2063" y="2229"/>
                </a:lnTo>
                <a:lnTo>
                  <a:pt x="2057" y="2229"/>
                </a:lnTo>
                <a:lnTo>
                  <a:pt x="2052" y="2229"/>
                </a:lnTo>
                <a:lnTo>
                  <a:pt x="2044" y="2229"/>
                </a:lnTo>
                <a:lnTo>
                  <a:pt x="2039" y="2231"/>
                </a:lnTo>
                <a:lnTo>
                  <a:pt x="2033" y="2232"/>
                </a:lnTo>
                <a:lnTo>
                  <a:pt x="2026" y="2232"/>
                </a:lnTo>
                <a:lnTo>
                  <a:pt x="2021" y="2232"/>
                </a:lnTo>
                <a:lnTo>
                  <a:pt x="2014" y="2225"/>
                </a:lnTo>
                <a:lnTo>
                  <a:pt x="2017" y="2222"/>
                </a:lnTo>
                <a:lnTo>
                  <a:pt x="2018" y="2215"/>
                </a:lnTo>
                <a:lnTo>
                  <a:pt x="2018" y="2209"/>
                </a:lnTo>
                <a:lnTo>
                  <a:pt x="2011" y="2210"/>
                </a:lnTo>
                <a:lnTo>
                  <a:pt x="2005" y="2216"/>
                </a:lnTo>
                <a:lnTo>
                  <a:pt x="2008" y="2223"/>
                </a:lnTo>
                <a:lnTo>
                  <a:pt x="2009" y="2224"/>
                </a:lnTo>
                <a:lnTo>
                  <a:pt x="2011" y="2225"/>
                </a:lnTo>
                <a:lnTo>
                  <a:pt x="2012" y="2226"/>
                </a:lnTo>
                <a:lnTo>
                  <a:pt x="2011" y="2233"/>
                </a:lnTo>
                <a:lnTo>
                  <a:pt x="2005" y="2235"/>
                </a:lnTo>
                <a:lnTo>
                  <a:pt x="1999" y="2235"/>
                </a:lnTo>
                <a:lnTo>
                  <a:pt x="1993" y="2236"/>
                </a:lnTo>
                <a:lnTo>
                  <a:pt x="1987" y="2237"/>
                </a:lnTo>
                <a:lnTo>
                  <a:pt x="1981" y="2239"/>
                </a:lnTo>
                <a:lnTo>
                  <a:pt x="1974" y="2239"/>
                </a:lnTo>
                <a:lnTo>
                  <a:pt x="1968" y="2240"/>
                </a:lnTo>
                <a:lnTo>
                  <a:pt x="1962" y="2242"/>
                </a:lnTo>
                <a:lnTo>
                  <a:pt x="1967" y="2239"/>
                </a:lnTo>
                <a:lnTo>
                  <a:pt x="1973" y="2239"/>
                </a:lnTo>
                <a:lnTo>
                  <a:pt x="1978" y="2237"/>
                </a:lnTo>
                <a:lnTo>
                  <a:pt x="1985" y="2235"/>
                </a:lnTo>
                <a:lnTo>
                  <a:pt x="1981" y="2232"/>
                </a:lnTo>
                <a:lnTo>
                  <a:pt x="1976" y="2228"/>
                </a:lnTo>
                <a:lnTo>
                  <a:pt x="1969" y="2226"/>
                </a:lnTo>
                <a:lnTo>
                  <a:pt x="1963" y="2227"/>
                </a:lnTo>
                <a:lnTo>
                  <a:pt x="1958" y="2229"/>
                </a:lnTo>
                <a:lnTo>
                  <a:pt x="1951" y="2236"/>
                </a:lnTo>
                <a:lnTo>
                  <a:pt x="1945" y="2234"/>
                </a:lnTo>
                <a:lnTo>
                  <a:pt x="1939" y="2229"/>
                </a:lnTo>
                <a:lnTo>
                  <a:pt x="1934" y="2235"/>
                </a:lnTo>
                <a:lnTo>
                  <a:pt x="1927" y="2236"/>
                </a:lnTo>
                <a:lnTo>
                  <a:pt x="1920" y="2237"/>
                </a:lnTo>
                <a:lnTo>
                  <a:pt x="1919" y="2244"/>
                </a:lnTo>
                <a:lnTo>
                  <a:pt x="1919" y="2251"/>
                </a:lnTo>
                <a:lnTo>
                  <a:pt x="1925" y="2253"/>
                </a:lnTo>
                <a:lnTo>
                  <a:pt x="1931" y="2257"/>
                </a:lnTo>
                <a:lnTo>
                  <a:pt x="1925" y="2261"/>
                </a:lnTo>
                <a:lnTo>
                  <a:pt x="1919" y="2261"/>
                </a:lnTo>
                <a:lnTo>
                  <a:pt x="1914" y="2263"/>
                </a:lnTo>
                <a:lnTo>
                  <a:pt x="1908" y="2260"/>
                </a:lnTo>
                <a:lnTo>
                  <a:pt x="1903" y="2266"/>
                </a:lnTo>
                <a:lnTo>
                  <a:pt x="1900" y="2272"/>
                </a:lnTo>
                <a:lnTo>
                  <a:pt x="1893" y="2273"/>
                </a:lnTo>
                <a:lnTo>
                  <a:pt x="1889" y="2280"/>
                </a:lnTo>
                <a:lnTo>
                  <a:pt x="1883" y="2281"/>
                </a:lnTo>
                <a:lnTo>
                  <a:pt x="1877" y="2285"/>
                </a:lnTo>
                <a:lnTo>
                  <a:pt x="1880" y="2292"/>
                </a:lnTo>
                <a:lnTo>
                  <a:pt x="1877" y="2299"/>
                </a:lnTo>
                <a:lnTo>
                  <a:pt x="1871" y="2297"/>
                </a:lnTo>
                <a:lnTo>
                  <a:pt x="1864" y="2296"/>
                </a:lnTo>
                <a:lnTo>
                  <a:pt x="1859" y="2295"/>
                </a:lnTo>
                <a:lnTo>
                  <a:pt x="1852" y="2295"/>
                </a:lnTo>
                <a:lnTo>
                  <a:pt x="1846" y="2296"/>
                </a:lnTo>
                <a:lnTo>
                  <a:pt x="1840" y="2299"/>
                </a:lnTo>
                <a:lnTo>
                  <a:pt x="1835" y="2306"/>
                </a:lnTo>
                <a:lnTo>
                  <a:pt x="1832" y="2313"/>
                </a:lnTo>
                <a:lnTo>
                  <a:pt x="1827" y="2315"/>
                </a:lnTo>
                <a:lnTo>
                  <a:pt x="1825" y="2313"/>
                </a:lnTo>
                <a:lnTo>
                  <a:pt x="1825" y="2307"/>
                </a:lnTo>
                <a:lnTo>
                  <a:pt x="1819" y="2306"/>
                </a:lnTo>
                <a:lnTo>
                  <a:pt x="1819" y="2307"/>
                </a:lnTo>
                <a:lnTo>
                  <a:pt x="1818" y="2311"/>
                </a:lnTo>
                <a:lnTo>
                  <a:pt x="1820" y="2312"/>
                </a:lnTo>
                <a:lnTo>
                  <a:pt x="1820" y="2314"/>
                </a:lnTo>
                <a:lnTo>
                  <a:pt x="1814" y="2317"/>
                </a:lnTo>
                <a:lnTo>
                  <a:pt x="1808" y="2321"/>
                </a:lnTo>
                <a:lnTo>
                  <a:pt x="1801" y="2325"/>
                </a:lnTo>
                <a:lnTo>
                  <a:pt x="1795" y="2330"/>
                </a:lnTo>
                <a:lnTo>
                  <a:pt x="1789" y="2335"/>
                </a:lnTo>
                <a:lnTo>
                  <a:pt x="1786" y="2341"/>
                </a:lnTo>
                <a:lnTo>
                  <a:pt x="1782" y="2348"/>
                </a:lnTo>
                <a:lnTo>
                  <a:pt x="1776" y="2355"/>
                </a:lnTo>
                <a:lnTo>
                  <a:pt x="1770" y="2360"/>
                </a:lnTo>
                <a:lnTo>
                  <a:pt x="1764" y="2364"/>
                </a:lnTo>
                <a:lnTo>
                  <a:pt x="1754" y="2370"/>
                </a:lnTo>
                <a:lnTo>
                  <a:pt x="1751" y="2371"/>
                </a:lnTo>
                <a:lnTo>
                  <a:pt x="1738" y="2384"/>
                </a:lnTo>
                <a:lnTo>
                  <a:pt x="1734" y="2390"/>
                </a:lnTo>
                <a:lnTo>
                  <a:pt x="1731" y="2396"/>
                </a:lnTo>
                <a:lnTo>
                  <a:pt x="1729" y="2398"/>
                </a:lnTo>
                <a:lnTo>
                  <a:pt x="1735" y="2402"/>
                </a:lnTo>
                <a:lnTo>
                  <a:pt x="1730" y="2409"/>
                </a:lnTo>
                <a:lnTo>
                  <a:pt x="1729" y="2410"/>
                </a:lnTo>
                <a:lnTo>
                  <a:pt x="1726" y="2417"/>
                </a:lnTo>
                <a:lnTo>
                  <a:pt x="1722" y="2421"/>
                </a:lnTo>
                <a:lnTo>
                  <a:pt x="1718" y="2428"/>
                </a:lnTo>
                <a:lnTo>
                  <a:pt x="1718" y="2421"/>
                </a:lnTo>
                <a:lnTo>
                  <a:pt x="1722" y="2416"/>
                </a:lnTo>
                <a:lnTo>
                  <a:pt x="1714" y="2417"/>
                </a:lnTo>
                <a:lnTo>
                  <a:pt x="1708" y="2416"/>
                </a:lnTo>
                <a:lnTo>
                  <a:pt x="1703" y="2413"/>
                </a:lnTo>
                <a:lnTo>
                  <a:pt x="1704" y="2420"/>
                </a:lnTo>
                <a:lnTo>
                  <a:pt x="1705" y="2427"/>
                </a:lnTo>
                <a:lnTo>
                  <a:pt x="1699" y="2428"/>
                </a:lnTo>
                <a:lnTo>
                  <a:pt x="1693" y="2427"/>
                </a:lnTo>
                <a:lnTo>
                  <a:pt x="1686" y="2424"/>
                </a:lnTo>
                <a:lnTo>
                  <a:pt x="1687" y="2430"/>
                </a:lnTo>
                <a:lnTo>
                  <a:pt x="1694" y="2434"/>
                </a:lnTo>
                <a:lnTo>
                  <a:pt x="1700" y="2433"/>
                </a:lnTo>
                <a:lnTo>
                  <a:pt x="1704" y="2438"/>
                </a:lnTo>
                <a:lnTo>
                  <a:pt x="1710" y="2438"/>
                </a:lnTo>
                <a:lnTo>
                  <a:pt x="1705" y="2445"/>
                </a:lnTo>
                <a:lnTo>
                  <a:pt x="1703" y="2452"/>
                </a:lnTo>
                <a:lnTo>
                  <a:pt x="1702" y="2459"/>
                </a:lnTo>
                <a:lnTo>
                  <a:pt x="1696" y="2459"/>
                </a:lnTo>
                <a:lnTo>
                  <a:pt x="1690" y="2461"/>
                </a:lnTo>
                <a:lnTo>
                  <a:pt x="1696" y="2461"/>
                </a:lnTo>
                <a:lnTo>
                  <a:pt x="1702" y="2462"/>
                </a:lnTo>
                <a:lnTo>
                  <a:pt x="1700" y="2469"/>
                </a:lnTo>
                <a:lnTo>
                  <a:pt x="1700" y="2473"/>
                </a:lnTo>
                <a:lnTo>
                  <a:pt x="1701" y="2479"/>
                </a:lnTo>
                <a:lnTo>
                  <a:pt x="1699" y="2486"/>
                </a:lnTo>
                <a:lnTo>
                  <a:pt x="1693" y="2487"/>
                </a:lnTo>
                <a:lnTo>
                  <a:pt x="1690" y="2482"/>
                </a:lnTo>
                <a:lnTo>
                  <a:pt x="1692" y="2489"/>
                </a:lnTo>
                <a:lnTo>
                  <a:pt x="1693" y="2495"/>
                </a:lnTo>
                <a:lnTo>
                  <a:pt x="1699" y="2499"/>
                </a:lnTo>
                <a:lnTo>
                  <a:pt x="1699" y="2500"/>
                </a:lnTo>
                <a:lnTo>
                  <a:pt x="1703" y="2505"/>
                </a:lnTo>
                <a:lnTo>
                  <a:pt x="1702" y="2511"/>
                </a:lnTo>
                <a:lnTo>
                  <a:pt x="1700" y="2518"/>
                </a:lnTo>
                <a:lnTo>
                  <a:pt x="1701" y="2523"/>
                </a:lnTo>
                <a:lnTo>
                  <a:pt x="1702" y="2530"/>
                </a:lnTo>
                <a:lnTo>
                  <a:pt x="1708" y="2533"/>
                </a:lnTo>
                <a:lnTo>
                  <a:pt x="1706" y="2540"/>
                </a:lnTo>
                <a:lnTo>
                  <a:pt x="1707" y="2547"/>
                </a:lnTo>
                <a:lnTo>
                  <a:pt x="1711" y="2554"/>
                </a:lnTo>
                <a:lnTo>
                  <a:pt x="1710" y="2561"/>
                </a:lnTo>
                <a:lnTo>
                  <a:pt x="1715" y="2561"/>
                </a:lnTo>
                <a:lnTo>
                  <a:pt x="1716" y="2567"/>
                </a:lnTo>
                <a:lnTo>
                  <a:pt x="1710" y="2571"/>
                </a:lnTo>
                <a:lnTo>
                  <a:pt x="1715" y="2578"/>
                </a:lnTo>
                <a:lnTo>
                  <a:pt x="1711" y="2585"/>
                </a:lnTo>
                <a:lnTo>
                  <a:pt x="1712" y="2591"/>
                </a:lnTo>
                <a:lnTo>
                  <a:pt x="1714" y="2598"/>
                </a:lnTo>
                <a:lnTo>
                  <a:pt x="1713" y="2605"/>
                </a:lnTo>
                <a:lnTo>
                  <a:pt x="1715" y="2612"/>
                </a:lnTo>
                <a:lnTo>
                  <a:pt x="1720" y="2619"/>
                </a:lnTo>
                <a:lnTo>
                  <a:pt x="1718" y="2626"/>
                </a:lnTo>
                <a:lnTo>
                  <a:pt x="1719" y="2632"/>
                </a:lnTo>
                <a:lnTo>
                  <a:pt x="1718" y="2639"/>
                </a:lnTo>
                <a:lnTo>
                  <a:pt x="1718" y="2646"/>
                </a:lnTo>
                <a:lnTo>
                  <a:pt x="1715" y="2652"/>
                </a:lnTo>
                <a:lnTo>
                  <a:pt x="1714" y="2660"/>
                </a:lnTo>
                <a:lnTo>
                  <a:pt x="1713" y="2667"/>
                </a:lnTo>
                <a:lnTo>
                  <a:pt x="1710" y="2663"/>
                </a:lnTo>
                <a:lnTo>
                  <a:pt x="1706" y="2656"/>
                </a:lnTo>
                <a:lnTo>
                  <a:pt x="1708" y="2663"/>
                </a:lnTo>
                <a:lnTo>
                  <a:pt x="1708" y="2668"/>
                </a:lnTo>
                <a:lnTo>
                  <a:pt x="1714" y="2671"/>
                </a:lnTo>
                <a:lnTo>
                  <a:pt x="1708" y="2678"/>
                </a:lnTo>
                <a:lnTo>
                  <a:pt x="1703" y="2682"/>
                </a:lnTo>
                <a:lnTo>
                  <a:pt x="1697" y="2687"/>
                </a:lnTo>
                <a:lnTo>
                  <a:pt x="1691" y="2693"/>
                </a:lnTo>
                <a:lnTo>
                  <a:pt x="1684" y="2700"/>
                </a:lnTo>
                <a:lnTo>
                  <a:pt x="1679" y="2707"/>
                </a:lnTo>
                <a:lnTo>
                  <a:pt x="1675" y="2714"/>
                </a:lnTo>
                <a:lnTo>
                  <a:pt x="1672" y="2720"/>
                </a:lnTo>
                <a:lnTo>
                  <a:pt x="1668" y="2727"/>
                </a:lnTo>
                <a:lnTo>
                  <a:pt x="1665" y="2733"/>
                </a:lnTo>
                <a:lnTo>
                  <a:pt x="1664" y="2735"/>
                </a:lnTo>
                <a:lnTo>
                  <a:pt x="1661" y="2742"/>
                </a:lnTo>
                <a:lnTo>
                  <a:pt x="1657" y="2749"/>
                </a:lnTo>
                <a:lnTo>
                  <a:pt x="1655" y="2756"/>
                </a:lnTo>
                <a:lnTo>
                  <a:pt x="1653" y="2761"/>
                </a:lnTo>
                <a:lnTo>
                  <a:pt x="1653" y="2763"/>
                </a:lnTo>
                <a:lnTo>
                  <a:pt x="1652" y="2768"/>
                </a:lnTo>
                <a:lnTo>
                  <a:pt x="1649" y="2773"/>
                </a:lnTo>
                <a:lnTo>
                  <a:pt x="1648" y="2780"/>
                </a:lnTo>
                <a:lnTo>
                  <a:pt x="1647" y="2788"/>
                </a:lnTo>
                <a:lnTo>
                  <a:pt x="1647" y="2792"/>
                </a:lnTo>
                <a:lnTo>
                  <a:pt x="1645" y="2798"/>
                </a:lnTo>
                <a:lnTo>
                  <a:pt x="1644" y="2805"/>
                </a:lnTo>
                <a:lnTo>
                  <a:pt x="1644" y="2812"/>
                </a:lnTo>
                <a:lnTo>
                  <a:pt x="1642" y="2819"/>
                </a:lnTo>
                <a:lnTo>
                  <a:pt x="1640" y="2825"/>
                </a:lnTo>
                <a:lnTo>
                  <a:pt x="1639" y="2832"/>
                </a:lnTo>
                <a:lnTo>
                  <a:pt x="1635" y="2838"/>
                </a:lnTo>
                <a:lnTo>
                  <a:pt x="1633" y="2846"/>
                </a:lnTo>
                <a:lnTo>
                  <a:pt x="1630" y="2853"/>
                </a:lnTo>
                <a:lnTo>
                  <a:pt x="1627" y="2858"/>
                </a:lnTo>
                <a:lnTo>
                  <a:pt x="1625" y="2863"/>
                </a:lnTo>
                <a:lnTo>
                  <a:pt x="1623" y="2870"/>
                </a:lnTo>
                <a:lnTo>
                  <a:pt x="1620" y="2876"/>
                </a:lnTo>
                <a:lnTo>
                  <a:pt x="1616" y="2884"/>
                </a:lnTo>
                <a:lnTo>
                  <a:pt x="1612" y="2889"/>
                </a:lnTo>
                <a:lnTo>
                  <a:pt x="1608" y="2896"/>
                </a:lnTo>
                <a:lnTo>
                  <a:pt x="1604" y="2903"/>
                </a:lnTo>
                <a:lnTo>
                  <a:pt x="1597" y="2910"/>
                </a:lnTo>
                <a:lnTo>
                  <a:pt x="1592" y="2917"/>
                </a:lnTo>
                <a:lnTo>
                  <a:pt x="1586" y="2924"/>
                </a:lnTo>
                <a:lnTo>
                  <a:pt x="1581" y="2928"/>
                </a:lnTo>
                <a:lnTo>
                  <a:pt x="1575" y="2932"/>
                </a:lnTo>
                <a:lnTo>
                  <a:pt x="1569" y="2937"/>
                </a:lnTo>
                <a:lnTo>
                  <a:pt x="1562" y="2944"/>
                </a:lnTo>
                <a:lnTo>
                  <a:pt x="1560" y="2950"/>
                </a:lnTo>
                <a:lnTo>
                  <a:pt x="1555" y="2958"/>
                </a:lnTo>
                <a:lnTo>
                  <a:pt x="1557" y="2950"/>
                </a:lnTo>
                <a:lnTo>
                  <a:pt x="1554" y="2944"/>
                </a:lnTo>
                <a:lnTo>
                  <a:pt x="1554" y="2937"/>
                </a:lnTo>
                <a:lnTo>
                  <a:pt x="1553" y="2930"/>
                </a:lnTo>
                <a:lnTo>
                  <a:pt x="1558" y="2933"/>
                </a:lnTo>
                <a:lnTo>
                  <a:pt x="1564" y="2935"/>
                </a:lnTo>
                <a:lnTo>
                  <a:pt x="1571" y="2929"/>
                </a:lnTo>
                <a:lnTo>
                  <a:pt x="1577" y="2925"/>
                </a:lnTo>
                <a:lnTo>
                  <a:pt x="1581" y="2918"/>
                </a:lnTo>
                <a:lnTo>
                  <a:pt x="1586" y="2914"/>
                </a:lnTo>
                <a:lnTo>
                  <a:pt x="1588" y="2906"/>
                </a:lnTo>
                <a:lnTo>
                  <a:pt x="1593" y="2906"/>
                </a:lnTo>
                <a:lnTo>
                  <a:pt x="1599" y="2900"/>
                </a:lnTo>
                <a:lnTo>
                  <a:pt x="1600" y="2893"/>
                </a:lnTo>
                <a:lnTo>
                  <a:pt x="1600" y="2886"/>
                </a:lnTo>
                <a:lnTo>
                  <a:pt x="1597" y="2879"/>
                </a:lnTo>
                <a:lnTo>
                  <a:pt x="1603" y="2872"/>
                </a:lnTo>
                <a:lnTo>
                  <a:pt x="1609" y="2877"/>
                </a:lnTo>
                <a:lnTo>
                  <a:pt x="1608" y="2870"/>
                </a:lnTo>
                <a:lnTo>
                  <a:pt x="1608" y="2863"/>
                </a:lnTo>
                <a:lnTo>
                  <a:pt x="1612" y="2857"/>
                </a:lnTo>
                <a:lnTo>
                  <a:pt x="1617" y="2853"/>
                </a:lnTo>
                <a:lnTo>
                  <a:pt x="1621" y="2845"/>
                </a:lnTo>
                <a:lnTo>
                  <a:pt x="1621" y="2838"/>
                </a:lnTo>
                <a:lnTo>
                  <a:pt x="1620" y="2832"/>
                </a:lnTo>
                <a:lnTo>
                  <a:pt x="1618" y="2824"/>
                </a:lnTo>
                <a:lnTo>
                  <a:pt x="1619" y="2819"/>
                </a:lnTo>
                <a:lnTo>
                  <a:pt x="1625" y="2822"/>
                </a:lnTo>
                <a:lnTo>
                  <a:pt x="1625" y="2814"/>
                </a:lnTo>
                <a:lnTo>
                  <a:pt x="1623" y="2806"/>
                </a:lnTo>
                <a:lnTo>
                  <a:pt x="1617" y="2804"/>
                </a:lnTo>
                <a:lnTo>
                  <a:pt x="1614" y="2811"/>
                </a:lnTo>
                <a:lnTo>
                  <a:pt x="1609" y="2813"/>
                </a:lnTo>
                <a:lnTo>
                  <a:pt x="1603" y="2813"/>
                </a:lnTo>
                <a:lnTo>
                  <a:pt x="1601" y="2820"/>
                </a:lnTo>
                <a:lnTo>
                  <a:pt x="1596" y="2813"/>
                </a:lnTo>
                <a:lnTo>
                  <a:pt x="1592" y="2806"/>
                </a:lnTo>
                <a:lnTo>
                  <a:pt x="1586" y="2805"/>
                </a:lnTo>
                <a:lnTo>
                  <a:pt x="1582" y="2797"/>
                </a:lnTo>
                <a:lnTo>
                  <a:pt x="1580" y="2790"/>
                </a:lnTo>
                <a:lnTo>
                  <a:pt x="1577" y="2789"/>
                </a:lnTo>
                <a:lnTo>
                  <a:pt x="1577" y="2797"/>
                </a:lnTo>
                <a:lnTo>
                  <a:pt x="1578" y="2803"/>
                </a:lnTo>
                <a:lnTo>
                  <a:pt x="1580" y="2809"/>
                </a:lnTo>
                <a:lnTo>
                  <a:pt x="1586" y="2813"/>
                </a:lnTo>
                <a:lnTo>
                  <a:pt x="1590" y="2820"/>
                </a:lnTo>
                <a:lnTo>
                  <a:pt x="1584" y="2823"/>
                </a:lnTo>
                <a:lnTo>
                  <a:pt x="1583" y="2830"/>
                </a:lnTo>
                <a:lnTo>
                  <a:pt x="1583" y="2837"/>
                </a:lnTo>
                <a:lnTo>
                  <a:pt x="1586" y="2844"/>
                </a:lnTo>
                <a:lnTo>
                  <a:pt x="1586" y="2851"/>
                </a:lnTo>
                <a:lnTo>
                  <a:pt x="1584" y="2844"/>
                </a:lnTo>
                <a:lnTo>
                  <a:pt x="1581" y="2837"/>
                </a:lnTo>
                <a:lnTo>
                  <a:pt x="1579" y="2844"/>
                </a:lnTo>
                <a:lnTo>
                  <a:pt x="1581" y="2851"/>
                </a:lnTo>
                <a:lnTo>
                  <a:pt x="1582" y="2857"/>
                </a:lnTo>
                <a:lnTo>
                  <a:pt x="1576" y="2860"/>
                </a:lnTo>
                <a:lnTo>
                  <a:pt x="1577" y="2868"/>
                </a:lnTo>
                <a:lnTo>
                  <a:pt x="1575" y="2874"/>
                </a:lnTo>
                <a:lnTo>
                  <a:pt x="1570" y="2880"/>
                </a:lnTo>
                <a:lnTo>
                  <a:pt x="1565" y="2887"/>
                </a:lnTo>
                <a:lnTo>
                  <a:pt x="1564" y="2888"/>
                </a:lnTo>
                <a:lnTo>
                  <a:pt x="1558" y="2890"/>
                </a:lnTo>
                <a:lnTo>
                  <a:pt x="1552" y="2894"/>
                </a:lnTo>
                <a:lnTo>
                  <a:pt x="1551" y="2901"/>
                </a:lnTo>
                <a:lnTo>
                  <a:pt x="1552" y="2908"/>
                </a:lnTo>
                <a:lnTo>
                  <a:pt x="1551" y="2914"/>
                </a:lnTo>
                <a:lnTo>
                  <a:pt x="1547" y="2921"/>
                </a:lnTo>
                <a:lnTo>
                  <a:pt x="1542" y="2928"/>
                </a:lnTo>
                <a:lnTo>
                  <a:pt x="1543" y="2928"/>
                </a:lnTo>
                <a:lnTo>
                  <a:pt x="1543" y="2936"/>
                </a:lnTo>
                <a:lnTo>
                  <a:pt x="1548" y="2938"/>
                </a:lnTo>
                <a:lnTo>
                  <a:pt x="1543" y="2945"/>
                </a:lnTo>
                <a:lnTo>
                  <a:pt x="1548" y="2952"/>
                </a:lnTo>
                <a:lnTo>
                  <a:pt x="1554" y="2949"/>
                </a:lnTo>
                <a:lnTo>
                  <a:pt x="1554" y="2956"/>
                </a:lnTo>
                <a:lnTo>
                  <a:pt x="1550" y="2962"/>
                </a:lnTo>
                <a:lnTo>
                  <a:pt x="1546" y="2969"/>
                </a:lnTo>
                <a:lnTo>
                  <a:pt x="1545" y="2976"/>
                </a:lnTo>
                <a:lnTo>
                  <a:pt x="1543" y="2983"/>
                </a:lnTo>
                <a:lnTo>
                  <a:pt x="1542" y="2990"/>
                </a:lnTo>
                <a:lnTo>
                  <a:pt x="1542" y="2997"/>
                </a:lnTo>
                <a:lnTo>
                  <a:pt x="1542" y="3003"/>
                </a:lnTo>
                <a:lnTo>
                  <a:pt x="1540" y="3010"/>
                </a:lnTo>
                <a:lnTo>
                  <a:pt x="1540" y="3017"/>
                </a:lnTo>
                <a:lnTo>
                  <a:pt x="1537" y="3024"/>
                </a:lnTo>
                <a:lnTo>
                  <a:pt x="1535" y="3031"/>
                </a:lnTo>
                <a:lnTo>
                  <a:pt x="1531" y="3043"/>
                </a:lnTo>
                <a:lnTo>
                  <a:pt x="1526" y="3050"/>
                </a:lnTo>
                <a:lnTo>
                  <a:pt x="1522" y="3057"/>
                </a:lnTo>
                <a:lnTo>
                  <a:pt x="1516" y="3063"/>
                </a:lnTo>
                <a:lnTo>
                  <a:pt x="1511" y="3070"/>
                </a:lnTo>
                <a:lnTo>
                  <a:pt x="1506" y="3078"/>
                </a:lnTo>
                <a:lnTo>
                  <a:pt x="1500" y="3082"/>
                </a:lnTo>
                <a:lnTo>
                  <a:pt x="1495" y="3079"/>
                </a:lnTo>
                <a:lnTo>
                  <a:pt x="1490" y="3078"/>
                </a:lnTo>
                <a:lnTo>
                  <a:pt x="1489" y="3071"/>
                </a:lnTo>
                <a:lnTo>
                  <a:pt x="1488" y="3057"/>
                </a:lnTo>
                <a:lnTo>
                  <a:pt x="1486" y="3049"/>
                </a:lnTo>
                <a:lnTo>
                  <a:pt x="1484" y="3043"/>
                </a:lnTo>
                <a:lnTo>
                  <a:pt x="1483" y="3037"/>
                </a:lnTo>
                <a:lnTo>
                  <a:pt x="1484" y="3029"/>
                </a:lnTo>
                <a:lnTo>
                  <a:pt x="1490" y="3024"/>
                </a:lnTo>
                <a:lnTo>
                  <a:pt x="1492" y="3017"/>
                </a:lnTo>
                <a:lnTo>
                  <a:pt x="1498" y="3010"/>
                </a:lnTo>
                <a:lnTo>
                  <a:pt x="1502" y="3003"/>
                </a:lnTo>
                <a:lnTo>
                  <a:pt x="1496" y="2997"/>
                </a:lnTo>
                <a:lnTo>
                  <a:pt x="1491" y="2992"/>
                </a:lnTo>
                <a:lnTo>
                  <a:pt x="1484" y="2991"/>
                </a:lnTo>
                <a:lnTo>
                  <a:pt x="1483" y="2991"/>
                </a:lnTo>
                <a:lnTo>
                  <a:pt x="1476" y="2984"/>
                </a:lnTo>
                <a:lnTo>
                  <a:pt x="1470" y="2979"/>
                </a:lnTo>
                <a:lnTo>
                  <a:pt x="1464" y="2973"/>
                </a:lnTo>
                <a:lnTo>
                  <a:pt x="1463" y="2966"/>
                </a:lnTo>
                <a:lnTo>
                  <a:pt x="1459" y="2959"/>
                </a:lnTo>
                <a:lnTo>
                  <a:pt x="1455" y="2952"/>
                </a:lnTo>
                <a:lnTo>
                  <a:pt x="1447" y="2946"/>
                </a:lnTo>
                <a:lnTo>
                  <a:pt x="1441" y="2941"/>
                </a:lnTo>
                <a:lnTo>
                  <a:pt x="1440" y="2940"/>
                </a:lnTo>
                <a:lnTo>
                  <a:pt x="1434" y="2936"/>
                </a:lnTo>
                <a:lnTo>
                  <a:pt x="1429" y="2938"/>
                </a:lnTo>
                <a:lnTo>
                  <a:pt x="1422" y="2933"/>
                </a:lnTo>
                <a:lnTo>
                  <a:pt x="1416" y="2928"/>
                </a:lnTo>
                <a:lnTo>
                  <a:pt x="1410" y="2922"/>
                </a:lnTo>
                <a:lnTo>
                  <a:pt x="1405" y="2919"/>
                </a:lnTo>
                <a:lnTo>
                  <a:pt x="1404" y="2912"/>
                </a:lnTo>
                <a:lnTo>
                  <a:pt x="1398" y="2906"/>
                </a:lnTo>
                <a:lnTo>
                  <a:pt x="1391" y="2902"/>
                </a:lnTo>
                <a:lnTo>
                  <a:pt x="1385" y="2901"/>
                </a:lnTo>
                <a:lnTo>
                  <a:pt x="1378" y="2900"/>
                </a:lnTo>
                <a:lnTo>
                  <a:pt x="1373" y="2895"/>
                </a:lnTo>
                <a:lnTo>
                  <a:pt x="1367" y="2888"/>
                </a:lnTo>
                <a:lnTo>
                  <a:pt x="1362" y="2892"/>
                </a:lnTo>
                <a:lnTo>
                  <a:pt x="1355" y="2887"/>
                </a:lnTo>
                <a:lnTo>
                  <a:pt x="1349" y="2880"/>
                </a:lnTo>
                <a:lnTo>
                  <a:pt x="1345" y="2872"/>
                </a:lnTo>
                <a:lnTo>
                  <a:pt x="1334" y="2860"/>
                </a:lnTo>
                <a:lnTo>
                  <a:pt x="1330" y="2857"/>
                </a:lnTo>
                <a:lnTo>
                  <a:pt x="1323" y="2854"/>
                </a:lnTo>
                <a:lnTo>
                  <a:pt x="1324" y="2861"/>
                </a:lnTo>
                <a:lnTo>
                  <a:pt x="1318" y="2866"/>
                </a:lnTo>
                <a:lnTo>
                  <a:pt x="1312" y="2872"/>
                </a:lnTo>
                <a:lnTo>
                  <a:pt x="1304" y="2872"/>
                </a:lnTo>
                <a:lnTo>
                  <a:pt x="1303" y="2864"/>
                </a:lnTo>
                <a:lnTo>
                  <a:pt x="1303" y="2857"/>
                </a:lnTo>
                <a:lnTo>
                  <a:pt x="1301" y="2851"/>
                </a:lnTo>
                <a:lnTo>
                  <a:pt x="1294" y="2845"/>
                </a:lnTo>
                <a:lnTo>
                  <a:pt x="1289" y="2838"/>
                </a:lnTo>
                <a:lnTo>
                  <a:pt x="1284" y="2831"/>
                </a:lnTo>
                <a:lnTo>
                  <a:pt x="1277" y="2828"/>
                </a:lnTo>
                <a:lnTo>
                  <a:pt x="1272" y="2821"/>
                </a:lnTo>
                <a:lnTo>
                  <a:pt x="1266" y="2817"/>
                </a:lnTo>
                <a:lnTo>
                  <a:pt x="1260" y="2811"/>
                </a:lnTo>
                <a:lnTo>
                  <a:pt x="1254" y="2805"/>
                </a:lnTo>
                <a:lnTo>
                  <a:pt x="1248" y="2801"/>
                </a:lnTo>
                <a:lnTo>
                  <a:pt x="1241" y="2795"/>
                </a:lnTo>
                <a:lnTo>
                  <a:pt x="1233" y="2795"/>
                </a:lnTo>
                <a:lnTo>
                  <a:pt x="1228" y="2796"/>
                </a:lnTo>
                <a:lnTo>
                  <a:pt x="1223" y="2803"/>
                </a:lnTo>
                <a:lnTo>
                  <a:pt x="1221" y="2809"/>
                </a:lnTo>
                <a:lnTo>
                  <a:pt x="1215" y="2809"/>
                </a:lnTo>
                <a:lnTo>
                  <a:pt x="1208" y="2811"/>
                </a:lnTo>
                <a:lnTo>
                  <a:pt x="1202" y="2809"/>
                </a:lnTo>
                <a:lnTo>
                  <a:pt x="1198" y="2805"/>
                </a:lnTo>
                <a:lnTo>
                  <a:pt x="1195" y="2801"/>
                </a:lnTo>
                <a:lnTo>
                  <a:pt x="1198" y="2800"/>
                </a:lnTo>
                <a:lnTo>
                  <a:pt x="1203" y="2793"/>
                </a:lnTo>
                <a:lnTo>
                  <a:pt x="1208" y="2788"/>
                </a:lnTo>
                <a:lnTo>
                  <a:pt x="1209" y="2780"/>
                </a:lnTo>
                <a:lnTo>
                  <a:pt x="1209" y="2773"/>
                </a:lnTo>
                <a:lnTo>
                  <a:pt x="1216" y="2769"/>
                </a:lnTo>
                <a:lnTo>
                  <a:pt x="1221" y="2767"/>
                </a:lnTo>
                <a:lnTo>
                  <a:pt x="1223" y="2764"/>
                </a:lnTo>
                <a:lnTo>
                  <a:pt x="1226" y="2757"/>
                </a:lnTo>
                <a:lnTo>
                  <a:pt x="1230" y="2750"/>
                </a:lnTo>
                <a:lnTo>
                  <a:pt x="1234" y="2743"/>
                </a:lnTo>
                <a:lnTo>
                  <a:pt x="1235" y="2741"/>
                </a:lnTo>
                <a:lnTo>
                  <a:pt x="1241" y="2734"/>
                </a:lnTo>
                <a:lnTo>
                  <a:pt x="1241" y="2727"/>
                </a:lnTo>
                <a:lnTo>
                  <a:pt x="1243" y="2720"/>
                </a:lnTo>
                <a:lnTo>
                  <a:pt x="1249" y="2715"/>
                </a:lnTo>
                <a:lnTo>
                  <a:pt x="1253" y="2708"/>
                </a:lnTo>
                <a:lnTo>
                  <a:pt x="1257" y="2701"/>
                </a:lnTo>
                <a:lnTo>
                  <a:pt x="1257" y="2694"/>
                </a:lnTo>
                <a:lnTo>
                  <a:pt x="1263" y="2688"/>
                </a:lnTo>
                <a:lnTo>
                  <a:pt x="1267" y="2682"/>
                </a:lnTo>
                <a:lnTo>
                  <a:pt x="1273" y="2676"/>
                </a:lnTo>
                <a:lnTo>
                  <a:pt x="1272" y="2668"/>
                </a:lnTo>
                <a:lnTo>
                  <a:pt x="1278" y="2667"/>
                </a:lnTo>
                <a:lnTo>
                  <a:pt x="1277" y="2660"/>
                </a:lnTo>
                <a:lnTo>
                  <a:pt x="1283" y="2658"/>
                </a:lnTo>
                <a:lnTo>
                  <a:pt x="1289" y="2662"/>
                </a:lnTo>
                <a:lnTo>
                  <a:pt x="1290" y="2654"/>
                </a:lnTo>
                <a:lnTo>
                  <a:pt x="1284" y="2650"/>
                </a:lnTo>
                <a:lnTo>
                  <a:pt x="1289" y="2643"/>
                </a:lnTo>
                <a:lnTo>
                  <a:pt x="1291" y="2640"/>
                </a:lnTo>
                <a:lnTo>
                  <a:pt x="1292" y="2638"/>
                </a:lnTo>
                <a:lnTo>
                  <a:pt x="1298" y="2635"/>
                </a:lnTo>
                <a:lnTo>
                  <a:pt x="1303" y="2632"/>
                </a:lnTo>
                <a:lnTo>
                  <a:pt x="1307" y="2626"/>
                </a:lnTo>
                <a:lnTo>
                  <a:pt x="1307" y="2623"/>
                </a:lnTo>
                <a:lnTo>
                  <a:pt x="1313" y="2620"/>
                </a:lnTo>
                <a:lnTo>
                  <a:pt x="1319" y="2618"/>
                </a:lnTo>
                <a:lnTo>
                  <a:pt x="1325" y="2612"/>
                </a:lnTo>
                <a:lnTo>
                  <a:pt x="1331" y="2606"/>
                </a:lnTo>
                <a:lnTo>
                  <a:pt x="1331" y="2599"/>
                </a:lnTo>
                <a:lnTo>
                  <a:pt x="1338" y="2595"/>
                </a:lnTo>
                <a:lnTo>
                  <a:pt x="1343" y="2590"/>
                </a:lnTo>
                <a:lnTo>
                  <a:pt x="1349" y="2588"/>
                </a:lnTo>
                <a:lnTo>
                  <a:pt x="1355" y="2582"/>
                </a:lnTo>
                <a:lnTo>
                  <a:pt x="1362" y="2581"/>
                </a:lnTo>
                <a:lnTo>
                  <a:pt x="1368" y="2580"/>
                </a:lnTo>
                <a:lnTo>
                  <a:pt x="1372" y="2573"/>
                </a:lnTo>
                <a:lnTo>
                  <a:pt x="1378" y="2569"/>
                </a:lnTo>
                <a:lnTo>
                  <a:pt x="1384" y="2563"/>
                </a:lnTo>
                <a:lnTo>
                  <a:pt x="1390" y="2564"/>
                </a:lnTo>
                <a:lnTo>
                  <a:pt x="1391" y="2559"/>
                </a:lnTo>
                <a:lnTo>
                  <a:pt x="1393" y="2553"/>
                </a:lnTo>
                <a:lnTo>
                  <a:pt x="1395" y="2546"/>
                </a:lnTo>
                <a:lnTo>
                  <a:pt x="1395" y="2539"/>
                </a:lnTo>
                <a:lnTo>
                  <a:pt x="1393" y="2532"/>
                </a:lnTo>
                <a:lnTo>
                  <a:pt x="1392" y="2525"/>
                </a:lnTo>
                <a:lnTo>
                  <a:pt x="1391" y="2518"/>
                </a:lnTo>
                <a:lnTo>
                  <a:pt x="1391" y="2505"/>
                </a:lnTo>
                <a:lnTo>
                  <a:pt x="1390" y="2499"/>
                </a:lnTo>
                <a:lnTo>
                  <a:pt x="1393" y="2492"/>
                </a:lnTo>
                <a:lnTo>
                  <a:pt x="1393" y="2491"/>
                </a:lnTo>
                <a:lnTo>
                  <a:pt x="1390" y="2485"/>
                </a:lnTo>
                <a:lnTo>
                  <a:pt x="1385" y="2477"/>
                </a:lnTo>
                <a:lnTo>
                  <a:pt x="1382" y="2472"/>
                </a:lnTo>
                <a:lnTo>
                  <a:pt x="1378" y="2465"/>
                </a:lnTo>
                <a:lnTo>
                  <a:pt x="1377" y="2458"/>
                </a:lnTo>
                <a:lnTo>
                  <a:pt x="1374" y="2451"/>
                </a:lnTo>
                <a:lnTo>
                  <a:pt x="1373" y="2444"/>
                </a:lnTo>
                <a:lnTo>
                  <a:pt x="1367" y="2438"/>
                </a:lnTo>
                <a:lnTo>
                  <a:pt x="1360" y="2435"/>
                </a:lnTo>
                <a:lnTo>
                  <a:pt x="1354" y="2434"/>
                </a:lnTo>
                <a:lnTo>
                  <a:pt x="1348" y="2437"/>
                </a:lnTo>
                <a:lnTo>
                  <a:pt x="1342" y="2437"/>
                </a:lnTo>
                <a:lnTo>
                  <a:pt x="1339" y="2444"/>
                </a:lnTo>
                <a:lnTo>
                  <a:pt x="1333" y="2440"/>
                </a:lnTo>
                <a:lnTo>
                  <a:pt x="1330" y="2437"/>
                </a:lnTo>
                <a:lnTo>
                  <a:pt x="1327" y="2437"/>
                </a:lnTo>
                <a:lnTo>
                  <a:pt x="1326" y="2433"/>
                </a:lnTo>
                <a:lnTo>
                  <a:pt x="1326" y="2429"/>
                </a:lnTo>
                <a:lnTo>
                  <a:pt x="1325" y="2426"/>
                </a:lnTo>
                <a:lnTo>
                  <a:pt x="1327" y="2419"/>
                </a:lnTo>
                <a:lnTo>
                  <a:pt x="1331" y="2412"/>
                </a:lnTo>
                <a:lnTo>
                  <a:pt x="1333" y="2405"/>
                </a:lnTo>
                <a:lnTo>
                  <a:pt x="1332" y="2398"/>
                </a:lnTo>
                <a:lnTo>
                  <a:pt x="1332" y="2392"/>
                </a:lnTo>
                <a:lnTo>
                  <a:pt x="1333" y="2385"/>
                </a:lnTo>
                <a:lnTo>
                  <a:pt x="1333" y="2378"/>
                </a:lnTo>
                <a:lnTo>
                  <a:pt x="1335" y="2371"/>
                </a:lnTo>
                <a:lnTo>
                  <a:pt x="1336" y="2365"/>
                </a:lnTo>
                <a:lnTo>
                  <a:pt x="1336" y="2358"/>
                </a:lnTo>
                <a:lnTo>
                  <a:pt x="1335" y="2352"/>
                </a:lnTo>
                <a:lnTo>
                  <a:pt x="1338" y="2345"/>
                </a:lnTo>
                <a:lnTo>
                  <a:pt x="1338" y="2338"/>
                </a:lnTo>
                <a:lnTo>
                  <a:pt x="1334" y="2331"/>
                </a:lnTo>
                <a:lnTo>
                  <a:pt x="1332" y="2323"/>
                </a:lnTo>
                <a:lnTo>
                  <a:pt x="1336" y="2317"/>
                </a:lnTo>
                <a:lnTo>
                  <a:pt x="1332" y="2314"/>
                </a:lnTo>
                <a:lnTo>
                  <a:pt x="1332" y="2313"/>
                </a:lnTo>
                <a:lnTo>
                  <a:pt x="1325" y="2307"/>
                </a:lnTo>
                <a:lnTo>
                  <a:pt x="1319" y="2303"/>
                </a:lnTo>
                <a:lnTo>
                  <a:pt x="1314" y="2299"/>
                </a:lnTo>
                <a:lnTo>
                  <a:pt x="1308" y="2300"/>
                </a:lnTo>
                <a:lnTo>
                  <a:pt x="1301" y="2304"/>
                </a:lnTo>
                <a:lnTo>
                  <a:pt x="1295" y="2308"/>
                </a:lnTo>
                <a:lnTo>
                  <a:pt x="1289" y="2312"/>
                </a:lnTo>
                <a:lnTo>
                  <a:pt x="1288" y="2312"/>
                </a:lnTo>
                <a:lnTo>
                  <a:pt x="1282" y="2313"/>
                </a:lnTo>
                <a:lnTo>
                  <a:pt x="1276" y="2314"/>
                </a:lnTo>
                <a:lnTo>
                  <a:pt x="1269" y="2313"/>
                </a:lnTo>
                <a:lnTo>
                  <a:pt x="1263" y="2309"/>
                </a:lnTo>
                <a:lnTo>
                  <a:pt x="1262" y="2303"/>
                </a:lnTo>
                <a:lnTo>
                  <a:pt x="1261" y="2296"/>
                </a:lnTo>
                <a:lnTo>
                  <a:pt x="1259" y="2289"/>
                </a:lnTo>
                <a:lnTo>
                  <a:pt x="1254" y="2282"/>
                </a:lnTo>
                <a:lnTo>
                  <a:pt x="1253" y="2275"/>
                </a:lnTo>
                <a:lnTo>
                  <a:pt x="1253" y="2274"/>
                </a:lnTo>
                <a:lnTo>
                  <a:pt x="1253" y="2267"/>
                </a:lnTo>
                <a:lnTo>
                  <a:pt x="1250" y="2260"/>
                </a:lnTo>
                <a:lnTo>
                  <a:pt x="1251" y="2253"/>
                </a:lnTo>
                <a:lnTo>
                  <a:pt x="1250" y="2251"/>
                </a:lnTo>
                <a:lnTo>
                  <a:pt x="1247" y="2244"/>
                </a:lnTo>
                <a:lnTo>
                  <a:pt x="1246" y="2237"/>
                </a:lnTo>
                <a:lnTo>
                  <a:pt x="1243" y="2231"/>
                </a:lnTo>
                <a:lnTo>
                  <a:pt x="1241" y="2224"/>
                </a:lnTo>
                <a:lnTo>
                  <a:pt x="1241" y="2217"/>
                </a:lnTo>
                <a:lnTo>
                  <a:pt x="1242" y="2210"/>
                </a:lnTo>
                <a:lnTo>
                  <a:pt x="1239" y="2203"/>
                </a:lnTo>
                <a:lnTo>
                  <a:pt x="1233" y="2198"/>
                </a:lnTo>
                <a:lnTo>
                  <a:pt x="1232" y="2191"/>
                </a:lnTo>
                <a:lnTo>
                  <a:pt x="1229" y="2184"/>
                </a:lnTo>
                <a:lnTo>
                  <a:pt x="1223" y="2179"/>
                </a:lnTo>
                <a:lnTo>
                  <a:pt x="1217" y="2178"/>
                </a:lnTo>
                <a:lnTo>
                  <a:pt x="1211" y="2177"/>
                </a:lnTo>
                <a:lnTo>
                  <a:pt x="1204" y="2177"/>
                </a:lnTo>
                <a:lnTo>
                  <a:pt x="1198" y="2174"/>
                </a:lnTo>
                <a:lnTo>
                  <a:pt x="1193" y="2169"/>
                </a:lnTo>
                <a:lnTo>
                  <a:pt x="1189" y="2162"/>
                </a:lnTo>
                <a:lnTo>
                  <a:pt x="1183" y="2161"/>
                </a:lnTo>
                <a:lnTo>
                  <a:pt x="1181" y="2163"/>
                </a:lnTo>
                <a:lnTo>
                  <a:pt x="1179" y="2166"/>
                </a:lnTo>
                <a:lnTo>
                  <a:pt x="1174" y="2174"/>
                </a:lnTo>
                <a:lnTo>
                  <a:pt x="1169" y="2175"/>
                </a:lnTo>
                <a:lnTo>
                  <a:pt x="1163" y="2178"/>
                </a:lnTo>
                <a:lnTo>
                  <a:pt x="1157" y="2175"/>
                </a:lnTo>
                <a:lnTo>
                  <a:pt x="1152" y="2174"/>
                </a:lnTo>
                <a:lnTo>
                  <a:pt x="1146" y="2174"/>
                </a:lnTo>
                <a:lnTo>
                  <a:pt x="1139" y="2171"/>
                </a:lnTo>
                <a:lnTo>
                  <a:pt x="1134" y="2171"/>
                </a:lnTo>
                <a:lnTo>
                  <a:pt x="1128" y="2170"/>
                </a:lnTo>
                <a:lnTo>
                  <a:pt x="1122" y="2170"/>
                </a:lnTo>
                <a:lnTo>
                  <a:pt x="1117" y="2168"/>
                </a:lnTo>
                <a:lnTo>
                  <a:pt x="1111" y="2163"/>
                </a:lnTo>
                <a:lnTo>
                  <a:pt x="1105" y="2163"/>
                </a:lnTo>
                <a:lnTo>
                  <a:pt x="1099" y="2166"/>
                </a:lnTo>
                <a:lnTo>
                  <a:pt x="1093" y="2163"/>
                </a:lnTo>
                <a:lnTo>
                  <a:pt x="1091" y="2162"/>
                </a:lnTo>
                <a:lnTo>
                  <a:pt x="1091" y="2154"/>
                </a:lnTo>
                <a:lnTo>
                  <a:pt x="1092" y="2148"/>
                </a:lnTo>
                <a:lnTo>
                  <a:pt x="1091" y="2140"/>
                </a:lnTo>
                <a:lnTo>
                  <a:pt x="1091" y="2137"/>
                </a:lnTo>
                <a:lnTo>
                  <a:pt x="1093" y="2131"/>
                </a:lnTo>
                <a:lnTo>
                  <a:pt x="1092" y="2130"/>
                </a:lnTo>
                <a:lnTo>
                  <a:pt x="1089" y="2123"/>
                </a:lnTo>
                <a:lnTo>
                  <a:pt x="1091" y="2120"/>
                </a:lnTo>
                <a:lnTo>
                  <a:pt x="1087" y="2114"/>
                </a:lnTo>
                <a:lnTo>
                  <a:pt x="1091" y="2107"/>
                </a:lnTo>
                <a:lnTo>
                  <a:pt x="1091" y="2100"/>
                </a:lnTo>
                <a:lnTo>
                  <a:pt x="1092" y="2094"/>
                </a:lnTo>
                <a:lnTo>
                  <a:pt x="1092" y="2087"/>
                </a:lnTo>
                <a:lnTo>
                  <a:pt x="1091" y="2080"/>
                </a:lnTo>
                <a:lnTo>
                  <a:pt x="1092" y="2073"/>
                </a:lnTo>
                <a:lnTo>
                  <a:pt x="1086" y="2066"/>
                </a:lnTo>
                <a:lnTo>
                  <a:pt x="1082" y="2061"/>
                </a:lnTo>
                <a:lnTo>
                  <a:pt x="1085" y="2053"/>
                </a:lnTo>
                <a:lnTo>
                  <a:pt x="1079" y="2050"/>
                </a:lnTo>
                <a:lnTo>
                  <a:pt x="1077" y="2045"/>
                </a:lnTo>
                <a:lnTo>
                  <a:pt x="1076" y="2037"/>
                </a:lnTo>
                <a:lnTo>
                  <a:pt x="1076" y="2031"/>
                </a:lnTo>
                <a:lnTo>
                  <a:pt x="1070" y="2024"/>
                </a:lnTo>
                <a:lnTo>
                  <a:pt x="1065" y="2017"/>
                </a:lnTo>
                <a:lnTo>
                  <a:pt x="1065" y="2010"/>
                </a:lnTo>
                <a:lnTo>
                  <a:pt x="1069" y="2006"/>
                </a:lnTo>
                <a:lnTo>
                  <a:pt x="1075" y="2000"/>
                </a:lnTo>
                <a:lnTo>
                  <a:pt x="1081" y="1997"/>
                </a:lnTo>
                <a:lnTo>
                  <a:pt x="1082" y="1994"/>
                </a:lnTo>
                <a:lnTo>
                  <a:pt x="1081" y="1993"/>
                </a:lnTo>
                <a:lnTo>
                  <a:pt x="1075" y="1987"/>
                </a:lnTo>
                <a:lnTo>
                  <a:pt x="1069" y="1981"/>
                </a:lnTo>
                <a:lnTo>
                  <a:pt x="1065" y="1974"/>
                </a:lnTo>
                <a:lnTo>
                  <a:pt x="1067" y="1967"/>
                </a:lnTo>
                <a:lnTo>
                  <a:pt x="1069" y="1960"/>
                </a:lnTo>
                <a:lnTo>
                  <a:pt x="1071" y="1953"/>
                </a:lnTo>
                <a:lnTo>
                  <a:pt x="1072" y="1946"/>
                </a:lnTo>
                <a:lnTo>
                  <a:pt x="1075" y="1940"/>
                </a:lnTo>
                <a:lnTo>
                  <a:pt x="1076" y="1933"/>
                </a:lnTo>
                <a:lnTo>
                  <a:pt x="1079" y="1926"/>
                </a:lnTo>
                <a:lnTo>
                  <a:pt x="1084" y="1919"/>
                </a:lnTo>
                <a:lnTo>
                  <a:pt x="1083" y="1917"/>
                </a:lnTo>
                <a:lnTo>
                  <a:pt x="1082" y="1911"/>
                </a:lnTo>
                <a:lnTo>
                  <a:pt x="1079" y="1910"/>
                </a:lnTo>
                <a:lnTo>
                  <a:pt x="1080" y="1903"/>
                </a:lnTo>
                <a:lnTo>
                  <a:pt x="1082" y="1896"/>
                </a:lnTo>
                <a:lnTo>
                  <a:pt x="1083" y="1889"/>
                </a:lnTo>
                <a:lnTo>
                  <a:pt x="1084" y="1884"/>
                </a:lnTo>
                <a:lnTo>
                  <a:pt x="1084" y="1876"/>
                </a:lnTo>
                <a:lnTo>
                  <a:pt x="1086" y="1869"/>
                </a:lnTo>
                <a:lnTo>
                  <a:pt x="1087" y="1862"/>
                </a:lnTo>
                <a:lnTo>
                  <a:pt x="1091" y="1855"/>
                </a:lnTo>
                <a:lnTo>
                  <a:pt x="1086" y="1849"/>
                </a:lnTo>
                <a:lnTo>
                  <a:pt x="1084" y="1843"/>
                </a:lnTo>
                <a:lnTo>
                  <a:pt x="1082" y="1839"/>
                </a:lnTo>
                <a:lnTo>
                  <a:pt x="1077" y="1831"/>
                </a:lnTo>
                <a:lnTo>
                  <a:pt x="1077" y="1824"/>
                </a:lnTo>
                <a:lnTo>
                  <a:pt x="1074" y="1817"/>
                </a:lnTo>
                <a:lnTo>
                  <a:pt x="1073" y="1816"/>
                </a:lnTo>
                <a:lnTo>
                  <a:pt x="1070" y="1811"/>
                </a:lnTo>
                <a:lnTo>
                  <a:pt x="1071" y="1806"/>
                </a:lnTo>
                <a:lnTo>
                  <a:pt x="1069" y="1804"/>
                </a:lnTo>
                <a:lnTo>
                  <a:pt x="1063" y="1798"/>
                </a:lnTo>
                <a:lnTo>
                  <a:pt x="1062" y="1797"/>
                </a:lnTo>
                <a:lnTo>
                  <a:pt x="1055" y="1799"/>
                </a:lnTo>
                <a:lnTo>
                  <a:pt x="1053" y="1798"/>
                </a:lnTo>
                <a:lnTo>
                  <a:pt x="1047" y="1791"/>
                </a:lnTo>
                <a:lnTo>
                  <a:pt x="1041" y="1787"/>
                </a:lnTo>
                <a:lnTo>
                  <a:pt x="1034" y="1783"/>
                </a:lnTo>
                <a:lnTo>
                  <a:pt x="1028" y="1776"/>
                </a:lnTo>
                <a:lnTo>
                  <a:pt x="1026" y="1769"/>
                </a:lnTo>
                <a:lnTo>
                  <a:pt x="1025" y="1761"/>
                </a:lnTo>
                <a:lnTo>
                  <a:pt x="1023" y="1755"/>
                </a:lnTo>
                <a:lnTo>
                  <a:pt x="1022" y="1748"/>
                </a:lnTo>
                <a:lnTo>
                  <a:pt x="1021" y="1741"/>
                </a:lnTo>
                <a:lnTo>
                  <a:pt x="1020" y="1734"/>
                </a:lnTo>
                <a:lnTo>
                  <a:pt x="1021" y="1728"/>
                </a:lnTo>
                <a:lnTo>
                  <a:pt x="1026" y="1722"/>
                </a:lnTo>
                <a:lnTo>
                  <a:pt x="1025" y="1716"/>
                </a:lnTo>
                <a:lnTo>
                  <a:pt x="1027" y="1709"/>
                </a:lnTo>
                <a:lnTo>
                  <a:pt x="1026" y="1704"/>
                </a:lnTo>
                <a:lnTo>
                  <a:pt x="1021" y="1707"/>
                </a:lnTo>
                <a:lnTo>
                  <a:pt x="1015" y="1707"/>
                </a:lnTo>
                <a:lnTo>
                  <a:pt x="1012" y="1707"/>
                </a:lnTo>
                <a:lnTo>
                  <a:pt x="1005" y="1707"/>
                </a:lnTo>
                <a:lnTo>
                  <a:pt x="998" y="1706"/>
                </a:lnTo>
                <a:lnTo>
                  <a:pt x="986" y="1706"/>
                </a:lnTo>
                <a:lnTo>
                  <a:pt x="986" y="1704"/>
                </a:lnTo>
                <a:lnTo>
                  <a:pt x="974" y="1704"/>
                </a:lnTo>
                <a:lnTo>
                  <a:pt x="967" y="1704"/>
                </a:lnTo>
                <a:lnTo>
                  <a:pt x="961" y="1704"/>
                </a:lnTo>
                <a:lnTo>
                  <a:pt x="958" y="1703"/>
                </a:lnTo>
                <a:lnTo>
                  <a:pt x="951" y="1703"/>
                </a:lnTo>
                <a:lnTo>
                  <a:pt x="946" y="1703"/>
                </a:lnTo>
                <a:lnTo>
                  <a:pt x="934" y="1703"/>
                </a:lnTo>
                <a:lnTo>
                  <a:pt x="928" y="1702"/>
                </a:lnTo>
                <a:lnTo>
                  <a:pt x="922" y="1702"/>
                </a:lnTo>
                <a:lnTo>
                  <a:pt x="918" y="1702"/>
                </a:lnTo>
                <a:lnTo>
                  <a:pt x="912" y="1698"/>
                </a:lnTo>
                <a:lnTo>
                  <a:pt x="910" y="1690"/>
                </a:lnTo>
                <a:lnTo>
                  <a:pt x="908" y="1682"/>
                </a:lnTo>
                <a:lnTo>
                  <a:pt x="907" y="1674"/>
                </a:lnTo>
                <a:lnTo>
                  <a:pt x="907" y="1667"/>
                </a:lnTo>
                <a:lnTo>
                  <a:pt x="906" y="1659"/>
                </a:lnTo>
                <a:lnTo>
                  <a:pt x="904" y="1652"/>
                </a:lnTo>
                <a:lnTo>
                  <a:pt x="903" y="1644"/>
                </a:lnTo>
                <a:lnTo>
                  <a:pt x="900" y="1637"/>
                </a:lnTo>
                <a:lnTo>
                  <a:pt x="895" y="1629"/>
                </a:lnTo>
                <a:lnTo>
                  <a:pt x="890" y="1622"/>
                </a:lnTo>
                <a:lnTo>
                  <a:pt x="885" y="1616"/>
                </a:lnTo>
                <a:lnTo>
                  <a:pt x="884" y="1610"/>
                </a:lnTo>
                <a:lnTo>
                  <a:pt x="891" y="1608"/>
                </a:lnTo>
                <a:lnTo>
                  <a:pt x="899" y="1608"/>
                </a:lnTo>
                <a:lnTo>
                  <a:pt x="898" y="1602"/>
                </a:lnTo>
                <a:lnTo>
                  <a:pt x="897" y="1595"/>
                </a:lnTo>
                <a:lnTo>
                  <a:pt x="896" y="1583"/>
                </a:lnTo>
                <a:lnTo>
                  <a:pt x="895" y="1574"/>
                </a:lnTo>
                <a:lnTo>
                  <a:pt x="890" y="1565"/>
                </a:lnTo>
                <a:lnTo>
                  <a:pt x="891" y="1564"/>
                </a:lnTo>
                <a:lnTo>
                  <a:pt x="888" y="1557"/>
                </a:lnTo>
                <a:lnTo>
                  <a:pt x="886" y="1550"/>
                </a:lnTo>
                <a:lnTo>
                  <a:pt x="882" y="1543"/>
                </a:lnTo>
                <a:lnTo>
                  <a:pt x="879" y="1537"/>
                </a:lnTo>
                <a:lnTo>
                  <a:pt x="880" y="1530"/>
                </a:lnTo>
                <a:lnTo>
                  <a:pt x="884" y="1523"/>
                </a:lnTo>
                <a:lnTo>
                  <a:pt x="883" y="1517"/>
                </a:lnTo>
                <a:lnTo>
                  <a:pt x="878" y="1511"/>
                </a:lnTo>
                <a:lnTo>
                  <a:pt x="872" y="1506"/>
                </a:lnTo>
                <a:lnTo>
                  <a:pt x="867" y="1502"/>
                </a:lnTo>
                <a:lnTo>
                  <a:pt x="861" y="1498"/>
                </a:lnTo>
                <a:lnTo>
                  <a:pt x="855" y="1495"/>
                </a:lnTo>
                <a:lnTo>
                  <a:pt x="848" y="1491"/>
                </a:lnTo>
                <a:lnTo>
                  <a:pt x="843" y="1486"/>
                </a:lnTo>
                <a:lnTo>
                  <a:pt x="837" y="1482"/>
                </a:lnTo>
                <a:lnTo>
                  <a:pt x="831" y="1485"/>
                </a:lnTo>
                <a:lnTo>
                  <a:pt x="825" y="1483"/>
                </a:lnTo>
                <a:lnTo>
                  <a:pt x="818" y="1485"/>
                </a:lnTo>
                <a:lnTo>
                  <a:pt x="812" y="1487"/>
                </a:lnTo>
                <a:lnTo>
                  <a:pt x="806" y="1484"/>
                </a:lnTo>
                <a:lnTo>
                  <a:pt x="804" y="1484"/>
                </a:lnTo>
                <a:lnTo>
                  <a:pt x="798" y="1486"/>
                </a:lnTo>
                <a:lnTo>
                  <a:pt x="793" y="1486"/>
                </a:lnTo>
                <a:lnTo>
                  <a:pt x="788" y="1482"/>
                </a:lnTo>
                <a:lnTo>
                  <a:pt x="783" y="1475"/>
                </a:lnTo>
                <a:lnTo>
                  <a:pt x="777" y="1468"/>
                </a:lnTo>
                <a:lnTo>
                  <a:pt x="772" y="1461"/>
                </a:lnTo>
                <a:lnTo>
                  <a:pt x="767" y="1453"/>
                </a:lnTo>
                <a:lnTo>
                  <a:pt x="760" y="1456"/>
                </a:lnTo>
                <a:lnTo>
                  <a:pt x="754" y="1456"/>
                </a:lnTo>
                <a:lnTo>
                  <a:pt x="748" y="1449"/>
                </a:lnTo>
                <a:lnTo>
                  <a:pt x="742" y="1449"/>
                </a:lnTo>
                <a:lnTo>
                  <a:pt x="736" y="1442"/>
                </a:lnTo>
                <a:lnTo>
                  <a:pt x="729" y="1444"/>
                </a:lnTo>
                <a:lnTo>
                  <a:pt x="723" y="1440"/>
                </a:lnTo>
                <a:lnTo>
                  <a:pt x="719" y="1433"/>
                </a:lnTo>
                <a:lnTo>
                  <a:pt x="714" y="1428"/>
                </a:lnTo>
                <a:lnTo>
                  <a:pt x="711" y="1421"/>
                </a:lnTo>
                <a:lnTo>
                  <a:pt x="706" y="1414"/>
                </a:lnTo>
                <a:lnTo>
                  <a:pt x="705" y="1414"/>
                </a:lnTo>
                <a:lnTo>
                  <a:pt x="698" y="1420"/>
                </a:lnTo>
                <a:lnTo>
                  <a:pt x="692" y="1419"/>
                </a:lnTo>
                <a:lnTo>
                  <a:pt x="686" y="1414"/>
                </a:lnTo>
                <a:lnTo>
                  <a:pt x="680" y="1409"/>
                </a:lnTo>
                <a:lnTo>
                  <a:pt x="675" y="1404"/>
                </a:lnTo>
                <a:lnTo>
                  <a:pt x="668" y="1402"/>
                </a:lnTo>
                <a:lnTo>
                  <a:pt x="661" y="1401"/>
                </a:lnTo>
                <a:lnTo>
                  <a:pt x="656" y="1408"/>
                </a:lnTo>
                <a:lnTo>
                  <a:pt x="650" y="1408"/>
                </a:lnTo>
                <a:lnTo>
                  <a:pt x="644" y="1405"/>
                </a:lnTo>
                <a:lnTo>
                  <a:pt x="637" y="1403"/>
                </a:lnTo>
                <a:lnTo>
                  <a:pt x="631" y="1403"/>
                </a:lnTo>
                <a:lnTo>
                  <a:pt x="630" y="1402"/>
                </a:lnTo>
                <a:lnTo>
                  <a:pt x="624" y="1401"/>
                </a:lnTo>
                <a:lnTo>
                  <a:pt x="622" y="1397"/>
                </a:lnTo>
                <a:lnTo>
                  <a:pt x="619" y="1390"/>
                </a:lnTo>
                <a:lnTo>
                  <a:pt x="619" y="1384"/>
                </a:lnTo>
                <a:lnTo>
                  <a:pt x="612" y="1382"/>
                </a:lnTo>
                <a:lnTo>
                  <a:pt x="607" y="1379"/>
                </a:lnTo>
                <a:lnTo>
                  <a:pt x="601" y="1373"/>
                </a:lnTo>
                <a:lnTo>
                  <a:pt x="597" y="1366"/>
                </a:lnTo>
                <a:lnTo>
                  <a:pt x="591" y="1366"/>
                </a:lnTo>
                <a:lnTo>
                  <a:pt x="585" y="1364"/>
                </a:lnTo>
                <a:lnTo>
                  <a:pt x="585" y="1360"/>
                </a:lnTo>
                <a:lnTo>
                  <a:pt x="585" y="1357"/>
                </a:lnTo>
                <a:lnTo>
                  <a:pt x="581" y="1350"/>
                </a:lnTo>
                <a:lnTo>
                  <a:pt x="575" y="1344"/>
                </a:lnTo>
                <a:lnTo>
                  <a:pt x="570" y="1343"/>
                </a:lnTo>
                <a:lnTo>
                  <a:pt x="571" y="1336"/>
                </a:lnTo>
                <a:lnTo>
                  <a:pt x="569" y="1330"/>
                </a:lnTo>
                <a:lnTo>
                  <a:pt x="563" y="1325"/>
                </a:lnTo>
                <a:lnTo>
                  <a:pt x="560" y="1319"/>
                </a:lnTo>
                <a:lnTo>
                  <a:pt x="561" y="1311"/>
                </a:lnTo>
                <a:lnTo>
                  <a:pt x="558" y="1305"/>
                </a:lnTo>
                <a:lnTo>
                  <a:pt x="556" y="1298"/>
                </a:lnTo>
                <a:lnTo>
                  <a:pt x="559" y="1291"/>
                </a:lnTo>
                <a:lnTo>
                  <a:pt x="561" y="1284"/>
                </a:lnTo>
                <a:lnTo>
                  <a:pt x="560" y="1277"/>
                </a:lnTo>
                <a:lnTo>
                  <a:pt x="559" y="1275"/>
                </a:lnTo>
                <a:lnTo>
                  <a:pt x="554" y="1271"/>
                </a:lnTo>
                <a:lnTo>
                  <a:pt x="555" y="1264"/>
                </a:lnTo>
                <a:lnTo>
                  <a:pt x="550" y="1257"/>
                </a:lnTo>
                <a:lnTo>
                  <a:pt x="550" y="1250"/>
                </a:lnTo>
                <a:lnTo>
                  <a:pt x="549" y="1244"/>
                </a:lnTo>
                <a:lnTo>
                  <a:pt x="552" y="1237"/>
                </a:lnTo>
                <a:lnTo>
                  <a:pt x="554" y="1234"/>
                </a:lnTo>
                <a:lnTo>
                  <a:pt x="558" y="1227"/>
                </a:lnTo>
                <a:lnTo>
                  <a:pt x="558" y="1220"/>
                </a:lnTo>
                <a:lnTo>
                  <a:pt x="556" y="1214"/>
                </a:lnTo>
                <a:lnTo>
                  <a:pt x="555" y="1207"/>
                </a:lnTo>
                <a:lnTo>
                  <a:pt x="555" y="1201"/>
                </a:lnTo>
                <a:lnTo>
                  <a:pt x="556" y="1194"/>
                </a:lnTo>
                <a:lnTo>
                  <a:pt x="552" y="1187"/>
                </a:lnTo>
                <a:lnTo>
                  <a:pt x="546" y="1182"/>
                </a:lnTo>
                <a:lnTo>
                  <a:pt x="542" y="1187"/>
                </a:lnTo>
                <a:lnTo>
                  <a:pt x="539" y="1193"/>
                </a:lnTo>
                <a:lnTo>
                  <a:pt x="534" y="1191"/>
                </a:lnTo>
                <a:lnTo>
                  <a:pt x="528" y="1188"/>
                </a:lnTo>
                <a:lnTo>
                  <a:pt x="521" y="1190"/>
                </a:lnTo>
                <a:lnTo>
                  <a:pt x="515" y="1188"/>
                </a:lnTo>
                <a:lnTo>
                  <a:pt x="509" y="1192"/>
                </a:lnTo>
                <a:lnTo>
                  <a:pt x="503" y="1190"/>
                </a:lnTo>
                <a:lnTo>
                  <a:pt x="497" y="1193"/>
                </a:lnTo>
                <a:lnTo>
                  <a:pt x="490" y="1194"/>
                </a:lnTo>
                <a:lnTo>
                  <a:pt x="484" y="1198"/>
                </a:lnTo>
                <a:lnTo>
                  <a:pt x="478" y="1198"/>
                </a:lnTo>
                <a:lnTo>
                  <a:pt x="472" y="1200"/>
                </a:lnTo>
                <a:lnTo>
                  <a:pt x="471" y="1203"/>
                </a:lnTo>
                <a:lnTo>
                  <a:pt x="464" y="1207"/>
                </a:lnTo>
                <a:lnTo>
                  <a:pt x="462" y="1209"/>
                </a:lnTo>
                <a:lnTo>
                  <a:pt x="456" y="1215"/>
                </a:lnTo>
                <a:lnTo>
                  <a:pt x="451" y="1220"/>
                </a:lnTo>
                <a:lnTo>
                  <a:pt x="446" y="1227"/>
                </a:lnTo>
                <a:lnTo>
                  <a:pt x="440" y="1232"/>
                </a:lnTo>
                <a:lnTo>
                  <a:pt x="437" y="1232"/>
                </a:lnTo>
                <a:lnTo>
                  <a:pt x="430" y="1235"/>
                </a:lnTo>
                <a:lnTo>
                  <a:pt x="424" y="1237"/>
                </a:lnTo>
                <a:lnTo>
                  <a:pt x="420" y="1244"/>
                </a:lnTo>
                <a:lnTo>
                  <a:pt x="414" y="1248"/>
                </a:lnTo>
                <a:lnTo>
                  <a:pt x="410" y="1255"/>
                </a:lnTo>
                <a:lnTo>
                  <a:pt x="409" y="1261"/>
                </a:lnTo>
                <a:lnTo>
                  <a:pt x="407" y="1263"/>
                </a:lnTo>
                <a:lnTo>
                  <a:pt x="400" y="1259"/>
                </a:lnTo>
                <a:lnTo>
                  <a:pt x="394" y="1259"/>
                </a:lnTo>
                <a:lnTo>
                  <a:pt x="389" y="1258"/>
                </a:lnTo>
                <a:lnTo>
                  <a:pt x="382" y="1265"/>
                </a:lnTo>
                <a:lnTo>
                  <a:pt x="380" y="1271"/>
                </a:lnTo>
                <a:lnTo>
                  <a:pt x="377" y="1277"/>
                </a:lnTo>
                <a:lnTo>
                  <a:pt x="372" y="1284"/>
                </a:lnTo>
                <a:lnTo>
                  <a:pt x="366" y="1287"/>
                </a:lnTo>
                <a:lnTo>
                  <a:pt x="361" y="1289"/>
                </a:lnTo>
                <a:lnTo>
                  <a:pt x="355" y="1293"/>
                </a:lnTo>
                <a:lnTo>
                  <a:pt x="349" y="1296"/>
                </a:lnTo>
                <a:lnTo>
                  <a:pt x="342" y="1293"/>
                </a:lnTo>
                <a:lnTo>
                  <a:pt x="343" y="1287"/>
                </a:lnTo>
                <a:lnTo>
                  <a:pt x="341" y="1284"/>
                </a:lnTo>
                <a:lnTo>
                  <a:pt x="335" y="1287"/>
                </a:lnTo>
                <a:lnTo>
                  <a:pt x="329" y="1285"/>
                </a:lnTo>
                <a:lnTo>
                  <a:pt x="323" y="1283"/>
                </a:lnTo>
                <a:lnTo>
                  <a:pt x="317" y="1283"/>
                </a:lnTo>
                <a:lnTo>
                  <a:pt x="310" y="1282"/>
                </a:lnTo>
                <a:lnTo>
                  <a:pt x="304" y="1280"/>
                </a:lnTo>
                <a:lnTo>
                  <a:pt x="299" y="1282"/>
                </a:lnTo>
                <a:lnTo>
                  <a:pt x="291" y="1282"/>
                </a:lnTo>
                <a:lnTo>
                  <a:pt x="289" y="1282"/>
                </a:lnTo>
                <a:lnTo>
                  <a:pt x="283" y="1283"/>
                </a:lnTo>
                <a:lnTo>
                  <a:pt x="277" y="1280"/>
                </a:lnTo>
                <a:lnTo>
                  <a:pt x="271" y="1280"/>
                </a:lnTo>
                <a:lnTo>
                  <a:pt x="265" y="1282"/>
                </a:lnTo>
                <a:lnTo>
                  <a:pt x="262" y="1284"/>
                </a:lnTo>
                <a:lnTo>
                  <a:pt x="256" y="1288"/>
                </a:lnTo>
                <a:lnTo>
                  <a:pt x="249" y="1290"/>
                </a:lnTo>
                <a:lnTo>
                  <a:pt x="243" y="1291"/>
                </a:lnTo>
                <a:lnTo>
                  <a:pt x="237" y="1288"/>
                </a:lnTo>
                <a:lnTo>
                  <a:pt x="232" y="1280"/>
                </a:lnTo>
                <a:lnTo>
                  <a:pt x="226" y="1283"/>
                </a:lnTo>
                <a:lnTo>
                  <a:pt x="225" y="1276"/>
                </a:lnTo>
                <a:lnTo>
                  <a:pt x="225" y="1269"/>
                </a:lnTo>
                <a:lnTo>
                  <a:pt x="225" y="1261"/>
                </a:lnTo>
                <a:lnTo>
                  <a:pt x="223" y="1257"/>
                </a:lnTo>
                <a:lnTo>
                  <a:pt x="223" y="1249"/>
                </a:lnTo>
                <a:lnTo>
                  <a:pt x="223" y="1242"/>
                </a:lnTo>
                <a:lnTo>
                  <a:pt x="222" y="1235"/>
                </a:lnTo>
                <a:lnTo>
                  <a:pt x="222" y="1228"/>
                </a:lnTo>
                <a:lnTo>
                  <a:pt x="221" y="1220"/>
                </a:lnTo>
                <a:lnTo>
                  <a:pt x="221" y="1214"/>
                </a:lnTo>
                <a:lnTo>
                  <a:pt x="221" y="1207"/>
                </a:lnTo>
                <a:lnTo>
                  <a:pt x="220" y="1202"/>
                </a:lnTo>
                <a:lnTo>
                  <a:pt x="220" y="1192"/>
                </a:lnTo>
                <a:lnTo>
                  <a:pt x="226" y="1185"/>
                </a:lnTo>
                <a:lnTo>
                  <a:pt x="223" y="1179"/>
                </a:lnTo>
                <a:lnTo>
                  <a:pt x="220" y="1172"/>
                </a:lnTo>
                <a:lnTo>
                  <a:pt x="223" y="1168"/>
                </a:lnTo>
                <a:lnTo>
                  <a:pt x="226" y="1162"/>
                </a:lnTo>
                <a:lnTo>
                  <a:pt x="221" y="1162"/>
                </a:lnTo>
                <a:lnTo>
                  <a:pt x="216" y="1170"/>
                </a:lnTo>
                <a:lnTo>
                  <a:pt x="210" y="1175"/>
                </a:lnTo>
                <a:lnTo>
                  <a:pt x="204" y="1180"/>
                </a:lnTo>
                <a:lnTo>
                  <a:pt x="199" y="1187"/>
                </a:lnTo>
                <a:lnTo>
                  <a:pt x="193" y="1193"/>
                </a:lnTo>
                <a:lnTo>
                  <a:pt x="187" y="1199"/>
                </a:lnTo>
                <a:lnTo>
                  <a:pt x="181" y="1204"/>
                </a:lnTo>
                <a:lnTo>
                  <a:pt x="175" y="1207"/>
                </a:lnTo>
                <a:lnTo>
                  <a:pt x="171" y="1207"/>
                </a:lnTo>
                <a:lnTo>
                  <a:pt x="129" y="1207"/>
                </a:lnTo>
                <a:lnTo>
                  <a:pt x="123" y="1207"/>
                </a:lnTo>
                <a:lnTo>
                  <a:pt x="123" y="1202"/>
                </a:lnTo>
                <a:lnTo>
                  <a:pt x="124" y="1195"/>
                </a:lnTo>
                <a:lnTo>
                  <a:pt x="119" y="1188"/>
                </a:lnTo>
                <a:lnTo>
                  <a:pt x="118" y="1183"/>
                </a:lnTo>
                <a:lnTo>
                  <a:pt x="115" y="1176"/>
                </a:lnTo>
                <a:lnTo>
                  <a:pt x="111" y="1169"/>
                </a:lnTo>
                <a:lnTo>
                  <a:pt x="104" y="1166"/>
                </a:lnTo>
                <a:lnTo>
                  <a:pt x="98" y="1166"/>
                </a:lnTo>
                <a:lnTo>
                  <a:pt x="92" y="1162"/>
                </a:lnTo>
                <a:lnTo>
                  <a:pt x="87" y="1161"/>
                </a:lnTo>
                <a:lnTo>
                  <a:pt x="82" y="1161"/>
                </a:lnTo>
                <a:lnTo>
                  <a:pt x="76" y="1160"/>
                </a:lnTo>
                <a:lnTo>
                  <a:pt x="63" y="1160"/>
                </a:lnTo>
                <a:lnTo>
                  <a:pt x="57" y="1158"/>
                </a:lnTo>
                <a:lnTo>
                  <a:pt x="62" y="1151"/>
                </a:lnTo>
                <a:lnTo>
                  <a:pt x="67" y="1144"/>
                </a:lnTo>
                <a:lnTo>
                  <a:pt x="71" y="1137"/>
                </a:lnTo>
                <a:lnTo>
                  <a:pt x="70" y="1130"/>
                </a:lnTo>
                <a:lnTo>
                  <a:pt x="68" y="1123"/>
                </a:lnTo>
                <a:lnTo>
                  <a:pt x="62" y="1116"/>
                </a:lnTo>
                <a:lnTo>
                  <a:pt x="58" y="1110"/>
                </a:lnTo>
                <a:lnTo>
                  <a:pt x="54" y="1103"/>
                </a:lnTo>
                <a:lnTo>
                  <a:pt x="48" y="1099"/>
                </a:lnTo>
                <a:lnTo>
                  <a:pt x="44" y="1093"/>
                </a:lnTo>
                <a:lnTo>
                  <a:pt x="43" y="1086"/>
                </a:lnTo>
                <a:lnTo>
                  <a:pt x="37" y="1081"/>
                </a:lnTo>
                <a:lnTo>
                  <a:pt x="31" y="1075"/>
                </a:lnTo>
                <a:lnTo>
                  <a:pt x="30" y="1069"/>
                </a:lnTo>
                <a:lnTo>
                  <a:pt x="27" y="1062"/>
                </a:lnTo>
                <a:lnTo>
                  <a:pt x="25" y="1055"/>
                </a:lnTo>
                <a:lnTo>
                  <a:pt x="21" y="1049"/>
                </a:lnTo>
                <a:lnTo>
                  <a:pt x="14" y="1042"/>
                </a:lnTo>
                <a:lnTo>
                  <a:pt x="20" y="1037"/>
                </a:lnTo>
                <a:lnTo>
                  <a:pt x="16" y="1029"/>
                </a:lnTo>
                <a:lnTo>
                  <a:pt x="9" y="1024"/>
                </a:lnTo>
                <a:lnTo>
                  <a:pt x="4" y="1018"/>
                </a:lnTo>
                <a:lnTo>
                  <a:pt x="0" y="1011"/>
                </a:lnTo>
                <a:close/>
              </a:path>
            </a:pathLst>
          </a:custGeom>
          <a:solidFill>
            <a:srgbClr val="FFC000">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5" name="Freeform 322"/>
          <p:cNvSpPr>
            <a:spLocks/>
          </p:cNvSpPr>
          <p:nvPr/>
        </p:nvSpPr>
        <p:spPr bwMode="auto">
          <a:xfrm>
            <a:off x="2679700" y="4808538"/>
            <a:ext cx="7938" cy="4762"/>
          </a:xfrm>
          <a:custGeom>
            <a:avLst/>
            <a:gdLst>
              <a:gd name="T0" fmla="*/ 0 w 16"/>
              <a:gd name="T1" fmla="*/ 2147483647 h 11"/>
              <a:gd name="T2" fmla="*/ 2147483647 w 16"/>
              <a:gd name="T3" fmla="*/ 2147483647 h 11"/>
              <a:gd name="T4" fmla="*/ 2147483647 w 16"/>
              <a:gd name="T5" fmla="*/ 2147483647 h 11"/>
              <a:gd name="T6" fmla="*/ 2147483647 w 16"/>
              <a:gd name="T7" fmla="*/ 0 h 11"/>
              <a:gd name="T8" fmla="*/ 2147483647 w 16"/>
              <a:gd name="T9" fmla="*/ 0 h 11"/>
              <a:gd name="T10" fmla="*/ 2147483647 w 16"/>
              <a:gd name="T11" fmla="*/ 2147483647 h 11"/>
              <a:gd name="T12" fmla="*/ 0 w 16"/>
              <a:gd name="T13" fmla="*/ 2147483647 h 11"/>
              <a:gd name="T14" fmla="*/ 0 60000 65536"/>
              <a:gd name="T15" fmla="*/ 0 60000 65536"/>
              <a:gd name="T16" fmla="*/ 0 60000 65536"/>
              <a:gd name="T17" fmla="*/ 0 60000 65536"/>
              <a:gd name="T18" fmla="*/ 0 60000 65536"/>
              <a:gd name="T19" fmla="*/ 0 60000 65536"/>
              <a:gd name="T20" fmla="*/ 0 60000 65536"/>
              <a:gd name="T21" fmla="*/ 0 w 16"/>
              <a:gd name="T22" fmla="*/ 0 h 11"/>
              <a:gd name="T23" fmla="*/ 16 w 1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1">
                <a:moveTo>
                  <a:pt x="0" y="11"/>
                </a:moveTo>
                <a:lnTo>
                  <a:pt x="3" y="10"/>
                </a:lnTo>
                <a:lnTo>
                  <a:pt x="8" y="6"/>
                </a:lnTo>
                <a:lnTo>
                  <a:pt x="16" y="0"/>
                </a:lnTo>
                <a:lnTo>
                  <a:pt x="10" y="0"/>
                </a:lnTo>
                <a:lnTo>
                  <a:pt x="3" y="4"/>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6" name="Freeform 323"/>
          <p:cNvSpPr>
            <a:spLocks/>
          </p:cNvSpPr>
          <p:nvPr/>
        </p:nvSpPr>
        <p:spPr bwMode="auto">
          <a:xfrm>
            <a:off x="2687638" y="4811713"/>
            <a:ext cx="7937" cy="6350"/>
          </a:xfrm>
          <a:custGeom>
            <a:avLst/>
            <a:gdLst>
              <a:gd name="T0" fmla="*/ 2147483647 w 18"/>
              <a:gd name="T1" fmla="*/ 2147483647 h 16"/>
              <a:gd name="T2" fmla="*/ 2147483647 w 18"/>
              <a:gd name="T3" fmla="*/ 2147483647 h 16"/>
              <a:gd name="T4" fmla="*/ 2147483647 w 18"/>
              <a:gd name="T5" fmla="*/ 2147483647 h 16"/>
              <a:gd name="T6" fmla="*/ 2147483647 w 18"/>
              <a:gd name="T7" fmla="*/ 2147483647 h 16"/>
              <a:gd name="T8" fmla="*/ 2147483647 w 18"/>
              <a:gd name="T9" fmla="*/ 0 h 16"/>
              <a:gd name="T10" fmla="*/ 2147483647 w 18"/>
              <a:gd name="T11" fmla="*/ 2147483647 h 16"/>
              <a:gd name="T12" fmla="*/ 0 w 18"/>
              <a:gd name="T13" fmla="*/ 2147483647 h 16"/>
              <a:gd name="T14" fmla="*/ 2147483647 w 1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6"/>
              <a:gd name="T26" fmla="*/ 18 w 1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6">
                <a:moveTo>
                  <a:pt x="1" y="16"/>
                </a:moveTo>
                <a:lnTo>
                  <a:pt x="6" y="11"/>
                </a:lnTo>
                <a:lnTo>
                  <a:pt x="11" y="10"/>
                </a:lnTo>
                <a:lnTo>
                  <a:pt x="18" y="6"/>
                </a:lnTo>
                <a:lnTo>
                  <a:pt x="12" y="0"/>
                </a:lnTo>
                <a:lnTo>
                  <a:pt x="6" y="3"/>
                </a:lnTo>
                <a:lnTo>
                  <a:pt x="0" y="9"/>
                </a:lnTo>
                <a:lnTo>
                  <a:pt x="1" y="1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7" name="Freeform 324"/>
          <p:cNvSpPr>
            <a:spLocks/>
          </p:cNvSpPr>
          <p:nvPr/>
        </p:nvSpPr>
        <p:spPr bwMode="auto">
          <a:xfrm>
            <a:off x="2693988" y="4776788"/>
            <a:ext cx="23812" cy="34925"/>
          </a:xfrm>
          <a:custGeom>
            <a:avLst/>
            <a:gdLst>
              <a:gd name="T0" fmla="*/ 2147483647 w 48"/>
              <a:gd name="T1" fmla="*/ 2147483647 h 73"/>
              <a:gd name="T2" fmla="*/ 2147483647 w 48"/>
              <a:gd name="T3" fmla="*/ 2147483647 h 73"/>
              <a:gd name="T4" fmla="*/ 2147483647 w 48"/>
              <a:gd name="T5" fmla="*/ 2147483647 h 73"/>
              <a:gd name="T6" fmla="*/ 2147483647 w 48"/>
              <a:gd name="T7" fmla="*/ 2147483647 h 73"/>
              <a:gd name="T8" fmla="*/ 2147483647 w 48"/>
              <a:gd name="T9" fmla="*/ 2147483647 h 73"/>
              <a:gd name="T10" fmla="*/ 2147483647 w 48"/>
              <a:gd name="T11" fmla="*/ 2147483647 h 73"/>
              <a:gd name="T12" fmla="*/ 2147483647 w 48"/>
              <a:gd name="T13" fmla="*/ 2147483647 h 73"/>
              <a:gd name="T14" fmla="*/ 2147483647 w 48"/>
              <a:gd name="T15" fmla="*/ 2147483647 h 73"/>
              <a:gd name="T16" fmla="*/ 2147483647 w 48"/>
              <a:gd name="T17" fmla="*/ 2147483647 h 73"/>
              <a:gd name="T18" fmla="*/ 2147483647 w 48"/>
              <a:gd name="T19" fmla="*/ 2147483647 h 73"/>
              <a:gd name="T20" fmla="*/ 2147483647 w 48"/>
              <a:gd name="T21" fmla="*/ 2147483647 h 73"/>
              <a:gd name="T22" fmla="*/ 2147483647 w 48"/>
              <a:gd name="T23" fmla="*/ 2147483647 h 73"/>
              <a:gd name="T24" fmla="*/ 2147483647 w 48"/>
              <a:gd name="T25" fmla="*/ 2147483647 h 73"/>
              <a:gd name="T26" fmla="*/ 2147483647 w 48"/>
              <a:gd name="T27" fmla="*/ 0 h 73"/>
              <a:gd name="T28" fmla="*/ 2147483647 w 48"/>
              <a:gd name="T29" fmla="*/ 0 h 73"/>
              <a:gd name="T30" fmla="*/ 2147483647 w 48"/>
              <a:gd name="T31" fmla="*/ 2147483647 h 73"/>
              <a:gd name="T32" fmla="*/ 2147483647 w 48"/>
              <a:gd name="T33" fmla="*/ 2147483647 h 73"/>
              <a:gd name="T34" fmla="*/ 2147483647 w 48"/>
              <a:gd name="T35" fmla="*/ 2147483647 h 73"/>
              <a:gd name="T36" fmla="*/ 2147483647 w 48"/>
              <a:gd name="T37" fmla="*/ 2147483647 h 73"/>
              <a:gd name="T38" fmla="*/ 2147483647 w 48"/>
              <a:gd name="T39" fmla="*/ 2147483647 h 73"/>
              <a:gd name="T40" fmla="*/ 2147483647 w 48"/>
              <a:gd name="T41" fmla="*/ 2147483647 h 73"/>
              <a:gd name="T42" fmla="*/ 2147483647 w 48"/>
              <a:gd name="T43" fmla="*/ 2147483647 h 73"/>
              <a:gd name="T44" fmla="*/ 2147483647 w 48"/>
              <a:gd name="T45" fmla="*/ 2147483647 h 73"/>
              <a:gd name="T46" fmla="*/ 2147483647 w 48"/>
              <a:gd name="T47" fmla="*/ 2147483647 h 73"/>
              <a:gd name="T48" fmla="*/ 2147483647 w 48"/>
              <a:gd name="T49" fmla="*/ 2147483647 h 73"/>
              <a:gd name="T50" fmla="*/ 0 w 48"/>
              <a:gd name="T51" fmla="*/ 2147483647 h 73"/>
              <a:gd name="T52" fmla="*/ 2147483647 w 48"/>
              <a:gd name="T53" fmla="*/ 2147483647 h 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
              <a:gd name="T82" fmla="*/ 0 h 73"/>
              <a:gd name="T83" fmla="*/ 48 w 48"/>
              <a:gd name="T84" fmla="*/ 73 h 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 h="73">
                <a:moveTo>
                  <a:pt x="1" y="73"/>
                </a:moveTo>
                <a:lnTo>
                  <a:pt x="3" y="72"/>
                </a:lnTo>
                <a:lnTo>
                  <a:pt x="10" y="70"/>
                </a:lnTo>
                <a:lnTo>
                  <a:pt x="16" y="65"/>
                </a:lnTo>
                <a:lnTo>
                  <a:pt x="23" y="59"/>
                </a:lnTo>
                <a:lnTo>
                  <a:pt x="28" y="54"/>
                </a:lnTo>
                <a:lnTo>
                  <a:pt x="33" y="47"/>
                </a:lnTo>
                <a:lnTo>
                  <a:pt x="36" y="40"/>
                </a:lnTo>
                <a:lnTo>
                  <a:pt x="43" y="33"/>
                </a:lnTo>
                <a:lnTo>
                  <a:pt x="44" y="26"/>
                </a:lnTo>
                <a:lnTo>
                  <a:pt x="45" y="19"/>
                </a:lnTo>
                <a:lnTo>
                  <a:pt x="48" y="13"/>
                </a:lnTo>
                <a:lnTo>
                  <a:pt x="48" y="6"/>
                </a:lnTo>
                <a:lnTo>
                  <a:pt x="42" y="0"/>
                </a:lnTo>
                <a:lnTo>
                  <a:pt x="35" y="0"/>
                </a:lnTo>
                <a:lnTo>
                  <a:pt x="29" y="4"/>
                </a:lnTo>
                <a:lnTo>
                  <a:pt x="23" y="9"/>
                </a:lnTo>
                <a:lnTo>
                  <a:pt x="18" y="16"/>
                </a:lnTo>
                <a:lnTo>
                  <a:pt x="18" y="24"/>
                </a:lnTo>
                <a:lnTo>
                  <a:pt x="17" y="31"/>
                </a:lnTo>
                <a:lnTo>
                  <a:pt x="17" y="38"/>
                </a:lnTo>
                <a:lnTo>
                  <a:pt x="15" y="45"/>
                </a:lnTo>
                <a:lnTo>
                  <a:pt x="9" y="48"/>
                </a:lnTo>
                <a:lnTo>
                  <a:pt x="2" y="53"/>
                </a:lnTo>
                <a:lnTo>
                  <a:pt x="3" y="59"/>
                </a:lnTo>
                <a:lnTo>
                  <a:pt x="0" y="66"/>
                </a:lnTo>
                <a:lnTo>
                  <a:pt x="1" y="7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8" name="Freeform 325"/>
          <p:cNvSpPr>
            <a:spLocks/>
          </p:cNvSpPr>
          <p:nvPr/>
        </p:nvSpPr>
        <p:spPr bwMode="auto">
          <a:xfrm>
            <a:off x="2711450" y="4762500"/>
            <a:ext cx="7938" cy="12700"/>
          </a:xfrm>
          <a:custGeom>
            <a:avLst/>
            <a:gdLst>
              <a:gd name="T0" fmla="*/ 0 w 18"/>
              <a:gd name="T1" fmla="*/ 2147483647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0 h 28"/>
              <a:gd name="T12" fmla="*/ 2147483647 w 18"/>
              <a:gd name="T13" fmla="*/ 2147483647 h 28"/>
              <a:gd name="T14" fmla="*/ 2147483647 w 18"/>
              <a:gd name="T15" fmla="*/ 2147483647 h 28"/>
              <a:gd name="T16" fmla="*/ 2147483647 w 18"/>
              <a:gd name="T17" fmla="*/ 2147483647 h 28"/>
              <a:gd name="T18" fmla="*/ 0 w 18"/>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28"/>
              <a:gd name="T32" fmla="*/ 18 w 18"/>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28">
                <a:moveTo>
                  <a:pt x="0" y="28"/>
                </a:moveTo>
                <a:lnTo>
                  <a:pt x="1" y="25"/>
                </a:lnTo>
                <a:lnTo>
                  <a:pt x="8" y="21"/>
                </a:lnTo>
                <a:lnTo>
                  <a:pt x="14" y="13"/>
                </a:lnTo>
                <a:lnTo>
                  <a:pt x="18" y="7"/>
                </a:lnTo>
                <a:lnTo>
                  <a:pt x="15" y="0"/>
                </a:lnTo>
                <a:lnTo>
                  <a:pt x="9" y="6"/>
                </a:lnTo>
                <a:lnTo>
                  <a:pt x="6" y="13"/>
                </a:lnTo>
                <a:lnTo>
                  <a:pt x="2" y="21"/>
                </a:lnTo>
                <a:lnTo>
                  <a:pt x="0" y="2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39" name="Freeform 326"/>
          <p:cNvSpPr>
            <a:spLocks/>
          </p:cNvSpPr>
          <p:nvPr/>
        </p:nvSpPr>
        <p:spPr bwMode="auto">
          <a:xfrm>
            <a:off x="2711450" y="4789488"/>
            <a:ext cx="6350" cy="12700"/>
          </a:xfrm>
          <a:custGeom>
            <a:avLst/>
            <a:gdLst>
              <a:gd name="T0" fmla="*/ 0 w 13"/>
              <a:gd name="T1" fmla="*/ 2147483647 h 27"/>
              <a:gd name="T2" fmla="*/ 2147483647 w 13"/>
              <a:gd name="T3" fmla="*/ 2147483647 h 27"/>
              <a:gd name="T4" fmla="*/ 2147483647 w 13"/>
              <a:gd name="T5" fmla="*/ 2147483647 h 27"/>
              <a:gd name="T6" fmla="*/ 2147483647 w 13"/>
              <a:gd name="T7" fmla="*/ 2147483647 h 27"/>
              <a:gd name="T8" fmla="*/ 2147483647 w 13"/>
              <a:gd name="T9" fmla="*/ 2147483647 h 27"/>
              <a:gd name="T10" fmla="*/ 2147483647 w 13"/>
              <a:gd name="T11" fmla="*/ 0 h 27"/>
              <a:gd name="T12" fmla="*/ 2147483647 w 13"/>
              <a:gd name="T13" fmla="*/ 2147483647 h 27"/>
              <a:gd name="T14" fmla="*/ 2147483647 w 13"/>
              <a:gd name="T15" fmla="*/ 2147483647 h 27"/>
              <a:gd name="T16" fmla="*/ 2147483647 w 13"/>
              <a:gd name="T17" fmla="*/ 2147483647 h 27"/>
              <a:gd name="T18" fmla="*/ 0 w 13"/>
              <a:gd name="T19" fmla="*/ 214748364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0" y="27"/>
                </a:moveTo>
                <a:lnTo>
                  <a:pt x="2" y="25"/>
                </a:lnTo>
                <a:lnTo>
                  <a:pt x="10" y="21"/>
                </a:lnTo>
                <a:lnTo>
                  <a:pt x="11" y="14"/>
                </a:lnTo>
                <a:lnTo>
                  <a:pt x="13" y="7"/>
                </a:lnTo>
                <a:lnTo>
                  <a:pt x="11" y="0"/>
                </a:lnTo>
                <a:lnTo>
                  <a:pt x="10" y="6"/>
                </a:lnTo>
                <a:lnTo>
                  <a:pt x="8" y="13"/>
                </a:lnTo>
                <a:lnTo>
                  <a:pt x="1" y="20"/>
                </a:lnTo>
                <a:lnTo>
                  <a:pt x="0" y="2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0" name="Freeform 327"/>
          <p:cNvSpPr>
            <a:spLocks/>
          </p:cNvSpPr>
          <p:nvPr/>
        </p:nvSpPr>
        <p:spPr bwMode="auto">
          <a:xfrm>
            <a:off x="2717800" y="4787900"/>
            <a:ext cx="6350" cy="7938"/>
          </a:xfrm>
          <a:custGeom>
            <a:avLst/>
            <a:gdLst>
              <a:gd name="T0" fmla="*/ 2147483647 w 16"/>
              <a:gd name="T1" fmla="*/ 0 h 17"/>
              <a:gd name="T2" fmla="*/ 2147483647 w 16"/>
              <a:gd name="T3" fmla="*/ 2147483647 h 17"/>
              <a:gd name="T4" fmla="*/ 2147483647 w 16"/>
              <a:gd name="T5" fmla="*/ 2147483647 h 17"/>
              <a:gd name="T6" fmla="*/ 0 w 16"/>
              <a:gd name="T7" fmla="*/ 2147483647 h 17"/>
              <a:gd name="T8" fmla="*/ 2147483647 w 16"/>
              <a:gd name="T9" fmla="*/ 2147483647 h 17"/>
              <a:gd name="T10" fmla="*/ 2147483647 w 16"/>
              <a:gd name="T11" fmla="*/ 2147483647 h 17"/>
              <a:gd name="T12" fmla="*/ 2147483647 w 16"/>
              <a:gd name="T13" fmla="*/ 0 h 17"/>
              <a:gd name="T14" fmla="*/ 2147483647 w 16"/>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7"/>
              <a:gd name="T26" fmla="*/ 16 w 16"/>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7">
                <a:moveTo>
                  <a:pt x="13" y="0"/>
                </a:moveTo>
                <a:lnTo>
                  <a:pt x="7" y="4"/>
                </a:lnTo>
                <a:lnTo>
                  <a:pt x="2" y="10"/>
                </a:lnTo>
                <a:lnTo>
                  <a:pt x="0" y="17"/>
                </a:lnTo>
                <a:lnTo>
                  <a:pt x="7" y="14"/>
                </a:lnTo>
                <a:lnTo>
                  <a:pt x="10" y="7"/>
                </a:lnTo>
                <a:lnTo>
                  <a:pt x="16" y="0"/>
                </a:lnTo>
                <a:lnTo>
                  <a:pt x="13"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1" name="Freeform 328"/>
          <p:cNvSpPr>
            <a:spLocks/>
          </p:cNvSpPr>
          <p:nvPr/>
        </p:nvSpPr>
        <p:spPr bwMode="auto">
          <a:xfrm>
            <a:off x="2717800" y="4767263"/>
            <a:ext cx="6350" cy="9525"/>
          </a:xfrm>
          <a:custGeom>
            <a:avLst/>
            <a:gdLst>
              <a:gd name="T0" fmla="*/ 2147483647 w 12"/>
              <a:gd name="T1" fmla="*/ 2147483647 h 20"/>
              <a:gd name="T2" fmla="*/ 2147483647 w 12"/>
              <a:gd name="T3" fmla="*/ 2147483647 h 20"/>
              <a:gd name="T4" fmla="*/ 2147483647 w 12"/>
              <a:gd name="T5" fmla="*/ 2147483647 h 20"/>
              <a:gd name="T6" fmla="*/ 2147483647 w 12"/>
              <a:gd name="T7" fmla="*/ 2147483647 h 20"/>
              <a:gd name="T8" fmla="*/ 2147483647 w 12"/>
              <a:gd name="T9" fmla="*/ 0 h 20"/>
              <a:gd name="T10" fmla="*/ 2147483647 w 12"/>
              <a:gd name="T11" fmla="*/ 2147483647 h 20"/>
              <a:gd name="T12" fmla="*/ 0 w 12"/>
              <a:gd name="T13" fmla="*/ 2147483647 h 20"/>
              <a:gd name="T14" fmla="*/ 2147483647 w 12"/>
              <a:gd name="T15" fmla="*/ 2147483647 h 20"/>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0"/>
              <a:gd name="T26" fmla="*/ 12 w 12"/>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0">
                <a:moveTo>
                  <a:pt x="1" y="20"/>
                </a:moveTo>
                <a:lnTo>
                  <a:pt x="3" y="16"/>
                </a:lnTo>
                <a:lnTo>
                  <a:pt x="5" y="8"/>
                </a:lnTo>
                <a:lnTo>
                  <a:pt x="12" y="3"/>
                </a:lnTo>
                <a:lnTo>
                  <a:pt x="5" y="0"/>
                </a:lnTo>
                <a:lnTo>
                  <a:pt x="2" y="5"/>
                </a:lnTo>
                <a:lnTo>
                  <a:pt x="0" y="12"/>
                </a:lnTo>
                <a:lnTo>
                  <a:pt x="1" y="2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2" name="Freeform 329"/>
          <p:cNvSpPr>
            <a:spLocks/>
          </p:cNvSpPr>
          <p:nvPr/>
        </p:nvSpPr>
        <p:spPr bwMode="auto">
          <a:xfrm>
            <a:off x="2717800" y="4778375"/>
            <a:ext cx="11113" cy="14288"/>
          </a:xfrm>
          <a:custGeom>
            <a:avLst/>
            <a:gdLst>
              <a:gd name="T0" fmla="*/ 0 w 21"/>
              <a:gd name="T1" fmla="*/ 2147483647 h 30"/>
              <a:gd name="T2" fmla="*/ 2147483647 w 21"/>
              <a:gd name="T3" fmla="*/ 2147483647 h 30"/>
              <a:gd name="T4" fmla="*/ 2147483647 w 21"/>
              <a:gd name="T5" fmla="*/ 2147483647 h 30"/>
              <a:gd name="T6" fmla="*/ 2147483647 w 21"/>
              <a:gd name="T7" fmla="*/ 2147483647 h 30"/>
              <a:gd name="T8" fmla="*/ 2147483647 w 21"/>
              <a:gd name="T9" fmla="*/ 2147483647 h 30"/>
              <a:gd name="T10" fmla="*/ 2147483647 w 21"/>
              <a:gd name="T11" fmla="*/ 0 h 30"/>
              <a:gd name="T12" fmla="*/ 2147483647 w 21"/>
              <a:gd name="T13" fmla="*/ 2147483647 h 30"/>
              <a:gd name="T14" fmla="*/ 2147483647 w 21"/>
              <a:gd name="T15" fmla="*/ 2147483647 h 30"/>
              <a:gd name="T16" fmla="*/ 2147483647 w 21"/>
              <a:gd name="T17" fmla="*/ 2147483647 h 30"/>
              <a:gd name="T18" fmla="*/ 0 w 21"/>
              <a:gd name="T19" fmla="*/ 2147483647 h 30"/>
              <a:gd name="T20" fmla="*/ 0 w 21"/>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0"/>
              <a:gd name="T35" fmla="*/ 21 w 21"/>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0">
                <a:moveTo>
                  <a:pt x="0" y="30"/>
                </a:moveTo>
                <a:lnTo>
                  <a:pt x="5" y="24"/>
                </a:lnTo>
                <a:lnTo>
                  <a:pt x="10" y="17"/>
                </a:lnTo>
                <a:lnTo>
                  <a:pt x="13" y="11"/>
                </a:lnTo>
                <a:lnTo>
                  <a:pt x="21" y="7"/>
                </a:lnTo>
                <a:lnTo>
                  <a:pt x="16" y="0"/>
                </a:lnTo>
                <a:lnTo>
                  <a:pt x="9" y="4"/>
                </a:lnTo>
                <a:lnTo>
                  <a:pt x="3" y="9"/>
                </a:lnTo>
                <a:lnTo>
                  <a:pt x="2" y="17"/>
                </a:lnTo>
                <a:lnTo>
                  <a:pt x="0" y="24"/>
                </a:lnTo>
                <a:lnTo>
                  <a:pt x="0" y="3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3" name="Freeform 330"/>
          <p:cNvSpPr>
            <a:spLocks/>
          </p:cNvSpPr>
          <p:nvPr/>
        </p:nvSpPr>
        <p:spPr bwMode="auto">
          <a:xfrm>
            <a:off x="2719388" y="4770438"/>
            <a:ext cx="4762" cy="6350"/>
          </a:xfrm>
          <a:custGeom>
            <a:avLst/>
            <a:gdLst>
              <a:gd name="T0" fmla="*/ 0 w 7"/>
              <a:gd name="T1" fmla="*/ 2147483647 h 11"/>
              <a:gd name="T2" fmla="*/ 2147483647 w 7"/>
              <a:gd name="T3" fmla="*/ 2147483647 h 11"/>
              <a:gd name="T4" fmla="*/ 2147483647 w 7"/>
              <a:gd name="T5" fmla="*/ 2147483647 h 11"/>
              <a:gd name="T6" fmla="*/ 2147483647 w 7"/>
              <a:gd name="T7" fmla="*/ 0 h 11"/>
              <a:gd name="T8" fmla="*/ 2147483647 w 7"/>
              <a:gd name="T9" fmla="*/ 2147483647 h 11"/>
              <a:gd name="T10" fmla="*/ 0 w 7"/>
              <a:gd name="T11" fmla="*/ 2147483647 h 11"/>
              <a:gd name="T12" fmla="*/ 0 60000 65536"/>
              <a:gd name="T13" fmla="*/ 0 60000 65536"/>
              <a:gd name="T14" fmla="*/ 0 60000 65536"/>
              <a:gd name="T15" fmla="*/ 0 60000 65536"/>
              <a:gd name="T16" fmla="*/ 0 60000 65536"/>
              <a:gd name="T17" fmla="*/ 0 60000 65536"/>
              <a:gd name="T18" fmla="*/ 0 w 7"/>
              <a:gd name="T19" fmla="*/ 0 h 11"/>
              <a:gd name="T20" fmla="*/ 7 w 7"/>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7" h="11">
                <a:moveTo>
                  <a:pt x="0" y="11"/>
                </a:moveTo>
                <a:lnTo>
                  <a:pt x="1" y="11"/>
                </a:lnTo>
                <a:lnTo>
                  <a:pt x="7" y="7"/>
                </a:lnTo>
                <a:lnTo>
                  <a:pt x="6" y="0"/>
                </a:lnTo>
                <a:lnTo>
                  <a:pt x="1" y="4"/>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4" name="Freeform 331"/>
          <p:cNvSpPr>
            <a:spLocks/>
          </p:cNvSpPr>
          <p:nvPr/>
        </p:nvSpPr>
        <p:spPr bwMode="auto">
          <a:xfrm>
            <a:off x="2720975" y="4757738"/>
            <a:ext cx="12700" cy="9525"/>
          </a:xfrm>
          <a:custGeom>
            <a:avLst/>
            <a:gdLst>
              <a:gd name="T0" fmla="*/ 2147483647 w 26"/>
              <a:gd name="T1" fmla="*/ 2147483647 h 23"/>
              <a:gd name="T2" fmla="*/ 2147483647 w 26"/>
              <a:gd name="T3" fmla="*/ 2147483647 h 23"/>
              <a:gd name="T4" fmla="*/ 2147483647 w 26"/>
              <a:gd name="T5" fmla="*/ 2147483647 h 23"/>
              <a:gd name="T6" fmla="*/ 2147483647 w 26"/>
              <a:gd name="T7" fmla="*/ 2147483647 h 23"/>
              <a:gd name="T8" fmla="*/ 2147483647 w 26"/>
              <a:gd name="T9" fmla="*/ 0 h 23"/>
              <a:gd name="T10" fmla="*/ 2147483647 w 26"/>
              <a:gd name="T11" fmla="*/ 2147483647 h 23"/>
              <a:gd name="T12" fmla="*/ 2147483647 w 26"/>
              <a:gd name="T13" fmla="*/ 2147483647 h 23"/>
              <a:gd name="T14" fmla="*/ 2147483647 w 26"/>
              <a:gd name="T15" fmla="*/ 2147483647 h 23"/>
              <a:gd name="T16" fmla="*/ 0 w 26"/>
              <a:gd name="T17" fmla="*/ 2147483647 h 23"/>
              <a:gd name="T18" fmla="*/ 2147483647 w 26"/>
              <a:gd name="T19" fmla="*/ 2147483647 h 23"/>
              <a:gd name="T20" fmla="*/ 2147483647 w 26"/>
              <a:gd name="T21" fmla="*/ 2147483647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23"/>
              <a:gd name="T35" fmla="*/ 26 w 2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23">
                <a:moveTo>
                  <a:pt x="10" y="23"/>
                </a:moveTo>
                <a:lnTo>
                  <a:pt x="14" y="18"/>
                </a:lnTo>
                <a:lnTo>
                  <a:pt x="21" y="13"/>
                </a:lnTo>
                <a:lnTo>
                  <a:pt x="26" y="7"/>
                </a:lnTo>
                <a:lnTo>
                  <a:pt x="25" y="0"/>
                </a:lnTo>
                <a:lnTo>
                  <a:pt x="19" y="1"/>
                </a:lnTo>
                <a:lnTo>
                  <a:pt x="12" y="4"/>
                </a:lnTo>
                <a:lnTo>
                  <a:pt x="6" y="5"/>
                </a:lnTo>
                <a:lnTo>
                  <a:pt x="0" y="13"/>
                </a:lnTo>
                <a:lnTo>
                  <a:pt x="4" y="19"/>
                </a:lnTo>
                <a:lnTo>
                  <a:pt x="10" y="2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5" name="Freeform 332"/>
          <p:cNvSpPr>
            <a:spLocks/>
          </p:cNvSpPr>
          <p:nvPr/>
        </p:nvSpPr>
        <p:spPr bwMode="auto">
          <a:xfrm>
            <a:off x="2722563" y="4768850"/>
            <a:ext cx="7937" cy="9525"/>
          </a:xfrm>
          <a:custGeom>
            <a:avLst/>
            <a:gdLst>
              <a:gd name="T0" fmla="*/ 0 w 14"/>
              <a:gd name="T1" fmla="*/ 2147483647 h 16"/>
              <a:gd name="T2" fmla="*/ 2147483647 w 14"/>
              <a:gd name="T3" fmla="*/ 2147483647 h 16"/>
              <a:gd name="T4" fmla="*/ 2147483647 w 14"/>
              <a:gd name="T5" fmla="*/ 2147483647 h 16"/>
              <a:gd name="T6" fmla="*/ 2147483647 w 14"/>
              <a:gd name="T7" fmla="*/ 2147483647 h 16"/>
              <a:gd name="T8" fmla="*/ 2147483647 w 14"/>
              <a:gd name="T9" fmla="*/ 0 h 16"/>
              <a:gd name="T10" fmla="*/ 2147483647 w 14"/>
              <a:gd name="T11" fmla="*/ 2147483647 h 16"/>
              <a:gd name="T12" fmla="*/ 2147483647 w 14"/>
              <a:gd name="T13" fmla="*/ 2147483647 h 16"/>
              <a:gd name="T14" fmla="*/ 0 w 14"/>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6"/>
              <a:gd name="T26" fmla="*/ 14 w 14"/>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6">
                <a:moveTo>
                  <a:pt x="0" y="16"/>
                </a:moveTo>
                <a:lnTo>
                  <a:pt x="1" y="15"/>
                </a:lnTo>
                <a:lnTo>
                  <a:pt x="7" y="12"/>
                </a:lnTo>
                <a:lnTo>
                  <a:pt x="14" y="7"/>
                </a:lnTo>
                <a:lnTo>
                  <a:pt x="13" y="0"/>
                </a:lnTo>
                <a:lnTo>
                  <a:pt x="6" y="3"/>
                </a:lnTo>
                <a:lnTo>
                  <a:pt x="4" y="10"/>
                </a:lnTo>
                <a:lnTo>
                  <a:pt x="0" y="1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6" name="Freeform 333"/>
          <p:cNvSpPr>
            <a:spLocks/>
          </p:cNvSpPr>
          <p:nvPr/>
        </p:nvSpPr>
        <p:spPr bwMode="auto">
          <a:xfrm>
            <a:off x="2724150" y="4784725"/>
            <a:ext cx="3175" cy="3175"/>
          </a:xfrm>
          <a:custGeom>
            <a:avLst/>
            <a:gdLst>
              <a:gd name="T0" fmla="*/ 0 w 7"/>
              <a:gd name="T1" fmla="*/ 2147483647 h 8"/>
              <a:gd name="T2" fmla="*/ 2147483647 w 7"/>
              <a:gd name="T3" fmla="*/ 2147483647 h 8"/>
              <a:gd name="T4" fmla="*/ 2147483647 w 7"/>
              <a:gd name="T5" fmla="*/ 0 h 8"/>
              <a:gd name="T6" fmla="*/ 0 w 7"/>
              <a:gd name="T7" fmla="*/ 2147483647 h 8"/>
              <a:gd name="T8" fmla="*/ 0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8"/>
                </a:moveTo>
                <a:lnTo>
                  <a:pt x="3" y="7"/>
                </a:lnTo>
                <a:lnTo>
                  <a:pt x="7" y="0"/>
                </a:lnTo>
                <a:lnTo>
                  <a:pt x="0" y="1"/>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7" name="Freeform 334"/>
          <p:cNvSpPr>
            <a:spLocks/>
          </p:cNvSpPr>
          <p:nvPr/>
        </p:nvSpPr>
        <p:spPr bwMode="auto">
          <a:xfrm>
            <a:off x="2725738" y="4754563"/>
            <a:ext cx="6350" cy="4762"/>
          </a:xfrm>
          <a:custGeom>
            <a:avLst/>
            <a:gdLst>
              <a:gd name="T0" fmla="*/ 0 w 13"/>
              <a:gd name="T1" fmla="*/ 2147483647 h 9"/>
              <a:gd name="T2" fmla="*/ 0 w 13"/>
              <a:gd name="T3" fmla="*/ 2147483647 h 9"/>
              <a:gd name="T4" fmla="*/ 2147483647 w 13"/>
              <a:gd name="T5" fmla="*/ 2147483647 h 9"/>
              <a:gd name="T6" fmla="*/ 2147483647 w 13"/>
              <a:gd name="T7" fmla="*/ 2147483647 h 9"/>
              <a:gd name="T8" fmla="*/ 2147483647 w 13"/>
              <a:gd name="T9" fmla="*/ 2147483647 h 9"/>
              <a:gd name="T10" fmla="*/ 2147483647 w 13"/>
              <a:gd name="T11" fmla="*/ 0 h 9"/>
              <a:gd name="T12" fmla="*/ 0 w 13"/>
              <a:gd name="T13" fmla="*/ 2147483647 h 9"/>
              <a:gd name="T14" fmla="*/ 0 60000 65536"/>
              <a:gd name="T15" fmla="*/ 0 60000 65536"/>
              <a:gd name="T16" fmla="*/ 0 60000 65536"/>
              <a:gd name="T17" fmla="*/ 0 60000 65536"/>
              <a:gd name="T18" fmla="*/ 0 60000 65536"/>
              <a:gd name="T19" fmla="*/ 0 60000 65536"/>
              <a:gd name="T20" fmla="*/ 0 60000 65536"/>
              <a:gd name="T21" fmla="*/ 0 w 13"/>
              <a:gd name="T22" fmla="*/ 0 h 9"/>
              <a:gd name="T23" fmla="*/ 13 w 1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9">
                <a:moveTo>
                  <a:pt x="0" y="6"/>
                </a:moveTo>
                <a:lnTo>
                  <a:pt x="0" y="9"/>
                </a:lnTo>
                <a:lnTo>
                  <a:pt x="5" y="8"/>
                </a:lnTo>
                <a:lnTo>
                  <a:pt x="11" y="6"/>
                </a:lnTo>
                <a:lnTo>
                  <a:pt x="13" y="2"/>
                </a:lnTo>
                <a:lnTo>
                  <a:pt x="7" y="0"/>
                </a:lnTo>
                <a:lnTo>
                  <a:pt x="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8" name="Freeform 335"/>
          <p:cNvSpPr>
            <a:spLocks/>
          </p:cNvSpPr>
          <p:nvPr/>
        </p:nvSpPr>
        <p:spPr bwMode="auto">
          <a:xfrm>
            <a:off x="2728913" y="4760913"/>
            <a:ext cx="71437" cy="63500"/>
          </a:xfrm>
          <a:custGeom>
            <a:avLst/>
            <a:gdLst>
              <a:gd name="T0" fmla="*/ 2147483647 w 154"/>
              <a:gd name="T1" fmla="*/ 2147483647 h 137"/>
              <a:gd name="T2" fmla="*/ 2147483647 w 154"/>
              <a:gd name="T3" fmla="*/ 2147483647 h 137"/>
              <a:gd name="T4" fmla="*/ 2147483647 w 154"/>
              <a:gd name="T5" fmla="*/ 2147483647 h 137"/>
              <a:gd name="T6" fmla="*/ 2147483647 w 154"/>
              <a:gd name="T7" fmla="*/ 2147483647 h 137"/>
              <a:gd name="T8" fmla="*/ 2147483647 w 154"/>
              <a:gd name="T9" fmla="*/ 2147483647 h 137"/>
              <a:gd name="T10" fmla="*/ 2147483647 w 154"/>
              <a:gd name="T11" fmla="*/ 2147483647 h 137"/>
              <a:gd name="T12" fmla="*/ 2147483647 w 154"/>
              <a:gd name="T13" fmla="*/ 2147483647 h 137"/>
              <a:gd name="T14" fmla="*/ 2147483647 w 154"/>
              <a:gd name="T15" fmla="*/ 2147483647 h 137"/>
              <a:gd name="T16" fmla="*/ 2147483647 w 154"/>
              <a:gd name="T17" fmla="*/ 2147483647 h 137"/>
              <a:gd name="T18" fmla="*/ 2147483647 w 154"/>
              <a:gd name="T19" fmla="*/ 2147483647 h 137"/>
              <a:gd name="T20" fmla="*/ 2147483647 w 154"/>
              <a:gd name="T21" fmla="*/ 2147483647 h 137"/>
              <a:gd name="T22" fmla="*/ 2147483647 w 154"/>
              <a:gd name="T23" fmla="*/ 2147483647 h 137"/>
              <a:gd name="T24" fmla="*/ 2147483647 w 154"/>
              <a:gd name="T25" fmla="*/ 2147483647 h 137"/>
              <a:gd name="T26" fmla="*/ 2147483647 w 154"/>
              <a:gd name="T27" fmla="*/ 2147483647 h 137"/>
              <a:gd name="T28" fmla="*/ 2147483647 w 154"/>
              <a:gd name="T29" fmla="*/ 2147483647 h 137"/>
              <a:gd name="T30" fmla="*/ 2147483647 w 154"/>
              <a:gd name="T31" fmla="*/ 2147483647 h 137"/>
              <a:gd name="T32" fmla="*/ 2147483647 w 154"/>
              <a:gd name="T33" fmla="*/ 2147483647 h 137"/>
              <a:gd name="T34" fmla="*/ 2147483647 w 154"/>
              <a:gd name="T35" fmla="*/ 2147483647 h 137"/>
              <a:gd name="T36" fmla="*/ 2147483647 w 154"/>
              <a:gd name="T37" fmla="*/ 2147483647 h 137"/>
              <a:gd name="T38" fmla="*/ 2147483647 w 154"/>
              <a:gd name="T39" fmla="*/ 2147483647 h 137"/>
              <a:gd name="T40" fmla="*/ 2147483647 w 154"/>
              <a:gd name="T41" fmla="*/ 2147483647 h 137"/>
              <a:gd name="T42" fmla="*/ 2147483647 w 154"/>
              <a:gd name="T43" fmla="*/ 2147483647 h 137"/>
              <a:gd name="T44" fmla="*/ 2147483647 w 154"/>
              <a:gd name="T45" fmla="*/ 2147483647 h 137"/>
              <a:gd name="T46" fmla="*/ 2147483647 w 154"/>
              <a:gd name="T47" fmla="*/ 2147483647 h 137"/>
              <a:gd name="T48" fmla="*/ 2147483647 w 154"/>
              <a:gd name="T49" fmla="*/ 2147483647 h 137"/>
              <a:gd name="T50" fmla="*/ 2147483647 w 154"/>
              <a:gd name="T51" fmla="*/ 2147483647 h 137"/>
              <a:gd name="T52" fmla="*/ 2147483647 w 154"/>
              <a:gd name="T53" fmla="*/ 2147483647 h 137"/>
              <a:gd name="T54" fmla="*/ 2147483647 w 154"/>
              <a:gd name="T55" fmla="*/ 2147483647 h 137"/>
              <a:gd name="T56" fmla="*/ 2147483647 w 154"/>
              <a:gd name="T57" fmla="*/ 2147483647 h 137"/>
              <a:gd name="T58" fmla="*/ 2147483647 w 154"/>
              <a:gd name="T59" fmla="*/ 2147483647 h 137"/>
              <a:gd name="T60" fmla="*/ 2147483647 w 154"/>
              <a:gd name="T61" fmla="*/ 0 h 137"/>
              <a:gd name="T62" fmla="*/ 2147483647 w 154"/>
              <a:gd name="T63" fmla="*/ 2147483647 h 137"/>
              <a:gd name="T64" fmla="*/ 2147483647 w 154"/>
              <a:gd name="T65" fmla="*/ 2147483647 h 137"/>
              <a:gd name="T66" fmla="*/ 2147483647 w 154"/>
              <a:gd name="T67" fmla="*/ 2147483647 h 137"/>
              <a:gd name="T68" fmla="*/ 2147483647 w 154"/>
              <a:gd name="T69" fmla="*/ 2147483647 h 137"/>
              <a:gd name="T70" fmla="*/ 2147483647 w 154"/>
              <a:gd name="T71" fmla="*/ 2147483647 h 137"/>
              <a:gd name="T72" fmla="*/ 2147483647 w 154"/>
              <a:gd name="T73" fmla="*/ 2147483647 h 137"/>
              <a:gd name="T74" fmla="*/ 2147483647 w 154"/>
              <a:gd name="T75" fmla="*/ 2147483647 h 137"/>
              <a:gd name="T76" fmla="*/ 2147483647 w 154"/>
              <a:gd name="T77" fmla="*/ 2147483647 h 137"/>
              <a:gd name="T78" fmla="*/ 2147483647 w 154"/>
              <a:gd name="T79" fmla="*/ 2147483647 h 137"/>
              <a:gd name="T80" fmla="*/ 2147483647 w 154"/>
              <a:gd name="T81" fmla="*/ 2147483647 h 137"/>
              <a:gd name="T82" fmla="*/ 2147483647 w 154"/>
              <a:gd name="T83" fmla="*/ 2147483647 h 137"/>
              <a:gd name="T84" fmla="*/ 2147483647 w 154"/>
              <a:gd name="T85" fmla="*/ 2147483647 h 137"/>
              <a:gd name="T86" fmla="*/ 2147483647 w 154"/>
              <a:gd name="T87" fmla="*/ 2147483647 h 137"/>
              <a:gd name="T88" fmla="*/ 2147483647 w 154"/>
              <a:gd name="T89" fmla="*/ 2147483647 h 137"/>
              <a:gd name="T90" fmla="*/ 2147483647 w 154"/>
              <a:gd name="T91" fmla="*/ 2147483647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4"/>
              <a:gd name="T139" fmla="*/ 0 h 137"/>
              <a:gd name="T140" fmla="*/ 154 w 154"/>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4" h="137">
                <a:moveTo>
                  <a:pt x="2" y="107"/>
                </a:moveTo>
                <a:lnTo>
                  <a:pt x="6" y="115"/>
                </a:lnTo>
                <a:lnTo>
                  <a:pt x="11" y="122"/>
                </a:lnTo>
                <a:lnTo>
                  <a:pt x="15" y="133"/>
                </a:lnTo>
                <a:lnTo>
                  <a:pt x="20" y="136"/>
                </a:lnTo>
                <a:lnTo>
                  <a:pt x="28" y="137"/>
                </a:lnTo>
                <a:lnTo>
                  <a:pt x="33" y="134"/>
                </a:lnTo>
                <a:lnTo>
                  <a:pt x="29" y="132"/>
                </a:lnTo>
                <a:lnTo>
                  <a:pt x="39" y="132"/>
                </a:lnTo>
                <a:lnTo>
                  <a:pt x="45" y="129"/>
                </a:lnTo>
                <a:lnTo>
                  <a:pt x="51" y="130"/>
                </a:lnTo>
                <a:lnTo>
                  <a:pt x="54" y="129"/>
                </a:lnTo>
                <a:lnTo>
                  <a:pt x="60" y="133"/>
                </a:lnTo>
                <a:lnTo>
                  <a:pt x="67" y="132"/>
                </a:lnTo>
                <a:lnTo>
                  <a:pt x="67" y="125"/>
                </a:lnTo>
                <a:lnTo>
                  <a:pt x="71" y="132"/>
                </a:lnTo>
                <a:lnTo>
                  <a:pt x="77" y="128"/>
                </a:lnTo>
                <a:lnTo>
                  <a:pt x="82" y="121"/>
                </a:lnTo>
                <a:lnTo>
                  <a:pt x="83" y="114"/>
                </a:lnTo>
                <a:lnTo>
                  <a:pt x="88" y="121"/>
                </a:lnTo>
                <a:lnTo>
                  <a:pt x="94" y="118"/>
                </a:lnTo>
                <a:lnTo>
                  <a:pt x="99" y="120"/>
                </a:lnTo>
                <a:lnTo>
                  <a:pt x="105" y="116"/>
                </a:lnTo>
                <a:lnTo>
                  <a:pt x="112" y="115"/>
                </a:lnTo>
                <a:lnTo>
                  <a:pt x="118" y="112"/>
                </a:lnTo>
                <a:lnTo>
                  <a:pt x="124" y="107"/>
                </a:lnTo>
                <a:lnTo>
                  <a:pt x="126" y="100"/>
                </a:lnTo>
                <a:lnTo>
                  <a:pt x="127" y="93"/>
                </a:lnTo>
                <a:lnTo>
                  <a:pt x="127" y="86"/>
                </a:lnTo>
                <a:lnTo>
                  <a:pt x="128" y="85"/>
                </a:lnTo>
                <a:lnTo>
                  <a:pt x="134" y="80"/>
                </a:lnTo>
                <a:lnTo>
                  <a:pt x="137" y="73"/>
                </a:lnTo>
                <a:lnTo>
                  <a:pt x="137" y="66"/>
                </a:lnTo>
                <a:lnTo>
                  <a:pt x="144" y="61"/>
                </a:lnTo>
                <a:lnTo>
                  <a:pt x="144" y="53"/>
                </a:lnTo>
                <a:lnTo>
                  <a:pt x="147" y="46"/>
                </a:lnTo>
                <a:lnTo>
                  <a:pt x="147" y="41"/>
                </a:lnTo>
                <a:lnTo>
                  <a:pt x="148" y="33"/>
                </a:lnTo>
                <a:lnTo>
                  <a:pt x="150" y="27"/>
                </a:lnTo>
                <a:lnTo>
                  <a:pt x="154" y="19"/>
                </a:lnTo>
                <a:lnTo>
                  <a:pt x="150" y="12"/>
                </a:lnTo>
                <a:lnTo>
                  <a:pt x="143" y="11"/>
                </a:lnTo>
                <a:lnTo>
                  <a:pt x="137" y="10"/>
                </a:lnTo>
                <a:lnTo>
                  <a:pt x="131" y="10"/>
                </a:lnTo>
                <a:lnTo>
                  <a:pt x="125" y="8"/>
                </a:lnTo>
                <a:lnTo>
                  <a:pt x="118" y="7"/>
                </a:lnTo>
                <a:lnTo>
                  <a:pt x="111" y="4"/>
                </a:lnTo>
                <a:lnTo>
                  <a:pt x="105" y="3"/>
                </a:lnTo>
                <a:lnTo>
                  <a:pt x="104" y="1"/>
                </a:lnTo>
                <a:lnTo>
                  <a:pt x="98" y="3"/>
                </a:lnTo>
                <a:lnTo>
                  <a:pt x="92" y="5"/>
                </a:lnTo>
                <a:lnTo>
                  <a:pt x="89" y="11"/>
                </a:lnTo>
                <a:lnTo>
                  <a:pt x="82" y="10"/>
                </a:lnTo>
                <a:lnTo>
                  <a:pt x="75" y="11"/>
                </a:lnTo>
                <a:lnTo>
                  <a:pt x="70" y="10"/>
                </a:lnTo>
                <a:lnTo>
                  <a:pt x="64" y="8"/>
                </a:lnTo>
                <a:lnTo>
                  <a:pt x="57" y="7"/>
                </a:lnTo>
                <a:lnTo>
                  <a:pt x="50" y="4"/>
                </a:lnTo>
                <a:lnTo>
                  <a:pt x="45" y="2"/>
                </a:lnTo>
                <a:lnTo>
                  <a:pt x="39" y="2"/>
                </a:lnTo>
                <a:lnTo>
                  <a:pt x="32" y="1"/>
                </a:lnTo>
                <a:lnTo>
                  <a:pt x="26" y="0"/>
                </a:lnTo>
                <a:lnTo>
                  <a:pt x="19" y="2"/>
                </a:lnTo>
                <a:lnTo>
                  <a:pt x="13" y="8"/>
                </a:lnTo>
                <a:lnTo>
                  <a:pt x="9" y="15"/>
                </a:lnTo>
                <a:lnTo>
                  <a:pt x="7" y="21"/>
                </a:lnTo>
                <a:lnTo>
                  <a:pt x="5" y="28"/>
                </a:lnTo>
                <a:lnTo>
                  <a:pt x="7" y="35"/>
                </a:lnTo>
                <a:lnTo>
                  <a:pt x="11" y="42"/>
                </a:lnTo>
                <a:lnTo>
                  <a:pt x="16" y="45"/>
                </a:lnTo>
                <a:lnTo>
                  <a:pt x="14" y="45"/>
                </a:lnTo>
                <a:lnTo>
                  <a:pt x="8" y="43"/>
                </a:lnTo>
                <a:lnTo>
                  <a:pt x="3" y="42"/>
                </a:lnTo>
                <a:lnTo>
                  <a:pt x="2" y="49"/>
                </a:lnTo>
                <a:lnTo>
                  <a:pt x="1" y="50"/>
                </a:lnTo>
                <a:lnTo>
                  <a:pt x="4" y="57"/>
                </a:lnTo>
                <a:lnTo>
                  <a:pt x="2" y="58"/>
                </a:lnTo>
                <a:lnTo>
                  <a:pt x="1" y="64"/>
                </a:lnTo>
                <a:lnTo>
                  <a:pt x="1" y="72"/>
                </a:lnTo>
                <a:lnTo>
                  <a:pt x="5" y="78"/>
                </a:lnTo>
                <a:lnTo>
                  <a:pt x="6" y="78"/>
                </a:lnTo>
                <a:lnTo>
                  <a:pt x="12" y="76"/>
                </a:lnTo>
                <a:lnTo>
                  <a:pt x="17" y="73"/>
                </a:lnTo>
                <a:lnTo>
                  <a:pt x="20" y="74"/>
                </a:lnTo>
                <a:lnTo>
                  <a:pt x="17" y="77"/>
                </a:lnTo>
                <a:lnTo>
                  <a:pt x="16" y="84"/>
                </a:lnTo>
                <a:lnTo>
                  <a:pt x="12" y="83"/>
                </a:lnTo>
                <a:lnTo>
                  <a:pt x="7" y="81"/>
                </a:lnTo>
                <a:lnTo>
                  <a:pt x="0" y="81"/>
                </a:lnTo>
                <a:lnTo>
                  <a:pt x="2" y="88"/>
                </a:lnTo>
                <a:lnTo>
                  <a:pt x="1" y="94"/>
                </a:lnTo>
                <a:lnTo>
                  <a:pt x="2" y="101"/>
                </a:lnTo>
                <a:lnTo>
                  <a:pt x="2" y="10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49" name="Freeform 336"/>
          <p:cNvSpPr>
            <a:spLocks/>
          </p:cNvSpPr>
          <p:nvPr/>
        </p:nvSpPr>
        <p:spPr bwMode="auto">
          <a:xfrm>
            <a:off x="2732088" y="4749800"/>
            <a:ext cx="7937" cy="7938"/>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0 h 17"/>
              <a:gd name="T10" fmla="*/ 0 w 13"/>
              <a:gd name="T11" fmla="*/ 2147483647 h 17"/>
              <a:gd name="T12" fmla="*/ 2147483647 w 13"/>
              <a:gd name="T13" fmla="*/ 2147483647 h 17"/>
              <a:gd name="T14" fmla="*/ 2147483647 w 13"/>
              <a:gd name="T15" fmla="*/ 2147483647 h 17"/>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7"/>
              <a:gd name="T26" fmla="*/ 13 w 13"/>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7">
                <a:moveTo>
                  <a:pt x="5" y="15"/>
                </a:moveTo>
                <a:lnTo>
                  <a:pt x="9" y="17"/>
                </a:lnTo>
                <a:lnTo>
                  <a:pt x="13" y="15"/>
                </a:lnTo>
                <a:lnTo>
                  <a:pt x="11" y="7"/>
                </a:lnTo>
                <a:lnTo>
                  <a:pt x="6" y="0"/>
                </a:lnTo>
                <a:lnTo>
                  <a:pt x="0" y="1"/>
                </a:lnTo>
                <a:lnTo>
                  <a:pt x="1" y="8"/>
                </a:lnTo>
                <a:lnTo>
                  <a:pt x="5" y="1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0" name="Freeform 337"/>
          <p:cNvSpPr>
            <a:spLocks/>
          </p:cNvSpPr>
          <p:nvPr/>
        </p:nvSpPr>
        <p:spPr bwMode="auto">
          <a:xfrm>
            <a:off x="2735263" y="4735513"/>
            <a:ext cx="7937" cy="14287"/>
          </a:xfrm>
          <a:custGeom>
            <a:avLst/>
            <a:gdLst>
              <a:gd name="T0" fmla="*/ 2147483647 w 15"/>
              <a:gd name="T1" fmla="*/ 2147483647 h 32"/>
              <a:gd name="T2" fmla="*/ 2147483647 w 15"/>
              <a:gd name="T3" fmla="*/ 2147483647 h 32"/>
              <a:gd name="T4" fmla="*/ 2147483647 w 15"/>
              <a:gd name="T5" fmla="*/ 2147483647 h 32"/>
              <a:gd name="T6" fmla="*/ 2147483647 w 15"/>
              <a:gd name="T7" fmla="*/ 2147483647 h 32"/>
              <a:gd name="T8" fmla="*/ 2147483647 w 15"/>
              <a:gd name="T9" fmla="*/ 2147483647 h 32"/>
              <a:gd name="T10" fmla="*/ 2147483647 w 15"/>
              <a:gd name="T11" fmla="*/ 0 h 32"/>
              <a:gd name="T12" fmla="*/ 2147483647 w 15"/>
              <a:gd name="T13" fmla="*/ 2147483647 h 32"/>
              <a:gd name="T14" fmla="*/ 2147483647 w 15"/>
              <a:gd name="T15" fmla="*/ 2147483647 h 32"/>
              <a:gd name="T16" fmla="*/ 2147483647 w 15"/>
              <a:gd name="T17" fmla="*/ 2147483647 h 32"/>
              <a:gd name="T18" fmla="*/ 0 w 15"/>
              <a:gd name="T19" fmla="*/ 2147483647 h 32"/>
              <a:gd name="T20" fmla="*/ 2147483647 w 15"/>
              <a:gd name="T21" fmla="*/ 2147483647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32"/>
              <a:gd name="T35" fmla="*/ 15 w 15"/>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32">
                <a:moveTo>
                  <a:pt x="6" y="32"/>
                </a:moveTo>
                <a:lnTo>
                  <a:pt x="9" y="27"/>
                </a:lnTo>
                <a:lnTo>
                  <a:pt x="15" y="21"/>
                </a:lnTo>
                <a:lnTo>
                  <a:pt x="13" y="14"/>
                </a:lnTo>
                <a:lnTo>
                  <a:pt x="13" y="7"/>
                </a:lnTo>
                <a:lnTo>
                  <a:pt x="8" y="0"/>
                </a:lnTo>
                <a:lnTo>
                  <a:pt x="6" y="7"/>
                </a:lnTo>
                <a:lnTo>
                  <a:pt x="5" y="14"/>
                </a:lnTo>
                <a:lnTo>
                  <a:pt x="4" y="21"/>
                </a:lnTo>
                <a:lnTo>
                  <a:pt x="0" y="29"/>
                </a:lnTo>
                <a:lnTo>
                  <a:pt x="6" y="3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1" name="Freeform 338"/>
          <p:cNvSpPr>
            <a:spLocks/>
          </p:cNvSpPr>
          <p:nvPr/>
        </p:nvSpPr>
        <p:spPr bwMode="auto">
          <a:xfrm>
            <a:off x="2736850" y="4673600"/>
            <a:ext cx="3175" cy="4763"/>
          </a:xfrm>
          <a:custGeom>
            <a:avLst/>
            <a:gdLst>
              <a:gd name="T0" fmla="*/ 2147483647 w 5"/>
              <a:gd name="T1" fmla="*/ 2147483647 h 7"/>
              <a:gd name="T2" fmla="*/ 2147483647 w 5"/>
              <a:gd name="T3" fmla="*/ 0 h 7"/>
              <a:gd name="T4" fmla="*/ 0 w 5"/>
              <a:gd name="T5" fmla="*/ 0 h 7"/>
              <a:gd name="T6" fmla="*/ 2147483647 w 5"/>
              <a:gd name="T7" fmla="*/ 2147483647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1" y="7"/>
                </a:moveTo>
                <a:lnTo>
                  <a:pt x="5" y="0"/>
                </a:lnTo>
                <a:lnTo>
                  <a:pt x="0" y="0"/>
                </a:lnTo>
                <a:lnTo>
                  <a:pt x="1"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2" name="Freeform 339"/>
          <p:cNvSpPr>
            <a:spLocks/>
          </p:cNvSpPr>
          <p:nvPr/>
        </p:nvSpPr>
        <p:spPr bwMode="auto">
          <a:xfrm>
            <a:off x="2738438" y="4676775"/>
            <a:ext cx="6350" cy="11113"/>
          </a:xfrm>
          <a:custGeom>
            <a:avLst/>
            <a:gdLst>
              <a:gd name="T0" fmla="*/ 2147483647 w 13"/>
              <a:gd name="T1" fmla="*/ 2147483647 h 20"/>
              <a:gd name="T2" fmla="*/ 2147483647 w 13"/>
              <a:gd name="T3" fmla="*/ 2147483647 h 20"/>
              <a:gd name="T4" fmla="*/ 2147483647 w 13"/>
              <a:gd name="T5" fmla="*/ 2147483647 h 20"/>
              <a:gd name="T6" fmla="*/ 2147483647 w 13"/>
              <a:gd name="T7" fmla="*/ 2147483647 h 20"/>
              <a:gd name="T8" fmla="*/ 2147483647 w 13"/>
              <a:gd name="T9" fmla="*/ 0 h 20"/>
              <a:gd name="T10" fmla="*/ 0 w 13"/>
              <a:gd name="T11" fmla="*/ 2147483647 h 20"/>
              <a:gd name="T12" fmla="*/ 2147483647 w 13"/>
              <a:gd name="T13" fmla="*/ 2147483647 h 20"/>
              <a:gd name="T14" fmla="*/ 2147483647 w 13"/>
              <a:gd name="T15" fmla="*/ 2147483647 h 20"/>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0"/>
              <a:gd name="T26" fmla="*/ 13 w 13"/>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0">
                <a:moveTo>
                  <a:pt x="6" y="20"/>
                </a:moveTo>
                <a:lnTo>
                  <a:pt x="6" y="19"/>
                </a:lnTo>
                <a:lnTo>
                  <a:pt x="13" y="13"/>
                </a:lnTo>
                <a:lnTo>
                  <a:pt x="11" y="7"/>
                </a:lnTo>
                <a:lnTo>
                  <a:pt x="6" y="0"/>
                </a:lnTo>
                <a:lnTo>
                  <a:pt x="0" y="5"/>
                </a:lnTo>
                <a:lnTo>
                  <a:pt x="1" y="12"/>
                </a:lnTo>
                <a:lnTo>
                  <a:pt x="6" y="2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3" name="Freeform 340"/>
          <p:cNvSpPr>
            <a:spLocks/>
          </p:cNvSpPr>
          <p:nvPr/>
        </p:nvSpPr>
        <p:spPr bwMode="auto">
          <a:xfrm>
            <a:off x="2741613" y="4743450"/>
            <a:ext cx="22225" cy="15875"/>
          </a:xfrm>
          <a:custGeom>
            <a:avLst/>
            <a:gdLst>
              <a:gd name="T0" fmla="*/ 2147483647 w 48"/>
              <a:gd name="T1" fmla="*/ 2147483647 h 33"/>
              <a:gd name="T2" fmla="*/ 2147483647 w 48"/>
              <a:gd name="T3" fmla="*/ 2147483647 h 33"/>
              <a:gd name="T4" fmla="*/ 2147483647 w 48"/>
              <a:gd name="T5" fmla="*/ 2147483647 h 33"/>
              <a:gd name="T6" fmla="*/ 2147483647 w 48"/>
              <a:gd name="T7" fmla="*/ 2147483647 h 33"/>
              <a:gd name="T8" fmla="*/ 2147483647 w 48"/>
              <a:gd name="T9" fmla="*/ 2147483647 h 33"/>
              <a:gd name="T10" fmla="*/ 2147483647 w 48"/>
              <a:gd name="T11" fmla="*/ 2147483647 h 33"/>
              <a:gd name="T12" fmla="*/ 2147483647 w 48"/>
              <a:gd name="T13" fmla="*/ 2147483647 h 33"/>
              <a:gd name="T14" fmla="*/ 2147483647 w 48"/>
              <a:gd name="T15" fmla="*/ 2147483647 h 33"/>
              <a:gd name="T16" fmla="*/ 2147483647 w 48"/>
              <a:gd name="T17" fmla="*/ 0 h 33"/>
              <a:gd name="T18" fmla="*/ 2147483647 w 48"/>
              <a:gd name="T19" fmla="*/ 2147483647 h 33"/>
              <a:gd name="T20" fmla="*/ 2147483647 w 48"/>
              <a:gd name="T21" fmla="*/ 2147483647 h 33"/>
              <a:gd name="T22" fmla="*/ 2147483647 w 48"/>
              <a:gd name="T23" fmla="*/ 2147483647 h 33"/>
              <a:gd name="T24" fmla="*/ 2147483647 w 48"/>
              <a:gd name="T25" fmla="*/ 2147483647 h 33"/>
              <a:gd name="T26" fmla="*/ 2147483647 w 48"/>
              <a:gd name="T27" fmla="*/ 2147483647 h 33"/>
              <a:gd name="T28" fmla="*/ 2147483647 w 48"/>
              <a:gd name="T29" fmla="*/ 2147483647 h 33"/>
              <a:gd name="T30" fmla="*/ 0 w 48"/>
              <a:gd name="T31" fmla="*/ 2147483647 h 33"/>
              <a:gd name="T32" fmla="*/ 2147483647 w 48"/>
              <a:gd name="T33" fmla="*/ 2147483647 h 33"/>
              <a:gd name="T34" fmla="*/ 2147483647 w 48"/>
              <a:gd name="T35" fmla="*/ 2147483647 h 33"/>
              <a:gd name="T36" fmla="*/ 2147483647 w 48"/>
              <a:gd name="T37" fmla="*/ 2147483647 h 33"/>
              <a:gd name="T38" fmla="*/ 2147483647 w 48"/>
              <a:gd name="T39" fmla="*/ 2147483647 h 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
              <a:gd name="T61" fmla="*/ 0 h 33"/>
              <a:gd name="T62" fmla="*/ 48 w 48"/>
              <a:gd name="T63" fmla="*/ 33 h 3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 h="33">
                <a:moveTo>
                  <a:pt x="20" y="28"/>
                </a:moveTo>
                <a:lnTo>
                  <a:pt x="24" y="33"/>
                </a:lnTo>
                <a:lnTo>
                  <a:pt x="25" y="33"/>
                </a:lnTo>
                <a:lnTo>
                  <a:pt x="31" y="28"/>
                </a:lnTo>
                <a:lnTo>
                  <a:pt x="32" y="27"/>
                </a:lnTo>
                <a:lnTo>
                  <a:pt x="36" y="20"/>
                </a:lnTo>
                <a:lnTo>
                  <a:pt x="42" y="15"/>
                </a:lnTo>
                <a:lnTo>
                  <a:pt x="48" y="8"/>
                </a:lnTo>
                <a:lnTo>
                  <a:pt x="44" y="0"/>
                </a:lnTo>
                <a:lnTo>
                  <a:pt x="38" y="3"/>
                </a:lnTo>
                <a:lnTo>
                  <a:pt x="31" y="3"/>
                </a:lnTo>
                <a:lnTo>
                  <a:pt x="24" y="4"/>
                </a:lnTo>
                <a:lnTo>
                  <a:pt x="18" y="7"/>
                </a:lnTo>
                <a:lnTo>
                  <a:pt x="13" y="11"/>
                </a:lnTo>
                <a:lnTo>
                  <a:pt x="6" y="11"/>
                </a:lnTo>
                <a:lnTo>
                  <a:pt x="0" y="16"/>
                </a:lnTo>
                <a:lnTo>
                  <a:pt x="2" y="23"/>
                </a:lnTo>
                <a:lnTo>
                  <a:pt x="7" y="27"/>
                </a:lnTo>
                <a:lnTo>
                  <a:pt x="14" y="27"/>
                </a:lnTo>
                <a:lnTo>
                  <a:pt x="20" y="2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4" name="Freeform 341"/>
          <p:cNvSpPr>
            <a:spLocks/>
          </p:cNvSpPr>
          <p:nvPr/>
        </p:nvSpPr>
        <p:spPr bwMode="auto">
          <a:xfrm>
            <a:off x="2743200" y="4732338"/>
            <a:ext cx="7938" cy="11112"/>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0 h 24"/>
              <a:gd name="T10" fmla="*/ 2147483647 w 18"/>
              <a:gd name="T11" fmla="*/ 2147483647 h 24"/>
              <a:gd name="T12" fmla="*/ 2147483647 w 18"/>
              <a:gd name="T13" fmla="*/ 2147483647 h 24"/>
              <a:gd name="T14" fmla="*/ 0 w 18"/>
              <a:gd name="T15" fmla="*/ 2147483647 h 24"/>
              <a:gd name="T16" fmla="*/ 2147483647 w 18"/>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4"/>
              <a:gd name="T29" fmla="*/ 18 w 18"/>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4">
                <a:moveTo>
                  <a:pt x="4" y="24"/>
                </a:moveTo>
                <a:lnTo>
                  <a:pt x="7" y="21"/>
                </a:lnTo>
                <a:lnTo>
                  <a:pt x="13" y="15"/>
                </a:lnTo>
                <a:lnTo>
                  <a:pt x="18" y="7"/>
                </a:lnTo>
                <a:lnTo>
                  <a:pt x="13" y="0"/>
                </a:lnTo>
                <a:lnTo>
                  <a:pt x="8" y="5"/>
                </a:lnTo>
                <a:lnTo>
                  <a:pt x="1" y="11"/>
                </a:lnTo>
                <a:lnTo>
                  <a:pt x="0" y="17"/>
                </a:lnTo>
                <a:lnTo>
                  <a:pt x="4" y="2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5" name="Freeform 342"/>
          <p:cNvSpPr>
            <a:spLocks/>
          </p:cNvSpPr>
          <p:nvPr/>
        </p:nvSpPr>
        <p:spPr bwMode="auto">
          <a:xfrm>
            <a:off x="2744788" y="4743450"/>
            <a:ext cx="4762" cy="3175"/>
          </a:xfrm>
          <a:custGeom>
            <a:avLst/>
            <a:gdLst>
              <a:gd name="T0" fmla="*/ 0 w 9"/>
              <a:gd name="T1" fmla="*/ 2147483647 h 8"/>
              <a:gd name="T2" fmla="*/ 2147483647 w 9"/>
              <a:gd name="T3" fmla="*/ 2147483647 h 8"/>
              <a:gd name="T4" fmla="*/ 2147483647 w 9"/>
              <a:gd name="T5" fmla="*/ 0 h 8"/>
              <a:gd name="T6" fmla="*/ 2147483647 w 9"/>
              <a:gd name="T7" fmla="*/ 2147483647 h 8"/>
              <a:gd name="T8" fmla="*/ 0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0" y="8"/>
                </a:moveTo>
                <a:lnTo>
                  <a:pt x="3" y="7"/>
                </a:lnTo>
                <a:lnTo>
                  <a:pt x="9" y="0"/>
                </a:lnTo>
                <a:lnTo>
                  <a:pt x="4" y="2"/>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6" name="Freeform 343"/>
          <p:cNvSpPr>
            <a:spLocks/>
          </p:cNvSpPr>
          <p:nvPr/>
        </p:nvSpPr>
        <p:spPr bwMode="auto">
          <a:xfrm>
            <a:off x="2744788" y="4722813"/>
            <a:ext cx="6350" cy="6350"/>
          </a:xfrm>
          <a:custGeom>
            <a:avLst/>
            <a:gdLst>
              <a:gd name="T0" fmla="*/ 0 w 12"/>
              <a:gd name="T1" fmla="*/ 2147483647 h 11"/>
              <a:gd name="T2" fmla="*/ 2147483647 w 12"/>
              <a:gd name="T3" fmla="*/ 2147483647 h 11"/>
              <a:gd name="T4" fmla="*/ 2147483647 w 12"/>
              <a:gd name="T5" fmla="*/ 2147483647 h 11"/>
              <a:gd name="T6" fmla="*/ 2147483647 w 12"/>
              <a:gd name="T7" fmla="*/ 2147483647 h 11"/>
              <a:gd name="T8" fmla="*/ 2147483647 w 12"/>
              <a:gd name="T9" fmla="*/ 0 h 11"/>
              <a:gd name="T10" fmla="*/ 0 w 12"/>
              <a:gd name="T11" fmla="*/ 2147483647 h 11"/>
              <a:gd name="T12" fmla="*/ 0 w 12"/>
              <a:gd name="T13" fmla="*/ 2147483647 h 11"/>
              <a:gd name="T14" fmla="*/ 0 60000 65536"/>
              <a:gd name="T15" fmla="*/ 0 60000 65536"/>
              <a:gd name="T16" fmla="*/ 0 60000 65536"/>
              <a:gd name="T17" fmla="*/ 0 60000 65536"/>
              <a:gd name="T18" fmla="*/ 0 60000 65536"/>
              <a:gd name="T19" fmla="*/ 0 60000 65536"/>
              <a:gd name="T20" fmla="*/ 0 60000 65536"/>
              <a:gd name="T21" fmla="*/ 0 w 12"/>
              <a:gd name="T22" fmla="*/ 0 h 11"/>
              <a:gd name="T23" fmla="*/ 12 w 12"/>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1">
                <a:moveTo>
                  <a:pt x="0" y="11"/>
                </a:moveTo>
                <a:lnTo>
                  <a:pt x="5" y="11"/>
                </a:lnTo>
                <a:lnTo>
                  <a:pt x="11" y="8"/>
                </a:lnTo>
                <a:lnTo>
                  <a:pt x="12" y="1"/>
                </a:lnTo>
                <a:lnTo>
                  <a:pt x="7" y="0"/>
                </a:lnTo>
                <a:lnTo>
                  <a:pt x="0" y="4"/>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7" name="Freeform 344"/>
          <p:cNvSpPr>
            <a:spLocks/>
          </p:cNvSpPr>
          <p:nvPr/>
        </p:nvSpPr>
        <p:spPr bwMode="auto">
          <a:xfrm>
            <a:off x="2751138" y="4716463"/>
            <a:ext cx="1587" cy="4762"/>
          </a:xfrm>
          <a:custGeom>
            <a:avLst/>
            <a:gdLst>
              <a:gd name="T0" fmla="*/ 2147483647 w 5"/>
              <a:gd name="T1" fmla="*/ 2147483647 h 11"/>
              <a:gd name="T2" fmla="*/ 2147483647 w 5"/>
              <a:gd name="T3" fmla="*/ 2147483647 h 11"/>
              <a:gd name="T4" fmla="*/ 2147483647 w 5"/>
              <a:gd name="T5" fmla="*/ 2147483647 h 11"/>
              <a:gd name="T6" fmla="*/ 2147483647 w 5"/>
              <a:gd name="T7" fmla="*/ 0 h 11"/>
              <a:gd name="T8" fmla="*/ 0 w 5"/>
              <a:gd name="T9" fmla="*/ 2147483647 h 11"/>
              <a:gd name="T10" fmla="*/ 2147483647 w 5"/>
              <a:gd name="T11" fmla="*/ 2147483647 h 11"/>
              <a:gd name="T12" fmla="*/ 0 60000 65536"/>
              <a:gd name="T13" fmla="*/ 0 60000 65536"/>
              <a:gd name="T14" fmla="*/ 0 60000 65536"/>
              <a:gd name="T15" fmla="*/ 0 60000 65536"/>
              <a:gd name="T16" fmla="*/ 0 60000 65536"/>
              <a:gd name="T17" fmla="*/ 0 60000 65536"/>
              <a:gd name="T18" fmla="*/ 0 w 5"/>
              <a:gd name="T19" fmla="*/ 0 h 11"/>
              <a:gd name="T20" fmla="*/ 5 w 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 h="11">
                <a:moveTo>
                  <a:pt x="2" y="11"/>
                </a:moveTo>
                <a:lnTo>
                  <a:pt x="4" y="8"/>
                </a:lnTo>
                <a:lnTo>
                  <a:pt x="5" y="7"/>
                </a:lnTo>
                <a:lnTo>
                  <a:pt x="4" y="0"/>
                </a:lnTo>
                <a:lnTo>
                  <a:pt x="0" y="4"/>
                </a:lnTo>
                <a:lnTo>
                  <a:pt x="2"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8" name="Freeform 345"/>
          <p:cNvSpPr>
            <a:spLocks/>
          </p:cNvSpPr>
          <p:nvPr/>
        </p:nvSpPr>
        <p:spPr bwMode="auto">
          <a:xfrm>
            <a:off x="2759075" y="4752975"/>
            <a:ext cx="12700" cy="9525"/>
          </a:xfrm>
          <a:custGeom>
            <a:avLst/>
            <a:gdLst>
              <a:gd name="T0" fmla="*/ 2147483647 w 25"/>
              <a:gd name="T1" fmla="*/ 2147483647 h 18"/>
              <a:gd name="T2" fmla="*/ 0 w 25"/>
              <a:gd name="T3" fmla="*/ 2147483647 h 18"/>
              <a:gd name="T4" fmla="*/ 0 w 25"/>
              <a:gd name="T5" fmla="*/ 2147483647 h 18"/>
              <a:gd name="T6" fmla="*/ 2147483647 w 25"/>
              <a:gd name="T7" fmla="*/ 2147483647 h 18"/>
              <a:gd name="T8" fmla="*/ 2147483647 w 25"/>
              <a:gd name="T9" fmla="*/ 2147483647 h 18"/>
              <a:gd name="T10" fmla="*/ 2147483647 w 25"/>
              <a:gd name="T11" fmla="*/ 2147483647 h 18"/>
              <a:gd name="T12" fmla="*/ 2147483647 w 25"/>
              <a:gd name="T13" fmla="*/ 2147483647 h 18"/>
              <a:gd name="T14" fmla="*/ 2147483647 w 25"/>
              <a:gd name="T15" fmla="*/ 2147483647 h 18"/>
              <a:gd name="T16" fmla="*/ 2147483647 w 25"/>
              <a:gd name="T17" fmla="*/ 2147483647 h 18"/>
              <a:gd name="T18" fmla="*/ 2147483647 w 25"/>
              <a:gd name="T19" fmla="*/ 0 h 18"/>
              <a:gd name="T20" fmla="*/ 2147483647 w 25"/>
              <a:gd name="T21" fmla="*/ 2147483647 h 18"/>
              <a:gd name="T22" fmla="*/ 2147483647 w 25"/>
              <a:gd name="T23" fmla="*/ 2147483647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18"/>
              <a:gd name="T38" fmla="*/ 25 w 25"/>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18">
                <a:moveTo>
                  <a:pt x="2" y="7"/>
                </a:moveTo>
                <a:lnTo>
                  <a:pt x="0" y="8"/>
                </a:lnTo>
                <a:lnTo>
                  <a:pt x="0" y="16"/>
                </a:lnTo>
                <a:lnTo>
                  <a:pt x="6" y="18"/>
                </a:lnTo>
                <a:lnTo>
                  <a:pt x="12" y="17"/>
                </a:lnTo>
                <a:lnTo>
                  <a:pt x="18" y="17"/>
                </a:lnTo>
                <a:lnTo>
                  <a:pt x="25" y="14"/>
                </a:lnTo>
                <a:lnTo>
                  <a:pt x="25" y="7"/>
                </a:lnTo>
                <a:lnTo>
                  <a:pt x="19" y="1"/>
                </a:lnTo>
                <a:lnTo>
                  <a:pt x="14" y="0"/>
                </a:lnTo>
                <a:lnTo>
                  <a:pt x="7" y="1"/>
                </a:lnTo>
                <a:lnTo>
                  <a:pt x="2"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59" name="Freeform 346"/>
          <p:cNvSpPr>
            <a:spLocks/>
          </p:cNvSpPr>
          <p:nvPr/>
        </p:nvSpPr>
        <p:spPr bwMode="auto">
          <a:xfrm>
            <a:off x="2781300" y="4814888"/>
            <a:ext cx="3175" cy="7937"/>
          </a:xfrm>
          <a:custGeom>
            <a:avLst/>
            <a:gdLst>
              <a:gd name="T0" fmla="*/ 2147483647 w 10"/>
              <a:gd name="T1" fmla="*/ 2147483647 h 17"/>
              <a:gd name="T2" fmla="*/ 2147483647 w 10"/>
              <a:gd name="T3" fmla="*/ 2147483647 h 17"/>
              <a:gd name="T4" fmla="*/ 2147483647 w 10"/>
              <a:gd name="T5" fmla="*/ 2147483647 h 17"/>
              <a:gd name="T6" fmla="*/ 2147483647 w 10"/>
              <a:gd name="T7" fmla="*/ 0 h 17"/>
              <a:gd name="T8" fmla="*/ 2147483647 w 10"/>
              <a:gd name="T9" fmla="*/ 2147483647 h 17"/>
              <a:gd name="T10" fmla="*/ 0 w 10"/>
              <a:gd name="T11" fmla="*/ 2147483647 h 17"/>
              <a:gd name="T12" fmla="*/ 2147483647 w 10"/>
              <a:gd name="T13" fmla="*/ 2147483647 h 17"/>
              <a:gd name="T14" fmla="*/ 0 60000 65536"/>
              <a:gd name="T15" fmla="*/ 0 60000 65536"/>
              <a:gd name="T16" fmla="*/ 0 60000 65536"/>
              <a:gd name="T17" fmla="*/ 0 60000 65536"/>
              <a:gd name="T18" fmla="*/ 0 60000 65536"/>
              <a:gd name="T19" fmla="*/ 0 60000 65536"/>
              <a:gd name="T20" fmla="*/ 0 60000 65536"/>
              <a:gd name="T21" fmla="*/ 0 w 10"/>
              <a:gd name="T22" fmla="*/ 0 h 17"/>
              <a:gd name="T23" fmla="*/ 10 w 10"/>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7">
                <a:moveTo>
                  <a:pt x="6" y="17"/>
                </a:moveTo>
                <a:lnTo>
                  <a:pt x="7" y="13"/>
                </a:lnTo>
                <a:lnTo>
                  <a:pt x="9" y="7"/>
                </a:lnTo>
                <a:lnTo>
                  <a:pt x="10" y="0"/>
                </a:lnTo>
                <a:lnTo>
                  <a:pt x="3" y="4"/>
                </a:lnTo>
                <a:lnTo>
                  <a:pt x="0" y="10"/>
                </a:lnTo>
                <a:lnTo>
                  <a:pt x="6" y="1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0" name="Freeform 347"/>
          <p:cNvSpPr>
            <a:spLocks/>
          </p:cNvSpPr>
          <p:nvPr/>
        </p:nvSpPr>
        <p:spPr bwMode="auto">
          <a:xfrm>
            <a:off x="2798763" y="4795838"/>
            <a:ext cx="3175" cy="6350"/>
          </a:xfrm>
          <a:custGeom>
            <a:avLst/>
            <a:gdLst>
              <a:gd name="T0" fmla="*/ 0 w 8"/>
              <a:gd name="T1" fmla="*/ 2147483647 h 12"/>
              <a:gd name="T2" fmla="*/ 2147483647 w 8"/>
              <a:gd name="T3" fmla="*/ 2147483647 h 12"/>
              <a:gd name="T4" fmla="*/ 2147483647 w 8"/>
              <a:gd name="T5" fmla="*/ 2147483647 h 12"/>
              <a:gd name="T6" fmla="*/ 2147483647 w 8"/>
              <a:gd name="T7" fmla="*/ 2147483647 h 12"/>
              <a:gd name="T8" fmla="*/ 2147483647 w 8"/>
              <a:gd name="T9" fmla="*/ 2147483647 h 12"/>
              <a:gd name="T10" fmla="*/ 2147483647 w 8"/>
              <a:gd name="T11" fmla="*/ 0 h 12"/>
              <a:gd name="T12" fmla="*/ 0 w 8"/>
              <a:gd name="T13" fmla="*/ 2147483647 h 12"/>
              <a:gd name="T14" fmla="*/ 0 60000 65536"/>
              <a:gd name="T15" fmla="*/ 0 60000 65536"/>
              <a:gd name="T16" fmla="*/ 0 60000 65536"/>
              <a:gd name="T17" fmla="*/ 0 60000 65536"/>
              <a:gd name="T18" fmla="*/ 0 60000 65536"/>
              <a:gd name="T19" fmla="*/ 0 60000 65536"/>
              <a:gd name="T20" fmla="*/ 0 60000 65536"/>
              <a:gd name="T21" fmla="*/ 0 w 8"/>
              <a:gd name="T22" fmla="*/ 0 h 12"/>
              <a:gd name="T23" fmla="*/ 8 w 8"/>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2">
                <a:moveTo>
                  <a:pt x="0" y="7"/>
                </a:moveTo>
                <a:lnTo>
                  <a:pt x="1" y="8"/>
                </a:lnTo>
                <a:lnTo>
                  <a:pt x="7" y="12"/>
                </a:lnTo>
                <a:lnTo>
                  <a:pt x="8" y="9"/>
                </a:lnTo>
                <a:lnTo>
                  <a:pt x="8" y="4"/>
                </a:lnTo>
                <a:lnTo>
                  <a:pt x="3" y="0"/>
                </a:lnTo>
                <a:lnTo>
                  <a:pt x="0"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1" name="Freeform 348"/>
          <p:cNvSpPr>
            <a:spLocks/>
          </p:cNvSpPr>
          <p:nvPr/>
        </p:nvSpPr>
        <p:spPr bwMode="auto">
          <a:xfrm>
            <a:off x="2820988" y="4778375"/>
            <a:ext cx="1587" cy="4763"/>
          </a:xfrm>
          <a:custGeom>
            <a:avLst/>
            <a:gdLst>
              <a:gd name="T0" fmla="*/ 0 w 3"/>
              <a:gd name="T1" fmla="*/ 2147483647 h 9"/>
              <a:gd name="T2" fmla="*/ 0 w 3"/>
              <a:gd name="T3" fmla="*/ 2147483647 h 9"/>
              <a:gd name="T4" fmla="*/ 2147483647 w 3"/>
              <a:gd name="T5" fmla="*/ 2147483647 h 9"/>
              <a:gd name="T6" fmla="*/ 0 w 3"/>
              <a:gd name="T7" fmla="*/ 0 h 9"/>
              <a:gd name="T8" fmla="*/ 0 w 3"/>
              <a:gd name="T9" fmla="*/ 2147483647 h 9"/>
              <a:gd name="T10" fmla="*/ 0 60000 65536"/>
              <a:gd name="T11" fmla="*/ 0 60000 65536"/>
              <a:gd name="T12" fmla="*/ 0 60000 65536"/>
              <a:gd name="T13" fmla="*/ 0 60000 65536"/>
              <a:gd name="T14" fmla="*/ 0 60000 65536"/>
              <a:gd name="T15" fmla="*/ 0 w 3"/>
              <a:gd name="T16" fmla="*/ 0 h 9"/>
              <a:gd name="T17" fmla="*/ 3 w 3"/>
              <a:gd name="T18" fmla="*/ 9 h 9"/>
            </a:gdLst>
            <a:ahLst/>
            <a:cxnLst>
              <a:cxn ang="T10">
                <a:pos x="T0" y="T1"/>
              </a:cxn>
              <a:cxn ang="T11">
                <a:pos x="T2" y="T3"/>
              </a:cxn>
              <a:cxn ang="T12">
                <a:pos x="T4" y="T5"/>
              </a:cxn>
              <a:cxn ang="T13">
                <a:pos x="T6" y="T7"/>
              </a:cxn>
              <a:cxn ang="T14">
                <a:pos x="T8" y="T9"/>
              </a:cxn>
            </a:cxnLst>
            <a:rect l="T15" t="T16" r="T17" b="T18"/>
            <a:pathLst>
              <a:path w="3" h="9">
                <a:moveTo>
                  <a:pt x="0" y="6"/>
                </a:moveTo>
                <a:lnTo>
                  <a:pt x="0" y="9"/>
                </a:lnTo>
                <a:lnTo>
                  <a:pt x="3" y="6"/>
                </a:lnTo>
                <a:lnTo>
                  <a:pt x="0" y="0"/>
                </a:lnTo>
                <a:lnTo>
                  <a:pt x="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2" name="Freeform 349"/>
          <p:cNvSpPr>
            <a:spLocks/>
          </p:cNvSpPr>
          <p:nvPr/>
        </p:nvSpPr>
        <p:spPr bwMode="auto">
          <a:xfrm>
            <a:off x="2844800" y="5729288"/>
            <a:ext cx="4763" cy="7937"/>
          </a:xfrm>
          <a:custGeom>
            <a:avLst/>
            <a:gdLst>
              <a:gd name="T0" fmla="*/ 0 w 8"/>
              <a:gd name="T1" fmla="*/ 2147483647 h 20"/>
              <a:gd name="T2" fmla="*/ 2147483647 w 8"/>
              <a:gd name="T3" fmla="*/ 2147483647 h 20"/>
              <a:gd name="T4" fmla="*/ 2147483647 w 8"/>
              <a:gd name="T5" fmla="*/ 2147483647 h 20"/>
              <a:gd name="T6" fmla="*/ 2147483647 w 8"/>
              <a:gd name="T7" fmla="*/ 2147483647 h 20"/>
              <a:gd name="T8" fmla="*/ 2147483647 w 8"/>
              <a:gd name="T9" fmla="*/ 2147483647 h 20"/>
              <a:gd name="T10" fmla="*/ 2147483647 w 8"/>
              <a:gd name="T11" fmla="*/ 0 h 20"/>
              <a:gd name="T12" fmla="*/ 2147483647 w 8"/>
              <a:gd name="T13" fmla="*/ 2147483647 h 20"/>
              <a:gd name="T14" fmla="*/ 0 w 8"/>
              <a:gd name="T15" fmla="*/ 2147483647 h 20"/>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0"/>
              <a:gd name="T26" fmla="*/ 8 w 8"/>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0">
                <a:moveTo>
                  <a:pt x="0" y="14"/>
                </a:moveTo>
                <a:lnTo>
                  <a:pt x="1" y="14"/>
                </a:lnTo>
                <a:lnTo>
                  <a:pt x="5" y="20"/>
                </a:lnTo>
                <a:lnTo>
                  <a:pt x="7" y="14"/>
                </a:lnTo>
                <a:lnTo>
                  <a:pt x="8" y="7"/>
                </a:lnTo>
                <a:lnTo>
                  <a:pt x="5" y="0"/>
                </a:lnTo>
                <a:lnTo>
                  <a:pt x="1" y="7"/>
                </a:lnTo>
                <a:lnTo>
                  <a:pt x="0" y="1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3" name="Freeform 350"/>
          <p:cNvSpPr>
            <a:spLocks/>
          </p:cNvSpPr>
          <p:nvPr/>
        </p:nvSpPr>
        <p:spPr bwMode="auto">
          <a:xfrm>
            <a:off x="2854325" y="5773738"/>
            <a:ext cx="4763" cy="14287"/>
          </a:xfrm>
          <a:custGeom>
            <a:avLst/>
            <a:gdLst>
              <a:gd name="T0" fmla="*/ 2147483647 w 9"/>
              <a:gd name="T1" fmla="*/ 2147483647 h 34"/>
              <a:gd name="T2" fmla="*/ 2147483647 w 9"/>
              <a:gd name="T3" fmla="*/ 2147483647 h 34"/>
              <a:gd name="T4" fmla="*/ 2147483647 w 9"/>
              <a:gd name="T5" fmla="*/ 2147483647 h 34"/>
              <a:gd name="T6" fmla="*/ 2147483647 w 9"/>
              <a:gd name="T7" fmla="*/ 2147483647 h 34"/>
              <a:gd name="T8" fmla="*/ 2147483647 w 9"/>
              <a:gd name="T9" fmla="*/ 2147483647 h 34"/>
              <a:gd name="T10" fmla="*/ 2147483647 w 9"/>
              <a:gd name="T11" fmla="*/ 0 h 34"/>
              <a:gd name="T12" fmla="*/ 0 w 9"/>
              <a:gd name="T13" fmla="*/ 2147483647 h 34"/>
              <a:gd name="T14" fmla="*/ 2147483647 w 9"/>
              <a:gd name="T15" fmla="*/ 2147483647 h 34"/>
              <a:gd name="T16" fmla="*/ 2147483647 w 9"/>
              <a:gd name="T17" fmla="*/ 2147483647 h 34"/>
              <a:gd name="T18" fmla="*/ 2147483647 w 9"/>
              <a:gd name="T19" fmla="*/ 2147483647 h 34"/>
              <a:gd name="T20" fmla="*/ 2147483647 w 9"/>
              <a:gd name="T21" fmla="*/ 2147483647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34"/>
              <a:gd name="T35" fmla="*/ 9 w 9"/>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34">
                <a:moveTo>
                  <a:pt x="2" y="34"/>
                </a:moveTo>
                <a:lnTo>
                  <a:pt x="5" y="27"/>
                </a:lnTo>
                <a:lnTo>
                  <a:pt x="6" y="21"/>
                </a:lnTo>
                <a:lnTo>
                  <a:pt x="8" y="14"/>
                </a:lnTo>
                <a:lnTo>
                  <a:pt x="9" y="8"/>
                </a:lnTo>
                <a:lnTo>
                  <a:pt x="5" y="0"/>
                </a:lnTo>
                <a:lnTo>
                  <a:pt x="0" y="7"/>
                </a:lnTo>
                <a:lnTo>
                  <a:pt x="2" y="14"/>
                </a:lnTo>
                <a:lnTo>
                  <a:pt x="1" y="21"/>
                </a:lnTo>
                <a:lnTo>
                  <a:pt x="1" y="27"/>
                </a:lnTo>
                <a:lnTo>
                  <a:pt x="2" y="3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4" name="Freeform 351"/>
          <p:cNvSpPr>
            <a:spLocks/>
          </p:cNvSpPr>
          <p:nvPr/>
        </p:nvSpPr>
        <p:spPr bwMode="auto">
          <a:xfrm>
            <a:off x="2855913" y="4791075"/>
            <a:ext cx="3175" cy="3175"/>
          </a:xfrm>
          <a:custGeom>
            <a:avLst/>
            <a:gdLst>
              <a:gd name="T0" fmla="*/ 2147483647 w 6"/>
              <a:gd name="T1" fmla="*/ 2147483647 h 7"/>
              <a:gd name="T2" fmla="*/ 2147483647 w 6"/>
              <a:gd name="T3" fmla="*/ 2147483647 h 7"/>
              <a:gd name="T4" fmla="*/ 2147483647 w 6"/>
              <a:gd name="T5" fmla="*/ 0 h 7"/>
              <a:gd name="T6" fmla="*/ 0 w 6"/>
              <a:gd name="T7" fmla="*/ 2147483647 h 7"/>
              <a:gd name="T8" fmla="*/ 2147483647 w 6"/>
              <a:gd name="T9" fmla="*/ 2147483647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1" y="7"/>
                </a:moveTo>
                <a:lnTo>
                  <a:pt x="4" y="7"/>
                </a:lnTo>
                <a:lnTo>
                  <a:pt x="6" y="0"/>
                </a:lnTo>
                <a:lnTo>
                  <a:pt x="0" y="1"/>
                </a:lnTo>
                <a:lnTo>
                  <a:pt x="1"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5" name="Freeform 352"/>
          <p:cNvSpPr>
            <a:spLocks/>
          </p:cNvSpPr>
          <p:nvPr/>
        </p:nvSpPr>
        <p:spPr bwMode="auto">
          <a:xfrm>
            <a:off x="2903538" y="4803775"/>
            <a:ext cx="1587" cy="4763"/>
          </a:xfrm>
          <a:custGeom>
            <a:avLst/>
            <a:gdLst>
              <a:gd name="T0" fmla="*/ 0 w 5"/>
              <a:gd name="T1" fmla="*/ 2147483647 h 11"/>
              <a:gd name="T2" fmla="*/ 2147483647 w 5"/>
              <a:gd name="T3" fmla="*/ 2147483647 h 11"/>
              <a:gd name="T4" fmla="*/ 2147483647 w 5"/>
              <a:gd name="T5" fmla="*/ 0 h 11"/>
              <a:gd name="T6" fmla="*/ 0 w 5"/>
              <a:gd name="T7" fmla="*/ 2147483647 h 11"/>
              <a:gd name="T8" fmla="*/ 0 w 5"/>
              <a:gd name="T9" fmla="*/ 2147483647 h 11"/>
              <a:gd name="T10" fmla="*/ 0 w 5"/>
              <a:gd name="T11" fmla="*/ 2147483647 h 11"/>
              <a:gd name="T12" fmla="*/ 0 60000 65536"/>
              <a:gd name="T13" fmla="*/ 0 60000 65536"/>
              <a:gd name="T14" fmla="*/ 0 60000 65536"/>
              <a:gd name="T15" fmla="*/ 0 60000 65536"/>
              <a:gd name="T16" fmla="*/ 0 60000 65536"/>
              <a:gd name="T17" fmla="*/ 0 60000 65536"/>
              <a:gd name="T18" fmla="*/ 0 w 5"/>
              <a:gd name="T19" fmla="*/ 0 h 11"/>
              <a:gd name="T20" fmla="*/ 5 w 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 h="11">
                <a:moveTo>
                  <a:pt x="0" y="11"/>
                </a:moveTo>
                <a:lnTo>
                  <a:pt x="5" y="7"/>
                </a:lnTo>
                <a:lnTo>
                  <a:pt x="4" y="0"/>
                </a:lnTo>
                <a:lnTo>
                  <a:pt x="0" y="7"/>
                </a:lnTo>
                <a:lnTo>
                  <a:pt x="0" y="5"/>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6" name="Freeform 353"/>
          <p:cNvSpPr>
            <a:spLocks/>
          </p:cNvSpPr>
          <p:nvPr/>
        </p:nvSpPr>
        <p:spPr bwMode="auto">
          <a:xfrm>
            <a:off x="2908300" y="4816475"/>
            <a:ext cx="4763" cy="1588"/>
          </a:xfrm>
          <a:custGeom>
            <a:avLst/>
            <a:gdLst>
              <a:gd name="T0" fmla="*/ 0 w 8"/>
              <a:gd name="T1" fmla="*/ 2147483647 h 5"/>
              <a:gd name="T2" fmla="*/ 2147483647 w 8"/>
              <a:gd name="T3" fmla="*/ 2147483647 h 5"/>
              <a:gd name="T4" fmla="*/ 0 w 8"/>
              <a:gd name="T5" fmla="*/ 0 h 5"/>
              <a:gd name="T6" fmla="*/ 0 w 8"/>
              <a:gd name="T7" fmla="*/ 2147483647 h 5"/>
              <a:gd name="T8" fmla="*/ 0 60000 65536"/>
              <a:gd name="T9" fmla="*/ 0 60000 65536"/>
              <a:gd name="T10" fmla="*/ 0 60000 65536"/>
              <a:gd name="T11" fmla="*/ 0 60000 65536"/>
              <a:gd name="T12" fmla="*/ 0 w 8"/>
              <a:gd name="T13" fmla="*/ 0 h 5"/>
              <a:gd name="T14" fmla="*/ 8 w 8"/>
              <a:gd name="T15" fmla="*/ 5 h 5"/>
            </a:gdLst>
            <a:ahLst/>
            <a:cxnLst>
              <a:cxn ang="T8">
                <a:pos x="T0" y="T1"/>
              </a:cxn>
              <a:cxn ang="T9">
                <a:pos x="T2" y="T3"/>
              </a:cxn>
              <a:cxn ang="T10">
                <a:pos x="T4" y="T5"/>
              </a:cxn>
              <a:cxn ang="T11">
                <a:pos x="T6" y="T7"/>
              </a:cxn>
            </a:cxnLst>
            <a:rect l="T12" t="T13" r="T14" b="T15"/>
            <a:pathLst>
              <a:path w="8" h="5">
                <a:moveTo>
                  <a:pt x="0" y="5"/>
                </a:moveTo>
                <a:lnTo>
                  <a:pt x="8" y="3"/>
                </a:lnTo>
                <a:lnTo>
                  <a:pt x="0" y="0"/>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7" name="Freeform 354"/>
          <p:cNvSpPr>
            <a:spLocks/>
          </p:cNvSpPr>
          <p:nvPr/>
        </p:nvSpPr>
        <p:spPr bwMode="auto">
          <a:xfrm>
            <a:off x="2914650" y="4857750"/>
            <a:ext cx="3175" cy="12700"/>
          </a:xfrm>
          <a:custGeom>
            <a:avLst/>
            <a:gdLst>
              <a:gd name="T0" fmla="*/ 2147483647 w 7"/>
              <a:gd name="T1" fmla="*/ 2147483647 h 28"/>
              <a:gd name="T2" fmla="*/ 2147483647 w 7"/>
              <a:gd name="T3" fmla="*/ 2147483647 h 28"/>
              <a:gd name="T4" fmla="*/ 2147483647 w 7"/>
              <a:gd name="T5" fmla="*/ 2147483647 h 28"/>
              <a:gd name="T6" fmla="*/ 2147483647 w 7"/>
              <a:gd name="T7" fmla="*/ 2147483647 h 28"/>
              <a:gd name="T8" fmla="*/ 2147483647 w 7"/>
              <a:gd name="T9" fmla="*/ 0 h 28"/>
              <a:gd name="T10" fmla="*/ 2147483647 w 7"/>
              <a:gd name="T11" fmla="*/ 2147483647 h 28"/>
              <a:gd name="T12" fmla="*/ 2147483647 w 7"/>
              <a:gd name="T13" fmla="*/ 2147483647 h 28"/>
              <a:gd name="T14" fmla="*/ 2147483647 w 7"/>
              <a:gd name="T15" fmla="*/ 2147483647 h 28"/>
              <a:gd name="T16" fmla="*/ 0 w 7"/>
              <a:gd name="T17" fmla="*/ 2147483647 h 28"/>
              <a:gd name="T18" fmla="*/ 2147483647 w 7"/>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8"/>
              <a:gd name="T32" fmla="*/ 7 w 7"/>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8">
                <a:moveTo>
                  <a:pt x="1" y="28"/>
                </a:moveTo>
                <a:lnTo>
                  <a:pt x="4" y="21"/>
                </a:lnTo>
                <a:lnTo>
                  <a:pt x="7" y="14"/>
                </a:lnTo>
                <a:lnTo>
                  <a:pt x="7" y="7"/>
                </a:lnTo>
                <a:lnTo>
                  <a:pt x="7" y="0"/>
                </a:lnTo>
                <a:lnTo>
                  <a:pt x="1" y="7"/>
                </a:lnTo>
                <a:lnTo>
                  <a:pt x="2" y="14"/>
                </a:lnTo>
                <a:lnTo>
                  <a:pt x="2" y="21"/>
                </a:lnTo>
                <a:lnTo>
                  <a:pt x="0" y="27"/>
                </a:lnTo>
                <a:lnTo>
                  <a:pt x="1" y="2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8" name="Freeform 355"/>
          <p:cNvSpPr>
            <a:spLocks/>
          </p:cNvSpPr>
          <p:nvPr/>
        </p:nvSpPr>
        <p:spPr bwMode="auto">
          <a:xfrm>
            <a:off x="2930525" y="5638800"/>
            <a:ext cx="6350" cy="7938"/>
          </a:xfrm>
          <a:custGeom>
            <a:avLst/>
            <a:gdLst>
              <a:gd name="T0" fmla="*/ 2147483647 w 13"/>
              <a:gd name="T1" fmla="*/ 2147483647 h 16"/>
              <a:gd name="T2" fmla="*/ 2147483647 w 13"/>
              <a:gd name="T3" fmla="*/ 2147483647 h 16"/>
              <a:gd name="T4" fmla="*/ 2147483647 w 13"/>
              <a:gd name="T5" fmla="*/ 2147483647 h 16"/>
              <a:gd name="T6" fmla="*/ 2147483647 w 13"/>
              <a:gd name="T7" fmla="*/ 0 h 16"/>
              <a:gd name="T8" fmla="*/ 2147483647 w 13"/>
              <a:gd name="T9" fmla="*/ 0 h 16"/>
              <a:gd name="T10" fmla="*/ 2147483647 w 13"/>
              <a:gd name="T11" fmla="*/ 2147483647 h 16"/>
              <a:gd name="T12" fmla="*/ 0 w 13"/>
              <a:gd name="T13" fmla="*/ 2147483647 h 16"/>
              <a:gd name="T14" fmla="*/ 2147483647 w 13"/>
              <a:gd name="T15" fmla="*/ 2147483647 h 16"/>
              <a:gd name="T16" fmla="*/ 2147483647 w 13"/>
              <a:gd name="T17" fmla="*/ 2147483647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6"/>
              <a:gd name="T29" fmla="*/ 13 w 13"/>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6">
                <a:moveTo>
                  <a:pt x="12" y="16"/>
                </a:moveTo>
                <a:lnTo>
                  <a:pt x="13" y="13"/>
                </a:lnTo>
                <a:lnTo>
                  <a:pt x="9" y="6"/>
                </a:lnTo>
                <a:lnTo>
                  <a:pt x="11" y="0"/>
                </a:lnTo>
                <a:lnTo>
                  <a:pt x="5" y="0"/>
                </a:lnTo>
                <a:lnTo>
                  <a:pt x="1" y="5"/>
                </a:lnTo>
                <a:lnTo>
                  <a:pt x="0" y="12"/>
                </a:lnTo>
                <a:lnTo>
                  <a:pt x="5" y="12"/>
                </a:lnTo>
                <a:lnTo>
                  <a:pt x="12" y="1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69" name="Freeform 356"/>
          <p:cNvSpPr>
            <a:spLocks/>
          </p:cNvSpPr>
          <p:nvPr/>
        </p:nvSpPr>
        <p:spPr bwMode="auto">
          <a:xfrm>
            <a:off x="2941638" y="4840288"/>
            <a:ext cx="3175" cy="3175"/>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6"/>
                </a:moveTo>
                <a:lnTo>
                  <a:pt x="6" y="0"/>
                </a:lnTo>
                <a:lnTo>
                  <a:pt x="0" y="1"/>
                </a:lnTo>
                <a:lnTo>
                  <a:pt x="1"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0" name="Freeform 357"/>
          <p:cNvSpPr>
            <a:spLocks/>
          </p:cNvSpPr>
          <p:nvPr/>
        </p:nvSpPr>
        <p:spPr bwMode="auto">
          <a:xfrm>
            <a:off x="2959100" y="5613400"/>
            <a:ext cx="6350" cy="4763"/>
          </a:xfrm>
          <a:custGeom>
            <a:avLst/>
            <a:gdLst>
              <a:gd name="T0" fmla="*/ 2147483647 w 12"/>
              <a:gd name="T1" fmla="*/ 2147483647 h 11"/>
              <a:gd name="T2" fmla="*/ 2147483647 w 12"/>
              <a:gd name="T3" fmla="*/ 2147483647 h 11"/>
              <a:gd name="T4" fmla="*/ 2147483647 w 12"/>
              <a:gd name="T5" fmla="*/ 2147483647 h 11"/>
              <a:gd name="T6" fmla="*/ 2147483647 w 12"/>
              <a:gd name="T7" fmla="*/ 0 h 11"/>
              <a:gd name="T8" fmla="*/ 0 w 12"/>
              <a:gd name="T9" fmla="*/ 2147483647 h 11"/>
              <a:gd name="T10" fmla="*/ 2147483647 w 12"/>
              <a:gd name="T11" fmla="*/ 2147483647 h 11"/>
              <a:gd name="T12" fmla="*/ 0 60000 65536"/>
              <a:gd name="T13" fmla="*/ 0 60000 65536"/>
              <a:gd name="T14" fmla="*/ 0 60000 65536"/>
              <a:gd name="T15" fmla="*/ 0 60000 65536"/>
              <a:gd name="T16" fmla="*/ 0 60000 65536"/>
              <a:gd name="T17" fmla="*/ 0 60000 65536"/>
              <a:gd name="T18" fmla="*/ 0 w 12"/>
              <a:gd name="T19" fmla="*/ 0 h 11"/>
              <a:gd name="T20" fmla="*/ 12 w 12"/>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2" h="11">
                <a:moveTo>
                  <a:pt x="1" y="11"/>
                </a:moveTo>
                <a:lnTo>
                  <a:pt x="7" y="9"/>
                </a:lnTo>
                <a:lnTo>
                  <a:pt x="12" y="3"/>
                </a:lnTo>
                <a:lnTo>
                  <a:pt x="7" y="0"/>
                </a:lnTo>
                <a:lnTo>
                  <a:pt x="0" y="4"/>
                </a:lnTo>
                <a:lnTo>
                  <a:pt x="1"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1" name="Freeform 358"/>
          <p:cNvSpPr>
            <a:spLocks/>
          </p:cNvSpPr>
          <p:nvPr/>
        </p:nvSpPr>
        <p:spPr bwMode="auto">
          <a:xfrm>
            <a:off x="3092450" y="5253038"/>
            <a:ext cx="3175" cy="7937"/>
          </a:xfrm>
          <a:custGeom>
            <a:avLst/>
            <a:gdLst>
              <a:gd name="T0" fmla="*/ 2147483647 w 8"/>
              <a:gd name="T1" fmla="*/ 2147483647 h 14"/>
              <a:gd name="T2" fmla="*/ 2147483647 w 8"/>
              <a:gd name="T3" fmla="*/ 2147483647 h 14"/>
              <a:gd name="T4" fmla="*/ 2147483647 w 8"/>
              <a:gd name="T5" fmla="*/ 0 h 14"/>
              <a:gd name="T6" fmla="*/ 2147483647 w 8"/>
              <a:gd name="T7" fmla="*/ 0 h 14"/>
              <a:gd name="T8" fmla="*/ 0 w 8"/>
              <a:gd name="T9" fmla="*/ 2147483647 h 14"/>
              <a:gd name="T10" fmla="*/ 2147483647 w 8"/>
              <a:gd name="T11" fmla="*/ 2147483647 h 14"/>
              <a:gd name="T12" fmla="*/ 2147483647 w 8"/>
              <a:gd name="T13" fmla="*/ 2147483647 h 14"/>
              <a:gd name="T14" fmla="*/ 0 60000 65536"/>
              <a:gd name="T15" fmla="*/ 0 60000 65536"/>
              <a:gd name="T16" fmla="*/ 0 60000 65536"/>
              <a:gd name="T17" fmla="*/ 0 60000 65536"/>
              <a:gd name="T18" fmla="*/ 0 60000 65536"/>
              <a:gd name="T19" fmla="*/ 0 60000 65536"/>
              <a:gd name="T20" fmla="*/ 0 60000 65536"/>
              <a:gd name="T21" fmla="*/ 0 w 8"/>
              <a:gd name="T22" fmla="*/ 0 h 14"/>
              <a:gd name="T23" fmla="*/ 8 w 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4">
                <a:moveTo>
                  <a:pt x="6" y="14"/>
                </a:moveTo>
                <a:lnTo>
                  <a:pt x="8" y="7"/>
                </a:lnTo>
                <a:lnTo>
                  <a:pt x="8" y="0"/>
                </a:lnTo>
                <a:lnTo>
                  <a:pt x="1" y="0"/>
                </a:lnTo>
                <a:lnTo>
                  <a:pt x="0" y="7"/>
                </a:lnTo>
                <a:lnTo>
                  <a:pt x="2" y="12"/>
                </a:lnTo>
                <a:lnTo>
                  <a:pt x="6" y="1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2" name="Freeform 359"/>
          <p:cNvSpPr>
            <a:spLocks/>
          </p:cNvSpPr>
          <p:nvPr/>
        </p:nvSpPr>
        <p:spPr bwMode="auto">
          <a:xfrm>
            <a:off x="3098800" y="5235575"/>
            <a:ext cx="6350" cy="7938"/>
          </a:xfrm>
          <a:custGeom>
            <a:avLst/>
            <a:gdLst>
              <a:gd name="T0" fmla="*/ 0 w 11"/>
              <a:gd name="T1" fmla="*/ 2147483647 h 19"/>
              <a:gd name="T2" fmla="*/ 2147483647 w 11"/>
              <a:gd name="T3" fmla="*/ 2147483647 h 19"/>
              <a:gd name="T4" fmla="*/ 2147483647 w 11"/>
              <a:gd name="T5" fmla="*/ 2147483647 h 19"/>
              <a:gd name="T6" fmla="*/ 2147483647 w 11"/>
              <a:gd name="T7" fmla="*/ 0 h 19"/>
              <a:gd name="T8" fmla="*/ 2147483647 w 11"/>
              <a:gd name="T9" fmla="*/ 2147483647 h 19"/>
              <a:gd name="T10" fmla="*/ 2147483647 w 11"/>
              <a:gd name="T11" fmla="*/ 2147483647 h 19"/>
              <a:gd name="T12" fmla="*/ 0 w 11"/>
              <a:gd name="T13" fmla="*/ 2147483647 h 19"/>
              <a:gd name="T14" fmla="*/ 0 w 11"/>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9"/>
              <a:gd name="T26" fmla="*/ 11 w 11"/>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9">
                <a:moveTo>
                  <a:pt x="0" y="19"/>
                </a:moveTo>
                <a:lnTo>
                  <a:pt x="6" y="13"/>
                </a:lnTo>
                <a:lnTo>
                  <a:pt x="11" y="6"/>
                </a:lnTo>
                <a:lnTo>
                  <a:pt x="7" y="0"/>
                </a:lnTo>
                <a:lnTo>
                  <a:pt x="7" y="6"/>
                </a:lnTo>
                <a:lnTo>
                  <a:pt x="3" y="11"/>
                </a:lnTo>
                <a:lnTo>
                  <a:pt x="0" y="18"/>
                </a:lnTo>
                <a:lnTo>
                  <a:pt x="0" y="1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3" name="Freeform 360"/>
          <p:cNvSpPr>
            <a:spLocks/>
          </p:cNvSpPr>
          <p:nvPr/>
        </p:nvSpPr>
        <p:spPr bwMode="auto">
          <a:xfrm>
            <a:off x="3098800" y="5240338"/>
            <a:ext cx="1588" cy="1587"/>
          </a:xfrm>
          <a:custGeom>
            <a:avLst/>
            <a:gdLst>
              <a:gd name="T0" fmla="*/ 0 w 2"/>
              <a:gd name="T1" fmla="*/ 0 h 1588"/>
              <a:gd name="T2" fmla="*/ 2147483647 w 2"/>
              <a:gd name="T3" fmla="*/ 0 h 1588"/>
              <a:gd name="T4" fmla="*/ 2147483647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1" y="0"/>
                </a:lnTo>
                <a:lnTo>
                  <a:pt x="2"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4" name="Freeform 361"/>
          <p:cNvSpPr>
            <a:spLocks/>
          </p:cNvSpPr>
          <p:nvPr/>
        </p:nvSpPr>
        <p:spPr bwMode="auto">
          <a:xfrm>
            <a:off x="3144838" y="5162550"/>
            <a:ext cx="1587" cy="7938"/>
          </a:xfrm>
          <a:custGeom>
            <a:avLst/>
            <a:gdLst>
              <a:gd name="T0" fmla="*/ 0 w 4"/>
              <a:gd name="T1" fmla="*/ 2147483647 h 13"/>
              <a:gd name="T2" fmla="*/ 2147483647 w 4"/>
              <a:gd name="T3" fmla="*/ 2147483647 h 13"/>
              <a:gd name="T4" fmla="*/ 2147483647 w 4"/>
              <a:gd name="T5" fmla="*/ 0 h 13"/>
              <a:gd name="T6" fmla="*/ 2147483647 w 4"/>
              <a:gd name="T7" fmla="*/ 2147483647 h 13"/>
              <a:gd name="T8" fmla="*/ 0 w 4"/>
              <a:gd name="T9" fmla="*/ 2147483647 h 13"/>
              <a:gd name="T10" fmla="*/ 0 60000 65536"/>
              <a:gd name="T11" fmla="*/ 0 60000 65536"/>
              <a:gd name="T12" fmla="*/ 0 60000 65536"/>
              <a:gd name="T13" fmla="*/ 0 60000 65536"/>
              <a:gd name="T14" fmla="*/ 0 60000 65536"/>
              <a:gd name="T15" fmla="*/ 0 w 4"/>
              <a:gd name="T16" fmla="*/ 0 h 13"/>
              <a:gd name="T17" fmla="*/ 4 w 4"/>
              <a:gd name="T18" fmla="*/ 13 h 13"/>
            </a:gdLst>
            <a:ahLst/>
            <a:cxnLst>
              <a:cxn ang="T10">
                <a:pos x="T0" y="T1"/>
              </a:cxn>
              <a:cxn ang="T11">
                <a:pos x="T2" y="T3"/>
              </a:cxn>
              <a:cxn ang="T12">
                <a:pos x="T4" y="T5"/>
              </a:cxn>
              <a:cxn ang="T13">
                <a:pos x="T6" y="T7"/>
              </a:cxn>
              <a:cxn ang="T14">
                <a:pos x="T8" y="T9"/>
              </a:cxn>
            </a:cxnLst>
            <a:rect l="T15" t="T16" r="T17" b="T18"/>
            <a:pathLst>
              <a:path w="4" h="13">
                <a:moveTo>
                  <a:pt x="0" y="13"/>
                </a:moveTo>
                <a:lnTo>
                  <a:pt x="2" y="8"/>
                </a:lnTo>
                <a:lnTo>
                  <a:pt x="4" y="0"/>
                </a:lnTo>
                <a:lnTo>
                  <a:pt x="2" y="6"/>
                </a:lnTo>
                <a:lnTo>
                  <a:pt x="0" y="1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5" name="Freeform 362"/>
          <p:cNvSpPr>
            <a:spLocks/>
          </p:cNvSpPr>
          <p:nvPr/>
        </p:nvSpPr>
        <p:spPr bwMode="auto">
          <a:xfrm>
            <a:off x="3209925" y="5043488"/>
            <a:ext cx="1588" cy="3175"/>
          </a:xfrm>
          <a:custGeom>
            <a:avLst/>
            <a:gdLst>
              <a:gd name="T0" fmla="*/ 0 w 3"/>
              <a:gd name="T1" fmla="*/ 2147483647 h 7"/>
              <a:gd name="T2" fmla="*/ 2147483647 w 3"/>
              <a:gd name="T3" fmla="*/ 2147483647 h 7"/>
              <a:gd name="T4" fmla="*/ 2147483647 w 3"/>
              <a:gd name="T5" fmla="*/ 0 h 7"/>
              <a:gd name="T6" fmla="*/ 0 w 3"/>
              <a:gd name="T7" fmla="*/ 2147483647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3"/>
                </a:moveTo>
                <a:lnTo>
                  <a:pt x="2" y="7"/>
                </a:lnTo>
                <a:lnTo>
                  <a:pt x="3"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6" name="Freeform 363"/>
          <p:cNvSpPr>
            <a:spLocks/>
          </p:cNvSpPr>
          <p:nvPr/>
        </p:nvSpPr>
        <p:spPr bwMode="auto">
          <a:xfrm>
            <a:off x="3863975" y="4471988"/>
            <a:ext cx="12700" cy="7937"/>
          </a:xfrm>
          <a:custGeom>
            <a:avLst/>
            <a:gdLst>
              <a:gd name="T0" fmla="*/ 2147483647 w 26"/>
              <a:gd name="T1" fmla="*/ 2147483647 h 14"/>
              <a:gd name="T2" fmla="*/ 0 w 26"/>
              <a:gd name="T3" fmla="*/ 2147483647 h 14"/>
              <a:gd name="T4" fmla="*/ 2147483647 w 26"/>
              <a:gd name="T5" fmla="*/ 2147483647 h 14"/>
              <a:gd name="T6" fmla="*/ 2147483647 w 26"/>
              <a:gd name="T7" fmla="*/ 2147483647 h 14"/>
              <a:gd name="T8" fmla="*/ 2147483647 w 26"/>
              <a:gd name="T9" fmla="*/ 2147483647 h 14"/>
              <a:gd name="T10" fmla="*/ 2147483647 w 26"/>
              <a:gd name="T11" fmla="*/ 2147483647 h 14"/>
              <a:gd name="T12" fmla="*/ 2147483647 w 26"/>
              <a:gd name="T13" fmla="*/ 2147483647 h 14"/>
              <a:gd name="T14" fmla="*/ 2147483647 w 26"/>
              <a:gd name="T15" fmla="*/ 2147483647 h 14"/>
              <a:gd name="T16" fmla="*/ 2147483647 w 26"/>
              <a:gd name="T17" fmla="*/ 0 h 14"/>
              <a:gd name="T18" fmla="*/ 2147483647 w 26"/>
              <a:gd name="T19" fmla="*/ 0 h 14"/>
              <a:gd name="T20" fmla="*/ 2147483647 w 26"/>
              <a:gd name="T21" fmla="*/ 2147483647 h 14"/>
              <a:gd name="T22" fmla="*/ 2147483647 w 26"/>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14"/>
              <a:gd name="T38" fmla="*/ 26 w 26"/>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14">
                <a:moveTo>
                  <a:pt x="2" y="1"/>
                </a:moveTo>
                <a:lnTo>
                  <a:pt x="0" y="6"/>
                </a:lnTo>
                <a:lnTo>
                  <a:pt x="6" y="8"/>
                </a:lnTo>
                <a:lnTo>
                  <a:pt x="12" y="10"/>
                </a:lnTo>
                <a:lnTo>
                  <a:pt x="19" y="12"/>
                </a:lnTo>
                <a:lnTo>
                  <a:pt x="25" y="14"/>
                </a:lnTo>
                <a:lnTo>
                  <a:pt x="26" y="7"/>
                </a:lnTo>
                <a:lnTo>
                  <a:pt x="21" y="3"/>
                </a:lnTo>
                <a:lnTo>
                  <a:pt x="21" y="0"/>
                </a:lnTo>
                <a:lnTo>
                  <a:pt x="13" y="0"/>
                </a:lnTo>
                <a:lnTo>
                  <a:pt x="7" y="1"/>
                </a:lnTo>
                <a:lnTo>
                  <a:pt x="2"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7" name="Freeform 364"/>
          <p:cNvSpPr>
            <a:spLocks/>
          </p:cNvSpPr>
          <p:nvPr/>
        </p:nvSpPr>
        <p:spPr bwMode="auto">
          <a:xfrm>
            <a:off x="4441825" y="4741863"/>
            <a:ext cx="7938" cy="14287"/>
          </a:xfrm>
          <a:custGeom>
            <a:avLst/>
            <a:gdLst>
              <a:gd name="T0" fmla="*/ 2147483647 w 19"/>
              <a:gd name="T1" fmla="*/ 2147483647 h 30"/>
              <a:gd name="T2" fmla="*/ 2147483647 w 19"/>
              <a:gd name="T3" fmla="*/ 2147483647 h 30"/>
              <a:gd name="T4" fmla="*/ 2147483647 w 19"/>
              <a:gd name="T5" fmla="*/ 2147483647 h 30"/>
              <a:gd name="T6" fmla="*/ 2147483647 w 19"/>
              <a:gd name="T7" fmla="*/ 2147483647 h 30"/>
              <a:gd name="T8" fmla="*/ 2147483647 w 19"/>
              <a:gd name="T9" fmla="*/ 2147483647 h 30"/>
              <a:gd name="T10" fmla="*/ 2147483647 w 19"/>
              <a:gd name="T11" fmla="*/ 0 h 30"/>
              <a:gd name="T12" fmla="*/ 2147483647 w 19"/>
              <a:gd name="T13" fmla="*/ 2147483647 h 30"/>
              <a:gd name="T14" fmla="*/ 2147483647 w 19"/>
              <a:gd name="T15" fmla="*/ 2147483647 h 30"/>
              <a:gd name="T16" fmla="*/ 0 w 19"/>
              <a:gd name="T17" fmla="*/ 2147483647 h 30"/>
              <a:gd name="T18" fmla="*/ 2147483647 w 19"/>
              <a:gd name="T19" fmla="*/ 2147483647 h 30"/>
              <a:gd name="T20" fmla="*/ 2147483647 w 19"/>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30"/>
              <a:gd name="T35" fmla="*/ 19 w 19"/>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30">
                <a:moveTo>
                  <a:pt x="3" y="30"/>
                </a:moveTo>
                <a:lnTo>
                  <a:pt x="8" y="27"/>
                </a:lnTo>
                <a:lnTo>
                  <a:pt x="14" y="20"/>
                </a:lnTo>
                <a:lnTo>
                  <a:pt x="19" y="13"/>
                </a:lnTo>
                <a:lnTo>
                  <a:pt x="19" y="8"/>
                </a:lnTo>
                <a:lnTo>
                  <a:pt x="12" y="0"/>
                </a:lnTo>
                <a:lnTo>
                  <a:pt x="6" y="4"/>
                </a:lnTo>
                <a:lnTo>
                  <a:pt x="1" y="11"/>
                </a:lnTo>
                <a:lnTo>
                  <a:pt x="0" y="18"/>
                </a:lnTo>
                <a:lnTo>
                  <a:pt x="2" y="25"/>
                </a:lnTo>
                <a:lnTo>
                  <a:pt x="3" y="3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8" name="Freeform 365"/>
          <p:cNvSpPr>
            <a:spLocks/>
          </p:cNvSpPr>
          <p:nvPr/>
        </p:nvSpPr>
        <p:spPr bwMode="auto">
          <a:xfrm>
            <a:off x="3179763" y="5114925"/>
            <a:ext cx="3175" cy="3175"/>
          </a:xfrm>
          <a:custGeom>
            <a:avLst/>
            <a:gdLst>
              <a:gd name="T0" fmla="*/ 2147483647 w 5"/>
              <a:gd name="T1" fmla="*/ 2147483647 h 7"/>
              <a:gd name="T2" fmla="*/ 2147483647 w 5"/>
              <a:gd name="T3" fmla="*/ 2147483647 h 7"/>
              <a:gd name="T4" fmla="*/ 0 w 5"/>
              <a:gd name="T5" fmla="*/ 0 h 7"/>
              <a:gd name="T6" fmla="*/ 2147483647 w 5"/>
              <a:gd name="T7" fmla="*/ 2147483647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6"/>
                </a:moveTo>
                <a:lnTo>
                  <a:pt x="4" y="7"/>
                </a:lnTo>
                <a:lnTo>
                  <a:pt x="0" y="0"/>
                </a:lnTo>
                <a:lnTo>
                  <a:pt x="5"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79" name="Freeform 366"/>
          <p:cNvSpPr>
            <a:spLocks/>
          </p:cNvSpPr>
          <p:nvPr/>
        </p:nvSpPr>
        <p:spPr bwMode="auto">
          <a:xfrm>
            <a:off x="3852863" y="4384675"/>
            <a:ext cx="90487" cy="114300"/>
          </a:xfrm>
          <a:custGeom>
            <a:avLst/>
            <a:gdLst>
              <a:gd name="T0" fmla="*/ 2147483647 w 191"/>
              <a:gd name="T1" fmla="*/ 2147483647 h 242"/>
              <a:gd name="T2" fmla="*/ 2147483647 w 191"/>
              <a:gd name="T3" fmla="*/ 2147483647 h 242"/>
              <a:gd name="T4" fmla="*/ 2147483647 w 191"/>
              <a:gd name="T5" fmla="*/ 2147483647 h 242"/>
              <a:gd name="T6" fmla="*/ 2147483647 w 191"/>
              <a:gd name="T7" fmla="*/ 2147483647 h 242"/>
              <a:gd name="T8" fmla="*/ 2147483647 w 191"/>
              <a:gd name="T9" fmla="*/ 2147483647 h 242"/>
              <a:gd name="T10" fmla="*/ 2147483647 w 191"/>
              <a:gd name="T11" fmla="*/ 2147483647 h 242"/>
              <a:gd name="T12" fmla="*/ 2147483647 w 191"/>
              <a:gd name="T13" fmla="*/ 2147483647 h 242"/>
              <a:gd name="T14" fmla="*/ 2147483647 w 191"/>
              <a:gd name="T15" fmla="*/ 2147483647 h 242"/>
              <a:gd name="T16" fmla="*/ 2147483647 w 191"/>
              <a:gd name="T17" fmla="*/ 2147483647 h 242"/>
              <a:gd name="T18" fmla="*/ 2147483647 w 191"/>
              <a:gd name="T19" fmla="*/ 2147483647 h 242"/>
              <a:gd name="T20" fmla="*/ 2147483647 w 191"/>
              <a:gd name="T21" fmla="*/ 2147483647 h 242"/>
              <a:gd name="T22" fmla="*/ 2147483647 w 191"/>
              <a:gd name="T23" fmla="*/ 2147483647 h 242"/>
              <a:gd name="T24" fmla="*/ 2147483647 w 191"/>
              <a:gd name="T25" fmla="*/ 2147483647 h 242"/>
              <a:gd name="T26" fmla="*/ 2147483647 w 191"/>
              <a:gd name="T27" fmla="*/ 2147483647 h 242"/>
              <a:gd name="T28" fmla="*/ 2147483647 w 191"/>
              <a:gd name="T29" fmla="*/ 2147483647 h 242"/>
              <a:gd name="T30" fmla="*/ 2147483647 w 191"/>
              <a:gd name="T31" fmla="*/ 2147483647 h 242"/>
              <a:gd name="T32" fmla="*/ 2147483647 w 191"/>
              <a:gd name="T33" fmla="*/ 2147483647 h 242"/>
              <a:gd name="T34" fmla="*/ 2147483647 w 191"/>
              <a:gd name="T35" fmla="*/ 2147483647 h 242"/>
              <a:gd name="T36" fmla="*/ 2147483647 w 191"/>
              <a:gd name="T37" fmla="*/ 2147483647 h 242"/>
              <a:gd name="T38" fmla="*/ 2147483647 w 191"/>
              <a:gd name="T39" fmla="*/ 2147483647 h 242"/>
              <a:gd name="T40" fmla="*/ 2147483647 w 191"/>
              <a:gd name="T41" fmla="*/ 2147483647 h 242"/>
              <a:gd name="T42" fmla="*/ 2147483647 w 191"/>
              <a:gd name="T43" fmla="*/ 2147483647 h 242"/>
              <a:gd name="T44" fmla="*/ 2147483647 w 191"/>
              <a:gd name="T45" fmla="*/ 2147483647 h 242"/>
              <a:gd name="T46" fmla="*/ 2147483647 w 191"/>
              <a:gd name="T47" fmla="*/ 2147483647 h 242"/>
              <a:gd name="T48" fmla="*/ 2147483647 w 191"/>
              <a:gd name="T49" fmla="*/ 2147483647 h 242"/>
              <a:gd name="T50" fmla="*/ 2147483647 w 191"/>
              <a:gd name="T51" fmla="*/ 2147483647 h 242"/>
              <a:gd name="T52" fmla="*/ 2147483647 w 191"/>
              <a:gd name="T53" fmla="*/ 2147483647 h 242"/>
              <a:gd name="T54" fmla="*/ 2147483647 w 191"/>
              <a:gd name="T55" fmla="*/ 2147483647 h 242"/>
              <a:gd name="T56" fmla="*/ 2147483647 w 191"/>
              <a:gd name="T57" fmla="*/ 2147483647 h 242"/>
              <a:gd name="T58" fmla="*/ 2147483647 w 191"/>
              <a:gd name="T59" fmla="*/ 2147483647 h 242"/>
              <a:gd name="T60" fmla="*/ 2147483647 w 191"/>
              <a:gd name="T61" fmla="*/ 2147483647 h 242"/>
              <a:gd name="T62" fmla="*/ 2147483647 w 191"/>
              <a:gd name="T63" fmla="*/ 2147483647 h 242"/>
              <a:gd name="T64" fmla="*/ 2147483647 w 191"/>
              <a:gd name="T65" fmla="*/ 2147483647 h 242"/>
              <a:gd name="T66" fmla="*/ 2147483647 w 191"/>
              <a:gd name="T67" fmla="*/ 2147483647 h 242"/>
              <a:gd name="T68" fmla="*/ 2147483647 w 191"/>
              <a:gd name="T69" fmla="*/ 2147483647 h 242"/>
              <a:gd name="T70" fmla="*/ 2147483647 w 191"/>
              <a:gd name="T71" fmla="*/ 2147483647 h 242"/>
              <a:gd name="T72" fmla="*/ 2147483647 w 191"/>
              <a:gd name="T73" fmla="*/ 2147483647 h 242"/>
              <a:gd name="T74" fmla="*/ 2147483647 w 191"/>
              <a:gd name="T75" fmla="*/ 2147483647 h 242"/>
              <a:gd name="T76" fmla="*/ 2147483647 w 191"/>
              <a:gd name="T77" fmla="*/ 2147483647 h 242"/>
              <a:gd name="T78" fmla="*/ 2147483647 w 191"/>
              <a:gd name="T79" fmla="*/ 2147483647 h 242"/>
              <a:gd name="T80" fmla="*/ 2147483647 w 191"/>
              <a:gd name="T81" fmla="*/ 2147483647 h 242"/>
              <a:gd name="T82" fmla="*/ 2147483647 w 191"/>
              <a:gd name="T83" fmla="*/ 2147483647 h 242"/>
              <a:gd name="T84" fmla="*/ 2147483647 w 191"/>
              <a:gd name="T85" fmla="*/ 2147483647 h 242"/>
              <a:gd name="T86" fmla="*/ 2147483647 w 191"/>
              <a:gd name="T87" fmla="*/ 2147483647 h 242"/>
              <a:gd name="T88" fmla="*/ 0 w 191"/>
              <a:gd name="T89" fmla="*/ 2147483647 h 24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1"/>
              <a:gd name="T136" fmla="*/ 0 h 242"/>
              <a:gd name="T137" fmla="*/ 191 w 191"/>
              <a:gd name="T138" fmla="*/ 242 h 24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1" h="242">
                <a:moveTo>
                  <a:pt x="0" y="76"/>
                </a:moveTo>
                <a:lnTo>
                  <a:pt x="5" y="73"/>
                </a:lnTo>
                <a:lnTo>
                  <a:pt x="12" y="75"/>
                </a:lnTo>
                <a:lnTo>
                  <a:pt x="18" y="72"/>
                </a:lnTo>
                <a:lnTo>
                  <a:pt x="21" y="64"/>
                </a:lnTo>
                <a:lnTo>
                  <a:pt x="23" y="64"/>
                </a:lnTo>
                <a:lnTo>
                  <a:pt x="25" y="57"/>
                </a:lnTo>
                <a:lnTo>
                  <a:pt x="31" y="56"/>
                </a:lnTo>
                <a:lnTo>
                  <a:pt x="34" y="49"/>
                </a:lnTo>
                <a:lnTo>
                  <a:pt x="40" y="42"/>
                </a:lnTo>
                <a:lnTo>
                  <a:pt x="42" y="35"/>
                </a:lnTo>
                <a:lnTo>
                  <a:pt x="46" y="28"/>
                </a:lnTo>
                <a:lnTo>
                  <a:pt x="47" y="24"/>
                </a:lnTo>
                <a:lnTo>
                  <a:pt x="51" y="17"/>
                </a:lnTo>
                <a:lnTo>
                  <a:pt x="51" y="11"/>
                </a:lnTo>
                <a:lnTo>
                  <a:pt x="57" y="8"/>
                </a:lnTo>
                <a:lnTo>
                  <a:pt x="63" y="5"/>
                </a:lnTo>
                <a:lnTo>
                  <a:pt x="70" y="7"/>
                </a:lnTo>
                <a:lnTo>
                  <a:pt x="76" y="9"/>
                </a:lnTo>
                <a:lnTo>
                  <a:pt x="78" y="8"/>
                </a:lnTo>
                <a:lnTo>
                  <a:pt x="85" y="5"/>
                </a:lnTo>
                <a:lnTo>
                  <a:pt x="91" y="0"/>
                </a:lnTo>
                <a:lnTo>
                  <a:pt x="129" y="0"/>
                </a:lnTo>
                <a:lnTo>
                  <a:pt x="136" y="3"/>
                </a:lnTo>
                <a:lnTo>
                  <a:pt x="136" y="9"/>
                </a:lnTo>
                <a:lnTo>
                  <a:pt x="142" y="13"/>
                </a:lnTo>
                <a:lnTo>
                  <a:pt x="147" y="20"/>
                </a:lnTo>
                <a:lnTo>
                  <a:pt x="150" y="27"/>
                </a:lnTo>
                <a:lnTo>
                  <a:pt x="154" y="34"/>
                </a:lnTo>
                <a:lnTo>
                  <a:pt x="155" y="41"/>
                </a:lnTo>
                <a:lnTo>
                  <a:pt x="159" y="48"/>
                </a:lnTo>
                <a:lnTo>
                  <a:pt x="165" y="51"/>
                </a:lnTo>
                <a:lnTo>
                  <a:pt x="166" y="59"/>
                </a:lnTo>
                <a:lnTo>
                  <a:pt x="163" y="65"/>
                </a:lnTo>
                <a:lnTo>
                  <a:pt x="166" y="73"/>
                </a:lnTo>
                <a:lnTo>
                  <a:pt x="172" y="74"/>
                </a:lnTo>
                <a:lnTo>
                  <a:pt x="172" y="75"/>
                </a:lnTo>
                <a:lnTo>
                  <a:pt x="170" y="82"/>
                </a:lnTo>
                <a:lnTo>
                  <a:pt x="171" y="89"/>
                </a:lnTo>
                <a:lnTo>
                  <a:pt x="173" y="96"/>
                </a:lnTo>
                <a:lnTo>
                  <a:pt x="177" y="102"/>
                </a:lnTo>
                <a:lnTo>
                  <a:pt x="173" y="109"/>
                </a:lnTo>
                <a:lnTo>
                  <a:pt x="168" y="116"/>
                </a:lnTo>
                <a:lnTo>
                  <a:pt x="167" y="122"/>
                </a:lnTo>
                <a:lnTo>
                  <a:pt x="163" y="130"/>
                </a:lnTo>
                <a:lnTo>
                  <a:pt x="163" y="136"/>
                </a:lnTo>
                <a:lnTo>
                  <a:pt x="165" y="131"/>
                </a:lnTo>
                <a:lnTo>
                  <a:pt x="171" y="131"/>
                </a:lnTo>
                <a:lnTo>
                  <a:pt x="176" y="129"/>
                </a:lnTo>
                <a:lnTo>
                  <a:pt x="181" y="122"/>
                </a:lnTo>
                <a:lnTo>
                  <a:pt x="186" y="117"/>
                </a:lnTo>
                <a:lnTo>
                  <a:pt x="191" y="118"/>
                </a:lnTo>
                <a:lnTo>
                  <a:pt x="191" y="121"/>
                </a:lnTo>
                <a:lnTo>
                  <a:pt x="191" y="124"/>
                </a:lnTo>
                <a:lnTo>
                  <a:pt x="190" y="131"/>
                </a:lnTo>
                <a:lnTo>
                  <a:pt x="188" y="138"/>
                </a:lnTo>
                <a:lnTo>
                  <a:pt x="186" y="145"/>
                </a:lnTo>
                <a:lnTo>
                  <a:pt x="180" y="146"/>
                </a:lnTo>
                <a:lnTo>
                  <a:pt x="174" y="148"/>
                </a:lnTo>
                <a:lnTo>
                  <a:pt x="169" y="155"/>
                </a:lnTo>
                <a:lnTo>
                  <a:pt x="169" y="176"/>
                </a:lnTo>
                <a:lnTo>
                  <a:pt x="163" y="178"/>
                </a:lnTo>
                <a:lnTo>
                  <a:pt x="159" y="185"/>
                </a:lnTo>
                <a:lnTo>
                  <a:pt x="154" y="192"/>
                </a:lnTo>
                <a:lnTo>
                  <a:pt x="152" y="194"/>
                </a:lnTo>
                <a:lnTo>
                  <a:pt x="147" y="197"/>
                </a:lnTo>
                <a:lnTo>
                  <a:pt x="141" y="203"/>
                </a:lnTo>
                <a:lnTo>
                  <a:pt x="140" y="204"/>
                </a:lnTo>
                <a:lnTo>
                  <a:pt x="135" y="209"/>
                </a:lnTo>
                <a:lnTo>
                  <a:pt x="132" y="215"/>
                </a:lnTo>
                <a:lnTo>
                  <a:pt x="125" y="219"/>
                </a:lnTo>
                <a:lnTo>
                  <a:pt x="120" y="226"/>
                </a:lnTo>
                <a:lnTo>
                  <a:pt x="119" y="233"/>
                </a:lnTo>
                <a:lnTo>
                  <a:pt x="119" y="235"/>
                </a:lnTo>
                <a:lnTo>
                  <a:pt x="114" y="242"/>
                </a:lnTo>
                <a:lnTo>
                  <a:pt x="112" y="242"/>
                </a:lnTo>
                <a:lnTo>
                  <a:pt x="107" y="238"/>
                </a:lnTo>
                <a:lnTo>
                  <a:pt x="107" y="237"/>
                </a:lnTo>
                <a:lnTo>
                  <a:pt x="100" y="233"/>
                </a:lnTo>
                <a:lnTo>
                  <a:pt x="93" y="228"/>
                </a:lnTo>
                <a:lnTo>
                  <a:pt x="88" y="223"/>
                </a:lnTo>
                <a:lnTo>
                  <a:pt x="82" y="221"/>
                </a:lnTo>
                <a:lnTo>
                  <a:pt x="76" y="219"/>
                </a:lnTo>
                <a:lnTo>
                  <a:pt x="70" y="215"/>
                </a:lnTo>
                <a:lnTo>
                  <a:pt x="57" y="209"/>
                </a:lnTo>
                <a:lnTo>
                  <a:pt x="51" y="204"/>
                </a:lnTo>
                <a:lnTo>
                  <a:pt x="57" y="205"/>
                </a:lnTo>
                <a:lnTo>
                  <a:pt x="57" y="204"/>
                </a:lnTo>
                <a:lnTo>
                  <a:pt x="50" y="198"/>
                </a:lnTo>
                <a:lnTo>
                  <a:pt x="57" y="195"/>
                </a:lnTo>
                <a:lnTo>
                  <a:pt x="62" y="194"/>
                </a:lnTo>
                <a:lnTo>
                  <a:pt x="69" y="189"/>
                </a:lnTo>
                <a:lnTo>
                  <a:pt x="65" y="189"/>
                </a:lnTo>
                <a:lnTo>
                  <a:pt x="60" y="192"/>
                </a:lnTo>
                <a:lnTo>
                  <a:pt x="54" y="193"/>
                </a:lnTo>
                <a:lnTo>
                  <a:pt x="48" y="187"/>
                </a:lnTo>
                <a:lnTo>
                  <a:pt x="49" y="180"/>
                </a:lnTo>
                <a:lnTo>
                  <a:pt x="51" y="174"/>
                </a:lnTo>
                <a:lnTo>
                  <a:pt x="46" y="181"/>
                </a:lnTo>
                <a:lnTo>
                  <a:pt x="40" y="181"/>
                </a:lnTo>
                <a:lnTo>
                  <a:pt x="33" y="178"/>
                </a:lnTo>
                <a:lnTo>
                  <a:pt x="32" y="172"/>
                </a:lnTo>
                <a:lnTo>
                  <a:pt x="26" y="172"/>
                </a:lnTo>
                <a:lnTo>
                  <a:pt x="21" y="164"/>
                </a:lnTo>
                <a:lnTo>
                  <a:pt x="25" y="158"/>
                </a:lnTo>
                <a:lnTo>
                  <a:pt x="25" y="152"/>
                </a:lnTo>
                <a:lnTo>
                  <a:pt x="21" y="145"/>
                </a:lnTo>
                <a:lnTo>
                  <a:pt x="20" y="138"/>
                </a:lnTo>
                <a:lnTo>
                  <a:pt x="14" y="139"/>
                </a:lnTo>
                <a:lnTo>
                  <a:pt x="9" y="139"/>
                </a:lnTo>
                <a:lnTo>
                  <a:pt x="6" y="132"/>
                </a:lnTo>
                <a:lnTo>
                  <a:pt x="1" y="125"/>
                </a:lnTo>
                <a:lnTo>
                  <a:pt x="3" y="118"/>
                </a:lnTo>
                <a:lnTo>
                  <a:pt x="10" y="124"/>
                </a:lnTo>
                <a:lnTo>
                  <a:pt x="16" y="128"/>
                </a:lnTo>
                <a:lnTo>
                  <a:pt x="11" y="123"/>
                </a:lnTo>
                <a:lnTo>
                  <a:pt x="15" y="118"/>
                </a:lnTo>
                <a:lnTo>
                  <a:pt x="21" y="113"/>
                </a:lnTo>
                <a:lnTo>
                  <a:pt x="26" y="113"/>
                </a:lnTo>
                <a:lnTo>
                  <a:pt x="23" y="110"/>
                </a:lnTo>
                <a:lnTo>
                  <a:pt x="26" y="104"/>
                </a:lnTo>
                <a:lnTo>
                  <a:pt x="21" y="110"/>
                </a:lnTo>
                <a:lnTo>
                  <a:pt x="15" y="112"/>
                </a:lnTo>
                <a:lnTo>
                  <a:pt x="15" y="108"/>
                </a:lnTo>
                <a:lnTo>
                  <a:pt x="9" y="105"/>
                </a:lnTo>
                <a:lnTo>
                  <a:pt x="6" y="113"/>
                </a:lnTo>
                <a:lnTo>
                  <a:pt x="3" y="106"/>
                </a:lnTo>
                <a:lnTo>
                  <a:pt x="3" y="105"/>
                </a:lnTo>
                <a:lnTo>
                  <a:pt x="3" y="99"/>
                </a:lnTo>
                <a:lnTo>
                  <a:pt x="4" y="91"/>
                </a:lnTo>
                <a:lnTo>
                  <a:pt x="11" y="91"/>
                </a:lnTo>
                <a:lnTo>
                  <a:pt x="17" y="90"/>
                </a:lnTo>
                <a:lnTo>
                  <a:pt x="11" y="83"/>
                </a:lnTo>
                <a:lnTo>
                  <a:pt x="4" y="82"/>
                </a:lnTo>
                <a:lnTo>
                  <a:pt x="0" y="7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0" name="Freeform 367"/>
          <p:cNvSpPr>
            <a:spLocks/>
          </p:cNvSpPr>
          <p:nvPr/>
        </p:nvSpPr>
        <p:spPr bwMode="auto">
          <a:xfrm>
            <a:off x="3876675" y="3824288"/>
            <a:ext cx="488950" cy="549275"/>
          </a:xfrm>
          <a:custGeom>
            <a:avLst/>
            <a:gdLst>
              <a:gd name="T0" fmla="*/ 2147483647 w 1035"/>
              <a:gd name="T1" fmla="*/ 2147483647 h 1172"/>
              <a:gd name="T2" fmla="*/ 2147483647 w 1035"/>
              <a:gd name="T3" fmla="*/ 2147483647 h 1172"/>
              <a:gd name="T4" fmla="*/ 2147483647 w 1035"/>
              <a:gd name="T5" fmla="*/ 2147483647 h 1172"/>
              <a:gd name="T6" fmla="*/ 2147483647 w 1035"/>
              <a:gd name="T7" fmla="*/ 2147483647 h 1172"/>
              <a:gd name="T8" fmla="*/ 2147483647 w 1035"/>
              <a:gd name="T9" fmla="*/ 2147483647 h 1172"/>
              <a:gd name="T10" fmla="*/ 2147483647 w 1035"/>
              <a:gd name="T11" fmla="*/ 2147483647 h 1172"/>
              <a:gd name="T12" fmla="*/ 2147483647 w 1035"/>
              <a:gd name="T13" fmla="*/ 2147483647 h 1172"/>
              <a:gd name="T14" fmla="*/ 2147483647 w 1035"/>
              <a:gd name="T15" fmla="*/ 2147483647 h 1172"/>
              <a:gd name="T16" fmla="*/ 2147483647 w 1035"/>
              <a:gd name="T17" fmla="*/ 2147483647 h 1172"/>
              <a:gd name="T18" fmla="*/ 2147483647 w 1035"/>
              <a:gd name="T19" fmla="*/ 2147483647 h 1172"/>
              <a:gd name="T20" fmla="*/ 2147483647 w 1035"/>
              <a:gd name="T21" fmla="*/ 2147483647 h 1172"/>
              <a:gd name="T22" fmla="*/ 2147483647 w 1035"/>
              <a:gd name="T23" fmla="*/ 2147483647 h 1172"/>
              <a:gd name="T24" fmla="*/ 2147483647 w 1035"/>
              <a:gd name="T25" fmla="*/ 2147483647 h 1172"/>
              <a:gd name="T26" fmla="*/ 2147483647 w 1035"/>
              <a:gd name="T27" fmla="*/ 2147483647 h 1172"/>
              <a:gd name="T28" fmla="*/ 2147483647 w 1035"/>
              <a:gd name="T29" fmla="*/ 2147483647 h 1172"/>
              <a:gd name="T30" fmla="*/ 2147483647 w 1035"/>
              <a:gd name="T31" fmla="*/ 2147483647 h 1172"/>
              <a:gd name="T32" fmla="*/ 2147483647 w 1035"/>
              <a:gd name="T33" fmla="*/ 2147483647 h 1172"/>
              <a:gd name="T34" fmla="*/ 2147483647 w 1035"/>
              <a:gd name="T35" fmla="*/ 2147483647 h 1172"/>
              <a:gd name="T36" fmla="*/ 2147483647 w 1035"/>
              <a:gd name="T37" fmla="*/ 2147483647 h 1172"/>
              <a:gd name="T38" fmla="*/ 2147483647 w 1035"/>
              <a:gd name="T39" fmla="*/ 2147483647 h 1172"/>
              <a:gd name="T40" fmla="*/ 2147483647 w 1035"/>
              <a:gd name="T41" fmla="*/ 2147483647 h 1172"/>
              <a:gd name="T42" fmla="*/ 2147483647 w 1035"/>
              <a:gd name="T43" fmla="*/ 2147483647 h 1172"/>
              <a:gd name="T44" fmla="*/ 2147483647 w 1035"/>
              <a:gd name="T45" fmla="*/ 2147483647 h 1172"/>
              <a:gd name="T46" fmla="*/ 2147483647 w 1035"/>
              <a:gd name="T47" fmla="*/ 2147483647 h 1172"/>
              <a:gd name="T48" fmla="*/ 2147483647 w 1035"/>
              <a:gd name="T49" fmla="*/ 2147483647 h 1172"/>
              <a:gd name="T50" fmla="*/ 2147483647 w 1035"/>
              <a:gd name="T51" fmla="*/ 2147483647 h 1172"/>
              <a:gd name="T52" fmla="*/ 2147483647 w 1035"/>
              <a:gd name="T53" fmla="*/ 2147483647 h 1172"/>
              <a:gd name="T54" fmla="*/ 2147483647 w 1035"/>
              <a:gd name="T55" fmla="*/ 2147483647 h 1172"/>
              <a:gd name="T56" fmla="*/ 2147483647 w 1035"/>
              <a:gd name="T57" fmla="*/ 2147483647 h 1172"/>
              <a:gd name="T58" fmla="*/ 2147483647 w 1035"/>
              <a:gd name="T59" fmla="*/ 2147483647 h 1172"/>
              <a:gd name="T60" fmla="*/ 2147483647 w 1035"/>
              <a:gd name="T61" fmla="*/ 2147483647 h 1172"/>
              <a:gd name="T62" fmla="*/ 2147483647 w 1035"/>
              <a:gd name="T63" fmla="*/ 2147483647 h 1172"/>
              <a:gd name="T64" fmla="*/ 2147483647 w 1035"/>
              <a:gd name="T65" fmla="*/ 2147483647 h 1172"/>
              <a:gd name="T66" fmla="*/ 2147483647 w 1035"/>
              <a:gd name="T67" fmla="*/ 2147483647 h 1172"/>
              <a:gd name="T68" fmla="*/ 2147483647 w 1035"/>
              <a:gd name="T69" fmla="*/ 2147483647 h 1172"/>
              <a:gd name="T70" fmla="*/ 2147483647 w 1035"/>
              <a:gd name="T71" fmla="*/ 2147483647 h 1172"/>
              <a:gd name="T72" fmla="*/ 2147483647 w 1035"/>
              <a:gd name="T73" fmla="*/ 2147483647 h 1172"/>
              <a:gd name="T74" fmla="*/ 2147483647 w 1035"/>
              <a:gd name="T75" fmla="*/ 2147483647 h 1172"/>
              <a:gd name="T76" fmla="*/ 2147483647 w 1035"/>
              <a:gd name="T77" fmla="*/ 2147483647 h 1172"/>
              <a:gd name="T78" fmla="*/ 2147483647 w 1035"/>
              <a:gd name="T79" fmla="*/ 2147483647 h 1172"/>
              <a:gd name="T80" fmla="*/ 2147483647 w 1035"/>
              <a:gd name="T81" fmla="*/ 2147483647 h 1172"/>
              <a:gd name="T82" fmla="*/ 2147483647 w 1035"/>
              <a:gd name="T83" fmla="*/ 2147483647 h 1172"/>
              <a:gd name="T84" fmla="*/ 2147483647 w 1035"/>
              <a:gd name="T85" fmla="*/ 2147483647 h 1172"/>
              <a:gd name="T86" fmla="*/ 2147483647 w 1035"/>
              <a:gd name="T87" fmla="*/ 2147483647 h 1172"/>
              <a:gd name="T88" fmla="*/ 2147483647 w 1035"/>
              <a:gd name="T89" fmla="*/ 2147483647 h 1172"/>
              <a:gd name="T90" fmla="*/ 2147483647 w 1035"/>
              <a:gd name="T91" fmla="*/ 2147483647 h 1172"/>
              <a:gd name="T92" fmla="*/ 2147483647 w 1035"/>
              <a:gd name="T93" fmla="*/ 2147483647 h 1172"/>
              <a:gd name="T94" fmla="*/ 2147483647 w 1035"/>
              <a:gd name="T95" fmla="*/ 2147483647 h 1172"/>
              <a:gd name="T96" fmla="*/ 2147483647 w 1035"/>
              <a:gd name="T97" fmla="*/ 2147483647 h 1172"/>
              <a:gd name="T98" fmla="*/ 2147483647 w 1035"/>
              <a:gd name="T99" fmla="*/ 2147483647 h 1172"/>
              <a:gd name="T100" fmla="*/ 2147483647 w 1035"/>
              <a:gd name="T101" fmla="*/ 2147483647 h 1172"/>
              <a:gd name="T102" fmla="*/ 2147483647 w 1035"/>
              <a:gd name="T103" fmla="*/ 2147483647 h 1172"/>
              <a:gd name="T104" fmla="*/ 2147483647 w 1035"/>
              <a:gd name="T105" fmla="*/ 2147483647 h 1172"/>
              <a:gd name="T106" fmla="*/ 2147483647 w 1035"/>
              <a:gd name="T107" fmla="*/ 2147483647 h 1172"/>
              <a:gd name="T108" fmla="*/ 2147483647 w 1035"/>
              <a:gd name="T109" fmla="*/ 2147483647 h 1172"/>
              <a:gd name="T110" fmla="*/ 2147483647 w 1035"/>
              <a:gd name="T111" fmla="*/ 2147483647 h 1172"/>
              <a:gd name="T112" fmla="*/ 2147483647 w 1035"/>
              <a:gd name="T113" fmla="*/ 2147483647 h 1172"/>
              <a:gd name="T114" fmla="*/ 2147483647 w 1035"/>
              <a:gd name="T115" fmla="*/ 2147483647 h 1172"/>
              <a:gd name="T116" fmla="*/ 2147483647 w 1035"/>
              <a:gd name="T117" fmla="*/ 2147483647 h 11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35"/>
              <a:gd name="T178" fmla="*/ 0 h 1172"/>
              <a:gd name="T179" fmla="*/ 1035 w 1035"/>
              <a:gd name="T180" fmla="*/ 1172 h 11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35" h="1172">
                <a:moveTo>
                  <a:pt x="0" y="809"/>
                </a:moveTo>
                <a:lnTo>
                  <a:pt x="5" y="808"/>
                </a:lnTo>
                <a:lnTo>
                  <a:pt x="12" y="812"/>
                </a:lnTo>
                <a:lnTo>
                  <a:pt x="16" y="809"/>
                </a:lnTo>
                <a:lnTo>
                  <a:pt x="21" y="803"/>
                </a:lnTo>
                <a:lnTo>
                  <a:pt x="27" y="796"/>
                </a:lnTo>
                <a:lnTo>
                  <a:pt x="29" y="791"/>
                </a:lnTo>
                <a:lnTo>
                  <a:pt x="29" y="787"/>
                </a:lnTo>
                <a:lnTo>
                  <a:pt x="26" y="780"/>
                </a:lnTo>
                <a:lnTo>
                  <a:pt x="27" y="774"/>
                </a:lnTo>
                <a:lnTo>
                  <a:pt x="29" y="767"/>
                </a:lnTo>
                <a:lnTo>
                  <a:pt x="31" y="761"/>
                </a:lnTo>
                <a:lnTo>
                  <a:pt x="33" y="753"/>
                </a:lnTo>
                <a:lnTo>
                  <a:pt x="34" y="747"/>
                </a:lnTo>
                <a:lnTo>
                  <a:pt x="41" y="747"/>
                </a:lnTo>
                <a:lnTo>
                  <a:pt x="47" y="743"/>
                </a:lnTo>
                <a:lnTo>
                  <a:pt x="53" y="741"/>
                </a:lnTo>
                <a:lnTo>
                  <a:pt x="57" y="747"/>
                </a:lnTo>
                <a:lnTo>
                  <a:pt x="61" y="753"/>
                </a:lnTo>
                <a:lnTo>
                  <a:pt x="67" y="759"/>
                </a:lnTo>
                <a:lnTo>
                  <a:pt x="73" y="766"/>
                </a:lnTo>
                <a:lnTo>
                  <a:pt x="79" y="772"/>
                </a:lnTo>
                <a:lnTo>
                  <a:pt x="84" y="779"/>
                </a:lnTo>
                <a:lnTo>
                  <a:pt x="85" y="782"/>
                </a:lnTo>
                <a:lnTo>
                  <a:pt x="87" y="775"/>
                </a:lnTo>
                <a:lnTo>
                  <a:pt x="90" y="768"/>
                </a:lnTo>
                <a:lnTo>
                  <a:pt x="96" y="762"/>
                </a:lnTo>
                <a:lnTo>
                  <a:pt x="97" y="755"/>
                </a:lnTo>
                <a:lnTo>
                  <a:pt x="100" y="757"/>
                </a:lnTo>
                <a:lnTo>
                  <a:pt x="106" y="757"/>
                </a:lnTo>
                <a:lnTo>
                  <a:pt x="107" y="755"/>
                </a:lnTo>
                <a:lnTo>
                  <a:pt x="120" y="755"/>
                </a:lnTo>
                <a:lnTo>
                  <a:pt x="126" y="757"/>
                </a:lnTo>
                <a:lnTo>
                  <a:pt x="132" y="759"/>
                </a:lnTo>
                <a:lnTo>
                  <a:pt x="138" y="761"/>
                </a:lnTo>
                <a:lnTo>
                  <a:pt x="148" y="759"/>
                </a:lnTo>
                <a:lnTo>
                  <a:pt x="154" y="761"/>
                </a:lnTo>
                <a:lnTo>
                  <a:pt x="159" y="758"/>
                </a:lnTo>
                <a:lnTo>
                  <a:pt x="159" y="757"/>
                </a:lnTo>
                <a:lnTo>
                  <a:pt x="173" y="755"/>
                </a:lnTo>
                <a:lnTo>
                  <a:pt x="178" y="749"/>
                </a:lnTo>
                <a:lnTo>
                  <a:pt x="178" y="742"/>
                </a:lnTo>
                <a:lnTo>
                  <a:pt x="179" y="739"/>
                </a:lnTo>
                <a:lnTo>
                  <a:pt x="183" y="747"/>
                </a:lnTo>
                <a:lnTo>
                  <a:pt x="190" y="751"/>
                </a:lnTo>
                <a:lnTo>
                  <a:pt x="276" y="751"/>
                </a:lnTo>
                <a:lnTo>
                  <a:pt x="282" y="750"/>
                </a:lnTo>
                <a:lnTo>
                  <a:pt x="371" y="750"/>
                </a:lnTo>
                <a:lnTo>
                  <a:pt x="373" y="751"/>
                </a:lnTo>
                <a:lnTo>
                  <a:pt x="379" y="750"/>
                </a:lnTo>
                <a:lnTo>
                  <a:pt x="399" y="750"/>
                </a:lnTo>
                <a:lnTo>
                  <a:pt x="405" y="751"/>
                </a:lnTo>
                <a:lnTo>
                  <a:pt x="424" y="751"/>
                </a:lnTo>
                <a:lnTo>
                  <a:pt x="425" y="744"/>
                </a:lnTo>
                <a:lnTo>
                  <a:pt x="426" y="737"/>
                </a:lnTo>
                <a:lnTo>
                  <a:pt x="427" y="730"/>
                </a:lnTo>
                <a:lnTo>
                  <a:pt x="428" y="723"/>
                </a:lnTo>
                <a:lnTo>
                  <a:pt x="429" y="717"/>
                </a:lnTo>
                <a:lnTo>
                  <a:pt x="430" y="710"/>
                </a:lnTo>
                <a:lnTo>
                  <a:pt x="432" y="704"/>
                </a:lnTo>
                <a:lnTo>
                  <a:pt x="433" y="696"/>
                </a:lnTo>
                <a:lnTo>
                  <a:pt x="434" y="689"/>
                </a:lnTo>
                <a:lnTo>
                  <a:pt x="431" y="682"/>
                </a:lnTo>
                <a:lnTo>
                  <a:pt x="425" y="677"/>
                </a:lnTo>
                <a:lnTo>
                  <a:pt x="418" y="671"/>
                </a:lnTo>
                <a:lnTo>
                  <a:pt x="418" y="664"/>
                </a:lnTo>
                <a:lnTo>
                  <a:pt x="418" y="657"/>
                </a:lnTo>
                <a:lnTo>
                  <a:pt x="417" y="650"/>
                </a:lnTo>
                <a:lnTo>
                  <a:pt x="417" y="644"/>
                </a:lnTo>
                <a:lnTo>
                  <a:pt x="417" y="637"/>
                </a:lnTo>
                <a:lnTo>
                  <a:pt x="416" y="631"/>
                </a:lnTo>
                <a:lnTo>
                  <a:pt x="416" y="623"/>
                </a:lnTo>
                <a:lnTo>
                  <a:pt x="415" y="616"/>
                </a:lnTo>
                <a:lnTo>
                  <a:pt x="414" y="610"/>
                </a:lnTo>
                <a:lnTo>
                  <a:pt x="414" y="602"/>
                </a:lnTo>
                <a:lnTo>
                  <a:pt x="414" y="597"/>
                </a:lnTo>
                <a:lnTo>
                  <a:pt x="413" y="590"/>
                </a:lnTo>
                <a:lnTo>
                  <a:pt x="413" y="583"/>
                </a:lnTo>
                <a:lnTo>
                  <a:pt x="413" y="576"/>
                </a:lnTo>
                <a:lnTo>
                  <a:pt x="412" y="569"/>
                </a:lnTo>
                <a:lnTo>
                  <a:pt x="411" y="562"/>
                </a:lnTo>
                <a:lnTo>
                  <a:pt x="411" y="556"/>
                </a:lnTo>
                <a:lnTo>
                  <a:pt x="409" y="548"/>
                </a:lnTo>
                <a:lnTo>
                  <a:pt x="409" y="541"/>
                </a:lnTo>
                <a:lnTo>
                  <a:pt x="409" y="534"/>
                </a:lnTo>
                <a:lnTo>
                  <a:pt x="408" y="527"/>
                </a:lnTo>
                <a:lnTo>
                  <a:pt x="408" y="520"/>
                </a:lnTo>
                <a:lnTo>
                  <a:pt x="408" y="515"/>
                </a:lnTo>
                <a:lnTo>
                  <a:pt x="407" y="508"/>
                </a:lnTo>
                <a:lnTo>
                  <a:pt x="406" y="501"/>
                </a:lnTo>
                <a:lnTo>
                  <a:pt x="406" y="494"/>
                </a:lnTo>
                <a:lnTo>
                  <a:pt x="406" y="487"/>
                </a:lnTo>
                <a:lnTo>
                  <a:pt x="405" y="480"/>
                </a:lnTo>
                <a:lnTo>
                  <a:pt x="405" y="473"/>
                </a:lnTo>
                <a:lnTo>
                  <a:pt x="404" y="467"/>
                </a:lnTo>
                <a:lnTo>
                  <a:pt x="404" y="460"/>
                </a:lnTo>
                <a:lnTo>
                  <a:pt x="404" y="453"/>
                </a:lnTo>
                <a:lnTo>
                  <a:pt x="403" y="446"/>
                </a:lnTo>
                <a:lnTo>
                  <a:pt x="402" y="440"/>
                </a:lnTo>
                <a:lnTo>
                  <a:pt x="402" y="432"/>
                </a:lnTo>
                <a:lnTo>
                  <a:pt x="402" y="425"/>
                </a:lnTo>
                <a:lnTo>
                  <a:pt x="401" y="420"/>
                </a:lnTo>
                <a:lnTo>
                  <a:pt x="401" y="412"/>
                </a:lnTo>
                <a:lnTo>
                  <a:pt x="401" y="406"/>
                </a:lnTo>
                <a:lnTo>
                  <a:pt x="400" y="399"/>
                </a:lnTo>
                <a:lnTo>
                  <a:pt x="399" y="395"/>
                </a:lnTo>
                <a:lnTo>
                  <a:pt x="399" y="388"/>
                </a:lnTo>
                <a:lnTo>
                  <a:pt x="399" y="381"/>
                </a:lnTo>
                <a:lnTo>
                  <a:pt x="398" y="374"/>
                </a:lnTo>
                <a:lnTo>
                  <a:pt x="398" y="367"/>
                </a:lnTo>
                <a:lnTo>
                  <a:pt x="397" y="360"/>
                </a:lnTo>
                <a:lnTo>
                  <a:pt x="397" y="354"/>
                </a:lnTo>
                <a:lnTo>
                  <a:pt x="397" y="347"/>
                </a:lnTo>
                <a:lnTo>
                  <a:pt x="396" y="340"/>
                </a:lnTo>
                <a:lnTo>
                  <a:pt x="395" y="333"/>
                </a:lnTo>
                <a:lnTo>
                  <a:pt x="395" y="326"/>
                </a:lnTo>
                <a:lnTo>
                  <a:pt x="395" y="320"/>
                </a:lnTo>
                <a:lnTo>
                  <a:pt x="394" y="312"/>
                </a:lnTo>
                <a:lnTo>
                  <a:pt x="394" y="306"/>
                </a:lnTo>
                <a:lnTo>
                  <a:pt x="393" y="299"/>
                </a:lnTo>
                <a:lnTo>
                  <a:pt x="393" y="292"/>
                </a:lnTo>
                <a:lnTo>
                  <a:pt x="393" y="285"/>
                </a:lnTo>
                <a:lnTo>
                  <a:pt x="392" y="278"/>
                </a:lnTo>
                <a:lnTo>
                  <a:pt x="391" y="271"/>
                </a:lnTo>
                <a:lnTo>
                  <a:pt x="391" y="265"/>
                </a:lnTo>
                <a:lnTo>
                  <a:pt x="391" y="259"/>
                </a:lnTo>
                <a:lnTo>
                  <a:pt x="390" y="252"/>
                </a:lnTo>
                <a:lnTo>
                  <a:pt x="390" y="244"/>
                </a:lnTo>
                <a:lnTo>
                  <a:pt x="389" y="238"/>
                </a:lnTo>
                <a:lnTo>
                  <a:pt x="389" y="231"/>
                </a:lnTo>
                <a:lnTo>
                  <a:pt x="389" y="225"/>
                </a:lnTo>
                <a:lnTo>
                  <a:pt x="388" y="218"/>
                </a:lnTo>
                <a:lnTo>
                  <a:pt x="387" y="211"/>
                </a:lnTo>
                <a:lnTo>
                  <a:pt x="387" y="204"/>
                </a:lnTo>
                <a:lnTo>
                  <a:pt x="386" y="191"/>
                </a:lnTo>
                <a:lnTo>
                  <a:pt x="386" y="183"/>
                </a:lnTo>
                <a:lnTo>
                  <a:pt x="386" y="178"/>
                </a:lnTo>
                <a:lnTo>
                  <a:pt x="385" y="171"/>
                </a:lnTo>
                <a:lnTo>
                  <a:pt x="385" y="164"/>
                </a:lnTo>
                <a:lnTo>
                  <a:pt x="385" y="159"/>
                </a:lnTo>
                <a:lnTo>
                  <a:pt x="384" y="153"/>
                </a:lnTo>
                <a:lnTo>
                  <a:pt x="383" y="147"/>
                </a:lnTo>
                <a:lnTo>
                  <a:pt x="383" y="143"/>
                </a:lnTo>
                <a:lnTo>
                  <a:pt x="383" y="137"/>
                </a:lnTo>
                <a:lnTo>
                  <a:pt x="382" y="130"/>
                </a:lnTo>
                <a:lnTo>
                  <a:pt x="382" y="123"/>
                </a:lnTo>
                <a:lnTo>
                  <a:pt x="382" y="116"/>
                </a:lnTo>
                <a:lnTo>
                  <a:pt x="381" y="109"/>
                </a:lnTo>
                <a:lnTo>
                  <a:pt x="381" y="101"/>
                </a:lnTo>
                <a:lnTo>
                  <a:pt x="379" y="96"/>
                </a:lnTo>
                <a:lnTo>
                  <a:pt x="378" y="89"/>
                </a:lnTo>
                <a:lnTo>
                  <a:pt x="378" y="86"/>
                </a:lnTo>
                <a:lnTo>
                  <a:pt x="378" y="78"/>
                </a:lnTo>
                <a:lnTo>
                  <a:pt x="378" y="72"/>
                </a:lnTo>
                <a:lnTo>
                  <a:pt x="377" y="65"/>
                </a:lnTo>
                <a:lnTo>
                  <a:pt x="377" y="57"/>
                </a:lnTo>
                <a:lnTo>
                  <a:pt x="377" y="56"/>
                </a:lnTo>
                <a:lnTo>
                  <a:pt x="376" y="49"/>
                </a:lnTo>
                <a:lnTo>
                  <a:pt x="375" y="41"/>
                </a:lnTo>
                <a:lnTo>
                  <a:pt x="375" y="35"/>
                </a:lnTo>
                <a:lnTo>
                  <a:pt x="374" y="27"/>
                </a:lnTo>
                <a:lnTo>
                  <a:pt x="374" y="21"/>
                </a:lnTo>
                <a:lnTo>
                  <a:pt x="374" y="13"/>
                </a:lnTo>
                <a:lnTo>
                  <a:pt x="373" y="8"/>
                </a:lnTo>
                <a:lnTo>
                  <a:pt x="373" y="0"/>
                </a:lnTo>
                <a:lnTo>
                  <a:pt x="482" y="0"/>
                </a:lnTo>
                <a:lnTo>
                  <a:pt x="495" y="10"/>
                </a:lnTo>
                <a:lnTo>
                  <a:pt x="501" y="16"/>
                </a:lnTo>
                <a:lnTo>
                  <a:pt x="508" y="21"/>
                </a:lnTo>
                <a:lnTo>
                  <a:pt x="514" y="26"/>
                </a:lnTo>
                <a:lnTo>
                  <a:pt x="520" y="32"/>
                </a:lnTo>
                <a:lnTo>
                  <a:pt x="526" y="36"/>
                </a:lnTo>
                <a:lnTo>
                  <a:pt x="533" y="42"/>
                </a:lnTo>
                <a:lnTo>
                  <a:pt x="546" y="52"/>
                </a:lnTo>
                <a:lnTo>
                  <a:pt x="551" y="58"/>
                </a:lnTo>
                <a:lnTo>
                  <a:pt x="558" y="62"/>
                </a:lnTo>
                <a:lnTo>
                  <a:pt x="565" y="68"/>
                </a:lnTo>
                <a:lnTo>
                  <a:pt x="571" y="74"/>
                </a:lnTo>
                <a:lnTo>
                  <a:pt x="577" y="78"/>
                </a:lnTo>
                <a:lnTo>
                  <a:pt x="590" y="90"/>
                </a:lnTo>
                <a:lnTo>
                  <a:pt x="596" y="94"/>
                </a:lnTo>
                <a:lnTo>
                  <a:pt x="602" y="100"/>
                </a:lnTo>
                <a:lnTo>
                  <a:pt x="608" y="105"/>
                </a:lnTo>
                <a:lnTo>
                  <a:pt x="614" y="112"/>
                </a:lnTo>
                <a:lnTo>
                  <a:pt x="621" y="116"/>
                </a:lnTo>
                <a:lnTo>
                  <a:pt x="627" y="122"/>
                </a:lnTo>
                <a:lnTo>
                  <a:pt x="633" y="126"/>
                </a:lnTo>
                <a:lnTo>
                  <a:pt x="639" y="132"/>
                </a:lnTo>
                <a:lnTo>
                  <a:pt x="645" y="138"/>
                </a:lnTo>
                <a:lnTo>
                  <a:pt x="652" y="142"/>
                </a:lnTo>
                <a:lnTo>
                  <a:pt x="658" y="148"/>
                </a:lnTo>
                <a:lnTo>
                  <a:pt x="664" y="154"/>
                </a:lnTo>
                <a:lnTo>
                  <a:pt x="670" y="159"/>
                </a:lnTo>
                <a:lnTo>
                  <a:pt x="676" y="164"/>
                </a:lnTo>
                <a:lnTo>
                  <a:pt x="683" y="170"/>
                </a:lnTo>
                <a:lnTo>
                  <a:pt x="689" y="175"/>
                </a:lnTo>
                <a:lnTo>
                  <a:pt x="695" y="181"/>
                </a:lnTo>
                <a:lnTo>
                  <a:pt x="701" y="186"/>
                </a:lnTo>
                <a:lnTo>
                  <a:pt x="707" y="191"/>
                </a:lnTo>
                <a:lnTo>
                  <a:pt x="714" y="197"/>
                </a:lnTo>
                <a:lnTo>
                  <a:pt x="731" y="213"/>
                </a:lnTo>
                <a:lnTo>
                  <a:pt x="738" y="219"/>
                </a:lnTo>
                <a:lnTo>
                  <a:pt x="744" y="225"/>
                </a:lnTo>
                <a:lnTo>
                  <a:pt x="750" y="229"/>
                </a:lnTo>
                <a:lnTo>
                  <a:pt x="757" y="235"/>
                </a:lnTo>
                <a:lnTo>
                  <a:pt x="772" y="249"/>
                </a:lnTo>
                <a:lnTo>
                  <a:pt x="774" y="251"/>
                </a:lnTo>
                <a:lnTo>
                  <a:pt x="781" y="255"/>
                </a:lnTo>
                <a:lnTo>
                  <a:pt x="786" y="260"/>
                </a:lnTo>
                <a:lnTo>
                  <a:pt x="792" y="266"/>
                </a:lnTo>
                <a:lnTo>
                  <a:pt x="799" y="270"/>
                </a:lnTo>
                <a:lnTo>
                  <a:pt x="805" y="276"/>
                </a:lnTo>
                <a:lnTo>
                  <a:pt x="811" y="280"/>
                </a:lnTo>
                <a:lnTo>
                  <a:pt x="817" y="285"/>
                </a:lnTo>
                <a:lnTo>
                  <a:pt x="823" y="290"/>
                </a:lnTo>
                <a:lnTo>
                  <a:pt x="830" y="295"/>
                </a:lnTo>
                <a:lnTo>
                  <a:pt x="836" y="300"/>
                </a:lnTo>
                <a:lnTo>
                  <a:pt x="841" y="304"/>
                </a:lnTo>
                <a:lnTo>
                  <a:pt x="846" y="308"/>
                </a:lnTo>
                <a:lnTo>
                  <a:pt x="847" y="315"/>
                </a:lnTo>
                <a:lnTo>
                  <a:pt x="847" y="317"/>
                </a:lnTo>
                <a:lnTo>
                  <a:pt x="846" y="324"/>
                </a:lnTo>
                <a:lnTo>
                  <a:pt x="845" y="330"/>
                </a:lnTo>
                <a:lnTo>
                  <a:pt x="847" y="338"/>
                </a:lnTo>
                <a:lnTo>
                  <a:pt x="853" y="336"/>
                </a:lnTo>
                <a:lnTo>
                  <a:pt x="855" y="338"/>
                </a:lnTo>
                <a:lnTo>
                  <a:pt x="862" y="343"/>
                </a:lnTo>
                <a:lnTo>
                  <a:pt x="868" y="347"/>
                </a:lnTo>
                <a:lnTo>
                  <a:pt x="874" y="350"/>
                </a:lnTo>
                <a:lnTo>
                  <a:pt x="876" y="358"/>
                </a:lnTo>
                <a:lnTo>
                  <a:pt x="878" y="364"/>
                </a:lnTo>
                <a:lnTo>
                  <a:pt x="884" y="371"/>
                </a:lnTo>
                <a:lnTo>
                  <a:pt x="891" y="376"/>
                </a:lnTo>
                <a:lnTo>
                  <a:pt x="897" y="375"/>
                </a:lnTo>
                <a:lnTo>
                  <a:pt x="903" y="378"/>
                </a:lnTo>
                <a:lnTo>
                  <a:pt x="908" y="373"/>
                </a:lnTo>
                <a:lnTo>
                  <a:pt x="915" y="378"/>
                </a:lnTo>
                <a:lnTo>
                  <a:pt x="920" y="384"/>
                </a:lnTo>
                <a:lnTo>
                  <a:pt x="923" y="391"/>
                </a:lnTo>
                <a:lnTo>
                  <a:pt x="929" y="393"/>
                </a:lnTo>
                <a:lnTo>
                  <a:pt x="935" y="395"/>
                </a:lnTo>
                <a:lnTo>
                  <a:pt x="941" y="395"/>
                </a:lnTo>
                <a:lnTo>
                  <a:pt x="943" y="397"/>
                </a:lnTo>
                <a:lnTo>
                  <a:pt x="951" y="398"/>
                </a:lnTo>
                <a:lnTo>
                  <a:pt x="956" y="399"/>
                </a:lnTo>
                <a:lnTo>
                  <a:pt x="961" y="401"/>
                </a:lnTo>
                <a:lnTo>
                  <a:pt x="967" y="407"/>
                </a:lnTo>
                <a:lnTo>
                  <a:pt x="973" y="411"/>
                </a:lnTo>
                <a:lnTo>
                  <a:pt x="972" y="417"/>
                </a:lnTo>
                <a:lnTo>
                  <a:pt x="971" y="424"/>
                </a:lnTo>
                <a:lnTo>
                  <a:pt x="971" y="430"/>
                </a:lnTo>
                <a:lnTo>
                  <a:pt x="973" y="437"/>
                </a:lnTo>
                <a:lnTo>
                  <a:pt x="975" y="445"/>
                </a:lnTo>
                <a:lnTo>
                  <a:pt x="970" y="451"/>
                </a:lnTo>
                <a:lnTo>
                  <a:pt x="967" y="457"/>
                </a:lnTo>
                <a:lnTo>
                  <a:pt x="966" y="464"/>
                </a:lnTo>
                <a:lnTo>
                  <a:pt x="972" y="469"/>
                </a:lnTo>
                <a:lnTo>
                  <a:pt x="979" y="476"/>
                </a:lnTo>
                <a:lnTo>
                  <a:pt x="980" y="476"/>
                </a:lnTo>
                <a:lnTo>
                  <a:pt x="986" y="473"/>
                </a:lnTo>
                <a:lnTo>
                  <a:pt x="993" y="472"/>
                </a:lnTo>
                <a:lnTo>
                  <a:pt x="1000" y="471"/>
                </a:lnTo>
                <a:lnTo>
                  <a:pt x="1006" y="469"/>
                </a:lnTo>
                <a:lnTo>
                  <a:pt x="1009" y="469"/>
                </a:lnTo>
                <a:lnTo>
                  <a:pt x="1015" y="468"/>
                </a:lnTo>
                <a:lnTo>
                  <a:pt x="1022" y="467"/>
                </a:lnTo>
                <a:lnTo>
                  <a:pt x="1028" y="464"/>
                </a:lnTo>
                <a:lnTo>
                  <a:pt x="1035" y="463"/>
                </a:lnTo>
                <a:lnTo>
                  <a:pt x="1035" y="469"/>
                </a:lnTo>
                <a:lnTo>
                  <a:pt x="1035" y="568"/>
                </a:lnTo>
                <a:lnTo>
                  <a:pt x="1034" y="575"/>
                </a:lnTo>
                <a:lnTo>
                  <a:pt x="1034" y="629"/>
                </a:lnTo>
                <a:lnTo>
                  <a:pt x="1032" y="637"/>
                </a:lnTo>
                <a:lnTo>
                  <a:pt x="1032" y="644"/>
                </a:lnTo>
                <a:lnTo>
                  <a:pt x="1030" y="650"/>
                </a:lnTo>
                <a:lnTo>
                  <a:pt x="1030" y="678"/>
                </a:lnTo>
                <a:lnTo>
                  <a:pt x="1029" y="681"/>
                </a:lnTo>
                <a:lnTo>
                  <a:pt x="1023" y="687"/>
                </a:lnTo>
                <a:lnTo>
                  <a:pt x="1021" y="694"/>
                </a:lnTo>
                <a:lnTo>
                  <a:pt x="1019" y="701"/>
                </a:lnTo>
                <a:lnTo>
                  <a:pt x="1017" y="707"/>
                </a:lnTo>
                <a:lnTo>
                  <a:pt x="1017" y="714"/>
                </a:lnTo>
                <a:lnTo>
                  <a:pt x="1013" y="721"/>
                </a:lnTo>
                <a:lnTo>
                  <a:pt x="1013" y="728"/>
                </a:lnTo>
                <a:lnTo>
                  <a:pt x="1011" y="735"/>
                </a:lnTo>
                <a:lnTo>
                  <a:pt x="1004" y="737"/>
                </a:lnTo>
                <a:lnTo>
                  <a:pt x="998" y="742"/>
                </a:lnTo>
                <a:lnTo>
                  <a:pt x="993" y="749"/>
                </a:lnTo>
                <a:lnTo>
                  <a:pt x="989" y="755"/>
                </a:lnTo>
                <a:lnTo>
                  <a:pt x="988" y="762"/>
                </a:lnTo>
                <a:lnTo>
                  <a:pt x="986" y="761"/>
                </a:lnTo>
                <a:lnTo>
                  <a:pt x="983" y="761"/>
                </a:lnTo>
                <a:lnTo>
                  <a:pt x="981" y="761"/>
                </a:lnTo>
                <a:lnTo>
                  <a:pt x="974" y="759"/>
                </a:lnTo>
                <a:lnTo>
                  <a:pt x="970" y="759"/>
                </a:lnTo>
                <a:lnTo>
                  <a:pt x="964" y="758"/>
                </a:lnTo>
                <a:lnTo>
                  <a:pt x="957" y="757"/>
                </a:lnTo>
                <a:lnTo>
                  <a:pt x="955" y="763"/>
                </a:lnTo>
                <a:lnTo>
                  <a:pt x="949" y="763"/>
                </a:lnTo>
                <a:lnTo>
                  <a:pt x="942" y="762"/>
                </a:lnTo>
                <a:lnTo>
                  <a:pt x="929" y="762"/>
                </a:lnTo>
                <a:lnTo>
                  <a:pt x="923" y="763"/>
                </a:lnTo>
                <a:lnTo>
                  <a:pt x="915" y="763"/>
                </a:lnTo>
                <a:lnTo>
                  <a:pt x="908" y="765"/>
                </a:lnTo>
                <a:lnTo>
                  <a:pt x="902" y="765"/>
                </a:lnTo>
                <a:lnTo>
                  <a:pt x="896" y="765"/>
                </a:lnTo>
                <a:lnTo>
                  <a:pt x="891" y="766"/>
                </a:lnTo>
                <a:lnTo>
                  <a:pt x="883" y="766"/>
                </a:lnTo>
                <a:lnTo>
                  <a:pt x="876" y="766"/>
                </a:lnTo>
                <a:lnTo>
                  <a:pt x="870" y="767"/>
                </a:lnTo>
                <a:lnTo>
                  <a:pt x="863" y="767"/>
                </a:lnTo>
                <a:lnTo>
                  <a:pt x="856" y="767"/>
                </a:lnTo>
                <a:lnTo>
                  <a:pt x="849" y="767"/>
                </a:lnTo>
                <a:lnTo>
                  <a:pt x="848" y="769"/>
                </a:lnTo>
                <a:lnTo>
                  <a:pt x="842" y="776"/>
                </a:lnTo>
                <a:lnTo>
                  <a:pt x="837" y="783"/>
                </a:lnTo>
                <a:lnTo>
                  <a:pt x="830" y="791"/>
                </a:lnTo>
                <a:lnTo>
                  <a:pt x="827" y="792"/>
                </a:lnTo>
                <a:lnTo>
                  <a:pt x="820" y="792"/>
                </a:lnTo>
                <a:lnTo>
                  <a:pt x="814" y="793"/>
                </a:lnTo>
                <a:lnTo>
                  <a:pt x="812" y="794"/>
                </a:lnTo>
                <a:lnTo>
                  <a:pt x="806" y="793"/>
                </a:lnTo>
                <a:lnTo>
                  <a:pt x="800" y="791"/>
                </a:lnTo>
                <a:lnTo>
                  <a:pt x="799" y="791"/>
                </a:lnTo>
                <a:lnTo>
                  <a:pt x="794" y="792"/>
                </a:lnTo>
                <a:lnTo>
                  <a:pt x="788" y="792"/>
                </a:lnTo>
                <a:lnTo>
                  <a:pt x="782" y="791"/>
                </a:lnTo>
                <a:lnTo>
                  <a:pt x="782" y="796"/>
                </a:lnTo>
                <a:lnTo>
                  <a:pt x="767" y="791"/>
                </a:lnTo>
                <a:lnTo>
                  <a:pt x="766" y="791"/>
                </a:lnTo>
                <a:lnTo>
                  <a:pt x="752" y="784"/>
                </a:lnTo>
                <a:lnTo>
                  <a:pt x="742" y="790"/>
                </a:lnTo>
                <a:lnTo>
                  <a:pt x="735" y="784"/>
                </a:lnTo>
                <a:lnTo>
                  <a:pt x="722" y="784"/>
                </a:lnTo>
                <a:lnTo>
                  <a:pt x="716" y="791"/>
                </a:lnTo>
                <a:lnTo>
                  <a:pt x="714" y="793"/>
                </a:lnTo>
                <a:lnTo>
                  <a:pt x="701" y="806"/>
                </a:lnTo>
                <a:lnTo>
                  <a:pt x="700" y="807"/>
                </a:lnTo>
                <a:lnTo>
                  <a:pt x="693" y="809"/>
                </a:lnTo>
                <a:lnTo>
                  <a:pt x="688" y="810"/>
                </a:lnTo>
                <a:lnTo>
                  <a:pt x="682" y="814"/>
                </a:lnTo>
                <a:lnTo>
                  <a:pt x="680" y="815"/>
                </a:lnTo>
                <a:lnTo>
                  <a:pt x="672" y="820"/>
                </a:lnTo>
                <a:lnTo>
                  <a:pt x="661" y="830"/>
                </a:lnTo>
                <a:lnTo>
                  <a:pt x="656" y="831"/>
                </a:lnTo>
                <a:lnTo>
                  <a:pt x="642" y="836"/>
                </a:lnTo>
                <a:lnTo>
                  <a:pt x="641" y="841"/>
                </a:lnTo>
                <a:lnTo>
                  <a:pt x="641" y="848"/>
                </a:lnTo>
                <a:lnTo>
                  <a:pt x="640" y="855"/>
                </a:lnTo>
                <a:lnTo>
                  <a:pt x="634" y="857"/>
                </a:lnTo>
                <a:lnTo>
                  <a:pt x="633" y="857"/>
                </a:lnTo>
                <a:lnTo>
                  <a:pt x="627" y="852"/>
                </a:lnTo>
                <a:lnTo>
                  <a:pt x="621" y="849"/>
                </a:lnTo>
                <a:lnTo>
                  <a:pt x="613" y="848"/>
                </a:lnTo>
                <a:lnTo>
                  <a:pt x="607" y="850"/>
                </a:lnTo>
                <a:lnTo>
                  <a:pt x="601" y="857"/>
                </a:lnTo>
                <a:lnTo>
                  <a:pt x="595" y="862"/>
                </a:lnTo>
                <a:lnTo>
                  <a:pt x="588" y="870"/>
                </a:lnTo>
                <a:lnTo>
                  <a:pt x="586" y="876"/>
                </a:lnTo>
                <a:lnTo>
                  <a:pt x="585" y="878"/>
                </a:lnTo>
                <a:lnTo>
                  <a:pt x="583" y="884"/>
                </a:lnTo>
                <a:lnTo>
                  <a:pt x="583" y="891"/>
                </a:lnTo>
                <a:lnTo>
                  <a:pt x="581" y="899"/>
                </a:lnTo>
                <a:lnTo>
                  <a:pt x="580" y="898"/>
                </a:lnTo>
                <a:lnTo>
                  <a:pt x="578" y="897"/>
                </a:lnTo>
                <a:lnTo>
                  <a:pt x="572" y="895"/>
                </a:lnTo>
                <a:lnTo>
                  <a:pt x="566" y="895"/>
                </a:lnTo>
                <a:lnTo>
                  <a:pt x="562" y="892"/>
                </a:lnTo>
                <a:lnTo>
                  <a:pt x="563" y="895"/>
                </a:lnTo>
                <a:lnTo>
                  <a:pt x="563" y="898"/>
                </a:lnTo>
                <a:lnTo>
                  <a:pt x="561" y="905"/>
                </a:lnTo>
                <a:lnTo>
                  <a:pt x="562" y="912"/>
                </a:lnTo>
                <a:lnTo>
                  <a:pt x="562" y="919"/>
                </a:lnTo>
                <a:lnTo>
                  <a:pt x="563" y="925"/>
                </a:lnTo>
                <a:lnTo>
                  <a:pt x="555" y="925"/>
                </a:lnTo>
                <a:lnTo>
                  <a:pt x="550" y="927"/>
                </a:lnTo>
                <a:lnTo>
                  <a:pt x="550" y="930"/>
                </a:lnTo>
                <a:lnTo>
                  <a:pt x="550" y="935"/>
                </a:lnTo>
                <a:lnTo>
                  <a:pt x="547" y="935"/>
                </a:lnTo>
                <a:lnTo>
                  <a:pt x="540" y="932"/>
                </a:lnTo>
                <a:lnTo>
                  <a:pt x="535" y="927"/>
                </a:lnTo>
                <a:lnTo>
                  <a:pt x="528" y="920"/>
                </a:lnTo>
                <a:lnTo>
                  <a:pt x="524" y="919"/>
                </a:lnTo>
                <a:lnTo>
                  <a:pt x="518" y="915"/>
                </a:lnTo>
                <a:lnTo>
                  <a:pt x="517" y="908"/>
                </a:lnTo>
                <a:lnTo>
                  <a:pt x="514" y="914"/>
                </a:lnTo>
                <a:lnTo>
                  <a:pt x="508" y="921"/>
                </a:lnTo>
                <a:lnTo>
                  <a:pt x="503" y="927"/>
                </a:lnTo>
                <a:lnTo>
                  <a:pt x="501" y="933"/>
                </a:lnTo>
                <a:lnTo>
                  <a:pt x="495" y="935"/>
                </a:lnTo>
                <a:lnTo>
                  <a:pt x="495" y="943"/>
                </a:lnTo>
                <a:lnTo>
                  <a:pt x="496" y="944"/>
                </a:lnTo>
                <a:lnTo>
                  <a:pt x="501" y="951"/>
                </a:lnTo>
                <a:lnTo>
                  <a:pt x="502" y="957"/>
                </a:lnTo>
                <a:lnTo>
                  <a:pt x="502" y="964"/>
                </a:lnTo>
                <a:lnTo>
                  <a:pt x="497" y="970"/>
                </a:lnTo>
                <a:lnTo>
                  <a:pt x="491" y="969"/>
                </a:lnTo>
                <a:lnTo>
                  <a:pt x="485" y="970"/>
                </a:lnTo>
                <a:lnTo>
                  <a:pt x="484" y="975"/>
                </a:lnTo>
                <a:lnTo>
                  <a:pt x="490" y="981"/>
                </a:lnTo>
                <a:lnTo>
                  <a:pt x="488" y="988"/>
                </a:lnTo>
                <a:lnTo>
                  <a:pt x="487" y="995"/>
                </a:lnTo>
                <a:lnTo>
                  <a:pt x="484" y="1002"/>
                </a:lnTo>
                <a:lnTo>
                  <a:pt x="480" y="1009"/>
                </a:lnTo>
                <a:lnTo>
                  <a:pt x="480" y="1017"/>
                </a:lnTo>
                <a:lnTo>
                  <a:pt x="474" y="1021"/>
                </a:lnTo>
                <a:lnTo>
                  <a:pt x="472" y="1022"/>
                </a:lnTo>
                <a:lnTo>
                  <a:pt x="465" y="1027"/>
                </a:lnTo>
                <a:lnTo>
                  <a:pt x="459" y="1027"/>
                </a:lnTo>
                <a:lnTo>
                  <a:pt x="453" y="1027"/>
                </a:lnTo>
                <a:lnTo>
                  <a:pt x="451" y="1028"/>
                </a:lnTo>
                <a:lnTo>
                  <a:pt x="450" y="1029"/>
                </a:lnTo>
                <a:lnTo>
                  <a:pt x="444" y="1030"/>
                </a:lnTo>
                <a:lnTo>
                  <a:pt x="437" y="1036"/>
                </a:lnTo>
                <a:lnTo>
                  <a:pt x="431" y="1040"/>
                </a:lnTo>
                <a:lnTo>
                  <a:pt x="425" y="1041"/>
                </a:lnTo>
                <a:lnTo>
                  <a:pt x="426" y="1042"/>
                </a:lnTo>
                <a:lnTo>
                  <a:pt x="432" y="1044"/>
                </a:lnTo>
                <a:lnTo>
                  <a:pt x="433" y="1051"/>
                </a:lnTo>
                <a:lnTo>
                  <a:pt x="432" y="1057"/>
                </a:lnTo>
                <a:lnTo>
                  <a:pt x="437" y="1064"/>
                </a:lnTo>
                <a:lnTo>
                  <a:pt x="436" y="1070"/>
                </a:lnTo>
                <a:lnTo>
                  <a:pt x="434" y="1077"/>
                </a:lnTo>
                <a:lnTo>
                  <a:pt x="434" y="1084"/>
                </a:lnTo>
                <a:lnTo>
                  <a:pt x="430" y="1091"/>
                </a:lnTo>
                <a:lnTo>
                  <a:pt x="428" y="1098"/>
                </a:lnTo>
                <a:lnTo>
                  <a:pt x="425" y="1099"/>
                </a:lnTo>
                <a:lnTo>
                  <a:pt x="420" y="1101"/>
                </a:lnTo>
                <a:lnTo>
                  <a:pt x="421" y="1108"/>
                </a:lnTo>
                <a:lnTo>
                  <a:pt x="422" y="1115"/>
                </a:lnTo>
                <a:lnTo>
                  <a:pt x="423" y="1122"/>
                </a:lnTo>
                <a:lnTo>
                  <a:pt x="421" y="1129"/>
                </a:lnTo>
                <a:lnTo>
                  <a:pt x="420" y="1134"/>
                </a:lnTo>
                <a:lnTo>
                  <a:pt x="420" y="1141"/>
                </a:lnTo>
                <a:lnTo>
                  <a:pt x="417" y="1148"/>
                </a:lnTo>
                <a:lnTo>
                  <a:pt x="417" y="1150"/>
                </a:lnTo>
                <a:lnTo>
                  <a:pt x="411" y="1150"/>
                </a:lnTo>
                <a:lnTo>
                  <a:pt x="408" y="1150"/>
                </a:lnTo>
                <a:lnTo>
                  <a:pt x="402" y="1151"/>
                </a:lnTo>
                <a:lnTo>
                  <a:pt x="399" y="1151"/>
                </a:lnTo>
                <a:lnTo>
                  <a:pt x="394" y="1156"/>
                </a:lnTo>
                <a:lnTo>
                  <a:pt x="393" y="1163"/>
                </a:lnTo>
                <a:lnTo>
                  <a:pt x="387" y="1169"/>
                </a:lnTo>
                <a:lnTo>
                  <a:pt x="381" y="1170"/>
                </a:lnTo>
                <a:lnTo>
                  <a:pt x="374" y="1167"/>
                </a:lnTo>
                <a:lnTo>
                  <a:pt x="373" y="1166"/>
                </a:lnTo>
                <a:lnTo>
                  <a:pt x="372" y="1165"/>
                </a:lnTo>
                <a:lnTo>
                  <a:pt x="373" y="1161"/>
                </a:lnTo>
                <a:lnTo>
                  <a:pt x="374" y="1155"/>
                </a:lnTo>
                <a:lnTo>
                  <a:pt x="375" y="1147"/>
                </a:lnTo>
                <a:lnTo>
                  <a:pt x="373" y="1141"/>
                </a:lnTo>
                <a:lnTo>
                  <a:pt x="373" y="1134"/>
                </a:lnTo>
                <a:lnTo>
                  <a:pt x="371" y="1126"/>
                </a:lnTo>
                <a:lnTo>
                  <a:pt x="365" y="1131"/>
                </a:lnTo>
                <a:lnTo>
                  <a:pt x="361" y="1138"/>
                </a:lnTo>
                <a:lnTo>
                  <a:pt x="359" y="1142"/>
                </a:lnTo>
                <a:lnTo>
                  <a:pt x="354" y="1140"/>
                </a:lnTo>
                <a:lnTo>
                  <a:pt x="347" y="1133"/>
                </a:lnTo>
                <a:lnTo>
                  <a:pt x="345" y="1133"/>
                </a:lnTo>
                <a:lnTo>
                  <a:pt x="345" y="1139"/>
                </a:lnTo>
                <a:lnTo>
                  <a:pt x="343" y="1147"/>
                </a:lnTo>
                <a:lnTo>
                  <a:pt x="346" y="1153"/>
                </a:lnTo>
                <a:lnTo>
                  <a:pt x="345" y="1157"/>
                </a:lnTo>
                <a:lnTo>
                  <a:pt x="342" y="1158"/>
                </a:lnTo>
                <a:lnTo>
                  <a:pt x="336" y="1156"/>
                </a:lnTo>
                <a:lnTo>
                  <a:pt x="331" y="1158"/>
                </a:lnTo>
                <a:lnTo>
                  <a:pt x="325" y="1164"/>
                </a:lnTo>
                <a:lnTo>
                  <a:pt x="327" y="1171"/>
                </a:lnTo>
                <a:lnTo>
                  <a:pt x="320" y="1172"/>
                </a:lnTo>
                <a:lnTo>
                  <a:pt x="314" y="1167"/>
                </a:lnTo>
                <a:lnTo>
                  <a:pt x="308" y="1166"/>
                </a:lnTo>
                <a:lnTo>
                  <a:pt x="302" y="1165"/>
                </a:lnTo>
                <a:lnTo>
                  <a:pt x="301" y="1158"/>
                </a:lnTo>
                <a:lnTo>
                  <a:pt x="295" y="1155"/>
                </a:lnTo>
                <a:lnTo>
                  <a:pt x="295" y="1150"/>
                </a:lnTo>
                <a:lnTo>
                  <a:pt x="288" y="1151"/>
                </a:lnTo>
                <a:lnTo>
                  <a:pt x="282" y="1150"/>
                </a:lnTo>
                <a:lnTo>
                  <a:pt x="277" y="1155"/>
                </a:lnTo>
                <a:lnTo>
                  <a:pt x="276" y="1162"/>
                </a:lnTo>
                <a:lnTo>
                  <a:pt x="272" y="1169"/>
                </a:lnTo>
                <a:lnTo>
                  <a:pt x="266" y="1172"/>
                </a:lnTo>
                <a:lnTo>
                  <a:pt x="262" y="1172"/>
                </a:lnTo>
                <a:lnTo>
                  <a:pt x="264" y="1165"/>
                </a:lnTo>
                <a:lnTo>
                  <a:pt x="262" y="1158"/>
                </a:lnTo>
                <a:lnTo>
                  <a:pt x="255" y="1158"/>
                </a:lnTo>
                <a:lnTo>
                  <a:pt x="253" y="1151"/>
                </a:lnTo>
                <a:lnTo>
                  <a:pt x="252" y="1150"/>
                </a:lnTo>
                <a:lnTo>
                  <a:pt x="249" y="1153"/>
                </a:lnTo>
                <a:lnTo>
                  <a:pt x="244" y="1146"/>
                </a:lnTo>
                <a:lnTo>
                  <a:pt x="242" y="1139"/>
                </a:lnTo>
                <a:lnTo>
                  <a:pt x="242" y="1132"/>
                </a:lnTo>
                <a:lnTo>
                  <a:pt x="242" y="1125"/>
                </a:lnTo>
                <a:lnTo>
                  <a:pt x="242" y="1118"/>
                </a:lnTo>
                <a:lnTo>
                  <a:pt x="243" y="1112"/>
                </a:lnTo>
                <a:lnTo>
                  <a:pt x="243" y="1107"/>
                </a:lnTo>
                <a:lnTo>
                  <a:pt x="237" y="1102"/>
                </a:lnTo>
                <a:lnTo>
                  <a:pt x="230" y="1101"/>
                </a:lnTo>
                <a:lnTo>
                  <a:pt x="226" y="1108"/>
                </a:lnTo>
                <a:lnTo>
                  <a:pt x="222" y="1108"/>
                </a:lnTo>
                <a:lnTo>
                  <a:pt x="218" y="1109"/>
                </a:lnTo>
                <a:lnTo>
                  <a:pt x="220" y="1104"/>
                </a:lnTo>
                <a:lnTo>
                  <a:pt x="222" y="1097"/>
                </a:lnTo>
                <a:lnTo>
                  <a:pt x="226" y="1090"/>
                </a:lnTo>
                <a:lnTo>
                  <a:pt x="233" y="1083"/>
                </a:lnTo>
                <a:lnTo>
                  <a:pt x="238" y="1083"/>
                </a:lnTo>
                <a:lnTo>
                  <a:pt x="239" y="1077"/>
                </a:lnTo>
                <a:lnTo>
                  <a:pt x="234" y="1074"/>
                </a:lnTo>
                <a:lnTo>
                  <a:pt x="228" y="1067"/>
                </a:lnTo>
                <a:lnTo>
                  <a:pt x="226" y="1068"/>
                </a:lnTo>
                <a:lnTo>
                  <a:pt x="220" y="1065"/>
                </a:lnTo>
                <a:lnTo>
                  <a:pt x="218" y="1059"/>
                </a:lnTo>
                <a:lnTo>
                  <a:pt x="217" y="1054"/>
                </a:lnTo>
                <a:lnTo>
                  <a:pt x="215" y="1056"/>
                </a:lnTo>
                <a:lnTo>
                  <a:pt x="214" y="1056"/>
                </a:lnTo>
                <a:lnTo>
                  <a:pt x="210" y="1052"/>
                </a:lnTo>
                <a:lnTo>
                  <a:pt x="211" y="1045"/>
                </a:lnTo>
                <a:lnTo>
                  <a:pt x="212" y="1038"/>
                </a:lnTo>
                <a:lnTo>
                  <a:pt x="212" y="1027"/>
                </a:lnTo>
                <a:lnTo>
                  <a:pt x="206" y="1025"/>
                </a:lnTo>
                <a:lnTo>
                  <a:pt x="206" y="1018"/>
                </a:lnTo>
                <a:lnTo>
                  <a:pt x="202" y="1011"/>
                </a:lnTo>
                <a:lnTo>
                  <a:pt x="200" y="1010"/>
                </a:lnTo>
                <a:lnTo>
                  <a:pt x="200" y="1009"/>
                </a:lnTo>
                <a:lnTo>
                  <a:pt x="203" y="1003"/>
                </a:lnTo>
                <a:lnTo>
                  <a:pt x="200" y="996"/>
                </a:lnTo>
                <a:lnTo>
                  <a:pt x="194" y="993"/>
                </a:lnTo>
                <a:lnTo>
                  <a:pt x="192" y="991"/>
                </a:lnTo>
                <a:lnTo>
                  <a:pt x="186" y="988"/>
                </a:lnTo>
                <a:lnTo>
                  <a:pt x="181" y="987"/>
                </a:lnTo>
                <a:lnTo>
                  <a:pt x="180" y="987"/>
                </a:lnTo>
                <a:lnTo>
                  <a:pt x="178" y="988"/>
                </a:lnTo>
                <a:lnTo>
                  <a:pt x="179" y="995"/>
                </a:lnTo>
                <a:lnTo>
                  <a:pt x="181" y="1002"/>
                </a:lnTo>
                <a:lnTo>
                  <a:pt x="178" y="1008"/>
                </a:lnTo>
                <a:lnTo>
                  <a:pt x="172" y="1008"/>
                </a:lnTo>
                <a:lnTo>
                  <a:pt x="165" y="1012"/>
                </a:lnTo>
                <a:lnTo>
                  <a:pt x="159" y="1016"/>
                </a:lnTo>
                <a:lnTo>
                  <a:pt x="157" y="1021"/>
                </a:lnTo>
                <a:lnTo>
                  <a:pt x="151" y="1025"/>
                </a:lnTo>
                <a:lnTo>
                  <a:pt x="146" y="1022"/>
                </a:lnTo>
                <a:lnTo>
                  <a:pt x="143" y="1020"/>
                </a:lnTo>
                <a:lnTo>
                  <a:pt x="136" y="1018"/>
                </a:lnTo>
                <a:lnTo>
                  <a:pt x="134" y="1016"/>
                </a:lnTo>
                <a:lnTo>
                  <a:pt x="128" y="1013"/>
                </a:lnTo>
                <a:lnTo>
                  <a:pt x="122" y="1012"/>
                </a:lnTo>
                <a:lnTo>
                  <a:pt x="116" y="1010"/>
                </a:lnTo>
                <a:lnTo>
                  <a:pt x="110" y="1017"/>
                </a:lnTo>
                <a:lnTo>
                  <a:pt x="104" y="1022"/>
                </a:lnTo>
                <a:lnTo>
                  <a:pt x="100" y="1029"/>
                </a:lnTo>
                <a:lnTo>
                  <a:pt x="95" y="1035"/>
                </a:lnTo>
                <a:lnTo>
                  <a:pt x="90" y="1030"/>
                </a:lnTo>
                <a:lnTo>
                  <a:pt x="87" y="1025"/>
                </a:lnTo>
                <a:lnTo>
                  <a:pt x="84" y="1017"/>
                </a:lnTo>
                <a:lnTo>
                  <a:pt x="79" y="1010"/>
                </a:lnTo>
                <a:lnTo>
                  <a:pt x="73" y="1011"/>
                </a:lnTo>
                <a:lnTo>
                  <a:pt x="71" y="1012"/>
                </a:lnTo>
                <a:lnTo>
                  <a:pt x="67" y="1018"/>
                </a:lnTo>
                <a:lnTo>
                  <a:pt x="63" y="1025"/>
                </a:lnTo>
                <a:lnTo>
                  <a:pt x="58" y="1027"/>
                </a:lnTo>
                <a:lnTo>
                  <a:pt x="53" y="1024"/>
                </a:lnTo>
                <a:lnTo>
                  <a:pt x="51" y="1022"/>
                </a:lnTo>
                <a:lnTo>
                  <a:pt x="45" y="1017"/>
                </a:lnTo>
                <a:lnTo>
                  <a:pt x="43" y="1015"/>
                </a:lnTo>
                <a:lnTo>
                  <a:pt x="45" y="1009"/>
                </a:lnTo>
                <a:lnTo>
                  <a:pt x="47" y="1002"/>
                </a:lnTo>
                <a:lnTo>
                  <a:pt x="50" y="995"/>
                </a:lnTo>
                <a:lnTo>
                  <a:pt x="51" y="989"/>
                </a:lnTo>
                <a:lnTo>
                  <a:pt x="47" y="983"/>
                </a:lnTo>
                <a:lnTo>
                  <a:pt x="48" y="978"/>
                </a:lnTo>
                <a:lnTo>
                  <a:pt x="47" y="971"/>
                </a:lnTo>
                <a:lnTo>
                  <a:pt x="49" y="964"/>
                </a:lnTo>
                <a:lnTo>
                  <a:pt x="49" y="957"/>
                </a:lnTo>
                <a:lnTo>
                  <a:pt x="51" y="951"/>
                </a:lnTo>
                <a:lnTo>
                  <a:pt x="47" y="944"/>
                </a:lnTo>
                <a:lnTo>
                  <a:pt x="42" y="938"/>
                </a:lnTo>
                <a:lnTo>
                  <a:pt x="40" y="931"/>
                </a:lnTo>
                <a:lnTo>
                  <a:pt x="39" y="924"/>
                </a:lnTo>
                <a:lnTo>
                  <a:pt x="36" y="917"/>
                </a:lnTo>
                <a:lnTo>
                  <a:pt x="30" y="916"/>
                </a:lnTo>
                <a:lnTo>
                  <a:pt x="26" y="922"/>
                </a:lnTo>
                <a:lnTo>
                  <a:pt x="20" y="919"/>
                </a:lnTo>
                <a:lnTo>
                  <a:pt x="21" y="912"/>
                </a:lnTo>
                <a:lnTo>
                  <a:pt x="15" y="906"/>
                </a:lnTo>
                <a:lnTo>
                  <a:pt x="11" y="899"/>
                </a:lnTo>
                <a:lnTo>
                  <a:pt x="9" y="892"/>
                </a:lnTo>
                <a:lnTo>
                  <a:pt x="8" y="892"/>
                </a:lnTo>
                <a:lnTo>
                  <a:pt x="14" y="888"/>
                </a:lnTo>
                <a:lnTo>
                  <a:pt x="17" y="881"/>
                </a:lnTo>
                <a:lnTo>
                  <a:pt x="14" y="874"/>
                </a:lnTo>
                <a:lnTo>
                  <a:pt x="13" y="867"/>
                </a:lnTo>
                <a:lnTo>
                  <a:pt x="14" y="860"/>
                </a:lnTo>
                <a:lnTo>
                  <a:pt x="14" y="854"/>
                </a:lnTo>
                <a:lnTo>
                  <a:pt x="8" y="840"/>
                </a:lnTo>
                <a:lnTo>
                  <a:pt x="2" y="839"/>
                </a:lnTo>
                <a:lnTo>
                  <a:pt x="2" y="833"/>
                </a:lnTo>
                <a:lnTo>
                  <a:pt x="1" y="826"/>
                </a:lnTo>
                <a:lnTo>
                  <a:pt x="5" y="819"/>
                </a:lnTo>
                <a:lnTo>
                  <a:pt x="2" y="814"/>
                </a:lnTo>
                <a:lnTo>
                  <a:pt x="0" y="80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1" name="Freeform 368"/>
          <p:cNvSpPr>
            <a:spLocks/>
          </p:cNvSpPr>
          <p:nvPr/>
        </p:nvSpPr>
        <p:spPr bwMode="auto">
          <a:xfrm>
            <a:off x="4476750" y="3133725"/>
            <a:ext cx="1588" cy="1588"/>
          </a:xfrm>
          <a:custGeom>
            <a:avLst/>
            <a:gdLst>
              <a:gd name="T0" fmla="*/ 0 w 4"/>
              <a:gd name="T1" fmla="*/ 2147483647 h 4"/>
              <a:gd name="T2" fmla="*/ 2147483647 w 4"/>
              <a:gd name="T3" fmla="*/ 0 h 4"/>
              <a:gd name="T4" fmla="*/ 2147483647 w 4"/>
              <a:gd name="T5" fmla="*/ 0 h 4"/>
              <a:gd name="T6" fmla="*/ 2147483647 w 4"/>
              <a:gd name="T7" fmla="*/ 2147483647 h 4"/>
              <a:gd name="T8" fmla="*/ 0 w 4"/>
              <a:gd name="T9" fmla="*/ 2147483647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0" y="4"/>
                </a:moveTo>
                <a:lnTo>
                  <a:pt x="1" y="0"/>
                </a:lnTo>
                <a:lnTo>
                  <a:pt x="3" y="0"/>
                </a:lnTo>
                <a:lnTo>
                  <a:pt x="4" y="1"/>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2" name="Freeform 369"/>
          <p:cNvSpPr>
            <a:spLocks/>
          </p:cNvSpPr>
          <p:nvPr/>
        </p:nvSpPr>
        <p:spPr bwMode="auto">
          <a:xfrm>
            <a:off x="4549775" y="3165475"/>
            <a:ext cx="7938" cy="7938"/>
          </a:xfrm>
          <a:custGeom>
            <a:avLst/>
            <a:gdLst>
              <a:gd name="T0" fmla="*/ 2147483647 w 19"/>
              <a:gd name="T1" fmla="*/ 2147483647 h 13"/>
              <a:gd name="T2" fmla="*/ 2147483647 w 19"/>
              <a:gd name="T3" fmla="*/ 2147483647 h 13"/>
              <a:gd name="T4" fmla="*/ 2147483647 w 19"/>
              <a:gd name="T5" fmla="*/ 2147483647 h 13"/>
              <a:gd name="T6" fmla="*/ 0 w 19"/>
              <a:gd name="T7" fmla="*/ 2147483647 h 13"/>
              <a:gd name="T8" fmla="*/ 2147483647 w 19"/>
              <a:gd name="T9" fmla="*/ 2147483647 h 13"/>
              <a:gd name="T10" fmla="*/ 2147483647 w 19"/>
              <a:gd name="T11" fmla="*/ 2147483647 h 13"/>
              <a:gd name="T12" fmla="*/ 2147483647 w 19"/>
              <a:gd name="T13" fmla="*/ 0 h 13"/>
              <a:gd name="T14" fmla="*/ 2147483647 w 19"/>
              <a:gd name="T15" fmla="*/ 2147483647 h 13"/>
              <a:gd name="T16" fmla="*/ 2147483647 w 19"/>
              <a:gd name="T17" fmla="*/ 2147483647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3"/>
              <a:gd name="T29" fmla="*/ 19 w 19"/>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3">
                <a:moveTo>
                  <a:pt x="18" y="13"/>
                </a:moveTo>
                <a:lnTo>
                  <a:pt x="13" y="10"/>
                </a:lnTo>
                <a:lnTo>
                  <a:pt x="6" y="11"/>
                </a:lnTo>
                <a:lnTo>
                  <a:pt x="0" y="8"/>
                </a:lnTo>
                <a:lnTo>
                  <a:pt x="7" y="5"/>
                </a:lnTo>
                <a:lnTo>
                  <a:pt x="13" y="5"/>
                </a:lnTo>
                <a:lnTo>
                  <a:pt x="18" y="0"/>
                </a:lnTo>
                <a:lnTo>
                  <a:pt x="19" y="7"/>
                </a:lnTo>
                <a:lnTo>
                  <a:pt x="18" y="1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3" name="Freeform 370"/>
          <p:cNvSpPr>
            <a:spLocks/>
          </p:cNvSpPr>
          <p:nvPr/>
        </p:nvSpPr>
        <p:spPr bwMode="auto">
          <a:xfrm>
            <a:off x="4597400" y="5386388"/>
            <a:ext cx="398463" cy="446087"/>
          </a:xfrm>
          <a:custGeom>
            <a:avLst/>
            <a:gdLst>
              <a:gd name="T0" fmla="*/ 2147483647 w 845"/>
              <a:gd name="T1" fmla="*/ 2147483647 h 950"/>
              <a:gd name="T2" fmla="*/ 2147483647 w 845"/>
              <a:gd name="T3" fmla="*/ 2147483647 h 950"/>
              <a:gd name="T4" fmla="*/ 2147483647 w 845"/>
              <a:gd name="T5" fmla="*/ 2147483647 h 950"/>
              <a:gd name="T6" fmla="*/ 2147483647 w 845"/>
              <a:gd name="T7" fmla="*/ 2147483647 h 950"/>
              <a:gd name="T8" fmla="*/ 2147483647 w 845"/>
              <a:gd name="T9" fmla="*/ 2147483647 h 950"/>
              <a:gd name="T10" fmla="*/ 2147483647 w 845"/>
              <a:gd name="T11" fmla="*/ 2147483647 h 950"/>
              <a:gd name="T12" fmla="*/ 2147483647 w 845"/>
              <a:gd name="T13" fmla="*/ 2147483647 h 950"/>
              <a:gd name="T14" fmla="*/ 2147483647 w 845"/>
              <a:gd name="T15" fmla="*/ 2147483647 h 950"/>
              <a:gd name="T16" fmla="*/ 2147483647 w 845"/>
              <a:gd name="T17" fmla="*/ 2147483647 h 950"/>
              <a:gd name="T18" fmla="*/ 2147483647 w 845"/>
              <a:gd name="T19" fmla="*/ 2147483647 h 950"/>
              <a:gd name="T20" fmla="*/ 2147483647 w 845"/>
              <a:gd name="T21" fmla="*/ 2147483647 h 950"/>
              <a:gd name="T22" fmla="*/ 2147483647 w 845"/>
              <a:gd name="T23" fmla="*/ 2147483647 h 950"/>
              <a:gd name="T24" fmla="*/ 2147483647 w 845"/>
              <a:gd name="T25" fmla="*/ 2147483647 h 950"/>
              <a:gd name="T26" fmla="*/ 2147483647 w 845"/>
              <a:gd name="T27" fmla="*/ 2147483647 h 950"/>
              <a:gd name="T28" fmla="*/ 2147483647 w 845"/>
              <a:gd name="T29" fmla="*/ 2147483647 h 950"/>
              <a:gd name="T30" fmla="*/ 2147483647 w 845"/>
              <a:gd name="T31" fmla="*/ 2147483647 h 950"/>
              <a:gd name="T32" fmla="*/ 2147483647 w 845"/>
              <a:gd name="T33" fmla="*/ 2147483647 h 950"/>
              <a:gd name="T34" fmla="*/ 2147483647 w 845"/>
              <a:gd name="T35" fmla="*/ 2147483647 h 950"/>
              <a:gd name="T36" fmla="*/ 2147483647 w 845"/>
              <a:gd name="T37" fmla="*/ 2147483647 h 950"/>
              <a:gd name="T38" fmla="*/ 2147483647 w 845"/>
              <a:gd name="T39" fmla="*/ 2147483647 h 950"/>
              <a:gd name="T40" fmla="*/ 2147483647 w 845"/>
              <a:gd name="T41" fmla="*/ 2147483647 h 950"/>
              <a:gd name="T42" fmla="*/ 2147483647 w 845"/>
              <a:gd name="T43" fmla="*/ 2147483647 h 950"/>
              <a:gd name="T44" fmla="*/ 2147483647 w 845"/>
              <a:gd name="T45" fmla="*/ 2147483647 h 950"/>
              <a:gd name="T46" fmla="*/ 2147483647 w 845"/>
              <a:gd name="T47" fmla="*/ 2147483647 h 950"/>
              <a:gd name="T48" fmla="*/ 2147483647 w 845"/>
              <a:gd name="T49" fmla="*/ 2147483647 h 950"/>
              <a:gd name="T50" fmla="*/ 2147483647 w 845"/>
              <a:gd name="T51" fmla="*/ 2147483647 h 950"/>
              <a:gd name="T52" fmla="*/ 2147483647 w 845"/>
              <a:gd name="T53" fmla="*/ 2147483647 h 950"/>
              <a:gd name="T54" fmla="*/ 2147483647 w 845"/>
              <a:gd name="T55" fmla="*/ 2147483647 h 950"/>
              <a:gd name="T56" fmla="*/ 2147483647 w 845"/>
              <a:gd name="T57" fmla="*/ 2147483647 h 950"/>
              <a:gd name="T58" fmla="*/ 2147483647 w 845"/>
              <a:gd name="T59" fmla="*/ 2147483647 h 950"/>
              <a:gd name="T60" fmla="*/ 2147483647 w 845"/>
              <a:gd name="T61" fmla="*/ 2147483647 h 950"/>
              <a:gd name="T62" fmla="*/ 2147483647 w 845"/>
              <a:gd name="T63" fmla="*/ 2147483647 h 950"/>
              <a:gd name="T64" fmla="*/ 2147483647 w 845"/>
              <a:gd name="T65" fmla="*/ 2147483647 h 950"/>
              <a:gd name="T66" fmla="*/ 2147483647 w 845"/>
              <a:gd name="T67" fmla="*/ 2147483647 h 950"/>
              <a:gd name="T68" fmla="*/ 2147483647 w 845"/>
              <a:gd name="T69" fmla="*/ 2147483647 h 950"/>
              <a:gd name="T70" fmla="*/ 2147483647 w 845"/>
              <a:gd name="T71" fmla="*/ 2147483647 h 950"/>
              <a:gd name="T72" fmla="*/ 2147483647 w 845"/>
              <a:gd name="T73" fmla="*/ 2147483647 h 950"/>
              <a:gd name="T74" fmla="*/ 2147483647 w 845"/>
              <a:gd name="T75" fmla="*/ 2147483647 h 950"/>
              <a:gd name="T76" fmla="*/ 2147483647 w 845"/>
              <a:gd name="T77" fmla="*/ 2147483647 h 950"/>
              <a:gd name="T78" fmla="*/ 2147483647 w 845"/>
              <a:gd name="T79" fmla="*/ 2147483647 h 950"/>
              <a:gd name="T80" fmla="*/ 2147483647 w 845"/>
              <a:gd name="T81" fmla="*/ 2147483647 h 950"/>
              <a:gd name="T82" fmla="*/ 2147483647 w 845"/>
              <a:gd name="T83" fmla="*/ 2147483647 h 950"/>
              <a:gd name="T84" fmla="*/ 2147483647 w 845"/>
              <a:gd name="T85" fmla="*/ 2147483647 h 950"/>
              <a:gd name="T86" fmla="*/ 2147483647 w 845"/>
              <a:gd name="T87" fmla="*/ 2147483647 h 950"/>
              <a:gd name="T88" fmla="*/ 2147483647 w 845"/>
              <a:gd name="T89" fmla="*/ 2147483647 h 950"/>
              <a:gd name="T90" fmla="*/ 2147483647 w 845"/>
              <a:gd name="T91" fmla="*/ 2147483647 h 950"/>
              <a:gd name="T92" fmla="*/ 2147483647 w 845"/>
              <a:gd name="T93" fmla="*/ 2147483647 h 950"/>
              <a:gd name="T94" fmla="*/ 2147483647 w 845"/>
              <a:gd name="T95" fmla="*/ 2147483647 h 950"/>
              <a:gd name="T96" fmla="*/ 2147483647 w 845"/>
              <a:gd name="T97" fmla="*/ 2147483647 h 950"/>
              <a:gd name="T98" fmla="*/ 2147483647 w 845"/>
              <a:gd name="T99" fmla="*/ 2147483647 h 950"/>
              <a:gd name="T100" fmla="*/ 2147483647 w 845"/>
              <a:gd name="T101" fmla="*/ 2147483647 h 950"/>
              <a:gd name="T102" fmla="*/ 2147483647 w 845"/>
              <a:gd name="T103" fmla="*/ 2147483647 h 950"/>
              <a:gd name="T104" fmla="*/ 2147483647 w 845"/>
              <a:gd name="T105" fmla="*/ 2147483647 h 950"/>
              <a:gd name="T106" fmla="*/ 2147483647 w 845"/>
              <a:gd name="T107" fmla="*/ 2147483647 h 950"/>
              <a:gd name="T108" fmla="*/ 2147483647 w 845"/>
              <a:gd name="T109" fmla="*/ 2147483647 h 950"/>
              <a:gd name="T110" fmla="*/ 2147483647 w 845"/>
              <a:gd name="T111" fmla="*/ 2147483647 h 950"/>
              <a:gd name="T112" fmla="*/ 2147483647 w 845"/>
              <a:gd name="T113" fmla="*/ 2147483647 h 950"/>
              <a:gd name="T114" fmla="*/ 2147483647 w 845"/>
              <a:gd name="T115" fmla="*/ 2147483647 h 950"/>
              <a:gd name="T116" fmla="*/ 2147483647 w 845"/>
              <a:gd name="T117" fmla="*/ 2147483647 h 950"/>
              <a:gd name="T118" fmla="*/ 2147483647 w 845"/>
              <a:gd name="T119" fmla="*/ 2147483647 h 950"/>
              <a:gd name="T120" fmla="*/ 2147483647 w 845"/>
              <a:gd name="T121" fmla="*/ 2147483647 h 950"/>
              <a:gd name="T122" fmla="*/ 2147483647 w 845"/>
              <a:gd name="T123" fmla="*/ 2147483647 h 950"/>
              <a:gd name="T124" fmla="*/ 2147483647 w 845"/>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45"/>
              <a:gd name="T190" fmla="*/ 0 h 950"/>
              <a:gd name="T191" fmla="*/ 845 w 845"/>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45" h="950">
                <a:moveTo>
                  <a:pt x="3" y="24"/>
                </a:moveTo>
                <a:lnTo>
                  <a:pt x="9" y="21"/>
                </a:lnTo>
                <a:lnTo>
                  <a:pt x="16" y="18"/>
                </a:lnTo>
                <a:lnTo>
                  <a:pt x="22" y="16"/>
                </a:lnTo>
                <a:lnTo>
                  <a:pt x="23" y="15"/>
                </a:lnTo>
                <a:lnTo>
                  <a:pt x="30" y="16"/>
                </a:lnTo>
                <a:lnTo>
                  <a:pt x="35" y="21"/>
                </a:lnTo>
                <a:lnTo>
                  <a:pt x="41" y="21"/>
                </a:lnTo>
                <a:lnTo>
                  <a:pt x="48" y="24"/>
                </a:lnTo>
                <a:lnTo>
                  <a:pt x="54" y="21"/>
                </a:lnTo>
                <a:lnTo>
                  <a:pt x="60" y="18"/>
                </a:lnTo>
                <a:lnTo>
                  <a:pt x="66" y="13"/>
                </a:lnTo>
                <a:lnTo>
                  <a:pt x="72" y="9"/>
                </a:lnTo>
                <a:lnTo>
                  <a:pt x="78" y="4"/>
                </a:lnTo>
                <a:lnTo>
                  <a:pt x="85" y="2"/>
                </a:lnTo>
                <a:lnTo>
                  <a:pt x="90" y="0"/>
                </a:lnTo>
                <a:lnTo>
                  <a:pt x="96" y="2"/>
                </a:lnTo>
                <a:lnTo>
                  <a:pt x="102" y="2"/>
                </a:lnTo>
                <a:lnTo>
                  <a:pt x="108" y="3"/>
                </a:lnTo>
                <a:lnTo>
                  <a:pt x="114" y="10"/>
                </a:lnTo>
                <a:lnTo>
                  <a:pt x="118" y="17"/>
                </a:lnTo>
                <a:lnTo>
                  <a:pt x="124" y="24"/>
                </a:lnTo>
                <a:lnTo>
                  <a:pt x="130" y="27"/>
                </a:lnTo>
                <a:lnTo>
                  <a:pt x="137" y="31"/>
                </a:lnTo>
                <a:lnTo>
                  <a:pt x="143" y="37"/>
                </a:lnTo>
                <a:lnTo>
                  <a:pt x="144" y="36"/>
                </a:lnTo>
                <a:lnTo>
                  <a:pt x="150" y="37"/>
                </a:lnTo>
                <a:lnTo>
                  <a:pt x="156" y="34"/>
                </a:lnTo>
                <a:lnTo>
                  <a:pt x="335" y="34"/>
                </a:lnTo>
                <a:lnTo>
                  <a:pt x="341" y="35"/>
                </a:lnTo>
                <a:lnTo>
                  <a:pt x="355" y="35"/>
                </a:lnTo>
                <a:lnTo>
                  <a:pt x="360" y="34"/>
                </a:lnTo>
                <a:lnTo>
                  <a:pt x="421" y="34"/>
                </a:lnTo>
                <a:lnTo>
                  <a:pt x="425" y="42"/>
                </a:lnTo>
                <a:lnTo>
                  <a:pt x="427" y="48"/>
                </a:lnTo>
                <a:lnTo>
                  <a:pt x="432" y="55"/>
                </a:lnTo>
                <a:lnTo>
                  <a:pt x="439" y="60"/>
                </a:lnTo>
                <a:lnTo>
                  <a:pt x="445" y="65"/>
                </a:lnTo>
                <a:lnTo>
                  <a:pt x="451" y="68"/>
                </a:lnTo>
                <a:lnTo>
                  <a:pt x="457" y="69"/>
                </a:lnTo>
                <a:lnTo>
                  <a:pt x="464" y="67"/>
                </a:lnTo>
                <a:lnTo>
                  <a:pt x="470" y="67"/>
                </a:lnTo>
                <a:lnTo>
                  <a:pt x="475" y="69"/>
                </a:lnTo>
                <a:lnTo>
                  <a:pt x="481" y="72"/>
                </a:lnTo>
                <a:lnTo>
                  <a:pt x="494" y="72"/>
                </a:lnTo>
                <a:lnTo>
                  <a:pt x="499" y="73"/>
                </a:lnTo>
                <a:lnTo>
                  <a:pt x="505" y="72"/>
                </a:lnTo>
                <a:lnTo>
                  <a:pt x="512" y="72"/>
                </a:lnTo>
                <a:lnTo>
                  <a:pt x="517" y="74"/>
                </a:lnTo>
                <a:lnTo>
                  <a:pt x="524" y="74"/>
                </a:lnTo>
                <a:lnTo>
                  <a:pt x="530" y="73"/>
                </a:lnTo>
                <a:lnTo>
                  <a:pt x="536" y="72"/>
                </a:lnTo>
                <a:lnTo>
                  <a:pt x="541" y="74"/>
                </a:lnTo>
                <a:lnTo>
                  <a:pt x="547" y="77"/>
                </a:lnTo>
                <a:lnTo>
                  <a:pt x="554" y="81"/>
                </a:lnTo>
                <a:lnTo>
                  <a:pt x="560" y="82"/>
                </a:lnTo>
                <a:lnTo>
                  <a:pt x="565" y="84"/>
                </a:lnTo>
                <a:lnTo>
                  <a:pt x="571" y="84"/>
                </a:lnTo>
                <a:lnTo>
                  <a:pt x="577" y="80"/>
                </a:lnTo>
                <a:lnTo>
                  <a:pt x="584" y="79"/>
                </a:lnTo>
                <a:lnTo>
                  <a:pt x="590" y="77"/>
                </a:lnTo>
                <a:lnTo>
                  <a:pt x="591" y="77"/>
                </a:lnTo>
                <a:lnTo>
                  <a:pt x="597" y="80"/>
                </a:lnTo>
                <a:lnTo>
                  <a:pt x="603" y="84"/>
                </a:lnTo>
                <a:lnTo>
                  <a:pt x="607" y="83"/>
                </a:lnTo>
                <a:lnTo>
                  <a:pt x="614" y="82"/>
                </a:lnTo>
                <a:lnTo>
                  <a:pt x="620" y="80"/>
                </a:lnTo>
                <a:lnTo>
                  <a:pt x="627" y="79"/>
                </a:lnTo>
                <a:lnTo>
                  <a:pt x="634" y="77"/>
                </a:lnTo>
                <a:lnTo>
                  <a:pt x="639" y="76"/>
                </a:lnTo>
                <a:lnTo>
                  <a:pt x="647" y="74"/>
                </a:lnTo>
                <a:lnTo>
                  <a:pt x="653" y="73"/>
                </a:lnTo>
                <a:lnTo>
                  <a:pt x="659" y="72"/>
                </a:lnTo>
                <a:lnTo>
                  <a:pt x="665" y="69"/>
                </a:lnTo>
                <a:lnTo>
                  <a:pt x="671" y="68"/>
                </a:lnTo>
                <a:lnTo>
                  <a:pt x="678" y="67"/>
                </a:lnTo>
                <a:lnTo>
                  <a:pt x="685" y="65"/>
                </a:lnTo>
                <a:lnTo>
                  <a:pt x="690" y="64"/>
                </a:lnTo>
                <a:lnTo>
                  <a:pt x="697" y="63"/>
                </a:lnTo>
                <a:lnTo>
                  <a:pt x="704" y="60"/>
                </a:lnTo>
                <a:lnTo>
                  <a:pt x="710" y="59"/>
                </a:lnTo>
                <a:lnTo>
                  <a:pt x="716" y="58"/>
                </a:lnTo>
                <a:lnTo>
                  <a:pt x="722" y="56"/>
                </a:lnTo>
                <a:lnTo>
                  <a:pt x="734" y="53"/>
                </a:lnTo>
                <a:lnTo>
                  <a:pt x="738" y="52"/>
                </a:lnTo>
                <a:lnTo>
                  <a:pt x="744" y="51"/>
                </a:lnTo>
                <a:lnTo>
                  <a:pt x="750" y="50"/>
                </a:lnTo>
                <a:lnTo>
                  <a:pt x="756" y="48"/>
                </a:lnTo>
                <a:lnTo>
                  <a:pt x="764" y="47"/>
                </a:lnTo>
                <a:lnTo>
                  <a:pt x="769" y="45"/>
                </a:lnTo>
                <a:lnTo>
                  <a:pt x="776" y="43"/>
                </a:lnTo>
                <a:lnTo>
                  <a:pt x="782" y="42"/>
                </a:lnTo>
                <a:lnTo>
                  <a:pt x="792" y="42"/>
                </a:lnTo>
                <a:lnTo>
                  <a:pt x="798" y="43"/>
                </a:lnTo>
                <a:lnTo>
                  <a:pt x="804" y="47"/>
                </a:lnTo>
                <a:lnTo>
                  <a:pt x="810" y="43"/>
                </a:lnTo>
                <a:lnTo>
                  <a:pt x="816" y="45"/>
                </a:lnTo>
                <a:lnTo>
                  <a:pt x="823" y="47"/>
                </a:lnTo>
                <a:lnTo>
                  <a:pt x="828" y="48"/>
                </a:lnTo>
                <a:lnTo>
                  <a:pt x="830" y="50"/>
                </a:lnTo>
                <a:lnTo>
                  <a:pt x="835" y="57"/>
                </a:lnTo>
                <a:lnTo>
                  <a:pt x="841" y="64"/>
                </a:lnTo>
                <a:lnTo>
                  <a:pt x="845" y="67"/>
                </a:lnTo>
                <a:lnTo>
                  <a:pt x="841" y="66"/>
                </a:lnTo>
                <a:lnTo>
                  <a:pt x="835" y="69"/>
                </a:lnTo>
                <a:lnTo>
                  <a:pt x="829" y="69"/>
                </a:lnTo>
                <a:lnTo>
                  <a:pt x="824" y="68"/>
                </a:lnTo>
                <a:lnTo>
                  <a:pt x="817" y="71"/>
                </a:lnTo>
                <a:lnTo>
                  <a:pt x="811" y="76"/>
                </a:lnTo>
                <a:lnTo>
                  <a:pt x="807" y="79"/>
                </a:lnTo>
                <a:lnTo>
                  <a:pt x="803" y="85"/>
                </a:lnTo>
                <a:lnTo>
                  <a:pt x="797" y="87"/>
                </a:lnTo>
                <a:lnTo>
                  <a:pt x="793" y="80"/>
                </a:lnTo>
                <a:lnTo>
                  <a:pt x="787" y="82"/>
                </a:lnTo>
                <a:lnTo>
                  <a:pt x="781" y="83"/>
                </a:lnTo>
                <a:lnTo>
                  <a:pt x="775" y="90"/>
                </a:lnTo>
                <a:lnTo>
                  <a:pt x="769" y="93"/>
                </a:lnTo>
                <a:lnTo>
                  <a:pt x="763" y="97"/>
                </a:lnTo>
                <a:lnTo>
                  <a:pt x="759" y="104"/>
                </a:lnTo>
                <a:lnTo>
                  <a:pt x="753" y="109"/>
                </a:lnTo>
                <a:lnTo>
                  <a:pt x="748" y="116"/>
                </a:lnTo>
                <a:lnTo>
                  <a:pt x="741" y="121"/>
                </a:lnTo>
                <a:lnTo>
                  <a:pt x="739" y="115"/>
                </a:lnTo>
                <a:lnTo>
                  <a:pt x="738" y="108"/>
                </a:lnTo>
                <a:lnTo>
                  <a:pt x="735" y="101"/>
                </a:lnTo>
                <a:lnTo>
                  <a:pt x="728" y="96"/>
                </a:lnTo>
                <a:lnTo>
                  <a:pt x="725" y="90"/>
                </a:lnTo>
                <a:lnTo>
                  <a:pt x="722" y="83"/>
                </a:lnTo>
                <a:lnTo>
                  <a:pt x="710" y="83"/>
                </a:lnTo>
                <a:lnTo>
                  <a:pt x="705" y="84"/>
                </a:lnTo>
                <a:lnTo>
                  <a:pt x="681" y="90"/>
                </a:lnTo>
                <a:lnTo>
                  <a:pt x="673" y="91"/>
                </a:lnTo>
                <a:lnTo>
                  <a:pt x="658" y="94"/>
                </a:lnTo>
                <a:lnTo>
                  <a:pt x="641" y="99"/>
                </a:lnTo>
                <a:lnTo>
                  <a:pt x="628" y="102"/>
                </a:lnTo>
                <a:lnTo>
                  <a:pt x="627" y="102"/>
                </a:lnTo>
                <a:lnTo>
                  <a:pt x="607" y="107"/>
                </a:lnTo>
                <a:lnTo>
                  <a:pt x="594" y="107"/>
                </a:lnTo>
                <a:lnTo>
                  <a:pt x="578" y="108"/>
                </a:lnTo>
                <a:lnTo>
                  <a:pt x="578" y="132"/>
                </a:lnTo>
                <a:lnTo>
                  <a:pt x="578" y="140"/>
                </a:lnTo>
                <a:lnTo>
                  <a:pt x="578" y="168"/>
                </a:lnTo>
                <a:lnTo>
                  <a:pt x="577" y="176"/>
                </a:lnTo>
                <a:lnTo>
                  <a:pt x="577" y="211"/>
                </a:lnTo>
                <a:lnTo>
                  <a:pt x="576" y="218"/>
                </a:lnTo>
                <a:lnTo>
                  <a:pt x="576" y="276"/>
                </a:lnTo>
                <a:lnTo>
                  <a:pt x="576" y="284"/>
                </a:lnTo>
                <a:lnTo>
                  <a:pt x="576" y="309"/>
                </a:lnTo>
                <a:lnTo>
                  <a:pt x="575" y="319"/>
                </a:lnTo>
                <a:lnTo>
                  <a:pt x="575" y="352"/>
                </a:lnTo>
                <a:lnTo>
                  <a:pt x="575" y="360"/>
                </a:lnTo>
                <a:lnTo>
                  <a:pt x="575" y="384"/>
                </a:lnTo>
                <a:lnTo>
                  <a:pt x="574" y="395"/>
                </a:lnTo>
                <a:lnTo>
                  <a:pt x="574" y="398"/>
                </a:lnTo>
                <a:lnTo>
                  <a:pt x="512" y="398"/>
                </a:lnTo>
                <a:lnTo>
                  <a:pt x="512" y="416"/>
                </a:lnTo>
                <a:lnTo>
                  <a:pt x="512" y="423"/>
                </a:lnTo>
                <a:lnTo>
                  <a:pt x="512" y="461"/>
                </a:lnTo>
                <a:lnTo>
                  <a:pt x="511" y="468"/>
                </a:lnTo>
                <a:lnTo>
                  <a:pt x="511" y="507"/>
                </a:lnTo>
                <a:lnTo>
                  <a:pt x="510" y="515"/>
                </a:lnTo>
                <a:lnTo>
                  <a:pt x="510" y="545"/>
                </a:lnTo>
                <a:lnTo>
                  <a:pt x="510" y="557"/>
                </a:lnTo>
                <a:lnTo>
                  <a:pt x="510" y="588"/>
                </a:lnTo>
                <a:lnTo>
                  <a:pt x="509" y="597"/>
                </a:lnTo>
                <a:lnTo>
                  <a:pt x="509" y="626"/>
                </a:lnTo>
                <a:lnTo>
                  <a:pt x="509" y="636"/>
                </a:lnTo>
                <a:lnTo>
                  <a:pt x="509" y="665"/>
                </a:lnTo>
                <a:lnTo>
                  <a:pt x="508" y="673"/>
                </a:lnTo>
                <a:lnTo>
                  <a:pt x="508" y="697"/>
                </a:lnTo>
                <a:lnTo>
                  <a:pt x="508" y="698"/>
                </a:lnTo>
                <a:lnTo>
                  <a:pt x="508" y="726"/>
                </a:lnTo>
                <a:lnTo>
                  <a:pt x="507" y="734"/>
                </a:lnTo>
                <a:lnTo>
                  <a:pt x="507" y="755"/>
                </a:lnTo>
                <a:lnTo>
                  <a:pt x="506" y="763"/>
                </a:lnTo>
                <a:lnTo>
                  <a:pt x="506" y="782"/>
                </a:lnTo>
                <a:lnTo>
                  <a:pt x="506" y="789"/>
                </a:lnTo>
                <a:lnTo>
                  <a:pt x="506" y="811"/>
                </a:lnTo>
                <a:lnTo>
                  <a:pt x="505" y="819"/>
                </a:lnTo>
                <a:lnTo>
                  <a:pt x="505" y="838"/>
                </a:lnTo>
                <a:lnTo>
                  <a:pt x="505" y="846"/>
                </a:lnTo>
                <a:lnTo>
                  <a:pt x="505" y="868"/>
                </a:lnTo>
                <a:lnTo>
                  <a:pt x="504" y="876"/>
                </a:lnTo>
                <a:lnTo>
                  <a:pt x="504" y="896"/>
                </a:lnTo>
                <a:lnTo>
                  <a:pt x="504" y="903"/>
                </a:lnTo>
                <a:lnTo>
                  <a:pt x="504" y="906"/>
                </a:lnTo>
                <a:lnTo>
                  <a:pt x="498" y="907"/>
                </a:lnTo>
                <a:lnTo>
                  <a:pt x="490" y="912"/>
                </a:lnTo>
                <a:lnTo>
                  <a:pt x="485" y="913"/>
                </a:lnTo>
                <a:lnTo>
                  <a:pt x="479" y="914"/>
                </a:lnTo>
                <a:lnTo>
                  <a:pt x="477" y="915"/>
                </a:lnTo>
                <a:lnTo>
                  <a:pt x="473" y="921"/>
                </a:lnTo>
                <a:lnTo>
                  <a:pt x="471" y="928"/>
                </a:lnTo>
                <a:lnTo>
                  <a:pt x="465" y="930"/>
                </a:lnTo>
                <a:lnTo>
                  <a:pt x="460" y="930"/>
                </a:lnTo>
                <a:lnTo>
                  <a:pt x="457" y="937"/>
                </a:lnTo>
                <a:lnTo>
                  <a:pt x="459" y="944"/>
                </a:lnTo>
                <a:lnTo>
                  <a:pt x="454" y="946"/>
                </a:lnTo>
                <a:lnTo>
                  <a:pt x="449" y="950"/>
                </a:lnTo>
                <a:lnTo>
                  <a:pt x="442" y="946"/>
                </a:lnTo>
                <a:lnTo>
                  <a:pt x="436" y="942"/>
                </a:lnTo>
                <a:lnTo>
                  <a:pt x="430" y="940"/>
                </a:lnTo>
                <a:lnTo>
                  <a:pt x="424" y="939"/>
                </a:lnTo>
                <a:lnTo>
                  <a:pt x="418" y="940"/>
                </a:lnTo>
                <a:lnTo>
                  <a:pt x="412" y="943"/>
                </a:lnTo>
                <a:lnTo>
                  <a:pt x="406" y="944"/>
                </a:lnTo>
                <a:lnTo>
                  <a:pt x="399" y="943"/>
                </a:lnTo>
                <a:lnTo>
                  <a:pt x="394" y="944"/>
                </a:lnTo>
                <a:lnTo>
                  <a:pt x="387" y="943"/>
                </a:lnTo>
                <a:lnTo>
                  <a:pt x="381" y="938"/>
                </a:lnTo>
                <a:lnTo>
                  <a:pt x="376" y="935"/>
                </a:lnTo>
                <a:lnTo>
                  <a:pt x="368" y="932"/>
                </a:lnTo>
                <a:lnTo>
                  <a:pt x="363" y="932"/>
                </a:lnTo>
                <a:lnTo>
                  <a:pt x="360" y="935"/>
                </a:lnTo>
                <a:lnTo>
                  <a:pt x="356" y="928"/>
                </a:lnTo>
                <a:lnTo>
                  <a:pt x="350" y="928"/>
                </a:lnTo>
                <a:lnTo>
                  <a:pt x="346" y="921"/>
                </a:lnTo>
                <a:lnTo>
                  <a:pt x="342" y="914"/>
                </a:lnTo>
                <a:lnTo>
                  <a:pt x="342" y="907"/>
                </a:lnTo>
                <a:lnTo>
                  <a:pt x="345" y="900"/>
                </a:lnTo>
                <a:lnTo>
                  <a:pt x="342" y="894"/>
                </a:lnTo>
                <a:lnTo>
                  <a:pt x="336" y="891"/>
                </a:lnTo>
                <a:lnTo>
                  <a:pt x="332" y="886"/>
                </a:lnTo>
                <a:lnTo>
                  <a:pt x="331" y="881"/>
                </a:lnTo>
                <a:lnTo>
                  <a:pt x="325" y="875"/>
                </a:lnTo>
                <a:lnTo>
                  <a:pt x="320" y="878"/>
                </a:lnTo>
                <a:lnTo>
                  <a:pt x="314" y="884"/>
                </a:lnTo>
                <a:lnTo>
                  <a:pt x="309" y="891"/>
                </a:lnTo>
                <a:lnTo>
                  <a:pt x="307" y="898"/>
                </a:lnTo>
                <a:lnTo>
                  <a:pt x="306" y="905"/>
                </a:lnTo>
                <a:lnTo>
                  <a:pt x="304" y="912"/>
                </a:lnTo>
                <a:lnTo>
                  <a:pt x="298" y="912"/>
                </a:lnTo>
                <a:lnTo>
                  <a:pt x="292" y="916"/>
                </a:lnTo>
                <a:lnTo>
                  <a:pt x="290" y="919"/>
                </a:lnTo>
                <a:lnTo>
                  <a:pt x="285" y="920"/>
                </a:lnTo>
                <a:lnTo>
                  <a:pt x="278" y="913"/>
                </a:lnTo>
                <a:lnTo>
                  <a:pt x="273" y="907"/>
                </a:lnTo>
                <a:lnTo>
                  <a:pt x="270" y="905"/>
                </a:lnTo>
                <a:lnTo>
                  <a:pt x="266" y="898"/>
                </a:lnTo>
                <a:lnTo>
                  <a:pt x="261" y="891"/>
                </a:lnTo>
                <a:lnTo>
                  <a:pt x="255" y="887"/>
                </a:lnTo>
                <a:lnTo>
                  <a:pt x="249" y="880"/>
                </a:lnTo>
                <a:lnTo>
                  <a:pt x="243" y="873"/>
                </a:lnTo>
                <a:lnTo>
                  <a:pt x="240" y="866"/>
                </a:lnTo>
                <a:lnTo>
                  <a:pt x="238" y="859"/>
                </a:lnTo>
                <a:lnTo>
                  <a:pt x="232" y="852"/>
                </a:lnTo>
                <a:lnTo>
                  <a:pt x="232" y="847"/>
                </a:lnTo>
                <a:lnTo>
                  <a:pt x="228" y="839"/>
                </a:lnTo>
                <a:lnTo>
                  <a:pt x="226" y="833"/>
                </a:lnTo>
                <a:lnTo>
                  <a:pt x="221" y="826"/>
                </a:lnTo>
                <a:lnTo>
                  <a:pt x="217" y="818"/>
                </a:lnTo>
                <a:lnTo>
                  <a:pt x="216" y="813"/>
                </a:lnTo>
                <a:lnTo>
                  <a:pt x="215" y="806"/>
                </a:lnTo>
                <a:lnTo>
                  <a:pt x="215" y="799"/>
                </a:lnTo>
                <a:lnTo>
                  <a:pt x="214" y="792"/>
                </a:lnTo>
                <a:lnTo>
                  <a:pt x="210" y="785"/>
                </a:lnTo>
                <a:lnTo>
                  <a:pt x="208" y="778"/>
                </a:lnTo>
                <a:lnTo>
                  <a:pt x="206" y="773"/>
                </a:lnTo>
                <a:lnTo>
                  <a:pt x="209" y="766"/>
                </a:lnTo>
                <a:lnTo>
                  <a:pt x="210" y="760"/>
                </a:lnTo>
                <a:lnTo>
                  <a:pt x="208" y="753"/>
                </a:lnTo>
                <a:lnTo>
                  <a:pt x="206" y="746"/>
                </a:lnTo>
                <a:lnTo>
                  <a:pt x="204" y="745"/>
                </a:lnTo>
                <a:lnTo>
                  <a:pt x="198" y="738"/>
                </a:lnTo>
                <a:lnTo>
                  <a:pt x="199" y="731"/>
                </a:lnTo>
                <a:lnTo>
                  <a:pt x="200" y="725"/>
                </a:lnTo>
                <a:lnTo>
                  <a:pt x="199" y="718"/>
                </a:lnTo>
                <a:lnTo>
                  <a:pt x="196" y="711"/>
                </a:lnTo>
                <a:lnTo>
                  <a:pt x="196" y="704"/>
                </a:lnTo>
                <a:lnTo>
                  <a:pt x="191" y="697"/>
                </a:lnTo>
                <a:lnTo>
                  <a:pt x="191" y="690"/>
                </a:lnTo>
                <a:lnTo>
                  <a:pt x="192" y="684"/>
                </a:lnTo>
                <a:lnTo>
                  <a:pt x="192" y="677"/>
                </a:lnTo>
                <a:lnTo>
                  <a:pt x="191" y="670"/>
                </a:lnTo>
                <a:lnTo>
                  <a:pt x="189" y="663"/>
                </a:lnTo>
                <a:lnTo>
                  <a:pt x="189" y="656"/>
                </a:lnTo>
                <a:lnTo>
                  <a:pt x="191" y="649"/>
                </a:lnTo>
                <a:lnTo>
                  <a:pt x="192" y="642"/>
                </a:lnTo>
                <a:lnTo>
                  <a:pt x="191" y="636"/>
                </a:lnTo>
                <a:lnTo>
                  <a:pt x="188" y="632"/>
                </a:lnTo>
                <a:lnTo>
                  <a:pt x="188" y="625"/>
                </a:lnTo>
                <a:lnTo>
                  <a:pt x="186" y="618"/>
                </a:lnTo>
                <a:lnTo>
                  <a:pt x="183" y="610"/>
                </a:lnTo>
                <a:lnTo>
                  <a:pt x="179" y="605"/>
                </a:lnTo>
                <a:lnTo>
                  <a:pt x="177" y="598"/>
                </a:lnTo>
                <a:lnTo>
                  <a:pt x="177" y="591"/>
                </a:lnTo>
                <a:lnTo>
                  <a:pt x="175" y="584"/>
                </a:lnTo>
                <a:lnTo>
                  <a:pt x="172" y="577"/>
                </a:lnTo>
                <a:lnTo>
                  <a:pt x="170" y="571"/>
                </a:lnTo>
                <a:lnTo>
                  <a:pt x="169" y="564"/>
                </a:lnTo>
                <a:lnTo>
                  <a:pt x="169" y="557"/>
                </a:lnTo>
                <a:lnTo>
                  <a:pt x="171" y="551"/>
                </a:lnTo>
                <a:lnTo>
                  <a:pt x="172" y="544"/>
                </a:lnTo>
                <a:lnTo>
                  <a:pt x="171" y="537"/>
                </a:lnTo>
                <a:lnTo>
                  <a:pt x="171" y="531"/>
                </a:lnTo>
                <a:lnTo>
                  <a:pt x="171" y="524"/>
                </a:lnTo>
                <a:lnTo>
                  <a:pt x="169" y="517"/>
                </a:lnTo>
                <a:lnTo>
                  <a:pt x="168" y="510"/>
                </a:lnTo>
                <a:lnTo>
                  <a:pt x="172" y="503"/>
                </a:lnTo>
                <a:lnTo>
                  <a:pt x="171" y="496"/>
                </a:lnTo>
                <a:lnTo>
                  <a:pt x="169" y="489"/>
                </a:lnTo>
                <a:lnTo>
                  <a:pt x="173" y="492"/>
                </a:lnTo>
                <a:lnTo>
                  <a:pt x="179" y="493"/>
                </a:lnTo>
                <a:lnTo>
                  <a:pt x="185" y="494"/>
                </a:lnTo>
                <a:lnTo>
                  <a:pt x="184" y="491"/>
                </a:lnTo>
                <a:lnTo>
                  <a:pt x="183" y="484"/>
                </a:lnTo>
                <a:lnTo>
                  <a:pt x="182" y="477"/>
                </a:lnTo>
                <a:lnTo>
                  <a:pt x="182" y="456"/>
                </a:lnTo>
                <a:lnTo>
                  <a:pt x="183" y="450"/>
                </a:lnTo>
                <a:lnTo>
                  <a:pt x="177" y="453"/>
                </a:lnTo>
                <a:lnTo>
                  <a:pt x="175" y="453"/>
                </a:lnTo>
                <a:lnTo>
                  <a:pt x="173" y="453"/>
                </a:lnTo>
                <a:lnTo>
                  <a:pt x="173" y="446"/>
                </a:lnTo>
                <a:lnTo>
                  <a:pt x="172" y="439"/>
                </a:lnTo>
                <a:lnTo>
                  <a:pt x="169" y="432"/>
                </a:lnTo>
                <a:lnTo>
                  <a:pt x="167" y="427"/>
                </a:lnTo>
                <a:lnTo>
                  <a:pt x="163" y="420"/>
                </a:lnTo>
                <a:lnTo>
                  <a:pt x="159" y="413"/>
                </a:lnTo>
                <a:lnTo>
                  <a:pt x="157" y="406"/>
                </a:lnTo>
                <a:lnTo>
                  <a:pt x="156" y="405"/>
                </a:lnTo>
                <a:lnTo>
                  <a:pt x="152" y="398"/>
                </a:lnTo>
                <a:lnTo>
                  <a:pt x="147" y="391"/>
                </a:lnTo>
                <a:lnTo>
                  <a:pt x="142" y="384"/>
                </a:lnTo>
                <a:lnTo>
                  <a:pt x="140" y="379"/>
                </a:lnTo>
                <a:lnTo>
                  <a:pt x="137" y="371"/>
                </a:lnTo>
                <a:lnTo>
                  <a:pt x="135" y="368"/>
                </a:lnTo>
                <a:lnTo>
                  <a:pt x="132" y="362"/>
                </a:lnTo>
                <a:lnTo>
                  <a:pt x="130" y="355"/>
                </a:lnTo>
                <a:lnTo>
                  <a:pt x="125" y="348"/>
                </a:lnTo>
                <a:lnTo>
                  <a:pt x="122" y="341"/>
                </a:lnTo>
                <a:lnTo>
                  <a:pt x="118" y="335"/>
                </a:lnTo>
                <a:lnTo>
                  <a:pt x="118" y="334"/>
                </a:lnTo>
                <a:lnTo>
                  <a:pt x="114" y="327"/>
                </a:lnTo>
                <a:lnTo>
                  <a:pt x="112" y="321"/>
                </a:lnTo>
                <a:lnTo>
                  <a:pt x="108" y="314"/>
                </a:lnTo>
                <a:lnTo>
                  <a:pt x="105" y="309"/>
                </a:lnTo>
                <a:lnTo>
                  <a:pt x="102" y="301"/>
                </a:lnTo>
                <a:lnTo>
                  <a:pt x="102" y="294"/>
                </a:lnTo>
                <a:lnTo>
                  <a:pt x="100" y="289"/>
                </a:lnTo>
                <a:lnTo>
                  <a:pt x="97" y="281"/>
                </a:lnTo>
                <a:lnTo>
                  <a:pt x="94" y="275"/>
                </a:lnTo>
                <a:lnTo>
                  <a:pt x="94" y="268"/>
                </a:lnTo>
                <a:lnTo>
                  <a:pt x="92" y="260"/>
                </a:lnTo>
                <a:lnTo>
                  <a:pt x="90" y="254"/>
                </a:lnTo>
                <a:lnTo>
                  <a:pt x="84" y="247"/>
                </a:lnTo>
                <a:lnTo>
                  <a:pt x="82" y="241"/>
                </a:lnTo>
                <a:lnTo>
                  <a:pt x="82" y="238"/>
                </a:lnTo>
                <a:lnTo>
                  <a:pt x="79" y="231"/>
                </a:lnTo>
                <a:lnTo>
                  <a:pt x="76" y="225"/>
                </a:lnTo>
                <a:lnTo>
                  <a:pt x="72" y="218"/>
                </a:lnTo>
                <a:lnTo>
                  <a:pt x="69" y="211"/>
                </a:lnTo>
                <a:lnTo>
                  <a:pt x="66" y="204"/>
                </a:lnTo>
                <a:lnTo>
                  <a:pt x="63" y="198"/>
                </a:lnTo>
                <a:lnTo>
                  <a:pt x="62" y="194"/>
                </a:lnTo>
                <a:lnTo>
                  <a:pt x="61" y="188"/>
                </a:lnTo>
                <a:lnTo>
                  <a:pt x="57" y="180"/>
                </a:lnTo>
                <a:lnTo>
                  <a:pt x="55" y="173"/>
                </a:lnTo>
                <a:lnTo>
                  <a:pt x="52" y="168"/>
                </a:lnTo>
                <a:lnTo>
                  <a:pt x="51" y="165"/>
                </a:lnTo>
                <a:lnTo>
                  <a:pt x="47" y="158"/>
                </a:lnTo>
                <a:lnTo>
                  <a:pt x="44" y="152"/>
                </a:lnTo>
                <a:lnTo>
                  <a:pt x="40" y="146"/>
                </a:lnTo>
                <a:lnTo>
                  <a:pt x="37" y="139"/>
                </a:lnTo>
                <a:lnTo>
                  <a:pt x="30" y="132"/>
                </a:lnTo>
                <a:lnTo>
                  <a:pt x="24" y="126"/>
                </a:lnTo>
                <a:lnTo>
                  <a:pt x="20" y="120"/>
                </a:lnTo>
                <a:lnTo>
                  <a:pt x="19" y="113"/>
                </a:lnTo>
                <a:lnTo>
                  <a:pt x="16" y="106"/>
                </a:lnTo>
                <a:lnTo>
                  <a:pt x="12" y="99"/>
                </a:lnTo>
                <a:lnTo>
                  <a:pt x="7" y="92"/>
                </a:lnTo>
                <a:lnTo>
                  <a:pt x="5" y="85"/>
                </a:lnTo>
                <a:lnTo>
                  <a:pt x="3" y="79"/>
                </a:lnTo>
                <a:lnTo>
                  <a:pt x="3" y="73"/>
                </a:lnTo>
                <a:lnTo>
                  <a:pt x="2" y="65"/>
                </a:lnTo>
                <a:lnTo>
                  <a:pt x="2" y="59"/>
                </a:lnTo>
                <a:lnTo>
                  <a:pt x="1" y="51"/>
                </a:lnTo>
                <a:lnTo>
                  <a:pt x="0" y="45"/>
                </a:lnTo>
                <a:lnTo>
                  <a:pt x="1" y="37"/>
                </a:lnTo>
                <a:lnTo>
                  <a:pt x="2" y="31"/>
                </a:lnTo>
                <a:lnTo>
                  <a:pt x="3" y="2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4" name="Freeform 371"/>
          <p:cNvSpPr>
            <a:spLocks/>
          </p:cNvSpPr>
          <p:nvPr/>
        </p:nvSpPr>
        <p:spPr bwMode="auto">
          <a:xfrm>
            <a:off x="4600575" y="3389313"/>
            <a:ext cx="3175" cy="3175"/>
          </a:xfrm>
          <a:custGeom>
            <a:avLst/>
            <a:gdLst>
              <a:gd name="T0" fmla="*/ 2147483647 w 6"/>
              <a:gd name="T1" fmla="*/ 2147483647 h 7"/>
              <a:gd name="T2" fmla="*/ 0 w 6"/>
              <a:gd name="T3" fmla="*/ 0 h 7"/>
              <a:gd name="T4" fmla="*/ 2147483647 w 6"/>
              <a:gd name="T5" fmla="*/ 2147483647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4" y="7"/>
                </a:moveTo>
                <a:lnTo>
                  <a:pt x="0" y="0"/>
                </a:lnTo>
                <a:lnTo>
                  <a:pt x="6" y="1"/>
                </a:lnTo>
                <a:lnTo>
                  <a:pt x="4"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5" name="Freeform 372"/>
          <p:cNvSpPr>
            <a:spLocks/>
          </p:cNvSpPr>
          <p:nvPr/>
        </p:nvSpPr>
        <p:spPr bwMode="auto">
          <a:xfrm>
            <a:off x="4613275" y="4557713"/>
            <a:ext cx="569913" cy="696912"/>
          </a:xfrm>
          <a:custGeom>
            <a:avLst/>
            <a:gdLst>
              <a:gd name="T0" fmla="*/ 2147483647 w 1208"/>
              <a:gd name="T1" fmla="*/ 2147483647 h 1486"/>
              <a:gd name="T2" fmla="*/ 2147483647 w 1208"/>
              <a:gd name="T3" fmla="*/ 2147483647 h 1486"/>
              <a:gd name="T4" fmla="*/ 2147483647 w 1208"/>
              <a:gd name="T5" fmla="*/ 2147483647 h 1486"/>
              <a:gd name="T6" fmla="*/ 2147483647 w 1208"/>
              <a:gd name="T7" fmla="*/ 2147483647 h 1486"/>
              <a:gd name="T8" fmla="*/ 2147483647 w 1208"/>
              <a:gd name="T9" fmla="*/ 2147483647 h 1486"/>
              <a:gd name="T10" fmla="*/ 2147483647 w 1208"/>
              <a:gd name="T11" fmla="*/ 2147483647 h 1486"/>
              <a:gd name="T12" fmla="*/ 2147483647 w 1208"/>
              <a:gd name="T13" fmla="*/ 2147483647 h 1486"/>
              <a:gd name="T14" fmla="*/ 2147483647 w 1208"/>
              <a:gd name="T15" fmla="*/ 2147483647 h 1486"/>
              <a:gd name="T16" fmla="*/ 2147483647 w 1208"/>
              <a:gd name="T17" fmla="*/ 2147483647 h 1486"/>
              <a:gd name="T18" fmla="*/ 2147483647 w 1208"/>
              <a:gd name="T19" fmla="*/ 2147483647 h 1486"/>
              <a:gd name="T20" fmla="*/ 2147483647 w 1208"/>
              <a:gd name="T21" fmla="*/ 2147483647 h 1486"/>
              <a:gd name="T22" fmla="*/ 2147483647 w 1208"/>
              <a:gd name="T23" fmla="*/ 2147483647 h 1486"/>
              <a:gd name="T24" fmla="*/ 2147483647 w 1208"/>
              <a:gd name="T25" fmla="*/ 2147483647 h 1486"/>
              <a:gd name="T26" fmla="*/ 2147483647 w 1208"/>
              <a:gd name="T27" fmla="*/ 2147483647 h 1486"/>
              <a:gd name="T28" fmla="*/ 2147483647 w 1208"/>
              <a:gd name="T29" fmla="*/ 2147483647 h 1486"/>
              <a:gd name="T30" fmla="*/ 2147483647 w 1208"/>
              <a:gd name="T31" fmla="*/ 2147483647 h 1486"/>
              <a:gd name="T32" fmla="*/ 2147483647 w 1208"/>
              <a:gd name="T33" fmla="*/ 2147483647 h 1486"/>
              <a:gd name="T34" fmla="*/ 2147483647 w 1208"/>
              <a:gd name="T35" fmla="*/ 2147483647 h 1486"/>
              <a:gd name="T36" fmla="*/ 2147483647 w 1208"/>
              <a:gd name="T37" fmla="*/ 2147483647 h 1486"/>
              <a:gd name="T38" fmla="*/ 2147483647 w 1208"/>
              <a:gd name="T39" fmla="*/ 2147483647 h 1486"/>
              <a:gd name="T40" fmla="*/ 2147483647 w 1208"/>
              <a:gd name="T41" fmla="*/ 2147483647 h 1486"/>
              <a:gd name="T42" fmla="*/ 2147483647 w 1208"/>
              <a:gd name="T43" fmla="*/ 2147483647 h 1486"/>
              <a:gd name="T44" fmla="*/ 2147483647 w 1208"/>
              <a:gd name="T45" fmla="*/ 2147483647 h 1486"/>
              <a:gd name="T46" fmla="*/ 2147483647 w 1208"/>
              <a:gd name="T47" fmla="*/ 2147483647 h 1486"/>
              <a:gd name="T48" fmla="*/ 2147483647 w 1208"/>
              <a:gd name="T49" fmla="*/ 2147483647 h 1486"/>
              <a:gd name="T50" fmla="*/ 2147483647 w 1208"/>
              <a:gd name="T51" fmla="*/ 2147483647 h 1486"/>
              <a:gd name="T52" fmla="*/ 2147483647 w 1208"/>
              <a:gd name="T53" fmla="*/ 2147483647 h 1486"/>
              <a:gd name="T54" fmla="*/ 2147483647 w 1208"/>
              <a:gd name="T55" fmla="*/ 2147483647 h 1486"/>
              <a:gd name="T56" fmla="*/ 2147483647 w 1208"/>
              <a:gd name="T57" fmla="*/ 2147483647 h 1486"/>
              <a:gd name="T58" fmla="*/ 2147483647 w 1208"/>
              <a:gd name="T59" fmla="*/ 2147483647 h 1486"/>
              <a:gd name="T60" fmla="*/ 2147483647 w 1208"/>
              <a:gd name="T61" fmla="*/ 2147483647 h 1486"/>
              <a:gd name="T62" fmla="*/ 2147483647 w 1208"/>
              <a:gd name="T63" fmla="*/ 2147483647 h 1486"/>
              <a:gd name="T64" fmla="*/ 2147483647 w 1208"/>
              <a:gd name="T65" fmla="*/ 2147483647 h 1486"/>
              <a:gd name="T66" fmla="*/ 2147483647 w 1208"/>
              <a:gd name="T67" fmla="*/ 2147483647 h 1486"/>
              <a:gd name="T68" fmla="*/ 2147483647 w 1208"/>
              <a:gd name="T69" fmla="*/ 2147483647 h 1486"/>
              <a:gd name="T70" fmla="*/ 2147483647 w 1208"/>
              <a:gd name="T71" fmla="*/ 2147483647 h 1486"/>
              <a:gd name="T72" fmla="*/ 2147483647 w 1208"/>
              <a:gd name="T73" fmla="*/ 2147483647 h 1486"/>
              <a:gd name="T74" fmla="*/ 2147483647 w 1208"/>
              <a:gd name="T75" fmla="*/ 2147483647 h 1486"/>
              <a:gd name="T76" fmla="*/ 2147483647 w 1208"/>
              <a:gd name="T77" fmla="*/ 2147483647 h 1486"/>
              <a:gd name="T78" fmla="*/ 2147483647 w 1208"/>
              <a:gd name="T79" fmla="*/ 2147483647 h 1486"/>
              <a:gd name="T80" fmla="*/ 2147483647 w 1208"/>
              <a:gd name="T81" fmla="*/ 2147483647 h 1486"/>
              <a:gd name="T82" fmla="*/ 2147483647 w 1208"/>
              <a:gd name="T83" fmla="*/ 2147483647 h 1486"/>
              <a:gd name="T84" fmla="*/ 2147483647 w 1208"/>
              <a:gd name="T85" fmla="*/ 2147483647 h 1486"/>
              <a:gd name="T86" fmla="*/ 2147483647 w 1208"/>
              <a:gd name="T87" fmla="*/ 2147483647 h 1486"/>
              <a:gd name="T88" fmla="*/ 2147483647 w 1208"/>
              <a:gd name="T89" fmla="*/ 2147483647 h 1486"/>
              <a:gd name="T90" fmla="*/ 2147483647 w 1208"/>
              <a:gd name="T91" fmla="*/ 2147483647 h 1486"/>
              <a:gd name="T92" fmla="*/ 2147483647 w 1208"/>
              <a:gd name="T93" fmla="*/ 2147483647 h 1486"/>
              <a:gd name="T94" fmla="*/ 2147483647 w 1208"/>
              <a:gd name="T95" fmla="*/ 2147483647 h 1486"/>
              <a:gd name="T96" fmla="*/ 2147483647 w 1208"/>
              <a:gd name="T97" fmla="*/ 2147483647 h 1486"/>
              <a:gd name="T98" fmla="*/ 2147483647 w 1208"/>
              <a:gd name="T99" fmla="*/ 2147483647 h 1486"/>
              <a:gd name="T100" fmla="*/ 2147483647 w 1208"/>
              <a:gd name="T101" fmla="*/ 2147483647 h 1486"/>
              <a:gd name="T102" fmla="*/ 2147483647 w 1208"/>
              <a:gd name="T103" fmla="*/ 2147483647 h 1486"/>
              <a:gd name="T104" fmla="*/ 2147483647 w 1208"/>
              <a:gd name="T105" fmla="*/ 2147483647 h 1486"/>
              <a:gd name="T106" fmla="*/ 2147483647 w 1208"/>
              <a:gd name="T107" fmla="*/ 2147483647 h 1486"/>
              <a:gd name="T108" fmla="*/ 2147483647 w 1208"/>
              <a:gd name="T109" fmla="*/ 2147483647 h 1486"/>
              <a:gd name="T110" fmla="*/ 2147483647 w 1208"/>
              <a:gd name="T111" fmla="*/ 2147483647 h 1486"/>
              <a:gd name="T112" fmla="*/ 2147483647 w 1208"/>
              <a:gd name="T113" fmla="*/ 2147483647 h 1486"/>
              <a:gd name="T114" fmla="*/ 2147483647 w 1208"/>
              <a:gd name="T115" fmla="*/ 2147483647 h 1486"/>
              <a:gd name="T116" fmla="*/ 2147483647 w 1208"/>
              <a:gd name="T117" fmla="*/ 2147483647 h 1486"/>
              <a:gd name="T118" fmla="*/ 2147483647 w 1208"/>
              <a:gd name="T119" fmla="*/ 2147483647 h 1486"/>
              <a:gd name="T120" fmla="*/ 2147483647 w 1208"/>
              <a:gd name="T121" fmla="*/ 2147483647 h 14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08"/>
              <a:gd name="T184" fmla="*/ 0 h 1486"/>
              <a:gd name="T185" fmla="*/ 1208 w 1208"/>
              <a:gd name="T186" fmla="*/ 1486 h 148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08" h="1486">
                <a:moveTo>
                  <a:pt x="0" y="880"/>
                </a:moveTo>
                <a:lnTo>
                  <a:pt x="1" y="879"/>
                </a:lnTo>
                <a:lnTo>
                  <a:pt x="8" y="877"/>
                </a:lnTo>
                <a:lnTo>
                  <a:pt x="14" y="877"/>
                </a:lnTo>
                <a:lnTo>
                  <a:pt x="20" y="876"/>
                </a:lnTo>
                <a:lnTo>
                  <a:pt x="20" y="869"/>
                </a:lnTo>
                <a:lnTo>
                  <a:pt x="21" y="862"/>
                </a:lnTo>
                <a:lnTo>
                  <a:pt x="21" y="840"/>
                </a:lnTo>
                <a:lnTo>
                  <a:pt x="21" y="833"/>
                </a:lnTo>
                <a:lnTo>
                  <a:pt x="16" y="827"/>
                </a:lnTo>
                <a:lnTo>
                  <a:pt x="16" y="824"/>
                </a:lnTo>
                <a:lnTo>
                  <a:pt x="19" y="823"/>
                </a:lnTo>
                <a:lnTo>
                  <a:pt x="25" y="820"/>
                </a:lnTo>
                <a:lnTo>
                  <a:pt x="26" y="815"/>
                </a:lnTo>
                <a:lnTo>
                  <a:pt x="32" y="809"/>
                </a:lnTo>
                <a:lnTo>
                  <a:pt x="36" y="803"/>
                </a:lnTo>
                <a:lnTo>
                  <a:pt x="37" y="801"/>
                </a:lnTo>
                <a:lnTo>
                  <a:pt x="44" y="797"/>
                </a:lnTo>
                <a:lnTo>
                  <a:pt x="50" y="795"/>
                </a:lnTo>
                <a:lnTo>
                  <a:pt x="56" y="790"/>
                </a:lnTo>
                <a:lnTo>
                  <a:pt x="59" y="787"/>
                </a:lnTo>
                <a:lnTo>
                  <a:pt x="61" y="793"/>
                </a:lnTo>
                <a:lnTo>
                  <a:pt x="67" y="799"/>
                </a:lnTo>
                <a:lnTo>
                  <a:pt x="75" y="804"/>
                </a:lnTo>
                <a:lnTo>
                  <a:pt x="76" y="811"/>
                </a:lnTo>
                <a:lnTo>
                  <a:pt x="81" y="806"/>
                </a:lnTo>
                <a:lnTo>
                  <a:pt x="87" y="803"/>
                </a:lnTo>
                <a:lnTo>
                  <a:pt x="89" y="799"/>
                </a:lnTo>
                <a:lnTo>
                  <a:pt x="95" y="793"/>
                </a:lnTo>
                <a:lnTo>
                  <a:pt x="95" y="787"/>
                </a:lnTo>
                <a:lnTo>
                  <a:pt x="96" y="781"/>
                </a:lnTo>
                <a:lnTo>
                  <a:pt x="100" y="774"/>
                </a:lnTo>
                <a:lnTo>
                  <a:pt x="108" y="780"/>
                </a:lnTo>
                <a:lnTo>
                  <a:pt x="109" y="780"/>
                </a:lnTo>
                <a:lnTo>
                  <a:pt x="115" y="774"/>
                </a:lnTo>
                <a:lnTo>
                  <a:pt x="120" y="772"/>
                </a:lnTo>
                <a:lnTo>
                  <a:pt x="127" y="769"/>
                </a:lnTo>
                <a:lnTo>
                  <a:pt x="133" y="765"/>
                </a:lnTo>
                <a:lnTo>
                  <a:pt x="139" y="768"/>
                </a:lnTo>
                <a:lnTo>
                  <a:pt x="144" y="774"/>
                </a:lnTo>
                <a:lnTo>
                  <a:pt x="140" y="781"/>
                </a:lnTo>
                <a:lnTo>
                  <a:pt x="137" y="784"/>
                </a:lnTo>
                <a:lnTo>
                  <a:pt x="138" y="790"/>
                </a:lnTo>
                <a:lnTo>
                  <a:pt x="140" y="797"/>
                </a:lnTo>
                <a:lnTo>
                  <a:pt x="140" y="811"/>
                </a:lnTo>
                <a:lnTo>
                  <a:pt x="144" y="807"/>
                </a:lnTo>
                <a:lnTo>
                  <a:pt x="150" y="811"/>
                </a:lnTo>
                <a:lnTo>
                  <a:pt x="155" y="812"/>
                </a:lnTo>
                <a:lnTo>
                  <a:pt x="163" y="807"/>
                </a:lnTo>
                <a:lnTo>
                  <a:pt x="168" y="801"/>
                </a:lnTo>
                <a:lnTo>
                  <a:pt x="171" y="793"/>
                </a:lnTo>
                <a:lnTo>
                  <a:pt x="176" y="787"/>
                </a:lnTo>
                <a:lnTo>
                  <a:pt x="177" y="785"/>
                </a:lnTo>
                <a:lnTo>
                  <a:pt x="182" y="781"/>
                </a:lnTo>
                <a:lnTo>
                  <a:pt x="186" y="774"/>
                </a:lnTo>
                <a:lnTo>
                  <a:pt x="186" y="773"/>
                </a:lnTo>
                <a:lnTo>
                  <a:pt x="192" y="766"/>
                </a:lnTo>
                <a:lnTo>
                  <a:pt x="194" y="765"/>
                </a:lnTo>
                <a:lnTo>
                  <a:pt x="194" y="764"/>
                </a:lnTo>
                <a:lnTo>
                  <a:pt x="198" y="763"/>
                </a:lnTo>
                <a:lnTo>
                  <a:pt x="200" y="763"/>
                </a:lnTo>
                <a:lnTo>
                  <a:pt x="206" y="760"/>
                </a:lnTo>
                <a:lnTo>
                  <a:pt x="207" y="753"/>
                </a:lnTo>
                <a:lnTo>
                  <a:pt x="209" y="748"/>
                </a:lnTo>
                <a:lnTo>
                  <a:pt x="214" y="743"/>
                </a:lnTo>
                <a:lnTo>
                  <a:pt x="220" y="740"/>
                </a:lnTo>
                <a:lnTo>
                  <a:pt x="227" y="739"/>
                </a:lnTo>
                <a:lnTo>
                  <a:pt x="233" y="736"/>
                </a:lnTo>
                <a:lnTo>
                  <a:pt x="235" y="731"/>
                </a:lnTo>
                <a:lnTo>
                  <a:pt x="238" y="724"/>
                </a:lnTo>
                <a:lnTo>
                  <a:pt x="241" y="717"/>
                </a:lnTo>
                <a:lnTo>
                  <a:pt x="242" y="710"/>
                </a:lnTo>
                <a:lnTo>
                  <a:pt x="247" y="703"/>
                </a:lnTo>
                <a:lnTo>
                  <a:pt x="249" y="698"/>
                </a:lnTo>
                <a:lnTo>
                  <a:pt x="254" y="691"/>
                </a:lnTo>
                <a:lnTo>
                  <a:pt x="253" y="683"/>
                </a:lnTo>
                <a:lnTo>
                  <a:pt x="253" y="677"/>
                </a:lnTo>
                <a:lnTo>
                  <a:pt x="252" y="674"/>
                </a:lnTo>
                <a:lnTo>
                  <a:pt x="252" y="666"/>
                </a:lnTo>
                <a:lnTo>
                  <a:pt x="253" y="664"/>
                </a:lnTo>
                <a:lnTo>
                  <a:pt x="252" y="656"/>
                </a:lnTo>
                <a:lnTo>
                  <a:pt x="252" y="652"/>
                </a:lnTo>
                <a:lnTo>
                  <a:pt x="253" y="645"/>
                </a:lnTo>
                <a:lnTo>
                  <a:pt x="254" y="638"/>
                </a:lnTo>
                <a:lnTo>
                  <a:pt x="255" y="632"/>
                </a:lnTo>
                <a:lnTo>
                  <a:pt x="254" y="624"/>
                </a:lnTo>
                <a:lnTo>
                  <a:pt x="253" y="618"/>
                </a:lnTo>
                <a:lnTo>
                  <a:pt x="252" y="611"/>
                </a:lnTo>
                <a:lnTo>
                  <a:pt x="252" y="604"/>
                </a:lnTo>
                <a:lnTo>
                  <a:pt x="253" y="597"/>
                </a:lnTo>
                <a:lnTo>
                  <a:pt x="257" y="590"/>
                </a:lnTo>
                <a:lnTo>
                  <a:pt x="263" y="586"/>
                </a:lnTo>
                <a:lnTo>
                  <a:pt x="268" y="579"/>
                </a:lnTo>
                <a:lnTo>
                  <a:pt x="273" y="572"/>
                </a:lnTo>
                <a:lnTo>
                  <a:pt x="273" y="571"/>
                </a:lnTo>
                <a:lnTo>
                  <a:pt x="277" y="564"/>
                </a:lnTo>
                <a:lnTo>
                  <a:pt x="279" y="557"/>
                </a:lnTo>
                <a:lnTo>
                  <a:pt x="283" y="550"/>
                </a:lnTo>
                <a:lnTo>
                  <a:pt x="284" y="546"/>
                </a:lnTo>
                <a:lnTo>
                  <a:pt x="287" y="539"/>
                </a:lnTo>
                <a:lnTo>
                  <a:pt x="289" y="533"/>
                </a:lnTo>
                <a:lnTo>
                  <a:pt x="293" y="526"/>
                </a:lnTo>
                <a:lnTo>
                  <a:pt x="299" y="518"/>
                </a:lnTo>
                <a:lnTo>
                  <a:pt x="304" y="514"/>
                </a:lnTo>
                <a:lnTo>
                  <a:pt x="311" y="509"/>
                </a:lnTo>
                <a:lnTo>
                  <a:pt x="317" y="507"/>
                </a:lnTo>
                <a:lnTo>
                  <a:pt x="323" y="505"/>
                </a:lnTo>
                <a:lnTo>
                  <a:pt x="329" y="499"/>
                </a:lnTo>
                <a:lnTo>
                  <a:pt x="334" y="492"/>
                </a:lnTo>
                <a:lnTo>
                  <a:pt x="338" y="484"/>
                </a:lnTo>
                <a:lnTo>
                  <a:pt x="342" y="479"/>
                </a:lnTo>
                <a:lnTo>
                  <a:pt x="346" y="474"/>
                </a:lnTo>
                <a:lnTo>
                  <a:pt x="348" y="467"/>
                </a:lnTo>
                <a:lnTo>
                  <a:pt x="350" y="464"/>
                </a:lnTo>
                <a:lnTo>
                  <a:pt x="350" y="457"/>
                </a:lnTo>
                <a:lnTo>
                  <a:pt x="350" y="450"/>
                </a:lnTo>
                <a:lnTo>
                  <a:pt x="348" y="444"/>
                </a:lnTo>
                <a:lnTo>
                  <a:pt x="348" y="438"/>
                </a:lnTo>
                <a:lnTo>
                  <a:pt x="350" y="432"/>
                </a:lnTo>
                <a:lnTo>
                  <a:pt x="352" y="425"/>
                </a:lnTo>
                <a:lnTo>
                  <a:pt x="352" y="424"/>
                </a:lnTo>
                <a:lnTo>
                  <a:pt x="354" y="417"/>
                </a:lnTo>
                <a:lnTo>
                  <a:pt x="355" y="410"/>
                </a:lnTo>
                <a:lnTo>
                  <a:pt x="359" y="403"/>
                </a:lnTo>
                <a:lnTo>
                  <a:pt x="363" y="396"/>
                </a:lnTo>
                <a:lnTo>
                  <a:pt x="363" y="395"/>
                </a:lnTo>
                <a:lnTo>
                  <a:pt x="364" y="388"/>
                </a:lnTo>
                <a:lnTo>
                  <a:pt x="362" y="382"/>
                </a:lnTo>
                <a:lnTo>
                  <a:pt x="360" y="374"/>
                </a:lnTo>
                <a:lnTo>
                  <a:pt x="360" y="368"/>
                </a:lnTo>
                <a:lnTo>
                  <a:pt x="361" y="361"/>
                </a:lnTo>
                <a:lnTo>
                  <a:pt x="360" y="357"/>
                </a:lnTo>
                <a:lnTo>
                  <a:pt x="359" y="350"/>
                </a:lnTo>
                <a:lnTo>
                  <a:pt x="359" y="341"/>
                </a:lnTo>
                <a:lnTo>
                  <a:pt x="362" y="335"/>
                </a:lnTo>
                <a:lnTo>
                  <a:pt x="364" y="328"/>
                </a:lnTo>
                <a:lnTo>
                  <a:pt x="365" y="324"/>
                </a:lnTo>
                <a:lnTo>
                  <a:pt x="365" y="323"/>
                </a:lnTo>
                <a:lnTo>
                  <a:pt x="366" y="317"/>
                </a:lnTo>
                <a:lnTo>
                  <a:pt x="369" y="311"/>
                </a:lnTo>
                <a:lnTo>
                  <a:pt x="371" y="304"/>
                </a:lnTo>
                <a:lnTo>
                  <a:pt x="372" y="297"/>
                </a:lnTo>
                <a:lnTo>
                  <a:pt x="372" y="291"/>
                </a:lnTo>
                <a:lnTo>
                  <a:pt x="371" y="283"/>
                </a:lnTo>
                <a:lnTo>
                  <a:pt x="371" y="276"/>
                </a:lnTo>
                <a:lnTo>
                  <a:pt x="373" y="269"/>
                </a:lnTo>
                <a:lnTo>
                  <a:pt x="372" y="266"/>
                </a:lnTo>
                <a:lnTo>
                  <a:pt x="372" y="259"/>
                </a:lnTo>
                <a:lnTo>
                  <a:pt x="373" y="253"/>
                </a:lnTo>
                <a:lnTo>
                  <a:pt x="374" y="245"/>
                </a:lnTo>
                <a:lnTo>
                  <a:pt x="378" y="240"/>
                </a:lnTo>
                <a:lnTo>
                  <a:pt x="381" y="233"/>
                </a:lnTo>
                <a:lnTo>
                  <a:pt x="382" y="226"/>
                </a:lnTo>
                <a:lnTo>
                  <a:pt x="382" y="225"/>
                </a:lnTo>
                <a:lnTo>
                  <a:pt x="388" y="218"/>
                </a:lnTo>
                <a:lnTo>
                  <a:pt x="389" y="216"/>
                </a:lnTo>
                <a:lnTo>
                  <a:pt x="391" y="209"/>
                </a:lnTo>
                <a:lnTo>
                  <a:pt x="392" y="206"/>
                </a:lnTo>
                <a:lnTo>
                  <a:pt x="394" y="199"/>
                </a:lnTo>
                <a:lnTo>
                  <a:pt x="397" y="192"/>
                </a:lnTo>
                <a:lnTo>
                  <a:pt x="399" y="184"/>
                </a:lnTo>
                <a:lnTo>
                  <a:pt x="401" y="182"/>
                </a:lnTo>
                <a:lnTo>
                  <a:pt x="405" y="177"/>
                </a:lnTo>
                <a:lnTo>
                  <a:pt x="407" y="170"/>
                </a:lnTo>
                <a:lnTo>
                  <a:pt x="407" y="163"/>
                </a:lnTo>
                <a:lnTo>
                  <a:pt x="406" y="156"/>
                </a:lnTo>
                <a:lnTo>
                  <a:pt x="406" y="150"/>
                </a:lnTo>
                <a:lnTo>
                  <a:pt x="405" y="144"/>
                </a:lnTo>
                <a:lnTo>
                  <a:pt x="405" y="137"/>
                </a:lnTo>
                <a:lnTo>
                  <a:pt x="404" y="134"/>
                </a:lnTo>
                <a:lnTo>
                  <a:pt x="404" y="126"/>
                </a:lnTo>
                <a:lnTo>
                  <a:pt x="405" y="119"/>
                </a:lnTo>
                <a:lnTo>
                  <a:pt x="405" y="118"/>
                </a:lnTo>
                <a:lnTo>
                  <a:pt x="407" y="111"/>
                </a:lnTo>
                <a:lnTo>
                  <a:pt x="407" y="104"/>
                </a:lnTo>
                <a:lnTo>
                  <a:pt x="406" y="97"/>
                </a:lnTo>
                <a:lnTo>
                  <a:pt x="404" y="90"/>
                </a:lnTo>
                <a:lnTo>
                  <a:pt x="401" y="83"/>
                </a:lnTo>
                <a:lnTo>
                  <a:pt x="402" y="80"/>
                </a:lnTo>
                <a:lnTo>
                  <a:pt x="409" y="80"/>
                </a:lnTo>
                <a:lnTo>
                  <a:pt x="415" y="75"/>
                </a:lnTo>
                <a:lnTo>
                  <a:pt x="417" y="69"/>
                </a:lnTo>
                <a:lnTo>
                  <a:pt x="420" y="62"/>
                </a:lnTo>
                <a:lnTo>
                  <a:pt x="425" y="55"/>
                </a:lnTo>
                <a:lnTo>
                  <a:pt x="429" y="48"/>
                </a:lnTo>
                <a:lnTo>
                  <a:pt x="433" y="41"/>
                </a:lnTo>
                <a:lnTo>
                  <a:pt x="436" y="35"/>
                </a:lnTo>
                <a:lnTo>
                  <a:pt x="438" y="34"/>
                </a:lnTo>
                <a:lnTo>
                  <a:pt x="444" y="30"/>
                </a:lnTo>
                <a:lnTo>
                  <a:pt x="445" y="27"/>
                </a:lnTo>
                <a:lnTo>
                  <a:pt x="447" y="27"/>
                </a:lnTo>
                <a:lnTo>
                  <a:pt x="452" y="22"/>
                </a:lnTo>
                <a:lnTo>
                  <a:pt x="459" y="19"/>
                </a:lnTo>
                <a:lnTo>
                  <a:pt x="465" y="18"/>
                </a:lnTo>
                <a:lnTo>
                  <a:pt x="471" y="18"/>
                </a:lnTo>
                <a:lnTo>
                  <a:pt x="477" y="21"/>
                </a:lnTo>
                <a:lnTo>
                  <a:pt x="483" y="24"/>
                </a:lnTo>
                <a:lnTo>
                  <a:pt x="485" y="30"/>
                </a:lnTo>
                <a:lnTo>
                  <a:pt x="491" y="31"/>
                </a:lnTo>
                <a:lnTo>
                  <a:pt x="493" y="31"/>
                </a:lnTo>
                <a:lnTo>
                  <a:pt x="493" y="32"/>
                </a:lnTo>
                <a:lnTo>
                  <a:pt x="499" y="37"/>
                </a:lnTo>
                <a:lnTo>
                  <a:pt x="505" y="41"/>
                </a:lnTo>
                <a:lnTo>
                  <a:pt x="511" y="47"/>
                </a:lnTo>
                <a:lnTo>
                  <a:pt x="516" y="54"/>
                </a:lnTo>
                <a:lnTo>
                  <a:pt x="522" y="61"/>
                </a:lnTo>
                <a:lnTo>
                  <a:pt x="522" y="67"/>
                </a:lnTo>
                <a:lnTo>
                  <a:pt x="527" y="73"/>
                </a:lnTo>
                <a:lnTo>
                  <a:pt x="532" y="75"/>
                </a:lnTo>
                <a:lnTo>
                  <a:pt x="539" y="75"/>
                </a:lnTo>
                <a:lnTo>
                  <a:pt x="545" y="73"/>
                </a:lnTo>
                <a:lnTo>
                  <a:pt x="551" y="73"/>
                </a:lnTo>
                <a:lnTo>
                  <a:pt x="557" y="75"/>
                </a:lnTo>
                <a:lnTo>
                  <a:pt x="563" y="82"/>
                </a:lnTo>
                <a:lnTo>
                  <a:pt x="569" y="86"/>
                </a:lnTo>
                <a:lnTo>
                  <a:pt x="575" y="83"/>
                </a:lnTo>
                <a:lnTo>
                  <a:pt x="582" y="88"/>
                </a:lnTo>
                <a:lnTo>
                  <a:pt x="585" y="88"/>
                </a:lnTo>
                <a:lnTo>
                  <a:pt x="591" y="89"/>
                </a:lnTo>
                <a:lnTo>
                  <a:pt x="597" y="85"/>
                </a:lnTo>
                <a:lnTo>
                  <a:pt x="603" y="86"/>
                </a:lnTo>
                <a:lnTo>
                  <a:pt x="610" y="88"/>
                </a:lnTo>
                <a:lnTo>
                  <a:pt x="615" y="90"/>
                </a:lnTo>
                <a:lnTo>
                  <a:pt x="621" y="90"/>
                </a:lnTo>
                <a:lnTo>
                  <a:pt x="626" y="93"/>
                </a:lnTo>
                <a:lnTo>
                  <a:pt x="627" y="94"/>
                </a:lnTo>
                <a:lnTo>
                  <a:pt x="633" y="97"/>
                </a:lnTo>
                <a:lnTo>
                  <a:pt x="640" y="98"/>
                </a:lnTo>
                <a:lnTo>
                  <a:pt x="646" y="98"/>
                </a:lnTo>
                <a:lnTo>
                  <a:pt x="648" y="97"/>
                </a:lnTo>
                <a:lnTo>
                  <a:pt x="648" y="96"/>
                </a:lnTo>
                <a:lnTo>
                  <a:pt x="653" y="90"/>
                </a:lnTo>
                <a:lnTo>
                  <a:pt x="654" y="85"/>
                </a:lnTo>
                <a:lnTo>
                  <a:pt x="656" y="78"/>
                </a:lnTo>
                <a:lnTo>
                  <a:pt x="657" y="71"/>
                </a:lnTo>
                <a:lnTo>
                  <a:pt x="663" y="66"/>
                </a:lnTo>
                <a:lnTo>
                  <a:pt x="664" y="59"/>
                </a:lnTo>
                <a:lnTo>
                  <a:pt x="665" y="58"/>
                </a:lnTo>
                <a:lnTo>
                  <a:pt x="672" y="51"/>
                </a:lnTo>
                <a:lnTo>
                  <a:pt x="673" y="50"/>
                </a:lnTo>
                <a:lnTo>
                  <a:pt x="675" y="45"/>
                </a:lnTo>
                <a:lnTo>
                  <a:pt x="681" y="43"/>
                </a:lnTo>
                <a:lnTo>
                  <a:pt x="685" y="50"/>
                </a:lnTo>
                <a:lnTo>
                  <a:pt x="691" y="50"/>
                </a:lnTo>
                <a:lnTo>
                  <a:pt x="695" y="55"/>
                </a:lnTo>
                <a:lnTo>
                  <a:pt x="701" y="59"/>
                </a:lnTo>
                <a:lnTo>
                  <a:pt x="708" y="62"/>
                </a:lnTo>
                <a:lnTo>
                  <a:pt x="714" y="55"/>
                </a:lnTo>
                <a:lnTo>
                  <a:pt x="719" y="50"/>
                </a:lnTo>
                <a:lnTo>
                  <a:pt x="725" y="47"/>
                </a:lnTo>
                <a:lnTo>
                  <a:pt x="732" y="45"/>
                </a:lnTo>
                <a:lnTo>
                  <a:pt x="738" y="43"/>
                </a:lnTo>
                <a:lnTo>
                  <a:pt x="739" y="45"/>
                </a:lnTo>
                <a:lnTo>
                  <a:pt x="745" y="40"/>
                </a:lnTo>
                <a:lnTo>
                  <a:pt x="751" y="35"/>
                </a:lnTo>
                <a:lnTo>
                  <a:pt x="757" y="33"/>
                </a:lnTo>
                <a:lnTo>
                  <a:pt x="764" y="30"/>
                </a:lnTo>
                <a:lnTo>
                  <a:pt x="766" y="30"/>
                </a:lnTo>
                <a:lnTo>
                  <a:pt x="769" y="29"/>
                </a:lnTo>
                <a:lnTo>
                  <a:pt x="769" y="21"/>
                </a:lnTo>
                <a:lnTo>
                  <a:pt x="775" y="22"/>
                </a:lnTo>
                <a:lnTo>
                  <a:pt x="777" y="23"/>
                </a:lnTo>
                <a:lnTo>
                  <a:pt x="784" y="30"/>
                </a:lnTo>
                <a:lnTo>
                  <a:pt x="790" y="35"/>
                </a:lnTo>
                <a:lnTo>
                  <a:pt x="796" y="35"/>
                </a:lnTo>
                <a:lnTo>
                  <a:pt x="802" y="32"/>
                </a:lnTo>
                <a:lnTo>
                  <a:pt x="808" y="31"/>
                </a:lnTo>
                <a:lnTo>
                  <a:pt x="809" y="32"/>
                </a:lnTo>
                <a:lnTo>
                  <a:pt x="815" y="30"/>
                </a:lnTo>
                <a:lnTo>
                  <a:pt x="817" y="29"/>
                </a:lnTo>
                <a:lnTo>
                  <a:pt x="819" y="30"/>
                </a:lnTo>
                <a:lnTo>
                  <a:pt x="821" y="30"/>
                </a:lnTo>
                <a:lnTo>
                  <a:pt x="823" y="29"/>
                </a:lnTo>
                <a:lnTo>
                  <a:pt x="829" y="25"/>
                </a:lnTo>
                <a:lnTo>
                  <a:pt x="830" y="18"/>
                </a:lnTo>
                <a:lnTo>
                  <a:pt x="829" y="11"/>
                </a:lnTo>
                <a:lnTo>
                  <a:pt x="832" y="5"/>
                </a:lnTo>
                <a:lnTo>
                  <a:pt x="838" y="1"/>
                </a:lnTo>
                <a:lnTo>
                  <a:pt x="844" y="0"/>
                </a:lnTo>
                <a:lnTo>
                  <a:pt x="850" y="6"/>
                </a:lnTo>
                <a:lnTo>
                  <a:pt x="854" y="9"/>
                </a:lnTo>
                <a:lnTo>
                  <a:pt x="860" y="14"/>
                </a:lnTo>
                <a:lnTo>
                  <a:pt x="872" y="14"/>
                </a:lnTo>
                <a:lnTo>
                  <a:pt x="877" y="10"/>
                </a:lnTo>
                <a:lnTo>
                  <a:pt x="885" y="15"/>
                </a:lnTo>
                <a:lnTo>
                  <a:pt x="891" y="18"/>
                </a:lnTo>
                <a:lnTo>
                  <a:pt x="896" y="19"/>
                </a:lnTo>
                <a:lnTo>
                  <a:pt x="903" y="25"/>
                </a:lnTo>
                <a:lnTo>
                  <a:pt x="909" y="24"/>
                </a:lnTo>
                <a:lnTo>
                  <a:pt x="915" y="23"/>
                </a:lnTo>
                <a:lnTo>
                  <a:pt x="921" y="24"/>
                </a:lnTo>
                <a:lnTo>
                  <a:pt x="927" y="24"/>
                </a:lnTo>
                <a:lnTo>
                  <a:pt x="932" y="17"/>
                </a:lnTo>
                <a:lnTo>
                  <a:pt x="939" y="13"/>
                </a:lnTo>
                <a:lnTo>
                  <a:pt x="945" y="15"/>
                </a:lnTo>
                <a:lnTo>
                  <a:pt x="951" y="18"/>
                </a:lnTo>
                <a:lnTo>
                  <a:pt x="957" y="22"/>
                </a:lnTo>
                <a:lnTo>
                  <a:pt x="963" y="29"/>
                </a:lnTo>
                <a:lnTo>
                  <a:pt x="965" y="30"/>
                </a:lnTo>
                <a:lnTo>
                  <a:pt x="970" y="37"/>
                </a:lnTo>
                <a:lnTo>
                  <a:pt x="976" y="38"/>
                </a:lnTo>
                <a:lnTo>
                  <a:pt x="979" y="45"/>
                </a:lnTo>
                <a:lnTo>
                  <a:pt x="979" y="46"/>
                </a:lnTo>
                <a:lnTo>
                  <a:pt x="984" y="53"/>
                </a:lnTo>
                <a:lnTo>
                  <a:pt x="984" y="59"/>
                </a:lnTo>
                <a:lnTo>
                  <a:pt x="990" y="64"/>
                </a:lnTo>
                <a:lnTo>
                  <a:pt x="996" y="64"/>
                </a:lnTo>
                <a:lnTo>
                  <a:pt x="1000" y="71"/>
                </a:lnTo>
                <a:lnTo>
                  <a:pt x="1006" y="73"/>
                </a:lnTo>
                <a:lnTo>
                  <a:pt x="1010" y="80"/>
                </a:lnTo>
                <a:lnTo>
                  <a:pt x="1016" y="80"/>
                </a:lnTo>
                <a:lnTo>
                  <a:pt x="1022" y="86"/>
                </a:lnTo>
                <a:lnTo>
                  <a:pt x="1023" y="86"/>
                </a:lnTo>
                <a:lnTo>
                  <a:pt x="1030" y="80"/>
                </a:lnTo>
                <a:lnTo>
                  <a:pt x="1036" y="75"/>
                </a:lnTo>
                <a:lnTo>
                  <a:pt x="1041" y="70"/>
                </a:lnTo>
                <a:lnTo>
                  <a:pt x="1047" y="64"/>
                </a:lnTo>
                <a:lnTo>
                  <a:pt x="1053" y="71"/>
                </a:lnTo>
                <a:lnTo>
                  <a:pt x="1060" y="71"/>
                </a:lnTo>
                <a:lnTo>
                  <a:pt x="1066" y="72"/>
                </a:lnTo>
                <a:lnTo>
                  <a:pt x="1072" y="79"/>
                </a:lnTo>
                <a:lnTo>
                  <a:pt x="1078" y="78"/>
                </a:lnTo>
                <a:lnTo>
                  <a:pt x="1084" y="71"/>
                </a:lnTo>
                <a:lnTo>
                  <a:pt x="1089" y="64"/>
                </a:lnTo>
                <a:lnTo>
                  <a:pt x="1091" y="57"/>
                </a:lnTo>
                <a:lnTo>
                  <a:pt x="1096" y="56"/>
                </a:lnTo>
                <a:lnTo>
                  <a:pt x="1103" y="58"/>
                </a:lnTo>
                <a:lnTo>
                  <a:pt x="1108" y="63"/>
                </a:lnTo>
                <a:lnTo>
                  <a:pt x="1112" y="70"/>
                </a:lnTo>
                <a:lnTo>
                  <a:pt x="1111" y="77"/>
                </a:lnTo>
                <a:lnTo>
                  <a:pt x="1118" y="81"/>
                </a:lnTo>
                <a:lnTo>
                  <a:pt x="1121" y="88"/>
                </a:lnTo>
                <a:lnTo>
                  <a:pt x="1124" y="90"/>
                </a:lnTo>
                <a:lnTo>
                  <a:pt x="1128" y="97"/>
                </a:lnTo>
                <a:lnTo>
                  <a:pt x="1134" y="102"/>
                </a:lnTo>
                <a:lnTo>
                  <a:pt x="1136" y="107"/>
                </a:lnTo>
                <a:lnTo>
                  <a:pt x="1143" y="112"/>
                </a:lnTo>
                <a:lnTo>
                  <a:pt x="1147" y="114"/>
                </a:lnTo>
                <a:lnTo>
                  <a:pt x="1153" y="118"/>
                </a:lnTo>
                <a:lnTo>
                  <a:pt x="1159" y="119"/>
                </a:lnTo>
                <a:lnTo>
                  <a:pt x="1161" y="126"/>
                </a:lnTo>
                <a:lnTo>
                  <a:pt x="1162" y="132"/>
                </a:lnTo>
                <a:lnTo>
                  <a:pt x="1160" y="139"/>
                </a:lnTo>
                <a:lnTo>
                  <a:pt x="1162" y="139"/>
                </a:lnTo>
                <a:lnTo>
                  <a:pt x="1169" y="137"/>
                </a:lnTo>
                <a:lnTo>
                  <a:pt x="1174" y="139"/>
                </a:lnTo>
                <a:lnTo>
                  <a:pt x="1179" y="145"/>
                </a:lnTo>
                <a:lnTo>
                  <a:pt x="1179" y="148"/>
                </a:lnTo>
                <a:lnTo>
                  <a:pt x="1184" y="155"/>
                </a:lnTo>
                <a:lnTo>
                  <a:pt x="1181" y="162"/>
                </a:lnTo>
                <a:lnTo>
                  <a:pt x="1178" y="169"/>
                </a:lnTo>
                <a:lnTo>
                  <a:pt x="1175" y="176"/>
                </a:lnTo>
                <a:lnTo>
                  <a:pt x="1173" y="183"/>
                </a:lnTo>
                <a:lnTo>
                  <a:pt x="1178" y="188"/>
                </a:lnTo>
                <a:lnTo>
                  <a:pt x="1181" y="195"/>
                </a:lnTo>
                <a:lnTo>
                  <a:pt x="1181" y="198"/>
                </a:lnTo>
                <a:lnTo>
                  <a:pt x="1179" y="204"/>
                </a:lnTo>
                <a:lnTo>
                  <a:pt x="1175" y="211"/>
                </a:lnTo>
                <a:lnTo>
                  <a:pt x="1174" y="214"/>
                </a:lnTo>
                <a:lnTo>
                  <a:pt x="1173" y="222"/>
                </a:lnTo>
                <a:lnTo>
                  <a:pt x="1171" y="228"/>
                </a:lnTo>
                <a:lnTo>
                  <a:pt x="1178" y="235"/>
                </a:lnTo>
                <a:lnTo>
                  <a:pt x="1184" y="239"/>
                </a:lnTo>
                <a:lnTo>
                  <a:pt x="1190" y="236"/>
                </a:lnTo>
                <a:lnTo>
                  <a:pt x="1191" y="237"/>
                </a:lnTo>
                <a:lnTo>
                  <a:pt x="1197" y="244"/>
                </a:lnTo>
                <a:lnTo>
                  <a:pt x="1203" y="250"/>
                </a:lnTo>
                <a:lnTo>
                  <a:pt x="1207" y="252"/>
                </a:lnTo>
                <a:lnTo>
                  <a:pt x="1208" y="253"/>
                </a:lnTo>
                <a:lnTo>
                  <a:pt x="1205" y="260"/>
                </a:lnTo>
                <a:lnTo>
                  <a:pt x="1201" y="267"/>
                </a:lnTo>
                <a:lnTo>
                  <a:pt x="1198" y="272"/>
                </a:lnTo>
                <a:lnTo>
                  <a:pt x="1194" y="280"/>
                </a:lnTo>
                <a:lnTo>
                  <a:pt x="1189" y="287"/>
                </a:lnTo>
                <a:lnTo>
                  <a:pt x="1177" y="299"/>
                </a:lnTo>
                <a:lnTo>
                  <a:pt x="1170" y="305"/>
                </a:lnTo>
                <a:lnTo>
                  <a:pt x="1165" y="312"/>
                </a:lnTo>
                <a:lnTo>
                  <a:pt x="1161" y="319"/>
                </a:lnTo>
                <a:lnTo>
                  <a:pt x="1161" y="320"/>
                </a:lnTo>
                <a:lnTo>
                  <a:pt x="1156" y="327"/>
                </a:lnTo>
                <a:lnTo>
                  <a:pt x="1152" y="330"/>
                </a:lnTo>
                <a:lnTo>
                  <a:pt x="1145" y="333"/>
                </a:lnTo>
                <a:lnTo>
                  <a:pt x="1140" y="336"/>
                </a:lnTo>
                <a:lnTo>
                  <a:pt x="1139" y="343"/>
                </a:lnTo>
                <a:lnTo>
                  <a:pt x="1138" y="348"/>
                </a:lnTo>
                <a:lnTo>
                  <a:pt x="1132" y="354"/>
                </a:lnTo>
                <a:lnTo>
                  <a:pt x="1126" y="357"/>
                </a:lnTo>
                <a:lnTo>
                  <a:pt x="1125" y="357"/>
                </a:lnTo>
                <a:lnTo>
                  <a:pt x="1124" y="358"/>
                </a:lnTo>
                <a:lnTo>
                  <a:pt x="1123" y="365"/>
                </a:lnTo>
                <a:lnTo>
                  <a:pt x="1123" y="379"/>
                </a:lnTo>
                <a:lnTo>
                  <a:pt x="1123" y="386"/>
                </a:lnTo>
                <a:lnTo>
                  <a:pt x="1120" y="390"/>
                </a:lnTo>
                <a:lnTo>
                  <a:pt x="1116" y="397"/>
                </a:lnTo>
                <a:lnTo>
                  <a:pt x="1115" y="404"/>
                </a:lnTo>
                <a:lnTo>
                  <a:pt x="1114" y="412"/>
                </a:lnTo>
                <a:lnTo>
                  <a:pt x="1108" y="418"/>
                </a:lnTo>
                <a:lnTo>
                  <a:pt x="1107" y="420"/>
                </a:lnTo>
                <a:lnTo>
                  <a:pt x="1108" y="425"/>
                </a:lnTo>
                <a:lnTo>
                  <a:pt x="1107" y="430"/>
                </a:lnTo>
                <a:lnTo>
                  <a:pt x="1106" y="436"/>
                </a:lnTo>
                <a:lnTo>
                  <a:pt x="1106" y="441"/>
                </a:lnTo>
                <a:lnTo>
                  <a:pt x="1105" y="448"/>
                </a:lnTo>
                <a:lnTo>
                  <a:pt x="1105" y="449"/>
                </a:lnTo>
                <a:lnTo>
                  <a:pt x="1104" y="456"/>
                </a:lnTo>
                <a:lnTo>
                  <a:pt x="1104" y="462"/>
                </a:lnTo>
                <a:lnTo>
                  <a:pt x="1105" y="469"/>
                </a:lnTo>
                <a:lnTo>
                  <a:pt x="1102" y="476"/>
                </a:lnTo>
                <a:lnTo>
                  <a:pt x="1101" y="483"/>
                </a:lnTo>
                <a:lnTo>
                  <a:pt x="1101" y="484"/>
                </a:lnTo>
                <a:lnTo>
                  <a:pt x="1102" y="491"/>
                </a:lnTo>
                <a:lnTo>
                  <a:pt x="1099" y="498"/>
                </a:lnTo>
                <a:lnTo>
                  <a:pt x="1099" y="503"/>
                </a:lnTo>
                <a:lnTo>
                  <a:pt x="1100" y="510"/>
                </a:lnTo>
                <a:lnTo>
                  <a:pt x="1099" y="516"/>
                </a:lnTo>
                <a:lnTo>
                  <a:pt x="1100" y="523"/>
                </a:lnTo>
                <a:lnTo>
                  <a:pt x="1100" y="534"/>
                </a:lnTo>
                <a:lnTo>
                  <a:pt x="1094" y="539"/>
                </a:lnTo>
                <a:lnTo>
                  <a:pt x="1088" y="543"/>
                </a:lnTo>
                <a:lnTo>
                  <a:pt x="1083" y="550"/>
                </a:lnTo>
                <a:lnTo>
                  <a:pt x="1077" y="557"/>
                </a:lnTo>
                <a:lnTo>
                  <a:pt x="1077" y="558"/>
                </a:lnTo>
                <a:lnTo>
                  <a:pt x="1073" y="565"/>
                </a:lnTo>
                <a:lnTo>
                  <a:pt x="1071" y="572"/>
                </a:lnTo>
                <a:lnTo>
                  <a:pt x="1071" y="579"/>
                </a:lnTo>
                <a:lnTo>
                  <a:pt x="1072" y="586"/>
                </a:lnTo>
                <a:lnTo>
                  <a:pt x="1073" y="593"/>
                </a:lnTo>
                <a:lnTo>
                  <a:pt x="1071" y="599"/>
                </a:lnTo>
                <a:lnTo>
                  <a:pt x="1064" y="604"/>
                </a:lnTo>
                <a:lnTo>
                  <a:pt x="1060" y="611"/>
                </a:lnTo>
                <a:lnTo>
                  <a:pt x="1053" y="615"/>
                </a:lnTo>
                <a:lnTo>
                  <a:pt x="1054" y="620"/>
                </a:lnTo>
                <a:lnTo>
                  <a:pt x="1054" y="621"/>
                </a:lnTo>
                <a:lnTo>
                  <a:pt x="1055" y="628"/>
                </a:lnTo>
                <a:lnTo>
                  <a:pt x="1056" y="635"/>
                </a:lnTo>
                <a:lnTo>
                  <a:pt x="1061" y="637"/>
                </a:lnTo>
                <a:lnTo>
                  <a:pt x="1064" y="642"/>
                </a:lnTo>
                <a:lnTo>
                  <a:pt x="1065" y="648"/>
                </a:lnTo>
                <a:lnTo>
                  <a:pt x="1067" y="655"/>
                </a:lnTo>
                <a:lnTo>
                  <a:pt x="1072" y="661"/>
                </a:lnTo>
                <a:lnTo>
                  <a:pt x="1077" y="668"/>
                </a:lnTo>
                <a:lnTo>
                  <a:pt x="1075" y="676"/>
                </a:lnTo>
                <a:lnTo>
                  <a:pt x="1076" y="682"/>
                </a:lnTo>
                <a:lnTo>
                  <a:pt x="1076" y="683"/>
                </a:lnTo>
                <a:lnTo>
                  <a:pt x="1075" y="686"/>
                </a:lnTo>
                <a:lnTo>
                  <a:pt x="1075" y="688"/>
                </a:lnTo>
                <a:lnTo>
                  <a:pt x="1076" y="695"/>
                </a:lnTo>
                <a:lnTo>
                  <a:pt x="1077" y="702"/>
                </a:lnTo>
                <a:lnTo>
                  <a:pt x="1077" y="715"/>
                </a:lnTo>
                <a:lnTo>
                  <a:pt x="1076" y="722"/>
                </a:lnTo>
                <a:lnTo>
                  <a:pt x="1076" y="728"/>
                </a:lnTo>
                <a:lnTo>
                  <a:pt x="1077" y="736"/>
                </a:lnTo>
                <a:lnTo>
                  <a:pt x="1082" y="742"/>
                </a:lnTo>
                <a:lnTo>
                  <a:pt x="1084" y="749"/>
                </a:lnTo>
                <a:lnTo>
                  <a:pt x="1086" y="756"/>
                </a:lnTo>
                <a:lnTo>
                  <a:pt x="1086" y="763"/>
                </a:lnTo>
                <a:lnTo>
                  <a:pt x="1086" y="769"/>
                </a:lnTo>
                <a:lnTo>
                  <a:pt x="1088" y="776"/>
                </a:lnTo>
                <a:lnTo>
                  <a:pt x="1089" y="782"/>
                </a:lnTo>
                <a:lnTo>
                  <a:pt x="1086" y="790"/>
                </a:lnTo>
                <a:lnTo>
                  <a:pt x="1084" y="797"/>
                </a:lnTo>
                <a:lnTo>
                  <a:pt x="1082" y="803"/>
                </a:lnTo>
                <a:lnTo>
                  <a:pt x="1082" y="811"/>
                </a:lnTo>
                <a:lnTo>
                  <a:pt x="1083" y="816"/>
                </a:lnTo>
                <a:lnTo>
                  <a:pt x="1083" y="820"/>
                </a:lnTo>
                <a:lnTo>
                  <a:pt x="1086" y="827"/>
                </a:lnTo>
                <a:lnTo>
                  <a:pt x="1089" y="833"/>
                </a:lnTo>
                <a:lnTo>
                  <a:pt x="1091" y="840"/>
                </a:lnTo>
                <a:lnTo>
                  <a:pt x="1093" y="847"/>
                </a:lnTo>
                <a:lnTo>
                  <a:pt x="1094" y="854"/>
                </a:lnTo>
                <a:lnTo>
                  <a:pt x="1097" y="860"/>
                </a:lnTo>
                <a:lnTo>
                  <a:pt x="1099" y="868"/>
                </a:lnTo>
                <a:lnTo>
                  <a:pt x="1100" y="874"/>
                </a:lnTo>
                <a:lnTo>
                  <a:pt x="1100" y="880"/>
                </a:lnTo>
                <a:lnTo>
                  <a:pt x="1096" y="887"/>
                </a:lnTo>
                <a:lnTo>
                  <a:pt x="1092" y="894"/>
                </a:lnTo>
                <a:lnTo>
                  <a:pt x="1092" y="901"/>
                </a:lnTo>
                <a:lnTo>
                  <a:pt x="1093" y="908"/>
                </a:lnTo>
                <a:lnTo>
                  <a:pt x="1094" y="914"/>
                </a:lnTo>
                <a:lnTo>
                  <a:pt x="1095" y="921"/>
                </a:lnTo>
                <a:lnTo>
                  <a:pt x="1097" y="928"/>
                </a:lnTo>
                <a:lnTo>
                  <a:pt x="1101" y="934"/>
                </a:lnTo>
                <a:lnTo>
                  <a:pt x="1103" y="941"/>
                </a:lnTo>
                <a:lnTo>
                  <a:pt x="1106" y="948"/>
                </a:lnTo>
                <a:lnTo>
                  <a:pt x="1111" y="954"/>
                </a:lnTo>
                <a:lnTo>
                  <a:pt x="1119" y="959"/>
                </a:lnTo>
                <a:lnTo>
                  <a:pt x="1123" y="962"/>
                </a:lnTo>
                <a:lnTo>
                  <a:pt x="1127" y="966"/>
                </a:lnTo>
                <a:lnTo>
                  <a:pt x="1132" y="972"/>
                </a:lnTo>
                <a:lnTo>
                  <a:pt x="1136" y="978"/>
                </a:lnTo>
                <a:lnTo>
                  <a:pt x="1140" y="985"/>
                </a:lnTo>
                <a:lnTo>
                  <a:pt x="1143" y="992"/>
                </a:lnTo>
                <a:lnTo>
                  <a:pt x="1147" y="1000"/>
                </a:lnTo>
                <a:lnTo>
                  <a:pt x="1148" y="1006"/>
                </a:lnTo>
                <a:lnTo>
                  <a:pt x="1150" y="1013"/>
                </a:lnTo>
                <a:lnTo>
                  <a:pt x="1150" y="1019"/>
                </a:lnTo>
                <a:lnTo>
                  <a:pt x="1152" y="1026"/>
                </a:lnTo>
                <a:lnTo>
                  <a:pt x="1155" y="1033"/>
                </a:lnTo>
                <a:lnTo>
                  <a:pt x="1159" y="1040"/>
                </a:lnTo>
                <a:lnTo>
                  <a:pt x="1163" y="1047"/>
                </a:lnTo>
                <a:lnTo>
                  <a:pt x="1165" y="1054"/>
                </a:lnTo>
                <a:lnTo>
                  <a:pt x="1167" y="1059"/>
                </a:lnTo>
                <a:lnTo>
                  <a:pt x="1169" y="1067"/>
                </a:lnTo>
                <a:lnTo>
                  <a:pt x="1170" y="1072"/>
                </a:lnTo>
                <a:lnTo>
                  <a:pt x="1164" y="1073"/>
                </a:lnTo>
                <a:lnTo>
                  <a:pt x="1158" y="1074"/>
                </a:lnTo>
                <a:lnTo>
                  <a:pt x="1152" y="1075"/>
                </a:lnTo>
                <a:lnTo>
                  <a:pt x="1145" y="1077"/>
                </a:lnTo>
                <a:lnTo>
                  <a:pt x="1139" y="1078"/>
                </a:lnTo>
                <a:lnTo>
                  <a:pt x="1133" y="1079"/>
                </a:lnTo>
                <a:lnTo>
                  <a:pt x="1127" y="1080"/>
                </a:lnTo>
                <a:lnTo>
                  <a:pt x="1122" y="1081"/>
                </a:lnTo>
                <a:lnTo>
                  <a:pt x="1115" y="1082"/>
                </a:lnTo>
                <a:lnTo>
                  <a:pt x="1109" y="1083"/>
                </a:lnTo>
                <a:lnTo>
                  <a:pt x="1103" y="1085"/>
                </a:lnTo>
                <a:lnTo>
                  <a:pt x="1097" y="1086"/>
                </a:lnTo>
                <a:lnTo>
                  <a:pt x="1095" y="1087"/>
                </a:lnTo>
                <a:lnTo>
                  <a:pt x="1089" y="1088"/>
                </a:lnTo>
                <a:lnTo>
                  <a:pt x="1082" y="1089"/>
                </a:lnTo>
                <a:lnTo>
                  <a:pt x="1076" y="1089"/>
                </a:lnTo>
                <a:lnTo>
                  <a:pt x="1070" y="1091"/>
                </a:lnTo>
                <a:lnTo>
                  <a:pt x="1064" y="1093"/>
                </a:lnTo>
                <a:lnTo>
                  <a:pt x="1058" y="1094"/>
                </a:lnTo>
                <a:lnTo>
                  <a:pt x="1052" y="1095"/>
                </a:lnTo>
                <a:lnTo>
                  <a:pt x="1055" y="1102"/>
                </a:lnTo>
                <a:lnTo>
                  <a:pt x="1055" y="1108"/>
                </a:lnTo>
                <a:lnTo>
                  <a:pt x="1053" y="1115"/>
                </a:lnTo>
                <a:lnTo>
                  <a:pt x="1049" y="1122"/>
                </a:lnTo>
                <a:lnTo>
                  <a:pt x="1045" y="1129"/>
                </a:lnTo>
                <a:lnTo>
                  <a:pt x="1040" y="1136"/>
                </a:lnTo>
                <a:lnTo>
                  <a:pt x="1034" y="1142"/>
                </a:lnTo>
                <a:lnTo>
                  <a:pt x="1029" y="1148"/>
                </a:lnTo>
                <a:lnTo>
                  <a:pt x="1022" y="1152"/>
                </a:lnTo>
                <a:lnTo>
                  <a:pt x="1018" y="1159"/>
                </a:lnTo>
                <a:lnTo>
                  <a:pt x="1024" y="1162"/>
                </a:lnTo>
                <a:lnTo>
                  <a:pt x="1028" y="1166"/>
                </a:lnTo>
                <a:lnTo>
                  <a:pt x="1026" y="1167"/>
                </a:lnTo>
                <a:lnTo>
                  <a:pt x="1030" y="1174"/>
                </a:lnTo>
                <a:lnTo>
                  <a:pt x="1032" y="1180"/>
                </a:lnTo>
                <a:lnTo>
                  <a:pt x="1034" y="1187"/>
                </a:lnTo>
                <a:lnTo>
                  <a:pt x="1036" y="1195"/>
                </a:lnTo>
                <a:lnTo>
                  <a:pt x="1036" y="1201"/>
                </a:lnTo>
                <a:lnTo>
                  <a:pt x="1034" y="1208"/>
                </a:lnTo>
                <a:lnTo>
                  <a:pt x="1034" y="1215"/>
                </a:lnTo>
                <a:lnTo>
                  <a:pt x="1034" y="1222"/>
                </a:lnTo>
                <a:lnTo>
                  <a:pt x="1032" y="1228"/>
                </a:lnTo>
                <a:lnTo>
                  <a:pt x="1032" y="1235"/>
                </a:lnTo>
                <a:lnTo>
                  <a:pt x="1033" y="1241"/>
                </a:lnTo>
                <a:lnTo>
                  <a:pt x="1034" y="1249"/>
                </a:lnTo>
                <a:lnTo>
                  <a:pt x="1033" y="1256"/>
                </a:lnTo>
                <a:lnTo>
                  <a:pt x="1035" y="1261"/>
                </a:lnTo>
                <a:lnTo>
                  <a:pt x="1036" y="1269"/>
                </a:lnTo>
                <a:lnTo>
                  <a:pt x="1031" y="1275"/>
                </a:lnTo>
                <a:lnTo>
                  <a:pt x="1028" y="1282"/>
                </a:lnTo>
                <a:lnTo>
                  <a:pt x="1026" y="1290"/>
                </a:lnTo>
                <a:lnTo>
                  <a:pt x="1024" y="1296"/>
                </a:lnTo>
                <a:lnTo>
                  <a:pt x="1022" y="1304"/>
                </a:lnTo>
                <a:lnTo>
                  <a:pt x="1022" y="1309"/>
                </a:lnTo>
                <a:lnTo>
                  <a:pt x="1020" y="1316"/>
                </a:lnTo>
                <a:lnTo>
                  <a:pt x="1020" y="1317"/>
                </a:lnTo>
                <a:lnTo>
                  <a:pt x="1019" y="1322"/>
                </a:lnTo>
                <a:lnTo>
                  <a:pt x="1015" y="1329"/>
                </a:lnTo>
                <a:lnTo>
                  <a:pt x="1015" y="1336"/>
                </a:lnTo>
                <a:lnTo>
                  <a:pt x="1018" y="1343"/>
                </a:lnTo>
                <a:lnTo>
                  <a:pt x="1020" y="1349"/>
                </a:lnTo>
                <a:lnTo>
                  <a:pt x="1020" y="1356"/>
                </a:lnTo>
                <a:lnTo>
                  <a:pt x="1026" y="1362"/>
                </a:lnTo>
                <a:lnTo>
                  <a:pt x="1032" y="1370"/>
                </a:lnTo>
                <a:lnTo>
                  <a:pt x="1038" y="1371"/>
                </a:lnTo>
                <a:lnTo>
                  <a:pt x="1040" y="1377"/>
                </a:lnTo>
                <a:lnTo>
                  <a:pt x="1045" y="1382"/>
                </a:lnTo>
                <a:lnTo>
                  <a:pt x="1051" y="1390"/>
                </a:lnTo>
                <a:lnTo>
                  <a:pt x="1053" y="1396"/>
                </a:lnTo>
                <a:lnTo>
                  <a:pt x="1060" y="1402"/>
                </a:lnTo>
                <a:lnTo>
                  <a:pt x="1067" y="1402"/>
                </a:lnTo>
                <a:lnTo>
                  <a:pt x="1072" y="1404"/>
                </a:lnTo>
                <a:lnTo>
                  <a:pt x="1078" y="1405"/>
                </a:lnTo>
                <a:lnTo>
                  <a:pt x="1084" y="1403"/>
                </a:lnTo>
                <a:lnTo>
                  <a:pt x="1083" y="1396"/>
                </a:lnTo>
                <a:lnTo>
                  <a:pt x="1089" y="1390"/>
                </a:lnTo>
                <a:lnTo>
                  <a:pt x="1095" y="1389"/>
                </a:lnTo>
                <a:lnTo>
                  <a:pt x="1098" y="1388"/>
                </a:lnTo>
                <a:lnTo>
                  <a:pt x="1104" y="1385"/>
                </a:lnTo>
                <a:lnTo>
                  <a:pt x="1105" y="1385"/>
                </a:lnTo>
                <a:lnTo>
                  <a:pt x="1105" y="1398"/>
                </a:lnTo>
                <a:lnTo>
                  <a:pt x="1104" y="1405"/>
                </a:lnTo>
                <a:lnTo>
                  <a:pt x="1104" y="1422"/>
                </a:lnTo>
                <a:lnTo>
                  <a:pt x="1104" y="1430"/>
                </a:lnTo>
                <a:lnTo>
                  <a:pt x="1104" y="1459"/>
                </a:lnTo>
                <a:lnTo>
                  <a:pt x="1103" y="1465"/>
                </a:lnTo>
                <a:lnTo>
                  <a:pt x="1103" y="1486"/>
                </a:lnTo>
                <a:lnTo>
                  <a:pt x="1097" y="1486"/>
                </a:lnTo>
                <a:lnTo>
                  <a:pt x="1092" y="1481"/>
                </a:lnTo>
                <a:lnTo>
                  <a:pt x="1096" y="1474"/>
                </a:lnTo>
                <a:lnTo>
                  <a:pt x="1091" y="1469"/>
                </a:lnTo>
                <a:lnTo>
                  <a:pt x="1083" y="1474"/>
                </a:lnTo>
                <a:lnTo>
                  <a:pt x="1077" y="1477"/>
                </a:lnTo>
                <a:lnTo>
                  <a:pt x="1072" y="1482"/>
                </a:lnTo>
                <a:lnTo>
                  <a:pt x="1066" y="1486"/>
                </a:lnTo>
                <a:lnTo>
                  <a:pt x="1060" y="1482"/>
                </a:lnTo>
                <a:lnTo>
                  <a:pt x="1056" y="1482"/>
                </a:lnTo>
                <a:lnTo>
                  <a:pt x="1051" y="1481"/>
                </a:lnTo>
                <a:lnTo>
                  <a:pt x="1050" y="1473"/>
                </a:lnTo>
                <a:lnTo>
                  <a:pt x="1048" y="1466"/>
                </a:lnTo>
                <a:lnTo>
                  <a:pt x="1045" y="1460"/>
                </a:lnTo>
                <a:lnTo>
                  <a:pt x="1043" y="1452"/>
                </a:lnTo>
                <a:lnTo>
                  <a:pt x="1042" y="1451"/>
                </a:lnTo>
                <a:lnTo>
                  <a:pt x="1037" y="1444"/>
                </a:lnTo>
                <a:lnTo>
                  <a:pt x="1031" y="1438"/>
                </a:lnTo>
                <a:lnTo>
                  <a:pt x="1030" y="1440"/>
                </a:lnTo>
                <a:lnTo>
                  <a:pt x="1024" y="1435"/>
                </a:lnTo>
                <a:lnTo>
                  <a:pt x="1022" y="1429"/>
                </a:lnTo>
                <a:lnTo>
                  <a:pt x="1022" y="1422"/>
                </a:lnTo>
                <a:lnTo>
                  <a:pt x="1020" y="1416"/>
                </a:lnTo>
                <a:lnTo>
                  <a:pt x="1014" y="1409"/>
                </a:lnTo>
                <a:lnTo>
                  <a:pt x="1013" y="1408"/>
                </a:lnTo>
                <a:lnTo>
                  <a:pt x="1007" y="1408"/>
                </a:lnTo>
                <a:lnTo>
                  <a:pt x="1001" y="1406"/>
                </a:lnTo>
                <a:lnTo>
                  <a:pt x="994" y="1402"/>
                </a:lnTo>
                <a:lnTo>
                  <a:pt x="989" y="1396"/>
                </a:lnTo>
                <a:lnTo>
                  <a:pt x="983" y="1393"/>
                </a:lnTo>
                <a:lnTo>
                  <a:pt x="979" y="1396"/>
                </a:lnTo>
                <a:lnTo>
                  <a:pt x="973" y="1396"/>
                </a:lnTo>
                <a:lnTo>
                  <a:pt x="966" y="1392"/>
                </a:lnTo>
                <a:lnTo>
                  <a:pt x="962" y="1384"/>
                </a:lnTo>
                <a:lnTo>
                  <a:pt x="960" y="1378"/>
                </a:lnTo>
                <a:lnTo>
                  <a:pt x="959" y="1371"/>
                </a:lnTo>
                <a:lnTo>
                  <a:pt x="954" y="1364"/>
                </a:lnTo>
                <a:lnTo>
                  <a:pt x="947" y="1360"/>
                </a:lnTo>
                <a:lnTo>
                  <a:pt x="944" y="1353"/>
                </a:lnTo>
                <a:lnTo>
                  <a:pt x="944" y="1345"/>
                </a:lnTo>
                <a:lnTo>
                  <a:pt x="943" y="1339"/>
                </a:lnTo>
                <a:lnTo>
                  <a:pt x="942" y="1339"/>
                </a:lnTo>
                <a:lnTo>
                  <a:pt x="935" y="1340"/>
                </a:lnTo>
                <a:lnTo>
                  <a:pt x="931" y="1347"/>
                </a:lnTo>
                <a:lnTo>
                  <a:pt x="929" y="1353"/>
                </a:lnTo>
                <a:lnTo>
                  <a:pt x="928" y="1360"/>
                </a:lnTo>
                <a:lnTo>
                  <a:pt x="926" y="1366"/>
                </a:lnTo>
                <a:lnTo>
                  <a:pt x="919" y="1371"/>
                </a:lnTo>
                <a:lnTo>
                  <a:pt x="913" y="1372"/>
                </a:lnTo>
                <a:lnTo>
                  <a:pt x="906" y="1372"/>
                </a:lnTo>
                <a:lnTo>
                  <a:pt x="900" y="1370"/>
                </a:lnTo>
                <a:lnTo>
                  <a:pt x="895" y="1366"/>
                </a:lnTo>
                <a:lnTo>
                  <a:pt x="889" y="1366"/>
                </a:lnTo>
                <a:lnTo>
                  <a:pt x="883" y="1366"/>
                </a:lnTo>
                <a:lnTo>
                  <a:pt x="876" y="1365"/>
                </a:lnTo>
                <a:lnTo>
                  <a:pt x="870" y="1365"/>
                </a:lnTo>
                <a:lnTo>
                  <a:pt x="864" y="1362"/>
                </a:lnTo>
                <a:lnTo>
                  <a:pt x="858" y="1356"/>
                </a:lnTo>
                <a:lnTo>
                  <a:pt x="852" y="1357"/>
                </a:lnTo>
                <a:lnTo>
                  <a:pt x="845" y="1352"/>
                </a:lnTo>
                <a:lnTo>
                  <a:pt x="839" y="1353"/>
                </a:lnTo>
                <a:lnTo>
                  <a:pt x="833" y="1348"/>
                </a:lnTo>
                <a:lnTo>
                  <a:pt x="828" y="1345"/>
                </a:lnTo>
                <a:lnTo>
                  <a:pt x="825" y="1338"/>
                </a:lnTo>
                <a:lnTo>
                  <a:pt x="825" y="1331"/>
                </a:lnTo>
                <a:lnTo>
                  <a:pt x="823" y="1324"/>
                </a:lnTo>
                <a:lnTo>
                  <a:pt x="824" y="1317"/>
                </a:lnTo>
                <a:lnTo>
                  <a:pt x="826" y="1311"/>
                </a:lnTo>
                <a:lnTo>
                  <a:pt x="820" y="1312"/>
                </a:lnTo>
                <a:lnTo>
                  <a:pt x="813" y="1314"/>
                </a:lnTo>
                <a:lnTo>
                  <a:pt x="807" y="1314"/>
                </a:lnTo>
                <a:lnTo>
                  <a:pt x="804" y="1315"/>
                </a:lnTo>
                <a:lnTo>
                  <a:pt x="798" y="1316"/>
                </a:lnTo>
                <a:lnTo>
                  <a:pt x="792" y="1319"/>
                </a:lnTo>
                <a:lnTo>
                  <a:pt x="785" y="1321"/>
                </a:lnTo>
                <a:lnTo>
                  <a:pt x="779" y="1325"/>
                </a:lnTo>
                <a:lnTo>
                  <a:pt x="773" y="1330"/>
                </a:lnTo>
                <a:lnTo>
                  <a:pt x="767" y="1327"/>
                </a:lnTo>
                <a:lnTo>
                  <a:pt x="761" y="1325"/>
                </a:lnTo>
                <a:lnTo>
                  <a:pt x="766" y="1319"/>
                </a:lnTo>
                <a:lnTo>
                  <a:pt x="767" y="1311"/>
                </a:lnTo>
                <a:lnTo>
                  <a:pt x="766" y="1305"/>
                </a:lnTo>
                <a:lnTo>
                  <a:pt x="762" y="1298"/>
                </a:lnTo>
                <a:lnTo>
                  <a:pt x="755" y="1297"/>
                </a:lnTo>
                <a:lnTo>
                  <a:pt x="749" y="1296"/>
                </a:lnTo>
                <a:lnTo>
                  <a:pt x="749" y="1289"/>
                </a:lnTo>
                <a:lnTo>
                  <a:pt x="743" y="1283"/>
                </a:lnTo>
                <a:lnTo>
                  <a:pt x="740" y="1283"/>
                </a:lnTo>
                <a:lnTo>
                  <a:pt x="738" y="1290"/>
                </a:lnTo>
                <a:lnTo>
                  <a:pt x="731" y="1296"/>
                </a:lnTo>
                <a:lnTo>
                  <a:pt x="724" y="1293"/>
                </a:lnTo>
                <a:lnTo>
                  <a:pt x="719" y="1295"/>
                </a:lnTo>
                <a:lnTo>
                  <a:pt x="713" y="1291"/>
                </a:lnTo>
                <a:lnTo>
                  <a:pt x="707" y="1291"/>
                </a:lnTo>
                <a:lnTo>
                  <a:pt x="701" y="1292"/>
                </a:lnTo>
                <a:lnTo>
                  <a:pt x="694" y="1297"/>
                </a:lnTo>
                <a:lnTo>
                  <a:pt x="688" y="1299"/>
                </a:lnTo>
                <a:lnTo>
                  <a:pt x="683" y="1301"/>
                </a:lnTo>
                <a:lnTo>
                  <a:pt x="676" y="1301"/>
                </a:lnTo>
                <a:lnTo>
                  <a:pt x="670" y="1297"/>
                </a:lnTo>
                <a:lnTo>
                  <a:pt x="663" y="1300"/>
                </a:lnTo>
                <a:lnTo>
                  <a:pt x="657" y="1300"/>
                </a:lnTo>
                <a:lnTo>
                  <a:pt x="651" y="1296"/>
                </a:lnTo>
                <a:lnTo>
                  <a:pt x="646" y="1303"/>
                </a:lnTo>
                <a:lnTo>
                  <a:pt x="646" y="1304"/>
                </a:lnTo>
                <a:lnTo>
                  <a:pt x="640" y="1307"/>
                </a:lnTo>
                <a:lnTo>
                  <a:pt x="633" y="1313"/>
                </a:lnTo>
                <a:lnTo>
                  <a:pt x="630" y="1313"/>
                </a:lnTo>
                <a:lnTo>
                  <a:pt x="630" y="1312"/>
                </a:lnTo>
                <a:lnTo>
                  <a:pt x="631" y="1305"/>
                </a:lnTo>
                <a:lnTo>
                  <a:pt x="630" y="1299"/>
                </a:lnTo>
                <a:lnTo>
                  <a:pt x="628" y="1292"/>
                </a:lnTo>
                <a:lnTo>
                  <a:pt x="626" y="1285"/>
                </a:lnTo>
                <a:lnTo>
                  <a:pt x="629" y="1279"/>
                </a:lnTo>
                <a:lnTo>
                  <a:pt x="635" y="1275"/>
                </a:lnTo>
                <a:lnTo>
                  <a:pt x="636" y="1269"/>
                </a:lnTo>
                <a:lnTo>
                  <a:pt x="635" y="1268"/>
                </a:lnTo>
                <a:lnTo>
                  <a:pt x="635" y="1263"/>
                </a:lnTo>
                <a:lnTo>
                  <a:pt x="634" y="1257"/>
                </a:lnTo>
                <a:lnTo>
                  <a:pt x="633" y="1249"/>
                </a:lnTo>
                <a:lnTo>
                  <a:pt x="635" y="1243"/>
                </a:lnTo>
                <a:lnTo>
                  <a:pt x="632" y="1236"/>
                </a:lnTo>
                <a:lnTo>
                  <a:pt x="630" y="1229"/>
                </a:lnTo>
                <a:lnTo>
                  <a:pt x="629" y="1223"/>
                </a:lnTo>
                <a:lnTo>
                  <a:pt x="628" y="1216"/>
                </a:lnTo>
                <a:lnTo>
                  <a:pt x="627" y="1215"/>
                </a:lnTo>
                <a:lnTo>
                  <a:pt x="625" y="1208"/>
                </a:lnTo>
                <a:lnTo>
                  <a:pt x="620" y="1204"/>
                </a:lnTo>
                <a:lnTo>
                  <a:pt x="616" y="1198"/>
                </a:lnTo>
                <a:lnTo>
                  <a:pt x="611" y="1191"/>
                </a:lnTo>
                <a:lnTo>
                  <a:pt x="606" y="1184"/>
                </a:lnTo>
                <a:lnTo>
                  <a:pt x="605" y="1178"/>
                </a:lnTo>
                <a:lnTo>
                  <a:pt x="604" y="1170"/>
                </a:lnTo>
                <a:lnTo>
                  <a:pt x="604" y="1164"/>
                </a:lnTo>
                <a:lnTo>
                  <a:pt x="606" y="1156"/>
                </a:lnTo>
                <a:lnTo>
                  <a:pt x="607" y="1150"/>
                </a:lnTo>
                <a:lnTo>
                  <a:pt x="606" y="1145"/>
                </a:lnTo>
                <a:lnTo>
                  <a:pt x="606" y="1138"/>
                </a:lnTo>
                <a:lnTo>
                  <a:pt x="607" y="1132"/>
                </a:lnTo>
                <a:lnTo>
                  <a:pt x="608" y="1127"/>
                </a:lnTo>
                <a:lnTo>
                  <a:pt x="610" y="1119"/>
                </a:lnTo>
                <a:lnTo>
                  <a:pt x="610" y="1113"/>
                </a:lnTo>
                <a:lnTo>
                  <a:pt x="611" y="1106"/>
                </a:lnTo>
                <a:lnTo>
                  <a:pt x="613" y="1098"/>
                </a:lnTo>
                <a:lnTo>
                  <a:pt x="613" y="1093"/>
                </a:lnTo>
                <a:lnTo>
                  <a:pt x="611" y="1086"/>
                </a:lnTo>
                <a:lnTo>
                  <a:pt x="611" y="1083"/>
                </a:lnTo>
                <a:lnTo>
                  <a:pt x="608" y="1075"/>
                </a:lnTo>
                <a:lnTo>
                  <a:pt x="608" y="1070"/>
                </a:lnTo>
                <a:lnTo>
                  <a:pt x="605" y="1063"/>
                </a:lnTo>
                <a:lnTo>
                  <a:pt x="601" y="1055"/>
                </a:lnTo>
                <a:lnTo>
                  <a:pt x="602" y="1049"/>
                </a:lnTo>
                <a:lnTo>
                  <a:pt x="603" y="1041"/>
                </a:lnTo>
                <a:lnTo>
                  <a:pt x="604" y="1035"/>
                </a:lnTo>
                <a:lnTo>
                  <a:pt x="606" y="1029"/>
                </a:lnTo>
                <a:lnTo>
                  <a:pt x="608" y="1022"/>
                </a:lnTo>
                <a:lnTo>
                  <a:pt x="608" y="1015"/>
                </a:lnTo>
                <a:lnTo>
                  <a:pt x="607" y="1009"/>
                </a:lnTo>
                <a:lnTo>
                  <a:pt x="605" y="1001"/>
                </a:lnTo>
                <a:lnTo>
                  <a:pt x="604" y="1000"/>
                </a:lnTo>
                <a:lnTo>
                  <a:pt x="598" y="1000"/>
                </a:lnTo>
                <a:lnTo>
                  <a:pt x="526" y="1000"/>
                </a:lnTo>
                <a:lnTo>
                  <a:pt x="526" y="993"/>
                </a:lnTo>
                <a:lnTo>
                  <a:pt x="526" y="986"/>
                </a:lnTo>
                <a:lnTo>
                  <a:pt x="529" y="979"/>
                </a:lnTo>
                <a:lnTo>
                  <a:pt x="531" y="973"/>
                </a:lnTo>
                <a:lnTo>
                  <a:pt x="531" y="970"/>
                </a:lnTo>
                <a:lnTo>
                  <a:pt x="512" y="970"/>
                </a:lnTo>
                <a:lnTo>
                  <a:pt x="511" y="977"/>
                </a:lnTo>
                <a:lnTo>
                  <a:pt x="463" y="977"/>
                </a:lnTo>
                <a:lnTo>
                  <a:pt x="464" y="982"/>
                </a:lnTo>
                <a:lnTo>
                  <a:pt x="461" y="989"/>
                </a:lnTo>
                <a:lnTo>
                  <a:pt x="461" y="995"/>
                </a:lnTo>
                <a:lnTo>
                  <a:pt x="459" y="1002"/>
                </a:lnTo>
                <a:lnTo>
                  <a:pt x="461" y="1009"/>
                </a:lnTo>
                <a:lnTo>
                  <a:pt x="462" y="1016"/>
                </a:lnTo>
                <a:lnTo>
                  <a:pt x="457" y="1023"/>
                </a:lnTo>
                <a:lnTo>
                  <a:pt x="452" y="1023"/>
                </a:lnTo>
                <a:lnTo>
                  <a:pt x="453" y="1030"/>
                </a:lnTo>
                <a:lnTo>
                  <a:pt x="453" y="1032"/>
                </a:lnTo>
                <a:lnTo>
                  <a:pt x="452" y="1039"/>
                </a:lnTo>
                <a:lnTo>
                  <a:pt x="451" y="1046"/>
                </a:lnTo>
                <a:lnTo>
                  <a:pt x="451" y="1053"/>
                </a:lnTo>
                <a:lnTo>
                  <a:pt x="451" y="1057"/>
                </a:lnTo>
                <a:lnTo>
                  <a:pt x="415" y="1057"/>
                </a:lnTo>
                <a:lnTo>
                  <a:pt x="413" y="1050"/>
                </a:lnTo>
                <a:lnTo>
                  <a:pt x="407" y="1051"/>
                </a:lnTo>
                <a:lnTo>
                  <a:pt x="404" y="1050"/>
                </a:lnTo>
                <a:lnTo>
                  <a:pt x="397" y="1056"/>
                </a:lnTo>
                <a:lnTo>
                  <a:pt x="391" y="1056"/>
                </a:lnTo>
                <a:lnTo>
                  <a:pt x="385" y="1057"/>
                </a:lnTo>
                <a:lnTo>
                  <a:pt x="379" y="1056"/>
                </a:lnTo>
                <a:lnTo>
                  <a:pt x="373" y="1058"/>
                </a:lnTo>
                <a:lnTo>
                  <a:pt x="373" y="1065"/>
                </a:lnTo>
                <a:lnTo>
                  <a:pt x="366" y="1065"/>
                </a:lnTo>
                <a:lnTo>
                  <a:pt x="360" y="1059"/>
                </a:lnTo>
                <a:lnTo>
                  <a:pt x="354" y="1063"/>
                </a:lnTo>
                <a:lnTo>
                  <a:pt x="348" y="1062"/>
                </a:lnTo>
                <a:lnTo>
                  <a:pt x="342" y="1065"/>
                </a:lnTo>
                <a:lnTo>
                  <a:pt x="335" y="1063"/>
                </a:lnTo>
                <a:lnTo>
                  <a:pt x="333" y="1056"/>
                </a:lnTo>
                <a:lnTo>
                  <a:pt x="330" y="1049"/>
                </a:lnTo>
                <a:lnTo>
                  <a:pt x="327" y="1043"/>
                </a:lnTo>
                <a:lnTo>
                  <a:pt x="322" y="1037"/>
                </a:lnTo>
                <a:lnTo>
                  <a:pt x="320" y="1030"/>
                </a:lnTo>
                <a:lnTo>
                  <a:pt x="319" y="1026"/>
                </a:lnTo>
                <a:lnTo>
                  <a:pt x="315" y="1019"/>
                </a:lnTo>
                <a:lnTo>
                  <a:pt x="313" y="1013"/>
                </a:lnTo>
                <a:lnTo>
                  <a:pt x="308" y="1007"/>
                </a:lnTo>
                <a:lnTo>
                  <a:pt x="302" y="1001"/>
                </a:lnTo>
                <a:lnTo>
                  <a:pt x="299" y="994"/>
                </a:lnTo>
                <a:lnTo>
                  <a:pt x="298" y="987"/>
                </a:lnTo>
                <a:lnTo>
                  <a:pt x="300" y="981"/>
                </a:lnTo>
                <a:lnTo>
                  <a:pt x="298" y="975"/>
                </a:lnTo>
                <a:lnTo>
                  <a:pt x="297" y="968"/>
                </a:lnTo>
                <a:lnTo>
                  <a:pt x="292" y="961"/>
                </a:lnTo>
                <a:lnTo>
                  <a:pt x="291" y="954"/>
                </a:lnTo>
                <a:lnTo>
                  <a:pt x="289" y="953"/>
                </a:lnTo>
                <a:lnTo>
                  <a:pt x="288" y="946"/>
                </a:lnTo>
                <a:lnTo>
                  <a:pt x="287" y="940"/>
                </a:lnTo>
                <a:lnTo>
                  <a:pt x="285" y="933"/>
                </a:lnTo>
                <a:lnTo>
                  <a:pt x="284" y="927"/>
                </a:lnTo>
                <a:lnTo>
                  <a:pt x="285" y="920"/>
                </a:lnTo>
                <a:lnTo>
                  <a:pt x="285" y="914"/>
                </a:lnTo>
                <a:lnTo>
                  <a:pt x="279" y="908"/>
                </a:lnTo>
                <a:lnTo>
                  <a:pt x="277" y="901"/>
                </a:lnTo>
                <a:lnTo>
                  <a:pt x="277" y="898"/>
                </a:lnTo>
                <a:lnTo>
                  <a:pt x="276" y="892"/>
                </a:lnTo>
                <a:lnTo>
                  <a:pt x="276" y="890"/>
                </a:lnTo>
                <a:lnTo>
                  <a:pt x="275" y="890"/>
                </a:lnTo>
                <a:lnTo>
                  <a:pt x="269" y="889"/>
                </a:lnTo>
                <a:lnTo>
                  <a:pt x="267" y="890"/>
                </a:lnTo>
                <a:lnTo>
                  <a:pt x="261" y="887"/>
                </a:lnTo>
                <a:lnTo>
                  <a:pt x="248" y="887"/>
                </a:lnTo>
                <a:lnTo>
                  <a:pt x="245" y="888"/>
                </a:lnTo>
                <a:lnTo>
                  <a:pt x="233" y="888"/>
                </a:lnTo>
                <a:lnTo>
                  <a:pt x="228" y="888"/>
                </a:lnTo>
                <a:lnTo>
                  <a:pt x="215" y="887"/>
                </a:lnTo>
                <a:lnTo>
                  <a:pt x="209" y="887"/>
                </a:lnTo>
                <a:lnTo>
                  <a:pt x="203" y="888"/>
                </a:lnTo>
                <a:lnTo>
                  <a:pt x="176" y="888"/>
                </a:lnTo>
                <a:lnTo>
                  <a:pt x="170" y="888"/>
                </a:lnTo>
                <a:lnTo>
                  <a:pt x="164" y="889"/>
                </a:lnTo>
                <a:lnTo>
                  <a:pt x="162" y="889"/>
                </a:lnTo>
                <a:lnTo>
                  <a:pt x="154" y="889"/>
                </a:lnTo>
                <a:lnTo>
                  <a:pt x="149" y="890"/>
                </a:lnTo>
                <a:lnTo>
                  <a:pt x="138" y="890"/>
                </a:lnTo>
                <a:lnTo>
                  <a:pt x="132" y="889"/>
                </a:lnTo>
                <a:lnTo>
                  <a:pt x="126" y="888"/>
                </a:lnTo>
                <a:lnTo>
                  <a:pt x="119" y="888"/>
                </a:lnTo>
                <a:lnTo>
                  <a:pt x="114" y="887"/>
                </a:lnTo>
                <a:lnTo>
                  <a:pt x="107" y="886"/>
                </a:lnTo>
                <a:lnTo>
                  <a:pt x="100" y="887"/>
                </a:lnTo>
                <a:lnTo>
                  <a:pt x="95" y="888"/>
                </a:lnTo>
                <a:lnTo>
                  <a:pt x="88" y="888"/>
                </a:lnTo>
                <a:lnTo>
                  <a:pt x="83" y="887"/>
                </a:lnTo>
                <a:lnTo>
                  <a:pt x="76" y="887"/>
                </a:lnTo>
                <a:lnTo>
                  <a:pt x="74" y="888"/>
                </a:lnTo>
                <a:lnTo>
                  <a:pt x="67" y="888"/>
                </a:lnTo>
                <a:lnTo>
                  <a:pt x="61" y="887"/>
                </a:lnTo>
                <a:lnTo>
                  <a:pt x="55" y="888"/>
                </a:lnTo>
                <a:lnTo>
                  <a:pt x="54" y="887"/>
                </a:lnTo>
                <a:lnTo>
                  <a:pt x="48" y="885"/>
                </a:lnTo>
                <a:lnTo>
                  <a:pt x="41" y="885"/>
                </a:lnTo>
                <a:lnTo>
                  <a:pt x="35" y="887"/>
                </a:lnTo>
                <a:lnTo>
                  <a:pt x="32" y="894"/>
                </a:lnTo>
                <a:lnTo>
                  <a:pt x="26" y="897"/>
                </a:lnTo>
                <a:lnTo>
                  <a:pt x="20" y="898"/>
                </a:lnTo>
                <a:lnTo>
                  <a:pt x="14" y="901"/>
                </a:lnTo>
                <a:lnTo>
                  <a:pt x="9" y="894"/>
                </a:lnTo>
                <a:lnTo>
                  <a:pt x="3" y="887"/>
                </a:lnTo>
                <a:lnTo>
                  <a:pt x="0" y="88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6" name="Freeform 375"/>
          <p:cNvSpPr>
            <a:spLocks/>
          </p:cNvSpPr>
          <p:nvPr/>
        </p:nvSpPr>
        <p:spPr bwMode="auto">
          <a:xfrm>
            <a:off x="4495800" y="3227388"/>
            <a:ext cx="47625" cy="84137"/>
          </a:xfrm>
          <a:custGeom>
            <a:avLst/>
            <a:gdLst>
              <a:gd name="T0" fmla="*/ 2147483647 w 97"/>
              <a:gd name="T1" fmla="*/ 2147483647 h 184"/>
              <a:gd name="T2" fmla="*/ 2147483647 w 97"/>
              <a:gd name="T3" fmla="*/ 2147483647 h 184"/>
              <a:gd name="T4" fmla="*/ 2147483647 w 97"/>
              <a:gd name="T5" fmla="*/ 2147483647 h 184"/>
              <a:gd name="T6" fmla="*/ 2147483647 w 97"/>
              <a:gd name="T7" fmla="*/ 2147483647 h 184"/>
              <a:gd name="T8" fmla="*/ 2147483647 w 97"/>
              <a:gd name="T9" fmla="*/ 2147483647 h 184"/>
              <a:gd name="T10" fmla="*/ 2147483647 w 97"/>
              <a:gd name="T11" fmla="*/ 2147483647 h 184"/>
              <a:gd name="T12" fmla="*/ 2147483647 w 97"/>
              <a:gd name="T13" fmla="*/ 2147483647 h 184"/>
              <a:gd name="T14" fmla="*/ 2147483647 w 97"/>
              <a:gd name="T15" fmla="*/ 2147483647 h 184"/>
              <a:gd name="T16" fmla="*/ 2147483647 w 97"/>
              <a:gd name="T17" fmla="*/ 0 h 184"/>
              <a:gd name="T18" fmla="*/ 2147483647 w 97"/>
              <a:gd name="T19" fmla="*/ 2147483647 h 184"/>
              <a:gd name="T20" fmla="*/ 2147483647 w 97"/>
              <a:gd name="T21" fmla="*/ 2147483647 h 184"/>
              <a:gd name="T22" fmla="*/ 2147483647 w 97"/>
              <a:gd name="T23" fmla="*/ 2147483647 h 184"/>
              <a:gd name="T24" fmla="*/ 2147483647 w 97"/>
              <a:gd name="T25" fmla="*/ 2147483647 h 184"/>
              <a:gd name="T26" fmla="*/ 2147483647 w 97"/>
              <a:gd name="T27" fmla="*/ 2147483647 h 184"/>
              <a:gd name="T28" fmla="*/ 2147483647 w 97"/>
              <a:gd name="T29" fmla="*/ 2147483647 h 184"/>
              <a:gd name="T30" fmla="*/ 2147483647 w 97"/>
              <a:gd name="T31" fmla="*/ 2147483647 h 184"/>
              <a:gd name="T32" fmla="*/ 2147483647 w 97"/>
              <a:gd name="T33" fmla="*/ 2147483647 h 184"/>
              <a:gd name="T34" fmla="*/ 2147483647 w 97"/>
              <a:gd name="T35" fmla="*/ 2147483647 h 184"/>
              <a:gd name="T36" fmla="*/ 2147483647 w 97"/>
              <a:gd name="T37" fmla="*/ 2147483647 h 184"/>
              <a:gd name="T38" fmla="*/ 2147483647 w 97"/>
              <a:gd name="T39" fmla="*/ 2147483647 h 184"/>
              <a:gd name="T40" fmla="*/ 2147483647 w 97"/>
              <a:gd name="T41" fmla="*/ 2147483647 h 184"/>
              <a:gd name="T42" fmla="*/ 2147483647 w 97"/>
              <a:gd name="T43" fmla="*/ 2147483647 h 184"/>
              <a:gd name="T44" fmla="*/ 2147483647 w 97"/>
              <a:gd name="T45" fmla="*/ 2147483647 h 184"/>
              <a:gd name="T46" fmla="*/ 2147483647 w 97"/>
              <a:gd name="T47" fmla="*/ 2147483647 h 184"/>
              <a:gd name="T48" fmla="*/ 2147483647 w 97"/>
              <a:gd name="T49" fmla="*/ 2147483647 h 184"/>
              <a:gd name="T50" fmla="*/ 2147483647 w 97"/>
              <a:gd name="T51" fmla="*/ 2147483647 h 184"/>
              <a:gd name="T52" fmla="*/ 2147483647 w 97"/>
              <a:gd name="T53" fmla="*/ 2147483647 h 184"/>
              <a:gd name="T54" fmla="*/ 2147483647 w 97"/>
              <a:gd name="T55" fmla="*/ 2147483647 h 184"/>
              <a:gd name="T56" fmla="*/ 2147483647 w 97"/>
              <a:gd name="T57" fmla="*/ 2147483647 h 184"/>
              <a:gd name="T58" fmla="*/ 2147483647 w 97"/>
              <a:gd name="T59" fmla="*/ 2147483647 h 184"/>
              <a:gd name="T60" fmla="*/ 2147483647 w 97"/>
              <a:gd name="T61" fmla="*/ 2147483647 h 184"/>
              <a:gd name="T62" fmla="*/ 2147483647 w 97"/>
              <a:gd name="T63" fmla="*/ 2147483647 h 184"/>
              <a:gd name="T64" fmla="*/ 2147483647 w 97"/>
              <a:gd name="T65" fmla="*/ 2147483647 h 184"/>
              <a:gd name="T66" fmla="*/ 2147483647 w 97"/>
              <a:gd name="T67" fmla="*/ 2147483647 h 184"/>
              <a:gd name="T68" fmla="*/ 2147483647 w 97"/>
              <a:gd name="T69" fmla="*/ 2147483647 h 184"/>
              <a:gd name="T70" fmla="*/ 2147483647 w 97"/>
              <a:gd name="T71" fmla="*/ 2147483647 h 184"/>
              <a:gd name="T72" fmla="*/ 2147483647 w 97"/>
              <a:gd name="T73" fmla="*/ 2147483647 h 184"/>
              <a:gd name="T74" fmla="*/ 2147483647 w 97"/>
              <a:gd name="T75" fmla="*/ 2147483647 h 184"/>
              <a:gd name="T76" fmla="*/ 2147483647 w 97"/>
              <a:gd name="T77" fmla="*/ 2147483647 h 184"/>
              <a:gd name="T78" fmla="*/ 2147483647 w 97"/>
              <a:gd name="T79" fmla="*/ 2147483647 h 184"/>
              <a:gd name="T80" fmla="*/ 2147483647 w 97"/>
              <a:gd name="T81" fmla="*/ 2147483647 h 184"/>
              <a:gd name="T82" fmla="*/ 2147483647 w 97"/>
              <a:gd name="T83" fmla="*/ 2147483647 h 184"/>
              <a:gd name="T84" fmla="*/ 2147483647 w 97"/>
              <a:gd name="T85" fmla="*/ 214748364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
              <a:gd name="T130" fmla="*/ 0 h 184"/>
              <a:gd name="T131" fmla="*/ 97 w 9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 h="184">
                <a:moveTo>
                  <a:pt x="13" y="64"/>
                </a:moveTo>
                <a:lnTo>
                  <a:pt x="10" y="57"/>
                </a:lnTo>
                <a:lnTo>
                  <a:pt x="4" y="52"/>
                </a:lnTo>
                <a:lnTo>
                  <a:pt x="2" y="45"/>
                </a:lnTo>
                <a:lnTo>
                  <a:pt x="0" y="39"/>
                </a:lnTo>
                <a:lnTo>
                  <a:pt x="2" y="32"/>
                </a:lnTo>
                <a:lnTo>
                  <a:pt x="2" y="25"/>
                </a:lnTo>
                <a:lnTo>
                  <a:pt x="8" y="31"/>
                </a:lnTo>
                <a:lnTo>
                  <a:pt x="14" y="32"/>
                </a:lnTo>
                <a:lnTo>
                  <a:pt x="21" y="33"/>
                </a:lnTo>
                <a:lnTo>
                  <a:pt x="27" y="31"/>
                </a:lnTo>
                <a:lnTo>
                  <a:pt x="33" y="26"/>
                </a:lnTo>
                <a:lnTo>
                  <a:pt x="38" y="24"/>
                </a:lnTo>
                <a:lnTo>
                  <a:pt x="42" y="17"/>
                </a:lnTo>
                <a:lnTo>
                  <a:pt x="49" y="10"/>
                </a:lnTo>
                <a:lnTo>
                  <a:pt x="56" y="9"/>
                </a:lnTo>
                <a:lnTo>
                  <a:pt x="59" y="2"/>
                </a:lnTo>
                <a:lnTo>
                  <a:pt x="65" y="0"/>
                </a:lnTo>
                <a:lnTo>
                  <a:pt x="71" y="4"/>
                </a:lnTo>
                <a:lnTo>
                  <a:pt x="75" y="11"/>
                </a:lnTo>
                <a:lnTo>
                  <a:pt x="81" y="10"/>
                </a:lnTo>
                <a:lnTo>
                  <a:pt x="79" y="17"/>
                </a:lnTo>
                <a:lnTo>
                  <a:pt x="86" y="18"/>
                </a:lnTo>
                <a:lnTo>
                  <a:pt x="79" y="24"/>
                </a:lnTo>
                <a:lnTo>
                  <a:pt x="86" y="25"/>
                </a:lnTo>
                <a:lnTo>
                  <a:pt x="88" y="31"/>
                </a:lnTo>
                <a:lnTo>
                  <a:pt x="89" y="36"/>
                </a:lnTo>
                <a:lnTo>
                  <a:pt x="93" y="44"/>
                </a:lnTo>
                <a:lnTo>
                  <a:pt x="93" y="50"/>
                </a:lnTo>
                <a:lnTo>
                  <a:pt x="97" y="57"/>
                </a:lnTo>
                <a:lnTo>
                  <a:pt x="95" y="64"/>
                </a:lnTo>
                <a:lnTo>
                  <a:pt x="89" y="71"/>
                </a:lnTo>
                <a:lnTo>
                  <a:pt x="86" y="77"/>
                </a:lnTo>
                <a:lnTo>
                  <a:pt x="87" y="84"/>
                </a:lnTo>
                <a:lnTo>
                  <a:pt x="92" y="91"/>
                </a:lnTo>
                <a:lnTo>
                  <a:pt x="90" y="97"/>
                </a:lnTo>
                <a:lnTo>
                  <a:pt x="91" y="101"/>
                </a:lnTo>
                <a:lnTo>
                  <a:pt x="89" y="108"/>
                </a:lnTo>
                <a:lnTo>
                  <a:pt x="88" y="115"/>
                </a:lnTo>
                <a:lnTo>
                  <a:pt x="88" y="122"/>
                </a:lnTo>
                <a:lnTo>
                  <a:pt x="88" y="129"/>
                </a:lnTo>
                <a:lnTo>
                  <a:pt x="87" y="132"/>
                </a:lnTo>
                <a:lnTo>
                  <a:pt x="87" y="139"/>
                </a:lnTo>
                <a:lnTo>
                  <a:pt x="85" y="146"/>
                </a:lnTo>
                <a:lnTo>
                  <a:pt x="86" y="153"/>
                </a:lnTo>
                <a:lnTo>
                  <a:pt x="82" y="160"/>
                </a:lnTo>
                <a:lnTo>
                  <a:pt x="81" y="165"/>
                </a:lnTo>
                <a:lnTo>
                  <a:pt x="74" y="165"/>
                </a:lnTo>
                <a:lnTo>
                  <a:pt x="68" y="160"/>
                </a:lnTo>
                <a:lnTo>
                  <a:pt x="62" y="157"/>
                </a:lnTo>
                <a:lnTo>
                  <a:pt x="56" y="160"/>
                </a:lnTo>
                <a:lnTo>
                  <a:pt x="55" y="160"/>
                </a:lnTo>
                <a:lnTo>
                  <a:pt x="54" y="159"/>
                </a:lnTo>
                <a:lnTo>
                  <a:pt x="54" y="160"/>
                </a:lnTo>
                <a:lnTo>
                  <a:pt x="53" y="161"/>
                </a:lnTo>
                <a:lnTo>
                  <a:pt x="49" y="168"/>
                </a:lnTo>
                <a:lnTo>
                  <a:pt x="51" y="174"/>
                </a:lnTo>
                <a:lnTo>
                  <a:pt x="44" y="181"/>
                </a:lnTo>
                <a:lnTo>
                  <a:pt x="38" y="184"/>
                </a:lnTo>
                <a:lnTo>
                  <a:pt x="33" y="181"/>
                </a:lnTo>
                <a:lnTo>
                  <a:pt x="27" y="184"/>
                </a:lnTo>
                <a:lnTo>
                  <a:pt x="21" y="171"/>
                </a:lnTo>
                <a:lnTo>
                  <a:pt x="16" y="178"/>
                </a:lnTo>
                <a:lnTo>
                  <a:pt x="11" y="171"/>
                </a:lnTo>
                <a:lnTo>
                  <a:pt x="17" y="170"/>
                </a:lnTo>
                <a:lnTo>
                  <a:pt x="15" y="163"/>
                </a:lnTo>
                <a:lnTo>
                  <a:pt x="13" y="156"/>
                </a:lnTo>
                <a:lnTo>
                  <a:pt x="14" y="149"/>
                </a:lnTo>
                <a:lnTo>
                  <a:pt x="14" y="143"/>
                </a:lnTo>
                <a:lnTo>
                  <a:pt x="15" y="136"/>
                </a:lnTo>
                <a:lnTo>
                  <a:pt x="17" y="130"/>
                </a:lnTo>
                <a:lnTo>
                  <a:pt x="16" y="123"/>
                </a:lnTo>
                <a:lnTo>
                  <a:pt x="16" y="116"/>
                </a:lnTo>
                <a:lnTo>
                  <a:pt x="23" y="121"/>
                </a:lnTo>
                <a:lnTo>
                  <a:pt x="23" y="114"/>
                </a:lnTo>
                <a:lnTo>
                  <a:pt x="24" y="108"/>
                </a:lnTo>
                <a:lnTo>
                  <a:pt x="23" y="106"/>
                </a:lnTo>
                <a:lnTo>
                  <a:pt x="16" y="105"/>
                </a:lnTo>
                <a:lnTo>
                  <a:pt x="14" y="98"/>
                </a:lnTo>
                <a:lnTo>
                  <a:pt x="14" y="97"/>
                </a:lnTo>
                <a:lnTo>
                  <a:pt x="19" y="91"/>
                </a:lnTo>
                <a:lnTo>
                  <a:pt x="17" y="83"/>
                </a:lnTo>
                <a:lnTo>
                  <a:pt x="18" y="77"/>
                </a:lnTo>
                <a:lnTo>
                  <a:pt x="18" y="75"/>
                </a:lnTo>
                <a:lnTo>
                  <a:pt x="13" y="69"/>
                </a:lnTo>
                <a:lnTo>
                  <a:pt x="13" y="64"/>
                </a:lnTo>
                <a:close/>
              </a:path>
            </a:pathLst>
          </a:custGeom>
          <a:solidFill>
            <a:srgbClr val="FFF776">
              <a:alpha val="3137"/>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7" name="Freeform 376"/>
          <p:cNvSpPr>
            <a:spLocks/>
          </p:cNvSpPr>
          <p:nvPr/>
        </p:nvSpPr>
        <p:spPr bwMode="auto">
          <a:xfrm>
            <a:off x="4614863" y="3335338"/>
            <a:ext cx="88900" cy="58737"/>
          </a:xfrm>
          <a:custGeom>
            <a:avLst/>
            <a:gdLst>
              <a:gd name="T0" fmla="*/ 2147483647 w 189"/>
              <a:gd name="T1" fmla="*/ 2147483647 h 127"/>
              <a:gd name="T2" fmla="*/ 2147483647 w 189"/>
              <a:gd name="T3" fmla="*/ 2147483647 h 127"/>
              <a:gd name="T4" fmla="*/ 0 w 189"/>
              <a:gd name="T5" fmla="*/ 2147483647 h 127"/>
              <a:gd name="T6" fmla="*/ 2147483647 w 189"/>
              <a:gd name="T7" fmla="*/ 2147483647 h 127"/>
              <a:gd name="T8" fmla="*/ 2147483647 w 189"/>
              <a:gd name="T9" fmla="*/ 2147483647 h 127"/>
              <a:gd name="T10" fmla="*/ 2147483647 w 189"/>
              <a:gd name="T11" fmla="*/ 2147483647 h 127"/>
              <a:gd name="T12" fmla="*/ 2147483647 w 189"/>
              <a:gd name="T13" fmla="*/ 2147483647 h 127"/>
              <a:gd name="T14" fmla="*/ 2147483647 w 189"/>
              <a:gd name="T15" fmla="*/ 2147483647 h 127"/>
              <a:gd name="T16" fmla="*/ 2147483647 w 189"/>
              <a:gd name="T17" fmla="*/ 2147483647 h 127"/>
              <a:gd name="T18" fmla="*/ 2147483647 w 189"/>
              <a:gd name="T19" fmla="*/ 2147483647 h 127"/>
              <a:gd name="T20" fmla="*/ 2147483647 w 189"/>
              <a:gd name="T21" fmla="*/ 2147483647 h 127"/>
              <a:gd name="T22" fmla="*/ 2147483647 w 189"/>
              <a:gd name="T23" fmla="*/ 2147483647 h 127"/>
              <a:gd name="T24" fmla="*/ 2147483647 w 189"/>
              <a:gd name="T25" fmla="*/ 2147483647 h 127"/>
              <a:gd name="T26" fmla="*/ 2147483647 w 189"/>
              <a:gd name="T27" fmla="*/ 2147483647 h 127"/>
              <a:gd name="T28" fmla="*/ 2147483647 w 189"/>
              <a:gd name="T29" fmla="*/ 2147483647 h 127"/>
              <a:gd name="T30" fmla="*/ 2147483647 w 189"/>
              <a:gd name="T31" fmla="*/ 2147483647 h 127"/>
              <a:gd name="T32" fmla="*/ 2147483647 w 189"/>
              <a:gd name="T33" fmla="*/ 2147483647 h 127"/>
              <a:gd name="T34" fmla="*/ 2147483647 w 189"/>
              <a:gd name="T35" fmla="*/ 2147483647 h 127"/>
              <a:gd name="T36" fmla="*/ 2147483647 w 189"/>
              <a:gd name="T37" fmla="*/ 2147483647 h 127"/>
              <a:gd name="T38" fmla="*/ 2147483647 w 189"/>
              <a:gd name="T39" fmla="*/ 2147483647 h 127"/>
              <a:gd name="T40" fmla="*/ 2147483647 w 189"/>
              <a:gd name="T41" fmla="*/ 2147483647 h 127"/>
              <a:gd name="T42" fmla="*/ 2147483647 w 189"/>
              <a:gd name="T43" fmla="*/ 2147483647 h 127"/>
              <a:gd name="T44" fmla="*/ 2147483647 w 189"/>
              <a:gd name="T45" fmla="*/ 2147483647 h 127"/>
              <a:gd name="T46" fmla="*/ 2147483647 w 189"/>
              <a:gd name="T47" fmla="*/ 2147483647 h 127"/>
              <a:gd name="T48" fmla="*/ 2147483647 w 189"/>
              <a:gd name="T49" fmla="*/ 2147483647 h 127"/>
              <a:gd name="T50" fmla="*/ 2147483647 w 189"/>
              <a:gd name="T51" fmla="*/ 2147483647 h 127"/>
              <a:gd name="T52" fmla="*/ 2147483647 w 189"/>
              <a:gd name="T53" fmla="*/ 2147483647 h 127"/>
              <a:gd name="T54" fmla="*/ 2147483647 w 189"/>
              <a:gd name="T55" fmla="*/ 2147483647 h 127"/>
              <a:gd name="T56" fmla="*/ 2147483647 w 189"/>
              <a:gd name="T57" fmla="*/ 2147483647 h 127"/>
              <a:gd name="T58" fmla="*/ 2147483647 w 189"/>
              <a:gd name="T59" fmla="*/ 2147483647 h 127"/>
              <a:gd name="T60" fmla="*/ 2147483647 w 189"/>
              <a:gd name="T61" fmla="*/ 2147483647 h 127"/>
              <a:gd name="T62" fmla="*/ 2147483647 w 189"/>
              <a:gd name="T63" fmla="*/ 2147483647 h 127"/>
              <a:gd name="T64" fmla="*/ 2147483647 w 189"/>
              <a:gd name="T65" fmla="*/ 2147483647 h 127"/>
              <a:gd name="T66" fmla="*/ 2147483647 w 189"/>
              <a:gd name="T67" fmla="*/ 2147483647 h 127"/>
              <a:gd name="T68" fmla="*/ 2147483647 w 189"/>
              <a:gd name="T69" fmla="*/ 2147483647 h 127"/>
              <a:gd name="T70" fmla="*/ 2147483647 w 189"/>
              <a:gd name="T71" fmla="*/ 2147483647 h 127"/>
              <a:gd name="T72" fmla="*/ 2147483647 w 189"/>
              <a:gd name="T73" fmla="*/ 2147483647 h 127"/>
              <a:gd name="T74" fmla="*/ 2147483647 w 189"/>
              <a:gd name="T75" fmla="*/ 2147483647 h 127"/>
              <a:gd name="T76" fmla="*/ 2147483647 w 189"/>
              <a:gd name="T77" fmla="*/ 2147483647 h 127"/>
              <a:gd name="T78" fmla="*/ 2147483647 w 189"/>
              <a:gd name="T79" fmla="*/ 2147483647 h 127"/>
              <a:gd name="T80" fmla="*/ 2147483647 w 189"/>
              <a:gd name="T81" fmla="*/ 2147483647 h 127"/>
              <a:gd name="T82" fmla="*/ 2147483647 w 189"/>
              <a:gd name="T83" fmla="*/ 2147483647 h 1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9"/>
              <a:gd name="T127" fmla="*/ 0 h 127"/>
              <a:gd name="T128" fmla="*/ 189 w 189"/>
              <a:gd name="T129" fmla="*/ 127 h 1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9" h="127">
                <a:moveTo>
                  <a:pt x="24" y="58"/>
                </a:moveTo>
                <a:lnTo>
                  <a:pt x="18" y="58"/>
                </a:lnTo>
                <a:lnTo>
                  <a:pt x="13" y="59"/>
                </a:lnTo>
                <a:lnTo>
                  <a:pt x="9" y="52"/>
                </a:lnTo>
                <a:lnTo>
                  <a:pt x="2" y="48"/>
                </a:lnTo>
                <a:lnTo>
                  <a:pt x="0" y="42"/>
                </a:lnTo>
                <a:lnTo>
                  <a:pt x="2" y="35"/>
                </a:lnTo>
                <a:lnTo>
                  <a:pt x="3" y="28"/>
                </a:lnTo>
                <a:lnTo>
                  <a:pt x="5" y="21"/>
                </a:lnTo>
                <a:lnTo>
                  <a:pt x="12" y="19"/>
                </a:lnTo>
                <a:lnTo>
                  <a:pt x="17" y="12"/>
                </a:lnTo>
                <a:lnTo>
                  <a:pt x="22" y="19"/>
                </a:lnTo>
                <a:lnTo>
                  <a:pt x="28" y="22"/>
                </a:lnTo>
                <a:lnTo>
                  <a:pt x="32" y="21"/>
                </a:lnTo>
                <a:lnTo>
                  <a:pt x="36" y="14"/>
                </a:lnTo>
                <a:lnTo>
                  <a:pt x="43" y="11"/>
                </a:lnTo>
                <a:lnTo>
                  <a:pt x="49" y="8"/>
                </a:lnTo>
                <a:lnTo>
                  <a:pt x="54" y="11"/>
                </a:lnTo>
                <a:lnTo>
                  <a:pt x="60" y="16"/>
                </a:lnTo>
                <a:lnTo>
                  <a:pt x="66" y="21"/>
                </a:lnTo>
                <a:lnTo>
                  <a:pt x="73" y="26"/>
                </a:lnTo>
                <a:lnTo>
                  <a:pt x="79" y="27"/>
                </a:lnTo>
                <a:lnTo>
                  <a:pt x="85" y="24"/>
                </a:lnTo>
                <a:lnTo>
                  <a:pt x="91" y="22"/>
                </a:lnTo>
                <a:lnTo>
                  <a:pt x="96" y="22"/>
                </a:lnTo>
                <a:lnTo>
                  <a:pt x="103" y="23"/>
                </a:lnTo>
                <a:lnTo>
                  <a:pt x="109" y="23"/>
                </a:lnTo>
                <a:lnTo>
                  <a:pt x="115" y="22"/>
                </a:lnTo>
                <a:lnTo>
                  <a:pt x="121" y="21"/>
                </a:lnTo>
                <a:lnTo>
                  <a:pt x="128" y="19"/>
                </a:lnTo>
                <a:lnTo>
                  <a:pt x="134" y="14"/>
                </a:lnTo>
                <a:lnTo>
                  <a:pt x="139" y="12"/>
                </a:lnTo>
                <a:lnTo>
                  <a:pt x="145" y="10"/>
                </a:lnTo>
                <a:lnTo>
                  <a:pt x="151" y="13"/>
                </a:lnTo>
                <a:lnTo>
                  <a:pt x="158" y="14"/>
                </a:lnTo>
                <a:lnTo>
                  <a:pt x="164" y="8"/>
                </a:lnTo>
                <a:lnTo>
                  <a:pt x="170" y="7"/>
                </a:lnTo>
                <a:lnTo>
                  <a:pt x="175" y="5"/>
                </a:lnTo>
                <a:lnTo>
                  <a:pt x="182" y="0"/>
                </a:lnTo>
                <a:lnTo>
                  <a:pt x="189" y="3"/>
                </a:lnTo>
                <a:lnTo>
                  <a:pt x="184" y="10"/>
                </a:lnTo>
                <a:lnTo>
                  <a:pt x="181" y="16"/>
                </a:lnTo>
                <a:lnTo>
                  <a:pt x="177" y="23"/>
                </a:lnTo>
                <a:lnTo>
                  <a:pt x="172" y="30"/>
                </a:lnTo>
                <a:lnTo>
                  <a:pt x="169" y="36"/>
                </a:lnTo>
                <a:lnTo>
                  <a:pt x="166" y="39"/>
                </a:lnTo>
                <a:lnTo>
                  <a:pt x="164" y="47"/>
                </a:lnTo>
                <a:lnTo>
                  <a:pt x="162" y="53"/>
                </a:lnTo>
                <a:lnTo>
                  <a:pt x="161" y="60"/>
                </a:lnTo>
                <a:lnTo>
                  <a:pt x="156" y="67"/>
                </a:lnTo>
                <a:lnTo>
                  <a:pt x="158" y="72"/>
                </a:lnTo>
                <a:lnTo>
                  <a:pt x="158" y="75"/>
                </a:lnTo>
                <a:lnTo>
                  <a:pt x="163" y="81"/>
                </a:lnTo>
                <a:lnTo>
                  <a:pt x="163" y="87"/>
                </a:lnTo>
                <a:lnTo>
                  <a:pt x="171" y="101"/>
                </a:lnTo>
                <a:lnTo>
                  <a:pt x="165" y="105"/>
                </a:lnTo>
                <a:lnTo>
                  <a:pt x="161" y="113"/>
                </a:lnTo>
                <a:lnTo>
                  <a:pt x="159" y="120"/>
                </a:lnTo>
                <a:lnTo>
                  <a:pt x="160" y="126"/>
                </a:lnTo>
                <a:lnTo>
                  <a:pt x="153" y="127"/>
                </a:lnTo>
                <a:lnTo>
                  <a:pt x="146" y="125"/>
                </a:lnTo>
                <a:lnTo>
                  <a:pt x="140" y="126"/>
                </a:lnTo>
                <a:lnTo>
                  <a:pt x="135" y="126"/>
                </a:lnTo>
                <a:lnTo>
                  <a:pt x="129" y="121"/>
                </a:lnTo>
                <a:lnTo>
                  <a:pt x="122" y="120"/>
                </a:lnTo>
                <a:lnTo>
                  <a:pt x="119" y="113"/>
                </a:lnTo>
                <a:lnTo>
                  <a:pt x="116" y="108"/>
                </a:lnTo>
                <a:lnTo>
                  <a:pt x="114" y="104"/>
                </a:lnTo>
                <a:lnTo>
                  <a:pt x="108" y="99"/>
                </a:lnTo>
                <a:lnTo>
                  <a:pt x="102" y="95"/>
                </a:lnTo>
                <a:lnTo>
                  <a:pt x="95" y="95"/>
                </a:lnTo>
                <a:lnTo>
                  <a:pt x="89" y="95"/>
                </a:lnTo>
                <a:lnTo>
                  <a:pt x="84" y="93"/>
                </a:lnTo>
                <a:lnTo>
                  <a:pt x="78" y="91"/>
                </a:lnTo>
                <a:lnTo>
                  <a:pt x="72" y="86"/>
                </a:lnTo>
                <a:lnTo>
                  <a:pt x="65" y="81"/>
                </a:lnTo>
                <a:lnTo>
                  <a:pt x="60" y="79"/>
                </a:lnTo>
                <a:lnTo>
                  <a:pt x="54" y="75"/>
                </a:lnTo>
                <a:lnTo>
                  <a:pt x="50" y="72"/>
                </a:lnTo>
                <a:lnTo>
                  <a:pt x="44" y="65"/>
                </a:lnTo>
                <a:lnTo>
                  <a:pt x="37" y="64"/>
                </a:lnTo>
                <a:lnTo>
                  <a:pt x="32" y="60"/>
                </a:lnTo>
                <a:lnTo>
                  <a:pt x="27" y="58"/>
                </a:lnTo>
                <a:lnTo>
                  <a:pt x="24" y="58"/>
                </a:lnTo>
                <a:close/>
              </a:path>
            </a:pathLst>
          </a:custGeom>
          <a:solidFill>
            <a:srgbClr val="FFF776">
              <a:alpha val="12157"/>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8" name="Freeform 377"/>
          <p:cNvSpPr>
            <a:spLocks/>
          </p:cNvSpPr>
          <p:nvPr/>
        </p:nvSpPr>
        <p:spPr bwMode="auto">
          <a:xfrm>
            <a:off x="4789488" y="2720975"/>
            <a:ext cx="79375" cy="31750"/>
          </a:xfrm>
          <a:custGeom>
            <a:avLst/>
            <a:gdLst>
              <a:gd name="T0" fmla="*/ 2147483647 w 169"/>
              <a:gd name="T1" fmla="*/ 2147483647 h 71"/>
              <a:gd name="T2" fmla="*/ 2147483647 w 169"/>
              <a:gd name="T3" fmla="*/ 2147483647 h 71"/>
              <a:gd name="T4" fmla="*/ 2147483647 w 169"/>
              <a:gd name="T5" fmla="*/ 2147483647 h 71"/>
              <a:gd name="T6" fmla="*/ 2147483647 w 169"/>
              <a:gd name="T7" fmla="*/ 2147483647 h 71"/>
              <a:gd name="T8" fmla="*/ 2147483647 w 169"/>
              <a:gd name="T9" fmla="*/ 2147483647 h 71"/>
              <a:gd name="T10" fmla="*/ 2147483647 w 169"/>
              <a:gd name="T11" fmla="*/ 2147483647 h 71"/>
              <a:gd name="T12" fmla="*/ 2147483647 w 169"/>
              <a:gd name="T13" fmla="*/ 2147483647 h 71"/>
              <a:gd name="T14" fmla="*/ 2147483647 w 169"/>
              <a:gd name="T15" fmla="*/ 2147483647 h 71"/>
              <a:gd name="T16" fmla="*/ 2147483647 w 169"/>
              <a:gd name="T17" fmla="*/ 0 h 71"/>
              <a:gd name="T18" fmla="*/ 2147483647 w 169"/>
              <a:gd name="T19" fmla="*/ 2147483647 h 71"/>
              <a:gd name="T20" fmla="*/ 2147483647 w 169"/>
              <a:gd name="T21" fmla="*/ 2147483647 h 71"/>
              <a:gd name="T22" fmla="*/ 2147483647 w 169"/>
              <a:gd name="T23" fmla="*/ 2147483647 h 71"/>
              <a:gd name="T24" fmla="*/ 2147483647 w 169"/>
              <a:gd name="T25" fmla="*/ 2147483647 h 71"/>
              <a:gd name="T26" fmla="*/ 2147483647 w 169"/>
              <a:gd name="T27" fmla="*/ 2147483647 h 71"/>
              <a:gd name="T28" fmla="*/ 2147483647 w 169"/>
              <a:gd name="T29" fmla="*/ 2147483647 h 71"/>
              <a:gd name="T30" fmla="*/ 2147483647 w 169"/>
              <a:gd name="T31" fmla="*/ 2147483647 h 71"/>
              <a:gd name="T32" fmla="*/ 2147483647 w 169"/>
              <a:gd name="T33" fmla="*/ 2147483647 h 71"/>
              <a:gd name="T34" fmla="*/ 2147483647 w 169"/>
              <a:gd name="T35" fmla="*/ 2147483647 h 71"/>
              <a:gd name="T36" fmla="*/ 2147483647 w 169"/>
              <a:gd name="T37" fmla="*/ 2147483647 h 71"/>
              <a:gd name="T38" fmla="*/ 2147483647 w 169"/>
              <a:gd name="T39" fmla="*/ 2147483647 h 71"/>
              <a:gd name="T40" fmla="*/ 2147483647 w 169"/>
              <a:gd name="T41" fmla="*/ 2147483647 h 71"/>
              <a:gd name="T42" fmla="*/ 2147483647 w 169"/>
              <a:gd name="T43" fmla="*/ 2147483647 h 71"/>
              <a:gd name="T44" fmla="*/ 2147483647 w 169"/>
              <a:gd name="T45" fmla="*/ 2147483647 h 71"/>
              <a:gd name="T46" fmla="*/ 2147483647 w 169"/>
              <a:gd name="T47" fmla="*/ 2147483647 h 71"/>
              <a:gd name="T48" fmla="*/ 2147483647 w 169"/>
              <a:gd name="T49" fmla="*/ 2147483647 h 71"/>
              <a:gd name="T50" fmla="*/ 2147483647 w 169"/>
              <a:gd name="T51" fmla="*/ 2147483647 h 71"/>
              <a:gd name="T52" fmla="*/ 2147483647 w 169"/>
              <a:gd name="T53" fmla="*/ 2147483647 h 71"/>
              <a:gd name="T54" fmla="*/ 2147483647 w 169"/>
              <a:gd name="T55" fmla="*/ 2147483647 h 71"/>
              <a:gd name="T56" fmla="*/ 2147483647 w 169"/>
              <a:gd name="T57" fmla="*/ 2147483647 h 71"/>
              <a:gd name="T58" fmla="*/ 2147483647 w 169"/>
              <a:gd name="T59" fmla="*/ 2147483647 h 71"/>
              <a:gd name="T60" fmla="*/ 2147483647 w 169"/>
              <a:gd name="T61" fmla="*/ 2147483647 h 71"/>
              <a:gd name="T62" fmla="*/ 2147483647 w 169"/>
              <a:gd name="T63" fmla="*/ 2147483647 h 71"/>
              <a:gd name="T64" fmla="*/ 2147483647 w 169"/>
              <a:gd name="T65" fmla="*/ 2147483647 h 71"/>
              <a:gd name="T66" fmla="*/ 2147483647 w 169"/>
              <a:gd name="T67" fmla="*/ 2147483647 h 71"/>
              <a:gd name="T68" fmla="*/ 2147483647 w 169"/>
              <a:gd name="T69" fmla="*/ 2147483647 h 71"/>
              <a:gd name="T70" fmla="*/ 2147483647 w 169"/>
              <a:gd name="T71" fmla="*/ 2147483647 h 71"/>
              <a:gd name="T72" fmla="*/ 2147483647 w 169"/>
              <a:gd name="T73" fmla="*/ 2147483647 h 71"/>
              <a:gd name="T74" fmla="*/ 2147483647 w 169"/>
              <a:gd name="T75" fmla="*/ 2147483647 h 71"/>
              <a:gd name="T76" fmla="*/ 2147483647 w 169"/>
              <a:gd name="T77" fmla="*/ 2147483647 h 71"/>
              <a:gd name="T78" fmla="*/ 2147483647 w 169"/>
              <a:gd name="T79" fmla="*/ 2147483647 h 71"/>
              <a:gd name="T80" fmla="*/ 2147483647 w 169"/>
              <a:gd name="T81" fmla="*/ 2147483647 h 71"/>
              <a:gd name="T82" fmla="*/ 2147483647 w 169"/>
              <a:gd name="T83" fmla="*/ 2147483647 h 71"/>
              <a:gd name="T84" fmla="*/ 2147483647 w 169"/>
              <a:gd name="T85" fmla="*/ 2147483647 h 71"/>
              <a:gd name="T86" fmla="*/ 2147483647 w 169"/>
              <a:gd name="T87" fmla="*/ 2147483647 h 71"/>
              <a:gd name="T88" fmla="*/ 2147483647 w 169"/>
              <a:gd name="T89" fmla="*/ 2147483647 h 71"/>
              <a:gd name="T90" fmla="*/ 2147483647 w 169"/>
              <a:gd name="T91" fmla="*/ 2147483647 h 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9"/>
              <a:gd name="T139" fmla="*/ 0 h 71"/>
              <a:gd name="T140" fmla="*/ 169 w 169"/>
              <a:gd name="T141" fmla="*/ 71 h 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9" h="71">
                <a:moveTo>
                  <a:pt x="0" y="62"/>
                </a:moveTo>
                <a:lnTo>
                  <a:pt x="6" y="56"/>
                </a:lnTo>
                <a:lnTo>
                  <a:pt x="11" y="49"/>
                </a:lnTo>
                <a:lnTo>
                  <a:pt x="11" y="48"/>
                </a:lnTo>
                <a:lnTo>
                  <a:pt x="14" y="41"/>
                </a:lnTo>
                <a:lnTo>
                  <a:pt x="15" y="34"/>
                </a:lnTo>
                <a:lnTo>
                  <a:pt x="13" y="28"/>
                </a:lnTo>
                <a:lnTo>
                  <a:pt x="17" y="24"/>
                </a:lnTo>
                <a:lnTo>
                  <a:pt x="22" y="25"/>
                </a:lnTo>
                <a:lnTo>
                  <a:pt x="30" y="24"/>
                </a:lnTo>
                <a:lnTo>
                  <a:pt x="35" y="25"/>
                </a:lnTo>
                <a:lnTo>
                  <a:pt x="41" y="23"/>
                </a:lnTo>
                <a:lnTo>
                  <a:pt x="46" y="22"/>
                </a:lnTo>
                <a:lnTo>
                  <a:pt x="48" y="20"/>
                </a:lnTo>
                <a:lnTo>
                  <a:pt x="54" y="13"/>
                </a:lnTo>
                <a:lnTo>
                  <a:pt x="60" y="6"/>
                </a:lnTo>
                <a:lnTo>
                  <a:pt x="65" y="0"/>
                </a:lnTo>
                <a:lnTo>
                  <a:pt x="68" y="0"/>
                </a:lnTo>
                <a:lnTo>
                  <a:pt x="64" y="5"/>
                </a:lnTo>
                <a:lnTo>
                  <a:pt x="60" y="10"/>
                </a:lnTo>
                <a:lnTo>
                  <a:pt x="53" y="16"/>
                </a:lnTo>
                <a:lnTo>
                  <a:pt x="48" y="22"/>
                </a:lnTo>
                <a:lnTo>
                  <a:pt x="45" y="25"/>
                </a:lnTo>
                <a:lnTo>
                  <a:pt x="57" y="25"/>
                </a:lnTo>
                <a:lnTo>
                  <a:pt x="64" y="29"/>
                </a:lnTo>
                <a:lnTo>
                  <a:pt x="70" y="29"/>
                </a:lnTo>
                <a:lnTo>
                  <a:pt x="76" y="28"/>
                </a:lnTo>
                <a:lnTo>
                  <a:pt x="81" y="22"/>
                </a:lnTo>
                <a:lnTo>
                  <a:pt x="80" y="14"/>
                </a:lnTo>
                <a:lnTo>
                  <a:pt x="78" y="7"/>
                </a:lnTo>
                <a:lnTo>
                  <a:pt x="82" y="2"/>
                </a:lnTo>
                <a:lnTo>
                  <a:pt x="84" y="1"/>
                </a:lnTo>
                <a:lnTo>
                  <a:pt x="87" y="0"/>
                </a:lnTo>
                <a:lnTo>
                  <a:pt x="94" y="6"/>
                </a:lnTo>
                <a:lnTo>
                  <a:pt x="100" y="7"/>
                </a:lnTo>
                <a:lnTo>
                  <a:pt x="106" y="10"/>
                </a:lnTo>
                <a:lnTo>
                  <a:pt x="112" y="12"/>
                </a:lnTo>
                <a:lnTo>
                  <a:pt x="115" y="15"/>
                </a:lnTo>
                <a:lnTo>
                  <a:pt x="123" y="15"/>
                </a:lnTo>
                <a:lnTo>
                  <a:pt x="129" y="18"/>
                </a:lnTo>
                <a:lnTo>
                  <a:pt x="135" y="16"/>
                </a:lnTo>
                <a:lnTo>
                  <a:pt x="141" y="16"/>
                </a:lnTo>
                <a:lnTo>
                  <a:pt x="148" y="16"/>
                </a:lnTo>
                <a:lnTo>
                  <a:pt x="154" y="15"/>
                </a:lnTo>
                <a:lnTo>
                  <a:pt x="156" y="22"/>
                </a:lnTo>
                <a:lnTo>
                  <a:pt x="162" y="24"/>
                </a:lnTo>
                <a:lnTo>
                  <a:pt x="167" y="29"/>
                </a:lnTo>
                <a:lnTo>
                  <a:pt x="169" y="36"/>
                </a:lnTo>
                <a:lnTo>
                  <a:pt x="163" y="41"/>
                </a:lnTo>
                <a:lnTo>
                  <a:pt x="163" y="48"/>
                </a:lnTo>
                <a:lnTo>
                  <a:pt x="162" y="55"/>
                </a:lnTo>
                <a:lnTo>
                  <a:pt x="162" y="62"/>
                </a:lnTo>
                <a:lnTo>
                  <a:pt x="163" y="62"/>
                </a:lnTo>
                <a:lnTo>
                  <a:pt x="166" y="68"/>
                </a:lnTo>
                <a:lnTo>
                  <a:pt x="167" y="69"/>
                </a:lnTo>
                <a:lnTo>
                  <a:pt x="162" y="70"/>
                </a:lnTo>
                <a:lnTo>
                  <a:pt x="155" y="70"/>
                </a:lnTo>
                <a:lnTo>
                  <a:pt x="150" y="70"/>
                </a:lnTo>
                <a:lnTo>
                  <a:pt x="143" y="71"/>
                </a:lnTo>
                <a:lnTo>
                  <a:pt x="128" y="71"/>
                </a:lnTo>
                <a:lnTo>
                  <a:pt x="125" y="71"/>
                </a:lnTo>
                <a:lnTo>
                  <a:pt x="89" y="71"/>
                </a:lnTo>
                <a:lnTo>
                  <a:pt x="82" y="71"/>
                </a:lnTo>
                <a:lnTo>
                  <a:pt x="76" y="70"/>
                </a:lnTo>
                <a:lnTo>
                  <a:pt x="70" y="70"/>
                </a:lnTo>
                <a:lnTo>
                  <a:pt x="57" y="70"/>
                </a:lnTo>
                <a:lnTo>
                  <a:pt x="52" y="68"/>
                </a:lnTo>
                <a:lnTo>
                  <a:pt x="40" y="66"/>
                </a:lnTo>
                <a:lnTo>
                  <a:pt x="37" y="66"/>
                </a:lnTo>
                <a:lnTo>
                  <a:pt x="34" y="66"/>
                </a:lnTo>
                <a:lnTo>
                  <a:pt x="29" y="65"/>
                </a:lnTo>
                <a:lnTo>
                  <a:pt x="22" y="65"/>
                </a:lnTo>
                <a:lnTo>
                  <a:pt x="21" y="65"/>
                </a:lnTo>
                <a:lnTo>
                  <a:pt x="19" y="65"/>
                </a:lnTo>
                <a:lnTo>
                  <a:pt x="14" y="64"/>
                </a:lnTo>
                <a:lnTo>
                  <a:pt x="12" y="64"/>
                </a:lnTo>
                <a:lnTo>
                  <a:pt x="11" y="63"/>
                </a:lnTo>
                <a:lnTo>
                  <a:pt x="9" y="63"/>
                </a:lnTo>
                <a:lnTo>
                  <a:pt x="14" y="60"/>
                </a:lnTo>
                <a:lnTo>
                  <a:pt x="18" y="53"/>
                </a:lnTo>
                <a:lnTo>
                  <a:pt x="19" y="53"/>
                </a:lnTo>
                <a:lnTo>
                  <a:pt x="25" y="53"/>
                </a:lnTo>
                <a:lnTo>
                  <a:pt x="32" y="50"/>
                </a:lnTo>
                <a:lnTo>
                  <a:pt x="38" y="45"/>
                </a:lnTo>
                <a:lnTo>
                  <a:pt x="30" y="45"/>
                </a:lnTo>
                <a:lnTo>
                  <a:pt x="24" y="46"/>
                </a:lnTo>
                <a:lnTo>
                  <a:pt x="18" y="41"/>
                </a:lnTo>
                <a:lnTo>
                  <a:pt x="17" y="42"/>
                </a:lnTo>
                <a:lnTo>
                  <a:pt x="13" y="49"/>
                </a:lnTo>
                <a:lnTo>
                  <a:pt x="13" y="50"/>
                </a:lnTo>
                <a:lnTo>
                  <a:pt x="7" y="57"/>
                </a:lnTo>
                <a:lnTo>
                  <a:pt x="1" y="62"/>
                </a:lnTo>
                <a:lnTo>
                  <a:pt x="0" y="6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89" name="Freeform 378"/>
          <p:cNvSpPr>
            <a:spLocks/>
          </p:cNvSpPr>
          <p:nvPr/>
        </p:nvSpPr>
        <p:spPr bwMode="auto">
          <a:xfrm>
            <a:off x="4948238" y="2005013"/>
            <a:ext cx="3657600" cy="1223962"/>
          </a:xfrm>
          <a:custGeom>
            <a:avLst/>
            <a:gdLst>
              <a:gd name="T0" fmla="*/ 2147483647 w 7737"/>
              <a:gd name="T1" fmla="*/ 2147483647 h 2601"/>
              <a:gd name="T2" fmla="*/ 2147483647 w 7737"/>
              <a:gd name="T3" fmla="*/ 2147483647 h 2601"/>
              <a:gd name="T4" fmla="*/ 2147483647 w 7737"/>
              <a:gd name="T5" fmla="*/ 2147483647 h 2601"/>
              <a:gd name="T6" fmla="*/ 2147483647 w 7737"/>
              <a:gd name="T7" fmla="*/ 2147483647 h 2601"/>
              <a:gd name="T8" fmla="*/ 2147483647 w 7737"/>
              <a:gd name="T9" fmla="*/ 2147483647 h 2601"/>
              <a:gd name="T10" fmla="*/ 2147483647 w 7737"/>
              <a:gd name="T11" fmla="*/ 2147483647 h 2601"/>
              <a:gd name="T12" fmla="*/ 2147483647 w 7737"/>
              <a:gd name="T13" fmla="*/ 2147483647 h 2601"/>
              <a:gd name="T14" fmla="*/ 2147483647 w 7737"/>
              <a:gd name="T15" fmla="*/ 2147483647 h 2601"/>
              <a:gd name="T16" fmla="*/ 2147483647 w 7737"/>
              <a:gd name="T17" fmla="*/ 2147483647 h 2601"/>
              <a:gd name="T18" fmla="*/ 2147483647 w 7737"/>
              <a:gd name="T19" fmla="*/ 2147483647 h 2601"/>
              <a:gd name="T20" fmla="*/ 2147483647 w 7737"/>
              <a:gd name="T21" fmla="*/ 2147483647 h 2601"/>
              <a:gd name="T22" fmla="*/ 2147483647 w 7737"/>
              <a:gd name="T23" fmla="*/ 2147483647 h 2601"/>
              <a:gd name="T24" fmla="*/ 2147483647 w 7737"/>
              <a:gd name="T25" fmla="*/ 2147483647 h 2601"/>
              <a:gd name="T26" fmla="*/ 2147483647 w 7737"/>
              <a:gd name="T27" fmla="*/ 2147483647 h 2601"/>
              <a:gd name="T28" fmla="*/ 2147483647 w 7737"/>
              <a:gd name="T29" fmla="*/ 2147483647 h 2601"/>
              <a:gd name="T30" fmla="*/ 2147483647 w 7737"/>
              <a:gd name="T31" fmla="*/ 2147483647 h 2601"/>
              <a:gd name="T32" fmla="*/ 2147483647 w 7737"/>
              <a:gd name="T33" fmla="*/ 2147483647 h 2601"/>
              <a:gd name="T34" fmla="*/ 2147483647 w 7737"/>
              <a:gd name="T35" fmla="*/ 2147483647 h 2601"/>
              <a:gd name="T36" fmla="*/ 2147483647 w 7737"/>
              <a:gd name="T37" fmla="*/ 2147483647 h 2601"/>
              <a:gd name="T38" fmla="*/ 2147483647 w 7737"/>
              <a:gd name="T39" fmla="*/ 2147483647 h 2601"/>
              <a:gd name="T40" fmla="*/ 2147483647 w 7737"/>
              <a:gd name="T41" fmla="*/ 2147483647 h 2601"/>
              <a:gd name="T42" fmla="*/ 2147483647 w 7737"/>
              <a:gd name="T43" fmla="*/ 2147483647 h 2601"/>
              <a:gd name="T44" fmla="*/ 2147483647 w 7737"/>
              <a:gd name="T45" fmla="*/ 2147483647 h 2601"/>
              <a:gd name="T46" fmla="*/ 2147483647 w 7737"/>
              <a:gd name="T47" fmla="*/ 2147483647 h 2601"/>
              <a:gd name="T48" fmla="*/ 2147483647 w 7737"/>
              <a:gd name="T49" fmla="*/ 2147483647 h 2601"/>
              <a:gd name="T50" fmla="*/ 2147483647 w 7737"/>
              <a:gd name="T51" fmla="*/ 2147483647 h 2601"/>
              <a:gd name="T52" fmla="*/ 2147483647 w 7737"/>
              <a:gd name="T53" fmla="*/ 2147483647 h 2601"/>
              <a:gd name="T54" fmla="*/ 2147483647 w 7737"/>
              <a:gd name="T55" fmla="*/ 2147483647 h 2601"/>
              <a:gd name="T56" fmla="*/ 2147483647 w 7737"/>
              <a:gd name="T57" fmla="*/ 2147483647 h 2601"/>
              <a:gd name="T58" fmla="*/ 2147483647 w 7737"/>
              <a:gd name="T59" fmla="*/ 2147483647 h 2601"/>
              <a:gd name="T60" fmla="*/ 2147483647 w 7737"/>
              <a:gd name="T61" fmla="*/ 2147483647 h 2601"/>
              <a:gd name="T62" fmla="*/ 2147483647 w 7737"/>
              <a:gd name="T63" fmla="*/ 2147483647 h 2601"/>
              <a:gd name="T64" fmla="*/ 2147483647 w 7737"/>
              <a:gd name="T65" fmla="*/ 2147483647 h 2601"/>
              <a:gd name="T66" fmla="*/ 2147483647 w 7737"/>
              <a:gd name="T67" fmla="*/ 2147483647 h 2601"/>
              <a:gd name="T68" fmla="*/ 2147483647 w 7737"/>
              <a:gd name="T69" fmla="*/ 2147483647 h 2601"/>
              <a:gd name="T70" fmla="*/ 2147483647 w 7737"/>
              <a:gd name="T71" fmla="*/ 2147483647 h 2601"/>
              <a:gd name="T72" fmla="*/ 2147483647 w 7737"/>
              <a:gd name="T73" fmla="*/ 2147483647 h 2601"/>
              <a:gd name="T74" fmla="*/ 2147483647 w 7737"/>
              <a:gd name="T75" fmla="*/ 2147483647 h 2601"/>
              <a:gd name="T76" fmla="*/ 2147483647 w 7737"/>
              <a:gd name="T77" fmla="*/ 2147483647 h 2601"/>
              <a:gd name="T78" fmla="*/ 2147483647 w 7737"/>
              <a:gd name="T79" fmla="*/ 2147483647 h 2601"/>
              <a:gd name="T80" fmla="*/ 2147483647 w 7737"/>
              <a:gd name="T81" fmla="*/ 2147483647 h 2601"/>
              <a:gd name="T82" fmla="*/ 2147483647 w 7737"/>
              <a:gd name="T83" fmla="*/ 2147483647 h 2601"/>
              <a:gd name="T84" fmla="*/ 2147483647 w 7737"/>
              <a:gd name="T85" fmla="*/ 2147483647 h 2601"/>
              <a:gd name="T86" fmla="*/ 2147483647 w 7737"/>
              <a:gd name="T87" fmla="*/ 2147483647 h 2601"/>
              <a:gd name="T88" fmla="*/ 2147483647 w 7737"/>
              <a:gd name="T89" fmla="*/ 2147483647 h 2601"/>
              <a:gd name="T90" fmla="*/ 2147483647 w 7737"/>
              <a:gd name="T91" fmla="*/ 2147483647 h 2601"/>
              <a:gd name="T92" fmla="*/ 2147483647 w 7737"/>
              <a:gd name="T93" fmla="*/ 2147483647 h 2601"/>
              <a:gd name="T94" fmla="*/ 2147483647 w 7737"/>
              <a:gd name="T95" fmla="*/ 2147483647 h 2601"/>
              <a:gd name="T96" fmla="*/ 2147483647 w 7737"/>
              <a:gd name="T97" fmla="*/ 2147483647 h 2601"/>
              <a:gd name="T98" fmla="*/ 2147483647 w 7737"/>
              <a:gd name="T99" fmla="*/ 2147483647 h 2601"/>
              <a:gd name="T100" fmla="*/ 2147483647 w 7737"/>
              <a:gd name="T101" fmla="*/ 2147483647 h 2601"/>
              <a:gd name="T102" fmla="*/ 2147483647 w 7737"/>
              <a:gd name="T103" fmla="*/ 2147483647 h 2601"/>
              <a:gd name="T104" fmla="*/ 2147483647 w 7737"/>
              <a:gd name="T105" fmla="*/ 2147483647 h 2601"/>
              <a:gd name="T106" fmla="*/ 2147483647 w 7737"/>
              <a:gd name="T107" fmla="*/ 2147483647 h 2601"/>
              <a:gd name="T108" fmla="*/ 2147483647 w 7737"/>
              <a:gd name="T109" fmla="*/ 2147483647 h 2601"/>
              <a:gd name="T110" fmla="*/ 2147483647 w 7737"/>
              <a:gd name="T111" fmla="*/ 2147483647 h 2601"/>
              <a:gd name="T112" fmla="*/ 2147483647 w 7737"/>
              <a:gd name="T113" fmla="*/ 2147483647 h 2601"/>
              <a:gd name="T114" fmla="*/ 2147483647 w 7737"/>
              <a:gd name="T115" fmla="*/ 2147483647 h 2601"/>
              <a:gd name="T116" fmla="*/ 2147483647 w 7737"/>
              <a:gd name="T117" fmla="*/ 2147483647 h 2601"/>
              <a:gd name="T118" fmla="*/ 2147483647 w 7737"/>
              <a:gd name="T119" fmla="*/ 2147483647 h 2601"/>
              <a:gd name="T120" fmla="*/ 2147483647 w 7737"/>
              <a:gd name="T121" fmla="*/ 2147483647 h 2601"/>
              <a:gd name="T122" fmla="*/ 2147483647 w 7737"/>
              <a:gd name="T123" fmla="*/ 2147483647 h 2601"/>
              <a:gd name="T124" fmla="*/ 2147483647 w 7737"/>
              <a:gd name="T125" fmla="*/ 2147483647 h 260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37"/>
              <a:gd name="T190" fmla="*/ 0 h 2601"/>
              <a:gd name="T191" fmla="*/ 7737 w 7737"/>
              <a:gd name="T192" fmla="*/ 2601 h 260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37" h="2601">
                <a:moveTo>
                  <a:pt x="0" y="554"/>
                </a:moveTo>
                <a:lnTo>
                  <a:pt x="1" y="554"/>
                </a:lnTo>
                <a:lnTo>
                  <a:pt x="6" y="552"/>
                </a:lnTo>
                <a:lnTo>
                  <a:pt x="12" y="550"/>
                </a:lnTo>
                <a:lnTo>
                  <a:pt x="19" y="549"/>
                </a:lnTo>
                <a:lnTo>
                  <a:pt x="25" y="546"/>
                </a:lnTo>
                <a:lnTo>
                  <a:pt x="31" y="545"/>
                </a:lnTo>
                <a:lnTo>
                  <a:pt x="37" y="539"/>
                </a:lnTo>
                <a:lnTo>
                  <a:pt x="38" y="535"/>
                </a:lnTo>
                <a:lnTo>
                  <a:pt x="37" y="528"/>
                </a:lnTo>
                <a:lnTo>
                  <a:pt x="44" y="526"/>
                </a:lnTo>
                <a:lnTo>
                  <a:pt x="52" y="525"/>
                </a:lnTo>
                <a:lnTo>
                  <a:pt x="57" y="522"/>
                </a:lnTo>
                <a:lnTo>
                  <a:pt x="60" y="522"/>
                </a:lnTo>
                <a:lnTo>
                  <a:pt x="66" y="520"/>
                </a:lnTo>
                <a:lnTo>
                  <a:pt x="67" y="520"/>
                </a:lnTo>
                <a:lnTo>
                  <a:pt x="72" y="513"/>
                </a:lnTo>
                <a:lnTo>
                  <a:pt x="74" y="506"/>
                </a:lnTo>
                <a:lnTo>
                  <a:pt x="73" y="503"/>
                </a:lnTo>
                <a:lnTo>
                  <a:pt x="74" y="504"/>
                </a:lnTo>
                <a:lnTo>
                  <a:pt x="76" y="505"/>
                </a:lnTo>
                <a:lnTo>
                  <a:pt x="83" y="507"/>
                </a:lnTo>
                <a:lnTo>
                  <a:pt x="89" y="511"/>
                </a:lnTo>
                <a:lnTo>
                  <a:pt x="95" y="511"/>
                </a:lnTo>
                <a:lnTo>
                  <a:pt x="101" y="511"/>
                </a:lnTo>
                <a:lnTo>
                  <a:pt x="107" y="507"/>
                </a:lnTo>
                <a:lnTo>
                  <a:pt x="106" y="502"/>
                </a:lnTo>
                <a:lnTo>
                  <a:pt x="100" y="494"/>
                </a:lnTo>
                <a:lnTo>
                  <a:pt x="103" y="495"/>
                </a:lnTo>
                <a:lnTo>
                  <a:pt x="110" y="496"/>
                </a:lnTo>
                <a:lnTo>
                  <a:pt x="116" y="496"/>
                </a:lnTo>
                <a:lnTo>
                  <a:pt x="122" y="497"/>
                </a:lnTo>
                <a:lnTo>
                  <a:pt x="127" y="504"/>
                </a:lnTo>
                <a:lnTo>
                  <a:pt x="133" y="501"/>
                </a:lnTo>
                <a:lnTo>
                  <a:pt x="140" y="497"/>
                </a:lnTo>
                <a:lnTo>
                  <a:pt x="141" y="490"/>
                </a:lnTo>
                <a:lnTo>
                  <a:pt x="147" y="490"/>
                </a:lnTo>
                <a:lnTo>
                  <a:pt x="154" y="490"/>
                </a:lnTo>
                <a:lnTo>
                  <a:pt x="148" y="485"/>
                </a:lnTo>
                <a:lnTo>
                  <a:pt x="154" y="484"/>
                </a:lnTo>
                <a:lnTo>
                  <a:pt x="159" y="486"/>
                </a:lnTo>
                <a:lnTo>
                  <a:pt x="173" y="490"/>
                </a:lnTo>
                <a:lnTo>
                  <a:pt x="180" y="495"/>
                </a:lnTo>
                <a:lnTo>
                  <a:pt x="186" y="494"/>
                </a:lnTo>
                <a:lnTo>
                  <a:pt x="193" y="495"/>
                </a:lnTo>
                <a:lnTo>
                  <a:pt x="199" y="496"/>
                </a:lnTo>
                <a:lnTo>
                  <a:pt x="206" y="498"/>
                </a:lnTo>
                <a:lnTo>
                  <a:pt x="203" y="505"/>
                </a:lnTo>
                <a:lnTo>
                  <a:pt x="197" y="507"/>
                </a:lnTo>
                <a:lnTo>
                  <a:pt x="191" y="507"/>
                </a:lnTo>
                <a:lnTo>
                  <a:pt x="184" y="506"/>
                </a:lnTo>
                <a:lnTo>
                  <a:pt x="178" y="505"/>
                </a:lnTo>
                <a:lnTo>
                  <a:pt x="172" y="505"/>
                </a:lnTo>
                <a:lnTo>
                  <a:pt x="165" y="503"/>
                </a:lnTo>
                <a:lnTo>
                  <a:pt x="158" y="497"/>
                </a:lnTo>
                <a:lnTo>
                  <a:pt x="155" y="504"/>
                </a:lnTo>
                <a:lnTo>
                  <a:pt x="161" y="506"/>
                </a:lnTo>
                <a:lnTo>
                  <a:pt x="167" y="509"/>
                </a:lnTo>
                <a:lnTo>
                  <a:pt x="174" y="511"/>
                </a:lnTo>
                <a:lnTo>
                  <a:pt x="179" y="514"/>
                </a:lnTo>
                <a:lnTo>
                  <a:pt x="173" y="515"/>
                </a:lnTo>
                <a:lnTo>
                  <a:pt x="166" y="519"/>
                </a:lnTo>
                <a:lnTo>
                  <a:pt x="173" y="518"/>
                </a:lnTo>
                <a:lnTo>
                  <a:pt x="179" y="514"/>
                </a:lnTo>
                <a:lnTo>
                  <a:pt x="185" y="514"/>
                </a:lnTo>
                <a:lnTo>
                  <a:pt x="191" y="514"/>
                </a:lnTo>
                <a:lnTo>
                  <a:pt x="197" y="517"/>
                </a:lnTo>
                <a:lnTo>
                  <a:pt x="205" y="518"/>
                </a:lnTo>
                <a:lnTo>
                  <a:pt x="201" y="525"/>
                </a:lnTo>
                <a:lnTo>
                  <a:pt x="207" y="520"/>
                </a:lnTo>
                <a:lnTo>
                  <a:pt x="213" y="519"/>
                </a:lnTo>
                <a:lnTo>
                  <a:pt x="219" y="518"/>
                </a:lnTo>
                <a:lnTo>
                  <a:pt x="225" y="523"/>
                </a:lnTo>
                <a:lnTo>
                  <a:pt x="220" y="528"/>
                </a:lnTo>
                <a:lnTo>
                  <a:pt x="225" y="529"/>
                </a:lnTo>
                <a:lnTo>
                  <a:pt x="220" y="531"/>
                </a:lnTo>
                <a:lnTo>
                  <a:pt x="228" y="536"/>
                </a:lnTo>
                <a:lnTo>
                  <a:pt x="220" y="539"/>
                </a:lnTo>
                <a:lnTo>
                  <a:pt x="214" y="541"/>
                </a:lnTo>
                <a:lnTo>
                  <a:pt x="209" y="543"/>
                </a:lnTo>
                <a:lnTo>
                  <a:pt x="210" y="550"/>
                </a:lnTo>
                <a:lnTo>
                  <a:pt x="215" y="542"/>
                </a:lnTo>
                <a:lnTo>
                  <a:pt x="221" y="541"/>
                </a:lnTo>
                <a:lnTo>
                  <a:pt x="228" y="539"/>
                </a:lnTo>
                <a:lnTo>
                  <a:pt x="232" y="533"/>
                </a:lnTo>
                <a:lnTo>
                  <a:pt x="233" y="525"/>
                </a:lnTo>
                <a:lnTo>
                  <a:pt x="239" y="527"/>
                </a:lnTo>
                <a:lnTo>
                  <a:pt x="245" y="525"/>
                </a:lnTo>
                <a:lnTo>
                  <a:pt x="251" y="525"/>
                </a:lnTo>
                <a:lnTo>
                  <a:pt x="258" y="526"/>
                </a:lnTo>
                <a:lnTo>
                  <a:pt x="264" y="526"/>
                </a:lnTo>
                <a:lnTo>
                  <a:pt x="270" y="528"/>
                </a:lnTo>
                <a:lnTo>
                  <a:pt x="277" y="529"/>
                </a:lnTo>
                <a:lnTo>
                  <a:pt x="291" y="531"/>
                </a:lnTo>
                <a:lnTo>
                  <a:pt x="298" y="533"/>
                </a:lnTo>
                <a:lnTo>
                  <a:pt x="303" y="533"/>
                </a:lnTo>
                <a:lnTo>
                  <a:pt x="309" y="529"/>
                </a:lnTo>
                <a:lnTo>
                  <a:pt x="316" y="530"/>
                </a:lnTo>
                <a:lnTo>
                  <a:pt x="323" y="531"/>
                </a:lnTo>
                <a:lnTo>
                  <a:pt x="329" y="533"/>
                </a:lnTo>
                <a:lnTo>
                  <a:pt x="335" y="534"/>
                </a:lnTo>
                <a:lnTo>
                  <a:pt x="338" y="535"/>
                </a:lnTo>
                <a:lnTo>
                  <a:pt x="344" y="537"/>
                </a:lnTo>
                <a:lnTo>
                  <a:pt x="351" y="539"/>
                </a:lnTo>
                <a:lnTo>
                  <a:pt x="358" y="542"/>
                </a:lnTo>
                <a:lnTo>
                  <a:pt x="363" y="544"/>
                </a:lnTo>
                <a:lnTo>
                  <a:pt x="369" y="545"/>
                </a:lnTo>
                <a:lnTo>
                  <a:pt x="376" y="546"/>
                </a:lnTo>
                <a:lnTo>
                  <a:pt x="382" y="550"/>
                </a:lnTo>
                <a:lnTo>
                  <a:pt x="389" y="552"/>
                </a:lnTo>
                <a:lnTo>
                  <a:pt x="395" y="554"/>
                </a:lnTo>
                <a:lnTo>
                  <a:pt x="401" y="558"/>
                </a:lnTo>
                <a:lnTo>
                  <a:pt x="408" y="560"/>
                </a:lnTo>
                <a:lnTo>
                  <a:pt x="415" y="563"/>
                </a:lnTo>
                <a:lnTo>
                  <a:pt x="421" y="565"/>
                </a:lnTo>
                <a:lnTo>
                  <a:pt x="426" y="567"/>
                </a:lnTo>
                <a:lnTo>
                  <a:pt x="433" y="569"/>
                </a:lnTo>
                <a:lnTo>
                  <a:pt x="440" y="573"/>
                </a:lnTo>
                <a:lnTo>
                  <a:pt x="447" y="577"/>
                </a:lnTo>
                <a:lnTo>
                  <a:pt x="452" y="581"/>
                </a:lnTo>
                <a:lnTo>
                  <a:pt x="458" y="583"/>
                </a:lnTo>
                <a:lnTo>
                  <a:pt x="464" y="587"/>
                </a:lnTo>
                <a:lnTo>
                  <a:pt x="471" y="592"/>
                </a:lnTo>
                <a:lnTo>
                  <a:pt x="477" y="593"/>
                </a:lnTo>
                <a:lnTo>
                  <a:pt x="483" y="594"/>
                </a:lnTo>
                <a:lnTo>
                  <a:pt x="477" y="589"/>
                </a:lnTo>
                <a:lnTo>
                  <a:pt x="483" y="592"/>
                </a:lnTo>
                <a:lnTo>
                  <a:pt x="489" y="593"/>
                </a:lnTo>
                <a:lnTo>
                  <a:pt x="495" y="597"/>
                </a:lnTo>
                <a:lnTo>
                  <a:pt x="503" y="600"/>
                </a:lnTo>
                <a:lnTo>
                  <a:pt x="509" y="602"/>
                </a:lnTo>
                <a:lnTo>
                  <a:pt x="515" y="606"/>
                </a:lnTo>
                <a:lnTo>
                  <a:pt x="522" y="609"/>
                </a:lnTo>
                <a:lnTo>
                  <a:pt x="529" y="610"/>
                </a:lnTo>
                <a:lnTo>
                  <a:pt x="532" y="610"/>
                </a:lnTo>
                <a:lnTo>
                  <a:pt x="538" y="610"/>
                </a:lnTo>
                <a:lnTo>
                  <a:pt x="533" y="602"/>
                </a:lnTo>
                <a:lnTo>
                  <a:pt x="539" y="606"/>
                </a:lnTo>
                <a:lnTo>
                  <a:pt x="546" y="613"/>
                </a:lnTo>
                <a:lnTo>
                  <a:pt x="550" y="615"/>
                </a:lnTo>
                <a:lnTo>
                  <a:pt x="558" y="618"/>
                </a:lnTo>
                <a:lnTo>
                  <a:pt x="564" y="625"/>
                </a:lnTo>
                <a:lnTo>
                  <a:pt x="570" y="630"/>
                </a:lnTo>
                <a:lnTo>
                  <a:pt x="576" y="627"/>
                </a:lnTo>
                <a:lnTo>
                  <a:pt x="582" y="630"/>
                </a:lnTo>
                <a:lnTo>
                  <a:pt x="589" y="633"/>
                </a:lnTo>
                <a:lnTo>
                  <a:pt x="595" y="632"/>
                </a:lnTo>
                <a:lnTo>
                  <a:pt x="601" y="639"/>
                </a:lnTo>
                <a:lnTo>
                  <a:pt x="601" y="646"/>
                </a:lnTo>
                <a:lnTo>
                  <a:pt x="606" y="651"/>
                </a:lnTo>
                <a:lnTo>
                  <a:pt x="609" y="658"/>
                </a:lnTo>
                <a:lnTo>
                  <a:pt x="609" y="665"/>
                </a:lnTo>
                <a:lnTo>
                  <a:pt x="615" y="667"/>
                </a:lnTo>
                <a:lnTo>
                  <a:pt x="622" y="668"/>
                </a:lnTo>
                <a:lnTo>
                  <a:pt x="625" y="675"/>
                </a:lnTo>
                <a:lnTo>
                  <a:pt x="623" y="682"/>
                </a:lnTo>
                <a:lnTo>
                  <a:pt x="622" y="682"/>
                </a:lnTo>
                <a:lnTo>
                  <a:pt x="624" y="687"/>
                </a:lnTo>
                <a:lnTo>
                  <a:pt x="622" y="692"/>
                </a:lnTo>
                <a:lnTo>
                  <a:pt x="615" y="699"/>
                </a:lnTo>
                <a:lnTo>
                  <a:pt x="609" y="705"/>
                </a:lnTo>
                <a:lnTo>
                  <a:pt x="604" y="710"/>
                </a:lnTo>
                <a:lnTo>
                  <a:pt x="598" y="716"/>
                </a:lnTo>
                <a:lnTo>
                  <a:pt x="592" y="723"/>
                </a:lnTo>
                <a:lnTo>
                  <a:pt x="585" y="724"/>
                </a:lnTo>
                <a:lnTo>
                  <a:pt x="579" y="728"/>
                </a:lnTo>
                <a:lnTo>
                  <a:pt x="573" y="732"/>
                </a:lnTo>
                <a:lnTo>
                  <a:pt x="569" y="732"/>
                </a:lnTo>
                <a:lnTo>
                  <a:pt x="563" y="736"/>
                </a:lnTo>
                <a:lnTo>
                  <a:pt x="557" y="737"/>
                </a:lnTo>
                <a:lnTo>
                  <a:pt x="550" y="738"/>
                </a:lnTo>
                <a:lnTo>
                  <a:pt x="545" y="740"/>
                </a:lnTo>
                <a:lnTo>
                  <a:pt x="539" y="743"/>
                </a:lnTo>
                <a:lnTo>
                  <a:pt x="532" y="744"/>
                </a:lnTo>
                <a:lnTo>
                  <a:pt x="527" y="744"/>
                </a:lnTo>
                <a:lnTo>
                  <a:pt x="519" y="745"/>
                </a:lnTo>
                <a:lnTo>
                  <a:pt x="508" y="747"/>
                </a:lnTo>
                <a:lnTo>
                  <a:pt x="501" y="747"/>
                </a:lnTo>
                <a:lnTo>
                  <a:pt x="483" y="745"/>
                </a:lnTo>
                <a:lnTo>
                  <a:pt x="476" y="744"/>
                </a:lnTo>
                <a:lnTo>
                  <a:pt x="470" y="743"/>
                </a:lnTo>
                <a:lnTo>
                  <a:pt x="463" y="743"/>
                </a:lnTo>
                <a:lnTo>
                  <a:pt x="457" y="740"/>
                </a:lnTo>
                <a:lnTo>
                  <a:pt x="452" y="737"/>
                </a:lnTo>
                <a:lnTo>
                  <a:pt x="445" y="735"/>
                </a:lnTo>
                <a:lnTo>
                  <a:pt x="432" y="732"/>
                </a:lnTo>
                <a:lnTo>
                  <a:pt x="426" y="731"/>
                </a:lnTo>
                <a:lnTo>
                  <a:pt x="422" y="731"/>
                </a:lnTo>
                <a:lnTo>
                  <a:pt x="416" y="730"/>
                </a:lnTo>
                <a:lnTo>
                  <a:pt x="402" y="730"/>
                </a:lnTo>
                <a:lnTo>
                  <a:pt x="397" y="729"/>
                </a:lnTo>
                <a:lnTo>
                  <a:pt x="391" y="728"/>
                </a:lnTo>
                <a:lnTo>
                  <a:pt x="385" y="727"/>
                </a:lnTo>
                <a:lnTo>
                  <a:pt x="378" y="727"/>
                </a:lnTo>
                <a:lnTo>
                  <a:pt x="372" y="726"/>
                </a:lnTo>
                <a:lnTo>
                  <a:pt x="365" y="724"/>
                </a:lnTo>
                <a:lnTo>
                  <a:pt x="358" y="723"/>
                </a:lnTo>
                <a:lnTo>
                  <a:pt x="351" y="722"/>
                </a:lnTo>
                <a:lnTo>
                  <a:pt x="345" y="719"/>
                </a:lnTo>
                <a:lnTo>
                  <a:pt x="338" y="715"/>
                </a:lnTo>
                <a:lnTo>
                  <a:pt x="332" y="713"/>
                </a:lnTo>
                <a:lnTo>
                  <a:pt x="331" y="712"/>
                </a:lnTo>
                <a:lnTo>
                  <a:pt x="325" y="710"/>
                </a:lnTo>
                <a:lnTo>
                  <a:pt x="319" y="710"/>
                </a:lnTo>
                <a:lnTo>
                  <a:pt x="312" y="713"/>
                </a:lnTo>
                <a:lnTo>
                  <a:pt x="306" y="713"/>
                </a:lnTo>
                <a:lnTo>
                  <a:pt x="306" y="706"/>
                </a:lnTo>
                <a:lnTo>
                  <a:pt x="300" y="705"/>
                </a:lnTo>
                <a:lnTo>
                  <a:pt x="294" y="705"/>
                </a:lnTo>
                <a:lnTo>
                  <a:pt x="288" y="704"/>
                </a:lnTo>
                <a:lnTo>
                  <a:pt x="289" y="697"/>
                </a:lnTo>
                <a:lnTo>
                  <a:pt x="283" y="704"/>
                </a:lnTo>
                <a:lnTo>
                  <a:pt x="276" y="703"/>
                </a:lnTo>
                <a:lnTo>
                  <a:pt x="271" y="697"/>
                </a:lnTo>
                <a:lnTo>
                  <a:pt x="265" y="699"/>
                </a:lnTo>
                <a:lnTo>
                  <a:pt x="259" y="700"/>
                </a:lnTo>
                <a:lnTo>
                  <a:pt x="251" y="698"/>
                </a:lnTo>
                <a:lnTo>
                  <a:pt x="245" y="696"/>
                </a:lnTo>
                <a:lnTo>
                  <a:pt x="239" y="692"/>
                </a:lnTo>
                <a:lnTo>
                  <a:pt x="233" y="688"/>
                </a:lnTo>
                <a:lnTo>
                  <a:pt x="226" y="684"/>
                </a:lnTo>
                <a:lnTo>
                  <a:pt x="223" y="678"/>
                </a:lnTo>
                <a:lnTo>
                  <a:pt x="230" y="675"/>
                </a:lnTo>
                <a:lnTo>
                  <a:pt x="223" y="675"/>
                </a:lnTo>
                <a:lnTo>
                  <a:pt x="210" y="673"/>
                </a:lnTo>
                <a:lnTo>
                  <a:pt x="204" y="672"/>
                </a:lnTo>
                <a:lnTo>
                  <a:pt x="201" y="671"/>
                </a:lnTo>
                <a:lnTo>
                  <a:pt x="193" y="672"/>
                </a:lnTo>
                <a:lnTo>
                  <a:pt x="190" y="672"/>
                </a:lnTo>
                <a:lnTo>
                  <a:pt x="184" y="672"/>
                </a:lnTo>
                <a:lnTo>
                  <a:pt x="178" y="672"/>
                </a:lnTo>
                <a:lnTo>
                  <a:pt x="184" y="674"/>
                </a:lnTo>
                <a:lnTo>
                  <a:pt x="190" y="673"/>
                </a:lnTo>
                <a:lnTo>
                  <a:pt x="193" y="673"/>
                </a:lnTo>
                <a:lnTo>
                  <a:pt x="200" y="678"/>
                </a:lnTo>
                <a:lnTo>
                  <a:pt x="206" y="679"/>
                </a:lnTo>
                <a:lnTo>
                  <a:pt x="212" y="683"/>
                </a:lnTo>
                <a:lnTo>
                  <a:pt x="206" y="690"/>
                </a:lnTo>
                <a:lnTo>
                  <a:pt x="213" y="690"/>
                </a:lnTo>
                <a:lnTo>
                  <a:pt x="218" y="694"/>
                </a:lnTo>
                <a:lnTo>
                  <a:pt x="224" y="696"/>
                </a:lnTo>
                <a:lnTo>
                  <a:pt x="232" y="700"/>
                </a:lnTo>
                <a:lnTo>
                  <a:pt x="224" y="700"/>
                </a:lnTo>
                <a:lnTo>
                  <a:pt x="231" y="702"/>
                </a:lnTo>
                <a:lnTo>
                  <a:pt x="237" y="704"/>
                </a:lnTo>
                <a:lnTo>
                  <a:pt x="244" y="704"/>
                </a:lnTo>
                <a:lnTo>
                  <a:pt x="250" y="707"/>
                </a:lnTo>
                <a:lnTo>
                  <a:pt x="244" y="706"/>
                </a:lnTo>
                <a:lnTo>
                  <a:pt x="237" y="710"/>
                </a:lnTo>
                <a:lnTo>
                  <a:pt x="231" y="710"/>
                </a:lnTo>
                <a:lnTo>
                  <a:pt x="234" y="711"/>
                </a:lnTo>
                <a:lnTo>
                  <a:pt x="241" y="711"/>
                </a:lnTo>
                <a:lnTo>
                  <a:pt x="246" y="710"/>
                </a:lnTo>
                <a:lnTo>
                  <a:pt x="252" y="710"/>
                </a:lnTo>
                <a:lnTo>
                  <a:pt x="260" y="714"/>
                </a:lnTo>
                <a:lnTo>
                  <a:pt x="253" y="713"/>
                </a:lnTo>
                <a:lnTo>
                  <a:pt x="242" y="713"/>
                </a:lnTo>
                <a:lnTo>
                  <a:pt x="236" y="715"/>
                </a:lnTo>
                <a:lnTo>
                  <a:pt x="242" y="715"/>
                </a:lnTo>
                <a:lnTo>
                  <a:pt x="249" y="714"/>
                </a:lnTo>
                <a:lnTo>
                  <a:pt x="255" y="718"/>
                </a:lnTo>
                <a:lnTo>
                  <a:pt x="263" y="719"/>
                </a:lnTo>
                <a:lnTo>
                  <a:pt x="269" y="718"/>
                </a:lnTo>
                <a:lnTo>
                  <a:pt x="269" y="724"/>
                </a:lnTo>
                <a:lnTo>
                  <a:pt x="268" y="727"/>
                </a:lnTo>
                <a:lnTo>
                  <a:pt x="262" y="727"/>
                </a:lnTo>
                <a:lnTo>
                  <a:pt x="255" y="729"/>
                </a:lnTo>
                <a:lnTo>
                  <a:pt x="261" y="729"/>
                </a:lnTo>
                <a:lnTo>
                  <a:pt x="268" y="728"/>
                </a:lnTo>
                <a:lnTo>
                  <a:pt x="274" y="730"/>
                </a:lnTo>
                <a:lnTo>
                  <a:pt x="280" y="731"/>
                </a:lnTo>
                <a:lnTo>
                  <a:pt x="286" y="734"/>
                </a:lnTo>
                <a:lnTo>
                  <a:pt x="293" y="732"/>
                </a:lnTo>
                <a:lnTo>
                  <a:pt x="299" y="738"/>
                </a:lnTo>
                <a:lnTo>
                  <a:pt x="306" y="739"/>
                </a:lnTo>
                <a:lnTo>
                  <a:pt x="312" y="743"/>
                </a:lnTo>
                <a:lnTo>
                  <a:pt x="319" y="746"/>
                </a:lnTo>
                <a:lnTo>
                  <a:pt x="325" y="751"/>
                </a:lnTo>
                <a:lnTo>
                  <a:pt x="327" y="757"/>
                </a:lnTo>
                <a:lnTo>
                  <a:pt x="333" y="757"/>
                </a:lnTo>
                <a:lnTo>
                  <a:pt x="337" y="764"/>
                </a:lnTo>
                <a:lnTo>
                  <a:pt x="338" y="770"/>
                </a:lnTo>
                <a:lnTo>
                  <a:pt x="331" y="770"/>
                </a:lnTo>
                <a:lnTo>
                  <a:pt x="334" y="777"/>
                </a:lnTo>
                <a:lnTo>
                  <a:pt x="331" y="784"/>
                </a:lnTo>
                <a:lnTo>
                  <a:pt x="326" y="788"/>
                </a:lnTo>
                <a:lnTo>
                  <a:pt x="319" y="793"/>
                </a:lnTo>
                <a:lnTo>
                  <a:pt x="324" y="801"/>
                </a:lnTo>
                <a:lnTo>
                  <a:pt x="330" y="802"/>
                </a:lnTo>
                <a:lnTo>
                  <a:pt x="334" y="809"/>
                </a:lnTo>
                <a:lnTo>
                  <a:pt x="340" y="812"/>
                </a:lnTo>
                <a:lnTo>
                  <a:pt x="339" y="819"/>
                </a:lnTo>
                <a:lnTo>
                  <a:pt x="338" y="821"/>
                </a:lnTo>
                <a:lnTo>
                  <a:pt x="341" y="821"/>
                </a:lnTo>
                <a:lnTo>
                  <a:pt x="348" y="827"/>
                </a:lnTo>
                <a:lnTo>
                  <a:pt x="349" y="834"/>
                </a:lnTo>
                <a:lnTo>
                  <a:pt x="355" y="835"/>
                </a:lnTo>
                <a:lnTo>
                  <a:pt x="355" y="836"/>
                </a:lnTo>
                <a:lnTo>
                  <a:pt x="348" y="841"/>
                </a:lnTo>
                <a:lnTo>
                  <a:pt x="355" y="845"/>
                </a:lnTo>
                <a:lnTo>
                  <a:pt x="350" y="852"/>
                </a:lnTo>
                <a:lnTo>
                  <a:pt x="351" y="852"/>
                </a:lnTo>
                <a:lnTo>
                  <a:pt x="353" y="853"/>
                </a:lnTo>
                <a:lnTo>
                  <a:pt x="359" y="858"/>
                </a:lnTo>
                <a:lnTo>
                  <a:pt x="365" y="860"/>
                </a:lnTo>
                <a:lnTo>
                  <a:pt x="371" y="864"/>
                </a:lnTo>
                <a:lnTo>
                  <a:pt x="379" y="866"/>
                </a:lnTo>
                <a:lnTo>
                  <a:pt x="385" y="865"/>
                </a:lnTo>
                <a:lnTo>
                  <a:pt x="391" y="861"/>
                </a:lnTo>
                <a:lnTo>
                  <a:pt x="397" y="865"/>
                </a:lnTo>
                <a:lnTo>
                  <a:pt x="403" y="868"/>
                </a:lnTo>
                <a:lnTo>
                  <a:pt x="410" y="875"/>
                </a:lnTo>
                <a:lnTo>
                  <a:pt x="416" y="873"/>
                </a:lnTo>
                <a:lnTo>
                  <a:pt x="421" y="879"/>
                </a:lnTo>
                <a:lnTo>
                  <a:pt x="426" y="885"/>
                </a:lnTo>
                <a:lnTo>
                  <a:pt x="433" y="890"/>
                </a:lnTo>
                <a:lnTo>
                  <a:pt x="440" y="891"/>
                </a:lnTo>
                <a:lnTo>
                  <a:pt x="445" y="894"/>
                </a:lnTo>
                <a:lnTo>
                  <a:pt x="452" y="894"/>
                </a:lnTo>
                <a:lnTo>
                  <a:pt x="457" y="896"/>
                </a:lnTo>
                <a:lnTo>
                  <a:pt x="463" y="897"/>
                </a:lnTo>
                <a:lnTo>
                  <a:pt x="471" y="897"/>
                </a:lnTo>
                <a:lnTo>
                  <a:pt x="476" y="900"/>
                </a:lnTo>
                <a:lnTo>
                  <a:pt x="483" y="904"/>
                </a:lnTo>
                <a:lnTo>
                  <a:pt x="489" y="901"/>
                </a:lnTo>
                <a:lnTo>
                  <a:pt x="494" y="896"/>
                </a:lnTo>
                <a:lnTo>
                  <a:pt x="500" y="896"/>
                </a:lnTo>
                <a:lnTo>
                  <a:pt x="506" y="896"/>
                </a:lnTo>
                <a:lnTo>
                  <a:pt x="511" y="893"/>
                </a:lnTo>
                <a:lnTo>
                  <a:pt x="514" y="886"/>
                </a:lnTo>
                <a:lnTo>
                  <a:pt x="511" y="880"/>
                </a:lnTo>
                <a:lnTo>
                  <a:pt x="505" y="875"/>
                </a:lnTo>
                <a:lnTo>
                  <a:pt x="507" y="868"/>
                </a:lnTo>
                <a:lnTo>
                  <a:pt x="501" y="866"/>
                </a:lnTo>
                <a:lnTo>
                  <a:pt x="494" y="860"/>
                </a:lnTo>
                <a:lnTo>
                  <a:pt x="488" y="860"/>
                </a:lnTo>
                <a:lnTo>
                  <a:pt x="483" y="863"/>
                </a:lnTo>
                <a:lnTo>
                  <a:pt x="476" y="865"/>
                </a:lnTo>
                <a:lnTo>
                  <a:pt x="471" y="864"/>
                </a:lnTo>
                <a:lnTo>
                  <a:pt x="463" y="861"/>
                </a:lnTo>
                <a:lnTo>
                  <a:pt x="457" y="856"/>
                </a:lnTo>
                <a:lnTo>
                  <a:pt x="452" y="851"/>
                </a:lnTo>
                <a:lnTo>
                  <a:pt x="446" y="845"/>
                </a:lnTo>
                <a:lnTo>
                  <a:pt x="440" y="840"/>
                </a:lnTo>
                <a:lnTo>
                  <a:pt x="432" y="837"/>
                </a:lnTo>
                <a:lnTo>
                  <a:pt x="426" y="831"/>
                </a:lnTo>
                <a:lnTo>
                  <a:pt x="422" y="825"/>
                </a:lnTo>
                <a:lnTo>
                  <a:pt x="428" y="825"/>
                </a:lnTo>
                <a:lnTo>
                  <a:pt x="434" y="823"/>
                </a:lnTo>
                <a:lnTo>
                  <a:pt x="441" y="819"/>
                </a:lnTo>
                <a:lnTo>
                  <a:pt x="441" y="812"/>
                </a:lnTo>
                <a:lnTo>
                  <a:pt x="444" y="805"/>
                </a:lnTo>
                <a:lnTo>
                  <a:pt x="450" y="805"/>
                </a:lnTo>
                <a:lnTo>
                  <a:pt x="456" y="808"/>
                </a:lnTo>
                <a:lnTo>
                  <a:pt x="463" y="809"/>
                </a:lnTo>
                <a:lnTo>
                  <a:pt x="469" y="810"/>
                </a:lnTo>
                <a:lnTo>
                  <a:pt x="476" y="813"/>
                </a:lnTo>
                <a:lnTo>
                  <a:pt x="482" y="817"/>
                </a:lnTo>
                <a:lnTo>
                  <a:pt x="484" y="819"/>
                </a:lnTo>
                <a:lnTo>
                  <a:pt x="490" y="825"/>
                </a:lnTo>
                <a:lnTo>
                  <a:pt x="497" y="827"/>
                </a:lnTo>
                <a:lnTo>
                  <a:pt x="503" y="829"/>
                </a:lnTo>
                <a:lnTo>
                  <a:pt x="510" y="831"/>
                </a:lnTo>
                <a:lnTo>
                  <a:pt x="516" y="829"/>
                </a:lnTo>
                <a:lnTo>
                  <a:pt x="510" y="834"/>
                </a:lnTo>
                <a:lnTo>
                  <a:pt x="503" y="835"/>
                </a:lnTo>
                <a:lnTo>
                  <a:pt x="507" y="842"/>
                </a:lnTo>
                <a:lnTo>
                  <a:pt x="512" y="839"/>
                </a:lnTo>
                <a:lnTo>
                  <a:pt x="519" y="836"/>
                </a:lnTo>
                <a:lnTo>
                  <a:pt x="525" y="834"/>
                </a:lnTo>
                <a:lnTo>
                  <a:pt x="533" y="835"/>
                </a:lnTo>
                <a:lnTo>
                  <a:pt x="539" y="836"/>
                </a:lnTo>
                <a:lnTo>
                  <a:pt x="545" y="837"/>
                </a:lnTo>
                <a:lnTo>
                  <a:pt x="551" y="840"/>
                </a:lnTo>
                <a:lnTo>
                  <a:pt x="558" y="843"/>
                </a:lnTo>
                <a:lnTo>
                  <a:pt x="564" y="844"/>
                </a:lnTo>
                <a:lnTo>
                  <a:pt x="570" y="848"/>
                </a:lnTo>
                <a:lnTo>
                  <a:pt x="577" y="850"/>
                </a:lnTo>
                <a:lnTo>
                  <a:pt x="582" y="851"/>
                </a:lnTo>
                <a:lnTo>
                  <a:pt x="590" y="849"/>
                </a:lnTo>
                <a:lnTo>
                  <a:pt x="596" y="844"/>
                </a:lnTo>
                <a:lnTo>
                  <a:pt x="598" y="844"/>
                </a:lnTo>
                <a:lnTo>
                  <a:pt x="604" y="848"/>
                </a:lnTo>
                <a:lnTo>
                  <a:pt x="610" y="851"/>
                </a:lnTo>
                <a:lnTo>
                  <a:pt x="617" y="850"/>
                </a:lnTo>
                <a:lnTo>
                  <a:pt x="623" y="852"/>
                </a:lnTo>
                <a:lnTo>
                  <a:pt x="625" y="852"/>
                </a:lnTo>
                <a:lnTo>
                  <a:pt x="625" y="850"/>
                </a:lnTo>
                <a:lnTo>
                  <a:pt x="620" y="843"/>
                </a:lnTo>
                <a:lnTo>
                  <a:pt x="617" y="836"/>
                </a:lnTo>
                <a:lnTo>
                  <a:pt x="614" y="829"/>
                </a:lnTo>
                <a:lnTo>
                  <a:pt x="609" y="823"/>
                </a:lnTo>
                <a:lnTo>
                  <a:pt x="606" y="819"/>
                </a:lnTo>
                <a:lnTo>
                  <a:pt x="600" y="817"/>
                </a:lnTo>
                <a:lnTo>
                  <a:pt x="593" y="811"/>
                </a:lnTo>
                <a:lnTo>
                  <a:pt x="590" y="808"/>
                </a:lnTo>
                <a:lnTo>
                  <a:pt x="583" y="802"/>
                </a:lnTo>
                <a:lnTo>
                  <a:pt x="577" y="797"/>
                </a:lnTo>
                <a:lnTo>
                  <a:pt x="571" y="791"/>
                </a:lnTo>
                <a:lnTo>
                  <a:pt x="571" y="784"/>
                </a:lnTo>
                <a:lnTo>
                  <a:pt x="577" y="777"/>
                </a:lnTo>
                <a:lnTo>
                  <a:pt x="582" y="775"/>
                </a:lnTo>
                <a:lnTo>
                  <a:pt x="589" y="772"/>
                </a:lnTo>
                <a:lnTo>
                  <a:pt x="595" y="769"/>
                </a:lnTo>
                <a:lnTo>
                  <a:pt x="601" y="765"/>
                </a:lnTo>
                <a:lnTo>
                  <a:pt x="606" y="757"/>
                </a:lnTo>
                <a:lnTo>
                  <a:pt x="612" y="752"/>
                </a:lnTo>
                <a:lnTo>
                  <a:pt x="620" y="751"/>
                </a:lnTo>
                <a:lnTo>
                  <a:pt x="626" y="750"/>
                </a:lnTo>
                <a:lnTo>
                  <a:pt x="632" y="748"/>
                </a:lnTo>
                <a:lnTo>
                  <a:pt x="637" y="747"/>
                </a:lnTo>
                <a:lnTo>
                  <a:pt x="644" y="744"/>
                </a:lnTo>
                <a:lnTo>
                  <a:pt x="650" y="739"/>
                </a:lnTo>
                <a:lnTo>
                  <a:pt x="657" y="735"/>
                </a:lnTo>
                <a:lnTo>
                  <a:pt x="663" y="727"/>
                </a:lnTo>
                <a:lnTo>
                  <a:pt x="667" y="721"/>
                </a:lnTo>
                <a:lnTo>
                  <a:pt x="673" y="714"/>
                </a:lnTo>
                <a:lnTo>
                  <a:pt x="680" y="715"/>
                </a:lnTo>
                <a:lnTo>
                  <a:pt x="687" y="718"/>
                </a:lnTo>
                <a:lnTo>
                  <a:pt x="693" y="719"/>
                </a:lnTo>
                <a:lnTo>
                  <a:pt x="699" y="723"/>
                </a:lnTo>
                <a:lnTo>
                  <a:pt x="706" y="722"/>
                </a:lnTo>
                <a:lnTo>
                  <a:pt x="719" y="721"/>
                </a:lnTo>
                <a:lnTo>
                  <a:pt x="724" y="721"/>
                </a:lnTo>
                <a:lnTo>
                  <a:pt x="731" y="727"/>
                </a:lnTo>
                <a:lnTo>
                  <a:pt x="738" y="728"/>
                </a:lnTo>
                <a:lnTo>
                  <a:pt x="743" y="730"/>
                </a:lnTo>
                <a:lnTo>
                  <a:pt x="746" y="736"/>
                </a:lnTo>
                <a:lnTo>
                  <a:pt x="740" y="738"/>
                </a:lnTo>
                <a:lnTo>
                  <a:pt x="733" y="744"/>
                </a:lnTo>
                <a:lnTo>
                  <a:pt x="740" y="748"/>
                </a:lnTo>
                <a:lnTo>
                  <a:pt x="742" y="740"/>
                </a:lnTo>
                <a:lnTo>
                  <a:pt x="747" y="740"/>
                </a:lnTo>
                <a:lnTo>
                  <a:pt x="754" y="738"/>
                </a:lnTo>
                <a:lnTo>
                  <a:pt x="759" y="740"/>
                </a:lnTo>
                <a:lnTo>
                  <a:pt x="767" y="744"/>
                </a:lnTo>
                <a:lnTo>
                  <a:pt x="770" y="751"/>
                </a:lnTo>
                <a:lnTo>
                  <a:pt x="775" y="757"/>
                </a:lnTo>
                <a:lnTo>
                  <a:pt x="778" y="760"/>
                </a:lnTo>
                <a:lnTo>
                  <a:pt x="775" y="753"/>
                </a:lnTo>
                <a:lnTo>
                  <a:pt x="774" y="746"/>
                </a:lnTo>
                <a:lnTo>
                  <a:pt x="769" y="739"/>
                </a:lnTo>
                <a:lnTo>
                  <a:pt x="768" y="732"/>
                </a:lnTo>
                <a:lnTo>
                  <a:pt x="769" y="726"/>
                </a:lnTo>
                <a:lnTo>
                  <a:pt x="771" y="722"/>
                </a:lnTo>
                <a:lnTo>
                  <a:pt x="774" y="718"/>
                </a:lnTo>
                <a:lnTo>
                  <a:pt x="775" y="710"/>
                </a:lnTo>
                <a:lnTo>
                  <a:pt x="782" y="705"/>
                </a:lnTo>
                <a:lnTo>
                  <a:pt x="775" y="702"/>
                </a:lnTo>
                <a:lnTo>
                  <a:pt x="774" y="695"/>
                </a:lnTo>
                <a:lnTo>
                  <a:pt x="776" y="688"/>
                </a:lnTo>
                <a:lnTo>
                  <a:pt x="770" y="683"/>
                </a:lnTo>
                <a:lnTo>
                  <a:pt x="763" y="679"/>
                </a:lnTo>
                <a:lnTo>
                  <a:pt x="757" y="674"/>
                </a:lnTo>
                <a:lnTo>
                  <a:pt x="751" y="670"/>
                </a:lnTo>
                <a:lnTo>
                  <a:pt x="739" y="670"/>
                </a:lnTo>
                <a:lnTo>
                  <a:pt x="733" y="663"/>
                </a:lnTo>
                <a:lnTo>
                  <a:pt x="733" y="657"/>
                </a:lnTo>
                <a:lnTo>
                  <a:pt x="734" y="649"/>
                </a:lnTo>
                <a:lnTo>
                  <a:pt x="738" y="643"/>
                </a:lnTo>
                <a:lnTo>
                  <a:pt x="740" y="636"/>
                </a:lnTo>
                <a:lnTo>
                  <a:pt x="742" y="629"/>
                </a:lnTo>
                <a:lnTo>
                  <a:pt x="739" y="623"/>
                </a:lnTo>
                <a:lnTo>
                  <a:pt x="745" y="621"/>
                </a:lnTo>
                <a:lnTo>
                  <a:pt x="739" y="614"/>
                </a:lnTo>
                <a:lnTo>
                  <a:pt x="745" y="611"/>
                </a:lnTo>
                <a:lnTo>
                  <a:pt x="739" y="609"/>
                </a:lnTo>
                <a:lnTo>
                  <a:pt x="739" y="602"/>
                </a:lnTo>
                <a:lnTo>
                  <a:pt x="739" y="595"/>
                </a:lnTo>
                <a:lnTo>
                  <a:pt x="733" y="592"/>
                </a:lnTo>
                <a:lnTo>
                  <a:pt x="727" y="589"/>
                </a:lnTo>
                <a:lnTo>
                  <a:pt x="721" y="586"/>
                </a:lnTo>
                <a:lnTo>
                  <a:pt x="715" y="584"/>
                </a:lnTo>
                <a:lnTo>
                  <a:pt x="709" y="582"/>
                </a:lnTo>
                <a:lnTo>
                  <a:pt x="702" y="579"/>
                </a:lnTo>
                <a:lnTo>
                  <a:pt x="696" y="576"/>
                </a:lnTo>
                <a:lnTo>
                  <a:pt x="690" y="573"/>
                </a:lnTo>
                <a:lnTo>
                  <a:pt x="696" y="568"/>
                </a:lnTo>
                <a:lnTo>
                  <a:pt x="702" y="571"/>
                </a:lnTo>
                <a:lnTo>
                  <a:pt x="710" y="571"/>
                </a:lnTo>
                <a:lnTo>
                  <a:pt x="716" y="575"/>
                </a:lnTo>
                <a:lnTo>
                  <a:pt x="722" y="577"/>
                </a:lnTo>
                <a:lnTo>
                  <a:pt x="729" y="578"/>
                </a:lnTo>
                <a:lnTo>
                  <a:pt x="736" y="578"/>
                </a:lnTo>
                <a:lnTo>
                  <a:pt x="743" y="577"/>
                </a:lnTo>
                <a:lnTo>
                  <a:pt x="748" y="576"/>
                </a:lnTo>
                <a:lnTo>
                  <a:pt x="754" y="576"/>
                </a:lnTo>
                <a:lnTo>
                  <a:pt x="760" y="575"/>
                </a:lnTo>
                <a:lnTo>
                  <a:pt x="774" y="575"/>
                </a:lnTo>
                <a:lnTo>
                  <a:pt x="781" y="576"/>
                </a:lnTo>
                <a:lnTo>
                  <a:pt x="788" y="576"/>
                </a:lnTo>
                <a:lnTo>
                  <a:pt x="794" y="578"/>
                </a:lnTo>
                <a:lnTo>
                  <a:pt x="801" y="579"/>
                </a:lnTo>
                <a:lnTo>
                  <a:pt x="808" y="581"/>
                </a:lnTo>
                <a:lnTo>
                  <a:pt x="813" y="582"/>
                </a:lnTo>
                <a:lnTo>
                  <a:pt x="817" y="589"/>
                </a:lnTo>
                <a:lnTo>
                  <a:pt x="823" y="593"/>
                </a:lnTo>
                <a:lnTo>
                  <a:pt x="830" y="598"/>
                </a:lnTo>
                <a:lnTo>
                  <a:pt x="836" y="601"/>
                </a:lnTo>
                <a:lnTo>
                  <a:pt x="842" y="602"/>
                </a:lnTo>
                <a:lnTo>
                  <a:pt x="848" y="607"/>
                </a:lnTo>
                <a:lnTo>
                  <a:pt x="851" y="614"/>
                </a:lnTo>
                <a:lnTo>
                  <a:pt x="858" y="618"/>
                </a:lnTo>
                <a:lnTo>
                  <a:pt x="862" y="626"/>
                </a:lnTo>
                <a:lnTo>
                  <a:pt x="856" y="627"/>
                </a:lnTo>
                <a:lnTo>
                  <a:pt x="849" y="626"/>
                </a:lnTo>
                <a:lnTo>
                  <a:pt x="843" y="626"/>
                </a:lnTo>
                <a:lnTo>
                  <a:pt x="836" y="627"/>
                </a:lnTo>
                <a:lnTo>
                  <a:pt x="830" y="629"/>
                </a:lnTo>
                <a:lnTo>
                  <a:pt x="824" y="629"/>
                </a:lnTo>
                <a:lnTo>
                  <a:pt x="817" y="630"/>
                </a:lnTo>
                <a:lnTo>
                  <a:pt x="812" y="630"/>
                </a:lnTo>
                <a:lnTo>
                  <a:pt x="805" y="631"/>
                </a:lnTo>
                <a:lnTo>
                  <a:pt x="799" y="633"/>
                </a:lnTo>
                <a:lnTo>
                  <a:pt x="802" y="640"/>
                </a:lnTo>
                <a:lnTo>
                  <a:pt x="796" y="642"/>
                </a:lnTo>
                <a:lnTo>
                  <a:pt x="789" y="646"/>
                </a:lnTo>
                <a:lnTo>
                  <a:pt x="787" y="648"/>
                </a:lnTo>
                <a:lnTo>
                  <a:pt x="786" y="654"/>
                </a:lnTo>
                <a:lnTo>
                  <a:pt x="790" y="660"/>
                </a:lnTo>
                <a:lnTo>
                  <a:pt x="798" y="663"/>
                </a:lnTo>
                <a:lnTo>
                  <a:pt x="804" y="665"/>
                </a:lnTo>
                <a:lnTo>
                  <a:pt x="811" y="666"/>
                </a:lnTo>
                <a:lnTo>
                  <a:pt x="817" y="668"/>
                </a:lnTo>
                <a:lnTo>
                  <a:pt x="823" y="672"/>
                </a:lnTo>
                <a:lnTo>
                  <a:pt x="828" y="679"/>
                </a:lnTo>
                <a:lnTo>
                  <a:pt x="840" y="690"/>
                </a:lnTo>
                <a:lnTo>
                  <a:pt x="846" y="692"/>
                </a:lnTo>
                <a:lnTo>
                  <a:pt x="848" y="694"/>
                </a:lnTo>
                <a:lnTo>
                  <a:pt x="862" y="692"/>
                </a:lnTo>
                <a:lnTo>
                  <a:pt x="868" y="691"/>
                </a:lnTo>
                <a:lnTo>
                  <a:pt x="873" y="691"/>
                </a:lnTo>
                <a:lnTo>
                  <a:pt x="868" y="698"/>
                </a:lnTo>
                <a:lnTo>
                  <a:pt x="875" y="694"/>
                </a:lnTo>
                <a:lnTo>
                  <a:pt x="881" y="694"/>
                </a:lnTo>
                <a:lnTo>
                  <a:pt x="888" y="692"/>
                </a:lnTo>
                <a:lnTo>
                  <a:pt x="894" y="691"/>
                </a:lnTo>
                <a:lnTo>
                  <a:pt x="901" y="690"/>
                </a:lnTo>
                <a:lnTo>
                  <a:pt x="907" y="688"/>
                </a:lnTo>
                <a:lnTo>
                  <a:pt x="913" y="688"/>
                </a:lnTo>
                <a:lnTo>
                  <a:pt x="920" y="689"/>
                </a:lnTo>
                <a:lnTo>
                  <a:pt x="924" y="682"/>
                </a:lnTo>
                <a:lnTo>
                  <a:pt x="924" y="675"/>
                </a:lnTo>
                <a:lnTo>
                  <a:pt x="920" y="668"/>
                </a:lnTo>
                <a:lnTo>
                  <a:pt x="922" y="662"/>
                </a:lnTo>
                <a:lnTo>
                  <a:pt x="926" y="655"/>
                </a:lnTo>
                <a:lnTo>
                  <a:pt x="924" y="648"/>
                </a:lnTo>
                <a:lnTo>
                  <a:pt x="918" y="643"/>
                </a:lnTo>
                <a:lnTo>
                  <a:pt x="924" y="639"/>
                </a:lnTo>
                <a:lnTo>
                  <a:pt x="931" y="642"/>
                </a:lnTo>
                <a:lnTo>
                  <a:pt x="937" y="635"/>
                </a:lnTo>
                <a:lnTo>
                  <a:pt x="943" y="636"/>
                </a:lnTo>
                <a:lnTo>
                  <a:pt x="950" y="636"/>
                </a:lnTo>
                <a:lnTo>
                  <a:pt x="957" y="633"/>
                </a:lnTo>
                <a:lnTo>
                  <a:pt x="969" y="636"/>
                </a:lnTo>
                <a:lnTo>
                  <a:pt x="977" y="640"/>
                </a:lnTo>
                <a:lnTo>
                  <a:pt x="970" y="635"/>
                </a:lnTo>
                <a:lnTo>
                  <a:pt x="963" y="632"/>
                </a:lnTo>
                <a:lnTo>
                  <a:pt x="959" y="626"/>
                </a:lnTo>
                <a:lnTo>
                  <a:pt x="953" y="622"/>
                </a:lnTo>
                <a:lnTo>
                  <a:pt x="958" y="623"/>
                </a:lnTo>
                <a:lnTo>
                  <a:pt x="965" y="624"/>
                </a:lnTo>
                <a:lnTo>
                  <a:pt x="971" y="624"/>
                </a:lnTo>
                <a:lnTo>
                  <a:pt x="978" y="623"/>
                </a:lnTo>
                <a:lnTo>
                  <a:pt x="984" y="619"/>
                </a:lnTo>
                <a:lnTo>
                  <a:pt x="990" y="618"/>
                </a:lnTo>
                <a:lnTo>
                  <a:pt x="996" y="615"/>
                </a:lnTo>
                <a:lnTo>
                  <a:pt x="1002" y="611"/>
                </a:lnTo>
                <a:lnTo>
                  <a:pt x="1009" y="608"/>
                </a:lnTo>
                <a:lnTo>
                  <a:pt x="1010" y="608"/>
                </a:lnTo>
                <a:lnTo>
                  <a:pt x="1010" y="609"/>
                </a:lnTo>
                <a:lnTo>
                  <a:pt x="1010" y="610"/>
                </a:lnTo>
                <a:lnTo>
                  <a:pt x="1016" y="605"/>
                </a:lnTo>
                <a:lnTo>
                  <a:pt x="1022" y="601"/>
                </a:lnTo>
                <a:lnTo>
                  <a:pt x="1028" y="598"/>
                </a:lnTo>
                <a:lnTo>
                  <a:pt x="1035" y="594"/>
                </a:lnTo>
                <a:lnTo>
                  <a:pt x="1041" y="590"/>
                </a:lnTo>
                <a:lnTo>
                  <a:pt x="1048" y="591"/>
                </a:lnTo>
                <a:lnTo>
                  <a:pt x="1053" y="590"/>
                </a:lnTo>
                <a:lnTo>
                  <a:pt x="1060" y="589"/>
                </a:lnTo>
                <a:lnTo>
                  <a:pt x="1067" y="587"/>
                </a:lnTo>
                <a:lnTo>
                  <a:pt x="1073" y="585"/>
                </a:lnTo>
                <a:lnTo>
                  <a:pt x="1079" y="581"/>
                </a:lnTo>
                <a:lnTo>
                  <a:pt x="1086" y="581"/>
                </a:lnTo>
                <a:lnTo>
                  <a:pt x="1092" y="578"/>
                </a:lnTo>
                <a:lnTo>
                  <a:pt x="1099" y="576"/>
                </a:lnTo>
                <a:lnTo>
                  <a:pt x="1106" y="581"/>
                </a:lnTo>
                <a:lnTo>
                  <a:pt x="1103" y="587"/>
                </a:lnTo>
                <a:lnTo>
                  <a:pt x="1109" y="593"/>
                </a:lnTo>
                <a:lnTo>
                  <a:pt x="1115" y="592"/>
                </a:lnTo>
                <a:lnTo>
                  <a:pt x="1121" y="587"/>
                </a:lnTo>
                <a:lnTo>
                  <a:pt x="1128" y="585"/>
                </a:lnTo>
                <a:lnTo>
                  <a:pt x="1121" y="579"/>
                </a:lnTo>
                <a:lnTo>
                  <a:pt x="1114" y="575"/>
                </a:lnTo>
                <a:lnTo>
                  <a:pt x="1108" y="575"/>
                </a:lnTo>
                <a:lnTo>
                  <a:pt x="1114" y="568"/>
                </a:lnTo>
                <a:lnTo>
                  <a:pt x="1120" y="566"/>
                </a:lnTo>
                <a:lnTo>
                  <a:pt x="1127" y="562"/>
                </a:lnTo>
                <a:lnTo>
                  <a:pt x="1133" y="561"/>
                </a:lnTo>
                <a:lnTo>
                  <a:pt x="1139" y="558"/>
                </a:lnTo>
                <a:lnTo>
                  <a:pt x="1146" y="554"/>
                </a:lnTo>
                <a:lnTo>
                  <a:pt x="1152" y="552"/>
                </a:lnTo>
                <a:lnTo>
                  <a:pt x="1159" y="551"/>
                </a:lnTo>
                <a:lnTo>
                  <a:pt x="1165" y="549"/>
                </a:lnTo>
                <a:lnTo>
                  <a:pt x="1177" y="547"/>
                </a:lnTo>
                <a:lnTo>
                  <a:pt x="1184" y="547"/>
                </a:lnTo>
                <a:lnTo>
                  <a:pt x="1190" y="546"/>
                </a:lnTo>
                <a:lnTo>
                  <a:pt x="1197" y="546"/>
                </a:lnTo>
                <a:lnTo>
                  <a:pt x="1191" y="550"/>
                </a:lnTo>
                <a:lnTo>
                  <a:pt x="1185" y="551"/>
                </a:lnTo>
                <a:lnTo>
                  <a:pt x="1178" y="551"/>
                </a:lnTo>
                <a:lnTo>
                  <a:pt x="1172" y="552"/>
                </a:lnTo>
                <a:lnTo>
                  <a:pt x="1166" y="551"/>
                </a:lnTo>
                <a:lnTo>
                  <a:pt x="1159" y="553"/>
                </a:lnTo>
                <a:lnTo>
                  <a:pt x="1166" y="554"/>
                </a:lnTo>
                <a:lnTo>
                  <a:pt x="1172" y="555"/>
                </a:lnTo>
                <a:lnTo>
                  <a:pt x="1178" y="558"/>
                </a:lnTo>
                <a:lnTo>
                  <a:pt x="1173" y="560"/>
                </a:lnTo>
                <a:lnTo>
                  <a:pt x="1173" y="567"/>
                </a:lnTo>
                <a:lnTo>
                  <a:pt x="1173" y="574"/>
                </a:lnTo>
                <a:lnTo>
                  <a:pt x="1179" y="578"/>
                </a:lnTo>
                <a:lnTo>
                  <a:pt x="1185" y="585"/>
                </a:lnTo>
                <a:lnTo>
                  <a:pt x="1177" y="590"/>
                </a:lnTo>
                <a:lnTo>
                  <a:pt x="1171" y="587"/>
                </a:lnTo>
                <a:lnTo>
                  <a:pt x="1165" y="590"/>
                </a:lnTo>
                <a:lnTo>
                  <a:pt x="1158" y="591"/>
                </a:lnTo>
                <a:lnTo>
                  <a:pt x="1157" y="598"/>
                </a:lnTo>
                <a:lnTo>
                  <a:pt x="1163" y="598"/>
                </a:lnTo>
                <a:lnTo>
                  <a:pt x="1169" y="597"/>
                </a:lnTo>
                <a:lnTo>
                  <a:pt x="1176" y="597"/>
                </a:lnTo>
                <a:lnTo>
                  <a:pt x="1182" y="598"/>
                </a:lnTo>
                <a:lnTo>
                  <a:pt x="1188" y="600"/>
                </a:lnTo>
                <a:lnTo>
                  <a:pt x="1194" y="599"/>
                </a:lnTo>
                <a:lnTo>
                  <a:pt x="1200" y="593"/>
                </a:lnTo>
                <a:lnTo>
                  <a:pt x="1201" y="600"/>
                </a:lnTo>
                <a:lnTo>
                  <a:pt x="1202" y="600"/>
                </a:lnTo>
                <a:lnTo>
                  <a:pt x="1209" y="597"/>
                </a:lnTo>
                <a:lnTo>
                  <a:pt x="1216" y="593"/>
                </a:lnTo>
                <a:lnTo>
                  <a:pt x="1221" y="600"/>
                </a:lnTo>
                <a:lnTo>
                  <a:pt x="1227" y="602"/>
                </a:lnTo>
                <a:lnTo>
                  <a:pt x="1233" y="601"/>
                </a:lnTo>
                <a:lnTo>
                  <a:pt x="1232" y="594"/>
                </a:lnTo>
                <a:lnTo>
                  <a:pt x="1231" y="587"/>
                </a:lnTo>
                <a:lnTo>
                  <a:pt x="1233" y="585"/>
                </a:lnTo>
                <a:lnTo>
                  <a:pt x="1247" y="577"/>
                </a:lnTo>
                <a:lnTo>
                  <a:pt x="1253" y="576"/>
                </a:lnTo>
                <a:lnTo>
                  <a:pt x="1259" y="576"/>
                </a:lnTo>
                <a:lnTo>
                  <a:pt x="1265" y="575"/>
                </a:lnTo>
                <a:lnTo>
                  <a:pt x="1271" y="571"/>
                </a:lnTo>
                <a:lnTo>
                  <a:pt x="1278" y="570"/>
                </a:lnTo>
                <a:lnTo>
                  <a:pt x="1284" y="573"/>
                </a:lnTo>
                <a:lnTo>
                  <a:pt x="1291" y="573"/>
                </a:lnTo>
                <a:lnTo>
                  <a:pt x="1296" y="571"/>
                </a:lnTo>
                <a:lnTo>
                  <a:pt x="1303" y="571"/>
                </a:lnTo>
                <a:lnTo>
                  <a:pt x="1310" y="573"/>
                </a:lnTo>
                <a:lnTo>
                  <a:pt x="1316" y="576"/>
                </a:lnTo>
                <a:lnTo>
                  <a:pt x="1323" y="577"/>
                </a:lnTo>
                <a:lnTo>
                  <a:pt x="1329" y="578"/>
                </a:lnTo>
                <a:lnTo>
                  <a:pt x="1336" y="576"/>
                </a:lnTo>
                <a:lnTo>
                  <a:pt x="1342" y="570"/>
                </a:lnTo>
                <a:lnTo>
                  <a:pt x="1347" y="563"/>
                </a:lnTo>
                <a:lnTo>
                  <a:pt x="1353" y="565"/>
                </a:lnTo>
                <a:lnTo>
                  <a:pt x="1359" y="563"/>
                </a:lnTo>
                <a:lnTo>
                  <a:pt x="1360" y="558"/>
                </a:lnTo>
                <a:lnTo>
                  <a:pt x="1367" y="555"/>
                </a:lnTo>
                <a:lnTo>
                  <a:pt x="1373" y="559"/>
                </a:lnTo>
                <a:lnTo>
                  <a:pt x="1379" y="562"/>
                </a:lnTo>
                <a:lnTo>
                  <a:pt x="1374" y="557"/>
                </a:lnTo>
                <a:lnTo>
                  <a:pt x="1380" y="551"/>
                </a:lnTo>
                <a:lnTo>
                  <a:pt x="1386" y="550"/>
                </a:lnTo>
                <a:lnTo>
                  <a:pt x="1393" y="549"/>
                </a:lnTo>
                <a:lnTo>
                  <a:pt x="1400" y="546"/>
                </a:lnTo>
                <a:lnTo>
                  <a:pt x="1406" y="547"/>
                </a:lnTo>
                <a:lnTo>
                  <a:pt x="1412" y="546"/>
                </a:lnTo>
                <a:lnTo>
                  <a:pt x="1406" y="549"/>
                </a:lnTo>
                <a:lnTo>
                  <a:pt x="1412" y="553"/>
                </a:lnTo>
                <a:lnTo>
                  <a:pt x="1417" y="557"/>
                </a:lnTo>
                <a:lnTo>
                  <a:pt x="1425" y="560"/>
                </a:lnTo>
                <a:lnTo>
                  <a:pt x="1430" y="563"/>
                </a:lnTo>
                <a:lnTo>
                  <a:pt x="1424" y="567"/>
                </a:lnTo>
                <a:lnTo>
                  <a:pt x="1417" y="571"/>
                </a:lnTo>
                <a:lnTo>
                  <a:pt x="1421" y="579"/>
                </a:lnTo>
                <a:lnTo>
                  <a:pt x="1423" y="585"/>
                </a:lnTo>
                <a:lnTo>
                  <a:pt x="1429" y="587"/>
                </a:lnTo>
                <a:lnTo>
                  <a:pt x="1434" y="589"/>
                </a:lnTo>
                <a:lnTo>
                  <a:pt x="1441" y="590"/>
                </a:lnTo>
                <a:lnTo>
                  <a:pt x="1448" y="591"/>
                </a:lnTo>
                <a:lnTo>
                  <a:pt x="1455" y="591"/>
                </a:lnTo>
                <a:lnTo>
                  <a:pt x="1460" y="589"/>
                </a:lnTo>
                <a:lnTo>
                  <a:pt x="1461" y="582"/>
                </a:lnTo>
                <a:lnTo>
                  <a:pt x="1456" y="575"/>
                </a:lnTo>
                <a:lnTo>
                  <a:pt x="1449" y="571"/>
                </a:lnTo>
                <a:lnTo>
                  <a:pt x="1456" y="566"/>
                </a:lnTo>
                <a:lnTo>
                  <a:pt x="1459" y="567"/>
                </a:lnTo>
                <a:lnTo>
                  <a:pt x="1465" y="568"/>
                </a:lnTo>
                <a:lnTo>
                  <a:pt x="1471" y="567"/>
                </a:lnTo>
                <a:lnTo>
                  <a:pt x="1476" y="567"/>
                </a:lnTo>
                <a:lnTo>
                  <a:pt x="1484" y="565"/>
                </a:lnTo>
                <a:lnTo>
                  <a:pt x="1488" y="558"/>
                </a:lnTo>
                <a:lnTo>
                  <a:pt x="1495" y="553"/>
                </a:lnTo>
                <a:lnTo>
                  <a:pt x="1494" y="546"/>
                </a:lnTo>
                <a:lnTo>
                  <a:pt x="1490" y="539"/>
                </a:lnTo>
                <a:lnTo>
                  <a:pt x="1484" y="536"/>
                </a:lnTo>
                <a:lnTo>
                  <a:pt x="1476" y="539"/>
                </a:lnTo>
                <a:lnTo>
                  <a:pt x="1472" y="533"/>
                </a:lnTo>
                <a:lnTo>
                  <a:pt x="1467" y="527"/>
                </a:lnTo>
                <a:lnTo>
                  <a:pt x="1461" y="522"/>
                </a:lnTo>
                <a:lnTo>
                  <a:pt x="1455" y="518"/>
                </a:lnTo>
                <a:lnTo>
                  <a:pt x="1447" y="512"/>
                </a:lnTo>
                <a:lnTo>
                  <a:pt x="1441" y="509"/>
                </a:lnTo>
                <a:lnTo>
                  <a:pt x="1447" y="502"/>
                </a:lnTo>
                <a:lnTo>
                  <a:pt x="1454" y="503"/>
                </a:lnTo>
                <a:lnTo>
                  <a:pt x="1460" y="502"/>
                </a:lnTo>
                <a:lnTo>
                  <a:pt x="1461" y="496"/>
                </a:lnTo>
                <a:lnTo>
                  <a:pt x="1467" y="489"/>
                </a:lnTo>
                <a:lnTo>
                  <a:pt x="1473" y="490"/>
                </a:lnTo>
                <a:lnTo>
                  <a:pt x="1479" y="490"/>
                </a:lnTo>
                <a:lnTo>
                  <a:pt x="1486" y="492"/>
                </a:lnTo>
                <a:lnTo>
                  <a:pt x="1492" y="494"/>
                </a:lnTo>
                <a:lnTo>
                  <a:pt x="1499" y="495"/>
                </a:lnTo>
                <a:lnTo>
                  <a:pt x="1505" y="496"/>
                </a:lnTo>
                <a:lnTo>
                  <a:pt x="1513" y="496"/>
                </a:lnTo>
                <a:lnTo>
                  <a:pt x="1519" y="497"/>
                </a:lnTo>
                <a:lnTo>
                  <a:pt x="1526" y="497"/>
                </a:lnTo>
                <a:lnTo>
                  <a:pt x="1546" y="497"/>
                </a:lnTo>
                <a:lnTo>
                  <a:pt x="1552" y="498"/>
                </a:lnTo>
                <a:lnTo>
                  <a:pt x="1559" y="500"/>
                </a:lnTo>
                <a:lnTo>
                  <a:pt x="1565" y="500"/>
                </a:lnTo>
                <a:lnTo>
                  <a:pt x="1573" y="501"/>
                </a:lnTo>
                <a:lnTo>
                  <a:pt x="1579" y="501"/>
                </a:lnTo>
                <a:lnTo>
                  <a:pt x="1591" y="503"/>
                </a:lnTo>
                <a:lnTo>
                  <a:pt x="1605" y="506"/>
                </a:lnTo>
                <a:lnTo>
                  <a:pt x="1611" y="507"/>
                </a:lnTo>
                <a:lnTo>
                  <a:pt x="1617" y="510"/>
                </a:lnTo>
                <a:lnTo>
                  <a:pt x="1629" y="512"/>
                </a:lnTo>
                <a:lnTo>
                  <a:pt x="1636" y="514"/>
                </a:lnTo>
                <a:lnTo>
                  <a:pt x="1643" y="515"/>
                </a:lnTo>
                <a:lnTo>
                  <a:pt x="1649" y="519"/>
                </a:lnTo>
                <a:lnTo>
                  <a:pt x="1656" y="521"/>
                </a:lnTo>
                <a:lnTo>
                  <a:pt x="1663" y="523"/>
                </a:lnTo>
                <a:lnTo>
                  <a:pt x="1670" y="526"/>
                </a:lnTo>
                <a:lnTo>
                  <a:pt x="1664" y="529"/>
                </a:lnTo>
                <a:lnTo>
                  <a:pt x="1665" y="536"/>
                </a:lnTo>
                <a:lnTo>
                  <a:pt x="1668" y="537"/>
                </a:lnTo>
                <a:lnTo>
                  <a:pt x="1671" y="535"/>
                </a:lnTo>
                <a:lnTo>
                  <a:pt x="1674" y="528"/>
                </a:lnTo>
                <a:lnTo>
                  <a:pt x="1680" y="531"/>
                </a:lnTo>
                <a:lnTo>
                  <a:pt x="1686" y="533"/>
                </a:lnTo>
                <a:lnTo>
                  <a:pt x="1693" y="535"/>
                </a:lnTo>
                <a:lnTo>
                  <a:pt x="1699" y="536"/>
                </a:lnTo>
                <a:lnTo>
                  <a:pt x="1706" y="537"/>
                </a:lnTo>
                <a:lnTo>
                  <a:pt x="1712" y="537"/>
                </a:lnTo>
                <a:lnTo>
                  <a:pt x="1706" y="538"/>
                </a:lnTo>
                <a:lnTo>
                  <a:pt x="1712" y="542"/>
                </a:lnTo>
                <a:lnTo>
                  <a:pt x="1718" y="543"/>
                </a:lnTo>
                <a:lnTo>
                  <a:pt x="1725" y="544"/>
                </a:lnTo>
                <a:lnTo>
                  <a:pt x="1731" y="545"/>
                </a:lnTo>
                <a:lnTo>
                  <a:pt x="1737" y="546"/>
                </a:lnTo>
                <a:lnTo>
                  <a:pt x="1743" y="550"/>
                </a:lnTo>
                <a:lnTo>
                  <a:pt x="1751" y="551"/>
                </a:lnTo>
                <a:lnTo>
                  <a:pt x="1757" y="553"/>
                </a:lnTo>
                <a:lnTo>
                  <a:pt x="1763" y="554"/>
                </a:lnTo>
                <a:lnTo>
                  <a:pt x="1769" y="554"/>
                </a:lnTo>
                <a:lnTo>
                  <a:pt x="1776" y="557"/>
                </a:lnTo>
                <a:lnTo>
                  <a:pt x="1782" y="558"/>
                </a:lnTo>
                <a:lnTo>
                  <a:pt x="1788" y="565"/>
                </a:lnTo>
                <a:lnTo>
                  <a:pt x="1793" y="567"/>
                </a:lnTo>
                <a:lnTo>
                  <a:pt x="1800" y="569"/>
                </a:lnTo>
                <a:lnTo>
                  <a:pt x="1806" y="571"/>
                </a:lnTo>
                <a:lnTo>
                  <a:pt x="1813" y="575"/>
                </a:lnTo>
                <a:lnTo>
                  <a:pt x="1818" y="578"/>
                </a:lnTo>
                <a:lnTo>
                  <a:pt x="1825" y="583"/>
                </a:lnTo>
                <a:lnTo>
                  <a:pt x="1831" y="583"/>
                </a:lnTo>
                <a:lnTo>
                  <a:pt x="1837" y="585"/>
                </a:lnTo>
                <a:lnTo>
                  <a:pt x="1844" y="587"/>
                </a:lnTo>
                <a:lnTo>
                  <a:pt x="1851" y="592"/>
                </a:lnTo>
                <a:lnTo>
                  <a:pt x="1850" y="598"/>
                </a:lnTo>
                <a:lnTo>
                  <a:pt x="1856" y="601"/>
                </a:lnTo>
                <a:lnTo>
                  <a:pt x="1862" y="599"/>
                </a:lnTo>
                <a:lnTo>
                  <a:pt x="1868" y="593"/>
                </a:lnTo>
                <a:lnTo>
                  <a:pt x="1864" y="586"/>
                </a:lnTo>
                <a:lnTo>
                  <a:pt x="1868" y="579"/>
                </a:lnTo>
                <a:lnTo>
                  <a:pt x="1872" y="573"/>
                </a:lnTo>
                <a:lnTo>
                  <a:pt x="1872" y="566"/>
                </a:lnTo>
                <a:lnTo>
                  <a:pt x="1872" y="559"/>
                </a:lnTo>
                <a:lnTo>
                  <a:pt x="1865" y="554"/>
                </a:lnTo>
                <a:lnTo>
                  <a:pt x="1872" y="553"/>
                </a:lnTo>
                <a:lnTo>
                  <a:pt x="1865" y="550"/>
                </a:lnTo>
                <a:lnTo>
                  <a:pt x="1859" y="552"/>
                </a:lnTo>
                <a:lnTo>
                  <a:pt x="1853" y="553"/>
                </a:lnTo>
                <a:lnTo>
                  <a:pt x="1847" y="551"/>
                </a:lnTo>
                <a:lnTo>
                  <a:pt x="1839" y="549"/>
                </a:lnTo>
                <a:lnTo>
                  <a:pt x="1833" y="543"/>
                </a:lnTo>
                <a:lnTo>
                  <a:pt x="1827" y="539"/>
                </a:lnTo>
                <a:lnTo>
                  <a:pt x="1821" y="535"/>
                </a:lnTo>
                <a:lnTo>
                  <a:pt x="1815" y="530"/>
                </a:lnTo>
                <a:lnTo>
                  <a:pt x="1808" y="523"/>
                </a:lnTo>
                <a:lnTo>
                  <a:pt x="1808" y="518"/>
                </a:lnTo>
                <a:lnTo>
                  <a:pt x="1805" y="511"/>
                </a:lnTo>
                <a:lnTo>
                  <a:pt x="1800" y="514"/>
                </a:lnTo>
                <a:lnTo>
                  <a:pt x="1793" y="512"/>
                </a:lnTo>
                <a:lnTo>
                  <a:pt x="1788" y="511"/>
                </a:lnTo>
                <a:lnTo>
                  <a:pt x="1782" y="507"/>
                </a:lnTo>
                <a:lnTo>
                  <a:pt x="1774" y="505"/>
                </a:lnTo>
                <a:lnTo>
                  <a:pt x="1768" y="505"/>
                </a:lnTo>
                <a:lnTo>
                  <a:pt x="1762" y="503"/>
                </a:lnTo>
                <a:lnTo>
                  <a:pt x="1756" y="502"/>
                </a:lnTo>
                <a:lnTo>
                  <a:pt x="1749" y="501"/>
                </a:lnTo>
                <a:lnTo>
                  <a:pt x="1749" y="507"/>
                </a:lnTo>
                <a:lnTo>
                  <a:pt x="1742" y="504"/>
                </a:lnTo>
                <a:lnTo>
                  <a:pt x="1739" y="497"/>
                </a:lnTo>
                <a:lnTo>
                  <a:pt x="1738" y="490"/>
                </a:lnTo>
                <a:lnTo>
                  <a:pt x="1737" y="484"/>
                </a:lnTo>
                <a:lnTo>
                  <a:pt x="1736" y="480"/>
                </a:lnTo>
                <a:lnTo>
                  <a:pt x="1740" y="480"/>
                </a:lnTo>
                <a:lnTo>
                  <a:pt x="1746" y="481"/>
                </a:lnTo>
                <a:lnTo>
                  <a:pt x="1752" y="480"/>
                </a:lnTo>
                <a:lnTo>
                  <a:pt x="1754" y="474"/>
                </a:lnTo>
                <a:lnTo>
                  <a:pt x="1746" y="468"/>
                </a:lnTo>
                <a:lnTo>
                  <a:pt x="1741" y="468"/>
                </a:lnTo>
                <a:lnTo>
                  <a:pt x="1739" y="461"/>
                </a:lnTo>
                <a:lnTo>
                  <a:pt x="1739" y="454"/>
                </a:lnTo>
                <a:lnTo>
                  <a:pt x="1735" y="447"/>
                </a:lnTo>
                <a:lnTo>
                  <a:pt x="1734" y="440"/>
                </a:lnTo>
                <a:lnTo>
                  <a:pt x="1734" y="433"/>
                </a:lnTo>
                <a:lnTo>
                  <a:pt x="1728" y="428"/>
                </a:lnTo>
                <a:lnTo>
                  <a:pt x="1722" y="425"/>
                </a:lnTo>
                <a:lnTo>
                  <a:pt x="1714" y="428"/>
                </a:lnTo>
                <a:lnTo>
                  <a:pt x="1708" y="429"/>
                </a:lnTo>
                <a:lnTo>
                  <a:pt x="1702" y="429"/>
                </a:lnTo>
                <a:lnTo>
                  <a:pt x="1698" y="421"/>
                </a:lnTo>
                <a:lnTo>
                  <a:pt x="1703" y="415"/>
                </a:lnTo>
                <a:lnTo>
                  <a:pt x="1697" y="415"/>
                </a:lnTo>
                <a:lnTo>
                  <a:pt x="1694" y="408"/>
                </a:lnTo>
                <a:lnTo>
                  <a:pt x="1696" y="401"/>
                </a:lnTo>
                <a:lnTo>
                  <a:pt x="1703" y="396"/>
                </a:lnTo>
                <a:lnTo>
                  <a:pt x="1710" y="393"/>
                </a:lnTo>
                <a:lnTo>
                  <a:pt x="1715" y="392"/>
                </a:lnTo>
                <a:lnTo>
                  <a:pt x="1723" y="389"/>
                </a:lnTo>
                <a:lnTo>
                  <a:pt x="1729" y="384"/>
                </a:lnTo>
                <a:lnTo>
                  <a:pt x="1735" y="381"/>
                </a:lnTo>
                <a:lnTo>
                  <a:pt x="1741" y="375"/>
                </a:lnTo>
                <a:lnTo>
                  <a:pt x="1747" y="371"/>
                </a:lnTo>
                <a:lnTo>
                  <a:pt x="1748" y="364"/>
                </a:lnTo>
                <a:lnTo>
                  <a:pt x="1748" y="357"/>
                </a:lnTo>
                <a:lnTo>
                  <a:pt x="1748" y="350"/>
                </a:lnTo>
                <a:lnTo>
                  <a:pt x="1749" y="349"/>
                </a:lnTo>
                <a:lnTo>
                  <a:pt x="1748" y="342"/>
                </a:lnTo>
                <a:lnTo>
                  <a:pt x="1747" y="336"/>
                </a:lnTo>
                <a:lnTo>
                  <a:pt x="1747" y="329"/>
                </a:lnTo>
                <a:lnTo>
                  <a:pt x="1745" y="323"/>
                </a:lnTo>
                <a:lnTo>
                  <a:pt x="1743" y="316"/>
                </a:lnTo>
                <a:lnTo>
                  <a:pt x="1746" y="309"/>
                </a:lnTo>
                <a:lnTo>
                  <a:pt x="1747" y="302"/>
                </a:lnTo>
                <a:lnTo>
                  <a:pt x="1751" y="295"/>
                </a:lnTo>
                <a:lnTo>
                  <a:pt x="1755" y="288"/>
                </a:lnTo>
                <a:lnTo>
                  <a:pt x="1761" y="288"/>
                </a:lnTo>
                <a:lnTo>
                  <a:pt x="1767" y="291"/>
                </a:lnTo>
                <a:lnTo>
                  <a:pt x="1761" y="294"/>
                </a:lnTo>
                <a:lnTo>
                  <a:pt x="1767" y="294"/>
                </a:lnTo>
                <a:lnTo>
                  <a:pt x="1774" y="294"/>
                </a:lnTo>
                <a:lnTo>
                  <a:pt x="1783" y="294"/>
                </a:lnTo>
                <a:lnTo>
                  <a:pt x="1790" y="293"/>
                </a:lnTo>
                <a:lnTo>
                  <a:pt x="1803" y="293"/>
                </a:lnTo>
                <a:lnTo>
                  <a:pt x="1809" y="294"/>
                </a:lnTo>
                <a:lnTo>
                  <a:pt x="1817" y="294"/>
                </a:lnTo>
                <a:lnTo>
                  <a:pt x="1823" y="293"/>
                </a:lnTo>
                <a:lnTo>
                  <a:pt x="1829" y="293"/>
                </a:lnTo>
                <a:lnTo>
                  <a:pt x="1836" y="293"/>
                </a:lnTo>
                <a:lnTo>
                  <a:pt x="1843" y="293"/>
                </a:lnTo>
                <a:lnTo>
                  <a:pt x="1849" y="293"/>
                </a:lnTo>
                <a:lnTo>
                  <a:pt x="1855" y="294"/>
                </a:lnTo>
                <a:lnTo>
                  <a:pt x="1862" y="295"/>
                </a:lnTo>
                <a:lnTo>
                  <a:pt x="1868" y="300"/>
                </a:lnTo>
                <a:lnTo>
                  <a:pt x="1876" y="297"/>
                </a:lnTo>
                <a:lnTo>
                  <a:pt x="1883" y="299"/>
                </a:lnTo>
                <a:lnTo>
                  <a:pt x="1903" y="303"/>
                </a:lnTo>
                <a:lnTo>
                  <a:pt x="1909" y="308"/>
                </a:lnTo>
                <a:lnTo>
                  <a:pt x="1913" y="315"/>
                </a:lnTo>
                <a:lnTo>
                  <a:pt x="1919" y="318"/>
                </a:lnTo>
                <a:lnTo>
                  <a:pt x="1921" y="325"/>
                </a:lnTo>
                <a:lnTo>
                  <a:pt x="1926" y="331"/>
                </a:lnTo>
                <a:lnTo>
                  <a:pt x="1925" y="337"/>
                </a:lnTo>
                <a:lnTo>
                  <a:pt x="1926" y="343"/>
                </a:lnTo>
                <a:lnTo>
                  <a:pt x="1925" y="351"/>
                </a:lnTo>
                <a:lnTo>
                  <a:pt x="1926" y="356"/>
                </a:lnTo>
                <a:lnTo>
                  <a:pt x="1921" y="363"/>
                </a:lnTo>
                <a:lnTo>
                  <a:pt x="1925" y="371"/>
                </a:lnTo>
                <a:lnTo>
                  <a:pt x="1921" y="376"/>
                </a:lnTo>
                <a:lnTo>
                  <a:pt x="1915" y="379"/>
                </a:lnTo>
                <a:lnTo>
                  <a:pt x="1909" y="381"/>
                </a:lnTo>
                <a:lnTo>
                  <a:pt x="1915" y="389"/>
                </a:lnTo>
                <a:lnTo>
                  <a:pt x="1921" y="392"/>
                </a:lnTo>
                <a:lnTo>
                  <a:pt x="1927" y="396"/>
                </a:lnTo>
                <a:lnTo>
                  <a:pt x="1934" y="398"/>
                </a:lnTo>
                <a:lnTo>
                  <a:pt x="1941" y="401"/>
                </a:lnTo>
                <a:lnTo>
                  <a:pt x="1947" y="402"/>
                </a:lnTo>
                <a:lnTo>
                  <a:pt x="1953" y="404"/>
                </a:lnTo>
                <a:lnTo>
                  <a:pt x="1961" y="407"/>
                </a:lnTo>
                <a:lnTo>
                  <a:pt x="1963" y="414"/>
                </a:lnTo>
                <a:lnTo>
                  <a:pt x="1969" y="418"/>
                </a:lnTo>
                <a:lnTo>
                  <a:pt x="1974" y="421"/>
                </a:lnTo>
                <a:lnTo>
                  <a:pt x="1978" y="429"/>
                </a:lnTo>
                <a:lnTo>
                  <a:pt x="1980" y="436"/>
                </a:lnTo>
                <a:lnTo>
                  <a:pt x="1980" y="441"/>
                </a:lnTo>
                <a:lnTo>
                  <a:pt x="1986" y="446"/>
                </a:lnTo>
                <a:lnTo>
                  <a:pt x="1987" y="454"/>
                </a:lnTo>
                <a:lnTo>
                  <a:pt x="1981" y="457"/>
                </a:lnTo>
                <a:lnTo>
                  <a:pt x="1981" y="464"/>
                </a:lnTo>
                <a:lnTo>
                  <a:pt x="1986" y="466"/>
                </a:lnTo>
                <a:lnTo>
                  <a:pt x="1992" y="474"/>
                </a:lnTo>
                <a:lnTo>
                  <a:pt x="1993" y="480"/>
                </a:lnTo>
                <a:lnTo>
                  <a:pt x="1997" y="484"/>
                </a:lnTo>
                <a:lnTo>
                  <a:pt x="2003" y="488"/>
                </a:lnTo>
                <a:lnTo>
                  <a:pt x="2006" y="495"/>
                </a:lnTo>
                <a:lnTo>
                  <a:pt x="2005" y="502"/>
                </a:lnTo>
                <a:lnTo>
                  <a:pt x="2008" y="507"/>
                </a:lnTo>
                <a:lnTo>
                  <a:pt x="2015" y="514"/>
                </a:lnTo>
                <a:lnTo>
                  <a:pt x="2014" y="521"/>
                </a:lnTo>
                <a:lnTo>
                  <a:pt x="2021" y="527"/>
                </a:lnTo>
                <a:lnTo>
                  <a:pt x="2017" y="534"/>
                </a:lnTo>
                <a:lnTo>
                  <a:pt x="2022" y="541"/>
                </a:lnTo>
                <a:lnTo>
                  <a:pt x="2027" y="546"/>
                </a:lnTo>
                <a:lnTo>
                  <a:pt x="2033" y="553"/>
                </a:lnTo>
                <a:lnTo>
                  <a:pt x="2039" y="557"/>
                </a:lnTo>
                <a:lnTo>
                  <a:pt x="2045" y="560"/>
                </a:lnTo>
                <a:lnTo>
                  <a:pt x="2053" y="562"/>
                </a:lnTo>
                <a:lnTo>
                  <a:pt x="2059" y="563"/>
                </a:lnTo>
                <a:lnTo>
                  <a:pt x="2065" y="567"/>
                </a:lnTo>
                <a:lnTo>
                  <a:pt x="2072" y="570"/>
                </a:lnTo>
                <a:lnTo>
                  <a:pt x="2078" y="573"/>
                </a:lnTo>
                <a:lnTo>
                  <a:pt x="2086" y="575"/>
                </a:lnTo>
                <a:lnTo>
                  <a:pt x="2092" y="581"/>
                </a:lnTo>
                <a:lnTo>
                  <a:pt x="2088" y="587"/>
                </a:lnTo>
                <a:lnTo>
                  <a:pt x="2084" y="594"/>
                </a:lnTo>
                <a:lnTo>
                  <a:pt x="2080" y="601"/>
                </a:lnTo>
                <a:lnTo>
                  <a:pt x="2082" y="608"/>
                </a:lnTo>
                <a:lnTo>
                  <a:pt x="2088" y="613"/>
                </a:lnTo>
                <a:lnTo>
                  <a:pt x="2093" y="619"/>
                </a:lnTo>
                <a:lnTo>
                  <a:pt x="2091" y="626"/>
                </a:lnTo>
                <a:lnTo>
                  <a:pt x="2094" y="633"/>
                </a:lnTo>
                <a:lnTo>
                  <a:pt x="2088" y="635"/>
                </a:lnTo>
                <a:lnTo>
                  <a:pt x="2082" y="640"/>
                </a:lnTo>
                <a:lnTo>
                  <a:pt x="2075" y="646"/>
                </a:lnTo>
                <a:lnTo>
                  <a:pt x="2075" y="648"/>
                </a:lnTo>
                <a:lnTo>
                  <a:pt x="2074" y="654"/>
                </a:lnTo>
                <a:lnTo>
                  <a:pt x="2071" y="660"/>
                </a:lnTo>
                <a:lnTo>
                  <a:pt x="2064" y="665"/>
                </a:lnTo>
                <a:lnTo>
                  <a:pt x="2071" y="672"/>
                </a:lnTo>
                <a:lnTo>
                  <a:pt x="2065" y="671"/>
                </a:lnTo>
                <a:lnTo>
                  <a:pt x="2059" y="673"/>
                </a:lnTo>
                <a:lnTo>
                  <a:pt x="2064" y="676"/>
                </a:lnTo>
                <a:lnTo>
                  <a:pt x="2060" y="683"/>
                </a:lnTo>
                <a:lnTo>
                  <a:pt x="2054" y="687"/>
                </a:lnTo>
                <a:lnTo>
                  <a:pt x="2047" y="688"/>
                </a:lnTo>
                <a:lnTo>
                  <a:pt x="2041" y="689"/>
                </a:lnTo>
                <a:lnTo>
                  <a:pt x="2035" y="689"/>
                </a:lnTo>
                <a:lnTo>
                  <a:pt x="2029" y="694"/>
                </a:lnTo>
                <a:lnTo>
                  <a:pt x="2023" y="694"/>
                </a:lnTo>
                <a:lnTo>
                  <a:pt x="2016" y="697"/>
                </a:lnTo>
                <a:lnTo>
                  <a:pt x="2010" y="699"/>
                </a:lnTo>
                <a:lnTo>
                  <a:pt x="2004" y="703"/>
                </a:lnTo>
                <a:lnTo>
                  <a:pt x="1998" y="704"/>
                </a:lnTo>
                <a:lnTo>
                  <a:pt x="1992" y="703"/>
                </a:lnTo>
                <a:lnTo>
                  <a:pt x="1985" y="699"/>
                </a:lnTo>
                <a:lnTo>
                  <a:pt x="1979" y="696"/>
                </a:lnTo>
                <a:lnTo>
                  <a:pt x="1975" y="692"/>
                </a:lnTo>
                <a:lnTo>
                  <a:pt x="1969" y="695"/>
                </a:lnTo>
                <a:lnTo>
                  <a:pt x="1962" y="694"/>
                </a:lnTo>
                <a:lnTo>
                  <a:pt x="1955" y="696"/>
                </a:lnTo>
                <a:lnTo>
                  <a:pt x="1949" y="694"/>
                </a:lnTo>
                <a:lnTo>
                  <a:pt x="1943" y="694"/>
                </a:lnTo>
                <a:lnTo>
                  <a:pt x="1937" y="694"/>
                </a:lnTo>
                <a:lnTo>
                  <a:pt x="1931" y="696"/>
                </a:lnTo>
                <a:lnTo>
                  <a:pt x="1932" y="697"/>
                </a:lnTo>
                <a:lnTo>
                  <a:pt x="1933" y="697"/>
                </a:lnTo>
                <a:lnTo>
                  <a:pt x="1939" y="699"/>
                </a:lnTo>
                <a:lnTo>
                  <a:pt x="1941" y="706"/>
                </a:lnTo>
                <a:lnTo>
                  <a:pt x="1947" y="711"/>
                </a:lnTo>
                <a:lnTo>
                  <a:pt x="1953" y="713"/>
                </a:lnTo>
                <a:lnTo>
                  <a:pt x="1961" y="715"/>
                </a:lnTo>
                <a:lnTo>
                  <a:pt x="1966" y="716"/>
                </a:lnTo>
                <a:lnTo>
                  <a:pt x="1973" y="718"/>
                </a:lnTo>
                <a:lnTo>
                  <a:pt x="1978" y="719"/>
                </a:lnTo>
                <a:lnTo>
                  <a:pt x="1985" y="722"/>
                </a:lnTo>
                <a:lnTo>
                  <a:pt x="1991" y="723"/>
                </a:lnTo>
                <a:lnTo>
                  <a:pt x="1996" y="723"/>
                </a:lnTo>
                <a:lnTo>
                  <a:pt x="2002" y="726"/>
                </a:lnTo>
                <a:lnTo>
                  <a:pt x="2008" y="727"/>
                </a:lnTo>
                <a:lnTo>
                  <a:pt x="2015" y="728"/>
                </a:lnTo>
                <a:lnTo>
                  <a:pt x="2022" y="727"/>
                </a:lnTo>
                <a:lnTo>
                  <a:pt x="2028" y="727"/>
                </a:lnTo>
                <a:lnTo>
                  <a:pt x="2034" y="726"/>
                </a:lnTo>
                <a:lnTo>
                  <a:pt x="2040" y="726"/>
                </a:lnTo>
                <a:lnTo>
                  <a:pt x="2047" y="726"/>
                </a:lnTo>
                <a:lnTo>
                  <a:pt x="2053" y="726"/>
                </a:lnTo>
                <a:lnTo>
                  <a:pt x="2060" y="727"/>
                </a:lnTo>
                <a:lnTo>
                  <a:pt x="2066" y="728"/>
                </a:lnTo>
                <a:lnTo>
                  <a:pt x="2072" y="728"/>
                </a:lnTo>
                <a:lnTo>
                  <a:pt x="2080" y="731"/>
                </a:lnTo>
                <a:lnTo>
                  <a:pt x="2086" y="735"/>
                </a:lnTo>
                <a:lnTo>
                  <a:pt x="2091" y="736"/>
                </a:lnTo>
                <a:lnTo>
                  <a:pt x="2093" y="734"/>
                </a:lnTo>
                <a:lnTo>
                  <a:pt x="2099" y="731"/>
                </a:lnTo>
                <a:lnTo>
                  <a:pt x="2105" y="727"/>
                </a:lnTo>
                <a:lnTo>
                  <a:pt x="2102" y="720"/>
                </a:lnTo>
                <a:lnTo>
                  <a:pt x="2099" y="713"/>
                </a:lnTo>
                <a:lnTo>
                  <a:pt x="2105" y="708"/>
                </a:lnTo>
                <a:lnTo>
                  <a:pt x="2112" y="707"/>
                </a:lnTo>
                <a:lnTo>
                  <a:pt x="2119" y="706"/>
                </a:lnTo>
                <a:lnTo>
                  <a:pt x="2125" y="699"/>
                </a:lnTo>
                <a:lnTo>
                  <a:pt x="2131" y="697"/>
                </a:lnTo>
                <a:lnTo>
                  <a:pt x="2137" y="695"/>
                </a:lnTo>
                <a:lnTo>
                  <a:pt x="2145" y="692"/>
                </a:lnTo>
                <a:lnTo>
                  <a:pt x="2149" y="687"/>
                </a:lnTo>
                <a:lnTo>
                  <a:pt x="2153" y="679"/>
                </a:lnTo>
                <a:lnTo>
                  <a:pt x="2152" y="672"/>
                </a:lnTo>
                <a:lnTo>
                  <a:pt x="2151" y="666"/>
                </a:lnTo>
                <a:lnTo>
                  <a:pt x="2149" y="658"/>
                </a:lnTo>
                <a:lnTo>
                  <a:pt x="2151" y="652"/>
                </a:lnTo>
                <a:lnTo>
                  <a:pt x="2158" y="648"/>
                </a:lnTo>
                <a:lnTo>
                  <a:pt x="2164" y="643"/>
                </a:lnTo>
                <a:lnTo>
                  <a:pt x="2171" y="638"/>
                </a:lnTo>
                <a:lnTo>
                  <a:pt x="2173" y="631"/>
                </a:lnTo>
                <a:lnTo>
                  <a:pt x="2170" y="624"/>
                </a:lnTo>
                <a:lnTo>
                  <a:pt x="2166" y="617"/>
                </a:lnTo>
                <a:lnTo>
                  <a:pt x="2161" y="610"/>
                </a:lnTo>
                <a:lnTo>
                  <a:pt x="2155" y="603"/>
                </a:lnTo>
                <a:lnTo>
                  <a:pt x="2149" y="599"/>
                </a:lnTo>
                <a:lnTo>
                  <a:pt x="2143" y="594"/>
                </a:lnTo>
                <a:lnTo>
                  <a:pt x="2136" y="592"/>
                </a:lnTo>
                <a:lnTo>
                  <a:pt x="2130" y="586"/>
                </a:lnTo>
                <a:lnTo>
                  <a:pt x="2131" y="579"/>
                </a:lnTo>
                <a:lnTo>
                  <a:pt x="2126" y="573"/>
                </a:lnTo>
                <a:lnTo>
                  <a:pt x="2126" y="566"/>
                </a:lnTo>
                <a:lnTo>
                  <a:pt x="2131" y="562"/>
                </a:lnTo>
                <a:lnTo>
                  <a:pt x="2139" y="561"/>
                </a:lnTo>
                <a:lnTo>
                  <a:pt x="2145" y="559"/>
                </a:lnTo>
                <a:lnTo>
                  <a:pt x="2157" y="555"/>
                </a:lnTo>
                <a:lnTo>
                  <a:pt x="2163" y="554"/>
                </a:lnTo>
                <a:lnTo>
                  <a:pt x="2170" y="553"/>
                </a:lnTo>
                <a:lnTo>
                  <a:pt x="2176" y="552"/>
                </a:lnTo>
                <a:lnTo>
                  <a:pt x="2189" y="550"/>
                </a:lnTo>
                <a:lnTo>
                  <a:pt x="2195" y="549"/>
                </a:lnTo>
                <a:lnTo>
                  <a:pt x="2208" y="549"/>
                </a:lnTo>
                <a:lnTo>
                  <a:pt x="2214" y="549"/>
                </a:lnTo>
                <a:lnTo>
                  <a:pt x="2220" y="554"/>
                </a:lnTo>
                <a:lnTo>
                  <a:pt x="2221" y="561"/>
                </a:lnTo>
                <a:lnTo>
                  <a:pt x="2229" y="565"/>
                </a:lnTo>
                <a:lnTo>
                  <a:pt x="2235" y="567"/>
                </a:lnTo>
                <a:lnTo>
                  <a:pt x="2242" y="570"/>
                </a:lnTo>
                <a:lnTo>
                  <a:pt x="2248" y="573"/>
                </a:lnTo>
                <a:lnTo>
                  <a:pt x="2255" y="575"/>
                </a:lnTo>
                <a:lnTo>
                  <a:pt x="2261" y="578"/>
                </a:lnTo>
                <a:lnTo>
                  <a:pt x="2264" y="584"/>
                </a:lnTo>
                <a:lnTo>
                  <a:pt x="2267" y="591"/>
                </a:lnTo>
                <a:lnTo>
                  <a:pt x="2273" y="598"/>
                </a:lnTo>
                <a:lnTo>
                  <a:pt x="2276" y="605"/>
                </a:lnTo>
                <a:lnTo>
                  <a:pt x="2277" y="611"/>
                </a:lnTo>
                <a:lnTo>
                  <a:pt x="2280" y="618"/>
                </a:lnTo>
                <a:lnTo>
                  <a:pt x="2284" y="625"/>
                </a:lnTo>
                <a:lnTo>
                  <a:pt x="2278" y="624"/>
                </a:lnTo>
                <a:lnTo>
                  <a:pt x="2284" y="631"/>
                </a:lnTo>
                <a:lnTo>
                  <a:pt x="2291" y="633"/>
                </a:lnTo>
                <a:lnTo>
                  <a:pt x="2304" y="638"/>
                </a:lnTo>
                <a:lnTo>
                  <a:pt x="2310" y="640"/>
                </a:lnTo>
                <a:lnTo>
                  <a:pt x="2316" y="644"/>
                </a:lnTo>
                <a:lnTo>
                  <a:pt x="2323" y="643"/>
                </a:lnTo>
                <a:lnTo>
                  <a:pt x="2324" y="644"/>
                </a:lnTo>
                <a:lnTo>
                  <a:pt x="2331" y="644"/>
                </a:lnTo>
                <a:lnTo>
                  <a:pt x="2337" y="643"/>
                </a:lnTo>
                <a:lnTo>
                  <a:pt x="2342" y="643"/>
                </a:lnTo>
                <a:lnTo>
                  <a:pt x="2350" y="644"/>
                </a:lnTo>
                <a:lnTo>
                  <a:pt x="2355" y="643"/>
                </a:lnTo>
                <a:lnTo>
                  <a:pt x="2362" y="641"/>
                </a:lnTo>
                <a:lnTo>
                  <a:pt x="2368" y="643"/>
                </a:lnTo>
                <a:lnTo>
                  <a:pt x="2373" y="644"/>
                </a:lnTo>
                <a:lnTo>
                  <a:pt x="2367" y="640"/>
                </a:lnTo>
                <a:lnTo>
                  <a:pt x="2361" y="638"/>
                </a:lnTo>
                <a:lnTo>
                  <a:pt x="2355" y="641"/>
                </a:lnTo>
                <a:lnTo>
                  <a:pt x="2349" y="636"/>
                </a:lnTo>
                <a:lnTo>
                  <a:pt x="2335" y="636"/>
                </a:lnTo>
                <a:lnTo>
                  <a:pt x="2329" y="636"/>
                </a:lnTo>
                <a:lnTo>
                  <a:pt x="2323" y="635"/>
                </a:lnTo>
                <a:lnTo>
                  <a:pt x="2320" y="633"/>
                </a:lnTo>
                <a:lnTo>
                  <a:pt x="2314" y="632"/>
                </a:lnTo>
                <a:lnTo>
                  <a:pt x="2308" y="633"/>
                </a:lnTo>
                <a:lnTo>
                  <a:pt x="2302" y="632"/>
                </a:lnTo>
                <a:lnTo>
                  <a:pt x="2295" y="626"/>
                </a:lnTo>
                <a:lnTo>
                  <a:pt x="2294" y="619"/>
                </a:lnTo>
                <a:lnTo>
                  <a:pt x="2290" y="611"/>
                </a:lnTo>
                <a:lnTo>
                  <a:pt x="2287" y="606"/>
                </a:lnTo>
                <a:lnTo>
                  <a:pt x="2294" y="600"/>
                </a:lnTo>
                <a:lnTo>
                  <a:pt x="2300" y="599"/>
                </a:lnTo>
                <a:lnTo>
                  <a:pt x="2306" y="598"/>
                </a:lnTo>
                <a:lnTo>
                  <a:pt x="2306" y="592"/>
                </a:lnTo>
                <a:lnTo>
                  <a:pt x="2300" y="589"/>
                </a:lnTo>
                <a:lnTo>
                  <a:pt x="2294" y="584"/>
                </a:lnTo>
                <a:lnTo>
                  <a:pt x="2287" y="579"/>
                </a:lnTo>
                <a:lnTo>
                  <a:pt x="2280" y="575"/>
                </a:lnTo>
                <a:lnTo>
                  <a:pt x="2278" y="568"/>
                </a:lnTo>
                <a:lnTo>
                  <a:pt x="2272" y="561"/>
                </a:lnTo>
                <a:lnTo>
                  <a:pt x="2268" y="554"/>
                </a:lnTo>
                <a:lnTo>
                  <a:pt x="2261" y="553"/>
                </a:lnTo>
                <a:lnTo>
                  <a:pt x="2254" y="552"/>
                </a:lnTo>
                <a:lnTo>
                  <a:pt x="2248" y="550"/>
                </a:lnTo>
                <a:lnTo>
                  <a:pt x="2241" y="549"/>
                </a:lnTo>
                <a:lnTo>
                  <a:pt x="2230" y="546"/>
                </a:lnTo>
                <a:lnTo>
                  <a:pt x="2223" y="544"/>
                </a:lnTo>
                <a:lnTo>
                  <a:pt x="2216" y="539"/>
                </a:lnTo>
                <a:lnTo>
                  <a:pt x="2210" y="537"/>
                </a:lnTo>
                <a:lnTo>
                  <a:pt x="2204" y="538"/>
                </a:lnTo>
                <a:lnTo>
                  <a:pt x="2196" y="537"/>
                </a:lnTo>
                <a:lnTo>
                  <a:pt x="2190" y="535"/>
                </a:lnTo>
                <a:lnTo>
                  <a:pt x="2184" y="533"/>
                </a:lnTo>
                <a:lnTo>
                  <a:pt x="2178" y="531"/>
                </a:lnTo>
                <a:lnTo>
                  <a:pt x="2172" y="531"/>
                </a:lnTo>
                <a:lnTo>
                  <a:pt x="2164" y="531"/>
                </a:lnTo>
                <a:lnTo>
                  <a:pt x="2158" y="529"/>
                </a:lnTo>
                <a:lnTo>
                  <a:pt x="2152" y="531"/>
                </a:lnTo>
                <a:lnTo>
                  <a:pt x="2146" y="535"/>
                </a:lnTo>
                <a:lnTo>
                  <a:pt x="2140" y="537"/>
                </a:lnTo>
                <a:lnTo>
                  <a:pt x="2133" y="541"/>
                </a:lnTo>
                <a:lnTo>
                  <a:pt x="2126" y="542"/>
                </a:lnTo>
                <a:lnTo>
                  <a:pt x="2120" y="541"/>
                </a:lnTo>
                <a:lnTo>
                  <a:pt x="2114" y="538"/>
                </a:lnTo>
                <a:lnTo>
                  <a:pt x="2106" y="537"/>
                </a:lnTo>
                <a:lnTo>
                  <a:pt x="2100" y="537"/>
                </a:lnTo>
                <a:lnTo>
                  <a:pt x="2094" y="541"/>
                </a:lnTo>
                <a:lnTo>
                  <a:pt x="2088" y="542"/>
                </a:lnTo>
                <a:lnTo>
                  <a:pt x="2082" y="539"/>
                </a:lnTo>
                <a:lnTo>
                  <a:pt x="2076" y="533"/>
                </a:lnTo>
                <a:lnTo>
                  <a:pt x="2076" y="525"/>
                </a:lnTo>
                <a:lnTo>
                  <a:pt x="2074" y="519"/>
                </a:lnTo>
                <a:lnTo>
                  <a:pt x="2068" y="512"/>
                </a:lnTo>
                <a:lnTo>
                  <a:pt x="2063" y="509"/>
                </a:lnTo>
                <a:lnTo>
                  <a:pt x="2057" y="505"/>
                </a:lnTo>
                <a:lnTo>
                  <a:pt x="2051" y="501"/>
                </a:lnTo>
                <a:lnTo>
                  <a:pt x="2047" y="494"/>
                </a:lnTo>
                <a:lnTo>
                  <a:pt x="2048" y="488"/>
                </a:lnTo>
                <a:lnTo>
                  <a:pt x="2046" y="481"/>
                </a:lnTo>
                <a:lnTo>
                  <a:pt x="2046" y="480"/>
                </a:lnTo>
                <a:lnTo>
                  <a:pt x="2045" y="473"/>
                </a:lnTo>
                <a:lnTo>
                  <a:pt x="2043" y="466"/>
                </a:lnTo>
                <a:lnTo>
                  <a:pt x="2051" y="460"/>
                </a:lnTo>
                <a:lnTo>
                  <a:pt x="2052" y="454"/>
                </a:lnTo>
                <a:lnTo>
                  <a:pt x="2056" y="446"/>
                </a:lnTo>
                <a:lnTo>
                  <a:pt x="2053" y="440"/>
                </a:lnTo>
                <a:lnTo>
                  <a:pt x="2046" y="433"/>
                </a:lnTo>
                <a:lnTo>
                  <a:pt x="2040" y="431"/>
                </a:lnTo>
                <a:lnTo>
                  <a:pt x="2033" y="429"/>
                </a:lnTo>
                <a:lnTo>
                  <a:pt x="2028" y="425"/>
                </a:lnTo>
                <a:lnTo>
                  <a:pt x="2022" y="418"/>
                </a:lnTo>
                <a:lnTo>
                  <a:pt x="2015" y="415"/>
                </a:lnTo>
                <a:lnTo>
                  <a:pt x="2009" y="412"/>
                </a:lnTo>
                <a:lnTo>
                  <a:pt x="2004" y="406"/>
                </a:lnTo>
                <a:lnTo>
                  <a:pt x="1998" y="400"/>
                </a:lnTo>
                <a:lnTo>
                  <a:pt x="1992" y="397"/>
                </a:lnTo>
                <a:lnTo>
                  <a:pt x="1985" y="394"/>
                </a:lnTo>
                <a:lnTo>
                  <a:pt x="1972" y="390"/>
                </a:lnTo>
                <a:lnTo>
                  <a:pt x="1966" y="389"/>
                </a:lnTo>
                <a:lnTo>
                  <a:pt x="1972" y="381"/>
                </a:lnTo>
                <a:lnTo>
                  <a:pt x="1977" y="374"/>
                </a:lnTo>
                <a:lnTo>
                  <a:pt x="1976" y="367"/>
                </a:lnTo>
                <a:lnTo>
                  <a:pt x="1977" y="360"/>
                </a:lnTo>
                <a:lnTo>
                  <a:pt x="1984" y="358"/>
                </a:lnTo>
                <a:lnTo>
                  <a:pt x="1991" y="356"/>
                </a:lnTo>
                <a:lnTo>
                  <a:pt x="1997" y="355"/>
                </a:lnTo>
                <a:lnTo>
                  <a:pt x="2003" y="352"/>
                </a:lnTo>
                <a:lnTo>
                  <a:pt x="2009" y="351"/>
                </a:lnTo>
                <a:lnTo>
                  <a:pt x="2011" y="350"/>
                </a:lnTo>
                <a:lnTo>
                  <a:pt x="2013" y="349"/>
                </a:lnTo>
                <a:lnTo>
                  <a:pt x="2021" y="347"/>
                </a:lnTo>
                <a:lnTo>
                  <a:pt x="2027" y="343"/>
                </a:lnTo>
                <a:lnTo>
                  <a:pt x="2028" y="337"/>
                </a:lnTo>
                <a:lnTo>
                  <a:pt x="2026" y="329"/>
                </a:lnTo>
                <a:lnTo>
                  <a:pt x="2022" y="324"/>
                </a:lnTo>
                <a:lnTo>
                  <a:pt x="2016" y="317"/>
                </a:lnTo>
                <a:lnTo>
                  <a:pt x="2011" y="310"/>
                </a:lnTo>
                <a:lnTo>
                  <a:pt x="2005" y="305"/>
                </a:lnTo>
                <a:lnTo>
                  <a:pt x="1999" y="302"/>
                </a:lnTo>
                <a:lnTo>
                  <a:pt x="1993" y="297"/>
                </a:lnTo>
                <a:lnTo>
                  <a:pt x="1998" y="295"/>
                </a:lnTo>
                <a:lnTo>
                  <a:pt x="2004" y="294"/>
                </a:lnTo>
                <a:lnTo>
                  <a:pt x="2011" y="297"/>
                </a:lnTo>
                <a:lnTo>
                  <a:pt x="2017" y="299"/>
                </a:lnTo>
                <a:lnTo>
                  <a:pt x="2024" y="301"/>
                </a:lnTo>
                <a:lnTo>
                  <a:pt x="2028" y="308"/>
                </a:lnTo>
                <a:lnTo>
                  <a:pt x="2034" y="311"/>
                </a:lnTo>
                <a:lnTo>
                  <a:pt x="2038" y="317"/>
                </a:lnTo>
                <a:lnTo>
                  <a:pt x="2044" y="324"/>
                </a:lnTo>
                <a:lnTo>
                  <a:pt x="2051" y="329"/>
                </a:lnTo>
                <a:lnTo>
                  <a:pt x="2052" y="336"/>
                </a:lnTo>
                <a:lnTo>
                  <a:pt x="2052" y="343"/>
                </a:lnTo>
                <a:lnTo>
                  <a:pt x="2053" y="350"/>
                </a:lnTo>
                <a:lnTo>
                  <a:pt x="2053" y="351"/>
                </a:lnTo>
                <a:lnTo>
                  <a:pt x="2048" y="358"/>
                </a:lnTo>
                <a:lnTo>
                  <a:pt x="2052" y="365"/>
                </a:lnTo>
                <a:lnTo>
                  <a:pt x="2059" y="368"/>
                </a:lnTo>
                <a:lnTo>
                  <a:pt x="2065" y="376"/>
                </a:lnTo>
                <a:lnTo>
                  <a:pt x="2071" y="380"/>
                </a:lnTo>
                <a:lnTo>
                  <a:pt x="2071" y="385"/>
                </a:lnTo>
                <a:lnTo>
                  <a:pt x="2064" y="386"/>
                </a:lnTo>
                <a:lnTo>
                  <a:pt x="2070" y="392"/>
                </a:lnTo>
                <a:lnTo>
                  <a:pt x="2077" y="394"/>
                </a:lnTo>
                <a:lnTo>
                  <a:pt x="2084" y="396"/>
                </a:lnTo>
                <a:lnTo>
                  <a:pt x="2091" y="397"/>
                </a:lnTo>
                <a:lnTo>
                  <a:pt x="2096" y="398"/>
                </a:lnTo>
                <a:lnTo>
                  <a:pt x="2110" y="401"/>
                </a:lnTo>
                <a:lnTo>
                  <a:pt x="2116" y="401"/>
                </a:lnTo>
                <a:lnTo>
                  <a:pt x="2123" y="401"/>
                </a:lnTo>
                <a:lnTo>
                  <a:pt x="2135" y="401"/>
                </a:lnTo>
                <a:lnTo>
                  <a:pt x="2143" y="402"/>
                </a:lnTo>
                <a:lnTo>
                  <a:pt x="2149" y="404"/>
                </a:lnTo>
                <a:lnTo>
                  <a:pt x="2154" y="410"/>
                </a:lnTo>
                <a:lnTo>
                  <a:pt x="2155" y="404"/>
                </a:lnTo>
                <a:lnTo>
                  <a:pt x="2162" y="404"/>
                </a:lnTo>
                <a:lnTo>
                  <a:pt x="2169" y="404"/>
                </a:lnTo>
                <a:lnTo>
                  <a:pt x="2175" y="404"/>
                </a:lnTo>
                <a:lnTo>
                  <a:pt x="2181" y="405"/>
                </a:lnTo>
                <a:lnTo>
                  <a:pt x="2184" y="405"/>
                </a:lnTo>
                <a:lnTo>
                  <a:pt x="2189" y="406"/>
                </a:lnTo>
                <a:lnTo>
                  <a:pt x="2196" y="409"/>
                </a:lnTo>
                <a:lnTo>
                  <a:pt x="2202" y="416"/>
                </a:lnTo>
                <a:lnTo>
                  <a:pt x="2208" y="418"/>
                </a:lnTo>
                <a:lnTo>
                  <a:pt x="2214" y="418"/>
                </a:lnTo>
                <a:lnTo>
                  <a:pt x="2220" y="420"/>
                </a:lnTo>
                <a:lnTo>
                  <a:pt x="2227" y="423"/>
                </a:lnTo>
                <a:lnTo>
                  <a:pt x="2234" y="421"/>
                </a:lnTo>
                <a:lnTo>
                  <a:pt x="2247" y="421"/>
                </a:lnTo>
                <a:lnTo>
                  <a:pt x="2251" y="414"/>
                </a:lnTo>
                <a:lnTo>
                  <a:pt x="2245" y="417"/>
                </a:lnTo>
                <a:lnTo>
                  <a:pt x="2239" y="420"/>
                </a:lnTo>
                <a:lnTo>
                  <a:pt x="2232" y="417"/>
                </a:lnTo>
                <a:lnTo>
                  <a:pt x="2225" y="418"/>
                </a:lnTo>
                <a:lnTo>
                  <a:pt x="2225" y="410"/>
                </a:lnTo>
                <a:lnTo>
                  <a:pt x="2220" y="412"/>
                </a:lnTo>
                <a:lnTo>
                  <a:pt x="2213" y="409"/>
                </a:lnTo>
                <a:lnTo>
                  <a:pt x="2210" y="402"/>
                </a:lnTo>
                <a:lnTo>
                  <a:pt x="2205" y="398"/>
                </a:lnTo>
                <a:lnTo>
                  <a:pt x="2197" y="398"/>
                </a:lnTo>
                <a:lnTo>
                  <a:pt x="2191" y="398"/>
                </a:lnTo>
                <a:lnTo>
                  <a:pt x="2188" y="392"/>
                </a:lnTo>
                <a:lnTo>
                  <a:pt x="2182" y="397"/>
                </a:lnTo>
                <a:lnTo>
                  <a:pt x="2175" y="396"/>
                </a:lnTo>
                <a:lnTo>
                  <a:pt x="2170" y="394"/>
                </a:lnTo>
                <a:lnTo>
                  <a:pt x="2162" y="393"/>
                </a:lnTo>
                <a:lnTo>
                  <a:pt x="2157" y="392"/>
                </a:lnTo>
                <a:lnTo>
                  <a:pt x="2150" y="389"/>
                </a:lnTo>
                <a:lnTo>
                  <a:pt x="2144" y="388"/>
                </a:lnTo>
                <a:lnTo>
                  <a:pt x="2137" y="386"/>
                </a:lnTo>
                <a:lnTo>
                  <a:pt x="2131" y="385"/>
                </a:lnTo>
                <a:lnTo>
                  <a:pt x="2125" y="383"/>
                </a:lnTo>
                <a:lnTo>
                  <a:pt x="2119" y="381"/>
                </a:lnTo>
                <a:lnTo>
                  <a:pt x="2113" y="380"/>
                </a:lnTo>
                <a:lnTo>
                  <a:pt x="2106" y="379"/>
                </a:lnTo>
                <a:lnTo>
                  <a:pt x="2100" y="372"/>
                </a:lnTo>
                <a:lnTo>
                  <a:pt x="2094" y="367"/>
                </a:lnTo>
                <a:lnTo>
                  <a:pt x="2087" y="360"/>
                </a:lnTo>
                <a:lnTo>
                  <a:pt x="2081" y="356"/>
                </a:lnTo>
                <a:lnTo>
                  <a:pt x="2088" y="353"/>
                </a:lnTo>
                <a:lnTo>
                  <a:pt x="2094" y="350"/>
                </a:lnTo>
                <a:lnTo>
                  <a:pt x="2100" y="350"/>
                </a:lnTo>
                <a:lnTo>
                  <a:pt x="2106" y="348"/>
                </a:lnTo>
                <a:lnTo>
                  <a:pt x="2113" y="347"/>
                </a:lnTo>
                <a:lnTo>
                  <a:pt x="2119" y="348"/>
                </a:lnTo>
                <a:lnTo>
                  <a:pt x="2125" y="350"/>
                </a:lnTo>
                <a:lnTo>
                  <a:pt x="2127" y="351"/>
                </a:lnTo>
                <a:lnTo>
                  <a:pt x="2133" y="353"/>
                </a:lnTo>
                <a:lnTo>
                  <a:pt x="2140" y="356"/>
                </a:lnTo>
                <a:lnTo>
                  <a:pt x="2147" y="359"/>
                </a:lnTo>
                <a:lnTo>
                  <a:pt x="2153" y="361"/>
                </a:lnTo>
                <a:lnTo>
                  <a:pt x="2160" y="363"/>
                </a:lnTo>
                <a:lnTo>
                  <a:pt x="2172" y="359"/>
                </a:lnTo>
                <a:lnTo>
                  <a:pt x="2178" y="356"/>
                </a:lnTo>
                <a:lnTo>
                  <a:pt x="2173" y="349"/>
                </a:lnTo>
                <a:lnTo>
                  <a:pt x="2166" y="345"/>
                </a:lnTo>
                <a:lnTo>
                  <a:pt x="2159" y="343"/>
                </a:lnTo>
                <a:lnTo>
                  <a:pt x="2153" y="343"/>
                </a:lnTo>
                <a:lnTo>
                  <a:pt x="2147" y="344"/>
                </a:lnTo>
                <a:lnTo>
                  <a:pt x="2141" y="347"/>
                </a:lnTo>
                <a:lnTo>
                  <a:pt x="2134" y="343"/>
                </a:lnTo>
                <a:lnTo>
                  <a:pt x="2134" y="336"/>
                </a:lnTo>
                <a:lnTo>
                  <a:pt x="2142" y="339"/>
                </a:lnTo>
                <a:lnTo>
                  <a:pt x="2148" y="333"/>
                </a:lnTo>
                <a:lnTo>
                  <a:pt x="2154" y="329"/>
                </a:lnTo>
                <a:lnTo>
                  <a:pt x="2166" y="325"/>
                </a:lnTo>
                <a:lnTo>
                  <a:pt x="2174" y="326"/>
                </a:lnTo>
                <a:lnTo>
                  <a:pt x="2173" y="325"/>
                </a:lnTo>
                <a:lnTo>
                  <a:pt x="2176" y="325"/>
                </a:lnTo>
                <a:lnTo>
                  <a:pt x="2182" y="325"/>
                </a:lnTo>
                <a:lnTo>
                  <a:pt x="2189" y="326"/>
                </a:lnTo>
                <a:lnTo>
                  <a:pt x="2195" y="326"/>
                </a:lnTo>
                <a:lnTo>
                  <a:pt x="2202" y="326"/>
                </a:lnTo>
                <a:lnTo>
                  <a:pt x="2208" y="326"/>
                </a:lnTo>
                <a:lnTo>
                  <a:pt x="2214" y="326"/>
                </a:lnTo>
                <a:lnTo>
                  <a:pt x="2220" y="328"/>
                </a:lnTo>
                <a:lnTo>
                  <a:pt x="2234" y="333"/>
                </a:lnTo>
                <a:lnTo>
                  <a:pt x="2240" y="335"/>
                </a:lnTo>
                <a:lnTo>
                  <a:pt x="2246" y="336"/>
                </a:lnTo>
                <a:lnTo>
                  <a:pt x="2251" y="337"/>
                </a:lnTo>
                <a:lnTo>
                  <a:pt x="2256" y="340"/>
                </a:lnTo>
                <a:lnTo>
                  <a:pt x="2264" y="341"/>
                </a:lnTo>
                <a:lnTo>
                  <a:pt x="2271" y="342"/>
                </a:lnTo>
                <a:lnTo>
                  <a:pt x="2276" y="343"/>
                </a:lnTo>
                <a:lnTo>
                  <a:pt x="2282" y="343"/>
                </a:lnTo>
                <a:lnTo>
                  <a:pt x="2289" y="349"/>
                </a:lnTo>
                <a:lnTo>
                  <a:pt x="2282" y="348"/>
                </a:lnTo>
                <a:lnTo>
                  <a:pt x="2289" y="350"/>
                </a:lnTo>
                <a:lnTo>
                  <a:pt x="2293" y="351"/>
                </a:lnTo>
                <a:lnTo>
                  <a:pt x="2300" y="355"/>
                </a:lnTo>
                <a:lnTo>
                  <a:pt x="2307" y="357"/>
                </a:lnTo>
                <a:lnTo>
                  <a:pt x="2313" y="359"/>
                </a:lnTo>
                <a:lnTo>
                  <a:pt x="2321" y="365"/>
                </a:lnTo>
                <a:lnTo>
                  <a:pt x="2327" y="366"/>
                </a:lnTo>
                <a:lnTo>
                  <a:pt x="2334" y="367"/>
                </a:lnTo>
                <a:lnTo>
                  <a:pt x="2339" y="369"/>
                </a:lnTo>
                <a:lnTo>
                  <a:pt x="2345" y="371"/>
                </a:lnTo>
                <a:lnTo>
                  <a:pt x="2352" y="369"/>
                </a:lnTo>
                <a:lnTo>
                  <a:pt x="2358" y="371"/>
                </a:lnTo>
                <a:lnTo>
                  <a:pt x="2365" y="369"/>
                </a:lnTo>
                <a:lnTo>
                  <a:pt x="2370" y="367"/>
                </a:lnTo>
                <a:lnTo>
                  <a:pt x="2378" y="367"/>
                </a:lnTo>
                <a:lnTo>
                  <a:pt x="2384" y="365"/>
                </a:lnTo>
                <a:lnTo>
                  <a:pt x="2382" y="363"/>
                </a:lnTo>
                <a:lnTo>
                  <a:pt x="2379" y="358"/>
                </a:lnTo>
                <a:lnTo>
                  <a:pt x="2372" y="353"/>
                </a:lnTo>
                <a:lnTo>
                  <a:pt x="2365" y="350"/>
                </a:lnTo>
                <a:lnTo>
                  <a:pt x="2359" y="348"/>
                </a:lnTo>
                <a:lnTo>
                  <a:pt x="2353" y="345"/>
                </a:lnTo>
                <a:lnTo>
                  <a:pt x="2350" y="339"/>
                </a:lnTo>
                <a:lnTo>
                  <a:pt x="2342" y="334"/>
                </a:lnTo>
                <a:lnTo>
                  <a:pt x="2336" y="333"/>
                </a:lnTo>
                <a:lnTo>
                  <a:pt x="2330" y="332"/>
                </a:lnTo>
                <a:lnTo>
                  <a:pt x="2324" y="331"/>
                </a:lnTo>
                <a:lnTo>
                  <a:pt x="2317" y="329"/>
                </a:lnTo>
                <a:lnTo>
                  <a:pt x="2310" y="328"/>
                </a:lnTo>
                <a:lnTo>
                  <a:pt x="2304" y="328"/>
                </a:lnTo>
                <a:lnTo>
                  <a:pt x="2302" y="328"/>
                </a:lnTo>
                <a:lnTo>
                  <a:pt x="2296" y="327"/>
                </a:lnTo>
                <a:lnTo>
                  <a:pt x="2291" y="327"/>
                </a:lnTo>
                <a:lnTo>
                  <a:pt x="2283" y="324"/>
                </a:lnTo>
                <a:lnTo>
                  <a:pt x="2270" y="319"/>
                </a:lnTo>
                <a:lnTo>
                  <a:pt x="2264" y="316"/>
                </a:lnTo>
                <a:lnTo>
                  <a:pt x="2259" y="309"/>
                </a:lnTo>
                <a:lnTo>
                  <a:pt x="2254" y="302"/>
                </a:lnTo>
                <a:lnTo>
                  <a:pt x="2255" y="295"/>
                </a:lnTo>
                <a:lnTo>
                  <a:pt x="2251" y="288"/>
                </a:lnTo>
                <a:lnTo>
                  <a:pt x="2244" y="284"/>
                </a:lnTo>
                <a:lnTo>
                  <a:pt x="2232" y="281"/>
                </a:lnTo>
                <a:lnTo>
                  <a:pt x="2224" y="276"/>
                </a:lnTo>
                <a:lnTo>
                  <a:pt x="2219" y="276"/>
                </a:lnTo>
                <a:lnTo>
                  <a:pt x="2225" y="273"/>
                </a:lnTo>
                <a:lnTo>
                  <a:pt x="2219" y="268"/>
                </a:lnTo>
                <a:lnTo>
                  <a:pt x="2212" y="267"/>
                </a:lnTo>
                <a:lnTo>
                  <a:pt x="2219" y="261"/>
                </a:lnTo>
                <a:lnTo>
                  <a:pt x="2223" y="255"/>
                </a:lnTo>
                <a:lnTo>
                  <a:pt x="2217" y="256"/>
                </a:lnTo>
                <a:lnTo>
                  <a:pt x="2224" y="251"/>
                </a:lnTo>
                <a:lnTo>
                  <a:pt x="2230" y="250"/>
                </a:lnTo>
                <a:lnTo>
                  <a:pt x="2237" y="250"/>
                </a:lnTo>
                <a:lnTo>
                  <a:pt x="2243" y="250"/>
                </a:lnTo>
                <a:lnTo>
                  <a:pt x="2248" y="247"/>
                </a:lnTo>
                <a:lnTo>
                  <a:pt x="2255" y="246"/>
                </a:lnTo>
                <a:lnTo>
                  <a:pt x="2269" y="246"/>
                </a:lnTo>
                <a:lnTo>
                  <a:pt x="2276" y="245"/>
                </a:lnTo>
                <a:lnTo>
                  <a:pt x="2289" y="245"/>
                </a:lnTo>
                <a:lnTo>
                  <a:pt x="2296" y="244"/>
                </a:lnTo>
                <a:lnTo>
                  <a:pt x="2302" y="244"/>
                </a:lnTo>
                <a:lnTo>
                  <a:pt x="2309" y="245"/>
                </a:lnTo>
                <a:lnTo>
                  <a:pt x="2334" y="245"/>
                </a:lnTo>
                <a:lnTo>
                  <a:pt x="2340" y="244"/>
                </a:lnTo>
                <a:lnTo>
                  <a:pt x="2346" y="243"/>
                </a:lnTo>
                <a:lnTo>
                  <a:pt x="2353" y="243"/>
                </a:lnTo>
                <a:lnTo>
                  <a:pt x="2366" y="243"/>
                </a:lnTo>
                <a:lnTo>
                  <a:pt x="2373" y="242"/>
                </a:lnTo>
                <a:lnTo>
                  <a:pt x="2380" y="239"/>
                </a:lnTo>
                <a:lnTo>
                  <a:pt x="2386" y="239"/>
                </a:lnTo>
                <a:lnTo>
                  <a:pt x="2393" y="239"/>
                </a:lnTo>
                <a:lnTo>
                  <a:pt x="2399" y="240"/>
                </a:lnTo>
                <a:lnTo>
                  <a:pt x="2401" y="242"/>
                </a:lnTo>
                <a:lnTo>
                  <a:pt x="2406" y="242"/>
                </a:lnTo>
                <a:lnTo>
                  <a:pt x="2414" y="243"/>
                </a:lnTo>
                <a:lnTo>
                  <a:pt x="2420" y="242"/>
                </a:lnTo>
                <a:lnTo>
                  <a:pt x="2425" y="235"/>
                </a:lnTo>
                <a:lnTo>
                  <a:pt x="2432" y="235"/>
                </a:lnTo>
                <a:lnTo>
                  <a:pt x="2438" y="232"/>
                </a:lnTo>
                <a:lnTo>
                  <a:pt x="2445" y="232"/>
                </a:lnTo>
                <a:lnTo>
                  <a:pt x="2451" y="232"/>
                </a:lnTo>
                <a:lnTo>
                  <a:pt x="2456" y="231"/>
                </a:lnTo>
                <a:lnTo>
                  <a:pt x="2463" y="231"/>
                </a:lnTo>
                <a:lnTo>
                  <a:pt x="2470" y="230"/>
                </a:lnTo>
                <a:lnTo>
                  <a:pt x="2477" y="230"/>
                </a:lnTo>
                <a:lnTo>
                  <a:pt x="2484" y="232"/>
                </a:lnTo>
                <a:lnTo>
                  <a:pt x="2487" y="231"/>
                </a:lnTo>
                <a:lnTo>
                  <a:pt x="2487" y="230"/>
                </a:lnTo>
                <a:lnTo>
                  <a:pt x="2483" y="228"/>
                </a:lnTo>
                <a:lnTo>
                  <a:pt x="2477" y="221"/>
                </a:lnTo>
                <a:lnTo>
                  <a:pt x="2490" y="221"/>
                </a:lnTo>
                <a:lnTo>
                  <a:pt x="2483" y="220"/>
                </a:lnTo>
                <a:lnTo>
                  <a:pt x="2477" y="220"/>
                </a:lnTo>
                <a:lnTo>
                  <a:pt x="2471" y="220"/>
                </a:lnTo>
                <a:lnTo>
                  <a:pt x="2464" y="216"/>
                </a:lnTo>
                <a:lnTo>
                  <a:pt x="2458" y="212"/>
                </a:lnTo>
                <a:lnTo>
                  <a:pt x="2452" y="208"/>
                </a:lnTo>
                <a:lnTo>
                  <a:pt x="2445" y="207"/>
                </a:lnTo>
                <a:lnTo>
                  <a:pt x="2431" y="207"/>
                </a:lnTo>
                <a:lnTo>
                  <a:pt x="2425" y="207"/>
                </a:lnTo>
                <a:lnTo>
                  <a:pt x="2418" y="200"/>
                </a:lnTo>
                <a:lnTo>
                  <a:pt x="2424" y="202"/>
                </a:lnTo>
                <a:lnTo>
                  <a:pt x="2431" y="204"/>
                </a:lnTo>
                <a:lnTo>
                  <a:pt x="2425" y="199"/>
                </a:lnTo>
                <a:lnTo>
                  <a:pt x="2419" y="197"/>
                </a:lnTo>
                <a:lnTo>
                  <a:pt x="2425" y="197"/>
                </a:lnTo>
                <a:lnTo>
                  <a:pt x="2431" y="195"/>
                </a:lnTo>
                <a:lnTo>
                  <a:pt x="2438" y="196"/>
                </a:lnTo>
                <a:lnTo>
                  <a:pt x="2445" y="199"/>
                </a:lnTo>
                <a:lnTo>
                  <a:pt x="2447" y="199"/>
                </a:lnTo>
                <a:lnTo>
                  <a:pt x="2453" y="205"/>
                </a:lnTo>
                <a:lnTo>
                  <a:pt x="2459" y="200"/>
                </a:lnTo>
                <a:lnTo>
                  <a:pt x="2465" y="200"/>
                </a:lnTo>
                <a:lnTo>
                  <a:pt x="2459" y="196"/>
                </a:lnTo>
                <a:lnTo>
                  <a:pt x="2453" y="197"/>
                </a:lnTo>
                <a:lnTo>
                  <a:pt x="2447" y="196"/>
                </a:lnTo>
                <a:lnTo>
                  <a:pt x="2441" y="194"/>
                </a:lnTo>
                <a:lnTo>
                  <a:pt x="2434" y="190"/>
                </a:lnTo>
                <a:lnTo>
                  <a:pt x="2441" y="189"/>
                </a:lnTo>
                <a:lnTo>
                  <a:pt x="2433" y="189"/>
                </a:lnTo>
                <a:lnTo>
                  <a:pt x="2427" y="188"/>
                </a:lnTo>
                <a:lnTo>
                  <a:pt x="2421" y="187"/>
                </a:lnTo>
                <a:lnTo>
                  <a:pt x="2414" y="186"/>
                </a:lnTo>
                <a:lnTo>
                  <a:pt x="2408" y="184"/>
                </a:lnTo>
                <a:lnTo>
                  <a:pt x="2401" y="186"/>
                </a:lnTo>
                <a:lnTo>
                  <a:pt x="2397" y="179"/>
                </a:lnTo>
                <a:lnTo>
                  <a:pt x="2403" y="176"/>
                </a:lnTo>
                <a:lnTo>
                  <a:pt x="2397" y="173"/>
                </a:lnTo>
                <a:lnTo>
                  <a:pt x="2404" y="173"/>
                </a:lnTo>
                <a:lnTo>
                  <a:pt x="2411" y="178"/>
                </a:lnTo>
                <a:lnTo>
                  <a:pt x="2417" y="179"/>
                </a:lnTo>
                <a:lnTo>
                  <a:pt x="2423" y="179"/>
                </a:lnTo>
                <a:lnTo>
                  <a:pt x="2429" y="182"/>
                </a:lnTo>
                <a:lnTo>
                  <a:pt x="2435" y="186"/>
                </a:lnTo>
                <a:lnTo>
                  <a:pt x="2443" y="183"/>
                </a:lnTo>
                <a:lnTo>
                  <a:pt x="2438" y="176"/>
                </a:lnTo>
                <a:lnTo>
                  <a:pt x="2445" y="178"/>
                </a:lnTo>
                <a:lnTo>
                  <a:pt x="2440" y="171"/>
                </a:lnTo>
                <a:lnTo>
                  <a:pt x="2444" y="164"/>
                </a:lnTo>
                <a:lnTo>
                  <a:pt x="2438" y="162"/>
                </a:lnTo>
                <a:lnTo>
                  <a:pt x="2445" y="160"/>
                </a:lnTo>
                <a:lnTo>
                  <a:pt x="2451" y="164"/>
                </a:lnTo>
                <a:lnTo>
                  <a:pt x="2458" y="165"/>
                </a:lnTo>
                <a:lnTo>
                  <a:pt x="2456" y="159"/>
                </a:lnTo>
                <a:lnTo>
                  <a:pt x="2445" y="159"/>
                </a:lnTo>
                <a:lnTo>
                  <a:pt x="2439" y="157"/>
                </a:lnTo>
                <a:lnTo>
                  <a:pt x="2432" y="156"/>
                </a:lnTo>
                <a:lnTo>
                  <a:pt x="2426" y="156"/>
                </a:lnTo>
                <a:lnTo>
                  <a:pt x="2422" y="152"/>
                </a:lnTo>
                <a:lnTo>
                  <a:pt x="2428" y="151"/>
                </a:lnTo>
                <a:lnTo>
                  <a:pt x="2434" y="151"/>
                </a:lnTo>
                <a:lnTo>
                  <a:pt x="2442" y="152"/>
                </a:lnTo>
                <a:lnTo>
                  <a:pt x="2448" y="152"/>
                </a:lnTo>
                <a:lnTo>
                  <a:pt x="2455" y="154"/>
                </a:lnTo>
                <a:lnTo>
                  <a:pt x="2462" y="155"/>
                </a:lnTo>
                <a:lnTo>
                  <a:pt x="2468" y="152"/>
                </a:lnTo>
                <a:lnTo>
                  <a:pt x="2474" y="151"/>
                </a:lnTo>
                <a:lnTo>
                  <a:pt x="2478" y="146"/>
                </a:lnTo>
                <a:lnTo>
                  <a:pt x="2484" y="140"/>
                </a:lnTo>
                <a:lnTo>
                  <a:pt x="2491" y="136"/>
                </a:lnTo>
                <a:lnTo>
                  <a:pt x="2498" y="135"/>
                </a:lnTo>
                <a:lnTo>
                  <a:pt x="2491" y="135"/>
                </a:lnTo>
                <a:lnTo>
                  <a:pt x="2493" y="134"/>
                </a:lnTo>
                <a:lnTo>
                  <a:pt x="2500" y="133"/>
                </a:lnTo>
                <a:lnTo>
                  <a:pt x="2506" y="133"/>
                </a:lnTo>
                <a:lnTo>
                  <a:pt x="2512" y="134"/>
                </a:lnTo>
                <a:lnTo>
                  <a:pt x="2518" y="131"/>
                </a:lnTo>
                <a:lnTo>
                  <a:pt x="2525" y="130"/>
                </a:lnTo>
                <a:lnTo>
                  <a:pt x="2533" y="130"/>
                </a:lnTo>
                <a:lnTo>
                  <a:pt x="2531" y="129"/>
                </a:lnTo>
                <a:lnTo>
                  <a:pt x="2530" y="126"/>
                </a:lnTo>
                <a:lnTo>
                  <a:pt x="2535" y="125"/>
                </a:lnTo>
                <a:lnTo>
                  <a:pt x="2548" y="124"/>
                </a:lnTo>
                <a:lnTo>
                  <a:pt x="2554" y="123"/>
                </a:lnTo>
                <a:lnTo>
                  <a:pt x="2562" y="121"/>
                </a:lnTo>
                <a:lnTo>
                  <a:pt x="2568" y="124"/>
                </a:lnTo>
                <a:lnTo>
                  <a:pt x="2574" y="121"/>
                </a:lnTo>
                <a:lnTo>
                  <a:pt x="2580" y="124"/>
                </a:lnTo>
                <a:lnTo>
                  <a:pt x="2587" y="122"/>
                </a:lnTo>
                <a:lnTo>
                  <a:pt x="2593" y="117"/>
                </a:lnTo>
                <a:lnTo>
                  <a:pt x="2599" y="117"/>
                </a:lnTo>
                <a:lnTo>
                  <a:pt x="2606" y="117"/>
                </a:lnTo>
                <a:lnTo>
                  <a:pt x="2612" y="116"/>
                </a:lnTo>
                <a:lnTo>
                  <a:pt x="2619" y="116"/>
                </a:lnTo>
                <a:lnTo>
                  <a:pt x="2625" y="114"/>
                </a:lnTo>
                <a:lnTo>
                  <a:pt x="2632" y="114"/>
                </a:lnTo>
                <a:lnTo>
                  <a:pt x="2638" y="113"/>
                </a:lnTo>
                <a:lnTo>
                  <a:pt x="2644" y="111"/>
                </a:lnTo>
                <a:lnTo>
                  <a:pt x="2652" y="111"/>
                </a:lnTo>
                <a:lnTo>
                  <a:pt x="2659" y="110"/>
                </a:lnTo>
                <a:lnTo>
                  <a:pt x="2665" y="109"/>
                </a:lnTo>
                <a:lnTo>
                  <a:pt x="2671" y="108"/>
                </a:lnTo>
                <a:lnTo>
                  <a:pt x="2678" y="107"/>
                </a:lnTo>
                <a:lnTo>
                  <a:pt x="2684" y="103"/>
                </a:lnTo>
                <a:lnTo>
                  <a:pt x="2678" y="105"/>
                </a:lnTo>
                <a:lnTo>
                  <a:pt x="2671" y="107"/>
                </a:lnTo>
                <a:lnTo>
                  <a:pt x="2664" y="107"/>
                </a:lnTo>
                <a:lnTo>
                  <a:pt x="2658" y="105"/>
                </a:lnTo>
                <a:lnTo>
                  <a:pt x="2656" y="107"/>
                </a:lnTo>
                <a:lnTo>
                  <a:pt x="2649" y="105"/>
                </a:lnTo>
                <a:lnTo>
                  <a:pt x="2643" y="103"/>
                </a:lnTo>
                <a:lnTo>
                  <a:pt x="2636" y="105"/>
                </a:lnTo>
                <a:lnTo>
                  <a:pt x="2643" y="107"/>
                </a:lnTo>
                <a:lnTo>
                  <a:pt x="2636" y="107"/>
                </a:lnTo>
                <a:lnTo>
                  <a:pt x="2630" y="103"/>
                </a:lnTo>
                <a:lnTo>
                  <a:pt x="2632" y="97"/>
                </a:lnTo>
                <a:lnTo>
                  <a:pt x="2638" y="95"/>
                </a:lnTo>
                <a:lnTo>
                  <a:pt x="2644" y="97"/>
                </a:lnTo>
                <a:lnTo>
                  <a:pt x="2652" y="100"/>
                </a:lnTo>
                <a:lnTo>
                  <a:pt x="2658" y="99"/>
                </a:lnTo>
                <a:lnTo>
                  <a:pt x="2664" y="99"/>
                </a:lnTo>
                <a:lnTo>
                  <a:pt x="2670" y="97"/>
                </a:lnTo>
                <a:lnTo>
                  <a:pt x="2664" y="95"/>
                </a:lnTo>
                <a:lnTo>
                  <a:pt x="2657" y="93"/>
                </a:lnTo>
                <a:lnTo>
                  <a:pt x="2664" y="94"/>
                </a:lnTo>
                <a:lnTo>
                  <a:pt x="2671" y="94"/>
                </a:lnTo>
                <a:lnTo>
                  <a:pt x="2677" y="94"/>
                </a:lnTo>
                <a:lnTo>
                  <a:pt x="2684" y="93"/>
                </a:lnTo>
                <a:lnTo>
                  <a:pt x="2690" y="95"/>
                </a:lnTo>
                <a:lnTo>
                  <a:pt x="2696" y="91"/>
                </a:lnTo>
                <a:lnTo>
                  <a:pt x="2702" y="92"/>
                </a:lnTo>
                <a:lnTo>
                  <a:pt x="2710" y="94"/>
                </a:lnTo>
                <a:lnTo>
                  <a:pt x="2717" y="93"/>
                </a:lnTo>
                <a:lnTo>
                  <a:pt x="2723" y="92"/>
                </a:lnTo>
                <a:lnTo>
                  <a:pt x="2729" y="92"/>
                </a:lnTo>
                <a:lnTo>
                  <a:pt x="2735" y="92"/>
                </a:lnTo>
                <a:lnTo>
                  <a:pt x="2743" y="92"/>
                </a:lnTo>
                <a:lnTo>
                  <a:pt x="2750" y="93"/>
                </a:lnTo>
                <a:lnTo>
                  <a:pt x="2756" y="94"/>
                </a:lnTo>
                <a:lnTo>
                  <a:pt x="2762" y="97"/>
                </a:lnTo>
                <a:lnTo>
                  <a:pt x="2756" y="101"/>
                </a:lnTo>
                <a:lnTo>
                  <a:pt x="2750" y="108"/>
                </a:lnTo>
                <a:lnTo>
                  <a:pt x="2756" y="107"/>
                </a:lnTo>
                <a:lnTo>
                  <a:pt x="2762" y="103"/>
                </a:lnTo>
                <a:lnTo>
                  <a:pt x="2769" y="103"/>
                </a:lnTo>
                <a:lnTo>
                  <a:pt x="2775" y="101"/>
                </a:lnTo>
                <a:lnTo>
                  <a:pt x="2781" y="101"/>
                </a:lnTo>
                <a:lnTo>
                  <a:pt x="2788" y="108"/>
                </a:lnTo>
                <a:lnTo>
                  <a:pt x="2791" y="107"/>
                </a:lnTo>
                <a:lnTo>
                  <a:pt x="2798" y="107"/>
                </a:lnTo>
                <a:lnTo>
                  <a:pt x="2805" y="101"/>
                </a:lnTo>
                <a:lnTo>
                  <a:pt x="2810" y="101"/>
                </a:lnTo>
                <a:lnTo>
                  <a:pt x="2816" y="103"/>
                </a:lnTo>
                <a:lnTo>
                  <a:pt x="2822" y="101"/>
                </a:lnTo>
                <a:lnTo>
                  <a:pt x="2829" y="101"/>
                </a:lnTo>
                <a:lnTo>
                  <a:pt x="2836" y="100"/>
                </a:lnTo>
                <a:lnTo>
                  <a:pt x="2830" y="98"/>
                </a:lnTo>
                <a:lnTo>
                  <a:pt x="2823" y="97"/>
                </a:lnTo>
                <a:lnTo>
                  <a:pt x="2829" y="95"/>
                </a:lnTo>
                <a:lnTo>
                  <a:pt x="2836" y="97"/>
                </a:lnTo>
                <a:lnTo>
                  <a:pt x="2843" y="94"/>
                </a:lnTo>
                <a:lnTo>
                  <a:pt x="2836" y="92"/>
                </a:lnTo>
                <a:lnTo>
                  <a:pt x="2841" y="91"/>
                </a:lnTo>
                <a:lnTo>
                  <a:pt x="2848" y="91"/>
                </a:lnTo>
                <a:lnTo>
                  <a:pt x="2854" y="87"/>
                </a:lnTo>
                <a:lnTo>
                  <a:pt x="2861" y="85"/>
                </a:lnTo>
                <a:lnTo>
                  <a:pt x="2868" y="90"/>
                </a:lnTo>
                <a:lnTo>
                  <a:pt x="2874" y="87"/>
                </a:lnTo>
                <a:lnTo>
                  <a:pt x="2881" y="92"/>
                </a:lnTo>
                <a:lnTo>
                  <a:pt x="2888" y="93"/>
                </a:lnTo>
                <a:lnTo>
                  <a:pt x="2895" y="92"/>
                </a:lnTo>
                <a:lnTo>
                  <a:pt x="2902" y="95"/>
                </a:lnTo>
                <a:lnTo>
                  <a:pt x="2908" y="95"/>
                </a:lnTo>
                <a:lnTo>
                  <a:pt x="2914" y="98"/>
                </a:lnTo>
                <a:lnTo>
                  <a:pt x="2918" y="98"/>
                </a:lnTo>
                <a:lnTo>
                  <a:pt x="2912" y="93"/>
                </a:lnTo>
                <a:lnTo>
                  <a:pt x="2899" y="87"/>
                </a:lnTo>
                <a:lnTo>
                  <a:pt x="2893" y="84"/>
                </a:lnTo>
                <a:lnTo>
                  <a:pt x="2887" y="84"/>
                </a:lnTo>
                <a:lnTo>
                  <a:pt x="2880" y="82"/>
                </a:lnTo>
                <a:lnTo>
                  <a:pt x="2874" y="79"/>
                </a:lnTo>
                <a:lnTo>
                  <a:pt x="2868" y="79"/>
                </a:lnTo>
                <a:lnTo>
                  <a:pt x="2862" y="76"/>
                </a:lnTo>
                <a:lnTo>
                  <a:pt x="2856" y="70"/>
                </a:lnTo>
                <a:lnTo>
                  <a:pt x="2861" y="70"/>
                </a:lnTo>
                <a:lnTo>
                  <a:pt x="2867" y="71"/>
                </a:lnTo>
                <a:lnTo>
                  <a:pt x="2874" y="73"/>
                </a:lnTo>
                <a:lnTo>
                  <a:pt x="2880" y="73"/>
                </a:lnTo>
                <a:lnTo>
                  <a:pt x="2888" y="73"/>
                </a:lnTo>
                <a:lnTo>
                  <a:pt x="2899" y="71"/>
                </a:lnTo>
                <a:lnTo>
                  <a:pt x="2907" y="71"/>
                </a:lnTo>
                <a:lnTo>
                  <a:pt x="2913" y="73"/>
                </a:lnTo>
                <a:lnTo>
                  <a:pt x="2920" y="73"/>
                </a:lnTo>
                <a:lnTo>
                  <a:pt x="2926" y="70"/>
                </a:lnTo>
                <a:lnTo>
                  <a:pt x="2933" y="69"/>
                </a:lnTo>
                <a:lnTo>
                  <a:pt x="2939" y="70"/>
                </a:lnTo>
                <a:lnTo>
                  <a:pt x="2946" y="74"/>
                </a:lnTo>
                <a:lnTo>
                  <a:pt x="2952" y="73"/>
                </a:lnTo>
                <a:lnTo>
                  <a:pt x="2959" y="73"/>
                </a:lnTo>
                <a:lnTo>
                  <a:pt x="2965" y="74"/>
                </a:lnTo>
                <a:lnTo>
                  <a:pt x="2972" y="74"/>
                </a:lnTo>
                <a:lnTo>
                  <a:pt x="2980" y="76"/>
                </a:lnTo>
                <a:lnTo>
                  <a:pt x="2986" y="77"/>
                </a:lnTo>
                <a:lnTo>
                  <a:pt x="2998" y="77"/>
                </a:lnTo>
                <a:lnTo>
                  <a:pt x="2992" y="76"/>
                </a:lnTo>
                <a:lnTo>
                  <a:pt x="2986" y="75"/>
                </a:lnTo>
                <a:lnTo>
                  <a:pt x="2980" y="74"/>
                </a:lnTo>
                <a:lnTo>
                  <a:pt x="2973" y="73"/>
                </a:lnTo>
                <a:lnTo>
                  <a:pt x="2967" y="73"/>
                </a:lnTo>
                <a:lnTo>
                  <a:pt x="2961" y="70"/>
                </a:lnTo>
                <a:lnTo>
                  <a:pt x="2954" y="70"/>
                </a:lnTo>
                <a:lnTo>
                  <a:pt x="2947" y="69"/>
                </a:lnTo>
                <a:lnTo>
                  <a:pt x="2940" y="69"/>
                </a:lnTo>
                <a:lnTo>
                  <a:pt x="2934" y="68"/>
                </a:lnTo>
                <a:lnTo>
                  <a:pt x="2935" y="61"/>
                </a:lnTo>
                <a:lnTo>
                  <a:pt x="2931" y="54"/>
                </a:lnTo>
                <a:lnTo>
                  <a:pt x="2926" y="54"/>
                </a:lnTo>
                <a:lnTo>
                  <a:pt x="2919" y="52"/>
                </a:lnTo>
                <a:lnTo>
                  <a:pt x="2911" y="49"/>
                </a:lnTo>
                <a:lnTo>
                  <a:pt x="2914" y="42"/>
                </a:lnTo>
                <a:lnTo>
                  <a:pt x="2921" y="42"/>
                </a:lnTo>
                <a:lnTo>
                  <a:pt x="2914" y="35"/>
                </a:lnTo>
                <a:lnTo>
                  <a:pt x="2922" y="29"/>
                </a:lnTo>
                <a:lnTo>
                  <a:pt x="2925" y="27"/>
                </a:lnTo>
                <a:lnTo>
                  <a:pt x="2931" y="21"/>
                </a:lnTo>
                <a:lnTo>
                  <a:pt x="2921" y="19"/>
                </a:lnTo>
                <a:lnTo>
                  <a:pt x="2927" y="19"/>
                </a:lnTo>
                <a:lnTo>
                  <a:pt x="2934" y="14"/>
                </a:lnTo>
                <a:lnTo>
                  <a:pt x="2940" y="12"/>
                </a:lnTo>
                <a:lnTo>
                  <a:pt x="2947" y="7"/>
                </a:lnTo>
                <a:lnTo>
                  <a:pt x="2953" y="4"/>
                </a:lnTo>
                <a:lnTo>
                  <a:pt x="2958" y="4"/>
                </a:lnTo>
                <a:lnTo>
                  <a:pt x="2965" y="5"/>
                </a:lnTo>
                <a:lnTo>
                  <a:pt x="2972" y="4"/>
                </a:lnTo>
                <a:lnTo>
                  <a:pt x="2979" y="2"/>
                </a:lnTo>
                <a:lnTo>
                  <a:pt x="2985" y="0"/>
                </a:lnTo>
                <a:lnTo>
                  <a:pt x="2990" y="0"/>
                </a:lnTo>
                <a:lnTo>
                  <a:pt x="2997" y="1"/>
                </a:lnTo>
                <a:lnTo>
                  <a:pt x="3003" y="3"/>
                </a:lnTo>
                <a:lnTo>
                  <a:pt x="3010" y="1"/>
                </a:lnTo>
                <a:lnTo>
                  <a:pt x="3016" y="1"/>
                </a:lnTo>
                <a:lnTo>
                  <a:pt x="3022" y="4"/>
                </a:lnTo>
                <a:lnTo>
                  <a:pt x="3028" y="5"/>
                </a:lnTo>
                <a:lnTo>
                  <a:pt x="3036" y="7"/>
                </a:lnTo>
                <a:lnTo>
                  <a:pt x="3041" y="7"/>
                </a:lnTo>
                <a:lnTo>
                  <a:pt x="3048" y="9"/>
                </a:lnTo>
                <a:lnTo>
                  <a:pt x="3055" y="10"/>
                </a:lnTo>
                <a:lnTo>
                  <a:pt x="3061" y="9"/>
                </a:lnTo>
                <a:lnTo>
                  <a:pt x="3068" y="9"/>
                </a:lnTo>
                <a:lnTo>
                  <a:pt x="3074" y="10"/>
                </a:lnTo>
                <a:lnTo>
                  <a:pt x="3080" y="13"/>
                </a:lnTo>
                <a:lnTo>
                  <a:pt x="3086" y="17"/>
                </a:lnTo>
                <a:lnTo>
                  <a:pt x="3092" y="18"/>
                </a:lnTo>
                <a:lnTo>
                  <a:pt x="3099" y="21"/>
                </a:lnTo>
                <a:lnTo>
                  <a:pt x="3092" y="20"/>
                </a:lnTo>
                <a:lnTo>
                  <a:pt x="3086" y="20"/>
                </a:lnTo>
                <a:lnTo>
                  <a:pt x="3079" y="25"/>
                </a:lnTo>
                <a:lnTo>
                  <a:pt x="3073" y="28"/>
                </a:lnTo>
                <a:lnTo>
                  <a:pt x="3067" y="30"/>
                </a:lnTo>
                <a:lnTo>
                  <a:pt x="3059" y="30"/>
                </a:lnTo>
                <a:lnTo>
                  <a:pt x="3054" y="31"/>
                </a:lnTo>
                <a:lnTo>
                  <a:pt x="3047" y="31"/>
                </a:lnTo>
                <a:lnTo>
                  <a:pt x="3041" y="34"/>
                </a:lnTo>
                <a:lnTo>
                  <a:pt x="3036" y="34"/>
                </a:lnTo>
                <a:lnTo>
                  <a:pt x="3028" y="36"/>
                </a:lnTo>
                <a:lnTo>
                  <a:pt x="3035" y="36"/>
                </a:lnTo>
                <a:lnTo>
                  <a:pt x="3042" y="36"/>
                </a:lnTo>
                <a:lnTo>
                  <a:pt x="3048" y="35"/>
                </a:lnTo>
                <a:lnTo>
                  <a:pt x="3055" y="35"/>
                </a:lnTo>
                <a:lnTo>
                  <a:pt x="3060" y="36"/>
                </a:lnTo>
                <a:lnTo>
                  <a:pt x="3068" y="36"/>
                </a:lnTo>
                <a:lnTo>
                  <a:pt x="3075" y="35"/>
                </a:lnTo>
                <a:lnTo>
                  <a:pt x="3080" y="36"/>
                </a:lnTo>
                <a:lnTo>
                  <a:pt x="3087" y="36"/>
                </a:lnTo>
                <a:lnTo>
                  <a:pt x="3093" y="35"/>
                </a:lnTo>
                <a:lnTo>
                  <a:pt x="3101" y="34"/>
                </a:lnTo>
                <a:lnTo>
                  <a:pt x="3099" y="39"/>
                </a:lnTo>
                <a:lnTo>
                  <a:pt x="3091" y="43"/>
                </a:lnTo>
                <a:lnTo>
                  <a:pt x="3099" y="43"/>
                </a:lnTo>
                <a:lnTo>
                  <a:pt x="3104" y="42"/>
                </a:lnTo>
                <a:lnTo>
                  <a:pt x="3111" y="42"/>
                </a:lnTo>
                <a:lnTo>
                  <a:pt x="3117" y="38"/>
                </a:lnTo>
                <a:lnTo>
                  <a:pt x="3123" y="38"/>
                </a:lnTo>
                <a:lnTo>
                  <a:pt x="3131" y="39"/>
                </a:lnTo>
                <a:lnTo>
                  <a:pt x="3138" y="41"/>
                </a:lnTo>
                <a:lnTo>
                  <a:pt x="3143" y="38"/>
                </a:lnTo>
                <a:lnTo>
                  <a:pt x="3150" y="39"/>
                </a:lnTo>
                <a:lnTo>
                  <a:pt x="3157" y="42"/>
                </a:lnTo>
                <a:lnTo>
                  <a:pt x="3164" y="41"/>
                </a:lnTo>
                <a:lnTo>
                  <a:pt x="3176" y="44"/>
                </a:lnTo>
                <a:lnTo>
                  <a:pt x="3178" y="52"/>
                </a:lnTo>
                <a:lnTo>
                  <a:pt x="3172" y="54"/>
                </a:lnTo>
                <a:lnTo>
                  <a:pt x="3168" y="61"/>
                </a:lnTo>
                <a:lnTo>
                  <a:pt x="3166" y="68"/>
                </a:lnTo>
                <a:lnTo>
                  <a:pt x="3160" y="69"/>
                </a:lnTo>
                <a:lnTo>
                  <a:pt x="3161" y="70"/>
                </a:lnTo>
                <a:lnTo>
                  <a:pt x="3168" y="71"/>
                </a:lnTo>
                <a:lnTo>
                  <a:pt x="3175" y="71"/>
                </a:lnTo>
                <a:lnTo>
                  <a:pt x="3181" y="70"/>
                </a:lnTo>
                <a:lnTo>
                  <a:pt x="3189" y="70"/>
                </a:lnTo>
                <a:lnTo>
                  <a:pt x="3195" y="69"/>
                </a:lnTo>
                <a:lnTo>
                  <a:pt x="3201" y="69"/>
                </a:lnTo>
                <a:lnTo>
                  <a:pt x="3208" y="70"/>
                </a:lnTo>
                <a:lnTo>
                  <a:pt x="3216" y="70"/>
                </a:lnTo>
                <a:lnTo>
                  <a:pt x="3221" y="63"/>
                </a:lnTo>
                <a:lnTo>
                  <a:pt x="3217" y="57"/>
                </a:lnTo>
                <a:lnTo>
                  <a:pt x="3223" y="57"/>
                </a:lnTo>
                <a:lnTo>
                  <a:pt x="3229" y="59"/>
                </a:lnTo>
                <a:lnTo>
                  <a:pt x="3236" y="58"/>
                </a:lnTo>
                <a:lnTo>
                  <a:pt x="3244" y="58"/>
                </a:lnTo>
                <a:lnTo>
                  <a:pt x="3251" y="58"/>
                </a:lnTo>
                <a:lnTo>
                  <a:pt x="3263" y="58"/>
                </a:lnTo>
                <a:lnTo>
                  <a:pt x="3269" y="55"/>
                </a:lnTo>
                <a:lnTo>
                  <a:pt x="3276" y="57"/>
                </a:lnTo>
                <a:lnTo>
                  <a:pt x="3282" y="57"/>
                </a:lnTo>
                <a:lnTo>
                  <a:pt x="3288" y="58"/>
                </a:lnTo>
                <a:lnTo>
                  <a:pt x="3294" y="58"/>
                </a:lnTo>
                <a:lnTo>
                  <a:pt x="3301" y="59"/>
                </a:lnTo>
                <a:lnTo>
                  <a:pt x="3307" y="58"/>
                </a:lnTo>
                <a:lnTo>
                  <a:pt x="3313" y="57"/>
                </a:lnTo>
                <a:lnTo>
                  <a:pt x="3319" y="55"/>
                </a:lnTo>
                <a:lnTo>
                  <a:pt x="3325" y="57"/>
                </a:lnTo>
                <a:lnTo>
                  <a:pt x="3331" y="58"/>
                </a:lnTo>
                <a:lnTo>
                  <a:pt x="3338" y="55"/>
                </a:lnTo>
                <a:lnTo>
                  <a:pt x="3345" y="58"/>
                </a:lnTo>
                <a:lnTo>
                  <a:pt x="3351" y="58"/>
                </a:lnTo>
                <a:lnTo>
                  <a:pt x="3357" y="59"/>
                </a:lnTo>
                <a:lnTo>
                  <a:pt x="3365" y="60"/>
                </a:lnTo>
                <a:lnTo>
                  <a:pt x="3371" y="65"/>
                </a:lnTo>
                <a:lnTo>
                  <a:pt x="3377" y="65"/>
                </a:lnTo>
                <a:lnTo>
                  <a:pt x="3384" y="66"/>
                </a:lnTo>
                <a:lnTo>
                  <a:pt x="3391" y="68"/>
                </a:lnTo>
                <a:lnTo>
                  <a:pt x="3397" y="69"/>
                </a:lnTo>
                <a:lnTo>
                  <a:pt x="3404" y="71"/>
                </a:lnTo>
                <a:lnTo>
                  <a:pt x="3406" y="78"/>
                </a:lnTo>
                <a:lnTo>
                  <a:pt x="3412" y="74"/>
                </a:lnTo>
                <a:lnTo>
                  <a:pt x="3419" y="75"/>
                </a:lnTo>
                <a:lnTo>
                  <a:pt x="3431" y="78"/>
                </a:lnTo>
                <a:lnTo>
                  <a:pt x="3437" y="82"/>
                </a:lnTo>
                <a:lnTo>
                  <a:pt x="3441" y="89"/>
                </a:lnTo>
                <a:lnTo>
                  <a:pt x="3447" y="90"/>
                </a:lnTo>
                <a:lnTo>
                  <a:pt x="3454" y="91"/>
                </a:lnTo>
                <a:lnTo>
                  <a:pt x="3457" y="98"/>
                </a:lnTo>
                <a:lnTo>
                  <a:pt x="3463" y="91"/>
                </a:lnTo>
                <a:lnTo>
                  <a:pt x="3469" y="92"/>
                </a:lnTo>
                <a:lnTo>
                  <a:pt x="3475" y="93"/>
                </a:lnTo>
                <a:lnTo>
                  <a:pt x="3470" y="91"/>
                </a:lnTo>
                <a:lnTo>
                  <a:pt x="3463" y="89"/>
                </a:lnTo>
                <a:lnTo>
                  <a:pt x="3457" y="85"/>
                </a:lnTo>
                <a:lnTo>
                  <a:pt x="3464" y="85"/>
                </a:lnTo>
                <a:lnTo>
                  <a:pt x="3471" y="89"/>
                </a:lnTo>
                <a:lnTo>
                  <a:pt x="3477" y="90"/>
                </a:lnTo>
                <a:lnTo>
                  <a:pt x="3484" y="93"/>
                </a:lnTo>
                <a:lnTo>
                  <a:pt x="3490" y="99"/>
                </a:lnTo>
                <a:lnTo>
                  <a:pt x="3495" y="105"/>
                </a:lnTo>
                <a:lnTo>
                  <a:pt x="3502" y="109"/>
                </a:lnTo>
                <a:lnTo>
                  <a:pt x="3508" y="106"/>
                </a:lnTo>
                <a:lnTo>
                  <a:pt x="3515" y="108"/>
                </a:lnTo>
                <a:lnTo>
                  <a:pt x="3521" y="111"/>
                </a:lnTo>
                <a:lnTo>
                  <a:pt x="3523" y="118"/>
                </a:lnTo>
                <a:lnTo>
                  <a:pt x="3528" y="125"/>
                </a:lnTo>
                <a:lnTo>
                  <a:pt x="3522" y="124"/>
                </a:lnTo>
                <a:lnTo>
                  <a:pt x="3518" y="121"/>
                </a:lnTo>
                <a:lnTo>
                  <a:pt x="3510" y="121"/>
                </a:lnTo>
                <a:lnTo>
                  <a:pt x="3503" y="119"/>
                </a:lnTo>
                <a:lnTo>
                  <a:pt x="3497" y="118"/>
                </a:lnTo>
                <a:lnTo>
                  <a:pt x="3491" y="116"/>
                </a:lnTo>
                <a:lnTo>
                  <a:pt x="3484" y="115"/>
                </a:lnTo>
                <a:lnTo>
                  <a:pt x="3477" y="113"/>
                </a:lnTo>
                <a:lnTo>
                  <a:pt x="3471" y="111"/>
                </a:lnTo>
                <a:lnTo>
                  <a:pt x="3465" y="110"/>
                </a:lnTo>
                <a:lnTo>
                  <a:pt x="3458" y="111"/>
                </a:lnTo>
                <a:lnTo>
                  <a:pt x="3465" y="114"/>
                </a:lnTo>
                <a:lnTo>
                  <a:pt x="3471" y="115"/>
                </a:lnTo>
                <a:lnTo>
                  <a:pt x="3477" y="116"/>
                </a:lnTo>
                <a:lnTo>
                  <a:pt x="3485" y="119"/>
                </a:lnTo>
                <a:lnTo>
                  <a:pt x="3491" y="125"/>
                </a:lnTo>
                <a:lnTo>
                  <a:pt x="3496" y="129"/>
                </a:lnTo>
                <a:lnTo>
                  <a:pt x="3503" y="123"/>
                </a:lnTo>
                <a:lnTo>
                  <a:pt x="3509" y="124"/>
                </a:lnTo>
                <a:lnTo>
                  <a:pt x="3515" y="129"/>
                </a:lnTo>
                <a:lnTo>
                  <a:pt x="3522" y="130"/>
                </a:lnTo>
                <a:lnTo>
                  <a:pt x="3528" y="131"/>
                </a:lnTo>
                <a:lnTo>
                  <a:pt x="3534" y="131"/>
                </a:lnTo>
                <a:lnTo>
                  <a:pt x="3536" y="138"/>
                </a:lnTo>
                <a:lnTo>
                  <a:pt x="3543" y="142"/>
                </a:lnTo>
                <a:lnTo>
                  <a:pt x="3541" y="149"/>
                </a:lnTo>
                <a:lnTo>
                  <a:pt x="3535" y="156"/>
                </a:lnTo>
                <a:lnTo>
                  <a:pt x="3532" y="162"/>
                </a:lnTo>
                <a:lnTo>
                  <a:pt x="3526" y="165"/>
                </a:lnTo>
                <a:lnTo>
                  <a:pt x="3520" y="167"/>
                </a:lnTo>
                <a:lnTo>
                  <a:pt x="3514" y="167"/>
                </a:lnTo>
                <a:lnTo>
                  <a:pt x="3507" y="168"/>
                </a:lnTo>
                <a:lnTo>
                  <a:pt x="3506" y="175"/>
                </a:lnTo>
                <a:lnTo>
                  <a:pt x="3503" y="182"/>
                </a:lnTo>
                <a:lnTo>
                  <a:pt x="3496" y="181"/>
                </a:lnTo>
                <a:lnTo>
                  <a:pt x="3489" y="180"/>
                </a:lnTo>
                <a:lnTo>
                  <a:pt x="3483" y="184"/>
                </a:lnTo>
                <a:lnTo>
                  <a:pt x="3476" y="190"/>
                </a:lnTo>
                <a:lnTo>
                  <a:pt x="3470" y="191"/>
                </a:lnTo>
                <a:lnTo>
                  <a:pt x="3464" y="194"/>
                </a:lnTo>
                <a:lnTo>
                  <a:pt x="3458" y="194"/>
                </a:lnTo>
                <a:lnTo>
                  <a:pt x="3451" y="194"/>
                </a:lnTo>
                <a:lnTo>
                  <a:pt x="3459" y="198"/>
                </a:lnTo>
                <a:lnTo>
                  <a:pt x="3451" y="200"/>
                </a:lnTo>
                <a:lnTo>
                  <a:pt x="3445" y="200"/>
                </a:lnTo>
                <a:lnTo>
                  <a:pt x="3444" y="204"/>
                </a:lnTo>
                <a:lnTo>
                  <a:pt x="3439" y="203"/>
                </a:lnTo>
                <a:lnTo>
                  <a:pt x="3432" y="204"/>
                </a:lnTo>
                <a:lnTo>
                  <a:pt x="3438" y="206"/>
                </a:lnTo>
                <a:lnTo>
                  <a:pt x="3444" y="205"/>
                </a:lnTo>
                <a:lnTo>
                  <a:pt x="3450" y="207"/>
                </a:lnTo>
                <a:lnTo>
                  <a:pt x="3447" y="215"/>
                </a:lnTo>
                <a:lnTo>
                  <a:pt x="3441" y="219"/>
                </a:lnTo>
                <a:lnTo>
                  <a:pt x="3435" y="220"/>
                </a:lnTo>
                <a:lnTo>
                  <a:pt x="3429" y="220"/>
                </a:lnTo>
                <a:lnTo>
                  <a:pt x="3421" y="226"/>
                </a:lnTo>
                <a:lnTo>
                  <a:pt x="3415" y="231"/>
                </a:lnTo>
                <a:lnTo>
                  <a:pt x="3415" y="238"/>
                </a:lnTo>
                <a:lnTo>
                  <a:pt x="3408" y="244"/>
                </a:lnTo>
                <a:lnTo>
                  <a:pt x="3402" y="244"/>
                </a:lnTo>
                <a:lnTo>
                  <a:pt x="3396" y="246"/>
                </a:lnTo>
                <a:lnTo>
                  <a:pt x="3389" y="247"/>
                </a:lnTo>
                <a:lnTo>
                  <a:pt x="3382" y="247"/>
                </a:lnTo>
                <a:lnTo>
                  <a:pt x="3376" y="247"/>
                </a:lnTo>
                <a:lnTo>
                  <a:pt x="3370" y="253"/>
                </a:lnTo>
                <a:lnTo>
                  <a:pt x="3362" y="260"/>
                </a:lnTo>
                <a:lnTo>
                  <a:pt x="3362" y="265"/>
                </a:lnTo>
                <a:lnTo>
                  <a:pt x="3357" y="268"/>
                </a:lnTo>
                <a:lnTo>
                  <a:pt x="3351" y="267"/>
                </a:lnTo>
                <a:lnTo>
                  <a:pt x="3345" y="267"/>
                </a:lnTo>
                <a:lnTo>
                  <a:pt x="3338" y="272"/>
                </a:lnTo>
                <a:lnTo>
                  <a:pt x="3337" y="280"/>
                </a:lnTo>
                <a:lnTo>
                  <a:pt x="3341" y="286"/>
                </a:lnTo>
                <a:lnTo>
                  <a:pt x="3337" y="294"/>
                </a:lnTo>
                <a:lnTo>
                  <a:pt x="3325" y="300"/>
                </a:lnTo>
                <a:lnTo>
                  <a:pt x="3319" y="301"/>
                </a:lnTo>
                <a:lnTo>
                  <a:pt x="3319" y="302"/>
                </a:lnTo>
                <a:lnTo>
                  <a:pt x="3323" y="302"/>
                </a:lnTo>
                <a:lnTo>
                  <a:pt x="3330" y="302"/>
                </a:lnTo>
                <a:lnTo>
                  <a:pt x="3338" y="302"/>
                </a:lnTo>
                <a:lnTo>
                  <a:pt x="3344" y="299"/>
                </a:lnTo>
                <a:lnTo>
                  <a:pt x="3356" y="289"/>
                </a:lnTo>
                <a:lnTo>
                  <a:pt x="3358" y="287"/>
                </a:lnTo>
                <a:lnTo>
                  <a:pt x="3352" y="281"/>
                </a:lnTo>
                <a:lnTo>
                  <a:pt x="3355" y="275"/>
                </a:lnTo>
                <a:lnTo>
                  <a:pt x="3361" y="276"/>
                </a:lnTo>
                <a:lnTo>
                  <a:pt x="3368" y="277"/>
                </a:lnTo>
                <a:lnTo>
                  <a:pt x="3374" y="278"/>
                </a:lnTo>
                <a:lnTo>
                  <a:pt x="3380" y="277"/>
                </a:lnTo>
                <a:lnTo>
                  <a:pt x="3386" y="276"/>
                </a:lnTo>
                <a:lnTo>
                  <a:pt x="3393" y="276"/>
                </a:lnTo>
                <a:lnTo>
                  <a:pt x="3400" y="277"/>
                </a:lnTo>
                <a:lnTo>
                  <a:pt x="3405" y="276"/>
                </a:lnTo>
                <a:lnTo>
                  <a:pt x="3417" y="276"/>
                </a:lnTo>
                <a:lnTo>
                  <a:pt x="3425" y="272"/>
                </a:lnTo>
                <a:lnTo>
                  <a:pt x="3431" y="271"/>
                </a:lnTo>
                <a:lnTo>
                  <a:pt x="3437" y="269"/>
                </a:lnTo>
                <a:lnTo>
                  <a:pt x="3431" y="268"/>
                </a:lnTo>
                <a:lnTo>
                  <a:pt x="3437" y="268"/>
                </a:lnTo>
                <a:lnTo>
                  <a:pt x="3443" y="267"/>
                </a:lnTo>
                <a:lnTo>
                  <a:pt x="3450" y="265"/>
                </a:lnTo>
                <a:lnTo>
                  <a:pt x="3457" y="264"/>
                </a:lnTo>
                <a:lnTo>
                  <a:pt x="3464" y="263"/>
                </a:lnTo>
                <a:lnTo>
                  <a:pt x="3470" y="259"/>
                </a:lnTo>
                <a:lnTo>
                  <a:pt x="3475" y="259"/>
                </a:lnTo>
                <a:lnTo>
                  <a:pt x="3470" y="256"/>
                </a:lnTo>
                <a:lnTo>
                  <a:pt x="3463" y="254"/>
                </a:lnTo>
                <a:lnTo>
                  <a:pt x="3470" y="255"/>
                </a:lnTo>
                <a:lnTo>
                  <a:pt x="3476" y="257"/>
                </a:lnTo>
                <a:lnTo>
                  <a:pt x="3484" y="259"/>
                </a:lnTo>
                <a:lnTo>
                  <a:pt x="3491" y="257"/>
                </a:lnTo>
                <a:lnTo>
                  <a:pt x="3497" y="255"/>
                </a:lnTo>
                <a:lnTo>
                  <a:pt x="3500" y="250"/>
                </a:lnTo>
                <a:lnTo>
                  <a:pt x="3507" y="247"/>
                </a:lnTo>
                <a:lnTo>
                  <a:pt x="3514" y="246"/>
                </a:lnTo>
                <a:lnTo>
                  <a:pt x="3520" y="244"/>
                </a:lnTo>
                <a:lnTo>
                  <a:pt x="3526" y="243"/>
                </a:lnTo>
                <a:lnTo>
                  <a:pt x="3520" y="238"/>
                </a:lnTo>
                <a:lnTo>
                  <a:pt x="3518" y="238"/>
                </a:lnTo>
                <a:lnTo>
                  <a:pt x="3510" y="237"/>
                </a:lnTo>
                <a:lnTo>
                  <a:pt x="3505" y="239"/>
                </a:lnTo>
                <a:lnTo>
                  <a:pt x="3498" y="242"/>
                </a:lnTo>
                <a:lnTo>
                  <a:pt x="3492" y="243"/>
                </a:lnTo>
                <a:lnTo>
                  <a:pt x="3478" y="243"/>
                </a:lnTo>
                <a:lnTo>
                  <a:pt x="3472" y="244"/>
                </a:lnTo>
                <a:lnTo>
                  <a:pt x="3466" y="242"/>
                </a:lnTo>
                <a:lnTo>
                  <a:pt x="3461" y="234"/>
                </a:lnTo>
                <a:lnTo>
                  <a:pt x="3467" y="230"/>
                </a:lnTo>
                <a:lnTo>
                  <a:pt x="3467" y="223"/>
                </a:lnTo>
                <a:lnTo>
                  <a:pt x="3468" y="223"/>
                </a:lnTo>
                <a:lnTo>
                  <a:pt x="3475" y="222"/>
                </a:lnTo>
                <a:lnTo>
                  <a:pt x="3490" y="222"/>
                </a:lnTo>
                <a:lnTo>
                  <a:pt x="3498" y="224"/>
                </a:lnTo>
                <a:lnTo>
                  <a:pt x="3505" y="227"/>
                </a:lnTo>
                <a:lnTo>
                  <a:pt x="3513" y="229"/>
                </a:lnTo>
                <a:lnTo>
                  <a:pt x="3520" y="228"/>
                </a:lnTo>
                <a:lnTo>
                  <a:pt x="3522" y="220"/>
                </a:lnTo>
                <a:lnTo>
                  <a:pt x="3528" y="220"/>
                </a:lnTo>
                <a:lnTo>
                  <a:pt x="3534" y="222"/>
                </a:lnTo>
                <a:lnTo>
                  <a:pt x="3527" y="226"/>
                </a:lnTo>
                <a:lnTo>
                  <a:pt x="3533" y="232"/>
                </a:lnTo>
                <a:lnTo>
                  <a:pt x="3540" y="235"/>
                </a:lnTo>
                <a:lnTo>
                  <a:pt x="3547" y="237"/>
                </a:lnTo>
                <a:lnTo>
                  <a:pt x="3554" y="239"/>
                </a:lnTo>
                <a:lnTo>
                  <a:pt x="3561" y="239"/>
                </a:lnTo>
                <a:lnTo>
                  <a:pt x="3568" y="242"/>
                </a:lnTo>
                <a:lnTo>
                  <a:pt x="3576" y="243"/>
                </a:lnTo>
                <a:lnTo>
                  <a:pt x="3589" y="243"/>
                </a:lnTo>
                <a:lnTo>
                  <a:pt x="3596" y="242"/>
                </a:lnTo>
                <a:lnTo>
                  <a:pt x="3604" y="242"/>
                </a:lnTo>
                <a:lnTo>
                  <a:pt x="3609" y="237"/>
                </a:lnTo>
                <a:lnTo>
                  <a:pt x="3603" y="232"/>
                </a:lnTo>
                <a:lnTo>
                  <a:pt x="3596" y="226"/>
                </a:lnTo>
                <a:lnTo>
                  <a:pt x="3604" y="228"/>
                </a:lnTo>
                <a:lnTo>
                  <a:pt x="3609" y="230"/>
                </a:lnTo>
                <a:lnTo>
                  <a:pt x="3616" y="234"/>
                </a:lnTo>
                <a:lnTo>
                  <a:pt x="3623" y="237"/>
                </a:lnTo>
                <a:lnTo>
                  <a:pt x="3629" y="240"/>
                </a:lnTo>
                <a:lnTo>
                  <a:pt x="3636" y="243"/>
                </a:lnTo>
                <a:lnTo>
                  <a:pt x="3642" y="247"/>
                </a:lnTo>
                <a:lnTo>
                  <a:pt x="3639" y="254"/>
                </a:lnTo>
                <a:lnTo>
                  <a:pt x="3645" y="260"/>
                </a:lnTo>
                <a:lnTo>
                  <a:pt x="3651" y="263"/>
                </a:lnTo>
                <a:lnTo>
                  <a:pt x="3658" y="264"/>
                </a:lnTo>
                <a:lnTo>
                  <a:pt x="3665" y="271"/>
                </a:lnTo>
                <a:lnTo>
                  <a:pt x="3668" y="271"/>
                </a:lnTo>
                <a:lnTo>
                  <a:pt x="3674" y="267"/>
                </a:lnTo>
                <a:lnTo>
                  <a:pt x="3679" y="264"/>
                </a:lnTo>
                <a:lnTo>
                  <a:pt x="3674" y="264"/>
                </a:lnTo>
                <a:lnTo>
                  <a:pt x="3668" y="263"/>
                </a:lnTo>
                <a:lnTo>
                  <a:pt x="3660" y="261"/>
                </a:lnTo>
                <a:lnTo>
                  <a:pt x="3655" y="259"/>
                </a:lnTo>
                <a:lnTo>
                  <a:pt x="3649" y="255"/>
                </a:lnTo>
                <a:lnTo>
                  <a:pt x="3655" y="254"/>
                </a:lnTo>
                <a:lnTo>
                  <a:pt x="3660" y="253"/>
                </a:lnTo>
                <a:lnTo>
                  <a:pt x="3668" y="251"/>
                </a:lnTo>
                <a:lnTo>
                  <a:pt x="3675" y="250"/>
                </a:lnTo>
                <a:lnTo>
                  <a:pt x="3680" y="250"/>
                </a:lnTo>
                <a:lnTo>
                  <a:pt x="3687" y="250"/>
                </a:lnTo>
                <a:lnTo>
                  <a:pt x="3700" y="248"/>
                </a:lnTo>
                <a:lnTo>
                  <a:pt x="3707" y="246"/>
                </a:lnTo>
                <a:lnTo>
                  <a:pt x="3713" y="244"/>
                </a:lnTo>
                <a:lnTo>
                  <a:pt x="3718" y="243"/>
                </a:lnTo>
                <a:lnTo>
                  <a:pt x="3738" y="243"/>
                </a:lnTo>
                <a:lnTo>
                  <a:pt x="3744" y="243"/>
                </a:lnTo>
                <a:lnTo>
                  <a:pt x="3750" y="244"/>
                </a:lnTo>
                <a:lnTo>
                  <a:pt x="3758" y="245"/>
                </a:lnTo>
                <a:lnTo>
                  <a:pt x="3764" y="245"/>
                </a:lnTo>
                <a:lnTo>
                  <a:pt x="3770" y="244"/>
                </a:lnTo>
                <a:lnTo>
                  <a:pt x="3783" y="246"/>
                </a:lnTo>
                <a:lnTo>
                  <a:pt x="3790" y="247"/>
                </a:lnTo>
                <a:lnTo>
                  <a:pt x="3797" y="247"/>
                </a:lnTo>
                <a:lnTo>
                  <a:pt x="3803" y="248"/>
                </a:lnTo>
                <a:lnTo>
                  <a:pt x="3811" y="250"/>
                </a:lnTo>
                <a:lnTo>
                  <a:pt x="3849" y="250"/>
                </a:lnTo>
                <a:lnTo>
                  <a:pt x="3855" y="251"/>
                </a:lnTo>
                <a:lnTo>
                  <a:pt x="3861" y="250"/>
                </a:lnTo>
                <a:lnTo>
                  <a:pt x="3868" y="251"/>
                </a:lnTo>
                <a:lnTo>
                  <a:pt x="3875" y="252"/>
                </a:lnTo>
                <a:lnTo>
                  <a:pt x="3880" y="252"/>
                </a:lnTo>
                <a:lnTo>
                  <a:pt x="3887" y="259"/>
                </a:lnTo>
                <a:lnTo>
                  <a:pt x="3880" y="259"/>
                </a:lnTo>
                <a:lnTo>
                  <a:pt x="3875" y="256"/>
                </a:lnTo>
                <a:lnTo>
                  <a:pt x="3868" y="261"/>
                </a:lnTo>
                <a:lnTo>
                  <a:pt x="3875" y="268"/>
                </a:lnTo>
                <a:lnTo>
                  <a:pt x="3881" y="272"/>
                </a:lnTo>
                <a:lnTo>
                  <a:pt x="3887" y="273"/>
                </a:lnTo>
                <a:lnTo>
                  <a:pt x="3893" y="276"/>
                </a:lnTo>
                <a:lnTo>
                  <a:pt x="3907" y="278"/>
                </a:lnTo>
                <a:lnTo>
                  <a:pt x="3918" y="280"/>
                </a:lnTo>
                <a:lnTo>
                  <a:pt x="3925" y="281"/>
                </a:lnTo>
                <a:lnTo>
                  <a:pt x="3933" y="283"/>
                </a:lnTo>
                <a:lnTo>
                  <a:pt x="3938" y="283"/>
                </a:lnTo>
                <a:lnTo>
                  <a:pt x="3945" y="286"/>
                </a:lnTo>
                <a:lnTo>
                  <a:pt x="3951" y="287"/>
                </a:lnTo>
                <a:lnTo>
                  <a:pt x="3953" y="286"/>
                </a:lnTo>
                <a:lnTo>
                  <a:pt x="3954" y="286"/>
                </a:lnTo>
                <a:lnTo>
                  <a:pt x="3957" y="286"/>
                </a:lnTo>
                <a:lnTo>
                  <a:pt x="3965" y="286"/>
                </a:lnTo>
                <a:lnTo>
                  <a:pt x="3970" y="286"/>
                </a:lnTo>
                <a:lnTo>
                  <a:pt x="3976" y="286"/>
                </a:lnTo>
                <a:lnTo>
                  <a:pt x="3983" y="287"/>
                </a:lnTo>
                <a:lnTo>
                  <a:pt x="3988" y="288"/>
                </a:lnTo>
                <a:lnTo>
                  <a:pt x="3996" y="288"/>
                </a:lnTo>
                <a:lnTo>
                  <a:pt x="4002" y="289"/>
                </a:lnTo>
                <a:lnTo>
                  <a:pt x="4008" y="291"/>
                </a:lnTo>
                <a:lnTo>
                  <a:pt x="4015" y="291"/>
                </a:lnTo>
                <a:lnTo>
                  <a:pt x="4023" y="289"/>
                </a:lnTo>
                <a:lnTo>
                  <a:pt x="4028" y="288"/>
                </a:lnTo>
                <a:lnTo>
                  <a:pt x="4047" y="288"/>
                </a:lnTo>
                <a:lnTo>
                  <a:pt x="4055" y="289"/>
                </a:lnTo>
                <a:lnTo>
                  <a:pt x="4059" y="288"/>
                </a:lnTo>
                <a:lnTo>
                  <a:pt x="4066" y="289"/>
                </a:lnTo>
                <a:lnTo>
                  <a:pt x="4073" y="288"/>
                </a:lnTo>
                <a:lnTo>
                  <a:pt x="4072" y="286"/>
                </a:lnTo>
                <a:lnTo>
                  <a:pt x="4078" y="285"/>
                </a:lnTo>
                <a:lnTo>
                  <a:pt x="4085" y="286"/>
                </a:lnTo>
                <a:lnTo>
                  <a:pt x="4091" y="287"/>
                </a:lnTo>
                <a:lnTo>
                  <a:pt x="4097" y="289"/>
                </a:lnTo>
                <a:lnTo>
                  <a:pt x="4104" y="291"/>
                </a:lnTo>
                <a:lnTo>
                  <a:pt x="4111" y="286"/>
                </a:lnTo>
                <a:lnTo>
                  <a:pt x="4110" y="280"/>
                </a:lnTo>
                <a:lnTo>
                  <a:pt x="4103" y="277"/>
                </a:lnTo>
                <a:lnTo>
                  <a:pt x="4102" y="277"/>
                </a:lnTo>
                <a:lnTo>
                  <a:pt x="4102" y="276"/>
                </a:lnTo>
                <a:lnTo>
                  <a:pt x="4108" y="273"/>
                </a:lnTo>
                <a:lnTo>
                  <a:pt x="4102" y="271"/>
                </a:lnTo>
                <a:lnTo>
                  <a:pt x="4096" y="268"/>
                </a:lnTo>
                <a:lnTo>
                  <a:pt x="4090" y="263"/>
                </a:lnTo>
                <a:lnTo>
                  <a:pt x="4084" y="257"/>
                </a:lnTo>
                <a:lnTo>
                  <a:pt x="4077" y="255"/>
                </a:lnTo>
                <a:lnTo>
                  <a:pt x="4074" y="248"/>
                </a:lnTo>
                <a:lnTo>
                  <a:pt x="4074" y="242"/>
                </a:lnTo>
                <a:lnTo>
                  <a:pt x="4081" y="246"/>
                </a:lnTo>
                <a:lnTo>
                  <a:pt x="4087" y="248"/>
                </a:lnTo>
                <a:lnTo>
                  <a:pt x="4093" y="244"/>
                </a:lnTo>
                <a:lnTo>
                  <a:pt x="4086" y="238"/>
                </a:lnTo>
                <a:lnTo>
                  <a:pt x="4093" y="240"/>
                </a:lnTo>
                <a:lnTo>
                  <a:pt x="4099" y="242"/>
                </a:lnTo>
                <a:lnTo>
                  <a:pt x="4105" y="237"/>
                </a:lnTo>
                <a:lnTo>
                  <a:pt x="4112" y="238"/>
                </a:lnTo>
                <a:lnTo>
                  <a:pt x="4118" y="240"/>
                </a:lnTo>
                <a:lnTo>
                  <a:pt x="4125" y="242"/>
                </a:lnTo>
                <a:lnTo>
                  <a:pt x="4131" y="243"/>
                </a:lnTo>
                <a:lnTo>
                  <a:pt x="4137" y="243"/>
                </a:lnTo>
                <a:lnTo>
                  <a:pt x="4144" y="244"/>
                </a:lnTo>
                <a:lnTo>
                  <a:pt x="4150" y="246"/>
                </a:lnTo>
                <a:lnTo>
                  <a:pt x="4156" y="252"/>
                </a:lnTo>
                <a:lnTo>
                  <a:pt x="4162" y="251"/>
                </a:lnTo>
                <a:lnTo>
                  <a:pt x="4168" y="252"/>
                </a:lnTo>
                <a:lnTo>
                  <a:pt x="4175" y="253"/>
                </a:lnTo>
                <a:lnTo>
                  <a:pt x="4180" y="260"/>
                </a:lnTo>
                <a:lnTo>
                  <a:pt x="4186" y="256"/>
                </a:lnTo>
                <a:lnTo>
                  <a:pt x="4192" y="254"/>
                </a:lnTo>
                <a:lnTo>
                  <a:pt x="4198" y="254"/>
                </a:lnTo>
                <a:lnTo>
                  <a:pt x="4205" y="252"/>
                </a:lnTo>
                <a:lnTo>
                  <a:pt x="4211" y="254"/>
                </a:lnTo>
                <a:lnTo>
                  <a:pt x="4205" y="257"/>
                </a:lnTo>
                <a:lnTo>
                  <a:pt x="4211" y="261"/>
                </a:lnTo>
                <a:lnTo>
                  <a:pt x="4217" y="261"/>
                </a:lnTo>
                <a:lnTo>
                  <a:pt x="4221" y="264"/>
                </a:lnTo>
                <a:lnTo>
                  <a:pt x="4224" y="263"/>
                </a:lnTo>
                <a:lnTo>
                  <a:pt x="4226" y="263"/>
                </a:lnTo>
                <a:lnTo>
                  <a:pt x="4233" y="260"/>
                </a:lnTo>
                <a:lnTo>
                  <a:pt x="4239" y="260"/>
                </a:lnTo>
                <a:lnTo>
                  <a:pt x="4233" y="254"/>
                </a:lnTo>
                <a:lnTo>
                  <a:pt x="4239" y="252"/>
                </a:lnTo>
                <a:lnTo>
                  <a:pt x="4246" y="253"/>
                </a:lnTo>
                <a:lnTo>
                  <a:pt x="4252" y="255"/>
                </a:lnTo>
                <a:lnTo>
                  <a:pt x="4259" y="256"/>
                </a:lnTo>
                <a:lnTo>
                  <a:pt x="4271" y="256"/>
                </a:lnTo>
                <a:lnTo>
                  <a:pt x="4277" y="256"/>
                </a:lnTo>
                <a:lnTo>
                  <a:pt x="4283" y="257"/>
                </a:lnTo>
                <a:lnTo>
                  <a:pt x="4281" y="260"/>
                </a:lnTo>
                <a:lnTo>
                  <a:pt x="4289" y="260"/>
                </a:lnTo>
                <a:lnTo>
                  <a:pt x="4295" y="264"/>
                </a:lnTo>
                <a:lnTo>
                  <a:pt x="4301" y="264"/>
                </a:lnTo>
                <a:lnTo>
                  <a:pt x="4307" y="268"/>
                </a:lnTo>
                <a:lnTo>
                  <a:pt x="4307" y="270"/>
                </a:lnTo>
                <a:lnTo>
                  <a:pt x="4314" y="271"/>
                </a:lnTo>
                <a:lnTo>
                  <a:pt x="4321" y="270"/>
                </a:lnTo>
                <a:lnTo>
                  <a:pt x="4328" y="271"/>
                </a:lnTo>
                <a:lnTo>
                  <a:pt x="4334" y="272"/>
                </a:lnTo>
                <a:lnTo>
                  <a:pt x="4341" y="275"/>
                </a:lnTo>
                <a:lnTo>
                  <a:pt x="4344" y="281"/>
                </a:lnTo>
                <a:lnTo>
                  <a:pt x="4345" y="283"/>
                </a:lnTo>
                <a:lnTo>
                  <a:pt x="4353" y="278"/>
                </a:lnTo>
                <a:lnTo>
                  <a:pt x="4358" y="281"/>
                </a:lnTo>
                <a:lnTo>
                  <a:pt x="4354" y="288"/>
                </a:lnTo>
                <a:lnTo>
                  <a:pt x="4349" y="291"/>
                </a:lnTo>
                <a:lnTo>
                  <a:pt x="4341" y="292"/>
                </a:lnTo>
                <a:lnTo>
                  <a:pt x="4341" y="293"/>
                </a:lnTo>
                <a:lnTo>
                  <a:pt x="4342" y="293"/>
                </a:lnTo>
                <a:lnTo>
                  <a:pt x="4349" y="293"/>
                </a:lnTo>
                <a:lnTo>
                  <a:pt x="4356" y="294"/>
                </a:lnTo>
                <a:lnTo>
                  <a:pt x="4362" y="294"/>
                </a:lnTo>
                <a:lnTo>
                  <a:pt x="4368" y="295"/>
                </a:lnTo>
                <a:lnTo>
                  <a:pt x="4375" y="296"/>
                </a:lnTo>
                <a:lnTo>
                  <a:pt x="4382" y="297"/>
                </a:lnTo>
                <a:lnTo>
                  <a:pt x="4375" y="300"/>
                </a:lnTo>
                <a:lnTo>
                  <a:pt x="4369" y="300"/>
                </a:lnTo>
                <a:lnTo>
                  <a:pt x="4365" y="302"/>
                </a:lnTo>
                <a:lnTo>
                  <a:pt x="4371" y="302"/>
                </a:lnTo>
                <a:lnTo>
                  <a:pt x="4379" y="303"/>
                </a:lnTo>
                <a:lnTo>
                  <a:pt x="4385" y="304"/>
                </a:lnTo>
                <a:lnTo>
                  <a:pt x="4391" y="304"/>
                </a:lnTo>
                <a:lnTo>
                  <a:pt x="4390" y="307"/>
                </a:lnTo>
                <a:lnTo>
                  <a:pt x="4384" y="308"/>
                </a:lnTo>
                <a:lnTo>
                  <a:pt x="4379" y="308"/>
                </a:lnTo>
                <a:lnTo>
                  <a:pt x="4380" y="310"/>
                </a:lnTo>
                <a:lnTo>
                  <a:pt x="4386" y="312"/>
                </a:lnTo>
                <a:lnTo>
                  <a:pt x="4380" y="316"/>
                </a:lnTo>
                <a:lnTo>
                  <a:pt x="4372" y="316"/>
                </a:lnTo>
                <a:lnTo>
                  <a:pt x="4366" y="315"/>
                </a:lnTo>
                <a:lnTo>
                  <a:pt x="4362" y="315"/>
                </a:lnTo>
                <a:lnTo>
                  <a:pt x="4362" y="316"/>
                </a:lnTo>
                <a:lnTo>
                  <a:pt x="4364" y="316"/>
                </a:lnTo>
                <a:lnTo>
                  <a:pt x="4370" y="318"/>
                </a:lnTo>
                <a:lnTo>
                  <a:pt x="4376" y="319"/>
                </a:lnTo>
                <a:lnTo>
                  <a:pt x="4384" y="320"/>
                </a:lnTo>
                <a:lnTo>
                  <a:pt x="4389" y="320"/>
                </a:lnTo>
                <a:lnTo>
                  <a:pt x="4395" y="320"/>
                </a:lnTo>
                <a:lnTo>
                  <a:pt x="4401" y="320"/>
                </a:lnTo>
                <a:lnTo>
                  <a:pt x="4409" y="321"/>
                </a:lnTo>
                <a:lnTo>
                  <a:pt x="4410" y="324"/>
                </a:lnTo>
                <a:lnTo>
                  <a:pt x="4422" y="326"/>
                </a:lnTo>
                <a:lnTo>
                  <a:pt x="4425" y="328"/>
                </a:lnTo>
                <a:lnTo>
                  <a:pt x="4424" y="333"/>
                </a:lnTo>
                <a:lnTo>
                  <a:pt x="4431" y="334"/>
                </a:lnTo>
                <a:lnTo>
                  <a:pt x="4436" y="336"/>
                </a:lnTo>
                <a:lnTo>
                  <a:pt x="4431" y="341"/>
                </a:lnTo>
                <a:lnTo>
                  <a:pt x="4438" y="342"/>
                </a:lnTo>
                <a:lnTo>
                  <a:pt x="4431" y="345"/>
                </a:lnTo>
                <a:lnTo>
                  <a:pt x="4424" y="345"/>
                </a:lnTo>
                <a:lnTo>
                  <a:pt x="4412" y="345"/>
                </a:lnTo>
                <a:lnTo>
                  <a:pt x="4404" y="343"/>
                </a:lnTo>
                <a:lnTo>
                  <a:pt x="4398" y="342"/>
                </a:lnTo>
                <a:lnTo>
                  <a:pt x="4396" y="339"/>
                </a:lnTo>
                <a:lnTo>
                  <a:pt x="4390" y="337"/>
                </a:lnTo>
                <a:lnTo>
                  <a:pt x="4384" y="336"/>
                </a:lnTo>
                <a:lnTo>
                  <a:pt x="4377" y="335"/>
                </a:lnTo>
                <a:lnTo>
                  <a:pt x="4376" y="335"/>
                </a:lnTo>
                <a:lnTo>
                  <a:pt x="4379" y="339"/>
                </a:lnTo>
                <a:lnTo>
                  <a:pt x="4386" y="342"/>
                </a:lnTo>
                <a:lnTo>
                  <a:pt x="4387" y="343"/>
                </a:lnTo>
                <a:lnTo>
                  <a:pt x="4391" y="345"/>
                </a:lnTo>
                <a:lnTo>
                  <a:pt x="4397" y="348"/>
                </a:lnTo>
                <a:lnTo>
                  <a:pt x="4403" y="352"/>
                </a:lnTo>
                <a:lnTo>
                  <a:pt x="4410" y="356"/>
                </a:lnTo>
                <a:lnTo>
                  <a:pt x="4417" y="357"/>
                </a:lnTo>
                <a:lnTo>
                  <a:pt x="4423" y="360"/>
                </a:lnTo>
                <a:lnTo>
                  <a:pt x="4429" y="365"/>
                </a:lnTo>
                <a:lnTo>
                  <a:pt x="4435" y="366"/>
                </a:lnTo>
                <a:lnTo>
                  <a:pt x="4442" y="367"/>
                </a:lnTo>
                <a:lnTo>
                  <a:pt x="4448" y="363"/>
                </a:lnTo>
                <a:lnTo>
                  <a:pt x="4442" y="358"/>
                </a:lnTo>
                <a:lnTo>
                  <a:pt x="4434" y="355"/>
                </a:lnTo>
                <a:lnTo>
                  <a:pt x="4428" y="350"/>
                </a:lnTo>
                <a:lnTo>
                  <a:pt x="4432" y="351"/>
                </a:lnTo>
                <a:lnTo>
                  <a:pt x="4439" y="355"/>
                </a:lnTo>
                <a:lnTo>
                  <a:pt x="4445" y="357"/>
                </a:lnTo>
                <a:lnTo>
                  <a:pt x="4452" y="361"/>
                </a:lnTo>
                <a:lnTo>
                  <a:pt x="4458" y="364"/>
                </a:lnTo>
                <a:lnTo>
                  <a:pt x="4464" y="368"/>
                </a:lnTo>
                <a:lnTo>
                  <a:pt x="4458" y="366"/>
                </a:lnTo>
                <a:lnTo>
                  <a:pt x="4451" y="368"/>
                </a:lnTo>
                <a:lnTo>
                  <a:pt x="4445" y="369"/>
                </a:lnTo>
                <a:lnTo>
                  <a:pt x="4447" y="376"/>
                </a:lnTo>
                <a:lnTo>
                  <a:pt x="4454" y="376"/>
                </a:lnTo>
                <a:lnTo>
                  <a:pt x="4459" y="376"/>
                </a:lnTo>
                <a:lnTo>
                  <a:pt x="4466" y="379"/>
                </a:lnTo>
                <a:lnTo>
                  <a:pt x="4472" y="383"/>
                </a:lnTo>
                <a:lnTo>
                  <a:pt x="4478" y="385"/>
                </a:lnTo>
                <a:lnTo>
                  <a:pt x="4484" y="390"/>
                </a:lnTo>
                <a:lnTo>
                  <a:pt x="4491" y="393"/>
                </a:lnTo>
                <a:lnTo>
                  <a:pt x="4498" y="396"/>
                </a:lnTo>
                <a:lnTo>
                  <a:pt x="4504" y="398"/>
                </a:lnTo>
                <a:lnTo>
                  <a:pt x="4510" y="400"/>
                </a:lnTo>
                <a:lnTo>
                  <a:pt x="4516" y="404"/>
                </a:lnTo>
                <a:lnTo>
                  <a:pt x="4522" y="408"/>
                </a:lnTo>
                <a:lnTo>
                  <a:pt x="4529" y="408"/>
                </a:lnTo>
                <a:lnTo>
                  <a:pt x="4534" y="410"/>
                </a:lnTo>
                <a:lnTo>
                  <a:pt x="4541" y="412"/>
                </a:lnTo>
                <a:lnTo>
                  <a:pt x="4548" y="415"/>
                </a:lnTo>
                <a:lnTo>
                  <a:pt x="4554" y="418"/>
                </a:lnTo>
                <a:lnTo>
                  <a:pt x="4561" y="420"/>
                </a:lnTo>
                <a:lnTo>
                  <a:pt x="4567" y="421"/>
                </a:lnTo>
                <a:lnTo>
                  <a:pt x="4573" y="423"/>
                </a:lnTo>
                <a:lnTo>
                  <a:pt x="4579" y="418"/>
                </a:lnTo>
                <a:lnTo>
                  <a:pt x="4585" y="423"/>
                </a:lnTo>
                <a:lnTo>
                  <a:pt x="4592" y="426"/>
                </a:lnTo>
                <a:lnTo>
                  <a:pt x="4598" y="431"/>
                </a:lnTo>
                <a:lnTo>
                  <a:pt x="4604" y="432"/>
                </a:lnTo>
                <a:lnTo>
                  <a:pt x="4610" y="432"/>
                </a:lnTo>
                <a:lnTo>
                  <a:pt x="4615" y="425"/>
                </a:lnTo>
                <a:lnTo>
                  <a:pt x="4616" y="418"/>
                </a:lnTo>
                <a:lnTo>
                  <a:pt x="4612" y="412"/>
                </a:lnTo>
                <a:lnTo>
                  <a:pt x="4612" y="405"/>
                </a:lnTo>
                <a:lnTo>
                  <a:pt x="4619" y="401"/>
                </a:lnTo>
                <a:lnTo>
                  <a:pt x="4612" y="399"/>
                </a:lnTo>
                <a:lnTo>
                  <a:pt x="4606" y="393"/>
                </a:lnTo>
                <a:lnTo>
                  <a:pt x="4602" y="386"/>
                </a:lnTo>
                <a:lnTo>
                  <a:pt x="4598" y="380"/>
                </a:lnTo>
                <a:lnTo>
                  <a:pt x="4596" y="373"/>
                </a:lnTo>
                <a:lnTo>
                  <a:pt x="4594" y="367"/>
                </a:lnTo>
                <a:lnTo>
                  <a:pt x="4593" y="360"/>
                </a:lnTo>
                <a:lnTo>
                  <a:pt x="4598" y="355"/>
                </a:lnTo>
                <a:lnTo>
                  <a:pt x="4605" y="360"/>
                </a:lnTo>
                <a:lnTo>
                  <a:pt x="4612" y="366"/>
                </a:lnTo>
                <a:lnTo>
                  <a:pt x="4620" y="367"/>
                </a:lnTo>
                <a:lnTo>
                  <a:pt x="4626" y="372"/>
                </a:lnTo>
                <a:lnTo>
                  <a:pt x="4632" y="373"/>
                </a:lnTo>
                <a:lnTo>
                  <a:pt x="4638" y="376"/>
                </a:lnTo>
                <a:lnTo>
                  <a:pt x="4644" y="379"/>
                </a:lnTo>
                <a:lnTo>
                  <a:pt x="4652" y="381"/>
                </a:lnTo>
                <a:lnTo>
                  <a:pt x="4659" y="383"/>
                </a:lnTo>
                <a:lnTo>
                  <a:pt x="4665" y="385"/>
                </a:lnTo>
                <a:lnTo>
                  <a:pt x="4671" y="386"/>
                </a:lnTo>
                <a:lnTo>
                  <a:pt x="4678" y="388"/>
                </a:lnTo>
                <a:lnTo>
                  <a:pt x="4685" y="389"/>
                </a:lnTo>
                <a:lnTo>
                  <a:pt x="4691" y="390"/>
                </a:lnTo>
                <a:lnTo>
                  <a:pt x="4698" y="390"/>
                </a:lnTo>
                <a:lnTo>
                  <a:pt x="4705" y="391"/>
                </a:lnTo>
                <a:lnTo>
                  <a:pt x="4712" y="391"/>
                </a:lnTo>
                <a:lnTo>
                  <a:pt x="4718" y="389"/>
                </a:lnTo>
                <a:lnTo>
                  <a:pt x="4723" y="390"/>
                </a:lnTo>
                <a:lnTo>
                  <a:pt x="4729" y="398"/>
                </a:lnTo>
                <a:lnTo>
                  <a:pt x="4726" y="390"/>
                </a:lnTo>
                <a:lnTo>
                  <a:pt x="4724" y="388"/>
                </a:lnTo>
                <a:lnTo>
                  <a:pt x="4728" y="381"/>
                </a:lnTo>
                <a:lnTo>
                  <a:pt x="4733" y="382"/>
                </a:lnTo>
                <a:lnTo>
                  <a:pt x="4741" y="381"/>
                </a:lnTo>
                <a:lnTo>
                  <a:pt x="4746" y="376"/>
                </a:lnTo>
                <a:lnTo>
                  <a:pt x="4753" y="375"/>
                </a:lnTo>
                <a:lnTo>
                  <a:pt x="4758" y="374"/>
                </a:lnTo>
                <a:lnTo>
                  <a:pt x="4764" y="375"/>
                </a:lnTo>
                <a:lnTo>
                  <a:pt x="4772" y="375"/>
                </a:lnTo>
                <a:lnTo>
                  <a:pt x="4778" y="377"/>
                </a:lnTo>
                <a:lnTo>
                  <a:pt x="4784" y="377"/>
                </a:lnTo>
                <a:lnTo>
                  <a:pt x="4790" y="377"/>
                </a:lnTo>
                <a:lnTo>
                  <a:pt x="4795" y="382"/>
                </a:lnTo>
                <a:lnTo>
                  <a:pt x="4802" y="381"/>
                </a:lnTo>
                <a:lnTo>
                  <a:pt x="4808" y="382"/>
                </a:lnTo>
                <a:lnTo>
                  <a:pt x="4814" y="384"/>
                </a:lnTo>
                <a:lnTo>
                  <a:pt x="4820" y="385"/>
                </a:lnTo>
                <a:lnTo>
                  <a:pt x="4828" y="389"/>
                </a:lnTo>
                <a:lnTo>
                  <a:pt x="4834" y="389"/>
                </a:lnTo>
                <a:lnTo>
                  <a:pt x="4840" y="392"/>
                </a:lnTo>
                <a:lnTo>
                  <a:pt x="4847" y="392"/>
                </a:lnTo>
                <a:lnTo>
                  <a:pt x="4853" y="396"/>
                </a:lnTo>
                <a:lnTo>
                  <a:pt x="4860" y="399"/>
                </a:lnTo>
                <a:lnTo>
                  <a:pt x="4866" y="398"/>
                </a:lnTo>
                <a:lnTo>
                  <a:pt x="4872" y="404"/>
                </a:lnTo>
                <a:lnTo>
                  <a:pt x="4879" y="407"/>
                </a:lnTo>
                <a:lnTo>
                  <a:pt x="4886" y="406"/>
                </a:lnTo>
                <a:lnTo>
                  <a:pt x="4892" y="407"/>
                </a:lnTo>
                <a:lnTo>
                  <a:pt x="4886" y="402"/>
                </a:lnTo>
                <a:lnTo>
                  <a:pt x="4879" y="402"/>
                </a:lnTo>
                <a:lnTo>
                  <a:pt x="4873" y="401"/>
                </a:lnTo>
                <a:lnTo>
                  <a:pt x="4879" y="400"/>
                </a:lnTo>
                <a:lnTo>
                  <a:pt x="4887" y="401"/>
                </a:lnTo>
                <a:lnTo>
                  <a:pt x="4879" y="397"/>
                </a:lnTo>
                <a:lnTo>
                  <a:pt x="4886" y="394"/>
                </a:lnTo>
                <a:lnTo>
                  <a:pt x="4892" y="394"/>
                </a:lnTo>
                <a:lnTo>
                  <a:pt x="4886" y="393"/>
                </a:lnTo>
                <a:lnTo>
                  <a:pt x="4872" y="393"/>
                </a:lnTo>
                <a:lnTo>
                  <a:pt x="4866" y="391"/>
                </a:lnTo>
                <a:lnTo>
                  <a:pt x="4865" y="384"/>
                </a:lnTo>
                <a:lnTo>
                  <a:pt x="4862" y="377"/>
                </a:lnTo>
                <a:lnTo>
                  <a:pt x="4868" y="376"/>
                </a:lnTo>
                <a:lnTo>
                  <a:pt x="4875" y="375"/>
                </a:lnTo>
                <a:lnTo>
                  <a:pt x="4881" y="381"/>
                </a:lnTo>
                <a:lnTo>
                  <a:pt x="4883" y="374"/>
                </a:lnTo>
                <a:lnTo>
                  <a:pt x="4890" y="375"/>
                </a:lnTo>
                <a:lnTo>
                  <a:pt x="4896" y="376"/>
                </a:lnTo>
                <a:lnTo>
                  <a:pt x="4902" y="377"/>
                </a:lnTo>
                <a:lnTo>
                  <a:pt x="4908" y="381"/>
                </a:lnTo>
                <a:lnTo>
                  <a:pt x="4914" y="385"/>
                </a:lnTo>
                <a:lnTo>
                  <a:pt x="4922" y="388"/>
                </a:lnTo>
                <a:lnTo>
                  <a:pt x="4927" y="389"/>
                </a:lnTo>
                <a:lnTo>
                  <a:pt x="4934" y="383"/>
                </a:lnTo>
                <a:lnTo>
                  <a:pt x="4940" y="385"/>
                </a:lnTo>
                <a:lnTo>
                  <a:pt x="4947" y="383"/>
                </a:lnTo>
                <a:lnTo>
                  <a:pt x="4954" y="384"/>
                </a:lnTo>
                <a:lnTo>
                  <a:pt x="4953" y="383"/>
                </a:lnTo>
                <a:lnTo>
                  <a:pt x="4952" y="383"/>
                </a:lnTo>
                <a:lnTo>
                  <a:pt x="4946" y="380"/>
                </a:lnTo>
                <a:lnTo>
                  <a:pt x="4939" y="377"/>
                </a:lnTo>
                <a:lnTo>
                  <a:pt x="4933" y="374"/>
                </a:lnTo>
                <a:lnTo>
                  <a:pt x="4926" y="371"/>
                </a:lnTo>
                <a:lnTo>
                  <a:pt x="4920" y="366"/>
                </a:lnTo>
                <a:lnTo>
                  <a:pt x="4917" y="359"/>
                </a:lnTo>
                <a:lnTo>
                  <a:pt x="4910" y="358"/>
                </a:lnTo>
                <a:lnTo>
                  <a:pt x="4904" y="356"/>
                </a:lnTo>
                <a:lnTo>
                  <a:pt x="4897" y="355"/>
                </a:lnTo>
                <a:lnTo>
                  <a:pt x="4891" y="353"/>
                </a:lnTo>
                <a:lnTo>
                  <a:pt x="4896" y="353"/>
                </a:lnTo>
                <a:lnTo>
                  <a:pt x="4903" y="353"/>
                </a:lnTo>
                <a:lnTo>
                  <a:pt x="4897" y="345"/>
                </a:lnTo>
                <a:lnTo>
                  <a:pt x="4898" y="339"/>
                </a:lnTo>
                <a:lnTo>
                  <a:pt x="4903" y="341"/>
                </a:lnTo>
                <a:lnTo>
                  <a:pt x="4905" y="341"/>
                </a:lnTo>
                <a:lnTo>
                  <a:pt x="4911" y="339"/>
                </a:lnTo>
                <a:lnTo>
                  <a:pt x="4905" y="336"/>
                </a:lnTo>
                <a:lnTo>
                  <a:pt x="4898" y="335"/>
                </a:lnTo>
                <a:lnTo>
                  <a:pt x="4895" y="336"/>
                </a:lnTo>
                <a:lnTo>
                  <a:pt x="4889" y="336"/>
                </a:lnTo>
                <a:lnTo>
                  <a:pt x="4882" y="341"/>
                </a:lnTo>
                <a:lnTo>
                  <a:pt x="4876" y="341"/>
                </a:lnTo>
                <a:lnTo>
                  <a:pt x="4870" y="340"/>
                </a:lnTo>
                <a:lnTo>
                  <a:pt x="4876" y="342"/>
                </a:lnTo>
                <a:lnTo>
                  <a:pt x="4869" y="341"/>
                </a:lnTo>
                <a:lnTo>
                  <a:pt x="4863" y="337"/>
                </a:lnTo>
                <a:lnTo>
                  <a:pt x="4855" y="333"/>
                </a:lnTo>
                <a:lnTo>
                  <a:pt x="4854" y="325"/>
                </a:lnTo>
                <a:lnTo>
                  <a:pt x="4860" y="319"/>
                </a:lnTo>
                <a:lnTo>
                  <a:pt x="4866" y="318"/>
                </a:lnTo>
                <a:lnTo>
                  <a:pt x="4872" y="319"/>
                </a:lnTo>
                <a:lnTo>
                  <a:pt x="4879" y="319"/>
                </a:lnTo>
                <a:lnTo>
                  <a:pt x="4882" y="320"/>
                </a:lnTo>
                <a:lnTo>
                  <a:pt x="4889" y="319"/>
                </a:lnTo>
                <a:lnTo>
                  <a:pt x="4895" y="319"/>
                </a:lnTo>
                <a:lnTo>
                  <a:pt x="4902" y="319"/>
                </a:lnTo>
                <a:lnTo>
                  <a:pt x="4908" y="317"/>
                </a:lnTo>
                <a:lnTo>
                  <a:pt x="4914" y="315"/>
                </a:lnTo>
                <a:lnTo>
                  <a:pt x="4921" y="313"/>
                </a:lnTo>
                <a:lnTo>
                  <a:pt x="4914" y="312"/>
                </a:lnTo>
                <a:lnTo>
                  <a:pt x="4909" y="307"/>
                </a:lnTo>
                <a:lnTo>
                  <a:pt x="4902" y="304"/>
                </a:lnTo>
                <a:lnTo>
                  <a:pt x="4896" y="302"/>
                </a:lnTo>
                <a:lnTo>
                  <a:pt x="4890" y="300"/>
                </a:lnTo>
                <a:lnTo>
                  <a:pt x="4882" y="297"/>
                </a:lnTo>
                <a:lnTo>
                  <a:pt x="4877" y="293"/>
                </a:lnTo>
                <a:lnTo>
                  <a:pt x="4882" y="294"/>
                </a:lnTo>
                <a:lnTo>
                  <a:pt x="4890" y="294"/>
                </a:lnTo>
                <a:lnTo>
                  <a:pt x="4896" y="294"/>
                </a:lnTo>
                <a:lnTo>
                  <a:pt x="4902" y="295"/>
                </a:lnTo>
                <a:lnTo>
                  <a:pt x="4909" y="295"/>
                </a:lnTo>
                <a:lnTo>
                  <a:pt x="4916" y="297"/>
                </a:lnTo>
                <a:lnTo>
                  <a:pt x="4922" y="300"/>
                </a:lnTo>
                <a:lnTo>
                  <a:pt x="4927" y="302"/>
                </a:lnTo>
                <a:lnTo>
                  <a:pt x="4934" y="302"/>
                </a:lnTo>
                <a:lnTo>
                  <a:pt x="4941" y="303"/>
                </a:lnTo>
                <a:lnTo>
                  <a:pt x="4949" y="304"/>
                </a:lnTo>
                <a:lnTo>
                  <a:pt x="4955" y="304"/>
                </a:lnTo>
                <a:lnTo>
                  <a:pt x="4961" y="304"/>
                </a:lnTo>
                <a:lnTo>
                  <a:pt x="4968" y="305"/>
                </a:lnTo>
                <a:lnTo>
                  <a:pt x="4987" y="305"/>
                </a:lnTo>
                <a:lnTo>
                  <a:pt x="4993" y="307"/>
                </a:lnTo>
                <a:lnTo>
                  <a:pt x="5019" y="307"/>
                </a:lnTo>
                <a:lnTo>
                  <a:pt x="5026" y="308"/>
                </a:lnTo>
                <a:lnTo>
                  <a:pt x="5032" y="308"/>
                </a:lnTo>
                <a:lnTo>
                  <a:pt x="5040" y="308"/>
                </a:lnTo>
                <a:lnTo>
                  <a:pt x="5046" y="309"/>
                </a:lnTo>
                <a:lnTo>
                  <a:pt x="5052" y="310"/>
                </a:lnTo>
                <a:lnTo>
                  <a:pt x="5058" y="310"/>
                </a:lnTo>
                <a:lnTo>
                  <a:pt x="5066" y="310"/>
                </a:lnTo>
                <a:lnTo>
                  <a:pt x="5072" y="311"/>
                </a:lnTo>
                <a:lnTo>
                  <a:pt x="5078" y="312"/>
                </a:lnTo>
                <a:lnTo>
                  <a:pt x="5084" y="312"/>
                </a:lnTo>
                <a:lnTo>
                  <a:pt x="5090" y="312"/>
                </a:lnTo>
                <a:lnTo>
                  <a:pt x="5093" y="313"/>
                </a:lnTo>
                <a:lnTo>
                  <a:pt x="5100" y="315"/>
                </a:lnTo>
                <a:lnTo>
                  <a:pt x="5106" y="315"/>
                </a:lnTo>
                <a:lnTo>
                  <a:pt x="5112" y="315"/>
                </a:lnTo>
                <a:lnTo>
                  <a:pt x="5126" y="317"/>
                </a:lnTo>
                <a:lnTo>
                  <a:pt x="5132" y="318"/>
                </a:lnTo>
                <a:lnTo>
                  <a:pt x="5138" y="319"/>
                </a:lnTo>
                <a:lnTo>
                  <a:pt x="5145" y="320"/>
                </a:lnTo>
                <a:lnTo>
                  <a:pt x="5151" y="320"/>
                </a:lnTo>
                <a:lnTo>
                  <a:pt x="5171" y="325"/>
                </a:lnTo>
                <a:lnTo>
                  <a:pt x="5178" y="326"/>
                </a:lnTo>
                <a:lnTo>
                  <a:pt x="5185" y="326"/>
                </a:lnTo>
                <a:lnTo>
                  <a:pt x="5192" y="329"/>
                </a:lnTo>
                <a:lnTo>
                  <a:pt x="5185" y="329"/>
                </a:lnTo>
                <a:lnTo>
                  <a:pt x="5179" y="328"/>
                </a:lnTo>
                <a:lnTo>
                  <a:pt x="5166" y="328"/>
                </a:lnTo>
                <a:lnTo>
                  <a:pt x="5160" y="328"/>
                </a:lnTo>
                <a:lnTo>
                  <a:pt x="5153" y="328"/>
                </a:lnTo>
                <a:lnTo>
                  <a:pt x="5146" y="328"/>
                </a:lnTo>
                <a:lnTo>
                  <a:pt x="5134" y="328"/>
                </a:lnTo>
                <a:lnTo>
                  <a:pt x="5127" y="328"/>
                </a:lnTo>
                <a:lnTo>
                  <a:pt x="5121" y="326"/>
                </a:lnTo>
                <a:lnTo>
                  <a:pt x="5114" y="325"/>
                </a:lnTo>
                <a:lnTo>
                  <a:pt x="5108" y="324"/>
                </a:lnTo>
                <a:lnTo>
                  <a:pt x="5102" y="323"/>
                </a:lnTo>
                <a:lnTo>
                  <a:pt x="5095" y="325"/>
                </a:lnTo>
                <a:lnTo>
                  <a:pt x="5096" y="328"/>
                </a:lnTo>
                <a:lnTo>
                  <a:pt x="5095" y="335"/>
                </a:lnTo>
                <a:lnTo>
                  <a:pt x="5087" y="333"/>
                </a:lnTo>
                <a:lnTo>
                  <a:pt x="5081" y="333"/>
                </a:lnTo>
                <a:lnTo>
                  <a:pt x="5082" y="334"/>
                </a:lnTo>
                <a:lnTo>
                  <a:pt x="5083" y="335"/>
                </a:lnTo>
                <a:lnTo>
                  <a:pt x="5089" y="337"/>
                </a:lnTo>
                <a:lnTo>
                  <a:pt x="5096" y="339"/>
                </a:lnTo>
                <a:lnTo>
                  <a:pt x="5103" y="340"/>
                </a:lnTo>
                <a:lnTo>
                  <a:pt x="5109" y="335"/>
                </a:lnTo>
                <a:lnTo>
                  <a:pt x="5115" y="335"/>
                </a:lnTo>
                <a:lnTo>
                  <a:pt x="5121" y="334"/>
                </a:lnTo>
                <a:lnTo>
                  <a:pt x="5129" y="334"/>
                </a:lnTo>
                <a:lnTo>
                  <a:pt x="5135" y="333"/>
                </a:lnTo>
                <a:lnTo>
                  <a:pt x="5141" y="333"/>
                </a:lnTo>
                <a:lnTo>
                  <a:pt x="5147" y="332"/>
                </a:lnTo>
                <a:lnTo>
                  <a:pt x="5153" y="332"/>
                </a:lnTo>
                <a:lnTo>
                  <a:pt x="5161" y="332"/>
                </a:lnTo>
                <a:lnTo>
                  <a:pt x="5166" y="332"/>
                </a:lnTo>
                <a:lnTo>
                  <a:pt x="5173" y="331"/>
                </a:lnTo>
                <a:lnTo>
                  <a:pt x="5179" y="331"/>
                </a:lnTo>
                <a:lnTo>
                  <a:pt x="5186" y="332"/>
                </a:lnTo>
                <a:lnTo>
                  <a:pt x="5192" y="332"/>
                </a:lnTo>
                <a:lnTo>
                  <a:pt x="5198" y="337"/>
                </a:lnTo>
                <a:lnTo>
                  <a:pt x="5197" y="343"/>
                </a:lnTo>
                <a:lnTo>
                  <a:pt x="5196" y="350"/>
                </a:lnTo>
                <a:lnTo>
                  <a:pt x="5195" y="353"/>
                </a:lnTo>
                <a:lnTo>
                  <a:pt x="5193" y="359"/>
                </a:lnTo>
                <a:lnTo>
                  <a:pt x="5187" y="355"/>
                </a:lnTo>
                <a:lnTo>
                  <a:pt x="5183" y="348"/>
                </a:lnTo>
                <a:lnTo>
                  <a:pt x="5183" y="341"/>
                </a:lnTo>
                <a:lnTo>
                  <a:pt x="5176" y="339"/>
                </a:lnTo>
                <a:lnTo>
                  <a:pt x="5175" y="347"/>
                </a:lnTo>
                <a:lnTo>
                  <a:pt x="5168" y="341"/>
                </a:lnTo>
                <a:lnTo>
                  <a:pt x="5162" y="341"/>
                </a:lnTo>
                <a:lnTo>
                  <a:pt x="5157" y="336"/>
                </a:lnTo>
                <a:lnTo>
                  <a:pt x="5149" y="336"/>
                </a:lnTo>
                <a:lnTo>
                  <a:pt x="5156" y="339"/>
                </a:lnTo>
                <a:lnTo>
                  <a:pt x="5159" y="345"/>
                </a:lnTo>
                <a:lnTo>
                  <a:pt x="5165" y="349"/>
                </a:lnTo>
                <a:lnTo>
                  <a:pt x="5172" y="350"/>
                </a:lnTo>
                <a:lnTo>
                  <a:pt x="5177" y="356"/>
                </a:lnTo>
                <a:lnTo>
                  <a:pt x="5170" y="356"/>
                </a:lnTo>
                <a:lnTo>
                  <a:pt x="5164" y="358"/>
                </a:lnTo>
                <a:lnTo>
                  <a:pt x="5158" y="358"/>
                </a:lnTo>
                <a:lnTo>
                  <a:pt x="5152" y="356"/>
                </a:lnTo>
                <a:lnTo>
                  <a:pt x="5145" y="355"/>
                </a:lnTo>
                <a:lnTo>
                  <a:pt x="5138" y="353"/>
                </a:lnTo>
                <a:lnTo>
                  <a:pt x="5144" y="357"/>
                </a:lnTo>
                <a:lnTo>
                  <a:pt x="5150" y="359"/>
                </a:lnTo>
                <a:lnTo>
                  <a:pt x="5157" y="365"/>
                </a:lnTo>
                <a:lnTo>
                  <a:pt x="5150" y="365"/>
                </a:lnTo>
                <a:lnTo>
                  <a:pt x="5157" y="369"/>
                </a:lnTo>
                <a:lnTo>
                  <a:pt x="5162" y="372"/>
                </a:lnTo>
                <a:lnTo>
                  <a:pt x="5169" y="372"/>
                </a:lnTo>
                <a:lnTo>
                  <a:pt x="5175" y="372"/>
                </a:lnTo>
                <a:lnTo>
                  <a:pt x="5181" y="367"/>
                </a:lnTo>
                <a:lnTo>
                  <a:pt x="5189" y="368"/>
                </a:lnTo>
                <a:lnTo>
                  <a:pt x="5195" y="365"/>
                </a:lnTo>
                <a:lnTo>
                  <a:pt x="5201" y="364"/>
                </a:lnTo>
                <a:lnTo>
                  <a:pt x="5204" y="357"/>
                </a:lnTo>
                <a:lnTo>
                  <a:pt x="5204" y="350"/>
                </a:lnTo>
                <a:lnTo>
                  <a:pt x="5204" y="344"/>
                </a:lnTo>
                <a:lnTo>
                  <a:pt x="5205" y="337"/>
                </a:lnTo>
                <a:lnTo>
                  <a:pt x="5206" y="332"/>
                </a:lnTo>
                <a:lnTo>
                  <a:pt x="5212" y="329"/>
                </a:lnTo>
                <a:lnTo>
                  <a:pt x="5219" y="329"/>
                </a:lnTo>
                <a:lnTo>
                  <a:pt x="5245" y="329"/>
                </a:lnTo>
                <a:lnTo>
                  <a:pt x="5251" y="329"/>
                </a:lnTo>
                <a:lnTo>
                  <a:pt x="5258" y="329"/>
                </a:lnTo>
                <a:lnTo>
                  <a:pt x="5263" y="331"/>
                </a:lnTo>
                <a:lnTo>
                  <a:pt x="5270" y="332"/>
                </a:lnTo>
                <a:lnTo>
                  <a:pt x="5277" y="333"/>
                </a:lnTo>
                <a:lnTo>
                  <a:pt x="5283" y="334"/>
                </a:lnTo>
                <a:lnTo>
                  <a:pt x="5290" y="334"/>
                </a:lnTo>
                <a:lnTo>
                  <a:pt x="5301" y="336"/>
                </a:lnTo>
                <a:lnTo>
                  <a:pt x="5308" y="337"/>
                </a:lnTo>
                <a:lnTo>
                  <a:pt x="5315" y="339"/>
                </a:lnTo>
                <a:lnTo>
                  <a:pt x="5328" y="341"/>
                </a:lnTo>
                <a:lnTo>
                  <a:pt x="5335" y="342"/>
                </a:lnTo>
                <a:lnTo>
                  <a:pt x="5342" y="345"/>
                </a:lnTo>
                <a:lnTo>
                  <a:pt x="5349" y="348"/>
                </a:lnTo>
                <a:lnTo>
                  <a:pt x="5354" y="350"/>
                </a:lnTo>
                <a:lnTo>
                  <a:pt x="5361" y="353"/>
                </a:lnTo>
                <a:lnTo>
                  <a:pt x="5368" y="356"/>
                </a:lnTo>
                <a:lnTo>
                  <a:pt x="5369" y="363"/>
                </a:lnTo>
                <a:lnTo>
                  <a:pt x="5362" y="365"/>
                </a:lnTo>
                <a:lnTo>
                  <a:pt x="5356" y="364"/>
                </a:lnTo>
                <a:lnTo>
                  <a:pt x="5350" y="360"/>
                </a:lnTo>
                <a:lnTo>
                  <a:pt x="5346" y="359"/>
                </a:lnTo>
                <a:lnTo>
                  <a:pt x="5339" y="359"/>
                </a:lnTo>
                <a:lnTo>
                  <a:pt x="5339" y="365"/>
                </a:lnTo>
                <a:lnTo>
                  <a:pt x="5334" y="365"/>
                </a:lnTo>
                <a:lnTo>
                  <a:pt x="5327" y="365"/>
                </a:lnTo>
                <a:lnTo>
                  <a:pt x="5334" y="372"/>
                </a:lnTo>
                <a:lnTo>
                  <a:pt x="5340" y="372"/>
                </a:lnTo>
                <a:lnTo>
                  <a:pt x="5346" y="371"/>
                </a:lnTo>
                <a:lnTo>
                  <a:pt x="5352" y="371"/>
                </a:lnTo>
                <a:lnTo>
                  <a:pt x="5358" y="372"/>
                </a:lnTo>
                <a:lnTo>
                  <a:pt x="5365" y="373"/>
                </a:lnTo>
                <a:lnTo>
                  <a:pt x="5372" y="373"/>
                </a:lnTo>
                <a:lnTo>
                  <a:pt x="5378" y="373"/>
                </a:lnTo>
                <a:lnTo>
                  <a:pt x="5384" y="372"/>
                </a:lnTo>
                <a:lnTo>
                  <a:pt x="5390" y="379"/>
                </a:lnTo>
                <a:lnTo>
                  <a:pt x="5396" y="385"/>
                </a:lnTo>
                <a:lnTo>
                  <a:pt x="5401" y="382"/>
                </a:lnTo>
                <a:lnTo>
                  <a:pt x="5407" y="382"/>
                </a:lnTo>
                <a:lnTo>
                  <a:pt x="5413" y="383"/>
                </a:lnTo>
                <a:lnTo>
                  <a:pt x="5419" y="382"/>
                </a:lnTo>
                <a:lnTo>
                  <a:pt x="5426" y="382"/>
                </a:lnTo>
                <a:lnTo>
                  <a:pt x="5432" y="386"/>
                </a:lnTo>
                <a:lnTo>
                  <a:pt x="5433" y="393"/>
                </a:lnTo>
                <a:lnTo>
                  <a:pt x="5428" y="397"/>
                </a:lnTo>
                <a:lnTo>
                  <a:pt x="5421" y="400"/>
                </a:lnTo>
                <a:lnTo>
                  <a:pt x="5422" y="401"/>
                </a:lnTo>
                <a:lnTo>
                  <a:pt x="5428" y="398"/>
                </a:lnTo>
                <a:lnTo>
                  <a:pt x="5435" y="394"/>
                </a:lnTo>
                <a:lnTo>
                  <a:pt x="5441" y="394"/>
                </a:lnTo>
                <a:lnTo>
                  <a:pt x="5447" y="391"/>
                </a:lnTo>
                <a:lnTo>
                  <a:pt x="5454" y="390"/>
                </a:lnTo>
                <a:lnTo>
                  <a:pt x="5461" y="392"/>
                </a:lnTo>
                <a:lnTo>
                  <a:pt x="5468" y="392"/>
                </a:lnTo>
                <a:lnTo>
                  <a:pt x="5474" y="393"/>
                </a:lnTo>
                <a:lnTo>
                  <a:pt x="5487" y="396"/>
                </a:lnTo>
                <a:lnTo>
                  <a:pt x="5494" y="399"/>
                </a:lnTo>
                <a:lnTo>
                  <a:pt x="5501" y="402"/>
                </a:lnTo>
                <a:lnTo>
                  <a:pt x="5506" y="404"/>
                </a:lnTo>
                <a:lnTo>
                  <a:pt x="5514" y="407"/>
                </a:lnTo>
                <a:lnTo>
                  <a:pt x="5521" y="409"/>
                </a:lnTo>
                <a:lnTo>
                  <a:pt x="5526" y="412"/>
                </a:lnTo>
                <a:lnTo>
                  <a:pt x="5532" y="416"/>
                </a:lnTo>
                <a:lnTo>
                  <a:pt x="5526" y="417"/>
                </a:lnTo>
                <a:lnTo>
                  <a:pt x="5520" y="416"/>
                </a:lnTo>
                <a:lnTo>
                  <a:pt x="5514" y="416"/>
                </a:lnTo>
                <a:lnTo>
                  <a:pt x="5518" y="417"/>
                </a:lnTo>
                <a:lnTo>
                  <a:pt x="5524" y="418"/>
                </a:lnTo>
                <a:lnTo>
                  <a:pt x="5530" y="418"/>
                </a:lnTo>
                <a:lnTo>
                  <a:pt x="5536" y="420"/>
                </a:lnTo>
                <a:lnTo>
                  <a:pt x="5543" y="422"/>
                </a:lnTo>
                <a:lnTo>
                  <a:pt x="5550" y="423"/>
                </a:lnTo>
                <a:lnTo>
                  <a:pt x="5556" y="424"/>
                </a:lnTo>
                <a:lnTo>
                  <a:pt x="5562" y="425"/>
                </a:lnTo>
                <a:lnTo>
                  <a:pt x="5569" y="425"/>
                </a:lnTo>
                <a:lnTo>
                  <a:pt x="5576" y="425"/>
                </a:lnTo>
                <a:lnTo>
                  <a:pt x="5588" y="425"/>
                </a:lnTo>
                <a:lnTo>
                  <a:pt x="5595" y="424"/>
                </a:lnTo>
                <a:lnTo>
                  <a:pt x="5600" y="423"/>
                </a:lnTo>
                <a:lnTo>
                  <a:pt x="5608" y="423"/>
                </a:lnTo>
                <a:lnTo>
                  <a:pt x="5614" y="424"/>
                </a:lnTo>
                <a:lnTo>
                  <a:pt x="5615" y="424"/>
                </a:lnTo>
                <a:lnTo>
                  <a:pt x="5620" y="422"/>
                </a:lnTo>
                <a:lnTo>
                  <a:pt x="5627" y="420"/>
                </a:lnTo>
                <a:lnTo>
                  <a:pt x="5634" y="417"/>
                </a:lnTo>
                <a:lnTo>
                  <a:pt x="5640" y="417"/>
                </a:lnTo>
                <a:lnTo>
                  <a:pt x="5646" y="415"/>
                </a:lnTo>
                <a:lnTo>
                  <a:pt x="5652" y="415"/>
                </a:lnTo>
                <a:lnTo>
                  <a:pt x="5658" y="414"/>
                </a:lnTo>
                <a:lnTo>
                  <a:pt x="5666" y="413"/>
                </a:lnTo>
                <a:lnTo>
                  <a:pt x="5672" y="412"/>
                </a:lnTo>
                <a:lnTo>
                  <a:pt x="5678" y="412"/>
                </a:lnTo>
                <a:lnTo>
                  <a:pt x="5685" y="412"/>
                </a:lnTo>
                <a:lnTo>
                  <a:pt x="5691" y="409"/>
                </a:lnTo>
                <a:lnTo>
                  <a:pt x="5698" y="408"/>
                </a:lnTo>
                <a:lnTo>
                  <a:pt x="5710" y="408"/>
                </a:lnTo>
                <a:lnTo>
                  <a:pt x="5716" y="409"/>
                </a:lnTo>
                <a:lnTo>
                  <a:pt x="5729" y="409"/>
                </a:lnTo>
                <a:lnTo>
                  <a:pt x="5735" y="408"/>
                </a:lnTo>
                <a:lnTo>
                  <a:pt x="5741" y="409"/>
                </a:lnTo>
                <a:lnTo>
                  <a:pt x="5747" y="409"/>
                </a:lnTo>
                <a:lnTo>
                  <a:pt x="5754" y="410"/>
                </a:lnTo>
                <a:lnTo>
                  <a:pt x="5761" y="410"/>
                </a:lnTo>
                <a:lnTo>
                  <a:pt x="5767" y="410"/>
                </a:lnTo>
                <a:lnTo>
                  <a:pt x="5773" y="410"/>
                </a:lnTo>
                <a:lnTo>
                  <a:pt x="5779" y="412"/>
                </a:lnTo>
                <a:lnTo>
                  <a:pt x="5786" y="412"/>
                </a:lnTo>
                <a:lnTo>
                  <a:pt x="5792" y="412"/>
                </a:lnTo>
                <a:lnTo>
                  <a:pt x="5798" y="414"/>
                </a:lnTo>
                <a:lnTo>
                  <a:pt x="5804" y="415"/>
                </a:lnTo>
                <a:lnTo>
                  <a:pt x="5810" y="415"/>
                </a:lnTo>
                <a:lnTo>
                  <a:pt x="5817" y="416"/>
                </a:lnTo>
                <a:lnTo>
                  <a:pt x="5823" y="417"/>
                </a:lnTo>
                <a:lnTo>
                  <a:pt x="5829" y="418"/>
                </a:lnTo>
                <a:lnTo>
                  <a:pt x="5843" y="421"/>
                </a:lnTo>
                <a:lnTo>
                  <a:pt x="5848" y="423"/>
                </a:lnTo>
                <a:lnTo>
                  <a:pt x="5854" y="423"/>
                </a:lnTo>
                <a:lnTo>
                  <a:pt x="5860" y="424"/>
                </a:lnTo>
                <a:lnTo>
                  <a:pt x="5867" y="426"/>
                </a:lnTo>
                <a:lnTo>
                  <a:pt x="5874" y="428"/>
                </a:lnTo>
                <a:lnTo>
                  <a:pt x="5880" y="430"/>
                </a:lnTo>
                <a:lnTo>
                  <a:pt x="5887" y="432"/>
                </a:lnTo>
                <a:lnTo>
                  <a:pt x="5894" y="434"/>
                </a:lnTo>
                <a:lnTo>
                  <a:pt x="5900" y="437"/>
                </a:lnTo>
                <a:lnTo>
                  <a:pt x="5907" y="439"/>
                </a:lnTo>
                <a:lnTo>
                  <a:pt x="5914" y="441"/>
                </a:lnTo>
                <a:lnTo>
                  <a:pt x="5920" y="445"/>
                </a:lnTo>
                <a:lnTo>
                  <a:pt x="5927" y="448"/>
                </a:lnTo>
                <a:lnTo>
                  <a:pt x="5934" y="452"/>
                </a:lnTo>
                <a:lnTo>
                  <a:pt x="5936" y="453"/>
                </a:lnTo>
                <a:lnTo>
                  <a:pt x="5943" y="457"/>
                </a:lnTo>
                <a:lnTo>
                  <a:pt x="5949" y="461"/>
                </a:lnTo>
                <a:lnTo>
                  <a:pt x="5953" y="468"/>
                </a:lnTo>
                <a:lnTo>
                  <a:pt x="5959" y="472"/>
                </a:lnTo>
                <a:lnTo>
                  <a:pt x="5952" y="472"/>
                </a:lnTo>
                <a:lnTo>
                  <a:pt x="5946" y="472"/>
                </a:lnTo>
                <a:lnTo>
                  <a:pt x="5952" y="473"/>
                </a:lnTo>
                <a:lnTo>
                  <a:pt x="5958" y="474"/>
                </a:lnTo>
                <a:lnTo>
                  <a:pt x="5964" y="480"/>
                </a:lnTo>
                <a:lnTo>
                  <a:pt x="5964" y="488"/>
                </a:lnTo>
                <a:lnTo>
                  <a:pt x="5970" y="492"/>
                </a:lnTo>
                <a:lnTo>
                  <a:pt x="5977" y="494"/>
                </a:lnTo>
                <a:lnTo>
                  <a:pt x="5983" y="495"/>
                </a:lnTo>
                <a:lnTo>
                  <a:pt x="5989" y="497"/>
                </a:lnTo>
                <a:lnTo>
                  <a:pt x="5993" y="498"/>
                </a:lnTo>
                <a:lnTo>
                  <a:pt x="6000" y="498"/>
                </a:lnTo>
                <a:lnTo>
                  <a:pt x="6005" y="500"/>
                </a:lnTo>
                <a:lnTo>
                  <a:pt x="6012" y="503"/>
                </a:lnTo>
                <a:lnTo>
                  <a:pt x="6017" y="502"/>
                </a:lnTo>
                <a:lnTo>
                  <a:pt x="6024" y="502"/>
                </a:lnTo>
                <a:lnTo>
                  <a:pt x="6031" y="503"/>
                </a:lnTo>
                <a:lnTo>
                  <a:pt x="6037" y="505"/>
                </a:lnTo>
                <a:lnTo>
                  <a:pt x="6043" y="505"/>
                </a:lnTo>
                <a:lnTo>
                  <a:pt x="6049" y="509"/>
                </a:lnTo>
                <a:lnTo>
                  <a:pt x="6056" y="511"/>
                </a:lnTo>
                <a:lnTo>
                  <a:pt x="6059" y="511"/>
                </a:lnTo>
                <a:lnTo>
                  <a:pt x="6063" y="507"/>
                </a:lnTo>
                <a:lnTo>
                  <a:pt x="6069" y="505"/>
                </a:lnTo>
                <a:lnTo>
                  <a:pt x="6075" y="504"/>
                </a:lnTo>
                <a:lnTo>
                  <a:pt x="6082" y="503"/>
                </a:lnTo>
                <a:lnTo>
                  <a:pt x="6088" y="505"/>
                </a:lnTo>
                <a:lnTo>
                  <a:pt x="6089" y="505"/>
                </a:lnTo>
                <a:lnTo>
                  <a:pt x="6096" y="504"/>
                </a:lnTo>
                <a:lnTo>
                  <a:pt x="6098" y="503"/>
                </a:lnTo>
                <a:lnTo>
                  <a:pt x="6101" y="501"/>
                </a:lnTo>
                <a:lnTo>
                  <a:pt x="6106" y="502"/>
                </a:lnTo>
                <a:lnTo>
                  <a:pt x="6111" y="502"/>
                </a:lnTo>
                <a:lnTo>
                  <a:pt x="6118" y="502"/>
                </a:lnTo>
                <a:lnTo>
                  <a:pt x="6123" y="503"/>
                </a:lnTo>
                <a:lnTo>
                  <a:pt x="6130" y="502"/>
                </a:lnTo>
                <a:lnTo>
                  <a:pt x="6136" y="500"/>
                </a:lnTo>
                <a:lnTo>
                  <a:pt x="6143" y="500"/>
                </a:lnTo>
                <a:lnTo>
                  <a:pt x="6149" y="501"/>
                </a:lnTo>
                <a:lnTo>
                  <a:pt x="6156" y="502"/>
                </a:lnTo>
                <a:lnTo>
                  <a:pt x="6162" y="501"/>
                </a:lnTo>
                <a:lnTo>
                  <a:pt x="6168" y="498"/>
                </a:lnTo>
                <a:lnTo>
                  <a:pt x="6175" y="496"/>
                </a:lnTo>
                <a:lnTo>
                  <a:pt x="6182" y="500"/>
                </a:lnTo>
                <a:lnTo>
                  <a:pt x="6188" y="502"/>
                </a:lnTo>
                <a:lnTo>
                  <a:pt x="6194" y="503"/>
                </a:lnTo>
                <a:lnTo>
                  <a:pt x="6201" y="505"/>
                </a:lnTo>
                <a:lnTo>
                  <a:pt x="6208" y="506"/>
                </a:lnTo>
                <a:lnTo>
                  <a:pt x="6220" y="507"/>
                </a:lnTo>
                <a:lnTo>
                  <a:pt x="6226" y="507"/>
                </a:lnTo>
                <a:lnTo>
                  <a:pt x="6233" y="507"/>
                </a:lnTo>
                <a:lnTo>
                  <a:pt x="6246" y="507"/>
                </a:lnTo>
                <a:lnTo>
                  <a:pt x="6248" y="507"/>
                </a:lnTo>
                <a:lnTo>
                  <a:pt x="6254" y="507"/>
                </a:lnTo>
                <a:lnTo>
                  <a:pt x="6261" y="507"/>
                </a:lnTo>
                <a:lnTo>
                  <a:pt x="6267" y="507"/>
                </a:lnTo>
                <a:lnTo>
                  <a:pt x="6274" y="510"/>
                </a:lnTo>
                <a:lnTo>
                  <a:pt x="6281" y="511"/>
                </a:lnTo>
                <a:lnTo>
                  <a:pt x="6286" y="512"/>
                </a:lnTo>
                <a:lnTo>
                  <a:pt x="6300" y="512"/>
                </a:lnTo>
                <a:lnTo>
                  <a:pt x="6306" y="512"/>
                </a:lnTo>
                <a:lnTo>
                  <a:pt x="6312" y="512"/>
                </a:lnTo>
                <a:lnTo>
                  <a:pt x="6318" y="514"/>
                </a:lnTo>
                <a:lnTo>
                  <a:pt x="6325" y="514"/>
                </a:lnTo>
                <a:lnTo>
                  <a:pt x="6332" y="510"/>
                </a:lnTo>
                <a:lnTo>
                  <a:pt x="6336" y="503"/>
                </a:lnTo>
                <a:lnTo>
                  <a:pt x="6337" y="496"/>
                </a:lnTo>
                <a:lnTo>
                  <a:pt x="6343" y="496"/>
                </a:lnTo>
                <a:lnTo>
                  <a:pt x="6351" y="498"/>
                </a:lnTo>
                <a:lnTo>
                  <a:pt x="6357" y="500"/>
                </a:lnTo>
                <a:lnTo>
                  <a:pt x="6362" y="505"/>
                </a:lnTo>
                <a:lnTo>
                  <a:pt x="6368" y="506"/>
                </a:lnTo>
                <a:lnTo>
                  <a:pt x="6374" y="507"/>
                </a:lnTo>
                <a:lnTo>
                  <a:pt x="6381" y="510"/>
                </a:lnTo>
                <a:lnTo>
                  <a:pt x="6387" y="514"/>
                </a:lnTo>
                <a:lnTo>
                  <a:pt x="6393" y="520"/>
                </a:lnTo>
                <a:lnTo>
                  <a:pt x="6399" y="525"/>
                </a:lnTo>
                <a:lnTo>
                  <a:pt x="6405" y="529"/>
                </a:lnTo>
                <a:lnTo>
                  <a:pt x="6412" y="531"/>
                </a:lnTo>
                <a:lnTo>
                  <a:pt x="6419" y="533"/>
                </a:lnTo>
                <a:lnTo>
                  <a:pt x="6431" y="533"/>
                </a:lnTo>
                <a:lnTo>
                  <a:pt x="6439" y="535"/>
                </a:lnTo>
                <a:lnTo>
                  <a:pt x="6445" y="536"/>
                </a:lnTo>
                <a:lnTo>
                  <a:pt x="6452" y="537"/>
                </a:lnTo>
                <a:lnTo>
                  <a:pt x="6458" y="539"/>
                </a:lnTo>
                <a:lnTo>
                  <a:pt x="6464" y="541"/>
                </a:lnTo>
                <a:lnTo>
                  <a:pt x="6471" y="541"/>
                </a:lnTo>
                <a:lnTo>
                  <a:pt x="6478" y="544"/>
                </a:lnTo>
                <a:lnTo>
                  <a:pt x="6485" y="549"/>
                </a:lnTo>
                <a:lnTo>
                  <a:pt x="6490" y="553"/>
                </a:lnTo>
                <a:lnTo>
                  <a:pt x="6496" y="558"/>
                </a:lnTo>
                <a:lnTo>
                  <a:pt x="6504" y="560"/>
                </a:lnTo>
                <a:lnTo>
                  <a:pt x="6510" y="562"/>
                </a:lnTo>
                <a:lnTo>
                  <a:pt x="6514" y="562"/>
                </a:lnTo>
                <a:lnTo>
                  <a:pt x="6526" y="561"/>
                </a:lnTo>
                <a:lnTo>
                  <a:pt x="6532" y="561"/>
                </a:lnTo>
                <a:lnTo>
                  <a:pt x="6538" y="559"/>
                </a:lnTo>
                <a:lnTo>
                  <a:pt x="6544" y="560"/>
                </a:lnTo>
                <a:lnTo>
                  <a:pt x="6551" y="561"/>
                </a:lnTo>
                <a:lnTo>
                  <a:pt x="6558" y="563"/>
                </a:lnTo>
                <a:lnTo>
                  <a:pt x="6558" y="562"/>
                </a:lnTo>
                <a:lnTo>
                  <a:pt x="6550" y="560"/>
                </a:lnTo>
                <a:lnTo>
                  <a:pt x="6546" y="553"/>
                </a:lnTo>
                <a:lnTo>
                  <a:pt x="6552" y="557"/>
                </a:lnTo>
                <a:lnTo>
                  <a:pt x="6558" y="560"/>
                </a:lnTo>
                <a:lnTo>
                  <a:pt x="6552" y="555"/>
                </a:lnTo>
                <a:lnTo>
                  <a:pt x="6546" y="551"/>
                </a:lnTo>
                <a:lnTo>
                  <a:pt x="6551" y="544"/>
                </a:lnTo>
                <a:lnTo>
                  <a:pt x="6552" y="544"/>
                </a:lnTo>
                <a:lnTo>
                  <a:pt x="6545" y="539"/>
                </a:lnTo>
                <a:lnTo>
                  <a:pt x="6539" y="536"/>
                </a:lnTo>
                <a:lnTo>
                  <a:pt x="6533" y="531"/>
                </a:lnTo>
                <a:lnTo>
                  <a:pt x="6525" y="527"/>
                </a:lnTo>
                <a:lnTo>
                  <a:pt x="6520" y="525"/>
                </a:lnTo>
                <a:lnTo>
                  <a:pt x="6513" y="522"/>
                </a:lnTo>
                <a:lnTo>
                  <a:pt x="6507" y="518"/>
                </a:lnTo>
                <a:lnTo>
                  <a:pt x="6501" y="515"/>
                </a:lnTo>
                <a:lnTo>
                  <a:pt x="6494" y="511"/>
                </a:lnTo>
                <a:lnTo>
                  <a:pt x="6487" y="507"/>
                </a:lnTo>
                <a:lnTo>
                  <a:pt x="6481" y="506"/>
                </a:lnTo>
                <a:lnTo>
                  <a:pt x="6474" y="507"/>
                </a:lnTo>
                <a:lnTo>
                  <a:pt x="6467" y="507"/>
                </a:lnTo>
                <a:lnTo>
                  <a:pt x="6461" y="505"/>
                </a:lnTo>
                <a:lnTo>
                  <a:pt x="6462" y="497"/>
                </a:lnTo>
                <a:lnTo>
                  <a:pt x="6469" y="495"/>
                </a:lnTo>
                <a:lnTo>
                  <a:pt x="6461" y="489"/>
                </a:lnTo>
                <a:lnTo>
                  <a:pt x="6455" y="486"/>
                </a:lnTo>
                <a:lnTo>
                  <a:pt x="6449" y="480"/>
                </a:lnTo>
                <a:lnTo>
                  <a:pt x="6445" y="477"/>
                </a:lnTo>
                <a:lnTo>
                  <a:pt x="6439" y="474"/>
                </a:lnTo>
                <a:lnTo>
                  <a:pt x="6432" y="472"/>
                </a:lnTo>
                <a:lnTo>
                  <a:pt x="6439" y="472"/>
                </a:lnTo>
                <a:lnTo>
                  <a:pt x="6445" y="473"/>
                </a:lnTo>
                <a:lnTo>
                  <a:pt x="6458" y="474"/>
                </a:lnTo>
                <a:lnTo>
                  <a:pt x="6464" y="474"/>
                </a:lnTo>
                <a:lnTo>
                  <a:pt x="6471" y="476"/>
                </a:lnTo>
                <a:lnTo>
                  <a:pt x="6478" y="476"/>
                </a:lnTo>
                <a:lnTo>
                  <a:pt x="6485" y="477"/>
                </a:lnTo>
                <a:lnTo>
                  <a:pt x="6491" y="478"/>
                </a:lnTo>
                <a:lnTo>
                  <a:pt x="6499" y="479"/>
                </a:lnTo>
                <a:lnTo>
                  <a:pt x="6505" y="480"/>
                </a:lnTo>
                <a:lnTo>
                  <a:pt x="6511" y="480"/>
                </a:lnTo>
                <a:lnTo>
                  <a:pt x="6514" y="480"/>
                </a:lnTo>
                <a:lnTo>
                  <a:pt x="6520" y="481"/>
                </a:lnTo>
                <a:lnTo>
                  <a:pt x="6526" y="481"/>
                </a:lnTo>
                <a:lnTo>
                  <a:pt x="6534" y="482"/>
                </a:lnTo>
                <a:lnTo>
                  <a:pt x="6540" y="484"/>
                </a:lnTo>
                <a:lnTo>
                  <a:pt x="6546" y="484"/>
                </a:lnTo>
                <a:lnTo>
                  <a:pt x="6552" y="482"/>
                </a:lnTo>
                <a:lnTo>
                  <a:pt x="6560" y="486"/>
                </a:lnTo>
                <a:lnTo>
                  <a:pt x="6565" y="488"/>
                </a:lnTo>
                <a:lnTo>
                  <a:pt x="6572" y="489"/>
                </a:lnTo>
                <a:lnTo>
                  <a:pt x="6578" y="490"/>
                </a:lnTo>
                <a:lnTo>
                  <a:pt x="6584" y="492"/>
                </a:lnTo>
                <a:lnTo>
                  <a:pt x="6591" y="495"/>
                </a:lnTo>
                <a:lnTo>
                  <a:pt x="6596" y="490"/>
                </a:lnTo>
                <a:lnTo>
                  <a:pt x="6590" y="489"/>
                </a:lnTo>
                <a:lnTo>
                  <a:pt x="6576" y="485"/>
                </a:lnTo>
                <a:lnTo>
                  <a:pt x="6583" y="485"/>
                </a:lnTo>
                <a:lnTo>
                  <a:pt x="6590" y="485"/>
                </a:lnTo>
                <a:lnTo>
                  <a:pt x="6596" y="486"/>
                </a:lnTo>
                <a:lnTo>
                  <a:pt x="6601" y="488"/>
                </a:lnTo>
                <a:lnTo>
                  <a:pt x="6608" y="489"/>
                </a:lnTo>
                <a:lnTo>
                  <a:pt x="6614" y="490"/>
                </a:lnTo>
                <a:lnTo>
                  <a:pt x="6621" y="488"/>
                </a:lnTo>
                <a:lnTo>
                  <a:pt x="6633" y="488"/>
                </a:lnTo>
                <a:lnTo>
                  <a:pt x="6639" y="489"/>
                </a:lnTo>
                <a:lnTo>
                  <a:pt x="6646" y="489"/>
                </a:lnTo>
                <a:lnTo>
                  <a:pt x="6654" y="490"/>
                </a:lnTo>
                <a:lnTo>
                  <a:pt x="6681" y="490"/>
                </a:lnTo>
                <a:lnTo>
                  <a:pt x="6687" y="488"/>
                </a:lnTo>
                <a:lnTo>
                  <a:pt x="6693" y="487"/>
                </a:lnTo>
                <a:lnTo>
                  <a:pt x="6699" y="488"/>
                </a:lnTo>
                <a:lnTo>
                  <a:pt x="6712" y="488"/>
                </a:lnTo>
                <a:lnTo>
                  <a:pt x="6718" y="490"/>
                </a:lnTo>
                <a:lnTo>
                  <a:pt x="6724" y="493"/>
                </a:lnTo>
                <a:lnTo>
                  <a:pt x="6730" y="496"/>
                </a:lnTo>
                <a:lnTo>
                  <a:pt x="6738" y="496"/>
                </a:lnTo>
                <a:lnTo>
                  <a:pt x="6744" y="497"/>
                </a:lnTo>
                <a:lnTo>
                  <a:pt x="6750" y="500"/>
                </a:lnTo>
                <a:lnTo>
                  <a:pt x="6756" y="502"/>
                </a:lnTo>
                <a:lnTo>
                  <a:pt x="6762" y="503"/>
                </a:lnTo>
                <a:lnTo>
                  <a:pt x="6769" y="503"/>
                </a:lnTo>
                <a:lnTo>
                  <a:pt x="6776" y="505"/>
                </a:lnTo>
                <a:lnTo>
                  <a:pt x="6782" y="505"/>
                </a:lnTo>
                <a:lnTo>
                  <a:pt x="6788" y="505"/>
                </a:lnTo>
                <a:lnTo>
                  <a:pt x="6795" y="506"/>
                </a:lnTo>
                <a:lnTo>
                  <a:pt x="6802" y="507"/>
                </a:lnTo>
                <a:lnTo>
                  <a:pt x="6809" y="509"/>
                </a:lnTo>
                <a:lnTo>
                  <a:pt x="6815" y="512"/>
                </a:lnTo>
                <a:lnTo>
                  <a:pt x="6821" y="512"/>
                </a:lnTo>
                <a:lnTo>
                  <a:pt x="6828" y="514"/>
                </a:lnTo>
                <a:lnTo>
                  <a:pt x="6835" y="514"/>
                </a:lnTo>
                <a:lnTo>
                  <a:pt x="6841" y="515"/>
                </a:lnTo>
                <a:lnTo>
                  <a:pt x="6847" y="515"/>
                </a:lnTo>
                <a:lnTo>
                  <a:pt x="6854" y="515"/>
                </a:lnTo>
                <a:lnTo>
                  <a:pt x="6862" y="517"/>
                </a:lnTo>
                <a:lnTo>
                  <a:pt x="6868" y="518"/>
                </a:lnTo>
                <a:lnTo>
                  <a:pt x="6875" y="519"/>
                </a:lnTo>
                <a:lnTo>
                  <a:pt x="6881" y="521"/>
                </a:lnTo>
                <a:lnTo>
                  <a:pt x="6887" y="522"/>
                </a:lnTo>
                <a:lnTo>
                  <a:pt x="6894" y="526"/>
                </a:lnTo>
                <a:lnTo>
                  <a:pt x="6887" y="525"/>
                </a:lnTo>
                <a:lnTo>
                  <a:pt x="6879" y="522"/>
                </a:lnTo>
                <a:lnTo>
                  <a:pt x="6874" y="522"/>
                </a:lnTo>
                <a:lnTo>
                  <a:pt x="6880" y="527"/>
                </a:lnTo>
                <a:lnTo>
                  <a:pt x="6888" y="528"/>
                </a:lnTo>
                <a:lnTo>
                  <a:pt x="6894" y="528"/>
                </a:lnTo>
                <a:lnTo>
                  <a:pt x="6901" y="528"/>
                </a:lnTo>
                <a:lnTo>
                  <a:pt x="6907" y="528"/>
                </a:lnTo>
                <a:lnTo>
                  <a:pt x="6914" y="529"/>
                </a:lnTo>
                <a:lnTo>
                  <a:pt x="6921" y="533"/>
                </a:lnTo>
                <a:lnTo>
                  <a:pt x="6927" y="535"/>
                </a:lnTo>
                <a:lnTo>
                  <a:pt x="6933" y="536"/>
                </a:lnTo>
                <a:lnTo>
                  <a:pt x="6940" y="538"/>
                </a:lnTo>
                <a:lnTo>
                  <a:pt x="6958" y="544"/>
                </a:lnTo>
                <a:lnTo>
                  <a:pt x="6964" y="547"/>
                </a:lnTo>
                <a:lnTo>
                  <a:pt x="6957" y="545"/>
                </a:lnTo>
                <a:lnTo>
                  <a:pt x="6945" y="542"/>
                </a:lnTo>
                <a:lnTo>
                  <a:pt x="6939" y="541"/>
                </a:lnTo>
                <a:lnTo>
                  <a:pt x="6945" y="542"/>
                </a:lnTo>
                <a:lnTo>
                  <a:pt x="6952" y="545"/>
                </a:lnTo>
                <a:lnTo>
                  <a:pt x="6958" y="547"/>
                </a:lnTo>
                <a:lnTo>
                  <a:pt x="6964" y="549"/>
                </a:lnTo>
                <a:lnTo>
                  <a:pt x="6971" y="549"/>
                </a:lnTo>
                <a:lnTo>
                  <a:pt x="6977" y="550"/>
                </a:lnTo>
                <a:lnTo>
                  <a:pt x="6982" y="551"/>
                </a:lnTo>
                <a:lnTo>
                  <a:pt x="6989" y="553"/>
                </a:lnTo>
                <a:lnTo>
                  <a:pt x="6995" y="550"/>
                </a:lnTo>
                <a:lnTo>
                  <a:pt x="7001" y="552"/>
                </a:lnTo>
                <a:lnTo>
                  <a:pt x="7008" y="554"/>
                </a:lnTo>
                <a:lnTo>
                  <a:pt x="7014" y="559"/>
                </a:lnTo>
                <a:lnTo>
                  <a:pt x="7020" y="559"/>
                </a:lnTo>
                <a:lnTo>
                  <a:pt x="7026" y="561"/>
                </a:lnTo>
                <a:lnTo>
                  <a:pt x="7032" y="561"/>
                </a:lnTo>
                <a:lnTo>
                  <a:pt x="7040" y="562"/>
                </a:lnTo>
                <a:lnTo>
                  <a:pt x="7047" y="565"/>
                </a:lnTo>
                <a:lnTo>
                  <a:pt x="7053" y="567"/>
                </a:lnTo>
                <a:lnTo>
                  <a:pt x="7060" y="569"/>
                </a:lnTo>
                <a:lnTo>
                  <a:pt x="7068" y="571"/>
                </a:lnTo>
                <a:lnTo>
                  <a:pt x="7074" y="575"/>
                </a:lnTo>
                <a:lnTo>
                  <a:pt x="7070" y="573"/>
                </a:lnTo>
                <a:lnTo>
                  <a:pt x="7063" y="571"/>
                </a:lnTo>
                <a:lnTo>
                  <a:pt x="7056" y="570"/>
                </a:lnTo>
                <a:lnTo>
                  <a:pt x="7063" y="574"/>
                </a:lnTo>
                <a:lnTo>
                  <a:pt x="7070" y="578"/>
                </a:lnTo>
                <a:lnTo>
                  <a:pt x="7077" y="579"/>
                </a:lnTo>
                <a:lnTo>
                  <a:pt x="7083" y="579"/>
                </a:lnTo>
                <a:lnTo>
                  <a:pt x="7090" y="582"/>
                </a:lnTo>
                <a:lnTo>
                  <a:pt x="7096" y="582"/>
                </a:lnTo>
                <a:lnTo>
                  <a:pt x="7103" y="584"/>
                </a:lnTo>
                <a:lnTo>
                  <a:pt x="7109" y="585"/>
                </a:lnTo>
                <a:lnTo>
                  <a:pt x="7116" y="587"/>
                </a:lnTo>
                <a:lnTo>
                  <a:pt x="7122" y="592"/>
                </a:lnTo>
                <a:lnTo>
                  <a:pt x="7129" y="594"/>
                </a:lnTo>
                <a:lnTo>
                  <a:pt x="7135" y="592"/>
                </a:lnTo>
                <a:lnTo>
                  <a:pt x="7129" y="590"/>
                </a:lnTo>
                <a:lnTo>
                  <a:pt x="7121" y="587"/>
                </a:lnTo>
                <a:lnTo>
                  <a:pt x="7114" y="585"/>
                </a:lnTo>
                <a:lnTo>
                  <a:pt x="7107" y="584"/>
                </a:lnTo>
                <a:lnTo>
                  <a:pt x="7094" y="579"/>
                </a:lnTo>
                <a:lnTo>
                  <a:pt x="7101" y="581"/>
                </a:lnTo>
                <a:lnTo>
                  <a:pt x="7108" y="583"/>
                </a:lnTo>
                <a:lnTo>
                  <a:pt x="7114" y="585"/>
                </a:lnTo>
                <a:lnTo>
                  <a:pt x="7121" y="587"/>
                </a:lnTo>
                <a:lnTo>
                  <a:pt x="7129" y="589"/>
                </a:lnTo>
                <a:lnTo>
                  <a:pt x="7136" y="591"/>
                </a:lnTo>
                <a:lnTo>
                  <a:pt x="7148" y="594"/>
                </a:lnTo>
                <a:lnTo>
                  <a:pt x="7142" y="593"/>
                </a:lnTo>
                <a:lnTo>
                  <a:pt x="7149" y="600"/>
                </a:lnTo>
                <a:lnTo>
                  <a:pt x="7152" y="601"/>
                </a:lnTo>
                <a:lnTo>
                  <a:pt x="7159" y="598"/>
                </a:lnTo>
                <a:lnTo>
                  <a:pt x="7165" y="599"/>
                </a:lnTo>
                <a:lnTo>
                  <a:pt x="7172" y="601"/>
                </a:lnTo>
                <a:lnTo>
                  <a:pt x="7177" y="606"/>
                </a:lnTo>
                <a:lnTo>
                  <a:pt x="7185" y="605"/>
                </a:lnTo>
                <a:lnTo>
                  <a:pt x="7192" y="606"/>
                </a:lnTo>
                <a:lnTo>
                  <a:pt x="7198" y="608"/>
                </a:lnTo>
                <a:lnTo>
                  <a:pt x="7204" y="610"/>
                </a:lnTo>
                <a:lnTo>
                  <a:pt x="7211" y="611"/>
                </a:lnTo>
                <a:lnTo>
                  <a:pt x="7219" y="614"/>
                </a:lnTo>
                <a:lnTo>
                  <a:pt x="7226" y="615"/>
                </a:lnTo>
                <a:lnTo>
                  <a:pt x="7232" y="617"/>
                </a:lnTo>
                <a:lnTo>
                  <a:pt x="7239" y="619"/>
                </a:lnTo>
                <a:lnTo>
                  <a:pt x="7246" y="621"/>
                </a:lnTo>
                <a:lnTo>
                  <a:pt x="7252" y="622"/>
                </a:lnTo>
                <a:lnTo>
                  <a:pt x="7259" y="624"/>
                </a:lnTo>
                <a:lnTo>
                  <a:pt x="7266" y="626"/>
                </a:lnTo>
                <a:lnTo>
                  <a:pt x="7273" y="627"/>
                </a:lnTo>
                <a:lnTo>
                  <a:pt x="7280" y="629"/>
                </a:lnTo>
                <a:lnTo>
                  <a:pt x="7286" y="631"/>
                </a:lnTo>
                <a:lnTo>
                  <a:pt x="7293" y="633"/>
                </a:lnTo>
                <a:lnTo>
                  <a:pt x="7300" y="635"/>
                </a:lnTo>
                <a:lnTo>
                  <a:pt x="7307" y="636"/>
                </a:lnTo>
                <a:lnTo>
                  <a:pt x="7308" y="638"/>
                </a:lnTo>
                <a:lnTo>
                  <a:pt x="7306" y="638"/>
                </a:lnTo>
                <a:lnTo>
                  <a:pt x="7319" y="644"/>
                </a:lnTo>
                <a:lnTo>
                  <a:pt x="7325" y="648"/>
                </a:lnTo>
                <a:lnTo>
                  <a:pt x="7331" y="652"/>
                </a:lnTo>
                <a:lnTo>
                  <a:pt x="7337" y="658"/>
                </a:lnTo>
                <a:lnTo>
                  <a:pt x="7342" y="655"/>
                </a:lnTo>
                <a:lnTo>
                  <a:pt x="7337" y="650"/>
                </a:lnTo>
                <a:lnTo>
                  <a:pt x="7342" y="651"/>
                </a:lnTo>
                <a:lnTo>
                  <a:pt x="7348" y="655"/>
                </a:lnTo>
                <a:lnTo>
                  <a:pt x="7354" y="655"/>
                </a:lnTo>
                <a:lnTo>
                  <a:pt x="7360" y="662"/>
                </a:lnTo>
                <a:lnTo>
                  <a:pt x="7368" y="667"/>
                </a:lnTo>
                <a:lnTo>
                  <a:pt x="7373" y="673"/>
                </a:lnTo>
                <a:lnTo>
                  <a:pt x="7380" y="678"/>
                </a:lnTo>
                <a:lnTo>
                  <a:pt x="7385" y="682"/>
                </a:lnTo>
                <a:lnTo>
                  <a:pt x="7391" y="684"/>
                </a:lnTo>
                <a:lnTo>
                  <a:pt x="7399" y="687"/>
                </a:lnTo>
                <a:lnTo>
                  <a:pt x="7405" y="691"/>
                </a:lnTo>
                <a:lnTo>
                  <a:pt x="7411" y="695"/>
                </a:lnTo>
                <a:lnTo>
                  <a:pt x="7418" y="700"/>
                </a:lnTo>
                <a:lnTo>
                  <a:pt x="7411" y="699"/>
                </a:lnTo>
                <a:lnTo>
                  <a:pt x="7416" y="706"/>
                </a:lnTo>
                <a:lnTo>
                  <a:pt x="7424" y="708"/>
                </a:lnTo>
                <a:lnTo>
                  <a:pt x="7430" y="710"/>
                </a:lnTo>
                <a:lnTo>
                  <a:pt x="7436" y="710"/>
                </a:lnTo>
                <a:lnTo>
                  <a:pt x="7443" y="712"/>
                </a:lnTo>
                <a:lnTo>
                  <a:pt x="7449" y="714"/>
                </a:lnTo>
                <a:lnTo>
                  <a:pt x="7457" y="721"/>
                </a:lnTo>
                <a:lnTo>
                  <a:pt x="7463" y="724"/>
                </a:lnTo>
                <a:lnTo>
                  <a:pt x="7469" y="726"/>
                </a:lnTo>
                <a:lnTo>
                  <a:pt x="7468" y="719"/>
                </a:lnTo>
                <a:lnTo>
                  <a:pt x="7474" y="718"/>
                </a:lnTo>
                <a:lnTo>
                  <a:pt x="7481" y="723"/>
                </a:lnTo>
                <a:lnTo>
                  <a:pt x="7487" y="728"/>
                </a:lnTo>
                <a:lnTo>
                  <a:pt x="7494" y="734"/>
                </a:lnTo>
                <a:lnTo>
                  <a:pt x="7499" y="736"/>
                </a:lnTo>
                <a:lnTo>
                  <a:pt x="7497" y="732"/>
                </a:lnTo>
                <a:lnTo>
                  <a:pt x="7496" y="727"/>
                </a:lnTo>
                <a:lnTo>
                  <a:pt x="7491" y="720"/>
                </a:lnTo>
                <a:lnTo>
                  <a:pt x="7485" y="718"/>
                </a:lnTo>
                <a:lnTo>
                  <a:pt x="7477" y="715"/>
                </a:lnTo>
                <a:lnTo>
                  <a:pt x="7471" y="714"/>
                </a:lnTo>
                <a:lnTo>
                  <a:pt x="7464" y="713"/>
                </a:lnTo>
                <a:lnTo>
                  <a:pt x="7459" y="713"/>
                </a:lnTo>
                <a:lnTo>
                  <a:pt x="7454" y="710"/>
                </a:lnTo>
                <a:lnTo>
                  <a:pt x="7458" y="703"/>
                </a:lnTo>
                <a:lnTo>
                  <a:pt x="7451" y="698"/>
                </a:lnTo>
                <a:lnTo>
                  <a:pt x="7444" y="695"/>
                </a:lnTo>
                <a:lnTo>
                  <a:pt x="7438" y="691"/>
                </a:lnTo>
                <a:lnTo>
                  <a:pt x="7432" y="687"/>
                </a:lnTo>
                <a:lnTo>
                  <a:pt x="7425" y="683"/>
                </a:lnTo>
                <a:lnTo>
                  <a:pt x="7418" y="683"/>
                </a:lnTo>
                <a:lnTo>
                  <a:pt x="7412" y="679"/>
                </a:lnTo>
                <a:lnTo>
                  <a:pt x="7405" y="679"/>
                </a:lnTo>
                <a:lnTo>
                  <a:pt x="7400" y="676"/>
                </a:lnTo>
                <a:lnTo>
                  <a:pt x="7392" y="675"/>
                </a:lnTo>
                <a:lnTo>
                  <a:pt x="7400" y="675"/>
                </a:lnTo>
                <a:lnTo>
                  <a:pt x="7413" y="675"/>
                </a:lnTo>
                <a:lnTo>
                  <a:pt x="7419" y="675"/>
                </a:lnTo>
                <a:lnTo>
                  <a:pt x="7427" y="675"/>
                </a:lnTo>
                <a:lnTo>
                  <a:pt x="7433" y="673"/>
                </a:lnTo>
                <a:lnTo>
                  <a:pt x="7439" y="674"/>
                </a:lnTo>
                <a:lnTo>
                  <a:pt x="7446" y="679"/>
                </a:lnTo>
                <a:lnTo>
                  <a:pt x="7452" y="676"/>
                </a:lnTo>
                <a:lnTo>
                  <a:pt x="7459" y="676"/>
                </a:lnTo>
                <a:lnTo>
                  <a:pt x="7465" y="679"/>
                </a:lnTo>
                <a:lnTo>
                  <a:pt x="7459" y="680"/>
                </a:lnTo>
                <a:lnTo>
                  <a:pt x="7464" y="686"/>
                </a:lnTo>
                <a:lnTo>
                  <a:pt x="7471" y="691"/>
                </a:lnTo>
                <a:lnTo>
                  <a:pt x="7477" y="690"/>
                </a:lnTo>
                <a:lnTo>
                  <a:pt x="7473" y="683"/>
                </a:lnTo>
                <a:lnTo>
                  <a:pt x="7479" y="687"/>
                </a:lnTo>
                <a:lnTo>
                  <a:pt x="7487" y="687"/>
                </a:lnTo>
                <a:lnTo>
                  <a:pt x="7493" y="688"/>
                </a:lnTo>
                <a:lnTo>
                  <a:pt x="7499" y="687"/>
                </a:lnTo>
                <a:lnTo>
                  <a:pt x="7506" y="686"/>
                </a:lnTo>
                <a:lnTo>
                  <a:pt x="7499" y="683"/>
                </a:lnTo>
                <a:lnTo>
                  <a:pt x="7493" y="683"/>
                </a:lnTo>
                <a:lnTo>
                  <a:pt x="7487" y="682"/>
                </a:lnTo>
                <a:lnTo>
                  <a:pt x="7479" y="681"/>
                </a:lnTo>
                <a:lnTo>
                  <a:pt x="7473" y="679"/>
                </a:lnTo>
                <a:lnTo>
                  <a:pt x="7482" y="679"/>
                </a:lnTo>
                <a:lnTo>
                  <a:pt x="7490" y="680"/>
                </a:lnTo>
                <a:lnTo>
                  <a:pt x="7496" y="682"/>
                </a:lnTo>
                <a:lnTo>
                  <a:pt x="7490" y="682"/>
                </a:lnTo>
                <a:lnTo>
                  <a:pt x="7497" y="682"/>
                </a:lnTo>
                <a:lnTo>
                  <a:pt x="7503" y="683"/>
                </a:lnTo>
                <a:lnTo>
                  <a:pt x="7510" y="684"/>
                </a:lnTo>
                <a:lnTo>
                  <a:pt x="7517" y="684"/>
                </a:lnTo>
                <a:lnTo>
                  <a:pt x="7524" y="684"/>
                </a:lnTo>
                <a:lnTo>
                  <a:pt x="7537" y="684"/>
                </a:lnTo>
                <a:lnTo>
                  <a:pt x="7545" y="687"/>
                </a:lnTo>
                <a:lnTo>
                  <a:pt x="7550" y="691"/>
                </a:lnTo>
                <a:lnTo>
                  <a:pt x="7557" y="694"/>
                </a:lnTo>
                <a:lnTo>
                  <a:pt x="7563" y="696"/>
                </a:lnTo>
                <a:lnTo>
                  <a:pt x="7569" y="697"/>
                </a:lnTo>
                <a:lnTo>
                  <a:pt x="7577" y="702"/>
                </a:lnTo>
                <a:lnTo>
                  <a:pt x="7584" y="705"/>
                </a:lnTo>
                <a:lnTo>
                  <a:pt x="7590" y="707"/>
                </a:lnTo>
                <a:lnTo>
                  <a:pt x="7596" y="710"/>
                </a:lnTo>
                <a:lnTo>
                  <a:pt x="7604" y="711"/>
                </a:lnTo>
                <a:lnTo>
                  <a:pt x="7611" y="713"/>
                </a:lnTo>
                <a:lnTo>
                  <a:pt x="7617" y="714"/>
                </a:lnTo>
                <a:lnTo>
                  <a:pt x="7623" y="715"/>
                </a:lnTo>
                <a:lnTo>
                  <a:pt x="7630" y="719"/>
                </a:lnTo>
                <a:lnTo>
                  <a:pt x="7637" y="721"/>
                </a:lnTo>
                <a:lnTo>
                  <a:pt x="7644" y="723"/>
                </a:lnTo>
                <a:lnTo>
                  <a:pt x="7650" y="727"/>
                </a:lnTo>
                <a:lnTo>
                  <a:pt x="7657" y="727"/>
                </a:lnTo>
                <a:lnTo>
                  <a:pt x="7657" y="735"/>
                </a:lnTo>
                <a:lnTo>
                  <a:pt x="7664" y="730"/>
                </a:lnTo>
                <a:lnTo>
                  <a:pt x="7670" y="731"/>
                </a:lnTo>
                <a:lnTo>
                  <a:pt x="7677" y="732"/>
                </a:lnTo>
                <a:lnTo>
                  <a:pt x="7683" y="738"/>
                </a:lnTo>
                <a:lnTo>
                  <a:pt x="7677" y="738"/>
                </a:lnTo>
                <a:lnTo>
                  <a:pt x="7683" y="739"/>
                </a:lnTo>
                <a:lnTo>
                  <a:pt x="7689" y="739"/>
                </a:lnTo>
                <a:lnTo>
                  <a:pt x="7697" y="740"/>
                </a:lnTo>
                <a:lnTo>
                  <a:pt x="7706" y="747"/>
                </a:lnTo>
                <a:lnTo>
                  <a:pt x="7698" y="754"/>
                </a:lnTo>
                <a:lnTo>
                  <a:pt x="7699" y="761"/>
                </a:lnTo>
                <a:lnTo>
                  <a:pt x="7705" y="767"/>
                </a:lnTo>
                <a:lnTo>
                  <a:pt x="7711" y="770"/>
                </a:lnTo>
                <a:lnTo>
                  <a:pt x="7713" y="778"/>
                </a:lnTo>
                <a:lnTo>
                  <a:pt x="7707" y="777"/>
                </a:lnTo>
                <a:lnTo>
                  <a:pt x="7701" y="775"/>
                </a:lnTo>
                <a:lnTo>
                  <a:pt x="7694" y="773"/>
                </a:lnTo>
                <a:lnTo>
                  <a:pt x="7687" y="771"/>
                </a:lnTo>
                <a:lnTo>
                  <a:pt x="7681" y="771"/>
                </a:lnTo>
                <a:lnTo>
                  <a:pt x="7674" y="768"/>
                </a:lnTo>
                <a:lnTo>
                  <a:pt x="7661" y="764"/>
                </a:lnTo>
                <a:lnTo>
                  <a:pt x="7654" y="762"/>
                </a:lnTo>
                <a:lnTo>
                  <a:pt x="7661" y="765"/>
                </a:lnTo>
                <a:lnTo>
                  <a:pt x="7668" y="768"/>
                </a:lnTo>
                <a:lnTo>
                  <a:pt x="7674" y="771"/>
                </a:lnTo>
                <a:lnTo>
                  <a:pt x="7681" y="773"/>
                </a:lnTo>
                <a:lnTo>
                  <a:pt x="7687" y="775"/>
                </a:lnTo>
                <a:lnTo>
                  <a:pt x="7694" y="777"/>
                </a:lnTo>
                <a:lnTo>
                  <a:pt x="7700" y="779"/>
                </a:lnTo>
                <a:lnTo>
                  <a:pt x="7705" y="786"/>
                </a:lnTo>
                <a:lnTo>
                  <a:pt x="7698" y="786"/>
                </a:lnTo>
                <a:lnTo>
                  <a:pt x="7691" y="784"/>
                </a:lnTo>
                <a:lnTo>
                  <a:pt x="7685" y="783"/>
                </a:lnTo>
                <a:lnTo>
                  <a:pt x="7678" y="783"/>
                </a:lnTo>
                <a:lnTo>
                  <a:pt x="7672" y="784"/>
                </a:lnTo>
                <a:lnTo>
                  <a:pt x="7666" y="786"/>
                </a:lnTo>
                <a:lnTo>
                  <a:pt x="7659" y="786"/>
                </a:lnTo>
                <a:lnTo>
                  <a:pt x="7667" y="783"/>
                </a:lnTo>
                <a:lnTo>
                  <a:pt x="7659" y="783"/>
                </a:lnTo>
                <a:lnTo>
                  <a:pt x="7653" y="781"/>
                </a:lnTo>
                <a:lnTo>
                  <a:pt x="7647" y="783"/>
                </a:lnTo>
                <a:lnTo>
                  <a:pt x="7641" y="780"/>
                </a:lnTo>
                <a:lnTo>
                  <a:pt x="7635" y="777"/>
                </a:lnTo>
                <a:lnTo>
                  <a:pt x="7628" y="773"/>
                </a:lnTo>
                <a:lnTo>
                  <a:pt x="7622" y="772"/>
                </a:lnTo>
                <a:lnTo>
                  <a:pt x="7616" y="771"/>
                </a:lnTo>
                <a:lnTo>
                  <a:pt x="7609" y="771"/>
                </a:lnTo>
                <a:lnTo>
                  <a:pt x="7602" y="771"/>
                </a:lnTo>
                <a:lnTo>
                  <a:pt x="7609" y="773"/>
                </a:lnTo>
                <a:lnTo>
                  <a:pt x="7616" y="776"/>
                </a:lnTo>
                <a:lnTo>
                  <a:pt x="7629" y="778"/>
                </a:lnTo>
                <a:lnTo>
                  <a:pt x="7636" y="783"/>
                </a:lnTo>
                <a:lnTo>
                  <a:pt x="7643" y="787"/>
                </a:lnTo>
                <a:lnTo>
                  <a:pt x="7648" y="791"/>
                </a:lnTo>
                <a:lnTo>
                  <a:pt x="7654" y="786"/>
                </a:lnTo>
                <a:lnTo>
                  <a:pt x="7660" y="793"/>
                </a:lnTo>
                <a:lnTo>
                  <a:pt x="7667" y="799"/>
                </a:lnTo>
                <a:lnTo>
                  <a:pt x="7673" y="803"/>
                </a:lnTo>
                <a:lnTo>
                  <a:pt x="7667" y="801"/>
                </a:lnTo>
                <a:lnTo>
                  <a:pt x="7660" y="801"/>
                </a:lnTo>
                <a:lnTo>
                  <a:pt x="7654" y="804"/>
                </a:lnTo>
                <a:lnTo>
                  <a:pt x="7660" y="804"/>
                </a:lnTo>
                <a:lnTo>
                  <a:pt x="7667" y="804"/>
                </a:lnTo>
                <a:lnTo>
                  <a:pt x="7673" y="805"/>
                </a:lnTo>
                <a:lnTo>
                  <a:pt x="7679" y="808"/>
                </a:lnTo>
                <a:lnTo>
                  <a:pt x="7685" y="812"/>
                </a:lnTo>
                <a:lnTo>
                  <a:pt x="7691" y="818"/>
                </a:lnTo>
                <a:lnTo>
                  <a:pt x="7689" y="826"/>
                </a:lnTo>
                <a:lnTo>
                  <a:pt x="7683" y="827"/>
                </a:lnTo>
                <a:lnTo>
                  <a:pt x="7677" y="829"/>
                </a:lnTo>
                <a:lnTo>
                  <a:pt x="7670" y="828"/>
                </a:lnTo>
                <a:lnTo>
                  <a:pt x="7670" y="835"/>
                </a:lnTo>
                <a:lnTo>
                  <a:pt x="7676" y="831"/>
                </a:lnTo>
                <a:lnTo>
                  <a:pt x="7682" y="833"/>
                </a:lnTo>
                <a:lnTo>
                  <a:pt x="7688" y="836"/>
                </a:lnTo>
                <a:lnTo>
                  <a:pt x="7685" y="843"/>
                </a:lnTo>
                <a:lnTo>
                  <a:pt x="7691" y="842"/>
                </a:lnTo>
                <a:lnTo>
                  <a:pt x="7698" y="845"/>
                </a:lnTo>
                <a:lnTo>
                  <a:pt x="7705" y="848"/>
                </a:lnTo>
                <a:lnTo>
                  <a:pt x="7711" y="848"/>
                </a:lnTo>
                <a:lnTo>
                  <a:pt x="7717" y="850"/>
                </a:lnTo>
                <a:lnTo>
                  <a:pt x="7725" y="851"/>
                </a:lnTo>
                <a:lnTo>
                  <a:pt x="7731" y="855"/>
                </a:lnTo>
                <a:lnTo>
                  <a:pt x="7737" y="860"/>
                </a:lnTo>
                <a:lnTo>
                  <a:pt x="7731" y="861"/>
                </a:lnTo>
                <a:lnTo>
                  <a:pt x="7725" y="861"/>
                </a:lnTo>
                <a:lnTo>
                  <a:pt x="7718" y="859"/>
                </a:lnTo>
                <a:lnTo>
                  <a:pt x="7712" y="855"/>
                </a:lnTo>
                <a:lnTo>
                  <a:pt x="7705" y="857"/>
                </a:lnTo>
                <a:lnTo>
                  <a:pt x="7712" y="858"/>
                </a:lnTo>
                <a:lnTo>
                  <a:pt x="7717" y="864"/>
                </a:lnTo>
                <a:lnTo>
                  <a:pt x="7721" y="869"/>
                </a:lnTo>
                <a:lnTo>
                  <a:pt x="7714" y="872"/>
                </a:lnTo>
                <a:lnTo>
                  <a:pt x="7713" y="871"/>
                </a:lnTo>
                <a:lnTo>
                  <a:pt x="7707" y="869"/>
                </a:lnTo>
                <a:lnTo>
                  <a:pt x="7701" y="868"/>
                </a:lnTo>
                <a:lnTo>
                  <a:pt x="7694" y="864"/>
                </a:lnTo>
                <a:lnTo>
                  <a:pt x="7690" y="857"/>
                </a:lnTo>
                <a:lnTo>
                  <a:pt x="7684" y="852"/>
                </a:lnTo>
                <a:lnTo>
                  <a:pt x="7678" y="848"/>
                </a:lnTo>
                <a:lnTo>
                  <a:pt x="7672" y="847"/>
                </a:lnTo>
                <a:lnTo>
                  <a:pt x="7674" y="848"/>
                </a:lnTo>
                <a:lnTo>
                  <a:pt x="7681" y="852"/>
                </a:lnTo>
                <a:lnTo>
                  <a:pt x="7687" y="858"/>
                </a:lnTo>
                <a:lnTo>
                  <a:pt x="7684" y="865"/>
                </a:lnTo>
                <a:lnTo>
                  <a:pt x="7678" y="865"/>
                </a:lnTo>
                <a:lnTo>
                  <a:pt x="7672" y="863"/>
                </a:lnTo>
                <a:lnTo>
                  <a:pt x="7658" y="860"/>
                </a:lnTo>
                <a:lnTo>
                  <a:pt x="7652" y="857"/>
                </a:lnTo>
                <a:lnTo>
                  <a:pt x="7647" y="852"/>
                </a:lnTo>
                <a:lnTo>
                  <a:pt x="7640" y="849"/>
                </a:lnTo>
                <a:lnTo>
                  <a:pt x="7634" y="848"/>
                </a:lnTo>
                <a:lnTo>
                  <a:pt x="7626" y="843"/>
                </a:lnTo>
                <a:lnTo>
                  <a:pt x="7624" y="843"/>
                </a:lnTo>
                <a:lnTo>
                  <a:pt x="7617" y="843"/>
                </a:lnTo>
                <a:lnTo>
                  <a:pt x="7612" y="841"/>
                </a:lnTo>
                <a:lnTo>
                  <a:pt x="7598" y="837"/>
                </a:lnTo>
                <a:lnTo>
                  <a:pt x="7592" y="836"/>
                </a:lnTo>
                <a:lnTo>
                  <a:pt x="7585" y="834"/>
                </a:lnTo>
                <a:lnTo>
                  <a:pt x="7580" y="833"/>
                </a:lnTo>
                <a:lnTo>
                  <a:pt x="7572" y="829"/>
                </a:lnTo>
                <a:lnTo>
                  <a:pt x="7579" y="835"/>
                </a:lnTo>
                <a:lnTo>
                  <a:pt x="7572" y="835"/>
                </a:lnTo>
                <a:lnTo>
                  <a:pt x="7567" y="834"/>
                </a:lnTo>
                <a:lnTo>
                  <a:pt x="7560" y="834"/>
                </a:lnTo>
                <a:lnTo>
                  <a:pt x="7554" y="829"/>
                </a:lnTo>
                <a:lnTo>
                  <a:pt x="7548" y="829"/>
                </a:lnTo>
                <a:lnTo>
                  <a:pt x="7541" y="826"/>
                </a:lnTo>
                <a:lnTo>
                  <a:pt x="7534" y="825"/>
                </a:lnTo>
                <a:lnTo>
                  <a:pt x="7528" y="823"/>
                </a:lnTo>
                <a:lnTo>
                  <a:pt x="7522" y="820"/>
                </a:lnTo>
                <a:lnTo>
                  <a:pt x="7516" y="815"/>
                </a:lnTo>
                <a:lnTo>
                  <a:pt x="7509" y="809"/>
                </a:lnTo>
                <a:lnTo>
                  <a:pt x="7503" y="805"/>
                </a:lnTo>
                <a:lnTo>
                  <a:pt x="7496" y="802"/>
                </a:lnTo>
                <a:lnTo>
                  <a:pt x="7490" y="797"/>
                </a:lnTo>
                <a:lnTo>
                  <a:pt x="7484" y="793"/>
                </a:lnTo>
                <a:lnTo>
                  <a:pt x="7477" y="791"/>
                </a:lnTo>
                <a:lnTo>
                  <a:pt x="7471" y="788"/>
                </a:lnTo>
                <a:lnTo>
                  <a:pt x="7464" y="786"/>
                </a:lnTo>
                <a:lnTo>
                  <a:pt x="7458" y="786"/>
                </a:lnTo>
                <a:lnTo>
                  <a:pt x="7451" y="785"/>
                </a:lnTo>
                <a:lnTo>
                  <a:pt x="7444" y="784"/>
                </a:lnTo>
                <a:lnTo>
                  <a:pt x="7438" y="781"/>
                </a:lnTo>
                <a:lnTo>
                  <a:pt x="7432" y="780"/>
                </a:lnTo>
                <a:lnTo>
                  <a:pt x="7419" y="779"/>
                </a:lnTo>
                <a:lnTo>
                  <a:pt x="7412" y="778"/>
                </a:lnTo>
                <a:lnTo>
                  <a:pt x="7406" y="778"/>
                </a:lnTo>
                <a:lnTo>
                  <a:pt x="7401" y="784"/>
                </a:lnTo>
                <a:lnTo>
                  <a:pt x="7395" y="786"/>
                </a:lnTo>
                <a:lnTo>
                  <a:pt x="7388" y="787"/>
                </a:lnTo>
                <a:lnTo>
                  <a:pt x="7381" y="786"/>
                </a:lnTo>
                <a:lnTo>
                  <a:pt x="7375" y="787"/>
                </a:lnTo>
                <a:lnTo>
                  <a:pt x="7369" y="786"/>
                </a:lnTo>
                <a:lnTo>
                  <a:pt x="7356" y="786"/>
                </a:lnTo>
                <a:lnTo>
                  <a:pt x="7349" y="785"/>
                </a:lnTo>
                <a:lnTo>
                  <a:pt x="7343" y="781"/>
                </a:lnTo>
                <a:lnTo>
                  <a:pt x="7337" y="775"/>
                </a:lnTo>
                <a:lnTo>
                  <a:pt x="7330" y="769"/>
                </a:lnTo>
                <a:lnTo>
                  <a:pt x="7318" y="765"/>
                </a:lnTo>
                <a:lnTo>
                  <a:pt x="7311" y="763"/>
                </a:lnTo>
                <a:lnTo>
                  <a:pt x="7305" y="760"/>
                </a:lnTo>
                <a:lnTo>
                  <a:pt x="7298" y="757"/>
                </a:lnTo>
                <a:lnTo>
                  <a:pt x="7291" y="753"/>
                </a:lnTo>
                <a:lnTo>
                  <a:pt x="7285" y="750"/>
                </a:lnTo>
                <a:lnTo>
                  <a:pt x="7291" y="751"/>
                </a:lnTo>
                <a:lnTo>
                  <a:pt x="7289" y="744"/>
                </a:lnTo>
                <a:lnTo>
                  <a:pt x="7286" y="737"/>
                </a:lnTo>
                <a:lnTo>
                  <a:pt x="7280" y="730"/>
                </a:lnTo>
                <a:lnTo>
                  <a:pt x="7273" y="726"/>
                </a:lnTo>
                <a:lnTo>
                  <a:pt x="7267" y="726"/>
                </a:lnTo>
                <a:lnTo>
                  <a:pt x="7271" y="731"/>
                </a:lnTo>
                <a:lnTo>
                  <a:pt x="7271" y="738"/>
                </a:lnTo>
                <a:lnTo>
                  <a:pt x="7265" y="738"/>
                </a:lnTo>
                <a:lnTo>
                  <a:pt x="7259" y="735"/>
                </a:lnTo>
                <a:lnTo>
                  <a:pt x="7253" y="732"/>
                </a:lnTo>
                <a:lnTo>
                  <a:pt x="7247" y="727"/>
                </a:lnTo>
                <a:lnTo>
                  <a:pt x="7239" y="723"/>
                </a:lnTo>
                <a:lnTo>
                  <a:pt x="7246" y="728"/>
                </a:lnTo>
                <a:lnTo>
                  <a:pt x="7247" y="729"/>
                </a:lnTo>
                <a:lnTo>
                  <a:pt x="7240" y="729"/>
                </a:lnTo>
                <a:lnTo>
                  <a:pt x="7234" y="728"/>
                </a:lnTo>
                <a:lnTo>
                  <a:pt x="7240" y="731"/>
                </a:lnTo>
                <a:lnTo>
                  <a:pt x="7247" y="735"/>
                </a:lnTo>
                <a:lnTo>
                  <a:pt x="7253" y="737"/>
                </a:lnTo>
                <a:lnTo>
                  <a:pt x="7247" y="742"/>
                </a:lnTo>
                <a:lnTo>
                  <a:pt x="7239" y="743"/>
                </a:lnTo>
                <a:lnTo>
                  <a:pt x="7234" y="737"/>
                </a:lnTo>
                <a:lnTo>
                  <a:pt x="7236" y="744"/>
                </a:lnTo>
                <a:lnTo>
                  <a:pt x="7243" y="750"/>
                </a:lnTo>
                <a:lnTo>
                  <a:pt x="7250" y="755"/>
                </a:lnTo>
                <a:lnTo>
                  <a:pt x="7255" y="759"/>
                </a:lnTo>
                <a:lnTo>
                  <a:pt x="7261" y="762"/>
                </a:lnTo>
                <a:lnTo>
                  <a:pt x="7268" y="765"/>
                </a:lnTo>
                <a:lnTo>
                  <a:pt x="7275" y="768"/>
                </a:lnTo>
                <a:lnTo>
                  <a:pt x="7282" y="770"/>
                </a:lnTo>
                <a:lnTo>
                  <a:pt x="7288" y="772"/>
                </a:lnTo>
                <a:lnTo>
                  <a:pt x="7294" y="773"/>
                </a:lnTo>
                <a:lnTo>
                  <a:pt x="7300" y="778"/>
                </a:lnTo>
                <a:lnTo>
                  <a:pt x="7307" y="781"/>
                </a:lnTo>
                <a:lnTo>
                  <a:pt x="7308" y="788"/>
                </a:lnTo>
                <a:lnTo>
                  <a:pt x="7301" y="789"/>
                </a:lnTo>
                <a:lnTo>
                  <a:pt x="7295" y="789"/>
                </a:lnTo>
                <a:lnTo>
                  <a:pt x="7289" y="792"/>
                </a:lnTo>
                <a:lnTo>
                  <a:pt x="7286" y="792"/>
                </a:lnTo>
                <a:lnTo>
                  <a:pt x="7286" y="796"/>
                </a:lnTo>
                <a:lnTo>
                  <a:pt x="7293" y="796"/>
                </a:lnTo>
                <a:lnTo>
                  <a:pt x="7298" y="799"/>
                </a:lnTo>
                <a:lnTo>
                  <a:pt x="7293" y="794"/>
                </a:lnTo>
                <a:lnTo>
                  <a:pt x="7298" y="792"/>
                </a:lnTo>
                <a:lnTo>
                  <a:pt x="7306" y="792"/>
                </a:lnTo>
                <a:lnTo>
                  <a:pt x="7313" y="793"/>
                </a:lnTo>
                <a:lnTo>
                  <a:pt x="7318" y="800"/>
                </a:lnTo>
                <a:lnTo>
                  <a:pt x="7323" y="805"/>
                </a:lnTo>
                <a:lnTo>
                  <a:pt x="7321" y="813"/>
                </a:lnTo>
                <a:lnTo>
                  <a:pt x="7315" y="815"/>
                </a:lnTo>
                <a:lnTo>
                  <a:pt x="7310" y="818"/>
                </a:lnTo>
                <a:lnTo>
                  <a:pt x="7311" y="825"/>
                </a:lnTo>
                <a:lnTo>
                  <a:pt x="7307" y="832"/>
                </a:lnTo>
                <a:lnTo>
                  <a:pt x="7300" y="834"/>
                </a:lnTo>
                <a:lnTo>
                  <a:pt x="7294" y="840"/>
                </a:lnTo>
                <a:lnTo>
                  <a:pt x="7289" y="847"/>
                </a:lnTo>
                <a:lnTo>
                  <a:pt x="7283" y="848"/>
                </a:lnTo>
                <a:lnTo>
                  <a:pt x="7287" y="841"/>
                </a:lnTo>
                <a:lnTo>
                  <a:pt x="7280" y="841"/>
                </a:lnTo>
                <a:lnTo>
                  <a:pt x="7273" y="843"/>
                </a:lnTo>
                <a:lnTo>
                  <a:pt x="7267" y="843"/>
                </a:lnTo>
                <a:lnTo>
                  <a:pt x="7261" y="842"/>
                </a:lnTo>
                <a:lnTo>
                  <a:pt x="7255" y="841"/>
                </a:lnTo>
                <a:lnTo>
                  <a:pt x="7249" y="841"/>
                </a:lnTo>
                <a:lnTo>
                  <a:pt x="7242" y="840"/>
                </a:lnTo>
                <a:lnTo>
                  <a:pt x="7236" y="840"/>
                </a:lnTo>
                <a:lnTo>
                  <a:pt x="7230" y="839"/>
                </a:lnTo>
                <a:lnTo>
                  <a:pt x="7224" y="835"/>
                </a:lnTo>
                <a:lnTo>
                  <a:pt x="7217" y="833"/>
                </a:lnTo>
                <a:lnTo>
                  <a:pt x="7210" y="829"/>
                </a:lnTo>
                <a:lnTo>
                  <a:pt x="7204" y="825"/>
                </a:lnTo>
                <a:lnTo>
                  <a:pt x="7197" y="825"/>
                </a:lnTo>
                <a:lnTo>
                  <a:pt x="7191" y="823"/>
                </a:lnTo>
                <a:lnTo>
                  <a:pt x="7185" y="818"/>
                </a:lnTo>
                <a:lnTo>
                  <a:pt x="7172" y="816"/>
                </a:lnTo>
                <a:lnTo>
                  <a:pt x="7166" y="813"/>
                </a:lnTo>
                <a:lnTo>
                  <a:pt x="7159" y="817"/>
                </a:lnTo>
                <a:lnTo>
                  <a:pt x="7152" y="817"/>
                </a:lnTo>
                <a:lnTo>
                  <a:pt x="7146" y="815"/>
                </a:lnTo>
                <a:lnTo>
                  <a:pt x="7140" y="817"/>
                </a:lnTo>
                <a:lnTo>
                  <a:pt x="7146" y="817"/>
                </a:lnTo>
                <a:lnTo>
                  <a:pt x="7152" y="819"/>
                </a:lnTo>
                <a:lnTo>
                  <a:pt x="7160" y="819"/>
                </a:lnTo>
                <a:lnTo>
                  <a:pt x="7166" y="817"/>
                </a:lnTo>
                <a:lnTo>
                  <a:pt x="7172" y="817"/>
                </a:lnTo>
                <a:lnTo>
                  <a:pt x="7198" y="827"/>
                </a:lnTo>
                <a:lnTo>
                  <a:pt x="7203" y="834"/>
                </a:lnTo>
                <a:lnTo>
                  <a:pt x="7197" y="835"/>
                </a:lnTo>
                <a:lnTo>
                  <a:pt x="7191" y="834"/>
                </a:lnTo>
                <a:lnTo>
                  <a:pt x="7183" y="831"/>
                </a:lnTo>
                <a:lnTo>
                  <a:pt x="7177" y="829"/>
                </a:lnTo>
                <a:lnTo>
                  <a:pt x="7171" y="829"/>
                </a:lnTo>
                <a:lnTo>
                  <a:pt x="7165" y="832"/>
                </a:lnTo>
                <a:lnTo>
                  <a:pt x="7158" y="829"/>
                </a:lnTo>
                <a:lnTo>
                  <a:pt x="7153" y="827"/>
                </a:lnTo>
                <a:lnTo>
                  <a:pt x="7146" y="826"/>
                </a:lnTo>
                <a:lnTo>
                  <a:pt x="7141" y="825"/>
                </a:lnTo>
                <a:lnTo>
                  <a:pt x="7135" y="826"/>
                </a:lnTo>
                <a:lnTo>
                  <a:pt x="7142" y="827"/>
                </a:lnTo>
                <a:lnTo>
                  <a:pt x="7148" y="827"/>
                </a:lnTo>
                <a:lnTo>
                  <a:pt x="7154" y="831"/>
                </a:lnTo>
                <a:lnTo>
                  <a:pt x="7161" y="835"/>
                </a:lnTo>
                <a:lnTo>
                  <a:pt x="7168" y="837"/>
                </a:lnTo>
                <a:lnTo>
                  <a:pt x="7174" y="841"/>
                </a:lnTo>
                <a:lnTo>
                  <a:pt x="7168" y="848"/>
                </a:lnTo>
                <a:lnTo>
                  <a:pt x="7174" y="847"/>
                </a:lnTo>
                <a:lnTo>
                  <a:pt x="7181" y="841"/>
                </a:lnTo>
                <a:lnTo>
                  <a:pt x="7188" y="843"/>
                </a:lnTo>
                <a:lnTo>
                  <a:pt x="7194" y="847"/>
                </a:lnTo>
                <a:lnTo>
                  <a:pt x="7200" y="845"/>
                </a:lnTo>
                <a:lnTo>
                  <a:pt x="7204" y="839"/>
                </a:lnTo>
                <a:lnTo>
                  <a:pt x="7210" y="836"/>
                </a:lnTo>
                <a:lnTo>
                  <a:pt x="7216" y="835"/>
                </a:lnTo>
                <a:lnTo>
                  <a:pt x="7223" y="839"/>
                </a:lnTo>
                <a:lnTo>
                  <a:pt x="7228" y="844"/>
                </a:lnTo>
                <a:lnTo>
                  <a:pt x="7232" y="851"/>
                </a:lnTo>
                <a:lnTo>
                  <a:pt x="7239" y="856"/>
                </a:lnTo>
                <a:lnTo>
                  <a:pt x="7245" y="859"/>
                </a:lnTo>
                <a:lnTo>
                  <a:pt x="7252" y="861"/>
                </a:lnTo>
                <a:lnTo>
                  <a:pt x="7253" y="861"/>
                </a:lnTo>
                <a:lnTo>
                  <a:pt x="7266" y="867"/>
                </a:lnTo>
                <a:lnTo>
                  <a:pt x="7271" y="869"/>
                </a:lnTo>
                <a:lnTo>
                  <a:pt x="7279" y="872"/>
                </a:lnTo>
                <a:lnTo>
                  <a:pt x="7285" y="873"/>
                </a:lnTo>
                <a:lnTo>
                  <a:pt x="7291" y="874"/>
                </a:lnTo>
                <a:lnTo>
                  <a:pt x="7297" y="874"/>
                </a:lnTo>
                <a:lnTo>
                  <a:pt x="7291" y="871"/>
                </a:lnTo>
                <a:lnTo>
                  <a:pt x="7293" y="865"/>
                </a:lnTo>
                <a:lnTo>
                  <a:pt x="7300" y="868"/>
                </a:lnTo>
                <a:lnTo>
                  <a:pt x="7307" y="872"/>
                </a:lnTo>
                <a:lnTo>
                  <a:pt x="7314" y="876"/>
                </a:lnTo>
                <a:lnTo>
                  <a:pt x="7320" y="880"/>
                </a:lnTo>
                <a:lnTo>
                  <a:pt x="7326" y="883"/>
                </a:lnTo>
                <a:lnTo>
                  <a:pt x="7332" y="886"/>
                </a:lnTo>
                <a:lnTo>
                  <a:pt x="7326" y="885"/>
                </a:lnTo>
                <a:lnTo>
                  <a:pt x="7332" y="892"/>
                </a:lnTo>
                <a:lnTo>
                  <a:pt x="7338" y="891"/>
                </a:lnTo>
                <a:lnTo>
                  <a:pt x="7345" y="892"/>
                </a:lnTo>
                <a:lnTo>
                  <a:pt x="7352" y="897"/>
                </a:lnTo>
                <a:lnTo>
                  <a:pt x="7358" y="901"/>
                </a:lnTo>
                <a:lnTo>
                  <a:pt x="7365" y="906"/>
                </a:lnTo>
                <a:lnTo>
                  <a:pt x="7371" y="910"/>
                </a:lnTo>
                <a:lnTo>
                  <a:pt x="7377" y="916"/>
                </a:lnTo>
                <a:lnTo>
                  <a:pt x="7371" y="915"/>
                </a:lnTo>
                <a:lnTo>
                  <a:pt x="7377" y="918"/>
                </a:lnTo>
                <a:lnTo>
                  <a:pt x="7371" y="916"/>
                </a:lnTo>
                <a:lnTo>
                  <a:pt x="7365" y="915"/>
                </a:lnTo>
                <a:lnTo>
                  <a:pt x="7363" y="922"/>
                </a:lnTo>
                <a:lnTo>
                  <a:pt x="7369" y="918"/>
                </a:lnTo>
                <a:lnTo>
                  <a:pt x="7376" y="920"/>
                </a:lnTo>
                <a:lnTo>
                  <a:pt x="7382" y="921"/>
                </a:lnTo>
                <a:lnTo>
                  <a:pt x="7387" y="929"/>
                </a:lnTo>
                <a:lnTo>
                  <a:pt x="7393" y="926"/>
                </a:lnTo>
                <a:lnTo>
                  <a:pt x="7387" y="923"/>
                </a:lnTo>
                <a:lnTo>
                  <a:pt x="7380" y="917"/>
                </a:lnTo>
                <a:lnTo>
                  <a:pt x="7387" y="922"/>
                </a:lnTo>
                <a:lnTo>
                  <a:pt x="7393" y="926"/>
                </a:lnTo>
                <a:lnTo>
                  <a:pt x="7407" y="933"/>
                </a:lnTo>
                <a:lnTo>
                  <a:pt x="7410" y="934"/>
                </a:lnTo>
                <a:lnTo>
                  <a:pt x="7415" y="938"/>
                </a:lnTo>
                <a:lnTo>
                  <a:pt x="7410" y="934"/>
                </a:lnTo>
                <a:lnTo>
                  <a:pt x="7403" y="934"/>
                </a:lnTo>
                <a:lnTo>
                  <a:pt x="7409" y="936"/>
                </a:lnTo>
                <a:lnTo>
                  <a:pt x="7416" y="939"/>
                </a:lnTo>
                <a:lnTo>
                  <a:pt x="7422" y="940"/>
                </a:lnTo>
                <a:lnTo>
                  <a:pt x="7429" y="944"/>
                </a:lnTo>
                <a:lnTo>
                  <a:pt x="7435" y="944"/>
                </a:lnTo>
                <a:lnTo>
                  <a:pt x="7441" y="946"/>
                </a:lnTo>
                <a:lnTo>
                  <a:pt x="7447" y="948"/>
                </a:lnTo>
                <a:lnTo>
                  <a:pt x="7454" y="953"/>
                </a:lnTo>
                <a:lnTo>
                  <a:pt x="7454" y="960"/>
                </a:lnTo>
                <a:lnTo>
                  <a:pt x="7459" y="963"/>
                </a:lnTo>
                <a:lnTo>
                  <a:pt x="7466" y="968"/>
                </a:lnTo>
                <a:lnTo>
                  <a:pt x="7473" y="969"/>
                </a:lnTo>
                <a:lnTo>
                  <a:pt x="7478" y="970"/>
                </a:lnTo>
                <a:lnTo>
                  <a:pt x="7486" y="973"/>
                </a:lnTo>
                <a:lnTo>
                  <a:pt x="7492" y="977"/>
                </a:lnTo>
                <a:lnTo>
                  <a:pt x="7498" y="981"/>
                </a:lnTo>
                <a:lnTo>
                  <a:pt x="7497" y="989"/>
                </a:lnTo>
                <a:lnTo>
                  <a:pt x="7499" y="995"/>
                </a:lnTo>
                <a:lnTo>
                  <a:pt x="7493" y="998"/>
                </a:lnTo>
                <a:lnTo>
                  <a:pt x="7498" y="1001"/>
                </a:lnTo>
                <a:lnTo>
                  <a:pt x="7501" y="1009"/>
                </a:lnTo>
                <a:lnTo>
                  <a:pt x="7495" y="1005"/>
                </a:lnTo>
                <a:lnTo>
                  <a:pt x="7489" y="1004"/>
                </a:lnTo>
                <a:lnTo>
                  <a:pt x="7482" y="1003"/>
                </a:lnTo>
                <a:lnTo>
                  <a:pt x="7475" y="1002"/>
                </a:lnTo>
                <a:lnTo>
                  <a:pt x="7468" y="1001"/>
                </a:lnTo>
                <a:lnTo>
                  <a:pt x="7457" y="998"/>
                </a:lnTo>
                <a:lnTo>
                  <a:pt x="7450" y="996"/>
                </a:lnTo>
                <a:lnTo>
                  <a:pt x="7444" y="995"/>
                </a:lnTo>
                <a:lnTo>
                  <a:pt x="7438" y="994"/>
                </a:lnTo>
                <a:lnTo>
                  <a:pt x="7432" y="992"/>
                </a:lnTo>
                <a:lnTo>
                  <a:pt x="7418" y="990"/>
                </a:lnTo>
                <a:lnTo>
                  <a:pt x="7412" y="990"/>
                </a:lnTo>
                <a:lnTo>
                  <a:pt x="7399" y="990"/>
                </a:lnTo>
                <a:lnTo>
                  <a:pt x="7392" y="988"/>
                </a:lnTo>
                <a:lnTo>
                  <a:pt x="7387" y="982"/>
                </a:lnTo>
                <a:lnTo>
                  <a:pt x="7383" y="976"/>
                </a:lnTo>
                <a:lnTo>
                  <a:pt x="7377" y="974"/>
                </a:lnTo>
                <a:lnTo>
                  <a:pt x="7380" y="981"/>
                </a:lnTo>
                <a:lnTo>
                  <a:pt x="7374" y="979"/>
                </a:lnTo>
                <a:lnTo>
                  <a:pt x="7368" y="974"/>
                </a:lnTo>
                <a:lnTo>
                  <a:pt x="7360" y="972"/>
                </a:lnTo>
                <a:lnTo>
                  <a:pt x="7354" y="970"/>
                </a:lnTo>
                <a:lnTo>
                  <a:pt x="7363" y="976"/>
                </a:lnTo>
                <a:lnTo>
                  <a:pt x="7367" y="982"/>
                </a:lnTo>
                <a:lnTo>
                  <a:pt x="7373" y="986"/>
                </a:lnTo>
                <a:lnTo>
                  <a:pt x="7379" y="989"/>
                </a:lnTo>
                <a:lnTo>
                  <a:pt x="7385" y="989"/>
                </a:lnTo>
                <a:lnTo>
                  <a:pt x="7391" y="990"/>
                </a:lnTo>
                <a:lnTo>
                  <a:pt x="7385" y="992"/>
                </a:lnTo>
                <a:lnTo>
                  <a:pt x="7379" y="993"/>
                </a:lnTo>
                <a:lnTo>
                  <a:pt x="7373" y="995"/>
                </a:lnTo>
                <a:lnTo>
                  <a:pt x="7367" y="996"/>
                </a:lnTo>
                <a:lnTo>
                  <a:pt x="7365" y="1003"/>
                </a:lnTo>
                <a:lnTo>
                  <a:pt x="7361" y="1010"/>
                </a:lnTo>
                <a:lnTo>
                  <a:pt x="7355" y="1012"/>
                </a:lnTo>
                <a:lnTo>
                  <a:pt x="7349" y="1014"/>
                </a:lnTo>
                <a:lnTo>
                  <a:pt x="7343" y="1019"/>
                </a:lnTo>
                <a:lnTo>
                  <a:pt x="7337" y="1022"/>
                </a:lnTo>
                <a:lnTo>
                  <a:pt x="7330" y="1022"/>
                </a:lnTo>
                <a:lnTo>
                  <a:pt x="7335" y="1029"/>
                </a:lnTo>
                <a:lnTo>
                  <a:pt x="7328" y="1033"/>
                </a:lnTo>
                <a:lnTo>
                  <a:pt x="7322" y="1035"/>
                </a:lnTo>
                <a:lnTo>
                  <a:pt x="7317" y="1034"/>
                </a:lnTo>
                <a:lnTo>
                  <a:pt x="7310" y="1034"/>
                </a:lnTo>
                <a:lnTo>
                  <a:pt x="7316" y="1035"/>
                </a:lnTo>
                <a:lnTo>
                  <a:pt x="7322" y="1042"/>
                </a:lnTo>
                <a:lnTo>
                  <a:pt x="7316" y="1044"/>
                </a:lnTo>
                <a:lnTo>
                  <a:pt x="7313" y="1044"/>
                </a:lnTo>
                <a:lnTo>
                  <a:pt x="7307" y="1044"/>
                </a:lnTo>
                <a:lnTo>
                  <a:pt x="7300" y="1043"/>
                </a:lnTo>
                <a:lnTo>
                  <a:pt x="7293" y="1044"/>
                </a:lnTo>
                <a:lnTo>
                  <a:pt x="7299" y="1047"/>
                </a:lnTo>
                <a:lnTo>
                  <a:pt x="7294" y="1054"/>
                </a:lnTo>
                <a:lnTo>
                  <a:pt x="7283" y="1051"/>
                </a:lnTo>
                <a:lnTo>
                  <a:pt x="7276" y="1051"/>
                </a:lnTo>
                <a:lnTo>
                  <a:pt x="7282" y="1058"/>
                </a:lnTo>
                <a:lnTo>
                  <a:pt x="7287" y="1063"/>
                </a:lnTo>
                <a:lnTo>
                  <a:pt x="7281" y="1065"/>
                </a:lnTo>
                <a:lnTo>
                  <a:pt x="7285" y="1071"/>
                </a:lnTo>
                <a:lnTo>
                  <a:pt x="7279" y="1074"/>
                </a:lnTo>
                <a:lnTo>
                  <a:pt x="7272" y="1071"/>
                </a:lnTo>
                <a:lnTo>
                  <a:pt x="7266" y="1069"/>
                </a:lnTo>
                <a:lnTo>
                  <a:pt x="7260" y="1073"/>
                </a:lnTo>
                <a:lnTo>
                  <a:pt x="7266" y="1074"/>
                </a:lnTo>
                <a:lnTo>
                  <a:pt x="7273" y="1076"/>
                </a:lnTo>
                <a:lnTo>
                  <a:pt x="7280" y="1082"/>
                </a:lnTo>
                <a:lnTo>
                  <a:pt x="7267" y="1079"/>
                </a:lnTo>
                <a:lnTo>
                  <a:pt x="7273" y="1082"/>
                </a:lnTo>
                <a:lnTo>
                  <a:pt x="7273" y="1089"/>
                </a:lnTo>
                <a:lnTo>
                  <a:pt x="7261" y="1089"/>
                </a:lnTo>
                <a:lnTo>
                  <a:pt x="7267" y="1093"/>
                </a:lnTo>
                <a:lnTo>
                  <a:pt x="7261" y="1094"/>
                </a:lnTo>
                <a:lnTo>
                  <a:pt x="7267" y="1095"/>
                </a:lnTo>
                <a:lnTo>
                  <a:pt x="7273" y="1102"/>
                </a:lnTo>
                <a:lnTo>
                  <a:pt x="7267" y="1101"/>
                </a:lnTo>
                <a:lnTo>
                  <a:pt x="7261" y="1099"/>
                </a:lnTo>
                <a:lnTo>
                  <a:pt x="7255" y="1098"/>
                </a:lnTo>
                <a:lnTo>
                  <a:pt x="7261" y="1100"/>
                </a:lnTo>
                <a:lnTo>
                  <a:pt x="7267" y="1103"/>
                </a:lnTo>
                <a:lnTo>
                  <a:pt x="7270" y="1110"/>
                </a:lnTo>
                <a:lnTo>
                  <a:pt x="7267" y="1113"/>
                </a:lnTo>
                <a:lnTo>
                  <a:pt x="7261" y="1108"/>
                </a:lnTo>
                <a:lnTo>
                  <a:pt x="7262" y="1115"/>
                </a:lnTo>
                <a:lnTo>
                  <a:pt x="7255" y="1115"/>
                </a:lnTo>
                <a:lnTo>
                  <a:pt x="7255" y="1122"/>
                </a:lnTo>
                <a:lnTo>
                  <a:pt x="7248" y="1122"/>
                </a:lnTo>
                <a:lnTo>
                  <a:pt x="7254" y="1129"/>
                </a:lnTo>
                <a:lnTo>
                  <a:pt x="7251" y="1134"/>
                </a:lnTo>
                <a:lnTo>
                  <a:pt x="7243" y="1136"/>
                </a:lnTo>
                <a:lnTo>
                  <a:pt x="7238" y="1138"/>
                </a:lnTo>
                <a:lnTo>
                  <a:pt x="7231" y="1138"/>
                </a:lnTo>
                <a:lnTo>
                  <a:pt x="7235" y="1144"/>
                </a:lnTo>
                <a:lnTo>
                  <a:pt x="7229" y="1143"/>
                </a:lnTo>
                <a:lnTo>
                  <a:pt x="7235" y="1148"/>
                </a:lnTo>
                <a:lnTo>
                  <a:pt x="7239" y="1155"/>
                </a:lnTo>
                <a:lnTo>
                  <a:pt x="7243" y="1160"/>
                </a:lnTo>
                <a:lnTo>
                  <a:pt x="7250" y="1167"/>
                </a:lnTo>
                <a:lnTo>
                  <a:pt x="7255" y="1174"/>
                </a:lnTo>
                <a:lnTo>
                  <a:pt x="7252" y="1181"/>
                </a:lnTo>
                <a:lnTo>
                  <a:pt x="7246" y="1178"/>
                </a:lnTo>
                <a:lnTo>
                  <a:pt x="7239" y="1174"/>
                </a:lnTo>
                <a:lnTo>
                  <a:pt x="7236" y="1172"/>
                </a:lnTo>
                <a:lnTo>
                  <a:pt x="7230" y="1171"/>
                </a:lnTo>
                <a:lnTo>
                  <a:pt x="7225" y="1168"/>
                </a:lnTo>
                <a:lnTo>
                  <a:pt x="7219" y="1165"/>
                </a:lnTo>
                <a:lnTo>
                  <a:pt x="7215" y="1158"/>
                </a:lnTo>
                <a:lnTo>
                  <a:pt x="7208" y="1157"/>
                </a:lnTo>
                <a:lnTo>
                  <a:pt x="7202" y="1155"/>
                </a:lnTo>
                <a:lnTo>
                  <a:pt x="7196" y="1151"/>
                </a:lnTo>
                <a:lnTo>
                  <a:pt x="7190" y="1147"/>
                </a:lnTo>
                <a:lnTo>
                  <a:pt x="7183" y="1143"/>
                </a:lnTo>
                <a:lnTo>
                  <a:pt x="7177" y="1141"/>
                </a:lnTo>
                <a:lnTo>
                  <a:pt x="7172" y="1140"/>
                </a:lnTo>
                <a:lnTo>
                  <a:pt x="7165" y="1138"/>
                </a:lnTo>
                <a:lnTo>
                  <a:pt x="7160" y="1133"/>
                </a:lnTo>
                <a:lnTo>
                  <a:pt x="7153" y="1131"/>
                </a:lnTo>
                <a:lnTo>
                  <a:pt x="7146" y="1134"/>
                </a:lnTo>
                <a:lnTo>
                  <a:pt x="7134" y="1134"/>
                </a:lnTo>
                <a:lnTo>
                  <a:pt x="7128" y="1133"/>
                </a:lnTo>
                <a:lnTo>
                  <a:pt x="7121" y="1134"/>
                </a:lnTo>
                <a:lnTo>
                  <a:pt x="7114" y="1132"/>
                </a:lnTo>
                <a:lnTo>
                  <a:pt x="7109" y="1132"/>
                </a:lnTo>
                <a:lnTo>
                  <a:pt x="7103" y="1132"/>
                </a:lnTo>
                <a:lnTo>
                  <a:pt x="7096" y="1133"/>
                </a:lnTo>
                <a:lnTo>
                  <a:pt x="7090" y="1136"/>
                </a:lnTo>
                <a:lnTo>
                  <a:pt x="7083" y="1139"/>
                </a:lnTo>
                <a:lnTo>
                  <a:pt x="7077" y="1142"/>
                </a:lnTo>
                <a:lnTo>
                  <a:pt x="7071" y="1143"/>
                </a:lnTo>
                <a:lnTo>
                  <a:pt x="7063" y="1141"/>
                </a:lnTo>
                <a:lnTo>
                  <a:pt x="7070" y="1147"/>
                </a:lnTo>
                <a:lnTo>
                  <a:pt x="7063" y="1148"/>
                </a:lnTo>
                <a:lnTo>
                  <a:pt x="7056" y="1148"/>
                </a:lnTo>
                <a:lnTo>
                  <a:pt x="7058" y="1155"/>
                </a:lnTo>
                <a:lnTo>
                  <a:pt x="7058" y="1160"/>
                </a:lnTo>
                <a:lnTo>
                  <a:pt x="7058" y="1167"/>
                </a:lnTo>
                <a:lnTo>
                  <a:pt x="7059" y="1174"/>
                </a:lnTo>
                <a:lnTo>
                  <a:pt x="7058" y="1180"/>
                </a:lnTo>
                <a:lnTo>
                  <a:pt x="7056" y="1187"/>
                </a:lnTo>
                <a:lnTo>
                  <a:pt x="7050" y="1187"/>
                </a:lnTo>
                <a:lnTo>
                  <a:pt x="7044" y="1181"/>
                </a:lnTo>
                <a:lnTo>
                  <a:pt x="7040" y="1174"/>
                </a:lnTo>
                <a:lnTo>
                  <a:pt x="7036" y="1171"/>
                </a:lnTo>
                <a:lnTo>
                  <a:pt x="7031" y="1164"/>
                </a:lnTo>
                <a:lnTo>
                  <a:pt x="7027" y="1157"/>
                </a:lnTo>
                <a:lnTo>
                  <a:pt x="7021" y="1150"/>
                </a:lnTo>
                <a:lnTo>
                  <a:pt x="7018" y="1143"/>
                </a:lnTo>
                <a:lnTo>
                  <a:pt x="7012" y="1140"/>
                </a:lnTo>
                <a:lnTo>
                  <a:pt x="7006" y="1141"/>
                </a:lnTo>
                <a:lnTo>
                  <a:pt x="6999" y="1143"/>
                </a:lnTo>
                <a:lnTo>
                  <a:pt x="6999" y="1150"/>
                </a:lnTo>
                <a:lnTo>
                  <a:pt x="6995" y="1156"/>
                </a:lnTo>
                <a:lnTo>
                  <a:pt x="6989" y="1160"/>
                </a:lnTo>
                <a:lnTo>
                  <a:pt x="6985" y="1167"/>
                </a:lnTo>
                <a:lnTo>
                  <a:pt x="6978" y="1165"/>
                </a:lnTo>
                <a:lnTo>
                  <a:pt x="6972" y="1165"/>
                </a:lnTo>
                <a:lnTo>
                  <a:pt x="6979" y="1168"/>
                </a:lnTo>
                <a:lnTo>
                  <a:pt x="6985" y="1171"/>
                </a:lnTo>
                <a:lnTo>
                  <a:pt x="6991" y="1174"/>
                </a:lnTo>
                <a:lnTo>
                  <a:pt x="6992" y="1175"/>
                </a:lnTo>
                <a:lnTo>
                  <a:pt x="6993" y="1182"/>
                </a:lnTo>
                <a:lnTo>
                  <a:pt x="6990" y="1189"/>
                </a:lnTo>
                <a:lnTo>
                  <a:pt x="6984" y="1188"/>
                </a:lnTo>
                <a:lnTo>
                  <a:pt x="6978" y="1182"/>
                </a:lnTo>
                <a:lnTo>
                  <a:pt x="6971" y="1178"/>
                </a:lnTo>
                <a:lnTo>
                  <a:pt x="6964" y="1174"/>
                </a:lnTo>
                <a:lnTo>
                  <a:pt x="6962" y="1173"/>
                </a:lnTo>
                <a:lnTo>
                  <a:pt x="6949" y="1167"/>
                </a:lnTo>
                <a:lnTo>
                  <a:pt x="6942" y="1170"/>
                </a:lnTo>
                <a:lnTo>
                  <a:pt x="6949" y="1174"/>
                </a:lnTo>
                <a:lnTo>
                  <a:pt x="6948" y="1175"/>
                </a:lnTo>
                <a:lnTo>
                  <a:pt x="6941" y="1178"/>
                </a:lnTo>
                <a:lnTo>
                  <a:pt x="6941" y="1175"/>
                </a:lnTo>
                <a:lnTo>
                  <a:pt x="6935" y="1174"/>
                </a:lnTo>
                <a:lnTo>
                  <a:pt x="6932" y="1173"/>
                </a:lnTo>
                <a:lnTo>
                  <a:pt x="6926" y="1172"/>
                </a:lnTo>
                <a:lnTo>
                  <a:pt x="6919" y="1171"/>
                </a:lnTo>
                <a:lnTo>
                  <a:pt x="6912" y="1174"/>
                </a:lnTo>
                <a:lnTo>
                  <a:pt x="6914" y="1175"/>
                </a:lnTo>
                <a:lnTo>
                  <a:pt x="6922" y="1175"/>
                </a:lnTo>
                <a:lnTo>
                  <a:pt x="6920" y="1182"/>
                </a:lnTo>
                <a:lnTo>
                  <a:pt x="6913" y="1182"/>
                </a:lnTo>
                <a:lnTo>
                  <a:pt x="6913" y="1189"/>
                </a:lnTo>
                <a:lnTo>
                  <a:pt x="6921" y="1195"/>
                </a:lnTo>
                <a:lnTo>
                  <a:pt x="6926" y="1200"/>
                </a:lnTo>
                <a:lnTo>
                  <a:pt x="6923" y="1207"/>
                </a:lnTo>
                <a:lnTo>
                  <a:pt x="6929" y="1212"/>
                </a:lnTo>
                <a:lnTo>
                  <a:pt x="6935" y="1215"/>
                </a:lnTo>
                <a:lnTo>
                  <a:pt x="6941" y="1219"/>
                </a:lnTo>
                <a:lnTo>
                  <a:pt x="6947" y="1226"/>
                </a:lnTo>
                <a:lnTo>
                  <a:pt x="6940" y="1226"/>
                </a:lnTo>
                <a:lnTo>
                  <a:pt x="6942" y="1232"/>
                </a:lnTo>
                <a:lnTo>
                  <a:pt x="6949" y="1235"/>
                </a:lnTo>
                <a:lnTo>
                  <a:pt x="6956" y="1240"/>
                </a:lnTo>
                <a:lnTo>
                  <a:pt x="6949" y="1238"/>
                </a:lnTo>
                <a:lnTo>
                  <a:pt x="6942" y="1240"/>
                </a:lnTo>
                <a:lnTo>
                  <a:pt x="6950" y="1244"/>
                </a:lnTo>
                <a:lnTo>
                  <a:pt x="6956" y="1250"/>
                </a:lnTo>
                <a:lnTo>
                  <a:pt x="6950" y="1250"/>
                </a:lnTo>
                <a:lnTo>
                  <a:pt x="6948" y="1255"/>
                </a:lnTo>
                <a:lnTo>
                  <a:pt x="6950" y="1263"/>
                </a:lnTo>
                <a:lnTo>
                  <a:pt x="6947" y="1269"/>
                </a:lnTo>
                <a:lnTo>
                  <a:pt x="6948" y="1276"/>
                </a:lnTo>
                <a:lnTo>
                  <a:pt x="6949" y="1283"/>
                </a:lnTo>
                <a:lnTo>
                  <a:pt x="6951" y="1289"/>
                </a:lnTo>
                <a:lnTo>
                  <a:pt x="6954" y="1296"/>
                </a:lnTo>
                <a:lnTo>
                  <a:pt x="6959" y="1303"/>
                </a:lnTo>
                <a:lnTo>
                  <a:pt x="6963" y="1310"/>
                </a:lnTo>
                <a:lnTo>
                  <a:pt x="6967" y="1317"/>
                </a:lnTo>
                <a:lnTo>
                  <a:pt x="6973" y="1320"/>
                </a:lnTo>
                <a:lnTo>
                  <a:pt x="6980" y="1325"/>
                </a:lnTo>
                <a:lnTo>
                  <a:pt x="6987" y="1328"/>
                </a:lnTo>
                <a:lnTo>
                  <a:pt x="6993" y="1332"/>
                </a:lnTo>
                <a:lnTo>
                  <a:pt x="6999" y="1334"/>
                </a:lnTo>
                <a:lnTo>
                  <a:pt x="7007" y="1335"/>
                </a:lnTo>
                <a:lnTo>
                  <a:pt x="7012" y="1336"/>
                </a:lnTo>
                <a:lnTo>
                  <a:pt x="7015" y="1343"/>
                </a:lnTo>
                <a:lnTo>
                  <a:pt x="7014" y="1336"/>
                </a:lnTo>
                <a:lnTo>
                  <a:pt x="7008" y="1331"/>
                </a:lnTo>
                <a:lnTo>
                  <a:pt x="7008" y="1324"/>
                </a:lnTo>
                <a:lnTo>
                  <a:pt x="7015" y="1324"/>
                </a:lnTo>
                <a:lnTo>
                  <a:pt x="7020" y="1326"/>
                </a:lnTo>
                <a:lnTo>
                  <a:pt x="7026" y="1327"/>
                </a:lnTo>
                <a:lnTo>
                  <a:pt x="7032" y="1329"/>
                </a:lnTo>
                <a:lnTo>
                  <a:pt x="7040" y="1332"/>
                </a:lnTo>
                <a:lnTo>
                  <a:pt x="7046" y="1332"/>
                </a:lnTo>
                <a:lnTo>
                  <a:pt x="7052" y="1335"/>
                </a:lnTo>
                <a:lnTo>
                  <a:pt x="7058" y="1341"/>
                </a:lnTo>
                <a:lnTo>
                  <a:pt x="7062" y="1348"/>
                </a:lnTo>
                <a:lnTo>
                  <a:pt x="7063" y="1355"/>
                </a:lnTo>
                <a:lnTo>
                  <a:pt x="7060" y="1361"/>
                </a:lnTo>
                <a:lnTo>
                  <a:pt x="7059" y="1368"/>
                </a:lnTo>
                <a:lnTo>
                  <a:pt x="7063" y="1374"/>
                </a:lnTo>
                <a:lnTo>
                  <a:pt x="7070" y="1380"/>
                </a:lnTo>
                <a:lnTo>
                  <a:pt x="7071" y="1380"/>
                </a:lnTo>
                <a:lnTo>
                  <a:pt x="7082" y="1389"/>
                </a:lnTo>
                <a:lnTo>
                  <a:pt x="7088" y="1397"/>
                </a:lnTo>
                <a:lnTo>
                  <a:pt x="7093" y="1402"/>
                </a:lnTo>
                <a:lnTo>
                  <a:pt x="7100" y="1409"/>
                </a:lnTo>
                <a:lnTo>
                  <a:pt x="7106" y="1414"/>
                </a:lnTo>
                <a:lnTo>
                  <a:pt x="7113" y="1415"/>
                </a:lnTo>
                <a:lnTo>
                  <a:pt x="7119" y="1413"/>
                </a:lnTo>
                <a:lnTo>
                  <a:pt x="7126" y="1414"/>
                </a:lnTo>
                <a:lnTo>
                  <a:pt x="7132" y="1420"/>
                </a:lnTo>
                <a:lnTo>
                  <a:pt x="7138" y="1424"/>
                </a:lnTo>
                <a:lnTo>
                  <a:pt x="7144" y="1431"/>
                </a:lnTo>
                <a:lnTo>
                  <a:pt x="7150" y="1436"/>
                </a:lnTo>
                <a:lnTo>
                  <a:pt x="7157" y="1440"/>
                </a:lnTo>
                <a:lnTo>
                  <a:pt x="7163" y="1447"/>
                </a:lnTo>
                <a:lnTo>
                  <a:pt x="7169" y="1453"/>
                </a:lnTo>
                <a:lnTo>
                  <a:pt x="7165" y="1458"/>
                </a:lnTo>
                <a:lnTo>
                  <a:pt x="7161" y="1465"/>
                </a:lnTo>
                <a:lnTo>
                  <a:pt x="7154" y="1464"/>
                </a:lnTo>
                <a:lnTo>
                  <a:pt x="7148" y="1462"/>
                </a:lnTo>
                <a:lnTo>
                  <a:pt x="7141" y="1457"/>
                </a:lnTo>
                <a:lnTo>
                  <a:pt x="7135" y="1455"/>
                </a:lnTo>
                <a:lnTo>
                  <a:pt x="7130" y="1448"/>
                </a:lnTo>
                <a:lnTo>
                  <a:pt x="7127" y="1441"/>
                </a:lnTo>
                <a:lnTo>
                  <a:pt x="7134" y="1434"/>
                </a:lnTo>
                <a:lnTo>
                  <a:pt x="7132" y="1428"/>
                </a:lnTo>
                <a:lnTo>
                  <a:pt x="7126" y="1428"/>
                </a:lnTo>
                <a:lnTo>
                  <a:pt x="7126" y="1434"/>
                </a:lnTo>
                <a:lnTo>
                  <a:pt x="7119" y="1432"/>
                </a:lnTo>
                <a:lnTo>
                  <a:pt x="7113" y="1433"/>
                </a:lnTo>
                <a:lnTo>
                  <a:pt x="7109" y="1440"/>
                </a:lnTo>
                <a:lnTo>
                  <a:pt x="7116" y="1444"/>
                </a:lnTo>
                <a:lnTo>
                  <a:pt x="7121" y="1449"/>
                </a:lnTo>
                <a:lnTo>
                  <a:pt x="7118" y="1454"/>
                </a:lnTo>
                <a:lnTo>
                  <a:pt x="7112" y="1457"/>
                </a:lnTo>
                <a:lnTo>
                  <a:pt x="7111" y="1464"/>
                </a:lnTo>
                <a:lnTo>
                  <a:pt x="7116" y="1471"/>
                </a:lnTo>
                <a:lnTo>
                  <a:pt x="7118" y="1479"/>
                </a:lnTo>
                <a:lnTo>
                  <a:pt x="7122" y="1485"/>
                </a:lnTo>
                <a:lnTo>
                  <a:pt x="7123" y="1493"/>
                </a:lnTo>
                <a:lnTo>
                  <a:pt x="7128" y="1498"/>
                </a:lnTo>
                <a:lnTo>
                  <a:pt x="7133" y="1506"/>
                </a:lnTo>
                <a:lnTo>
                  <a:pt x="7145" y="1519"/>
                </a:lnTo>
                <a:lnTo>
                  <a:pt x="7158" y="1529"/>
                </a:lnTo>
                <a:lnTo>
                  <a:pt x="7165" y="1534"/>
                </a:lnTo>
                <a:lnTo>
                  <a:pt x="7170" y="1537"/>
                </a:lnTo>
                <a:lnTo>
                  <a:pt x="7177" y="1541"/>
                </a:lnTo>
                <a:lnTo>
                  <a:pt x="7183" y="1545"/>
                </a:lnTo>
                <a:lnTo>
                  <a:pt x="7191" y="1550"/>
                </a:lnTo>
                <a:lnTo>
                  <a:pt x="7197" y="1552"/>
                </a:lnTo>
                <a:lnTo>
                  <a:pt x="7201" y="1559"/>
                </a:lnTo>
                <a:lnTo>
                  <a:pt x="7201" y="1566"/>
                </a:lnTo>
                <a:lnTo>
                  <a:pt x="7199" y="1573"/>
                </a:lnTo>
                <a:lnTo>
                  <a:pt x="7199" y="1579"/>
                </a:lnTo>
                <a:lnTo>
                  <a:pt x="7193" y="1578"/>
                </a:lnTo>
                <a:lnTo>
                  <a:pt x="7187" y="1579"/>
                </a:lnTo>
                <a:lnTo>
                  <a:pt x="7180" y="1579"/>
                </a:lnTo>
                <a:lnTo>
                  <a:pt x="7174" y="1579"/>
                </a:lnTo>
                <a:lnTo>
                  <a:pt x="7168" y="1575"/>
                </a:lnTo>
                <a:lnTo>
                  <a:pt x="7161" y="1573"/>
                </a:lnTo>
                <a:lnTo>
                  <a:pt x="7156" y="1574"/>
                </a:lnTo>
                <a:lnTo>
                  <a:pt x="7149" y="1575"/>
                </a:lnTo>
                <a:lnTo>
                  <a:pt x="7142" y="1579"/>
                </a:lnTo>
                <a:lnTo>
                  <a:pt x="7140" y="1587"/>
                </a:lnTo>
                <a:lnTo>
                  <a:pt x="7138" y="1593"/>
                </a:lnTo>
                <a:lnTo>
                  <a:pt x="7133" y="1600"/>
                </a:lnTo>
                <a:lnTo>
                  <a:pt x="7131" y="1607"/>
                </a:lnTo>
                <a:lnTo>
                  <a:pt x="7132" y="1608"/>
                </a:lnTo>
                <a:lnTo>
                  <a:pt x="7136" y="1615"/>
                </a:lnTo>
                <a:lnTo>
                  <a:pt x="7139" y="1623"/>
                </a:lnTo>
                <a:lnTo>
                  <a:pt x="7142" y="1630"/>
                </a:lnTo>
                <a:lnTo>
                  <a:pt x="7148" y="1635"/>
                </a:lnTo>
                <a:lnTo>
                  <a:pt x="7153" y="1643"/>
                </a:lnTo>
                <a:lnTo>
                  <a:pt x="7160" y="1644"/>
                </a:lnTo>
                <a:lnTo>
                  <a:pt x="7166" y="1649"/>
                </a:lnTo>
                <a:lnTo>
                  <a:pt x="7168" y="1656"/>
                </a:lnTo>
                <a:lnTo>
                  <a:pt x="7162" y="1654"/>
                </a:lnTo>
                <a:lnTo>
                  <a:pt x="7168" y="1658"/>
                </a:lnTo>
                <a:lnTo>
                  <a:pt x="7175" y="1663"/>
                </a:lnTo>
                <a:lnTo>
                  <a:pt x="7180" y="1666"/>
                </a:lnTo>
                <a:lnTo>
                  <a:pt x="7188" y="1672"/>
                </a:lnTo>
                <a:lnTo>
                  <a:pt x="7193" y="1678"/>
                </a:lnTo>
                <a:lnTo>
                  <a:pt x="7197" y="1683"/>
                </a:lnTo>
                <a:lnTo>
                  <a:pt x="7195" y="1683"/>
                </a:lnTo>
                <a:lnTo>
                  <a:pt x="7189" y="1680"/>
                </a:lnTo>
                <a:lnTo>
                  <a:pt x="7181" y="1679"/>
                </a:lnTo>
                <a:lnTo>
                  <a:pt x="7177" y="1672"/>
                </a:lnTo>
                <a:lnTo>
                  <a:pt x="7171" y="1674"/>
                </a:lnTo>
                <a:lnTo>
                  <a:pt x="7165" y="1674"/>
                </a:lnTo>
                <a:lnTo>
                  <a:pt x="7161" y="1680"/>
                </a:lnTo>
                <a:lnTo>
                  <a:pt x="7153" y="1682"/>
                </a:lnTo>
                <a:lnTo>
                  <a:pt x="7148" y="1686"/>
                </a:lnTo>
                <a:lnTo>
                  <a:pt x="7144" y="1691"/>
                </a:lnTo>
                <a:lnTo>
                  <a:pt x="7139" y="1698"/>
                </a:lnTo>
                <a:lnTo>
                  <a:pt x="7133" y="1692"/>
                </a:lnTo>
                <a:lnTo>
                  <a:pt x="7127" y="1688"/>
                </a:lnTo>
                <a:lnTo>
                  <a:pt x="7120" y="1690"/>
                </a:lnTo>
                <a:lnTo>
                  <a:pt x="7122" y="1696"/>
                </a:lnTo>
                <a:lnTo>
                  <a:pt x="7130" y="1697"/>
                </a:lnTo>
                <a:lnTo>
                  <a:pt x="7136" y="1698"/>
                </a:lnTo>
                <a:lnTo>
                  <a:pt x="7137" y="1705"/>
                </a:lnTo>
                <a:lnTo>
                  <a:pt x="7141" y="1712"/>
                </a:lnTo>
                <a:lnTo>
                  <a:pt x="7147" y="1716"/>
                </a:lnTo>
                <a:lnTo>
                  <a:pt x="7146" y="1723"/>
                </a:lnTo>
                <a:lnTo>
                  <a:pt x="7152" y="1726"/>
                </a:lnTo>
                <a:lnTo>
                  <a:pt x="7156" y="1734"/>
                </a:lnTo>
                <a:lnTo>
                  <a:pt x="7161" y="1736"/>
                </a:lnTo>
                <a:lnTo>
                  <a:pt x="7166" y="1743"/>
                </a:lnTo>
                <a:lnTo>
                  <a:pt x="7167" y="1750"/>
                </a:lnTo>
                <a:lnTo>
                  <a:pt x="7170" y="1756"/>
                </a:lnTo>
                <a:lnTo>
                  <a:pt x="7172" y="1762"/>
                </a:lnTo>
                <a:lnTo>
                  <a:pt x="7175" y="1769"/>
                </a:lnTo>
                <a:lnTo>
                  <a:pt x="7175" y="1776"/>
                </a:lnTo>
                <a:lnTo>
                  <a:pt x="7176" y="1783"/>
                </a:lnTo>
                <a:lnTo>
                  <a:pt x="7175" y="1789"/>
                </a:lnTo>
                <a:lnTo>
                  <a:pt x="7176" y="1796"/>
                </a:lnTo>
                <a:lnTo>
                  <a:pt x="7170" y="1801"/>
                </a:lnTo>
                <a:lnTo>
                  <a:pt x="7165" y="1808"/>
                </a:lnTo>
                <a:lnTo>
                  <a:pt x="7168" y="1815"/>
                </a:lnTo>
                <a:lnTo>
                  <a:pt x="7164" y="1821"/>
                </a:lnTo>
                <a:lnTo>
                  <a:pt x="7162" y="1829"/>
                </a:lnTo>
                <a:lnTo>
                  <a:pt x="7159" y="1834"/>
                </a:lnTo>
                <a:lnTo>
                  <a:pt x="7156" y="1842"/>
                </a:lnTo>
                <a:lnTo>
                  <a:pt x="7151" y="1848"/>
                </a:lnTo>
                <a:lnTo>
                  <a:pt x="7148" y="1842"/>
                </a:lnTo>
                <a:lnTo>
                  <a:pt x="7142" y="1836"/>
                </a:lnTo>
                <a:lnTo>
                  <a:pt x="7137" y="1829"/>
                </a:lnTo>
                <a:lnTo>
                  <a:pt x="7130" y="1825"/>
                </a:lnTo>
                <a:lnTo>
                  <a:pt x="7124" y="1823"/>
                </a:lnTo>
                <a:lnTo>
                  <a:pt x="7117" y="1818"/>
                </a:lnTo>
                <a:lnTo>
                  <a:pt x="7113" y="1811"/>
                </a:lnTo>
                <a:lnTo>
                  <a:pt x="7106" y="1805"/>
                </a:lnTo>
                <a:lnTo>
                  <a:pt x="7101" y="1799"/>
                </a:lnTo>
                <a:lnTo>
                  <a:pt x="7096" y="1792"/>
                </a:lnTo>
                <a:lnTo>
                  <a:pt x="7090" y="1785"/>
                </a:lnTo>
                <a:lnTo>
                  <a:pt x="7085" y="1778"/>
                </a:lnTo>
                <a:lnTo>
                  <a:pt x="7079" y="1771"/>
                </a:lnTo>
                <a:lnTo>
                  <a:pt x="7074" y="1765"/>
                </a:lnTo>
                <a:lnTo>
                  <a:pt x="7068" y="1759"/>
                </a:lnTo>
                <a:lnTo>
                  <a:pt x="7061" y="1753"/>
                </a:lnTo>
                <a:lnTo>
                  <a:pt x="7055" y="1747"/>
                </a:lnTo>
                <a:lnTo>
                  <a:pt x="7049" y="1742"/>
                </a:lnTo>
                <a:lnTo>
                  <a:pt x="7043" y="1736"/>
                </a:lnTo>
                <a:lnTo>
                  <a:pt x="7037" y="1729"/>
                </a:lnTo>
                <a:lnTo>
                  <a:pt x="7043" y="1729"/>
                </a:lnTo>
                <a:lnTo>
                  <a:pt x="7037" y="1728"/>
                </a:lnTo>
                <a:lnTo>
                  <a:pt x="7030" y="1726"/>
                </a:lnTo>
                <a:lnTo>
                  <a:pt x="7024" y="1720"/>
                </a:lnTo>
                <a:lnTo>
                  <a:pt x="7017" y="1715"/>
                </a:lnTo>
                <a:lnTo>
                  <a:pt x="7012" y="1710"/>
                </a:lnTo>
                <a:lnTo>
                  <a:pt x="7009" y="1707"/>
                </a:lnTo>
                <a:lnTo>
                  <a:pt x="7002" y="1702"/>
                </a:lnTo>
                <a:lnTo>
                  <a:pt x="6996" y="1695"/>
                </a:lnTo>
                <a:lnTo>
                  <a:pt x="6991" y="1688"/>
                </a:lnTo>
                <a:lnTo>
                  <a:pt x="6985" y="1682"/>
                </a:lnTo>
                <a:lnTo>
                  <a:pt x="6979" y="1675"/>
                </a:lnTo>
                <a:lnTo>
                  <a:pt x="6972" y="1668"/>
                </a:lnTo>
                <a:lnTo>
                  <a:pt x="6960" y="1656"/>
                </a:lnTo>
                <a:lnTo>
                  <a:pt x="6954" y="1650"/>
                </a:lnTo>
                <a:lnTo>
                  <a:pt x="6948" y="1643"/>
                </a:lnTo>
                <a:lnTo>
                  <a:pt x="6941" y="1638"/>
                </a:lnTo>
                <a:lnTo>
                  <a:pt x="6935" y="1631"/>
                </a:lnTo>
                <a:lnTo>
                  <a:pt x="6929" y="1625"/>
                </a:lnTo>
                <a:lnTo>
                  <a:pt x="6923" y="1619"/>
                </a:lnTo>
                <a:lnTo>
                  <a:pt x="6917" y="1613"/>
                </a:lnTo>
                <a:lnTo>
                  <a:pt x="6910" y="1607"/>
                </a:lnTo>
                <a:lnTo>
                  <a:pt x="6904" y="1602"/>
                </a:lnTo>
                <a:lnTo>
                  <a:pt x="6898" y="1597"/>
                </a:lnTo>
                <a:lnTo>
                  <a:pt x="6891" y="1591"/>
                </a:lnTo>
                <a:lnTo>
                  <a:pt x="6885" y="1585"/>
                </a:lnTo>
                <a:lnTo>
                  <a:pt x="6879" y="1579"/>
                </a:lnTo>
                <a:lnTo>
                  <a:pt x="6867" y="1567"/>
                </a:lnTo>
                <a:lnTo>
                  <a:pt x="6860" y="1561"/>
                </a:lnTo>
                <a:lnTo>
                  <a:pt x="6854" y="1554"/>
                </a:lnTo>
                <a:lnTo>
                  <a:pt x="6847" y="1549"/>
                </a:lnTo>
                <a:lnTo>
                  <a:pt x="6842" y="1543"/>
                </a:lnTo>
                <a:lnTo>
                  <a:pt x="6836" y="1536"/>
                </a:lnTo>
                <a:lnTo>
                  <a:pt x="6829" y="1530"/>
                </a:lnTo>
                <a:lnTo>
                  <a:pt x="6823" y="1523"/>
                </a:lnTo>
                <a:lnTo>
                  <a:pt x="6816" y="1515"/>
                </a:lnTo>
                <a:lnTo>
                  <a:pt x="6812" y="1510"/>
                </a:lnTo>
                <a:lnTo>
                  <a:pt x="6807" y="1502"/>
                </a:lnTo>
                <a:lnTo>
                  <a:pt x="6803" y="1496"/>
                </a:lnTo>
                <a:lnTo>
                  <a:pt x="6798" y="1489"/>
                </a:lnTo>
                <a:lnTo>
                  <a:pt x="6792" y="1482"/>
                </a:lnTo>
                <a:lnTo>
                  <a:pt x="6787" y="1476"/>
                </a:lnTo>
                <a:lnTo>
                  <a:pt x="6783" y="1470"/>
                </a:lnTo>
                <a:lnTo>
                  <a:pt x="6778" y="1462"/>
                </a:lnTo>
                <a:lnTo>
                  <a:pt x="6775" y="1455"/>
                </a:lnTo>
                <a:lnTo>
                  <a:pt x="6771" y="1449"/>
                </a:lnTo>
                <a:lnTo>
                  <a:pt x="6768" y="1442"/>
                </a:lnTo>
                <a:lnTo>
                  <a:pt x="6763" y="1436"/>
                </a:lnTo>
                <a:lnTo>
                  <a:pt x="6758" y="1429"/>
                </a:lnTo>
                <a:lnTo>
                  <a:pt x="6754" y="1422"/>
                </a:lnTo>
                <a:lnTo>
                  <a:pt x="6750" y="1415"/>
                </a:lnTo>
                <a:lnTo>
                  <a:pt x="6752" y="1408"/>
                </a:lnTo>
                <a:lnTo>
                  <a:pt x="6754" y="1415"/>
                </a:lnTo>
                <a:lnTo>
                  <a:pt x="6754" y="1408"/>
                </a:lnTo>
                <a:lnTo>
                  <a:pt x="6756" y="1401"/>
                </a:lnTo>
                <a:lnTo>
                  <a:pt x="6758" y="1394"/>
                </a:lnTo>
                <a:lnTo>
                  <a:pt x="6757" y="1388"/>
                </a:lnTo>
                <a:lnTo>
                  <a:pt x="6764" y="1388"/>
                </a:lnTo>
                <a:lnTo>
                  <a:pt x="6760" y="1381"/>
                </a:lnTo>
                <a:lnTo>
                  <a:pt x="6758" y="1374"/>
                </a:lnTo>
                <a:lnTo>
                  <a:pt x="6756" y="1367"/>
                </a:lnTo>
                <a:lnTo>
                  <a:pt x="6753" y="1360"/>
                </a:lnTo>
                <a:lnTo>
                  <a:pt x="6747" y="1355"/>
                </a:lnTo>
                <a:lnTo>
                  <a:pt x="6741" y="1349"/>
                </a:lnTo>
                <a:lnTo>
                  <a:pt x="6734" y="1344"/>
                </a:lnTo>
                <a:lnTo>
                  <a:pt x="6728" y="1341"/>
                </a:lnTo>
                <a:lnTo>
                  <a:pt x="6723" y="1334"/>
                </a:lnTo>
                <a:lnTo>
                  <a:pt x="6729" y="1333"/>
                </a:lnTo>
                <a:lnTo>
                  <a:pt x="6735" y="1335"/>
                </a:lnTo>
                <a:lnTo>
                  <a:pt x="6742" y="1336"/>
                </a:lnTo>
                <a:lnTo>
                  <a:pt x="6748" y="1337"/>
                </a:lnTo>
                <a:lnTo>
                  <a:pt x="6754" y="1333"/>
                </a:lnTo>
                <a:lnTo>
                  <a:pt x="6751" y="1325"/>
                </a:lnTo>
                <a:lnTo>
                  <a:pt x="6753" y="1319"/>
                </a:lnTo>
                <a:lnTo>
                  <a:pt x="6759" y="1321"/>
                </a:lnTo>
                <a:lnTo>
                  <a:pt x="6765" y="1321"/>
                </a:lnTo>
                <a:lnTo>
                  <a:pt x="6772" y="1320"/>
                </a:lnTo>
                <a:lnTo>
                  <a:pt x="6778" y="1319"/>
                </a:lnTo>
                <a:lnTo>
                  <a:pt x="6784" y="1320"/>
                </a:lnTo>
                <a:lnTo>
                  <a:pt x="6778" y="1316"/>
                </a:lnTo>
                <a:lnTo>
                  <a:pt x="6780" y="1310"/>
                </a:lnTo>
                <a:lnTo>
                  <a:pt x="6783" y="1303"/>
                </a:lnTo>
                <a:lnTo>
                  <a:pt x="6788" y="1296"/>
                </a:lnTo>
                <a:lnTo>
                  <a:pt x="6792" y="1289"/>
                </a:lnTo>
                <a:lnTo>
                  <a:pt x="6791" y="1283"/>
                </a:lnTo>
                <a:lnTo>
                  <a:pt x="6798" y="1285"/>
                </a:lnTo>
                <a:lnTo>
                  <a:pt x="6792" y="1278"/>
                </a:lnTo>
                <a:lnTo>
                  <a:pt x="6792" y="1271"/>
                </a:lnTo>
                <a:lnTo>
                  <a:pt x="6795" y="1264"/>
                </a:lnTo>
                <a:lnTo>
                  <a:pt x="6795" y="1258"/>
                </a:lnTo>
                <a:lnTo>
                  <a:pt x="6792" y="1251"/>
                </a:lnTo>
                <a:lnTo>
                  <a:pt x="6785" y="1246"/>
                </a:lnTo>
                <a:lnTo>
                  <a:pt x="6784" y="1239"/>
                </a:lnTo>
                <a:lnTo>
                  <a:pt x="6785" y="1232"/>
                </a:lnTo>
                <a:lnTo>
                  <a:pt x="6788" y="1227"/>
                </a:lnTo>
                <a:lnTo>
                  <a:pt x="6792" y="1220"/>
                </a:lnTo>
                <a:lnTo>
                  <a:pt x="6789" y="1213"/>
                </a:lnTo>
                <a:lnTo>
                  <a:pt x="6787" y="1206"/>
                </a:lnTo>
                <a:lnTo>
                  <a:pt x="6793" y="1204"/>
                </a:lnTo>
                <a:lnTo>
                  <a:pt x="6800" y="1202"/>
                </a:lnTo>
                <a:lnTo>
                  <a:pt x="6800" y="1195"/>
                </a:lnTo>
                <a:lnTo>
                  <a:pt x="6802" y="1188"/>
                </a:lnTo>
                <a:lnTo>
                  <a:pt x="6801" y="1181"/>
                </a:lnTo>
                <a:lnTo>
                  <a:pt x="6801" y="1174"/>
                </a:lnTo>
                <a:lnTo>
                  <a:pt x="6800" y="1174"/>
                </a:lnTo>
                <a:lnTo>
                  <a:pt x="6804" y="1167"/>
                </a:lnTo>
                <a:lnTo>
                  <a:pt x="6808" y="1160"/>
                </a:lnTo>
                <a:lnTo>
                  <a:pt x="6806" y="1154"/>
                </a:lnTo>
                <a:lnTo>
                  <a:pt x="6800" y="1150"/>
                </a:lnTo>
                <a:lnTo>
                  <a:pt x="6794" y="1143"/>
                </a:lnTo>
                <a:lnTo>
                  <a:pt x="6801" y="1139"/>
                </a:lnTo>
                <a:lnTo>
                  <a:pt x="6807" y="1135"/>
                </a:lnTo>
                <a:lnTo>
                  <a:pt x="6814" y="1130"/>
                </a:lnTo>
                <a:lnTo>
                  <a:pt x="6819" y="1125"/>
                </a:lnTo>
                <a:lnTo>
                  <a:pt x="6820" y="1118"/>
                </a:lnTo>
                <a:lnTo>
                  <a:pt x="6834" y="1116"/>
                </a:lnTo>
                <a:lnTo>
                  <a:pt x="6840" y="1119"/>
                </a:lnTo>
                <a:lnTo>
                  <a:pt x="6843" y="1113"/>
                </a:lnTo>
                <a:lnTo>
                  <a:pt x="6850" y="1108"/>
                </a:lnTo>
                <a:lnTo>
                  <a:pt x="6843" y="1106"/>
                </a:lnTo>
                <a:lnTo>
                  <a:pt x="6836" y="1103"/>
                </a:lnTo>
                <a:lnTo>
                  <a:pt x="6832" y="1097"/>
                </a:lnTo>
                <a:lnTo>
                  <a:pt x="6831" y="1090"/>
                </a:lnTo>
                <a:lnTo>
                  <a:pt x="6836" y="1086"/>
                </a:lnTo>
                <a:lnTo>
                  <a:pt x="6833" y="1079"/>
                </a:lnTo>
                <a:lnTo>
                  <a:pt x="6828" y="1074"/>
                </a:lnTo>
                <a:lnTo>
                  <a:pt x="6821" y="1071"/>
                </a:lnTo>
                <a:lnTo>
                  <a:pt x="6815" y="1073"/>
                </a:lnTo>
                <a:lnTo>
                  <a:pt x="6808" y="1066"/>
                </a:lnTo>
                <a:lnTo>
                  <a:pt x="6804" y="1060"/>
                </a:lnTo>
                <a:lnTo>
                  <a:pt x="6806" y="1052"/>
                </a:lnTo>
                <a:lnTo>
                  <a:pt x="6801" y="1045"/>
                </a:lnTo>
                <a:lnTo>
                  <a:pt x="6795" y="1039"/>
                </a:lnTo>
                <a:lnTo>
                  <a:pt x="6788" y="1034"/>
                </a:lnTo>
                <a:lnTo>
                  <a:pt x="6783" y="1028"/>
                </a:lnTo>
                <a:lnTo>
                  <a:pt x="6777" y="1021"/>
                </a:lnTo>
                <a:lnTo>
                  <a:pt x="6770" y="1015"/>
                </a:lnTo>
                <a:lnTo>
                  <a:pt x="6769" y="1009"/>
                </a:lnTo>
                <a:lnTo>
                  <a:pt x="6773" y="1002"/>
                </a:lnTo>
                <a:lnTo>
                  <a:pt x="6779" y="997"/>
                </a:lnTo>
                <a:lnTo>
                  <a:pt x="6785" y="998"/>
                </a:lnTo>
                <a:lnTo>
                  <a:pt x="6791" y="1000"/>
                </a:lnTo>
                <a:lnTo>
                  <a:pt x="6798" y="1001"/>
                </a:lnTo>
                <a:lnTo>
                  <a:pt x="6804" y="1001"/>
                </a:lnTo>
                <a:lnTo>
                  <a:pt x="6810" y="1003"/>
                </a:lnTo>
                <a:lnTo>
                  <a:pt x="6816" y="1005"/>
                </a:lnTo>
                <a:lnTo>
                  <a:pt x="6822" y="1008"/>
                </a:lnTo>
                <a:lnTo>
                  <a:pt x="6816" y="1004"/>
                </a:lnTo>
                <a:lnTo>
                  <a:pt x="6810" y="1002"/>
                </a:lnTo>
                <a:lnTo>
                  <a:pt x="6804" y="997"/>
                </a:lnTo>
                <a:lnTo>
                  <a:pt x="6816" y="997"/>
                </a:lnTo>
                <a:lnTo>
                  <a:pt x="6822" y="1000"/>
                </a:lnTo>
                <a:lnTo>
                  <a:pt x="6829" y="998"/>
                </a:lnTo>
                <a:lnTo>
                  <a:pt x="6824" y="998"/>
                </a:lnTo>
                <a:lnTo>
                  <a:pt x="6818" y="996"/>
                </a:lnTo>
                <a:lnTo>
                  <a:pt x="6812" y="996"/>
                </a:lnTo>
                <a:lnTo>
                  <a:pt x="6800" y="995"/>
                </a:lnTo>
                <a:lnTo>
                  <a:pt x="6793" y="994"/>
                </a:lnTo>
                <a:lnTo>
                  <a:pt x="6787" y="992"/>
                </a:lnTo>
                <a:lnTo>
                  <a:pt x="6781" y="992"/>
                </a:lnTo>
                <a:lnTo>
                  <a:pt x="6774" y="990"/>
                </a:lnTo>
                <a:lnTo>
                  <a:pt x="6761" y="984"/>
                </a:lnTo>
                <a:lnTo>
                  <a:pt x="6754" y="981"/>
                </a:lnTo>
                <a:lnTo>
                  <a:pt x="6749" y="981"/>
                </a:lnTo>
                <a:lnTo>
                  <a:pt x="6742" y="982"/>
                </a:lnTo>
                <a:lnTo>
                  <a:pt x="6735" y="984"/>
                </a:lnTo>
                <a:lnTo>
                  <a:pt x="6729" y="987"/>
                </a:lnTo>
                <a:lnTo>
                  <a:pt x="6723" y="987"/>
                </a:lnTo>
                <a:lnTo>
                  <a:pt x="6718" y="989"/>
                </a:lnTo>
                <a:lnTo>
                  <a:pt x="6711" y="990"/>
                </a:lnTo>
                <a:lnTo>
                  <a:pt x="6704" y="993"/>
                </a:lnTo>
                <a:lnTo>
                  <a:pt x="6709" y="1000"/>
                </a:lnTo>
                <a:lnTo>
                  <a:pt x="6715" y="1003"/>
                </a:lnTo>
                <a:lnTo>
                  <a:pt x="6722" y="1004"/>
                </a:lnTo>
                <a:lnTo>
                  <a:pt x="6718" y="1011"/>
                </a:lnTo>
                <a:lnTo>
                  <a:pt x="6723" y="1018"/>
                </a:lnTo>
                <a:lnTo>
                  <a:pt x="6729" y="1023"/>
                </a:lnTo>
                <a:lnTo>
                  <a:pt x="6735" y="1026"/>
                </a:lnTo>
                <a:lnTo>
                  <a:pt x="6738" y="1033"/>
                </a:lnTo>
                <a:lnTo>
                  <a:pt x="6742" y="1038"/>
                </a:lnTo>
                <a:lnTo>
                  <a:pt x="6746" y="1046"/>
                </a:lnTo>
                <a:lnTo>
                  <a:pt x="6753" y="1047"/>
                </a:lnTo>
                <a:lnTo>
                  <a:pt x="6758" y="1049"/>
                </a:lnTo>
                <a:lnTo>
                  <a:pt x="6765" y="1050"/>
                </a:lnTo>
                <a:lnTo>
                  <a:pt x="6772" y="1055"/>
                </a:lnTo>
                <a:lnTo>
                  <a:pt x="6765" y="1059"/>
                </a:lnTo>
                <a:lnTo>
                  <a:pt x="6770" y="1065"/>
                </a:lnTo>
                <a:lnTo>
                  <a:pt x="6763" y="1062"/>
                </a:lnTo>
                <a:lnTo>
                  <a:pt x="6757" y="1060"/>
                </a:lnTo>
                <a:lnTo>
                  <a:pt x="6752" y="1053"/>
                </a:lnTo>
                <a:lnTo>
                  <a:pt x="6745" y="1051"/>
                </a:lnTo>
                <a:lnTo>
                  <a:pt x="6740" y="1054"/>
                </a:lnTo>
                <a:lnTo>
                  <a:pt x="6746" y="1059"/>
                </a:lnTo>
                <a:lnTo>
                  <a:pt x="6740" y="1057"/>
                </a:lnTo>
                <a:lnTo>
                  <a:pt x="6732" y="1054"/>
                </a:lnTo>
                <a:lnTo>
                  <a:pt x="6728" y="1060"/>
                </a:lnTo>
                <a:lnTo>
                  <a:pt x="6726" y="1067"/>
                </a:lnTo>
                <a:lnTo>
                  <a:pt x="6721" y="1074"/>
                </a:lnTo>
                <a:lnTo>
                  <a:pt x="6721" y="1081"/>
                </a:lnTo>
                <a:lnTo>
                  <a:pt x="6720" y="1086"/>
                </a:lnTo>
                <a:lnTo>
                  <a:pt x="6717" y="1094"/>
                </a:lnTo>
                <a:lnTo>
                  <a:pt x="6715" y="1100"/>
                </a:lnTo>
                <a:lnTo>
                  <a:pt x="6711" y="1108"/>
                </a:lnTo>
                <a:lnTo>
                  <a:pt x="6711" y="1115"/>
                </a:lnTo>
                <a:lnTo>
                  <a:pt x="6715" y="1122"/>
                </a:lnTo>
                <a:lnTo>
                  <a:pt x="6710" y="1119"/>
                </a:lnTo>
                <a:lnTo>
                  <a:pt x="6703" y="1121"/>
                </a:lnTo>
                <a:lnTo>
                  <a:pt x="6697" y="1125"/>
                </a:lnTo>
                <a:lnTo>
                  <a:pt x="6693" y="1132"/>
                </a:lnTo>
                <a:lnTo>
                  <a:pt x="6687" y="1126"/>
                </a:lnTo>
                <a:lnTo>
                  <a:pt x="6685" y="1119"/>
                </a:lnTo>
                <a:lnTo>
                  <a:pt x="6679" y="1116"/>
                </a:lnTo>
                <a:lnTo>
                  <a:pt x="6680" y="1108"/>
                </a:lnTo>
                <a:lnTo>
                  <a:pt x="6676" y="1102"/>
                </a:lnTo>
                <a:lnTo>
                  <a:pt x="6669" y="1099"/>
                </a:lnTo>
                <a:lnTo>
                  <a:pt x="6663" y="1099"/>
                </a:lnTo>
                <a:lnTo>
                  <a:pt x="6658" y="1103"/>
                </a:lnTo>
                <a:lnTo>
                  <a:pt x="6652" y="1107"/>
                </a:lnTo>
                <a:lnTo>
                  <a:pt x="6646" y="1093"/>
                </a:lnTo>
                <a:lnTo>
                  <a:pt x="6633" y="1084"/>
                </a:lnTo>
                <a:lnTo>
                  <a:pt x="6627" y="1081"/>
                </a:lnTo>
                <a:lnTo>
                  <a:pt x="6634" y="1081"/>
                </a:lnTo>
                <a:lnTo>
                  <a:pt x="6628" y="1074"/>
                </a:lnTo>
                <a:lnTo>
                  <a:pt x="6630" y="1074"/>
                </a:lnTo>
                <a:lnTo>
                  <a:pt x="6624" y="1069"/>
                </a:lnTo>
                <a:lnTo>
                  <a:pt x="6627" y="1062"/>
                </a:lnTo>
                <a:lnTo>
                  <a:pt x="6623" y="1055"/>
                </a:lnTo>
                <a:lnTo>
                  <a:pt x="6620" y="1049"/>
                </a:lnTo>
                <a:lnTo>
                  <a:pt x="6614" y="1042"/>
                </a:lnTo>
                <a:lnTo>
                  <a:pt x="6608" y="1037"/>
                </a:lnTo>
                <a:lnTo>
                  <a:pt x="6602" y="1036"/>
                </a:lnTo>
                <a:lnTo>
                  <a:pt x="6596" y="1043"/>
                </a:lnTo>
                <a:lnTo>
                  <a:pt x="6595" y="1045"/>
                </a:lnTo>
                <a:lnTo>
                  <a:pt x="6592" y="1052"/>
                </a:lnTo>
                <a:lnTo>
                  <a:pt x="6585" y="1054"/>
                </a:lnTo>
                <a:lnTo>
                  <a:pt x="6579" y="1051"/>
                </a:lnTo>
                <a:lnTo>
                  <a:pt x="6574" y="1044"/>
                </a:lnTo>
                <a:lnTo>
                  <a:pt x="6568" y="1045"/>
                </a:lnTo>
                <a:lnTo>
                  <a:pt x="6562" y="1039"/>
                </a:lnTo>
                <a:lnTo>
                  <a:pt x="6555" y="1037"/>
                </a:lnTo>
                <a:lnTo>
                  <a:pt x="6549" y="1036"/>
                </a:lnTo>
                <a:lnTo>
                  <a:pt x="6542" y="1037"/>
                </a:lnTo>
                <a:lnTo>
                  <a:pt x="6537" y="1044"/>
                </a:lnTo>
                <a:lnTo>
                  <a:pt x="6531" y="1043"/>
                </a:lnTo>
                <a:lnTo>
                  <a:pt x="6524" y="1045"/>
                </a:lnTo>
                <a:lnTo>
                  <a:pt x="6518" y="1043"/>
                </a:lnTo>
                <a:lnTo>
                  <a:pt x="6512" y="1046"/>
                </a:lnTo>
                <a:lnTo>
                  <a:pt x="6506" y="1050"/>
                </a:lnTo>
                <a:lnTo>
                  <a:pt x="6500" y="1047"/>
                </a:lnTo>
                <a:lnTo>
                  <a:pt x="6493" y="1046"/>
                </a:lnTo>
                <a:lnTo>
                  <a:pt x="6486" y="1045"/>
                </a:lnTo>
                <a:lnTo>
                  <a:pt x="6481" y="1045"/>
                </a:lnTo>
                <a:lnTo>
                  <a:pt x="6474" y="1044"/>
                </a:lnTo>
                <a:lnTo>
                  <a:pt x="6475" y="1052"/>
                </a:lnTo>
                <a:lnTo>
                  <a:pt x="6467" y="1051"/>
                </a:lnTo>
                <a:lnTo>
                  <a:pt x="6462" y="1057"/>
                </a:lnTo>
                <a:lnTo>
                  <a:pt x="6462" y="1063"/>
                </a:lnTo>
                <a:lnTo>
                  <a:pt x="6455" y="1068"/>
                </a:lnTo>
                <a:lnTo>
                  <a:pt x="6460" y="1074"/>
                </a:lnTo>
                <a:lnTo>
                  <a:pt x="6467" y="1081"/>
                </a:lnTo>
                <a:lnTo>
                  <a:pt x="6470" y="1087"/>
                </a:lnTo>
                <a:lnTo>
                  <a:pt x="6463" y="1091"/>
                </a:lnTo>
                <a:lnTo>
                  <a:pt x="6462" y="1098"/>
                </a:lnTo>
                <a:lnTo>
                  <a:pt x="6460" y="1105"/>
                </a:lnTo>
                <a:lnTo>
                  <a:pt x="6461" y="1111"/>
                </a:lnTo>
                <a:lnTo>
                  <a:pt x="6466" y="1118"/>
                </a:lnTo>
                <a:lnTo>
                  <a:pt x="6466" y="1125"/>
                </a:lnTo>
                <a:lnTo>
                  <a:pt x="6460" y="1130"/>
                </a:lnTo>
                <a:lnTo>
                  <a:pt x="6460" y="1136"/>
                </a:lnTo>
                <a:lnTo>
                  <a:pt x="6454" y="1141"/>
                </a:lnTo>
                <a:lnTo>
                  <a:pt x="6449" y="1147"/>
                </a:lnTo>
                <a:lnTo>
                  <a:pt x="6447" y="1154"/>
                </a:lnTo>
                <a:lnTo>
                  <a:pt x="6448" y="1160"/>
                </a:lnTo>
                <a:lnTo>
                  <a:pt x="6449" y="1167"/>
                </a:lnTo>
                <a:lnTo>
                  <a:pt x="6451" y="1174"/>
                </a:lnTo>
                <a:lnTo>
                  <a:pt x="6456" y="1181"/>
                </a:lnTo>
                <a:lnTo>
                  <a:pt x="6450" y="1182"/>
                </a:lnTo>
                <a:lnTo>
                  <a:pt x="6451" y="1189"/>
                </a:lnTo>
                <a:lnTo>
                  <a:pt x="6458" y="1195"/>
                </a:lnTo>
                <a:lnTo>
                  <a:pt x="6464" y="1199"/>
                </a:lnTo>
                <a:lnTo>
                  <a:pt x="6471" y="1203"/>
                </a:lnTo>
                <a:lnTo>
                  <a:pt x="6464" y="1202"/>
                </a:lnTo>
                <a:lnTo>
                  <a:pt x="6464" y="1208"/>
                </a:lnTo>
                <a:lnTo>
                  <a:pt x="6471" y="1214"/>
                </a:lnTo>
                <a:lnTo>
                  <a:pt x="6477" y="1215"/>
                </a:lnTo>
                <a:lnTo>
                  <a:pt x="6483" y="1214"/>
                </a:lnTo>
                <a:lnTo>
                  <a:pt x="6489" y="1216"/>
                </a:lnTo>
                <a:lnTo>
                  <a:pt x="6483" y="1212"/>
                </a:lnTo>
                <a:lnTo>
                  <a:pt x="6489" y="1207"/>
                </a:lnTo>
                <a:lnTo>
                  <a:pt x="6495" y="1211"/>
                </a:lnTo>
                <a:lnTo>
                  <a:pt x="6502" y="1212"/>
                </a:lnTo>
                <a:lnTo>
                  <a:pt x="6508" y="1211"/>
                </a:lnTo>
                <a:lnTo>
                  <a:pt x="6514" y="1214"/>
                </a:lnTo>
                <a:lnTo>
                  <a:pt x="6520" y="1218"/>
                </a:lnTo>
                <a:lnTo>
                  <a:pt x="6526" y="1219"/>
                </a:lnTo>
                <a:lnTo>
                  <a:pt x="6532" y="1226"/>
                </a:lnTo>
                <a:lnTo>
                  <a:pt x="6538" y="1229"/>
                </a:lnTo>
                <a:lnTo>
                  <a:pt x="6532" y="1234"/>
                </a:lnTo>
                <a:lnTo>
                  <a:pt x="6525" y="1234"/>
                </a:lnTo>
                <a:lnTo>
                  <a:pt x="6519" y="1237"/>
                </a:lnTo>
                <a:lnTo>
                  <a:pt x="6513" y="1235"/>
                </a:lnTo>
                <a:lnTo>
                  <a:pt x="6506" y="1232"/>
                </a:lnTo>
                <a:lnTo>
                  <a:pt x="6500" y="1232"/>
                </a:lnTo>
                <a:lnTo>
                  <a:pt x="6503" y="1239"/>
                </a:lnTo>
                <a:lnTo>
                  <a:pt x="6496" y="1240"/>
                </a:lnTo>
                <a:lnTo>
                  <a:pt x="6489" y="1243"/>
                </a:lnTo>
                <a:lnTo>
                  <a:pt x="6483" y="1240"/>
                </a:lnTo>
                <a:lnTo>
                  <a:pt x="6477" y="1237"/>
                </a:lnTo>
                <a:lnTo>
                  <a:pt x="6471" y="1234"/>
                </a:lnTo>
                <a:lnTo>
                  <a:pt x="6464" y="1234"/>
                </a:lnTo>
                <a:lnTo>
                  <a:pt x="6457" y="1232"/>
                </a:lnTo>
                <a:lnTo>
                  <a:pt x="6451" y="1230"/>
                </a:lnTo>
                <a:lnTo>
                  <a:pt x="6448" y="1237"/>
                </a:lnTo>
                <a:lnTo>
                  <a:pt x="6442" y="1240"/>
                </a:lnTo>
                <a:lnTo>
                  <a:pt x="6440" y="1247"/>
                </a:lnTo>
                <a:lnTo>
                  <a:pt x="6446" y="1254"/>
                </a:lnTo>
                <a:lnTo>
                  <a:pt x="6439" y="1252"/>
                </a:lnTo>
                <a:lnTo>
                  <a:pt x="6431" y="1252"/>
                </a:lnTo>
                <a:lnTo>
                  <a:pt x="6425" y="1251"/>
                </a:lnTo>
                <a:lnTo>
                  <a:pt x="6419" y="1247"/>
                </a:lnTo>
                <a:lnTo>
                  <a:pt x="6412" y="1246"/>
                </a:lnTo>
                <a:lnTo>
                  <a:pt x="6406" y="1246"/>
                </a:lnTo>
                <a:lnTo>
                  <a:pt x="6399" y="1247"/>
                </a:lnTo>
                <a:lnTo>
                  <a:pt x="6403" y="1254"/>
                </a:lnTo>
                <a:lnTo>
                  <a:pt x="6397" y="1255"/>
                </a:lnTo>
                <a:lnTo>
                  <a:pt x="6391" y="1255"/>
                </a:lnTo>
                <a:lnTo>
                  <a:pt x="6385" y="1258"/>
                </a:lnTo>
                <a:lnTo>
                  <a:pt x="6377" y="1258"/>
                </a:lnTo>
                <a:lnTo>
                  <a:pt x="6371" y="1256"/>
                </a:lnTo>
                <a:lnTo>
                  <a:pt x="6365" y="1255"/>
                </a:lnTo>
                <a:lnTo>
                  <a:pt x="6359" y="1252"/>
                </a:lnTo>
                <a:lnTo>
                  <a:pt x="6353" y="1248"/>
                </a:lnTo>
                <a:lnTo>
                  <a:pt x="6346" y="1245"/>
                </a:lnTo>
                <a:lnTo>
                  <a:pt x="6340" y="1240"/>
                </a:lnTo>
                <a:lnTo>
                  <a:pt x="6346" y="1239"/>
                </a:lnTo>
                <a:lnTo>
                  <a:pt x="6353" y="1236"/>
                </a:lnTo>
                <a:lnTo>
                  <a:pt x="6359" y="1236"/>
                </a:lnTo>
                <a:lnTo>
                  <a:pt x="6365" y="1236"/>
                </a:lnTo>
                <a:lnTo>
                  <a:pt x="6384" y="1236"/>
                </a:lnTo>
                <a:lnTo>
                  <a:pt x="6391" y="1232"/>
                </a:lnTo>
                <a:lnTo>
                  <a:pt x="6384" y="1228"/>
                </a:lnTo>
                <a:lnTo>
                  <a:pt x="6377" y="1226"/>
                </a:lnTo>
                <a:lnTo>
                  <a:pt x="6371" y="1228"/>
                </a:lnTo>
                <a:lnTo>
                  <a:pt x="6364" y="1224"/>
                </a:lnTo>
                <a:lnTo>
                  <a:pt x="6358" y="1226"/>
                </a:lnTo>
                <a:lnTo>
                  <a:pt x="6353" y="1220"/>
                </a:lnTo>
                <a:lnTo>
                  <a:pt x="6346" y="1216"/>
                </a:lnTo>
                <a:lnTo>
                  <a:pt x="6340" y="1212"/>
                </a:lnTo>
                <a:lnTo>
                  <a:pt x="6334" y="1211"/>
                </a:lnTo>
                <a:lnTo>
                  <a:pt x="6328" y="1207"/>
                </a:lnTo>
                <a:lnTo>
                  <a:pt x="6322" y="1204"/>
                </a:lnTo>
                <a:lnTo>
                  <a:pt x="6315" y="1206"/>
                </a:lnTo>
                <a:lnTo>
                  <a:pt x="6309" y="1204"/>
                </a:lnTo>
                <a:lnTo>
                  <a:pt x="6303" y="1205"/>
                </a:lnTo>
                <a:lnTo>
                  <a:pt x="6304" y="1212"/>
                </a:lnTo>
                <a:lnTo>
                  <a:pt x="6298" y="1215"/>
                </a:lnTo>
                <a:lnTo>
                  <a:pt x="6293" y="1211"/>
                </a:lnTo>
                <a:lnTo>
                  <a:pt x="6285" y="1211"/>
                </a:lnTo>
                <a:lnTo>
                  <a:pt x="6279" y="1206"/>
                </a:lnTo>
                <a:lnTo>
                  <a:pt x="6272" y="1203"/>
                </a:lnTo>
                <a:lnTo>
                  <a:pt x="6267" y="1202"/>
                </a:lnTo>
                <a:lnTo>
                  <a:pt x="6260" y="1199"/>
                </a:lnTo>
                <a:lnTo>
                  <a:pt x="6254" y="1199"/>
                </a:lnTo>
                <a:lnTo>
                  <a:pt x="6247" y="1197"/>
                </a:lnTo>
                <a:lnTo>
                  <a:pt x="6244" y="1197"/>
                </a:lnTo>
                <a:lnTo>
                  <a:pt x="6243" y="1196"/>
                </a:lnTo>
                <a:lnTo>
                  <a:pt x="6236" y="1195"/>
                </a:lnTo>
                <a:lnTo>
                  <a:pt x="6231" y="1194"/>
                </a:lnTo>
                <a:lnTo>
                  <a:pt x="6223" y="1192"/>
                </a:lnTo>
                <a:lnTo>
                  <a:pt x="6218" y="1191"/>
                </a:lnTo>
                <a:lnTo>
                  <a:pt x="6211" y="1192"/>
                </a:lnTo>
                <a:lnTo>
                  <a:pt x="6205" y="1196"/>
                </a:lnTo>
                <a:lnTo>
                  <a:pt x="6201" y="1203"/>
                </a:lnTo>
                <a:lnTo>
                  <a:pt x="6207" y="1207"/>
                </a:lnTo>
                <a:lnTo>
                  <a:pt x="6213" y="1208"/>
                </a:lnTo>
                <a:lnTo>
                  <a:pt x="6219" y="1214"/>
                </a:lnTo>
                <a:lnTo>
                  <a:pt x="6213" y="1211"/>
                </a:lnTo>
                <a:lnTo>
                  <a:pt x="6207" y="1214"/>
                </a:lnTo>
                <a:lnTo>
                  <a:pt x="6201" y="1212"/>
                </a:lnTo>
                <a:lnTo>
                  <a:pt x="6194" y="1208"/>
                </a:lnTo>
                <a:lnTo>
                  <a:pt x="6195" y="1215"/>
                </a:lnTo>
                <a:lnTo>
                  <a:pt x="6202" y="1220"/>
                </a:lnTo>
                <a:lnTo>
                  <a:pt x="6208" y="1220"/>
                </a:lnTo>
                <a:lnTo>
                  <a:pt x="6213" y="1222"/>
                </a:lnTo>
                <a:lnTo>
                  <a:pt x="6218" y="1229"/>
                </a:lnTo>
                <a:lnTo>
                  <a:pt x="6211" y="1227"/>
                </a:lnTo>
                <a:lnTo>
                  <a:pt x="6205" y="1228"/>
                </a:lnTo>
                <a:lnTo>
                  <a:pt x="6198" y="1229"/>
                </a:lnTo>
                <a:lnTo>
                  <a:pt x="6192" y="1228"/>
                </a:lnTo>
                <a:lnTo>
                  <a:pt x="6185" y="1221"/>
                </a:lnTo>
                <a:lnTo>
                  <a:pt x="6180" y="1219"/>
                </a:lnTo>
                <a:lnTo>
                  <a:pt x="6173" y="1216"/>
                </a:lnTo>
                <a:lnTo>
                  <a:pt x="6166" y="1218"/>
                </a:lnTo>
                <a:lnTo>
                  <a:pt x="6160" y="1219"/>
                </a:lnTo>
                <a:lnTo>
                  <a:pt x="6154" y="1221"/>
                </a:lnTo>
                <a:lnTo>
                  <a:pt x="6158" y="1228"/>
                </a:lnTo>
                <a:lnTo>
                  <a:pt x="6152" y="1226"/>
                </a:lnTo>
                <a:lnTo>
                  <a:pt x="6146" y="1229"/>
                </a:lnTo>
                <a:lnTo>
                  <a:pt x="6140" y="1226"/>
                </a:lnTo>
                <a:lnTo>
                  <a:pt x="6133" y="1224"/>
                </a:lnTo>
                <a:lnTo>
                  <a:pt x="6127" y="1223"/>
                </a:lnTo>
                <a:lnTo>
                  <a:pt x="6121" y="1222"/>
                </a:lnTo>
                <a:lnTo>
                  <a:pt x="6115" y="1220"/>
                </a:lnTo>
                <a:lnTo>
                  <a:pt x="6108" y="1221"/>
                </a:lnTo>
                <a:lnTo>
                  <a:pt x="6107" y="1221"/>
                </a:lnTo>
                <a:lnTo>
                  <a:pt x="6101" y="1220"/>
                </a:lnTo>
                <a:lnTo>
                  <a:pt x="6094" y="1216"/>
                </a:lnTo>
                <a:lnTo>
                  <a:pt x="6088" y="1215"/>
                </a:lnTo>
                <a:lnTo>
                  <a:pt x="6082" y="1214"/>
                </a:lnTo>
                <a:lnTo>
                  <a:pt x="6079" y="1221"/>
                </a:lnTo>
                <a:lnTo>
                  <a:pt x="6085" y="1228"/>
                </a:lnTo>
                <a:lnTo>
                  <a:pt x="6090" y="1234"/>
                </a:lnTo>
                <a:lnTo>
                  <a:pt x="6084" y="1232"/>
                </a:lnTo>
                <a:lnTo>
                  <a:pt x="6077" y="1236"/>
                </a:lnTo>
                <a:lnTo>
                  <a:pt x="6071" y="1232"/>
                </a:lnTo>
                <a:lnTo>
                  <a:pt x="6066" y="1231"/>
                </a:lnTo>
                <a:lnTo>
                  <a:pt x="6059" y="1227"/>
                </a:lnTo>
                <a:lnTo>
                  <a:pt x="6059" y="1220"/>
                </a:lnTo>
                <a:lnTo>
                  <a:pt x="6053" y="1218"/>
                </a:lnTo>
                <a:lnTo>
                  <a:pt x="6046" y="1218"/>
                </a:lnTo>
                <a:lnTo>
                  <a:pt x="6040" y="1216"/>
                </a:lnTo>
                <a:lnTo>
                  <a:pt x="6033" y="1218"/>
                </a:lnTo>
                <a:lnTo>
                  <a:pt x="6027" y="1219"/>
                </a:lnTo>
                <a:lnTo>
                  <a:pt x="6021" y="1216"/>
                </a:lnTo>
                <a:lnTo>
                  <a:pt x="6013" y="1219"/>
                </a:lnTo>
                <a:lnTo>
                  <a:pt x="6008" y="1220"/>
                </a:lnTo>
                <a:lnTo>
                  <a:pt x="6001" y="1220"/>
                </a:lnTo>
                <a:lnTo>
                  <a:pt x="5996" y="1220"/>
                </a:lnTo>
                <a:lnTo>
                  <a:pt x="5988" y="1220"/>
                </a:lnTo>
                <a:lnTo>
                  <a:pt x="5983" y="1220"/>
                </a:lnTo>
                <a:lnTo>
                  <a:pt x="5977" y="1219"/>
                </a:lnTo>
                <a:lnTo>
                  <a:pt x="5970" y="1219"/>
                </a:lnTo>
                <a:lnTo>
                  <a:pt x="5965" y="1218"/>
                </a:lnTo>
                <a:lnTo>
                  <a:pt x="5957" y="1216"/>
                </a:lnTo>
                <a:lnTo>
                  <a:pt x="5951" y="1218"/>
                </a:lnTo>
                <a:lnTo>
                  <a:pt x="5945" y="1220"/>
                </a:lnTo>
                <a:lnTo>
                  <a:pt x="5939" y="1222"/>
                </a:lnTo>
                <a:lnTo>
                  <a:pt x="5933" y="1222"/>
                </a:lnTo>
                <a:lnTo>
                  <a:pt x="5926" y="1220"/>
                </a:lnTo>
                <a:lnTo>
                  <a:pt x="5920" y="1220"/>
                </a:lnTo>
                <a:lnTo>
                  <a:pt x="5915" y="1223"/>
                </a:lnTo>
                <a:lnTo>
                  <a:pt x="5910" y="1226"/>
                </a:lnTo>
                <a:lnTo>
                  <a:pt x="5903" y="1228"/>
                </a:lnTo>
                <a:lnTo>
                  <a:pt x="5897" y="1230"/>
                </a:lnTo>
                <a:lnTo>
                  <a:pt x="5891" y="1236"/>
                </a:lnTo>
                <a:lnTo>
                  <a:pt x="5886" y="1243"/>
                </a:lnTo>
                <a:lnTo>
                  <a:pt x="5883" y="1250"/>
                </a:lnTo>
                <a:lnTo>
                  <a:pt x="5885" y="1256"/>
                </a:lnTo>
                <a:lnTo>
                  <a:pt x="5886" y="1263"/>
                </a:lnTo>
                <a:lnTo>
                  <a:pt x="5886" y="1269"/>
                </a:lnTo>
                <a:lnTo>
                  <a:pt x="5883" y="1277"/>
                </a:lnTo>
                <a:lnTo>
                  <a:pt x="5878" y="1284"/>
                </a:lnTo>
                <a:lnTo>
                  <a:pt x="5872" y="1286"/>
                </a:lnTo>
                <a:lnTo>
                  <a:pt x="5866" y="1292"/>
                </a:lnTo>
                <a:lnTo>
                  <a:pt x="5863" y="1299"/>
                </a:lnTo>
                <a:lnTo>
                  <a:pt x="5863" y="1305"/>
                </a:lnTo>
                <a:lnTo>
                  <a:pt x="5866" y="1311"/>
                </a:lnTo>
                <a:lnTo>
                  <a:pt x="5869" y="1318"/>
                </a:lnTo>
                <a:lnTo>
                  <a:pt x="5872" y="1325"/>
                </a:lnTo>
                <a:lnTo>
                  <a:pt x="5878" y="1332"/>
                </a:lnTo>
                <a:lnTo>
                  <a:pt x="5874" y="1339"/>
                </a:lnTo>
                <a:lnTo>
                  <a:pt x="5866" y="1340"/>
                </a:lnTo>
                <a:lnTo>
                  <a:pt x="5860" y="1343"/>
                </a:lnTo>
                <a:lnTo>
                  <a:pt x="5860" y="1344"/>
                </a:lnTo>
                <a:lnTo>
                  <a:pt x="5860" y="1350"/>
                </a:lnTo>
                <a:lnTo>
                  <a:pt x="5861" y="1357"/>
                </a:lnTo>
                <a:lnTo>
                  <a:pt x="5855" y="1364"/>
                </a:lnTo>
                <a:lnTo>
                  <a:pt x="5855" y="1371"/>
                </a:lnTo>
                <a:lnTo>
                  <a:pt x="5849" y="1373"/>
                </a:lnTo>
                <a:lnTo>
                  <a:pt x="5843" y="1379"/>
                </a:lnTo>
                <a:lnTo>
                  <a:pt x="5840" y="1385"/>
                </a:lnTo>
                <a:lnTo>
                  <a:pt x="5839" y="1392"/>
                </a:lnTo>
                <a:lnTo>
                  <a:pt x="5832" y="1398"/>
                </a:lnTo>
                <a:lnTo>
                  <a:pt x="5831" y="1405"/>
                </a:lnTo>
                <a:lnTo>
                  <a:pt x="5833" y="1412"/>
                </a:lnTo>
                <a:lnTo>
                  <a:pt x="5831" y="1418"/>
                </a:lnTo>
                <a:lnTo>
                  <a:pt x="5828" y="1425"/>
                </a:lnTo>
                <a:lnTo>
                  <a:pt x="5834" y="1431"/>
                </a:lnTo>
                <a:lnTo>
                  <a:pt x="5840" y="1436"/>
                </a:lnTo>
                <a:lnTo>
                  <a:pt x="5835" y="1437"/>
                </a:lnTo>
                <a:lnTo>
                  <a:pt x="5832" y="1445"/>
                </a:lnTo>
                <a:lnTo>
                  <a:pt x="5830" y="1450"/>
                </a:lnTo>
                <a:lnTo>
                  <a:pt x="5831" y="1457"/>
                </a:lnTo>
                <a:lnTo>
                  <a:pt x="5825" y="1464"/>
                </a:lnTo>
                <a:lnTo>
                  <a:pt x="5825" y="1471"/>
                </a:lnTo>
                <a:lnTo>
                  <a:pt x="5819" y="1477"/>
                </a:lnTo>
                <a:lnTo>
                  <a:pt x="5818" y="1484"/>
                </a:lnTo>
                <a:lnTo>
                  <a:pt x="5812" y="1487"/>
                </a:lnTo>
                <a:lnTo>
                  <a:pt x="5809" y="1494"/>
                </a:lnTo>
                <a:lnTo>
                  <a:pt x="5803" y="1496"/>
                </a:lnTo>
                <a:lnTo>
                  <a:pt x="5797" y="1501"/>
                </a:lnTo>
                <a:lnTo>
                  <a:pt x="5796" y="1506"/>
                </a:lnTo>
                <a:lnTo>
                  <a:pt x="5797" y="1514"/>
                </a:lnTo>
                <a:lnTo>
                  <a:pt x="5793" y="1521"/>
                </a:lnTo>
                <a:lnTo>
                  <a:pt x="5788" y="1527"/>
                </a:lnTo>
                <a:lnTo>
                  <a:pt x="5782" y="1531"/>
                </a:lnTo>
                <a:lnTo>
                  <a:pt x="5775" y="1535"/>
                </a:lnTo>
                <a:lnTo>
                  <a:pt x="5771" y="1543"/>
                </a:lnTo>
                <a:lnTo>
                  <a:pt x="5769" y="1547"/>
                </a:lnTo>
                <a:lnTo>
                  <a:pt x="5770" y="1553"/>
                </a:lnTo>
                <a:lnTo>
                  <a:pt x="5776" y="1558"/>
                </a:lnTo>
                <a:lnTo>
                  <a:pt x="5783" y="1565"/>
                </a:lnTo>
                <a:lnTo>
                  <a:pt x="5789" y="1563"/>
                </a:lnTo>
                <a:lnTo>
                  <a:pt x="5795" y="1566"/>
                </a:lnTo>
                <a:lnTo>
                  <a:pt x="5801" y="1566"/>
                </a:lnTo>
                <a:lnTo>
                  <a:pt x="5807" y="1567"/>
                </a:lnTo>
                <a:lnTo>
                  <a:pt x="5815" y="1574"/>
                </a:lnTo>
                <a:lnTo>
                  <a:pt x="5821" y="1574"/>
                </a:lnTo>
                <a:lnTo>
                  <a:pt x="5827" y="1574"/>
                </a:lnTo>
                <a:lnTo>
                  <a:pt x="5832" y="1571"/>
                </a:lnTo>
                <a:lnTo>
                  <a:pt x="5838" y="1570"/>
                </a:lnTo>
                <a:lnTo>
                  <a:pt x="5846" y="1571"/>
                </a:lnTo>
                <a:lnTo>
                  <a:pt x="5858" y="1573"/>
                </a:lnTo>
                <a:lnTo>
                  <a:pt x="5870" y="1570"/>
                </a:lnTo>
                <a:lnTo>
                  <a:pt x="5877" y="1576"/>
                </a:lnTo>
                <a:lnTo>
                  <a:pt x="5882" y="1584"/>
                </a:lnTo>
                <a:lnTo>
                  <a:pt x="5882" y="1591"/>
                </a:lnTo>
                <a:lnTo>
                  <a:pt x="5889" y="1594"/>
                </a:lnTo>
                <a:lnTo>
                  <a:pt x="5890" y="1601"/>
                </a:lnTo>
                <a:lnTo>
                  <a:pt x="5897" y="1606"/>
                </a:lnTo>
                <a:lnTo>
                  <a:pt x="5899" y="1613"/>
                </a:lnTo>
                <a:lnTo>
                  <a:pt x="5899" y="1619"/>
                </a:lnTo>
                <a:lnTo>
                  <a:pt x="5904" y="1626"/>
                </a:lnTo>
                <a:lnTo>
                  <a:pt x="5910" y="1632"/>
                </a:lnTo>
                <a:lnTo>
                  <a:pt x="5917" y="1634"/>
                </a:lnTo>
                <a:lnTo>
                  <a:pt x="5921" y="1627"/>
                </a:lnTo>
                <a:lnTo>
                  <a:pt x="5926" y="1630"/>
                </a:lnTo>
                <a:lnTo>
                  <a:pt x="5933" y="1629"/>
                </a:lnTo>
                <a:lnTo>
                  <a:pt x="5931" y="1622"/>
                </a:lnTo>
                <a:lnTo>
                  <a:pt x="5928" y="1615"/>
                </a:lnTo>
                <a:lnTo>
                  <a:pt x="5922" y="1614"/>
                </a:lnTo>
                <a:lnTo>
                  <a:pt x="5915" y="1609"/>
                </a:lnTo>
                <a:lnTo>
                  <a:pt x="5913" y="1603"/>
                </a:lnTo>
                <a:lnTo>
                  <a:pt x="5918" y="1597"/>
                </a:lnTo>
                <a:lnTo>
                  <a:pt x="5924" y="1593"/>
                </a:lnTo>
                <a:lnTo>
                  <a:pt x="5931" y="1594"/>
                </a:lnTo>
                <a:lnTo>
                  <a:pt x="5937" y="1593"/>
                </a:lnTo>
                <a:lnTo>
                  <a:pt x="5935" y="1600"/>
                </a:lnTo>
                <a:lnTo>
                  <a:pt x="5933" y="1608"/>
                </a:lnTo>
                <a:lnTo>
                  <a:pt x="5925" y="1609"/>
                </a:lnTo>
                <a:lnTo>
                  <a:pt x="5932" y="1614"/>
                </a:lnTo>
                <a:lnTo>
                  <a:pt x="5938" y="1615"/>
                </a:lnTo>
                <a:lnTo>
                  <a:pt x="5944" y="1618"/>
                </a:lnTo>
                <a:lnTo>
                  <a:pt x="5950" y="1621"/>
                </a:lnTo>
                <a:lnTo>
                  <a:pt x="5956" y="1621"/>
                </a:lnTo>
                <a:lnTo>
                  <a:pt x="5963" y="1622"/>
                </a:lnTo>
                <a:lnTo>
                  <a:pt x="5957" y="1629"/>
                </a:lnTo>
                <a:lnTo>
                  <a:pt x="5958" y="1635"/>
                </a:lnTo>
                <a:lnTo>
                  <a:pt x="5957" y="1642"/>
                </a:lnTo>
                <a:lnTo>
                  <a:pt x="5951" y="1643"/>
                </a:lnTo>
                <a:lnTo>
                  <a:pt x="5950" y="1649"/>
                </a:lnTo>
                <a:lnTo>
                  <a:pt x="5957" y="1652"/>
                </a:lnTo>
                <a:lnTo>
                  <a:pt x="5964" y="1652"/>
                </a:lnTo>
                <a:lnTo>
                  <a:pt x="5969" y="1651"/>
                </a:lnTo>
                <a:lnTo>
                  <a:pt x="5976" y="1651"/>
                </a:lnTo>
                <a:lnTo>
                  <a:pt x="5981" y="1650"/>
                </a:lnTo>
                <a:lnTo>
                  <a:pt x="5988" y="1647"/>
                </a:lnTo>
                <a:lnTo>
                  <a:pt x="5995" y="1642"/>
                </a:lnTo>
                <a:lnTo>
                  <a:pt x="5998" y="1635"/>
                </a:lnTo>
                <a:lnTo>
                  <a:pt x="5995" y="1629"/>
                </a:lnTo>
                <a:lnTo>
                  <a:pt x="5996" y="1622"/>
                </a:lnTo>
                <a:lnTo>
                  <a:pt x="6001" y="1621"/>
                </a:lnTo>
                <a:lnTo>
                  <a:pt x="6007" y="1627"/>
                </a:lnTo>
                <a:lnTo>
                  <a:pt x="6008" y="1634"/>
                </a:lnTo>
                <a:lnTo>
                  <a:pt x="6006" y="1641"/>
                </a:lnTo>
                <a:lnTo>
                  <a:pt x="6008" y="1648"/>
                </a:lnTo>
                <a:lnTo>
                  <a:pt x="6007" y="1655"/>
                </a:lnTo>
                <a:lnTo>
                  <a:pt x="6013" y="1654"/>
                </a:lnTo>
                <a:lnTo>
                  <a:pt x="6019" y="1652"/>
                </a:lnTo>
                <a:lnTo>
                  <a:pt x="6019" y="1647"/>
                </a:lnTo>
                <a:lnTo>
                  <a:pt x="6018" y="1639"/>
                </a:lnTo>
                <a:lnTo>
                  <a:pt x="6015" y="1632"/>
                </a:lnTo>
                <a:lnTo>
                  <a:pt x="6011" y="1626"/>
                </a:lnTo>
                <a:lnTo>
                  <a:pt x="6010" y="1618"/>
                </a:lnTo>
                <a:lnTo>
                  <a:pt x="6005" y="1613"/>
                </a:lnTo>
                <a:lnTo>
                  <a:pt x="6000" y="1611"/>
                </a:lnTo>
                <a:lnTo>
                  <a:pt x="5998" y="1605"/>
                </a:lnTo>
                <a:lnTo>
                  <a:pt x="5993" y="1598"/>
                </a:lnTo>
                <a:lnTo>
                  <a:pt x="5986" y="1595"/>
                </a:lnTo>
                <a:lnTo>
                  <a:pt x="5993" y="1594"/>
                </a:lnTo>
                <a:lnTo>
                  <a:pt x="5999" y="1597"/>
                </a:lnTo>
                <a:lnTo>
                  <a:pt x="6005" y="1599"/>
                </a:lnTo>
                <a:lnTo>
                  <a:pt x="6017" y="1601"/>
                </a:lnTo>
                <a:lnTo>
                  <a:pt x="6024" y="1603"/>
                </a:lnTo>
                <a:lnTo>
                  <a:pt x="6030" y="1602"/>
                </a:lnTo>
                <a:lnTo>
                  <a:pt x="6036" y="1600"/>
                </a:lnTo>
                <a:lnTo>
                  <a:pt x="6042" y="1594"/>
                </a:lnTo>
                <a:lnTo>
                  <a:pt x="6048" y="1597"/>
                </a:lnTo>
                <a:lnTo>
                  <a:pt x="6055" y="1601"/>
                </a:lnTo>
                <a:lnTo>
                  <a:pt x="6062" y="1605"/>
                </a:lnTo>
                <a:lnTo>
                  <a:pt x="6068" y="1608"/>
                </a:lnTo>
                <a:lnTo>
                  <a:pt x="6070" y="1609"/>
                </a:lnTo>
                <a:lnTo>
                  <a:pt x="6077" y="1610"/>
                </a:lnTo>
                <a:lnTo>
                  <a:pt x="6083" y="1613"/>
                </a:lnTo>
                <a:lnTo>
                  <a:pt x="6090" y="1618"/>
                </a:lnTo>
                <a:lnTo>
                  <a:pt x="6094" y="1625"/>
                </a:lnTo>
                <a:lnTo>
                  <a:pt x="6100" y="1630"/>
                </a:lnTo>
                <a:lnTo>
                  <a:pt x="6106" y="1634"/>
                </a:lnTo>
                <a:lnTo>
                  <a:pt x="6114" y="1635"/>
                </a:lnTo>
                <a:lnTo>
                  <a:pt x="6120" y="1640"/>
                </a:lnTo>
                <a:lnTo>
                  <a:pt x="6126" y="1644"/>
                </a:lnTo>
                <a:lnTo>
                  <a:pt x="6132" y="1647"/>
                </a:lnTo>
                <a:lnTo>
                  <a:pt x="6138" y="1649"/>
                </a:lnTo>
                <a:lnTo>
                  <a:pt x="6145" y="1651"/>
                </a:lnTo>
                <a:lnTo>
                  <a:pt x="6151" y="1654"/>
                </a:lnTo>
                <a:lnTo>
                  <a:pt x="6157" y="1660"/>
                </a:lnTo>
                <a:lnTo>
                  <a:pt x="6163" y="1662"/>
                </a:lnTo>
                <a:lnTo>
                  <a:pt x="6170" y="1665"/>
                </a:lnTo>
                <a:lnTo>
                  <a:pt x="6176" y="1667"/>
                </a:lnTo>
                <a:lnTo>
                  <a:pt x="6183" y="1668"/>
                </a:lnTo>
                <a:lnTo>
                  <a:pt x="6189" y="1670"/>
                </a:lnTo>
                <a:lnTo>
                  <a:pt x="6192" y="1676"/>
                </a:lnTo>
                <a:lnTo>
                  <a:pt x="6198" y="1680"/>
                </a:lnTo>
                <a:lnTo>
                  <a:pt x="6198" y="1687"/>
                </a:lnTo>
                <a:lnTo>
                  <a:pt x="6192" y="1687"/>
                </a:lnTo>
                <a:lnTo>
                  <a:pt x="6193" y="1694"/>
                </a:lnTo>
                <a:lnTo>
                  <a:pt x="6187" y="1691"/>
                </a:lnTo>
                <a:lnTo>
                  <a:pt x="6181" y="1688"/>
                </a:lnTo>
                <a:lnTo>
                  <a:pt x="6175" y="1687"/>
                </a:lnTo>
                <a:lnTo>
                  <a:pt x="6168" y="1683"/>
                </a:lnTo>
                <a:lnTo>
                  <a:pt x="6162" y="1683"/>
                </a:lnTo>
                <a:lnTo>
                  <a:pt x="6162" y="1684"/>
                </a:lnTo>
                <a:lnTo>
                  <a:pt x="6170" y="1687"/>
                </a:lnTo>
                <a:lnTo>
                  <a:pt x="6176" y="1690"/>
                </a:lnTo>
                <a:lnTo>
                  <a:pt x="6182" y="1694"/>
                </a:lnTo>
                <a:lnTo>
                  <a:pt x="6188" y="1698"/>
                </a:lnTo>
                <a:lnTo>
                  <a:pt x="6194" y="1700"/>
                </a:lnTo>
                <a:lnTo>
                  <a:pt x="6201" y="1703"/>
                </a:lnTo>
                <a:lnTo>
                  <a:pt x="6207" y="1705"/>
                </a:lnTo>
                <a:lnTo>
                  <a:pt x="6212" y="1712"/>
                </a:lnTo>
                <a:lnTo>
                  <a:pt x="6218" y="1718"/>
                </a:lnTo>
                <a:lnTo>
                  <a:pt x="6222" y="1723"/>
                </a:lnTo>
                <a:lnTo>
                  <a:pt x="6221" y="1731"/>
                </a:lnTo>
                <a:lnTo>
                  <a:pt x="6224" y="1738"/>
                </a:lnTo>
                <a:lnTo>
                  <a:pt x="6237" y="1745"/>
                </a:lnTo>
                <a:lnTo>
                  <a:pt x="6243" y="1748"/>
                </a:lnTo>
                <a:lnTo>
                  <a:pt x="6250" y="1752"/>
                </a:lnTo>
                <a:lnTo>
                  <a:pt x="6255" y="1752"/>
                </a:lnTo>
                <a:lnTo>
                  <a:pt x="6256" y="1755"/>
                </a:lnTo>
                <a:lnTo>
                  <a:pt x="6254" y="1762"/>
                </a:lnTo>
                <a:lnTo>
                  <a:pt x="6258" y="1769"/>
                </a:lnTo>
                <a:lnTo>
                  <a:pt x="6266" y="1772"/>
                </a:lnTo>
                <a:lnTo>
                  <a:pt x="6260" y="1779"/>
                </a:lnTo>
                <a:lnTo>
                  <a:pt x="6262" y="1786"/>
                </a:lnTo>
                <a:lnTo>
                  <a:pt x="6262" y="1793"/>
                </a:lnTo>
                <a:lnTo>
                  <a:pt x="6255" y="1799"/>
                </a:lnTo>
                <a:lnTo>
                  <a:pt x="6260" y="1805"/>
                </a:lnTo>
                <a:lnTo>
                  <a:pt x="6260" y="1812"/>
                </a:lnTo>
                <a:lnTo>
                  <a:pt x="6266" y="1816"/>
                </a:lnTo>
                <a:lnTo>
                  <a:pt x="6260" y="1821"/>
                </a:lnTo>
                <a:lnTo>
                  <a:pt x="6264" y="1829"/>
                </a:lnTo>
                <a:lnTo>
                  <a:pt x="6270" y="1835"/>
                </a:lnTo>
                <a:lnTo>
                  <a:pt x="6274" y="1842"/>
                </a:lnTo>
                <a:lnTo>
                  <a:pt x="6274" y="1849"/>
                </a:lnTo>
                <a:lnTo>
                  <a:pt x="6275" y="1856"/>
                </a:lnTo>
                <a:lnTo>
                  <a:pt x="6276" y="1863"/>
                </a:lnTo>
                <a:lnTo>
                  <a:pt x="6281" y="1869"/>
                </a:lnTo>
                <a:lnTo>
                  <a:pt x="6284" y="1876"/>
                </a:lnTo>
                <a:lnTo>
                  <a:pt x="6290" y="1882"/>
                </a:lnTo>
                <a:lnTo>
                  <a:pt x="6295" y="1888"/>
                </a:lnTo>
                <a:lnTo>
                  <a:pt x="6302" y="1896"/>
                </a:lnTo>
                <a:lnTo>
                  <a:pt x="6306" y="1902"/>
                </a:lnTo>
                <a:lnTo>
                  <a:pt x="6310" y="1908"/>
                </a:lnTo>
                <a:lnTo>
                  <a:pt x="6316" y="1914"/>
                </a:lnTo>
                <a:lnTo>
                  <a:pt x="6322" y="1913"/>
                </a:lnTo>
                <a:lnTo>
                  <a:pt x="6318" y="1920"/>
                </a:lnTo>
                <a:lnTo>
                  <a:pt x="6317" y="1924"/>
                </a:lnTo>
                <a:lnTo>
                  <a:pt x="6318" y="1932"/>
                </a:lnTo>
                <a:lnTo>
                  <a:pt x="6325" y="1937"/>
                </a:lnTo>
                <a:lnTo>
                  <a:pt x="6331" y="1941"/>
                </a:lnTo>
                <a:lnTo>
                  <a:pt x="6336" y="1948"/>
                </a:lnTo>
                <a:lnTo>
                  <a:pt x="6341" y="1955"/>
                </a:lnTo>
                <a:lnTo>
                  <a:pt x="6341" y="1963"/>
                </a:lnTo>
                <a:lnTo>
                  <a:pt x="6343" y="1969"/>
                </a:lnTo>
                <a:lnTo>
                  <a:pt x="6342" y="1976"/>
                </a:lnTo>
                <a:lnTo>
                  <a:pt x="6345" y="1976"/>
                </a:lnTo>
                <a:lnTo>
                  <a:pt x="6347" y="1981"/>
                </a:lnTo>
                <a:lnTo>
                  <a:pt x="6351" y="1988"/>
                </a:lnTo>
                <a:lnTo>
                  <a:pt x="6353" y="1995"/>
                </a:lnTo>
                <a:lnTo>
                  <a:pt x="6350" y="1996"/>
                </a:lnTo>
                <a:lnTo>
                  <a:pt x="6356" y="1995"/>
                </a:lnTo>
                <a:lnTo>
                  <a:pt x="6360" y="2003"/>
                </a:lnTo>
                <a:lnTo>
                  <a:pt x="6358" y="2009"/>
                </a:lnTo>
                <a:lnTo>
                  <a:pt x="6361" y="2015"/>
                </a:lnTo>
                <a:lnTo>
                  <a:pt x="6363" y="2023"/>
                </a:lnTo>
                <a:lnTo>
                  <a:pt x="6367" y="2029"/>
                </a:lnTo>
                <a:lnTo>
                  <a:pt x="6371" y="2035"/>
                </a:lnTo>
                <a:lnTo>
                  <a:pt x="6369" y="2042"/>
                </a:lnTo>
                <a:lnTo>
                  <a:pt x="6369" y="2049"/>
                </a:lnTo>
                <a:lnTo>
                  <a:pt x="6366" y="2052"/>
                </a:lnTo>
                <a:lnTo>
                  <a:pt x="6362" y="2060"/>
                </a:lnTo>
                <a:lnTo>
                  <a:pt x="6362" y="2067"/>
                </a:lnTo>
                <a:lnTo>
                  <a:pt x="6360" y="2073"/>
                </a:lnTo>
                <a:lnTo>
                  <a:pt x="6356" y="2079"/>
                </a:lnTo>
                <a:lnTo>
                  <a:pt x="6354" y="2086"/>
                </a:lnTo>
                <a:lnTo>
                  <a:pt x="6354" y="2093"/>
                </a:lnTo>
                <a:lnTo>
                  <a:pt x="6356" y="2100"/>
                </a:lnTo>
                <a:lnTo>
                  <a:pt x="6356" y="2107"/>
                </a:lnTo>
                <a:lnTo>
                  <a:pt x="6356" y="2114"/>
                </a:lnTo>
                <a:lnTo>
                  <a:pt x="6358" y="2121"/>
                </a:lnTo>
                <a:lnTo>
                  <a:pt x="6358" y="2124"/>
                </a:lnTo>
                <a:lnTo>
                  <a:pt x="6354" y="2131"/>
                </a:lnTo>
                <a:lnTo>
                  <a:pt x="6353" y="2138"/>
                </a:lnTo>
                <a:lnTo>
                  <a:pt x="6350" y="2144"/>
                </a:lnTo>
                <a:lnTo>
                  <a:pt x="6350" y="2150"/>
                </a:lnTo>
                <a:lnTo>
                  <a:pt x="6351" y="2157"/>
                </a:lnTo>
                <a:lnTo>
                  <a:pt x="6352" y="2164"/>
                </a:lnTo>
                <a:lnTo>
                  <a:pt x="6353" y="2171"/>
                </a:lnTo>
                <a:lnTo>
                  <a:pt x="6354" y="2179"/>
                </a:lnTo>
                <a:lnTo>
                  <a:pt x="6358" y="2184"/>
                </a:lnTo>
                <a:lnTo>
                  <a:pt x="6356" y="2191"/>
                </a:lnTo>
                <a:lnTo>
                  <a:pt x="6356" y="2198"/>
                </a:lnTo>
                <a:lnTo>
                  <a:pt x="6357" y="2205"/>
                </a:lnTo>
                <a:lnTo>
                  <a:pt x="6360" y="2212"/>
                </a:lnTo>
                <a:lnTo>
                  <a:pt x="6357" y="2219"/>
                </a:lnTo>
                <a:lnTo>
                  <a:pt x="6357" y="2224"/>
                </a:lnTo>
                <a:lnTo>
                  <a:pt x="6354" y="2231"/>
                </a:lnTo>
                <a:lnTo>
                  <a:pt x="6354" y="2238"/>
                </a:lnTo>
                <a:lnTo>
                  <a:pt x="6354" y="2245"/>
                </a:lnTo>
                <a:lnTo>
                  <a:pt x="6351" y="2252"/>
                </a:lnTo>
                <a:lnTo>
                  <a:pt x="6345" y="2259"/>
                </a:lnTo>
                <a:lnTo>
                  <a:pt x="6344" y="2265"/>
                </a:lnTo>
                <a:lnTo>
                  <a:pt x="6343" y="2271"/>
                </a:lnTo>
                <a:lnTo>
                  <a:pt x="6340" y="2279"/>
                </a:lnTo>
                <a:lnTo>
                  <a:pt x="6336" y="2285"/>
                </a:lnTo>
                <a:lnTo>
                  <a:pt x="6332" y="2292"/>
                </a:lnTo>
                <a:lnTo>
                  <a:pt x="6334" y="2299"/>
                </a:lnTo>
                <a:lnTo>
                  <a:pt x="6330" y="2305"/>
                </a:lnTo>
                <a:lnTo>
                  <a:pt x="6329" y="2310"/>
                </a:lnTo>
                <a:lnTo>
                  <a:pt x="6329" y="2316"/>
                </a:lnTo>
                <a:lnTo>
                  <a:pt x="6330" y="2324"/>
                </a:lnTo>
                <a:lnTo>
                  <a:pt x="6323" y="2326"/>
                </a:lnTo>
                <a:lnTo>
                  <a:pt x="6323" y="2333"/>
                </a:lnTo>
                <a:lnTo>
                  <a:pt x="6325" y="2340"/>
                </a:lnTo>
                <a:lnTo>
                  <a:pt x="6325" y="2347"/>
                </a:lnTo>
                <a:lnTo>
                  <a:pt x="6318" y="2348"/>
                </a:lnTo>
                <a:lnTo>
                  <a:pt x="6313" y="2355"/>
                </a:lnTo>
                <a:lnTo>
                  <a:pt x="6314" y="2361"/>
                </a:lnTo>
                <a:lnTo>
                  <a:pt x="6311" y="2368"/>
                </a:lnTo>
                <a:lnTo>
                  <a:pt x="6313" y="2375"/>
                </a:lnTo>
                <a:lnTo>
                  <a:pt x="6314" y="2381"/>
                </a:lnTo>
                <a:lnTo>
                  <a:pt x="6309" y="2388"/>
                </a:lnTo>
                <a:lnTo>
                  <a:pt x="6315" y="2393"/>
                </a:lnTo>
                <a:lnTo>
                  <a:pt x="6314" y="2400"/>
                </a:lnTo>
                <a:lnTo>
                  <a:pt x="6313" y="2405"/>
                </a:lnTo>
                <a:lnTo>
                  <a:pt x="6307" y="2409"/>
                </a:lnTo>
                <a:lnTo>
                  <a:pt x="6308" y="2416"/>
                </a:lnTo>
                <a:lnTo>
                  <a:pt x="6307" y="2423"/>
                </a:lnTo>
                <a:lnTo>
                  <a:pt x="6301" y="2428"/>
                </a:lnTo>
                <a:lnTo>
                  <a:pt x="6297" y="2434"/>
                </a:lnTo>
                <a:lnTo>
                  <a:pt x="6291" y="2441"/>
                </a:lnTo>
                <a:lnTo>
                  <a:pt x="6285" y="2447"/>
                </a:lnTo>
                <a:lnTo>
                  <a:pt x="6279" y="2452"/>
                </a:lnTo>
                <a:lnTo>
                  <a:pt x="6272" y="2457"/>
                </a:lnTo>
                <a:lnTo>
                  <a:pt x="6268" y="2463"/>
                </a:lnTo>
                <a:lnTo>
                  <a:pt x="6263" y="2470"/>
                </a:lnTo>
                <a:lnTo>
                  <a:pt x="6256" y="2473"/>
                </a:lnTo>
                <a:lnTo>
                  <a:pt x="6250" y="2473"/>
                </a:lnTo>
                <a:lnTo>
                  <a:pt x="6244" y="2476"/>
                </a:lnTo>
                <a:lnTo>
                  <a:pt x="6239" y="2480"/>
                </a:lnTo>
                <a:lnTo>
                  <a:pt x="6233" y="2481"/>
                </a:lnTo>
                <a:lnTo>
                  <a:pt x="6226" y="2486"/>
                </a:lnTo>
                <a:lnTo>
                  <a:pt x="6220" y="2485"/>
                </a:lnTo>
                <a:lnTo>
                  <a:pt x="6217" y="2478"/>
                </a:lnTo>
                <a:lnTo>
                  <a:pt x="6211" y="2476"/>
                </a:lnTo>
                <a:lnTo>
                  <a:pt x="6205" y="2479"/>
                </a:lnTo>
                <a:lnTo>
                  <a:pt x="6200" y="2473"/>
                </a:lnTo>
                <a:lnTo>
                  <a:pt x="6195" y="2473"/>
                </a:lnTo>
                <a:lnTo>
                  <a:pt x="6189" y="2474"/>
                </a:lnTo>
                <a:lnTo>
                  <a:pt x="6183" y="2470"/>
                </a:lnTo>
                <a:lnTo>
                  <a:pt x="6177" y="2466"/>
                </a:lnTo>
                <a:lnTo>
                  <a:pt x="6171" y="2470"/>
                </a:lnTo>
                <a:lnTo>
                  <a:pt x="6167" y="2463"/>
                </a:lnTo>
                <a:lnTo>
                  <a:pt x="6165" y="2457"/>
                </a:lnTo>
                <a:lnTo>
                  <a:pt x="6162" y="2449"/>
                </a:lnTo>
                <a:lnTo>
                  <a:pt x="6158" y="2444"/>
                </a:lnTo>
                <a:lnTo>
                  <a:pt x="6154" y="2437"/>
                </a:lnTo>
                <a:lnTo>
                  <a:pt x="6154" y="2444"/>
                </a:lnTo>
                <a:lnTo>
                  <a:pt x="6148" y="2449"/>
                </a:lnTo>
                <a:lnTo>
                  <a:pt x="6144" y="2456"/>
                </a:lnTo>
                <a:lnTo>
                  <a:pt x="6137" y="2453"/>
                </a:lnTo>
                <a:lnTo>
                  <a:pt x="6137" y="2446"/>
                </a:lnTo>
                <a:lnTo>
                  <a:pt x="6137" y="2439"/>
                </a:lnTo>
                <a:lnTo>
                  <a:pt x="6131" y="2437"/>
                </a:lnTo>
                <a:lnTo>
                  <a:pt x="6125" y="2438"/>
                </a:lnTo>
                <a:lnTo>
                  <a:pt x="6125" y="2439"/>
                </a:lnTo>
                <a:lnTo>
                  <a:pt x="6124" y="2446"/>
                </a:lnTo>
                <a:lnTo>
                  <a:pt x="6125" y="2453"/>
                </a:lnTo>
                <a:lnTo>
                  <a:pt x="6123" y="2458"/>
                </a:lnTo>
                <a:lnTo>
                  <a:pt x="6123" y="2465"/>
                </a:lnTo>
                <a:lnTo>
                  <a:pt x="6117" y="2466"/>
                </a:lnTo>
                <a:lnTo>
                  <a:pt x="6123" y="2473"/>
                </a:lnTo>
                <a:lnTo>
                  <a:pt x="6118" y="2480"/>
                </a:lnTo>
                <a:lnTo>
                  <a:pt x="6120" y="2487"/>
                </a:lnTo>
                <a:lnTo>
                  <a:pt x="6119" y="2493"/>
                </a:lnTo>
                <a:lnTo>
                  <a:pt x="6114" y="2490"/>
                </a:lnTo>
                <a:lnTo>
                  <a:pt x="6107" y="2489"/>
                </a:lnTo>
                <a:lnTo>
                  <a:pt x="6101" y="2489"/>
                </a:lnTo>
                <a:lnTo>
                  <a:pt x="6095" y="2486"/>
                </a:lnTo>
                <a:lnTo>
                  <a:pt x="6089" y="2490"/>
                </a:lnTo>
                <a:lnTo>
                  <a:pt x="6095" y="2493"/>
                </a:lnTo>
                <a:lnTo>
                  <a:pt x="6101" y="2496"/>
                </a:lnTo>
                <a:lnTo>
                  <a:pt x="6103" y="2503"/>
                </a:lnTo>
                <a:lnTo>
                  <a:pt x="6103" y="2510"/>
                </a:lnTo>
                <a:lnTo>
                  <a:pt x="6102" y="2517"/>
                </a:lnTo>
                <a:lnTo>
                  <a:pt x="6097" y="2510"/>
                </a:lnTo>
                <a:lnTo>
                  <a:pt x="6093" y="2506"/>
                </a:lnTo>
                <a:lnTo>
                  <a:pt x="6089" y="2502"/>
                </a:lnTo>
                <a:lnTo>
                  <a:pt x="6087" y="2495"/>
                </a:lnTo>
                <a:lnTo>
                  <a:pt x="6083" y="2488"/>
                </a:lnTo>
                <a:lnTo>
                  <a:pt x="6075" y="2486"/>
                </a:lnTo>
                <a:lnTo>
                  <a:pt x="6070" y="2484"/>
                </a:lnTo>
                <a:lnTo>
                  <a:pt x="6074" y="2478"/>
                </a:lnTo>
                <a:lnTo>
                  <a:pt x="6081" y="2474"/>
                </a:lnTo>
                <a:lnTo>
                  <a:pt x="6087" y="2471"/>
                </a:lnTo>
                <a:lnTo>
                  <a:pt x="6093" y="2472"/>
                </a:lnTo>
                <a:lnTo>
                  <a:pt x="6099" y="2471"/>
                </a:lnTo>
                <a:lnTo>
                  <a:pt x="6101" y="2465"/>
                </a:lnTo>
                <a:lnTo>
                  <a:pt x="6097" y="2458"/>
                </a:lnTo>
                <a:lnTo>
                  <a:pt x="6099" y="2452"/>
                </a:lnTo>
                <a:lnTo>
                  <a:pt x="6095" y="2445"/>
                </a:lnTo>
                <a:lnTo>
                  <a:pt x="6096" y="2438"/>
                </a:lnTo>
                <a:lnTo>
                  <a:pt x="6095" y="2431"/>
                </a:lnTo>
                <a:lnTo>
                  <a:pt x="6090" y="2424"/>
                </a:lnTo>
                <a:lnTo>
                  <a:pt x="6086" y="2422"/>
                </a:lnTo>
                <a:lnTo>
                  <a:pt x="6082" y="2415"/>
                </a:lnTo>
                <a:lnTo>
                  <a:pt x="6077" y="2409"/>
                </a:lnTo>
                <a:lnTo>
                  <a:pt x="6074" y="2401"/>
                </a:lnTo>
                <a:lnTo>
                  <a:pt x="6071" y="2396"/>
                </a:lnTo>
                <a:lnTo>
                  <a:pt x="6069" y="2389"/>
                </a:lnTo>
                <a:lnTo>
                  <a:pt x="6065" y="2381"/>
                </a:lnTo>
                <a:lnTo>
                  <a:pt x="6066" y="2380"/>
                </a:lnTo>
                <a:lnTo>
                  <a:pt x="6063" y="2374"/>
                </a:lnTo>
                <a:lnTo>
                  <a:pt x="6058" y="2366"/>
                </a:lnTo>
                <a:lnTo>
                  <a:pt x="6052" y="2359"/>
                </a:lnTo>
                <a:lnTo>
                  <a:pt x="6047" y="2353"/>
                </a:lnTo>
                <a:lnTo>
                  <a:pt x="6042" y="2348"/>
                </a:lnTo>
                <a:lnTo>
                  <a:pt x="6037" y="2340"/>
                </a:lnTo>
                <a:lnTo>
                  <a:pt x="6034" y="2336"/>
                </a:lnTo>
                <a:lnTo>
                  <a:pt x="6028" y="2328"/>
                </a:lnTo>
                <a:lnTo>
                  <a:pt x="6022" y="2324"/>
                </a:lnTo>
                <a:lnTo>
                  <a:pt x="6016" y="2316"/>
                </a:lnTo>
                <a:lnTo>
                  <a:pt x="6021" y="2311"/>
                </a:lnTo>
                <a:lnTo>
                  <a:pt x="6027" y="2312"/>
                </a:lnTo>
                <a:lnTo>
                  <a:pt x="6033" y="2308"/>
                </a:lnTo>
                <a:lnTo>
                  <a:pt x="6039" y="2305"/>
                </a:lnTo>
                <a:lnTo>
                  <a:pt x="6040" y="2301"/>
                </a:lnTo>
                <a:lnTo>
                  <a:pt x="6042" y="2294"/>
                </a:lnTo>
                <a:lnTo>
                  <a:pt x="6044" y="2288"/>
                </a:lnTo>
                <a:lnTo>
                  <a:pt x="6044" y="2284"/>
                </a:lnTo>
                <a:lnTo>
                  <a:pt x="6051" y="2283"/>
                </a:lnTo>
                <a:lnTo>
                  <a:pt x="6056" y="2287"/>
                </a:lnTo>
                <a:lnTo>
                  <a:pt x="6058" y="2287"/>
                </a:lnTo>
                <a:lnTo>
                  <a:pt x="6064" y="2288"/>
                </a:lnTo>
                <a:lnTo>
                  <a:pt x="6075" y="2292"/>
                </a:lnTo>
                <a:lnTo>
                  <a:pt x="6082" y="2293"/>
                </a:lnTo>
                <a:lnTo>
                  <a:pt x="6088" y="2294"/>
                </a:lnTo>
                <a:lnTo>
                  <a:pt x="6094" y="2296"/>
                </a:lnTo>
                <a:lnTo>
                  <a:pt x="6100" y="2297"/>
                </a:lnTo>
                <a:lnTo>
                  <a:pt x="6106" y="2299"/>
                </a:lnTo>
                <a:lnTo>
                  <a:pt x="6113" y="2301"/>
                </a:lnTo>
                <a:lnTo>
                  <a:pt x="6118" y="2303"/>
                </a:lnTo>
                <a:lnTo>
                  <a:pt x="6124" y="2300"/>
                </a:lnTo>
                <a:lnTo>
                  <a:pt x="6125" y="2293"/>
                </a:lnTo>
                <a:lnTo>
                  <a:pt x="6119" y="2287"/>
                </a:lnTo>
                <a:lnTo>
                  <a:pt x="6117" y="2279"/>
                </a:lnTo>
                <a:lnTo>
                  <a:pt x="6114" y="2272"/>
                </a:lnTo>
                <a:lnTo>
                  <a:pt x="6114" y="2271"/>
                </a:lnTo>
                <a:lnTo>
                  <a:pt x="6118" y="2264"/>
                </a:lnTo>
                <a:lnTo>
                  <a:pt x="6123" y="2261"/>
                </a:lnTo>
                <a:lnTo>
                  <a:pt x="6123" y="2254"/>
                </a:lnTo>
                <a:lnTo>
                  <a:pt x="6120" y="2248"/>
                </a:lnTo>
                <a:lnTo>
                  <a:pt x="6117" y="2242"/>
                </a:lnTo>
                <a:lnTo>
                  <a:pt x="6117" y="2238"/>
                </a:lnTo>
                <a:lnTo>
                  <a:pt x="6121" y="2231"/>
                </a:lnTo>
                <a:lnTo>
                  <a:pt x="6120" y="2223"/>
                </a:lnTo>
                <a:lnTo>
                  <a:pt x="6115" y="2216"/>
                </a:lnTo>
                <a:lnTo>
                  <a:pt x="6121" y="2211"/>
                </a:lnTo>
                <a:lnTo>
                  <a:pt x="6119" y="2205"/>
                </a:lnTo>
                <a:lnTo>
                  <a:pt x="6118" y="2198"/>
                </a:lnTo>
                <a:lnTo>
                  <a:pt x="6112" y="2194"/>
                </a:lnTo>
                <a:lnTo>
                  <a:pt x="6109" y="2188"/>
                </a:lnTo>
                <a:lnTo>
                  <a:pt x="6109" y="2187"/>
                </a:lnTo>
                <a:lnTo>
                  <a:pt x="6109" y="2182"/>
                </a:lnTo>
                <a:lnTo>
                  <a:pt x="6111" y="2179"/>
                </a:lnTo>
                <a:lnTo>
                  <a:pt x="6108" y="2172"/>
                </a:lnTo>
                <a:lnTo>
                  <a:pt x="6103" y="2165"/>
                </a:lnTo>
                <a:lnTo>
                  <a:pt x="6103" y="2163"/>
                </a:lnTo>
                <a:lnTo>
                  <a:pt x="6101" y="2155"/>
                </a:lnTo>
                <a:lnTo>
                  <a:pt x="6099" y="2149"/>
                </a:lnTo>
                <a:lnTo>
                  <a:pt x="6102" y="2144"/>
                </a:lnTo>
                <a:lnTo>
                  <a:pt x="6098" y="2137"/>
                </a:lnTo>
                <a:lnTo>
                  <a:pt x="6092" y="2130"/>
                </a:lnTo>
                <a:lnTo>
                  <a:pt x="6093" y="2124"/>
                </a:lnTo>
                <a:lnTo>
                  <a:pt x="6098" y="2117"/>
                </a:lnTo>
                <a:lnTo>
                  <a:pt x="6105" y="2115"/>
                </a:lnTo>
                <a:lnTo>
                  <a:pt x="6105" y="2108"/>
                </a:lnTo>
                <a:lnTo>
                  <a:pt x="6105" y="2101"/>
                </a:lnTo>
                <a:lnTo>
                  <a:pt x="6105" y="2094"/>
                </a:lnTo>
                <a:lnTo>
                  <a:pt x="6099" y="2090"/>
                </a:lnTo>
                <a:lnTo>
                  <a:pt x="6097" y="2089"/>
                </a:lnTo>
                <a:lnTo>
                  <a:pt x="6090" y="2082"/>
                </a:lnTo>
                <a:lnTo>
                  <a:pt x="6084" y="2076"/>
                </a:lnTo>
                <a:lnTo>
                  <a:pt x="6079" y="2069"/>
                </a:lnTo>
                <a:lnTo>
                  <a:pt x="6082" y="2062"/>
                </a:lnTo>
                <a:lnTo>
                  <a:pt x="6078" y="2055"/>
                </a:lnTo>
                <a:lnTo>
                  <a:pt x="6079" y="2053"/>
                </a:lnTo>
                <a:lnTo>
                  <a:pt x="6073" y="2051"/>
                </a:lnTo>
                <a:lnTo>
                  <a:pt x="6067" y="2046"/>
                </a:lnTo>
                <a:lnTo>
                  <a:pt x="6066" y="2045"/>
                </a:lnTo>
                <a:lnTo>
                  <a:pt x="6060" y="2045"/>
                </a:lnTo>
                <a:lnTo>
                  <a:pt x="6058" y="2045"/>
                </a:lnTo>
                <a:lnTo>
                  <a:pt x="6056" y="2043"/>
                </a:lnTo>
                <a:lnTo>
                  <a:pt x="6049" y="2045"/>
                </a:lnTo>
                <a:lnTo>
                  <a:pt x="6046" y="2046"/>
                </a:lnTo>
                <a:lnTo>
                  <a:pt x="6040" y="2047"/>
                </a:lnTo>
                <a:lnTo>
                  <a:pt x="6039" y="2049"/>
                </a:lnTo>
                <a:lnTo>
                  <a:pt x="6032" y="2053"/>
                </a:lnTo>
                <a:lnTo>
                  <a:pt x="6027" y="2054"/>
                </a:lnTo>
                <a:lnTo>
                  <a:pt x="6021" y="2060"/>
                </a:lnTo>
                <a:lnTo>
                  <a:pt x="6021" y="2067"/>
                </a:lnTo>
                <a:lnTo>
                  <a:pt x="6019" y="2068"/>
                </a:lnTo>
                <a:lnTo>
                  <a:pt x="6013" y="2066"/>
                </a:lnTo>
                <a:lnTo>
                  <a:pt x="6007" y="2066"/>
                </a:lnTo>
                <a:lnTo>
                  <a:pt x="6001" y="2065"/>
                </a:lnTo>
                <a:lnTo>
                  <a:pt x="5995" y="2066"/>
                </a:lnTo>
                <a:lnTo>
                  <a:pt x="5988" y="2073"/>
                </a:lnTo>
                <a:lnTo>
                  <a:pt x="5983" y="2077"/>
                </a:lnTo>
                <a:lnTo>
                  <a:pt x="5981" y="2084"/>
                </a:lnTo>
                <a:lnTo>
                  <a:pt x="5981" y="2091"/>
                </a:lnTo>
                <a:lnTo>
                  <a:pt x="5980" y="2097"/>
                </a:lnTo>
                <a:lnTo>
                  <a:pt x="5974" y="2094"/>
                </a:lnTo>
                <a:lnTo>
                  <a:pt x="5968" y="2094"/>
                </a:lnTo>
                <a:lnTo>
                  <a:pt x="5962" y="2097"/>
                </a:lnTo>
                <a:lnTo>
                  <a:pt x="5955" y="2097"/>
                </a:lnTo>
                <a:lnTo>
                  <a:pt x="5949" y="2099"/>
                </a:lnTo>
                <a:lnTo>
                  <a:pt x="5943" y="2099"/>
                </a:lnTo>
                <a:lnTo>
                  <a:pt x="5937" y="2098"/>
                </a:lnTo>
                <a:lnTo>
                  <a:pt x="5931" y="2100"/>
                </a:lnTo>
                <a:lnTo>
                  <a:pt x="5925" y="2094"/>
                </a:lnTo>
                <a:lnTo>
                  <a:pt x="5923" y="2094"/>
                </a:lnTo>
                <a:lnTo>
                  <a:pt x="5911" y="2094"/>
                </a:lnTo>
                <a:lnTo>
                  <a:pt x="5904" y="2098"/>
                </a:lnTo>
                <a:lnTo>
                  <a:pt x="5903" y="2099"/>
                </a:lnTo>
                <a:lnTo>
                  <a:pt x="5897" y="2098"/>
                </a:lnTo>
                <a:lnTo>
                  <a:pt x="5891" y="2093"/>
                </a:lnTo>
                <a:lnTo>
                  <a:pt x="5887" y="2086"/>
                </a:lnTo>
                <a:lnTo>
                  <a:pt x="5881" y="2081"/>
                </a:lnTo>
                <a:lnTo>
                  <a:pt x="5875" y="2077"/>
                </a:lnTo>
                <a:lnTo>
                  <a:pt x="5868" y="2073"/>
                </a:lnTo>
                <a:lnTo>
                  <a:pt x="5866" y="2071"/>
                </a:lnTo>
                <a:lnTo>
                  <a:pt x="5860" y="2066"/>
                </a:lnTo>
                <a:lnTo>
                  <a:pt x="5861" y="2059"/>
                </a:lnTo>
                <a:lnTo>
                  <a:pt x="5861" y="2052"/>
                </a:lnTo>
                <a:lnTo>
                  <a:pt x="5859" y="2049"/>
                </a:lnTo>
                <a:lnTo>
                  <a:pt x="5854" y="2044"/>
                </a:lnTo>
                <a:lnTo>
                  <a:pt x="5850" y="2037"/>
                </a:lnTo>
                <a:lnTo>
                  <a:pt x="5844" y="2037"/>
                </a:lnTo>
                <a:lnTo>
                  <a:pt x="5837" y="2030"/>
                </a:lnTo>
                <a:lnTo>
                  <a:pt x="5831" y="2028"/>
                </a:lnTo>
                <a:lnTo>
                  <a:pt x="5829" y="2021"/>
                </a:lnTo>
                <a:lnTo>
                  <a:pt x="5828" y="2014"/>
                </a:lnTo>
                <a:lnTo>
                  <a:pt x="5827" y="2008"/>
                </a:lnTo>
                <a:lnTo>
                  <a:pt x="5824" y="2006"/>
                </a:lnTo>
                <a:lnTo>
                  <a:pt x="5819" y="2008"/>
                </a:lnTo>
                <a:lnTo>
                  <a:pt x="5813" y="2004"/>
                </a:lnTo>
                <a:lnTo>
                  <a:pt x="5805" y="2006"/>
                </a:lnTo>
                <a:lnTo>
                  <a:pt x="5800" y="2006"/>
                </a:lnTo>
                <a:lnTo>
                  <a:pt x="5788" y="2000"/>
                </a:lnTo>
                <a:lnTo>
                  <a:pt x="5785" y="1997"/>
                </a:lnTo>
                <a:lnTo>
                  <a:pt x="5783" y="1996"/>
                </a:lnTo>
                <a:lnTo>
                  <a:pt x="5776" y="1993"/>
                </a:lnTo>
                <a:lnTo>
                  <a:pt x="5773" y="1989"/>
                </a:lnTo>
                <a:lnTo>
                  <a:pt x="5766" y="1984"/>
                </a:lnTo>
                <a:lnTo>
                  <a:pt x="5765" y="1984"/>
                </a:lnTo>
                <a:lnTo>
                  <a:pt x="5762" y="1982"/>
                </a:lnTo>
                <a:lnTo>
                  <a:pt x="5757" y="1977"/>
                </a:lnTo>
                <a:lnTo>
                  <a:pt x="5750" y="1977"/>
                </a:lnTo>
                <a:lnTo>
                  <a:pt x="5744" y="1973"/>
                </a:lnTo>
                <a:lnTo>
                  <a:pt x="5740" y="1966"/>
                </a:lnTo>
                <a:lnTo>
                  <a:pt x="5738" y="1965"/>
                </a:lnTo>
                <a:lnTo>
                  <a:pt x="5731" y="1964"/>
                </a:lnTo>
                <a:lnTo>
                  <a:pt x="5733" y="1970"/>
                </a:lnTo>
                <a:lnTo>
                  <a:pt x="5727" y="1969"/>
                </a:lnTo>
                <a:lnTo>
                  <a:pt x="5715" y="1969"/>
                </a:lnTo>
                <a:lnTo>
                  <a:pt x="5709" y="1963"/>
                </a:lnTo>
                <a:lnTo>
                  <a:pt x="5704" y="1962"/>
                </a:lnTo>
                <a:lnTo>
                  <a:pt x="5698" y="1961"/>
                </a:lnTo>
                <a:lnTo>
                  <a:pt x="5694" y="1954"/>
                </a:lnTo>
                <a:lnTo>
                  <a:pt x="5688" y="1952"/>
                </a:lnTo>
                <a:lnTo>
                  <a:pt x="5684" y="1950"/>
                </a:lnTo>
                <a:lnTo>
                  <a:pt x="5683" y="1950"/>
                </a:lnTo>
                <a:lnTo>
                  <a:pt x="5683" y="1953"/>
                </a:lnTo>
                <a:lnTo>
                  <a:pt x="5676" y="1952"/>
                </a:lnTo>
                <a:lnTo>
                  <a:pt x="5671" y="1952"/>
                </a:lnTo>
                <a:lnTo>
                  <a:pt x="5668" y="1955"/>
                </a:lnTo>
                <a:lnTo>
                  <a:pt x="5655" y="1955"/>
                </a:lnTo>
                <a:lnTo>
                  <a:pt x="5649" y="1953"/>
                </a:lnTo>
                <a:lnTo>
                  <a:pt x="5644" y="1952"/>
                </a:lnTo>
                <a:lnTo>
                  <a:pt x="5639" y="1952"/>
                </a:lnTo>
                <a:lnTo>
                  <a:pt x="5631" y="1947"/>
                </a:lnTo>
                <a:lnTo>
                  <a:pt x="5626" y="1944"/>
                </a:lnTo>
                <a:lnTo>
                  <a:pt x="5619" y="1938"/>
                </a:lnTo>
                <a:lnTo>
                  <a:pt x="5613" y="1937"/>
                </a:lnTo>
                <a:lnTo>
                  <a:pt x="5609" y="1930"/>
                </a:lnTo>
                <a:lnTo>
                  <a:pt x="5604" y="1923"/>
                </a:lnTo>
                <a:lnTo>
                  <a:pt x="5601" y="1920"/>
                </a:lnTo>
                <a:lnTo>
                  <a:pt x="5599" y="1913"/>
                </a:lnTo>
                <a:lnTo>
                  <a:pt x="5598" y="1907"/>
                </a:lnTo>
                <a:lnTo>
                  <a:pt x="5597" y="1904"/>
                </a:lnTo>
                <a:lnTo>
                  <a:pt x="5591" y="1901"/>
                </a:lnTo>
                <a:lnTo>
                  <a:pt x="5589" y="1900"/>
                </a:lnTo>
                <a:lnTo>
                  <a:pt x="5583" y="1899"/>
                </a:lnTo>
                <a:lnTo>
                  <a:pt x="5577" y="1893"/>
                </a:lnTo>
                <a:lnTo>
                  <a:pt x="5571" y="1887"/>
                </a:lnTo>
                <a:lnTo>
                  <a:pt x="5568" y="1880"/>
                </a:lnTo>
                <a:lnTo>
                  <a:pt x="5565" y="1873"/>
                </a:lnTo>
                <a:lnTo>
                  <a:pt x="5559" y="1868"/>
                </a:lnTo>
                <a:lnTo>
                  <a:pt x="5554" y="1861"/>
                </a:lnTo>
                <a:lnTo>
                  <a:pt x="5548" y="1857"/>
                </a:lnTo>
                <a:lnTo>
                  <a:pt x="5541" y="1852"/>
                </a:lnTo>
                <a:lnTo>
                  <a:pt x="5535" y="1848"/>
                </a:lnTo>
                <a:lnTo>
                  <a:pt x="5533" y="1847"/>
                </a:lnTo>
                <a:lnTo>
                  <a:pt x="5526" y="1842"/>
                </a:lnTo>
                <a:lnTo>
                  <a:pt x="5521" y="1837"/>
                </a:lnTo>
                <a:lnTo>
                  <a:pt x="5515" y="1829"/>
                </a:lnTo>
                <a:lnTo>
                  <a:pt x="5514" y="1823"/>
                </a:lnTo>
                <a:lnTo>
                  <a:pt x="5507" y="1820"/>
                </a:lnTo>
                <a:lnTo>
                  <a:pt x="5503" y="1813"/>
                </a:lnTo>
                <a:lnTo>
                  <a:pt x="5497" y="1811"/>
                </a:lnTo>
                <a:lnTo>
                  <a:pt x="5495" y="1804"/>
                </a:lnTo>
                <a:lnTo>
                  <a:pt x="5488" y="1802"/>
                </a:lnTo>
                <a:lnTo>
                  <a:pt x="5484" y="1795"/>
                </a:lnTo>
                <a:lnTo>
                  <a:pt x="5481" y="1793"/>
                </a:lnTo>
                <a:lnTo>
                  <a:pt x="5474" y="1787"/>
                </a:lnTo>
                <a:lnTo>
                  <a:pt x="5468" y="1783"/>
                </a:lnTo>
                <a:lnTo>
                  <a:pt x="5463" y="1778"/>
                </a:lnTo>
                <a:lnTo>
                  <a:pt x="5456" y="1773"/>
                </a:lnTo>
                <a:lnTo>
                  <a:pt x="5450" y="1767"/>
                </a:lnTo>
                <a:lnTo>
                  <a:pt x="5451" y="1760"/>
                </a:lnTo>
                <a:lnTo>
                  <a:pt x="5445" y="1755"/>
                </a:lnTo>
                <a:lnTo>
                  <a:pt x="5439" y="1754"/>
                </a:lnTo>
                <a:lnTo>
                  <a:pt x="5436" y="1747"/>
                </a:lnTo>
                <a:lnTo>
                  <a:pt x="5431" y="1745"/>
                </a:lnTo>
                <a:lnTo>
                  <a:pt x="5427" y="1738"/>
                </a:lnTo>
                <a:lnTo>
                  <a:pt x="5420" y="1734"/>
                </a:lnTo>
                <a:lnTo>
                  <a:pt x="5414" y="1731"/>
                </a:lnTo>
                <a:lnTo>
                  <a:pt x="5408" y="1726"/>
                </a:lnTo>
                <a:lnTo>
                  <a:pt x="5402" y="1726"/>
                </a:lnTo>
                <a:lnTo>
                  <a:pt x="5396" y="1721"/>
                </a:lnTo>
                <a:lnTo>
                  <a:pt x="5396" y="1714"/>
                </a:lnTo>
                <a:lnTo>
                  <a:pt x="5388" y="1710"/>
                </a:lnTo>
                <a:lnTo>
                  <a:pt x="5382" y="1706"/>
                </a:lnTo>
                <a:lnTo>
                  <a:pt x="5376" y="1700"/>
                </a:lnTo>
                <a:lnTo>
                  <a:pt x="5370" y="1700"/>
                </a:lnTo>
                <a:lnTo>
                  <a:pt x="5365" y="1698"/>
                </a:lnTo>
                <a:lnTo>
                  <a:pt x="5362" y="1692"/>
                </a:lnTo>
                <a:lnTo>
                  <a:pt x="5356" y="1688"/>
                </a:lnTo>
                <a:lnTo>
                  <a:pt x="5350" y="1689"/>
                </a:lnTo>
                <a:lnTo>
                  <a:pt x="5344" y="1686"/>
                </a:lnTo>
                <a:lnTo>
                  <a:pt x="5338" y="1683"/>
                </a:lnTo>
                <a:lnTo>
                  <a:pt x="5331" y="1680"/>
                </a:lnTo>
                <a:lnTo>
                  <a:pt x="5325" y="1678"/>
                </a:lnTo>
                <a:lnTo>
                  <a:pt x="5316" y="1678"/>
                </a:lnTo>
                <a:lnTo>
                  <a:pt x="5314" y="1686"/>
                </a:lnTo>
                <a:lnTo>
                  <a:pt x="5308" y="1682"/>
                </a:lnTo>
                <a:lnTo>
                  <a:pt x="5302" y="1682"/>
                </a:lnTo>
                <a:lnTo>
                  <a:pt x="5295" y="1678"/>
                </a:lnTo>
                <a:lnTo>
                  <a:pt x="5290" y="1678"/>
                </a:lnTo>
                <a:lnTo>
                  <a:pt x="5283" y="1676"/>
                </a:lnTo>
                <a:lnTo>
                  <a:pt x="5278" y="1673"/>
                </a:lnTo>
                <a:lnTo>
                  <a:pt x="5271" y="1668"/>
                </a:lnTo>
                <a:lnTo>
                  <a:pt x="5265" y="1665"/>
                </a:lnTo>
                <a:lnTo>
                  <a:pt x="5259" y="1666"/>
                </a:lnTo>
                <a:lnTo>
                  <a:pt x="5254" y="1663"/>
                </a:lnTo>
                <a:lnTo>
                  <a:pt x="5247" y="1658"/>
                </a:lnTo>
                <a:lnTo>
                  <a:pt x="5240" y="1656"/>
                </a:lnTo>
                <a:lnTo>
                  <a:pt x="5235" y="1656"/>
                </a:lnTo>
                <a:lnTo>
                  <a:pt x="5231" y="1655"/>
                </a:lnTo>
                <a:lnTo>
                  <a:pt x="5230" y="1655"/>
                </a:lnTo>
                <a:lnTo>
                  <a:pt x="5224" y="1651"/>
                </a:lnTo>
                <a:lnTo>
                  <a:pt x="5222" y="1655"/>
                </a:lnTo>
                <a:lnTo>
                  <a:pt x="5216" y="1652"/>
                </a:lnTo>
                <a:lnTo>
                  <a:pt x="5209" y="1651"/>
                </a:lnTo>
                <a:lnTo>
                  <a:pt x="5203" y="1652"/>
                </a:lnTo>
                <a:lnTo>
                  <a:pt x="5201" y="1655"/>
                </a:lnTo>
                <a:lnTo>
                  <a:pt x="5195" y="1655"/>
                </a:lnTo>
                <a:lnTo>
                  <a:pt x="5189" y="1657"/>
                </a:lnTo>
                <a:lnTo>
                  <a:pt x="5183" y="1658"/>
                </a:lnTo>
                <a:lnTo>
                  <a:pt x="5176" y="1658"/>
                </a:lnTo>
                <a:lnTo>
                  <a:pt x="5170" y="1658"/>
                </a:lnTo>
                <a:lnTo>
                  <a:pt x="5164" y="1658"/>
                </a:lnTo>
                <a:lnTo>
                  <a:pt x="5158" y="1656"/>
                </a:lnTo>
                <a:lnTo>
                  <a:pt x="5151" y="1657"/>
                </a:lnTo>
                <a:lnTo>
                  <a:pt x="5145" y="1662"/>
                </a:lnTo>
                <a:lnTo>
                  <a:pt x="5140" y="1660"/>
                </a:lnTo>
                <a:lnTo>
                  <a:pt x="5134" y="1662"/>
                </a:lnTo>
                <a:lnTo>
                  <a:pt x="5128" y="1664"/>
                </a:lnTo>
                <a:lnTo>
                  <a:pt x="5121" y="1667"/>
                </a:lnTo>
                <a:lnTo>
                  <a:pt x="5120" y="1668"/>
                </a:lnTo>
                <a:lnTo>
                  <a:pt x="5117" y="1668"/>
                </a:lnTo>
                <a:lnTo>
                  <a:pt x="5111" y="1671"/>
                </a:lnTo>
                <a:lnTo>
                  <a:pt x="5106" y="1672"/>
                </a:lnTo>
                <a:lnTo>
                  <a:pt x="5100" y="1671"/>
                </a:lnTo>
                <a:lnTo>
                  <a:pt x="5093" y="1671"/>
                </a:lnTo>
                <a:lnTo>
                  <a:pt x="5087" y="1678"/>
                </a:lnTo>
                <a:lnTo>
                  <a:pt x="5086" y="1683"/>
                </a:lnTo>
                <a:lnTo>
                  <a:pt x="5081" y="1690"/>
                </a:lnTo>
                <a:lnTo>
                  <a:pt x="5079" y="1697"/>
                </a:lnTo>
                <a:lnTo>
                  <a:pt x="5079" y="1699"/>
                </a:lnTo>
                <a:lnTo>
                  <a:pt x="5075" y="1706"/>
                </a:lnTo>
                <a:lnTo>
                  <a:pt x="5069" y="1710"/>
                </a:lnTo>
                <a:lnTo>
                  <a:pt x="5079" y="1723"/>
                </a:lnTo>
                <a:lnTo>
                  <a:pt x="5086" y="1723"/>
                </a:lnTo>
                <a:lnTo>
                  <a:pt x="5091" y="1721"/>
                </a:lnTo>
                <a:lnTo>
                  <a:pt x="5099" y="1720"/>
                </a:lnTo>
                <a:lnTo>
                  <a:pt x="5105" y="1722"/>
                </a:lnTo>
                <a:lnTo>
                  <a:pt x="5111" y="1726"/>
                </a:lnTo>
                <a:lnTo>
                  <a:pt x="5117" y="1729"/>
                </a:lnTo>
                <a:lnTo>
                  <a:pt x="5119" y="1736"/>
                </a:lnTo>
                <a:lnTo>
                  <a:pt x="5121" y="1743"/>
                </a:lnTo>
                <a:lnTo>
                  <a:pt x="5127" y="1747"/>
                </a:lnTo>
                <a:lnTo>
                  <a:pt x="5134" y="1752"/>
                </a:lnTo>
                <a:lnTo>
                  <a:pt x="5139" y="1759"/>
                </a:lnTo>
                <a:lnTo>
                  <a:pt x="5138" y="1765"/>
                </a:lnTo>
                <a:lnTo>
                  <a:pt x="5141" y="1769"/>
                </a:lnTo>
                <a:lnTo>
                  <a:pt x="5141" y="1775"/>
                </a:lnTo>
                <a:lnTo>
                  <a:pt x="5135" y="1778"/>
                </a:lnTo>
                <a:lnTo>
                  <a:pt x="5130" y="1786"/>
                </a:lnTo>
                <a:lnTo>
                  <a:pt x="5127" y="1792"/>
                </a:lnTo>
                <a:lnTo>
                  <a:pt x="5123" y="1799"/>
                </a:lnTo>
                <a:lnTo>
                  <a:pt x="5125" y="1805"/>
                </a:lnTo>
                <a:lnTo>
                  <a:pt x="5127" y="1812"/>
                </a:lnTo>
                <a:lnTo>
                  <a:pt x="5127" y="1818"/>
                </a:lnTo>
                <a:lnTo>
                  <a:pt x="5126" y="1823"/>
                </a:lnTo>
                <a:lnTo>
                  <a:pt x="5126" y="1829"/>
                </a:lnTo>
                <a:lnTo>
                  <a:pt x="5129" y="1836"/>
                </a:lnTo>
                <a:lnTo>
                  <a:pt x="5129" y="1843"/>
                </a:lnTo>
                <a:lnTo>
                  <a:pt x="5126" y="1850"/>
                </a:lnTo>
                <a:lnTo>
                  <a:pt x="5127" y="1856"/>
                </a:lnTo>
                <a:lnTo>
                  <a:pt x="5129" y="1859"/>
                </a:lnTo>
                <a:lnTo>
                  <a:pt x="5131" y="1865"/>
                </a:lnTo>
                <a:lnTo>
                  <a:pt x="5127" y="1873"/>
                </a:lnTo>
                <a:lnTo>
                  <a:pt x="5127" y="1879"/>
                </a:lnTo>
                <a:lnTo>
                  <a:pt x="5130" y="1887"/>
                </a:lnTo>
                <a:lnTo>
                  <a:pt x="5130" y="1893"/>
                </a:lnTo>
                <a:lnTo>
                  <a:pt x="5136" y="1893"/>
                </a:lnTo>
                <a:lnTo>
                  <a:pt x="5142" y="1897"/>
                </a:lnTo>
                <a:lnTo>
                  <a:pt x="5141" y="1898"/>
                </a:lnTo>
                <a:lnTo>
                  <a:pt x="5146" y="1905"/>
                </a:lnTo>
                <a:lnTo>
                  <a:pt x="5147" y="1907"/>
                </a:lnTo>
                <a:lnTo>
                  <a:pt x="5148" y="1913"/>
                </a:lnTo>
                <a:lnTo>
                  <a:pt x="5144" y="1920"/>
                </a:lnTo>
                <a:lnTo>
                  <a:pt x="5141" y="1921"/>
                </a:lnTo>
                <a:lnTo>
                  <a:pt x="5137" y="1922"/>
                </a:lnTo>
                <a:lnTo>
                  <a:pt x="5130" y="1922"/>
                </a:lnTo>
                <a:lnTo>
                  <a:pt x="5123" y="1924"/>
                </a:lnTo>
                <a:lnTo>
                  <a:pt x="5118" y="1923"/>
                </a:lnTo>
                <a:lnTo>
                  <a:pt x="5113" y="1929"/>
                </a:lnTo>
                <a:lnTo>
                  <a:pt x="5110" y="1936"/>
                </a:lnTo>
                <a:lnTo>
                  <a:pt x="5105" y="1942"/>
                </a:lnTo>
                <a:lnTo>
                  <a:pt x="5100" y="1949"/>
                </a:lnTo>
                <a:lnTo>
                  <a:pt x="5099" y="1950"/>
                </a:lnTo>
                <a:lnTo>
                  <a:pt x="5093" y="1957"/>
                </a:lnTo>
                <a:lnTo>
                  <a:pt x="5090" y="1956"/>
                </a:lnTo>
                <a:lnTo>
                  <a:pt x="5085" y="1956"/>
                </a:lnTo>
                <a:lnTo>
                  <a:pt x="5079" y="1954"/>
                </a:lnTo>
                <a:lnTo>
                  <a:pt x="5073" y="1950"/>
                </a:lnTo>
                <a:lnTo>
                  <a:pt x="5067" y="1948"/>
                </a:lnTo>
                <a:lnTo>
                  <a:pt x="5059" y="1948"/>
                </a:lnTo>
                <a:lnTo>
                  <a:pt x="5054" y="1948"/>
                </a:lnTo>
                <a:lnTo>
                  <a:pt x="5047" y="1946"/>
                </a:lnTo>
                <a:lnTo>
                  <a:pt x="5036" y="1942"/>
                </a:lnTo>
                <a:lnTo>
                  <a:pt x="5028" y="1939"/>
                </a:lnTo>
                <a:lnTo>
                  <a:pt x="5023" y="1937"/>
                </a:lnTo>
                <a:lnTo>
                  <a:pt x="5016" y="1933"/>
                </a:lnTo>
                <a:lnTo>
                  <a:pt x="5008" y="1925"/>
                </a:lnTo>
                <a:lnTo>
                  <a:pt x="5001" y="1924"/>
                </a:lnTo>
                <a:lnTo>
                  <a:pt x="4995" y="1922"/>
                </a:lnTo>
                <a:lnTo>
                  <a:pt x="4989" y="1920"/>
                </a:lnTo>
                <a:lnTo>
                  <a:pt x="4986" y="1920"/>
                </a:lnTo>
                <a:lnTo>
                  <a:pt x="4980" y="1917"/>
                </a:lnTo>
                <a:lnTo>
                  <a:pt x="4973" y="1920"/>
                </a:lnTo>
                <a:lnTo>
                  <a:pt x="4972" y="1921"/>
                </a:lnTo>
                <a:lnTo>
                  <a:pt x="4961" y="1929"/>
                </a:lnTo>
                <a:lnTo>
                  <a:pt x="4957" y="1929"/>
                </a:lnTo>
                <a:lnTo>
                  <a:pt x="4952" y="1926"/>
                </a:lnTo>
                <a:lnTo>
                  <a:pt x="4946" y="1926"/>
                </a:lnTo>
                <a:lnTo>
                  <a:pt x="4938" y="1925"/>
                </a:lnTo>
                <a:lnTo>
                  <a:pt x="4933" y="1923"/>
                </a:lnTo>
                <a:lnTo>
                  <a:pt x="4927" y="1920"/>
                </a:lnTo>
                <a:lnTo>
                  <a:pt x="4921" y="1916"/>
                </a:lnTo>
                <a:lnTo>
                  <a:pt x="4914" y="1912"/>
                </a:lnTo>
                <a:lnTo>
                  <a:pt x="4909" y="1907"/>
                </a:lnTo>
                <a:lnTo>
                  <a:pt x="4897" y="1902"/>
                </a:lnTo>
                <a:lnTo>
                  <a:pt x="4891" y="1900"/>
                </a:lnTo>
                <a:lnTo>
                  <a:pt x="4884" y="1900"/>
                </a:lnTo>
                <a:lnTo>
                  <a:pt x="4878" y="1901"/>
                </a:lnTo>
                <a:lnTo>
                  <a:pt x="4872" y="1900"/>
                </a:lnTo>
                <a:lnTo>
                  <a:pt x="4866" y="1899"/>
                </a:lnTo>
                <a:lnTo>
                  <a:pt x="4860" y="1902"/>
                </a:lnTo>
                <a:lnTo>
                  <a:pt x="4853" y="1908"/>
                </a:lnTo>
                <a:lnTo>
                  <a:pt x="4847" y="1913"/>
                </a:lnTo>
                <a:lnTo>
                  <a:pt x="4842" y="1916"/>
                </a:lnTo>
                <a:lnTo>
                  <a:pt x="4836" y="1920"/>
                </a:lnTo>
                <a:lnTo>
                  <a:pt x="4832" y="1926"/>
                </a:lnTo>
                <a:lnTo>
                  <a:pt x="4825" y="1933"/>
                </a:lnTo>
                <a:lnTo>
                  <a:pt x="4824" y="1939"/>
                </a:lnTo>
                <a:lnTo>
                  <a:pt x="4824" y="1946"/>
                </a:lnTo>
                <a:lnTo>
                  <a:pt x="4819" y="1954"/>
                </a:lnTo>
                <a:lnTo>
                  <a:pt x="4813" y="1958"/>
                </a:lnTo>
                <a:lnTo>
                  <a:pt x="4807" y="1958"/>
                </a:lnTo>
                <a:lnTo>
                  <a:pt x="4803" y="1956"/>
                </a:lnTo>
                <a:lnTo>
                  <a:pt x="4801" y="1956"/>
                </a:lnTo>
                <a:lnTo>
                  <a:pt x="4795" y="1955"/>
                </a:lnTo>
                <a:lnTo>
                  <a:pt x="4788" y="1958"/>
                </a:lnTo>
                <a:lnTo>
                  <a:pt x="4782" y="1962"/>
                </a:lnTo>
                <a:lnTo>
                  <a:pt x="4777" y="1964"/>
                </a:lnTo>
                <a:lnTo>
                  <a:pt x="4770" y="1965"/>
                </a:lnTo>
                <a:lnTo>
                  <a:pt x="4764" y="1965"/>
                </a:lnTo>
                <a:lnTo>
                  <a:pt x="4757" y="1965"/>
                </a:lnTo>
                <a:lnTo>
                  <a:pt x="4752" y="1969"/>
                </a:lnTo>
                <a:lnTo>
                  <a:pt x="4745" y="1969"/>
                </a:lnTo>
                <a:lnTo>
                  <a:pt x="4739" y="1969"/>
                </a:lnTo>
                <a:lnTo>
                  <a:pt x="4727" y="1978"/>
                </a:lnTo>
                <a:lnTo>
                  <a:pt x="4721" y="1984"/>
                </a:lnTo>
                <a:lnTo>
                  <a:pt x="4715" y="1986"/>
                </a:lnTo>
                <a:lnTo>
                  <a:pt x="4710" y="1986"/>
                </a:lnTo>
                <a:lnTo>
                  <a:pt x="4702" y="1982"/>
                </a:lnTo>
                <a:lnTo>
                  <a:pt x="4697" y="1981"/>
                </a:lnTo>
                <a:lnTo>
                  <a:pt x="4691" y="1979"/>
                </a:lnTo>
                <a:lnTo>
                  <a:pt x="4684" y="1984"/>
                </a:lnTo>
                <a:lnTo>
                  <a:pt x="4678" y="1982"/>
                </a:lnTo>
                <a:lnTo>
                  <a:pt x="4671" y="1981"/>
                </a:lnTo>
                <a:lnTo>
                  <a:pt x="4664" y="1981"/>
                </a:lnTo>
                <a:lnTo>
                  <a:pt x="4659" y="1980"/>
                </a:lnTo>
                <a:lnTo>
                  <a:pt x="4652" y="1978"/>
                </a:lnTo>
                <a:lnTo>
                  <a:pt x="4645" y="1979"/>
                </a:lnTo>
                <a:lnTo>
                  <a:pt x="4639" y="1976"/>
                </a:lnTo>
                <a:lnTo>
                  <a:pt x="4633" y="1973"/>
                </a:lnTo>
                <a:lnTo>
                  <a:pt x="4627" y="1970"/>
                </a:lnTo>
                <a:lnTo>
                  <a:pt x="4621" y="1969"/>
                </a:lnTo>
                <a:lnTo>
                  <a:pt x="4614" y="1971"/>
                </a:lnTo>
                <a:lnTo>
                  <a:pt x="4608" y="1969"/>
                </a:lnTo>
                <a:lnTo>
                  <a:pt x="4603" y="1970"/>
                </a:lnTo>
                <a:lnTo>
                  <a:pt x="4597" y="1970"/>
                </a:lnTo>
                <a:lnTo>
                  <a:pt x="4591" y="1971"/>
                </a:lnTo>
                <a:lnTo>
                  <a:pt x="4584" y="1970"/>
                </a:lnTo>
                <a:lnTo>
                  <a:pt x="4578" y="1966"/>
                </a:lnTo>
                <a:lnTo>
                  <a:pt x="4572" y="1963"/>
                </a:lnTo>
                <a:lnTo>
                  <a:pt x="4566" y="1958"/>
                </a:lnTo>
                <a:lnTo>
                  <a:pt x="4560" y="1955"/>
                </a:lnTo>
                <a:lnTo>
                  <a:pt x="4553" y="1954"/>
                </a:lnTo>
                <a:lnTo>
                  <a:pt x="4548" y="1949"/>
                </a:lnTo>
                <a:lnTo>
                  <a:pt x="4542" y="1946"/>
                </a:lnTo>
                <a:lnTo>
                  <a:pt x="4539" y="1939"/>
                </a:lnTo>
                <a:lnTo>
                  <a:pt x="4535" y="1932"/>
                </a:lnTo>
                <a:lnTo>
                  <a:pt x="4533" y="1925"/>
                </a:lnTo>
                <a:lnTo>
                  <a:pt x="4533" y="1924"/>
                </a:lnTo>
                <a:lnTo>
                  <a:pt x="4525" y="1923"/>
                </a:lnTo>
                <a:lnTo>
                  <a:pt x="4523" y="1924"/>
                </a:lnTo>
                <a:lnTo>
                  <a:pt x="4518" y="1922"/>
                </a:lnTo>
                <a:lnTo>
                  <a:pt x="4500" y="1922"/>
                </a:lnTo>
                <a:lnTo>
                  <a:pt x="4495" y="1920"/>
                </a:lnTo>
                <a:lnTo>
                  <a:pt x="4490" y="1920"/>
                </a:lnTo>
                <a:lnTo>
                  <a:pt x="4484" y="1917"/>
                </a:lnTo>
                <a:lnTo>
                  <a:pt x="4478" y="1913"/>
                </a:lnTo>
                <a:lnTo>
                  <a:pt x="4475" y="1909"/>
                </a:lnTo>
                <a:lnTo>
                  <a:pt x="4468" y="1904"/>
                </a:lnTo>
                <a:lnTo>
                  <a:pt x="4462" y="1901"/>
                </a:lnTo>
                <a:lnTo>
                  <a:pt x="4456" y="1898"/>
                </a:lnTo>
                <a:lnTo>
                  <a:pt x="4449" y="1894"/>
                </a:lnTo>
                <a:lnTo>
                  <a:pt x="4438" y="1893"/>
                </a:lnTo>
                <a:lnTo>
                  <a:pt x="4436" y="1894"/>
                </a:lnTo>
                <a:lnTo>
                  <a:pt x="4434" y="1894"/>
                </a:lnTo>
                <a:lnTo>
                  <a:pt x="4428" y="1896"/>
                </a:lnTo>
                <a:lnTo>
                  <a:pt x="4422" y="1896"/>
                </a:lnTo>
                <a:lnTo>
                  <a:pt x="4416" y="1894"/>
                </a:lnTo>
                <a:lnTo>
                  <a:pt x="4413" y="1894"/>
                </a:lnTo>
                <a:lnTo>
                  <a:pt x="4412" y="1891"/>
                </a:lnTo>
                <a:lnTo>
                  <a:pt x="4411" y="1891"/>
                </a:lnTo>
                <a:lnTo>
                  <a:pt x="4404" y="1888"/>
                </a:lnTo>
                <a:lnTo>
                  <a:pt x="4392" y="1887"/>
                </a:lnTo>
                <a:lnTo>
                  <a:pt x="4386" y="1888"/>
                </a:lnTo>
                <a:lnTo>
                  <a:pt x="4380" y="1885"/>
                </a:lnTo>
                <a:lnTo>
                  <a:pt x="4373" y="1884"/>
                </a:lnTo>
                <a:lnTo>
                  <a:pt x="4367" y="1883"/>
                </a:lnTo>
                <a:lnTo>
                  <a:pt x="4361" y="1888"/>
                </a:lnTo>
                <a:lnTo>
                  <a:pt x="4355" y="1890"/>
                </a:lnTo>
                <a:lnTo>
                  <a:pt x="4352" y="1889"/>
                </a:lnTo>
                <a:lnTo>
                  <a:pt x="4345" y="1891"/>
                </a:lnTo>
                <a:lnTo>
                  <a:pt x="4339" y="1892"/>
                </a:lnTo>
                <a:lnTo>
                  <a:pt x="4333" y="1896"/>
                </a:lnTo>
                <a:lnTo>
                  <a:pt x="4327" y="1896"/>
                </a:lnTo>
                <a:lnTo>
                  <a:pt x="4321" y="1900"/>
                </a:lnTo>
                <a:lnTo>
                  <a:pt x="4314" y="1907"/>
                </a:lnTo>
                <a:lnTo>
                  <a:pt x="4309" y="1908"/>
                </a:lnTo>
                <a:lnTo>
                  <a:pt x="4302" y="1907"/>
                </a:lnTo>
                <a:lnTo>
                  <a:pt x="4296" y="1905"/>
                </a:lnTo>
                <a:lnTo>
                  <a:pt x="4291" y="1909"/>
                </a:lnTo>
                <a:lnTo>
                  <a:pt x="4283" y="1908"/>
                </a:lnTo>
                <a:lnTo>
                  <a:pt x="4277" y="1905"/>
                </a:lnTo>
                <a:lnTo>
                  <a:pt x="4271" y="1904"/>
                </a:lnTo>
                <a:lnTo>
                  <a:pt x="4265" y="1904"/>
                </a:lnTo>
                <a:lnTo>
                  <a:pt x="4260" y="1898"/>
                </a:lnTo>
                <a:lnTo>
                  <a:pt x="4253" y="1896"/>
                </a:lnTo>
                <a:lnTo>
                  <a:pt x="4247" y="1897"/>
                </a:lnTo>
                <a:lnTo>
                  <a:pt x="4241" y="1896"/>
                </a:lnTo>
                <a:lnTo>
                  <a:pt x="4235" y="1893"/>
                </a:lnTo>
                <a:lnTo>
                  <a:pt x="4229" y="1890"/>
                </a:lnTo>
                <a:lnTo>
                  <a:pt x="4222" y="1889"/>
                </a:lnTo>
                <a:lnTo>
                  <a:pt x="4211" y="1880"/>
                </a:lnTo>
                <a:lnTo>
                  <a:pt x="4204" y="1879"/>
                </a:lnTo>
                <a:lnTo>
                  <a:pt x="4197" y="1875"/>
                </a:lnTo>
                <a:lnTo>
                  <a:pt x="4195" y="1868"/>
                </a:lnTo>
                <a:lnTo>
                  <a:pt x="4191" y="1861"/>
                </a:lnTo>
                <a:lnTo>
                  <a:pt x="4185" y="1857"/>
                </a:lnTo>
                <a:lnTo>
                  <a:pt x="4183" y="1851"/>
                </a:lnTo>
                <a:lnTo>
                  <a:pt x="4179" y="1843"/>
                </a:lnTo>
                <a:lnTo>
                  <a:pt x="4173" y="1837"/>
                </a:lnTo>
                <a:lnTo>
                  <a:pt x="4168" y="1831"/>
                </a:lnTo>
                <a:lnTo>
                  <a:pt x="4165" y="1824"/>
                </a:lnTo>
                <a:lnTo>
                  <a:pt x="4161" y="1817"/>
                </a:lnTo>
                <a:lnTo>
                  <a:pt x="4155" y="1813"/>
                </a:lnTo>
                <a:lnTo>
                  <a:pt x="4149" y="1812"/>
                </a:lnTo>
                <a:lnTo>
                  <a:pt x="4143" y="1812"/>
                </a:lnTo>
                <a:lnTo>
                  <a:pt x="4136" y="1809"/>
                </a:lnTo>
                <a:lnTo>
                  <a:pt x="4130" y="1809"/>
                </a:lnTo>
                <a:lnTo>
                  <a:pt x="4124" y="1807"/>
                </a:lnTo>
                <a:lnTo>
                  <a:pt x="4118" y="1809"/>
                </a:lnTo>
                <a:lnTo>
                  <a:pt x="4112" y="1808"/>
                </a:lnTo>
                <a:lnTo>
                  <a:pt x="4105" y="1803"/>
                </a:lnTo>
                <a:lnTo>
                  <a:pt x="4099" y="1803"/>
                </a:lnTo>
                <a:lnTo>
                  <a:pt x="4093" y="1800"/>
                </a:lnTo>
                <a:lnTo>
                  <a:pt x="4087" y="1799"/>
                </a:lnTo>
                <a:lnTo>
                  <a:pt x="4081" y="1795"/>
                </a:lnTo>
                <a:lnTo>
                  <a:pt x="4080" y="1795"/>
                </a:lnTo>
                <a:lnTo>
                  <a:pt x="4072" y="1793"/>
                </a:lnTo>
                <a:lnTo>
                  <a:pt x="4067" y="1791"/>
                </a:lnTo>
                <a:lnTo>
                  <a:pt x="4060" y="1788"/>
                </a:lnTo>
                <a:lnTo>
                  <a:pt x="4042" y="1788"/>
                </a:lnTo>
                <a:lnTo>
                  <a:pt x="4036" y="1787"/>
                </a:lnTo>
                <a:lnTo>
                  <a:pt x="4030" y="1787"/>
                </a:lnTo>
                <a:lnTo>
                  <a:pt x="4026" y="1786"/>
                </a:lnTo>
                <a:lnTo>
                  <a:pt x="4020" y="1783"/>
                </a:lnTo>
                <a:lnTo>
                  <a:pt x="4013" y="1778"/>
                </a:lnTo>
                <a:lnTo>
                  <a:pt x="4007" y="1776"/>
                </a:lnTo>
                <a:lnTo>
                  <a:pt x="4001" y="1775"/>
                </a:lnTo>
                <a:lnTo>
                  <a:pt x="3995" y="1773"/>
                </a:lnTo>
                <a:lnTo>
                  <a:pt x="3988" y="1772"/>
                </a:lnTo>
                <a:lnTo>
                  <a:pt x="3982" y="1769"/>
                </a:lnTo>
                <a:lnTo>
                  <a:pt x="3976" y="1767"/>
                </a:lnTo>
                <a:lnTo>
                  <a:pt x="3965" y="1762"/>
                </a:lnTo>
                <a:lnTo>
                  <a:pt x="3957" y="1758"/>
                </a:lnTo>
                <a:lnTo>
                  <a:pt x="3956" y="1758"/>
                </a:lnTo>
                <a:lnTo>
                  <a:pt x="3957" y="1764"/>
                </a:lnTo>
                <a:lnTo>
                  <a:pt x="3957" y="1778"/>
                </a:lnTo>
                <a:lnTo>
                  <a:pt x="3953" y="1784"/>
                </a:lnTo>
                <a:lnTo>
                  <a:pt x="3942" y="1788"/>
                </a:lnTo>
                <a:lnTo>
                  <a:pt x="3941" y="1795"/>
                </a:lnTo>
                <a:lnTo>
                  <a:pt x="3942" y="1802"/>
                </a:lnTo>
                <a:lnTo>
                  <a:pt x="3944" y="1809"/>
                </a:lnTo>
                <a:lnTo>
                  <a:pt x="3941" y="1808"/>
                </a:lnTo>
                <a:lnTo>
                  <a:pt x="3935" y="1809"/>
                </a:lnTo>
                <a:lnTo>
                  <a:pt x="3935" y="1812"/>
                </a:lnTo>
                <a:lnTo>
                  <a:pt x="3934" y="1819"/>
                </a:lnTo>
                <a:lnTo>
                  <a:pt x="3937" y="1826"/>
                </a:lnTo>
                <a:lnTo>
                  <a:pt x="3938" y="1833"/>
                </a:lnTo>
                <a:lnTo>
                  <a:pt x="3939" y="1840"/>
                </a:lnTo>
                <a:lnTo>
                  <a:pt x="3940" y="1845"/>
                </a:lnTo>
                <a:lnTo>
                  <a:pt x="3946" y="1850"/>
                </a:lnTo>
                <a:lnTo>
                  <a:pt x="3952" y="1855"/>
                </a:lnTo>
                <a:lnTo>
                  <a:pt x="3953" y="1860"/>
                </a:lnTo>
                <a:lnTo>
                  <a:pt x="3959" y="1866"/>
                </a:lnTo>
                <a:lnTo>
                  <a:pt x="3966" y="1873"/>
                </a:lnTo>
                <a:lnTo>
                  <a:pt x="3972" y="1876"/>
                </a:lnTo>
                <a:lnTo>
                  <a:pt x="3978" y="1877"/>
                </a:lnTo>
                <a:lnTo>
                  <a:pt x="3984" y="1884"/>
                </a:lnTo>
                <a:lnTo>
                  <a:pt x="3984" y="1887"/>
                </a:lnTo>
                <a:lnTo>
                  <a:pt x="3987" y="1893"/>
                </a:lnTo>
                <a:lnTo>
                  <a:pt x="3987" y="1900"/>
                </a:lnTo>
                <a:lnTo>
                  <a:pt x="3987" y="1907"/>
                </a:lnTo>
                <a:lnTo>
                  <a:pt x="3987" y="1913"/>
                </a:lnTo>
                <a:lnTo>
                  <a:pt x="3981" y="1920"/>
                </a:lnTo>
                <a:lnTo>
                  <a:pt x="3976" y="1925"/>
                </a:lnTo>
                <a:lnTo>
                  <a:pt x="3969" y="1923"/>
                </a:lnTo>
                <a:lnTo>
                  <a:pt x="3965" y="1930"/>
                </a:lnTo>
                <a:lnTo>
                  <a:pt x="3961" y="1937"/>
                </a:lnTo>
                <a:lnTo>
                  <a:pt x="3953" y="1940"/>
                </a:lnTo>
                <a:lnTo>
                  <a:pt x="3948" y="1939"/>
                </a:lnTo>
                <a:lnTo>
                  <a:pt x="3941" y="1934"/>
                </a:lnTo>
                <a:lnTo>
                  <a:pt x="3935" y="1932"/>
                </a:lnTo>
                <a:lnTo>
                  <a:pt x="3929" y="1928"/>
                </a:lnTo>
                <a:lnTo>
                  <a:pt x="3923" y="1926"/>
                </a:lnTo>
                <a:lnTo>
                  <a:pt x="3917" y="1926"/>
                </a:lnTo>
                <a:lnTo>
                  <a:pt x="3910" y="1930"/>
                </a:lnTo>
                <a:lnTo>
                  <a:pt x="3904" y="1925"/>
                </a:lnTo>
                <a:lnTo>
                  <a:pt x="3897" y="1929"/>
                </a:lnTo>
                <a:lnTo>
                  <a:pt x="3891" y="1924"/>
                </a:lnTo>
                <a:lnTo>
                  <a:pt x="3885" y="1922"/>
                </a:lnTo>
                <a:lnTo>
                  <a:pt x="3879" y="1920"/>
                </a:lnTo>
                <a:lnTo>
                  <a:pt x="3876" y="1920"/>
                </a:lnTo>
                <a:lnTo>
                  <a:pt x="3874" y="1922"/>
                </a:lnTo>
                <a:lnTo>
                  <a:pt x="3867" y="1920"/>
                </a:lnTo>
                <a:lnTo>
                  <a:pt x="3866" y="1920"/>
                </a:lnTo>
                <a:lnTo>
                  <a:pt x="3860" y="1920"/>
                </a:lnTo>
                <a:lnTo>
                  <a:pt x="3856" y="1924"/>
                </a:lnTo>
                <a:lnTo>
                  <a:pt x="3850" y="1929"/>
                </a:lnTo>
                <a:lnTo>
                  <a:pt x="3848" y="1926"/>
                </a:lnTo>
                <a:lnTo>
                  <a:pt x="3844" y="1924"/>
                </a:lnTo>
                <a:lnTo>
                  <a:pt x="3838" y="1923"/>
                </a:lnTo>
                <a:lnTo>
                  <a:pt x="3825" y="1923"/>
                </a:lnTo>
                <a:lnTo>
                  <a:pt x="3819" y="1920"/>
                </a:lnTo>
                <a:lnTo>
                  <a:pt x="3817" y="1918"/>
                </a:lnTo>
                <a:lnTo>
                  <a:pt x="3817" y="1917"/>
                </a:lnTo>
                <a:lnTo>
                  <a:pt x="3816" y="1916"/>
                </a:lnTo>
                <a:lnTo>
                  <a:pt x="3812" y="1916"/>
                </a:lnTo>
                <a:lnTo>
                  <a:pt x="3805" y="1915"/>
                </a:lnTo>
                <a:lnTo>
                  <a:pt x="3799" y="1917"/>
                </a:lnTo>
                <a:lnTo>
                  <a:pt x="3793" y="1915"/>
                </a:lnTo>
                <a:lnTo>
                  <a:pt x="3787" y="1909"/>
                </a:lnTo>
                <a:lnTo>
                  <a:pt x="3780" y="1906"/>
                </a:lnTo>
                <a:lnTo>
                  <a:pt x="3774" y="1900"/>
                </a:lnTo>
                <a:lnTo>
                  <a:pt x="3771" y="1894"/>
                </a:lnTo>
                <a:lnTo>
                  <a:pt x="3767" y="1887"/>
                </a:lnTo>
                <a:lnTo>
                  <a:pt x="3762" y="1880"/>
                </a:lnTo>
                <a:lnTo>
                  <a:pt x="3757" y="1876"/>
                </a:lnTo>
                <a:lnTo>
                  <a:pt x="3744" y="1876"/>
                </a:lnTo>
                <a:lnTo>
                  <a:pt x="3738" y="1875"/>
                </a:lnTo>
                <a:lnTo>
                  <a:pt x="3732" y="1876"/>
                </a:lnTo>
                <a:lnTo>
                  <a:pt x="3726" y="1875"/>
                </a:lnTo>
                <a:lnTo>
                  <a:pt x="3718" y="1875"/>
                </a:lnTo>
                <a:lnTo>
                  <a:pt x="3713" y="1873"/>
                </a:lnTo>
                <a:lnTo>
                  <a:pt x="3707" y="1874"/>
                </a:lnTo>
                <a:lnTo>
                  <a:pt x="3700" y="1873"/>
                </a:lnTo>
                <a:lnTo>
                  <a:pt x="3694" y="1874"/>
                </a:lnTo>
                <a:lnTo>
                  <a:pt x="3687" y="1872"/>
                </a:lnTo>
                <a:lnTo>
                  <a:pt x="3684" y="1869"/>
                </a:lnTo>
                <a:lnTo>
                  <a:pt x="3683" y="1866"/>
                </a:lnTo>
                <a:lnTo>
                  <a:pt x="3678" y="1859"/>
                </a:lnTo>
                <a:lnTo>
                  <a:pt x="3672" y="1865"/>
                </a:lnTo>
                <a:lnTo>
                  <a:pt x="3666" y="1867"/>
                </a:lnTo>
                <a:lnTo>
                  <a:pt x="3659" y="1861"/>
                </a:lnTo>
                <a:lnTo>
                  <a:pt x="3653" y="1860"/>
                </a:lnTo>
                <a:lnTo>
                  <a:pt x="3650" y="1856"/>
                </a:lnTo>
                <a:lnTo>
                  <a:pt x="3643" y="1855"/>
                </a:lnTo>
                <a:lnTo>
                  <a:pt x="3644" y="1861"/>
                </a:lnTo>
                <a:lnTo>
                  <a:pt x="3640" y="1867"/>
                </a:lnTo>
                <a:lnTo>
                  <a:pt x="3634" y="1867"/>
                </a:lnTo>
                <a:lnTo>
                  <a:pt x="3633" y="1866"/>
                </a:lnTo>
                <a:lnTo>
                  <a:pt x="3626" y="1865"/>
                </a:lnTo>
                <a:lnTo>
                  <a:pt x="3620" y="1866"/>
                </a:lnTo>
                <a:lnTo>
                  <a:pt x="3614" y="1872"/>
                </a:lnTo>
                <a:lnTo>
                  <a:pt x="3610" y="1877"/>
                </a:lnTo>
                <a:lnTo>
                  <a:pt x="3607" y="1884"/>
                </a:lnTo>
                <a:lnTo>
                  <a:pt x="3600" y="1883"/>
                </a:lnTo>
                <a:lnTo>
                  <a:pt x="3594" y="1887"/>
                </a:lnTo>
                <a:lnTo>
                  <a:pt x="3588" y="1887"/>
                </a:lnTo>
                <a:lnTo>
                  <a:pt x="3582" y="1892"/>
                </a:lnTo>
                <a:lnTo>
                  <a:pt x="3577" y="1897"/>
                </a:lnTo>
                <a:lnTo>
                  <a:pt x="3575" y="1904"/>
                </a:lnTo>
                <a:lnTo>
                  <a:pt x="3568" y="1904"/>
                </a:lnTo>
                <a:lnTo>
                  <a:pt x="3562" y="1905"/>
                </a:lnTo>
                <a:lnTo>
                  <a:pt x="3556" y="1907"/>
                </a:lnTo>
                <a:lnTo>
                  <a:pt x="3550" y="1912"/>
                </a:lnTo>
                <a:lnTo>
                  <a:pt x="3544" y="1913"/>
                </a:lnTo>
                <a:lnTo>
                  <a:pt x="3545" y="1920"/>
                </a:lnTo>
                <a:lnTo>
                  <a:pt x="3545" y="1921"/>
                </a:lnTo>
                <a:lnTo>
                  <a:pt x="3544" y="1922"/>
                </a:lnTo>
                <a:lnTo>
                  <a:pt x="3538" y="1924"/>
                </a:lnTo>
                <a:lnTo>
                  <a:pt x="3532" y="1924"/>
                </a:lnTo>
                <a:lnTo>
                  <a:pt x="3526" y="1926"/>
                </a:lnTo>
                <a:lnTo>
                  <a:pt x="3527" y="1929"/>
                </a:lnTo>
                <a:lnTo>
                  <a:pt x="3530" y="1936"/>
                </a:lnTo>
                <a:lnTo>
                  <a:pt x="3536" y="1941"/>
                </a:lnTo>
                <a:lnTo>
                  <a:pt x="3530" y="1944"/>
                </a:lnTo>
                <a:lnTo>
                  <a:pt x="3523" y="1947"/>
                </a:lnTo>
                <a:lnTo>
                  <a:pt x="3523" y="1950"/>
                </a:lnTo>
                <a:lnTo>
                  <a:pt x="3517" y="1949"/>
                </a:lnTo>
                <a:lnTo>
                  <a:pt x="3510" y="1950"/>
                </a:lnTo>
                <a:lnTo>
                  <a:pt x="3514" y="1956"/>
                </a:lnTo>
                <a:lnTo>
                  <a:pt x="3507" y="1960"/>
                </a:lnTo>
                <a:lnTo>
                  <a:pt x="3502" y="1958"/>
                </a:lnTo>
                <a:lnTo>
                  <a:pt x="3495" y="1956"/>
                </a:lnTo>
                <a:lnTo>
                  <a:pt x="3496" y="1963"/>
                </a:lnTo>
                <a:lnTo>
                  <a:pt x="3490" y="1962"/>
                </a:lnTo>
                <a:lnTo>
                  <a:pt x="3484" y="1958"/>
                </a:lnTo>
                <a:lnTo>
                  <a:pt x="3477" y="1960"/>
                </a:lnTo>
                <a:lnTo>
                  <a:pt x="3471" y="1960"/>
                </a:lnTo>
                <a:lnTo>
                  <a:pt x="3466" y="1961"/>
                </a:lnTo>
                <a:lnTo>
                  <a:pt x="3460" y="1964"/>
                </a:lnTo>
                <a:lnTo>
                  <a:pt x="3462" y="1971"/>
                </a:lnTo>
                <a:lnTo>
                  <a:pt x="3461" y="1978"/>
                </a:lnTo>
                <a:lnTo>
                  <a:pt x="3455" y="1982"/>
                </a:lnTo>
                <a:lnTo>
                  <a:pt x="3448" y="1984"/>
                </a:lnTo>
                <a:lnTo>
                  <a:pt x="3443" y="1984"/>
                </a:lnTo>
                <a:lnTo>
                  <a:pt x="3436" y="1987"/>
                </a:lnTo>
                <a:lnTo>
                  <a:pt x="3430" y="1990"/>
                </a:lnTo>
                <a:lnTo>
                  <a:pt x="3424" y="1989"/>
                </a:lnTo>
                <a:lnTo>
                  <a:pt x="3419" y="1982"/>
                </a:lnTo>
                <a:lnTo>
                  <a:pt x="3415" y="1979"/>
                </a:lnTo>
                <a:lnTo>
                  <a:pt x="3409" y="1978"/>
                </a:lnTo>
                <a:lnTo>
                  <a:pt x="3406" y="1978"/>
                </a:lnTo>
                <a:lnTo>
                  <a:pt x="3403" y="1977"/>
                </a:lnTo>
                <a:lnTo>
                  <a:pt x="3397" y="1972"/>
                </a:lnTo>
                <a:lnTo>
                  <a:pt x="3393" y="1965"/>
                </a:lnTo>
                <a:lnTo>
                  <a:pt x="3386" y="1963"/>
                </a:lnTo>
                <a:lnTo>
                  <a:pt x="3382" y="1956"/>
                </a:lnTo>
                <a:lnTo>
                  <a:pt x="3376" y="1954"/>
                </a:lnTo>
                <a:lnTo>
                  <a:pt x="3370" y="1952"/>
                </a:lnTo>
                <a:lnTo>
                  <a:pt x="3370" y="1946"/>
                </a:lnTo>
                <a:lnTo>
                  <a:pt x="3373" y="1939"/>
                </a:lnTo>
                <a:lnTo>
                  <a:pt x="3367" y="1936"/>
                </a:lnTo>
                <a:lnTo>
                  <a:pt x="3361" y="1939"/>
                </a:lnTo>
                <a:lnTo>
                  <a:pt x="3358" y="1941"/>
                </a:lnTo>
                <a:lnTo>
                  <a:pt x="3358" y="1942"/>
                </a:lnTo>
                <a:lnTo>
                  <a:pt x="3359" y="1944"/>
                </a:lnTo>
                <a:lnTo>
                  <a:pt x="3353" y="1949"/>
                </a:lnTo>
                <a:lnTo>
                  <a:pt x="3351" y="1956"/>
                </a:lnTo>
                <a:lnTo>
                  <a:pt x="3345" y="1956"/>
                </a:lnTo>
                <a:lnTo>
                  <a:pt x="3339" y="1957"/>
                </a:lnTo>
                <a:lnTo>
                  <a:pt x="3334" y="1953"/>
                </a:lnTo>
                <a:lnTo>
                  <a:pt x="3326" y="1955"/>
                </a:lnTo>
                <a:lnTo>
                  <a:pt x="3321" y="1953"/>
                </a:lnTo>
                <a:lnTo>
                  <a:pt x="3314" y="1948"/>
                </a:lnTo>
                <a:lnTo>
                  <a:pt x="3308" y="1952"/>
                </a:lnTo>
                <a:lnTo>
                  <a:pt x="3301" y="1948"/>
                </a:lnTo>
                <a:lnTo>
                  <a:pt x="3295" y="1952"/>
                </a:lnTo>
                <a:lnTo>
                  <a:pt x="3290" y="1947"/>
                </a:lnTo>
                <a:lnTo>
                  <a:pt x="3286" y="1939"/>
                </a:lnTo>
                <a:lnTo>
                  <a:pt x="3280" y="1934"/>
                </a:lnTo>
                <a:lnTo>
                  <a:pt x="3275" y="1929"/>
                </a:lnTo>
                <a:lnTo>
                  <a:pt x="3271" y="1928"/>
                </a:lnTo>
                <a:lnTo>
                  <a:pt x="3267" y="1921"/>
                </a:lnTo>
                <a:lnTo>
                  <a:pt x="3267" y="1920"/>
                </a:lnTo>
                <a:lnTo>
                  <a:pt x="3268" y="1920"/>
                </a:lnTo>
                <a:lnTo>
                  <a:pt x="3266" y="1914"/>
                </a:lnTo>
                <a:lnTo>
                  <a:pt x="3260" y="1912"/>
                </a:lnTo>
                <a:lnTo>
                  <a:pt x="3254" y="1908"/>
                </a:lnTo>
                <a:lnTo>
                  <a:pt x="3248" y="1907"/>
                </a:lnTo>
                <a:lnTo>
                  <a:pt x="3241" y="1905"/>
                </a:lnTo>
                <a:lnTo>
                  <a:pt x="3235" y="1902"/>
                </a:lnTo>
                <a:lnTo>
                  <a:pt x="3229" y="1904"/>
                </a:lnTo>
                <a:lnTo>
                  <a:pt x="3222" y="1900"/>
                </a:lnTo>
                <a:lnTo>
                  <a:pt x="3218" y="1893"/>
                </a:lnTo>
                <a:lnTo>
                  <a:pt x="3212" y="1887"/>
                </a:lnTo>
                <a:lnTo>
                  <a:pt x="3209" y="1880"/>
                </a:lnTo>
                <a:lnTo>
                  <a:pt x="3204" y="1873"/>
                </a:lnTo>
                <a:lnTo>
                  <a:pt x="3201" y="1872"/>
                </a:lnTo>
                <a:lnTo>
                  <a:pt x="3194" y="1868"/>
                </a:lnTo>
                <a:lnTo>
                  <a:pt x="3194" y="1867"/>
                </a:lnTo>
                <a:lnTo>
                  <a:pt x="3193" y="1867"/>
                </a:lnTo>
                <a:lnTo>
                  <a:pt x="3190" y="1860"/>
                </a:lnTo>
                <a:lnTo>
                  <a:pt x="3184" y="1857"/>
                </a:lnTo>
                <a:lnTo>
                  <a:pt x="3177" y="1852"/>
                </a:lnTo>
                <a:lnTo>
                  <a:pt x="3171" y="1851"/>
                </a:lnTo>
                <a:lnTo>
                  <a:pt x="3165" y="1848"/>
                </a:lnTo>
                <a:lnTo>
                  <a:pt x="3159" y="1847"/>
                </a:lnTo>
                <a:lnTo>
                  <a:pt x="3151" y="1843"/>
                </a:lnTo>
                <a:lnTo>
                  <a:pt x="3137" y="1843"/>
                </a:lnTo>
                <a:lnTo>
                  <a:pt x="3136" y="1851"/>
                </a:lnTo>
                <a:lnTo>
                  <a:pt x="3130" y="1852"/>
                </a:lnTo>
                <a:lnTo>
                  <a:pt x="3123" y="1851"/>
                </a:lnTo>
                <a:lnTo>
                  <a:pt x="3119" y="1858"/>
                </a:lnTo>
                <a:lnTo>
                  <a:pt x="3114" y="1861"/>
                </a:lnTo>
                <a:lnTo>
                  <a:pt x="3108" y="1864"/>
                </a:lnTo>
                <a:lnTo>
                  <a:pt x="3102" y="1861"/>
                </a:lnTo>
                <a:lnTo>
                  <a:pt x="3096" y="1865"/>
                </a:lnTo>
                <a:lnTo>
                  <a:pt x="3089" y="1865"/>
                </a:lnTo>
                <a:lnTo>
                  <a:pt x="3083" y="1861"/>
                </a:lnTo>
                <a:lnTo>
                  <a:pt x="3079" y="1860"/>
                </a:lnTo>
                <a:lnTo>
                  <a:pt x="3073" y="1861"/>
                </a:lnTo>
                <a:lnTo>
                  <a:pt x="3067" y="1864"/>
                </a:lnTo>
                <a:lnTo>
                  <a:pt x="3060" y="1864"/>
                </a:lnTo>
                <a:lnTo>
                  <a:pt x="3055" y="1864"/>
                </a:lnTo>
                <a:lnTo>
                  <a:pt x="3052" y="1857"/>
                </a:lnTo>
                <a:lnTo>
                  <a:pt x="3047" y="1850"/>
                </a:lnTo>
                <a:lnTo>
                  <a:pt x="3041" y="1847"/>
                </a:lnTo>
                <a:lnTo>
                  <a:pt x="3035" y="1848"/>
                </a:lnTo>
                <a:lnTo>
                  <a:pt x="3028" y="1848"/>
                </a:lnTo>
                <a:lnTo>
                  <a:pt x="3025" y="1841"/>
                </a:lnTo>
                <a:lnTo>
                  <a:pt x="3026" y="1834"/>
                </a:lnTo>
                <a:lnTo>
                  <a:pt x="3026" y="1833"/>
                </a:lnTo>
                <a:lnTo>
                  <a:pt x="3025" y="1829"/>
                </a:lnTo>
                <a:lnTo>
                  <a:pt x="3025" y="1828"/>
                </a:lnTo>
                <a:lnTo>
                  <a:pt x="3021" y="1828"/>
                </a:lnTo>
                <a:lnTo>
                  <a:pt x="3016" y="1829"/>
                </a:lnTo>
                <a:lnTo>
                  <a:pt x="3009" y="1823"/>
                </a:lnTo>
                <a:lnTo>
                  <a:pt x="3002" y="1823"/>
                </a:lnTo>
                <a:lnTo>
                  <a:pt x="2996" y="1820"/>
                </a:lnTo>
                <a:lnTo>
                  <a:pt x="2995" y="1827"/>
                </a:lnTo>
                <a:lnTo>
                  <a:pt x="2989" y="1827"/>
                </a:lnTo>
                <a:lnTo>
                  <a:pt x="2986" y="1834"/>
                </a:lnTo>
                <a:lnTo>
                  <a:pt x="2992" y="1841"/>
                </a:lnTo>
                <a:lnTo>
                  <a:pt x="2992" y="1848"/>
                </a:lnTo>
                <a:lnTo>
                  <a:pt x="2985" y="1850"/>
                </a:lnTo>
                <a:lnTo>
                  <a:pt x="2981" y="1857"/>
                </a:lnTo>
                <a:lnTo>
                  <a:pt x="2975" y="1855"/>
                </a:lnTo>
                <a:lnTo>
                  <a:pt x="2979" y="1861"/>
                </a:lnTo>
                <a:lnTo>
                  <a:pt x="2972" y="1859"/>
                </a:lnTo>
                <a:lnTo>
                  <a:pt x="2971" y="1858"/>
                </a:lnTo>
                <a:lnTo>
                  <a:pt x="2968" y="1855"/>
                </a:lnTo>
                <a:lnTo>
                  <a:pt x="2962" y="1848"/>
                </a:lnTo>
                <a:lnTo>
                  <a:pt x="2956" y="1841"/>
                </a:lnTo>
                <a:lnTo>
                  <a:pt x="2938" y="1821"/>
                </a:lnTo>
                <a:lnTo>
                  <a:pt x="2931" y="1813"/>
                </a:lnTo>
                <a:lnTo>
                  <a:pt x="2925" y="1805"/>
                </a:lnTo>
                <a:lnTo>
                  <a:pt x="2919" y="1800"/>
                </a:lnTo>
                <a:lnTo>
                  <a:pt x="2911" y="1793"/>
                </a:lnTo>
                <a:lnTo>
                  <a:pt x="2905" y="1786"/>
                </a:lnTo>
                <a:lnTo>
                  <a:pt x="2899" y="1779"/>
                </a:lnTo>
                <a:lnTo>
                  <a:pt x="2892" y="1773"/>
                </a:lnTo>
                <a:lnTo>
                  <a:pt x="2888" y="1768"/>
                </a:lnTo>
                <a:lnTo>
                  <a:pt x="2880" y="1761"/>
                </a:lnTo>
                <a:lnTo>
                  <a:pt x="2875" y="1755"/>
                </a:lnTo>
                <a:lnTo>
                  <a:pt x="2868" y="1747"/>
                </a:lnTo>
                <a:lnTo>
                  <a:pt x="2854" y="1735"/>
                </a:lnTo>
                <a:lnTo>
                  <a:pt x="2848" y="1729"/>
                </a:lnTo>
                <a:lnTo>
                  <a:pt x="2847" y="1727"/>
                </a:lnTo>
                <a:lnTo>
                  <a:pt x="2840" y="1721"/>
                </a:lnTo>
                <a:lnTo>
                  <a:pt x="2835" y="1714"/>
                </a:lnTo>
                <a:lnTo>
                  <a:pt x="2829" y="1710"/>
                </a:lnTo>
                <a:lnTo>
                  <a:pt x="2821" y="1704"/>
                </a:lnTo>
                <a:lnTo>
                  <a:pt x="2815" y="1697"/>
                </a:lnTo>
                <a:lnTo>
                  <a:pt x="2809" y="1691"/>
                </a:lnTo>
                <a:lnTo>
                  <a:pt x="2802" y="1686"/>
                </a:lnTo>
                <a:lnTo>
                  <a:pt x="2796" y="1678"/>
                </a:lnTo>
                <a:lnTo>
                  <a:pt x="2789" y="1672"/>
                </a:lnTo>
                <a:lnTo>
                  <a:pt x="2782" y="1667"/>
                </a:lnTo>
                <a:lnTo>
                  <a:pt x="2781" y="1666"/>
                </a:lnTo>
                <a:lnTo>
                  <a:pt x="2774" y="1662"/>
                </a:lnTo>
                <a:lnTo>
                  <a:pt x="2767" y="1657"/>
                </a:lnTo>
                <a:lnTo>
                  <a:pt x="2760" y="1654"/>
                </a:lnTo>
                <a:lnTo>
                  <a:pt x="2753" y="1650"/>
                </a:lnTo>
                <a:lnTo>
                  <a:pt x="2749" y="1648"/>
                </a:lnTo>
                <a:lnTo>
                  <a:pt x="2743" y="1644"/>
                </a:lnTo>
                <a:lnTo>
                  <a:pt x="2737" y="1640"/>
                </a:lnTo>
                <a:lnTo>
                  <a:pt x="2729" y="1636"/>
                </a:lnTo>
                <a:lnTo>
                  <a:pt x="2727" y="1635"/>
                </a:lnTo>
                <a:lnTo>
                  <a:pt x="2721" y="1632"/>
                </a:lnTo>
                <a:lnTo>
                  <a:pt x="2714" y="1629"/>
                </a:lnTo>
                <a:lnTo>
                  <a:pt x="2707" y="1625"/>
                </a:lnTo>
                <a:lnTo>
                  <a:pt x="2699" y="1622"/>
                </a:lnTo>
                <a:lnTo>
                  <a:pt x="2697" y="1619"/>
                </a:lnTo>
                <a:lnTo>
                  <a:pt x="2691" y="1614"/>
                </a:lnTo>
                <a:lnTo>
                  <a:pt x="2685" y="1608"/>
                </a:lnTo>
                <a:lnTo>
                  <a:pt x="2691" y="1605"/>
                </a:lnTo>
                <a:lnTo>
                  <a:pt x="2697" y="1607"/>
                </a:lnTo>
                <a:lnTo>
                  <a:pt x="2702" y="1600"/>
                </a:lnTo>
                <a:lnTo>
                  <a:pt x="2702" y="1593"/>
                </a:lnTo>
                <a:lnTo>
                  <a:pt x="2696" y="1589"/>
                </a:lnTo>
                <a:lnTo>
                  <a:pt x="2701" y="1582"/>
                </a:lnTo>
                <a:lnTo>
                  <a:pt x="2695" y="1584"/>
                </a:lnTo>
                <a:lnTo>
                  <a:pt x="2690" y="1584"/>
                </a:lnTo>
                <a:lnTo>
                  <a:pt x="2684" y="1592"/>
                </a:lnTo>
                <a:lnTo>
                  <a:pt x="2677" y="1592"/>
                </a:lnTo>
                <a:lnTo>
                  <a:pt x="2672" y="1591"/>
                </a:lnTo>
                <a:lnTo>
                  <a:pt x="2669" y="1598"/>
                </a:lnTo>
                <a:lnTo>
                  <a:pt x="2662" y="1601"/>
                </a:lnTo>
                <a:lnTo>
                  <a:pt x="2656" y="1603"/>
                </a:lnTo>
                <a:lnTo>
                  <a:pt x="2651" y="1607"/>
                </a:lnTo>
                <a:lnTo>
                  <a:pt x="2647" y="1609"/>
                </a:lnTo>
                <a:lnTo>
                  <a:pt x="2640" y="1609"/>
                </a:lnTo>
                <a:lnTo>
                  <a:pt x="2633" y="1610"/>
                </a:lnTo>
                <a:lnTo>
                  <a:pt x="2636" y="1617"/>
                </a:lnTo>
                <a:lnTo>
                  <a:pt x="2631" y="1622"/>
                </a:lnTo>
                <a:lnTo>
                  <a:pt x="2625" y="1626"/>
                </a:lnTo>
                <a:lnTo>
                  <a:pt x="2622" y="1630"/>
                </a:lnTo>
                <a:lnTo>
                  <a:pt x="2621" y="1631"/>
                </a:lnTo>
                <a:lnTo>
                  <a:pt x="2618" y="1631"/>
                </a:lnTo>
                <a:lnTo>
                  <a:pt x="2611" y="1630"/>
                </a:lnTo>
                <a:lnTo>
                  <a:pt x="2604" y="1634"/>
                </a:lnTo>
                <a:lnTo>
                  <a:pt x="2598" y="1640"/>
                </a:lnTo>
                <a:lnTo>
                  <a:pt x="2597" y="1648"/>
                </a:lnTo>
                <a:lnTo>
                  <a:pt x="2597" y="1656"/>
                </a:lnTo>
                <a:lnTo>
                  <a:pt x="2590" y="1654"/>
                </a:lnTo>
                <a:lnTo>
                  <a:pt x="2583" y="1647"/>
                </a:lnTo>
                <a:lnTo>
                  <a:pt x="2576" y="1649"/>
                </a:lnTo>
                <a:lnTo>
                  <a:pt x="2570" y="1644"/>
                </a:lnTo>
                <a:lnTo>
                  <a:pt x="2565" y="1643"/>
                </a:lnTo>
                <a:lnTo>
                  <a:pt x="2558" y="1646"/>
                </a:lnTo>
                <a:lnTo>
                  <a:pt x="2551" y="1649"/>
                </a:lnTo>
                <a:lnTo>
                  <a:pt x="2547" y="1656"/>
                </a:lnTo>
                <a:lnTo>
                  <a:pt x="2545" y="1659"/>
                </a:lnTo>
                <a:lnTo>
                  <a:pt x="2541" y="1652"/>
                </a:lnTo>
                <a:lnTo>
                  <a:pt x="2535" y="1650"/>
                </a:lnTo>
                <a:lnTo>
                  <a:pt x="2529" y="1643"/>
                </a:lnTo>
                <a:lnTo>
                  <a:pt x="2532" y="1635"/>
                </a:lnTo>
                <a:lnTo>
                  <a:pt x="2533" y="1630"/>
                </a:lnTo>
                <a:lnTo>
                  <a:pt x="2539" y="1626"/>
                </a:lnTo>
                <a:lnTo>
                  <a:pt x="2547" y="1626"/>
                </a:lnTo>
                <a:lnTo>
                  <a:pt x="2546" y="1619"/>
                </a:lnTo>
                <a:lnTo>
                  <a:pt x="2546" y="1618"/>
                </a:lnTo>
                <a:lnTo>
                  <a:pt x="2542" y="1613"/>
                </a:lnTo>
                <a:lnTo>
                  <a:pt x="2541" y="1613"/>
                </a:lnTo>
                <a:lnTo>
                  <a:pt x="2540" y="1610"/>
                </a:lnTo>
                <a:lnTo>
                  <a:pt x="2535" y="1618"/>
                </a:lnTo>
                <a:lnTo>
                  <a:pt x="2529" y="1618"/>
                </a:lnTo>
                <a:lnTo>
                  <a:pt x="2521" y="1619"/>
                </a:lnTo>
                <a:lnTo>
                  <a:pt x="2515" y="1618"/>
                </a:lnTo>
                <a:lnTo>
                  <a:pt x="2509" y="1616"/>
                </a:lnTo>
                <a:lnTo>
                  <a:pt x="2503" y="1609"/>
                </a:lnTo>
                <a:lnTo>
                  <a:pt x="2498" y="1608"/>
                </a:lnTo>
                <a:lnTo>
                  <a:pt x="2490" y="1607"/>
                </a:lnTo>
                <a:lnTo>
                  <a:pt x="2484" y="1607"/>
                </a:lnTo>
                <a:lnTo>
                  <a:pt x="2480" y="1614"/>
                </a:lnTo>
                <a:lnTo>
                  <a:pt x="2486" y="1613"/>
                </a:lnTo>
                <a:lnTo>
                  <a:pt x="2491" y="1618"/>
                </a:lnTo>
                <a:lnTo>
                  <a:pt x="2486" y="1618"/>
                </a:lnTo>
                <a:lnTo>
                  <a:pt x="2479" y="1624"/>
                </a:lnTo>
                <a:lnTo>
                  <a:pt x="2476" y="1617"/>
                </a:lnTo>
                <a:lnTo>
                  <a:pt x="2471" y="1610"/>
                </a:lnTo>
                <a:lnTo>
                  <a:pt x="2476" y="1606"/>
                </a:lnTo>
                <a:lnTo>
                  <a:pt x="2469" y="1605"/>
                </a:lnTo>
                <a:lnTo>
                  <a:pt x="2464" y="1597"/>
                </a:lnTo>
                <a:lnTo>
                  <a:pt x="2458" y="1592"/>
                </a:lnTo>
                <a:lnTo>
                  <a:pt x="2451" y="1589"/>
                </a:lnTo>
                <a:lnTo>
                  <a:pt x="2451" y="1595"/>
                </a:lnTo>
                <a:lnTo>
                  <a:pt x="2456" y="1601"/>
                </a:lnTo>
                <a:lnTo>
                  <a:pt x="2451" y="1601"/>
                </a:lnTo>
                <a:lnTo>
                  <a:pt x="2444" y="1598"/>
                </a:lnTo>
                <a:lnTo>
                  <a:pt x="2438" y="1598"/>
                </a:lnTo>
                <a:lnTo>
                  <a:pt x="2435" y="1606"/>
                </a:lnTo>
                <a:lnTo>
                  <a:pt x="2429" y="1608"/>
                </a:lnTo>
                <a:lnTo>
                  <a:pt x="2423" y="1608"/>
                </a:lnTo>
                <a:lnTo>
                  <a:pt x="2416" y="1603"/>
                </a:lnTo>
                <a:lnTo>
                  <a:pt x="2410" y="1608"/>
                </a:lnTo>
                <a:lnTo>
                  <a:pt x="2403" y="1606"/>
                </a:lnTo>
                <a:lnTo>
                  <a:pt x="2398" y="1602"/>
                </a:lnTo>
                <a:lnTo>
                  <a:pt x="2392" y="1595"/>
                </a:lnTo>
                <a:lnTo>
                  <a:pt x="2398" y="1593"/>
                </a:lnTo>
                <a:lnTo>
                  <a:pt x="2400" y="1586"/>
                </a:lnTo>
                <a:lnTo>
                  <a:pt x="2395" y="1579"/>
                </a:lnTo>
                <a:lnTo>
                  <a:pt x="2392" y="1573"/>
                </a:lnTo>
                <a:lnTo>
                  <a:pt x="2396" y="1566"/>
                </a:lnTo>
                <a:lnTo>
                  <a:pt x="2389" y="1562"/>
                </a:lnTo>
                <a:lnTo>
                  <a:pt x="2384" y="1560"/>
                </a:lnTo>
                <a:lnTo>
                  <a:pt x="2379" y="1553"/>
                </a:lnTo>
                <a:lnTo>
                  <a:pt x="2373" y="1549"/>
                </a:lnTo>
                <a:lnTo>
                  <a:pt x="2373" y="1547"/>
                </a:lnTo>
                <a:lnTo>
                  <a:pt x="2372" y="1543"/>
                </a:lnTo>
                <a:lnTo>
                  <a:pt x="2370" y="1535"/>
                </a:lnTo>
                <a:lnTo>
                  <a:pt x="2364" y="1530"/>
                </a:lnTo>
                <a:lnTo>
                  <a:pt x="2358" y="1526"/>
                </a:lnTo>
                <a:lnTo>
                  <a:pt x="2354" y="1519"/>
                </a:lnTo>
                <a:lnTo>
                  <a:pt x="2349" y="1519"/>
                </a:lnTo>
                <a:lnTo>
                  <a:pt x="2342" y="1521"/>
                </a:lnTo>
                <a:lnTo>
                  <a:pt x="2337" y="1520"/>
                </a:lnTo>
                <a:lnTo>
                  <a:pt x="2335" y="1527"/>
                </a:lnTo>
                <a:lnTo>
                  <a:pt x="2329" y="1530"/>
                </a:lnTo>
                <a:lnTo>
                  <a:pt x="2323" y="1529"/>
                </a:lnTo>
                <a:lnTo>
                  <a:pt x="2315" y="1527"/>
                </a:lnTo>
                <a:lnTo>
                  <a:pt x="2314" y="1527"/>
                </a:lnTo>
                <a:lnTo>
                  <a:pt x="2308" y="1523"/>
                </a:lnTo>
                <a:lnTo>
                  <a:pt x="2302" y="1519"/>
                </a:lnTo>
                <a:lnTo>
                  <a:pt x="2295" y="1515"/>
                </a:lnTo>
                <a:lnTo>
                  <a:pt x="2287" y="1515"/>
                </a:lnTo>
                <a:lnTo>
                  <a:pt x="2280" y="1514"/>
                </a:lnTo>
                <a:lnTo>
                  <a:pt x="2275" y="1513"/>
                </a:lnTo>
                <a:lnTo>
                  <a:pt x="2272" y="1515"/>
                </a:lnTo>
                <a:lnTo>
                  <a:pt x="2266" y="1512"/>
                </a:lnTo>
                <a:lnTo>
                  <a:pt x="2259" y="1510"/>
                </a:lnTo>
                <a:lnTo>
                  <a:pt x="2252" y="1510"/>
                </a:lnTo>
                <a:lnTo>
                  <a:pt x="2259" y="1515"/>
                </a:lnTo>
                <a:lnTo>
                  <a:pt x="2252" y="1517"/>
                </a:lnTo>
                <a:lnTo>
                  <a:pt x="2245" y="1514"/>
                </a:lnTo>
                <a:lnTo>
                  <a:pt x="2243" y="1514"/>
                </a:lnTo>
                <a:lnTo>
                  <a:pt x="2244" y="1521"/>
                </a:lnTo>
                <a:lnTo>
                  <a:pt x="2238" y="1527"/>
                </a:lnTo>
                <a:lnTo>
                  <a:pt x="2232" y="1527"/>
                </a:lnTo>
                <a:lnTo>
                  <a:pt x="2225" y="1527"/>
                </a:lnTo>
                <a:lnTo>
                  <a:pt x="2224" y="1534"/>
                </a:lnTo>
                <a:lnTo>
                  <a:pt x="2230" y="1537"/>
                </a:lnTo>
                <a:lnTo>
                  <a:pt x="2227" y="1539"/>
                </a:lnTo>
                <a:lnTo>
                  <a:pt x="2226" y="1542"/>
                </a:lnTo>
                <a:lnTo>
                  <a:pt x="2225" y="1543"/>
                </a:lnTo>
                <a:lnTo>
                  <a:pt x="2221" y="1545"/>
                </a:lnTo>
                <a:lnTo>
                  <a:pt x="2215" y="1545"/>
                </a:lnTo>
                <a:lnTo>
                  <a:pt x="2209" y="1544"/>
                </a:lnTo>
                <a:lnTo>
                  <a:pt x="2204" y="1550"/>
                </a:lnTo>
                <a:lnTo>
                  <a:pt x="2197" y="1552"/>
                </a:lnTo>
                <a:lnTo>
                  <a:pt x="2191" y="1552"/>
                </a:lnTo>
                <a:lnTo>
                  <a:pt x="2185" y="1553"/>
                </a:lnTo>
                <a:lnTo>
                  <a:pt x="2179" y="1557"/>
                </a:lnTo>
                <a:lnTo>
                  <a:pt x="2173" y="1557"/>
                </a:lnTo>
                <a:lnTo>
                  <a:pt x="2166" y="1559"/>
                </a:lnTo>
                <a:lnTo>
                  <a:pt x="2160" y="1559"/>
                </a:lnTo>
                <a:lnTo>
                  <a:pt x="2154" y="1562"/>
                </a:lnTo>
                <a:lnTo>
                  <a:pt x="2148" y="1562"/>
                </a:lnTo>
                <a:lnTo>
                  <a:pt x="2142" y="1562"/>
                </a:lnTo>
                <a:lnTo>
                  <a:pt x="2135" y="1565"/>
                </a:lnTo>
                <a:lnTo>
                  <a:pt x="2129" y="1567"/>
                </a:lnTo>
                <a:lnTo>
                  <a:pt x="2123" y="1569"/>
                </a:lnTo>
                <a:lnTo>
                  <a:pt x="2119" y="1570"/>
                </a:lnTo>
                <a:lnTo>
                  <a:pt x="2114" y="1563"/>
                </a:lnTo>
                <a:lnTo>
                  <a:pt x="2107" y="1567"/>
                </a:lnTo>
                <a:lnTo>
                  <a:pt x="2102" y="1571"/>
                </a:lnTo>
                <a:lnTo>
                  <a:pt x="2096" y="1569"/>
                </a:lnTo>
                <a:lnTo>
                  <a:pt x="2090" y="1570"/>
                </a:lnTo>
                <a:lnTo>
                  <a:pt x="2084" y="1575"/>
                </a:lnTo>
                <a:lnTo>
                  <a:pt x="2080" y="1582"/>
                </a:lnTo>
                <a:lnTo>
                  <a:pt x="2083" y="1589"/>
                </a:lnTo>
                <a:lnTo>
                  <a:pt x="2076" y="1592"/>
                </a:lnTo>
                <a:lnTo>
                  <a:pt x="2071" y="1587"/>
                </a:lnTo>
                <a:lnTo>
                  <a:pt x="2070" y="1587"/>
                </a:lnTo>
                <a:lnTo>
                  <a:pt x="2064" y="1587"/>
                </a:lnTo>
                <a:lnTo>
                  <a:pt x="2060" y="1591"/>
                </a:lnTo>
                <a:lnTo>
                  <a:pt x="2053" y="1590"/>
                </a:lnTo>
                <a:lnTo>
                  <a:pt x="2050" y="1587"/>
                </a:lnTo>
                <a:lnTo>
                  <a:pt x="2043" y="1589"/>
                </a:lnTo>
                <a:lnTo>
                  <a:pt x="2037" y="1592"/>
                </a:lnTo>
                <a:lnTo>
                  <a:pt x="2030" y="1593"/>
                </a:lnTo>
                <a:lnTo>
                  <a:pt x="2025" y="1593"/>
                </a:lnTo>
                <a:lnTo>
                  <a:pt x="2022" y="1600"/>
                </a:lnTo>
                <a:lnTo>
                  <a:pt x="2016" y="1602"/>
                </a:lnTo>
                <a:lnTo>
                  <a:pt x="2015" y="1601"/>
                </a:lnTo>
                <a:lnTo>
                  <a:pt x="2009" y="1598"/>
                </a:lnTo>
                <a:lnTo>
                  <a:pt x="2003" y="1599"/>
                </a:lnTo>
                <a:lnTo>
                  <a:pt x="1997" y="1601"/>
                </a:lnTo>
                <a:lnTo>
                  <a:pt x="1991" y="1605"/>
                </a:lnTo>
                <a:lnTo>
                  <a:pt x="1986" y="1603"/>
                </a:lnTo>
                <a:lnTo>
                  <a:pt x="1980" y="1603"/>
                </a:lnTo>
                <a:lnTo>
                  <a:pt x="1978" y="1609"/>
                </a:lnTo>
                <a:lnTo>
                  <a:pt x="1972" y="1609"/>
                </a:lnTo>
                <a:lnTo>
                  <a:pt x="1966" y="1610"/>
                </a:lnTo>
                <a:lnTo>
                  <a:pt x="1960" y="1610"/>
                </a:lnTo>
                <a:lnTo>
                  <a:pt x="1953" y="1611"/>
                </a:lnTo>
                <a:lnTo>
                  <a:pt x="1952" y="1618"/>
                </a:lnTo>
                <a:lnTo>
                  <a:pt x="1953" y="1625"/>
                </a:lnTo>
                <a:lnTo>
                  <a:pt x="1947" y="1623"/>
                </a:lnTo>
                <a:lnTo>
                  <a:pt x="1945" y="1616"/>
                </a:lnTo>
                <a:lnTo>
                  <a:pt x="1939" y="1615"/>
                </a:lnTo>
                <a:lnTo>
                  <a:pt x="1933" y="1615"/>
                </a:lnTo>
                <a:lnTo>
                  <a:pt x="1926" y="1615"/>
                </a:lnTo>
                <a:lnTo>
                  <a:pt x="1923" y="1622"/>
                </a:lnTo>
                <a:lnTo>
                  <a:pt x="1916" y="1621"/>
                </a:lnTo>
                <a:lnTo>
                  <a:pt x="1910" y="1617"/>
                </a:lnTo>
                <a:lnTo>
                  <a:pt x="1903" y="1617"/>
                </a:lnTo>
                <a:lnTo>
                  <a:pt x="1902" y="1618"/>
                </a:lnTo>
                <a:lnTo>
                  <a:pt x="1895" y="1617"/>
                </a:lnTo>
                <a:lnTo>
                  <a:pt x="1894" y="1616"/>
                </a:lnTo>
                <a:lnTo>
                  <a:pt x="1888" y="1613"/>
                </a:lnTo>
                <a:lnTo>
                  <a:pt x="1881" y="1615"/>
                </a:lnTo>
                <a:lnTo>
                  <a:pt x="1881" y="1622"/>
                </a:lnTo>
                <a:lnTo>
                  <a:pt x="1876" y="1619"/>
                </a:lnTo>
                <a:lnTo>
                  <a:pt x="1869" y="1621"/>
                </a:lnTo>
                <a:lnTo>
                  <a:pt x="1876" y="1626"/>
                </a:lnTo>
                <a:lnTo>
                  <a:pt x="1882" y="1630"/>
                </a:lnTo>
                <a:lnTo>
                  <a:pt x="1881" y="1634"/>
                </a:lnTo>
                <a:lnTo>
                  <a:pt x="1877" y="1640"/>
                </a:lnTo>
                <a:lnTo>
                  <a:pt x="1872" y="1642"/>
                </a:lnTo>
                <a:lnTo>
                  <a:pt x="1877" y="1646"/>
                </a:lnTo>
                <a:lnTo>
                  <a:pt x="1883" y="1648"/>
                </a:lnTo>
                <a:lnTo>
                  <a:pt x="1890" y="1650"/>
                </a:lnTo>
                <a:lnTo>
                  <a:pt x="1896" y="1648"/>
                </a:lnTo>
                <a:lnTo>
                  <a:pt x="1903" y="1648"/>
                </a:lnTo>
                <a:lnTo>
                  <a:pt x="1908" y="1654"/>
                </a:lnTo>
                <a:lnTo>
                  <a:pt x="1903" y="1658"/>
                </a:lnTo>
                <a:lnTo>
                  <a:pt x="1896" y="1656"/>
                </a:lnTo>
                <a:lnTo>
                  <a:pt x="1890" y="1660"/>
                </a:lnTo>
                <a:lnTo>
                  <a:pt x="1890" y="1666"/>
                </a:lnTo>
                <a:lnTo>
                  <a:pt x="1896" y="1671"/>
                </a:lnTo>
                <a:lnTo>
                  <a:pt x="1903" y="1671"/>
                </a:lnTo>
                <a:lnTo>
                  <a:pt x="1909" y="1674"/>
                </a:lnTo>
                <a:lnTo>
                  <a:pt x="1915" y="1675"/>
                </a:lnTo>
                <a:lnTo>
                  <a:pt x="1921" y="1674"/>
                </a:lnTo>
                <a:lnTo>
                  <a:pt x="1927" y="1679"/>
                </a:lnTo>
                <a:lnTo>
                  <a:pt x="1934" y="1680"/>
                </a:lnTo>
                <a:lnTo>
                  <a:pt x="1940" y="1682"/>
                </a:lnTo>
                <a:lnTo>
                  <a:pt x="1946" y="1683"/>
                </a:lnTo>
                <a:lnTo>
                  <a:pt x="1949" y="1690"/>
                </a:lnTo>
                <a:lnTo>
                  <a:pt x="1943" y="1697"/>
                </a:lnTo>
                <a:lnTo>
                  <a:pt x="1937" y="1694"/>
                </a:lnTo>
                <a:lnTo>
                  <a:pt x="1930" y="1695"/>
                </a:lnTo>
                <a:lnTo>
                  <a:pt x="1923" y="1696"/>
                </a:lnTo>
                <a:lnTo>
                  <a:pt x="1918" y="1692"/>
                </a:lnTo>
                <a:lnTo>
                  <a:pt x="1911" y="1690"/>
                </a:lnTo>
                <a:lnTo>
                  <a:pt x="1905" y="1692"/>
                </a:lnTo>
                <a:lnTo>
                  <a:pt x="1898" y="1691"/>
                </a:lnTo>
                <a:lnTo>
                  <a:pt x="1895" y="1692"/>
                </a:lnTo>
                <a:lnTo>
                  <a:pt x="1889" y="1694"/>
                </a:lnTo>
                <a:lnTo>
                  <a:pt x="1892" y="1700"/>
                </a:lnTo>
                <a:lnTo>
                  <a:pt x="1886" y="1705"/>
                </a:lnTo>
                <a:lnTo>
                  <a:pt x="1880" y="1711"/>
                </a:lnTo>
                <a:lnTo>
                  <a:pt x="1880" y="1718"/>
                </a:lnTo>
                <a:lnTo>
                  <a:pt x="1886" y="1720"/>
                </a:lnTo>
                <a:lnTo>
                  <a:pt x="1890" y="1727"/>
                </a:lnTo>
                <a:lnTo>
                  <a:pt x="1897" y="1730"/>
                </a:lnTo>
                <a:lnTo>
                  <a:pt x="1900" y="1736"/>
                </a:lnTo>
                <a:lnTo>
                  <a:pt x="1906" y="1743"/>
                </a:lnTo>
                <a:lnTo>
                  <a:pt x="1904" y="1744"/>
                </a:lnTo>
                <a:lnTo>
                  <a:pt x="1897" y="1750"/>
                </a:lnTo>
                <a:lnTo>
                  <a:pt x="1891" y="1756"/>
                </a:lnTo>
                <a:lnTo>
                  <a:pt x="1879" y="1756"/>
                </a:lnTo>
                <a:lnTo>
                  <a:pt x="1873" y="1762"/>
                </a:lnTo>
                <a:lnTo>
                  <a:pt x="1866" y="1768"/>
                </a:lnTo>
                <a:lnTo>
                  <a:pt x="1857" y="1768"/>
                </a:lnTo>
                <a:lnTo>
                  <a:pt x="1857" y="1772"/>
                </a:lnTo>
                <a:lnTo>
                  <a:pt x="1863" y="1778"/>
                </a:lnTo>
                <a:lnTo>
                  <a:pt x="1869" y="1777"/>
                </a:lnTo>
                <a:lnTo>
                  <a:pt x="1876" y="1780"/>
                </a:lnTo>
                <a:lnTo>
                  <a:pt x="1882" y="1781"/>
                </a:lnTo>
                <a:lnTo>
                  <a:pt x="1886" y="1788"/>
                </a:lnTo>
                <a:lnTo>
                  <a:pt x="1892" y="1796"/>
                </a:lnTo>
                <a:lnTo>
                  <a:pt x="1906" y="1796"/>
                </a:lnTo>
                <a:lnTo>
                  <a:pt x="1911" y="1796"/>
                </a:lnTo>
                <a:lnTo>
                  <a:pt x="1915" y="1796"/>
                </a:lnTo>
                <a:lnTo>
                  <a:pt x="1918" y="1804"/>
                </a:lnTo>
                <a:lnTo>
                  <a:pt x="1923" y="1808"/>
                </a:lnTo>
                <a:lnTo>
                  <a:pt x="1930" y="1809"/>
                </a:lnTo>
                <a:lnTo>
                  <a:pt x="1936" y="1809"/>
                </a:lnTo>
                <a:lnTo>
                  <a:pt x="1942" y="1810"/>
                </a:lnTo>
                <a:lnTo>
                  <a:pt x="1948" y="1811"/>
                </a:lnTo>
                <a:lnTo>
                  <a:pt x="1949" y="1811"/>
                </a:lnTo>
                <a:lnTo>
                  <a:pt x="1954" y="1818"/>
                </a:lnTo>
                <a:lnTo>
                  <a:pt x="1961" y="1823"/>
                </a:lnTo>
                <a:lnTo>
                  <a:pt x="1963" y="1824"/>
                </a:lnTo>
                <a:lnTo>
                  <a:pt x="1956" y="1826"/>
                </a:lnTo>
                <a:lnTo>
                  <a:pt x="1956" y="1833"/>
                </a:lnTo>
                <a:lnTo>
                  <a:pt x="1957" y="1840"/>
                </a:lnTo>
                <a:lnTo>
                  <a:pt x="1957" y="1843"/>
                </a:lnTo>
                <a:lnTo>
                  <a:pt x="1957" y="1850"/>
                </a:lnTo>
                <a:lnTo>
                  <a:pt x="1958" y="1857"/>
                </a:lnTo>
                <a:lnTo>
                  <a:pt x="1952" y="1860"/>
                </a:lnTo>
                <a:lnTo>
                  <a:pt x="1946" y="1863"/>
                </a:lnTo>
                <a:lnTo>
                  <a:pt x="1941" y="1864"/>
                </a:lnTo>
                <a:lnTo>
                  <a:pt x="1934" y="1866"/>
                </a:lnTo>
                <a:lnTo>
                  <a:pt x="1927" y="1868"/>
                </a:lnTo>
                <a:lnTo>
                  <a:pt x="1921" y="1869"/>
                </a:lnTo>
                <a:lnTo>
                  <a:pt x="1915" y="1868"/>
                </a:lnTo>
                <a:lnTo>
                  <a:pt x="1910" y="1868"/>
                </a:lnTo>
                <a:lnTo>
                  <a:pt x="1903" y="1868"/>
                </a:lnTo>
                <a:lnTo>
                  <a:pt x="1897" y="1866"/>
                </a:lnTo>
                <a:lnTo>
                  <a:pt x="1890" y="1861"/>
                </a:lnTo>
                <a:lnTo>
                  <a:pt x="1888" y="1856"/>
                </a:lnTo>
                <a:lnTo>
                  <a:pt x="1882" y="1855"/>
                </a:lnTo>
                <a:lnTo>
                  <a:pt x="1879" y="1856"/>
                </a:lnTo>
                <a:lnTo>
                  <a:pt x="1879" y="1857"/>
                </a:lnTo>
                <a:lnTo>
                  <a:pt x="1878" y="1864"/>
                </a:lnTo>
                <a:lnTo>
                  <a:pt x="1877" y="1872"/>
                </a:lnTo>
                <a:lnTo>
                  <a:pt x="1877" y="1873"/>
                </a:lnTo>
                <a:lnTo>
                  <a:pt x="1871" y="1879"/>
                </a:lnTo>
                <a:lnTo>
                  <a:pt x="1864" y="1881"/>
                </a:lnTo>
                <a:lnTo>
                  <a:pt x="1859" y="1881"/>
                </a:lnTo>
                <a:lnTo>
                  <a:pt x="1860" y="1874"/>
                </a:lnTo>
                <a:lnTo>
                  <a:pt x="1854" y="1872"/>
                </a:lnTo>
                <a:lnTo>
                  <a:pt x="1848" y="1872"/>
                </a:lnTo>
                <a:lnTo>
                  <a:pt x="1842" y="1869"/>
                </a:lnTo>
                <a:lnTo>
                  <a:pt x="1835" y="1869"/>
                </a:lnTo>
                <a:lnTo>
                  <a:pt x="1829" y="1868"/>
                </a:lnTo>
                <a:lnTo>
                  <a:pt x="1827" y="1868"/>
                </a:lnTo>
                <a:lnTo>
                  <a:pt x="1821" y="1866"/>
                </a:lnTo>
                <a:lnTo>
                  <a:pt x="1814" y="1860"/>
                </a:lnTo>
                <a:lnTo>
                  <a:pt x="1808" y="1859"/>
                </a:lnTo>
                <a:lnTo>
                  <a:pt x="1802" y="1855"/>
                </a:lnTo>
                <a:lnTo>
                  <a:pt x="1801" y="1847"/>
                </a:lnTo>
                <a:lnTo>
                  <a:pt x="1799" y="1840"/>
                </a:lnTo>
                <a:lnTo>
                  <a:pt x="1793" y="1839"/>
                </a:lnTo>
                <a:lnTo>
                  <a:pt x="1789" y="1839"/>
                </a:lnTo>
                <a:lnTo>
                  <a:pt x="1783" y="1832"/>
                </a:lnTo>
                <a:lnTo>
                  <a:pt x="1778" y="1834"/>
                </a:lnTo>
                <a:lnTo>
                  <a:pt x="1772" y="1839"/>
                </a:lnTo>
                <a:lnTo>
                  <a:pt x="1760" y="1836"/>
                </a:lnTo>
                <a:lnTo>
                  <a:pt x="1754" y="1835"/>
                </a:lnTo>
                <a:lnTo>
                  <a:pt x="1753" y="1837"/>
                </a:lnTo>
                <a:lnTo>
                  <a:pt x="1754" y="1843"/>
                </a:lnTo>
                <a:lnTo>
                  <a:pt x="1755" y="1851"/>
                </a:lnTo>
                <a:lnTo>
                  <a:pt x="1748" y="1850"/>
                </a:lnTo>
                <a:lnTo>
                  <a:pt x="1742" y="1855"/>
                </a:lnTo>
                <a:lnTo>
                  <a:pt x="1736" y="1852"/>
                </a:lnTo>
                <a:lnTo>
                  <a:pt x="1731" y="1845"/>
                </a:lnTo>
                <a:lnTo>
                  <a:pt x="1724" y="1842"/>
                </a:lnTo>
                <a:lnTo>
                  <a:pt x="1721" y="1835"/>
                </a:lnTo>
                <a:lnTo>
                  <a:pt x="1714" y="1839"/>
                </a:lnTo>
                <a:lnTo>
                  <a:pt x="1708" y="1839"/>
                </a:lnTo>
                <a:lnTo>
                  <a:pt x="1703" y="1839"/>
                </a:lnTo>
                <a:lnTo>
                  <a:pt x="1696" y="1839"/>
                </a:lnTo>
                <a:lnTo>
                  <a:pt x="1695" y="1844"/>
                </a:lnTo>
                <a:lnTo>
                  <a:pt x="1688" y="1841"/>
                </a:lnTo>
                <a:lnTo>
                  <a:pt x="1682" y="1840"/>
                </a:lnTo>
                <a:lnTo>
                  <a:pt x="1680" y="1847"/>
                </a:lnTo>
                <a:lnTo>
                  <a:pt x="1669" y="1856"/>
                </a:lnTo>
                <a:lnTo>
                  <a:pt x="1669" y="1859"/>
                </a:lnTo>
                <a:lnTo>
                  <a:pt x="1667" y="1865"/>
                </a:lnTo>
                <a:lnTo>
                  <a:pt x="1660" y="1872"/>
                </a:lnTo>
                <a:lnTo>
                  <a:pt x="1655" y="1874"/>
                </a:lnTo>
                <a:lnTo>
                  <a:pt x="1649" y="1879"/>
                </a:lnTo>
                <a:lnTo>
                  <a:pt x="1643" y="1874"/>
                </a:lnTo>
                <a:lnTo>
                  <a:pt x="1637" y="1869"/>
                </a:lnTo>
                <a:lnTo>
                  <a:pt x="1629" y="1871"/>
                </a:lnTo>
                <a:lnTo>
                  <a:pt x="1624" y="1866"/>
                </a:lnTo>
                <a:lnTo>
                  <a:pt x="1618" y="1861"/>
                </a:lnTo>
                <a:lnTo>
                  <a:pt x="1612" y="1858"/>
                </a:lnTo>
                <a:lnTo>
                  <a:pt x="1606" y="1851"/>
                </a:lnTo>
                <a:lnTo>
                  <a:pt x="1603" y="1851"/>
                </a:lnTo>
                <a:lnTo>
                  <a:pt x="1597" y="1848"/>
                </a:lnTo>
                <a:lnTo>
                  <a:pt x="1591" y="1844"/>
                </a:lnTo>
                <a:lnTo>
                  <a:pt x="1585" y="1841"/>
                </a:lnTo>
                <a:lnTo>
                  <a:pt x="1579" y="1843"/>
                </a:lnTo>
                <a:lnTo>
                  <a:pt x="1582" y="1850"/>
                </a:lnTo>
                <a:lnTo>
                  <a:pt x="1588" y="1856"/>
                </a:lnTo>
                <a:lnTo>
                  <a:pt x="1589" y="1864"/>
                </a:lnTo>
                <a:lnTo>
                  <a:pt x="1592" y="1869"/>
                </a:lnTo>
                <a:lnTo>
                  <a:pt x="1592" y="1876"/>
                </a:lnTo>
                <a:lnTo>
                  <a:pt x="1586" y="1880"/>
                </a:lnTo>
                <a:lnTo>
                  <a:pt x="1585" y="1880"/>
                </a:lnTo>
                <a:lnTo>
                  <a:pt x="1579" y="1875"/>
                </a:lnTo>
                <a:lnTo>
                  <a:pt x="1578" y="1868"/>
                </a:lnTo>
                <a:lnTo>
                  <a:pt x="1577" y="1861"/>
                </a:lnTo>
                <a:lnTo>
                  <a:pt x="1579" y="1855"/>
                </a:lnTo>
                <a:lnTo>
                  <a:pt x="1573" y="1852"/>
                </a:lnTo>
                <a:lnTo>
                  <a:pt x="1566" y="1851"/>
                </a:lnTo>
                <a:lnTo>
                  <a:pt x="1561" y="1847"/>
                </a:lnTo>
                <a:lnTo>
                  <a:pt x="1556" y="1839"/>
                </a:lnTo>
                <a:lnTo>
                  <a:pt x="1552" y="1835"/>
                </a:lnTo>
                <a:lnTo>
                  <a:pt x="1551" y="1835"/>
                </a:lnTo>
                <a:lnTo>
                  <a:pt x="1546" y="1831"/>
                </a:lnTo>
                <a:lnTo>
                  <a:pt x="1538" y="1829"/>
                </a:lnTo>
                <a:lnTo>
                  <a:pt x="1533" y="1827"/>
                </a:lnTo>
                <a:lnTo>
                  <a:pt x="1527" y="1825"/>
                </a:lnTo>
                <a:lnTo>
                  <a:pt x="1523" y="1818"/>
                </a:lnTo>
                <a:lnTo>
                  <a:pt x="1519" y="1811"/>
                </a:lnTo>
                <a:lnTo>
                  <a:pt x="1512" y="1809"/>
                </a:lnTo>
                <a:lnTo>
                  <a:pt x="1506" y="1805"/>
                </a:lnTo>
                <a:lnTo>
                  <a:pt x="1499" y="1805"/>
                </a:lnTo>
                <a:lnTo>
                  <a:pt x="1493" y="1808"/>
                </a:lnTo>
                <a:lnTo>
                  <a:pt x="1487" y="1808"/>
                </a:lnTo>
                <a:lnTo>
                  <a:pt x="1483" y="1809"/>
                </a:lnTo>
                <a:lnTo>
                  <a:pt x="1476" y="1807"/>
                </a:lnTo>
                <a:lnTo>
                  <a:pt x="1470" y="1808"/>
                </a:lnTo>
                <a:lnTo>
                  <a:pt x="1464" y="1809"/>
                </a:lnTo>
                <a:lnTo>
                  <a:pt x="1460" y="1805"/>
                </a:lnTo>
                <a:lnTo>
                  <a:pt x="1459" y="1804"/>
                </a:lnTo>
                <a:lnTo>
                  <a:pt x="1455" y="1799"/>
                </a:lnTo>
                <a:lnTo>
                  <a:pt x="1448" y="1792"/>
                </a:lnTo>
                <a:lnTo>
                  <a:pt x="1445" y="1784"/>
                </a:lnTo>
                <a:lnTo>
                  <a:pt x="1440" y="1788"/>
                </a:lnTo>
                <a:lnTo>
                  <a:pt x="1433" y="1794"/>
                </a:lnTo>
                <a:lnTo>
                  <a:pt x="1427" y="1792"/>
                </a:lnTo>
                <a:lnTo>
                  <a:pt x="1420" y="1795"/>
                </a:lnTo>
                <a:lnTo>
                  <a:pt x="1419" y="1802"/>
                </a:lnTo>
                <a:lnTo>
                  <a:pt x="1416" y="1809"/>
                </a:lnTo>
                <a:lnTo>
                  <a:pt x="1410" y="1803"/>
                </a:lnTo>
                <a:lnTo>
                  <a:pt x="1404" y="1807"/>
                </a:lnTo>
                <a:lnTo>
                  <a:pt x="1400" y="1808"/>
                </a:lnTo>
                <a:lnTo>
                  <a:pt x="1394" y="1801"/>
                </a:lnTo>
                <a:lnTo>
                  <a:pt x="1394" y="1795"/>
                </a:lnTo>
                <a:lnTo>
                  <a:pt x="1388" y="1791"/>
                </a:lnTo>
                <a:lnTo>
                  <a:pt x="1381" y="1792"/>
                </a:lnTo>
                <a:lnTo>
                  <a:pt x="1373" y="1792"/>
                </a:lnTo>
                <a:lnTo>
                  <a:pt x="1367" y="1787"/>
                </a:lnTo>
                <a:lnTo>
                  <a:pt x="1360" y="1786"/>
                </a:lnTo>
                <a:lnTo>
                  <a:pt x="1363" y="1792"/>
                </a:lnTo>
                <a:lnTo>
                  <a:pt x="1366" y="1799"/>
                </a:lnTo>
                <a:lnTo>
                  <a:pt x="1359" y="1796"/>
                </a:lnTo>
                <a:lnTo>
                  <a:pt x="1353" y="1795"/>
                </a:lnTo>
                <a:lnTo>
                  <a:pt x="1351" y="1802"/>
                </a:lnTo>
                <a:lnTo>
                  <a:pt x="1352" y="1809"/>
                </a:lnTo>
                <a:lnTo>
                  <a:pt x="1346" y="1813"/>
                </a:lnTo>
                <a:lnTo>
                  <a:pt x="1345" y="1820"/>
                </a:lnTo>
                <a:lnTo>
                  <a:pt x="1339" y="1823"/>
                </a:lnTo>
                <a:lnTo>
                  <a:pt x="1327" y="1826"/>
                </a:lnTo>
                <a:lnTo>
                  <a:pt x="1324" y="1828"/>
                </a:lnTo>
                <a:lnTo>
                  <a:pt x="1323" y="1829"/>
                </a:lnTo>
                <a:lnTo>
                  <a:pt x="1316" y="1835"/>
                </a:lnTo>
                <a:lnTo>
                  <a:pt x="1304" y="1835"/>
                </a:lnTo>
                <a:lnTo>
                  <a:pt x="1298" y="1837"/>
                </a:lnTo>
                <a:lnTo>
                  <a:pt x="1296" y="1844"/>
                </a:lnTo>
                <a:lnTo>
                  <a:pt x="1303" y="1851"/>
                </a:lnTo>
                <a:lnTo>
                  <a:pt x="1296" y="1858"/>
                </a:lnTo>
                <a:lnTo>
                  <a:pt x="1291" y="1859"/>
                </a:lnTo>
                <a:lnTo>
                  <a:pt x="1285" y="1865"/>
                </a:lnTo>
                <a:lnTo>
                  <a:pt x="1279" y="1872"/>
                </a:lnTo>
                <a:lnTo>
                  <a:pt x="1273" y="1874"/>
                </a:lnTo>
                <a:lnTo>
                  <a:pt x="1266" y="1873"/>
                </a:lnTo>
                <a:lnTo>
                  <a:pt x="1260" y="1871"/>
                </a:lnTo>
                <a:lnTo>
                  <a:pt x="1266" y="1874"/>
                </a:lnTo>
                <a:lnTo>
                  <a:pt x="1267" y="1881"/>
                </a:lnTo>
                <a:lnTo>
                  <a:pt x="1269" y="1888"/>
                </a:lnTo>
                <a:lnTo>
                  <a:pt x="1271" y="1894"/>
                </a:lnTo>
                <a:lnTo>
                  <a:pt x="1276" y="1901"/>
                </a:lnTo>
                <a:lnTo>
                  <a:pt x="1279" y="1908"/>
                </a:lnTo>
                <a:lnTo>
                  <a:pt x="1285" y="1914"/>
                </a:lnTo>
                <a:lnTo>
                  <a:pt x="1287" y="1917"/>
                </a:lnTo>
                <a:lnTo>
                  <a:pt x="1285" y="1920"/>
                </a:lnTo>
                <a:lnTo>
                  <a:pt x="1279" y="1925"/>
                </a:lnTo>
                <a:lnTo>
                  <a:pt x="1275" y="1929"/>
                </a:lnTo>
                <a:lnTo>
                  <a:pt x="1267" y="1931"/>
                </a:lnTo>
                <a:lnTo>
                  <a:pt x="1261" y="1932"/>
                </a:lnTo>
                <a:lnTo>
                  <a:pt x="1256" y="1930"/>
                </a:lnTo>
                <a:lnTo>
                  <a:pt x="1250" y="1924"/>
                </a:lnTo>
                <a:lnTo>
                  <a:pt x="1245" y="1920"/>
                </a:lnTo>
                <a:lnTo>
                  <a:pt x="1241" y="1913"/>
                </a:lnTo>
                <a:lnTo>
                  <a:pt x="1236" y="1907"/>
                </a:lnTo>
                <a:lnTo>
                  <a:pt x="1232" y="1904"/>
                </a:lnTo>
                <a:lnTo>
                  <a:pt x="1226" y="1898"/>
                </a:lnTo>
                <a:lnTo>
                  <a:pt x="1220" y="1893"/>
                </a:lnTo>
                <a:lnTo>
                  <a:pt x="1214" y="1888"/>
                </a:lnTo>
                <a:lnTo>
                  <a:pt x="1207" y="1885"/>
                </a:lnTo>
                <a:lnTo>
                  <a:pt x="1201" y="1891"/>
                </a:lnTo>
                <a:lnTo>
                  <a:pt x="1195" y="1898"/>
                </a:lnTo>
                <a:lnTo>
                  <a:pt x="1196" y="1905"/>
                </a:lnTo>
                <a:lnTo>
                  <a:pt x="1199" y="1909"/>
                </a:lnTo>
                <a:lnTo>
                  <a:pt x="1198" y="1916"/>
                </a:lnTo>
                <a:lnTo>
                  <a:pt x="1197" y="1920"/>
                </a:lnTo>
                <a:lnTo>
                  <a:pt x="1190" y="1925"/>
                </a:lnTo>
                <a:lnTo>
                  <a:pt x="1185" y="1928"/>
                </a:lnTo>
                <a:lnTo>
                  <a:pt x="1180" y="1934"/>
                </a:lnTo>
                <a:lnTo>
                  <a:pt x="1180" y="1965"/>
                </a:lnTo>
                <a:lnTo>
                  <a:pt x="1182" y="1972"/>
                </a:lnTo>
                <a:lnTo>
                  <a:pt x="1190" y="1976"/>
                </a:lnTo>
                <a:lnTo>
                  <a:pt x="1196" y="1980"/>
                </a:lnTo>
                <a:lnTo>
                  <a:pt x="1197" y="1987"/>
                </a:lnTo>
                <a:lnTo>
                  <a:pt x="1194" y="1994"/>
                </a:lnTo>
                <a:lnTo>
                  <a:pt x="1189" y="1998"/>
                </a:lnTo>
                <a:lnTo>
                  <a:pt x="1187" y="2000"/>
                </a:lnTo>
                <a:lnTo>
                  <a:pt x="1186" y="2001"/>
                </a:lnTo>
                <a:lnTo>
                  <a:pt x="1182" y="2008"/>
                </a:lnTo>
                <a:lnTo>
                  <a:pt x="1182" y="2012"/>
                </a:lnTo>
                <a:lnTo>
                  <a:pt x="1181" y="2018"/>
                </a:lnTo>
                <a:lnTo>
                  <a:pt x="1180" y="2022"/>
                </a:lnTo>
                <a:lnTo>
                  <a:pt x="1178" y="2029"/>
                </a:lnTo>
                <a:lnTo>
                  <a:pt x="1177" y="2036"/>
                </a:lnTo>
                <a:lnTo>
                  <a:pt x="1181" y="2043"/>
                </a:lnTo>
                <a:lnTo>
                  <a:pt x="1189" y="2045"/>
                </a:lnTo>
                <a:lnTo>
                  <a:pt x="1190" y="2046"/>
                </a:lnTo>
                <a:lnTo>
                  <a:pt x="1192" y="2046"/>
                </a:lnTo>
                <a:lnTo>
                  <a:pt x="1198" y="2047"/>
                </a:lnTo>
                <a:lnTo>
                  <a:pt x="1205" y="2051"/>
                </a:lnTo>
                <a:lnTo>
                  <a:pt x="1212" y="2052"/>
                </a:lnTo>
                <a:lnTo>
                  <a:pt x="1214" y="2054"/>
                </a:lnTo>
                <a:lnTo>
                  <a:pt x="1216" y="2061"/>
                </a:lnTo>
                <a:lnTo>
                  <a:pt x="1221" y="2068"/>
                </a:lnTo>
                <a:lnTo>
                  <a:pt x="1215" y="2073"/>
                </a:lnTo>
                <a:lnTo>
                  <a:pt x="1219" y="2079"/>
                </a:lnTo>
                <a:lnTo>
                  <a:pt x="1220" y="2086"/>
                </a:lnTo>
                <a:lnTo>
                  <a:pt x="1225" y="2092"/>
                </a:lnTo>
                <a:lnTo>
                  <a:pt x="1232" y="2095"/>
                </a:lnTo>
                <a:lnTo>
                  <a:pt x="1235" y="2089"/>
                </a:lnTo>
                <a:lnTo>
                  <a:pt x="1240" y="2087"/>
                </a:lnTo>
                <a:lnTo>
                  <a:pt x="1247" y="2090"/>
                </a:lnTo>
                <a:lnTo>
                  <a:pt x="1253" y="2091"/>
                </a:lnTo>
                <a:lnTo>
                  <a:pt x="1259" y="2091"/>
                </a:lnTo>
                <a:lnTo>
                  <a:pt x="1266" y="2090"/>
                </a:lnTo>
                <a:lnTo>
                  <a:pt x="1271" y="2091"/>
                </a:lnTo>
                <a:lnTo>
                  <a:pt x="1278" y="2094"/>
                </a:lnTo>
                <a:lnTo>
                  <a:pt x="1284" y="2101"/>
                </a:lnTo>
                <a:lnTo>
                  <a:pt x="1289" y="2107"/>
                </a:lnTo>
                <a:lnTo>
                  <a:pt x="1295" y="2114"/>
                </a:lnTo>
                <a:lnTo>
                  <a:pt x="1301" y="2118"/>
                </a:lnTo>
                <a:lnTo>
                  <a:pt x="1307" y="2125"/>
                </a:lnTo>
                <a:lnTo>
                  <a:pt x="1311" y="2132"/>
                </a:lnTo>
                <a:lnTo>
                  <a:pt x="1315" y="2139"/>
                </a:lnTo>
                <a:lnTo>
                  <a:pt x="1319" y="2146"/>
                </a:lnTo>
                <a:lnTo>
                  <a:pt x="1326" y="2152"/>
                </a:lnTo>
                <a:lnTo>
                  <a:pt x="1331" y="2159"/>
                </a:lnTo>
                <a:lnTo>
                  <a:pt x="1338" y="2166"/>
                </a:lnTo>
                <a:lnTo>
                  <a:pt x="1336" y="2173"/>
                </a:lnTo>
                <a:lnTo>
                  <a:pt x="1328" y="2174"/>
                </a:lnTo>
                <a:lnTo>
                  <a:pt x="1322" y="2171"/>
                </a:lnTo>
                <a:lnTo>
                  <a:pt x="1316" y="2168"/>
                </a:lnTo>
                <a:lnTo>
                  <a:pt x="1311" y="2175"/>
                </a:lnTo>
                <a:lnTo>
                  <a:pt x="1310" y="2176"/>
                </a:lnTo>
                <a:lnTo>
                  <a:pt x="1316" y="2181"/>
                </a:lnTo>
                <a:lnTo>
                  <a:pt x="1323" y="2184"/>
                </a:lnTo>
                <a:lnTo>
                  <a:pt x="1326" y="2186"/>
                </a:lnTo>
                <a:lnTo>
                  <a:pt x="1334" y="2190"/>
                </a:lnTo>
                <a:lnTo>
                  <a:pt x="1337" y="2190"/>
                </a:lnTo>
                <a:lnTo>
                  <a:pt x="1343" y="2195"/>
                </a:lnTo>
                <a:lnTo>
                  <a:pt x="1349" y="2198"/>
                </a:lnTo>
                <a:lnTo>
                  <a:pt x="1355" y="2202"/>
                </a:lnTo>
                <a:lnTo>
                  <a:pt x="1357" y="2207"/>
                </a:lnTo>
                <a:lnTo>
                  <a:pt x="1351" y="2203"/>
                </a:lnTo>
                <a:lnTo>
                  <a:pt x="1351" y="2210"/>
                </a:lnTo>
                <a:lnTo>
                  <a:pt x="1353" y="2216"/>
                </a:lnTo>
                <a:lnTo>
                  <a:pt x="1346" y="2214"/>
                </a:lnTo>
                <a:lnTo>
                  <a:pt x="1339" y="2216"/>
                </a:lnTo>
                <a:lnTo>
                  <a:pt x="1339" y="2222"/>
                </a:lnTo>
                <a:lnTo>
                  <a:pt x="1333" y="2220"/>
                </a:lnTo>
                <a:lnTo>
                  <a:pt x="1326" y="2222"/>
                </a:lnTo>
                <a:lnTo>
                  <a:pt x="1331" y="2224"/>
                </a:lnTo>
                <a:lnTo>
                  <a:pt x="1329" y="2231"/>
                </a:lnTo>
                <a:lnTo>
                  <a:pt x="1336" y="2234"/>
                </a:lnTo>
                <a:lnTo>
                  <a:pt x="1336" y="2240"/>
                </a:lnTo>
                <a:lnTo>
                  <a:pt x="1330" y="2236"/>
                </a:lnTo>
                <a:lnTo>
                  <a:pt x="1324" y="2231"/>
                </a:lnTo>
                <a:lnTo>
                  <a:pt x="1320" y="2232"/>
                </a:lnTo>
                <a:lnTo>
                  <a:pt x="1314" y="2238"/>
                </a:lnTo>
                <a:lnTo>
                  <a:pt x="1316" y="2242"/>
                </a:lnTo>
                <a:lnTo>
                  <a:pt x="1311" y="2242"/>
                </a:lnTo>
                <a:lnTo>
                  <a:pt x="1306" y="2248"/>
                </a:lnTo>
                <a:lnTo>
                  <a:pt x="1299" y="2247"/>
                </a:lnTo>
                <a:lnTo>
                  <a:pt x="1292" y="2250"/>
                </a:lnTo>
                <a:lnTo>
                  <a:pt x="1287" y="2250"/>
                </a:lnTo>
                <a:lnTo>
                  <a:pt x="1288" y="2256"/>
                </a:lnTo>
                <a:lnTo>
                  <a:pt x="1282" y="2253"/>
                </a:lnTo>
                <a:lnTo>
                  <a:pt x="1276" y="2248"/>
                </a:lnTo>
                <a:lnTo>
                  <a:pt x="1269" y="2246"/>
                </a:lnTo>
                <a:lnTo>
                  <a:pt x="1273" y="2248"/>
                </a:lnTo>
                <a:lnTo>
                  <a:pt x="1275" y="2255"/>
                </a:lnTo>
                <a:lnTo>
                  <a:pt x="1276" y="2262"/>
                </a:lnTo>
                <a:lnTo>
                  <a:pt x="1271" y="2255"/>
                </a:lnTo>
                <a:lnTo>
                  <a:pt x="1266" y="2250"/>
                </a:lnTo>
                <a:lnTo>
                  <a:pt x="1260" y="2248"/>
                </a:lnTo>
                <a:lnTo>
                  <a:pt x="1266" y="2254"/>
                </a:lnTo>
                <a:lnTo>
                  <a:pt x="1271" y="2261"/>
                </a:lnTo>
                <a:lnTo>
                  <a:pt x="1270" y="2264"/>
                </a:lnTo>
                <a:lnTo>
                  <a:pt x="1270" y="2271"/>
                </a:lnTo>
                <a:lnTo>
                  <a:pt x="1267" y="2278"/>
                </a:lnTo>
                <a:lnTo>
                  <a:pt x="1266" y="2285"/>
                </a:lnTo>
                <a:lnTo>
                  <a:pt x="1262" y="2292"/>
                </a:lnTo>
                <a:lnTo>
                  <a:pt x="1261" y="2299"/>
                </a:lnTo>
                <a:lnTo>
                  <a:pt x="1260" y="2305"/>
                </a:lnTo>
                <a:lnTo>
                  <a:pt x="1256" y="2313"/>
                </a:lnTo>
                <a:lnTo>
                  <a:pt x="1253" y="2319"/>
                </a:lnTo>
                <a:lnTo>
                  <a:pt x="1249" y="2313"/>
                </a:lnTo>
                <a:lnTo>
                  <a:pt x="1251" y="2319"/>
                </a:lnTo>
                <a:lnTo>
                  <a:pt x="1245" y="2325"/>
                </a:lnTo>
                <a:lnTo>
                  <a:pt x="1245" y="2326"/>
                </a:lnTo>
                <a:lnTo>
                  <a:pt x="1239" y="2332"/>
                </a:lnTo>
                <a:lnTo>
                  <a:pt x="1236" y="2339"/>
                </a:lnTo>
                <a:lnTo>
                  <a:pt x="1237" y="2345"/>
                </a:lnTo>
                <a:lnTo>
                  <a:pt x="1241" y="2352"/>
                </a:lnTo>
                <a:lnTo>
                  <a:pt x="1248" y="2353"/>
                </a:lnTo>
                <a:lnTo>
                  <a:pt x="1254" y="2355"/>
                </a:lnTo>
                <a:lnTo>
                  <a:pt x="1260" y="2359"/>
                </a:lnTo>
                <a:lnTo>
                  <a:pt x="1265" y="2366"/>
                </a:lnTo>
                <a:lnTo>
                  <a:pt x="1271" y="2366"/>
                </a:lnTo>
                <a:lnTo>
                  <a:pt x="1275" y="2372"/>
                </a:lnTo>
                <a:lnTo>
                  <a:pt x="1279" y="2380"/>
                </a:lnTo>
                <a:lnTo>
                  <a:pt x="1283" y="2387"/>
                </a:lnTo>
                <a:lnTo>
                  <a:pt x="1287" y="2392"/>
                </a:lnTo>
                <a:lnTo>
                  <a:pt x="1291" y="2399"/>
                </a:lnTo>
                <a:lnTo>
                  <a:pt x="1290" y="2406"/>
                </a:lnTo>
                <a:lnTo>
                  <a:pt x="1288" y="2413"/>
                </a:lnTo>
                <a:lnTo>
                  <a:pt x="1287" y="2415"/>
                </a:lnTo>
                <a:lnTo>
                  <a:pt x="1293" y="2418"/>
                </a:lnTo>
                <a:lnTo>
                  <a:pt x="1292" y="2412"/>
                </a:lnTo>
                <a:lnTo>
                  <a:pt x="1293" y="2405"/>
                </a:lnTo>
                <a:lnTo>
                  <a:pt x="1294" y="2398"/>
                </a:lnTo>
                <a:lnTo>
                  <a:pt x="1296" y="2391"/>
                </a:lnTo>
                <a:lnTo>
                  <a:pt x="1303" y="2393"/>
                </a:lnTo>
                <a:lnTo>
                  <a:pt x="1299" y="2400"/>
                </a:lnTo>
                <a:lnTo>
                  <a:pt x="1297" y="2406"/>
                </a:lnTo>
                <a:lnTo>
                  <a:pt x="1296" y="2414"/>
                </a:lnTo>
                <a:lnTo>
                  <a:pt x="1296" y="2420"/>
                </a:lnTo>
                <a:lnTo>
                  <a:pt x="1295" y="2428"/>
                </a:lnTo>
                <a:lnTo>
                  <a:pt x="1296" y="2434"/>
                </a:lnTo>
                <a:lnTo>
                  <a:pt x="1304" y="2437"/>
                </a:lnTo>
                <a:lnTo>
                  <a:pt x="1298" y="2444"/>
                </a:lnTo>
                <a:lnTo>
                  <a:pt x="1299" y="2450"/>
                </a:lnTo>
                <a:lnTo>
                  <a:pt x="1299" y="2457"/>
                </a:lnTo>
                <a:lnTo>
                  <a:pt x="1301" y="2462"/>
                </a:lnTo>
                <a:lnTo>
                  <a:pt x="1307" y="2465"/>
                </a:lnTo>
                <a:lnTo>
                  <a:pt x="1314" y="2471"/>
                </a:lnTo>
                <a:lnTo>
                  <a:pt x="1316" y="2478"/>
                </a:lnTo>
                <a:lnTo>
                  <a:pt x="1318" y="2484"/>
                </a:lnTo>
                <a:lnTo>
                  <a:pt x="1322" y="2492"/>
                </a:lnTo>
                <a:lnTo>
                  <a:pt x="1327" y="2494"/>
                </a:lnTo>
                <a:lnTo>
                  <a:pt x="1331" y="2501"/>
                </a:lnTo>
                <a:lnTo>
                  <a:pt x="1338" y="2508"/>
                </a:lnTo>
                <a:lnTo>
                  <a:pt x="1343" y="2512"/>
                </a:lnTo>
                <a:lnTo>
                  <a:pt x="1349" y="2519"/>
                </a:lnTo>
                <a:lnTo>
                  <a:pt x="1353" y="2526"/>
                </a:lnTo>
                <a:lnTo>
                  <a:pt x="1359" y="2531"/>
                </a:lnTo>
                <a:lnTo>
                  <a:pt x="1363" y="2538"/>
                </a:lnTo>
                <a:lnTo>
                  <a:pt x="1367" y="2545"/>
                </a:lnTo>
                <a:lnTo>
                  <a:pt x="1373" y="2547"/>
                </a:lnTo>
                <a:lnTo>
                  <a:pt x="1378" y="2552"/>
                </a:lnTo>
                <a:lnTo>
                  <a:pt x="1377" y="2557"/>
                </a:lnTo>
                <a:lnTo>
                  <a:pt x="1373" y="2563"/>
                </a:lnTo>
                <a:lnTo>
                  <a:pt x="1372" y="2569"/>
                </a:lnTo>
                <a:lnTo>
                  <a:pt x="1366" y="2575"/>
                </a:lnTo>
                <a:lnTo>
                  <a:pt x="1359" y="2579"/>
                </a:lnTo>
                <a:lnTo>
                  <a:pt x="1353" y="2582"/>
                </a:lnTo>
                <a:lnTo>
                  <a:pt x="1351" y="2587"/>
                </a:lnTo>
                <a:lnTo>
                  <a:pt x="1346" y="2595"/>
                </a:lnTo>
                <a:lnTo>
                  <a:pt x="1343" y="2601"/>
                </a:lnTo>
                <a:lnTo>
                  <a:pt x="1338" y="2601"/>
                </a:lnTo>
                <a:lnTo>
                  <a:pt x="1330" y="2600"/>
                </a:lnTo>
                <a:lnTo>
                  <a:pt x="1325" y="2599"/>
                </a:lnTo>
                <a:lnTo>
                  <a:pt x="1319" y="2597"/>
                </a:lnTo>
                <a:lnTo>
                  <a:pt x="1312" y="2594"/>
                </a:lnTo>
                <a:lnTo>
                  <a:pt x="1308" y="2587"/>
                </a:lnTo>
                <a:lnTo>
                  <a:pt x="1304" y="2582"/>
                </a:lnTo>
                <a:lnTo>
                  <a:pt x="1299" y="2574"/>
                </a:lnTo>
                <a:lnTo>
                  <a:pt x="1293" y="2574"/>
                </a:lnTo>
                <a:lnTo>
                  <a:pt x="1290" y="2567"/>
                </a:lnTo>
                <a:lnTo>
                  <a:pt x="1283" y="2561"/>
                </a:lnTo>
                <a:lnTo>
                  <a:pt x="1277" y="2558"/>
                </a:lnTo>
                <a:lnTo>
                  <a:pt x="1274" y="2551"/>
                </a:lnTo>
                <a:lnTo>
                  <a:pt x="1267" y="2553"/>
                </a:lnTo>
                <a:lnTo>
                  <a:pt x="1261" y="2549"/>
                </a:lnTo>
                <a:lnTo>
                  <a:pt x="1255" y="2547"/>
                </a:lnTo>
                <a:lnTo>
                  <a:pt x="1249" y="2544"/>
                </a:lnTo>
                <a:lnTo>
                  <a:pt x="1242" y="2539"/>
                </a:lnTo>
                <a:lnTo>
                  <a:pt x="1236" y="2539"/>
                </a:lnTo>
                <a:lnTo>
                  <a:pt x="1230" y="2538"/>
                </a:lnTo>
                <a:lnTo>
                  <a:pt x="1224" y="2535"/>
                </a:lnTo>
                <a:lnTo>
                  <a:pt x="1218" y="2530"/>
                </a:lnTo>
                <a:lnTo>
                  <a:pt x="1211" y="2527"/>
                </a:lnTo>
                <a:lnTo>
                  <a:pt x="1205" y="2523"/>
                </a:lnTo>
                <a:lnTo>
                  <a:pt x="1205" y="2518"/>
                </a:lnTo>
                <a:lnTo>
                  <a:pt x="1206" y="2510"/>
                </a:lnTo>
                <a:lnTo>
                  <a:pt x="1208" y="2504"/>
                </a:lnTo>
                <a:lnTo>
                  <a:pt x="1208" y="2502"/>
                </a:lnTo>
                <a:lnTo>
                  <a:pt x="1202" y="2498"/>
                </a:lnTo>
                <a:lnTo>
                  <a:pt x="1196" y="2496"/>
                </a:lnTo>
                <a:lnTo>
                  <a:pt x="1190" y="2497"/>
                </a:lnTo>
                <a:lnTo>
                  <a:pt x="1184" y="2497"/>
                </a:lnTo>
                <a:lnTo>
                  <a:pt x="1178" y="2492"/>
                </a:lnTo>
                <a:lnTo>
                  <a:pt x="1172" y="2485"/>
                </a:lnTo>
                <a:lnTo>
                  <a:pt x="1166" y="2485"/>
                </a:lnTo>
                <a:lnTo>
                  <a:pt x="1162" y="2484"/>
                </a:lnTo>
                <a:lnTo>
                  <a:pt x="1159" y="2480"/>
                </a:lnTo>
                <a:lnTo>
                  <a:pt x="1152" y="2485"/>
                </a:lnTo>
                <a:lnTo>
                  <a:pt x="1150" y="2492"/>
                </a:lnTo>
                <a:lnTo>
                  <a:pt x="1146" y="2485"/>
                </a:lnTo>
                <a:lnTo>
                  <a:pt x="1141" y="2480"/>
                </a:lnTo>
                <a:lnTo>
                  <a:pt x="1138" y="2480"/>
                </a:lnTo>
                <a:lnTo>
                  <a:pt x="1132" y="2481"/>
                </a:lnTo>
                <a:lnTo>
                  <a:pt x="1126" y="2484"/>
                </a:lnTo>
                <a:lnTo>
                  <a:pt x="1119" y="2486"/>
                </a:lnTo>
                <a:lnTo>
                  <a:pt x="1116" y="2490"/>
                </a:lnTo>
                <a:lnTo>
                  <a:pt x="1114" y="2492"/>
                </a:lnTo>
                <a:lnTo>
                  <a:pt x="1108" y="2492"/>
                </a:lnTo>
                <a:lnTo>
                  <a:pt x="1102" y="2495"/>
                </a:lnTo>
                <a:lnTo>
                  <a:pt x="1096" y="2493"/>
                </a:lnTo>
                <a:lnTo>
                  <a:pt x="1090" y="2488"/>
                </a:lnTo>
                <a:lnTo>
                  <a:pt x="1092" y="2485"/>
                </a:lnTo>
                <a:lnTo>
                  <a:pt x="1091" y="2480"/>
                </a:lnTo>
                <a:lnTo>
                  <a:pt x="1086" y="2478"/>
                </a:lnTo>
                <a:lnTo>
                  <a:pt x="1080" y="2473"/>
                </a:lnTo>
                <a:lnTo>
                  <a:pt x="1073" y="2471"/>
                </a:lnTo>
                <a:lnTo>
                  <a:pt x="1068" y="2469"/>
                </a:lnTo>
                <a:lnTo>
                  <a:pt x="1062" y="2468"/>
                </a:lnTo>
                <a:lnTo>
                  <a:pt x="1059" y="2466"/>
                </a:lnTo>
                <a:lnTo>
                  <a:pt x="1053" y="2465"/>
                </a:lnTo>
                <a:lnTo>
                  <a:pt x="1047" y="2458"/>
                </a:lnTo>
                <a:lnTo>
                  <a:pt x="1042" y="2453"/>
                </a:lnTo>
                <a:lnTo>
                  <a:pt x="1036" y="2449"/>
                </a:lnTo>
                <a:lnTo>
                  <a:pt x="1029" y="2447"/>
                </a:lnTo>
                <a:lnTo>
                  <a:pt x="1023" y="2449"/>
                </a:lnTo>
                <a:lnTo>
                  <a:pt x="1017" y="2448"/>
                </a:lnTo>
                <a:lnTo>
                  <a:pt x="1011" y="2444"/>
                </a:lnTo>
                <a:lnTo>
                  <a:pt x="1005" y="2442"/>
                </a:lnTo>
                <a:lnTo>
                  <a:pt x="1003" y="2444"/>
                </a:lnTo>
                <a:lnTo>
                  <a:pt x="996" y="2444"/>
                </a:lnTo>
                <a:lnTo>
                  <a:pt x="990" y="2446"/>
                </a:lnTo>
                <a:lnTo>
                  <a:pt x="990" y="2447"/>
                </a:lnTo>
                <a:lnTo>
                  <a:pt x="984" y="2446"/>
                </a:lnTo>
                <a:lnTo>
                  <a:pt x="978" y="2445"/>
                </a:lnTo>
                <a:lnTo>
                  <a:pt x="973" y="2445"/>
                </a:lnTo>
                <a:lnTo>
                  <a:pt x="967" y="2444"/>
                </a:lnTo>
                <a:lnTo>
                  <a:pt x="961" y="2444"/>
                </a:lnTo>
                <a:lnTo>
                  <a:pt x="955" y="2440"/>
                </a:lnTo>
                <a:lnTo>
                  <a:pt x="949" y="2436"/>
                </a:lnTo>
                <a:lnTo>
                  <a:pt x="942" y="2436"/>
                </a:lnTo>
                <a:lnTo>
                  <a:pt x="937" y="2431"/>
                </a:lnTo>
                <a:lnTo>
                  <a:pt x="931" y="2432"/>
                </a:lnTo>
                <a:lnTo>
                  <a:pt x="925" y="2430"/>
                </a:lnTo>
                <a:lnTo>
                  <a:pt x="919" y="2425"/>
                </a:lnTo>
                <a:lnTo>
                  <a:pt x="912" y="2423"/>
                </a:lnTo>
                <a:lnTo>
                  <a:pt x="906" y="2418"/>
                </a:lnTo>
                <a:lnTo>
                  <a:pt x="900" y="2422"/>
                </a:lnTo>
                <a:lnTo>
                  <a:pt x="894" y="2421"/>
                </a:lnTo>
                <a:lnTo>
                  <a:pt x="888" y="2418"/>
                </a:lnTo>
                <a:lnTo>
                  <a:pt x="881" y="2416"/>
                </a:lnTo>
                <a:lnTo>
                  <a:pt x="875" y="2416"/>
                </a:lnTo>
                <a:lnTo>
                  <a:pt x="870" y="2423"/>
                </a:lnTo>
                <a:lnTo>
                  <a:pt x="868" y="2428"/>
                </a:lnTo>
                <a:lnTo>
                  <a:pt x="868" y="2432"/>
                </a:lnTo>
                <a:lnTo>
                  <a:pt x="868" y="2431"/>
                </a:lnTo>
                <a:lnTo>
                  <a:pt x="862" y="2428"/>
                </a:lnTo>
                <a:lnTo>
                  <a:pt x="857" y="2421"/>
                </a:lnTo>
                <a:lnTo>
                  <a:pt x="851" y="2417"/>
                </a:lnTo>
                <a:lnTo>
                  <a:pt x="844" y="2412"/>
                </a:lnTo>
                <a:lnTo>
                  <a:pt x="838" y="2406"/>
                </a:lnTo>
                <a:lnTo>
                  <a:pt x="833" y="2401"/>
                </a:lnTo>
                <a:lnTo>
                  <a:pt x="828" y="2394"/>
                </a:lnTo>
                <a:lnTo>
                  <a:pt x="821" y="2389"/>
                </a:lnTo>
                <a:lnTo>
                  <a:pt x="815" y="2384"/>
                </a:lnTo>
                <a:lnTo>
                  <a:pt x="809" y="2380"/>
                </a:lnTo>
                <a:lnTo>
                  <a:pt x="804" y="2374"/>
                </a:lnTo>
                <a:lnTo>
                  <a:pt x="798" y="2371"/>
                </a:lnTo>
                <a:lnTo>
                  <a:pt x="791" y="2366"/>
                </a:lnTo>
                <a:lnTo>
                  <a:pt x="785" y="2361"/>
                </a:lnTo>
                <a:lnTo>
                  <a:pt x="779" y="2358"/>
                </a:lnTo>
                <a:lnTo>
                  <a:pt x="773" y="2357"/>
                </a:lnTo>
                <a:lnTo>
                  <a:pt x="767" y="2356"/>
                </a:lnTo>
                <a:lnTo>
                  <a:pt x="760" y="2353"/>
                </a:lnTo>
                <a:lnTo>
                  <a:pt x="754" y="2352"/>
                </a:lnTo>
                <a:lnTo>
                  <a:pt x="750" y="2345"/>
                </a:lnTo>
                <a:lnTo>
                  <a:pt x="744" y="2340"/>
                </a:lnTo>
                <a:lnTo>
                  <a:pt x="738" y="2336"/>
                </a:lnTo>
                <a:lnTo>
                  <a:pt x="734" y="2331"/>
                </a:lnTo>
                <a:lnTo>
                  <a:pt x="728" y="2327"/>
                </a:lnTo>
                <a:lnTo>
                  <a:pt x="731" y="2333"/>
                </a:lnTo>
                <a:lnTo>
                  <a:pt x="725" y="2333"/>
                </a:lnTo>
                <a:lnTo>
                  <a:pt x="719" y="2332"/>
                </a:lnTo>
                <a:lnTo>
                  <a:pt x="713" y="2332"/>
                </a:lnTo>
                <a:lnTo>
                  <a:pt x="707" y="2327"/>
                </a:lnTo>
                <a:lnTo>
                  <a:pt x="702" y="2320"/>
                </a:lnTo>
                <a:lnTo>
                  <a:pt x="699" y="2313"/>
                </a:lnTo>
                <a:lnTo>
                  <a:pt x="694" y="2308"/>
                </a:lnTo>
                <a:lnTo>
                  <a:pt x="689" y="2305"/>
                </a:lnTo>
                <a:lnTo>
                  <a:pt x="683" y="2302"/>
                </a:lnTo>
                <a:lnTo>
                  <a:pt x="677" y="2301"/>
                </a:lnTo>
                <a:lnTo>
                  <a:pt x="671" y="2297"/>
                </a:lnTo>
                <a:lnTo>
                  <a:pt x="665" y="2297"/>
                </a:lnTo>
                <a:lnTo>
                  <a:pt x="659" y="2296"/>
                </a:lnTo>
                <a:lnTo>
                  <a:pt x="663" y="2289"/>
                </a:lnTo>
                <a:lnTo>
                  <a:pt x="668" y="2288"/>
                </a:lnTo>
                <a:lnTo>
                  <a:pt x="674" y="2285"/>
                </a:lnTo>
                <a:lnTo>
                  <a:pt x="668" y="2283"/>
                </a:lnTo>
                <a:lnTo>
                  <a:pt x="665" y="2276"/>
                </a:lnTo>
                <a:lnTo>
                  <a:pt x="660" y="2280"/>
                </a:lnTo>
                <a:lnTo>
                  <a:pt x="663" y="2273"/>
                </a:lnTo>
                <a:lnTo>
                  <a:pt x="665" y="2272"/>
                </a:lnTo>
                <a:lnTo>
                  <a:pt x="671" y="2272"/>
                </a:lnTo>
                <a:lnTo>
                  <a:pt x="683" y="2279"/>
                </a:lnTo>
                <a:lnTo>
                  <a:pt x="686" y="2280"/>
                </a:lnTo>
                <a:lnTo>
                  <a:pt x="692" y="2286"/>
                </a:lnTo>
                <a:lnTo>
                  <a:pt x="687" y="2281"/>
                </a:lnTo>
                <a:lnTo>
                  <a:pt x="693" y="2280"/>
                </a:lnTo>
                <a:lnTo>
                  <a:pt x="699" y="2280"/>
                </a:lnTo>
                <a:lnTo>
                  <a:pt x="700" y="2281"/>
                </a:lnTo>
                <a:lnTo>
                  <a:pt x="707" y="2278"/>
                </a:lnTo>
                <a:lnTo>
                  <a:pt x="712" y="2280"/>
                </a:lnTo>
                <a:lnTo>
                  <a:pt x="718" y="2283"/>
                </a:lnTo>
                <a:lnTo>
                  <a:pt x="720" y="2276"/>
                </a:lnTo>
                <a:lnTo>
                  <a:pt x="717" y="2269"/>
                </a:lnTo>
                <a:lnTo>
                  <a:pt x="716" y="2262"/>
                </a:lnTo>
                <a:lnTo>
                  <a:pt x="713" y="2269"/>
                </a:lnTo>
                <a:lnTo>
                  <a:pt x="710" y="2262"/>
                </a:lnTo>
                <a:lnTo>
                  <a:pt x="710" y="2255"/>
                </a:lnTo>
                <a:lnTo>
                  <a:pt x="715" y="2258"/>
                </a:lnTo>
                <a:lnTo>
                  <a:pt x="717" y="2251"/>
                </a:lnTo>
                <a:lnTo>
                  <a:pt x="722" y="2244"/>
                </a:lnTo>
                <a:lnTo>
                  <a:pt x="723" y="2237"/>
                </a:lnTo>
                <a:lnTo>
                  <a:pt x="723" y="2231"/>
                </a:lnTo>
                <a:lnTo>
                  <a:pt x="729" y="2224"/>
                </a:lnTo>
                <a:lnTo>
                  <a:pt x="730" y="2231"/>
                </a:lnTo>
                <a:lnTo>
                  <a:pt x="731" y="2237"/>
                </a:lnTo>
                <a:lnTo>
                  <a:pt x="736" y="2231"/>
                </a:lnTo>
                <a:lnTo>
                  <a:pt x="737" y="2224"/>
                </a:lnTo>
                <a:lnTo>
                  <a:pt x="739" y="2218"/>
                </a:lnTo>
                <a:lnTo>
                  <a:pt x="746" y="2220"/>
                </a:lnTo>
                <a:lnTo>
                  <a:pt x="751" y="2224"/>
                </a:lnTo>
                <a:lnTo>
                  <a:pt x="757" y="2226"/>
                </a:lnTo>
                <a:lnTo>
                  <a:pt x="757" y="2219"/>
                </a:lnTo>
                <a:lnTo>
                  <a:pt x="751" y="2215"/>
                </a:lnTo>
                <a:lnTo>
                  <a:pt x="745" y="2212"/>
                </a:lnTo>
                <a:lnTo>
                  <a:pt x="739" y="2206"/>
                </a:lnTo>
                <a:lnTo>
                  <a:pt x="733" y="2200"/>
                </a:lnTo>
                <a:lnTo>
                  <a:pt x="727" y="2197"/>
                </a:lnTo>
                <a:lnTo>
                  <a:pt x="720" y="2198"/>
                </a:lnTo>
                <a:lnTo>
                  <a:pt x="715" y="2191"/>
                </a:lnTo>
                <a:lnTo>
                  <a:pt x="711" y="2184"/>
                </a:lnTo>
                <a:lnTo>
                  <a:pt x="709" y="2179"/>
                </a:lnTo>
                <a:lnTo>
                  <a:pt x="715" y="2180"/>
                </a:lnTo>
                <a:lnTo>
                  <a:pt x="720" y="2180"/>
                </a:lnTo>
                <a:lnTo>
                  <a:pt x="727" y="2176"/>
                </a:lnTo>
                <a:lnTo>
                  <a:pt x="733" y="2175"/>
                </a:lnTo>
                <a:lnTo>
                  <a:pt x="738" y="2173"/>
                </a:lnTo>
                <a:lnTo>
                  <a:pt x="744" y="2178"/>
                </a:lnTo>
                <a:lnTo>
                  <a:pt x="750" y="2179"/>
                </a:lnTo>
                <a:lnTo>
                  <a:pt x="750" y="2172"/>
                </a:lnTo>
                <a:lnTo>
                  <a:pt x="744" y="2171"/>
                </a:lnTo>
                <a:lnTo>
                  <a:pt x="743" y="2164"/>
                </a:lnTo>
                <a:lnTo>
                  <a:pt x="749" y="2163"/>
                </a:lnTo>
                <a:lnTo>
                  <a:pt x="755" y="2162"/>
                </a:lnTo>
                <a:lnTo>
                  <a:pt x="757" y="2162"/>
                </a:lnTo>
                <a:lnTo>
                  <a:pt x="763" y="2159"/>
                </a:lnTo>
                <a:lnTo>
                  <a:pt x="770" y="2155"/>
                </a:lnTo>
                <a:lnTo>
                  <a:pt x="777" y="2150"/>
                </a:lnTo>
                <a:lnTo>
                  <a:pt x="782" y="2149"/>
                </a:lnTo>
                <a:lnTo>
                  <a:pt x="789" y="2150"/>
                </a:lnTo>
                <a:lnTo>
                  <a:pt x="791" y="2143"/>
                </a:lnTo>
                <a:lnTo>
                  <a:pt x="794" y="2142"/>
                </a:lnTo>
                <a:lnTo>
                  <a:pt x="788" y="2144"/>
                </a:lnTo>
                <a:lnTo>
                  <a:pt x="788" y="2141"/>
                </a:lnTo>
                <a:lnTo>
                  <a:pt x="788" y="2134"/>
                </a:lnTo>
                <a:lnTo>
                  <a:pt x="786" y="2132"/>
                </a:lnTo>
                <a:lnTo>
                  <a:pt x="781" y="2130"/>
                </a:lnTo>
                <a:lnTo>
                  <a:pt x="774" y="2130"/>
                </a:lnTo>
                <a:lnTo>
                  <a:pt x="770" y="2135"/>
                </a:lnTo>
                <a:lnTo>
                  <a:pt x="769" y="2137"/>
                </a:lnTo>
                <a:lnTo>
                  <a:pt x="762" y="2139"/>
                </a:lnTo>
                <a:lnTo>
                  <a:pt x="756" y="2139"/>
                </a:lnTo>
                <a:lnTo>
                  <a:pt x="750" y="2141"/>
                </a:lnTo>
                <a:lnTo>
                  <a:pt x="744" y="2141"/>
                </a:lnTo>
                <a:lnTo>
                  <a:pt x="746" y="2137"/>
                </a:lnTo>
                <a:lnTo>
                  <a:pt x="753" y="2132"/>
                </a:lnTo>
                <a:lnTo>
                  <a:pt x="759" y="2132"/>
                </a:lnTo>
                <a:lnTo>
                  <a:pt x="753" y="2132"/>
                </a:lnTo>
                <a:lnTo>
                  <a:pt x="747" y="2133"/>
                </a:lnTo>
                <a:lnTo>
                  <a:pt x="745" y="2135"/>
                </a:lnTo>
                <a:lnTo>
                  <a:pt x="739" y="2141"/>
                </a:lnTo>
                <a:lnTo>
                  <a:pt x="733" y="2141"/>
                </a:lnTo>
                <a:lnTo>
                  <a:pt x="732" y="2142"/>
                </a:lnTo>
                <a:lnTo>
                  <a:pt x="730" y="2142"/>
                </a:lnTo>
                <a:lnTo>
                  <a:pt x="730" y="2141"/>
                </a:lnTo>
                <a:lnTo>
                  <a:pt x="729" y="2134"/>
                </a:lnTo>
                <a:lnTo>
                  <a:pt x="733" y="2129"/>
                </a:lnTo>
                <a:lnTo>
                  <a:pt x="727" y="2127"/>
                </a:lnTo>
                <a:lnTo>
                  <a:pt x="730" y="2121"/>
                </a:lnTo>
                <a:lnTo>
                  <a:pt x="729" y="2114"/>
                </a:lnTo>
                <a:lnTo>
                  <a:pt x="730" y="2107"/>
                </a:lnTo>
                <a:lnTo>
                  <a:pt x="737" y="2102"/>
                </a:lnTo>
                <a:lnTo>
                  <a:pt x="743" y="2102"/>
                </a:lnTo>
                <a:lnTo>
                  <a:pt x="749" y="2098"/>
                </a:lnTo>
                <a:lnTo>
                  <a:pt x="751" y="2098"/>
                </a:lnTo>
                <a:lnTo>
                  <a:pt x="754" y="2093"/>
                </a:lnTo>
                <a:lnTo>
                  <a:pt x="755" y="2086"/>
                </a:lnTo>
                <a:lnTo>
                  <a:pt x="761" y="2084"/>
                </a:lnTo>
                <a:lnTo>
                  <a:pt x="768" y="2084"/>
                </a:lnTo>
                <a:lnTo>
                  <a:pt x="773" y="2086"/>
                </a:lnTo>
                <a:lnTo>
                  <a:pt x="778" y="2085"/>
                </a:lnTo>
                <a:lnTo>
                  <a:pt x="785" y="2085"/>
                </a:lnTo>
                <a:lnTo>
                  <a:pt x="790" y="2086"/>
                </a:lnTo>
                <a:lnTo>
                  <a:pt x="797" y="2086"/>
                </a:lnTo>
                <a:lnTo>
                  <a:pt x="803" y="2086"/>
                </a:lnTo>
                <a:lnTo>
                  <a:pt x="809" y="2086"/>
                </a:lnTo>
                <a:lnTo>
                  <a:pt x="809" y="2085"/>
                </a:lnTo>
                <a:lnTo>
                  <a:pt x="809" y="2081"/>
                </a:lnTo>
                <a:lnTo>
                  <a:pt x="809" y="2074"/>
                </a:lnTo>
                <a:lnTo>
                  <a:pt x="812" y="2069"/>
                </a:lnTo>
                <a:lnTo>
                  <a:pt x="810" y="2068"/>
                </a:lnTo>
                <a:lnTo>
                  <a:pt x="812" y="2062"/>
                </a:lnTo>
                <a:lnTo>
                  <a:pt x="816" y="2055"/>
                </a:lnTo>
                <a:lnTo>
                  <a:pt x="817" y="2055"/>
                </a:lnTo>
                <a:lnTo>
                  <a:pt x="816" y="2051"/>
                </a:lnTo>
                <a:lnTo>
                  <a:pt x="813" y="2051"/>
                </a:lnTo>
                <a:lnTo>
                  <a:pt x="811" y="2051"/>
                </a:lnTo>
                <a:lnTo>
                  <a:pt x="810" y="2051"/>
                </a:lnTo>
                <a:lnTo>
                  <a:pt x="808" y="2049"/>
                </a:lnTo>
                <a:lnTo>
                  <a:pt x="812" y="2045"/>
                </a:lnTo>
                <a:lnTo>
                  <a:pt x="810" y="2042"/>
                </a:lnTo>
                <a:lnTo>
                  <a:pt x="807" y="2036"/>
                </a:lnTo>
                <a:lnTo>
                  <a:pt x="802" y="2028"/>
                </a:lnTo>
                <a:lnTo>
                  <a:pt x="794" y="2028"/>
                </a:lnTo>
                <a:lnTo>
                  <a:pt x="794" y="2025"/>
                </a:lnTo>
                <a:lnTo>
                  <a:pt x="796" y="2019"/>
                </a:lnTo>
                <a:lnTo>
                  <a:pt x="799" y="2012"/>
                </a:lnTo>
                <a:lnTo>
                  <a:pt x="805" y="2011"/>
                </a:lnTo>
                <a:lnTo>
                  <a:pt x="811" y="2012"/>
                </a:lnTo>
                <a:lnTo>
                  <a:pt x="810" y="2006"/>
                </a:lnTo>
                <a:lnTo>
                  <a:pt x="809" y="2008"/>
                </a:lnTo>
                <a:lnTo>
                  <a:pt x="803" y="2005"/>
                </a:lnTo>
                <a:lnTo>
                  <a:pt x="797" y="2004"/>
                </a:lnTo>
                <a:lnTo>
                  <a:pt x="794" y="2001"/>
                </a:lnTo>
                <a:lnTo>
                  <a:pt x="793" y="1994"/>
                </a:lnTo>
                <a:lnTo>
                  <a:pt x="799" y="1992"/>
                </a:lnTo>
                <a:lnTo>
                  <a:pt x="805" y="1992"/>
                </a:lnTo>
                <a:lnTo>
                  <a:pt x="807" y="1985"/>
                </a:lnTo>
                <a:lnTo>
                  <a:pt x="812" y="1981"/>
                </a:lnTo>
                <a:lnTo>
                  <a:pt x="814" y="1973"/>
                </a:lnTo>
                <a:lnTo>
                  <a:pt x="812" y="1968"/>
                </a:lnTo>
                <a:lnTo>
                  <a:pt x="809" y="1964"/>
                </a:lnTo>
                <a:lnTo>
                  <a:pt x="806" y="1957"/>
                </a:lnTo>
                <a:lnTo>
                  <a:pt x="810" y="1950"/>
                </a:lnTo>
                <a:lnTo>
                  <a:pt x="808" y="1950"/>
                </a:lnTo>
                <a:lnTo>
                  <a:pt x="802" y="1949"/>
                </a:lnTo>
                <a:lnTo>
                  <a:pt x="801" y="1950"/>
                </a:lnTo>
                <a:lnTo>
                  <a:pt x="798" y="1954"/>
                </a:lnTo>
                <a:lnTo>
                  <a:pt x="792" y="1954"/>
                </a:lnTo>
                <a:lnTo>
                  <a:pt x="785" y="1950"/>
                </a:lnTo>
                <a:lnTo>
                  <a:pt x="781" y="1947"/>
                </a:lnTo>
                <a:lnTo>
                  <a:pt x="777" y="1940"/>
                </a:lnTo>
                <a:lnTo>
                  <a:pt x="771" y="1938"/>
                </a:lnTo>
                <a:lnTo>
                  <a:pt x="764" y="1940"/>
                </a:lnTo>
                <a:lnTo>
                  <a:pt x="758" y="1936"/>
                </a:lnTo>
                <a:lnTo>
                  <a:pt x="754" y="1929"/>
                </a:lnTo>
                <a:lnTo>
                  <a:pt x="748" y="1934"/>
                </a:lnTo>
                <a:lnTo>
                  <a:pt x="742" y="1934"/>
                </a:lnTo>
                <a:lnTo>
                  <a:pt x="736" y="1929"/>
                </a:lnTo>
                <a:lnTo>
                  <a:pt x="729" y="1928"/>
                </a:lnTo>
                <a:lnTo>
                  <a:pt x="723" y="1923"/>
                </a:lnTo>
                <a:lnTo>
                  <a:pt x="717" y="1924"/>
                </a:lnTo>
                <a:lnTo>
                  <a:pt x="711" y="1921"/>
                </a:lnTo>
                <a:lnTo>
                  <a:pt x="708" y="1920"/>
                </a:lnTo>
                <a:lnTo>
                  <a:pt x="701" y="1915"/>
                </a:lnTo>
                <a:lnTo>
                  <a:pt x="698" y="1918"/>
                </a:lnTo>
                <a:lnTo>
                  <a:pt x="698" y="1920"/>
                </a:lnTo>
                <a:lnTo>
                  <a:pt x="692" y="1925"/>
                </a:lnTo>
                <a:lnTo>
                  <a:pt x="690" y="1928"/>
                </a:lnTo>
                <a:lnTo>
                  <a:pt x="686" y="1921"/>
                </a:lnTo>
                <a:lnTo>
                  <a:pt x="685" y="1920"/>
                </a:lnTo>
                <a:lnTo>
                  <a:pt x="684" y="1918"/>
                </a:lnTo>
                <a:lnTo>
                  <a:pt x="671" y="1912"/>
                </a:lnTo>
                <a:lnTo>
                  <a:pt x="666" y="1905"/>
                </a:lnTo>
                <a:lnTo>
                  <a:pt x="664" y="1899"/>
                </a:lnTo>
                <a:lnTo>
                  <a:pt x="658" y="1894"/>
                </a:lnTo>
                <a:lnTo>
                  <a:pt x="654" y="1888"/>
                </a:lnTo>
                <a:lnTo>
                  <a:pt x="648" y="1887"/>
                </a:lnTo>
                <a:lnTo>
                  <a:pt x="641" y="1891"/>
                </a:lnTo>
                <a:lnTo>
                  <a:pt x="636" y="1893"/>
                </a:lnTo>
                <a:lnTo>
                  <a:pt x="626" y="1893"/>
                </a:lnTo>
                <a:lnTo>
                  <a:pt x="621" y="1896"/>
                </a:lnTo>
                <a:lnTo>
                  <a:pt x="620" y="1896"/>
                </a:lnTo>
                <a:lnTo>
                  <a:pt x="613" y="1900"/>
                </a:lnTo>
                <a:lnTo>
                  <a:pt x="607" y="1904"/>
                </a:lnTo>
                <a:lnTo>
                  <a:pt x="601" y="1897"/>
                </a:lnTo>
                <a:lnTo>
                  <a:pt x="595" y="1898"/>
                </a:lnTo>
                <a:lnTo>
                  <a:pt x="591" y="1898"/>
                </a:lnTo>
                <a:lnTo>
                  <a:pt x="587" y="1893"/>
                </a:lnTo>
                <a:lnTo>
                  <a:pt x="580" y="1888"/>
                </a:lnTo>
                <a:lnTo>
                  <a:pt x="574" y="1887"/>
                </a:lnTo>
                <a:lnTo>
                  <a:pt x="568" y="1887"/>
                </a:lnTo>
                <a:lnTo>
                  <a:pt x="566" y="1888"/>
                </a:lnTo>
                <a:lnTo>
                  <a:pt x="560" y="1893"/>
                </a:lnTo>
                <a:lnTo>
                  <a:pt x="558" y="1893"/>
                </a:lnTo>
                <a:lnTo>
                  <a:pt x="551" y="1891"/>
                </a:lnTo>
                <a:lnTo>
                  <a:pt x="550" y="1887"/>
                </a:lnTo>
                <a:lnTo>
                  <a:pt x="544" y="1883"/>
                </a:lnTo>
                <a:lnTo>
                  <a:pt x="540" y="1877"/>
                </a:lnTo>
                <a:lnTo>
                  <a:pt x="540" y="1869"/>
                </a:lnTo>
                <a:lnTo>
                  <a:pt x="541" y="1864"/>
                </a:lnTo>
                <a:lnTo>
                  <a:pt x="536" y="1857"/>
                </a:lnTo>
                <a:lnTo>
                  <a:pt x="534" y="1850"/>
                </a:lnTo>
                <a:lnTo>
                  <a:pt x="531" y="1847"/>
                </a:lnTo>
                <a:lnTo>
                  <a:pt x="532" y="1840"/>
                </a:lnTo>
                <a:lnTo>
                  <a:pt x="527" y="1840"/>
                </a:lnTo>
                <a:lnTo>
                  <a:pt x="520" y="1835"/>
                </a:lnTo>
                <a:lnTo>
                  <a:pt x="518" y="1832"/>
                </a:lnTo>
                <a:lnTo>
                  <a:pt x="512" y="1827"/>
                </a:lnTo>
                <a:lnTo>
                  <a:pt x="511" y="1827"/>
                </a:lnTo>
                <a:lnTo>
                  <a:pt x="508" y="1827"/>
                </a:lnTo>
                <a:lnTo>
                  <a:pt x="502" y="1831"/>
                </a:lnTo>
                <a:lnTo>
                  <a:pt x="495" y="1831"/>
                </a:lnTo>
                <a:lnTo>
                  <a:pt x="489" y="1826"/>
                </a:lnTo>
                <a:lnTo>
                  <a:pt x="483" y="1825"/>
                </a:lnTo>
                <a:lnTo>
                  <a:pt x="482" y="1825"/>
                </a:lnTo>
                <a:lnTo>
                  <a:pt x="476" y="1825"/>
                </a:lnTo>
                <a:lnTo>
                  <a:pt x="470" y="1825"/>
                </a:lnTo>
                <a:lnTo>
                  <a:pt x="468" y="1824"/>
                </a:lnTo>
                <a:lnTo>
                  <a:pt x="469" y="1823"/>
                </a:lnTo>
                <a:lnTo>
                  <a:pt x="471" y="1823"/>
                </a:lnTo>
                <a:lnTo>
                  <a:pt x="472" y="1816"/>
                </a:lnTo>
                <a:lnTo>
                  <a:pt x="471" y="1816"/>
                </a:lnTo>
                <a:lnTo>
                  <a:pt x="465" y="1813"/>
                </a:lnTo>
                <a:lnTo>
                  <a:pt x="468" y="1807"/>
                </a:lnTo>
                <a:lnTo>
                  <a:pt x="463" y="1800"/>
                </a:lnTo>
                <a:lnTo>
                  <a:pt x="457" y="1794"/>
                </a:lnTo>
                <a:lnTo>
                  <a:pt x="457" y="1793"/>
                </a:lnTo>
                <a:lnTo>
                  <a:pt x="461" y="1792"/>
                </a:lnTo>
                <a:lnTo>
                  <a:pt x="463" y="1791"/>
                </a:lnTo>
                <a:lnTo>
                  <a:pt x="470" y="1789"/>
                </a:lnTo>
                <a:lnTo>
                  <a:pt x="476" y="1786"/>
                </a:lnTo>
                <a:lnTo>
                  <a:pt x="472" y="1779"/>
                </a:lnTo>
                <a:lnTo>
                  <a:pt x="468" y="1778"/>
                </a:lnTo>
                <a:lnTo>
                  <a:pt x="465" y="1777"/>
                </a:lnTo>
                <a:lnTo>
                  <a:pt x="459" y="1771"/>
                </a:lnTo>
                <a:lnTo>
                  <a:pt x="453" y="1765"/>
                </a:lnTo>
                <a:lnTo>
                  <a:pt x="452" y="1759"/>
                </a:lnTo>
                <a:lnTo>
                  <a:pt x="449" y="1752"/>
                </a:lnTo>
                <a:lnTo>
                  <a:pt x="446" y="1751"/>
                </a:lnTo>
                <a:lnTo>
                  <a:pt x="440" y="1744"/>
                </a:lnTo>
                <a:lnTo>
                  <a:pt x="433" y="1740"/>
                </a:lnTo>
                <a:lnTo>
                  <a:pt x="428" y="1740"/>
                </a:lnTo>
                <a:lnTo>
                  <a:pt x="422" y="1745"/>
                </a:lnTo>
                <a:lnTo>
                  <a:pt x="420" y="1743"/>
                </a:lnTo>
                <a:lnTo>
                  <a:pt x="418" y="1740"/>
                </a:lnTo>
                <a:lnTo>
                  <a:pt x="414" y="1740"/>
                </a:lnTo>
                <a:lnTo>
                  <a:pt x="412" y="1740"/>
                </a:lnTo>
                <a:lnTo>
                  <a:pt x="405" y="1739"/>
                </a:lnTo>
                <a:lnTo>
                  <a:pt x="400" y="1742"/>
                </a:lnTo>
                <a:lnTo>
                  <a:pt x="394" y="1744"/>
                </a:lnTo>
                <a:lnTo>
                  <a:pt x="389" y="1750"/>
                </a:lnTo>
                <a:lnTo>
                  <a:pt x="382" y="1748"/>
                </a:lnTo>
                <a:lnTo>
                  <a:pt x="376" y="1747"/>
                </a:lnTo>
                <a:lnTo>
                  <a:pt x="370" y="1745"/>
                </a:lnTo>
                <a:lnTo>
                  <a:pt x="364" y="1744"/>
                </a:lnTo>
                <a:lnTo>
                  <a:pt x="358" y="1743"/>
                </a:lnTo>
                <a:lnTo>
                  <a:pt x="359" y="1750"/>
                </a:lnTo>
                <a:lnTo>
                  <a:pt x="358" y="1751"/>
                </a:lnTo>
                <a:lnTo>
                  <a:pt x="358" y="1755"/>
                </a:lnTo>
                <a:lnTo>
                  <a:pt x="352" y="1762"/>
                </a:lnTo>
                <a:lnTo>
                  <a:pt x="346" y="1764"/>
                </a:lnTo>
                <a:lnTo>
                  <a:pt x="340" y="1764"/>
                </a:lnTo>
                <a:lnTo>
                  <a:pt x="334" y="1761"/>
                </a:lnTo>
                <a:lnTo>
                  <a:pt x="328" y="1760"/>
                </a:lnTo>
                <a:lnTo>
                  <a:pt x="324" y="1753"/>
                </a:lnTo>
                <a:lnTo>
                  <a:pt x="319" y="1747"/>
                </a:lnTo>
                <a:lnTo>
                  <a:pt x="318" y="1740"/>
                </a:lnTo>
                <a:lnTo>
                  <a:pt x="315" y="1734"/>
                </a:lnTo>
                <a:lnTo>
                  <a:pt x="315" y="1731"/>
                </a:lnTo>
                <a:lnTo>
                  <a:pt x="314" y="1727"/>
                </a:lnTo>
                <a:lnTo>
                  <a:pt x="311" y="1721"/>
                </a:lnTo>
                <a:lnTo>
                  <a:pt x="311" y="1714"/>
                </a:lnTo>
                <a:lnTo>
                  <a:pt x="311" y="1707"/>
                </a:lnTo>
                <a:lnTo>
                  <a:pt x="304" y="1703"/>
                </a:lnTo>
                <a:lnTo>
                  <a:pt x="299" y="1696"/>
                </a:lnTo>
                <a:lnTo>
                  <a:pt x="293" y="1690"/>
                </a:lnTo>
                <a:lnTo>
                  <a:pt x="297" y="1683"/>
                </a:lnTo>
                <a:lnTo>
                  <a:pt x="298" y="1678"/>
                </a:lnTo>
                <a:lnTo>
                  <a:pt x="304" y="1678"/>
                </a:lnTo>
                <a:lnTo>
                  <a:pt x="310" y="1675"/>
                </a:lnTo>
                <a:lnTo>
                  <a:pt x="316" y="1678"/>
                </a:lnTo>
                <a:lnTo>
                  <a:pt x="323" y="1683"/>
                </a:lnTo>
                <a:lnTo>
                  <a:pt x="329" y="1686"/>
                </a:lnTo>
                <a:lnTo>
                  <a:pt x="335" y="1686"/>
                </a:lnTo>
                <a:lnTo>
                  <a:pt x="341" y="1683"/>
                </a:lnTo>
                <a:lnTo>
                  <a:pt x="348" y="1682"/>
                </a:lnTo>
                <a:lnTo>
                  <a:pt x="348" y="1680"/>
                </a:lnTo>
                <a:lnTo>
                  <a:pt x="354" y="1675"/>
                </a:lnTo>
                <a:lnTo>
                  <a:pt x="357" y="1670"/>
                </a:lnTo>
                <a:lnTo>
                  <a:pt x="362" y="1667"/>
                </a:lnTo>
                <a:lnTo>
                  <a:pt x="367" y="1666"/>
                </a:lnTo>
                <a:lnTo>
                  <a:pt x="367" y="1659"/>
                </a:lnTo>
                <a:lnTo>
                  <a:pt x="362" y="1655"/>
                </a:lnTo>
                <a:lnTo>
                  <a:pt x="356" y="1652"/>
                </a:lnTo>
                <a:lnTo>
                  <a:pt x="353" y="1651"/>
                </a:lnTo>
                <a:lnTo>
                  <a:pt x="348" y="1644"/>
                </a:lnTo>
                <a:lnTo>
                  <a:pt x="350" y="1638"/>
                </a:lnTo>
                <a:lnTo>
                  <a:pt x="342" y="1635"/>
                </a:lnTo>
                <a:lnTo>
                  <a:pt x="338" y="1634"/>
                </a:lnTo>
                <a:lnTo>
                  <a:pt x="335" y="1634"/>
                </a:lnTo>
                <a:lnTo>
                  <a:pt x="330" y="1631"/>
                </a:lnTo>
                <a:lnTo>
                  <a:pt x="324" y="1632"/>
                </a:lnTo>
                <a:lnTo>
                  <a:pt x="318" y="1634"/>
                </a:lnTo>
                <a:lnTo>
                  <a:pt x="311" y="1632"/>
                </a:lnTo>
                <a:lnTo>
                  <a:pt x="311" y="1631"/>
                </a:lnTo>
                <a:lnTo>
                  <a:pt x="314" y="1625"/>
                </a:lnTo>
                <a:lnTo>
                  <a:pt x="314" y="1618"/>
                </a:lnTo>
                <a:lnTo>
                  <a:pt x="315" y="1617"/>
                </a:lnTo>
                <a:lnTo>
                  <a:pt x="309" y="1610"/>
                </a:lnTo>
                <a:lnTo>
                  <a:pt x="307" y="1609"/>
                </a:lnTo>
                <a:lnTo>
                  <a:pt x="301" y="1607"/>
                </a:lnTo>
                <a:lnTo>
                  <a:pt x="295" y="1606"/>
                </a:lnTo>
                <a:lnTo>
                  <a:pt x="289" y="1601"/>
                </a:lnTo>
                <a:lnTo>
                  <a:pt x="282" y="1594"/>
                </a:lnTo>
                <a:lnTo>
                  <a:pt x="279" y="1587"/>
                </a:lnTo>
                <a:lnTo>
                  <a:pt x="275" y="1583"/>
                </a:lnTo>
                <a:lnTo>
                  <a:pt x="275" y="1582"/>
                </a:lnTo>
                <a:lnTo>
                  <a:pt x="270" y="1575"/>
                </a:lnTo>
                <a:lnTo>
                  <a:pt x="269" y="1569"/>
                </a:lnTo>
                <a:lnTo>
                  <a:pt x="264" y="1567"/>
                </a:lnTo>
                <a:lnTo>
                  <a:pt x="264" y="1565"/>
                </a:lnTo>
                <a:lnTo>
                  <a:pt x="262" y="1562"/>
                </a:lnTo>
                <a:lnTo>
                  <a:pt x="255" y="1559"/>
                </a:lnTo>
                <a:lnTo>
                  <a:pt x="251" y="1553"/>
                </a:lnTo>
                <a:lnTo>
                  <a:pt x="251" y="1546"/>
                </a:lnTo>
                <a:lnTo>
                  <a:pt x="258" y="1544"/>
                </a:lnTo>
                <a:lnTo>
                  <a:pt x="258" y="1543"/>
                </a:lnTo>
                <a:lnTo>
                  <a:pt x="256" y="1543"/>
                </a:lnTo>
                <a:lnTo>
                  <a:pt x="256" y="1542"/>
                </a:lnTo>
                <a:lnTo>
                  <a:pt x="259" y="1535"/>
                </a:lnTo>
                <a:lnTo>
                  <a:pt x="255" y="1528"/>
                </a:lnTo>
                <a:lnTo>
                  <a:pt x="249" y="1522"/>
                </a:lnTo>
                <a:lnTo>
                  <a:pt x="249" y="1515"/>
                </a:lnTo>
                <a:lnTo>
                  <a:pt x="251" y="1509"/>
                </a:lnTo>
                <a:lnTo>
                  <a:pt x="250" y="1506"/>
                </a:lnTo>
                <a:lnTo>
                  <a:pt x="251" y="1504"/>
                </a:lnTo>
                <a:lnTo>
                  <a:pt x="250" y="1497"/>
                </a:lnTo>
                <a:lnTo>
                  <a:pt x="246" y="1496"/>
                </a:lnTo>
                <a:lnTo>
                  <a:pt x="240" y="1495"/>
                </a:lnTo>
                <a:lnTo>
                  <a:pt x="234" y="1492"/>
                </a:lnTo>
                <a:lnTo>
                  <a:pt x="228" y="1486"/>
                </a:lnTo>
                <a:lnTo>
                  <a:pt x="225" y="1484"/>
                </a:lnTo>
                <a:lnTo>
                  <a:pt x="220" y="1481"/>
                </a:lnTo>
                <a:lnTo>
                  <a:pt x="218" y="1480"/>
                </a:lnTo>
                <a:lnTo>
                  <a:pt x="213" y="1479"/>
                </a:lnTo>
                <a:lnTo>
                  <a:pt x="204" y="1479"/>
                </a:lnTo>
                <a:lnTo>
                  <a:pt x="200" y="1479"/>
                </a:lnTo>
                <a:lnTo>
                  <a:pt x="196" y="1479"/>
                </a:lnTo>
                <a:lnTo>
                  <a:pt x="190" y="1485"/>
                </a:lnTo>
                <a:lnTo>
                  <a:pt x="185" y="1484"/>
                </a:lnTo>
                <a:lnTo>
                  <a:pt x="179" y="1487"/>
                </a:lnTo>
                <a:lnTo>
                  <a:pt x="173" y="1489"/>
                </a:lnTo>
                <a:lnTo>
                  <a:pt x="167" y="1486"/>
                </a:lnTo>
                <a:lnTo>
                  <a:pt x="167" y="1479"/>
                </a:lnTo>
                <a:lnTo>
                  <a:pt x="170" y="1472"/>
                </a:lnTo>
                <a:lnTo>
                  <a:pt x="163" y="1470"/>
                </a:lnTo>
                <a:lnTo>
                  <a:pt x="157" y="1468"/>
                </a:lnTo>
                <a:lnTo>
                  <a:pt x="151" y="1465"/>
                </a:lnTo>
                <a:lnTo>
                  <a:pt x="145" y="1466"/>
                </a:lnTo>
                <a:lnTo>
                  <a:pt x="139" y="1470"/>
                </a:lnTo>
                <a:lnTo>
                  <a:pt x="133" y="1471"/>
                </a:lnTo>
                <a:lnTo>
                  <a:pt x="131" y="1471"/>
                </a:lnTo>
                <a:lnTo>
                  <a:pt x="130" y="1469"/>
                </a:lnTo>
                <a:lnTo>
                  <a:pt x="127" y="1462"/>
                </a:lnTo>
                <a:lnTo>
                  <a:pt x="121" y="1461"/>
                </a:lnTo>
                <a:lnTo>
                  <a:pt x="115" y="1461"/>
                </a:lnTo>
                <a:lnTo>
                  <a:pt x="112" y="1463"/>
                </a:lnTo>
                <a:lnTo>
                  <a:pt x="110" y="1464"/>
                </a:lnTo>
                <a:lnTo>
                  <a:pt x="103" y="1458"/>
                </a:lnTo>
                <a:lnTo>
                  <a:pt x="100" y="1457"/>
                </a:lnTo>
                <a:lnTo>
                  <a:pt x="102" y="1453"/>
                </a:lnTo>
                <a:lnTo>
                  <a:pt x="103" y="1446"/>
                </a:lnTo>
                <a:lnTo>
                  <a:pt x="100" y="1440"/>
                </a:lnTo>
                <a:lnTo>
                  <a:pt x="99" y="1438"/>
                </a:lnTo>
                <a:lnTo>
                  <a:pt x="98" y="1433"/>
                </a:lnTo>
                <a:lnTo>
                  <a:pt x="96" y="1426"/>
                </a:lnTo>
                <a:lnTo>
                  <a:pt x="90" y="1423"/>
                </a:lnTo>
                <a:lnTo>
                  <a:pt x="89" y="1423"/>
                </a:lnTo>
                <a:lnTo>
                  <a:pt x="88" y="1417"/>
                </a:lnTo>
                <a:lnTo>
                  <a:pt x="83" y="1414"/>
                </a:lnTo>
                <a:lnTo>
                  <a:pt x="84" y="1407"/>
                </a:lnTo>
                <a:lnTo>
                  <a:pt x="77" y="1402"/>
                </a:lnTo>
                <a:lnTo>
                  <a:pt x="73" y="1404"/>
                </a:lnTo>
                <a:lnTo>
                  <a:pt x="68" y="1404"/>
                </a:lnTo>
                <a:lnTo>
                  <a:pt x="71" y="1397"/>
                </a:lnTo>
                <a:lnTo>
                  <a:pt x="72" y="1390"/>
                </a:lnTo>
                <a:lnTo>
                  <a:pt x="71" y="1384"/>
                </a:lnTo>
                <a:lnTo>
                  <a:pt x="74" y="1383"/>
                </a:lnTo>
                <a:lnTo>
                  <a:pt x="75" y="1379"/>
                </a:lnTo>
                <a:lnTo>
                  <a:pt x="75" y="1371"/>
                </a:lnTo>
                <a:lnTo>
                  <a:pt x="69" y="1368"/>
                </a:lnTo>
                <a:lnTo>
                  <a:pt x="63" y="1364"/>
                </a:lnTo>
                <a:lnTo>
                  <a:pt x="57" y="1361"/>
                </a:lnTo>
                <a:lnTo>
                  <a:pt x="54" y="1355"/>
                </a:lnTo>
                <a:lnTo>
                  <a:pt x="49" y="1355"/>
                </a:lnTo>
                <a:lnTo>
                  <a:pt x="47" y="1352"/>
                </a:lnTo>
                <a:lnTo>
                  <a:pt x="49" y="1345"/>
                </a:lnTo>
                <a:lnTo>
                  <a:pt x="49" y="1344"/>
                </a:lnTo>
                <a:lnTo>
                  <a:pt x="55" y="1340"/>
                </a:lnTo>
                <a:lnTo>
                  <a:pt x="58" y="1333"/>
                </a:lnTo>
                <a:lnTo>
                  <a:pt x="60" y="1333"/>
                </a:lnTo>
                <a:lnTo>
                  <a:pt x="62" y="1333"/>
                </a:lnTo>
                <a:lnTo>
                  <a:pt x="68" y="1328"/>
                </a:lnTo>
                <a:lnTo>
                  <a:pt x="62" y="1326"/>
                </a:lnTo>
                <a:lnTo>
                  <a:pt x="60" y="1319"/>
                </a:lnTo>
                <a:lnTo>
                  <a:pt x="60" y="1316"/>
                </a:lnTo>
                <a:lnTo>
                  <a:pt x="54" y="1311"/>
                </a:lnTo>
                <a:lnTo>
                  <a:pt x="49" y="1304"/>
                </a:lnTo>
                <a:lnTo>
                  <a:pt x="47" y="1297"/>
                </a:lnTo>
                <a:lnTo>
                  <a:pt x="50" y="1291"/>
                </a:lnTo>
                <a:lnTo>
                  <a:pt x="49" y="1284"/>
                </a:lnTo>
                <a:lnTo>
                  <a:pt x="45" y="1277"/>
                </a:lnTo>
                <a:lnTo>
                  <a:pt x="43" y="1271"/>
                </a:lnTo>
                <a:lnTo>
                  <a:pt x="41" y="1264"/>
                </a:lnTo>
                <a:lnTo>
                  <a:pt x="42" y="1258"/>
                </a:lnTo>
                <a:lnTo>
                  <a:pt x="49" y="1252"/>
                </a:lnTo>
                <a:lnTo>
                  <a:pt x="55" y="1247"/>
                </a:lnTo>
                <a:lnTo>
                  <a:pt x="58" y="1242"/>
                </a:lnTo>
                <a:lnTo>
                  <a:pt x="59" y="1236"/>
                </a:lnTo>
                <a:lnTo>
                  <a:pt x="59" y="1235"/>
                </a:lnTo>
                <a:lnTo>
                  <a:pt x="60" y="1228"/>
                </a:lnTo>
                <a:lnTo>
                  <a:pt x="63" y="1226"/>
                </a:lnTo>
                <a:lnTo>
                  <a:pt x="69" y="1222"/>
                </a:lnTo>
                <a:lnTo>
                  <a:pt x="75" y="1221"/>
                </a:lnTo>
                <a:lnTo>
                  <a:pt x="74" y="1219"/>
                </a:lnTo>
                <a:lnTo>
                  <a:pt x="68" y="1214"/>
                </a:lnTo>
                <a:lnTo>
                  <a:pt x="65" y="1212"/>
                </a:lnTo>
                <a:lnTo>
                  <a:pt x="67" y="1206"/>
                </a:lnTo>
                <a:lnTo>
                  <a:pt x="64" y="1199"/>
                </a:lnTo>
                <a:lnTo>
                  <a:pt x="63" y="1192"/>
                </a:lnTo>
                <a:lnTo>
                  <a:pt x="68" y="1190"/>
                </a:lnTo>
                <a:lnTo>
                  <a:pt x="74" y="1197"/>
                </a:lnTo>
                <a:lnTo>
                  <a:pt x="81" y="1198"/>
                </a:lnTo>
                <a:lnTo>
                  <a:pt x="83" y="1192"/>
                </a:lnTo>
                <a:lnTo>
                  <a:pt x="86" y="1186"/>
                </a:lnTo>
                <a:lnTo>
                  <a:pt x="92" y="1187"/>
                </a:lnTo>
                <a:lnTo>
                  <a:pt x="99" y="1190"/>
                </a:lnTo>
                <a:lnTo>
                  <a:pt x="105" y="1189"/>
                </a:lnTo>
                <a:lnTo>
                  <a:pt x="112" y="1186"/>
                </a:lnTo>
                <a:lnTo>
                  <a:pt x="113" y="1181"/>
                </a:lnTo>
                <a:lnTo>
                  <a:pt x="119" y="1174"/>
                </a:lnTo>
                <a:lnTo>
                  <a:pt x="123" y="1174"/>
                </a:lnTo>
                <a:lnTo>
                  <a:pt x="129" y="1175"/>
                </a:lnTo>
                <a:lnTo>
                  <a:pt x="135" y="1176"/>
                </a:lnTo>
                <a:lnTo>
                  <a:pt x="142" y="1178"/>
                </a:lnTo>
                <a:lnTo>
                  <a:pt x="148" y="1179"/>
                </a:lnTo>
                <a:lnTo>
                  <a:pt x="154" y="1180"/>
                </a:lnTo>
                <a:lnTo>
                  <a:pt x="160" y="1182"/>
                </a:lnTo>
                <a:lnTo>
                  <a:pt x="162" y="1182"/>
                </a:lnTo>
                <a:lnTo>
                  <a:pt x="167" y="1184"/>
                </a:lnTo>
                <a:lnTo>
                  <a:pt x="170" y="1184"/>
                </a:lnTo>
                <a:lnTo>
                  <a:pt x="173" y="1181"/>
                </a:lnTo>
                <a:lnTo>
                  <a:pt x="169" y="1174"/>
                </a:lnTo>
                <a:lnTo>
                  <a:pt x="162" y="1173"/>
                </a:lnTo>
                <a:lnTo>
                  <a:pt x="161" y="1173"/>
                </a:lnTo>
                <a:lnTo>
                  <a:pt x="155" y="1168"/>
                </a:lnTo>
                <a:lnTo>
                  <a:pt x="149" y="1162"/>
                </a:lnTo>
                <a:lnTo>
                  <a:pt x="142" y="1160"/>
                </a:lnTo>
                <a:lnTo>
                  <a:pt x="135" y="1160"/>
                </a:lnTo>
                <a:lnTo>
                  <a:pt x="128" y="1163"/>
                </a:lnTo>
                <a:lnTo>
                  <a:pt x="122" y="1162"/>
                </a:lnTo>
                <a:lnTo>
                  <a:pt x="116" y="1163"/>
                </a:lnTo>
                <a:lnTo>
                  <a:pt x="110" y="1160"/>
                </a:lnTo>
                <a:lnTo>
                  <a:pt x="98" y="1148"/>
                </a:lnTo>
                <a:lnTo>
                  <a:pt x="92" y="1148"/>
                </a:lnTo>
                <a:lnTo>
                  <a:pt x="88" y="1147"/>
                </a:lnTo>
                <a:lnTo>
                  <a:pt x="77" y="1134"/>
                </a:lnTo>
                <a:lnTo>
                  <a:pt x="84" y="1138"/>
                </a:lnTo>
                <a:lnTo>
                  <a:pt x="90" y="1141"/>
                </a:lnTo>
                <a:lnTo>
                  <a:pt x="88" y="1134"/>
                </a:lnTo>
                <a:lnTo>
                  <a:pt x="87" y="1127"/>
                </a:lnTo>
                <a:lnTo>
                  <a:pt x="91" y="1124"/>
                </a:lnTo>
                <a:lnTo>
                  <a:pt x="88" y="1122"/>
                </a:lnTo>
                <a:lnTo>
                  <a:pt x="87" y="1122"/>
                </a:lnTo>
                <a:lnTo>
                  <a:pt x="81" y="1125"/>
                </a:lnTo>
                <a:lnTo>
                  <a:pt x="74" y="1126"/>
                </a:lnTo>
                <a:lnTo>
                  <a:pt x="68" y="1133"/>
                </a:lnTo>
                <a:lnTo>
                  <a:pt x="62" y="1136"/>
                </a:lnTo>
                <a:lnTo>
                  <a:pt x="56" y="1136"/>
                </a:lnTo>
                <a:lnTo>
                  <a:pt x="50" y="1135"/>
                </a:lnTo>
                <a:lnTo>
                  <a:pt x="45" y="1135"/>
                </a:lnTo>
                <a:lnTo>
                  <a:pt x="49" y="1132"/>
                </a:lnTo>
                <a:lnTo>
                  <a:pt x="54" y="1126"/>
                </a:lnTo>
                <a:lnTo>
                  <a:pt x="60" y="1121"/>
                </a:lnTo>
                <a:lnTo>
                  <a:pt x="63" y="1118"/>
                </a:lnTo>
                <a:lnTo>
                  <a:pt x="69" y="1113"/>
                </a:lnTo>
                <a:lnTo>
                  <a:pt x="71" y="1111"/>
                </a:lnTo>
                <a:lnTo>
                  <a:pt x="76" y="1107"/>
                </a:lnTo>
                <a:lnTo>
                  <a:pt x="77" y="1106"/>
                </a:lnTo>
                <a:lnTo>
                  <a:pt x="81" y="1105"/>
                </a:lnTo>
                <a:lnTo>
                  <a:pt x="87" y="1099"/>
                </a:lnTo>
                <a:lnTo>
                  <a:pt x="92" y="1094"/>
                </a:lnTo>
                <a:lnTo>
                  <a:pt x="93" y="1094"/>
                </a:lnTo>
                <a:lnTo>
                  <a:pt x="95" y="1093"/>
                </a:lnTo>
                <a:lnTo>
                  <a:pt x="100" y="1090"/>
                </a:lnTo>
                <a:lnTo>
                  <a:pt x="106" y="1086"/>
                </a:lnTo>
                <a:lnTo>
                  <a:pt x="113" y="1081"/>
                </a:lnTo>
                <a:lnTo>
                  <a:pt x="116" y="1076"/>
                </a:lnTo>
                <a:lnTo>
                  <a:pt x="122" y="1070"/>
                </a:lnTo>
                <a:lnTo>
                  <a:pt x="123" y="1068"/>
                </a:lnTo>
                <a:lnTo>
                  <a:pt x="124" y="1067"/>
                </a:lnTo>
                <a:lnTo>
                  <a:pt x="127" y="1066"/>
                </a:lnTo>
                <a:lnTo>
                  <a:pt x="133" y="1061"/>
                </a:lnTo>
                <a:lnTo>
                  <a:pt x="139" y="1054"/>
                </a:lnTo>
                <a:lnTo>
                  <a:pt x="144" y="1050"/>
                </a:lnTo>
                <a:lnTo>
                  <a:pt x="146" y="1046"/>
                </a:lnTo>
                <a:lnTo>
                  <a:pt x="151" y="1042"/>
                </a:lnTo>
                <a:lnTo>
                  <a:pt x="151" y="1041"/>
                </a:lnTo>
                <a:lnTo>
                  <a:pt x="153" y="1038"/>
                </a:lnTo>
                <a:lnTo>
                  <a:pt x="159" y="1031"/>
                </a:lnTo>
                <a:lnTo>
                  <a:pt x="165" y="1026"/>
                </a:lnTo>
                <a:lnTo>
                  <a:pt x="171" y="1019"/>
                </a:lnTo>
                <a:lnTo>
                  <a:pt x="175" y="1015"/>
                </a:lnTo>
                <a:lnTo>
                  <a:pt x="181" y="1011"/>
                </a:lnTo>
                <a:lnTo>
                  <a:pt x="187" y="1004"/>
                </a:lnTo>
                <a:lnTo>
                  <a:pt x="193" y="1000"/>
                </a:lnTo>
                <a:lnTo>
                  <a:pt x="200" y="993"/>
                </a:lnTo>
                <a:lnTo>
                  <a:pt x="202" y="986"/>
                </a:lnTo>
                <a:lnTo>
                  <a:pt x="204" y="979"/>
                </a:lnTo>
                <a:lnTo>
                  <a:pt x="206" y="973"/>
                </a:lnTo>
                <a:lnTo>
                  <a:pt x="210" y="965"/>
                </a:lnTo>
                <a:lnTo>
                  <a:pt x="205" y="960"/>
                </a:lnTo>
                <a:lnTo>
                  <a:pt x="199" y="955"/>
                </a:lnTo>
                <a:lnTo>
                  <a:pt x="192" y="950"/>
                </a:lnTo>
                <a:lnTo>
                  <a:pt x="189" y="944"/>
                </a:lnTo>
                <a:lnTo>
                  <a:pt x="183" y="941"/>
                </a:lnTo>
                <a:lnTo>
                  <a:pt x="177" y="939"/>
                </a:lnTo>
                <a:lnTo>
                  <a:pt x="171" y="934"/>
                </a:lnTo>
                <a:lnTo>
                  <a:pt x="164" y="930"/>
                </a:lnTo>
                <a:lnTo>
                  <a:pt x="158" y="929"/>
                </a:lnTo>
                <a:lnTo>
                  <a:pt x="153" y="926"/>
                </a:lnTo>
                <a:lnTo>
                  <a:pt x="146" y="922"/>
                </a:lnTo>
                <a:lnTo>
                  <a:pt x="140" y="918"/>
                </a:lnTo>
                <a:lnTo>
                  <a:pt x="136" y="917"/>
                </a:lnTo>
                <a:lnTo>
                  <a:pt x="130" y="913"/>
                </a:lnTo>
                <a:lnTo>
                  <a:pt x="124" y="908"/>
                </a:lnTo>
                <a:lnTo>
                  <a:pt x="124" y="907"/>
                </a:lnTo>
                <a:lnTo>
                  <a:pt x="126" y="906"/>
                </a:lnTo>
                <a:lnTo>
                  <a:pt x="133" y="904"/>
                </a:lnTo>
                <a:lnTo>
                  <a:pt x="139" y="897"/>
                </a:lnTo>
                <a:lnTo>
                  <a:pt x="145" y="892"/>
                </a:lnTo>
                <a:lnTo>
                  <a:pt x="151" y="885"/>
                </a:lnTo>
                <a:lnTo>
                  <a:pt x="147" y="879"/>
                </a:lnTo>
                <a:lnTo>
                  <a:pt x="145" y="872"/>
                </a:lnTo>
                <a:lnTo>
                  <a:pt x="139" y="868"/>
                </a:lnTo>
                <a:lnTo>
                  <a:pt x="133" y="866"/>
                </a:lnTo>
                <a:lnTo>
                  <a:pt x="126" y="865"/>
                </a:lnTo>
                <a:lnTo>
                  <a:pt x="120" y="860"/>
                </a:lnTo>
                <a:lnTo>
                  <a:pt x="118" y="853"/>
                </a:lnTo>
                <a:lnTo>
                  <a:pt x="116" y="852"/>
                </a:lnTo>
                <a:lnTo>
                  <a:pt x="116" y="848"/>
                </a:lnTo>
                <a:lnTo>
                  <a:pt x="118" y="848"/>
                </a:lnTo>
                <a:lnTo>
                  <a:pt x="124" y="841"/>
                </a:lnTo>
                <a:lnTo>
                  <a:pt x="120" y="835"/>
                </a:lnTo>
                <a:lnTo>
                  <a:pt x="114" y="834"/>
                </a:lnTo>
                <a:lnTo>
                  <a:pt x="109" y="834"/>
                </a:lnTo>
                <a:lnTo>
                  <a:pt x="102" y="832"/>
                </a:lnTo>
                <a:lnTo>
                  <a:pt x="96" y="826"/>
                </a:lnTo>
                <a:lnTo>
                  <a:pt x="93" y="819"/>
                </a:lnTo>
                <a:lnTo>
                  <a:pt x="98" y="813"/>
                </a:lnTo>
                <a:lnTo>
                  <a:pt x="103" y="810"/>
                </a:lnTo>
                <a:lnTo>
                  <a:pt x="99" y="804"/>
                </a:lnTo>
                <a:lnTo>
                  <a:pt x="93" y="804"/>
                </a:lnTo>
                <a:lnTo>
                  <a:pt x="92" y="800"/>
                </a:lnTo>
                <a:lnTo>
                  <a:pt x="95" y="793"/>
                </a:lnTo>
                <a:lnTo>
                  <a:pt x="94" y="786"/>
                </a:lnTo>
                <a:lnTo>
                  <a:pt x="98" y="779"/>
                </a:lnTo>
                <a:lnTo>
                  <a:pt x="92" y="775"/>
                </a:lnTo>
                <a:lnTo>
                  <a:pt x="98" y="773"/>
                </a:lnTo>
                <a:lnTo>
                  <a:pt x="104" y="771"/>
                </a:lnTo>
                <a:lnTo>
                  <a:pt x="111" y="771"/>
                </a:lnTo>
                <a:lnTo>
                  <a:pt x="109" y="764"/>
                </a:lnTo>
                <a:lnTo>
                  <a:pt x="106" y="760"/>
                </a:lnTo>
                <a:lnTo>
                  <a:pt x="102" y="753"/>
                </a:lnTo>
                <a:lnTo>
                  <a:pt x="100" y="752"/>
                </a:lnTo>
                <a:lnTo>
                  <a:pt x="98" y="745"/>
                </a:lnTo>
                <a:lnTo>
                  <a:pt x="92" y="739"/>
                </a:lnTo>
                <a:lnTo>
                  <a:pt x="86" y="732"/>
                </a:lnTo>
                <a:lnTo>
                  <a:pt x="80" y="727"/>
                </a:lnTo>
                <a:lnTo>
                  <a:pt x="76" y="720"/>
                </a:lnTo>
                <a:lnTo>
                  <a:pt x="72" y="714"/>
                </a:lnTo>
                <a:lnTo>
                  <a:pt x="66" y="707"/>
                </a:lnTo>
                <a:lnTo>
                  <a:pt x="62" y="702"/>
                </a:lnTo>
                <a:lnTo>
                  <a:pt x="56" y="697"/>
                </a:lnTo>
                <a:lnTo>
                  <a:pt x="50" y="691"/>
                </a:lnTo>
                <a:lnTo>
                  <a:pt x="49" y="684"/>
                </a:lnTo>
                <a:lnTo>
                  <a:pt x="52" y="680"/>
                </a:lnTo>
                <a:lnTo>
                  <a:pt x="57" y="674"/>
                </a:lnTo>
                <a:lnTo>
                  <a:pt x="62" y="666"/>
                </a:lnTo>
                <a:lnTo>
                  <a:pt x="68" y="660"/>
                </a:lnTo>
                <a:lnTo>
                  <a:pt x="74" y="655"/>
                </a:lnTo>
                <a:lnTo>
                  <a:pt x="81" y="649"/>
                </a:lnTo>
                <a:lnTo>
                  <a:pt x="84" y="643"/>
                </a:lnTo>
                <a:lnTo>
                  <a:pt x="84" y="634"/>
                </a:lnTo>
                <a:lnTo>
                  <a:pt x="81" y="632"/>
                </a:lnTo>
                <a:lnTo>
                  <a:pt x="74" y="629"/>
                </a:lnTo>
                <a:lnTo>
                  <a:pt x="67" y="625"/>
                </a:lnTo>
                <a:lnTo>
                  <a:pt x="60" y="618"/>
                </a:lnTo>
                <a:lnTo>
                  <a:pt x="53" y="611"/>
                </a:lnTo>
                <a:lnTo>
                  <a:pt x="46" y="608"/>
                </a:lnTo>
                <a:lnTo>
                  <a:pt x="40" y="606"/>
                </a:lnTo>
                <a:lnTo>
                  <a:pt x="35" y="605"/>
                </a:lnTo>
                <a:lnTo>
                  <a:pt x="29" y="603"/>
                </a:lnTo>
                <a:lnTo>
                  <a:pt x="23" y="602"/>
                </a:lnTo>
                <a:lnTo>
                  <a:pt x="14" y="594"/>
                </a:lnTo>
                <a:lnTo>
                  <a:pt x="10" y="589"/>
                </a:lnTo>
                <a:lnTo>
                  <a:pt x="5" y="581"/>
                </a:lnTo>
                <a:lnTo>
                  <a:pt x="5" y="576"/>
                </a:lnTo>
                <a:lnTo>
                  <a:pt x="11" y="568"/>
                </a:lnTo>
                <a:lnTo>
                  <a:pt x="16" y="562"/>
                </a:lnTo>
                <a:lnTo>
                  <a:pt x="12" y="555"/>
                </a:lnTo>
                <a:lnTo>
                  <a:pt x="5" y="555"/>
                </a:lnTo>
                <a:lnTo>
                  <a:pt x="0" y="55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0" name="Freeform 379"/>
          <p:cNvSpPr>
            <a:spLocks/>
          </p:cNvSpPr>
          <p:nvPr/>
        </p:nvSpPr>
        <p:spPr bwMode="auto">
          <a:xfrm>
            <a:off x="5126038" y="2384425"/>
            <a:ext cx="7937" cy="6350"/>
          </a:xfrm>
          <a:custGeom>
            <a:avLst/>
            <a:gdLst>
              <a:gd name="T0" fmla="*/ 2147483647 w 19"/>
              <a:gd name="T1" fmla="*/ 2147483647 h 14"/>
              <a:gd name="T2" fmla="*/ 2147483647 w 19"/>
              <a:gd name="T3" fmla="*/ 2147483647 h 14"/>
              <a:gd name="T4" fmla="*/ 2147483647 w 19"/>
              <a:gd name="T5" fmla="*/ 2147483647 h 14"/>
              <a:gd name="T6" fmla="*/ 2147483647 w 19"/>
              <a:gd name="T7" fmla="*/ 2147483647 h 14"/>
              <a:gd name="T8" fmla="*/ 2147483647 w 19"/>
              <a:gd name="T9" fmla="*/ 0 h 14"/>
              <a:gd name="T10" fmla="*/ 2147483647 w 19"/>
              <a:gd name="T11" fmla="*/ 2147483647 h 14"/>
              <a:gd name="T12" fmla="*/ 0 w 19"/>
              <a:gd name="T13" fmla="*/ 2147483647 h 14"/>
              <a:gd name="T14" fmla="*/ 2147483647 w 19"/>
              <a:gd name="T15" fmla="*/ 2147483647 h 14"/>
              <a:gd name="T16" fmla="*/ 2147483647 w 19"/>
              <a:gd name="T17" fmla="*/ 214748364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4"/>
              <a:gd name="T29" fmla="*/ 19 w 1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4">
                <a:moveTo>
                  <a:pt x="13" y="12"/>
                </a:moveTo>
                <a:lnTo>
                  <a:pt x="13" y="14"/>
                </a:lnTo>
                <a:lnTo>
                  <a:pt x="19" y="12"/>
                </a:lnTo>
                <a:lnTo>
                  <a:pt x="17" y="6"/>
                </a:lnTo>
                <a:lnTo>
                  <a:pt x="13" y="0"/>
                </a:lnTo>
                <a:lnTo>
                  <a:pt x="8" y="1"/>
                </a:lnTo>
                <a:lnTo>
                  <a:pt x="0" y="2"/>
                </a:lnTo>
                <a:lnTo>
                  <a:pt x="7" y="8"/>
                </a:lnTo>
                <a:lnTo>
                  <a:pt x="13"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1" name="Freeform 380"/>
          <p:cNvSpPr>
            <a:spLocks/>
          </p:cNvSpPr>
          <p:nvPr/>
        </p:nvSpPr>
        <p:spPr bwMode="auto">
          <a:xfrm>
            <a:off x="5135563" y="2387600"/>
            <a:ext cx="3175" cy="1588"/>
          </a:xfrm>
          <a:custGeom>
            <a:avLst/>
            <a:gdLst>
              <a:gd name="T0" fmla="*/ 2147483647 w 6"/>
              <a:gd name="T1" fmla="*/ 2147483647 h 2"/>
              <a:gd name="T2" fmla="*/ 2147483647 w 6"/>
              <a:gd name="T3" fmla="*/ 0 h 2"/>
              <a:gd name="T4" fmla="*/ 0 w 6"/>
              <a:gd name="T5" fmla="*/ 2147483647 h 2"/>
              <a:gd name="T6" fmla="*/ 2147483647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1"/>
                </a:moveTo>
                <a:lnTo>
                  <a:pt x="6" y="0"/>
                </a:lnTo>
                <a:lnTo>
                  <a:pt x="0" y="2"/>
                </a:lnTo>
                <a:lnTo>
                  <a:pt x="6"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2" name="Freeform 381"/>
          <p:cNvSpPr>
            <a:spLocks/>
          </p:cNvSpPr>
          <p:nvPr/>
        </p:nvSpPr>
        <p:spPr bwMode="auto">
          <a:xfrm>
            <a:off x="5137150" y="2384425"/>
            <a:ext cx="4763" cy="0"/>
          </a:xfrm>
          <a:custGeom>
            <a:avLst/>
            <a:gdLst>
              <a:gd name="T0" fmla="*/ 2147483647 w 13"/>
              <a:gd name="T1" fmla="*/ 0 h 3"/>
              <a:gd name="T2" fmla="*/ 2147483647 w 13"/>
              <a:gd name="T3" fmla="*/ 0 h 3"/>
              <a:gd name="T4" fmla="*/ 2147483647 w 13"/>
              <a:gd name="T5" fmla="*/ 0 h 3"/>
              <a:gd name="T6" fmla="*/ 0 w 13"/>
              <a:gd name="T7" fmla="*/ 0 h 3"/>
              <a:gd name="T8" fmla="*/ 2147483647 w 13"/>
              <a:gd name="T9" fmla="*/ 0 h 3"/>
              <a:gd name="T10" fmla="*/ 0 60000 65536"/>
              <a:gd name="T11" fmla="*/ 0 60000 65536"/>
              <a:gd name="T12" fmla="*/ 0 60000 65536"/>
              <a:gd name="T13" fmla="*/ 0 60000 65536"/>
              <a:gd name="T14" fmla="*/ 0 60000 65536"/>
              <a:gd name="T15" fmla="*/ 0 w 13"/>
              <a:gd name="T16" fmla="*/ 0 h 3"/>
              <a:gd name="T17" fmla="*/ 13 w 13"/>
              <a:gd name="T18" fmla="*/ 0 h 3"/>
            </a:gdLst>
            <a:ahLst/>
            <a:cxnLst>
              <a:cxn ang="T10">
                <a:pos x="T0" y="T1"/>
              </a:cxn>
              <a:cxn ang="T11">
                <a:pos x="T2" y="T3"/>
              </a:cxn>
              <a:cxn ang="T12">
                <a:pos x="T4" y="T5"/>
              </a:cxn>
              <a:cxn ang="T13">
                <a:pos x="T6" y="T7"/>
              </a:cxn>
              <a:cxn ang="T14">
                <a:pos x="T8" y="T9"/>
              </a:cxn>
            </a:cxnLst>
            <a:rect l="T15" t="T16" r="T17" b="T18"/>
            <a:pathLst>
              <a:path w="13" h="3">
                <a:moveTo>
                  <a:pt x="13" y="2"/>
                </a:moveTo>
                <a:lnTo>
                  <a:pt x="12" y="0"/>
                </a:lnTo>
                <a:lnTo>
                  <a:pt x="5" y="0"/>
                </a:lnTo>
                <a:lnTo>
                  <a:pt x="0" y="3"/>
                </a:lnTo>
                <a:lnTo>
                  <a:pt x="13"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3" name="Freeform 382"/>
          <p:cNvSpPr>
            <a:spLocks/>
          </p:cNvSpPr>
          <p:nvPr/>
        </p:nvSpPr>
        <p:spPr bwMode="auto">
          <a:xfrm>
            <a:off x="5230813" y="2397125"/>
            <a:ext cx="1587" cy="1588"/>
          </a:xfrm>
          <a:custGeom>
            <a:avLst/>
            <a:gdLst>
              <a:gd name="T0" fmla="*/ 0 w 1588"/>
              <a:gd name="T1" fmla="*/ 0 h 1"/>
              <a:gd name="T2" fmla="*/ 0 w 1588"/>
              <a:gd name="T3" fmla="*/ 2147483647 h 1"/>
              <a:gd name="T4" fmla="*/ 0 w 1588"/>
              <a:gd name="T5" fmla="*/ 0 h 1"/>
              <a:gd name="T6" fmla="*/ 0 60000 65536"/>
              <a:gd name="T7" fmla="*/ 0 60000 65536"/>
              <a:gd name="T8" fmla="*/ 0 60000 65536"/>
              <a:gd name="T9" fmla="*/ 0 w 1588"/>
              <a:gd name="T10" fmla="*/ 0 h 1"/>
              <a:gd name="T11" fmla="*/ 1588 w 1588"/>
              <a:gd name="T12" fmla="*/ 1 h 1"/>
            </a:gdLst>
            <a:ahLst/>
            <a:cxnLst>
              <a:cxn ang="T6">
                <a:pos x="T0" y="T1"/>
              </a:cxn>
              <a:cxn ang="T7">
                <a:pos x="T2" y="T3"/>
              </a:cxn>
              <a:cxn ang="T8">
                <a:pos x="T4" y="T5"/>
              </a:cxn>
            </a:cxnLst>
            <a:rect l="T9" t="T10" r="T11" b="T12"/>
            <a:pathLst>
              <a:path w="1588" h="1">
                <a:moveTo>
                  <a:pt x="0" y="0"/>
                </a:moveTo>
                <a:lnTo>
                  <a:pt x="0"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4" name="Freeform 383"/>
          <p:cNvSpPr>
            <a:spLocks/>
          </p:cNvSpPr>
          <p:nvPr/>
        </p:nvSpPr>
        <p:spPr bwMode="auto">
          <a:xfrm>
            <a:off x="5230813" y="2397125"/>
            <a:ext cx="12700" cy="7938"/>
          </a:xfrm>
          <a:custGeom>
            <a:avLst/>
            <a:gdLst>
              <a:gd name="T0" fmla="*/ 0 w 25"/>
              <a:gd name="T1" fmla="*/ 2147483647 h 14"/>
              <a:gd name="T2" fmla="*/ 2147483647 w 25"/>
              <a:gd name="T3" fmla="*/ 2147483647 h 14"/>
              <a:gd name="T4" fmla="*/ 2147483647 w 25"/>
              <a:gd name="T5" fmla="*/ 2147483647 h 14"/>
              <a:gd name="T6" fmla="*/ 2147483647 w 25"/>
              <a:gd name="T7" fmla="*/ 2147483647 h 14"/>
              <a:gd name="T8" fmla="*/ 2147483647 w 25"/>
              <a:gd name="T9" fmla="*/ 2147483647 h 14"/>
              <a:gd name="T10" fmla="*/ 2147483647 w 25"/>
              <a:gd name="T11" fmla="*/ 2147483647 h 14"/>
              <a:gd name="T12" fmla="*/ 2147483647 w 25"/>
              <a:gd name="T13" fmla="*/ 0 h 14"/>
              <a:gd name="T14" fmla="*/ 2147483647 w 25"/>
              <a:gd name="T15" fmla="*/ 2147483647 h 14"/>
              <a:gd name="T16" fmla="*/ 2147483647 w 25"/>
              <a:gd name="T17" fmla="*/ 2147483647 h 14"/>
              <a:gd name="T18" fmla="*/ 2147483647 w 25"/>
              <a:gd name="T19" fmla="*/ 2147483647 h 14"/>
              <a:gd name="T20" fmla="*/ 0 w 25"/>
              <a:gd name="T21" fmla="*/ 2147483647 h 14"/>
              <a:gd name="T22" fmla="*/ 0 w 25"/>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14"/>
              <a:gd name="T38" fmla="*/ 25 w 2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14">
                <a:moveTo>
                  <a:pt x="0" y="7"/>
                </a:moveTo>
                <a:lnTo>
                  <a:pt x="6" y="8"/>
                </a:lnTo>
                <a:lnTo>
                  <a:pt x="12" y="12"/>
                </a:lnTo>
                <a:lnTo>
                  <a:pt x="17" y="12"/>
                </a:lnTo>
                <a:lnTo>
                  <a:pt x="25" y="14"/>
                </a:lnTo>
                <a:lnTo>
                  <a:pt x="21" y="7"/>
                </a:lnTo>
                <a:lnTo>
                  <a:pt x="15" y="0"/>
                </a:lnTo>
                <a:lnTo>
                  <a:pt x="9" y="3"/>
                </a:lnTo>
                <a:lnTo>
                  <a:pt x="12" y="8"/>
                </a:lnTo>
                <a:lnTo>
                  <a:pt x="7" y="6"/>
                </a:lnTo>
                <a:lnTo>
                  <a:pt x="0" y="5"/>
                </a:lnTo>
                <a:lnTo>
                  <a:pt x="0"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5" name="Freeform 384"/>
          <p:cNvSpPr>
            <a:spLocks/>
          </p:cNvSpPr>
          <p:nvPr/>
        </p:nvSpPr>
        <p:spPr bwMode="auto">
          <a:xfrm>
            <a:off x="5233988" y="2390775"/>
            <a:ext cx="1587" cy="4763"/>
          </a:xfrm>
          <a:custGeom>
            <a:avLst/>
            <a:gdLst>
              <a:gd name="T0" fmla="*/ 2147483647 w 5"/>
              <a:gd name="T1" fmla="*/ 0 h 7"/>
              <a:gd name="T2" fmla="*/ 0 w 5"/>
              <a:gd name="T3" fmla="*/ 0 h 7"/>
              <a:gd name="T4" fmla="*/ 2147483647 w 5"/>
              <a:gd name="T5" fmla="*/ 2147483647 h 7"/>
              <a:gd name="T6" fmla="*/ 2147483647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0"/>
                </a:moveTo>
                <a:lnTo>
                  <a:pt x="0" y="0"/>
                </a:lnTo>
                <a:lnTo>
                  <a:pt x="5" y="7"/>
                </a:lnTo>
                <a:lnTo>
                  <a:pt x="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6" name="Freeform 385"/>
          <p:cNvSpPr>
            <a:spLocks/>
          </p:cNvSpPr>
          <p:nvPr/>
        </p:nvSpPr>
        <p:spPr bwMode="auto">
          <a:xfrm>
            <a:off x="5272088" y="2333625"/>
            <a:ext cx="3175" cy="1588"/>
          </a:xfrm>
          <a:custGeom>
            <a:avLst/>
            <a:gdLst>
              <a:gd name="T0" fmla="*/ 2147483647 w 7"/>
              <a:gd name="T1" fmla="*/ 0 h 4"/>
              <a:gd name="T2" fmla="*/ 0 w 7"/>
              <a:gd name="T3" fmla="*/ 2147483647 h 4"/>
              <a:gd name="T4" fmla="*/ 2147483647 w 7"/>
              <a:gd name="T5" fmla="*/ 2147483647 h 4"/>
              <a:gd name="T6" fmla="*/ 2147483647 w 7"/>
              <a:gd name="T7" fmla="*/ 0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0"/>
                </a:moveTo>
                <a:lnTo>
                  <a:pt x="0" y="4"/>
                </a:lnTo>
                <a:lnTo>
                  <a:pt x="7" y="1"/>
                </a:lnTo>
                <a:lnTo>
                  <a:pt x="1"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7" name="Freeform 386"/>
          <p:cNvSpPr>
            <a:spLocks/>
          </p:cNvSpPr>
          <p:nvPr/>
        </p:nvSpPr>
        <p:spPr bwMode="auto">
          <a:xfrm>
            <a:off x="5376863" y="2246313"/>
            <a:ext cx="44450" cy="23812"/>
          </a:xfrm>
          <a:custGeom>
            <a:avLst/>
            <a:gdLst>
              <a:gd name="T0" fmla="*/ 2147483647 w 95"/>
              <a:gd name="T1" fmla="*/ 2147483647 h 53"/>
              <a:gd name="T2" fmla="*/ 2147483647 w 95"/>
              <a:gd name="T3" fmla="*/ 2147483647 h 53"/>
              <a:gd name="T4" fmla="*/ 2147483647 w 95"/>
              <a:gd name="T5" fmla="*/ 2147483647 h 53"/>
              <a:gd name="T6" fmla="*/ 2147483647 w 95"/>
              <a:gd name="T7" fmla="*/ 2147483647 h 53"/>
              <a:gd name="T8" fmla="*/ 2147483647 w 95"/>
              <a:gd name="T9" fmla="*/ 2147483647 h 53"/>
              <a:gd name="T10" fmla="*/ 2147483647 w 95"/>
              <a:gd name="T11" fmla="*/ 2147483647 h 53"/>
              <a:gd name="T12" fmla="*/ 2147483647 w 95"/>
              <a:gd name="T13" fmla="*/ 0 h 53"/>
              <a:gd name="T14" fmla="*/ 2147483647 w 95"/>
              <a:gd name="T15" fmla="*/ 0 h 53"/>
              <a:gd name="T16" fmla="*/ 2147483647 w 95"/>
              <a:gd name="T17" fmla="*/ 2147483647 h 53"/>
              <a:gd name="T18" fmla="*/ 2147483647 w 95"/>
              <a:gd name="T19" fmla="*/ 2147483647 h 53"/>
              <a:gd name="T20" fmla="*/ 2147483647 w 95"/>
              <a:gd name="T21" fmla="*/ 2147483647 h 53"/>
              <a:gd name="T22" fmla="*/ 2147483647 w 95"/>
              <a:gd name="T23" fmla="*/ 2147483647 h 53"/>
              <a:gd name="T24" fmla="*/ 0 w 95"/>
              <a:gd name="T25" fmla="*/ 2147483647 h 53"/>
              <a:gd name="T26" fmla="*/ 2147483647 w 95"/>
              <a:gd name="T27" fmla="*/ 2147483647 h 53"/>
              <a:gd name="T28" fmla="*/ 2147483647 w 95"/>
              <a:gd name="T29" fmla="*/ 2147483647 h 53"/>
              <a:gd name="T30" fmla="*/ 2147483647 w 95"/>
              <a:gd name="T31" fmla="*/ 2147483647 h 53"/>
              <a:gd name="T32" fmla="*/ 2147483647 w 95"/>
              <a:gd name="T33" fmla="*/ 2147483647 h 53"/>
              <a:gd name="T34" fmla="*/ 2147483647 w 95"/>
              <a:gd name="T35" fmla="*/ 2147483647 h 53"/>
              <a:gd name="T36" fmla="*/ 2147483647 w 95"/>
              <a:gd name="T37" fmla="*/ 2147483647 h 53"/>
              <a:gd name="T38" fmla="*/ 2147483647 w 95"/>
              <a:gd name="T39" fmla="*/ 2147483647 h 53"/>
              <a:gd name="T40" fmla="*/ 2147483647 w 95"/>
              <a:gd name="T41" fmla="*/ 2147483647 h 53"/>
              <a:gd name="T42" fmla="*/ 2147483647 w 95"/>
              <a:gd name="T43" fmla="*/ 2147483647 h 53"/>
              <a:gd name="T44" fmla="*/ 2147483647 w 95"/>
              <a:gd name="T45" fmla="*/ 2147483647 h 53"/>
              <a:gd name="T46" fmla="*/ 2147483647 w 95"/>
              <a:gd name="T47" fmla="*/ 2147483647 h 53"/>
              <a:gd name="T48" fmla="*/ 2147483647 w 95"/>
              <a:gd name="T49" fmla="*/ 2147483647 h 53"/>
              <a:gd name="T50" fmla="*/ 2147483647 w 95"/>
              <a:gd name="T51" fmla="*/ 2147483647 h 53"/>
              <a:gd name="T52" fmla="*/ 2147483647 w 95"/>
              <a:gd name="T53" fmla="*/ 2147483647 h 53"/>
              <a:gd name="T54" fmla="*/ 2147483647 w 95"/>
              <a:gd name="T55" fmla="*/ 2147483647 h 53"/>
              <a:gd name="T56" fmla="*/ 2147483647 w 95"/>
              <a:gd name="T57" fmla="*/ 2147483647 h 53"/>
              <a:gd name="T58" fmla="*/ 2147483647 w 95"/>
              <a:gd name="T59" fmla="*/ 2147483647 h 53"/>
              <a:gd name="T60" fmla="*/ 2147483647 w 95"/>
              <a:gd name="T61" fmla="*/ 2147483647 h 53"/>
              <a:gd name="T62" fmla="*/ 2147483647 w 95"/>
              <a:gd name="T63" fmla="*/ 2147483647 h 53"/>
              <a:gd name="T64" fmla="*/ 2147483647 w 95"/>
              <a:gd name="T65" fmla="*/ 2147483647 h 53"/>
              <a:gd name="T66" fmla="*/ 2147483647 w 95"/>
              <a:gd name="T67" fmla="*/ 2147483647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5"/>
              <a:gd name="T103" fmla="*/ 0 h 53"/>
              <a:gd name="T104" fmla="*/ 95 w 95"/>
              <a:gd name="T105" fmla="*/ 53 h 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5" h="53">
                <a:moveTo>
                  <a:pt x="78" y="14"/>
                </a:moveTo>
                <a:lnTo>
                  <a:pt x="72" y="12"/>
                </a:lnTo>
                <a:lnTo>
                  <a:pt x="65" y="9"/>
                </a:lnTo>
                <a:lnTo>
                  <a:pt x="59" y="7"/>
                </a:lnTo>
                <a:lnTo>
                  <a:pt x="52" y="5"/>
                </a:lnTo>
                <a:lnTo>
                  <a:pt x="47" y="2"/>
                </a:lnTo>
                <a:lnTo>
                  <a:pt x="40" y="0"/>
                </a:lnTo>
                <a:lnTo>
                  <a:pt x="27" y="0"/>
                </a:lnTo>
                <a:lnTo>
                  <a:pt x="20" y="1"/>
                </a:lnTo>
                <a:lnTo>
                  <a:pt x="14" y="4"/>
                </a:lnTo>
                <a:lnTo>
                  <a:pt x="7" y="8"/>
                </a:lnTo>
                <a:lnTo>
                  <a:pt x="1" y="14"/>
                </a:lnTo>
                <a:lnTo>
                  <a:pt x="0" y="22"/>
                </a:lnTo>
                <a:lnTo>
                  <a:pt x="1" y="28"/>
                </a:lnTo>
                <a:lnTo>
                  <a:pt x="4" y="34"/>
                </a:lnTo>
                <a:lnTo>
                  <a:pt x="4" y="41"/>
                </a:lnTo>
                <a:lnTo>
                  <a:pt x="11" y="45"/>
                </a:lnTo>
                <a:lnTo>
                  <a:pt x="17" y="48"/>
                </a:lnTo>
                <a:lnTo>
                  <a:pt x="23" y="50"/>
                </a:lnTo>
                <a:lnTo>
                  <a:pt x="29" y="53"/>
                </a:lnTo>
                <a:lnTo>
                  <a:pt x="35" y="53"/>
                </a:lnTo>
                <a:lnTo>
                  <a:pt x="55" y="48"/>
                </a:lnTo>
                <a:lnTo>
                  <a:pt x="60" y="47"/>
                </a:lnTo>
                <a:lnTo>
                  <a:pt x="66" y="45"/>
                </a:lnTo>
                <a:lnTo>
                  <a:pt x="73" y="41"/>
                </a:lnTo>
                <a:lnTo>
                  <a:pt x="79" y="36"/>
                </a:lnTo>
                <a:lnTo>
                  <a:pt x="82" y="29"/>
                </a:lnTo>
                <a:lnTo>
                  <a:pt x="85" y="28"/>
                </a:lnTo>
                <a:lnTo>
                  <a:pt x="91" y="24"/>
                </a:lnTo>
                <a:lnTo>
                  <a:pt x="93" y="31"/>
                </a:lnTo>
                <a:lnTo>
                  <a:pt x="95" y="24"/>
                </a:lnTo>
                <a:lnTo>
                  <a:pt x="90" y="20"/>
                </a:lnTo>
                <a:lnTo>
                  <a:pt x="84" y="15"/>
                </a:lnTo>
                <a:lnTo>
                  <a:pt x="78" y="1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8" name="Freeform 387"/>
          <p:cNvSpPr>
            <a:spLocks/>
          </p:cNvSpPr>
          <p:nvPr/>
        </p:nvSpPr>
        <p:spPr bwMode="auto">
          <a:xfrm>
            <a:off x="5416550" y="2127250"/>
            <a:ext cx="144463" cy="87313"/>
          </a:xfrm>
          <a:custGeom>
            <a:avLst/>
            <a:gdLst>
              <a:gd name="T0" fmla="*/ 2147483647 w 304"/>
              <a:gd name="T1" fmla="*/ 2147483647 h 185"/>
              <a:gd name="T2" fmla="*/ 2147483647 w 304"/>
              <a:gd name="T3" fmla="*/ 2147483647 h 185"/>
              <a:gd name="T4" fmla="*/ 2147483647 w 304"/>
              <a:gd name="T5" fmla="*/ 2147483647 h 185"/>
              <a:gd name="T6" fmla="*/ 2147483647 w 304"/>
              <a:gd name="T7" fmla="*/ 2147483647 h 185"/>
              <a:gd name="T8" fmla="*/ 2147483647 w 304"/>
              <a:gd name="T9" fmla="*/ 2147483647 h 185"/>
              <a:gd name="T10" fmla="*/ 0 w 304"/>
              <a:gd name="T11" fmla="*/ 2147483647 h 185"/>
              <a:gd name="T12" fmla="*/ 2147483647 w 304"/>
              <a:gd name="T13" fmla="*/ 2147483647 h 185"/>
              <a:gd name="T14" fmla="*/ 2147483647 w 304"/>
              <a:gd name="T15" fmla="*/ 2147483647 h 185"/>
              <a:gd name="T16" fmla="*/ 2147483647 w 304"/>
              <a:gd name="T17" fmla="*/ 2147483647 h 185"/>
              <a:gd name="T18" fmla="*/ 2147483647 w 304"/>
              <a:gd name="T19" fmla="*/ 2147483647 h 185"/>
              <a:gd name="T20" fmla="*/ 2147483647 w 304"/>
              <a:gd name="T21" fmla="*/ 2147483647 h 185"/>
              <a:gd name="T22" fmla="*/ 2147483647 w 304"/>
              <a:gd name="T23" fmla="*/ 2147483647 h 185"/>
              <a:gd name="T24" fmla="*/ 2147483647 w 304"/>
              <a:gd name="T25" fmla="*/ 2147483647 h 185"/>
              <a:gd name="T26" fmla="*/ 2147483647 w 304"/>
              <a:gd name="T27" fmla="*/ 2147483647 h 185"/>
              <a:gd name="T28" fmla="*/ 2147483647 w 304"/>
              <a:gd name="T29" fmla="*/ 2147483647 h 185"/>
              <a:gd name="T30" fmla="*/ 2147483647 w 304"/>
              <a:gd name="T31" fmla="*/ 2147483647 h 185"/>
              <a:gd name="T32" fmla="*/ 2147483647 w 304"/>
              <a:gd name="T33" fmla="*/ 2147483647 h 185"/>
              <a:gd name="T34" fmla="*/ 2147483647 w 304"/>
              <a:gd name="T35" fmla="*/ 2147483647 h 185"/>
              <a:gd name="T36" fmla="*/ 2147483647 w 304"/>
              <a:gd name="T37" fmla="*/ 2147483647 h 185"/>
              <a:gd name="T38" fmla="*/ 2147483647 w 304"/>
              <a:gd name="T39" fmla="*/ 2147483647 h 185"/>
              <a:gd name="T40" fmla="*/ 2147483647 w 304"/>
              <a:gd name="T41" fmla="*/ 2147483647 h 185"/>
              <a:gd name="T42" fmla="*/ 2147483647 w 304"/>
              <a:gd name="T43" fmla="*/ 2147483647 h 185"/>
              <a:gd name="T44" fmla="*/ 2147483647 w 304"/>
              <a:gd name="T45" fmla="*/ 2147483647 h 185"/>
              <a:gd name="T46" fmla="*/ 2147483647 w 304"/>
              <a:gd name="T47" fmla="*/ 2147483647 h 185"/>
              <a:gd name="T48" fmla="*/ 2147483647 w 304"/>
              <a:gd name="T49" fmla="*/ 2147483647 h 185"/>
              <a:gd name="T50" fmla="*/ 2147483647 w 304"/>
              <a:gd name="T51" fmla="*/ 2147483647 h 185"/>
              <a:gd name="T52" fmla="*/ 2147483647 w 304"/>
              <a:gd name="T53" fmla="*/ 2147483647 h 185"/>
              <a:gd name="T54" fmla="*/ 2147483647 w 304"/>
              <a:gd name="T55" fmla="*/ 2147483647 h 185"/>
              <a:gd name="T56" fmla="*/ 2147483647 w 304"/>
              <a:gd name="T57" fmla="*/ 2147483647 h 185"/>
              <a:gd name="T58" fmla="*/ 2147483647 w 304"/>
              <a:gd name="T59" fmla="*/ 2147483647 h 185"/>
              <a:gd name="T60" fmla="*/ 2147483647 w 304"/>
              <a:gd name="T61" fmla="*/ 2147483647 h 185"/>
              <a:gd name="T62" fmla="*/ 2147483647 w 304"/>
              <a:gd name="T63" fmla="*/ 2147483647 h 185"/>
              <a:gd name="T64" fmla="*/ 2147483647 w 304"/>
              <a:gd name="T65" fmla="*/ 2147483647 h 185"/>
              <a:gd name="T66" fmla="*/ 2147483647 w 304"/>
              <a:gd name="T67" fmla="*/ 2147483647 h 185"/>
              <a:gd name="T68" fmla="*/ 2147483647 w 304"/>
              <a:gd name="T69" fmla="*/ 2147483647 h 185"/>
              <a:gd name="T70" fmla="*/ 2147483647 w 304"/>
              <a:gd name="T71" fmla="*/ 2147483647 h 185"/>
              <a:gd name="T72" fmla="*/ 2147483647 w 304"/>
              <a:gd name="T73" fmla="*/ 2147483647 h 185"/>
              <a:gd name="T74" fmla="*/ 2147483647 w 304"/>
              <a:gd name="T75" fmla="*/ 2147483647 h 185"/>
              <a:gd name="T76" fmla="*/ 2147483647 w 304"/>
              <a:gd name="T77" fmla="*/ 2147483647 h 185"/>
              <a:gd name="T78" fmla="*/ 2147483647 w 304"/>
              <a:gd name="T79" fmla="*/ 2147483647 h 185"/>
              <a:gd name="T80" fmla="*/ 2147483647 w 304"/>
              <a:gd name="T81" fmla="*/ 2147483647 h 185"/>
              <a:gd name="T82" fmla="*/ 2147483647 w 304"/>
              <a:gd name="T83" fmla="*/ 2147483647 h 185"/>
              <a:gd name="T84" fmla="*/ 2147483647 w 304"/>
              <a:gd name="T85" fmla="*/ 2147483647 h 185"/>
              <a:gd name="T86" fmla="*/ 2147483647 w 304"/>
              <a:gd name="T87" fmla="*/ 2147483647 h 185"/>
              <a:gd name="T88" fmla="*/ 2147483647 w 304"/>
              <a:gd name="T89" fmla="*/ 2147483647 h 185"/>
              <a:gd name="T90" fmla="*/ 2147483647 w 304"/>
              <a:gd name="T91" fmla="*/ 2147483647 h 185"/>
              <a:gd name="T92" fmla="*/ 2147483647 w 304"/>
              <a:gd name="T93" fmla="*/ 0 h 185"/>
              <a:gd name="T94" fmla="*/ 2147483647 w 304"/>
              <a:gd name="T95" fmla="*/ 2147483647 h 185"/>
              <a:gd name="T96" fmla="*/ 2147483647 w 304"/>
              <a:gd name="T97" fmla="*/ 2147483647 h 185"/>
              <a:gd name="T98" fmla="*/ 2147483647 w 304"/>
              <a:gd name="T99" fmla="*/ 2147483647 h 185"/>
              <a:gd name="T100" fmla="*/ 2147483647 w 304"/>
              <a:gd name="T101" fmla="*/ 2147483647 h 185"/>
              <a:gd name="T102" fmla="*/ 2147483647 w 304"/>
              <a:gd name="T103" fmla="*/ 2147483647 h 1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4"/>
              <a:gd name="T157" fmla="*/ 0 h 185"/>
              <a:gd name="T158" fmla="*/ 304 w 304"/>
              <a:gd name="T159" fmla="*/ 185 h 1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4" h="185">
                <a:moveTo>
                  <a:pt x="35" y="48"/>
                </a:moveTo>
                <a:lnTo>
                  <a:pt x="41" y="47"/>
                </a:lnTo>
                <a:lnTo>
                  <a:pt x="48" y="47"/>
                </a:lnTo>
                <a:lnTo>
                  <a:pt x="54" y="48"/>
                </a:lnTo>
                <a:lnTo>
                  <a:pt x="60" y="49"/>
                </a:lnTo>
                <a:lnTo>
                  <a:pt x="54" y="48"/>
                </a:lnTo>
                <a:lnTo>
                  <a:pt x="47" y="48"/>
                </a:lnTo>
                <a:lnTo>
                  <a:pt x="41" y="55"/>
                </a:lnTo>
                <a:lnTo>
                  <a:pt x="48" y="52"/>
                </a:lnTo>
                <a:lnTo>
                  <a:pt x="54" y="52"/>
                </a:lnTo>
                <a:lnTo>
                  <a:pt x="48" y="58"/>
                </a:lnTo>
                <a:lnTo>
                  <a:pt x="41" y="59"/>
                </a:lnTo>
                <a:lnTo>
                  <a:pt x="45" y="66"/>
                </a:lnTo>
                <a:lnTo>
                  <a:pt x="51" y="68"/>
                </a:lnTo>
                <a:lnTo>
                  <a:pt x="45" y="72"/>
                </a:lnTo>
                <a:lnTo>
                  <a:pt x="38" y="74"/>
                </a:lnTo>
                <a:lnTo>
                  <a:pt x="39" y="81"/>
                </a:lnTo>
                <a:lnTo>
                  <a:pt x="33" y="85"/>
                </a:lnTo>
                <a:lnTo>
                  <a:pt x="27" y="83"/>
                </a:lnTo>
                <a:lnTo>
                  <a:pt x="22" y="83"/>
                </a:lnTo>
                <a:lnTo>
                  <a:pt x="15" y="81"/>
                </a:lnTo>
                <a:lnTo>
                  <a:pt x="8" y="82"/>
                </a:lnTo>
                <a:lnTo>
                  <a:pt x="2" y="88"/>
                </a:lnTo>
                <a:lnTo>
                  <a:pt x="0" y="95"/>
                </a:lnTo>
                <a:lnTo>
                  <a:pt x="0" y="101"/>
                </a:lnTo>
                <a:lnTo>
                  <a:pt x="3" y="108"/>
                </a:lnTo>
                <a:lnTo>
                  <a:pt x="10" y="113"/>
                </a:lnTo>
                <a:lnTo>
                  <a:pt x="16" y="120"/>
                </a:lnTo>
                <a:lnTo>
                  <a:pt x="22" y="122"/>
                </a:lnTo>
                <a:lnTo>
                  <a:pt x="28" y="125"/>
                </a:lnTo>
                <a:lnTo>
                  <a:pt x="34" y="124"/>
                </a:lnTo>
                <a:lnTo>
                  <a:pt x="40" y="124"/>
                </a:lnTo>
                <a:lnTo>
                  <a:pt x="47" y="124"/>
                </a:lnTo>
                <a:lnTo>
                  <a:pt x="40" y="120"/>
                </a:lnTo>
                <a:lnTo>
                  <a:pt x="47" y="121"/>
                </a:lnTo>
                <a:lnTo>
                  <a:pt x="53" y="120"/>
                </a:lnTo>
                <a:lnTo>
                  <a:pt x="59" y="119"/>
                </a:lnTo>
                <a:lnTo>
                  <a:pt x="65" y="124"/>
                </a:lnTo>
                <a:lnTo>
                  <a:pt x="71" y="124"/>
                </a:lnTo>
                <a:lnTo>
                  <a:pt x="78" y="129"/>
                </a:lnTo>
                <a:lnTo>
                  <a:pt x="81" y="122"/>
                </a:lnTo>
                <a:lnTo>
                  <a:pt x="87" y="128"/>
                </a:lnTo>
                <a:lnTo>
                  <a:pt x="89" y="121"/>
                </a:lnTo>
                <a:lnTo>
                  <a:pt x="95" y="121"/>
                </a:lnTo>
                <a:lnTo>
                  <a:pt x="94" y="129"/>
                </a:lnTo>
                <a:lnTo>
                  <a:pt x="101" y="134"/>
                </a:lnTo>
                <a:lnTo>
                  <a:pt x="108" y="136"/>
                </a:lnTo>
                <a:lnTo>
                  <a:pt x="113" y="129"/>
                </a:lnTo>
                <a:lnTo>
                  <a:pt x="119" y="129"/>
                </a:lnTo>
                <a:lnTo>
                  <a:pt x="113" y="132"/>
                </a:lnTo>
                <a:lnTo>
                  <a:pt x="107" y="139"/>
                </a:lnTo>
                <a:lnTo>
                  <a:pt x="114" y="142"/>
                </a:lnTo>
                <a:lnTo>
                  <a:pt x="120" y="144"/>
                </a:lnTo>
                <a:lnTo>
                  <a:pt x="126" y="142"/>
                </a:lnTo>
                <a:lnTo>
                  <a:pt x="132" y="146"/>
                </a:lnTo>
                <a:lnTo>
                  <a:pt x="140" y="148"/>
                </a:lnTo>
                <a:lnTo>
                  <a:pt x="132" y="146"/>
                </a:lnTo>
                <a:lnTo>
                  <a:pt x="125" y="147"/>
                </a:lnTo>
                <a:lnTo>
                  <a:pt x="132" y="152"/>
                </a:lnTo>
                <a:lnTo>
                  <a:pt x="126" y="150"/>
                </a:lnTo>
                <a:lnTo>
                  <a:pt x="120" y="150"/>
                </a:lnTo>
                <a:lnTo>
                  <a:pt x="114" y="152"/>
                </a:lnTo>
                <a:lnTo>
                  <a:pt x="120" y="154"/>
                </a:lnTo>
                <a:lnTo>
                  <a:pt x="126" y="160"/>
                </a:lnTo>
                <a:lnTo>
                  <a:pt x="125" y="165"/>
                </a:lnTo>
                <a:lnTo>
                  <a:pt x="119" y="163"/>
                </a:lnTo>
                <a:lnTo>
                  <a:pt x="113" y="165"/>
                </a:lnTo>
                <a:lnTo>
                  <a:pt x="120" y="165"/>
                </a:lnTo>
                <a:lnTo>
                  <a:pt x="126" y="168"/>
                </a:lnTo>
                <a:lnTo>
                  <a:pt x="132" y="168"/>
                </a:lnTo>
                <a:lnTo>
                  <a:pt x="139" y="169"/>
                </a:lnTo>
                <a:lnTo>
                  <a:pt x="145" y="172"/>
                </a:lnTo>
                <a:lnTo>
                  <a:pt x="152" y="172"/>
                </a:lnTo>
                <a:lnTo>
                  <a:pt x="157" y="171"/>
                </a:lnTo>
                <a:lnTo>
                  <a:pt x="165" y="173"/>
                </a:lnTo>
                <a:lnTo>
                  <a:pt x="171" y="177"/>
                </a:lnTo>
                <a:lnTo>
                  <a:pt x="176" y="177"/>
                </a:lnTo>
                <a:lnTo>
                  <a:pt x="170" y="170"/>
                </a:lnTo>
                <a:lnTo>
                  <a:pt x="176" y="174"/>
                </a:lnTo>
                <a:lnTo>
                  <a:pt x="181" y="177"/>
                </a:lnTo>
                <a:lnTo>
                  <a:pt x="188" y="179"/>
                </a:lnTo>
                <a:lnTo>
                  <a:pt x="195" y="181"/>
                </a:lnTo>
                <a:lnTo>
                  <a:pt x="202" y="178"/>
                </a:lnTo>
                <a:lnTo>
                  <a:pt x="206" y="172"/>
                </a:lnTo>
                <a:lnTo>
                  <a:pt x="211" y="174"/>
                </a:lnTo>
                <a:lnTo>
                  <a:pt x="218" y="173"/>
                </a:lnTo>
                <a:lnTo>
                  <a:pt x="221" y="180"/>
                </a:lnTo>
                <a:lnTo>
                  <a:pt x="228" y="180"/>
                </a:lnTo>
                <a:lnTo>
                  <a:pt x="235" y="180"/>
                </a:lnTo>
                <a:lnTo>
                  <a:pt x="228" y="176"/>
                </a:lnTo>
                <a:lnTo>
                  <a:pt x="234" y="178"/>
                </a:lnTo>
                <a:lnTo>
                  <a:pt x="240" y="177"/>
                </a:lnTo>
                <a:lnTo>
                  <a:pt x="247" y="180"/>
                </a:lnTo>
                <a:lnTo>
                  <a:pt x="254" y="181"/>
                </a:lnTo>
                <a:lnTo>
                  <a:pt x="259" y="185"/>
                </a:lnTo>
                <a:lnTo>
                  <a:pt x="266" y="181"/>
                </a:lnTo>
                <a:lnTo>
                  <a:pt x="259" y="178"/>
                </a:lnTo>
                <a:lnTo>
                  <a:pt x="251" y="178"/>
                </a:lnTo>
                <a:lnTo>
                  <a:pt x="246" y="173"/>
                </a:lnTo>
                <a:lnTo>
                  <a:pt x="251" y="173"/>
                </a:lnTo>
                <a:lnTo>
                  <a:pt x="259" y="177"/>
                </a:lnTo>
                <a:lnTo>
                  <a:pt x="266" y="178"/>
                </a:lnTo>
                <a:lnTo>
                  <a:pt x="271" y="180"/>
                </a:lnTo>
                <a:lnTo>
                  <a:pt x="278" y="181"/>
                </a:lnTo>
                <a:lnTo>
                  <a:pt x="285" y="181"/>
                </a:lnTo>
                <a:lnTo>
                  <a:pt x="291" y="182"/>
                </a:lnTo>
                <a:lnTo>
                  <a:pt x="298" y="182"/>
                </a:lnTo>
                <a:lnTo>
                  <a:pt x="292" y="181"/>
                </a:lnTo>
                <a:lnTo>
                  <a:pt x="286" y="179"/>
                </a:lnTo>
                <a:lnTo>
                  <a:pt x="279" y="179"/>
                </a:lnTo>
                <a:lnTo>
                  <a:pt x="272" y="176"/>
                </a:lnTo>
                <a:lnTo>
                  <a:pt x="278" y="178"/>
                </a:lnTo>
                <a:lnTo>
                  <a:pt x="285" y="177"/>
                </a:lnTo>
                <a:lnTo>
                  <a:pt x="291" y="179"/>
                </a:lnTo>
                <a:lnTo>
                  <a:pt x="297" y="180"/>
                </a:lnTo>
                <a:lnTo>
                  <a:pt x="304" y="174"/>
                </a:lnTo>
                <a:lnTo>
                  <a:pt x="297" y="172"/>
                </a:lnTo>
                <a:lnTo>
                  <a:pt x="303" y="171"/>
                </a:lnTo>
                <a:lnTo>
                  <a:pt x="297" y="168"/>
                </a:lnTo>
                <a:lnTo>
                  <a:pt x="290" y="168"/>
                </a:lnTo>
                <a:lnTo>
                  <a:pt x="284" y="165"/>
                </a:lnTo>
                <a:lnTo>
                  <a:pt x="277" y="164"/>
                </a:lnTo>
                <a:lnTo>
                  <a:pt x="271" y="161"/>
                </a:lnTo>
                <a:lnTo>
                  <a:pt x="265" y="158"/>
                </a:lnTo>
                <a:lnTo>
                  <a:pt x="259" y="156"/>
                </a:lnTo>
                <a:lnTo>
                  <a:pt x="246" y="149"/>
                </a:lnTo>
                <a:lnTo>
                  <a:pt x="240" y="146"/>
                </a:lnTo>
                <a:lnTo>
                  <a:pt x="234" y="144"/>
                </a:lnTo>
                <a:lnTo>
                  <a:pt x="228" y="140"/>
                </a:lnTo>
                <a:lnTo>
                  <a:pt x="220" y="137"/>
                </a:lnTo>
                <a:lnTo>
                  <a:pt x="215" y="129"/>
                </a:lnTo>
                <a:lnTo>
                  <a:pt x="209" y="125"/>
                </a:lnTo>
                <a:lnTo>
                  <a:pt x="203" y="120"/>
                </a:lnTo>
                <a:lnTo>
                  <a:pt x="197" y="116"/>
                </a:lnTo>
                <a:lnTo>
                  <a:pt x="190" y="111"/>
                </a:lnTo>
                <a:lnTo>
                  <a:pt x="184" y="104"/>
                </a:lnTo>
                <a:lnTo>
                  <a:pt x="179" y="97"/>
                </a:lnTo>
                <a:lnTo>
                  <a:pt x="173" y="90"/>
                </a:lnTo>
                <a:lnTo>
                  <a:pt x="172" y="83"/>
                </a:lnTo>
                <a:lnTo>
                  <a:pt x="175" y="76"/>
                </a:lnTo>
                <a:lnTo>
                  <a:pt x="168" y="73"/>
                </a:lnTo>
                <a:lnTo>
                  <a:pt x="168" y="66"/>
                </a:lnTo>
                <a:lnTo>
                  <a:pt x="161" y="63"/>
                </a:lnTo>
                <a:lnTo>
                  <a:pt x="155" y="60"/>
                </a:lnTo>
                <a:lnTo>
                  <a:pt x="161" y="61"/>
                </a:lnTo>
                <a:lnTo>
                  <a:pt x="168" y="60"/>
                </a:lnTo>
                <a:lnTo>
                  <a:pt x="161" y="55"/>
                </a:lnTo>
                <a:lnTo>
                  <a:pt x="155" y="52"/>
                </a:lnTo>
                <a:lnTo>
                  <a:pt x="162" y="53"/>
                </a:lnTo>
                <a:lnTo>
                  <a:pt x="169" y="56"/>
                </a:lnTo>
                <a:lnTo>
                  <a:pt x="172" y="50"/>
                </a:lnTo>
                <a:lnTo>
                  <a:pt x="165" y="45"/>
                </a:lnTo>
                <a:lnTo>
                  <a:pt x="172" y="47"/>
                </a:lnTo>
                <a:lnTo>
                  <a:pt x="178" y="47"/>
                </a:lnTo>
                <a:lnTo>
                  <a:pt x="172" y="42"/>
                </a:lnTo>
                <a:lnTo>
                  <a:pt x="166" y="42"/>
                </a:lnTo>
                <a:lnTo>
                  <a:pt x="159" y="39"/>
                </a:lnTo>
                <a:lnTo>
                  <a:pt x="167" y="41"/>
                </a:lnTo>
                <a:lnTo>
                  <a:pt x="173" y="39"/>
                </a:lnTo>
                <a:lnTo>
                  <a:pt x="179" y="41"/>
                </a:lnTo>
                <a:lnTo>
                  <a:pt x="185" y="40"/>
                </a:lnTo>
                <a:lnTo>
                  <a:pt x="187" y="34"/>
                </a:lnTo>
                <a:lnTo>
                  <a:pt x="181" y="28"/>
                </a:lnTo>
                <a:lnTo>
                  <a:pt x="175" y="31"/>
                </a:lnTo>
                <a:lnTo>
                  <a:pt x="168" y="29"/>
                </a:lnTo>
                <a:lnTo>
                  <a:pt x="161" y="28"/>
                </a:lnTo>
                <a:lnTo>
                  <a:pt x="168" y="28"/>
                </a:lnTo>
                <a:lnTo>
                  <a:pt x="175" y="27"/>
                </a:lnTo>
                <a:lnTo>
                  <a:pt x="181" y="26"/>
                </a:lnTo>
                <a:lnTo>
                  <a:pt x="187" y="23"/>
                </a:lnTo>
                <a:lnTo>
                  <a:pt x="168" y="23"/>
                </a:lnTo>
                <a:lnTo>
                  <a:pt x="174" y="21"/>
                </a:lnTo>
                <a:lnTo>
                  <a:pt x="180" y="20"/>
                </a:lnTo>
                <a:lnTo>
                  <a:pt x="187" y="20"/>
                </a:lnTo>
                <a:lnTo>
                  <a:pt x="194" y="16"/>
                </a:lnTo>
                <a:lnTo>
                  <a:pt x="187" y="12"/>
                </a:lnTo>
                <a:lnTo>
                  <a:pt x="181" y="11"/>
                </a:lnTo>
                <a:lnTo>
                  <a:pt x="174" y="11"/>
                </a:lnTo>
                <a:lnTo>
                  <a:pt x="168" y="10"/>
                </a:lnTo>
                <a:lnTo>
                  <a:pt x="161" y="9"/>
                </a:lnTo>
                <a:lnTo>
                  <a:pt x="155" y="5"/>
                </a:lnTo>
                <a:lnTo>
                  <a:pt x="148" y="5"/>
                </a:lnTo>
                <a:lnTo>
                  <a:pt x="142" y="7"/>
                </a:lnTo>
                <a:lnTo>
                  <a:pt x="136" y="5"/>
                </a:lnTo>
                <a:lnTo>
                  <a:pt x="128" y="3"/>
                </a:lnTo>
                <a:lnTo>
                  <a:pt x="122" y="1"/>
                </a:lnTo>
                <a:lnTo>
                  <a:pt x="116" y="0"/>
                </a:lnTo>
                <a:lnTo>
                  <a:pt x="110" y="0"/>
                </a:lnTo>
                <a:lnTo>
                  <a:pt x="104" y="2"/>
                </a:lnTo>
                <a:lnTo>
                  <a:pt x="96" y="7"/>
                </a:lnTo>
                <a:lnTo>
                  <a:pt x="90" y="8"/>
                </a:lnTo>
                <a:lnTo>
                  <a:pt x="84" y="9"/>
                </a:lnTo>
                <a:lnTo>
                  <a:pt x="78" y="8"/>
                </a:lnTo>
                <a:lnTo>
                  <a:pt x="70" y="8"/>
                </a:lnTo>
                <a:lnTo>
                  <a:pt x="58" y="11"/>
                </a:lnTo>
                <a:lnTo>
                  <a:pt x="51" y="12"/>
                </a:lnTo>
                <a:lnTo>
                  <a:pt x="49" y="15"/>
                </a:lnTo>
                <a:lnTo>
                  <a:pt x="48" y="21"/>
                </a:lnTo>
                <a:lnTo>
                  <a:pt x="54" y="24"/>
                </a:lnTo>
                <a:lnTo>
                  <a:pt x="54" y="31"/>
                </a:lnTo>
                <a:lnTo>
                  <a:pt x="60" y="34"/>
                </a:lnTo>
                <a:lnTo>
                  <a:pt x="47" y="32"/>
                </a:lnTo>
                <a:lnTo>
                  <a:pt x="40" y="33"/>
                </a:lnTo>
                <a:lnTo>
                  <a:pt x="34" y="34"/>
                </a:lnTo>
                <a:lnTo>
                  <a:pt x="28" y="37"/>
                </a:lnTo>
                <a:lnTo>
                  <a:pt x="23" y="44"/>
                </a:lnTo>
                <a:lnTo>
                  <a:pt x="28" y="45"/>
                </a:lnTo>
                <a:lnTo>
                  <a:pt x="35" y="4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199" name="Freeform 388"/>
          <p:cNvSpPr>
            <a:spLocks/>
          </p:cNvSpPr>
          <p:nvPr/>
        </p:nvSpPr>
        <p:spPr bwMode="auto">
          <a:xfrm>
            <a:off x="5440363" y="2278063"/>
            <a:ext cx="12700" cy="4762"/>
          </a:xfrm>
          <a:custGeom>
            <a:avLst/>
            <a:gdLst>
              <a:gd name="T0" fmla="*/ 0 w 27"/>
              <a:gd name="T1" fmla="*/ 2147483647 h 8"/>
              <a:gd name="T2" fmla="*/ 2147483647 w 27"/>
              <a:gd name="T3" fmla="*/ 2147483647 h 8"/>
              <a:gd name="T4" fmla="*/ 2147483647 w 27"/>
              <a:gd name="T5" fmla="*/ 2147483647 h 8"/>
              <a:gd name="T6" fmla="*/ 2147483647 w 27"/>
              <a:gd name="T7" fmla="*/ 2147483647 h 8"/>
              <a:gd name="T8" fmla="*/ 2147483647 w 27"/>
              <a:gd name="T9" fmla="*/ 2147483647 h 8"/>
              <a:gd name="T10" fmla="*/ 2147483647 w 27"/>
              <a:gd name="T11" fmla="*/ 2147483647 h 8"/>
              <a:gd name="T12" fmla="*/ 2147483647 w 27"/>
              <a:gd name="T13" fmla="*/ 0 h 8"/>
              <a:gd name="T14" fmla="*/ 2147483647 w 27"/>
              <a:gd name="T15" fmla="*/ 0 h 8"/>
              <a:gd name="T16" fmla="*/ 2147483647 w 27"/>
              <a:gd name="T17" fmla="*/ 2147483647 h 8"/>
              <a:gd name="T18" fmla="*/ 0 w 27"/>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8"/>
              <a:gd name="T32" fmla="*/ 27 w 27"/>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8">
                <a:moveTo>
                  <a:pt x="0" y="5"/>
                </a:moveTo>
                <a:lnTo>
                  <a:pt x="2" y="8"/>
                </a:lnTo>
                <a:lnTo>
                  <a:pt x="8" y="4"/>
                </a:lnTo>
                <a:lnTo>
                  <a:pt x="14" y="3"/>
                </a:lnTo>
                <a:lnTo>
                  <a:pt x="20" y="3"/>
                </a:lnTo>
                <a:lnTo>
                  <a:pt x="27" y="1"/>
                </a:lnTo>
                <a:lnTo>
                  <a:pt x="19" y="0"/>
                </a:lnTo>
                <a:lnTo>
                  <a:pt x="13" y="0"/>
                </a:lnTo>
                <a:lnTo>
                  <a:pt x="7" y="2"/>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0" name="Freeform 389"/>
          <p:cNvSpPr>
            <a:spLocks/>
          </p:cNvSpPr>
          <p:nvPr/>
        </p:nvSpPr>
        <p:spPr bwMode="auto">
          <a:xfrm>
            <a:off x="5441950" y="2024063"/>
            <a:ext cx="265113" cy="109537"/>
          </a:xfrm>
          <a:custGeom>
            <a:avLst/>
            <a:gdLst>
              <a:gd name="T0" fmla="*/ 2147483647 w 561"/>
              <a:gd name="T1" fmla="*/ 2147483647 h 230"/>
              <a:gd name="T2" fmla="*/ 2147483647 w 561"/>
              <a:gd name="T3" fmla="*/ 2147483647 h 230"/>
              <a:gd name="T4" fmla="*/ 2147483647 w 561"/>
              <a:gd name="T5" fmla="*/ 2147483647 h 230"/>
              <a:gd name="T6" fmla="*/ 2147483647 w 561"/>
              <a:gd name="T7" fmla="*/ 2147483647 h 230"/>
              <a:gd name="T8" fmla="*/ 2147483647 w 561"/>
              <a:gd name="T9" fmla="*/ 2147483647 h 230"/>
              <a:gd name="T10" fmla="*/ 2147483647 w 561"/>
              <a:gd name="T11" fmla="*/ 2147483647 h 230"/>
              <a:gd name="T12" fmla="*/ 2147483647 w 561"/>
              <a:gd name="T13" fmla="*/ 2147483647 h 230"/>
              <a:gd name="T14" fmla="*/ 2147483647 w 561"/>
              <a:gd name="T15" fmla="*/ 2147483647 h 230"/>
              <a:gd name="T16" fmla="*/ 2147483647 w 561"/>
              <a:gd name="T17" fmla="*/ 2147483647 h 230"/>
              <a:gd name="T18" fmla="*/ 2147483647 w 561"/>
              <a:gd name="T19" fmla="*/ 2147483647 h 230"/>
              <a:gd name="T20" fmla="*/ 2147483647 w 561"/>
              <a:gd name="T21" fmla="*/ 2147483647 h 230"/>
              <a:gd name="T22" fmla="*/ 2147483647 w 561"/>
              <a:gd name="T23" fmla="*/ 2147483647 h 230"/>
              <a:gd name="T24" fmla="*/ 2147483647 w 561"/>
              <a:gd name="T25" fmla="*/ 2147483647 h 230"/>
              <a:gd name="T26" fmla="*/ 2147483647 w 561"/>
              <a:gd name="T27" fmla="*/ 2147483647 h 230"/>
              <a:gd name="T28" fmla="*/ 2147483647 w 561"/>
              <a:gd name="T29" fmla="*/ 2147483647 h 230"/>
              <a:gd name="T30" fmla="*/ 2147483647 w 561"/>
              <a:gd name="T31" fmla="*/ 2147483647 h 230"/>
              <a:gd name="T32" fmla="*/ 2147483647 w 561"/>
              <a:gd name="T33" fmla="*/ 2147483647 h 230"/>
              <a:gd name="T34" fmla="*/ 2147483647 w 561"/>
              <a:gd name="T35" fmla="*/ 2147483647 h 230"/>
              <a:gd name="T36" fmla="*/ 2147483647 w 561"/>
              <a:gd name="T37" fmla="*/ 2147483647 h 230"/>
              <a:gd name="T38" fmla="*/ 2147483647 w 561"/>
              <a:gd name="T39" fmla="*/ 2147483647 h 230"/>
              <a:gd name="T40" fmla="*/ 2147483647 w 561"/>
              <a:gd name="T41" fmla="*/ 2147483647 h 230"/>
              <a:gd name="T42" fmla="*/ 2147483647 w 561"/>
              <a:gd name="T43" fmla="*/ 2147483647 h 230"/>
              <a:gd name="T44" fmla="*/ 2147483647 w 561"/>
              <a:gd name="T45" fmla="*/ 2147483647 h 230"/>
              <a:gd name="T46" fmla="*/ 2147483647 w 561"/>
              <a:gd name="T47" fmla="*/ 2147483647 h 230"/>
              <a:gd name="T48" fmla="*/ 2147483647 w 561"/>
              <a:gd name="T49" fmla="*/ 2147483647 h 230"/>
              <a:gd name="T50" fmla="*/ 2147483647 w 561"/>
              <a:gd name="T51" fmla="*/ 2147483647 h 230"/>
              <a:gd name="T52" fmla="*/ 2147483647 w 561"/>
              <a:gd name="T53" fmla="*/ 2147483647 h 230"/>
              <a:gd name="T54" fmla="*/ 2147483647 w 561"/>
              <a:gd name="T55" fmla="*/ 0 h 230"/>
              <a:gd name="T56" fmla="*/ 2147483647 w 561"/>
              <a:gd name="T57" fmla="*/ 2147483647 h 230"/>
              <a:gd name="T58" fmla="*/ 2147483647 w 561"/>
              <a:gd name="T59" fmla="*/ 2147483647 h 230"/>
              <a:gd name="T60" fmla="*/ 2147483647 w 561"/>
              <a:gd name="T61" fmla="*/ 2147483647 h 230"/>
              <a:gd name="T62" fmla="*/ 2147483647 w 561"/>
              <a:gd name="T63" fmla="*/ 2147483647 h 230"/>
              <a:gd name="T64" fmla="*/ 2147483647 w 561"/>
              <a:gd name="T65" fmla="*/ 2147483647 h 230"/>
              <a:gd name="T66" fmla="*/ 2147483647 w 561"/>
              <a:gd name="T67" fmla="*/ 2147483647 h 230"/>
              <a:gd name="T68" fmla="*/ 2147483647 w 561"/>
              <a:gd name="T69" fmla="*/ 2147483647 h 230"/>
              <a:gd name="T70" fmla="*/ 2147483647 w 561"/>
              <a:gd name="T71" fmla="*/ 2147483647 h 230"/>
              <a:gd name="T72" fmla="*/ 2147483647 w 561"/>
              <a:gd name="T73" fmla="*/ 2147483647 h 230"/>
              <a:gd name="T74" fmla="*/ 2147483647 w 561"/>
              <a:gd name="T75" fmla="*/ 2147483647 h 230"/>
              <a:gd name="T76" fmla="*/ 2147483647 w 561"/>
              <a:gd name="T77" fmla="*/ 2147483647 h 230"/>
              <a:gd name="T78" fmla="*/ 2147483647 w 561"/>
              <a:gd name="T79" fmla="*/ 2147483647 h 230"/>
              <a:gd name="T80" fmla="*/ 2147483647 w 561"/>
              <a:gd name="T81" fmla="*/ 2147483647 h 230"/>
              <a:gd name="T82" fmla="*/ 2147483647 w 561"/>
              <a:gd name="T83" fmla="*/ 2147483647 h 230"/>
              <a:gd name="T84" fmla="*/ 2147483647 w 561"/>
              <a:gd name="T85" fmla="*/ 2147483647 h 230"/>
              <a:gd name="T86" fmla="*/ 2147483647 w 561"/>
              <a:gd name="T87" fmla="*/ 2147483647 h 230"/>
              <a:gd name="T88" fmla="*/ 2147483647 w 561"/>
              <a:gd name="T89" fmla="*/ 2147483647 h 230"/>
              <a:gd name="T90" fmla="*/ 2147483647 w 561"/>
              <a:gd name="T91" fmla="*/ 2147483647 h 230"/>
              <a:gd name="T92" fmla="*/ 2147483647 w 561"/>
              <a:gd name="T93" fmla="*/ 2147483647 h 230"/>
              <a:gd name="T94" fmla="*/ 2147483647 w 561"/>
              <a:gd name="T95" fmla="*/ 2147483647 h 230"/>
              <a:gd name="T96" fmla="*/ 2147483647 w 561"/>
              <a:gd name="T97" fmla="*/ 2147483647 h 230"/>
              <a:gd name="T98" fmla="*/ 2147483647 w 561"/>
              <a:gd name="T99" fmla="*/ 2147483647 h 230"/>
              <a:gd name="T100" fmla="*/ 2147483647 w 561"/>
              <a:gd name="T101" fmla="*/ 2147483647 h 230"/>
              <a:gd name="T102" fmla="*/ 2147483647 w 561"/>
              <a:gd name="T103" fmla="*/ 2147483647 h 230"/>
              <a:gd name="T104" fmla="*/ 2147483647 w 561"/>
              <a:gd name="T105" fmla="*/ 2147483647 h 230"/>
              <a:gd name="T106" fmla="*/ 2147483647 w 561"/>
              <a:gd name="T107" fmla="*/ 2147483647 h 230"/>
              <a:gd name="T108" fmla="*/ 2147483647 w 561"/>
              <a:gd name="T109" fmla="*/ 2147483647 h 2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1"/>
              <a:gd name="T166" fmla="*/ 0 h 230"/>
              <a:gd name="T167" fmla="*/ 561 w 561"/>
              <a:gd name="T168" fmla="*/ 230 h 2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1" h="230">
                <a:moveTo>
                  <a:pt x="50" y="204"/>
                </a:moveTo>
                <a:lnTo>
                  <a:pt x="45" y="206"/>
                </a:lnTo>
                <a:lnTo>
                  <a:pt x="39" y="209"/>
                </a:lnTo>
                <a:lnTo>
                  <a:pt x="33" y="213"/>
                </a:lnTo>
                <a:lnTo>
                  <a:pt x="36" y="220"/>
                </a:lnTo>
                <a:lnTo>
                  <a:pt x="29" y="223"/>
                </a:lnTo>
                <a:lnTo>
                  <a:pt x="35" y="224"/>
                </a:lnTo>
                <a:lnTo>
                  <a:pt x="41" y="223"/>
                </a:lnTo>
                <a:lnTo>
                  <a:pt x="48" y="220"/>
                </a:lnTo>
                <a:lnTo>
                  <a:pt x="54" y="220"/>
                </a:lnTo>
                <a:lnTo>
                  <a:pt x="61" y="218"/>
                </a:lnTo>
                <a:lnTo>
                  <a:pt x="66" y="218"/>
                </a:lnTo>
                <a:lnTo>
                  <a:pt x="73" y="219"/>
                </a:lnTo>
                <a:lnTo>
                  <a:pt x="80" y="222"/>
                </a:lnTo>
                <a:lnTo>
                  <a:pt x="86" y="223"/>
                </a:lnTo>
                <a:lnTo>
                  <a:pt x="93" y="224"/>
                </a:lnTo>
                <a:lnTo>
                  <a:pt x="100" y="223"/>
                </a:lnTo>
                <a:lnTo>
                  <a:pt x="105" y="224"/>
                </a:lnTo>
                <a:lnTo>
                  <a:pt x="113" y="224"/>
                </a:lnTo>
                <a:lnTo>
                  <a:pt x="109" y="219"/>
                </a:lnTo>
                <a:lnTo>
                  <a:pt x="115" y="224"/>
                </a:lnTo>
                <a:lnTo>
                  <a:pt x="121" y="228"/>
                </a:lnTo>
                <a:lnTo>
                  <a:pt x="127" y="228"/>
                </a:lnTo>
                <a:lnTo>
                  <a:pt x="134" y="228"/>
                </a:lnTo>
                <a:lnTo>
                  <a:pt x="140" y="230"/>
                </a:lnTo>
                <a:lnTo>
                  <a:pt x="148" y="229"/>
                </a:lnTo>
                <a:lnTo>
                  <a:pt x="145" y="222"/>
                </a:lnTo>
                <a:lnTo>
                  <a:pt x="152" y="226"/>
                </a:lnTo>
                <a:lnTo>
                  <a:pt x="158" y="222"/>
                </a:lnTo>
                <a:lnTo>
                  <a:pt x="163" y="214"/>
                </a:lnTo>
                <a:lnTo>
                  <a:pt x="157" y="212"/>
                </a:lnTo>
                <a:lnTo>
                  <a:pt x="151" y="210"/>
                </a:lnTo>
                <a:lnTo>
                  <a:pt x="144" y="209"/>
                </a:lnTo>
                <a:lnTo>
                  <a:pt x="138" y="203"/>
                </a:lnTo>
                <a:lnTo>
                  <a:pt x="145" y="206"/>
                </a:lnTo>
                <a:lnTo>
                  <a:pt x="151" y="209"/>
                </a:lnTo>
                <a:lnTo>
                  <a:pt x="156" y="210"/>
                </a:lnTo>
                <a:lnTo>
                  <a:pt x="163" y="211"/>
                </a:lnTo>
                <a:lnTo>
                  <a:pt x="170" y="209"/>
                </a:lnTo>
                <a:lnTo>
                  <a:pt x="172" y="202"/>
                </a:lnTo>
                <a:lnTo>
                  <a:pt x="166" y="198"/>
                </a:lnTo>
                <a:lnTo>
                  <a:pt x="159" y="195"/>
                </a:lnTo>
                <a:lnTo>
                  <a:pt x="154" y="194"/>
                </a:lnTo>
                <a:lnTo>
                  <a:pt x="147" y="193"/>
                </a:lnTo>
                <a:lnTo>
                  <a:pt x="139" y="193"/>
                </a:lnTo>
                <a:lnTo>
                  <a:pt x="133" y="191"/>
                </a:lnTo>
                <a:lnTo>
                  <a:pt x="127" y="189"/>
                </a:lnTo>
                <a:lnTo>
                  <a:pt x="134" y="191"/>
                </a:lnTo>
                <a:lnTo>
                  <a:pt x="147" y="191"/>
                </a:lnTo>
                <a:lnTo>
                  <a:pt x="153" y="191"/>
                </a:lnTo>
                <a:lnTo>
                  <a:pt x="160" y="193"/>
                </a:lnTo>
                <a:lnTo>
                  <a:pt x="166" y="195"/>
                </a:lnTo>
                <a:lnTo>
                  <a:pt x="173" y="198"/>
                </a:lnTo>
                <a:lnTo>
                  <a:pt x="179" y="199"/>
                </a:lnTo>
                <a:lnTo>
                  <a:pt x="183" y="193"/>
                </a:lnTo>
                <a:lnTo>
                  <a:pt x="177" y="187"/>
                </a:lnTo>
                <a:lnTo>
                  <a:pt x="170" y="185"/>
                </a:lnTo>
                <a:lnTo>
                  <a:pt x="164" y="181"/>
                </a:lnTo>
                <a:lnTo>
                  <a:pt x="158" y="179"/>
                </a:lnTo>
                <a:lnTo>
                  <a:pt x="151" y="177"/>
                </a:lnTo>
                <a:lnTo>
                  <a:pt x="158" y="177"/>
                </a:lnTo>
                <a:lnTo>
                  <a:pt x="152" y="171"/>
                </a:lnTo>
                <a:lnTo>
                  <a:pt x="158" y="172"/>
                </a:lnTo>
                <a:lnTo>
                  <a:pt x="164" y="177"/>
                </a:lnTo>
                <a:lnTo>
                  <a:pt x="170" y="180"/>
                </a:lnTo>
                <a:lnTo>
                  <a:pt x="177" y="181"/>
                </a:lnTo>
                <a:lnTo>
                  <a:pt x="183" y="182"/>
                </a:lnTo>
                <a:lnTo>
                  <a:pt x="189" y="180"/>
                </a:lnTo>
                <a:lnTo>
                  <a:pt x="185" y="174"/>
                </a:lnTo>
                <a:lnTo>
                  <a:pt x="191" y="177"/>
                </a:lnTo>
                <a:lnTo>
                  <a:pt x="197" y="173"/>
                </a:lnTo>
                <a:lnTo>
                  <a:pt x="191" y="171"/>
                </a:lnTo>
                <a:lnTo>
                  <a:pt x="197" y="170"/>
                </a:lnTo>
                <a:lnTo>
                  <a:pt x="204" y="170"/>
                </a:lnTo>
                <a:lnTo>
                  <a:pt x="200" y="163"/>
                </a:lnTo>
                <a:lnTo>
                  <a:pt x="194" y="155"/>
                </a:lnTo>
                <a:lnTo>
                  <a:pt x="188" y="153"/>
                </a:lnTo>
                <a:lnTo>
                  <a:pt x="182" y="150"/>
                </a:lnTo>
                <a:lnTo>
                  <a:pt x="175" y="146"/>
                </a:lnTo>
                <a:lnTo>
                  <a:pt x="181" y="148"/>
                </a:lnTo>
                <a:lnTo>
                  <a:pt x="187" y="149"/>
                </a:lnTo>
                <a:lnTo>
                  <a:pt x="194" y="150"/>
                </a:lnTo>
                <a:lnTo>
                  <a:pt x="200" y="154"/>
                </a:lnTo>
                <a:lnTo>
                  <a:pt x="208" y="155"/>
                </a:lnTo>
                <a:lnTo>
                  <a:pt x="214" y="150"/>
                </a:lnTo>
                <a:lnTo>
                  <a:pt x="216" y="145"/>
                </a:lnTo>
                <a:lnTo>
                  <a:pt x="210" y="141"/>
                </a:lnTo>
                <a:lnTo>
                  <a:pt x="217" y="141"/>
                </a:lnTo>
                <a:lnTo>
                  <a:pt x="210" y="137"/>
                </a:lnTo>
                <a:lnTo>
                  <a:pt x="216" y="139"/>
                </a:lnTo>
                <a:lnTo>
                  <a:pt x="222" y="141"/>
                </a:lnTo>
                <a:lnTo>
                  <a:pt x="228" y="145"/>
                </a:lnTo>
                <a:lnTo>
                  <a:pt x="235" y="146"/>
                </a:lnTo>
                <a:lnTo>
                  <a:pt x="242" y="140"/>
                </a:lnTo>
                <a:lnTo>
                  <a:pt x="235" y="138"/>
                </a:lnTo>
                <a:lnTo>
                  <a:pt x="227" y="133"/>
                </a:lnTo>
                <a:lnTo>
                  <a:pt x="234" y="137"/>
                </a:lnTo>
                <a:lnTo>
                  <a:pt x="240" y="137"/>
                </a:lnTo>
                <a:lnTo>
                  <a:pt x="246" y="138"/>
                </a:lnTo>
                <a:lnTo>
                  <a:pt x="252" y="137"/>
                </a:lnTo>
                <a:lnTo>
                  <a:pt x="259" y="132"/>
                </a:lnTo>
                <a:lnTo>
                  <a:pt x="252" y="129"/>
                </a:lnTo>
                <a:lnTo>
                  <a:pt x="265" y="129"/>
                </a:lnTo>
                <a:lnTo>
                  <a:pt x="264" y="123"/>
                </a:lnTo>
                <a:lnTo>
                  <a:pt x="245" y="123"/>
                </a:lnTo>
                <a:lnTo>
                  <a:pt x="238" y="121"/>
                </a:lnTo>
                <a:lnTo>
                  <a:pt x="238" y="119"/>
                </a:lnTo>
                <a:lnTo>
                  <a:pt x="240" y="121"/>
                </a:lnTo>
                <a:lnTo>
                  <a:pt x="247" y="119"/>
                </a:lnTo>
                <a:lnTo>
                  <a:pt x="253" y="119"/>
                </a:lnTo>
                <a:lnTo>
                  <a:pt x="255" y="114"/>
                </a:lnTo>
                <a:lnTo>
                  <a:pt x="262" y="118"/>
                </a:lnTo>
                <a:lnTo>
                  <a:pt x="269" y="118"/>
                </a:lnTo>
                <a:lnTo>
                  <a:pt x="268" y="111"/>
                </a:lnTo>
                <a:lnTo>
                  <a:pt x="274" y="109"/>
                </a:lnTo>
                <a:lnTo>
                  <a:pt x="281" y="107"/>
                </a:lnTo>
                <a:lnTo>
                  <a:pt x="283" y="100"/>
                </a:lnTo>
                <a:lnTo>
                  <a:pt x="289" y="106"/>
                </a:lnTo>
                <a:lnTo>
                  <a:pt x="296" y="105"/>
                </a:lnTo>
                <a:lnTo>
                  <a:pt x="299" y="98"/>
                </a:lnTo>
                <a:lnTo>
                  <a:pt x="305" y="97"/>
                </a:lnTo>
                <a:lnTo>
                  <a:pt x="311" y="93"/>
                </a:lnTo>
                <a:lnTo>
                  <a:pt x="317" y="93"/>
                </a:lnTo>
                <a:lnTo>
                  <a:pt x="331" y="90"/>
                </a:lnTo>
                <a:lnTo>
                  <a:pt x="337" y="89"/>
                </a:lnTo>
                <a:lnTo>
                  <a:pt x="343" y="86"/>
                </a:lnTo>
                <a:lnTo>
                  <a:pt x="349" y="84"/>
                </a:lnTo>
                <a:lnTo>
                  <a:pt x="357" y="85"/>
                </a:lnTo>
                <a:lnTo>
                  <a:pt x="363" y="83"/>
                </a:lnTo>
                <a:lnTo>
                  <a:pt x="368" y="77"/>
                </a:lnTo>
                <a:lnTo>
                  <a:pt x="375" y="82"/>
                </a:lnTo>
                <a:lnTo>
                  <a:pt x="389" y="76"/>
                </a:lnTo>
                <a:lnTo>
                  <a:pt x="395" y="76"/>
                </a:lnTo>
                <a:lnTo>
                  <a:pt x="401" y="75"/>
                </a:lnTo>
                <a:lnTo>
                  <a:pt x="407" y="74"/>
                </a:lnTo>
                <a:lnTo>
                  <a:pt x="414" y="73"/>
                </a:lnTo>
                <a:lnTo>
                  <a:pt x="421" y="72"/>
                </a:lnTo>
                <a:lnTo>
                  <a:pt x="427" y="72"/>
                </a:lnTo>
                <a:lnTo>
                  <a:pt x="441" y="66"/>
                </a:lnTo>
                <a:lnTo>
                  <a:pt x="447" y="66"/>
                </a:lnTo>
                <a:lnTo>
                  <a:pt x="453" y="64"/>
                </a:lnTo>
                <a:lnTo>
                  <a:pt x="459" y="62"/>
                </a:lnTo>
                <a:lnTo>
                  <a:pt x="465" y="62"/>
                </a:lnTo>
                <a:lnTo>
                  <a:pt x="473" y="60"/>
                </a:lnTo>
                <a:lnTo>
                  <a:pt x="479" y="59"/>
                </a:lnTo>
                <a:lnTo>
                  <a:pt x="485" y="56"/>
                </a:lnTo>
                <a:lnTo>
                  <a:pt x="492" y="56"/>
                </a:lnTo>
                <a:lnTo>
                  <a:pt x="497" y="54"/>
                </a:lnTo>
                <a:lnTo>
                  <a:pt x="505" y="52"/>
                </a:lnTo>
                <a:lnTo>
                  <a:pt x="511" y="50"/>
                </a:lnTo>
                <a:lnTo>
                  <a:pt x="517" y="49"/>
                </a:lnTo>
                <a:lnTo>
                  <a:pt x="524" y="46"/>
                </a:lnTo>
                <a:lnTo>
                  <a:pt x="531" y="44"/>
                </a:lnTo>
                <a:lnTo>
                  <a:pt x="536" y="43"/>
                </a:lnTo>
                <a:lnTo>
                  <a:pt x="542" y="40"/>
                </a:lnTo>
                <a:lnTo>
                  <a:pt x="548" y="34"/>
                </a:lnTo>
                <a:lnTo>
                  <a:pt x="554" y="29"/>
                </a:lnTo>
                <a:lnTo>
                  <a:pt x="561" y="26"/>
                </a:lnTo>
                <a:lnTo>
                  <a:pt x="554" y="24"/>
                </a:lnTo>
                <a:lnTo>
                  <a:pt x="554" y="17"/>
                </a:lnTo>
                <a:lnTo>
                  <a:pt x="540" y="8"/>
                </a:lnTo>
                <a:lnTo>
                  <a:pt x="533" y="5"/>
                </a:lnTo>
                <a:lnTo>
                  <a:pt x="526" y="3"/>
                </a:lnTo>
                <a:lnTo>
                  <a:pt x="520" y="3"/>
                </a:lnTo>
                <a:lnTo>
                  <a:pt x="514" y="2"/>
                </a:lnTo>
                <a:lnTo>
                  <a:pt x="508" y="1"/>
                </a:lnTo>
                <a:lnTo>
                  <a:pt x="502" y="0"/>
                </a:lnTo>
                <a:lnTo>
                  <a:pt x="488" y="0"/>
                </a:lnTo>
                <a:lnTo>
                  <a:pt x="481" y="1"/>
                </a:lnTo>
                <a:lnTo>
                  <a:pt x="476" y="3"/>
                </a:lnTo>
                <a:lnTo>
                  <a:pt x="468" y="3"/>
                </a:lnTo>
                <a:lnTo>
                  <a:pt x="462" y="5"/>
                </a:lnTo>
                <a:lnTo>
                  <a:pt x="456" y="6"/>
                </a:lnTo>
                <a:lnTo>
                  <a:pt x="449" y="9"/>
                </a:lnTo>
                <a:lnTo>
                  <a:pt x="435" y="16"/>
                </a:lnTo>
                <a:lnTo>
                  <a:pt x="429" y="20"/>
                </a:lnTo>
                <a:lnTo>
                  <a:pt x="434" y="25"/>
                </a:lnTo>
                <a:lnTo>
                  <a:pt x="441" y="27"/>
                </a:lnTo>
                <a:lnTo>
                  <a:pt x="434" y="28"/>
                </a:lnTo>
                <a:lnTo>
                  <a:pt x="427" y="27"/>
                </a:lnTo>
                <a:lnTo>
                  <a:pt x="422" y="26"/>
                </a:lnTo>
                <a:lnTo>
                  <a:pt x="415" y="26"/>
                </a:lnTo>
                <a:lnTo>
                  <a:pt x="409" y="29"/>
                </a:lnTo>
                <a:lnTo>
                  <a:pt x="402" y="30"/>
                </a:lnTo>
                <a:lnTo>
                  <a:pt x="396" y="30"/>
                </a:lnTo>
                <a:lnTo>
                  <a:pt x="390" y="37"/>
                </a:lnTo>
                <a:lnTo>
                  <a:pt x="383" y="36"/>
                </a:lnTo>
                <a:lnTo>
                  <a:pt x="376" y="38"/>
                </a:lnTo>
                <a:lnTo>
                  <a:pt x="369" y="41"/>
                </a:lnTo>
                <a:lnTo>
                  <a:pt x="363" y="40"/>
                </a:lnTo>
                <a:lnTo>
                  <a:pt x="358" y="40"/>
                </a:lnTo>
                <a:lnTo>
                  <a:pt x="351" y="38"/>
                </a:lnTo>
                <a:lnTo>
                  <a:pt x="344" y="42"/>
                </a:lnTo>
                <a:lnTo>
                  <a:pt x="338" y="43"/>
                </a:lnTo>
                <a:lnTo>
                  <a:pt x="331" y="45"/>
                </a:lnTo>
                <a:lnTo>
                  <a:pt x="325" y="46"/>
                </a:lnTo>
                <a:lnTo>
                  <a:pt x="318" y="45"/>
                </a:lnTo>
                <a:lnTo>
                  <a:pt x="312" y="44"/>
                </a:lnTo>
                <a:lnTo>
                  <a:pt x="306" y="49"/>
                </a:lnTo>
                <a:lnTo>
                  <a:pt x="300" y="44"/>
                </a:lnTo>
                <a:lnTo>
                  <a:pt x="286" y="44"/>
                </a:lnTo>
                <a:lnTo>
                  <a:pt x="280" y="44"/>
                </a:lnTo>
                <a:lnTo>
                  <a:pt x="273" y="43"/>
                </a:lnTo>
                <a:lnTo>
                  <a:pt x="267" y="41"/>
                </a:lnTo>
                <a:lnTo>
                  <a:pt x="261" y="42"/>
                </a:lnTo>
                <a:lnTo>
                  <a:pt x="254" y="42"/>
                </a:lnTo>
                <a:lnTo>
                  <a:pt x="247" y="43"/>
                </a:lnTo>
                <a:lnTo>
                  <a:pt x="241" y="44"/>
                </a:lnTo>
                <a:lnTo>
                  <a:pt x="240" y="51"/>
                </a:lnTo>
                <a:lnTo>
                  <a:pt x="246" y="56"/>
                </a:lnTo>
                <a:lnTo>
                  <a:pt x="240" y="56"/>
                </a:lnTo>
                <a:lnTo>
                  <a:pt x="234" y="60"/>
                </a:lnTo>
                <a:lnTo>
                  <a:pt x="227" y="58"/>
                </a:lnTo>
                <a:lnTo>
                  <a:pt x="234" y="53"/>
                </a:lnTo>
                <a:lnTo>
                  <a:pt x="227" y="52"/>
                </a:lnTo>
                <a:lnTo>
                  <a:pt x="220" y="53"/>
                </a:lnTo>
                <a:lnTo>
                  <a:pt x="214" y="53"/>
                </a:lnTo>
                <a:lnTo>
                  <a:pt x="207" y="58"/>
                </a:lnTo>
                <a:lnTo>
                  <a:pt x="214" y="58"/>
                </a:lnTo>
                <a:lnTo>
                  <a:pt x="220" y="60"/>
                </a:lnTo>
                <a:lnTo>
                  <a:pt x="214" y="60"/>
                </a:lnTo>
                <a:lnTo>
                  <a:pt x="207" y="60"/>
                </a:lnTo>
                <a:lnTo>
                  <a:pt x="203" y="62"/>
                </a:lnTo>
                <a:lnTo>
                  <a:pt x="196" y="64"/>
                </a:lnTo>
                <a:lnTo>
                  <a:pt x="190" y="64"/>
                </a:lnTo>
                <a:lnTo>
                  <a:pt x="183" y="64"/>
                </a:lnTo>
                <a:lnTo>
                  <a:pt x="178" y="67"/>
                </a:lnTo>
                <a:lnTo>
                  <a:pt x="164" y="68"/>
                </a:lnTo>
                <a:lnTo>
                  <a:pt x="158" y="73"/>
                </a:lnTo>
                <a:lnTo>
                  <a:pt x="151" y="76"/>
                </a:lnTo>
                <a:lnTo>
                  <a:pt x="145" y="77"/>
                </a:lnTo>
                <a:lnTo>
                  <a:pt x="138" y="80"/>
                </a:lnTo>
                <a:lnTo>
                  <a:pt x="131" y="83"/>
                </a:lnTo>
                <a:lnTo>
                  <a:pt x="137" y="85"/>
                </a:lnTo>
                <a:lnTo>
                  <a:pt x="131" y="86"/>
                </a:lnTo>
                <a:lnTo>
                  <a:pt x="125" y="88"/>
                </a:lnTo>
                <a:lnTo>
                  <a:pt x="119" y="91"/>
                </a:lnTo>
                <a:lnTo>
                  <a:pt x="124" y="93"/>
                </a:lnTo>
                <a:lnTo>
                  <a:pt x="129" y="100"/>
                </a:lnTo>
                <a:lnTo>
                  <a:pt x="123" y="100"/>
                </a:lnTo>
                <a:lnTo>
                  <a:pt x="117" y="98"/>
                </a:lnTo>
                <a:lnTo>
                  <a:pt x="110" y="98"/>
                </a:lnTo>
                <a:lnTo>
                  <a:pt x="103" y="97"/>
                </a:lnTo>
                <a:lnTo>
                  <a:pt x="97" y="98"/>
                </a:lnTo>
                <a:lnTo>
                  <a:pt x="92" y="102"/>
                </a:lnTo>
                <a:lnTo>
                  <a:pt x="97" y="107"/>
                </a:lnTo>
                <a:lnTo>
                  <a:pt x="91" y="114"/>
                </a:lnTo>
                <a:lnTo>
                  <a:pt x="85" y="114"/>
                </a:lnTo>
                <a:lnTo>
                  <a:pt x="78" y="109"/>
                </a:lnTo>
                <a:lnTo>
                  <a:pt x="72" y="109"/>
                </a:lnTo>
                <a:lnTo>
                  <a:pt x="66" y="107"/>
                </a:lnTo>
                <a:lnTo>
                  <a:pt x="60" y="108"/>
                </a:lnTo>
                <a:lnTo>
                  <a:pt x="57" y="115"/>
                </a:lnTo>
                <a:lnTo>
                  <a:pt x="63" y="121"/>
                </a:lnTo>
                <a:lnTo>
                  <a:pt x="69" y="121"/>
                </a:lnTo>
                <a:lnTo>
                  <a:pt x="75" y="119"/>
                </a:lnTo>
                <a:lnTo>
                  <a:pt x="82" y="118"/>
                </a:lnTo>
                <a:lnTo>
                  <a:pt x="88" y="119"/>
                </a:lnTo>
                <a:lnTo>
                  <a:pt x="82" y="123"/>
                </a:lnTo>
                <a:lnTo>
                  <a:pt x="88" y="123"/>
                </a:lnTo>
                <a:lnTo>
                  <a:pt x="93" y="124"/>
                </a:lnTo>
                <a:lnTo>
                  <a:pt x="82" y="127"/>
                </a:lnTo>
                <a:lnTo>
                  <a:pt x="74" y="129"/>
                </a:lnTo>
                <a:lnTo>
                  <a:pt x="68" y="133"/>
                </a:lnTo>
                <a:lnTo>
                  <a:pt x="74" y="134"/>
                </a:lnTo>
                <a:lnTo>
                  <a:pt x="80" y="133"/>
                </a:lnTo>
                <a:lnTo>
                  <a:pt x="87" y="133"/>
                </a:lnTo>
                <a:lnTo>
                  <a:pt x="94" y="137"/>
                </a:lnTo>
                <a:lnTo>
                  <a:pt x="100" y="138"/>
                </a:lnTo>
                <a:lnTo>
                  <a:pt x="105" y="140"/>
                </a:lnTo>
                <a:lnTo>
                  <a:pt x="114" y="140"/>
                </a:lnTo>
                <a:lnTo>
                  <a:pt x="106" y="140"/>
                </a:lnTo>
                <a:lnTo>
                  <a:pt x="100" y="140"/>
                </a:lnTo>
                <a:lnTo>
                  <a:pt x="93" y="138"/>
                </a:lnTo>
                <a:lnTo>
                  <a:pt x="87" y="138"/>
                </a:lnTo>
                <a:lnTo>
                  <a:pt x="80" y="140"/>
                </a:lnTo>
                <a:lnTo>
                  <a:pt x="74" y="141"/>
                </a:lnTo>
                <a:lnTo>
                  <a:pt x="68" y="140"/>
                </a:lnTo>
                <a:lnTo>
                  <a:pt x="62" y="140"/>
                </a:lnTo>
                <a:lnTo>
                  <a:pt x="61" y="147"/>
                </a:lnTo>
                <a:lnTo>
                  <a:pt x="67" y="150"/>
                </a:lnTo>
                <a:lnTo>
                  <a:pt x="73" y="148"/>
                </a:lnTo>
                <a:lnTo>
                  <a:pt x="80" y="149"/>
                </a:lnTo>
                <a:lnTo>
                  <a:pt x="87" y="151"/>
                </a:lnTo>
                <a:lnTo>
                  <a:pt x="93" y="153"/>
                </a:lnTo>
                <a:lnTo>
                  <a:pt x="86" y="154"/>
                </a:lnTo>
                <a:lnTo>
                  <a:pt x="80" y="154"/>
                </a:lnTo>
                <a:lnTo>
                  <a:pt x="74" y="154"/>
                </a:lnTo>
                <a:lnTo>
                  <a:pt x="68" y="154"/>
                </a:lnTo>
                <a:lnTo>
                  <a:pt x="61" y="155"/>
                </a:lnTo>
                <a:lnTo>
                  <a:pt x="55" y="159"/>
                </a:lnTo>
                <a:lnTo>
                  <a:pt x="62" y="161"/>
                </a:lnTo>
                <a:lnTo>
                  <a:pt x="68" y="163"/>
                </a:lnTo>
                <a:lnTo>
                  <a:pt x="75" y="166"/>
                </a:lnTo>
                <a:lnTo>
                  <a:pt x="68" y="165"/>
                </a:lnTo>
                <a:lnTo>
                  <a:pt x="62" y="165"/>
                </a:lnTo>
                <a:lnTo>
                  <a:pt x="55" y="163"/>
                </a:lnTo>
                <a:lnTo>
                  <a:pt x="48" y="166"/>
                </a:lnTo>
                <a:lnTo>
                  <a:pt x="55" y="167"/>
                </a:lnTo>
                <a:lnTo>
                  <a:pt x="61" y="169"/>
                </a:lnTo>
                <a:lnTo>
                  <a:pt x="68" y="170"/>
                </a:lnTo>
                <a:lnTo>
                  <a:pt x="74" y="172"/>
                </a:lnTo>
                <a:lnTo>
                  <a:pt x="80" y="173"/>
                </a:lnTo>
                <a:lnTo>
                  <a:pt x="86" y="175"/>
                </a:lnTo>
                <a:lnTo>
                  <a:pt x="80" y="175"/>
                </a:lnTo>
                <a:lnTo>
                  <a:pt x="73" y="174"/>
                </a:lnTo>
                <a:lnTo>
                  <a:pt x="61" y="173"/>
                </a:lnTo>
                <a:lnTo>
                  <a:pt x="54" y="171"/>
                </a:lnTo>
                <a:lnTo>
                  <a:pt x="47" y="172"/>
                </a:lnTo>
                <a:lnTo>
                  <a:pt x="41" y="175"/>
                </a:lnTo>
                <a:lnTo>
                  <a:pt x="38" y="182"/>
                </a:lnTo>
                <a:lnTo>
                  <a:pt x="44" y="185"/>
                </a:lnTo>
                <a:lnTo>
                  <a:pt x="37" y="186"/>
                </a:lnTo>
                <a:lnTo>
                  <a:pt x="31" y="186"/>
                </a:lnTo>
                <a:lnTo>
                  <a:pt x="25" y="188"/>
                </a:lnTo>
                <a:lnTo>
                  <a:pt x="18" y="190"/>
                </a:lnTo>
                <a:lnTo>
                  <a:pt x="12" y="196"/>
                </a:lnTo>
                <a:lnTo>
                  <a:pt x="6" y="197"/>
                </a:lnTo>
                <a:lnTo>
                  <a:pt x="0" y="198"/>
                </a:lnTo>
                <a:lnTo>
                  <a:pt x="6" y="201"/>
                </a:lnTo>
                <a:lnTo>
                  <a:pt x="11" y="204"/>
                </a:lnTo>
                <a:lnTo>
                  <a:pt x="18" y="206"/>
                </a:lnTo>
                <a:lnTo>
                  <a:pt x="25" y="206"/>
                </a:lnTo>
                <a:lnTo>
                  <a:pt x="32" y="206"/>
                </a:lnTo>
                <a:lnTo>
                  <a:pt x="38" y="202"/>
                </a:lnTo>
                <a:lnTo>
                  <a:pt x="44" y="201"/>
                </a:lnTo>
                <a:lnTo>
                  <a:pt x="50" y="201"/>
                </a:lnTo>
                <a:lnTo>
                  <a:pt x="57" y="201"/>
                </a:lnTo>
                <a:lnTo>
                  <a:pt x="70" y="201"/>
                </a:lnTo>
                <a:lnTo>
                  <a:pt x="64" y="202"/>
                </a:lnTo>
                <a:lnTo>
                  <a:pt x="58" y="203"/>
                </a:lnTo>
                <a:lnTo>
                  <a:pt x="50" y="20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1" name="Freeform 390"/>
          <p:cNvSpPr>
            <a:spLocks/>
          </p:cNvSpPr>
          <p:nvPr/>
        </p:nvSpPr>
        <p:spPr bwMode="auto">
          <a:xfrm>
            <a:off x="5441950" y="2189163"/>
            <a:ext cx="19050" cy="11112"/>
          </a:xfrm>
          <a:custGeom>
            <a:avLst/>
            <a:gdLst>
              <a:gd name="T0" fmla="*/ 2147483647 w 42"/>
              <a:gd name="T1" fmla="*/ 2147483647 h 26"/>
              <a:gd name="T2" fmla="*/ 2147483647 w 42"/>
              <a:gd name="T3" fmla="*/ 2147483647 h 26"/>
              <a:gd name="T4" fmla="*/ 2147483647 w 42"/>
              <a:gd name="T5" fmla="*/ 2147483647 h 26"/>
              <a:gd name="T6" fmla="*/ 2147483647 w 42"/>
              <a:gd name="T7" fmla="*/ 2147483647 h 26"/>
              <a:gd name="T8" fmla="*/ 2147483647 w 42"/>
              <a:gd name="T9" fmla="*/ 2147483647 h 26"/>
              <a:gd name="T10" fmla="*/ 2147483647 w 42"/>
              <a:gd name="T11" fmla="*/ 2147483647 h 26"/>
              <a:gd name="T12" fmla="*/ 2147483647 w 42"/>
              <a:gd name="T13" fmla="*/ 2147483647 h 26"/>
              <a:gd name="T14" fmla="*/ 2147483647 w 42"/>
              <a:gd name="T15" fmla="*/ 2147483647 h 26"/>
              <a:gd name="T16" fmla="*/ 2147483647 w 42"/>
              <a:gd name="T17" fmla="*/ 2147483647 h 26"/>
              <a:gd name="T18" fmla="*/ 2147483647 w 42"/>
              <a:gd name="T19" fmla="*/ 2147483647 h 26"/>
              <a:gd name="T20" fmla="*/ 2147483647 w 42"/>
              <a:gd name="T21" fmla="*/ 0 h 26"/>
              <a:gd name="T22" fmla="*/ 2147483647 w 42"/>
              <a:gd name="T23" fmla="*/ 0 h 26"/>
              <a:gd name="T24" fmla="*/ 2147483647 w 42"/>
              <a:gd name="T25" fmla="*/ 0 h 26"/>
              <a:gd name="T26" fmla="*/ 2147483647 w 42"/>
              <a:gd name="T27" fmla="*/ 2147483647 h 26"/>
              <a:gd name="T28" fmla="*/ 0 w 42"/>
              <a:gd name="T29" fmla="*/ 2147483647 h 26"/>
              <a:gd name="T30" fmla="*/ 2147483647 w 42"/>
              <a:gd name="T31" fmla="*/ 2147483647 h 26"/>
              <a:gd name="T32" fmla="*/ 2147483647 w 42"/>
              <a:gd name="T33" fmla="*/ 2147483647 h 26"/>
              <a:gd name="T34" fmla="*/ 2147483647 w 42"/>
              <a:gd name="T35" fmla="*/ 2147483647 h 26"/>
              <a:gd name="T36" fmla="*/ 2147483647 w 42"/>
              <a:gd name="T37" fmla="*/ 2147483647 h 26"/>
              <a:gd name="T38" fmla="*/ 2147483647 w 42"/>
              <a:gd name="T39" fmla="*/ 2147483647 h 26"/>
              <a:gd name="T40" fmla="*/ 2147483647 w 42"/>
              <a:gd name="T41" fmla="*/ 2147483647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26"/>
              <a:gd name="T65" fmla="*/ 42 w 42"/>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26">
                <a:moveTo>
                  <a:pt x="39" y="26"/>
                </a:moveTo>
                <a:lnTo>
                  <a:pt x="40" y="24"/>
                </a:lnTo>
                <a:lnTo>
                  <a:pt x="42" y="17"/>
                </a:lnTo>
                <a:lnTo>
                  <a:pt x="39" y="10"/>
                </a:lnTo>
                <a:lnTo>
                  <a:pt x="32" y="8"/>
                </a:lnTo>
                <a:lnTo>
                  <a:pt x="26" y="7"/>
                </a:lnTo>
                <a:lnTo>
                  <a:pt x="19" y="1"/>
                </a:lnTo>
                <a:lnTo>
                  <a:pt x="26" y="3"/>
                </a:lnTo>
                <a:lnTo>
                  <a:pt x="32" y="7"/>
                </a:lnTo>
                <a:lnTo>
                  <a:pt x="26" y="2"/>
                </a:lnTo>
                <a:lnTo>
                  <a:pt x="21" y="0"/>
                </a:lnTo>
                <a:lnTo>
                  <a:pt x="14" y="0"/>
                </a:lnTo>
                <a:lnTo>
                  <a:pt x="8" y="0"/>
                </a:lnTo>
                <a:lnTo>
                  <a:pt x="2" y="2"/>
                </a:lnTo>
                <a:lnTo>
                  <a:pt x="0" y="8"/>
                </a:lnTo>
                <a:lnTo>
                  <a:pt x="6" y="9"/>
                </a:lnTo>
                <a:lnTo>
                  <a:pt x="13" y="9"/>
                </a:lnTo>
                <a:lnTo>
                  <a:pt x="21" y="12"/>
                </a:lnTo>
                <a:lnTo>
                  <a:pt x="26" y="17"/>
                </a:lnTo>
                <a:lnTo>
                  <a:pt x="33" y="20"/>
                </a:lnTo>
                <a:lnTo>
                  <a:pt x="39" y="2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2" name="Freeform 391"/>
          <p:cNvSpPr>
            <a:spLocks/>
          </p:cNvSpPr>
          <p:nvPr/>
        </p:nvSpPr>
        <p:spPr bwMode="auto">
          <a:xfrm>
            <a:off x="5508625" y="2284413"/>
            <a:ext cx="3175" cy="1587"/>
          </a:xfrm>
          <a:custGeom>
            <a:avLst/>
            <a:gdLst>
              <a:gd name="T0" fmla="*/ 0 w 6"/>
              <a:gd name="T1" fmla="*/ 2147483647 h 2"/>
              <a:gd name="T2" fmla="*/ 2147483647 w 6"/>
              <a:gd name="T3" fmla="*/ 0 h 2"/>
              <a:gd name="T4" fmla="*/ 0 w 6"/>
              <a:gd name="T5" fmla="*/ 2147483647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0" y="2"/>
                </a:moveTo>
                <a:lnTo>
                  <a:pt x="6" y="0"/>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3" name="Freeform 392"/>
          <p:cNvSpPr>
            <a:spLocks/>
          </p:cNvSpPr>
          <p:nvPr/>
        </p:nvSpPr>
        <p:spPr bwMode="auto">
          <a:xfrm>
            <a:off x="5514975" y="2054225"/>
            <a:ext cx="7938" cy="1588"/>
          </a:xfrm>
          <a:custGeom>
            <a:avLst/>
            <a:gdLst>
              <a:gd name="T0" fmla="*/ 0 w 14"/>
              <a:gd name="T1" fmla="*/ 2147483647 h 5"/>
              <a:gd name="T2" fmla="*/ 0 w 14"/>
              <a:gd name="T3" fmla="*/ 2147483647 h 5"/>
              <a:gd name="T4" fmla="*/ 2147483647 w 14"/>
              <a:gd name="T5" fmla="*/ 2147483647 h 5"/>
              <a:gd name="T6" fmla="*/ 2147483647 w 14"/>
              <a:gd name="T7" fmla="*/ 0 h 5"/>
              <a:gd name="T8" fmla="*/ 2147483647 w 14"/>
              <a:gd name="T9" fmla="*/ 2147483647 h 5"/>
              <a:gd name="T10" fmla="*/ 0 w 14"/>
              <a:gd name="T11" fmla="*/ 2147483647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4"/>
                </a:moveTo>
                <a:lnTo>
                  <a:pt x="0" y="5"/>
                </a:lnTo>
                <a:lnTo>
                  <a:pt x="7" y="4"/>
                </a:lnTo>
                <a:lnTo>
                  <a:pt x="14" y="0"/>
                </a:lnTo>
                <a:lnTo>
                  <a:pt x="7" y="3"/>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4" name="Freeform 393"/>
          <p:cNvSpPr>
            <a:spLocks/>
          </p:cNvSpPr>
          <p:nvPr/>
        </p:nvSpPr>
        <p:spPr bwMode="auto">
          <a:xfrm>
            <a:off x="5521325" y="2055813"/>
            <a:ext cx="4763" cy="1587"/>
          </a:xfrm>
          <a:custGeom>
            <a:avLst/>
            <a:gdLst>
              <a:gd name="T0" fmla="*/ 0 w 7"/>
              <a:gd name="T1" fmla="*/ 2147483647 h 3"/>
              <a:gd name="T2" fmla="*/ 0 w 7"/>
              <a:gd name="T3" fmla="*/ 2147483647 h 3"/>
              <a:gd name="T4" fmla="*/ 2147483647 w 7"/>
              <a:gd name="T5" fmla="*/ 0 h 3"/>
              <a:gd name="T6" fmla="*/ 0 w 7"/>
              <a:gd name="T7" fmla="*/ 2147483647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0" y="2"/>
                </a:moveTo>
                <a:lnTo>
                  <a:pt x="0" y="3"/>
                </a:lnTo>
                <a:lnTo>
                  <a:pt x="7" y="0"/>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5" name="Freeform 394"/>
          <p:cNvSpPr>
            <a:spLocks/>
          </p:cNvSpPr>
          <p:nvPr/>
        </p:nvSpPr>
        <p:spPr bwMode="auto">
          <a:xfrm>
            <a:off x="5529263" y="2051050"/>
            <a:ext cx="3175" cy="1588"/>
          </a:xfrm>
          <a:custGeom>
            <a:avLst/>
            <a:gdLst>
              <a:gd name="T0" fmla="*/ 0 w 7"/>
              <a:gd name="T1" fmla="*/ 2147483647 h 2"/>
              <a:gd name="T2" fmla="*/ 0 w 7"/>
              <a:gd name="T3" fmla="*/ 2147483647 h 2"/>
              <a:gd name="T4" fmla="*/ 2147483647 w 7"/>
              <a:gd name="T5" fmla="*/ 0 h 2"/>
              <a:gd name="T6" fmla="*/ 0 w 7"/>
              <a:gd name="T7" fmla="*/ 2147483647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1"/>
                </a:moveTo>
                <a:lnTo>
                  <a:pt x="0" y="2"/>
                </a:lnTo>
                <a:lnTo>
                  <a:pt x="7"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6" name="Freeform 395"/>
          <p:cNvSpPr>
            <a:spLocks/>
          </p:cNvSpPr>
          <p:nvPr/>
        </p:nvSpPr>
        <p:spPr bwMode="auto">
          <a:xfrm>
            <a:off x="5530850" y="2263775"/>
            <a:ext cx="7938" cy="1588"/>
          </a:xfrm>
          <a:custGeom>
            <a:avLst/>
            <a:gdLst>
              <a:gd name="T0" fmla="*/ 2147483647 w 14"/>
              <a:gd name="T1" fmla="*/ 2147483647 h 2"/>
              <a:gd name="T2" fmla="*/ 0 w 14"/>
              <a:gd name="T3" fmla="*/ 2147483647 h 2"/>
              <a:gd name="T4" fmla="*/ 2147483647 w 14"/>
              <a:gd name="T5" fmla="*/ 2147483647 h 2"/>
              <a:gd name="T6" fmla="*/ 2147483647 w 14"/>
              <a:gd name="T7" fmla="*/ 2147483647 h 2"/>
              <a:gd name="T8" fmla="*/ 2147483647 w 14"/>
              <a:gd name="T9" fmla="*/ 0 h 2"/>
              <a:gd name="T10" fmla="*/ 2147483647 w 14"/>
              <a:gd name="T11" fmla="*/ 2147483647 h 2"/>
              <a:gd name="T12" fmla="*/ 0 60000 65536"/>
              <a:gd name="T13" fmla="*/ 0 60000 65536"/>
              <a:gd name="T14" fmla="*/ 0 60000 65536"/>
              <a:gd name="T15" fmla="*/ 0 60000 65536"/>
              <a:gd name="T16" fmla="*/ 0 60000 65536"/>
              <a:gd name="T17" fmla="*/ 0 60000 65536"/>
              <a:gd name="T18" fmla="*/ 0 w 14"/>
              <a:gd name="T19" fmla="*/ 0 h 2"/>
              <a:gd name="T20" fmla="*/ 14 w 14"/>
              <a:gd name="T21" fmla="*/ 2 h 2"/>
            </a:gdLst>
            <a:ahLst/>
            <a:cxnLst>
              <a:cxn ang="T12">
                <a:pos x="T0" y="T1"/>
              </a:cxn>
              <a:cxn ang="T13">
                <a:pos x="T2" y="T3"/>
              </a:cxn>
              <a:cxn ang="T14">
                <a:pos x="T4" y="T5"/>
              </a:cxn>
              <a:cxn ang="T15">
                <a:pos x="T6" y="T7"/>
              </a:cxn>
              <a:cxn ang="T16">
                <a:pos x="T8" y="T9"/>
              </a:cxn>
              <a:cxn ang="T17">
                <a:pos x="T10" y="T11"/>
              </a:cxn>
            </a:cxnLst>
            <a:rect l="T18" t="T19" r="T20" b="T21"/>
            <a:pathLst>
              <a:path w="14" h="2">
                <a:moveTo>
                  <a:pt x="1" y="1"/>
                </a:moveTo>
                <a:lnTo>
                  <a:pt x="0" y="2"/>
                </a:lnTo>
                <a:lnTo>
                  <a:pt x="7" y="1"/>
                </a:lnTo>
                <a:lnTo>
                  <a:pt x="14" y="2"/>
                </a:lnTo>
                <a:lnTo>
                  <a:pt x="7" y="0"/>
                </a:lnTo>
                <a:lnTo>
                  <a:pt x="1"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7" name="Freeform 396"/>
          <p:cNvSpPr>
            <a:spLocks/>
          </p:cNvSpPr>
          <p:nvPr/>
        </p:nvSpPr>
        <p:spPr bwMode="auto">
          <a:xfrm>
            <a:off x="5537200" y="2047875"/>
            <a:ext cx="7938" cy="1588"/>
          </a:xfrm>
          <a:custGeom>
            <a:avLst/>
            <a:gdLst>
              <a:gd name="T0" fmla="*/ 0 w 18"/>
              <a:gd name="T1" fmla="*/ 2147483647 h 4"/>
              <a:gd name="T2" fmla="*/ 0 w 18"/>
              <a:gd name="T3" fmla="*/ 2147483647 h 4"/>
              <a:gd name="T4" fmla="*/ 2147483647 w 18"/>
              <a:gd name="T5" fmla="*/ 2147483647 h 4"/>
              <a:gd name="T6" fmla="*/ 2147483647 w 18"/>
              <a:gd name="T7" fmla="*/ 2147483647 h 4"/>
              <a:gd name="T8" fmla="*/ 2147483647 w 18"/>
              <a:gd name="T9" fmla="*/ 0 h 4"/>
              <a:gd name="T10" fmla="*/ 2147483647 w 18"/>
              <a:gd name="T11" fmla="*/ 0 h 4"/>
              <a:gd name="T12" fmla="*/ 2147483647 w 18"/>
              <a:gd name="T13" fmla="*/ 2147483647 h 4"/>
              <a:gd name="T14" fmla="*/ 0 w 18"/>
              <a:gd name="T15" fmla="*/ 2147483647 h 4"/>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4"/>
              <a:gd name="T26" fmla="*/ 18 w 18"/>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4">
                <a:moveTo>
                  <a:pt x="0" y="2"/>
                </a:moveTo>
                <a:lnTo>
                  <a:pt x="0" y="4"/>
                </a:lnTo>
                <a:lnTo>
                  <a:pt x="6" y="4"/>
                </a:lnTo>
                <a:lnTo>
                  <a:pt x="11" y="2"/>
                </a:lnTo>
                <a:lnTo>
                  <a:pt x="18" y="0"/>
                </a:lnTo>
                <a:lnTo>
                  <a:pt x="12" y="0"/>
                </a:lnTo>
                <a:lnTo>
                  <a:pt x="6" y="1"/>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8" name="Freeform 397"/>
          <p:cNvSpPr>
            <a:spLocks/>
          </p:cNvSpPr>
          <p:nvPr/>
        </p:nvSpPr>
        <p:spPr bwMode="auto">
          <a:xfrm>
            <a:off x="5541963" y="2098675"/>
            <a:ext cx="1587" cy="1588"/>
          </a:xfrm>
          <a:custGeom>
            <a:avLst/>
            <a:gdLst>
              <a:gd name="T0" fmla="*/ 0 w 6"/>
              <a:gd name="T1" fmla="*/ 0 h 1588"/>
              <a:gd name="T2" fmla="*/ 2147483647 w 6"/>
              <a:gd name="T3" fmla="*/ 0 h 1588"/>
              <a:gd name="T4" fmla="*/ 0 w 6"/>
              <a:gd name="T5" fmla="*/ 0 h 1588"/>
              <a:gd name="T6" fmla="*/ 0 60000 65536"/>
              <a:gd name="T7" fmla="*/ 0 60000 65536"/>
              <a:gd name="T8" fmla="*/ 0 60000 65536"/>
              <a:gd name="T9" fmla="*/ 0 w 6"/>
              <a:gd name="T10" fmla="*/ 0 h 1588"/>
              <a:gd name="T11" fmla="*/ 6 w 6"/>
              <a:gd name="T12" fmla="*/ 1588 h 1588"/>
            </a:gdLst>
            <a:ahLst/>
            <a:cxnLst>
              <a:cxn ang="T6">
                <a:pos x="T0" y="T1"/>
              </a:cxn>
              <a:cxn ang="T7">
                <a:pos x="T2" y="T3"/>
              </a:cxn>
              <a:cxn ang="T8">
                <a:pos x="T4" y="T5"/>
              </a:cxn>
            </a:cxnLst>
            <a:rect l="T9" t="T10" r="T11" b="T12"/>
            <a:pathLst>
              <a:path w="6" h="1588">
                <a:moveTo>
                  <a:pt x="0" y="0"/>
                </a:moveTo>
                <a:lnTo>
                  <a:pt x="6"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09" name="Freeform 398"/>
          <p:cNvSpPr>
            <a:spLocks/>
          </p:cNvSpPr>
          <p:nvPr/>
        </p:nvSpPr>
        <p:spPr bwMode="auto">
          <a:xfrm>
            <a:off x="5549900" y="2214563"/>
            <a:ext cx="4763" cy="0"/>
          </a:xfrm>
          <a:custGeom>
            <a:avLst/>
            <a:gdLst>
              <a:gd name="T0" fmla="*/ 2147483647 w 13"/>
              <a:gd name="T1" fmla="*/ 0 h 2"/>
              <a:gd name="T2" fmla="*/ 2147483647 w 13"/>
              <a:gd name="T3" fmla="*/ 0 h 2"/>
              <a:gd name="T4" fmla="*/ 2147483647 w 13"/>
              <a:gd name="T5" fmla="*/ 0 h 2"/>
              <a:gd name="T6" fmla="*/ 2147483647 w 13"/>
              <a:gd name="T7" fmla="*/ 0 h 2"/>
              <a:gd name="T8" fmla="*/ 0 w 13"/>
              <a:gd name="T9" fmla="*/ 0 h 2"/>
              <a:gd name="T10" fmla="*/ 2147483647 w 13"/>
              <a:gd name="T11" fmla="*/ 0 h 2"/>
              <a:gd name="T12" fmla="*/ 0 60000 65536"/>
              <a:gd name="T13" fmla="*/ 0 60000 65536"/>
              <a:gd name="T14" fmla="*/ 0 60000 65536"/>
              <a:gd name="T15" fmla="*/ 0 60000 65536"/>
              <a:gd name="T16" fmla="*/ 0 60000 65536"/>
              <a:gd name="T17" fmla="*/ 0 60000 65536"/>
              <a:gd name="T18" fmla="*/ 0 w 13"/>
              <a:gd name="T19" fmla="*/ 0 h 2"/>
              <a:gd name="T20" fmla="*/ 13 w 13"/>
              <a:gd name="T21" fmla="*/ 0 h 2"/>
            </a:gdLst>
            <a:ahLst/>
            <a:cxnLst>
              <a:cxn ang="T12">
                <a:pos x="T0" y="T1"/>
              </a:cxn>
              <a:cxn ang="T13">
                <a:pos x="T2" y="T3"/>
              </a:cxn>
              <a:cxn ang="T14">
                <a:pos x="T4" y="T5"/>
              </a:cxn>
              <a:cxn ang="T15">
                <a:pos x="T6" y="T7"/>
              </a:cxn>
              <a:cxn ang="T16">
                <a:pos x="T8" y="T9"/>
              </a:cxn>
              <a:cxn ang="T17">
                <a:pos x="T10" y="T11"/>
              </a:cxn>
            </a:cxnLst>
            <a:rect l="T18" t="T19" r="T20" b="T21"/>
            <a:pathLst>
              <a:path w="13" h="2">
                <a:moveTo>
                  <a:pt x="7" y="2"/>
                </a:moveTo>
                <a:lnTo>
                  <a:pt x="7" y="1"/>
                </a:lnTo>
                <a:lnTo>
                  <a:pt x="13" y="1"/>
                </a:lnTo>
                <a:lnTo>
                  <a:pt x="7" y="0"/>
                </a:lnTo>
                <a:lnTo>
                  <a:pt x="0" y="1"/>
                </a:lnTo>
                <a:lnTo>
                  <a:pt x="7"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0" name="Freeform 399"/>
          <p:cNvSpPr>
            <a:spLocks/>
          </p:cNvSpPr>
          <p:nvPr/>
        </p:nvSpPr>
        <p:spPr bwMode="auto">
          <a:xfrm>
            <a:off x="5578475" y="2266950"/>
            <a:ext cx="11113" cy="3175"/>
          </a:xfrm>
          <a:custGeom>
            <a:avLst/>
            <a:gdLst>
              <a:gd name="T0" fmla="*/ 0 w 25"/>
              <a:gd name="T1" fmla="*/ 2147483647 h 6"/>
              <a:gd name="T2" fmla="*/ 0 w 25"/>
              <a:gd name="T3" fmla="*/ 2147483647 h 6"/>
              <a:gd name="T4" fmla="*/ 2147483647 w 25"/>
              <a:gd name="T5" fmla="*/ 2147483647 h 6"/>
              <a:gd name="T6" fmla="*/ 2147483647 w 25"/>
              <a:gd name="T7" fmla="*/ 2147483647 h 6"/>
              <a:gd name="T8" fmla="*/ 2147483647 w 25"/>
              <a:gd name="T9" fmla="*/ 2147483647 h 6"/>
              <a:gd name="T10" fmla="*/ 2147483647 w 25"/>
              <a:gd name="T11" fmla="*/ 0 h 6"/>
              <a:gd name="T12" fmla="*/ 2147483647 w 25"/>
              <a:gd name="T13" fmla="*/ 2147483647 h 6"/>
              <a:gd name="T14" fmla="*/ 2147483647 w 25"/>
              <a:gd name="T15" fmla="*/ 2147483647 h 6"/>
              <a:gd name="T16" fmla="*/ 2147483647 w 25"/>
              <a:gd name="T17" fmla="*/ 2147483647 h 6"/>
              <a:gd name="T18" fmla="*/ 0 w 2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6"/>
              <a:gd name="T32" fmla="*/ 25 w 2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6">
                <a:moveTo>
                  <a:pt x="0" y="3"/>
                </a:moveTo>
                <a:lnTo>
                  <a:pt x="0" y="6"/>
                </a:lnTo>
                <a:lnTo>
                  <a:pt x="7" y="3"/>
                </a:lnTo>
                <a:lnTo>
                  <a:pt x="13" y="2"/>
                </a:lnTo>
                <a:lnTo>
                  <a:pt x="19" y="3"/>
                </a:lnTo>
                <a:lnTo>
                  <a:pt x="25" y="0"/>
                </a:lnTo>
                <a:lnTo>
                  <a:pt x="19" y="1"/>
                </a:lnTo>
                <a:lnTo>
                  <a:pt x="12" y="1"/>
                </a:lnTo>
                <a:lnTo>
                  <a:pt x="7" y="2"/>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1" name="Freeform 400"/>
          <p:cNvSpPr>
            <a:spLocks/>
          </p:cNvSpPr>
          <p:nvPr/>
        </p:nvSpPr>
        <p:spPr bwMode="auto">
          <a:xfrm>
            <a:off x="5584825" y="2216150"/>
            <a:ext cx="50800" cy="23813"/>
          </a:xfrm>
          <a:custGeom>
            <a:avLst/>
            <a:gdLst>
              <a:gd name="T0" fmla="*/ 2147483647 w 107"/>
              <a:gd name="T1" fmla="*/ 2147483647 h 51"/>
              <a:gd name="T2" fmla="*/ 2147483647 w 107"/>
              <a:gd name="T3" fmla="*/ 2147483647 h 51"/>
              <a:gd name="T4" fmla="*/ 2147483647 w 107"/>
              <a:gd name="T5" fmla="*/ 2147483647 h 51"/>
              <a:gd name="T6" fmla="*/ 2147483647 w 107"/>
              <a:gd name="T7" fmla="*/ 2147483647 h 51"/>
              <a:gd name="T8" fmla="*/ 2147483647 w 107"/>
              <a:gd name="T9" fmla="*/ 2147483647 h 51"/>
              <a:gd name="T10" fmla="*/ 2147483647 w 107"/>
              <a:gd name="T11" fmla="*/ 2147483647 h 51"/>
              <a:gd name="T12" fmla="*/ 2147483647 w 107"/>
              <a:gd name="T13" fmla="*/ 2147483647 h 51"/>
              <a:gd name="T14" fmla="*/ 2147483647 w 107"/>
              <a:gd name="T15" fmla="*/ 2147483647 h 51"/>
              <a:gd name="T16" fmla="*/ 2147483647 w 107"/>
              <a:gd name="T17" fmla="*/ 2147483647 h 51"/>
              <a:gd name="T18" fmla="*/ 2147483647 w 107"/>
              <a:gd name="T19" fmla="*/ 2147483647 h 51"/>
              <a:gd name="T20" fmla="*/ 2147483647 w 107"/>
              <a:gd name="T21" fmla="*/ 2147483647 h 51"/>
              <a:gd name="T22" fmla="*/ 2147483647 w 107"/>
              <a:gd name="T23" fmla="*/ 2147483647 h 51"/>
              <a:gd name="T24" fmla="*/ 2147483647 w 107"/>
              <a:gd name="T25" fmla="*/ 2147483647 h 51"/>
              <a:gd name="T26" fmla="*/ 2147483647 w 107"/>
              <a:gd name="T27" fmla="*/ 2147483647 h 51"/>
              <a:gd name="T28" fmla="*/ 2147483647 w 107"/>
              <a:gd name="T29" fmla="*/ 2147483647 h 51"/>
              <a:gd name="T30" fmla="*/ 2147483647 w 107"/>
              <a:gd name="T31" fmla="*/ 2147483647 h 51"/>
              <a:gd name="T32" fmla="*/ 2147483647 w 107"/>
              <a:gd name="T33" fmla="*/ 2147483647 h 51"/>
              <a:gd name="T34" fmla="*/ 2147483647 w 107"/>
              <a:gd name="T35" fmla="*/ 2147483647 h 51"/>
              <a:gd name="T36" fmla="*/ 2147483647 w 107"/>
              <a:gd name="T37" fmla="*/ 2147483647 h 51"/>
              <a:gd name="T38" fmla="*/ 2147483647 w 107"/>
              <a:gd name="T39" fmla="*/ 2147483647 h 51"/>
              <a:gd name="T40" fmla="*/ 2147483647 w 107"/>
              <a:gd name="T41" fmla="*/ 2147483647 h 51"/>
              <a:gd name="T42" fmla="*/ 2147483647 w 107"/>
              <a:gd name="T43" fmla="*/ 2147483647 h 51"/>
              <a:gd name="T44" fmla="*/ 2147483647 w 107"/>
              <a:gd name="T45" fmla="*/ 2147483647 h 51"/>
              <a:gd name="T46" fmla="*/ 2147483647 w 107"/>
              <a:gd name="T47" fmla="*/ 2147483647 h 51"/>
              <a:gd name="T48" fmla="*/ 2147483647 w 107"/>
              <a:gd name="T49" fmla="*/ 2147483647 h 51"/>
              <a:gd name="T50" fmla="*/ 2147483647 w 107"/>
              <a:gd name="T51" fmla="*/ 2147483647 h 51"/>
              <a:gd name="T52" fmla="*/ 2147483647 w 107"/>
              <a:gd name="T53" fmla="*/ 2147483647 h 51"/>
              <a:gd name="T54" fmla="*/ 2147483647 w 107"/>
              <a:gd name="T55" fmla="*/ 2147483647 h 51"/>
              <a:gd name="T56" fmla="*/ 2147483647 w 107"/>
              <a:gd name="T57" fmla="*/ 2147483647 h 51"/>
              <a:gd name="T58" fmla="*/ 2147483647 w 107"/>
              <a:gd name="T59" fmla="*/ 2147483647 h 51"/>
              <a:gd name="T60" fmla="*/ 2147483647 w 107"/>
              <a:gd name="T61" fmla="*/ 2147483647 h 51"/>
              <a:gd name="T62" fmla="*/ 2147483647 w 107"/>
              <a:gd name="T63" fmla="*/ 2147483647 h 51"/>
              <a:gd name="T64" fmla="*/ 2147483647 w 107"/>
              <a:gd name="T65" fmla="*/ 2147483647 h 51"/>
              <a:gd name="T66" fmla="*/ 2147483647 w 107"/>
              <a:gd name="T67" fmla="*/ 0 h 51"/>
              <a:gd name="T68" fmla="*/ 2147483647 w 107"/>
              <a:gd name="T69" fmla="*/ 2147483647 h 51"/>
              <a:gd name="T70" fmla="*/ 2147483647 w 107"/>
              <a:gd name="T71" fmla="*/ 2147483647 h 51"/>
              <a:gd name="T72" fmla="*/ 0 w 107"/>
              <a:gd name="T73" fmla="*/ 2147483647 h 51"/>
              <a:gd name="T74" fmla="*/ 2147483647 w 107"/>
              <a:gd name="T75" fmla="*/ 2147483647 h 51"/>
              <a:gd name="T76" fmla="*/ 2147483647 w 107"/>
              <a:gd name="T77" fmla="*/ 2147483647 h 51"/>
              <a:gd name="T78" fmla="*/ 2147483647 w 107"/>
              <a:gd name="T79" fmla="*/ 2147483647 h 51"/>
              <a:gd name="T80" fmla="*/ 2147483647 w 107"/>
              <a:gd name="T81" fmla="*/ 2147483647 h 51"/>
              <a:gd name="T82" fmla="*/ 2147483647 w 107"/>
              <a:gd name="T83" fmla="*/ 2147483647 h 51"/>
              <a:gd name="T84" fmla="*/ 2147483647 w 107"/>
              <a:gd name="T85" fmla="*/ 2147483647 h 51"/>
              <a:gd name="T86" fmla="*/ 2147483647 w 107"/>
              <a:gd name="T87" fmla="*/ 2147483647 h 51"/>
              <a:gd name="T88" fmla="*/ 2147483647 w 107"/>
              <a:gd name="T89" fmla="*/ 2147483647 h 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7"/>
              <a:gd name="T136" fmla="*/ 0 h 51"/>
              <a:gd name="T137" fmla="*/ 107 w 107"/>
              <a:gd name="T138" fmla="*/ 51 h 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7" h="51">
                <a:moveTo>
                  <a:pt x="19" y="30"/>
                </a:moveTo>
                <a:lnTo>
                  <a:pt x="25" y="34"/>
                </a:lnTo>
                <a:lnTo>
                  <a:pt x="31" y="36"/>
                </a:lnTo>
                <a:lnTo>
                  <a:pt x="38" y="40"/>
                </a:lnTo>
                <a:lnTo>
                  <a:pt x="31" y="35"/>
                </a:lnTo>
                <a:lnTo>
                  <a:pt x="38" y="36"/>
                </a:lnTo>
                <a:lnTo>
                  <a:pt x="44" y="37"/>
                </a:lnTo>
                <a:lnTo>
                  <a:pt x="51" y="38"/>
                </a:lnTo>
                <a:lnTo>
                  <a:pt x="57" y="39"/>
                </a:lnTo>
                <a:lnTo>
                  <a:pt x="64" y="43"/>
                </a:lnTo>
                <a:lnTo>
                  <a:pt x="66" y="48"/>
                </a:lnTo>
                <a:lnTo>
                  <a:pt x="72" y="51"/>
                </a:lnTo>
                <a:lnTo>
                  <a:pt x="79" y="51"/>
                </a:lnTo>
                <a:lnTo>
                  <a:pt x="84" y="50"/>
                </a:lnTo>
                <a:lnTo>
                  <a:pt x="85" y="48"/>
                </a:lnTo>
                <a:lnTo>
                  <a:pt x="91" y="51"/>
                </a:lnTo>
                <a:lnTo>
                  <a:pt x="97" y="51"/>
                </a:lnTo>
                <a:lnTo>
                  <a:pt x="104" y="48"/>
                </a:lnTo>
                <a:lnTo>
                  <a:pt x="107" y="43"/>
                </a:lnTo>
                <a:lnTo>
                  <a:pt x="100" y="35"/>
                </a:lnTo>
                <a:lnTo>
                  <a:pt x="94" y="34"/>
                </a:lnTo>
                <a:lnTo>
                  <a:pt x="88" y="30"/>
                </a:lnTo>
                <a:lnTo>
                  <a:pt x="83" y="28"/>
                </a:lnTo>
                <a:lnTo>
                  <a:pt x="77" y="24"/>
                </a:lnTo>
                <a:lnTo>
                  <a:pt x="74" y="24"/>
                </a:lnTo>
                <a:lnTo>
                  <a:pt x="69" y="23"/>
                </a:lnTo>
                <a:lnTo>
                  <a:pt x="62" y="19"/>
                </a:lnTo>
                <a:lnTo>
                  <a:pt x="56" y="18"/>
                </a:lnTo>
                <a:lnTo>
                  <a:pt x="50" y="14"/>
                </a:lnTo>
                <a:lnTo>
                  <a:pt x="43" y="12"/>
                </a:lnTo>
                <a:lnTo>
                  <a:pt x="37" y="7"/>
                </a:lnTo>
                <a:lnTo>
                  <a:pt x="31" y="4"/>
                </a:lnTo>
                <a:lnTo>
                  <a:pt x="25" y="3"/>
                </a:lnTo>
                <a:lnTo>
                  <a:pt x="19" y="0"/>
                </a:lnTo>
                <a:lnTo>
                  <a:pt x="12" y="3"/>
                </a:lnTo>
                <a:lnTo>
                  <a:pt x="7" y="8"/>
                </a:lnTo>
                <a:lnTo>
                  <a:pt x="0" y="8"/>
                </a:lnTo>
                <a:lnTo>
                  <a:pt x="7" y="11"/>
                </a:lnTo>
                <a:lnTo>
                  <a:pt x="13" y="13"/>
                </a:lnTo>
                <a:lnTo>
                  <a:pt x="7" y="14"/>
                </a:lnTo>
                <a:lnTo>
                  <a:pt x="1" y="13"/>
                </a:lnTo>
                <a:lnTo>
                  <a:pt x="6" y="19"/>
                </a:lnTo>
                <a:lnTo>
                  <a:pt x="11" y="26"/>
                </a:lnTo>
                <a:lnTo>
                  <a:pt x="18" y="30"/>
                </a:lnTo>
                <a:lnTo>
                  <a:pt x="19" y="3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2" name="Freeform 401"/>
          <p:cNvSpPr>
            <a:spLocks/>
          </p:cNvSpPr>
          <p:nvPr/>
        </p:nvSpPr>
        <p:spPr bwMode="auto">
          <a:xfrm>
            <a:off x="5603875" y="2252663"/>
            <a:ext cx="12700" cy="6350"/>
          </a:xfrm>
          <a:custGeom>
            <a:avLst/>
            <a:gdLst>
              <a:gd name="T0" fmla="*/ 2147483647 w 26"/>
              <a:gd name="T1" fmla="*/ 2147483647 h 12"/>
              <a:gd name="T2" fmla="*/ 2147483647 w 26"/>
              <a:gd name="T3" fmla="*/ 2147483647 h 12"/>
              <a:gd name="T4" fmla="*/ 2147483647 w 26"/>
              <a:gd name="T5" fmla="*/ 2147483647 h 12"/>
              <a:gd name="T6" fmla="*/ 2147483647 w 26"/>
              <a:gd name="T7" fmla="*/ 2147483647 h 12"/>
              <a:gd name="T8" fmla="*/ 0 w 26"/>
              <a:gd name="T9" fmla="*/ 0 h 12"/>
              <a:gd name="T10" fmla="*/ 2147483647 w 26"/>
              <a:gd name="T11" fmla="*/ 2147483647 h 12"/>
              <a:gd name="T12" fmla="*/ 2147483647 w 26"/>
              <a:gd name="T13" fmla="*/ 2147483647 h 12"/>
              <a:gd name="T14" fmla="*/ 2147483647 w 26"/>
              <a:gd name="T15" fmla="*/ 2147483647 h 12"/>
              <a:gd name="T16" fmla="*/ 2147483647 w 26"/>
              <a:gd name="T17" fmla="*/ 214748364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2"/>
              <a:gd name="T29" fmla="*/ 26 w 2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2">
                <a:moveTo>
                  <a:pt x="26" y="12"/>
                </a:moveTo>
                <a:lnTo>
                  <a:pt x="20" y="6"/>
                </a:lnTo>
                <a:lnTo>
                  <a:pt x="14" y="4"/>
                </a:lnTo>
                <a:lnTo>
                  <a:pt x="8" y="2"/>
                </a:lnTo>
                <a:lnTo>
                  <a:pt x="0" y="0"/>
                </a:lnTo>
                <a:lnTo>
                  <a:pt x="8" y="3"/>
                </a:lnTo>
                <a:lnTo>
                  <a:pt x="14" y="5"/>
                </a:lnTo>
                <a:lnTo>
                  <a:pt x="20" y="10"/>
                </a:lnTo>
                <a:lnTo>
                  <a:pt x="26"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3" name="Freeform 402"/>
          <p:cNvSpPr>
            <a:spLocks/>
          </p:cNvSpPr>
          <p:nvPr/>
        </p:nvSpPr>
        <p:spPr bwMode="auto">
          <a:xfrm>
            <a:off x="5762625" y="2260600"/>
            <a:ext cx="15875" cy="3175"/>
          </a:xfrm>
          <a:custGeom>
            <a:avLst/>
            <a:gdLst>
              <a:gd name="T0" fmla="*/ 0 w 31"/>
              <a:gd name="T1" fmla="*/ 0 h 10"/>
              <a:gd name="T2" fmla="*/ 2147483647 w 31"/>
              <a:gd name="T3" fmla="*/ 2147483647 h 10"/>
              <a:gd name="T4" fmla="*/ 2147483647 w 31"/>
              <a:gd name="T5" fmla="*/ 2147483647 h 10"/>
              <a:gd name="T6" fmla="*/ 2147483647 w 31"/>
              <a:gd name="T7" fmla="*/ 2147483647 h 10"/>
              <a:gd name="T8" fmla="*/ 2147483647 w 31"/>
              <a:gd name="T9" fmla="*/ 2147483647 h 10"/>
              <a:gd name="T10" fmla="*/ 2147483647 w 31"/>
              <a:gd name="T11" fmla="*/ 2147483647 h 10"/>
              <a:gd name="T12" fmla="*/ 2147483647 w 31"/>
              <a:gd name="T13" fmla="*/ 2147483647 h 10"/>
              <a:gd name="T14" fmla="*/ 2147483647 w 31"/>
              <a:gd name="T15" fmla="*/ 2147483647 h 10"/>
              <a:gd name="T16" fmla="*/ 2147483647 w 31"/>
              <a:gd name="T17" fmla="*/ 2147483647 h 10"/>
              <a:gd name="T18" fmla="*/ 2147483647 w 31"/>
              <a:gd name="T19" fmla="*/ 0 h 10"/>
              <a:gd name="T20" fmla="*/ 0 w 31"/>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0"/>
              <a:gd name="T35" fmla="*/ 31 w 31"/>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0">
                <a:moveTo>
                  <a:pt x="0" y="0"/>
                </a:moveTo>
                <a:lnTo>
                  <a:pt x="5" y="1"/>
                </a:lnTo>
                <a:lnTo>
                  <a:pt x="12" y="3"/>
                </a:lnTo>
                <a:lnTo>
                  <a:pt x="17" y="4"/>
                </a:lnTo>
                <a:lnTo>
                  <a:pt x="24" y="8"/>
                </a:lnTo>
                <a:lnTo>
                  <a:pt x="31" y="10"/>
                </a:lnTo>
                <a:lnTo>
                  <a:pt x="24" y="6"/>
                </a:lnTo>
                <a:lnTo>
                  <a:pt x="18" y="3"/>
                </a:lnTo>
                <a:lnTo>
                  <a:pt x="12" y="1"/>
                </a:lnTo>
                <a:lnTo>
                  <a:pt x="6"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4" name="Freeform 403"/>
          <p:cNvSpPr>
            <a:spLocks/>
          </p:cNvSpPr>
          <p:nvPr/>
        </p:nvSpPr>
        <p:spPr bwMode="auto">
          <a:xfrm>
            <a:off x="5781675" y="2243138"/>
            <a:ext cx="4763" cy="4762"/>
          </a:xfrm>
          <a:custGeom>
            <a:avLst/>
            <a:gdLst>
              <a:gd name="T0" fmla="*/ 0 w 13"/>
              <a:gd name="T1" fmla="*/ 2147483647 h 8"/>
              <a:gd name="T2" fmla="*/ 0 w 13"/>
              <a:gd name="T3" fmla="*/ 2147483647 h 8"/>
              <a:gd name="T4" fmla="*/ 2147483647 w 13"/>
              <a:gd name="T5" fmla="*/ 2147483647 h 8"/>
              <a:gd name="T6" fmla="*/ 2147483647 w 13"/>
              <a:gd name="T7" fmla="*/ 2147483647 h 8"/>
              <a:gd name="T8" fmla="*/ 2147483647 w 13"/>
              <a:gd name="T9" fmla="*/ 0 h 8"/>
              <a:gd name="T10" fmla="*/ 2147483647 w 13"/>
              <a:gd name="T11" fmla="*/ 0 h 8"/>
              <a:gd name="T12" fmla="*/ 0 w 13"/>
              <a:gd name="T13" fmla="*/ 2147483647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0" y="5"/>
                </a:moveTo>
                <a:lnTo>
                  <a:pt x="0" y="6"/>
                </a:lnTo>
                <a:lnTo>
                  <a:pt x="6" y="8"/>
                </a:lnTo>
                <a:lnTo>
                  <a:pt x="13" y="6"/>
                </a:lnTo>
                <a:lnTo>
                  <a:pt x="11" y="0"/>
                </a:lnTo>
                <a:lnTo>
                  <a:pt x="6" y="0"/>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5" name="Freeform 404"/>
          <p:cNvSpPr>
            <a:spLocks/>
          </p:cNvSpPr>
          <p:nvPr/>
        </p:nvSpPr>
        <p:spPr bwMode="auto">
          <a:xfrm>
            <a:off x="5781675" y="2124075"/>
            <a:ext cx="39688" cy="15875"/>
          </a:xfrm>
          <a:custGeom>
            <a:avLst/>
            <a:gdLst>
              <a:gd name="T0" fmla="*/ 0 w 82"/>
              <a:gd name="T1" fmla="*/ 2147483647 h 31"/>
              <a:gd name="T2" fmla="*/ 2147483647 w 82"/>
              <a:gd name="T3" fmla="*/ 2147483647 h 31"/>
              <a:gd name="T4" fmla="*/ 2147483647 w 82"/>
              <a:gd name="T5" fmla="*/ 2147483647 h 31"/>
              <a:gd name="T6" fmla="*/ 2147483647 w 82"/>
              <a:gd name="T7" fmla="*/ 2147483647 h 31"/>
              <a:gd name="T8" fmla="*/ 2147483647 w 82"/>
              <a:gd name="T9" fmla="*/ 2147483647 h 31"/>
              <a:gd name="T10" fmla="*/ 2147483647 w 82"/>
              <a:gd name="T11" fmla="*/ 2147483647 h 31"/>
              <a:gd name="T12" fmla="*/ 2147483647 w 82"/>
              <a:gd name="T13" fmla="*/ 2147483647 h 31"/>
              <a:gd name="T14" fmla="*/ 2147483647 w 82"/>
              <a:gd name="T15" fmla="*/ 2147483647 h 31"/>
              <a:gd name="T16" fmla="*/ 2147483647 w 82"/>
              <a:gd name="T17" fmla="*/ 2147483647 h 31"/>
              <a:gd name="T18" fmla="*/ 2147483647 w 82"/>
              <a:gd name="T19" fmla="*/ 2147483647 h 31"/>
              <a:gd name="T20" fmla="*/ 2147483647 w 82"/>
              <a:gd name="T21" fmla="*/ 2147483647 h 31"/>
              <a:gd name="T22" fmla="*/ 2147483647 w 82"/>
              <a:gd name="T23" fmla="*/ 2147483647 h 31"/>
              <a:gd name="T24" fmla="*/ 2147483647 w 82"/>
              <a:gd name="T25" fmla="*/ 2147483647 h 31"/>
              <a:gd name="T26" fmla="*/ 2147483647 w 82"/>
              <a:gd name="T27" fmla="*/ 2147483647 h 31"/>
              <a:gd name="T28" fmla="*/ 2147483647 w 82"/>
              <a:gd name="T29" fmla="*/ 2147483647 h 31"/>
              <a:gd name="T30" fmla="*/ 2147483647 w 82"/>
              <a:gd name="T31" fmla="*/ 2147483647 h 31"/>
              <a:gd name="T32" fmla="*/ 2147483647 w 82"/>
              <a:gd name="T33" fmla="*/ 2147483647 h 31"/>
              <a:gd name="T34" fmla="*/ 2147483647 w 82"/>
              <a:gd name="T35" fmla="*/ 2147483647 h 31"/>
              <a:gd name="T36" fmla="*/ 2147483647 w 82"/>
              <a:gd name="T37" fmla="*/ 2147483647 h 31"/>
              <a:gd name="T38" fmla="*/ 2147483647 w 82"/>
              <a:gd name="T39" fmla="*/ 2147483647 h 31"/>
              <a:gd name="T40" fmla="*/ 2147483647 w 82"/>
              <a:gd name="T41" fmla="*/ 2147483647 h 31"/>
              <a:gd name="T42" fmla="*/ 2147483647 w 82"/>
              <a:gd name="T43" fmla="*/ 2147483647 h 31"/>
              <a:gd name="T44" fmla="*/ 2147483647 w 82"/>
              <a:gd name="T45" fmla="*/ 2147483647 h 31"/>
              <a:gd name="T46" fmla="*/ 2147483647 w 82"/>
              <a:gd name="T47" fmla="*/ 2147483647 h 31"/>
              <a:gd name="T48" fmla="*/ 2147483647 w 82"/>
              <a:gd name="T49" fmla="*/ 2147483647 h 31"/>
              <a:gd name="T50" fmla="*/ 2147483647 w 82"/>
              <a:gd name="T51" fmla="*/ 0 h 31"/>
              <a:gd name="T52" fmla="*/ 2147483647 w 82"/>
              <a:gd name="T53" fmla="*/ 0 h 31"/>
              <a:gd name="T54" fmla="*/ 2147483647 w 82"/>
              <a:gd name="T55" fmla="*/ 2147483647 h 31"/>
              <a:gd name="T56" fmla="*/ 2147483647 w 82"/>
              <a:gd name="T57" fmla="*/ 2147483647 h 31"/>
              <a:gd name="T58" fmla="*/ 0 w 82"/>
              <a:gd name="T59" fmla="*/ 2147483647 h 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2"/>
              <a:gd name="T91" fmla="*/ 0 h 31"/>
              <a:gd name="T92" fmla="*/ 82 w 82"/>
              <a:gd name="T93" fmla="*/ 31 h 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2" h="31">
                <a:moveTo>
                  <a:pt x="0" y="6"/>
                </a:moveTo>
                <a:lnTo>
                  <a:pt x="3" y="11"/>
                </a:lnTo>
                <a:lnTo>
                  <a:pt x="7" y="15"/>
                </a:lnTo>
                <a:lnTo>
                  <a:pt x="8" y="22"/>
                </a:lnTo>
                <a:lnTo>
                  <a:pt x="7" y="24"/>
                </a:lnTo>
                <a:lnTo>
                  <a:pt x="7" y="31"/>
                </a:lnTo>
                <a:lnTo>
                  <a:pt x="14" y="31"/>
                </a:lnTo>
                <a:lnTo>
                  <a:pt x="15" y="26"/>
                </a:lnTo>
                <a:lnTo>
                  <a:pt x="23" y="30"/>
                </a:lnTo>
                <a:lnTo>
                  <a:pt x="30" y="31"/>
                </a:lnTo>
                <a:lnTo>
                  <a:pt x="36" y="27"/>
                </a:lnTo>
                <a:lnTo>
                  <a:pt x="43" y="26"/>
                </a:lnTo>
                <a:lnTo>
                  <a:pt x="50" y="24"/>
                </a:lnTo>
                <a:lnTo>
                  <a:pt x="56" y="25"/>
                </a:lnTo>
                <a:lnTo>
                  <a:pt x="62" y="24"/>
                </a:lnTo>
                <a:lnTo>
                  <a:pt x="68" y="22"/>
                </a:lnTo>
                <a:lnTo>
                  <a:pt x="74" y="22"/>
                </a:lnTo>
                <a:lnTo>
                  <a:pt x="82" y="19"/>
                </a:lnTo>
                <a:lnTo>
                  <a:pt x="74" y="15"/>
                </a:lnTo>
                <a:lnTo>
                  <a:pt x="68" y="11"/>
                </a:lnTo>
                <a:lnTo>
                  <a:pt x="62" y="17"/>
                </a:lnTo>
                <a:lnTo>
                  <a:pt x="56" y="15"/>
                </a:lnTo>
                <a:lnTo>
                  <a:pt x="50" y="10"/>
                </a:lnTo>
                <a:lnTo>
                  <a:pt x="54" y="3"/>
                </a:lnTo>
                <a:lnTo>
                  <a:pt x="46" y="2"/>
                </a:lnTo>
                <a:lnTo>
                  <a:pt x="39" y="0"/>
                </a:lnTo>
                <a:lnTo>
                  <a:pt x="32" y="0"/>
                </a:lnTo>
                <a:lnTo>
                  <a:pt x="12" y="2"/>
                </a:lnTo>
                <a:lnTo>
                  <a:pt x="7" y="3"/>
                </a:lnTo>
                <a:lnTo>
                  <a:pt x="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6" name="Freeform 405"/>
          <p:cNvSpPr>
            <a:spLocks/>
          </p:cNvSpPr>
          <p:nvPr/>
        </p:nvSpPr>
        <p:spPr bwMode="auto">
          <a:xfrm>
            <a:off x="5807075" y="2128838"/>
            <a:ext cx="1588" cy="3175"/>
          </a:xfrm>
          <a:custGeom>
            <a:avLst/>
            <a:gdLst>
              <a:gd name="T0" fmla="*/ 0 w 6"/>
              <a:gd name="T1" fmla="*/ 2147483647 h 7"/>
              <a:gd name="T2" fmla="*/ 2147483647 w 6"/>
              <a:gd name="T3" fmla="*/ 2147483647 h 7"/>
              <a:gd name="T4" fmla="*/ 2147483647 w 6"/>
              <a:gd name="T5" fmla="*/ 0 h 7"/>
              <a:gd name="T6" fmla="*/ 0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3"/>
                </a:moveTo>
                <a:lnTo>
                  <a:pt x="6" y="7"/>
                </a:lnTo>
                <a:lnTo>
                  <a:pt x="6"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7" name="Freeform 406"/>
          <p:cNvSpPr>
            <a:spLocks/>
          </p:cNvSpPr>
          <p:nvPr/>
        </p:nvSpPr>
        <p:spPr bwMode="auto">
          <a:xfrm>
            <a:off x="5853113" y="2149475"/>
            <a:ext cx="3175" cy="1588"/>
          </a:xfrm>
          <a:custGeom>
            <a:avLst/>
            <a:gdLst>
              <a:gd name="T0" fmla="*/ 0 w 5"/>
              <a:gd name="T1" fmla="*/ 0 h 2"/>
              <a:gd name="T2" fmla="*/ 2147483647 w 5"/>
              <a:gd name="T3" fmla="*/ 2147483647 h 2"/>
              <a:gd name="T4" fmla="*/ 0 w 5"/>
              <a:gd name="T5" fmla="*/ 0 h 2"/>
              <a:gd name="T6" fmla="*/ 0 60000 65536"/>
              <a:gd name="T7" fmla="*/ 0 60000 65536"/>
              <a:gd name="T8" fmla="*/ 0 60000 65536"/>
              <a:gd name="T9" fmla="*/ 0 w 5"/>
              <a:gd name="T10" fmla="*/ 0 h 2"/>
              <a:gd name="T11" fmla="*/ 5 w 5"/>
              <a:gd name="T12" fmla="*/ 2 h 2"/>
            </a:gdLst>
            <a:ahLst/>
            <a:cxnLst>
              <a:cxn ang="T6">
                <a:pos x="T0" y="T1"/>
              </a:cxn>
              <a:cxn ang="T7">
                <a:pos x="T2" y="T3"/>
              </a:cxn>
              <a:cxn ang="T8">
                <a:pos x="T4" y="T5"/>
              </a:cxn>
            </a:cxnLst>
            <a:rect l="T9" t="T10" r="T11" b="T12"/>
            <a:pathLst>
              <a:path w="5" h="2">
                <a:moveTo>
                  <a:pt x="0" y="0"/>
                </a:moveTo>
                <a:lnTo>
                  <a:pt x="5" y="2"/>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8" name="Freeform 407"/>
          <p:cNvSpPr>
            <a:spLocks/>
          </p:cNvSpPr>
          <p:nvPr/>
        </p:nvSpPr>
        <p:spPr bwMode="auto">
          <a:xfrm>
            <a:off x="5867400" y="2333625"/>
            <a:ext cx="22225" cy="9525"/>
          </a:xfrm>
          <a:custGeom>
            <a:avLst/>
            <a:gdLst>
              <a:gd name="T0" fmla="*/ 2147483647 w 49"/>
              <a:gd name="T1" fmla="*/ 2147483647 h 22"/>
              <a:gd name="T2" fmla="*/ 2147483647 w 49"/>
              <a:gd name="T3" fmla="*/ 2147483647 h 22"/>
              <a:gd name="T4" fmla="*/ 2147483647 w 49"/>
              <a:gd name="T5" fmla="*/ 2147483647 h 22"/>
              <a:gd name="T6" fmla="*/ 2147483647 w 49"/>
              <a:gd name="T7" fmla="*/ 2147483647 h 22"/>
              <a:gd name="T8" fmla="*/ 2147483647 w 49"/>
              <a:gd name="T9" fmla="*/ 2147483647 h 22"/>
              <a:gd name="T10" fmla="*/ 2147483647 w 49"/>
              <a:gd name="T11" fmla="*/ 0 h 22"/>
              <a:gd name="T12" fmla="*/ 0 w 49"/>
              <a:gd name="T13" fmla="*/ 2147483647 h 22"/>
              <a:gd name="T14" fmla="*/ 2147483647 w 49"/>
              <a:gd name="T15" fmla="*/ 2147483647 h 22"/>
              <a:gd name="T16" fmla="*/ 2147483647 w 49"/>
              <a:gd name="T17" fmla="*/ 2147483647 h 22"/>
              <a:gd name="T18" fmla="*/ 2147483647 w 49"/>
              <a:gd name="T19" fmla="*/ 2147483647 h 22"/>
              <a:gd name="T20" fmla="*/ 2147483647 w 49"/>
              <a:gd name="T21" fmla="*/ 2147483647 h 22"/>
              <a:gd name="T22" fmla="*/ 2147483647 w 49"/>
              <a:gd name="T23" fmla="*/ 2147483647 h 22"/>
              <a:gd name="T24" fmla="*/ 2147483647 w 49"/>
              <a:gd name="T25" fmla="*/ 2147483647 h 22"/>
              <a:gd name="T26" fmla="*/ 2147483647 w 49"/>
              <a:gd name="T27" fmla="*/ 2147483647 h 22"/>
              <a:gd name="T28" fmla="*/ 2147483647 w 49"/>
              <a:gd name="T29" fmla="*/ 2147483647 h 22"/>
              <a:gd name="T30" fmla="*/ 2147483647 w 49"/>
              <a:gd name="T31" fmla="*/ 2147483647 h 22"/>
              <a:gd name="T32" fmla="*/ 2147483647 w 49"/>
              <a:gd name="T33" fmla="*/ 2147483647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22"/>
              <a:gd name="T53" fmla="*/ 49 w 49"/>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22">
                <a:moveTo>
                  <a:pt x="38" y="6"/>
                </a:moveTo>
                <a:lnTo>
                  <a:pt x="33" y="4"/>
                </a:lnTo>
                <a:lnTo>
                  <a:pt x="26" y="3"/>
                </a:lnTo>
                <a:lnTo>
                  <a:pt x="19" y="6"/>
                </a:lnTo>
                <a:lnTo>
                  <a:pt x="12" y="1"/>
                </a:lnTo>
                <a:lnTo>
                  <a:pt x="6" y="0"/>
                </a:lnTo>
                <a:lnTo>
                  <a:pt x="0" y="2"/>
                </a:lnTo>
                <a:lnTo>
                  <a:pt x="6" y="1"/>
                </a:lnTo>
                <a:lnTo>
                  <a:pt x="12" y="3"/>
                </a:lnTo>
                <a:lnTo>
                  <a:pt x="19" y="9"/>
                </a:lnTo>
                <a:lnTo>
                  <a:pt x="24" y="16"/>
                </a:lnTo>
                <a:lnTo>
                  <a:pt x="31" y="18"/>
                </a:lnTo>
                <a:lnTo>
                  <a:pt x="38" y="22"/>
                </a:lnTo>
                <a:lnTo>
                  <a:pt x="45" y="19"/>
                </a:lnTo>
                <a:lnTo>
                  <a:pt x="49" y="17"/>
                </a:lnTo>
                <a:lnTo>
                  <a:pt x="45" y="10"/>
                </a:lnTo>
                <a:lnTo>
                  <a:pt x="38"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19" name="Freeform 408"/>
          <p:cNvSpPr>
            <a:spLocks/>
          </p:cNvSpPr>
          <p:nvPr/>
        </p:nvSpPr>
        <p:spPr bwMode="auto">
          <a:xfrm>
            <a:off x="5873750" y="2135188"/>
            <a:ext cx="14288" cy="7937"/>
          </a:xfrm>
          <a:custGeom>
            <a:avLst/>
            <a:gdLst>
              <a:gd name="T0" fmla="*/ 0 w 32"/>
              <a:gd name="T1" fmla="*/ 2147483647 h 17"/>
              <a:gd name="T2" fmla="*/ 2147483647 w 32"/>
              <a:gd name="T3" fmla="*/ 2147483647 h 17"/>
              <a:gd name="T4" fmla="*/ 2147483647 w 32"/>
              <a:gd name="T5" fmla="*/ 2147483647 h 17"/>
              <a:gd name="T6" fmla="*/ 2147483647 w 32"/>
              <a:gd name="T7" fmla="*/ 2147483647 h 17"/>
              <a:gd name="T8" fmla="*/ 2147483647 w 32"/>
              <a:gd name="T9" fmla="*/ 2147483647 h 17"/>
              <a:gd name="T10" fmla="*/ 2147483647 w 32"/>
              <a:gd name="T11" fmla="*/ 2147483647 h 17"/>
              <a:gd name="T12" fmla="*/ 2147483647 w 32"/>
              <a:gd name="T13" fmla="*/ 2147483647 h 17"/>
              <a:gd name="T14" fmla="*/ 2147483647 w 32"/>
              <a:gd name="T15" fmla="*/ 2147483647 h 17"/>
              <a:gd name="T16" fmla="*/ 2147483647 w 32"/>
              <a:gd name="T17" fmla="*/ 2147483647 h 17"/>
              <a:gd name="T18" fmla="*/ 2147483647 w 32"/>
              <a:gd name="T19" fmla="*/ 2147483647 h 17"/>
              <a:gd name="T20" fmla="*/ 2147483647 w 32"/>
              <a:gd name="T21" fmla="*/ 2147483647 h 17"/>
              <a:gd name="T22" fmla="*/ 2147483647 w 32"/>
              <a:gd name="T23" fmla="*/ 0 h 17"/>
              <a:gd name="T24" fmla="*/ 2147483647 w 32"/>
              <a:gd name="T25" fmla="*/ 0 h 17"/>
              <a:gd name="T26" fmla="*/ 0 w 32"/>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17"/>
              <a:gd name="T44" fmla="*/ 32 w 3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17">
                <a:moveTo>
                  <a:pt x="0" y="7"/>
                </a:moveTo>
                <a:lnTo>
                  <a:pt x="8" y="10"/>
                </a:lnTo>
                <a:lnTo>
                  <a:pt x="13" y="11"/>
                </a:lnTo>
                <a:lnTo>
                  <a:pt x="20" y="15"/>
                </a:lnTo>
                <a:lnTo>
                  <a:pt x="26" y="16"/>
                </a:lnTo>
                <a:lnTo>
                  <a:pt x="32" y="17"/>
                </a:lnTo>
                <a:lnTo>
                  <a:pt x="27" y="10"/>
                </a:lnTo>
                <a:lnTo>
                  <a:pt x="26" y="3"/>
                </a:lnTo>
                <a:lnTo>
                  <a:pt x="32" y="2"/>
                </a:lnTo>
                <a:lnTo>
                  <a:pt x="26" y="2"/>
                </a:lnTo>
                <a:lnTo>
                  <a:pt x="20" y="1"/>
                </a:lnTo>
                <a:lnTo>
                  <a:pt x="13" y="0"/>
                </a:lnTo>
                <a:lnTo>
                  <a:pt x="8" y="0"/>
                </a:lnTo>
                <a:lnTo>
                  <a:pt x="0"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0" name="Freeform 409"/>
          <p:cNvSpPr>
            <a:spLocks/>
          </p:cNvSpPr>
          <p:nvPr/>
        </p:nvSpPr>
        <p:spPr bwMode="auto">
          <a:xfrm>
            <a:off x="5881688" y="2335213"/>
            <a:ext cx="4762" cy="0"/>
          </a:xfrm>
          <a:custGeom>
            <a:avLst/>
            <a:gdLst>
              <a:gd name="T0" fmla="*/ 2147483647 w 7"/>
              <a:gd name="T1" fmla="*/ 0 h 1"/>
              <a:gd name="T2" fmla="*/ 0 w 7"/>
              <a:gd name="T3" fmla="*/ 0 h 1"/>
              <a:gd name="T4" fmla="*/ 2147483647 w 7"/>
              <a:gd name="T5" fmla="*/ 0 h 1"/>
              <a:gd name="T6" fmla="*/ 2147483647 w 7"/>
              <a:gd name="T7" fmla="*/ 0 h 1"/>
              <a:gd name="T8" fmla="*/ 0 60000 65536"/>
              <a:gd name="T9" fmla="*/ 0 60000 65536"/>
              <a:gd name="T10" fmla="*/ 0 60000 65536"/>
              <a:gd name="T11" fmla="*/ 0 60000 65536"/>
              <a:gd name="T12" fmla="*/ 0 w 7"/>
              <a:gd name="T13" fmla="*/ 0 h 1"/>
              <a:gd name="T14" fmla="*/ 7 w 7"/>
              <a:gd name="T15" fmla="*/ 0 h 1"/>
            </a:gdLst>
            <a:ahLst/>
            <a:cxnLst>
              <a:cxn ang="T8">
                <a:pos x="T0" y="T1"/>
              </a:cxn>
              <a:cxn ang="T9">
                <a:pos x="T2" y="T3"/>
              </a:cxn>
              <a:cxn ang="T10">
                <a:pos x="T4" y="T5"/>
              </a:cxn>
              <a:cxn ang="T11">
                <a:pos x="T6" y="T7"/>
              </a:cxn>
            </a:cxnLst>
            <a:rect l="T12" t="T13" r="T14" b="T15"/>
            <a:pathLst>
              <a:path w="7" h="1">
                <a:moveTo>
                  <a:pt x="6" y="0"/>
                </a:moveTo>
                <a:lnTo>
                  <a:pt x="0" y="0"/>
                </a:lnTo>
                <a:lnTo>
                  <a:pt x="7" y="1"/>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1" name="Freeform 410"/>
          <p:cNvSpPr>
            <a:spLocks/>
          </p:cNvSpPr>
          <p:nvPr/>
        </p:nvSpPr>
        <p:spPr bwMode="auto">
          <a:xfrm>
            <a:off x="5891213" y="2122488"/>
            <a:ext cx="11112" cy="4762"/>
          </a:xfrm>
          <a:custGeom>
            <a:avLst/>
            <a:gdLst>
              <a:gd name="T0" fmla="*/ 0 w 24"/>
              <a:gd name="T1" fmla="*/ 2147483647 h 9"/>
              <a:gd name="T2" fmla="*/ 2147483647 w 24"/>
              <a:gd name="T3" fmla="*/ 2147483647 h 9"/>
              <a:gd name="T4" fmla="*/ 2147483647 w 24"/>
              <a:gd name="T5" fmla="*/ 2147483647 h 9"/>
              <a:gd name="T6" fmla="*/ 2147483647 w 24"/>
              <a:gd name="T7" fmla="*/ 2147483647 h 9"/>
              <a:gd name="T8" fmla="*/ 2147483647 w 24"/>
              <a:gd name="T9" fmla="*/ 2147483647 h 9"/>
              <a:gd name="T10" fmla="*/ 2147483647 w 24"/>
              <a:gd name="T11" fmla="*/ 0 h 9"/>
              <a:gd name="T12" fmla="*/ 2147483647 w 24"/>
              <a:gd name="T13" fmla="*/ 0 h 9"/>
              <a:gd name="T14" fmla="*/ 2147483647 w 24"/>
              <a:gd name="T15" fmla="*/ 0 h 9"/>
              <a:gd name="T16" fmla="*/ 2147483647 w 24"/>
              <a:gd name="T17" fmla="*/ 2147483647 h 9"/>
              <a:gd name="T18" fmla="*/ 0 w 24"/>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9"/>
              <a:gd name="T32" fmla="*/ 24 w 2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9">
                <a:moveTo>
                  <a:pt x="0" y="9"/>
                </a:moveTo>
                <a:lnTo>
                  <a:pt x="5" y="5"/>
                </a:lnTo>
                <a:lnTo>
                  <a:pt x="11" y="8"/>
                </a:lnTo>
                <a:lnTo>
                  <a:pt x="17" y="8"/>
                </a:lnTo>
                <a:lnTo>
                  <a:pt x="23" y="5"/>
                </a:lnTo>
                <a:lnTo>
                  <a:pt x="24" y="0"/>
                </a:lnTo>
                <a:lnTo>
                  <a:pt x="18" y="0"/>
                </a:lnTo>
                <a:lnTo>
                  <a:pt x="12" y="0"/>
                </a:lnTo>
                <a:lnTo>
                  <a:pt x="5" y="3"/>
                </a:lnTo>
                <a:lnTo>
                  <a:pt x="0"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2" name="Freeform 411"/>
          <p:cNvSpPr>
            <a:spLocks/>
          </p:cNvSpPr>
          <p:nvPr/>
        </p:nvSpPr>
        <p:spPr bwMode="auto">
          <a:xfrm>
            <a:off x="5892800" y="2335213"/>
            <a:ext cx="15875" cy="6350"/>
          </a:xfrm>
          <a:custGeom>
            <a:avLst/>
            <a:gdLst>
              <a:gd name="T0" fmla="*/ 2147483647 w 32"/>
              <a:gd name="T1" fmla="*/ 0 h 11"/>
              <a:gd name="T2" fmla="*/ 2147483647 w 32"/>
              <a:gd name="T3" fmla="*/ 0 h 11"/>
              <a:gd name="T4" fmla="*/ 0 w 32"/>
              <a:gd name="T5" fmla="*/ 2147483647 h 11"/>
              <a:gd name="T6" fmla="*/ 2147483647 w 32"/>
              <a:gd name="T7" fmla="*/ 2147483647 h 11"/>
              <a:gd name="T8" fmla="*/ 2147483647 w 32"/>
              <a:gd name="T9" fmla="*/ 2147483647 h 11"/>
              <a:gd name="T10" fmla="*/ 2147483647 w 32"/>
              <a:gd name="T11" fmla="*/ 2147483647 h 11"/>
              <a:gd name="T12" fmla="*/ 2147483647 w 32"/>
              <a:gd name="T13" fmla="*/ 2147483647 h 11"/>
              <a:gd name="T14" fmla="*/ 2147483647 w 32"/>
              <a:gd name="T15" fmla="*/ 2147483647 h 11"/>
              <a:gd name="T16" fmla="*/ 2147483647 w 32"/>
              <a:gd name="T17" fmla="*/ 2147483647 h 11"/>
              <a:gd name="T18" fmla="*/ 2147483647 w 32"/>
              <a:gd name="T19" fmla="*/ 2147483647 h 11"/>
              <a:gd name="T20" fmla="*/ 2147483647 w 32"/>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11"/>
              <a:gd name="T35" fmla="*/ 32 w 3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11">
                <a:moveTo>
                  <a:pt x="13" y="0"/>
                </a:moveTo>
                <a:lnTo>
                  <a:pt x="6" y="0"/>
                </a:lnTo>
                <a:lnTo>
                  <a:pt x="0" y="2"/>
                </a:lnTo>
                <a:lnTo>
                  <a:pt x="6" y="7"/>
                </a:lnTo>
                <a:lnTo>
                  <a:pt x="13" y="9"/>
                </a:lnTo>
                <a:lnTo>
                  <a:pt x="18" y="10"/>
                </a:lnTo>
                <a:lnTo>
                  <a:pt x="26" y="11"/>
                </a:lnTo>
                <a:lnTo>
                  <a:pt x="32" y="10"/>
                </a:lnTo>
                <a:lnTo>
                  <a:pt x="26" y="4"/>
                </a:lnTo>
                <a:lnTo>
                  <a:pt x="18" y="1"/>
                </a:lnTo>
                <a:lnTo>
                  <a:pt x="13"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3" name="Freeform 412"/>
          <p:cNvSpPr>
            <a:spLocks/>
          </p:cNvSpPr>
          <p:nvPr/>
        </p:nvSpPr>
        <p:spPr bwMode="auto">
          <a:xfrm>
            <a:off x="5905500" y="2124075"/>
            <a:ext cx="15875" cy="3175"/>
          </a:xfrm>
          <a:custGeom>
            <a:avLst/>
            <a:gdLst>
              <a:gd name="T0" fmla="*/ 0 w 33"/>
              <a:gd name="T1" fmla="*/ 2147483647 h 7"/>
              <a:gd name="T2" fmla="*/ 0 w 33"/>
              <a:gd name="T3" fmla="*/ 2147483647 h 7"/>
              <a:gd name="T4" fmla="*/ 2147483647 w 33"/>
              <a:gd name="T5" fmla="*/ 2147483647 h 7"/>
              <a:gd name="T6" fmla="*/ 2147483647 w 33"/>
              <a:gd name="T7" fmla="*/ 2147483647 h 7"/>
              <a:gd name="T8" fmla="*/ 2147483647 w 33"/>
              <a:gd name="T9" fmla="*/ 2147483647 h 7"/>
              <a:gd name="T10" fmla="*/ 2147483647 w 33"/>
              <a:gd name="T11" fmla="*/ 2147483647 h 7"/>
              <a:gd name="T12" fmla="*/ 2147483647 w 33"/>
              <a:gd name="T13" fmla="*/ 2147483647 h 7"/>
              <a:gd name="T14" fmla="*/ 2147483647 w 33"/>
              <a:gd name="T15" fmla="*/ 2147483647 h 7"/>
              <a:gd name="T16" fmla="*/ 2147483647 w 33"/>
              <a:gd name="T17" fmla="*/ 2147483647 h 7"/>
              <a:gd name="T18" fmla="*/ 2147483647 w 33"/>
              <a:gd name="T19" fmla="*/ 2147483647 h 7"/>
              <a:gd name="T20" fmla="*/ 2147483647 w 33"/>
              <a:gd name="T21" fmla="*/ 0 h 7"/>
              <a:gd name="T22" fmla="*/ 0 w 33"/>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7"/>
              <a:gd name="T38" fmla="*/ 33 w 33"/>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7">
                <a:moveTo>
                  <a:pt x="0" y="1"/>
                </a:moveTo>
                <a:lnTo>
                  <a:pt x="0" y="2"/>
                </a:lnTo>
                <a:lnTo>
                  <a:pt x="6" y="2"/>
                </a:lnTo>
                <a:lnTo>
                  <a:pt x="12" y="2"/>
                </a:lnTo>
                <a:lnTo>
                  <a:pt x="18" y="3"/>
                </a:lnTo>
                <a:lnTo>
                  <a:pt x="25" y="5"/>
                </a:lnTo>
                <a:lnTo>
                  <a:pt x="33" y="7"/>
                </a:lnTo>
                <a:lnTo>
                  <a:pt x="27" y="4"/>
                </a:lnTo>
                <a:lnTo>
                  <a:pt x="20" y="3"/>
                </a:lnTo>
                <a:lnTo>
                  <a:pt x="13" y="2"/>
                </a:lnTo>
                <a:lnTo>
                  <a:pt x="6"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4" name="Freeform 413"/>
          <p:cNvSpPr>
            <a:spLocks/>
          </p:cNvSpPr>
          <p:nvPr/>
        </p:nvSpPr>
        <p:spPr bwMode="auto">
          <a:xfrm>
            <a:off x="5913438" y="2135188"/>
            <a:ext cx="9525" cy="0"/>
          </a:xfrm>
          <a:custGeom>
            <a:avLst/>
            <a:gdLst>
              <a:gd name="T0" fmla="*/ 0 w 20"/>
              <a:gd name="T1" fmla="*/ 0 h 5"/>
              <a:gd name="T2" fmla="*/ 2147483647 w 20"/>
              <a:gd name="T3" fmla="*/ 0 h 5"/>
              <a:gd name="T4" fmla="*/ 2147483647 w 20"/>
              <a:gd name="T5" fmla="*/ 0 h 5"/>
              <a:gd name="T6" fmla="*/ 2147483647 w 20"/>
              <a:gd name="T7" fmla="*/ 0 h 5"/>
              <a:gd name="T8" fmla="*/ 2147483647 w 20"/>
              <a:gd name="T9" fmla="*/ 0 h 5"/>
              <a:gd name="T10" fmla="*/ 2147483647 w 20"/>
              <a:gd name="T11" fmla="*/ 0 h 5"/>
              <a:gd name="T12" fmla="*/ 0 w 20"/>
              <a:gd name="T13" fmla="*/ 0 h 5"/>
              <a:gd name="T14" fmla="*/ 0 60000 65536"/>
              <a:gd name="T15" fmla="*/ 0 60000 65536"/>
              <a:gd name="T16" fmla="*/ 0 60000 65536"/>
              <a:gd name="T17" fmla="*/ 0 60000 65536"/>
              <a:gd name="T18" fmla="*/ 0 60000 65536"/>
              <a:gd name="T19" fmla="*/ 0 60000 65536"/>
              <a:gd name="T20" fmla="*/ 0 60000 65536"/>
              <a:gd name="T21" fmla="*/ 0 w 20"/>
              <a:gd name="T22" fmla="*/ 0 h 5"/>
              <a:gd name="T23" fmla="*/ 20 w 20"/>
              <a:gd name="T24" fmla="*/ 0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5">
                <a:moveTo>
                  <a:pt x="0" y="3"/>
                </a:moveTo>
                <a:lnTo>
                  <a:pt x="7" y="4"/>
                </a:lnTo>
                <a:lnTo>
                  <a:pt x="14" y="5"/>
                </a:lnTo>
                <a:lnTo>
                  <a:pt x="20" y="2"/>
                </a:lnTo>
                <a:lnTo>
                  <a:pt x="14" y="2"/>
                </a:lnTo>
                <a:lnTo>
                  <a:pt x="7"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5" name="Freeform 414"/>
          <p:cNvSpPr>
            <a:spLocks/>
          </p:cNvSpPr>
          <p:nvPr/>
        </p:nvSpPr>
        <p:spPr bwMode="auto">
          <a:xfrm>
            <a:off x="5942013" y="2151063"/>
            <a:ext cx="30162" cy="11112"/>
          </a:xfrm>
          <a:custGeom>
            <a:avLst/>
            <a:gdLst>
              <a:gd name="T0" fmla="*/ 0 w 62"/>
              <a:gd name="T1" fmla="*/ 2147483647 h 23"/>
              <a:gd name="T2" fmla="*/ 2147483647 w 62"/>
              <a:gd name="T3" fmla="*/ 2147483647 h 23"/>
              <a:gd name="T4" fmla="*/ 2147483647 w 62"/>
              <a:gd name="T5" fmla="*/ 2147483647 h 23"/>
              <a:gd name="T6" fmla="*/ 2147483647 w 62"/>
              <a:gd name="T7" fmla="*/ 2147483647 h 23"/>
              <a:gd name="T8" fmla="*/ 2147483647 w 62"/>
              <a:gd name="T9" fmla="*/ 2147483647 h 23"/>
              <a:gd name="T10" fmla="*/ 2147483647 w 62"/>
              <a:gd name="T11" fmla="*/ 2147483647 h 23"/>
              <a:gd name="T12" fmla="*/ 2147483647 w 62"/>
              <a:gd name="T13" fmla="*/ 2147483647 h 23"/>
              <a:gd name="T14" fmla="*/ 2147483647 w 62"/>
              <a:gd name="T15" fmla="*/ 2147483647 h 23"/>
              <a:gd name="T16" fmla="*/ 2147483647 w 62"/>
              <a:gd name="T17" fmla="*/ 2147483647 h 23"/>
              <a:gd name="T18" fmla="*/ 2147483647 w 62"/>
              <a:gd name="T19" fmla="*/ 2147483647 h 23"/>
              <a:gd name="T20" fmla="*/ 2147483647 w 62"/>
              <a:gd name="T21" fmla="*/ 2147483647 h 23"/>
              <a:gd name="T22" fmla="*/ 2147483647 w 62"/>
              <a:gd name="T23" fmla="*/ 2147483647 h 23"/>
              <a:gd name="T24" fmla="*/ 2147483647 w 62"/>
              <a:gd name="T25" fmla="*/ 2147483647 h 23"/>
              <a:gd name="T26" fmla="*/ 2147483647 w 62"/>
              <a:gd name="T27" fmla="*/ 2147483647 h 23"/>
              <a:gd name="T28" fmla="*/ 2147483647 w 62"/>
              <a:gd name="T29" fmla="*/ 2147483647 h 23"/>
              <a:gd name="T30" fmla="*/ 2147483647 w 62"/>
              <a:gd name="T31" fmla="*/ 0 h 23"/>
              <a:gd name="T32" fmla="*/ 2147483647 w 62"/>
              <a:gd name="T33" fmla="*/ 2147483647 h 23"/>
              <a:gd name="T34" fmla="*/ 2147483647 w 62"/>
              <a:gd name="T35" fmla="*/ 2147483647 h 23"/>
              <a:gd name="T36" fmla="*/ 2147483647 w 62"/>
              <a:gd name="T37" fmla="*/ 2147483647 h 23"/>
              <a:gd name="T38" fmla="*/ 0 w 62"/>
              <a:gd name="T39" fmla="*/ 2147483647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
              <a:gd name="T61" fmla="*/ 0 h 23"/>
              <a:gd name="T62" fmla="*/ 62 w 62"/>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 h="23">
                <a:moveTo>
                  <a:pt x="0" y="18"/>
                </a:moveTo>
                <a:lnTo>
                  <a:pt x="4" y="22"/>
                </a:lnTo>
                <a:lnTo>
                  <a:pt x="12" y="23"/>
                </a:lnTo>
                <a:lnTo>
                  <a:pt x="18" y="22"/>
                </a:lnTo>
                <a:lnTo>
                  <a:pt x="31" y="22"/>
                </a:lnTo>
                <a:lnTo>
                  <a:pt x="38" y="22"/>
                </a:lnTo>
                <a:lnTo>
                  <a:pt x="44" y="22"/>
                </a:lnTo>
                <a:lnTo>
                  <a:pt x="49" y="15"/>
                </a:lnTo>
                <a:lnTo>
                  <a:pt x="55" y="14"/>
                </a:lnTo>
                <a:lnTo>
                  <a:pt x="62" y="9"/>
                </a:lnTo>
                <a:lnTo>
                  <a:pt x="55" y="6"/>
                </a:lnTo>
                <a:lnTo>
                  <a:pt x="49" y="3"/>
                </a:lnTo>
                <a:lnTo>
                  <a:pt x="43" y="2"/>
                </a:lnTo>
                <a:lnTo>
                  <a:pt x="37" y="1"/>
                </a:lnTo>
                <a:lnTo>
                  <a:pt x="30" y="1"/>
                </a:lnTo>
                <a:lnTo>
                  <a:pt x="24" y="0"/>
                </a:lnTo>
                <a:lnTo>
                  <a:pt x="17" y="3"/>
                </a:lnTo>
                <a:lnTo>
                  <a:pt x="13" y="10"/>
                </a:lnTo>
                <a:lnTo>
                  <a:pt x="7" y="15"/>
                </a:lnTo>
                <a:lnTo>
                  <a:pt x="0" y="1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6" name="Freeform 415"/>
          <p:cNvSpPr>
            <a:spLocks/>
          </p:cNvSpPr>
          <p:nvPr/>
        </p:nvSpPr>
        <p:spPr bwMode="auto">
          <a:xfrm>
            <a:off x="5946775" y="2009775"/>
            <a:ext cx="6350" cy="1588"/>
          </a:xfrm>
          <a:custGeom>
            <a:avLst/>
            <a:gdLst>
              <a:gd name="T0" fmla="*/ 0 w 12"/>
              <a:gd name="T1" fmla="*/ 0 h 2"/>
              <a:gd name="T2" fmla="*/ 2147483647 w 12"/>
              <a:gd name="T3" fmla="*/ 2147483647 h 2"/>
              <a:gd name="T4" fmla="*/ 2147483647 w 12"/>
              <a:gd name="T5" fmla="*/ 2147483647 h 2"/>
              <a:gd name="T6" fmla="*/ 2147483647 w 12"/>
              <a:gd name="T7" fmla="*/ 0 h 2"/>
              <a:gd name="T8" fmla="*/ 0 w 12"/>
              <a:gd name="T9" fmla="*/ 0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0"/>
                </a:moveTo>
                <a:lnTo>
                  <a:pt x="5" y="2"/>
                </a:lnTo>
                <a:lnTo>
                  <a:pt x="12" y="2"/>
                </a:lnTo>
                <a:lnTo>
                  <a:pt x="5"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7" name="Freeform 416"/>
          <p:cNvSpPr>
            <a:spLocks/>
          </p:cNvSpPr>
          <p:nvPr/>
        </p:nvSpPr>
        <p:spPr bwMode="auto">
          <a:xfrm>
            <a:off x="5946775" y="2092325"/>
            <a:ext cx="9525" cy="1588"/>
          </a:xfrm>
          <a:custGeom>
            <a:avLst/>
            <a:gdLst>
              <a:gd name="T0" fmla="*/ 2147483647 w 19"/>
              <a:gd name="T1" fmla="*/ 2147483647 h 8"/>
              <a:gd name="T2" fmla="*/ 2147483647 w 19"/>
              <a:gd name="T3" fmla="*/ 2147483647 h 8"/>
              <a:gd name="T4" fmla="*/ 2147483647 w 19"/>
              <a:gd name="T5" fmla="*/ 2147483647 h 8"/>
              <a:gd name="T6" fmla="*/ 2147483647 w 19"/>
              <a:gd name="T7" fmla="*/ 2147483647 h 8"/>
              <a:gd name="T8" fmla="*/ 2147483647 w 19"/>
              <a:gd name="T9" fmla="*/ 2147483647 h 8"/>
              <a:gd name="T10" fmla="*/ 2147483647 w 19"/>
              <a:gd name="T11" fmla="*/ 2147483647 h 8"/>
              <a:gd name="T12" fmla="*/ 0 w 19"/>
              <a:gd name="T13" fmla="*/ 0 h 8"/>
              <a:gd name="T14" fmla="*/ 2147483647 w 19"/>
              <a:gd name="T15" fmla="*/ 2147483647 h 8"/>
              <a:gd name="T16" fmla="*/ 2147483647 w 19"/>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8"/>
              <a:gd name="T29" fmla="*/ 19 w 19"/>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8">
                <a:moveTo>
                  <a:pt x="1" y="3"/>
                </a:moveTo>
                <a:lnTo>
                  <a:pt x="7" y="6"/>
                </a:lnTo>
                <a:lnTo>
                  <a:pt x="13" y="7"/>
                </a:lnTo>
                <a:lnTo>
                  <a:pt x="19" y="8"/>
                </a:lnTo>
                <a:lnTo>
                  <a:pt x="13" y="3"/>
                </a:lnTo>
                <a:lnTo>
                  <a:pt x="6" y="1"/>
                </a:lnTo>
                <a:lnTo>
                  <a:pt x="0" y="0"/>
                </a:lnTo>
                <a:lnTo>
                  <a:pt x="7" y="3"/>
                </a:lnTo>
                <a:lnTo>
                  <a:pt x="1"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8" name="Freeform 417"/>
          <p:cNvSpPr>
            <a:spLocks/>
          </p:cNvSpPr>
          <p:nvPr/>
        </p:nvSpPr>
        <p:spPr bwMode="auto">
          <a:xfrm>
            <a:off x="5969000" y="2055813"/>
            <a:ext cx="12700" cy="1587"/>
          </a:xfrm>
          <a:custGeom>
            <a:avLst/>
            <a:gdLst>
              <a:gd name="T0" fmla="*/ 0 w 25"/>
              <a:gd name="T1" fmla="*/ 0 h 4"/>
              <a:gd name="T2" fmla="*/ 2147483647 w 25"/>
              <a:gd name="T3" fmla="*/ 2147483647 h 4"/>
              <a:gd name="T4" fmla="*/ 2147483647 w 25"/>
              <a:gd name="T5" fmla="*/ 2147483647 h 4"/>
              <a:gd name="T6" fmla="*/ 2147483647 w 25"/>
              <a:gd name="T7" fmla="*/ 2147483647 h 4"/>
              <a:gd name="T8" fmla="*/ 2147483647 w 25"/>
              <a:gd name="T9" fmla="*/ 2147483647 h 4"/>
              <a:gd name="T10" fmla="*/ 2147483647 w 25"/>
              <a:gd name="T11" fmla="*/ 2147483647 h 4"/>
              <a:gd name="T12" fmla="*/ 2147483647 w 25"/>
              <a:gd name="T13" fmla="*/ 2147483647 h 4"/>
              <a:gd name="T14" fmla="*/ 2147483647 w 25"/>
              <a:gd name="T15" fmla="*/ 2147483647 h 4"/>
              <a:gd name="T16" fmla="*/ 0 w 25"/>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4"/>
              <a:gd name="T29" fmla="*/ 25 w 2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4">
                <a:moveTo>
                  <a:pt x="0" y="0"/>
                </a:moveTo>
                <a:lnTo>
                  <a:pt x="5" y="2"/>
                </a:lnTo>
                <a:lnTo>
                  <a:pt x="13" y="3"/>
                </a:lnTo>
                <a:lnTo>
                  <a:pt x="19" y="3"/>
                </a:lnTo>
                <a:lnTo>
                  <a:pt x="25" y="4"/>
                </a:lnTo>
                <a:lnTo>
                  <a:pt x="19" y="2"/>
                </a:lnTo>
                <a:lnTo>
                  <a:pt x="12" y="2"/>
                </a:lnTo>
                <a:lnTo>
                  <a:pt x="4"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29" name="Freeform 418"/>
          <p:cNvSpPr>
            <a:spLocks/>
          </p:cNvSpPr>
          <p:nvPr/>
        </p:nvSpPr>
        <p:spPr bwMode="auto">
          <a:xfrm>
            <a:off x="5969000" y="2136775"/>
            <a:ext cx="20638" cy="11113"/>
          </a:xfrm>
          <a:custGeom>
            <a:avLst/>
            <a:gdLst>
              <a:gd name="T0" fmla="*/ 0 w 42"/>
              <a:gd name="T1" fmla="*/ 2147483647 h 24"/>
              <a:gd name="T2" fmla="*/ 2147483647 w 42"/>
              <a:gd name="T3" fmla="*/ 2147483647 h 24"/>
              <a:gd name="T4" fmla="*/ 2147483647 w 42"/>
              <a:gd name="T5" fmla="*/ 2147483647 h 24"/>
              <a:gd name="T6" fmla="*/ 2147483647 w 42"/>
              <a:gd name="T7" fmla="*/ 2147483647 h 24"/>
              <a:gd name="T8" fmla="*/ 2147483647 w 42"/>
              <a:gd name="T9" fmla="*/ 2147483647 h 24"/>
              <a:gd name="T10" fmla="*/ 2147483647 w 42"/>
              <a:gd name="T11" fmla="*/ 2147483647 h 24"/>
              <a:gd name="T12" fmla="*/ 2147483647 w 42"/>
              <a:gd name="T13" fmla="*/ 2147483647 h 24"/>
              <a:gd name="T14" fmla="*/ 2147483647 w 42"/>
              <a:gd name="T15" fmla="*/ 2147483647 h 24"/>
              <a:gd name="T16" fmla="*/ 2147483647 w 42"/>
              <a:gd name="T17" fmla="*/ 2147483647 h 24"/>
              <a:gd name="T18" fmla="*/ 2147483647 w 42"/>
              <a:gd name="T19" fmla="*/ 2147483647 h 24"/>
              <a:gd name="T20" fmla="*/ 2147483647 w 42"/>
              <a:gd name="T21" fmla="*/ 2147483647 h 24"/>
              <a:gd name="T22" fmla="*/ 2147483647 w 42"/>
              <a:gd name="T23" fmla="*/ 0 h 24"/>
              <a:gd name="T24" fmla="*/ 2147483647 w 42"/>
              <a:gd name="T25" fmla="*/ 0 h 24"/>
              <a:gd name="T26" fmla="*/ 2147483647 w 42"/>
              <a:gd name="T27" fmla="*/ 2147483647 h 24"/>
              <a:gd name="T28" fmla="*/ 0 w 42"/>
              <a:gd name="T29" fmla="*/ 2147483647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24"/>
              <a:gd name="T47" fmla="*/ 42 w 42"/>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24">
                <a:moveTo>
                  <a:pt x="0" y="12"/>
                </a:moveTo>
                <a:lnTo>
                  <a:pt x="3" y="18"/>
                </a:lnTo>
                <a:lnTo>
                  <a:pt x="10" y="19"/>
                </a:lnTo>
                <a:lnTo>
                  <a:pt x="16" y="22"/>
                </a:lnTo>
                <a:lnTo>
                  <a:pt x="29" y="23"/>
                </a:lnTo>
                <a:lnTo>
                  <a:pt x="35" y="23"/>
                </a:lnTo>
                <a:lnTo>
                  <a:pt x="42" y="24"/>
                </a:lnTo>
                <a:lnTo>
                  <a:pt x="42" y="18"/>
                </a:lnTo>
                <a:lnTo>
                  <a:pt x="37" y="11"/>
                </a:lnTo>
                <a:lnTo>
                  <a:pt x="30" y="7"/>
                </a:lnTo>
                <a:lnTo>
                  <a:pt x="25" y="4"/>
                </a:lnTo>
                <a:lnTo>
                  <a:pt x="18" y="0"/>
                </a:lnTo>
                <a:lnTo>
                  <a:pt x="13" y="0"/>
                </a:lnTo>
                <a:lnTo>
                  <a:pt x="6" y="7"/>
                </a:lnTo>
                <a:lnTo>
                  <a:pt x="0"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0" name="Freeform 419"/>
          <p:cNvSpPr>
            <a:spLocks/>
          </p:cNvSpPr>
          <p:nvPr/>
        </p:nvSpPr>
        <p:spPr bwMode="auto">
          <a:xfrm>
            <a:off x="5981700" y="2066925"/>
            <a:ext cx="12700" cy="9525"/>
          </a:xfrm>
          <a:custGeom>
            <a:avLst/>
            <a:gdLst>
              <a:gd name="T0" fmla="*/ 2147483647 w 28"/>
              <a:gd name="T1" fmla="*/ 0 h 19"/>
              <a:gd name="T2" fmla="*/ 2147483647 w 28"/>
              <a:gd name="T3" fmla="*/ 0 h 19"/>
              <a:gd name="T4" fmla="*/ 2147483647 w 28"/>
              <a:gd name="T5" fmla="*/ 2147483647 h 19"/>
              <a:gd name="T6" fmla="*/ 2147483647 w 28"/>
              <a:gd name="T7" fmla="*/ 2147483647 h 19"/>
              <a:gd name="T8" fmla="*/ 2147483647 w 28"/>
              <a:gd name="T9" fmla="*/ 2147483647 h 19"/>
              <a:gd name="T10" fmla="*/ 0 w 28"/>
              <a:gd name="T11" fmla="*/ 2147483647 h 19"/>
              <a:gd name="T12" fmla="*/ 2147483647 w 28"/>
              <a:gd name="T13" fmla="*/ 2147483647 h 19"/>
              <a:gd name="T14" fmla="*/ 2147483647 w 28"/>
              <a:gd name="T15" fmla="*/ 2147483647 h 19"/>
              <a:gd name="T16" fmla="*/ 2147483647 w 28"/>
              <a:gd name="T17" fmla="*/ 2147483647 h 19"/>
              <a:gd name="T18" fmla="*/ 2147483647 w 28"/>
              <a:gd name="T19" fmla="*/ 2147483647 h 19"/>
              <a:gd name="T20" fmla="*/ 2147483647 w 28"/>
              <a:gd name="T21" fmla="*/ 2147483647 h 19"/>
              <a:gd name="T22" fmla="*/ 2147483647 w 28"/>
              <a:gd name="T23" fmla="*/ 2147483647 h 19"/>
              <a:gd name="T24" fmla="*/ 2147483647 w 28"/>
              <a:gd name="T25" fmla="*/ 2147483647 h 19"/>
              <a:gd name="T26" fmla="*/ 2147483647 w 28"/>
              <a:gd name="T27" fmla="*/ 2147483647 h 19"/>
              <a:gd name="T28" fmla="*/ 2147483647 w 28"/>
              <a:gd name="T29" fmla="*/ 0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19"/>
              <a:gd name="T47" fmla="*/ 28 w 28"/>
              <a:gd name="T48" fmla="*/ 19 h 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19">
                <a:moveTo>
                  <a:pt x="17" y="0"/>
                </a:moveTo>
                <a:lnTo>
                  <a:pt x="10" y="0"/>
                </a:lnTo>
                <a:lnTo>
                  <a:pt x="13" y="7"/>
                </a:lnTo>
                <a:lnTo>
                  <a:pt x="7" y="7"/>
                </a:lnTo>
                <a:lnTo>
                  <a:pt x="1" y="3"/>
                </a:lnTo>
                <a:lnTo>
                  <a:pt x="0" y="9"/>
                </a:lnTo>
                <a:lnTo>
                  <a:pt x="6" y="13"/>
                </a:lnTo>
                <a:lnTo>
                  <a:pt x="12" y="11"/>
                </a:lnTo>
                <a:lnTo>
                  <a:pt x="20" y="17"/>
                </a:lnTo>
                <a:lnTo>
                  <a:pt x="26" y="19"/>
                </a:lnTo>
                <a:lnTo>
                  <a:pt x="22" y="12"/>
                </a:lnTo>
                <a:lnTo>
                  <a:pt x="28" y="10"/>
                </a:lnTo>
                <a:lnTo>
                  <a:pt x="22" y="4"/>
                </a:lnTo>
                <a:lnTo>
                  <a:pt x="16" y="4"/>
                </a:lnTo>
                <a:lnTo>
                  <a:pt x="17"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1" name="Freeform 420"/>
          <p:cNvSpPr>
            <a:spLocks/>
          </p:cNvSpPr>
          <p:nvPr/>
        </p:nvSpPr>
        <p:spPr bwMode="auto">
          <a:xfrm>
            <a:off x="5983288" y="2052638"/>
            <a:ext cx="17462" cy="3175"/>
          </a:xfrm>
          <a:custGeom>
            <a:avLst/>
            <a:gdLst>
              <a:gd name="T0" fmla="*/ 2147483647 w 38"/>
              <a:gd name="T1" fmla="*/ 2147483647 h 6"/>
              <a:gd name="T2" fmla="*/ 2147483647 w 38"/>
              <a:gd name="T3" fmla="*/ 2147483647 h 6"/>
              <a:gd name="T4" fmla="*/ 2147483647 w 38"/>
              <a:gd name="T5" fmla="*/ 2147483647 h 6"/>
              <a:gd name="T6" fmla="*/ 2147483647 w 38"/>
              <a:gd name="T7" fmla="*/ 2147483647 h 6"/>
              <a:gd name="T8" fmla="*/ 2147483647 w 38"/>
              <a:gd name="T9" fmla="*/ 2147483647 h 6"/>
              <a:gd name="T10" fmla="*/ 2147483647 w 38"/>
              <a:gd name="T11" fmla="*/ 0 h 6"/>
              <a:gd name="T12" fmla="*/ 2147483647 w 38"/>
              <a:gd name="T13" fmla="*/ 0 h 6"/>
              <a:gd name="T14" fmla="*/ 2147483647 w 38"/>
              <a:gd name="T15" fmla="*/ 0 h 6"/>
              <a:gd name="T16" fmla="*/ 0 w 38"/>
              <a:gd name="T17" fmla="*/ 2147483647 h 6"/>
              <a:gd name="T18" fmla="*/ 2147483647 w 38"/>
              <a:gd name="T19" fmla="*/ 2147483647 h 6"/>
              <a:gd name="T20" fmla="*/ 2147483647 w 38"/>
              <a:gd name="T21" fmla="*/ 2147483647 h 6"/>
              <a:gd name="T22" fmla="*/ 2147483647 w 38"/>
              <a:gd name="T23" fmla="*/ 2147483647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6"/>
              <a:gd name="T38" fmla="*/ 38 w 38"/>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6">
                <a:moveTo>
                  <a:pt x="25" y="6"/>
                </a:moveTo>
                <a:lnTo>
                  <a:pt x="32" y="4"/>
                </a:lnTo>
                <a:lnTo>
                  <a:pt x="38" y="5"/>
                </a:lnTo>
                <a:lnTo>
                  <a:pt x="32" y="2"/>
                </a:lnTo>
                <a:lnTo>
                  <a:pt x="26" y="1"/>
                </a:lnTo>
                <a:lnTo>
                  <a:pt x="20" y="0"/>
                </a:lnTo>
                <a:lnTo>
                  <a:pt x="13" y="0"/>
                </a:lnTo>
                <a:lnTo>
                  <a:pt x="7" y="0"/>
                </a:lnTo>
                <a:lnTo>
                  <a:pt x="0" y="1"/>
                </a:lnTo>
                <a:lnTo>
                  <a:pt x="6" y="2"/>
                </a:lnTo>
                <a:lnTo>
                  <a:pt x="19" y="2"/>
                </a:lnTo>
                <a:lnTo>
                  <a:pt x="25"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2" name="Freeform 421"/>
          <p:cNvSpPr>
            <a:spLocks/>
          </p:cNvSpPr>
          <p:nvPr/>
        </p:nvSpPr>
        <p:spPr bwMode="auto">
          <a:xfrm>
            <a:off x="5986463" y="2122488"/>
            <a:ext cx="7937" cy="3175"/>
          </a:xfrm>
          <a:custGeom>
            <a:avLst/>
            <a:gdLst>
              <a:gd name="T0" fmla="*/ 2147483647 w 14"/>
              <a:gd name="T1" fmla="*/ 2147483647 h 4"/>
              <a:gd name="T2" fmla="*/ 2147483647 w 14"/>
              <a:gd name="T3" fmla="*/ 0 h 4"/>
              <a:gd name="T4" fmla="*/ 0 w 14"/>
              <a:gd name="T5" fmla="*/ 0 h 4"/>
              <a:gd name="T6" fmla="*/ 2147483647 w 14"/>
              <a:gd name="T7" fmla="*/ 2147483647 h 4"/>
              <a:gd name="T8" fmla="*/ 2147483647 w 14"/>
              <a:gd name="T9" fmla="*/ 2147483647 h 4"/>
              <a:gd name="T10" fmla="*/ 2147483647 w 14"/>
              <a:gd name="T11" fmla="*/ 2147483647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14" y="4"/>
                </a:moveTo>
                <a:lnTo>
                  <a:pt x="7" y="0"/>
                </a:lnTo>
                <a:lnTo>
                  <a:pt x="0" y="0"/>
                </a:lnTo>
                <a:lnTo>
                  <a:pt x="7" y="3"/>
                </a:lnTo>
                <a:lnTo>
                  <a:pt x="13" y="4"/>
                </a:lnTo>
                <a:lnTo>
                  <a:pt x="14"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3" name="Freeform 422"/>
          <p:cNvSpPr>
            <a:spLocks/>
          </p:cNvSpPr>
          <p:nvPr/>
        </p:nvSpPr>
        <p:spPr bwMode="auto">
          <a:xfrm>
            <a:off x="6021388" y="2106613"/>
            <a:ext cx="7937" cy="3175"/>
          </a:xfrm>
          <a:custGeom>
            <a:avLst/>
            <a:gdLst>
              <a:gd name="T0" fmla="*/ 2147483647 w 13"/>
              <a:gd name="T1" fmla="*/ 0 h 7"/>
              <a:gd name="T2" fmla="*/ 0 w 13"/>
              <a:gd name="T3" fmla="*/ 2147483647 h 7"/>
              <a:gd name="T4" fmla="*/ 2147483647 w 13"/>
              <a:gd name="T5" fmla="*/ 2147483647 h 7"/>
              <a:gd name="T6" fmla="*/ 2147483647 w 13"/>
              <a:gd name="T7" fmla="*/ 2147483647 h 7"/>
              <a:gd name="T8" fmla="*/ 2147483647 w 13"/>
              <a:gd name="T9" fmla="*/ 0 h 7"/>
              <a:gd name="T10" fmla="*/ 2147483647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6" y="0"/>
                </a:moveTo>
                <a:lnTo>
                  <a:pt x="0" y="1"/>
                </a:lnTo>
                <a:lnTo>
                  <a:pt x="7" y="6"/>
                </a:lnTo>
                <a:lnTo>
                  <a:pt x="13" y="7"/>
                </a:lnTo>
                <a:lnTo>
                  <a:pt x="7" y="0"/>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4" name="Freeform 423"/>
          <p:cNvSpPr>
            <a:spLocks/>
          </p:cNvSpPr>
          <p:nvPr/>
        </p:nvSpPr>
        <p:spPr bwMode="auto">
          <a:xfrm>
            <a:off x="6032500" y="2106613"/>
            <a:ext cx="15875" cy="3175"/>
          </a:xfrm>
          <a:custGeom>
            <a:avLst/>
            <a:gdLst>
              <a:gd name="T0" fmla="*/ 0 w 31"/>
              <a:gd name="T1" fmla="*/ 2147483647 h 7"/>
              <a:gd name="T2" fmla="*/ 2147483647 w 31"/>
              <a:gd name="T3" fmla="*/ 2147483647 h 7"/>
              <a:gd name="T4" fmla="*/ 2147483647 w 31"/>
              <a:gd name="T5" fmla="*/ 2147483647 h 7"/>
              <a:gd name="T6" fmla="*/ 2147483647 w 31"/>
              <a:gd name="T7" fmla="*/ 2147483647 h 7"/>
              <a:gd name="T8" fmla="*/ 2147483647 w 31"/>
              <a:gd name="T9" fmla="*/ 2147483647 h 7"/>
              <a:gd name="T10" fmla="*/ 2147483647 w 31"/>
              <a:gd name="T11" fmla="*/ 2147483647 h 7"/>
              <a:gd name="T12" fmla="*/ 2147483647 w 31"/>
              <a:gd name="T13" fmla="*/ 2147483647 h 7"/>
              <a:gd name="T14" fmla="*/ 2147483647 w 31"/>
              <a:gd name="T15" fmla="*/ 0 h 7"/>
              <a:gd name="T16" fmla="*/ 2147483647 w 31"/>
              <a:gd name="T17" fmla="*/ 2147483647 h 7"/>
              <a:gd name="T18" fmla="*/ 0 w 31"/>
              <a:gd name="T19" fmla="*/ 2147483647 h 7"/>
              <a:gd name="T20" fmla="*/ 0 w 31"/>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7"/>
              <a:gd name="T35" fmla="*/ 31 w 31"/>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7">
                <a:moveTo>
                  <a:pt x="0" y="4"/>
                </a:moveTo>
                <a:lnTo>
                  <a:pt x="6" y="4"/>
                </a:lnTo>
                <a:lnTo>
                  <a:pt x="12" y="5"/>
                </a:lnTo>
                <a:lnTo>
                  <a:pt x="19" y="6"/>
                </a:lnTo>
                <a:lnTo>
                  <a:pt x="25" y="7"/>
                </a:lnTo>
                <a:lnTo>
                  <a:pt x="31" y="5"/>
                </a:lnTo>
                <a:lnTo>
                  <a:pt x="25" y="1"/>
                </a:lnTo>
                <a:lnTo>
                  <a:pt x="12" y="0"/>
                </a:lnTo>
                <a:lnTo>
                  <a:pt x="6" y="1"/>
                </a:lnTo>
                <a:lnTo>
                  <a:pt x="0" y="2"/>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5" name="Freeform 424"/>
          <p:cNvSpPr>
            <a:spLocks/>
          </p:cNvSpPr>
          <p:nvPr/>
        </p:nvSpPr>
        <p:spPr bwMode="auto">
          <a:xfrm>
            <a:off x="6049963" y="1943100"/>
            <a:ext cx="55562" cy="9525"/>
          </a:xfrm>
          <a:custGeom>
            <a:avLst/>
            <a:gdLst>
              <a:gd name="T0" fmla="*/ 2147483647 w 116"/>
              <a:gd name="T1" fmla="*/ 2147483647 h 23"/>
              <a:gd name="T2" fmla="*/ 2147483647 w 116"/>
              <a:gd name="T3" fmla="*/ 2147483647 h 23"/>
              <a:gd name="T4" fmla="*/ 2147483647 w 116"/>
              <a:gd name="T5" fmla="*/ 2147483647 h 23"/>
              <a:gd name="T6" fmla="*/ 2147483647 w 116"/>
              <a:gd name="T7" fmla="*/ 2147483647 h 23"/>
              <a:gd name="T8" fmla="*/ 2147483647 w 116"/>
              <a:gd name="T9" fmla="*/ 2147483647 h 23"/>
              <a:gd name="T10" fmla="*/ 2147483647 w 116"/>
              <a:gd name="T11" fmla="*/ 2147483647 h 23"/>
              <a:gd name="T12" fmla="*/ 2147483647 w 116"/>
              <a:gd name="T13" fmla="*/ 2147483647 h 23"/>
              <a:gd name="T14" fmla="*/ 2147483647 w 116"/>
              <a:gd name="T15" fmla="*/ 2147483647 h 23"/>
              <a:gd name="T16" fmla="*/ 2147483647 w 116"/>
              <a:gd name="T17" fmla="*/ 2147483647 h 23"/>
              <a:gd name="T18" fmla="*/ 2147483647 w 116"/>
              <a:gd name="T19" fmla="*/ 2147483647 h 23"/>
              <a:gd name="T20" fmla="*/ 2147483647 w 116"/>
              <a:gd name="T21" fmla="*/ 2147483647 h 23"/>
              <a:gd name="T22" fmla="*/ 2147483647 w 116"/>
              <a:gd name="T23" fmla="*/ 2147483647 h 23"/>
              <a:gd name="T24" fmla="*/ 2147483647 w 116"/>
              <a:gd name="T25" fmla="*/ 2147483647 h 23"/>
              <a:gd name="T26" fmla="*/ 2147483647 w 116"/>
              <a:gd name="T27" fmla="*/ 2147483647 h 23"/>
              <a:gd name="T28" fmla="*/ 2147483647 w 116"/>
              <a:gd name="T29" fmla="*/ 2147483647 h 23"/>
              <a:gd name="T30" fmla="*/ 2147483647 w 116"/>
              <a:gd name="T31" fmla="*/ 2147483647 h 23"/>
              <a:gd name="T32" fmla="*/ 2147483647 w 116"/>
              <a:gd name="T33" fmla="*/ 2147483647 h 23"/>
              <a:gd name="T34" fmla="*/ 2147483647 w 116"/>
              <a:gd name="T35" fmla="*/ 2147483647 h 23"/>
              <a:gd name="T36" fmla="*/ 2147483647 w 116"/>
              <a:gd name="T37" fmla="*/ 2147483647 h 23"/>
              <a:gd name="T38" fmla="*/ 2147483647 w 116"/>
              <a:gd name="T39" fmla="*/ 2147483647 h 23"/>
              <a:gd name="T40" fmla="*/ 2147483647 w 116"/>
              <a:gd name="T41" fmla="*/ 2147483647 h 23"/>
              <a:gd name="T42" fmla="*/ 2147483647 w 116"/>
              <a:gd name="T43" fmla="*/ 2147483647 h 23"/>
              <a:gd name="T44" fmla="*/ 2147483647 w 116"/>
              <a:gd name="T45" fmla="*/ 2147483647 h 23"/>
              <a:gd name="T46" fmla="*/ 2147483647 w 116"/>
              <a:gd name="T47" fmla="*/ 2147483647 h 23"/>
              <a:gd name="T48" fmla="*/ 2147483647 w 116"/>
              <a:gd name="T49" fmla="*/ 2147483647 h 23"/>
              <a:gd name="T50" fmla="*/ 2147483647 w 116"/>
              <a:gd name="T51" fmla="*/ 2147483647 h 23"/>
              <a:gd name="T52" fmla="*/ 2147483647 w 116"/>
              <a:gd name="T53" fmla="*/ 2147483647 h 23"/>
              <a:gd name="T54" fmla="*/ 2147483647 w 116"/>
              <a:gd name="T55" fmla="*/ 2147483647 h 23"/>
              <a:gd name="T56" fmla="*/ 2147483647 w 116"/>
              <a:gd name="T57" fmla="*/ 2147483647 h 23"/>
              <a:gd name="T58" fmla="*/ 2147483647 w 116"/>
              <a:gd name="T59" fmla="*/ 0 h 23"/>
              <a:gd name="T60" fmla="*/ 2147483647 w 116"/>
              <a:gd name="T61" fmla="*/ 0 h 23"/>
              <a:gd name="T62" fmla="*/ 2147483647 w 116"/>
              <a:gd name="T63" fmla="*/ 2147483647 h 23"/>
              <a:gd name="T64" fmla="*/ 2147483647 w 116"/>
              <a:gd name="T65" fmla="*/ 0 h 23"/>
              <a:gd name="T66" fmla="*/ 0 w 116"/>
              <a:gd name="T67" fmla="*/ 0 h 23"/>
              <a:gd name="T68" fmla="*/ 2147483647 w 116"/>
              <a:gd name="T69" fmla="*/ 2147483647 h 23"/>
              <a:gd name="T70" fmla="*/ 2147483647 w 116"/>
              <a:gd name="T71" fmla="*/ 2147483647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
              <a:gd name="T109" fmla="*/ 0 h 23"/>
              <a:gd name="T110" fmla="*/ 116 w 116"/>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 h="23">
                <a:moveTo>
                  <a:pt x="10" y="3"/>
                </a:moveTo>
                <a:lnTo>
                  <a:pt x="18" y="8"/>
                </a:lnTo>
                <a:lnTo>
                  <a:pt x="24" y="12"/>
                </a:lnTo>
                <a:lnTo>
                  <a:pt x="31" y="14"/>
                </a:lnTo>
                <a:lnTo>
                  <a:pt x="37" y="14"/>
                </a:lnTo>
                <a:lnTo>
                  <a:pt x="57" y="14"/>
                </a:lnTo>
                <a:lnTo>
                  <a:pt x="63" y="16"/>
                </a:lnTo>
                <a:lnTo>
                  <a:pt x="69" y="17"/>
                </a:lnTo>
                <a:lnTo>
                  <a:pt x="63" y="18"/>
                </a:lnTo>
                <a:lnTo>
                  <a:pt x="57" y="19"/>
                </a:lnTo>
                <a:lnTo>
                  <a:pt x="63" y="22"/>
                </a:lnTo>
                <a:lnTo>
                  <a:pt x="69" y="22"/>
                </a:lnTo>
                <a:lnTo>
                  <a:pt x="77" y="23"/>
                </a:lnTo>
                <a:lnTo>
                  <a:pt x="84" y="22"/>
                </a:lnTo>
                <a:lnTo>
                  <a:pt x="90" y="22"/>
                </a:lnTo>
                <a:lnTo>
                  <a:pt x="96" y="20"/>
                </a:lnTo>
                <a:lnTo>
                  <a:pt x="110" y="16"/>
                </a:lnTo>
                <a:lnTo>
                  <a:pt x="116" y="14"/>
                </a:lnTo>
                <a:lnTo>
                  <a:pt x="110" y="7"/>
                </a:lnTo>
                <a:lnTo>
                  <a:pt x="103" y="6"/>
                </a:lnTo>
                <a:lnTo>
                  <a:pt x="96" y="5"/>
                </a:lnTo>
                <a:lnTo>
                  <a:pt x="90" y="5"/>
                </a:lnTo>
                <a:lnTo>
                  <a:pt x="85" y="3"/>
                </a:lnTo>
                <a:lnTo>
                  <a:pt x="79" y="2"/>
                </a:lnTo>
                <a:lnTo>
                  <a:pt x="72" y="2"/>
                </a:lnTo>
                <a:lnTo>
                  <a:pt x="66" y="3"/>
                </a:lnTo>
                <a:lnTo>
                  <a:pt x="59" y="1"/>
                </a:lnTo>
                <a:lnTo>
                  <a:pt x="47" y="1"/>
                </a:lnTo>
                <a:lnTo>
                  <a:pt x="39" y="1"/>
                </a:lnTo>
                <a:lnTo>
                  <a:pt x="34" y="0"/>
                </a:lnTo>
                <a:lnTo>
                  <a:pt x="21" y="0"/>
                </a:lnTo>
                <a:lnTo>
                  <a:pt x="13" y="1"/>
                </a:lnTo>
                <a:lnTo>
                  <a:pt x="7" y="0"/>
                </a:lnTo>
                <a:lnTo>
                  <a:pt x="0" y="0"/>
                </a:lnTo>
                <a:lnTo>
                  <a:pt x="6" y="1"/>
                </a:lnTo>
                <a:lnTo>
                  <a:pt x="1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6" name="Freeform 425"/>
          <p:cNvSpPr>
            <a:spLocks/>
          </p:cNvSpPr>
          <p:nvPr/>
        </p:nvSpPr>
        <p:spPr bwMode="auto">
          <a:xfrm>
            <a:off x="6053138" y="1912938"/>
            <a:ext cx="109537" cy="31750"/>
          </a:xfrm>
          <a:custGeom>
            <a:avLst/>
            <a:gdLst>
              <a:gd name="T0" fmla="*/ 2147483647 w 229"/>
              <a:gd name="T1" fmla="*/ 2147483647 h 66"/>
              <a:gd name="T2" fmla="*/ 2147483647 w 229"/>
              <a:gd name="T3" fmla="*/ 2147483647 h 66"/>
              <a:gd name="T4" fmla="*/ 2147483647 w 229"/>
              <a:gd name="T5" fmla="*/ 2147483647 h 66"/>
              <a:gd name="T6" fmla="*/ 2147483647 w 229"/>
              <a:gd name="T7" fmla="*/ 2147483647 h 66"/>
              <a:gd name="T8" fmla="*/ 2147483647 w 229"/>
              <a:gd name="T9" fmla="*/ 2147483647 h 66"/>
              <a:gd name="T10" fmla="*/ 2147483647 w 229"/>
              <a:gd name="T11" fmla="*/ 2147483647 h 66"/>
              <a:gd name="T12" fmla="*/ 2147483647 w 229"/>
              <a:gd name="T13" fmla="*/ 2147483647 h 66"/>
              <a:gd name="T14" fmla="*/ 2147483647 w 229"/>
              <a:gd name="T15" fmla="*/ 2147483647 h 66"/>
              <a:gd name="T16" fmla="*/ 2147483647 w 229"/>
              <a:gd name="T17" fmla="*/ 2147483647 h 66"/>
              <a:gd name="T18" fmla="*/ 2147483647 w 229"/>
              <a:gd name="T19" fmla="*/ 2147483647 h 66"/>
              <a:gd name="T20" fmla="*/ 2147483647 w 229"/>
              <a:gd name="T21" fmla="*/ 2147483647 h 66"/>
              <a:gd name="T22" fmla="*/ 2147483647 w 229"/>
              <a:gd name="T23" fmla="*/ 2147483647 h 66"/>
              <a:gd name="T24" fmla="*/ 2147483647 w 229"/>
              <a:gd name="T25" fmla="*/ 2147483647 h 66"/>
              <a:gd name="T26" fmla="*/ 2147483647 w 229"/>
              <a:gd name="T27" fmla="*/ 2147483647 h 66"/>
              <a:gd name="T28" fmla="*/ 2147483647 w 229"/>
              <a:gd name="T29" fmla="*/ 2147483647 h 66"/>
              <a:gd name="T30" fmla="*/ 2147483647 w 229"/>
              <a:gd name="T31" fmla="*/ 2147483647 h 66"/>
              <a:gd name="T32" fmla="*/ 2147483647 w 229"/>
              <a:gd name="T33" fmla="*/ 2147483647 h 66"/>
              <a:gd name="T34" fmla="*/ 2147483647 w 229"/>
              <a:gd name="T35" fmla="*/ 2147483647 h 66"/>
              <a:gd name="T36" fmla="*/ 2147483647 w 229"/>
              <a:gd name="T37" fmla="*/ 2147483647 h 66"/>
              <a:gd name="T38" fmla="*/ 2147483647 w 229"/>
              <a:gd name="T39" fmla="*/ 2147483647 h 66"/>
              <a:gd name="T40" fmla="*/ 2147483647 w 229"/>
              <a:gd name="T41" fmla="*/ 2147483647 h 66"/>
              <a:gd name="T42" fmla="*/ 2147483647 w 229"/>
              <a:gd name="T43" fmla="*/ 2147483647 h 66"/>
              <a:gd name="T44" fmla="*/ 2147483647 w 229"/>
              <a:gd name="T45" fmla="*/ 2147483647 h 66"/>
              <a:gd name="T46" fmla="*/ 2147483647 w 229"/>
              <a:gd name="T47" fmla="*/ 2147483647 h 66"/>
              <a:gd name="T48" fmla="*/ 2147483647 w 229"/>
              <a:gd name="T49" fmla="*/ 2147483647 h 66"/>
              <a:gd name="T50" fmla="*/ 2147483647 w 229"/>
              <a:gd name="T51" fmla="*/ 2147483647 h 66"/>
              <a:gd name="T52" fmla="*/ 2147483647 w 229"/>
              <a:gd name="T53" fmla="*/ 2147483647 h 66"/>
              <a:gd name="T54" fmla="*/ 2147483647 w 229"/>
              <a:gd name="T55" fmla="*/ 2147483647 h 66"/>
              <a:gd name="T56" fmla="*/ 2147483647 w 229"/>
              <a:gd name="T57" fmla="*/ 2147483647 h 66"/>
              <a:gd name="T58" fmla="*/ 2147483647 w 229"/>
              <a:gd name="T59" fmla="*/ 2147483647 h 66"/>
              <a:gd name="T60" fmla="*/ 2147483647 w 229"/>
              <a:gd name="T61" fmla="*/ 2147483647 h 66"/>
              <a:gd name="T62" fmla="*/ 2147483647 w 229"/>
              <a:gd name="T63" fmla="*/ 2147483647 h 66"/>
              <a:gd name="T64" fmla="*/ 2147483647 w 229"/>
              <a:gd name="T65" fmla="*/ 2147483647 h 66"/>
              <a:gd name="T66" fmla="*/ 2147483647 w 229"/>
              <a:gd name="T67" fmla="*/ 2147483647 h 66"/>
              <a:gd name="T68" fmla="*/ 2147483647 w 229"/>
              <a:gd name="T69" fmla="*/ 2147483647 h 66"/>
              <a:gd name="T70" fmla="*/ 2147483647 w 229"/>
              <a:gd name="T71" fmla="*/ 2147483647 h 66"/>
              <a:gd name="T72" fmla="*/ 2147483647 w 229"/>
              <a:gd name="T73" fmla="*/ 2147483647 h 66"/>
              <a:gd name="T74" fmla="*/ 2147483647 w 229"/>
              <a:gd name="T75" fmla="*/ 0 h 66"/>
              <a:gd name="T76" fmla="*/ 2147483647 w 229"/>
              <a:gd name="T77" fmla="*/ 2147483647 h 66"/>
              <a:gd name="T78" fmla="*/ 2147483647 w 229"/>
              <a:gd name="T79" fmla="*/ 2147483647 h 66"/>
              <a:gd name="T80" fmla="*/ 2147483647 w 229"/>
              <a:gd name="T81" fmla="*/ 2147483647 h 66"/>
              <a:gd name="T82" fmla="*/ 2147483647 w 229"/>
              <a:gd name="T83" fmla="*/ 2147483647 h 66"/>
              <a:gd name="T84" fmla="*/ 2147483647 w 229"/>
              <a:gd name="T85" fmla="*/ 2147483647 h 66"/>
              <a:gd name="T86" fmla="*/ 2147483647 w 229"/>
              <a:gd name="T87" fmla="*/ 2147483647 h 66"/>
              <a:gd name="T88" fmla="*/ 2147483647 w 229"/>
              <a:gd name="T89" fmla="*/ 2147483647 h 66"/>
              <a:gd name="T90" fmla="*/ 2147483647 w 229"/>
              <a:gd name="T91" fmla="*/ 2147483647 h 66"/>
              <a:gd name="T92" fmla="*/ 2147483647 w 229"/>
              <a:gd name="T93" fmla="*/ 2147483647 h 66"/>
              <a:gd name="T94" fmla="*/ 2147483647 w 229"/>
              <a:gd name="T95" fmla="*/ 2147483647 h 66"/>
              <a:gd name="T96" fmla="*/ 2147483647 w 229"/>
              <a:gd name="T97" fmla="*/ 2147483647 h 66"/>
              <a:gd name="T98" fmla="*/ 2147483647 w 229"/>
              <a:gd name="T99" fmla="*/ 2147483647 h 66"/>
              <a:gd name="T100" fmla="*/ 2147483647 w 229"/>
              <a:gd name="T101" fmla="*/ 2147483647 h 66"/>
              <a:gd name="T102" fmla="*/ 2147483647 w 229"/>
              <a:gd name="T103" fmla="*/ 2147483647 h 66"/>
              <a:gd name="T104" fmla="*/ 2147483647 w 229"/>
              <a:gd name="T105" fmla="*/ 2147483647 h 66"/>
              <a:gd name="T106" fmla="*/ 2147483647 w 229"/>
              <a:gd name="T107" fmla="*/ 2147483647 h 66"/>
              <a:gd name="T108" fmla="*/ 2147483647 w 229"/>
              <a:gd name="T109" fmla="*/ 2147483647 h 66"/>
              <a:gd name="T110" fmla="*/ 2147483647 w 229"/>
              <a:gd name="T111" fmla="*/ 2147483647 h 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9"/>
              <a:gd name="T169" fmla="*/ 0 h 66"/>
              <a:gd name="T170" fmla="*/ 229 w 229"/>
              <a:gd name="T171" fmla="*/ 66 h 6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9" h="66">
                <a:moveTo>
                  <a:pt x="6" y="52"/>
                </a:moveTo>
                <a:lnTo>
                  <a:pt x="7" y="52"/>
                </a:lnTo>
                <a:lnTo>
                  <a:pt x="14" y="50"/>
                </a:lnTo>
                <a:lnTo>
                  <a:pt x="39" y="50"/>
                </a:lnTo>
                <a:lnTo>
                  <a:pt x="53" y="49"/>
                </a:lnTo>
                <a:lnTo>
                  <a:pt x="60" y="49"/>
                </a:lnTo>
                <a:lnTo>
                  <a:pt x="66" y="50"/>
                </a:lnTo>
                <a:lnTo>
                  <a:pt x="73" y="53"/>
                </a:lnTo>
                <a:lnTo>
                  <a:pt x="66" y="52"/>
                </a:lnTo>
                <a:lnTo>
                  <a:pt x="59" y="50"/>
                </a:lnTo>
                <a:lnTo>
                  <a:pt x="47" y="50"/>
                </a:lnTo>
                <a:lnTo>
                  <a:pt x="39" y="52"/>
                </a:lnTo>
                <a:lnTo>
                  <a:pt x="33" y="52"/>
                </a:lnTo>
                <a:lnTo>
                  <a:pt x="27" y="52"/>
                </a:lnTo>
                <a:lnTo>
                  <a:pt x="39" y="55"/>
                </a:lnTo>
                <a:lnTo>
                  <a:pt x="47" y="55"/>
                </a:lnTo>
                <a:lnTo>
                  <a:pt x="52" y="56"/>
                </a:lnTo>
                <a:lnTo>
                  <a:pt x="59" y="58"/>
                </a:lnTo>
                <a:lnTo>
                  <a:pt x="53" y="57"/>
                </a:lnTo>
                <a:lnTo>
                  <a:pt x="47" y="57"/>
                </a:lnTo>
                <a:lnTo>
                  <a:pt x="41" y="57"/>
                </a:lnTo>
                <a:lnTo>
                  <a:pt x="33" y="58"/>
                </a:lnTo>
                <a:lnTo>
                  <a:pt x="41" y="58"/>
                </a:lnTo>
                <a:lnTo>
                  <a:pt x="48" y="58"/>
                </a:lnTo>
                <a:lnTo>
                  <a:pt x="55" y="58"/>
                </a:lnTo>
                <a:lnTo>
                  <a:pt x="60" y="60"/>
                </a:lnTo>
                <a:lnTo>
                  <a:pt x="67" y="61"/>
                </a:lnTo>
                <a:lnTo>
                  <a:pt x="75" y="62"/>
                </a:lnTo>
                <a:lnTo>
                  <a:pt x="80" y="63"/>
                </a:lnTo>
                <a:lnTo>
                  <a:pt x="87" y="64"/>
                </a:lnTo>
                <a:lnTo>
                  <a:pt x="94" y="65"/>
                </a:lnTo>
                <a:lnTo>
                  <a:pt x="101" y="66"/>
                </a:lnTo>
                <a:lnTo>
                  <a:pt x="107" y="66"/>
                </a:lnTo>
                <a:lnTo>
                  <a:pt x="114" y="64"/>
                </a:lnTo>
                <a:lnTo>
                  <a:pt x="119" y="64"/>
                </a:lnTo>
                <a:lnTo>
                  <a:pt x="126" y="63"/>
                </a:lnTo>
                <a:lnTo>
                  <a:pt x="133" y="60"/>
                </a:lnTo>
                <a:lnTo>
                  <a:pt x="139" y="58"/>
                </a:lnTo>
                <a:lnTo>
                  <a:pt x="146" y="60"/>
                </a:lnTo>
                <a:lnTo>
                  <a:pt x="154" y="58"/>
                </a:lnTo>
                <a:lnTo>
                  <a:pt x="161" y="58"/>
                </a:lnTo>
                <a:lnTo>
                  <a:pt x="167" y="56"/>
                </a:lnTo>
                <a:lnTo>
                  <a:pt x="174" y="55"/>
                </a:lnTo>
                <a:lnTo>
                  <a:pt x="186" y="55"/>
                </a:lnTo>
                <a:lnTo>
                  <a:pt x="195" y="55"/>
                </a:lnTo>
                <a:lnTo>
                  <a:pt x="216" y="55"/>
                </a:lnTo>
                <a:lnTo>
                  <a:pt x="224" y="54"/>
                </a:lnTo>
                <a:lnTo>
                  <a:pt x="229" y="49"/>
                </a:lnTo>
                <a:lnTo>
                  <a:pt x="223" y="48"/>
                </a:lnTo>
                <a:lnTo>
                  <a:pt x="216" y="44"/>
                </a:lnTo>
                <a:lnTo>
                  <a:pt x="210" y="41"/>
                </a:lnTo>
                <a:lnTo>
                  <a:pt x="204" y="39"/>
                </a:lnTo>
                <a:lnTo>
                  <a:pt x="201" y="32"/>
                </a:lnTo>
                <a:lnTo>
                  <a:pt x="208" y="32"/>
                </a:lnTo>
                <a:lnTo>
                  <a:pt x="214" y="32"/>
                </a:lnTo>
                <a:lnTo>
                  <a:pt x="222" y="32"/>
                </a:lnTo>
                <a:lnTo>
                  <a:pt x="229" y="29"/>
                </a:lnTo>
                <a:lnTo>
                  <a:pt x="222" y="25"/>
                </a:lnTo>
                <a:lnTo>
                  <a:pt x="214" y="24"/>
                </a:lnTo>
                <a:lnTo>
                  <a:pt x="209" y="23"/>
                </a:lnTo>
                <a:lnTo>
                  <a:pt x="202" y="23"/>
                </a:lnTo>
                <a:lnTo>
                  <a:pt x="197" y="22"/>
                </a:lnTo>
                <a:lnTo>
                  <a:pt x="191" y="21"/>
                </a:lnTo>
                <a:lnTo>
                  <a:pt x="184" y="20"/>
                </a:lnTo>
                <a:lnTo>
                  <a:pt x="177" y="18"/>
                </a:lnTo>
                <a:lnTo>
                  <a:pt x="171" y="17"/>
                </a:lnTo>
                <a:lnTo>
                  <a:pt x="165" y="15"/>
                </a:lnTo>
                <a:lnTo>
                  <a:pt x="158" y="14"/>
                </a:lnTo>
                <a:lnTo>
                  <a:pt x="151" y="10"/>
                </a:lnTo>
                <a:lnTo>
                  <a:pt x="146" y="8"/>
                </a:lnTo>
                <a:lnTo>
                  <a:pt x="140" y="7"/>
                </a:lnTo>
                <a:lnTo>
                  <a:pt x="133" y="5"/>
                </a:lnTo>
                <a:lnTo>
                  <a:pt x="125" y="2"/>
                </a:lnTo>
                <a:lnTo>
                  <a:pt x="123" y="2"/>
                </a:lnTo>
                <a:lnTo>
                  <a:pt x="116" y="1"/>
                </a:lnTo>
                <a:lnTo>
                  <a:pt x="110" y="0"/>
                </a:lnTo>
                <a:lnTo>
                  <a:pt x="103" y="1"/>
                </a:lnTo>
                <a:lnTo>
                  <a:pt x="95" y="1"/>
                </a:lnTo>
                <a:lnTo>
                  <a:pt x="88" y="2"/>
                </a:lnTo>
                <a:lnTo>
                  <a:pt x="95" y="4"/>
                </a:lnTo>
                <a:lnTo>
                  <a:pt x="102" y="4"/>
                </a:lnTo>
                <a:lnTo>
                  <a:pt x="109" y="4"/>
                </a:lnTo>
                <a:lnTo>
                  <a:pt x="95" y="4"/>
                </a:lnTo>
                <a:lnTo>
                  <a:pt x="89" y="7"/>
                </a:lnTo>
                <a:lnTo>
                  <a:pt x="83" y="9"/>
                </a:lnTo>
                <a:lnTo>
                  <a:pt x="76" y="10"/>
                </a:lnTo>
                <a:lnTo>
                  <a:pt x="71" y="9"/>
                </a:lnTo>
                <a:lnTo>
                  <a:pt x="63" y="10"/>
                </a:lnTo>
                <a:lnTo>
                  <a:pt x="57" y="12"/>
                </a:lnTo>
                <a:lnTo>
                  <a:pt x="50" y="12"/>
                </a:lnTo>
                <a:lnTo>
                  <a:pt x="43" y="14"/>
                </a:lnTo>
                <a:lnTo>
                  <a:pt x="36" y="14"/>
                </a:lnTo>
                <a:lnTo>
                  <a:pt x="29" y="20"/>
                </a:lnTo>
                <a:lnTo>
                  <a:pt x="18" y="21"/>
                </a:lnTo>
                <a:lnTo>
                  <a:pt x="21" y="28"/>
                </a:lnTo>
                <a:lnTo>
                  <a:pt x="28" y="26"/>
                </a:lnTo>
                <a:lnTo>
                  <a:pt x="34" y="26"/>
                </a:lnTo>
                <a:lnTo>
                  <a:pt x="41" y="29"/>
                </a:lnTo>
                <a:lnTo>
                  <a:pt x="35" y="33"/>
                </a:lnTo>
                <a:lnTo>
                  <a:pt x="38" y="40"/>
                </a:lnTo>
                <a:lnTo>
                  <a:pt x="26" y="40"/>
                </a:lnTo>
                <a:lnTo>
                  <a:pt x="20" y="40"/>
                </a:lnTo>
                <a:lnTo>
                  <a:pt x="14" y="44"/>
                </a:lnTo>
                <a:lnTo>
                  <a:pt x="20" y="45"/>
                </a:lnTo>
                <a:lnTo>
                  <a:pt x="26" y="45"/>
                </a:lnTo>
                <a:lnTo>
                  <a:pt x="33" y="45"/>
                </a:lnTo>
                <a:lnTo>
                  <a:pt x="41" y="46"/>
                </a:lnTo>
                <a:lnTo>
                  <a:pt x="21" y="46"/>
                </a:lnTo>
                <a:lnTo>
                  <a:pt x="14" y="46"/>
                </a:lnTo>
                <a:lnTo>
                  <a:pt x="6" y="46"/>
                </a:lnTo>
                <a:lnTo>
                  <a:pt x="0" y="50"/>
                </a:lnTo>
                <a:lnTo>
                  <a:pt x="6" y="5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7" name="Freeform 426"/>
          <p:cNvSpPr>
            <a:spLocks/>
          </p:cNvSpPr>
          <p:nvPr/>
        </p:nvSpPr>
        <p:spPr bwMode="auto">
          <a:xfrm>
            <a:off x="6057900" y="2109788"/>
            <a:ext cx="9525" cy="1587"/>
          </a:xfrm>
          <a:custGeom>
            <a:avLst/>
            <a:gdLst>
              <a:gd name="T0" fmla="*/ 0 w 21"/>
              <a:gd name="T1" fmla="*/ 2147483647 h 5"/>
              <a:gd name="T2" fmla="*/ 2147483647 w 21"/>
              <a:gd name="T3" fmla="*/ 2147483647 h 5"/>
              <a:gd name="T4" fmla="*/ 2147483647 w 21"/>
              <a:gd name="T5" fmla="*/ 2147483647 h 5"/>
              <a:gd name="T6" fmla="*/ 2147483647 w 21"/>
              <a:gd name="T7" fmla="*/ 2147483647 h 5"/>
              <a:gd name="T8" fmla="*/ 2147483647 w 21"/>
              <a:gd name="T9" fmla="*/ 0 h 5"/>
              <a:gd name="T10" fmla="*/ 2147483647 w 21"/>
              <a:gd name="T11" fmla="*/ 2147483647 h 5"/>
              <a:gd name="T12" fmla="*/ 2147483647 w 21"/>
              <a:gd name="T13" fmla="*/ 2147483647 h 5"/>
              <a:gd name="T14" fmla="*/ 0 w 21"/>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5"/>
              <a:gd name="T26" fmla="*/ 21 w 21"/>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5">
                <a:moveTo>
                  <a:pt x="0" y="1"/>
                </a:moveTo>
                <a:lnTo>
                  <a:pt x="7" y="3"/>
                </a:lnTo>
                <a:lnTo>
                  <a:pt x="14" y="5"/>
                </a:lnTo>
                <a:lnTo>
                  <a:pt x="21" y="5"/>
                </a:lnTo>
                <a:lnTo>
                  <a:pt x="15" y="0"/>
                </a:lnTo>
                <a:lnTo>
                  <a:pt x="9" y="1"/>
                </a:lnTo>
                <a:lnTo>
                  <a:pt x="1" y="1"/>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8" name="Freeform 427"/>
          <p:cNvSpPr>
            <a:spLocks/>
          </p:cNvSpPr>
          <p:nvPr/>
        </p:nvSpPr>
        <p:spPr bwMode="auto">
          <a:xfrm>
            <a:off x="6059488" y="2093913"/>
            <a:ext cx="4762" cy="4762"/>
          </a:xfrm>
          <a:custGeom>
            <a:avLst/>
            <a:gdLst>
              <a:gd name="T0" fmla="*/ 2147483647 w 13"/>
              <a:gd name="T1" fmla="*/ 0 h 8"/>
              <a:gd name="T2" fmla="*/ 0 w 13"/>
              <a:gd name="T3" fmla="*/ 2147483647 h 8"/>
              <a:gd name="T4" fmla="*/ 2147483647 w 13"/>
              <a:gd name="T5" fmla="*/ 2147483647 h 8"/>
              <a:gd name="T6" fmla="*/ 2147483647 w 13"/>
              <a:gd name="T7" fmla="*/ 2147483647 h 8"/>
              <a:gd name="T8" fmla="*/ 2147483647 w 13"/>
              <a:gd name="T9" fmla="*/ 2147483647 h 8"/>
              <a:gd name="T10" fmla="*/ 2147483647 w 13"/>
              <a:gd name="T11" fmla="*/ 2147483647 h 8"/>
              <a:gd name="T12" fmla="*/ 2147483647 w 13"/>
              <a:gd name="T13" fmla="*/ 0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6" y="0"/>
                </a:moveTo>
                <a:lnTo>
                  <a:pt x="0" y="3"/>
                </a:lnTo>
                <a:lnTo>
                  <a:pt x="6" y="7"/>
                </a:lnTo>
                <a:lnTo>
                  <a:pt x="13" y="8"/>
                </a:lnTo>
                <a:lnTo>
                  <a:pt x="6" y="5"/>
                </a:lnTo>
                <a:lnTo>
                  <a:pt x="13" y="4"/>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39" name="Freeform 428"/>
          <p:cNvSpPr>
            <a:spLocks/>
          </p:cNvSpPr>
          <p:nvPr/>
        </p:nvSpPr>
        <p:spPr bwMode="auto">
          <a:xfrm>
            <a:off x="6062663" y="2092325"/>
            <a:ext cx="3175" cy="1588"/>
          </a:xfrm>
          <a:custGeom>
            <a:avLst/>
            <a:gdLst>
              <a:gd name="T0" fmla="*/ 2147483647 w 6"/>
              <a:gd name="T1" fmla="*/ 0 h 2"/>
              <a:gd name="T2" fmla="*/ 0 w 6"/>
              <a:gd name="T3" fmla="*/ 2147483647 h 2"/>
              <a:gd name="T4" fmla="*/ 2147483647 w 6"/>
              <a:gd name="T5" fmla="*/ 2147483647 h 2"/>
              <a:gd name="T6" fmla="*/ 2147483647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0"/>
                </a:moveTo>
                <a:lnTo>
                  <a:pt x="0" y="2"/>
                </a:lnTo>
                <a:lnTo>
                  <a:pt x="6" y="1"/>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0" name="Freeform 429"/>
          <p:cNvSpPr>
            <a:spLocks/>
          </p:cNvSpPr>
          <p:nvPr/>
        </p:nvSpPr>
        <p:spPr bwMode="auto">
          <a:xfrm>
            <a:off x="6064250" y="1951038"/>
            <a:ext cx="11113" cy="1587"/>
          </a:xfrm>
          <a:custGeom>
            <a:avLst/>
            <a:gdLst>
              <a:gd name="T0" fmla="*/ 2147483647 w 26"/>
              <a:gd name="T1" fmla="*/ 2147483647 h 5"/>
              <a:gd name="T2" fmla="*/ 2147483647 w 26"/>
              <a:gd name="T3" fmla="*/ 2147483647 h 5"/>
              <a:gd name="T4" fmla="*/ 2147483647 w 26"/>
              <a:gd name="T5" fmla="*/ 2147483647 h 5"/>
              <a:gd name="T6" fmla="*/ 2147483647 w 26"/>
              <a:gd name="T7" fmla="*/ 2147483647 h 5"/>
              <a:gd name="T8" fmla="*/ 2147483647 w 26"/>
              <a:gd name="T9" fmla="*/ 0 h 5"/>
              <a:gd name="T10" fmla="*/ 0 w 26"/>
              <a:gd name="T11" fmla="*/ 0 h 5"/>
              <a:gd name="T12" fmla="*/ 2147483647 w 26"/>
              <a:gd name="T13" fmla="*/ 2147483647 h 5"/>
              <a:gd name="T14" fmla="*/ 2147483647 w 26"/>
              <a:gd name="T15" fmla="*/ 2147483647 h 5"/>
              <a:gd name="T16" fmla="*/ 2147483647 w 26"/>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
              <a:gd name="T29" fmla="*/ 26 w 2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
                <a:moveTo>
                  <a:pt x="20" y="5"/>
                </a:moveTo>
                <a:lnTo>
                  <a:pt x="26" y="5"/>
                </a:lnTo>
                <a:lnTo>
                  <a:pt x="20" y="1"/>
                </a:lnTo>
                <a:lnTo>
                  <a:pt x="13" y="1"/>
                </a:lnTo>
                <a:lnTo>
                  <a:pt x="7" y="0"/>
                </a:lnTo>
                <a:lnTo>
                  <a:pt x="0" y="0"/>
                </a:lnTo>
                <a:lnTo>
                  <a:pt x="6" y="4"/>
                </a:lnTo>
                <a:lnTo>
                  <a:pt x="12" y="4"/>
                </a:lnTo>
                <a:lnTo>
                  <a:pt x="2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1" name="Freeform 430"/>
          <p:cNvSpPr>
            <a:spLocks/>
          </p:cNvSpPr>
          <p:nvPr/>
        </p:nvSpPr>
        <p:spPr bwMode="auto">
          <a:xfrm>
            <a:off x="6064250" y="2085975"/>
            <a:ext cx="12700" cy="3175"/>
          </a:xfrm>
          <a:custGeom>
            <a:avLst/>
            <a:gdLst>
              <a:gd name="T0" fmla="*/ 2147483647 w 25"/>
              <a:gd name="T1" fmla="*/ 0 h 6"/>
              <a:gd name="T2" fmla="*/ 2147483647 w 25"/>
              <a:gd name="T3" fmla="*/ 2147483647 h 6"/>
              <a:gd name="T4" fmla="*/ 0 w 25"/>
              <a:gd name="T5" fmla="*/ 2147483647 h 6"/>
              <a:gd name="T6" fmla="*/ 2147483647 w 25"/>
              <a:gd name="T7" fmla="*/ 2147483647 h 6"/>
              <a:gd name="T8" fmla="*/ 2147483647 w 25"/>
              <a:gd name="T9" fmla="*/ 2147483647 h 6"/>
              <a:gd name="T10" fmla="*/ 2147483647 w 25"/>
              <a:gd name="T11" fmla="*/ 2147483647 h 6"/>
              <a:gd name="T12" fmla="*/ 2147483647 w 25"/>
              <a:gd name="T13" fmla="*/ 2147483647 h 6"/>
              <a:gd name="T14" fmla="*/ 2147483647 w 25"/>
              <a:gd name="T15" fmla="*/ 0 h 6"/>
              <a:gd name="T16" fmla="*/ 2147483647 w 25"/>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
              <a:gd name="T29" fmla="*/ 25 w 2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
                <a:moveTo>
                  <a:pt x="12" y="0"/>
                </a:moveTo>
                <a:lnTo>
                  <a:pt x="6" y="2"/>
                </a:lnTo>
                <a:lnTo>
                  <a:pt x="0" y="3"/>
                </a:lnTo>
                <a:lnTo>
                  <a:pt x="6" y="5"/>
                </a:lnTo>
                <a:lnTo>
                  <a:pt x="12" y="5"/>
                </a:lnTo>
                <a:lnTo>
                  <a:pt x="18" y="6"/>
                </a:lnTo>
                <a:lnTo>
                  <a:pt x="25" y="6"/>
                </a:lnTo>
                <a:lnTo>
                  <a:pt x="18" y="0"/>
                </a:lnTo>
                <a:lnTo>
                  <a:pt x="1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2" name="Freeform 431"/>
          <p:cNvSpPr>
            <a:spLocks/>
          </p:cNvSpPr>
          <p:nvPr/>
        </p:nvSpPr>
        <p:spPr bwMode="auto">
          <a:xfrm>
            <a:off x="6072188" y="2092325"/>
            <a:ext cx="7937" cy="4763"/>
          </a:xfrm>
          <a:custGeom>
            <a:avLst/>
            <a:gdLst>
              <a:gd name="T0" fmla="*/ 2147483647 w 19"/>
              <a:gd name="T1" fmla="*/ 2147483647 h 8"/>
              <a:gd name="T2" fmla="*/ 2147483647 w 19"/>
              <a:gd name="T3" fmla="*/ 2147483647 h 8"/>
              <a:gd name="T4" fmla="*/ 2147483647 w 19"/>
              <a:gd name="T5" fmla="*/ 0 h 8"/>
              <a:gd name="T6" fmla="*/ 0 w 19"/>
              <a:gd name="T7" fmla="*/ 2147483647 h 8"/>
              <a:gd name="T8" fmla="*/ 2147483647 w 19"/>
              <a:gd name="T9" fmla="*/ 2147483647 h 8"/>
              <a:gd name="T10" fmla="*/ 2147483647 w 19"/>
              <a:gd name="T11" fmla="*/ 2147483647 h 8"/>
              <a:gd name="T12" fmla="*/ 2147483647 w 19"/>
              <a:gd name="T13" fmla="*/ 2147483647 h 8"/>
              <a:gd name="T14" fmla="*/ 2147483647 w 19"/>
              <a:gd name="T15" fmla="*/ 2147483647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19" y="3"/>
                </a:moveTo>
                <a:lnTo>
                  <a:pt x="13" y="1"/>
                </a:lnTo>
                <a:lnTo>
                  <a:pt x="7" y="0"/>
                </a:lnTo>
                <a:lnTo>
                  <a:pt x="0" y="1"/>
                </a:lnTo>
                <a:lnTo>
                  <a:pt x="7" y="8"/>
                </a:lnTo>
                <a:lnTo>
                  <a:pt x="13" y="8"/>
                </a:lnTo>
                <a:lnTo>
                  <a:pt x="19" y="5"/>
                </a:lnTo>
                <a:lnTo>
                  <a:pt x="19"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3" name="Freeform 432"/>
          <p:cNvSpPr>
            <a:spLocks/>
          </p:cNvSpPr>
          <p:nvPr/>
        </p:nvSpPr>
        <p:spPr bwMode="auto">
          <a:xfrm>
            <a:off x="6073775" y="2097088"/>
            <a:ext cx="6350" cy="1587"/>
          </a:xfrm>
          <a:custGeom>
            <a:avLst/>
            <a:gdLst>
              <a:gd name="T0" fmla="*/ 0 w 13"/>
              <a:gd name="T1" fmla="*/ 2147483647 h 2"/>
              <a:gd name="T2" fmla="*/ 2147483647 w 13"/>
              <a:gd name="T3" fmla="*/ 2147483647 h 2"/>
              <a:gd name="T4" fmla="*/ 2147483647 w 13"/>
              <a:gd name="T5" fmla="*/ 2147483647 h 2"/>
              <a:gd name="T6" fmla="*/ 2147483647 w 13"/>
              <a:gd name="T7" fmla="*/ 0 h 2"/>
              <a:gd name="T8" fmla="*/ 0 w 13"/>
              <a:gd name="T9" fmla="*/ 2147483647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1"/>
                </a:moveTo>
                <a:lnTo>
                  <a:pt x="6" y="2"/>
                </a:lnTo>
                <a:lnTo>
                  <a:pt x="13" y="2"/>
                </a:lnTo>
                <a:lnTo>
                  <a:pt x="6"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4" name="Freeform 433"/>
          <p:cNvSpPr>
            <a:spLocks/>
          </p:cNvSpPr>
          <p:nvPr/>
        </p:nvSpPr>
        <p:spPr bwMode="auto">
          <a:xfrm>
            <a:off x="6083300" y="2020888"/>
            <a:ext cx="3175" cy="3175"/>
          </a:xfrm>
          <a:custGeom>
            <a:avLst/>
            <a:gdLst>
              <a:gd name="T0" fmla="*/ 2147483647 w 8"/>
              <a:gd name="T1" fmla="*/ 0 h 6"/>
              <a:gd name="T2" fmla="*/ 0 w 8"/>
              <a:gd name="T3" fmla="*/ 0 h 6"/>
              <a:gd name="T4" fmla="*/ 2147483647 w 8"/>
              <a:gd name="T5" fmla="*/ 2147483647 h 6"/>
              <a:gd name="T6" fmla="*/ 2147483647 w 8"/>
              <a:gd name="T7" fmla="*/ 2147483647 h 6"/>
              <a:gd name="T8" fmla="*/ 2147483647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7" y="0"/>
                </a:moveTo>
                <a:lnTo>
                  <a:pt x="0" y="0"/>
                </a:lnTo>
                <a:lnTo>
                  <a:pt x="2" y="6"/>
                </a:lnTo>
                <a:lnTo>
                  <a:pt x="8" y="1"/>
                </a:lnTo>
                <a:lnTo>
                  <a:pt x="7"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5" name="Freeform 434"/>
          <p:cNvSpPr>
            <a:spLocks/>
          </p:cNvSpPr>
          <p:nvPr/>
        </p:nvSpPr>
        <p:spPr bwMode="auto">
          <a:xfrm>
            <a:off x="6083300" y="2092325"/>
            <a:ext cx="6350" cy="4763"/>
          </a:xfrm>
          <a:custGeom>
            <a:avLst/>
            <a:gdLst>
              <a:gd name="T0" fmla="*/ 2147483647 w 14"/>
              <a:gd name="T1" fmla="*/ 2147483647 h 8"/>
              <a:gd name="T2" fmla="*/ 2147483647 w 14"/>
              <a:gd name="T3" fmla="*/ 2147483647 h 8"/>
              <a:gd name="T4" fmla="*/ 2147483647 w 14"/>
              <a:gd name="T5" fmla="*/ 0 h 8"/>
              <a:gd name="T6" fmla="*/ 2147483647 w 14"/>
              <a:gd name="T7" fmla="*/ 0 h 8"/>
              <a:gd name="T8" fmla="*/ 0 w 14"/>
              <a:gd name="T9" fmla="*/ 2147483647 h 8"/>
              <a:gd name="T10" fmla="*/ 2147483647 w 14"/>
              <a:gd name="T11" fmla="*/ 2147483647 h 8"/>
              <a:gd name="T12" fmla="*/ 0 60000 65536"/>
              <a:gd name="T13" fmla="*/ 0 60000 65536"/>
              <a:gd name="T14" fmla="*/ 0 60000 65536"/>
              <a:gd name="T15" fmla="*/ 0 60000 65536"/>
              <a:gd name="T16" fmla="*/ 0 60000 65536"/>
              <a:gd name="T17" fmla="*/ 0 60000 65536"/>
              <a:gd name="T18" fmla="*/ 0 w 14"/>
              <a:gd name="T19" fmla="*/ 0 h 8"/>
              <a:gd name="T20" fmla="*/ 14 w 1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 h="8">
                <a:moveTo>
                  <a:pt x="7" y="8"/>
                </a:moveTo>
                <a:lnTo>
                  <a:pt x="14" y="3"/>
                </a:lnTo>
                <a:lnTo>
                  <a:pt x="7" y="0"/>
                </a:lnTo>
                <a:lnTo>
                  <a:pt x="1" y="0"/>
                </a:lnTo>
                <a:lnTo>
                  <a:pt x="0" y="7"/>
                </a:lnTo>
                <a:lnTo>
                  <a:pt x="7"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6" name="Freeform 435"/>
          <p:cNvSpPr>
            <a:spLocks/>
          </p:cNvSpPr>
          <p:nvPr/>
        </p:nvSpPr>
        <p:spPr bwMode="auto">
          <a:xfrm>
            <a:off x="6083300" y="2105025"/>
            <a:ext cx="6350" cy="1588"/>
          </a:xfrm>
          <a:custGeom>
            <a:avLst/>
            <a:gdLst>
              <a:gd name="T0" fmla="*/ 2147483647 w 14"/>
              <a:gd name="T1" fmla="*/ 2147483647 h 3"/>
              <a:gd name="T2" fmla="*/ 0 w 14"/>
              <a:gd name="T3" fmla="*/ 0 h 3"/>
              <a:gd name="T4" fmla="*/ 2147483647 w 14"/>
              <a:gd name="T5" fmla="*/ 2147483647 h 3"/>
              <a:gd name="T6" fmla="*/ 2147483647 w 14"/>
              <a:gd name="T7" fmla="*/ 2147483647 h 3"/>
              <a:gd name="T8" fmla="*/ 2147483647 w 14"/>
              <a:gd name="T9" fmla="*/ 2147483647 h 3"/>
              <a:gd name="T10" fmla="*/ 0 60000 65536"/>
              <a:gd name="T11" fmla="*/ 0 60000 65536"/>
              <a:gd name="T12" fmla="*/ 0 60000 65536"/>
              <a:gd name="T13" fmla="*/ 0 60000 65536"/>
              <a:gd name="T14" fmla="*/ 0 60000 65536"/>
              <a:gd name="T15" fmla="*/ 0 w 14"/>
              <a:gd name="T16" fmla="*/ 0 h 3"/>
              <a:gd name="T17" fmla="*/ 14 w 14"/>
              <a:gd name="T18" fmla="*/ 3 h 3"/>
            </a:gdLst>
            <a:ahLst/>
            <a:cxnLst>
              <a:cxn ang="T10">
                <a:pos x="T0" y="T1"/>
              </a:cxn>
              <a:cxn ang="T11">
                <a:pos x="T2" y="T3"/>
              </a:cxn>
              <a:cxn ang="T12">
                <a:pos x="T4" y="T5"/>
              </a:cxn>
              <a:cxn ang="T13">
                <a:pos x="T6" y="T7"/>
              </a:cxn>
              <a:cxn ang="T14">
                <a:pos x="T8" y="T9"/>
              </a:cxn>
            </a:cxnLst>
            <a:rect l="T15" t="T16" r="T17" b="T18"/>
            <a:pathLst>
              <a:path w="14" h="3">
                <a:moveTo>
                  <a:pt x="14" y="1"/>
                </a:moveTo>
                <a:lnTo>
                  <a:pt x="0" y="0"/>
                </a:lnTo>
                <a:lnTo>
                  <a:pt x="6" y="1"/>
                </a:lnTo>
                <a:lnTo>
                  <a:pt x="13" y="3"/>
                </a:lnTo>
                <a:lnTo>
                  <a:pt x="14"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7" name="Freeform 436"/>
          <p:cNvSpPr>
            <a:spLocks/>
          </p:cNvSpPr>
          <p:nvPr/>
        </p:nvSpPr>
        <p:spPr bwMode="auto">
          <a:xfrm>
            <a:off x="6083300" y="1957388"/>
            <a:ext cx="9525" cy="3175"/>
          </a:xfrm>
          <a:custGeom>
            <a:avLst/>
            <a:gdLst>
              <a:gd name="T0" fmla="*/ 0 w 21"/>
              <a:gd name="T1" fmla="*/ 2147483647 h 4"/>
              <a:gd name="T2" fmla="*/ 2147483647 w 21"/>
              <a:gd name="T3" fmla="*/ 2147483647 h 4"/>
              <a:gd name="T4" fmla="*/ 2147483647 w 21"/>
              <a:gd name="T5" fmla="*/ 2147483647 h 4"/>
              <a:gd name="T6" fmla="*/ 2147483647 w 21"/>
              <a:gd name="T7" fmla="*/ 2147483647 h 4"/>
              <a:gd name="T8" fmla="*/ 2147483647 w 21"/>
              <a:gd name="T9" fmla="*/ 0 h 4"/>
              <a:gd name="T10" fmla="*/ 2147483647 w 21"/>
              <a:gd name="T11" fmla="*/ 2147483647 h 4"/>
              <a:gd name="T12" fmla="*/ 2147483647 w 21"/>
              <a:gd name="T13" fmla="*/ 2147483647 h 4"/>
              <a:gd name="T14" fmla="*/ 0 w 21"/>
              <a:gd name="T15" fmla="*/ 2147483647 h 4"/>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4"/>
              <a:gd name="T26" fmla="*/ 21 w 21"/>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4">
                <a:moveTo>
                  <a:pt x="0" y="2"/>
                </a:moveTo>
                <a:lnTo>
                  <a:pt x="8" y="4"/>
                </a:lnTo>
                <a:lnTo>
                  <a:pt x="15" y="4"/>
                </a:lnTo>
                <a:lnTo>
                  <a:pt x="21" y="1"/>
                </a:lnTo>
                <a:lnTo>
                  <a:pt x="14" y="0"/>
                </a:lnTo>
                <a:lnTo>
                  <a:pt x="8" y="2"/>
                </a:lnTo>
                <a:lnTo>
                  <a:pt x="1" y="1"/>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8" name="Freeform 437"/>
          <p:cNvSpPr>
            <a:spLocks/>
          </p:cNvSpPr>
          <p:nvPr/>
        </p:nvSpPr>
        <p:spPr bwMode="auto">
          <a:xfrm>
            <a:off x="6086475" y="2082800"/>
            <a:ext cx="14288" cy="3175"/>
          </a:xfrm>
          <a:custGeom>
            <a:avLst/>
            <a:gdLst>
              <a:gd name="T0" fmla="*/ 2147483647 w 32"/>
              <a:gd name="T1" fmla="*/ 0 h 10"/>
              <a:gd name="T2" fmla="*/ 2147483647 w 32"/>
              <a:gd name="T3" fmla="*/ 2147483647 h 10"/>
              <a:gd name="T4" fmla="*/ 2147483647 w 32"/>
              <a:gd name="T5" fmla="*/ 2147483647 h 10"/>
              <a:gd name="T6" fmla="*/ 2147483647 w 32"/>
              <a:gd name="T7" fmla="*/ 2147483647 h 10"/>
              <a:gd name="T8" fmla="*/ 0 w 32"/>
              <a:gd name="T9" fmla="*/ 2147483647 h 10"/>
              <a:gd name="T10" fmla="*/ 2147483647 w 32"/>
              <a:gd name="T11" fmla="*/ 2147483647 h 10"/>
              <a:gd name="T12" fmla="*/ 2147483647 w 32"/>
              <a:gd name="T13" fmla="*/ 2147483647 h 10"/>
              <a:gd name="T14" fmla="*/ 2147483647 w 32"/>
              <a:gd name="T15" fmla="*/ 2147483647 h 10"/>
              <a:gd name="T16" fmla="*/ 2147483647 w 32"/>
              <a:gd name="T17" fmla="*/ 2147483647 h 10"/>
              <a:gd name="T18" fmla="*/ 2147483647 w 32"/>
              <a:gd name="T19" fmla="*/ 2147483647 h 10"/>
              <a:gd name="T20" fmla="*/ 2147483647 w 32"/>
              <a:gd name="T21" fmla="*/ 2147483647 h 10"/>
              <a:gd name="T22" fmla="*/ 2147483647 w 32"/>
              <a:gd name="T23" fmla="*/ 2147483647 h 10"/>
              <a:gd name="T24" fmla="*/ 2147483647 w 32"/>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0"/>
              <a:gd name="T41" fmla="*/ 32 w 32"/>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0">
                <a:moveTo>
                  <a:pt x="27" y="0"/>
                </a:moveTo>
                <a:lnTo>
                  <a:pt x="21" y="1"/>
                </a:lnTo>
                <a:lnTo>
                  <a:pt x="15" y="2"/>
                </a:lnTo>
                <a:lnTo>
                  <a:pt x="8" y="1"/>
                </a:lnTo>
                <a:lnTo>
                  <a:pt x="0" y="5"/>
                </a:lnTo>
                <a:lnTo>
                  <a:pt x="8" y="9"/>
                </a:lnTo>
                <a:lnTo>
                  <a:pt x="14" y="10"/>
                </a:lnTo>
                <a:lnTo>
                  <a:pt x="20" y="10"/>
                </a:lnTo>
                <a:lnTo>
                  <a:pt x="27" y="10"/>
                </a:lnTo>
                <a:lnTo>
                  <a:pt x="20" y="8"/>
                </a:lnTo>
                <a:lnTo>
                  <a:pt x="26" y="6"/>
                </a:lnTo>
                <a:lnTo>
                  <a:pt x="32" y="6"/>
                </a:lnTo>
                <a:lnTo>
                  <a:pt x="27"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49" name="Freeform 438"/>
          <p:cNvSpPr>
            <a:spLocks/>
          </p:cNvSpPr>
          <p:nvPr/>
        </p:nvSpPr>
        <p:spPr bwMode="auto">
          <a:xfrm>
            <a:off x="6088063" y="2016125"/>
            <a:ext cx="9525" cy="3175"/>
          </a:xfrm>
          <a:custGeom>
            <a:avLst/>
            <a:gdLst>
              <a:gd name="T0" fmla="*/ 2147483647 w 18"/>
              <a:gd name="T1" fmla="*/ 2147483647 h 9"/>
              <a:gd name="T2" fmla="*/ 2147483647 w 18"/>
              <a:gd name="T3" fmla="*/ 2147483647 h 9"/>
              <a:gd name="T4" fmla="*/ 2147483647 w 18"/>
              <a:gd name="T5" fmla="*/ 2147483647 h 9"/>
              <a:gd name="T6" fmla="*/ 2147483647 w 18"/>
              <a:gd name="T7" fmla="*/ 2147483647 h 9"/>
              <a:gd name="T8" fmla="*/ 2147483647 w 18"/>
              <a:gd name="T9" fmla="*/ 0 h 9"/>
              <a:gd name="T10" fmla="*/ 2147483647 w 18"/>
              <a:gd name="T11" fmla="*/ 0 h 9"/>
              <a:gd name="T12" fmla="*/ 0 w 18"/>
              <a:gd name="T13" fmla="*/ 2147483647 h 9"/>
              <a:gd name="T14" fmla="*/ 2147483647 w 18"/>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9"/>
              <a:gd name="T26" fmla="*/ 18 w 18"/>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9">
                <a:moveTo>
                  <a:pt x="4" y="9"/>
                </a:moveTo>
                <a:lnTo>
                  <a:pt x="7" y="8"/>
                </a:lnTo>
                <a:lnTo>
                  <a:pt x="14" y="9"/>
                </a:lnTo>
                <a:lnTo>
                  <a:pt x="18" y="3"/>
                </a:lnTo>
                <a:lnTo>
                  <a:pt x="13" y="0"/>
                </a:lnTo>
                <a:lnTo>
                  <a:pt x="6" y="0"/>
                </a:lnTo>
                <a:lnTo>
                  <a:pt x="0" y="3"/>
                </a:lnTo>
                <a:lnTo>
                  <a:pt x="4"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0" name="Freeform 439"/>
          <p:cNvSpPr>
            <a:spLocks/>
          </p:cNvSpPr>
          <p:nvPr/>
        </p:nvSpPr>
        <p:spPr bwMode="auto">
          <a:xfrm>
            <a:off x="6091238" y="2085975"/>
            <a:ext cx="6350" cy="1588"/>
          </a:xfrm>
          <a:custGeom>
            <a:avLst/>
            <a:gdLst>
              <a:gd name="T0" fmla="*/ 0 w 12"/>
              <a:gd name="T1" fmla="*/ 0 h 3"/>
              <a:gd name="T2" fmla="*/ 2147483647 w 12"/>
              <a:gd name="T3" fmla="*/ 2147483647 h 3"/>
              <a:gd name="T4" fmla="*/ 2147483647 w 12"/>
              <a:gd name="T5" fmla="*/ 2147483647 h 3"/>
              <a:gd name="T6" fmla="*/ 2147483647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0"/>
                </a:moveTo>
                <a:lnTo>
                  <a:pt x="6" y="3"/>
                </a:lnTo>
                <a:lnTo>
                  <a:pt x="12" y="3"/>
                </a:lnTo>
                <a:lnTo>
                  <a:pt x="5"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1" name="Freeform 440"/>
          <p:cNvSpPr>
            <a:spLocks/>
          </p:cNvSpPr>
          <p:nvPr/>
        </p:nvSpPr>
        <p:spPr bwMode="auto">
          <a:xfrm>
            <a:off x="6099175" y="1958975"/>
            <a:ext cx="4763" cy="1588"/>
          </a:xfrm>
          <a:custGeom>
            <a:avLst/>
            <a:gdLst>
              <a:gd name="T0" fmla="*/ 0 w 13"/>
              <a:gd name="T1" fmla="*/ 2147483647 h 3"/>
              <a:gd name="T2" fmla="*/ 2147483647 w 13"/>
              <a:gd name="T3" fmla="*/ 2147483647 h 3"/>
              <a:gd name="T4" fmla="*/ 2147483647 w 13"/>
              <a:gd name="T5" fmla="*/ 2147483647 h 3"/>
              <a:gd name="T6" fmla="*/ 2147483647 w 13"/>
              <a:gd name="T7" fmla="*/ 0 h 3"/>
              <a:gd name="T8" fmla="*/ 0 w 13"/>
              <a:gd name="T9" fmla="*/ 0 h 3"/>
              <a:gd name="T10" fmla="*/ 0 w 13"/>
              <a:gd name="T11" fmla="*/ 2147483647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0" y="3"/>
                </a:moveTo>
                <a:lnTo>
                  <a:pt x="7" y="3"/>
                </a:lnTo>
                <a:lnTo>
                  <a:pt x="13" y="3"/>
                </a:lnTo>
                <a:lnTo>
                  <a:pt x="5" y="0"/>
                </a:lnTo>
                <a:lnTo>
                  <a:pt x="0"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2" name="Freeform 441"/>
          <p:cNvSpPr>
            <a:spLocks/>
          </p:cNvSpPr>
          <p:nvPr/>
        </p:nvSpPr>
        <p:spPr bwMode="auto">
          <a:xfrm>
            <a:off x="6100763" y="1939925"/>
            <a:ext cx="147637" cy="36513"/>
          </a:xfrm>
          <a:custGeom>
            <a:avLst/>
            <a:gdLst>
              <a:gd name="T0" fmla="*/ 2147483647 w 314"/>
              <a:gd name="T1" fmla="*/ 2147483647 h 78"/>
              <a:gd name="T2" fmla="*/ 2147483647 w 314"/>
              <a:gd name="T3" fmla="*/ 2147483647 h 78"/>
              <a:gd name="T4" fmla="*/ 2147483647 w 314"/>
              <a:gd name="T5" fmla="*/ 2147483647 h 78"/>
              <a:gd name="T6" fmla="*/ 2147483647 w 314"/>
              <a:gd name="T7" fmla="*/ 2147483647 h 78"/>
              <a:gd name="T8" fmla="*/ 2147483647 w 314"/>
              <a:gd name="T9" fmla="*/ 2147483647 h 78"/>
              <a:gd name="T10" fmla="*/ 2147483647 w 314"/>
              <a:gd name="T11" fmla="*/ 2147483647 h 78"/>
              <a:gd name="T12" fmla="*/ 0 w 314"/>
              <a:gd name="T13" fmla="*/ 2147483647 h 78"/>
              <a:gd name="T14" fmla="*/ 2147483647 w 314"/>
              <a:gd name="T15" fmla="*/ 2147483647 h 78"/>
              <a:gd name="T16" fmla="*/ 2147483647 w 314"/>
              <a:gd name="T17" fmla="*/ 2147483647 h 78"/>
              <a:gd name="T18" fmla="*/ 2147483647 w 314"/>
              <a:gd name="T19" fmla="*/ 2147483647 h 78"/>
              <a:gd name="T20" fmla="*/ 2147483647 w 314"/>
              <a:gd name="T21" fmla="*/ 2147483647 h 78"/>
              <a:gd name="T22" fmla="*/ 2147483647 w 314"/>
              <a:gd name="T23" fmla="*/ 2147483647 h 78"/>
              <a:gd name="T24" fmla="*/ 2147483647 w 314"/>
              <a:gd name="T25" fmla="*/ 2147483647 h 78"/>
              <a:gd name="T26" fmla="*/ 2147483647 w 314"/>
              <a:gd name="T27" fmla="*/ 2147483647 h 78"/>
              <a:gd name="T28" fmla="*/ 2147483647 w 314"/>
              <a:gd name="T29" fmla="*/ 2147483647 h 78"/>
              <a:gd name="T30" fmla="*/ 2147483647 w 314"/>
              <a:gd name="T31" fmla="*/ 2147483647 h 78"/>
              <a:gd name="T32" fmla="*/ 2147483647 w 314"/>
              <a:gd name="T33" fmla="*/ 2147483647 h 78"/>
              <a:gd name="T34" fmla="*/ 2147483647 w 314"/>
              <a:gd name="T35" fmla="*/ 2147483647 h 78"/>
              <a:gd name="T36" fmla="*/ 2147483647 w 314"/>
              <a:gd name="T37" fmla="*/ 2147483647 h 78"/>
              <a:gd name="T38" fmla="*/ 2147483647 w 314"/>
              <a:gd name="T39" fmla="*/ 2147483647 h 78"/>
              <a:gd name="T40" fmla="*/ 2147483647 w 314"/>
              <a:gd name="T41" fmla="*/ 2147483647 h 78"/>
              <a:gd name="T42" fmla="*/ 2147483647 w 314"/>
              <a:gd name="T43" fmla="*/ 2147483647 h 78"/>
              <a:gd name="T44" fmla="*/ 2147483647 w 314"/>
              <a:gd name="T45" fmla="*/ 2147483647 h 78"/>
              <a:gd name="T46" fmla="*/ 2147483647 w 314"/>
              <a:gd name="T47" fmla="*/ 2147483647 h 78"/>
              <a:gd name="T48" fmla="*/ 2147483647 w 314"/>
              <a:gd name="T49" fmla="*/ 2147483647 h 78"/>
              <a:gd name="T50" fmla="*/ 2147483647 w 314"/>
              <a:gd name="T51" fmla="*/ 2147483647 h 78"/>
              <a:gd name="T52" fmla="*/ 2147483647 w 314"/>
              <a:gd name="T53" fmla="*/ 2147483647 h 78"/>
              <a:gd name="T54" fmla="*/ 2147483647 w 314"/>
              <a:gd name="T55" fmla="*/ 2147483647 h 78"/>
              <a:gd name="T56" fmla="*/ 2147483647 w 314"/>
              <a:gd name="T57" fmla="*/ 2147483647 h 78"/>
              <a:gd name="T58" fmla="*/ 2147483647 w 314"/>
              <a:gd name="T59" fmla="*/ 2147483647 h 78"/>
              <a:gd name="T60" fmla="*/ 2147483647 w 314"/>
              <a:gd name="T61" fmla="*/ 2147483647 h 78"/>
              <a:gd name="T62" fmla="*/ 2147483647 w 314"/>
              <a:gd name="T63" fmla="*/ 2147483647 h 78"/>
              <a:gd name="T64" fmla="*/ 2147483647 w 314"/>
              <a:gd name="T65" fmla="*/ 2147483647 h 78"/>
              <a:gd name="T66" fmla="*/ 2147483647 w 314"/>
              <a:gd name="T67" fmla="*/ 2147483647 h 78"/>
              <a:gd name="T68" fmla="*/ 2147483647 w 314"/>
              <a:gd name="T69" fmla="*/ 2147483647 h 78"/>
              <a:gd name="T70" fmla="*/ 2147483647 w 314"/>
              <a:gd name="T71" fmla="*/ 2147483647 h 78"/>
              <a:gd name="T72" fmla="*/ 2147483647 w 314"/>
              <a:gd name="T73" fmla="*/ 2147483647 h 78"/>
              <a:gd name="T74" fmla="*/ 2147483647 w 314"/>
              <a:gd name="T75" fmla="*/ 2147483647 h 78"/>
              <a:gd name="T76" fmla="*/ 2147483647 w 314"/>
              <a:gd name="T77" fmla="*/ 2147483647 h 78"/>
              <a:gd name="T78" fmla="*/ 2147483647 w 314"/>
              <a:gd name="T79" fmla="*/ 2147483647 h 78"/>
              <a:gd name="T80" fmla="*/ 2147483647 w 314"/>
              <a:gd name="T81" fmla="*/ 2147483647 h 78"/>
              <a:gd name="T82" fmla="*/ 2147483647 w 314"/>
              <a:gd name="T83" fmla="*/ 2147483647 h 78"/>
              <a:gd name="T84" fmla="*/ 2147483647 w 314"/>
              <a:gd name="T85" fmla="*/ 2147483647 h 78"/>
              <a:gd name="T86" fmla="*/ 2147483647 w 314"/>
              <a:gd name="T87" fmla="*/ 2147483647 h 78"/>
              <a:gd name="T88" fmla="*/ 2147483647 w 314"/>
              <a:gd name="T89" fmla="*/ 2147483647 h 78"/>
              <a:gd name="T90" fmla="*/ 2147483647 w 314"/>
              <a:gd name="T91" fmla="*/ 2147483647 h 78"/>
              <a:gd name="T92" fmla="*/ 2147483647 w 314"/>
              <a:gd name="T93" fmla="*/ 2147483647 h 78"/>
              <a:gd name="T94" fmla="*/ 2147483647 w 314"/>
              <a:gd name="T95" fmla="*/ 2147483647 h 78"/>
              <a:gd name="T96" fmla="*/ 2147483647 w 314"/>
              <a:gd name="T97" fmla="*/ 2147483647 h 78"/>
              <a:gd name="T98" fmla="*/ 2147483647 w 314"/>
              <a:gd name="T99" fmla="*/ 2147483647 h 78"/>
              <a:gd name="T100" fmla="*/ 2147483647 w 314"/>
              <a:gd name="T101" fmla="*/ 2147483647 h 78"/>
              <a:gd name="T102" fmla="*/ 2147483647 w 314"/>
              <a:gd name="T103" fmla="*/ 2147483647 h 78"/>
              <a:gd name="T104" fmla="*/ 2147483647 w 314"/>
              <a:gd name="T105" fmla="*/ 2147483647 h 78"/>
              <a:gd name="T106" fmla="*/ 2147483647 w 314"/>
              <a:gd name="T107" fmla="*/ 0 h 78"/>
              <a:gd name="T108" fmla="*/ 2147483647 w 314"/>
              <a:gd name="T109" fmla="*/ 2147483647 h 78"/>
              <a:gd name="T110" fmla="*/ 2147483647 w 314"/>
              <a:gd name="T111" fmla="*/ 2147483647 h 78"/>
              <a:gd name="T112" fmla="*/ 2147483647 w 314"/>
              <a:gd name="T113" fmla="*/ 2147483647 h 78"/>
              <a:gd name="T114" fmla="*/ 2147483647 w 314"/>
              <a:gd name="T115" fmla="*/ 2147483647 h 78"/>
              <a:gd name="T116" fmla="*/ 2147483647 w 314"/>
              <a:gd name="T117" fmla="*/ 2147483647 h 78"/>
              <a:gd name="T118" fmla="*/ 2147483647 w 314"/>
              <a:gd name="T119" fmla="*/ 2147483647 h 78"/>
              <a:gd name="T120" fmla="*/ 2147483647 w 314"/>
              <a:gd name="T121" fmla="*/ 2147483647 h 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4"/>
              <a:gd name="T184" fmla="*/ 0 h 78"/>
              <a:gd name="T185" fmla="*/ 314 w 314"/>
              <a:gd name="T186" fmla="*/ 78 h 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4" h="78">
                <a:moveTo>
                  <a:pt x="45" y="9"/>
                </a:moveTo>
                <a:lnTo>
                  <a:pt x="39" y="11"/>
                </a:lnTo>
                <a:lnTo>
                  <a:pt x="31" y="15"/>
                </a:lnTo>
                <a:lnTo>
                  <a:pt x="38" y="16"/>
                </a:lnTo>
                <a:lnTo>
                  <a:pt x="44" y="17"/>
                </a:lnTo>
                <a:lnTo>
                  <a:pt x="51" y="20"/>
                </a:lnTo>
                <a:lnTo>
                  <a:pt x="45" y="22"/>
                </a:lnTo>
                <a:lnTo>
                  <a:pt x="38" y="22"/>
                </a:lnTo>
                <a:lnTo>
                  <a:pt x="31" y="24"/>
                </a:lnTo>
                <a:lnTo>
                  <a:pt x="25" y="31"/>
                </a:lnTo>
                <a:lnTo>
                  <a:pt x="19" y="33"/>
                </a:lnTo>
                <a:lnTo>
                  <a:pt x="13" y="36"/>
                </a:lnTo>
                <a:lnTo>
                  <a:pt x="7" y="34"/>
                </a:lnTo>
                <a:lnTo>
                  <a:pt x="0" y="34"/>
                </a:lnTo>
                <a:lnTo>
                  <a:pt x="7" y="36"/>
                </a:lnTo>
                <a:lnTo>
                  <a:pt x="13" y="36"/>
                </a:lnTo>
                <a:lnTo>
                  <a:pt x="19" y="40"/>
                </a:lnTo>
                <a:lnTo>
                  <a:pt x="25" y="36"/>
                </a:lnTo>
                <a:lnTo>
                  <a:pt x="31" y="36"/>
                </a:lnTo>
                <a:lnTo>
                  <a:pt x="39" y="37"/>
                </a:lnTo>
                <a:lnTo>
                  <a:pt x="45" y="39"/>
                </a:lnTo>
                <a:lnTo>
                  <a:pt x="40" y="40"/>
                </a:lnTo>
                <a:lnTo>
                  <a:pt x="45" y="41"/>
                </a:lnTo>
                <a:lnTo>
                  <a:pt x="53" y="39"/>
                </a:lnTo>
                <a:lnTo>
                  <a:pt x="59" y="39"/>
                </a:lnTo>
                <a:lnTo>
                  <a:pt x="66" y="44"/>
                </a:lnTo>
                <a:lnTo>
                  <a:pt x="72" y="50"/>
                </a:lnTo>
                <a:lnTo>
                  <a:pt x="78" y="53"/>
                </a:lnTo>
                <a:lnTo>
                  <a:pt x="84" y="54"/>
                </a:lnTo>
                <a:lnTo>
                  <a:pt x="91" y="56"/>
                </a:lnTo>
                <a:lnTo>
                  <a:pt x="98" y="60"/>
                </a:lnTo>
                <a:lnTo>
                  <a:pt x="104" y="62"/>
                </a:lnTo>
                <a:lnTo>
                  <a:pt x="110" y="62"/>
                </a:lnTo>
                <a:lnTo>
                  <a:pt x="116" y="63"/>
                </a:lnTo>
                <a:lnTo>
                  <a:pt x="123" y="62"/>
                </a:lnTo>
                <a:lnTo>
                  <a:pt x="129" y="60"/>
                </a:lnTo>
                <a:lnTo>
                  <a:pt x="135" y="62"/>
                </a:lnTo>
                <a:lnTo>
                  <a:pt x="141" y="65"/>
                </a:lnTo>
                <a:lnTo>
                  <a:pt x="155" y="65"/>
                </a:lnTo>
                <a:lnTo>
                  <a:pt x="162" y="65"/>
                </a:lnTo>
                <a:lnTo>
                  <a:pt x="167" y="66"/>
                </a:lnTo>
                <a:lnTo>
                  <a:pt x="183" y="66"/>
                </a:lnTo>
                <a:lnTo>
                  <a:pt x="189" y="66"/>
                </a:lnTo>
                <a:lnTo>
                  <a:pt x="195" y="70"/>
                </a:lnTo>
                <a:lnTo>
                  <a:pt x="201" y="71"/>
                </a:lnTo>
                <a:lnTo>
                  <a:pt x="208" y="72"/>
                </a:lnTo>
                <a:lnTo>
                  <a:pt x="216" y="74"/>
                </a:lnTo>
                <a:lnTo>
                  <a:pt x="222" y="74"/>
                </a:lnTo>
                <a:lnTo>
                  <a:pt x="229" y="74"/>
                </a:lnTo>
                <a:lnTo>
                  <a:pt x="222" y="76"/>
                </a:lnTo>
                <a:lnTo>
                  <a:pt x="236" y="76"/>
                </a:lnTo>
                <a:lnTo>
                  <a:pt x="243" y="77"/>
                </a:lnTo>
                <a:lnTo>
                  <a:pt x="249" y="76"/>
                </a:lnTo>
                <a:lnTo>
                  <a:pt x="256" y="77"/>
                </a:lnTo>
                <a:lnTo>
                  <a:pt x="263" y="78"/>
                </a:lnTo>
                <a:lnTo>
                  <a:pt x="269" y="77"/>
                </a:lnTo>
                <a:lnTo>
                  <a:pt x="276" y="76"/>
                </a:lnTo>
                <a:lnTo>
                  <a:pt x="289" y="76"/>
                </a:lnTo>
                <a:lnTo>
                  <a:pt x="295" y="76"/>
                </a:lnTo>
                <a:lnTo>
                  <a:pt x="302" y="76"/>
                </a:lnTo>
                <a:lnTo>
                  <a:pt x="308" y="73"/>
                </a:lnTo>
                <a:lnTo>
                  <a:pt x="314" y="66"/>
                </a:lnTo>
                <a:lnTo>
                  <a:pt x="307" y="63"/>
                </a:lnTo>
                <a:lnTo>
                  <a:pt x="300" y="60"/>
                </a:lnTo>
                <a:lnTo>
                  <a:pt x="293" y="58"/>
                </a:lnTo>
                <a:lnTo>
                  <a:pt x="287" y="55"/>
                </a:lnTo>
                <a:lnTo>
                  <a:pt x="280" y="54"/>
                </a:lnTo>
                <a:lnTo>
                  <a:pt x="267" y="52"/>
                </a:lnTo>
                <a:lnTo>
                  <a:pt x="261" y="48"/>
                </a:lnTo>
                <a:lnTo>
                  <a:pt x="267" y="49"/>
                </a:lnTo>
                <a:lnTo>
                  <a:pt x="275" y="50"/>
                </a:lnTo>
                <a:lnTo>
                  <a:pt x="282" y="49"/>
                </a:lnTo>
                <a:lnTo>
                  <a:pt x="279" y="42"/>
                </a:lnTo>
                <a:lnTo>
                  <a:pt x="275" y="36"/>
                </a:lnTo>
                <a:lnTo>
                  <a:pt x="267" y="31"/>
                </a:lnTo>
                <a:lnTo>
                  <a:pt x="262" y="24"/>
                </a:lnTo>
                <a:lnTo>
                  <a:pt x="268" y="23"/>
                </a:lnTo>
                <a:lnTo>
                  <a:pt x="270" y="22"/>
                </a:lnTo>
                <a:lnTo>
                  <a:pt x="263" y="18"/>
                </a:lnTo>
                <a:lnTo>
                  <a:pt x="261" y="18"/>
                </a:lnTo>
                <a:lnTo>
                  <a:pt x="255" y="17"/>
                </a:lnTo>
                <a:lnTo>
                  <a:pt x="249" y="14"/>
                </a:lnTo>
                <a:lnTo>
                  <a:pt x="243" y="13"/>
                </a:lnTo>
                <a:lnTo>
                  <a:pt x="235" y="11"/>
                </a:lnTo>
                <a:lnTo>
                  <a:pt x="228" y="9"/>
                </a:lnTo>
                <a:lnTo>
                  <a:pt x="225" y="8"/>
                </a:lnTo>
                <a:lnTo>
                  <a:pt x="219" y="7"/>
                </a:lnTo>
                <a:lnTo>
                  <a:pt x="212" y="7"/>
                </a:lnTo>
                <a:lnTo>
                  <a:pt x="205" y="7"/>
                </a:lnTo>
                <a:lnTo>
                  <a:pt x="198" y="7"/>
                </a:lnTo>
                <a:lnTo>
                  <a:pt x="192" y="9"/>
                </a:lnTo>
                <a:lnTo>
                  <a:pt x="197" y="11"/>
                </a:lnTo>
                <a:lnTo>
                  <a:pt x="197" y="17"/>
                </a:lnTo>
                <a:lnTo>
                  <a:pt x="190" y="15"/>
                </a:lnTo>
                <a:lnTo>
                  <a:pt x="183" y="15"/>
                </a:lnTo>
                <a:lnTo>
                  <a:pt x="176" y="16"/>
                </a:lnTo>
                <a:lnTo>
                  <a:pt x="177" y="23"/>
                </a:lnTo>
                <a:lnTo>
                  <a:pt x="171" y="24"/>
                </a:lnTo>
                <a:lnTo>
                  <a:pt x="165" y="24"/>
                </a:lnTo>
                <a:lnTo>
                  <a:pt x="171" y="23"/>
                </a:lnTo>
                <a:lnTo>
                  <a:pt x="172" y="16"/>
                </a:lnTo>
                <a:lnTo>
                  <a:pt x="172" y="9"/>
                </a:lnTo>
                <a:lnTo>
                  <a:pt x="174" y="6"/>
                </a:lnTo>
                <a:lnTo>
                  <a:pt x="169" y="6"/>
                </a:lnTo>
                <a:lnTo>
                  <a:pt x="163" y="3"/>
                </a:lnTo>
                <a:lnTo>
                  <a:pt x="157" y="1"/>
                </a:lnTo>
                <a:lnTo>
                  <a:pt x="149" y="0"/>
                </a:lnTo>
                <a:lnTo>
                  <a:pt x="142" y="0"/>
                </a:lnTo>
                <a:lnTo>
                  <a:pt x="135" y="1"/>
                </a:lnTo>
                <a:lnTo>
                  <a:pt x="129" y="1"/>
                </a:lnTo>
                <a:lnTo>
                  <a:pt x="123" y="3"/>
                </a:lnTo>
                <a:lnTo>
                  <a:pt x="115" y="3"/>
                </a:lnTo>
                <a:lnTo>
                  <a:pt x="109" y="4"/>
                </a:lnTo>
                <a:lnTo>
                  <a:pt x="103" y="4"/>
                </a:lnTo>
                <a:lnTo>
                  <a:pt x="96" y="5"/>
                </a:lnTo>
                <a:lnTo>
                  <a:pt x="90" y="4"/>
                </a:lnTo>
                <a:lnTo>
                  <a:pt x="76" y="4"/>
                </a:lnTo>
                <a:lnTo>
                  <a:pt x="69" y="5"/>
                </a:lnTo>
                <a:lnTo>
                  <a:pt x="63" y="7"/>
                </a:lnTo>
                <a:lnTo>
                  <a:pt x="56" y="6"/>
                </a:lnTo>
                <a:lnTo>
                  <a:pt x="51" y="6"/>
                </a:lnTo>
                <a:lnTo>
                  <a:pt x="45"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3" name="Freeform 442"/>
          <p:cNvSpPr>
            <a:spLocks/>
          </p:cNvSpPr>
          <p:nvPr/>
        </p:nvSpPr>
        <p:spPr bwMode="auto">
          <a:xfrm>
            <a:off x="6103938" y="2020888"/>
            <a:ext cx="7937" cy="1587"/>
          </a:xfrm>
          <a:custGeom>
            <a:avLst/>
            <a:gdLst>
              <a:gd name="T0" fmla="*/ 2147483647 w 15"/>
              <a:gd name="T1" fmla="*/ 0 h 2"/>
              <a:gd name="T2" fmla="*/ 0 w 15"/>
              <a:gd name="T3" fmla="*/ 0 h 2"/>
              <a:gd name="T4" fmla="*/ 2147483647 w 15"/>
              <a:gd name="T5" fmla="*/ 2147483647 h 2"/>
              <a:gd name="T6" fmla="*/ 2147483647 w 15"/>
              <a:gd name="T7" fmla="*/ 2147483647 h 2"/>
              <a:gd name="T8" fmla="*/ 2147483647 w 15"/>
              <a:gd name="T9" fmla="*/ 2147483647 h 2"/>
              <a:gd name="T10" fmla="*/ 2147483647 w 15"/>
              <a:gd name="T11" fmla="*/ 0 h 2"/>
              <a:gd name="T12" fmla="*/ 0 60000 65536"/>
              <a:gd name="T13" fmla="*/ 0 60000 65536"/>
              <a:gd name="T14" fmla="*/ 0 60000 65536"/>
              <a:gd name="T15" fmla="*/ 0 60000 65536"/>
              <a:gd name="T16" fmla="*/ 0 60000 65536"/>
              <a:gd name="T17" fmla="*/ 0 60000 65536"/>
              <a:gd name="T18" fmla="*/ 0 w 15"/>
              <a:gd name="T19" fmla="*/ 0 h 2"/>
              <a:gd name="T20" fmla="*/ 15 w 15"/>
              <a:gd name="T21" fmla="*/ 2 h 2"/>
            </a:gdLst>
            <a:ahLst/>
            <a:cxnLst>
              <a:cxn ang="T12">
                <a:pos x="T0" y="T1"/>
              </a:cxn>
              <a:cxn ang="T13">
                <a:pos x="T2" y="T3"/>
              </a:cxn>
              <a:cxn ang="T14">
                <a:pos x="T4" y="T5"/>
              </a:cxn>
              <a:cxn ang="T15">
                <a:pos x="T6" y="T7"/>
              </a:cxn>
              <a:cxn ang="T16">
                <a:pos x="T8" y="T9"/>
              </a:cxn>
              <a:cxn ang="T17">
                <a:pos x="T10" y="T11"/>
              </a:cxn>
            </a:cxnLst>
            <a:rect l="T18" t="T19" r="T20" b="T21"/>
            <a:pathLst>
              <a:path w="15" h="2">
                <a:moveTo>
                  <a:pt x="6" y="0"/>
                </a:moveTo>
                <a:lnTo>
                  <a:pt x="0" y="0"/>
                </a:lnTo>
                <a:lnTo>
                  <a:pt x="6" y="2"/>
                </a:lnTo>
                <a:lnTo>
                  <a:pt x="15" y="2"/>
                </a:lnTo>
                <a:lnTo>
                  <a:pt x="8" y="1"/>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4" name="Freeform 443"/>
          <p:cNvSpPr>
            <a:spLocks/>
          </p:cNvSpPr>
          <p:nvPr/>
        </p:nvSpPr>
        <p:spPr bwMode="auto">
          <a:xfrm>
            <a:off x="6103938" y="2109788"/>
            <a:ext cx="6350" cy="3175"/>
          </a:xfrm>
          <a:custGeom>
            <a:avLst/>
            <a:gdLst>
              <a:gd name="T0" fmla="*/ 2147483647 w 12"/>
              <a:gd name="T1" fmla="*/ 2147483647 h 5"/>
              <a:gd name="T2" fmla="*/ 2147483647 w 12"/>
              <a:gd name="T3" fmla="*/ 2147483647 h 5"/>
              <a:gd name="T4" fmla="*/ 0 w 12"/>
              <a:gd name="T5" fmla="*/ 0 h 5"/>
              <a:gd name="T6" fmla="*/ 2147483647 w 12"/>
              <a:gd name="T7" fmla="*/ 2147483647 h 5"/>
              <a:gd name="T8" fmla="*/ 2147483647 w 12"/>
              <a:gd name="T9" fmla="*/ 2147483647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12" y="5"/>
                </a:moveTo>
                <a:lnTo>
                  <a:pt x="6" y="3"/>
                </a:lnTo>
                <a:lnTo>
                  <a:pt x="0" y="0"/>
                </a:lnTo>
                <a:lnTo>
                  <a:pt x="6" y="4"/>
                </a:lnTo>
                <a:lnTo>
                  <a:pt x="12"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5" name="Freeform 444"/>
          <p:cNvSpPr>
            <a:spLocks/>
          </p:cNvSpPr>
          <p:nvPr/>
        </p:nvSpPr>
        <p:spPr bwMode="auto">
          <a:xfrm>
            <a:off x="6107113" y="1944688"/>
            <a:ext cx="4762" cy="1587"/>
          </a:xfrm>
          <a:custGeom>
            <a:avLst/>
            <a:gdLst>
              <a:gd name="T0" fmla="*/ 0 w 8"/>
              <a:gd name="T1" fmla="*/ 0 h 2"/>
              <a:gd name="T2" fmla="*/ 2147483647 w 8"/>
              <a:gd name="T3" fmla="*/ 2147483647 h 2"/>
              <a:gd name="T4" fmla="*/ 2147483647 w 8"/>
              <a:gd name="T5" fmla="*/ 0 h 2"/>
              <a:gd name="T6" fmla="*/ 2147483647 w 8"/>
              <a:gd name="T7" fmla="*/ 0 h 2"/>
              <a:gd name="T8" fmla="*/ 0 w 8"/>
              <a:gd name="T9" fmla="*/ 0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0" y="0"/>
                </a:moveTo>
                <a:lnTo>
                  <a:pt x="7" y="2"/>
                </a:lnTo>
                <a:lnTo>
                  <a:pt x="8" y="0"/>
                </a:lnTo>
                <a:lnTo>
                  <a:pt x="1"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6" name="Freeform 445"/>
          <p:cNvSpPr>
            <a:spLocks/>
          </p:cNvSpPr>
          <p:nvPr/>
        </p:nvSpPr>
        <p:spPr bwMode="auto">
          <a:xfrm>
            <a:off x="6191250" y="2057400"/>
            <a:ext cx="3175" cy="0"/>
          </a:xfrm>
          <a:custGeom>
            <a:avLst/>
            <a:gdLst>
              <a:gd name="T0" fmla="*/ 2147483647 w 7"/>
              <a:gd name="T1" fmla="*/ 0 h 2"/>
              <a:gd name="T2" fmla="*/ 0 w 7"/>
              <a:gd name="T3" fmla="*/ 0 h 2"/>
              <a:gd name="T4" fmla="*/ 2147483647 w 7"/>
              <a:gd name="T5" fmla="*/ 0 h 2"/>
              <a:gd name="T6" fmla="*/ 2147483647 w 7"/>
              <a:gd name="T7" fmla="*/ 0 h 2"/>
              <a:gd name="T8" fmla="*/ 0 60000 65536"/>
              <a:gd name="T9" fmla="*/ 0 60000 65536"/>
              <a:gd name="T10" fmla="*/ 0 60000 65536"/>
              <a:gd name="T11" fmla="*/ 0 60000 65536"/>
              <a:gd name="T12" fmla="*/ 0 w 7"/>
              <a:gd name="T13" fmla="*/ 0 h 2"/>
              <a:gd name="T14" fmla="*/ 7 w 7"/>
              <a:gd name="T15" fmla="*/ 0 h 2"/>
            </a:gdLst>
            <a:ahLst/>
            <a:cxnLst>
              <a:cxn ang="T8">
                <a:pos x="T0" y="T1"/>
              </a:cxn>
              <a:cxn ang="T9">
                <a:pos x="T2" y="T3"/>
              </a:cxn>
              <a:cxn ang="T10">
                <a:pos x="T4" y="T5"/>
              </a:cxn>
              <a:cxn ang="T11">
                <a:pos x="T6" y="T7"/>
              </a:cxn>
            </a:cxnLst>
            <a:rect l="T12" t="T13" r="T14" b="T15"/>
            <a:pathLst>
              <a:path w="7" h="2">
                <a:moveTo>
                  <a:pt x="7" y="0"/>
                </a:moveTo>
                <a:lnTo>
                  <a:pt x="0" y="1"/>
                </a:lnTo>
                <a:lnTo>
                  <a:pt x="7" y="2"/>
                </a:lnTo>
                <a:lnTo>
                  <a:pt x="7"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7" name="Freeform 446"/>
          <p:cNvSpPr>
            <a:spLocks/>
          </p:cNvSpPr>
          <p:nvPr/>
        </p:nvSpPr>
        <p:spPr bwMode="auto">
          <a:xfrm>
            <a:off x="6215063" y="2019300"/>
            <a:ext cx="19050" cy="6350"/>
          </a:xfrm>
          <a:custGeom>
            <a:avLst/>
            <a:gdLst>
              <a:gd name="T0" fmla="*/ 2147483647 w 44"/>
              <a:gd name="T1" fmla="*/ 0 h 14"/>
              <a:gd name="T2" fmla="*/ 2147483647 w 44"/>
              <a:gd name="T3" fmla="*/ 2147483647 h 14"/>
              <a:gd name="T4" fmla="*/ 2147483647 w 44"/>
              <a:gd name="T5" fmla="*/ 2147483647 h 14"/>
              <a:gd name="T6" fmla="*/ 2147483647 w 44"/>
              <a:gd name="T7" fmla="*/ 2147483647 h 14"/>
              <a:gd name="T8" fmla="*/ 2147483647 w 44"/>
              <a:gd name="T9" fmla="*/ 2147483647 h 14"/>
              <a:gd name="T10" fmla="*/ 2147483647 w 44"/>
              <a:gd name="T11" fmla="*/ 2147483647 h 14"/>
              <a:gd name="T12" fmla="*/ 0 w 44"/>
              <a:gd name="T13" fmla="*/ 2147483647 h 14"/>
              <a:gd name="T14" fmla="*/ 2147483647 w 44"/>
              <a:gd name="T15" fmla="*/ 2147483647 h 14"/>
              <a:gd name="T16" fmla="*/ 2147483647 w 44"/>
              <a:gd name="T17" fmla="*/ 2147483647 h 14"/>
              <a:gd name="T18" fmla="*/ 2147483647 w 44"/>
              <a:gd name="T19" fmla="*/ 2147483647 h 14"/>
              <a:gd name="T20" fmla="*/ 2147483647 w 44"/>
              <a:gd name="T21" fmla="*/ 2147483647 h 14"/>
              <a:gd name="T22" fmla="*/ 2147483647 w 44"/>
              <a:gd name="T23" fmla="*/ 2147483647 h 14"/>
              <a:gd name="T24" fmla="*/ 2147483647 w 44"/>
              <a:gd name="T25" fmla="*/ 2147483647 h 14"/>
              <a:gd name="T26" fmla="*/ 2147483647 w 44"/>
              <a:gd name="T27" fmla="*/ 2147483647 h 14"/>
              <a:gd name="T28" fmla="*/ 2147483647 w 44"/>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
              <a:gd name="T47" fmla="*/ 44 w 4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
                <a:moveTo>
                  <a:pt x="38" y="0"/>
                </a:moveTo>
                <a:lnTo>
                  <a:pt x="32" y="2"/>
                </a:lnTo>
                <a:lnTo>
                  <a:pt x="25" y="6"/>
                </a:lnTo>
                <a:lnTo>
                  <a:pt x="18" y="6"/>
                </a:lnTo>
                <a:lnTo>
                  <a:pt x="12" y="7"/>
                </a:lnTo>
                <a:lnTo>
                  <a:pt x="6" y="7"/>
                </a:lnTo>
                <a:lnTo>
                  <a:pt x="0" y="10"/>
                </a:lnTo>
                <a:lnTo>
                  <a:pt x="6" y="13"/>
                </a:lnTo>
                <a:lnTo>
                  <a:pt x="13" y="13"/>
                </a:lnTo>
                <a:lnTo>
                  <a:pt x="19" y="10"/>
                </a:lnTo>
                <a:lnTo>
                  <a:pt x="25" y="14"/>
                </a:lnTo>
                <a:lnTo>
                  <a:pt x="32" y="13"/>
                </a:lnTo>
                <a:lnTo>
                  <a:pt x="38" y="13"/>
                </a:lnTo>
                <a:lnTo>
                  <a:pt x="44" y="6"/>
                </a:lnTo>
                <a:lnTo>
                  <a:pt x="38"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8" name="Freeform 447"/>
          <p:cNvSpPr>
            <a:spLocks/>
          </p:cNvSpPr>
          <p:nvPr/>
        </p:nvSpPr>
        <p:spPr bwMode="auto">
          <a:xfrm>
            <a:off x="6215063" y="2032000"/>
            <a:ext cx="6350" cy="1588"/>
          </a:xfrm>
          <a:custGeom>
            <a:avLst/>
            <a:gdLst>
              <a:gd name="T0" fmla="*/ 2147483647 w 13"/>
              <a:gd name="T1" fmla="*/ 0 h 4"/>
              <a:gd name="T2" fmla="*/ 0 w 13"/>
              <a:gd name="T3" fmla="*/ 2147483647 h 4"/>
              <a:gd name="T4" fmla="*/ 2147483647 w 13"/>
              <a:gd name="T5" fmla="*/ 2147483647 h 4"/>
              <a:gd name="T6" fmla="*/ 2147483647 w 13"/>
              <a:gd name="T7" fmla="*/ 2147483647 h 4"/>
              <a:gd name="T8" fmla="*/ 2147483647 w 13"/>
              <a:gd name="T9" fmla="*/ 2147483647 h 4"/>
              <a:gd name="T10" fmla="*/ 2147483647 w 13"/>
              <a:gd name="T11" fmla="*/ 0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6" y="0"/>
                </a:moveTo>
                <a:lnTo>
                  <a:pt x="0" y="2"/>
                </a:lnTo>
                <a:lnTo>
                  <a:pt x="7" y="4"/>
                </a:lnTo>
                <a:lnTo>
                  <a:pt x="13" y="4"/>
                </a:lnTo>
                <a:lnTo>
                  <a:pt x="7" y="1"/>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59" name="Freeform 448"/>
          <p:cNvSpPr>
            <a:spLocks/>
          </p:cNvSpPr>
          <p:nvPr/>
        </p:nvSpPr>
        <p:spPr bwMode="auto">
          <a:xfrm>
            <a:off x="6219825" y="2044700"/>
            <a:ext cx="4763" cy="3175"/>
          </a:xfrm>
          <a:custGeom>
            <a:avLst/>
            <a:gdLst>
              <a:gd name="T0" fmla="*/ 2147483647 w 13"/>
              <a:gd name="T1" fmla="*/ 0 h 5"/>
              <a:gd name="T2" fmla="*/ 0 w 13"/>
              <a:gd name="T3" fmla="*/ 2147483647 h 5"/>
              <a:gd name="T4" fmla="*/ 2147483647 w 13"/>
              <a:gd name="T5" fmla="*/ 2147483647 h 5"/>
              <a:gd name="T6" fmla="*/ 2147483647 w 13"/>
              <a:gd name="T7" fmla="*/ 2147483647 h 5"/>
              <a:gd name="T8" fmla="*/ 2147483647 w 13"/>
              <a:gd name="T9" fmla="*/ 0 h 5"/>
              <a:gd name="T10" fmla="*/ 2147483647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6" y="0"/>
                </a:moveTo>
                <a:lnTo>
                  <a:pt x="0" y="2"/>
                </a:lnTo>
                <a:lnTo>
                  <a:pt x="7" y="5"/>
                </a:lnTo>
                <a:lnTo>
                  <a:pt x="13" y="5"/>
                </a:lnTo>
                <a:lnTo>
                  <a:pt x="7" y="0"/>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0" name="Freeform 449"/>
          <p:cNvSpPr>
            <a:spLocks/>
          </p:cNvSpPr>
          <p:nvPr/>
        </p:nvSpPr>
        <p:spPr bwMode="auto">
          <a:xfrm>
            <a:off x="6226175" y="2032000"/>
            <a:ext cx="6350" cy="1588"/>
          </a:xfrm>
          <a:custGeom>
            <a:avLst/>
            <a:gdLst>
              <a:gd name="T0" fmla="*/ 2147483647 w 13"/>
              <a:gd name="T1" fmla="*/ 2147483647 h 4"/>
              <a:gd name="T2" fmla="*/ 0 w 13"/>
              <a:gd name="T3" fmla="*/ 0 h 4"/>
              <a:gd name="T4" fmla="*/ 2147483647 w 13"/>
              <a:gd name="T5" fmla="*/ 2147483647 h 4"/>
              <a:gd name="T6" fmla="*/ 2147483647 w 13"/>
              <a:gd name="T7" fmla="*/ 2147483647 h 4"/>
              <a:gd name="T8" fmla="*/ 2147483647 w 13"/>
              <a:gd name="T9" fmla="*/ 2147483647 h 4"/>
              <a:gd name="T10" fmla="*/ 2147483647 w 13"/>
              <a:gd name="T11" fmla="*/ 2147483647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6" y="2"/>
                </a:moveTo>
                <a:lnTo>
                  <a:pt x="0" y="0"/>
                </a:lnTo>
                <a:lnTo>
                  <a:pt x="6" y="4"/>
                </a:lnTo>
                <a:lnTo>
                  <a:pt x="13" y="2"/>
                </a:lnTo>
                <a:lnTo>
                  <a:pt x="7" y="2"/>
                </a:lnTo>
                <a:lnTo>
                  <a:pt x="6"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1" name="Freeform 450"/>
          <p:cNvSpPr>
            <a:spLocks/>
          </p:cNvSpPr>
          <p:nvPr/>
        </p:nvSpPr>
        <p:spPr bwMode="auto">
          <a:xfrm>
            <a:off x="6229350" y="1952625"/>
            <a:ext cx="4763" cy="1588"/>
          </a:xfrm>
          <a:custGeom>
            <a:avLst/>
            <a:gdLst>
              <a:gd name="T0" fmla="*/ 0 w 12"/>
              <a:gd name="T1" fmla="*/ 0 h 6"/>
              <a:gd name="T2" fmla="*/ 2147483647 w 12"/>
              <a:gd name="T3" fmla="*/ 2147483647 h 6"/>
              <a:gd name="T4" fmla="*/ 2147483647 w 12"/>
              <a:gd name="T5" fmla="*/ 2147483647 h 6"/>
              <a:gd name="T6" fmla="*/ 2147483647 w 12"/>
              <a:gd name="T7" fmla="*/ 2147483647 h 6"/>
              <a:gd name="T8" fmla="*/ 2147483647 w 12"/>
              <a:gd name="T9" fmla="*/ 2147483647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0" y="0"/>
                </a:moveTo>
                <a:lnTo>
                  <a:pt x="5" y="6"/>
                </a:lnTo>
                <a:lnTo>
                  <a:pt x="5" y="5"/>
                </a:lnTo>
                <a:lnTo>
                  <a:pt x="12" y="2"/>
                </a:lnTo>
                <a:lnTo>
                  <a:pt x="5" y="2"/>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2" name="Freeform 451"/>
          <p:cNvSpPr>
            <a:spLocks/>
          </p:cNvSpPr>
          <p:nvPr/>
        </p:nvSpPr>
        <p:spPr bwMode="auto">
          <a:xfrm>
            <a:off x="6230938" y="2025650"/>
            <a:ext cx="4762" cy="1588"/>
          </a:xfrm>
          <a:custGeom>
            <a:avLst/>
            <a:gdLst>
              <a:gd name="T0" fmla="*/ 2147483647 w 12"/>
              <a:gd name="T1" fmla="*/ 2147483647 h 3"/>
              <a:gd name="T2" fmla="*/ 2147483647 w 12"/>
              <a:gd name="T3" fmla="*/ 0 h 3"/>
              <a:gd name="T4" fmla="*/ 0 w 12"/>
              <a:gd name="T5" fmla="*/ 2147483647 h 3"/>
              <a:gd name="T6" fmla="*/ 2147483647 w 12"/>
              <a:gd name="T7" fmla="*/ 2147483647 h 3"/>
              <a:gd name="T8" fmla="*/ 2147483647 w 12"/>
              <a:gd name="T9" fmla="*/ 2147483647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12" y="2"/>
                </a:moveTo>
                <a:lnTo>
                  <a:pt x="6" y="0"/>
                </a:lnTo>
                <a:lnTo>
                  <a:pt x="0" y="1"/>
                </a:lnTo>
                <a:lnTo>
                  <a:pt x="7" y="3"/>
                </a:lnTo>
                <a:lnTo>
                  <a:pt x="12"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3" name="Freeform 452"/>
          <p:cNvSpPr>
            <a:spLocks/>
          </p:cNvSpPr>
          <p:nvPr/>
        </p:nvSpPr>
        <p:spPr bwMode="auto">
          <a:xfrm>
            <a:off x="6234113" y="2032000"/>
            <a:ext cx="11112" cy="3175"/>
          </a:xfrm>
          <a:custGeom>
            <a:avLst/>
            <a:gdLst>
              <a:gd name="T0" fmla="*/ 2147483647 w 20"/>
              <a:gd name="T1" fmla="*/ 0 h 5"/>
              <a:gd name="T2" fmla="*/ 2147483647 w 20"/>
              <a:gd name="T3" fmla="*/ 2147483647 h 5"/>
              <a:gd name="T4" fmla="*/ 2147483647 w 20"/>
              <a:gd name="T5" fmla="*/ 2147483647 h 5"/>
              <a:gd name="T6" fmla="*/ 0 w 20"/>
              <a:gd name="T7" fmla="*/ 2147483647 h 5"/>
              <a:gd name="T8" fmla="*/ 2147483647 w 20"/>
              <a:gd name="T9" fmla="*/ 2147483647 h 5"/>
              <a:gd name="T10" fmla="*/ 2147483647 w 20"/>
              <a:gd name="T11" fmla="*/ 2147483647 h 5"/>
              <a:gd name="T12" fmla="*/ 2147483647 w 20"/>
              <a:gd name="T13" fmla="*/ 2147483647 h 5"/>
              <a:gd name="T14" fmla="*/ 2147483647 w 20"/>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5"/>
              <a:gd name="T26" fmla="*/ 20 w 20"/>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5">
                <a:moveTo>
                  <a:pt x="20" y="0"/>
                </a:moveTo>
                <a:lnTo>
                  <a:pt x="12" y="1"/>
                </a:lnTo>
                <a:lnTo>
                  <a:pt x="6" y="3"/>
                </a:lnTo>
                <a:lnTo>
                  <a:pt x="0" y="3"/>
                </a:lnTo>
                <a:lnTo>
                  <a:pt x="6" y="5"/>
                </a:lnTo>
                <a:lnTo>
                  <a:pt x="12" y="5"/>
                </a:lnTo>
                <a:lnTo>
                  <a:pt x="19" y="5"/>
                </a:lnTo>
                <a:lnTo>
                  <a:pt x="2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4" name="Freeform 453"/>
          <p:cNvSpPr>
            <a:spLocks/>
          </p:cNvSpPr>
          <p:nvPr/>
        </p:nvSpPr>
        <p:spPr bwMode="auto">
          <a:xfrm>
            <a:off x="6234113" y="2044700"/>
            <a:ext cx="26987" cy="4763"/>
          </a:xfrm>
          <a:custGeom>
            <a:avLst/>
            <a:gdLst>
              <a:gd name="T0" fmla="*/ 2147483647 w 54"/>
              <a:gd name="T1" fmla="*/ 2147483647 h 11"/>
              <a:gd name="T2" fmla="*/ 2147483647 w 54"/>
              <a:gd name="T3" fmla="*/ 2147483647 h 11"/>
              <a:gd name="T4" fmla="*/ 2147483647 w 54"/>
              <a:gd name="T5" fmla="*/ 2147483647 h 11"/>
              <a:gd name="T6" fmla="*/ 2147483647 w 54"/>
              <a:gd name="T7" fmla="*/ 2147483647 h 11"/>
              <a:gd name="T8" fmla="*/ 2147483647 w 54"/>
              <a:gd name="T9" fmla="*/ 2147483647 h 11"/>
              <a:gd name="T10" fmla="*/ 2147483647 w 54"/>
              <a:gd name="T11" fmla="*/ 2147483647 h 11"/>
              <a:gd name="T12" fmla="*/ 2147483647 w 54"/>
              <a:gd name="T13" fmla="*/ 0 h 11"/>
              <a:gd name="T14" fmla="*/ 2147483647 w 54"/>
              <a:gd name="T15" fmla="*/ 2147483647 h 11"/>
              <a:gd name="T16" fmla="*/ 2147483647 w 54"/>
              <a:gd name="T17" fmla="*/ 2147483647 h 11"/>
              <a:gd name="T18" fmla="*/ 2147483647 w 54"/>
              <a:gd name="T19" fmla="*/ 2147483647 h 11"/>
              <a:gd name="T20" fmla="*/ 2147483647 w 54"/>
              <a:gd name="T21" fmla="*/ 0 h 11"/>
              <a:gd name="T22" fmla="*/ 2147483647 w 54"/>
              <a:gd name="T23" fmla="*/ 2147483647 h 11"/>
              <a:gd name="T24" fmla="*/ 0 w 54"/>
              <a:gd name="T25" fmla="*/ 2147483647 h 11"/>
              <a:gd name="T26" fmla="*/ 2147483647 w 54"/>
              <a:gd name="T27" fmla="*/ 2147483647 h 11"/>
              <a:gd name="T28" fmla="*/ 2147483647 w 54"/>
              <a:gd name="T29" fmla="*/ 2147483647 h 11"/>
              <a:gd name="T30" fmla="*/ 2147483647 w 54"/>
              <a:gd name="T31" fmla="*/ 2147483647 h 11"/>
              <a:gd name="T32" fmla="*/ 2147483647 w 54"/>
              <a:gd name="T33" fmla="*/ 2147483647 h 11"/>
              <a:gd name="T34" fmla="*/ 2147483647 w 54"/>
              <a:gd name="T35" fmla="*/ 2147483647 h 11"/>
              <a:gd name="T36" fmla="*/ 2147483647 w 54"/>
              <a:gd name="T37" fmla="*/ 2147483647 h 11"/>
              <a:gd name="T38" fmla="*/ 2147483647 w 54"/>
              <a:gd name="T39" fmla="*/ 2147483647 h 11"/>
              <a:gd name="T40" fmla="*/ 2147483647 w 54"/>
              <a:gd name="T41" fmla="*/ 2147483647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1"/>
              <a:gd name="T65" fmla="*/ 54 w 54"/>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1">
                <a:moveTo>
                  <a:pt x="48" y="11"/>
                </a:moveTo>
                <a:lnTo>
                  <a:pt x="40" y="7"/>
                </a:lnTo>
                <a:lnTo>
                  <a:pt x="48" y="3"/>
                </a:lnTo>
                <a:lnTo>
                  <a:pt x="54" y="9"/>
                </a:lnTo>
                <a:lnTo>
                  <a:pt x="51" y="2"/>
                </a:lnTo>
                <a:lnTo>
                  <a:pt x="45" y="1"/>
                </a:lnTo>
                <a:lnTo>
                  <a:pt x="37" y="0"/>
                </a:lnTo>
                <a:lnTo>
                  <a:pt x="31" y="1"/>
                </a:lnTo>
                <a:lnTo>
                  <a:pt x="25" y="1"/>
                </a:lnTo>
                <a:lnTo>
                  <a:pt x="19" y="2"/>
                </a:lnTo>
                <a:lnTo>
                  <a:pt x="12" y="0"/>
                </a:lnTo>
                <a:lnTo>
                  <a:pt x="6" y="3"/>
                </a:lnTo>
                <a:lnTo>
                  <a:pt x="0" y="1"/>
                </a:lnTo>
                <a:lnTo>
                  <a:pt x="5" y="6"/>
                </a:lnTo>
                <a:lnTo>
                  <a:pt x="12" y="6"/>
                </a:lnTo>
                <a:lnTo>
                  <a:pt x="20" y="8"/>
                </a:lnTo>
                <a:lnTo>
                  <a:pt x="26" y="8"/>
                </a:lnTo>
                <a:lnTo>
                  <a:pt x="33" y="9"/>
                </a:lnTo>
                <a:lnTo>
                  <a:pt x="39" y="9"/>
                </a:lnTo>
                <a:lnTo>
                  <a:pt x="46" y="11"/>
                </a:lnTo>
                <a:lnTo>
                  <a:pt x="48"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5" name="Freeform 454"/>
          <p:cNvSpPr>
            <a:spLocks/>
          </p:cNvSpPr>
          <p:nvPr/>
        </p:nvSpPr>
        <p:spPr bwMode="auto">
          <a:xfrm>
            <a:off x="6253163" y="2044700"/>
            <a:ext cx="6350" cy="0"/>
          </a:xfrm>
          <a:custGeom>
            <a:avLst/>
            <a:gdLst>
              <a:gd name="T0" fmla="*/ 2147483647 w 12"/>
              <a:gd name="T1" fmla="*/ 0 h 2"/>
              <a:gd name="T2" fmla="*/ 2147483647 w 12"/>
              <a:gd name="T3" fmla="*/ 0 h 2"/>
              <a:gd name="T4" fmla="*/ 0 w 12"/>
              <a:gd name="T5" fmla="*/ 0 h 2"/>
              <a:gd name="T6" fmla="*/ 2147483647 w 12"/>
              <a:gd name="T7" fmla="*/ 0 h 2"/>
              <a:gd name="T8" fmla="*/ 2147483647 w 12"/>
              <a:gd name="T9" fmla="*/ 0 h 2"/>
              <a:gd name="T10" fmla="*/ 0 60000 65536"/>
              <a:gd name="T11" fmla="*/ 0 60000 65536"/>
              <a:gd name="T12" fmla="*/ 0 60000 65536"/>
              <a:gd name="T13" fmla="*/ 0 60000 65536"/>
              <a:gd name="T14" fmla="*/ 0 60000 65536"/>
              <a:gd name="T15" fmla="*/ 0 w 12"/>
              <a:gd name="T16" fmla="*/ 0 h 2"/>
              <a:gd name="T17" fmla="*/ 12 w 12"/>
              <a:gd name="T18" fmla="*/ 0 h 2"/>
            </a:gdLst>
            <a:ahLst/>
            <a:cxnLst>
              <a:cxn ang="T10">
                <a:pos x="T0" y="T1"/>
              </a:cxn>
              <a:cxn ang="T11">
                <a:pos x="T2" y="T3"/>
              </a:cxn>
              <a:cxn ang="T12">
                <a:pos x="T4" y="T5"/>
              </a:cxn>
              <a:cxn ang="T13">
                <a:pos x="T6" y="T7"/>
              </a:cxn>
              <a:cxn ang="T14">
                <a:pos x="T8" y="T9"/>
              </a:cxn>
            </a:cxnLst>
            <a:rect l="T15" t="T16" r="T17" b="T18"/>
            <a:pathLst>
              <a:path w="12" h="2">
                <a:moveTo>
                  <a:pt x="12" y="2"/>
                </a:moveTo>
                <a:lnTo>
                  <a:pt x="6" y="0"/>
                </a:lnTo>
                <a:lnTo>
                  <a:pt x="0" y="0"/>
                </a:lnTo>
                <a:lnTo>
                  <a:pt x="6" y="1"/>
                </a:lnTo>
                <a:lnTo>
                  <a:pt x="12"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6" name="Freeform 455"/>
          <p:cNvSpPr>
            <a:spLocks/>
          </p:cNvSpPr>
          <p:nvPr/>
        </p:nvSpPr>
        <p:spPr bwMode="auto">
          <a:xfrm>
            <a:off x="6257925" y="2032000"/>
            <a:ext cx="4763" cy="0"/>
          </a:xfrm>
          <a:custGeom>
            <a:avLst/>
            <a:gdLst>
              <a:gd name="T0" fmla="*/ 2147483647 w 12"/>
              <a:gd name="T1" fmla="*/ 0 h 3"/>
              <a:gd name="T2" fmla="*/ 2147483647 w 12"/>
              <a:gd name="T3" fmla="*/ 0 h 3"/>
              <a:gd name="T4" fmla="*/ 0 w 12"/>
              <a:gd name="T5" fmla="*/ 0 h 3"/>
              <a:gd name="T6" fmla="*/ 2147483647 w 12"/>
              <a:gd name="T7" fmla="*/ 0 h 3"/>
              <a:gd name="T8" fmla="*/ 2147483647 w 12"/>
              <a:gd name="T9" fmla="*/ 0 h 3"/>
              <a:gd name="T10" fmla="*/ 0 60000 65536"/>
              <a:gd name="T11" fmla="*/ 0 60000 65536"/>
              <a:gd name="T12" fmla="*/ 0 60000 65536"/>
              <a:gd name="T13" fmla="*/ 0 60000 65536"/>
              <a:gd name="T14" fmla="*/ 0 60000 65536"/>
              <a:gd name="T15" fmla="*/ 0 w 12"/>
              <a:gd name="T16" fmla="*/ 0 h 3"/>
              <a:gd name="T17" fmla="*/ 12 w 12"/>
              <a:gd name="T18" fmla="*/ 0 h 3"/>
            </a:gdLst>
            <a:ahLst/>
            <a:cxnLst>
              <a:cxn ang="T10">
                <a:pos x="T0" y="T1"/>
              </a:cxn>
              <a:cxn ang="T11">
                <a:pos x="T2" y="T3"/>
              </a:cxn>
              <a:cxn ang="T12">
                <a:pos x="T4" y="T5"/>
              </a:cxn>
              <a:cxn ang="T13">
                <a:pos x="T6" y="T7"/>
              </a:cxn>
              <a:cxn ang="T14">
                <a:pos x="T8" y="T9"/>
              </a:cxn>
            </a:cxnLst>
            <a:rect l="T15" t="T16" r="T17" b="T18"/>
            <a:pathLst>
              <a:path w="12" h="3">
                <a:moveTo>
                  <a:pt x="12" y="3"/>
                </a:moveTo>
                <a:lnTo>
                  <a:pt x="6" y="0"/>
                </a:lnTo>
                <a:lnTo>
                  <a:pt x="0" y="1"/>
                </a:lnTo>
                <a:lnTo>
                  <a:pt x="6" y="3"/>
                </a:lnTo>
                <a:lnTo>
                  <a:pt x="12"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7" name="Freeform 456"/>
          <p:cNvSpPr>
            <a:spLocks/>
          </p:cNvSpPr>
          <p:nvPr/>
        </p:nvSpPr>
        <p:spPr bwMode="auto">
          <a:xfrm>
            <a:off x="6261100" y="2043113"/>
            <a:ext cx="6350" cy="4762"/>
          </a:xfrm>
          <a:custGeom>
            <a:avLst/>
            <a:gdLst>
              <a:gd name="T0" fmla="*/ 2147483647 w 11"/>
              <a:gd name="T1" fmla="*/ 2147483647 h 12"/>
              <a:gd name="T2" fmla="*/ 2147483647 w 11"/>
              <a:gd name="T3" fmla="*/ 2147483647 h 12"/>
              <a:gd name="T4" fmla="*/ 2147483647 w 11"/>
              <a:gd name="T5" fmla="*/ 2147483647 h 12"/>
              <a:gd name="T6" fmla="*/ 2147483647 w 11"/>
              <a:gd name="T7" fmla="*/ 2147483647 h 12"/>
              <a:gd name="T8" fmla="*/ 2147483647 w 11"/>
              <a:gd name="T9" fmla="*/ 0 h 12"/>
              <a:gd name="T10" fmla="*/ 0 w 11"/>
              <a:gd name="T11" fmla="*/ 2147483647 h 12"/>
              <a:gd name="T12" fmla="*/ 2147483647 w 11"/>
              <a:gd name="T13" fmla="*/ 2147483647 h 12"/>
              <a:gd name="T14" fmla="*/ 0 60000 65536"/>
              <a:gd name="T15" fmla="*/ 0 60000 65536"/>
              <a:gd name="T16" fmla="*/ 0 60000 65536"/>
              <a:gd name="T17" fmla="*/ 0 60000 65536"/>
              <a:gd name="T18" fmla="*/ 0 60000 65536"/>
              <a:gd name="T19" fmla="*/ 0 60000 65536"/>
              <a:gd name="T20" fmla="*/ 0 60000 65536"/>
              <a:gd name="T21" fmla="*/ 0 w 11"/>
              <a:gd name="T22" fmla="*/ 0 h 12"/>
              <a:gd name="T23" fmla="*/ 11 w 1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2">
                <a:moveTo>
                  <a:pt x="5" y="12"/>
                </a:moveTo>
                <a:lnTo>
                  <a:pt x="11" y="7"/>
                </a:lnTo>
                <a:lnTo>
                  <a:pt x="5" y="8"/>
                </a:lnTo>
                <a:lnTo>
                  <a:pt x="8" y="3"/>
                </a:lnTo>
                <a:lnTo>
                  <a:pt x="1" y="0"/>
                </a:lnTo>
                <a:lnTo>
                  <a:pt x="0" y="7"/>
                </a:lnTo>
                <a:lnTo>
                  <a:pt x="5"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8" name="Freeform 457"/>
          <p:cNvSpPr>
            <a:spLocks/>
          </p:cNvSpPr>
          <p:nvPr/>
        </p:nvSpPr>
        <p:spPr bwMode="auto">
          <a:xfrm>
            <a:off x="6261100" y="2032000"/>
            <a:ext cx="7938" cy="4763"/>
          </a:xfrm>
          <a:custGeom>
            <a:avLst/>
            <a:gdLst>
              <a:gd name="T0" fmla="*/ 2147483647 w 13"/>
              <a:gd name="T1" fmla="*/ 2147483647 h 8"/>
              <a:gd name="T2" fmla="*/ 2147483647 w 13"/>
              <a:gd name="T3" fmla="*/ 2147483647 h 8"/>
              <a:gd name="T4" fmla="*/ 0 w 13"/>
              <a:gd name="T5" fmla="*/ 0 h 8"/>
              <a:gd name="T6" fmla="*/ 2147483647 w 13"/>
              <a:gd name="T7" fmla="*/ 2147483647 h 8"/>
              <a:gd name="T8" fmla="*/ 2147483647 w 13"/>
              <a:gd name="T9" fmla="*/ 2147483647 h 8"/>
              <a:gd name="T10" fmla="*/ 2147483647 w 13"/>
              <a:gd name="T11" fmla="*/ 2147483647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8"/>
                </a:moveTo>
                <a:lnTo>
                  <a:pt x="7" y="3"/>
                </a:lnTo>
                <a:lnTo>
                  <a:pt x="0" y="0"/>
                </a:lnTo>
                <a:lnTo>
                  <a:pt x="3" y="7"/>
                </a:lnTo>
                <a:lnTo>
                  <a:pt x="10" y="8"/>
                </a:lnTo>
                <a:lnTo>
                  <a:pt x="13"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69" name="Freeform 458"/>
          <p:cNvSpPr>
            <a:spLocks/>
          </p:cNvSpPr>
          <p:nvPr/>
        </p:nvSpPr>
        <p:spPr bwMode="auto">
          <a:xfrm>
            <a:off x="6262688" y="1958975"/>
            <a:ext cx="104775" cy="39688"/>
          </a:xfrm>
          <a:custGeom>
            <a:avLst/>
            <a:gdLst>
              <a:gd name="T0" fmla="*/ 2147483647 w 222"/>
              <a:gd name="T1" fmla="*/ 2147483647 h 85"/>
              <a:gd name="T2" fmla="*/ 2147483647 w 222"/>
              <a:gd name="T3" fmla="*/ 2147483647 h 85"/>
              <a:gd name="T4" fmla="*/ 0 w 222"/>
              <a:gd name="T5" fmla="*/ 2147483647 h 85"/>
              <a:gd name="T6" fmla="*/ 2147483647 w 222"/>
              <a:gd name="T7" fmla="*/ 2147483647 h 85"/>
              <a:gd name="T8" fmla="*/ 2147483647 w 222"/>
              <a:gd name="T9" fmla="*/ 2147483647 h 85"/>
              <a:gd name="T10" fmla="*/ 2147483647 w 222"/>
              <a:gd name="T11" fmla="*/ 2147483647 h 85"/>
              <a:gd name="T12" fmla="*/ 2147483647 w 222"/>
              <a:gd name="T13" fmla="*/ 2147483647 h 85"/>
              <a:gd name="T14" fmla="*/ 2147483647 w 222"/>
              <a:gd name="T15" fmla="*/ 2147483647 h 85"/>
              <a:gd name="T16" fmla="*/ 2147483647 w 222"/>
              <a:gd name="T17" fmla="*/ 2147483647 h 85"/>
              <a:gd name="T18" fmla="*/ 2147483647 w 222"/>
              <a:gd name="T19" fmla="*/ 2147483647 h 85"/>
              <a:gd name="T20" fmla="*/ 2147483647 w 222"/>
              <a:gd name="T21" fmla="*/ 2147483647 h 85"/>
              <a:gd name="T22" fmla="*/ 2147483647 w 222"/>
              <a:gd name="T23" fmla="*/ 2147483647 h 85"/>
              <a:gd name="T24" fmla="*/ 2147483647 w 222"/>
              <a:gd name="T25" fmla="*/ 2147483647 h 85"/>
              <a:gd name="T26" fmla="*/ 2147483647 w 222"/>
              <a:gd name="T27" fmla="*/ 2147483647 h 85"/>
              <a:gd name="T28" fmla="*/ 2147483647 w 222"/>
              <a:gd name="T29" fmla="*/ 2147483647 h 85"/>
              <a:gd name="T30" fmla="*/ 2147483647 w 222"/>
              <a:gd name="T31" fmla="*/ 2147483647 h 85"/>
              <a:gd name="T32" fmla="*/ 2147483647 w 222"/>
              <a:gd name="T33" fmla="*/ 2147483647 h 85"/>
              <a:gd name="T34" fmla="*/ 2147483647 w 222"/>
              <a:gd name="T35" fmla="*/ 2147483647 h 85"/>
              <a:gd name="T36" fmla="*/ 2147483647 w 222"/>
              <a:gd name="T37" fmla="*/ 2147483647 h 85"/>
              <a:gd name="T38" fmla="*/ 2147483647 w 222"/>
              <a:gd name="T39" fmla="*/ 2147483647 h 85"/>
              <a:gd name="T40" fmla="*/ 2147483647 w 222"/>
              <a:gd name="T41" fmla="*/ 2147483647 h 85"/>
              <a:gd name="T42" fmla="*/ 2147483647 w 222"/>
              <a:gd name="T43" fmla="*/ 2147483647 h 85"/>
              <a:gd name="T44" fmla="*/ 2147483647 w 222"/>
              <a:gd name="T45" fmla="*/ 2147483647 h 85"/>
              <a:gd name="T46" fmla="*/ 2147483647 w 222"/>
              <a:gd name="T47" fmla="*/ 2147483647 h 85"/>
              <a:gd name="T48" fmla="*/ 2147483647 w 222"/>
              <a:gd name="T49" fmla="*/ 2147483647 h 85"/>
              <a:gd name="T50" fmla="*/ 2147483647 w 222"/>
              <a:gd name="T51" fmla="*/ 2147483647 h 85"/>
              <a:gd name="T52" fmla="*/ 2147483647 w 222"/>
              <a:gd name="T53" fmla="*/ 2147483647 h 85"/>
              <a:gd name="T54" fmla="*/ 2147483647 w 222"/>
              <a:gd name="T55" fmla="*/ 2147483647 h 85"/>
              <a:gd name="T56" fmla="*/ 2147483647 w 222"/>
              <a:gd name="T57" fmla="*/ 2147483647 h 85"/>
              <a:gd name="T58" fmla="*/ 2147483647 w 222"/>
              <a:gd name="T59" fmla="*/ 2147483647 h 85"/>
              <a:gd name="T60" fmla="*/ 2147483647 w 222"/>
              <a:gd name="T61" fmla="*/ 2147483647 h 85"/>
              <a:gd name="T62" fmla="*/ 2147483647 w 222"/>
              <a:gd name="T63" fmla="*/ 2147483647 h 85"/>
              <a:gd name="T64" fmla="*/ 2147483647 w 222"/>
              <a:gd name="T65" fmla="*/ 2147483647 h 85"/>
              <a:gd name="T66" fmla="*/ 2147483647 w 222"/>
              <a:gd name="T67" fmla="*/ 2147483647 h 85"/>
              <a:gd name="T68" fmla="*/ 2147483647 w 222"/>
              <a:gd name="T69" fmla="*/ 2147483647 h 85"/>
              <a:gd name="T70" fmla="*/ 2147483647 w 222"/>
              <a:gd name="T71" fmla="*/ 2147483647 h 85"/>
              <a:gd name="T72" fmla="*/ 2147483647 w 222"/>
              <a:gd name="T73" fmla="*/ 2147483647 h 85"/>
              <a:gd name="T74" fmla="*/ 2147483647 w 222"/>
              <a:gd name="T75" fmla="*/ 2147483647 h 85"/>
              <a:gd name="T76" fmla="*/ 2147483647 w 222"/>
              <a:gd name="T77" fmla="*/ 2147483647 h 85"/>
              <a:gd name="T78" fmla="*/ 2147483647 w 222"/>
              <a:gd name="T79" fmla="*/ 2147483647 h 85"/>
              <a:gd name="T80" fmla="*/ 2147483647 w 222"/>
              <a:gd name="T81" fmla="*/ 2147483647 h 85"/>
              <a:gd name="T82" fmla="*/ 2147483647 w 222"/>
              <a:gd name="T83" fmla="*/ 2147483647 h 85"/>
              <a:gd name="T84" fmla="*/ 2147483647 w 222"/>
              <a:gd name="T85" fmla="*/ 2147483647 h 85"/>
              <a:gd name="T86" fmla="*/ 2147483647 w 222"/>
              <a:gd name="T87" fmla="*/ 2147483647 h 85"/>
              <a:gd name="T88" fmla="*/ 2147483647 w 222"/>
              <a:gd name="T89" fmla="*/ 2147483647 h 85"/>
              <a:gd name="T90" fmla="*/ 2147483647 w 222"/>
              <a:gd name="T91" fmla="*/ 2147483647 h 85"/>
              <a:gd name="T92" fmla="*/ 2147483647 w 222"/>
              <a:gd name="T93" fmla="*/ 2147483647 h 85"/>
              <a:gd name="T94" fmla="*/ 2147483647 w 222"/>
              <a:gd name="T95" fmla="*/ 2147483647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2"/>
              <a:gd name="T145" fmla="*/ 0 h 85"/>
              <a:gd name="T146" fmla="*/ 222 w 222"/>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2" h="85">
                <a:moveTo>
                  <a:pt x="8" y="60"/>
                </a:moveTo>
                <a:lnTo>
                  <a:pt x="9" y="60"/>
                </a:lnTo>
                <a:lnTo>
                  <a:pt x="11" y="63"/>
                </a:lnTo>
                <a:lnTo>
                  <a:pt x="7" y="65"/>
                </a:lnTo>
                <a:lnTo>
                  <a:pt x="3" y="73"/>
                </a:lnTo>
                <a:lnTo>
                  <a:pt x="0" y="80"/>
                </a:lnTo>
                <a:lnTo>
                  <a:pt x="6" y="81"/>
                </a:lnTo>
                <a:lnTo>
                  <a:pt x="12" y="85"/>
                </a:lnTo>
                <a:lnTo>
                  <a:pt x="20" y="84"/>
                </a:lnTo>
                <a:lnTo>
                  <a:pt x="27" y="85"/>
                </a:lnTo>
                <a:lnTo>
                  <a:pt x="34" y="85"/>
                </a:lnTo>
                <a:lnTo>
                  <a:pt x="35" y="84"/>
                </a:lnTo>
                <a:lnTo>
                  <a:pt x="41" y="81"/>
                </a:lnTo>
                <a:lnTo>
                  <a:pt x="48" y="80"/>
                </a:lnTo>
                <a:lnTo>
                  <a:pt x="54" y="78"/>
                </a:lnTo>
                <a:lnTo>
                  <a:pt x="60" y="76"/>
                </a:lnTo>
                <a:lnTo>
                  <a:pt x="66" y="72"/>
                </a:lnTo>
                <a:lnTo>
                  <a:pt x="73" y="70"/>
                </a:lnTo>
                <a:lnTo>
                  <a:pt x="80" y="71"/>
                </a:lnTo>
                <a:lnTo>
                  <a:pt x="86" y="70"/>
                </a:lnTo>
                <a:lnTo>
                  <a:pt x="92" y="70"/>
                </a:lnTo>
                <a:lnTo>
                  <a:pt x="99" y="70"/>
                </a:lnTo>
                <a:lnTo>
                  <a:pt x="112" y="70"/>
                </a:lnTo>
                <a:lnTo>
                  <a:pt x="119" y="69"/>
                </a:lnTo>
                <a:lnTo>
                  <a:pt x="125" y="69"/>
                </a:lnTo>
                <a:lnTo>
                  <a:pt x="131" y="72"/>
                </a:lnTo>
                <a:lnTo>
                  <a:pt x="139" y="68"/>
                </a:lnTo>
                <a:lnTo>
                  <a:pt x="145" y="68"/>
                </a:lnTo>
                <a:lnTo>
                  <a:pt x="152" y="68"/>
                </a:lnTo>
                <a:lnTo>
                  <a:pt x="159" y="68"/>
                </a:lnTo>
                <a:lnTo>
                  <a:pt x="165" y="67"/>
                </a:lnTo>
                <a:lnTo>
                  <a:pt x="173" y="67"/>
                </a:lnTo>
                <a:lnTo>
                  <a:pt x="179" y="65"/>
                </a:lnTo>
                <a:lnTo>
                  <a:pt x="185" y="63"/>
                </a:lnTo>
                <a:lnTo>
                  <a:pt x="191" y="62"/>
                </a:lnTo>
                <a:lnTo>
                  <a:pt x="198" y="62"/>
                </a:lnTo>
                <a:lnTo>
                  <a:pt x="205" y="61"/>
                </a:lnTo>
                <a:lnTo>
                  <a:pt x="211" y="62"/>
                </a:lnTo>
                <a:lnTo>
                  <a:pt x="217" y="56"/>
                </a:lnTo>
                <a:lnTo>
                  <a:pt x="222" y="52"/>
                </a:lnTo>
                <a:lnTo>
                  <a:pt x="217" y="47"/>
                </a:lnTo>
                <a:lnTo>
                  <a:pt x="210" y="43"/>
                </a:lnTo>
                <a:lnTo>
                  <a:pt x="204" y="39"/>
                </a:lnTo>
                <a:lnTo>
                  <a:pt x="198" y="36"/>
                </a:lnTo>
                <a:lnTo>
                  <a:pt x="190" y="35"/>
                </a:lnTo>
                <a:lnTo>
                  <a:pt x="185" y="33"/>
                </a:lnTo>
                <a:lnTo>
                  <a:pt x="178" y="36"/>
                </a:lnTo>
                <a:lnTo>
                  <a:pt x="172" y="33"/>
                </a:lnTo>
                <a:lnTo>
                  <a:pt x="165" y="33"/>
                </a:lnTo>
                <a:lnTo>
                  <a:pt x="159" y="28"/>
                </a:lnTo>
                <a:lnTo>
                  <a:pt x="152" y="25"/>
                </a:lnTo>
                <a:lnTo>
                  <a:pt x="146" y="24"/>
                </a:lnTo>
                <a:lnTo>
                  <a:pt x="140" y="24"/>
                </a:lnTo>
                <a:lnTo>
                  <a:pt x="133" y="22"/>
                </a:lnTo>
                <a:lnTo>
                  <a:pt x="127" y="17"/>
                </a:lnTo>
                <a:lnTo>
                  <a:pt x="115" y="16"/>
                </a:lnTo>
                <a:lnTo>
                  <a:pt x="108" y="14"/>
                </a:lnTo>
                <a:lnTo>
                  <a:pt x="101" y="19"/>
                </a:lnTo>
                <a:lnTo>
                  <a:pt x="94" y="21"/>
                </a:lnTo>
                <a:lnTo>
                  <a:pt x="87" y="27"/>
                </a:lnTo>
                <a:lnTo>
                  <a:pt x="83" y="33"/>
                </a:lnTo>
                <a:lnTo>
                  <a:pt x="77" y="33"/>
                </a:lnTo>
                <a:lnTo>
                  <a:pt x="78" y="27"/>
                </a:lnTo>
                <a:lnTo>
                  <a:pt x="73" y="20"/>
                </a:lnTo>
                <a:lnTo>
                  <a:pt x="72" y="13"/>
                </a:lnTo>
                <a:lnTo>
                  <a:pt x="77" y="6"/>
                </a:lnTo>
                <a:lnTo>
                  <a:pt x="69" y="5"/>
                </a:lnTo>
                <a:lnTo>
                  <a:pt x="62" y="3"/>
                </a:lnTo>
                <a:lnTo>
                  <a:pt x="57" y="3"/>
                </a:lnTo>
                <a:lnTo>
                  <a:pt x="50" y="1"/>
                </a:lnTo>
                <a:lnTo>
                  <a:pt x="43" y="0"/>
                </a:lnTo>
                <a:lnTo>
                  <a:pt x="36" y="7"/>
                </a:lnTo>
                <a:lnTo>
                  <a:pt x="42" y="11"/>
                </a:lnTo>
                <a:lnTo>
                  <a:pt x="36" y="9"/>
                </a:lnTo>
                <a:lnTo>
                  <a:pt x="31" y="8"/>
                </a:lnTo>
                <a:lnTo>
                  <a:pt x="26" y="6"/>
                </a:lnTo>
                <a:lnTo>
                  <a:pt x="19" y="4"/>
                </a:lnTo>
                <a:lnTo>
                  <a:pt x="12" y="4"/>
                </a:lnTo>
                <a:lnTo>
                  <a:pt x="12" y="11"/>
                </a:lnTo>
                <a:lnTo>
                  <a:pt x="6" y="15"/>
                </a:lnTo>
                <a:lnTo>
                  <a:pt x="10" y="22"/>
                </a:lnTo>
                <a:lnTo>
                  <a:pt x="17" y="22"/>
                </a:lnTo>
                <a:lnTo>
                  <a:pt x="23" y="24"/>
                </a:lnTo>
                <a:lnTo>
                  <a:pt x="17" y="23"/>
                </a:lnTo>
                <a:lnTo>
                  <a:pt x="10" y="24"/>
                </a:lnTo>
                <a:lnTo>
                  <a:pt x="9" y="30"/>
                </a:lnTo>
                <a:lnTo>
                  <a:pt x="14" y="33"/>
                </a:lnTo>
                <a:lnTo>
                  <a:pt x="21" y="36"/>
                </a:lnTo>
                <a:lnTo>
                  <a:pt x="28" y="39"/>
                </a:lnTo>
                <a:lnTo>
                  <a:pt x="22" y="38"/>
                </a:lnTo>
                <a:lnTo>
                  <a:pt x="14" y="37"/>
                </a:lnTo>
                <a:lnTo>
                  <a:pt x="9" y="36"/>
                </a:lnTo>
                <a:lnTo>
                  <a:pt x="2" y="39"/>
                </a:lnTo>
                <a:lnTo>
                  <a:pt x="3" y="46"/>
                </a:lnTo>
                <a:lnTo>
                  <a:pt x="6" y="53"/>
                </a:lnTo>
                <a:lnTo>
                  <a:pt x="8" y="6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0" name="Freeform 459"/>
          <p:cNvSpPr>
            <a:spLocks/>
          </p:cNvSpPr>
          <p:nvPr/>
        </p:nvSpPr>
        <p:spPr bwMode="auto">
          <a:xfrm>
            <a:off x="6269038" y="2049463"/>
            <a:ext cx="7937" cy="3175"/>
          </a:xfrm>
          <a:custGeom>
            <a:avLst/>
            <a:gdLst>
              <a:gd name="T0" fmla="*/ 2147483647 w 19"/>
              <a:gd name="T1" fmla="*/ 0 h 7"/>
              <a:gd name="T2" fmla="*/ 2147483647 w 19"/>
              <a:gd name="T3" fmla="*/ 2147483647 h 7"/>
              <a:gd name="T4" fmla="*/ 2147483647 w 19"/>
              <a:gd name="T5" fmla="*/ 2147483647 h 7"/>
              <a:gd name="T6" fmla="*/ 0 w 19"/>
              <a:gd name="T7" fmla="*/ 2147483647 h 7"/>
              <a:gd name="T8" fmla="*/ 2147483647 w 19"/>
              <a:gd name="T9" fmla="*/ 2147483647 h 7"/>
              <a:gd name="T10" fmla="*/ 2147483647 w 19"/>
              <a:gd name="T11" fmla="*/ 2147483647 h 7"/>
              <a:gd name="T12" fmla="*/ 2147483647 w 19"/>
              <a:gd name="T13" fmla="*/ 2147483647 h 7"/>
              <a:gd name="T14" fmla="*/ 2147483647 w 19"/>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7"/>
              <a:gd name="T26" fmla="*/ 19 w 1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7">
                <a:moveTo>
                  <a:pt x="19" y="0"/>
                </a:moveTo>
                <a:lnTo>
                  <a:pt x="13" y="1"/>
                </a:lnTo>
                <a:lnTo>
                  <a:pt x="7" y="4"/>
                </a:lnTo>
                <a:lnTo>
                  <a:pt x="0" y="5"/>
                </a:lnTo>
                <a:lnTo>
                  <a:pt x="7" y="7"/>
                </a:lnTo>
                <a:lnTo>
                  <a:pt x="13" y="6"/>
                </a:lnTo>
                <a:lnTo>
                  <a:pt x="19" y="1"/>
                </a:lnTo>
                <a:lnTo>
                  <a:pt x="19"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1" name="Freeform 460"/>
          <p:cNvSpPr>
            <a:spLocks/>
          </p:cNvSpPr>
          <p:nvPr/>
        </p:nvSpPr>
        <p:spPr bwMode="auto">
          <a:xfrm>
            <a:off x="6386513" y="1989138"/>
            <a:ext cx="7937" cy="3175"/>
          </a:xfrm>
          <a:custGeom>
            <a:avLst/>
            <a:gdLst>
              <a:gd name="T0" fmla="*/ 2147483647 w 19"/>
              <a:gd name="T1" fmla="*/ 2147483647 h 8"/>
              <a:gd name="T2" fmla="*/ 2147483647 w 19"/>
              <a:gd name="T3" fmla="*/ 2147483647 h 8"/>
              <a:gd name="T4" fmla="*/ 2147483647 w 19"/>
              <a:gd name="T5" fmla="*/ 2147483647 h 8"/>
              <a:gd name="T6" fmla="*/ 2147483647 w 19"/>
              <a:gd name="T7" fmla="*/ 0 h 8"/>
              <a:gd name="T8" fmla="*/ 2147483647 w 19"/>
              <a:gd name="T9" fmla="*/ 2147483647 h 8"/>
              <a:gd name="T10" fmla="*/ 0 w 19"/>
              <a:gd name="T11" fmla="*/ 2147483647 h 8"/>
              <a:gd name="T12" fmla="*/ 2147483647 w 19"/>
              <a:gd name="T13" fmla="*/ 2147483647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7" y="8"/>
                </a:moveTo>
                <a:lnTo>
                  <a:pt x="12" y="6"/>
                </a:lnTo>
                <a:lnTo>
                  <a:pt x="19" y="2"/>
                </a:lnTo>
                <a:lnTo>
                  <a:pt x="12" y="0"/>
                </a:lnTo>
                <a:lnTo>
                  <a:pt x="7" y="5"/>
                </a:lnTo>
                <a:lnTo>
                  <a:pt x="0" y="4"/>
                </a:lnTo>
                <a:lnTo>
                  <a:pt x="7"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2" name="Freeform 461"/>
          <p:cNvSpPr>
            <a:spLocks/>
          </p:cNvSpPr>
          <p:nvPr/>
        </p:nvSpPr>
        <p:spPr bwMode="auto">
          <a:xfrm>
            <a:off x="6394450" y="1992313"/>
            <a:ext cx="25400" cy="3175"/>
          </a:xfrm>
          <a:custGeom>
            <a:avLst/>
            <a:gdLst>
              <a:gd name="T0" fmla="*/ 2147483647 w 53"/>
              <a:gd name="T1" fmla="*/ 2147483647 h 8"/>
              <a:gd name="T2" fmla="*/ 2147483647 w 53"/>
              <a:gd name="T3" fmla="*/ 2147483647 h 8"/>
              <a:gd name="T4" fmla="*/ 2147483647 w 53"/>
              <a:gd name="T5" fmla="*/ 2147483647 h 8"/>
              <a:gd name="T6" fmla="*/ 2147483647 w 53"/>
              <a:gd name="T7" fmla="*/ 0 h 8"/>
              <a:gd name="T8" fmla="*/ 2147483647 w 53"/>
              <a:gd name="T9" fmla="*/ 2147483647 h 8"/>
              <a:gd name="T10" fmla="*/ 2147483647 w 53"/>
              <a:gd name="T11" fmla="*/ 2147483647 h 8"/>
              <a:gd name="T12" fmla="*/ 2147483647 w 53"/>
              <a:gd name="T13" fmla="*/ 2147483647 h 8"/>
              <a:gd name="T14" fmla="*/ 2147483647 w 53"/>
              <a:gd name="T15" fmla="*/ 2147483647 h 8"/>
              <a:gd name="T16" fmla="*/ 2147483647 w 53"/>
              <a:gd name="T17" fmla="*/ 2147483647 h 8"/>
              <a:gd name="T18" fmla="*/ 0 w 53"/>
              <a:gd name="T19" fmla="*/ 2147483647 h 8"/>
              <a:gd name="T20" fmla="*/ 2147483647 w 53"/>
              <a:gd name="T21" fmla="*/ 2147483647 h 8"/>
              <a:gd name="T22" fmla="*/ 2147483647 w 53"/>
              <a:gd name="T23" fmla="*/ 2147483647 h 8"/>
              <a:gd name="T24" fmla="*/ 2147483647 w 53"/>
              <a:gd name="T25" fmla="*/ 2147483647 h 8"/>
              <a:gd name="T26" fmla="*/ 2147483647 w 53"/>
              <a:gd name="T27" fmla="*/ 2147483647 h 8"/>
              <a:gd name="T28" fmla="*/ 2147483647 w 53"/>
              <a:gd name="T29" fmla="*/ 2147483647 h 8"/>
              <a:gd name="T30" fmla="*/ 2147483647 w 53"/>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
              <a:gd name="T49" fmla="*/ 0 h 8"/>
              <a:gd name="T50" fmla="*/ 53 w 53"/>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 h="8">
                <a:moveTo>
                  <a:pt x="47" y="8"/>
                </a:moveTo>
                <a:lnTo>
                  <a:pt x="53" y="4"/>
                </a:lnTo>
                <a:lnTo>
                  <a:pt x="47" y="1"/>
                </a:lnTo>
                <a:lnTo>
                  <a:pt x="40" y="0"/>
                </a:lnTo>
                <a:lnTo>
                  <a:pt x="33" y="1"/>
                </a:lnTo>
                <a:lnTo>
                  <a:pt x="27" y="1"/>
                </a:lnTo>
                <a:lnTo>
                  <a:pt x="20" y="1"/>
                </a:lnTo>
                <a:lnTo>
                  <a:pt x="13" y="1"/>
                </a:lnTo>
                <a:lnTo>
                  <a:pt x="8" y="1"/>
                </a:lnTo>
                <a:lnTo>
                  <a:pt x="0" y="1"/>
                </a:lnTo>
                <a:lnTo>
                  <a:pt x="8" y="4"/>
                </a:lnTo>
                <a:lnTo>
                  <a:pt x="22" y="6"/>
                </a:lnTo>
                <a:lnTo>
                  <a:pt x="29" y="6"/>
                </a:lnTo>
                <a:lnTo>
                  <a:pt x="36" y="6"/>
                </a:lnTo>
                <a:lnTo>
                  <a:pt x="42" y="6"/>
                </a:lnTo>
                <a:lnTo>
                  <a:pt x="47"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3" name="Freeform 462"/>
          <p:cNvSpPr>
            <a:spLocks/>
          </p:cNvSpPr>
          <p:nvPr/>
        </p:nvSpPr>
        <p:spPr bwMode="auto">
          <a:xfrm>
            <a:off x="6419850" y="2011363"/>
            <a:ext cx="4763" cy="3175"/>
          </a:xfrm>
          <a:custGeom>
            <a:avLst/>
            <a:gdLst>
              <a:gd name="T0" fmla="*/ 2147483647 w 13"/>
              <a:gd name="T1" fmla="*/ 2147483647 h 6"/>
              <a:gd name="T2" fmla="*/ 2147483647 w 13"/>
              <a:gd name="T3" fmla="*/ 2147483647 h 6"/>
              <a:gd name="T4" fmla="*/ 2147483647 w 13"/>
              <a:gd name="T5" fmla="*/ 2147483647 h 6"/>
              <a:gd name="T6" fmla="*/ 2147483647 w 13"/>
              <a:gd name="T7" fmla="*/ 0 h 6"/>
              <a:gd name="T8" fmla="*/ 0 w 13"/>
              <a:gd name="T9" fmla="*/ 2147483647 h 6"/>
              <a:gd name="T10" fmla="*/ 2147483647 w 13"/>
              <a:gd name="T11" fmla="*/ 2147483647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 y="6"/>
                </a:moveTo>
                <a:lnTo>
                  <a:pt x="8" y="6"/>
                </a:lnTo>
                <a:lnTo>
                  <a:pt x="13" y="4"/>
                </a:lnTo>
                <a:lnTo>
                  <a:pt x="7" y="0"/>
                </a:lnTo>
                <a:lnTo>
                  <a:pt x="0" y="2"/>
                </a:lnTo>
                <a:lnTo>
                  <a:pt x="1"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4" name="Freeform 463"/>
          <p:cNvSpPr>
            <a:spLocks/>
          </p:cNvSpPr>
          <p:nvPr/>
        </p:nvSpPr>
        <p:spPr bwMode="auto">
          <a:xfrm>
            <a:off x="6437313" y="2016125"/>
            <a:ext cx="9525" cy="3175"/>
          </a:xfrm>
          <a:custGeom>
            <a:avLst/>
            <a:gdLst>
              <a:gd name="T0" fmla="*/ 2147483647 w 20"/>
              <a:gd name="T1" fmla="*/ 2147483647 h 7"/>
              <a:gd name="T2" fmla="*/ 2147483647 w 20"/>
              <a:gd name="T3" fmla="*/ 2147483647 h 7"/>
              <a:gd name="T4" fmla="*/ 2147483647 w 20"/>
              <a:gd name="T5" fmla="*/ 2147483647 h 7"/>
              <a:gd name="T6" fmla="*/ 0 w 20"/>
              <a:gd name="T7" fmla="*/ 0 h 7"/>
              <a:gd name="T8" fmla="*/ 2147483647 w 20"/>
              <a:gd name="T9" fmla="*/ 2147483647 h 7"/>
              <a:gd name="T10" fmla="*/ 2147483647 w 20"/>
              <a:gd name="T11" fmla="*/ 2147483647 h 7"/>
              <a:gd name="T12" fmla="*/ 2147483647 w 20"/>
              <a:gd name="T13" fmla="*/ 2147483647 h 7"/>
              <a:gd name="T14" fmla="*/ 0 60000 65536"/>
              <a:gd name="T15" fmla="*/ 0 60000 65536"/>
              <a:gd name="T16" fmla="*/ 0 60000 65536"/>
              <a:gd name="T17" fmla="*/ 0 60000 65536"/>
              <a:gd name="T18" fmla="*/ 0 60000 65536"/>
              <a:gd name="T19" fmla="*/ 0 60000 65536"/>
              <a:gd name="T20" fmla="*/ 0 60000 65536"/>
              <a:gd name="T21" fmla="*/ 0 w 20"/>
              <a:gd name="T22" fmla="*/ 0 h 7"/>
              <a:gd name="T23" fmla="*/ 20 w 2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7">
                <a:moveTo>
                  <a:pt x="8" y="7"/>
                </a:moveTo>
                <a:lnTo>
                  <a:pt x="20" y="5"/>
                </a:lnTo>
                <a:lnTo>
                  <a:pt x="14" y="1"/>
                </a:lnTo>
                <a:lnTo>
                  <a:pt x="0" y="0"/>
                </a:lnTo>
                <a:lnTo>
                  <a:pt x="8" y="4"/>
                </a:lnTo>
                <a:lnTo>
                  <a:pt x="1" y="6"/>
                </a:lnTo>
                <a:lnTo>
                  <a:pt x="8"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5" name="Freeform 464"/>
          <p:cNvSpPr>
            <a:spLocks/>
          </p:cNvSpPr>
          <p:nvPr/>
        </p:nvSpPr>
        <p:spPr bwMode="auto">
          <a:xfrm>
            <a:off x="6553200" y="2033588"/>
            <a:ext cx="14288" cy="6350"/>
          </a:xfrm>
          <a:custGeom>
            <a:avLst/>
            <a:gdLst>
              <a:gd name="T0" fmla="*/ 0 w 34"/>
              <a:gd name="T1" fmla="*/ 2147483647 h 13"/>
              <a:gd name="T2" fmla="*/ 2147483647 w 34"/>
              <a:gd name="T3" fmla="*/ 2147483647 h 13"/>
              <a:gd name="T4" fmla="*/ 2147483647 w 34"/>
              <a:gd name="T5" fmla="*/ 2147483647 h 13"/>
              <a:gd name="T6" fmla="*/ 2147483647 w 34"/>
              <a:gd name="T7" fmla="*/ 2147483647 h 13"/>
              <a:gd name="T8" fmla="*/ 2147483647 w 34"/>
              <a:gd name="T9" fmla="*/ 2147483647 h 13"/>
              <a:gd name="T10" fmla="*/ 2147483647 w 34"/>
              <a:gd name="T11" fmla="*/ 2147483647 h 13"/>
              <a:gd name="T12" fmla="*/ 2147483647 w 34"/>
              <a:gd name="T13" fmla="*/ 2147483647 h 13"/>
              <a:gd name="T14" fmla="*/ 2147483647 w 34"/>
              <a:gd name="T15" fmla="*/ 2147483647 h 13"/>
              <a:gd name="T16" fmla="*/ 2147483647 w 34"/>
              <a:gd name="T17" fmla="*/ 0 h 13"/>
              <a:gd name="T18" fmla="*/ 2147483647 w 34"/>
              <a:gd name="T19" fmla="*/ 2147483647 h 13"/>
              <a:gd name="T20" fmla="*/ 0 w 34"/>
              <a:gd name="T21" fmla="*/ 2147483647 h 13"/>
              <a:gd name="T22" fmla="*/ 0 w 34"/>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3"/>
              <a:gd name="T38" fmla="*/ 34 w 34"/>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3">
                <a:moveTo>
                  <a:pt x="0" y="4"/>
                </a:moveTo>
                <a:lnTo>
                  <a:pt x="8" y="7"/>
                </a:lnTo>
                <a:lnTo>
                  <a:pt x="15" y="7"/>
                </a:lnTo>
                <a:lnTo>
                  <a:pt x="21" y="9"/>
                </a:lnTo>
                <a:lnTo>
                  <a:pt x="26" y="12"/>
                </a:lnTo>
                <a:lnTo>
                  <a:pt x="34" y="13"/>
                </a:lnTo>
                <a:lnTo>
                  <a:pt x="26" y="8"/>
                </a:lnTo>
                <a:lnTo>
                  <a:pt x="20" y="2"/>
                </a:lnTo>
                <a:lnTo>
                  <a:pt x="13" y="0"/>
                </a:lnTo>
                <a:lnTo>
                  <a:pt x="7" y="2"/>
                </a:lnTo>
                <a:lnTo>
                  <a:pt x="0" y="2"/>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6" name="Freeform 465"/>
          <p:cNvSpPr>
            <a:spLocks/>
          </p:cNvSpPr>
          <p:nvPr/>
        </p:nvSpPr>
        <p:spPr bwMode="auto">
          <a:xfrm>
            <a:off x="6567488" y="2041525"/>
            <a:ext cx="3175" cy="1588"/>
          </a:xfrm>
          <a:custGeom>
            <a:avLst/>
            <a:gdLst>
              <a:gd name="T0" fmla="*/ 0 w 6"/>
              <a:gd name="T1" fmla="*/ 2147483647 h 2"/>
              <a:gd name="T2" fmla="*/ 2147483647 w 6"/>
              <a:gd name="T3" fmla="*/ 2147483647 h 2"/>
              <a:gd name="T4" fmla="*/ 0 w 6"/>
              <a:gd name="T5" fmla="*/ 0 h 2"/>
              <a:gd name="T6" fmla="*/ 0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1"/>
                </a:moveTo>
                <a:lnTo>
                  <a:pt x="6" y="2"/>
                </a:lnTo>
                <a:lnTo>
                  <a:pt x="0"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7" name="Freeform 466"/>
          <p:cNvSpPr>
            <a:spLocks/>
          </p:cNvSpPr>
          <p:nvPr/>
        </p:nvSpPr>
        <p:spPr bwMode="auto">
          <a:xfrm>
            <a:off x="6580188" y="2041525"/>
            <a:ext cx="7937" cy="1588"/>
          </a:xfrm>
          <a:custGeom>
            <a:avLst/>
            <a:gdLst>
              <a:gd name="T0" fmla="*/ 0 w 14"/>
              <a:gd name="T1" fmla="*/ 2147483647 h 4"/>
              <a:gd name="T2" fmla="*/ 2147483647 w 14"/>
              <a:gd name="T3" fmla="*/ 2147483647 h 4"/>
              <a:gd name="T4" fmla="*/ 2147483647 w 14"/>
              <a:gd name="T5" fmla="*/ 2147483647 h 4"/>
              <a:gd name="T6" fmla="*/ 2147483647 w 14"/>
              <a:gd name="T7" fmla="*/ 2147483647 h 4"/>
              <a:gd name="T8" fmla="*/ 2147483647 w 14"/>
              <a:gd name="T9" fmla="*/ 0 h 4"/>
              <a:gd name="T10" fmla="*/ 0 w 14"/>
              <a:gd name="T11" fmla="*/ 2147483647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0" y="3"/>
                </a:moveTo>
                <a:lnTo>
                  <a:pt x="7" y="4"/>
                </a:lnTo>
                <a:lnTo>
                  <a:pt x="14" y="4"/>
                </a:lnTo>
                <a:lnTo>
                  <a:pt x="7" y="2"/>
                </a:lnTo>
                <a:lnTo>
                  <a:pt x="1"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8" name="Freeform 467"/>
          <p:cNvSpPr>
            <a:spLocks/>
          </p:cNvSpPr>
          <p:nvPr/>
        </p:nvSpPr>
        <p:spPr bwMode="auto">
          <a:xfrm>
            <a:off x="6610350" y="2093913"/>
            <a:ext cx="36513" cy="14287"/>
          </a:xfrm>
          <a:custGeom>
            <a:avLst/>
            <a:gdLst>
              <a:gd name="T0" fmla="*/ 2147483647 w 76"/>
              <a:gd name="T1" fmla="*/ 2147483647 h 29"/>
              <a:gd name="T2" fmla="*/ 2147483647 w 76"/>
              <a:gd name="T3" fmla="*/ 2147483647 h 29"/>
              <a:gd name="T4" fmla="*/ 2147483647 w 76"/>
              <a:gd name="T5" fmla="*/ 2147483647 h 29"/>
              <a:gd name="T6" fmla="*/ 2147483647 w 76"/>
              <a:gd name="T7" fmla="*/ 2147483647 h 29"/>
              <a:gd name="T8" fmla="*/ 2147483647 w 76"/>
              <a:gd name="T9" fmla="*/ 2147483647 h 29"/>
              <a:gd name="T10" fmla="*/ 2147483647 w 76"/>
              <a:gd name="T11" fmla="*/ 2147483647 h 29"/>
              <a:gd name="T12" fmla="*/ 2147483647 w 76"/>
              <a:gd name="T13" fmla="*/ 2147483647 h 29"/>
              <a:gd name="T14" fmla="*/ 2147483647 w 76"/>
              <a:gd name="T15" fmla="*/ 2147483647 h 29"/>
              <a:gd name="T16" fmla="*/ 2147483647 w 76"/>
              <a:gd name="T17" fmla="*/ 2147483647 h 29"/>
              <a:gd name="T18" fmla="*/ 2147483647 w 76"/>
              <a:gd name="T19" fmla="*/ 2147483647 h 29"/>
              <a:gd name="T20" fmla="*/ 2147483647 w 76"/>
              <a:gd name="T21" fmla="*/ 2147483647 h 29"/>
              <a:gd name="T22" fmla="*/ 2147483647 w 76"/>
              <a:gd name="T23" fmla="*/ 0 h 29"/>
              <a:gd name="T24" fmla="*/ 2147483647 w 76"/>
              <a:gd name="T25" fmla="*/ 2147483647 h 29"/>
              <a:gd name="T26" fmla="*/ 2147483647 w 76"/>
              <a:gd name="T27" fmla="*/ 2147483647 h 29"/>
              <a:gd name="T28" fmla="*/ 0 w 76"/>
              <a:gd name="T29" fmla="*/ 2147483647 h 29"/>
              <a:gd name="T30" fmla="*/ 2147483647 w 76"/>
              <a:gd name="T31" fmla="*/ 2147483647 h 29"/>
              <a:gd name="T32" fmla="*/ 2147483647 w 76"/>
              <a:gd name="T33" fmla="*/ 2147483647 h 29"/>
              <a:gd name="T34" fmla="*/ 2147483647 w 76"/>
              <a:gd name="T35" fmla="*/ 2147483647 h 29"/>
              <a:gd name="T36" fmla="*/ 2147483647 w 76"/>
              <a:gd name="T37" fmla="*/ 2147483647 h 29"/>
              <a:gd name="T38" fmla="*/ 2147483647 w 76"/>
              <a:gd name="T39" fmla="*/ 2147483647 h 29"/>
              <a:gd name="T40" fmla="*/ 2147483647 w 76"/>
              <a:gd name="T41" fmla="*/ 2147483647 h 29"/>
              <a:gd name="T42" fmla="*/ 2147483647 w 76"/>
              <a:gd name="T43" fmla="*/ 2147483647 h 29"/>
              <a:gd name="T44" fmla="*/ 2147483647 w 76"/>
              <a:gd name="T45" fmla="*/ 2147483647 h 29"/>
              <a:gd name="T46" fmla="*/ 2147483647 w 76"/>
              <a:gd name="T47" fmla="*/ 2147483647 h 29"/>
              <a:gd name="T48" fmla="*/ 2147483647 w 76"/>
              <a:gd name="T49" fmla="*/ 2147483647 h 29"/>
              <a:gd name="T50" fmla="*/ 2147483647 w 76"/>
              <a:gd name="T51" fmla="*/ 2147483647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29"/>
              <a:gd name="T80" fmla="*/ 76 w 76"/>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29">
                <a:moveTo>
                  <a:pt x="68" y="29"/>
                </a:moveTo>
                <a:lnTo>
                  <a:pt x="70" y="22"/>
                </a:lnTo>
                <a:lnTo>
                  <a:pt x="76" y="21"/>
                </a:lnTo>
                <a:lnTo>
                  <a:pt x="76" y="14"/>
                </a:lnTo>
                <a:lnTo>
                  <a:pt x="73" y="7"/>
                </a:lnTo>
                <a:lnTo>
                  <a:pt x="66" y="5"/>
                </a:lnTo>
                <a:lnTo>
                  <a:pt x="61" y="5"/>
                </a:lnTo>
                <a:lnTo>
                  <a:pt x="53" y="3"/>
                </a:lnTo>
                <a:lnTo>
                  <a:pt x="41" y="3"/>
                </a:lnTo>
                <a:lnTo>
                  <a:pt x="35" y="2"/>
                </a:lnTo>
                <a:lnTo>
                  <a:pt x="15" y="1"/>
                </a:lnTo>
                <a:lnTo>
                  <a:pt x="9" y="0"/>
                </a:lnTo>
                <a:lnTo>
                  <a:pt x="12" y="7"/>
                </a:lnTo>
                <a:lnTo>
                  <a:pt x="6" y="11"/>
                </a:lnTo>
                <a:lnTo>
                  <a:pt x="0" y="11"/>
                </a:lnTo>
                <a:lnTo>
                  <a:pt x="5" y="18"/>
                </a:lnTo>
                <a:lnTo>
                  <a:pt x="11" y="19"/>
                </a:lnTo>
                <a:lnTo>
                  <a:pt x="18" y="21"/>
                </a:lnTo>
                <a:lnTo>
                  <a:pt x="24" y="22"/>
                </a:lnTo>
                <a:lnTo>
                  <a:pt x="31" y="24"/>
                </a:lnTo>
                <a:lnTo>
                  <a:pt x="37" y="26"/>
                </a:lnTo>
                <a:lnTo>
                  <a:pt x="43" y="26"/>
                </a:lnTo>
                <a:lnTo>
                  <a:pt x="50" y="26"/>
                </a:lnTo>
                <a:lnTo>
                  <a:pt x="57" y="27"/>
                </a:lnTo>
                <a:lnTo>
                  <a:pt x="63" y="29"/>
                </a:lnTo>
                <a:lnTo>
                  <a:pt x="68" y="2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79" name="Freeform 468"/>
          <p:cNvSpPr>
            <a:spLocks/>
          </p:cNvSpPr>
          <p:nvPr/>
        </p:nvSpPr>
        <p:spPr bwMode="auto">
          <a:xfrm>
            <a:off x="6700838" y="2098675"/>
            <a:ext cx="3175" cy="3175"/>
          </a:xfrm>
          <a:custGeom>
            <a:avLst/>
            <a:gdLst>
              <a:gd name="T0" fmla="*/ 2147483647 w 7"/>
              <a:gd name="T1" fmla="*/ 2147483647 h 6"/>
              <a:gd name="T2" fmla="*/ 2147483647 w 7"/>
              <a:gd name="T3" fmla="*/ 2147483647 h 6"/>
              <a:gd name="T4" fmla="*/ 0 w 7"/>
              <a:gd name="T5" fmla="*/ 0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1" y="5"/>
                </a:moveTo>
                <a:lnTo>
                  <a:pt x="7" y="6"/>
                </a:lnTo>
                <a:lnTo>
                  <a:pt x="0" y="0"/>
                </a:lnTo>
                <a:lnTo>
                  <a:pt x="1"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0" name="Freeform 469"/>
          <p:cNvSpPr>
            <a:spLocks/>
          </p:cNvSpPr>
          <p:nvPr/>
        </p:nvSpPr>
        <p:spPr bwMode="auto">
          <a:xfrm>
            <a:off x="6813550" y="2135188"/>
            <a:ext cx="11113" cy="4762"/>
          </a:xfrm>
          <a:custGeom>
            <a:avLst/>
            <a:gdLst>
              <a:gd name="T0" fmla="*/ 2147483647 w 25"/>
              <a:gd name="T1" fmla="*/ 0 h 9"/>
              <a:gd name="T2" fmla="*/ 2147483647 w 25"/>
              <a:gd name="T3" fmla="*/ 0 h 9"/>
              <a:gd name="T4" fmla="*/ 0 w 25"/>
              <a:gd name="T5" fmla="*/ 2147483647 h 9"/>
              <a:gd name="T6" fmla="*/ 2147483647 w 25"/>
              <a:gd name="T7" fmla="*/ 2147483647 h 9"/>
              <a:gd name="T8" fmla="*/ 2147483647 w 25"/>
              <a:gd name="T9" fmla="*/ 2147483647 h 9"/>
              <a:gd name="T10" fmla="*/ 2147483647 w 25"/>
              <a:gd name="T11" fmla="*/ 2147483647 h 9"/>
              <a:gd name="T12" fmla="*/ 2147483647 w 25"/>
              <a:gd name="T13" fmla="*/ 2147483647 h 9"/>
              <a:gd name="T14" fmla="*/ 2147483647 w 25"/>
              <a:gd name="T15" fmla="*/ 2147483647 h 9"/>
              <a:gd name="T16" fmla="*/ 2147483647 w 25"/>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9"/>
              <a:gd name="T29" fmla="*/ 25 w 2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9">
                <a:moveTo>
                  <a:pt x="10" y="0"/>
                </a:moveTo>
                <a:lnTo>
                  <a:pt x="6" y="0"/>
                </a:lnTo>
                <a:lnTo>
                  <a:pt x="0" y="4"/>
                </a:lnTo>
                <a:lnTo>
                  <a:pt x="6" y="9"/>
                </a:lnTo>
                <a:lnTo>
                  <a:pt x="12" y="9"/>
                </a:lnTo>
                <a:lnTo>
                  <a:pt x="19" y="8"/>
                </a:lnTo>
                <a:lnTo>
                  <a:pt x="25" y="3"/>
                </a:lnTo>
                <a:lnTo>
                  <a:pt x="18" y="1"/>
                </a:lnTo>
                <a:lnTo>
                  <a:pt x="1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1" name="Freeform 470"/>
          <p:cNvSpPr>
            <a:spLocks/>
          </p:cNvSpPr>
          <p:nvPr/>
        </p:nvSpPr>
        <p:spPr bwMode="auto">
          <a:xfrm>
            <a:off x="6884988" y="2112963"/>
            <a:ext cx="4762" cy="3175"/>
          </a:xfrm>
          <a:custGeom>
            <a:avLst/>
            <a:gdLst>
              <a:gd name="T0" fmla="*/ 2147483647 w 13"/>
              <a:gd name="T1" fmla="*/ 2147483647 h 6"/>
              <a:gd name="T2" fmla="*/ 2147483647 w 13"/>
              <a:gd name="T3" fmla="*/ 2147483647 h 6"/>
              <a:gd name="T4" fmla="*/ 0 w 13"/>
              <a:gd name="T5" fmla="*/ 0 h 6"/>
              <a:gd name="T6" fmla="*/ 2147483647 w 13"/>
              <a:gd name="T7" fmla="*/ 2147483647 h 6"/>
              <a:gd name="T8" fmla="*/ 2147483647 w 13"/>
              <a:gd name="T9" fmla="*/ 2147483647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6"/>
                </a:moveTo>
                <a:lnTo>
                  <a:pt x="6" y="1"/>
                </a:lnTo>
                <a:lnTo>
                  <a:pt x="0" y="0"/>
                </a:lnTo>
                <a:lnTo>
                  <a:pt x="7" y="6"/>
                </a:lnTo>
                <a:lnTo>
                  <a:pt x="13"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2" name="Freeform 471"/>
          <p:cNvSpPr>
            <a:spLocks/>
          </p:cNvSpPr>
          <p:nvPr/>
        </p:nvSpPr>
        <p:spPr bwMode="auto">
          <a:xfrm>
            <a:off x="6923088" y="2119313"/>
            <a:ext cx="3175" cy="4762"/>
          </a:xfrm>
          <a:custGeom>
            <a:avLst/>
            <a:gdLst>
              <a:gd name="T0" fmla="*/ 2147483647 w 9"/>
              <a:gd name="T1" fmla="*/ 2147483647 h 9"/>
              <a:gd name="T2" fmla="*/ 2147483647 w 9"/>
              <a:gd name="T3" fmla="*/ 2147483647 h 9"/>
              <a:gd name="T4" fmla="*/ 0 w 9"/>
              <a:gd name="T5" fmla="*/ 0 h 9"/>
              <a:gd name="T6" fmla="*/ 2147483647 w 9"/>
              <a:gd name="T7" fmla="*/ 2147483647 h 9"/>
              <a:gd name="T8" fmla="*/ 2147483647 w 9"/>
              <a:gd name="T9" fmla="*/ 2147483647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9" y="9"/>
                </a:moveTo>
                <a:lnTo>
                  <a:pt x="5" y="6"/>
                </a:lnTo>
                <a:lnTo>
                  <a:pt x="0" y="0"/>
                </a:lnTo>
                <a:lnTo>
                  <a:pt x="2" y="7"/>
                </a:lnTo>
                <a:lnTo>
                  <a:pt x="9"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3" name="Freeform 472"/>
          <p:cNvSpPr>
            <a:spLocks/>
          </p:cNvSpPr>
          <p:nvPr/>
        </p:nvSpPr>
        <p:spPr bwMode="auto">
          <a:xfrm>
            <a:off x="6959600" y="2124075"/>
            <a:ext cx="12700" cy="1588"/>
          </a:xfrm>
          <a:custGeom>
            <a:avLst/>
            <a:gdLst>
              <a:gd name="T0" fmla="*/ 0 w 27"/>
              <a:gd name="T1" fmla="*/ 2147483647 h 3"/>
              <a:gd name="T2" fmla="*/ 2147483647 w 27"/>
              <a:gd name="T3" fmla="*/ 2147483647 h 3"/>
              <a:gd name="T4" fmla="*/ 2147483647 w 27"/>
              <a:gd name="T5" fmla="*/ 2147483647 h 3"/>
              <a:gd name="T6" fmla="*/ 2147483647 w 27"/>
              <a:gd name="T7" fmla="*/ 2147483647 h 3"/>
              <a:gd name="T8" fmla="*/ 2147483647 w 27"/>
              <a:gd name="T9" fmla="*/ 2147483647 h 3"/>
              <a:gd name="T10" fmla="*/ 2147483647 w 27"/>
              <a:gd name="T11" fmla="*/ 2147483647 h 3"/>
              <a:gd name="T12" fmla="*/ 2147483647 w 27"/>
              <a:gd name="T13" fmla="*/ 0 h 3"/>
              <a:gd name="T14" fmla="*/ 2147483647 w 27"/>
              <a:gd name="T15" fmla="*/ 2147483647 h 3"/>
              <a:gd name="T16" fmla="*/ 0 w 27"/>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
              <a:gd name="T29" fmla="*/ 27 w 27"/>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
                <a:moveTo>
                  <a:pt x="0" y="2"/>
                </a:moveTo>
                <a:lnTo>
                  <a:pt x="7" y="2"/>
                </a:lnTo>
                <a:lnTo>
                  <a:pt x="20" y="3"/>
                </a:lnTo>
                <a:lnTo>
                  <a:pt x="27" y="3"/>
                </a:lnTo>
                <a:lnTo>
                  <a:pt x="20" y="2"/>
                </a:lnTo>
                <a:lnTo>
                  <a:pt x="14" y="1"/>
                </a:lnTo>
                <a:lnTo>
                  <a:pt x="8" y="0"/>
                </a:lnTo>
                <a:lnTo>
                  <a:pt x="1" y="1"/>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4" name="Freeform 473"/>
          <p:cNvSpPr>
            <a:spLocks/>
          </p:cNvSpPr>
          <p:nvPr/>
        </p:nvSpPr>
        <p:spPr bwMode="auto">
          <a:xfrm>
            <a:off x="7008813" y="2141538"/>
            <a:ext cx="6350" cy="0"/>
          </a:xfrm>
          <a:custGeom>
            <a:avLst/>
            <a:gdLst>
              <a:gd name="T0" fmla="*/ 2147483647 w 12"/>
              <a:gd name="T1" fmla="*/ 0 h 4"/>
              <a:gd name="T2" fmla="*/ 2147483647 w 12"/>
              <a:gd name="T3" fmla="*/ 0 h 4"/>
              <a:gd name="T4" fmla="*/ 2147483647 w 12"/>
              <a:gd name="T5" fmla="*/ 0 h 4"/>
              <a:gd name="T6" fmla="*/ 0 w 12"/>
              <a:gd name="T7" fmla="*/ 0 h 4"/>
              <a:gd name="T8" fmla="*/ 2147483647 w 12"/>
              <a:gd name="T9" fmla="*/ 0 h 4"/>
              <a:gd name="T10" fmla="*/ 2147483647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0 h 4"/>
            </a:gdLst>
            <a:ahLst/>
            <a:cxnLst>
              <a:cxn ang="T12">
                <a:pos x="T0" y="T1"/>
              </a:cxn>
              <a:cxn ang="T13">
                <a:pos x="T2" y="T3"/>
              </a:cxn>
              <a:cxn ang="T14">
                <a:pos x="T4" y="T5"/>
              </a:cxn>
              <a:cxn ang="T15">
                <a:pos x="T6" y="T7"/>
              </a:cxn>
              <a:cxn ang="T16">
                <a:pos x="T8" y="T9"/>
              </a:cxn>
              <a:cxn ang="T17">
                <a:pos x="T10" y="T11"/>
              </a:cxn>
            </a:cxnLst>
            <a:rect l="T18" t="T19" r="T20" b="T21"/>
            <a:pathLst>
              <a:path w="12" h="4">
                <a:moveTo>
                  <a:pt x="7" y="4"/>
                </a:moveTo>
                <a:lnTo>
                  <a:pt x="12" y="4"/>
                </a:lnTo>
                <a:lnTo>
                  <a:pt x="6" y="0"/>
                </a:lnTo>
                <a:lnTo>
                  <a:pt x="0" y="2"/>
                </a:lnTo>
                <a:lnTo>
                  <a:pt x="6" y="4"/>
                </a:lnTo>
                <a:lnTo>
                  <a:pt x="7"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5" name="Freeform 474"/>
          <p:cNvSpPr>
            <a:spLocks/>
          </p:cNvSpPr>
          <p:nvPr/>
        </p:nvSpPr>
        <p:spPr bwMode="auto">
          <a:xfrm>
            <a:off x="7016750" y="2141538"/>
            <a:ext cx="4763" cy="1587"/>
          </a:xfrm>
          <a:custGeom>
            <a:avLst/>
            <a:gdLst>
              <a:gd name="T0" fmla="*/ 2147483647 w 13"/>
              <a:gd name="T1" fmla="*/ 2147483647 h 2"/>
              <a:gd name="T2" fmla="*/ 2147483647 w 13"/>
              <a:gd name="T3" fmla="*/ 0 h 2"/>
              <a:gd name="T4" fmla="*/ 0 w 13"/>
              <a:gd name="T5" fmla="*/ 0 h 2"/>
              <a:gd name="T6" fmla="*/ 2147483647 w 13"/>
              <a:gd name="T7" fmla="*/ 2147483647 h 2"/>
              <a:gd name="T8" fmla="*/ 2147483647 w 13"/>
              <a:gd name="T9" fmla="*/ 2147483647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13" y="2"/>
                </a:moveTo>
                <a:lnTo>
                  <a:pt x="7" y="0"/>
                </a:lnTo>
                <a:lnTo>
                  <a:pt x="0" y="0"/>
                </a:lnTo>
                <a:lnTo>
                  <a:pt x="8" y="2"/>
                </a:lnTo>
                <a:lnTo>
                  <a:pt x="13"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6" name="Freeform 475"/>
          <p:cNvSpPr>
            <a:spLocks/>
          </p:cNvSpPr>
          <p:nvPr/>
        </p:nvSpPr>
        <p:spPr bwMode="auto">
          <a:xfrm>
            <a:off x="7046913" y="2057400"/>
            <a:ext cx="20637" cy="12700"/>
          </a:xfrm>
          <a:custGeom>
            <a:avLst/>
            <a:gdLst>
              <a:gd name="T0" fmla="*/ 2147483647 w 43"/>
              <a:gd name="T1" fmla="*/ 2147483647 h 29"/>
              <a:gd name="T2" fmla="*/ 2147483647 w 43"/>
              <a:gd name="T3" fmla="*/ 2147483647 h 29"/>
              <a:gd name="T4" fmla="*/ 2147483647 w 43"/>
              <a:gd name="T5" fmla="*/ 2147483647 h 29"/>
              <a:gd name="T6" fmla="*/ 2147483647 w 43"/>
              <a:gd name="T7" fmla="*/ 2147483647 h 29"/>
              <a:gd name="T8" fmla="*/ 2147483647 w 43"/>
              <a:gd name="T9" fmla="*/ 2147483647 h 29"/>
              <a:gd name="T10" fmla="*/ 2147483647 w 43"/>
              <a:gd name="T11" fmla="*/ 2147483647 h 29"/>
              <a:gd name="T12" fmla="*/ 2147483647 w 43"/>
              <a:gd name="T13" fmla="*/ 2147483647 h 29"/>
              <a:gd name="T14" fmla="*/ 2147483647 w 43"/>
              <a:gd name="T15" fmla="*/ 2147483647 h 29"/>
              <a:gd name="T16" fmla="*/ 2147483647 w 43"/>
              <a:gd name="T17" fmla="*/ 2147483647 h 29"/>
              <a:gd name="T18" fmla="*/ 0 w 43"/>
              <a:gd name="T19" fmla="*/ 0 h 29"/>
              <a:gd name="T20" fmla="*/ 2147483647 w 43"/>
              <a:gd name="T21" fmla="*/ 2147483647 h 29"/>
              <a:gd name="T22" fmla="*/ 2147483647 w 43"/>
              <a:gd name="T23" fmla="*/ 2147483647 h 29"/>
              <a:gd name="T24" fmla="*/ 2147483647 w 43"/>
              <a:gd name="T25" fmla="*/ 2147483647 h 29"/>
              <a:gd name="T26" fmla="*/ 2147483647 w 43"/>
              <a:gd name="T27" fmla="*/ 2147483647 h 29"/>
              <a:gd name="T28" fmla="*/ 2147483647 w 43"/>
              <a:gd name="T29" fmla="*/ 2147483647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29"/>
              <a:gd name="T47" fmla="*/ 43 w 43"/>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29">
                <a:moveTo>
                  <a:pt x="25" y="29"/>
                </a:moveTo>
                <a:lnTo>
                  <a:pt x="37" y="29"/>
                </a:lnTo>
                <a:lnTo>
                  <a:pt x="43" y="28"/>
                </a:lnTo>
                <a:lnTo>
                  <a:pt x="37" y="21"/>
                </a:lnTo>
                <a:lnTo>
                  <a:pt x="38" y="14"/>
                </a:lnTo>
                <a:lnTo>
                  <a:pt x="32" y="12"/>
                </a:lnTo>
                <a:lnTo>
                  <a:pt x="18" y="9"/>
                </a:lnTo>
                <a:lnTo>
                  <a:pt x="12" y="6"/>
                </a:lnTo>
                <a:lnTo>
                  <a:pt x="5" y="3"/>
                </a:lnTo>
                <a:lnTo>
                  <a:pt x="0" y="0"/>
                </a:lnTo>
                <a:lnTo>
                  <a:pt x="4" y="7"/>
                </a:lnTo>
                <a:lnTo>
                  <a:pt x="9" y="13"/>
                </a:lnTo>
                <a:lnTo>
                  <a:pt x="15" y="16"/>
                </a:lnTo>
                <a:lnTo>
                  <a:pt x="19" y="23"/>
                </a:lnTo>
                <a:lnTo>
                  <a:pt x="25" y="2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7" name="Freeform 476"/>
          <p:cNvSpPr>
            <a:spLocks/>
          </p:cNvSpPr>
          <p:nvPr/>
        </p:nvSpPr>
        <p:spPr bwMode="auto">
          <a:xfrm>
            <a:off x="7080250" y="2046288"/>
            <a:ext cx="173038" cy="46037"/>
          </a:xfrm>
          <a:custGeom>
            <a:avLst/>
            <a:gdLst>
              <a:gd name="T0" fmla="*/ 2147483647 w 366"/>
              <a:gd name="T1" fmla="*/ 2147483647 h 96"/>
              <a:gd name="T2" fmla="*/ 2147483647 w 366"/>
              <a:gd name="T3" fmla="*/ 2147483647 h 96"/>
              <a:gd name="T4" fmla="*/ 2147483647 w 366"/>
              <a:gd name="T5" fmla="*/ 2147483647 h 96"/>
              <a:gd name="T6" fmla="*/ 2147483647 w 366"/>
              <a:gd name="T7" fmla="*/ 2147483647 h 96"/>
              <a:gd name="T8" fmla="*/ 2147483647 w 366"/>
              <a:gd name="T9" fmla="*/ 2147483647 h 96"/>
              <a:gd name="T10" fmla="*/ 2147483647 w 366"/>
              <a:gd name="T11" fmla="*/ 2147483647 h 96"/>
              <a:gd name="T12" fmla="*/ 2147483647 w 366"/>
              <a:gd name="T13" fmla="*/ 2147483647 h 96"/>
              <a:gd name="T14" fmla="*/ 2147483647 w 366"/>
              <a:gd name="T15" fmla="*/ 2147483647 h 96"/>
              <a:gd name="T16" fmla="*/ 2147483647 w 366"/>
              <a:gd name="T17" fmla="*/ 2147483647 h 96"/>
              <a:gd name="T18" fmla="*/ 2147483647 w 366"/>
              <a:gd name="T19" fmla="*/ 2147483647 h 96"/>
              <a:gd name="T20" fmla="*/ 2147483647 w 366"/>
              <a:gd name="T21" fmla="*/ 2147483647 h 96"/>
              <a:gd name="T22" fmla="*/ 2147483647 w 366"/>
              <a:gd name="T23" fmla="*/ 2147483647 h 96"/>
              <a:gd name="T24" fmla="*/ 2147483647 w 366"/>
              <a:gd name="T25" fmla="*/ 2147483647 h 96"/>
              <a:gd name="T26" fmla="*/ 2147483647 w 366"/>
              <a:gd name="T27" fmla="*/ 2147483647 h 96"/>
              <a:gd name="T28" fmla="*/ 2147483647 w 366"/>
              <a:gd name="T29" fmla="*/ 2147483647 h 96"/>
              <a:gd name="T30" fmla="*/ 2147483647 w 366"/>
              <a:gd name="T31" fmla="*/ 2147483647 h 96"/>
              <a:gd name="T32" fmla="*/ 2147483647 w 366"/>
              <a:gd name="T33" fmla="*/ 2147483647 h 96"/>
              <a:gd name="T34" fmla="*/ 2147483647 w 366"/>
              <a:gd name="T35" fmla="*/ 2147483647 h 96"/>
              <a:gd name="T36" fmla="*/ 2147483647 w 366"/>
              <a:gd name="T37" fmla="*/ 2147483647 h 96"/>
              <a:gd name="T38" fmla="*/ 2147483647 w 366"/>
              <a:gd name="T39" fmla="*/ 2147483647 h 96"/>
              <a:gd name="T40" fmla="*/ 2147483647 w 366"/>
              <a:gd name="T41" fmla="*/ 2147483647 h 96"/>
              <a:gd name="T42" fmla="*/ 2147483647 w 366"/>
              <a:gd name="T43" fmla="*/ 2147483647 h 96"/>
              <a:gd name="T44" fmla="*/ 2147483647 w 366"/>
              <a:gd name="T45" fmla="*/ 2147483647 h 96"/>
              <a:gd name="T46" fmla="*/ 2147483647 w 366"/>
              <a:gd name="T47" fmla="*/ 2147483647 h 96"/>
              <a:gd name="T48" fmla="*/ 2147483647 w 366"/>
              <a:gd name="T49" fmla="*/ 2147483647 h 96"/>
              <a:gd name="T50" fmla="*/ 2147483647 w 366"/>
              <a:gd name="T51" fmla="*/ 2147483647 h 96"/>
              <a:gd name="T52" fmla="*/ 2147483647 w 366"/>
              <a:gd name="T53" fmla="*/ 2147483647 h 96"/>
              <a:gd name="T54" fmla="*/ 2147483647 w 366"/>
              <a:gd name="T55" fmla="*/ 2147483647 h 96"/>
              <a:gd name="T56" fmla="*/ 2147483647 w 366"/>
              <a:gd name="T57" fmla="*/ 2147483647 h 96"/>
              <a:gd name="T58" fmla="*/ 2147483647 w 366"/>
              <a:gd name="T59" fmla="*/ 2147483647 h 96"/>
              <a:gd name="T60" fmla="*/ 2147483647 w 366"/>
              <a:gd name="T61" fmla="*/ 2147483647 h 96"/>
              <a:gd name="T62" fmla="*/ 2147483647 w 366"/>
              <a:gd name="T63" fmla="*/ 2147483647 h 96"/>
              <a:gd name="T64" fmla="*/ 2147483647 w 366"/>
              <a:gd name="T65" fmla="*/ 2147483647 h 96"/>
              <a:gd name="T66" fmla="*/ 2147483647 w 366"/>
              <a:gd name="T67" fmla="*/ 2147483647 h 96"/>
              <a:gd name="T68" fmla="*/ 2147483647 w 366"/>
              <a:gd name="T69" fmla="*/ 2147483647 h 96"/>
              <a:gd name="T70" fmla="*/ 2147483647 w 366"/>
              <a:gd name="T71" fmla="*/ 2147483647 h 96"/>
              <a:gd name="T72" fmla="*/ 2147483647 w 366"/>
              <a:gd name="T73" fmla="*/ 2147483647 h 96"/>
              <a:gd name="T74" fmla="*/ 2147483647 w 366"/>
              <a:gd name="T75" fmla="*/ 2147483647 h 96"/>
              <a:gd name="T76" fmla="*/ 2147483647 w 366"/>
              <a:gd name="T77" fmla="*/ 2147483647 h 96"/>
              <a:gd name="T78" fmla="*/ 2147483647 w 366"/>
              <a:gd name="T79" fmla="*/ 2147483647 h 96"/>
              <a:gd name="T80" fmla="*/ 2147483647 w 366"/>
              <a:gd name="T81" fmla="*/ 2147483647 h 96"/>
              <a:gd name="T82" fmla="*/ 2147483647 w 366"/>
              <a:gd name="T83" fmla="*/ 2147483647 h 96"/>
              <a:gd name="T84" fmla="*/ 2147483647 w 366"/>
              <a:gd name="T85" fmla="*/ 2147483647 h 96"/>
              <a:gd name="T86" fmla="*/ 2147483647 w 366"/>
              <a:gd name="T87" fmla="*/ 2147483647 h 96"/>
              <a:gd name="T88" fmla="*/ 2147483647 w 366"/>
              <a:gd name="T89" fmla="*/ 2147483647 h 96"/>
              <a:gd name="T90" fmla="*/ 2147483647 w 366"/>
              <a:gd name="T91" fmla="*/ 0 h 96"/>
              <a:gd name="T92" fmla="*/ 2147483647 w 366"/>
              <a:gd name="T93" fmla="*/ 2147483647 h 96"/>
              <a:gd name="T94" fmla="*/ 0 w 366"/>
              <a:gd name="T95" fmla="*/ 2147483647 h 96"/>
              <a:gd name="T96" fmla="*/ 2147483647 w 366"/>
              <a:gd name="T97" fmla="*/ 2147483647 h 96"/>
              <a:gd name="T98" fmla="*/ 2147483647 w 366"/>
              <a:gd name="T99" fmla="*/ 2147483647 h 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66"/>
              <a:gd name="T151" fmla="*/ 0 h 96"/>
              <a:gd name="T152" fmla="*/ 366 w 366"/>
              <a:gd name="T153" fmla="*/ 96 h 9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66" h="96">
                <a:moveTo>
                  <a:pt x="4" y="38"/>
                </a:moveTo>
                <a:lnTo>
                  <a:pt x="10" y="35"/>
                </a:lnTo>
                <a:lnTo>
                  <a:pt x="16" y="42"/>
                </a:lnTo>
                <a:lnTo>
                  <a:pt x="23" y="47"/>
                </a:lnTo>
                <a:lnTo>
                  <a:pt x="30" y="48"/>
                </a:lnTo>
                <a:lnTo>
                  <a:pt x="35" y="48"/>
                </a:lnTo>
                <a:lnTo>
                  <a:pt x="41" y="53"/>
                </a:lnTo>
                <a:lnTo>
                  <a:pt x="35" y="54"/>
                </a:lnTo>
                <a:lnTo>
                  <a:pt x="28" y="52"/>
                </a:lnTo>
                <a:lnTo>
                  <a:pt x="22" y="54"/>
                </a:lnTo>
                <a:lnTo>
                  <a:pt x="28" y="59"/>
                </a:lnTo>
                <a:lnTo>
                  <a:pt x="41" y="63"/>
                </a:lnTo>
                <a:lnTo>
                  <a:pt x="47" y="65"/>
                </a:lnTo>
                <a:lnTo>
                  <a:pt x="55" y="68"/>
                </a:lnTo>
                <a:lnTo>
                  <a:pt x="69" y="72"/>
                </a:lnTo>
                <a:lnTo>
                  <a:pt x="75" y="73"/>
                </a:lnTo>
                <a:lnTo>
                  <a:pt x="82" y="73"/>
                </a:lnTo>
                <a:lnTo>
                  <a:pt x="89" y="76"/>
                </a:lnTo>
                <a:lnTo>
                  <a:pt x="95" y="80"/>
                </a:lnTo>
                <a:lnTo>
                  <a:pt x="101" y="83"/>
                </a:lnTo>
                <a:lnTo>
                  <a:pt x="107" y="85"/>
                </a:lnTo>
                <a:lnTo>
                  <a:pt x="114" y="87"/>
                </a:lnTo>
                <a:lnTo>
                  <a:pt x="120" y="88"/>
                </a:lnTo>
                <a:lnTo>
                  <a:pt x="127" y="89"/>
                </a:lnTo>
                <a:lnTo>
                  <a:pt x="133" y="89"/>
                </a:lnTo>
                <a:lnTo>
                  <a:pt x="141" y="91"/>
                </a:lnTo>
                <a:lnTo>
                  <a:pt x="147" y="91"/>
                </a:lnTo>
                <a:lnTo>
                  <a:pt x="153" y="93"/>
                </a:lnTo>
                <a:lnTo>
                  <a:pt x="160" y="94"/>
                </a:lnTo>
                <a:lnTo>
                  <a:pt x="166" y="96"/>
                </a:lnTo>
                <a:lnTo>
                  <a:pt x="174" y="95"/>
                </a:lnTo>
                <a:lnTo>
                  <a:pt x="177" y="88"/>
                </a:lnTo>
                <a:lnTo>
                  <a:pt x="171" y="83"/>
                </a:lnTo>
                <a:lnTo>
                  <a:pt x="164" y="77"/>
                </a:lnTo>
                <a:lnTo>
                  <a:pt x="171" y="77"/>
                </a:lnTo>
                <a:lnTo>
                  <a:pt x="178" y="77"/>
                </a:lnTo>
                <a:lnTo>
                  <a:pt x="184" y="80"/>
                </a:lnTo>
                <a:lnTo>
                  <a:pt x="191" y="83"/>
                </a:lnTo>
                <a:lnTo>
                  <a:pt x="194" y="86"/>
                </a:lnTo>
                <a:lnTo>
                  <a:pt x="195" y="86"/>
                </a:lnTo>
                <a:lnTo>
                  <a:pt x="202" y="85"/>
                </a:lnTo>
                <a:lnTo>
                  <a:pt x="208" y="84"/>
                </a:lnTo>
                <a:lnTo>
                  <a:pt x="214" y="83"/>
                </a:lnTo>
                <a:lnTo>
                  <a:pt x="221" y="81"/>
                </a:lnTo>
                <a:lnTo>
                  <a:pt x="227" y="80"/>
                </a:lnTo>
                <a:lnTo>
                  <a:pt x="234" y="80"/>
                </a:lnTo>
                <a:lnTo>
                  <a:pt x="246" y="78"/>
                </a:lnTo>
                <a:lnTo>
                  <a:pt x="252" y="77"/>
                </a:lnTo>
                <a:lnTo>
                  <a:pt x="258" y="75"/>
                </a:lnTo>
                <a:lnTo>
                  <a:pt x="265" y="75"/>
                </a:lnTo>
                <a:lnTo>
                  <a:pt x="271" y="73"/>
                </a:lnTo>
                <a:lnTo>
                  <a:pt x="277" y="76"/>
                </a:lnTo>
                <a:lnTo>
                  <a:pt x="283" y="79"/>
                </a:lnTo>
                <a:lnTo>
                  <a:pt x="277" y="78"/>
                </a:lnTo>
                <a:lnTo>
                  <a:pt x="270" y="78"/>
                </a:lnTo>
                <a:lnTo>
                  <a:pt x="277" y="81"/>
                </a:lnTo>
                <a:lnTo>
                  <a:pt x="284" y="83"/>
                </a:lnTo>
                <a:lnTo>
                  <a:pt x="290" y="84"/>
                </a:lnTo>
                <a:lnTo>
                  <a:pt x="297" y="86"/>
                </a:lnTo>
                <a:lnTo>
                  <a:pt x="304" y="80"/>
                </a:lnTo>
                <a:lnTo>
                  <a:pt x="310" y="81"/>
                </a:lnTo>
                <a:lnTo>
                  <a:pt x="316" y="81"/>
                </a:lnTo>
                <a:lnTo>
                  <a:pt x="324" y="81"/>
                </a:lnTo>
                <a:lnTo>
                  <a:pt x="330" y="80"/>
                </a:lnTo>
                <a:lnTo>
                  <a:pt x="336" y="80"/>
                </a:lnTo>
                <a:lnTo>
                  <a:pt x="343" y="78"/>
                </a:lnTo>
                <a:lnTo>
                  <a:pt x="336" y="75"/>
                </a:lnTo>
                <a:lnTo>
                  <a:pt x="330" y="73"/>
                </a:lnTo>
                <a:lnTo>
                  <a:pt x="325" y="73"/>
                </a:lnTo>
                <a:lnTo>
                  <a:pt x="311" y="71"/>
                </a:lnTo>
                <a:lnTo>
                  <a:pt x="305" y="70"/>
                </a:lnTo>
                <a:lnTo>
                  <a:pt x="299" y="70"/>
                </a:lnTo>
                <a:lnTo>
                  <a:pt x="293" y="70"/>
                </a:lnTo>
                <a:lnTo>
                  <a:pt x="285" y="69"/>
                </a:lnTo>
                <a:lnTo>
                  <a:pt x="279" y="65"/>
                </a:lnTo>
                <a:lnTo>
                  <a:pt x="273" y="63"/>
                </a:lnTo>
                <a:lnTo>
                  <a:pt x="266" y="61"/>
                </a:lnTo>
                <a:lnTo>
                  <a:pt x="260" y="57"/>
                </a:lnTo>
                <a:lnTo>
                  <a:pt x="253" y="55"/>
                </a:lnTo>
                <a:lnTo>
                  <a:pt x="247" y="54"/>
                </a:lnTo>
                <a:lnTo>
                  <a:pt x="240" y="51"/>
                </a:lnTo>
                <a:lnTo>
                  <a:pt x="235" y="46"/>
                </a:lnTo>
                <a:lnTo>
                  <a:pt x="227" y="44"/>
                </a:lnTo>
                <a:lnTo>
                  <a:pt x="221" y="38"/>
                </a:lnTo>
                <a:lnTo>
                  <a:pt x="215" y="37"/>
                </a:lnTo>
                <a:lnTo>
                  <a:pt x="221" y="36"/>
                </a:lnTo>
                <a:lnTo>
                  <a:pt x="214" y="34"/>
                </a:lnTo>
                <a:lnTo>
                  <a:pt x="221" y="35"/>
                </a:lnTo>
                <a:lnTo>
                  <a:pt x="227" y="34"/>
                </a:lnTo>
                <a:lnTo>
                  <a:pt x="221" y="31"/>
                </a:lnTo>
                <a:lnTo>
                  <a:pt x="227" y="31"/>
                </a:lnTo>
                <a:lnTo>
                  <a:pt x="234" y="30"/>
                </a:lnTo>
                <a:lnTo>
                  <a:pt x="247" y="31"/>
                </a:lnTo>
                <a:lnTo>
                  <a:pt x="253" y="34"/>
                </a:lnTo>
                <a:lnTo>
                  <a:pt x="254" y="39"/>
                </a:lnTo>
                <a:lnTo>
                  <a:pt x="249" y="46"/>
                </a:lnTo>
                <a:lnTo>
                  <a:pt x="252" y="47"/>
                </a:lnTo>
                <a:lnTo>
                  <a:pt x="258" y="53"/>
                </a:lnTo>
                <a:lnTo>
                  <a:pt x="265" y="55"/>
                </a:lnTo>
                <a:lnTo>
                  <a:pt x="273" y="59"/>
                </a:lnTo>
                <a:lnTo>
                  <a:pt x="279" y="61"/>
                </a:lnTo>
                <a:lnTo>
                  <a:pt x="285" y="62"/>
                </a:lnTo>
                <a:lnTo>
                  <a:pt x="292" y="65"/>
                </a:lnTo>
                <a:lnTo>
                  <a:pt x="298" y="67"/>
                </a:lnTo>
                <a:lnTo>
                  <a:pt x="305" y="68"/>
                </a:lnTo>
                <a:lnTo>
                  <a:pt x="311" y="69"/>
                </a:lnTo>
                <a:lnTo>
                  <a:pt x="317" y="70"/>
                </a:lnTo>
                <a:lnTo>
                  <a:pt x="324" y="69"/>
                </a:lnTo>
                <a:lnTo>
                  <a:pt x="330" y="69"/>
                </a:lnTo>
                <a:lnTo>
                  <a:pt x="336" y="70"/>
                </a:lnTo>
                <a:lnTo>
                  <a:pt x="343" y="72"/>
                </a:lnTo>
                <a:lnTo>
                  <a:pt x="350" y="72"/>
                </a:lnTo>
                <a:lnTo>
                  <a:pt x="363" y="70"/>
                </a:lnTo>
                <a:lnTo>
                  <a:pt x="366" y="63"/>
                </a:lnTo>
                <a:lnTo>
                  <a:pt x="365" y="56"/>
                </a:lnTo>
                <a:lnTo>
                  <a:pt x="357" y="55"/>
                </a:lnTo>
                <a:lnTo>
                  <a:pt x="352" y="54"/>
                </a:lnTo>
                <a:lnTo>
                  <a:pt x="346" y="47"/>
                </a:lnTo>
                <a:lnTo>
                  <a:pt x="353" y="46"/>
                </a:lnTo>
                <a:lnTo>
                  <a:pt x="359" y="43"/>
                </a:lnTo>
                <a:lnTo>
                  <a:pt x="365" y="42"/>
                </a:lnTo>
                <a:lnTo>
                  <a:pt x="359" y="39"/>
                </a:lnTo>
                <a:lnTo>
                  <a:pt x="352" y="38"/>
                </a:lnTo>
                <a:lnTo>
                  <a:pt x="345" y="37"/>
                </a:lnTo>
                <a:lnTo>
                  <a:pt x="338" y="37"/>
                </a:lnTo>
                <a:lnTo>
                  <a:pt x="332" y="36"/>
                </a:lnTo>
                <a:lnTo>
                  <a:pt x="326" y="34"/>
                </a:lnTo>
                <a:lnTo>
                  <a:pt x="320" y="31"/>
                </a:lnTo>
                <a:lnTo>
                  <a:pt x="312" y="31"/>
                </a:lnTo>
                <a:lnTo>
                  <a:pt x="300" y="29"/>
                </a:lnTo>
                <a:lnTo>
                  <a:pt x="293" y="27"/>
                </a:lnTo>
                <a:lnTo>
                  <a:pt x="284" y="26"/>
                </a:lnTo>
                <a:lnTo>
                  <a:pt x="278" y="24"/>
                </a:lnTo>
                <a:lnTo>
                  <a:pt x="271" y="23"/>
                </a:lnTo>
                <a:lnTo>
                  <a:pt x="265" y="22"/>
                </a:lnTo>
                <a:lnTo>
                  <a:pt x="258" y="22"/>
                </a:lnTo>
                <a:lnTo>
                  <a:pt x="251" y="24"/>
                </a:lnTo>
                <a:lnTo>
                  <a:pt x="245" y="26"/>
                </a:lnTo>
                <a:lnTo>
                  <a:pt x="233" y="24"/>
                </a:lnTo>
                <a:lnTo>
                  <a:pt x="225" y="23"/>
                </a:lnTo>
                <a:lnTo>
                  <a:pt x="219" y="22"/>
                </a:lnTo>
                <a:lnTo>
                  <a:pt x="212" y="21"/>
                </a:lnTo>
                <a:lnTo>
                  <a:pt x="207" y="19"/>
                </a:lnTo>
                <a:lnTo>
                  <a:pt x="200" y="16"/>
                </a:lnTo>
                <a:lnTo>
                  <a:pt x="192" y="14"/>
                </a:lnTo>
                <a:lnTo>
                  <a:pt x="186" y="13"/>
                </a:lnTo>
                <a:lnTo>
                  <a:pt x="179" y="12"/>
                </a:lnTo>
                <a:lnTo>
                  <a:pt x="172" y="10"/>
                </a:lnTo>
                <a:lnTo>
                  <a:pt x="164" y="7"/>
                </a:lnTo>
                <a:lnTo>
                  <a:pt x="158" y="6"/>
                </a:lnTo>
                <a:lnTo>
                  <a:pt x="152" y="5"/>
                </a:lnTo>
                <a:lnTo>
                  <a:pt x="145" y="5"/>
                </a:lnTo>
                <a:lnTo>
                  <a:pt x="151" y="7"/>
                </a:lnTo>
                <a:lnTo>
                  <a:pt x="157" y="10"/>
                </a:lnTo>
                <a:lnTo>
                  <a:pt x="164" y="13"/>
                </a:lnTo>
                <a:lnTo>
                  <a:pt x="158" y="12"/>
                </a:lnTo>
                <a:lnTo>
                  <a:pt x="152" y="12"/>
                </a:lnTo>
                <a:lnTo>
                  <a:pt x="145" y="10"/>
                </a:lnTo>
                <a:lnTo>
                  <a:pt x="140" y="15"/>
                </a:lnTo>
                <a:lnTo>
                  <a:pt x="144" y="20"/>
                </a:lnTo>
                <a:lnTo>
                  <a:pt x="151" y="23"/>
                </a:lnTo>
                <a:lnTo>
                  <a:pt x="157" y="29"/>
                </a:lnTo>
                <a:lnTo>
                  <a:pt x="163" y="31"/>
                </a:lnTo>
                <a:lnTo>
                  <a:pt x="171" y="37"/>
                </a:lnTo>
                <a:lnTo>
                  <a:pt x="157" y="37"/>
                </a:lnTo>
                <a:lnTo>
                  <a:pt x="151" y="36"/>
                </a:lnTo>
                <a:lnTo>
                  <a:pt x="145" y="34"/>
                </a:lnTo>
                <a:lnTo>
                  <a:pt x="140" y="27"/>
                </a:lnTo>
                <a:lnTo>
                  <a:pt x="133" y="26"/>
                </a:lnTo>
                <a:lnTo>
                  <a:pt x="126" y="24"/>
                </a:lnTo>
                <a:lnTo>
                  <a:pt x="120" y="26"/>
                </a:lnTo>
                <a:lnTo>
                  <a:pt x="114" y="24"/>
                </a:lnTo>
                <a:lnTo>
                  <a:pt x="109" y="23"/>
                </a:lnTo>
                <a:lnTo>
                  <a:pt x="103" y="21"/>
                </a:lnTo>
                <a:lnTo>
                  <a:pt x="96" y="16"/>
                </a:lnTo>
                <a:lnTo>
                  <a:pt x="89" y="15"/>
                </a:lnTo>
                <a:lnTo>
                  <a:pt x="83" y="14"/>
                </a:lnTo>
                <a:lnTo>
                  <a:pt x="76" y="13"/>
                </a:lnTo>
                <a:lnTo>
                  <a:pt x="69" y="11"/>
                </a:lnTo>
                <a:lnTo>
                  <a:pt x="63" y="10"/>
                </a:lnTo>
                <a:lnTo>
                  <a:pt x="56" y="8"/>
                </a:lnTo>
                <a:lnTo>
                  <a:pt x="49" y="7"/>
                </a:lnTo>
                <a:lnTo>
                  <a:pt x="42" y="4"/>
                </a:lnTo>
                <a:lnTo>
                  <a:pt x="37" y="0"/>
                </a:lnTo>
                <a:lnTo>
                  <a:pt x="29" y="0"/>
                </a:lnTo>
                <a:lnTo>
                  <a:pt x="23" y="3"/>
                </a:lnTo>
                <a:lnTo>
                  <a:pt x="26" y="10"/>
                </a:lnTo>
                <a:lnTo>
                  <a:pt x="19" y="6"/>
                </a:lnTo>
                <a:lnTo>
                  <a:pt x="12" y="6"/>
                </a:lnTo>
                <a:lnTo>
                  <a:pt x="12" y="13"/>
                </a:lnTo>
                <a:lnTo>
                  <a:pt x="7" y="13"/>
                </a:lnTo>
                <a:lnTo>
                  <a:pt x="0" y="14"/>
                </a:lnTo>
                <a:lnTo>
                  <a:pt x="0" y="21"/>
                </a:lnTo>
                <a:lnTo>
                  <a:pt x="7" y="22"/>
                </a:lnTo>
                <a:lnTo>
                  <a:pt x="13" y="26"/>
                </a:lnTo>
                <a:lnTo>
                  <a:pt x="19" y="29"/>
                </a:lnTo>
                <a:lnTo>
                  <a:pt x="13" y="27"/>
                </a:lnTo>
                <a:lnTo>
                  <a:pt x="7" y="27"/>
                </a:lnTo>
                <a:lnTo>
                  <a:pt x="0" y="31"/>
                </a:lnTo>
                <a:lnTo>
                  <a:pt x="4" y="3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8" name="Freeform 477"/>
          <p:cNvSpPr>
            <a:spLocks/>
          </p:cNvSpPr>
          <p:nvPr/>
        </p:nvSpPr>
        <p:spPr bwMode="auto">
          <a:xfrm>
            <a:off x="7099300" y="2103438"/>
            <a:ext cx="26988" cy="11112"/>
          </a:xfrm>
          <a:custGeom>
            <a:avLst/>
            <a:gdLst>
              <a:gd name="T0" fmla="*/ 0 w 58"/>
              <a:gd name="T1" fmla="*/ 0 h 23"/>
              <a:gd name="T2" fmla="*/ 2147483647 w 58"/>
              <a:gd name="T3" fmla="*/ 2147483647 h 23"/>
              <a:gd name="T4" fmla="*/ 2147483647 w 58"/>
              <a:gd name="T5" fmla="*/ 2147483647 h 23"/>
              <a:gd name="T6" fmla="*/ 2147483647 w 58"/>
              <a:gd name="T7" fmla="*/ 2147483647 h 23"/>
              <a:gd name="T8" fmla="*/ 2147483647 w 58"/>
              <a:gd name="T9" fmla="*/ 2147483647 h 23"/>
              <a:gd name="T10" fmla="*/ 2147483647 w 58"/>
              <a:gd name="T11" fmla="*/ 2147483647 h 23"/>
              <a:gd name="T12" fmla="*/ 2147483647 w 58"/>
              <a:gd name="T13" fmla="*/ 2147483647 h 23"/>
              <a:gd name="T14" fmla="*/ 2147483647 w 58"/>
              <a:gd name="T15" fmla="*/ 2147483647 h 23"/>
              <a:gd name="T16" fmla="*/ 2147483647 w 58"/>
              <a:gd name="T17" fmla="*/ 2147483647 h 23"/>
              <a:gd name="T18" fmla="*/ 2147483647 w 58"/>
              <a:gd name="T19" fmla="*/ 2147483647 h 23"/>
              <a:gd name="T20" fmla="*/ 2147483647 w 58"/>
              <a:gd name="T21" fmla="*/ 2147483647 h 23"/>
              <a:gd name="T22" fmla="*/ 2147483647 w 58"/>
              <a:gd name="T23" fmla="*/ 2147483647 h 23"/>
              <a:gd name="T24" fmla="*/ 2147483647 w 58"/>
              <a:gd name="T25" fmla="*/ 2147483647 h 23"/>
              <a:gd name="T26" fmla="*/ 2147483647 w 58"/>
              <a:gd name="T27" fmla="*/ 2147483647 h 23"/>
              <a:gd name="T28" fmla="*/ 2147483647 w 58"/>
              <a:gd name="T29" fmla="*/ 2147483647 h 23"/>
              <a:gd name="T30" fmla="*/ 2147483647 w 58"/>
              <a:gd name="T31" fmla="*/ 2147483647 h 23"/>
              <a:gd name="T32" fmla="*/ 2147483647 w 58"/>
              <a:gd name="T33" fmla="*/ 2147483647 h 23"/>
              <a:gd name="T34" fmla="*/ 2147483647 w 58"/>
              <a:gd name="T35" fmla="*/ 0 h 23"/>
              <a:gd name="T36" fmla="*/ 0 w 58"/>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23"/>
              <a:gd name="T59" fmla="*/ 58 w 58"/>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23">
                <a:moveTo>
                  <a:pt x="0" y="0"/>
                </a:moveTo>
                <a:lnTo>
                  <a:pt x="6" y="5"/>
                </a:lnTo>
                <a:lnTo>
                  <a:pt x="14" y="6"/>
                </a:lnTo>
                <a:lnTo>
                  <a:pt x="20" y="8"/>
                </a:lnTo>
                <a:lnTo>
                  <a:pt x="26" y="12"/>
                </a:lnTo>
                <a:lnTo>
                  <a:pt x="32" y="14"/>
                </a:lnTo>
                <a:lnTo>
                  <a:pt x="38" y="15"/>
                </a:lnTo>
                <a:lnTo>
                  <a:pt x="45" y="18"/>
                </a:lnTo>
                <a:lnTo>
                  <a:pt x="52" y="20"/>
                </a:lnTo>
                <a:lnTo>
                  <a:pt x="58" y="23"/>
                </a:lnTo>
                <a:lnTo>
                  <a:pt x="56" y="16"/>
                </a:lnTo>
                <a:lnTo>
                  <a:pt x="49" y="14"/>
                </a:lnTo>
                <a:lnTo>
                  <a:pt x="43" y="12"/>
                </a:lnTo>
                <a:lnTo>
                  <a:pt x="36" y="10"/>
                </a:lnTo>
                <a:lnTo>
                  <a:pt x="30" y="7"/>
                </a:lnTo>
                <a:lnTo>
                  <a:pt x="24" y="6"/>
                </a:lnTo>
                <a:lnTo>
                  <a:pt x="12" y="3"/>
                </a:lnTo>
                <a:lnTo>
                  <a:pt x="5"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89" name="Freeform 478"/>
          <p:cNvSpPr>
            <a:spLocks/>
          </p:cNvSpPr>
          <p:nvPr/>
        </p:nvSpPr>
        <p:spPr bwMode="auto">
          <a:xfrm>
            <a:off x="7148513" y="2060575"/>
            <a:ext cx="6350" cy="1588"/>
          </a:xfrm>
          <a:custGeom>
            <a:avLst/>
            <a:gdLst>
              <a:gd name="T0" fmla="*/ 2147483647 w 14"/>
              <a:gd name="T1" fmla="*/ 2147483647 h 4"/>
              <a:gd name="T2" fmla="*/ 2147483647 w 14"/>
              <a:gd name="T3" fmla="*/ 2147483647 h 4"/>
              <a:gd name="T4" fmla="*/ 0 w 14"/>
              <a:gd name="T5" fmla="*/ 0 h 4"/>
              <a:gd name="T6" fmla="*/ 2147483647 w 14"/>
              <a:gd name="T7" fmla="*/ 2147483647 h 4"/>
              <a:gd name="T8" fmla="*/ 2147483647 w 14"/>
              <a:gd name="T9" fmla="*/ 2147483647 h 4"/>
              <a:gd name="T10" fmla="*/ 0 60000 65536"/>
              <a:gd name="T11" fmla="*/ 0 60000 65536"/>
              <a:gd name="T12" fmla="*/ 0 60000 65536"/>
              <a:gd name="T13" fmla="*/ 0 60000 65536"/>
              <a:gd name="T14" fmla="*/ 0 60000 65536"/>
              <a:gd name="T15" fmla="*/ 0 w 14"/>
              <a:gd name="T16" fmla="*/ 0 h 4"/>
              <a:gd name="T17" fmla="*/ 14 w 14"/>
              <a:gd name="T18" fmla="*/ 4 h 4"/>
            </a:gdLst>
            <a:ahLst/>
            <a:cxnLst>
              <a:cxn ang="T10">
                <a:pos x="T0" y="T1"/>
              </a:cxn>
              <a:cxn ang="T11">
                <a:pos x="T2" y="T3"/>
              </a:cxn>
              <a:cxn ang="T12">
                <a:pos x="T4" y="T5"/>
              </a:cxn>
              <a:cxn ang="T13">
                <a:pos x="T6" y="T7"/>
              </a:cxn>
              <a:cxn ang="T14">
                <a:pos x="T8" y="T9"/>
              </a:cxn>
            </a:cxnLst>
            <a:rect l="T15" t="T16" r="T17" b="T18"/>
            <a:pathLst>
              <a:path w="14" h="4">
                <a:moveTo>
                  <a:pt x="14" y="4"/>
                </a:moveTo>
                <a:lnTo>
                  <a:pt x="7" y="1"/>
                </a:lnTo>
                <a:lnTo>
                  <a:pt x="0" y="0"/>
                </a:lnTo>
                <a:lnTo>
                  <a:pt x="6" y="4"/>
                </a:lnTo>
                <a:lnTo>
                  <a:pt x="14"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0" name="Freeform 479"/>
          <p:cNvSpPr>
            <a:spLocks/>
          </p:cNvSpPr>
          <p:nvPr/>
        </p:nvSpPr>
        <p:spPr bwMode="auto">
          <a:xfrm>
            <a:off x="7197725" y="2101850"/>
            <a:ext cx="23813" cy="11113"/>
          </a:xfrm>
          <a:custGeom>
            <a:avLst/>
            <a:gdLst>
              <a:gd name="T0" fmla="*/ 2147483647 w 52"/>
              <a:gd name="T1" fmla="*/ 2147483647 h 24"/>
              <a:gd name="T2" fmla="*/ 2147483647 w 52"/>
              <a:gd name="T3" fmla="*/ 2147483647 h 24"/>
              <a:gd name="T4" fmla="*/ 2147483647 w 52"/>
              <a:gd name="T5" fmla="*/ 2147483647 h 24"/>
              <a:gd name="T6" fmla="*/ 2147483647 w 52"/>
              <a:gd name="T7" fmla="*/ 2147483647 h 24"/>
              <a:gd name="T8" fmla="*/ 2147483647 w 52"/>
              <a:gd name="T9" fmla="*/ 2147483647 h 24"/>
              <a:gd name="T10" fmla="*/ 2147483647 w 52"/>
              <a:gd name="T11" fmla="*/ 2147483647 h 24"/>
              <a:gd name="T12" fmla="*/ 2147483647 w 52"/>
              <a:gd name="T13" fmla="*/ 2147483647 h 24"/>
              <a:gd name="T14" fmla="*/ 2147483647 w 52"/>
              <a:gd name="T15" fmla="*/ 2147483647 h 24"/>
              <a:gd name="T16" fmla="*/ 2147483647 w 52"/>
              <a:gd name="T17" fmla="*/ 0 h 24"/>
              <a:gd name="T18" fmla="*/ 2147483647 w 52"/>
              <a:gd name="T19" fmla="*/ 0 h 24"/>
              <a:gd name="T20" fmla="*/ 2147483647 w 52"/>
              <a:gd name="T21" fmla="*/ 0 h 24"/>
              <a:gd name="T22" fmla="*/ 0 w 52"/>
              <a:gd name="T23" fmla="*/ 2147483647 h 24"/>
              <a:gd name="T24" fmla="*/ 2147483647 w 52"/>
              <a:gd name="T25" fmla="*/ 2147483647 h 24"/>
              <a:gd name="T26" fmla="*/ 2147483647 w 52"/>
              <a:gd name="T27" fmla="*/ 2147483647 h 24"/>
              <a:gd name="T28" fmla="*/ 2147483647 w 52"/>
              <a:gd name="T29" fmla="*/ 2147483647 h 24"/>
              <a:gd name="T30" fmla="*/ 2147483647 w 52"/>
              <a:gd name="T31" fmla="*/ 2147483647 h 24"/>
              <a:gd name="T32" fmla="*/ 2147483647 w 52"/>
              <a:gd name="T33" fmla="*/ 2147483647 h 24"/>
              <a:gd name="T34" fmla="*/ 2147483647 w 52"/>
              <a:gd name="T35" fmla="*/ 2147483647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24"/>
              <a:gd name="T56" fmla="*/ 52 w 52"/>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24">
                <a:moveTo>
                  <a:pt x="35" y="24"/>
                </a:moveTo>
                <a:lnTo>
                  <a:pt x="39" y="22"/>
                </a:lnTo>
                <a:lnTo>
                  <a:pt x="45" y="20"/>
                </a:lnTo>
                <a:lnTo>
                  <a:pt x="52" y="15"/>
                </a:lnTo>
                <a:lnTo>
                  <a:pt x="45" y="10"/>
                </a:lnTo>
                <a:lnTo>
                  <a:pt x="39" y="5"/>
                </a:lnTo>
                <a:lnTo>
                  <a:pt x="32" y="2"/>
                </a:lnTo>
                <a:lnTo>
                  <a:pt x="26" y="1"/>
                </a:lnTo>
                <a:lnTo>
                  <a:pt x="20" y="0"/>
                </a:lnTo>
                <a:lnTo>
                  <a:pt x="13" y="0"/>
                </a:lnTo>
                <a:lnTo>
                  <a:pt x="6" y="0"/>
                </a:lnTo>
                <a:lnTo>
                  <a:pt x="0" y="2"/>
                </a:lnTo>
                <a:lnTo>
                  <a:pt x="1" y="9"/>
                </a:lnTo>
                <a:lnTo>
                  <a:pt x="8" y="14"/>
                </a:lnTo>
                <a:lnTo>
                  <a:pt x="15" y="16"/>
                </a:lnTo>
                <a:lnTo>
                  <a:pt x="22" y="20"/>
                </a:lnTo>
                <a:lnTo>
                  <a:pt x="28" y="22"/>
                </a:lnTo>
                <a:lnTo>
                  <a:pt x="35" y="2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1" name="Freeform 480"/>
          <p:cNvSpPr>
            <a:spLocks/>
          </p:cNvSpPr>
          <p:nvPr/>
        </p:nvSpPr>
        <p:spPr bwMode="auto">
          <a:xfrm>
            <a:off x="7215188" y="2112963"/>
            <a:ext cx="85725" cy="22225"/>
          </a:xfrm>
          <a:custGeom>
            <a:avLst/>
            <a:gdLst>
              <a:gd name="T0" fmla="*/ 2147483647 w 184"/>
              <a:gd name="T1" fmla="*/ 2147483647 h 44"/>
              <a:gd name="T2" fmla="*/ 2147483647 w 184"/>
              <a:gd name="T3" fmla="*/ 2147483647 h 44"/>
              <a:gd name="T4" fmla="*/ 0 w 184"/>
              <a:gd name="T5" fmla="*/ 2147483647 h 44"/>
              <a:gd name="T6" fmla="*/ 2147483647 w 184"/>
              <a:gd name="T7" fmla="*/ 2147483647 h 44"/>
              <a:gd name="T8" fmla="*/ 2147483647 w 184"/>
              <a:gd name="T9" fmla="*/ 2147483647 h 44"/>
              <a:gd name="T10" fmla="*/ 2147483647 w 184"/>
              <a:gd name="T11" fmla="*/ 2147483647 h 44"/>
              <a:gd name="T12" fmla="*/ 2147483647 w 184"/>
              <a:gd name="T13" fmla="*/ 2147483647 h 44"/>
              <a:gd name="T14" fmla="*/ 2147483647 w 184"/>
              <a:gd name="T15" fmla="*/ 2147483647 h 44"/>
              <a:gd name="T16" fmla="*/ 2147483647 w 184"/>
              <a:gd name="T17" fmla="*/ 2147483647 h 44"/>
              <a:gd name="T18" fmla="*/ 2147483647 w 184"/>
              <a:gd name="T19" fmla="*/ 2147483647 h 44"/>
              <a:gd name="T20" fmla="*/ 2147483647 w 184"/>
              <a:gd name="T21" fmla="*/ 2147483647 h 44"/>
              <a:gd name="T22" fmla="*/ 2147483647 w 184"/>
              <a:gd name="T23" fmla="*/ 2147483647 h 44"/>
              <a:gd name="T24" fmla="*/ 2147483647 w 184"/>
              <a:gd name="T25" fmla="*/ 2147483647 h 44"/>
              <a:gd name="T26" fmla="*/ 2147483647 w 184"/>
              <a:gd name="T27" fmla="*/ 2147483647 h 44"/>
              <a:gd name="T28" fmla="*/ 2147483647 w 184"/>
              <a:gd name="T29" fmla="*/ 2147483647 h 44"/>
              <a:gd name="T30" fmla="*/ 2147483647 w 184"/>
              <a:gd name="T31" fmla="*/ 2147483647 h 44"/>
              <a:gd name="T32" fmla="*/ 2147483647 w 184"/>
              <a:gd name="T33" fmla="*/ 2147483647 h 44"/>
              <a:gd name="T34" fmla="*/ 2147483647 w 184"/>
              <a:gd name="T35" fmla="*/ 2147483647 h 44"/>
              <a:gd name="T36" fmla="*/ 2147483647 w 184"/>
              <a:gd name="T37" fmla="*/ 2147483647 h 44"/>
              <a:gd name="T38" fmla="*/ 2147483647 w 184"/>
              <a:gd name="T39" fmla="*/ 2147483647 h 44"/>
              <a:gd name="T40" fmla="*/ 2147483647 w 184"/>
              <a:gd name="T41" fmla="*/ 2147483647 h 44"/>
              <a:gd name="T42" fmla="*/ 2147483647 w 184"/>
              <a:gd name="T43" fmla="*/ 2147483647 h 44"/>
              <a:gd name="T44" fmla="*/ 2147483647 w 184"/>
              <a:gd name="T45" fmla="*/ 2147483647 h 44"/>
              <a:gd name="T46" fmla="*/ 2147483647 w 184"/>
              <a:gd name="T47" fmla="*/ 2147483647 h 44"/>
              <a:gd name="T48" fmla="*/ 2147483647 w 184"/>
              <a:gd name="T49" fmla="*/ 2147483647 h 44"/>
              <a:gd name="T50" fmla="*/ 2147483647 w 184"/>
              <a:gd name="T51" fmla="*/ 2147483647 h 44"/>
              <a:gd name="T52" fmla="*/ 2147483647 w 184"/>
              <a:gd name="T53" fmla="*/ 2147483647 h 44"/>
              <a:gd name="T54" fmla="*/ 2147483647 w 184"/>
              <a:gd name="T55" fmla="*/ 2147483647 h 44"/>
              <a:gd name="T56" fmla="*/ 2147483647 w 184"/>
              <a:gd name="T57" fmla="*/ 2147483647 h 44"/>
              <a:gd name="T58" fmla="*/ 2147483647 w 184"/>
              <a:gd name="T59" fmla="*/ 2147483647 h 44"/>
              <a:gd name="T60" fmla="*/ 2147483647 w 184"/>
              <a:gd name="T61" fmla="*/ 2147483647 h 44"/>
              <a:gd name="T62" fmla="*/ 2147483647 w 184"/>
              <a:gd name="T63" fmla="*/ 2147483647 h 44"/>
              <a:gd name="T64" fmla="*/ 2147483647 w 184"/>
              <a:gd name="T65" fmla="*/ 2147483647 h 44"/>
              <a:gd name="T66" fmla="*/ 2147483647 w 184"/>
              <a:gd name="T67" fmla="*/ 2147483647 h 44"/>
              <a:gd name="T68" fmla="*/ 2147483647 w 184"/>
              <a:gd name="T69" fmla="*/ 2147483647 h 44"/>
              <a:gd name="T70" fmla="*/ 2147483647 w 184"/>
              <a:gd name="T71" fmla="*/ 2147483647 h 44"/>
              <a:gd name="T72" fmla="*/ 2147483647 w 184"/>
              <a:gd name="T73" fmla="*/ 2147483647 h 44"/>
              <a:gd name="T74" fmla="*/ 2147483647 w 184"/>
              <a:gd name="T75" fmla="*/ 2147483647 h 44"/>
              <a:gd name="T76" fmla="*/ 2147483647 w 184"/>
              <a:gd name="T77" fmla="*/ 2147483647 h 44"/>
              <a:gd name="T78" fmla="*/ 2147483647 w 184"/>
              <a:gd name="T79" fmla="*/ 2147483647 h 44"/>
              <a:gd name="T80" fmla="*/ 2147483647 w 184"/>
              <a:gd name="T81" fmla="*/ 2147483647 h 44"/>
              <a:gd name="T82" fmla="*/ 2147483647 w 184"/>
              <a:gd name="T83" fmla="*/ 2147483647 h 44"/>
              <a:gd name="T84" fmla="*/ 2147483647 w 184"/>
              <a:gd name="T85" fmla="*/ 2147483647 h 44"/>
              <a:gd name="T86" fmla="*/ 2147483647 w 184"/>
              <a:gd name="T87" fmla="*/ 2147483647 h 44"/>
              <a:gd name="T88" fmla="*/ 2147483647 w 184"/>
              <a:gd name="T89" fmla="*/ 2147483647 h 44"/>
              <a:gd name="T90" fmla="*/ 2147483647 w 184"/>
              <a:gd name="T91" fmla="*/ 0 h 44"/>
              <a:gd name="T92" fmla="*/ 2147483647 w 184"/>
              <a:gd name="T93" fmla="*/ 0 h 44"/>
              <a:gd name="T94" fmla="*/ 2147483647 w 184"/>
              <a:gd name="T95" fmla="*/ 2147483647 h 44"/>
              <a:gd name="T96" fmla="*/ 2147483647 w 184"/>
              <a:gd name="T97" fmla="*/ 2147483647 h 44"/>
              <a:gd name="T98" fmla="*/ 2147483647 w 184"/>
              <a:gd name="T99" fmla="*/ 2147483647 h 44"/>
              <a:gd name="T100" fmla="*/ 2147483647 w 184"/>
              <a:gd name="T101" fmla="*/ 2147483647 h 44"/>
              <a:gd name="T102" fmla="*/ 2147483647 w 184"/>
              <a:gd name="T103" fmla="*/ 2147483647 h 44"/>
              <a:gd name="T104" fmla="*/ 2147483647 w 184"/>
              <a:gd name="T105" fmla="*/ 2147483647 h 44"/>
              <a:gd name="T106" fmla="*/ 2147483647 w 184"/>
              <a:gd name="T107" fmla="*/ 2147483647 h 44"/>
              <a:gd name="T108" fmla="*/ 2147483647 w 184"/>
              <a:gd name="T109" fmla="*/ 2147483647 h 44"/>
              <a:gd name="T110" fmla="*/ 2147483647 w 184"/>
              <a:gd name="T111" fmla="*/ 2147483647 h 44"/>
              <a:gd name="T112" fmla="*/ 2147483647 w 184"/>
              <a:gd name="T113" fmla="*/ 2147483647 h 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4"/>
              <a:gd name="T172" fmla="*/ 0 h 44"/>
              <a:gd name="T173" fmla="*/ 184 w 184"/>
              <a:gd name="T174" fmla="*/ 44 h 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4" h="44">
                <a:moveTo>
                  <a:pt x="14" y="30"/>
                </a:moveTo>
                <a:lnTo>
                  <a:pt x="7" y="30"/>
                </a:lnTo>
                <a:lnTo>
                  <a:pt x="0" y="31"/>
                </a:lnTo>
                <a:lnTo>
                  <a:pt x="7" y="34"/>
                </a:lnTo>
                <a:lnTo>
                  <a:pt x="14" y="35"/>
                </a:lnTo>
                <a:lnTo>
                  <a:pt x="20" y="35"/>
                </a:lnTo>
                <a:lnTo>
                  <a:pt x="21" y="35"/>
                </a:lnTo>
                <a:lnTo>
                  <a:pt x="34" y="30"/>
                </a:lnTo>
                <a:lnTo>
                  <a:pt x="40" y="30"/>
                </a:lnTo>
                <a:lnTo>
                  <a:pt x="46" y="30"/>
                </a:lnTo>
                <a:lnTo>
                  <a:pt x="53" y="30"/>
                </a:lnTo>
                <a:lnTo>
                  <a:pt x="59" y="31"/>
                </a:lnTo>
                <a:lnTo>
                  <a:pt x="66" y="32"/>
                </a:lnTo>
                <a:lnTo>
                  <a:pt x="73" y="34"/>
                </a:lnTo>
                <a:lnTo>
                  <a:pt x="79" y="34"/>
                </a:lnTo>
                <a:lnTo>
                  <a:pt x="86" y="36"/>
                </a:lnTo>
                <a:lnTo>
                  <a:pt x="93" y="38"/>
                </a:lnTo>
                <a:lnTo>
                  <a:pt x="99" y="39"/>
                </a:lnTo>
                <a:lnTo>
                  <a:pt x="105" y="39"/>
                </a:lnTo>
                <a:lnTo>
                  <a:pt x="112" y="40"/>
                </a:lnTo>
                <a:lnTo>
                  <a:pt x="118" y="40"/>
                </a:lnTo>
                <a:lnTo>
                  <a:pt x="125" y="40"/>
                </a:lnTo>
                <a:lnTo>
                  <a:pt x="132" y="42"/>
                </a:lnTo>
                <a:lnTo>
                  <a:pt x="138" y="42"/>
                </a:lnTo>
                <a:lnTo>
                  <a:pt x="144" y="41"/>
                </a:lnTo>
                <a:lnTo>
                  <a:pt x="151" y="42"/>
                </a:lnTo>
                <a:lnTo>
                  <a:pt x="159" y="43"/>
                </a:lnTo>
                <a:lnTo>
                  <a:pt x="165" y="43"/>
                </a:lnTo>
                <a:lnTo>
                  <a:pt x="171" y="44"/>
                </a:lnTo>
                <a:lnTo>
                  <a:pt x="177" y="43"/>
                </a:lnTo>
                <a:lnTo>
                  <a:pt x="184" y="43"/>
                </a:lnTo>
                <a:lnTo>
                  <a:pt x="172" y="35"/>
                </a:lnTo>
                <a:lnTo>
                  <a:pt x="165" y="28"/>
                </a:lnTo>
                <a:lnTo>
                  <a:pt x="159" y="25"/>
                </a:lnTo>
                <a:lnTo>
                  <a:pt x="153" y="23"/>
                </a:lnTo>
                <a:lnTo>
                  <a:pt x="145" y="21"/>
                </a:lnTo>
                <a:lnTo>
                  <a:pt x="139" y="18"/>
                </a:lnTo>
                <a:lnTo>
                  <a:pt x="133" y="17"/>
                </a:lnTo>
                <a:lnTo>
                  <a:pt x="126" y="15"/>
                </a:lnTo>
                <a:lnTo>
                  <a:pt x="119" y="13"/>
                </a:lnTo>
                <a:lnTo>
                  <a:pt x="112" y="10"/>
                </a:lnTo>
                <a:lnTo>
                  <a:pt x="93" y="5"/>
                </a:lnTo>
                <a:lnTo>
                  <a:pt x="85" y="3"/>
                </a:lnTo>
                <a:lnTo>
                  <a:pt x="79" y="3"/>
                </a:lnTo>
                <a:lnTo>
                  <a:pt x="73" y="1"/>
                </a:lnTo>
                <a:lnTo>
                  <a:pt x="67" y="0"/>
                </a:lnTo>
                <a:lnTo>
                  <a:pt x="53" y="0"/>
                </a:lnTo>
                <a:lnTo>
                  <a:pt x="47" y="1"/>
                </a:lnTo>
                <a:lnTo>
                  <a:pt x="41" y="3"/>
                </a:lnTo>
                <a:lnTo>
                  <a:pt x="35" y="3"/>
                </a:lnTo>
                <a:lnTo>
                  <a:pt x="27" y="3"/>
                </a:lnTo>
                <a:lnTo>
                  <a:pt x="26" y="10"/>
                </a:lnTo>
                <a:lnTo>
                  <a:pt x="30" y="17"/>
                </a:lnTo>
                <a:lnTo>
                  <a:pt x="31" y="24"/>
                </a:lnTo>
                <a:lnTo>
                  <a:pt x="24" y="30"/>
                </a:lnTo>
                <a:lnTo>
                  <a:pt x="19" y="28"/>
                </a:lnTo>
                <a:lnTo>
                  <a:pt x="14" y="3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2" name="Freeform 481"/>
          <p:cNvSpPr>
            <a:spLocks/>
          </p:cNvSpPr>
          <p:nvPr/>
        </p:nvSpPr>
        <p:spPr bwMode="auto">
          <a:xfrm>
            <a:off x="7227888" y="2182813"/>
            <a:ext cx="19050" cy="4762"/>
          </a:xfrm>
          <a:custGeom>
            <a:avLst/>
            <a:gdLst>
              <a:gd name="T0" fmla="*/ 2147483647 w 40"/>
              <a:gd name="T1" fmla="*/ 2147483647 h 12"/>
              <a:gd name="T2" fmla="*/ 2147483647 w 40"/>
              <a:gd name="T3" fmla="*/ 2147483647 h 12"/>
              <a:gd name="T4" fmla="*/ 2147483647 w 40"/>
              <a:gd name="T5" fmla="*/ 2147483647 h 12"/>
              <a:gd name="T6" fmla="*/ 2147483647 w 40"/>
              <a:gd name="T7" fmla="*/ 0 h 12"/>
              <a:gd name="T8" fmla="*/ 2147483647 w 40"/>
              <a:gd name="T9" fmla="*/ 2147483647 h 12"/>
              <a:gd name="T10" fmla="*/ 2147483647 w 40"/>
              <a:gd name="T11" fmla="*/ 2147483647 h 12"/>
              <a:gd name="T12" fmla="*/ 0 w 40"/>
              <a:gd name="T13" fmla="*/ 2147483647 h 12"/>
              <a:gd name="T14" fmla="*/ 2147483647 w 40"/>
              <a:gd name="T15" fmla="*/ 2147483647 h 12"/>
              <a:gd name="T16" fmla="*/ 2147483647 w 40"/>
              <a:gd name="T17" fmla="*/ 2147483647 h 12"/>
              <a:gd name="T18" fmla="*/ 2147483647 w 40"/>
              <a:gd name="T19" fmla="*/ 2147483647 h 12"/>
              <a:gd name="T20" fmla="*/ 2147483647 w 40"/>
              <a:gd name="T21" fmla="*/ 2147483647 h 12"/>
              <a:gd name="T22" fmla="*/ 2147483647 w 40"/>
              <a:gd name="T23" fmla="*/ 2147483647 h 12"/>
              <a:gd name="T24" fmla="*/ 2147483647 w 40"/>
              <a:gd name="T25" fmla="*/ 2147483647 h 12"/>
              <a:gd name="T26" fmla="*/ 2147483647 w 40"/>
              <a:gd name="T27" fmla="*/ 2147483647 h 12"/>
              <a:gd name="T28" fmla="*/ 2147483647 w 40"/>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
              <a:gd name="T46" fmla="*/ 0 h 12"/>
              <a:gd name="T47" fmla="*/ 40 w 40"/>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 h="12">
                <a:moveTo>
                  <a:pt x="40" y="6"/>
                </a:moveTo>
                <a:lnTo>
                  <a:pt x="33" y="3"/>
                </a:lnTo>
                <a:lnTo>
                  <a:pt x="27" y="1"/>
                </a:lnTo>
                <a:lnTo>
                  <a:pt x="21" y="0"/>
                </a:lnTo>
                <a:lnTo>
                  <a:pt x="14" y="1"/>
                </a:lnTo>
                <a:lnTo>
                  <a:pt x="7" y="1"/>
                </a:lnTo>
                <a:lnTo>
                  <a:pt x="0" y="3"/>
                </a:lnTo>
                <a:lnTo>
                  <a:pt x="7" y="8"/>
                </a:lnTo>
                <a:lnTo>
                  <a:pt x="19" y="10"/>
                </a:lnTo>
                <a:lnTo>
                  <a:pt x="13" y="8"/>
                </a:lnTo>
                <a:lnTo>
                  <a:pt x="19" y="8"/>
                </a:lnTo>
                <a:lnTo>
                  <a:pt x="25" y="9"/>
                </a:lnTo>
                <a:lnTo>
                  <a:pt x="31" y="12"/>
                </a:lnTo>
                <a:lnTo>
                  <a:pt x="38" y="9"/>
                </a:lnTo>
                <a:lnTo>
                  <a:pt x="4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3" name="Freeform 482"/>
          <p:cNvSpPr>
            <a:spLocks/>
          </p:cNvSpPr>
          <p:nvPr/>
        </p:nvSpPr>
        <p:spPr bwMode="auto">
          <a:xfrm>
            <a:off x="7248525" y="2179638"/>
            <a:ext cx="7938" cy="1587"/>
          </a:xfrm>
          <a:custGeom>
            <a:avLst/>
            <a:gdLst>
              <a:gd name="T0" fmla="*/ 2147483647 w 13"/>
              <a:gd name="T1" fmla="*/ 2147483647 h 4"/>
              <a:gd name="T2" fmla="*/ 2147483647 w 13"/>
              <a:gd name="T3" fmla="*/ 2147483647 h 4"/>
              <a:gd name="T4" fmla="*/ 2147483647 w 13"/>
              <a:gd name="T5" fmla="*/ 0 h 4"/>
              <a:gd name="T6" fmla="*/ 0 w 13"/>
              <a:gd name="T7" fmla="*/ 2147483647 h 4"/>
              <a:gd name="T8" fmla="*/ 2147483647 w 13"/>
              <a:gd name="T9" fmla="*/ 2147483647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6" y="4"/>
                </a:moveTo>
                <a:lnTo>
                  <a:pt x="13" y="3"/>
                </a:lnTo>
                <a:lnTo>
                  <a:pt x="6" y="0"/>
                </a:lnTo>
                <a:lnTo>
                  <a:pt x="0" y="2"/>
                </a:lnTo>
                <a:lnTo>
                  <a:pt x="6"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4" name="Freeform 483"/>
          <p:cNvSpPr>
            <a:spLocks/>
          </p:cNvSpPr>
          <p:nvPr/>
        </p:nvSpPr>
        <p:spPr bwMode="auto">
          <a:xfrm>
            <a:off x="7265988" y="2032000"/>
            <a:ext cx="15875" cy="3175"/>
          </a:xfrm>
          <a:custGeom>
            <a:avLst/>
            <a:gdLst>
              <a:gd name="T0" fmla="*/ 0 w 31"/>
              <a:gd name="T1" fmla="*/ 2147483647 h 8"/>
              <a:gd name="T2" fmla="*/ 0 w 31"/>
              <a:gd name="T3" fmla="*/ 2147483647 h 8"/>
              <a:gd name="T4" fmla="*/ 2147483647 w 31"/>
              <a:gd name="T5" fmla="*/ 2147483647 h 8"/>
              <a:gd name="T6" fmla="*/ 2147483647 w 31"/>
              <a:gd name="T7" fmla="*/ 2147483647 h 8"/>
              <a:gd name="T8" fmla="*/ 2147483647 w 31"/>
              <a:gd name="T9" fmla="*/ 2147483647 h 8"/>
              <a:gd name="T10" fmla="*/ 2147483647 w 31"/>
              <a:gd name="T11" fmla="*/ 2147483647 h 8"/>
              <a:gd name="T12" fmla="*/ 2147483647 w 31"/>
              <a:gd name="T13" fmla="*/ 2147483647 h 8"/>
              <a:gd name="T14" fmla="*/ 2147483647 w 31"/>
              <a:gd name="T15" fmla="*/ 0 h 8"/>
              <a:gd name="T16" fmla="*/ 2147483647 w 31"/>
              <a:gd name="T17" fmla="*/ 0 h 8"/>
              <a:gd name="T18" fmla="*/ 2147483647 w 31"/>
              <a:gd name="T19" fmla="*/ 0 h 8"/>
              <a:gd name="T20" fmla="*/ 2147483647 w 31"/>
              <a:gd name="T21" fmla="*/ 2147483647 h 8"/>
              <a:gd name="T22" fmla="*/ 2147483647 w 31"/>
              <a:gd name="T23" fmla="*/ 2147483647 h 8"/>
              <a:gd name="T24" fmla="*/ 0 w 31"/>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8"/>
              <a:gd name="T41" fmla="*/ 31 w 31"/>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8">
                <a:moveTo>
                  <a:pt x="0" y="5"/>
                </a:moveTo>
                <a:lnTo>
                  <a:pt x="0" y="8"/>
                </a:lnTo>
                <a:lnTo>
                  <a:pt x="7" y="7"/>
                </a:lnTo>
                <a:lnTo>
                  <a:pt x="12" y="6"/>
                </a:lnTo>
                <a:lnTo>
                  <a:pt x="19" y="6"/>
                </a:lnTo>
                <a:lnTo>
                  <a:pt x="25" y="6"/>
                </a:lnTo>
                <a:lnTo>
                  <a:pt x="31" y="6"/>
                </a:lnTo>
                <a:lnTo>
                  <a:pt x="29" y="0"/>
                </a:lnTo>
                <a:lnTo>
                  <a:pt x="23" y="0"/>
                </a:lnTo>
                <a:lnTo>
                  <a:pt x="16" y="0"/>
                </a:lnTo>
                <a:lnTo>
                  <a:pt x="9" y="2"/>
                </a:lnTo>
                <a:lnTo>
                  <a:pt x="3" y="2"/>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5" name="Freeform 484"/>
          <p:cNvSpPr>
            <a:spLocks/>
          </p:cNvSpPr>
          <p:nvPr/>
        </p:nvSpPr>
        <p:spPr bwMode="auto">
          <a:xfrm>
            <a:off x="7270750" y="2065338"/>
            <a:ext cx="111125" cy="22225"/>
          </a:xfrm>
          <a:custGeom>
            <a:avLst/>
            <a:gdLst>
              <a:gd name="T0" fmla="*/ 2147483647 w 235"/>
              <a:gd name="T1" fmla="*/ 2147483647 h 50"/>
              <a:gd name="T2" fmla="*/ 2147483647 w 235"/>
              <a:gd name="T3" fmla="*/ 2147483647 h 50"/>
              <a:gd name="T4" fmla="*/ 2147483647 w 235"/>
              <a:gd name="T5" fmla="*/ 2147483647 h 50"/>
              <a:gd name="T6" fmla="*/ 2147483647 w 235"/>
              <a:gd name="T7" fmla="*/ 2147483647 h 50"/>
              <a:gd name="T8" fmla="*/ 2147483647 w 235"/>
              <a:gd name="T9" fmla="*/ 2147483647 h 50"/>
              <a:gd name="T10" fmla="*/ 2147483647 w 235"/>
              <a:gd name="T11" fmla="*/ 2147483647 h 50"/>
              <a:gd name="T12" fmla="*/ 2147483647 w 235"/>
              <a:gd name="T13" fmla="*/ 2147483647 h 50"/>
              <a:gd name="T14" fmla="*/ 2147483647 w 235"/>
              <a:gd name="T15" fmla="*/ 2147483647 h 50"/>
              <a:gd name="T16" fmla="*/ 2147483647 w 235"/>
              <a:gd name="T17" fmla="*/ 2147483647 h 50"/>
              <a:gd name="T18" fmla="*/ 2147483647 w 235"/>
              <a:gd name="T19" fmla="*/ 2147483647 h 50"/>
              <a:gd name="T20" fmla="*/ 2147483647 w 235"/>
              <a:gd name="T21" fmla="*/ 2147483647 h 50"/>
              <a:gd name="T22" fmla="*/ 2147483647 w 235"/>
              <a:gd name="T23" fmla="*/ 2147483647 h 50"/>
              <a:gd name="T24" fmla="*/ 2147483647 w 235"/>
              <a:gd name="T25" fmla="*/ 2147483647 h 50"/>
              <a:gd name="T26" fmla="*/ 2147483647 w 235"/>
              <a:gd name="T27" fmla="*/ 2147483647 h 50"/>
              <a:gd name="T28" fmla="*/ 2147483647 w 235"/>
              <a:gd name="T29" fmla="*/ 2147483647 h 50"/>
              <a:gd name="T30" fmla="*/ 2147483647 w 235"/>
              <a:gd name="T31" fmla="*/ 2147483647 h 50"/>
              <a:gd name="T32" fmla="*/ 2147483647 w 235"/>
              <a:gd name="T33" fmla="*/ 2147483647 h 50"/>
              <a:gd name="T34" fmla="*/ 2147483647 w 235"/>
              <a:gd name="T35" fmla="*/ 2147483647 h 50"/>
              <a:gd name="T36" fmla="*/ 2147483647 w 235"/>
              <a:gd name="T37" fmla="*/ 2147483647 h 50"/>
              <a:gd name="T38" fmla="*/ 2147483647 w 235"/>
              <a:gd name="T39" fmla="*/ 2147483647 h 50"/>
              <a:gd name="T40" fmla="*/ 0 w 235"/>
              <a:gd name="T41" fmla="*/ 2147483647 h 50"/>
              <a:gd name="T42" fmla="*/ 2147483647 w 235"/>
              <a:gd name="T43" fmla="*/ 2147483647 h 50"/>
              <a:gd name="T44" fmla="*/ 2147483647 w 235"/>
              <a:gd name="T45" fmla="*/ 2147483647 h 50"/>
              <a:gd name="T46" fmla="*/ 2147483647 w 235"/>
              <a:gd name="T47" fmla="*/ 2147483647 h 50"/>
              <a:gd name="T48" fmla="*/ 2147483647 w 235"/>
              <a:gd name="T49" fmla="*/ 2147483647 h 50"/>
              <a:gd name="T50" fmla="*/ 2147483647 w 235"/>
              <a:gd name="T51" fmla="*/ 2147483647 h 50"/>
              <a:gd name="T52" fmla="*/ 2147483647 w 235"/>
              <a:gd name="T53" fmla="*/ 2147483647 h 50"/>
              <a:gd name="T54" fmla="*/ 2147483647 w 235"/>
              <a:gd name="T55" fmla="*/ 2147483647 h 50"/>
              <a:gd name="T56" fmla="*/ 2147483647 w 235"/>
              <a:gd name="T57" fmla="*/ 2147483647 h 50"/>
              <a:gd name="T58" fmla="*/ 2147483647 w 235"/>
              <a:gd name="T59" fmla="*/ 2147483647 h 50"/>
              <a:gd name="T60" fmla="*/ 2147483647 w 235"/>
              <a:gd name="T61" fmla="*/ 2147483647 h 50"/>
              <a:gd name="T62" fmla="*/ 2147483647 w 235"/>
              <a:gd name="T63" fmla="*/ 2147483647 h 50"/>
              <a:gd name="T64" fmla="*/ 2147483647 w 235"/>
              <a:gd name="T65" fmla="*/ 2147483647 h 50"/>
              <a:gd name="T66" fmla="*/ 2147483647 w 235"/>
              <a:gd name="T67" fmla="*/ 2147483647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5"/>
              <a:gd name="T103" fmla="*/ 0 h 50"/>
              <a:gd name="T104" fmla="*/ 235 w 235"/>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5" h="50">
                <a:moveTo>
                  <a:pt x="187" y="50"/>
                </a:moveTo>
                <a:lnTo>
                  <a:pt x="203" y="50"/>
                </a:lnTo>
                <a:lnTo>
                  <a:pt x="209" y="48"/>
                </a:lnTo>
                <a:lnTo>
                  <a:pt x="216" y="46"/>
                </a:lnTo>
                <a:lnTo>
                  <a:pt x="229" y="42"/>
                </a:lnTo>
                <a:lnTo>
                  <a:pt x="235" y="38"/>
                </a:lnTo>
                <a:lnTo>
                  <a:pt x="229" y="33"/>
                </a:lnTo>
                <a:lnTo>
                  <a:pt x="230" y="26"/>
                </a:lnTo>
                <a:lnTo>
                  <a:pt x="224" y="25"/>
                </a:lnTo>
                <a:lnTo>
                  <a:pt x="218" y="29"/>
                </a:lnTo>
                <a:lnTo>
                  <a:pt x="205" y="26"/>
                </a:lnTo>
                <a:lnTo>
                  <a:pt x="198" y="25"/>
                </a:lnTo>
                <a:lnTo>
                  <a:pt x="192" y="22"/>
                </a:lnTo>
                <a:lnTo>
                  <a:pt x="185" y="21"/>
                </a:lnTo>
                <a:lnTo>
                  <a:pt x="178" y="21"/>
                </a:lnTo>
                <a:lnTo>
                  <a:pt x="171" y="21"/>
                </a:lnTo>
                <a:lnTo>
                  <a:pt x="165" y="20"/>
                </a:lnTo>
                <a:lnTo>
                  <a:pt x="158" y="20"/>
                </a:lnTo>
                <a:lnTo>
                  <a:pt x="151" y="18"/>
                </a:lnTo>
                <a:lnTo>
                  <a:pt x="144" y="20"/>
                </a:lnTo>
                <a:lnTo>
                  <a:pt x="139" y="21"/>
                </a:lnTo>
                <a:lnTo>
                  <a:pt x="132" y="22"/>
                </a:lnTo>
                <a:lnTo>
                  <a:pt x="126" y="22"/>
                </a:lnTo>
                <a:lnTo>
                  <a:pt x="119" y="21"/>
                </a:lnTo>
                <a:lnTo>
                  <a:pt x="113" y="18"/>
                </a:lnTo>
                <a:lnTo>
                  <a:pt x="107" y="12"/>
                </a:lnTo>
                <a:lnTo>
                  <a:pt x="100" y="10"/>
                </a:lnTo>
                <a:lnTo>
                  <a:pt x="92" y="9"/>
                </a:lnTo>
                <a:lnTo>
                  <a:pt x="86" y="10"/>
                </a:lnTo>
                <a:lnTo>
                  <a:pt x="80" y="9"/>
                </a:lnTo>
                <a:lnTo>
                  <a:pt x="74" y="9"/>
                </a:lnTo>
                <a:lnTo>
                  <a:pt x="68" y="8"/>
                </a:lnTo>
                <a:lnTo>
                  <a:pt x="61" y="8"/>
                </a:lnTo>
                <a:lnTo>
                  <a:pt x="55" y="14"/>
                </a:lnTo>
                <a:lnTo>
                  <a:pt x="49" y="15"/>
                </a:lnTo>
                <a:lnTo>
                  <a:pt x="42" y="14"/>
                </a:lnTo>
                <a:lnTo>
                  <a:pt x="36" y="13"/>
                </a:lnTo>
                <a:lnTo>
                  <a:pt x="27" y="10"/>
                </a:lnTo>
                <a:lnTo>
                  <a:pt x="20" y="5"/>
                </a:lnTo>
                <a:lnTo>
                  <a:pt x="14" y="3"/>
                </a:lnTo>
                <a:lnTo>
                  <a:pt x="7" y="0"/>
                </a:lnTo>
                <a:lnTo>
                  <a:pt x="0" y="3"/>
                </a:lnTo>
                <a:lnTo>
                  <a:pt x="7" y="6"/>
                </a:lnTo>
                <a:lnTo>
                  <a:pt x="8" y="13"/>
                </a:lnTo>
                <a:lnTo>
                  <a:pt x="15" y="17"/>
                </a:lnTo>
                <a:lnTo>
                  <a:pt x="21" y="23"/>
                </a:lnTo>
                <a:lnTo>
                  <a:pt x="27" y="24"/>
                </a:lnTo>
                <a:lnTo>
                  <a:pt x="33" y="25"/>
                </a:lnTo>
                <a:lnTo>
                  <a:pt x="41" y="26"/>
                </a:lnTo>
                <a:lnTo>
                  <a:pt x="48" y="28"/>
                </a:lnTo>
                <a:lnTo>
                  <a:pt x="61" y="30"/>
                </a:lnTo>
                <a:lnTo>
                  <a:pt x="69" y="32"/>
                </a:lnTo>
                <a:lnTo>
                  <a:pt x="75" y="34"/>
                </a:lnTo>
                <a:lnTo>
                  <a:pt x="82" y="36"/>
                </a:lnTo>
                <a:lnTo>
                  <a:pt x="88" y="37"/>
                </a:lnTo>
                <a:lnTo>
                  <a:pt x="95" y="38"/>
                </a:lnTo>
                <a:lnTo>
                  <a:pt x="101" y="38"/>
                </a:lnTo>
                <a:lnTo>
                  <a:pt x="108" y="39"/>
                </a:lnTo>
                <a:lnTo>
                  <a:pt x="114" y="41"/>
                </a:lnTo>
                <a:lnTo>
                  <a:pt x="121" y="42"/>
                </a:lnTo>
                <a:lnTo>
                  <a:pt x="128" y="44"/>
                </a:lnTo>
                <a:lnTo>
                  <a:pt x="134" y="46"/>
                </a:lnTo>
                <a:lnTo>
                  <a:pt x="140" y="47"/>
                </a:lnTo>
                <a:lnTo>
                  <a:pt x="147" y="48"/>
                </a:lnTo>
                <a:lnTo>
                  <a:pt x="153" y="48"/>
                </a:lnTo>
                <a:lnTo>
                  <a:pt x="160" y="49"/>
                </a:lnTo>
                <a:lnTo>
                  <a:pt x="167" y="50"/>
                </a:lnTo>
                <a:lnTo>
                  <a:pt x="187" y="5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6" name="Freeform 485"/>
          <p:cNvSpPr>
            <a:spLocks/>
          </p:cNvSpPr>
          <p:nvPr/>
        </p:nvSpPr>
        <p:spPr bwMode="auto">
          <a:xfrm>
            <a:off x="7366000" y="2046288"/>
            <a:ext cx="7938" cy="3175"/>
          </a:xfrm>
          <a:custGeom>
            <a:avLst/>
            <a:gdLst>
              <a:gd name="T0" fmla="*/ 2147483647 w 14"/>
              <a:gd name="T1" fmla="*/ 2147483647 h 7"/>
              <a:gd name="T2" fmla="*/ 2147483647 w 14"/>
              <a:gd name="T3" fmla="*/ 2147483647 h 7"/>
              <a:gd name="T4" fmla="*/ 2147483647 w 14"/>
              <a:gd name="T5" fmla="*/ 0 h 7"/>
              <a:gd name="T6" fmla="*/ 0 w 14"/>
              <a:gd name="T7" fmla="*/ 2147483647 h 7"/>
              <a:gd name="T8" fmla="*/ 2147483647 w 14"/>
              <a:gd name="T9" fmla="*/ 2147483647 h 7"/>
              <a:gd name="T10" fmla="*/ 0 60000 65536"/>
              <a:gd name="T11" fmla="*/ 0 60000 65536"/>
              <a:gd name="T12" fmla="*/ 0 60000 65536"/>
              <a:gd name="T13" fmla="*/ 0 60000 65536"/>
              <a:gd name="T14" fmla="*/ 0 60000 65536"/>
              <a:gd name="T15" fmla="*/ 0 w 14"/>
              <a:gd name="T16" fmla="*/ 0 h 7"/>
              <a:gd name="T17" fmla="*/ 14 w 14"/>
              <a:gd name="T18" fmla="*/ 7 h 7"/>
            </a:gdLst>
            <a:ahLst/>
            <a:cxnLst>
              <a:cxn ang="T10">
                <a:pos x="T0" y="T1"/>
              </a:cxn>
              <a:cxn ang="T11">
                <a:pos x="T2" y="T3"/>
              </a:cxn>
              <a:cxn ang="T12">
                <a:pos x="T4" y="T5"/>
              </a:cxn>
              <a:cxn ang="T13">
                <a:pos x="T6" y="T7"/>
              </a:cxn>
              <a:cxn ang="T14">
                <a:pos x="T8" y="T9"/>
              </a:cxn>
            </a:cxnLst>
            <a:rect l="T15" t="T16" r="T17" b="T18"/>
            <a:pathLst>
              <a:path w="14" h="7">
                <a:moveTo>
                  <a:pt x="7" y="6"/>
                </a:moveTo>
                <a:lnTo>
                  <a:pt x="14" y="7"/>
                </a:lnTo>
                <a:lnTo>
                  <a:pt x="7" y="0"/>
                </a:lnTo>
                <a:lnTo>
                  <a:pt x="0" y="2"/>
                </a:lnTo>
                <a:lnTo>
                  <a:pt x="7"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7" name="Freeform 486"/>
          <p:cNvSpPr>
            <a:spLocks/>
          </p:cNvSpPr>
          <p:nvPr/>
        </p:nvSpPr>
        <p:spPr bwMode="auto">
          <a:xfrm>
            <a:off x="5484813" y="4132263"/>
            <a:ext cx="12700" cy="9525"/>
          </a:xfrm>
          <a:custGeom>
            <a:avLst/>
            <a:gdLst>
              <a:gd name="T0" fmla="*/ 2147483647 w 27"/>
              <a:gd name="T1" fmla="*/ 2147483647 h 21"/>
              <a:gd name="T2" fmla="*/ 2147483647 w 27"/>
              <a:gd name="T3" fmla="*/ 2147483647 h 21"/>
              <a:gd name="T4" fmla="*/ 2147483647 w 27"/>
              <a:gd name="T5" fmla="*/ 2147483647 h 21"/>
              <a:gd name="T6" fmla="*/ 2147483647 w 27"/>
              <a:gd name="T7" fmla="*/ 2147483647 h 21"/>
              <a:gd name="T8" fmla="*/ 2147483647 w 27"/>
              <a:gd name="T9" fmla="*/ 2147483647 h 21"/>
              <a:gd name="T10" fmla="*/ 2147483647 w 27"/>
              <a:gd name="T11" fmla="*/ 2147483647 h 21"/>
              <a:gd name="T12" fmla="*/ 2147483647 w 27"/>
              <a:gd name="T13" fmla="*/ 2147483647 h 21"/>
              <a:gd name="T14" fmla="*/ 0 w 27"/>
              <a:gd name="T15" fmla="*/ 0 h 21"/>
              <a:gd name="T16" fmla="*/ 2147483647 w 27"/>
              <a:gd name="T17" fmla="*/ 2147483647 h 21"/>
              <a:gd name="T18" fmla="*/ 2147483647 w 27"/>
              <a:gd name="T19" fmla="*/ 2147483647 h 21"/>
              <a:gd name="T20" fmla="*/ 2147483647 w 27"/>
              <a:gd name="T21" fmla="*/ 2147483647 h 21"/>
              <a:gd name="T22" fmla="*/ 2147483647 w 27"/>
              <a:gd name="T23" fmla="*/ 2147483647 h 21"/>
              <a:gd name="T24" fmla="*/ 2147483647 w 27"/>
              <a:gd name="T25" fmla="*/ 2147483647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1"/>
              <a:gd name="T41" fmla="*/ 27 w 27"/>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1">
                <a:moveTo>
                  <a:pt x="27" y="21"/>
                </a:moveTo>
                <a:lnTo>
                  <a:pt x="27" y="16"/>
                </a:lnTo>
                <a:lnTo>
                  <a:pt x="24" y="9"/>
                </a:lnTo>
                <a:lnTo>
                  <a:pt x="18" y="3"/>
                </a:lnTo>
                <a:lnTo>
                  <a:pt x="17" y="10"/>
                </a:lnTo>
                <a:lnTo>
                  <a:pt x="11" y="9"/>
                </a:lnTo>
                <a:lnTo>
                  <a:pt x="6" y="3"/>
                </a:lnTo>
                <a:lnTo>
                  <a:pt x="0" y="0"/>
                </a:lnTo>
                <a:lnTo>
                  <a:pt x="4" y="5"/>
                </a:lnTo>
                <a:lnTo>
                  <a:pt x="10" y="12"/>
                </a:lnTo>
                <a:lnTo>
                  <a:pt x="16" y="13"/>
                </a:lnTo>
                <a:lnTo>
                  <a:pt x="23" y="14"/>
                </a:lnTo>
                <a:lnTo>
                  <a:pt x="27" y="2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8" name="Freeform 487"/>
          <p:cNvSpPr>
            <a:spLocks/>
          </p:cNvSpPr>
          <p:nvPr/>
        </p:nvSpPr>
        <p:spPr bwMode="auto">
          <a:xfrm>
            <a:off x="5487988" y="4125913"/>
            <a:ext cx="1587" cy="6350"/>
          </a:xfrm>
          <a:custGeom>
            <a:avLst/>
            <a:gdLst>
              <a:gd name="T0" fmla="*/ 2147483647 w 6"/>
              <a:gd name="T1" fmla="*/ 0 h 14"/>
              <a:gd name="T2" fmla="*/ 2147483647 w 6"/>
              <a:gd name="T3" fmla="*/ 2147483647 h 14"/>
              <a:gd name="T4" fmla="*/ 0 w 6"/>
              <a:gd name="T5" fmla="*/ 2147483647 h 14"/>
              <a:gd name="T6" fmla="*/ 2147483647 w 6"/>
              <a:gd name="T7" fmla="*/ 2147483647 h 14"/>
              <a:gd name="T8" fmla="*/ 2147483647 w 6"/>
              <a:gd name="T9" fmla="*/ 2147483647 h 14"/>
              <a:gd name="T10" fmla="*/ 2147483647 w 6"/>
              <a:gd name="T11" fmla="*/ 2147483647 h 14"/>
              <a:gd name="T12" fmla="*/ 2147483647 w 6"/>
              <a:gd name="T13" fmla="*/ 2147483647 h 14"/>
              <a:gd name="T14" fmla="*/ 2147483647 w 6"/>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4"/>
              <a:gd name="T26" fmla="*/ 6 w 6"/>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4">
                <a:moveTo>
                  <a:pt x="2" y="0"/>
                </a:moveTo>
                <a:lnTo>
                  <a:pt x="4" y="5"/>
                </a:lnTo>
                <a:lnTo>
                  <a:pt x="0" y="10"/>
                </a:lnTo>
                <a:lnTo>
                  <a:pt x="6" y="14"/>
                </a:lnTo>
                <a:lnTo>
                  <a:pt x="6" y="6"/>
                </a:lnTo>
                <a:lnTo>
                  <a:pt x="4" y="5"/>
                </a:lnTo>
                <a:lnTo>
                  <a:pt x="6" y="4"/>
                </a:lnTo>
                <a:lnTo>
                  <a:pt x="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299" name="Freeform 488"/>
          <p:cNvSpPr>
            <a:spLocks/>
          </p:cNvSpPr>
          <p:nvPr/>
        </p:nvSpPr>
        <p:spPr bwMode="auto">
          <a:xfrm>
            <a:off x="5688013" y="3741738"/>
            <a:ext cx="7937" cy="1587"/>
          </a:xfrm>
          <a:custGeom>
            <a:avLst/>
            <a:gdLst>
              <a:gd name="T0" fmla="*/ 0 w 14"/>
              <a:gd name="T1" fmla="*/ 2147483647 h 5"/>
              <a:gd name="T2" fmla="*/ 2147483647 w 14"/>
              <a:gd name="T3" fmla="*/ 2147483647 h 5"/>
              <a:gd name="T4" fmla="*/ 2147483647 w 14"/>
              <a:gd name="T5" fmla="*/ 2147483647 h 5"/>
              <a:gd name="T6" fmla="*/ 2147483647 w 14"/>
              <a:gd name="T7" fmla="*/ 2147483647 h 5"/>
              <a:gd name="T8" fmla="*/ 2147483647 w 14"/>
              <a:gd name="T9" fmla="*/ 2147483647 h 5"/>
              <a:gd name="T10" fmla="*/ 2147483647 w 14"/>
              <a:gd name="T11" fmla="*/ 0 h 5"/>
              <a:gd name="T12" fmla="*/ 2147483647 w 14"/>
              <a:gd name="T13" fmla="*/ 2147483647 h 5"/>
              <a:gd name="T14" fmla="*/ 2147483647 w 14"/>
              <a:gd name="T15" fmla="*/ 2147483647 h 5"/>
              <a:gd name="T16" fmla="*/ 0 w 14"/>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
              <a:gd name="T29" fmla="*/ 14 w 1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
                <a:moveTo>
                  <a:pt x="0" y="5"/>
                </a:moveTo>
                <a:lnTo>
                  <a:pt x="3" y="4"/>
                </a:lnTo>
                <a:lnTo>
                  <a:pt x="8" y="4"/>
                </a:lnTo>
                <a:lnTo>
                  <a:pt x="14" y="4"/>
                </a:lnTo>
                <a:lnTo>
                  <a:pt x="13" y="2"/>
                </a:lnTo>
                <a:lnTo>
                  <a:pt x="7" y="0"/>
                </a:lnTo>
                <a:lnTo>
                  <a:pt x="3" y="4"/>
                </a:lnTo>
                <a:lnTo>
                  <a:pt x="1" y="3"/>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0" name="Freeform 489"/>
          <p:cNvSpPr>
            <a:spLocks/>
          </p:cNvSpPr>
          <p:nvPr/>
        </p:nvSpPr>
        <p:spPr bwMode="auto">
          <a:xfrm>
            <a:off x="6896100" y="3889375"/>
            <a:ext cx="3175" cy="1588"/>
          </a:xfrm>
          <a:custGeom>
            <a:avLst/>
            <a:gdLst>
              <a:gd name="T0" fmla="*/ 2147483647 w 10"/>
              <a:gd name="T1" fmla="*/ 2147483647 h 5"/>
              <a:gd name="T2" fmla="*/ 0 w 10"/>
              <a:gd name="T3" fmla="*/ 0 h 5"/>
              <a:gd name="T4" fmla="*/ 2147483647 w 10"/>
              <a:gd name="T5" fmla="*/ 2147483647 h 5"/>
              <a:gd name="T6" fmla="*/ 2147483647 w 10"/>
              <a:gd name="T7" fmla="*/ 2147483647 h 5"/>
              <a:gd name="T8" fmla="*/ 2147483647 w 10"/>
              <a:gd name="T9" fmla="*/ 2147483647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5" y="1"/>
                </a:moveTo>
                <a:lnTo>
                  <a:pt x="0" y="0"/>
                </a:lnTo>
                <a:lnTo>
                  <a:pt x="6" y="4"/>
                </a:lnTo>
                <a:lnTo>
                  <a:pt x="10" y="5"/>
                </a:lnTo>
                <a:lnTo>
                  <a:pt x="5"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1" name="Freeform 490"/>
          <p:cNvSpPr>
            <a:spLocks/>
          </p:cNvSpPr>
          <p:nvPr/>
        </p:nvSpPr>
        <p:spPr bwMode="auto">
          <a:xfrm>
            <a:off x="6899275" y="3908425"/>
            <a:ext cx="4763" cy="4763"/>
          </a:xfrm>
          <a:custGeom>
            <a:avLst/>
            <a:gdLst>
              <a:gd name="T0" fmla="*/ 0 w 12"/>
              <a:gd name="T1" fmla="*/ 2147483647 h 13"/>
              <a:gd name="T2" fmla="*/ 0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0 h 13"/>
              <a:gd name="T16" fmla="*/ 2147483647 w 12"/>
              <a:gd name="T17" fmla="*/ 0 h 13"/>
              <a:gd name="T18" fmla="*/ 0 w 12"/>
              <a:gd name="T19" fmla="*/ 214748364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3"/>
              <a:gd name="T32" fmla="*/ 12 w 1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3">
                <a:moveTo>
                  <a:pt x="0" y="4"/>
                </a:moveTo>
                <a:lnTo>
                  <a:pt x="0" y="8"/>
                </a:lnTo>
                <a:lnTo>
                  <a:pt x="4" y="13"/>
                </a:lnTo>
                <a:lnTo>
                  <a:pt x="5" y="13"/>
                </a:lnTo>
                <a:lnTo>
                  <a:pt x="5" y="6"/>
                </a:lnTo>
                <a:lnTo>
                  <a:pt x="7" y="5"/>
                </a:lnTo>
                <a:lnTo>
                  <a:pt x="12" y="5"/>
                </a:lnTo>
                <a:lnTo>
                  <a:pt x="11" y="0"/>
                </a:lnTo>
                <a:lnTo>
                  <a:pt x="5" y="0"/>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2" name="Freeform 491"/>
          <p:cNvSpPr>
            <a:spLocks/>
          </p:cNvSpPr>
          <p:nvPr/>
        </p:nvSpPr>
        <p:spPr bwMode="auto">
          <a:xfrm>
            <a:off x="6900863" y="3905250"/>
            <a:ext cx="3175" cy="1588"/>
          </a:xfrm>
          <a:custGeom>
            <a:avLst/>
            <a:gdLst>
              <a:gd name="T0" fmla="*/ 0 w 5"/>
              <a:gd name="T1" fmla="*/ 0 h 4"/>
              <a:gd name="T2" fmla="*/ 2147483647 w 5"/>
              <a:gd name="T3" fmla="*/ 2147483647 h 4"/>
              <a:gd name="T4" fmla="*/ 2147483647 w 5"/>
              <a:gd name="T5" fmla="*/ 2147483647 h 4"/>
              <a:gd name="T6" fmla="*/ 0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0"/>
                </a:moveTo>
                <a:lnTo>
                  <a:pt x="5" y="4"/>
                </a:lnTo>
                <a:lnTo>
                  <a:pt x="3"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3" name="Freeform 492"/>
          <p:cNvSpPr>
            <a:spLocks/>
          </p:cNvSpPr>
          <p:nvPr/>
        </p:nvSpPr>
        <p:spPr bwMode="auto">
          <a:xfrm>
            <a:off x="6902450" y="3911600"/>
            <a:ext cx="11113" cy="26988"/>
          </a:xfrm>
          <a:custGeom>
            <a:avLst/>
            <a:gdLst>
              <a:gd name="T0" fmla="*/ 0 w 22"/>
              <a:gd name="T1" fmla="*/ 2147483647 h 61"/>
              <a:gd name="T2" fmla="*/ 0 w 22"/>
              <a:gd name="T3" fmla="*/ 2147483647 h 61"/>
              <a:gd name="T4" fmla="*/ 2147483647 w 22"/>
              <a:gd name="T5" fmla="*/ 2147483647 h 61"/>
              <a:gd name="T6" fmla="*/ 2147483647 w 22"/>
              <a:gd name="T7" fmla="*/ 2147483647 h 61"/>
              <a:gd name="T8" fmla="*/ 2147483647 w 22"/>
              <a:gd name="T9" fmla="*/ 2147483647 h 61"/>
              <a:gd name="T10" fmla="*/ 2147483647 w 22"/>
              <a:gd name="T11" fmla="*/ 2147483647 h 61"/>
              <a:gd name="T12" fmla="*/ 2147483647 w 22"/>
              <a:gd name="T13" fmla="*/ 2147483647 h 61"/>
              <a:gd name="T14" fmla="*/ 2147483647 w 22"/>
              <a:gd name="T15" fmla="*/ 2147483647 h 61"/>
              <a:gd name="T16" fmla="*/ 2147483647 w 22"/>
              <a:gd name="T17" fmla="*/ 2147483647 h 61"/>
              <a:gd name="T18" fmla="*/ 2147483647 w 22"/>
              <a:gd name="T19" fmla="*/ 2147483647 h 61"/>
              <a:gd name="T20" fmla="*/ 2147483647 w 22"/>
              <a:gd name="T21" fmla="*/ 2147483647 h 61"/>
              <a:gd name="T22" fmla="*/ 2147483647 w 22"/>
              <a:gd name="T23" fmla="*/ 2147483647 h 61"/>
              <a:gd name="T24" fmla="*/ 2147483647 w 22"/>
              <a:gd name="T25" fmla="*/ 2147483647 h 61"/>
              <a:gd name="T26" fmla="*/ 2147483647 w 22"/>
              <a:gd name="T27" fmla="*/ 2147483647 h 61"/>
              <a:gd name="T28" fmla="*/ 2147483647 w 22"/>
              <a:gd name="T29" fmla="*/ 2147483647 h 61"/>
              <a:gd name="T30" fmla="*/ 2147483647 w 22"/>
              <a:gd name="T31" fmla="*/ 2147483647 h 61"/>
              <a:gd name="T32" fmla="*/ 2147483647 w 22"/>
              <a:gd name="T33" fmla="*/ 2147483647 h 61"/>
              <a:gd name="T34" fmla="*/ 2147483647 w 22"/>
              <a:gd name="T35" fmla="*/ 2147483647 h 61"/>
              <a:gd name="T36" fmla="*/ 2147483647 w 22"/>
              <a:gd name="T37" fmla="*/ 2147483647 h 61"/>
              <a:gd name="T38" fmla="*/ 2147483647 w 22"/>
              <a:gd name="T39" fmla="*/ 2147483647 h 61"/>
              <a:gd name="T40" fmla="*/ 2147483647 w 22"/>
              <a:gd name="T41" fmla="*/ 2147483647 h 61"/>
              <a:gd name="T42" fmla="*/ 2147483647 w 22"/>
              <a:gd name="T43" fmla="*/ 2147483647 h 61"/>
              <a:gd name="T44" fmla="*/ 2147483647 w 22"/>
              <a:gd name="T45" fmla="*/ 2147483647 h 61"/>
              <a:gd name="T46" fmla="*/ 2147483647 w 22"/>
              <a:gd name="T47" fmla="*/ 0 h 61"/>
              <a:gd name="T48" fmla="*/ 0 w 22"/>
              <a:gd name="T49" fmla="*/ 0 h 61"/>
              <a:gd name="T50" fmla="*/ 0 w 22"/>
              <a:gd name="T51" fmla="*/ 2147483647 h 61"/>
              <a:gd name="T52" fmla="*/ 0 w 22"/>
              <a:gd name="T53" fmla="*/ 2147483647 h 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
              <a:gd name="T82" fmla="*/ 0 h 61"/>
              <a:gd name="T83" fmla="*/ 22 w 22"/>
              <a:gd name="T84" fmla="*/ 61 h 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 h="61">
                <a:moveTo>
                  <a:pt x="0" y="9"/>
                </a:moveTo>
                <a:lnTo>
                  <a:pt x="0" y="12"/>
                </a:lnTo>
                <a:lnTo>
                  <a:pt x="1" y="12"/>
                </a:lnTo>
                <a:lnTo>
                  <a:pt x="8" y="19"/>
                </a:lnTo>
                <a:lnTo>
                  <a:pt x="9" y="22"/>
                </a:lnTo>
                <a:lnTo>
                  <a:pt x="11" y="29"/>
                </a:lnTo>
                <a:lnTo>
                  <a:pt x="11" y="36"/>
                </a:lnTo>
                <a:lnTo>
                  <a:pt x="10" y="43"/>
                </a:lnTo>
                <a:lnTo>
                  <a:pt x="9" y="50"/>
                </a:lnTo>
                <a:lnTo>
                  <a:pt x="10" y="51"/>
                </a:lnTo>
                <a:lnTo>
                  <a:pt x="9" y="58"/>
                </a:lnTo>
                <a:lnTo>
                  <a:pt x="13" y="52"/>
                </a:lnTo>
                <a:lnTo>
                  <a:pt x="11" y="59"/>
                </a:lnTo>
                <a:lnTo>
                  <a:pt x="14" y="61"/>
                </a:lnTo>
                <a:lnTo>
                  <a:pt x="19" y="54"/>
                </a:lnTo>
                <a:lnTo>
                  <a:pt x="21" y="48"/>
                </a:lnTo>
                <a:lnTo>
                  <a:pt x="22" y="41"/>
                </a:lnTo>
                <a:lnTo>
                  <a:pt x="22" y="34"/>
                </a:lnTo>
                <a:lnTo>
                  <a:pt x="21" y="33"/>
                </a:lnTo>
                <a:lnTo>
                  <a:pt x="22" y="26"/>
                </a:lnTo>
                <a:lnTo>
                  <a:pt x="19" y="19"/>
                </a:lnTo>
                <a:lnTo>
                  <a:pt x="15" y="13"/>
                </a:lnTo>
                <a:lnTo>
                  <a:pt x="9" y="6"/>
                </a:lnTo>
                <a:lnTo>
                  <a:pt x="6" y="0"/>
                </a:lnTo>
                <a:lnTo>
                  <a:pt x="0" y="0"/>
                </a:lnTo>
                <a:lnTo>
                  <a:pt x="0" y="6"/>
                </a:lnTo>
                <a:lnTo>
                  <a:pt x="0"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4" name="Freeform 493"/>
          <p:cNvSpPr>
            <a:spLocks/>
          </p:cNvSpPr>
          <p:nvPr/>
        </p:nvSpPr>
        <p:spPr bwMode="auto">
          <a:xfrm>
            <a:off x="6902450" y="3933825"/>
            <a:ext cx="3175" cy="4763"/>
          </a:xfrm>
          <a:custGeom>
            <a:avLst/>
            <a:gdLst>
              <a:gd name="T0" fmla="*/ 0 w 4"/>
              <a:gd name="T1" fmla="*/ 2147483647 h 12"/>
              <a:gd name="T2" fmla="*/ 2147483647 w 4"/>
              <a:gd name="T3" fmla="*/ 2147483647 h 12"/>
              <a:gd name="T4" fmla="*/ 2147483647 w 4"/>
              <a:gd name="T5" fmla="*/ 2147483647 h 12"/>
              <a:gd name="T6" fmla="*/ 2147483647 w 4"/>
              <a:gd name="T7" fmla="*/ 2147483647 h 12"/>
              <a:gd name="T8" fmla="*/ 2147483647 w 4"/>
              <a:gd name="T9" fmla="*/ 2147483647 h 12"/>
              <a:gd name="T10" fmla="*/ 2147483647 w 4"/>
              <a:gd name="T11" fmla="*/ 0 h 12"/>
              <a:gd name="T12" fmla="*/ 2147483647 w 4"/>
              <a:gd name="T13" fmla="*/ 2147483647 h 12"/>
              <a:gd name="T14" fmla="*/ 2147483647 w 4"/>
              <a:gd name="T15" fmla="*/ 2147483647 h 12"/>
              <a:gd name="T16" fmla="*/ 0 w 4"/>
              <a:gd name="T17" fmla="*/ 214748364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2"/>
              <a:gd name="T29" fmla="*/ 4 w 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2">
                <a:moveTo>
                  <a:pt x="0" y="8"/>
                </a:moveTo>
                <a:lnTo>
                  <a:pt x="2" y="7"/>
                </a:lnTo>
                <a:lnTo>
                  <a:pt x="2" y="12"/>
                </a:lnTo>
                <a:lnTo>
                  <a:pt x="4" y="8"/>
                </a:lnTo>
                <a:lnTo>
                  <a:pt x="4" y="1"/>
                </a:lnTo>
                <a:lnTo>
                  <a:pt x="3" y="0"/>
                </a:lnTo>
                <a:lnTo>
                  <a:pt x="2" y="1"/>
                </a:lnTo>
                <a:lnTo>
                  <a:pt x="2" y="3"/>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5" name="Freeform 494"/>
          <p:cNvSpPr>
            <a:spLocks/>
          </p:cNvSpPr>
          <p:nvPr/>
        </p:nvSpPr>
        <p:spPr bwMode="auto">
          <a:xfrm>
            <a:off x="6905625" y="3924300"/>
            <a:ext cx="1588" cy="4763"/>
          </a:xfrm>
          <a:custGeom>
            <a:avLst/>
            <a:gdLst>
              <a:gd name="T0" fmla="*/ 2147483647 w 4"/>
              <a:gd name="T1" fmla="*/ 0 h 9"/>
              <a:gd name="T2" fmla="*/ 0 w 4"/>
              <a:gd name="T3" fmla="*/ 2147483647 h 9"/>
              <a:gd name="T4" fmla="*/ 2147483647 w 4"/>
              <a:gd name="T5" fmla="*/ 2147483647 h 9"/>
              <a:gd name="T6" fmla="*/ 2147483647 w 4"/>
              <a:gd name="T7" fmla="*/ 2147483647 h 9"/>
              <a:gd name="T8" fmla="*/ 2147483647 w 4"/>
              <a:gd name="T9" fmla="*/ 0 h 9"/>
              <a:gd name="T10" fmla="*/ 0 60000 65536"/>
              <a:gd name="T11" fmla="*/ 0 60000 65536"/>
              <a:gd name="T12" fmla="*/ 0 60000 65536"/>
              <a:gd name="T13" fmla="*/ 0 60000 65536"/>
              <a:gd name="T14" fmla="*/ 0 60000 65536"/>
              <a:gd name="T15" fmla="*/ 0 w 4"/>
              <a:gd name="T16" fmla="*/ 0 h 9"/>
              <a:gd name="T17" fmla="*/ 4 w 4"/>
              <a:gd name="T18" fmla="*/ 9 h 9"/>
            </a:gdLst>
            <a:ahLst/>
            <a:cxnLst>
              <a:cxn ang="T10">
                <a:pos x="T0" y="T1"/>
              </a:cxn>
              <a:cxn ang="T11">
                <a:pos x="T2" y="T3"/>
              </a:cxn>
              <a:cxn ang="T12">
                <a:pos x="T4" y="T5"/>
              </a:cxn>
              <a:cxn ang="T13">
                <a:pos x="T6" y="T7"/>
              </a:cxn>
              <a:cxn ang="T14">
                <a:pos x="T8" y="T9"/>
              </a:cxn>
            </a:cxnLst>
            <a:rect l="T15" t="T16" r="T17" b="T18"/>
            <a:pathLst>
              <a:path w="4" h="9">
                <a:moveTo>
                  <a:pt x="2" y="0"/>
                </a:moveTo>
                <a:lnTo>
                  <a:pt x="0" y="2"/>
                </a:lnTo>
                <a:lnTo>
                  <a:pt x="3" y="9"/>
                </a:lnTo>
                <a:lnTo>
                  <a:pt x="4" y="5"/>
                </a:lnTo>
                <a:lnTo>
                  <a:pt x="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6" name="Freeform 495"/>
          <p:cNvSpPr>
            <a:spLocks/>
          </p:cNvSpPr>
          <p:nvPr/>
        </p:nvSpPr>
        <p:spPr bwMode="auto">
          <a:xfrm>
            <a:off x="6918325" y="3919538"/>
            <a:ext cx="4763" cy="17462"/>
          </a:xfrm>
          <a:custGeom>
            <a:avLst/>
            <a:gdLst>
              <a:gd name="T0" fmla="*/ 2147483647 w 9"/>
              <a:gd name="T1" fmla="*/ 2147483647 h 34"/>
              <a:gd name="T2" fmla="*/ 2147483647 w 9"/>
              <a:gd name="T3" fmla="*/ 2147483647 h 34"/>
              <a:gd name="T4" fmla="*/ 2147483647 w 9"/>
              <a:gd name="T5" fmla="*/ 2147483647 h 34"/>
              <a:gd name="T6" fmla="*/ 2147483647 w 9"/>
              <a:gd name="T7" fmla="*/ 2147483647 h 34"/>
              <a:gd name="T8" fmla="*/ 2147483647 w 9"/>
              <a:gd name="T9" fmla="*/ 2147483647 h 34"/>
              <a:gd name="T10" fmla="*/ 2147483647 w 9"/>
              <a:gd name="T11" fmla="*/ 2147483647 h 34"/>
              <a:gd name="T12" fmla="*/ 0 w 9"/>
              <a:gd name="T13" fmla="*/ 0 h 34"/>
              <a:gd name="T14" fmla="*/ 2147483647 w 9"/>
              <a:gd name="T15" fmla="*/ 2147483647 h 34"/>
              <a:gd name="T16" fmla="*/ 2147483647 w 9"/>
              <a:gd name="T17" fmla="*/ 2147483647 h 34"/>
              <a:gd name="T18" fmla="*/ 2147483647 w 9"/>
              <a:gd name="T19" fmla="*/ 2147483647 h 34"/>
              <a:gd name="T20" fmla="*/ 2147483647 w 9"/>
              <a:gd name="T21" fmla="*/ 2147483647 h 34"/>
              <a:gd name="T22" fmla="*/ 2147483647 w 9"/>
              <a:gd name="T23" fmla="*/ 2147483647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34"/>
              <a:gd name="T38" fmla="*/ 9 w 9"/>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34">
                <a:moveTo>
                  <a:pt x="1" y="34"/>
                </a:moveTo>
                <a:lnTo>
                  <a:pt x="2" y="34"/>
                </a:lnTo>
                <a:lnTo>
                  <a:pt x="9" y="27"/>
                </a:lnTo>
                <a:lnTo>
                  <a:pt x="9" y="21"/>
                </a:lnTo>
                <a:lnTo>
                  <a:pt x="8" y="15"/>
                </a:lnTo>
                <a:lnTo>
                  <a:pt x="5" y="8"/>
                </a:lnTo>
                <a:lnTo>
                  <a:pt x="0" y="0"/>
                </a:lnTo>
                <a:lnTo>
                  <a:pt x="1" y="7"/>
                </a:lnTo>
                <a:lnTo>
                  <a:pt x="1" y="15"/>
                </a:lnTo>
                <a:lnTo>
                  <a:pt x="1" y="21"/>
                </a:lnTo>
                <a:lnTo>
                  <a:pt x="1" y="27"/>
                </a:lnTo>
                <a:lnTo>
                  <a:pt x="1" y="3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7" name="Freeform 496"/>
          <p:cNvSpPr>
            <a:spLocks/>
          </p:cNvSpPr>
          <p:nvPr/>
        </p:nvSpPr>
        <p:spPr bwMode="auto">
          <a:xfrm>
            <a:off x="6927850" y="3916363"/>
            <a:ext cx="4763" cy="11112"/>
          </a:xfrm>
          <a:custGeom>
            <a:avLst/>
            <a:gdLst>
              <a:gd name="T0" fmla="*/ 2147483647 w 10"/>
              <a:gd name="T1" fmla="*/ 2147483647 h 21"/>
              <a:gd name="T2" fmla="*/ 2147483647 w 10"/>
              <a:gd name="T3" fmla="*/ 2147483647 h 21"/>
              <a:gd name="T4" fmla="*/ 2147483647 w 10"/>
              <a:gd name="T5" fmla="*/ 2147483647 h 21"/>
              <a:gd name="T6" fmla="*/ 2147483647 w 10"/>
              <a:gd name="T7" fmla="*/ 2147483647 h 21"/>
              <a:gd name="T8" fmla="*/ 0 w 10"/>
              <a:gd name="T9" fmla="*/ 0 h 21"/>
              <a:gd name="T10" fmla="*/ 0 w 10"/>
              <a:gd name="T11" fmla="*/ 2147483647 h 21"/>
              <a:gd name="T12" fmla="*/ 2147483647 w 10"/>
              <a:gd name="T13" fmla="*/ 2147483647 h 21"/>
              <a:gd name="T14" fmla="*/ 2147483647 w 10"/>
              <a:gd name="T15" fmla="*/ 2147483647 h 21"/>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21"/>
              <a:gd name="T26" fmla="*/ 10 w 10"/>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21">
                <a:moveTo>
                  <a:pt x="8" y="21"/>
                </a:moveTo>
                <a:lnTo>
                  <a:pt x="10" y="20"/>
                </a:lnTo>
                <a:lnTo>
                  <a:pt x="10" y="14"/>
                </a:lnTo>
                <a:lnTo>
                  <a:pt x="6" y="7"/>
                </a:lnTo>
                <a:lnTo>
                  <a:pt x="0" y="0"/>
                </a:lnTo>
                <a:lnTo>
                  <a:pt x="0" y="7"/>
                </a:lnTo>
                <a:lnTo>
                  <a:pt x="2" y="14"/>
                </a:lnTo>
                <a:lnTo>
                  <a:pt x="8" y="2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8" name="Freeform 497"/>
          <p:cNvSpPr>
            <a:spLocks/>
          </p:cNvSpPr>
          <p:nvPr/>
        </p:nvSpPr>
        <p:spPr bwMode="auto">
          <a:xfrm>
            <a:off x="6943725" y="3941763"/>
            <a:ext cx="1588" cy="7937"/>
          </a:xfrm>
          <a:custGeom>
            <a:avLst/>
            <a:gdLst>
              <a:gd name="T0" fmla="*/ 2147483647 w 2"/>
              <a:gd name="T1" fmla="*/ 0 h 14"/>
              <a:gd name="T2" fmla="*/ 0 w 2"/>
              <a:gd name="T3" fmla="*/ 0 h 14"/>
              <a:gd name="T4" fmla="*/ 0 w 2"/>
              <a:gd name="T5" fmla="*/ 2147483647 h 14"/>
              <a:gd name="T6" fmla="*/ 2147483647 w 2"/>
              <a:gd name="T7" fmla="*/ 2147483647 h 14"/>
              <a:gd name="T8" fmla="*/ 2147483647 w 2"/>
              <a:gd name="T9" fmla="*/ 2147483647 h 14"/>
              <a:gd name="T10" fmla="*/ 2147483647 w 2"/>
              <a:gd name="T11" fmla="*/ 0 h 14"/>
              <a:gd name="T12" fmla="*/ 0 60000 65536"/>
              <a:gd name="T13" fmla="*/ 0 60000 65536"/>
              <a:gd name="T14" fmla="*/ 0 60000 65536"/>
              <a:gd name="T15" fmla="*/ 0 60000 65536"/>
              <a:gd name="T16" fmla="*/ 0 60000 65536"/>
              <a:gd name="T17" fmla="*/ 0 60000 65536"/>
              <a:gd name="T18" fmla="*/ 0 w 2"/>
              <a:gd name="T19" fmla="*/ 0 h 14"/>
              <a:gd name="T20" fmla="*/ 2 w 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2" h="14">
                <a:moveTo>
                  <a:pt x="1" y="0"/>
                </a:moveTo>
                <a:lnTo>
                  <a:pt x="0" y="0"/>
                </a:lnTo>
                <a:lnTo>
                  <a:pt x="0" y="7"/>
                </a:lnTo>
                <a:lnTo>
                  <a:pt x="1" y="14"/>
                </a:lnTo>
                <a:lnTo>
                  <a:pt x="2" y="7"/>
                </a:lnTo>
                <a:lnTo>
                  <a:pt x="1"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09" name="Freeform 498"/>
          <p:cNvSpPr>
            <a:spLocks/>
          </p:cNvSpPr>
          <p:nvPr/>
        </p:nvSpPr>
        <p:spPr bwMode="auto">
          <a:xfrm>
            <a:off x="6943725" y="3949700"/>
            <a:ext cx="6350" cy="11113"/>
          </a:xfrm>
          <a:custGeom>
            <a:avLst/>
            <a:gdLst>
              <a:gd name="T0" fmla="*/ 2147483647 w 10"/>
              <a:gd name="T1" fmla="*/ 2147483647 h 19"/>
              <a:gd name="T2" fmla="*/ 2147483647 w 10"/>
              <a:gd name="T3" fmla="*/ 2147483647 h 19"/>
              <a:gd name="T4" fmla="*/ 2147483647 w 10"/>
              <a:gd name="T5" fmla="*/ 2147483647 h 19"/>
              <a:gd name="T6" fmla="*/ 2147483647 w 10"/>
              <a:gd name="T7" fmla="*/ 2147483647 h 19"/>
              <a:gd name="T8" fmla="*/ 0 w 10"/>
              <a:gd name="T9" fmla="*/ 0 h 19"/>
              <a:gd name="T10" fmla="*/ 2147483647 w 10"/>
              <a:gd name="T11" fmla="*/ 2147483647 h 19"/>
              <a:gd name="T12" fmla="*/ 2147483647 w 10"/>
              <a:gd name="T13" fmla="*/ 2147483647 h 19"/>
              <a:gd name="T14" fmla="*/ 2147483647 w 10"/>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9"/>
              <a:gd name="T26" fmla="*/ 10 w 10"/>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9">
                <a:moveTo>
                  <a:pt x="4" y="19"/>
                </a:moveTo>
                <a:lnTo>
                  <a:pt x="9" y="17"/>
                </a:lnTo>
                <a:lnTo>
                  <a:pt x="10" y="10"/>
                </a:lnTo>
                <a:lnTo>
                  <a:pt x="6" y="3"/>
                </a:lnTo>
                <a:lnTo>
                  <a:pt x="0" y="0"/>
                </a:lnTo>
                <a:lnTo>
                  <a:pt x="1" y="6"/>
                </a:lnTo>
                <a:lnTo>
                  <a:pt x="2" y="13"/>
                </a:lnTo>
                <a:lnTo>
                  <a:pt x="4" y="1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0" name="Freeform 499"/>
          <p:cNvSpPr>
            <a:spLocks/>
          </p:cNvSpPr>
          <p:nvPr/>
        </p:nvSpPr>
        <p:spPr bwMode="auto">
          <a:xfrm>
            <a:off x="5473700" y="4311650"/>
            <a:ext cx="306388" cy="508000"/>
          </a:xfrm>
          <a:custGeom>
            <a:avLst/>
            <a:gdLst>
              <a:gd name="T0" fmla="*/ 2147483647 w 647"/>
              <a:gd name="T1" fmla="*/ 2147483647 h 1079"/>
              <a:gd name="T2" fmla="*/ 2147483647 w 647"/>
              <a:gd name="T3" fmla="*/ 2147483647 h 1079"/>
              <a:gd name="T4" fmla="*/ 2147483647 w 647"/>
              <a:gd name="T5" fmla="*/ 2147483647 h 1079"/>
              <a:gd name="T6" fmla="*/ 2147483647 w 647"/>
              <a:gd name="T7" fmla="*/ 2147483647 h 1079"/>
              <a:gd name="T8" fmla="*/ 2147483647 w 647"/>
              <a:gd name="T9" fmla="*/ 2147483647 h 1079"/>
              <a:gd name="T10" fmla="*/ 2147483647 w 647"/>
              <a:gd name="T11" fmla="*/ 2147483647 h 1079"/>
              <a:gd name="T12" fmla="*/ 2147483647 w 647"/>
              <a:gd name="T13" fmla="*/ 2147483647 h 1079"/>
              <a:gd name="T14" fmla="*/ 2147483647 w 647"/>
              <a:gd name="T15" fmla="*/ 2147483647 h 1079"/>
              <a:gd name="T16" fmla="*/ 2147483647 w 647"/>
              <a:gd name="T17" fmla="*/ 2147483647 h 1079"/>
              <a:gd name="T18" fmla="*/ 2147483647 w 647"/>
              <a:gd name="T19" fmla="*/ 2147483647 h 1079"/>
              <a:gd name="T20" fmla="*/ 2147483647 w 647"/>
              <a:gd name="T21" fmla="*/ 2147483647 h 1079"/>
              <a:gd name="T22" fmla="*/ 2147483647 w 647"/>
              <a:gd name="T23" fmla="*/ 2147483647 h 1079"/>
              <a:gd name="T24" fmla="*/ 2147483647 w 647"/>
              <a:gd name="T25" fmla="*/ 2147483647 h 1079"/>
              <a:gd name="T26" fmla="*/ 2147483647 w 647"/>
              <a:gd name="T27" fmla="*/ 2147483647 h 1079"/>
              <a:gd name="T28" fmla="*/ 2147483647 w 647"/>
              <a:gd name="T29" fmla="*/ 2147483647 h 1079"/>
              <a:gd name="T30" fmla="*/ 2147483647 w 647"/>
              <a:gd name="T31" fmla="*/ 2147483647 h 1079"/>
              <a:gd name="T32" fmla="*/ 2147483647 w 647"/>
              <a:gd name="T33" fmla="*/ 2147483647 h 1079"/>
              <a:gd name="T34" fmla="*/ 2147483647 w 647"/>
              <a:gd name="T35" fmla="*/ 2147483647 h 1079"/>
              <a:gd name="T36" fmla="*/ 2147483647 w 647"/>
              <a:gd name="T37" fmla="*/ 2147483647 h 1079"/>
              <a:gd name="T38" fmla="*/ 2147483647 w 647"/>
              <a:gd name="T39" fmla="*/ 2147483647 h 1079"/>
              <a:gd name="T40" fmla="*/ 2147483647 w 647"/>
              <a:gd name="T41" fmla="*/ 2147483647 h 1079"/>
              <a:gd name="T42" fmla="*/ 2147483647 w 647"/>
              <a:gd name="T43" fmla="*/ 2147483647 h 1079"/>
              <a:gd name="T44" fmla="*/ 2147483647 w 647"/>
              <a:gd name="T45" fmla="*/ 2147483647 h 1079"/>
              <a:gd name="T46" fmla="*/ 2147483647 w 647"/>
              <a:gd name="T47" fmla="*/ 2147483647 h 1079"/>
              <a:gd name="T48" fmla="*/ 2147483647 w 647"/>
              <a:gd name="T49" fmla="*/ 2147483647 h 1079"/>
              <a:gd name="T50" fmla="*/ 2147483647 w 647"/>
              <a:gd name="T51" fmla="*/ 2147483647 h 1079"/>
              <a:gd name="T52" fmla="*/ 2147483647 w 647"/>
              <a:gd name="T53" fmla="*/ 2147483647 h 1079"/>
              <a:gd name="T54" fmla="*/ 2147483647 w 647"/>
              <a:gd name="T55" fmla="*/ 2147483647 h 1079"/>
              <a:gd name="T56" fmla="*/ 2147483647 w 647"/>
              <a:gd name="T57" fmla="*/ 2147483647 h 1079"/>
              <a:gd name="T58" fmla="*/ 2147483647 w 647"/>
              <a:gd name="T59" fmla="*/ 2147483647 h 1079"/>
              <a:gd name="T60" fmla="*/ 2147483647 w 647"/>
              <a:gd name="T61" fmla="*/ 2147483647 h 1079"/>
              <a:gd name="T62" fmla="*/ 2147483647 w 647"/>
              <a:gd name="T63" fmla="*/ 2147483647 h 1079"/>
              <a:gd name="T64" fmla="*/ 2147483647 w 647"/>
              <a:gd name="T65" fmla="*/ 2147483647 h 1079"/>
              <a:gd name="T66" fmla="*/ 2147483647 w 647"/>
              <a:gd name="T67" fmla="*/ 2147483647 h 1079"/>
              <a:gd name="T68" fmla="*/ 2147483647 w 647"/>
              <a:gd name="T69" fmla="*/ 2147483647 h 1079"/>
              <a:gd name="T70" fmla="*/ 2147483647 w 647"/>
              <a:gd name="T71" fmla="*/ 2147483647 h 1079"/>
              <a:gd name="T72" fmla="*/ 2147483647 w 647"/>
              <a:gd name="T73" fmla="*/ 2147483647 h 1079"/>
              <a:gd name="T74" fmla="*/ 2147483647 w 647"/>
              <a:gd name="T75" fmla="*/ 2147483647 h 1079"/>
              <a:gd name="T76" fmla="*/ 2147483647 w 647"/>
              <a:gd name="T77" fmla="*/ 2147483647 h 1079"/>
              <a:gd name="T78" fmla="*/ 2147483647 w 647"/>
              <a:gd name="T79" fmla="*/ 2147483647 h 1079"/>
              <a:gd name="T80" fmla="*/ 2147483647 w 647"/>
              <a:gd name="T81" fmla="*/ 2147483647 h 1079"/>
              <a:gd name="T82" fmla="*/ 2147483647 w 647"/>
              <a:gd name="T83" fmla="*/ 2147483647 h 1079"/>
              <a:gd name="T84" fmla="*/ 2147483647 w 647"/>
              <a:gd name="T85" fmla="*/ 2147483647 h 1079"/>
              <a:gd name="T86" fmla="*/ 2147483647 w 647"/>
              <a:gd name="T87" fmla="*/ 2147483647 h 1079"/>
              <a:gd name="T88" fmla="*/ 2147483647 w 647"/>
              <a:gd name="T89" fmla="*/ 2147483647 h 1079"/>
              <a:gd name="T90" fmla="*/ 2147483647 w 647"/>
              <a:gd name="T91" fmla="*/ 2147483647 h 1079"/>
              <a:gd name="T92" fmla="*/ 2147483647 w 647"/>
              <a:gd name="T93" fmla="*/ 2147483647 h 1079"/>
              <a:gd name="T94" fmla="*/ 2147483647 w 647"/>
              <a:gd name="T95" fmla="*/ 2147483647 h 1079"/>
              <a:gd name="T96" fmla="*/ 2147483647 w 647"/>
              <a:gd name="T97" fmla="*/ 2147483647 h 1079"/>
              <a:gd name="T98" fmla="*/ 2147483647 w 647"/>
              <a:gd name="T99" fmla="*/ 2147483647 h 1079"/>
              <a:gd name="T100" fmla="*/ 2147483647 w 647"/>
              <a:gd name="T101" fmla="*/ 2147483647 h 1079"/>
              <a:gd name="T102" fmla="*/ 2147483647 w 647"/>
              <a:gd name="T103" fmla="*/ 2147483647 h 1079"/>
              <a:gd name="T104" fmla="*/ 2147483647 w 647"/>
              <a:gd name="T105" fmla="*/ 2147483647 h 1079"/>
              <a:gd name="T106" fmla="*/ 2147483647 w 647"/>
              <a:gd name="T107" fmla="*/ 2147483647 h 1079"/>
              <a:gd name="T108" fmla="*/ 2147483647 w 647"/>
              <a:gd name="T109" fmla="*/ 2147483647 h 1079"/>
              <a:gd name="T110" fmla="*/ 2147483647 w 647"/>
              <a:gd name="T111" fmla="*/ 2147483647 h 1079"/>
              <a:gd name="T112" fmla="*/ 2147483647 w 647"/>
              <a:gd name="T113" fmla="*/ 2147483647 h 1079"/>
              <a:gd name="T114" fmla="*/ 2147483647 w 647"/>
              <a:gd name="T115" fmla="*/ 2147483647 h 1079"/>
              <a:gd name="T116" fmla="*/ 2147483647 w 647"/>
              <a:gd name="T117" fmla="*/ 2147483647 h 10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7"/>
              <a:gd name="T178" fmla="*/ 0 h 1079"/>
              <a:gd name="T179" fmla="*/ 647 w 647"/>
              <a:gd name="T180" fmla="*/ 1079 h 107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7" h="1079">
                <a:moveTo>
                  <a:pt x="0" y="763"/>
                </a:moveTo>
                <a:lnTo>
                  <a:pt x="0" y="732"/>
                </a:lnTo>
                <a:lnTo>
                  <a:pt x="1" y="721"/>
                </a:lnTo>
                <a:lnTo>
                  <a:pt x="8" y="713"/>
                </a:lnTo>
                <a:lnTo>
                  <a:pt x="15" y="706"/>
                </a:lnTo>
                <a:lnTo>
                  <a:pt x="21" y="698"/>
                </a:lnTo>
                <a:lnTo>
                  <a:pt x="25" y="690"/>
                </a:lnTo>
                <a:lnTo>
                  <a:pt x="29" y="683"/>
                </a:lnTo>
                <a:lnTo>
                  <a:pt x="33" y="675"/>
                </a:lnTo>
                <a:lnTo>
                  <a:pt x="38" y="667"/>
                </a:lnTo>
                <a:lnTo>
                  <a:pt x="42" y="659"/>
                </a:lnTo>
                <a:lnTo>
                  <a:pt x="47" y="651"/>
                </a:lnTo>
                <a:lnTo>
                  <a:pt x="51" y="643"/>
                </a:lnTo>
                <a:lnTo>
                  <a:pt x="55" y="635"/>
                </a:lnTo>
                <a:lnTo>
                  <a:pt x="57" y="632"/>
                </a:lnTo>
                <a:lnTo>
                  <a:pt x="59" y="625"/>
                </a:lnTo>
                <a:lnTo>
                  <a:pt x="65" y="619"/>
                </a:lnTo>
                <a:lnTo>
                  <a:pt x="67" y="617"/>
                </a:lnTo>
                <a:lnTo>
                  <a:pt x="74" y="615"/>
                </a:lnTo>
                <a:lnTo>
                  <a:pt x="87" y="615"/>
                </a:lnTo>
                <a:lnTo>
                  <a:pt x="92" y="612"/>
                </a:lnTo>
                <a:lnTo>
                  <a:pt x="98" y="611"/>
                </a:lnTo>
                <a:lnTo>
                  <a:pt x="106" y="610"/>
                </a:lnTo>
                <a:lnTo>
                  <a:pt x="110" y="609"/>
                </a:lnTo>
                <a:lnTo>
                  <a:pt x="116" y="607"/>
                </a:lnTo>
                <a:lnTo>
                  <a:pt x="121" y="601"/>
                </a:lnTo>
                <a:lnTo>
                  <a:pt x="123" y="594"/>
                </a:lnTo>
                <a:lnTo>
                  <a:pt x="127" y="587"/>
                </a:lnTo>
                <a:lnTo>
                  <a:pt x="134" y="580"/>
                </a:lnTo>
                <a:lnTo>
                  <a:pt x="139" y="576"/>
                </a:lnTo>
                <a:lnTo>
                  <a:pt x="163" y="562"/>
                </a:lnTo>
                <a:lnTo>
                  <a:pt x="169" y="560"/>
                </a:lnTo>
                <a:lnTo>
                  <a:pt x="175" y="559"/>
                </a:lnTo>
                <a:lnTo>
                  <a:pt x="181" y="557"/>
                </a:lnTo>
                <a:lnTo>
                  <a:pt x="188" y="554"/>
                </a:lnTo>
                <a:lnTo>
                  <a:pt x="196" y="555"/>
                </a:lnTo>
                <a:lnTo>
                  <a:pt x="201" y="555"/>
                </a:lnTo>
                <a:lnTo>
                  <a:pt x="208" y="555"/>
                </a:lnTo>
                <a:lnTo>
                  <a:pt x="214" y="556"/>
                </a:lnTo>
                <a:lnTo>
                  <a:pt x="215" y="556"/>
                </a:lnTo>
                <a:lnTo>
                  <a:pt x="235" y="559"/>
                </a:lnTo>
                <a:lnTo>
                  <a:pt x="241" y="559"/>
                </a:lnTo>
                <a:lnTo>
                  <a:pt x="248" y="559"/>
                </a:lnTo>
                <a:lnTo>
                  <a:pt x="251" y="555"/>
                </a:lnTo>
                <a:lnTo>
                  <a:pt x="253" y="554"/>
                </a:lnTo>
                <a:lnTo>
                  <a:pt x="255" y="552"/>
                </a:lnTo>
                <a:lnTo>
                  <a:pt x="260" y="544"/>
                </a:lnTo>
                <a:lnTo>
                  <a:pt x="260" y="543"/>
                </a:lnTo>
                <a:lnTo>
                  <a:pt x="265" y="537"/>
                </a:lnTo>
                <a:lnTo>
                  <a:pt x="271" y="529"/>
                </a:lnTo>
                <a:lnTo>
                  <a:pt x="275" y="521"/>
                </a:lnTo>
                <a:lnTo>
                  <a:pt x="281" y="513"/>
                </a:lnTo>
                <a:lnTo>
                  <a:pt x="283" y="513"/>
                </a:lnTo>
                <a:lnTo>
                  <a:pt x="287" y="506"/>
                </a:lnTo>
                <a:lnTo>
                  <a:pt x="292" y="498"/>
                </a:lnTo>
                <a:lnTo>
                  <a:pt x="298" y="490"/>
                </a:lnTo>
                <a:lnTo>
                  <a:pt x="303" y="482"/>
                </a:lnTo>
                <a:lnTo>
                  <a:pt x="309" y="475"/>
                </a:lnTo>
                <a:lnTo>
                  <a:pt x="314" y="468"/>
                </a:lnTo>
                <a:lnTo>
                  <a:pt x="320" y="460"/>
                </a:lnTo>
                <a:lnTo>
                  <a:pt x="322" y="458"/>
                </a:lnTo>
                <a:lnTo>
                  <a:pt x="323" y="457"/>
                </a:lnTo>
                <a:lnTo>
                  <a:pt x="329" y="449"/>
                </a:lnTo>
                <a:lnTo>
                  <a:pt x="334" y="441"/>
                </a:lnTo>
                <a:lnTo>
                  <a:pt x="340" y="434"/>
                </a:lnTo>
                <a:lnTo>
                  <a:pt x="353" y="418"/>
                </a:lnTo>
                <a:lnTo>
                  <a:pt x="358" y="411"/>
                </a:lnTo>
                <a:lnTo>
                  <a:pt x="364" y="403"/>
                </a:lnTo>
                <a:lnTo>
                  <a:pt x="369" y="395"/>
                </a:lnTo>
                <a:lnTo>
                  <a:pt x="375" y="388"/>
                </a:lnTo>
                <a:lnTo>
                  <a:pt x="381" y="380"/>
                </a:lnTo>
                <a:lnTo>
                  <a:pt x="388" y="374"/>
                </a:lnTo>
                <a:lnTo>
                  <a:pt x="393" y="366"/>
                </a:lnTo>
                <a:lnTo>
                  <a:pt x="400" y="359"/>
                </a:lnTo>
                <a:lnTo>
                  <a:pt x="406" y="351"/>
                </a:lnTo>
                <a:lnTo>
                  <a:pt x="412" y="344"/>
                </a:lnTo>
                <a:lnTo>
                  <a:pt x="418" y="337"/>
                </a:lnTo>
                <a:lnTo>
                  <a:pt x="423" y="330"/>
                </a:lnTo>
                <a:lnTo>
                  <a:pt x="424" y="329"/>
                </a:lnTo>
                <a:lnTo>
                  <a:pt x="430" y="321"/>
                </a:lnTo>
                <a:lnTo>
                  <a:pt x="436" y="314"/>
                </a:lnTo>
                <a:lnTo>
                  <a:pt x="374" y="314"/>
                </a:lnTo>
                <a:lnTo>
                  <a:pt x="374" y="313"/>
                </a:lnTo>
                <a:lnTo>
                  <a:pt x="370" y="312"/>
                </a:lnTo>
                <a:lnTo>
                  <a:pt x="364" y="310"/>
                </a:lnTo>
                <a:lnTo>
                  <a:pt x="357" y="307"/>
                </a:lnTo>
                <a:lnTo>
                  <a:pt x="345" y="302"/>
                </a:lnTo>
                <a:lnTo>
                  <a:pt x="338" y="298"/>
                </a:lnTo>
                <a:lnTo>
                  <a:pt x="331" y="296"/>
                </a:lnTo>
                <a:lnTo>
                  <a:pt x="325" y="294"/>
                </a:lnTo>
                <a:lnTo>
                  <a:pt x="299" y="282"/>
                </a:lnTo>
                <a:lnTo>
                  <a:pt x="292" y="279"/>
                </a:lnTo>
                <a:lnTo>
                  <a:pt x="286" y="277"/>
                </a:lnTo>
                <a:lnTo>
                  <a:pt x="272" y="272"/>
                </a:lnTo>
                <a:lnTo>
                  <a:pt x="267" y="269"/>
                </a:lnTo>
                <a:lnTo>
                  <a:pt x="260" y="266"/>
                </a:lnTo>
                <a:lnTo>
                  <a:pt x="254" y="264"/>
                </a:lnTo>
                <a:lnTo>
                  <a:pt x="247" y="261"/>
                </a:lnTo>
                <a:lnTo>
                  <a:pt x="228" y="253"/>
                </a:lnTo>
                <a:lnTo>
                  <a:pt x="225" y="251"/>
                </a:lnTo>
                <a:lnTo>
                  <a:pt x="217" y="248"/>
                </a:lnTo>
                <a:lnTo>
                  <a:pt x="211" y="246"/>
                </a:lnTo>
                <a:lnTo>
                  <a:pt x="191" y="238"/>
                </a:lnTo>
                <a:lnTo>
                  <a:pt x="185" y="236"/>
                </a:lnTo>
                <a:lnTo>
                  <a:pt x="178" y="229"/>
                </a:lnTo>
                <a:lnTo>
                  <a:pt x="166" y="214"/>
                </a:lnTo>
                <a:lnTo>
                  <a:pt x="159" y="207"/>
                </a:lnTo>
                <a:lnTo>
                  <a:pt x="153" y="206"/>
                </a:lnTo>
                <a:lnTo>
                  <a:pt x="147" y="201"/>
                </a:lnTo>
                <a:lnTo>
                  <a:pt x="145" y="196"/>
                </a:lnTo>
                <a:lnTo>
                  <a:pt x="141" y="189"/>
                </a:lnTo>
                <a:lnTo>
                  <a:pt x="141" y="188"/>
                </a:lnTo>
                <a:lnTo>
                  <a:pt x="136" y="180"/>
                </a:lnTo>
                <a:lnTo>
                  <a:pt x="135" y="174"/>
                </a:lnTo>
                <a:lnTo>
                  <a:pt x="134" y="167"/>
                </a:lnTo>
                <a:lnTo>
                  <a:pt x="126" y="164"/>
                </a:lnTo>
                <a:lnTo>
                  <a:pt x="121" y="157"/>
                </a:lnTo>
                <a:lnTo>
                  <a:pt x="119" y="149"/>
                </a:lnTo>
                <a:lnTo>
                  <a:pt x="113" y="144"/>
                </a:lnTo>
                <a:lnTo>
                  <a:pt x="108" y="137"/>
                </a:lnTo>
                <a:lnTo>
                  <a:pt x="107" y="130"/>
                </a:lnTo>
                <a:lnTo>
                  <a:pt x="106" y="124"/>
                </a:lnTo>
                <a:lnTo>
                  <a:pt x="101" y="117"/>
                </a:lnTo>
                <a:lnTo>
                  <a:pt x="97" y="110"/>
                </a:lnTo>
                <a:lnTo>
                  <a:pt x="96" y="109"/>
                </a:lnTo>
                <a:lnTo>
                  <a:pt x="100" y="102"/>
                </a:lnTo>
                <a:lnTo>
                  <a:pt x="102" y="95"/>
                </a:lnTo>
                <a:lnTo>
                  <a:pt x="107" y="89"/>
                </a:lnTo>
                <a:lnTo>
                  <a:pt x="112" y="83"/>
                </a:lnTo>
                <a:lnTo>
                  <a:pt x="113" y="77"/>
                </a:lnTo>
                <a:lnTo>
                  <a:pt x="117" y="70"/>
                </a:lnTo>
                <a:lnTo>
                  <a:pt x="119" y="64"/>
                </a:lnTo>
                <a:lnTo>
                  <a:pt x="123" y="57"/>
                </a:lnTo>
                <a:lnTo>
                  <a:pt x="126" y="51"/>
                </a:lnTo>
                <a:lnTo>
                  <a:pt x="129" y="46"/>
                </a:lnTo>
                <a:lnTo>
                  <a:pt x="130" y="41"/>
                </a:lnTo>
                <a:lnTo>
                  <a:pt x="131" y="40"/>
                </a:lnTo>
                <a:lnTo>
                  <a:pt x="138" y="44"/>
                </a:lnTo>
                <a:lnTo>
                  <a:pt x="144" y="49"/>
                </a:lnTo>
                <a:lnTo>
                  <a:pt x="146" y="53"/>
                </a:lnTo>
                <a:lnTo>
                  <a:pt x="147" y="60"/>
                </a:lnTo>
                <a:lnTo>
                  <a:pt x="153" y="67"/>
                </a:lnTo>
                <a:lnTo>
                  <a:pt x="156" y="73"/>
                </a:lnTo>
                <a:lnTo>
                  <a:pt x="157" y="76"/>
                </a:lnTo>
                <a:lnTo>
                  <a:pt x="161" y="83"/>
                </a:lnTo>
                <a:lnTo>
                  <a:pt x="167" y="89"/>
                </a:lnTo>
                <a:lnTo>
                  <a:pt x="173" y="96"/>
                </a:lnTo>
                <a:lnTo>
                  <a:pt x="179" y="103"/>
                </a:lnTo>
                <a:lnTo>
                  <a:pt x="185" y="109"/>
                </a:lnTo>
                <a:lnTo>
                  <a:pt x="187" y="111"/>
                </a:lnTo>
                <a:lnTo>
                  <a:pt x="194" y="117"/>
                </a:lnTo>
                <a:lnTo>
                  <a:pt x="197" y="119"/>
                </a:lnTo>
                <a:lnTo>
                  <a:pt x="202" y="122"/>
                </a:lnTo>
                <a:lnTo>
                  <a:pt x="209" y="122"/>
                </a:lnTo>
                <a:lnTo>
                  <a:pt x="215" y="124"/>
                </a:lnTo>
                <a:lnTo>
                  <a:pt x="219" y="122"/>
                </a:lnTo>
                <a:lnTo>
                  <a:pt x="225" y="120"/>
                </a:lnTo>
                <a:lnTo>
                  <a:pt x="231" y="121"/>
                </a:lnTo>
                <a:lnTo>
                  <a:pt x="237" y="122"/>
                </a:lnTo>
                <a:lnTo>
                  <a:pt x="243" y="120"/>
                </a:lnTo>
                <a:lnTo>
                  <a:pt x="248" y="116"/>
                </a:lnTo>
                <a:lnTo>
                  <a:pt x="255" y="113"/>
                </a:lnTo>
                <a:lnTo>
                  <a:pt x="261" y="107"/>
                </a:lnTo>
                <a:lnTo>
                  <a:pt x="267" y="104"/>
                </a:lnTo>
                <a:lnTo>
                  <a:pt x="273" y="102"/>
                </a:lnTo>
                <a:lnTo>
                  <a:pt x="279" y="96"/>
                </a:lnTo>
                <a:lnTo>
                  <a:pt x="285" y="93"/>
                </a:lnTo>
                <a:lnTo>
                  <a:pt x="291" y="87"/>
                </a:lnTo>
                <a:lnTo>
                  <a:pt x="298" y="92"/>
                </a:lnTo>
                <a:lnTo>
                  <a:pt x="299" y="91"/>
                </a:lnTo>
                <a:lnTo>
                  <a:pt x="305" y="94"/>
                </a:lnTo>
                <a:lnTo>
                  <a:pt x="311" y="95"/>
                </a:lnTo>
                <a:lnTo>
                  <a:pt x="318" y="94"/>
                </a:lnTo>
                <a:lnTo>
                  <a:pt x="324" y="97"/>
                </a:lnTo>
                <a:lnTo>
                  <a:pt x="330" y="101"/>
                </a:lnTo>
                <a:lnTo>
                  <a:pt x="337" y="101"/>
                </a:lnTo>
                <a:lnTo>
                  <a:pt x="343" y="97"/>
                </a:lnTo>
                <a:lnTo>
                  <a:pt x="349" y="95"/>
                </a:lnTo>
                <a:lnTo>
                  <a:pt x="355" y="91"/>
                </a:lnTo>
                <a:lnTo>
                  <a:pt x="361" y="86"/>
                </a:lnTo>
                <a:lnTo>
                  <a:pt x="368" y="83"/>
                </a:lnTo>
                <a:lnTo>
                  <a:pt x="374" y="78"/>
                </a:lnTo>
                <a:lnTo>
                  <a:pt x="380" y="71"/>
                </a:lnTo>
                <a:lnTo>
                  <a:pt x="385" y="68"/>
                </a:lnTo>
                <a:lnTo>
                  <a:pt x="392" y="64"/>
                </a:lnTo>
                <a:lnTo>
                  <a:pt x="398" y="62"/>
                </a:lnTo>
                <a:lnTo>
                  <a:pt x="405" y="65"/>
                </a:lnTo>
                <a:lnTo>
                  <a:pt x="411" y="69"/>
                </a:lnTo>
                <a:lnTo>
                  <a:pt x="417" y="67"/>
                </a:lnTo>
                <a:lnTo>
                  <a:pt x="423" y="67"/>
                </a:lnTo>
                <a:lnTo>
                  <a:pt x="430" y="68"/>
                </a:lnTo>
                <a:lnTo>
                  <a:pt x="437" y="67"/>
                </a:lnTo>
                <a:lnTo>
                  <a:pt x="449" y="60"/>
                </a:lnTo>
                <a:lnTo>
                  <a:pt x="455" y="54"/>
                </a:lnTo>
                <a:lnTo>
                  <a:pt x="462" y="53"/>
                </a:lnTo>
                <a:lnTo>
                  <a:pt x="473" y="52"/>
                </a:lnTo>
                <a:lnTo>
                  <a:pt x="479" y="54"/>
                </a:lnTo>
                <a:lnTo>
                  <a:pt x="486" y="57"/>
                </a:lnTo>
                <a:lnTo>
                  <a:pt x="489" y="57"/>
                </a:lnTo>
                <a:lnTo>
                  <a:pt x="496" y="57"/>
                </a:lnTo>
                <a:lnTo>
                  <a:pt x="502" y="55"/>
                </a:lnTo>
                <a:lnTo>
                  <a:pt x="508" y="54"/>
                </a:lnTo>
                <a:lnTo>
                  <a:pt x="514" y="52"/>
                </a:lnTo>
                <a:lnTo>
                  <a:pt x="519" y="51"/>
                </a:lnTo>
                <a:lnTo>
                  <a:pt x="526" y="47"/>
                </a:lnTo>
                <a:lnTo>
                  <a:pt x="532" y="41"/>
                </a:lnTo>
                <a:lnTo>
                  <a:pt x="538" y="40"/>
                </a:lnTo>
                <a:lnTo>
                  <a:pt x="544" y="40"/>
                </a:lnTo>
                <a:lnTo>
                  <a:pt x="550" y="38"/>
                </a:lnTo>
                <a:lnTo>
                  <a:pt x="556" y="37"/>
                </a:lnTo>
                <a:lnTo>
                  <a:pt x="561" y="37"/>
                </a:lnTo>
                <a:lnTo>
                  <a:pt x="567" y="32"/>
                </a:lnTo>
                <a:lnTo>
                  <a:pt x="573" y="30"/>
                </a:lnTo>
                <a:lnTo>
                  <a:pt x="578" y="25"/>
                </a:lnTo>
                <a:lnTo>
                  <a:pt x="586" y="20"/>
                </a:lnTo>
                <a:lnTo>
                  <a:pt x="588" y="13"/>
                </a:lnTo>
                <a:lnTo>
                  <a:pt x="590" y="6"/>
                </a:lnTo>
                <a:lnTo>
                  <a:pt x="596" y="3"/>
                </a:lnTo>
                <a:lnTo>
                  <a:pt x="601" y="0"/>
                </a:lnTo>
                <a:lnTo>
                  <a:pt x="608" y="1"/>
                </a:lnTo>
                <a:lnTo>
                  <a:pt x="613" y="4"/>
                </a:lnTo>
                <a:lnTo>
                  <a:pt x="619" y="7"/>
                </a:lnTo>
                <a:lnTo>
                  <a:pt x="625" y="8"/>
                </a:lnTo>
                <a:lnTo>
                  <a:pt x="631" y="11"/>
                </a:lnTo>
                <a:lnTo>
                  <a:pt x="633" y="17"/>
                </a:lnTo>
                <a:lnTo>
                  <a:pt x="633" y="23"/>
                </a:lnTo>
                <a:lnTo>
                  <a:pt x="629" y="30"/>
                </a:lnTo>
                <a:lnTo>
                  <a:pt x="627" y="37"/>
                </a:lnTo>
                <a:lnTo>
                  <a:pt x="626" y="44"/>
                </a:lnTo>
                <a:lnTo>
                  <a:pt x="624" y="51"/>
                </a:lnTo>
                <a:lnTo>
                  <a:pt x="624" y="57"/>
                </a:lnTo>
                <a:lnTo>
                  <a:pt x="626" y="64"/>
                </a:lnTo>
                <a:lnTo>
                  <a:pt x="629" y="70"/>
                </a:lnTo>
                <a:lnTo>
                  <a:pt x="627" y="78"/>
                </a:lnTo>
                <a:lnTo>
                  <a:pt x="627" y="81"/>
                </a:lnTo>
                <a:lnTo>
                  <a:pt x="628" y="88"/>
                </a:lnTo>
                <a:lnTo>
                  <a:pt x="628" y="95"/>
                </a:lnTo>
                <a:lnTo>
                  <a:pt x="629" y="102"/>
                </a:lnTo>
                <a:lnTo>
                  <a:pt x="631" y="109"/>
                </a:lnTo>
                <a:lnTo>
                  <a:pt x="628" y="115"/>
                </a:lnTo>
                <a:lnTo>
                  <a:pt x="622" y="122"/>
                </a:lnTo>
                <a:lnTo>
                  <a:pt x="623" y="124"/>
                </a:lnTo>
                <a:lnTo>
                  <a:pt x="629" y="122"/>
                </a:lnTo>
                <a:lnTo>
                  <a:pt x="635" y="121"/>
                </a:lnTo>
                <a:lnTo>
                  <a:pt x="634" y="115"/>
                </a:lnTo>
                <a:lnTo>
                  <a:pt x="641" y="118"/>
                </a:lnTo>
                <a:lnTo>
                  <a:pt x="647" y="120"/>
                </a:lnTo>
                <a:lnTo>
                  <a:pt x="644" y="127"/>
                </a:lnTo>
                <a:lnTo>
                  <a:pt x="638" y="124"/>
                </a:lnTo>
                <a:lnTo>
                  <a:pt x="632" y="122"/>
                </a:lnTo>
                <a:lnTo>
                  <a:pt x="626" y="124"/>
                </a:lnTo>
                <a:lnTo>
                  <a:pt x="620" y="127"/>
                </a:lnTo>
                <a:lnTo>
                  <a:pt x="617" y="129"/>
                </a:lnTo>
                <a:lnTo>
                  <a:pt x="616" y="136"/>
                </a:lnTo>
                <a:lnTo>
                  <a:pt x="616" y="143"/>
                </a:lnTo>
                <a:lnTo>
                  <a:pt x="615" y="150"/>
                </a:lnTo>
                <a:lnTo>
                  <a:pt x="616" y="157"/>
                </a:lnTo>
                <a:lnTo>
                  <a:pt x="616" y="160"/>
                </a:lnTo>
                <a:lnTo>
                  <a:pt x="614" y="168"/>
                </a:lnTo>
                <a:lnTo>
                  <a:pt x="613" y="174"/>
                </a:lnTo>
                <a:lnTo>
                  <a:pt x="613" y="181"/>
                </a:lnTo>
                <a:lnTo>
                  <a:pt x="612" y="188"/>
                </a:lnTo>
                <a:lnTo>
                  <a:pt x="612" y="191"/>
                </a:lnTo>
                <a:lnTo>
                  <a:pt x="613" y="197"/>
                </a:lnTo>
                <a:lnTo>
                  <a:pt x="612" y="205"/>
                </a:lnTo>
                <a:lnTo>
                  <a:pt x="608" y="212"/>
                </a:lnTo>
                <a:lnTo>
                  <a:pt x="603" y="217"/>
                </a:lnTo>
                <a:lnTo>
                  <a:pt x="601" y="223"/>
                </a:lnTo>
                <a:lnTo>
                  <a:pt x="601" y="230"/>
                </a:lnTo>
                <a:lnTo>
                  <a:pt x="596" y="236"/>
                </a:lnTo>
                <a:lnTo>
                  <a:pt x="590" y="243"/>
                </a:lnTo>
                <a:lnTo>
                  <a:pt x="588" y="247"/>
                </a:lnTo>
                <a:lnTo>
                  <a:pt x="587" y="254"/>
                </a:lnTo>
                <a:lnTo>
                  <a:pt x="585" y="261"/>
                </a:lnTo>
                <a:lnTo>
                  <a:pt x="583" y="267"/>
                </a:lnTo>
                <a:lnTo>
                  <a:pt x="582" y="274"/>
                </a:lnTo>
                <a:lnTo>
                  <a:pt x="577" y="281"/>
                </a:lnTo>
                <a:lnTo>
                  <a:pt x="573" y="288"/>
                </a:lnTo>
                <a:lnTo>
                  <a:pt x="572" y="290"/>
                </a:lnTo>
                <a:lnTo>
                  <a:pt x="570" y="297"/>
                </a:lnTo>
                <a:lnTo>
                  <a:pt x="566" y="304"/>
                </a:lnTo>
                <a:lnTo>
                  <a:pt x="563" y="306"/>
                </a:lnTo>
                <a:lnTo>
                  <a:pt x="558" y="312"/>
                </a:lnTo>
                <a:lnTo>
                  <a:pt x="553" y="318"/>
                </a:lnTo>
                <a:lnTo>
                  <a:pt x="550" y="325"/>
                </a:lnTo>
                <a:lnTo>
                  <a:pt x="550" y="327"/>
                </a:lnTo>
                <a:lnTo>
                  <a:pt x="553" y="334"/>
                </a:lnTo>
                <a:lnTo>
                  <a:pt x="548" y="341"/>
                </a:lnTo>
                <a:lnTo>
                  <a:pt x="547" y="347"/>
                </a:lnTo>
                <a:lnTo>
                  <a:pt x="544" y="354"/>
                </a:lnTo>
                <a:lnTo>
                  <a:pt x="541" y="361"/>
                </a:lnTo>
                <a:lnTo>
                  <a:pt x="541" y="363"/>
                </a:lnTo>
                <a:lnTo>
                  <a:pt x="538" y="369"/>
                </a:lnTo>
                <a:lnTo>
                  <a:pt x="533" y="376"/>
                </a:lnTo>
                <a:lnTo>
                  <a:pt x="530" y="383"/>
                </a:lnTo>
                <a:lnTo>
                  <a:pt x="526" y="390"/>
                </a:lnTo>
                <a:lnTo>
                  <a:pt x="523" y="396"/>
                </a:lnTo>
                <a:lnTo>
                  <a:pt x="519" y="403"/>
                </a:lnTo>
                <a:lnTo>
                  <a:pt x="517" y="409"/>
                </a:lnTo>
                <a:lnTo>
                  <a:pt x="514" y="416"/>
                </a:lnTo>
                <a:lnTo>
                  <a:pt x="513" y="424"/>
                </a:lnTo>
                <a:lnTo>
                  <a:pt x="510" y="430"/>
                </a:lnTo>
                <a:lnTo>
                  <a:pt x="508" y="436"/>
                </a:lnTo>
                <a:lnTo>
                  <a:pt x="507" y="443"/>
                </a:lnTo>
                <a:lnTo>
                  <a:pt x="508" y="450"/>
                </a:lnTo>
                <a:lnTo>
                  <a:pt x="507" y="457"/>
                </a:lnTo>
                <a:lnTo>
                  <a:pt x="504" y="464"/>
                </a:lnTo>
                <a:lnTo>
                  <a:pt x="501" y="471"/>
                </a:lnTo>
                <a:lnTo>
                  <a:pt x="498" y="478"/>
                </a:lnTo>
                <a:lnTo>
                  <a:pt x="495" y="484"/>
                </a:lnTo>
                <a:lnTo>
                  <a:pt x="492" y="491"/>
                </a:lnTo>
                <a:lnTo>
                  <a:pt x="484" y="504"/>
                </a:lnTo>
                <a:lnTo>
                  <a:pt x="482" y="511"/>
                </a:lnTo>
                <a:lnTo>
                  <a:pt x="478" y="519"/>
                </a:lnTo>
                <a:lnTo>
                  <a:pt x="475" y="524"/>
                </a:lnTo>
                <a:lnTo>
                  <a:pt x="471" y="531"/>
                </a:lnTo>
                <a:lnTo>
                  <a:pt x="467" y="538"/>
                </a:lnTo>
                <a:lnTo>
                  <a:pt x="462" y="545"/>
                </a:lnTo>
                <a:lnTo>
                  <a:pt x="458" y="552"/>
                </a:lnTo>
                <a:lnTo>
                  <a:pt x="456" y="554"/>
                </a:lnTo>
                <a:lnTo>
                  <a:pt x="453" y="560"/>
                </a:lnTo>
                <a:lnTo>
                  <a:pt x="451" y="568"/>
                </a:lnTo>
                <a:lnTo>
                  <a:pt x="448" y="573"/>
                </a:lnTo>
                <a:lnTo>
                  <a:pt x="445" y="581"/>
                </a:lnTo>
                <a:lnTo>
                  <a:pt x="443" y="588"/>
                </a:lnTo>
                <a:lnTo>
                  <a:pt x="439" y="594"/>
                </a:lnTo>
                <a:lnTo>
                  <a:pt x="439" y="595"/>
                </a:lnTo>
                <a:lnTo>
                  <a:pt x="435" y="600"/>
                </a:lnTo>
                <a:lnTo>
                  <a:pt x="429" y="607"/>
                </a:lnTo>
                <a:lnTo>
                  <a:pt x="425" y="613"/>
                </a:lnTo>
                <a:lnTo>
                  <a:pt x="420" y="620"/>
                </a:lnTo>
                <a:lnTo>
                  <a:pt x="415" y="627"/>
                </a:lnTo>
                <a:lnTo>
                  <a:pt x="412" y="633"/>
                </a:lnTo>
                <a:lnTo>
                  <a:pt x="408" y="640"/>
                </a:lnTo>
                <a:lnTo>
                  <a:pt x="396" y="653"/>
                </a:lnTo>
                <a:lnTo>
                  <a:pt x="391" y="660"/>
                </a:lnTo>
                <a:lnTo>
                  <a:pt x="386" y="667"/>
                </a:lnTo>
                <a:lnTo>
                  <a:pt x="384" y="670"/>
                </a:lnTo>
                <a:lnTo>
                  <a:pt x="379" y="677"/>
                </a:lnTo>
                <a:lnTo>
                  <a:pt x="374" y="684"/>
                </a:lnTo>
                <a:lnTo>
                  <a:pt x="369" y="691"/>
                </a:lnTo>
                <a:lnTo>
                  <a:pt x="364" y="698"/>
                </a:lnTo>
                <a:lnTo>
                  <a:pt x="359" y="705"/>
                </a:lnTo>
                <a:lnTo>
                  <a:pt x="354" y="710"/>
                </a:lnTo>
                <a:lnTo>
                  <a:pt x="349" y="716"/>
                </a:lnTo>
                <a:lnTo>
                  <a:pt x="343" y="724"/>
                </a:lnTo>
                <a:lnTo>
                  <a:pt x="336" y="731"/>
                </a:lnTo>
                <a:lnTo>
                  <a:pt x="331" y="737"/>
                </a:lnTo>
                <a:lnTo>
                  <a:pt x="326" y="744"/>
                </a:lnTo>
                <a:lnTo>
                  <a:pt x="322" y="750"/>
                </a:lnTo>
                <a:lnTo>
                  <a:pt x="316" y="757"/>
                </a:lnTo>
                <a:lnTo>
                  <a:pt x="309" y="762"/>
                </a:lnTo>
                <a:lnTo>
                  <a:pt x="303" y="766"/>
                </a:lnTo>
                <a:lnTo>
                  <a:pt x="291" y="775"/>
                </a:lnTo>
                <a:lnTo>
                  <a:pt x="287" y="779"/>
                </a:lnTo>
                <a:lnTo>
                  <a:pt x="280" y="782"/>
                </a:lnTo>
                <a:lnTo>
                  <a:pt x="274" y="788"/>
                </a:lnTo>
                <a:lnTo>
                  <a:pt x="268" y="791"/>
                </a:lnTo>
                <a:lnTo>
                  <a:pt x="263" y="795"/>
                </a:lnTo>
                <a:lnTo>
                  <a:pt x="261" y="796"/>
                </a:lnTo>
                <a:lnTo>
                  <a:pt x="255" y="799"/>
                </a:lnTo>
                <a:lnTo>
                  <a:pt x="253" y="801"/>
                </a:lnTo>
                <a:lnTo>
                  <a:pt x="246" y="806"/>
                </a:lnTo>
                <a:lnTo>
                  <a:pt x="240" y="811"/>
                </a:lnTo>
                <a:lnTo>
                  <a:pt x="235" y="817"/>
                </a:lnTo>
                <a:lnTo>
                  <a:pt x="229" y="822"/>
                </a:lnTo>
                <a:lnTo>
                  <a:pt x="221" y="828"/>
                </a:lnTo>
                <a:lnTo>
                  <a:pt x="216" y="834"/>
                </a:lnTo>
                <a:lnTo>
                  <a:pt x="198" y="853"/>
                </a:lnTo>
                <a:lnTo>
                  <a:pt x="194" y="860"/>
                </a:lnTo>
                <a:lnTo>
                  <a:pt x="188" y="866"/>
                </a:lnTo>
                <a:lnTo>
                  <a:pt x="182" y="870"/>
                </a:lnTo>
                <a:lnTo>
                  <a:pt x="177" y="876"/>
                </a:lnTo>
                <a:lnTo>
                  <a:pt x="158" y="895"/>
                </a:lnTo>
                <a:lnTo>
                  <a:pt x="157" y="898"/>
                </a:lnTo>
                <a:lnTo>
                  <a:pt x="153" y="904"/>
                </a:lnTo>
                <a:lnTo>
                  <a:pt x="147" y="911"/>
                </a:lnTo>
                <a:lnTo>
                  <a:pt x="143" y="918"/>
                </a:lnTo>
                <a:lnTo>
                  <a:pt x="141" y="919"/>
                </a:lnTo>
                <a:lnTo>
                  <a:pt x="136" y="926"/>
                </a:lnTo>
                <a:lnTo>
                  <a:pt x="131" y="933"/>
                </a:lnTo>
                <a:lnTo>
                  <a:pt x="126" y="940"/>
                </a:lnTo>
                <a:lnTo>
                  <a:pt x="121" y="947"/>
                </a:lnTo>
                <a:lnTo>
                  <a:pt x="117" y="952"/>
                </a:lnTo>
                <a:lnTo>
                  <a:pt x="106" y="966"/>
                </a:lnTo>
                <a:lnTo>
                  <a:pt x="100" y="971"/>
                </a:lnTo>
                <a:lnTo>
                  <a:pt x="96" y="978"/>
                </a:lnTo>
                <a:lnTo>
                  <a:pt x="92" y="984"/>
                </a:lnTo>
                <a:lnTo>
                  <a:pt x="87" y="991"/>
                </a:lnTo>
                <a:lnTo>
                  <a:pt x="83" y="997"/>
                </a:lnTo>
                <a:lnTo>
                  <a:pt x="79" y="1004"/>
                </a:lnTo>
                <a:lnTo>
                  <a:pt x="75" y="1011"/>
                </a:lnTo>
                <a:lnTo>
                  <a:pt x="68" y="1017"/>
                </a:lnTo>
                <a:lnTo>
                  <a:pt x="63" y="1023"/>
                </a:lnTo>
                <a:lnTo>
                  <a:pt x="61" y="1017"/>
                </a:lnTo>
                <a:lnTo>
                  <a:pt x="61" y="1031"/>
                </a:lnTo>
                <a:lnTo>
                  <a:pt x="58" y="1038"/>
                </a:lnTo>
                <a:lnTo>
                  <a:pt x="55" y="1045"/>
                </a:lnTo>
                <a:lnTo>
                  <a:pt x="52" y="1052"/>
                </a:lnTo>
                <a:lnTo>
                  <a:pt x="48" y="1057"/>
                </a:lnTo>
                <a:lnTo>
                  <a:pt x="45" y="1065"/>
                </a:lnTo>
                <a:lnTo>
                  <a:pt x="41" y="1072"/>
                </a:lnTo>
                <a:lnTo>
                  <a:pt x="37" y="1078"/>
                </a:lnTo>
                <a:lnTo>
                  <a:pt x="36" y="1079"/>
                </a:lnTo>
                <a:lnTo>
                  <a:pt x="36" y="1075"/>
                </a:lnTo>
                <a:lnTo>
                  <a:pt x="33" y="1068"/>
                </a:lnTo>
                <a:lnTo>
                  <a:pt x="29" y="1060"/>
                </a:lnTo>
                <a:lnTo>
                  <a:pt x="24" y="1052"/>
                </a:lnTo>
                <a:lnTo>
                  <a:pt x="20" y="1045"/>
                </a:lnTo>
                <a:lnTo>
                  <a:pt x="16" y="1038"/>
                </a:lnTo>
                <a:lnTo>
                  <a:pt x="10" y="1030"/>
                </a:lnTo>
                <a:lnTo>
                  <a:pt x="6" y="1022"/>
                </a:lnTo>
                <a:lnTo>
                  <a:pt x="1" y="1015"/>
                </a:lnTo>
                <a:lnTo>
                  <a:pt x="1" y="947"/>
                </a:lnTo>
                <a:lnTo>
                  <a:pt x="1" y="814"/>
                </a:lnTo>
                <a:lnTo>
                  <a:pt x="0" y="809"/>
                </a:lnTo>
                <a:lnTo>
                  <a:pt x="0" y="76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1" name="Freeform 500"/>
          <p:cNvSpPr>
            <a:spLocks/>
          </p:cNvSpPr>
          <p:nvPr/>
        </p:nvSpPr>
        <p:spPr bwMode="auto">
          <a:xfrm>
            <a:off x="5688013" y="3743325"/>
            <a:ext cx="1587" cy="0"/>
          </a:xfrm>
          <a:custGeom>
            <a:avLst/>
            <a:gdLst>
              <a:gd name="T0" fmla="*/ 0 w 3"/>
              <a:gd name="T1" fmla="*/ 0 h 2"/>
              <a:gd name="T2" fmla="*/ 2147483647 w 3"/>
              <a:gd name="T3" fmla="*/ 0 h 2"/>
              <a:gd name="T4" fmla="*/ 2147483647 w 3"/>
              <a:gd name="T5" fmla="*/ 0 h 2"/>
              <a:gd name="T6" fmla="*/ 0 w 3"/>
              <a:gd name="T7" fmla="*/ 0 h 2"/>
              <a:gd name="T8" fmla="*/ 0 60000 65536"/>
              <a:gd name="T9" fmla="*/ 0 60000 65536"/>
              <a:gd name="T10" fmla="*/ 0 60000 65536"/>
              <a:gd name="T11" fmla="*/ 0 60000 65536"/>
              <a:gd name="T12" fmla="*/ 0 w 3"/>
              <a:gd name="T13" fmla="*/ 0 h 2"/>
              <a:gd name="T14" fmla="*/ 3 w 3"/>
              <a:gd name="T15" fmla="*/ 0 h 2"/>
            </a:gdLst>
            <a:ahLst/>
            <a:cxnLst>
              <a:cxn ang="T8">
                <a:pos x="T0" y="T1"/>
              </a:cxn>
              <a:cxn ang="T9">
                <a:pos x="T2" y="T3"/>
              </a:cxn>
              <a:cxn ang="T10">
                <a:pos x="T4" y="T5"/>
              </a:cxn>
              <a:cxn ang="T11">
                <a:pos x="T6" y="T7"/>
              </a:cxn>
            </a:cxnLst>
            <a:rect l="T12" t="T13" r="T14" b="T15"/>
            <a:pathLst>
              <a:path w="3" h="2">
                <a:moveTo>
                  <a:pt x="0" y="2"/>
                </a:moveTo>
                <a:lnTo>
                  <a:pt x="1" y="0"/>
                </a:lnTo>
                <a:lnTo>
                  <a:pt x="3" y="1"/>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2" name="Freeform 501"/>
          <p:cNvSpPr>
            <a:spLocks/>
          </p:cNvSpPr>
          <p:nvPr/>
        </p:nvSpPr>
        <p:spPr bwMode="auto">
          <a:xfrm>
            <a:off x="5900738" y="2328863"/>
            <a:ext cx="20637" cy="11112"/>
          </a:xfrm>
          <a:custGeom>
            <a:avLst/>
            <a:gdLst>
              <a:gd name="T0" fmla="*/ 0 w 41"/>
              <a:gd name="T1" fmla="*/ 2147483647 h 22"/>
              <a:gd name="T2" fmla="*/ 2147483647 w 41"/>
              <a:gd name="T3" fmla="*/ 2147483647 h 22"/>
              <a:gd name="T4" fmla="*/ 2147483647 w 41"/>
              <a:gd name="T5" fmla="*/ 2147483647 h 22"/>
              <a:gd name="T6" fmla="*/ 2147483647 w 41"/>
              <a:gd name="T7" fmla="*/ 2147483647 h 22"/>
              <a:gd name="T8" fmla="*/ 2147483647 w 41"/>
              <a:gd name="T9" fmla="*/ 2147483647 h 22"/>
              <a:gd name="T10" fmla="*/ 2147483647 w 41"/>
              <a:gd name="T11" fmla="*/ 0 h 22"/>
              <a:gd name="T12" fmla="*/ 2147483647 w 41"/>
              <a:gd name="T13" fmla="*/ 2147483647 h 22"/>
              <a:gd name="T14" fmla="*/ 2147483647 w 41"/>
              <a:gd name="T15" fmla="*/ 2147483647 h 22"/>
              <a:gd name="T16" fmla="*/ 2147483647 w 41"/>
              <a:gd name="T17" fmla="*/ 2147483647 h 22"/>
              <a:gd name="T18" fmla="*/ 2147483647 w 41"/>
              <a:gd name="T19" fmla="*/ 2147483647 h 22"/>
              <a:gd name="T20" fmla="*/ 2147483647 w 41"/>
              <a:gd name="T21" fmla="*/ 2147483647 h 22"/>
              <a:gd name="T22" fmla="*/ 2147483647 w 41"/>
              <a:gd name="T23" fmla="*/ 2147483647 h 22"/>
              <a:gd name="T24" fmla="*/ 2147483647 w 41"/>
              <a:gd name="T25" fmla="*/ 2147483647 h 22"/>
              <a:gd name="T26" fmla="*/ 2147483647 w 41"/>
              <a:gd name="T27" fmla="*/ 2147483647 h 22"/>
              <a:gd name="T28" fmla="*/ 2147483647 w 41"/>
              <a:gd name="T29" fmla="*/ 2147483647 h 22"/>
              <a:gd name="T30" fmla="*/ 0 w 41"/>
              <a:gd name="T31" fmla="*/ 2147483647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22"/>
              <a:gd name="T50" fmla="*/ 41 w 41"/>
              <a:gd name="T51" fmla="*/ 22 h 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22">
                <a:moveTo>
                  <a:pt x="0" y="10"/>
                </a:moveTo>
                <a:lnTo>
                  <a:pt x="1" y="8"/>
                </a:lnTo>
                <a:lnTo>
                  <a:pt x="9" y="6"/>
                </a:lnTo>
                <a:lnTo>
                  <a:pt x="14" y="5"/>
                </a:lnTo>
                <a:lnTo>
                  <a:pt x="21" y="1"/>
                </a:lnTo>
                <a:lnTo>
                  <a:pt x="26" y="0"/>
                </a:lnTo>
                <a:lnTo>
                  <a:pt x="32" y="5"/>
                </a:lnTo>
                <a:lnTo>
                  <a:pt x="39" y="10"/>
                </a:lnTo>
                <a:lnTo>
                  <a:pt x="41" y="17"/>
                </a:lnTo>
                <a:lnTo>
                  <a:pt x="33" y="17"/>
                </a:lnTo>
                <a:lnTo>
                  <a:pt x="28" y="17"/>
                </a:lnTo>
                <a:lnTo>
                  <a:pt x="22" y="22"/>
                </a:lnTo>
                <a:lnTo>
                  <a:pt x="15" y="21"/>
                </a:lnTo>
                <a:lnTo>
                  <a:pt x="10" y="19"/>
                </a:lnTo>
                <a:lnTo>
                  <a:pt x="2" y="16"/>
                </a:lnTo>
                <a:lnTo>
                  <a:pt x="0" y="1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3" name="Freeform 502"/>
          <p:cNvSpPr>
            <a:spLocks/>
          </p:cNvSpPr>
          <p:nvPr/>
        </p:nvSpPr>
        <p:spPr bwMode="auto">
          <a:xfrm>
            <a:off x="5900738" y="2328863"/>
            <a:ext cx="14287" cy="4762"/>
          </a:xfrm>
          <a:custGeom>
            <a:avLst/>
            <a:gdLst>
              <a:gd name="T0" fmla="*/ 0 w 25"/>
              <a:gd name="T1" fmla="*/ 2147483647 h 8"/>
              <a:gd name="T2" fmla="*/ 2147483647 w 25"/>
              <a:gd name="T3" fmla="*/ 2147483647 h 8"/>
              <a:gd name="T4" fmla="*/ 2147483647 w 25"/>
              <a:gd name="T5" fmla="*/ 2147483647 h 8"/>
              <a:gd name="T6" fmla="*/ 2147483647 w 25"/>
              <a:gd name="T7" fmla="*/ 0 h 8"/>
              <a:gd name="T8" fmla="*/ 2147483647 w 25"/>
              <a:gd name="T9" fmla="*/ 0 h 8"/>
              <a:gd name="T10" fmla="*/ 2147483647 w 25"/>
              <a:gd name="T11" fmla="*/ 2147483647 h 8"/>
              <a:gd name="T12" fmla="*/ 2147483647 w 25"/>
              <a:gd name="T13" fmla="*/ 2147483647 h 8"/>
              <a:gd name="T14" fmla="*/ 2147483647 w 25"/>
              <a:gd name="T15" fmla="*/ 2147483647 h 8"/>
              <a:gd name="T16" fmla="*/ 0 w 25"/>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8"/>
              <a:gd name="T29" fmla="*/ 25 w 25"/>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8">
                <a:moveTo>
                  <a:pt x="0" y="8"/>
                </a:moveTo>
                <a:lnTo>
                  <a:pt x="7" y="5"/>
                </a:lnTo>
                <a:lnTo>
                  <a:pt x="13" y="5"/>
                </a:lnTo>
                <a:lnTo>
                  <a:pt x="19" y="0"/>
                </a:lnTo>
                <a:lnTo>
                  <a:pt x="25" y="0"/>
                </a:lnTo>
                <a:lnTo>
                  <a:pt x="20" y="1"/>
                </a:lnTo>
                <a:lnTo>
                  <a:pt x="13" y="5"/>
                </a:lnTo>
                <a:lnTo>
                  <a:pt x="8" y="6"/>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4" name="Freeform 503"/>
          <p:cNvSpPr>
            <a:spLocks/>
          </p:cNvSpPr>
          <p:nvPr/>
        </p:nvSpPr>
        <p:spPr bwMode="auto">
          <a:xfrm>
            <a:off x="5976938" y="3330575"/>
            <a:ext cx="382587" cy="334963"/>
          </a:xfrm>
          <a:custGeom>
            <a:avLst/>
            <a:gdLst>
              <a:gd name="T0" fmla="*/ 2147483647 w 811"/>
              <a:gd name="T1" fmla="*/ 2147483647 h 714"/>
              <a:gd name="T2" fmla="*/ 2147483647 w 811"/>
              <a:gd name="T3" fmla="*/ 2147483647 h 714"/>
              <a:gd name="T4" fmla="*/ 2147483647 w 811"/>
              <a:gd name="T5" fmla="*/ 2147483647 h 714"/>
              <a:gd name="T6" fmla="*/ 2147483647 w 811"/>
              <a:gd name="T7" fmla="*/ 2147483647 h 714"/>
              <a:gd name="T8" fmla="*/ 2147483647 w 811"/>
              <a:gd name="T9" fmla="*/ 2147483647 h 714"/>
              <a:gd name="T10" fmla="*/ 2147483647 w 811"/>
              <a:gd name="T11" fmla="*/ 2147483647 h 714"/>
              <a:gd name="T12" fmla="*/ 2147483647 w 811"/>
              <a:gd name="T13" fmla="*/ 2147483647 h 714"/>
              <a:gd name="T14" fmla="*/ 2147483647 w 811"/>
              <a:gd name="T15" fmla="*/ 2147483647 h 714"/>
              <a:gd name="T16" fmla="*/ 2147483647 w 811"/>
              <a:gd name="T17" fmla="*/ 2147483647 h 714"/>
              <a:gd name="T18" fmla="*/ 2147483647 w 811"/>
              <a:gd name="T19" fmla="*/ 2147483647 h 714"/>
              <a:gd name="T20" fmla="*/ 2147483647 w 811"/>
              <a:gd name="T21" fmla="*/ 2147483647 h 714"/>
              <a:gd name="T22" fmla="*/ 2147483647 w 811"/>
              <a:gd name="T23" fmla="*/ 2147483647 h 714"/>
              <a:gd name="T24" fmla="*/ 2147483647 w 811"/>
              <a:gd name="T25" fmla="*/ 2147483647 h 714"/>
              <a:gd name="T26" fmla="*/ 2147483647 w 811"/>
              <a:gd name="T27" fmla="*/ 2147483647 h 714"/>
              <a:gd name="T28" fmla="*/ 2147483647 w 811"/>
              <a:gd name="T29" fmla="*/ 2147483647 h 714"/>
              <a:gd name="T30" fmla="*/ 2147483647 w 811"/>
              <a:gd name="T31" fmla="*/ 2147483647 h 714"/>
              <a:gd name="T32" fmla="*/ 2147483647 w 811"/>
              <a:gd name="T33" fmla="*/ 2147483647 h 714"/>
              <a:gd name="T34" fmla="*/ 2147483647 w 811"/>
              <a:gd name="T35" fmla="*/ 2147483647 h 714"/>
              <a:gd name="T36" fmla="*/ 2147483647 w 811"/>
              <a:gd name="T37" fmla="*/ 2147483647 h 714"/>
              <a:gd name="T38" fmla="*/ 2147483647 w 811"/>
              <a:gd name="T39" fmla="*/ 2147483647 h 714"/>
              <a:gd name="T40" fmla="*/ 2147483647 w 811"/>
              <a:gd name="T41" fmla="*/ 2147483647 h 714"/>
              <a:gd name="T42" fmla="*/ 2147483647 w 811"/>
              <a:gd name="T43" fmla="*/ 2147483647 h 714"/>
              <a:gd name="T44" fmla="*/ 2147483647 w 811"/>
              <a:gd name="T45" fmla="*/ 2147483647 h 714"/>
              <a:gd name="T46" fmla="*/ 2147483647 w 811"/>
              <a:gd name="T47" fmla="*/ 2147483647 h 714"/>
              <a:gd name="T48" fmla="*/ 2147483647 w 811"/>
              <a:gd name="T49" fmla="*/ 2147483647 h 714"/>
              <a:gd name="T50" fmla="*/ 2147483647 w 811"/>
              <a:gd name="T51" fmla="*/ 2147483647 h 714"/>
              <a:gd name="T52" fmla="*/ 2147483647 w 811"/>
              <a:gd name="T53" fmla="*/ 2147483647 h 714"/>
              <a:gd name="T54" fmla="*/ 2147483647 w 811"/>
              <a:gd name="T55" fmla="*/ 2147483647 h 714"/>
              <a:gd name="T56" fmla="*/ 2147483647 w 811"/>
              <a:gd name="T57" fmla="*/ 2147483647 h 714"/>
              <a:gd name="T58" fmla="*/ 2147483647 w 811"/>
              <a:gd name="T59" fmla="*/ 2147483647 h 714"/>
              <a:gd name="T60" fmla="*/ 2147483647 w 811"/>
              <a:gd name="T61" fmla="*/ 2147483647 h 714"/>
              <a:gd name="T62" fmla="*/ 2147483647 w 811"/>
              <a:gd name="T63" fmla="*/ 2147483647 h 714"/>
              <a:gd name="T64" fmla="*/ 2147483647 w 811"/>
              <a:gd name="T65" fmla="*/ 2147483647 h 714"/>
              <a:gd name="T66" fmla="*/ 2147483647 w 811"/>
              <a:gd name="T67" fmla="*/ 2147483647 h 714"/>
              <a:gd name="T68" fmla="*/ 2147483647 w 811"/>
              <a:gd name="T69" fmla="*/ 2147483647 h 714"/>
              <a:gd name="T70" fmla="*/ 2147483647 w 811"/>
              <a:gd name="T71" fmla="*/ 2147483647 h 714"/>
              <a:gd name="T72" fmla="*/ 2147483647 w 811"/>
              <a:gd name="T73" fmla="*/ 2147483647 h 714"/>
              <a:gd name="T74" fmla="*/ 2147483647 w 811"/>
              <a:gd name="T75" fmla="*/ 2147483647 h 714"/>
              <a:gd name="T76" fmla="*/ 2147483647 w 811"/>
              <a:gd name="T77" fmla="*/ 2147483647 h 714"/>
              <a:gd name="T78" fmla="*/ 2147483647 w 811"/>
              <a:gd name="T79" fmla="*/ 2147483647 h 714"/>
              <a:gd name="T80" fmla="*/ 2147483647 w 811"/>
              <a:gd name="T81" fmla="*/ 2147483647 h 714"/>
              <a:gd name="T82" fmla="*/ 2147483647 w 811"/>
              <a:gd name="T83" fmla="*/ 2147483647 h 714"/>
              <a:gd name="T84" fmla="*/ 2147483647 w 811"/>
              <a:gd name="T85" fmla="*/ 2147483647 h 714"/>
              <a:gd name="T86" fmla="*/ 2147483647 w 811"/>
              <a:gd name="T87" fmla="*/ 2147483647 h 714"/>
              <a:gd name="T88" fmla="*/ 2147483647 w 811"/>
              <a:gd name="T89" fmla="*/ 2147483647 h 714"/>
              <a:gd name="T90" fmla="*/ 2147483647 w 811"/>
              <a:gd name="T91" fmla="*/ 2147483647 h 714"/>
              <a:gd name="T92" fmla="*/ 2147483647 w 811"/>
              <a:gd name="T93" fmla="*/ 2147483647 h 714"/>
              <a:gd name="T94" fmla="*/ 2147483647 w 811"/>
              <a:gd name="T95" fmla="*/ 2147483647 h 714"/>
              <a:gd name="T96" fmla="*/ 2147483647 w 811"/>
              <a:gd name="T97" fmla="*/ 2147483647 h 714"/>
              <a:gd name="T98" fmla="*/ 2147483647 w 811"/>
              <a:gd name="T99" fmla="*/ 2147483647 h 714"/>
              <a:gd name="T100" fmla="*/ 2147483647 w 811"/>
              <a:gd name="T101" fmla="*/ 2147483647 h 714"/>
              <a:gd name="T102" fmla="*/ 2147483647 w 811"/>
              <a:gd name="T103" fmla="*/ 2147483647 h 714"/>
              <a:gd name="T104" fmla="*/ 2147483647 w 811"/>
              <a:gd name="T105" fmla="*/ 2147483647 h 714"/>
              <a:gd name="T106" fmla="*/ 2147483647 w 811"/>
              <a:gd name="T107" fmla="*/ 2147483647 h 714"/>
              <a:gd name="T108" fmla="*/ 2147483647 w 811"/>
              <a:gd name="T109" fmla="*/ 2147483647 h 714"/>
              <a:gd name="T110" fmla="*/ 2147483647 w 811"/>
              <a:gd name="T111" fmla="*/ 2147483647 h 714"/>
              <a:gd name="T112" fmla="*/ 2147483647 w 811"/>
              <a:gd name="T113" fmla="*/ 2147483647 h 714"/>
              <a:gd name="T114" fmla="*/ 2147483647 w 811"/>
              <a:gd name="T115" fmla="*/ 2147483647 h 714"/>
              <a:gd name="T116" fmla="*/ 2147483647 w 811"/>
              <a:gd name="T117" fmla="*/ 2147483647 h 714"/>
              <a:gd name="T118" fmla="*/ 2147483647 w 811"/>
              <a:gd name="T119" fmla="*/ 2147483647 h 714"/>
              <a:gd name="T120" fmla="*/ 2147483647 w 811"/>
              <a:gd name="T121" fmla="*/ 2147483647 h 714"/>
              <a:gd name="T122" fmla="*/ 2147483647 w 811"/>
              <a:gd name="T123" fmla="*/ 2147483647 h 71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1"/>
              <a:gd name="T187" fmla="*/ 0 h 714"/>
              <a:gd name="T188" fmla="*/ 811 w 811"/>
              <a:gd name="T189" fmla="*/ 714 h 71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1" h="714">
                <a:moveTo>
                  <a:pt x="0" y="347"/>
                </a:moveTo>
                <a:lnTo>
                  <a:pt x="0" y="345"/>
                </a:lnTo>
                <a:lnTo>
                  <a:pt x="0" y="338"/>
                </a:lnTo>
                <a:lnTo>
                  <a:pt x="4" y="331"/>
                </a:lnTo>
                <a:lnTo>
                  <a:pt x="11" y="326"/>
                </a:lnTo>
                <a:lnTo>
                  <a:pt x="16" y="322"/>
                </a:lnTo>
                <a:lnTo>
                  <a:pt x="12" y="315"/>
                </a:lnTo>
                <a:lnTo>
                  <a:pt x="8" y="309"/>
                </a:lnTo>
                <a:lnTo>
                  <a:pt x="15" y="307"/>
                </a:lnTo>
                <a:lnTo>
                  <a:pt x="21" y="301"/>
                </a:lnTo>
                <a:lnTo>
                  <a:pt x="20" y="294"/>
                </a:lnTo>
                <a:lnTo>
                  <a:pt x="23" y="288"/>
                </a:lnTo>
                <a:lnTo>
                  <a:pt x="23" y="281"/>
                </a:lnTo>
                <a:lnTo>
                  <a:pt x="23" y="274"/>
                </a:lnTo>
                <a:lnTo>
                  <a:pt x="25" y="273"/>
                </a:lnTo>
                <a:lnTo>
                  <a:pt x="26" y="266"/>
                </a:lnTo>
                <a:lnTo>
                  <a:pt x="22" y="259"/>
                </a:lnTo>
                <a:lnTo>
                  <a:pt x="21" y="252"/>
                </a:lnTo>
                <a:lnTo>
                  <a:pt x="25" y="245"/>
                </a:lnTo>
                <a:lnTo>
                  <a:pt x="27" y="238"/>
                </a:lnTo>
                <a:lnTo>
                  <a:pt x="28" y="232"/>
                </a:lnTo>
                <a:lnTo>
                  <a:pt x="27" y="225"/>
                </a:lnTo>
                <a:lnTo>
                  <a:pt x="33" y="224"/>
                </a:lnTo>
                <a:lnTo>
                  <a:pt x="36" y="229"/>
                </a:lnTo>
                <a:lnTo>
                  <a:pt x="43" y="234"/>
                </a:lnTo>
                <a:lnTo>
                  <a:pt x="49" y="237"/>
                </a:lnTo>
                <a:lnTo>
                  <a:pt x="55" y="238"/>
                </a:lnTo>
                <a:lnTo>
                  <a:pt x="62" y="241"/>
                </a:lnTo>
                <a:lnTo>
                  <a:pt x="67" y="237"/>
                </a:lnTo>
                <a:lnTo>
                  <a:pt x="74" y="237"/>
                </a:lnTo>
                <a:lnTo>
                  <a:pt x="78" y="242"/>
                </a:lnTo>
                <a:lnTo>
                  <a:pt x="87" y="248"/>
                </a:lnTo>
                <a:lnTo>
                  <a:pt x="91" y="252"/>
                </a:lnTo>
                <a:lnTo>
                  <a:pt x="91" y="254"/>
                </a:lnTo>
                <a:lnTo>
                  <a:pt x="94" y="260"/>
                </a:lnTo>
                <a:lnTo>
                  <a:pt x="94" y="261"/>
                </a:lnTo>
                <a:lnTo>
                  <a:pt x="98" y="254"/>
                </a:lnTo>
                <a:lnTo>
                  <a:pt x="104" y="251"/>
                </a:lnTo>
                <a:lnTo>
                  <a:pt x="110" y="254"/>
                </a:lnTo>
                <a:lnTo>
                  <a:pt x="117" y="253"/>
                </a:lnTo>
                <a:lnTo>
                  <a:pt x="123" y="248"/>
                </a:lnTo>
                <a:lnTo>
                  <a:pt x="129" y="242"/>
                </a:lnTo>
                <a:lnTo>
                  <a:pt x="135" y="238"/>
                </a:lnTo>
                <a:lnTo>
                  <a:pt x="137" y="232"/>
                </a:lnTo>
                <a:lnTo>
                  <a:pt x="135" y="225"/>
                </a:lnTo>
                <a:lnTo>
                  <a:pt x="140" y="219"/>
                </a:lnTo>
                <a:lnTo>
                  <a:pt x="142" y="218"/>
                </a:lnTo>
                <a:lnTo>
                  <a:pt x="136" y="212"/>
                </a:lnTo>
                <a:lnTo>
                  <a:pt x="133" y="205"/>
                </a:lnTo>
                <a:lnTo>
                  <a:pt x="139" y="205"/>
                </a:lnTo>
                <a:lnTo>
                  <a:pt x="146" y="205"/>
                </a:lnTo>
                <a:lnTo>
                  <a:pt x="152" y="203"/>
                </a:lnTo>
                <a:lnTo>
                  <a:pt x="157" y="201"/>
                </a:lnTo>
                <a:lnTo>
                  <a:pt x="164" y="196"/>
                </a:lnTo>
                <a:lnTo>
                  <a:pt x="170" y="195"/>
                </a:lnTo>
                <a:lnTo>
                  <a:pt x="177" y="192"/>
                </a:lnTo>
                <a:lnTo>
                  <a:pt x="183" y="191"/>
                </a:lnTo>
                <a:lnTo>
                  <a:pt x="187" y="185"/>
                </a:lnTo>
                <a:lnTo>
                  <a:pt x="194" y="180"/>
                </a:lnTo>
                <a:lnTo>
                  <a:pt x="199" y="177"/>
                </a:lnTo>
                <a:lnTo>
                  <a:pt x="206" y="175"/>
                </a:lnTo>
                <a:lnTo>
                  <a:pt x="212" y="168"/>
                </a:lnTo>
                <a:lnTo>
                  <a:pt x="214" y="161"/>
                </a:lnTo>
                <a:lnTo>
                  <a:pt x="214" y="154"/>
                </a:lnTo>
                <a:lnTo>
                  <a:pt x="212" y="147"/>
                </a:lnTo>
                <a:lnTo>
                  <a:pt x="212" y="140"/>
                </a:lnTo>
                <a:lnTo>
                  <a:pt x="214" y="133"/>
                </a:lnTo>
                <a:lnTo>
                  <a:pt x="216" y="128"/>
                </a:lnTo>
                <a:lnTo>
                  <a:pt x="218" y="120"/>
                </a:lnTo>
                <a:lnTo>
                  <a:pt x="216" y="113"/>
                </a:lnTo>
                <a:lnTo>
                  <a:pt x="215" y="107"/>
                </a:lnTo>
                <a:lnTo>
                  <a:pt x="220" y="101"/>
                </a:lnTo>
                <a:lnTo>
                  <a:pt x="226" y="98"/>
                </a:lnTo>
                <a:lnTo>
                  <a:pt x="231" y="96"/>
                </a:lnTo>
                <a:lnTo>
                  <a:pt x="238" y="97"/>
                </a:lnTo>
                <a:lnTo>
                  <a:pt x="245" y="96"/>
                </a:lnTo>
                <a:lnTo>
                  <a:pt x="256" y="96"/>
                </a:lnTo>
                <a:lnTo>
                  <a:pt x="259" y="90"/>
                </a:lnTo>
                <a:lnTo>
                  <a:pt x="261" y="84"/>
                </a:lnTo>
                <a:lnTo>
                  <a:pt x="260" y="77"/>
                </a:lnTo>
                <a:lnTo>
                  <a:pt x="267" y="70"/>
                </a:lnTo>
                <a:lnTo>
                  <a:pt x="269" y="72"/>
                </a:lnTo>
                <a:lnTo>
                  <a:pt x="275" y="77"/>
                </a:lnTo>
                <a:lnTo>
                  <a:pt x="281" y="79"/>
                </a:lnTo>
                <a:lnTo>
                  <a:pt x="287" y="81"/>
                </a:lnTo>
                <a:lnTo>
                  <a:pt x="294" y="87"/>
                </a:lnTo>
                <a:lnTo>
                  <a:pt x="299" y="89"/>
                </a:lnTo>
                <a:lnTo>
                  <a:pt x="305" y="89"/>
                </a:lnTo>
                <a:lnTo>
                  <a:pt x="312" y="89"/>
                </a:lnTo>
                <a:lnTo>
                  <a:pt x="312" y="87"/>
                </a:lnTo>
                <a:lnTo>
                  <a:pt x="316" y="87"/>
                </a:lnTo>
                <a:lnTo>
                  <a:pt x="322" y="89"/>
                </a:lnTo>
                <a:lnTo>
                  <a:pt x="329" y="87"/>
                </a:lnTo>
                <a:lnTo>
                  <a:pt x="334" y="85"/>
                </a:lnTo>
                <a:lnTo>
                  <a:pt x="341" y="85"/>
                </a:lnTo>
                <a:lnTo>
                  <a:pt x="347" y="88"/>
                </a:lnTo>
                <a:lnTo>
                  <a:pt x="352" y="95"/>
                </a:lnTo>
                <a:lnTo>
                  <a:pt x="354" y="95"/>
                </a:lnTo>
                <a:lnTo>
                  <a:pt x="360" y="101"/>
                </a:lnTo>
                <a:lnTo>
                  <a:pt x="362" y="99"/>
                </a:lnTo>
                <a:lnTo>
                  <a:pt x="368" y="98"/>
                </a:lnTo>
                <a:lnTo>
                  <a:pt x="368" y="97"/>
                </a:lnTo>
                <a:lnTo>
                  <a:pt x="374" y="95"/>
                </a:lnTo>
                <a:lnTo>
                  <a:pt x="380" y="96"/>
                </a:lnTo>
                <a:lnTo>
                  <a:pt x="387" y="98"/>
                </a:lnTo>
                <a:lnTo>
                  <a:pt x="391" y="100"/>
                </a:lnTo>
                <a:lnTo>
                  <a:pt x="392" y="107"/>
                </a:lnTo>
                <a:lnTo>
                  <a:pt x="398" y="111"/>
                </a:lnTo>
                <a:lnTo>
                  <a:pt x="403" y="116"/>
                </a:lnTo>
                <a:lnTo>
                  <a:pt x="406" y="117"/>
                </a:lnTo>
                <a:lnTo>
                  <a:pt x="410" y="121"/>
                </a:lnTo>
                <a:lnTo>
                  <a:pt x="417" y="114"/>
                </a:lnTo>
                <a:lnTo>
                  <a:pt x="421" y="115"/>
                </a:lnTo>
                <a:lnTo>
                  <a:pt x="422" y="108"/>
                </a:lnTo>
                <a:lnTo>
                  <a:pt x="423" y="106"/>
                </a:lnTo>
                <a:lnTo>
                  <a:pt x="429" y="107"/>
                </a:lnTo>
                <a:lnTo>
                  <a:pt x="435" y="103"/>
                </a:lnTo>
                <a:lnTo>
                  <a:pt x="438" y="99"/>
                </a:lnTo>
                <a:lnTo>
                  <a:pt x="445" y="93"/>
                </a:lnTo>
                <a:lnTo>
                  <a:pt x="451" y="96"/>
                </a:lnTo>
                <a:lnTo>
                  <a:pt x="453" y="89"/>
                </a:lnTo>
                <a:lnTo>
                  <a:pt x="459" y="90"/>
                </a:lnTo>
                <a:lnTo>
                  <a:pt x="465" y="97"/>
                </a:lnTo>
                <a:lnTo>
                  <a:pt x="471" y="103"/>
                </a:lnTo>
                <a:lnTo>
                  <a:pt x="473" y="104"/>
                </a:lnTo>
                <a:lnTo>
                  <a:pt x="478" y="107"/>
                </a:lnTo>
                <a:lnTo>
                  <a:pt x="484" y="104"/>
                </a:lnTo>
                <a:lnTo>
                  <a:pt x="486" y="103"/>
                </a:lnTo>
                <a:lnTo>
                  <a:pt x="487" y="99"/>
                </a:lnTo>
                <a:lnTo>
                  <a:pt x="485" y="95"/>
                </a:lnTo>
                <a:lnTo>
                  <a:pt x="482" y="87"/>
                </a:lnTo>
                <a:lnTo>
                  <a:pt x="481" y="81"/>
                </a:lnTo>
                <a:lnTo>
                  <a:pt x="485" y="74"/>
                </a:lnTo>
                <a:lnTo>
                  <a:pt x="491" y="70"/>
                </a:lnTo>
                <a:lnTo>
                  <a:pt x="496" y="70"/>
                </a:lnTo>
                <a:lnTo>
                  <a:pt x="503" y="70"/>
                </a:lnTo>
                <a:lnTo>
                  <a:pt x="509" y="67"/>
                </a:lnTo>
                <a:lnTo>
                  <a:pt x="514" y="71"/>
                </a:lnTo>
                <a:lnTo>
                  <a:pt x="516" y="72"/>
                </a:lnTo>
                <a:lnTo>
                  <a:pt x="520" y="73"/>
                </a:lnTo>
                <a:lnTo>
                  <a:pt x="525" y="73"/>
                </a:lnTo>
                <a:lnTo>
                  <a:pt x="529" y="66"/>
                </a:lnTo>
                <a:lnTo>
                  <a:pt x="529" y="59"/>
                </a:lnTo>
                <a:lnTo>
                  <a:pt x="527" y="54"/>
                </a:lnTo>
                <a:lnTo>
                  <a:pt x="521" y="48"/>
                </a:lnTo>
                <a:lnTo>
                  <a:pt x="520" y="42"/>
                </a:lnTo>
                <a:lnTo>
                  <a:pt x="526" y="36"/>
                </a:lnTo>
                <a:lnTo>
                  <a:pt x="529" y="32"/>
                </a:lnTo>
                <a:lnTo>
                  <a:pt x="535" y="25"/>
                </a:lnTo>
                <a:lnTo>
                  <a:pt x="536" y="19"/>
                </a:lnTo>
                <a:lnTo>
                  <a:pt x="538" y="11"/>
                </a:lnTo>
                <a:lnTo>
                  <a:pt x="541" y="4"/>
                </a:lnTo>
                <a:lnTo>
                  <a:pt x="547" y="2"/>
                </a:lnTo>
                <a:lnTo>
                  <a:pt x="553" y="1"/>
                </a:lnTo>
                <a:lnTo>
                  <a:pt x="559" y="0"/>
                </a:lnTo>
                <a:lnTo>
                  <a:pt x="566" y="4"/>
                </a:lnTo>
                <a:lnTo>
                  <a:pt x="572" y="8"/>
                </a:lnTo>
                <a:lnTo>
                  <a:pt x="577" y="12"/>
                </a:lnTo>
                <a:lnTo>
                  <a:pt x="584" y="16"/>
                </a:lnTo>
                <a:lnTo>
                  <a:pt x="585" y="23"/>
                </a:lnTo>
                <a:lnTo>
                  <a:pt x="584" y="30"/>
                </a:lnTo>
                <a:lnTo>
                  <a:pt x="584" y="35"/>
                </a:lnTo>
                <a:lnTo>
                  <a:pt x="584" y="43"/>
                </a:lnTo>
                <a:lnTo>
                  <a:pt x="590" y="43"/>
                </a:lnTo>
                <a:lnTo>
                  <a:pt x="597" y="41"/>
                </a:lnTo>
                <a:lnTo>
                  <a:pt x="603" y="43"/>
                </a:lnTo>
                <a:lnTo>
                  <a:pt x="605" y="49"/>
                </a:lnTo>
                <a:lnTo>
                  <a:pt x="603" y="56"/>
                </a:lnTo>
                <a:lnTo>
                  <a:pt x="604" y="63"/>
                </a:lnTo>
                <a:lnTo>
                  <a:pt x="604" y="70"/>
                </a:lnTo>
                <a:lnTo>
                  <a:pt x="606" y="76"/>
                </a:lnTo>
                <a:lnTo>
                  <a:pt x="606" y="83"/>
                </a:lnTo>
                <a:lnTo>
                  <a:pt x="607" y="90"/>
                </a:lnTo>
                <a:lnTo>
                  <a:pt x="607" y="104"/>
                </a:lnTo>
                <a:lnTo>
                  <a:pt x="608" y="111"/>
                </a:lnTo>
                <a:lnTo>
                  <a:pt x="611" y="117"/>
                </a:lnTo>
                <a:lnTo>
                  <a:pt x="615" y="124"/>
                </a:lnTo>
                <a:lnTo>
                  <a:pt x="618" y="130"/>
                </a:lnTo>
                <a:lnTo>
                  <a:pt x="623" y="137"/>
                </a:lnTo>
                <a:lnTo>
                  <a:pt x="627" y="139"/>
                </a:lnTo>
                <a:lnTo>
                  <a:pt x="634" y="141"/>
                </a:lnTo>
                <a:lnTo>
                  <a:pt x="639" y="138"/>
                </a:lnTo>
                <a:lnTo>
                  <a:pt x="645" y="131"/>
                </a:lnTo>
                <a:lnTo>
                  <a:pt x="652" y="127"/>
                </a:lnTo>
                <a:lnTo>
                  <a:pt x="657" y="120"/>
                </a:lnTo>
                <a:lnTo>
                  <a:pt x="663" y="116"/>
                </a:lnTo>
                <a:lnTo>
                  <a:pt x="669" y="115"/>
                </a:lnTo>
                <a:lnTo>
                  <a:pt x="675" y="114"/>
                </a:lnTo>
                <a:lnTo>
                  <a:pt x="682" y="113"/>
                </a:lnTo>
                <a:lnTo>
                  <a:pt x="682" y="111"/>
                </a:lnTo>
                <a:lnTo>
                  <a:pt x="685" y="104"/>
                </a:lnTo>
                <a:lnTo>
                  <a:pt x="689" y="97"/>
                </a:lnTo>
                <a:lnTo>
                  <a:pt x="694" y="92"/>
                </a:lnTo>
                <a:lnTo>
                  <a:pt x="700" y="90"/>
                </a:lnTo>
                <a:lnTo>
                  <a:pt x="704" y="84"/>
                </a:lnTo>
                <a:lnTo>
                  <a:pt x="709" y="81"/>
                </a:lnTo>
                <a:lnTo>
                  <a:pt x="716" y="80"/>
                </a:lnTo>
                <a:lnTo>
                  <a:pt x="722" y="77"/>
                </a:lnTo>
                <a:lnTo>
                  <a:pt x="728" y="80"/>
                </a:lnTo>
                <a:lnTo>
                  <a:pt x="734" y="81"/>
                </a:lnTo>
                <a:lnTo>
                  <a:pt x="740" y="81"/>
                </a:lnTo>
                <a:lnTo>
                  <a:pt x="740" y="82"/>
                </a:lnTo>
                <a:lnTo>
                  <a:pt x="740" y="89"/>
                </a:lnTo>
                <a:lnTo>
                  <a:pt x="737" y="96"/>
                </a:lnTo>
                <a:lnTo>
                  <a:pt x="744" y="97"/>
                </a:lnTo>
                <a:lnTo>
                  <a:pt x="750" y="93"/>
                </a:lnTo>
                <a:lnTo>
                  <a:pt x="761" y="90"/>
                </a:lnTo>
                <a:lnTo>
                  <a:pt x="768" y="88"/>
                </a:lnTo>
                <a:lnTo>
                  <a:pt x="774" y="81"/>
                </a:lnTo>
                <a:lnTo>
                  <a:pt x="780" y="84"/>
                </a:lnTo>
                <a:lnTo>
                  <a:pt x="786" y="85"/>
                </a:lnTo>
                <a:lnTo>
                  <a:pt x="788" y="85"/>
                </a:lnTo>
                <a:lnTo>
                  <a:pt x="794" y="84"/>
                </a:lnTo>
                <a:lnTo>
                  <a:pt x="798" y="87"/>
                </a:lnTo>
                <a:lnTo>
                  <a:pt x="806" y="90"/>
                </a:lnTo>
                <a:lnTo>
                  <a:pt x="811" y="96"/>
                </a:lnTo>
                <a:lnTo>
                  <a:pt x="805" y="98"/>
                </a:lnTo>
                <a:lnTo>
                  <a:pt x="798" y="92"/>
                </a:lnTo>
                <a:lnTo>
                  <a:pt x="792" y="96"/>
                </a:lnTo>
                <a:lnTo>
                  <a:pt x="787" y="99"/>
                </a:lnTo>
                <a:lnTo>
                  <a:pt x="786" y="106"/>
                </a:lnTo>
                <a:lnTo>
                  <a:pt x="792" y="112"/>
                </a:lnTo>
                <a:lnTo>
                  <a:pt x="794" y="113"/>
                </a:lnTo>
                <a:lnTo>
                  <a:pt x="790" y="115"/>
                </a:lnTo>
                <a:lnTo>
                  <a:pt x="784" y="117"/>
                </a:lnTo>
                <a:lnTo>
                  <a:pt x="778" y="123"/>
                </a:lnTo>
                <a:lnTo>
                  <a:pt x="772" y="123"/>
                </a:lnTo>
                <a:lnTo>
                  <a:pt x="766" y="130"/>
                </a:lnTo>
                <a:lnTo>
                  <a:pt x="760" y="127"/>
                </a:lnTo>
                <a:lnTo>
                  <a:pt x="754" y="123"/>
                </a:lnTo>
                <a:lnTo>
                  <a:pt x="748" y="123"/>
                </a:lnTo>
                <a:lnTo>
                  <a:pt x="742" y="123"/>
                </a:lnTo>
                <a:lnTo>
                  <a:pt x="735" y="124"/>
                </a:lnTo>
                <a:lnTo>
                  <a:pt x="717" y="124"/>
                </a:lnTo>
                <a:lnTo>
                  <a:pt x="710" y="125"/>
                </a:lnTo>
                <a:lnTo>
                  <a:pt x="704" y="128"/>
                </a:lnTo>
                <a:lnTo>
                  <a:pt x="698" y="128"/>
                </a:lnTo>
                <a:lnTo>
                  <a:pt x="692" y="128"/>
                </a:lnTo>
                <a:lnTo>
                  <a:pt x="686" y="129"/>
                </a:lnTo>
                <a:lnTo>
                  <a:pt x="679" y="129"/>
                </a:lnTo>
                <a:lnTo>
                  <a:pt x="673" y="133"/>
                </a:lnTo>
                <a:lnTo>
                  <a:pt x="667" y="135"/>
                </a:lnTo>
                <a:lnTo>
                  <a:pt x="661" y="137"/>
                </a:lnTo>
                <a:lnTo>
                  <a:pt x="656" y="143"/>
                </a:lnTo>
                <a:lnTo>
                  <a:pt x="649" y="149"/>
                </a:lnTo>
                <a:lnTo>
                  <a:pt x="643" y="155"/>
                </a:lnTo>
                <a:lnTo>
                  <a:pt x="641" y="161"/>
                </a:lnTo>
                <a:lnTo>
                  <a:pt x="635" y="160"/>
                </a:lnTo>
                <a:lnTo>
                  <a:pt x="629" y="159"/>
                </a:lnTo>
                <a:lnTo>
                  <a:pt x="627" y="165"/>
                </a:lnTo>
                <a:lnTo>
                  <a:pt x="623" y="172"/>
                </a:lnTo>
                <a:lnTo>
                  <a:pt x="617" y="178"/>
                </a:lnTo>
                <a:lnTo>
                  <a:pt x="611" y="185"/>
                </a:lnTo>
                <a:lnTo>
                  <a:pt x="610" y="191"/>
                </a:lnTo>
                <a:lnTo>
                  <a:pt x="614" y="194"/>
                </a:lnTo>
                <a:lnTo>
                  <a:pt x="619" y="197"/>
                </a:lnTo>
                <a:lnTo>
                  <a:pt x="627" y="203"/>
                </a:lnTo>
                <a:lnTo>
                  <a:pt x="631" y="210"/>
                </a:lnTo>
                <a:lnTo>
                  <a:pt x="636" y="217"/>
                </a:lnTo>
                <a:lnTo>
                  <a:pt x="635" y="224"/>
                </a:lnTo>
                <a:lnTo>
                  <a:pt x="641" y="227"/>
                </a:lnTo>
                <a:lnTo>
                  <a:pt x="643" y="234"/>
                </a:lnTo>
                <a:lnTo>
                  <a:pt x="646" y="241"/>
                </a:lnTo>
                <a:lnTo>
                  <a:pt x="642" y="248"/>
                </a:lnTo>
                <a:lnTo>
                  <a:pt x="644" y="251"/>
                </a:lnTo>
                <a:lnTo>
                  <a:pt x="650" y="257"/>
                </a:lnTo>
                <a:lnTo>
                  <a:pt x="646" y="264"/>
                </a:lnTo>
                <a:lnTo>
                  <a:pt x="645" y="270"/>
                </a:lnTo>
                <a:lnTo>
                  <a:pt x="645" y="273"/>
                </a:lnTo>
                <a:lnTo>
                  <a:pt x="645" y="276"/>
                </a:lnTo>
                <a:lnTo>
                  <a:pt x="643" y="277"/>
                </a:lnTo>
                <a:lnTo>
                  <a:pt x="636" y="281"/>
                </a:lnTo>
                <a:lnTo>
                  <a:pt x="634" y="288"/>
                </a:lnTo>
                <a:lnTo>
                  <a:pt x="630" y="293"/>
                </a:lnTo>
                <a:lnTo>
                  <a:pt x="626" y="300"/>
                </a:lnTo>
                <a:lnTo>
                  <a:pt x="627" y="307"/>
                </a:lnTo>
                <a:lnTo>
                  <a:pt x="620" y="308"/>
                </a:lnTo>
                <a:lnTo>
                  <a:pt x="622" y="314"/>
                </a:lnTo>
                <a:lnTo>
                  <a:pt x="628" y="321"/>
                </a:lnTo>
                <a:lnTo>
                  <a:pt x="634" y="325"/>
                </a:lnTo>
                <a:lnTo>
                  <a:pt x="632" y="332"/>
                </a:lnTo>
                <a:lnTo>
                  <a:pt x="634" y="335"/>
                </a:lnTo>
                <a:lnTo>
                  <a:pt x="633" y="341"/>
                </a:lnTo>
                <a:lnTo>
                  <a:pt x="630" y="348"/>
                </a:lnTo>
                <a:lnTo>
                  <a:pt x="624" y="350"/>
                </a:lnTo>
                <a:lnTo>
                  <a:pt x="618" y="355"/>
                </a:lnTo>
                <a:lnTo>
                  <a:pt x="611" y="355"/>
                </a:lnTo>
                <a:lnTo>
                  <a:pt x="600" y="357"/>
                </a:lnTo>
                <a:lnTo>
                  <a:pt x="593" y="355"/>
                </a:lnTo>
                <a:lnTo>
                  <a:pt x="587" y="354"/>
                </a:lnTo>
                <a:lnTo>
                  <a:pt x="581" y="353"/>
                </a:lnTo>
                <a:lnTo>
                  <a:pt x="575" y="350"/>
                </a:lnTo>
                <a:lnTo>
                  <a:pt x="569" y="348"/>
                </a:lnTo>
                <a:lnTo>
                  <a:pt x="565" y="349"/>
                </a:lnTo>
                <a:lnTo>
                  <a:pt x="563" y="350"/>
                </a:lnTo>
                <a:lnTo>
                  <a:pt x="561" y="357"/>
                </a:lnTo>
                <a:lnTo>
                  <a:pt x="569" y="367"/>
                </a:lnTo>
                <a:lnTo>
                  <a:pt x="573" y="372"/>
                </a:lnTo>
                <a:lnTo>
                  <a:pt x="579" y="374"/>
                </a:lnTo>
                <a:lnTo>
                  <a:pt x="585" y="380"/>
                </a:lnTo>
                <a:lnTo>
                  <a:pt x="586" y="386"/>
                </a:lnTo>
                <a:lnTo>
                  <a:pt x="588" y="393"/>
                </a:lnTo>
                <a:lnTo>
                  <a:pt x="592" y="396"/>
                </a:lnTo>
                <a:lnTo>
                  <a:pt x="597" y="403"/>
                </a:lnTo>
                <a:lnTo>
                  <a:pt x="595" y="410"/>
                </a:lnTo>
                <a:lnTo>
                  <a:pt x="587" y="415"/>
                </a:lnTo>
                <a:lnTo>
                  <a:pt x="582" y="420"/>
                </a:lnTo>
                <a:lnTo>
                  <a:pt x="581" y="420"/>
                </a:lnTo>
                <a:lnTo>
                  <a:pt x="575" y="423"/>
                </a:lnTo>
                <a:lnTo>
                  <a:pt x="569" y="421"/>
                </a:lnTo>
                <a:lnTo>
                  <a:pt x="563" y="423"/>
                </a:lnTo>
                <a:lnTo>
                  <a:pt x="556" y="423"/>
                </a:lnTo>
                <a:lnTo>
                  <a:pt x="555" y="426"/>
                </a:lnTo>
                <a:lnTo>
                  <a:pt x="552" y="433"/>
                </a:lnTo>
                <a:lnTo>
                  <a:pt x="555" y="439"/>
                </a:lnTo>
                <a:lnTo>
                  <a:pt x="552" y="446"/>
                </a:lnTo>
                <a:lnTo>
                  <a:pt x="553" y="453"/>
                </a:lnTo>
                <a:lnTo>
                  <a:pt x="553" y="460"/>
                </a:lnTo>
                <a:lnTo>
                  <a:pt x="548" y="467"/>
                </a:lnTo>
                <a:lnTo>
                  <a:pt x="545" y="474"/>
                </a:lnTo>
                <a:lnTo>
                  <a:pt x="547" y="480"/>
                </a:lnTo>
                <a:lnTo>
                  <a:pt x="549" y="487"/>
                </a:lnTo>
                <a:lnTo>
                  <a:pt x="550" y="494"/>
                </a:lnTo>
                <a:lnTo>
                  <a:pt x="551" y="501"/>
                </a:lnTo>
                <a:lnTo>
                  <a:pt x="553" y="508"/>
                </a:lnTo>
                <a:lnTo>
                  <a:pt x="556" y="515"/>
                </a:lnTo>
                <a:lnTo>
                  <a:pt x="553" y="518"/>
                </a:lnTo>
                <a:lnTo>
                  <a:pt x="549" y="525"/>
                </a:lnTo>
                <a:lnTo>
                  <a:pt x="547" y="532"/>
                </a:lnTo>
                <a:lnTo>
                  <a:pt x="540" y="538"/>
                </a:lnTo>
                <a:lnTo>
                  <a:pt x="534" y="540"/>
                </a:lnTo>
                <a:lnTo>
                  <a:pt x="529" y="541"/>
                </a:lnTo>
                <a:lnTo>
                  <a:pt x="524" y="534"/>
                </a:lnTo>
                <a:lnTo>
                  <a:pt x="521" y="527"/>
                </a:lnTo>
                <a:lnTo>
                  <a:pt x="515" y="526"/>
                </a:lnTo>
                <a:lnTo>
                  <a:pt x="509" y="524"/>
                </a:lnTo>
                <a:lnTo>
                  <a:pt x="508" y="531"/>
                </a:lnTo>
                <a:lnTo>
                  <a:pt x="501" y="528"/>
                </a:lnTo>
                <a:lnTo>
                  <a:pt x="495" y="528"/>
                </a:lnTo>
                <a:lnTo>
                  <a:pt x="489" y="524"/>
                </a:lnTo>
                <a:lnTo>
                  <a:pt x="485" y="530"/>
                </a:lnTo>
                <a:lnTo>
                  <a:pt x="481" y="536"/>
                </a:lnTo>
                <a:lnTo>
                  <a:pt x="475" y="539"/>
                </a:lnTo>
                <a:lnTo>
                  <a:pt x="468" y="544"/>
                </a:lnTo>
                <a:lnTo>
                  <a:pt x="462" y="548"/>
                </a:lnTo>
                <a:lnTo>
                  <a:pt x="456" y="548"/>
                </a:lnTo>
                <a:lnTo>
                  <a:pt x="459" y="555"/>
                </a:lnTo>
                <a:lnTo>
                  <a:pt x="465" y="557"/>
                </a:lnTo>
                <a:lnTo>
                  <a:pt x="470" y="562"/>
                </a:lnTo>
                <a:lnTo>
                  <a:pt x="470" y="563"/>
                </a:lnTo>
                <a:lnTo>
                  <a:pt x="458" y="567"/>
                </a:lnTo>
                <a:lnTo>
                  <a:pt x="452" y="570"/>
                </a:lnTo>
                <a:lnTo>
                  <a:pt x="446" y="572"/>
                </a:lnTo>
                <a:lnTo>
                  <a:pt x="439" y="571"/>
                </a:lnTo>
                <a:lnTo>
                  <a:pt x="435" y="571"/>
                </a:lnTo>
                <a:lnTo>
                  <a:pt x="431" y="571"/>
                </a:lnTo>
                <a:lnTo>
                  <a:pt x="426" y="570"/>
                </a:lnTo>
                <a:lnTo>
                  <a:pt x="426" y="564"/>
                </a:lnTo>
                <a:lnTo>
                  <a:pt x="420" y="565"/>
                </a:lnTo>
                <a:lnTo>
                  <a:pt x="414" y="570"/>
                </a:lnTo>
                <a:lnTo>
                  <a:pt x="413" y="571"/>
                </a:lnTo>
                <a:lnTo>
                  <a:pt x="407" y="577"/>
                </a:lnTo>
                <a:lnTo>
                  <a:pt x="404" y="584"/>
                </a:lnTo>
                <a:lnTo>
                  <a:pt x="399" y="591"/>
                </a:lnTo>
                <a:lnTo>
                  <a:pt x="393" y="592"/>
                </a:lnTo>
                <a:lnTo>
                  <a:pt x="392" y="592"/>
                </a:lnTo>
                <a:lnTo>
                  <a:pt x="391" y="599"/>
                </a:lnTo>
                <a:lnTo>
                  <a:pt x="390" y="606"/>
                </a:lnTo>
                <a:lnTo>
                  <a:pt x="389" y="613"/>
                </a:lnTo>
                <a:lnTo>
                  <a:pt x="389" y="620"/>
                </a:lnTo>
                <a:lnTo>
                  <a:pt x="391" y="627"/>
                </a:lnTo>
                <a:lnTo>
                  <a:pt x="394" y="633"/>
                </a:lnTo>
                <a:lnTo>
                  <a:pt x="394" y="640"/>
                </a:lnTo>
                <a:lnTo>
                  <a:pt x="395" y="648"/>
                </a:lnTo>
                <a:lnTo>
                  <a:pt x="393" y="654"/>
                </a:lnTo>
                <a:lnTo>
                  <a:pt x="392" y="661"/>
                </a:lnTo>
                <a:lnTo>
                  <a:pt x="396" y="668"/>
                </a:lnTo>
                <a:lnTo>
                  <a:pt x="398" y="673"/>
                </a:lnTo>
                <a:lnTo>
                  <a:pt x="392" y="680"/>
                </a:lnTo>
                <a:lnTo>
                  <a:pt x="387" y="683"/>
                </a:lnTo>
                <a:lnTo>
                  <a:pt x="368" y="688"/>
                </a:lnTo>
                <a:lnTo>
                  <a:pt x="365" y="689"/>
                </a:lnTo>
                <a:lnTo>
                  <a:pt x="364" y="691"/>
                </a:lnTo>
                <a:lnTo>
                  <a:pt x="358" y="692"/>
                </a:lnTo>
                <a:lnTo>
                  <a:pt x="351" y="694"/>
                </a:lnTo>
                <a:lnTo>
                  <a:pt x="346" y="696"/>
                </a:lnTo>
                <a:lnTo>
                  <a:pt x="340" y="699"/>
                </a:lnTo>
                <a:lnTo>
                  <a:pt x="334" y="701"/>
                </a:lnTo>
                <a:lnTo>
                  <a:pt x="328" y="703"/>
                </a:lnTo>
                <a:lnTo>
                  <a:pt x="321" y="704"/>
                </a:lnTo>
                <a:lnTo>
                  <a:pt x="318" y="703"/>
                </a:lnTo>
                <a:lnTo>
                  <a:pt x="316" y="702"/>
                </a:lnTo>
                <a:lnTo>
                  <a:pt x="313" y="702"/>
                </a:lnTo>
                <a:lnTo>
                  <a:pt x="307" y="701"/>
                </a:lnTo>
                <a:lnTo>
                  <a:pt x="306" y="701"/>
                </a:lnTo>
                <a:lnTo>
                  <a:pt x="301" y="701"/>
                </a:lnTo>
                <a:lnTo>
                  <a:pt x="294" y="701"/>
                </a:lnTo>
                <a:lnTo>
                  <a:pt x="288" y="702"/>
                </a:lnTo>
                <a:lnTo>
                  <a:pt x="282" y="704"/>
                </a:lnTo>
                <a:lnTo>
                  <a:pt x="276" y="706"/>
                </a:lnTo>
                <a:lnTo>
                  <a:pt x="271" y="713"/>
                </a:lnTo>
                <a:lnTo>
                  <a:pt x="265" y="713"/>
                </a:lnTo>
                <a:lnTo>
                  <a:pt x="258" y="712"/>
                </a:lnTo>
                <a:lnTo>
                  <a:pt x="252" y="710"/>
                </a:lnTo>
                <a:lnTo>
                  <a:pt x="246" y="709"/>
                </a:lnTo>
                <a:lnTo>
                  <a:pt x="240" y="708"/>
                </a:lnTo>
                <a:lnTo>
                  <a:pt x="234" y="708"/>
                </a:lnTo>
                <a:lnTo>
                  <a:pt x="227" y="708"/>
                </a:lnTo>
                <a:lnTo>
                  <a:pt x="220" y="709"/>
                </a:lnTo>
                <a:lnTo>
                  <a:pt x="215" y="710"/>
                </a:lnTo>
                <a:lnTo>
                  <a:pt x="212" y="710"/>
                </a:lnTo>
                <a:lnTo>
                  <a:pt x="206" y="710"/>
                </a:lnTo>
                <a:lnTo>
                  <a:pt x="192" y="712"/>
                </a:lnTo>
                <a:lnTo>
                  <a:pt x="187" y="713"/>
                </a:lnTo>
                <a:lnTo>
                  <a:pt x="174" y="714"/>
                </a:lnTo>
                <a:lnTo>
                  <a:pt x="167" y="714"/>
                </a:lnTo>
                <a:lnTo>
                  <a:pt x="161" y="712"/>
                </a:lnTo>
                <a:lnTo>
                  <a:pt x="155" y="710"/>
                </a:lnTo>
                <a:lnTo>
                  <a:pt x="149" y="708"/>
                </a:lnTo>
                <a:lnTo>
                  <a:pt x="142" y="705"/>
                </a:lnTo>
                <a:lnTo>
                  <a:pt x="136" y="703"/>
                </a:lnTo>
                <a:lnTo>
                  <a:pt x="130" y="701"/>
                </a:lnTo>
                <a:lnTo>
                  <a:pt x="124" y="699"/>
                </a:lnTo>
                <a:lnTo>
                  <a:pt x="118" y="696"/>
                </a:lnTo>
                <a:lnTo>
                  <a:pt x="110" y="694"/>
                </a:lnTo>
                <a:lnTo>
                  <a:pt x="105" y="692"/>
                </a:lnTo>
                <a:lnTo>
                  <a:pt x="98" y="691"/>
                </a:lnTo>
                <a:lnTo>
                  <a:pt x="92" y="687"/>
                </a:lnTo>
                <a:lnTo>
                  <a:pt x="86" y="686"/>
                </a:lnTo>
                <a:lnTo>
                  <a:pt x="79" y="684"/>
                </a:lnTo>
                <a:lnTo>
                  <a:pt x="73" y="681"/>
                </a:lnTo>
                <a:lnTo>
                  <a:pt x="67" y="679"/>
                </a:lnTo>
                <a:lnTo>
                  <a:pt x="70" y="675"/>
                </a:lnTo>
                <a:lnTo>
                  <a:pt x="74" y="668"/>
                </a:lnTo>
                <a:lnTo>
                  <a:pt x="74" y="667"/>
                </a:lnTo>
                <a:lnTo>
                  <a:pt x="79" y="660"/>
                </a:lnTo>
                <a:lnTo>
                  <a:pt x="79" y="657"/>
                </a:lnTo>
                <a:lnTo>
                  <a:pt x="85" y="652"/>
                </a:lnTo>
                <a:lnTo>
                  <a:pt x="93" y="638"/>
                </a:lnTo>
                <a:lnTo>
                  <a:pt x="97" y="631"/>
                </a:lnTo>
                <a:lnTo>
                  <a:pt x="101" y="624"/>
                </a:lnTo>
                <a:lnTo>
                  <a:pt x="105" y="617"/>
                </a:lnTo>
                <a:lnTo>
                  <a:pt x="109" y="611"/>
                </a:lnTo>
                <a:lnTo>
                  <a:pt x="113" y="604"/>
                </a:lnTo>
                <a:lnTo>
                  <a:pt x="113" y="600"/>
                </a:lnTo>
                <a:lnTo>
                  <a:pt x="112" y="593"/>
                </a:lnTo>
                <a:lnTo>
                  <a:pt x="113" y="592"/>
                </a:lnTo>
                <a:lnTo>
                  <a:pt x="113" y="591"/>
                </a:lnTo>
                <a:lnTo>
                  <a:pt x="113" y="583"/>
                </a:lnTo>
                <a:lnTo>
                  <a:pt x="110" y="576"/>
                </a:lnTo>
                <a:lnTo>
                  <a:pt x="107" y="570"/>
                </a:lnTo>
                <a:lnTo>
                  <a:pt x="106" y="563"/>
                </a:lnTo>
                <a:lnTo>
                  <a:pt x="105" y="562"/>
                </a:lnTo>
                <a:lnTo>
                  <a:pt x="101" y="558"/>
                </a:lnTo>
                <a:lnTo>
                  <a:pt x="97" y="558"/>
                </a:lnTo>
                <a:lnTo>
                  <a:pt x="91" y="557"/>
                </a:lnTo>
                <a:lnTo>
                  <a:pt x="86" y="556"/>
                </a:lnTo>
                <a:lnTo>
                  <a:pt x="81" y="556"/>
                </a:lnTo>
                <a:lnTo>
                  <a:pt x="75" y="554"/>
                </a:lnTo>
                <a:lnTo>
                  <a:pt x="69" y="554"/>
                </a:lnTo>
                <a:lnTo>
                  <a:pt x="65" y="552"/>
                </a:lnTo>
                <a:lnTo>
                  <a:pt x="61" y="551"/>
                </a:lnTo>
                <a:lnTo>
                  <a:pt x="55" y="550"/>
                </a:lnTo>
                <a:lnTo>
                  <a:pt x="48" y="544"/>
                </a:lnTo>
                <a:lnTo>
                  <a:pt x="45" y="538"/>
                </a:lnTo>
                <a:lnTo>
                  <a:pt x="46" y="531"/>
                </a:lnTo>
                <a:lnTo>
                  <a:pt x="44" y="524"/>
                </a:lnTo>
                <a:lnTo>
                  <a:pt x="43" y="517"/>
                </a:lnTo>
                <a:lnTo>
                  <a:pt x="42" y="510"/>
                </a:lnTo>
                <a:lnTo>
                  <a:pt x="40" y="507"/>
                </a:lnTo>
                <a:lnTo>
                  <a:pt x="42" y="500"/>
                </a:lnTo>
                <a:lnTo>
                  <a:pt x="42" y="493"/>
                </a:lnTo>
                <a:lnTo>
                  <a:pt x="40" y="486"/>
                </a:lnTo>
                <a:lnTo>
                  <a:pt x="37" y="479"/>
                </a:lnTo>
                <a:lnTo>
                  <a:pt x="35" y="472"/>
                </a:lnTo>
                <a:lnTo>
                  <a:pt x="32" y="466"/>
                </a:lnTo>
                <a:lnTo>
                  <a:pt x="30" y="459"/>
                </a:lnTo>
                <a:lnTo>
                  <a:pt x="27" y="452"/>
                </a:lnTo>
                <a:lnTo>
                  <a:pt x="23" y="445"/>
                </a:lnTo>
                <a:lnTo>
                  <a:pt x="21" y="438"/>
                </a:lnTo>
                <a:lnTo>
                  <a:pt x="18" y="431"/>
                </a:lnTo>
                <a:lnTo>
                  <a:pt x="16" y="425"/>
                </a:lnTo>
                <a:lnTo>
                  <a:pt x="15" y="418"/>
                </a:lnTo>
                <a:lnTo>
                  <a:pt x="22" y="405"/>
                </a:lnTo>
                <a:lnTo>
                  <a:pt x="28" y="398"/>
                </a:lnTo>
                <a:lnTo>
                  <a:pt x="32" y="391"/>
                </a:lnTo>
                <a:lnTo>
                  <a:pt x="28" y="387"/>
                </a:lnTo>
                <a:lnTo>
                  <a:pt x="21" y="386"/>
                </a:lnTo>
                <a:lnTo>
                  <a:pt x="18" y="386"/>
                </a:lnTo>
                <a:lnTo>
                  <a:pt x="18" y="387"/>
                </a:lnTo>
                <a:lnTo>
                  <a:pt x="11" y="385"/>
                </a:lnTo>
                <a:lnTo>
                  <a:pt x="5" y="379"/>
                </a:lnTo>
                <a:lnTo>
                  <a:pt x="4" y="372"/>
                </a:lnTo>
                <a:lnTo>
                  <a:pt x="5" y="365"/>
                </a:lnTo>
                <a:lnTo>
                  <a:pt x="4" y="359"/>
                </a:lnTo>
                <a:lnTo>
                  <a:pt x="2" y="354"/>
                </a:lnTo>
                <a:lnTo>
                  <a:pt x="0" y="34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5" name="Freeform 504"/>
          <p:cNvSpPr>
            <a:spLocks/>
          </p:cNvSpPr>
          <p:nvPr/>
        </p:nvSpPr>
        <p:spPr bwMode="auto">
          <a:xfrm>
            <a:off x="6273800" y="1971675"/>
            <a:ext cx="6350" cy="0"/>
          </a:xfrm>
          <a:custGeom>
            <a:avLst/>
            <a:gdLst>
              <a:gd name="T0" fmla="*/ 0 w 12"/>
              <a:gd name="T1" fmla="*/ 0 h 1"/>
              <a:gd name="T2" fmla="*/ 2147483647 w 12"/>
              <a:gd name="T3" fmla="*/ 0 h 1"/>
              <a:gd name="T4" fmla="*/ 2147483647 w 12"/>
              <a:gd name="T5" fmla="*/ 0 h 1"/>
              <a:gd name="T6" fmla="*/ 2147483647 w 12"/>
              <a:gd name="T7" fmla="*/ 0 h 1"/>
              <a:gd name="T8" fmla="*/ 0 w 12"/>
              <a:gd name="T9" fmla="*/ 0 h 1"/>
              <a:gd name="T10" fmla="*/ 0 60000 65536"/>
              <a:gd name="T11" fmla="*/ 0 60000 65536"/>
              <a:gd name="T12" fmla="*/ 0 60000 65536"/>
              <a:gd name="T13" fmla="*/ 0 60000 65536"/>
              <a:gd name="T14" fmla="*/ 0 60000 65536"/>
              <a:gd name="T15" fmla="*/ 0 w 12"/>
              <a:gd name="T16" fmla="*/ 0 h 1"/>
              <a:gd name="T17" fmla="*/ 12 w 12"/>
              <a:gd name="T18" fmla="*/ 0 h 1"/>
            </a:gdLst>
            <a:ahLst/>
            <a:cxnLst>
              <a:cxn ang="T10">
                <a:pos x="T0" y="T1"/>
              </a:cxn>
              <a:cxn ang="T11">
                <a:pos x="T2" y="T3"/>
              </a:cxn>
              <a:cxn ang="T12">
                <a:pos x="T4" y="T5"/>
              </a:cxn>
              <a:cxn ang="T13">
                <a:pos x="T6" y="T7"/>
              </a:cxn>
              <a:cxn ang="T14">
                <a:pos x="T8" y="T9"/>
              </a:cxn>
            </a:cxnLst>
            <a:rect l="T15" t="T16" r="T17" b="T18"/>
            <a:pathLst>
              <a:path w="12" h="1">
                <a:moveTo>
                  <a:pt x="0" y="0"/>
                </a:moveTo>
                <a:lnTo>
                  <a:pt x="6" y="0"/>
                </a:lnTo>
                <a:lnTo>
                  <a:pt x="12" y="1"/>
                </a:lnTo>
                <a:lnTo>
                  <a:pt x="5"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6" name="Freeform 505"/>
          <p:cNvSpPr>
            <a:spLocks/>
          </p:cNvSpPr>
          <p:nvPr/>
        </p:nvSpPr>
        <p:spPr bwMode="auto">
          <a:xfrm>
            <a:off x="7348538" y="4703763"/>
            <a:ext cx="9525" cy="6350"/>
          </a:xfrm>
          <a:custGeom>
            <a:avLst/>
            <a:gdLst>
              <a:gd name="T0" fmla="*/ 2147483647 w 20"/>
              <a:gd name="T1" fmla="*/ 0 h 13"/>
              <a:gd name="T2" fmla="*/ 0 w 20"/>
              <a:gd name="T3" fmla="*/ 2147483647 h 13"/>
              <a:gd name="T4" fmla="*/ 2147483647 w 20"/>
              <a:gd name="T5" fmla="*/ 2147483647 h 13"/>
              <a:gd name="T6" fmla="*/ 2147483647 w 20"/>
              <a:gd name="T7" fmla="*/ 2147483647 h 13"/>
              <a:gd name="T8" fmla="*/ 2147483647 w 20"/>
              <a:gd name="T9" fmla="*/ 2147483647 h 13"/>
              <a:gd name="T10" fmla="*/ 2147483647 w 20"/>
              <a:gd name="T11" fmla="*/ 2147483647 h 13"/>
              <a:gd name="T12" fmla="*/ 2147483647 w 20"/>
              <a:gd name="T13" fmla="*/ 2147483647 h 13"/>
              <a:gd name="T14" fmla="*/ 2147483647 w 20"/>
              <a:gd name="T15" fmla="*/ 0 h 13"/>
              <a:gd name="T16" fmla="*/ 2147483647 w 20"/>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3"/>
              <a:gd name="T29" fmla="*/ 20 w 20"/>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3">
                <a:moveTo>
                  <a:pt x="5" y="0"/>
                </a:moveTo>
                <a:lnTo>
                  <a:pt x="0" y="3"/>
                </a:lnTo>
                <a:lnTo>
                  <a:pt x="2" y="10"/>
                </a:lnTo>
                <a:lnTo>
                  <a:pt x="7" y="13"/>
                </a:lnTo>
                <a:lnTo>
                  <a:pt x="14" y="10"/>
                </a:lnTo>
                <a:lnTo>
                  <a:pt x="20" y="3"/>
                </a:lnTo>
                <a:lnTo>
                  <a:pt x="17" y="3"/>
                </a:lnTo>
                <a:lnTo>
                  <a:pt x="11" y="0"/>
                </a:lnTo>
                <a:lnTo>
                  <a:pt x="5"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7" name="Freeform 506"/>
          <p:cNvSpPr>
            <a:spLocks/>
          </p:cNvSpPr>
          <p:nvPr/>
        </p:nvSpPr>
        <p:spPr bwMode="auto">
          <a:xfrm>
            <a:off x="7712075" y="2725738"/>
            <a:ext cx="11113" cy="7937"/>
          </a:xfrm>
          <a:custGeom>
            <a:avLst/>
            <a:gdLst>
              <a:gd name="T0" fmla="*/ 2147483647 w 19"/>
              <a:gd name="T1" fmla="*/ 2147483647 h 14"/>
              <a:gd name="T2" fmla="*/ 0 w 19"/>
              <a:gd name="T3" fmla="*/ 2147483647 h 14"/>
              <a:gd name="T4" fmla="*/ 2147483647 w 19"/>
              <a:gd name="T5" fmla="*/ 2147483647 h 14"/>
              <a:gd name="T6" fmla="*/ 2147483647 w 19"/>
              <a:gd name="T7" fmla="*/ 2147483647 h 14"/>
              <a:gd name="T8" fmla="*/ 2147483647 w 19"/>
              <a:gd name="T9" fmla="*/ 2147483647 h 14"/>
              <a:gd name="T10" fmla="*/ 2147483647 w 19"/>
              <a:gd name="T11" fmla="*/ 2147483647 h 14"/>
              <a:gd name="T12" fmla="*/ 2147483647 w 19"/>
              <a:gd name="T13" fmla="*/ 0 h 14"/>
              <a:gd name="T14" fmla="*/ 2147483647 w 19"/>
              <a:gd name="T15" fmla="*/ 0 h 14"/>
              <a:gd name="T16" fmla="*/ 2147483647 w 19"/>
              <a:gd name="T17" fmla="*/ 2147483647 h 14"/>
              <a:gd name="T18" fmla="*/ 2147483647 w 19"/>
              <a:gd name="T19" fmla="*/ 214748364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4"/>
              <a:gd name="T32" fmla="*/ 19 w 19"/>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4">
                <a:moveTo>
                  <a:pt x="1" y="8"/>
                </a:moveTo>
                <a:lnTo>
                  <a:pt x="0" y="14"/>
                </a:lnTo>
                <a:lnTo>
                  <a:pt x="6" y="12"/>
                </a:lnTo>
                <a:lnTo>
                  <a:pt x="12" y="12"/>
                </a:lnTo>
                <a:lnTo>
                  <a:pt x="19" y="14"/>
                </a:lnTo>
                <a:lnTo>
                  <a:pt x="15" y="8"/>
                </a:lnTo>
                <a:lnTo>
                  <a:pt x="16" y="0"/>
                </a:lnTo>
                <a:lnTo>
                  <a:pt x="10" y="0"/>
                </a:lnTo>
                <a:lnTo>
                  <a:pt x="4" y="4"/>
                </a:lnTo>
                <a:lnTo>
                  <a:pt x="1"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8" name="Freeform 507"/>
          <p:cNvSpPr>
            <a:spLocks/>
          </p:cNvSpPr>
          <p:nvPr/>
        </p:nvSpPr>
        <p:spPr bwMode="auto">
          <a:xfrm>
            <a:off x="7727950" y="2724150"/>
            <a:ext cx="22225" cy="19050"/>
          </a:xfrm>
          <a:custGeom>
            <a:avLst/>
            <a:gdLst>
              <a:gd name="T0" fmla="*/ 0 w 44"/>
              <a:gd name="T1" fmla="*/ 2147483647 h 42"/>
              <a:gd name="T2" fmla="*/ 2147483647 w 44"/>
              <a:gd name="T3" fmla="*/ 2147483647 h 42"/>
              <a:gd name="T4" fmla="*/ 2147483647 w 44"/>
              <a:gd name="T5" fmla="*/ 2147483647 h 42"/>
              <a:gd name="T6" fmla="*/ 2147483647 w 44"/>
              <a:gd name="T7" fmla="*/ 2147483647 h 42"/>
              <a:gd name="T8" fmla="*/ 2147483647 w 44"/>
              <a:gd name="T9" fmla="*/ 2147483647 h 42"/>
              <a:gd name="T10" fmla="*/ 2147483647 w 44"/>
              <a:gd name="T11" fmla="*/ 2147483647 h 42"/>
              <a:gd name="T12" fmla="*/ 2147483647 w 44"/>
              <a:gd name="T13" fmla="*/ 2147483647 h 42"/>
              <a:gd name="T14" fmla="*/ 2147483647 w 44"/>
              <a:gd name="T15" fmla="*/ 2147483647 h 42"/>
              <a:gd name="T16" fmla="*/ 2147483647 w 44"/>
              <a:gd name="T17" fmla="*/ 2147483647 h 42"/>
              <a:gd name="T18" fmla="*/ 2147483647 w 44"/>
              <a:gd name="T19" fmla="*/ 2147483647 h 42"/>
              <a:gd name="T20" fmla="*/ 2147483647 w 44"/>
              <a:gd name="T21" fmla="*/ 2147483647 h 42"/>
              <a:gd name="T22" fmla="*/ 2147483647 w 44"/>
              <a:gd name="T23" fmla="*/ 2147483647 h 42"/>
              <a:gd name="T24" fmla="*/ 2147483647 w 44"/>
              <a:gd name="T25" fmla="*/ 2147483647 h 42"/>
              <a:gd name="T26" fmla="*/ 2147483647 w 44"/>
              <a:gd name="T27" fmla="*/ 2147483647 h 42"/>
              <a:gd name="T28" fmla="*/ 2147483647 w 44"/>
              <a:gd name="T29" fmla="*/ 2147483647 h 42"/>
              <a:gd name="T30" fmla="*/ 2147483647 w 44"/>
              <a:gd name="T31" fmla="*/ 2147483647 h 42"/>
              <a:gd name="T32" fmla="*/ 2147483647 w 44"/>
              <a:gd name="T33" fmla="*/ 2147483647 h 42"/>
              <a:gd name="T34" fmla="*/ 2147483647 w 44"/>
              <a:gd name="T35" fmla="*/ 2147483647 h 42"/>
              <a:gd name="T36" fmla="*/ 2147483647 w 44"/>
              <a:gd name="T37" fmla="*/ 2147483647 h 42"/>
              <a:gd name="T38" fmla="*/ 2147483647 w 44"/>
              <a:gd name="T39" fmla="*/ 2147483647 h 42"/>
              <a:gd name="T40" fmla="*/ 2147483647 w 44"/>
              <a:gd name="T41" fmla="*/ 0 h 42"/>
              <a:gd name="T42" fmla="*/ 2147483647 w 44"/>
              <a:gd name="T43" fmla="*/ 2147483647 h 42"/>
              <a:gd name="T44" fmla="*/ 2147483647 w 44"/>
              <a:gd name="T45" fmla="*/ 2147483647 h 42"/>
              <a:gd name="T46" fmla="*/ 0 w 44"/>
              <a:gd name="T47" fmla="*/ 2147483647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4"/>
              <a:gd name="T73" fmla="*/ 0 h 42"/>
              <a:gd name="T74" fmla="*/ 44 w 44"/>
              <a:gd name="T75" fmla="*/ 42 h 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4" h="42">
                <a:moveTo>
                  <a:pt x="0" y="16"/>
                </a:moveTo>
                <a:lnTo>
                  <a:pt x="1" y="22"/>
                </a:lnTo>
                <a:lnTo>
                  <a:pt x="4" y="30"/>
                </a:lnTo>
                <a:lnTo>
                  <a:pt x="10" y="26"/>
                </a:lnTo>
                <a:lnTo>
                  <a:pt x="16" y="27"/>
                </a:lnTo>
                <a:lnTo>
                  <a:pt x="23" y="32"/>
                </a:lnTo>
                <a:lnTo>
                  <a:pt x="29" y="36"/>
                </a:lnTo>
                <a:lnTo>
                  <a:pt x="35" y="42"/>
                </a:lnTo>
                <a:lnTo>
                  <a:pt x="41" y="38"/>
                </a:lnTo>
                <a:lnTo>
                  <a:pt x="44" y="31"/>
                </a:lnTo>
                <a:lnTo>
                  <a:pt x="39" y="24"/>
                </a:lnTo>
                <a:lnTo>
                  <a:pt x="38" y="17"/>
                </a:lnTo>
                <a:lnTo>
                  <a:pt x="39" y="16"/>
                </a:lnTo>
                <a:lnTo>
                  <a:pt x="33" y="10"/>
                </a:lnTo>
                <a:lnTo>
                  <a:pt x="28" y="16"/>
                </a:lnTo>
                <a:lnTo>
                  <a:pt x="27" y="16"/>
                </a:lnTo>
                <a:lnTo>
                  <a:pt x="27" y="8"/>
                </a:lnTo>
                <a:lnTo>
                  <a:pt x="20" y="4"/>
                </a:lnTo>
                <a:lnTo>
                  <a:pt x="15" y="4"/>
                </a:lnTo>
                <a:lnTo>
                  <a:pt x="9" y="4"/>
                </a:lnTo>
                <a:lnTo>
                  <a:pt x="3" y="0"/>
                </a:lnTo>
                <a:lnTo>
                  <a:pt x="1" y="7"/>
                </a:lnTo>
                <a:lnTo>
                  <a:pt x="3" y="14"/>
                </a:lnTo>
                <a:lnTo>
                  <a:pt x="0" y="1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19" name="Freeform 508"/>
          <p:cNvSpPr>
            <a:spLocks/>
          </p:cNvSpPr>
          <p:nvPr/>
        </p:nvSpPr>
        <p:spPr bwMode="auto">
          <a:xfrm>
            <a:off x="7747000" y="2746375"/>
            <a:ext cx="4763" cy="4763"/>
          </a:xfrm>
          <a:custGeom>
            <a:avLst/>
            <a:gdLst>
              <a:gd name="T0" fmla="*/ 2147483647 w 10"/>
              <a:gd name="T1" fmla="*/ 2147483647 h 12"/>
              <a:gd name="T2" fmla="*/ 2147483647 w 10"/>
              <a:gd name="T3" fmla="*/ 2147483647 h 12"/>
              <a:gd name="T4" fmla="*/ 0 w 10"/>
              <a:gd name="T5" fmla="*/ 0 h 12"/>
              <a:gd name="T6" fmla="*/ 2147483647 w 10"/>
              <a:gd name="T7" fmla="*/ 2147483647 h 12"/>
              <a:gd name="T8" fmla="*/ 2147483647 w 10"/>
              <a:gd name="T9" fmla="*/ 2147483647 h 12"/>
              <a:gd name="T10" fmla="*/ 2147483647 w 10"/>
              <a:gd name="T11" fmla="*/ 2147483647 h 12"/>
              <a:gd name="T12" fmla="*/ 0 60000 65536"/>
              <a:gd name="T13" fmla="*/ 0 60000 65536"/>
              <a:gd name="T14" fmla="*/ 0 60000 65536"/>
              <a:gd name="T15" fmla="*/ 0 60000 65536"/>
              <a:gd name="T16" fmla="*/ 0 60000 65536"/>
              <a:gd name="T17" fmla="*/ 0 60000 65536"/>
              <a:gd name="T18" fmla="*/ 0 w 10"/>
              <a:gd name="T19" fmla="*/ 0 h 12"/>
              <a:gd name="T20" fmla="*/ 10 w 1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0" h="12">
                <a:moveTo>
                  <a:pt x="10" y="12"/>
                </a:moveTo>
                <a:lnTo>
                  <a:pt x="5" y="6"/>
                </a:lnTo>
                <a:lnTo>
                  <a:pt x="0" y="0"/>
                </a:lnTo>
                <a:lnTo>
                  <a:pt x="2" y="7"/>
                </a:lnTo>
                <a:lnTo>
                  <a:pt x="8" y="12"/>
                </a:lnTo>
                <a:lnTo>
                  <a:pt x="10"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0" name="Freeform 509"/>
          <p:cNvSpPr>
            <a:spLocks/>
          </p:cNvSpPr>
          <p:nvPr/>
        </p:nvSpPr>
        <p:spPr bwMode="auto">
          <a:xfrm>
            <a:off x="7753350" y="2747963"/>
            <a:ext cx="3175" cy="3175"/>
          </a:xfrm>
          <a:custGeom>
            <a:avLst/>
            <a:gdLst>
              <a:gd name="T0" fmla="*/ 0 w 6"/>
              <a:gd name="T1" fmla="*/ 2147483647 h 10"/>
              <a:gd name="T2" fmla="*/ 2147483647 w 6"/>
              <a:gd name="T3" fmla="*/ 2147483647 h 10"/>
              <a:gd name="T4" fmla="*/ 0 w 6"/>
              <a:gd name="T5" fmla="*/ 0 h 10"/>
              <a:gd name="T6" fmla="*/ 2147483647 w 6"/>
              <a:gd name="T7" fmla="*/ 2147483647 h 10"/>
              <a:gd name="T8" fmla="*/ 0 w 6"/>
              <a:gd name="T9" fmla="*/ 2147483647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0" y="10"/>
                </a:moveTo>
                <a:lnTo>
                  <a:pt x="6" y="4"/>
                </a:lnTo>
                <a:lnTo>
                  <a:pt x="0" y="0"/>
                </a:lnTo>
                <a:lnTo>
                  <a:pt x="1" y="7"/>
                </a:lnTo>
                <a:lnTo>
                  <a:pt x="0" y="1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1" name="Freeform 510"/>
          <p:cNvSpPr>
            <a:spLocks/>
          </p:cNvSpPr>
          <p:nvPr/>
        </p:nvSpPr>
        <p:spPr bwMode="auto">
          <a:xfrm>
            <a:off x="7872413" y="2749550"/>
            <a:ext cx="227012" cy="306388"/>
          </a:xfrm>
          <a:custGeom>
            <a:avLst/>
            <a:gdLst>
              <a:gd name="T0" fmla="*/ 2147483647 w 481"/>
              <a:gd name="T1" fmla="*/ 2147483647 h 651"/>
              <a:gd name="T2" fmla="*/ 2147483647 w 481"/>
              <a:gd name="T3" fmla="*/ 2147483647 h 651"/>
              <a:gd name="T4" fmla="*/ 2147483647 w 481"/>
              <a:gd name="T5" fmla="*/ 2147483647 h 651"/>
              <a:gd name="T6" fmla="*/ 2147483647 w 481"/>
              <a:gd name="T7" fmla="*/ 2147483647 h 651"/>
              <a:gd name="T8" fmla="*/ 2147483647 w 481"/>
              <a:gd name="T9" fmla="*/ 2147483647 h 651"/>
              <a:gd name="T10" fmla="*/ 2147483647 w 481"/>
              <a:gd name="T11" fmla="*/ 2147483647 h 651"/>
              <a:gd name="T12" fmla="*/ 2147483647 w 481"/>
              <a:gd name="T13" fmla="*/ 2147483647 h 651"/>
              <a:gd name="T14" fmla="*/ 2147483647 w 481"/>
              <a:gd name="T15" fmla="*/ 2147483647 h 651"/>
              <a:gd name="T16" fmla="*/ 2147483647 w 481"/>
              <a:gd name="T17" fmla="*/ 2147483647 h 651"/>
              <a:gd name="T18" fmla="*/ 2147483647 w 481"/>
              <a:gd name="T19" fmla="*/ 2147483647 h 651"/>
              <a:gd name="T20" fmla="*/ 2147483647 w 481"/>
              <a:gd name="T21" fmla="*/ 2147483647 h 651"/>
              <a:gd name="T22" fmla="*/ 2147483647 w 481"/>
              <a:gd name="T23" fmla="*/ 2147483647 h 651"/>
              <a:gd name="T24" fmla="*/ 2147483647 w 481"/>
              <a:gd name="T25" fmla="*/ 2147483647 h 651"/>
              <a:gd name="T26" fmla="*/ 2147483647 w 481"/>
              <a:gd name="T27" fmla="*/ 2147483647 h 651"/>
              <a:gd name="T28" fmla="*/ 2147483647 w 481"/>
              <a:gd name="T29" fmla="*/ 2147483647 h 651"/>
              <a:gd name="T30" fmla="*/ 2147483647 w 481"/>
              <a:gd name="T31" fmla="*/ 2147483647 h 651"/>
              <a:gd name="T32" fmla="*/ 2147483647 w 481"/>
              <a:gd name="T33" fmla="*/ 2147483647 h 651"/>
              <a:gd name="T34" fmla="*/ 2147483647 w 481"/>
              <a:gd name="T35" fmla="*/ 2147483647 h 651"/>
              <a:gd name="T36" fmla="*/ 2147483647 w 481"/>
              <a:gd name="T37" fmla="*/ 2147483647 h 651"/>
              <a:gd name="T38" fmla="*/ 2147483647 w 481"/>
              <a:gd name="T39" fmla="*/ 2147483647 h 651"/>
              <a:gd name="T40" fmla="*/ 2147483647 w 481"/>
              <a:gd name="T41" fmla="*/ 2147483647 h 651"/>
              <a:gd name="T42" fmla="*/ 2147483647 w 481"/>
              <a:gd name="T43" fmla="*/ 2147483647 h 651"/>
              <a:gd name="T44" fmla="*/ 2147483647 w 481"/>
              <a:gd name="T45" fmla="*/ 2147483647 h 651"/>
              <a:gd name="T46" fmla="*/ 2147483647 w 481"/>
              <a:gd name="T47" fmla="*/ 2147483647 h 651"/>
              <a:gd name="T48" fmla="*/ 2147483647 w 481"/>
              <a:gd name="T49" fmla="*/ 2147483647 h 651"/>
              <a:gd name="T50" fmla="*/ 2147483647 w 481"/>
              <a:gd name="T51" fmla="*/ 2147483647 h 651"/>
              <a:gd name="T52" fmla="*/ 2147483647 w 481"/>
              <a:gd name="T53" fmla="*/ 2147483647 h 651"/>
              <a:gd name="T54" fmla="*/ 2147483647 w 481"/>
              <a:gd name="T55" fmla="*/ 2147483647 h 651"/>
              <a:gd name="T56" fmla="*/ 2147483647 w 481"/>
              <a:gd name="T57" fmla="*/ 2147483647 h 651"/>
              <a:gd name="T58" fmla="*/ 2147483647 w 481"/>
              <a:gd name="T59" fmla="*/ 2147483647 h 651"/>
              <a:gd name="T60" fmla="*/ 2147483647 w 481"/>
              <a:gd name="T61" fmla="*/ 2147483647 h 651"/>
              <a:gd name="T62" fmla="*/ 2147483647 w 481"/>
              <a:gd name="T63" fmla="*/ 2147483647 h 651"/>
              <a:gd name="T64" fmla="*/ 2147483647 w 481"/>
              <a:gd name="T65" fmla="*/ 2147483647 h 651"/>
              <a:gd name="T66" fmla="*/ 2147483647 w 481"/>
              <a:gd name="T67" fmla="*/ 2147483647 h 651"/>
              <a:gd name="T68" fmla="*/ 2147483647 w 481"/>
              <a:gd name="T69" fmla="*/ 2147483647 h 651"/>
              <a:gd name="T70" fmla="*/ 2147483647 w 481"/>
              <a:gd name="T71" fmla="*/ 2147483647 h 651"/>
              <a:gd name="T72" fmla="*/ 2147483647 w 481"/>
              <a:gd name="T73" fmla="*/ 2147483647 h 651"/>
              <a:gd name="T74" fmla="*/ 2147483647 w 481"/>
              <a:gd name="T75" fmla="*/ 2147483647 h 651"/>
              <a:gd name="T76" fmla="*/ 2147483647 w 481"/>
              <a:gd name="T77" fmla="*/ 2147483647 h 651"/>
              <a:gd name="T78" fmla="*/ 2147483647 w 481"/>
              <a:gd name="T79" fmla="*/ 2147483647 h 651"/>
              <a:gd name="T80" fmla="*/ 2147483647 w 481"/>
              <a:gd name="T81" fmla="*/ 2147483647 h 651"/>
              <a:gd name="T82" fmla="*/ 2147483647 w 481"/>
              <a:gd name="T83" fmla="*/ 2147483647 h 651"/>
              <a:gd name="T84" fmla="*/ 2147483647 w 481"/>
              <a:gd name="T85" fmla="*/ 2147483647 h 651"/>
              <a:gd name="T86" fmla="*/ 2147483647 w 481"/>
              <a:gd name="T87" fmla="*/ 2147483647 h 651"/>
              <a:gd name="T88" fmla="*/ 2147483647 w 481"/>
              <a:gd name="T89" fmla="*/ 2147483647 h 651"/>
              <a:gd name="T90" fmla="*/ 2147483647 w 481"/>
              <a:gd name="T91" fmla="*/ 2147483647 h 651"/>
              <a:gd name="T92" fmla="*/ 2147483647 w 481"/>
              <a:gd name="T93" fmla="*/ 2147483647 h 651"/>
              <a:gd name="T94" fmla="*/ 2147483647 w 481"/>
              <a:gd name="T95" fmla="*/ 2147483647 h 651"/>
              <a:gd name="T96" fmla="*/ 2147483647 w 481"/>
              <a:gd name="T97" fmla="*/ 2147483647 h 651"/>
              <a:gd name="T98" fmla="*/ 2147483647 w 481"/>
              <a:gd name="T99" fmla="*/ 2147483647 h 651"/>
              <a:gd name="T100" fmla="*/ 2147483647 w 481"/>
              <a:gd name="T101" fmla="*/ 2147483647 h 651"/>
              <a:gd name="T102" fmla="*/ 2147483647 w 481"/>
              <a:gd name="T103" fmla="*/ 2147483647 h 651"/>
              <a:gd name="T104" fmla="*/ 2147483647 w 481"/>
              <a:gd name="T105" fmla="*/ 2147483647 h 651"/>
              <a:gd name="T106" fmla="*/ 2147483647 w 481"/>
              <a:gd name="T107" fmla="*/ 2147483647 h 651"/>
              <a:gd name="T108" fmla="*/ 2147483647 w 481"/>
              <a:gd name="T109" fmla="*/ 2147483647 h 651"/>
              <a:gd name="T110" fmla="*/ 2147483647 w 481"/>
              <a:gd name="T111" fmla="*/ 2147483647 h 651"/>
              <a:gd name="T112" fmla="*/ 2147483647 w 481"/>
              <a:gd name="T113" fmla="*/ 2147483647 h 651"/>
              <a:gd name="T114" fmla="*/ 2147483647 w 481"/>
              <a:gd name="T115" fmla="*/ 2147483647 h 651"/>
              <a:gd name="T116" fmla="*/ 2147483647 w 481"/>
              <a:gd name="T117" fmla="*/ 2147483647 h 651"/>
              <a:gd name="T118" fmla="*/ 2147483647 w 481"/>
              <a:gd name="T119" fmla="*/ 2147483647 h 651"/>
              <a:gd name="T120" fmla="*/ 2147483647 w 481"/>
              <a:gd name="T121" fmla="*/ 2147483647 h 651"/>
              <a:gd name="T122" fmla="*/ 2147483647 w 481"/>
              <a:gd name="T123" fmla="*/ 2147483647 h 6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1"/>
              <a:gd name="T187" fmla="*/ 0 h 651"/>
              <a:gd name="T188" fmla="*/ 481 w 481"/>
              <a:gd name="T189" fmla="*/ 651 h 6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1" h="651">
                <a:moveTo>
                  <a:pt x="31" y="31"/>
                </a:moveTo>
                <a:lnTo>
                  <a:pt x="38" y="35"/>
                </a:lnTo>
                <a:lnTo>
                  <a:pt x="43" y="41"/>
                </a:lnTo>
                <a:lnTo>
                  <a:pt x="44" y="48"/>
                </a:lnTo>
                <a:lnTo>
                  <a:pt x="52" y="47"/>
                </a:lnTo>
                <a:lnTo>
                  <a:pt x="58" y="54"/>
                </a:lnTo>
                <a:lnTo>
                  <a:pt x="51" y="55"/>
                </a:lnTo>
                <a:lnTo>
                  <a:pt x="44" y="55"/>
                </a:lnTo>
                <a:lnTo>
                  <a:pt x="48" y="62"/>
                </a:lnTo>
                <a:lnTo>
                  <a:pt x="55" y="63"/>
                </a:lnTo>
                <a:lnTo>
                  <a:pt x="61" y="66"/>
                </a:lnTo>
                <a:lnTo>
                  <a:pt x="58" y="74"/>
                </a:lnTo>
                <a:lnTo>
                  <a:pt x="52" y="79"/>
                </a:lnTo>
                <a:lnTo>
                  <a:pt x="44" y="77"/>
                </a:lnTo>
                <a:lnTo>
                  <a:pt x="40" y="70"/>
                </a:lnTo>
                <a:lnTo>
                  <a:pt x="34" y="68"/>
                </a:lnTo>
                <a:lnTo>
                  <a:pt x="28" y="71"/>
                </a:lnTo>
                <a:lnTo>
                  <a:pt x="23" y="77"/>
                </a:lnTo>
                <a:lnTo>
                  <a:pt x="27" y="84"/>
                </a:lnTo>
                <a:lnTo>
                  <a:pt x="33" y="90"/>
                </a:lnTo>
                <a:lnTo>
                  <a:pt x="36" y="94"/>
                </a:lnTo>
                <a:lnTo>
                  <a:pt x="42" y="100"/>
                </a:lnTo>
                <a:lnTo>
                  <a:pt x="49" y="105"/>
                </a:lnTo>
                <a:lnTo>
                  <a:pt x="52" y="111"/>
                </a:lnTo>
                <a:lnTo>
                  <a:pt x="55" y="118"/>
                </a:lnTo>
                <a:lnTo>
                  <a:pt x="59" y="125"/>
                </a:lnTo>
                <a:lnTo>
                  <a:pt x="63" y="132"/>
                </a:lnTo>
                <a:lnTo>
                  <a:pt x="68" y="138"/>
                </a:lnTo>
                <a:lnTo>
                  <a:pt x="71" y="145"/>
                </a:lnTo>
                <a:lnTo>
                  <a:pt x="70" y="152"/>
                </a:lnTo>
                <a:lnTo>
                  <a:pt x="73" y="159"/>
                </a:lnTo>
                <a:lnTo>
                  <a:pt x="79" y="166"/>
                </a:lnTo>
                <a:lnTo>
                  <a:pt x="84" y="172"/>
                </a:lnTo>
                <a:lnTo>
                  <a:pt x="88" y="178"/>
                </a:lnTo>
                <a:lnTo>
                  <a:pt x="94" y="185"/>
                </a:lnTo>
                <a:lnTo>
                  <a:pt x="97" y="192"/>
                </a:lnTo>
                <a:lnTo>
                  <a:pt x="103" y="194"/>
                </a:lnTo>
                <a:lnTo>
                  <a:pt x="111" y="198"/>
                </a:lnTo>
                <a:lnTo>
                  <a:pt x="112" y="205"/>
                </a:lnTo>
                <a:lnTo>
                  <a:pt x="118" y="208"/>
                </a:lnTo>
                <a:lnTo>
                  <a:pt x="130" y="216"/>
                </a:lnTo>
                <a:lnTo>
                  <a:pt x="137" y="219"/>
                </a:lnTo>
                <a:lnTo>
                  <a:pt x="143" y="223"/>
                </a:lnTo>
                <a:lnTo>
                  <a:pt x="149" y="230"/>
                </a:lnTo>
                <a:lnTo>
                  <a:pt x="154" y="234"/>
                </a:lnTo>
                <a:lnTo>
                  <a:pt x="160" y="240"/>
                </a:lnTo>
                <a:lnTo>
                  <a:pt x="167" y="245"/>
                </a:lnTo>
                <a:lnTo>
                  <a:pt x="173" y="253"/>
                </a:lnTo>
                <a:lnTo>
                  <a:pt x="175" y="258"/>
                </a:lnTo>
                <a:lnTo>
                  <a:pt x="175" y="265"/>
                </a:lnTo>
                <a:lnTo>
                  <a:pt x="177" y="273"/>
                </a:lnTo>
                <a:lnTo>
                  <a:pt x="182" y="279"/>
                </a:lnTo>
                <a:lnTo>
                  <a:pt x="185" y="287"/>
                </a:lnTo>
                <a:lnTo>
                  <a:pt x="188" y="293"/>
                </a:lnTo>
                <a:lnTo>
                  <a:pt x="195" y="299"/>
                </a:lnTo>
                <a:lnTo>
                  <a:pt x="201" y="304"/>
                </a:lnTo>
                <a:lnTo>
                  <a:pt x="207" y="311"/>
                </a:lnTo>
                <a:lnTo>
                  <a:pt x="212" y="318"/>
                </a:lnTo>
                <a:lnTo>
                  <a:pt x="217" y="324"/>
                </a:lnTo>
                <a:lnTo>
                  <a:pt x="221" y="331"/>
                </a:lnTo>
                <a:lnTo>
                  <a:pt x="222" y="334"/>
                </a:lnTo>
                <a:lnTo>
                  <a:pt x="227" y="340"/>
                </a:lnTo>
                <a:lnTo>
                  <a:pt x="232" y="347"/>
                </a:lnTo>
                <a:lnTo>
                  <a:pt x="236" y="354"/>
                </a:lnTo>
                <a:lnTo>
                  <a:pt x="240" y="361"/>
                </a:lnTo>
                <a:lnTo>
                  <a:pt x="243" y="368"/>
                </a:lnTo>
                <a:lnTo>
                  <a:pt x="247" y="374"/>
                </a:lnTo>
                <a:lnTo>
                  <a:pt x="249" y="382"/>
                </a:lnTo>
                <a:lnTo>
                  <a:pt x="252" y="387"/>
                </a:lnTo>
                <a:lnTo>
                  <a:pt x="258" y="394"/>
                </a:lnTo>
                <a:lnTo>
                  <a:pt x="259" y="399"/>
                </a:lnTo>
                <a:lnTo>
                  <a:pt x="262" y="404"/>
                </a:lnTo>
                <a:lnTo>
                  <a:pt x="264" y="411"/>
                </a:lnTo>
                <a:lnTo>
                  <a:pt x="266" y="418"/>
                </a:lnTo>
                <a:lnTo>
                  <a:pt x="267" y="425"/>
                </a:lnTo>
                <a:lnTo>
                  <a:pt x="269" y="432"/>
                </a:lnTo>
                <a:lnTo>
                  <a:pt x="275" y="439"/>
                </a:lnTo>
                <a:lnTo>
                  <a:pt x="281" y="443"/>
                </a:lnTo>
                <a:lnTo>
                  <a:pt x="288" y="449"/>
                </a:lnTo>
                <a:lnTo>
                  <a:pt x="294" y="453"/>
                </a:lnTo>
                <a:lnTo>
                  <a:pt x="299" y="459"/>
                </a:lnTo>
                <a:lnTo>
                  <a:pt x="306" y="465"/>
                </a:lnTo>
                <a:lnTo>
                  <a:pt x="310" y="473"/>
                </a:lnTo>
                <a:lnTo>
                  <a:pt x="316" y="479"/>
                </a:lnTo>
                <a:lnTo>
                  <a:pt x="321" y="485"/>
                </a:lnTo>
                <a:lnTo>
                  <a:pt x="325" y="492"/>
                </a:lnTo>
                <a:lnTo>
                  <a:pt x="324" y="499"/>
                </a:lnTo>
                <a:lnTo>
                  <a:pt x="326" y="506"/>
                </a:lnTo>
                <a:lnTo>
                  <a:pt x="327" y="513"/>
                </a:lnTo>
                <a:lnTo>
                  <a:pt x="329" y="520"/>
                </a:lnTo>
                <a:lnTo>
                  <a:pt x="333" y="525"/>
                </a:lnTo>
                <a:lnTo>
                  <a:pt x="337" y="533"/>
                </a:lnTo>
                <a:lnTo>
                  <a:pt x="342" y="539"/>
                </a:lnTo>
                <a:lnTo>
                  <a:pt x="349" y="546"/>
                </a:lnTo>
                <a:lnTo>
                  <a:pt x="354" y="552"/>
                </a:lnTo>
                <a:lnTo>
                  <a:pt x="358" y="560"/>
                </a:lnTo>
                <a:lnTo>
                  <a:pt x="361" y="565"/>
                </a:lnTo>
                <a:lnTo>
                  <a:pt x="362" y="572"/>
                </a:lnTo>
                <a:lnTo>
                  <a:pt x="364" y="580"/>
                </a:lnTo>
                <a:lnTo>
                  <a:pt x="365" y="587"/>
                </a:lnTo>
                <a:lnTo>
                  <a:pt x="367" y="594"/>
                </a:lnTo>
                <a:lnTo>
                  <a:pt x="369" y="600"/>
                </a:lnTo>
                <a:lnTo>
                  <a:pt x="375" y="608"/>
                </a:lnTo>
                <a:lnTo>
                  <a:pt x="381" y="614"/>
                </a:lnTo>
                <a:lnTo>
                  <a:pt x="386" y="620"/>
                </a:lnTo>
                <a:lnTo>
                  <a:pt x="391" y="627"/>
                </a:lnTo>
                <a:lnTo>
                  <a:pt x="396" y="634"/>
                </a:lnTo>
                <a:lnTo>
                  <a:pt x="401" y="641"/>
                </a:lnTo>
                <a:lnTo>
                  <a:pt x="408" y="645"/>
                </a:lnTo>
                <a:lnTo>
                  <a:pt x="409" y="646"/>
                </a:lnTo>
                <a:lnTo>
                  <a:pt x="415" y="651"/>
                </a:lnTo>
                <a:lnTo>
                  <a:pt x="412" y="643"/>
                </a:lnTo>
                <a:lnTo>
                  <a:pt x="413" y="637"/>
                </a:lnTo>
                <a:lnTo>
                  <a:pt x="412" y="630"/>
                </a:lnTo>
                <a:lnTo>
                  <a:pt x="409" y="624"/>
                </a:lnTo>
                <a:lnTo>
                  <a:pt x="407" y="617"/>
                </a:lnTo>
                <a:lnTo>
                  <a:pt x="406" y="610"/>
                </a:lnTo>
                <a:lnTo>
                  <a:pt x="404" y="603"/>
                </a:lnTo>
                <a:lnTo>
                  <a:pt x="401" y="596"/>
                </a:lnTo>
                <a:lnTo>
                  <a:pt x="404" y="589"/>
                </a:lnTo>
                <a:lnTo>
                  <a:pt x="409" y="586"/>
                </a:lnTo>
                <a:lnTo>
                  <a:pt x="416" y="589"/>
                </a:lnTo>
                <a:lnTo>
                  <a:pt x="422" y="596"/>
                </a:lnTo>
                <a:lnTo>
                  <a:pt x="428" y="595"/>
                </a:lnTo>
                <a:lnTo>
                  <a:pt x="446" y="597"/>
                </a:lnTo>
                <a:lnTo>
                  <a:pt x="452" y="602"/>
                </a:lnTo>
                <a:lnTo>
                  <a:pt x="458" y="602"/>
                </a:lnTo>
                <a:lnTo>
                  <a:pt x="460" y="608"/>
                </a:lnTo>
                <a:lnTo>
                  <a:pt x="466" y="614"/>
                </a:lnTo>
                <a:lnTo>
                  <a:pt x="472" y="621"/>
                </a:lnTo>
                <a:lnTo>
                  <a:pt x="477" y="628"/>
                </a:lnTo>
                <a:lnTo>
                  <a:pt x="481" y="635"/>
                </a:lnTo>
                <a:lnTo>
                  <a:pt x="480" y="628"/>
                </a:lnTo>
                <a:lnTo>
                  <a:pt x="479" y="621"/>
                </a:lnTo>
                <a:lnTo>
                  <a:pt x="478" y="616"/>
                </a:lnTo>
                <a:lnTo>
                  <a:pt x="474" y="609"/>
                </a:lnTo>
                <a:lnTo>
                  <a:pt x="468" y="602"/>
                </a:lnTo>
                <a:lnTo>
                  <a:pt x="464" y="595"/>
                </a:lnTo>
                <a:lnTo>
                  <a:pt x="458" y="588"/>
                </a:lnTo>
                <a:lnTo>
                  <a:pt x="452" y="581"/>
                </a:lnTo>
                <a:lnTo>
                  <a:pt x="447" y="578"/>
                </a:lnTo>
                <a:lnTo>
                  <a:pt x="441" y="580"/>
                </a:lnTo>
                <a:lnTo>
                  <a:pt x="435" y="578"/>
                </a:lnTo>
                <a:lnTo>
                  <a:pt x="440" y="582"/>
                </a:lnTo>
                <a:lnTo>
                  <a:pt x="447" y="585"/>
                </a:lnTo>
                <a:lnTo>
                  <a:pt x="440" y="587"/>
                </a:lnTo>
                <a:lnTo>
                  <a:pt x="435" y="584"/>
                </a:lnTo>
                <a:lnTo>
                  <a:pt x="428" y="579"/>
                </a:lnTo>
                <a:lnTo>
                  <a:pt x="425" y="572"/>
                </a:lnTo>
                <a:lnTo>
                  <a:pt x="420" y="565"/>
                </a:lnTo>
                <a:lnTo>
                  <a:pt x="413" y="560"/>
                </a:lnTo>
                <a:lnTo>
                  <a:pt x="410" y="553"/>
                </a:lnTo>
                <a:lnTo>
                  <a:pt x="405" y="546"/>
                </a:lnTo>
                <a:lnTo>
                  <a:pt x="402" y="544"/>
                </a:lnTo>
                <a:lnTo>
                  <a:pt x="389" y="535"/>
                </a:lnTo>
                <a:lnTo>
                  <a:pt x="384" y="532"/>
                </a:lnTo>
                <a:lnTo>
                  <a:pt x="378" y="529"/>
                </a:lnTo>
                <a:lnTo>
                  <a:pt x="371" y="523"/>
                </a:lnTo>
                <a:lnTo>
                  <a:pt x="365" y="517"/>
                </a:lnTo>
                <a:lnTo>
                  <a:pt x="358" y="512"/>
                </a:lnTo>
                <a:lnTo>
                  <a:pt x="354" y="506"/>
                </a:lnTo>
                <a:lnTo>
                  <a:pt x="349" y="499"/>
                </a:lnTo>
                <a:lnTo>
                  <a:pt x="345" y="492"/>
                </a:lnTo>
                <a:lnTo>
                  <a:pt x="341" y="485"/>
                </a:lnTo>
                <a:lnTo>
                  <a:pt x="338" y="479"/>
                </a:lnTo>
                <a:lnTo>
                  <a:pt x="336" y="473"/>
                </a:lnTo>
                <a:lnTo>
                  <a:pt x="334" y="465"/>
                </a:lnTo>
                <a:lnTo>
                  <a:pt x="333" y="459"/>
                </a:lnTo>
                <a:lnTo>
                  <a:pt x="330" y="451"/>
                </a:lnTo>
                <a:lnTo>
                  <a:pt x="328" y="444"/>
                </a:lnTo>
                <a:lnTo>
                  <a:pt x="327" y="437"/>
                </a:lnTo>
                <a:lnTo>
                  <a:pt x="325" y="431"/>
                </a:lnTo>
                <a:lnTo>
                  <a:pt x="323" y="424"/>
                </a:lnTo>
                <a:lnTo>
                  <a:pt x="322" y="417"/>
                </a:lnTo>
                <a:lnTo>
                  <a:pt x="317" y="411"/>
                </a:lnTo>
                <a:lnTo>
                  <a:pt x="313" y="403"/>
                </a:lnTo>
                <a:lnTo>
                  <a:pt x="313" y="396"/>
                </a:lnTo>
                <a:lnTo>
                  <a:pt x="315" y="394"/>
                </a:lnTo>
                <a:lnTo>
                  <a:pt x="322" y="390"/>
                </a:lnTo>
                <a:lnTo>
                  <a:pt x="327" y="387"/>
                </a:lnTo>
                <a:lnTo>
                  <a:pt x="333" y="387"/>
                </a:lnTo>
                <a:lnTo>
                  <a:pt x="339" y="387"/>
                </a:lnTo>
                <a:lnTo>
                  <a:pt x="334" y="386"/>
                </a:lnTo>
                <a:lnTo>
                  <a:pt x="329" y="386"/>
                </a:lnTo>
                <a:lnTo>
                  <a:pt x="323" y="386"/>
                </a:lnTo>
                <a:lnTo>
                  <a:pt x="316" y="384"/>
                </a:lnTo>
                <a:lnTo>
                  <a:pt x="322" y="380"/>
                </a:lnTo>
                <a:lnTo>
                  <a:pt x="328" y="384"/>
                </a:lnTo>
                <a:lnTo>
                  <a:pt x="334" y="384"/>
                </a:lnTo>
                <a:lnTo>
                  <a:pt x="340" y="385"/>
                </a:lnTo>
                <a:lnTo>
                  <a:pt x="347" y="387"/>
                </a:lnTo>
                <a:lnTo>
                  <a:pt x="353" y="390"/>
                </a:lnTo>
                <a:lnTo>
                  <a:pt x="359" y="390"/>
                </a:lnTo>
                <a:lnTo>
                  <a:pt x="365" y="392"/>
                </a:lnTo>
                <a:lnTo>
                  <a:pt x="371" y="395"/>
                </a:lnTo>
                <a:lnTo>
                  <a:pt x="378" y="399"/>
                </a:lnTo>
                <a:lnTo>
                  <a:pt x="384" y="403"/>
                </a:lnTo>
                <a:lnTo>
                  <a:pt x="390" y="408"/>
                </a:lnTo>
                <a:lnTo>
                  <a:pt x="396" y="411"/>
                </a:lnTo>
                <a:lnTo>
                  <a:pt x="402" y="414"/>
                </a:lnTo>
                <a:lnTo>
                  <a:pt x="409" y="418"/>
                </a:lnTo>
                <a:lnTo>
                  <a:pt x="415" y="423"/>
                </a:lnTo>
                <a:lnTo>
                  <a:pt x="421" y="428"/>
                </a:lnTo>
                <a:lnTo>
                  <a:pt x="426" y="435"/>
                </a:lnTo>
                <a:lnTo>
                  <a:pt x="432" y="439"/>
                </a:lnTo>
                <a:lnTo>
                  <a:pt x="426" y="433"/>
                </a:lnTo>
                <a:lnTo>
                  <a:pt x="423" y="426"/>
                </a:lnTo>
                <a:lnTo>
                  <a:pt x="416" y="419"/>
                </a:lnTo>
                <a:lnTo>
                  <a:pt x="411" y="417"/>
                </a:lnTo>
                <a:lnTo>
                  <a:pt x="404" y="414"/>
                </a:lnTo>
                <a:lnTo>
                  <a:pt x="397" y="409"/>
                </a:lnTo>
                <a:lnTo>
                  <a:pt x="391" y="404"/>
                </a:lnTo>
                <a:lnTo>
                  <a:pt x="385" y="399"/>
                </a:lnTo>
                <a:lnTo>
                  <a:pt x="380" y="394"/>
                </a:lnTo>
                <a:lnTo>
                  <a:pt x="372" y="387"/>
                </a:lnTo>
                <a:lnTo>
                  <a:pt x="366" y="379"/>
                </a:lnTo>
                <a:lnTo>
                  <a:pt x="361" y="374"/>
                </a:lnTo>
                <a:lnTo>
                  <a:pt x="356" y="367"/>
                </a:lnTo>
                <a:lnTo>
                  <a:pt x="350" y="361"/>
                </a:lnTo>
                <a:lnTo>
                  <a:pt x="345" y="354"/>
                </a:lnTo>
                <a:lnTo>
                  <a:pt x="338" y="348"/>
                </a:lnTo>
                <a:lnTo>
                  <a:pt x="332" y="343"/>
                </a:lnTo>
                <a:lnTo>
                  <a:pt x="326" y="336"/>
                </a:lnTo>
                <a:lnTo>
                  <a:pt x="324" y="334"/>
                </a:lnTo>
                <a:lnTo>
                  <a:pt x="319" y="329"/>
                </a:lnTo>
                <a:lnTo>
                  <a:pt x="311" y="323"/>
                </a:lnTo>
                <a:lnTo>
                  <a:pt x="306" y="319"/>
                </a:lnTo>
                <a:lnTo>
                  <a:pt x="299" y="314"/>
                </a:lnTo>
                <a:lnTo>
                  <a:pt x="275" y="288"/>
                </a:lnTo>
                <a:lnTo>
                  <a:pt x="270" y="281"/>
                </a:lnTo>
                <a:lnTo>
                  <a:pt x="264" y="274"/>
                </a:lnTo>
                <a:lnTo>
                  <a:pt x="259" y="267"/>
                </a:lnTo>
                <a:lnTo>
                  <a:pt x="251" y="262"/>
                </a:lnTo>
                <a:lnTo>
                  <a:pt x="246" y="255"/>
                </a:lnTo>
                <a:lnTo>
                  <a:pt x="229" y="235"/>
                </a:lnTo>
                <a:lnTo>
                  <a:pt x="233" y="241"/>
                </a:lnTo>
                <a:lnTo>
                  <a:pt x="228" y="235"/>
                </a:lnTo>
                <a:lnTo>
                  <a:pt x="220" y="232"/>
                </a:lnTo>
                <a:lnTo>
                  <a:pt x="219" y="226"/>
                </a:lnTo>
                <a:lnTo>
                  <a:pt x="213" y="219"/>
                </a:lnTo>
                <a:lnTo>
                  <a:pt x="208" y="215"/>
                </a:lnTo>
                <a:lnTo>
                  <a:pt x="202" y="210"/>
                </a:lnTo>
                <a:lnTo>
                  <a:pt x="207" y="217"/>
                </a:lnTo>
                <a:lnTo>
                  <a:pt x="201" y="217"/>
                </a:lnTo>
                <a:lnTo>
                  <a:pt x="197" y="210"/>
                </a:lnTo>
                <a:lnTo>
                  <a:pt x="195" y="203"/>
                </a:lnTo>
                <a:lnTo>
                  <a:pt x="189" y="197"/>
                </a:lnTo>
                <a:lnTo>
                  <a:pt x="183" y="192"/>
                </a:lnTo>
                <a:lnTo>
                  <a:pt x="181" y="193"/>
                </a:lnTo>
                <a:lnTo>
                  <a:pt x="176" y="189"/>
                </a:lnTo>
                <a:lnTo>
                  <a:pt x="171" y="182"/>
                </a:lnTo>
                <a:lnTo>
                  <a:pt x="166" y="175"/>
                </a:lnTo>
                <a:lnTo>
                  <a:pt x="161" y="168"/>
                </a:lnTo>
                <a:lnTo>
                  <a:pt x="157" y="161"/>
                </a:lnTo>
                <a:lnTo>
                  <a:pt x="151" y="157"/>
                </a:lnTo>
                <a:lnTo>
                  <a:pt x="149" y="150"/>
                </a:lnTo>
                <a:lnTo>
                  <a:pt x="147" y="143"/>
                </a:lnTo>
                <a:lnTo>
                  <a:pt x="150" y="150"/>
                </a:lnTo>
                <a:lnTo>
                  <a:pt x="155" y="157"/>
                </a:lnTo>
                <a:lnTo>
                  <a:pt x="154" y="150"/>
                </a:lnTo>
                <a:lnTo>
                  <a:pt x="152" y="143"/>
                </a:lnTo>
                <a:lnTo>
                  <a:pt x="148" y="136"/>
                </a:lnTo>
                <a:lnTo>
                  <a:pt x="143" y="129"/>
                </a:lnTo>
                <a:lnTo>
                  <a:pt x="138" y="122"/>
                </a:lnTo>
                <a:lnTo>
                  <a:pt x="131" y="116"/>
                </a:lnTo>
                <a:lnTo>
                  <a:pt x="125" y="114"/>
                </a:lnTo>
                <a:lnTo>
                  <a:pt x="119" y="109"/>
                </a:lnTo>
                <a:lnTo>
                  <a:pt x="113" y="105"/>
                </a:lnTo>
                <a:lnTo>
                  <a:pt x="107" y="98"/>
                </a:lnTo>
                <a:lnTo>
                  <a:pt x="101" y="92"/>
                </a:lnTo>
                <a:lnTo>
                  <a:pt x="95" y="86"/>
                </a:lnTo>
                <a:lnTo>
                  <a:pt x="93" y="79"/>
                </a:lnTo>
                <a:lnTo>
                  <a:pt x="99" y="81"/>
                </a:lnTo>
                <a:lnTo>
                  <a:pt x="102" y="88"/>
                </a:lnTo>
                <a:lnTo>
                  <a:pt x="109" y="92"/>
                </a:lnTo>
                <a:lnTo>
                  <a:pt x="115" y="96"/>
                </a:lnTo>
                <a:lnTo>
                  <a:pt x="123" y="106"/>
                </a:lnTo>
                <a:lnTo>
                  <a:pt x="133" y="117"/>
                </a:lnTo>
                <a:lnTo>
                  <a:pt x="127" y="110"/>
                </a:lnTo>
                <a:lnTo>
                  <a:pt x="121" y="103"/>
                </a:lnTo>
                <a:lnTo>
                  <a:pt x="115" y="96"/>
                </a:lnTo>
                <a:lnTo>
                  <a:pt x="110" y="89"/>
                </a:lnTo>
                <a:lnTo>
                  <a:pt x="102" y="84"/>
                </a:lnTo>
                <a:lnTo>
                  <a:pt x="96" y="78"/>
                </a:lnTo>
                <a:lnTo>
                  <a:pt x="90" y="76"/>
                </a:lnTo>
                <a:lnTo>
                  <a:pt x="86" y="69"/>
                </a:lnTo>
                <a:lnTo>
                  <a:pt x="80" y="65"/>
                </a:lnTo>
                <a:lnTo>
                  <a:pt x="74" y="60"/>
                </a:lnTo>
                <a:lnTo>
                  <a:pt x="68" y="56"/>
                </a:lnTo>
                <a:lnTo>
                  <a:pt x="62" y="49"/>
                </a:lnTo>
                <a:lnTo>
                  <a:pt x="55" y="45"/>
                </a:lnTo>
                <a:lnTo>
                  <a:pt x="62" y="48"/>
                </a:lnTo>
                <a:lnTo>
                  <a:pt x="67" y="54"/>
                </a:lnTo>
                <a:lnTo>
                  <a:pt x="62" y="48"/>
                </a:lnTo>
                <a:lnTo>
                  <a:pt x="56" y="43"/>
                </a:lnTo>
                <a:lnTo>
                  <a:pt x="50" y="39"/>
                </a:lnTo>
                <a:lnTo>
                  <a:pt x="48" y="32"/>
                </a:lnTo>
                <a:lnTo>
                  <a:pt x="47" y="25"/>
                </a:lnTo>
                <a:lnTo>
                  <a:pt x="40" y="20"/>
                </a:lnTo>
                <a:lnTo>
                  <a:pt x="34" y="15"/>
                </a:lnTo>
                <a:lnTo>
                  <a:pt x="27" y="11"/>
                </a:lnTo>
                <a:lnTo>
                  <a:pt x="21" y="6"/>
                </a:lnTo>
                <a:lnTo>
                  <a:pt x="13" y="0"/>
                </a:lnTo>
                <a:lnTo>
                  <a:pt x="12" y="7"/>
                </a:lnTo>
                <a:lnTo>
                  <a:pt x="6" y="11"/>
                </a:lnTo>
                <a:lnTo>
                  <a:pt x="0" y="11"/>
                </a:lnTo>
                <a:lnTo>
                  <a:pt x="6" y="14"/>
                </a:lnTo>
                <a:lnTo>
                  <a:pt x="12" y="19"/>
                </a:lnTo>
                <a:lnTo>
                  <a:pt x="19" y="23"/>
                </a:lnTo>
                <a:lnTo>
                  <a:pt x="25" y="27"/>
                </a:lnTo>
                <a:lnTo>
                  <a:pt x="31" y="3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2" name="Freeform 511"/>
          <p:cNvSpPr>
            <a:spLocks/>
          </p:cNvSpPr>
          <p:nvPr/>
        </p:nvSpPr>
        <p:spPr bwMode="auto">
          <a:xfrm>
            <a:off x="7932738" y="2586038"/>
            <a:ext cx="6350" cy="4762"/>
          </a:xfrm>
          <a:custGeom>
            <a:avLst/>
            <a:gdLst>
              <a:gd name="T0" fmla="*/ 2147483647 w 11"/>
              <a:gd name="T1" fmla="*/ 2147483647 h 10"/>
              <a:gd name="T2" fmla="*/ 2147483647 w 11"/>
              <a:gd name="T3" fmla="*/ 2147483647 h 10"/>
              <a:gd name="T4" fmla="*/ 2147483647 w 11"/>
              <a:gd name="T5" fmla="*/ 2147483647 h 10"/>
              <a:gd name="T6" fmla="*/ 2147483647 w 11"/>
              <a:gd name="T7" fmla="*/ 0 h 10"/>
              <a:gd name="T8" fmla="*/ 0 w 11"/>
              <a:gd name="T9" fmla="*/ 2147483647 h 10"/>
              <a:gd name="T10" fmla="*/ 2147483647 w 11"/>
              <a:gd name="T11" fmla="*/ 2147483647 h 10"/>
              <a:gd name="T12" fmla="*/ 0 60000 65536"/>
              <a:gd name="T13" fmla="*/ 0 60000 65536"/>
              <a:gd name="T14" fmla="*/ 0 60000 65536"/>
              <a:gd name="T15" fmla="*/ 0 60000 65536"/>
              <a:gd name="T16" fmla="*/ 0 60000 65536"/>
              <a:gd name="T17" fmla="*/ 0 60000 65536"/>
              <a:gd name="T18" fmla="*/ 0 w 11"/>
              <a:gd name="T19" fmla="*/ 0 h 10"/>
              <a:gd name="T20" fmla="*/ 11 w 11"/>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1" h="10">
                <a:moveTo>
                  <a:pt x="1" y="10"/>
                </a:moveTo>
                <a:lnTo>
                  <a:pt x="7" y="10"/>
                </a:lnTo>
                <a:lnTo>
                  <a:pt x="11" y="3"/>
                </a:lnTo>
                <a:lnTo>
                  <a:pt x="4" y="0"/>
                </a:lnTo>
                <a:lnTo>
                  <a:pt x="0" y="7"/>
                </a:lnTo>
                <a:lnTo>
                  <a:pt x="1" y="1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3" name="Freeform 512"/>
          <p:cNvSpPr>
            <a:spLocks/>
          </p:cNvSpPr>
          <p:nvPr/>
        </p:nvSpPr>
        <p:spPr bwMode="auto">
          <a:xfrm>
            <a:off x="8126413" y="5172075"/>
            <a:ext cx="34925" cy="26988"/>
          </a:xfrm>
          <a:custGeom>
            <a:avLst/>
            <a:gdLst>
              <a:gd name="T0" fmla="*/ 2147483647 w 70"/>
              <a:gd name="T1" fmla="*/ 2147483647 h 56"/>
              <a:gd name="T2" fmla="*/ 2147483647 w 70"/>
              <a:gd name="T3" fmla="*/ 2147483647 h 56"/>
              <a:gd name="T4" fmla="*/ 2147483647 w 70"/>
              <a:gd name="T5" fmla="*/ 2147483647 h 56"/>
              <a:gd name="T6" fmla="*/ 2147483647 w 70"/>
              <a:gd name="T7" fmla="*/ 2147483647 h 56"/>
              <a:gd name="T8" fmla="*/ 2147483647 w 70"/>
              <a:gd name="T9" fmla="*/ 2147483647 h 56"/>
              <a:gd name="T10" fmla="*/ 2147483647 w 70"/>
              <a:gd name="T11" fmla="*/ 2147483647 h 56"/>
              <a:gd name="T12" fmla="*/ 2147483647 w 70"/>
              <a:gd name="T13" fmla="*/ 2147483647 h 56"/>
              <a:gd name="T14" fmla="*/ 2147483647 w 70"/>
              <a:gd name="T15" fmla="*/ 2147483647 h 56"/>
              <a:gd name="T16" fmla="*/ 2147483647 w 70"/>
              <a:gd name="T17" fmla="*/ 2147483647 h 56"/>
              <a:gd name="T18" fmla="*/ 2147483647 w 70"/>
              <a:gd name="T19" fmla="*/ 2147483647 h 56"/>
              <a:gd name="T20" fmla="*/ 0 w 70"/>
              <a:gd name="T21" fmla="*/ 2147483647 h 56"/>
              <a:gd name="T22" fmla="*/ 0 w 70"/>
              <a:gd name="T23" fmla="*/ 2147483647 h 56"/>
              <a:gd name="T24" fmla="*/ 0 w 70"/>
              <a:gd name="T25" fmla="*/ 2147483647 h 56"/>
              <a:gd name="T26" fmla="*/ 2147483647 w 70"/>
              <a:gd name="T27" fmla="*/ 2147483647 h 56"/>
              <a:gd name="T28" fmla="*/ 2147483647 w 70"/>
              <a:gd name="T29" fmla="*/ 2147483647 h 56"/>
              <a:gd name="T30" fmla="*/ 2147483647 w 70"/>
              <a:gd name="T31" fmla="*/ 2147483647 h 56"/>
              <a:gd name="T32" fmla="*/ 2147483647 w 70"/>
              <a:gd name="T33" fmla="*/ 2147483647 h 56"/>
              <a:gd name="T34" fmla="*/ 2147483647 w 70"/>
              <a:gd name="T35" fmla="*/ 2147483647 h 56"/>
              <a:gd name="T36" fmla="*/ 2147483647 w 70"/>
              <a:gd name="T37" fmla="*/ 2147483647 h 56"/>
              <a:gd name="T38" fmla="*/ 2147483647 w 70"/>
              <a:gd name="T39" fmla="*/ 2147483647 h 56"/>
              <a:gd name="T40" fmla="*/ 2147483647 w 70"/>
              <a:gd name="T41" fmla="*/ 2147483647 h 56"/>
              <a:gd name="T42" fmla="*/ 2147483647 w 70"/>
              <a:gd name="T43" fmla="*/ 2147483647 h 56"/>
              <a:gd name="T44" fmla="*/ 2147483647 w 70"/>
              <a:gd name="T45" fmla="*/ 2147483647 h 56"/>
              <a:gd name="T46" fmla="*/ 2147483647 w 70"/>
              <a:gd name="T47" fmla="*/ 2147483647 h 56"/>
              <a:gd name="T48" fmla="*/ 2147483647 w 70"/>
              <a:gd name="T49" fmla="*/ 2147483647 h 56"/>
              <a:gd name="T50" fmla="*/ 2147483647 w 70"/>
              <a:gd name="T51" fmla="*/ 2147483647 h 56"/>
              <a:gd name="T52" fmla="*/ 2147483647 w 70"/>
              <a:gd name="T53" fmla="*/ 2147483647 h 56"/>
              <a:gd name="T54" fmla="*/ 2147483647 w 70"/>
              <a:gd name="T55" fmla="*/ 2147483647 h 56"/>
              <a:gd name="T56" fmla="*/ 2147483647 w 70"/>
              <a:gd name="T57" fmla="*/ 2147483647 h 56"/>
              <a:gd name="T58" fmla="*/ 2147483647 w 70"/>
              <a:gd name="T59" fmla="*/ 2147483647 h 56"/>
              <a:gd name="T60" fmla="*/ 2147483647 w 70"/>
              <a:gd name="T61" fmla="*/ 0 h 56"/>
              <a:gd name="T62" fmla="*/ 2147483647 w 70"/>
              <a:gd name="T63" fmla="*/ 2147483647 h 56"/>
              <a:gd name="T64" fmla="*/ 2147483647 w 70"/>
              <a:gd name="T65" fmla="*/ 2147483647 h 56"/>
              <a:gd name="T66" fmla="*/ 2147483647 w 70"/>
              <a:gd name="T67" fmla="*/ 2147483647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0"/>
              <a:gd name="T103" fmla="*/ 0 h 56"/>
              <a:gd name="T104" fmla="*/ 70 w 70"/>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0" h="56">
                <a:moveTo>
                  <a:pt x="52" y="15"/>
                </a:moveTo>
                <a:lnTo>
                  <a:pt x="49" y="8"/>
                </a:lnTo>
                <a:lnTo>
                  <a:pt x="42" y="8"/>
                </a:lnTo>
                <a:lnTo>
                  <a:pt x="39" y="15"/>
                </a:lnTo>
                <a:lnTo>
                  <a:pt x="33" y="10"/>
                </a:lnTo>
                <a:lnTo>
                  <a:pt x="27" y="13"/>
                </a:lnTo>
                <a:lnTo>
                  <a:pt x="21" y="14"/>
                </a:lnTo>
                <a:lnTo>
                  <a:pt x="15" y="13"/>
                </a:lnTo>
                <a:lnTo>
                  <a:pt x="10" y="6"/>
                </a:lnTo>
                <a:lnTo>
                  <a:pt x="4" y="3"/>
                </a:lnTo>
                <a:lnTo>
                  <a:pt x="0" y="10"/>
                </a:lnTo>
                <a:lnTo>
                  <a:pt x="0" y="16"/>
                </a:lnTo>
                <a:lnTo>
                  <a:pt x="0" y="23"/>
                </a:lnTo>
                <a:lnTo>
                  <a:pt x="3" y="30"/>
                </a:lnTo>
                <a:lnTo>
                  <a:pt x="4" y="37"/>
                </a:lnTo>
                <a:lnTo>
                  <a:pt x="10" y="42"/>
                </a:lnTo>
                <a:lnTo>
                  <a:pt x="17" y="48"/>
                </a:lnTo>
                <a:lnTo>
                  <a:pt x="23" y="52"/>
                </a:lnTo>
                <a:lnTo>
                  <a:pt x="29" y="56"/>
                </a:lnTo>
                <a:lnTo>
                  <a:pt x="34" y="55"/>
                </a:lnTo>
                <a:lnTo>
                  <a:pt x="40" y="49"/>
                </a:lnTo>
                <a:lnTo>
                  <a:pt x="47" y="46"/>
                </a:lnTo>
                <a:lnTo>
                  <a:pt x="53" y="43"/>
                </a:lnTo>
                <a:lnTo>
                  <a:pt x="58" y="35"/>
                </a:lnTo>
                <a:lnTo>
                  <a:pt x="64" y="32"/>
                </a:lnTo>
                <a:lnTo>
                  <a:pt x="65" y="26"/>
                </a:lnTo>
                <a:lnTo>
                  <a:pt x="70" y="20"/>
                </a:lnTo>
                <a:lnTo>
                  <a:pt x="66" y="13"/>
                </a:lnTo>
                <a:lnTo>
                  <a:pt x="65" y="5"/>
                </a:lnTo>
                <a:lnTo>
                  <a:pt x="60" y="4"/>
                </a:lnTo>
                <a:lnTo>
                  <a:pt x="54" y="0"/>
                </a:lnTo>
                <a:lnTo>
                  <a:pt x="50" y="7"/>
                </a:lnTo>
                <a:lnTo>
                  <a:pt x="52" y="14"/>
                </a:lnTo>
                <a:lnTo>
                  <a:pt x="52" y="1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4" name="Freeform 513"/>
          <p:cNvSpPr>
            <a:spLocks/>
          </p:cNvSpPr>
          <p:nvPr/>
        </p:nvSpPr>
        <p:spPr bwMode="auto">
          <a:xfrm>
            <a:off x="8135938" y="2503488"/>
            <a:ext cx="1587" cy="1587"/>
          </a:xfrm>
          <a:custGeom>
            <a:avLst/>
            <a:gdLst>
              <a:gd name="T0" fmla="*/ 0 w 6"/>
              <a:gd name="T1" fmla="*/ 2147483647 h 1"/>
              <a:gd name="T2" fmla="*/ 2147483647 w 6"/>
              <a:gd name="T3" fmla="*/ 2147483647 h 1"/>
              <a:gd name="T4" fmla="*/ 2147483647 w 6"/>
              <a:gd name="T5" fmla="*/ 0 h 1"/>
              <a:gd name="T6" fmla="*/ 0 w 6"/>
              <a:gd name="T7" fmla="*/ 2147483647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1"/>
                </a:moveTo>
                <a:lnTo>
                  <a:pt x="6" y="1"/>
                </a:lnTo>
                <a:lnTo>
                  <a:pt x="1"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5" name="Freeform 514"/>
          <p:cNvSpPr>
            <a:spLocks/>
          </p:cNvSpPr>
          <p:nvPr/>
        </p:nvSpPr>
        <p:spPr bwMode="auto">
          <a:xfrm>
            <a:off x="8189913" y="5165725"/>
            <a:ext cx="3175" cy="11113"/>
          </a:xfrm>
          <a:custGeom>
            <a:avLst/>
            <a:gdLst>
              <a:gd name="T0" fmla="*/ 2147483647 w 9"/>
              <a:gd name="T1" fmla="*/ 2147483647 h 26"/>
              <a:gd name="T2" fmla="*/ 2147483647 w 9"/>
              <a:gd name="T3" fmla="*/ 2147483647 h 26"/>
              <a:gd name="T4" fmla="*/ 2147483647 w 9"/>
              <a:gd name="T5" fmla="*/ 2147483647 h 26"/>
              <a:gd name="T6" fmla="*/ 2147483647 w 9"/>
              <a:gd name="T7" fmla="*/ 2147483647 h 26"/>
              <a:gd name="T8" fmla="*/ 2147483647 w 9"/>
              <a:gd name="T9" fmla="*/ 0 h 26"/>
              <a:gd name="T10" fmla="*/ 2147483647 w 9"/>
              <a:gd name="T11" fmla="*/ 2147483647 h 26"/>
              <a:gd name="T12" fmla="*/ 0 w 9"/>
              <a:gd name="T13" fmla="*/ 2147483647 h 26"/>
              <a:gd name="T14" fmla="*/ 2147483647 w 9"/>
              <a:gd name="T15" fmla="*/ 2147483647 h 26"/>
              <a:gd name="T16" fmla="*/ 2147483647 w 9"/>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6"/>
              <a:gd name="T29" fmla="*/ 9 w 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6">
                <a:moveTo>
                  <a:pt x="7" y="26"/>
                </a:moveTo>
                <a:lnTo>
                  <a:pt x="9" y="19"/>
                </a:lnTo>
                <a:lnTo>
                  <a:pt x="9" y="13"/>
                </a:lnTo>
                <a:lnTo>
                  <a:pt x="8" y="5"/>
                </a:lnTo>
                <a:lnTo>
                  <a:pt x="7" y="0"/>
                </a:lnTo>
                <a:lnTo>
                  <a:pt x="3" y="5"/>
                </a:lnTo>
                <a:lnTo>
                  <a:pt x="0" y="12"/>
                </a:lnTo>
                <a:lnTo>
                  <a:pt x="4" y="19"/>
                </a:lnTo>
                <a:lnTo>
                  <a:pt x="7" y="2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6" name="Freeform 515"/>
          <p:cNvSpPr>
            <a:spLocks/>
          </p:cNvSpPr>
          <p:nvPr/>
        </p:nvSpPr>
        <p:spPr bwMode="auto">
          <a:xfrm>
            <a:off x="8202613" y="3106738"/>
            <a:ext cx="17462" cy="28575"/>
          </a:xfrm>
          <a:custGeom>
            <a:avLst/>
            <a:gdLst>
              <a:gd name="T0" fmla="*/ 2147483647 w 39"/>
              <a:gd name="T1" fmla="*/ 0 h 61"/>
              <a:gd name="T2" fmla="*/ 2147483647 w 39"/>
              <a:gd name="T3" fmla="*/ 2147483647 h 61"/>
              <a:gd name="T4" fmla="*/ 2147483647 w 39"/>
              <a:gd name="T5" fmla="*/ 2147483647 h 61"/>
              <a:gd name="T6" fmla="*/ 2147483647 w 39"/>
              <a:gd name="T7" fmla="*/ 2147483647 h 61"/>
              <a:gd name="T8" fmla="*/ 2147483647 w 39"/>
              <a:gd name="T9" fmla="*/ 2147483647 h 61"/>
              <a:gd name="T10" fmla="*/ 2147483647 w 39"/>
              <a:gd name="T11" fmla="*/ 2147483647 h 61"/>
              <a:gd name="T12" fmla="*/ 2147483647 w 39"/>
              <a:gd name="T13" fmla="*/ 2147483647 h 61"/>
              <a:gd name="T14" fmla="*/ 2147483647 w 39"/>
              <a:gd name="T15" fmla="*/ 2147483647 h 61"/>
              <a:gd name="T16" fmla="*/ 0 w 39"/>
              <a:gd name="T17" fmla="*/ 2147483647 h 61"/>
              <a:gd name="T18" fmla="*/ 2147483647 w 39"/>
              <a:gd name="T19" fmla="*/ 2147483647 h 61"/>
              <a:gd name="T20" fmla="*/ 2147483647 w 39"/>
              <a:gd name="T21" fmla="*/ 2147483647 h 61"/>
              <a:gd name="T22" fmla="*/ 2147483647 w 39"/>
              <a:gd name="T23" fmla="*/ 2147483647 h 61"/>
              <a:gd name="T24" fmla="*/ 2147483647 w 39"/>
              <a:gd name="T25" fmla="*/ 2147483647 h 61"/>
              <a:gd name="T26" fmla="*/ 2147483647 w 39"/>
              <a:gd name="T27" fmla="*/ 2147483647 h 61"/>
              <a:gd name="T28" fmla="*/ 2147483647 w 39"/>
              <a:gd name="T29" fmla="*/ 2147483647 h 61"/>
              <a:gd name="T30" fmla="*/ 2147483647 w 39"/>
              <a:gd name="T31" fmla="*/ 2147483647 h 61"/>
              <a:gd name="T32" fmla="*/ 2147483647 w 39"/>
              <a:gd name="T33" fmla="*/ 2147483647 h 61"/>
              <a:gd name="T34" fmla="*/ 2147483647 w 39"/>
              <a:gd name="T35" fmla="*/ 2147483647 h 61"/>
              <a:gd name="T36" fmla="*/ 2147483647 w 39"/>
              <a:gd name="T37" fmla="*/ 2147483647 h 61"/>
              <a:gd name="T38" fmla="*/ 2147483647 w 39"/>
              <a:gd name="T39" fmla="*/ 2147483647 h 61"/>
              <a:gd name="T40" fmla="*/ 2147483647 w 39"/>
              <a:gd name="T41" fmla="*/ 2147483647 h 61"/>
              <a:gd name="T42" fmla="*/ 2147483647 w 39"/>
              <a:gd name="T43" fmla="*/ 2147483647 h 61"/>
              <a:gd name="T44" fmla="*/ 2147483647 w 39"/>
              <a:gd name="T45" fmla="*/ 2147483647 h 61"/>
              <a:gd name="T46" fmla="*/ 2147483647 w 39"/>
              <a:gd name="T47" fmla="*/ 2147483647 h 61"/>
              <a:gd name="T48" fmla="*/ 2147483647 w 39"/>
              <a:gd name="T49" fmla="*/ 0 h 61"/>
              <a:gd name="T50" fmla="*/ 2147483647 w 39"/>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61"/>
              <a:gd name="T80" fmla="*/ 39 w 39"/>
              <a:gd name="T81" fmla="*/ 61 h 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61">
                <a:moveTo>
                  <a:pt x="12" y="0"/>
                </a:moveTo>
                <a:lnTo>
                  <a:pt x="10" y="7"/>
                </a:lnTo>
                <a:lnTo>
                  <a:pt x="11" y="14"/>
                </a:lnTo>
                <a:lnTo>
                  <a:pt x="8" y="21"/>
                </a:lnTo>
                <a:lnTo>
                  <a:pt x="8" y="27"/>
                </a:lnTo>
                <a:lnTo>
                  <a:pt x="9" y="33"/>
                </a:lnTo>
                <a:lnTo>
                  <a:pt x="7" y="40"/>
                </a:lnTo>
                <a:lnTo>
                  <a:pt x="1" y="47"/>
                </a:lnTo>
                <a:lnTo>
                  <a:pt x="0" y="54"/>
                </a:lnTo>
                <a:lnTo>
                  <a:pt x="6" y="61"/>
                </a:lnTo>
                <a:lnTo>
                  <a:pt x="12" y="61"/>
                </a:lnTo>
                <a:lnTo>
                  <a:pt x="11" y="54"/>
                </a:lnTo>
                <a:lnTo>
                  <a:pt x="11" y="47"/>
                </a:lnTo>
                <a:lnTo>
                  <a:pt x="15" y="40"/>
                </a:lnTo>
                <a:lnTo>
                  <a:pt x="16" y="33"/>
                </a:lnTo>
                <a:lnTo>
                  <a:pt x="18" y="27"/>
                </a:lnTo>
                <a:lnTo>
                  <a:pt x="20" y="21"/>
                </a:lnTo>
                <a:lnTo>
                  <a:pt x="27" y="19"/>
                </a:lnTo>
                <a:lnTo>
                  <a:pt x="32" y="12"/>
                </a:lnTo>
                <a:lnTo>
                  <a:pt x="39" y="12"/>
                </a:lnTo>
                <a:lnTo>
                  <a:pt x="38" y="5"/>
                </a:lnTo>
                <a:lnTo>
                  <a:pt x="31" y="6"/>
                </a:lnTo>
                <a:lnTo>
                  <a:pt x="25" y="6"/>
                </a:lnTo>
                <a:lnTo>
                  <a:pt x="19" y="4"/>
                </a:lnTo>
                <a:lnTo>
                  <a:pt x="13" y="0"/>
                </a:lnTo>
                <a:lnTo>
                  <a:pt x="1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7" name="Freeform 516"/>
          <p:cNvSpPr>
            <a:spLocks/>
          </p:cNvSpPr>
          <p:nvPr/>
        </p:nvSpPr>
        <p:spPr bwMode="auto">
          <a:xfrm>
            <a:off x="8215313" y="5186363"/>
            <a:ext cx="1587" cy="3175"/>
          </a:xfrm>
          <a:custGeom>
            <a:avLst/>
            <a:gdLst>
              <a:gd name="T0" fmla="*/ 0 w 4"/>
              <a:gd name="T1" fmla="*/ 2147483647 h 6"/>
              <a:gd name="T2" fmla="*/ 2147483647 w 4"/>
              <a:gd name="T3" fmla="*/ 2147483647 h 6"/>
              <a:gd name="T4" fmla="*/ 2147483647 w 4"/>
              <a:gd name="T5" fmla="*/ 0 h 6"/>
              <a:gd name="T6" fmla="*/ 0 w 4"/>
              <a:gd name="T7" fmla="*/ 2147483647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4" y="2"/>
                </a:lnTo>
                <a:lnTo>
                  <a:pt x="1" y="0"/>
                </a:lnTo>
                <a:lnTo>
                  <a:pt x="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8" name="Freeform 517"/>
          <p:cNvSpPr>
            <a:spLocks/>
          </p:cNvSpPr>
          <p:nvPr/>
        </p:nvSpPr>
        <p:spPr bwMode="auto">
          <a:xfrm>
            <a:off x="8228013" y="3070225"/>
            <a:ext cx="30162" cy="41275"/>
          </a:xfrm>
          <a:custGeom>
            <a:avLst/>
            <a:gdLst>
              <a:gd name="T0" fmla="*/ 2147483647 w 67"/>
              <a:gd name="T1" fmla="*/ 0 h 87"/>
              <a:gd name="T2" fmla="*/ 2147483647 w 67"/>
              <a:gd name="T3" fmla="*/ 0 h 87"/>
              <a:gd name="T4" fmla="*/ 2147483647 w 67"/>
              <a:gd name="T5" fmla="*/ 2147483647 h 87"/>
              <a:gd name="T6" fmla="*/ 2147483647 w 67"/>
              <a:gd name="T7" fmla="*/ 2147483647 h 87"/>
              <a:gd name="T8" fmla="*/ 2147483647 w 67"/>
              <a:gd name="T9" fmla="*/ 2147483647 h 87"/>
              <a:gd name="T10" fmla="*/ 2147483647 w 67"/>
              <a:gd name="T11" fmla="*/ 2147483647 h 87"/>
              <a:gd name="T12" fmla="*/ 2147483647 w 67"/>
              <a:gd name="T13" fmla="*/ 2147483647 h 87"/>
              <a:gd name="T14" fmla="*/ 2147483647 w 67"/>
              <a:gd name="T15" fmla="*/ 2147483647 h 87"/>
              <a:gd name="T16" fmla="*/ 2147483647 w 67"/>
              <a:gd name="T17" fmla="*/ 2147483647 h 87"/>
              <a:gd name="T18" fmla="*/ 2147483647 w 67"/>
              <a:gd name="T19" fmla="*/ 2147483647 h 87"/>
              <a:gd name="T20" fmla="*/ 2147483647 w 67"/>
              <a:gd name="T21" fmla="*/ 2147483647 h 87"/>
              <a:gd name="T22" fmla="*/ 2147483647 w 67"/>
              <a:gd name="T23" fmla="*/ 2147483647 h 87"/>
              <a:gd name="T24" fmla="*/ 2147483647 w 67"/>
              <a:gd name="T25" fmla="*/ 2147483647 h 87"/>
              <a:gd name="T26" fmla="*/ 2147483647 w 67"/>
              <a:gd name="T27" fmla="*/ 2147483647 h 87"/>
              <a:gd name="T28" fmla="*/ 2147483647 w 67"/>
              <a:gd name="T29" fmla="*/ 2147483647 h 87"/>
              <a:gd name="T30" fmla="*/ 2147483647 w 67"/>
              <a:gd name="T31" fmla="*/ 2147483647 h 87"/>
              <a:gd name="T32" fmla="*/ 2147483647 w 67"/>
              <a:gd name="T33" fmla="*/ 2147483647 h 87"/>
              <a:gd name="T34" fmla="*/ 2147483647 w 67"/>
              <a:gd name="T35" fmla="*/ 2147483647 h 87"/>
              <a:gd name="T36" fmla="*/ 2147483647 w 67"/>
              <a:gd name="T37" fmla="*/ 2147483647 h 87"/>
              <a:gd name="T38" fmla="*/ 2147483647 w 67"/>
              <a:gd name="T39" fmla="*/ 2147483647 h 87"/>
              <a:gd name="T40" fmla="*/ 0 w 67"/>
              <a:gd name="T41" fmla="*/ 2147483647 h 87"/>
              <a:gd name="T42" fmla="*/ 0 w 67"/>
              <a:gd name="T43" fmla="*/ 2147483647 h 87"/>
              <a:gd name="T44" fmla="*/ 2147483647 w 67"/>
              <a:gd name="T45" fmla="*/ 2147483647 h 87"/>
              <a:gd name="T46" fmla="*/ 2147483647 w 67"/>
              <a:gd name="T47" fmla="*/ 2147483647 h 87"/>
              <a:gd name="T48" fmla="*/ 2147483647 w 67"/>
              <a:gd name="T49" fmla="*/ 2147483647 h 87"/>
              <a:gd name="T50" fmla="*/ 2147483647 w 67"/>
              <a:gd name="T51" fmla="*/ 2147483647 h 87"/>
              <a:gd name="T52" fmla="*/ 2147483647 w 67"/>
              <a:gd name="T53" fmla="*/ 2147483647 h 87"/>
              <a:gd name="T54" fmla="*/ 2147483647 w 67"/>
              <a:gd name="T55" fmla="*/ 2147483647 h 87"/>
              <a:gd name="T56" fmla="*/ 2147483647 w 67"/>
              <a:gd name="T57" fmla="*/ 2147483647 h 87"/>
              <a:gd name="T58" fmla="*/ 2147483647 w 67"/>
              <a:gd name="T59" fmla="*/ 2147483647 h 87"/>
              <a:gd name="T60" fmla="*/ 2147483647 w 67"/>
              <a:gd name="T61" fmla="*/ 2147483647 h 87"/>
              <a:gd name="T62" fmla="*/ 2147483647 w 67"/>
              <a:gd name="T63" fmla="*/ 2147483647 h 87"/>
              <a:gd name="T64" fmla="*/ 2147483647 w 67"/>
              <a:gd name="T65" fmla="*/ 2147483647 h 87"/>
              <a:gd name="T66" fmla="*/ 2147483647 w 67"/>
              <a:gd name="T67" fmla="*/ 2147483647 h 87"/>
              <a:gd name="T68" fmla="*/ 2147483647 w 67"/>
              <a:gd name="T69" fmla="*/ 2147483647 h 87"/>
              <a:gd name="T70" fmla="*/ 2147483647 w 67"/>
              <a:gd name="T71" fmla="*/ 2147483647 h 87"/>
              <a:gd name="T72" fmla="*/ 2147483647 w 67"/>
              <a:gd name="T73" fmla="*/ 2147483647 h 87"/>
              <a:gd name="T74" fmla="*/ 2147483647 w 67"/>
              <a:gd name="T75" fmla="*/ 2147483647 h 87"/>
              <a:gd name="T76" fmla="*/ 2147483647 w 67"/>
              <a:gd name="T77" fmla="*/ 2147483647 h 87"/>
              <a:gd name="T78" fmla="*/ 2147483647 w 67"/>
              <a:gd name="T79" fmla="*/ 2147483647 h 87"/>
              <a:gd name="T80" fmla="*/ 2147483647 w 67"/>
              <a:gd name="T81" fmla="*/ 0 h 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87"/>
              <a:gd name="T125" fmla="*/ 67 w 67"/>
              <a:gd name="T126" fmla="*/ 87 h 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87">
                <a:moveTo>
                  <a:pt x="61" y="0"/>
                </a:moveTo>
                <a:lnTo>
                  <a:pt x="55" y="0"/>
                </a:lnTo>
                <a:lnTo>
                  <a:pt x="50" y="7"/>
                </a:lnTo>
                <a:lnTo>
                  <a:pt x="48" y="14"/>
                </a:lnTo>
                <a:lnTo>
                  <a:pt x="42" y="20"/>
                </a:lnTo>
                <a:lnTo>
                  <a:pt x="35" y="20"/>
                </a:lnTo>
                <a:lnTo>
                  <a:pt x="29" y="20"/>
                </a:lnTo>
                <a:lnTo>
                  <a:pt x="23" y="13"/>
                </a:lnTo>
                <a:lnTo>
                  <a:pt x="17" y="7"/>
                </a:lnTo>
                <a:lnTo>
                  <a:pt x="17" y="14"/>
                </a:lnTo>
                <a:lnTo>
                  <a:pt x="22" y="21"/>
                </a:lnTo>
                <a:lnTo>
                  <a:pt x="18" y="28"/>
                </a:lnTo>
                <a:lnTo>
                  <a:pt x="18" y="35"/>
                </a:lnTo>
                <a:lnTo>
                  <a:pt x="11" y="34"/>
                </a:lnTo>
                <a:lnTo>
                  <a:pt x="11" y="40"/>
                </a:lnTo>
                <a:lnTo>
                  <a:pt x="10" y="47"/>
                </a:lnTo>
                <a:lnTo>
                  <a:pt x="4" y="54"/>
                </a:lnTo>
                <a:lnTo>
                  <a:pt x="2" y="61"/>
                </a:lnTo>
                <a:lnTo>
                  <a:pt x="8" y="66"/>
                </a:lnTo>
                <a:lnTo>
                  <a:pt x="2" y="69"/>
                </a:lnTo>
                <a:lnTo>
                  <a:pt x="0" y="76"/>
                </a:lnTo>
                <a:lnTo>
                  <a:pt x="0" y="83"/>
                </a:lnTo>
                <a:lnTo>
                  <a:pt x="6" y="87"/>
                </a:lnTo>
                <a:lnTo>
                  <a:pt x="8" y="80"/>
                </a:lnTo>
                <a:lnTo>
                  <a:pt x="15" y="77"/>
                </a:lnTo>
                <a:lnTo>
                  <a:pt x="17" y="70"/>
                </a:lnTo>
                <a:lnTo>
                  <a:pt x="19" y="63"/>
                </a:lnTo>
                <a:lnTo>
                  <a:pt x="24" y="55"/>
                </a:lnTo>
                <a:lnTo>
                  <a:pt x="24" y="50"/>
                </a:lnTo>
                <a:lnTo>
                  <a:pt x="22" y="43"/>
                </a:lnTo>
                <a:lnTo>
                  <a:pt x="27" y="45"/>
                </a:lnTo>
                <a:lnTo>
                  <a:pt x="34" y="44"/>
                </a:lnTo>
                <a:lnTo>
                  <a:pt x="37" y="36"/>
                </a:lnTo>
                <a:lnTo>
                  <a:pt x="42" y="29"/>
                </a:lnTo>
                <a:lnTo>
                  <a:pt x="48" y="23"/>
                </a:lnTo>
                <a:lnTo>
                  <a:pt x="54" y="21"/>
                </a:lnTo>
                <a:lnTo>
                  <a:pt x="60" y="15"/>
                </a:lnTo>
                <a:lnTo>
                  <a:pt x="66" y="16"/>
                </a:lnTo>
                <a:lnTo>
                  <a:pt x="67" y="10"/>
                </a:lnTo>
                <a:lnTo>
                  <a:pt x="65" y="3"/>
                </a:lnTo>
                <a:lnTo>
                  <a:pt x="61"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29" name="Freeform 518"/>
          <p:cNvSpPr>
            <a:spLocks/>
          </p:cNvSpPr>
          <p:nvPr/>
        </p:nvSpPr>
        <p:spPr bwMode="auto">
          <a:xfrm>
            <a:off x="8235950" y="3128963"/>
            <a:ext cx="6350" cy="7937"/>
          </a:xfrm>
          <a:custGeom>
            <a:avLst/>
            <a:gdLst>
              <a:gd name="T0" fmla="*/ 2147483647 w 12"/>
              <a:gd name="T1" fmla="*/ 0 h 13"/>
              <a:gd name="T2" fmla="*/ 2147483647 w 12"/>
              <a:gd name="T3" fmla="*/ 2147483647 h 13"/>
              <a:gd name="T4" fmla="*/ 0 w 12"/>
              <a:gd name="T5" fmla="*/ 2147483647 h 13"/>
              <a:gd name="T6" fmla="*/ 2147483647 w 12"/>
              <a:gd name="T7" fmla="*/ 2147483647 h 13"/>
              <a:gd name="T8" fmla="*/ 2147483647 w 12"/>
              <a:gd name="T9" fmla="*/ 2147483647 h 13"/>
              <a:gd name="T10" fmla="*/ 2147483647 w 12"/>
              <a:gd name="T11" fmla="*/ 0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12" y="0"/>
                </a:moveTo>
                <a:lnTo>
                  <a:pt x="6" y="1"/>
                </a:lnTo>
                <a:lnTo>
                  <a:pt x="0" y="7"/>
                </a:lnTo>
                <a:lnTo>
                  <a:pt x="6" y="13"/>
                </a:lnTo>
                <a:lnTo>
                  <a:pt x="12" y="8"/>
                </a:lnTo>
                <a:lnTo>
                  <a:pt x="1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0" name="Freeform 519"/>
          <p:cNvSpPr>
            <a:spLocks/>
          </p:cNvSpPr>
          <p:nvPr/>
        </p:nvSpPr>
        <p:spPr bwMode="auto">
          <a:xfrm>
            <a:off x="8270875" y="3044825"/>
            <a:ext cx="15875" cy="22225"/>
          </a:xfrm>
          <a:custGeom>
            <a:avLst/>
            <a:gdLst>
              <a:gd name="T0" fmla="*/ 2147483647 w 33"/>
              <a:gd name="T1" fmla="*/ 2147483647 h 49"/>
              <a:gd name="T2" fmla="*/ 2147483647 w 33"/>
              <a:gd name="T3" fmla="*/ 2147483647 h 49"/>
              <a:gd name="T4" fmla="*/ 2147483647 w 33"/>
              <a:gd name="T5" fmla="*/ 2147483647 h 49"/>
              <a:gd name="T6" fmla="*/ 2147483647 w 33"/>
              <a:gd name="T7" fmla="*/ 2147483647 h 49"/>
              <a:gd name="T8" fmla="*/ 2147483647 w 33"/>
              <a:gd name="T9" fmla="*/ 2147483647 h 49"/>
              <a:gd name="T10" fmla="*/ 0 w 33"/>
              <a:gd name="T11" fmla="*/ 2147483647 h 49"/>
              <a:gd name="T12" fmla="*/ 2147483647 w 33"/>
              <a:gd name="T13" fmla="*/ 2147483647 h 49"/>
              <a:gd name="T14" fmla="*/ 2147483647 w 33"/>
              <a:gd name="T15" fmla="*/ 2147483647 h 49"/>
              <a:gd name="T16" fmla="*/ 2147483647 w 33"/>
              <a:gd name="T17" fmla="*/ 2147483647 h 49"/>
              <a:gd name="T18" fmla="*/ 2147483647 w 33"/>
              <a:gd name="T19" fmla="*/ 2147483647 h 49"/>
              <a:gd name="T20" fmla="*/ 2147483647 w 33"/>
              <a:gd name="T21" fmla="*/ 2147483647 h 49"/>
              <a:gd name="T22" fmla="*/ 2147483647 w 33"/>
              <a:gd name="T23" fmla="*/ 2147483647 h 49"/>
              <a:gd name="T24" fmla="*/ 2147483647 w 33"/>
              <a:gd name="T25" fmla="*/ 2147483647 h 49"/>
              <a:gd name="T26" fmla="*/ 2147483647 w 33"/>
              <a:gd name="T27" fmla="*/ 2147483647 h 49"/>
              <a:gd name="T28" fmla="*/ 2147483647 w 33"/>
              <a:gd name="T29" fmla="*/ 2147483647 h 49"/>
              <a:gd name="T30" fmla="*/ 2147483647 w 33"/>
              <a:gd name="T31" fmla="*/ 0 h 49"/>
              <a:gd name="T32" fmla="*/ 2147483647 w 33"/>
              <a:gd name="T33" fmla="*/ 2147483647 h 49"/>
              <a:gd name="T34" fmla="*/ 2147483647 w 33"/>
              <a:gd name="T35" fmla="*/ 2147483647 h 49"/>
              <a:gd name="T36" fmla="*/ 2147483647 w 33"/>
              <a:gd name="T37" fmla="*/ 2147483647 h 49"/>
              <a:gd name="T38" fmla="*/ 2147483647 w 33"/>
              <a:gd name="T39" fmla="*/ 2147483647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
              <a:gd name="T61" fmla="*/ 0 h 49"/>
              <a:gd name="T62" fmla="*/ 33 w 3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 h="49">
                <a:moveTo>
                  <a:pt x="11" y="13"/>
                </a:moveTo>
                <a:lnTo>
                  <a:pt x="9" y="20"/>
                </a:lnTo>
                <a:lnTo>
                  <a:pt x="7" y="27"/>
                </a:lnTo>
                <a:lnTo>
                  <a:pt x="1" y="28"/>
                </a:lnTo>
                <a:lnTo>
                  <a:pt x="1" y="35"/>
                </a:lnTo>
                <a:lnTo>
                  <a:pt x="0" y="42"/>
                </a:lnTo>
                <a:lnTo>
                  <a:pt x="1" y="49"/>
                </a:lnTo>
                <a:lnTo>
                  <a:pt x="7" y="49"/>
                </a:lnTo>
                <a:lnTo>
                  <a:pt x="14" y="43"/>
                </a:lnTo>
                <a:lnTo>
                  <a:pt x="16" y="35"/>
                </a:lnTo>
                <a:lnTo>
                  <a:pt x="21" y="29"/>
                </a:lnTo>
                <a:lnTo>
                  <a:pt x="27" y="23"/>
                </a:lnTo>
                <a:lnTo>
                  <a:pt x="25" y="17"/>
                </a:lnTo>
                <a:lnTo>
                  <a:pt x="29" y="9"/>
                </a:lnTo>
                <a:lnTo>
                  <a:pt x="33" y="3"/>
                </a:lnTo>
                <a:lnTo>
                  <a:pt x="27" y="0"/>
                </a:lnTo>
                <a:lnTo>
                  <a:pt x="21" y="2"/>
                </a:lnTo>
                <a:lnTo>
                  <a:pt x="18" y="9"/>
                </a:lnTo>
                <a:lnTo>
                  <a:pt x="12" y="12"/>
                </a:lnTo>
                <a:lnTo>
                  <a:pt x="11" y="1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1" name="Freeform 520"/>
          <p:cNvSpPr>
            <a:spLocks/>
          </p:cNvSpPr>
          <p:nvPr/>
        </p:nvSpPr>
        <p:spPr bwMode="auto">
          <a:xfrm>
            <a:off x="8297863" y="5200650"/>
            <a:ext cx="1587" cy="4763"/>
          </a:xfrm>
          <a:custGeom>
            <a:avLst/>
            <a:gdLst>
              <a:gd name="T0" fmla="*/ 0 w 7"/>
              <a:gd name="T1" fmla="*/ 2147483647 h 8"/>
              <a:gd name="T2" fmla="*/ 2147483647 w 7"/>
              <a:gd name="T3" fmla="*/ 2147483647 h 8"/>
              <a:gd name="T4" fmla="*/ 2147483647 w 7"/>
              <a:gd name="T5" fmla="*/ 0 h 8"/>
              <a:gd name="T6" fmla="*/ 2147483647 w 7"/>
              <a:gd name="T7" fmla="*/ 2147483647 h 8"/>
              <a:gd name="T8" fmla="*/ 0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8"/>
                </a:moveTo>
                <a:lnTo>
                  <a:pt x="1" y="7"/>
                </a:lnTo>
                <a:lnTo>
                  <a:pt x="7" y="0"/>
                </a:lnTo>
                <a:lnTo>
                  <a:pt x="1" y="2"/>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2" name="Freeform 521"/>
          <p:cNvSpPr>
            <a:spLocks/>
          </p:cNvSpPr>
          <p:nvPr/>
        </p:nvSpPr>
        <p:spPr bwMode="auto">
          <a:xfrm>
            <a:off x="8297863" y="5184775"/>
            <a:ext cx="7937" cy="4763"/>
          </a:xfrm>
          <a:custGeom>
            <a:avLst/>
            <a:gdLst>
              <a:gd name="T0" fmla="*/ 0 w 18"/>
              <a:gd name="T1" fmla="*/ 2147483647 h 13"/>
              <a:gd name="T2" fmla="*/ 2147483647 w 18"/>
              <a:gd name="T3" fmla="*/ 2147483647 h 13"/>
              <a:gd name="T4" fmla="*/ 2147483647 w 18"/>
              <a:gd name="T5" fmla="*/ 2147483647 h 13"/>
              <a:gd name="T6" fmla="*/ 2147483647 w 18"/>
              <a:gd name="T7" fmla="*/ 0 h 13"/>
              <a:gd name="T8" fmla="*/ 2147483647 w 18"/>
              <a:gd name="T9" fmla="*/ 2147483647 h 13"/>
              <a:gd name="T10" fmla="*/ 2147483647 w 18"/>
              <a:gd name="T11" fmla="*/ 2147483647 h 13"/>
              <a:gd name="T12" fmla="*/ 0 w 18"/>
              <a:gd name="T13" fmla="*/ 2147483647 h 13"/>
              <a:gd name="T14" fmla="*/ 0 60000 65536"/>
              <a:gd name="T15" fmla="*/ 0 60000 65536"/>
              <a:gd name="T16" fmla="*/ 0 60000 65536"/>
              <a:gd name="T17" fmla="*/ 0 60000 65536"/>
              <a:gd name="T18" fmla="*/ 0 60000 65536"/>
              <a:gd name="T19" fmla="*/ 0 60000 65536"/>
              <a:gd name="T20" fmla="*/ 0 60000 65536"/>
              <a:gd name="T21" fmla="*/ 0 w 18"/>
              <a:gd name="T22" fmla="*/ 0 h 13"/>
              <a:gd name="T23" fmla="*/ 18 w 1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3">
                <a:moveTo>
                  <a:pt x="0" y="13"/>
                </a:moveTo>
                <a:lnTo>
                  <a:pt x="6" y="10"/>
                </a:lnTo>
                <a:lnTo>
                  <a:pt x="13" y="5"/>
                </a:lnTo>
                <a:lnTo>
                  <a:pt x="18" y="0"/>
                </a:lnTo>
                <a:lnTo>
                  <a:pt x="11" y="5"/>
                </a:lnTo>
                <a:lnTo>
                  <a:pt x="5" y="6"/>
                </a:lnTo>
                <a:lnTo>
                  <a:pt x="0" y="1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3" name="Freeform 522"/>
          <p:cNvSpPr>
            <a:spLocks/>
          </p:cNvSpPr>
          <p:nvPr/>
        </p:nvSpPr>
        <p:spPr bwMode="auto">
          <a:xfrm>
            <a:off x="8297863" y="2873375"/>
            <a:ext cx="7937" cy="4763"/>
          </a:xfrm>
          <a:custGeom>
            <a:avLst/>
            <a:gdLst>
              <a:gd name="T0" fmla="*/ 0 w 13"/>
              <a:gd name="T1" fmla="*/ 2147483647 h 10"/>
              <a:gd name="T2" fmla="*/ 2147483647 w 13"/>
              <a:gd name="T3" fmla="*/ 2147483647 h 10"/>
              <a:gd name="T4" fmla="*/ 2147483647 w 13"/>
              <a:gd name="T5" fmla="*/ 2147483647 h 10"/>
              <a:gd name="T6" fmla="*/ 2147483647 w 13"/>
              <a:gd name="T7" fmla="*/ 2147483647 h 10"/>
              <a:gd name="T8" fmla="*/ 2147483647 w 13"/>
              <a:gd name="T9" fmla="*/ 0 h 10"/>
              <a:gd name="T10" fmla="*/ 0 w 13"/>
              <a:gd name="T11" fmla="*/ 2147483647 h 10"/>
              <a:gd name="T12" fmla="*/ 0 60000 65536"/>
              <a:gd name="T13" fmla="*/ 0 60000 65536"/>
              <a:gd name="T14" fmla="*/ 0 60000 65536"/>
              <a:gd name="T15" fmla="*/ 0 60000 65536"/>
              <a:gd name="T16" fmla="*/ 0 60000 65536"/>
              <a:gd name="T17" fmla="*/ 0 60000 65536"/>
              <a:gd name="T18" fmla="*/ 0 w 13"/>
              <a:gd name="T19" fmla="*/ 0 h 10"/>
              <a:gd name="T20" fmla="*/ 13 w 13"/>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3" h="10">
                <a:moveTo>
                  <a:pt x="0" y="3"/>
                </a:moveTo>
                <a:lnTo>
                  <a:pt x="6" y="8"/>
                </a:lnTo>
                <a:lnTo>
                  <a:pt x="13" y="10"/>
                </a:lnTo>
                <a:lnTo>
                  <a:pt x="11" y="3"/>
                </a:lnTo>
                <a:lnTo>
                  <a:pt x="4"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4" name="Freeform 523"/>
          <p:cNvSpPr>
            <a:spLocks/>
          </p:cNvSpPr>
          <p:nvPr/>
        </p:nvSpPr>
        <p:spPr bwMode="auto">
          <a:xfrm>
            <a:off x="8304213" y="3011488"/>
            <a:ext cx="7937" cy="11112"/>
          </a:xfrm>
          <a:custGeom>
            <a:avLst/>
            <a:gdLst>
              <a:gd name="T0" fmla="*/ 2147483647 w 16"/>
              <a:gd name="T1" fmla="*/ 0 h 27"/>
              <a:gd name="T2" fmla="*/ 2147483647 w 16"/>
              <a:gd name="T3" fmla="*/ 2147483647 h 27"/>
              <a:gd name="T4" fmla="*/ 2147483647 w 16"/>
              <a:gd name="T5" fmla="*/ 2147483647 h 27"/>
              <a:gd name="T6" fmla="*/ 2147483647 w 16"/>
              <a:gd name="T7" fmla="*/ 2147483647 h 27"/>
              <a:gd name="T8" fmla="*/ 0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0 h 27"/>
              <a:gd name="T20" fmla="*/ 2147483647 w 16"/>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7"/>
              <a:gd name="T35" fmla="*/ 16 w 16"/>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7">
                <a:moveTo>
                  <a:pt x="12" y="0"/>
                </a:moveTo>
                <a:lnTo>
                  <a:pt x="9" y="7"/>
                </a:lnTo>
                <a:lnTo>
                  <a:pt x="6" y="14"/>
                </a:lnTo>
                <a:lnTo>
                  <a:pt x="6" y="21"/>
                </a:lnTo>
                <a:lnTo>
                  <a:pt x="0" y="21"/>
                </a:lnTo>
                <a:lnTo>
                  <a:pt x="5" y="27"/>
                </a:lnTo>
                <a:lnTo>
                  <a:pt x="10" y="21"/>
                </a:lnTo>
                <a:lnTo>
                  <a:pt x="13" y="14"/>
                </a:lnTo>
                <a:lnTo>
                  <a:pt x="14" y="7"/>
                </a:lnTo>
                <a:lnTo>
                  <a:pt x="16" y="0"/>
                </a:lnTo>
                <a:lnTo>
                  <a:pt x="1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5" name="Freeform 524"/>
          <p:cNvSpPr>
            <a:spLocks/>
          </p:cNvSpPr>
          <p:nvPr/>
        </p:nvSpPr>
        <p:spPr bwMode="auto">
          <a:xfrm>
            <a:off x="8308975" y="5165725"/>
            <a:ext cx="7938" cy="15875"/>
          </a:xfrm>
          <a:custGeom>
            <a:avLst/>
            <a:gdLst>
              <a:gd name="T0" fmla="*/ 0 w 18"/>
              <a:gd name="T1" fmla="*/ 2147483647 h 33"/>
              <a:gd name="T2" fmla="*/ 2147483647 w 18"/>
              <a:gd name="T3" fmla="*/ 2147483647 h 33"/>
              <a:gd name="T4" fmla="*/ 2147483647 w 18"/>
              <a:gd name="T5" fmla="*/ 2147483647 h 33"/>
              <a:gd name="T6" fmla="*/ 2147483647 w 18"/>
              <a:gd name="T7" fmla="*/ 2147483647 h 33"/>
              <a:gd name="T8" fmla="*/ 2147483647 w 18"/>
              <a:gd name="T9" fmla="*/ 2147483647 h 33"/>
              <a:gd name="T10" fmla="*/ 2147483647 w 18"/>
              <a:gd name="T11" fmla="*/ 2147483647 h 33"/>
              <a:gd name="T12" fmla="*/ 2147483647 w 18"/>
              <a:gd name="T13" fmla="*/ 0 h 33"/>
              <a:gd name="T14" fmla="*/ 2147483647 w 18"/>
              <a:gd name="T15" fmla="*/ 2147483647 h 33"/>
              <a:gd name="T16" fmla="*/ 2147483647 w 18"/>
              <a:gd name="T17" fmla="*/ 2147483647 h 33"/>
              <a:gd name="T18" fmla="*/ 2147483647 w 18"/>
              <a:gd name="T19" fmla="*/ 2147483647 h 33"/>
              <a:gd name="T20" fmla="*/ 2147483647 w 18"/>
              <a:gd name="T21" fmla="*/ 2147483647 h 33"/>
              <a:gd name="T22" fmla="*/ 0 w 18"/>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33"/>
              <a:gd name="T38" fmla="*/ 18 w 18"/>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33">
                <a:moveTo>
                  <a:pt x="0" y="33"/>
                </a:moveTo>
                <a:lnTo>
                  <a:pt x="1" y="32"/>
                </a:lnTo>
                <a:lnTo>
                  <a:pt x="7" y="26"/>
                </a:lnTo>
                <a:lnTo>
                  <a:pt x="10" y="19"/>
                </a:lnTo>
                <a:lnTo>
                  <a:pt x="15" y="12"/>
                </a:lnTo>
                <a:lnTo>
                  <a:pt x="17" y="7"/>
                </a:lnTo>
                <a:lnTo>
                  <a:pt x="18" y="0"/>
                </a:lnTo>
                <a:lnTo>
                  <a:pt x="16" y="7"/>
                </a:lnTo>
                <a:lnTo>
                  <a:pt x="11" y="12"/>
                </a:lnTo>
                <a:lnTo>
                  <a:pt x="7" y="19"/>
                </a:lnTo>
                <a:lnTo>
                  <a:pt x="3" y="26"/>
                </a:lnTo>
                <a:lnTo>
                  <a:pt x="0" y="3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6" name="Freeform 525"/>
          <p:cNvSpPr>
            <a:spLocks/>
          </p:cNvSpPr>
          <p:nvPr/>
        </p:nvSpPr>
        <p:spPr bwMode="auto">
          <a:xfrm>
            <a:off x="8310563" y="2879725"/>
            <a:ext cx="15875" cy="28575"/>
          </a:xfrm>
          <a:custGeom>
            <a:avLst/>
            <a:gdLst>
              <a:gd name="T0" fmla="*/ 2147483647 w 36"/>
              <a:gd name="T1" fmla="*/ 2147483647 h 60"/>
              <a:gd name="T2" fmla="*/ 2147483647 w 36"/>
              <a:gd name="T3" fmla="*/ 2147483647 h 60"/>
              <a:gd name="T4" fmla="*/ 2147483647 w 36"/>
              <a:gd name="T5" fmla="*/ 2147483647 h 60"/>
              <a:gd name="T6" fmla="*/ 2147483647 w 36"/>
              <a:gd name="T7" fmla="*/ 2147483647 h 60"/>
              <a:gd name="T8" fmla="*/ 2147483647 w 36"/>
              <a:gd name="T9" fmla="*/ 2147483647 h 60"/>
              <a:gd name="T10" fmla="*/ 2147483647 w 36"/>
              <a:gd name="T11" fmla="*/ 2147483647 h 60"/>
              <a:gd name="T12" fmla="*/ 2147483647 w 36"/>
              <a:gd name="T13" fmla="*/ 2147483647 h 60"/>
              <a:gd name="T14" fmla="*/ 2147483647 w 36"/>
              <a:gd name="T15" fmla="*/ 2147483647 h 60"/>
              <a:gd name="T16" fmla="*/ 2147483647 w 36"/>
              <a:gd name="T17" fmla="*/ 2147483647 h 60"/>
              <a:gd name="T18" fmla="*/ 2147483647 w 36"/>
              <a:gd name="T19" fmla="*/ 2147483647 h 60"/>
              <a:gd name="T20" fmla="*/ 2147483647 w 36"/>
              <a:gd name="T21" fmla="*/ 0 h 60"/>
              <a:gd name="T22" fmla="*/ 2147483647 w 36"/>
              <a:gd name="T23" fmla="*/ 2147483647 h 60"/>
              <a:gd name="T24" fmla="*/ 2147483647 w 36"/>
              <a:gd name="T25" fmla="*/ 2147483647 h 60"/>
              <a:gd name="T26" fmla="*/ 2147483647 w 36"/>
              <a:gd name="T27" fmla="*/ 2147483647 h 60"/>
              <a:gd name="T28" fmla="*/ 2147483647 w 36"/>
              <a:gd name="T29" fmla="*/ 2147483647 h 60"/>
              <a:gd name="T30" fmla="*/ 2147483647 w 36"/>
              <a:gd name="T31" fmla="*/ 2147483647 h 60"/>
              <a:gd name="T32" fmla="*/ 2147483647 w 36"/>
              <a:gd name="T33" fmla="*/ 2147483647 h 60"/>
              <a:gd name="T34" fmla="*/ 0 w 36"/>
              <a:gd name="T35" fmla="*/ 2147483647 h 60"/>
              <a:gd name="T36" fmla="*/ 2147483647 w 36"/>
              <a:gd name="T37" fmla="*/ 2147483647 h 60"/>
              <a:gd name="T38" fmla="*/ 2147483647 w 36"/>
              <a:gd name="T39" fmla="*/ 2147483647 h 60"/>
              <a:gd name="T40" fmla="*/ 2147483647 w 36"/>
              <a:gd name="T41" fmla="*/ 2147483647 h 60"/>
              <a:gd name="T42" fmla="*/ 2147483647 w 36"/>
              <a:gd name="T43" fmla="*/ 2147483647 h 60"/>
              <a:gd name="T44" fmla="*/ 2147483647 w 36"/>
              <a:gd name="T45" fmla="*/ 2147483647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
              <a:gd name="T70" fmla="*/ 0 h 60"/>
              <a:gd name="T71" fmla="*/ 36 w 36"/>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 h="60">
                <a:moveTo>
                  <a:pt x="25" y="60"/>
                </a:moveTo>
                <a:lnTo>
                  <a:pt x="23" y="53"/>
                </a:lnTo>
                <a:lnTo>
                  <a:pt x="25" y="47"/>
                </a:lnTo>
                <a:lnTo>
                  <a:pt x="32" y="46"/>
                </a:lnTo>
                <a:lnTo>
                  <a:pt x="36" y="39"/>
                </a:lnTo>
                <a:lnTo>
                  <a:pt x="36" y="33"/>
                </a:lnTo>
                <a:lnTo>
                  <a:pt x="34" y="25"/>
                </a:lnTo>
                <a:lnTo>
                  <a:pt x="35" y="19"/>
                </a:lnTo>
                <a:lnTo>
                  <a:pt x="28" y="12"/>
                </a:lnTo>
                <a:lnTo>
                  <a:pt x="24" y="5"/>
                </a:lnTo>
                <a:lnTo>
                  <a:pt x="17" y="0"/>
                </a:lnTo>
                <a:lnTo>
                  <a:pt x="12" y="8"/>
                </a:lnTo>
                <a:lnTo>
                  <a:pt x="15" y="14"/>
                </a:lnTo>
                <a:lnTo>
                  <a:pt x="18" y="21"/>
                </a:lnTo>
                <a:lnTo>
                  <a:pt x="18" y="28"/>
                </a:lnTo>
                <a:lnTo>
                  <a:pt x="12" y="30"/>
                </a:lnTo>
                <a:lnTo>
                  <a:pt x="5" y="32"/>
                </a:lnTo>
                <a:lnTo>
                  <a:pt x="0" y="37"/>
                </a:lnTo>
                <a:lnTo>
                  <a:pt x="4" y="44"/>
                </a:lnTo>
                <a:lnTo>
                  <a:pt x="8" y="50"/>
                </a:lnTo>
                <a:lnTo>
                  <a:pt x="14" y="56"/>
                </a:lnTo>
                <a:lnTo>
                  <a:pt x="21" y="56"/>
                </a:lnTo>
                <a:lnTo>
                  <a:pt x="25" y="6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7" name="Freeform 526"/>
          <p:cNvSpPr>
            <a:spLocks/>
          </p:cNvSpPr>
          <p:nvPr/>
        </p:nvSpPr>
        <p:spPr bwMode="auto">
          <a:xfrm>
            <a:off x="8312150" y="2974975"/>
            <a:ext cx="3175" cy="3175"/>
          </a:xfrm>
          <a:custGeom>
            <a:avLst/>
            <a:gdLst>
              <a:gd name="T0" fmla="*/ 2147483647 w 6"/>
              <a:gd name="T1" fmla="*/ 2147483647 h 5"/>
              <a:gd name="T2" fmla="*/ 2147483647 w 6"/>
              <a:gd name="T3" fmla="*/ 2147483647 h 5"/>
              <a:gd name="T4" fmla="*/ 2147483647 w 6"/>
              <a:gd name="T5" fmla="*/ 2147483647 h 5"/>
              <a:gd name="T6" fmla="*/ 0 w 6"/>
              <a:gd name="T7" fmla="*/ 0 h 5"/>
              <a:gd name="T8" fmla="*/ 2147483647 w 6"/>
              <a:gd name="T9" fmla="*/ 2147483647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3" y="4"/>
                </a:moveTo>
                <a:lnTo>
                  <a:pt x="6" y="5"/>
                </a:lnTo>
                <a:lnTo>
                  <a:pt x="6" y="4"/>
                </a:lnTo>
                <a:lnTo>
                  <a:pt x="0" y="0"/>
                </a:lnTo>
                <a:lnTo>
                  <a:pt x="3"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8" name="Freeform 527"/>
          <p:cNvSpPr>
            <a:spLocks/>
          </p:cNvSpPr>
          <p:nvPr/>
        </p:nvSpPr>
        <p:spPr bwMode="auto">
          <a:xfrm>
            <a:off x="8315325" y="2987675"/>
            <a:ext cx="3175" cy="3175"/>
          </a:xfrm>
          <a:custGeom>
            <a:avLst/>
            <a:gdLst>
              <a:gd name="T0" fmla="*/ 0 w 7"/>
              <a:gd name="T1" fmla="*/ 2147483647 h 6"/>
              <a:gd name="T2" fmla="*/ 2147483647 w 7"/>
              <a:gd name="T3" fmla="*/ 2147483647 h 6"/>
              <a:gd name="T4" fmla="*/ 2147483647 w 7"/>
              <a:gd name="T5" fmla="*/ 0 h 6"/>
              <a:gd name="T6" fmla="*/ 0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5"/>
                </a:moveTo>
                <a:lnTo>
                  <a:pt x="7" y="6"/>
                </a:lnTo>
                <a:lnTo>
                  <a:pt x="2" y="0"/>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39" name="Freeform 528"/>
          <p:cNvSpPr>
            <a:spLocks/>
          </p:cNvSpPr>
          <p:nvPr/>
        </p:nvSpPr>
        <p:spPr bwMode="auto">
          <a:xfrm>
            <a:off x="8315325" y="2919413"/>
            <a:ext cx="9525" cy="15875"/>
          </a:xfrm>
          <a:custGeom>
            <a:avLst/>
            <a:gdLst>
              <a:gd name="T0" fmla="*/ 2147483647 w 17"/>
              <a:gd name="T1" fmla="*/ 2147483647 h 30"/>
              <a:gd name="T2" fmla="*/ 2147483647 w 17"/>
              <a:gd name="T3" fmla="*/ 2147483647 h 30"/>
              <a:gd name="T4" fmla="*/ 2147483647 w 17"/>
              <a:gd name="T5" fmla="*/ 2147483647 h 30"/>
              <a:gd name="T6" fmla="*/ 2147483647 w 17"/>
              <a:gd name="T7" fmla="*/ 2147483647 h 30"/>
              <a:gd name="T8" fmla="*/ 2147483647 w 17"/>
              <a:gd name="T9" fmla="*/ 2147483647 h 30"/>
              <a:gd name="T10" fmla="*/ 2147483647 w 17"/>
              <a:gd name="T11" fmla="*/ 2147483647 h 30"/>
              <a:gd name="T12" fmla="*/ 0 w 17"/>
              <a:gd name="T13" fmla="*/ 0 h 30"/>
              <a:gd name="T14" fmla="*/ 2147483647 w 17"/>
              <a:gd name="T15" fmla="*/ 2147483647 h 30"/>
              <a:gd name="T16" fmla="*/ 2147483647 w 17"/>
              <a:gd name="T17" fmla="*/ 2147483647 h 30"/>
              <a:gd name="T18" fmla="*/ 2147483647 w 17"/>
              <a:gd name="T19" fmla="*/ 2147483647 h 30"/>
              <a:gd name="T20" fmla="*/ 2147483647 w 17"/>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30"/>
              <a:gd name="T35" fmla="*/ 17 w 17"/>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30">
                <a:moveTo>
                  <a:pt x="7" y="27"/>
                </a:moveTo>
                <a:lnTo>
                  <a:pt x="13" y="30"/>
                </a:lnTo>
                <a:lnTo>
                  <a:pt x="17" y="23"/>
                </a:lnTo>
                <a:lnTo>
                  <a:pt x="10" y="17"/>
                </a:lnTo>
                <a:lnTo>
                  <a:pt x="8" y="9"/>
                </a:lnTo>
                <a:lnTo>
                  <a:pt x="7" y="3"/>
                </a:lnTo>
                <a:lnTo>
                  <a:pt x="0" y="0"/>
                </a:lnTo>
                <a:lnTo>
                  <a:pt x="1" y="7"/>
                </a:lnTo>
                <a:lnTo>
                  <a:pt x="3" y="14"/>
                </a:lnTo>
                <a:lnTo>
                  <a:pt x="3" y="21"/>
                </a:lnTo>
                <a:lnTo>
                  <a:pt x="7" y="2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40" name="Freeform 529"/>
          <p:cNvSpPr>
            <a:spLocks/>
          </p:cNvSpPr>
          <p:nvPr/>
        </p:nvSpPr>
        <p:spPr bwMode="auto">
          <a:xfrm>
            <a:off x="8316913" y="2944813"/>
            <a:ext cx="3175" cy="7937"/>
          </a:xfrm>
          <a:custGeom>
            <a:avLst/>
            <a:gdLst>
              <a:gd name="T0" fmla="*/ 0 w 7"/>
              <a:gd name="T1" fmla="*/ 2147483647 h 14"/>
              <a:gd name="T2" fmla="*/ 2147483647 w 7"/>
              <a:gd name="T3" fmla="*/ 2147483647 h 14"/>
              <a:gd name="T4" fmla="*/ 2147483647 w 7"/>
              <a:gd name="T5" fmla="*/ 0 h 14"/>
              <a:gd name="T6" fmla="*/ 2147483647 w 7"/>
              <a:gd name="T7" fmla="*/ 2147483647 h 14"/>
              <a:gd name="T8" fmla="*/ 0 w 7"/>
              <a:gd name="T9" fmla="*/ 2147483647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0" y="14"/>
                </a:moveTo>
                <a:lnTo>
                  <a:pt x="7" y="7"/>
                </a:lnTo>
                <a:lnTo>
                  <a:pt x="4" y="0"/>
                </a:lnTo>
                <a:lnTo>
                  <a:pt x="1" y="7"/>
                </a:lnTo>
                <a:lnTo>
                  <a:pt x="0" y="1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41" name="Freeform 530"/>
          <p:cNvSpPr>
            <a:spLocks/>
          </p:cNvSpPr>
          <p:nvPr/>
        </p:nvSpPr>
        <p:spPr bwMode="auto">
          <a:xfrm>
            <a:off x="8318500" y="2938463"/>
            <a:ext cx="3175" cy="3175"/>
          </a:xfrm>
          <a:custGeom>
            <a:avLst/>
            <a:gdLst>
              <a:gd name="T0" fmla="*/ 0 w 7"/>
              <a:gd name="T1" fmla="*/ 0 h 6"/>
              <a:gd name="T2" fmla="*/ 2147483647 w 7"/>
              <a:gd name="T3" fmla="*/ 2147483647 h 6"/>
              <a:gd name="T4" fmla="*/ 2147483647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0"/>
                </a:moveTo>
                <a:lnTo>
                  <a:pt x="7" y="6"/>
                </a:lnTo>
                <a:lnTo>
                  <a:pt x="3"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42" name="Freeform 531"/>
          <p:cNvSpPr>
            <a:spLocks/>
          </p:cNvSpPr>
          <p:nvPr/>
        </p:nvSpPr>
        <p:spPr bwMode="auto">
          <a:xfrm>
            <a:off x="8321675" y="2876550"/>
            <a:ext cx="7938" cy="9525"/>
          </a:xfrm>
          <a:custGeom>
            <a:avLst/>
            <a:gdLst>
              <a:gd name="T0" fmla="*/ 2147483647 w 19"/>
              <a:gd name="T1" fmla="*/ 0 h 18"/>
              <a:gd name="T2" fmla="*/ 2147483647 w 19"/>
              <a:gd name="T3" fmla="*/ 0 h 18"/>
              <a:gd name="T4" fmla="*/ 0 w 19"/>
              <a:gd name="T5" fmla="*/ 2147483647 h 18"/>
              <a:gd name="T6" fmla="*/ 2147483647 w 19"/>
              <a:gd name="T7" fmla="*/ 2147483647 h 18"/>
              <a:gd name="T8" fmla="*/ 2147483647 w 19"/>
              <a:gd name="T9" fmla="*/ 2147483647 h 18"/>
              <a:gd name="T10" fmla="*/ 2147483647 w 19"/>
              <a:gd name="T11" fmla="*/ 2147483647 h 18"/>
              <a:gd name="T12" fmla="*/ 2147483647 w 19"/>
              <a:gd name="T13" fmla="*/ 2147483647 h 18"/>
              <a:gd name="T14" fmla="*/ 2147483647 w 19"/>
              <a:gd name="T15" fmla="*/ 2147483647 h 18"/>
              <a:gd name="T16" fmla="*/ 2147483647 w 19"/>
              <a:gd name="T17" fmla="*/ 2147483647 h 18"/>
              <a:gd name="T18" fmla="*/ 2147483647 w 19"/>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8"/>
              <a:gd name="T32" fmla="*/ 19 w 19"/>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8">
                <a:moveTo>
                  <a:pt x="10" y="0"/>
                </a:moveTo>
                <a:lnTo>
                  <a:pt x="4" y="0"/>
                </a:lnTo>
                <a:lnTo>
                  <a:pt x="0" y="6"/>
                </a:lnTo>
                <a:lnTo>
                  <a:pt x="5" y="13"/>
                </a:lnTo>
                <a:lnTo>
                  <a:pt x="12" y="16"/>
                </a:lnTo>
                <a:lnTo>
                  <a:pt x="18" y="17"/>
                </a:lnTo>
                <a:lnTo>
                  <a:pt x="19" y="18"/>
                </a:lnTo>
                <a:lnTo>
                  <a:pt x="18" y="10"/>
                </a:lnTo>
                <a:lnTo>
                  <a:pt x="14" y="4"/>
                </a:lnTo>
                <a:lnTo>
                  <a:pt x="1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43" name="Freeform 532"/>
          <p:cNvSpPr>
            <a:spLocks/>
          </p:cNvSpPr>
          <p:nvPr/>
        </p:nvSpPr>
        <p:spPr bwMode="auto">
          <a:xfrm>
            <a:off x="6815138" y="3768725"/>
            <a:ext cx="153987" cy="217488"/>
          </a:xfrm>
          <a:custGeom>
            <a:avLst/>
            <a:gdLst>
              <a:gd name="T0" fmla="*/ 2147483647 w 328"/>
              <a:gd name="T1" fmla="*/ 2147483647 h 459"/>
              <a:gd name="T2" fmla="*/ 2147483647 w 328"/>
              <a:gd name="T3" fmla="*/ 2147483647 h 459"/>
              <a:gd name="T4" fmla="*/ 2147483647 w 328"/>
              <a:gd name="T5" fmla="*/ 2147483647 h 459"/>
              <a:gd name="T6" fmla="*/ 2147483647 w 328"/>
              <a:gd name="T7" fmla="*/ 2147483647 h 459"/>
              <a:gd name="T8" fmla="*/ 2147483647 w 328"/>
              <a:gd name="T9" fmla="*/ 2147483647 h 459"/>
              <a:gd name="T10" fmla="*/ 2147483647 w 328"/>
              <a:gd name="T11" fmla="*/ 2147483647 h 459"/>
              <a:gd name="T12" fmla="*/ 2147483647 w 328"/>
              <a:gd name="T13" fmla="*/ 2147483647 h 459"/>
              <a:gd name="T14" fmla="*/ 2147483647 w 328"/>
              <a:gd name="T15" fmla="*/ 2147483647 h 459"/>
              <a:gd name="T16" fmla="*/ 2147483647 w 328"/>
              <a:gd name="T17" fmla="*/ 2147483647 h 459"/>
              <a:gd name="T18" fmla="*/ 2147483647 w 328"/>
              <a:gd name="T19" fmla="*/ 2147483647 h 459"/>
              <a:gd name="T20" fmla="*/ 2147483647 w 328"/>
              <a:gd name="T21" fmla="*/ 2147483647 h 459"/>
              <a:gd name="T22" fmla="*/ 2147483647 w 328"/>
              <a:gd name="T23" fmla="*/ 2147483647 h 459"/>
              <a:gd name="T24" fmla="*/ 2147483647 w 328"/>
              <a:gd name="T25" fmla="*/ 2147483647 h 459"/>
              <a:gd name="T26" fmla="*/ 2147483647 w 328"/>
              <a:gd name="T27" fmla="*/ 2147483647 h 459"/>
              <a:gd name="T28" fmla="*/ 2147483647 w 328"/>
              <a:gd name="T29" fmla="*/ 2147483647 h 459"/>
              <a:gd name="T30" fmla="*/ 2147483647 w 328"/>
              <a:gd name="T31" fmla="*/ 2147483647 h 459"/>
              <a:gd name="T32" fmla="*/ 2147483647 w 328"/>
              <a:gd name="T33" fmla="*/ 2147483647 h 459"/>
              <a:gd name="T34" fmla="*/ 2147483647 w 328"/>
              <a:gd name="T35" fmla="*/ 2147483647 h 459"/>
              <a:gd name="T36" fmla="*/ 2147483647 w 328"/>
              <a:gd name="T37" fmla="*/ 2147483647 h 459"/>
              <a:gd name="T38" fmla="*/ 2147483647 w 328"/>
              <a:gd name="T39" fmla="*/ 2147483647 h 459"/>
              <a:gd name="T40" fmla="*/ 2147483647 w 328"/>
              <a:gd name="T41" fmla="*/ 2147483647 h 459"/>
              <a:gd name="T42" fmla="*/ 2147483647 w 328"/>
              <a:gd name="T43" fmla="*/ 2147483647 h 459"/>
              <a:gd name="T44" fmla="*/ 2147483647 w 328"/>
              <a:gd name="T45" fmla="*/ 2147483647 h 459"/>
              <a:gd name="T46" fmla="*/ 2147483647 w 328"/>
              <a:gd name="T47" fmla="*/ 2147483647 h 459"/>
              <a:gd name="T48" fmla="*/ 2147483647 w 328"/>
              <a:gd name="T49" fmla="*/ 2147483647 h 459"/>
              <a:gd name="T50" fmla="*/ 2147483647 w 328"/>
              <a:gd name="T51" fmla="*/ 2147483647 h 459"/>
              <a:gd name="T52" fmla="*/ 2147483647 w 328"/>
              <a:gd name="T53" fmla="*/ 2147483647 h 459"/>
              <a:gd name="T54" fmla="*/ 2147483647 w 328"/>
              <a:gd name="T55" fmla="*/ 2147483647 h 459"/>
              <a:gd name="T56" fmla="*/ 2147483647 w 328"/>
              <a:gd name="T57" fmla="*/ 2147483647 h 459"/>
              <a:gd name="T58" fmla="*/ 2147483647 w 328"/>
              <a:gd name="T59" fmla="*/ 2147483647 h 459"/>
              <a:gd name="T60" fmla="*/ 2147483647 w 328"/>
              <a:gd name="T61" fmla="*/ 2147483647 h 459"/>
              <a:gd name="T62" fmla="*/ 2147483647 w 328"/>
              <a:gd name="T63" fmla="*/ 2147483647 h 459"/>
              <a:gd name="T64" fmla="*/ 2147483647 w 328"/>
              <a:gd name="T65" fmla="*/ 2147483647 h 459"/>
              <a:gd name="T66" fmla="*/ 2147483647 w 328"/>
              <a:gd name="T67" fmla="*/ 2147483647 h 459"/>
              <a:gd name="T68" fmla="*/ 2147483647 w 328"/>
              <a:gd name="T69" fmla="*/ 2147483647 h 459"/>
              <a:gd name="T70" fmla="*/ 2147483647 w 328"/>
              <a:gd name="T71" fmla="*/ 2147483647 h 459"/>
              <a:gd name="T72" fmla="*/ 2147483647 w 328"/>
              <a:gd name="T73" fmla="*/ 2147483647 h 459"/>
              <a:gd name="T74" fmla="*/ 2147483647 w 328"/>
              <a:gd name="T75" fmla="*/ 2147483647 h 459"/>
              <a:gd name="T76" fmla="*/ 2147483647 w 328"/>
              <a:gd name="T77" fmla="*/ 2147483647 h 459"/>
              <a:gd name="T78" fmla="*/ 2147483647 w 328"/>
              <a:gd name="T79" fmla="*/ 2147483647 h 459"/>
              <a:gd name="T80" fmla="*/ 2147483647 w 328"/>
              <a:gd name="T81" fmla="*/ 2147483647 h 459"/>
              <a:gd name="T82" fmla="*/ 2147483647 w 328"/>
              <a:gd name="T83" fmla="*/ 2147483647 h 459"/>
              <a:gd name="T84" fmla="*/ 2147483647 w 328"/>
              <a:gd name="T85" fmla="*/ 2147483647 h 459"/>
              <a:gd name="T86" fmla="*/ 2147483647 w 328"/>
              <a:gd name="T87" fmla="*/ 2147483647 h 459"/>
              <a:gd name="T88" fmla="*/ 2147483647 w 328"/>
              <a:gd name="T89" fmla="*/ 2147483647 h 459"/>
              <a:gd name="T90" fmla="*/ 2147483647 w 328"/>
              <a:gd name="T91" fmla="*/ 2147483647 h 459"/>
              <a:gd name="T92" fmla="*/ 2147483647 w 328"/>
              <a:gd name="T93" fmla="*/ 2147483647 h 459"/>
              <a:gd name="T94" fmla="*/ 2147483647 w 328"/>
              <a:gd name="T95" fmla="*/ 2147483647 h 459"/>
              <a:gd name="T96" fmla="*/ 2147483647 w 328"/>
              <a:gd name="T97" fmla="*/ 2147483647 h 459"/>
              <a:gd name="T98" fmla="*/ 2147483647 w 328"/>
              <a:gd name="T99" fmla="*/ 2147483647 h 459"/>
              <a:gd name="T100" fmla="*/ 2147483647 w 328"/>
              <a:gd name="T101" fmla="*/ 2147483647 h 459"/>
              <a:gd name="T102" fmla="*/ 2147483647 w 328"/>
              <a:gd name="T103" fmla="*/ 2147483647 h 459"/>
              <a:gd name="T104" fmla="*/ 2147483647 w 328"/>
              <a:gd name="T105" fmla="*/ 2147483647 h 459"/>
              <a:gd name="T106" fmla="*/ 2147483647 w 328"/>
              <a:gd name="T107" fmla="*/ 2147483647 h 459"/>
              <a:gd name="T108" fmla="*/ 2147483647 w 328"/>
              <a:gd name="T109" fmla="*/ 2147483647 h 459"/>
              <a:gd name="T110" fmla="*/ 2147483647 w 328"/>
              <a:gd name="T111" fmla="*/ 2147483647 h 459"/>
              <a:gd name="T112" fmla="*/ 2147483647 w 328"/>
              <a:gd name="T113" fmla="*/ 2147483647 h 459"/>
              <a:gd name="T114" fmla="*/ 2147483647 w 328"/>
              <a:gd name="T115" fmla="*/ 2147483647 h 4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28"/>
              <a:gd name="T175" fmla="*/ 0 h 459"/>
              <a:gd name="T176" fmla="*/ 328 w 328"/>
              <a:gd name="T177" fmla="*/ 459 h 4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28" h="459">
                <a:moveTo>
                  <a:pt x="8" y="8"/>
                </a:moveTo>
                <a:lnTo>
                  <a:pt x="9" y="1"/>
                </a:lnTo>
                <a:lnTo>
                  <a:pt x="10" y="0"/>
                </a:lnTo>
                <a:lnTo>
                  <a:pt x="16" y="5"/>
                </a:lnTo>
                <a:lnTo>
                  <a:pt x="18" y="5"/>
                </a:lnTo>
                <a:lnTo>
                  <a:pt x="19" y="6"/>
                </a:lnTo>
                <a:lnTo>
                  <a:pt x="25" y="9"/>
                </a:lnTo>
                <a:lnTo>
                  <a:pt x="31" y="16"/>
                </a:lnTo>
                <a:lnTo>
                  <a:pt x="33" y="23"/>
                </a:lnTo>
                <a:lnTo>
                  <a:pt x="37" y="23"/>
                </a:lnTo>
                <a:lnTo>
                  <a:pt x="38" y="24"/>
                </a:lnTo>
                <a:lnTo>
                  <a:pt x="46" y="24"/>
                </a:lnTo>
                <a:lnTo>
                  <a:pt x="47" y="24"/>
                </a:lnTo>
                <a:lnTo>
                  <a:pt x="50" y="29"/>
                </a:lnTo>
                <a:lnTo>
                  <a:pt x="54" y="29"/>
                </a:lnTo>
                <a:lnTo>
                  <a:pt x="51" y="22"/>
                </a:lnTo>
                <a:lnTo>
                  <a:pt x="46" y="15"/>
                </a:lnTo>
                <a:lnTo>
                  <a:pt x="51" y="15"/>
                </a:lnTo>
                <a:lnTo>
                  <a:pt x="58" y="19"/>
                </a:lnTo>
                <a:lnTo>
                  <a:pt x="58" y="26"/>
                </a:lnTo>
                <a:lnTo>
                  <a:pt x="61" y="34"/>
                </a:lnTo>
                <a:lnTo>
                  <a:pt x="67" y="39"/>
                </a:lnTo>
                <a:lnTo>
                  <a:pt x="74" y="45"/>
                </a:lnTo>
                <a:lnTo>
                  <a:pt x="80" y="45"/>
                </a:lnTo>
                <a:lnTo>
                  <a:pt x="83" y="47"/>
                </a:lnTo>
                <a:lnTo>
                  <a:pt x="84" y="47"/>
                </a:lnTo>
                <a:lnTo>
                  <a:pt x="89" y="50"/>
                </a:lnTo>
                <a:lnTo>
                  <a:pt x="91" y="43"/>
                </a:lnTo>
                <a:lnTo>
                  <a:pt x="92" y="40"/>
                </a:lnTo>
                <a:lnTo>
                  <a:pt x="90" y="34"/>
                </a:lnTo>
                <a:lnTo>
                  <a:pt x="96" y="34"/>
                </a:lnTo>
                <a:lnTo>
                  <a:pt x="100" y="39"/>
                </a:lnTo>
                <a:lnTo>
                  <a:pt x="104" y="45"/>
                </a:lnTo>
                <a:lnTo>
                  <a:pt x="106" y="47"/>
                </a:lnTo>
                <a:lnTo>
                  <a:pt x="106" y="51"/>
                </a:lnTo>
                <a:lnTo>
                  <a:pt x="107" y="51"/>
                </a:lnTo>
                <a:lnTo>
                  <a:pt x="109" y="53"/>
                </a:lnTo>
                <a:lnTo>
                  <a:pt x="108" y="54"/>
                </a:lnTo>
                <a:lnTo>
                  <a:pt x="107" y="62"/>
                </a:lnTo>
                <a:lnTo>
                  <a:pt x="108" y="63"/>
                </a:lnTo>
                <a:lnTo>
                  <a:pt x="108" y="65"/>
                </a:lnTo>
                <a:lnTo>
                  <a:pt x="109" y="66"/>
                </a:lnTo>
                <a:lnTo>
                  <a:pt x="109" y="70"/>
                </a:lnTo>
                <a:lnTo>
                  <a:pt x="111" y="72"/>
                </a:lnTo>
                <a:lnTo>
                  <a:pt x="113" y="79"/>
                </a:lnTo>
                <a:lnTo>
                  <a:pt x="113" y="90"/>
                </a:lnTo>
                <a:lnTo>
                  <a:pt x="112" y="94"/>
                </a:lnTo>
                <a:lnTo>
                  <a:pt x="112" y="96"/>
                </a:lnTo>
                <a:lnTo>
                  <a:pt x="115" y="104"/>
                </a:lnTo>
                <a:lnTo>
                  <a:pt x="120" y="102"/>
                </a:lnTo>
                <a:lnTo>
                  <a:pt x="124" y="104"/>
                </a:lnTo>
                <a:lnTo>
                  <a:pt x="125" y="105"/>
                </a:lnTo>
                <a:lnTo>
                  <a:pt x="133" y="109"/>
                </a:lnTo>
                <a:lnTo>
                  <a:pt x="139" y="110"/>
                </a:lnTo>
                <a:lnTo>
                  <a:pt x="141" y="110"/>
                </a:lnTo>
                <a:lnTo>
                  <a:pt x="152" y="114"/>
                </a:lnTo>
                <a:lnTo>
                  <a:pt x="159" y="112"/>
                </a:lnTo>
                <a:lnTo>
                  <a:pt x="165" y="112"/>
                </a:lnTo>
                <a:lnTo>
                  <a:pt x="171" y="113"/>
                </a:lnTo>
                <a:lnTo>
                  <a:pt x="178" y="114"/>
                </a:lnTo>
                <a:lnTo>
                  <a:pt x="183" y="113"/>
                </a:lnTo>
                <a:lnTo>
                  <a:pt x="184" y="113"/>
                </a:lnTo>
                <a:lnTo>
                  <a:pt x="190" y="112"/>
                </a:lnTo>
                <a:lnTo>
                  <a:pt x="202" y="110"/>
                </a:lnTo>
                <a:lnTo>
                  <a:pt x="206" y="112"/>
                </a:lnTo>
                <a:lnTo>
                  <a:pt x="213" y="113"/>
                </a:lnTo>
                <a:lnTo>
                  <a:pt x="218" y="114"/>
                </a:lnTo>
                <a:lnTo>
                  <a:pt x="225" y="114"/>
                </a:lnTo>
                <a:lnTo>
                  <a:pt x="231" y="115"/>
                </a:lnTo>
                <a:lnTo>
                  <a:pt x="231" y="113"/>
                </a:lnTo>
                <a:lnTo>
                  <a:pt x="243" y="112"/>
                </a:lnTo>
                <a:lnTo>
                  <a:pt x="249" y="112"/>
                </a:lnTo>
                <a:lnTo>
                  <a:pt x="251" y="112"/>
                </a:lnTo>
                <a:lnTo>
                  <a:pt x="258" y="114"/>
                </a:lnTo>
                <a:lnTo>
                  <a:pt x="264" y="118"/>
                </a:lnTo>
                <a:lnTo>
                  <a:pt x="270" y="120"/>
                </a:lnTo>
                <a:lnTo>
                  <a:pt x="276" y="123"/>
                </a:lnTo>
                <a:lnTo>
                  <a:pt x="276" y="126"/>
                </a:lnTo>
                <a:lnTo>
                  <a:pt x="276" y="127"/>
                </a:lnTo>
                <a:lnTo>
                  <a:pt x="283" y="134"/>
                </a:lnTo>
                <a:lnTo>
                  <a:pt x="282" y="136"/>
                </a:lnTo>
                <a:lnTo>
                  <a:pt x="276" y="138"/>
                </a:lnTo>
                <a:lnTo>
                  <a:pt x="273" y="136"/>
                </a:lnTo>
                <a:lnTo>
                  <a:pt x="268" y="136"/>
                </a:lnTo>
                <a:lnTo>
                  <a:pt x="269" y="139"/>
                </a:lnTo>
                <a:lnTo>
                  <a:pt x="269" y="141"/>
                </a:lnTo>
                <a:lnTo>
                  <a:pt x="269" y="143"/>
                </a:lnTo>
                <a:lnTo>
                  <a:pt x="268" y="148"/>
                </a:lnTo>
                <a:lnTo>
                  <a:pt x="267" y="156"/>
                </a:lnTo>
                <a:lnTo>
                  <a:pt x="265" y="162"/>
                </a:lnTo>
                <a:lnTo>
                  <a:pt x="265" y="169"/>
                </a:lnTo>
                <a:lnTo>
                  <a:pt x="261" y="175"/>
                </a:lnTo>
                <a:lnTo>
                  <a:pt x="255" y="177"/>
                </a:lnTo>
                <a:lnTo>
                  <a:pt x="254" y="184"/>
                </a:lnTo>
                <a:lnTo>
                  <a:pt x="254" y="191"/>
                </a:lnTo>
                <a:lnTo>
                  <a:pt x="247" y="187"/>
                </a:lnTo>
                <a:lnTo>
                  <a:pt x="241" y="193"/>
                </a:lnTo>
                <a:lnTo>
                  <a:pt x="238" y="188"/>
                </a:lnTo>
                <a:lnTo>
                  <a:pt x="237" y="195"/>
                </a:lnTo>
                <a:lnTo>
                  <a:pt x="234" y="198"/>
                </a:lnTo>
                <a:lnTo>
                  <a:pt x="228" y="198"/>
                </a:lnTo>
                <a:lnTo>
                  <a:pt x="221" y="196"/>
                </a:lnTo>
                <a:lnTo>
                  <a:pt x="223" y="203"/>
                </a:lnTo>
                <a:lnTo>
                  <a:pt x="221" y="204"/>
                </a:lnTo>
                <a:lnTo>
                  <a:pt x="218" y="206"/>
                </a:lnTo>
                <a:lnTo>
                  <a:pt x="215" y="212"/>
                </a:lnTo>
                <a:lnTo>
                  <a:pt x="216" y="217"/>
                </a:lnTo>
                <a:lnTo>
                  <a:pt x="216" y="218"/>
                </a:lnTo>
                <a:lnTo>
                  <a:pt x="214" y="225"/>
                </a:lnTo>
                <a:lnTo>
                  <a:pt x="215" y="231"/>
                </a:lnTo>
                <a:lnTo>
                  <a:pt x="213" y="232"/>
                </a:lnTo>
                <a:lnTo>
                  <a:pt x="215" y="239"/>
                </a:lnTo>
                <a:lnTo>
                  <a:pt x="218" y="244"/>
                </a:lnTo>
                <a:lnTo>
                  <a:pt x="220" y="248"/>
                </a:lnTo>
                <a:lnTo>
                  <a:pt x="223" y="255"/>
                </a:lnTo>
                <a:lnTo>
                  <a:pt x="225" y="262"/>
                </a:lnTo>
                <a:lnTo>
                  <a:pt x="227" y="268"/>
                </a:lnTo>
                <a:lnTo>
                  <a:pt x="229" y="275"/>
                </a:lnTo>
                <a:lnTo>
                  <a:pt x="230" y="277"/>
                </a:lnTo>
                <a:lnTo>
                  <a:pt x="231" y="271"/>
                </a:lnTo>
                <a:lnTo>
                  <a:pt x="231" y="264"/>
                </a:lnTo>
                <a:lnTo>
                  <a:pt x="237" y="269"/>
                </a:lnTo>
                <a:lnTo>
                  <a:pt x="238" y="269"/>
                </a:lnTo>
                <a:lnTo>
                  <a:pt x="240" y="276"/>
                </a:lnTo>
                <a:lnTo>
                  <a:pt x="242" y="283"/>
                </a:lnTo>
                <a:lnTo>
                  <a:pt x="245" y="285"/>
                </a:lnTo>
                <a:lnTo>
                  <a:pt x="250" y="285"/>
                </a:lnTo>
                <a:lnTo>
                  <a:pt x="253" y="285"/>
                </a:lnTo>
                <a:lnTo>
                  <a:pt x="259" y="279"/>
                </a:lnTo>
                <a:lnTo>
                  <a:pt x="258" y="271"/>
                </a:lnTo>
                <a:lnTo>
                  <a:pt x="255" y="265"/>
                </a:lnTo>
                <a:lnTo>
                  <a:pt x="255" y="258"/>
                </a:lnTo>
                <a:lnTo>
                  <a:pt x="258" y="251"/>
                </a:lnTo>
                <a:lnTo>
                  <a:pt x="264" y="246"/>
                </a:lnTo>
                <a:lnTo>
                  <a:pt x="264" y="243"/>
                </a:lnTo>
                <a:lnTo>
                  <a:pt x="262" y="236"/>
                </a:lnTo>
                <a:lnTo>
                  <a:pt x="261" y="230"/>
                </a:lnTo>
                <a:lnTo>
                  <a:pt x="266" y="233"/>
                </a:lnTo>
                <a:lnTo>
                  <a:pt x="268" y="233"/>
                </a:lnTo>
                <a:lnTo>
                  <a:pt x="273" y="226"/>
                </a:lnTo>
                <a:lnTo>
                  <a:pt x="274" y="226"/>
                </a:lnTo>
                <a:lnTo>
                  <a:pt x="280" y="227"/>
                </a:lnTo>
                <a:lnTo>
                  <a:pt x="282" y="230"/>
                </a:lnTo>
                <a:lnTo>
                  <a:pt x="283" y="238"/>
                </a:lnTo>
                <a:lnTo>
                  <a:pt x="286" y="243"/>
                </a:lnTo>
                <a:lnTo>
                  <a:pt x="287" y="250"/>
                </a:lnTo>
                <a:lnTo>
                  <a:pt x="291" y="257"/>
                </a:lnTo>
                <a:lnTo>
                  <a:pt x="292" y="262"/>
                </a:lnTo>
                <a:lnTo>
                  <a:pt x="290" y="265"/>
                </a:lnTo>
                <a:lnTo>
                  <a:pt x="292" y="272"/>
                </a:lnTo>
                <a:lnTo>
                  <a:pt x="294" y="279"/>
                </a:lnTo>
                <a:lnTo>
                  <a:pt x="294" y="285"/>
                </a:lnTo>
                <a:lnTo>
                  <a:pt x="299" y="292"/>
                </a:lnTo>
                <a:lnTo>
                  <a:pt x="300" y="297"/>
                </a:lnTo>
                <a:lnTo>
                  <a:pt x="302" y="304"/>
                </a:lnTo>
                <a:lnTo>
                  <a:pt x="306" y="309"/>
                </a:lnTo>
                <a:lnTo>
                  <a:pt x="308" y="317"/>
                </a:lnTo>
                <a:lnTo>
                  <a:pt x="309" y="324"/>
                </a:lnTo>
                <a:lnTo>
                  <a:pt x="310" y="331"/>
                </a:lnTo>
                <a:lnTo>
                  <a:pt x="314" y="338"/>
                </a:lnTo>
                <a:lnTo>
                  <a:pt x="315" y="344"/>
                </a:lnTo>
                <a:lnTo>
                  <a:pt x="317" y="352"/>
                </a:lnTo>
                <a:lnTo>
                  <a:pt x="316" y="359"/>
                </a:lnTo>
                <a:lnTo>
                  <a:pt x="318" y="364"/>
                </a:lnTo>
                <a:lnTo>
                  <a:pt x="320" y="371"/>
                </a:lnTo>
                <a:lnTo>
                  <a:pt x="320" y="378"/>
                </a:lnTo>
                <a:lnTo>
                  <a:pt x="320" y="385"/>
                </a:lnTo>
                <a:lnTo>
                  <a:pt x="321" y="392"/>
                </a:lnTo>
                <a:lnTo>
                  <a:pt x="323" y="398"/>
                </a:lnTo>
                <a:lnTo>
                  <a:pt x="324" y="404"/>
                </a:lnTo>
                <a:lnTo>
                  <a:pt x="326" y="412"/>
                </a:lnTo>
                <a:lnTo>
                  <a:pt x="328" y="419"/>
                </a:lnTo>
                <a:lnTo>
                  <a:pt x="323" y="419"/>
                </a:lnTo>
                <a:lnTo>
                  <a:pt x="320" y="412"/>
                </a:lnTo>
                <a:lnTo>
                  <a:pt x="314" y="412"/>
                </a:lnTo>
                <a:lnTo>
                  <a:pt x="313" y="410"/>
                </a:lnTo>
                <a:lnTo>
                  <a:pt x="306" y="408"/>
                </a:lnTo>
                <a:lnTo>
                  <a:pt x="300" y="413"/>
                </a:lnTo>
                <a:lnTo>
                  <a:pt x="300" y="420"/>
                </a:lnTo>
                <a:lnTo>
                  <a:pt x="300" y="427"/>
                </a:lnTo>
                <a:lnTo>
                  <a:pt x="301" y="430"/>
                </a:lnTo>
                <a:lnTo>
                  <a:pt x="305" y="437"/>
                </a:lnTo>
                <a:lnTo>
                  <a:pt x="305" y="438"/>
                </a:lnTo>
                <a:lnTo>
                  <a:pt x="306" y="445"/>
                </a:lnTo>
                <a:lnTo>
                  <a:pt x="308" y="452"/>
                </a:lnTo>
                <a:lnTo>
                  <a:pt x="309" y="459"/>
                </a:lnTo>
                <a:lnTo>
                  <a:pt x="305" y="452"/>
                </a:lnTo>
                <a:lnTo>
                  <a:pt x="304" y="450"/>
                </a:lnTo>
                <a:lnTo>
                  <a:pt x="301" y="443"/>
                </a:lnTo>
                <a:lnTo>
                  <a:pt x="296" y="435"/>
                </a:lnTo>
                <a:lnTo>
                  <a:pt x="292" y="429"/>
                </a:lnTo>
                <a:lnTo>
                  <a:pt x="291" y="422"/>
                </a:lnTo>
                <a:lnTo>
                  <a:pt x="288" y="416"/>
                </a:lnTo>
                <a:lnTo>
                  <a:pt x="284" y="409"/>
                </a:lnTo>
                <a:lnTo>
                  <a:pt x="286" y="402"/>
                </a:lnTo>
                <a:lnTo>
                  <a:pt x="286" y="395"/>
                </a:lnTo>
                <a:lnTo>
                  <a:pt x="282" y="389"/>
                </a:lnTo>
                <a:lnTo>
                  <a:pt x="280" y="383"/>
                </a:lnTo>
                <a:lnTo>
                  <a:pt x="277" y="376"/>
                </a:lnTo>
                <a:lnTo>
                  <a:pt x="274" y="369"/>
                </a:lnTo>
                <a:lnTo>
                  <a:pt x="273" y="364"/>
                </a:lnTo>
                <a:lnTo>
                  <a:pt x="272" y="359"/>
                </a:lnTo>
                <a:lnTo>
                  <a:pt x="268" y="352"/>
                </a:lnTo>
                <a:lnTo>
                  <a:pt x="268" y="338"/>
                </a:lnTo>
                <a:lnTo>
                  <a:pt x="270" y="332"/>
                </a:lnTo>
                <a:lnTo>
                  <a:pt x="271" y="330"/>
                </a:lnTo>
                <a:lnTo>
                  <a:pt x="269" y="330"/>
                </a:lnTo>
                <a:lnTo>
                  <a:pt x="269" y="332"/>
                </a:lnTo>
                <a:lnTo>
                  <a:pt x="267" y="337"/>
                </a:lnTo>
                <a:lnTo>
                  <a:pt x="266" y="338"/>
                </a:lnTo>
                <a:lnTo>
                  <a:pt x="265" y="345"/>
                </a:lnTo>
                <a:lnTo>
                  <a:pt x="263" y="338"/>
                </a:lnTo>
                <a:lnTo>
                  <a:pt x="261" y="331"/>
                </a:lnTo>
                <a:lnTo>
                  <a:pt x="258" y="324"/>
                </a:lnTo>
                <a:lnTo>
                  <a:pt x="254" y="317"/>
                </a:lnTo>
                <a:lnTo>
                  <a:pt x="248" y="312"/>
                </a:lnTo>
                <a:lnTo>
                  <a:pt x="242" y="305"/>
                </a:lnTo>
                <a:lnTo>
                  <a:pt x="240" y="298"/>
                </a:lnTo>
                <a:lnTo>
                  <a:pt x="240" y="291"/>
                </a:lnTo>
                <a:lnTo>
                  <a:pt x="239" y="296"/>
                </a:lnTo>
                <a:lnTo>
                  <a:pt x="234" y="303"/>
                </a:lnTo>
                <a:lnTo>
                  <a:pt x="233" y="303"/>
                </a:lnTo>
                <a:lnTo>
                  <a:pt x="231" y="308"/>
                </a:lnTo>
                <a:lnTo>
                  <a:pt x="225" y="309"/>
                </a:lnTo>
                <a:lnTo>
                  <a:pt x="226" y="316"/>
                </a:lnTo>
                <a:lnTo>
                  <a:pt x="218" y="316"/>
                </a:lnTo>
                <a:lnTo>
                  <a:pt x="213" y="309"/>
                </a:lnTo>
                <a:lnTo>
                  <a:pt x="214" y="317"/>
                </a:lnTo>
                <a:lnTo>
                  <a:pt x="213" y="317"/>
                </a:lnTo>
                <a:lnTo>
                  <a:pt x="207" y="314"/>
                </a:lnTo>
                <a:lnTo>
                  <a:pt x="201" y="307"/>
                </a:lnTo>
                <a:lnTo>
                  <a:pt x="197" y="300"/>
                </a:lnTo>
                <a:lnTo>
                  <a:pt x="195" y="293"/>
                </a:lnTo>
                <a:lnTo>
                  <a:pt x="190" y="287"/>
                </a:lnTo>
                <a:lnTo>
                  <a:pt x="187" y="282"/>
                </a:lnTo>
                <a:lnTo>
                  <a:pt x="185" y="279"/>
                </a:lnTo>
                <a:lnTo>
                  <a:pt x="185" y="272"/>
                </a:lnTo>
                <a:lnTo>
                  <a:pt x="186" y="265"/>
                </a:lnTo>
                <a:lnTo>
                  <a:pt x="185" y="259"/>
                </a:lnTo>
                <a:lnTo>
                  <a:pt x="180" y="254"/>
                </a:lnTo>
                <a:lnTo>
                  <a:pt x="180" y="247"/>
                </a:lnTo>
                <a:lnTo>
                  <a:pt x="185" y="247"/>
                </a:lnTo>
                <a:lnTo>
                  <a:pt x="186" y="241"/>
                </a:lnTo>
                <a:lnTo>
                  <a:pt x="185" y="240"/>
                </a:lnTo>
                <a:lnTo>
                  <a:pt x="185" y="242"/>
                </a:lnTo>
                <a:lnTo>
                  <a:pt x="185" y="243"/>
                </a:lnTo>
                <a:lnTo>
                  <a:pt x="179" y="244"/>
                </a:lnTo>
                <a:lnTo>
                  <a:pt x="180" y="238"/>
                </a:lnTo>
                <a:lnTo>
                  <a:pt x="175" y="240"/>
                </a:lnTo>
                <a:lnTo>
                  <a:pt x="171" y="239"/>
                </a:lnTo>
                <a:lnTo>
                  <a:pt x="173" y="240"/>
                </a:lnTo>
                <a:lnTo>
                  <a:pt x="178" y="247"/>
                </a:lnTo>
                <a:lnTo>
                  <a:pt x="178" y="252"/>
                </a:lnTo>
                <a:lnTo>
                  <a:pt x="177" y="254"/>
                </a:lnTo>
                <a:lnTo>
                  <a:pt x="171" y="252"/>
                </a:lnTo>
                <a:lnTo>
                  <a:pt x="165" y="250"/>
                </a:lnTo>
                <a:lnTo>
                  <a:pt x="158" y="248"/>
                </a:lnTo>
                <a:lnTo>
                  <a:pt x="158" y="249"/>
                </a:lnTo>
                <a:lnTo>
                  <a:pt x="159" y="250"/>
                </a:lnTo>
                <a:lnTo>
                  <a:pt x="165" y="254"/>
                </a:lnTo>
                <a:lnTo>
                  <a:pt x="171" y="259"/>
                </a:lnTo>
                <a:lnTo>
                  <a:pt x="177" y="260"/>
                </a:lnTo>
                <a:lnTo>
                  <a:pt x="182" y="265"/>
                </a:lnTo>
                <a:lnTo>
                  <a:pt x="183" y="272"/>
                </a:lnTo>
                <a:lnTo>
                  <a:pt x="178" y="279"/>
                </a:lnTo>
                <a:lnTo>
                  <a:pt x="175" y="281"/>
                </a:lnTo>
                <a:lnTo>
                  <a:pt x="176" y="283"/>
                </a:lnTo>
                <a:lnTo>
                  <a:pt x="179" y="290"/>
                </a:lnTo>
                <a:lnTo>
                  <a:pt x="177" y="295"/>
                </a:lnTo>
                <a:lnTo>
                  <a:pt x="174" y="303"/>
                </a:lnTo>
                <a:lnTo>
                  <a:pt x="172" y="304"/>
                </a:lnTo>
                <a:lnTo>
                  <a:pt x="176" y="305"/>
                </a:lnTo>
                <a:lnTo>
                  <a:pt x="178" y="304"/>
                </a:lnTo>
                <a:lnTo>
                  <a:pt x="181" y="311"/>
                </a:lnTo>
                <a:lnTo>
                  <a:pt x="180" y="317"/>
                </a:lnTo>
                <a:lnTo>
                  <a:pt x="179" y="324"/>
                </a:lnTo>
                <a:lnTo>
                  <a:pt x="184" y="317"/>
                </a:lnTo>
                <a:lnTo>
                  <a:pt x="189" y="324"/>
                </a:lnTo>
                <a:lnTo>
                  <a:pt x="190" y="331"/>
                </a:lnTo>
                <a:lnTo>
                  <a:pt x="191" y="338"/>
                </a:lnTo>
                <a:lnTo>
                  <a:pt x="190" y="345"/>
                </a:lnTo>
                <a:lnTo>
                  <a:pt x="186" y="352"/>
                </a:lnTo>
                <a:lnTo>
                  <a:pt x="180" y="354"/>
                </a:lnTo>
                <a:lnTo>
                  <a:pt x="180" y="347"/>
                </a:lnTo>
                <a:lnTo>
                  <a:pt x="178" y="341"/>
                </a:lnTo>
                <a:lnTo>
                  <a:pt x="179" y="346"/>
                </a:lnTo>
                <a:lnTo>
                  <a:pt x="179" y="355"/>
                </a:lnTo>
                <a:lnTo>
                  <a:pt x="176" y="363"/>
                </a:lnTo>
                <a:lnTo>
                  <a:pt x="176" y="365"/>
                </a:lnTo>
                <a:lnTo>
                  <a:pt x="176" y="367"/>
                </a:lnTo>
                <a:lnTo>
                  <a:pt x="175" y="373"/>
                </a:lnTo>
                <a:lnTo>
                  <a:pt x="170" y="379"/>
                </a:lnTo>
                <a:lnTo>
                  <a:pt x="164" y="376"/>
                </a:lnTo>
                <a:lnTo>
                  <a:pt x="165" y="369"/>
                </a:lnTo>
                <a:lnTo>
                  <a:pt x="159" y="375"/>
                </a:lnTo>
                <a:lnTo>
                  <a:pt x="159" y="368"/>
                </a:lnTo>
                <a:lnTo>
                  <a:pt x="163" y="361"/>
                </a:lnTo>
                <a:lnTo>
                  <a:pt x="168" y="355"/>
                </a:lnTo>
                <a:lnTo>
                  <a:pt x="170" y="348"/>
                </a:lnTo>
                <a:lnTo>
                  <a:pt x="169" y="351"/>
                </a:lnTo>
                <a:lnTo>
                  <a:pt x="163" y="357"/>
                </a:lnTo>
                <a:lnTo>
                  <a:pt x="156" y="363"/>
                </a:lnTo>
                <a:lnTo>
                  <a:pt x="156" y="362"/>
                </a:lnTo>
                <a:lnTo>
                  <a:pt x="156" y="361"/>
                </a:lnTo>
                <a:lnTo>
                  <a:pt x="158" y="359"/>
                </a:lnTo>
                <a:lnTo>
                  <a:pt x="160" y="351"/>
                </a:lnTo>
                <a:lnTo>
                  <a:pt x="158" y="352"/>
                </a:lnTo>
                <a:lnTo>
                  <a:pt x="156" y="359"/>
                </a:lnTo>
                <a:lnTo>
                  <a:pt x="152" y="363"/>
                </a:lnTo>
                <a:lnTo>
                  <a:pt x="151" y="356"/>
                </a:lnTo>
                <a:lnTo>
                  <a:pt x="149" y="349"/>
                </a:lnTo>
                <a:lnTo>
                  <a:pt x="147" y="345"/>
                </a:lnTo>
                <a:lnTo>
                  <a:pt x="147" y="338"/>
                </a:lnTo>
                <a:lnTo>
                  <a:pt x="150" y="331"/>
                </a:lnTo>
                <a:lnTo>
                  <a:pt x="152" y="325"/>
                </a:lnTo>
                <a:lnTo>
                  <a:pt x="151" y="325"/>
                </a:lnTo>
                <a:lnTo>
                  <a:pt x="151" y="327"/>
                </a:lnTo>
                <a:lnTo>
                  <a:pt x="145" y="330"/>
                </a:lnTo>
                <a:lnTo>
                  <a:pt x="145" y="337"/>
                </a:lnTo>
                <a:lnTo>
                  <a:pt x="145" y="344"/>
                </a:lnTo>
                <a:lnTo>
                  <a:pt x="147" y="351"/>
                </a:lnTo>
                <a:lnTo>
                  <a:pt x="144" y="357"/>
                </a:lnTo>
                <a:lnTo>
                  <a:pt x="143" y="357"/>
                </a:lnTo>
                <a:lnTo>
                  <a:pt x="146" y="360"/>
                </a:lnTo>
                <a:lnTo>
                  <a:pt x="148" y="367"/>
                </a:lnTo>
                <a:lnTo>
                  <a:pt x="149" y="373"/>
                </a:lnTo>
                <a:lnTo>
                  <a:pt x="143" y="375"/>
                </a:lnTo>
                <a:lnTo>
                  <a:pt x="137" y="371"/>
                </a:lnTo>
                <a:lnTo>
                  <a:pt x="136" y="369"/>
                </a:lnTo>
                <a:lnTo>
                  <a:pt x="135" y="375"/>
                </a:lnTo>
                <a:lnTo>
                  <a:pt x="135" y="381"/>
                </a:lnTo>
                <a:lnTo>
                  <a:pt x="129" y="381"/>
                </a:lnTo>
                <a:lnTo>
                  <a:pt x="129" y="375"/>
                </a:lnTo>
                <a:lnTo>
                  <a:pt x="130" y="368"/>
                </a:lnTo>
                <a:lnTo>
                  <a:pt x="129" y="364"/>
                </a:lnTo>
                <a:lnTo>
                  <a:pt x="130" y="357"/>
                </a:lnTo>
                <a:lnTo>
                  <a:pt x="129" y="351"/>
                </a:lnTo>
                <a:lnTo>
                  <a:pt x="129" y="337"/>
                </a:lnTo>
                <a:lnTo>
                  <a:pt x="128" y="343"/>
                </a:lnTo>
                <a:lnTo>
                  <a:pt x="127" y="349"/>
                </a:lnTo>
                <a:lnTo>
                  <a:pt x="129" y="356"/>
                </a:lnTo>
                <a:lnTo>
                  <a:pt x="128" y="363"/>
                </a:lnTo>
                <a:lnTo>
                  <a:pt x="127" y="361"/>
                </a:lnTo>
                <a:lnTo>
                  <a:pt x="125" y="354"/>
                </a:lnTo>
                <a:lnTo>
                  <a:pt x="123" y="347"/>
                </a:lnTo>
                <a:lnTo>
                  <a:pt x="121" y="340"/>
                </a:lnTo>
                <a:lnTo>
                  <a:pt x="121" y="344"/>
                </a:lnTo>
                <a:lnTo>
                  <a:pt x="122" y="348"/>
                </a:lnTo>
                <a:lnTo>
                  <a:pt x="123" y="355"/>
                </a:lnTo>
                <a:lnTo>
                  <a:pt x="124" y="354"/>
                </a:lnTo>
                <a:lnTo>
                  <a:pt x="124" y="361"/>
                </a:lnTo>
                <a:lnTo>
                  <a:pt x="127" y="365"/>
                </a:lnTo>
                <a:lnTo>
                  <a:pt x="125" y="372"/>
                </a:lnTo>
                <a:lnTo>
                  <a:pt x="125" y="379"/>
                </a:lnTo>
                <a:lnTo>
                  <a:pt x="121" y="386"/>
                </a:lnTo>
                <a:lnTo>
                  <a:pt x="119" y="380"/>
                </a:lnTo>
                <a:lnTo>
                  <a:pt x="120" y="372"/>
                </a:lnTo>
                <a:lnTo>
                  <a:pt x="117" y="365"/>
                </a:lnTo>
                <a:lnTo>
                  <a:pt x="118" y="371"/>
                </a:lnTo>
                <a:lnTo>
                  <a:pt x="114" y="378"/>
                </a:lnTo>
                <a:lnTo>
                  <a:pt x="115" y="385"/>
                </a:lnTo>
                <a:lnTo>
                  <a:pt x="111" y="392"/>
                </a:lnTo>
                <a:lnTo>
                  <a:pt x="111" y="385"/>
                </a:lnTo>
                <a:lnTo>
                  <a:pt x="108" y="378"/>
                </a:lnTo>
                <a:lnTo>
                  <a:pt x="101" y="373"/>
                </a:lnTo>
                <a:lnTo>
                  <a:pt x="100" y="368"/>
                </a:lnTo>
                <a:lnTo>
                  <a:pt x="99" y="361"/>
                </a:lnTo>
                <a:lnTo>
                  <a:pt x="97" y="354"/>
                </a:lnTo>
                <a:lnTo>
                  <a:pt x="97" y="348"/>
                </a:lnTo>
                <a:lnTo>
                  <a:pt x="97" y="347"/>
                </a:lnTo>
                <a:lnTo>
                  <a:pt x="95" y="345"/>
                </a:lnTo>
                <a:lnTo>
                  <a:pt x="92" y="338"/>
                </a:lnTo>
                <a:lnTo>
                  <a:pt x="90" y="331"/>
                </a:lnTo>
                <a:lnTo>
                  <a:pt x="90" y="327"/>
                </a:lnTo>
                <a:lnTo>
                  <a:pt x="85" y="320"/>
                </a:lnTo>
                <a:lnTo>
                  <a:pt x="86" y="314"/>
                </a:lnTo>
                <a:lnTo>
                  <a:pt x="85" y="313"/>
                </a:lnTo>
                <a:lnTo>
                  <a:pt x="85" y="306"/>
                </a:lnTo>
                <a:lnTo>
                  <a:pt x="85" y="299"/>
                </a:lnTo>
                <a:lnTo>
                  <a:pt x="81" y="292"/>
                </a:lnTo>
                <a:lnTo>
                  <a:pt x="80" y="289"/>
                </a:lnTo>
                <a:lnTo>
                  <a:pt x="78" y="282"/>
                </a:lnTo>
                <a:lnTo>
                  <a:pt x="78" y="280"/>
                </a:lnTo>
                <a:lnTo>
                  <a:pt x="80" y="273"/>
                </a:lnTo>
                <a:lnTo>
                  <a:pt x="79" y="266"/>
                </a:lnTo>
                <a:lnTo>
                  <a:pt x="73" y="265"/>
                </a:lnTo>
                <a:lnTo>
                  <a:pt x="66" y="265"/>
                </a:lnTo>
                <a:lnTo>
                  <a:pt x="66" y="258"/>
                </a:lnTo>
                <a:lnTo>
                  <a:pt x="67" y="255"/>
                </a:lnTo>
                <a:lnTo>
                  <a:pt x="68" y="248"/>
                </a:lnTo>
                <a:lnTo>
                  <a:pt x="68" y="247"/>
                </a:lnTo>
                <a:lnTo>
                  <a:pt x="67" y="244"/>
                </a:lnTo>
                <a:lnTo>
                  <a:pt x="61" y="243"/>
                </a:lnTo>
                <a:lnTo>
                  <a:pt x="57" y="238"/>
                </a:lnTo>
                <a:lnTo>
                  <a:pt x="53" y="231"/>
                </a:lnTo>
                <a:lnTo>
                  <a:pt x="53" y="217"/>
                </a:lnTo>
                <a:lnTo>
                  <a:pt x="55" y="216"/>
                </a:lnTo>
                <a:lnTo>
                  <a:pt x="60" y="209"/>
                </a:lnTo>
                <a:lnTo>
                  <a:pt x="60" y="208"/>
                </a:lnTo>
                <a:lnTo>
                  <a:pt x="59" y="206"/>
                </a:lnTo>
                <a:lnTo>
                  <a:pt x="59" y="201"/>
                </a:lnTo>
                <a:lnTo>
                  <a:pt x="57" y="194"/>
                </a:lnTo>
                <a:lnTo>
                  <a:pt x="57" y="191"/>
                </a:lnTo>
                <a:lnTo>
                  <a:pt x="58" y="191"/>
                </a:lnTo>
                <a:lnTo>
                  <a:pt x="58" y="186"/>
                </a:lnTo>
                <a:lnTo>
                  <a:pt x="54" y="180"/>
                </a:lnTo>
                <a:lnTo>
                  <a:pt x="53" y="179"/>
                </a:lnTo>
                <a:lnTo>
                  <a:pt x="53" y="180"/>
                </a:lnTo>
                <a:lnTo>
                  <a:pt x="47" y="180"/>
                </a:lnTo>
                <a:lnTo>
                  <a:pt x="41" y="178"/>
                </a:lnTo>
                <a:lnTo>
                  <a:pt x="39" y="178"/>
                </a:lnTo>
                <a:lnTo>
                  <a:pt x="33" y="174"/>
                </a:lnTo>
                <a:lnTo>
                  <a:pt x="33" y="172"/>
                </a:lnTo>
                <a:lnTo>
                  <a:pt x="31" y="172"/>
                </a:lnTo>
                <a:lnTo>
                  <a:pt x="30" y="170"/>
                </a:lnTo>
                <a:lnTo>
                  <a:pt x="26" y="169"/>
                </a:lnTo>
                <a:lnTo>
                  <a:pt x="25" y="169"/>
                </a:lnTo>
                <a:lnTo>
                  <a:pt x="19" y="166"/>
                </a:lnTo>
                <a:lnTo>
                  <a:pt x="15" y="158"/>
                </a:lnTo>
                <a:lnTo>
                  <a:pt x="10" y="152"/>
                </a:lnTo>
                <a:lnTo>
                  <a:pt x="11" y="145"/>
                </a:lnTo>
                <a:lnTo>
                  <a:pt x="17" y="138"/>
                </a:lnTo>
                <a:lnTo>
                  <a:pt x="16" y="131"/>
                </a:lnTo>
                <a:lnTo>
                  <a:pt x="18" y="130"/>
                </a:lnTo>
                <a:lnTo>
                  <a:pt x="22" y="135"/>
                </a:lnTo>
                <a:lnTo>
                  <a:pt x="23" y="135"/>
                </a:lnTo>
                <a:lnTo>
                  <a:pt x="29" y="131"/>
                </a:lnTo>
                <a:lnTo>
                  <a:pt x="30" y="128"/>
                </a:lnTo>
                <a:lnTo>
                  <a:pt x="30" y="126"/>
                </a:lnTo>
                <a:lnTo>
                  <a:pt x="32" y="119"/>
                </a:lnTo>
                <a:lnTo>
                  <a:pt x="31" y="113"/>
                </a:lnTo>
                <a:lnTo>
                  <a:pt x="37" y="112"/>
                </a:lnTo>
                <a:lnTo>
                  <a:pt x="42" y="111"/>
                </a:lnTo>
                <a:lnTo>
                  <a:pt x="49" y="113"/>
                </a:lnTo>
                <a:lnTo>
                  <a:pt x="50" y="113"/>
                </a:lnTo>
                <a:lnTo>
                  <a:pt x="55" y="111"/>
                </a:lnTo>
                <a:lnTo>
                  <a:pt x="61" y="113"/>
                </a:lnTo>
                <a:lnTo>
                  <a:pt x="62" y="106"/>
                </a:lnTo>
                <a:lnTo>
                  <a:pt x="64" y="104"/>
                </a:lnTo>
                <a:lnTo>
                  <a:pt x="57" y="101"/>
                </a:lnTo>
                <a:lnTo>
                  <a:pt x="51" y="95"/>
                </a:lnTo>
                <a:lnTo>
                  <a:pt x="51" y="88"/>
                </a:lnTo>
                <a:lnTo>
                  <a:pt x="47" y="85"/>
                </a:lnTo>
                <a:lnTo>
                  <a:pt x="40" y="88"/>
                </a:lnTo>
                <a:lnTo>
                  <a:pt x="34" y="87"/>
                </a:lnTo>
                <a:lnTo>
                  <a:pt x="28" y="80"/>
                </a:lnTo>
                <a:lnTo>
                  <a:pt x="25" y="75"/>
                </a:lnTo>
                <a:lnTo>
                  <a:pt x="25" y="74"/>
                </a:lnTo>
                <a:lnTo>
                  <a:pt x="19" y="70"/>
                </a:lnTo>
                <a:lnTo>
                  <a:pt x="15" y="65"/>
                </a:lnTo>
                <a:lnTo>
                  <a:pt x="9" y="63"/>
                </a:lnTo>
                <a:lnTo>
                  <a:pt x="2" y="61"/>
                </a:lnTo>
                <a:lnTo>
                  <a:pt x="0" y="54"/>
                </a:lnTo>
                <a:lnTo>
                  <a:pt x="2" y="47"/>
                </a:lnTo>
                <a:lnTo>
                  <a:pt x="2" y="40"/>
                </a:lnTo>
                <a:lnTo>
                  <a:pt x="5" y="33"/>
                </a:lnTo>
                <a:lnTo>
                  <a:pt x="9" y="32"/>
                </a:lnTo>
                <a:lnTo>
                  <a:pt x="11" y="24"/>
                </a:lnTo>
                <a:lnTo>
                  <a:pt x="14" y="23"/>
                </a:lnTo>
                <a:lnTo>
                  <a:pt x="19" y="18"/>
                </a:lnTo>
                <a:lnTo>
                  <a:pt x="22" y="17"/>
                </a:lnTo>
                <a:lnTo>
                  <a:pt x="19" y="12"/>
                </a:lnTo>
                <a:lnTo>
                  <a:pt x="11" y="9"/>
                </a:lnTo>
                <a:lnTo>
                  <a:pt x="8"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44" name="Freeform 533"/>
          <p:cNvSpPr>
            <a:spLocks/>
          </p:cNvSpPr>
          <p:nvPr/>
        </p:nvSpPr>
        <p:spPr bwMode="auto">
          <a:xfrm>
            <a:off x="7745413" y="2203450"/>
            <a:ext cx="7937" cy="3175"/>
          </a:xfrm>
          <a:custGeom>
            <a:avLst/>
            <a:gdLst>
              <a:gd name="T0" fmla="*/ 2147483647 w 19"/>
              <a:gd name="T1" fmla="*/ 2147483647 h 8"/>
              <a:gd name="T2" fmla="*/ 2147483647 w 19"/>
              <a:gd name="T3" fmla="*/ 2147483647 h 8"/>
              <a:gd name="T4" fmla="*/ 2147483647 w 19"/>
              <a:gd name="T5" fmla="*/ 2147483647 h 8"/>
              <a:gd name="T6" fmla="*/ 0 w 19"/>
              <a:gd name="T7" fmla="*/ 0 h 8"/>
              <a:gd name="T8" fmla="*/ 2147483647 w 19"/>
              <a:gd name="T9" fmla="*/ 2147483647 h 8"/>
              <a:gd name="T10" fmla="*/ 2147483647 w 19"/>
              <a:gd name="T11" fmla="*/ 2147483647 h 8"/>
              <a:gd name="T12" fmla="*/ 2147483647 w 19"/>
              <a:gd name="T13" fmla="*/ 2147483647 h 8"/>
              <a:gd name="T14" fmla="*/ 2147483647 w 19"/>
              <a:gd name="T15" fmla="*/ 2147483647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19" y="6"/>
                </a:moveTo>
                <a:lnTo>
                  <a:pt x="13" y="4"/>
                </a:lnTo>
                <a:lnTo>
                  <a:pt x="6" y="1"/>
                </a:lnTo>
                <a:lnTo>
                  <a:pt x="0" y="0"/>
                </a:lnTo>
                <a:lnTo>
                  <a:pt x="6" y="5"/>
                </a:lnTo>
                <a:lnTo>
                  <a:pt x="12" y="8"/>
                </a:lnTo>
                <a:lnTo>
                  <a:pt x="19" y="8"/>
                </a:lnTo>
                <a:lnTo>
                  <a:pt x="19"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45" name="Freeform 534"/>
          <p:cNvSpPr>
            <a:spLocks/>
          </p:cNvSpPr>
          <p:nvPr/>
        </p:nvSpPr>
        <p:spPr bwMode="auto">
          <a:xfrm>
            <a:off x="7943850" y="2230438"/>
            <a:ext cx="41275" cy="14287"/>
          </a:xfrm>
          <a:custGeom>
            <a:avLst/>
            <a:gdLst>
              <a:gd name="T0" fmla="*/ 2147483647 w 86"/>
              <a:gd name="T1" fmla="*/ 2147483647 h 31"/>
              <a:gd name="T2" fmla="*/ 0 w 86"/>
              <a:gd name="T3" fmla="*/ 2147483647 h 31"/>
              <a:gd name="T4" fmla="*/ 2147483647 w 86"/>
              <a:gd name="T5" fmla="*/ 2147483647 h 31"/>
              <a:gd name="T6" fmla="*/ 2147483647 w 86"/>
              <a:gd name="T7" fmla="*/ 2147483647 h 31"/>
              <a:gd name="T8" fmla="*/ 2147483647 w 86"/>
              <a:gd name="T9" fmla="*/ 2147483647 h 31"/>
              <a:gd name="T10" fmla="*/ 2147483647 w 86"/>
              <a:gd name="T11" fmla="*/ 2147483647 h 31"/>
              <a:gd name="T12" fmla="*/ 2147483647 w 86"/>
              <a:gd name="T13" fmla="*/ 2147483647 h 31"/>
              <a:gd name="T14" fmla="*/ 2147483647 w 86"/>
              <a:gd name="T15" fmla="*/ 2147483647 h 31"/>
              <a:gd name="T16" fmla="*/ 2147483647 w 86"/>
              <a:gd name="T17" fmla="*/ 2147483647 h 31"/>
              <a:gd name="T18" fmla="*/ 2147483647 w 86"/>
              <a:gd name="T19" fmla="*/ 2147483647 h 31"/>
              <a:gd name="T20" fmla="*/ 2147483647 w 86"/>
              <a:gd name="T21" fmla="*/ 2147483647 h 31"/>
              <a:gd name="T22" fmla="*/ 2147483647 w 86"/>
              <a:gd name="T23" fmla="*/ 2147483647 h 31"/>
              <a:gd name="T24" fmla="*/ 2147483647 w 86"/>
              <a:gd name="T25" fmla="*/ 2147483647 h 31"/>
              <a:gd name="T26" fmla="*/ 2147483647 w 86"/>
              <a:gd name="T27" fmla="*/ 2147483647 h 31"/>
              <a:gd name="T28" fmla="*/ 2147483647 w 86"/>
              <a:gd name="T29" fmla="*/ 2147483647 h 31"/>
              <a:gd name="T30" fmla="*/ 2147483647 w 86"/>
              <a:gd name="T31" fmla="*/ 2147483647 h 31"/>
              <a:gd name="T32" fmla="*/ 2147483647 w 86"/>
              <a:gd name="T33" fmla="*/ 2147483647 h 31"/>
              <a:gd name="T34" fmla="*/ 2147483647 w 86"/>
              <a:gd name="T35" fmla="*/ 2147483647 h 31"/>
              <a:gd name="T36" fmla="*/ 2147483647 w 86"/>
              <a:gd name="T37" fmla="*/ 2147483647 h 31"/>
              <a:gd name="T38" fmla="*/ 2147483647 w 86"/>
              <a:gd name="T39" fmla="*/ 2147483647 h 31"/>
              <a:gd name="T40" fmla="*/ 2147483647 w 86"/>
              <a:gd name="T41" fmla="*/ 2147483647 h 31"/>
              <a:gd name="T42" fmla="*/ 2147483647 w 86"/>
              <a:gd name="T43" fmla="*/ 2147483647 h 31"/>
              <a:gd name="T44" fmla="*/ 2147483647 w 86"/>
              <a:gd name="T45" fmla="*/ 2147483647 h 31"/>
              <a:gd name="T46" fmla="*/ 2147483647 w 86"/>
              <a:gd name="T47" fmla="*/ 2147483647 h 31"/>
              <a:gd name="T48" fmla="*/ 2147483647 w 86"/>
              <a:gd name="T49" fmla="*/ 2147483647 h 31"/>
              <a:gd name="T50" fmla="*/ 2147483647 w 86"/>
              <a:gd name="T51" fmla="*/ 2147483647 h 31"/>
              <a:gd name="T52" fmla="*/ 2147483647 w 86"/>
              <a:gd name="T53" fmla="*/ 0 h 31"/>
              <a:gd name="T54" fmla="*/ 2147483647 w 86"/>
              <a:gd name="T55" fmla="*/ 2147483647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6"/>
              <a:gd name="T85" fmla="*/ 0 h 31"/>
              <a:gd name="T86" fmla="*/ 86 w 86"/>
              <a:gd name="T87" fmla="*/ 31 h 3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6" h="31">
                <a:moveTo>
                  <a:pt x="4" y="1"/>
                </a:moveTo>
                <a:lnTo>
                  <a:pt x="0" y="8"/>
                </a:lnTo>
                <a:lnTo>
                  <a:pt x="6" y="15"/>
                </a:lnTo>
                <a:lnTo>
                  <a:pt x="14" y="16"/>
                </a:lnTo>
                <a:lnTo>
                  <a:pt x="21" y="17"/>
                </a:lnTo>
                <a:lnTo>
                  <a:pt x="27" y="21"/>
                </a:lnTo>
                <a:lnTo>
                  <a:pt x="33" y="23"/>
                </a:lnTo>
                <a:lnTo>
                  <a:pt x="40" y="24"/>
                </a:lnTo>
                <a:lnTo>
                  <a:pt x="48" y="25"/>
                </a:lnTo>
                <a:lnTo>
                  <a:pt x="54" y="26"/>
                </a:lnTo>
                <a:lnTo>
                  <a:pt x="60" y="27"/>
                </a:lnTo>
                <a:lnTo>
                  <a:pt x="67" y="28"/>
                </a:lnTo>
                <a:lnTo>
                  <a:pt x="74" y="31"/>
                </a:lnTo>
                <a:lnTo>
                  <a:pt x="80" y="30"/>
                </a:lnTo>
                <a:lnTo>
                  <a:pt x="86" y="31"/>
                </a:lnTo>
                <a:lnTo>
                  <a:pt x="85" y="23"/>
                </a:lnTo>
                <a:lnTo>
                  <a:pt x="79" y="18"/>
                </a:lnTo>
                <a:lnTo>
                  <a:pt x="77" y="11"/>
                </a:lnTo>
                <a:lnTo>
                  <a:pt x="70" y="9"/>
                </a:lnTo>
                <a:lnTo>
                  <a:pt x="63" y="9"/>
                </a:lnTo>
                <a:lnTo>
                  <a:pt x="57" y="7"/>
                </a:lnTo>
                <a:lnTo>
                  <a:pt x="44" y="6"/>
                </a:lnTo>
                <a:lnTo>
                  <a:pt x="37" y="5"/>
                </a:lnTo>
                <a:lnTo>
                  <a:pt x="31" y="3"/>
                </a:lnTo>
                <a:lnTo>
                  <a:pt x="24" y="2"/>
                </a:lnTo>
                <a:lnTo>
                  <a:pt x="18" y="1"/>
                </a:lnTo>
                <a:lnTo>
                  <a:pt x="10" y="0"/>
                </a:lnTo>
                <a:lnTo>
                  <a:pt x="4"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46" name="Freeform 535"/>
          <p:cNvSpPr>
            <a:spLocks/>
          </p:cNvSpPr>
          <p:nvPr/>
        </p:nvSpPr>
        <p:spPr bwMode="auto">
          <a:xfrm>
            <a:off x="8124825" y="2182813"/>
            <a:ext cx="77788" cy="23812"/>
          </a:xfrm>
          <a:custGeom>
            <a:avLst/>
            <a:gdLst>
              <a:gd name="T0" fmla="*/ 2147483647 w 165"/>
              <a:gd name="T1" fmla="*/ 2147483647 h 52"/>
              <a:gd name="T2" fmla="*/ 2147483647 w 165"/>
              <a:gd name="T3" fmla="*/ 2147483647 h 52"/>
              <a:gd name="T4" fmla="*/ 2147483647 w 165"/>
              <a:gd name="T5" fmla="*/ 2147483647 h 52"/>
              <a:gd name="T6" fmla="*/ 0 w 165"/>
              <a:gd name="T7" fmla="*/ 2147483647 h 52"/>
              <a:gd name="T8" fmla="*/ 2147483647 w 165"/>
              <a:gd name="T9" fmla="*/ 2147483647 h 52"/>
              <a:gd name="T10" fmla="*/ 2147483647 w 165"/>
              <a:gd name="T11" fmla="*/ 2147483647 h 52"/>
              <a:gd name="T12" fmla="*/ 2147483647 w 165"/>
              <a:gd name="T13" fmla="*/ 2147483647 h 52"/>
              <a:gd name="T14" fmla="*/ 2147483647 w 165"/>
              <a:gd name="T15" fmla="*/ 2147483647 h 52"/>
              <a:gd name="T16" fmla="*/ 2147483647 w 165"/>
              <a:gd name="T17" fmla="*/ 2147483647 h 52"/>
              <a:gd name="T18" fmla="*/ 2147483647 w 165"/>
              <a:gd name="T19" fmla="*/ 2147483647 h 52"/>
              <a:gd name="T20" fmla="*/ 2147483647 w 165"/>
              <a:gd name="T21" fmla="*/ 2147483647 h 52"/>
              <a:gd name="T22" fmla="*/ 2147483647 w 165"/>
              <a:gd name="T23" fmla="*/ 2147483647 h 52"/>
              <a:gd name="T24" fmla="*/ 2147483647 w 165"/>
              <a:gd name="T25" fmla="*/ 2147483647 h 52"/>
              <a:gd name="T26" fmla="*/ 2147483647 w 165"/>
              <a:gd name="T27" fmla="*/ 2147483647 h 52"/>
              <a:gd name="T28" fmla="*/ 2147483647 w 165"/>
              <a:gd name="T29" fmla="*/ 2147483647 h 52"/>
              <a:gd name="T30" fmla="*/ 2147483647 w 165"/>
              <a:gd name="T31" fmla="*/ 2147483647 h 52"/>
              <a:gd name="T32" fmla="*/ 2147483647 w 165"/>
              <a:gd name="T33" fmla="*/ 2147483647 h 52"/>
              <a:gd name="T34" fmla="*/ 2147483647 w 165"/>
              <a:gd name="T35" fmla="*/ 2147483647 h 52"/>
              <a:gd name="T36" fmla="*/ 2147483647 w 165"/>
              <a:gd name="T37" fmla="*/ 2147483647 h 52"/>
              <a:gd name="T38" fmla="*/ 2147483647 w 165"/>
              <a:gd name="T39" fmla="*/ 2147483647 h 52"/>
              <a:gd name="T40" fmla="*/ 2147483647 w 165"/>
              <a:gd name="T41" fmla="*/ 2147483647 h 52"/>
              <a:gd name="T42" fmla="*/ 2147483647 w 165"/>
              <a:gd name="T43" fmla="*/ 2147483647 h 52"/>
              <a:gd name="T44" fmla="*/ 2147483647 w 165"/>
              <a:gd name="T45" fmla="*/ 2147483647 h 52"/>
              <a:gd name="T46" fmla="*/ 2147483647 w 165"/>
              <a:gd name="T47" fmla="*/ 2147483647 h 52"/>
              <a:gd name="T48" fmla="*/ 2147483647 w 165"/>
              <a:gd name="T49" fmla="*/ 2147483647 h 52"/>
              <a:gd name="T50" fmla="*/ 2147483647 w 165"/>
              <a:gd name="T51" fmla="*/ 2147483647 h 52"/>
              <a:gd name="T52" fmla="*/ 2147483647 w 165"/>
              <a:gd name="T53" fmla="*/ 2147483647 h 52"/>
              <a:gd name="T54" fmla="*/ 2147483647 w 165"/>
              <a:gd name="T55" fmla="*/ 2147483647 h 52"/>
              <a:gd name="T56" fmla="*/ 2147483647 w 165"/>
              <a:gd name="T57" fmla="*/ 2147483647 h 52"/>
              <a:gd name="T58" fmla="*/ 2147483647 w 165"/>
              <a:gd name="T59" fmla="*/ 2147483647 h 52"/>
              <a:gd name="T60" fmla="*/ 2147483647 w 165"/>
              <a:gd name="T61" fmla="*/ 2147483647 h 52"/>
              <a:gd name="T62" fmla="*/ 2147483647 w 165"/>
              <a:gd name="T63" fmla="*/ 2147483647 h 52"/>
              <a:gd name="T64" fmla="*/ 2147483647 w 165"/>
              <a:gd name="T65" fmla="*/ 2147483647 h 52"/>
              <a:gd name="T66" fmla="*/ 2147483647 w 165"/>
              <a:gd name="T67" fmla="*/ 2147483647 h 52"/>
              <a:gd name="T68" fmla="*/ 2147483647 w 165"/>
              <a:gd name="T69" fmla="*/ 2147483647 h 52"/>
              <a:gd name="T70" fmla="*/ 2147483647 w 165"/>
              <a:gd name="T71" fmla="*/ 2147483647 h 52"/>
              <a:gd name="T72" fmla="*/ 2147483647 w 165"/>
              <a:gd name="T73" fmla="*/ 2147483647 h 52"/>
              <a:gd name="T74" fmla="*/ 2147483647 w 165"/>
              <a:gd name="T75" fmla="*/ 2147483647 h 52"/>
              <a:gd name="T76" fmla="*/ 2147483647 w 165"/>
              <a:gd name="T77" fmla="*/ 2147483647 h 52"/>
              <a:gd name="T78" fmla="*/ 2147483647 w 165"/>
              <a:gd name="T79" fmla="*/ 2147483647 h 52"/>
              <a:gd name="T80" fmla="*/ 2147483647 w 165"/>
              <a:gd name="T81" fmla="*/ 2147483647 h 52"/>
              <a:gd name="T82" fmla="*/ 2147483647 w 165"/>
              <a:gd name="T83" fmla="*/ 2147483647 h 52"/>
              <a:gd name="T84" fmla="*/ 2147483647 w 165"/>
              <a:gd name="T85" fmla="*/ 2147483647 h 52"/>
              <a:gd name="T86" fmla="*/ 2147483647 w 165"/>
              <a:gd name="T87" fmla="*/ 2147483647 h 52"/>
              <a:gd name="T88" fmla="*/ 2147483647 w 165"/>
              <a:gd name="T89" fmla="*/ 2147483647 h 52"/>
              <a:gd name="T90" fmla="*/ 2147483647 w 165"/>
              <a:gd name="T91" fmla="*/ 2147483647 h 52"/>
              <a:gd name="T92" fmla="*/ 2147483647 w 165"/>
              <a:gd name="T93" fmla="*/ 0 h 52"/>
              <a:gd name="T94" fmla="*/ 2147483647 w 165"/>
              <a:gd name="T95" fmla="*/ 0 h 52"/>
              <a:gd name="T96" fmla="*/ 2147483647 w 165"/>
              <a:gd name="T97" fmla="*/ 2147483647 h 52"/>
              <a:gd name="T98" fmla="*/ 2147483647 w 165"/>
              <a:gd name="T99" fmla="*/ 2147483647 h 52"/>
              <a:gd name="T100" fmla="*/ 2147483647 w 165"/>
              <a:gd name="T101" fmla="*/ 2147483647 h 52"/>
              <a:gd name="T102" fmla="*/ 2147483647 w 165"/>
              <a:gd name="T103" fmla="*/ 2147483647 h 52"/>
              <a:gd name="T104" fmla="*/ 2147483647 w 165"/>
              <a:gd name="T105" fmla="*/ 2147483647 h 52"/>
              <a:gd name="T106" fmla="*/ 2147483647 w 165"/>
              <a:gd name="T107" fmla="*/ 2147483647 h 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5"/>
              <a:gd name="T163" fmla="*/ 0 h 52"/>
              <a:gd name="T164" fmla="*/ 165 w 165"/>
              <a:gd name="T165" fmla="*/ 52 h 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5" h="52">
                <a:moveTo>
                  <a:pt x="18" y="5"/>
                </a:moveTo>
                <a:lnTo>
                  <a:pt x="12" y="9"/>
                </a:lnTo>
                <a:lnTo>
                  <a:pt x="6" y="16"/>
                </a:lnTo>
                <a:lnTo>
                  <a:pt x="0" y="23"/>
                </a:lnTo>
                <a:lnTo>
                  <a:pt x="1" y="30"/>
                </a:lnTo>
                <a:lnTo>
                  <a:pt x="4" y="36"/>
                </a:lnTo>
                <a:lnTo>
                  <a:pt x="10" y="40"/>
                </a:lnTo>
                <a:lnTo>
                  <a:pt x="17" y="42"/>
                </a:lnTo>
                <a:lnTo>
                  <a:pt x="23" y="45"/>
                </a:lnTo>
                <a:lnTo>
                  <a:pt x="30" y="49"/>
                </a:lnTo>
                <a:lnTo>
                  <a:pt x="36" y="52"/>
                </a:lnTo>
                <a:lnTo>
                  <a:pt x="42" y="47"/>
                </a:lnTo>
                <a:lnTo>
                  <a:pt x="49" y="46"/>
                </a:lnTo>
                <a:lnTo>
                  <a:pt x="56" y="47"/>
                </a:lnTo>
                <a:lnTo>
                  <a:pt x="62" y="47"/>
                </a:lnTo>
                <a:lnTo>
                  <a:pt x="68" y="40"/>
                </a:lnTo>
                <a:lnTo>
                  <a:pt x="70" y="39"/>
                </a:lnTo>
                <a:lnTo>
                  <a:pt x="73" y="39"/>
                </a:lnTo>
                <a:lnTo>
                  <a:pt x="80" y="40"/>
                </a:lnTo>
                <a:lnTo>
                  <a:pt x="88" y="42"/>
                </a:lnTo>
                <a:lnTo>
                  <a:pt x="93" y="44"/>
                </a:lnTo>
                <a:lnTo>
                  <a:pt x="100" y="45"/>
                </a:lnTo>
                <a:lnTo>
                  <a:pt x="107" y="45"/>
                </a:lnTo>
                <a:lnTo>
                  <a:pt x="114" y="45"/>
                </a:lnTo>
                <a:lnTo>
                  <a:pt x="120" y="44"/>
                </a:lnTo>
                <a:lnTo>
                  <a:pt x="127" y="41"/>
                </a:lnTo>
                <a:lnTo>
                  <a:pt x="134" y="40"/>
                </a:lnTo>
                <a:lnTo>
                  <a:pt x="140" y="38"/>
                </a:lnTo>
                <a:lnTo>
                  <a:pt x="147" y="38"/>
                </a:lnTo>
                <a:lnTo>
                  <a:pt x="153" y="37"/>
                </a:lnTo>
                <a:lnTo>
                  <a:pt x="159" y="36"/>
                </a:lnTo>
                <a:lnTo>
                  <a:pt x="165" y="31"/>
                </a:lnTo>
                <a:lnTo>
                  <a:pt x="160" y="24"/>
                </a:lnTo>
                <a:lnTo>
                  <a:pt x="153" y="21"/>
                </a:lnTo>
                <a:lnTo>
                  <a:pt x="147" y="21"/>
                </a:lnTo>
                <a:lnTo>
                  <a:pt x="140" y="17"/>
                </a:lnTo>
                <a:lnTo>
                  <a:pt x="133" y="16"/>
                </a:lnTo>
                <a:lnTo>
                  <a:pt x="126" y="14"/>
                </a:lnTo>
                <a:lnTo>
                  <a:pt x="119" y="13"/>
                </a:lnTo>
                <a:lnTo>
                  <a:pt x="113" y="9"/>
                </a:lnTo>
                <a:lnTo>
                  <a:pt x="104" y="7"/>
                </a:lnTo>
                <a:lnTo>
                  <a:pt x="98" y="6"/>
                </a:lnTo>
                <a:lnTo>
                  <a:pt x="92" y="4"/>
                </a:lnTo>
                <a:lnTo>
                  <a:pt x="85" y="4"/>
                </a:lnTo>
                <a:lnTo>
                  <a:pt x="77" y="1"/>
                </a:lnTo>
                <a:lnTo>
                  <a:pt x="71" y="1"/>
                </a:lnTo>
                <a:lnTo>
                  <a:pt x="64" y="0"/>
                </a:lnTo>
                <a:lnTo>
                  <a:pt x="58" y="0"/>
                </a:lnTo>
                <a:lnTo>
                  <a:pt x="50" y="3"/>
                </a:lnTo>
                <a:lnTo>
                  <a:pt x="43" y="4"/>
                </a:lnTo>
                <a:lnTo>
                  <a:pt x="37" y="3"/>
                </a:lnTo>
                <a:lnTo>
                  <a:pt x="31" y="1"/>
                </a:lnTo>
                <a:lnTo>
                  <a:pt x="25" y="1"/>
                </a:lnTo>
                <a:lnTo>
                  <a:pt x="18"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47" name="Freeform 537"/>
          <p:cNvSpPr>
            <a:spLocks/>
          </p:cNvSpPr>
          <p:nvPr/>
        </p:nvSpPr>
        <p:spPr bwMode="auto">
          <a:xfrm>
            <a:off x="8115300" y="5176838"/>
            <a:ext cx="17463" cy="19050"/>
          </a:xfrm>
          <a:custGeom>
            <a:avLst/>
            <a:gdLst>
              <a:gd name="T0" fmla="*/ 0 w 34"/>
              <a:gd name="T1" fmla="*/ 0 h 41"/>
              <a:gd name="T2" fmla="*/ 0 w 34"/>
              <a:gd name="T3" fmla="*/ 0 h 41"/>
              <a:gd name="T4" fmla="*/ 0 w 34"/>
              <a:gd name="T5" fmla="*/ 0 h 41"/>
              <a:gd name="T6" fmla="*/ 0 w 34"/>
              <a:gd name="T7" fmla="*/ 0 h 41"/>
              <a:gd name="T8" fmla="*/ 0 w 34"/>
              <a:gd name="T9" fmla="*/ 0 h 41"/>
              <a:gd name="T10" fmla="*/ 0 w 34"/>
              <a:gd name="T11" fmla="*/ 0 h 41"/>
              <a:gd name="T12" fmla="*/ 0 w 34"/>
              <a:gd name="T13" fmla="*/ 0 h 41"/>
              <a:gd name="T14" fmla="*/ 0 w 34"/>
              <a:gd name="T15" fmla="*/ 0 h 41"/>
              <a:gd name="T16" fmla="*/ 0 w 34"/>
              <a:gd name="T17" fmla="*/ 0 h 41"/>
              <a:gd name="T18" fmla="*/ 0 w 34"/>
              <a:gd name="T19" fmla="*/ 0 h 41"/>
              <a:gd name="T20" fmla="*/ 0 w 34"/>
              <a:gd name="T21" fmla="*/ 0 h 41"/>
              <a:gd name="T22" fmla="*/ 0 w 34"/>
              <a:gd name="T23" fmla="*/ 0 h 41"/>
              <a:gd name="T24" fmla="*/ 0 w 34"/>
              <a:gd name="T25" fmla="*/ 0 h 41"/>
              <a:gd name="T26" fmla="*/ 0 w 34"/>
              <a:gd name="T27" fmla="*/ 0 h 41"/>
              <a:gd name="T28" fmla="*/ 0 w 34"/>
              <a:gd name="T29" fmla="*/ 0 h 41"/>
              <a:gd name="T30" fmla="*/ 0 w 34"/>
              <a:gd name="T31" fmla="*/ 0 h 41"/>
              <a:gd name="T32" fmla="*/ 0 w 34"/>
              <a:gd name="T33" fmla="*/ 0 h 41"/>
              <a:gd name="T34" fmla="*/ 0 w 34"/>
              <a:gd name="T35" fmla="*/ 0 h 41"/>
              <a:gd name="T36" fmla="*/ 0 w 34"/>
              <a:gd name="T37" fmla="*/ 0 h 41"/>
              <a:gd name="T38" fmla="*/ 0 w 34"/>
              <a:gd name="T39" fmla="*/ 0 h 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41"/>
              <a:gd name="T62" fmla="*/ 34 w 34"/>
              <a:gd name="T63" fmla="*/ 41 h 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41">
                <a:moveTo>
                  <a:pt x="26" y="41"/>
                </a:moveTo>
                <a:lnTo>
                  <a:pt x="29" y="41"/>
                </a:lnTo>
                <a:lnTo>
                  <a:pt x="34" y="37"/>
                </a:lnTo>
                <a:lnTo>
                  <a:pt x="31" y="30"/>
                </a:lnTo>
                <a:lnTo>
                  <a:pt x="25" y="28"/>
                </a:lnTo>
                <a:lnTo>
                  <a:pt x="25" y="20"/>
                </a:lnTo>
                <a:lnTo>
                  <a:pt x="21" y="14"/>
                </a:lnTo>
                <a:lnTo>
                  <a:pt x="22" y="8"/>
                </a:lnTo>
                <a:lnTo>
                  <a:pt x="20" y="0"/>
                </a:lnTo>
                <a:lnTo>
                  <a:pt x="15" y="3"/>
                </a:lnTo>
                <a:lnTo>
                  <a:pt x="9" y="10"/>
                </a:lnTo>
                <a:lnTo>
                  <a:pt x="10" y="17"/>
                </a:lnTo>
                <a:lnTo>
                  <a:pt x="9" y="24"/>
                </a:lnTo>
                <a:lnTo>
                  <a:pt x="6" y="30"/>
                </a:lnTo>
                <a:lnTo>
                  <a:pt x="0" y="33"/>
                </a:lnTo>
                <a:lnTo>
                  <a:pt x="1" y="41"/>
                </a:lnTo>
                <a:lnTo>
                  <a:pt x="7" y="38"/>
                </a:lnTo>
                <a:lnTo>
                  <a:pt x="14" y="36"/>
                </a:lnTo>
                <a:lnTo>
                  <a:pt x="20" y="38"/>
                </a:lnTo>
                <a:lnTo>
                  <a:pt x="26" y="4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grpSp>
        <p:nvGrpSpPr>
          <p:cNvPr id="16917" name="Group 538"/>
          <p:cNvGrpSpPr>
            <a:grpSpLocks/>
          </p:cNvGrpSpPr>
          <p:nvPr/>
        </p:nvGrpSpPr>
        <p:grpSpPr bwMode="auto">
          <a:xfrm>
            <a:off x="7516813" y="5154613"/>
            <a:ext cx="1189037" cy="1219200"/>
            <a:chOff x="4450" y="2874"/>
            <a:chExt cx="749" cy="815"/>
          </a:xfrm>
        </p:grpSpPr>
        <p:sp>
          <p:nvSpPr>
            <p:cNvPr id="68116" name="Freeform 539"/>
            <p:cNvSpPr>
              <a:spLocks/>
            </p:cNvSpPr>
            <p:nvPr/>
          </p:nvSpPr>
          <p:spPr bwMode="auto">
            <a:xfrm>
              <a:off x="4895" y="3617"/>
              <a:ext cx="74" cy="72"/>
            </a:xfrm>
            <a:custGeom>
              <a:avLst/>
              <a:gdLst>
                <a:gd name="T0" fmla="*/ 0 w 248"/>
                <a:gd name="T1" fmla="*/ 0 h 233"/>
                <a:gd name="T2" fmla="*/ 0 w 248"/>
                <a:gd name="T3" fmla="*/ 0 h 233"/>
                <a:gd name="T4" fmla="*/ 0 w 248"/>
                <a:gd name="T5" fmla="*/ 0 h 233"/>
                <a:gd name="T6" fmla="*/ 0 w 248"/>
                <a:gd name="T7" fmla="*/ 0 h 233"/>
                <a:gd name="T8" fmla="*/ 0 w 248"/>
                <a:gd name="T9" fmla="*/ 0 h 233"/>
                <a:gd name="T10" fmla="*/ 0 w 248"/>
                <a:gd name="T11" fmla="*/ 0 h 233"/>
                <a:gd name="T12" fmla="*/ 0 w 248"/>
                <a:gd name="T13" fmla="*/ 0 h 233"/>
                <a:gd name="T14" fmla="*/ 0 w 248"/>
                <a:gd name="T15" fmla="*/ 0 h 233"/>
                <a:gd name="T16" fmla="*/ 0 w 248"/>
                <a:gd name="T17" fmla="*/ 0 h 233"/>
                <a:gd name="T18" fmla="*/ 0 w 248"/>
                <a:gd name="T19" fmla="*/ 0 h 233"/>
                <a:gd name="T20" fmla="*/ 0 w 248"/>
                <a:gd name="T21" fmla="*/ 0 h 233"/>
                <a:gd name="T22" fmla="*/ 0 w 248"/>
                <a:gd name="T23" fmla="*/ 0 h 233"/>
                <a:gd name="T24" fmla="*/ 0 w 248"/>
                <a:gd name="T25" fmla="*/ 0 h 233"/>
                <a:gd name="T26" fmla="*/ 0 w 248"/>
                <a:gd name="T27" fmla="*/ 0 h 233"/>
                <a:gd name="T28" fmla="*/ 0 w 248"/>
                <a:gd name="T29" fmla="*/ 0 h 233"/>
                <a:gd name="T30" fmla="*/ 0 w 248"/>
                <a:gd name="T31" fmla="*/ 0 h 233"/>
                <a:gd name="T32" fmla="*/ 0 w 248"/>
                <a:gd name="T33" fmla="*/ 0 h 233"/>
                <a:gd name="T34" fmla="*/ 0 w 248"/>
                <a:gd name="T35" fmla="*/ 0 h 233"/>
                <a:gd name="T36" fmla="*/ 0 w 248"/>
                <a:gd name="T37" fmla="*/ 0 h 233"/>
                <a:gd name="T38" fmla="*/ 0 w 248"/>
                <a:gd name="T39" fmla="*/ 0 h 233"/>
                <a:gd name="T40" fmla="*/ 0 w 248"/>
                <a:gd name="T41" fmla="*/ 0 h 233"/>
                <a:gd name="T42" fmla="*/ 0 w 248"/>
                <a:gd name="T43" fmla="*/ 0 h 233"/>
                <a:gd name="T44" fmla="*/ 0 w 248"/>
                <a:gd name="T45" fmla="*/ 0 h 233"/>
                <a:gd name="T46" fmla="*/ 0 w 248"/>
                <a:gd name="T47" fmla="*/ 0 h 233"/>
                <a:gd name="T48" fmla="*/ 0 w 248"/>
                <a:gd name="T49" fmla="*/ 0 h 233"/>
                <a:gd name="T50" fmla="*/ 0 w 248"/>
                <a:gd name="T51" fmla="*/ 0 h 233"/>
                <a:gd name="T52" fmla="*/ 0 w 248"/>
                <a:gd name="T53" fmla="*/ 0 h 233"/>
                <a:gd name="T54" fmla="*/ 0 w 248"/>
                <a:gd name="T55" fmla="*/ 0 h 233"/>
                <a:gd name="T56" fmla="*/ 0 w 248"/>
                <a:gd name="T57" fmla="*/ 0 h 233"/>
                <a:gd name="T58" fmla="*/ 0 w 248"/>
                <a:gd name="T59" fmla="*/ 0 h 233"/>
                <a:gd name="T60" fmla="*/ 0 w 248"/>
                <a:gd name="T61" fmla="*/ 0 h 233"/>
                <a:gd name="T62" fmla="*/ 0 w 248"/>
                <a:gd name="T63" fmla="*/ 0 h 233"/>
                <a:gd name="T64" fmla="*/ 0 w 248"/>
                <a:gd name="T65" fmla="*/ 0 h 233"/>
                <a:gd name="T66" fmla="*/ 0 w 248"/>
                <a:gd name="T67" fmla="*/ 0 h 233"/>
                <a:gd name="T68" fmla="*/ 0 w 248"/>
                <a:gd name="T69" fmla="*/ 0 h 233"/>
                <a:gd name="T70" fmla="*/ 0 w 248"/>
                <a:gd name="T71" fmla="*/ 0 h 233"/>
                <a:gd name="T72" fmla="*/ 0 w 248"/>
                <a:gd name="T73" fmla="*/ 0 h 233"/>
                <a:gd name="T74" fmla="*/ 0 w 248"/>
                <a:gd name="T75" fmla="*/ 0 h 233"/>
                <a:gd name="T76" fmla="*/ 0 w 248"/>
                <a:gd name="T77" fmla="*/ 0 h 233"/>
                <a:gd name="T78" fmla="*/ 0 w 248"/>
                <a:gd name="T79" fmla="*/ 0 h 233"/>
                <a:gd name="T80" fmla="*/ 0 w 248"/>
                <a:gd name="T81" fmla="*/ 0 h 233"/>
                <a:gd name="T82" fmla="*/ 0 w 248"/>
                <a:gd name="T83" fmla="*/ 0 h 233"/>
                <a:gd name="T84" fmla="*/ 0 w 248"/>
                <a:gd name="T85" fmla="*/ 0 h 233"/>
                <a:gd name="T86" fmla="*/ 0 w 248"/>
                <a:gd name="T87" fmla="*/ 0 h 233"/>
                <a:gd name="T88" fmla="*/ 0 w 248"/>
                <a:gd name="T89" fmla="*/ 0 h 233"/>
                <a:gd name="T90" fmla="*/ 0 w 248"/>
                <a:gd name="T91" fmla="*/ 0 h 233"/>
                <a:gd name="T92" fmla="*/ 0 w 248"/>
                <a:gd name="T93" fmla="*/ 0 h 233"/>
                <a:gd name="T94" fmla="*/ 0 w 248"/>
                <a:gd name="T95" fmla="*/ 0 h 233"/>
                <a:gd name="T96" fmla="*/ 0 w 248"/>
                <a:gd name="T97" fmla="*/ 0 h 233"/>
                <a:gd name="T98" fmla="*/ 0 w 248"/>
                <a:gd name="T99" fmla="*/ 0 h 233"/>
                <a:gd name="T100" fmla="*/ 0 w 248"/>
                <a:gd name="T101" fmla="*/ 0 h 233"/>
                <a:gd name="T102" fmla="*/ 0 w 248"/>
                <a:gd name="T103" fmla="*/ 0 h 233"/>
                <a:gd name="T104" fmla="*/ 0 w 248"/>
                <a:gd name="T105" fmla="*/ 0 h 233"/>
                <a:gd name="T106" fmla="*/ 0 w 248"/>
                <a:gd name="T107" fmla="*/ 0 h 2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8"/>
                <a:gd name="T163" fmla="*/ 0 h 233"/>
                <a:gd name="T164" fmla="*/ 248 w 248"/>
                <a:gd name="T165" fmla="*/ 233 h 2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8" h="233">
                  <a:moveTo>
                    <a:pt x="110" y="166"/>
                  </a:moveTo>
                  <a:lnTo>
                    <a:pt x="111" y="173"/>
                  </a:lnTo>
                  <a:lnTo>
                    <a:pt x="112" y="180"/>
                  </a:lnTo>
                  <a:lnTo>
                    <a:pt x="105" y="186"/>
                  </a:lnTo>
                  <a:lnTo>
                    <a:pt x="112" y="186"/>
                  </a:lnTo>
                  <a:lnTo>
                    <a:pt x="117" y="179"/>
                  </a:lnTo>
                  <a:lnTo>
                    <a:pt x="120" y="172"/>
                  </a:lnTo>
                  <a:lnTo>
                    <a:pt x="125" y="170"/>
                  </a:lnTo>
                  <a:lnTo>
                    <a:pt x="131" y="176"/>
                  </a:lnTo>
                  <a:lnTo>
                    <a:pt x="132" y="182"/>
                  </a:lnTo>
                  <a:lnTo>
                    <a:pt x="126" y="188"/>
                  </a:lnTo>
                  <a:lnTo>
                    <a:pt x="127" y="181"/>
                  </a:lnTo>
                  <a:lnTo>
                    <a:pt x="121" y="184"/>
                  </a:lnTo>
                  <a:lnTo>
                    <a:pt x="117" y="190"/>
                  </a:lnTo>
                  <a:lnTo>
                    <a:pt x="116" y="196"/>
                  </a:lnTo>
                  <a:lnTo>
                    <a:pt x="122" y="200"/>
                  </a:lnTo>
                  <a:lnTo>
                    <a:pt x="128" y="194"/>
                  </a:lnTo>
                  <a:lnTo>
                    <a:pt x="128" y="201"/>
                  </a:lnTo>
                  <a:lnTo>
                    <a:pt x="134" y="196"/>
                  </a:lnTo>
                  <a:lnTo>
                    <a:pt x="134" y="189"/>
                  </a:lnTo>
                  <a:lnTo>
                    <a:pt x="141" y="182"/>
                  </a:lnTo>
                  <a:lnTo>
                    <a:pt x="145" y="176"/>
                  </a:lnTo>
                  <a:lnTo>
                    <a:pt x="139" y="176"/>
                  </a:lnTo>
                  <a:lnTo>
                    <a:pt x="143" y="169"/>
                  </a:lnTo>
                  <a:lnTo>
                    <a:pt x="149" y="163"/>
                  </a:lnTo>
                  <a:lnTo>
                    <a:pt x="154" y="156"/>
                  </a:lnTo>
                  <a:lnTo>
                    <a:pt x="155" y="149"/>
                  </a:lnTo>
                  <a:lnTo>
                    <a:pt x="160" y="147"/>
                  </a:lnTo>
                  <a:lnTo>
                    <a:pt x="166" y="140"/>
                  </a:lnTo>
                  <a:lnTo>
                    <a:pt x="171" y="133"/>
                  </a:lnTo>
                  <a:lnTo>
                    <a:pt x="174" y="126"/>
                  </a:lnTo>
                  <a:lnTo>
                    <a:pt x="180" y="122"/>
                  </a:lnTo>
                  <a:lnTo>
                    <a:pt x="185" y="114"/>
                  </a:lnTo>
                  <a:lnTo>
                    <a:pt x="190" y="113"/>
                  </a:lnTo>
                  <a:lnTo>
                    <a:pt x="193" y="106"/>
                  </a:lnTo>
                  <a:lnTo>
                    <a:pt x="195" y="113"/>
                  </a:lnTo>
                  <a:lnTo>
                    <a:pt x="194" y="120"/>
                  </a:lnTo>
                  <a:lnTo>
                    <a:pt x="190" y="126"/>
                  </a:lnTo>
                  <a:lnTo>
                    <a:pt x="196" y="122"/>
                  </a:lnTo>
                  <a:lnTo>
                    <a:pt x="200" y="115"/>
                  </a:lnTo>
                  <a:lnTo>
                    <a:pt x="201" y="108"/>
                  </a:lnTo>
                  <a:lnTo>
                    <a:pt x="205" y="101"/>
                  </a:lnTo>
                  <a:lnTo>
                    <a:pt x="207" y="95"/>
                  </a:lnTo>
                  <a:lnTo>
                    <a:pt x="211" y="88"/>
                  </a:lnTo>
                  <a:lnTo>
                    <a:pt x="215" y="82"/>
                  </a:lnTo>
                  <a:lnTo>
                    <a:pt x="220" y="74"/>
                  </a:lnTo>
                  <a:lnTo>
                    <a:pt x="222" y="67"/>
                  </a:lnTo>
                  <a:lnTo>
                    <a:pt x="226" y="61"/>
                  </a:lnTo>
                  <a:lnTo>
                    <a:pt x="232" y="53"/>
                  </a:lnTo>
                  <a:lnTo>
                    <a:pt x="235" y="48"/>
                  </a:lnTo>
                  <a:lnTo>
                    <a:pt x="237" y="40"/>
                  </a:lnTo>
                  <a:lnTo>
                    <a:pt x="242" y="33"/>
                  </a:lnTo>
                  <a:lnTo>
                    <a:pt x="248" y="26"/>
                  </a:lnTo>
                  <a:lnTo>
                    <a:pt x="248" y="19"/>
                  </a:lnTo>
                  <a:lnTo>
                    <a:pt x="242" y="13"/>
                  </a:lnTo>
                  <a:lnTo>
                    <a:pt x="237" y="8"/>
                  </a:lnTo>
                  <a:lnTo>
                    <a:pt x="231" y="15"/>
                  </a:lnTo>
                  <a:lnTo>
                    <a:pt x="224" y="18"/>
                  </a:lnTo>
                  <a:lnTo>
                    <a:pt x="218" y="17"/>
                  </a:lnTo>
                  <a:lnTo>
                    <a:pt x="212" y="15"/>
                  </a:lnTo>
                  <a:lnTo>
                    <a:pt x="206" y="20"/>
                  </a:lnTo>
                  <a:lnTo>
                    <a:pt x="200" y="26"/>
                  </a:lnTo>
                  <a:lnTo>
                    <a:pt x="193" y="28"/>
                  </a:lnTo>
                  <a:lnTo>
                    <a:pt x="187" y="24"/>
                  </a:lnTo>
                  <a:lnTo>
                    <a:pt x="182" y="27"/>
                  </a:lnTo>
                  <a:lnTo>
                    <a:pt x="175" y="27"/>
                  </a:lnTo>
                  <a:lnTo>
                    <a:pt x="169" y="27"/>
                  </a:lnTo>
                  <a:lnTo>
                    <a:pt x="163" y="28"/>
                  </a:lnTo>
                  <a:lnTo>
                    <a:pt x="157" y="32"/>
                  </a:lnTo>
                  <a:lnTo>
                    <a:pt x="159" y="39"/>
                  </a:lnTo>
                  <a:lnTo>
                    <a:pt x="160" y="40"/>
                  </a:lnTo>
                  <a:lnTo>
                    <a:pt x="154" y="40"/>
                  </a:lnTo>
                  <a:lnTo>
                    <a:pt x="154" y="33"/>
                  </a:lnTo>
                  <a:lnTo>
                    <a:pt x="148" y="34"/>
                  </a:lnTo>
                  <a:lnTo>
                    <a:pt x="142" y="39"/>
                  </a:lnTo>
                  <a:lnTo>
                    <a:pt x="135" y="39"/>
                  </a:lnTo>
                  <a:lnTo>
                    <a:pt x="132" y="40"/>
                  </a:lnTo>
                  <a:lnTo>
                    <a:pt x="126" y="41"/>
                  </a:lnTo>
                  <a:lnTo>
                    <a:pt x="125" y="41"/>
                  </a:lnTo>
                  <a:lnTo>
                    <a:pt x="120" y="40"/>
                  </a:lnTo>
                  <a:lnTo>
                    <a:pt x="115" y="37"/>
                  </a:lnTo>
                  <a:lnTo>
                    <a:pt x="109" y="32"/>
                  </a:lnTo>
                  <a:lnTo>
                    <a:pt x="101" y="31"/>
                  </a:lnTo>
                  <a:lnTo>
                    <a:pt x="99" y="24"/>
                  </a:lnTo>
                  <a:lnTo>
                    <a:pt x="92" y="21"/>
                  </a:lnTo>
                  <a:lnTo>
                    <a:pt x="86" y="17"/>
                  </a:lnTo>
                  <a:lnTo>
                    <a:pt x="81" y="15"/>
                  </a:lnTo>
                  <a:lnTo>
                    <a:pt x="82" y="9"/>
                  </a:lnTo>
                  <a:lnTo>
                    <a:pt x="75" y="11"/>
                  </a:lnTo>
                  <a:lnTo>
                    <a:pt x="69" y="13"/>
                  </a:lnTo>
                  <a:lnTo>
                    <a:pt x="63" y="8"/>
                  </a:lnTo>
                  <a:lnTo>
                    <a:pt x="57" y="7"/>
                  </a:lnTo>
                  <a:lnTo>
                    <a:pt x="53" y="0"/>
                  </a:lnTo>
                  <a:lnTo>
                    <a:pt x="46" y="7"/>
                  </a:lnTo>
                  <a:lnTo>
                    <a:pt x="44" y="15"/>
                  </a:lnTo>
                  <a:lnTo>
                    <a:pt x="38" y="19"/>
                  </a:lnTo>
                  <a:lnTo>
                    <a:pt x="33" y="26"/>
                  </a:lnTo>
                  <a:lnTo>
                    <a:pt x="31" y="33"/>
                  </a:lnTo>
                  <a:lnTo>
                    <a:pt x="29" y="40"/>
                  </a:lnTo>
                  <a:lnTo>
                    <a:pt x="27" y="47"/>
                  </a:lnTo>
                  <a:lnTo>
                    <a:pt x="27" y="53"/>
                  </a:lnTo>
                  <a:lnTo>
                    <a:pt x="23" y="60"/>
                  </a:lnTo>
                  <a:lnTo>
                    <a:pt x="23" y="67"/>
                  </a:lnTo>
                  <a:lnTo>
                    <a:pt x="23" y="74"/>
                  </a:lnTo>
                  <a:lnTo>
                    <a:pt x="21" y="80"/>
                  </a:lnTo>
                  <a:lnTo>
                    <a:pt x="22" y="87"/>
                  </a:lnTo>
                  <a:lnTo>
                    <a:pt x="22" y="93"/>
                  </a:lnTo>
                  <a:lnTo>
                    <a:pt x="26" y="101"/>
                  </a:lnTo>
                  <a:lnTo>
                    <a:pt x="25" y="108"/>
                  </a:lnTo>
                  <a:lnTo>
                    <a:pt x="23" y="115"/>
                  </a:lnTo>
                  <a:lnTo>
                    <a:pt x="16" y="122"/>
                  </a:lnTo>
                  <a:lnTo>
                    <a:pt x="23" y="117"/>
                  </a:lnTo>
                  <a:lnTo>
                    <a:pt x="23" y="125"/>
                  </a:lnTo>
                  <a:lnTo>
                    <a:pt x="25" y="131"/>
                  </a:lnTo>
                  <a:lnTo>
                    <a:pt x="25" y="138"/>
                  </a:lnTo>
                  <a:lnTo>
                    <a:pt x="18" y="145"/>
                  </a:lnTo>
                  <a:lnTo>
                    <a:pt x="20" y="138"/>
                  </a:lnTo>
                  <a:lnTo>
                    <a:pt x="18" y="131"/>
                  </a:lnTo>
                  <a:lnTo>
                    <a:pt x="14" y="125"/>
                  </a:lnTo>
                  <a:lnTo>
                    <a:pt x="10" y="131"/>
                  </a:lnTo>
                  <a:lnTo>
                    <a:pt x="7" y="139"/>
                  </a:lnTo>
                  <a:lnTo>
                    <a:pt x="5" y="145"/>
                  </a:lnTo>
                  <a:lnTo>
                    <a:pt x="2" y="152"/>
                  </a:lnTo>
                  <a:lnTo>
                    <a:pt x="3" y="158"/>
                  </a:lnTo>
                  <a:lnTo>
                    <a:pt x="1" y="165"/>
                  </a:lnTo>
                  <a:lnTo>
                    <a:pt x="0" y="171"/>
                  </a:lnTo>
                  <a:lnTo>
                    <a:pt x="0" y="179"/>
                  </a:lnTo>
                  <a:lnTo>
                    <a:pt x="4" y="186"/>
                  </a:lnTo>
                  <a:lnTo>
                    <a:pt x="3" y="192"/>
                  </a:lnTo>
                  <a:lnTo>
                    <a:pt x="4" y="198"/>
                  </a:lnTo>
                  <a:lnTo>
                    <a:pt x="4" y="205"/>
                  </a:lnTo>
                  <a:lnTo>
                    <a:pt x="10" y="203"/>
                  </a:lnTo>
                  <a:lnTo>
                    <a:pt x="15" y="206"/>
                  </a:lnTo>
                  <a:lnTo>
                    <a:pt x="23" y="205"/>
                  </a:lnTo>
                  <a:lnTo>
                    <a:pt x="23" y="213"/>
                  </a:lnTo>
                  <a:lnTo>
                    <a:pt x="16" y="217"/>
                  </a:lnTo>
                  <a:lnTo>
                    <a:pt x="10" y="211"/>
                  </a:lnTo>
                  <a:lnTo>
                    <a:pt x="7" y="218"/>
                  </a:lnTo>
                  <a:lnTo>
                    <a:pt x="4" y="225"/>
                  </a:lnTo>
                  <a:lnTo>
                    <a:pt x="10" y="224"/>
                  </a:lnTo>
                  <a:lnTo>
                    <a:pt x="16" y="222"/>
                  </a:lnTo>
                  <a:lnTo>
                    <a:pt x="23" y="224"/>
                  </a:lnTo>
                  <a:lnTo>
                    <a:pt x="29" y="226"/>
                  </a:lnTo>
                  <a:lnTo>
                    <a:pt x="35" y="222"/>
                  </a:lnTo>
                  <a:lnTo>
                    <a:pt x="37" y="229"/>
                  </a:lnTo>
                  <a:lnTo>
                    <a:pt x="43" y="231"/>
                  </a:lnTo>
                  <a:lnTo>
                    <a:pt x="50" y="233"/>
                  </a:lnTo>
                  <a:lnTo>
                    <a:pt x="53" y="226"/>
                  </a:lnTo>
                  <a:lnTo>
                    <a:pt x="60" y="221"/>
                  </a:lnTo>
                  <a:lnTo>
                    <a:pt x="65" y="216"/>
                  </a:lnTo>
                  <a:lnTo>
                    <a:pt x="68" y="209"/>
                  </a:lnTo>
                  <a:lnTo>
                    <a:pt x="74" y="208"/>
                  </a:lnTo>
                  <a:lnTo>
                    <a:pt x="73" y="201"/>
                  </a:lnTo>
                  <a:lnTo>
                    <a:pt x="75" y="195"/>
                  </a:lnTo>
                  <a:lnTo>
                    <a:pt x="82" y="197"/>
                  </a:lnTo>
                  <a:lnTo>
                    <a:pt x="81" y="204"/>
                  </a:lnTo>
                  <a:lnTo>
                    <a:pt x="87" y="203"/>
                  </a:lnTo>
                  <a:lnTo>
                    <a:pt x="90" y="196"/>
                  </a:lnTo>
                  <a:lnTo>
                    <a:pt x="96" y="192"/>
                  </a:lnTo>
                  <a:lnTo>
                    <a:pt x="101" y="184"/>
                  </a:lnTo>
                  <a:lnTo>
                    <a:pt x="107" y="178"/>
                  </a:lnTo>
                  <a:lnTo>
                    <a:pt x="109" y="171"/>
                  </a:lnTo>
                  <a:lnTo>
                    <a:pt x="110" y="16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117" name="Freeform 540"/>
            <p:cNvSpPr>
              <a:spLocks/>
            </p:cNvSpPr>
            <p:nvPr/>
          </p:nvSpPr>
          <p:spPr bwMode="auto">
            <a:xfrm>
              <a:off x="4450" y="2874"/>
              <a:ext cx="749" cy="705"/>
            </a:xfrm>
            <a:custGeom>
              <a:avLst/>
              <a:gdLst>
                <a:gd name="T0" fmla="*/ 0 w 2512"/>
                <a:gd name="T1" fmla="*/ 0 h 2245"/>
                <a:gd name="T2" fmla="*/ 0 w 2512"/>
                <a:gd name="T3" fmla="*/ 0 h 2245"/>
                <a:gd name="T4" fmla="*/ 0 w 2512"/>
                <a:gd name="T5" fmla="*/ 0 h 2245"/>
                <a:gd name="T6" fmla="*/ 0 w 2512"/>
                <a:gd name="T7" fmla="*/ 0 h 2245"/>
                <a:gd name="T8" fmla="*/ 0 w 2512"/>
                <a:gd name="T9" fmla="*/ 0 h 2245"/>
                <a:gd name="T10" fmla="*/ 0 w 2512"/>
                <a:gd name="T11" fmla="*/ 0 h 2245"/>
                <a:gd name="T12" fmla="*/ 0 w 2512"/>
                <a:gd name="T13" fmla="*/ 0 h 2245"/>
                <a:gd name="T14" fmla="*/ 0 w 2512"/>
                <a:gd name="T15" fmla="*/ 0 h 2245"/>
                <a:gd name="T16" fmla="*/ 0 w 2512"/>
                <a:gd name="T17" fmla="*/ 0 h 2245"/>
                <a:gd name="T18" fmla="*/ 0 w 2512"/>
                <a:gd name="T19" fmla="*/ 0 h 2245"/>
                <a:gd name="T20" fmla="*/ 0 w 2512"/>
                <a:gd name="T21" fmla="*/ 0 h 2245"/>
                <a:gd name="T22" fmla="*/ 0 w 2512"/>
                <a:gd name="T23" fmla="*/ 0 h 2245"/>
                <a:gd name="T24" fmla="*/ 0 w 2512"/>
                <a:gd name="T25" fmla="*/ 0 h 2245"/>
                <a:gd name="T26" fmla="*/ 0 w 2512"/>
                <a:gd name="T27" fmla="*/ 0 h 2245"/>
                <a:gd name="T28" fmla="*/ 0 w 2512"/>
                <a:gd name="T29" fmla="*/ 0 h 2245"/>
                <a:gd name="T30" fmla="*/ 0 w 2512"/>
                <a:gd name="T31" fmla="*/ 0 h 2245"/>
                <a:gd name="T32" fmla="*/ 0 w 2512"/>
                <a:gd name="T33" fmla="*/ 0 h 2245"/>
                <a:gd name="T34" fmla="*/ 0 w 2512"/>
                <a:gd name="T35" fmla="*/ 0 h 2245"/>
                <a:gd name="T36" fmla="*/ 0 w 2512"/>
                <a:gd name="T37" fmla="*/ 0 h 2245"/>
                <a:gd name="T38" fmla="*/ 0 w 2512"/>
                <a:gd name="T39" fmla="*/ 0 h 2245"/>
                <a:gd name="T40" fmla="*/ 0 w 2512"/>
                <a:gd name="T41" fmla="*/ 0 h 2245"/>
                <a:gd name="T42" fmla="*/ 0 w 2512"/>
                <a:gd name="T43" fmla="*/ 0 h 2245"/>
                <a:gd name="T44" fmla="*/ 0 w 2512"/>
                <a:gd name="T45" fmla="*/ 0 h 2245"/>
                <a:gd name="T46" fmla="*/ 0 w 2512"/>
                <a:gd name="T47" fmla="*/ 0 h 2245"/>
                <a:gd name="T48" fmla="*/ 0 w 2512"/>
                <a:gd name="T49" fmla="*/ 0 h 2245"/>
                <a:gd name="T50" fmla="*/ 0 w 2512"/>
                <a:gd name="T51" fmla="*/ 0 h 2245"/>
                <a:gd name="T52" fmla="*/ 0 w 2512"/>
                <a:gd name="T53" fmla="*/ 0 h 2245"/>
                <a:gd name="T54" fmla="*/ 0 w 2512"/>
                <a:gd name="T55" fmla="*/ 0 h 2245"/>
                <a:gd name="T56" fmla="*/ 0 w 2512"/>
                <a:gd name="T57" fmla="*/ 0 h 2245"/>
                <a:gd name="T58" fmla="*/ 0 w 2512"/>
                <a:gd name="T59" fmla="*/ 0 h 2245"/>
                <a:gd name="T60" fmla="*/ 0 w 2512"/>
                <a:gd name="T61" fmla="*/ 0 h 2245"/>
                <a:gd name="T62" fmla="*/ 0 w 2512"/>
                <a:gd name="T63" fmla="*/ 0 h 2245"/>
                <a:gd name="T64" fmla="*/ 0 w 2512"/>
                <a:gd name="T65" fmla="*/ 0 h 2245"/>
                <a:gd name="T66" fmla="*/ 0 w 2512"/>
                <a:gd name="T67" fmla="*/ 0 h 2245"/>
                <a:gd name="T68" fmla="*/ 0 w 2512"/>
                <a:gd name="T69" fmla="*/ 0 h 2245"/>
                <a:gd name="T70" fmla="*/ 0 w 2512"/>
                <a:gd name="T71" fmla="*/ 0 h 2245"/>
                <a:gd name="T72" fmla="*/ 0 w 2512"/>
                <a:gd name="T73" fmla="*/ 0 h 2245"/>
                <a:gd name="T74" fmla="*/ 0 w 2512"/>
                <a:gd name="T75" fmla="*/ 0 h 2245"/>
                <a:gd name="T76" fmla="*/ 0 w 2512"/>
                <a:gd name="T77" fmla="*/ 0 h 2245"/>
                <a:gd name="T78" fmla="*/ 0 w 2512"/>
                <a:gd name="T79" fmla="*/ 0 h 2245"/>
                <a:gd name="T80" fmla="*/ 0 w 2512"/>
                <a:gd name="T81" fmla="*/ 0 h 2245"/>
                <a:gd name="T82" fmla="*/ 0 w 2512"/>
                <a:gd name="T83" fmla="*/ 0 h 2245"/>
                <a:gd name="T84" fmla="*/ 0 w 2512"/>
                <a:gd name="T85" fmla="*/ 0 h 2245"/>
                <a:gd name="T86" fmla="*/ 0 w 2512"/>
                <a:gd name="T87" fmla="*/ 0 h 2245"/>
                <a:gd name="T88" fmla="*/ 0 w 2512"/>
                <a:gd name="T89" fmla="*/ 0 h 2245"/>
                <a:gd name="T90" fmla="*/ 0 w 2512"/>
                <a:gd name="T91" fmla="*/ 0 h 2245"/>
                <a:gd name="T92" fmla="*/ 0 w 2512"/>
                <a:gd name="T93" fmla="*/ 0 h 2245"/>
                <a:gd name="T94" fmla="*/ 0 w 2512"/>
                <a:gd name="T95" fmla="*/ 0 h 2245"/>
                <a:gd name="T96" fmla="*/ 0 w 2512"/>
                <a:gd name="T97" fmla="*/ 0 h 2245"/>
                <a:gd name="T98" fmla="*/ 0 w 2512"/>
                <a:gd name="T99" fmla="*/ 0 h 2245"/>
                <a:gd name="T100" fmla="*/ 0 w 2512"/>
                <a:gd name="T101" fmla="*/ 0 h 2245"/>
                <a:gd name="T102" fmla="*/ 0 w 2512"/>
                <a:gd name="T103" fmla="*/ 0 h 2245"/>
                <a:gd name="T104" fmla="*/ 0 w 2512"/>
                <a:gd name="T105" fmla="*/ 0 h 2245"/>
                <a:gd name="T106" fmla="*/ 0 w 2512"/>
                <a:gd name="T107" fmla="*/ 0 h 2245"/>
                <a:gd name="T108" fmla="*/ 0 w 2512"/>
                <a:gd name="T109" fmla="*/ 0 h 2245"/>
                <a:gd name="T110" fmla="*/ 0 w 2512"/>
                <a:gd name="T111" fmla="*/ 0 h 2245"/>
                <a:gd name="T112" fmla="*/ 0 w 2512"/>
                <a:gd name="T113" fmla="*/ 0 h 2245"/>
                <a:gd name="T114" fmla="*/ 0 w 2512"/>
                <a:gd name="T115" fmla="*/ 0 h 2245"/>
                <a:gd name="T116" fmla="*/ 0 w 2512"/>
                <a:gd name="T117" fmla="*/ 0 h 2245"/>
                <a:gd name="T118" fmla="*/ 0 w 2512"/>
                <a:gd name="T119" fmla="*/ 0 h 2245"/>
                <a:gd name="T120" fmla="*/ 0 w 2512"/>
                <a:gd name="T121" fmla="*/ 0 h 2245"/>
                <a:gd name="T122" fmla="*/ 0 w 2512"/>
                <a:gd name="T123" fmla="*/ 0 h 22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2"/>
                <a:gd name="T187" fmla="*/ 0 h 2245"/>
                <a:gd name="T188" fmla="*/ 2512 w 2512"/>
                <a:gd name="T189" fmla="*/ 2245 h 224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2" h="2245">
                  <a:moveTo>
                    <a:pt x="27" y="1812"/>
                  </a:moveTo>
                  <a:lnTo>
                    <a:pt x="33" y="1812"/>
                  </a:lnTo>
                  <a:lnTo>
                    <a:pt x="39" y="1810"/>
                  </a:lnTo>
                  <a:lnTo>
                    <a:pt x="45" y="1803"/>
                  </a:lnTo>
                  <a:lnTo>
                    <a:pt x="52" y="1798"/>
                  </a:lnTo>
                  <a:lnTo>
                    <a:pt x="57" y="1790"/>
                  </a:lnTo>
                  <a:lnTo>
                    <a:pt x="62" y="1785"/>
                  </a:lnTo>
                  <a:lnTo>
                    <a:pt x="66" y="1778"/>
                  </a:lnTo>
                  <a:lnTo>
                    <a:pt x="66" y="1772"/>
                  </a:lnTo>
                  <a:lnTo>
                    <a:pt x="68" y="1766"/>
                  </a:lnTo>
                  <a:lnTo>
                    <a:pt x="69" y="1759"/>
                  </a:lnTo>
                  <a:lnTo>
                    <a:pt x="70" y="1752"/>
                  </a:lnTo>
                  <a:lnTo>
                    <a:pt x="70" y="1745"/>
                  </a:lnTo>
                  <a:lnTo>
                    <a:pt x="72" y="1738"/>
                  </a:lnTo>
                  <a:lnTo>
                    <a:pt x="74" y="1731"/>
                  </a:lnTo>
                  <a:lnTo>
                    <a:pt x="81" y="1724"/>
                  </a:lnTo>
                  <a:lnTo>
                    <a:pt x="75" y="1731"/>
                  </a:lnTo>
                  <a:lnTo>
                    <a:pt x="75" y="1738"/>
                  </a:lnTo>
                  <a:lnTo>
                    <a:pt x="77" y="1732"/>
                  </a:lnTo>
                  <a:lnTo>
                    <a:pt x="84" y="1732"/>
                  </a:lnTo>
                  <a:lnTo>
                    <a:pt x="83" y="1724"/>
                  </a:lnTo>
                  <a:lnTo>
                    <a:pt x="86" y="1718"/>
                  </a:lnTo>
                  <a:lnTo>
                    <a:pt x="87" y="1712"/>
                  </a:lnTo>
                  <a:lnTo>
                    <a:pt x="86" y="1705"/>
                  </a:lnTo>
                  <a:lnTo>
                    <a:pt x="92" y="1698"/>
                  </a:lnTo>
                  <a:lnTo>
                    <a:pt x="94" y="1691"/>
                  </a:lnTo>
                  <a:lnTo>
                    <a:pt x="95" y="1685"/>
                  </a:lnTo>
                  <a:lnTo>
                    <a:pt x="97" y="1678"/>
                  </a:lnTo>
                  <a:lnTo>
                    <a:pt x="99" y="1672"/>
                  </a:lnTo>
                  <a:lnTo>
                    <a:pt x="100" y="1665"/>
                  </a:lnTo>
                  <a:lnTo>
                    <a:pt x="101" y="1657"/>
                  </a:lnTo>
                  <a:lnTo>
                    <a:pt x="100" y="1651"/>
                  </a:lnTo>
                  <a:lnTo>
                    <a:pt x="98" y="1645"/>
                  </a:lnTo>
                  <a:lnTo>
                    <a:pt x="97" y="1638"/>
                  </a:lnTo>
                  <a:lnTo>
                    <a:pt x="96" y="1631"/>
                  </a:lnTo>
                  <a:lnTo>
                    <a:pt x="94" y="1624"/>
                  </a:lnTo>
                  <a:lnTo>
                    <a:pt x="93" y="1617"/>
                  </a:lnTo>
                  <a:lnTo>
                    <a:pt x="94" y="1610"/>
                  </a:lnTo>
                  <a:lnTo>
                    <a:pt x="93" y="1603"/>
                  </a:lnTo>
                  <a:lnTo>
                    <a:pt x="92" y="1597"/>
                  </a:lnTo>
                  <a:lnTo>
                    <a:pt x="88" y="1590"/>
                  </a:lnTo>
                  <a:lnTo>
                    <a:pt x="89" y="1583"/>
                  </a:lnTo>
                  <a:lnTo>
                    <a:pt x="88" y="1576"/>
                  </a:lnTo>
                  <a:lnTo>
                    <a:pt x="88" y="1569"/>
                  </a:lnTo>
                  <a:lnTo>
                    <a:pt x="88" y="1562"/>
                  </a:lnTo>
                  <a:lnTo>
                    <a:pt x="89" y="1556"/>
                  </a:lnTo>
                  <a:lnTo>
                    <a:pt x="89" y="1543"/>
                  </a:lnTo>
                  <a:lnTo>
                    <a:pt x="90" y="1535"/>
                  </a:lnTo>
                  <a:lnTo>
                    <a:pt x="89" y="1529"/>
                  </a:lnTo>
                  <a:lnTo>
                    <a:pt x="92" y="1525"/>
                  </a:lnTo>
                  <a:lnTo>
                    <a:pt x="94" y="1517"/>
                  </a:lnTo>
                  <a:lnTo>
                    <a:pt x="94" y="1510"/>
                  </a:lnTo>
                  <a:lnTo>
                    <a:pt x="96" y="1503"/>
                  </a:lnTo>
                  <a:lnTo>
                    <a:pt x="98" y="1496"/>
                  </a:lnTo>
                  <a:lnTo>
                    <a:pt x="100" y="1490"/>
                  </a:lnTo>
                  <a:lnTo>
                    <a:pt x="103" y="1482"/>
                  </a:lnTo>
                  <a:lnTo>
                    <a:pt x="102" y="1476"/>
                  </a:lnTo>
                  <a:lnTo>
                    <a:pt x="102" y="1470"/>
                  </a:lnTo>
                  <a:lnTo>
                    <a:pt x="103" y="1463"/>
                  </a:lnTo>
                  <a:lnTo>
                    <a:pt x="102" y="1456"/>
                  </a:lnTo>
                  <a:lnTo>
                    <a:pt x="100" y="1449"/>
                  </a:lnTo>
                  <a:lnTo>
                    <a:pt x="97" y="1443"/>
                  </a:lnTo>
                  <a:lnTo>
                    <a:pt x="93" y="1436"/>
                  </a:lnTo>
                  <a:lnTo>
                    <a:pt x="93" y="1430"/>
                  </a:lnTo>
                  <a:lnTo>
                    <a:pt x="92" y="1428"/>
                  </a:lnTo>
                  <a:lnTo>
                    <a:pt x="94" y="1422"/>
                  </a:lnTo>
                  <a:lnTo>
                    <a:pt x="95" y="1415"/>
                  </a:lnTo>
                  <a:lnTo>
                    <a:pt x="94" y="1408"/>
                  </a:lnTo>
                  <a:lnTo>
                    <a:pt x="91" y="1401"/>
                  </a:lnTo>
                  <a:lnTo>
                    <a:pt x="89" y="1395"/>
                  </a:lnTo>
                  <a:lnTo>
                    <a:pt x="87" y="1388"/>
                  </a:lnTo>
                  <a:lnTo>
                    <a:pt x="82" y="1381"/>
                  </a:lnTo>
                  <a:lnTo>
                    <a:pt x="80" y="1374"/>
                  </a:lnTo>
                  <a:lnTo>
                    <a:pt x="80" y="1353"/>
                  </a:lnTo>
                  <a:lnTo>
                    <a:pt x="82" y="1348"/>
                  </a:lnTo>
                  <a:lnTo>
                    <a:pt x="85" y="1342"/>
                  </a:lnTo>
                  <a:lnTo>
                    <a:pt x="85" y="1328"/>
                  </a:lnTo>
                  <a:lnTo>
                    <a:pt x="85" y="1322"/>
                  </a:lnTo>
                  <a:lnTo>
                    <a:pt x="84" y="1315"/>
                  </a:lnTo>
                  <a:lnTo>
                    <a:pt x="82" y="1309"/>
                  </a:lnTo>
                  <a:lnTo>
                    <a:pt x="81" y="1302"/>
                  </a:lnTo>
                  <a:lnTo>
                    <a:pt x="78" y="1295"/>
                  </a:lnTo>
                  <a:lnTo>
                    <a:pt x="76" y="1288"/>
                  </a:lnTo>
                  <a:lnTo>
                    <a:pt x="75" y="1282"/>
                  </a:lnTo>
                  <a:lnTo>
                    <a:pt x="73" y="1275"/>
                  </a:lnTo>
                  <a:lnTo>
                    <a:pt x="69" y="1268"/>
                  </a:lnTo>
                  <a:lnTo>
                    <a:pt x="67" y="1262"/>
                  </a:lnTo>
                  <a:lnTo>
                    <a:pt x="64" y="1254"/>
                  </a:lnTo>
                  <a:lnTo>
                    <a:pt x="62" y="1253"/>
                  </a:lnTo>
                  <a:lnTo>
                    <a:pt x="58" y="1245"/>
                  </a:lnTo>
                  <a:lnTo>
                    <a:pt x="54" y="1239"/>
                  </a:lnTo>
                  <a:lnTo>
                    <a:pt x="54" y="1232"/>
                  </a:lnTo>
                  <a:lnTo>
                    <a:pt x="53" y="1224"/>
                  </a:lnTo>
                  <a:lnTo>
                    <a:pt x="58" y="1219"/>
                  </a:lnTo>
                  <a:lnTo>
                    <a:pt x="58" y="1212"/>
                  </a:lnTo>
                  <a:lnTo>
                    <a:pt x="59" y="1219"/>
                  </a:lnTo>
                  <a:lnTo>
                    <a:pt x="58" y="1224"/>
                  </a:lnTo>
                  <a:lnTo>
                    <a:pt x="57" y="1231"/>
                  </a:lnTo>
                  <a:lnTo>
                    <a:pt x="61" y="1224"/>
                  </a:lnTo>
                  <a:lnTo>
                    <a:pt x="63" y="1219"/>
                  </a:lnTo>
                  <a:lnTo>
                    <a:pt x="64" y="1211"/>
                  </a:lnTo>
                  <a:lnTo>
                    <a:pt x="64" y="1219"/>
                  </a:lnTo>
                  <a:lnTo>
                    <a:pt x="66" y="1224"/>
                  </a:lnTo>
                  <a:lnTo>
                    <a:pt x="66" y="1231"/>
                  </a:lnTo>
                  <a:lnTo>
                    <a:pt x="66" y="1238"/>
                  </a:lnTo>
                  <a:lnTo>
                    <a:pt x="68" y="1231"/>
                  </a:lnTo>
                  <a:lnTo>
                    <a:pt x="69" y="1239"/>
                  </a:lnTo>
                  <a:lnTo>
                    <a:pt x="68" y="1245"/>
                  </a:lnTo>
                  <a:lnTo>
                    <a:pt x="67" y="1252"/>
                  </a:lnTo>
                  <a:lnTo>
                    <a:pt x="72" y="1245"/>
                  </a:lnTo>
                  <a:lnTo>
                    <a:pt x="71" y="1252"/>
                  </a:lnTo>
                  <a:lnTo>
                    <a:pt x="72" y="1259"/>
                  </a:lnTo>
                  <a:lnTo>
                    <a:pt x="77" y="1255"/>
                  </a:lnTo>
                  <a:lnTo>
                    <a:pt x="84" y="1253"/>
                  </a:lnTo>
                  <a:lnTo>
                    <a:pt x="88" y="1246"/>
                  </a:lnTo>
                  <a:lnTo>
                    <a:pt x="89" y="1239"/>
                  </a:lnTo>
                  <a:lnTo>
                    <a:pt x="90" y="1232"/>
                  </a:lnTo>
                  <a:lnTo>
                    <a:pt x="86" y="1227"/>
                  </a:lnTo>
                  <a:lnTo>
                    <a:pt x="80" y="1220"/>
                  </a:lnTo>
                  <a:lnTo>
                    <a:pt x="75" y="1213"/>
                  </a:lnTo>
                  <a:lnTo>
                    <a:pt x="75" y="1206"/>
                  </a:lnTo>
                  <a:lnTo>
                    <a:pt x="74" y="1199"/>
                  </a:lnTo>
                  <a:lnTo>
                    <a:pt x="72" y="1193"/>
                  </a:lnTo>
                  <a:lnTo>
                    <a:pt x="71" y="1186"/>
                  </a:lnTo>
                  <a:lnTo>
                    <a:pt x="73" y="1179"/>
                  </a:lnTo>
                  <a:lnTo>
                    <a:pt x="77" y="1172"/>
                  </a:lnTo>
                  <a:lnTo>
                    <a:pt x="83" y="1179"/>
                  </a:lnTo>
                  <a:lnTo>
                    <a:pt x="84" y="1186"/>
                  </a:lnTo>
                  <a:lnTo>
                    <a:pt x="89" y="1193"/>
                  </a:lnTo>
                  <a:lnTo>
                    <a:pt x="89" y="1199"/>
                  </a:lnTo>
                  <a:lnTo>
                    <a:pt x="87" y="1206"/>
                  </a:lnTo>
                  <a:lnTo>
                    <a:pt x="84" y="1213"/>
                  </a:lnTo>
                  <a:lnTo>
                    <a:pt x="84" y="1220"/>
                  </a:lnTo>
                  <a:lnTo>
                    <a:pt x="84" y="1222"/>
                  </a:lnTo>
                  <a:lnTo>
                    <a:pt x="90" y="1220"/>
                  </a:lnTo>
                  <a:lnTo>
                    <a:pt x="94" y="1214"/>
                  </a:lnTo>
                  <a:lnTo>
                    <a:pt x="96" y="1207"/>
                  </a:lnTo>
                  <a:lnTo>
                    <a:pt x="96" y="1214"/>
                  </a:lnTo>
                  <a:lnTo>
                    <a:pt x="96" y="1235"/>
                  </a:lnTo>
                  <a:lnTo>
                    <a:pt x="100" y="1240"/>
                  </a:lnTo>
                  <a:lnTo>
                    <a:pt x="106" y="1239"/>
                  </a:lnTo>
                  <a:lnTo>
                    <a:pt x="113" y="1232"/>
                  </a:lnTo>
                  <a:lnTo>
                    <a:pt x="112" y="1227"/>
                  </a:lnTo>
                  <a:lnTo>
                    <a:pt x="114" y="1219"/>
                  </a:lnTo>
                  <a:lnTo>
                    <a:pt x="117" y="1213"/>
                  </a:lnTo>
                  <a:lnTo>
                    <a:pt x="120" y="1205"/>
                  </a:lnTo>
                  <a:lnTo>
                    <a:pt x="121" y="1198"/>
                  </a:lnTo>
                  <a:lnTo>
                    <a:pt x="117" y="1191"/>
                  </a:lnTo>
                  <a:lnTo>
                    <a:pt x="116" y="1185"/>
                  </a:lnTo>
                  <a:lnTo>
                    <a:pt x="112" y="1179"/>
                  </a:lnTo>
                  <a:lnTo>
                    <a:pt x="111" y="1172"/>
                  </a:lnTo>
                  <a:lnTo>
                    <a:pt x="108" y="1164"/>
                  </a:lnTo>
                  <a:lnTo>
                    <a:pt x="107" y="1158"/>
                  </a:lnTo>
                  <a:lnTo>
                    <a:pt x="106" y="1151"/>
                  </a:lnTo>
                  <a:lnTo>
                    <a:pt x="104" y="1145"/>
                  </a:lnTo>
                  <a:lnTo>
                    <a:pt x="98" y="1138"/>
                  </a:lnTo>
                  <a:lnTo>
                    <a:pt x="97" y="1132"/>
                  </a:lnTo>
                  <a:lnTo>
                    <a:pt x="99" y="1125"/>
                  </a:lnTo>
                  <a:lnTo>
                    <a:pt x="98" y="1121"/>
                  </a:lnTo>
                  <a:lnTo>
                    <a:pt x="97" y="1121"/>
                  </a:lnTo>
                  <a:lnTo>
                    <a:pt x="98" y="1114"/>
                  </a:lnTo>
                  <a:lnTo>
                    <a:pt x="98" y="1107"/>
                  </a:lnTo>
                  <a:lnTo>
                    <a:pt x="95" y="1101"/>
                  </a:lnTo>
                  <a:lnTo>
                    <a:pt x="92" y="1094"/>
                  </a:lnTo>
                  <a:lnTo>
                    <a:pt x="89" y="1087"/>
                  </a:lnTo>
                  <a:lnTo>
                    <a:pt x="90" y="1081"/>
                  </a:lnTo>
                  <a:lnTo>
                    <a:pt x="90" y="1074"/>
                  </a:lnTo>
                  <a:lnTo>
                    <a:pt x="92" y="1067"/>
                  </a:lnTo>
                  <a:lnTo>
                    <a:pt x="94" y="1060"/>
                  </a:lnTo>
                  <a:lnTo>
                    <a:pt x="95" y="1053"/>
                  </a:lnTo>
                  <a:lnTo>
                    <a:pt x="99" y="1046"/>
                  </a:lnTo>
                  <a:lnTo>
                    <a:pt x="102" y="1040"/>
                  </a:lnTo>
                  <a:lnTo>
                    <a:pt x="104" y="1033"/>
                  </a:lnTo>
                  <a:lnTo>
                    <a:pt x="110" y="1026"/>
                  </a:lnTo>
                  <a:lnTo>
                    <a:pt x="115" y="1019"/>
                  </a:lnTo>
                  <a:lnTo>
                    <a:pt x="120" y="1014"/>
                  </a:lnTo>
                  <a:lnTo>
                    <a:pt x="124" y="1008"/>
                  </a:lnTo>
                  <a:lnTo>
                    <a:pt x="125" y="1000"/>
                  </a:lnTo>
                  <a:lnTo>
                    <a:pt x="127" y="994"/>
                  </a:lnTo>
                  <a:lnTo>
                    <a:pt x="127" y="986"/>
                  </a:lnTo>
                  <a:lnTo>
                    <a:pt x="128" y="980"/>
                  </a:lnTo>
                  <a:lnTo>
                    <a:pt x="132" y="973"/>
                  </a:lnTo>
                  <a:lnTo>
                    <a:pt x="133" y="966"/>
                  </a:lnTo>
                  <a:lnTo>
                    <a:pt x="132" y="960"/>
                  </a:lnTo>
                  <a:lnTo>
                    <a:pt x="131" y="954"/>
                  </a:lnTo>
                  <a:lnTo>
                    <a:pt x="128" y="947"/>
                  </a:lnTo>
                  <a:lnTo>
                    <a:pt x="128" y="939"/>
                  </a:lnTo>
                  <a:lnTo>
                    <a:pt x="131" y="935"/>
                  </a:lnTo>
                  <a:lnTo>
                    <a:pt x="135" y="928"/>
                  </a:lnTo>
                  <a:lnTo>
                    <a:pt x="138" y="921"/>
                  </a:lnTo>
                  <a:lnTo>
                    <a:pt x="143" y="915"/>
                  </a:lnTo>
                  <a:lnTo>
                    <a:pt x="145" y="907"/>
                  </a:lnTo>
                  <a:lnTo>
                    <a:pt x="148" y="900"/>
                  </a:lnTo>
                  <a:lnTo>
                    <a:pt x="151" y="893"/>
                  </a:lnTo>
                  <a:lnTo>
                    <a:pt x="155" y="887"/>
                  </a:lnTo>
                  <a:lnTo>
                    <a:pt x="159" y="880"/>
                  </a:lnTo>
                  <a:lnTo>
                    <a:pt x="165" y="876"/>
                  </a:lnTo>
                  <a:lnTo>
                    <a:pt x="166" y="884"/>
                  </a:lnTo>
                  <a:lnTo>
                    <a:pt x="164" y="891"/>
                  </a:lnTo>
                  <a:lnTo>
                    <a:pt x="162" y="898"/>
                  </a:lnTo>
                  <a:lnTo>
                    <a:pt x="159" y="904"/>
                  </a:lnTo>
                  <a:lnTo>
                    <a:pt x="160" y="911"/>
                  </a:lnTo>
                  <a:lnTo>
                    <a:pt x="159" y="917"/>
                  </a:lnTo>
                  <a:lnTo>
                    <a:pt x="159" y="924"/>
                  </a:lnTo>
                  <a:lnTo>
                    <a:pt x="158" y="931"/>
                  </a:lnTo>
                  <a:lnTo>
                    <a:pt x="164" y="929"/>
                  </a:lnTo>
                  <a:lnTo>
                    <a:pt x="171" y="929"/>
                  </a:lnTo>
                  <a:lnTo>
                    <a:pt x="176" y="922"/>
                  </a:lnTo>
                  <a:lnTo>
                    <a:pt x="179" y="915"/>
                  </a:lnTo>
                  <a:lnTo>
                    <a:pt x="183" y="908"/>
                  </a:lnTo>
                  <a:lnTo>
                    <a:pt x="186" y="901"/>
                  </a:lnTo>
                  <a:lnTo>
                    <a:pt x="187" y="895"/>
                  </a:lnTo>
                  <a:lnTo>
                    <a:pt x="190" y="895"/>
                  </a:lnTo>
                  <a:lnTo>
                    <a:pt x="194" y="889"/>
                  </a:lnTo>
                  <a:lnTo>
                    <a:pt x="197" y="882"/>
                  </a:lnTo>
                  <a:lnTo>
                    <a:pt x="204" y="876"/>
                  </a:lnTo>
                  <a:lnTo>
                    <a:pt x="210" y="874"/>
                  </a:lnTo>
                  <a:lnTo>
                    <a:pt x="215" y="869"/>
                  </a:lnTo>
                  <a:lnTo>
                    <a:pt x="217" y="868"/>
                  </a:lnTo>
                  <a:lnTo>
                    <a:pt x="223" y="867"/>
                  </a:lnTo>
                  <a:lnTo>
                    <a:pt x="230" y="865"/>
                  </a:lnTo>
                  <a:lnTo>
                    <a:pt x="235" y="861"/>
                  </a:lnTo>
                  <a:lnTo>
                    <a:pt x="242" y="859"/>
                  </a:lnTo>
                  <a:lnTo>
                    <a:pt x="247" y="856"/>
                  </a:lnTo>
                  <a:lnTo>
                    <a:pt x="253" y="852"/>
                  </a:lnTo>
                  <a:lnTo>
                    <a:pt x="258" y="845"/>
                  </a:lnTo>
                  <a:lnTo>
                    <a:pt x="265" y="839"/>
                  </a:lnTo>
                  <a:lnTo>
                    <a:pt x="271" y="835"/>
                  </a:lnTo>
                  <a:lnTo>
                    <a:pt x="277" y="832"/>
                  </a:lnTo>
                  <a:lnTo>
                    <a:pt x="281" y="825"/>
                  </a:lnTo>
                  <a:lnTo>
                    <a:pt x="287" y="818"/>
                  </a:lnTo>
                  <a:lnTo>
                    <a:pt x="293" y="816"/>
                  </a:lnTo>
                  <a:lnTo>
                    <a:pt x="298" y="812"/>
                  </a:lnTo>
                  <a:lnTo>
                    <a:pt x="304" y="809"/>
                  </a:lnTo>
                  <a:lnTo>
                    <a:pt x="305" y="802"/>
                  </a:lnTo>
                  <a:lnTo>
                    <a:pt x="312" y="802"/>
                  </a:lnTo>
                  <a:lnTo>
                    <a:pt x="317" y="800"/>
                  </a:lnTo>
                  <a:lnTo>
                    <a:pt x="324" y="798"/>
                  </a:lnTo>
                  <a:lnTo>
                    <a:pt x="331" y="793"/>
                  </a:lnTo>
                  <a:lnTo>
                    <a:pt x="336" y="788"/>
                  </a:lnTo>
                  <a:lnTo>
                    <a:pt x="339" y="786"/>
                  </a:lnTo>
                  <a:lnTo>
                    <a:pt x="344" y="779"/>
                  </a:lnTo>
                  <a:lnTo>
                    <a:pt x="345" y="786"/>
                  </a:lnTo>
                  <a:lnTo>
                    <a:pt x="352" y="791"/>
                  </a:lnTo>
                  <a:lnTo>
                    <a:pt x="357" y="786"/>
                  </a:lnTo>
                  <a:lnTo>
                    <a:pt x="363" y="783"/>
                  </a:lnTo>
                  <a:lnTo>
                    <a:pt x="369" y="782"/>
                  </a:lnTo>
                  <a:lnTo>
                    <a:pt x="371" y="788"/>
                  </a:lnTo>
                  <a:lnTo>
                    <a:pt x="377" y="791"/>
                  </a:lnTo>
                  <a:lnTo>
                    <a:pt x="384" y="791"/>
                  </a:lnTo>
                  <a:lnTo>
                    <a:pt x="390" y="790"/>
                  </a:lnTo>
                  <a:lnTo>
                    <a:pt x="396" y="786"/>
                  </a:lnTo>
                  <a:lnTo>
                    <a:pt x="402" y="786"/>
                  </a:lnTo>
                  <a:lnTo>
                    <a:pt x="409" y="784"/>
                  </a:lnTo>
                  <a:lnTo>
                    <a:pt x="415" y="778"/>
                  </a:lnTo>
                  <a:lnTo>
                    <a:pt x="421" y="772"/>
                  </a:lnTo>
                  <a:lnTo>
                    <a:pt x="425" y="769"/>
                  </a:lnTo>
                  <a:lnTo>
                    <a:pt x="431" y="763"/>
                  </a:lnTo>
                  <a:lnTo>
                    <a:pt x="437" y="763"/>
                  </a:lnTo>
                  <a:lnTo>
                    <a:pt x="443" y="761"/>
                  </a:lnTo>
                  <a:lnTo>
                    <a:pt x="450" y="761"/>
                  </a:lnTo>
                  <a:lnTo>
                    <a:pt x="456" y="760"/>
                  </a:lnTo>
                  <a:lnTo>
                    <a:pt x="459" y="760"/>
                  </a:lnTo>
                  <a:lnTo>
                    <a:pt x="465" y="760"/>
                  </a:lnTo>
                  <a:lnTo>
                    <a:pt x="472" y="756"/>
                  </a:lnTo>
                  <a:lnTo>
                    <a:pt x="478" y="753"/>
                  </a:lnTo>
                  <a:lnTo>
                    <a:pt x="482" y="746"/>
                  </a:lnTo>
                  <a:lnTo>
                    <a:pt x="487" y="739"/>
                  </a:lnTo>
                  <a:lnTo>
                    <a:pt x="493" y="735"/>
                  </a:lnTo>
                  <a:lnTo>
                    <a:pt x="494" y="734"/>
                  </a:lnTo>
                  <a:lnTo>
                    <a:pt x="500" y="734"/>
                  </a:lnTo>
                  <a:lnTo>
                    <a:pt x="500" y="735"/>
                  </a:lnTo>
                  <a:lnTo>
                    <a:pt x="501" y="734"/>
                  </a:lnTo>
                  <a:lnTo>
                    <a:pt x="506" y="731"/>
                  </a:lnTo>
                  <a:lnTo>
                    <a:pt x="513" y="734"/>
                  </a:lnTo>
                  <a:lnTo>
                    <a:pt x="515" y="734"/>
                  </a:lnTo>
                  <a:lnTo>
                    <a:pt x="521" y="737"/>
                  </a:lnTo>
                  <a:lnTo>
                    <a:pt x="528" y="739"/>
                  </a:lnTo>
                  <a:lnTo>
                    <a:pt x="534" y="735"/>
                  </a:lnTo>
                  <a:lnTo>
                    <a:pt x="535" y="734"/>
                  </a:lnTo>
                  <a:lnTo>
                    <a:pt x="541" y="731"/>
                  </a:lnTo>
                  <a:lnTo>
                    <a:pt x="547" y="729"/>
                  </a:lnTo>
                  <a:lnTo>
                    <a:pt x="553" y="729"/>
                  </a:lnTo>
                  <a:lnTo>
                    <a:pt x="560" y="727"/>
                  </a:lnTo>
                  <a:lnTo>
                    <a:pt x="566" y="727"/>
                  </a:lnTo>
                  <a:lnTo>
                    <a:pt x="572" y="726"/>
                  </a:lnTo>
                  <a:lnTo>
                    <a:pt x="578" y="722"/>
                  </a:lnTo>
                  <a:lnTo>
                    <a:pt x="584" y="720"/>
                  </a:lnTo>
                  <a:lnTo>
                    <a:pt x="591" y="718"/>
                  </a:lnTo>
                  <a:lnTo>
                    <a:pt x="596" y="715"/>
                  </a:lnTo>
                  <a:lnTo>
                    <a:pt x="602" y="711"/>
                  </a:lnTo>
                  <a:lnTo>
                    <a:pt x="609" y="709"/>
                  </a:lnTo>
                  <a:lnTo>
                    <a:pt x="614" y="705"/>
                  </a:lnTo>
                  <a:lnTo>
                    <a:pt x="621" y="703"/>
                  </a:lnTo>
                  <a:lnTo>
                    <a:pt x="627" y="697"/>
                  </a:lnTo>
                  <a:lnTo>
                    <a:pt x="633" y="691"/>
                  </a:lnTo>
                  <a:lnTo>
                    <a:pt x="639" y="687"/>
                  </a:lnTo>
                  <a:lnTo>
                    <a:pt x="645" y="679"/>
                  </a:lnTo>
                  <a:lnTo>
                    <a:pt x="650" y="673"/>
                  </a:lnTo>
                  <a:lnTo>
                    <a:pt x="655" y="666"/>
                  </a:lnTo>
                  <a:lnTo>
                    <a:pt x="659" y="659"/>
                  </a:lnTo>
                  <a:lnTo>
                    <a:pt x="662" y="653"/>
                  </a:lnTo>
                  <a:lnTo>
                    <a:pt x="666" y="645"/>
                  </a:lnTo>
                  <a:lnTo>
                    <a:pt x="669" y="639"/>
                  </a:lnTo>
                  <a:lnTo>
                    <a:pt x="668" y="632"/>
                  </a:lnTo>
                  <a:lnTo>
                    <a:pt x="674" y="631"/>
                  </a:lnTo>
                  <a:lnTo>
                    <a:pt x="678" y="629"/>
                  </a:lnTo>
                  <a:lnTo>
                    <a:pt x="678" y="622"/>
                  </a:lnTo>
                  <a:lnTo>
                    <a:pt x="682" y="615"/>
                  </a:lnTo>
                  <a:lnTo>
                    <a:pt x="688" y="614"/>
                  </a:lnTo>
                  <a:lnTo>
                    <a:pt x="694" y="609"/>
                  </a:lnTo>
                  <a:lnTo>
                    <a:pt x="700" y="602"/>
                  </a:lnTo>
                  <a:lnTo>
                    <a:pt x="707" y="598"/>
                  </a:lnTo>
                  <a:lnTo>
                    <a:pt x="713" y="591"/>
                  </a:lnTo>
                  <a:lnTo>
                    <a:pt x="719" y="587"/>
                  </a:lnTo>
                  <a:lnTo>
                    <a:pt x="723" y="582"/>
                  </a:lnTo>
                  <a:lnTo>
                    <a:pt x="723" y="575"/>
                  </a:lnTo>
                  <a:lnTo>
                    <a:pt x="717" y="573"/>
                  </a:lnTo>
                  <a:lnTo>
                    <a:pt x="716" y="566"/>
                  </a:lnTo>
                  <a:lnTo>
                    <a:pt x="716" y="559"/>
                  </a:lnTo>
                  <a:lnTo>
                    <a:pt x="717" y="552"/>
                  </a:lnTo>
                  <a:lnTo>
                    <a:pt x="716" y="545"/>
                  </a:lnTo>
                  <a:lnTo>
                    <a:pt x="715" y="538"/>
                  </a:lnTo>
                  <a:lnTo>
                    <a:pt x="716" y="532"/>
                  </a:lnTo>
                  <a:lnTo>
                    <a:pt x="717" y="525"/>
                  </a:lnTo>
                  <a:lnTo>
                    <a:pt x="720" y="518"/>
                  </a:lnTo>
                  <a:lnTo>
                    <a:pt x="724" y="511"/>
                  </a:lnTo>
                  <a:lnTo>
                    <a:pt x="727" y="504"/>
                  </a:lnTo>
                  <a:lnTo>
                    <a:pt x="734" y="498"/>
                  </a:lnTo>
                  <a:lnTo>
                    <a:pt x="740" y="493"/>
                  </a:lnTo>
                  <a:lnTo>
                    <a:pt x="743" y="489"/>
                  </a:lnTo>
                  <a:lnTo>
                    <a:pt x="749" y="495"/>
                  </a:lnTo>
                  <a:lnTo>
                    <a:pt x="747" y="488"/>
                  </a:lnTo>
                  <a:lnTo>
                    <a:pt x="749" y="480"/>
                  </a:lnTo>
                  <a:lnTo>
                    <a:pt x="755" y="480"/>
                  </a:lnTo>
                  <a:lnTo>
                    <a:pt x="761" y="478"/>
                  </a:lnTo>
                  <a:lnTo>
                    <a:pt x="762" y="471"/>
                  </a:lnTo>
                  <a:lnTo>
                    <a:pt x="764" y="464"/>
                  </a:lnTo>
                  <a:lnTo>
                    <a:pt x="771" y="461"/>
                  </a:lnTo>
                  <a:lnTo>
                    <a:pt x="774" y="454"/>
                  </a:lnTo>
                  <a:lnTo>
                    <a:pt x="780" y="449"/>
                  </a:lnTo>
                  <a:lnTo>
                    <a:pt x="782" y="456"/>
                  </a:lnTo>
                  <a:lnTo>
                    <a:pt x="777" y="462"/>
                  </a:lnTo>
                  <a:lnTo>
                    <a:pt x="777" y="465"/>
                  </a:lnTo>
                  <a:lnTo>
                    <a:pt x="779" y="471"/>
                  </a:lnTo>
                  <a:lnTo>
                    <a:pt x="785" y="473"/>
                  </a:lnTo>
                  <a:lnTo>
                    <a:pt x="783" y="479"/>
                  </a:lnTo>
                  <a:lnTo>
                    <a:pt x="785" y="486"/>
                  </a:lnTo>
                  <a:lnTo>
                    <a:pt x="787" y="493"/>
                  </a:lnTo>
                  <a:lnTo>
                    <a:pt x="790" y="500"/>
                  </a:lnTo>
                  <a:lnTo>
                    <a:pt x="791" y="505"/>
                  </a:lnTo>
                  <a:lnTo>
                    <a:pt x="793" y="513"/>
                  </a:lnTo>
                  <a:lnTo>
                    <a:pt x="794" y="519"/>
                  </a:lnTo>
                  <a:lnTo>
                    <a:pt x="799" y="526"/>
                  </a:lnTo>
                  <a:lnTo>
                    <a:pt x="801" y="533"/>
                  </a:lnTo>
                  <a:lnTo>
                    <a:pt x="804" y="540"/>
                  </a:lnTo>
                  <a:lnTo>
                    <a:pt x="803" y="543"/>
                  </a:lnTo>
                  <a:lnTo>
                    <a:pt x="806" y="536"/>
                  </a:lnTo>
                  <a:lnTo>
                    <a:pt x="805" y="530"/>
                  </a:lnTo>
                  <a:lnTo>
                    <a:pt x="808" y="522"/>
                  </a:lnTo>
                  <a:lnTo>
                    <a:pt x="810" y="517"/>
                  </a:lnTo>
                  <a:lnTo>
                    <a:pt x="811" y="510"/>
                  </a:lnTo>
                  <a:lnTo>
                    <a:pt x="810" y="503"/>
                  </a:lnTo>
                  <a:lnTo>
                    <a:pt x="812" y="496"/>
                  </a:lnTo>
                  <a:lnTo>
                    <a:pt x="818" y="501"/>
                  </a:lnTo>
                  <a:lnTo>
                    <a:pt x="821" y="506"/>
                  </a:lnTo>
                  <a:lnTo>
                    <a:pt x="827" y="513"/>
                  </a:lnTo>
                  <a:lnTo>
                    <a:pt x="828" y="512"/>
                  </a:lnTo>
                  <a:lnTo>
                    <a:pt x="824" y="505"/>
                  </a:lnTo>
                  <a:lnTo>
                    <a:pt x="824" y="498"/>
                  </a:lnTo>
                  <a:lnTo>
                    <a:pt x="829" y="492"/>
                  </a:lnTo>
                  <a:lnTo>
                    <a:pt x="834" y="487"/>
                  </a:lnTo>
                  <a:lnTo>
                    <a:pt x="829" y="487"/>
                  </a:lnTo>
                  <a:lnTo>
                    <a:pt x="822" y="482"/>
                  </a:lnTo>
                  <a:lnTo>
                    <a:pt x="819" y="474"/>
                  </a:lnTo>
                  <a:lnTo>
                    <a:pt x="813" y="470"/>
                  </a:lnTo>
                  <a:lnTo>
                    <a:pt x="816" y="463"/>
                  </a:lnTo>
                  <a:lnTo>
                    <a:pt x="810" y="462"/>
                  </a:lnTo>
                  <a:lnTo>
                    <a:pt x="809" y="455"/>
                  </a:lnTo>
                  <a:lnTo>
                    <a:pt x="815" y="459"/>
                  </a:lnTo>
                  <a:lnTo>
                    <a:pt x="815" y="452"/>
                  </a:lnTo>
                  <a:lnTo>
                    <a:pt x="821" y="452"/>
                  </a:lnTo>
                  <a:lnTo>
                    <a:pt x="825" y="448"/>
                  </a:lnTo>
                  <a:lnTo>
                    <a:pt x="821" y="441"/>
                  </a:lnTo>
                  <a:lnTo>
                    <a:pt x="817" y="435"/>
                  </a:lnTo>
                  <a:lnTo>
                    <a:pt x="823" y="431"/>
                  </a:lnTo>
                  <a:lnTo>
                    <a:pt x="830" y="430"/>
                  </a:lnTo>
                  <a:lnTo>
                    <a:pt x="834" y="437"/>
                  </a:lnTo>
                  <a:lnTo>
                    <a:pt x="829" y="438"/>
                  </a:lnTo>
                  <a:lnTo>
                    <a:pt x="835" y="444"/>
                  </a:lnTo>
                  <a:lnTo>
                    <a:pt x="834" y="449"/>
                  </a:lnTo>
                  <a:lnTo>
                    <a:pt x="840" y="446"/>
                  </a:lnTo>
                  <a:lnTo>
                    <a:pt x="842" y="439"/>
                  </a:lnTo>
                  <a:lnTo>
                    <a:pt x="848" y="439"/>
                  </a:lnTo>
                  <a:lnTo>
                    <a:pt x="854" y="441"/>
                  </a:lnTo>
                  <a:lnTo>
                    <a:pt x="857" y="448"/>
                  </a:lnTo>
                  <a:lnTo>
                    <a:pt x="863" y="449"/>
                  </a:lnTo>
                  <a:lnTo>
                    <a:pt x="869" y="446"/>
                  </a:lnTo>
                  <a:lnTo>
                    <a:pt x="874" y="449"/>
                  </a:lnTo>
                  <a:lnTo>
                    <a:pt x="881" y="449"/>
                  </a:lnTo>
                  <a:lnTo>
                    <a:pt x="888" y="448"/>
                  </a:lnTo>
                  <a:lnTo>
                    <a:pt x="894" y="451"/>
                  </a:lnTo>
                  <a:lnTo>
                    <a:pt x="888" y="445"/>
                  </a:lnTo>
                  <a:lnTo>
                    <a:pt x="881" y="444"/>
                  </a:lnTo>
                  <a:lnTo>
                    <a:pt x="875" y="445"/>
                  </a:lnTo>
                  <a:lnTo>
                    <a:pt x="869" y="445"/>
                  </a:lnTo>
                  <a:lnTo>
                    <a:pt x="869" y="437"/>
                  </a:lnTo>
                  <a:lnTo>
                    <a:pt x="872" y="431"/>
                  </a:lnTo>
                  <a:lnTo>
                    <a:pt x="873" y="424"/>
                  </a:lnTo>
                  <a:lnTo>
                    <a:pt x="877" y="431"/>
                  </a:lnTo>
                  <a:lnTo>
                    <a:pt x="883" y="423"/>
                  </a:lnTo>
                  <a:lnTo>
                    <a:pt x="883" y="417"/>
                  </a:lnTo>
                  <a:lnTo>
                    <a:pt x="887" y="409"/>
                  </a:lnTo>
                  <a:lnTo>
                    <a:pt x="893" y="405"/>
                  </a:lnTo>
                  <a:lnTo>
                    <a:pt x="887" y="405"/>
                  </a:lnTo>
                  <a:lnTo>
                    <a:pt x="882" y="412"/>
                  </a:lnTo>
                  <a:lnTo>
                    <a:pt x="877" y="405"/>
                  </a:lnTo>
                  <a:lnTo>
                    <a:pt x="874" y="398"/>
                  </a:lnTo>
                  <a:lnTo>
                    <a:pt x="874" y="391"/>
                  </a:lnTo>
                  <a:lnTo>
                    <a:pt x="877" y="390"/>
                  </a:lnTo>
                  <a:lnTo>
                    <a:pt x="877" y="383"/>
                  </a:lnTo>
                  <a:lnTo>
                    <a:pt x="881" y="376"/>
                  </a:lnTo>
                  <a:lnTo>
                    <a:pt x="888" y="379"/>
                  </a:lnTo>
                  <a:lnTo>
                    <a:pt x="894" y="372"/>
                  </a:lnTo>
                  <a:lnTo>
                    <a:pt x="900" y="367"/>
                  </a:lnTo>
                  <a:lnTo>
                    <a:pt x="896" y="360"/>
                  </a:lnTo>
                  <a:lnTo>
                    <a:pt x="902" y="361"/>
                  </a:lnTo>
                  <a:lnTo>
                    <a:pt x="908" y="366"/>
                  </a:lnTo>
                  <a:lnTo>
                    <a:pt x="913" y="371"/>
                  </a:lnTo>
                  <a:lnTo>
                    <a:pt x="917" y="377"/>
                  </a:lnTo>
                  <a:lnTo>
                    <a:pt x="923" y="377"/>
                  </a:lnTo>
                  <a:lnTo>
                    <a:pt x="927" y="380"/>
                  </a:lnTo>
                  <a:lnTo>
                    <a:pt x="921" y="373"/>
                  </a:lnTo>
                  <a:lnTo>
                    <a:pt x="923" y="366"/>
                  </a:lnTo>
                  <a:lnTo>
                    <a:pt x="917" y="363"/>
                  </a:lnTo>
                  <a:lnTo>
                    <a:pt x="910" y="363"/>
                  </a:lnTo>
                  <a:lnTo>
                    <a:pt x="916" y="356"/>
                  </a:lnTo>
                  <a:lnTo>
                    <a:pt x="921" y="352"/>
                  </a:lnTo>
                  <a:lnTo>
                    <a:pt x="916" y="355"/>
                  </a:lnTo>
                  <a:lnTo>
                    <a:pt x="909" y="359"/>
                  </a:lnTo>
                  <a:lnTo>
                    <a:pt x="910" y="352"/>
                  </a:lnTo>
                  <a:lnTo>
                    <a:pt x="917" y="348"/>
                  </a:lnTo>
                  <a:lnTo>
                    <a:pt x="920" y="341"/>
                  </a:lnTo>
                  <a:lnTo>
                    <a:pt x="926" y="341"/>
                  </a:lnTo>
                  <a:lnTo>
                    <a:pt x="927" y="348"/>
                  </a:lnTo>
                  <a:lnTo>
                    <a:pt x="929" y="341"/>
                  </a:lnTo>
                  <a:lnTo>
                    <a:pt x="935" y="345"/>
                  </a:lnTo>
                  <a:lnTo>
                    <a:pt x="939" y="350"/>
                  </a:lnTo>
                  <a:lnTo>
                    <a:pt x="946" y="350"/>
                  </a:lnTo>
                  <a:lnTo>
                    <a:pt x="942" y="343"/>
                  </a:lnTo>
                  <a:lnTo>
                    <a:pt x="938" y="336"/>
                  </a:lnTo>
                  <a:lnTo>
                    <a:pt x="940" y="330"/>
                  </a:lnTo>
                  <a:lnTo>
                    <a:pt x="934" y="327"/>
                  </a:lnTo>
                  <a:lnTo>
                    <a:pt x="933" y="320"/>
                  </a:lnTo>
                  <a:lnTo>
                    <a:pt x="936" y="314"/>
                  </a:lnTo>
                  <a:lnTo>
                    <a:pt x="942" y="310"/>
                  </a:lnTo>
                  <a:lnTo>
                    <a:pt x="944" y="304"/>
                  </a:lnTo>
                  <a:lnTo>
                    <a:pt x="951" y="308"/>
                  </a:lnTo>
                  <a:lnTo>
                    <a:pt x="955" y="301"/>
                  </a:lnTo>
                  <a:lnTo>
                    <a:pt x="961" y="303"/>
                  </a:lnTo>
                  <a:lnTo>
                    <a:pt x="962" y="301"/>
                  </a:lnTo>
                  <a:lnTo>
                    <a:pt x="963" y="293"/>
                  </a:lnTo>
                  <a:lnTo>
                    <a:pt x="963" y="286"/>
                  </a:lnTo>
                  <a:lnTo>
                    <a:pt x="963" y="280"/>
                  </a:lnTo>
                  <a:lnTo>
                    <a:pt x="969" y="282"/>
                  </a:lnTo>
                  <a:lnTo>
                    <a:pt x="967" y="288"/>
                  </a:lnTo>
                  <a:lnTo>
                    <a:pt x="967" y="294"/>
                  </a:lnTo>
                  <a:lnTo>
                    <a:pt x="966" y="302"/>
                  </a:lnTo>
                  <a:lnTo>
                    <a:pt x="963" y="309"/>
                  </a:lnTo>
                  <a:lnTo>
                    <a:pt x="967" y="302"/>
                  </a:lnTo>
                  <a:lnTo>
                    <a:pt x="970" y="294"/>
                  </a:lnTo>
                  <a:lnTo>
                    <a:pt x="976" y="296"/>
                  </a:lnTo>
                  <a:lnTo>
                    <a:pt x="977" y="303"/>
                  </a:lnTo>
                  <a:lnTo>
                    <a:pt x="980" y="310"/>
                  </a:lnTo>
                  <a:lnTo>
                    <a:pt x="982" y="303"/>
                  </a:lnTo>
                  <a:lnTo>
                    <a:pt x="987" y="300"/>
                  </a:lnTo>
                  <a:lnTo>
                    <a:pt x="988" y="293"/>
                  </a:lnTo>
                  <a:lnTo>
                    <a:pt x="993" y="286"/>
                  </a:lnTo>
                  <a:lnTo>
                    <a:pt x="992" y="279"/>
                  </a:lnTo>
                  <a:lnTo>
                    <a:pt x="999" y="275"/>
                  </a:lnTo>
                  <a:lnTo>
                    <a:pt x="999" y="268"/>
                  </a:lnTo>
                  <a:lnTo>
                    <a:pt x="998" y="266"/>
                  </a:lnTo>
                  <a:lnTo>
                    <a:pt x="991" y="267"/>
                  </a:lnTo>
                  <a:lnTo>
                    <a:pt x="990" y="259"/>
                  </a:lnTo>
                  <a:lnTo>
                    <a:pt x="996" y="262"/>
                  </a:lnTo>
                  <a:lnTo>
                    <a:pt x="995" y="255"/>
                  </a:lnTo>
                  <a:lnTo>
                    <a:pt x="1001" y="254"/>
                  </a:lnTo>
                  <a:lnTo>
                    <a:pt x="998" y="261"/>
                  </a:lnTo>
                  <a:lnTo>
                    <a:pt x="1004" y="258"/>
                  </a:lnTo>
                  <a:lnTo>
                    <a:pt x="1002" y="261"/>
                  </a:lnTo>
                  <a:lnTo>
                    <a:pt x="1003" y="268"/>
                  </a:lnTo>
                  <a:lnTo>
                    <a:pt x="1006" y="275"/>
                  </a:lnTo>
                  <a:lnTo>
                    <a:pt x="1011" y="275"/>
                  </a:lnTo>
                  <a:lnTo>
                    <a:pt x="1010" y="268"/>
                  </a:lnTo>
                  <a:lnTo>
                    <a:pt x="1016" y="260"/>
                  </a:lnTo>
                  <a:lnTo>
                    <a:pt x="1022" y="259"/>
                  </a:lnTo>
                  <a:lnTo>
                    <a:pt x="1019" y="266"/>
                  </a:lnTo>
                  <a:lnTo>
                    <a:pt x="1022" y="268"/>
                  </a:lnTo>
                  <a:lnTo>
                    <a:pt x="1025" y="275"/>
                  </a:lnTo>
                  <a:lnTo>
                    <a:pt x="1031" y="268"/>
                  </a:lnTo>
                  <a:lnTo>
                    <a:pt x="1038" y="263"/>
                  </a:lnTo>
                  <a:lnTo>
                    <a:pt x="1044" y="259"/>
                  </a:lnTo>
                  <a:lnTo>
                    <a:pt x="1046" y="255"/>
                  </a:lnTo>
                  <a:lnTo>
                    <a:pt x="1042" y="250"/>
                  </a:lnTo>
                  <a:lnTo>
                    <a:pt x="1045" y="243"/>
                  </a:lnTo>
                  <a:lnTo>
                    <a:pt x="1050" y="240"/>
                  </a:lnTo>
                  <a:lnTo>
                    <a:pt x="1054" y="238"/>
                  </a:lnTo>
                  <a:lnTo>
                    <a:pt x="1057" y="245"/>
                  </a:lnTo>
                  <a:lnTo>
                    <a:pt x="1061" y="252"/>
                  </a:lnTo>
                  <a:lnTo>
                    <a:pt x="1068" y="255"/>
                  </a:lnTo>
                  <a:lnTo>
                    <a:pt x="1074" y="255"/>
                  </a:lnTo>
                  <a:lnTo>
                    <a:pt x="1080" y="256"/>
                  </a:lnTo>
                  <a:lnTo>
                    <a:pt x="1082" y="263"/>
                  </a:lnTo>
                  <a:lnTo>
                    <a:pt x="1088" y="269"/>
                  </a:lnTo>
                  <a:lnTo>
                    <a:pt x="1094" y="274"/>
                  </a:lnTo>
                  <a:lnTo>
                    <a:pt x="1098" y="280"/>
                  </a:lnTo>
                  <a:lnTo>
                    <a:pt x="1101" y="287"/>
                  </a:lnTo>
                  <a:lnTo>
                    <a:pt x="1102" y="294"/>
                  </a:lnTo>
                  <a:lnTo>
                    <a:pt x="1108" y="300"/>
                  </a:lnTo>
                  <a:lnTo>
                    <a:pt x="1114" y="306"/>
                  </a:lnTo>
                  <a:lnTo>
                    <a:pt x="1119" y="312"/>
                  </a:lnTo>
                  <a:lnTo>
                    <a:pt x="1121" y="319"/>
                  </a:lnTo>
                  <a:lnTo>
                    <a:pt x="1122" y="324"/>
                  </a:lnTo>
                  <a:lnTo>
                    <a:pt x="1117" y="331"/>
                  </a:lnTo>
                  <a:lnTo>
                    <a:pt x="1115" y="337"/>
                  </a:lnTo>
                  <a:lnTo>
                    <a:pt x="1113" y="344"/>
                  </a:lnTo>
                  <a:lnTo>
                    <a:pt x="1111" y="350"/>
                  </a:lnTo>
                  <a:lnTo>
                    <a:pt x="1110" y="357"/>
                  </a:lnTo>
                  <a:lnTo>
                    <a:pt x="1108" y="364"/>
                  </a:lnTo>
                  <a:lnTo>
                    <a:pt x="1108" y="371"/>
                  </a:lnTo>
                  <a:lnTo>
                    <a:pt x="1104" y="377"/>
                  </a:lnTo>
                  <a:lnTo>
                    <a:pt x="1109" y="373"/>
                  </a:lnTo>
                  <a:lnTo>
                    <a:pt x="1112" y="366"/>
                  </a:lnTo>
                  <a:lnTo>
                    <a:pt x="1112" y="359"/>
                  </a:lnTo>
                  <a:lnTo>
                    <a:pt x="1118" y="358"/>
                  </a:lnTo>
                  <a:lnTo>
                    <a:pt x="1120" y="365"/>
                  </a:lnTo>
                  <a:lnTo>
                    <a:pt x="1122" y="371"/>
                  </a:lnTo>
                  <a:lnTo>
                    <a:pt x="1123" y="364"/>
                  </a:lnTo>
                  <a:lnTo>
                    <a:pt x="1120" y="357"/>
                  </a:lnTo>
                  <a:lnTo>
                    <a:pt x="1120" y="350"/>
                  </a:lnTo>
                  <a:lnTo>
                    <a:pt x="1119" y="344"/>
                  </a:lnTo>
                  <a:lnTo>
                    <a:pt x="1125" y="337"/>
                  </a:lnTo>
                  <a:lnTo>
                    <a:pt x="1131" y="342"/>
                  </a:lnTo>
                  <a:lnTo>
                    <a:pt x="1135" y="341"/>
                  </a:lnTo>
                  <a:lnTo>
                    <a:pt x="1136" y="341"/>
                  </a:lnTo>
                  <a:lnTo>
                    <a:pt x="1135" y="335"/>
                  </a:lnTo>
                  <a:lnTo>
                    <a:pt x="1135" y="328"/>
                  </a:lnTo>
                  <a:lnTo>
                    <a:pt x="1136" y="326"/>
                  </a:lnTo>
                  <a:lnTo>
                    <a:pt x="1142" y="320"/>
                  </a:lnTo>
                  <a:lnTo>
                    <a:pt x="1148" y="322"/>
                  </a:lnTo>
                  <a:lnTo>
                    <a:pt x="1155" y="324"/>
                  </a:lnTo>
                  <a:lnTo>
                    <a:pt x="1161" y="325"/>
                  </a:lnTo>
                  <a:lnTo>
                    <a:pt x="1167" y="326"/>
                  </a:lnTo>
                  <a:lnTo>
                    <a:pt x="1172" y="328"/>
                  </a:lnTo>
                  <a:lnTo>
                    <a:pt x="1178" y="332"/>
                  </a:lnTo>
                  <a:lnTo>
                    <a:pt x="1182" y="337"/>
                  </a:lnTo>
                  <a:lnTo>
                    <a:pt x="1181" y="345"/>
                  </a:lnTo>
                  <a:lnTo>
                    <a:pt x="1179" y="352"/>
                  </a:lnTo>
                  <a:lnTo>
                    <a:pt x="1186" y="348"/>
                  </a:lnTo>
                  <a:lnTo>
                    <a:pt x="1187" y="341"/>
                  </a:lnTo>
                  <a:lnTo>
                    <a:pt x="1186" y="333"/>
                  </a:lnTo>
                  <a:lnTo>
                    <a:pt x="1186" y="327"/>
                  </a:lnTo>
                  <a:lnTo>
                    <a:pt x="1192" y="328"/>
                  </a:lnTo>
                  <a:lnTo>
                    <a:pt x="1198" y="332"/>
                  </a:lnTo>
                  <a:lnTo>
                    <a:pt x="1202" y="339"/>
                  </a:lnTo>
                  <a:lnTo>
                    <a:pt x="1206" y="345"/>
                  </a:lnTo>
                  <a:lnTo>
                    <a:pt x="1205" y="352"/>
                  </a:lnTo>
                  <a:lnTo>
                    <a:pt x="1211" y="355"/>
                  </a:lnTo>
                  <a:lnTo>
                    <a:pt x="1215" y="355"/>
                  </a:lnTo>
                  <a:lnTo>
                    <a:pt x="1211" y="348"/>
                  </a:lnTo>
                  <a:lnTo>
                    <a:pt x="1209" y="341"/>
                  </a:lnTo>
                  <a:lnTo>
                    <a:pt x="1209" y="335"/>
                  </a:lnTo>
                  <a:lnTo>
                    <a:pt x="1211" y="327"/>
                  </a:lnTo>
                  <a:lnTo>
                    <a:pt x="1219" y="327"/>
                  </a:lnTo>
                  <a:lnTo>
                    <a:pt x="1225" y="327"/>
                  </a:lnTo>
                  <a:lnTo>
                    <a:pt x="1231" y="323"/>
                  </a:lnTo>
                  <a:lnTo>
                    <a:pt x="1225" y="323"/>
                  </a:lnTo>
                  <a:lnTo>
                    <a:pt x="1219" y="323"/>
                  </a:lnTo>
                  <a:lnTo>
                    <a:pt x="1213" y="316"/>
                  </a:lnTo>
                  <a:lnTo>
                    <a:pt x="1210" y="309"/>
                  </a:lnTo>
                  <a:lnTo>
                    <a:pt x="1218" y="308"/>
                  </a:lnTo>
                  <a:lnTo>
                    <a:pt x="1223" y="304"/>
                  </a:lnTo>
                  <a:lnTo>
                    <a:pt x="1217" y="306"/>
                  </a:lnTo>
                  <a:lnTo>
                    <a:pt x="1210" y="304"/>
                  </a:lnTo>
                  <a:lnTo>
                    <a:pt x="1205" y="299"/>
                  </a:lnTo>
                  <a:lnTo>
                    <a:pt x="1198" y="293"/>
                  </a:lnTo>
                  <a:lnTo>
                    <a:pt x="1200" y="286"/>
                  </a:lnTo>
                  <a:lnTo>
                    <a:pt x="1203" y="280"/>
                  </a:lnTo>
                  <a:lnTo>
                    <a:pt x="1208" y="272"/>
                  </a:lnTo>
                  <a:lnTo>
                    <a:pt x="1210" y="267"/>
                  </a:lnTo>
                  <a:lnTo>
                    <a:pt x="1213" y="264"/>
                  </a:lnTo>
                  <a:lnTo>
                    <a:pt x="1219" y="263"/>
                  </a:lnTo>
                  <a:lnTo>
                    <a:pt x="1225" y="260"/>
                  </a:lnTo>
                  <a:lnTo>
                    <a:pt x="1227" y="253"/>
                  </a:lnTo>
                  <a:lnTo>
                    <a:pt x="1227" y="246"/>
                  </a:lnTo>
                  <a:lnTo>
                    <a:pt x="1233" y="240"/>
                  </a:lnTo>
                  <a:lnTo>
                    <a:pt x="1232" y="234"/>
                  </a:lnTo>
                  <a:lnTo>
                    <a:pt x="1235" y="227"/>
                  </a:lnTo>
                  <a:lnTo>
                    <a:pt x="1239" y="220"/>
                  </a:lnTo>
                  <a:lnTo>
                    <a:pt x="1246" y="222"/>
                  </a:lnTo>
                  <a:lnTo>
                    <a:pt x="1247" y="222"/>
                  </a:lnTo>
                  <a:lnTo>
                    <a:pt x="1253" y="218"/>
                  </a:lnTo>
                  <a:lnTo>
                    <a:pt x="1259" y="213"/>
                  </a:lnTo>
                  <a:lnTo>
                    <a:pt x="1265" y="206"/>
                  </a:lnTo>
                  <a:lnTo>
                    <a:pt x="1268" y="208"/>
                  </a:lnTo>
                  <a:lnTo>
                    <a:pt x="1264" y="202"/>
                  </a:lnTo>
                  <a:lnTo>
                    <a:pt x="1261" y="195"/>
                  </a:lnTo>
                  <a:lnTo>
                    <a:pt x="1258" y="188"/>
                  </a:lnTo>
                  <a:lnTo>
                    <a:pt x="1260" y="181"/>
                  </a:lnTo>
                  <a:lnTo>
                    <a:pt x="1261" y="175"/>
                  </a:lnTo>
                  <a:lnTo>
                    <a:pt x="1266" y="177"/>
                  </a:lnTo>
                  <a:lnTo>
                    <a:pt x="1272" y="172"/>
                  </a:lnTo>
                  <a:lnTo>
                    <a:pt x="1276" y="166"/>
                  </a:lnTo>
                  <a:lnTo>
                    <a:pt x="1276" y="159"/>
                  </a:lnTo>
                  <a:lnTo>
                    <a:pt x="1282" y="151"/>
                  </a:lnTo>
                  <a:lnTo>
                    <a:pt x="1288" y="151"/>
                  </a:lnTo>
                  <a:lnTo>
                    <a:pt x="1290" y="158"/>
                  </a:lnTo>
                  <a:lnTo>
                    <a:pt x="1296" y="158"/>
                  </a:lnTo>
                  <a:lnTo>
                    <a:pt x="1290" y="153"/>
                  </a:lnTo>
                  <a:lnTo>
                    <a:pt x="1292" y="146"/>
                  </a:lnTo>
                  <a:lnTo>
                    <a:pt x="1293" y="139"/>
                  </a:lnTo>
                  <a:lnTo>
                    <a:pt x="1295" y="132"/>
                  </a:lnTo>
                  <a:lnTo>
                    <a:pt x="1301" y="134"/>
                  </a:lnTo>
                  <a:lnTo>
                    <a:pt x="1305" y="141"/>
                  </a:lnTo>
                  <a:lnTo>
                    <a:pt x="1309" y="148"/>
                  </a:lnTo>
                  <a:lnTo>
                    <a:pt x="1316" y="151"/>
                  </a:lnTo>
                  <a:lnTo>
                    <a:pt x="1311" y="145"/>
                  </a:lnTo>
                  <a:lnTo>
                    <a:pt x="1312" y="138"/>
                  </a:lnTo>
                  <a:lnTo>
                    <a:pt x="1309" y="139"/>
                  </a:lnTo>
                  <a:lnTo>
                    <a:pt x="1309" y="133"/>
                  </a:lnTo>
                  <a:lnTo>
                    <a:pt x="1315" y="129"/>
                  </a:lnTo>
                  <a:lnTo>
                    <a:pt x="1321" y="130"/>
                  </a:lnTo>
                  <a:lnTo>
                    <a:pt x="1322" y="123"/>
                  </a:lnTo>
                  <a:lnTo>
                    <a:pt x="1321" y="116"/>
                  </a:lnTo>
                  <a:lnTo>
                    <a:pt x="1327" y="114"/>
                  </a:lnTo>
                  <a:lnTo>
                    <a:pt x="1334" y="117"/>
                  </a:lnTo>
                  <a:lnTo>
                    <a:pt x="1339" y="111"/>
                  </a:lnTo>
                  <a:lnTo>
                    <a:pt x="1342" y="118"/>
                  </a:lnTo>
                  <a:lnTo>
                    <a:pt x="1348" y="125"/>
                  </a:lnTo>
                  <a:lnTo>
                    <a:pt x="1354" y="125"/>
                  </a:lnTo>
                  <a:lnTo>
                    <a:pt x="1360" y="124"/>
                  </a:lnTo>
                  <a:lnTo>
                    <a:pt x="1367" y="124"/>
                  </a:lnTo>
                  <a:lnTo>
                    <a:pt x="1373" y="122"/>
                  </a:lnTo>
                  <a:lnTo>
                    <a:pt x="1379" y="122"/>
                  </a:lnTo>
                  <a:lnTo>
                    <a:pt x="1385" y="125"/>
                  </a:lnTo>
                  <a:lnTo>
                    <a:pt x="1390" y="123"/>
                  </a:lnTo>
                  <a:lnTo>
                    <a:pt x="1398" y="118"/>
                  </a:lnTo>
                  <a:lnTo>
                    <a:pt x="1403" y="119"/>
                  </a:lnTo>
                  <a:lnTo>
                    <a:pt x="1407" y="119"/>
                  </a:lnTo>
                  <a:lnTo>
                    <a:pt x="1409" y="125"/>
                  </a:lnTo>
                  <a:lnTo>
                    <a:pt x="1410" y="118"/>
                  </a:lnTo>
                  <a:lnTo>
                    <a:pt x="1415" y="111"/>
                  </a:lnTo>
                  <a:lnTo>
                    <a:pt x="1422" y="110"/>
                  </a:lnTo>
                  <a:lnTo>
                    <a:pt x="1429" y="113"/>
                  </a:lnTo>
                  <a:lnTo>
                    <a:pt x="1425" y="107"/>
                  </a:lnTo>
                  <a:lnTo>
                    <a:pt x="1426" y="99"/>
                  </a:lnTo>
                  <a:lnTo>
                    <a:pt x="1427" y="93"/>
                  </a:lnTo>
                  <a:lnTo>
                    <a:pt x="1426" y="86"/>
                  </a:lnTo>
                  <a:lnTo>
                    <a:pt x="1429" y="78"/>
                  </a:lnTo>
                  <a:lnTo>
                    <a:pt x="1427" y="74"/>
                  </a:lnTo>
                  <a:lnTo>
                    <a:pt x="1426" y="73"/>
                  </a:lnTo>
                  <a:lnTo>
                    <a:pt x="1422" y="66"/>
                  </a:lnTo>
                  <a:lnTo>
                    <a:pt x="1418" y="59"/>
                  </a:lnTo>
                  <a:lnTo>
                    <a:pt x="1413" y="58"/>
                  </a:lnTo>
                  <a:lnTo>
                    <a:pt x="1407" y="59"/>
                  </a:lnTo>
                  <a:lnTo>
                    <a:pt x="1400" y="61"/>
                  </a:lnTo>
                  <a:lnTo>
                    <a:pt x="1395" y="64"/>
                  </a:lnTo>
                  <a:lnTo>
                    <a:pt x="1394" y="58"/>
                  </a:lnTo>
                  <a:lnTo>
                    <a:pt x="1387" y="56"/>
                  </a:lnTo>
                  <a:lnTo>
                    <a:pt x="1386" y="48"/>
                  </a:lnTo>
                  <a:lnTo>
                    <a:pt x="1380" y="48"/>
                  </a:lnTo>
                  <a:lnTo>
                    <a:pt x="1380" y="41"/>
                  </a:lnTo>
                  <a:lnTo>
                    <a:pt x="1386" y="40"/>
                  </a:lnTo>
                  <a:lnTo>
                    <a:pt x="1390" y="33"/>
                  </a:lnTo>
                  <a:lnTo>
                    <a:pt x="1396" y="40"/>
                  </a:lnTo>
                  <a:lnTo>
                    <a:pt x="1398" y="46"/>
                  </a:lnTo>
                  <a:lnTo>
                    <a:pt x="1400" y="53"/>
                  </a:lnTo>
                  <a:lnTo>
                    <a:pt x="1403" y="46"/>
                  </a:lnTo>
                  <a:lnTo>
                    <a:pt x="1403" y="40"/>
                  </a:lnTo>
                  <a:lnTo>
                    <a:pt x="1401" y="33"/>
                  </a:lnTo>
                  <a:lnTo>
                    <a:pt x="1407" y="40"/>
                  </a:lnTo>
                  <a:lnTo>
                    <a:pt x="1413" y="34"/>
                  </a:lnTo>
                  <a:lnTo>
                    <a:pt x="1415" y="40"/>
                  </a:lnTo>
                  <a:lnTo>
                    <a:pt x="1421" y="43"/>
                  </a:lnTo>
                  <a:lnTo>
                    <a:pt x="1424" y="50"/>
                  </a:lnTo>
                  <a:lnTo>
                    <a:pt x="1426" y="50"/>
                  </a:lnTo>
                  <a:lnTo>
                    <a:pt x="1430" y="57"/>
                  </a:lnTo>
                  <a:lnTo>
                    <a:pt x="1434" y="64"/>
                  </a:lnTo>
                  <a:lnTo>
                    <a:pt x="1439" y="58"/>
                  </a:lnTo>
                  <a:lnTo>
                    <a:pt x="1446" y="56"/>
                  </a:lnTo>
                  <a:lnTo>
                    <a:pt x="1445" y="49"/>
                  </a:lnTo>
                  <a:lnTo>
                    <a:pt x="1451" y="54"/>
                  </a:lnTo>
                  <a:lnTo>
                    <a:pt x="1456" y="62"/>
                  </a:lnTo>
                  <a:lnTo>
                    <a:pt x="1457" y="69"/>
                  </a:lnTo>
                  <a:lnTo>
                    <a:pt x="1460" y="76"/>
                  </a:lnTo>
                  <a:lnTo>
                    <a:pt x="1465" y="81"/>
                  </a:lnTo>
                  <a:lnTo>
                    <a:pt x="1471" y="77"/>
                  </a:lnTo>
                  <a:lnTo>
                    <a:pt x="1477" y="84"/>
                  </a:lnTo>
                  <a:lnTo>
                    <a:pt x="1484" y="82"/>
                  </a:lnTo>
                  <a:lnTo>
                    <a:pt x="1484" y="89"/>
                  </a:lnTo>
                  <a:lnTo>
                    <a:pt x="1489" y="89"/>
                  </a:lnTo>
                  <a:lnTo>
                    <a:pt x="1496" y="84"/>
                  </a:lnTo>
                  <a:lnTo>
                    <a:pt x="1501" y="80"/>
                  </a:lnTo>
                  <a:lnTo>
                    <a:pt x="1507" y="81"/>
                  </a:lnTo>
                  <a:lnTo>
                    <a:pt x="1503" y="87"/>
                  </a:lnTo>
                  <a:lnTo>
                    <a:pt x="1506" y="94"/>
                  </a:lnTo>
                  <a:lnTo>
                    <a:pt x="1512" y="92"/>
                  </a:lnTo>
                  <a:lnTo>
                    <a:pt x="1519" y="94"/>
                  </a:lnTo>
                  <a:lnTo>
                    <a:pt x="1523" y="101"/>
                  </a:lnTo>
                  <a:lnTo>
                    <a:pt x="1522" y="108"/>
                  </a:lnTo>
                  <a:lnTo>
                    <a:pt x="1527" y="101"/>
                  </a:lnTo>
                  <a:lnTo>
                    <a:pt x="1530" y="99"/>
                  </a:lnTo>
                  <a:lnTo>
                    <a:pt x="1535" y="106"/>
                  </a:lnTo>
                  <a:lnTo>
                    <a:pt x="1543" y="107"/>
                  </a:lnTo>
                  <a:lnTo>
                    <a:pt x="1548" y="107"/>
                  </a:lnTo>
                  <a:lnTo>
                    <a:pt x="1554" y="101"/>
                  </a:lnTo>
                  <a:lnTo>
                    <a:pt x="1560" y="99"/>
                  </a:lnTo>
                  <a:lnTo>
                    <a:pt x="1561" y="106"/>
                  </a:lnTo>
                  <a:lnTo>
                    <a:pt x="1564" y="111"/>
                  </a:lnTo>
                  <a:lnTo>
                    <a:pt x="1570" y="114"/>
                  </a:lnTo>
                  <a:lnTo>
                    <a:pt x="1575" y="121"/>
                  </a:lnTo>
                  <a:lnTo>
                    <a:pt x="1581" y="121"/>
                  </a:lnTo>
                  <a:lnTo>
                    <a:pt x="1587" y="119"/>
                  </a:lnTo>
                  <a:lnTo>
                    <a:pt x="1593" y="121"/>
                  </a:lnTo>
                  <a:lnTo>
                    <a:pt x="1591" y="115"/>
                  </a:lnTo>
                  <a:lnTo>
                    <a:pt x="1597" y="109"/>
                  </a:lnTo>
                  <a:lnTo>
                    <a:pt x="1603" y="110"/>
                  </a:lnTo>
                  <a:lnTo>
                    <a:pt x="1609" y="109"/>
                  </a:lnTo>
                  <a:lnTo>
                    <a:pt x="1615" y="106"/>
                  </a:lnTo>
                  <a:lnTo>
                    <a:pt x="1611" y="99"/>
                  </a:lnTo>
                  <a:lnTo>
                    <a:pt x="1618" y="97"/>
                  </a:lnTo>
                  <a:lnTo>
                    <a:pt x="1623" y="94"/>
                  </a:lnTo>
                  <a:lnTo>
                    <a:pt x="1629" y="90"/>
                  </a:lnTo>
                  <a:lnTo>
                    <a:pt x="1630" y="83"/>
                  </a:lnTo>
                  <a:lnTo>
                    <a:pt x="1634" y="90"/>
                  </a:lnTo>
                  <a:lnTo>
                    <a:pt x="1626" y="95"/>
                  </a:lnTo>
                  <a:lnTo>
                    <a:pt x="1621" y="101"/>
                  </a:lnTo>
                  <a:lnTo>
                    <a:pt x="1626" y="101"/>
                  </a:lnTo>
                  <a:lnTo>
                    <a:pt x="1622" y="107"/>
                  </a:lnTo>
                  <a:lnTo>
                    <a:pt x="1616" y="113"/>
                  </a:lnTo>
                  <a:lnTo>
                    <a:pt x="1615" y="119"/>
                  </a:lnTo>
                  <a:lnTo>
                    <a:pt x="1617" y="126"/>
                  </a:lnTo>
                  <a:lnTo>
                    <a:pt x="1622" y="119"/>
                  </a:lnTo>
                  <a:lnTo>
                    <a:pt x="1628" y="114"/>
                  </a:lnTo>
                  <a:lnTo>
                    <a:pt x="1635" y="113"/>
                  </a:lnTo>
                  <a:lnTo>
                    <a:pt x="1630" y="119"/>
                  </a:lnTo>
                  <a:lnTo>
                    <a:pt x="1637" y="121"/>
                  </a:lnTo>
                  <a:lnTo>
                    <a:pt x="1636" y="127"/>
                  </a:lnTo>
                  <a:lnTo>
                    <a:pt x="1635" y="133"/>
                  </a:lnTo>
                  <a:lnTo>
                    <a:pt x="1640" y="137"/>
                  </a:lnTo>
                  <a:lnTo>
                    <a:pt x="1646" y="138"/>
                  </a:lnTo>
                  <a:lnTo>
                    <a:pt x="1652" y="134"/>
                  </a:lnTo>
                  <a:lnTo>
                    <a:pt x="1654" y="127"/>
                  </a:lnTo>
                  <a:lnTo>
                    <a:pt x="1657" y="121"/>
                  </a:lnTo>
                  <a:lnTo>
                    <a:pt x="1652" y="119"/>
                  </a:lnTo>
                  <a:lnTo>
                    <a:pt x="1650" y="111"/>
                  </a:lnTo>
                  <a:lnTo>
                    <a:pt x="1656" y="106"/>
                  </a:lnTo>
                  <a:lnTo>
                    <a:pt x="1663" y="101"/>
                  </a:lnTo>
                  <a:lnTo>
                    <a:pt x="1669" y="98"/>
                  </a:lnTo>
                  <a:lnTo>
                    <a:pt x="1674" y="93"/>
                  </a:lnTo>
                  <a:lnTo>
                    <a:pt x="1669" y="99"/>
                  </a:lnTo>
                  <a:lnTo>
                    <a:pt x="1672" y="106"/>
                  </a:lnTo>
                  <a:lnTo>
                    <a:pt x="1673" y="113"/>
                  </a:lnTo>
                  <a:lnTo>
                    <a:pt x="1675" y="119"/>
                  </a:lnTo>
                  <a:lnTo>
                    <a:pt x="1681" y="123"/>
                  </a:lnTo>
                  <a:lnTo>
                    <a:pt x="1679" y="116"/>
                  </a:lnTo>
                  <a:lnTo>
                    <a:pt x="1685" y="116"/>
                  </a:lnTo>
                  <a:lnTo>
                    <a:pt x="1691" y="122"/>
                  </a:lnTo>
                  <a:lnTo>
                    <a:pt x="1693" y="129"/>
                  </a:lnTo>
                  <a:lnTo>
                    <a:pt x="1688" y="135"/>
                  </a:lnTo>
                  <a:lnTo>
                    <a:pt x="1683" y="142"/>
                  </a:lnTo>
                  <a:lnTo>
                    <a:pt x="1677" y="149"/>
                  </a:lnTo>
                  <a:lnTo>
                    <a:pt x="1674" y="156"/>
                  </a:lnTo>
                  <a:lnTo>
                    <a:pt x="1670" y="163"/>
                  </a:lnTo>
                  <a:lnTo>
                    <a:pt x="1664" y="166"/>
                  </a:lnTo>
                  <a:lnTo>
                    <a:pt x="1660" y="169"/>
                  </a:lnTo>
                  <a:lnTo>
                    <a:pt x="1666" y="175"/>
                  </a:lnTo>
                  <a:lnTo>
                    <a:pt x="1669" y="182"/>
                  </a:lnTo>
                  <a:lnTo>
                    <a:pt x="1663" y="178"/>
                  </a:lnTo>
                  <a:lnTo>
                    <a:pt x="1661" y="185"/>
                  </a:lnTo>
                  <a:lnTo>
                    <a:pt x="1660" y="191"/>
                  </a:lnTo>
                  <a:lnTo>
                    <a:pt x="1656" y="198"/>
                  </a:lnTo>
                  <a:lnTo>
                    <a:pt x="1650" y="202"/>
                  </a:lnTo>
                  <a:lnTo>
                    <a:pt x="1650" y="195"/>
                  </a:lnTo>
                  <a:lnTo>
                    <a:pt x="1650" y="189"/>
                  </a:lnTo>
                  <a:lnTo>
                    <a:pt x="1645" y="194"/>
                  </a:lnTo>
                  <a:lnTo>
                    <a:pt x="1639" y="199"/>
                  </a:lnTo>
                  <a:lnTo>
                    <a:pt x="1637" y="193"/>
                  </a:lnTo>
                  <a:lnTo>
                    <a:pt x="1630" y="198"/>
                  </a:lnTo>
                  <a:lnTo>
                    <a:pt x="1629" y="205"/>
                  </a:lnTo>
                  <a:lnTo>
                    <a:pt x="1626" y="198"/>
                  </a:lnTo>
                  <a:lnTo>
                    <a:pt x="1621" y="203"/>
                  </a:lnTo>
                  <a:lnTo>
                    <a:pt x="1618" y="210"/>
                  </a:lnTo>
                  <a:lnTo>
                    <a:pt x="1622" y="216"/>
                  </a:lnTo>
                  <a:lnTo>
                    <a:pt x="1616" y="215"/>
                  </a:lnTo>
                  <a:lnTo>
                    <a:pt x="1615" y="222"/>
                  </a:lnTo>
                  <a:lnTo>
                    <a:pt x="1613" y="229"/>
                  </a:lnTo>
                  <a:lnTo>
                    <a:pt x="1615" y="236"/>
                  </a:lnTo>
                  <a:lnTo>
                    <a:pt x="1621" y="238"/>
                  </a:lnTo>
                  <a:lnTo>
                    <a:pt x="1626" y="232"/>
                  </a:lnTo>
                  <a:lnTo>
                    <a:pt x="1623" y="239"/>
                  </a:lnTo>
                  <a:lnTo>
                    <a:pt x="1619" y="253"/>
                  </a:lnTo>
                  <a:lnTo>
                    <a:pt x="1614" y="260"/>
                  </a:lnTo>
                  <a:lnTo>
                    <a:pt x="1613" y="267"/>
                  </a:lnTo>
                  <a:lnTo>
                    <a:pt x="1611" y="274"/>
                  </a:lnTo>
                  <a:lnTo>
                    <a:pt x="1605" y="278"/>
                  </a:lnTo>
                  <a:lnTo>
                    <a:pt x="1598" y="285"/>
                  </a:lnTo>
                  <a:lnTo>
                    <a:pt x="1594" y="292"/>
                  </a:lnTo>
                  <a:lnTo>
                    <a:pt x="1588" y="298"/>
                  </a:lnTo>
                  <a:lnTo>
                    <a:pt x="1584" y="304"/>
                  </a:lnTo>
                  <a:lnTo>
                    <a:pt x="1583" y="311"/>
                  </a:lnTo>
                  <a:lnTo>
                    <a:pt x="1577" y="317"/>
                  </a:lnTo>
                  <a:lnTo>
                    <a:pt x="1571" y="317"/>
                  </a:lnTo>
                  <a:lnTo>
                    <a:pt x="1574" y="324"/>
                  </a:lnTo>
                  <a:lnTo>
                    <a:pt x="1575" y="331"/>
                  </a:lnTo>
                  <a:lnTo>
                    <a:pt x="1578" y="337"/>
                  </a:lnTo>
                  <a:lnTo>
                    <a:pt x="1584" y="342"/>
                  </a:lnTo>
                  <a:lnTo>
                    <a:pt x="1590" y="348"/>
                  </a:lnTo>
                  <a:lnTo>
                    <a:pt x="1597" y="352"/>
                  </a:lnTo>
                  <a:lnTo>
                    <a:pt x="1603" y="359"/>
                  </a:lnTo>
                  <a:lnTo>
                    <a:pt x="1609" y="363"/>
                  </a:lnTo>
                  <a:lnTo>
                    <a:pt x="1615" y="368"/>
                  </a:lnTo>
                  <a:lnTo>
                    <a:pt x="1619" y="375"/>
                  </a:lnTo>
                  <a:lnTo>
                    <a:pt x="1619" y="382"/>
                  </a:lnTo>
                  <a:lnTo>
                    <a:pt x="1626" y="388"/>
                  </a:lnTo>
                  <a:lnTo>
                    <a:pt x="1633" y="393"/>
                  </a:lnTo>
                  <a:lnTo>
                    <a:pt x="1638" y="395"/>
                  </a:lnTo>
                  <a:lnTo>
                    <a:pt x="1639" y="398"/>
                  </a:lnTo>
                  <a:lnTo>
                    <a:pt x="1644" y="406"/>
                  </a:lnTo>
                  <a:lnTo>
                    <a:pt x="1643" y="413"/>
                  </a:lnTo>
                  <a:lnTo>
                    <a:pt x="1649" y="411"/>
                  </a:lnTo>
                  <a:lnTo>
                    <a:pt x="1655" y="413"/>
                  </a:lnTo>
                  <a:lnTo>
                    <a:pt x="1661" y="407"/>
                  </a:lnTo>
                  <a:lnTo>
                    <a:pt x="1667" y="414"/>
                  </a:lnTo>
                  <a:lnTo>
                    <a:pt x="1673" y="417"/>
                  </a:lnTo>
                  <a:lnTo>
                    <a:pt x="1679" y="424"/>
                  </a:lnTo>
                  <a:lnTo>
                    <a:pt x="1685" y="430"/>
                  </a:lnTo>
                  <a:lnTo>
                    <a:pt x="1691" y="431"/>
                  </a:lnTo>
                  <a:lnTo>
                    <a:pt x="1698" y="435"/>
                  </a:lnTo>
                  <a:lnTo>
                    <a:pt x="1704" y="439"/>
                  </a:lnTo>
                  <a:lnTo>
                    <a:pt x="1707" y="446"/>
                  </a:lnTo>
                  <a:lnTo>
                    <a:pt x="1709" y="453"/>
                  </a:lnTo>
                  <a:lnTo>
                    <a:pt x="1715" y="460"/>
                  </a:lnTo>
                  <a:lnTo>
                    <a:pt x="1716" y="462"/>
                  </a:lnTo>
                  <a:lnTo>
                    <a:pt x="1721" y="469"/>
                  </a:lnTo>
                  <a:lnTo>
                    <a:pt x="1728" y="474"/>
                  </a:lnTo>
                  <a:lnTo>
                    <a:pt x="1733" y="478"/>
                  </a:lnTo>
                  <a:lnTo>
                    <a:pt x="1740" y="479"/>
                  </a:lnTo>
                  <a:lnTo>
                    <a:pt x="1746" y="480"/>
                  </a:lnTo>
                  <a:lnTo>
                    <a:pt x="1754" y="479"/>
                  </a:lnTo>
                  <a:lnTo>
                    <a:pt x="1759" y="484"/>
                  </a:lnTo>
                  <a:lnTo>
                    <a:pt x="1766" y="487"/>
                  </a:lnTo>
                  <a:lnTo>
                    <a:pt x="1772" y="487"/>
                  </a:lnTo>
                  <a:lnTo>
                    <a:pt x="1778" y="495"/>
                  </a:lnTo>
                  <a:lnTo>
                    <a:pt x="1783" y="502"/>
                  </a:lnTo>
                  <a:lnTo>
                    <a:pt x="1782" y="509"/>
                  </a:lnTo>
                  <a:lnTo>
                    <a:pt x="1783" y="516"/>
                  </a:lnTo>
                  <a:lnTo>
                    <a:pt x="1785" y="522"/>
                  </a:lnTo>
                  <a:lnTo>
                    <a:pt x="1788" y="525"/>
                  </a:lnTo>
                  <a:lnTo>
                    <a:pt x="1794" y="526"/>
                  </a:lnTo>
                  <a:lnTo>
                    <a:pt x="1801" y="530"/>
                  </a:lnTo>
                  <a:lnTo>
                    <a:pt x="1805" y="537"/>
                  </a:lnTo>
                  <a:lnTo>
                    <a:pt x="1812" y="541"/>
                  </a:lnTo>
                  <a:lnTo>
                    <a:pt x="1815" y="542"/>
                  </a:lnTo>
                  <a:lnTo>
                    <a:pt x="1821" y="545"/>
                  </a:lnTo>
                  <a:lnTo>
                    <a:pt x="1826" y="552"/>
                  </a:lnTo>
                  <a:lnTo>
                    <a:pt x="1827" y="552"/>
                  </a:lnTo>
                  <a:lnTo>
                    <a:pt x="1833" y="553"/>
                  </a:lnTo>
                  <a:lnTo>
                    <a:pt x="1839" y="552"/>
                  </a:lnTo>
                  <a:lnTo>
                    <a:pt x="1846" y="551"/>
                  </a:lnTo>
                  <a:lnTo>
                    <a:pt x="1852" y="551"/>
                  </a:lnTo>
                  <a:lnTo>
                    <a:pt x="1858" y="548"/>
                  </a:lnTo>
                  <a:lnTo>
                    <a:pt x="1864" y="544"/>
                  </a:lnTo>
                  <a:lnTo>
                    <a:pt x="1869" y="541"/>
                  </a:lnTo>
                  <a:lnTo>
                    <a:pt x="1876" y="538"/>
                  </a:lnTo>
                  <a:lnTo>
                    <a:pt x="1882" y="533"/>
                  </a:lnTo>
                  <a:lnTo>
                    <a:pt x="1886" y="526"/>
                  </a:lnTo>
                  <a:lnTo>
                    <a:pt x="1888" y="519"/>
                  </a:lnTo>
                  <a:lnTo>
                    <a:pt x="1891" y="513"/>
                  </a:lnTo>
                  <a:lnTo>
                    <a:pt x="1893" y="506"/>
                  </a:lnTo>
                  <a:lnTo>
                    <a:pt x="1895" y="500"/>
                  </a:lnTo>
                  <a:lnTo>
                    <a:pt x="1899" y="493"/>
                  </a:lnTo>
                  <a:lnTo>
                    <a:pt x="1904" y="486"/>
                  </a:lnTo>
                  <a:lnTo>
                    <a:pt x="1909" y="479"/>
                  </a:lnTo>
                  <a:lnTo>
                    <a:pt x="1915" y="473"/>
                  </a:lnTo>
                  <a:lnTo>
                    <a:pt x="1915" y="472"/>
                  </a:lnTo>
                  <a:lnTo>
                    <a:pt x="1918" y="465"/>
                  </a:lnTo>
                  <a:lnTo>
                    <a:pt x="1921" y="459"/>
                  </a:lnTo>
                  <a:lnTo>
                    <a:pt x="1924" y="452"/>
                  </a:lnTo>
                  <a:lnTo>
                    <a:pt x="1926" y="445"/>
                  </a:lnTo>
                  <a:lnTo>
                    <a:pt x="1929" y="439"/>
                  </a:lnTo>
                  <a:lnTo>
                    <a:pt x="1932" y="431"/>
                  </a:lnTo>
                  <a:lnTo>
                    <a:pt x="1936" y="424"/>
                  </a:lnTo>
                  <a:lnTo>
                    <a:pt x="1937" y="423"/>
                  </a:lnTo>
                  <a:lnTo>
                    <a:pt x="1936" y="416"/>
                  </a:lnTo>
                  <a:lnTo>
                    <a:pt x="1937" y="409"/>
                  </a:lnTo>
                  <a:lnTo>
                    <a:pt x="1939" y="403"/>
                  </a:lnTo>
                  <a:lnTo>
                    <a:pt x="1941" y="396"/>
                  </a:lnTo>
                  <a:lnTo>
                    <a:pt x="1943" y="389"/>
                  </a:lnTo>
                  <a:lnTo>
                    <a:pt x="1944" y="383"/>
                  </a:lnTo>
                  <a:lnTo>
                    <a:pt x="1947" y="375"/>
                  </a:lnTo>
                  <a:lnTo>
                    <a:pt x="1951" y="368"/>
                  </a:lnTo>
                  <a:lnTo>
                    <a:pt x="1954" y="363"/>
                  </a:lnTo>
                  <a:lnTo>
                    <a:pt x="1956" y="355"/>
                  </a:lnTo>
                  <a:lnTo>
                    <a:pt x="1957" y="355"/>
                  </a:lnTo>
                  <a:lnTo>
                    <a:pt x="1959" y="349"/>
                  </a:lnTo>
                  <a:lnTo>
                    <a:pt x="1964" y="341"/>
                  </a:lnTo>
                  <a:lnTo>
                    <a:pt x="1963" y="335"/>
                  </a:lnTo>
                  <a:lnTo>
                    <a:pt x="1960" y="328"/>
                  </a:lnTo>
                  <a:lnTo>
                    <a:pt x="1960" y="322"/>
                  </a:lnTo>
                  <a:lnTo>
                    <a:pt x="1960" y="301"/>
                  </a:lnTo>
                  <a:lnTo>
                    <a:pt x="1960" y="294"/>
                  </a:lnTo>
                  <a:lnTo>
                    <a:pt x="1964" y="287"/>
                  </a:lnTo>
                  <a:lnTo>
                    <a:pt x="1967" y="280"/>
                  </a:lnTo>
                  <a:lnTo>
                    <a:pt x="1968" y="274"/>
                  </a:lnTo>
                  <a:lnTo>
                    <a:pt x="1968" y="267"/>
                  </a:lnTo>
                  <a:lnTo>
                    <a:pt x="1966" y="260"/>
                  </a:lnTo>
                  <a:lnTo>
                    <a:pt x="1963" y="254"/>
                  </a:lnTo>
                  <a:lnTo>
                    <a:pt x="1964" y="246"/>
                  </a:lnTo>
                  <a:lnTo>
                    <a:pt x="1966" y="240"/>
                  </a:lnTo>
                  <a:lnTo>
                    <a:pt x="1968" y="232"/>
                  </a:lnTo>
                  <a:lnTo>
                    <a:pt x="1970" y="227"/>
                  </a:lnTo>
                  <a:lnTo>
                    <a:pt x="1973" y="220"/>
                  </a:lnTo>
                  <a:lnTo>
                    <a:pt x="1977" y="212"/>
                  </a:lnTo>
                  <a:lnTo>
                    <a:pt x="1979" y="210"/>
                  </a:lnTo>
                  <a:lnTo>
                    <a:pt x="1981" y="208"/>
                  </a:lnTo>
                  <a:lnTo>
                    <a:pt x="1983" y="202"/>
                  </a:lnTo>
                  <a:lnTo>
                    <a:pt x="1981" y="195"/>
                  </a:lnTo>
                  <a:lnTo>
                    <a:pt x="1980" y="188"/>
                  </a:lnTo>
                  <a:lnTo>
                    <a:pt x="1980" y="181"/>
                  </a:lnTo>
                  <a:lnTo>
                    <a:pt x="1982" y="174"/>
                  </a:lnTo>
                  <a:lnTo>
                    <a:pt x="1987" y="171"/>
                  </a:lnTo>
                  <a:lnTo>
                    <a:pt x="1993" y="164"/>
                  </a:lnTo>
                  <a:lnTo>
                    <a:pt x="1995" y="156"/>
                  </a:lnTo>
                  <a:lnTo>
                    <a:pt x="2000" y="164"/>
                  </a:lnTo>
                  <a:lnTo>
                    <a:pt x="2001" y="171"/>
                  </a:lnTo>
                  <a:lnTo>
                    <a:pt x="2002" y="164"/>
                  </a:lnTo>
                  <a:lnTo>
                    <a:pt x="2007" y="159"/>
                  </a:lnTo>
                  <a:lnTo>
                    <a:pt x="2002" y="156"/>
                  </a:lnTo>
                  <a:lnTo>
                    <a:pt x="2002" y="150"/>
                  </a:lnTo>
                  <a:lnTo>
                    <a:pt x="1996" y="147"/>
                  </a:lnTo>
                  <a:lnTo>
                    <a:pt x="1992" y="141"/>
                  </a:lnTo>
                  <a:lnTo>
                    <a:pt x="1985" y="147"/>
                  </a:lnTo>
                  <a:lnTo>
                    <a:pt x="1985" y="142"/>
                  </a:lnTo>
                  <a:lnTo>
                    <a:pt x="1987" y="135"/>
                  </a:lnTo>
                  <a:lnTo>
                    <a:pt x="1992" y="129"/>
                  </a:lnTo>
                  <a:lnTo>
                    <a:pt x="1994" y="122"/>
                  </a:lnTo>
                  <a:lnTo>
                    <a:pt x="2000" y="121"/>
                  </a:lnTo>
                  <a:lnTo>
                    <a:pt x="1998" y="114"/>
                  </a:lnTo>
                  <a:lnTo>
                    <a:pt x="2001" y="107"/>
                  </a:lnTo>
                  <a:lnTo>
                    <a:pt x="2005" y="101"/>
                  </a:lnTo>
                  <a:lnTo>
                    <a:pt x="2008" y="107"/>
                  </a:lnTo>
                  <a:lnTo>
                    <a:pt x="2014" y="107"/>
                  </a:lnTo>
                  <a:lnTo>
                    <a:pt x="2013" y="101"/>
                  </a:lnTo>
                  <a:lnTo>
                    <a:pt x="2011" y="94"/>
                  </a:lnTo>
                  <a:lnTo>
                    <a:pt x="2013" y="87"/>
                  </a:lnTo>
                  <a:lnTo>
                    <a:pt x="2016" y="81"/>
                  </a:lnTo>
                  <a:lnTo>
                    <a:pt x="2018" y="73"/>
                  </a:lnTo>
                  <a:lnTo>
                    <a:pt x="2022" y="67"/>
                  </a:lnTo>
                  <a:lnTo>
                    <a:pt x="2025" y="60"/>
                  </a:lnTo>
                  <a:lnTo>
                    <a:pt x="2027" y="52"/>
                  </a:lnTo>
                  <a:lnTo>
                    <a:pt x="2029" y="46"/>
                  </a:lnTo>
                  <a:lnTo>
                    <a:pt x="2030" y="38"/>
                  </a:lnTo>
                  <a:lnTo>
                    <a:pt x="2031" y="33"/>
                  </a:lnTo>
                  <a:lnTo>
                    <a:pt x="2031" y="19"/>
                  </a:lnTo>
                  <a:lnTo>
                    <a:pt x="2037" y="17"/>
                  </a:lnTo>
                  <a:lnTo>
                    <a:pt x="2044" y="14"/>
                  </a:lnTo>
                  <a:lnTo>
                    <a:pt x="2049" y="8"/>
                  </a:lnTo>
                  <a:lnTo>
                    <a:pt x="2051" y="3"/>
                  </a:lnTo>
                  <a:lnTo>
                    <a:pt x="2057" y="0"/>
                  </a:lnTo>
                  <a:lnTo>
                    <a:pt x="2063" y="3"/>
                  </a:lnTo>
                  <a:lnTo>
                    <a:pt x="2059" y="9"/>
                  </a:lnTo>
                  <a:lnTo>
                    <a:pt x="2056" y="17"/>
                  </a:lnTo>
                  <a:lnTo>
                    <a:pt x="2062" y="12"/>
                  </a:lnTo>
                  <a:lnTo>
                    <a:pt x="2065" y="20"/>
                  </a:lnTo>
                  <a:lnTo>
                    <a:pt x="2070" y="26"/>
                  </a:lnTo>
                  <a:lnTo>
                    <a:pt x="2071" y="33"/>
                  </a:lnTo>
                  <a:lnTo>
                    <a:pt x="2070" y="40"/>
                  </a:lnTo>
                  <a:lnTo>
                    <a:pt x="2072" y="46"/>
                  </a:lnTo>
                  <a:lnTo>
                    <a:pt x="2073" y="53"/>
                  </a:lnTo>
                  <a:lnTo>
                    <a:pt x="2070" y="60"/>
                  </a:lnTo>
                  <a:lnTo>
                    <a:pt x="2070" y="67"/>
                  </a:lnTo>
                  <a:lnTo>
                    <a:pt x="2070" y="74"/>
                  </a:lnTo>
                  <a:lnTo>
                    <a:pt x="2070" y="81"/>
                  </a:lnTo>
                  <a:lnTo>
                    <a:pt x="2069" y="87"/>
                  </a:lnTo>
                  <a:lnTo>
                    <a:pt x="2074" y="94"/>
                  </a:lnTo>
                  <a:lnTo>
                    <a:pt x="2081" y="95"/>
                  </a:lnTo>
                  <a:lnTo>
                    <a:pt x="2087" y="97"/>
                  </a:lnTo>
                  <a:lnTo>
                    <a:pt x="2093" y="99"/>
                  </a:lnTo>
                  <a:lnTo>
                    <a:pt x="2087" y="106"/>
                  </a:lnTo>
                  <a:lnTo>
                    <a:pt x="2083" y="111"/>
                  </a:lnTo>
                  <a:lnTo>
                    <a:pt x="2081" y="119"/>
                  </a:lnTo>
                  <a:lnTo>
                    <a:pt x="2078" y="125"/>
                  </a:lnTo>
                  <a:lnTo>
                    <a:pt x="2085" y="129"/>
                  </a:lnTo>
                  <a:lnTo>
                    <a:pt x="2091" y="135"/>
                  </a:lnTo>
                  <a:lnTo>
                    <a:pt x="2090" y="142"/>
                  </a:lnTo>
                  <a:lnTo>
                    <a:pt x="2096" y="148"/>
                  </a:lnTo>
                  <a:lnTo>
                    <a:pt x="2096" y="155"/>
                  </a:lnTo>
                  <a:lnTo>
                    <a:pt x="2093" y="161"/>
                  </a:lnTo>
                  <a:lnTo>
                    <a:pt x="2092" y="169"/>
                  </a:lnTo>
                  <a:lnTo>
                    <a:pt x="2098" y="169"/>
                  </a:lnTo>
                  <a:lnTo>
                    <a:pt x="2100" y="177"/>
                  </a:lnTo>
                  <a:lnTo>
                    <a:pt x="2099" y="183"/>
                  </a:lnTo>
                  <a:lnTo>
                    <a:pt x="2098" y="190"/>
                  </a:lnTo>
                  <a:lnTo>
                    <a:pt x="2098" y="197"/>
                  </a:lnTo>
                  <a:lnTo>
                    <a:pt x="2097" y="204"/>
                  </a:lnTo>
                  <a:lnTo>
                    <a:pt x="2100" y="211"/>
                  </a:lnTo>
                  <a:lnTo>
                    <a:pt x="2100" y="216"/>
                  </a:lnTo>
                  <a:lnTo>
                    <a:pt x="2099" y="224"/>
                  </a:lnTo>
                  <a:lnTo>
                    <a:pt x="2096" y="231"/>
                  </a:lnTo>
                  <a:lnTo>
                    <a:pt x="2095" y="237"/>
                  </a:lnTo>
                  <a:lnTo>
                    <a:pt x="2094" y="244"/>
                  </a:lnTo>
                  <a:lnTo>
                    <a:pt x="2096" y="251"/>
                  </a:lnTo>
                  <a:lnTo>
                    <a:pt x="2096" y="254"/>
                  </a:lnTo>
                  <a:lnTo>
                    <a:pt x="2100" y="262"/>
                  </a:lnTo>
                  <a:lnTo>
                    <a:pt x="2100" y="268"/>
                  </a:lnTo>
                  <a:lnTo>
                    <a:pt x="2100" y="276"/>
                  </a:lnTo>
                  <a:lnTo>
                    <a:pt x="2100" y="282"/>
                  </a:lnTo>
                  <a:lnTo>
                    <a:pt x="2101" y="288"/>
                  </a:lnTo>
                  <a:lnTo>
                    <a:pt x="2104" y="295"/>
                  </a:lnTo>
                  <a:lnTo>
                    <a:pt x="2111" y="299"/>
                  </a:lnTo>
                  <a:lnTo>
                    <a:pt x="2117" y="298"/>
                  </a:lnTo>
                  <a:lnTo>
                    <a:pt x="2123" y="293"/>
                  </a:lnTo>
                  <a:lnTo>
                    <a:pt x="2128" y="286"/>
                  </a:lnTo>
                  <a:lnTo>
                    <a:pt x="2130" y="280"/>
                  </a:lnTo>
                  <a:lnTo>
                    <a:pt x="2136" y="285"/>
                  </a:lnTo>
                  <a:lnTo>
                    <a:pt x="2143" y="282"/>
                  </a:lnTo>
                  <a:lnTo>
                    <a:pt x="2148" y="275"/>
                  </a:lnTo>
                  <a:lnTo>
                    <a:pt x="2154" y="280"/>
                  </a:lnTo>
                  <a:lnTo>
                    <a:pt x="2153" y="286"/>
                  </a:lnTo>
                  <a:lnTo>
                    <a:pt x="2154" y="293"/>
                  </a:lnTo>
                  <a:lnTo>
                    <a:pt x="2156" y="301"/>
                  </a:lnTo>
                  <a:lnTo>
                    <a:pt x="2162" y="303"/>
                  </a:lnTo>
                  <a:lnTo>
                    <a:pt x="2168" y="309"/>
                  </a:lnTo>
                  <a:lnTo>
                    <a:pt x="2172" y="316"/>
                  </a:lnTo>
                  <a:lnTo>
                    <a:pt x="2176" y="323"/>
                  </a:lnTo>
                  <a:lnTo>
                    <a:pt x="2182" y="325"/>
                  </a:lnTo>
                  <a:lnTo>
                    <a:pt x="2188" y="325"/>
                  </a:lnTo>
                  <a:lnTo>
                    <a:pt x="2189" y="332"/>
                  </a:lnTo>
                  <a:lnTo>
                    <a:pt x="2194" y="334"/>
                  </a:lnTo>
                  <a:lnTo>
                    <a:pt x="2190" y="341"/>
                  </a:lnTo>
                  <a:lnTo>
                    <a:pt x="2186" y="348"/>
                  </a:lnTo>
                  <a:lnTo>
                    <a:pt x="2186" y="355"/>
                  </a:lnTo>
                  <a:lnTo>
                    <a:pt x="2191" y="359"/>
                  </a:lnTo>
                  <a:lnTo>
                    <a:pt x="2187" y="366"/>
                  </a:lnTo>
                  <a:lnTo>
                    <a:pt x="2182" y="373"/>
                  </a:lnTo>
                  <a:lnTo>
                    <a:pt x="2183" y="380"/>
                  </a:lnTo>
                  <a:lnTo>
                    <a:pt x="2186" y="387"/>
                  </a:lnTo>
                  <a:lnTo>
                    <a:pt x="2186" y="392"/>
                  </a:lnTo>
                  <a:lnTo>
                    <a:pt x="2186" y="400"/>
                  </a:lnTo>
                  <a:lnTo>
                    <a:pt x="2185" y="406"/>
                  </a:lnTo>
                  <a:lnTo>
                    <a:pt x="2186" y="414"/>
                  </a:lnTo>
                  <a:lnTo>
                    <a:pt x="2189" y="420"/>
                  </a:lnTo>
                  <a:lnTo>
                    <a:pt x="2188" y="427"/>
                  </a:lnTo>
                  <a:lnTo>
                    <a:pt x="2186" y="435"/>
                  </a:lnTo>
                  <a:lnTo>
                    <a:pt x="2185" y="440"/>
                  </a:lnTo>
                  <a:lnTo>
                    <a:pt x="2182" y="447"/>
                  </a:lnTo>
                  <a:lnTo>
                    <a:pt x="2180" y="454"/>
                  </a:lnTo>
                  <a:lnTo>
                    <a:pt x="2185" y="461"/>
                  </a:lnTo>
                  <a:lnTo>
                    <a:pt x="2187" y="468"/>
                  </a:lnTo>
                  <a:lnTo>
                    <a:pt x="2191" y="474"/>
                  </a:lnTo>
                  <a:lnTo>
                    <a:pt x="2195" y="480"/>
                  </a:lnTo>
                  <a:lnTo>
                    <a:pt x="2198" y="487"/>
                  </a:lnTo>
                  <a:lnTo>
                    <a:pt x="2196" y="493"/>
                  </a:lnTo>
                  <a:lnTo>
                    <a:pt x="2203" y="488"/>
                  </a:lnTo>
                  <a:lnTo>
                    <a:pt x="2209" y="487"/>
                  </a:lnTo>
                  <a:lnTo>
                    <a:pt x="2207" y="494"/>
                  </a:lnTo>
                  <a:lnTo>
                    <a:pt x="2203" y="501"/>
                  </a:lnTo>
                  <a:lnTo>
                    <a:pt x="2206" y="506"/>
                  </a:lnTo>
                  <a:lnTo>
                    <a:pt x="2206" y="513"/>
                  </a:lnTo>
                  <a:lnTo>
                    <a:pt x="2207" y="520"/>
                  </a:lnTo>
                  <a:lnTo>
                    <a:pt x="2210" y="527"/>
                  </a:lnTo>
                  <a:lnTo>
                    <a:pt x="2209" y="534"/>
                  </a:lnTo>
                  <a:lnTo>
                    <a:pt x="2209" y="541"/>
                  </a:lnTo>
                  <a:lnTo>
                    <a:pt x="2211" y="548"/>
                  </a:lnTo>
                  <a:lnTo>
                    <a:pt x="2208" y="554"/>
                  </a:lnTo>
                  <a:lnTo>
                    <a:pt x="2206" y="561"/>
                  </a:lnTo>
                  <a:lnTo>
                    <a:pt x="2205" y="567"/>
                  </a:lnTo>
                  <a:lnTo>
                    <a:pt x="2203" y="574"/>
                  </a:lnTo>
                  <a:lnTo>
                    <a:pt x="2198" y="581"/>
                  </a:lnTo>
                  <a:lnTo>
                    <a:pt x="2195" y="587"/>
                  </a:lnTo>
                  <a:lnTo>
                    <a:pt x="2194" y="594"/>
                  </a:lnTo>
                  <a:lnTo>
                    <a:pt x="2197" y="601"/>
                  </a:lnTo>
                  <a:lnTo>
                    <a:pt x="2203" y="608"/>
                  </a:lnTo>
                  <a:lnTo>
                    <a:pt x="2204" y="615"/>
                  </a:lnTo>
                  <a:lnTo>
                    <a:pt x="2210" y="617"/>
                  </a:lnTo>
                  <a:lnTo>
                    <a:pt x="2211" y="618"/>
                  </a:lnTo>
                  <a:lnTo>
                    <a:pt x="2210" y="625"/>
                  </a:lnTo>
                  <a:lnTo>
                    <a:pt x="2206" y="631"/>
                  </a:lnTo>
                  <a:lnTo>
                    <a:pt x="2204" y="638"/>
                  </a:lnTo>
                  <a:lnTo>
                    <a:pt x="2202" y="645"/>
                  </a:lnTo>
                  <a:lnTo>
                    <a:pt x="2205" y="651"/>
                  </a:lnTo>
                  <a:lnTo>
                    <a:pt x="2210" y="658"/>
                  </a:lnTo>
                  <a:lnTo>
                    <a:pt x="2215" y="665"/>
                  </a:lnTo>
                  <a:lnTo>
                    <a:pt x="2221" y="670"/>
                  </a:lnTo>
                  <a:lnTo>
                    <a:pt x="2227" y="670"/>
                  </a:lnTo>
                  <a:lnTo>
                    <a:pt x="2232" y="677"/>
                  </a:lnTo>
                  <a:lnTo>
                    <a:pt x="2238" y="679"/>
                  </a:lnTo>
                  <a:lnTo>
                    <a:pt x="2244" y="672"/>
                  </a:lnTo>
                  <a:lnTo>
                    <a:pt x="2244" y="679"/>
                  </a:lnTo>
                  <a:lnTo>
                    <a:pt x="2247" y="686"/>
                  </a:lnTo>
                  <a:lnTo>
                    <a:pt x="2253" y="688"/>
                  </a:lnTo>
                  <a:lnTo>
                    <a:pt x="2260" y="687"/>
                  </a:lnTo>
                  <a:lnTo>
                    <a:pt x="2266" y="688"/>
                  </a:lnTo>
                  <a:lnTo>
                    <a:pt x="2266" y="681"/>
                  </a:lnTo>
                  <a:lnTo>
                    <a:pt x="2269" y="688"/>
                  </a:lnTo>
                  <a:lnTo>
                    <a:pt x="2271" y="695"/>
                  </a:lnTo>
                  <a:lnTo>
                    <a:pt x="2272" y="701"/>
                  </a:lnTo>
                  <a:lnTo>
                    <a:pt x="2272" y="707"/>
                  </a:lnTo>
                  <a:lnTo>
                    <a:pt x="2272" y="709"/>
                  </a:lnTo>
                  <a:lnTo>
                    <a:pt x="2272" y="716"/>
                  </a:lnTo>
                  <a:lnTo>
                    <a:pt x="2279" y="721"/>
                  </a:lnTo>
                  <a:lnTo>
                    <a:pt x="2280" y="714"/>
                  </a:lnTo>
                  <a:lnTo>
                    <a:pt x="2286" y="712"/>
                  </a:lnTo>
                  <a:lnTo>
                    <a:pt x="2285" y="720"/>
                  </a:lnTo>
                  <a:lnTo>
                    <a:pt x="2288" y="726"/>
                  </a:lnTo>
                  <a:lnTo>
                    <a:pt x="2295" y="726"/>
                  </a:lnTo>
                  <a:lnTo>
                    <a:pt x="2301" y="729"/>
                  </a:lnTo>
                  <a:lnTo>
                    <a:pt x="2307" y="730"/>
                  </a:lnTo>
                  <a:lnTo>
                    <a:pt x="2309" y="734"/>
                  </a:lnTo>
                  <a:lnTo>
                    <a:pt x="2307" y="740"/>
                  </a:lnTo>
                  <a:lnTo>
                    <a:pt x="2313" y="747"/>
                  </a:lnTo>
                  <a:lnTo>
                    <a:pt x="2320" y="745"/>
                  </a:lnTo>
                  <a:lnTo>
                    <a:pt x="2320" y="738"/>
                  </a:lnTo>
                  <a:lnTo>
                    <a:pt x="2325" y="738"/>
                  </a:lnTo>
                  <a:lnTo>
                    <a:pt x="2326" y="745"/>
                  </a:lnTo>
                  <a:lnTo>
                    <a:pt x="2330" y="752"/>
                  </a:lnTo>
                  <a:lnTo>
                    <a:pt x="2336" y="752"/>
                  </a:lnTo>
                  <a:lnTo>
                    <a:pt x="2338" y="759"/>
                  </a:lnTo>
                  <a:lnTo>
                    <a:pt x="2338" y="766"/>
                  </a:lnTo>
                  <a:lnTo>
                    <a:pt x="2340" y="769"/>
                  </a:lnTo>
                  <a:lnTo>
                    <a:pt x="2342" y="776"/>
                  </a:lnTo>
                  <a:lnTo>
                    <a:pt x="2337" y="769"/>
                  </a:lnTo>
                  <a:lnTo>
                    <a:pt x="2331" y="770"/>
                  </a:lnTo>
                  <a:lnTo>
                    <a:pt x="2327" y="778"/>
                  </a:lnTo>
                  <a:lnTo>
                    <a:pt x="2328" y="785"/>
                  </a:lnTo>
                  <a:lnTo>
                    <a:pt x="2328" y="791"/>
                  </a:lnTo>
                  <a:lnTo>
                    <a:pt x="2332" y="798"/>
                  </a:lnTo>
                  <a:lnTo>
                    <a:pt x="2330" y="804"/>
                  </a:lnTo>
                  <a:lnTo>
                    <a:pt x="2336" y="803"/>
                  </a:lnTo>
                  <a:lnTo>
                    <a:pt x="2342" y="806"/>
                  </a:lnTo>
                  <a:lnTo>
                    <a:pt x="2345" y="812"/>
                  </a:lnTo>
                  <a:lnTo>
                    <a:pt x="2352" y="818"/>
                  </a:lnTo>
                  <a:lnTo>
                    <a:pt x="2350" y="826"/>
                  </a:lnTo>
                  <a:lnTo>
                    <a:pt x="2348" y="833"/>
                  </a:lnTo>
                  <a:lnTo>
                    <a:pt x="2352" y="834"/>
                  </a:lnTo>
                  <a:lnTo>
                    <a:pt x="2353" y="841"/>
                  </a:lnTo>
                  <a:lnTo>
                    <a:pt x="2352" y="848"/>
                  </a:lnTo>
                  <a:lnTo>
                    <a:pt x="2355" y="855"/>
                  </a:lnTo>
                  <a:lnTo>
                    <a:pt x="2361" y="856"/>
                  </a:lnTo>
                  <a:lnTo>
                    <a:pt x="2358" y="861"/>
                  </a:lnTo>
                  <a:lnTo>
                    <a:pt x="2358" y="868"/>
                  </a:lnTo>
                  <a:lnTo>
                    <a:pt x="2354" y="876"/>
                  </a:lnTo>
                  <a:lnTo>
                    <a:pt x="2355" y="883"/>
                  </a:lnTo>
                  <a:lnTo>
                    <a:pt x="2355" y="890"/>
                  </a:lnTo>
                  <a:lnTo>
                    <a:pt x="2355" y="896"/>
                  </a:lnTo>
                  <a:lnTo>
                    <a:pt x="2356" y="904"/>
                  </a:lnTo>
                  <a:lnTo>
                    <a:pt x="2356" y="911"/>
                  </a:lnTo>
                  <a:lnTo>
                    <a:pt x="2359" y="916"/>
                  </a:lnTo>
                  <a:lnTo>
                    <a:pt x="2360" y="923"/>
                  </a:lnTo>
                  <a:lnTo>
                    <a:pt x="2358" y="930"/>
                  </a:lnTo>
                  <a:lnTo>
                    <a:pt x="2363" y="928"/>
                  </a:lnTo>
                  <a:lnTo>
                    <a:pt x="2369" y="924"/>
                  </a:lnTo>
                  <a:lnTo>
                    <a:pt x="2372" y="931"/>
                  </a:lnTo>
                  <a:lnTo>
                    <a:pt x="2374" y="938"/>
                  </a:lnTo>
                  <a:lnTo>
                    <a:pt x="2375" y="939"/>
                  </a:lnTo>
                  <a:lnTo>
                    <a:pt x="2377" y="933"/>
                  </a:lnTo>
                  <a:lnTo>
                    <a:pt x="2377" y="931"/>
                  </a:lnTo>
                  <a:lnTo>
                    <a:pt x="2375" y="924"/>
                  </a:lnTo>
                  <a:lnTo>
                    <a:pt x="2376" y="917"/>
                  </a:lnTo>
                  <a:lnTo>
                    <a:pt x="2378" y="912"/>
                  </a:lnTo>
                  <a:lnTo>
                    <a:pt x="2383" y="905"/>
                  </a:lnTo>
                  <a:lnTo>
                    <a:pt x="2383" y="904"/>
                  </a:lnTo>
                  <a:lnTo>
                    <a:pt x="2389" y="912"/>
                  </a:lnTo>
                  <a:lnTo>
                    <a:pt x="2392" y="917"/>
                  </a:lnTo>
                  <a:lnTo>
                    <a:pt x="2398" y="924"/>
                  </a:lnTo>
                  <a:lnTo>
                    <a:pt x="2403" y="931"/>
                  </a:lnTo>
                  <a:lnTo>
                    <a:pt x="2410" y="936"/>
                  </a:lnTo>
                  <a:lnTo>
                    <a:pt x="2412" y="929"/>
                  </a:lnTo>
                  <a:lnTo>
                    <a:pt x="2413" y="922"/>
                  </a:lnTo>
                  <a:lnTo>
                    <a:pt x="2419" y="919"/>
                  </a:lnTo>
                  <a:lnTo>
                    <a:pt x="2422" y="925"/>
                  </a:lnTo>
                  <a:lnTo>
                    <a:pt x="2422" y="932"/>
                  </a:lnTo>
                  <a:lnTo>
                    <a:pt x="2421" y="937"/>
                  </a:lnTo>
                  <a:lnTo>
                    <a:pt x="2424" y="943"/>
                  </a:lnTo>
                  <a:lnTo>
                    <a:pt x="2424" y="951"/>
                  </a:lnTo>
                  <a:lnTo>
                    <a:pt x="2422" y="956"/>
                  </a:lnTo>
                  <a:lnTo>
                    <a:pt x="2419" y="964"/>
                  </a:lnTo>
                  <a:lnTo>
                    <a:pt x="2417" y="971"/>
                  </a:lnTo>
                  <a:lnTo>
                    <a:pt x="2415" y="977"/>
                  </a:lnTo>
                  <a:lnTo>
                    <a:pt x="2415" y="985"/>
                  </a:lnTo>
                  <a:lnTo>
                    <a:pt x="2417" y="990"/>
                  </a:lnTo>
                  <a:lnTo>
                    <a:pt x="2413" y="998"/>
                  </a:lnTo>
                  <a:lnTo>
                    <a:pt x="2414" y="1005"/>
                  </a:lnTo>
                  <a:lnTo>
                    <a:pt x="2411" y="1011"/>
                  </a:lnTo>
                  <a:lnTo>
                    <a:pt x="2418" y="1014"/>
                  </a:lnTo>
                  <a:lnTo>
                    <a:pt x="2424" y="1016"/>
                  </a:lnTo>
                  <a:lnTo>
                    <a:pt x="2425" y="1019"/>
                  </a:lnTo>
                  <a:lnTo>
                    <a:pt x="2424" y="1012"/>
                  </a:lnTo>
                  <a:lnTo>
                    <a:pt x="2427" y="1006"/>
                  </a:lnTo>
                  <a:lnTo>
                    <a:pt x="2433" y="1011"/>
                  </a:lnTo>
                  <a:lnTo>
                    <a:pt x="2434" y="1018"/>
                  </a:lnTo>
                  <a:lnTo>
                    <a:pt x="2437" y="1025"/>
                  </a:lnTo>
                  <a:lnTo>
                    <a:pt x="2434" y="1032"/>
                  </a:lnTo>
                  <a:lnTo>
                    <a:pt x="2432" y="1033"/>
                  </a:lnTo>
                  <a:lnTo>
                    <a:pt x="2429" y="1026"/>
                  </a:lnTo>
                  <a:lnTo>
                    <a:pt x="2426" y="1021"/>
                  </a:lnTo>
                  <a:lnTo>
                    <a:pt x="2428" y="1028"/>
                  </a:lnTo>
                  <a:lnTo>
                    <a:pt x="2430" y="1035"/>
                  </a:lnTo>
                  <a:lnTo>
                    <a:pt x="2436" y="1038"/>
                  </a:lnTo>
                  <a:lnTo>
                    <a:pt x="2440" y="1046"/>
                  </a:lnTo>
                  <a:lnTo>
                    <a:pt x="2441" y="1050"/>
                  </a:lnTo>
                  <a:lnTo>
                    <a:pt x="2443" y="1050"/>
                  </a:lnTo>
                  <a:lnTo>
                    <a:pt x="2449" y="1054"/>
                  </a:lnTo>
                  <a:lnTo>
                    <a:pt x="2455" y="1056"/>
                  </a:lnTo>
                  <a:lnTo>
                    <a:pt x="2455" y="1049"/>
                  </a:lnTo>
                  <a:lnTo>
                    <a:pt x="2461" y="1054"/>
                  </a:lnTo>
                  <a:lnTo>
                    <a:pt x="2466" y="1062"/>
                  </a:lnTo>
                  <a:lnTo>
                    <a:pt x="2467" y="1067"/>
                  </a:lnTo>
                  <a:lnTo>
                    <a:pt x="2469" y="1074"/>
                  </a:lnTo>
                  <a:lnTo>
                    <a:pt x="2469" y="1081"/>
                  </a:lnTo>
                  <a:lnTo>
                    <a:pt x="2470" y="1087"/>
                  </a:lnTo>
                  <a:lnTo>
                    <a:pt x="2473" y="1094"/>
                  </a:lnTo>
                  <a:lnTo>
                    <a:pt x="2476" y="1101"/>
                  </a:lnTo>
                  <a:lnTo>
                    <a:pt x="2481" y="1107"/>
                  </a:lnTo>
                  <a:lnTo>
                    <a:pt x="2487" y="1109"/>
                  </a:lnTo>
                  <a:lnTo>
                    <a:pt x="2488" y="1110"/>
                  </a:lnTo>
                  <a:lnTo>
                    <a:pt x="2491" y="1117"/>
                  </a:lnTo>
                  <a:lnTo>
                    <a:pt x="2489" y="1124"/>
                  </a:lnTo>
                  <a:lnTo>
                    <a:pt x="2489" y="1131"/>
                  </a:lnTo>
                  <a:lnTo>
                    <a:pt x="2491" y="1138"/>
                  </a:lnTo>
                  <a:lnTo>
                    <a:pt x="2492" y="1145"/>
                  </a:lnTo>
                  <a:lnTo>
                    <a:pt x="2499" y="1149"/>
                  </a:lnTo>
                  <a:lnTo>
                    <a:pt x="2505" y="1149"/>
                  </a:lnTo>
                  <a:lnTo>
                    <a:pt x="2508" y="1155"/>
                  </a:lnTo>
                  <a:lnTo>
                    <a:pt x="2507" y="1163"/>
                  </a:lnTo>
                  <a:lnTo>
                    <a:pt x="2507" y="1170"/>
                  </a:lnTo>
                  <a:lnTo>
                    <a:pt x="2501" y="1175"/>
                  </a:lnTo>
                  <a:lnTo>
                    <a:pt x="2499" y="1182"/>
                  </a:lnTo>
                  <a:lnTo>
                    <a:pt x="2503" y="1189"/>
                  </a:lnTo>
                  <a:lnTo>
                    <a:pt x="2504" y="1191"/>
                  </a:lnTo>
                  <a:lnTo>
                    <a:pt x="2504" y="1198"/>
                  </a:lnTo>
                  <a:lnTo>
                    <a:pt x="2502" y="1205"/>
                  </a:lnTo>
                  <a:lnTo>
                    <a:pt x="2508" y="1198"/>
                  </a:lnTo>
                  <a:lnTo>
                    <a:pt x="2512" y="1205"/>
                  </a:lnTo>
                  <a:lnTo>
                    <a:pt x="2507" y="1212"/>
                  </a:lnTo>
                  <a:lnTo>
                    <a:pt x="2504" y="1219"/>
                  </a:lnTo>
                  <a:lnTo>
                    <a:pt x="2500" y="1224"/>
                  </a:lnTo>
                  <a:lnTo>
                    <a:pt x="2496" y="1232"/>
                  </a:lnTo>
                  <a:lnTo>
                    <a:pt x="2499" y="1239"/>
                  </a:lnTo>
                  <a:lnTo>
                    <a:pt x="2495" y="1246"/>
                  </a:lnTo>
                  <a:lnTo>
                    <a:pt x="2493" y="1253"/>
                  </a:lnTo>
                  <a:lnTo>
                    <a:pt x="2491" y="1259"/>
                  </a:lnTo>
                  <a:lnTo>
                    <a:pt x="2491" y="1266"/>
                  </a:lnTo>
                  <a:lnTo>
                    <a:pt x="2489" y="1272"/>
                  </a:lnTo>
                  <a:lnTo>
                    <a:pt x="2488" y="1279"/>
                  </a:lnTo>
                  <a:lnTo>
                    <a:pt x="2488" y="1293"/>
                  </a:lnTo>
                  <a:lnTo>
                    <a:pt x="2482" y="1294"/>
                  </a:lnTo>
                  <a:lnTo>
                    <a:pt x="2476" y="1300"/>
                  </a:lnTo>
                  <a:lnTo>
                    <a:pt x="2478" y="1307"/>
                  </a:lnTo>
                  <a:lnTo>
                    <a:pt x="2475" y="1314"/>
                  </a:lnTo>
                  <a:lnTo>
                    <a:pt x="2478" y="1320"/>
                  </a:lnTo>
                  <a:lnTo>
                    <a:pt x="2482" y="1327"/>
                  </a:lnTo>
                  <a:lnTo>
                    <a:pt x="2482" y="1334"/>
                  </a:lnTo>
                  <a:lnTo>
                    <a:pt x="2481" y="1340"/>
                  </a:lnTo>
                  <a:lnTo>
                    <a:pt x="2482" y="1347"/>
                  </a:lnTo>
                  <a:lnTo>
                    <a:pt x="2484" y="1353"/>
                  </a:lnTo>
                  <a:lnTo>
                    <a:pt x="2482" y="1360"/>
                  </a:lnTo>
                  <a:lnTo>
                    <a:pt x="2480" y="1367"/>
                  </a:lnTo>
                  <a:lnTo>
                    <a:pt x="2479" y="1374"/>
                  </a:lnTo>
                  <a:lnTo>
                    <a:pt x="2481" y="1377"/>
                  </a:lnTo>
                  <a:lnTo>
                    <a:pt x="2483" y="1383"/>
                  </a:lnTo>
                  <a:lnTo>
                    <a:pt x="2482" y="1390"/>
                  </a:lnTo>
                  <a:lnTo>
                    <a:pt x="2479" y="1397"/>
                  </a:lnTo>
                  <a:lnTo>
                    <a:pt x="2476" y="1404"/>
                  </a:lnTo>
                  <a:lnTo>
                    <a:pt x="2474" y="1411"/>
                  </a:lnTo>
                  <a:lnTo>
                    <a:pt x="2476" y="1417"/>
                  </a:lnTo>
                  <a:lnTo>
                    <a:pt x="2473" y="1424"/>
                  </a:lnTo>
                  <a:lnTo>
                    <a:pt x="2470" y="1431"/>
                  </a:lnTo>
                  <a:lnTo>
                    <a:pt x="2465" y="1438"/>
                  </a:lnTo>
                  <a:lnTo>
                    <a:pt x="2458" y="1444"/>
                  </a:lnTo>
                  <a:lnTo>
                    <a:pt x="2453" y="1451"/>
                  </a:lnTo>
                  <a:lnTo>
                    <a:pt x="2452" y="1457"/>
                  </a:lnTo>
                  <a:lnTo>
                    <a:pt x="2446" y="1463"/>
                  </a:lnTo>
                  <a:lnTo>
                    <a:pt x="2441" y="1470"/>
                  </a:lnTo>
                  <a:lnTo>
                    <a:pt x="2441" y="1477"/>
                  </a:lnTo>
                  <a:lnTo>
                    <a:pt x="2437" y="1484"/>
                  </a:lnTo>
                  <a:lnTo>
                    <a:pt x="2433" y="1490"/>
                  </a:lnTo>
                  <a:lnTo>
                    <a:pt x="2430" y="1497"/>
                  </a:lnTo>
                  <a:lnTo>
                    <a:pt x="2426" y="1504"/>
                  </a:lnTo>
                  <a:lnTo>
                    <a:pt x="2424" y="1511"/>
                  </a:lnTo>
                  <a:lnTo>
                    <a:pt x="2421" y="1518"/>
                  </a:lnTo>
                  <a:lnTo>
                    <a:pt x="2416" y="1525"/>
                  </a:lnTo>
                  <a:lnTo>
                    <a:pt x="2414" y="1526"/>
                  </a:lnTo>
                  <a:lnTo>
                    <a:pt x="2412" y="1533"/>
                  </a:lnTo>
                  <a:lnTo>
                    <a:pt x="2407" y="1540"/>
                  </a:lnTo>
                  <a:lnTo>
                    <a:pt x="2403" y="1546"/>
                  </a:lnTo>
                  <a:lnTo>
                    <a:pt x="2398" y="1553"/>
                  </a:lnTo>
                  <a:lnTo>
                    <a:pt x="2394" y="1560"/>
                  </a:lnTo>
                  <a:lnTo>
                    <a:pt x="2389" y="1566"/>
                  </a:lnTo>
                  <a:lnTo>
                    <a:pt x="2386" y="1573"/>
                  </a:lnTo>
                  <a:lnTo>
                    <a:pt x="2383" y="1581"/>
                  </a:lnTo>
                  <a:lnTo>
                    <a:pt x="2380" y="1586"/>
                  </a:lnTo>
                  <a:lnTo>
                    <a:pt x="2383" y="1594"/>
                  </a:lnTo>
                  <a:lnTo>
                    <a:pt x="2378" y="1600"/>
                  </a:lnTo>
                  <a:lnTo>
                    <a:pt x="2377" y="1607"/>
                  </a:lnTo>
                  <a:lnTo>
                    <a:pt x="2371" y="1614"/>
                  </a:lnTo>
                  <a:lnTo>
                    <a:pt x="2366" y="1621"/>
                  </a:lnTo>
                  <a:lnTo>
                    <a:pt x="2364" y="1629"/>
                  </a:lnTo>
                  <a:lnTo>
                    <a:pt x="2359" y="1634"/>
                  </a:lnTo>
                  <a:lnTo>
                    <a:pt x="2357" y="1641"/>
                  </a:lnTo>
                  <a:lnTo>
                    <a:pt x="2351" y="1647"/>
                  </a:lnTo>
                  <a:lnTo>
                    <a:pt x="2347" y="1653"/>
                  </a:lnTo>
                  <a:lnTo>
                    <a:pt x="2342" y="1661"/>
                  </a:lnTo>
                  <a:lnTo>
                    <a:pt x="2336" y="1666"/>
                  </a:lnTo>
                  <a:lnTo>
                    <a:pt x="2330" y="1672"/>
                  </a:lnTo>
                  <a:lnTo>
                    <a:pt x="2324" y="1678"/>
                  </a:lnTo>
                  <a:lnTo>
                    <a:pt x="2317" y="1683"/>
                  </a:lnTo>
                  <a:lnTo>
                    <a:pt x="2312" y="1690"/>
                  </a:lnTo>
                  <a:lnTo>
                    <a:pt x="2311" y="1696"/>
                  </a:lnTo>
                  <a:lnTo>
                    <a:pt x="2308" y="1703"/>
                  </a:lnTo>
                  <a:lnTo>
                    <a:pt x="2305" y="1711"/>
                  </a:lnTo>
                  <a:lnTo>
                    <a:pt x="2303" y="1716"/>
                  </a:lnTo>
                  <a:lnTo>
                    <a:pt x="2298" y="1719"/>
                  </a:lnTo>
                  <a:lnTo>
                    <a:pt x="2292" y="1722"/>
                  </a:lnTo>
                  <a:lnTo>
                    <a:pt x="2285" y="1727"/>
                  </a:lnTo>
                  <a:lnTo>
                    <a:pt x="2280" y="1730"/>
                  </a:lnTo>
                  <a:lnTo>
                    <a:pt x="2273" y="1737"/>
                  </a:lnTo>
                  <a:lnTo>
                    <a:pt x="2268" y="1738"/>
                  </a:lnTo>
                  <a:lnTo>
                    <a:pt x="2273" y="1739"/>
                  </a:lnTo>
                  <a:lnTo>
                    <a:pt x="2268" y="1745"/>
                  </a:lnTo>
                  <a:lnTo>
                    <a:pt x="2261" y="1745"/>
                  </a:lnTo>
                  <a:lnTo>
                    <a:pt x="2249" y="1751"/>
                  </a:lnTo>
                  <a:lnTo>
                    <a:pt x="2242" y="1755"/>
                  </a:lnTo>
                  <a:lnTo>
                    <a:pt x="2237" y="1762"/>
                  </a:lnTo>
                  <a:lnTo>
                    <a:pt x="2231" y="1767"/>
                  </a:lnTo>
                  <a:lnTo>
                    <a:pt x="2225" y="1774"/>
                  </a:lnTo>
                  <a:lnTo>
                    <a:pt x="2220" y="1780"/>
                  </a:lnTo>
                  <a:lnTo>
                    <a:pt x="2214" y="1784"/>
                  </a:lnTo>
                  <a:lnTo>
                    <a:pt x="2208" y="1788"/>
                  </a:lnTo>
                  <a:lnTo>
                    <a:pt x="2207" y="1795"/>
                  </a:lnTo>
                  <a:lnTo>
                    <a:pt x="2202" y="1802"/>
                  </a:lnTo>
                  <a:lnTo>
                    <a:pt x="2195" y="1804"/>
                  </a:lnTo>
                  <a:lnTo>
                    <a:pt x="2189" y="1804"/>
                  </a:lnTo>
                  <a:lnTo>
                    <a:pt x="2190" y="1811"/>
                  </a:lnTo>
                  <a:lnTo>
                    <a:pt x="2193" y="1810"/>
                  </a:lnTo>
                  <a:lnTo>
                    <a:pt x="2189" y="1817"/>
                  </a:lnTo>
                  <a:lnTo>
                    <a:pt x="2185" y="1824"/>
                  </a:lnTo>
                  <a:lnTo>
                    <a:pt x="2182" y="1831"/>
                  </a:lnTo>
                  <a:lnTo>
                    <a:pt x="2178" y="1838"/>
                  </a:lnTo>
                  <a:lnTo>
                    <a:pt x="2172" y="1838"/>
                  </a:lnTo>
                  <a:lnTo>
                    <a:pt x="2168" y="1844"/>
                  </a:lnTo>
                  <a:lnTo>
                    <a:pt x="2163" y="1851"/>
                  </a:lnTo>
                  <a:lnTo>
                    <a:pt x="2158" y="1856"/>
                  </a:lnTo>
                  <a:lnTo>
                    <a:pt x="2151" y="1860"/>
                  </a:lnTo>
                  <a:lnTo>
                    <a:pt x="2145" y="1866"/>
                  </a:lnTo>
                  <a:lnTo>
                    <a:pt x="2141" y="1873"/>
                  </a:lnTo>
                  <a:lnTo>
                    <a:pt x="2138" y="1880"/>
                  </a:lnTo>
                  <a:lnTo>
                    <a:pt x="2132" y="1881"/>
                  </a:lnTo>
                  <a:lnTo>
                    <a:pt x="2132" y="1889"/>
                  </a:lnTo>
                  <a:lnTo>
                    <a:pt x="2128" y="1895"/>
                  </a:lnTo>
                  <a:lnTo>
                    <a:pt x="2124" y="1901"/>
                  </a:lnTo>
                  <a:lnTo>
                    <a:pt x="2119" y="1906"/>
                  </a:lnTo>
                  <a:lnTo>
                    <a:pt x="2114" y="1919"/>
                  </a:lnTo>
                  <a:lnTo>
                    <a:pt x="2117" y="1921"/>
                  </a:lnTo>
                  <a:lnTo>
                    <a:pt x="2112" y="1928"/>
                  </a:lnTo>
                  <a:lnTo>
                    <a:pt x="2109" y="1921"/>
                  </a:lnTo>
                  <a:lnTo>
                    <a:pt x="2104" y="1928"/>
                  </a:lnTo>
                  <a:lnTo>
                    <a:pt x="2103" y="1933"/>
                  </a:lnTo>
                  <a:lnTo>
                    <a:pt x="2097" y="1933"/>
                  </a:lnTo>
                  <a:lnTo>
                    <a:pt x="2091" y="1937"/>
                  </a:lnTo>
                  <a:lnTo>
                    <a:pt x="2085" y="1944"/>
                  </a:lnTo>
                  <a:lnTo>
                    <a:pt x="2081" y="1951"/>
                  </a:lnTo>
                  <a:lnTo>
                    <a:pt x="2075" y="1956"/>
                  </a:lnTo>
                  <a:lnTo>
                    <a:pt x="2071" y="1963"/>
                  </a:lnTo>
                  <a:lnTo>
                    <a:pt x="2065" y="1969"/>
                  </a:lnTo>
                  <a:lnTo>
                    <a:pt x="2060" y="1976"/>
                  </a:lnTo>
                  <a:lnTo>
                    <a:pt x="2054" y="1979"/>
                  </a:lnTo>
                  <a:lnTo>
                    <a:pt x="2051" y="1986"/>
                  </a:lnTo>
                  <a:lnTo>
                    <a:pt x="2044" y="1992"/>
                  </a:lnTo>
                  <a:lnTo>
                    <a:pt x="2041" y="1997"/>
                  </a:lnTo>
                  <a:lnTo>
                    <a:pt x="2036" y="2004"/>
                  </a:lnTo>
                  <a:lnTo>
                    <a:pt x="2033" y="2011"/>
                  </a:lnTo>
                  <a:lnTo>
                    <a:pt x="2031" y="2018"/>
                  </a:lnTo>
                  <a:lnTo>
                    <a:pt x="2027" y="2025"/>
                  </a:lnTo>
                  <a:lnTo>
                    <a:pt x="2022" y="2032"/>
                  </a:lnTo>
                  <a:lnTo>
                    <a:pt x="2017" y="2037"/>
                  </a:lnTo>
                  <a:lnTo>
                    <a:pt x="2014" y="2045"/>
                  </a:lnTo>
                  <a:lnTo>
                    <a:pt x="2008" y="2051"/>
                  </a:lnTo>
                  <a:lnTo>
                    <a:pt x="2006" y="2054"/>
                  </a:lnTo>
                  <a:lnTo>
                    <a:pt x="2001" y="2061"/>
                  </a:lnTo>
                  <a:lnTo>
                    <a:pt x="1996" y="2068"/>
                  </a:lnTo>
                  <a:lnTo>
                    <a:pt x="1993" y="2075"/>
                  </a:lnTo>
                  <a:lnTo>
                    <a:pt x="1991" y="2081"/>
                  </a:lnTo>
                  <a:lnTo>
                    <a:pt x="1984" y="2085"/>
                  </a:lnTo>
                  <a:lnTo>
                    <a:pt x="1991" y="2089"/>
                  </a:lnTo>
                  <a:lnTo>
                    <a:pt x="1991" y="2090"/>
                  </a:lnTo>
                  <a:lnTo>
                    <a:pt x="1986" y="2097"/>
                  </a:lnTo>
                  <a:lnTo>
                    <a:pt x="1982" y="2103"/>
                  </a:lnTo>
                  <a:lnTo>
                    <a:pt x="1978" y="2110"/>
                  </a:lnTo>
                  <a:lnTo>
                    <a:pt x="1976" y="2117"/>
                  </a:lnTo>
                  <a:lnTo>
                    <a:pt x="1973" y="2118"/>
                  </a:lnTo>
                  <a:lnTo>
                    <a:pt x="1967" y="2121"/>
                  </a:lnTo>
                  <a:lnTo>
                    <a:pt x="1960" y="2119"/>
                  </a:lnTo>
                  <a:lnTo>
                    <a:pt x="1956" y="2126"/>
                  </a:lnTo>
                  <a:lnTo>
                    <a:pt x="1950" y="2132"/>
                  </a:lnTo>
                  <a:lnTo>
                    <a:pt x="1944" y="2134"/>
                  </a:lnTo>
                  <a:lnTo>
                    <a:pt x="1938" y="2137"/>
                  </a:lnTo>
                  <a:lnTo>
                    <a:pt x="1932" y="2139"/>
                  </a:lnTo>
                  <a:lnTo>
                    <a:pt x="1926" y="2140"/>
                  </a:lnTo>
                  <a:lnTo>
                    <a:pt x="1925" y="2140"/>
                  </a:lnTo>
                  <a:lnTo>
                    <a:pt x="1919" y="2139"/>
                  </a:lnTo>
                  <a:lnTo>
                    <a:pt x="1907" y="2139"/>
                  </a:lnTo>
                  <a:lnTo>
                    <a:pt x="1900" y="2140"/>
                  </a:lnTo>
                  <a:lnTo>
                    <a:pt x="1894" y="2140"/>
                  </a:lnTo>
                  <a:lnTo>
                    <a:pt x="1888" y="2141"/>
                  </a:lnTo>
                  <a:lnTo>
                    <a:pt x="1876" y="2141"/>
                  </a:lnTo>
                  <a:lnTo>
                    <a:pt x="1869" y="2141"/>
                  </a:lnTo>
                  <a:lnTo>
                    <a:pt x="1863" y="2142"/>
                  </a:lnTo>
                  <a:lnTo>
                    <a:pt x="1857" y="2143"/>
                  </a:lnTo>
                  <a:lnTo>
                    <a:pt x="1851" y="2146"/>
                  </a:lnTo>
                  <a:lnTo>
                    <a:pt x="1845" y="2147"/>
                  </a:lnTo>
                  <a:lnTo>
                    <a:pt x="1838" y="2149"/>
                  </a:lnTo>
                  <a:lnTo>
                    <a:pt x="1833" y="2151"/>
                  </a:lnTo>
                  <a:lnTo>
                    <a:pt x="1826" y="2155"/>
                  </a:lnTo>
                  <a:lnTo>
                    <a:pt x="1815" y="2162"/>
                  </a:lnTo>
                  <a:lnTo>
                    <a:pt x="1807" y="2165"/>
                  </a:lnTo>
                  <a:lnTo>
                    <a:pt x="1802" y="2170"/>
                  </a:lnTo>
                  <a:lnTo>
                    <a:pt x="1796" y="2174"/>
                  </a:lnTo>
                  <a:lnTo>
                    <a:pt x="1790" y="2179"/>
                  </a:lnTo>
                  <a:lnTo>
                    <a:pt x="1784" y="2182"/>
                  </a:lnTo>
                  <a:lnTo>
                    <a:pt x="1777" y="2187"/>
                  </a:lnTo>
                  <a:lnTo>
                    <a:pt x="1771" y="2191"/>
                  </a:lnTo>
                  <a:lnTo>
                    <a:pt x="1766" y="2196"/>
                  </a:lnTo>
                  <a:lnTo>
                    <a:pt x="1759" y="2201"/>
                  </a:lnTo>
                  <a:lnTo>
                    <a:pt x="1754" y="2205"/>
                  </a:lnTo>
                  <a:lnTo>
                    <a:pt x="1746" y="2210"/>
                  </a:lnTo>
                  <a:lnTo>
                    <a:pt x="1744" y="2209"/>
                  </a:lnTo>
                  <a:lnTo>
                    <a:pt x="1737" y="2210"/>
                  </a:lnTo>
                  <a:lnTo>
                    <a:pt x="1732" y="2211"/>
                  </a:lnTo>
                  <a:lnTo>
                    <a:pt x="1726" y="2211"/>
                  </a:lnTo>
                  <a:lnTo>
                    <a:pt x="1719" y="2213"/>
                  </a:lnTo>
                  <a:lnTo>
                    <a:pt x="1713" y="2211"/>
                  </a:lnTo>
                  <a:lnTo>
                    <a:pt x="1707" y="2214"/>
                  </a:lnTo>
                  <a:lnTo>
                    <a:pt x="1708" y="2221"/>
                  </a:lnTo>
                  <a:lnTo>
                    <a:pt x="1707" y="2228"/>
                  </a:lnTo>
                  <a:lnTo>
                    <a:pt x="1713" y="2223"/>
                  </a:lnTo>
                  <a:lnTo>
                    <a:pt x="1719" y="2221"/>
                  </a:lnTo>
                  <a:lnTo>
                    <a:pt x="1717" y="2227"/>
                  </a:lnTo>
                  <a:lnTo>
                    <a:pt x="1711" y="2234"/>
                  </a:lnTo>
                  <a:lnTo>
                    <a:pt x="1708" y="2240"/>
                  </a:lnTo>
                  <a:lnTo>
                    <a:pt x="1703" y="2245"/>
                  </a:lnTo>
                  <a:lnTo>
                    <a:pt x="1703" y="2240"/>
                  </a:lnTo>
                  <a:lnTo>
                    <a:pt x="1701" y="2234"/>
                  </a:lnTo>
                  <a:lnTo>
                    <a:pt x="1702" y="2227"/>
                  </a:lnTo>
                  <a:lnTo>
                    <a:pt x="1697" y="2220"/>
                  </a:lnTo>
                  <a:lnTo>
                    <a:pt x="1690" y="2226"/>
                  </a:lnTo>
                  <a:lnTo>
                    <a:pt x="1684" y="2227"/>
                  </a:lnTo>
                  <a:lnTo>
                    <a:pt x="1685" y="2220"/>
                  </a:lnTo>
                  <a:lnTo>
                    <a:pt x="1685" y="2213"/>
                  </a:lnTo>
                  <a:lnTo>
                    <a:pt x="1686" y="2206"/>
                  </a:lnTo>
                  <a:lnTo>
                    <a:pt x="1680" y="2207"/>
                  </a:lnTo>
                  <a:lnTo>
                    <a:pt x="1674" y="2209"/>
                  </a:lnTo>
                  <a:lnTo>
                    <a:pt x="1673" y="2202"/>
                  </a:lnTo>
                  <a:lnTo>
                    <a:pt x="1671" y="2196"/>
                  </a:lnTo>
                  <a:lnTo>
                    <a:pt x="1674" y="2188"/>
                  </a:lnTo>
                  <a:lnTo>
                    <a:pt x="1681" y="2187"/>
                  </a:lnTo>
                  <a:lnTo>
                    <a:pt x="1683" y="2180"/>
                  </a:lnTo>
                  <a:lnTo>
                    <a:pt x="1682" y="2174"/>
                  </a:lnTo>
                  <a:lnTo>
                    <a:pt x="1676" y="2174"/>
                  </a:lnTo>
                  <a:lnTo>
                    <a:pt x="1670" y="2175"/>
                  </a:lnTo>
                  <a:lnTo>
                    <a:pt x="1665" y="2181"/>
                  </a:lnTo>
                  <a:lnTo>
                    <a:pt x="1659" y="2188"/>
                  </a:lnTo>
                  <a:lnTo>
                    <a:pt x="1653" y="2190"/>
                  </a:lnTo>
                  <a:lnTo>
                    <a:pt x="1648" y="2195"/>
                  </a:lnTo>
                  <a:lnTo>
                    <a:pt x="1640" y="2195"/>
                  </a:lnTo>
                  <a:lnTo>
                    <a:pt x="1638" y="2188"/>
                  </a:lnTo>
                  <a:lnTo>
                    <a:pt x="1635" y="2181"/>
                  </a:lnTo>
                  <a:lnTo>
                    <a:pt x="1641" y="2186"/>
                  </a:lnTo>
                  <a:lnTo>
                    <a:pt x="1646" y="2185"/>
                  </a:lnTo>
                  <a:lnTo>
                    <a:pt x="1653" y="2179"/>
                  </a:lnTo>
                  <a:lnTo>
                    <a:pt x="1658" y="2174"/>
                  </a:lnTo>
                  <a:lnTo>
                    <a:pt x="1661" y="2171"/>
                  </a:lnTo>
                  <a:lnTo>
                    <a:pt x="1668" y="2165"/>
                  </a:lnTo>
                  <a:lnTo>
                    <a:pt x="1669" y="2158"/>
                  </a:lnTo>
                  <a:lnTo>
                    <a:pt x="1666" y="2153"/>
                  </a:lnTo>
                  <a:lnTo>
                    <a:pt x="1665" y="2145"/>
                  </a:lnTo>
                  <a:lnTo>
                    <a:pt x="1658" y="2147"/>
                  </a:lnTo>
                  <a:lnTo>
                    <a:pt x="1652" y="2153"/>
                  </a:lnTo>
                  <a:lnTo>
                    <a:pt x="1646" y="2156"/>
                  </a:lnTo>
                  <a:lnTo>
                    <a:pt x="1640" y="2158"/>
                  </a:lnTo>
                  <a:lnTo>
                    <a:pt x="1634" y="2161"/>
                  </a:lnTo>
                  <a:lnTo>
                    <a:pt x="1628" y="2165"/>
                  </a:lnTo>
                  <a:lnTo>
                    <a:pt x="1622" y="2169"/>
                  </a:lnTo>
                  <a:lnTo>
                    <a:pt x="1628" y="2170"/>
                  </a:lnTo>
                  <a:lnTo>
                    <a:pt x="1634" y="2169"/>
                  </a:lnTo>
                  <a:lnTo>
                    <a:pt x="1640" y="2172"/>
                  </a:lnTo>
                  <a:lnTo>
                    <a:pt x="1634" y="2178"/>
                  </a:lnTo>
                  <a:lnTo>
                    <a:pt x="1628" y="2178"/>
                  </a:lnTo>
                  <a:lnTo>
                    <a:pt x="1621" y="2179"/>
                  </a:lnTo>
                  <a:lnTo>
                    <a:pt x="1615" y="2181"/>
                  </a:lnTo>
                  <a:lnTo>
                    <a:pt x="1614" y="2182"/>
                  </a:lnTo>
                  <a:lnTo>
                    <a:pt x="1608" y="2186"/>
                  </a:lnTo>
                  <a:lnTo>
                    <a:pt x="1601" y="2188"/>
                  </a:lnTo>
                  <a:lnTo>
                    <a:pt x="1595" y="2193"/>
                  </a:lnTo>
                  <a:lnTo>
                    <a:pt x="1589" y="2195"/>
                  </a:lnTo>
                  <a:lnTo>
                    <a:pt x="1583" y="2201"/>
                  </a:lnTo>
                  <a:lnTo>
                    <a:pt x="1577" y="2205"/>
                  </a:lnTo>
                  <a:lnTo>
                    <a:pt x="1570" y="2210"/>
                  </a:lnTo>
                  <a:lnTo>
                    <a:pt x="1564" y="2212"/>
                  </a:lnTo>
                  <a:lnTo>
                    <a:pt x="1559" y="2215"/>
                  </a:lnTo>
                  <a:lnTo>
                    <a:pt x="1552" y="2219"/>
                  </a:lnTo>
                  <a:lnTo>
                    <a:pt x="1547" y="2223"/>
                  </a:lnTo>
                  <a:lnTo>
                    <a:pt x="1544" y="2218"/>
                  </a:lnTo>
                  <a:lnTo>
                    <a:pt x="1537" y="2215"/>
                  </a:lnTo>
                  <a:lnTo>
                    <a:pt x="1531" y="2213"/>
                  </a:lnTo>
                  <a:lnTo>
                    <a:pt x="1527" y="2206"/>
                  </a:lnTo>
                  <a:lnTo>
                    <a:pt x="1521" y="2204"/>
                  </a:lnTo>
                  <a:lnTo>
                    <a:pt x="1515" y="2201"/>
                  </a:lnTo>
                  <a:lnTo>
                    <a:pt x="1509" y="2195"/>
                  </a:lnTo>
                  <a:lnTo>
                    <a:pt x="1504" y="2188"/>
                  </a:lnTo>
                  <a:lnTo>
                    <a:pt x="1498" y="2185"/>
                  </a:lnTo>
                  <a:lnTo>
                    <a:pt x="1492" y="2185"/>
                  </a:lnTo>
                  <a:lnTo>
                    <a:pt x="1486" y="2187"/>
                  </a:lnTo>
                  <a:lnTo>
                    <a:pt x="1479" y="2185"/>
                  </a:lnTo>
                  <a:lnTo>
                    <a:pt x="1473" y="2179"/>
                  </a:lnTo>
                  <a:lnTo>
                    <a:pt x="1467" y="2177"/>
                  </a:lnTo>
                  <a:lnTo>
                    <a:pt x="1461" y="2177"/>
                  </a:lnTo>
                  <a:lnTo>
                    <a:pt x="1456" y="2180"/>
                  </a:lnTo>
                  <a:lnTo>
                    <a:pt x="1449" y="2187"/>
                  </a:lnTo>
                  <a:lnTo>
                    <a:pt x="1443" y="2185"/>
                  </a:lnTo>
                  <a:lnTo>
                    <a:pt x="1437" y="2186"/>
                  </a:lnTo>
                  <a:lnTo>
                    <a:pt x="1440" y="2179"/>
                  </a:lnTo>
                  <a:lnTo>
                    <a:pt x="1437" y="2172"/>
                  </a:lnTo>
                  <a:lnTo>
                    <a:pt x="1432" y="2165"/>
                  </a:lnTo>
                  <a:lnTo>
                    <a:pt x="1426" y="2161"/>
                  </a:lnTo>
                  <a:lnTo>
                    <a:pt x="1425" y="2161"/>
                  </a:lnTo>
                  <a:lnTo>
                    <a:pt x="1418" y="2161"/>
                  </a:lnTo>
                  <a:lnTo>
                    <a:pt x="1412" y="2161"/>
                  </a:lnTo>
                  <a:lnTo>
                    <a:pt x="1406" y="2158"/>
                  </a:lnTo>
                  <a:lnTo>
                    <a:pt x="1400" y="2151"/>
                  </a:lnTo>
                  <a:lnTo>
                    <a:pt x="1396" y="2143"/>
                  </a:lnTo>
                  <a:lnTo>
                    <a:pt x="1396" y="2135"/>
                  </a:lnTo>
                  <a:lnTo>
                    <a:pt x="1395" y="2129"/>
                  </a:lnTo>
                  <a:lnTo>
                    <a:pt x="1391" y="2122"/>
                  </a:lnTo>
                  <a:lnTo>
                    <a:pt x="1391" y="2115"/>
                  </a:lnTo>
                  <a:lnTo>
                    <a:pt x="1387" y="2116"/>
                  </a:lnTo>
                  <a:lnTo>
                    <a:pt x="1386" y="2113"/>
                  </a:lnTo>
                  <a:lnTo>
                    <a:pt x="1385" y="2106"/>
                  </a:lnTo>
                  <a:lnTo>
                    <a:pt x="1383" y="2100"/>
                  </a:lnTo>
                  <a:lnTo>
                    <a:pt x="1383" y="2092"/>
                  </a:lnTo>
                  <a:lnTo>
                    <a:pt x="1387" y="2085"/>
                  </a:lnTo>
                  <a:lnTo>
                    <a:pt x="1388" y="2080"/>
                  </a:lnTo>
                  <a:lnTo>
                    <a:pt x="1389" y="2073"/>
                  </a:lnTo>
                  <a:lnTo>
                    <a:pt x="1395" y="2069"/>
                  </a:lnTo>
                  <a:lnTo>
                    <a:pt x="1402" y="2064"/>
                  </a:lnTo>
                  <a:lnTo>
                    <a:pt x="1404" y="2059"/>
                  </a:lnTo>
                  <a:lnTo>
                    <a:pt x="1407" y="2052"/>
                  </a:lnTo>
                  <a:lnTo>
                    <a:pt x="1409" y="2045"/>
                  </a:lnTo>
                  <a:lnTo>
                    <a:pt x="1410" y="2040"/>
                  </a:lnTo>
                  <a:lnTo>
                    <a:pt x="1410" y="2032"/>
                  </a:lnTo>
                  <a:lnTo>
                    <a:pt x="1410" y="2025"/>
                  </a:lnTo>
                  <a:lnTo>
                    <a:pt x="1410" y="2012"/>
                  </a:lnTo>
                  <a:lnTo>
                    <a:pt x="1410" y="2005"/>
                  </a:lnTo>
                  <a:lnTo>
                    <a:pt x="1407" y="1998"/>
                  </a:lnTo>
                  <a:lnTo>
                    <a:pt x="1406" y="1992"/>
                  </a:lnTo>
                  <a:lnTo>
                    <a:pt x="1403" y="1985"/>
                  </a:lnTo>
                  <a:lnTo>
                    <a:pt x="1399" y="1978"/>
                  </a:lnTo>
                  <a:lnTo>
                    <a:pt x="1394" y="1971"/>
                  </a:lnTo>
                  <a:lnTo>
                    <a:pt x="1387" y="1964"/>
                  </a:lnTo>
                  <a:lnTo>
                    <a:pt x="1395" y="1970"/>
                  </a:lnTo>
                  <a:lnTo>
                    <a:pt x="1399" y="1977"/>
                  </a:lnTo>
                  <a:lnTo>
                    <a:pt x="1403" y="1984"/>
                  </a:lnTo>
                  <a:lnTo>
                    <a:pt x="1407" y="1990"/>
                  </a:lnTo>
                  <a:lnTo>
                    <a:pt x="1409" y="1997"/>
                  </a:lnTo>
                  <a:lnTo>
                    <a:pt x="1410" y="2004"/>
                  </a:lnTo>
                  <a:lnTo>
                    <a:pt x="1411" y="2008"/>
                  </a:lnTo>
                  <a:lnTo>
                    <a:pt x="1411" y="2014"/>
                  </a:lnTo>
                  <a:lnTo>
                    <a:pt x="1413" y="2008"/>
                  </a:lnTo>
                  <a:lnTo>
                    <a:pt x="1413" y="2002"/>
                  </a:lnTo>
                  <a:lnTo>
                    <a:pt x="1411" y="1995"/>
                  </a:lnTo>
                  <a:lnTo>
                    <a:pt x="1408" y="1988"/>
                  </a:lnTo>
                  <a:lnTo>
                    <a:pt x="1405" y="1981"/>
                  </a:lnTo>
                  <a:lnTo>
                    <a:pt x="1400" y="1974"/>
                  </a:lnTo>
                  <a:lnTo>
                    <a:pt x="1395" y="1968"/>
                  </a:lnTo>
                  <a:lnTo>
                    <a:pt x="1399" y="1962"/>
                  </a:lnTo>
                  <a:lnTo>
                    <a:pt x="1405" y="1960"/>
                  </a:lnTo>
                  <a:lnTo>
                    <a:pt x="1405" y="1968"/>
                  </a:lnTo>
                  <a:lnTo>
                    <a:pt x="1404" y="1974"/>
                  </a:lnTo>
                  <a:lnTo>
                    <a:pt x="1410" y="1971"/>
                  </a:lnTo>
                  <a:lnTo>
                    <a:pt x="1411" y="1964"/>
                  </a:lnTo>
                  <a:lnTo>
                    <a:pt x="1411" y="1957"/>
                  </a:lnTo>
                  <a:lnTo>
                    <a:pt x="1418" y="1955"/>
                  </a:lnTo>
                  <a:lnTo>
                    <a:pt x="1420" y="1949"/>
                  </a:lnTo>
                  <a:lnTo>
                    <a:pt x="1419" y="1948"/>
                  </a:lnTo>
                  <a:lnTo>
                    <a:pt x="1413" y="1944"/>
                  </a:lnTo>
                  <a:lnTo>
                    <a:pt x="1407" y="1949"/>
                  </a:lnTo>
                  <a:lnTo>
                    <a:pt x="1400" y="1949"/>
                  </a:lnTo>
                  <a:lnTo>
                    <a:pt x="1395" y="1954"/>
                  </a:lnTo>
                  <a:lnTo>
                    <a:pt x="1396" y="1960"/>
                  </a:lnTo>
                  <a:lnTo>
                    <a:pt x="1390" y="1959"/>
                  </a:lnTo>
                  <a:lnTo>
                    <a:pt x="1383" y="1960"/>
                  </a:lnTo>
                  <a:lnTo>
                    <a:pt x="1390" y="1963"/>
                  </a:lnTo>
                  <a:lnTo>
                    <a:pt x="1384" y="1962"/>
                  </a:lnTo>
                  <a:lnTo>
                    <a:pt x="1378" y="1962"/>
                  </a:lnTo>
                  <a:lnTo>
                    <a:pt x="1372" y="1963"/>
                  </a:lnTo>
                  <a:lnTo>
                    <a:pt x="1366" y="1969"/>
                  </a:lnTo>
                  <a:lnTo>
                    <a:pt x="1359" y="1971"/>
                  </a:lnTo>
                  <a:lnTo>
                    <a:pt x="1353" y="1971"/>
                  </a:lnTo>
                  <a:lnTo>
                    <a:pt x="1347" y="1970"/>
                  </a:lnTo>
                  <a:lnTo>
                    <a:pt x="1343" y="1972"/>
                  </a:lnTo>
                  <a:lnTo>
                    <a:pt x="1337" y="1968"/>
                  </a:lnTo>
                  <a:lnTo>
                    <a:pt x="1343" y="1962"/>
                  </a:lnTo>
                  <a:lnTo>
                    <a:pt x="1349" y="1959"/>
                  </a:lnTo>
                  <a:lnTo>
                    <a:pt x="1355" y="1955"/>
                  </a:lnTo>
                  <a:lnTo>
                    <a:pt x="1361" y="1949"/>
                  </a:lnTo>
                  <a:lnTo>
                    <a:pt x="1368" y="1945"/>
                  </a:lnTo>
                  <a:lnTo>
                    <a:pt x="1371" y="1938"/>
                  </a:lnTo>
                  <a:lnTo>
                    <a:pt x="1374" y="1932"/>
                  </a:lnTo>
                  <a:lnTo>
                    <a:pt x="1378" y="1925"/>
                  </a:lnTo>
                  <a:lnTo>
                    <a:pt x="1382" y="1919"/>
                  </a:lnTo>
                  <a:lnTo>
                    <a:pt x="1383" y="1912"/>
                  </a:lnTo>
                  <a:lnTo>
                    <a:pt x="1386" y="1904"/>
                  </a:lnTo>
                  <a:lnTo>
                    <a:pt x="1389" y="1898"/>
                  </a:lnTo>
                  <a:lnTo>
                    <a:pt x="1388" y="1890"/>
                  </a:lnTo>
                  <a:lnTo>
                    <a:pt x="1386" y="1884"/>
                  </a:lnTo>
                  <a:lnTo>
                    <a:pt x="1383" y="1877"/>
                  </a:lnTo>
                  <a:lnTo>
                    <a:pt x="1385" y="1871"/>
                  </a:lnTo>
                  <a:lnTo>
                    <a:pt x="1385" y="1864"/>
                  </a:lnTo>
                  <a:lnTo>
                    <a:pt x="1385" y="1858"/>
                  </a:lnTo>
                  <a:lnTo>
                    <a:pt x="1383" y="1850"/>
                  </a:lnTo>
                  <a:lnTo>
                    <a:pt x="1378" y="1856"/>
                  </a:lnTo>
                  <a:lnTo>
                    <a:pt x="1375" y="1864"/>
                  </a:lnTo>
                  <a:lnTo>
                    <a:pt x="1370" y="1871"/>
                  </a:lnTo>
                  <a:lnTo>
                    <a:pt x="1364" y="1875"/>
                  </a:lnTo>
                  <a:lnTo>
                    <a:pt x="1358" y="1882"/>
                  </a:lnTo>
                  <a:lnTo>
                    <a:pt x="1357" y="1889"/>
                  </a:lnTo>
                  <a:lnTo>
                    <a:pt x="1356" y="1890"/>
                  </a:lnTo>
                  <a:lnTo>
                    <a:pt x="1352" y="1897"/>
                  </a:lnTo>
                  <a:lnTo>
                    <a:pt x="1348" y="1904"/>
                  </a:lnTo>
                  <a:lnTo>
                    <a:pt x="1343" y="1911"/>
                  </a:lnTo>
                  <a:lnTo>
                    <a:pt x="1339" y="1917"/>
                  </a:lnTo>
                  <a:lnTo>
                    <a:pt x="1334" y="1924"/>
                  </a:lnTo>
                  <a:lnTo>
                    <a:pt x="1329" y="1931"/>
                  </a:lnTo>
                  <a:lnTo>
                    <a:pt x="1323" y="1932"/>
                  </a:lnTo>
                  <a:lnTo>
                    <a:pt x="1317" y="1929"/>
                  </a:lnTo>
                  <a:lnTo>
                    <a:pt x="1311" y="1929"/>
                  </a:lnTo>
                  <a:lnTo>
                    <a:pt x="1305" y="1932"/>
                  </a:lnTo>
                  <a:lnTo>
                    <a:pt x="1298" y="1933"/>
                  </a:lnTo>
                  <a:lnTo>
                    <a:pt x="1292" y="1938"/>
                  </a:lnTo>
                  <a:lnTo>
                    <a:pt x="1286" y="1937"/>
                  </a:lnTo>
                  <a:lnTo>
                    <a:pt x="1280" y="1941"/>
                  </a:lnTo>
                  <a:lnTo>
                    <a:pt x="1273" y="1941"/>
                  </a:lnTo>
                  <a:lnTo>
                    <a:pt x="1277" y="1936"/>
                  </a:lnTo>
                  <a:lnTo>
                    <a:pt x="1283" y="1931"/>
                  </a:lnTo>
                  <a:lnTo>
                    <a:pt x="1287" y="1924"/>
                  </a:lnTo>
                  <a:lnTo>
                    <a:pt x="1290" y="1917"/>
                  </a:lnTo>
                  <a:lnTo>
                    <a:pt x="1296" y="1912"/>
                  </a:lnTo>
                  <a:lnTo>
                    <a:pt x="1302" y="1913"/>
                  </a:lnTo>
                  <a:lnTo>
                    <a:pt x="1309" y="1912"/>
                  </a:lnTo>
                  <a:lnTo>
                    <a:pt x="1315" y="1915"/>
                  </a:lnTo>
                  <a:lnTo>
                    <a:pt x="1320" y="1913"/>
                  </a:lnTo>
                  <a:lnTo>
                    <a:pt x="1324" y="1906"/>
                  </a:lnTo>
                  <a:lnTo>
                    <a:pt x="1328" y="1899"/>
                  </a:lnTo>
                  <a:lnTo>
                    <a:pt x="1331" y="1892"/>
                  </a:lnTo>
                  <a:lnTo>
                    <a:pt x="1335" y="1885"/>
                  </a:lnTo>
                  <a:lnTo>
                    <a:pt x="1337" y="1877"/>
                  </a:lnTo>
                  <a:lnTo>
                    <a:pt x="1338" y="1872"/>
                  </a:lnTo>
                  <a:lnTo>
                    <a:pt x="1342" y="1866"/>
                  </a:lnTo>
                  <a:lnTo>
                    <a:pt x="1344" y="1858"/>
                  </a:lnTo>
                  <a:lnTo>
                    <a:pt x="1348" y="1851"/>
                  </a:lnTo>
                  <a:lnTo>
                    <a:pt x="1353" y="1845"/>
                  </a:lnTo>
                  <a:lnTo>
                    <a:pt x="1355" y="1839"/>
                  </a:lnTo>
                  <a:lnTo>
                    <a:pt x="1361" y="1834"/>
                  </a:lnTo>
                  <a:lnTo>
                    <a:pt x="1365" y="1827"/>
                  </a:lnTo>
                  <a:lnTo>
                    <a:pt x="1371" y="1824"/>
                  </a:lnTo>
                  <a:lnTo>
                    <a:pt x="1378" y="1816"/>
                  </a:lnTo>
                  <a:lnTo>
                    <a:pt x="1383" y="1812"/>
                  </a:lnTo>
                  <a:lnTo>
                    <a:pt x="1389" y="1808"/>
                  </a:lnTo>
                  <a:lnTo>
                    <a:pt x="1394" y="1802"/>
                  </a:lnTo>
                  <a:lnTo>
                    <a:pt x="1394" y="1795"/>
                  </a:lnTo>
                  <a:lnTo>
                    <a:pt x="1395" y="1788"/>
                  </a:lnTo>
                  <a:lnTo>
                    <a:pt x="1394" y="1782"/>
                  </a:lnTo>
                  <a:lnTo>
                    <a:pt x="1399" y="1776"/>
                  </a:lnTo>
                  <a:lnTo>
                    <a:pt x="1405" y="1772"/>
                  </a:lnTo>
                  <a:lnTo>
                    <a:pt x="1411" y="1768"/>
                  </a:lnTo>
                  <a:lnTo>
                    <a:pt x="1409" y="1761"/>
                  </a:lnTo>
                  <a:lnTo>
                    <a:pt x="1410" y="1754"/>
                  </a:lnTo>
                  <a:lnTo>
                    <a:pt x="1410" y="1747"/>
                  </a:lnTo>
                  <a:lnTo>
                    <a:pt x="1414" y="1740"/>
                  </a:lnTo>
                  <a:lnTo>
                    <a:pt x="1411" y="1734"/>
                  </a:lnTo>
                  <a:lnTo>
                    <a:pt x="1412" y="1728"/>
                  </a:lnTo>
                  <a:lnTo>
                    <a:pt x="1409" y="1727"/>
                  </a:lnTo>
                  <a:lnTo>
                    <a:pt x="1406" y="1734"/>
                  </a:lnTo>
                  <a:lnTo>
                    <a:pt x="1407" y="1740"/>
                  </a:lnTo>
                  <a:lnTo>
                    <a:pt x="1405" y="1747"/>
                  </a:lnTo>
                  <a:lnTo>
                    <a:pt x="1400" y="1754"/>
                  </a:lnTo>
                  <a:lnTo>
                    <a:pt x="1394" y="1759"/>
                  </a:lnTo>
                  <a:lnTo>
                    <a:pt x="1387" y="1760"/>
                  </a:lnTo>
                  <a:lnTo>
                    <a:pt x="1382" y="1767"/>
                  </a:lnTo>
                  <a:lnTo>
                    <a:pt x="1376" y="1771"/>
                  </a:lnTo>
                  <a:lnTo>
                    <a:pt x="1372" y="1778"/>
                  </a:lnTo>
                  <a:lnTo>
                    <a:pt x="1366" y="1785"/>
                  </a:lnTo>
                  <a:lnTo>
                    <a:pt x="1362" y="1792"/>
                  </a:lnTo>
                  <a:lnTo>
                    <a:pt x="1356" y="1799"/>
                  </a:lnTo>
                  <a:lnTo>
                    <a:pt x="1352" y="1804"/>
                  </a:lnTo>
                  <a:lnTo>
                    <a:pt x="1346" y="1811"/>
                  </a:lnTo>
                  <a:lnTo>
                    <a:pt x="1340" y="1817"/>
                  </a:lnTo>
                  <a:lnTo>
                    <a:pt x="1334" y="1817"/>
                  </a:lnTo>
                  <a:lnTo>
                    <a:pt x="1327" y="1816"/>
                  </a:lnTo>
                  <a:lnTo>
                    <a:pt x="1325" y="1822"/>
                  </a:lnTo>
                  <a:lnTo>
                    <a:pt x="1313" y="1827"/>
                  </a:lnTo>
                  <a:lnTo>
                    <a:pt x="1308" y="1831"/>
                  </a:lnTo>
                  <a:lnTo>
                    <a:pt x="1300" y="1833"/>
                  </a:lnTo>
                  <a:lnTo>
                    <a:pt x="1295" y="1839"/>
                  </a:lnTo>
                  <a:lnTo>
                    <a:pt x="1289" y="1842"/>
                  </a:lnTo>
                  <a:lnTo>
                    <a:pt x="1283" y="1845"/>
                  </a:lnTo>
                  <a:lnTo>
                    <a:pt x="1278" y="1852"/>
                  </a:lnTo>
                  <a:lnTo>
                    <a:pt x="1265" y="1866"/>
                  </a:lnTo>
                  <a:lnTo>
                    <a:pt x="1260" y="1868"/>
                  </a:lnTo>
                  <a:lnTo>
                    <a:pt x="1257" y="1875"/>
                  </a:lnTo>
                  <a:lnTo>
                    <a:pt x="1253" y="1882"/>
                  </a:lnTo>
                  <a:lnTo>
                    <a:pt x="1247" y="1881"/>
                  </a:lnTo>
                  <a:lnTo>
                    <a:pt x="1241" y="1884"/>
                  </a:lnTo>
                  <a:lnTo>
                    <a:pt x="1235" y="1891"/>
                  </a:lnTo>
                  <a:lnTo>
                    <a:pt x="1233" y="1898"/>
                  </a:lnTo>
                  <a:lnTo>
                    <a:pt x="1228" y="1905"/>
                  </a:lnTo>
                  <a:lnTo>
                    <a:pt x="1234" y="1903"/>
                  </a:lnTo>
                  <a:lnTo>
                    <a:pt x="1240" y="1899"/>
                  </a:lnTo>
                  <a:lnTo>
                    <a:pt x="1236" y="1907"/>
                  </a:lnTo>
                  <a:lnTo>
                    <a:pt x="1234" y="1914"/>
                  </a:lnTo>
                  <a:lnTo>
                    <a:pt x="1229" y="1920"/>
                  </a:lnTo>
                  <a:lnTo>
                    <a:pt x="1227" y="1915"/>
                  </a:lnTo>
                  <a:lnTo>
                    <a:pt x="1223" y="1908"/>
                  </a:lnTo>
                  <a:lnTo>
                    <a:pt x="1218" y="1911"/>
                  </a:lnTo>
                  <a:lnTo>
                    <a:pt x="1211" y="1909"/>
                  </a:lnTo>
                  <a:lnTo>
                    <a:pt x="1208" y="1903"/>
                  </a:lnTo>
                  <a:lnTo>
                    <a:pt x="1205" y="1896"/>
                  </a:lnTo>
                  <a:lnTo>
                    <a:pt x="1203" y="1889"/>
                  </a:lnTo>
                  <a:lnTo>
                    <a:pt x="1197" y="1885"/>
                  </a:lnTo>
                  <a:lnTo>
                    <a:pt x="1191" y="1887"/>
                  </a:lnTo>
                  <a:lnTo>
                    <a:pt x="1196" y="1880"/>
                  </a:lnTo>
                  <a:lnTo>
                    <a:pt x="1202" y="1874"/>
                  </a:lnTo>
                  <a:lnTo>
                    <a:pt x="1202" y="1881"/>
                  </a:lnTo>
                  <a:lnTo>
                    <a:pt x="1209" y="1884"/>
                  </a:lnTo>
                  <a:lnTo>
                    <a:pt x="1211" y="1877"/>
                  </a:lnTo>
                  <a:lnTo>
                    <a:pt x="1212" y="1871"/>
                  </a:lnTo>
                  <a:lnTo>
                    <a:pt x="1215" y="1864"/>
                  </a:lnTo>
                  <a:lnTo>
                    <a:pt x="1215" y="1857"/>
                  </a:lnTo>
                  <a:lnTo>
                    <a:pt x="1215" y="1850"/>
                  </a:lnTo>
                  <a:lnTo>
                    <a:pt x="1217" y="1843"/>
                  </a:lnTo>
                  <a:lnTo>
                    <a:pt x="1217" y="1835"/>
                  </a:lnTo>
                  <a:lnTo>
                    <a:pt x="1213" y="1828"/>
                  </a:lnTo>
                  <a:lnTo>
                    <a:pt x="1210" y="1822"/>
                  </a:lnTo>
                  <a:lnTo>
                    <a:pt x="1206" y="1815"/>
                  </a:lnTo>
                  <a:lnTo>
                    <a:pt x="1205" y="1808"/>
                  </a:lnTo>
                  <a:lnTo>
                    <a:pt x="1208" y="1801"/>
                  </a:lnTo>
                  <a:lnTo>
                    <a:pt x="1209" y="1794"/>
                  </a:lnTo>
                  <a:lnTo>
                    <a:pt x="1209" y="1788"/>
                  </a:lnTo>
                  <a:lnTo>
                    <a:pt x="1205" y="1780"/>
                  </a:lnTo>
                  <a:lnTo>
                    <a:pt x="1207" y="1774"/>
                  </a:lnTo>
                  <a:lnTo>
                    <a:pt x="1201" y="1777"/>
                  </a:lnTo>
                  <a:lnTo>
                    <a:pt x="1195" y="1774"/>
                  </a:lnTo>
                  <a:lnTo>
                    <a:pt x="1189" y="1776"/>
                  </a:lnTo>
                  <a:lnTo>
                    <a:pt x="1182" y="1772"/>
                  </a:lnTo>
                  <a:lnTo>
                    <a:pt x="1183" y="1766"/>
                  </a:lnTo>
                  <a:lnTo>
                    <a:pt x="1183" y="1760"/>
                  </a:lnTo>
                  <a:lnTo>
                    <a:pt x="1178" y="1752"/>
                  </a:lnTo>
                  <a:lnTo>
                    <a:pt x="1183" y="1746"/>
                  </a:lnTo>
                  <a:lnTo>
                    <a:pt x="1186" y="1738"/>
                  </a:lnTo>
                  <a:lnTo>
                    <a:pt x="1191" y="1739"/>
                  </a:lnTo>
                  <a:lnTo>
                    <a:pt x="1190" y="1745"/>
                  </a:lnTo>
                  <a:lnTo>
                    <a:pt x="1196" y="1738"/>
                  </a:lnTo>
                  <a:lnTo>
                    <a:pt x="1198" y="1731"/>
                  </a:lnTo>
                  <a:lnTo>
                    <a:pt x="1198" y="1724"/>
                  </a:lnTo>
                  <a:lnTo>
                    <a:pt x="1194" y="1718"/>
                  </a:lnTo>
                  <a:lnTo>
                    <a:pt x="1188" y="1719"/>
                  </a:lnTo>
                  <a:lnTo>
                    <a:pt x="1181" y="1721"/>
                  </a:lnTo>
                  <a:lnTo>
                    <a:pt x="1175" y="1723"/>
                  </a:lnTo>
                  <a:lnTo>
                    <a:pt x="1178" y="1716"/>
                  </a:lnTo>
                  <a:lnTo>
                    <a:pt x="1183" y="1712"/>
                  </a:lnTo>
                  <a:lnTo>
                    <a:pt x="1182" y="1705"/>
                  </a:lnTo>
                  <a:lnTo>
                    <a:pt x="1176" y="1698"/>
                  </a:lnTo>
                  <a:lnTo>
                    <a:pt x="1175" y="1691"/>
                  </a:lnTo>
                  <a:lnTo>
                    <a:pt x="1175" y="1690"/>
                  </a:lnTo>
                  <a:lnTo>
                    <a:pt x="1174" y="1690"/>
                  </a:lnTo>
                  <a:lnTo>
                    <a:pt x="1168" y="1695"/>
                  </a:lnTo>
                  <a:lnTo>
                    <a:pt x="1162" y="1691"/>
                  </a:lnTo>
                  <a:lnTo>
                    <a:pt x="1159" y="1698"/>
                  </a:lnTo>
                  <a:lnTo>
                    <a:pt x="1152" y="1698"/>
                  </a:lnTo>
                  <a:lnTo>
                    <a:pt x="1146" y="1697"/>
                  </a:lnTo>
                  <a:lnTo>
                    <a:pt x="1140" y="1694"/>
                  </a:lnTo>
                  <a:lnTo>
                    <a:pt x="1133" y="1690"/>
                  </a:lnTo>
                  <a:lnTo>
                    <a:pt x="1129" y="1683"/>
                  </a:lnTo>
                  <a:lnTo>
                    <a:pt x="1128" y="1679"/>
                  </a:lnTo>
                  <a:lnTo>
                    <a:pt x="1121" y="1679"/>
                  </a:lnTo>
                  <a:lnTo>
                    <a:pt x="1115" y="1677"/>
                  </a:lnTo>
                  <a:lnTo>
                    <a:pt x="1109" y="1678"/>
                  </a:lnTo>
                  <a:lnTo>
                    <a:pt x="1105" y="1685"/>
                  </a:lnTo>
                  <a:lnTo>
                    <a:pt x="1099" y="1683"/>
                  </a:lnTo>
                  <a:lnTo>
                    <a:pt x="1092" y="1686"/>
                  </a:lnTo>
                  <a:lnTo>
                    <a:pt x="1087" y="1680"/>
                  </a:lnTo>
                  <a:lnTo>
                    <a:pt x="1083" y="1673"/>
                  </a:lnTo>
                  <a:lnTo>
                    <a:pt x="1077" y="1667"/>
                  </a:lnTo>
                  <a:lnTo>
                    <a:pt x="1072" y="1661"/>
                  </a:lnTo>
                  <a:lnTo>
                    <a:pt x="1066" y="1656"/>
                  </a:lnTo>
                  <a:lnTo>
                    <a:pt x="1058" y="1651"/>
                  </a:lnTo>
                  <a:lnTo>
                    <a:pt x="1053" y="1647"/>
                  </a:lnTo>
                  <a:lnTo>
                    <a:pt x="1047" y="1643"/>
                  </a:lnTo>
                  <a:lnTo>
                    <a:pt x="1041" y="1640"/>
                  </a:lnTo>
                  <a:lnTo>
                    <a:pt x="1034" y="1642"/>
                  </a:lnTo>
                  <a:lnTo>
                    <a:pt x="1028" y="1647"/>
                  </a:lnTo>
                  <a:lnTo>
                    <a:pt x="1022" y="1648"/>
                  </a:lnTo>
                  <a:lnTo>
                    <a:pt x="1017" y="1651"/>
                  </a:lnTo>
                  <a:lnTo>
                    <a:pt x="1010" y="1651"/>
                  </a:lnTo>
                  <a:lnTo>
                    <a:pt x="1003" y="1650"/>
                  </a:lnTo>
                  <a:lnTo>
                    <a:pt x="997" y="1650"/>
                  </a:lnTo>
                  <a:lnTo>
                    <a:pt x="991" y="1649"/>
                  </a:lnTo>
                  <a:lnTo>
                    <a:pt x="980" y="1649"/>
                  </a:lnTo>
                  <a:lnTo>
                    <a:pt x="973" y="1650"/>
                  </a:lnTo>
                  <a:lnTo>
                    <a:pt x="967" y="1650"/>
                  </a:lnTo>
                  <a:lnTo>
                    <a:pt x="961" y="1650"/>
                  </a:lnTo>
                  <a:lnTo>
                    <a:pt x="955" y="1651"/>
                  </a:lnTo>
                  <a:lnTo>
                    <a:pt x="949" y="1651"/>
                  </a:lnTo>
                  <a:lnTo>
                    <a:pt x="943" y="1653"/>
                  </a:lnTo>
                  <a:lnTo>
                    <a:pt x="936" y="1653"/>
                  </a:lnTo>
                  <a:lnTo>
                    <a:pt x="931" y="1654"/>
                  </a:lnTo>
                  <a:lnTo>
                    <a:pt x="925" y="1655"/>
                  </a:lnTo>
                  <a:lnTo>
                    <a:pt x="919" y="1655"/>
                  </a:lnTo>
                  <a:lnTo>
                    <a:pt x="912" y="1656"/>
                  </a:lnTo>
                  <a:lnTo>
                    <a:pt x="906" y="1657"/>
                  </a:lnTo>
                  <a:lnTo>
                    <a:pt x="904" y="1657"/>
                  </a:lnTo>
                  <a:lnTo>
                    <a:pt x="899" y="1659"/>
                  </a:lnTo>
                  <a:lnTo>
                    <a:pt x="892" y="1663"/>
                  </a:lnTo>
                  <a:lnTo>
                    <a:pt x="885" y="1666"/>
                  </a:lnTo>
                  <a:lnTo>
                    <a:pt x="879" y="1670"/>
                  </a:lnTo>
                  <a:lnTo>
                    <a:pt x="873" y="1673"/>
                  </a:lnTo>
                  <a:lnTo>
                    <a:pt x="862" y="1678"/>
                  </a:lnTo>
                  <a:lnTo>
                    <a:pt x="854" y="1681"/>
                  </a:lnTo>
                  <a:lnTo>
                    <a:pt x="849" y="1683"/>
                  </a:lnTo>
                  <a:lnTo>
                    <a:pt x="842" y="1686"/>
                  </a:lnTo>
                  <a:lnTo>
                    <a:pt x="837" y="1689"/>
                  </a:lnTo>
                  <a:lnTo>
                    <a:pt x="830" y="1690"/>
                  </a:lnTo>
                  <a:lnTo>
                    <a:pt x="824" y="1691"/>
                  </a:lnTo>
                  <a:lnTo>
                    <a:pt x="817" y="1693"/>
                  </a:lnTo>
                  <a:lnTo>
                    <a:pt x="811" y="1695"/>
                  </a:lnTo>
                  <a:lnTo>
                    <a:pt x="806" y="1696"/>
                  </a:lnTo>
                  <a:lnTo>
                    <a:pt x="800" y="1699"/>
                  </a:lnTo>
                  <a:lnTo>
                    <a:pt x="793" y="1702"/>
                  </a:lnTo>
                  <a:lnTo>
                    <a:pt x="787" y="1704"/>
                  </a:lnTo>
                  <a:lnTo>
                    <a:pt x="781" y="1704"/>
                  </a:lnTo>
                  <a:lnTo>
                    <a:pt x="776" y="1706"/>
                  </a:lnTo>
                  <a:lnTo>
                    <a:pt x="770" y="1706"/>
                  </a:lnTo>
                  <a:lnTo>
                    <a:pt x="763" y="1706"/>
                  </a:lnTo>
                  <a:lnTo>
                    <a:pt x="751" y="1706"/>
                  </a:lnTo>
                  <a:lnTo>
                    <a:pt x="745" y="1707"/>
                  </a:lnTo>
                  <a:lnTo>
                    <a:pt x="739" y="1706"/>
                  </a:lnTo>
                  <a:lnTo>
                    <a:pt x="732" y="1705"/>
                  </a:lnTo>
                  <a:lnTo>
                    <a:pt x="726" y="1703"/>
                  </a:lnTo>
                  <a:lnTo>
                    <a:pt x="720" y="1702"/>
                  </a:lnTo>
                  <a:lnTo>
                    <a:pt x="714" y="1704"/>
                  </a:lnTo>
                  <a:lnTo>
                    <a:pt x="709" y="1704"/>
                  </a:lnTo>
                  <a:lnTo>
                    <a:pt x="703" y="1706"/>
                  </a:lnTo>
                  <a:lnTo>
                    <a:pt x="696" y="1709"/>
                  </a:lnTo>
                  <a:lnTo>
                    <a:pt x="690" y="1713"/>
                  </a:lnTo>
                  <a:lnTo>
                    <a:pt x="685" y="1716"/>
                  </a:lnTo>
                  <a:lnTo>
                    <a:pt x="679" y="1721"/>
                  </a:lnTo>
                  <a:lnTo>
                    <a:pt x="672" y="1726"/>
                  </a:lnTo>
                  <a:lnTo>
                    <a:pt x="666" y="1728"/>
                  </a:lnTo>
                  <a:lnTo>
                    <a:pt x="660" y="1729"/>
                  </a:lnTo>
                  <a:lnTo>
                    <a:pt x="654" y="1732"/>
                  </a:lnTo>
                  <a:lnTo>
                    <a:pt x="648" y="1735"/>
                  </a:lnTo>
                  <a:lnTo>
                    <a:pt x="641" y="1739"/>
                  </a:lnTo>
                  <a:lnTo>
                    <a:pt x="635" y="1742"/>
                  </a:lnTo>
                  <a:lnTo>
                    <a:pt x="623" y="1750"/>
                  </a:lnTo>
                  <a:lnTo>
                    <a:pt x="618" y="1753"/>
                  </a:lnTo>
                  <a:lnTo>
                    <a:pt x="610" y="1754"/>
                  </a:lnTo>
                  <a:lnTo>
                    <a:pt x="605" y="1755"/>
                  </a:lnTo>
                  <a:lnTo>
                    <a:pt x="598" y="1756"/>
                  </a:lnTo>
                  <a:lnTo>
                    <a:pt x="592" y="1758"/>
                  </a:lnTo>
                  <a:lnTo>
                    <a:pt x="586" y="1761"/>
                  </a:lnTo>
                  <a:lnTo>
                    <a:pt x="580" y="1764"/>
                  </a:lnTo>
                  <a:lnTo>
                    <a:pt x="574" y="1771"/>
                  </a:lnTo>
                  <a:lnTo>
                    <a:pt x="570" y="1777"/>
                  </a:lnTo>
                  <a:lnTo>
                    <a:pt x="565" y="1784"/>
                  </a:lnTo>
                  <a:lnTo>
                    <a:pt x="560" y="1791"/>
                  </a:lnTo>
                  <a:lnTo>
                    <a:pt x="555" y="1799"/>
                  </a:lnTo>
                  <a:lnTo>
                    <a:pt x="552" y="1804"/>
                  </a:lnTo>
                  <a:lnTo>
                    <a:pt x="547" y="1808"/>
                  </a:lnTo>
                  <a:lnTo>
                    <a:pt x="541" y="1814"/>
                  </a:lnTo>
                  <a:lnTo>
                    <a:pt x="535" y="1819"/>
                  </a:lnTo>
                  <a:lnTo>
                    <a:pt x="530" y="1826"/>
                  </a:lnTo>
                  <a:lnTo>
                    <a:pt x="523" y="1831"/>
                  </a:lnTo>
                  <a:lnTo>
                    <a:pt x="517" y="1835"/>
                  </a:lnTo>
                  <a:lnTo>
                    <a:pt x="511" y="1832"/>
                  </a:lnTo>
                  <a:lnTo>
                    <a:pt x="505" y="1834"/>
                  </a:lnTo>
                  <a:lnTo>
                    <a:pt x="499" y="1839"/>
                  </a:lnTo>
                  <a:lnTo>
                    <a:pt x="492" y="1841"/>
                  </a:lnTo>
                  <a:lnTo>
                    <a:pt x="493" y="1834"/>
                  </a:lnTo>
                  <a:lnTo>
                    <a:pt x="487" y="1830"/>
                  </a:lnTo>
                  <a:lnTo>
                    <a:pt x="481" y="1832"/>
                  </a:lnTo>
                  <a:lnTo>
                    <a:pt x="475" y="1832"/>
                  </a:lnTo>
                  <a:lnTo>
                    <a:pt x="462" y="1832"/>
                  </a:lnTo>
                  <a:lnTo>
                    <a:pt x="456" y="1835"/>
                  </a:lnTo>
                  <a:lnTo>
                    <a:pt x="450" y="1833"/>
                  </a:lnTo>
                  <a:lnTo>
                    <a:pt x="445" y="1834"/>
                  </a:lnTo>
                  <a:lnTo>
                    <a:pt x="439" y="1841"/>
                  </a:lnTo>
                  <a:lnTo>
                    <a:pt x="432" y="1841"/>
                  </a:lnTo>
                  <a:lnTo>
                    <a:pt x="431" y="1834"/>
                  </a:lnTo>
                  <a:lnTo>
                    <a:pt x="429" y="1828"/>
                  </a:lnTo>
                  <a:lnTo>
                    <a:pt x="423" y="1827"/>
                  </a:lnTo>
                  <a:lnTo>
                    <a:pt x="418" y="1832"/>
                  </a:lnTo>
                  <a:lnTo>
                    <a:pt x="411" y="1830"/>
                  </a:lnTo>
                  <a:lnTo>
                    <a:pt x="405" y="1831"/>
                  </a:lnTo>
                  <a:lnTo>
                    <a:pt x="399" y="1826"/>
                  </a:lnTo>
                  <a:lnTo>
                    <a:pt x="393" y="1825"/>
                  </a:lnTo>
                  <a:lnTo>
                    <a:pt x="387" y="1826"/>
                  </a:lnTo>
                  <a:lnTo>
                    <a:pt x="381" y="1827"/>
                  </a:lnTo>
                  <a:lnTo>
                    <a:pt x="374" y="1828"/>
                  </a:lnTo>
                  <a:lnTo>
                    <a:pt x="368" y="1830"/>
                  </a:lnTo>
                  <a:lnTo>
                    <a:pt x="362" y="1830"/>
                  </a:lnTo>
                  <a:lnTo>
                    <a:pt x="356" y="1830"/>
                  </a:lnTo>
                  <a:lnTo>
                    <a:pt x="351" y="1832"/>
                  </a:lnTo>
                  <a:lnTo>
                    <a:pt x="344" y="1832"/>
                  </a:lnTo>
                  <a:lnTo>
                    <a:pt x="338" y="1834"/>
                  </a:lnTo>
                  <a:lnTo>
                    <a:pt x="332" y="1838"/>
                  </a:lnTo>
                  <a:lnTo>
                    <a:pt x="325" y="1836"/>
                  </a:lnTo>
                  <a:lnTo>
                    <a:pt x="320" y="1835"/>
                  </a:lnTo>
                  <a:lnTo>
                    <a:pt x="313" y="1836"/>
                  </a:lnTo>
                  <a:lnTo>
                    <a:pt x="307" y="1834"/>
                  </a:lnTo>
                  <a:lnTo>
                    <a:pt x="306" y="1834"/>
                  </a:lnTo>
                  <a:lnTo>
                    <a:pt x="300" y="1838"/>
                  </a:lnTo>
                  <a:lnTo>
                    <a:pt x="294" y="1838"/>
                  </a:lnTo>
                  <a:lnTo>
                    <a:pt x="287" y="1843"/>
                  </a:lnTo>
                  <a:lnTo>
                    <a:pt x="281" y="1847"/>
                  </a:lnTo>
                  <a:lnTo>
                    <a:pt x="275" y="1851"/>
                  </a:lnTo>
                  <a:lnTo>
                    <a:pt x="270" y="1858"/>
                  </a:lnTo>
                  <a:lnTo>
                    <a:pt x="265" y="1865"/>
                  </a:lnTo>
                  <a:lnTo>
                    <a:pt x="265" y="1872"/>
                  </a:lnTo>
                  <a:lnTo>
                    <a:pt x="257" y="1871"/>
                  </a:lnTo>
                  <a:lnTo>
                    <a:pt x="256" y="1876"/>
                  </a:lnTo>
                  <a:lnTo>
                    <a:pt x="249" y="1876"/>
                  </a:lnTo>
                  <a:lnTo>
                    <a:pt x="243" y="1882"/>
                  </a:lnTo>
                  <a:lnTo>
                    <a:pt x="237" y="1877"/>
                  </a:lnTo>
                  <a:lnTo>
                    <a:pt x="231" y="1876"/>
                  </a:lnTo>
                  <a:lnTo>
                    <a:pt x="225" y="1876"/>
                  </a:lnTo>
                  <a:lnTo>
                    <a:pt x="219" y="1881"/>
                  </a:lnTo>
                  <a:lnTo>
                    <a:pt x="213" y="1885"/>
                  </a:lnTo>
                  <a:lnTo>
                    <a:pt x="208" y="1892"/>
                  </a:lnTo>
                  <a:lnTo>
                    <a:pt x="203" y="1895"/>
                  </a:lnTo>
                  <a:lnTo>
                    <a:pt x="196" y="1897"/>
                  </a:lnTo>
                  <a:lnTo>
                    <a:pt x="190" y="1900"/>
                  </a:lnTo>
                  <a:lnTo>
                    <a:pt x="186" y="1907"/>
                  </a:lnTo>
                  <a:lnTo>
                    <a:pt x="180" y="1912"/>
                  </a:lnTo>
                  <a:lnTo>
                    <a:pt x="173" y="1914"/>
                  </a:lnTo>
                  <a:lnTo>
                    <a:pt x="171" y="1920"/>
                  </a:lnTo>
                  <a:lnTo>
                    <a:pt x="163" y="1919"/>
                  </a:lnTo>
                  <a:lnTo>
                    <a:pt x="158" y="1921"/>
                  </a:lnTo>
                  <a:lnTo>
                    <a:pt x="152" y="1921"/>
                  </a:lnTo>
                  <a:lnTo>
                    <a:pt x="149" y="1921"/>
                  </a:lnTo>
                  <a:lnTo>
                    <a:pt x="155" y="1925"/>
                  </a:lnTo>
                  <a:lnTo>
                    <a:pt x="148" y="1929"/>
                  </a:lnTo>
                  <a:lnTo>
                    <a:pt x="147" y="1928"/>
                  </a:lnTo>
                  <a:lnTo>
                    <a:pt x="141" y="1923"/>
                  </a:lnTo>
                  <a:lnTo>
                    <a:pt x="134" y="1924"/>
                  </a:lnTo>
                  <a:lnTo>
                    <a:pt x="128" y="1925"/>
                  </a:lnTo>
                  <a:lnTo>
                    <a:pt x="122" y="1923"/>
                  </a:lnTo>
                  <a:lnTo>
                    <a:pt x="116" y="1922"/>
                  </a:lnTo>
                  <a:lnTo>
                    <a:pt x="110" y="1920"/>
                  </a:lnTo>
                  <a:lnTo>
                    <a:pt x="103" y="1922"/>
                  </a:lnTo>
                  <a:lnTo>
                    <a:pt x="97" y="1921"/>
                  </a:lnTo>
                  <a:lnTo>
                    <a:pt x="92" y="1923"/>
                  </a:lnTo>
                  <a:lnTo>
                    <a:pt x="86" y="1921"/>
                  </a:lnTo>
                  <a:lnTo>
                    <a:pt x="80" y="1921"/>
                  </a:lnTo>
                  <a:lnTo>
                    <a:pt x="73" y="1921"/>
                  </a:lnTo>
                  <a:lnTo>
                    <a:pt x="67" y="1920"/>
                  </a:lnTo>
                  <a:lnTo>
                    <a:pt x="69" y="1913"/>
                  </a:lnTo>
                  <a:lnTo>
                    <a:pt x="63" y="1913"/>
                  </a:lnTo>
                  <a:lnTo>
                    <a:pt x="57" y="1909"/>
                  </a:lnTo>
                  <a:lnTo>
                    <a:pt x="51" y="1907"/>
                  </a:lnTo>
                  <a:lnTo>
                    <a:pt x="44" y="1906"/>
                  </a:lnTo>
                  <a:lnTo>
                    <a:pt x="42" y="1899"/>
                  </a:lnTo>
                  <a:lnTo>
                    <a:pt x="40" y="1892"/>
                  </a:lnTo>
                  <a:lnTo>
                    <a:pt x="37" y="1885"/>
                  </a:lnTo>
                  <a:lnTo>
                    <a:pt x="33" y="1880"/>
                  </a:lnTo>
                  <a:lnTo>
                    <a:pt x="27" y="1873"/>
                  </a:lnTo>
                  <a:lnTo>
                    <a:pt x="22" y="1868"/>
                  </a:lnTo>
                  <a:lnTo>
                    <a:pt x="15" y="1864"/>
                  </a:lnTo>
                  <a:lnTo>
                    <a:pt x="9" y="1864"/>
                  </a:lnTo>
                  <a:lnTo>
                    <a:pt x="3" y="1868"/>
                  </a:lnTo>
                  <a:lnTo>
                    <a:pt x="0" y="1863"/>
                  </a:lnTo>
                  <a:lnTo>
                    <a:pt x="0" y="1855"/>
                  </a:lnTo>
                  <a:lnTo>
                    <a:pt x="1" y="1848"/>
                  </a:lnTo>
                  <a:lnTo>
                    <a:pt x="3" y="1842"/>
                  </a:lnTo>
                  <a:lnTo>
                    <a:pt x="5" y="1834"/>
                  </a:lnTo>
                  <a:lnTo>
                    <a:pt x="6" y="1828"/>
                  </a:lnTo>
                  <a:lnTo>
                    <a:pt x="9" y="1822"/>
                  </a:lnTo>
                  <a:lnTo>
                    <a:pt x="10" y="1815"/>
                  </a:lnTo>
                  <a:lnTo>
                    <a:pt x="14" y="1808"/>
                  </a:lnTo>
                  <a:lnTo>
                    <a:pt x="21" y="1810"/>
                  </a:lnTo>
                  <a:lnTo>
                    <a:pt x="27" y="181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grpSp>
      <p:sp>
        <p:nvSpPr>
          <p:cNvPr id="35349" name="Freeform 541"/>
          <p:cNvSpPr>
            <a:spLocks/>
          </p:cNvSpPr>
          <p:nvPr/>
        </p:nvSpPr>
        <p:spPr bwMode="auto">
          <a:xfrm>
            <a:off x="8189913" y="5187950"/>
            <a:ext cx="1587" cy="3175"/>
          </a:xfrm>
          <a:custGeom>
            <a:avLst/>
            <a:gdLst>
              <a:gd name="T0" fmla="*/ 2147483647 w 7"/>
              <a:gd name="T1" fmla="*/ 2147483647 h 7"/>
              <a:gd name="T2" fmla="*/ 0 w 7"/>
              <a:gd name="T3" fmla="*/ 0 h 7"/>
              <a:gd name="T4" fmla="*/ 2147483647 w 7"/>
              <a:gd name="T5" fmla="*/ 2147483647 h 7"/>
              <a:gd name="T6" fmla="*/ 2147483647 w 7"/>
              <a:gd name="T7" fmla="*/ 2147483647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2" y="7"/>
                </a:moveTo>
                <a:lnTo>
                  <a:pt x="0" y="0"/>
                </a:lnTo>
                <a:lnTo>
                  <a:pt x="7" y="1"/>
                </a:lnTo>
                <a:lnTo>
                  <a:pt x="2"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0" name="Freeform 542"/>
          <p:cNvSpPr>
            <a:spLocks/>
          </p:cNvSpPr>
          <p:nvPr/>
        </p:nvSpPr>
        <p:spPr bwMode="auto">
          <a:xfrm>
            <a:off x="8255000" y="2582863"/>
            <a:ext cx="23813" cy="25400"/>
          </a:xfrm>
          <a:custGeom>
            <a:avLst/>
            <a:gdLst>
              <a:gd name="T0" fmla="*/ 2147483647 w 50"/>
              <a:gd name="T1" fmla="*/ 2147483647 h 54"/>
              <a:gd name="T2" fmla="*/ 2147483647 w 50"/>
              <a:gd name="T3" fmla="*/ 2147483647 h 54"/>
              <a:gd name="T4" fmla="*/ 2147483647 w 50"/>
              <a:gd name="T5" fmla="*/ 2147483647 h 54"/>
              <a:gd name="T6" fmla="*/ 2147483647 w 50"/>
              <a:gd name="T7" fmla="*/ 2147483647 h 54"/>
              <a:gd name="T8" fmla="*/ 2147483647 w 50"/>
              <a:gd name="T9" fmla="*/ 2147483647 h 54"/>
              <a:gd name="T10" fmla="*/ 2147483647 w 50"/>
              <a:gd name="T11" fmla="*/ 2147483647 h 54"/>
              <a:gd name="T12" fmla="*/ 2147483647 w 50"/>
              <a:gd name="T13" fmla="*/ 2147483647 h 54"/>
              <a:gd name="T14" fmla="*/ 2147483647 w 50"/>
              <a:gd name="T15" fmla="*/ 2147483647 h 54"/>
              <a:gd name="T16" fmla="*/ 2147483647 w 50"/>
              <a:gd name="T17" fmla="*/ 2147483647 h 54"/>
              <a:gd name="T18" fmla="*/ 2147483647 w 50"/>
              <a:gd name="T19" fmla="*/ 2147483647 h 54"/>
              <a:gd name="T20" fmla="*/ 2147483647 w 50"/>
              <a:gd name="T21" fmla="*/ 2147483647 h 54"/>
              <a:gd name="T22" fmla="*/ 2147483647 w 50"/>
              <a:gd name="T23" fmla="*/ 2147483647 h 54"/>
              <a:gd name="T24" fmla="*/ 2147483647 w 50"/>
              <a:gd name="T25" fmla="*/ 0 h 54"/>
              <a:gd name="T26" fmla="*/ 2147483647 w 50"/>
              <a:gd name="T27" fmla="*/ 2147483647 h 54"/>
              <a:gd name="T28" fmla="*/ 2147483647 w 50"/>
              <a:gd name="T29" fmla="*/ 2147483647 h 54"/>
              <a:gd name="T30" fmla="*/ 2147483647 w 50"/>
              <a:gd name="T31" fmla="*/ 2147483647 h 54"/>
              <a:gd name="T32" fmla="*/ 0 w 50"/>
              <a:gd name="T33" fmla="*/ 2147483647 h 54"/>
              <a:gd name="T34" fmla="*/ 2147483647 w 50"/>
              <a:gd name="T35" fmla="*/ 2147483647 h 54"/>
              <a:gd name="T36" fmla="*/ 2147483647 w 50"/>
              <a:gd name="T37" fmla="*/ 2147483647 h 54"/>
              <a:gd name="T38" fmla="*/ 2147483647 w 50"/>
              <a:gd name="T39" fmla="*/ 2147483647 h 54"/>
              <a:gd name="T40" fmla="*/ 2147483647 w 50"/>
              <a:gd name="T41" fmla="*/ 2147483647 h 54"/>
              <a:gd name="T42" fmla="*/ 2147483647 w 50"/>
              <a:gd name="T43" fmla="*/ 2147483647 h 54"/>
              <a:gd name="T44" fmla="*/ 2147483647 w 50"/>
              <a:gd name="T45" fmla="*/ 2147483647 h 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
              <a:gd name="T70" fmla="*/ 0 h 54"/>
              <a:gd name="T71" fmla="*/ 50 w 50"/>
              <a:gd name="T72" fmla="*/ 54 h 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 h="54">
                <a:moveTo>
                  <a:pt x="12" y="49"/>
                </a:moveTo>
                <a:lnTo>
                  <a:pt x="19" y="54"/>
                </a:lnTo>
                <a:lnTo>
                  <a:pt x="23" y="47"/>
                </a:lnTo>
                <a:lnTo>
                  <a:pt x="26" y="40"/>
                </a:lnTo>
                <a:lnTo>
                  <a:pt x="32" y="34"/>
                </a:lnTo>
                <a:lnTo>
                  <a:pt x="38" y="31"/>
                </a:lnTo>
                <a:lnTo>
                  <a:pt x="44" y="26"/>
                </a:lnTo>
                <a:lnTo>
                  <a:pt x="50" y="26"/>
                </a:lnTo>
                <a:lnTo>
                  <a:pt x="49" y="20"/>
                </a:lnTo>
                <a:lnTo>
                  <a:pt x="44" y="13"/>
                </a:lnTo>
                <a:lnTo>
                  <a:pt x="36" y="9"/>
                </a:lnTo>
                <a:lnTo>
                  <a:pt x="31" y="4"/>
                </a:lnTo>
                <a:lnTo>
                  <a:pt x="25" y="0"/>
                </a:lnTo>
                <a:lnTo>
                  <a:pt x="20" y="7"/>
                </a:lnTo>
                <a:lnTo>
                  <a:pt x="12" y="12"/>
                </a:lnTo>
                <a:lnTo>
                  <a:pt x="7" y="15"/>
                </a:lnTo>
                <a:lnTo>
                  <a:pt x="0" y="15"/>
                </a:lnTo>
                <a:lnTo>
                  <a:pt x="6" y="16"/>
                </a:lnTo>
                <a:lnTo>
                  <a:pt x="7" y="23"/>
                </a:lnTo>
                <a:lnTo>
                  <a:pt x="12" y="30"/>
                </a:lnTo>
                <a:lnTo>
                  <a:pt x="16" y="37"/>
                </a:lnTo>
                <a:lnTo>
                  <a:pt x="17" y="43"/>
                </a:lnTo>
                <a:lnTo>
                  <a:pt x="12" y="4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1" name="Freeform 543"/>
          <p:cNvSpPr>
            <a:spLocks/>
          </p:cNvSpPr>
          <p:nvPr/>
        </p:nvSpPr>
        <p:spPr bwMode="auto">
          <a:xfrm>
            <a:off x="8429625" y="2717800"/>
            <a:ext cx="39688" cy="22225"/>
          </a:xfrm>
          <a:custGeom>
            <a:avLst/>
            <a:gdLst>
              <a:gd name="T0" fmla="*/ 2147483647 w 83"/>
              <a:gd name="T1" fmla="*/ 2147483647 h 50"/>
              <a:gd name="T2" fmla="*/ 2147483647 w 83"/>
              <a:gd name="T3" fmla="*/ 2147483647 h 50"/>
              <a:gd name="T4" fmla="*/ 2147483647 w 83"/>
              <a:gd name="T5" fmla="*/ 0 h 50"/>
              <a:gd name="T6" fmla="*/ 0 w 83"/>
              <a:gd name="T7" fmla="*/ 2147483647 h 50"/>
              <a:gd name="T8" fmla="*/ 2147483647 w 83"/>
              <a:gd name="T9" fmla="*/ 2147483647 h 50"/>
              <a:gd name="T10" fmla="*/ 2147483647 w 83"/>
              <a:gd name="T11" fmla="*/ 2147483647 h 50"/>
              <a:gd name="T12" fmla="*/ 2147483647 w 83"/>
              <a:gd name="T13" fmla="*/ 2147483647 h 50"/>
              <a:gd name="T14" fmla="*/ 2147483647 w 83"/>
              <a:gd name="T15" fmla="*/ 2147483647 h 50"/>
              <a:gd name="T16" fmla="*/ 2147483647 w 83"/>
              <a:gd name="T17" fmla="*/ 2147483647 h 50"/>
              <a:gd name="T18" fmla="*/ 2147483647 w 83"/>
              <a:gd name="T19" fmla="*/ 2147483647 h 50"/>
              <a:gd name="T20" fmla="*/ 2147483647 w 83"/>
              <a:gd name="T21" fmla="*/ 2147483647 h 50"/>
              <a:gd name="T22" fmla="*/ 2147483647 w 83"/>
              <a:gd name="T23" fmla="*/ 2147483647 h 50"/>
              <a:gd name="T24" fmla="*/ 2147483647 w 83"/>
              <a:gd name="T25" fmla="*/ 2147483647 h 50"/>
              <a:gd name="T26" fmla="*/ 2147483647 w 83"/>
              <a:gd name="T27" fmla="*/ 2147483647 h 50"/>
              <a:gd name="T28" fmla="*/ 2147483647 w 83"/>
              <a:gd name="T29" fmla="*/ 2147483647 h 50"/>
              <a:gd name="T30" fmla="*/ 2147483647 w 83"/>
              <a:gd name="T31" fmla="*/ 2147483647 h 50"/>
              <a:gd name="T32" fmla="*/ 2147483647 w 83"/>
              <a:gd name="T33" fmla="*/ 2147483647 h 50"/>
              <a:gd name="T34" fmla="*/ 2147483647 w 83"/>
              <a:gd name="T35" fmla="*/ 2147483647 h 50"/>
              <a:gd name="T36" fmla="*/ 2147483647 w 83"/>
              <a:gd name="T37" fmla="*/ 2147483647 h 50"/>
              <a:gd name="T38" fmla="*/ 2147483647 w 83"/>
              <a:gd name="T39" fmla="*/ 2147483647 h 50"/>
              <a:gd name="T40" fmla="*/ 2147483647 w 83"/>
              <a:gd name="T41" fmla="*/ 2147483647 h 50"/>
              <a:gd name="T42" fmla="*/ 2147483647 w 83"/>
              <a:gd name="T43" fmla="*/ 2147483647 h 50"/>
              <a:gd name="T44" fmla="*/ 2147483647 w 83"/>
              <a:gd name="T45" fmla="*/ 2147483647 h 50"/>
              <a:gd name="T46" fmla="*/ 2147483647 w 83"/>
              <a:gd name="T47" fmla="*/ 2147483647 h 50"/>
              <a:gd name="T48" fmla="*/ 2147483647 w 83"/>
              <a:gd name="T49" fmla="*/ 2147483647 h 50"/>
              <a:gd name="T50" fmla="*/ 2147483647 w 83"/>
              <a:gd name="T51" fmla="*/ 2147483647 h 50"/>
              <a:gd name="T52" fmla="*/ 2147483647 w 83"/>
              <a:gd name="T53" fmla="*/ 2147483647 h 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3"/>
              <a:gd name="T82" fmla="*/ 0 h 50"/>
              <a:gd name="T83" fmla="*/ 83 w 83"/>
              <a:gd name="T84" fmla="*/ 50 h 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3" h="50">
                <a:moveTo>
                  <a:pt x="19" y="3"/>
                </a:moveTo>
                <a:lnTo>
                  <a:pt x="13" y="3"/>
                </a:lnTo>
                <a:lnTo>
                  <a:pt x="7" y="0"/>
                </a:lnTo>
                <a:lnTo>
                  <a:pt x="0" y="4"/>
                </a:lnTo>
                <a:lnTo>
                  <a:pt x="7" y="8"/>
                </a:lnTo>
                <a:lnTo>
                  <a:pt x="13" y="11"/>
                </a:lnTo>
                <a:lnTo>
                  <a:pt x="26" y="19"/>
                </a:lnTo>
                <a:lnTo>
                  <a:pt x="33" y="24"/>
                </a:lnTo>
                <a:lnTo>
                  <a:pt x="39" y="29"/>
                </a:lnTo>
                <a:lnTo>
                  <a:pt x="46" y="32"/>
                </a:lnTo>
                <a:lnTo>
                  <a:pt x="52" y="35"/>
                </a:lnTo>
                <a:lnTo>
                  <a:pt x="58" y="39"/>
                </a:lnTo>
                <a:lnTo>
                  <a:pt x="65" y="39"/>
                </a:lnTo>
                <a:lnTo>
                  <a:pt x="70" y="43"/>
                </a:lnTo>
                <a:lnTo>
                  <a:pt x="77" y="47"/>
                </a:lnTo>
                <a:lnTo>
                  <a:pt x="83" y="50"/>
                </a:lnTo>
                <a:lnTo>
                  <a:pt x="78" y="43"/>
                </a:lnTo>
                <a:lnTo>
                  <a:pt x="72" y="37"/>
                </a:lnTo>
                <a:lnTo>
                  <a:pt x="66" y="34"/>
                </a:lnTo>
                <a:lnTo>
                  <a:pt x="59" y="32"/>
                </a:lnTo>
                <a:lnTo>
                  <a:pt x="53" y="29"/>
                </a:lnTo>
                <a:lnTo>
                  <a:pt x="46" y="24"/>
                </a:lnTo>
                <a:lnTo>
                  <a:pt x="41" y="21"/>
                </a:lnTo>
                <a:lnTo>
                  <a:pt x="34" y="16"/>
                </a:lnTo>
                <a:lnTo>
                  <a:pt x="27" y="12"/>
                </a:lnTo>
                <a:lnTo>
                  <a:pt x="23" y="5"/>
                </a:lnTo>
                <a:lnTo>
                  <a:pt x="19"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2" name="Freeform 544"/>
          <p:cNvSpPr>
            <a:spLocks/>
          </p:cNvSpPr>
          <p:nvPr/>
        </p:nvSpPr>
        <p:spPr bwMode="auto">
          <a:xfrm>
            <a:off x="8483600" y="2735263"/>
            <a:ext cx="26988" cy="12700"/>
          </a:xfrm>
          <a:custGeom>
            <a:avLst/>
            <a:gdLst>
              <a:gd name="T0" fmla="*/ 0 w 58"/>
              <a:gd name="T1" fmla="*/ 0 h 26"/>
              <a:gd name="T2" fmla="*/ 2147483647 w 58"/>
              <a:gd name="T3" fmla="*/ 2147483647 h 26"/>
              <a:gd name="T4" fmla="*/ 2147483647 w 58"/>
              <a:gd name="T5" fmla="*/ 2147483647 h 26"/>
              <a:gd name="T6" fmla="*/ 2147483647 w 58"/>
              <a:gd name="T7" fmla="*/ 2147483647 h 26"/>
              <a:gd name="T8" fmla="*/ 2147483647 w 58"/>
              <a:gd name="T9" fmla="*/ 2147483647 h 26"/>
              <a:gd name="T10" fmla="*/ 2147483647 w 58"/>
              <a:gd name="T11" fmla="*/ 2147483647 h 26"/>
              <a:gd name="T12" fmla="*/ 2147483647 w 58"/>
              <a:gd name="T13" fmla="*/ 2147483647 h 26"/>
              <a:gd name="T14" fmla="*/ 2147483647 w 58"/>
              <a:gd name="T15" fmla="*/ 2147483647 h 26"/>
              <a:gd name="T16" fmla="*/ 2147483647 w 58"/>
              <a:gd name="T17" fmla="*/ 2147483647 h 26"/>
              <a:gd name="T18" fmla="*/ 2147483647 w 58"/>
              <a:gd name="T19" fmla="*/ 2147483647 h 26"/>
              <a:gd name="T20" fmla="*/ 2147483647 w 58"/>
              <a:gd name="T21" fmla="*/ 2147483647 h 26"/>
              <a:gd name="T22" fmla="*/ 2147483647 w 58"/>
              <a:gd name="T23" fmla="*/ 2147483647 h 26"/>
              <a:gd name="T24" fmla="*/ 2147483647 w 58"/>
              <a:gd name="T25" fmla="*/ 2147483647 h 26"/>
              <a:gd name="T26" fmla="*/ 2147483647 w 58"/>
              <a:gd name="T27" fmla="*/ 2147483647 h 26"/>
              <a:gd name="T28" fmla="*/ 2147483647 w 58"/>
              <a:gd name="T29" fmla="*/ 2147483647 h 26"/>
              <a:gd name="T30" fmla="*/ 2147483647 w 58"/>
              <a:gd name="T31" fmla="*/ 2147483647 h 26"/>
              <a:gd name="T32" fmla="*/ 2147483647 w 58"/>
              <a:gd name="T33" fmla="*/ 2147483647 h 26"/>
              <a:gd name="T34" fmla="*/ 2147483647 w 58"/>
              <a:gd name="T35" fmla="*/ 0 h 26"/>
              <a:gd name="T36" fmla="*/ 0 w 58"/>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26"/>
              <a:gd name="T59" fmla="*/ 58 w 5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26">
                <a:moveTo>
                  <a:pt x="0" y="0"/>
                </a:moveTo>
                <a:lnTo>
                  <a:pt x="6" y="5"/>
                </a:lnTo>
                <a:lnTo>
                  <a:pt x="13" y="7"/>
                </a:lnTo>
                <a:lnTo>
                  <a:pt x="19" y="10"/>
                </a:lnTo>
                <a:lnTo>
                  <a:pt x="25" y="13"/>
                </a:lnTo>
                <a:lnTo>
                  <a:pt x="32" y="16"/>
                </a:lnTo>
                <a:lnTo>
                  <a:pt x="45" y="19"/>
                </a:lnTo>
                <a:lnTo>
                  <a:pt x="52" y="24"/>
                </a:lnTo>
                <a:lnTo>
                  <a:pt x="58" y="26"/>
                </a:lnTo>
                <a:lnTo>
                  <a:pt x="52" y="23"/>
                </a:lnTo>
                <a:lnTo>
                  <a:pt x="45" y="19"/>
                </a:lnTo>
                <a:lnTo>
                  <a:pt x="39" y="16"/>
                </a:lnTo>
                <a:lnTo>
                  <a:pt x="32" y="14"/>
                </a:lnTo>
                <a:lnTo>
                  <a:pt x="26" y="10"/>
                </a:lnTo>
                <a:lnTo>
                  <a:pt x="20" y="7"/>
                </a:lnTo>
                <a:lnTo>
                  <a:pt x="14" y="6"/>
                </a:lnTo>
                <a:lnTo>
                  <a:pt x="8" y="1"/>
                </a:lnTo>
                <a:lnTo>
                  <a:pt x="1"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3" name="Freeform 545"/>
          <p:cNvSpPr>
            <a:spLocks/>
          </p:cNvSpPr>
          <p:nvPr/>
        </p:nvSpPr>
        <p:spPr bwMode="auto">
          <a:xfrm>
            <a:off x="8588375" y="2395538"/>
            <a:ext cx="7938" cy="4762"/>
          </a:xfrm>
          <a:custGeom>
            <a:avLst/>
            <a:gdLst>
              <a:gd name="T0" fmla="*/ 0 w 19"/>
              <a:gd name="T1" fmla="*/ 2147483647 h 11"/>
              <a:gd name="T2" fmla="*/ 2147483647 w 19"/>
              <a:gd name="T3" fmla="*/ 2147483647 h 11"/>
              <a:gd name="T4" fmla="*/ 2147483647 w 19"/>
              <a:gd name="T5" fmla="*/ 2147483647 h 11"/>
              <a:gd name="T6" fmla="*/ 2147483647 w 19"/>
              <a:gd name="T7" fmla="*/ 2147483647 h 11"/>
              <a:gd name="T8" fmla="*/ 2147483647 w 19"/>
              <a:gd name="T9" fmla="*/ 2147483647 h 11"/>
              <a:gd name="T10" fmla="*/ 2147483647 w 19"/>
              <a:gd name="T11" fmla="*/ 0 h 11"/>
              <a:gd name="T12" fmla="*/ 2147483647 w 19"/>
              <a:gd name="T13" fmla="*/ 0 h 11"/>
              <a:gd name="T14" fmla="*/ 0 w 19"/>
              <a:gd name="T15" fmla="*/ 2147483647 h 11"/>
              <a:gd name="T16" fmla="*/ 0 w 19"/>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1"/>
              <a:gd name="T29" fmla="*/ 19 w 19"/>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1">
                <a:moveTo>
                  <a:pt x="0" y="10"/>
                </a:moveTo>
                <a:lnTo>
                  <a:pt x="6" y="11"/>
                </a:lnTo>
                <a:lnTo>
                  <a:pt x="13" y="10"/>
                </a:lnTo>
                <a:lnTo>
                  <a:pt x="19" y="6"/>
                </a:lnTo>
                <a:lnTo>
                  <a:pt x="13" y="3"/>
                </a:lnTo>
                <a:lnTo>
                  <a:pt x="6" y="0"/>
                </a:lnTo>
                <a:lnTo>
                  <a:pt x="1" y="0"/>
                </a:lnTo>
                <a:lnTo>
                  <a:pt x="0" y="7"/>
                </a:lnTo>
                <a:lnTo>
                  <a:pt x="0" y="1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4" name="Freeform 546"/>
          <p:cNvSpPr>
            <a:spLocks/>
          </p:cNvSpPr>
          <p:nvPr/>
        </p:nvSpPr>
        <p:spPr bwMode="auto">
          <a:xfrm>
            <a:off x="8589963" y="2400300"/>
            <a:ext cx="4762" cy="3175"/>
          </a:xfrm>
          <a:custGeom>
            <a:avLst/>
            <a:gdLst>
              <a:gd name="T0" fmla="*/ 0 w 12"/>
              <a:gd name="T1" fmla="*/ 0 h 5"/>
              <a:gd name="T2" fmla="*/ 2147483647 w 12"/>
              <a:gd name="T3" fmla="*/ 2147483647 h 5"/>
              <a:gd name="T4" fmla="*/ 2147483647 w 12"/>
              <a:gd name="T5" fmla="*/ 2147483647 h 5"/>
              <a:gd name="T6" fmla="*/ 2147483647 w 12"/>
              <a:gd name="T7" fmla="*/ 2147483647 h 5"/>
              <a:gd name="T8" fmla="*/ 0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0" y="0"/>
                </a:moveTo>
                <a:lnTo>
                  <a:pt x="6" y="3"/>
                </a:lnTo>
                <a:lnTo>
                  <a:pt x="12" y="5"/>
                </a:lnTo>
                <a:lnTo>
                  <a:pt x="6"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5" name="Freeform 547"/>
          <p:cNvSpPr>
            <a:spLocks/>
          </p:cNvSpPr>
          <p:nvPr/>
        </p:nvSpPr>
        <p:spPr bwMode="auto">
          <a:xfrm>
            <a:off x="8231188" y="2557463"/>
            <a:ext cx="1587" cy="3175"/>
          </a:xfrm>
          <a:custGeom>
            <a:avLst/>
            <a:gdLst>
              <a:gd name="T0" fmla="*/ 2147483647 w 7"/>
              <a:gd name="T1" fmla="*/ 0 h 6"/>
              <a:gd name="T2" fmla="*/ 2147483647 w 7"/>
              <a:gd name="T3" fmla="*/ 2147483647 h 6"/>
              <a:gd name="T4" fmla="*/ 0 w 7"/>
              <a:gd name="T5" fmla="*/ 2147483647 h 6"/>
              <a:gd name="T6" fmla="*/ 214748364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1" y="0"/>
                </a:moveTo>
                <a:lnTo>
                  <a:pt x="7" y="6"/>
                </a:lnTo>
                <a:lnTo>
                  <a:pt x="0" y="4"/>
                </a:lnTo>
                <a:lnTo>
                  <a:pt x="1"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6" name="Freeform 548"/>
          <p:cNvSpPr>
            <a:spLocks/>
          </p:cNvSpPr>
          <p:nvPr/>
        </p:nvSpPr>
        <p:spPr bwMode="auto">
          <a:xfrm>
            <a:off x="2132013" y="4014788"/>
            <a:ext cx="107950" cy="88900"/>
          </a:xfrm>
          <a:custGeom>
            <a:avLst/>
            <a:gdLst>
              <a:gd name="T0" fmla="*/ 2147483647 w 230"/>
              <a:gd name="T1" fmla="*/ 2147483647 h 184"/>
              <a:gd name="T2" fmla="*/ 2147483647 w 230"/>
              <a:gd name="T3" fmla="*/ 2147483647 h 184"/>
              <a:gd name="T4" fmla="*/ 2147483647 w 230"/>
              <a:gd name="T5" fmla="*/ 2147483647 h 184"/>
              <a:gd name="T6" fmla="*/ 0 w 230"/>
              <a:gd name="T7" fmla="*/ 2147483647 h 184"/>
              <a:gd name="T8" fmla="*/ 2147483647 w 230"/>
              <a:gd name="T9" fmla="*/ 2147483647 h 184"/>
              <a:gd name="T10" fmla="*/ 2147483647 w 230"/>
              <a:gd name="T11" fmla="*/ 2147483647 h 184"/>
              <a:gd name="T12" fmla="*/ 2147483647 w 230"/>
              <a:gd name="T13" fmla="*/ 2147483647 h 184"/>
              <a:gd name="T14" fmla="*/ 2147483647 w 230"/>
              <a:gd name="T15" fmla="*/ 2147483647 h 184"/>
              <a:gd name="T16" fmla="*/ 2147483647 w 230"/>
              <a:gd name="T17" fmla="*/ 2147483647 h 184"/>
              <a:gd name="T18" fmla="*/ 2147483647 w 230"/>
              <a:gd name="T19" fmla="*/ 2147483647 h 184"/>
              <a:gd name="T20" fmla="*/ 2147483647 w 230"/>
              <a:gd name="T21" fmla="*/ 2147483647 h 184"/>
              <a:gd name="T22" fmla="*/ 2147483647 w 230"/>
              <a:gd name="T23" fmla="*/ 2147483647 h 184"/>
              <a:gd name="T24" fmla="*/ 2147483647 w 230"/>
              <a:gd name="T25" fmla="*/ 2147483647 h 184"/>
              <a:gd name="T26" fmla="*/ 2147483647 w 230"/>
              <a:gd name="T27" fmla="*/ 2147483647 h 184"/>
              <a:gd name="T28" fmla="*/ 2147483647 w 230"/>
              <a:gd name="T29" fmla="*/ 2147483647 h 184"/>
              <a:gd name="T30" fmla="*/ 2147483647 w 230"/>
              <a:gd name="T31" fmla="*/ 2147483647 h 184"/>
              <a:gd name="T32" fmla="*/ 2147483647 w 230"/>
              <a:gd name="T33" fmla="*/ 2147483647 h 184"/>
              <a:gd name="T34" fmla="*/ 2147483647 w 230"/>
              <a:gd name="T35" fmla="*/ 2147483647 h 184"/>
              <a:gd name="T36" fmla="*/ 2147483647 w 230"/>
              <a:gd name="T37" fmla="*/ 2147483647 h 184"/>
              <a:gd name="T38" fmla="*/ 2147483647 w 230"/>
              <a:gd name="T39" fmla="*/ 2147483647 h 184"/>
              <a:gd name="T40" fmla="*/ 2147483647 w 230"/>
              <a:gd name="T41" fmla="*/ 2147483647 h 184"/>
              <a:gd name="T42" fmla="*/ 2147483647 w 230"/>
              <a:gd name="T43" fmla="*/ 2147483647 h 184"/>
              <a:gd name="T44" fmla="*/ 2147483647 w 230"/>
              <a:gd name="T45" fmla="*/ 2147483647 h 184"/>
              <a:gd name="T46" fmla="*/ 2147483647 w 230"/>
              <a:gd name="T47" fmla="*/ 2147483647 h 184"/>
              <a:gd name="T48" fmla="*/ 2147483647 w 230"/>
              <a:gd name="T49" fmla="*/ 2147483647 h 184"/>
              <a:gd name="T50" fmla="*/ 2147483647 w 230"/>
              <a:gd name="T51" fmla="*/ 2147483647 h 184"/>
              <a:gd name="T52" fmla="*/ 2147483647 w 230"/>
              <a:gd name="T53" fmla="*/ 2147483647 h 184"/>
              <a:gd name="T54" fmla="*/ 2147483647 w 230"/>
              <a:gd name="T55" fmla="*/ 2147483647 h 184"/>
              <a:gd name="T56" fmla="*/ 2147483647 w 230"/>
              <a:gd name="T57" fmla="*/ 2147483647 h 184"/>
              <a:gd name="T58" fmla="*/ 2147483647 w 230"/>
              <a:gd name="T59" fmla="*/ 2147483647 h 184"/>
              <a:gd name="T60" fmla="*/ 2147483647 w 230"/>
              <a:gd name="T61" fmla="*/ 2147483647 h 184"/>
              <a:gd name="T62" fmla="*/ 2147483647 w 230"/>
              <a:gd name="T63" fmla="*/ 2147483647 h 184"/>
              <a:gd name="T64" fmla="*/ 2147483647 w 230"/>
              <a:gd name="T65" fmla="*/ 2147483647 h 184"/>
              <a:gd name="T66" fmla="*/ 2147483647 w 230"/>
              <a:gd name="T67" fmla="*/ 2147483647 h 184"/>
              <a:gd name="T68" fmla="*/ 2147483647 w 230"/>
              <a:gd name="T69" fmla="*/ 2147483647 h 184"/>
              <a:gd name="T70" fmla="*/ 2147483647 w 230"/>
              <a:gd name="T71" fmla="*/ 2147483647 h 184"/>
              <a:gd name="T72" fmla="*/ 2147483647 w 230"/>
              <a:gd name="T73" fmla="*/ 2147483647 h 184"/>
              <a:gd name="T74" fmla="*/ 2147483647 w 230"/>
              <a:gd name="T75" fmla="*/ 2147483647 h 184"/>
              <a:gd name="T76" fmla="*/ 2147483647 w 230"/>
              <a:gd name="T77" fmla="*/ 2147483647 h 184"/>
              <a:gd name="T78" fmla="*/ 2147483647 w 230"/>
              <a:gd name="T79" fmla="*/ 2147483647 h 184"/>
              <a:gd name="T80" fmla="*/ 2147483647 w 230"/>
              <a:gd name="T81" fmla="*/ 2147483647 h 184"/>
              <a:gd name="T82" fmla="*/ 2147483647 w 230"/>
              <a:gd name="T83" fmla="*/ 2147483647 h 184"/>
              <a:gd name="T84" fmla="*/ 2147483647 w 230"/>
              <a:gd name="T85" fmla="*/ 2147483647 h 184"/>
              <a:gd name="T86" fmla="*/ 2147483647 w 230"/>
              <a:gd name="T87" fmla="*/ 2147483647 h 184"/>
              <a:gd name="T88" fmla="*/ 2147483647 w 230"/>
              <a:gd name="T89" fmla="*/ 2147483647 h 184"/>
              <a:gd name="T90" fmla="*/ 2147483647 w 230"/>
              <a:gd name="T91" fmla="*/ 2147483647 h 184"/>
              <a:gd name="T92" fmla="*/ 2147483647 w 230"/>
              <a:gd name="T93" fmla="*/ 2147483647 h 184"/>
              <a:gd name="T94" fmla="*/ 2147483647 w 230"/>
              <a:gd name="T95" fmla="*/ 2147483647 h 184"/>
              <a:gd name="T96" fmla="*/ 2147483647 w 230"/>
              <a:gd name="T97" fmla="*/ 2147483647 h 184"/>
              <a:gd name="T98" fmla="*/ 2147483647 w 230"/>
              <a:gd name="T99" fmla="*/ 2147483647 h 184"/>
              <a:gd name="T100" fmla="*/ 2147483647 w 230"/>
              <a:gd name="T101" fmla="*/ 2147483647 h 184"/>
              <a:gd name="T102" fmla="*/ 2147483647 w 230"/>
              <a:gd name="T103" fmla="*/ 2147483647 h 184"/>
              <a:gd name="T104" fmla="*/ 2147483647 w 230"/>
              <a:gd name="T105" fmla="*/ 2147483647 h 184"/>
              <a:gd name="T106" fmla="*/ 2147483647 w 230"/>
              <a:gd name="T107" fmla="*/ 2147483647 h 184"/>
              <a:gd name="T108" fmla="*/ 2147483647 w 230"/>
              <a:gd name="T109" fmla="*/ 2147483647 h 184"/>
              <a:gd name="T110" fmla="*/ 2147483647 w 230"/>
              <a:gd name="T111" fmla="*/ 2147483647 h 184"/>
              <a:gd name="T112" fmla="*/ 2147483647 w 230"/>
              <a:gd name="T113" fmla="*/ 2147483647 h 184"/>
              <a:gd name="T114" fmla="*/ 2147483647 w 230"/>
              <a:gd name="T115" fmla="*/ 2147483647 h 184"/>
              <a:gd name="T116" fmla="*/ 2147483647 w 230"/>
              <a:gd name="T117" fmla="*/ 2147483647 h 184"/>
              <a:gd name="T118" fmla="*/ 2147483647 w 230"/>
              <a:gd name="T119" fmla="*/ 2147483647 h 184"/>
              <a:gd name="T120" fmla="*/ 2147483647 w 230"/>
              <a:gd name="T121" fmla="*/ 2147483647 h 184"/>
              <a:gd name="T122" fmla="*/ 2147483647 w 230"/>
              <a:gd name="T123" fmla="*/ 2147483647 h 1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0"/>
              <a:gd name="T187" fmla="*/ 0 h 184"/>
              <a:gd name="T188" fmla="*/ 230 w 230"/>
              <a:gd name="T189" fmla="*/ 184 h 1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0" h="184">
                <a:moveTo>
                  <a:pt x="11" y="150"/>
                </a:moveTo>
                <a:lnTo>
                  <a:pt x="12" y="144"/>
                </a:lnTo>
                <a:lnTo>
                  <a:pt x="12" y="137"/>
                </a:lnTo>
                <a:lnTo>
                  <a:pt x="15" y="132"/>
                </a:lnTo>
                <a:lnTo>
                  <a:pt x="12" y="125"/>
                </a:lnTo>
                <a:lnTo>
                  <a:pt x="6" y="119"/>
                </a:lnTo>
                <a:lnTo>
                  <a:pt x="4" y="112"/>
                </a:lnTo>
                <a:lnTo>
                  <a:pt x="0" y="105"/>
                </a:lnTo>
                <a:lnTo>
                  <a:pt x="7" y="105"/>
                </a:lnTo>
                <a:lnTo>
                  <a:pt x="13" y="101"/>
                </a:lnTo>
                <a:lnTo>
                  <a:pt x="19" y="95"/>
                </a:lnTo>
                <a:lnTo>
                  <a:pt x="20" y="88"/>
                </a:lnTo>
                <a:lnTo>
                  <a:pt x="19" y="81"/>
                </a:lnTo>
                <a:lnTo>
                  <a:pt x="13" y="79"/>
                </a:lnTo>
                <a:lnTo>
                  <a:pt x="13" y="77"/>
                </a:lnTo>
                <a:lnTo>
                  <a:pt x="19" y="73"/>
                </a:lnTo>
                <a:lnTo>
                  <a:pt x="25" y="67"/>
                </a:lnTo>
                <a:lnTo>
                  <a:pt x="26" y="67"/>
                </a:lnTo>
                <a:lnTo>
                  <a:pt x="28" y="59"/>
                </a:lnTo>
                <a:lnTo>
                  <a:pt x="23" y="52"/>
                </a:lnTo>
                <a:lnTo>
                  <a:pt x="24" y="46"/>
                </a:lnTo>
                <a:lnTo>
                  <a:pt x="27" y="38"/>
                </a:lnTo>
                <a:lnTo>
                  <a:pt x="27" y="32"/>
                </a:lnTo>
                <a:lnTo>
                  <a:pt x="26" y="25"/>
                </a:lnTo>
                <a:lnTo>
                  <a:pt x="26" y="12"/>
                </a:lnTo>
                <a:lnTo>
                  <a:pt x="31" y="8"/>
                </a:lnTo>
                <a:lnTo>
                  <a:pt x="38" y="3"/>
                </a:lnTo>
                <a:lnTo>
                  <a:pt x="44" y="3"/>
                </a:lnTo>
                <a:lnTo>
                  <a:pt x="50" y="6"/>
                </a:lnTo>
                <a:lnTo>
                  <a:pt x="56" y="8"/>
                </a:lnTo>
                <a:lnTo>
                  <a:pt x="62" y="6"/>
                </a:lnTo>
                <a:lnTo>
                  <a:pt x="69" y="5"/>
                </a:lnTo>
                <a:lnTo>
                  <a:pt x="75" y="0"/>
                </a:lnTo>
                <a:lnTo>
                  <a:pt x="81" y="3"/>
                </a:lnTo>
                <a:lnTo>
                  <a:pt x="87" y="6"/>
                </a:lnTo>
                <a:lnTo>
                  <a:pt x="93" y="12"/>
                </a:lnTo>
                <a:lnTo>
                  <a:pt x="99" y="14"/>
                </a:lnTo>
                <a:lnTo>
                  <a:pt x="105" y="13"/>
                </a:lnTo>
                <a:lnTo>
                  <a:pt x="111" y="16"/>
                </a:lnTo>
                <a:lnTo>
                  <a:pt x="117" y="23"/>
                </a:lnTo>
                <a:lnTo>
                  <a:pt x="122" y="24"/>
                </a:lnTo>
                <a:lnTo>
                  <a:pt x="129" y="23"/>
                </a:lnTo>
                <a:lnTo>
                  <a:pt x="134" y="21"/>
                </a:lnTo>
                <a:lnTo>
                  <a:pt x="140" y="24"/>
                </a:lnTo>
                <a:lnTo>
                  <a:pt x="140" y="30"/>
                </a:lnTo>
                <a:lnTo>
                  <a:pt x="140" y="38"/>
                </a:lnTo>
                <a:lnTo>
                  <a:pt x="142" y="45"/>
                </a:lnTo>
                <a:lnTo>
                  <a:pt x="146" y="51"/>
                </a:lnTo>
                <a:lnTo>
                  <a:pt x="152" y="51"/>
                </a:lnTo>
                <a:lnTo>
                  <a:pt x="158" y="49"/>
                </a:lnTo>
                <a:lnTo>
                  <a:pt x="165" y="48"/>
                </a:lnTo>
                <a:lnTo>
                  <a:pt x="171" y="51"/>
                </a:lnTo>
                <a:lnTo>
                  <a:pt x="176" y="47"/>
                </a:lnTo>
                <a:lnTo>
                  <a:pt x="183" y="51"/>
                </a:lnTo>
                <a:lnTo>
                  <a:pt x="179" y="57"/>
                </a:lnTo>
                <a:lnTo>
                  <a:pt x="173" y="59"/>
                </a:lnTo>
                <a:lnTo>
                  <a:pt x="167" y="59"/>
                </a:lnTo>
                <a:lnTo>
                  <a:pt x="161" y="57"/>
                </a:lnTo>
                <a:lnTo>
                  <a:pt x="156" y="56"/>
                </a:lnTo>
                <a:lnTo>
                  <a:pt x="153" y="57"/>
                </a:lnTo>
                <a:lnTo>
                  <a:pt x="152" y="64"/>
                </a:lnTo>
                <a:lnTo>
                  <a:pt x="158" y="67"/>
                </a:lnTo>
                <a:lnTo>
                  <a:pt x="165" y="65"/>
                </a:lnTo>
                <a:lnTo>
                  <a:pt x="171" y="70"/>
                </a:lnTo>
                <a:lnTo>
                  <a:pt x="176" y="72"/>
                </a:lnTo>
                <a:lnTo>
                  <a:pt x="183" y="71"/>
                </a:lnTo>
                <a:lnTo>
                  <a:pt x="189" y="76"/>
                </a:lnTo>
                <a:lnTo>
                  <a:pt x="195" y="72"/>
                </a:lnTo>
                <a:lnTo>
                  <a:pt x="201" y="76"/>
                </a:lnTo>
                <a:lnTo>
                  <a:pt x="207" y="78"/>
                </a:lnTo>
                <a:lnTo>
                  <a:pt x="212" y="85"/>
                </a:lnTo>
                <a:lnTo>
                  <a:pt x="218" y="92"/>
                </a:lnTo>
                <a:lnTo>
                  <a:pt x="224" y="97"/>
                </a:lnTo>
                <a:lnTo>
                  <a:pt x="230" y="104"/>
                </a:lnTo>
                <a:lnTo>
                  <a:pt x="227" y="111"/>
                </a:lnTo>
                <a:lnTo>
                  <a:pt x="223" y="118"/>
                </a:lnTo>
                <a:lnTo>
                  <a:pt x="220" y="125"/>
                </a:lnTo>
                <a:lnTo>
                  <a:pt x="213" y="125"/>
                </a:lnTo>
                <a:lnTo>
                  <a:pt x="211" y="124"/>
                </a:lnTo>
                <a:lnTo>
                  <a:pt x="208" y="129"/>
                </a:lnTo>
                <a:lnTo>
                  <a:pt x="206" y="137"/>
                </a:lnTo>
                <a:lnTo>
                  <a:pt x="200" y="137"/>
                </a:lnTo>
                <a:lnTo>
                  <a:pt x="198" y="130"/>
                </a:lnTo>
                <a:lnTo>
                  <a:pt x="195" y="124"/>
                </a:lnTo>
                <a:lnTo>
                  <a:pt x="189" y="120"/>
                </a:lnTo>
                <a:lnTo>
                  <a:pt x="183" y="122"/>
                </a:lnTo>
                <a:lnTo>
                  <a:pt x="176" y="121"/>
                </a:lnTo>
                <a:lnTo>
                  <a:pt x="171" y="118"/>
                </a:lnTo>
                <a:lnTo>
                  <a:pt x="166" y="118"/>
                </a:lnTo>
                <a:lnTo>
                  <a:pt x="161" y="119"/>
                </a:lnTo>
                <a:lnTo>
                  <a:pt x="155" y="121"/>
                </a:lnTo>
                <a:lnTo>
                  <a:pt x="148" y="118"/>
                </a:lnTo>
                <a:lnTo>
                  <a:pt x="142" y="117"/>
                </a:lnTo>
                <a:lnTo>
                  <a:pt x="136" y="117"/>
                </a:lnTo>
                <a:lnTo>
                  <a:pt x="132" y="116"/>
                </a:lnTo>
                <a:lnTo>
                  <a:pt x="126" y="120"/>
                </a:lnTo>
                <a:lnTo>
                  <a:pt x="122" y="120"/>
                </a:lnTo>
                <a:lnTo>
                  <a:pt x="118" y="127"/>
                </a:lnTo>
                <a:lnTo>
                  <a:pt x="113" y="134"/>
                </a:lnTo>
                <a:lnTo>
                  <a:pt x="107" y="135"/>
                </a:lnTo>
                <a:lnTo>
                  <a:pt x="101" y="135"/>
                </a:lnTo>
                <a:lnTo>
                  <a:pt x="95" y="136"/>
                </a:lnTo>
                <a:lnTo>
                  <a:pt x="88" y="137"/>
                </a:lnTo>
                <a:lnTo>
                  <a:pt x="86" y="132"/>
                </a:lnTo>
                <a:lnTo>
                  <a:pt x="87" y="125"/>
                </a:lnTo>
                <a:lnTo>
                  <a:pt x="82" y="119"/>
                </a:lnTo>
                <a:lnTo>
                  <a:pt x="77" y="125"/>
                </a:lnTo>
                <a:lnTo>
                  <a:pt x="71" y="126"/>
                </a:lnTo>
                <a:lnTo>
                  <a:pt x="66" y="133"/>
                </a:lnTo>
                <a:lnTo>
                  <a:pt x="58" y="129"/>
                </a:lnTo>
                <a:lnTo>
                  <a:pt x="54" y="132"/>
                </a:lnTo>
                <a:lnTo>
                  <a:pt x="54" y="137"/>
                </a:lnTo>
                <a:lnTo>
                  <a:pt x="54" y="144"/>
                </a:lnTo>
                <a:lnTo>
                  <a:pt x="50" y="151"/>
                </a:lnTo>
                <a:lnTo>
                  <a:pt x="46" y="158"/>
                </a:lnTo>
                <a:lnTo>
                  <a:pt x="40" y="165"/>
                </a:lnTo>
                <a:lnTo>
                  <a:pt x="36" y="172"/>
                </a:lnTo>
                <a:lnTo>
                  <a:pt x="33" y="177"/>
                </a:lnTo>
                <a:lnTo>
                  <a:pt x="28" y="184"/>
                </a:lnTo>
                <a:lnTo>
                  <a:pt x="25" y="177"/>
                </a:lnTo>
                <a:lnTo>
                  <a:pt x="19" y="172"/>
                </a:lnTo>
                <a:lnTo>
                  <a:pt x="17" y="166"/>
                </a:lnTo>
                <a:lnTo>
                  <a:pt x="16" y="159"/>
                </a:lnTo>
                <a:lnTo>
                  <a:pt x="13" y="152"/>
                </a:lnTo>
                <a:lnTo>
                  <a:pt x="11" y="15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7" name="Freeform 549"/>
          <p:cNvSpPr>
            <a:spLocks/>
          </p:cNvSpPr>
          <p:nvPr/>
        </p:nvSpPr>
        <p:spPr bwMode="auto">
          <a:xfrm>
            <a:off x="2225675" y="4083050"/>
            <a:ext cx="4763" cy="1588"/>
          </a:xfrm>
          <a:custGeom>
            <a:avLst/>
            <a:gdLst>
              <a:gd name="T0" fmla="*/ 2147483647 w 12"/>
              <a:gd name="T1" fmla="*/ 2147483647 h 5"/>
              <a:gd name="T2" fmla="*/ 2147483647 w 12"/>
              <a:gd name="T3" fmla="*/ 2147483647 h 5"/>
              <a:gd name="T4" fmla="*/ 0 w 12"/>
              <a:gd name="T5" fmla="*/ 2147483647 h 5"/>
              <a:gd name="T6" fmla="*/ 2147483647 w 12"/>
              <a:gd name="T7" fmla="*/ 0 h 5"/>
              <a:gd name="T8" fmla="*/ 2147483647 w 12"/>
              <a:gd name="T9" fmla="*/ 2147483647 h 5"/>
              <a:gd name="T10" fmla="*/ 2147483647 w 12"/>
              <a:gd name="T11" fmla="*/ 2147483647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12" y="5"/>
                </a:moveTo>
                <a:lnTo>
                  <a:pt x="6" y="4"/>
                </a:lnTo>
                <a:lnTo>
                  <a:pt x="0" y="1"/>
                </a:lnTo>
                <a:lnTo>
                  <a:pt x="6" y="0"/>
                </a:lnTo>
                <a:lnTo>
                  <a:pt x="12" y="2"/>
                </a:lnTo>
                <a:lnTo>
                  <a:pt x="12"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8" name="Freeform 550"/>
          <p:cNvSpPr>
            <a:spLocks/>
          </p:cNvSpPr>
          <p:nvPr/>
        </p:nvSpPr>
        <p:spPr bwMode="auto">
          <a:xfrm>
            <a:off x="2432050" y="4259263"/>
            <a:ext cx="4763" cy="11112"/>
          </a:xfrm>
          <a:custGeom>
            <a:avLst/>
            <a:gdLst>
              <a:gd name="T0" fmla="*/ 2147483647 w 9"/>
              <a:gd name="T1" fmla="*/ 2147483647 h 21"/>
              <a:gd name="T2" fmla="*/ 0 w 9"/>
              <a:gd name="T3" fmla="*/ 2147483647 h 21"/>
              <a:gd name="T4" fmla="*/ 2147483647 w 9"/>
              <a:gd name="T5" fmla="*/ 2147483647 h 21"/>
              <a:gd name="T6" fmla="*/ 2147483647 w 9"/>
              <a:gd name="T7" fmla="*/ 0 h 21"/>
              <a:gd name="T8" fmla="*/ 2147483647 w 9"/>
              <a:gd name="T9" fmla="*/ 2147483647 h 21"/>
              <a:gd name="T10" fmla="*/ 2147483647 w 9"/>
              <a:gd name="T11" fmla="*/ 2147483647 h 21"/>
              <a:gd name="T12" fmla="*/ 2147483647 w 9"/>
              <a:gd name="T13" fmla="*/ 2147483647 h 21"/>
              <a:gd name="T14" fmla="*/ 0 60000 65536"/>
              <a:gd name="T15" fmla="*/ 0 60000 65536"/>
              <a:gd name="T16" fmla="*/ 0 60000 65536"/>
              <a:gd name="T17" fmla="*/ 0 60000 65536"/>
              <a:gd name="T18" fmla="*/ 0 60000 65536"/>
              <a:gd name="T19" fmla="*/ 0 60000 65536"/>
              <a:gd name="T20" fmla="*/ 0 60000 65536"/>
              <a:gd name="T21" fmla="*/ 0 w 9"/>
              <a:gd name="T22" fmla="*/ 0 h 21"/>
              <a:gd name="T23" fmla="*/ 9 w 9"/>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1">
                <a:moveTo>
                  <a:pt x="5" y="21"/>
                </a:moveTo>
                <a:lnTo>
                  <a:pt x="0" y="14"/>
                </a:lnTo>
                <a:lnTo>
                  <a:pt x="3" y="7"/>
                </a:lnTo>
                <a:lnTo>
                  <a:pt x="7" y="0"/>
                </a:lnTo>
                <a:lnTo>
                  <a:pt x="9" y="8"/>
                </a:lnTo>
                <a:lnTo>
                  <a:pt x="8" y="14"/>
                </a:lnTo>
                <a:lnTo>
                  <a:pt x="5" y="2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59" name="Freeform 551"/>
          <p:cNvSpPr>
            <a:spLocks/>
          </p:cNvSpPr>
          <p:nvPr/>
        </p:nvSpPr>
        <p:spPr bwMode="auto">
          <a:xfrm>
            <a:off x="5175250" y="3432175"/>
            <a:ext cx="61913" cy="41275"/>
          </a:xfrm>
          <a:custGeom>
            <a:avLst/>
            <a:gdLst>
              <a:gd name="T0" fmla="*/ 0 w 134"/>
              <a:gd name="T1" fmla="*/ 2147483647 h 87"/>
              <a:gd name="T2" fmla="*/ 2147483647 w 134"/>
              <a:gd name="T3" fmla="*/ 2147483647 h 87"/>
              <a:gd name="T4" fmla="*/ 2147483647 w 134"/>
              <a:gd name="T5" fmla="*/ 2147483647 h 87"/>
              <a:gd name="T6" fmla="*/ 2147483647 w 134"/>
              <a:gd name="T7" fmla="*/ 2147483647 h 87"/>
              <a:gd name="T8" fmla="*/ 2147483647 w 134"/>
              <a:gd name="T9" fmla="*/ 2147483647 h 87"/>
              <a:gd name="T10" fmla="*/ 2147483647 w 134"/>
              <a:gd name="T11" fmla="*/ 2147483647 h 87"/>
              <a:gd name="T12" fmla="*/ 2147483647 w 134"/>
              <a:gd name="T13" fmla="*/ 2147483647 h 87"/>
              <a:gd name="T14" fmla="*/ 2147483647 w 134"/>
              <a:gd name="T15" fmla="*/ 2147483647 h 87"/>
              <a:gd name="T16" fmla="*/ 2147483647 w 134"/>
              <a:gd name="T17" fmla="*/ 2147483647 h 87"/>
              <a:gd name="T18" fmla="*/ 2147483647 w 134"/>
              <a:gd name="T19" fmla="*/ 2147483647 h 87"/>
              <a:gd name="T20" fmla="*/ 2147483647 w 134"/>
              <a:gd name="T21" fmla="*/ 2147483647 h 87"/>
              <a:gd name="T22" fmla="*/ 2147483647 w 134"/>
              <a:gd name="T23" fmla="*/ 2147483647 h 87"/>
              <a:gd name="T24" fmla="*/ 2147483647 w 134"/>
              <a:gd name="T25" fmla="*/ 2147483647 h 87"/>
              <a:gd name="T26" fmla="*/ 2147483647 w 134"/>
              <a:gd name="T27" fmla="*/ 2147483647 h 87"/>
              <a:gd name="T28" fmla="*/ 2147483647 w 134"/>
              <a:gd name="T29" fmla="*/ 0 h 87"/>
              <a:gd name="T30" fmla="*/ 2147483647 w 134"/>
              <a:gd name="T31" fmla="*/ 2147483647 h 87"/>
              <a:gd name="T32" fmla="*/ 2147483647 w 134"/>
              <a:gd name="T33" fmla="*/ 2147483647 h 87"/>
              <a:gd name="T34" fmla="*/ 2147483647 w 134"/>
              <a:gd name="T35" fmla="*/ 2147483647 h 87"/>
              <a:gd name="T36" fmla="*/ 2147483647 w 134"/>
              <a:gd name="T37" fmla="*/ 2147483647 h 87"/>
              <a:gd name="T38" fmla="*/ 2147483647 w 134"/>
              <a:gd name="T39" fmla="*/ 2147483647 h 87"/>
              <a:gd name="T40" fmla="*/ 2147483647 w 134"/>
              <a:gd name="T41" fmla="*/ 2147483647 h 87"/>
              <a:gd name="T42" fmla="*/ 2147483647 w 134"/>
              <a:gd name="T43" fmla="*/ 2147483647 h 87"/>
              <a:gd name="T44" fmla="*/ 2147483647 w 134"/>
              <a:gd name="T45" fmla="*/ 2147483647 h 87"/>
              <a:gd name="T46" fmla="*/ 2147483647 w 134"/>
              <a:gd name="T47" fmla="*/ 2147483647 h 87"/>
              <a:gd name="T48" fmla="*/ 2147483647 w 134"/>
              <a:gd name="T49" fmla="*/ 2147483647 h 87"/>
              <a:gd name="T50" fmla="*/ 2147483647 w 134"/>
              <a:gd name="T51" fmla="*/ 2147483647 h 87"/>
              <a:gd name="T52" fmla="*/ 2147483647 w 134"/>
              <a:gd name="T53" fmla="*/ 2147483647 h 87"/>
              <a:gd name="T54" fmla="*/ 2147483647 w 134"/>
              <a:gd name="T55" fmla="*/ 2147483647 h 87"/>
              <a:gd name="T56" fmla="*/ 2147483647 w 134"/>
              <a:gd name="T57" fmla="*/ 2147483647 h 87"/>
              <a:gd name="T58" fmla="*/ 2147483647 w 134"/>
              <a:gd name="T59" fmla="*/ 2147483647 h 87"/>
              <a:gd name="T60" fmla="*/ 2147483647 w 134"/>
              <a:gd name="T61" fmla="*/ 2147483647 h 87"/>
              <a:gd name="T62" fmla="*/ 2147483647 w 134"/>
              <a:gd name="T63" fmla="*/ 2147483647 h 87"/>
              <a:gd name="T64" fmla="*/ 2147483647 w 134"/>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87"/>
              <a:gd name="T101" fmla="*/ 134 w 134"/>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87">
                <a:moveTo>
                  <a:pt x="2" y="53"/>
                </a:moveTo>
                <a:lnTo>
                  <a:pt x="0" y="46"/>
                </a:lnTo>
                <a:lnTo>
                  <a:pt x="6" y="50"/>
                </a:lnTo>
                <a:lnTo>
                  <a:pt x="12" y="47"/>
                </a:lnTo>
                <a:lnTo>
                  <a:pt x="16" y="40"/>
                </a:lnTo>
                <a:lnTo>
                  <a:pt x="17" y="39"/>
                </a:lnTo>
                <a:lnTo>
                  <a:pt x="20" y="39"/>
                </a:lnTo>
                <a:lnTo>
                  <a:pt x="21" y="39"/>
                </a:lnTo>
                <a:lnTo>
                  <a:pt x="22" y="38"/>
                </a:lnTo>
                <a:lnTo>
                  <a:pt x="25" y="39"/>
                </a:lnTo>
                <a:lnTo>
                  <a:pt x="26" y="39"/>
                </a:lnTo>
                <a:lnTo>
                  <a:pt x="32" y="41"/>
                </a:lnTo>
                <a:lnTo>
                  <a:pt x="38" y="38"/>
                </a:lnTo>
                <a:lnTo>
                  <a:pt x="38" y="32"/>
                </a:lnTo>
                <a:lnTo>
                  <a:pt x="38" y="25"/>
                </a:lnTo>
                <a:lnTo>
                  <a:pt x="44" y="24"/>
                </a:lnTo>
                <a:lnTo>
                  <a:pt x="50" y="25"/>
                </a:lnTo>
                <a:lnTo>
                  <a:pt x="57" y="25"/>
                </a:lnTo>
                <a:lnTo>
                  <a:pt x="68" y="26"/>
                </a:lnTo>
                <a:lnTo>
                  <a:pt x="75" y="26"/>
                </a:lnTo>
                <a:lnTo>
                  <a:pt x="81" y="25"/>
                </a:lnTo>
                <a:lnTo>
                  <a:pt x="87" y="22"/>
                </a:lnTo>
                <a:lnTo>
                  <a:pt x="93" y="21"/>
                </a:lnTo>
                <a:lnTo>
                  <a:pt x="99" y="18"/>
                </a:lnTo>
                <a:lnTo>
                  <a:pt x="105" y="15"/>
                </a:lnTo>
                <a:lnTo>
                  <a:pt x="112" y="9"/>
                </a:lnTo>
                <a:lnTo>
                  <a:pt x="114" y="9"/>
                </a:lnTo>
                <a:lnTo>
                  <a:pt x="120" y="7"/>
                </a:lnTo>
                <a:lnTo>
                  <a:pt x="126" y="2"/>
                </a:lnTo>
                <a:lnTo>
                  <a:pt x="131" y="0"/>
                </a:lnTo>
                <a:lnTo>
                  <a:pt x="134" y="0"/>
                </a:lnTo>
                <a:lnTo>
                  <a:pt x="128" y="5"/>
                </a:lnTo>
                <a:lnTo>
                  <a:pt x="122" y="12"/>
                </a:lnTo>
                <a:lnTo>
                  <a:pt x="116" y="16"/>
                </a:lnTo>
                <a:lnTo>
                  <a:pt x="111" y="20"/>
                </a:lnTo>
                <a:lnTo>
                  <a:pt x="106" y="26"/>
                </a:lnTo>
                <a:lnTo>
                  <a:pt x="99" y="29"/>
                </a:lnTo>
                <a:lnTo>
                  <a:pt x="96" y="34"/>
                </a:lnTo>
                <a:lnTo>
                  <a:pt x="98" y="40"/>
                </a:lnTo>
                <a:lnTo>
                  <a:pt x="103" y="47"/>
                </a:lnTo>
                <a:lnTo>
                  <a:pt x="103" y="48"/>
                </a:lnTo>
                <a:lnTo>
                  <a:pt x="107" y="53"/>
                </a:lnTo>
                <a:lnTo>
                  <a:pt x="102" y="54"/>
                </a:lnTo>
                <a:lnTo>
                  <a:pt x="98" y="56"/>
                </a:lnTo>
                <a:lnTo>
                  <a:pt x="92" y="55"/>
                </a:lnTo>
                <a:lnTo>
                  <a:pt x="87" y="55"/>
                </a:lnTo>
                <a:lnTo>
                  <a:pt x="83" y="62"/>
                </a:lnTo>
                <a:lnTo>
                  <a:pt x="77" y="69"/>
                </a:lnTo>
                <a:lnTo>
                  <a:pt x="71" y="72"/>
                </a:lnTo>
                <a:lnTo>
                  <a:pt x="65" y="76"/>
                </a:lnTo>
                <a:lnTo>
                  <a:pt x="62" y="76"/>
                </a:lnTo>
                <a:lnTo>
                  <a:pt x="56" y="77"/>
                </a:lnTo>
                <a:lnTo>
                  <a:pt x="50" y="78"/>
                </a:lnTo>
                <a:lnTo>
                  <a:pt x="47" y="81"/>
                </a:lnTo>
                <a:lnTo>
                  <a:pt x="49" y="87"/>
                </a:lnTo>
                <a:lnTo>
                  <a:pt x="42" y="84"/>
                </a:lnTo>
                <a:lnTo>
                  <a:pt x="40" y="80"/>
                </a:lnTo>
                <a:lnTo>
                  <a:pt x="34" y="79"/>
                </a:lnTo>
                <a:lnTo>
                  <a:pt x="32" y="80"/>
                </a:lnTo>
                <a:lnTo>
                  <a:pt x="25" y="80"/>
                </a:lnTo>
                <a:lnTo>
                  <a:pt x="20" y="77"/>
                </a:lnTo>
                <a:lnTo>
                  <a:pt x="16" y="77"/>
                </a:lnTo>
                <a:lnTo>
                  <a:pt x="10" y="72"/>
                </a:lnTo>
                <a:lnTo>
                  <a:pt x="9" y="65"/>
                </a:lnTo>
                <a:lnTo>
                  <a:pt x="5" y="60"/>
                </a:lnTo>
                <a:lnTo>
                  <a:pt x="2" y="5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0" name="Freeform 552"/>
          <p:cNvSpPr>
            <a:spLocks/>
          </p:cNvSpPr>
          <p:nvPr/>
        </p:nvSpPr>
        <p:spPr bwMode="auto">
          <a:xfrm>
            <a:off x="5257800" y="3563938"/>
            <a:ext cx="627063" cy="585787"/>
          </a:xfrm>
          <a:custGeom>
            <a:avLst/>
            <a:gdLst>
              <a:gd name="T0" fmla="*/ 2147483647 w 1326"/>
              <a:gd name="T1" fmla="*/ 2147483647 h 1246"/>
              <a:gd name="T2" fmla="*/ 2147483647 w 1326"/>
              <a:gd name="T3" fmla="*/ 2147483647 h 1246"/>
              <a:gd name="T4" fmla="*/ 2147483647 w 1326"/>
              <a:gd name="T5" fmla="*/ 2147483647 h 1246"/>
              <a:gd name="T6" fmla="*/ 2147483647 w 1326"/>
              <a:gd name="T7" fmla="*/ 2147483647 h 1246"/>
              <a:gd name="T8" fmla="*/ 2147483647 w 1326"/>
              <a:gd name="T9" fmla="*/ 2147483647 h 1246"/>
              <a:gd name="T10" fmla="*/ 2147483647 w 1326"/>
              <a:gd name="T11" fmla="*/ 2147483647 h 1246"/>
              <a:gd name="T12" fmla="*/ 2147483647 w 1326"/>
              <a:gd name="T13" fmla="*/ 2147483647 h 1246"/>
              <a:gd name="T14" fmla="*/ 2147483647 w 1326"/>
              <a:gd name="T15" fmla="*/ 2147483647 h 1246"/>
              <a:gd name="T16" fmla="*/ 2147483647 w 1326"/>
              <a:gd name="T17" fmla="*/ 2147483647 h 1246"/>
              <a:gd name="T18" fmla="*/ 2147483647 w 1326"/>
              <a:gd name="T19" fmla="*/ 2147483647 h 1246"/>
              <a:gd name="T20" fmla="*/ 2147483647 w 1326"/>
              <a:gd name="T21" fmla="*/ 2147483647 h 1246"/>
              <a:gd name="T22" fmla="*/ 2147483647 w 1326"/>
              <a:gd name="T23" fmla="*/ 2147483647 h 1246"/>
              <a:gd name="T24" fmla="*/ 2147483647 w 1326"/>
              <a:gd name="T25" fmla="*/ 2147483647 h 1246"/>
              <a:gd name="T26" fmla="*/ 2147483647 w 1326"/>
              <a:gd name="T27" fmla="*/ 2147483647 h 1246"/>
              <a:gd name="T28" fmla="*/ 2147483647 w 1326"/>
              <a:gd name="T29" fmla="*/ 2147483647 h 1246"/>
              <a:gd name="T30" fmla="*/ 2147483647 w 1326"/>
              <a:gd name="T31" fmla="*/ 2147483647 h 1246"/>
              <a:gd name="T32" fmla="*/ 2147483647 w 1326"/>
              <a:gd name="T33" fmla="*/ 2147483647 h 1246"/>
              <a:gd name="T34" fmla="*/ 2147483647 w 1326"/>
              <a:gd name="T35" fmla="*/ 2147483647 h 1246"/>
              <a:gd name="T36" fmla="*/ 2147483647 w 1326"/>
              <a:gd name="T37" fmla="*/ 2147483647 h 1246"/>
              <a:gd name="T38" fmla="*/ 2147483647 w 1326"/>
              <a:gd name="T39" fmla="*/ 2147483647 h 1246"/>
              <a:gd name="T40" fmla="*/ 2147483647 w 1326"/>
              <a:gd name="T41" fmla="*/ 2147483647 h 1246"/>
              <a:gd name="T42" fmla="*/ 2147483647 w 1326"/>
              <a:gd name="T43" fmla="*/ 2147483647 h 1246"/>
              <a:gd name="T44" fmla="*/ 2147483647 w 1326"/>
              <a:gd name="T45" fmla="*/ 2147483647 h 1246"/>
              <a:gd name="T46" fmla="*/ 2147483647 w 1326"/>
              <a:gd name="T47" fmla="*/ 2147483647 h 1246"/>
              <a:gd name="T48" fmla="*/ 2147483647 w 1326"/>
              <a:gd name="T49" fmla="*/ 2147483647 h 1246"/>
              <a:gd name="T50" fmla="*/ 2147483647 w 1326"/>
              <a:gd name="T51" fmla="*/ 2147483647 h 1246"/>
              <a:gd name="T52" fmla="*/ 2147483647 w 1326"/>
              <a:gd name="T53" fmla="*/ 2147483647 h 1246"/>
              <a:gd name="T54" fmla="*/ 2147483647 w 1326"/>
              <a:gd name="T55" fmla="*/ 2147483647 h 1246"/>
              <a:gd name="T56" fmla="*/ 2147483647 w 1326"/>
              <a:gd name="T57" fmla="*/ 2147483647 h 1246"/>
              <a:gd name="T58" fmla="*/ 2147483647 w 1326"/>
              <a:gd name="T59" fmla="*/ 2147483647 h 1246"/>
              <a:gd name="T60" fmla="*/ 2147483647 w 1326"/>
              <a:gd name="T61" fmla="*/ 2147483647 h 1246"/>
              <a:gd name="T62" fmla="*/ 2147483647 w 1326"/>
              <a:gd name="T63" fmla="*/ 2147483647 h 1246"/>
              <a:gd name="T64" fmla="*/ 2147483647 w 1326"/>
              <a:gd name="T65" fmla="*/ 2147483647 h 1246"/>
              <a:gd name="T66" fmla="*/ 2147483647 w 1326"/>
              <a:gd name="T67" fmla="*/ 2147483647 h 1246"/>
              <a:gd name="T68" fmla="*/ 2147483647 w 1326"/>
              <a:gd name="T69" fmla="*/ 2147483647 h 1246"/>
              <a:gd name="T70" fmla="*/ 2147483647 w 1326"/>
              <a:gd name="T71" fmla="*/ 2147483647 h 1246"/>
              <a:gd name="T72" fmla="*/ 2147483647 w 1326"/>
              <a:gd name="T73" fmla="*/ 2147483647 h 1246"/>
              <a:gd name="T74" fmla="*/ 2147483647 w 1326"/>
              <a:gd name="T75" fmla="*/ 2147483647 h 1246"/>
              <a:gd name="T76" fmla="*/ 2147483647 w 1326"/>
              <a:gd name="T77" fmla="*/ 2147483647 h 1246"/>
              <a:gd name="T78" fmla="*/ 2147483647 w 1326"/>
              <a:gd name="T79" fmla="*/ 2147483647 h 1246"/>
              <a:gd name="T80" fmla="*/ 2147483647 w 1326"/>
              <a:gd name="T81" fmla="*/ 2147483647 h 1246"/>
              <a:gd name="T82" fmla="*/ 2147483647 w 1326"/>
              <a:gd name="T83" fmla="*/ 2147483647 h 1246"/>
              <a:gd name="T84" fmla="*/ 2147483647 w 1326"/>
              <a:gd name="T85" fmla="*/ 2147483647 h 1246"/>
              <a:gd name="T86" fmla="*/ 2147483647 w 1326"/>
              <a:gd name="T87" fmla="*/ 2147483647 h 1246"/>
              <a:gd name="T88" fmla="*/ 2147483647 w 1326"/>
              <a:gd name="T89" fmla="*/ 2147483647 h 1246"/>
              <a:gd name="T90" fmla="*/ 2147483647 w 1326"/>
              <a:gd name="T91" fmla="*/ 2147483647 h 1246"/>
              <a:gd name="T92" fmla="*/ 2147483647 w 1326"/>
              <a:gd name="T93" fmla="*/ 2147483647 h 1246"/>
              <a:gd name="T94" fmla="*/ 2147483647 w 1326"/>
              <a:gd name="T95" fmla="*/ 2147483647 h 1246"/>
              <a:gd name="T96" fmla="*/ 2147483647 w 1326"/>
              <a:gd name="T97" fmla="*/ 2147483647 h 1246"/>
              <a:gd name="T98" fmla="*/ 2147483647 w 1326"/>
              <a:gd name="T99" fmla="*/ 2147483647 h 1246"/>
              <a:gd name="T100" fmla="*/ 2147483647 w 1326"/>
              <a:gd name="T101" fmla="*/ 2147483647 h 1246"/>
              <a:gd name="T102" fmla="*/ 2147483647 w 1326"/>
              <a:gd name="T103" fmla="*/ 2147483647 h 1246"/>
              <a:gd name="T104" fmla="*/ 2147483647 w 1326"/>
              <a:gd name="T105" fmla="*/ 2147483647 h 1246"/>
              <a:gd name="T106" fmla="*/ 2147483647 w 1326"/>
              <a:gd name="T107" fmla="*/ 2147483647 h 1246"/>
              <a:gd name="T108" fmla="*/ 2147483647 w 1326"/>
              <a:gd name="T109" fmla="*/ 2147483647 h 1246"/>
              <a:gd name="T110" fmla="*/ 2147483647 w 1326"/>
              <a:gd name="T111" fmla="*/ 2147483647 h 1246"/>
              <a:gd name="T112" fmla="*/ 2147483647 w 1326"/>
              <a:gd name="T113" fmla="*/ 2147483647 h 1246"/>
              <a:gd name="T114" fmla="*/ 2147483647 w 1326"/>
              <a:gd name="T115" fmla="*/ 2147483647 h 1246"/>
              <a:gd name="T116" fmla="*/ 2147483647 w 1326"/>
              <a:gd name="T117" fmla="*/ 2147483647 h 1246"/>
              <a:gd name="T118" fmla="*/ 2147483647 w 1326"/>
              <a:gd name="T119" fmla="*/ 2147483647 h 1246"/>
              <a:gd name="T120" fmla="*/ 2147483647 w 1326"/>
              <a:gd name="T121" fmla="*/ 2147483647 h 1246"/>
              <a:gd name="T122" fmla="*/ 2147483647 w 1326"/>
              <a:gd name="T123" fmla="*/ 2147483647 h 12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26"/>
              <a:gd name="T187" fmla="*/ 0 h 1246"/>
              <a:gd name="T188" fmla="*/ 1326 w 1326"/>
              <a:gd name="T189" fmla="*/ 1246 h 12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26" h="1246">
                <a:moveTo>
                  <a:pt x="548" y="1242"/>
                </a:moveTo>
                <a:lnTo>
                  <a:pt x="548" y="1236"/>
                </a:lnTo>
                <a:lnTo>
                  <a:pt x="544" y="1230"/>
                </a:lnTo>
                <a:lnTo>
                  <a:pt x="543" y="1224"/>
                </a:lnTo>
                <a:lnTo>
                  <a:pt x="542" y="1217"/>
                </a:lnTo>
                <a:lnTo>
                  <a:pt x="539" y="1210"/>
                </a:lnTo>
                <a:lnTo>
                  <a:pt x="533" y="1205"/>
                </a:lnTo>
                <a:lnTo>
                  <a:pt x="532" y="1200"/>
                </a:lnTo>
                <a:lnTo>
                  <a:pt x="531" y="1193"/>
                </a:lnTo>
                <a:lnTo>
                  <a:pt x="524" y="1188"/>
                </a:lnTo>
                <a:lnTo>
                  <a:pt x="523" y="1186"/>
                </a:lnTo>
                <a:lnTo>
                  <a:pt x="519" y="1179"/>
                </a:lnTo>
                <a:lnTo>
                  <a:pt x="518" y="1187"/>
                </a:lnTo>
                <a:lnTo>
                  <a:pt x="518" y="1179"/>
                </a:lnTo>
                <a:lnTo>
                  <a:pt x="516" y="1173"/>
                </a:lnTo>
                <a:lnTo>
                  <a:pt x="515" y="1167"/>
                </a:lnTo>
                <a:lnTo>
                  <a:pt x="515" y="1160"/>
                </a:lnTo>
                <a:lnTo>
                  <a:pt x="509" y="1153"/>
                </a:lnTo>
                <a:lnTo>
                  <a:pt x="504" y="1148"/>
                </a:lnTo>
                <a:lnTo>
                  <a:pt x="498" y="1141"/>
                </a:lnTo>
                <a:lnTo>
                  <a:pt x="492" y="1136"/>
                </a:lnTo>
                <a:lnTo>
                  <a:pt x="486" y="1129"/>
                </a:lnTo>
                <a:lnTo>
                  <a:pt x="480" y="1124"/>
                </a:lnTo>
                <a:lnTo>
                  <a:pt x="474" y="1119"/>
                </a:lnTo>
                <a:lnTo>
                  <a:pt x="472" y="1112"/>
                </a:lnTo>
                <a:lnTo>
                  <a:pt x="468" y="1105"/>
                </a:lnTo>
                <a:lnTo>
                  <a:pt x="467" y="1104"/>
                </a:lnTo>
                <a:lnTo>
                  <a:pt x="462" y="1097"/>
                </a:lnTo>
                <a:lnTo>
                  <a:pt x="460" y="1090"/>
                </a:lnTo>
                <a:lnTo>
                  <a:pt x="457" y="1083"/>
                </a:lnTo>
                <a:lnTo>
                  <a:pt x="456" y="1076"/>
                </a:lnTo>
                <a:lnTo>
                  <a:pt x="452" y="1070"/>
                </a:lnTo>
                <a:lnTo>
                  <a:pt x="446" y="1066"/>
                </a:lnTo>
                <a:lnTo>
                  <a:pt x="444" y="1062"/>
                </a:lnTo>
                <a:lnTo>
                  <a:pt x="442" y="1055"/>
                </a:lnTo>
                <a:lnTo>
                  <a:pt x="444" y="1048"/>
                </a:lnTo>
                <a:lnTo>
                  <a:pt x="437" y="1042"/>
                </a:lnTo>
                <a:lnTo>
                  <a:pt x="437" y="1034"/>
                </a:lnTo>
                <a:lnTo>
                  <a:pt x="436" y="1028"/>
                </a:lnTo>
                <a:lnTo>
                  <a:pt x="431" y="1023"/>
                </a:lnTo>
                <a:lnTo>
                  <a:pt x="429" y="1016"/>
                </a:lnTo>
                <a:lnTo>
                  <a:pt x="424" y="1009"/>
                </a:lnTo>
                <a:lnTo>
                  <a:pt x="423" y="1002"/>
                </a:lnTo>
                <a:lnTo>
                  <a:pt x="423" y="995"/>
                </a:lnTo>
                <a:lnTo>
                  <a:pt x="416" y="993"/>
                </a:lnTo>
                <a:lnTo>
                  <a:pt x="413" y="986"/>
                </a:lnTo>
                <a:lnTo>
                  <a:pt x="413" y="979"/>
                </a:lnTo>
                <a:lnTo>
                  <a:pt x="406" y="972"/>
                </a:lnTo>
                <a:lnTo>
                  <a:pt x="400" y="969"/>
                </a:lnTo>
                <a:lnTo>
                  <a:pt x="396" y="963"/>
                </a:lnTo>
                <a:lnTo>
                  <a:pt x="391" y="956"/>
                </a:lnTo>
                <a:lnTo>
                  <a:pt x="386" y="951"/>
                </a:lnTo>
                <a:lnTo>
                  <a:pt x="379" y="947"/>
                </a:lnTo>
                <a:lnTo>
                  <a:pt x="374" y="942"/>
                </a:lnTo>
                <a:lnTo>
                  <a:pt x="368" y="935"/>
                </a:lnTo>
                <a:lnTo>
                  <a:pt x="362" y="935"/>
                </a:lnTo>
                <a:lnTo>
                  <a:pt x="359" y="934"/>
                </a:lnTo>
                <a:lnTo>
                  <a:pt x="353" y="933"/>
                </a:lnTo>
                <a:lnTo>
                  <a:pt x="347" y="929"/>
                </a:lnTo>
                <a:lnTo>
                  <a:pt x="342" y="923"/>
                </a:lnTo>
                <a:lnTo>
                  <a:pt x="337" y="915"/>
                </a:lnTo>
                <a:lnTo>
                  <a:pt x="333" y="909"/>
                </a:lnTo>
                <a:lnTo>
                  <a:pt x="330" y="903"/>
                </a:lnTo>
                <a:lnTo>
                  <a:pt x="325" y="896"/>
                </a:lnTo>
                <a:lnTo>
                  <a:pt x="322" y="889"/>
                </a:lnTo>
                <a:lnTo>
                  <a:pt x="319" y="883"/>
                </a:lnTo>
                <a:lnTo>
                  <a:pt x="313" y="878"/>
                </a:lnTo>
                <a:lnTo>
                  <a:pt x="309" y="871"/>
                </a:lnTo>
                <a:lnTo>
                  <a:pt x="307" y="864"/>
                </a:lnTo>
                <a:lnTo>
                  <a:pt x="304" y="857"/>
                </a:lnTo>
                <a:lnTo>
                  <a:pt x="304" y="850"/>
                </a:lnTo>
                <a:lnTo>
                  <a:pt x="306" y="843"/>
                </a:lnTo>
                <a:lnTo>
                  <a:pt x="302" y="837"/>
                </a:lnTo>
                <a:lnTo>
                  <a:pt x="301" y="830"/>
                </a:lnTo>
                <a:lnTo>
                  <a:pt x="300" y="823"/>
                </a:lnTo>
                <a:lnTo>
                  <a:pt x="297" y="816"/>
                </a:lnTo>
                <a:lnTo>
                  <a:pt x="296" y="810"/>
                </a:lnTo>
                <a:lnTo>
                  <a:pt x="295" y="802"/>
                </a:lnTo>
                <a:lnTo>
                  <a:pt x="296" y="797"/>
                </a:lnTo>
                <a:lnTo>
                  <a:pt x="296" y="790"/>
                </a:lnTo>
                <a:lnTo>
                  <a:pt x="296" y="783"/>
                </a:lnTo>
                <a:lnTo>
                  <a:pt x="298" y="776"/>
                </a:lnTo>
                <a:lnTo>
                  <a:pt x="298" y="769"/>
                </a:lnTo>
                <a:lnTo>
                  <a:pt x="298" y="762"/>
                </a:lnTo>
                <a:lnTo>
                  <a:pt x="297" y="756"/>
                </a:lnTo>
                <a:lnTo>
                  <a:pt x="297" y="753"/>
                </a:lnTo>
                <a:lnTo>
                  <a:pt x="294" y="745"/>
                </a:lnTo>
                <a:lnTo>
                  <a:pt x="289" y="740"/>
                </a:lnTo>
                <a:lnTo>
                  <a:pt x="285" y="733"/>
                </a:lnTo>
                <a:lnTo>
                  <a:pt x="282" y="726"/>
                </a:lnTo>
                <a:lnTo>
                  <a:pt x="288" y="730"/>
                </a:lnTo>
                <a:lnTo>
                  <a:pt x="284" y="722"/>
                </a:lnTo>
                <a:lnTo>
                  <a:pt x="278" y="719"/>
                </a:lnTo>
                <a:lnTo>
                  <a:pt x="278" y="713"/>
                </a:lnTo>
                <a:lnTo>
                  <a:pt x="276" y="706"/>
                </a:lnTo>
                <a:lnTo>
                  <a:pt x="272" y="700"/>
                </a:lnTo>
                <a:lnTo>
                  <a:pt x="270" y="693"/>
                </a:lnTo>
                <a:lnTo>
                  <a:pt x="270" y="687"/>
                </a:lnTo>
                <a:lnTo>
                  <a:pt x="266" y="679"/>
                </a:lnTo>
                <a:lnTo>
                  <a:pt x="259" y="673"/>
                </a:lnTo>
                <a:lnTo>
                  <a:pt x="257" y="667"/>
                </a:lnTo>
                <a:lnTo>
                  <a:pt x="254" y="660"/>
                </a:lnTo>
                <a:lnTo>
                  <a:pt x="249" y="653"/>
                </a:lnTo>
                <a:lnTo>
                  <a:pt x="243" y="646"/>
                </a:lnTo>
                <a:lnTo>
                  <a:pt x="237" y="641"/>
                </a:lnTo>
                <a:lnTo>
                  <a:pt x="236" y="640"/>
                </a:lnTo>
                <a:lnTo>
                  <a:pt x="232" y="637"/>
                </a:lnTo>
                <a:lnTo>
                  <a:pt x="225" y="633"/>
                </a:lnTo>
                <a:lnTo>
                  <a:pt x="222" y="627"/>
                </a:lnTo>
                <a:lnTo>
                  <a:pt x="216" y="627"/>
                </a:lnTo>
                <a:lnTo>
                  <a:pt x="214" y="627"/>
                </a:lnTo>
                <a:lnTo>
                  <a:pt x="209" y="621"/>
                </a:lnTo>
                <a:lnTo>
                  <a:pt x="202" y="621"/>
                </a:lnTo>
                <a:lnTo>
                  <a:pt x="195" y="619"/>
                </a:lnTo>
                <a:lnTo>
                  <a:pt x="191" y="612"/>
                </a:lnTo>
                <a:lnTo>
                  <a:pt x="190" y="605"/>
                </a:lnTo>
                <a:lnTo>
                  <a:pt x="186" y="599"/>
                </a:lnTo>
                <a:lnTo>
                  <a:pt x="185" y="596"/>
                </a:lnTo>
                <a:lnTo>
                  <a:pt x="180" y="588"/>
                </a:lnTo>
                <a:lnTo>
                  <a:pt x="176" y="582"/>
                </a:lnTo>
                <a:lnTo>
                  <a:pt x="170" y="574"/>
                </a:lnTo>
                <a:lnTo>
                  <a:pt x="177" y="570"/>
                </a:lnTo>
                <a:lnTo>
                  <a:pt x="178" y="562"/>
                </a:lnTo>
                <a:lnTo>
                  <a:pt x="176" y="558"/>
                </a:lnTo>
                <a:lnTo>
                  <a:pt x="177" y="551"/>
                </a:lnTo>
                <a:lnTo>
                  <a:pt x="171" y="544"/>
                </a:lnTo>
                <a:lnTo>
                  <a:pt x="166" y="538"/>
                </a:lnTo>
                <a:lnTo>
                  <a:pt x="164" y="531"/>
                </a:lnTo>
                <a:lnTo>
                  <a:pt x="160" y="524"/>
                </a:lnTo>
                <a:lnTo>
                  <a:pt x="157" y="517"/>
                </a:lnTo>
                <a:lnTo>
                  <a:pt x="152" y="509"/>
                </a:lnTo>
                <a:lnTo>
                  <a:pt x="146" y="506"/>
                </a:lnTo>
                <a:lnTo>
                  <a:pt x="139" y="499"/>
                </a:lnTo>
                <a:lnTo>
                  <a:pt x="137" y="492"/>
                </a:lnTo>
                <a:lnTo>
                  <a:pt x="139" y="487"/>
                </a:lnTo>
                <a:lnTo>
                  <a:pt x="136" y="479"/>
                </a:lnTo>
                <a:lnTo>
                  <a:pt x="130" y="478"/>
                </a:lnTo>
                <a:lnTo>
                  <a:pt x="125" y="471"/>
                </a:lnTo>
                <a:lnTo>
                  <a:pt x="122" y="464"/>
                </a:lnTo>
                <a:lnTo>
                  <a:pt x="119" y="456"/>
                </a:lnTo>
                <a:lnTo>
                  <a:pt x="116" y="450"/>
                </a:lnTo>
                <a:lnTo>
                  <a:pt x="113" y="443"/>
                </a:lnTo>
                <a:lnTo>
                  <a:pt x="108" y="436"/>
                </a:lnTo>
                <a:lnTo>
                  <a:pt x="103" y="429"/>
                </a:lnTo>
                <a:lnTo>
                  <a:pt x="98" y="422"/>
                </a:lnTo>
                <a:lnTo>
                  <a:pt x="95" y="415"/>
                </a:lnTo>
                <a:lnTo>
                  <a:pt x="91" y="409"/>
                </a:lnTo>
                <a:lnTo>
                  <a:pt x="84" y="402"/>
                </a:lnTo>
                <a:lnTo>
                  <a:pt x="79" y="395"/>
                </a:lnTo>
                <a:lnTo>
                  <a:pt x="79" y="389"/>
                </a:lnTo>
                <a:lnTo>
                  <a:pt x="74" y="382"/>
                </a:lnTo>
                <a:lnTo>
                  <a:pt x="68" y="377"/>
                </a:lnTo>
                <a:lnTo>
                  <a:pt x="63" y="370"/>
                </a:lnTo>
                <a:lnTo>
                  <a:pt x="60" y="363"/>
                </a:lnTo>
                <a:lnTo>
                  <a:pt x="59" y="355"/>
                </a:lnTo>
                <a:lnTo>
                  <a:pt x="55" y="349"/>
                </a:lnTo>
                <a:lnTo>
                  <a:pt x="49" y="342"/>
                </a:lnTo>
                <a:lnTo>
                  <a:pt x="46" y="335"/>
                </a:lnTo>
                <a:lnTo>
                  <a:pt x="41" y="329"/>
                </a:lnTo>
                <a:lnTo>
                  <a:pt x="41" y="328"/>
                </a:lnTo>
                <a:lnTo>
                  <a:pt x="38" y="321"/>
                </a:lnTo>
                <a:lnTo>
                  <a:pt x="32" y="320"/>
                </a:lnTo>
                <a:lnTo>
                  <a:pt x="26" y="316"/>
                </a:lnTo>
                <a:lnTo>
                  <a:pt x="24" y="318"/>
                </a:lnTo>
                <a:lnTo>
                  <a:pt x="17" y="316"/>
                </a:lnTo>
                <a:lnTo>
                  <a:pt x="11" y="318"/>
                </a:lnTo>
                <a:lnTo>
                  <a:pt x="6" y="317"/>
                </a:lnTo>
                <a:lnTo>
                  <a:pt x="4" y="324"/>
                </a:lnTo>
                <a:lnTo>
                  <a:pt x="0" y="317"/>
                </a:lnTo>
                <a:lnTo>
                  <a:pt x="3" y="314"/>
                </a:lnTo>
                <a:lnTo>
                  <a:pt x="6" y="307"/>
                </a:lnTo>
                <a:lnTo>
                  <a:pt x="7" y="300"/>
                </a:lnTo>
                <a:lnTo>
                  <a:pt x="9" y="293"/>
                </a:lnTo>
                <a:lnTo>
                  <a:pt x="11" y="288"/>
                </a:lnTo>
                <a:lnTo>
                  <a:pt x="12" y="281"/>
                </a:lnTo>
                <a:lnTo>
                  <a:pt x="11" y="276"/>
                </a:lnTo>
                <a:lnTo>
                  <a:pt x="11" y="269"/>
                </a:lnTo>
                <a:lnTo>
                  <a:pt x="13" y="262"/>
                </a:lnTo>
                <a:lnTo>
                  <a:pt x="13" y="256"/>
                </a:lnTo>
                <a:lnTo>
                  <a:pt x="13" y="244"/>
                </a:lnTo>
                <a:lnTo>
                  <a:pt x="14" y="237"/>
                </a:lnTo>
                <a:lnTo>
                  <a:pt x="15" y="232"/>
                </a:lnTo>
                <a:lnTo>
                  <a:pt x="16" y="225"/>
                </a:lnTo>
                <a:lnTo>
                  <a:pt x="18" y="218"/>
                </a:lnTo>
                <a:lnTo>
                  <a:pt x="20" y="219"/>
                </a:lnTo>
                <a:lnTo>
                  <a:pt x="27" y="220"/>
                </a:lnTo>
                <a:lnTo>
                  <a:pt x="32" y="221"/>
                </a:lnTo>
                <a:lnTo>
                  <a:pt x="38" y="222"/>
                </a:lnTo>
                <a:lnTo>
                  <a:pt x="44" y="224"/>
                </a:lnTo>
                <a:lnTo>
                  <a:pt x="50" y="225"/>
                </a:lnTo>
                <a:lnTo>
                  <a:pt x="56" y="226"/>
                </a:lnTo>
                <a:lnTo>
                  <a:pt x="62" y="227"/>
                </a:lnTo>
                <a:lnTo>
                  <a:pt x="68" y="228"/>
                </a:lnTo>
                <a:lnTo>
                  <a:pt x="74" y="229"/>
                </a:lnTo>
                <a:lnTo>
                  <a:pt x="80" y="230"/>
                </a:lnTo>
                <a:lnTo>
                  <a:pt x="86" y="232"/>
                </a:lnTo>
                <a:lnTo>
                  <a:pt x="87" y="232"/>
                </a:lnTo>
                <a:lnTo>
                  <a:pt x="93" y="226"/>
                </a:lnTo>
                <a:lnTo>
                  <a:pt x="98" y="220"/>
                </a:lnTo>
                <a:lnTo>
                  <a:pt x="103" y="214"/>
                </a:lnTo>
                <a:lnTo>
                  <a:pt x="110" y="209"/>
                </a:lnTo>
                <a:lnTo>
                  <a:pt x="114" y="201"/>
                </a:lnTo>
                <a:lnTo>
                  <a:pt x="117" y="195"/>
                </a:lnTo>
                <a:lnTo>
                  <a:pt x="120" y="188"/>
                </a:lnTo>
                <a:lnTo>
                  <a:pt x="123" y="181"/>
                </a:lnTo>
                <a:lnTo>
                  <a:pt x="129" y="178"/>
                </a:lnTo>
                <a:lnTo>
                  <a:pt x="134" y="176"/>
                </a:lnTo>
                <a:lnTo>
                  <a:pt x="140" y="175"/>
                </a:lnTo>
                <a:lnTo>
                  <a:pt x="147" y="173"/>
                </a:lnTo>
                <a:lnTo>
                  <a:pt x="153" y="171"/>
                </a:lnTo>
                <a:lnTo>
                  <a:pt x="158" y="170"/>
                </a:lnTo>
                <a:lnTo>
                  <a:pt x="166" y="170"/>
                </a:lnTo>
                <a:lnTo>
                  <a:pt x="170" y="164"/>
                </a:lnTo>
                <a:lnTo>
                  <a:pt x="176" y="141"/>
                </a:lnTo>
                <a:lnTo>
                  <a:pt x="194" y="129"/>
                </a:lnTo>
                <a:lnTo>
                  <a:pt x="164" y="91"/>
                </a:lnTo>
                <a:lnTo>
                  <a:pt x="168" y="92"/>
                </a:lnTo>
                <a:lnTo>
                  <a:pt x="162" y="87"/>
                </a:lnTo>
                <a:lnTo>
                  <a:pt x="158" y="81"/>
                </a:lnTo>
                <a:lnTo>
                  <a:pt x="152" y="74"/>
                </a:lnTo>
                <a:lnTo>
                  <a:pt x="132" y="50"/>
                </a:lnTo>
                <a:lnTo>
                  <a:pt x="193" y="27"/>
                </a:lnTo>
                <a:lnTo>
                  <a:pt x="200" y="25"/>
                </a:lnTo>
                <a:lnTo>
                  <a:pt x="203" y="25"/>
                </a:lnTo>
                <a:lnTo>
                  <a:pt x="210" y="23"/>
                </a:lnTo>
                <a:lnTo>
                  <a:pt x="216" y="20"/>
                </a:lnTo>
                <a:lnTo>
                  <a:pt x="220" y="18"/>
                </a:lnTo>
                <a:lnTo>
                  <a:pt x="226" y="17"/>
                </a:lnTo>
                <a:lnTo>
                  <a:pt x="239" y="12"/>
                </a:lnTo>
                <a:lnTo>
                  <a:pt x="241" y="12"/>
                </a:lnTo>
                <a:lnTo>
                  <a:pt x="247" y="10"/>
                </a:lnTo>
                <a:lnTo>
                  <a:pt x="253" y="4"/>
                </a:lnTo>
                <a:lnTo>
                  <a:pt x="257" y="0"/>
                </a:lnTo>
                <a:lnTo>
                  <a:pt x="267" y="2"/>
                </a:lnTo>
                <a:lnTo>
                  <a:pt x="274" y="3"/>
                </a:lnTo>
                <a:lnTo>
                  <a:pt x="276" y="3"/>
                </a:lnTo>
                <a:lnTo>
                  <a:pt x="284" y="4"/>
                </a:lnTo>
                <a:lnTo>
                  <a:pt x="290" y="7"/>
                </a:lnTo>
                <a:lnTo>
                  <a:pt x="297" y="8"/>
                </a:lnTo>
                <a:lnTo>
                  <a:pt x="308" y="9"/>
                </a:lnTo>
                <a:lnTo>
                  <a:pt x="319" y="11"/>
                </a:lnTo>
                <a:lnTo>
                  <a:pt x="328" y="14"/>
                </a:lnTo>
                <a:lnTo>
                  <a:pt x="334" y="15"/>
                </a:lnTo>
                <a:lnTo>
                  <a:pt x="344" y="22"/>
                </a:lnTo>
                <a:lnTo>
                  <a:pt x="354" y="28"/>
                </a:lnTo>
                <a:lnTo>
                  <a:pt x="365" y="36"/>
                </a:lnTo>
                <a:lnTo>
                  <a:pt x="374" y="42"/>
                </a:lnTo>
                <a:lnTo>
                  <a:pt x="388" y="52"/>
                </a:lnTo>
                <a:lnTo>
                  <a:pt x="398" y="59"/>
                </a:lnTo>
                <a:lnTo>
                  <a:pt x="399" y="60"/>
                </a:lnTo>
                <a:lnTo>
                  <a:pt x="405" y="64"/>
                </a:lnTo>
                <a:lnTo>
                  <a:pt x="413" y="66"/>
                </a:lnTo>
                <a:lnTo>
                  <a:pt x="413" y="67"/>
                </a:lnTo>
                <a:lnTo>
                  <a:pt x="426" y="74"/>
                </a:lnTo>
                <a:lnTo>
                  <a:pt x="432" y="77"/>
                </a:lnTo>
                <a:lnTo>
                  <a:pt x="438" y="80"/>
                </a:lnTo>
                <a:lnTo>
                  <a:pt x="449" y="89"/>
                </a:lnTo>
                <a:lnTo>
                  <a:pt x="459" y="99"/>
                </a:lnTo>
                <a:lnTo>
                  <a:pt x="467" y="106"/>
                </a:lnTo>
                <a:lnTo>
                  <a:pt x="476" y="114"/>
                </a:lnTo>
                <a:lnTo>
                  <a:pt x="488" y="125"/>
                </a:lnTo>
                <a:lnTo>
                  <a:pt x="494" y="130"/>
                </a:lnTo>
                <a:lnTo>
                  <a:pt x="501" y="136"/>
                </a:lnTo>
                <a:lnTo>
                  <a:pt x="509" y="143"/>
                </a:lnTo>
                <a:lnTo>
                  <a:pt x="516" y="148"/>
                </a:lnTo>
                <a:lnTo>
                  <a:pt x="522" y="154"/>
                </a:lnTo>
                <a:lnTo>
                  <a:pt x="529" y="161"/>
                </a:lnTo>
                <a:lnTo>
                  <a:pt x="538" y="167"/>
                </a:lnTo>
                <a:lnTo>
                  <a:pt x="539" y="168"/>
                </a:lnTo>
                <a:lnTo>
                  <a:pt x="539" y="169"/>
                </a:lnTo>
                <a:lnTo>
                  <a:pt x="546" y="175"/>
                </a:lnTo>
                <a:lnTo>
                  <a:pt x="552" y="179"/>
                </a:lnTo>
                <a:lnTo>
                  <a:pt x="561" y="187"/>
                </a:lnTo>
                <a:lnTo>
                  <a:pt x="568" y="193"/>
                </a:lnTo>
                <a:lnTo>
                  <a:pt x="580" y="204"/>
                </a:lnTo>
                <a:lnTo>
                  <a:pt x="589" y="211"/>
                </a:lnTo>
                <a:lnTo>
                  <a:pt x="598" y="218"/>
                </a:lnTo>
                <a:lnTo>
                  <a:pt x="605" y="225"/>
                </a:lnTo>
                <a:lnTo>
                  <a:pt x="611" y="230"/>
                </a:lnTo>
                <a:lnTo>
                  <a:pt x="620" y="232"/>
                </a:lnTo>
                <a:lnTo>
                  <a:pt x="626" y="232"/>
                </a:lnTo>
                <a:lnTo>
                  <a:pt x="629" y="233"/>
                </a:lnTo>
                <a:lnTo>
                  <a:pt x="635" y="233"/>
                </a:lnTo>
                <a:lnTo>
                  <a:pt x="646" y="234"/>
                </a:lnTo>
                <a:lnTo>
                  <a:pt x="657" y="235"/>
                </a:lnTo>
                <a:lnTo>
                  <a:pt x="667" y="236"/>
                </a:lnTo>
                <a:lnTo>
                  <a:pt x="677" y="237"/>
                </a:lnTo>
                <a:lnTo>
                  <a:pt x="686" y="238"/>
                </a:lnTo>
                <a:lnTo>
                  <a:pt x="697" y="240"/>
                </a:lnTo>
                <a:lnTo>
                  <a:pt x="710" y="241"/>
                </a:lnTo>
                <a:lnTo>
                  <a:pt x="716" y="242"/>
                </a:lnTo>
                <a:lnTo>
                  <a:pt x="722" y="240"/>
                </a:lnTo>
                <a:lnTo>
                  <a:pt x="723" y="238"/>
                </a:lnTo>
                <a:lnTo>
                  <a:pt x="724" y="237"/>
                </a:lnTo>
                <a:lnTo>
                  <a:pt x="733" y="240"/>
                </a:lnTo>
                <a:lnTo>
                  <a:pt x="735" y="241"/>
                </a:lnTo>
                <a:lnTo>
                  <a:pt x="742" y="241"/>
                </a:lnTo>
                <a:lnTo>
                  <a:pt x="749" y="243"/>
                </a:lnTo>
                <a:lnTo>
                  <a:pt x="754" y="243"/>
                </a:lnTo>
                <a:lnTo>
                  <a:pt x="761" y="244"/>
                </a:lnTo>
                <a:lnTo>
                  <a:pt x="766" y="245"/>
                </a:lnTo>
                <a:lnTo>
                  <a:pt x="774" y="245"/>
                </a:lnTo>
                <a:lnTo>
                  <a:pt x="780" y="248"/>
                </a:lnTo>
                <a:lnTo>
                  <a:pt x="784" y="256"/>
                </a:lnTo>
                <a:lnTo>
                  <a:pt x="784" y="257"/>
                </a:lnTo>
                <a:lnTo>
                  <a:pt x="787" y="262"/>
                </a:lnTo>
                <a:lnTo>
                  <a:pt x="788" y="269"/>
                </a:lnTo>
                <a:lnTo>
                  <a:pt x="791" y="276"/>
                </a:lnTo>
                <a:lnTo>
                  <a:pt x="796" y="283"/>
                </a:lnTo>
                <a:lnTo>
                  <a:pt x="815" y="283"/>
                </a:lnTo>
                <a:lnTo>
                  <a:pt x="821" y="283"/>
                </a:lnTo>
                <a:lnTo>
                  <a:pt x="841" y="283"/>
                </a:lnTo>
                <a:lnTo>
                  <a:pt x="846" y="288"/>
                </a:lnTo>
                <a:lnTo>
                  <a:pt x="849" y="293"/>
                </a:lnTo>
                <a:lnTo>
                  <a:pt x="849" y="301"/>
                </a:lnTo>
                <a:lnTo>
                  <a:pt x="854" y="307"/>
                </a:lnTo>
                <a:lnTo>
                  <a:pt x="854" y="313"/>
                </a:lnTo>
                <a:lnTo>
                  <a:pt x="857" y="320"/>
                </a:lnTo>
                <a:lnTo>
                  <a:pt x="863" y="324"/>
                </a:lnTo>
                <a:lnTo>
                  <a:pt x="865" y="324"/>
                </a:lnTo>
                <a:lnTo>
                  <a:pt x="866" y="330"/>
                </a:lnTo>
                <a:lnTo>
                  <a:pt x="867" y="331"/>
                </a:lnTo>
                <a:lnTo>
                  <a:pt x="873" y="338"/>
                </a:lnTo>
                <a:lnTo>
                  <a:pt x="874" y="339"/>
                </a:lnTo>
                <a:lnTo>
                  <a:pt x="873" y="346"/>
                </a:lnTo>
                <a:lnTo>
                  <a:pt x="872" y="341"/>
                </a:lnTo>
                <a:lnTo>
                  <a:pt x="869" y="340"/>
                </a:lnTo>
                <a:lnTo>
                  <a:pt x="869" y="346"/>
                </a:lnTo>
                <a:lnTo>
                  <a:pt x="868" y="347"/>
                </a:lnTo>
                <a:lnTo>
                  <a:pt x="869" y="349"/>
                </a:lnTo>
                <a:lnTo>
                  <a:pt x="869" y="348"/>
                </a:lnTo>
                <a:lnTo>
                  <a:pt x="872" y="349"/>
                </a:lnTo>
                <a:lnTo>
                  <a:pt x="873" y="355"/>
                </a:lnTo>
                <a:lnTo>
                  <a:pt x="872" y="356"/>
                </a:lnTo>
                <a:lnTo>
                  <a:pt x="873" y="357"/>
                </a:lnTo>
                <a:lnTo>
                  <a:pt x="872" y="356"/>
                </a:lnTo>
                <a:lnTo>
                  <a:pt x="873" y="357"/>
                </a:lnTo>
                <a:lnTo>
                  <a:pt x="874" y="357"/>
                </a:lnTo>
                <a:lnTo>
                  <a:pt x="876" y="356"/>
                </a:lnTo>
                <a:lnTo>
                  <a:pt x="881" y="356"/>
                </a:lnTo>
                <a:lnTo>
                  <a:pt x="884" y="359"/>
                </a:lnTo>
                <a:lnTo>
                  <a:pt x="886" y="362"/>
                </a:lnTo>
                <a:lnTo>
                  <a:pt x="886" y="363"/>
                </a:lnTo>
                <a:lnTo>
                  <a:pt x="890" y="362"/>
                </a:lnTo>
                <a:lnTo>
                  <a:pt x="896" y="362"/>
                </a:lnTo>
                <a:lnTo>
                  <a:pt x="902" y="366"/>
                </a:lnTo>
                <a:lnTo>
                  <a:pt x="897" y="373"/>
                </a:lnTo>
                <a:lnTo>
                  <a:pt x="903" y="378"/>
                </a:lnTo>
                <a:lnTo>
                  <a:pt x="904" y="385"/>
                </a:lnTo>
                <a:lnTo>
                  <a:pt x="904" y="386"/>
                </a:lnTo>
                <a:lnTo>
                  <a:pt x="910" y="388"/>
                </a:lnTo>
                <a:lnTo>
                  <a:pt x="909" y="394"/>
                </a:lnTo>
                <a:lnTo>
                  <a:pt x="912" y="394"/>
                </a:lnTo>
                <a:lnTo>
                  <a:pt x="916" y="395"/>
                </a:lnTo>
                <a:lnTo>
                  <a:pt x="917" y="395"/>
                </a:lnTo>
                <a:lnTo>
                  <a:pt x="921" y="389"/>
                </a:lnTo>
                <a:lnTo>
                  <a:pt x="920" y="393"/>
                </a:lnTo>
                <a:lnTo>
                  <a:pt x="924" y="399"/>
                </a:lnTo>
                <a:lnTo>
                  <a:pt x="926" y="403"/>
                </a:lnTo>
                <a:lnTo>
                  <a:pt x="926" y="404"/>
                </a:lnTo>
                <a:lnTo>
                  <a:pt x="927" y="404"/>
                </a:lnTo>
                <a:lnTo>
                  <a:pt x="933" y="411"/>
                </a:lnTo>
                <a:lnTo>
                  <a:pt x="934" y="412"/>
                </a:lnTo>
                <a:lnTo>
                  <a:pt x="940" y="415"/>
                </a:lnTo>
                <a:lnTo>
                  <a:pt x="941" y="415"/>
                </a:lnTo>
                <a:lnTo>
                  <a:pt x="945" y="417"/>
                </a:lnTo>
                <a:lnTo>
                  <a:pt x="947" y="417"/>
                </a:lnTo>
                <a:lnTo>
                  <a:pt x="949" y="419"/>
                </a:lnTo>
                <a:lnTo>
                  <a:pt x="950" y="420"/>
                </a:lnTo>
                <a:lnTo>
                  <a:pt x="954" y="427"/>
                </a:lnTo>
                <a:lnTo>
                  <a:pt x="959" y="433"/>
                </a:lnTo>
                <a:lnTo>
                  <a:pt x="954" y="429"/>
                </a:lnTo>
                <a:lnTo>
                  <a:pt x="953" y="429"/>
                </a:lnTo>
                <a:lnTo>
                  <a:pt x="952" y="429"/>
                </a:lnTo>
                <a:lnTo>
                  <a:pt x="950" y="425"/>
                </a:lnTo>
                <a:lnTo>
                  <a:pt x="949" y="430"/>
                </a:lnTo>
                <a:lnTo>
                  <a:pt x="950" y="431"/>
                </a:lnTo>
                <a:lnTo>
                  <a:pt x="951" y="433"/>
                </a:lnTo>
                <a:lnTo>
                  <a:pt x="950" y="437"/>
                </a:lnTo>
                <a:lnTo>
                  <a:pt x="950" y="438"/>
                </a:lnTo>
                <a:lnTo>
                  <a:pt x="952" y="441"/>
                </a:lnTo>
                <a:lnTo>
                  <a:pt x="954" y="447"/>
                </a:lnTo>
                <a:lnTo>
                  <a:pt x="960" y="450"/>
                </a:lnTo>
                <a:lnTo>
                  <a:pt x="961" y="450"/>
                </a:lnTo>
                <a:lnTo>
                  <a:pt x="962" y="451"/>
                </a:lnTo>
                <a:lnTo>
                  <a:pt x="965" y="458"/>
                </a:lnTo>
                <a:lnTo>
                  <a:pt x="965" y="464"/>
                </a:lnTo>
                <a:lnTo>
                  <a:pt x="965" y="466"/>
                </a:lnTo>
                <a:lnTo>
                  <a:pt x="965" y="470"/>
                </a:lnTo>
                <a:lnTo>
                  <a:pt x="959" y="474"/>
                </a:lnTo>
                <a:lnTo>
                  <a:pt x="953" y="471"/>
                </a:lnTo>
                <a:lnTo>
                  <a:pt x="953" y="476"/>
                </a:lnTo>
                <a:lnTo>
                  <a:pt x="954" y="478"/>
                </a:lnTo>
                <a:lnTo>
                  <a:pt x="953" y="483"/>
                </a:lnTo>
                <a:lnTo>
                  <a:pt x="954" y="484"/>
                </a:lnTo>
                <a:lnTo>
                  <a:pt x="960" y="484"/>
                </a:lnTo>
                <a:lnTo>
                  <a:pt x="961" y="491"/>
                </a:lnTo>
                <a:lnTo>
                  <a:pt x="963" y="498"/>
                </a:lnTo>
                <a:lnTo>
                  <a:pt x="968" y="504"/>
                </a:lnTo>
                <a:lnTo>
                  <a:pt x="971" y="511"/>
                </a:lnTo>
                <a:lnTo>
                  <a:pt x="964" y="504"/>
                </a:lnTo>
                <a:lnTo>
                  <a:pt x="968" y="511"/>
                </a:lnTo>
                <a:lnTo>
                  <a:pt x="973" y="518"/>
                </a:lnTo>
                <a:lnTo>
                  <a:pt x="980" y="523"/>
                </a:lnTo>
                <a:lnTo>
                  <a:pt x="986" y="528"/>
                </a:lnTo>
                <a:lnTo>
                  <a:pt x="989" y="534"/>
                </a:lnTo>
                <a:lnTo>
                  <a:pt x="990" y="541"/>
                </a:lnTo>
                <a:lnTo>
                  <a:pt x="992" y="548"/>
                </a:lnTo>
                <a:lnTo>
                  <a:pt x="993" y="556"/>
                </a:lnTo>
                <a:lnTo>
                  <a:pt x="999" y="562"/>
                </a:lnTo>
                <a:lnTo>
                  <a:pt x="1001" y="567"/>
                </a:lnTo>
                <a:lnTo>
                  <a:pt x="1005" y="574"/>
                </a:lnTo>
                <a:lnTo>
                  <a:pt x="1006" y="581"/>
                </a:lnTo>
                <a:lnTo>
                  <a:pt x="1012" y="582"/>
                </a:lnTo>
                <a:lnTo>
                  <a:pt x="1013" y="583"/>
                </a:lnTo>
                <a:lnTo>
                  <a:pt x="1014" y="587"/>
                </a:lnTo>
                <a:lnTo>
                  <a:pt x="1018" y="591"/>
                </a:lnTo>
                <a:lnTo>
                  <a:pt x="1024" y="596"/>
                </a:lnTo>
                <a:lnTo>
                  <a:pt x="1030" y="597"/>
                </a:lnTo>
                <a:lnTo>
                  <a:pt x="1031" y="596"/>
                </a:lnTo>
                <a:lnTo>
                  <a:pt x="1036" y="592"/>
                </a:lnTo>
                <a:lnTo>
                  <a:pt x="1042" y="593"/>
                </a:lnTo>
                <a:lnTo>
                  <a:pt x="1042" y="600"/>
                </a:lnTo>
                <a:lnTo>
                  <a:pt x="1046" y="595"/>
                </a:lnTo>
                <a:lnTo>
                  <a:pt x="1052" y="597"/>
                </a:lnTo>
                <a:lnTo>
                  <a:pt x="1048" y="604"/>
                </a:lnTo>
                <a:lnTo>
                  <a:pt x="1043" y="611"/>
                </a:lnTo>
                <a:lnTo>
                  <a:pt x="1047" y="617"/>
                </a:lnTo>
                <a:lnTo>
                  <a:pt x="1051" y="616"/>
                </a:lnTo>
                <a:lnTo>
                  <a:pt x="1057" y="621"/>
                </a:lnTo>
                <a:lnTo>
                  <a:pt x="1059" y="620"/>
                </a:lnTo>
                <a:lnTo>
                  <a:pt x="1061" y="625"/>
                </a:lnTo>
                <a:lnTo>
                  <a:pt x="1061" y="632"/>
                </a:lnTo>
                <a:lnTo>
                  <a:pt x="1068" y="640"/>
                </a:lnTo>
                <a:lnTo>
                  <a:pt x="1081" y="659"/>
                </a:lnTo>
                <a:lnTo>
                  <a:pt x="1084" y="662"/>
                </a:lnTo>
                <a:lnTo>
                  <a:pt x="1090" y="671"/>
                </a:lnTo>
                <a:lnTo>
                  <a:pt x="1108" y="695"/>
                </a:lnTo>
                <a:lnTo>
                  <a:pt x="1112" y="702"/>
                </a:lnTo>
                <a:lnTo>
                  <a:pt x="1120" y="713"/>
                </a:lnTo>
                <a:lnTo>
                  <a:pt x="1131" y="725"/>
                </a:lnTo>
                <a:lnTo>
                  <a:pt x="1148" y="727"/>
                </a:lnTo>
                <a:lnTo>
                  <a:pt x="1178" y="732"/>
                </a:lnTo>
                <a:lnTo>
                  <a:pt x="1191" y="733"/>
                </a:lnTo>
                <a:lnTo>
                  <a:pt x="1210" y="736"/>
                </a:lnTo>
                <a:lnTo>
                  <a:pt x="1229" y="740"/>
                </a:lnTo>
                <a:lnTo>
                  <a:pt x="1231" y="740"/>
                </a:lnTo>
                <a:lnTo>
                  <a:pt x="1248" y="742"/>
                </a:lnTo>
                <a:lnTo>
                  <a:pt x="1274" y="748"/>
                </a:lnTo>
                <a:lnTo>
                  <a:pt x="1280" y="748"/>
                </a:lnTo>
                <a:lnTo>
                  <a:pt x="1288" y="749"/>
                </a:lnTo>
                <a:lnTo>
                  <a:pt x="1291" y="743"/>
                </a:lnTo>
                <a:lnTo>
                  <a:pt x="1326" y="798"/>
                </a:lnTo>
                <a:lnTo>
                  <a:pt x="1295" y="956"/>
                </a:lnTo>
                <a:lnTo>
                  <a:pt x="1113" y="1035"/>
                </a:lnTo>
                <a:lnTo>
                  <a:pt x="1115" y="1039"/>
                </a:lnTo>
                <a:lnTo>
                  <a:pt x="1039" y="1050"/>
                </a:lnTo>
                <a:lnTo>
                  <a:pt x="936" y="1065"/>
                </a:lnTo>
                <a:lnTo>
                  <a:pt x="880" y="1100"/>
                </a:lnTo>
                <a:lnTo>
                  <a:pt x="846" y="1156"/>
                </a:lnTo>
                <a:lnTo>
                  <a:pt x="839" y="1184"/>
                </a:lnTo>
                <a:lnTo>
                  <a:pt x="821" y="1196"/>
                </a:lnTo>
                <a:lnTo>
                  <a:pt x="810" y="1196"/>
                </a:lnTo>
                <a:lnTo>
                  <a:pt x="793" y="1170"/>
                </a:lnTo>
                <a:lnTo>
                  <a:pt x="770" y="1175"/>
                </a:lnTo>
                <a:lnTo>
                  <a:pt x="754" y="1173"/>
                </a:lnTo>
                <a:lnTo>
                  <a:pt x="710" y="1167"/>
                </a:lnTo>
                <a:lnTo>
                  <a:pt x="697" y="1159"/>
                </a:lnTo>
                <a:lnTo>
                  <a:pt x="662" y="1159"/>
                </a:lnTo>
                <a:lnTo>
                  <a:pt x="658" y="1161"/>
                </a:lnTo>
                <a:lnTo>
                  <a:pt x="652" y="1161"/>
                </a:lnTo>
                <a:lnTo>
                  <a:pt x="636" y="1165"/>
                </a:lnTo>
                <a:lnTo>
                  <a:pt x="635" y="1165"/>
                </a:lnTo>
                <a:lnTo>
                  <a:pt x="630" y="1170"/>
                </a:lnTo>
                <a:lnTo>
                  <a:pt x="624" y="1169"/>
                </a:lnTo>
                <a:lnTo>
                  <a:pt x="618" y="1169"/>
                </a:lnTo>
                <a:lnTo>
                  <a:pt x="612" y="1170"/>
                </a:lnTo>
                <a:lnTo>
                  <a:pt x="606" y="1167"/>
                </a:lnTo>
                <a:lnTo>
                  <a:pt x="601" y="1160"/>
                </a:lnTo>
                <a:lnTo>
                  <a:pt x="595" y="1157"/>
                </a:lnTo>
                <a:lnTo>
                  <a:pt x="588" y="1155"/>
                </a:lnTo>
                <a:lnTo>
                  <a:pt x="583" y="1160"/>
                </a:lnTo>
                <a:lnTo>
                  <a:pt x="582" y="1160"/>
                </a:lnTo>
                <a:lnTo>
                  <a:pt x="576" y="1165"/>
                </a:lnTo>
                <a:lnTo>
                  <a:pt x="576" y="1172"/>
                </a:lnTo>
                <a:lnTo>
                  <a:pt x="574" y="1179"/>
                </a:lnTo>
                <a:lnTo>
                  <a:pt x="572" y="1186"/>
                </a:lnTo>
                <a:lnTo>
                  <a:pt x="572" y="1193"/>
                </a:lnTo>
                <a:lnTo>
                  <a:pt x="572" y="1200"/>
                </a:lnTo>
                <a:lnTo>
                  <a:pt x="572" y="1207"/>
                </a:lnTo>
                <a:lnTo>
                  <a:pt x="577" y="1213"/>
                </a:lnTo>
                <a:lnTo>
                  <a:pt x="576" y="1220"/>
                </a:lnTo>
                <a:lnTo>
                  <a:pt x="570" y="1222"/>
                </a:lnTo>
                <a:lnTo>
                  <a:pt x="569" y="1229"/>
                </a:lnTo>
                <a:lnTo>
                  <a:pt x="568" y="1233"/>
                </a:lnTo>
                <a:lnTo>
                  <a:pt x="564" y="1236"/>
                </a:lnTo>
                <a:lnTo>
                  <a:pt x="559" y="1243"/>
                </a:lnTo>
                <a:lnTo>
                  <a:pt x="553" y="1246"/>
                </a:lnTo>
                <a:lnTo>
                  <a:pt x="548" y="1246"/>
                </a:lnTo>
                <a:lnTo>
                  <a:pt x="548" y="124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1" name="Freeform 553"/>
          <p:cNvSpPr>
            <a:spLocks/>
          </p:cNvSpPr>
          <p:nvPr/>
        </p:nvSpPr>
        <p:spPr bwMode="auto">
          <a:xfrm>
            <a:off x="5291138" y="5556250"/>
            <a:ext cx="3175" cy="7938"/>
          </a:xfrm>
          <a:custGeom>
            <a:avLst/>
            <a:gdLst>
              <a:gd name="T0" fmla="*/ 2147483647 w 4"/>
              <a:gd name="T1" fmla="*/ 2147483647 h 20"/>
              <a:gd name="T2" fmla="*/ 2147483647 w 4"/>
              <a:gd name="T3" fmla="*/ 2147483647 h 20"/>
              <a:gd name="T4" fmla="*/ 2147483647 w 4"/>
              <a:gd name="T5" fmla="*/ 2147483647 h 20"/>
              <a:gd name="T6" fmla="*/ 2147483647 w 4"/>
              <a:gd name="T7" fmla="*/ 0 h 20"/>
              <a:gd name="T8" fmla="*/ 2147483647 w 4"/>
              <a:gd name="T9" fmla="*/ 2147483647 h 20"/>
              <a:gd name="T10" fmla="*/ 0 w 4"/>
              <a:gd name="T11" fmla="*/ 2147483647 h 20"/>
              <a:gd name="T12" fmla="*/ 2147483647 w 4"/>
              <a:gd name="T13" fmla="*/ 2147483647 h 20"/>
              <a:gd name="T14" fmla="*/ 0 60000 65536"/>
              <a:gd name="T15" fmla="*/ 0 60000 65536"/>
              <a:gd name="T16" fmla="*/ 0 60000 65536"/>
              <a:gd name="T17" fmla="*/ 0 60000 65536"/>
              <a:gd name="T18" fmla="*/ 0 60000 65536"/>
              <a:gd name="T19" fmla="*/ 0 60000 65536"/>
              <a:gd name="T20" fmla="*/ 0 60000 65536"/>
              <a:gd name="T21" fmla="*/ 0 w 4"/>
              <a:gd name="T22" fmla="*/ 0 h 20"/>
              <a:gd name="T23" fmla="*/ 4 w 4"/>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0">
                <a:moveTo>
                  <a:pt x="1" y="20"/>
                </a:moveTo>
                <a:lnTo>
                  <a:pt x="3" y="13"/>
                </a:lnTo>
                <a:lnTo>
                  <a:pt x="4" y="6"/>
                </a:lnTo>
                <a:lnTo>
                  <a:pt x="4" y="0"/>
                </a:lnTo>
                <a:lnTo>
                  <a:pt x="1" y="6"/>
                </a:lnTo>
                <a:lnTo>
                  <a:pt x="0" y="13"/>
                </a:lnTo>
                <a:lnTo>
                  <a:pt x="1" y="2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2" name="Freeform 554"/>
          <p:cNvSpPr>
            <a:spLocks/>
          </p:cNvSpPr>
          <p:nvPr/>
        </p:nvSpPr>
        <p:spPr bwMode="auto">
          <a:xfrm>
            <a:off x="5319713" y="5454650"/>
            <a:ext cx="3175" cy="3175"/>
          </a:xfrm>
          <a:custGeom>
            <a:avLst/>
            <a:gdLst>
              <a:gd name="T0" fmla="*/ 2147483647 w 6"/>
              <a:gd name="T1" fmla="*/ 2147483647 h 7"/>
              <a:gd name="T2" fmla="*/ 2147483647 w 6"/>
              <a:gd name="T3" fmla="*/ 2147483647 h 7"/>
              <a:gd name="T4" fmla="*/ 0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7"/>
                </a:moveTo>
                <a:lnTo>
                  <a:pt x="6" y="1"/>
                </a:lnTo>
                <a:lnTo>
                  <a:pt x="0" y="0"/>
                </a:lnTo>
                <a:lnTo>
                  <a:pt x="3"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3" name="Freeform 555"/>
          <p:cNvSpPr>
            <a:spLocks/>
          </p:cNvSpPr>
          <p:nvPr/>
        </p:nvSpPr>
        <p:spPr bwMode="auto">
          <a:xfrm>
            <a:off x="5456238" y="5214938"/>
            <a:ext cx="1587" cy="1587"/>
          </a:xfrm>
          <a:custGeom>
            <a:avLst/>
            <a:gdLst>
              <a:gd name="T0" fmla="*/ 0 w 2"/>
              <a:gd name="T1" fmla="*/ 0 h 5"/>
              <a:gd name="T2" fmla="*/ 2147483647 w 2"/>
              <a:gd name="T3" fmla="*/ 2147483647 h 5"/>
              <a:gd name="T4" fmla="*/ 0 w 2"/>
              <a:gd name="T5" fmla="*/ 0 h 5"/>
              <a:gd name="T6" fmla="*/ 0 60000 65536"/>
              <a:gd name="T7" fmla="*/ 0 60000 65536"/>
              <a:gd name="T8" fmla="*/ 0 60000 65536"/>
              <a:gd name="T9" fmla="*/ 0 w 2"/>
              <a:gd name="T10" fmla="*/ 0 h 5"/>
              <a:gd name="T11" fmla="*/ 2 w 2"/>
              <a:gd name="T12" fmla="*/ 5 h 5"/>
            </a:gdLst>
            <a:ahLst/>
            <a:cxnLst>
              <a:cxn ang="T6">
                <a:pos x="T0" y="T1"/>
              </a:cxn>
              <a:cxn ang="T7">
                <a:pos x="T2" y="T3"/>
              </a:cxn>
              <a:cxn ang="T8">
                <a:pos x="T4" y="T5"/>
              </a:cxn>
            </a:cxnLst>
            <a:rect l="T9" t="T10" r="T11" b="T12"/>
            <a:pathLst>
              <a:path w="2" h="5">
                <a:moveTo>
                  <a:pt x="0" y="0"/>
                </a:moveTo>
                <a:lnTo>
                  <a:pt x="2" y="5"/>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4" name="Freeform 556"/>
          <p:cNvSpPr>
            <a:spLocks/>
          </p:cNvSpPr>
          <p:nvPr/>
        </p:nvSpPr>
        <p:spPr bwMode="auto">
          <a:xfrm>
            <a:off x="4583113" y="2616200"/>
            <a:ext cx="9525" cy="6350"/>
          </a:xfrm>
          <a:custGeom>
            <a:avLst/>
            <a:gdLst>
              <a:gd name="T0" fmla="*/ 2147483647 w 20"/>
              <a:gd name="T1" fmla="*/ 2147483647 h 14"/>
              <a:gd name="T2" fmla="*/ 2147483647 w 20"/>
              <a:gd name="T3" fmla="*/ 2147483647 h 14"/>
              <a:gd name="T4" fmla="*/ 0 w 20"/>
              <a:gd name="T5" fmla="*/ 2147483647 h 14"/>
              <a:gd name="T6" fmla="*/ 2147483647 w 20"/>
              <a:gd name="T7" fmla="*/ 2147483647 h 14"/>
              <a:gd name="T8" fmla="*/ 2147483647 w 20"/>
              <a:gd name="T9" fmla="*/ 2147483647 h 14"/>
              <a:gd name="T10" fmla="*/ 2147483647 w 20"/>
              <a:gd name="T11" fmla="*/ 2147483647 h 14"/>
              <a:gd name="T12" fmla="*/ 2147483647 w 20"/>
              <a:gd name="T13" fmla="*/ 2147483647 h 14"/>
              <a:gd name="T14" fmla="*/ 2147483647 w 20"/>
              <a:gd name="T15" fmla="*/ 0 h 14"/>
              <a:gd name="T16" fmla="*/ 2147483647 w 20"/>
              <a:gd name="T17" fmla="*/ 214748364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4"/>
              <a:gd name="T29" fmla="*/ 20 w 2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4">
                <a:moveTo>
                  <a:pt x="11" y="3"/>
                </a:moveTo>
                <a:lnTo>
                  <a:pt x="6" y="6"/>
                </a:lnTo>
                <a:lnTo>
                  <a:pt x="0" y="9"/>
                </a:lnTo>
                <a:lnTo>
                  <a:pt x="6" y="14"/>
                </a:lnTo>
                <a:lnTo>
                  <a:pt x="12" y="13"/>
                </a:lnTo>
                <a:lnTo>
                  <a:pt x="19" y="11"/>
                </a:lnTo>
                <a:lnTo>
                  <a:pt x="20" y="4"/>
                </a:lnTo>
                <a:lnTo>
                  <a:pt x="14" y="0"/>
                </a:lnTo>
                <a:lnTo>
                  <a:pt x="11"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5" name="Freeform 557"/>
          <p:cNvSpPr>
            <a:spLocks/>
          </p:cNvSpPr>
          <p:nvPr/>
        </p:nvSpPr>
        <p:spPr bwMode="auto">
          <a:xfrm>
            <a:off x="4584700" y="2624138"/>
            <a:ext cx="6350" cy="3175"/>
          </a:xfrm>
          <a:custGeom>
            <a:avLst/>
            <a:gdLst>
              <a:gd name="T0" fmla="*/ 2147483647 w 12"/>
              <a:gd name="T1" fmla="*/ 0 h 7"/>
              <a:gd name="T2" fmla="*/ 0 w 12"/>
              <a:gd name="T3" fmla="*/ 2147483647 h 7"/>
              <a:gd name="T4" fmla="*/ 2147483647 w 12"/>
              <a:gd name="T5" fmla="*/ 2147483647 h 7"/>
              <a:gd name="T6" fmla="*/ 2147483647 w 12"/>
              <a:gd name="T7" fmla="*/ 0 h 7"/>
              <a:gd name="T8" fmla="*/ 2147483647 w 12"/>
              <a:gd name="T9" fmla="*/ 0 h 7"/>
              <a:gd name="T10" fmla="*/ 2147483647 w 12"/>
              <a:gd name="T11" fmla="*/ 0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3" y="0"/>
                </a:moveTo>
                <a:lnTo>
                  <a:pt x="0" y="7"/>
                </a:lnTo>
                <a:lnTo>
                  <a:pt x="6" y="7"/>
                </a:lnTo>
                <a:lnTo>
                  <a:pt x="12" y="0"/>
                </a:lnTo>
                <a:lnTo>
                  <a:pt x="5" y="0"/>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6" name="Freeform 558"/>
          <p:cNvSpPr>
            <a:spLocks/>
          </p:cNvSpPr>
          <p:nvPr/>
        </p:nvSpPr>
        <p:spPr bwMode="auto">
          <a:xfrm>
            <a:off x="4705350" y="2649538"/>
            <a:ext cx="15875" cy="34925"/>
          </a:xfrm>
          <a:custGeom>
            <a:avLst/>
            <a:gdLst>
              <a:gd name="T0" fmla="*/ 0 w 35"/>
              <a:gd name="T1" fmla="*/ 2147483647 h 80"/>
              <a:gd name="T2" fmla="*/ 2147483647 w 35"/>
              <a:gd name="T3" fmla="*/ 2147483647 h 80"/>
              <a:gd name="T4" fmla="*/ 2147483647 w 35"/>
              <a:gd name="T5" fmla="*/ 2147483647 h 80"/>
              <a:gd name="T6" fmla="*/ 2147483647 w 35"/>
              <a:gd name="T7" fmla="*/ 2147483647 h 80"/>
              <a:gd name="T8" fmla="*/ 2147483647 w 35"/>
              <a:gd name="T9" fmla="*/ 2147483647 h 80"/>
              <a:gd name="T10" fmla="*/ 2147483647 w 35"/>
              <a:gd name="T11" fmla="*/ 2147483647 h 80"/>
              <a:gd name="T12" fmla="*/ 2147483647 w 35"/>
              <a:gd name="T13" fmla="*/ 2147483647 h 80"/>
              <a:gd name="T14" fmla="*/ 2147483647 w 35"/>
              <a:gd name="T15" fmla="*/ 2147483647 h 80"/>
              <a:gd name="T16" fmla="*/ 2147483647 w 35"/>
              <a:gd name="T17" fmla="*/ 2147483647 h 80"/>
              <a:gd name="T18" fmla="*/ 2147483647 w 35"/>
              <a:gd name="T19" fmla="*/ 2147483647 h 80"/>
              <a:gd name="T20" fmla="*/ 2147483647 w 35"/>
              <a:gd name="T21" fmla="*/ 2147483647 h 80"/>
              <a:gd name="T22" fmla="*/ 2147483647 w 35"/>
              <a:gd name="T23" fmla="*/ 2147483647 h 80"/>
              <a:gd name="T24" fmla="*/ 2147483647 w 35"/>
              <a:gd name="T25" fmla="*/ 2147483647 h 80"/>
              <a:gd name="T26" fmla="*/ 2147483647 w 35"/>
              <a:gd name="T27" fmla="*/ 2147483647 h 80"/>
              <a:gd name="T28" fmla="*/ 2147483647 w 35"/>
              <a:gd name="T29" fmla="*/ 0 h 80"/>
              <a:gd name="T30" fmla="*/ 2147483647 w 35"/>
              <a:gd name="T31" fmla="*/ 2147483647 h 80"/>
              <a:gd name="T32" fmla="*/ 2147483647 w 35"/>
              <a:gd name="T33" fmla="*/ 2147483647 h 80"/>
              <a:gd name="T34" fmla="*/ 2147483647 w 35"/>
              <a:gd name="T35" fmla="*/ 2147483647 h 80"/>
              <a:gd name="T36" fmla="*/ 2147483647 w 35"/>
              <a:gd name="T37" fmla="*/ 2147483647 h 80"/>
              <a:gd name="T38" fmla="*/ 2147483647 w 35"/>
              <a:gd name="T39" fmla="*/ 2147483647 h 80"/>
              <a:gd name="T40" fmla="*/ 2147483647 w 35"/>
              <a:gd name="T41" fmla="*/ 2147483647 h 80"/>
              <a:gd name="T42" fmla="*/ 2147483647 w 35"/>
              <a:gd name="T43" fmla="*/ 2147483647 h 80"/>
              <a:gd name="T44" fmla="*/ 2147483647 w 35"/>
              <a:gd name="T45" fmla="*/ 2147483647 h 80"/>
              <a:gd name="T46" fmla="*/ 2147483647 w 35"/>
              <a:gd name="T47" fmla="*/ 2147483647 h 80"/>
              <a:gd name="T48" fmla="*/ 0 w 35"/>
              <a:gd name="T49" fmla="*/ 2147483647 h 80"/>
              <a:gd name="T50" fmla="*/ 0 w 35"/>
              <a:gd name="T51" fmla="*/ 2147483647 h 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80"/>
              <a:gd name="T80" fmla="*/ 35 w 35"/>
              <a:gd name="T81" fmla="*/ 80 h 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80">
                <a:moveTo>
                  <a:pt x="0" y="68"/>
                </a:moveTo>
                <a:lnTo>
                  <a:pt x="2" y="73"/>
                </a:lnTo>
                <a:lnTo>
                  <a:pt x="2" y="80"/>
                </a:lnTo>
                <a:lnTo>
                  <a:pt x="7" y="77"/>
                </a:lnTo>
                <a:lnTo>
                  <a:pt x="9" y="69"/>
                </a:lnTo>
                <a:lnTo>
                  <a:pt x="11" y="63"/>
                </a:lnTo>
                <a:lnTo>
                  <a:pt x="15" y="56"/>
                </a:lnTo>
                <a:lnTo>
                  <a:pt x="17" y="49"/>
                </a:lnTo>
                <a:lnTo>
                  <a:pt x="19" y="41"/>
                </a:lnTo>
                <a:lnTo>
                  <a:pt x="22" y="34"/>
                </a:lnTo>
                <a:lnTo>
                  <a:pt x="23" y="28"/>
                </a:lnTo>
                <a:lnTo>
                  <a:pt x="29" y="21"/>
                </a:lnTo>
                <a:lnTo>
                  <a:pt x="31" y="15"/>
                </a:lnTo>
                <a:lnTo>
                  <a:pt x="33" y="7"/>
                </a:lnTo>
                <a:lnTo>
                  <a:pt x="35" y="0"/>
                </a:lnTo>
                <a:lnTo>
                  <a:pt x="30" y="1"/>
                </a:lnTo>
                <a:lnTo>
                  <a:pt x="27" y="8"/>
                </a:lnTo>
                <a:lnTo>
                  <a:pt x="25" y="15"/>
                </a:lnTo>
                <a:lnTo>
                  <a:pt x="21" y="22"/>
                </a:lnTo>
                <a:lnTo>
                  <a:pt x="18" y="29"/>
                </a:lnTo>
                <a:lnTo>
                  <a:pt x="11" y="34"/>
                </a:lnTo>
                <a:lnTo>
                  <a:pt x="7" y="42"/>
                </a:lnTo>
                <a:lnTo>
                  <a:pt x="4" y="48"/>
                </a:lnTo>
                <a:lnTo>
                  <a:pt x="2" y="55"/>
                </a:lnTo>
                <a:lnTo>
                  <a:pt x="0" y="62"/>
                </a:lnTo>
                <a:lnTo>
                  <a:pt x="0" y="6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7" name="Freeform 559"/>
          <p:cNvSpPr>
            <a:spLocks/>
          </p:cNvSpPr>
          <p:nvPr/>
        </p:nvSpPr>
        <p:spPr bwMode="auto">
          <a:xfrm>
            <a:off x="4741863" y="2590800"/>
            <a:ext cx="1587" cy="1588"/>
          </a:xfrm>
          <a:custGeom>
            <a:avLst/>
            <a:gdLst>
              <a:gd name="T0" fmla="*/ 2147483647 w 6"/>
              <a:gd name="T1" fmla="*/ 0 h 3"/>
              <a:gd name="T2" fmla="*/ 0 w 6"/>
              <a:gd name="T3" fmla="*/ 2147483647 h 3"/>
              <a:gd name="T4" fmla="*/ 2147483647 w 6"/>
              <a:gd name="T5" fmla="*/ 2147483647 h 3"/>
              <a:gd name="T6" fmla="*/ 2147483647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0"/>
                </a:moveTo>
                <a:lnTo>
                  <a:pt x="0" y="3"/>
                </a:lnTo>
                <a:lnTo>
                  <a:pt x="6" y="1"/>
                </a:lnTo>
                <a:lnTo>
                  <a:pt x="6"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8" name="Freeform 560"/>
          <p:cNvSpPr>
            <a:spLocks/>
          </p:cNvSpPr>
          <p:nvPr/>
        </p:nvSpPr>
        <p:spPr bwMode="auto">
          <a:xfrm>
            <a:off x="4745038" y="2627313"/>
            <a:ext cx="22225" cy="34925"/>
          </a:xfrm>
          <a:custGeom>
            <a:avLst/>
            <a:gdLst>
              <a:gd name="T0" fmla="*/ 2147483647 w 45"/>
              <a:gd name="T1" fmla="*/ 2147483647 h 75"/>
              <a:gd name="T2" fmla="*/ 2147483647 w 45"/>
              <a:gd name="T3" fmla="*/ 2147483647 h 75"/>
              <a:gd name="T4" fmla="*/ 2147483647 w 45"/>
              <a:gd name="T5" fmla="*/ 2147483647 h 75"/>
              <a:gd name="T6" fmla="*/ 2147483647 w 45"/>
              <a:gd name="T7" fmla="*/ 2147483647 h 75"/>
              <a:gd name="T8" fmla="*/ 2147483647 w 45"/>
              <a:gd name="T9" fmla="*/ 2147483647 h 75"/>
              <a:gd name="T10" fmla="*/ 2147483647 w 45"/>
              <a:gd name="T11" fmla="*/ 2147483647 h 75"/>
              <a:gd name="T12" fmla="*/ 2147483647 w 45"/>
              <a:gd name="T13" fmla="*/ 2147483647 h 75"/>
              <a:gd name="T14" fmla="*/ 2147483647 w 45"/>
              <a:gd name="T15" fmla="*/ 2147483647 h 75"/>
              <a:gd name="T16" fmla="*/ 2147483647 w 45"/>
              <a:gd name="T17" fmla="*/ 2147483647 h 75"/>
              <a:gd name="T18" fmla="*/ 2147483647 w 45"/>
              <a:gd name="T19" fmla="*/ 2147483647 h 75"/>
              <a:gd name="T20" fmla="*/ 2147483647 w 45"/>
              <a:gd name="T21" fmla="*/ 2147483647 h 75"/>
              <a:gd name="T22" fmla="*/ 2147483647 w 45"/>
              <a:gd name="T23" fmla="*/ 2147483647 h 75"/>
              <a:gd name="T24" fmla="*/ 2147483647 w 45"/>
              <a:gd name="T25" fmla="*/ 2147483647 h 75"/>
              <a:gd name="T26" fmla="*/ 2147483647 w 45"/>
              <a:gd name="T27" fmla="*/ 0 h 75"/>
              <a:gd name="T28" fmla="*/ 2147483647 w 45"/>
              <a:gd name="T29" fmla="*/ 2147483647 h 75"/>
              <a:gd name="T30" fmla="*/ 2147483647 w 45"/>
              <a:gd name="T31" fmla="*/ 2147483647 h 75"/>
              <a:gd name="T32" fmla="*/ 2147483647 w 45"/>
              <a:gd name="T33" fmla="*/ 2147483647 h 75"/>
              <a:gd name="T34" fmla="*/ 2147483647 w 45"/>
              <a:gd name="T35" fmla="*/ 2147483647 h 75"/>
              <a:gd name="T36" fmla="*/ 2147483647 w 45"/>
              <a:gd name="T37" fmla="*/ 2147483647 h 75"/>
              <a:gd name="T38" fmla="*/ 2147483647 w 45"/>
              <a:gd name="T39" fmla="*/ 2147483647 h 75"/>
              <a:gd name="T40" fmla="*/ 0 w 45"/>
              <a:gd name="T41" fmla="*/ 2147483647 h 75"/>
              <a:gd name="T42" fmla="*/ 2147483647 w 45"/>
              <a:gd name="T43" fmla="*/ 2147483647 h 75"/>
              <a:gd name="T44" fmla="*/ 2147483647 w 45"/>
              <a:gd name="T45" fmla="*/ 2147483647 h 75"/>
              <a:gd name="T46" fmla="*/ 2147483647 w 45"/>
              <a:gd name="T47" fmla="*/ 2147483647 h 75"/>
              <a:gd name="T48" fmla="*/ 2147483647 w 45"/>
              <a:gd name="T49" fmla="*/ 2147483647 h 75"/>
              <a:gd name="T50" fmla="*/ 2147483647 w 45"/>
              <a:gd name="T51" fmla="*/ 2147483647 h 75"/>
              <a:gd name="T52" fmla="*/ 2147483647 w 45"/>
              <a:gd name="T53" fmla="*/ 2147483647 h 75"/>
              <a:gd name="T54" fmla="*/ 2147483647 w 45"/>
              <a:gd name="T55" fmla="*/ 2147483647 h 75"/>
              <a:gd name="T56" fmla="*/ 2147483647 w 45"/>
              <a:gd name="T57" fmla="*/ 2147483647 h 75"/>
              <a:gd name="T58" fmla="*/ 2147483647 w 45"/>
              <a:gd name="T59" fmla="*/ 2147483647 h 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75"/>
              <a:gd name="T92" fmla="*/ 45 w 45"/>
              <a:gd name="T93" fmla="*/ 75 h 7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75">
                <a:moveTo>
                  <a:pt x="14" y="68"/>
                </a:moveTo>
                <a:lnTo>
                  <a:pt x="13" y="64"/>
                </a:lnTo>
                <a:lnTo>
                  <a:pt x="19" y="57"/>
                </a:lnTo>
                <a:lnTo>
                  <a:pt x="25" y="54"/>
                </a:lnTo>
                <a:lnTo>
                  <a:pt x="32" y="49"/>
                </a:lnTo>
                <a:lnTo>
                  <a:pt x="34" y="42"/>
                </a:lnTo>
                <a:lnTo>
                  <a:pt x="40" y="36"/>
                </a:lnTo>
                <a:lnTo>
                  <a:pt x="34" y="33"/>
                </a:lnTo>
                <a:lnTo>
                  <a:pt x="35" y="26"/>
                </a:lnTo>
                <a:lnTo>
                  <a:pt x="34" y="19"/>
                </a:lnTo>
                <a:lnTo>
                  <a:pt x="40" y="16"/>
                </a:lnTo>
                <a:lnTo>
                  <a:pt x="45" y="9"/>
                </a:lnTo>
                <a:lnTo>
                  <a:pt x="45" y="2"/>
                </a:lnTo>
                <a:lnTo>
                  <a:pt x="39" y="0"/>
                </a:lnTo>
                <a:lnTo>
                  <a:pt x="32" y="3"/>
                </a:lnTo>
                <a:lnTo>
                  <a:pt x="26" y="2"/>
                </a:lnTo>
                <a:lnTo>
                  <a:pt x="20" y="8"/>
                </a:lnTo>
                <a:lnTo>
                  <a:pt x="14" y="12"/>
                </a:lnTo>
                <a:lnTo>
                  <a:pt x="10" y="19"/>
                </a:lnTo>
                <a:lnTo>
                  <a:pt x="4" y="25"/>
                </a:lnTo>
                <a:lnTo>
                  <a:pt x="0" y="32"/>
                </a:lnTo>
                <a:lnTo>
                  <a:pt x="1" y="38"/>
                </a:lnTo>
                <a:lnTo>
                  <a:pt x="4" y="44"/>
                </a:lnTo>
                <a:lnTo>
                  <a:pt x="3" y="51"/>
                </a:lnTo>
                <a:lnTo>
                  <a:pt x="4" y="58"/>
                </a:lnTo>
                <a:lnTo>
                  <a:pt x="11" y="61"/>
                </a:lnTo>
                <a:lnTo>
                  <a:pt x="6" y="68"/>
                </a:lnTo>
                <a:lnTo>
                  <a:pt x="3" y="75"/>
                </a:lnTo>
                <a:lnTo>
                  <a:pt x="8" y="75"/>
                </a:lnTo>
                <a:lnTo>
                  <a:pt x="14" y="6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69" name="Freeform 561"/>
          <p:cNvSpPr>
            <a:spLocks/>
          </p:cNvSpPr>
          <p:nvPr/>
        </p:nvSpPr>
        <p:spPr bwMode="auto">
          <a:xfrm>
            <a:off x="4746625" y="2540000"/>
            <a:ext cx="4763" cy="6350"/>
          </a:xfrm>
          <a:custGeom>
            <a:avLst/>
            <a:gdLst>
              <a:gd name="T0" fmla="*/ 2147483647 w 11"/>
              <a:gd name="T1" fmla="*/ 2147483647 h 11"/>
              <a:gd name="T2" fmla="*/ 2147483647 w 11"/>
              <a:gd name="T3" fmla="*/ 2147483647 h 11"/>
              <a:gd name="T4" fmla="*/ 2147483647 w 11"/>
              <a:gd name="T5" fmla="*/ 2147483647 h 11"/>
              <a:gd name="T6" fmla="*/ 2147483647 w 11"/>
              <a:gd name="T7" fmla="*/ 2147483647 h 11"/>
              <a:gd name="T8" fmla="*/ 0 w 11"/>
              <a:gd name="T9" fmla="*/ 0 h 11"/>
              <a:gd name="T10" fmla="*/ 2147483647 w 11"/>
              <a:gd name="T11" fmla="*/ 2147483647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2" y="7"/>
                </a:moveTo>
                <a:lnTo>
                  <a:pt x="5" y="10"/>
                </a:lnTo>
                <a:lnTo>
                  <a:pt x="11" y="11"/>
                </a:lnTo>
                <a:lnTo>
                  <a:pt x="6" y="3"/>
                </a:lnTo>
                <a:lnTo>
                  <a:pt x="0" y="0"/>
                </a:lnTo>
                <a:lnTo>
                  <a:pt x="2"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0" name="Freeform 562"/>
          <p:cNvSpPr>
            <a:spLocks/>
          </p:cNvSpPr>
          <p:nvPr/>
        </p:nvSpPr>
        <p:spPr bwMode="auto">
          <a:xfrm>
            <a:off x="4749800" y="2587625"/>
            <a:ext cx="1588" cy="3175"/>
          </a:xfrm>
          <a:custGeom>
            <a:avLst/>
            <a:gdLst>
              <a:gd name="T0" fmla="*/ 2147483647 w 5"/>
              <a:gd name="T1" fmla="*/ 0 h 6"/>
              <a:gd name="T2" fmla="*/ 0 w 5"/>
              <a:gd name="T3" fmla="*/ 2147483647 h 6"/>
              <a:gd name="T4" fmla="*/ 2147483647 w 5"/>
              <a:gd name="T5" fmla="*/ 2147483647 h 6"/>
              <a:gd name="T6" fmla="*/ 2147483647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4" y="0"/>
                </a:moveTo>
                <a:lnTo>
                  <a:pt x="0" y="6"/>
                </a:lnTo>
                <a:lnTo>
                  <a:pt x="5" y="2"/>
                </a:lnTo>
                <a:lnTo>
                  <a:pt x="4"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1" name="Freeform 563"/>
          <p:cNvSpPr>
            <a:spLocks/>
          </p:cNvSpPr>
          <p:nvPr/>
        </p:nvSpPr>
        <p:spPr bwMode="auto">
          <a:xfrm>
            <a:off x="4752975" y="2573338"/>
            <a:ext cx="3175" cy="4762"/>
          </a:xfrm>
          <a:custGeom>
            <a:avLst/>
            <a:gdLst>
              <a:gd name="T0" fmla="*/ 2147483647 w 8"/>
              <a:gd name="T1" fmla="*/ 2147483647 h 7"/>
              <a:gd name="T2" fmla="*/ 2147483647 w 8"/>
              <a:gd name="T3" fmla="*/ 0 h 7"/>
              <a:gd name="T4" fmla="*/ 2147483647 w 8"/>
              <a:gd name="T5" fmla="*/ 0 h 7"/>
              <a:gd name="T6" fmla="*/ 0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3" y="5"/>
                </a:moveTo>
                <a:lnTo>
                  <a:pt x="8" y="0"/>
                </a:lnTo>
                <a:lnTo>
                  <a:pt x="2" y="0"/>
                </a:lnTo>
                <a:lnTo>
                  <a:pt x="0" y="7"/>
                </a:lnTo>
                <a:lnTo>
                  <a:pt x="3"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2" name="Freeform 564"/>
          <p:cNvSpPr>
            <a:spLocks/>
          </p:cNvSpPr>
          <p:nvPr/>
        </p:nvSpPr>
        <p:spPr bwMode="auto">
          <a:xfrm>
            <a:off x="4768850" y="2627313"/>
            <a:ext cx="4763" cy="1587"/>
          </a:xfrm>
          <a:custGeom>
            <a:avLst/>
            <a:gdLst>
              <a:gd name="T0" fmla="*/ 0 w 12"/>
              <a:gd name="T1" fmla="*/ 2147483647 h 8"/>
              <a:gd name="T2" fmla="*/ 2147483647 w 12"/>
              <a:gd name="T3" fmla="*/ 2147483647 h 8"/>
              <a:gd name="T4" fmla="*/ 2147483647 w 12"/>
              <a:gd name="T5" fmla="*/ 2147483647 h 8"/>
              <a:gd name="T6" fmla="*/ 2147483647 w 12"/>
              <a:gd name="T7" fmla="*/ 0 h 8"/>
              <a:gd name="T8" fmla="*/ 0 w 12"/>
              <a:gd name="T9" fmla="*/ 2147483647 h 8"/>
              <a:gd name="T10" fmla="*/ 0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0" y="7"/>
                </a:moveTo>
                <a:lnTo>
                  <a:pt x="6" y="8"/>
                </a:lnTo>
                <a:lnTo>
                  <a:pt x="12" y="5"/>
                </a:lnTo>
                <a:lnTo>
                  <a:pt x="6" y="0"/>
                </a:lnTo>
                <a:lnTo>
                  <a:pt x="0" y="6"/>
                </a:lnTo>
                <a:lnTo>
                  <a:pt x="0"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3" name="Freeform 565"/>
          <p:cNvSpPr>
            <a:spLocks/>
          </p:cNvSpPr>
          <p:nvPr/>
        </p:nvSpPr>
        <p:spPr bwMode="auto">
          <a:xfrm>
            <a:off x="4768850" y="2611438"/>
            <a:ext cx="3175" cy="1587"/>
          </a:xfrm>
          <a:custGeom>
            <a:avLst/>
            <a:gdLst>
              <a:gd name="T0" fmla="*/ 0 w 6"/>
              <a:gd name="T1" fmla="*/ 2147483647 h 4"/>
              <a:gd name="T2" fmla="*/ 2147483647 w 6"/>
              <a:gd name="T3" fmla="*/ 2147483647 h 4"/>
              <a:gd name="T4" fmla="*/ 0 w 6"/>
              <a:gd name="T5" fmla="*/ 0 h 4"/>
              <a:gd name="T6" fmla="*/ 0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2"/>
                </a:moveTo>
                <a:lnTo>
                  <a:pt x="6" y="4"/>
                </a:lnTo>
                <a:lnTo>
                  <a:pt x="0" y="0"/>
                </a:lnTo>
                <a:lnTo>
                  <a:pt x="0"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4" name="Freeform 566"/>
          <p:cNvSpPr>
            <a:spLocks/>
          </p:cNvSpPr>
          <p:nvPr/>
        </p:nvSpPr>
        <p:spPr bwMode="auto">
          <a:xfrm>
            <a:off x="4822825" y="2371725"/>
            <a:ext cx="3175" cy="1588"/>
          </a:xfrm>
          <a:custGeom>
            <a:avLst/>
            <a:gdLst>
              <a:gd name="T0" fmla="*/ 2147483647 w 6"/>
              <a:gd name="T1" fmla="*/ 2147483647 h 4"/>
              <a:gd name="T2" fmla="*/ 0 w 6"/>
              <a:gd name="T3" fmla="*/ 0 h 4"/>
              <a:gd name="T4" fmla="*/ 2147483647 w 6"/>
              <a:gd name="T5" fmla="*/ 2147483647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2"/>
                </a:moveTo>
                <a:lnTo>
                  <a:pt x="0" y="0"/>
                </a:lnTo>
                <a:lnTo>
                  <a:pt x="6" y="4"/>
                </a:lnTo>
                <a:lnTo>
                  <a:pt x="6"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5" name="Freeform 567"/>
          <p:cNvSpPr>
            <a:spLocks/>
          </p:cNvSpPr>
          <p:nvPr/>
        </p:nvSpPr>
        <p:spPr bwMode="auto">
          <a:xfrm>
            <a:off x="2063750" y="4302125"/>
            <a:ext cx="401638" cy="430213"/>
          </a:xfrm>
          <a:custGeom>
            <a:avLst/>
            <a:gdLst>
              <a:gd name="T0" fmla="*/ 2147483647 w 853"/>
              <a:gd name="T1" fmla="*/ 2147483647 h 912"/>
              <a:gd name="T2" fmla="*/ 2147483647 w 853"/>
              <a:gd name="T3" fmla="*/ 2147483647 h 912"/>
              <a:gd name="T4" fmla="*/ 2147483647 w 853"/>
              <a:gd name="T5" fmla="*/ 2147483647 h 912"/>
              <a:gd name="T6" fmla="*/ 2147483647 w 853"/>
              <a:gd name="T7" fmla="*/ 2147483647 h 912"/>
              <a:gd name="T8" fmla="*/ 2147483647 w 853"/>
              <a:gd name="T9" fmla="*/ 2147483647 h 912"/>
              <a:gd name="T10" fmla="*/ 2147483647 w 853"/>
              <a:gd name="T11" fmla="*/ 2147483647 h 912"/>
              <a:gd name="T12" fmla="*/ 2147483647 w 853"/>
              <a:gd name="T13" fmla="*/ 2147483647 h 912"/>
              <a:gd name="T14" fmla="*/ 2147483647 w 853"/>
              <a:gd name="T15" fmla="*/ 2147483647 h 912"/>
              <a:gd name="T16" fmla="*/ 2147483647 w 853"/>
              <a:gd name="T17" fmla="*/ 2147483647 h 912"/>
              <a:gd name="T18" fmla="*/ 2147483647 w 853"/>
              <a:gd name="T19" fmla="*/ 2147483647 h 912"/>
              <a:gd name="T20" fmla="*/ 2147483647 w 853"/>
              <a:gd name="T21" fmla="*/ 2147483647 h 912"/>
              <a:gd name="T22" fmla="*/ 2147483647 w 853"/>
              <a:gd name="T23" fmla="*/ 2147483647 h 912"/>
              <a:gd name="T24" fmla="*/ 2147483647 w 853"/>
              <a:gd name="T25" fmla="*/ 2147483647 h 912"/>
              <a:gd name="T26" fmla="*/ 2147483647 w 853"/>
              <a:gd name="T27" fmla="*/ 2147483647 h 912"/>
              <a:gd name="T28" fmla="*/ 2147483647 w 853"/>
              <a:gd name="T29" fmla="*/ 2147483647 h 912"/>
              <a:gd name="T30" fmla="*/ 2147483647 w 853"/>
              <a:gd name="T31" fmla="*/ 2147483647 h 912"/>
              <a:gd name="T32" fmla="*/ 2147483647 w 853"/>
              <a:gd name="T33" fmla="*/ 2147483647 h 912"/>
              <a:gd name="T34" fmla="*/ 2147483647 w 853"/>
              <a:gd name="T35" fmla="*/ 2147483647 h 912"/>
              <a:gd name="T36" fmla="*/ 2147483647 w 853"/>
              <a:gd name="T37" fmla="*/ 2147483647 h 912"/>
              <a:gd name="T38" fmla="*/ 2147483647 w 853"/>
              <a:gd name="T39" fmla="*/ 2147483647 h 912"/>
              <a:gd name="T40" fmla="*/ 2147483647 w 853"/>
              <a:gd name="T41" fmla="*/ 2147483647 h 912"/>
              <a:gd name="T42" fmla="*/ 2147483647 w 853"/>
              <a:gd name="T43" fmla="*/ 2147483647 h 912"/>
              <a:gd name="T44" fmla="*/ 2147483647 w 853"/>
              <a:gd name="T45" fmla="*/ 2147483647 h 912"/>
              <a:gd name="T46" fmla="*/ 2147483647 w 853"/>
              <a:gd name="T47" fmla="*/ 2147483647 h 912"/>
              <a:gd name="T48" fmla="*/ 2147483647 w 853"/>
              <a:gd name="T49" fmla="*/ 2147483647 h 912"/>
              <a:gd name="T50" fmla="*/ 2147483647 w 853"/>
              <a:gd name="T51" fmla="*/ 2147483647 h 912"/>
              <a:gd name="T52" fmla="*/ 2147483647 w 853"/>
              <a:gd name="T53" fmla="*/ 2147483647 h 912"/>
              <a:gd name="T54" fmla="*/ 2147483647 w 853"/>
              <a:gd name="T55" fmla="*/ 2147483647 h 912"/>
              <a:gd name="T56" fmla="*/ 2147483647 w 853"/>
              <a:gd name="T57" fmla="*/ 2147483647 h 912"/>
              <a:gd name="T58" fmla="*/ 2147483647 w 853"/>
              <a:gd name="T59" fmla="*/ 2147483647 h 912"/>
              <a:gd name="T60" fmla="*/ 2147483647 w 853"/>
              <a:gd name="T61" fmla="*/ 2147483647 h 912"/>
              <a:gd name="T62" fmla="*/ 2147483647 w 853"/>
              <a:gd name="T63" fmla="*/ 2147483647 h 912"/>
              <a:gd name="T64" fmla="*/ 2147483647 w 853"/>
              <a:gd name="T65" fmla="*/ 2147483647 h 912"/>
              <a:gd name="T66" fmla="*/ 2147483647 w 853"/>
              <a:gd name="T67" fmla="*/ 2147483647 h 912"/>
              <a:gd name="T68" fmla="*/ 2147483647 w 853"/>
              <a:gd name="T69" fmla="*/ 2147483647 h 912"/>
              <a:gd name="T70" fmla="*/ 2147483647 w 853"/>
              <a:gd name="T71" fmla="*/ 2147483647 h 912"/>
              <a:gd name="T72" fmla="*/ 2147483647 w 853"/>
              <a:gd name="T73" fmla="*/ 2147483647 h 912"/>
              <a:gd name="T74" fmla="*/ 2147483647 w 853"/>
              <a:gd name="T75" fmla="*/ 2147483647 h 912"/>
              <a:gd name="T76" fmla="*/ 2147483647 w 853"/>
              <a:gd name="T77" fmla="*/ 2147483647 h 912"/>
              <a:gd name="T78" fmla="*/ 2147483647 w 853"/>
              <a:gd name="T79" fmla="*/ 2147483647 h 912"/>
              <a:gd name="T80" fmla="*/ 2147483647 w 853"/>
              <a:gd name="T81" fmla="*/ 2147483647 h 912"/>
              <a:gd name="T82" fmla="*/ 2147483647 w 853"/>
              <a:gd name="T83" fmla="*/ 2147483647 h 912"/>
              <a:gd name="T84" fmla="*/ 2147483647 w 853"/>
              <a:gd name="T85" fmla="*/ 2147483647 h 912"/>
              <a:gd name="T86" fmla="*/ 2147483647 w 853"/>
              <a:gd name="T87" fmla="*/ 2147483647 h 912"/>
              <a:gd name="T88" fmla="*/ 2147483647 w 853"/>
              <a:gd name="T89" fmla="*/ 2147483647 h 912"/>
              <a:gd name="T90" fmla="*/ 2147483647 w 853"/>
              <a:gd name="T91" fmla="*/ 2147483647 h 912"/>
              <a:gd name="T92" fmla="*/ 2147483647 w 853"/>
              <a:gd name="T93" fmla="*/ 2147483647 h 912"/>
              <a:gd name="T94" fmla="*/ 2147483647 w 853"/>
              <a:gd name="T95" fmla="*/ 2147483647 h 912"/>
              <a:gd name="T96" fmla="*/ 2147483647 w 853"/>
              <a:gd name="T97" fmla="*/ 2147483647 h 912"/>
              <a:gd name="T98" fmla="*/ 2147483647 w 853"/>
              <a:gd name="T99" fmla="*/ 2147483647 h 912"/>
              <a:gd name="T100" fmla="*/ 2147483647 w 853"/>
              <a:gd name="T101" fmla="*/ 2147483647 h 912"/>
              <a:gd name="T102" fmla="*/ 2147483647 w 853"/>
              <a:gd name="T103" fmla="*/ 2147483647 h 912"/>
              <a:gd name="T104" fmla="*/ 2147483647 w 853"/>
              <a:gd name="T105" fmla="*/ 2147483647 h 912"/>
              <a:gd name="T106" fmla="*/ 2147483647 w 853"/>
              <a:gd name="T107" fmla="*/ 2147483647 h 912"/>
              <a:gd name="T108" fmla="*/ 2147483647 w 853"/>
              <a:gd name="T109" fmla="*/ 2147483647 h 912"/>
              <a:gd name="T110" fmla="*/ 2147483647 w 853"/>
              <a:gd name="T111" fmla="*/ 2147483647 h 912"/>
              <a:gd name="T112" fmla="*/ 2147483647 w 853"/>
              <a:gd name="T113" fmla="*/ 2147483647 h 912"/>
              <a:gd name="T114" fmla="*/ 2147483647 w 853"/>
              <a:gd name="T115" fmla="*/ 2147483647 h 912"/>
              <a:gd name="T116" fmla="*/ 2147483647 w 853"/>
              <a:gd name="T117" fmla="*/ 2147483647 h 912"/>
              <a:gd name="T118" fmla="*/ 2147483647 w 853"/>
              <a:gd name="T119" fmla="*/ 2147483647 h 912"/>
              <a:gd name="T120" fmla="*/ 2147483647 w 853"/>
              <a:gd name="T121" fmla="*/ 2147483647 h 91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53"/>
              <a:gd name="T184" fmla="*/ 0 h 912"/>
              <a:gd name="T185" fmla="*/ 853 w 853"/>
              <a:gd name="T186" fmla="*/ 912 h 91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53" h="912">
                <a:moveTo>
                  <a:pt x="0" y="239"/>
                </a:moveTo>
                <a:lnTo>
                  <a:pt x="5" y="232"/>
                </a:lnTo>
                <a:lnTo>
                  <a:pt x="8" y="225"/>
                </a:lnTo>
                <a:lnTo>
                  <a:pt x="12" y="218"/>
                </a:lnTo>
                <a:lnTo>
                  <a:pt x="15" y="213"/>
                </a:lnTo>
                <a:lnTo>
                  <a:pt x="20" y="205"/>
                </a:lnTo>
                <a:lnTo>
                  <a:pt x="23" y="199"/>
                </a:lnTo>
                <a:lnTo>
                  <a:pt x="26" y="192"/>
                </a:lnTo>
                <a:lnTo>
                  <a:pt x="29" y="185"/>
                </a:lnTo>
                <a:lnTo>
                  <a:pt x="28" y="178"/>
                </a:lnTo>
                <a:lnTo>
                  <a:pt x="29" y="174"/>
                </a:lnTo>
                <a:lnTo>
                  <a:pt x="32" y="167"/>
                </a:lnTo>
                <a:lnTo>
                  <a:pt x="33" y="160"/>
                </a:lnTo>
                <a:lnTo>
                  <a:pt x="34" y="152"/>
                </a:lnTo>
                <a:lnTo>
                  <a:pt x="35" y="146"/>
                </a:lnTo>
                <a:lnTo>
                  <a:pt x="36" y="139"/>
                </a:lnTo>
                <a:lnTo>
                  <a:pt x="40" y="133"/>
                </a:lnTo>
                <a:lnTo>
                  <a:pt x="43" y="126"/>
                </a:lnTo>
                <a:lnTo>
                  <a:pt x="47" y="119"/>
                </a:lnTo>
                <a:lnTo>
                  <a:pt x="49" y="113"/>
                </a:lnTo>
                <a:lnTo>
                  <a:pt x="52" y="105"/>
                </a:lnTo>
                <a:lnTo>
                  <a:pt x="58" y="100"/>
                </a:lnTo>
                <a:lnTo>
                  <a:pt x="62" y="92"/>
                </a:lnTo>
                <a:lnTo>
                  <a:pt x="65" y="86"/>
                </a:lnTo>
                <a:lnTo>
                  <a:pt x="71" y="82"/>
                </a:lnTo>
                <a:lnTo>
                  <a:pt x="78" y="81"/>
                </a:lnTo>
                <a:lnTo>
                  <a:pt x="83" y="74"/>
                </a:lnTo>
                <a:lnTo>
                  <a:pt x="87" y="66"/>
                </a:lnTo>
                <a:lnTo>
                  <a:pt x="89" y="64"/>
                </a:lnTo>
                <a:lnTo>
                  <a:pt x="93" y="56"/>
                </a:lnTo>
                <a:lnTo>
                  <a:pt x="96" y="49"/>
                </a:lnTo>
                <a:lnTo>
                  <a:pt x="100" y="44"/>
                </a:lnTo>
                <a:lnTo>
                  <a:pt x="106" y="40"/>
                </a:lnTo>
                <a:lnTo>
                  <a:pt x="113" y="39"/>
                </a:lnTo>
                <a:lnTo>
                  <a:pt x="118" y="36"/>
                </a:lnTo>
                <a:lnTo>
                  <a:pt x="125" y="34"/>
                </a:lnTo>
                <a:lnTo>
                  <a:pt x="132" y="32"/>
                </a:lnTo>
                <a:lnTo>
                  <a:pt x="138" y="30"/>
                </a:lnTo>
                <a:lnTo>
                  <a:pt x="142" y="26"/>
                </a:lnTo>
                <a:lnTo>
                  <a:pt x="138" y="33"/>
                </a:lnTo>
                <a:lnTo>
                  <a:pt x="133" y="38"/>
                </a:lnTo>
                <a:lnTo>
                  <a:pt x="127" y="39"/>
                </a:lnTo>
                <a:lnTo>
                  <a:pt x="119" y="40"/>
                </a:lnTo>
                <a:lnTo>
                  <a:pt x="114" y="42"/>
                </a:lnTo>
                <a:lnTo>
                  <a:pt x="108" y="45"/>
                </a:lnTo>
                <a:lnTo>
                  <a:pt x="102" y="47"/>
                </a:lnTo>
                <a:lnTo>
                  <a:pt x="100" y="53"/>
                </a:lnTo>
                <a:lnTo>
                  <a:pt x="100" y="61"/>
                </a:lnTo>
                <a:lnTo>
                  <a:pt x="102" y="66"/>
                </a:lnTo>
                <a:lnTo>
                  <a:pt x="104" y="73"/>
                </a:lnTo>
                <a:lnTo>
                  <a:pt x="107" y="80"/>
                </a:lnTo>
                <a:lnTo>
                  <a:pt x="111" y="87"/>
                </a:lnTo>
                <a:lnTo>
                  <a:pt x="117" y="92"/>
                </a:lnTo>
                <a:lnTo>
                  <a:pt x="111" y="93"/>
                </a:lnTo>
                <a:lnTo>
                  <a:pt x="110" y="93"/>
                </a:lnTo>
                <a:lnTo>
                  <a:pt x="113" y="101"/>
                </a:lnTo>
                <a:lnTo>
                  <a:pt x="114" y="108"/>
                </a:lnTo>
                <a:lnTo>
                  <a:pt x="116" y="112"/>
                </a:lnTo>
                <a:lnTo>
                  <a:pt x="117" y="113"/>
                </a:lnTo>
                <a:lnTo>
                  <a:pt x="119" y="121"/>
                </a:lnTo>
                <a:lnTo>
                  <a:pt x="118" y="127"/>
                </a:lnTo>
                <a:lnTo>
                  <a:pt x="118" y="128"/>
                </a:lnTo>
                <a:lnTo>
                  <a:pt x="116" y="135"/>
                </a:lnTo>
                <a:lnTo>
                  <a:pt x="115" y="138"/>
                </a:lnTo>
                <a:lnTo>
                  <a:pt x="109" y="143"/>
                </a:lnTo>
                <a:lnTo>
                  <a:pt x="104" y="150"/>
                </a:lnTo>
                <a:lnTo>
                  <a:pt x="102" y="157"/>
                </a:lnTo>
                <a:lnTo>
                  <a:pt x="100" y="158"/>
                </a:lnTo>
                <a:lnTo>
                  <a:pt x="100" y="159"/>
                </a:lnTo>
                <a:lnTo>
                  <a:pt x="94" y="165"/>
                </a:lnTo>
                <a:lnTo>
                  <a:pt x="90" y="171"/>
                </a:lnTo>
                <a:lnTo>
                  <a:pt x="90" y="174"/>
                </a:lnTo>
                <a:lnTo>
                  <a:pt x="87" y="179"/>
                </a:lnTo>
                <a:lnTo>
                  <a:pt x="82" y="186"/>
                </a:lnTo>
                <a:lnTo>
                  <a:pt x="84" y="193"/>
                </a:lnTo>
                <a:lnTo>
                  <a:pt x="88" y="200"/>
                </a:lnTo>
                <a:lnTo>
                  <a:pt x="92" y="207"/>
                </a:lnTo>
                <a:lnTo>
                  <a:pt x="92" y="213"/>
                </a:lnTo>
                <a:lnTo>
                  <a:pt x="98" y="217"/>
                </a:lnTo>
                <a:lnTo>
                  <a:pt x="101" y="222"/>
                </a:lnTo>
                <a:lnTo>
                  <a:pt x="105" y="223"/>
                </a:lnTo>
                <a:lnTo>
                  <a:pt x="104" y="230"/>
                </a:lnTo>
                <a:lnTo>
                  <a:pt x="102" y="234"/>
                </a:lnTo>
                <a:lnTo>
                  <a:pt x="103" y="241"/>
                </a:lnTo>
                <a:lnTo>
                  <a:pt x="108" y="248"/>
                </a:lnTo>
                <a:lnTo>
                  <a:pt x="112" y="249"/>
                </a:lnTo>
                <a:lnTo>
                  <a:pt x="119" y="248"/>
                </a:lnTo>
                <a:lnTo>
                  <a:pt x="126" y="246"/>
                </a:lnTo>
                <a:lnTo>
                  <a:pt x="131" y="243"/>
                </a:lnTo>
                <a:lnTo>
                  <a:pt x="132" y="242"/>
                </a:lnTo>
                <a:lnTo>
                  <a:pt x="136" y="239"/>
                </a:lnTo>
                <a:lnTo>
                  <a:pt x="137" y="235"/>
                </a:lnTo>
                <a:lnTo>
                  <a:pt x="143" y="230"/>
                </a:lnTo>
                <a:lnTo>
                  <a:pt x="147" y="224"/>
                </a:lnTo>
                <a:lnTo>
                  <a:pt x="146" y="217"/>
                </a:lnTo>
                <a:lnTo>
                  <a:pt x="146" y="216"/>
                </a:lnTo>
                <a:lnTo>
                  <a:pt x="146" y="209"/>
                </a:lnTo>
                <a:lnTo>
                  <a:pt x="148" y="203"/>
                </a:lnTo>
                <a:lnTo>
                  <a:pt x="149" y="197"/>
                </a:lnTo>
                <a:lnTo>
                  <a:pt x="148" y="190"/>
                </a:lnTo>
                <a:lnTo>
                  <a:pt x="148" y="184"/>
                </a:lnTo>
                <a:lnTo>
                  <a:pt x="147" y="183"/>
                </a:lnTo>
                <a:lnTo>
                  <a:pt x="143" y="176"/>
                </a:lnTo>
                <a:lnTo>
                  <a:pt x="140" y="174"/>
                </a:lnTo>
                <a:lnTo>
                  <a:pt x="139" y="166"/>
                </a:lnTo>
                <a:lnTo>
                  <a:pt x="136" y="160"/>
                </a:lnTo>
                <a:lnTo>
                  <a:pt x="135" y="158"/>
                </a:lnTo>
                <a:lnTo>
                  <a:pt x="134" y="158"/>
                </a:lnTo>
                <a:lnTo>
                  <a:pt x="133" y="157"/>
                </a:lnTo>
                <a:lnTo>
                  <a:pt x="131" y="152"/>
                </a:lnTo>
                <a:lnTo>
                  <a:pt x="129" y="149"/>
                </a:lnTo>
                <a:lnTo>
                  <a:pt x="126" y="142"/>
                </a:lnTo>
                <a:lnTo>
                  <a:pt x="126" y="138"/>
                </a:lnTo>
                <a:lnTo>
                  <a:pt x="124" y="132"/>
                </a:lnTo>
                <a:lnTo>
                  <a:pt x="122" y="128"/>
                </a:lnTo>
                <a:lnTo>
                  <a:pt x="124" y="121"/>
                </a:lnTo>
                <a:lnTo>
                  <a:pt x="124" y="114"/>
                </a:lnTo>
                <a:lnTo>
                  <a:pt x="123" y="112"/>
                </a:lnTo>
                <a:lnTo>
                  <a:pt x="122" y="110"/>
                </a:lnTo>
                <a:lnTo>
                  <a:pt x="127" y="110"/>
                </a:lnTo>
                <a:lnTo>
                  <a:pt x="130" y="103"/>
                </a:lnTo>
                <a:lnTo>
                  <a:pt x="132" y="102"/>
                </a:lnTo>
                <a:lnTo>
                  <a:pt x="138" y="96"/>
                </a:lnTo>
                <a:lnTo>
                  <a:pt x="141" y="95"/>
                </a:lnTo>
                <a:lnTo>
                  <a:pt x="146" y="92"/>
                </a:lnTo>
                <a:lnTo>
                  <a:pt x="153" y="88"/>
                </a:lnTo>
                <a:lnTo>
                  <a:pt x="159" y="85"/>
                </a:lnTo>
                <a:lnTo>
                  <a:pt x="165" y="80"/>
                </a:lnTo>
                <a:lnTo>
                  <a:pt x="171" y="78"/>
                </a:lnTo>
                <a:lnTo>
                  <a:pt x="177" y="76"/>
                </a:lnTo>
                <a:lnTo>
                  <a:pt x="184" y="76"/>
                </a:lnTo>
                <a:lnTo>
                  <a:pt x="190" y="74"/>
                </a:lnTo>
                <a:lnTo>
                  <a:pt x="201" y="69"/>
                </a:lnTo>
                <a:lnTo>
                  <a:pt x="208" y="66"/>
                </a:lnTo>
                <a:lnTo>
                  <a:pt x="213" y="64"/>
                </a:lnTo>
                <a:lnTo>
                  <a:pt x="214" y="57"/>
                </a:lnTo>
                <a:lnTo>
                  <a:pt x="220" y="58"/>
                </a:lnTo>
                <a:lnTo>
                  <a:pt x="219" y="52"/>
                </a:lnTo>
                <a:lnTo>
                  <a:pt x="216" y="49"/>
                </a:lnTo>
                <a:lnTo>
                  <a:pt x="222" y="53"/>
                </a:lnTo>
                <a:lnTo>
                  <a:pt x="224" y="54"/>
                </a:lnTo>
                <a:lnTo>
                  <a:pt x="226" y="56"/>
                </a:lnTo>
                <a:lnTo>
                  <a:pt x="228" y="57"/>
                </a:lnTo>
                <a:lnTo>
                  <a:pt x="235" y="61"/>
                </a:lnTo>
                <a:lnTo>
                  <a:pt x="239" y="54"/>
                </a:lnTo>
                <a:lnTo>
                  <a:pt x="238" y="47"/>
                </a:lnTo>
                <a:lnTo>
                  <a:pt x="236" y="40"/>
                </a:lnTo>
                <a:lnTo>
                  <a:pt x="230" y="42"/>
                </a:lnTo>
                <a:lnTo>
                  <a:pt x="224" y="42"/>
                </a:lnTo>
                <a:lnTo>
                  <a:pt x="219" y="45"/>
                </a:lnTo>
                <a:lnTo>
                  <a:pt x="215" y="46"/>
                </a:lnTo>
                <a:lnTo>
                  <a:pt x="213" y="47"/>
                </a:lnTo>
                <a:lnTo>
                  <a:pt x="211" y="47"/>
                </a:lnTo>
                <a:lnTo>
                  <a:pt x="212" y="39"/>
                </a:lnTo>
                <a:lnTo>
                  <a:pt x="212" y="36"/>
                </a:lnTo>
                <a:lnTo>
                  <a:pt x="211" y="33"/>
                </a:lnTo>
                <a:lnTo>
                  <a:pt x="207" y="26"/>
                </a:lnTo>
                <a:lnTo>
                  <a:pt x="208" y="21"/>
                </a:lnTo>
                <a:lnTo>
                  <a:pt x="212" y="13"/>
                </a:lnTo>
                <a:lnTo>
                  <a:pt x="214" y="7"/>
                </a:lnTo>
                <a:lnTo>
                  <a:pt x="220" y="5"/>
                </a:lnTo>
                <a:lnTo>
                  <a:pt x="225" y="0"/>
                </a:lnTo>
                <a:lnTo>
                  <a:pt x="227" y="0"/>
                </a:lnTo>
                <a:lnTo>
                  <a:pt x="233" y="5"/>
                </a:lnTo>
                <a:lnTo>
                  <a:pt x="235" y="12"/>
                </a:lnTo>
                <a:lnTo>
                  <a:pt x="237" y="18"/>
                </a:lnTo>
                <a:lnTo>
                  <a:pt x="236" y="25"/>
                </a:lnTo>
                <a:lnTo>
                  <a:pt x="237" y="32"/>
                </a:lnTo>
                <a:lnTo>
                  <a:pt x="239" y="39"/>
                </a:lnTo>
                <a:lnTo>
                  <a:pt x="241" y="46"/>
                </a:lnTo>
                <a:lnTo>
                  <a:pt x="244" y="53"/>
                </a:lnTo>
                <a:lnTo>
                  <a:pt x="249" y="58"/>
                </a:lnTo>
                <a:lnTo>
                  <a:pt x="255" y="54"/>
                </a:lnTo>
                <a:lnTo>
                  <a:pt x="262" y="56"/>
                </a:lnTo>
                <a:lnTo>
                  <a:pt x="267" y="53"/>
                </a:lnTo>
                <a:lnTo>
                  <a:pt x="274" y="54"/>
                </a:lnTo>
                <a:lnTo>
                  <a:pt x="280" y="56"/>
                </a:lnTo>
                <a:lnTo>
                  <a:pt x="286" y="60"/>
                </a:lnTo>
                <a:lnTo>
                  <a:pt x="288" y="58"/>
                </a:lnTo>
                <a:lnTo>
                  <a:pt x="296" y="58"/>
                </a:lnTo>
                <a:lnTo>
                  <a:pt x="303" y="65"/>
                </a:lnTo>
                <a:lnTo>
                  <a:pt x="308" y="69"/>
                </a:lnTo>
                <a:lnTo>
                  <a:pt x="315" y="73"/>
                </a:lnTo>
                <a:lnTo>
                  <a:pt x="321" y="79"/>
                </a:lnTo>
                <a:lnTo>
                  <a:pt x="324" y="87"/>
                </a:lnTo>
                <a:lnTo>
                  <a:pt x="325" y="88"/>
                </a:lnTo>
                <a:lnTo>
                  <a:pt x="327" y="95"/>
                </a:lnTo>
                <a:lnTo>
                  <a:pt x="328" y="102"/>
                </a:lnTo>
                <a:lnTo>
                  <a:pt x="325" y="109"/>
                </a:lnTo>
                <a:lnTo>
                  <a:pt x="326" y="116"/>
                </a:lnTo>
                <a:lnTo>
                  <a:pt x="326" y="119"/>
                </a:lnTo>
                <a:lnTo>
                  <a:pt x="329" y="126"/>
                </a:lnTo>
                <a:lnTo>
                  <a:pt x="334" y="134"/>
                </a:lnTo>
                <a:lnTo>
                  <a:pt x="339" y="135"/>
                </a:lnTo>
                <a:lnTo>
                  <a:pt x="346" y="135"/>
                </a:lnTo>
                <a:lnTo>
                  <a:pt x="352" y="136"/>
                </a:lnTo>
                <a:lnTo>
                  <a:pt x="353" y="136"/>
                </a:lnTo>
                <a:lnTo>
                  <a:pt x="358" y="135"/>
                </a:lnTo>
                <a:lnTo>
                  <a:pt x="365" y="134"/>
                </a:lnTo>
                <a:lnTo>
                  <a:pt x="370" y="133"/>
                </a:lnTo>
                <a:lnTo>
                  <a:pt x="376" y="132"/>
                </a:lnTo>
                <a:lnTo>
                  <a:pt x="382" y="130"/>
                </a:lnTo>
                <a:lnTo>
                  <a:pt x="383" y="130"/>
                </a:lnTo>
                <a:lnTo>
                  <a:pt x="396" y="129"/>
                </a:lnTo>
                <a:lnTo>
                  <a:pt x="402" y="127"/>
                </a:lnTo>
                <a:lnTo>
                  <a:pt x="408" y="125"/>
                </a:lnTo>
                <a:lnTo>
                  <a:pt x="413" y="126"/>
                </a:lnTo>
                <a:lnTo>
                  <a:pt x="421" y="125"/>
                </a:lnTo>
                <a:lnTo>
                  <a:pt x="427" y="125"/>
                </a:lnTo>
                <a:lnTo>
                  <a:pt x="432" y="125"/>
                </a:lnTo>
                <a:lnTo>
                  <a:pt x="438" y="124"/>
                </a:lnTo>
                <a:lnTo>
                  <a:pt x="444" y="125"/>
                </a:lnTo>
                <a:lnTo>
                  <a:pt x="451" y="126"/>
                </a:lnTo>
                <a:lnTo>
                  <a:pt x="452" y="125"/>
                </a:lnTo>
                <a:lnTo>
                  <a:pt x="458" y="124"/>
                </a:lnTo>
                <a:lnTo>
                  <a:pt x="464" y="127"/>
                </a:lnTo>
                <a:lnTo>
                  <a:pt x="463" y="134"/>
                </a:lnTo>
                <a:lnTo>
                  <a:pt x="465" y="136"/>
                </a:lnTo>
                <a:lnTo>
                  <a:pt x="471" y="143"/>
                </a:lnTo>
                <a:lnTo>
                  <a:pt x="477" y="149"/>
                </a:lnTo>
                <a:lnTo>
                  <a:pt x="482" y="155"/>
                </a:lnTo>
                <a:lnTo>
                  <a:pt x="488" y="154"/>
                </a:lnTo>
                <a:lnTo>
                  <a:pt x="494" y="158"/>
                </a:lnTo>
                <a:lnTo>
                  <a:pt x="499" y="160"/>
                </a:lnTo>
                <a:lnTo>
                  <a:pt x="505" y="162"/>
                </a:lnTo>
                <a:lnTo>
                  <a:pt x="512" y="163"/>
                </a:lnTo>
                <a:lnTo>
                  <a:pt x="518" y="165"/>
                </a:lnTo>
                <a:lnTo>
                  <a:pt x="524" y="168"/>
                </a:lnTo>
                <a:lnTo>
                  <a:pt x="521" y="168"/>
                </a:lnTo>
                <a:lnTo>
                  <a:pt x="527" y="169"/>
                </a:lnTo>
                <a:lnTo>
                  <a:pt x="533" y="167"/>
                </a:lnTo>
                <a:lnTo>
                  <a:pt x="540" y="167"/>
                </a:lnTo>
                <a:lnTo>
                  <a:pt x="546" y="166"/>
                </a:lnTo>
                <a:lnTo>
                  <a:pt x="550" y="160"/>
                </a:lnTo>
                <a:lnTo>
                  <a:pt x="556" y="153"/>
                </a:lnTo>
                <a:lnTo>
                  <a:pt x="561" y="153"/>
                </a:lnTo>
                <a:lnTo>
                  <a:pt x="568" y="152"/>
                </a:lnTo>
                <a:lnTo>
                  <a:pt x="572" y="144"/>
                </a:lnTo>
                <a:lnTo>
                  <a:pt x="578" y="141"/>
                </a:lnTo>
                <a:lnTo>
                  <a:pt x="584" y="136"/>
                </a:lnTo>
                <a:lnTo>
                  <a:pt x="590" y="136"/>
                </a:lnTo>
                <a:lnTo>
                  <a:pt x="596" y="138"/>
                </a:lnTo>
                <a:lnTo>
                  <a:pt x="602" y="137"/>
                </a:lnTo>
                <a:lnTo>
                  <a:pt x="608" y="138"/>
                </a:lnTo>
                <a:lnTo>
                  <a:pt x="615" y="136"/>
                </a:lnTo>
                <a:lnTo>
                  <a:pt x="608" y="130"/>
                </a:lnTo>
                <a:lnTo>
                  <a:pt x="602" y="130"/>
                </a:lnTo>
                <a:lnTo>
                  <a:pt x="596" y="128"/>
                </a:lnTo>
                <a:lnTo>
                  <a:pt x="589" y="129"/>
                </a:lnTo>
                <a:lnTo>
                  <a:pt x="584" y="130"/>
                </a:lnTo>
                <a:lnTo>
                  <a:pt x="578" y="124"/>
                </a:lnTo>
                <a:lnTo>
                  <a:pt x="603" y="124"/>
                </a:lnTo>
                <a:lnTo>
                  <a:pt x="609" y="118"/>
                </a:lnTo>
                <a:lnTo>
                  <a:pt x="615" y="121"/>
                </a:lnTo>
                <a:lnTo>
                  <a:pt x="621" y="122"/>
                </a:lnTo>
                <a:lnTo>
                  <a:pt x="627" y="124"/>
                </a:lnTo>
                <a:lnTo>
                  <a:pt x="633" y="120"/>
                </a:lnTo>
                <a:lnTo>
                  <a:pt x="639" y="119"/>
                </a:lnTo>
                <a:lnTo>
                  <a:pt x="645" y="119"/>
                </a:lnTo>
                <a:lnTo>
                  <a:pt x="651" y="118"/>
                </a:lnTo>
                <a:lnTo>
                  <a:pt x="659" y="117"/>
                </a:lnTo>
                <a:lnTo>
                  <a:pt x="664" y="118"/>
                </a:lnTo>
                <a:lnTo>
                  <a:pt x="670" y="117"/>
                </a:lnTo>
                <a:lnTo>
                  <a:pt x="676" y="114"/>
                </a:lnTo>
                <a:lnTo>
                  <a:pt x="689" y="114"/>
                </a:lnTo>
                <a:lnTo>
                  <a:pt x="695" y="117"/>
                </a:lnTo>
                <a:lnTo>
                  <a:pt x="701" y="118"/>
                </a:lnTo>
                <a:lnTo>
                  <a:pt x="707" y="118"/>
                </a:lnTo>
                <a:lnTo>
                  <a:pt x="713" y="119"/>
                </a:lnTo>
                <a:lnTo>
                  <a:pt x="720" y="118"/>
                </a:lnTo>
                <a:lnTo>
                  <a:pt x="731" y="114"/>
                </a:lnTo>
                <a:lnTo>
                  <a:pt x="727" y="121"/>
                </a:lnTo>
                <a:lnTo>
                  <a:pt x="720" y="124"/>
                </a:lnTo>
                <a:lnTo>
                  <a:pt x="714" y="122"/>
                </a:lnTo>
                <a:lnTo>
                  <a:pt x="708" y="124"/>
                </a:lnTo>
                <a:lnTo>
                  <a:pt x="703" y="130"/>
                </a:lnTo>
                <a:lnTo>
                  <a:pt x="698" y="130"/>
                </a:lnTo>
                <a:lnTo>
                  <a:pt x="691" y="130"/>
                </a:lnTo>
                <a:lnTo>
                  <a:pt x="684" y="129"/>
                </a:lnTo>
                <a:lnTo>
                  <a:pt x="678" y="129"/>
                </a:lnTo>
                <a:lnTo>
                  <a:pt x="672" y="130"/>
                </a:lnTo>
                <a:lnTo>
                  <a:pt x="667" y="132"/>
                </a:lnTo>
                <a:lnTo>
                  <a:pt x="660" y="136"/>
                </a:lnTo>
                <a:lnTo>
                  <a:pt x="667" y="132"/>
                </a:lnTo>
                <a:lnTo>
                  <a:pt x="670" y="138"/>
                </a:lnTo>
                <a:lnTo>
                  <a:pt x="664" y="139"/>
                </a:lnTo>
                <a:lnTo>
                  <a:pt x="661" y="147"/>
                </a:lnTo>
                <a:lnTo>
                  <a:pt x="667" y="144"/>
                </a:lnTo>
                <a:lnTo>
                  <a:pt x="672" y="142"/>
                </a:lnTo>
                <a:lnTo>
                  <a:pt x="678" y="149"/>
                </a:lnTo>
                <a:lnTo>
                  <a:pt x="679" y="155"/>
                </a:lnTo>
                <a:lnTo>
                  <a:pt x="680" y="161"/>
                </a:lnTo>
                <a:lnTo>
                  <a:pt x="675" y="168"/>
                </a:lnTo>
                <a:lnTo>
                  <a:pt x="669" y="170"/>
                </a:lnTo>
                <a:lnTo>
                  <a:pt x="663" y="166"/>
                </a:lnTo>
                <a:lnTo>
                  <a:pt x="656" y="166"/>
                </a:lnTo>
                <a:lnTo>
                  <a:pt x="661" y="173"/>
                </a:lnTo>
                <a:lnTo>
                  <a:pt x="662" y="174"/>
                </a:lnTo>
                <a:lnTo>
                  <a:pt x="663" y="174"/>
                </a:lnTo>
                <a:lnTo>
                  <a:pt x="668" y="170"/>
                </a:lnTo>
                <a:lnTo>
                  <a:pt x="670" y="174"/>
                </a:lnTo>
                <a:lnTo>
                  <a:pt x="671" y="174"/>
                </a:lnTo>
                <a:lnTo>
                  <a:pt x="677" y="169"/>
                </a:lnTo>
                <a:lnTo>
                  <a:pt x="682" y="162"/>
                </a:lnTo>
                <a:lnTo>
                  <a:pt x="682" y="155"/>
                </a:lnTo>
                <a:lnTo>
                  <a:pt x="689" y="158"/>
                </a:lnTo>
                <a:lnTo>
                  <a:pt x="691" y="166"/>
                </a:lnTo>
                <a:lnTo>
                  <a:pt x="693" y="173"/>
                </a:lnTo>
                <a:lnTo>
                  <a:pt x="693" y="174"/>
                </a:lnTo>
                <a:lnTo>
                  <a:pt x="692" y="178"/>
                </a:lnTo>
                <a:lnTo>
                  <a:pt x="698" y="185"/>
                </a:lnTo>
                <a:lnTo>
                  <a:pt x="700" y="192"/>
                </a:lnTo>
                <a:lnTo>
                  <a:pt x="699" y="194"/>
                </a:lnTo>
                <a:lnTo>
                  <a:pt x="699" y="195"/>
                </a:lnTo>
                <a:lnTo>
                  <a:pt x="699" y="197"/>
                </a:lnTo>
                <a:lnTo>
                  <a:pt x="703" y="190"/>
                </a:lnTo>
                <a:lnTo>
                  <a:pt x="705" y="183"/>
                </a:lnTo>
                <a:lnTo>
                  <a:pt x="704" y="176"/>
                </a:lnTo>
                <a:lnTo>
                  <a:pt x="708" y="183"/>
                </a:lnTo>
                <a:lnTo>
                  <a:pt x="709" y="190"/>
                </a:lnTo>
                <a:lnTo>
                  <a:pt x="709" y="197"/>
                </a:lnTo>
                <a:lnTo>
                  <a:pt x="706" y="202"/>
                </a:lnTo>
                <a:lnTo>
                  <a:pt x="708" y="201"/>
                </a:lnTo>
                <a:lnTo>
                  <a:pt x="710" y="194"/>
                </a:lnTo>
                <a:lnTo>
                  <a:pt x="709" y="187"/>
                </a:lnTo>
                <a:lnTo>
                  <a:pt x="709" y="181"/>
                </a:lnTo>
                <a:lnTo>
                  <a:pt x="714" y="183"/>
                </a:lnTo>
                <a:lnTo>
                  <a:pt x="719" y="184"/>
                </a:lnTo>
                <a:lnTo>
                  <a:pt x="712" y="178"/>
                </a:lnTo>
                <a:lnTo>
                  <a:pt x="706" y="177"/>
                </a:lnTo>
                <a:lnTo>
                  <a:pt x="706" y="174"/>
                </a:lnTo>
                <a:lnTo>
                  <a:pt x="711" y="174"/>
                </a:lnTo>
                <a:lnTo>
                  <a:pt x="717" y="176"/>
                </a:lnTo>
                <a:lnTo>
                  <a:pt x="725" y="182"/>
                </a:lnTo>
                <a:lnTo>
                  <a:pt x="730" y="189"/>
                </a:lnTo>
                <a:lnTo>
                  <a:pt x="731" y="192"/>
                </a:lnTo>
                <a:lnTo>
                  <a:pt x="730" y="199"/>
                </a:lnTo>
                <a:lnTo>
                  <a:pt x="729" y="201"/>
                </a:lnTo>
                <a:lnTo>
                  <a:pt x="732" y="194"/>
                </a:lnTo>
                <a:lnTo>
                  <a:pt x="734" y="194"/>
                </a:lnTo>
                <a:lnTo>
                  <a:pt x="733" y="191"/>
                </a:lnTo>
                <a:lnTo>
                  <a:pt x="738" y="189"/>
                </a:lnTo>
                <a:lnTo>
                  <a:pt x="744" y="191"/>
                </a:lnTo>
                <a:lnTo>
                  <a:pt x="746" y="190"/>
                </a:lnTo>
                <a:lnTo>
                  <a:pt x="742" y="183"/>
                </a:lnTo>
                <a:lnTo>
                  <a:pt x="750" y="184"/>
                </a:lnTo>
                <a:lnTo>
                  <a:pt x="755" y="191"/>
                </a:lnTo>
                <a:lnTo>
                  <a:pt x="758" y="198"/>
                </a:lnTo>
                <a:lnTo>
                  <a:pt x="764" y="203"/>
                </a:lnTo>
                <a:lnTo>
                  <a:pt x="768" y="207"/>
                </a:lnTo>
                <a:lnTo>
                  <a:pt x="775" y="207"/>
                </a:lnTo>
                <a:lnTo>
                  <a:pt x="782" y="208"/>
                </a:lnTo>
                <a:lnTo>
                  <a:pt x="788" y="214"/>
                </a:lnTo>
                <a:lnTo>
                  <a:pt x="793" y="221"/>
                </a:lnTo>
                <a:lnTo>
                  <a:pt x="794" y="229"/>
                </a:lnTo>
                <a:lnTo>
                  <a:pt x="789" y="233"/>
                </a:lnTo>
                <a:lnTo>
                  <a:pt x="783" y="237"/>
                </a:lnTo>
                <a:lnTo>
                  <a:pt x="777" y="241"/>
                </a:lnTo>
                <a:lnTo>
                  <a:pt x="773" y="248"/>
                </a:lnTo>
                <a:lnTo>
                  <a:pt x="780" y="242"/>
                </a:lnTo>
                <a:lnTo>
                  <a:pt x="780" y="248"/>
                </a:lnTo>
                <a:lnTo>
                  <a:pt x="773" y="256"/>
                </a:lnTo>
                <a:lnTo>
                  <a:pt x="773" y="257"/>
                </a:lnTo>
                <a:lnTo>
                  <a:pt x="772" y="262"/>
                </a:lnTo>
                <a:lnTo>
                  <a:pt x="772" y="264"/>
                </a:lnTo>
                <a:lnTo>
                  <a:pt x="768" y="272"/>
                </a:lnTo>
                <a:lnTo>
                  <a:pt x="766" y="278"/>
                </a:lnTo>
                <a:lnTo>
                  <a:pt x="765" y="284"/>
                </a:lnTo>
                <a:lnTo>
                  <a:pt x="759" y="284"/>
                </a:lnTo>
                <a:lnTo>
                  <a:pt x="753" y="283"/>
                </a:lnTo>
                <a:lnTo>
                  <a:pt x="746" y="284"/>
                </a:lnTo>
                <a:lnTo>
                  <a:pt x="741" y="282"/>
                </a:lnTo>
                <a:lnTo>
                  <a:pt x="738" y="282"/>
                </a:lnTo>
                <a:lnTo>
                  <a:pt x="737" y="284"/>
                </a:lnTo>
                <a:lnTo>
                  <a:pt x="743" y="289"/>
                </a:lnTo>
                <a:lnTo>
                  <a:pt x="750" y="291"/>
                </a:lnTo>
                <a:lnTo>
                  <a:pt x="755" y="294"/>
                </a:lnTo>
                <a:lnTo>
                  <a:pt x="760" y="299"/>
                </a:lnTo>
                <a:lnTo>
                  <a:pt x="766" y="294"/>
                </a:lnTo>
                <a:lnTo>
                  <a:pt x="772" y="292"/>
                </a:lnTo>
                <a:lnTo>
                  <a:pt x="772" y="299"/>
                </a:lnTo>
                <a:lnTo>
                  <a:pt x="777" y="292"/>
                </a:lnTo>
                <a:lnTo>
                  <a:pt x="784" y="286"/>
                </a:lnTo>
                <a:lnTo>
                  <a:pt x="785" y="286"/>
                </a:lnTo>
                <a:lnTo>
                  <a:pt x="792" y="286"/>
                </a:lnTo>
                <a:lnTo>
                  <a:pt x="797" y="283"/>
                </a:lnTo>
                <a:lnTo>
                  <a:pt x="803" y="288"/>
                </a:lnTo>
                <a:lnTo>
                  <a:pt x="810" y="289"/>
                </a:lnTo>
                <a:lnTo>
                  <a:pt x="812" y="290"/>
                </a:lnTo>
                <a:lnTo>
                  <a:pt x="815" y="286"/>
                </a:lnTo>
                <a:lnTo>
                  <a:pt x="821" y="281"/>
                </a:lnTo>
                <a:lnTo>
                  <a:pt x="827" y="282"/>
                </a:lnTo>
                <a:lnTo>
                  <a:pt x="832" y="283"/>
                </a:lnTo>
                <a:lnTo>
                  <a:pt x="839" y="287"/>
                </a:lnTo>
                <a:lnTo>
                  <a:pt x="842" y="289"/>
                </a:lnTo>
                <a:lnTo>
                  <a:pt x="843" y="289"/>
                </a:lnTo>
                <a:lnTo>
                  <a:pt x="845" y="294"/>
                </a:lnTo>
                <a:lnTo>
                  <a:pt x="849" y="300"/>
                </a:lnTo>
                <a:lnTo>
                  <a:pt x="853" y="308"/>
                </a:lnTo>
                <a:lnTo>
                  <a:pt x="850" y="313"/>
                </a:lnTo>
                <a:lnTo>
                  <a:pt x="844" y="315"/>
                </a:lnTo>
                <a:lnTo>
                  <a:pt x="843" y="316"/>
                </a:lnTo>
                <a:lnTo>
                  <a:pt x="840" y="323"/>
                </a:lnTo>
                <a:lnTo>
                  <a:pt x="835" y="328"/>
                </a:lnTo>
                <a:lnTo>
                  <a:pt x="829" y="332"/>
                </a:lnTo>
                <a:lnTo>
                  <a:pt x="823" y="338"/>
                </a:lnTo>
                <a:lnTo>
                  <a:pt x="818" y="344"/>
                </a:lnTo>
                <a:lnTo>
                  <a:pt x="812" y="345"/>
                </a:lnTo>
                <a:lnTo>
                  <a:pt x="805" y="347"/>
                </a:lnTo>
                <a:lnTo>
                  <a:pt x="803" y="354"/>
                </a:lnTo>
                <a:lnTo>
                  <a:pt x="800" y="361"/>
                </a:lnTo>
                <a:lnTo>
                  <a:pt x="794" y="366"/>
                </a:lnTo>
                <a:lnTo>
                  <a:pt x="794" y="372"/>
                </a:lnTo>
                <a:lnTo>
                  <a:pt x="799" y="380"/>
                </a:lnTo>
                <a:lnTo>
                  <a:pt x="800" y="386"/>
                </a:lnTo>
                <a:lnTo>
                  <a:pt x="798" y="393"/>
                </a:lnTo>
                <a:lnTo>
                  <a:pt x="804" y="400"/>
                </a:lnTo>
                <a:lnTo>
                  <a:pt x="810" y="395"/>
                </a:lnTo>
                <a:lnTo>
                  <a:pt x="816" y="399"/>
                </a:lnTo>
                <a:lnTo>
                  <a:pt x="820" y="402"/>
                </a:lnTo>
                <a:lnTo>
                  <a:pt x="816" y="409"/>
                </a:lnTo>
                <a:lnTo>
                  <a:pt x="814" y="416"/>
                </a:lnTo>
                <a:lnTo>
                  <a:pt x="810" y="416"/>
                </a:lnTo>
                <a:lnTo>
                  <a:pt x="803" y="420"/>
                </a:lnTo>
                <a:lnTo>
                  <a:pt x="797" y="423"/>
                </a:lnTo>
                <a:lnTo>
                  <a:pt x="791" y="429"/>
                </a:lnTo>
                <a:lnTo>
                  <a:pt x="780" y="425"/>
                </a:lnTo>
                <a:lnTo>
                  <a:pt x="776" y="433"/>
                </a:lnTo>
                <a:lnTo>
                  <a:pt x="770" y="433"/>
                </a:lnTo>
                <a:lnTo>
                  <a:pt x="764" y="434"/>
                </a:lnTo>
                <a:lnTo>
                  <a:pt x="762" y="437"/>
                </a:lnTo>
                <a:lnTo>
                  <a:pt x="760" y="445"/>
                </a:lnTo>
                <a:lnTo>
                  <a:pt x="763" y="451"/>
                </a:lnTo>
                <a:lnTo>
                  <a:pt x="763" y="465"/>
                </a:lnTo>
                <a:lnTo>
                  <a:pt x="765" y="472"/>
                </a:lnTo>
                <a:lnTo>
                  <a:pt x="759" y="479"/>
                </a:lnTo>
                <a:lnTo>
                  <a:pt x="754" y="484"/>
                </a:lnTo>
                <a:lnTo>
                  <a:pt x="753" y="487"/>
                </a:lnTo>
                <a:lnTo>
                  <a:pt x="746" y="493"/>
                </a:lnTo>
                <a:lnTo>
                  <a:pt x="747" y="496"/>
                </a:lnTo>
                <a:lnTo>
                  <a:pt x="753" y="503"/>
                </a:lnTo>
                <a:lnTo>
                  <a:pt x="757" y="509"/>
                </a:lnTo>
                <a:lnTo>
                  <a:pt x="762" y="516"/>
                </a:lnTo>
                <a:lnTo>
                  <a:pt x="767" y="524"/>
                </a:lnTo>
                <a:lnTo>
                  <a:pt x="772" y="531"/>
                </a:lnTo>
                <a:lnTo>
                  <a:pt x="776" y="538"/>
                </a:lnTo>
                <a:lnTo>
                  <a:pt x="782" y="545"/>
                </a:lnTo>
                <a:lnTo>
                  <a:pt x="786" y="552"/>
                </a:lnTo>
                <a:lnTo>
                  <a:pt x="792" y="558"/>
                </a:lnTo>
                <a:lnTo>
                  <a:pt x="794" y="565"/>
                </a:lnTo>
                <a:lnTo>
                  <a:pt x="795" y="569"/>
                </a:lnTo>
                <a:lnTo>
                  <a:pt x="794" y="576"/>
                </a:lnTo>
                <a:lnTo>
                  <a:pt x="790" y="581"/>
                </a:lnTo>
                <a:lnTo>
                  <a:pt x="784" y="587"/>
                </a:lnTo>
                <a:lnTo>
                  <a:pt x="777" y="590"/>
                </a:lnTo>
                <a:lnTo>
                  <a:pt x="772" y="597"/>
                </a:lnTo>
                <a:lnTo>
                  <a:pt x="770" y="605"/>
                </a:lnTo>
                <a:lnTo>
                  <a:pt x="764" y="608"/>
                </a:lnTo>
                <a:lnTo>
                  <a:pt x="758" y="609"/>
                </a:lnTo>
                <a:lnTo>
                  <a:pt x="757" y="608"/>
                </a:lnTo>
                <a:lnTo>
                  <a:pt x="751" y="606"/>
                </a:lnTo>
                <a:lnTo>
                  <a:pt x="749" y="612"/>
                </a:lnTo>
                <a:lnTo>
                  <a:pt x="742" y="614"/>
                </a:lnTo>
                <a:lnTo>
                  <a:pt x="736" y="616"/>
                </a:lnTo>
                <a:lnTo>
                  <a:pt x="735" y="622"/>
                </a:lnTo>
                <a:lnTo>
                  <a:pt x="730" y="628"/>
                </a:lnTo>
                <a:lnTo>
                  <a:pt x="723" y="627"/>
                </a:lnTo>
                <a:lnTo>
                  <a:pt x="711" y="635"/>
                </a:lnTo>
                <a:lnTo>
                  <a:pt x="705" y="634"/>
                </a:lnTo>
                <a:lnTo>
                  <a:pt x="699" y="637"/>
                </a:lnTo>
                <a:lnTo>
                  <a:pt x="693" y="639"/>
                </a:lnTo>
                <a:lnTo>
                  <a:pt x="686" y="637"/>
                </a:lnTo>
                <a:lnTo>
                  <a:pt x="680" y="634"/>
                </a:lnTo>
                <a:lnTo>
                  <a:pt x="674" y="636"/>
                </a:lnTo>
                <a:lnTo>
                  <a:pt x="670" y="643"/>
                </a:lnTo>
                <a:lnTo>
                  <a:pt x="664" y="644"/>
                </a:lnTo>
                <a:lnTo>
                  <a:pt x="657" y="644"/>
                </a:lnTo>
                <a:lnTo>
                  <a:pt x="655" y="651"/>
                </a:lnTo>
                <a:lnTo>
                  <a:pt x="654" y="658"/>
                </a:lnTo>
                <a:lnTo>
                  <a:pt x="656" y="665"/>
                </a:lnTo>
                <a:lnTo>
                  <a:pt x="656" y="671"/>
                </a:lnTo>
                <a:lnTo>
                  <a:pt x="654" y="678"/>
                </a:lnTo>
                <a:lnTo>
                  <a:pt x="648" y="682"/>
                </a:lnTo>
                <a:lnTo>
                  <a:pt x="642" y="679"/>
                </a:lnTo>
                <a:lnTo>
                  <a:pt x="637" y="673"/>
                </a:lnTo>
                <a:lnTo>
                  <a:pt x="633" y="667"/>
                </a:lnTo>
                <a:lnTo>
                  <a:pt x="626" y="660"/>
                </a:lnTo>
                <a:lnTo>
                  <a:pt x="622" y="653"/>
                </a:lnTo>
                <a:lnTo>
                  <a:pt x="616" y="650"/>
                </a:lnTo>
                <a:lnTo>
                  <a:pt x="612" y="657"/>
                </a:lnTo>
                <a:lnTo>
                  <a:pt x="606" y="658"/>
                </a:lnTo>
                <a:lnTo>
                  <a:pt x="600" y="651"/>
                </a:lnTo>
                <a:lnTo>
                  <a:pt x="593" y="653"/>
                </a:lnTo>
                <a:lnTo>
                  <a:pt x="587" y="651"/>
                </a:lnTo>
                <a:lnTo>
                  <a:pt x="581" y="654"/>
                </a:lnTo>
                <a:lnTo>
                  <a:pt x="575" y="657"/>
                </a:lnTo>
                <a:lnTo>
                  <a:pt x="573" y="649"/>
                </a:lnTo>
                <a:lnTo>
                  <a:pt x="571" y="642"/>
                </a:lnTo>
                <a:lnTo>
                  <a:pt x="564" y="637"/>
                </a:lnTo>
                <a:lnTo>
                  <a:pt x="558" y="636"/>
                </a:lnTo>
                <a:lnTo>
                  <a:pt x="552" y="636"/>
                </a:lnTo>
                <a:lnTo>
                  <a:pt x="546" y="637"/>
                </a:lnTo>
                <a:lnTo>
                  <a:pt x="541" y="637"/>
                </a:lnTo>
                <a:lnTo>
                  <a:pt x="537" y="630"/>
                </a:lnTo>
                <a:lnTo>
                  <a:pt x="537" y="629"/>
                </a:lnTo>
                <a:lnTo>
                  <a:pt x="530" y="625"/>
                </a:lnTo>
                <a:lnTo>
                  <a:pt x="527" y="632"/>
                </a:lnTo>
                <a:lnTo>
                  <a:pt x="533" y="638"/>
                </a:lnTo>
                <a:lnTo>
                  <a:pt x="534" y="645"/>
                </a:lnTo>
                <a:lnTo>
                  <a:pt x="538" y="651"/>
                </a:lnTo>
                <a:lnTo>
                  <a:pt x="543" y="658"/>
                </a:lnTo>
                <a:lnTo>
                  <a:pt x="549" y="665"/>
                </a:lnTo>
                <a:lnTo>
                  <a:pt x="555" y="668"/>
                </a:lnTo>
                <a:lnTo>
                  <a:pt x="560" y="675"/>
                </a:lnTo>
                <a:lnTo>
                  <a:pt x="564" y="682"/>
                </a:lnTo>
                <a:lnTo>
                  <a:pt x="562" y="689"/>
                </a:lnTo>
                <a:lnTo>
                  <a:pt x="561" y="694"/>
                </a:lnTo>
                <a:lnTo>
                  <a:pt x="562" y="702"/>
                </a:lnTo>
                <a:lnTo>
                  <a:pt x="562" y="709"/>
                </a:lnTo>
                <a:lnTo>
                  <a:pt x="561" y="716"/>
                </a:lnTo>
                <a:lnTo>
                  <a:pt x="565" y="723"/>
                </a:lnTo>
                <a:lnTo>
                  <a:pt x="568" y="729"/>
                </a:lnTo>
                <a:lnTo>
                  <a:pt x="571" y="735"/>
                </a:lnTo>
                <a:lnTo>
                  <a:pt x="575" y="742"/>
                </a:lnTo>
                <a:lnTo>
                  <a:pt x="576" y="749"/>
                </a:lnTo>
                <a:lnTo>
                  <a:pt x="576" y="756"/>
                </a:lnTo>
                <a:lnTo>
                  <a:pt x="573" y="763"/>
                </a:lnTo>
                <a:lnTo>
                  <a:pt x="579" y="768"/>
                </a:lnTo>
                <a:lnTo>
                  <a:pt x="585" y="772"/>
                </a:lnTo>
                <a:lnTo>
                  <a:pt x="591" y="771"/>
                </a:lnTo>
                <a:lnTo>
                  <a:pt x="597" y="771"/>
                </a:lnTo>
                <a:lnTo>
                  <a:pt x="604" y="771"/>
                </a:lnTo>
                <a:lnTo>
                  <a:pt x="610" y="772"/>
                </a:lnTo>
                <a:lnTo>
                  <a:pt x="616" y="773"/>
                </a:lnTo>
                <a:lnTo>
                  <a:pt x="615" y="780"/>
                </a:lnTo>
                <a:lnTo>
                  <a:pt x="613" y="787"/>
                </a:lnTo>
                <a:lnTo>
                  <a:pt x="613" y="788"/>
                </a:lnTo>
                <a:lnTo>
                  <a:pt x="612" y="794"/>
                </a:lnTo>
                <a:lnTo>
                  <a:pt x="600" y="797"/>
                </a:lnTo>
                <a:lnTo>
                  <a:pt x="593" y="802"/>
                </a:lnTo>
                <a:lnTo>
                  <a:pt x="587" y="808"/>
                </a:lnTo>
                <a:lnTo>
                  <a:pt x="581" y="807"/>
                </a:lnTo>
                <a:lnTo>
                  <a:pt x="576" y="808"/>
                </a:lnTo>
                <a:lnTo>
                  <a:pt x="571" y="815"/>
                </a:lnTo>
                <a:lnTo>
                  <a:pt x="571" y="822"/>
                </a:lnTo>
                <a:lnTo>
                  <a:pt x="570" y="829"/>
                </a:lnTo>
                <a:lnTo>
                  <a:pt x="568" y="836"/>
                </a:lnTo>
                <a:lnTo>
                  <a:pt x="562" y="842"/>
                </a:lnTo>
                <a:lnTo>
                  <a:pt x="556" y="848"/>
                </a:lnTo>
                <a:lnTo>
                  <a:pt x="552" y="854"/>
                </a:lnTo>
                <a:lnTo>
                  <a:pt x="551" y="848"/>
                </a:lnTo>
                <a:lnTo>
                  <a:pt x="545" y="847"/>
                </a:lnTo>
                <a:lnTo>
                  <a:pt x="538" y="852"/>
                </a:lnTo>
                <a:lnTo>
                  <a:pt x="536" y="858"/>
                </a:lnTo>
                <a:lnTo>
                  <a:pt x="530" y="862"/>
                </a:lnTo>
                <a:lnTo>
                  <a:pt x="524" y="864"/>
                </a:lnTo>
                <a:lnTo>
                  <a:pt x="518" y="867"/>
                </a:lnTo>
                <a:lnTo>
                  <a:pt x="512" y="870"/>
                </a:lnTo>
                <a:lnTo>
                  <a:pt x="511" y="871"/>
                </a:lnTo>
                <a:lnTo>
                  <a:pt x="503" y="874"/>
                </a:lnTo>
                <a:lnTo>
                  <a:pt x="500" y="879"/>
                </a:lnTo>
                <a:lnTo>
                  <a:pt x="499" y="886"/>
                </a:lnTo>
                <a:lnTo>
                  <a:pt x="494" y="891"/>
                </a:lnTo>
                <a:lnTo>
                  <a:pt x="488" y="895"/>
                </a:lnTo>
                <a:lnTo>
                  <a:pt x="485" y="902"/>
                </a:lnTo>
                <a:lnTo>
                  <a:pt x="483" y="909"/>
                </a:lnTo>
                <a:lnTo>
                  <a:pt x="476" y="912"/>
                </a:lnTo>
                <a:lnTo>
                  <a:pt x="473" y="905"/>
                </a:lnTo>
                <a:lnTo>
                  <a:pt x="477" y="897"/>
                </a:lnTo>
                <a:lnTo>
                  <a:pt x="477" y="892"/>
                </a:lnTo>
                <a:lnTo>
                  <a:pt x="471" y="886"/>
                </a:lnTo>
                <a:lnTo>
                  <a:pt x="465" y="886"/>
                </a:lnTo>
                <a:lnTo>
                  <a:pt x="459" y="889"/>
                </a:lnTo>
                <a:lnTo>
                  <a:pt x="453" y="893"/>
                </a:lnTo>
                <a:lnTo>
                  <a:pt x="447" y="901"/>
                </a:lnTo>
                <a:lnTo>
                  <a:pt x="442" y="902"/>
                </a:lnTo>
                <a:lnTo>
                  <a:pt x="436" y="904"/>
                </a:lnTo>
                <a:lnTo>
                  <a:pt x="430" y="904"/>
                </a:lnTo>
                <a:lnTo>
                  <a:pt x="424" y="901"/>
                </a:lnTo>
                <a:lnTo>
                  <a:pt x="416" y="894"/>
                </a:lnTo>
                <a:lnTo>
                  <a:pt x="404" y="880"/>
                </a:lnTo>
                <a:lnTo>
                  <a:pt x="398" y="874"/>
                </a:lnTo>
                <a:lnTo>
                  <a:pt x="393" y="868"/>
                </a:lnTo>
                <a:lnTo>
                  <a:pt x="392" y="867"/>
                </a:lnTo>
                <a:lnTo>
                  <a:pt x="391" y="860"/>
                </a:lnTo>
                <a:lnTo>
                  <a:pt x="390" y="853"/>
                </a:lnTo>
                <a:lnTo>
                  <a:pt x="388" y="847"/>
                </a:lnTo>
                <a:lnTo>
                  <a:pt x="385" y="840"/>
                </a:lnTo>
                <a:lnTo>
                  <a:pt x="385" y="832"/>
                </a:lnTo>
                <a:lnTo>
                  <a:pt x="383" y="827"/>
                </a:lnTo>
                <a:lnTo>
                  <a:pt x="381" y="820"/>
                </a:lnTo>
                <a:lnTo>
                  <a:pt x="380" y="813"/>
                </a:lnTo>
                <a:lnTo>
                  <a:pt x="376" y="806"/>
                </a:lnTo>
                <a:lnTo>
                  <a:pt x="377" y="804"/>
                </a:lnTo>
                <a:lnTo>
                  <a:pt x="377" y="797"/>
                </a:lnTo>
                <a:lnTo>
                  <a:pt x="373" y="790"/>
                </a:lnTo>
                <a:lnTo>
                  <a:pt x="371" y="783"/>
                </a:lnTo>
                <a:lnTo>
                  <a:pt x="373" y="776"/>
                </a:lnTo>
                <a:lnTo>
                  <a:pt x="368" y="771"/>
                </a:lnTo>
                <a:lnTo>
                  <a:pt x="362" y="764"/>
                </a:lnTo>
                <a:lnTo>
                  <a:pt x="357" y="757"/>
                </a:lnTo>
                <a:lnTo>
                  <a:pt x="351" y="753"/>
                </a:lnTo>
                <a:lnTo>
                  <a:pt x="348" y="745"/>
                </a:lnTo>
                <a:lnTo>
                  <a:pt x="342" y="742"/>
                </a:lnTo>
                <a:lnTo>
                  <a:pt x="336" y="740"/>
                </a:lnTo>
                <a:lnTo>
                  <a:pt x="333" y="743"/>
                </a:lnTo>
                <a:lnTo>
                  <a:pt x="333" y="737"/>
                </a:lnTo>
                <a:lnTo>
                  <a:pt x="340" y="729"/>
                </a:lnTo>
                <a:lnTo>
                  <a:pt x="346" y="721"/>
                </a:lnTo>
                <a:lnTo>
                  <a:pt x="353" y="713"/>
                </a:lnTo>
                <a:lnTo>
                  <a:pt x="358" y="706"/>
                </a:lnTo>
                <a:lnTo>
                  <a:pt x="362" y="706"/>
                </a:lnTo>
                <a:lnTo>
                  <a:pt x="366" y="699"/>
                </a:lnTo>
                <a:lnTo>
                  <a:pt x="368" y="692"/>
                </a:lnTo>
                <a:lnTo>
                  <a:pt x="362" y="686"/>
                </a:lnTo>
                <a:lnTo>
                  <a:pt x="361" y="679"/>
                </a:lnTo>
                <a:lnTo>
                  <a:pt x="357" y="673"/>
                </a:lnTo>
                <a:lnTo>
                  <a:pt x="351" y="668"/>
                </a:lnTo>
                <a:lnTo>
                  <a:pt x="347" y="662"/>
                </a:lnTo>
                <a:lnTo>
                  <a:pt x="345" y="655"/>
                </a:lnTo>
                <a:lnTo>
                  <a:pt x="343" y="649"/>
                </a:lnTo>
                <a:lnTo>
                  <a:pt x="343" y="644"/>
                </a:lnTo>
                <a:lnTo>
                  <a:pt x="342" y="641"/>
                </a:lnTo>
                <a:lnTo>
                  <a:pt x="338" y="634"/>
                </a:lnTo>
                <a:lnTo>
                  <a:pt x="337" y="628"/>
                </a:lnTo>
                <a:lnTo>
                  <a:pt x="339" y="620"/>
                </a:lnTo>
                <a:lnTo>
                  <a:pt x="339" y="613"/>
                </a:lnTo>
                <a:lnTo>
                  <a:pt x="334" y="606"/>
                </a:lnTo>
                <a:lnTo>
                  <a:pt x="335" y="601"/>
                </a:lnTo>
                <a:lnTo>
                  <a:pt x="336" y="593"/>
                </a:lnTo>
                <a:lnTo>
                  <a:pt x="338" y="586"/>
                </a:lnTo>
                <a:lnTo>
                  <a:pt x="338" y="580"/>
                </a:lnTo>
                <a:lnTo>
                  <a:pt x="338" y="573"/>
                </a:lnTo>
                <a:lnTo>
                  <a:pt x="339" y="569"/>
                </a:lnTo>
                <a:lnTo>
                  <a:pt x="340" y="563"/>
                </a:lnTo>
                <a:lnTo>
                  <a:pt x="338" y="557"/>
                </a:lnTo>
                <a:lnTo>
                  <a:pt x="339" y="554"/>
                </a:lnTo>
                <a:lnTo>
                  <a:pt x="338" y="547"/>
                </a:lnTo>
                <a:lnTo>
                  <a:pt x="339" y="540"/>
                </a:lnTo>
                <a:lnTo>
                  <a:pt x="345" y="533"/>
                </a:lnTo>
                <a:lnTo>
                  <a:pt x="351" y="528"/>
                </a:lnTo>
                <a:lnTo>
                  <a:pt x="351" y="521"/>
                </a:lnTo>
                <a:lnTo>
                  <a:pt x="350" y="514"/>
                </a:lnTo>
                <a:lnTo>
                  <a:pt x="352" y="507"/>
                </a:lnTo>
                <a:lnTo>
                  <a:pt x="357" y="500"/>
                </a:lnTo>
                <a:lnTo>
                  <a:pt x="363" y="493"/>
                </a:lnTo>
                <a:lnTo>
                  <a:pt x="366" y="487"/>
                </a:lnTo>
                <a:lnTo>
                  <a:pt x="362" y="481"/>
                </a:lnTo>
                <a:lnTo>
                  <a:pt x="365" y="474"/>
                </a:lnTo>
                <a:lnTo>
                  <a:pt x="362" y="473"/>
                </a:lnTo>
                <a:lnTo>
                  <a:pt x="356" y="468"/>
                </a:lnTo>
                <a:lnTo>
                  <a:pt x="350" y="466"/>
                </a:lnTo>
                <a:lnTo>
                  <a:pt x="344" y="465"/>
                </a:lnTo>
                <a:lnTo>
                  <a:pt x="338" y="467"/>
                </a:lnTo>
                <a:lnTo>
                  <a:pt x="332" y="473"/>
                </a:lnTo>
                <a:lnTo>
                  <a:pt x="325" y="473"/>
                </a:lnTo>
                <a:lnTo>
                  <a:pt x="319" y="472"/>
                </a:lnTo>
                <a:lnTo>
                  <a:pt x="313" y="475"/>
                </a:lnTo>
                <a:lnTo>
                  <a:pt x="307" y="475"/>
                </a:lnTo>
                <a:lnTo>
                  <a:pt x="301" y="475"/>
                </a:lnTo>
                <a:lnTo>
                  <a:pt x="288" y="479"/>
                </a:lnTo>
                <a:lnTo>
                  <a:pt x="283" y="476"/>
                </a:lnTo>
                <a:lnTo>
                  <a:pt x="276" y="475"/>
                </a:lnTo>
                <a:lnTo>
                  <a:pt x="271" y="474"/>
                </a:lnTo>
                <a:lnTo>
                  <a:pt x="264" y="473"/>
                </a:lnTo>
                <a:lnTo>
                  <a:pt x="258" y="476"/>
                </a:lnTo>
                <a:lnTo>
                  <a:pt x="252" y="482"/>
                </a:lnTo>
                <a:lnTo>
                  <a:pt x="246" y="477"/>
                </a:lnTo>
                <a:lnTo>
                  <a:pt x="239" y="480"/>
                </a:lnTo>
                <a:lnTo>
                  <a:pt x="235" y="473"/>
                </a:lnTo>
                <a:lnTo>
                  <a:pt x="233" y="472"/>
                </a:lnTo>
                <a:lnTo>
                  <a:pt x="229" y="464"/>
                </a:lnTo>
                <a:lnTo>
                  <a:pt x="225" y="456"/>
                </a:lnTo>
                <a:lnTo>
                  <a:pt x="221" y="450"/>
                </a:lnTo>
                <a:lnTo>
                  <a:pt x="217" y="442"/>
                </a:lnTo>
                <a:lnTo>
                  <a:pt x="213" y="436"/>
                </a:lnTo>
                <a:lnTo>
                  <a:pt x="208" y="428"/>
                </a:lnTo>
                <a:lnTo>
                  <a:pt x="205" y="424"/>
                </a:lnTo>
                <a:lnTo>
                  <a:pt x="201" y="416"/>
                </a:lnTo>
                <a:lnTo>
                  <a:pt x="198" y="412"/>
                </a:lnTo>
                <a:lnTo>
                  <a:pt x="197" y="412"/>
                </a:lnTo>
                <a:lnTo>
                  <a:pt x="192" y="412"/>
                </a:lnTo>
                <a:lnTo>
                  <a:pt x="186" y="415"/>
                </a:lnTo>
                <a:lnTo>
                  <a:pt x="179" y="411"/>
                </a:lnTo>
                <a:lnTo>
                  <a:pt x="173" y="408"/>
                </a:lnTo>
                <a:lnTo>
                  <a:pt x="167" y="404"/>
                </a:lnTo>
                <a:lnTo>
                  <a:pt x="161" y="403"/>
                </a:lnTo>
                <a:lnTo>
                  <a:pt x="155" y="403"/>
                </a:lnTo>
                <a:lnTo>
                  <a:pt x="148" y="408"/>
                </a:lnTo>
                <a:lnTo>
                  <a:pt x="142" y="411"/>
                </a:lnTo>
                <a:lnTo>
                  <a:pt x="135" y="411"/>
                </a:lnTo>
                <a:lnTo>
                  <a:pt x="129" y="411"/>
                </a:lnTo>
                <a:lnTo>
                  <a:pt x="123" y="409"/>
                </a:lnTo>
                <a:lnTo>
                  <a:pt x="116" y="408"/>
                </a:lnTo>
                <a:lnTo>
                  <a:pt x="110" y="409"/>
                </a:lnTo>
                <a:lnTo>
                  <a:pt x="103" y="405"/>
                </a:lnTo>
                <a:lnTo>
                  <a:pt x="97" y="408"/>
                </a:lnTo>
                <a:lnTo>
                  <a:pt x="90" y="411"/>
                </a:lnTo>
                <a:lnTo>
                  <a:pt x="84" y="410"/>
                </a:lnTo>
                <a:lnTo>
                  <a:pt x="83" y="410"/>
                </a:lnTo>
                <a:lnTo>
                  <a:pt x="76" y="405"/>
                </a:lnTo>
                <a:lnTo>
                  <a:pt x="73" y="399"/>
                </a:lnTo>
                <a:lnTo>
                  <a:pt x="71" y="392"/>
                </a:lnTo>
                <a:lnTo>
                  <a:pt x="70" y="389"/>
                </a:lnTo>
                <a:lnTo>
                  <a:pt x="71" y="383"/>
                </a:lnTo>
                <a:lnTo>
                  <a:pt x="65" y="379"/>
                </a:lnTo>
                <a:lnTo>
                  <a:pt x="58" y="378"/>
                </a:lnTo>
                <a:lnTo>
                  <a:pt x="55" y="378"/>
                </a:lnTo>
                <a:lnTo>
                  <a:pt x="51" y="371"/>
                </a:lnTo>
                <a:lnTo>
                  <a:pt x="52" y="364"/>
                </a:lnTo>
                <a:lnTo>
                  <a:pt x="52" y="359"/>
                </a:lnTo>
                <a:lnTo>
                  <a:pt x="52" y="351"/>
                </a:lnTo>
                <a:lnTo>
                  <a:pt x="54" y="346"/>
                </a:lnTo>
                <a:lnTo>
                  <a:pt x="54" y="339"/>
                </a:lnTo>
                <a:lnTo>
                  <a:pt x="56" y="332"/>
                </a:lnTo>
                <a:lnTo>
                  <a:pt x="63" y="328"/>
                </a:lnTo>
                <a:lnTo>
                  <a:pt x="63" y="321"/>
                </a:lnTo>
                <a:lnTo>
                  <a:pt x="60" y="314"/>
                </a:lnTo>
                <a:lnTo>
                  <a:pt x="60" y="307"/>
                </a:lnTo>
                <a:lnTo>
                  <a:pt x="58" y="300"/>
                </a:lnTo>
                <a:lnTo>
                  <a:pt x="57" y="300"/>
                </a:lnTo>
                <a:lnTo>
                  <a:pt x="52" y="294"/>
                </a:lnTo>
                <a:lnTo>
                  <a:pt x="47" y="287"/>
                </a:lnTo>
                <a:lnTo>
                  <a:pt x="44" y="281"/>
                </a:lnTo>
                <a:lnTo>
                  <a:pt x="43" y="281"/>
                </a:lnTo>
                <a:lnTo>
                  <a:pt x="43" y="274"/>
                </a:lnTo>
                <a:lnTo>
                  <a:pt x="41" y="267"/>
                </a:lnTo>
                <a:lnTo>
                  <a:pt x="39" y="254"/>
                </a:lnTo>
                <a:lnTo>
                  <a:pt x="38" y="247"/>
                </a:lnTo>
                <a:lnTo>
                  <a:pt x="37" y="246"/>
                </a:lnTo>
                <a:lnTo>
                  <a:pt x="39" y="243"/>
                </a:lnTo>
                <a:lnTo>
                  <a:pt x="33" y="241"/>
                </a:lnTo>
                <a:lnTo>
                  <a:pt x="26" y="242"/>
                </a:lnTo>
                <a:lnTo>
                  <a:pt x="26" y="235"/>
                </a:lnTo>
                <a:lnTo>
                  <a:pt x="24" y="229"/>
                </a:lnTo>
                <a:lnTo>
                  <a:pt x="19" y="233"/>
                </a:lnTo>
                <a:lnTo>
                  <a:pt x="12" y="238"/>
                </a:lnTo>
                <a:lnTo>
                  <a:pt x="6" y="239"/>
                </a:lnTo>
                <a:lnTo>
                  <a:pt x="0" y="23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6" name="Freeform 568"/>
          <p:cNvSpPr>
            <a:spLocks/>
          </p:cNvSpPr>
          <p:nvPr/>
        </p:nvSpPr>
        <p:spPr bwMode="auto">
          <a:xfrm>
            <a:off x="2414588" y="4438650"/>
            <a:ext cx="9525" cy="3175"/>
          </a:xfrm>
          <a:custGeom>
            <a:avLst/>
            <a:gdLst>
              <a:gd name="T0" fmla="*/ 2147483647 w 19"/>
              <a:gd name="T1" fmla="*/ 2147483647 h 8"/>
              <a:gd name="T2" fmla="*/ 2147483647 w 19"/>
              <a:gd name="T3" fmla="*/ 2147483647 h 8"/>
              <a:gd name="T4" fmla="*/ 0 w 19"/>
              <a:gd name="T5" fmla="*/ 2147483647 h 8"/>
              <a:gd name="T6" fmla="*/ 2147483647 w 19"/>
              <a:gd name="T7" fmla="*/ 0 h 8"/>
              <a:gd name="T8" fmla="*/ 2147483647 w 19"/>
              <a:gd name="T9" fmla="*/ 0 h 8"/>
              <a:gd name="T10" fmla="*/ 2147483647 w 19"/>
              <a:gd name="T11" fmla="*/ 2147483647 h 8"/>
              <a:gd name="T12" fmla="*/ 2147483647 w 19"/>
              <a:gd name="T13" fmla="*/ 2147483647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18" y="8"/>
                </a:moveTo>
                <a:lnTo>
                  <a:pt x="7" y="5"/>
                </a:lnTo>
                <a:lnTo>
                  <a:pt x="0" y="3"/>
                </a:lnTo>
                <a:lnTo>
                  <a:pt x="7" y="0"/>
                </a:lnTo>
                <a:lnTo>
                  <a:pt x="13" y="0"/>
                </a:lnTo>
                <a:lnTo>
                  <a:pt x="19" y="5"/>
                </a:lnTo>
                <a:lnTo>
                  <a:pt x="18" y="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7" name="Freeform 569"/>
          <p:cNvSpPr>
            <a:spLocks/>
          </p:cNvSpPr>
          <p:nvPr/>
        </p:nvSpPr>
        <p:spPr bwMode="auto">
          <a:xfrm>
            <a:off x="2425700" y="4429125"/>
            <a:ext cx="7938" cy="3175"/>
          </a:xfrm>
          <a:custGeom>
            <a:avLst/>
            <a:gdLst>
              <a:gd name="T0" fmla="*/ 0 w 17"/>
              <a:gd name="T1" fmla="*/ 2147483647 h 11"/>
              <a:gd name="T2" fmla="*/ 2147483647 w 17"/>
              <a:gd name="T3" fmla="*/ 2147483647 h 11"/>
              <a:gd name="T4" fmla="*/ 2147483647 w 17"/>
              <a:gd name="T5" fmla="*/ 0 h 11"/>
              <a:gd name="T6" fmla="*/ 2147483647 w 17"/>
              <a:gd name="T7" fmla="*/ 2147483647 h 11"/>
              <a:gd name="T8" fmla="*/ 2147483647 w 17"/>
              <a:gd name="T9" fmla="*/ 2147483647 h 11"/>
              <a:gd name="T10" fmla="*/ 2147483647 w 17"/>
              <a:gd name="T11" fmla="*/ 2147483647 h 11"/>
              <a:gd name="T12" fmla="*/ 0 w 17"/>
              <a:gd name="T13" fmla="*/ 2147483647 h 11"/>
              <a:gd name="T14" fmla="*/ 0 60000 65536"/>
              <a:gd name="T15" fmla="*/ 0 60000 65536"/>
              <a:gd name="T16" fmla="*/ 0 60000 65536"/>
              <a:gd name="T17" fmla="*/ 0 60000 65536"/>
              <a:gd name="T18" fmla="*/ 0 60000 65536"/>
              <a:gd name="T19" fmla="*/ 0 60000 65536"/>
              <a:gd name="T20" fmla="*/ 0 60000 65536"/>
              <a:gd name="T21" fmla="*/ 0 w 17"/>
              <a:gd name="T22" fmla="*/ 0 h 11"/>
              <a:gd name="T23" fmla="*/ 17 w 17"/>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1">
                <a:moveTo>
                  <a:pt x="0" y="11"/>
                </a:moveTo>
                <a:lnTo>
                  <a:pt x="4" y="6"/>
                </a:lnTo>
                <a:lnTo>
                  <a:pt x="11" y="0"/>
                </a:lnTo>
                <a:lnTo>
                  <a:pt x="17" y="2"/>
                </a:lnTo>
                <a:lnTo>
                  <a:pt x="13" y="9"/>
                </a:lnTo>
                <a:lnTo>
                  <a:pt x="6" y="9"/>
                </a:lnTo>
                <a:lnTo>
                  <a:pt x="0" y="11"/>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8" name="Freeform 570"/>
          <p:cNvSpPr>
            <a:spLocks/>
          </p:cNvSpPr>
          <p:nvPr/>
        </p:nvSpPr>
        <p:spPr bwMode="auto">
          <a:xfrm>
            <a:off x="2425700" y="4437063"/>
            <a:ext cx="4763" cy="3175"/>
          </a:xfrm>
          <a:custGeom>
            <a:avLst/>
            <a:gdLst>
              <a:gd name="T0" fmla="*/ 2147483647 w 12"/>
              <a:gd name="T1" fmla="*/ 2147483647 h 8"/>
              <a:gd name="T2" fmla="*/ 0 w 12"/>
              <a:gd name="T3" fmla="*/ 2147483647 h 8"/>
              <a:gd name="T4" fmla="*/ 2147483647 w 12"/>
              <a:gd name="T5" fmla="*/ 2147483647 h 8"/>
              <a:gd name="T6" fmla="*/ 2147483647 w 12"/>
              <a:gd name="T7" fmla="*/ 0 h 8"/>
              <a:gd name="T8" fmla="*/ 2147483647 w 12"/>
              <a:gd name="T9" fmla="*/ 2147483647 h 8"/>
              <a:gd name="T10" fmla="*/ 2147483647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5" y="8"/>
                </a:moveTo>
                <a:lnTo>
                  <a:pt x="0" y="3"/>
                </a:lnTo>
                <a:lnTo>
                  <a:pt x="6" y="3"/>
                </a:lnTo>
                <a:lnTo>
                  <a:pt x="12" y="0"/>
                </a:lnTo>
                <a:lnTo>
                  <a:pt x="11" y="7"/>
                </a:lnTo>
                <a:lnTo>
                  <a:pt x="5" y="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79" name="Freeform 571"/>
          <p:cNvSpPr>
            <a:spLocks/>
          </p:cNvSpPr>
          <p:nvPr/>
        </p:nvSpPr>
        <p:spPr bwMode="auto">
          <a:xfrm>
            <a:off x="2425700" y="4432300"/>
            <a:ext cx="6350" cy="3175"/>
          </a:xfrm>
          <a:custGeom>
            <a:avLst/>
            <a:gdLst>
              <a:gd name="T0" fmla="*/ 2147483647 w 13"/>
              <a:gd name="T1" fmla="*/ 2147483647 h 6"/>
              <a:gd name="T2" fmla="*/ 0 w 13"/>
              <a:gd name="T3" fmla="*/ 2147483647 h 6"/>
              <a:gd name="T4" fmla="*/ 2147483647 w 13"/>
              <a:gd name="T5" fmla="*/ 0 h 6"/>
              <a:gd name="T6" fmla="*/ 2147483647 w 13"/>
              <a:gd name="T7" fmla="*/ 2147483647 h 6"/>
              <a:gd name="T8" fmla="*/ 2147483647 w 13"/>
              <a:gd name="T9" fmla="*/ 2147483647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6" y="6"/>
                </a:moveTo>
                <a:lnTo>
                  <a:pt x="0" y="3"/>
                </a:lnTo>
                <a:lnTo>
                  <a:pt x="6" y="0"/>
                </a:lnTo>
                <a:lnTo>
                  <a:pt x="13" y="1"/>
                </a:lnTo>
                <a:lnTo>
                  <a:pt x="6"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0" name="Freeform 572"/>
          <p:cNvSpPr>
            <a:spLocks/>
          </p:cNvSpPr>
          <p:nvPr/>
        </p:nvSpPr>
        <p:spPr bwMode="auto">
          <a:xfrm>
            <a:off x="2433638" y="4433888"/>
            <a:ext cx="3175" cy="1587"/>
          </a:xfrm>
          <a:custGeom>
            <a:avLst/>
            <a:gdLst>
              <a:gd name="T0" fmla="*/ 0 w 6"/>
              <a:gd name="T1" fmla="*/ 2147483647 h 3"/>
              <a:gd name="T2" fmla="*/ 0 w 6"/>
              <a:gd name="T3" fmla="*/ 0 h 3"/>
              <a:gd name="T4" fmla="*/ 2147483647 w 6"/>
              <a:gd name="T5" fmla="*/ 2147483647 h 3"/>
              <a:gd name="T6" fmla="*/ 0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3"/>
                </a:moveTo>
                <a:lnTo>
                  <a:pt x="0" y="0"/>
                </a:lnTo>
                <a:lnTo>
                  <a:pt x="6" y="1"/>
                </a:lnTo>
                <a:lnTo>
                  <a:pt x="0"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1" name="Freeform 573"/>
          <p:cNvSpPr>
            <a:spLocks/>
          </p:cNvSpPr>
          <p:nvPr/>
        </p:nvSpPr>
        <p:spPr bwMode="auto">
          <a:xfrm>
            <a:off x="2432050" y="4424363"/>
            <a:ext cx="4763" cy="1587"/>
          </a:xfrm>
          <a:custGeom>
            <a:avLst/>
            <a:gdLst>
              <a:gd name="T0" fmla="*/ 2147483647 w 9"/>
              <a:gd name="T1" fmla="*/ 2147483647 h 5"/>
              <a:gd name="T2" fmla="*/ 0 w 9"/>
              <a:gd name="T3" fmla="*/ 2147483647 h 5"/>
              <a:gd name="T4" fmla="*/ 2147483647 w 9"/>
              <a:gd name="T5" fmla="*/ 0 h 5"/>
              <a:gd name="T6" fmla="*/ 2147483647 w 9"/>
              <a:gd name="T7" fmla="*/ 0 h 5"/>
              <a:gd name="T8" fmla="*/ 2147483647 w 9"/>
              <a:gd name="T9" fmla="*/ 2147483647 h 5"/>
              <a:gd name="T10" fmla="*/ 0 60000 65536"/>
              <a:gd name="T11" fmla="*/ 0 60000 65536"/>
              <a:gd name="T12" fmla="*/ 0 60000 65536"/>
              <a:gd name="T13" fmla="*/ 0 60000 65536"/>
              <a:gd name="T14" fmla="*/ 0 60000 65536"/>
              <a:gd name="T15" fmla="*/ 0 w 9"/>
              <a:gd name="T16" fmla="*/ 0 h 5"/>
              <a:gd name="T17" fmla="*/ 9 w 9"/>
              <a:gd name="T18" fmla="*/ 5 h 5"/>
            </a:gdLst>
            <a:ahLst/>
            <a:cxnLst>
              <a:cxn ang="T10">
                <a:pos x="T0" y="T1"/>
              </a:cxn>
              <a:cxn ang="T11">
                <a:pos x="T2" y="T3"/>
              </a:cxn>
              <a:cxn ang="T12">
                <a:pos x="T4" y="T5"/>
              </a:cxn>
              <a:cxn ang="T13">
                <a:pos x="T6" y="T7"/>
              </a:cxn>
              <a:cxn ang="T14">
                <a:pos x="T8" y="T9"/>
              </a:cxn>
            </a:cxnLst>
            <a:rect l="T15" t="T16" r="T17" b="T18"/>
            <a:pathLst>
              <a:path w="9" h="5">
                <a:moveTo>
                  <a:pt x="5" y="5"/>
                </a:moveTo>
                <a:lnTo>
                  <a:pt x="0" y="5"/>
                </a:lnTo>
                <a:lnTo>
                  <a:pt x="4" y="0"/>
                </a:lnTo>
                <a:lnTo>
                  <a:pt x="9" y="0"/>
                </a:lnTo>
                <a:lnTo>
                  <a:pt x="5"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2" name="Freeform 574"/>
          <p:cNvSpPr>
            <a:spLocks/>
          </p:cNvSpPr>
          <p:nvPr/>
        </p:nvSpPr>
        <p:spPr bwMode="auto">
          <a:xfrm>
            <a:off x="2433638" y="4416425"/>
            <a:ext cx="3175" cy="1588"/>
          </a:xfrm>
          <a:custGeom>
            <a:avLst/>
            <a:gdLst>
              <a:gd name="T0" fmla="*/ 2147483647 w 6"/>
              <a:gd name="T1" fmla="*/ 2147483647 h 5"/>
              <a:gd name="T2" fmla="*/ 0 w 6"/>
              <a:gd name="T3" fmla="*/ 2147483647 h 5"/>
              <a:gd name="T4" fmla="*/ 2147483647 w 6"/>
              <a:gd name="T5" fmla="*/ 0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4" y="5"/>
                </a:moveTo>
                <a:lnTo>
                  <a:pt x="0" y="3"/>
                </a:lnTo>
                <a:lnTo>
                  <a:pt x="6" y="0"/>
                </a:lnTo>
                <a:lnTo>
                  <a:pt x="4"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3" name="Freeform 575"/>
          <p:cNvSpPr>
            <a:spLocks/>
          </p:cNvSpPr>
          <p:nvPr/>
        </p:nvSpPr>
        <p:spPr bwMode="auto">
          <a:xfrm>
            <a:off x="2427288" y="4421188"/>
            <a:ext cx="9525" cy="4762"/>
          </a:xfrm>
          <a:custGeom>
            <a:avLst/>
            <a:gdLst>
              <a:gd name="T0" fmla="*/ 2147483647 w 16"/>
              <a:gd name="T1" fmla="*/ 0 h 13"/>
              <a:gd name="T2" fmla="*/ 2147483647 w 16"/>
              <a:gd name="T3" fmla="*/ 2147483647 h 13"/>
              <a:gd name="T4" fmla="*/ 2147483647 w 16"/>
              <a:gd name="T5" fmla="*/ 2147483647 h 13"/>
              <a:gd name="T6" fmla="*/ 0 w 16"/>
              <a:gd name="T7" fmla="*/ 2147483647 h 13"/>
              <a:gd name="T8" fmla="*/ 2147483647 w 16"/>
              <a:gd name="T9" fmla="*/ 2147483647 h 13"/>
              <a:gd name="T10" fmla="*/ 2147483647 w 16"/>
              <a:gd name="T11" fmla="*/ 2147483647 h 13"/>
              <a:gd name="T12" fmla="*/ 2147483647 w 16"/>
              <a:gd name="T13" fmla="*/ 0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6" y="0"/>
                </a:moveTo>
                <a:lnTo>
                  <a:pt x="13" y="2"/>
                </a:lnTo>
                <a:lnTo>
                  <a:pt x="7" y="8"/>
                </a:lnTo>
                <a:lnTo>
                  <a:pt x="0" y="13"/>
                </a:lnTo>
                <a:lnTo>
                  <a:pt x="3" y="7"/>
                </a:lnTo>
                <a:lnTo>
                  <a:pt x="11" y="1"/>
                </a:lnTo>
                <a:lnTo>
                  <a:pt x="16"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4" name="Freeform 576"/>
          <p:cNvSpPr>
            <a:spLocks/>
          </p:cNvSpPr>
          <p:nvPr/>
        </p:nvSpPr>
        <p:spPr bwMode="auto">
          <a:xfrm>
            <a:off x="2436813" y="4416425"/>
            <a:ext cx="1587" cy="1588"/>
          </a:xfrm>
          <a:custGeom>
            <a:avLst/>
            <a:gdLst>
              <a:gd name="T0" fmla="*/ 0 w 6"/>
              <a:gd name="T1" fmla="*/ 2147483647 h 5"/>
              <a:gd name="T2" fmla="*/ 0 w 6"/>
              <a:gd name="T3" fmla="*/ 2147483647 h 5"/>
              <a:gd name="T4" fmla="*/ 2147483647 w 6"/>
              <a:gd name="T5" fmla="*/ 0 h 5"/>
              <a:gd name="T6" fmla="*/ 0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5"/>
                </a:moveTo>
                <a:lnTo>
                  <a:pt x="0" y="2"/>
                </a:lnTo>
                <a:lnTo>
                  <a:pt x="6" y="0"/>
                </a:lnTo>
                <a:lnTo>
                  <a:pt x="0"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5" name="Freeform 577"/>
          <p:cNvSpPr>
            <a:spLocks/>
          </p:cNvSpPr>
          <p:nvPr/>
        </p:nvSpPr>
        <p:spPr bwMode="auto">
          <a:xfrm>
            <a:off x="3760788" y="4327525"/>
            <a:ext cx="4762" cy="1588"/>
          </a:xfrm>
          <a:custGeom>
            <a:avLst/>
            <a:gdLst>
              <a:gd name="T0" fmla="*/ 2147483647 w 7"/>
              <a:gd name="T1" fmla="*/ 2147483647 h 4"/>
              <a:gd name="T2" fmla="*/ 2147483647 w 7"/>
              <a:gd name="T3" fmla="*/ 0 h 4"/>
              <a:gd name="T4" fmla="*/ 0 w 7"/>
              <a:gd name="T5" fmla="*/ 2147483647 h 4"/>
              <a:gd name="T6" fmla="*/ 2147483647 w 7"/>
              <a:gd name="T7" fmla="*/ 2147483647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6" y="0"/>
                </a:lnTo>
                <a:lnTo>
                  <a:pt x="0" y="4"/>
                </a:lnTo>
                <a:lnTo>
                  <a:pt x="7" y="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6" name="Freeform 578"/>
          <p:cNvSpPr>
            <a:spLocks/>
          </p:cNvSpPr>
          <p:nvPr/>
        </p:nvSpPr>
        <p:spPr bwMode="auto">
          <a:xfrm>
            <a:off x="3765550" y="4314825"/>
            <a:ext cx="3175" cy="3175"/>
          </a:xfrm>
          <a:custGeom>
            <a:avLst/>
            <a:gdLst>
              <a:gd name="T0" fmla="*/ 2147483647 w 6"/>
              <a:gd name="T1" fmla="*/ 2147483647 h 6"/>
              <a:gd name="T2" fmla="*/ 2147483647 w 6"/>
              <a:gd name="T3" fmla="*/ 2147483647 h 6"/>
              <a:gd name="T4" fmla="*/ 0 w 6"/>
              <a:gd name="T5" fmla="*/ 0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2" y="6"/>
                </a:moveTo>
                <a:lnTo>
                  <a:pt x="6" y="3"/>
                </a:lnTo>
                <a:lnTo>
                  <a:pt x="0" y="0"/>
                </a:lnTo>
                <a:lnTo>
                  <a:pt x="2"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7" name="Freeform 579"/>
          <p:cNvSpPr>
            <a:spLocks/>
          </p:cNvSpPr>
          <p:nvPr/>
        </p:nvSpPr>
        <p:spPr bwMode="auto">
          <a:xfrm>
            <a:off x="3767138" y="4341813"/>
            <a:ext cx="4762" cy="6350"/>
          </a:xfrm>
          <a:custGeom>
            <a:avLst/>
            <a:gdLst>
              <a:gd name="T0" fmla="*/ 2147483647 w 12"/>
              <a:gd name="T1" fmla="*/ 2147483647 h 12"/>
              <a:gd name="T2" fmla="*/ 2147483647 w 12"/>
              <a:gd name="T3" fmla="*/ 2147483647 h 12"/>
              <a:gd name="T4" fmla="*/ 2147483647 w 12"/>
              <a:gd name="T5" fmla="*/ 2147483647 h 12"/>
              <a:gd name="T6" fmla="*/ 2147483647 w 12"/>
              <a:gd name="T7" fmla="*/ 0 h 12"/>
              <a:gd name="T8" fmla="*/ 0 w 12"/>
              <a:gd name="T9" fmla="*/ 2147483647 h 12"/>
              <a:gd name="T10" fmla="*/ 2147483647 w 12"/>
              <a:gd name="T11" fmla="*/ 2147483647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4" y="12"/>
                </a:moveTo>
                <a:lnTo>
                  <a:pt x="6" y="9"/>
                </a:lnTo>
                <a:lnTo>
                  <a:pt x="12" y="7"/>
                </a:lnTo>
                <a:lnTo>
                  <a:pt x="6" y="0"/>
                </a:lnTo>
                <a:lnTo>
                  <a:pt x="0" y="5"/>
                </a:lnTo>
                <a:lnTo>
                  <a:pt x="4" y="1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8" name="Freeform 580"/>
          <p:cNvSpPr>
            <a:spLocks/>
          </p:cNvSpPr>
          <p:nvPr/>
        </p:nvSpPr>
        <p:spPr bwMode="auto">
          <a:xfrm>
            <a:off x="3770313" y="4314825"/>
            <a:ext cx="3175" cy="4763"/>
          </a:xfrm>
          <a:custGeom>
            <a:avLst/>
            <a:gdLst>
              <a:gd name="T0" fmla="*/ 2147483647 w 9"/>
              <a:gd name="T1" fmla="*/ 0 h 8"/>
              <a:gd name="T2" fmla="*/ 2147483647 w 9"/>
              <a:gd name="T3" fmla="*/ 2147483647 h 8"/>
              <a:gd name="T4" fmla="*/ 0 w 9"/>
              <a:gd name="T5" fmla="*/ 2147483647 h 8"/>
              <a:gd name="T6" fmla="*/ 2147483647 w 9"/>
              <a:gd name="T7" fmla="*/ 2147483647 h 8"/>
              <a:gd name="T8" fmla="*/ 2147483647 w 9"/>
              <a:gd name="T9" fmla="*/ 2147483647 h 8"/>
              <a:gd name="T10" fmla="*/ 2147483647 w 9"/>
              <a:gd name="T11" fmla="*/ 0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9" y="0"/>
                </a:moveTo>
                <a:lnTo>
                  <a:pt x="6" y="1"/>
                </a:lnTo>
                <a:lnTo>
                  <a:pt x="0" y="1"/>
                </a:lnTo>
                <a:lnTo>
                  <a:pt x="2" y="8"/>
                </a:lnTo>
                <a:lnTo>
                  <a:pt x="9" y="7"/>
                </a:lnTo>
                <a:lnTo>
                  <a:pt x="9"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89" name="Freeform 581"/>
          <p:cNvSpPr>
            <a:spLocks/>
          </p:cNvSpPr>
          <p:nvPr/>
        </p:nvSpPr>
        <p:spPr bwMode="auto">
          <a:xfrm>
            <a:off x="3771900" y="4327525"/>
            <a:ext cx="4763" cy="4763"/>
          </a:xfrm>
          <a:custGeom>
            <a:avLst/>
            <a:gdLst>
              <a:gd name="T0" fmla="*/ 2147483647 w 9"/>
              <a:gd name="T1" fmla="*/ 0 h 8"/>
              <a:gd name="T2" fmla="*/ 0 w 9"/>
              <a:gd name="T3" fmla="*/ 2147483647 h 8"/>
              <a:gd name="T4" fmla="*/ 2147483647 w 9"/>
              <a:gd name="T5" fmla="*/ 2147483647 h 8"/>
              <a:gd name="T6" fmla="*/ 2147483647 w 9"/>
              <a:gd name="T7" fmla="*/ 2147483647 h 8"/>
              <a:gd name="T8" fmla="*/ 2147483647 w 9"/>
              <a:gd name="T9" fmla="*/ 2147483647 h 8"/>
              <a:gd name="T10" fmla="*/ 2147483647 w 9"/>
              <a:gd name="T11" fmla="*/ 0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3" y="0"/>
                </a:moveTo>
                <a:lnTo>
                  <a:pt x="0" y="7"/>
                </a:lnTo>
                <a:lnTo>
                  <a:pt x="6" y="8"/>
                </a:lnTo>
                <a:lnTo>
                  <a:pt x="9" y="1"/>
                </a:lnTo>
                <a:lnTo>
                  <a:pt x="3" y="1"/>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0" name="Freeform 582"/>
          <p:cNvSpPr>
            <a:spLocks/>
          </p:cNvSpPr>
          <p:nvPr/>
        </p:nvSpPr>
        <p:spPr bwMode="auto">
          <a:xfrm>
            <a:off x="3781425" y="4337050"/>
            <a:ext cx="1588" cy="4763"/>
          </a:xfrm>
          <a:custGeom>
            <a:avLst/>
            <a:gdLst>
              <a:gd name="T0" fmla="*/ 0 w 6"/>
              <a:gd name="T1" fmla="*/ 2147483647 h 11"/>
              <a:gd name="T2" fmla="*/ 2147483647 w 6"/>
              <a:gd name="T3" fmla="*/ 2147483647 h 11"/>
              <a:gd name="T4" fmla="*/ 2147483647 w 6"/>
              <a:gd name="T5" fmla="*/ 0 h 11"/>
              <a:gd name="T6" fmla="*/ 0 w 6"/>
              <a:gd name="T7" fmla="*/ 2147483647 h 11"/>
              <a:gd name="T8" fmla="*/ 0 w 6"/>
              <a:gd name="T9" fmla="*/ 2147483647 h 11"/>
              <a:gd name="T10" fmla="*/ 0 60000 65536"/>
              <a:gd name="T11" fmla="*/ 0 60000 65536"/>
              <a:gd name="T12" fmla="*/ 0 60000 65536"/>
              <a:gd name="T13" fmla="*/ 0 60000 65536"/>
              <a:gd name="T14" fmla="*/ 0 60000 65536"/>
              <a:gd name="T15" fmla="*/ 0 w 6"/>
              <a:gd name="T16" fmla="*/ 0 h 11"/>
              <a:gd name="T17" fmla="*/ 6 w 6"/>
              <a:gd name="T18" fmla="*/ 11 h 11"/>
            </a:gdLst>
            <a:ahLst/>
            <a:cxnLst>
              <a:cxn ang="T10">
                <a:pos x="T0" y="T1"/>
              </a:cxn>
              <a:cxn ang="T11">
                <a:pos x="T2" y="T3"/>
              </a:cxn>
              <a:cxn ang="T12">
                <a:pos x="T4" y="T5"/>
              </a:cxn>
              <a:cxn ang="T13">
                <a:pos x="T6" y="T7"/>
              </a:cxn>
              <a:cxn ang="T14">
                <a:pos x="T8" y="T9"/>
              </a:cxn>
            </a:cxnLst>
            <a:rect l="T15" t="T16" r="T17" b="T18"/>
            <a:pathLst>
              <a:path w="6" h="11">
                <a:moveTo>
                  <a:pt x="0" y="11"/>
                </a:moveTo>
                <a:lnTo>
                  <a:pt x="4" y="7"/>
                </a:lnTo>
                <a:lnTo>
                  <a:pt x="6" y="0"/>
                </a:lnTo>
                <a:lnTo>
                  <a:pt x="0" y="4"/>
                </a:lnTo>
                <a:lnTo>
                  <a:pt x="0" y="11"/>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1" name="Freeform 583"/>
          <p:cNvSpPr>
            <a:spLocks/>
          </p:cNvSpPr>
          <p:nvPr/>
        </p:nvSpPr>
        <p:spPr bwMode="auto">
          <a:xfrm>
            <a:off x="3792538" y="4340225"/>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1"/>
                </a:lnTo>
                <a:lnTo>
                  <a:pt x="6"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2" name="Freeform 584"/>
          <p:cNvSpPr>
            <a:spLocks/>
          </p:cNvSpPr>
          <p:nvPr/>
        </p:nvSpPr>
        <p:spPr bwMode="auto">
          <a:xfrm>
            <a:off x="3754438" y="4284663"/>
            <a:ext cx="90487" cy="66675"/>
          </a:xfrm>
          <a:custGeom>
            <a:avLst/>
            <a:gdLst>
              <a:gd name="T0" fmla="*/ 0 w 193"/>
              <a:gd name="T1" fmla="*/ 2147483647 h 139"/>
              <a:gd name="T2" fmla="*/ 2147483647 w 193"/>
              <a:gd name="T3" fmla="*/ 2147483647 h 139"/>
              <a:gd name="T4" fmla="*/ 2147483647 w 193"/>
              <a:gd name="T5" fmla="*/ 2147483647 h 139"/>
              <a:gd name="T6" fmla="*/ 2147483647 w 193"/>
              <a:gd name="T7" fmla="*/ 2147483647 h 139"/>
              <a:gd name="T8" fmla="*/ 2147483647 w 193"/>
              <a:gd name="T9" fmla="*/ 2147483647 h 139"/>
              <a:gd name="T10" fmla="*/ 2147483647 w 193"/>
              <a:gd name="T11" fmla="*/ 2147483647 h 139"/>
              <a:gd name="T12" fmla="*/ 2147483647 w 193"/>
              <a:gd name="T13" fmla="*/ 2147483647 h 139"/>
              <a:gd name="T14" fmla="*/ 2147483647 w 193"/>
              <a:gd name="T15" fmla="*/ 2147483647 h 139"/>
              <a:gd name="T16" fmla="*/ 2147483647 w 193"/>
              <a:gd name="T17" fmla="*/ 0 h 139"/>
              <a:gd name="T18" fmla="*/ 2147483647 w 193"/>
              <a:gd name="T19" fmla="*/ 0 h 139"/>
              <a:gd name="T20" fmla="*/ 2147483647 w 193"/>
              <a:gd name="T21" fmla="*/ 2147483647 h 139"/>
              <a:gd name="T22" fmla="*/ 2147483647 w 193"/>
              <a:gd name="T23" fmla="*/ 2147483647 h 139"/>
              <a:gd name="T24" fmla="*/ 2147483647 w 193"/>
              <a:gd name="T25" fmla="*/ 2147483647 h 139"/>
              <a:gd name="T26" fmla="*/ 2147483647 w 193"/>
              <a:gd name="T27" fmla="*/ 2147483647 h 139"/>
              <a:gd name="T28" fmla="*/ 2147483647 w 193"/>
              <a:gd name="T29" fmla="*/ 2147483647 h 139"/>
              <a:gd name="T30" fmla="*/ 2147483647 w 193"/>
              <a:gd name="T31" fmla="*/ 2147483647 h 139"/>
              <a:gd name="T32" fmla="*/ 2147483647 w 193"/>
              <a:gd name="T33" fmla="*/ 2147483647 h 139"/>
              <a:gd name="T34" fmla="*/ 2147483647 w 193"/>
              <a:gd name="T35" fmla="*/ 2147483647 h 139"/>
              <a:gd name="T36" fmla="*/ 2147483647 w 193"/>
              <a:gd name="T37" fmla="*/ 2147483647 h 139"/>
              <a:gd name="T38" fmla="*/ 2147483647 w 193"/>
              <a:gd name="T39" fmla="*/ 2147483647 h 139"/>
              <a:gd name="T40" fmla="*/ 2147483647 w 193"/>
              <a:gd name="T41" fmla="*/ 2147483647 h 139"/>
              <a:gd name="T42" fmla="*/ 2147483647 w 193"/>
              <a:gd name="T43" fmla="*/ 2147483647 h 139"/>
              <a:gd name="T44" fmla="*/ 2147483647 w 193"/>
              <a:gd name="T45" fmla="*/ 2147483647 h 139"/>
              <a:gd name="T46" fmla="*/ 2147483647 w 193"/>
              <a:gd name="T47" fmla="*/ 2147483647 h 139"/>
              <a:gd name="T48" fmla="*/ 2147483647 w 193"/>
              <a:gd name="T49" fmla="*/ 2147483647 h 139"/>
              <a:gd name="T50" fmla="*/ 2147483647 w 193"/>
              <a:gd name="T51" fmla="*/ 2147483647 h 139"/>
              <a:gd name="T52" fmla="*/ 2147483647 w 193"/>
              <a:gd name="T53" fmla="*/ 2147483647 h 139"/>
              <a:gd name="T54" fmla="*/ 2147483647 w 193"/>
              <a:gd name="T55" fmla="*/ 2147483647 h 139"/>
              <a:gd name="T56" fmla="*/ 2147483647 w 193"/>
              <a:gd name="T57" fmla="*/ 2147483647 h 139"/>
              <a:gd name="T58" fmla="*/ 2147483647 w 193"/>
              <a:gd name="T59" fmla="*/ 2147483647 h 139"/>
              <a:gd name="T60" fmla="*/ 2147483647 w 193"/>
              <a:gd name="T61" fmla="*/ 2147483647 h 139"/>
              <a:gd name="T62" fmla="*/ 2147483647 w 193"/>
              <a:gd name="T63" fmla="*/ 2147483647 h 139"/>
              <a:gd name="T64" fmla="*/ 2147483647 w 193"/>
              <a:gd name="T65" fmla="*/ 2147483647 h 139"/>
              <a:gd name="T66" fmla="*/ 2147483647 w 193"/>
              <a:gd name="T67" fmla="*/ 2147483647 h 139"/>
              <a:gd name="T68" fmla="*/ 2147483647 w 193"/>
              <a:gd name="T69" fmla="*/ 2147483647 h 139"/>
              <a:gd name="T70" fmla="*/ 2147483647 w 193"/>
              <a:gd name="T71" fmla="*/ 2147483647 h 139"/>
              <a:gd name="T72" fmla="*/ 2147483647 w 193"/>
              <a:gd name="T73" fmla="*/ 2147483647 h 139"/>
              <a:gd name="T74" fmla="*/ 2147483647 w 193"/>
              <a:gd name="T75" fmla="*/ 2147483647 h 139"/>
              <a:gd name="T76" fmla="*/ 2147483647 w 193"/>
              <a:gd name="T77" fmla="*/ 2147483647 h 139"/>
              <a:gd name="T78" fmla="*/ 2147483647 w 193"/>
              <a:gd name="T79" fmla="*/ 2147483647 h 139"/>
              <a:gd name="T80" fmla="*/ 2147483647 w 193"/>
              <a:gd name="T81" fmla="*/ 2147483647 h 139"/>
              <a:gd name="T82" fmla="*/ 2147483647 w 193"/>
              <a:gd name="T83" fmla="*/ 2147483647 h 139"/>
              <a:gd name="T84" fmla="*/ 2147483647 w 193"/>
              <a:gd name="T85" fmla="*/ 2147483647 h 139"/>
              <a:gd name="T86" fmla="*/ 2147483647 w 193"/>
              <a:gd name="T87" fmla="*/ 2147483647 h 139"/>
              <a:gd name="T88" fmla="*/ 2147483647 w 193"/>
              <a:gd name="T89" fmla="*/ 2147483647 h 139"/>
              <a:gd name="T90" fmla="*/ 2147483647 w 193"/>
              <a:gd name="T91" fmla="*/ 2147483647 h 139"/>
              <a:gd name="T92" fmla="*/ 2147483647 w 193"/>
              <a:gd name="T93" fmla="*/ 2147483647 h 139"/>
              <a:gd name="T94" fmla="*/ 2147483647 w 193"/>
              <a:gd name="T95" fmla="*/ 2147483647 h 139"/>
              <a:gd name="T96" fmla="*/ 2147483647 w 193"/>
              <a:gd name="T97" fmla="*/ 2147483647 h 139"/>
              <a:gd name="T98" fmla="*/ 2147483647 w 193"/>
              <a:gd name="T99" fmla="*/ 2147483647 h 139"/>
              <a:gd name="T100" fmla="*/ 2147483647 w 193"/>
              <a:gd name="T101" fmla="*/ 2147483647 h 139"/>
              <a:gd name="T102" fmla="*/ 2147483647 w 193"/>
              <a:gd name="T103" fmla="*/ 2147483647 h 139"/>
              <a:gd name="T104" fmla="*/ 2147483647 w 193"/>
              <a:gd name="T105" fmla="*/ 2147483647 h 139"/>
              <a:gd name="T106" fmla="*/ 2147483647 w 193"/>
              <a:gd name="T107" fmla="*/ 2147483647 h 139"/>
              <a:gd name="T108" fmla="*/ 2147483647 w 193"/>
              <a:gd name="T109" fmla="*/ 2147483647 h 139"/>
              <a:gd name="T110" fmla="*/ 2147483647 w 193"/>
              <a:gd name="T111" fmla="*/ 2147483647 h 139"/>
              <a:gd name="T112" fmla="*/ 2147483647 w 193"/>
              <a:gd name="T113" fmla="*/ 2147483647 h 139"/>
              <a:gd name="T114" fmla="*/ 2147483647 w 193"/>
              <a:gd name="T115" fmla="*/ 2147483647 h 139"/>
              <a:gd name="T116" fmla="*/ 2147483647 w 193"/>
              <a:gd name="T117" fmla="*/ 2147483647 h 1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3"/>
              <a:gd name="T178" fmla="*/ 0 h 139"/>
              <a:gd name="T179" fmla="*/ 193 w 193"/>
              <a:gd name="T180" fmla="*/ 139 h 1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3" h="139">
                <a:moveTo>
                  <a:pt x="0" y="29"/>
                </a:moveTo>
                <a:lnTo>
                  <a:pt x="0" y="28"/>
                </a:lnTo>
                <a:lnTo>
                  <a:pt x="5" y="27"/>
                </a:lnTo>
                <a:lnTo>
                  <a:pt x="12" y="27"/>
                </a:lnTo>
                <a:lnTo>
                  <a:pt x="18" y="26"/>
                </a:lnTo>
                <a:lnTo>
                  <a:pt x="24" y="22"/>
                </a:lnTo>
                <a:lnTo>
                  <a:pt x="30" y="19"/>
                </a:lnTo>
                <a:lnTo>
                  <a:pt x="33" y="19"/>
                </a:lnTo>
                <a:lnTo>
                  <a:pt x="40" y="18"/>
                </a:lnTo>
                <a:lnTo>
                  <a:pt x="46" y="19"/>
                </a:lnTo>
                <a:lnTo>
                  <a:pt x="55" y="19"/>
                </a:lnTo>
                <a:lnTo>
                  <a:pt x="61" y="20"/>
                </a:lnTo>
                <a:lnTo>
                  <a:pt x="69" y="19"/>
                </a:lnTo>
                <a:lnTo>
                  <a:pt x="75" y="14"/>
                </a:lnTo>
                <a:lnTo>
                  <a:pt x="82" y="11"/>
                </a:lnTo>
                <a:lnTo>
                  <a:pt x="86" y="6"/>
                </a:lnTo>
                <a:lnTo>
                  <a:pt x="88" y="5"/>
                </a:lnTo>
                <a:lnTo>
                  <a:pt x="94" y="0"/>
                </a:lnTo>
                <a:lnTo>
                  <a:pt x="112" y="0"/>
                </a:lnTo>
                <a:lnTo>
                  <a:pt x="116" y="0"/>
                </a:lnTo>
                <a:lnTo>
                  <a:pt x="189" y="0"/>
                </a:lnTo>
                <a:lnTo>
                  <a:pt x="189" y="6"/>
                </a:lnTo>
                <a:lnTo>
                  <a:pt x="191" y="13"/>
                </a:lnTo>
                <a:lnTo>
                  <a:pt x="193" y="20"/>
                </a:lnTo>
                <a:lnTo>
                  <a:pt x="192" y="24"/>
                </a:lnTo>
                <a:lnTo>
                  <a:pt x="190" y="31"/>
                </a:lnTo>
                <a:lnTo>
                  <a:pt x="183" y="35"/>
                </a:lnTo>
                <a:lnTo>
                  <a:pt x="177" y="35"/>
                </a:lnTo>
                <a:lnTo>
                  <a:pt x="172" y="39"/>
                </a:lnTo>
                <a:lnTo>
                  <a:pt x="172" y="43"/>
                </a:lnTo>
                <a:lnTo>
                  <a:pt x="174" y="43"/>
                </a:lnTo>
                <a:lnTo>
                  <a:pt x="180" y="47"/>
                </a:lnTo>
                <a:lnTo>
                  <a:pt x="186" y="52"/>
                </a:lnTo>
                <a:lnTo>
                  <a:pt x="187" y="59"/>
                </a:lnTo>
                <a:lnTo>
                  <a:pt x="187" y="65"/>
                </a:lnTo>
                <a:lnTo>
                  <a:pt x="189" y="72"/>
                </a:lnTo>
                <a:lnTo>
                  <a:pt x="183" y="79"/>
                </a:lnTo>
                <a:lnTo>
                  <a:pt x="177" y="80"/>
                </a:lnTo>
                <a:lnTo>
                  <a:pt x="171" y="83"/>
                </a:lnTo>
                <a:lnTo>
                  <a:pt x="165" y="83"/>
                </a:lnTo>
                <a:lnTo>
                  <a:pt x="161" y="81"/>
                </a:lnTo>
                <a:lnTo>
                  <a:pt x="154" y="80"/>
                </a:lnTo>
                <a:lnTo>
                  <a:pt x="148" y="86"/>
                </a:lnTo>
                <a:lnTo>
                  <a:pt x="142" y="88"/>
                </a:lnTo>
                <a:lnTo>
                  <a:pt x="137" y="93"/>
                </a:lnTo>
                <a:lnTo>
                  <a:pt x="131" y="93"/>
                </a:lnTo>
                <a:lnTo>
                  <a:pt x="124" y="95"/>
                </a:lnTo>
                <a:lnTo>
                  <a:pt x="120" y="101"/>
                </a:lnTo>
                <a:lnTo>
                  <a:pt x="117" y="109"/>
                </a:lnTo>
                <a:lnTo>
                  <a:pt x="115" y="115"/>
                </a:lnTo>
                <a:lnTo>
                  <a:pt x="113" y="121"/>
                </a:lnTo>
                <a:lnTo>
                  <a:pt x="110" y="129"/>
                </a:lnTo>
                <a:lnTo>
                  <a:pt x="106" y="135"/>
                </a:lnTo>
                <a:lnTo>
                  <a:pt x="105" y="136"/>
                </a:lnTo>
                <a:lnTo>
                  <a:pt x="101" y="139"/>
                </a:lnTo>
                <a:lnTo>
                  <a:pt x="100" y="132"/>
                </a:lnTo>
                <a:lnTo>
                  <a:pt x="100" y="125"/>
                </a:lnTo>
                <a:lnTo>
                  <a:pt x="93" y="121"/>
                </a:lnTo>
                <a:lnTo>
                  <a:pt x="93" y="115"/>
                </a:lnTo>
                <a:lnTo>
                  <a:pt x="86" y="113"/>
                </a:lnTo>
                <a:lnTo>
                  <a:pt x="80" y="111"/>
                </a:lnTo>
                <a:lnTo>
                  <a:pt x="84" y="104"/>
                </a:lnTo>
                <a:lnTo>
                  <a:pt x="79" y="107"/>
                </a:lnTo>
                <a:lnTo>
                  <a:pt x="77" y="100"/>
                </a:lnTo>
                <a:lnTo>
                  <a:pt x="83" y="93"/>
                </a:lnTo>
                <a:lnTo>
                  <a:pt x="89" y="86"/>
                </a:lnTo>
                <a:lnTo>
                  <a:pt x="95" y="85"/>
                </a:lnTo>
                <a:lnTo>
                  <a:pt x="102" y="88"/>
                </a:lnTo>
                <a:lnTo>
                  <a:pt x="97" y="81"/>
                </a:lnTo>
                <a:lnTo>
                  <a:pt x="90" y="81"/>
                </a:lnTo>
                <a:lnTo>
                  <a:pt x="86" y="84"/>
                </a:lnTo>
                <a:lnTo>
                  <a:pt x="80" y="89"/>
                </a:lnTo>
                <a:lnTo>
                  <a:pt x="77" y="83"/>
                </a:lnTo>
                <a:lnTo>
                  <a:pt x="74" y="75"/>
                </a:lnTo>
                <a:lnTo>
                  <a:pt x="80" y="69"/>
                </a:lnTo>
                <a:lnTo>
                  <a:pt x="86" y="65"/>
                </a:lnTo>
                <a:lnTo>
                  <a:pt x="92" y="65"/>
                </a:lnTo>
                <a:lnTo>
                  <a:pt x="99" y="64"/>
                </a:lnTo>
                <a:lnTo>
                  <a:pt x="103" y="71"/>
                </a:lnTo>
                <a:lnTo>
                  <a:pt x="107" y="72"/>
                </a:lnTo>
                <a:lnTo>
                  <a:pt x="111" y="73"/>
                </a:lnTo>
                <a:lnTo>
                  <a:pt x="107" y="70"/>
                </a:lnTo>
                <a:lnTo>
                  <a:pt x="105" y="62"/>
                </a:lnTo>
                <a:lnTo>
                  <a:pt x="107" y="57"/>
                </a:lnTo>
                <a:lnTo>
                  <a:pt x="108" y="57"/>
                </a:lnTo>
                <a:lnTo>
                  <a:pt x="107" y="56"/>
                </a:lnTo>
                <a:lnTo>
                  <a:pt x="105" y="56"/>
                </a:lnTo>
                <a:lnTo>
                  <a:pt x="99" y="59"/>
                </a:lnTo>
                <a:lnTo>
                  <a:pt x="91" y="62"/>
                </a:lnTo>
                <a:lnTo>
                  <a:pt x="86" y="60"/>
                </a:lnTo>
                <a:lnTo>
                  <a:pt x="80" y="60"/>
                </a:lnTo>
                <a:lnTo>
                  <a:pt x="74" y="62"/>
                </a:lnTo>
                <a:lnTo>
                  <a:pt x="67" y="69"/>
                </a:lnTo>
                <a:lnTo>
                  <a:pt x="64" y="71"/>
                </a:lnTo>
                <a:lnTo>
                  <a:pt x="58" y="73"/>
                </a:lnTo>
                <a:lnTo>
                  <a:pt x="52" y="75"/>
                </a:lnTo>
                <a:lnTo>
                  <a:pt x="46" y="76"/>
                </a:lnTo>
                <a:lnTo>
                  <a:pt x="47" y="69"/>
                </a:lnTo>
                <a:lnTo>
                  <a:pt x="51" y="61"/>
                </a:lnTo>
                <a:lnTo>
                  <a:pt x="58" y="57"/>
                </a:lnTo>
                <a:lnTo>
                  <a:pt x="62" y="53"/>
                </a:lnTo>
                <a:lnTo>
                  <a:pt x="56" y="53"/>
                </a:lnTo>
                <a:lnTo>
                  <a:pt x="49" y="56"/>
                </a:lnTo>
                <a:lnTo>
                  <a:pt x="43" y="61"/>
                </a:lnTo>
                <a:lnTo>
                  <a:pt x="36" y="62"/>
                </a:lnTo>
                <a:lnTo>
                  <a:pt x="31" y="61"/>
                </a:lnTo>
                <a:lnTo>
                  <a:pt x="24" y="55"/>
                </a:lnTo>
                <a:lnTo>
                  <a:pt x="23" y="54"/>
                </a:lnTo>
                <a:lnTo>
                  <a:pt x="23" y="48"/>
                </a:lnTo>
                <a:lnTo>
                  <a:pt x="24" y="42"/>
                </a:lnTo>
                <a:lnTo>
                  <a:pt x="30" y="36"/>
                </a:lnTo>
                <a:lnTo>
                  <a:pt x="36" y="30"/>
                </a:lnTo>
                <a:lnTo>
                  <a:pt x="31" y="31"/>
                </a:lnTo>
                <a:lnTo>
                  <a:pt x="25" y="32"/>
                </a:lnTo>
                <a:lnTo>
                  <a:pt x="20" y="38"/>
                </a:lnTo>
                <a:lnTo>
                  <a:pt x="19" y="39"/>
                </a:lnTo>
                <a:lnTo>
                  <a:pt x="12" y="36"/>
                </a:lnTo>
                <a:lnTo>
                  <a:pt x="5" y="31"/>
                </a:lnTo>
                <a:lnTo>
                  <a:pt x="0" y="2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3" name="Freeform 585"/>
          <p:cNvSpPr>
            <a:spLocks/>
          </p:cNvSpPr>
          <p:nvPr/>
        </p:nvSpPr>
        <p:spPr bwMode="auto">
          <a:xfrm>
            <a:off x="4006850" y="3192463"/>
            <a:ext cx="96838" cy="190500"/>
          </a:xfrm>
          <a:custGeom>
            <a:avLst/>
            <a:gdLst>
              <a:gd name="T0" fmla="*/ 2147483647 w 207"/>
              <a:gd name="T1" fmla="*/ 2147483647 h 405"/>
              <a:gd name="T2" fmla="*/ 2147483647 w 207"/>
              <a:gd name="T3" fmla="*/ 2147483647 h 405"/>
              <a:gd name="T4" fmla="*/ 2147483647 w 207"/>
              <a:gd name="T5" fmla="*/ 2147483647 h 405"/>
              <a:gd name="T6" fmla="*/ 2147483647 w 207"/>
              <a:gd name="T7" fmla="*/ 2147483647 h 405"/>
              <a:gd name="T8" fmla="*/ 2147483647 w 207"/>
              <a:gd name="T9" fmla="*/ 2147483647 h 405"/>
              <a:gd name="T10" fmla="*/ 2147483647 w 207"/>
              <a:gd name="T11" fmla="*/ 2147483647 h 405"/>
              <a:gd name="T12" fmla="*/ 2147483647 w 207"/>
              <a:gd name="T13" fmla="*/ 2147483647 h 405"/>
              <a:gd name="T14" fmla="*/ 2147483647 w 207"/>
              <a:gd name="T15" fmla="*/ 2147483647 h 405"/>
              <a:gd name="T16" fmla="*/ 2147483647 w 207"/>
              <a:gd name="T17" fmla="*/ 2147483647 h 405"/>
              <a:gd name="T18" fmla="*/ 2147483647 w 207"/>
              <a:gd name="T19" fmla="*/ 2147483647 h 405"/>
              <a:gd name="T20" fmla="*/ 2147483647 w 207"/>
              <a:gd name="T21" fmla="*/ 2147483647 h 405"/>
              <a:gd name="T22" fmla="*/ 2147483647 w 207"/>
              <a:gd name="T23" fmla="*/ 2147483647 h 405"/>
              <a:gd name="T24" fmla="*/ 2147483647 w 207"/>
              <a:gd name="T25" fmla="*/ 2147483647 h 405"/>
              <a:gd name="T26" fmla="*/ 2147483647 w 207"/>
              <a:gd name="T27" fmla="*/ 2147483647 h 405"/>
              <a:gd name="T28" fmla="*/ 2147483647 w 207"/>
              <a:gd name="T29" fmla="*/ 2147483647 h 405"/>
              <a:gd name="T30" fmla="*/ 2147483647 w 207"/>
              <a:gd name="T31" fmla="*/ 2147483647 h 405"/>
              <a:gd name="T32" fmla="*/ 2147483647 w 207"/>
              <a:gd name="T33" fmla="*/ 2147483647 h 405"/>
              <a:gd name="T34" fmla="*/ 2147483647 w 207"/>
              <a:gd name="T35" fmla="*/ 2147483647 h 405"/>
              <a:gd name="T36" fmla="*/ 2147483647 w 207"/>
              <a:gd name="T37" fmla="*/ 2147483647 h 405"/>
              <a:gd name="T38" fmla="*/ 2147483647 w 207"/>
              <a:gd name="T39" fmla="*/ 2147483647 h 405"/>
              <a:gd name="T40" fmla="*/ 2147483647 w 207"/>
              <a:gd name="T41" fmla="*/ 2147483647 h 405"/>
              <a:gd name="T42" fmla="*/ 2147483647 w 207"/>
              <a:gd name="T43" fmla="*/ 2147483647 h 405"/>
              <a:gd name="T44" fmla="*/ 2147483647 w 207"/>
              <a:gd name="T45" fmla="*/ 2147483647 h 405"/>
              <a:gd name="T46" fmla="*/ 2147483647 w 207"/>
              <a:gd name="T47" fmla="*/ 2147483647 h 405"/>
              <a:gd name="T48" fmla="*/ 2147483647 w 207"/>
              <a:gd name="T49" fmla="*/ 2147483647 h 405"/>
              <a:gd name="T50" fmla="*/ 2147483647 w 207"/>
              <a:gd name="T51" fmla="*/ 2147483647 h 405"/>
              <a:gd name="T52" fmla="*/ 2147483647 w 207"/>
              <a:gd name="T53" fmla="*/ 2147483647 h 405"/>
              <a:gd name="T54" fmla="*/ 2147483647 w 207"/>
              <a:gd name="T55" fmla="*/ 2147483647 h 405"/>
              <a:gd name="T56" fmla="*/ 2147483647 w 207"/>
              <a:gd name="T57" fmla="*/ 2147483647 h 405"/>
              <a:gd name="T58" fmla="*/ 2147483647 w 207"/>
              <a:gd name="T59" fmla="*/ 2147483647 h 405"/>
              <a:gd name="T60" fmla="*/ 2147483647 w 207"/>
              <a:gd name="T61" fmla="*/ 2147483647 h 405"/>
              <a:gd name="T62" fmla="*/ 2147483647 w 207"/>
              <a:gd name="T63" fmla="*/ 2147483647 h 405"/>
              <a:gd name="T64" fmla="*/ 2147483647 w 207"/>
              <a:gd name="T65" fmla="*/ 2147483647 h 405"/>
              <a:gd name="T66" fmla="*/ 2147483647 w 207"/>
              <a:gd name="T67" fmla="*/ 2147483647 h 405"/>
              <a:gd name="T68" fmla="*/ 2147483647 w 207"/>
              <a:gd name="T69" fmla="*/ 2147483647 h 405"/>
              <a:gd name="T70" fmla="*/ 2147483647 w 207"/>
              <a:gd name="T71" fmla="*/ 2147483647 h 405"/>
              <a:gd name="T72" fmla="*/ 2147483647 w 207"/>
              <a:gd name="T73" fmla="*/ 2147483647 h 405"/>
              <a:gd name="T74" fmla="*/ 2147483647 w 207"/>
              <a:gd name="T75" fmla="*/ 2147483647 h 405"/>
              <a:gd name="T76" fmla="*/ 2147483647 w 207"/>
              <a:gd name="T77" fmla="*/ 2147483647 h 405"/>
              <a:gd name="T78" fmla="*/ 2147483647 w 207"/>
              <a:gd name="T79" fmla="*/ 2147483647 h 405"/>
              <a:gd name="T80" fmla="*/ 2147483647 w 207"/>
              <a:gd name="T81" fmla="*/ 2147483647 h 405"/>
              <a:gd name="T82" fmla="*/ 2147483647 w 207"/>
              <a:gd name="T83" fmla="*/ 2147483647 h 405"/>
              <a:gd name="T84" fmla="*/ 2147483647 w 207"/>
              <a:gd name="T85" fmla="*/ 2147483647 h 405"/>
              <a:gd name="T86" fmla="*/ 2147483647 w 207"/>
              <a:gd name="T87" fmla="*/ 2147483647 h 405"/>
              <a:gd name="T88" fmla="*/ 2147483647 w 207"/>
              <a:gd name="T89" fmla="*/ 2147483647 h 405"/>
              <a:gd name="T90" fmla="*/ 2147483647 w 207"/>
              <a:gd name="T91" fmla="*/ 2147483647 h 405"/>
              <a:gd name="T92" fmla="*/ 2147483647 w 207"/>
              <a:gd name="T93" fmla="*/ 2147483647 h 405"/>
              <a:gd name="T94" fmla="*/ 2147483647 w 207"/>
              <a:gd name="T95" fmla="*/ 2147483647 h 405"/>
              <a:gd name="T96" fmla="*/ 2147483647 w 207"/>
              <a:gd name="T97" fmla="*/ 2147483647 h 405"/>
              <a:gd name="T98" fmla="*/ 2147483647 w 207"/>
              <a:gd name="T99" fmla="*/ 2147483647 h 405"/>
              <a:gd name="T100" fmla="*/ 2147483647 w 207"/>
              <a:gd name="T101" fmla="*/ 2147483647 h 405"/>
              <a:gd name="T102" fmla="*/ 2147483647 w 207"/>
              <a:gd name="T103" fmla="*/ 2147483647 h 405"/>
              <a:gd name="T104" fmla="*/ 2147483647 w 207"/>
              <a:gd name="T105" fmla="*/ 2147483647 h 405"/>
              <a:gd name="T106" fmla="*/ 2147483647 w 207"/>
              <a:gd name="T107" fmla="*/ 2147483647 h 405"/>
              <a:gd name="T108" fmla="*/ 2147483647 w 207"/>
              <a:gd name="T109" fmla="*/ 2147483647 h 405"/>
              <a:gd name="T110" fmla="*/ 2147483647 w 207"/>
              <a:gd name="T111" fmla="*/ 2147483647 h 405"/>
              <a:gd name="T112" fmla="*/ 2147483647 w 207"/>
              <a:gd name="T113" fmla="*/ 2147483647 h 405"/>
              <a:gd name="T114" fmla="*/ 2147483647 w 207"/>
              <a:gd name="T115" fmla="*/ 2147483647 h 4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7"/>
              <a:gd name="T175" fmla="*/ 0 h 405"/>
              <a:gd name="T176" fmla="*/ 207 w 207"/>
              <a:gd name="T177" fmla="*/ 405 h 4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7" h="405">
                <a:moveTo>
                  <a:pt x="12" y="225"/>
                </a:moveTo>
                <a:lnTo>
                  <a:pt x="10" y="218"/>
                </a:lnTo>
                <a:lnTo>
                  <a:pt x="17" y="216"/>
                </a:lnTo>
                <a:lnTo>
                  <a:pt x="22" y="210"/>
                </a:lnTo>
                <a:lnTo>
                  <a:pt x="27" y="203"/>
                </a:lnTo>
                <a:lnTo>
                  <a:pt x="30" y="195"/>
                </a:lnTo>
                <a:lnTo>
                  <a:pt x="32" y="189"/>
                </a:lnTo>
                <a:lnTo>
                  <a:pt x="35" y="181"/>
                </a:lnTo>
                <a:lnTo>
                  <a:pt x="38" y="176"/>
                </a:lnTo>
                <a:lnTo>
                  <a:pt x="40" y="169"/>
                </a:lnTo>
                <a:lnTo>
                  <a:pt x="42" y="165"/>
                </a:lnTo>
                <a:lnTo>
                  <a:pt x="45" y="160"/>
                </a:lnTo>
                <a:lnTo>
                  <a:pt x="45" y="157"/>
                </a:lnTo>
                <a:lnTo>
                  <a:pt x="44" y="151"/>
                </a:lnTo>
                <a:lnTo>
                  <a:pt x="47" y="144"/>
                </a:lnTo>
                <a:lnTo>
                  <a:pt x="49" y="137"/>
                </a:lnTo>
                <a:lnTo>
                  <a:pt x="51" y="130"/>
                </a:lnTo>
                <a:lnTo>
                  <a:pt x="51" y="129"/>
                </a:lnTo>
                <a:lnTo>
                  <a:pt x="53" y="121"/>
                </a:lnTo>
                <a:lnTo>
                  <a:pt x="58" y="119"/>
                </a:lnTo>
                <a:lnTo>
                  <a:pt x="60" y="115"/>
                </a:lnTo>
                <a:lnTo>
                  <a:pt x="59" y="108"/>
                </a:lnTo>
                <a:lnTo>
                  <a:pt x="56" y="115"/>
                </a:lnTo>
                <a:lnTo>
                  <a:pt x="57" y="107"/>
                </a:lnTo>
                <a:lnTo>
                  <a:pt x="61" y="95"/>
                </a:lnTo>
                <a:lnTo>
                  <a:pt x="62" y="89"/>
                </a:lnTo>
                <a:lnTo>
                  <a:pt x="61" y="82"/>
                </a:lnTo>
                <a:lnTo>
                  <a:pt x="63" y="79"/>
                </a:lnTo>
                <a:lnTo>
                  <a:pt x="60" y="76"/>
                </a:lnTo>
                <a:lnTo>
                  <a:pt x="58" y="68"/>
                </a:lnTo>
                <a:lnTo>
                  <a:pt x="58" y="64"/>
                </a:lnTo>
                <a:lnTo>
                  <a:pt x="56" y="57"/>
                </a:lnTo>
                <a:lnTo>
                  <a:pt x="57" y="55"/>
                </a:lnTo>
                <a:lnTo>
                  <a:pt x="57" y="49"/>
                </a:lnTo>
                <a:lnTo>
                  <a:pt x="56" y="42"/>
                </a:lnTo>
                <a:lnTo>
                  <a:pt x="55" y="38"/>
                </a:lnTo>
                <a:lnTo>
                  <a:pt x="56" y="36"/>
                </a:lnTo>
                <a:lnTo>
                  <a:pt x="60" y="35"/>
                </a:lnTo>
                <a:lnTo>
                  <a:pt x="56" y="35"/>
                </a:lnTo>
                <a:lnTo>
                  <a:pt x="54" y="36"/>
                </a:lnTo>
                <a:lnTo>
                  <a:pt x="53" y="30"/>
                </a:lnTo>
                <a:lnTo>
                  <a:pt x="54" y="24"/>
                </a:lnTo>
                <a:lnTo>
                  <a:pt x="60" y="18"/>
                </a:lnTo>
                <a:lnTo>
                  <a:pt x="61" y="16"/>
                </a:lnTo>
                <a:lnTo>
                  <a:pt x="67" y="9"/>
                </a:lnTo>
                <a:lnTo>
                  <a:pt x="68" y="9"/>
                </a:lnTo>
                <a:lnTo>
                  <a:pt x="74" y="8"/>
                </a:lnTo>
                <a:lnTo>
                  <a:pt x="81" y="7"/>
                </a:lnTo>
                <a:lnTo>
                  <a:pt x="86" y="6"/>
                </a:lnTo>
                <a:lnTo>
                  <a:pt x="93" y="2"/>
                </a:lnTo>
                <a:lnTo>
                  <a:pt x="94" y="0"/>
                </a:lnTo>
                <a:lnTo>
                  <a:pt x="95" y="8"/>
                </a:lnTo>
                <a:lnTo>
                  <a:pt x="101" y="8"/>
                </a:lnTo>
                <a:lnTo>
                  <a:pt x="95" y="15"/>
                </a:lnTo>
                <a:lnTo>
                  <a:pt x="92" y="22"/>
                </a:lnTo>
                <a:lnTo>
                  <a:pt x="92" y="23"/>
                </a:lnTo>
                <a:lnTo>
                  <a:pt x="93" y="23"/>
                </a:lnTo>
                <a:lnTo>
                  <a:pt x="94" y="26"/>
                </a:lnTo>
                <a:lnTo>
                  <a:pt x="101" y="26"/>
                </a:lnTo>
                <a:lnTo>
                  <a:pt x="108" y="22"/>
                </a:lnTo>
                <a:lnTo>
                  <a:pt x="113" y="23"/>
                </a:lnTo>
                <a:lnTo>
                  <a:pt x="120" y="20"/>
                </a:lnTo>
                <a:lnTo>
                  <a:pt x="125" y="22"/>
                </a:lnTo>
                <a:lnTo>
                  <a:pt x="132" y="25"/>
                </a:lnTo>
                <a:lnTo>
                  <a:pt x="137" y="27"/>
                </a:lnTo>
                <a:lnTo>
                  <a:pt x="144" y="25"/>
                </a:lnTo>
                <a:lnTo>
                  <a:pt x="149" y="22"/>
                </a:lnTo>
                <a:lnTo>
                  <a:pt x="150" y="22"/>
                </a:lnTo>
                <a:lnTo>
                  <a:pt x="152" y="15"/>
                </a:lnTo>
                <a:lnTo>
                  <a:pt x="158" y="16"/>
                </a:lnTo>
                <a:lnTo>
                  <a:pt x="164" y="15"/>
                </a:lnTo>
                <a:lnTo>
                  <a:pt x="166" y="16"/>
                </a:lnTo>
                <a:lnTo>
                  <a:pt x="172" y="17"/>
                </a:lnTo>
                <a:lnTo>
                  <a:pt x="178" y="17"/>
                </a:lnTo>
                <a:lnTo>
                  <a:pt x="184" y="17"/>
                </a:lnTo>
                <a:lnTo>
                  <a:pt x="191" y="22"/>
                </a:lnTo>
                <a:lnTo>
                  <a:pt x="187" y="30"/>
                </a:lnTo>
                <a:lnTo>
                  <a:pt x="186" y="33"/>
                </a:lnTo>
                <a:lnTo>
                  <a:pt x="194" y="38"/>
                </a:lnTo>
                <a:lnTo>
                  <a:pt x="199" y="38"/>
                </a:lnTo>
                <a:lnTo>
                  <a:pt x="205" y="43"/>
                </a:lnTo>
                <a:lnTo>
                  <a:pt x="207" y="47"/>
                </a:lnTo>
                <a:lnTo>
                  <a:pt x="202" y="52"/>
                </a:lnTo>
                <a:lnTo>
                  <a:pt x="199" y="59"/>
                </a:lnTo>
                <a:lnTo>
                  <a:pt x="193" y="64"/>
                </a:lnTo>
                <a:lnTo>
                  <a:pt x="189" y="67"/>
                </a:lnTo>
                <a:lnTo>
                  <a:pt x="183" y="72"/>
                </a:lnTo>
                <a:lnTo>
                  <a:pt x="177" y="74"/>
                </a:lnTo>
                <a:lnTo>
                  <a:pt x="172" y="81"/>
                </a:lnTo>
                <a:lnTo>
                  <a:pt x="169" y="87"/>
                </a:lnTo>
                <a:lnTo>
                  <a:pt x="168" y="88"/>
                </a:lnTo>
                <a:lnTo>
                  <a:pt x="163" y="88"/>
                </a:lnTo>
                <a:lnTo>
                  <a:pt x="163" y="89"/>
                </a:lnTo>
                <a:lnTo>
                  <a:pt x="162" y="89"/>
                </a:lnTo>
                <a:lnTo>
                  <a:pt x="163" y="90"/>
                </a:lnTo>
                <a:lnTo>
                  <a:pt x="166" y="98"/>
                </a:lnTo>
                <a:lnTo>
                  <a:pt x="168" y="102"/>
                </a:lnTo>
                <a:lnTo>
                  <a:pt x="167" y="108"/>
                </a:lnTo>
                <a:lnTo>
                  <a:pt x="167" y="115"/>
                </a:lnTo>
                <a:lnTo>
                  <a:pt x="166" y="122"/>
                </a:lnTo>
                <a:lnTo>
                  <a:pt x="166" y="130"/>
                </a:lnTo>
                <a:lnTo>
                  <a:pt x="164" y="137"/>
                </a:lnTo>
                <a:lnTo>
                  <a:pt x="166" y="144"/>
                </a:lnTo>
                <a:lnTo>
                  <a:pt x="162" y="147"/>
                </a:lnTo>
                <a:lnTo>
                  <a:pt x="156" y="149"/>
                </a:lnTo>
                <a:lnTo>
                  <a:pt x="152" y="155"/>
                </a:lnTo>
                <a:lnTo>
                  <a:pt x="157" y="162"/>
                </a:lnTo>
                <a:lnTo>
                  <a:pt x="159" y="169"/>
                </a:lnTo>
                <a:lnTo>
                  <a:pt x="157" y="176"/>
                </a:lnTo>
                <a:lnTo>
                  <a:pt x="154" y="183"/>
                </a:lnTo>
                <a:lnTo>
                  <a:pt x="152" y="183"/>
                </a:lnTo>
                <a:lnTo>
                  <a:pt x="152" y="184"/>
                </a:lnTo>
                <a:lnTo>
                  <a:pt x="151" y="191"/>
                </a:lnTo>
                <a:lnTo>
                  <a:pt x="149" y="195"/>
                </a:lnTo>
                <a:lnTo>
                  <a:pt x="147" y="195"/>
                </a:lnTo>
                <a:lnTo>
                  <a:pt x="141" y="195"/>
                </a:lnTo>
                <a:lnTo>
                  <a:pt x="135" y="195"/>
                </a:lnTo>
                <a:lnTo>
                  <a:pt x="128" y="196"/>
                </a:lnTo>
                <a:lnTo>
                  <a:pt x="122" y="195"/>
                </a:lnTo>
                <a:lnTo>
                  <a:pt x="119" y="195"/>
                </a:lnTo>
                <a:lnTo>
                  <a:pt x="123" y="202"/>
                </a:lnTo>
                <a:lnTo>
                  <a:pt x="127" y="209"/>
                </a:lnTo>
                <a:lnTo>
                  <a:pt x="133" y="211"/>
                </a:lnTo>
                <a:lnTo>
                  <a:pt x="131" y="218"/>
                </a:lnTo>
                <a:lnTo>
                  <a:pt x="132" y="219"/>
                </a:lnTo>
                <a:lnTo>
                  <a:pt x="135" y="226"/>
                </a:lnTo>
                <a:lnTo>
                  <a:pt x="135" y="227"/>
                </a:lnTo>
                <a:lnTo>
                  <a:pt x="138" y="233"/>
                </a:lnTo>
                <a:lnTo>
                  <a:pt x="144" y="239"/>
                </a:lnTo>
                <a:lnTo>
                  <a:pt x="145" y="237"/>
                </a:lnTo>
                <a:lnTo>
                  <a:pt x="149" y="245"/>
                </a:lnTo>
                <a:lnTo>
                  <a:pt x="150" y="245"/>
                </a:lnTo>
                <a:lnTo>
                  <a:pt x="146" y="253"/>
                </a:lnTo>
                <a:lnTo>
                  <a:pt x="145" y="254"/>
                </a:lnTo>
                <a:lnTo>
                  <a:pt x="145" y="257"/>
                </a:lnTo>
                <a:lnTo>
                  <a:pt x="142" y="260"/>
                </a:lnTo>
                <a:lnTo>
                  <a:pt x="136" y="266"/>
                </a:lnTo>
                <a:lnTo>
                  <a:pt x="135" y="267"/>
                </a:lnTo>
                <a:lnTo>
                  <a:pt x="131" y="274"/>
                </a:lnTo>
                <a:lnTo>
                  <a:pt x="129" y="281"/>
                </a:lnTo>
                <a:lnTo>
                  <a:pt x="126" y="286"/>
                </a:lnTo>
                <a:lnTo>
                  <a:pt x="126" y="289"/>
                </a:lnTo>
                <a:lnTo>
                  <a:pt x="127" y="289"/>
                </a:lnTo>
                <a:lnTo>
                  <a:pt x="125" y="292"/>
                </a:lnTo>
                <a:lnTo>
                  <a:pt x="129" y="297"/>
                </a:lnTo>
                <a:lnTo>
                  <a:pt x="134" y="302"/>
                </a:lnTo>
                <a:lnTo>
                  <a:pt x="137" y="310"/>
                </a:lnTo>
                <a:lnTo>
                  <a:pt x="138" y="312"/>
                </a:lnTo>
                <a:lnTo>
                  <a:pt x="144" y="310"/>
                </a:lnTo>
                <a:lnTo>
                  <a:pt x="147" y="310"/>
                </a:lnTo>
                <a:lnTo>
                  <a:pt x="145" y="316"/>
                </a:lnTo>
                <a:lnTo>
                  <a:pt x="143" y="324"/>
                </a:lnTo>
                <a:lnTo>
                  <a:pt x="137" y="323"/>
                </a:lnTo>
                <a:lnTo>
                  <a:pt x="131" y="326"/>
                </a:lnTo>
                <a:lnTo>
                  <a:pt x="127" y="329"/>
                </a:lnTo>
                <a:lnTo>
                  <a:pt x="127" y="332"/>
                </a:lnTo>
                <a:lnTo>
                  <a:pt x="124" y="338"/>
                </a:lnTo>
                <a:lnTo>
                  <a:pt x="118" y="345"/>
                </a:lnTo>
                <a:lnTo>
                  <a:pt x="115" y="352"/>
                </a:lnTo>
                <a:lnTo>
                  <a:pt x="112" y="358"/>
                </a:lnTo>
                <a:lnTo>
                  <a:pt x="110" y="362"/>
                </a:lnTo>
                <a:lnTo>
                  <a:pt x="110" y="363"/>
                </a:lnTo>
                <a:lnTo>
                  <a:pt x="113" y="371"/>
                </a:lnTo>
                <a:lnTo>
                  <a:pt x="114" y="377"/>
                </a:lnTo>
                <a:lnTo>
                  <a:pt x="115" y="385"/>
                </a:lnTo>
                <a:lnTo>
                  <a:pt x="114" y="385"/>
                </a:lnTo>
                <a:lnTo>
                  <a:pt x="115" y="389"/>
                </a:lnTo>
                <a:lnTo>
                  <a:pt x="108" y="393"/>
                </a:lnTo>
                <a:lnTo>
                  <a:pt x="96" y="401"/>
                </a:lnTo>
                <a:lnTo>
                  <a:pt x="91" y="402"/>
                </a:lnTo>
                <a:lnTo>
                  <a:pt x="85" y="405"/>
                </a:lnTo>
                <a:lnTo>
                  <a:pt x="80" y="403"/>
                </a:lnTo>
                <a:lnTo>
                  <a:pt x="73" y="399"/>
                </a:lnTo>
                <a:lnTo>
                  <a:pt x="66" y="398"/>
                </a:lnTo>
                <a:lnTo>
                  <a:pt x="61" y="398"/>
                </a:lnTo>
                <a:lnTo>
                  <a:pt x="54" y="398"/>
                </a:lnTo>
                <a:lnTo>
                  <a:pt x="49" y="394"/>
                </a:lnTo>
                <a:lnTo>
                  <a:pt x="50" y="394"/>
                </a:lnTo>
                <a:lnTo>
                  <a:pt x="49" y="394"/>
                </a:lnTo>
                <a:lnTo>
                  <a:pt x="42" y="396"/>
                </a:lnTo>
                <a:lnTo>
                  <a:pt x="35" y="398"/>
                </a:lnTo>
                <a:lnTo>
                  <a:pt x="30" y="401"/>
                </a:lnTo>
                <a:lnTo>
                  <a:pt x="23" y="405"/>
                </a:lnTo>
                <a:lnTo>
                  <a:pt x="23" y="398"/>
                </a:lnTo>
                <a:lnTo>
                  <a:pt x="26" y="391"/>
                </a:lnTo>
                <a:lnTo>
                  <a:pt x="29" y="385"/>
                </a:lnTo>
                <a:lnTo>
                  <a:pt x="30" y="379"/>
                </a:lnTo>
                <a:lnTo>
                  <a:pt x="33" y="372"/>
                </a:lnTo>
                <a:lnTo>
                  <a:pt x="34" y="371"/>
                </a:lnTo>
                <a:lnTo>
                  <a:pt x="35" y="363"/>
                </a:lnTo>
                <a:lnTo>
                  <a:pt x="34" y="357"/>
                </a:lnTo>
                <a:lnTo>
                  <a:pt x="35" y="350"/>
                </a:lnTo>
                <a:lnTo>
                  <a:pt x="37" y="348"/>
                </a:lnTo>
                <a:lnTo>
                  <a:pt x="36" y="341"/>
                </a:lnTo>
                <a:lnTo>
                  <a:pt x="36" y="333"/>
                </a:lnTo>
                <a:lnTo>
                  <a:pt x="33" y="331"/>
                </a:lnTo>
                <a:lnTo>
                  <a:pt x="35" y="323"/>
                </a:lnTo>
                <a:lnTo>
                  <a:pt x="37" y="316"/>
                </a:lnTo>
                <a:lnTo>
                  <a:pt x="39" y="310"/>
                </a:lnTo>
                <a:lnTo>
                  <a:pt x="39" y="302"/>
                </a:lnTo>
                <a:lnTo>
                  <a:pt x="38" y="296"/>
                </a:lnTo>
                <a:lnTo>
                  <a:pt x="35" y="289"/>
                </a:lnTo>
                <a:lnTo>
                  <a:pt x="38" y="296"/>
                </a:lnTo>
                <a:lnTo>
                  <a:pt x="44" y="289"/>
                </a:lnTo>
                <a:lnTo>
                  <a:pt x="44" y="282"/>
                </a:lnTo>
                <a:lnTo>
                  <a:pt x="43" y="282"/>
                </a:lnTo>
                <a:lnTo>
                  <a:pt x="38" y="289"/>
                </a:lnTo>
                <a:lnTo>
                  <a:pt x="33" y="285"/>
                </a:lnTo>
                <a:lnTo>
                  <a:pt x="27" y="290"/>
                </a:lnTo>
                <a:lnTo>
                  <a:pt x="21" y="292"/>
                </a:lnTo>
                <a:lnTo>
                  <a:pt x="15" y="293"/>
                </a:lnTo>
                <a:lnTo>
                  <a:pt x="17" y="286"/>
                </a:lnTo>
                <a:lnTo>
                  <a:pt x="17" y="281"/>
                </a:lnTo>
                <a:lnTo>
                  <a:pt x="18" y="273"/>
                </a:lnTo>
                <a:lnTo>
                  <a:pt x="25" y="276"/>
                </a:lnTo>
                <a:lnTo>
                  <a:pt x="27" y="269"/>
                </a:lnTo>
                <a:lnTo>
                  <a:pt x="33" y="266"/>
                </a:lnTo>
                <a:lnTo>
                  <a:pt x="32" y="260"/>
                </a:lnTo>
                <a:lnTo>
                  <a:pt x="30" y="253"/>
                </a:lnTo>
                <a:lnTo>
                  <a:pt x="31" y="251"/>
                </a:lnTo>
                <a:lnTo>
                  <a:pt x="27" y="258"/>
                </a:lnTo>
                <a:lnTo>
                  <a:pt x="23" y="265"/>
                </a:lnTo>
                <a:lnTo>
                  <a:pt x="18" y="272"/>
                </a:lnTo>
                <a:lnTo>
                  <a:pt x="12" y="272"/>
                </a:lnTo>
                <a:lnTo>
                  <a:pt x="5" y="272"/>
                </a:lnTo>
                <a:lnTo>
                  <a:pt x="0" y="265"/>
                </a:lnTo>
                <a:lnTo>
                  <a:pt x="3" y="258"/>
                </a:lnTo>
                <a:lnTo>
                  <a:pt x="6" y="251"/>
                </a:lnTo>
                <a:lnTo>
                  <a:pt x="6" y="243"/>
                </a:lnTo>
                <a:lnTo>
                  <a:pt x="7" y="237"/>
                </a:lnTo>
                <a:lnTo>
                  <a:pt x="12" y="231"/>
                </a:lnTo>
                <a:lnTo>
                  <a:pt x="12" y="22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4" name="Freeform 586"/>
          <p:cNvSpPr>
            <a:spLocks/>
          </p:cNvSpPr>
          <p:nvPr/>
        </p:nvSpPr>
        <p:spPr bwMode="auto">
          <a:xfrm>
            <a:off x="4152900" y="4343400"/>
            <a:ext cx="131763" cy="238125"/>
          </a:xfrm>
          <a:custGeom>
            <a:avLst/>
            <a:gdLst>
              <a:gd name="T0" fmla="*/ 0 w 280"/>
              <a:gd name="T1" fmla="*/ 2147483647 h 508"/>
              <a:gd name="T2" fmla="*/ 2147483647 w 280"/>
              <a:gd name="T3" fmla="*/ 2147483647 h 508"/>
              <a:gd name="T4" fmla="*/ 2147483647 w 280"/>
              <a:gd name="T5" fmla="*/ 2147483647 h 508"/>
              <a:gd name="T6" fmla="*/ 2147483647 w 280"/>
              <a:gd name="T7" fmla="*/ 2147483647 h 508"/>
              <a:gd name="T8" fmla="*/ 2147483647 w 280"/>
              <a:gd name="T9" fmla="*/ 2147483647 h 508"/>
              <a:gd name="T10" fmla="*/ 2147483647 w 280"/>
              <a:gd name="T11" fmla="*/ 2147483647 h 508"/>
              <a:gd name="T12" fmla="*/ 2147483647 w 280"/>
              <a:gd name="T13" fmla="*/ 2147483647 h 508"/>
              <a:gd name="T14" fmla="*/ 2147483647 w 280"/>
              <a:gd name="T15" fmla="*/ 2147483647 h 508"/>
              <a:gd name="T16" fmla="*/ 2147483647 w 280"/>
              <a:gd name="T17" fmla="*/ 2147483647 h 508"/>
              <a:gd name="T18" fmla="*/ 2147483647 w 280"/>
              <a:gd name="T19" fmla="*/ 2147483647 h 508"/>
              <a:gd name="T20" fmla="*/ 2147483647 w 280"/>
              <a:gd name="T21" fmla="*/ 2147483647 h 508"/>
              <a:gd name="T22" fmla="*/ 2147483647 w 280"/>
              <a:gd name="T23" fmla="*/ 2147483647 h 508"/>
              <a:gd name="T24" fmla="*/ 2147483647 w 280"/>
              <a:gd name="T25" fmla="*/ 2147483647 h 508"/>
              <a:gd name="T26" fmla="*/ 2147483647 w 280"/>
              <a:gd name="T27" fmla="*/ 2147483647 h 508"/>
              <a:gd name="T28" fmla="*/ 2147483647 w 280"/>
              <a:gd name="T29" fmla="*/ 2147483647 h 508"/>
              <a:gd name="T30" fmla="*/ 2147483647 w 280"/>
              <a:gd name="T31" fmla="*/ 2147483647 h 508"/>
              <a:gd name="T32" fmla="*/ 2147483647 w 280"/>
              <a:gd name="T33" fmla="*/ 2147483647 h 508"/>
              <a:gd name="T34" fmla="*/ 2147483647 w 280"/>
              <a:gd name="T35" fmla="*/ 2147483647 h 508"/>
              <a:gd name="T36" fmla="*/ 2147483647 w 280"/>
              <a:gd name="T37" fmla="*/ 2147483647 h 508"/>
              <a:gd name="T38" fmla="*/ 2147483647 w 280"/>
              <a:gd name="T39" fmla="*/ 2147483647 h 508"/>
              <a:gd name="T40" fmla="*/ 2147483647 w 280"/>
              <a:gd name="T41" fmla="*/ 2147483647 h 508"/>
              <a:gd name="T42" fmla="*/ 2147483647 w 280"/>
              <a:gd name="T43" fmla="*/ 2147483647 h 508"/>
              <a:gd name="T44" fmla="*/ 2147483647 w 280"/>
              <a:gd name="T45" fmla="*/ 2147483647 h 508"/>
              <a:gd name="T46" fmla="*/ 2147483647 w 280"/>
              <a:gd name="T47" fmla="*/ 2147483647 h 508"/>
              <a:gd name="T48" fmla="*/ 2147483647 w 280"/>
              <a:gd name="T49" fmla="*/ 2147483647 h 508"/>
              <a:gd name="T50" fmla="*/ 2147483647 w 280"/>
              <a:gd name="T51" fmla="*/ 2147483647 h 508"/>
              <a:gd name="T52" fmla="*/ 2147483647 w 280"/>
              <a:gd name="T53" fmla="*/ 2147483647 h 508"/>
              <a:gd name="T54" fmla="*/ 2147483647 w 280"/>
              <a:gd name="T55" fmla="*/ 2147483647 h 508"/>
              <a:gd name="T56" fmla="*/ 2147483647 w 280"/>
              <a:gd name="T57" fmla="*/ 2147483647 h 508"/>
              <a:gd name="T58" fmla="*/ 2147483647 w 280"/>
              <a:gd name="T59" fmla="*/ 2147483647 h 508"/>
              <a:gd name="T60" fmla="*/ 2147483647 w 280"/>
              <a:gd name="T61" fmla="*/ 2147483647 h 508"/>
              <a:gd name="T62" fmla="*/ 2147483647 w 280"/>
              <a:gd name="T63" fmla="*/ 2147483647 h 508"/>
              <a:gd name="T64" fmla="*/ 2147483647 w 280"/>
              <a:gd name="T65" fmla="*/ 2147483647 h 508"/>
              <a:gd name="T66" fmla="*/ 2147483647 w 280"/>
              <a:gd name="T67" fmla="*/ 2147483647 h 508"/>
              <a:gd name="T68" fmla="*/ 2147483647 w 280"/>
              <a:gd name="T69" fmla="*/ 2147483647 h 508"/>
              <a:gd name="T70" fmla="*/ 2147483647 w 280"/>
              <a:gd name="T71" fmla="*/ 2147483647 h 508"/>
              <a:gd name="T72" fmla="*/ 2147483647 w 280"/>
              <a:gd name="T73" fmla="*/ 2147483647 h 508"/>
              <a:gd name="T74" fmla="*/ 2147483647 w 280"/>
              <a:gd name="T75" fmla="*/ 2147483647 h 508"/>
              <a:gd name="T76" fmla="*/ 2147483647 w 280"/>
              <a:gd name="T77" fmla="*/ 2147483647 h 508"/>
              <a:gd name="T78" fmla="*/ 2147483647 w 280"/>
              <a:gd name="T79" fmla="*/ 2147483647 h 508"/>
              <a:gd name="T80" fmla="*/ 2147483647 w 280"/>
              <a:gd name="T81" fmla="*/ 2147483647 h 508"/>
              <a:gd name="T82" fmla="*/ 2147483647 w 280"/>
              <a:gd name="T83" fmla="*/ 2147483647 h 508"/>
              <a:gd name="T84" fmla="*/ 2147483647 w 280"/>
              <a:gd name="T85" fmla="*/ 2147483647 h 508"/>
              <a:gd name="T86" fmla="*/ 2147483647 w 280"/>
              <a:gd name="T87" fmla="*/ 2147483647 h 508"/>
              <a:gd name="T88" fmla="*/ 2147483647 w 280"/>
              <a:gd name="T89" fmla="*/ 2147483647 h 508"/>
              <a:gd name="T90" fmla="*/ 2147483647 w 280"/>
              <a:gd name="T91" fmla="*/ 2147483647 h 508"/>
              <a:gd name="T92" fmla="*/ 2147483647 w 280"/>
              <a:gd name="T93" fmla="*/ 2147483647 h 508"/>
              <a:gd name="T94" fmla="*/ 2147483647 w 280"/>
              <a:gd name="T95" fmla="*/ 2147483647 h 508"/>
              <a:gd name="T96" fmla="*/ 2147483647 w 280"/>
              <a:gd name="T97" fmla="*/ 2147483647 h 508"/>
              <a:gd name="T98" fmla="*/ 2147483647 w 280"/>
              <a:gd name="T99" fmla="*/ 2147483647 h 508"/>
              <a:gd name="T100" fmla="*/ 2147483647 w 280"/>
              <a:gd name="T101" fmla="*/ 2147483647 h 508"/>
              <a:gd name="T102" fmla="*/ 2147483647 w 280"/>
              <a:gd name="T103" fmla="*/ 2147483647 h 508"/>
              <a:gd name="T104" fmla="*/ 2147483647 w 280"/>
              <a:gd name="T105" fmla="*/ 2147483647 h 508"/>
              <a:gd name="T106" fmla="*/ 2147483647 w 280"/>
              <a:gd name="T107" fmla="*/ 2147483647 h 508"/>
              <a:gd name="T108" fmla="*/ 2147483647 w 280"/>
              <a:gd name="T109" fmla="*/ 2147483647 h 508"/>
              <a:gd name="T110" fmla="*/ 2147483647 w 280"/>
              <a:gd name="T111" fmla="*/ 2147483647 h 508"/>
              <a:gd name="T112" fmla="*/ 2147483647 w 280"/>
              <a:gd name="T113" fmla="*/ 2147483647 h 508"/>
              <a:gd name="T114" fmla="*/ 2147483647 w 280"/>
              <a:gd name="T115" fmla="*/ 2147483647 h 508"/>
              <a:gd name="T116" fmla="*/ 2147483647 w 280"/>
              <a:gd name="T117" fmla="*/ 2147483647 h 508"/>
              <a:gd name="T118" fmla="*/ 2147483647 w 280"/>
              <a:gd name="T119" fmla="*/ 2147483647 h 508"/>
              <a:gd name="T120" fmla="*/ 2147483647 w 280"/>
              <a:gd name="T121" fmla="*/ 2147483647 h 508"/>
              <a:gd name="T122" fmla="*/ 2147483647 w 280"/>
              <a:gd name="T123" fmla="*/ 2147483647 h 50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0"/>
              <a:gd name="T187" fmla="*/ 0 h 508"/>
              <a:gd name="T188" fmla="*/ 280 w 280"/>
              <a:gd name="T189" fmla="*/ 508 h 50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0" h="508">
                <a:moveTo>
                  <a:pt x="5" y="387"/>
                </a:moveTo>
                <a:lnTo>
                  <a:pt x="4" y="381"/>
                </a:lnTo>
                <a:lnTo>
                  <a:pt x="2" y="374"/>
                </a:lnTo>
                <a:lnTo>
                  <a:pt x="0" y="367"/>
                </a:lnTo>
                <a:lnTo>
                  <a:pt x="0" y="360"/>
                </a:lnTo>
                <a:lnTo>
                  <a:pt x="2" y="353"/>
                </a:lnTo>
                <a:lnTo>
                  <a:pt x="0" y="346"/>
                </a:lnTo>
                <a:lnTo>
                  <a:pt x="2" y="339"/>
                </a:lnTo>
                <a:lnTo>
                  <a:pt x="5" y="334"/>
                </a:lnTo>
                <a:lnTo>
                  <a:pt x="9" y="326"/>
                </a:lnTo>
                <a:lnTo>
                  <a:pt x="9" y="325"/>
                </a:lnTo>
                <a:lnTo>
                  <a:pt x="15" y="317"/>
                </a:lnTo>
                <a:lnTo>
                  <a:pt x="17" y="309"/>
                </a:lnTo>
                <a:lnTo>
                  <a:pt x="17" y="303"/>
                </a:lnTo>
                <a:lnTo>
                  <a:pt x="19" y="295"/>
                </a:lnTo>
                <a:lnTo>
                  <a:pt x="20" y="288"/>
                </a:lnTo>
                <a:lnTo>
                  <a:pt x="20" y="280"/>
                </a:lnTo>
                <a:lnTo>
                  <a:pt x="23" y="273"/>
                </a:lnTo>
                <a:lnTo>
                  <a:pt x="24" y="270"/>
                </a:lnTo>
                <a:lnTo>
                  <a:pt x="27" y="262"/>
                </a:lnTo>
                <a:lnTo>
                  <a:pt x="29" y="256"/>
                </a:lnTo>
                <a:lnTo>
                  <a:pt x="32" y="254"/>
                </a:lnTo>
                <a:lnTo>
                  <a:pt x="34" y="252"/>
                </a:lnTo>
                <a:lnTo>
                  <a:pt x="36" y="248"/>
                </a:lnTo>
                <a:lnTo>
                  <a:pt x="41" y="246"/>
                </a:lnTo>
                <a:lnTo>
                  <a:pt x="41" y="239"/>
                </a:lnTo>
                <a:lnTo>
                  <a:pt x="47" y="234"/>
                </a:lnTo>
                <a:lnTo>
                  <a:pt x="47" y="228"/>
                </a:lnTo>
                <a:lnTo>
                  <a:pt x="46" y="221"/>
                </a:lnTo>
                <a:lnTo>
                  <a:pt x="46" y="213"/>
                </a:lnTo>
                <a:lnTo>
                  <a:pt x="45" y="207"/>
                </a:lnTo>
                <a:lnTo>
                  <a:pt x="44" y="200"/>
                </a:lnTo>
                <a:lnTo>
                  <a:pt x="43" y="192"/>
                </a:lnTo>
                <a:lnTo>
                  <a:pt x="42" y="188"/>
                </a:lnTo>
                <a:lnTo>
                  <a:pt x="40" y="188"/>
                </a:lnTo>
                <a:lnTo>
                  <a:pt x="41" y="182"/>
                </a:lnTo>
                <a:lnTo>
                  <a:pt x="39" y="175"/>
                </a:lnTo>
                <a:lnTo>
                  <a:pt x="37" y="169"/>
                </a:lnTo>
                <a:lnTo>
                  <a:pt x="32" y="165"/>
                </a:lnTo>
                <a:lnTo>
                  <a:pt x="33" y="158"/>
                </a:lnTo>
                <a:lnTo>
                  <a:pt x="36" y="152"/>
                </a:lnTo>
                <a:lnTo>
                  <a:pt x="35" y="147"/>
                </a:lnTo>
                <a:lnTo>
                  <a:pt x="37" y="139"/>
                </a:lnTo>
                <a:lnTo>
                  <a:pt x="37" y="132"/>
                </a:lnTo>
                <a:lnTo>
                  <a:pt x="36" y="132"/>
                </a:lnTo>
                <a:lnTo>
                  <a:pt x="32" y="126"/>
                </a:lnTo>
                <a:lnTo>
                  <a:pt x="33" y="118"/>
                </a:lnTo>
                <a:lnTo>
                  <a:pt x="30" y="112"/>
                </a:lnTo>
                <a:lnTo>
                  <a:pt x="33" y="105"/>
                </a:lnTo>
                <a:lnTo>
                  <a:pt x="32" y="97"/>
                </a:lnTo>
                <a:lnTo>
                  <a:pt x="32" y="92"/>
                </a:lnTo>
                <a:lnTo>
                  <a:pt x="30" y="88"/>
                </a:lnTo>
                <a:lnTo>
                  <a:pt x="30" y="83"/>
                </a:lnTo>
                <a:lnTo>
                  <a:pt x="30" y="76"/>
                </a:lnTo>
                <a:lnTo>
                  <a:pt x="29" y="69"/>
                </a:lnTo>
                <a:lnTo>
                  <a:pt x="27" y="62"/>
                </a:lnTo>
                <a:lnTo>
                  <a:pt x="26" y="55"/>
                </a:lnTo>
                <a:lnTo>
                  <a:pt x="24" y="48"/>
                </a:lnTo>
                <a:lnTo>
                  <a:pt x="21" y="43"/>
                </a:lnTo>
                <a:lnTo>
                  <a:pt x="21" y="36"/>
                </a:lnTo>
                <a:lnTo>
                  <a:pt x="23" y="32"/>
                </a:lnTo>
                <a:lnTo>
                  <a:pt x="25" y="26"/>
                </a:lnTo>
                <a:lnTo>
                  <a:pt x="28" y="19"/>
                </a:lnTo>
                <a:lnTo>
                  <a:pt x="28" y="12"/>
                </a:lnTo>
                <a:lnTo>
                  <a:pt x="34" y="12"/>
                </a:lnTo>
                <a:lnTo>
                  <a:pt x="39" y="13"/>
                </a:lnTo>
                <a:lnTo>
                  <a:pt x="45" y="12"/>
                </a:lnTo>
                <a:lnTo>
                  <a:pt x="51" y="13"/>
                </a:lnTo>
                <a:lnTo>
                  <a:pt x="104" y="13"/>
                </a:lnTo>
                <a:lnTo>
                  <a:pt x="110" y="10"/>
                </a:lnTo>
                <a:lnTo>
                  <a:pt x="117" y="10"/>
                </a:lnTo>
                <a:lnTo>
                  <a:pt x="124" y="13"/>
                </a:lnTo>
                <a:lnTo>
                  <a:pt x="137" y="13"/>
                </a:lnTo>
                <a:lnTo>
                  <a:pt x="138" y="11"/>
                </a:lnTo>
                <a:lnTo>
                  <a:pt x="144" y="12"/>
                </a:lnTo>
                <a:lnTo>
                  <a:pt x="150" y="14"/>
                </a:lnTo>
                <a:lnTo>
                  <a:pt x="157" y="13"/>
                </a:lnTo>
                <a:lnTo>
                  <a:pt x="164" y="13"/>
                </a:lnTo>
                <a:lnTo>
                  <a:pt x="167" y="19"/>
                </a:lnTo>
                <a:lnTo>
                  <a:pt x="168" y="19"/>
                </a:lnTo>
                <a:lnTo>
                  <a:pt x="174" y="13"/>
                </a:lnTo>
                <a:lnTo>
                  <a:pt x="177" y="11"/>
                </a:lnTo>
                <a:lnTo>
                  <a:pt x="184" y="6"/>
                </a:lnTo>
                <a:lnTo>
                  <a:pt x="189" y="3"/>
                </a:lnTo>
                <a:lnTo>
                  <a:pt x="191" y="0"/>
                </a:lnTo>
                <a:lnTo>
                  <a:pt x="197" y="2"/>
                </a:lnTo>
                <a:lnTo>
                  <a:pt x="200" y="5"/>
                </a:lnTo>
                <a:lnTo>
                  <a:pt x="206" y="5"/>
                </a:lnTo>
                <a:lnTo>
                  <a:pt x="208" y="6"/>
                </a:lnTo>
                <a:lnTo>
                  <a:pt x="208" y="13"/>
                </a:lnTo>
                <a:lnTo>
                  <a:pt x="206" y="15"/>
                </a:lnTo>
                <a:lnTo>
                  <a:pt x="205" y="22"/>
                </a:lnTo>
                <a:lnTo>
                  <a:pt x="203" y="29"/>
                </a:lnTo>
                <a:lnTo>
                  <a:pt x="201" y="36"/>
                </a:lnTo>
                <a:lnTo>
                  <a:pt x="201" y="37"/>
                </a:lnTo>
                <a:lnTo>
                  <a:pt x="205" y="44"/>
                </a:lnTo>
                <a:lnTo>
                  <a:pt x="207" y="44"/>
                </a:lnTo>
                <a:lnTo>
                  <a:pt x="214" y="50"/>
                </a:lnTo>
                <a:lnTo>
                  <a:pt x="216" y="53"/>
                </a:lnTo>
                <a:lnTo>
                  <a:pt x="219" y="60"/>
                </a:lnTo>
                <a:lnTo>
                  <a:pt x="225" y="62"/>
                </a:lnTo>
                <a:lnTo>
                  <a:pt x="231" y="67"/>
                </a:lnTo>
                <a:lnTo>
                  <a:pt x="230" y="70"/>
                </a:lnTo>
                <a:lnTo>
                  <a:pt x="228" y="76"/>
                </a:lnTo>
                <a:lnTo>
                  <a:pt x="228" y="81"/>
                </a:lnTo>
                <a:lnTo>
                  <a:pt x="231" y="88"/>
                </a:lnTo>
                <a:lnTo>
                  <a:pt x="228" y="92"/>
                </a:lnTo>
                <a:lnTo>
                  <a:pt x="227" y="97"/>
                </a:lnTo>
                <a:lnTo>
                  <a:pt x="228" y="104"/>
                </a:lnTo>
                <a:lnTo>
                  <a:pt x="226" y="112"/>
                </a:lnTo>
                <a:lnTo>
                  <a:pt x="227" y="118"/>
                </a:lnTo>
                <a:lnTo>
                  <a:pt x="228" y="125"/>
                </a:lnTo>
                <a:lnTo>
                  <a:pt x="222" y="126"/>
                </a:lnTo>
                <a:lnTo>
                  <a:pt x="223" y="132"/>
                </a:lnTo>
                <a:lnTo>
                  <a:pt x="220" y="136"/>
                </a:lnTo>
                <a:lnTo>
                  <a:pt x="225" y="136"/>
                </a:lnTo>
                <a:lnTo>
                  <a:pt x="231" y="131"/>
                </a:lnTo>
                <a:lnTo>
                  <a:pt x="237" y="135"/>
                </a:lnTo>
                <a:lnTo>
                  <a:pt x="241" y="141"/>
                </a:lnTo>
                <a:lnTo>
                  <a:pt x="238" y="148"/>
                </a:lnTo>
                <a:lnTo>
                  <a:pt x="238" y="155"/>
                </a:lnTo>
                <a:lnTo>
                  <a:pt x="235" y="161"/>
                </a:lnTo>
                <a:lnTo>
                  <a:pt x="233" y="168"/>
                </a:lnTo>
                <a:lnTo>
                  <a:pt x="236" y="175"/>
                </a:lnTo>
                <a:lnTo>
                  <a:pt x="237" y="183"/>
                </a:lnTo>
                <a:lnTo>
                  <a:pt x="236" y="185"/>
                </a:lnTo>
                <a:lnTo>
                  <a:pt x="235" y="186"/>
                </a:lnTo>
                <a:lnTo>
                  <a:pt x="229" y="190"/>
                </a:lnTo>
                <a:lnTo>
                  <a:pt x="230" y="192"/>
                </a:lnTo>
                <a:lnTo>
                  <a:pt x="232" y="199"/>
                </a:lnTo>
                <a:lnTo>
                  <a:pt x="238" y="205"/>
                </a:lnTo>
                <a:lnTo>
                  <a:pt x="245" y="209"/>
                </a:lnTo>
                <a:lnTo>
                  <a:pt x="247" y="216"/>
                </a:lnTo>
                <a:lnTo>
                  <a:pt x="251" y="223"/>
                </a:lnTo>
                <a:lnTo>
                  <a:pt x="245" y="230"/>
                </a:lnTo>
                <a:lnTo>
                  <a:pt x="244" y="237"/>
                </a:lnTo>
                <a:lnTo>
                  <a:pt x="243" y="244"/>
                </a:lnTo>
                <a:lnTo>
                  <a:pt x="244" y="250"/>
                </a:lnTo>
                <a:lnTo>
                  <a:pt x="244" y="257"/>
                </a:lnTo>
                <a:lnTo>
                  <a:pt x="244" y="269"/>
                </a:lnTo>
                <a:lnTo>
                  <a:pt x="242" y="276"/>
                </a:lnTo>
                <a:lnTo>
                  <a:pt x="237" y="282"/>
                </a:lnTo>
                <a:lnTo>
                  <a:pt x="237" y="290"/>
                </a:lnTo>
                <a:lnTo>
                  <a:pt x="239" y="297"/>
                </a:lnTo>
                <a:lnTo>
                  <a:pt x="246" y="300"/>
                </a:lnTo>
                <a:lnTo>
                  <a:pt x="247" y="305"/>
                </a:lnTo>
                <a:lnTo>
                  <a:pt x="245" y="312"/>
                </a:lnTo>
                <a:lnTo>
                  <a:pt x="244" y="319"/>
                </a:lnTo>
                <a:lnTo>
                  <a:pt x="243" y="326"/>
                </a:lnTo>
                <a:lnTo>
                  <a:pt x="236" y="331"/>
                </a:lnTo>
                <a:lnTo>
                  <a:pt x="239" y="335"/>
                </a:lnTo>
                <a:lnTo>
                  <a:pt x="238" y="342"/>
                </a:lnTo>
                <a:lnTo>
                  <a:pt x="241" y="347"/>
                </a:lnTo>
                <a:lnTo>
                  <a:pt x="245" y="354"/>
                </a:lnTo>
                <a:lnTo>
                  <a:pt x="248" y="361"/>
                </a:lnTo>
                <a:lnTo>
                  <a:pt x="250" y="365"/>
                </a:lnTo>
                <a:lnTo>
                  <a:pt x="251" y="369"/>
                </a:lnTo>
                <a:lnTo>
                  <a:pt x="256" y="376"/>
                </a:lnTo>
                <a:lnTo>
                  <a:pt x="262" y="382"/>
                </a:lnTo>
                <a:lnTo>
                  <a:pt x="269" y="387"/>
                </a:lnTo>
                <a:lnTo>
                  <a:pt x="274" y="394"/>
                </a:lnTo>
                <a:lnTo>
                  <a:pt x="280" y="394"/>
                </a:lnTo>
                <a:lnTo>
                  <a:pt x="280" y="399"/>
                </a:lnTo>
                <a:lnTo>
                  <a:pt x="274" y="403"/>
                </a:lnTo>
                <a:lnTo>
                  <a:pt x="269" y="410"/>
                </a:lnTo>
                <a:lnTo>
                  <a:pt x="267" y="417"/>
                </a:lnTo>
                <a:lnTo>
                  <a:pt x="264" y="424"/>
                </a:lnTo>
                <a:lnTo>
                  <a:pt x="258" y="425"/>
                </a:lnTo>
                <a:lnTo>
                  <a:pt x="254" y="426"/>
                </a:lnTo>
                <a:lnTo>
                  <a:pt x="248" y="425"/>
                </a:lnTo>
                <a:lnTo>
                  <a:pt x="245" y="421"/>
                </a:lnTo>
                <a:lnTo>
                  <a:pt x="246" y="417"/>
                </a:lnTo>
                <a:lnTo>
                  <a:pt x="243" y="410"/>
                </a:lnTo>
                <a:lnTo>
                  <a:pt x="242" y="408"/>
                </a:lnTo>
                <a:lnTo>
                  <a:pt x="236" y="403"/>
                </a:lnTo>
                <a:lnTo>
                  <a:pt x="235" y="402"/>
                </a:lnTo>
                <a:lnTo>
                  <a:pt x="231" y="402"/>
                </a:lnTo>
                <a:lnTo>
                  <a:pt x="229" y="401"/>
                </a:lnTo>
                <a:lnTo>
                  <a:pt x="223" y="402"/>
                </a:lnTo>
                <a:lnTo>
                  <a:pt x="220" y="401"/>
                </a:lnTo>
                <a:lnTo>
                  <a:pt x="219" y="400"/>
                </a:lnTo>
                <a:lnTo>
                  <a:pt x="217" y="400"/>
                </a:lnTo>
                <a:lnTo>
                  <a:pt x="220" y="401"/>
                </a:lnTo>
                <a:lnTo>
                  <a:pt x="224" y="405"/>
                </a:lnTo>
                <a:lnTo>
                  <a:pt x="225" y="405"/>
                </a:lnTo>
                <a:lnTo>
                  <a:pt x="231" y="402"/>
                </a:lnTo>
                <a:lnTo>
                  <a:pt x="236" y="407"/>
                </a:lnTo>
                <a:lnTo>
                  <a:pt x="244" y="413"/>
                </a:lnTo>
                <a:lnTo>
                  <a:pt x="245" y="419"/>
                </a:lnTo>
                <a:lnTo>
                  <a:pt x="241" y="426"/>
                </a:lnTo>
                <a:lnTo>
                  <a:pt x="234" y="426"/>
                </a:lnTo>
                <a:lnTo>
                  <a:pt x="228" y="425"/>
                </a:lnTo>
                <a:lnTo>
                  <a:pt x="222" y="426"/>
                </a:lnTo>
                <a:lnTo>
                  <a:pt x="216" y="429"/>
                </a:lnTo>
                <a:lnTo>
                  <a:pt x="209" y="433"/>
                </a:lnTo>
                <a:lnTo>
                  <a:pt x="204" y="438"/>
                </a:lnTo>
                <a:lnTo>
                  <a:pt x="200" y="441"/>
                </a:lnTo>
                <a:lnTo>
                  <a:pt x="194" y="443"/>
                </a:lnTo>
                <a:lnTo>
                  <a:pt x="188" y="446"/>
                </a:lnTo>
                <a:lnTo>
                  <a:pt x="182" y="447"/>
                </a:lnTo>
                <a:lnTo>
                  <a:pt x="179" y="448"/>
                </a:lnTo>
                <a:lnTo>
                  <a:pt x="174" y="455"/>
                </a:lnTo>
                <a:lnTo>
                  <a:pt x="168" y="458"/>
                </a:lnTo>
                <a:lnTo>
                  <a:pt x="162" y="460"/>
                </a:lnTo>
                <a:lnTo>
                  <a:pt x="157" y="467"/>
                </a:lnTo>
                <a:lnTo>
                  <a:pt x="154" y="470"/>
                </a:lnTo>
                <a:lnTo>
                  <a:pt x="147" y="471"/>
                </a:lnTo>
                <a:lnTo>
                  <a:pt x="141" y="471"/>
                </a:lnTo>
                <a:lnTo>
                  <a:pt x="135" y="472"/>
                </a:lnTo>
                <a:lnTo>
                  <a:pt x="129" y="476"/>
                </a:lnTo>
                <a:lnTo>
                  <a:pt x="123" y="480"/>
                </a:lnTo>
                <a:lnTo>
                  <a:pt x="117" y="481"/>
                </a:lnTo>
                <a:lnTo>
                  <a:pt x="111" y="482"/>
                </a:lnTo>
                <a:lnTo>
                  <a:pt x="105" y="484"/>
                </a:lnTo>
                <a:lnTo>
                  <a:pt x="101" y="486"/>
                </a:lnTo>
                <a:lnTo>
                  <a:pt x="97" y="490"/>
                </a:lnTo>
                <a:lnTo>
                  <a:pt x="90" y="497"/>
                </a:lnTo>
                <a:lnTo>
                  <a:pt x="84" y="500"/>
                </a:lnTo>
                <a:lnTo>
                  <a:pt x="78" y="506"/>
                </a:lnTo>
                <a:lnTo>
                  <a:pt x="72" y="508"/>
                </a:lnTo>
                <a:lnTo>
                  <a:pt x="67" y="502"/>
                </a:lnTo>
                <a:lnTo>
                  <a:pt x="59" y="495"/>
                </a:lnTo>
                <a:lnTo>
                  <a:pt x="56" y="494"/>
                </a:lnTo>
                <a:lnTo>
                  <a:pt x="50" y="492"/>
                </a:lnTo>
                <a:lnTo>
                  <a:pt x="39" y="488"/>
                </a:lnTo>
                <a:lnTo>
                  <a:pt x="32" y="486"/>
                </a:lnTo>
                <a:lnTo>
                  <a:pt x="14" y="482"/>
                </a:lnTo>
                <a:lnTo>
                  <a:pt x="8" y="480"/>
                </a:lnTo>
                <a:lnTo>
                  <a:pt x="8" y="478"/>
                </a:lnTo>
                <a:lnTo>
                  <a:pt x="13" y="478"/>
                </a:lnTo>
                <a:lnTo>
                  <a:pt x="19" y="479"/>
                </a:lnTo>
                <a:lnTo>
                  <a:pt x="21" y="478"/>
                </a:lnTo>
                <a:lnTo>
                  <a:pt x="24" y="478"/>
                </a:lnTo>
                <a:lnTo>
                  <a:pt x="32" y="476"/>
                </a:lnTo>
                <a:lnTo>
                  <a:pt x="29" y="470"/>
                </a:lnTo>
                <a:lnTo>
                  <a:pt x="28" y="464"/>
                </a:lnTo>
                <a:lnTo>
                  <a:pt x="33" y="459"/>
                </a:lnTo>
                <a:lnTo>
                  <a:pt x="32" y="454"/>
                </a:lnTo>
                <a:lnTo>
                  <a:pt x="30" y="447"/>
                </a:lnTo>
                <a:lnTo>
                  <a:pt x="29" y="439"/>
                </a:lnTo>
                <a:lnTo>
                  <a:pt x="23" y="436"/>
                </a:lnTo>
                <a:lnTo>
                  <a:pt x="17" y="436"/>
                </a:lnTo>
                <a:lnTo>
                  <a:pt x="17" y="430"/>
                </a:lnTo>
                <a:lnTo>
                  <a:pt x="14" y="422"/>
                </a:lnTo>
                <a:lnTo>
                  <a:pt x="13" y="415"/>
                </a:lnTo>
                <a:lnTo>
                  <a:pt x="11" y="407"/>
                </a:lnTo>
                <a:lnTo>
                  <a:pt x="9" y="400"/>
                </a:lnTo>
                <a:lnTo>
                  <a:pt x="8" y="393"/>
                </a:lnTo>
                <a:lnTo>
                  <a:pt x="5" y="38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5" name="Freeform 587"/>
          <p:cNvSpPr>
            <a:spLocks/>
          </p:cNvSpPr>
          <p:nvPr/>
        </p:nvSpPr>
        <p:spPr bwMode="auto">
          <a:xfrm>
            <a:off x="4535488" y="2943225"/>
            <a:ext cx="200025" cy="95250"/>
          </a:xfrm>
          <a:custGeom>
            <a:avLst/>
            <a:gdLst>
              <a:gd name="T0" fmla="*/ 2147483647 w 425"/>
              <a:gd name="T1" fmla="*/ 2147483647 h 203"/>
              <a:gd name="T2" fmla="*/ 2147483647 w 425"/>
              <a:gd name="T3" fmla="*/ 2147483647 h 203"/>
              <a:gd name="T4" fmla="*/ 2147483647 w 425"/>
              <a:gd name="T5" fmla="*/ 2147483647 h 203"/>
              <a:gd name="T6" fmla="*/ 2147483647 w 425"/>
              <a:gd name="T7" fmla="*/ 2147483647 h 203"/>
              <a:gd name="T8" fmla="*/ 2147483647 w 425"/>
              <a:gd name="T9" fmla="*/ 2147483647 h 203"/>
              <a:gd name="T10" fmla="*/ 2147483647 w 425"/>
              <a:gd name="T11" fmla="*/ 2147483647 h 203"/>
              <a:gd name="T12" fmla="*/ 2147483647 w 425"/>
              <a:gd name="T13" fmla="*/ 2147483647 h 203"/>
              <a:gd name="T14" fmla="*/ 2147483647 w 425"/>
              <a:gd name="T15" fmla="*/ 2147483647 h 203"/>
              <a:gd name="T16" fmla="*/ 2147483647 w 425"/>
              <a:gd name="T17" fmla="*/ 2147483647 h 203"/>
              <a:gd name="T18" fmla="*/ 2147483647 w 425"/>
              <a:gd name="T19" fmla="*/ 2147483647 h 203"/>
              <a:gd name="T20" fmla="*/ 2147483647 w 425"/>
              <a:gd name="T21" fmla="*/ 2147483647 h 203"/>
              <a:gd name="T22" fmla="*/ 2147483647 w 425"/>
              <a:gd name="T23" fmla="*/ 2147483647 h 203"/>
              <a:gd name="T24" fmla="*/ 2147483647 w 425"/>
              <a:gd name="T25" fmla="*/ 2147483647 h 203"/>
              <a:gd name="T26" fmla="*/ 2147483647 w 425"/>
              <a:gd name="T27" fmla="*/ 2147483647 h 203"/>
              <a:gd name="T28" fmla="*/ 2147483647 w 425"/>
              <a:gd name="T29" fmla="*/ 2147483647 h 203"/>
              <a:gd name="T30" fmla="*/ 2147483647 w 425"/>
              <a:gd name="T31" fmla="*/ 2147483647 h 203"/>
              <a:gd name="T32" fmla="*/ 2147483647 w 425"/>
              <a:gd name="T33" fmla="*/ 2147483647 h 203"/>
              <a:gd name="T34" fmla="*/ 2147483647 w 425"/>
              <a:gd name="T35" fmla="*/ 2147483647 h 203"/>
              <a:gd name="T36" fmla="*/ 2147483647 w 425"/>
              <a:gd name="T37" fmla="*/ 2147483647 h 203"/>
              <a:gd name="T38" fmla="*/ 2147483647 w 425"/>
              <a:gd name="T39" fmla="*/ 2147483647 h 203"/>
              <a:gd name="T40" fmla="*/ 2147483647 w 425"/>
              <a:gd name="T41" fmla="*/ 2147483647 h 203"/>
              <a:gd name="T42" fmla="*/ 2147483647 w 425"/>
              <a:gd name="T43" fmla="*/ 2147483647 h 203"/>
              <a:gd name="T44" fmla="*/ 2147483647 w 425"/>
              <a:gd name="T45" fmla="*/ 2147483647 h 203"/>
              <a:gd name="T46" fmla="*/ 2147483647 w 425"/>
              <a:gd name="T47" fmla="*/ 2147483647 h 203"/>
              <a:gd name="T48" fmla="*/ 2147483647 w 425"/>
              <a:gd name="T49" fmla="*/ 2147483647 h 203"/>
              <a:gd name="T50" fmla="*/ 2147483647 w 425"/>
              <a:gd name="T51" fmla="*/ 2147483647 h 203"/>
              <a:gd name="T52" fmla="*/ 2147483647 w 425"/>
              <a:gd name="T53" fmla="*/ 2147483647 h 203"/>
              <a:gd name="T54" fmla="*/ 2147483647 w 425"/>
              <a:gd name="T55" fmla="*/ 2147483647 h 203"/>
              <a:gd name="T56" fmla="*/ 2147483647 w 425"/>
              <a:gd name="T57" fmla="*/ 2147483647 h 203"/>
              <a:gd name="T58" fmla="*/ 2147483647 w 425"/>
              <a:gd name="T59" fmla="*/ 2147483647 h 203"/>
              <a:gd name="T60" fmla="*/ 2147483647 w 425"/>
              <a:gd name="T61" fmla="*/ 2147483647 h 203"/>
              <a:gd name="T62" fmla="*/ 2147483647 w 425"/>
              <a:gd name="T63" fmla="*/ 2147483647 h 203"/>
              <a:gd name="T64" fmla="*/ 2147483647 w 425"/>
              <a:gd name="T65" fmla="*/ 2147483647 h 203"/>
              <a:gd name="T66" fmla="*/ 2147483647 w 425"/>
              <a:gd name="T67" fmla="*/ 2147483647 h 203"/>
              <a:gd name="T68" fmla="*/ 2147483647 w 425"/>
              <a:gd name="T69" fmla="*/ 2147483647 h 203"/>
              <a:gd name="T70" fmla="*/ 2147483647 w 425"/>
              <a:gd name="T71" fmla="*/ 2147483647 h 203"/>
              <a:gd name="T72" fmla="*/ 2147483647 w 425"/>
              <a:gd name="T73" fmla="*/ 2147483647 h 203"/>
              <a:gd name="T74" fmla="*/ 2147483647 w 425"/>
              <a:gd name="T75" fmla="*/ 2147483647 h 203"/>
              <a:gd name="T76" fmla="*/ 2147483647 w 425"/>
              <a:gd name="T77" fmla="*/ 2147483647 h 203"/>
              <a:gd name="T78" fmla="*/ 2147483647 w 425"/>
              <a:gd name="T79" fmla="*/ 2147483647 h 203"/>
              <a:gd name="T80" fmla="*/ 2147483647 w 425"/>
              <a:gd name="T81" fmla="*/ 2147483647 h 203"/>
              <a:gd name="T82" fmla="*/ 2147483647 w 425"/>
              <a:gd name="T83" fmla="*/ 2147483647 h 203"/>
              <a:gd name="T84" fmla="*/ 2147483647 w 425"/>
              <a:gd name="T85" fmla="*/ 2147483647 h 203"/>
              <a:gd name="T86" fmla="*/ 2147483647 w 425"/>
              <a:gd name="T87" fmla="*/ 2147483647 h 203"/>
              <a:gd name="T88" fmla="*/ 2147483647 w 425"/>
              <a:gd name="T89" fmla="*/ 2147483647 h 203"/>
              <a:gd name="T90" fmla="*/ 2147483647 w 425"/>
              <a:gd name="T91" fmla="*/ 2147483647 h 203"/>
              <a:gd name="T92" fmla="*/ 2147483647 w 425"/>
              <a:gd name="T93" fmla="*/ 2147483647 h 203"/>
              <a:gd name="T94" fmla="*/ 2147483647 w 425"/>
              <a:gd name="T95" fmla="*/ 2147483647 h 203"/>
              <a:gd name="T96" fmla="*/ 2147483647 w 425"/>
              <a:gd name="T97" fmla="*/ 2147483647 h 203"/>
              <a:gd name="T98" fmla="*/ 2147483647 w 425"/>
              <a:gd name="T99" fmla="*/ 2147483647 h 203"/>
              <a:gd name="T100" fmla="*/ 2147483647 w 425"/>
              <a:gd name="T101" fmla="*/ 2147483647 h 203"/>
              <a:gd name="T102" fmla="*/ 2147483647 w 425"/>
              <a:gd name="T103" fmla="*/ 2147483647 h 203"/>
              <a:gd name="T104" fmla="*/ 2147483647 w 425"/>
              <a:gd name="T105" fmla="*/ 2147483647 h 203"/>
              <a:gd name="T106" fmla="*/ 2147483647 w 425"/>
              <a:gd name="T107" fmla="*/ 2147483647 h 203"/>
              <a:gd name="T108" fmla="*/ 2147483647 w 425"/>
              <a:gd name="T109" fmla="*/ 2147483647 h 203"/>
              <a:gd name="T110" fmla="*/ 2147483647 w 425"/>
              <a:gd name="T111" fmla="*/ 2147483647 h 203"/>
              <a:gd name="T112" fmla="*/ 2147483647 w 425"/>
              <a:gd name="T113" fmla="*/ 2147483647 h 203"/>
              <a:gd name="T114" fmla="*/ 2147483647 w 425"/>
              <a:gd name="T115" fmla="*/ 2147483647 h 203"/>
              <a:gd name="T116" fmla="*/ 2147483647 w 425"/>
              <a:gd name="T117" fmla="*/ 2147483647 h 203"/>
              <a:gd name="T118" fmla="*/ 2147483647 w 425"/>
              <a:gd name="T119" fmla="*/ 2147483647 h 203"/>
              <a:gd name="T120" fmla="*/ 2147483647 w 425"/>
              <a:gd name="T121" fmla="*/ 2147483647 h 203"/>
              <a:gd name="T122" fmla="*/ 2147483647 w 425"/>
              <a:gd name="T123" fmla="*/ 2147483647 h 203"/>
              <a:gd name="T124" fmla="*/ 2147483647 w 425"/>
              <a:gd name="T125" fmla="*/ 2147483647 h 20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203"/>
              <a:gd name="T191" fmla="*/ 425 w 425"/>
              <a:gd name="T192" fmla="*/ 203 h 20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203">
                <a:moveTo>
                  <a:pt x="0" y="135"/>
                </a:moveTo>
                <a:lnTo>
                  <a:pt x="3" y="128"/>
                </a:lnTo>
                <a:lnTo>
                  <a:pt x="4" y="128"/>
                </a:lnTo>
                <a:lnTo>
                  <a:pt x="6" y="123"/>
                </a:lnTo>
                <a:lnTo>
                  <a:pt x="6" y="121"/>
                </a:lnTo>
                <a:lnTo>
                  <a:pt x="1" y="116"/>
                </a:lnTo>
                <a:lnTo>
                  <a:pt x="2" y="114"/>
                </a:lnTo>
                <a:lnTo>
                  <a:pt x="7" y="115"/>
                </a:lnTo>
                <a:lnTo>
                  <a:pt x="10" y="114"/>
                </a:lnTo>
                <a:lnTo>
                  <a:pt x="11" y="113"/>
                </a:lnTo>
                <a:lnTo>
                  <a:pt x="17" y="114"/>
                </a:lnTo>
                <a:lnTo>
                  <a:pt x="23" y="113"/>
                </a:lnTo>
                <a:lnTo>
                  <a:pt x="25" y="116"/>
                </a:lnTo>
                <a:lnTo>
                  <a:pt x="25" y="118"/>
                </a:lnTo>
                <a:lnTo>
                  <a:pt x="30" y="124"/>
                </a:lnTo>
                <a:lnTo>
                  <a:pt x="37" y="126"/>
                </a:lnTo>
                <a:lnTo>
                  <a:pt x="37" y="132"/>
                </a:lnTo>
                <a:lnTo>
                  <a:pt x="35" y="135"/>
                </a:lnTo>
                <a:lnTo>
                  <a:pt x="41" y="134"/>
                </a:lnTo>
                <a:lnTo>
                  <a:pt x="47" y="127"/>
                </a:lnTo>
                <a:lnTo>
                  <a:pt x="51" y="120"/>
                </a:lnTo>
                <a:lnTo>
                  <a:pt x="49" y="116"/>
                </a:lnTo>
                <a:lnTo>
                  <a:pt x="51" y="111"/>
                </a:lnTo>
                <a:lnTo>
                  <a:pt x="58" y="114"/>
                </a:lnTo>
                <a:lnTo>
                  <a:pt x="59" y="112"/>
                </a:lnTo>
                <a:lnTo>
                  <a:pt x="64" y="113"/>
                </a:lnTo>
                <a:lnTo>
                  <a:pt x="70" y="115"/>
                </a:lnTo>
                <a:lnTo>
                  <a:pt x="76" y="115"/>
                </a:lnTo>
                <a:lnTo>
                  <a:pt x="74" y="116"/>
                </a:lnTo>
                <a:lnTo>
                  <a:pt x="77" y="118"/>
                </a:lnTo>
                <a:lnTo>
                  <a:pt x="77" y="119"/>
                </a:lnTo>
                <a:lnTo>
                  <a:pt x="83" y="126"/>
                </a:lnTo>
                <a:lnTo>
                  <a:pt x="90" y="123"/>
                </a:lnTo>
                <a:lnTo>
                  <a:pt x="96" y="124"/>
                </a:lnTo>
                <a:lnTo>
                  <a:pt x="102" y="121"/>
                </a:lnTo>
                <a:lnTo>
                  <a:pt x="104" y="116"/>
                </a:lnTo>
                <a:lnTo>
                  <a:pt x="110" y="116"/>
                </a:lnTo>
                <a:lnTo>
                  <a:pt x="116" y="111"/>
                </a:lnTo>
                <a:lnTo>
                  <a:pt x="123" y="111"/>
                </a:lnTo>
                <a:lnTo>
                  <a:pt x="128" y="111"/>
                </a:lnTo>
                <a:lnTo>
                  <a:pt x="135" y="108"/>
                </a:lnTo>
                <a:lnTo>
                  <a:pt x="140" y="107"/>
                </a:lnTo>
                <a:lnTo>
                  <a:pt x="146" y="108"/>
                </a:lnTo>
                <a:lnTo>
                  <a:pt x="148" y="108"/>
                </a:lnTo>
                <a:lnTo>
                  <a:pt x="149" y="107"/>
                </a:lnTo>
                <a:lnTo>
                  <a:pt x="146" y="102"/>
                </a:lnTo>
                <a:lnTo>
                  <a:pt x="154" y="103"/>
                </a:lnTo>
                <a:lnTo>
                  <a:pt x="159" y="103"/>
                </a:lnTo>
                <a:lnTo>
                  <a:pt x="165" y="106"/>
                </a:lnTo>
                <a:lnTo>
                  <a:pt x="168" y="106"/>
                </a:lnTo>
                <a:lnTo>
                  <a:pt x="174" y="103"/>
                </a:lnTo>
                <a:lnTo>
                  <a:pt x="180" y="104"/>
                </a:lnTo>
                <a:lnTo>
                  <a:pt x="181" y="111"/>
                </a:lnTo>
                <a:lnTo>
                  <a:pt x="187" y="116"/>
                </a:lnTo>
                <a:lnTo>
                  <a:pt x="188" y="116"/>
                </a:lnTo>
                <a:lnTo>
                  <a:pt x="194" y="120"/>
                </a:lnTo>
                <a:lnTo>
                  <a:pt x="196" y="116"/>
                </a:lnTo>
                <a:lnTo>
                  <a:pt x="195" y="111"/>
                </a:lnTo>
                <a:lnTo>
                  <a:pt x="197" y="104"/>
                </a:lnTo>
                <a:lnTo>
                  <a:pt x="191" y="100"/>
                </a:lnTo>
                <a:lnTo>
                  <a:pt x="189" y="96"/>
                </a:lnTo>
                <a:lnTo>
                  <a:pt x="192" y="91"/>
                </a:lnTo>
                <a:lnTo>
                  <a:pt x="193" y="90"/>
                </a:lnTo>
                <a:lnTo>
                  <a:pt x="189" y="83"/>
                </a:lnTo>
                <a:lnTo>
                  <a:pt x="185" y="79"/>
                </a:lnTo>
                <a:lnTo>
                  <a:pt x="180" y="73"/>
                </a:lnTo>
                <a:lnTo>
                  <a:pt x="183" y="66"/>
                </a:lnTo>
                <a:lnTo>
                  <a:pt x="189" y="63"/>
                </a:lnTo>
                <a:lnTo>
                  <a:pt x="194" y="58"/>
                </a:lnTo>
                <a:lnTo>
                  <a:pt x="195" y="57"/>
                </a:lnTo>
                <a:lnTo>
                  <a:pt x="201" y="56"/>
                </a:lnTo>
                <a:lnTo>
                  <a:pt x="208" y="55"/>
                </a:lnTo>
                <a:lnTo>
                  <a:pt x="214" y="50"/>
                </a:lnTo>
                <a:lnTo>
                  <a:pt x="216" y="47"/>
                </a:lnTo>
                <a:lnTo>
                  <a:pt x="216" y="42"/>
                </a:lnTo>
                <a:lnTo>
                  <a:pt x="217" y="35"/>
                </a:lnTo>
                <a:lnTo>
                  <a:pt x="217" y="34"/>
                </a:lnTo>
                <a:lnTo>
                  <a:pt x="219" y="34"/>
                </a:lnTo>
                <a:lnTo>
                  <a:pt x="220" y="34"/>
                </a:lnTo>
                <a:lnTo>
                  <a:pt x="226" y="35"/>
                </a:lnTo>
                <a:lnTo>
                  <a:pt x="232" y="39"/>
                </a:lnTo>
                <a:lnTo>
                  <a:pt x="237" y="32"/>
                </a:lnTo>
                <a:lnTo>
                  <a:pt x="237" y="25"/>
                </a:lnTo>
                <a:lnTo>
                  <a:pt x="238" y="19"/>
                </a:lnTo>
                <a:lnTo>
                  <a:pt x="244" y="22"/>
                </a:lnTo>
                <a:lnTo>
                  <a:pt x="250" y="26"/>
                </a:lnTo>
                <a:lnTo>
                  <a:pt x="256" y="33"/>
                </a:lnTo>
                <a:lnTo>
                  <a:pt x="262" y="34"/>
                </a:lnTo>
                <a:lnTo>
                  <a:pt x="269" y="34"/>
                </a:lnTo>
                <a:lnTo>
                  <a:pt x="271" y="33"/>
                </a:lnTo>
                <a:lnTo>
                  <a:pt x="273" y="28"/>
                </a:lnTo>
                <a:lnTo>
                  <a:pt x="279" y="31"/>
                </a:lnTo>
                <a:lnTo>
                  <a:pt x="285" y="33"/>
                </a:lnTo>
                <a:lnTo>
                  <a:pt x="285" y="34"/>
                </a:lnTo>
                <a:lnTo>
                  <a:pt x="287" y="26"/>
                </a:lnTo>
                <a:lnTo>
                  <a:pt x="291" y="20"/>
                </a:lnTo>
                <a:lnTo>
                  <a:pt x="298" y="19"/>
                </a:lnTo>
                <a:lnTo>
                  <a:pt x="301" y="19"/>
                </a:lnTo>
                <a:lnTo>
                  <a:pt x="300" y="15"/>
                </a:lnTo>
                <a:lnTo>
                  <a:pt x="302" y="8"/>
                </a:lnTo>
                <a:lnTo>
                  <a:pt x="302" y="0"/>
                </a:lnTo>
                <a:lnTo>
                  <a:pt x="308" y="1"/>
                </a:lnTo>
                <a:lnTo>
                  <a:pt x="314" y="5"/>
                </a:lnTo>
                <a:lnTo>
                  <a:pt x="320" y="3"/>
                </a:lnTo>
                <a:lnTo>
                  <a:pt x="323" y="3"/>
                </a:lnTo>
                <a:lnTo>
                  <a:pt x="329" y="6"/>
                </a:lnTo>
                <a:lnTo>
                  <a:pt x="332" y="8"/>
                </a:lnTo>
                <a:lnTo>
                  <a:pt x="338" y="10"/>
                </a:lnTo>
                <a:lnTo>
                  <a:pt x="343" y="13"/>
                </a:lnTo>
                <a:lnTo>
                  <a:pt x="348" y="11"/>
                </a:lnTo>
                <a:lnTo>
                  <a:pt x="348" y="13"/>
                </a:lnTo>
                <a:lnTo>
                  <a:pt x="354" y="15"/>
                </a:lnTo>
                <a:lnTo>
                  <a:pt x="359" y="19"/>
                </a:lnTo>
                <a:lnTo>
                  <a:pt x="362" y="20"/>
                </a:lnTo>
                <a:lnTo>
                  <a:pt x="374" y="22"/>
                </a:lnTo>
                <a:lnTo>
                  <a:pt x="377" y="22"/>
                </a:lnTo>
                <a:lnTo>
                  <a:pt x="382" y="17"/>
                </a:lnTo>
                <a:lnTo>
                  <a:pt x="383" y="16"/>
                </a:lnTo>
                <a:lnTo>
                  <a:pt x="390" y="17"/>
                </a:lnTo>
                <a:lnTo>
                  <a:pt x="393" y="18"/>
                </a:lnTo>
                <a:lnTo>
                  <a:pt x="399" y="22"/>
                </a:lnTo>
                <a:lnTo>
                  <a:pt x="405" y="24"/>
                </a:lnTo>
                <a:lnTo>
                  <a:pt x="406" y="23"/>
                </a:lnTo>
                <a:lnTo>
                  <a:pt x="406" y="22"/>
                </a:lnTo>
                <a:lnTo>
                  <a:pt x="409" y="30"/>
                </a:lnTo>
                <a:lnTo>
                  <a:pt x="410" y="31"/>
                </a:lnTo>
                <a:lnTo>
                  <a:pt x="410" y="38"/>
                </a:lnTo>
                <a:lnTo>
                  <a:pt x="406" y="43"/>
                </a:lnTo>
                <a:lnTo>
                  <a:pt x="405" y="50"/>
                </a:lnTo>
                <a:lnTo>
                  <a:pt x="411" y="57"/>
                </a:lnTo>
                <a:lnTo>
                  <a:pt x="412" y="60"/>
                </a:lnTo>
                <a:lnTo>
                  <a:pt x="413" y="65"/>
                </a:lnTo>
                <a:lnTo>
                  <a:pt x="418" y="67"/>
                </a:lnTo>
                <a:lnTo>
                  <a:pt x="419" y="68"/>
                </a:lnTo>
                <a:lnTo>
                  <a:pt x="419" y="70"/>
                </a:lnTo>
                <a:lnTo>
                  <a:pt x="420" y="71"/>
                </a:lnTo>
                <a:lnTo>
                  <a:pt x="425" y="78"/>
                </a:lnTo>
                <a:lnTo>
                  <a:pt x="421" y="83"/>
                </a:lnTo>
                <a:lnTo>
                  <a:pt x="421" y="84"/>
                </a:lnTo>
                <a:lnTo>
                  <a:pt x="418" y="88"/>
                </a:lnTo>
                <a:lnTo>
                  <a:pt x="419" y="95"/>
                </a:lnTo>
                <a:lnTo>
                  <a:pt x="415" y="102"/>
                </a:lnTo>
                <a:lnTo>
                  <a:pt x="409" y="103"/>
                </a:lnTo>
                <a:lnTo>
                  <a:pt x="405" y="103"/>
                </a:lnTo>
                <a:lnTo>
                  <a:pt x="404" y="103"/>
                </a:lnTo>
                <a:lnTo>
                  <a:pt x="398" y="98"/>
                </a:lnTo>
                <a:lnTo>
                  <a:pt x="397" y="98"/>
                </a:lnTo>
                <a:lnTo>
                  <a:pt x="391" y="98"/>
                </a:lnTo>
                <a:lnTo>
                  <a:pt x="390" y="100"/>
                </a:lnTo>
                <a:lnTo>
                  <a:pt x="388" y="102"/>
                </a:lnTo>
                <a:lnTo>
                  <a:pt x="390" y="106"/>
                </a:lnTo>
                <a:lnTo>
                  <a:pt x="395" y="106"/>
                </a:lnTo>
                <a:lnTo>
                  <a:pt x="398" y="111"/>
                </a:lnTo>
                <a:lnTo>
                  <a:pt x="397" y="116"/>
                </a:lnTo>
                <a:lnTo>
                  <a:pt x="397" y="120"/>
                </a:lnTo>
                <a:lnTo>
                  <a:pt x="396" y="121"/>
                </a:lnTo>
                <a:lnTo>
                  <a:pt x="390" y="123"/>
                </a:lnTo>
                <a:lnTo>
                  <a:pt x="385" y="129"/>
                </a:lnTo>
                <a:lnTo>
                  <a:pt x="388" y="135"/>
                </a:lnTo>
                <a:lnTo>
                  <a:pt x="387" y="142"/>
                </a:lnTo>
                <a:lnTo>
                  <a:pt x="388" y="149"/>
                </a:lnTo>
                <a:lnTo>
                  <a:pt x="390" y="155"/>
                </a:lnTo>
                <a:lnTo>
                  <a:pt x="383" y="155"/>
                </a:lnTo>
                <a:lnTo>
                  <a:pt x="377" y="156"/>
                </a:lnTo>
                <a:lnTo>
                  <a:pt x="375" y="159"/>
                </a:lnTo>
                <a:lnTo>
                  <a:pt x="372" y="160"/>
                </a:lnTo>
                <a:lnTo>
                  <a:pt x="368" y="165"/>
                </a:lnTo>
                <a:lnTo>
                  <a:pt x="364" y="168"/>
                </a:lnTo>
                <a:lnTo>
                  <a:pt x="362" y="175"/>
                </a:lnTo>
                <a:lnTo>
                  <a:pt x="364" y="181"/>
                </a:lnTo>
                <a:lnTo>
                  <a:pt x="361" y="180"/>
                </a:lnTo>
                <a:lnTo>
                  <a:pt x="354" y="177"/>
                </a:lnTo>
                <a:lnTo>
                  <a:pt x="348" y="178"/>
                </a:lnTo>
                <a:lnTo>
                  <a:pt x="342" y="178"/>
                </a:lnTo>
                <a:lnTo>
                  <a:pt x="342" y="180"/>
                </a:lnTo>
                <a:lnTo>
                  <a:pt x="336" y="184"/>
                </a:lnTo>
                <a:lnTo>
                  <a:pt x="331" y="184"/>
                </a:lnTo>
                <a:lnTo>
                  <a:pt x="329" y="183"/>
                </a:lnTo>
                <a:lnTo>
                  <a:pt x="310" y="183"/>
                </a:lnTo>
                <a:lnTo>
                  <a:pt x="306" y="185"/>
                </a:lnTo>
                <a:lnTo>
                  <a:pt x="305" y="185"/>
                </a:lnTo>
                <a:lnTo>
                  <a:pt x="305" y="186"/>
                </a:lnTo>
                <a:lnTo>
                  <a:pt x="304" y="184"/>
                </a:lnTo>
                <a:lnTo>
                  <a:pt x="302" y="185"/>
                </a:lnTo>
                <a:lnTo>
                  <a:pt x="297" y="189"/>
                </a:lnTo>
                <a:lnTo>
                  <a:pt x="291" y="194"/>
                </a:lnTo>
                <a:lnTo>
                  <a:pt x="288" y="197"/>
                </a:lnTo>
                <a:lnTo>
                  <a:pt x="283" y="203"/>
                </a:lnTo>
                <a:lnTo>
                  <a:pt x="276" y="200"/>
                </a:lnTo>
                <a:lnTo>
                  <a:pt x="270" y="199"/>
                </a:lnTo>
                <a:lnTo>
                  <a:pt x="265" y="199"/>
                </a:lnTo>
                <a:lnTo>
                  <a:pt x="263" y="199"/>
                </a:lnTo>
                <a:lnTo>
                  <a:pt x="252" y="195"/>
                </a:lnTo>
                <a:lnTo>
                  <a:pt x="251" y="195"/>
                </a:lnTo>
                <a:lnTo>
                  <a:pt x="245" y="193"/>
                </a:lnTo>
                <a:lnTo>
                  <a:pt x="239" y="194"/>
                </a:lnTo>
                <a:lnTo>
                  <a:pt x="230" y="191"/>
                </a:lnTo>
                <a:lnTo>
                  <a:pt x="229" y="191"/>
                </a:lnTo>
                <a:lnTo>
                  <a:pt x="228" y="191"/>
                </a:lnTo>
                <a:lnTo>
                  <a:pt x="222" y="189"/>
                </a:lnTo>
                <a:lnTo>
                  <a:pt x="216" y="188"/>
                </a:lnTo>
                <a:lnTo>
                  <a:pt x="210" y="189"/>
                </a:lnTo>
                <a:lnTo>
                  <a:pt x="204" y="188"/>
                </a:lnTo>
                <a:lnTo>
                  <a:pt x="197" y="186"/>
                </a:lnTo>
                <a:lnTo>
                  <a:pt x="191" y="186"/>
                </a:lnTo>
                <a:lnTo>
                  <a:pt x="186" y="186"/>
                </a:lnTo>
                <a:lnTo>
                  <a:pt x="180" y="184"/>
                </a:lnTo>
                <a:lnTo>
                  <a:pt x="175" y="181"/>
                </a:lnTo>
                <a:lnTo>
                  <a:pt x="171" y="181"/>
                </a:lnTo>
                <a:lnTo>
                  <a:pt x="165" y="180"/>
                </a:lnTo>
                <a:lnTo>
                  <a:pt x="159" y="176"/>
                </a:lnTo>
                <a:lnTo>
                  <a:pt x="158" y="175"/>
                </a:lnTo>
                <a:lnTo>
                  <a:pt x="158" y="173"/>
                </a:lnTo>
                <a:lnTo>
                  <a:pt x="155" y="168"/>
                </a:lnTo>
                <a:lnTo>
                  <a:pt x="149" y="163"/>
                </a:lnTo>
                <a:lnTo>
                  <a:pt x="144" y="156"/>
                </a:lnTo>
                <a:lnTo>
                  <a:pt x="151" y="149"/>
                </a:lnTo>
                <a:lnTo>
                  <a:pt x="144" y="149"/>
                </a:lnTo>
                <a:lnTo>
                  <a:pt x="140" y="151"/>
                </a:lnTo>
                <a:lnTo>
                  <a:pt x="134" y="153"/>
                </a:lnTo>
                <a:lnTo>
                  <a:pt x="128" y="155"/>
                </a:lnTo>
                <a:lnTo>
                  <a:pt x="122" y="156"/>
                </a:lnTo>
                <a:lnTo>
                  <a:pt x="115" y="155"/>
                </a:lnTo>
                <a:lnTo>
                  <a:pt x="109" y="155"/>
                </a:lnTo>
                <a:lnTo>
                  <a:pt x="108" y="154"/>
                </a:lnTo>
                <a:lnTo>
                  <a:pt x="103" y="156"/>
                </a:lnTo>
                <a:lnTo>
                  <a:pt x="97" y="156"/>
                </a:lnTo>
                <a:lnTo>
                  <a:pt x="91" y="160"/>
                </a:lnTo>
                <a:lnTo>
                  <a:pt x="85" y="167"/>
                </a:lnTo>
                <a:lnTo>
                  <a:pt x="81" y="172"/>
                </a:lnTo>
                <a:lnTo>
                  <a:pt x="74" y="173"/>
                </a:lnTo>
                <a:lnTo>
                  <a:pt x="72" y="172"/>
                </a:lnTo>
                <a:lnTo>
                  <a:pt x="66" y="168"/>
                </a:lnTo>
                <a:lnTo>
                  <a:pt x="61" y="167"/>
                </a:lnTo>
                <a:lnTo>
                  <a:pt x="53" y="167"/>
                </a:lnTo>
                <a:lnTo>
                  <a:pt x="52" y="165"/>
                </a:lnTo>
                <a:lnTo>
                  <a:pt x="51" y="164"/>
                </a:lnTo>
                <a:lnTo>
                  <a:pt x="52" y="161"/>
                </a:lnTo>
                <a:lnTo>
                  <a:pt x="52" y="160"/>
                </a:lnTo>
                <a:lnTo>
                  <a:pt x="46" y="155"/>
                </a:lnTo>
                <a:lnTo>
                  <a:pt x="41" y="161"/>
                </a:lnTo>
                <a:lnTo>
                  <a:pt x="35" y="167"/>
                </a:lnTo>
                <a:lnTo>
                  <a:pt x="33" y="168"/>
                </a:lnTo>
                <a:lnTo>
                  <a:pt x="26" y="163"/>
                </a:lnTo>
                <a:lnTo>
                  <a:pt x="25" y="163"/>
                </a:lnTo>
                <a:lnTo>
                  <a:pt x="19" y="161"/>
                </a:lnTo>
                <a:lnTo>
                  <a:pt x="18" y="154"/>
                </a:lnTo>
                <a:lnTo>
                  <a:pt x="13" y="152"/>
                </a:lnTo>
                <a:lnTo>
                  <a:pt x="6" y="151"/>
                </a:lnTo>
                <a:lnTo>
                  <a:pt x="3" y="151"/>
                </a:lnTo>
                <a:lnTo>
                  <a:pt x="5" y="144"/>
                </a:lnTo>
                <a:lnTo>
                  <a:pt x="2" y="139"/>
                </a:lnTo>
                <a:lnTo>
                  <a:pt x="2" y="138"/>
                </a:lnTo>
                <a:lnTo>
                  <a:pt x="0" y="13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6" name="Freeform 588"/>
          <p:cNvSpPr>
            <a:spLocks/>
          </p:cNvSpPr>
          <p:nvPr/>
        </p:nvSpPr>
        <p:spPr bwMode="auto">
          <a:xfrm>
            <a:off x="4575175" y="2262188"/>
            <a:ext cx="290513" cy="457200"/>
          </a:xfrm>
          <a:custGeom>
            <a:avLst/>
            <a:gdLst>
              <a:gd name="T0" fmla="*/ 2147483647 w 617"/>
              <a:gd name="T1" fmla="*/ 2147483647 h 974"/>
              <a:gd name="T2" fmla="*/ 2147483647 w 617"/>
              <a:gd name="T3" fmla="*/ 2147483647 h 974"/>
              <a:gd name="T4" fmla="*/ 2147483647 w 617"/>
              <a:gd name="T5" fmla="*/ 2147483647 h 974"/>
              <a:gd name="T6" fmla="*/ 2147483647 w 617"/>
              <a:gd name="T7" fmla="*/ 2147483647 h 974"/>
              <a:gd name="T8" fmla="*/ 2147483647 w 617"/>
              <a:gd name="T9" fmla="*/ 2147483647 h 974"/>
              <a:gd name="T10" fmla="*/ 2147483647 w 617"/>
              <a:gd name="T11" fmla="*/ 2147483647 h 974"/>
              <a:gd name="T12" fmla="*/ 2147483647 w 617"/>
              <a:gd name="T13" fmla="*/ 2147483647 h 974"/>
              <a:gd name="T14" fmla="*/ 2147483647 w 617"/>
              <a:gd name="T15" fmla="*/ 2147483647 h 974"/>
              <a:gd name="T16" fmla="*/ 2147483647 w 617"/>
              <a:gd name="T17" fmla="*/ 2147483647 h 974"/>
              <a:gd name="T18" fmla="*/ 2147483647 w 617"/>
              <a:gd name="T19" fmla="*/ 2147483647 h 974"/>
              <a:gd name="T20" fmla="*/ 2147483647 w 617"/>
              <a:gd name="T21" fmla="*/ 2147483647 h 974"/>
              <a:gd name="T22" fmla="*/ 2147483647 w 617"/>
              <a:gd name="T23" fmla="*/ 2147483647 h 974"/>
              <a:gd name="T24" fmla="*/ 2147483647 w 617"/>
              <a:gd name="T25" fmla="*/ 2147483647 h 974"/>
              <a:gd name="T26" fmla="*/ 2147483647 w 617"/>
              <a:gd name="T27" fmla="*/ 2147483647 h 974"/>
              <a:gd name="T28" fmla="*/ 2147483647 w 617"/>
              <a:gd name="T29" fmla="*/ 2147483647 h 974"/>
              <a:gd name="T30" fmla="*/ 2147483647 w 617"/>
              <a:gd name="T31" fmla="*/ 0 h 974"/>
              <a:gd name="T32" fmla="*/ 2147483647 w 617"/>
              <a:gd name="T33" fmla="*/ 2147483647 h 974"/>
              <a:gd name="T34" fmla="*/ 2147483647 w 617"/>
              <a:gd name="T35" fmla="*/ 2147483647 h 974"/>
              <a:gd name="T36" fmla="*/ 2147483647 w 617"/>
              <a:gd name="T37" fmla="*/ 2147483647 h 974"/>
              <a:gd name="T38" fmla="*/ 2147483647 w 617"/>
              <a:gd name="T39" fmla="*/ 2147483647 h 974"/>
              <a:gd name="T40" fmla="*/ 2147483647 w 617"/>
              <a:gd name="T41" fmla="*/ 2147483647 h 974"/>
              <a:gd name="T42" fmla="*/ 2147483647 w 617"/>
              <a:gd name="T43" fmla="*/ 2147483647 h 974"/>
              <a:gd name="T44" fmla="*/ 2147483647 w 617"/>
              <a:gd name="T45" fmla="*/ 2147483647 h 974"/>
              <a:gd name="T46" fmla="*/ 2147483647 w 617"/>
              <a:gd name="T47" fmla="*/ 2147483647 h 974"/>
              <a:gd name="T48" fmla="*/ 2147483647 w 617"/>
              <a:gd name="T49" fmla="*/ 2147483647 h 974"/>
              <a:gd name="T50" fmla="*/ 2147483647 w 617"/>
              <a:gd name="T51" fmla="*/ 2147483647 h 974"/>
              <a:gd name="T52" fmla="*/ 2147483647 w 617"/>
              <a:gd name="T53" fmla="*/ 2147483647 h 974"/>
              <a:gd name="T54" fmla="*/ 2147483647 w 617"/>
              <a:gd name="T55" fmla="*/ 2147483647 h 974"/>
              <a:gd name="T56" fmla="*/ 2147483647 w 617"/>
              <a:gd name="T57" fmla="*/ 2147483647 h 974"/>
              <a:gd name="T58" fmla="*/ 2147483647 w 617"/>
              <a:gd name="T59" fmla="*/ 2147483647 h 974"/>
              <a:gd name="T60" fmla="*/ 2147483647 w 617"/>
              <a:gd name="T61" fmla="*/ 2147483647 h 974"/>
              <a:gd name="T62" fmla="*/ 2147483647 w 617"/>
              <a:gd name="T63" fmla="*/ 2147483647 h 974"/>
              <a:gd name="T64" fmla="*/ 2147483647 w 617"/>
              <a:gd name="T65" fmla="*/ 2147483647 h 974"/>
              <a:gd name="T66" fmla="*/ 2147483647 w 617"/>
              <a:gd name="T67" fmla="*/ 2147483647 h 974"/>
              <a:gd name="T68" fmla="*/ 2147483647 w 617"/>
              <a:gd name="T69" fmla="*/ 2147483647 h 974"/>
              <a:gd name="T70" fmla="*/ 2147483647 w 617"/>
              <a:gd name="T71" fmla="*/ 2147483647 h 974"/>
              <a:gd name="T72" fmla="*/ 2147483647 w 617"/>
              <a:gd name="T73" fmla="*/ 2147483647 h 974"/>
              <a:gd name="T74" fmla="*/ 2147483647 w 617"/>
              <a:gd name="T75" fmla="*/ 2147483647 h 974"/>
              <a:gd name="T76" fmla="*/ 2147483647 w 617"/>
              <a:gd name="T77" fmla="*/ 2147483647 h 974"/>
              <a:gd name="T78" fmla="*/ 2147483647 w 617"/>
              <a:gd name="T79" fmla="*/ 2147483647 h 974"/>
              <a:gd name="T80" fmla="*/ 2147483647 w 617"/>
              <a:gd name="T81" fmla="*/ 2147483647 h 974"/>
              <a:gd name="T82" fmla="*/ 2147483647 w 617"/>
              <a:gd name="T83" fmla="*/ 2147483647 h 974"/>
              <a:gd name="T84" fmla="*/ 2147483647 w 617"/>
              <a:gd name="T85" fmla="*/ 2147483647 h 974"/>
              <a:gd name="T86" fmla="*/ 2147483647 w 617"/>
              <a:gd name="T87" fmla="*/ 2147483647 h 974"/>
              <a:gd name="T88" fmla="*/ 2147483647 w 617"/>
              <a:gd name="T89" fmla="*/ 2147483647 h 974"/>
              <a:gd name="T90" fmla="*/ 2147483647 w 617"/>
              <a:gd name="T91" fmla="*/ 2147483647 h 974"/>
              <a:gd name="T92" fmla="*/ 2147483647 w 617"/>
              <a:gd name="T93" fmla="*/ 2147483647 h 974"/>
              <a:gd name="T94" fmla="*/ 2147483647 w 617"/>
              <a:gd name="T95" fmla="*/ 2147483647 h 974"/>
              <a:gd name="T96" fmla="*/ 2147483647 w 617"/>
              <a:gd name="T97" fmla="*/ 2147483647 h 974"/>
              <a:gd name="T98" fmla="*/ 2147483647 w 617"/>
              <a:gd name="T99" fmla="*/ 2147483647 h 974"/>
              <a:gd name="T100" fmla="*/ 2147483647 w 617"/>
              <a:gd name="T101" fmla="*/ 2147483647 h 974"/>
              <a:gd name="T102" fmla="*/ 2147483647 w 617"/>
              <a:gd name="T103" fmla="*/ 2147483647 h 974"/>
              <a:gd name="T104" fmla="*/ 2147483647 w 617"/>
              <a:gd name="T105" fmla="*/ 2147483647 h 974"/>
              <a:gd name="T106" fmla="*/ 2147483647 w 617"/>
              <a:gd name="T107" fmla="*/ 2147483647 h 974"/>
              <a:gd name="T108" fmla="*/ 2147483647 w 617"/>
              <a:gd name="T109" fmla="*/ 2147483647 h 974"/>
              <a:gd name="T110" fmla="*/ 2147483647 w 617"/>
              <a:gd name="T111" fmla="*/ 2147483647 h 974"/>
              <a:gd name="T112" fmla="*/ 2147483647 w 617"/>
              <a:gd name="T113" fmla="*/ 2147483647 h 974"/>
              <a:gd name="T114" fmla="*/ 2147483647 w 617"/>
              <a:gd name="T115" fmla="*/ 2147483647 h 974"/>
              <a:gd name="T116" fmla="*/ 2147483647 w 617"/>
              <a:gd name="T117" fmla="*/ 2147483647 h 974"/>
              <a:gd name="T118" fmla="*/ 2147483647 w 617"/>
              <a:gd name="T119" fmla="*/ 2147483647 h 974"/>
              <a:gd name="T120" fmla="*/ 2147483647 w 617"/>
              <a:gd name="T121" fmla="*/ 2147483647 h 974"/>
              <a:gd name="T122" fmla="*/ 0 w 617"/>
              <a:gd name="T123" fmla="*/ 2147483647 h 9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7"/>
              <a:gd name="T187" fmla="*/ 0 h 974"/>
              <a:gd name="T188" fmla="*/ 617 w 617"/>
              <a:gd name="T189" fmla="*/ 974 h 9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7" h="974">
                <a:moveTo>
                  <a:pt x="5" y="696"/>
                </a:moveTo>
                <a:lnTo>
                  <a:pt x="8" y="695"/>
                </a:lnTo>
                <a:lnTo>
                  <a:pt x="12" y="698"/>
                </a:lnTo>
                <a:lnTo>
                  <a:pt x="17" y="703"/>
                </a:lnTo>
                <a:lnTo>
                  <a:pt x="21" y="711"/>
                </a:lnTo>
                <a:lnTo>
                  <a:pt x="27" y="709"/>
                </a:lnTo>
                <a:lnTo>
                  <a:pt x="28" y="707"/>
                </a:lnTo>
                <a:lnTo>
                  <a:pt x="29" y="700"/>
                </a:lnTo>
                <a:lnTo>
                  <a:pt x="31" y="692"/>
                </a:lnTo>
                <a:lnTo>
                  <a:pt x="35" y="685"/>
                </a:lnTo>
                <a:lnTo>
                  <a:pt x="35" y="683"/>
                </a:lnTo>
                <a:lnTo>
                  <a:pt x="35" y="680"/>
                </a:lnTo>
                <a:lnTo>
                  <a:pt x="35" y="679"/>
                </a:lnTo>
                <a:lnTo>
                  <a:pt x="32" y="675"/>
                </a:lnTo>
                <a:lnTo>
                  <a:pt x="30" y="668"/>
                </a:lnTo>
                <a:lnTo>
                  <a:pt x="28" y="662"/>
                </a:lnTo>
                <a:lnTo>
                  <a:pt x="31" y="655"/>
                </a:lnTo>
                <a:lnTo>
                  <a:pt x="39" y="651"/>
                </a:lnTo>
                <a:lnTo>
                  <a:pt x="39" y="645"/>
                </a:lnTo>
                <a:lnTo>
                  <a:pt x="37" y="638"/>
                </a:lnTo>
                <a:lnTo>
                  <a:pt x="43" y="637"/>
                </a:lnTo>
                <a:lnTo>
                  <a:pt x="48" y="637"/>
                </a:lnTo>
                <a:lnTo>
                  <a:pt x="54" y="634"/>
                </a:lnTo>
                <a:lnTo>
                  <a:pt x="55" y="634"/>
                </a:lnTo>
                <a:lnTo>
                  <a:pt x="62" y="629"/>
                </a:lnTo>
                <a:lnTo>
                  <a:pt x="66" y="626"/>
                </a:lnTo>
                <a:lnTo>
                  <a:pt x="70" y="620"/>
                </a:lnTo>
                <a:lnTo>
                  <a:pt x="69" y="613"/>
                </a:lnTo>
                <a:lnTo>
                  <a:pt x="69" y="606"/>
                </a:lnTo>
                <a:lnTo>
                  <a:pt x="74" y="599"/>
                </a:lnTo>
                <a:lnTo>
                  <a:pt x="72" y="592"/>
                </a:lnTo>
                <a:lnTo>
                  <a:pt x="68" y="585"/>
                </a:lnTo>
                <a:lnTo>
                  <a:pt x="64" y="578"/>
                </a:lnTo>
                <a:lnTo>
                  <a:pt x="59" y="571"/>
                </a:lnTo>
                <a:lnTo>
                  <a:pt x="58" y="564"/>
                </a:lnTo>
                <a:lnTo>
                  <a:pt x="58" y="556"/>
                </a:lnTo>
                <a:lnTo>
                  <a:pt x="64" y="555"/>
                </a:lnTo>
                <a:lnTo>
                  <a:pt x="71" y="554"/>
                </a:lnTo>
                <a:lnTo>
                  <a:pt x="73" y="555"/>
                </a:lnTo>
                <a:lnTo>
                  <a:pt x="78" y="555"/>
                </a:lnTo>
                <a:lnTo>
                  <a:pt x="81" y="546"/>
                </a:lnTo>
                <a:lnTo>
                  <a:pt x="85" y="539"/>
                </a:lnTo>
                <a:lnTo>
                  <a:pt x="86" y="532"/>
                </a:lnTo>
                <a:lnTo>
                  <a:pt x="78" y="524"/>
                </a:lnTo>
                <a:lnTo>
                  <a:pt x="71" y="517"/>
                </a:lnTo>
                <a:lnTo>
                  <a:pt x="62" y="517"/>
                </a:lnTo>
                <a:lnTo>
                  <a:pt x="56" y="511"/>
                </a:lnTo>
                <a:lnTo>
                  <a:pt x="50" y="506"/>
                </a:lnTo>
                <a:lnTo>
                  <a:pt x="51" y="494"/>
                </a:lnTo>
                <a:lnTo>
                  <a:pt x="53" y="486"/>
                </a:lnTo>
                <a:lnTo>
                  <a:pt x="54" y="484"/>
                </a:lnTo>
                <a:lnTo>
                  <a:pt x="55" y="476"/>
                </a:lnTo>
                <a:lnTo>
                  <a:pt x="57" y="467"/>
                </a:lnTo>
                <a:lnTo>
                  <a:pt x="55" y="464"/>
                </a:lnTo>
                <a:lnTo>
                  <a:pt x="55" y="462"/>
                </a:lnTo>
                <a:lnTo>
                  <a:pt x="55" y="461"/>
                </a:lnTo>
                <a:lnTo>
                  <a:pt x="48" y="451"/>
                </a:lnTo>
                <a:lnTo>
                  <a:pt x="46" y="442"/>
                </a:lnTo>
                <a:lnTo>
                  <a:pt x="47" y="428"/>
                </a:lnTo>
                <a:lnTo>
                  <a:pt x="45" y="421"/>
                </a:lnTo>
                <a:lnTo>
                  <a:pt x="51" y="416"/>
                </a:lnTo>
                <a:lnTo>
                  <a:pt x="47" y="408"/>
                </a:lnTo>
                <a:lnTo>
                  <a:pt x="44" y="402"/>
                </a:lnTo>
                <a:lnTo>
                  <a:pt x="43" y="392"/>
                </a:lnTo>
                <a:lnTo>
                  <a:pt x="43" y="390"/>
                </a:lnTo>
                <a:lnTo>
                  <a:pt x="51" y="380"/>
                </a:lnTo>
                <a:lnTo>
                  <a:pt x="48" y="373"/>
                </a:lnTo>
                <a:lnTo>
                  <a:pt x="55" y="368"/>
                </a:lnTo>
                <a:lnTo>
                  <a:pt x="56" y="365"/>
                </a:lnTo>
                <a:lnTo>
                  <a:pt x="64" y="357"/>
                </a:lnTo>
                <a:lnTo>
                  <a:pt x="70" y="352"/>
                </a:lnTo>
                <a:lnTo>
                  <a:pt x="76" y="346"/>
                </a:lnTo>
                <a:lnTo>
                  <a:pt x="84" y="341"/>
                </a:lnTo>
                <a:lnTo>
                  <a:pt x="91" y="339"/>
                </a:lnTo>
                <a:lnTo>
                  <a:pt x="99" y="338"/>
                </a:lnTo>
                <a:lnTo>
                  <a:pt x="111" y="340"/>
                </a:lnTo>
                <a:lnTo>
                  <a:pt x="119" y="341"/>
                </a:lnTo>
                <a:lnTo>
                  <a:pt x="138" y="340"/>
                </a:lnTo>
                <a:lnTo>
                  <a:pt x="139" y="338"/>
                </a:lnTo>
                <a:lnTo>
                  <a:pt x="144" y="331"/>
                </a:lnTo>
                <a:lnTo>
                  <a:pt x="142" y="320"/>
                </a:lnTo>
                <a:lnTo>
                  <a:pt x="141" y="313"/>
                </a:lnTo>
                <a:lnTo>
                  <a:pt x="133" y="311"/>
                </a:lnTo>
                <a:lnTo>
                  <a:pt x="125" y="307"/>
                </a:lnTo>
                <a:lnTo>
                  <a:pt x="118" y="304"/>
                </a:lnTo>
                <a:lnTo>
                  <a:pt x="125" y="296"/>
                </a:lnTo>
                <a:lnTo>
                  <a:pt x="136" y="283"/>
                </a:lnTo>
                <a:lnTo>
                  <a:pt x="149" y="268"/>
                </a:lnTo>
                <a:lnTo>
                  <a:pt x="153" y="258"/>
                </a:lnTo>
                <a:lnTo>
                  <a:pt x="159" y="253"/>
                </a:lnTo>
                <a:lnTo>
                  <a:pt x="158" y="243"/>
                </a:lnTo>
                <a:lnTo>
                  <a:pt x="159" y="235"/>
                </a:lnTo>
                <a:lnTo>
                  <a:pt x="160" y="229"/>
                </a:lnTo>
                <a:lnTo>
                  <a:pt x="164" y="219"/>
                </a:lnTo>
                <a:lnTo>
                  <a:pt x="162" y="211"/>
                </a:lnTo>
                <a:lnTo>
                  <a:pt x="158" y="196"/>
                </a:lnTo>
                <a:lnTo>
                  <a:pt x="166" y="196"/>
                </a:lnTo>
                <a:lnTo>
                  <a:pt x="179" y="195"/>
                </a:lnTo>
                <a:lnTo>
                  <a:pt x="181" y="195"/>
                </a:lnTo>
                <a:lnTo>
                  <a:pt x="192" y="192"/>
                </a:lnTo>
                <a:lnTo>
                  <a:pt x="202" y="187"/>
                </a:lnTo>
                <a:lnTo>
                  <a:pt x="202" y="183"/>
                </a:lnTo>
                <a:lnTo>
                  <a:pt x="199" y="172"/>
                </a:lnTo>
                <a:lnTo>
                  <a:pt x="208" y="167"/>
                </a:lnTo>
                <a:lnTo>
                  <a:pt x="217" y="156"/>
                </a:lnTo>
                <a:lnTo>
                  <a:pt x="219" y="154"/>
                </a:lnTo>
                <a:lnTo>
                  <a:pt x="229" y="143"/>
                </a:lnTo>
                <a:lnTo>
                  <a:pt x="236" y="138"/>
                </a:lnTo>
                <a:lnTo>
                  <a:pt x="244" y="135"/>
                </a:lnTo>
                <a:lnTo>
                  <a:pt x="245" y="123"/>
                </a:lnTo>
                <a:lnTo>
                  <a:pt x="238" y="118"/>
                </a:lnTo>
                <a:lnTo>
                  <a:pt x="229" y="108"/>
                </a:lnTo>
                <a:lnTo>
                  <a:pt x="244" y="102"/>
                </a:lnTo>
                <a:lnTo>
                  <a:pt x="250" y="95"/>
                </a:lnTo>
                <a:lnTo>
                  <a:pt x="253" y="88"/>
                </a:lnTo>
                <a:lnTo>
                  <a:pt x="256" y="80"/>
                </a:lnTo>
                <a:lnTo>
                  <a:pt x="267" y="72"/>
                </a:lnTo>
                <a:lnTo>
                  <a:pt x="271" y="70"/>
                </a:lnTo>
                <a:lnTo>
                  <a:pt x="273" y="70"/>
                </a:lnTo>
                <a:lnTo>
                  <a:pt x="280" y="65"/>
                </a:lnTo>
                <a:lnTo>
                  <a:pt x="290" y="64"/>
                </a:lnTo>
                <a:lnTo>
                  <a:pt x="298" y="67"/>
                </a:lnTo>
                <a:lnTo>
                  <a:pt x="306" y="70"/>
                </a:lnTo>
                <a:lnTo>
                  <a:pt x="313" y="70"/>
                </a:lnTo>
                <a:lnTo>
                  <a:pt x="322" y="57"/>
                </a:lnTo>
                <a:lnTo>
                  <a:pt x="319" y="45"/>
                </a:lnTo>
                <a:lnTo>
                  <a:pt x="319" y="41"/>
                </a:lnTo>
                <a:lnTo>
                  <a:pt x="319" y="40"/>
                </a:lnTo>
                <a:lnTo>
                  <a:pt x="319" y="34"/>
                </a:lnTo>
                <a:lnTo>
                  <a:pt x="333" y="31"/>
                </a:lnTo>
                <a:lnTo>
                  <a:pt x="344" y="37"/>
                </a:lnTo>
                <a:lnTo>
                  <a:pt x="357" y="35"/>
                </a:lnTo>
                <a:lnTo>
                  <a:pt x="378" y="40"/>
                </a:lnTo>
                <a:lnTo>
                  <a:pt x="404" y="46"/>
                </a:lnTo>
                <a:lnTo>
                  <a:pt x="410" y="42"/>
                </a:lnTo>
                <a:lnTo>
                  <a:pt x="416" y="38"/>
                </a:lnTo>
                <a:lnTo>
                  <a:pt x="410" y="35"/>
                </a:lnTo>
                <a:lnTo>
                  <a:pt x="404" y="33"/>
                </a:lnTo>
                <a:lnTo>
                  <a:pt x="414" y="26"/>
                </a:lnTo>
                <a:lnTo>
                  <a:pt x="419" y="17"/>
                </a:lnTo>
                <a:lnTo>
                  <a:pt x="419" y="16"/>
                </a:lnTo>
                <a:lnTo>
                  <a:pt x="418" y="9"/>
                </a:lnTo>
                <a:lnTo>
                  <a:pt x="410" y="2"/>
                </a:lnTo>
                <a:lnTo>
                  <a:pt x="418" y="0"/>
                </a:lnTo>
                <a:lnTo>
                  <a:pt x="431" y="0"/>
                </a:lnTo>
                <a:lnTo>
                  <a:pt x="437" y="1"/>
                </a:lnTo>
                <a:lnTo>
                  <a:pt x="442" y="3"/>
                </a:lnTo>
                <a:lnTo>
                  <a:pt x="443" y="3"/>
                </a:lnTo>
                <a:lnTo>
                  <a:pt x="443" y="7"/>
                </a:lnTo>
                <a:lnTo>
                  <a:pt x="452" y="10"/>
                </a:lnTo>
                <a:lnTo>
                  <a:pt x="458" y="14"/>
                </a:lnTo>
                <a:lnTo>
                  <a:pt x="464" y="18"/>
                </a:lnTo>
                <a:lnTo>
                  <a:pt x="470" y="22"/>
                </a:lnTo>
                <a:lnTo>
                  <a:pt x="477" y="25"/>
                </a:lnTo>
                <a:lnTo>
                  <a:pt x="484" y="27"/>
                </a:lnTo>
                <a:lnTo>
                  <a:pt x="491" y="31"/>
                </a:lnTo>
                <a:lnTo>
                  <a:pt x="497" y="34"/>
                </a:lnTo>
                <a:lnTo>
                  <a:pt x="503" y="38"/>
                </a:lnTo>
                <a:lnTo>
                  <a:pt x="510" y="38"/>
                </a:lnTo>
                <a:lnTo>
                  <a:pt x="514" y="40"/>
                </a:lnTo>
                <a:lnTo>
                  <a:pt x="520" y="40"/>
                </a:lnTo>
                <a:lnTo>
                  <a:pt x="526" y="41"/>
                </a:lnTo>
                <a:lnTo>
                  <a:pt x="532" y="43"/>
                </a:lnTo>
                <a:lnTo>
                  <a:pt x="538" y="46"/>
                </a:lnTo>
                <a:lnTo>
                  <a:pt x="545" y="48"/>
                </a:lnTo>
                <a:lnTo>
                  <a:pt x="552" y="54"/>
                </a:lnTo>
                <a:lnTo>
                  <a:pt x="554" y="61"/>
                </a:lnTo>
                <a:lnTo>
                  <a:pt x="561" y="61"/>
                </a:lnTo>
                <a:lnTo>
                  <a:pt x="565" y="66"/>
                </a:lnTo>
                <a:lnTo>
                  <a:pt x="573" y="70"/>
                </a:lnTo>
                <a:lnTo>
                  <a:pt x="578" y="74"/>
                </a:lnTo>
                <a:lnTo>
                  <a:pt x="578" y="75"/>
                </a:lnTo>
                <a:lnTo>
                  <a:pt x="570" y="80"/>
                </a:lnTo>
                <a:lnTo>
                  <a:pt x="572" y="87"/>
                </a:lnTo>
                <a:lnTo>
                  <a:pt x="573" y="94"/>
                </a:lnTo>
                <a:lnTo>
                  <a:pt x="572" y="100"/>
                </a:lnTo>
                <a:lnTo>
                  <a:pt x="574" y="107"/>
                </a:lnTo>
                <a:lnTo>
                  <a:pt x="580" y="107"/>
                </a:lnTo>
                <a:lnTo>
                  <a:pt x="586" y="108"/>
                </a:lnTo>
                <a:lnTo>
                  <a:pt x="588" y="116"/>
                </a:lnTo>
                <a:lnTo>
                  <a:pt x="582" y="119"/>
                </a:lnTo>
                <a:lnTo>
                  <a:pt x="579" y="126"/>
                </a:lnTo>
                <a:lnTo>
                  <a:pt x="585" y="131"/>
                </a:lnTo>
                <a:lnTo>
                  <a:pt x="591" y="139"/>
                </a:lnTo>
                <a:lnTo>
                  <a:pt x="599" y="146"/>
                </a:lnTo>
                <a:lnTo>
                  <a:pt x="603" y="150"/>
                </a:lnTo>
                <a:lnTo>
                  <a:pt x="597" y="159"/>
                </a:lnTo>
                <a:lnTo>
                  <a:pt x="597" y="166"/>
                </a:lnTo>
                <a:lnTo>
                  <a:pt x="592" y="171"/>
                </a:lnTo>
                <a:lnTo>
                  <a:pt x="590" y="179"/>
                </a:lnTo>
                <a:lnTo>
                  <a:pt x="590" y="186"/>
                </a:lnTo>
                <a:lnTo>
                  <a:pt x="597" y="193"/>
                </a:lnTo>
                <a:lnTo>
                  <a:pt x="605" y="198"/>
                </a:lnTo>
                <a:lnTo>
                  <a:pt x="609" y="206"/>
                </a:lnTo>
                <a:lnTo>
                  <a:pt x="614" y="212"/>
                </a:lnTo>
                <a:lnTo>
                  <a:pt x="616" y="217"/>
                </a:lnTo>
                <a:lnTo>
                  <a:pt x="616" y="218"/>
                </a:lnTo>
                <a:lnTo>
                  <a:pt x="617" y="219"/>
                </a:lnTo>
                <a:lnTo>
                  <a:pt x="611" y="220"/>
                </a:lnTo>
                <a:lnTo>
                  <a:pt x="605" y="223"/>
                </a:lnTo>
                <a:lnTo>
                  <a:pt x="597" y="220"/>
                </a:lnTo>
                <a:lnTo>
                  <a:pt x="592" y="221"/>
                </a:lnTo>
                <a:lnTo>
                  <a:pt x="586" y="220"/>
                </a:lnTo>
                <a:lnTo>
                  <a:pt x="580" y="223"/>
                </a:lnTo>
                <a:lnTo>
                  <a:pt x="574" y="220"/>
                </a:lnTo>
                <a:lnTo>
                  <a:pt x="569" y="217"/>
                </a:lnTo>
                <a:lnTo>
                  <a:pt x="576" y="224"/>
                </a:lnTo>
                <a:lnTo>
                  <a:pt x="562" y="224"/>
                </a:lnTo>
                <a:lnTo>
                  <a:pt x="557" y="220"/>
                </a:lnTo>
                <a:lnTo>
                  <a:pt x="550" y="216"/>
                </a:lnTo>
                <a:lnTo>
                  <a:pt x="549" y="223"/>
                </a:lnTo>
                <a:lnTo>
                  <a:pt x="543" y="220"/>
                </a:lnTo>
                <a:lnTo>
                  <a:pt x="536" y="217"/>
                </a:lnTo>
                <a:lnTo>
                  <a:pt x="530" y="219"/>
                </a:lnTo>
                <a:lnTo>
                  <a:pt x="530" y="226"/>
                </a:lnTo>
                <a:lnTo>
                  <a:pt x="534" y="232"/>
                </a:lnTo>
                <a:lnTo>
                  <a:pt x="536" y="239"/>
                </a:lnTo>
                <a:lnTo>
                  <a:pt x="530" y="237"/>
                </a:lnTo>
                <a:lnTo>
                  <a:pt x="523" y="235"/>
                </a:lnTo>
                <a:lnTo>
                  <a:pt x="519" y="233"/>
                </a:lnTo>
                <a:lnTo>
                  <a:pt x="519" y="235"/>
                </a:lnTo>
                <a:lnTo>
                  <a:pt x="525" y="237"/>
                </a:lnTo>
                <a:lnTo>
                  <a:pt x="519" y="240"/>
                </a:lnTo>
                <a:lnTo>
                  <a:pt x="512" y="239"/>
                </a:lnTo>
                <a:lnTo>
                  <a:pt x="518" y="243"/>
                </a:lnTo>
                <a:lnTo>
                  <a:pt x="512" y="248"/>
                </a:lnTo>
                <a:lnTo>
                  <a:pt x="505" y="248"/>
                </a:lnTo>
                <a:lnTo>
                  <a:pt x="499" y="248"/>
                </a:lnTo>
                <a:lnTo>
                  <a:pt x="493" y="249"/>
                </a:lnTo>
                <a:lnTo>
                  <a:pt x="494" y="253"/>
                </a:lnTo>
                <a:lnTo>
                  <a:pt x="500" y="252"/>
                </a:lnTo>
                <a:lnTo>
                  <a:pt x="501" y="259"/>
                </a:lnTo>
                <a:lnTo>
                  <a:pt x="499" y="266"/>
                </a:lnTo>
                <a:lnTo>
                  <a:pt x="498" y="271"/>
                </a:lnTo>
                <a:lnTo>
                  <a:pt x="491" y="274"/>
                </a:lnTo>
                <a:lnTo>
                  <a:pt x="491" y="275"/>
                </a:lnTo>
                <a:lnTo>
                  <a:pt x="485" y="279"/>
                </a:lnTo>
                <a:lnTo>
                  <a:pt x="480" y="287"/>
                </a:lnTo>
                <a:lnTo>
                  <a:pt x="474" y="285"/>
                </a:lnTo>
                <a:lnTo>
                  <a:pt x="482" y="291"/>
                </a:lnTo>
                <a:lnTo>
                  <a:pt x="487" y="292"/>
                </a:lnTo>
                <a:lnTo>
                  <a:pt x="482" y="296"/>
                </a:lnTo>
                <a:lnTo>
                  <a:pt x="480" y="296"/>
                </a:lnTo>
                <a:lnTo>
                  <a:pt x="486" y="303"/>
                </a:lnTo>
                <a:lnTo>
                  <a:pt x="493" y="304"/>
                </a:lnTo>
                <a:lnTo>
                  <a:pt x="499" y="308"/>
                </a:lnTo>
                <a:lnTo>
                  <a:pt x="504" y="314"/>
                </a:lnTo>
                <a:lnTo>
                  <a:pt x="498" y="319"/>
                </a:lnTo>
                <a:lnTo>
                  <a:pt x="492" y="323"/>
                </a:lnTo>
                <a:lnTo>
                  <a:pt x="486" y="325"/>
                </a:lnTo>
                <a:lnTo>
                  <a:pt x="479" y="330"/>
                </a:lnTo>
                <a:lnTo>
                  <a:pt x="474" y="338"/>
                </a:lnTo>
                <a:lnTo>
                  <a:pt x="472" y="345"/>
                </a:lnTo>
                <a:lnTo>
                  <a:pt x="467" y="352"/>
                </a:lnTo>
                <a:lnTo>
                  <a:pt x="456" y="362"/>
                </a:lnTo>
                <a:lnTo>
                  <a:pt x="449" y="362"/>
                </a:lnTo>
                <a:lnTo>
                  <a:pt x="449" y="369"/>
                </a:lnTo>
                <a:lnTo>
                  <a:pt x="445" y="361"/>
                </a:lnTo>
                <a:lnTo>
                  <a:pt x="440" y="369"/>
                </a:lnTo>
                <a:lnTo>
                  <a:pt x="434" y="370"/>
                </a:lnTo>
                <a:lnTo>
                  <a:pt x="429" y="373"/>
                </a:lnTo>
                <a:lnTo>
                  <a:pt x="423" y="374"/>
                </a:lnTo>
                <a:lnTo>
                  <a:pt x="419" y="381"/>
                </a:lnTo>
                <a:lnTo>
                  <a:pt x="413" y="385"/>
                </a:lnTo>
                <a:lnTo>
                  <a:pt x="407" y="378"/>
                </a:lnTo>
                <a:lnTo>
                  <a:pt x="408" y="385"/>
                </a:lnTo>
                <a:lnTo>
                  <a:pt x="402" y="384"/>
                </a:lnTo>
                <a:lnTo>
                  <a:pt x="397" y="382"/>
                </a:lnTo>
                <a:lnTo>
                  <a:pt x="396" y="390"/>
                </a:lnTo>
                <a:lnTo>
                  <a:pt x="388" y="394"/>
                </a:lnTo>
                <a:lnTo>
                  <a:pt x="387" y="400"/>
                </a:lnTo>
                <a:lnTo>
                  <a:pt x="381" y="401"/>
                </a:lnTo>
                <a:lnTo>
                  <a:pt x="379" y="400"/>
                </a:lnTo>
                <a:lnTo>
                  <a:pt x="373" y="402"/>
                </a:lnTo>
                <a:lnTo>
                  <a:pt x="367" y="403"/>
                </a:lnTo>
                <a:lnTo>
                  <a:pt x="360" y="409"/>
                </a:lnTo>
                <a:lnTo>
                  <a:pt x="353" y="411"/>
                </a:lnTo>
                <a:lnTo>
                  <a:pt x="348" y="416"/>
                </a:lnTo>
                <a:lnTo>
                  <a:pt x="353" y="416"/>
                </a:lnTo>
                <a:lnTo>
                  <a:pt x="360" y="416"/>
                </a:lnTo>
                <a:lnTo>
                  <a:pt x="358" y="422"/>
                </a:lnTo>
                <a:lnTo>
                  <a:pt x="353" y="427"/>
                </a:lnTo>
                <a:lnTo>
                  <a:pt x="347" y="424"/>
                </a:lnTo>
                <a:lnTo>
                  <a:pt x="344" y="430"/>
                </a:lnTo>
                <a:lnTo>
                  <a:pt x="337" y="429"/>
                </a:lnTo>
                <a:lnTo>
                  <a:pt x="343" y="429"/>
                </a:lnTo>
                <a:lnTo>
                  <a:pt x="337" y="426"/>
                </a:lnTo>
                <a:lnTo>
                  <a:pt x="330" y="427"/>
                </a:lnTo>
                <a:lnTo>
                  <a:pt x="331" y="422"/>
                </a:lnTo>
                <a:lnTo>
                  <a:pt x="325" y="417"/>
                </a:lnTo>
                <a:lnTo>
                  <a:pt x="323" y="410"/>
                </a:lnTo>
                <a:lnTo>
                  <a:pt x="323" y="409"/>
                </a:lnTo>
                <a:lnTo>
                  <a:pt x="323" y="417"/>
                </a:lnTo>
                <a:lnTo>
                  <a:pt x="329" y="424"/>
                </a:lnTo>
                <a:lnTo>
                  <a:pt x="329" y="427"/>
                </a:lnTo>
                <a:lnTo>
                  <a:pt x="335" y="434"/>
                </a:lnTo>
                <a:lnTo>
                  <a:pt x="334" y="441"/>
                </a:lnTo>
                <a:lnTo>
                  <a:pt x="331" y="448"/>
                </a:lnTo>
                <a:lnTo>
                  <a:pt x="325" y="451"/>
                </a:lnTo>
                <a:lnTo>
                  <a:pt x="319" y="456"/>
                </a:lnTo>
                <a:lnTo>
                  <a:pt x="313" y="453"/>
                </a:lnTo>
                <a:lnTo>
                  <a:pt x="309" y="449"/>
                </a:lnTo>
                <a:lnTo>
                  <a:pt x="307" y="452"/>
                </a:lnTo>
                <a:lnTo>
                  <a:pt x="307" y="456"/>
                </a:lnTo>
                <a:lnTo>
                  <a:pt x="307" y="461"/>
                </a:lnTo>
                <a:lnTo>
                  <a:pt x="308" y="465"/>
                </a:lnTo>
                <a:lnTo>
                  <a:pt x="314" y="468"/>
                </a:lnTo>
                <a:lnTo>
                  <a:pt x="321" y="469"/>
                </a:lnTo>
                <a:lnTo>
                  <a:pt x="315" y="473"/>
                </a:lnTo>
                <a:lnTo>
                  <a:pt x="314" y="476"/>
                </a:lnTo>
                <a:lnTo>
                  <a:pt x="313" y="484"/>
                </a:lnTo>
                <a:lnTo>
                  <a:pt x="309" y="490"/>
                </a:lnTo>
                <a:lnTo>
                  <a:pt x="306" y="498"/>
                </a:lnTo>
                <a:lnTo>
                  <a:pt x="309" y="503"/>
                </a:lnTo>
                <a:lnTo>
                  <a:pt x="315" y="507"/>
                </a:lnTo>
                <a:lnTo>
                  <a:pt x="315" y="514"/>
                </a:lnTo>
                <a:lnTo>
                  <a:pt x="309" y="508"/>
                </a:lnTo>
                <a:lnTo>
                  <a:pt x="303" y="506"/>
                </a:lnTo>
                <a:lnTo>
                  <a:pt x="296" y="507"/>
                </a:lnTo>
                <a:lnTo>
                  <a:pt x="304" y="510"/>
                </a:lnTo>
                <a:lnTo>
                  <a:pt x="297" y="513"/>
                </a:lnTo>
                <a:lnTo>
                  <a:pt x="303" y="515"/>
                </a:lnTo>
                <a:lnTo>
                  <a:pt x="294" y="515"/>
                </a:lnTo>
                <a:lnTo>
                  <a:pt x="303" y="518"/>
                </a:lnTo>
                <a:lnTo>
                  <a:pt x="295" y="518"/>
                </a:lnTo>
                <a:lnTo>
                  <a:pt x="298" y="521"/>
                </a:lnTo>
                <a:lnTo>
                  <a:pt x="301" y="527"/>
                </a:lnTo>
                <a:lnTo>
                  <a:pt x="295" y="529"/>
                </a:lnTo>
                <a:lnTo>
                  <a:pt x="301" y="533"/>
                </a:lnTo>
                <a:lnTo>
                  <a:pt x="299" y="539"/>
                </a:lnTo>
                <a:lnTo>
                  <a:pt x="299" y="542"/>
                </a:lnTo>
                <a:lnTo>
                  <a:pt x="299" y="549"/>
                </a:lnTo>
                <a:lnTo>
                  <a:pt x="300" y="556"/>
                </a:lnTo>
                <a:lnTo>
                  <a:pt x="301" y="563"/>
                </a:lnTo>
                <a:lnTo>
                  <a:pt x="307" y="569"/>
                </a:lnTo>
                <a:lnTo>
                  <a:pt x="311" y="575"/>
                </a:lnTo>
                <a:lnTo>
                  <a:pt x="305" y="579"/>
                </a:lnTo>
                <a:lnTo>
                  <a:pt x="311" y="582"/>
                </a:lnTo>
                <a:lnTo>
                  <a:pt x="313" y="582"/>
                </a:lnTo>
                <a:lnTo>
                  <a:pt x="317" y="585"/>
                </a:lnTo>
                <a:lnTo>
                  <a:pt x="322" y="582"/>
                </a:lnTo>
                <a:lnTo>
                  <a:pt x="325" y="590"/>
                </a:lnTo>
                <a:lnTo>
                  <a:pt x="331" y="592"/>
                </a:lnTo>
                <a:lnTo>
                  <a:pt x="338" y="588"/>
                </a:lnTo>
                <a:lnTo>
                  <a:pt x="344" y="586"/>
                </a:lnTo>
                <a:lnTo>
                  <a:pt x="344" y="594"/>
                </a:lnTo>
                <a:lnTo>
                  <a:pt x="356" y="603"/>
                </a:lnTo>
                <a:lnTo>
                  <a:pt x="362" y="605"/>
                </a:lnTo>
                <a:lnTo>
                  <a:pt x="369" y="606"/>
                </a:lnTo>
                <a:lnTo>
                  <a:pt x="374" y="612"/>
                </a:lnTo>
                <a:lnTo>
                  <a:pt x="369" y="613"/>
                </a:lnTo>
                <a:lnTo>
                  <a:pt x="374" y="620"/>
                </a:lnTo>
                <a:lnTo>
                  <a:pt x="375" y="620"/>
                </a:lnTo>
                <a:lnTo>
                  <a:pt x="381" y="621"/>
                </a:lnTo>
                <a:lnTo>
                  <a:pt x="387" y="623"/>
                </a:lnTo>
                <a:lnTo>
                  <a:pt x="389" y="630"/>
                </a:lnTo>
                <a:lnTo>
                  <a:pt x="393" y="635"/>
                </a:lnTo>
                <a:lnTo>
                  <a:pt x="398" y="642"/>
                </a:lnTo>
                <a:lnTo>
                  <a:pt x="392" y="637"/>
                </a:lnTo>
                <a:lnTo>
                  <a:pt x="398" y="643"/>
                </a:lnTo>
                <a:lnTo>
                  <a:pt x="402" y="651"/>
                </a:lnTo>
                <a:lnTo>
                  <a:pt x="396" y="651"/>
                </a:lnTo>
                <a:lnTo>
                  <a:pt x="394" y="651"/>
                </a:lnTo>
                <a:lnTo>
                  <a:pt x="393" y="652"/>
                </a:lnTo>
                <a:lnTo>
                  <a:pt x="386" y="653"/>
                </a:lnTo>
                <a:lnTo>
                  <a:pt x="384" y="655"/>
                </a:lnTo>
                <a:lnTo>
                  <a:pt x="380" y="662"/>
                </a:lnTo>
                <a:lnTo>
                  <a:pt x="373" y="667"/>
                </a:lnTo>
                <a:lnTo>
                  <a:pt x="366" y="670"/>
                </a:lnTo>
                <a:lnTo>
                  <a:pt x="360" y="671"/>
                </a:lnTo>
                <a:lnTo>
                  <a:pt x="366" y="675"/>
                </a:lnTo>
                <a:lnTo>
                  <a:pt x="360" y="676"/>
                </a:lnTo>
                <a:lnTo>
                  <a:pt x="354" y="671"/>
                </a:lnTo>
                <a:lnTo>
                  <a:pt x="354" y="678"/>
                </a:lnTo>
                <a:lnTo>
                  <a:pt x="360" y="678"/>
                </a:lnTo>
                <a:lnTo>
                  <a:pt x="368" y="677"/>
                </a:lnTo>
                <a:lnTo>
                  <a:pt x="373" y="679"/>
                </a:lnTo>
                <a:lnTo>
                  <a:pt x="373" y="672"/>
                </a:lnTo>
                <a:lnTo>
                  <a:pt x="379" y="678"/>
                </a:lnTo>
                <a:lnTo>
                  <a:pt x="380" y="685"/>
                </a:lnTo>
                <a:lnTo>
                  <a:pt x="374" y="683"/>
                </a:lnTo>
                <a:lnTo>
                  <a:pt x="380" y="685"/>
                </a:lnTo>
                <a:lnTo>
                  <a:pt x="377" y="687"/>
                </a:lnTo>
                <a:lnTo>
                  <a:pt x="371" y="684"/>
                </a:lnTo>
                <a:lnTo>
                  <a:pt x="365" y="682"/>
                </a:lnTo>
                <a:lnTo>
                  <a:pt x="368" y="688"/>
                </a:lnTo>
                <a:lnTo>
                  <a:pt x="374" y="692"/>
                </a:lnTo>
                <a:lnTo>
                  <a:pt x="368" y="694"/>
                </a:lnTo>
                <a:lnTo>
                  <a:pt x="362" y="695"/>
                </a:lnTo>
                <a:lnTo>
                  <a:pt x="358" y="698"/>
                </a:lnTo>
                <a:lnTo>
                  <a:pt x="352" y="700"/>
                </a:lnTo>
                <a:lnTo>
                  <a:pt x="349" y="707"/>
                </a:lnTo>
                <a:lnTo>
                  <a:pt x="346" y="714"/>
                </a:lnTo>
                <a:lnTo>
                  <a:pt x="340" y="712"/>
                </a:lnTo>
                <a:lnTo>
                  <a:pt x="338" y="706"/>
                </a:lnTo>
                <a:lnTo>
                  <a:pt x="337" y="699"/>
                </a:lnTo>
                <a:lnTo>
                  <a:pt x="330" y="698"/>
                </a:lnTo>
                <a:lnTo>
                  <a:pt x="336" y="704"/>
                </a:lnTo>
                <a:lnTo>
                  <a:pt x="336" y="711"/>
                </a:lnTo>
                <a:lnTo>
                  <a:pt x="329" y="707"/>
                </a:lnTo>
                <a:lnTo>
                  <a:pt x="330" y="715"/>
                </a:lnTo>
                <a:lnTo>
                  <a:pt x="323" y="714"/>
                </a:lnTo>
                <a:lnTo>
                  <a:pt x="326" y="719"/>
                </a:lnTo>
                <a:lnTo>
                  <a:pt x="320" y="723"/>
                </a:lnTo>
                <a:lnTo>
                  <a:pt x="314" y="724"/>
                </a:lnTo>
                <a:lnTo>
                  <a:pt x="303" y="723"/>
                </a:lnTo>
                <a:lnTo>
                  <a:pt x="309" y="728"/>
                </a:lnTo>
                <a:lnTo>
                  <a:pt x="303" y="731"/>
                </a:lnTo>
                <a:lnTo>
                  <a:pt x="295" y="732"/>
                </a:lnTo>
                <a:lnTo>
                  <a:pt x="289" y="731"/>
                </a:lnTo>
                <a:lnTo>
                  <a:pt x="284" y="731"/>
                </a:lnTo>
                <a:lnTo>
                  <a:pt x="278" y="729"/>
                </a:lnTo>
                <a:lnTo>
                  <a:pt x="271" y="728"/>
                </a:lnTo>
                <a:lnTo>
                  <a:pt x="266" y="732"/>
                </a:lnTo>
                <a:lnTo>
                  <a:pt x="273" y="731"/>
                </a:lnTo>
                <a:lnTo>
                  <a:pt x="279" y="731"/>
                </a:lnTo>
                <a:lnTo>
                  <a:pt x="284" y="733"/>
                </a:lnTo>
                <a:lnTo>
                  <a:pt x="291" y="735"/>
                </a:lnTo>
                <a:lnTo>
                  <a:pt x="295" y="742"/>
                </a:lnTo>
                <a:lnTo>
                  <a:pt x="290" y="744"/>
                </a:lnTo>
                <a:lnTo>
                  <a:pt x="284" y="744"/>
                </a:lnTo>
                <a:lnTo>
                  <a:pt x="278" y="742"/>
                </a:lnTo>
                <a:lnTo>
                  <a:pt x="271" y="742"/>
                </a:lnTo>
                <a:lnTo>
                  <a:pt x="277" y="744"/>
                </a:lnTo>
                <a:lnTo>
                  <a:pt x="283" y="745"/>
                </a:lnTo>
                <a:lnTo>
                  <a:pt x="287" y="753"/>
                </a:lnTo>
                <a:lnTo>
                  <a:pt x="293" y="759"/>
                </a:lnTo>
                <a:lnTo>
                  <a:pt x="294" y="766"/>
                </a:lnTo>
                <a:lnTo>
                  <a:pt x="291" y="773"/>
                </a:lnTo>
                <a:lnTo>
                  <a:pt x="286" y="776"/>
                </a:lnTo>
                <a:lnTo>
                  <a:pt x="284" y="779"/>
                </a:lnTo>
                <a:lnTo>
                  <a:pt x="290" y="779"/>
                </a:lnTo>
                <a:lnTo>
                  <a:pt x="290" y="785"/>
                </a:lnTo>
                <a:lnTo>
                  <a:pt x="288" y="784"/>
                </a:lnTo>
                <a:lnTo>
                  <a:pt x="283" y="783"/>
                </a:lnTo>
                <a:lnTo>
                  <a:pt x="277" y="783"/>
                </a:lnTo>
                <a:lnTo>
                  <a:pt x="279" y="787"/>
                </a:lnTo>
                <a:lnTo>
                  <a:pt x="286" y="792"/>
                </a:lnTo>
                <a:lnTo>
                  <a:pt x="288" y="799"/>
                </a:lnTo>
                <a:lnTo>
                  <a:pt x="283" y="801"/>
                </a:lnTo>
                <a:lnTo>
                  <a:pt x="282" y="808"/>
                </a:lnTo>
                <a:lnTo>
                  <a:pt x="288" y="813"/>
                </a:lnTo>
                <a:lnTo>
                  <a:pt x="287" y="820"/>
                </a:lnTo>
                <a:lnTo>
                  <a:pt x="282" y="824"/>
                </a:lnTo>
                <a:lnTo>
                  <a:pt x="278" y="831"/>
                </a:lnTo>
                <a:lnTo>
                  <a:pt x="279" y="832"/>
                </a:lnTo>
                <a:lnTo>
                  <a:pt x="279" y="839"/>
                </a:lnTo>
                <a:lnTo>
                  <a:pt x="280" y="840"/>
                </a:lnTo>
                <a:lnTo>
                  <a:pt x="282" y="841"/>
                </a:lnTo>
                <a:lnTo>
                  <a:pt x="283" y="847"/>
                </a:lnTo>
                <a:lnTo>
                  <a:pt x="278" y="850"/>
                </a:lnTo>
                <a:lnTo>
                  <a:pt x="278" y="857"/>
                </a:lnTo>
                <a:lnTo>
                  <a:pt x="277" y="863"/>
                </a:lnTo>
                <a:lnTo>
                  <a:pt x="275" y="870"/>
                </a:lnTo>
                <a:lnTo>
                  <a:pt x="269" y="877"/>
                </a:lnTo>
                <a:lnTo>
                  <a:pt x="267" y="884"/>
                </a:lnTo>
                <a:lnTo>
                  <a:pt x="264" y="885"/>
                </a:lnTo>
                <a:lnTo>
                  <a:pt x="261" y="893"/>
                </a:lnTo>
                <a:lnTo>
                  <a:pt x="259" y="900"/>
                </a:lnTo>
                <a:lnTo>
                  <a:pt x="258" y="906"/>
                </a:lnTo>
                <a:lnTo>
                  <a:pt x="252" y="913"/>
                </a:lnTo>
                <a:lnTo>
                  <a:pt x="246" y="912"/>
                </a:lnTo>
                <a:lnTo>
                  <a:pt x="239" y="910"/>
                </a:lnTo>
                <a:lnTo>
                  <a:pt x="234" y="910"/>
                </a:lnTo>
                <a:lnTo>
                  <a:pt x="228" y="910"/>
                </a:lnTo>
                <a:lnTo>
                  <a:pt x="221" y="911"/>
                </a:lnTo>
                <a:lnTo>
                  <a:pt x="216" y="911"/>
                </a:lnTo>
                <a:lnTo>
                  <a:pt x="209" y="912"/>
                </a:lnTo>
                <a:lnTo>
                  <a:pt x="203" y="911"/>
                </a:lnTo>
                <a:lnTo>
                  <a:pt x="192" y="911"/>
                </a:lnTo>
                <a:lnTo>
                  <a:pt x="189" y="916"/>
                </a:lnTo>
                <a:lnTo>
                  <a:pt x="192" y="922"/>
                </a:lnTo>
                <a:lnTo>
                  <a:pt x="186" y="924"/>
                </a:lnTo>
                <a:lnTo>
                  <a:pt x="180" y="920"/>
                </a:lnTo>
                <a:lnTo>
                  <a:pt x="175" y="924"/>
                </a:lnTo>
                <a:lnTo>
                  <a:pt x="169" y="928"/>
                </a:lnTo>
                <a:lnTo>
                  <a:pt x="165" y="933"/>
                </a:lnTo>
                <a:lnTo>
                  <a:pt x="164" y="941"/>
                </a:lnTo>
                <a:lnTo>
                  <a:pt x="166" y="948"/>
                </a:lnTo>
                <a:lnTo>
                  <a:pt x="170" y="953"/>
                </a:lnTo>
                <a:lnTo>
                  <a:pt x="170" y="961"/>
                </a:lnTo>
                <a:lnTo>
                  <a:pt x="165" y="967"/>
                </a:lnTo>
                <a:lnTo>
                  <a:pt x="165" y="968"/>
                </a:lnTo>
                <a:lnTo>
                  <a:pt x="163" y="970"/>
                </a:lnTo>
                <a:lnTo>
                  <a:pt x="157" y="969"/>
                </a:lnTo>
                <a:lnTo>
                  <a:pt x="150" y="966"/>
                </a:lnTo>
                <a:lnTo>
                  <a:pt x="144" y="967"/>
                </a:lnTo>
                <a:lnTo>
                  <a:pt x="141" y="967"/>
                </a:lnTo>
                <a:lnTo>
                  <a:pt x="135" y="967"/>
                </a:lnTo>
                <a:lnTo>
                  <a:pt x="129" y="969"/>
                </a:lnTo>
                <a:lnTo>
                  <a:pt x="122" y="971"/>
                </a:lnTo>
                <a:lnTo>
                  <a:pt x="117" y="974"/>
                </a:lnTo>
                <a:lnTo>
                  <a:pt x="110" y="971"/>
                </a:lnTo>
                <a:lnTo>
                  <a:pt x="105" y="970"/>
                </a:lnTo>
                <a:lnTo>
                  <a:pt x="98" y="969"/>
                </a:lnTo>
                <a:lnTo>
                  <a:pt x="91" y="968"/>
                </a:lnTo>
                <a:lnTo>
                  <a:pt x="98" y="966"/>
                </a:lnTo>
                <a:lnTo>
                  <a:pt x="95" y="959"/>
                </a:lnTo>
                <a:lnTo>
                  <a:pt x="99" y="952"/>
                </a:lnTo>
                <a:lnTo>
                  <a:pt x="103" y="945"/>
                </a:lnTo>
                <a:lnTo>
                  <a:pt x="96" y="941"/>
                </a:lnTo>
                <a:lnTo>
                  <a:pt x="94" y="934"/>
                </a:lnTo>
                <a:lnTo>
                  <a:pt x="87" y="928"/>
                </a:lnTo>
                <a:lnTo>
                  <a:pt x="83" y="921"/>
                </a:lnTo>
                <a:lnTo>
                  <a:pt x="80" y="916"/>
                </a:lnTo>
                <a:lnTo>
                  <a:pt x="76" y="909"/>
                </a:lnTo>
                <a:lnTo>
                  <a:pt x="75" y="902"/>
                </a:lnTo>
                <a:lnTo>
                  <a:pt x="82" y="905"/>
                </a:lnTo>
                <a:lnTo>
                  <a:pt x="88" y="906"/>
                </a:lnTo>
                <a:lnTo>
                  <a:pt x="90" y="902"/>
                </a:lnTo>
                <a:lnTo>
                  <a:pt x="84" y="896"/>
                </a:lnTo>
                <a:lnTo>
                  <a:pt x="82" y="889"/>
                </a:lnTo>
                <a:lnTo>
                  <a:pt x="88" y="889"/>
                </a:lnTo>
                <a:lnTo>
                  <a:pt x="95" y="889"/>
                </a:lnTo>
                <a:lnTo>
                  <a:pt x="96" y="882"/>
                </a:lnTo>
                <a:lnTo>
                  <a:pt x="91" y="874"/>
                </a:lnTo>
                <a:lnTo>
                  <a:pt x="85" y="874"/>
                </a:lnTo>
                <a:lnTo>
                  <a:pt x="79" y="868"/>
                </a:lnTo>
                <a:lnTo>
                  <a:pt x="76" y="862"/>
                </a:lnTo>
                <a:lnTo>
                  <a:pt x="72" y="858"/>
                </a:lnTo>
                <a:lnTo>
                  <a:pt x="71" y="857"/>
                </a:lnTo>
                <a:lnTo>
                  <a:pt x="66" y="849"/>
                </a:lnTo>
                <a:lnTo>
                  <a:pt x="59" y="845"/>
                </a:lnTo>
                <a:lnTo>
                  <a:pt x="58" y="839"/>
                </a:lnTo>
                <a:lnTo>
                  <a:pt x="54" y="832"/>
                </a:lnTo>
                <a:lnTo>
                  <a:pt x="54" y="824"/>
                </a:lnTo>
                <a:lnTo>
                  <a:pt x="48" y="820"/>
                </a:lnTo>
                <a:lnTo>
                  <a:pt x="41" y="820"/>
                </a:lnTo>
                <a:lnTo>
                  <a:pt x="42" y="813"/>
                </a:lnTo>
                <a:lnTo>
                  <a:pt x="43" y="806"/>
                </a:lnTo>
                <a:lnTo>
                  <a:pt x="40" y="805"/>
                </a:lnTo>
                <a:lnTo>
                  <a:pt x="39" y="798"/>
                </a:lnTo>
                <a:lnTo>
                  <a:pt x="32" y="795"/>
                </a:lnTo>
                <a:lnTo>
                  <a:pt x="39" y="790"/>
                </a:lnTo>
                <a:lnTo>
                  <a:pt x="32" y="791"/>
                </a:lnTo>
                <a:lnTo>
                  <a:pt x="30" y="784"/>
                </a:lnTo>
                <a:lnTo>
                  <a:pt x="34" y="779"/>
                </a:lnTo>
                <a:lnTo>
                  <a:pt x="37" y="772"/>
                </a:lnTo>
                <a:lnTo>
                  <a:pt x="39" y="765"/>
                </a:lnTo>
                <a:lnTo>
                  <a:pt x="39" y="758"/>
                </a:lnTo>
                <a:lnTo>
                  <a:pt x="39" y="751"/>
                </a:lnTo>
                <a:lnTo>
                  <a:pt x="32" y="751"/>
                </a:lnTo>
                <a:lnTo>
                  <a:pt x="27" y="757"/>
                </a:lnTo>
                <a:lnTo>
                  <a:pt x="20" y="758"/>
                </a:lnTo>
                <a:lnTo>
                  <a:pt x="24" y="751"/>
                </a:lnTo>
                <a:lnTo>
                  <a:pt x="29" y="744"/>
                </a:lnTo>
                <a:lnTo>
                  <a:pt x="23" y="743"/>
                </a:lnTo>
                <a:lnTo>
                  <a:pt x="23" y="750"/>
                </a:lnTo>
                <a:lnTo>
                  <a:pt x="17" y="755"/>
                </a:lnTo>
                <a:lnTo>
                  <a:pt x="14" y="748"/>
                </a:lnTo>
                <a:lnTo>
                  <a:pt x="8" y="750"/>
                </a:lnTo>
                <a:lnTo>
                  <a:pt x="9" y="743"/>
                </a:lnTo>
                <a:lnTo>
                  <a:pt x="9" y="736"/>
                </a:lnTo>
                <a:lnTo>
                  <a:pt x="8" y="731"/>
                </a:lnTo>
                <a:lnTo>
                  <a:pt x="8" y="723"/>
                </a:lnTo>
                <a:lnTo>
                  <a:pt x="7" y="716"/>
                </a:lnTo>
                <a:lnTo>
                  <a:pt x="5" y="709"/>
                </a:lnTo>
                <a:lnTo>
                  <a:pt x="0" y="702"/>
                </a:lnTo>
                <a:lnTo>
                  <a:pt x="5" y="69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7" name="Freeform 589"/>
          <p:cNvSpPr>
            <a:spLocks/>
          </p:cNvSpPr>
          <p:nvPr/>
        </p:nvSpPr>
        <p:spPr bwMode="auto">
          <a:xfrm>
            <a:off x="4719638" y="2474913"/>
            <a:ext cx="1587" cy="1587"/>
          </a:xfrm>
          <a:custGeom>
            <a:avLst/>
            <a:gdLst>
              <a:gd name="T0" fmla="*/ 0 w 3"/>
              <a:gd name="T1" fmla="*/ 0 h 8"/>
              <a:gd name="T2" fmla="*/ 2147483647 w 3"/>
              <a:gd name="T3" fmla="*/ 0 h 8"/>
              <a:gd name="T4" fmla="*/ 2147483647 w 3"/>
              <a:gd name="T5" fmla="*/ 2147483647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0"/>
                </a:moveTo>
                <a:lnTo>
                  <a:pt x="3" y="0"/>
                </a:lnTo>
                <a:lnTo>
                  <a:pt x="2" y="8"/>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8" name="Freeform 590"/>
          <p:cNvSpPr>
            <a:spLocks/>
          </p:cNvSpPr>
          <p:nvPr/>
        </p:nvSpPr>
        <p:spPr bwMode="auto">
          <a:xfrm>
            <a:off x="4987925" y="3194050"/>
            <a:ext cx="80963" cy="76200"/>
          </a:xfrm>
          <a:custGeom>
            <a:avLst/>
            <a:gdLst>
              <a:gd name="T0" fmla="*/ 2147483647 w 172"/>
              <a:gd name="T1" fmla="*/ 2147483647 h 160"/>
              <a:gd name="T2" fmla="*/ 2147483647 w 172"/>
              <a:gd name="T3" fmla="*/ 2147483647 h 160"/>
              <a:gd name="T4" fmla="*/ 2147483647 w 172"/>
              <a:gd name="T5" fmla="*/ 2147483647 h 160"/>
              <a:gd name="T6" fmla="*/ 2147483647 w 172"/>
              <a:gd name="T7" fmla="*/ 2147483647 h 160"/>
              <a:gd name="T8" fmla="*/ 2147483647 w 172"/>
              <a:gd name="T9" fmla="*/ 2147483647 h 160"/>
              <a:gd name="T10" fmla="*/ 2147483647 w 172"/>
              <a:gd name="T11" fmla="*/ 2147483647 h 160"/>
              <a:gd name="T12" fmla="*/ 2147483647 w 172"/>
              <a:gd name="T13" fmla="*/ 2147483647 h 160"/>
              <a:gd name="T14" fmla="*/ 2147483647 w 172"/>
              <a:gd name="T15" fmla="*/ 2147483647 h 160"/>
              <a:gd name="T16" fmla="*/ 2147483647 w 172"/>
              <a:gd name="T17" fmla="*/ 2147483647 h 160"/>
              <a:gd name="T18" fmla="*/ 2147483647 w 172"/>
              <a:gd name="T19" fmla="*/ 2147483647 h 160"/>
              <a:gd name="T20" fmla="*/ 2147483647 w 172"/>
              <a:gd name="T21" fmla="*/ 2147483647 h 160"/>
              <a:gd name="T22" fmla="*/ 2147483647 w 172"/>
              <a:gd name="T23" fmla="*/ 2147483647 h 160"/>
              <a:gd name="T24" fmla="*/ 2147483647 w 172"/>
              <a:gd name="T25" fmla="*/ 2147483647 h 160"/>
              <a:gd name="T26" fmla="*/ 2147483647 w 172"/>
              <a:gd name="T27" fmla="*/ 2147483647 h 160"/>
              <a:gd name="T28" fmla="*/ 2147483647 w 172"/>
              <a:gd name="T29" fmla="*/ 2147483647 h 160"/>
              <a:gd name="T30" fmla="*/ 2147483647 w 172"/>
              <a:gd name="T31" fmla="*/ 2147483647 h 160"/>
              <a:gd name="T32" fmla="*/ 2147483647 w 172"/>
              <a:gd name="T33" fmla="*/ 2147483647 h 160"/>
              <a:gd name="T34" fmla="*/ 2147483647 w 172"/>
              <a:gd name="T35" fmla="*/ 2147483647 h 160"/>
              <a:gd name="T36" fmla="*/ 2147483647 w 172"/>
              <a:gd name="T37" fmla="*/ 2147483647 h 160"/>
              <a:gd name="T38" fmla="*/ 2147483647 w 172"/>
              <a:gd name="T39" fmla="*/ 2147483647 h 160"/>
              <a:gd name="T40" fmla="*/ 2147483647 w 172"/>
              <a:gd name="T41" fmla="*/ 2147483647 h 160"/>
              <a:gd name="T42" fmla="*/ 2147483647 w 172"/>
              <a:gd name="T43" fmla="*/ 2147483647 h 160"/>
              <a:gd name="T44" fmla="*/ 2147483647 w 172"/>
              <a:gd name="T45" fmla="*/ 2147483647 h 160"/>
              <a:gd name="T46" fmla="*/ 2147483647 w 172"/>
              <a:gd name="T47" fmla="*/ 2147483647 h 160"/>
              <a:gd name="T48" fmla="*/ 2147483647 w 172"/>
              <a:gd name="T49" fmla="*/ 2147483647 h 160"/>
              <a:gd name="T50" fmla="*/ 2147483647 w 172"/>
              <a:gd name="T51" fmla="*/ 2147483647 h 160"/>
              <a:gd name="T52" fmla="*/ 2147483647 w 172"/>
              <a:gd name="T53" fmla="*/ 2147483647 h 160"/>
              <a:gd name="T54" fmla="*/ 2147483647 w 172"/>
              <a:gd name="T55" fmla="*/ 2147483647 h 160"/>
              <a:gd name="T56" fmla="*/ 2147483647 w 172"/>
              <a:gd name="T57" fmla="*/ 2147483647 h 160"/>
              <a:gd name="T58" fmla="*/ 2147483647 w 172"/>
              <a:gd name="T59" fmla="*/ 2147483647 h 160"/>
              <a:gd name="T60" fmla="*/ 2147483647 w 172"/>
              <a:gd name="T61" fmla="*/ 2147483647 h 160"/>
              <a:gd name="T62" fmla="*/ 2147483647 w 172"/>
              <a:gd name="T63" fmla="*/ 2147483647 h 160"/>
              <a:gd name="T64" fmla="*/ 2147483647 w 172"/>
              <a:gd name="T65" fmla="*/ 2147483647 h 160"/>
              <a:gd name="T66" fmla="*/ 2147483647 w 172"/>
              <a:gd name="T67" fmla="*/ 2147483647 h 160"/>
              <a:gd name="T68" fmla="*/ 2147483647 w 172"/>
              <a:gd name="T69" fmla="*/ 2147483647 h 160"/>
              <a:gd name="T70" fmla="*/ 2147483647 w 172"/>
              <a:gd name="T71" fmla="*/ 2147483647 h 160"/>
              <a:gd name="T72" fmla="*/ 2147483647 w 172"/>
              <a:gd name="T73" fmla="*/ 2147483647 h 160"/>
              <a:gd name="T74" fmla="*/ 2147483647 w 172"/>
              <a:gd name="T75" fmla="*/ 2147483647 h 160"/>
              <a:gd name="T76" fmla="*/ 2147483647 w 172"/>
              <a:gd name="T77" fmla="*/ 2147483647 h 160"/>
              <a:gd name="T78" fmla="*/ 2147483647 w 172"/>
              <a:gd name="T79" fmla="*/ 2147483647 h 160"/>
              <a:gd name="T80" fmla="*/ 2147483647 w 172"/>
              <a:gd name="T81" fmla="*/ 2147483647 h 160"/>
              <a:gd name="T82" fmla="*/ 2147483647 w 172"/>
              <a:gd name="T83" fmla="*/ 2147483647 h 160"/>
              <a:gd name="T84" fmla="*/ 2147483647 w 172"/>
              <a:gd name="T85" fmla="*/ 2147483647 h 160"/>
              <a:gd name="T86" fmla="*/ 2147483647 w 172"/>
              <a:gd name="T87" fmla="*/ 2147483647 h 160"/>
              <a:gd name="T88" fmla="*/ 2147483647 w 172"/>
              <a:gd name="T89" fmla="*/ 2147483647 h 160"/>
              <a:gd name="T90" fmla="*/ 2147483647 w 172"/>
              <a:gd name="T91" fmla="*/ 2147483647 h 160"/>
              <a:gd name="T92" fmla="*/ 2147483647 w 172"/>
              <a:gd name="T93" fmla="*/ 2147483647 h 160"/>
              <a:gd name="T94" fmla="*/ 2147483647 w 172"/>
              <a:gd name="T95" fmla="*/ 2147483647 h 160"/>
              <a:gd name="T96" fmla="*/ 2147483647 w 172"/>
              <a:gd name="T97" fmla="*/ 2147483647 h 160"/>
              <a:gd name="T98" fmla="*/ 2147483647 w 172"/>
              <a:gd name="T99" fmla="*/ 2147483647 h 160"/>
              <a:gd name="T100" fmla="*/ 2147483647 w 172"/>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
              <a:gd name="T154" fmla="*/ 0 h 160"/>
              <a:gd name="T155" fmla="*/ 172 w 172"/>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 h="160">
                <a:moveTo>
                  <a:pt x="0" y="108"/>
                </a:moveTo>
                <a:lnTo>
                  <a:pt x="5" y="103"/>
                </a:lnTo>
                <a:lnTo>
                  <a:pt x="9" y="96"/>
                </a:lnTo>
                <a:lnTo>
                  <a:pt x="15" y="91"/>
                </a:lnTo>
                <a:lnTo>
                  <a:pt x="16" y="86"/>
                </a:lnTo>
                <a:lnTo>
                  <a:pt x="13" y="80"/>
                </a:lnTo>
                <a:lnTo>
                  <a:pt x="13" y="74"/>
                </a:lnTo>
                <a:lnTo>
                  <a:pt x="18" y="66"/>
                </a:lnTo>
                <a:lnTo>
                  <a:pt x="24" y="60"/>
                </a:lnTo>
                <a:lnTo>
                  <a:pt x="31" y="59"/>
                </a:lnTo>
                <a:lnTo>
                  <a:pt x="29" y="52"/>
                </a:lnTo>
                <a:lnTo>
                  <a:pt x="28" y="46"/>
                </a:lnTo>
                <a:lnTo>
                  <a:pt x="27" y="39"/>
                </a:lnTo>
                <a:lnTo>
                  <a:pt x="23" y="38"/>
                </a:lnTo>
                <a:lnTo>
                  <a:pt x="20" y="35"/>
                </a:lnTo>
                <a:lnTo>
                  <a:pt x="19" y="34"/>
                </a:lnTo>
                <a:lnTo>
                  <a:pt x="13" y="31"/>
                </a:lnTo>
                <a:lnTo>
                  <a:pt x="12" y="30"/>
                </a:lnTo>
                <a:lnTo>
                  <a:pt x="12" y="24"/>
                </a:lnTo>
                <a:lnTo>
                  <a:pt x="17" y="22"/>
                </a:lnTo>
                <a:lnTo>
                  <a:pt x="24" y="20"/>
                </a:lnTo>
                <a:lnTo>
                  <a:pt x="24" y="16"/>
                </a:lnTo>
                <a:lnTo>
                  <a:pt x="23" y="14"/>
                </a:lnTo>
                <a:lnTo>
                  <a:pt x="28" y="10"/>
                </a:lnTo>
                <a:lnTo>
                  <a:pt x="34" y="12"/>
                </a:lnTo>
                <a:lnTo>
                  <a:pt x="40" y="10"/>
                </a:lnTo>
                <a:lnTo>
                  <a:pt x="46" y="8"/>
                </a:lnTo>
                <a:lnTo>
                  <a:pt x="47" y="5"/>
                </a:lnTo>
                <a:lnTo>
                  <a:pt x="50" y="2"/>
                </a:lnTo>
                <a:lnTo>
                  <a:pt x="57" y="3"/>
                </a:lnTo>
                <a:lnTo>
                  <a:pt x="63" y="0"/>
                </a:lnTo>
                <a:lnTo>
                  <a:pt x="69" y="4"/>
                </a:lnTo>
                <a:lnTo>
                  <a:pt x="74" y="10"/>
                </a:lnTo>
                <a:lnTo>
                  <a:pt x="76" y="12"/>
                </a:lnTo>
                <a:lnTo>
                  <a:pt x="82" y="13"/>
                </a:lnTo>
                <a:lnTo>
                  <a:pt x="89" y="10"/>
                </a:lnTo>
                <a:lnTo>
                  <a:pt x="95" y="12"/>
                </a:lnTo>
                <a:lnTo>
                  <a:pt x="101" y="10"/>
                </a:lnTo>
                <a:lnTo>
                  <a:pt x="106" y="10"/>
                </a:lnTo>
                <a:lnTo>
                  <a:pt x="109" y="16"/>
                </a:lnTo>
                <a:lnTo>
                  <a:pt x="106" y="23"/>
                </a:lnTo>
                <a:lnTo>
                  <a:pt x="109" y="30"/>
                </a:lnTo>
                <a:lnTo>
                  <a:pt x="113" y="37"/>
                </a:lnTo>
                <a:lnTo>
                  <a:pt x="119" y="44"/>
                </a:lnTo>
                <a:lnTo>
                  <a:pt x="120" y="45"/>
                </a:lnTo>
                <a:lnTo>
                  <a:pt x="126" y="48"/>
                </a:lnTo>
                <a:lnTo>
                  <a:pt x="132" y="52"/>
                </a:lnTo>
                <a:lnTo>
                  <a:pt x="138" y="55"/>
                </a:lnTo>
                <a:lnTo>
                  <a:pt x="145" y="59"/>
                </a:lnTo>
                <a:lnTo>
                  <a:pt x="151" y="61"/>
                </a:lnTo>
                <a:lnTo>
                  <a:pt x="157" y="64"/>
                </a:lnTo>
                <a:lnTo>
                  <a:pt x="163" y="66"/>
                </a:lnTo>
                <a:lnTo>
                  <a:pt x="169" y="68"/>
                </a:lnTo>
                <a:lnTo>
                  <a:pt x="170" y="75"/>
                </a:lnTo>
                <a:lnTo>
                  <a:pt x="172" y="80"/>
                </a:lnTo>
                <a:lnTo>
                  <a:pt x="166" y="86"/>
                </a:lnTo>
                <a:lnTo>
                  <a:pt x="161" y="90"/>
                </a:lnTo>
                <a:lnTo>
                  <a:pt x="154" y="88"/>
                </a:lnTo>
                <a:lnTo>
                  <a:pt x="149" y="90"/>
                </a:lnTo>
                <a:lnTo>
                  <a:pt x="146" y="84"/>
                </a:lnTo>
                <a:lnTo>
                  <a:pt x="145" y="85"/>
                </a:lnTo>
                <a:lnTo>
                  <a:pt x="137" y="85"/>
                </a:lnTo>
                <a:lnTo>
                  <a:pt x="131" y="83"/>
                </a:lnTo>
                <a:lnTo>
                  <a:pt x="126" y="82"/>
                </a:lnTo>
                <a:lnTo>
                  <a:pt x="120" y="80"/>
                </a:lnTo>
                <a:lnTo>
                  <a:pt x="113" y="83"/>
                </a:lnTo>
                <a:lnTo>
                  <a:pt x="112" y="84"/>
                </a:lnTo>
                <a:lnTo>
                  <a:pt x="106" y="90"/>
                </a:lnTo>
                <a:lnTo>
                  <a:pt x="100" y="86"/>
                </a:lnTo>
                <a:lnTo>
                  <a:pt x="94" y="86"/>
                </a:lnTo>
                <a:lnTo>
                  <a:pt x="82" y="90"/>
                </a:lnTo>
                <a:lnTo>
                  <a:pt x="80" y="96"/>
                </a:lnTo>
                <a:lnTo>
                  <a:pt x="75" y="103"/>
                </a:lnTo>
                <a:lnTo>
                  <a:pt x="72" y="109"/>
                </a:lnTo>
                <a:lnTo>
                  <a:pt x="67" y="115"/>
                </a:lnTo>
                <a:lnTo>
                  <a:pt x="61" y="117"/>
                </a:lnTo>
                <a:lnTo>
                  <a:pt x="54" y="121"/>
                </a:lnTo>
                <a:lnTo>
                  <a:pt x="48" y="124"/>
                </a:lnTo>
                <a:lnTo>
                  <a:pt x="42" y="126"/>
                </a:lnTo>
                <a:lnTo>
                  <a:pt x="36" y="133"/>
                </a:lnTo>
                <a:lnTo>
                  <a:pt x="32" y="140"/>
                </a:lnTo>
                <a:lnTo>
                  <a:pt x="26" y="145"/>
                </a:lnTo>
                <a:lnTo>
                  <a:pt x="19" y="150"/>
                </a:lnTo>
                <a:lnTo>
                  <a:pt x="19" y="156"/>
                </a:lnTo>
                <a:lnTo>
                  <a:pt x="13" y="160"/>
                </a:lnTo>
                <a:lnTo>
                  <a:pt x="12" y="155"/>
                </a:lnTo>
                <a:lnTo>
                  <a:pt x="15" y="147"/>
                </a:lnTo>
                <a:lnTo>
                  <a:pt x="12" y="141"/>
                </a:lnTo>
                <a:lnTo>
                  <a:pt x="18" y="135"/>
                </a:lnTo>
                <a:lnTo>
                  <a:pt x="24" y="131"/>
                </a:lnTo>
                <a:lnTo>
                  <a:pt x="31" y="127"/>
                </a:lnTo>
                <a:lnTo>
                  <a:pt x="37" y="125"/>
                </a:lnTo>
                <a:lnTo>
                  <a:pt x="43" y="121"/>
                </a:lnTo>
                <a:lnTo>
                  <a:pt x="44" y="115"/>
                </a:lnTo>
                <a:lnTo>
                  <a:pt x="41" y="113"/>
                </a:lnTo>
                <a:lnTo>
                  <a:pt x="35" y="116"/>
                </a:lnTo>
                <a:lnTo>
                  <a:pt x="29" y="117"/>
                </a:lnTo>
                <a:lnTo>
                  <a:pt x="23" y="117"/>
                </a:lnTo>
                <a:lnTo>
                  <a:pt x="17" y="118"/>
                </a:lnTo>
                <a:lnTo>
                  <a:pt x="11" y="118"/>
                </a:lnTo>
                <a:lnTo>
                  <a:pt x="5" y="118"/>
                </a:lnTo>
                <a:lnTo>
                  <a:pt x="1" y="112"/>
                </a:lnTo>
                <a:lnTo>
                  <a:pt x="0" y="10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399" name="Freeform 592"/>
          <p:cNvSpPr>
            <a:spLocks/>
          </p:cNvSpPr>
          <p:nvPr/>
        </p:nvSpPr>
        <p:spPr bwMode="auto">
          <a:xfrm>
            <a:off x="5132388" y="4598988"/>
            <a:ext cx="161925" cy="212725"/>
          </a:xfrm>
          <a:custGeom>
            <a:avLst/>
            <a:gdLst>
              <a:gd name="T0" fmla="*/ 0 w 342"/>
              <a:gd name="T1" fmla="*/ 2147483647 h 450"/>
              <a:gd name="T2" fmla="*/ 2147483647 w 342"/>
              <a:gd name="T3" fmla="*/ 2147483647 h 450"/>
              <a:gd name="T4" fmla="*/ 2147483647 w 342"/>
              <a:gd name="T5" fmla="*/ 2147483647 h 450"/>
              <a:gd name="T6" fmla="*/ 2147483647 w 342"/>
              <a:gd name="T7" fmla="*/ 2147483647 h 450"/>
              <a:gd name="T8" fmla="*/ 2147483647 w 342"/>
              <a:gd name="T9" fmla="*/ 2147483647 h 450"/>
              <a:gd name="T10" fmla="*/ 2147483647 w 342"/>
              <a:gd name="T11" fmla="*/ 2147483647 h 450"/>
              <a:gd name="T12" fmla="*/ 2147483647 w 342"/>
              <a:gd name="T13" fmla="*/ 2147483647 h 450"/>
              <a:gd name="T14" fmla="*/ 2147483647 w 342"/>
              <a:gd name="T15" fmla="*/ 2147483647 h 450"/>
              <a:gd name="T16" fmla="*/ 2147483647 w 342"/>
              <a:gd name="T17" fmla="*/ 2147483647 h 450"/>
              <a:gd name="T18" fmla="*/ 2147483647 w 342"/>
              <a:gd name="T19" fmla="*/ 2147483647 h 450"/>
              <a:gd name="T20" fmla="*/ 2147483647 w 342"/>
              <a:gd name="T21" fmla="*/ 2147483647 h 450"/>
              <a:gd name="T22" fmla="*/ 2147483647 w 342"/>
              <a:gd name="T23" fmla="*/ 2147483647 h 450"/>
              <a:gd name="T24" fmla="*/ 2147483647 w 342"/>
              <a:gd name="T25" fmla="*/ 2147483647 h 450"/>
              <a:gd name="T26" fmla="*/ 2147483647 w 342"/>
              <a:gd name="T27" fmla="*/ 2147483647 h 450"/>
              <a:gd name="T28" fmla="*/ 2147483647 w 342"/>
              <a:gd name="T29" fmla="*/ 2147483647 h 450"/>
              <a:gd name="T30" fmla="*/ 2147483647 w 342"/>
              <a:gd name="T31" fmla="*/ 2147483647 h 450"/>
              <a:gd name="T32" fmla="*/ 2147483647 w 342"/>
              <a:gd name="T33" fmla="*/ 2147483647 h 450"/>
              <a:gd name="T34" fmla="*/ 2147483647 w 342"/>
              <a:gd name="T35" fmla="*/ 2147483647 h 450"/>
              <a:gd name="T36" fmla="*/ 2147483647 w 342"/>
              <a:gd name="T37" fmla="*/ 2147483647 h 450"/>
              <a:gd name="T38" fmla="*/ 2147483647 w 342"/>
              <a:gd name="T39" fmla="*/ 2147483647 h 450"/>
              <a:gd name="T40" fmla="*/ 2147483647 w 342"/>
              <a:gd name="T41" fmla="*/ 2147483647 h 450"/>
              <a:gd name="T42" fmla="*/ 2147483647 w 342"/>
              <a:gd name="T43" fmla="*/ 2147483647 h 450"/>
              <a:gd name="T44" fmla="*/ 2147483647 w 342"/>
              <a:gd name="T45" fmla="*/ 2147483647 h 450"/>
              <a:gd name="T46" fmla="*/ 2147483647 w 342"/>
              <a:gd name="T47" fmla="*/ 2147483647 h 450"/>
              <a:gd name="T48" fmla="*/ 2147483647 w 342"/>
              <a:gd name="T49" fmla="*/ 2147483647 h 450"/>
              <a:gd name="T50" fmla="*/ 2147483647 w 342"/>
              <a:gd name="T51" fmla="*/ 2147483647 h 450"/>
              <a:gd name="T52" fmla="*/ 2147483647 w 342"/>
              <a:gd name="T53" fmla="*/ 2147483647 h 450"/>
              <a:gd name="T54" fmla="*/ 2147483647 w 342"/>
              <a:gd name="T55" fmla="*/ 2147483647 h 450"/>
              <a:gd name="T56" fmla="*/ 2147483647 w 342"/>
              <a:gd name="T57" fmla="*/ 2147483647 h 450"/>
              <a:gd name="T58" fmla="*/ 2147483647 w 342"/>
              <a:gd name="T59" fmla="*/ 2147483647 h 450"/>
              <a:gd name="T60" fmla="*/ 2147483647 w 342"/>
              <a:gd name="T61" fmla="*/ 2147483647 h 450"/>
              <a:gd name="T62" fmla="*/ 2147483647 w 342"/>
              <a:gd name="T63" fmla="*/ 2147483647 h 450"/>
              <a:gd name="T64" fmla="*/ 2147483647 w 342"/>
              <a:gd name="T65" fmla="*/ 2147483647 h 450"/>
              <a:gd name="T66" fmla="*/ 2147483647 w 342"/>
              <a:gd name="T67" fmla="*/ 2147483647 h 450"/>
              <a:gd name="T68" fmla="*/ 2147483647 w 342"/>
              <a:gd name="T69" fmla="*/ 2147483647 h 450"/>
              <a:gd name="T70" fmla="*/ 2147483647 w 342"/>
              <a:gd name="T71" fmla="*/ 2147483647 h 450"/>
              <a:gd name="T72" fmla="*/ 2147483647 w 342"/>
              <a:gd name="T73" fmla="*/ 2147483647 h 450"/>
              <a:gd name="T74" fmla="*/ 2147483647 w 342"/>
              <a:gd name="T75" fmla="*/ 2147483647 h 450"/>
              <a:gd name="T76" fmla="*/ 2147483647 w 342"/>
              <a:gd name="T77" fmla="*/ 2147483647 h 450"/>
              <a:gd name="T78" fmla="*/ 2147483647 w 342"/>
              <a:gd name="T79" fmla="*/ 2147483647 h 450"/>
              <a:gd name="T80" fmla="*/ 2147483647 w 342"/>
              <a:gd name="T81" fmla="*/ 2147483647 h 450"/>
              <a:gd name="T82" fmla="*/ 2147483647 w 342"/>
              <a:gd name="T83" fmla="*/ 2147483647 h 450"/>
              <a:gd name="T84" fmla="*/ 2147483647 w 342"/>
              <a:gd name="T85" fmla="*/ 2147483647 h 450"/>
              <a:gd name="T86" fmla="*/ 2147483647 w 342"/>
              <a:gd name="T87" fmla="*/ 2147483647 h 450"/>
              <a:gd name="T88" fmla="*/ 2147483647 w 342"/>
              <a:gd name="T89" fmla="*/ 2147483647 h 450"/>
              <a:gd name="T90" fmla="*/ 2147483647 w 342"/>
              <a:gd name="T91" fmla="*/ 2147483647 h 450"/>
              <a:gd name="T92" fmla="*/ 2147483647 w 342"/>
              <a:gd name="T93" fmla="*/ 2147483647 h 450"/>
              <a:gd name="T94" fmla="*/ 2147483647 w 342"/>
              <a:gd name="T95" fmla="*/ 2147483647 h 450"/>
              <a:gd name="T96" fmla="*/ 2147483647 w 342"/>
              <a:gd name="T97" fmla="*/ 2147483647 h 4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2"/>
              <a:gd name="T148" fmla="*/ 0 h 450"/>
              <a:gd name="T149" fmla="*/ 342 w 342"/>
              <a:gd name="T150" fmla="*/ 450 h 4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2" h="450">
                <a:moveTo>
                  <a:pt x="0" y="426"/>
                </a:moveTo>
                <a:lnTo>
                  <a:pt x="1" y="420"/>
                </a:lnTo>
                <a:lnTo>
                  <a:pt x="0" y="413"/>
                </a:lnTo>
                <a:lnTo>
                  <a:pt x="0" y="408"/>
                </a:lnTo>
                <a:lnTo>
                  <a:pt x="3" y="401"/>
                </a:lnTo>
                <a:lnTo>
                  <a:pt x="2" y="394"/>
                </a:lnTo>
                <a:lnTo>
                  <a:pt x="2" y="393"/>
                </a:lnTo>
                <a:lnTo>
                  <a:pt x="3" y="386"/>
                </a:lnTo>
                <a:lnTo>
                  <a:pt x="6" y="379"/>
                </a:lnTo>
                <a:lnTo>
                  <a:pt x="5" y="372"/>
                </a:lnTo>
                <a:lnTo>
                  <a:pt x="5" y="366"/>
                </a:lnTo>
                <a:lnTo>
                  <a:pt x="6" y="359"/>
                </a:lnTo>
                <a:lnTo>
                  <a:pt x="6" y="358"/>
                </a:lnTo>
                <a:lnTo>
                  <a:pt x="7" y="351"/>
                </a:lnTo>
                <a:lnTo>
                  <a:pt x="7" y="346"/>
                </a:lnTo>
                <a:lnTo>
                  <a:pt x="8" y="340"/>
                </a:lnTo>
                <a:lnTo>
                  <a:pt x="9" y="335"/>
                </a:lnTo>
                <a:lnTo>
                  <a:pt x="8" y="330"/>
                </a:lnTo>
                <a:lnTo>
                  <a:pt x="9" y="328"/>
                </a:lnTo>
                <a:lnTo>
                  <a:pt x="15" y="322"/>
                </a:lnTo>
                <a:lnTo>
                  <a:pt x="16" y="314"/>
                </a:lnTo>
                <a:lnTo>
                  <a:pt x="17" y="307"/>
                </a:lnTo>
                <a:lnTo>
                  <a:pt x="21" y="300"/>
                </a:lnTo>
                <a:lnTo>
                  <a:pt x="24" y="296"/>
                </a:lnTo>
                <a:lnTo>
                  <a:pt x="24" y="289"/>
                </a:lnTo>
                <a:lnTo>
                  <a:pt x="24" y="275"/>
                </a:lnTo>
                <a:lnTo>
                  <a:pt x="25" y="268"/>
                </a:lnTo>
                <a:lnTo>
                  <a:pt x="26" y="267"/>
                </a:lnTo>
                <a:lnTo>
                  <a:pt x="27" y="267"/>
                </a:lnTo>
                <a:lnTo>
                  <a:pt x="33" y="264"/>
                </a:lnTo>
                <a:lnTo>
                  <a:pt x="39" y="258"/>
                </a:lnTo>
                <a:lnTo>
                  <a:pt x="40" y="253"/>
                </a:lnTo>
                <a:lnTo>
                  <a:pt x="41" y="246"/>
                </a:lnTo>
                <a:lnTo>
                  <a:pt x="46" y="243"/>
                </a:lnTo>
                <a:lnTo>
                  <a:pt x="53" y="240"/>
                </a:lnTo>
                <a:lnTo>
                  <a:pt x="57" y="237"/>
                </a:lnTo>
                <a:lnTo>
                  <a:pt x="62" y="230"/>
                </a:lnTo>
                <a:lnTo>
                  <a:pt x="62" y="229"/>
                </a:lnTo>
                <a:lnTo>
                  <a:pt x="66" y="222"/>
                </a:lnTo>
                <a:lnTo>
                  <a:pt x="71" y="215"/>
                </a:lnTo>
                <a:lnTo>
                  <a:pt x="78" y="209"/>
                </a:lnTo>
                <a:lnTo>
                  <a:pt x="90" y="197"/>
                </a:lnTo>
                <a:lnTo>
                  <a:pt x="95" y="190"/>
                </a:lnTo>
                <a:lnTo>
                  <a:pt x="99" y="182"/>
                </a:lnTo>
                <a:lnTo>
                  <a:pt x="102" y="177"/>
                </a:lnTo>
                <a:lnTo>
                  <a:pt x="106" y="170"/>
                </a:lnTo>
                <a:lnTo>
                  <a:pt x="109" y="163"/>
                </a:lnTo>
                <a:lnTo>
                  <a:pt x="108" y="162"/>
                </a:lnTo>
                <a:lnTo>
                  <a:pt x="104" y="160"/>
                </a:lnTo>
                <a:lnTo>
                  <a:pt x="98" y="154"/>
                </a:lnTo>
                <a:lnTo>
                  <a:pt x="92" y="147"/>
                </a:lnTo>
                <a:lnTo>
                  <a:pt x="91" y="146"/>
                </a:lnTo>
                <a:lnTo>
                  <a:pt x="85" y="149"/>
                </a:lnTo>
                <a:lnTo>
                  <a:pt x="79" y="145"/>
                </a:lnTo>
                <a:lnTo>
                  <a:pt x="72" y="138"/>
                </a:lnTo>
                <a:lnTo>
                  <a:pt x="74" y="132"/>
                </a:lnTo>
                <a:lnTo>
                  <a:pt x="75" y="124"/>
                </a:lnTo>
                <a:lnTo>
                  <a:pt x="76" y="121"/>
                </a:lnTo>
                <a:lnTo>
                  <a:pt x="80" y="114"/>
                </a:lnTo>
                <a:lnTo>
                  <a:pt x="82" y="108"/>
                </a:lnTo>
                <a:lnTo>
                  <a:pt x="82" y="105"/>
                </a:lnTo>
                <a:lnTo>
                  <a:pt x="79" y="98"/>
                </a:lnTo>
                <a:lnTo>
                  <a:pt x="74" y="93"/>
                </a:lnTo>
                <a:lnTo>
                  <a:pt x="76" y="86"/>
                </a:lnTo>
                <a:lnTo>
                  <a:pt x="79" y="79"/>
                </a:lnTo>
                <a:lnTo>
                  <a:pt x="82" y="72"/>
                </a:lnTo>
                <a:lnTo>
                  <a:pt x="85" y="65"/>
                </a:lnTo>
                <a:lnTo>
                  <a:pt x="80" y="58"/>
                </a:lnTo>
                <a:lnTo>
                  <a:pt x="82" y="54"/>
                </a:lnTo>
                <a:lnTo>
                  <a:pt x="86" y="47"/>
                </a:lnTo>
                <a:lnTo>
                  <a:pt x="91" y="41"/>
                </a:lnTo>
                <a:lnTo>
                  <a:pt x="98" y="37"/>
                </a:lnTo>
                <a:lnTo>
                  <a:pt x="103" y="34"/>
                </a:lnTo>
                <a:lnTo>
                  <a:pt x="111" y="37"/>
                </a:lnTo>
                <a:lnTo>
                  <a:pt x="117" y="41"/>
                </a:lnTo>
                <a:lnTo>
                  <a:pt x="122" y="46"/>
                </a:lnTo>
                <a:lnTo>
                  <a:pt x="129" y="42"/>
                </a:lnTo>
                <a:lnTo>
                  <a:pt x="131" y="41"/>
                </a:lnTo>
                <a:lnTo>
                  <a:pt x="138" y="36"/>
                </a:lnTo>
                <a:lnTo>
                  <a:pt x="143" y="37"/>
                </a:lnTo>
                <a:lnTo>
                  <a:pt x="148" y="42"/>
                </a:lnTo>
                <a:lnTo>
                  <a:pt x="149" y="50"/>
                </a:lnTo>
                <a:lnTo>
                  <a:pt x="154" y="50"/>
                </a:lnTo>
                <a:lnTo>
                  <a:pt x="156" y="50"/>
                </a:lnTo>
                <a:lnTo>
                  <a:pt x="156" y="52"/>
                </a:lnTo>
                <a:lnTo>
                  <a:pt x="162" y="56"/>
                </a:lnTo>
                <a:lnTo>
                  <a:pt x="164" y="56"/>
                </a:lnTo>
                <a:lnTo>
                  <a:pt x="164" y="49"/>
                </a:lnTo>
                <a:lnTo>
                  <a:pt x="171" y="44"/>
                </a:lnTo>
                <a:lnTo>
                  <a:pt x="177" y="39"/>
                </a:lnTo>
                <a:lnTo>
                  <a:pt x="183" y="38"/>
                </a:lnTo>
                <a:lnTo>
                  <a:pt x="189" y="38"/>
                </a:lnTo>
                <a:lnTo>
                  <a:pt x="195" y="38"/>
                </a:lnTo>
                <a:lnTo>
                  <a:pt x="202" y="37"/>
                </a:lnTo>
                <a:lnTo>
                  <a:pt x="208" y="33"/>
                </a:lnTo>
                <a:lnTo>
                  <a:pt x="213" y="30"/>
                </a:lnTo>
                <a:lnTo>
                  <a:pt x="220" y="30"/>
                </a:lnTo>
                <a:lnTo>
                  <a:pt x="225" y="37"/>
                </a:lnTo>
                <a:lnTo>
                  <a:pt x="226" y="37"/>
                </a:lnTo>
                <a:lnTo>
                  <a:pt x="233" y="37"/>
                </a:lnTo>
                <a:lnTo>
                  <a:pt x="239" y="38"/>
                </a:lnTo>
                <a:lnTo>
                  <a:pt x="245" y="38"/>
                </a:lnTo>
                <a:lnTo>
                  <a:pt x="247" y="38"/>
                </a:lnTo>
                <a:lnTo>
                  <a:pt x="253" y="31"/>
                </a:lnTo>
                <a:lnTo>
                  <a:pt x="259" y="24"/>
                </a:lnTo>
                <a:lnTo>
                  <a:pt x="275" y="5"/>
                </a:lnTo>
                <a:lnTo>
                  <a:pt x="278" y="0"/>
                </a:lnTo>
                <a:lnTo>
                  <a:pt x="282" y="8"/>
                </a:lnTo>
                <a:lnTo>
                  <a:pt x="284" y="15"/>
                </a:lnTo>
                <a:lnTo>
                  <a:pt x="287" y="21"/>
                </a:lnTo>
                <a:lnTo>
                  <a:pt x="285" y="28"/>
                </a:lnTo>
                <a:lnTo>
                  <a:pt x="291" y="28"/>
                </a:lnTo>
                <a:lnTo>
                  <a:pt x="291" y="33"/>
                </a:lnTo>
                <a:lnTo>
                  <a:pt x="297" y="39"/>
                </a:lnTo>
                <a:lnTo>
                  <a:pt x="303" y="40"/>
                </a:lnTo>
                <a:lnTo>
                  <a:pt x="308" y="47"/>
                </a:lnTo>
                <a:lnTo>
                  <a:pt x="307" y="54"/>
                </a:lnTo>
                <a:lnTo>
                  <a:pt x="304" y="60"/>
                </a:lnTo>
                <a:lnTo>
                  <a:pt x="304" y="68"/>
                </a:lnTo>
                <a:lnTo>
                  <a:pt x="307" y="73"/>
                </a:lnTo>
                <a:lnTo>
                  <a:pt x="307" y="80"/>
                </a:lnTo>
                <a:lnTo>
                  <a:pt x="313" y="87"/>
                </a:lnTo>
                <a:lnTo>
                  <a:pt x="314" y="88"/>
                </a:lnTo>
                <a:lnTo>
                  <a:pt x="315" y="95"/>
                </a:lnTo>
                <a:lnTo>
                  <a:pt x="317" y="102"/>
                </a:lnTo>
                <a:lnTo>
                  <a:pt x="323" y="108"/>
                </a:lnTo>
                <a:lnTo>
                  <a:pt x="329" y="113"/>
                </a:lnTo>
                <a:lnTo>
                  <a:pt x="329" y="120"/>
                </a:lnTo>
                <a:lnTo>
                  <a:pt x="331" y="127"/>
                </a:lnTo>
                <a:lnTo>
                  <a:pt x="336" y="134"/>
                </a:lnTo>
                <a:lnTo>
                  <a:pt x="338" y="136"/>
                </a:lnTo>
                <a:lnTo>
                  <a:pt x="335" y="143"/>
                </a:lnTo>
                <a:lnTo>
                  <a:pt x="335" y="146"/>
                </a:lnTo>
                <a:lnTo>
                  <a:pt x="337" y="153"/>
                </a:lnTo>
                <a:lnTo>
                  <a:pt x="339" y="160"/>
                </a:lnTo>
                <a:lnTo>
                  <a:pt x="341" y="167"/>
                </a:lnTo>
                <a:lnTo>
                  <a:pt x="341" y="173"/>
                </a:lnTo>
                <a:lnTo>
                  <a:pt x="342" y="179"/>
                </a:lnTo>
                <a:lnTo>
                  <a:pt x="342" y="181"/>
                </a:lnTo>
                <a:lnTo>
                  <a:pt x="342" y="197"/>
                </a:lnTo>
                <a:lnTo>
                  <a:pt x="342" y="203"/>
                </a:lnTo>
                <a:lnTo>
                  <a:pt x="340" y="210"/>
                </a:lnTo>
                <a:lnTo>
                  <a:pt x="334" y="217"/>
                </a:lnTo>
                <a:lnTo>
                  <a:pt x="330" y="224"/>
                </a:lnTo>
                <a:lnTo>
                  <a:pt x="331" y="230"/>
                </a:lnTo>
                <a:lnTo>
                  <a:pt x="332" y="232"/>
                </a:lnTo>
                <a:lnTo>
                  <a:pt x="330" y="238"/>
                </a:lnTo>
                <a:lnTo>
                  <a:pt x="328" y="238"/>
                </a:lnTo>
                <a:lnTo>
                  <a:pt x="322" y="241"/>
                </a:lnTo>
                <a:lnTo>
                  <a:pt x="317" y="248"/>
                </a:lnTo>
                <a:lnTo>
                  <a:pt x="313" y="247"/>
                </a:lnTo>
                <a:lnTo>
                  <a:pt x="312" y="247"/>
                </a:lnTo>
                <a:lnTo>
                  <a:pt x="310" y="254"/>
                </a:lnTo>
                <a:lnTo>
                  <a:pt x="309" y="260"/>
                </a:lnTo>
                <a:lnTo>
                  <a:pt x="306" y="267"/>
                </a:lnTo>
                <a:lnTo>
                  <a:pt x="303" y="272"/>
                </a:lnTo>
                <a:lnTo>
                  <a:pt x="300" y="273"/>
                </a:lnTo>
                <a:lnTo>
                  <a:pt x="299" y="279"/>
                </a:lnTo>
                <a:lnTo>
                  <a:pt x="297" y="283"/>
                </a:lnTo>
                <a:lnTo>
                  <a:pt x="296" y="283"/>
                </a:lnTo>
                <a:lnTo>
                  <a:pt x="291" y="286"/>
                </a:lnTo>
                <a:lnTo>
                  <a:pt x="290" y="287"/>
                </a:lnTo>
                <a:lnTo>
                  <a:pt x="289" y="294"/>
                </a:lnTo>
                <a:lnTo>
                  <a:pt x="288" y="298"/>
                </a:lnTo>
                <a:lnTo>
                  <a:pt x="287" y="305"/>
                </a:lnTo>
                <a:lnTo>
                  <a:pt x="282" y="312"/>
                </a:lnTo>
                <a:lnTo>
                  <a:pt x="279" y="316"/>
                </a:lnTo>
                <a:lnTo>
                  <a:pt x="278" y="319"/>
                </a:lnTo>
                <a:lnTo>
                  <a:pt x="275" y="324"/>
                </a:lnTo>
                <a:lnTo>
                  <a:pt x="275" y="331"/>
                </a:lnTo>
                <a:lnTo>
                  <a:pt x="275" y="335"/>
                </a:lnTo>
                <a:lnTo>
                  <a:pt x="276" y="338"/>
                </a:lnTo>
                <a:lnTo>
                  <a:pt x="278" y="345"/>
                </a:lnTo>
                <a:lnTo>
                  <a:pt x="277" y="352"/>
                </a:lnTo>
                <a:lnTo>
                  <a:pt x="276" y="359"/>
                </a:lnTo>
                <a:lnTo>
                  <a:pt x="275" y="367"/>
                </a:lnTo>
                <a:lnTo>
                  <a:pt x="275" y="413"/>
                </a:lnTo>
                <a:lnTo>
                  <a:pt x="78" y="413"/>
                </a:lnTo>
                <a:lnTo>
                  <a:pt x="75" y="412"/>
                </a:lnTo>
                <a:lnTo>
                  <a:pt x="69" y="417"/>
                </a:lnTo>
                <a:lnTo>
                  <a:pt x="63" y="419"/>
                </a:lnTo>
                <a:lnTo>
                  <a:pt x="58" y="418"/>
                </a:lnTo>
                <a:lnTo>
                  <a:pt x="56" y="418"/>
                </a:lnTo>
                <a:lnTo>
                  <a:pt x="51" y="418"/>
                </a:lnTo>
                <a:lnTo>
                  <a:pt x="49" y="424"/>
                </a:lnTo>
                <a:lnTo>
                  <a:pt x="46" y="425"/>
                </a:lnTo>
                <a:lnTo>
                  <a:pt x="44" y="431"/>
                </a:lnTo>
                <a:lnTo>
                  <a:pt x="38" y="436"/>
                </a:lnTo>
                <a:lnTo>
                  <a:pt x="33" y="443"/>
                </a:lnTo>
                <a:lnTo>
                  <a:pt x="27" y="449"/>
                </a:lnTo>
                <a:lnTo>
                  <a:pt x="25" y="450"/>
                </a:lnTo>
                <a:lnTo>
                  <a:pt x="20" y="445"/>
                </a:lnTo>
                <a:lnTo>
                  <a:pt x="16" y="439"/>
                </a:lnTo>
                <a:lnTo>
                  <a:pt x="10" y="441"/>
                </a:lnTo>
                <a:lnTo>
                  <a:pt x="7" y="443"/>
                </a:lnTo>
                <a:lnTo>
                  <a:pt x="1" y="444"/>
                </a:lnTo>
                <a:lnTo>
                  <a:pt x="1" y="433"/>
                </a:lnTo>
                <a:lnTo>
                  <a:pt x="0" y="42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0" name="Freeform 593"/>
          <p:cNvSpPr>
            <a:spLocks/>
          </p:cNvSpPr>
          <p:nvPr/>
        </p:nvSpPr>
        <p:spPr bwMode="auto">
          <a:xfrm>
            <a:off x="5145088" y="5145088"/>
            <a:ext cx="315912" cy="609600"/>
          </a:xfrm>
          <a:custGeom>
            <a:avLst/>
            <a:gdLst>
              <a:gd name="T0" fmla="*/ 2147483647 w 666"/>
              <a:gd name="T1" fmla="*/ 2147483647 h 1295"/>
              <a:gd name="T2" fmla="*/ 2147483647 w 666"/>
              <a:gd name="T3" fmla="*/ 2147483647 h 1295"/>
              <a:gd name="T4" fmla="*/ 2147483647 w 666"/>
              <a:gd name="T5" fmla="*/ 2147483647 h 1295"/>
              <a:gd name="T6" fmla="*/ 2147483647 w 666"/>
              <a:gd name="T7" fmla="*/ 2147483647 h 1295"/>
              <a:gd name="T8" fmla="*/ 2147483647 w 666"/>
              <a:gd name="T9" fmla="*/ 2147483647 h 1295"/>
              <a:gd name="T10" fmla="*/ 2147483647 w 666"/>
              <a:gd name="T11" fmla="*/ 2147483647 h 1295"/>
              <a:gd name="T12" fmla="*/ 2147483647 w 666"/>
              <a:gd name="T13" fmla="*/ 2147483647 h 1295"/>
              <a:gd name="T14" fmla="*/ 2147483647 w 666"/>
              <a:gd name="T15" fmla="*/ 2147483647 h 1295"/>
              <a:gd name="T16" fmla="*/ 2147483647 w 666"/>
              <a:gd name="T17" fmla="*/ 2147483647 h 1295"/>
              <a:gd name="T18" fmla="*/ 2147483647 w 666"/>
              <a:gd name="T19" fmla="*/ 2147483647 h 1295"/>
              <a:gd name="T20" fmla="*/ 2147483647 w 666"/>
              <a:gd name="T21" fmla="*/ 2147483647 h 1295"/>
              <a:gd name="T22" fmla="*/ 2147483647 w 666"/>
              <a:gd name="T23" fmla="*/ 2147483647 h 1295"/>
              <a:gd name="T24" fmla="*/ 2147483647 w 666"/>
              <a:gd name="T25" fmla="*/ 2147483647 h 1295"/>
              <a:gd name="T26" fmla="*/ 2147483647 w 666"/>
              <a:gd name="T27" fmla="*/ 2147483647 h 1295"/>
              <a:gd name="T28" fmla="*/ 2147483647 w 666"/>
              <a:gd name="T29" fmla="*/ 2147483647 h 1295"/>
              <a:gd name="T30" fmla="*/ 2147483647 w 666"/>
              <a:gd name="T31" fmla="*/ 2147483647 h 1295"/>
              <a:gd name="T32" fmla="*/ 2147483647 w 666"/>
              <a:gd name="T33" fmla="*/ 2147483647 h 1295"/>
              <a:gd name="T34" fmla="*/ 2147483647 w 666"/>
              <a:gd name="T35" fmla="*/ 2147483647 h 1295"/>
              <a:gd name="T36" fmla="*/ 2147483647 w 666"/>
              <a:gd name="T37" fmla="*/ 2147483647 h 1295"/>
              <a:gd name="T38" fmla="*/ 2147483647 w 666"/>
              <a:gd name="T39" fmla="*/ 2147483647 h 1295"/>
              <a:gd name="T40" fmla="*/ 2147483647 w 666"/>
              <a:gd name="T41" fmla="*/ 2147483647 h 1295"/>
              <a:gd name="T42" fmla="*/ 2147483647 w 666"/>
              <a:gd name="T43" fmla="*/ 2147483647 h 1295"/>
              <a:gd name="T44" fmla="*/ 2147483647 w 666"/>
              <a:gd name="T45" fmla="*/ 2147483647 h 1295"/>
              <a:gd name="T46" fmla="*/ 2147483647 w 666"/>
              <a:gd name="T47" fmla="*/ 2147483647 h 1295"/>
              <a:gd name="T48" fmla="*/ 2147483647 w 666"/>
              <a:gd name="T49" fmla="*/ 2147483647 h 1295"/>
              <a:gd name="T50" fmla="*/ 2147483647 w 666"/>
              <a:gd name="T51" fmla="*/ 2147483647 h 1295"/>
              <a:gd name="T52" fmla="*/ 2147483647 w 666"/>
              <a:gd name="T53" fmla="*/ 2147483647 h 1295"/>
              <a:gd name="T54" fmla="*/ 2147483647 w 666"/>
              <a:gd name="T55" fmla="*/ 2147483647 h 1295"/>
              <a:gd name="T56" fmla="*/ 2147483647 w 666"/>
              <a:gd name="T57" fmla="*/ 2147483647 h 1295"/>
              <a:gd name="T58" fmla="*/ 2147483647 w 666"/>
              <a:gd name="T59" fmla="*/ 2147483647 h 1295"/>
              <a:gd name="T60" fmla="*/ 2147483647 w 666"/>
              <a:gd name="T61" fmla="*/ 2147483647 h 1295"/>
              <a:gd name="T62" fmla="*/ 2147483647 w 666"/>
              <a:gd name="T63" fmla="*/ 2147483647 h 1295"/>
              <a:gd name="T64" fmla="*/ 2147483647 w 666"/>
              <a:gd name="T65" fmla="*/ 2147483647 h 1295"/>
              <a:gd name="T66" fmla="*/ 2147483647 w 666"/>
              <a:gd name="T67" fmla="*/ 2147483647 h 1295"/>
              <a:gd name="T68" fmla="*/ 2147483647 w 666"/>
              <a:gd name="T69" fmla="*/ 2147483647 h 1295"/>
              <a:gd name="T70" fmla="*/ 2147483647 w 666"/>
              <a:gd name="T71" fmla="*/ 2147483647 h 1295"/>
              <a:gd name="T72" fmla="*/ 2147483647 w 666"/>
              <a:gd name="T73" fmla="*/ 2147483647 h 1295"/>
              <a:gd name="T74" fmla="*/ 2147483647 w 666"/>
              <a:gd name="T75" fmla="*/ 2147483647 h 1295"/>
              <a:gd name="T76" fmla="*/ 2147483647 w 666"/>
              <a:gd name="T77" fmla="*/ 2147483647 h 1295"/>
              <a:gd name="T78" fmla="*/ 2147483647 w 666"/>
              <a:gd name="T79" fmla="*/ 2147483647 h 1295"/>
              <a:gd name="T80" fmla="*/ 2147483647 w 666"/>
              <a:gd name="T81" fmla="*/ 2147483647 h 1295"/>
              <a:gd name="T82" fmla="*/ 2147483647 w 666"/>
              <a:gd name="T83" fmla="*/ 2147483647 h 1295"/>
              <a:gd name="T84" fmla="*/ 2147483647 w 666"/>
              <a:gd name="T85" fmla="*/ 2147483647 h 1295"/>
              <a:gd name="T86" fmla="*/ 2147483647 w 666"/>
              <a:gd name="T87" fmla="*/ 2147483647 h 1295"/>
              <a:gd name="T88" fmla="*/ 2147483647 w 666"/>
              <a:gd name="T89" fmla="*/ 2147483647 h 1295"/>
              <a:gd name="T90" fmla="*/ 2147483647 w 666"/>
              <a:gd name="T91" fmla="*/ 2147483647 h 1295"/>
              <a:gd name="T92" fmla="*/ 2147483647 w 666"/>
              <a:gd name="T93" fmla="*/ 2147483647 h 1295"/>
              <a:gd name="T94" fmla="*/ 2147483647 w 666"/>
              <a:gd name="T95" fmla="*/ 2147483647 h 1295"/>
              <a:gd name="T96" fmla="*/ 2147483647 w 666"/>
              <a:gd name="T97" fmla="*/ 2147483647 h 1295"/>
              <a:gd name="T98" fmla="*/ 2147483647 w 666"/>
              <a:gd name="T99" fmla="*/ 2147483647 h 1295"/>
              <a:gd name="T100" fmla="*/ 2147483647 w 666"/>
              <a:gd name="T101" fmla="*/ 2147483647 h 1295"/>
              <a:gd name="T102" fmla="*/ 2147483647 w 666"/>
              <a:gd name="T103" fmla="*/ 2147483647 h 1295"/>
              <a:gd name="T104" fmla="*/ 2147483647 w 666"/>
              <a:gd name="T105" fmla="*/ 2147483647 h 1295"/>
              <a:gd name="T106" fmla="*/ 2147483647 w 666"/>
              <a:gd name="T107" fmla="*/ 2147483647 h 1295"/>
              <a:gd name="T108" fmla="*/ 2147483647 w 666"/>
              <a:gd name="T109" fmla="*/ 2147483647 h 1295"/>
              <a:gd name="T110" fmla="*/ 2147483647 w 666"/>
              <a:gd name="T111" fmla="*/ 2147483647 h 1295"/>
              <a:gd name="T112" fmla="*/ 2147483647 w 666"/>
              <a:gd name="T113" fmla="*/ 2147483647 h 1295"/>
              <a:gd name="T114" fmla="*/ 2147483647 w 666"/>
              <a:gd name="T115" fmla="*/ 2147483647 h 1295"/>
              <a:gd name="T116" fmla="*/ 2147483647 w 666"/>
              <a:gd name="T117" fmla="*/ 2147483647 h 1295"/>
              <a:gd name="T118" fmla="*/ 2147483647 w 666"/>
              <a:gd name="T119" fmla="*/ 2147483647 h 1295"/>
              <a:gd name="T120" fmla="*/ 2147483647 w 666"/>
              <a:gd name="T121" fmla="*/ 2147483647 h 12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6"/>
              <a:gd name="T184" fmla="*/ 0 h 1295"/>
              <a:gd name="T185" fmla="*/ 666 w 666"/>
              <a:gd name="T186" fmla="*/ 1295 h 12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6" h="1295">
                <a:moveTo>
                  <a:pt x="0" y="358"/>
                </a:moveTo>
                <a:lnTo>
                  <a:pt x="0" y="356"/>
                </a:lnTo>
                <a:lnTo>
                  <a:pt x="5" y="355"/>
                </a:lnTo>
                <a:lnTo>
                  <a:pt x="12" y="352"/>
                </a:lnTo>
                <a:lnTo>
                  <a:pt x="18" y="349"/>
                </a:lnTo>
                <a:lnTo>
                  <a:pt x="24" y="346"/>
                </a:lnTo>
                <a:lnTo>
                  <a:pt x="31" y="343"/>
                </a:lnTo>
                <a:lnTo>
                  <a:pt x="37" y="339"/>
                </a:lnTo>
                <a:lnTo>
                  <a:pt x="43" y="338"/>
                </a:lnTo>
                <a:lnTo>
                  <a:pt x="50" y="336"/>
                </a:lnTo>
                <a:lnTo>
                  <a:pt x="56" y="335"/>
                </a:lnTo>
                <a:lnTo>
                  <a:pt x="62" y="333"/>
                </a:lnTo>
                <a:lnTo>
                  <a:pt x="67" y="331"/>
                </a:lnTo>
                <a:lnTo>
                  <a:pt x="73" y="329"/>
                </a:lnTo>
                <a:lnTo>
                  <a:pt x="80" y="328"/>
                </a:lnTo>
                <a:lnTo>
                  <a:pt x="86" y="323"/>
                </a:lnTo>
                <a:lnTo>
                  <a:pt x="90" y="321"/>
                </a:lnTo>
                <a:lnTo>
                  <a:pt x="96" y="318"/>
                </a:lnTo>
                <a:lnTo>
                  <a:pt x="102" y="315"/>
                </a:lnTo>
                <a:lnTo>
                  <a:pt x="108" y="312"/>
                </a:lnTo>
                <a:lnTo>
                  <a:pt x="115" y="311"/>
                </a:lnTo>
                <a:lnTo>
                  <a:pt x="121" y="307"/>
                </a:lnTo>
                <a:lnTo>
                  <a:pt x="126" y="305"/>
                </a:lnTo>
                <a:lnTo>
                  <a:pt x="133" y="304"/>
                </a:lnTo>
                <a:lnTo>
                  <a:pt x="134" y="304"/>
                </a:lnTo>
                <a:lnTo>
                  <a:pt x="141" y="301"/>
                </a:lnTo>
                <a:lnTo>
                  <a:pt x="148" y="298"/>
                </a:lnTo>
                <a:lnTo>
                  <a:pt x="154" y="295"/>
                </a:lnTo>
                <a:lnTo>
                  <a:pt x="168" y="289"/>
                </a:lnTo>
                <a:lnTo>
                  <a:pt x="176" y="286"/>
                </a:lnTo>
                <a:lnTo>
                  <a:pt x="183" y="282"/>
                </a:lnTo>
                <a:lnTo>
                  <a:pt x="189" y="279"/>
                </a:lnTo>
                <a:lnTo>
                  <a:pt x="195" y="285"/>
                </a:lnTo>
                <a:lnTo>
                  <a:pt x="195" y="291"/>
                </a:lnTo>
                <a:lnTo>
                  <a:pt x="200" y="298"/>
                </a:lnTo>
                <a:lnTo>
                  <a:pt x="203" y="305"/>
                </a:lnTo>
                <a:lnTo>
                  <a:pt x="206" y="312"/>
                </a:lnTo>
                <a:lnTo>
                  <a:pt x="212" y="318"/>
                </a:lnTo>
                <a:lnTo>
                  <a:pt x="218" y="325"/>
                </a:lnTo>
                <a:lnTo>
                  <a:pt x="220" y="318"/>
                </a:lnTo>
                <a:lnTo>
                  <a:pt x="226" y="321"/>
                </a:lnTo>
                <a:lnTo>
                  <a:pt x="233" y="317"/>
                </a:lnTo>
                <a:lnTo>
                  <a:pt x="239" y="317"/>
                </a:lnTo>
                <a:lnTo>
                  <a:pt x="246" y="313"/>
                </a:lnTo>
                <a:lnTo>
                  <a:pt x="252" y="313"/>
                </a:lnTo>
                <a:lnTo>
                  <a:pt x="259" y="311"/>
                </a:lnTo>
                <a:lnTo>
                  <a:pt x="264" y="315"/>
                </a:lnTo>
                <a:lnTo>
                  <a:pt x="268" y="322"/>
                </a:lnTo>
                <a:lnTo>
                  <a:pt x="271" y="329"/>
                </a:lnTo>
                <a:lnTo>
                  <a:pt x="271" y="336"/>
                </a:lnTo>
                <a:lnTo>
                  <a:pt x="272" y="343"/>
                </a:lnTo>
                <a:lnTo>
                  <a:pt x="272" y="351"/>
                </a:lnTo>
                <a:lnTo>
                  <a:pt x="274" y="358"/>
                </a:lnTo>
                <a:lnTo>
                  <a:pt x="272" y="362"/>
                </a:lnTo>
                <a:lnTo>
                  <a:pt x="272" y="369"/>
                </a:lnTo>
                <a:lnTo>
                  <a:pt x="273" y="376"/>
                </a:lnTo>
                <a:lnTo>
                  <a:pt x="272" y="382"/>
                </a:lnTo>
                <a:lnTo>
                  <a:pt x="268" y="387"/>
                </a:lnTo>
                <a:lnTo>
                  <a:pt x="263" y="395"/>
                </a:lnTo>
                <a:lnTo>
                  <a:pt x="263" y="403"/>
                </a:lnTo>
                <a:lnTo>
                  <a:pt x="263" y="406"/>
                </a:lnTo>
                <a:lnTo>
                  <a:pt x="260" y="411"/>
                </a:lnTo>
                <a:lnTo>
                  <a:pt x="254" y="417"/>
                </a:lnTo>
                <a:lnTo>
                  <a:pt x="250" y="425"/>
                </a:lnTo>
                <a:lnTo>
                  <a:pt x="254" y="432"/>
                </a:lnTo>
                <a:lnTo>
                  <a:pt x="260" y="439"/>
                </a:lnTo>
                <a:lnTo>
                  <a:pt x="260" y="446"/>
                </a:lnTo>
                <a:lnTo>
                  <a:pt x="260" y="454"/>
                </a:lnTo>
                <a:lnTo>
                  <a:pt x="264" y="460"/>
                </a:lnTo>
                <a:lnTo>
                  <a:pt x="270" y="465"/>
                </a:lnTo>
                <a:lnTo>
                  <a:pt x="274" y="472"/>
                </a:lnTo>
                <a:lnTo>
                  <a:pt x="280" y="479"/>
                </a:lnTo>
                <a:lnTo>
                  <a:pt x="285" y="485"/>
                </a:lnTo>
                <a:lnTo>
                  <a:pt x="291" y="492"/>
                </a:lnTo>
                <a:lnTo>
                  <a:pt x="295" y="499"/>
                </a:lnTo>
                <a:lnTo>
                  <a:pt x="298" y="501"/>
                </a:lnTo>
                <a:lnTo>
                  <a:pt x="304" y="506"/>
                </a:lnTo>
                <a:lnTo>
                  <a:pt x="303" y="512"/>
                </a:lnTo>
                <a:lnTo>
                  <a:pt x="298" y="519"/>
                </a:lnTo>
                <a:lnTo>
                  <a:pt x="300" y="525"/>
                </a:lnTo>
                <a:lnTo>
                  <a:pt x="309" y="525"/>
                </a:lnTo>
                <a:lnTo>
                  <a:pt x="312" y="527"/>
                </a:lnTo>
                <a:lnTo>
                  <a:pt x="313" y="521"/>
                </a:lnTo>
                <a:lnTo>
                  <a:pt x="314" y="515"/>
                </a:lnTo>
                <a:lnTo>
                  <a:pt x="312" y="508"/>
                </a:lnTo>
                <a:lnTo>
                  <a:pt x="314" y="501"/>
                </a:lnTo>
                <a:lnTo>
                  <a:pt x="313" y="495"/>
                </a:lnTo>
                <a:lnTo>
                  <a:pt x="309" y="488"/>
                </a:lnTo>
                <a:lnTo>
                  <a:pt x="305" y="481"/>
                </a:lnTo>
                <a:lnTo>
                  <a:pt x="304" y="481"/>
                </a:lnTo>
                <a:lnTo>
                  <a:pt x="304" y="480"/>
                </a:lnTo>
                <a:lnTo>
                  <a:pt x="305" y="480"/>
                </a:lnTo>
                <a:lnTo>
                  <a:pt x="307" y="478"/>
                </a:lnTo>
                <a:lnTo>
                  <a:pt x="312" y="471"/>
                </a:lnTo>
                <a:lnTo>
                  <a:pt x="313" y="464"/>
                </a:lnTo>
                <a:lnTo>
                  <a:pt x="314" y="457"/>
                </a:lnTo>
                <a:lnTo>
                  <a:pt x="320" y="450"/>
                </a:lnTo>
                <a:lnTo>
                  <a:pt x="326" y="447"/>
                </a:lnTo>
                <a:lnTo>
                  <a:pt x="332" y="448"/>
                </a:lnTo>
                <a:lnTo>
                  <a:pt x="338" y="446"/>
                </a:lnTo>
                <a:lnTo>
                  <a:pt x="344" y="443"/>
                </a:lnTo>
                <a:lnTo>
                  <a:pt x="346" y="442"/>
                </a:lnTo>
                <a:lnTo>
                  <a:pt x="346" y="441"/>
                </a:lnTo>
                <a:lnTo>
                  <a:pt x="347" y="434"/>
                </a:lnTo>
                <a:lnTo>
                  <a:pt x="350" y="428"/>
                </a:lnTo>
                <a:lnTo>
                  <a:pt x="350" y="422"/>
                </a:lnTo>
                <a:lnTo>
                  <a:pt x="351" y="415"/>
                </a:lnTo>
                <a:lnTo>
                  <a:pt x="352" y="408"/>
                </a:lnTo>
                <a:lnTo>
                  <a:pt x="352" y="401"/>
                </a:lnTo>
                <a:lnTo>
                  <a:pt x="353" y="394"/>
                </a:lnTo>
                <a:lnTo>
                  <a:pt x="352" y="387"/>
                </a:lnTo>
                <a:lnTo>
                  <a:pt x="352" y="383"/>
                </a:lnTo>
                <a:lnTo>
                  <a:pt x="350" y="378"/>
                </a:lnTo>
                <a:lnTo>
                  <a:pt x="350" y="371"/>
                </a:lnTo>
                <a:lnTo>
                  <a:pt x="352" y="364"/>
                </a:lnTo>
                <a:lnTo>
                  <a:pt x="354" y="358"/>
                </a:lnTo>
                <a:lnTo>
                  <a:pt x="356" y="354"/>
                </a:lnTo>
                <a:lnTo>
                  <a:pt x="355" y="347"/>
                </a:lnTo>
                <a:lnTo>
                  <a:pt x="355" y="330"/>
                </a:lnTo>
                <a:lnTo>
                  <a:pt x="354" y="329"/>
                </a:lnTo>
                <a:lnTo>
                  <a:pt x="349" y="322"/>
                </a:lnTo>
                <a:lnTo>
                  <a:pt x="344" y="315"/>
                </a:lnTo>
                <a:lnTo>
                  <a:pt x="339" y="307"/>
                </a:lnTo>
                <a:lnTo>
                  <a:pt x="338" y="305"/>
                </a:lnTo>
                <a:lnTo>
                  <a:pt x="334" y="298"/>
                </a:lnTo>
                <a:lnTo>
                  <a:pt x="331" y="290"/>
                </a:lnTo>
                <a:lnTo>
                  <a:pt x="326" y="283"/>
                </a:lnTo>
                <a:lnTo>
                  <a:pt x="322" y="277"/>
                </a:lnTo>
                <a:lnTo>
                  <a:pt x="316" y="269"/>
                </a:lnTo>
                <a:lnTo>
                  <a:pt x="312" y="262"/>
                </a:lnTo>
                <a:lnTo>
                  <a:pt x="308" y="255"/>
                </a:lnTo>
                <a:lnTo>
                  <a:pt x="302" y="248"/>
                </a:lnTo>
                <a:lnTo>
                  <a:pt x="300" y="246"/>
                </a:lnTo>
                <a:lnTo>
                  <a:pt x="294" y="240"/>
                </a:lnTo>
                <a:lnTo>
                  <a:pt x="293" y="239"/>
                </a:lnTo>
                <a:lnTo>
                  <a:pt x="285" y="239"/>
                </a:lnTo>
                <a:lnTo>
                  <a:pt x="279" y="234"/>
                </a:lnTo>
                <a:lnTo>
                  <a:pt x="275" y="227"/>
                </a:lnTo>
                <a:lnTo>
                  <a:pt x="275" y="221"/>
                </a:lnTo>
                <a:lnTo>
                  <a:pt x="276" y="214"/>
                </a:lnTo>
                <a:lnTo>
                  <a:pt x="276" y="208"/>
                </a:lnTo>
                <a:lnTo>
                  <a:pt x="275" y="200"/>
                </a:lnTo>
                <a:lnTo>
                  <a:pt x="274" y="194"/>
                </a:lnTo>
                <a:lnTo>
                  <a:pt x="274" y="188"/>
                </a:lnTo>
                <a:lnTo>
                  <a:pt x="274" y="180"/>
                </a:lnTo>
                <a:lnTo>
                  <a:pt x="273" y="174"/>
                </a:lnTo>
                <a:lnTo>
                  <a:pt x="271" y="167"/>
                </a:lnTo>
                <a:lnTo>
                  <a:pt x="269" y="160"/>
                </a:lnTo>
                <a:lnTo>
                  <a:pt x="268" y="153"/>
                </a:lnTo>
                <a:lnTo>
                  <a:pt x="267" y="148"/>
                </a:lnTo>
                <a:lnTo>
                  <a:pt x="265" y="140"/>
                </a:lnTo>
                <a:lnTo>
                  <a:pt x="265" y="135"/>
                </a:lnTo>
                <a:lnTo>
                  <a:pt x="267" y="127"/>
                </a:lnTo>
                <a:lnTo>
                  <a:pt x="274" y="114"/>
                </a:lnTo>
                <a:lnTo>
                  <a:pt x="278" y="108"/>
                </a:lnTo>
                <a:lnTo>
                  <a:pt x="281" y="101"/>
                </a:lnTo>
                <a:lnTo>
                  <a:pt x="282" y="94"/>
                </a:lnTo>
                <a:lnTo>
                  <a:pt x="283" y="87"/>
                </a:lnTo>
                <a:lnTo>
                  <a:pt x="291" y="87"/>
                </a:lnTo>
                <a:lnTo>
                  <a:pt x="312" y="87"/>
                </a:lnTo>
                <a:lnTo>
                  <a:pt x="319" y="87"/>
                </a:lnTo>
                <a:lnTo>
                  <a:pt x="332" y="87"/>
                </a:lnTo>
                <a:lnTo>
                  <a:pt x="337" y="88"/>
                </a:lnTo>
                <a:lnTo>
                  <a:pt x="343" y="88"/>
                </a:lnTo>
                <a:lnTo>
                  <a:pt x="350" y="83"/>
                </a:lnTo>
                <a:lnTo>
                  <a:pt x="356" y="78"/>
                </a:lnTo>
                <a:lnTo>
                  <a:pt x="362" y="76"/>
                </a:lnTo>
                <a:lnTo>
                  <a:pt x="368" y="83"/>
                </a:lnTo>
                <a:lnTo>
                  <a:pt x="373" y="85"/>
                </a:lnTo>
                <a:lnTo>
                  <a:pt x="380" y="92"/>
                </a:lnTo>
                <a:lnTo>
                  <a:pt x="385" y="97"/>
                </a:lnTo>
                <a:lnTo>
                  <a:pt x="391" y="96"/>
                </a:lnTo>
                <a:lnTo>
                  <a:pt x="397" y="95"/>
                </a:lnTo>
                <a:lnTo>
                  <a:pt x="403" y="100"/>
                </a:lnTo>
                <a:lnTo>
                  <a:pt x="409" y="99"/>
                </a:lnTo>
                <a:lnTo>
                  <a:pt x="416" y="94"/>
                </a:lnTo>
                <a:lnTo>
                  <a:pt x="420" y="87"/>
                </a:lnTo>
                <a:lnTo>
                  <a:pt x="426" y="88"/>
                </a:lnTo>
                <a:lnTo>
                  <a:pt x="431" y="88"/>
                </a:lnTo>
                <a:lnTo>
                  <a:pt x="438" y="94"/>
                </a:lnTo>
                <a:lnTo>
                  <a:pt x="444" y="96"/>
                </a:lnTo>
                <a:lnTo>
                  <a:pt x="456" y="99"/>
                </a:lnTo>
                <a:lnTo>
                  <a:pt x="460" y="100"/>
                </a:lnTo>
                <a:lnTo>
                  <a:pt x="466" y="93"/>
                </a:lnTo>
                <a:lnTo>
                  <a:pt x="472" y="93"/>
                </a:lnTo>
                <a:lnTo>
                  <a:pt x="478" y="87"/>
                </a:lnTo>
                <a:lnTo>
                  <a:pt x="482" y="81"/>
                </a:lnTo>
                <a:lnTo>
                  <a:pt x="485" y="73"/>
                </a:lnTo>
                <a:lnTo>
                  <a:pt x="487" y="67"/>
                </a:lnTo>
                <a:lnTo>
                  <a:pt x="493" y="64"/>
                </a:lnTo>
                <a:lnTo>
                  <a:pt x="499" y="62"/>
                </a:lnTo>
                <a:lnTo>
                  <a:pt x="501" y="62"/>
                </a:lnTo>
                <a:lnTo>
                  <a:pt x="513" y="65"/>
                </a:lnTo>
                <a:lnTo>
                  <a:pt x="519" y="72"/>
                </a:lnTo>
                <a:lnTo>
                  <a:pt x="525" y="75"/>
                </a:lnTo>
                <a:lnTo>
                  <a:pt x="532" y="69"/>
                </a:lnTo>
                <a:lnTo>
                  <a:pt x="538" y="63"/>
                </a:lnTo>
                <a:lnTo>
                  <a:pt x="544" y="62"/>
                </a:lnTo>
                <a:lnTo>
                  <a:pt x="549" y="56"/>
                </a:lnTo>
                <a:lnTo>
                  <a:pt x="555" y="55"/>
                </a:lnTo>
                <a:lnTo>
                  <a:pt x="562" y="54"/>
                </a:lnTo>
                <a:lnTo>
                  <a:pt x="568" y="54"/>
                </a:lnTo>
                <a:lnTo>
                  <a:pt x="574" y="55"/>
                </a:lnTo>
                <a:lnTo>
                  <a:pt x="580" y="49"/>
                </a:lnTo>
                <a:lnTo>
                  <a:pt x="593" y="40"/>
                </a:lnTo>
                <a:lnTo>
                  <a:pt x="599" y="38"/>
                </a:lnTo>
                <a:lnTo>
                  <a:pt x="605" y="36"/>
                </a:lnTo>
                <a:lnTo>
                  <a:pt x="611" y="31"/>
                </a:lnTo>
                <a:lnTo>
                  <a:pt x="618" y="27"/>
                </a:lnTo>
                <a:lnTo>
                  <a:pt x="621" y="27"/>
                </a:lnTo>
                <a:lnTo>
                  <a:pt x="627" y="20"/>
                </a:lnTo>
                <a:lnTo>
                  <a:pt x="633" y="14"/>
                </a:lnTo>
                <a:lnTo>
                  <a:pt x="639" y="8"/>
                </a:lnTo>
                <a:lnTo>
                  <a:pt x="645" y="5"/>
                </a:lnTo>
                <a:lnTo>
                  <a:pt x="650" y="0"/>
                </a:lnTo>
                <a:lnTo>
                  <a:pt x="655" y="4"/>
                </a:lnTo>
                <a:lnTo>
                  <a:pt x="658" y="9"/>
                </a:lnTo>
                <a:lnTo>
                  <a:pt x="659" y="17"/>
                </a:lnTo>
                <a:lnTo>
                  <a:pt x="652" y="23"/>
                </a:lnTo>
                <a:lnTo>
                  <a:pt x="658" y="27"/>
                </a:lnTo>
                <a:lnTo>
                  <a:pt x="655" y="33"/>
                </a:lnTo>
                <a:lnTo>
                  <a:pt x="653" y="40"/>
                </a:lnTo>
                <a:lnTo>
                  <a:pt x="656" y="47"/>
                </a:lnTo>
                <a:lnTo>
                  <a:pt x="652" y="54"/>
                </a:lnTo>
                <a:lnTo>
                  <a:pt x="648" y="62"/>
                </a:lnTo>
                <a:lnTo>
                  <a:pt x="643" y="69"/>
                </a:lnTo>
                <a:lnTo>
                  <a:pt x="643" y="70"/>
                </a:lnTo>
                <a:lnTo>
                  <a:pt x="651" y="75"/>
                </a:lnTo>
                <a:lnTo>
                  <a:pt x="648" y="83"/>
                </a:lnTo>
                <a:lnTo>
                  <a:pt x="649" y="88"/>
                </a:lnTo>
                <a:lnTo>
                  <a:pt x="648" y="95"/>
                </a:lnTo>
                <a:lnTo>
                  <a:pt x="648" y="97"/>
                </a:lnTo>
                <a:lnTo>
                  <a:pt x="650" y="104"/>
                </a:lnTo>
                <a:lnTo>
                  <a:pt x="650" y="112"/>
                </a:lnTo>
                <a:lnTo>
                  <a:pt x="652" y="119"/>
                </a:lnTo>
                <a:lnTo>
                  <a:pt x="651" y="126"/>
                </a:lnTo>
                <a:lnTo>
                  <a:pt x="651" y="133"/>
                </a:lnTo>
                <a:lnTo>
                  <a:pt x="650" y="140"/>
                </a:lnTo>
                <a:lnTo>
                  <a:pt x="647" y="141"/>
                </a:lnTo>
                <a:lnTo>
                  <a:pt x="651" y="148"/>
                </a:lnTo>
                <a:lnTo>
                  <a:pt x="651" y="154"/>
                </a:lnTo>
                <a:lnTo>
                  <a:pt x="648" y="161"/>
                </a:lnTo>
                <a:lnTo>
                  <a:pt x="653" y="168"/>
                </a:lnTo>
                <a:lnTo>
                  <a:pt x="654" y="175"/>
                </a:lnTo>
                <a:lnTo>
                  <a:pt x="654" y="182"/>
                </a:lnTo>
                <a:lnTo>
                  <a:pt x="652" y="189"/>
                </a:lnTo>
                <a:lnTo>
                  <a:pt x="648" y="196"/>
                </a:lnTo>
                <a:lnTo>
                  <a:pt x="655" y="199"/>
                </a:lnTo>
                <a:lnTo>
                  <a:pt x="652" y="206"/>
                </a:lnTo>
                <a:lnTo>
                  <a:pt x="653" y="213"/>
                </a:lnTo>
                <a:lnTo>
                  <a:pt x="652" y="220"/>
                </a:lnTo>
                <a:lnTo>
                  <a:pt x="652" y="226"/>
                </a:lnTo>
                <a:lnTo>
                  <a:pt x="651" y="234"/>
                </a:lnTo>
                <a:lnTo>
                  <a:pt x="649" y="241"/>
                </a:lnTo>
                <a:lnTo>
                  <a:pt x="651" y="241"/>
                </a:lnTo>
                <a:lnTo>
                  <a:pt x="651" y="248"/>
                </a:lnTo>
                <a:lnTo>
                  <a:pt x="651" y="255"/>
                </a:lnTo>
                <a:lnTo>
                  <a:pt x="652" y="262"/>
                </a:lnTo>
                <a:lnTo>
                  <a:pt x="653" y="269"/>
                </a:lnTo>
                <a:lnTo>
                  <a:pt x="655" y="275"/>
                </a:lnTo>
                <a:lnTo>
                  <a:pt x="655" y="282"/>
                </a:lnTo>
                <a:lnTo>
                  <a:pt x="652" y="290"/>
                </a:lnTo>
                <a:lnTo>
                  <a:pt x="654" y="296"/>
                </a:lnTo>
                <a:lnTo>
                  <a:pt x="659" y="295"/>
                </a:lnTo>
                <a:lnTo>
                  <a:pt x="661" y="301"/>
                </a:lnTo>
                <a:lnTo>
                  <a:pt x="654" y="309"/>
                </a:lnTo>
                <a:lnTo>
                  <a:pt x="653" y="315"/>
                </a:lnTo>
                <a:lnTo>
                  <a:pt x="655" y="321"/>
                </a:lnTo>
                <a:lnTo>
                  <a:pt x="655" y="320"/>
                </a:lnTo>
                <a:lnTo>
                  <a:pt x="659" y="312"/>
                </a:lnTo>
                <a:lnTo>
                  <a:pt x="666" y="314"/>
                </a:lnTo>
                <a:lnTo>
                  <a:pt x="665" y="321"/>
                </a:lnTo>
                <a:lnTo>
                  <a:pt x="664" y="329"/>
                </a:lnTo>
                <a:lnTo>
                  <a:pt x="666" y="336"/>
                </a:lnTo>
                <a:lnTo>
                  <a:pt x="665" y="343"/>
                </a:lnTo>
                <a:lnTo>
                  <a:pt x="659" y="349"/>
                </a:lnTo>
                <a:lnTo>
                  <a:pt x="654" y="352"/>
                </a:lnTo>
                <a:lnTo>
                  <a:pt x="661" y="356"/>
                </a:lnTo>
                <a:lnTo>
                  <a:pt x="654" y="356"/>
                </a:lnTo>
                <a:lnTo>
                  <a:pt x="656" y="363"/>
                </a:lnTo>
                <a:lnTo>
                  <a:pt x="651" y="367"/>
                </a:lnTo>
                <a:lnTo>
                  <a:pt x="647" y="372"/>
                </a:lnTo>
                <a:lnTo>
                  <a:pt x="654" y="372"/>
                </a:lnTo>
                <a:lnTo>
                  <a:pt x="654" y="378"/>
                </a:lnTo>
                <a:lnTo>
                  <a:pt x="651" y="385"/>
                </a:lnTo>
                <a:lnTo>
                  <a:pt x="648" y="393"/>
                </a:lnTo>
                <a:lnTo>
                  <a:pt x="644" y="400"/>
                </a:lnTo>
                <a:lnTo>
                  <a:pt x="639" y="406"/>
                </a:lnTo>
                <a:lnTo>
                  <a:pt x="635" y="411"/>
                </a:lnTo>
                <a:lnTo>
                  <a:pt x="630" y="418"/>
                </a:lnTo>
                <a:lnTo>
                  <a:pt x="624" y="425"/>
                </a:lnTo>
                <a:lnTo>
                  <a:pt x="618" y="432"/>
                </a:lnTo>
                <a:lnTo>
                  <a:pt x="616" y="439"/>
                </a:lnTo>
                <a:lnTo>
                  <a:pt x="612" y="447"/>
                </a:lnTo>
                <a:lnTo>
                  <a:pt x="609" y="454"/>
                </a:lnTo>
                <a:lnTo>
                  <a:pt x="604" y="456"/>
                </a:lnTo>
                <a:lnTo>
                  <a:pt x="599" y="458"/>
                </a:lnTo>
                <a:lnTo>
                  <a:pt x="597" y="463"/>
                </a:lnTo>
                <a:lnTo>
                  <a:pt x="597" y="465"/>
                </a:lnTo>
                <a:lnTo>
                  <a:pt x="595" y="472"/>
                </a:lnTo>
                <a:lnTo>
                  <a:pt x="591" y="479"/>
                </a:lnTo>
                <a:lnTo>
                  <a:pt x="584" y="483"/>
                </a:lnTo>
                <a:lnTo>
                  <a:pt x="577" y="488"/>
                </a:lnTo>
                <a:lnTo>
                  <a:pt x="571" y="492"/>
                </a:lnTo>
                <a:lnTo>
                  <a:pt x="565" y="496"/>
                </a:lnTo>
                <a:lnTo>
                  <a:pt x="560" y="500"/>
                </a:lnTo>
                <a:lnTo>
                  <a:pt x="552" y="506"/>
                </a:lnTo>
                <a:lnTo>
                  <a:pt x="552" y="507"/>
                </a:lnTo>
                <a:lnTo>
                  <a:pt x="551" y="514"/>
                </a:lnTo>
                <a:lnTo>
                  <a:pt x="545" y="515"/>
                </a:lnTo>
                <a:lnTo>
                  <a:pt x="542" y="515"/>
                </a:lnTo>
                <a:lnTo>
                  <a:pt x="537" y="520"/>
                </a:lnTo>
                <a:lnTo>
                  <a:pt x="530" y="520"/>
                </a:lnTo>
                <a:lnTo>
                  <a:pt x="523" y="519"/>
                </a:lnTo>
                <a:lnTo>
                  <a:pt x="521" y="523"/>
                </a:lnTo>
                <a:lnTo>
                  <a:pt x="516" y="525"/>
                </a:lnTo>
                <a:lnTo>
                  <a:pt x="509" y="529"/>
                </a:lnTo>
                <a:lnTo>
                  <a:pt x="503" y="531"/>
                </a:lnTo>
                <a:lnTo>
                  <a:pt x="496" y="535"/>
                </a:lnTo>
                <a:lnTo>
                  <a:pt x="490" y="537"/>
                </a:lnTo>
                <a:lnTo>
                  <a:pt x="488" y="533"/>
                </a:lnTo>
                <a:lnTo>
                  <a:pt x="485" y="541"/>
                </a:lnTo>
                <a:lnTo>
                  <a:pt x="479" y="543"/>
                </a:lnTo>
                <a:lnTo>
                  <a:pt x="473" y="546"/>
                </a:lnTo>
                <a:lnTo>
                  <a:pt x="466" y="551"/>
                </a:lnTo>
                <a:lnTo>
                  <a:pt x="460" y="555"/>
                </a:lnTo>
                <a:lnTo>
                  <a:pt x="454" y="557"/>
                </a:lnTo>
                <a:lnTo>
                  <a:pt x="452" y="560"/>
                </a:lnTo>
                <a:lnTo>
                  <a:pt x="446" y="563"/>
                </a:lnTo>
                <a:lnTo>
                  <a:pt x="440" y="568"/>
                </a:lnTo>
                <a:lnTo>
                  <a:pt x="435" y="570"/>
                </a:lnTo>
                <a:lnTo>
                  <a:pt x="429" y="576"/>
                </a:lnTo>
                <a:lnTo>
                  <a:pt x="428" y="578"/>
                </a:lnTo>
                <a:lnTo>
                  <a:pt x="422" y="585"/>
                </a:lnTo>
                <a:lnTo>
                  <a:pt x="419" y="592"/>
                </a:lnTo>
                <a:lnTo>
                  <a:pt x="412" y="591"/>
                </a:lnTo>
                <a:lnTo>
                  <a:pt x="406" y="587"/>
                </a:lnTo>
                <a:lnTo>
                  <a:pt x="411" y="593"/>
                </a:lnTo>
                <a:lnTo>
                  <a:pt x="415" y="600"/>
                </a:lnTo>
                <a:lnTo>
                  <a:pt x="411" y="606"/>
                </a:lnTo>
                <a:lnTo>
                  <a:pt x="404" y="614"/>
                </a:lnTo>
                <a:lnTo>
                  <a:pt x="400" y="620"/>
                </a:lnTo>
                <a:lnTo>
                  <a:pt x="394" y="627"/>
                </a:lnTo>
                <a:lnTo>
                  <a:pt x="389" y="634"/>
                </a:lnTo>
                <a:lnTo>
                  <a:pt x="382" y="640"/>
                </a:lnTo>
                <a:lnTo>
                  <a:pt x="381" y="644"/>
                </a:lnTo>
                <a:lnTo>
                  <a:pt x="376" y="650"/>
                </a:lnTo>
                <a:lnTo>
                  <a:pt x="376" y="658"/>
                </a:lnTo>
                <a:lnTo>
                  <a:pt x="371" y="657"/>
                </a:lnTo>
                <a:lnTo>
                  <a:pt x="367" y="650"/>
                </a:lnTo>
                <a:lnTo>
                  <a:pt x="368" y="657"/>
                </a:lnTo>
                <a:lnTo>
                  <a:pt x="368" y="662"/>
                </a:lnTo>
                <a:lnTo>
                  <a:pt x="366" y="665"/>
                </a:lnTo>
                <a:lnTo>
                  <a:pt x="360" y="666"/>
                </a:lnTo>
                <a:lnTo>
                  <a:pt x="361" y="659"/>
                </a:lnTo>
                <a:lnTo>
                  <a:pt x="359" y="659"/>
                </a:lnTo>
                <a:lnTo>
                  <a:pt x="355" y="666"/>
                </a:lnTo>
                <a:lnTo>
                  <a:pt x="349" y="669"/>
                </a:lnTo>
                <a:lnTo>
                  <a:pt x="342" y="674"/>
                </a:lnTo>
                <a:lnTo>
                  <a:pt x="337" y="678"/>
                </a:lnTo>
                <a:lnTo>
                  <a:pt x="330" y="684"/>
                </a:lnTo>
                <a:lnTo>
                  <a:pt x="327" y="692"/>
                </a:lnTo>
                <a:lnTo>
                  <a:pt x="322" y="698"/>
                </a:lnTo>
                <a:lnTo>
                  <a:pt x="317" y="705"/>
                </a:lnTo>
                <a:lnTo>
                  <a:pt x="312" y="712"/>
                </a:lnTo>
                <a:lnTo>
                  <a:pt x="306" y="718"/>
                </a:lnTo>
                <a:lnTo>
                  <a:pt x="300" y="724"/>
                </a:lnTo>
                <a:lnTo>
                  <a:pt x="294" y="730"/>
                </a:lnTo>
                <a:lnTo>
                  <a:pt x="287" y="737"/>
                </a:lnTo>
                <a:lnTo>
                  <a:pt x="283" y="739"/>
                </a:lnTo>
                <a:lnTo>
                  <a:pt x="278" y="741"/>
                </a:lnTo>
                <a:lnTo>
                  <a:pt x="277" y="740"/>
                </a:lnTo>
                <a:lnTo>
                  <a:pt x="274" y="733"/>
                </a:lnTo>
                <a:lnTo>
                  <a:pt x="267" y="728"/>
                </a:lnTo>
                <a:lnTo>
                  <a:pt x="265" y="721"/>
                </a:lnTo>
                <a:lnTo>
                  <a:pt x="259" y="723"/>
                </a:lnTo>
                <a:lnTo>
                  <a:pt x="264" y="723"/>
                </a:lnTo>
                <a:lnTo>
                  <a:pt x="267" y="731"/>
                </a:lnTo>
                <a:lnTo>
                  <a:pt x="273" y="737"/>
                </a:lnTo>
                <a:lnTo>
                  <a:pt x="269" y="745"/>
                </a:lnTo>
                <a:lnTo>
                  <a:pt x="272" y="746"/>
                </a:lnTo>
                <a:lnTo>
                  <a:pt x="272" y="753"/>
                </a:lnTo>
                <a:lnTo>
                  <a:pt x="271" y="758"/>
                </a:lnTo>
                <a:lnTo>
                  <a:pt x="272" y="765"/>
                </a:lnTo>
                <a:lnTo>
                  <a:pt x="267" y="767"/>
                </a:lnTo>
                <a:lnTo>
                  <a:pt x="269" y="774"/>
                </a:lnTo>
                <a:lnTo>
                  <a:pt x="267" y="781"/>
                </a:lnTo>
                <a:lnTo>
                  <a:pt x="267" y="794"/>
                </a:lnTo>
                <a:lnTo>
                  <a:pt x="273" y="799"/>
                </a:lnTo>
                <a:lnTo>
                  <a:pt x="276" y="806"/>
                </a:lnTo>
                <a:lnTo>
                  <a:pt x="282" y="809"/>
                </a:lnTo>
                <a:lnTo>
                  <a:pt x="286" y="814"/>
                </a:lnTo>
                <a:lnTo>
                  <a:pt x="287" y="822"/>
                </a:lnTo>
                <a:lnTo>
                  <a:pt x="291" y="828"/>
                </a:lnTo>
                <a:lnTo>
                  <a:pt x="292" y="829"/>
                </a:lnTo>
                <a:lnTo>
                  <a:pt x="290" y="835"/>
                </a:lnTo>
                <a:lnTo>
                  <a:pt x="287" y="843"/>
                </a:lnTo>
                <a:lnTo>
                  <a:pt x="289" y="849"/>
                </a:lnTo>
                <a:lnTo>
                  <a:pt x="290" y="855"/>
                </a:lnTo>
                <a:lnTo>
                  <a:pt x="292" y="849"/>
                </a:lnTo>
                <a:lnTo>
                  <a:pt x="291" y="856"/>
                </a:lnTo>
                <a:lnTo>
                  <a:pt x="291" y="862"/>
                </a:lnTo>
                <a:lnTo>
                  <a:pt x="293" y="869"/>
                </a:lnTo>
                <a:lnTo>
                  <a:pt x="297" y="876"/>
                </a:lnTo>
                <a:lnTo>
                  <a:pt x="299" y="883"/>
                </a:lnTo>
                <a:lnTo>
                  <a:pt x="299" y="890"/>
                </a:lnTo>
                <a:lnTo>
                  <a:pt x="299" y="896"/>
                </a:lnTo>
                <a:lnTo>
                  <a:pt x="301" y="903"/>
                </a:lnTo>
                <a:lnTo>
                  <a:pt x="302" y="910"/>
                </a:lnTo>
                <a:lnTo>
                  <a:pt x="301" y="914"/>
                </a:lnTo>
                <a:lnTo>
                  <a:pt x="302" y="922"/>
                </a:lnTo>
                <a:lnTo>
                  <a:pt x="301" y="927"/>
                </a:lnTo>
                <a:lnTo>
                  <a:pt x="300" y="934"/>
                </a:lnTo>
                <a:lnTo>
                  <a:pt x="299" y="941"/>
                </a:lnTo>
                <a:lnTo>
                  <a:pt x="305" y="948"/>
                </a:lnTo>
                <a:lnTo>
                  <a:pt x="305" y="942"/>
                </a:lnTo>
                <a:lnTo>
                  <a:pt x="305" y="934"/>
                </a:lnTo>
                <a:lnTo>
                  <a:pt x="307" y="927"/>
                </a:lnTo>
                <a:lnTo>
                  <a:pt x="312" y="920"/>
                </a:lnTo>
                <a:lnTo>
                  <a:pt x="312" y="927"/>
                </a:lnTo>
                <a:lnTo>
                  <a:pt x="313" y="934"/>
                </a:lnTo>
                <a:lnTo>
                  <a:pt x="314" y="927"/>
                </a:lnTo>
                <a:lnTo>
                  <a:pt x="314" y="934"/>
                </a:lnTo>
                <a:lnTo>
                  <a:pt x="313" y="936"/>
                </a:lnTo>
                <a:lnTo>
                  <a:pt x="313" y="944"/>
                </a:lnTo>
                <a:lnTo>
                  <a:pt x="311" y="951"/>
                </a:lnTo>
                <a:lnTo>
                  <a:pt x="310" y="957"/>
                </a:lnTo>
                <a:lnTo>
                  <a:pt x="309" y="965"/>
                </a:lnTo>
                <a:lnTo>
                  <a:pt x="310" y="971"/>
                </a:lnTo>
                <a:lnTo>
                  <a:pt x="310" y="979"/>
                </a:lnTo>
                <a:lnTo>
                  <a:pt x="316" y="983"/>
                </a:lnTo>
                <a:lnTo>
                  <a:pt x="313" y="990"/>
                </a:lnTo>
                <a:lnTo>
                  <a:pt x="310" y="997"/>
                </a:lnTo>
                <a:lnTo>
                  <a:pt x="307" y="1004"/>
                </a:lnTo>
                <a:lnTo>
                  <a:pt x="307" y="1011"/>
                </a:lnTo>
                <a:lnTo>
                  <a:pt x="306" y="1017"/>
                </a:lnTo>
                <a:lnTo>
                  <a:pt x="304" y="1024"/>
                </a:lnTo>
                <a:lnTo>
                  <a:pt x="302" y="1031"/>
                </a:lnTo>
                <a:lnTo>
                  <a:pt x="302" y="1038"/>
                </a:lnTo>
                <a:lnTo>
                  <a:pt x="299" y="1045"/>
                </a:lnTo>
                <a:lnTo>
                  <a:pt x="298" y="1052"/>
                </a:lnTo>
                <a:lnTo>
                  <a:pt x="298" y="1057"/>
                </a:lnTo>
                <a:lnTo>
                  <a:pt x="298" y="1065"/>
                </a:lnTo>
                <a:lnTo>
                  <a:pt x="299" y="1057"/>
                </a:lnTo>
                <a:lnTo>
                  <a:pt x="305" y="1060"/>
                </a:lnTo>
                <a:lnTo>
                  <a:pt x="306" y="1053"/>
                </a:lnTo>
                <a:lnTo>
                  <a:pt x="309" y="1060"/>
                </a:lnTo>
                <a:lnTo>
                  <a:pt x="307" y="1063"/>
                </a:lnTo>
                <a:lnTo>
                  <a:pt x="306" y="1069"/>
                </a:lnTo>
                <a:lnTo>
                  <a:pt x="305" y="1072"/>
                </a:lnTo>
                <a:lnTo>
                  <a:pt x="305" y="1079"/>
                </a:lnTo>
                <a:lnTo>
                  <a:pt x="301" y="1086"/>
                </a:lnTo>
                <a:lnTo>
                  <a:pt x="297" y="1092"/>
                </a:lnTo>
                <a:lnTo>
                  <a:pt x="293" y="1099"/>
                </a:lnTo>
                <a:lnTo>
                  <a:pt x="287" y="1105"/>
                </a:lnTo>
                <a:lnTo>
                  <a:pt x="283" y="1112"/>
                </a:lnTo>
                <a:lnTo>
                  <a:pt x="278" y="1118"/>
                </a:lnTo>
                <a:lnTo>
                  <a:pt x="271" y="1122"/>
                </a:lnTo>
                <a:lnTo>
                  <a:pt x="266" y="1125"/>
                </a:lnTo>
                <a:lnTo>
                  <a:pt x="260" y="1129"/>
                </a:lnTo>
                <a:lnTo>
                  <a:pt x="253" y="1132"/>
                </a:lnTo>
                <a:lnTo>
                  <a:pt x="247" y="1134"/>
                </a:lnTo>
                <a:lnTo>
                  <a:pt x="241" y="1136"/>
                </a:lnTo>
                <a:lnTo>
                  <a:pt x="236" y="1138"/>
                </a:lnTo>
                <a:lnTo>
                  <a:pt x="233" y="1140"/>
                </a:lnTo>
                <a:lnTo>
                  <a:pt x="227" y="1143"/>
                </a:lnTo>
                <a:lnTo>
                  <a:pt x="220" y="1145"/>
                </a:lnTo>
                <a:lnTo>
                  <a:pt x="215" y="1148"/>
                </a:lnTo>
                <a:lnTo>
                  <a:pt x="212" y="1150"/>
                </a:lnTo>
                <a:lnTo>
                  <a:pt x="205" y="1151"/>
                </a:lnTo>
                <a:lnTo>
                  <a:pt x="200" y="1154"/>
                </a:lnTo>
                <a:lnTo>
                  <a:pt x="193" y="1157"/>
                </a:lnTo>
                <a:lnTo>
                  <a:pt x="187" y="1160"/>
                </a:lnTo>
                <a:lnTo>
                  <a:pt x="181" y="1164"/>
                </a:lnTo>
                <a:lnTo>
                  <a:pt x="177" y="1165"/>
                </a:lnTo>
                <a:lnTo>
                  <a:pt x="171" y="1169"/>
                </a:lnTo>
                <a:lnTo>
                  <a:pt x="164" y="1172"/>
                </a:lnTo>
                <a:lnTo>
                  <a:pt x="161" y="1172"/>
                </a:lnTo>
                <a:lnTo>
                  <a:pt x="158" y="1177"/>
                </a:lnTo>
                <a:lnTo>
                  <a:pt x="156" y="1178"/>
                </a:lnTo>
                <a:lnTo>
                  <a:pt x="152" y="1182"/>
                </a:lnTo>
                <a:lnTo>
                  <a:pt x="145" y="1186"/>
                </a:lnTo>
                <a:lnTo>
                  <a:pt x="140" y="1191"/>
                </a:lnTo>
                <a:lnTo>
                  <a:pt x="134" y="1198"/>
                </a:lnTo>
                <a:lnTo>
                  <a:pt x="132" y="1205"/>
                </a:lnTo>
                <a:lnTo>
                  <a:pt x="130" y="1212"/>
                </a:lnTo>
                <a:lnTo>
                  <a:pt x="129" y="1213"/>
                </a:lnTo>
                <a:lnTo>
                  <a:pt x="126" y="1220"/>
                </a:lnTo>
                <a:lnTo>
                  <a:pt x="120" y="1225"/>
                </a:lnTo>
                <a:lnTo>
                  <a:pt x="114" y="1228"/>
                </a:lnTo>
                <a:lnTo>
                  <a:pt x="115" y="1229"/>
                </a:lnTo>
                <a:lnTo>
                  <a:pt x="121" y="1229"/>
                </a:lnTo>
                <a:lnTo>
                  <a:pt x="124" y="1235"/>
                </a:lnTo>
                <a:lnTo>
                  <a:pt x="125" y="1242"/>
                </a:lnTo>
                <a:lnTo>
                  <a:pt x="130" y="1243"/>
                </a:lnTo>
                <a:lnTo>
                  <a:pt x="136" y="1246"/>
                </a:lnTo>
                <a:lnTo>
                  <a:pt x="142" y="1239"/>
                </a:lnTo>
                <a:lnTo>
                  <a:pt x="141" y="1246"/>
                </a:lnTo>
                <a:lnTo>
                  <a:pt x="141" y="1253"/>
                </a:lnTo>
                <a:lnTo>
                  <a:pt x="140" y="1259"/>
                </a:lnTo>
                <a:lnTo>
                  <a:pt x="140" y="1266"/>
                </a:lnTo>
                <a:lnTo>
                  <a:pt x="138" y="1273"/>
                </a:lnTo>
                <a:lnTo>
                  <a:pt x="137" y="1280"/>
                </a:lnTo>
                <a:lnTo>
                  <a:pt x="136" y="1287"/>
                </a:lnTo>
                <a:lnTo>
                  <a:pt x="136" y="1294"/>
                </a:lnTo>
                <a:lnTo>
                  <a:pt x="129" y="1294"/>
                </a:lnTo>
                <a:lnTo>
                  <a:pt x="123" y="1295"/>
                </a:lnTo>
                <a:lnTo>
                  <a:pt x="102" y="1295"/>
                </a:lnTo>
                <a:lnTo>
                  <a:pt x="96" y="1293"/>
                </a:lnTo>
                <a:lnTo>
                  <a:pt x="90" y="1294"/>
                </a:lnTo>
                <a:lnTo>
                  <a:pt x="90" y="1287"/>
                </a:lnTo>
                <a:lnTo>
                  <a:pt x="90" y="1279"/>
                </a:lnTo>
                <a:lnTo>
                  <a:pt x="91" y="1271"/>
                </a:lnTo>
                <a:lnTo>
                  <a:pt x="90" y="1264"/>
                </a:lnTo>
                <a:lnTo>
                  <a:pt x="88" y="1257"/>
                </a:lnTo>
                <a:lnTo>
                  <a:pt x="87" y="1249"/>
                </a:lnTo>
                <a:lnTo>
                  <a:pt x="89" y="1242"/>
                </a:lnTo>
                <a:lnTo>
                  <a:pt x="90" y="1241"/>
                </a:lnTo>
                <a:lnTo>
                  <a:pt x="90" y="1234"/>
                </a:lnTo>
                <a:lnTo>
                  <a:pt x="90" y="1228"/>
                </a:lnTo>
                <a:lnTo>
                  <a:pt x="86" y="1226"/>
                </a:lnTo>
                <a:lnTo>
                  <a:pt x="83" y="1224"/>
                </a:lnTo>
                <a:lnTo>
                  <a:pt x="82" y="1216"/>
                </a:lnTo>
                <a:lnTo>
                  <a:pt x="82" y="1208"/>
                </a:lnTo>
                <a:lnTo>
                  <a:pt x="84" y="1202"/>
                </a:lnTo>
                <a:lnTo>
                  <a:pt x="87" y="1199"/>
                </a:lnTo>
                <a:lnTo>
                  <a:pt x="86" y="1192"/>
                </a:lnTo>
                <a:lnTo>
                  <a:pt x="86" y="1185"/>
                </a:lnTo>
                <a:lnTo>
                  <a:pt x="86" y="1184"/>
                </a:lnTo>
                <a:lnTo>
                  <a:pt x="86" y="1183"/>
                </a:lnTo>
                <a:lnTo>
                  <a:pt x="87" y="1175"/>
                </a:lnTo>
                <a:lnTo>
                  <a:pt x="88" y="1168"/>
                </a:lnTo>
                <a:lnTo>
                  <a:pt x="88" y="1161"/>
                </a:lnTo>
                <a:lnTo>
                  <a:pt x="89" y="1154"/>
                </a:lnTo>
                <a:lnTo>
                  <a:pt x="89" y="1118"/>
                </a:lnTo>
                <a:lnTo>
                  <a:pt x="90" y="1112"/>
                </a:lnTo>
                <a:lnTo>
                  <a:pt x="90" y="1105"/>
                </a:lnTo>
                <a:lnTo>
                  <a:pt x="90" y="1104"/>
                </a:lnTo>
                <a:lnTo>
                  <a:pt x="89" y="1096"/>
                </a:lnTo>
                <a:lnTo>
                  <a:pt x="84" y="1084"/>
                </a:lnTo>
                <a:lnTo>
                  <a:pt x="83" y="1076"/>
                </a:lnTo>
                <a:lnTo>
                  <a:pt x="83" y="1065"/>
                </a:lnTo>
                <a:lnTo>
                  <a:pt x="77" y="1057"/>
                </a:lnTo>
                <a:lnTo>
                  <a:pt x="74" y="1052"/>
                </a:lnTo>
                <a:lnTo>
                  <a:pt x="72" y="1044"/>
                </a:lnTo>
                <a:lnTo>
                  <a:pt x="70" y="1036"/>
                </a:lnTo>
                <a:lnTo>
                  <a:pt x="66" y="1030"/>
                </a:lnTo>
                <a:lnTo>
                  <a:pt x="63" y="1023"/>
                </a:lnTo>
                <a:lnTo>
                  <a:pt x="64" y="1015"/>
                </a:lnTo>
                <a:lnTo>
                  <a:pt x="65" y="1008"/>
                </a:lnTo>
                <a:lnTo>
                  <a:pt x="65" y="1001"/>
                </a:lnTo>
                <a:lnTo>
                  <a:pt x="63" y="995"/>
                </a:lnTo>
                <a:lnTo>
                  <a:pt x="61" y="987"/>
                </a:lnTo>
                <a:lnTo>
                  <a:pt x="59" y="979"/>
                </a:lnTo>
                <a:lnTo>
                  <a:pt x="58" y="971"/>
                </a:lnTo>
                <a:lnTo>
                  <a:pt x="56" y="964"/>
                </a:lnTo>
                <a:lnTo>
                  <a:pt x="55" y="956"/>
                </a:lnTo>
                <a:lnTo>
                  <a:pt x="53" y="949"/>
                </a:lnTo>
                <a:lnTo>
                  <a:pt x="52" y="947"/>
                </a:lnTo>
                <a:lnTo>
                  <a:pt x="52" y="943"/>
                </a:lnTo>
                <a:lnTo>
                  <a:pt x="58" y="939"/>
                </a:lnTo>
                <a:lnTo>
                  <a:pt x="60" y="935"/>
                </a:lnTo>
                <a:lnTo>
                  <a:pt x="66" y="927"/>
                </a:lnTo>
                <a:lnTo>
                  <a:pt x="71" y="920"/>
                </a:lnTo>
                <a:lnTo>
                  <a:pt x="75" y="916"/>
                </a:lnTo>
                <a:lnTo>
                  <a:pt x="76" y="915"/>
                </a:lnTo>
                <a:lnTo>
                  <a:pt x="83" y="908"/>
                </a:lnTo>
                <a:lnTo>
                  <a:pt x="87" y="902"/>
                </a:lnTo>
                <a:lnTo>
                  <a:pt x="93" y="895"/>
                </a:lnTo>
                <a:lnTo>
                  <a:pt x="98" y="887"/>
                </a:lnTo>
                <a:lnTo>
                  <a:pt x="103" y="880"/>
                </a:lnTo>
                <a:lnTo>
                  <a:pt x="108" y="875"/>
                </a:lnTo>
                <a:lnTo>
                  <a:pt x="114" y="867"/>
                </a:lnTo>
                <a:lnTo>
                  <a:pt x="119" y="861"/>
                </a:lnTo>
                <a:lnTo>
                  <a:pt x="123" y="856"/>
                </a:lnTo>
                <a:lnTo>
                  <a:pt x="128" y="859"/>
                </a:lnTo>
                <a:lnTo>
                  <a:pt x="124" y="852"/>
                </a:lnTo>
                <a:lnTo>
                  <a:pt x="122" y="845"/>
                </a:lnTo>
                <a:lnTo>
                  <a:pt x="123" y="837"/>
                </a:lnTo>
                <a:lnTo>
                  <a:pt x="128" y="831"/>
                </a:lnTo>
                <a:lnTo>
                  <a:pt x="130" y="823"/>
                </a:lnTo>
                <a:lnTo>
                  <a:pt x="129" y="817"/>
                </a:lnTo>
                <a:lnTo>
                  <a:pt x="129" y="803"/>
                </a:lnTo>
                <a:lnTo>
                  <a:pt x="136" y="797"/>
                </a:lnTo>
                <a:lnTo>
                  <a:pt x="142" y="794"/>
                </a:lnTo>
                <a:lnTo>
                  <a:pt x="146" y="787"/>
                </a:lnTo>
                <a:lnTo>
                  <a:pt x="146" y="786"/>
                </a:lnTo>
                <a:lnTo>
                  <a:pt x="151" y="779"/>
                </a:lnTo>
                <a:lnTo>
                  <a:pt x="154" y="772"/>
                </a:lnTo>
                <a:lnTo>
                  <a:pt x="156" y="765"/>
                </a:lnTo>
                <a:lnTo>
                  <a:pt x="159" y="758"/>
                </a:lnTo>
                <a:lnTo>
                  <a:pt x="163" y="753"/>
                </a:lnTo>
                <a:lnTo>
                  <a:pt x="164" y="746"/>
                </a:lnTo>
                <a:lnTo>
                  <a:pt x="165" y="739"/>
                </a:lnTo>
                <a:lnTo>
                  <a:pt x="162" y="732"/>
                </a:lnTo>
                <a:lnTo>
                  <a:pt x="161" y="725"/>
                </a:lnTo>
                <a:lnTo>
                  <a:pt x="156" y="728"/>
                </a:lnTo>
                <a:lnTo>
                  <a:pt x="154" y="722"/>
                </a:lnTo>
                <a:lnTo>
                  <a:pt x="154" y="716"/>
                </a:lnTo>
                <a:lnTo>
                  <a:pt x="150" y="709"/>
                </a:lnTo>
                <a:lnTo>
                  <a:pt x="151" y="702"/>
                </a:lnTo>
                <a:lnTo>
                  <a:pt x="156" y="696"/>
                </a:lnTo>
                <a:lnTo>
                  <a:pt x="156" y="689"/>
                </a:lnTo>
                <a:lnTo>
                  <a:pt x="158" y="682"/>
                </a:lnTo>
                <a:lnTo>
                  <a:pt x="152" y="675"/>
                </a:lnTo>
                <a:lnTo>
                  <a:pt x="148" y="675"/>
                </a:lnTo>
                <a:lnTo>
                  <a:pt x="147" y="674"/>
                </a:lnTo>
                <a:lnTo>
                  <a:pt x="149" y="667"/>
                </a:lnTo>
                <a:lnTo>
                  <a:pt x="148" y="666"/>
                </a:lnTo>
                <a:lnTo>
                  <a:pt x="149" y="660"/>
                </a:lnTo>
                <a:lnTo>
                  <a:pt x="154" y="657"/>
                </a:lnTo>
                <a:lnTo>
                  <a:pt x="160" y="657"/>
                </a:lnTo>
                <a:lnTo>
                  <a:pt x="163" y="650"/>
                </a:lnTo>
                <a:lnTo>
                  <a:pt x="160" y="643"/>
                </a:lnTo>
                <a:lnTo>
                  <a:pt x="160" y="636"/>
                </a:lnTo>
                <a:lnTo>
                  <a:pt x="165" y="633"/>
                </a:lnTo>
                <a:lnTo>
                  <a:pt x="167" y="627"/>
                </a:lnTo>
                <a:lnTo>
                  <a:pt x="168" y="626"/>
                </a:lnTo>
                <a:lnTo>
                  <a:pt x="172" y="622"/>
                </a:lnTo>
                <a:lnTo>
                  <a:pt x="166" y="617"/>
                </a:lnTo>
                <a:lnTo>
                  <a:pt x="167" y="610"/>
                </a:lnTo>
                <a:lnTo>
                  <a:pt x="165" y="603"/>
                </a:lnTo>
                <a:lnTo>
                  <a:pt x="164" y="596"/>
                </a:lnTo>
                <a:lnTo>
                  <a:pt x="165" y="589"/>
                </a:lnTo>
                <a:lnTo>
                  <a:pt x="165" y="583"/>
                </a:lnTo>
                <a:lnTo>
                  <a:pt x="170" y="576"/>
                </a:lnTo>
                <a:lnTo>
                  <a:pt x="170" y="569"/>
                </a:lnTo>
                <a:lnTo>
                  <a:pt x="171" y="562"/>
                </a:lnTo>
                <a:lnTo>
                  <a:pt x="165" y="555"/>
                </a:lnTo>
                <a:lnTo>
                  <a:pt x="170" y="548"/>
                </a:lnTo>
                <a:lnTo>
                  <a:pt x="172" y="545"/>
                </a:lnTo>
                <a:lnTo>
                  <a:pt x="172" y="544"/>
                </a:lnTo>
                <a:lnTo>
                  <a:pt x="168" y="537"/>
                </a:lnTo>
                <a:lnTo>
                  <a:pt x="168" y="532"/>
                </a:lnTo>
                <a:lnTo>
                  <a:pt x="167" y="525"/>
                </a:lnTo>
                <a:lnTo>
                  <a:pt x="164" y="519"/>
                </a:lnTo>
                <a:lnTo>
                  <a:pt x="161" y="512"/>
                </a:lnTo>
                <a:lnTo>
                  <a:pt x="164" y="506"/>
                </a:lnTo>
                <a:lnTo>
                  <a:pt x="167" y="499"/>
                </a:lnTo>
                <a:lnTo>
                  <a:pt x="170" y="492"/>
                </a:lnTo>
                <a:lnTo>
                  <a:pt x="168" y="493"/>
                </a:lnTo>
                <a:lnTo>
                  <a:pt x="162" y="493"/>
                </a:lnTo>
                <a:lnTo>
                  <a:pt x="156" y="493"/>
                </a:lnTo>
                <a:lnTo>
                  <a:pt x="152" y="490"/>
                </a:lnTo>
                <a:lnTo>
                  <a:pt x="151" y="483"/>
                </a:lnTo>
                <a:lnTo>
                  <a:pt x="145" y="480"/>
                </a:lnTo>
                <a:lnTo>
                  <a:pt x="138" y="476"/>
                </a:lnTo>
                <a:lnTo>
                  <a:pt x="132" y="474"/>
                </a:lnTo>
                <a:lnTo>
                  <a:pt x="126" y="472"/>
                </a:lnTo>
                <a:lnTo>
                  <a:pt x="121" y="472"/>
                </a:lnTo>
                <a:lnTo>
                  <a:pt x="114" y="472"/>
                </a:lnTo>
                <a:lnTo>
                  <a:pt x="108" y="472"/>
                </a:lnTo>
                <a:lnTo>
                  <a:pt x="102" y="465"/>
                </a:lnTo>
                <a:lnTo>
                  <a:pt x="90" y="454"/>
                </a:lnTo>
                <a:lnTo>
                  <a:pt x="84" y="452"/>
                </a:lnTo>
                <a:lnTo>
                  <a:pt x="77" y="450"/>
                </a:lnTo>
                <a:lnTo>
                  <a:pt x="71" y="448"/>
                </a:lnTo>
                <a:lnTo>
                  <a:pt x="67" y="441"/>
                </a:lnTo>
                <a:lnTo>
                  <a:pt x="61" y="438"/>
                </a:lnTo>
                <a:lnTo>
                  <a:pt x="55" y="436"/>
                </a:lnTo>
                <a:lnTo>
                  <a:pt x="48" y="441"/>
                </a:lnTo>
                <a:lnTo>
                  <a:pt x="42" y="436"/>
                </a:lnTo>
                <a:lnTo>
                  <a:pt x="20" y="436"/>
                </a:lnTo>
                <a:lnTo>
                  <a:pt x="11" y="435"/>
                </a:lnTo>
                <a:lnTo>
                  <a:pt x="11" y="408"/>
                </a:lnTo>
                <a:lnTo>
                  <a:pt x="9" y="406"/>
                </a:lnTo>
                <a:lnTo>
                  <a:pt x="9" y="398"/>
                </a:lnTo>
                <a:lnTo>
                  <a:pt x="8" y="391"/>
                </a:lnTo>
                <a:lnTo>
                  <a:pt x="8" y="385"/>
                </a:lnTo>
                <a:lnTo>
                  <a:pt x="3" y="378"/>
                </a:lnTo>
                <a:lnTo>
                  <a:pt x="1" y="371"/>
                </a:lnTo>
                <a:lnTo>
                  <a:pt x="0" y="364"/>
                </a:lnTo>
                <a:lnTo>
                  <a:pt x="0" y="35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1" name="Freeform 594"/>
          <p:cNvSpPr>
            <a:spLocks/>
          </p:cNvSpPr>
          <p:nvPr/>
        </p:nvSpPr>
        <p:spPr bwMode="auto">
          <a:xfrm>
            <a:off x="5721350" y="3783013"/>
            <a:ext cx="6350" cy="15875"/>
          </a:xfrm>
          <a:custGeom>
            <a:avLst/>
            <a:gdLst>
              <a:gd name="T0" fmla="*/ 0 w 11"/>
              <a:gd name="T1" fmla="*/ 2147483647 h 33"/>
              <a:gd name="T2" fmla="*/ 0 w 11"/>
              <a:gd name="T3" fmla="*/ 2147483647 h 33"/>
              <a:gd name="T4" fmla="*/ 2147483647 w 11"/>
              <a:gd name="T5" fmla="*/ 2147483647 h 33"/>
              <a:gd name="T6" fmla="*/ 2147483647 w 11"/>
              <a:gd name="T7" fmla="*/ 2147483647 h 33"/>
              <a:gd name="T8" fmla="*/ 2147483647 w 11"/>
              <a:gd name="T9" fmla="*/ 2147483647 h 33"/>
              <a:gd name="T10" fmla="*/ 2147483647 w 11"/>
              <a:gd name="T11" fmla="*/ 2147483647 h 33"/>
              <a:gd name="T12" fmla="*/ 2147483647 w 11"/>
              <a:gd name="T13" fmla="*/ 2147483647 h 33"/>
              <a:gd name="T14" fmla="*/ 2147483647 w 11"/>
              <a:gd name="T15" fmla="*/ 2147483647 h 33"/>
              <a:gd name="T16" fmla="*/ 2147483647 w 11"/>
              <a:gd name="T17" fmla="*/ 2147483647 h 33"/>
              <a:gd name="T18" fmla="*/ 2147483647 w 11"/>
              <a:gd name="T19" fmla="*/ 2147483647 h 33"/>
              <a:gd name="T20" fmla="*/ 2147483647 w 11"/>
              <a:gd name="T21" fmla="*/ 0 h 33"/>
              <a:gd name="T22" fmla="*/ 0 w 11"/>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33"/>
              <a:gd name="T38" fmla="*/ 11 w 11"/>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33">
                <a:moveTo>
                  <a:pt x="0" y="3"/>
                </a:moveTo>
                <a:lnTo>
                  <a:pt x="0" y="7"/>
                </a:lnTo>
                <a:lnTo>
                  <a:pt x="3" y="13"/>
                </a:lnTo>
                <a:lnTo>
                  <a:pt x="2" y="20"/>
                </a:lnTo>
                <a:lnTo>
                  <a:pt x="7" y="27"/>
                </a:lnTo>
                <a:lnTo>
                  <a:pt x="9" y="33"/>
                </a:lnTo>
                <a:lnTo>
                  <a:pt x="11" y="27"/>
                </a:lnTo>
                <a:lnTo>
                  <a:pt x="11" y="13"/>
                </a:lnTo>
                <a:lnTo>
                  <a:pt x="10" y="7"/>
                </a:lnTo>
                <a:lnTo>
                  <a:pt x="9" y="5"/>
                </a:lnTo>
                <a:lnTo>
                  <a:pt x="6" y="0"/>
                </a:lnTo>
                <a:lnTo>
                  <a:pt x="0"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2" name="Freeform 595"/>
          <p:cNvSpPr>
            <a:spLocks/>
          </p:cNvSpPr>
          <p:nvPr/>
        </p:nvSpPr>
        <p:spPr bwMode="auto">
          <a:xfrm>
            <a:off x="5427663" y="5360988"/>
            <a:ext cx="3175" cy="6350"/>
          </a:xfrm>
          <a:custGeom>
            <a:avLst/>
            <a:gdLst>
              <a:gd name="T0" fmla="*/ 0 w 6"/>
              <a:gd name="T1" fmla="*/ 2147483647 h 12"/>
              <a:gd name="T2" fmla="*/ 2147483647 w 6"/>
              <a:gd name="T3" fmla="*/ 0 h 12"/>
              <a:gd name="T4" fmla="*/ 2147483647 w 6"/>
              <a:gd name="T5" fmla="*/ 2147483647 h 12"/>
              <a:gd name="T6" fmla="*/ 2147483647 w 6"/>
              <a:gd name="T7" fmla="*/ 2147483647 h 12"/>
              <a:gd name="T8" fmla="*/ 0 w 6"/>
              <a:gd name="T9" fmla="*/ 2147483647 h 12"/>
              <a:gd name="T10" fmla="*/ 0 60000 65536"/>
              <a:gd name="T11" fmla="*/ 0 60000 65536"/>
              <a:gd name="T12" fmla="*/ 0 60000 65536"/>
              <a:gd name="T13" fmla="*/ 0 60000 65536"/>
              <a:gd name="T14" fmla="*/ 0 60000 65536"/>
              <a:gd name="T15" fmla="*/ 0 w 6"/>
              <a:gd name="T16" fmla="*/ 0 h 12"/>
              <a:gd name="T17" fmla="*/ 6 w 6"/>
              <a:gd name="T18" fmla="*/ 12 h 12"/>
            </a:gdLst>
            <a:ahLst/>
            <a:cxnLst>
              <a:cxn ang="T10">
                <a:pos x="T0" y="T1"/>
              </a:cxn>
              <a:cxn ang="T11">
                <a:pos x="T2" y="T3"/>
              </a:cxn>
              <a:cxn ang="T12">
                <a:pos x="T4" y="T5"/>
              </a:cxn>
              <a:cxn ang="T13">
                <a:pos x="T6" y="T7"/>
              </a:cxn>
              <a:cxn ang="T14">
                <a:pos x="T8" y="T9"/>
              </a:cxn>
            </a:cxnLst>
            <a:rect l="T15" t="T16" r="T17" b="T18"/>
            <a:pathLst>
              <a:path w="6" h="12">
                <a:moveTo>
                  <a:pt x="0" y="5"/>
                </a:moveTo>
                <a:lnTo>
                  <a:pt x="6" y="0"/>
                </a:lnTo>
                <a:lnTo>
                  <a:pt x="6" y="7"/>
                </a:lnTo>
                <a:lnTo>
                  <a:pt x="4" y="12"/>
                </a:lnTo>
                <a:lnTo>
                  <a:pt x="0"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3" name="Freeform 596"/>
          <p:cNvSpPr>
            <a:spLocks/>
          </p:cNvSpPr>
          <p:nvPr/>
        </p:nvSpPr>
        <p:spPr bwMode="auto">
          <a:xfrm>
            <a:off x="5730875" y="3786188"/>
            <a:ext cx="26988" cy="58737"/>
          </a:xfrm>
          <a:custGeom>
            <a:avLst/>
            <a:gdLst>
              <a:gd name="T0" fmla="*/ 2147483647 w 55"/>
              <a:gd name="T1" fmla="*/ 2147483647 h 126"/>
              <a:gd name="T2" fmla="*/ 2147483647 w 55"/>
              <a:gd name="T3" fmla="*/ 2147483647 h 126"/>
              <a:gd name="T4" fmla="*/ 0 w 55"/>
              <a:gd name="T5" fmla="*/ 2147483647 h 126"/>
              <a:gd name="T6" fmla="*/ 2147483647 w 55"/>
              <a:gd name="T7" fmla="*/ 2147483647 h 126"/>
              <a:gd name="T8" fmla="*/ 2147483647 w 55"/>
              <a:gd name="T9" fmla="*/ 2147483647 h 126"/>
              <a:gd name="T10" fmla="*/ 2147483647 w 55"/>
              <a:gd name="T11" fmla="*/ 2147483647 h 126"/>
              <a:gd name="T12" fmla="*/ 2147483647 w 55"/>
              <a:gd name="T13" fmla="*/ 2147483647 h 126"/>
              <a:gd name="T14" fmla="*/ 2147483647 w 55"/>
              <a:gd name="T15" fmla="*/ 2147483647 h 126"/>
              <a:gd name="T16" fmla="*/ 2147483647 w 55"/>
              <a:gd name="T17" fmla="*/ 2147483647 h 126"/>
              <a:gd name="T18" fmla="*/ 2147483647 w 55"/>
              <a:gd name="T19" fmla="*/ 2147483647 h 126"/>
              <a:gd name="T20" fmla="*/ 2147483647 w 55"/>
              <a:gd name="T21" fmla="*/ 2147483647 h 126"/>
              <a:gd name="T22" fmla="*/ 2147483647 w 55"/>
              <a:gd name="T23" fmla="*/ 2147483647 h 126"/>
              <a:gd name="T24" fmla="*/ 2147483647 w 55"/>
              <a:gd name="T25" fmla="*/ 2147483647 h 126"/>
              <a:gd name="T26" fmla="*/ 2147483647 w 55"/>
              <a:gd name="T27" fmla="*/ 2147483647 h 126"/>
              <a:gd name="T28" fmla="*/ 2147483647 w 55"/>
              <a:gd name="T29" fmla="*/ 2147483647 h 126"/>
              <a:gd name="T30" fmla="*/ 2147483647 w 55"/>
              <a:gd name="T31" fmla="*/ 2147483647 h 126"/>
              <a:gd name="T32" fmla="*/ 2147483647 w 55"/>
              <a:gd name="T33" fmla="*/ 0 h 126"/>
              <a:gd name="T34" fmla="*/ 2147483647 w 55"/>
              <a:gd name="T35" fmla="*/ 2147483647 h 126"/>
              <a:gd name="T36" fmla="*/ 2147483647 w 55"/>
              <a:gd name="T37" fmla="*/ 2147483647 h 126"/>
              <a:gd name="T38" fmla="*/ 2147483647 w 55"/>
              <a:gd name="T39" fmla="*/ 2147483647 h 126"/>
              <a:gd name="T40" fmla="*/ 2147483647 w 55"/>
              <a:gd name="T41" fmla="*/ 2147483647 h 126"/>
              <a:gd name="T42" fmla="*/ 2147483647 w 55"/>
              <a:gd name="T43" fmla="*/ 2147483647 h 126"/>
              <a:gd name="T44" fmla="*/ 2147483647 w 55"/>
              <a:gd name="T45" fmla="*/ 2147483647 h 126"/>
              <a:gd name="T46" fmla="*/ 2147483647 w 55"/>
              <a:gd name="T47" fmla="*/ 2147483647 h 126"/>
              <a:gd name="T48" fmla="*/ 2147483647 w 55"/>
              <a:gd name="T49" fmla="*/ 2147483647 h 126"/>
              <a:gd name="T50" fmla="*/ 2147483647 w 55"/>
              <a:gd name="T51" fmla="*/ 2147483647 h 126"/>
              <a:gd name="T52" fmla="*/ 2147483647 w 55"/>
              <a:gd name="T53" fmla="*/ 2147483647 h 126"/>
              <a:gd name="T54" fmla="*/ 2147483647 w 55"/>
              <a:gd name="T55" fmla="*/ 2147483647 h 126"/>
              <a:gd name="T56" fmla="*/ 2147483647 w 55"/>
              <a:gd name="T57" fmla="*/ 2147483647 h 126"/>
              <a:gd name="T58" fmla="*/ 2147483647 w 55"/>
              <a:gd name="T59" fmla="*/ 2147483647 h 126"/>
              <a:gd name="T60" fmla="*/ 2147483647 w 55"/>
              <a:gd name="T61" fmla="*/ 2147483647 h 126"/>
              <a:gd name="T62" fmla="*/ 2147483647 w 55"/>
              <a:gd name="T63" fmla="*/ 2147483647 h 126"/>
              <a:gd name="T64" fmla="*/ 2147483647 w 55"/>
              <a:gd name="T65" fmla="*/ 2147483647 h 126"/>
              <a:gd name="T66" fmla="*/ 2147483647 w 55"/>
              <a:gd name="T67" fmla="*/ 2147483647 h 126"/>
              <a:gd name="T68" fmla="*/ 2147483647 w 55"/>
              <a:gd name="T69" fmla="*/ 2147483647 h 126"/>
              <a:gd name="T70" fmla="*/ 2147483647 w 55"/>
              <a:gd name="T71" fmla="*/ 2147483647 h 126"/>
              <a:gd name="T72" fmla="*/ 2147483647 w 55"/>
              <a:gd name="T73" fmla="*/ 2147483647 h 126"/>
              <a:gd name="T74" fmla="*/ 2147483647 w 55"/>
              <a:gd name="T75" fmla="*/ 2147483647 h 126"/>
              <a:gd name="T76" fmla="*/ 2147483647 w 55"/>
              <a:gd name="T77" fmla="*/ 2147483647 h 126"/>
              <a:gd name="T78" fmla="*/ 2147483647 w 55"/>
              <a:gd name="T79" fmla="*/ 2147483647 h 126"/>
              <a:gd name="T80" fmla="*/ 2147483647 w 55"/>
              <a:gd name="T81" fmla="*/ 2147483647 h 126"/>
              <a:gd name="T82" fmla="*/ 2147483647 w 55"/>
              <a:gd name="T83" fmla="*/ 2147483647 h 126"/>
              <a:gd name="T84" fmla="*/ 2147483647 w 55"/>
              <a:gd name="T85" fmla="*/ 2147483647 h 126"/>
              <a:gd name="T86" fmla="*/ 2147483647 w 55"/>
              <a:gd name="T87" fmla="*/ 2147483647 h 126"/>
              <a:gd name="T88" fmla="*/ 2147483647 w 55"/>
              <a:gd name="T89" fmla="*/ 2147483647 h 126"/>
              <a:gd name="T90" fmla="*/ 2147483647 w 55"/>
              <a:gd name="T91" fmla="*/ 2147483647 h 126"/>
              <a:gd name="T92" fmla="*/ 2147483647 w 55"/>
              <a:gd name="T93" fmla="*/ 2147483647 h 126"/>
              <a:gd name="T94" fmla="*/ 2147483647 w 55"/>
              <a:gd name="T95" fmla="*/ 2147483647 h 126"/>
              <a:gd name="T96" fmla="*/ 2147483647 w 55"/>
              <a:gd name="T97" fmla="*/ 2147483647 h 126"/>
              <a:gd name="T98" fmla="*/ 2147483647 w 55"/>
              <a:gd name="T99" fmla="*/ 2147483647 h 126"/>
              <a:gd name="T100" fmla="*/ 2147483647 w 55"/>
              <a:gd name="T101" fmla="*/ 2147483647 h 126"/>
              <a:gd name="T102" fmla="*/ 2147483647 w 55"/>
              <a:gd name="T103" fmla="*/ 2147483647 h 126"/>
              <a:gd name="T104" fmla="*/ 2147483647 w 55"/>
              <a:gd name="T105" fmla="*/ 2147483647 h 126"/>
              <a:gd name="T106" fmla="*/ 2147483647 w 55"/>
              <a:gd name="T107" fmla="*/ 2147483647 h 126"/>
              <a:gd name="T108" fmla="*/ 2147483647 w 55"/>
              <a:gd name="T109" fmla="*/ 2147483647 h 126"/>
              <a:gd name="T110" fmla="*/ 2147483647 w 55"/>
              <a:gd name="T111" fmla="*/ 2147483647 h 126"/>
              <a:gd name="T112" fmla="*/ 2147483647 w 55"/>
              <a:gd name="T113" fmla="*/ 2147483647 h 1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126"/>
              <a:gd name="T173" fmla="*/ 55 w 55"/>
              <a:gd name="T174" fmla="*/ 126 h 1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126">
                <a:moveTo>
                  <a:pt x="1" y="69"/>
                </a:moveTo>
                <a:lnTo>
                  <a:pt x="1" y="64"/>
                </a:lnTo>
                <a:lnTo>
                  <a:pt x="0" y="56"/>
                </a:lnTo>
                <a:lnTo>
                  <a:pt x="1" y="50"/>
                </a:lnTo>
                <a:lnTo>
                  <a:pt x="3" y="52"/>
                </a:lnTo>
                <a:lnTo>
                  <a:pt x="6" y="53"/>
                </a:lnTo>
                <a:lnTo>
                  <a:pt x="4" y="47"/>
                </a:lnTo>
                <a:lnTo>
                  <a:pt x="6" y="40"/>
                </a:lnTo>
                <a:lnTo>
                  <a:pt x="9" y="47"/>
                </a:lnTo>
                <a:lnTo>
                  <a:pt x="9" y="40"/>
                </a:lnTo>
                <a:lnTo>
                  <a:pt x="8" y="34"/>
                </a:lnTo>
                <a:lnTo>
                  <a:pt x="12" y="27"/>
                </a:lnTo>
                <a:lnTo>
                  <a:pt x="12" y="20"/>
                </a:lnTo>
                <a:lnTo>
                  <a:pt x="13" y="13"/>
                </a:lnTo>
                <a:lnTo>
                  <a:pt x="18" y="6"/>
                </a:lnTo>
                <a:lnTo>
                  <a:pt x="21" y="4"/>
                </a:lnTo>
                <a:lnTo>
                  <a:pt x="27" y="0"/>
                </a:lnTo>
                <a:lnTo>
                  <a:pt x="32" y="5"/>
                </a:lnTo>
                <a:lnTo>
                  <a:pt x="35" y="10"/>
                </a:lnTo>
                <a:lnTo>
                  <a:pt x="41" y="16"/>
                </a:lnTo>
                <a:lnTo>
                  <a:pt x="44" y="16"/>
                </a:lnTo>
                <a:lnTo>
                  <a:pt x="48" y="19"/>
                </a:lnTo>
                <a:lnTo>
                  <a:pt x="48" y="20"/>
                </a:lnTo>
                <a:lnTo>
                  <a:pt x="48" y="21"/>
                </a:lnTo>
                <a:lnTo>
                  <a:pt x="50" y="28"/>
                </a:lnTo>
                <a:lnTo>
                  <a:pt x="50" y="35"/>
                </a:lnTo>
                <a:lnTo>
                  <a:pt x="50" y="37"/>
                </a:lnTo>
                <a:lnTo>
                  <a:pt x="48" y="42"/>
                </a:lnTo>
                <a:lnTo>
                  <a:pt x="45" y="48"/>
                </a:lnTo>
                <a:lnTo>
                  <a:pt x="47" y="55"/>
                </a:lnTo>
                <a:lnTo>
                  <a:pt x="48" y="61"/>
                </a:lnTo>
                <a:lnTo>
                  <a:pt x="48" y="68"/>
                </a:lnTo>
                <a:lnTo>
                  <a:pt x="55" y="75"/>
                </a:lnTo>
                <a:lnTo>
                  <a:pt x="55" y="87"/>
                </a:lnTo>
                <a:lnTo>
                  <a:pt x="55" y="91"/>
                </a:lnTo>
                <a:lnTo>
                  <a:pt x="55" y="92"/>
                </a:lnTo>
                <a:lnTo>
                  <a:pt x="52" y="99"/>
                </a:lnTo>
                <a:lnTo>
                  <a:pt x="49" y="106"/>
                </a:lnTo>
                <a:lnTo>
                  <a:pt x="48" y="112"/>
                </a:lnTo>
                <a:lnTo>
                  <a:pt x="46" y="119"/>
                </a:lnTo>
                <a:lnTo>
                  <a:pt x="40" y="119"/>
                </a:lnTo>
                <a:lnTo>
                  <a:pt x="33" y="121"/>
                </a:lnTo>
                <a:lnTo>
                  <a:pt x="28" y="125"/>
                </a:lnTo>
                <a:lnTo>
                  <a:pt x="27" y="126"/>
                </a:lnTo>
                <a:lnTo>
                  <a:pt x="21" y="125"/>
                </a:lnTo>
                <a:lnTo>
                  <a:pt x="15" y="120"/>
                </a:lnTo>
                <a:lnTo>
                  <a:pt x="12" y="116"/>
                </a:lnTo>
                <a:lnTo>
                  <a:pt x="10" y="112"/>
                </a:lnTo>
                <a:lnTo>
                  <a:pt x="9" y="110"/>
                </a:lnTo>
                <a:lnTo>
                  <a:pt x="11" y="109"/>
                </a:lnTo>
                <a:lnTo>
                  <a:pt x="10" y="104"/>
                </a:lnTo>
                <a:lnTo>
                  <a:pt x="9" y="98"/>
                </a:lnTo>
                <a:lnTo>
                  <a:pt x="6" y="91"/>
                </a:lnTo>
                <a:lnTo>
                  <a:pt x="7" y="88"/>
                </a:lnTo>
                <a:lnTo>
                  <a:pt x="3" y="82"/>
                </a:lnTo>
                <a:lnTo>
                  <a:pt x="2" y="75"/>
                </a:lnTo>
                <a:lnTo>
                  <a:pt x="1" y="6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4" name="Freeform 597"/>
          <p:cNvSpPr>
            <a:spLocks/>
          </p:cNvSpPr>
          <p:nvPr/>
        </p:nvSpPr>
        <p:spPr bwMode="auto">
          <a:xfrm>
            <a:off x="5780088" y="3067050"/>
            <a:ext cx="500062" cy="309563"/>
          </a:xfrm>
          <a:custGeom>
            <a:avLst/>
            <a:gdLst>
              <a:gd name="T0" fmla="*/ 2147483647 w 1057"/>
              <a:gd name="T1" fmla="*/ 2147483647 h 657"/>
              <a:gd name="T2" fmla="*/ 2147483647 w 1057"/>
              <a:gd name="T3" fmla="*/ 2147483647 h 657"/>
              <a:gd name="T4" fmla="*/ 2147483647 w 1057"/>
              <a:gd name="T5" fmla="*/ 2147483647 h 657"/>
              <a:gd name="T6" fmla="*/ 2147483647 w 1057"/>
              <a:gd name="T7" fmla="*/ 2147483647 h 657"/>
              <a:gd name="T8" fmla="*/ 2147483647 w 1057"/>
              <a:gd name="T9" fmla="*/ 2147483647 h 657"/>
              <a:gd name="T10" fmla="*/ 2147483647 w 1057"/>
              <a:gd name="T11" fmla="*/ 2147483647 h 657"/>
              <a:gd name="T12" fmla="*/ 2147483647 w 1057"/>
              <a:gd name="T13" fmla="*/ 2147483647 h 657"/>
              <a:gd name="T14" fmla="*/ 2147483647 w 1057"/>
              <a:gd name="T15" fmla="*/ 2147483647 h 657"/>
              <a:gd name="T16" fmla="*/ 2147483647 w 1057"/>
              <a:gd name="T17" fmla="*/ 2147483647 h 657"/>
              <a:gd name="T18" fmla="*/ 2147483647 w 1057"/>
              <a:gd name="T19" fmla="*/ 2147483647 h 657"/>
              <a:gd name="T20" fmla="*/ 2147483647 w 1057"/>
              <a:gd name="T21" fmla="*/ 2147483647 h 657"/>
              <a:gd name="T22" fmla="*/ 2147483647 w 1057"/>
              <a:gd name="T23" fmla="*/ 2147483647 h 657"/>
              <a:gd name="T24" fmla="*/ 2147483647 w 1057"/>
              <a:gd name="T25" fmla="*/ 2147483647 h 657"/>
              <a:gd name="T26" fmla="*/ 2147483647 w 1057"/>
              <a:gd name="T27" fmla="*/ 2147483647 h 657"/>
              <a:gd name="T28" fmla="*/ 2147483647 w 1057"/>
              <a:gd name="T29" fmla="*/ 2147483647 h 657"/>
              <a:gd name="T30" fmla="*/ 2147483647 w 1057"/>
              <a:gd name="T31" fmla="*/ 2147483647 h 657"/>
              <a:gd name="T32" fmla="*/ 2147483647 w 1057"/>
              <a:gd name="T33" fmla="*/ 2147483647 h 657"/>
              <a:gd name="T34" fmla="*/ 2147483647 w 1057"/>
              <a:gd name="T35" fmla="*/ 2147483647 h 657"/>
              <a:gd name="T36" fmla="*/ 2147483647 w 1057"/>
              <a:gd name="T37" fmla="*/ 2147483647 h 657"/>
              <a:gd name="T38" fmla="*/ 2147483647 w 1057"/>
              <a:gd name="T39" fmla="*/ 2147483647 h 657"/>
              <a:gd name="T40" fmla="*/ 2147483647 w 1057"/>
              <a:gd name="T41" fmla="*/ 2147483647 h 657"/>
              <a:gd name="T42" fmla="*/ 2147483647 w 1057"/>
              <a:gd name="T43" fmla="*/ 2147483647 h 657"/>
              <a:gd name="T44" fmla="*/ 2147483647 w 1057"/>
              <a:gd name="T45" fmla="*/ 2147483647 h 657"/>
              <a:gd name="T46" fmla="*/ 2147483647 w 1057"/>
              <a:gd name="T47" fmla="*/ 2147483647 h 657"/>
              <a:gd name="T48" fmla="*/ 2147483647 w 1057"/>
              <a:gd name="T49" fmla="*/ 2147483647 h 657"/>
              <a:gd name="T50" fmla="*/ 2147483647 w 1057"/>
              <a:gd name="T51" fmla="*/ 2147483647 h 657"/>
              <a:gd name="T52" fmla="*/ 2147483647 w 1057"/>
              <a:gd name="T53" fmla="*/ 2147483647 h 657"/>
              <a:gd name="T54" fmla="*/ 2147483647 w 1057"/>
              <a:gd name="T55" fmla="*/ 2147483647 h 657"/>
              <a:gd name="T56" fmla="*/ 2147483647 w 1057"/>
              <a:gd name="T57" fmla="*/ 2147483647 h 657"/>
              <a:gd name="T58" fmla="*/ 2147483647 w 1057"/>
              <a:gd name="T59" fmla="*/ 2147483647 h 657"/>
              <a:gd name="T60" fmla="*/ 2147483647 w 1057"/>
              <a:gd name="T61" fmla="*/ 2147483647 h 657"/>
              <a:gd name="T62" fmla="*/ 2147483647 w 1057"/>
              <a:gd name="T63" fmla="*/ 2147483647 h 657"/>
              <a:gd name="T64" fmla="*/ 2147483647 w 1057"/>
              <a:gd name="T65" fmla="*/ 2147483647 h 657"/>
              <a:gd name="T66" fmla="*/ 2147483647 w 1057"/>
              <a:gd name="T67" fmla="*/ 2147483647 h 657"/>
              <a:gd name="T68" fmla="*/ 2147483647 w 1057"/>
              <a:gd name="T69" fmla="*/ 2147483647 h 657"/>
              <a:gd name="T70" fmla="*/ 2147483647 w 1057"/>
              <a:gd name="T71" fmla="*/ 2147483647 h 657"/>
              <a:gd name="T72" fmla="*/ 2147483647 w 1057"/>
              <a:gd name="T73" fmla="*/ 2147483647 h 657"/>
              <a:gd name="T74" fmla="*/ 2147483647 w 1057"/>
              <a:gd name="T75" fmla="*/ 2147483647 h 657"/>
              <a:gd name="T76" fmla="*/ 2147483647 w 1057"/>
              <a:gd name="T77" fmla="*/ 2147483647 h 657"/>
              <a:gd name="T78" fmla="*/ 2147483647 w 1057"/>
              <a:gd name="T79" fmla="*/ 2147483647 h 657"/>
              <a:gd name="T80" fmla="*/ 2147483647 w 1057"/>
              <a:gd name="T81" fmla="*/ 2147483647 h 657"/>
              <a:gd name="T82" fmla="*/ 2147483647 w 1057"/>
              <a:gd name="T83" fmla="*/ 2147483647 h 657"/>
              <a:gd name="T84" fmla="*/ 2147483647 w 1057"/>
              <a:gd name="T85" fmla="*/ 2147483647 h 657"/>
              <a:gd name="T86" fmla="*/ 2147483647 w 1057"/>
              <a:gd name="T87" fmla="*/ 2147483647 h 657"/>
              <a:gd name="T88" fmla="*/ 2147483647 w 1057"/>
              <a:gd name="T89" fmla="*/ 2147483647 h 657"/>
              <a:gd name="T90" fmla="*/ 2147483647 w 1057"/>
              <a:gd name="T91" fmla="*/ 2147483647 h 657"/>
              <a:gd name="T92" fmla="*/ 2147483647 w 1057"/>
              <a:gd name="T93" fmla="*/ 2147483647 h 657"/>
              <a:gd name="T94" fmla="*/ 2147483647 w 1057"/>
              <a:gd name="T95" fmla="*/ 2147483647 h 657"/>
              <a:gd name="T96" fmla="*/ 2147483647 w 1057"/>
              <a:gd name="T97" fmla="*/ 2147483647 h 657"/>
              <a:gd name="T98" fmla="*/ 2147483647 w 1057"/>
              <a:gd name="T99" fmla="*/ 2147483647 h 657"/>
              <a:gd name="T100" fmla="*/ 2147483647 w 1057"/>
              <a:gd name="T101" fmla="*/ 2147483647 h 657"/>
              <a:gd name="T102" fmla="*/ 2147483647 w 1057"/>
              <a:gd name="T103" fmla="*/ 2147483647 h 657"/>
              <a:gd name="T104" fmla="*/ 2147483647 w 1057"/>
              <a:gd name="T105" fmla="*/ 2147483647 h 657"/>
              <a:gd name="T106" fmla="*/ 2147483647 w 1057"/>
              <a:gd name="T107" fmla="*/ 2147483647 h 657"/>
              <a:gd name="T108" fmla="*/ 2147483647 w 1057"/>
              <a:gd name="T109" fmla="*/ 2147483647 h 657"/>
              <a:gd name="T110" fmla="*/ 2147483647 w 1057"/>
              <a:gd name="T111" fmla="*/ 2147483647 h 657"/>
              <a:gd name="T112" fmla="*/ 2147483647 w 1057"/>
              <a:gd name="T113" fmla="*/ 2147483647 h 657"/>
              <a:gd name="T114" fmla="*/ 2147483647 w 1057"/>
              <a:gd name="T115" fmla="*/ 2147483647 h 657"/>
              <a:gd name="T116" fmla="*/ 2147483647 w 1057"/>
              <a:gd name="T117" fmla="*/ 2147483647 h 657"/>
              <a:gd name="T118" fmla="*/ 2147483647 w 1057"/>
              <a:gd name="T119" fmla="*/ 2147483647 h 6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7"/>
              <a:gd name="T181" fmla="*/ 0 h 657"/>
              <a:gd name="T182" fmla="*/ 1057 w 1057"/>
              <a:gd name="T183" fmla="*/ 657 h 6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7" h="657">
                <a:moveTo>
                  <a:pt x="0" y="44"/>
                </a:moveTo>
                <a:lnTo>
                  <a:pt x="1" y="44"/>
                </a:lnTo>
                <a:lnTo>
                  <a:pt x="7" y="42"/>
                </a:lnTo>
                <a:lnTo>
                  <a:pt x="14" y="40"/>
                </a:lnTo>
                <a:lnTo>
                  <a:pt x="20" y="36"/>
                </a:lnTo>
                <a:lnTo>
                  <a:pt x="28" y="35"/>
                </a:lnTo>
                <a:lnTo>
                  <a:pt x="34" y="33"/>
                </a:lnTo>
                <a:lnTo>
                  <a:pt x="40" y="31"/>
                </a:lnTo>
                <a:lnTo>
                  <a:pt x="44" y="30"/>
                </a:lnTo>
                <a:lnTo>
                  <a:pt x="51" y="27"/>
                </a:lnTo>
                <a:lnTo>
                  <a:pt x="58" y="25"/>
                </a:lnTo>
                <a:lnTo>
                  <a:pt x="65" y="23"/>
                </a:lnTo>
                <a:lnTo>
                  <a:pt x="72" y="20"/>
                </a:lnTo>
                <a:lnTo>
                  <a:pt x="78" y="18"/>
                </a:lnTo>
                <a:lnTo>
                  <a:pt x="86" y="16"/>
                </a:lnTo>
                <a:lnTo>
                  <a:pt x="93" y="14"/>
                </a:lnTo>
                <a:lnTo>
                  <a:pt x="100" y="11"/>
                </a:lnTo>
                <a:lnTo>
                  <a:pt x="106" y="9"/>
                </a:lnTo>
                <a:lnTo>
                  <a:pt x="113" y="7"/>
                </a:lnTo>
                <a:lnTo>
                  <a:pt x="119" y="6"/>
                </a:lnTo>
                <a:lnTo>
                  <a:pt x="126" y="3"/>
                </a:lnTo>
                <a:lnTo>
                  <a:pt x="133" y="1"/>
                </a:lnTo>
                <a:lnTo>
                  <a:pt x="136" y="0"/>
                </a:lnTo>
                <a:lnTo>
                  <a:pt x="138" y="1"/>
                </a:lnTo>
                <a:lnTo>
                  <a:pt x="139" y="1"/>
                </a:lnTo>
                <a:lnTo>
                  <a:pt x="146" y="6"/>
                </a:lnTo>
                <a:lnTo>
                  <a:pt x="152" y="9"/>
                </a:lnTo>
                <a:lnTo>
                  <a:pt x="158" y="12"/>
                </a:lnTo>
                <a:lnTo>
                  <a:pt x="161" y="14"/>
                </a:lnTo>
                <a:lnTo>
                  <a:pt x="167" y="17"/>
                </a:lnTo>
                <a:lnTo>
                  <a:pt x="174" y="22"/>
                </a:lnTo>
                <a:lnTo>
                  <a:pt x="181" y="25"/>
                </a:lnTo>
                <a:lnTo>
                  <a:pt x="183" y="26"/>
                </a:lnTo>
                <a:lnTo>
                  <a:pt x="184" y="27"/>
                </a:lnTo>
                <a:lnTo>
                  <a:pt x="190" y="31"/>
                </a:lnTo>
                <a:lnTo>
                  <a:pt x="192" y="32"/>
                </a:lnTo>
                <a:lnTo>
                  <a:pt x="196" y="34"/>
                </a:lnTo>
                <a:lnTo>
                  <a:pt x="215" y="44"/>
                </a:lnTo>
                <a:lnTo>
                  <a:pt x="247" y="62"/>
                </a:lnTo>
                <a:lnTo>
                  <a:pt x="277" y="79"/>
                </a:lnTo>
                <a:lnTo>
                  <a:pt x="279" y="80"/>
                </a:lnTo>
                <a:lnTo>
                  <a:pt x="299" y="92"/>
                </a:lnTo>
                <a:lnTo>
                  <a:pt x="302" y="98"/>
                </a:lnTo>
                <a:lnTo>
                  <a:pt x="306" y="106"/>
                </a:lnTo>
                <a:lnTo>
                  <a:pt x="312" y="111"/>
                </a:lnTo>
                <a:lnTo>
                  <a:pt x="317" y="116"/>
                </a:lnTo>
                <a:lnTo>
                  <a:pt x="325" y="122"/>
                </a:lnTo>
                <a:lnTo>
                  <a:pt x="330" y="127"/>
                </a:lnTo>
                <a:lnTo>
                  <a:pt x="336" y="132"/>
                </a:lnTo>
                <a:lnTo>
                  <a:pt x="342" y="138"/>
                </a:lnTo>
                <a:lnTo>
                  <a:pt x="348" y="144"/>
                </a:lnTo>
                <a:lnTo>
                  <a:pt x="355" y="149"/>
                </a:lnTo>
                <a:lnTo>
                  <a:pt x="361" y="155"/>
                </a:lnTo>
                <a:lnTo>
                  <a:pt x="367" y="161"/>
                </a:lnTo>
                <a:lnTo>
                  <a:pt x="369" y="162"/>
                </a:lnTo>
                <a:lnTo>
                  <a:pt x="375" y="161"/>
                </a:lnTo>
                <a:lnTo>
                  <a:pt x="382" y="160"/>
                </a:lnTo>
                <a:lnTo>
                  <a:pt x="389" y="159"/>
                </a:lnTo>
                <a:lnTo>
                  <a:pt x="396" y="157"/>
                </a:lnTo>
                <a:lnTo>
                  <a:pt x="402" y="156"/>
                </a:lnTo>
                <a:lnTo>
                  <a:pt x="409" y="155"/>
                </a:lnTo>
                <a:lnTo>
                  <a:pt x="417" y="154"/>
                </a:lnTo>
                <a:lnTo>
                  <a:pt x="423" y="153"/>
                </a:lnTo>
                <a:lnTo>
                  <a:pt x="429" y="152"/>
                </a:lnTo>
                <a:lnTo>
                  <a:pt x="435" y="151"/>
                </a:lnTo>
                <a:lnTo>
                  <a:pt x="443" y="152"/>
                </a:lnTo>
                <a:lnTo>
                  <a:pt x="449" y="153"/>
                </a:lnTo>
                <a:lnTo>
                  <a:pt x="462" y="154"/>
                </a:lnTo>
                <a:lnTo>
                  <a:pt x="469" y="154"/>
                </a:lnTo>
                <a:lnTo>
                  <a:pt x="476" y="155"/>
                </a:lnTo>
                <a:lnTo>
                  <a:pt x="483" y="156"/>
                </a:lnTo>
                <a:lnTo>
                  <a:pt x="489" y="156"/>
                </a:lnTo>
                <a:lnTo>
                  <a:pt x="496" y="157"/>
                </a:lnTo>
                <a:lnTo>
                  <a:pt x="503" y="157"/>
                </a:lnTo>
                <a:lnTo>
                  <a:pt x="510" y="155"/>
                </a:lnTo>
                <a:lnTo>
                  <a:pt x="517" y="152"/>
                </a:lnTo>
                <a:lnTo>
                  <a:pt x="522" y="147"/>
                </a:lnTo>
                <a:lnTo>
                  <a:pt x="529" y="144"/>
                </a:lnTo>
                <a:lnTo>
                  <a:pt x="536" y="147"/>
                </a:lnTo>
                <a:lnTo>
                  <a:pt x="541" y="153"/>
                </a:lnTo>
                <a:lnTo>
                  <a:pt x="546" y="157"/>
                </a:lnTo>
                <a:lnTo>
                  <a:pt x="552" y="164"/>
                </a:lnTo>
                <a:lnTo>
                  <a:pt x="558" y="169"/>
                </a:lnTo>
                <a:lnTo>
                  <a:pt x="565" y="171"/>
                </a:lnTo>
                <a:lnTo>
                  <a:pt x="572" y="175"/>
                </a:lnTo>
                <a:lnTo>
                  <a:pt x="577" y="183"/>
                </a:lnTo>
                <a:lnTo>
                  <a:pt x="583" y="189"/>
                </a:lnTo>
                <a:lnTo>
                  <a:pt x="588" y="197"/>
                </a:lnTo>
                <a:lnTo>
                  <a:pt x="594" y="205"/>
                </a:lnTo>
                <a:lnTo>
                  <a:pt x="600" y="208"/>
                </a:lnTo>
                <a:lnTo>
                  <a:pt x="607" y="204"/>
                </a:lnTo>
                <a:lnTo>
                  <a:pt x="612" y="202"/>
                </a:lnTo>
                <a:lnTo>
                  <a:pt x="614" y="210"/>
                </a:lnTo>
                <a:lnTo>
                  <a:pt x="615" y="217"/>
                </a:lnTo>
                <a:lnTo>
                  <a:pt x="616" y="224"/>
                </a:lnTo>
                <a:lnTo>
                  <a:pt x="618" y="231"/>
                </a:lnTo>
                <a:lnTo>
                  <a:pt x="618" y="239"/>
                </a:lnTo>
                <a:lnTo>
                  <a:pt x="620" y="245"/>
                </a:lnTo>
                <a:lnTo>
                  <a:pt x="620" y="252"/>
                </a:lnTo>
                <a:lnTo>
                  <a:pt x="621" y="259"/>
                </a:lnTo>
                <a:lnTo>
                  <a:pt x="623" y="266"/>
                </a:lnTo>
                <a:lnTo>
                  <a:pt x="624" y="273"/>
                </a:lnTo>
                <a:lnTo>
                  <a:pt x="631" y="278"/>
                </a:lnTo>
                <a:lnTo>
                  <a:pt x="651" y="278"/>
                </a:lnTo>
                <a:lnTo>
                  <a:pt x="656" y="285"/>
                </a:lnTo>
                <a:lnTo>
                  <a:pt x="658" y="292"/>
                </a:lnTo>
                <a:lnTo>
                  <a:pt x="661" y="299"/>
                </a:lnTo>
                <a:lnTo>
                  <a:pt x="663" y="307"/>
                </a:lnTo>
                <a:lnTo>
                  <a:pt x="667" y="314"/>
                </a:lnTo>
                <a:lnTo>
                  <a:pt x="673" y="329"/>
                </a:lnTo>
                <a:lnTo>
                  <a:pt x="676" y="336"/>
                </a:lnTo>
                <a:lnTo>
                  <a:pt x="680" y="344"/>
                </a:lnTo>
                <a:lnTo>
                  <a:pt x="682" y="344"/>
                </a:lnTo>
                <a:lnTo>
                  <a:pt x="689" y="345"/>
                </a:lnTo>
                <a:lnTo>
                  <a:pt x="694" y="345"/>
                </a:lnTo>
                <a:lnTo>
                  <a:pt x="714" y="345"/>
                </a:lnTo>
                <a:lnTo>
                  <a:pt x="720" y="345"/>
                </a:lnTo>
                <a:lnTo>
                  <a:pt x="726" y="344"/>
                </a:lnTo>
                <a:lnTo>
                  <a:pt x="732" y="342"/>
                </a:lnTo>
                <a:lnTo>
                  <a:pt x="737" y="342"/>
                </a:lnTo>
                <a:lnTo>
                  <a:pt x="744" y="344"/>
                </a:lnTo>
                <a:lnTo>
                  <a:pt x="747" y="344"/>
                </a:lnTo>
                <a:lnTo>
                  <a:pt x="749" y="342"/>
                </a:lnTo>
                <a:lnTo>
                  <a:pt x="749" y="341"/>
                </a:lnTo>
                <a:lnTo>
                  <a:pt x="755" y="348"/>
                </a:lnTo>
                <a:lnTo>
                  <a:pt x="761" y="352"/>
                </a:lnTo>
                <a:lnTo>
                  <a:pt x="764" y="353"/>
                </a:lnTo>
                <a:lnTo>
                  <a:pt x="765" y="357"/>
                </a:lnTo>
                <a:lnTo>
                  <a:pt x="765" y="363"/>
                </a:lnTo>
                <a:lnTo>
                  <a:pt x="764" y="366"/>
                </a:lnTo>
                <a:lnTo>
                  <a:pt x="765" y="373"/>
                </a:lnTo>
                <a:lnTo>
                  <a:pt x="772" y="378"/>
                </a:lnTo>
                <a:lnTo>
                  <a:pt x="775" y="379"/>
                </a:lnTo>
                <a:lnTo>
                  <a:pt x="778" y="382"/>
                </a:lnTo>
                <a:lnTo>
                  <a:pt x="784" y="385"/>
                </a:lnTo>
                <a:lnTo>
                  <a:pt x="788" y="387"/>
                </a:lnTo>
                <a:lnTo>
                  <a:pt x="794" y="386"/>
                </a:lnTo>
                <a:lnTo>
                  <a:pt x="801" y="387"/>
                </a:lnTo>
                <a:lnTo>
                  <a:pt x="799" y="380"/>
                </a:lnTo>
                <a:lnTo>
                  <a:pt x="793" y="373"/>
                </a:lnTo>
                <a:lnTo>
                  <a:pt x="793" y="372"/>
                </a:lnTo>
                <a:lnTo>
                  <a:pt x="792" y="369"/>
                </a:lnTo>
                <a:lnTo>
                  <a:pt x="793" y="362"/>
                </a:lnTo>
                <a:lnTo>
                  <a:pt x="795" y="361"/>
                </a:lnTo>
                <a:lnTo>
                  <a:pt x="800" y="357"/>
                </a:lnTo>
                <a:lnTo>
                  <a:pt x="800" y="352"/>
                </a:lnTo>
                <a:lnTo>
                  <a:pt x="806" y="345"/>
                </a:lnTo>
                <a:lnTo>
                  <a:pt x="812" y="342"/>
                </a:lnTo>
                <a:lnTo>
                  <a:pt x="814" y="334"/>
                </a:lnTo>
                <a:lnTo>
                  <a:pt x="812" y="329"/>
                </a:lnTo>
                <a:lnTo>
                  <a:pt x="817" y="323"/>
                </a:lnTo>
                <a:lnTo>
                  <a:pt x="823" y="321"/>
                </a:lnTo>
                <a:lnTo>
                  <a:pt x="825" y="318"/>
                </a:lnTo>
                <a:lnTo>
                  <a:pt x="830" y="313"/>
                </a:lnTo>
                <a:lnTo>
                  <a:pt x="836" y="308"/>
                </a:lnTo>
                <a:lnTo>
                  <a:pt x="842" y="304"/>
                </a:lnTo>
                <a:lnTo>
                  <a:pt x="848" y="301"/>
                </a:lnTo>
                <a:lnTo>
                  <a:pt x="854" y="301"/>
                </a:lnTo>
                <a:lnTo>
                  <a:pt x="859" y="296"/>
                </a:lnTo>
                <a:lnTo>
                  <a:pt x="860" y="296"/>
                </a:lnTo>
                <a:lnTo>
                  <a:pt x="867" y="290"/>
                </a:lnTo>
                <a:lnTo>
                  <a:pt x="868" y="283"/>
                </a:lnTo>
                <a:lnTo>
                  <a:pt x="873" y="276"/>
                </a:lnTo>
                <a:lnTo>
                  <a:pt x="878" y="270"/>
                </a:lnTo>
                <a:lnTo>
                  <a:pt x="884" y="275"/>
                </a:lnTo>
                <a:lnTo>
                  <a:pt x="891" y="273"/>
                </a:lnTo>
                <a:lnTo>
                  <a:pt x="893" y="266"/>
                </a:lnTo>
                <a:lnTo>
                  <a:pt x="899" y="262"/>
                </a:lnTo>
                <a:lnTo>
                  <a:pt x="905" y="258"/>
                </a:lnTo>
                <a:lnTo>
                  <a:pt x="911" y="256"/>
                </a:lnTo>
                <a:lnTo>
                  <a:pt x="917" y="259"/>
                </a:lnTo>
                <a:lnTo>
                  <a:pt x="924" y="262"/>
                </a:lnTo>
                <a:lnTo>
                  <a:pt x="917" y="268"/>
                </a:lnTo>
                <a:lnTo>
                  <a:pt x="912" y="274"/>
                </a:lnTo>
                <a:lnTo>
                  <a:pt x="905" y="275"/>
                </a:lnTo>
                <a:lnTo>
                  <a:pt x="904" y="282"/>
                </a:lnTo>
                <a:lnTo>
                  <a:pt x="898" y="285"/>
                </a:lnTo>
                <a:lnTo>
                  <a:pt x="893" y="291"/>
                </a:lnTo>
                <a:lnTo>
                  <a:pt x="889" y="297"/>
                </a:lnTo>
                <a:lnTo>
                  <a:pt x="882" y="304"/>
                </a:lnTo>
                <a:lnTo>
                  <a:pt x="876" y="308"/>
                </a:lnTo>
                <a:lnTo>
                  <a:pt x="874" y="316"/>
                </a:lnTo>
                <a:lnTo>
                  <a:pt x="875" y="316"/>
                </a:lnTo>
                <a:lnTo>
                  <a:pt x="881" y="316"/>
                </a:lnTo>
                <a:lnTo>
                  <a:pt x="886" y="318"/>
                </a:lnTo>
                <a:lnTo>
                  <a:pt x="893" y="324"/>
                </a:lnTo>
                <a:lnTo>
                  <a:pt x="899" y="322"/>
                </a:lnTo>
                <a:lnTo>
                  <a:pt x="905" y="320"/>
                </a:lnTo>
                <a:lnTo>
                  <a:pt x="910" y="326"/>
                </a:lnTo>
                <a:lnTo>
                  <a:pt x="912" y="333"/>
                </a:lnTo>
                <a:lnTo>
                  <a:pt x="919" y="338"/>
                </a:lnTo>
                <a:lnTo>
                  <a:pt x="925" y="341"/>
                </a:lnTo>
                <a:lnTo>
                  <a:pt x="931" y="342"/>
                </a:lnTo>
                <a:lnTo>
                  <a:pt x="937" y="345"/>
                </a:lnTo>
                <a:lnTo>
                  <a:pt x="943" y="344"/>
                </a:lnTo>
                <a:lnTo>
                  <a:pt x="950" y="345"/>
                </a:lnTo>
                <a:lnTo>
                  <a:pt x="952" y="347"/>
                </a:lnTo>
                <a:lnTo>
                  <a:pt x="953" y="342"/>
                </a:lnTo>
                <a:lnTo>
                  <a:pt x="952" y="336"/>
                </a:lnTo>
                <a:lnTo>
                  <a:pt x="957" y="333"/>
                </a:lnTo>
                <a:lnTo>
                  <a:pt x="961" y="326"/>
                </a:lnTo>
                <a:lnTo>
                  <a:pt x="959" y="320"/>
                </a:lnTo>
                <a:lnTo>
                  <a:pt x="958" y="313"/>
                </a:lnTo>
                <a:lnTo>
                  <a:pt x="963" y="320"/>
                </a:lnTo>
                <a:lnTo>
                  <a:pt x="963" y="323"/>
                </a:lnTo>
                <a:lnTo>
                  <a:pt x="967" y="321"/>
                </a:lnTo>
                <a:lnTo>
                  <a:pt x="972" y="328"/>
                </a:lnTo>
                <a:lnTo>
                  <a:pt x="975" y="330"/>
                </a:lnTo>
                <a:lnTo>
                  <a:pt x="977" y="336"/>
                </a:lnTo>
                <a:lnTo>
                  <a:pt x="984" y="340"/>
                </a:lnTo>
                <a:lnTo>
                  <a:pt x="990" y="344"/>
                </a:lnTo>
                <a:lnTo>
                  <a:pt x="993" y="340"/>
                </a:lnTo>
                <a:lnTo>
                  <a:pt x="995" y="341"/>
                </a:lnTo>
                <a:lnTo>
                  <a:pt x="996" y="344"/>
                </a:lnTo>
                <a:lnTo>
                  <a:pt x="999" y="350"/>
                </a:lnTo>
                <a:lnTo>
                  <a:pt x="1000" y="352"/>
                </a:lnTo>
                <a:lnTo>
                  <a:pt x="1000" y="356"/>
                </a:lnTo>
                <a:lnTo>
                  <a:pt x="1006" y="355"/>
                </a:lnTo>
                <a:lnTo>
                  <a:pt x="1006" y="353"/>
                </a:lnTo>
                <a:lnTo>
                  <a:pt x="1013" y="355"/>
                </a:lnTo>
                <a:lnTo>
                  <a:pt x="1018" y="356"/>
                </a:lnTo>
                <a:lnTo>
                  <a:pt x="1024" y="361"/>
                </a:lnTo>
                <a:lnTo>
                  <a:pt x="1030" y="366"/>
                </a:lnTo>
                <a:lnTo>
                  <a:pt x="1035" y="366"/>
                </a:lnTo>
                <a:lnTo>
                  <a:pt x="1043" y="366"/>
                </a:lnTo>
                <a:lnTo>
                  <a:pt x="1044" y="370"/>
                </a:lnTo>
                <a:lnTo>
                  <a:pt x="1045" y="370"/>
                </a:lnTo>
                <a:lnTo>
                  <a:pt x="1048" y="368"/>
                </a:lnTo>
                <a:lnTo>
                  <a:pt x="1049" y="366"/>
                </a:lnTo>
                <a:lnTo>
                  <a:pt x="1055" y="369"/>
                </a:lnTo>
                <a:lnTo>
                  <a:pt x="1057" y="374"/>
                </a:lnTo>
                <a:lnTo>
                  <a:pt x="1051" y="378"/>
                </a:lnTo>
                <a:lnTo>
                  <a:pt x="1049" y="379"/>
                </a:lnTo>
                <a:lnTo>
                  <a:pt x="1045" y="381"/>
                </a:lnTo>
                <a:lnTo>
                  <a:pt x="1044" y="381"/>
                </a:lnTo>
                <a:lnTo>
                  <a:pt x="1042" y="388"/>
                </a:lnTo>
                <a:lnTo>
                  <a:pt x="1040" y="390"/>
                </a:lnTo>
                <a:lnTo>
                  <a:pt x="1033" y="395"/>
                </a:lnTo>
                <a:lnTo>
                  <a:pt x="1027" y="391"/>
                </a:lnTo>
                <a:lnTo>
                  <a:pt x="1021" y="388"/>
                </a:lnTo>
                <a:lnTo>
                  <a:pt x="1020" y="395"/>
                </a:lnTo>
                <a:lnTo>
                  <a:pt x="1023" y="396"/>
                </a:lnTo>
                <a:lnTo>
                  <a:pt x="1025" y="403"/>
                </a:lnTo>
                <a:lnTo>
                  <a:pt x="1019" y="403"/>
                </a:lnTo>
                <a:lnTo>
                  <a:pt x="1013" y="401"/>
                </a:lnTo>
                <a:lnTo>
                  <a:pt x="1012" y="398"/>
                </a:lnTo>
                <a:lnTo>
                  <a:pt x="1006" y="401"/>
                </a:lnTo>
                <a:lnTo>
                  <a:pt x="1003" y="407"/>
                </a:lnTo>
                <a:lnTo>
                  <a:pt x="1000" y="411"/>
                </a:lnTo>
                <a:lnTo>
                  <a:pt x="1004" y="415"/>
                </a:lnTo>
                <a:lnTo>
                  <a:pt x="999" y="415"/>
                </a:lnTo>
                <a:lnTo>
                  <a:pt x="993" y="417"/>
                </a:lnTo>
                <a:lnTo>
                  <a:pt x="993" y="419"/>
                </a:lnTo>
                <a:lnTo>
                  <a:pt x="990" y="422"/>
                </a:lnTo>
                <a:lnTo>
                  <a:pt x="989" y="422"/>
                </a:lnTo>
                <a:lnTo>
                  <a:pt x="984" y="415"/>
                </a:lnTo>
                <a:lnTo>
                  <a:pt x="977" y="419"/>
                </a:lnTo>
                <a:lnTo>
                  <a:pt x="971" y="413"/>
                </a:lnTo>
                <a:lnTo>
                  <a:pt x="965" y="412"/>
                </a:lnTo>
                <a:lnTo>
                  <a:pt x="960" y="409"/>
                </a:lnTo>
                <a:lnTo>
                  <a:pt x="953" y="413"/>
                </a:lnTo>
                <a:lnTo>
                  <a:pt x="946" y="413"/>
                </a:lnTo>
                <a:lnTo>
                  <a:pt x="943" y="415"/>
                </a:lnTo>
                <a:lnTo>
                  <a:pt x="937" y="417"/>
                </a:lnTo>
                <a:lnTo>
                  <a:pt x="932" y="418"/>
                </a:lnTo>
                <a:lnTo>
                  <a:pt x="926" y="419"/>
                </a:lnTo>
                <a:lnTo>
                  <a:pt x="920" y="413"/>
                </a:lnTo>
                <a:lnTo>
                  <a:pt x="913" y="407"/>
                </a:lnTo>
                <a:lnTo>
                  <a:pt x="912" y="407"/>
                </a:lnTo>
                <a:lnTo>
                  <a:pt x="909" y="407"/>
                </a:lnTo>
                <a:lnTo>
                  <a:pt x="906" y="405"/>
                </a:lnTo>
                <a:lnTo>
                  <a:pt x="903" y="402"/>
                </a:lnTo>
                <a:lnTo>
                  <a:pt x="904" y="398"/>
                </a:lnTo>
                <a:lnTo>
                  <a:pt x="910" y="394"/>
                </a:lnTo>
                <a:lnTo>
                  <a:pt x="912" y="391"/>
                </a:lnTo>
                <a:lnTo>
                  <a:pt x="917" y="386"/>
                </a:lnTo>
                <a:lnTo>
                  <a:pt x="924" y="378"/>
                </a:lnTo>
                <a:lnTo>
                  <a:pt x="924" y="377"/>
                </a:lnTo>
                <a:lnTo>
                  <a:pt x="917" y="374"/>
                </a:lnTo>
                <a:lnTo>
                  <a:pt x="914" y="368"/>
                </a:lnTo>
                <a:lnTo>
                  <a:pt x="908" y="362"/>
                </a:lnTo>
                <a:lnTo>
                  <a:pt x="902" y="356"/>
                </a:lnTo>
                <a:lnTo>
                  <a:pt x="899" y="354"/>
                </a:lnTo>
                <a:lnTo>
                  <a:pt x="895" y="361"/>
                </a:lnTo>
                <a:lnTo>
                  <a:pt x="891" y="366"/>
                </a:lnTo>
                <a:lnTo>
                  <a:pt x="884" y="370"/>
                </a:lnTo>
                <a:lnTo>
                  <a:pt x="878" y="376"/>
                </a:lnTo>
                <a:lnTo>
                  <a:pt x="877" y="377"/>
                </a:lnTo>
                <a:lnTo>
                  <a:pt x="871" y="378"/>
                </a:lnTo>
                <a:lnTo>
                  <a:pt x="865" y="385"/>
                </a:lnTo>
                <a:lnTo>
                  <a:pt x="859" y="382"/>
                </a:lnTo>
                <a:lnTo>
                  <a:pt x="852" y="377"/>
                </a:lnTo>
                <a:lnTo>
                  <a:pt x="851" y="376"/>
                </a:lnTo>
                <a:lnTo>
                  <a:pt x="845" y="372"/>
                </a:lnTo>
                <a:lnTo>
                  <a:pt x="839" y="376"/>
                </a:lnTo>
                <a:lnTo>
                  <a:pt x="840" y="382"/>
                </a:lnTo>
                <a:lnTo>
                  <a:pt x="836" y="389"/>
                </a:lnTo>
                <a:lnTo>
                  <a:pt x="839" y="396"/>
                </a:lnTo>
                <a:lnTo>
                  <a:pt x="842" y="402"/>
                </a:lnTo>
                <a:lnTo>
                  <a:pt x="844" y="405"/>
                </a:lnTo>
                <a:lnTo>
                  <a:pt x="846" y="412"/>
                </a:lnTo>
                <a:lnTo>
                  <a:pt x="843" y="412"/>
                </a:lnTo>
                <a:lnTo>
                  <a:pt x="844" y="415"/>
                </a:lnTo>
                <a:lnTo>
                  <a:pt x="845" y="417"/>
                </a:lnTo>
                <a:lnTo>
                  <a:pt x="847" y="419"/>
                </a:lnTo>
                <a:lnTo>
                  <a:pt x="844" y="420"/>
                </a:lnTo>
                <a:lnTo>
                  <a:pt x="843" y="420"/>
                </a:lnTo>
                <a:lnTo>
                  <a:pt x="839" y="420"/>
                </a:lnTo>
                <a:lnTo>
                  <a:pt x="834" y="417"/>
                </a:lnTo>
                <a:lnTo>
                  <a:pt x="831" y="417"/>
                </a:lnTo>
                <a:lnTo>
                  <a:pt x="830" y="417"/>
                </a:lnTo>
                <a:lnTo>
                  <a:pt x="825" y="418"/>
                </a:lnTo>
                <a:lnTo>
                  <a:pt x="819" y="420"/>
                </a:lnTo>
                <a:lnTo>
                  <a:pt x="816" y="420"/>
                </a:lnTo>
                <a:lnTo>
                  <a:pt x="815" y="419"/>
                </a:lnTo>
                <a:lnTo>
                  <a:pt x="808" y="421"/>
                </a:lnTo>
                <a:lnTo>
                  <a:pt x="807" y="422"/>
                </a:lnTo>
                <a:lnTo>
                  <a:pt x="809" y="425"/>
                </a:lnTo>
                <a:lnTo>
                  <a:pt x="813" y="426"/>
                </a:lnTo>
                <a:lnTo>
                  <a:pt x="816" y="426"/>
                </a:lnTo>
                <a:lnTo>
                  <a:pt x="822" y="425"/>
                </a:lnTo>
                <a:lnTo>
                  <a:pt x="823" y="423"/>
                </a:lnTo>
                <a:lnTo>
                  <a:pt x="827" y="429"/>
                </a:lnTo>
                <a:lnTo>
                  <a:pt x="825" y="429"/>
                </a:lnTo>
                <a:lnTo>
                  <a:pt x="819" y="429"/>
                </a:lnTo>
                <a:lnTo>
                  <a:pt x="821" y="435"/>
                </a:lnTo>
                <a:lnTo>
                  <a:pt x="827" y="442"/>
                </a:lnTo>
                <a:lnTo>
                  <a:pt x="821" y="437"/>
                </a:lnTo>
                <a:lnTo>
                  <a:pt x="823" y="444"/>
                </a:lnTo>
                <a:lnTo>
                  <a:pt x="818" y="445"/>
                </a:lnTo>
                <a:lnTo>
                  <a:pt x="814" y="446"/>
                </a:lnTo>
                <a:lnTo>
                  <a:pt x="815" y="453"/>
                </a:lnTo>
                <a:lnTo>
                  <a:pt x="816" y="462"/>
                </a:lnTo>
                <a:lnTo>
                  <a:pt x="812" y="469"/>
                </a:lnTo>
                <a:lnTo>
                  <a:pt x="806" y="471"/>
                </a:lnTo>
                <a:lnTo>
                  <a:pt x="800" y="470"/>
                </a:lnTo>
                <a:lnTo>
                  <a:pt x="793" y="470"/>
                </a:lnTo>
                <a:lnTo>
                  <a:pt x="787" y="469"/>
                </a:lnTo>
                <a:lnTo>
                  <a:pt x="781" y="468"/>
                </a:lnTo>
                <a:lnTo>
                  <a:pt x="768" y="465"/>
                </a:lnTo>
                <a:lnTo>
                  <a:pt x="763" y="465"/>
                </a:lnTo>
                <a:lnTo>
                  <a:pt x="756" y="469"/>
                </a:lnTo>
                <a:lnTo>
                  <a:pt x="754" y="474"/>
                </a:lnTo>
                <a:lnTo>
                  <a:pt x="750" y="476"/>
                </a:lnTo>
                <a:lnTo>
                  <a:pt x="750" y="477"/>
                </a:lnTo>
                <a:lnTo>
                  <a:pt x="751" y="484"/>
                </a:lnTo>
                <a:lnTo>
                  <a:pt x="749" y="491"/>
                </a:lnTo>
                <a:lnTo>
                  <a:pt x="753" y="498"/>
                </a:lnTo>
                <a:lnTo>
                  <a:pt x="759" y="500"/>
                </a:lnTo>
                <a:lnTo>
                  <a:pt x="765" y="500"/>
                </a:lnTo>
                <a:lnTo>
                  <a:pt x="772" y="506"/>
                </a:lnTo>
                <a:lnTo>
                  <a:pt x="773" y="512"/>
                </a:lnTo>
                <a:lnTo>
                  <a:pt x="779" y="515"/>
                </a:lnTo>
                <a:lnTo>
                  <a:pt x="785" y="515"/>
                </a:lnTo>
                <a:lnTo>
                  <a:pt x="791" y="514"/>
                </a:lnTo>
                <a:lnTo>
                  <a:pt x="796" y="514"/>
                </a:lnTo>
                <a:lnTo>
                  <a:pt x="803" y="520"/>
                </a:lnTo>
                <a:lnTo>
                  <a:pt x="803" y="522"/>
                </a:lnTo>
                <a:lnTo>
                  <a:pt x="804" y="528"/>
                </a:lnTo>
                <a:lnTo>
                  <a:pt x="801" y="534"/>
                </a:lnTo>
                <a:lnTo>
                  <a:pt x="801" y="541"/>
                </a:lnTo>
                <a:lnTo>
                  <a:pt x="803" y="548"/>
                </a:lnTo>
                <a:lnTo>
                  <a:pt x="806" y="554"/>
                </a:lnTo>
                <a:lnTo>
                  <a:pt x="807" y="558"/>
                </a:lnTo>
                <a:lnTo>
                  <a:pt x="808" y="559"/>
                </a:lnTo>
                <a:lnTo>
                  <a:pt x="814" y="566"/>
                </a:lnTo>
                <a:lnTo>
                  <a:pt x="820" y="570"/>
                </a:lnTo>
                <a:lnTo>
                  <a:pt x="826" y="576"/>
                </a:lnTo>
                <a:lnTo>
                  <a:pt x="826" y="589"/>
                </a:lnTo>
                <a:lnTo>
                  <a:pt x="823" y="595"/>
                </a:lnTo>
                <a:lnTo>
                  <a:pt x="822" y="597"/>
                </a:lnTo>
                <a:lnTo>
                  <a:pt x="816" y="604"/>
                </a:lnTo>
                <a:lnTo>
                  <a:pt x="815" y="611"/>
                </a:lnTo>
                <a:lnTo>
                  <a:pt x="812" y="618"/>
                </a:lnTo>
                <a:lnTo>
                  <a:pt x="807" y="624"/>
                </a:lnTo>
                <a:lnTo>
                  <a:pt x="805" y="630"/>
                </a:lnTo>
                <a:lnTo>
                  <a:pt x="805" y="637"/>
                </a:lnTo>
                <a:lnTo>
                  <a:pt x="808" y="645"/>
                </a:lnTo>
                <a:lnTo>
                  <a:pt x="809" y="651"/>
                </a:lnTo>
                <a:lnTo>
                  <a:pt x="808" y="654"/>
                </a:lnTo>
                <a:lnTo>
                  <a:pt x="808" y="655"/>
                </a:lnTo>
                <a:lnTo>
                  <a:pt x="807" y="656"/>
                </a:lnTo>
                <a:lnTo>
                  <a:pt x="803" y="654"/>
                </a:lnTo>
                <a:lnTo>
                  <a:pt x="796" y="652"/>
                </a:lnTo>
                <a:lnTo>
                  <a:pt x="790" y="651"/>
                </a:lnTo>
                <a:lnTo>
                  <a:pt x="784" y="653"/>
                </a:lnTo>
                <a:lnTo>
                  <a:pt x="784" y="654"/>
                </a:lnTo>
                <a:lnTo>
                  <a:pt x="778" y="655"/>
                </a:lnTo>
                <a:lnTo>
                  <a:pt x="776" y="657"/>
                </a:lnTo>
                <a:lnTo>
                  <a:pt x="770" y="651"/>
                </a:lnTo>
                <a:lnTo>
                  <a:pt x="768" y="651"/>
                </a:lnTo>
                <a:lnTo>
                  <a:pt x="763" y="644"/>
                </a:lnTo>
                <a:lnTo>
                  <a:pt x="757" y="641"/>
                </a:lnTo>
                <a:lnTo>
                  <a:pt x="750" y="641"/>
                </a:lnTo>
                <a:lnTo>
                  <a:pt x="745" y="643"/>
                </a:lnTo>
                <a:lnTo>
                  <a:pt x="738" y="645"/>
                </a:lnTo>
                <a:lnTo>
                  <a:pt x="732" y="643"/>
                </a:lnTo>
                <a:lnTo>
                  <a:pt x="730" y="643"/>
                </a:lnTo>
                <a:lnTo>
                  <a:pt x="729" y="641"/>
                </a:lnTo>
                <a:lnTo>
                  <a:pt x="730" y="633"/>
                </a:lnTo>
                <a:lnTo>
                  <a:pt x="726" y="628"/>
                </a:lnTo>
                <a:lnTo>
                  <a:pt x="726" y="621"/>
                </a:lnTo>
                <a:lnTo>
                  <a:pt x="725" y="614"/>
                </a:lnTo>
                <a:lnTo>
                  <a:pt x="724" y="607"/>
                </a:lnTo>
                <a:lnTo>
                  <a:pt x="728" y="600"/>
                </a:lnTo>
                <a:lnTo>
                  <a:pt x="728" y="594"/>
                </a:lnTo>
                <a:lnTo>
                  <a:pt x="726" y="592"/>
                </a:lnTo>
                <a:lnTo>
                  <a:pt x="721" y="589"/>
                </a:lnTo>
                <a:lnTo>
                  <a:pt x="715" y="589"/>
                </a:lnTo>
                <a:lnTo>
                  <a:pt x="708" y="587"/>
                </a:lnTo>
                <a:lnTo>
                  <a:pt x="702" y="581"/>
                </a:lnTo>
                <a:lnTo>
                  <a:pt x="696" y="579"/>
                </a:lnTo>
                <a:lnTo>
                  <a:pt x="690" y="574"/>
                </a:lnTo>
                <a:lnTo>
                  <a:pt x="683" y="573"/>
                </a:lnTo>
                <a:lnTo>
                  <a:pt x="677" y="570"/>
                </a:lnTo>
                <a:lnTo>
                  <a:pt x="670" y="575"/>
                </a:lnTo>
                <a:lnTo>
                  <a:pt x="665" y="573"/>
                </a:lnTo>
                <a:lnTo>
                  <a:pt x="659" y="571"/>
                </a:lnTo>
                <a:lnTo>
                  <a:pt x="654" y="568"/>
                </a:lnTo>
                <a:lnTo>
                  <a:pt x="652" y="567"/>
                </a:lnTo>
                <a:lnTo>
                  <a:pt x="645" y="563"/>
                </a:lnTo>
                <a:lnTo>
                  <a:pt x="639" y="558"/>
                </a:lnTo>
                <a:lnTo>
                  <a:pt x="633" y="554"/>
                </a:lnTo>
                <a:lnTo>
                  <a:pt x="627" y="548"/>
                </a:lnTo>
                <a:lnTo>
                  <a:pt x="621" y="543"/>
                </a:lnTo>
                <a:lnTo>
                  <a:pt x="618" y="542"/>
                </a:lnTo>
                <a:lnTo>
                  <a:pt x="611" y="540"/>
                </a:lnTo>
                <a:lnTo>
                  <a:pt x="605" y="538"/>
                </a:lnTo>
                <a:lnTo>
                  <a:pt x="599" y="534"/>
                </a:lnTo>
                <a:lnTo>
                  <a:pt x="587" y="525"/>
                </a:lnTo>
                <a:lnTo>
                  <a:pt x="580" y="519"/>
                </a:lnTo>
                <a:lnTo>
                  <a:pt x="579" y="517"/>
                </a:lnTo>
                <a:lnTo>
                  <a:pt x="575" y="515"/>
                </a:lnTo>
                <a:lnTo>
                  <a:pt x="569" y="517"/>
                </a:lnTo>
                <a:lnTo>
                  <a:pt x="563" y="515"/>
                </a:lnTo>
                <a:lnTo>
                  <a:pt x="556" y="509"/>
                </a:lnTo>
                <a:lnTo>
                  <a:pt x="550" y="507"/>
                </a:lnTo>
                <a:lnTo>
                  <a:pt x="544" y="502"/>
                </a:lnTo>
                <a:lnTo>
                  <a:pt x="538" y="499"/>
                </a:lnTo>
                <a:lnTo>
                  <a:pt x="537" y="498"/>
                </a:lnTo>
                <a:lnTo>
                  <a:pt x="533" y="494"/>
                </a:lnTo>
                <a:lnTo>
                  <a:pt x="533" y="493"/>
                </a:lnTo>
                <a:lnTo>
                  <a:pt x="526" y="486"/>
                </a:lnTo>
                <a:lnTo>
                  <a:pt x="520" y="482"/>
                </a:lnTo>
                <a:lnTo>
                  <a:pt x="514" y="477"/>
                </a:lnTo>
                <a:lnTo>
                  <a:pt x="509" y="474"/>
                </a:lnTo>
                <a:lnTo>
                  <a:pt x="502" y="470"/>
                </a:lnTo>
                <a:lnTo>
                  <a:pt x="495" y="466"/>
                </a:lnTo>
                <a:lnTo>
                  <a:pt x="489" y="462"/>
                </a:lnTo>
                <a:lnTo>
                  <a:pt x="483" y="458"/>
                </a:lnTo>
                <a:lnTo>
                  <a:pt x="477" y="453"/>
                </a:lnTo>
                <a:lnTo>
                  <a:pt x="459" y="442"/>
                </a:lnTo>
                <a:lnTo>
                  <a:pt x="452" y="435"/>
                </a:lnTo>
                <a:lnTo>
                  <a:pt x="450" y="433"/>
                </a:lnTo>
                <a:lnTo>
                  <a:pt x="447" y="426"/>
                </a:lnTo>
                <a:lnTo>
                  <a:pt x="447" y="420"/>
                </a:lnTo>
                <a:lnTo>
                  <a:pt x="443" y="412"/>
                </a:lnTo>
                <a:lnTo>
                  <a:pt x="439" y="405"/>
                </a:lnTo>
                <a:lnTo>
                  <a:pt x="434" y="399"/>
                </a:lnTo>
                <a:lnTo>
                  <a:pt x="428" y="396"/>
                </a:lnTo>
                <a:lnTo>
                  <a:pt x="427" y="395"/>
                </a:lnTo>
                <a:lnTo>
                  <a:pt x="422" y="388"/>
                </a:lnTo>
                <a:lnTo>
                  <a:pt x="419" y="382"/>
                </a:lnTo>
                <a:lnTo>
                  <a:pt x="415" y="376"/>
                </a:lnTo>
                <a:lnTo>
                  <a:pt x="411" y="369"/>
                </a:lnTo>
                <a:lnTo>
                  <a:pt x="408" y="362"/>
                </a:lnTo>
                <a:lnTo>
                  <a:pt x="406" y="355"/>
                </a:lnTo>
                <a:lnTo>
                  <a:pt x="403" y="352"/>
                </a:lnTo>
                <a:lnTo>
                  <a:pt x="397" y="346"/>
                </a:lnTo>
                <a:lnTo>
                  <a:pt x="391" y="341"/>
                </a:lnTo>
                <a:lnTo>
                  <a:pt x="385" y="338"/>
                </a:lnTo>
                <a:lnTo>
                  <a:pt x="379" y="336"/>
                </a:lnTo>
                <a:lnTo>
                  <a:pt x="372" y="333"/>
                </a:lnTo>
                <a:lnTo>
                  <a:pt x="369" y="338"/>
                </a:lnTo>
                <a:lnTo>
                  <a:pt x="369" y="340"/>
                </a:lnTo>
                <a:lnTo>
                  <a:pt x="368" y="342"/>
                </a:lnTo>
                <a:lnTo>
                  <a:pt x="362" y="344"/>
                </a:lnTo>
                <a:lnTo>
                  <a:pt x="356" y="339"/>
                </a:lnTo>
                <a:lnTo>
                  <a:pt x="349" y="339"/>
                </a:lnTo>
                <a:lnTo>
                  <a:pt x="347" y="340"/>
                </a:lnTo>
                <a:lnTo>
                  <a:pt x="341" y="337"/>
                </a:lnTo>
                <a:lnTo>
                  <a:pt x="329" y="337"/>
                </a:lnTo>
                <a:lnTo>
                  <a:pt x="323" y="339"/>
                </a:lnTo>
                <a:lnTo>
                  <a:pt x="317" y="339"/>
                </a:lnTo>
                <a:lnTo>
                  <a:pt x="310" y="334"/>
                </a:lnTo>
                <a:lnTo>
                  <a:pt x="305" y="331"/>
                </a:lnTo>
                <a:lnTo>
                  <a:pt x="299" y="329"/>
                </a:lnTo>
                <a:lnTo>
                  <a:pt x="293" y="325"/>
                </a:lnTo>
                <a:lnTo>
                  <a:pt x="290" y="318"/>
                </a:lnTo>
                <a:lnTo>
                  <a:pt x="294" y="312"/>
                </a:lnTo>
                <a:lnTo>
                  <a:pt x="290" y="305"/>
                </a:lnTo>
                <a:lnTo>
                  <a:pt x="285" y="298"/>
                </a:lnTo>
                <a:lnTo>
                  <a:pt x="285" y="297"/>
                </a:lnTo>
                <a:lnTo>
                  <a:pt x="286" y="294"/>
                </a:lnTo>
                <a:lnTo>
                  <a:pt x="293" y="294"/>
                </a:lnTo>
                <a:lnTo>
                  <a:pt x="288" y="288"/>
                </a:lnTo>
                <a:lnTo>
                  <a:pt x="282" y="283"/>
                </a:lnTo>
                <a:lnTo>
                  <a:pt x="280" y="283"/>
                </a:lnTo>
                <a:lnTo>
                  <a:pt x="278" y="282"/>
                </a:lnTo>
                <a:lnTo>
                  <a:pt x="277" y="278"/>
                </a:lnTo>
                <a:lnTo>
                  <a:pt x="277" y="272"/>
                </a:lnTo>
                <a:lnTo>
                  <a:pt x="276" y="270"/>
                </a:lnTo>
                <a:lnTo>
                  <a:pt x="275" y="270"/>
                </a:lnTo>
                <a:lnTo>
                  <a:pt x="275" y="267"/>
                </a:lnTo>
                <a:lnTo>
                  <a:pt x="274" y="261"/>
                </a:lnTo>
                <a:lnTo>
                  <a:pt x="270" y="258"/>
                </a:lnTo>
                <a:lnTo>
                  <a:pt x="264" y="253"/>
                </a:lnTo>
                <a:lnTo>
                  <a:pt x="257" y="253"/>
                </a:lnTo>
                <a:lnTo>
                  <a:pt x="254" y="253"/>
                </a:lnTo>
                <a:lnTo>
                  <a:pt x="248" y="254"/>
                </a:lnTo>
                <a:lnTo>
                  <a:pt x="247" y="256"/>
                </a:lnTo>
                <a:lnTo>
                  <a:pt x="242" y="256"/>
                </a:lnTo>
                <a:lnTo>
                  <a:pt x="236" y="252"/>
                </a:lnTo>
                <a:lnTo>
                  <a:pt x="230" y="251"/>
                </a:lnTo>
                <a:lnTo>
                  <a:pt x="228" y="250"/>
                </a:lnTo>
                <a:lnTo>
                  <a:pt x="227" y="243"/>
                </a:lnTo>
                <a:lnTo>
                  <a:pt x="221" y="237"/>
                </a:lnTo>
                <a:lnTo>
                  <a:pt x="215" y="237"/>
                </a:lnTo>
                <a:lnTo>
                  <a:pt x="209" y="236"/>
                </a:lnTo>
                <a:lnTo>
                  <a:pt x="203" y="232"/>
                </a:lnTo>
                <a:lnTo>
                  <a:pt x="191" y="221"/>
                </a:lnTo>
                <a:lnTo>
                  <a:pt x="184" y="220"/>
                </a:lnTo>
                <a:lnTo>
                  <a:pt x="183" y="227"/>
                </a:lnTo>
                <a:lnTo>
                  <a:pt x="177" y="227"/>
                </a:lnTo>
                <a:lnTo>
                  <a:pt x="170" y="225"/>
                </a:lnTo>
                <a:lnTo>
                  <a:pt x="164" y="226"/>
                </a:lnTo>
                <a:lnTo>
                  <a:pt x="164" y="232"/>
                </a:lnTo>
                <a:lnTo>
                  <a:pt x="170" y="235"/>
                </a:lnTo>
                <a:lnTo>
                  <a:pt x="176" y="241"/>
                </a:lnTo>
                <a:lnTo>
                  <a:pt x="181" y="249"/>
                </a:lnTo>
                <a:lnTo>
                  <a:pt x="187" y="256"/>
                </a:lnTo>
                <a:lnTo>
                  <a:pt x="180" y="252"/>
                </a:lnTo>
                <a:lnTo>
                  <a:pt x="176" y="244"/>
                </a:lnTo>
                <a:lnTo>
                  <a:pt x="169" y="242"/>
                </a:lnTo>
                <a:lnTo>
                  <a:pt x="163" y="243"/>
                </a:lnTo>
                <a:lnTo>
                  <a:pt x="157" y="239"/>
                </a:lnTo>
                <a:lnTo>
                  <a:pt x="152" y="243"/>
                </a:lnTo>
                <a:lnTo>
                  <a:pt x="154" y="250"/>
                </a:lnTo>
                <a:lnTo>
                  <a:pt x="153" y="257"/>
                </a:lnTo>
                <a:lnTo>
                  <a:pt x="149" y="264"/>
                </a:lnTo>
                <a:lnTo>
                  <a:pt x="142" y="265"/>
                </a:lnTo>
                <a:lnTo>
                  <a:pt x="136" y="266"/>
                </a:lnTo>
                <a:lnTo>
                  <a:pt x="129" y="265"/>
                </a:lnTo>
                <a:lnTo>
                  <a:pt x="123" y="266"/>
                </a:lnTo>
                <a:lnTo>
                  <a:pt x="118" y="270"/>
                </a:lnTo>
                <a:lnTo>
                  <a:pt x="115" y="277"/>
                </a:lnTo>
                <a:lnTo>
                  <a:pt x="110" y="284"/>
                </a:lnTo>
                <a:lnTo>
                  <a:pt x="104" y="290"/>
                </a:lnTo>
                <a:lnTo>
                  <a:pt x="106" y="296"/>
                </a:lnTo>
                <a:lnTo>
                  <a:pt x="107" y="302"/>
                </a:lnTo>
                <a:lnTo>
                  <a:pt x="110" y="309"/>
                </a:lnTo>
                <a:lnTo>
                  <a:pt x="114" y="316"/>
                </a:lnTo>
                <a:lnTo>
                  <a:pt x="117" y="323"/>
                </a:lnTo>
                <a:lnTo>
                  <a:pt x="123" y="329"/>
                </a:lnTo>
                <a:lnTo>
                  <a:pt x="118" y="336"/>
                </a:lnTo>
                <a:lnTo>
                  <a:pt x="113" y="336"/>
                </a:lnTo>
                <a:lnTo>
                  <a:pt x="105" y="333"/>
                </a:lnTo>
                <a:lnTo>
                  <a:pt x="99" y="334"/>
                </a:lnTo>
                <a:lnTo>
                  <a:pt x="93" y="334"/>
                </a:lnTo>
                <a:lnTo>
                  <a:pt x="87" y="333"/>
                </a:lnTo>
                <a:lnTo>
                  <a:pt x="80" y="333"/>
                </a:lnTo>
                <a:lnTo>
                  <a:pt x="74" y="333"/>
                </a:lnTo>
                <a:lnTo>
                  <a:pt x="67" y="332"/>
                </a:lnTo>
                <a:lnTo>
                  <a:pt x="62" y="331"/>
                </a:lnTo>
                <a:lnTo>
                  <a:pt x="56" y="331"/>
                </a:lnTo>
                <a:lnTo>
                  <a:pt x="54" y="317"/>
                </a:lnTo>
                <a:lnTo>
                  <a:pt x="51" y="308"/>
                </a:lnTo>
                <a:lnTo>
                  <a:pt x="50" y="300"/>
                </a:lnTo>
                <a:lnTo>
                  <a:pt x="48" y="294"/>
                </a:lnTo>
                <a:lnTo>
                  <a:pt x="47" y="284"/>
                </a:lnTo>
                <a:lnTo>
                  <a:pt x="46" y="278"/>
                </a:lnTo>
                <a:lnTo>
                  <a:pt x="44" y="270"/>
                </a:lnTo>
                <a:lnTo>
                  <a:pt x="42" y="256"/>
                </a:lnTo>
                <a:lnTo>
                  <a:pt x="40" y="249"/>
                </a:lnTo>
                <a:lnTo>
                  <a:pt x="39" y="241"/>
                </a:lnTo>
                <a:lnTo>
                  <a:pt x="38" y="234"/>
                </a:lnTo>
                <a:lnTo>
                  <a:pt x="36" y="226"/>
                </a:lnTo>
                <a:lnTo>
                  <a:pt x="35" y="218"/>
                </a:lnTo>
                <a:lnTo>
                  <a:pt x="34" y="210"/>
                </a:lnTo>
                <a:lnTo>
                  <a:pt x="32" y="202"/>
                </a:lnTo>
                <a:lnTo>
                  <a:pt x="31" y="196"/>
                </a:lnTo>
                <a:lnTo>
                  <a:pt x="30" y="188"/>
                </a:lnTo>
                <a:lnTo>
                  <a:pt x="28" y="180"/>
                </a:lnTo>
                <a:lnTo>
                  <a:pt x="27" y="173"/>
                </a:lnTo>
                <a:lnTo>
                  <a:pt x="25" y="165"/>
                </a:lnTo>
                <a:lnTo>
                  <a:pt x="24" y="157"/>
                </a:lnTo>
                <a:lnTo>
                  <a:pt x="21" y="151"/>
                </a:lnTo>
                <a:lnTo>
                  <a:pt x="20" y="144"/>
                </a:lnTo>
                <a:lnTo>
                  <a:pt x="20" y="143"/>
                </a:lnTo>
                <a:lnTo>
                  <a:pt x="18" y="135"/>
                </a:lnTo>
                <a:lnTo>
                  <a:pt x="17" y="128"/>
                </a:lnTo>
                <a:lnTo>
                  <a:pt x="15" y="120"/>
                </a:lnTo>
                <a:lnTo>
                  <a:pt x="14" y="112"/>
                </a:lnTo>
                <a:lnTo>
                  <a:pt x="12" y="105"/>
                </a:lnTo>
                <a:lnTo>
                  <a:pt x="11" y="97"/>
                </a:lnTo>
                <a:lnTo>
                  <a:pt x="9" y="89"/>
                </a:lnTo>
                <a:lnTo>
                  <a:pt x="8" y="82"/>
                </a:lnTo>
                <a:lnTo>
                  <a:pt x="7" y="74"/>
                </a:lnTo>
                <a:lnTo>
                  <a:pt x="5" y="66"/>
                </a:lnTo>
                <a:lnTo>
                  <a:pt x="3" y="58"/>
                </a:lnTo>
                <a:lnTo>
                  <a:pt x="2" y="51"/>
                </a:lnTo>
                <a:lnTo>
                  <a:pt x="0" y="4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5" name="Freeform 598"/>
          <p:cNvSpPr>
            <a:spLocks/>
          </p:cNvSpPr>
          <p:nvPr/>
        </p:nvSpPr>
        <p:spPr bwMode="auto">
          <a:xfrm>
            <a:off x="7339013" y="4368800"/>
            <a:ext cx="9525" cy="15875"/>
          </a:xfrm>
          <a:custGeom>
            <a:avLst/>
            <a:gdLst>
              <a:gd name="T0" fmla="*/ 2147483647 w 16"/>
              <a:gd name="T1" fmla="*/ 0 h 35"/>
              <a:gd name="T2" fmla="*/ 2147483647 w 16"/>
              <a:gd name="T3" fmla="*/ 2147483647 h 35"/>
              <a:gd name="T4" fmla="*/ 0 w 16"/>
              <a:gd name="T5" fmla="*/ 2147483647 h 35"/>
              <a:gd name="T6" fmla="*/ 2147483647 w 16"/>
              <a:gd name="T7" fmla="*/ 2147483647 h 35"/>
              <a:gd name="T8" fmla="*/ 2147483647 w 16"/>
              <a:gd name="T9" fmla="*/ 2147483647 h 35"/>
              <a:gd name="T10" fmla="*/ 2147483647 w 16"/>
              <a:gd name="T11" fmla="*/ 2147483647 h 35"/>
              <a:gd name="T12" fmla="*/ 2147483647 w 16"/>
              <a:gd name="T13" fmla="*/ 2147483647 h 35"/>
              <a:gd name="T14" fmla="*/ 2147483647 w 16"/>
              <a:gd name="T15" fmla="*/ 2147483647 h 35"/>
              <a:gd name="T16" fmla="*/ 2147483647 w 16"/>
              <a:gd name="T17" fmla="*/ 2147483647 h 35"/>
              <a:gd name="T18" fmla="*/ 2147483647 w 16"/>
              <a:gd name="T19" fmla="*/ 2147483647 h 35"/>
              <a:gd name="T20" fmla="*/ 2147483647 w 16"/>
              <a:gd name="T21" fmla="*/ 2147483647 h 35"/>
              <a:gd name="T22" fmla="*/ 2147483647 w 16"/>
              <a:gd name="T23" fmla="*/ 0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35"/>
              <a:gd name="T38" fmla="*/ 16 w 16"/>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35">
                <a:moveTo>
                  <a:pt x="11" y="0"/>
                </a:moveTo>
                <a:lnTo>
                  <a:pt x="5" y="6"/>
                </a:lnTo>
                <a:lnTo>
                  <a:pt x="0" y="7"/>
                </a:lnTo>
                <a:lnTo>
                  <a:pt x="5" y="14"/>
                </a:lnTo>
                <a:lnTo>
                  <a:pt x="9" y="20"/>
                </a:lnTo>
                <a:lnTo>
                  <a:pt x="11" y="27"/>
                </a:lnTo>
                <a:lnTo>
                  <a:pt x="15" y="35"/>
                </a:lnTo>
                <a:lnTo>
                  <a:pt x="14" y="28"/>
                </a:lnTo>
                <a:lnTo>
                  <a:pt x="14" y="21"/>
                </a:lnTo>
                <a:lnTo>
                  <a:pt x="16" y="14"/>
                </a:lnTo>
                <a:lnTo>
                  <a:pt x="16" y="7"/>
                </a:lnTo>
                <a:lnTo>
                  <a:pt x="1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6" name="Freeform 599"/>
          <p:cNvSpPr>
            <a:spLocks/>
          </p:cNvSpPr>
          <p:nvPr/>
        </p:nvSpPr>
        <p:spPr bwMode="auto">
          <a:xfrm>
            <a:off x="7408863" y="4395788"/>
            <a:ext cx="6350" cy="6350"/>
          </a:xfrm>
          <a:custGeom>
            <a:avLst/>
            <a:gdLst>
              <a:gd name="T0" fmla="*/ 0 w 13"/>
              <a:gd name="T1" fmla="*/ 0 h 16"/>
              <a:gd name="T2" fmla="*/ 2147483647 w 13"/>
              <a:gd name="T3" fmla="*/ 2147483647 h 16"/>
              <a:gd name="T4" fmla="*/ 2147483647 w 13"/>
              <a:gd name="T5" fmla="*/ 2147483647 h 16"/>
              <a:gd name="T6" fmla="*/ 2147483647 w 13"/>
              <a:gd name="T7" fmla="*/ 2147483647 h 16"/>
              <a:gd name="T8" fmla="*/ 2147483647 w 13"/>
              <a:gd name="T9" fmla="*/ 2147483647 h 16"/>
              <a:gd name="T10" fmla="*/ 2147483647 w 13"/>
              <a:gd name="T11" fmla="*/ 2147483647 h 16"/>
              <a:gd name="T12" fmla="*/ 0 w 13"/>
              <a:gd name="T13" fmla="*/ 0 h 16"/>
              <a:gd name="T14" fmla="*/ 0 60000 65536"/>
              <a:gd name="T15" fmla="*/ 0 60000 65536"/>
              <a:gd name="T16" fmla="*/ 0 60000 65536"/>
              <a:gd name="T17" fmla="*/ 0 60000 65536"/>
              <a:gd name="T18" fmla="*/ 0 60000 65536"/>
              <a:gd name="T19" fmla="*/ 0 60000 65536"/>
              <a:gd name="T20" fmla="*/ 0 60000 65536"/>
              <a:gd name="T21" fmla="*/ 0 w 13"/>
              <a:gd name="T22" fmla="*/ 0 h 16"/>
              <a:gd name="T23" fmla="*/ 13 w 13"/>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6">
                <a:moveTo>
                  <a:pt x="0" y="0"/>
                </a:moveTo>
                <a:lnTo>
                  <a:pt x="2" y="7"/>
                </a:lnTo>
                <a:lnTo>
                  <a:pt x="6" y="14"/>
                </a:lnTo>
                <a:lnTo>
                  <a:pt x="13" y="16"/>
                </a:lnTo>
                <a:lnTo>
                  <a:pt x="6" y="10"/>
                </a:lnTo>
                <a:lnTo>
                  <a:pt x="2" y="4"/>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7" name="Freeform 600"/>
          <p:cNvSpPr>
            <a:spLocks/>
          </p:cNvSpPr>
          <p:nvPr/>
        </p:nvSpPr>
        <p:spPr bwMode="auto">
          <a:xfrm>
            <a:off x="7426325" y="4360863"/>
            <a:ext cx="3175" cy="9525"/>
          </a:xfrm>
          <a:custGeom>
            <a:avLst/>
            <a:gdLst>
              <a:gd name="T0" fmla="*/ 2147483647 w 7"/>
              <a:gd name="T1" fmla="*/ 0 h 20"/>
              <a:gd name="T2" fmla="*/ 2147483647 w 7"/>
              <a:gd name="T3" fmla="*/ 2147483647 h 20"/>
              <a:gd name="T4" fmla="*/ 0 w 7"/>
              <a:gd name="T5" fmla="*/ 2147483647 h 20"/>
              <a:gd name="T6" fmla="*/ 2147483647 w 7"/>
              <a:gd name="T7" fmla="*/ 2147483647 h 20"/>
              <a:gd name="T8" fmla="*/ 2147483647 w 7"/>
              <a:gd name="T9" fmla="*/ 2147483647 h 20"/>
              <a:gd name="T10" fmla="*/ 2147483647 w 7"/>
              <a:gd name="T11" fmla="*/ 2147483647 h 20"/>
              <a:gd name="T12" fmla="*/ 2147483647 w 7"/>
              <a:gd name="T13" fmla="*/ 0 h 20"/>
              <a:gd name="T14" fmla="*/ 0 60000 65536"/>
              <a:gd name="T15" fmla="*/ 0 60000 65536"/>
              <a:gd name="T16" fmla="*/ 0 60000 65536"/>
              <a:gd name="T17" fmla="*/ 0 60000 65536"/>
              <a:gd name="T18" fmla="*/ 0 60000 65536"/>
              <a:gd name="T19" fmla="*/ 0 60000 65536"/>
              <a:gd name="T20" fmla="*/ 0 60000 65536"/>
              <a:gd name="T21" fmla="*/ 0 w 7"/>
              <a:gd name="T22" fmla="*/ 0 h 20"/>
              <a:gd name="T23" fmla="*/ 7 w 7"/>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0">
                <a:moveTo>
                  <a:pt x="1" y="0"/>
                </a:moveTo>
                <a:lnTo>
                  <a:pt x="2" y="6"/>
                </a:lnTo>
                <a:lnTo>
                  <a:pt x="0" y="13"/>
                </a:lnTo>
                <a:lnTo>
                  <a:pt x="5" y="20"/>
                </a:lnTo>
                <a:lnTo>
                  <a:pt x="7" y="13"/>
                </a:lnTo>
                <a:lnTo>
                  <a:pt x="6" y="6"/>
                </a:lnTo>
                <a:lnTo>
                  <a:pt x="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8" name="Freeform 601"/>
          <p:cNvSpPr>
            <a:spLocks/>
          </p:cNvSpPr>
          <p:nvPr/>
        </p:nvSpPr>
        <p:spPr bwMode="auto">
          <a:xfrm>
            <a:off x="7432675" y="4367213"/>
            <a:ext cx="0" cy="3175"/>
          </a:xfrm>
          <a:custGeom>
            <a:avLst/>
            <a:gdLst>
              <a:gd name="T0" fmla="*/ 0 w 1"/>
              <a:gd name="T1" fmla="*/ 0 h 6"/>
              <a:gd name="T2" fmla="*/ 0 w 1"/>
              <a:gd name="T3" fmla="*/ 0 h 6"/>
              <a:gd name="T4" fmla="*/ 0 w 1"/>
              <a:gd name="T5" fmla="*/ 2147483647 h 6"/>
              <a:gd name="T6" fmla="*/ 0 w 1"/>
              <a:gd name="T7" fmla="*/ 0 h 6"/>
              <a:gd name="T8" fmla="*/ 0 60000 65536"/>
              <a:gd name="T9" fmla="*/ 0 60000 65536"/>
              <a:gd name="T10" fmla="*/ 0 60000 65536"/>
              <a:gd name="T11" fmla="*/ 0 60000 65536"/>
              <a:gd name="T12" fmla="*/ 0 w 1"/>
              <a:gd name="T13" fmla="*/ 0 h 6"/>
              <a:gd name="T14" fmla="*/ 0 w 1"/>
              <a:gd name="T15" fmla="*/ 6 h 6"/>
            </a:gdLst>
            <a:ahLst/>
            <a:cxnLst>
              <a:cxn ang="T8">
                <a:pos x="T0" y="T1"/>
              </a:cxn>
              <a:cxn ang="T9">
                <a:pos x="T2" y="T3"/>
              </a:cxn>
              <a:cxn ang="T10">
                <a:pos x="T4" y="T5"/>
              </a:cxn>
              <a:cxn ang="T11">
                <a:pos x="T6" y="T7"/>
              </a:cxn>
            </a:cxnLst>
            <a:rect l="T12" t="T13" r="T14" b="T15"/>
            <a:pathLst>
              <a:path w="1" h="6">
                <a:moveTo>
                  <a:pt x="1" y="0"/>
                </a:moveTo>
                <a:lnTo>
                  <a:pt x="0" y="0"/>
                </a:lnTo>
                <a:lnTo>
                  <a:pt x="1" y="6"/>
                </a:lnTo>
                <a:lnTo>
                  <a:pt x="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09" name="Freeform 602"/>
          <p:cNvSpPr>
            <a:spLocks/>
          </p:cNvSpPr>
          <p:nvPr/>
        </p:nvSpPr>
        <p:spPr bwMode="auto">
          <a:xfrm>
            <a:off x="7497763" y="4287838"/>
            <a:ext cx="1587" cy="3175"/>
          </a:xfrm>
          <a:custGeom>
            <a:avLst/>
            <a:gdLst>
              <a:gd name="T0" fmla="*/ 0 w 7"/>
              <a:gd name="T1" fmla="*/ 0 h 6"/>
              <a:gd name="T2" fmla="*/ 0 w 7"/>
              <a:gd name="T3" fmla="*/ 2147483647 h 6"/>
              <a:gd name="T4" fmla="*/ 2147483647 w 7"/>
              <a:gd name="T5" fmla="*/ 2147483647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0"/>
                </a:moveTo>
                <a:lnTo>
                  <a:pt x="0" y="2"/>
                </a:lnTo>
                <a:lnTo>
                  <a:pt x="7" y="6"/>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0" name="Freeform 603"/>
          <p:cNvSpPr>
            <a:spLocks/>
          </p:cNvSpPr>
          <p:nvPr/>
        </p:nvSpPr>
        <p:spPr bwMode="auto">
          <a:xfrm>
            <a:off x="7861300" y="3851275"/>
            <a:ext cx="6350" cy="4763"/>
          </a:xfrm>
          <a:custGeom>
            <a:avLst/>
            <a:gdLst>
              <a:gd name="T0" fmla="*/ 2147483647 w 12"/>
              <a:gd name="T1" fmla="*/ 0 h 10"/>
              <a:gd name="T2" fmla="*/ 2147483647 w 12"/>
              <a:gd name="T3" fmla="*/ 2147483647 h 10"/>
              <a:gd name="T4" fmla="*/ 0 w 12"/>
              <a:gd name="T5" fmla="*/ 2147483647 h 10"/>
              <a:gd name="T6" fmla="*/ 2147483647 w 12"/>
              <a:gd name="T7" fmla="*/ 2147483647 h 10"/>
              <a:gd name="T8" fmla="*/ 2147483647 w 12"/>
              <a:gd name="T9" fmla="*/ 2147483647 h 10"/>
              <a:gd name="T10" fmla="*/ 2147483647 w 12"/>
              <a:gd name="T11" fmla="*/ 2147483647 h 10"/>
              <a:gd name="T12" fmla="*/ 2147483647 w 12"/>
              <a:gd name="T13" fmla="*/ 0 h 10"/>
              <a:gd name="T14" fmla="*/ 0 60000 65536"/>
              <a:gd name="T15" fmla="*/ 0 60000 65536"/>
              <a:gd name="T16" fmla="*/ 0 60000 65536"/>
              <a:gd name="T17" fmla="*/ 0 60000 65536"/>
              <a:gd name="T18" fmla="*/ 0 60000 65536"/>
              <a:gd name="T19" fmla="*/ 0 60000 65536"/>
              <a:gd name="T20" fmla="*/ 0 60000 65536"/>
              <a:gd name="T21" fmla="*/ 0 w 12"/>
              <a:gd name="T22" fmla="*/ 0 h 10"/>
              <a:gd name="T23" fmla="*/ 12 w 1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0">
                <a:moveTo>
                  <a:pt x="3" y="0"/>
                </a:moveTo>
                <a:lnTo>
                  <a:pt x="1" y="3"/>
                </a:lnTo>
                <a:lnTo>
                  <a:pt x="0" y="10"/>
                </a:lnTo>
                <a:lnTo>
                  <a:pt x="5" y="10"/>
                </a:lnTo>
                <a:lnTo>
                  <a:pt x="12" y="8"/>
                </a:lnTo>
                <a:lnTo>
                  <a:pt x="10" y="1"/>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1" name="Freeform 604"/>
          <p:cNvSpPr>
            <a:spLocks/>
          </p:cNvSpPr>
          <p:nvPr/>
        </p:nvSpPr>
        <p:spPr bwMode="auto">
          <a:xfrm>
            <a:off x="7872413" y="3846513"/>
            <a:ext cx="3175" cy="6350"/>
          </a:xfrm>
          <a:custGeom>
            <a:avLst/>
            <a:gdLst>
              <a:gd name="T0" fmla="*/ 0 w 10"/>
              <a:gd name="T1" fmla="*/ 2147483647 h 14"/>
              <a:gd name="T2" fmla="*/ 0 w 10"/>
              <a:gd name="T3" fmla="*/ 2147483647 h 14"/>
              <a:gd name="T4" fmla="*/ 2147483647 w 10"/>
              <a:gd name="T5" fmla="*/ 2147483647 h 14"/>
              <a:gd name="T6" fmla="*/ 2147483647 w 10"/>
              <a:gd name="T7" fmla="*/ 2147483647 h 14"/>
              <a:gd name="T8" fmla="*/ 2147483647 w 10"/>
              <a:gd name="T9" fmla="*/ 0 h 14"/>
              <a:gd name="T10" fmla="*/ 2147483647 w 10"/>
              <a:gd name="T11" fmla="*/ 2147483647 h 14"/>
              <a:gd name="T12" fmla="*/ 0 w 10"/>
              <a:gd name="T13" fmla="*/ 2147483647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0" y="6"/>
                </a:moveTo>
                <a:lnTo>
                  <a:pt x="0" y="8"/>
                </a:lnTo>
                <a:lnTo>
                  <a:pt x="4" y="14"/>
                </a:lnTo>
                <a:lnTo>
                  <a:pt x="10" y="13"/>
                </a:lnTo>
                <a:lnTo>
                  <a:pt x="10" y="0"/>
                </a:lnTo>
                <a:lnTo>
                  <a:pt x="7" y="6"/>
                </a:lnTo>
                <a:lnTo>
                  <a:pt x="0"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2" name="Freeform 605"/>
          <p:cNvSpPr>
            <a:spLocks/>
          </p:cNvSpPr>
          <p:nvPr/>
        </p:nvSpPr>
        <p:spPr bwMode="auto">
          <a:xfrm>
            <a:off x="7902575" y="3832225"/>
            <a:ext cx="6350" cy="6350"/>
          </a:xfrm>
          <a:custGeom>
            <a:avLst/>
            <a:gdLst>
              <a:gd name="T0" fmla="*/ 2147483647 w 12"/>
              <a:gd name="T1" fmla="*/ 0 h 12"/>
              <a:gd name="T2" fmla="*/ 0 w 12"/>
              <a:gd name="T3" fmla="*/ 2147483647 h 12"/>
              <a:gd name="T4" fmla="*/ 0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0 h 12"/>
              <a:gd name="T14" fmla="*/ 0 60000 65536"/>
              <a:gd name="T15" fmla="*/ 0 60000 65536"/>
              <a:gd name="T16" fmla="*/ 0 60000 65536"/>
              <a:gd name="T17" fmla="*/ 0 60000 65536"/>
              <a:gd name="T18" fmla="*/ 0 60000 65536"/>
              <a:gd name="T19" fmla="*/ 0 60000 65536"/>
              <a:gd name="T20" fmla="*/ 0 60000 65536"/>
              <a:gd name="T21" fmla="*/ 0 w 12"/>
              <a:gd name="T22" fmla="*/ 0 h 12"/>
              <a:gd name="T23" fmla="*/ 12 w 1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2">
                <a:moveTo>
                  <a:pt x="1" y="0"/>
                </a:moveTo>
                <a:lnTo>
                  <a:pt x="0" y="1"/>
                </a:lnTo>
                <a:lnTo>
                  <a:pt x="0" y="8"/>
                </a:lnTo>
                <a:lnTo>
                  <a:pt x="6" y="12"/>
                </a:lnTo>
                <a:lnTo>
                  <a:pt x="12" y="9"/>
                </a:lnTo>
                <a:lnTo>
                  <a:pt x="6" y="8"/>
                </a:lnTo>
                <a:lnTo>
                  <a:pt x="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3" name="Freeform 606"/>
          <p:cNvSpPr>
            <a:spLocks/>
          </p:cNvSpPr>
          <p:nvPr/>
        </p:nvSpPr>
        <p:spPr bwMode="auto">
          <a:xfrm>
            <a:off x="7916863" y="3468688"/>
            <a:ext cx="6350" cy="12700"/>
          </a:xfrm>
          <a:custGeom>
            <a:avLst/>
            <a:gdLst>
              <a:gd name="T0" fmla="*/ 2147483647 w 12"/>
              <a:gd name="T1" fmla="*/ 0 h 27"/>
              <a:gd name="T2" fmla="*/ 2147483647 w 12"/>
              <a:gd name="T3" fmla="*/ 0 h 27"/>
              <a:gd name="T4" fmla="*/ 0 w 12"/>
              <a:gd name="T5" fmla="*/ 2147483647 h 27"/>
              <a:gd name="T6" fmla="*/ 2147483647 w 12"/>
              <a:gd name="T7" fmla="*/ 2147483647 h 27"/>
              <a:gd name="T8" fmla="*/ 2147483647 w 12"/>
              <a:gd name="T9" fmla="*/ 2147483647 h 27"/>
              <a:gd name="T10" fmla="*/ 2147483647 w 12"/>
              <a:gd name="T11" fmla="*/ 2147483647 h 27"/>
              <a:gd name="T12" fmla="*/ 2147483647 w 12"/>
              <a:gd name="T13" fmla="*/ 2147483647 h 27"/>
              <a:gd name="T14" fmla="*/ 2147483647 w 12"/>
              <a:gd name="T15" fmla="*/ 2147483647 h 27"/>
              <a:gd name="T16" fmla="*/ 2147483647 w 12"/>
              <a:gd name="T17" fmla="*/ 2147483647 h 27"/>
              <a:gd name="T18" fmla="*/ 2147483647 w 12"/>
              <a:gd name="T19" fmla="*/ 2147483647 h 27"/>
              <a:gd name="T20" fmla="*/ 2147483647 w 12"/>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7"/>
              <a:gd name="T35" fmla="*/ 12 w 12"/>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7">
                <a:moveTo>
                  <a:pt x="7" y="0"/>
                </a:moveTo>
                <a:lnTo>
                  <a:pt x="6" y="0"/>
                </a:lnTo>
                <a:lnTo>
                  <a:pt x="0" y="4"/>
                </a:lnTo>
                <a:lnTo>
                  <a:pt x="1" y="11"/>
                </a:lnTo>
                <a:lnTo>
                  <a:pt x="2" y="17"/>
                </a:lnTo>
                <a:lnTo>
                  <a:pt x="5" y="24"/>
                </a:lnTo>
                <a:lnTo>
                  <a:pt x="12" y="27"/>
                </a:lnTo>
                <a:lnTo>
                  <a:pt x="9" y="20"/>
                </a:lnTo>
                <a:lnTo>
                  <a:pt x="12" y="14"/>
                </a:lnTo>
                <a:lnTo>
                  <a:pt x="8" y="7"/>
                </a:lnTo>
                <a:lnTo>
                  <a:pt x="7"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4" name="Freeform 607"/>
          <p:cNvSpPr>
            <a:spLocks/>
          </p:cNvSpPr>
          <p:nvPr/>
        </p:nvSpPr>
        <p:spPr bwMode="auto">
          <a:xfrm>
            <a:off x="7918450" y="3484563"/>
            <a:ext cx="4763" cy="6350"/>
          </a:xfrm>
          <a:custGeom>
            <a:avLst/>
            <a:gdLst>
              <a:gd name="T0" fmla="*/ 2147483647 w 10"/>
              <a:gd name="T1" fmla="*/ 2147483647 h 13"/>
              <a:gd name="T2" fmla="*/ 2147483647 w 10"/>
              <a:gd name="T3" fmla="*/ 0 h 13"/>
              <a:gd name="T4" fmla="*/ 0 w 10"/>
              <a:gd name="T5" fmla="*/ 2147483647 h 13"/>
              <a:gd name="T6" fmla="*/ 2147483647 w 10"/>
              <a:gd name="T7" fmla="*/ 2147483647 h 13"/>
              <a:gd name="T8" fmla="*/ 2147483647 w 10"/>
              <a:gd name="T9" fmla="*/ 2147483647 h 13"/>
              <a:gd name="T10" fmla="*/ 2147483647 w 10"/>
              <a:gd name="T11" fmla="*/ 2147483647 h 13"/>
              <a:gd name="T12" fmla="*/ 2147483647 w 10"/>
              <a:gd name="T13" fmla="*/ 2147483647 h 13"/>
              <a:gd name="T14" fmla="*/ 0 60000 65536"/>
              <a:gd name="T15" fmla="*/ 0 60000 65536"/>
              <a:gd name="T16" fmla="*/ 0 60000 65536"/>
              <a:gd name="T17" fmla="*/ 0 60000 65536"/>
              <a:gd name="T18" fmla="*/ 0 60000 65536"/>
              <a:gd name="T19" fmla="*/ 0 60000 65536"/>
              <a:gd name="T20" fmla="*/ 0 60000 65536"/>
              <a:gd name="T21" fmla="*/ 0 w 10"/>
              <a:gd name="T22" fmla="*/ 0 h 13"/>
              <a:gd name="T23" fmla="*/ 10 w 1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3">
                <a:moveTo>
                  <a:pt x="9" y="3"/>
                </a:moveTo>
                <a:lnTo>
                  <a:pt x="5" y="0"/>
                </a:lnTo>
                <a:lnTo>
                  <a:pt x="0" y="1"/>
                </a:lnTo>
                <a:lnTo>
                  <a:pt x="1" y="7"/>
                </a:lnTo>
                <a:lnTo>
                  <a:pt x="3" y="13"/>
                </a:lnTo>
                <a:lnTo>
                  <a:pt x="10" y="11"/>
                </a:lnTo>
                <a:lnTo>
                  <a:pt x="9"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5" name="Freeform 608"/>
          <p:cNvSpPr>
            <a:spLocks/>
          </p:cNvSpPr>
          <p:nvPr/>
        </p:nvSpPr>
        <p:spPr bwMode="auto">
          <a:xfrm>
            <a:off x="7921625" y="3540125"/>
            <a:ext cx="7938" cy="6350"/>
          </a:xfrm>
          <a:custGeom>
            <a:avLst/>
            <a:gdLst>
              <a:gd name="T0" fmla="*/ 2147483647 w 18"/>
              <a:gd name="T1" fmla="*/ 2147483647 h 14"/>
              <a:gd name="T2" fmla="*/ 2147483647 w 18"/>
              <a:gd name="T3" fmla="*/ 2147483647 h 14"/>
              <a:gd name="T4" fmla="*/ 2147483647 w 18"/>
              <a:gd name="T5" fmla="*/ 2147483647 h 14"/>
              <a:gd name="T6" fmla="*/ 2147483647 w 18"/>
              <a:gd name="T7" fmla="*/ 2147483647 h 14"/>
              <a:gd name="T8" fmla="*/ 2147483647 w 18"/>
              <a:gd name="T9" fmla="*/ 2147483647 h 14"/>
              <a:gd name="T10" fmla="*/ 2147483647 w 18"/>
              <a:gd name="T11" fmla="*/ 2147483647 h 14"/>
              <a:gd name="T12" fmla="*/ 2147483647 w 18"/>
              <a:gd name="T13" fmla="*/ 2147483647 h 14"/>
              <a:gd name="T14" fmla="*/ 0 w 18"/>
              <a:gd name="T15" fmla="*/ 0 h 14"/>
              <a:gd name="T16" fmla="*/ 2147483647 w 18"/>
              <a:gd name="T17" fmla="*/ 214748364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4"/>
              <a:gd name="T29" fmla="*/ 18 w 18"/>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4">
                <a:moveTo>
                  <a:pt x="3" y="5"/>
                </a:moveTo>
                <a:lnTo>
                  <a:pt x="3" y="7"/>
                </a:lnTo>
                <a:lnTo>
                  <a:pt x="6" y="14"/>
                </a:lnTo>
                <a:lnTo>
                  <a:pt x="12" y="10"/>
                </a:lnTo>
                <a:lnTo>
                  <a:pt x="18" y="9"/>
                </a:lnTo>
                <a:lnTo>
                  <a:pt x="13" y="2"/>
                </a:lnTo>
                <a:lnTo>
                  <a:pt x="7" y="2"/>
                </a:lnTo>
                <a:lnTo>
                  <a:pt x="0" y="0"/>
                </a:lnTo>
                <a:lnTo>
                  <a:pt x="3"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6" name="Freeform 609"/>
          <p:cNvSpPr>
            <a:spLocks/>
          </p:cNvSpPr>
          <p:nvPr/>
        </p:nvSpPr>
        <p:spPr bwMode="auto">
          <a:xfrm>
            <a:off x="7929563" y="3525838"/>
            <a:ext cx="3175" cy="9525"/>
          </a:xfrm>
          <a:custGeom>
            <a:avLst/>
            <a:gdLst>
              <a:gd name="T0" fmla="*/ 2147483647 w 5"/>
              <a:gd name="T1" fmla="*/ 2147483647 h 17"/>
              <a:gd name="T2" fmla="*/ 0 w 5"/>
              <a:gd name="T3" fmla="*/ 0 h 17"/>
              <a:gd name="T4" fmla="*/ 0 w 5"/>
              <a:gd name="T5" fmla="*/ 2147483647 h 17"/>
              <a:gd name="T6" fmla="*/ 0 w 5"/>
              <a:gd name="T7" fmla="*/ 2147483647 h 17"/>
              <a:gd name="T8" fmla="*/ 2147483647 w 5"/>
              <a:gd name="T9" fmla="*/ 2147483647 h 17"/>
              <a:gd name="T10" fmla="*/ 2147483647 w 5"/>
              <a:gd name="T11" fmla="*/ 2147483647 h 17"/>
              <a:gd name="T12" fmla="*/ 2147483647 w 5"/>
              <a:gd name="T13" fmla="*/ 2147483647 h 17"/>
              <a:gd name="T14" fmla="*/ 0 60000 65536"/>
              <a:gd name="T15" fmla="*/ 0 60000 65536"/>
              <a:gd name="T16" fmla="*/ 0 60000 65536"/>
              <a:gd name="T17" fmla="*/ 0 60000 65536"/>
              <a:gd name="T18" fmla="*/ 0 60000 65536"/>
              <a:gd name="T19" fmla="*/ 0 60000 65536"/>
              <a:gd name="T20" fmla="*/ 0 60000 65536"/>
              <a:gd name="T21" fmla="*/ 0 w 5"/>
              <a:gd name="T22" fmla="*/ 0 h 17"/>
              <a:gd name="T23" fmla="*/ 5 w 5"/>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7">
                <a:moveTo>
                  <a:pt x="3" y="4"/>
                </a:moveTo>
                <a:lnTo>
                  <a:pt x="0" y="0"/>
                </a:lnTo>
                <a:lnTo>
                  <a:pt x="0" y="8"/>
                </a:lnTo>
                <a:lnTo>
                  <a:pt x="0" y="14"/>
                </a:lnTo>
                <a:lnTo>
                  <a:pt x="5" y="17"/>
                </a:lnTo>
                <a:lnTo>
                  <a:pt x="3" y="11"/>
                </a:lnTo>
                <a:lnTo>
                  <a:pt x="3" y="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7" name="Freeform 610"/>
          <p:cNvSpPr>
            <a:spLocks/>
          </p:cNvSpPr>
          <p:nvPr/>
        </p:nvSpPr>
        <p:spPr bwMode="auto">
          <a:xfrm>
            <a:off x="7932738" y="3778250"/>
            <a:ext cx="3175" cy="1588"/>
          </a:xfrm>
          <a:custGeom>
            <a:avLst/>
            <a:gdLst>
              <a:gd name="T0" fmla="*/ 2147483647 w 6"/>
              <a:gd name="T1" fmla="*/ 0 h 6"/>
              <a:gd name="T2" fmla="*/ 0 w 6"/>
              <a:gd name="T3" fmla="*/ 2147483647 h 6"/>
              <a:gd name="T4" fmla="*/ 2147483647 w 6"/>
              <a:gd name="T5" fmla="*/ 2147483647 h 6"/>
              <a:gd name="T6" fmla="*/ 2147483647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2" y="0"/>
                </a:moveTo>
                <a:lnTo>
                  <a:pt x="0" y="2"/>
                </a:lnTo>
                <a:lnTo>
                  <a:pt x="6" y="6"/>
                </a:lnTo>
                <a:lnTo>
                  <a:pt x="2"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8" name="Freeform 611"/>
          <p:cNvSpPr>
            <a:spLocks/>
          </p:cNvSpPr>
          <p:nvPr/>
        </p:nvSpPr>
        <p:spPr bwMode="auto">
          <a:xfrm>
            <a:off x="7939088" y="3517900"/>
            <a:ext cx="0" cy="6350"/>
          </a:xfrm>
          <a:custGeom>
            <a:avLst/>
            <a:gdLst>
              <a:gd name="T0" fmla="*/ 0 w 5"/>
              <a:gd name="T1" fmla="*/ 2147483647 h 14"/>
              <a:gd name="T2" fmla="*/ 0 w 5"/>
              <a:gd name="T3" fmla="*/ 0 h 14"/>
              <a:gd name="T4" fmla="*/ 0 w 5"/>
              <a:gd name="T5" fmla="*/ 2147483647 h 14"/>
              <a:gd name="T6" fmla="*/ 0 w 5"/>
              <a:gd name="T7" fmla="*/ 2147483647 h 14"/>
              <a:gd name="T8" fmla="*/ 0 w 5"/>
              <a:gd name="T9" fmla="*/ 2147483647 h 14"/>
              <a:gd name="T10" fmla="*/ 0 w 5"/>
              <a:gd name="T11" fmla="*/ 2147483647 h 14"/>
              <a:gd name="T12" fmla="*/ 0 60000 65536"/>
              <a:gd name="T13" fmla="*/ 0 60000 65536"/>
              <a:gd name="T14" fmla="*/ 0 60000 65536"/>
              <a:gd name="T15" fmla="*/ 0 60000 65536"/>
              <a:gd name="T16" fmla="*/ 0 60000 65536"/>
              <a:gd name="T17" fmla="*/ 0 60000 65536"/>
              <a:gd name="T18" fmla="*/ 0 w 5"/>
              <a:gd name="T19" fmla="*/ 0 h 14"/>
              <a:gd name="T20" fmla="*/ 0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5" y="2"/>
                </a:moveTo>
                <a:lnTo>
                  <a:pt x="1" y="0"/>
                </a:lnTo>
                <a:lnTo>
                  <a:pt x="0" y="7"/>
                </a:lnTo>
                <a:lnTo>
                  <a:pt x="0" y="14"/>
                </a:lnTo>
                <a:lnTo>
                  <a:pt x="5" y="9"/>
                </a:lnTo>
                <a:lnTo>
                  <a:pt x="5"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19" name="Freeform 612"/>
          <p:cNvSpPr>
            <a:spLocks/>
          </p:cNvSpPr>
          <p:nvPr/>
        </p:nvSpPr>
        <p:spPr bwMode="auto">
          <a:xfrm>
            <a:off x="7939088" y="3500438"/>
            <a:ext cx="3175" cy="3175"/>
          </a:xfrm>
          <a:custGeom>
            <a:avLst/>
            <a:gdLst>
              <a:gd name="T0" fmla="*/ 2147483647 w 10"/>
              <a:gd name="T1" fmla="*/ 0 h 7"/>
              <a:gd name="T2" fmla="*/ 0 w 10"/>
              <a:gd name="T3" fmla="*/ 0 h 7"/>
              <a:gd name="T4" fmla="*/ 2147483647 w 10"/>
              <a:gd name="T5" fmla="*/ 2147483647 h 7"/>
              <a:gd name="T6" fmla="*/ 2147483647 w 10"/>
              <a:gd name="T7" fmla="*/ 2147483647 h 7"/>
              <a:gd name="T8" fmla="*/ 2147483647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5" y="0"/>
                </a:moveTo>
                <a:lnTo>
                  <a:pt x="0" y="0"/>
                </a:lnTo>
                <a:lnTo>
                  <a:pt x="4" y="7"/>
                </a:lnTo>
                <a:lnTo>
                  <a:pt x="10" y="6"/>
                </a:lnTo>
                <a:lnTo>
                  <a:pt x="5"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0" name="Freeform 613"/>
          <p:cNvSpPr>
            <a:spLocks/>
          </p:cNvSpPr>
          <p:nvPr/>
        </p:nvSpPr>
        <p:spPr bwMode="auto">
          <a:xfrm>
            <a:off x="7940675" y="3495675"/>
            <a:ext cx="76200" cy="109538"/>
          </a:xfrm>
          <a:custGeom>
            <a:avLst/>
            <a:gdLst>
              <a:gd name="T0" fmla="*/ 2147483647 w 159"/>
              <a:gd name="T1" fmla="*/ 2147483647 h 232"/>
              <a:gd name="T2" fmla="*/ 2147483647 w 159"/>
              <a:gd name="T3" fmla="*/ 2147483647 h 232"/>
              <a:gd name="T4" fmla="*/ 2147483647 w 159"/>
              <a:gd name="T5" fmla="*/ 2147483647 h 232"/>
              <a:gd name="T6" fmla="*/ 2147483647 w 159"/>
              <a:gd name="T7" fmla="*/ 2147483647 h 232"/>
              <a:gd name="T8" fmla="*/ 2147483647 w 159"/>
              <a:gd name="T9" fmla="*/ 2147483647 h 232"/>
              <a:gd name="T10" fmla="*/ 2147483647 w 159"/>
              <a:gd name="T11" fmla="*/ 2147483647 h 232"/>
              <a:gd name="T12" fmla="*/ 2147483647 w 159"/>
              <a:gd name="T13" fmla="*/ 2147483647 h 232"/>
              <a:gd name="T14" fmla="*/ 2147483647 w 159"/>
              <a:gd name="T15" fmla="*/ 2147483647 h 232"/>
              <a:gd name="T16" fmla="*/ 2147483647 w 159"/>
              <a:gd name="T17" fmla="*/ 2147483647 h 232"/>
              <a:gd name="T18" fmla="*/ 2147483647 w 159"/>
              <a:gd name="T19" fmla="*/ 2147483647 h 232"/>
              <a:gd name="T20" fmla="*/ 2147483647 w 159"/>
              <a:gd name="T21" fmla="*/ 2147483647 h 232"/>
              <a:gd name="T22" fmla="*/ 2147483647 w 159"/>
              <a:gd name="T23" fmla="*/ 2147483647 h 232"/>
              <a:gd name="T24" fmla="*/ 2147483647 w 159"/>
              <a:gd name="T25" fmla="*/ 2147483647 h 232"/>
              <a:gd name="T26" fmla="*/ 2147483647 w 159"/>
              <a:gd name="T27" fmla="*/ 2147483647 h 232"/>
              <a:gd name="T28" fmla="*/ 2147483647 w 159"/>
              <a:gd name="T29" fmla="*/ 2147483647 h 232"/>
              <a:gd name="T30" fmla="*/ 2147483647 w 159"/>
              <a:gd name="T31" fmla="*/ 2147483647 h 232"/>
              <a:gd name="T32" fmla="*/ 2147483647 w 159"/>
              <a:gd name="T33" fmla="*/ 2147483647 h 232"/>
              <a:gd name="T34" fmla="*/ 2147483647 w 159"/>
              <a:gd name="T35" fmla="*/ 2147483647 h 232"/>
              <a:gd name="T36" fmla="*/ 2147483647 w 159"/>
              <a:gd name="T37" fmla="*/ 2147483647 h 232"/>
              <a:gd name="T38" fmla="*/ 2147483647 w 159"/>
              <a:gd name="T39" fmla="*/ 2147483647 h 232"/>
              <a:gd name="T40" fmla="*/ 2147483647 w 159"/>
              <a:gd name="T41" fmla="*/ 2147483647 h 232"/>
              <a:gd name="T42" fmla="*/ 2147483647 w 159"/>
              <a:gd name="T43" fmla="*/ 2147483647 h 232"/>
              <a:gd name="T44" fmla="*/ 2147483647 w 159"/>
              <a:gd name="T45" fmla="*/ 2147483647 h 232"/>
              <a:gd name="T46" fmla="*/ 2147483647 w 159"/>
              <a:gd name="T47" fmla="*/ 2147483647 h 232"/>
              <a:gd name="T48" fmla="*/ 2147483647 w 159"/>
              <a:gd name="T49" fmla="*/ 2147483647 h 232"/>
              <a:gd name="T50" fmla="*/ 2147483647 w 159"/>
              <a:gd name="T51" fmla="*/ 2147483647 h 232"/>
              <a:gd name="T52" fmla="*/ 2147483647 w 159"/>
              <a:gd name="T53" fmla="*/ 2147483647 h 232"/>
              <a:gd name="T54" fmla="*/ 2147483647 w 159"/>
              <a:gd name="T55" fmla="*/ 2147483647 h 232"/>
              <a:gd name="T56" fmla="*/ 2147483647 w 159"/>
              <a:gd name="T57" fmla="*/ 2147483647 h 232"/>
              <a:gd name="T58" fmla="*/ 2147483647 w 159"/>
              <a:gd name="T59" fmla="*/ 2147483647 h 232"/>
              <a:gd name="T60" fmla="*/ 2147483647 w 159"/>
              <a:gd name="T61" fmla="*/ 2147483647 h 232"/>
              <a:gd name="T62" fmla="*/ 2147483647 w 159"/>
              <a:gd name="T63" fmla="*/ 2147483647 h 232"/>
              <a:gd name="T64" fmla="*/ 2147483647 w 159"/>
              <a:gd name="T65" fmla="*/ 2147483647 h 232"/>
              <a:gd name="T66" fmla="*/ 2147483647 w 159"/>
              <a:gd name="T67" fmla="*/ 2147483647 h 232"/>
              <a:gd name="T68" fmla="*/ 2147483647 w 159"/>
              <a:gd name="T69" fmla="*/ 2147483647 h 232"/>
              <a:gd name="T70" fmla="*/ 2147483647 w 159"/>
              <a:gd name="T71" fmla="*/ 2147483647 h 232"/>
              <a:gd name="T72" fmla="*/ 2147483647 w 159"/>
              <a:gd name="T73" fmla="*/ 2147483647 h 232"/>
              <a:gd name="T74" fmla="*/ 2147483647 w 159"/>
              <a:gd name="T75" fmla="*/ 2147483647 h 232"/>
              <a:gd name="T76" fmla="*/ 2147483647 w 159"/>
              <a:gd name="T77" fmla="*/ 2147483647 h 232"/>
              <a:gd name="T78" fmla="*/ 2147483647 w 159"/>
              <a:gd name="T79" fmla="*/ 2147483647 h 232"/>
              <a:gd name="T80" fmla="*/ 2147483647 w 159"/>
              <a:gd name="T81" fmla="*/ 2147483647 h 232"/>
              <a:gd name="T82" fmla="*/ 2147483647 w 159"/>
              <a:gd name="T83" fmla="*/ 2147483647 h 232"/>
              <a:gd name="T84" fmla="*/ 2147483647 w 159"/>
              <a:gd name="T85" fmla="*/ 2147483647 h 232"/>
              <a:gd name="T86" fmla="*/ 2147483647 w 159"/>
              <a:gd name="T87" fmla="*/ 2147483647 h 232"/>
              <a:gd name="T88" fmla="*/ 2147483647 w 159"/>
              <a:gd name="T89" fmla="*/ 2147483647 h 232"/>
              <a:gd name="T90" fmla="*/ 2147483647 w 159"/>
              <a:gd name="T91" fmla="*/ 0 h 232"/>
              <a:gd name="T92" fmla="*/ 2147483647 w 159"/>
              <a:gd name="T93" fmla="*/ 2147483647 h 232"/>
              <a:gd name="T94" fmla="*/ 2147483647 w 159"/>
              <a:gd name="T95" fmla="*/ 2147483647 h 232"/>
              <a:gd name="T96" fmla="*/ 2147483647 w 159"/>
              <a:gd name="T97" fmla="*/ 2147483647 h 232"/>
              <a:gd name="T98" fmla="*/ 2147483647 w 159"/>
              <a:gd name="T99" fmla="*/ 2147483647 h 232"/>
              <a:gd name="T100" fmla="*/ 2147483647 w 159"/>
              <a:gd name="T101" fmla="*/ 2147483647 h 2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9"/>
              <a:gd name="T154" fmla="*/ 0 h 232"/>
              <a:gd name="T155" fmla="*/ 159 w 159"/>
              <a:gd name="T156" fmla="*/ 232 h 2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9" h="232">
                <a:moveTo>
                  <a:pt x="13" y="49"/>
                </a:moveTo>
                <a:lnTo>
                  <a:pt x="11" y="47"/>
                </a:lnTo>
                <a:lnTo>
                  <a:pt x="6" y="48"/>
                </a:lnTo>
                <a:lnTo>
                  <a:pt x="0" y="50"/>
                </a:lnTo>
                <a:lnTo>
                  <a:pt x="2" y="57"/>
                </a:lnTo>
                <a:lnTo>
                  <a:pt x="7" y="59"/>
                </a:lnTo>
                <a:lnTo>
                  <a:pt x="11" y="67"/>
                </a:lnTo>
                <a:lnTo>
                  <a:pt x="16" y="70"/>
                </a:lnTo>
                <a:lnTo>
                  <a:pt x="24" y="72"/>
                </a:lnTo>
                <a:lnTo>
                  <a:pt x="30" y="74"/>
                </a:lnTo>
                <a:lnTo>
                  <a:pt x="32" y="81"/>
                </a:lnTo>
                <a:lnTo>
                  <a:pt x="38" y="88"/>
                </a:lnTo>
                <a:lnTo>
                  <a:pt x="38" y="89"/>
                </a:lnTo>
                <a:lnTo>
                  <a:pt x="32" y="86"/>
                </a:lnTo>
                <a:lnTo>
                  <a:pt x="26" y="86"/>
                </a:lnTo>
                <a:lnTo>
                  <a:pt x="23" y="80"/>
                </a:lnTo>
                <a:lnTo>
                  <a:pt x="19" y="73"/>
                </a:lnTo>
                <a:lnTo>
                  <a:pt x="13" y="80"/>
                </a:lnTo>
                <a:lnTo>
                  <a:pt x="19" y="87"/>
                </a:lnTo>
                <a:lnTo>
                  <a:pt x="25" y="89"/>
                </a:lnTo>
                <a:lnTo>
                  <a:pt x="31" y="97"/>
                </a:lnTo>
                <a:lnTo>
                  <a:pt x="32" y="103"/>
                </a:lnTo>
                <a:lnTo>
                  <a:pt x="37" y="96"/>
                </a:lnTo>
                <a:lnTo>
                  <a:pt x="40" y="95"/>
                </a:lnTo>
                <a:lnTo>
                  <a:pt x="46" y="93"/>
                </a:lnTo>
                <a:lnTo>
                  <a:pt x="53" y="96"/>
                </a:lnTo>
                <a:lnTo>
                  <a:pt x="51" y="103"/>
                </a:lnTo>
                <a:lnTo>
                  <a:pt x="57" y="106"/>
                </a:lnTo>
                <a:lnTo>
                  <a:pt x="63" y="102"/>
                </a:lnTo>
                <a:lnTo>
                  <a:pt x="62" y="95"/>
                </a:lnTo>
                <a:lnTo>
                  <a:pt x="58" y="88"/>
                </a:lnTo>
                <a:lnTo>
                  <a:pt x="52" y="86"/>
                </a:lnTo>
                <a:lnTo>
                  <a:pt x="45" y="88"/>
                </a:lnTo>
                <a:lnTo>
                  <a:pt x="47" y="81"/>
                </a:lnTo>
                <a:lnTo>
                  <a:pt x="47" y="80"/>
                </a:lnTo>
                <a:lnTo>
                  <a:pt x="43" y="72"/>
                </a:lnTo>
                <a:lnTo>
                  <a:pt x="37" y="66"/>
                </a:lnTo>
                <a:lnTo>
                  <a:pt x="43" y="61"/>
                </a:lnTo>
                <a:lnTo>
                  <a:pt x="50" y="64"/>
                </a:lnTo>
                <a:lnTo>
                  <a:pt x="51" y="64"/>
                </a:lnTo>
                <a:lnTo>
                  <a:pt x="57" y="70"/>
                </a:lnTo>
                <a:lnTo>
                  <a:pt x="59" y="75"/>
                </a:lnTo>
                <a:lnTo>
                  <a:pt x="60" y="77"/>
                </a:lnTo>
                <a:lnTo>
                  <a:pt x="65" y="83"/>
                </a:lnTo>
                <a:lnTo>
                  <a:pt x="71" y="88"/>
                </a:lnTo>
                <a:lnTo>
                  <a:pt x="76" y="94"/>
                </a:lnTo>
                <a:lnTo>
                  <a:pt x="75" y="100"/>
                </a:lnTo>
                <a:lnTo>
                  <a:pt x="82" y="103"/>
                </a:lnTo>
                <a:lnTo>
                  <a:pt x="80" y="110"/>
                </a:lnTo>
                <a:lnTo>
                  <a:pt x="83" y="114"/>
                </a:lnTo>
                <a:lnTo>
                  <a:pt x="82" y="121"/>
                </a:lnTo>
                <a:lnTo>
                  <a:pt x="82" y="128"/>
                </a:lnTo>
                <a:lnTo>
                  <a:pt x="79" y="135"/>
                </a:lnTo>
                <a:lnTo>
                  <a:pt x="76" y="142"/>
                </a:lnTo>
                <a:lnTo>
                  <a:pt x="70" y="144"/>
                </a:lnTo>
                <a:lnTo>
                  <a:pt x="70" y="151"/>
                </a:lnTo>
                <a:lnTo>
                  <a:pt x="73" y="158"/>
                </a:lnTo>
                <a:lnTo>
                  <a:pt x="74" y="164"/>
                </a:lnTo>
                <a:lnTo>
                  <a:pt x="79" y="168"/>
                </a:lnTo>
                <a:lnTo>
                  <a:pt x="81" y="175"/>
                </a:lnTo>
                <a:lnTo>
                  <a:pt x="87" y="180"/>
                </a:lnTo>
                <a:lnTo>
                  <a:pt x="90" y="188"/>
                </a:lnTo>
                <a:lnTo>
                  <a:pt x="91" y="194"/>
                </a:lnTo>
                <a:lnTo>
                  <a:pt x="90" y="201"/>
                </a:lnTo>
                <a:lnTo>
                  <a:pt x="84" y="201"/>
                </a:lnTo>
                <a:lnTo>
                  <a:pt x="89" y="207"/>
                </a:lnTo>
                <a:lnTo>
                  <a:pt x="94" y="214"/>
                </a:lnTo>
                <a:lnTo>
                  <a:pt x="100" y="214"/>
                </a:lnTo>
                <a:lnTo>
                  <a:pt x="106" y="215"/>
                </a:lnTo>
                <a:lnTo>
                  <a:pt x="113" y="220"/>
                </a:lnTo>
                <a:lnTo>
                  <a:pt x="118" y="219"/>
                </a:lnTo>
                <a:lnTo>
                  <a:pt x="119" y="212"/>
                </a:lnTo>
                <a:lnTo>
                  <a:pt x="113" y="209"/>
                </a:lnTo>
                <a:lnTo>
                  <a:pt x="107" y="202"/>
                </a:lnTo>
                <a:lnTo>
                  <a:pt x="104" y="194"/>
                </a:lnTo>
                <a:lnTo>
                  <a:pt x="104" y="188"/>
                </a:lnTo>
                <a:lnTo>
                  <a:pt x="105" y="182"/>
                </a:lnTo>
                <a:lnTo>
                  <a:pt x="104" y="180"/>
                </a:lnTo>
                <a:lnTo>
                  <a:pt x="112" y="177"/>
                </a:lnTo>
                <a:lnTo>
                  <a:pt x="117" y="179"/>
                </a:lnTo>
                <a:lnTo>
                  <a:pt x="117" y="186"/>
                </a:lnTo>
                <a:lnTo>
                  <a:pt x="112" y="184"/>
                </a:lnTo>
                <a:lnTo>
                  <a:pt x="114" y="192"/>
                </a:lnTo>
                <a:lnTo>
                  <a:pt x="118" y="198"/>
                </a:lnTo>
                <a:lnTo>
                  <a:pt x="123" y="204"/>
                </a:lnTo>
                <a:lnTo>
                  <a:pt x="126" y="211"/>
                </a:lnTo>
                <a:lnTo>
                  <a:pt x="126" y="218"/>
                </a:lnTo>
                <a:lnTo>
                  <a:pt x="125" y="225"/>
                </a:lnTo>
                <a:lnTo>
                  <a:pt x="125" y="232"/>
                </a:lnTo>
                <a:lnTo>
                  <a:pt x="131" y="228"/>
                </a:lnTo>
                <a:lnTo>
                  <a:pt x="137" y="224"/>
                </a:lnTo>
                <a:lnTo>
                  <a:pt x="141" y="218"/>
                </a:lnTo>
                <a:lnTo>
                  <a:pt x="146" y="211"/>
                </a:lnTo>
                <a:lnTo>
                  <a:pt x="141" y="206"/>
                </a:lnTo>
                <a:lnTo>
                  <a:pt x="137" y="200"/>
                </a:lnTo>
                <a:lnTo>
                  <a:pt x="143" y="196"/>
                </a:lnTo>
                <a:lnTo>
                  <a:pt x="155" y="202"/>
                </a:lnTo>
                <a:lnTo>
                  <a:pt x="156" y="195"/>
                </a:lnTo>
                <a:lnTo>
                  <a:pt x="155" y="188"/>
                </a:lnTo>
                <a:lnTo>
                  <a:pt x="156" y="183"/>
                </a:lnTo>
                <a:lnTo>
                  <a:pt x="155" y="177"/>
                </a:lnTo>
                <a:lnTo>
                  <a:pt x="155" y="170"/>
                </a:lnTo>
                <a:lnTo>
                  <a:pt x="150" y="163"/>
                </a:lnTo>
                <a:lnTo>
                  <a:pt x="150" y="148"/>
                </a:lnTo>
                <a:lnTo>
                  <a:pt x="148" y="142"/>
                </a:lnTo>
                <a:lnTo>
                  <a:pt x="149" y="136"/>
                </a:lnTo>
                <a:lnTo>
                  <a:pt x="148" y="128"/>
                </a:lnTo>
                <a:lnTo>
                  <a:pt x="149" y="122"/>
                </a:lnTo>
                <a:lnTo>
                  <a:pt x="151" y="115"/>
                </a:lnTo>
                <a:lnTo>
                  <a:pt x="147" y="107"/>
                </a:lnTo>
                <a:lnTo>
                  <a:pt x="151" y="102"/>
                </a:lnTo>
                <a:lnTo>
                  <a:pt x="153" y="96"/>
                </a:lnTo>
                <a:lnTo>
                  <a:pt x="159" y="89"/>
                </a:lnTo>
                <a:lnTo>
                  <a:pt x="155" y="82"/>
                </a:lnTo>
                <a:lnTo>
                  <a:pt x="149" y="78"/>
                </a:lnTo>
                <a:lnTo>
                  <a:pt x="153" y="71"/>
                </a:lnTo>
                <a:lnTo>
                  <a:pt x="148" y="71"/>
                </a:lnTo>
                <a:lnTo>
                  <a:pt x="141" y="66"/>
                </a:lnTo>
                <a:lnTo>
                  <a:pt x="141" y="59"/>
                </a:lnTo>
                <a:lnTo>
                  <a:pt x="133" y="57"/>
                </a:lnTo>
                <a:lnTo>
                  <a:pt x="128" y="55"/>
                </a:lnTo>
                <a:lnTo>
                  <a:pt x="122" y="55"/>
                </a:lnTo>
                <a:lnTo>
                  <a:pt x="116" y="50"/>
                </a:lnTo>
                <a:lnTo>
                  <a:pt x="122" y="46"/>
                </a:lnTo>
                <a:lnTo>
                  <a:pt x="125" y="39"/>
                </a:lnTo>
                <a:lnTo>
                  <a:pt x="123" y="32"/>
                </a:lnTo>
                <a:lnTo>
                  <a:pt x="118" y="25"/>
                </a:lnTo>
                <a:lnTo>
                  <a:pt x="112" y="22"/>
                </a:lnTo>
                <a:lnTo>
                  <a:pt x="105" y="24"/>
                </a:lnTo>
                <a:lnTo>
                  <a:pt x="99" y="30"/>
                </a:lnTo>
                <a:lnTo>
                  <a:pt x="93" y="29"/>
                </a:lnTo>
                <a:lnTo>
                  <a:pt x="89" y="27"/>
                </a:lnTo>
                <a:lnTo>
                  <a:pt x="83" y="26"/>
                </a:lnTo>
                <a:lnTo>
                  <a:pt x="76" y="21"/>
                </a:lnTo>
                <a:lnTo>
                  <a:pt x="72" y="14"/>
                </a:lnTo>
                <a:lnTo>
                  <a:pt x="68" y="7"/>
                </a:lnTo>
                <a:lnTo>
                  <a:pt x="68" y="1"/>
                </a:lnTo>
                <a:lnTo>
                  <a:pt x="66" y="0"/>
                </a:lnTo>
                <a:lnTo>
                  <a:pt x="65" y="2"/>
                </a:lnTo>
                <a:lnTo>
                  <a:pt x="59" y="2"/>
                </a:lnTo>
                <a:lnTo>
                  <a:pt x="52" y="2"/>
                </a:lnTo>
                <a:lnTo>
                  <a:pt x="46" y="6"/>
                </a:lnTo>
                <a:lnTo>
                  <a:pt x="40" y="8"/>
                </a:lnTo>
                <a:lnTo>
                  <a:pt x="41" y="15"/>
                </a:lnTo>
                <a:lnTo>
                  <a:pt x="38" y="22"/>
                </a:lnTo>
                <a:lnTo>
                  <a:pt x="39" y="29"/>
                </a:lnTo>
                <a:lnTo>
                  <a:pt x="34" y="27"/>
                </a:lnTo>
                <a:lnTo>
                  <a:pt x="28" y="25"/>
                </a:lnTo>
                <a:lnTo>
                  <a:pt x="26" y="32"/>
                </a:lnTo>
                <a:lnTo>
                  <a:pt x="24" y="39"/>
                </a:lnTo>
                <a:lnTo>
                  <a:pt x="22" y="40"/>
                </a:lnTo>
                <a:lnTo>
                  <a:pt x="17" y="34"/>
                </a:lnTo>
                <a:lnTo>
                  <a:pt x="11" y="35"/>
                </a:lnTo>
                <a:lnTo>
                  <a:pt x="12" y="42"/>
                </a:lnTo>
                <a:lnTo>
                  <a:pt x="13" y="4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1" name="Freeform 614"/>
          <p:cNvSpPr>
            <a:spLocks/>
          </p:cNvSpPr>
          <p:nvPr/>
        </p:nvSpPr>
        <p:spPr bwMode="auto">
          <a:xfrm>
            <a:off x="7961313" y="3760788"/>
            <a:ext cx="15875" cy="28575"/>
          </a:xfrm>
          <a:custGeom>
            <a:avLst/>
            <a:gdLst>
              <a:gd name="T0" fmla="*/ 2147483647 w 32"/>
              <a:gd name="T1" fmla="*/ 2147483647 h 59"/>
              <a:gd name="T2" fmla="*/ 2147483647 w 32"/>
              <a:gd name="T3" fmla="*/ 2147483647 h 59"/>
              <a:gd name="T4" fmla="*/ 2147483647 w 32"/>
              <a:gd name="T5" fmla="*/ 2147483647 h 59"/>
              <a:gd name="T6" fmla="*/ 2147483647 w 32"/>
              <a:gd name="T7" fmla="*/ 2147483647 h 59"/>
              <a:gd name="T8" fmla="*/ 2147483647 w 32"/>
              <a:gd name="T9" fmla="*/ 2147483647 h 59"/>
              <a:gd name="T10" fmla="*/ 2147483647 w 32"/>
              <a:gd name="T11" fmla="*/ 2147483647 h 59"/>
              <a:gd name="T12" fmla="*/ 2147483647 w 32"/>
              <a:gd name="T13" fmla="*/ 2147483647 h 59"/>
              <a:gd name="T14" fmla="*/ 2147483647 w 32"/>
              <a:gd name="T15" fmla="*/ 2147483647 h 59"/>
              <a:gd name="T16" fmla="*/ 2147483647 w 32"/>
              <a:gd name="T17" fmla="*/ 2147483647 h 59"/>
              <a:gd name="T18" fmla="*/ 2147483647 w 32"/>
              <a:gd name="T19" fmla="*/ 2147483647 h 59"/>
              <a:gd name="T20" fmla="*/ 2147483647 w 32"/>
              <a:gd name="T21" fmla="*/ 0 h 59"/>
              <a:gd name="T22" fmla="*/ 2147483647 w 32"/>
              <a:gd name="T23" fmla="*/ 2147483647 h 59"/>
              <a:gd name="T24" fmla="*/ 2147483647 w 32"/>
              <a:gd name="T25" fmla="*/ 2147483647 h 59"/>
              <a:gd name="T26" fmla="*/ 2147483647 w 32"/>
              <a:gd name="T27" fmla="*/ 2147483647 h 59"/>
              <a:gd name="T28" fmla="*/ 2147483647 w 32"/>
              <a:gd name="T29" fmla="*/ 2147483647 h 59"/>
              <a:gd name="T30" fmla="*/ 2147483647 w 32"/>
              <a:gd name="T31" fmla="*/ 2147483647 h 59"/>
              <a:gd name="T32" fmla="*/ 2147483647 w 32"/>
              <a:gd name="T33" fmla="*/ 2147483647 h 59"/>
              <a:gd name="T34" fmla="*/ 2147483647 w 32"/>
              <a:gd name="T35" fmla="*/ 2147483647 h 59"/>
              <a:gd name="T36" fmla="*/ 2147483647 w 32"/>
              <a:gd name="T37" fmla="*/ 2147483647 h 59"/>
              <a:gd name="T38" fmla="*/ 2147483647 w 32"/>
              <a:gd name="T39" fmla="*/ 2147483647 h 59"/>
              <a:gd name="T40" fmla="*/ 0 w 32"/>
              <a:gd name="T41" fmla="*/ 2147483647 h 59"/>
              <a:gd name="T42" fmla="*/ 2147483647 w 32"/>
              <a:gd name="T43" fmla="*/ 2147483647 h 59"/>
              <a:gd name="T44" fmla="*/ 2147483647 w 32"/>
              <a:gd name="T45" fmla="*/ 2147483647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59"/>
              <a:gd name="T71" fmla="*/ 32 w 32"/>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59">
                <a:moveTo>
                  <a:pt x="4" y="59"/>
                </a:moveTo>
                <a:lnTo>
                  <a:pt x="11" y="55"/>
                </a:lnTo>
                <a:lnTo>
                  <a:pt x="8" y="48"/>
                </a:lnTo>
                <a:lnTo>
                  <a:pt x="10" y="41"/>
                </a:lnTo>
                <a:lnTo>
                  <a:pt x="11" y="34"/>
                </a:lnTo>
                <a:lnTo>
                  <a:pt x="16" y="27"/>
                </a:lnTo>
                <a:lnTo>
                  <a:pt x="22" y="23"/>
                </a:lnTo>
                <a:lnTo>
                  <a:pt x="24" y="16"/>
                </a:lnTo>
                <a:lnTo>
                  <a:pt x="30" y="14"/>
                </a:lnTo>
                <a:lnTo>
                  <a:pt x="32" y="7"/>
                </a:lnTo>
                <a:lnTo>
                  <a:pt x="30" y="0"/>
                </a:lnTo>
                <a:lnTo>
                  <a:pt x="24" y="2"/>
                </a:lnTo>
                <a:lnTo>
                  <a:pt x="20" y="10"/>
                </a:lnTo>
                <a:lnTo>
                  <a:pt x="14" y="15"/>
                </a:lnTo>
                <a:lnTo>
                  <a:pt x="9" y="10"/>
                </a:lnTo>
                <a:lnTo>
                  <a:pt x="10" y="18"/>
                </a:lnTo>
                <a:lnTo>
                  <a:pt x="11" y="24"/>
                </a:lnTo>
                <a:lnTo>
                  <a:pt x="5" y="31"/>
                </a:lnTo>
                <a:lnTo>
                  <a:pt x="2" y="36"/>
                </a:lnTo>
                <a:lnTo>
                  <a:pt x="4" y="43"/>
                </a:lnTo>
                <a:lnTo>
                  <a:pt x="0" y="50"/>
                </a:lnTo>
                <a:lnTo>
                  <a:pt x="3" y="57"/>
                </a:lnTo>
                <a:lnTo>
                  <a:pt x="4" y="5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2" name="Freeform 615"/>
          <p:cNvSpPr>
            <a:spLocks/>
          </p:cNvSpPr>
          <p:nvPr/>
        </p:nvSpPr>
        <p:spPr bwMode="auto">
          <a:xfrm>
            <a:off x="7964488" y="3549650"/>
            <a:ext cx="6350" cy="12700"/>
          </a:xfrm>
          <a:custGeom>
            <a:avLst/>
            <a:gdLst>
              <a:gd name="T0" fmla="*/ 2147483647 w 15"/>
              <a:gd name="T1" fmla="*/ 2147483647 h 27"/>
              <a:gd name="T2" fmla="*/ 2147483647 w 15"/>
              <a:gd name="T3" fmla="*/ 2147483647 h 27"/>
              <a:gd name="T4" fmla="*/ 2147483647 w 15"/>
              <a:gd name="T5" fmla="*/ 2147483647 h 27"/>
              <a:gd name="T6" fmla="*/ 2147483647 w 15"/>
              <a:gd name="T7" fmla="*/ 2147483647 h 27"/>
              <a:gd name="T8" fmla="*/ 2147483647 w 15"/>
              <a:gd name="T9" fmla="*/ 2147483647 h 27"/>
              <a:gd name="T10" fmla="*/ 2147483647 w 15"/>
              <a:gd name="T11" fmla="*/ 2147483647 h 27"/>
              <a:gd name="T12" fmla="*/ 2147483647 w 15"/>
              <a:gd name="T13" fmla="*/ 2147483647 h 27"/>
              <a:gd name="T14" fmla="*/ 2147483647 w 15"/>
              <a:gd name="T15" fmla="*/ 2147483647 h 27"/>
              <a:gd name="T16" fmla="*/ 2147483647 w 15"/>
              <a:gd name="T17" fmla="*/ 2147483647 h 27"/>
              <a:gd name="T18" fmla="*/ 2147483647 w 15"/>
              <a:gd name="T19" fmla="*/ 2147483647 h 27"/>
              <a:gd name="T20" fmla="*/ 2147483647 w 15"/>
              <a:gd name="T21" fmla="*/ 2147483647 h 27"/>
              <a:gd name="T22" fmla="*/ 2147483647 w 15"/>
              <a:gd name="T23" fmla="*/ 0 h 27"/>
              <a:gd name="T24" fmla="*/ 0 w 15"/>
              <a:gd name="T25" fmla="*/ 2147483647 h 27"/>
              <a:gd name="T26" fmla="*/ 2147483647 w 15"/>
              <a:gd name="T27" fmla="*/ 2147483647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27"/>
              <a:gd name="T44" fmla="*/ 15 w 15"/>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27">
                <a:moveTo>
                  <a:pt x="2" y="8"/>
                </a:moveTo>
                <a:lnTo>
                  <a:pt x="2" y="11"/>
                </a:lnTo>
                <a:lnTo>
                  <a:pt x="5" y="17"/>
                </a:lnTo>
                <a:lnTo>
                  <a:pt x="6" y="19"/>
                </a:lnTo>
                <a:lnTo>
                  <a:pt x="7" y="23"/>
                </a:lnTo>
                <a:lnTo>
                  <a:pt x="8" y="25"/>
                </a:lnTo>
                <a:lnTo>
                  <a:pt x="8" y="27"/>
                </a:lnTo>
                <a:lnTo>
                  <a:pt x="11" y="25"/>
                </a:lnTo>
                <a:lnTo>
                  <a:pt x="14" y="18"/>
                </a:lnTo>
                <a:lnTo>
                  <a:pt x="15" y="11"/>
                </a:lnTo>
                <a:lnTo>
                  <a:pt x="13" y="4"/>
                </a:lnTo>
                <a:lnTo>
                  <a:pt x="7" y="0"/>
                </a:lnTo>
                <a:lnTo>
                  <a:pt x="0" y="1"/>
                </a:lnTo>
                <a:lnTo>
                  <a:pt x="2" y="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3" name="Freeform 616"/>
          <p:cNvSpPr>
            <a:spLocks/>
          </p:cNvSpPr>
          <p:nvPr/>
        </p:nvSpPr>
        <p:spPr bwMode="auto">
          <a:xfrm>
            <a:off x="7964488" y="3576638"/>
            <a:ext cx="1587" cy="3175"/>
          </a:xfrm>
          <a:custGeom>
            <a:avLst/>
            <a:gdLst>
              <a:gd name="T0" fmla="*/ 0 w 4"/>
              <a:gd name="T1" fmla="*/ 2147483647 h 6"/>
              <a:gd name="T2" fmla="*/ 2147483647 w 4"/>
              <a:gd name="T3" fmla="*/ 2147483647 h 6"/>
              <a:gd name="T4" fmla="*/ 2147483647 w 4"/>
              <a:gd name="T5" fmla="*/ 0 h 6"/>
              <a:gd name="T6" fmla="*/ 0 w 4"/>
              <a:gd name="T7" fmla="*/ 2147483647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4" y="6"/>
                </a:lnTo>
                <a:lnTo>
                  <a:pt x="3" y="0"/>
                </a:lnTo>
                <a:lnTo>
                  <a:pt x="0"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4" name="Freeform 617"/>
          <p:cNvSpPr>
            <a:spLocks/>
          </p:cNvSpPr>
          <p:nvPr/>
        </p:nvSpPr>
        <p:spPr bwMode="auto">
          <a:xfrm>
            <a:off x="7964488" y="3216275"/>
            <a:ext cx="261937" cy="300038"/>
          </a:xfrm>
          <a:custGeom>
            <a:avLst/>
            <a:gdLst>
              <a:gd name="T0" fmla="*/ 2147483647 w 551"/>
              <a:gd name="T1" fmla="*/ 2147483647 h 635"/>
              <a:gd name="T2" fmla="*/ 2147483647 w 551"/>
              <a:gd name="T3" fmla="*/ 2147483647 h 635"/>
              <a:gd name="T4" fmla="*/ 2147483647 w 551"/>
              <a:gd name="T5" fmla="*/ 2147483647 h 635"/>
              <a:gd name="T6" fmla="*/ 2147483647 w 551"/>
              <a:gd name="T7" fmla="*/ 2147483647 h 635"/>
              <a:gd name="T8" fmla="*/ 2147483647 w 551"/>
              <a:gd name="T9" fmla="*/ 2147483647 h 635"/>
              <a:gd name="T10" fmla="*/ 2147483647 w 551"/>
              <a:gd name="T11" fmla="*/ 2147483647 h 635"/>
              <a:gd name="T12" fmla="*/ 2147483647 w 551"/>
              <a:gd name="T13" fmla="*/ 2147483647 h 635"/>
              <a:gd name="T14" fmla="*/ 2147483647 w 551"/>
              <a:gd name="T15" fmla="*/ 2147483647 h 635"/>
              <a:gd name="T16" fmla="*/ 2147483647 w 551"/>
              <a:gd name="T17" fmla="*/ 2147483647 h 635"/>
              <a:gd name="T18" fmla="*/ 2147483647 w 551"/>
              <a:gd name="T19" fmla="*/ 2147483647 h 635"/>
              <a:gd name="T20" fmla="*/ 2147483647 w 551"/>
              <a:gd name="T21" fmla="*/ 2147483647 h 635"/>
              <a:gd name="T22" fmla="*/ 2147483647 w 551"/>
              <a:gd name="T23" fmla="*/ 2147483647 h 635"/>
              <a:gd name="T24" fmla="*/ 2147483647 w 551"/>
              <a:gd name="T25" fmla="*/ 2147483647 h 635"/>
              <a:gd name="T26" fmla="*/ 2147483647 w 551"/>
              <a:gd name="T27" fmla="*/ 2147483647 h 635"/>
              <a:gd name="T28" fmla="*/ 2147483647 w 551"/>
              <a:gd name="T29" fmla="*/ 2147483647 h 635"/>
              <a:gd name="T30" fmla="*/ 2147483647 w 551"/>
              <a:gd name="T31" fmla="*/ 2147483647 h 635"/>
              <a:gd name="T32" fmla="*/ 2147483647 w 551"/>
              <a:gd name="T33" fmla="*/ 2147483647 h 635"/>
              <a:gd name="T34" fmla="*/ 2147483647 w 551"/>
              <a:gd name="T35" fmla="*/ 2147483647 h 635"/>
              <a:gd name="T36" fmla="*/ 2147483647 w 551"/>
              <a:gd name="T37" fmla="*/ 2147483647 h 635"/>
              <a:gd name="T38" fmla="*/ 2147483647 w 551"/>
              <a:gd name="T39" fmla="*/ 2147483647 h 635"/>
              <a:gd name="T40" fmla="*/ 2147483647 w 551"/>
              <a:gd name="T41" fmla="*/ 2147483647 h 635"/>
              <a:gd name="T42" fmla="*/ 2147483647 w 551"/>
              <a:gd name="T43" fmla="*/ 2147483647 h 635"/>
              <a:gd name="T44" fmla="*/ 2147483647 w 551"/>
              <a:gd name="T45" fmla="*/ 2147483647 h 635"/>
              <a:gd name="T46" fmla="*/ 2147483647 w 551"/>
              <a:gd name="T47" fmla="*/ 2147483647 h 635"/>
              <a:gd name="T48" fmla="*/ 2147483647 w 551"/>
              <a:gd name="T49" fmla="*/ 2147483647 h 635"/>
              <a:gd name="T50" fmla="*/ 2147483647 w 551"/>
              <a:gd name="T51" fmla="*/ 2147483647 h 635"/>
              <a:gd name="T52" fmla="*/ 2147483647 w 551"/>
              <a:gd name="T53" fmla="*/ 2147483647 h 635"/>
              <a:gd name="T54" fmla="*/ 2147483647 w 551"/>
              <a:gd name="T55" fmla="*/ 2147483647 h 635"/>
              <a:gd name="T56" fmla="*/ 2147483647 w 551"/>
              <a:gd name="T57" fmla="*/ 2147483647 h 635"/>
              <a:gd name="T58" fmla="*/ 2147483647 w 551"/>
              <a:gd name="T59" fmla="*/ 2147483647 h 635"/>
              <a:gd name="T60" fmla="*/ 2147483647 w 551"/>
              <a:gd name="T61" fmla="*/ 2147483647 h 635"/>
              <a:gd name="T62" fmla="*/ 2147483647 w 551"/>
              <a:gd name="T63" fmla="*/ 2147483647 h 635"/>
              <a:gd name="T64" fmla="*/ 2147483647 w 551"/>
              <a:gd name="T65" fmla="*/ 2147483647 h 635"/>
              <a:gd name="T66" fmla="*/ 2147483647 w 551"/>
              <a:gd name="T67" fmla="*/ 2147483647 h 635"/>
              <a:gd name="T68" fmla="*/ 2147483647 w 551"/>
              <a:gd name="T69" fmla="*/ 2147483647 h 635"/>
              <a:gd name="T70" fmla="*/ 2147483647 w 551"/>
              <a:gd name="T71" fmla="*/ 2147483647 h 635"/>
              <a:gd name="T72" fmla="*/ 2147483647 w 551"/>
              <a:gd name="T73" fmla="*/ 2147483647 h 635"/>
              <a:gd name="T74" fmla="*/ 2147483647 w 551"/>
              <a:gd name="T75" fmla="*/ 2147483647 h 635"/>
              <a:gd name="T76" fmla="*/ 2147483647 w 551"/>
              <a:gd name="T77" fmla="*/ 2147483647 h 635"/>
              <a:gd name="T78" fmla="*/ 2147483647 w 551"/>
              <a:gd name="T79" fmla="*/ 2147483647 h 635"/>
              <a:gd name="T80" fmla="*/ 2147483647 w 551"/>
              <a:gd name="T81" fmla="*/ 2147483647 h 635"/>
              <a:gd name="T82" fmla="*/ 2147483647 w 551"/>
              <a:gd name="T83" fmla="*/ 2147483647 h 635"/>
              <a:gd name="T84" fmla="*/ 2147483647 w 551"/>
              <a:gd name="T85" fmla="*/ 2147483647 h 635"/>
              <a:gd name="T86" fmla="*/ 2147483647 w 551"/>
              <a:gd name="T87" fmla="*/ 2147483647 h 635"/>
              <a:gd name="T88" fmla="*/ 2147483647 w 551"/>
              <a:gd name="T89" fmla="*/ 2147483647 h 635"/>
              <a:gd name="T90" fmla="*/ 2147483647 w 551"/>
              <a:gd name="T91" fmla="*/ 2147483647 h 635"/>
              <a:gd name="T92" fmla="*/ 2147483647 w 551"/>
              <a:gd name="T93" fmla="*/ 2147483647 h 635"/>
              <a:gd name="T94" fmla="*/ 2147483647 w 551"/>
              <a:gd name="T95" fmla="*/ 2147483647 h 635"/>
              <a:gd name="T96" fmla="*/ 2147483647 w 551"/>
              <a:gd name="T97" fmla="*/ 2147483647 h 635"/>
              <a:gd name="T98" fmla="*/ 2147483647 w 551"/>
              <a:gd name="T99" fmla="*/ 2147483647 h 635"/>
              <a:gd name="T100" fmla="*/ 2147483647 w 551"/>
              <a:gd name="T101" fmla="*/ 2147483647 h 635"/>
              <a:gd name="T102" fmla="*/ 2147483647 w 551"/>
              <a:gd name="T103" fmla="*/ 2147483647 h 635"/>
              <a:gd name="T104" fmla="*/ 2147483647 w 551"/>
              <a:gd name="T105" fmla="*/ 2147483647 h 635"/>
              <a:gd name="T106" fmla="*/ 2147483647 w 551"/>
              <a:gd name="T107" fmla="*/ 2147483647 h 635"/>
              <a:gd name="T108" fmla="*/ 2147483647 w 551"/>
              <a:gd name="T109" fmla="*/ 2147483647 h 635"/>
              <a:gd name="T110" fmla="*/ 2147483647 w 551"/>
              <a:gd name="T111" fmla="*/ 2147483647 h 635"/>
              <a:gd name="T112" fmla="*/ 2147483647 w 551"/>
              <a:gd name="T113" fmla="*/ 2147483647 h 635"/>
              <a:gd name="T114" fmla="*/ 2147483647 w 551"/>
              <a:gd name="T115" fmla="*/ 2147483647 h 635"/>
              <a:gd name="T116" fmla="*/ 2147483647 w 551"/>
              <a:gd name="T117" fmla="*/ 2147483647 h 6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51"/>
              <a:gd name="T178" fmla="*/ 0 h 635"/>
              <a:gd name="T179" fmla="*/ 551 w 551"/>
              <a:gd name="T180" fmla="*/ 635 h 6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51" h="635">
                <a:moveTo>
                  <a:pt x="12" y="596"/>
                </a:moveTo>
                <a:lnTo>
                  <a:pt x="14" y="593"/>
                </a:lnTo>
                <a:lnTo>
                  <a:pt x="15" y="588"/>
                </a:lnTo>
                <a:lnTo>
                  <a:pt x="20" y="588"/>
                </a:lnTo>
                <a:lnTo>
                  <a:pt x="28" y="595"/>
                </a:lnTo>
                <a:lnTo>
                  <a:pt x="34" y="595"/>
                </a:lnTo>
                <a:lnTo>
                  <a:pt x="40" y="592"/>
                </a:lnTo>
                <a:lnTo>
                  <a:pt x="46" y="591"/>
                </a:lnTo>
                <a:lnTo>
                  <a:pt x="51" y="588"/>
                </a:lnTo>
                <a:lnTo>
                  <a:pt x="58" y="586"/>
                </a:lnTo>
                <a:lnTo>
                  <a:pt x="65" y="592"/>
                </a:lnTo>
                <a:lnTo>
                  <a:pt x="70" y="593"/>
                </a:lnTo>
                <a:lnTo>
                  <a:pt x="76" y="597"/>
                </a:lnTo>
                <a:lnTo>
                  <a:pt x="82" y="600"/>
                </a:lnTo>
                <a:lnTo>
                  <a:pt x="89" y="602"/>
                </a:lnTo>
                <a:lnTo>
                  <a:pt x="84" y="595"/>
                </a:lnTo>
                <a:lnTo>
                  <a:pt x="86" y="588"/>
                </a:lnTo>
                <a:lnTo>
                  <a:pt x="84" y="581"/>
                </a:lnTo>
                <a:lnTo>
                  <a:pt x="82" y="575"/>
                </a:lnTo>
                <a:lnTo>
                  <a:pt x="81" y="571"/>
                </a:lnTo>
                <a:lnTo>
                  <a:pt x="84" y="565"/>
                </a:lnTo>
                <a:lnTo>
                  <a:pt x="90" y="562"/>
                </a:lnTo>
                <a:lnTo>
                  <a:pt x="96" y="567"/>
                </a:lnTo>
                <a:lnTo>
                  <a:pt x="102" y="573"/>
                </a:lnTo>
                <a:lnTo>
                  <a:pt x="110" y="573"/>
                </a:lnTo>
                <a:lnTo>
                  <a:pt x="114" y="565"/>
                </a:lnTo>
                <a:lnTo>
                  <a:pt x="126" y="564"/>
                </a:lnTo>
                <a:lnTo>
                  <a:pt x="132" y="560"/>
                </a:lnTo>
                <a:lnTo>
                  <a:pt x="133" y="565"/>
                </a:lnTo>
                <a:lnTo>
                  <a:pt x="136" y="567"/>
                </a:lnTo>
                <a:lnTo>
                  <a:pt x="137" y="565"/>
                </a:lnTo>
                <a:lnTo>
                  <a:pt x="137" y="558"/>
                </a:lnTo>
                <a:lnTo>
                  <a:pt x="140" y="560"/>
                </a:lnTo>
                <a:lnTo>
                  <a:pt x="145" y="560"/>
                </a:lnTo>
                <a:lnTo>
                  <a:pt x="148" y="553"/>
                </a:lnTo>
                <a:lnTo>
                  <a:pt x="153" y="554"/>
                </a:lnTo>
                <a:lnTo>
                  <a:pt x="159" y="550"/>
                </a:lnTo>
                <a:lnTo>
                  <a:pt x="165" y="551"/>
                </a:lnTo>
                <a:lnTo>
                  <a:pt x="171" y="553"/>
                </a:lnTo>
                <a:lnTo>
                  <a:pt x="178" y="551"/>
                </a:lnTo>
                <a:lnTo>
                  <a:pt x="178" y="550"/>
                </a:lnTo>
                <a:lnTo>
                  <a:pt x="180" y="544"/>
                </a:lnTo>
                <a:lnTo>
                  <a:pt x="172" y="544"/>
                </a:lnTo>
                <a:lnTo>
                  <a:pt x="180" y="542"/>
                </a:lnTo>
                <a:lnTo>
                  <a:pt x="185" y="540"/>
                </a:lnTo>
                <a:lnTo>
                  <a:pt x="190" y="534"/>
                </a:lnTo>
                <a:lnTo>
                  <a:pt x="191" y="534"/>
                </a:lnTo>
                <a:lnTo>
                  <a:pt x="192" y="535"/>
                </a:lnTo>
                <a:lnTo>
                  <a:pt x="194" y="534"/>
                </a:lnTo>
                <a:lnTo>
                  <a:pt x="196" y="532"/>
                </a:lnTo>
                <a:lnTo>
                  <a:pt x="202" y="530"/>
                </a:lnTo>
                <a:lnTo>
                  <a:pt x="209" y="529"/>
                </a:lnTo>
                <a:lnTo>
                  <a:pt x="215" y="529"/>
                </a:lnTo>
                <a:lnTo>
                  <a:pt x="222" y="532"/>
                </a:lnTo>
                <a:lnTo>
                  <a:pt x="227" y="536"/>
                </a:lnTo>
                <a:lnTo>
                  <a:pt x="233" y="540"/>
                </a:lnTo>
                <a:lnTo>
                  <a:pt x="240" y="540"/>
                </a:lnTo>
                <a:lnTo>
                  <a:pt x="246" y="537"/>
                </a:lnTo>
                <a:lnTo>
                  <a:pt x="253" y="532"/>
                </a:lnTo>
                <a:lnTo>
                  <a:pt x="258" y="535"/>
                </a:lnTo>
                <a:lnTo>
                  <a:pt x="259" y="536"/>
                </a:lnTo>
                <a:lnTo>
                  <a:pt x="262" y="542"/>
                </a:lnTo>
                <a:lnTo>
                  <a:pt x="264" y="548"/>
                </a:lnTo>
                <a:lnTo>
                  <a:pt x="261" y="556"/>
                </a:lnTo>
                <a:lnTo>
                  <a:pt x="257" y="562"/>
                </a:lnTo>
                <a:lnTo>
                  <a:pt x="251" y="567"/>
                </a:lnTo>
                <a:lnTo>
                  <a:pt x="250" y="567"/>
                </a:lnTo>
                <a:lnTo>
                  <a:pt x="256" y="573"/>
                </a:lnTo>
                <a:lnTo>
                  <a:pt x="260" y="579"/>
                </a:lnTo>
                <a:lnTo>
                  <a:pt x="261" y="586"/>
                </a:lnTo>
                <a:lnTo>
                  <a:pt x="261" y="593"/>
                </a:lnTo>
                <a:lnTo>
                  <a:pt x="265" y="600"/>
                </a:lnTo>
                <a:lnTo>
                  <a:pt x="271" y="604"/>
                </a:lnTo>
                <a:lnTo>
                  <a:pt x="283" y="611"/>
                </a:lnTo>
                <a:lnTo>
                  <a:pt x="286" y="618"/>
                </a:lnTo>
                <a:lnTo>
                  <a:pt x="292" y="624"/>
                </a:lnTo>
                <a:lnTo>
                  <a:pt x="299" y="627"/>
                </a:lnTo>
                <a:lnTo>
                  <a:pt x="305" y="629"/>
                </a:lnTo>
                <a:lnTo>
                  <a:pt x="311" y="632"/>
                </a:lnTo>
                <a:lnTo>
                  <a:pt x="317" y="635"/>
                </a:lnTo>
                <a:lnTo>
                  <a:pt x="320" y="628"/>
                </a:lnTo>
                <a:lnTo>
                  <a:pt x="322" y="621"/>
                </a:lnTo>
                <a:lnTo>
                  <a:pt x="323" y="615"/>
                </a:lnTo>
                <a:lnTo>
                  <a:pt x="323" y="608"/>
                </a:lnTo>
                <a:lnTo>
                  <a:pt x="324" y="601"/>
                </a:lnTo>
                <a:lnTo>
                  <a:pt x="330" y="595"/>
                </a:lnTo>
                <a:lnTo>
                  <a:pt x="330" y="588"/>
                </a:lnTo>
                <a:lnTo>
                  <a:pt x="330" y="580"/>
                </a:lnTo>
                <a:lnTo>
                  <a:pt x="330" y="575"/>
                </a:lnTo>
                <a:lnTo>
                  <a:pt x="336" y="571"/>
                </a:lnTo>
                <a:lnTo>
                  <a:pt x="342" y="570"/>
                </a:lnTo>
                <a:lnTo>
                  <a:pt x="348" y="567"/>
                </a:lnTo>
                <a:lnTo>
                  <a:pt x="353" y="570"/>
                </a:lnTo>
                <a:lnTo>
                  <a:pt x="360" y="568"/>
                </a:lnTo>
                <a:lnTo>
                  <a:pt x="355" y="561"/>
                </a:lnTo>
                <a:lnTo>
                  <a:pt x="352" y="554"/>
                </a:lnTo>
                <a:lnTo>
                  <a:pt x="347" y="551"/>
                </a:lnTo>
                <a:lnTo>
                  <a:pt x="340" y="547"/>
                </a:lnTo>
                <a:lnTo>
                  <a:pt x="334" y="544"/>
                </a:lnTo>
                <a:lnTo>
                  <a:pt x="329" y="542"/>
                </a:lnTo>
                <a:lnTo>
                  <a:pt x="324" y="536"/>
                </a:lnTo>
                <a:lnTo>
                  <a:pt x="324" y="530"/>
                </a:lnTo>
                <a:lnTo>
                  <a:pt x="327" y="523"/>
                </a:lnTo>
                <a:lnTo>
                  <a:pt x="324" y="515"/>
                </a:lnTo>
                <a:lnTo>
                  <a:pt x="325" y="510"/>
                </a:lnTo>
                <a:lnTo>
                  <a:pt x="329" y="510"/>
                </a:lnTo>
                <a:lnTo>
                  <a:pt x="331" y="506"/>
                </a:lnTo>
                <a:lnTo>
                  <a:pt x="337" y="511"/>
                </a:lnTo>
                <a:lnTo>
                  <a:pt x="336" y="518"/>
                </a:lnTo>
                <a:lnTo>
                  <a:pt x="340" y="524"/>
                </a:lnTo>
                <a:lnTo>
                  <a:pt x="342" y="531"/>
                </a:lnTo>
                <a:lnTo>
                  <a:pt x="348" y="531"/>
                </a:lnTo>
                <a:lnTo>
                  <a:pt x="344" y="526"/>
                </a:lnTo>
                <a:lnTo>
                  <a:pt x="345" y="519"/>
                </a:lnTo>
                <a:lnTo>
                  <a:pt x="348" y="526"/>
                </a:lnTo>
                <a:lnTo>
                  <a:pt x="354" y="530"/>
                </a:lnTo>
                <a:lnTo>
                  <a:pt x="362" y="530"/>
                </a:lnTo>
                <a:lnTo>
                  <a:pt x="368" y="527"/>
                </a:lnTo>
                <a:lnTo>
                  <a:pt x="372" y="535"/>
                </a:lnTo>
                <a:lnTo>
                  <a:pt x="365" y="538"/>
                </a:lnTo>
                <a:lnTo>
                  <a:pt x="364" y="545"/>
                </a:lnTo>
                <a:lnTo>
                  <a:pt x="370" y="542"/>
                </a:lnTo>
                <a:lnTo>
                  <a:pt x="376" y="539"/>
                </a:lnTo>
                <a:lnTo>
                  <a:pt x="382" y="538"/>
                </a:lnTo>
                <a:lnTo>
                  <a:pt x="383" y="538"/>
                </a:lnTo>
                <a:lnTo>
                  <a:pt x="389" y="537"/>
                </a:lnTo>
                <a:lnTo>
                  <a:pt x="391" y="537"/>
                </a:lnTo>
                <a:lnTo>
                  <a:pt x="395" y="538"/>
                </a:lnTo>
                <a:lnTo>
                  <a:pt x="402" y="539"/>
                </a:lnTo>
                <a:lnTo>
                  <a:pt x="405" y="539"/>
                </a:lnTo>
                <a:lnTo>
                  <a:pt x="411" y="538"/>
                </a:lnTo>
                <a:lnTo>
                  <a:pt x="417" y="539"/>
                </a:lnTo>
                <a:lnTo>
                  <a:pt x="424" y="542"/>
                </a:lnTo>
                <a:lnTo>
                  <a:pt x="430" y="544"/>
                </a:lnTo>
                <a:lnTo>
                  <a:pt x="426" y="537"/>
                </a:lnTo>
                <a:lnTo>
                  <a:pt x="428" y="530"/>
                </a:lnTo>
                <a:lnTo>
                  <a:pt x="428" y="523"/>
                </a:lnTo>
                <a:lnTo>
                  <a:pt x="431" y="516"/>
                </a:lnTo>
                <a:lnTo>
                  <a:pt x="433" y="510"/>
                </a:lnTo>
                <a:lnTo>
                  <a:pt x="437" y="503"/>
                </a:lnTo>
                <a:lnTo>
                  <a:pt x="443" y="502"/>
                </a:lnTo>
                <a:lnTo>
                  <a:pt x="451" y="504"/>
                </a:lnTo>
                <a:lnTo>
                  <a:pt x="457" y="510"/>
                </a:lnTo>
                <a:lnTo>
                  <a:pt x="450" y="513"/>
                </a:lnTo>
                <a:lnTo>
                  <a:pt x="454" y="520"/>
                </a:lnTo>
                <a:lnTo>
                  <a:pt x="455" y="527"/>
                </a:lnTo>
                <a:lnTo>
                  <a:pt x="457" y="532"/>
                </a:lnTo>
                <a:lnTo>
                  <a:pt x="461" y="540"/>
                </a:lnTo>
                <a:lnTo>
                  <a:pt x="467" y="543"/>
                </a:lnTo>
                <a:lnTo>
                  <a:pt x="472" y="536"/>
                </a:lnTo>
                <a:lnTo>
                  <a:pt x="474" y="529"/>
                </a:lnTo>
                <a:lnTo>
                  <a:pt x="474" y="522"/>
                </a:lnTo>
                <a:lnTo>
                  <a:pt x="473" y="515"/>
                </a:lnTo>
                <a:lnTo>
                  <a:pt x="468" y="508"/>
                </a:lnTo>
                <a:lnTo>
                  <a:pt x="466" y="502"/>
                </a:lnTo>
                <a:lnTo>
                  <a:pt x="466" y="498"/>
                </a:lnTo>
                <a:lnTo>
                  <a:pt x="466" y="491"/>
                </a:lnTo>
                <a:lnTo>
                  <a:pt x="472" y="488"/>
                </a:lnTo>
                <a:lnTo>
                  <a:pt x="479" y="487"/>
                </a:lnTo>
                <a:lnTo>
                  <a:pt x="485" y="488"/>
                </a:lnTo>
                <a:lnTo>
                  <a:pt x="491" y="492"/>
                </a:lnTo>
                <a:lnTo>
                  <a:pt x="497" y="498"/>
                </a:lnTo>
                <a:lnTo>
                  <a:pt x="498" y="491"/>
                </a:lnTo>
                <a:lnTo>
                  <a:pt x="493" y="488"/>
                </a:lnTo>
                <a:lnTo>
                  <a:pt x="489" y="481"/>
                </a:lnTo>
                <a:lnTo>
                  <a:pt x="487" y="474"/>
                </a:lnTo>
                <a:lnTo>
                  <a:pt x="493" y="471"/>
                </a:lnTo>
                <a:lnTo>
                  <a:pt x="491" y="467"/>
                </a:lnTo>
                <a:lnTo>
                  <a:pt x="494" y="460"/>
                </a:lnTo>
                <a:lnTo>
                  <a:pt x="495" y="462"/>
                </a:lnTo>
                <a:lnTo>
                  <a:pt x="501" y="459"/>
                </a:lnTo>
                <a:lnTo>
                  <a:pt x="506" y="462"/>
                </a:lnTo>
                <a:lnTo>
                  <a:pt x="512" y="467"/>
                </a:lnTo>
                <a:lnTo>
                  <a:pt x="508" y="475"/>
                </a:lnTo>
                <a:lnTo>
                  <a:pt x="506" y="481"/>
                </a:lnTo>
                <a:lnTo>
                  <a:pt x="502" y="488"/>
                </a:lnTo>
                <a:lnTo>
                  <a:pt x="509" y="494"/>
                </a:lnTo>
                <a:lnTo>
                  <a:pt x="509" y="500"/>
                </a:lnTo>
                <a:lnTo>
                  <a:pt x="512" y="507"/>
                </a:lnTo>
                <a:lnTo>
                  <a:pt x="510" y="514"/>
                </a:lnTo>
                <a:lnTo>
                  <a:pt x="517" y="519"/>
                </a:lnTo>
                <a:lnTo>
                  <a:pt x="522" y="516"/>
                </a:lnTo>
                <a:lnTo>
                  <a:pt x="522" y="510"/>
                </a:lnTo>
                <a:lnTo>
                  <a:pt x="524" y="507"/>
                </a:lnTo>
                <a:lnTo>
                  <a:pt x="530" y="503"/>
                </a:lnTo>
                <a:lnTo>
                  <a:pt x="537" y="502"/>
                </a:lnTo>
                <a:lnTo>
                  <a:pt x="540" y="494"/>
                </a:lnTo>
                <a:lnTo>
                  <a:pt x="538" y="488"/>
                </a:lnTo>
                <a:lnTo>
                  <a:pt x="533" y="481"/>
                </a:lnTo>
                <a:lnTo>
                  <a:pt x="533" y="474"/>
                </a:lnTo>
                <a:lnTo>
                  <a:pt x="534" y="467"/>
                </a:lnTo>
                <a:lnTo>
                  <a:pt x="538" y="460"/>
                </a:lnTo>
                <a:lnTo>
                  <a:pt x="544" y="457"/>
                </a:lnTo>
                <a:lnTo>
                  <a:pt x="551" y="454"/>
                </a:lnTo>
                <a:lnTo>
                  <a:pt x="549" y="452"/>
                </a:lnTo>
                <a:lnTo>
                  <a:pt x="543" y="447"/>
                </a:lnTo>
                <a:lnTo>
                  <a:pt x="537" y="440"/>
                </a:lnTo>
                <a:lnTo>
                  <a:pt x="530" y="433"/>
                </a:lnTo>
                <a:lnTo>
                  <a:pt x="524" y="427"/>
                </a:lnTo>
                <a:lnTo>
                  <a:pt x="520" y="421"/>
                </a:lnTo>
                <a:lnTo>
                  <a:pt x="516" y="414"/>
                </a:lnTo>
                <a:lnTo>
                  <a:pt x="516" y="407"/>
                </a:lnTo>
                <a:lnTo>
                  <a:pt x="513" y="399"/>
                </a:lnTo>
                <a:lnTo>
                  <a:pt x="511" y="393"/>
                </a:lnTo>
                <a:lnTo>
                  <a:pt x="511" y="385"/>
                </a:lnTo>
                <a:lnTo>
                  <a:pt x="510" y="379"/>
                </a:lnTo>
                <a:lnTo>
                  <a:pt x="509" y="371"/>
                </a:lnTo>
                <a:lnTo>
                  <a:pt x="510" y="366"/>
                </a:lnTo>
                <a:lnTo>
                  <a:pt x="509" y="362"/>
                </a:lnTo>
                <a:lnTo>
                  <a:pt x="515" y="358"/>
                </a:lnTo>
                <a:lnTo>
                  <a:pt x="513" y="350"/>
                </a:lnTo>
                <a:lnTo>
                  <a:pt x="512" y="344"/>
                </a:lnTo>
                <a:lnTo>
                  <a:pt x="509" y="336"/>
                </a:lnTo>
                <a:lnTo>
                  <a:pt x="508" y="329"/>
                </a:lnTo>
                <a:lnTo>
                  <a:pt x="504" y="323"/>
                </a:lnTo>
                <a:lnTo>
                  <a:pt x="501" y="315"/>
                </a:lnTo>
                <a:lnTo>
                  <a:pt x="498" y="309"/>
                </a:lnTo>
                <a:lnTo>
                  <a:pt x="494" y="302"/>
                </a:lnTo>
                <a:lnTo>
                  <a:pt x="491" y="295"/>
                </a:lnTo>
                <a:lnTo>
                  <a:pt x="485" y="289"/>
                </a:lnTo>
                <a:lnTo>
                  <a:pt x="481" y="284"/>
                </a:lnTo>
                <a:lnTo>
                  <a:pt x="479" y="280"/>
                </a:lnTo>
                <a:lnTo>
                  <a:pt x="476" y="273"/>
                </a:lnTo>
                <a:lnTo>
                  <a:pt x="473" y="266"/>
                </a:lnTo>
                <a:lnTo>
                  <a:pt x="472" y="260"/>
                </a:lnTo>
                <a:lnTo>
                  <a:pt x="474" y="253"/>
                </a:lnTo>
                <a:lnTo>
                  <a:pt x="474" y="246"/>
                </a:lnTo>
                <a:lnTo>
                  <a:pt x="479" y="245"/>
                </a:lnTo>
                <a:lnTo>
                  <a:pt x="485" y="242"/>
                </a:lnTo>
                <a:lnTo>
                  <a:pt x="487" y="242"/>
                </a:lnTo>
                <a:lnTo>
                  <a:pt x="490" y="245"/>
                </a:lnTo>
                <a:lnTo>
                  <a:pt x="496" y="248"/>
                </a:lnTo>
                <a:lnTo>
                  <a:pt x="501" y="252"/>
                </a:lnTo>
                <a:lnTo>
                  <a:pt x="497" y="246"/>
                </a:lnTo>
                <a:lnTo>
                  <a:pt x="493" y="238"/>
                </a:lnTo>
                <a:lnTo>
                  <a:pt x="490" y="232"/>
                </a:lnTo>
                <a:lnTo>
                  <a:pt x="490" y="225"/>
                </a:lnTo>
                <a:lnTo>
                  <a:pt x="489" y="218"/>
                </a:lnTo>
                <a:lnTo>
                  <a:pt x="485" y="212"/>
                </a:lnTo>
                <a:lnTo>
                  <a:pt x="488" y="205"/>
                </a:lnTo>
                <a:lnTo>
                  <a:pt x="483" y="198"/>
                </a:lnTo>
                <a:lnTo>
                  <a:pt x="487" y="193"/>
                </a:lnTo>
                <a:lnTo>
                  <a:pt x="493" y="191"/>
                </a:lnTo>
                <a:lnTo>
                  <a:pt x="489" y="184"/>
                </a:lnTo>
                <a:lnTo>
                  <a:pt x="492" y="177"/>
                </a:lnTo>
                <a:lnTo>
                  <a:pt x="490" y="172"/>
                </a:lnTo>
                <a:lnTo>
                  <a:pt x="486" y="165"/>
                </a:lnTo>
                <a:lnTo>
                  <a:pt x="486" y="158"/>
                </a:lnTo>
                <a:lnTo>
                  <a:pt x="483" y="151"/>
                </a:lnTo>
                <a:lnTo>
                  <a:pt x="478" y="144"/>
                </a:lnTo>
                <a:lnTo>
                  <a:pt x="476" y="137"/>
                </a:lnTo>
                <a:lnTo>
                  <a:pt x="470" y="131"/>
                </a:lnTo>
                <a:lnTo>
                  <a:pt x="465" y="124"/>
                </a:lnTo>
                <a:lnTo>
                  <a:pt x="462" y="117"/>
                </a:lnTo>
                <a:lnTo>
                  <a:pt x="461" y="117"/>
                </a:lnTo>
                <a:lnTo>
                  <a:pt x="455" y="112"/>
                </a:lnTo>
                <a:lnTo>
                  <a:pt x="453" y="107"/>
                </a:lnTo>
                <a:lnTo>
                  <a:pt x="448" y="100"/>
                </a:lnTo>
                <a:lnTo>
                  <a:pt x="441" y="94"/>
                </a:lnTo>
                <a:lnTo>
                  <a:pt x="435" y="87"/>
                </a:lnTo>
                <a:lnTo>
                  <a:pt x="429" y="81"/>
                </a:lnTo>
                <a:lnTo>
                  <a:pt x="426" y="80"/>
                </a:lnTo>
                <a:lnTo>
                  <a:pt x="420" y="76"/>
                </a:lnTo>
                <a:lnTo>
                  <a:pt x="413" y="73"/>
                </a:lnTo>
                <a:lnTo>
                  <a:pt x="408" y="68"/>
                </a:lnTo>
                <a:lnTo>
                  <a:pt x="403" y="60"/>
                </a:lnTo>
                <a:lnTo>
                  <a:pt x="399" y="54"/>
                </a:lnTo>
                <a:lnTo>
                  <a:pt x="396" y="47"/>
                </a:lnTo>
                <a:lnTo>
                  <a:pt x="393" y="43"/>
                </a:lnTo>
                <a:lnTo>
                  <a:pt x="390" y="36"/>
                </a:lnTo>
                <a:lnTo>
                  <a:pt x="386" y="29"/>
                </a:lnTo>
                <a:lnTo>
                  <a:pt x="383" y="22"/>
                </a:lnTo>
                <a:lnTo>
                  <a:pt x="381" y="15"/>
                </a:lnTo>
                <a:lnTo>
                  <a:pt x="379" y="8"/>
                </a:lnTo>
                <a:lnTo>
                  <a:pt x="373" y="12"/>
                </a:lnTo>
                <a:lnTo>
                  <a:pt x="368" y="12"/>
                </a:lnTo>
                <a:lnTo>
                  <a:pt x="362" y="7"/>
                </a:lnTo>
                <a:lnTo>
                  <a:pt x="355" y="3"/>
                </a:lnTo>
                <a:lnTo>
                  <a:pt x="349" y="0"/>
                </a:lnTo>
                <a:lnTo>
                  <a:pt x="343" y="2"/>
                </a:lnTo>
                <a:lnTo>
                  <a:pt x="342" y="8"/>
                </a:lnTo>
                <a:lnTo>
                  <a:pt x="344" y="15"/>
                </a:lnTo>
                <a:lnTo>
                  <a:pt x="347" y="22"/>
                </a:lnTo>
                <a:lnTo>
                  <a:pt x="352" y="29"/>
                </a:lnTo>
                <a:lnTo>
                  <a:pt x="359" y="24"/>
                </a:lnTo>
                <a:lnTo>
                  <a:pt x="365" y="24"/>
                </a:lnTo>
                <a:lnTo>
                  <a:pt x="368" y="18"/>
                </a:lnTo>
                <a:lnTo>
                  <a:pt x="374" y="22"/>
                </a:lnTo>
                <a:lnTo>
                  <a:pt x="379" y="29"/>
                </a:lnTo>
                <a:lnTo>
                  <a:pt x="380" y="37"/>
                </a:lnTo>
                <a:lnTo>
                  <a:pt x="382" y="43"/>
                </a:lnTo>
                <a:lnTo>
                  <a:pt x="380" y="50"/>
                </a:lnTo>
                <a:lnTo>
                  <a:pt x="374" y="46"/>
                </a:lnTo>
                <a:lnTo>
                  <a:pt x="368" y="43"/>
                </a:lnTo>
                <a:lnTo>
                  <a:pt x="362" y="39"/>
                </a:lnTo>
                <a:lnTo>
                  <a:pt x="364" y="46"/>
                </a:lnTo>
                <a:lnTo>
                  <a:pt x="362" y="53"/>
                </a:lnTo>
                <a:lnTo>
                  <a:pt x="357" y="51"/>
                </a:lnTo>
                <a:lnTo>
                  <a:pt x="351" y="44"/>
                </a:lnTo>
                <a:lnTo>
                  <a:pt x="347" y="37"/>
                </a:lnTo>
                <a:lnTo>
                  <a:pt x="342" y="30"/>
                </a:lnTo>
                <a:lnTo>
                  <a:pt x="339" y="24"/>
                </a:lnTo>
                <a:lnTo>
                  <a:pt x="333" y="21"/>
                </a:lnTo>
                <a:lnTo>
                  <a:pt x="327" y="22"/>
                </a:lnTo>
                <a:lnTo>
                  <a:pt x="320" y="20"/>
                </a:lnTo>
                <a:lnTo>
                  <a:pt x="321" y="22"/>
                </a:lnTo>
                <a:lnTo>
                  <a:pt x="321" y="30"/>
                </a:lnTo>
                <a:lnTo>
                  <a:pt x="328" y="35"/>
                </a:lnTo>
                <a:lnTo>
                  <a:pt x="330" y="42"/>
                </a:lnTo>
                <a:lnTo>
                  <a:pt x="332" y="48"/>
                </a:lnTo>
                <a:lnTo>
                  <a:pt x="333" y="55"/>
                </a:lnTo>
                <a:lnTo>
                  <a:pt x="328" y="60"/>
                </a:lnTo>
                <a:lnTo>
                  <a:pt x="320" y="60"/>
                </a:lnTo>
                <a:lnTo>
                  <a:pt x="320" y="65"/>
                </a:lnTo>
                <a:lnTo>
                  <a:pt x="319" y="72"/>
                </a:lnTo>
                <a:lnTo>
                  <a:pt x="325" y="77"/>
                </a:lnTo>
                <a:lnTo>
                  <a:pt x="329" y="84"/>
                </a:lnTo>
                <a:lnTo>
                  <a:pt x="335" y="89"/>
                </a:lnTo>
                <a:lnTo>
                  <a:pt x="336" y="89"/>
                </a:lnTo>
                <a:lnTo>
                  <a:pt x="340" y="95"/>
                </a:lnTo>
                <a:lnTo>
                  <a:pt x="342" y="103"/>
                </a:lnTo>
                <a:lnTo>
                  <a:pt x="343" y="110"/>
                </a:lnTo>
                <a:lnTo>
                  <a:pt x="343" y="117"/>
                </a:lnTo>
                <a:lnTo>
                  <a:pt x="338" y="120"/>
                </a:lnTo>
                <a:lnTo>
                  <a:pt x="332" y="117"/>
                </a:lnTo>
                <a:lnTo>
                  <a:pt x="336" y="125"/>
                </a:lnTo>
                <a:lnTo>
                  <a:pt x="342" y="128"/>
                </a:lnTo>
                <a:lnTo>
                  <a:pt x="348" y="125"/>
                </a:lnTo>
                <a:lnTo>
                  <a:pt x="354" y="128"/>
                </a:lnTo>
                <a:lnTo>
                  <a:pt x="357" y="131"/>
                </a:lnTo>
                <a:lnTo>
                  <a:pt x="362" y="137"/>
                </a:lnTo>
                <a:lnTo>
                  <a:pt x="366" y="144"/>
                </a:lnTo>
                <a:lnTo>
                  <a:pt x="369" y="151"/>
                </a:lnTo>
                <a:lnTo>
                  <a:pt x="371" y="156"/>
                </a:lnTo>
                <a:lnTo>
                  <a:pt x="373" y="164"/>
                </a:lnTo>
                <a:lnTo>
                  <a:pt x="374" y="169"/>
                </a:lnTo>
                <a:lnTo>
                  <a:pt x="373" y="173"/>
                </a:lnTo>
                <a:lnTo>
                  <a:pt x="373" y="180"/>
                </a:lnTo>
                <a:lnTo>
                  <a:pt x="375" y="187"/>
                </a:lnTo>
                <a:lnTo>
                  <a:pt x="376" y="189"/>
                </a:lnTo>
                <a:lnTo>
                  <a:pt x="377" y="196"/>
                </a:lnTo>
                <a:lnTo>
                  <a:pt x="378" y="202"/>
                </a:lnTo>
                <a:lnTo>
                  <a:pt x="379" y="205"/>
                </a:lnTo>
                <a:lnTo>
                  <a:pt x="380" y="212"/>
                </a:lnTo>
                <a:lnTo>
                  <a:pt x="378" y="218"/>
                </a:lnTo>
                <a:lnTo>
                  <a:pt x="376" y="225"/>
                </a:lnTo>
                <a:lnTo>
                  <a:pt x="376" y="236"/>
                </a:lnTo>
                <a:lnTo>
                  <a:pt x="376" y="242"/>
                </a:lnTo>
                <a:lnTo>
                  <a:pt x="378" y="249"/>
                </a:lnTo>
                <a:lnTo>
                  <a:pt x="381" y="256"/>
                </a:lnTo>
                <a:lnTo>
                  <a:pt x="382" y="263"/>
                </a:lnTo>
                <a:lnTo>
                  <a:pt x="380" y="270"/>
                </a:lnTo>
                <a:lnTo>
                  <a:pt x="375" y="277"/>
                </a:lnTo>
                <a:lnTo>
                  <a:pt x="369" y="280"/>
                </a:lnTo>
                <a:lnTo>
                  <a:pt x="368" y="281"/>
                </a:lnTo>
                <a:lnTo>
                  <a:pt x="362" y="287"/>
                </a:lnTo>
                <a:lnTo>
                  <a:pt x="360" y="294"/>
                </a:lnTo>
                <a:lnTo>
                  <a:pt x="362" y="301"/>
                </a:lnTo>
                <a:lnTo>
                  <a:pt x="363" y="305"/>
                </a:lnTo>
                <a:lnTo>
                  <a:pt x="360" y="312"/>
                </a:lnTo>
                <a:lnTo>
                  <a:pt x="360" y="319"/>
                </a:lnTo>
                <a:lnTo>
                  <a:pt x="357" y="326"/>
                </a:lnTo>
                <a:lnTo>
                  <a:pt x="352" y="333"/>
                </a:lnTo>
                <a:lnTo>
                  <a:pt x="347" y="339"/>
                </a:lnTo>
                <a:lnTo>
                  <a:pt x="341" y="341"/>
                </a:lnTo>
                <a:lnTo>
                  <a:pt x="335" y="345"/>
                </a:lnTo>
                <a:lnTo>
                  <a:pt x="329" y="350"/>
                </a:lnTo>
                <a:lnTo>
                  <a:pt x="317" y="355"/>
                </a:lnTo>
                <a:lnTo>
                  <a:pt x="316" y="355"/>
                </a:lnTo>
                <a:lnTo>
                  <a:pt x="310" y="358"/>
                </a:lnTo>
                <a:lnTo>
                  <a:pt x="309" y="363"/>
                </a:lnTo>
                <a:lnTo>
                  <a:pt x="308" y="371"/>
                </a:lnTo>
                <a:lnTo>
                  <a:pt x="302" y="373"/>
                </a:lnTo>
                <a:lnTo>
                  <a:pt x="297" y="373"/>
                </a:lnTo>
                <a:lnTo>
                  <a:pt x="290" y="370"/>
                </a:lnTo>
                <a:lnTo>
                  <a:pt x="284" y="363"/>
                </a:lnTo>
                <a:lnTo>
                  <a:pt x="284" y="357"/>
                </a:lnTo>
                <a:lnTo>
                  <a:pt x="281" y="350"/>
                </a:lnTo>
                <a:lnTo>
                  <a:pt x="275" y="349"/>
                </a:lnTo>
                <a:lnTo>
                  <a:pt x="269" y="345"/>
                </a:lnTo>
                <a:lnTo>
                  <a:pt x="271" y="338"/>
                </a:lnTo>
                <a:lnTo>
                  <a:pt x="277" y="337"/>
                </a:lnTo>
                <a:lnTo>
                  <a:pt x="278" y="331"/>
                </a:lnTo>
                <a:lnTo>
                  <a:pt x="284" y="327"/>
                </a:lnTo>
                <a:lnTo>
                  <a:pt x="281" y="320"/>
                </a:lnTo>
                <a:lnTo>
                  <a:pt x="283" y="313"/>
                </a:lnTo>
                <a:lnTo>
                  <a:pt x="277" y="312"/>
                </a:lnTo>
                <a:lnTo>
                  <a:pt x="271" y="315"/>
                </a:lnTo>
                <a:lnTo>
                  <a:pt x="264" y="320"/>
                </a:lnTo>
                <a:lnTo>
                  <a:pt x="258" y="322"/>
                </a:lnTo>
                <a:lnTo>
                  <a:pt x="253" y="329"/>
                </a:lnTo>
                <a:lnTo>
                  <a:pt x="254" y="336"/>
                </a:lnTo>
                <a:lnTo>
                  <a:pt x="258" y="343"/>
                </a:lnTo>
                <a:lnTo>
                  <a:pt x="261" y="350"/>
                </a:lnTo>
                <a:lnTo>
                  <a:pt x="267" y="357"/>
                </a:lnTo>
                <a:lnTo>
                  <a:pt x="270" y="363"/>
                </a:lnTo>
                <a:lnTo>
                  <a:pt x="271" y="370"/>
                </a:lnTo>
                <a:lnTo>
                  <a:pt x="271" y="377"/>
                </a:lnTo>
                <a:lnTo>
                  <a:pt x="270" y="384"/>
                </a:lnTo>
                <a:lnTo>
                  <a:pt x="267" y="391"/>
                </a:lnTo>
                <a:lnTo>
                  <a:pt x="265" y="398"/>
                </a:lnTo>
                <a:lnTo>
                  <a:pt x="262" y="405"/>
                </a:lnTo>
                <a:lnTo>
                  <a:pt x="258" y="410"/>
                </a:lnTo>
                <a:lnTo>
                  <a:pt x="253" y="414"/>
                </a:lnTo>
                <a:lnTo>
                  <a:pt x="254" y="421"/>
                </a:lnTo>
                <a:lnTo>
                  <a:pt x="252" y="427"/>
                </a:lnTo>
                <a:lnTo>
                  <a:pt x="251" y="433"/>
                </a:lnTo>
                <a:lnTo>
                  <a:pt x="256" y="440"/>
                </a:lnTo>
                <a:lnTo>
                  <a:pt x="262" y="446"/>
                </a:lnTo>
                <a:lnTo>
                  <a:pt x="267" y="454"/>
                </a:lnTo>
                <a:lnTo>
                  <a:pt x="268" y="459"/>
                </a:lnTo>
                <a:lnTo>
                  <a:pt x="261" y="457"/>
                </a:lnTo>
                <a:lnTo>
                  <a:pt x="260" y="463"/>
                </a:lnTo>
                <a:lnTo>
                  <a:pt x="254" y="463"/>
                </a:lnTo>
                <a:lnTo>
                  <a:pt x="254" y="470"/>
                </a:lnTo>
                <a:lnTo>
                  <a:pt x="249" y="473"/>
                </a:lnTo>
                <a:lnTo>
                  <a:pt x="243" y="472"/>
                </a:lnTo>
                <a:lnTo>
                  <a:pt x="235" y="468"/>
                </a:lnTo>
                <a:lnTo>
                  <a:pt x="235" y="467"/>
                </a:lnTo>
                <a:lnTo>
                  <a:pt x="229" y="467"/>
                </a:lnTo>
                <a:lnTo>
                  <a:pt x="233" y="474"/>
                </a:lnTo>
                <a:lnTo>
                  <a:pt x="227" y="471"/>
                </a:lnTo>
                <a:lnTo>
                  <a:pt x="220" y="470"/>
                </a:lnTo>
                <a:lnTo>
                  <a:pt x="220" y="463"/>
                </a:lnTo>
                <a:lnTo>
                  <a:pt x="221" y="457"/>
                </a:lnTo>
                <a:lnTo>
                  <a:pt x="215" y="451"/>
                </a:lnTo>
                <a:lnTo>
                  <a:pt x="209" y="452"/>
                </a:lnTo>
                <a:lnTo>
                  <a:pt x="202" y="458"/>
                </a:lnTo>
                <a:lnTo>
                  <a:pt x="196" y="459"/>
                </a:lnTo>
                <a:lnTo>
                  <a:pt x="193" y="459"/>
                </a:lnTo>
                <a:lnTo>
                  <a:pt x="187" y="460"/>
                </a:lnTo>
                <a:lnTo>
                  <a:pt x="174" y="460"/>
                </a:lnTo>
                <a:lnTo>
                  <a:pt x="168" y="464"/>
                </a:lnTo>
                <a:lnTo>
                  <a:pt x="165" y="465"/>
                </a:lnTo>
                <a:lnTo>
                  <a:pt x="159" y="470"/>
                </a:lnTo>
                <a:lnTo>
                  <a:pt x="153" y="471"/>
                </a:lnTo>
                <a:lnTo>
                  <a:pt x="146" y="471"/>
                </a:lnTo>
                <a:lnTo>
                  <a:pt x="140" y="472"/>
                </a:lnTo>
                <a:lnTo>
                  <a:pt x="135" y="472"/>
                </a:lnTo>
                <a:lnTo>
                  <a:pt x="129" y="471"/>
                </a:lnTo>
                <a:lnTo>
                  <a:pt x="122" y="471"/>
                </a:lnTo>
                <a:lnTo>
                  <a:pt x="116" y="475"/>
                </a:lnTo>
                <a:lnTo>
                  <a:pt x="110" y="475"/>
                </a:lnTo>
                <a:lnTo>
                  <a:pt x="104" y="468"/>
                </a:lnTo>
                <a:lnTo>
                  <a:pt x="102" y="467"/>
                </a:lnTo>
                <a:lnTo>
                  <a:pt x="97" y="467"/>
                </a:lnTo>
                <a:lnTo>
                  <a:pt x="91" y="470"/>
                </a:lnTo>
                <a:lnTo>
                  <a:pt x="84" y="472"/>
                </a:lnTo>
                <a:lnTo>
                  <a:pt x="78" y="474"/>
                </a:lnTo>
                <a:lnTo>
                  <a:pt x="72" y="476"/>
                </a:lnTo>
                <a:lnTo>
                  <a:pt x="75" y="483"/>
                </a:lnTo>
                <a:lnTo>
                  <a:pt x="72" y="490"/>
                </a:lnTo>
                <a:lnTo>
                  <a:pt x="66" y="497"/>
                </a:lnTo>
                <a:lnTo>
                  <a:pt x="64" y="504"/>
                </a:lnTo>
                <a:lnTo>
                  <a:pt x="59" y="510"/>
                </a:lnTo>
                <a:lnTo>
                  <a:pt x="54" y="515"/>
                </a:lnTo>
                <a:lnTo>
                  <a:pt x="50" y="522"/>
                </a:lnTo>
                <a:lnTo>
                  <a:pt x="47" y="529"/>
                </a:lnTo>
                <a:lnTo>
                  <a:pt x="42" y="536"/>
                </a:lnTo>
                <a:lnTo>
                  <a:pt x="36" y="537"/>
                </a:lnTo>
                <a:lnTo>
                  <a:pt x="31" y="544"/>
                </a:lnTo>
                <a:lnTo>
                  <a:pt x="28" y="551"/>
                </a:lnTo>
                <a:lnTo>
                  <a:pt x="26" y="558"/>
                </a:lnTo>
                <a:lnTo>
                  <a:pt x="19" y="560"/>
                </a:lnTo>
                <a:lnTo>
                  <a:pt x="14" y="561"/>
                </a:lnTo>
                <a:lnTo>
                  <a:pt x="8" y="558"/>
                </a:lnTo>
                <a:lnTo>
                  <a:pt x="1" y="562"/>
                </a:lnTo>
                <a:lnTo>
                  <a:pt x="0" y="569"/>
                </a:lnTo>
                <a:lnTo>
                  <a:pt x="5" y="576"/>
                </a:lnTo>
                <a:lnTo>
                  <a:pt x="4" y="583"/>
                </a:lnTo>
                <a:lnTo>
                  <a:pt x="9" y="589"/>
                </a:lnTo>
                <a:lnTo>
                  <a:pt x="12" y="59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5" name="Freeform 618"/>
          <p:cNvSpPr>
            <a:spLocks/>
          </p:cNvSpPr>
          <p:nvPr/>
        </p:nvSpPr>
        <p:spPr bwMode="auto">
          <a:xfrm>
            <a:off x="7970838" y="3549650"/>
            <a:ext cx="6350" cy="3175"/>
          </a:xfrm>
          <a:custGeom>
            <a:avLst/>
            <a:gdLst>
              <a:gd name="T0" fmla="*/ 2147483647 w 13"/>
              <a:gd name="T1" fmla="*/ 2147483647 h 10"/>
              <a:gd name="T2" fmla="*/ 0 w 13"/>
              <a:gd name="T3" fmla="*/ 2147483647 h 10"/>
              <a:gd name="T4" fmla="*/ 2147483647 w 13"/>
              <a:gd name="T5" fmla="*/ 2147483647 h 10"/>
              <a:gd name="T6" fmla="*/ 2147483647 w 13"/>
              <a:gd name="T7" fmla="*/ 2147483647 h 10"/>
              <a:gd name="T8" fmla="*/ 2147483647 w 13"/>
              <a:gd name="T9" fmla="*/ 2147483647 h 10"/>
              <a:gd name="T10" fmla="*/ 2147483647 w 13"/>
              <a:gd name="T11" fmla="*/ 0 h 10"/>
              <a:gd name="T12" fmla="*/ 2147483647 w 13"/>
              <a:gd name="T13" fmla="*/ 2147483647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1" y="6"/>
                </a:moveTo>
                <a:lnTo>
                  <a:pt x="0" y="7"/>
                </a:lnTo>
                <a:lnTo>
                  <a:pt x="6" y="10"/>
                </a:lnTo>
                <a:lnTo>
                  <a:pt x="12" y="8"/>
                </a:lnTo>
                <a:lnTo>
                  <a:pt x="13" y="1"/>
                </a:lnTo>
                <a:lnTo>
                  <a:pt x="7" y="0"/>
                </a:lnTo>
                <a:lnTo>
                  <a:pt x="1"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6" name="Freeform 619"/>
          <p:cNvSpPr>
            <a:spLocks/>
          </p:cNvSpPr>
          <p:nvPr/>
        </p:nvSpPr>
        <p:spPr bwMode="auto">
          <a:xfrm>
            <a:off x="7977188" y="3738563"/>
            <a:ext cx="3175" cy="3175"/>
          </a:xfrm>
          <a:custGeom>
            <a:avLst/>
            <a:gdLst>
              <a:gd name="T0" fmla="*/ 0 w 8"/>
              <a:gd name="T1" fmla="*/ 2147483647 h 7"/>
              <a:gd name="T2" fmla="*/ 2147483647 w 8"/>
              <a:gd name="T3" fmla="*/ 2147483647 h 7"/>
              <a:gd name="T4" fmla="*/ 2147483647 w 8"/>
              <a:gd name="T5" fmla="*/ 0 h 7"/>
              <a:gd name="T6" fmla="*/ 0 w 8"/>
              <a:gd name="T7" fmla="*/ 2147483647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0" y="2"/>
                </a:moveTo>
                <a:lnTo>
                  <a:pt x="3" y="7"/>
                </a:lnTo>
                <a:lnTo>
                  <a:pt x="8" y="0"/>
                </a:lnTo>
                <a:lnTo>
                  <a:pt x="0"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7" name="Freeform 620"/>
          <p:cNvSpPr>
            <a:spLocks/>
          </p:cNvSpPr>
          <p:nvPr/>
        </p:nvSpPr>
        <p:spPr bwMode="auto">
          <a:xfrm>
            <a:off x="7981950" y="3721100"/>
            <a:ext cx="4763" cy="4763"/>
          </a:xfrm>
          <a:custGeom>
            <a:avLst/>
            <a:gdLst>
              <a:gd name="T0" fmla="*/ 2147483647 w 10"/>
              <a:gd name="T1" fmla="*/ 0 h 14"/>
              <a:gd name="T2" fmla="*/ 0 w 10"/>
              <a:gd name="T3" fmla="*/ 0 h 14"/>
              <a:gd name="T4" fmla="*/ 2147483647 w 10"/>
              <a:gd name="T5" fmla="*/ 2147483647 h 14"/>
              <a:gd name="T6" fmla="*/ 2147483647 w 10"/>
              <a:gd name="T7" fmla="*/ 2147483647 h 14"/>
              <a:gd name="T8" fmla="*/ 2147483647 w 10"/>
              <a:gd name="T9" fmla="*/ 2147483647 h 14"/>
              <a:gd name="T10" fmla="*/ 2147483647 w 10"/>
              <a:gd name="T11" fmla="*/ 2147483647 h 14"/>
              <a:gd name="T12" fmla="*/ 2147483647 w 10"/>
              <a:gd name="T13" fmla="*/ 0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2" y="0"/>
                </a:moveTo>
                <a:lnTo>
                  <a:pt x="0" y="0"/>
                </a:lnTo>
                <a:lnTo>
                  <a:pt x="1" y="7"/>
                </a:lnTo>
                <a:lnTo>
                  <a:pt x="4" y="14"/>
                </a:lnTo>
                <a:lnTo>
                  <a:pt x="10" y="14"/>
                </a:lnTo>
                <a:lnTo>
                  <a:pt x="7" y="7"/>
                </a:lnTo>
                <a:lnTo>
                  <a:pt x="2"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8" name="Freeform 621"/>
          <p:cNvSpPr>
            <a:spLocks/>
          </p:cNvSpPr>
          <p:nvPr/>
        </p:nvSpPr>
        <p:spPr bwMode="auto">
          <a:xfrm>
            <a:off x="7988300" y="3709988"/>
            <a:ext cx="3175" cy="3175"/>
          </a:xfrm>
          <a:custGeom>
            <a:avLst/>
            <a:gdLst>
              <a:gd name="T0" fmla="*/ 0 w 6"/>
              <a:gd name="T1" fmla="*/ 0 h 4"/>
              <a:gd name="T2" fmla="*/ 0 w 6"/>
              <a:gd name="T3" fmla="*/ 2147483647 h 4"/>
              <a:gd name="T4" fmla="*/ 2147483647 w 6"/>
              <a:gd name="T5" fmla="*/ 2147483647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0"/>
                </a:moveTo>
                <a:lnTo>
                  <a:pt x="0" y="2"/>
                </a:lnTo>
                <a:lnTo>
                  <a:pt x="6" y="4"/>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29" name="Freeform 622"/>
          <p:cNvSpPr>
            <a:spLocks/>
          </p:cNvSpPr>
          <p:nvPr/>
        </p:nvSpPr>
        <p:spPr bwMode="auto">
          <a:xfrm>
            <a:off x="7988300" y="3697288"/>
            <a:ext cx="12700" cy="15875"/>
          </a:xfrm>
          <a:custGeom>
            <a:avLst/>
            <a:gdLst>
              <a:gd name="T0" fmla="*/ 2147483647 w 27"/>
              <a:gd name="T1" fmla="*/ 0 h 32"/>
              <a:gd name="T2" fmla="*/ 2147483647 w 27"/>
              <a:gd name="T3" fmla="*/ 2147483647 h 32"/>
              <a:gd name="T4" fmla="*/ 2147483647 w 27"/>
              <a:gd name="T5" fmla="*/ 2147483647 h 32"/>
              <a:gd name="T6" fmla="*/ 2147483647 w 27"/>
              <a:gd name="T7" fmla="*/ 2147483647 h 32"/>
              <a:gd name="T8" fmla="*/ 0 w 27"/>
              <a:gd name="T9" fmla="*/ 2147483647 h 32"/>
              <a:gd name="T10" fmla="*/ 0 w 27"/>
              <a:gd name="T11" fmla="*/ 2147483647 h 32"/>
              <a:gd name="T12" fmla="*/ 2147483647 w 27"/>
              <a:gd name="T13" fmla="*/ 2147483647 h 32"/>
              <a:gd name="T14" fmla="*/ 2147483647 w 27"/>
              <a:gd name="T15" fmla="*/ 2147483647 h 32"/>
              <a:gd name="T16" fmla="*/ 2147483647 w 27"/>
              <a:gd name="T17" fmla="*/ 2147483647 h 32"/>
              <a:gd name="T18" fmla="*/ 2147483647 w 27"/>
              <a:gd name="T19" fmla="*/ 2147483647 h 32"/>
              <a:gd name="T20" fmla="*/ 2147483647 w 27"/>
              <a:gd name="T21" fmla="*/ 2147483647 h 32"/>
              <a:gd name="T22" fmla="*/ 2147483647 w 27"/>
              <a:gd name="T23" fmla="*/ 2147483647 h 32"/>
              <a:gd name="T24" fmla="*/ 2147483647 w 27"/>
              <a:gd name="T25" fmla="*/ 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2"/>
              <a:gd name="T41" fmla="*/ 27 w 27"/>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2">
                <a:moveTo>
                  <a:pt x="24" y="0"/>
                </a:moveTo>
                <a:lnTo>
                  <a:pt x="20" y="5"/>
                </a:lnTo>
                <a:lnTo>
                  <a:pt x="14" y="9"/>
                </a:lnTo>
                <a:lnTo>
                  <a:pt x="6" y="13"/>
                </a:lnTo>
                <a:lnTo>
                  <a:pt x="0" y="17"/>
                </a:lnTo>
                <a:lnTo>
                  <a:pt x="0" y="24"/>
                </a:lnTo>
                <a:lnTo>
                  <a:pt x="7" y="29"/>
                </a:lnTo>
                <a:lnTo>
                  <a:pt x="14" y="32"/>
                </a:lnTo>
                <a:lnTo>
                  <a:pt x="17" y="25"/>
                </a:lnTo>
                <a:lnTo>
                  <a:pt x="15" y="19"/>
                </a:lnTo>
                <a:lnTo>
                  <a:pt x="21" y="14"/>
                </a:lnTo>
                <a:lnTo>
                  <a:pt x="27" y="7"/>
                </a:lnTo>
                <a:lnTo>
                  <a:pt x="24"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0" name="Freeform 623"/>
          <p:cNvSpPr>
            <a:spLocks/>
          </p:cNvSpPr>
          <p:nvPr/>
        </p:nvSpPr>
        <p:spPr bwMode="auto">
          <a:xfrm>
            <a:off x="7999413" y="3414713"/>
            <a:ext cx="3175" cy="4762"/>
          </a:xfrm>
          <a:custGeom>
            <a:avLst/>
            <a:gdLst>
              <a:gd name="T0" fmla="*/ 2147483647 w 4"/>
              <a:gd name="T1" fmla="*/ 0 h 7"/>
              <a:gd name="T2" fmla="*/ 0 w 4"/>
              <a:gd name="T3" fmla="*/ 0 h 7"/>
              <a:gd name="T4" fmla="*/ 2147483647 w 4"/>
              <a:gd name="T5" fmla="*/ 2147483647 h 7"/>
              <a:gd name="T6" fmla="*/ 2147483647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0"/>
                </a:moveTo>
                <a:lnTo>
                  <a:pt x="0" y="0"/>
                </a:lnTo>
                <a:lnTo>
                  <a:pt x="2" y="7"/>
                </a:lnTo>
                <a:lnTo>
                  <a:pt x="4"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1" name="Freeform 624"/>
          <p:cNvSpPr>
            <a:spLocks/>
          </p:cNvSpPr>
          <p:nvPr/>
        </p:nvSpPr>
        <p:spPr bwMode="auto">
          <a:xfrm>
            <a:off x="8001000" y="3624263"/>
            <a:ext cx="6350" cy="9525"/>
          </a:xfrm>
          <a:custGeom>
            <a:avLst/>
            <a:gdLst>
              <a:gd name="T0" fmla="*/ 2147483647 w 17"/>
              <a:gd name="T1" fmla="*/ 0 h 17"/>
              <a:gd name="T2" fmla="*/ 0 w 17"/>
              <a:gd name="T3" fmla="*/ 2147483647 h 17"/>
              <a:gd name="T4" fmla="*/ 2147483647 w 17"/>
              <a:gd name="T5" fmla="*/ 2147483647 h 17"/>
              <a:gd name="T6" fmla="*/ 2147483647 w 17"/>
              <a:gd name="T7" fmla="*/ 2147483647 h 17"/>
              <a:gd name="T8" fmla="*/ 2147483647 w 17"/>
              <a:gd name="T9" fmla="*/ 2147483647 h 17"/>
              <a:gd name="T10" fmla="*/ 2147483647 w 17"/>
              <a:gd name="T11" fmla="*/ 2147483647 h 17"/>
              <a:gd name="T12" fmla="*/ 2147483647 w 17"/>
              <a:gd name="T13" fmla="*/ 2147483647 h 17"/>
              <a:gd name="T14" fmla="*/ 2147483647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5" y="0"/>
                </a:moveTo>
                <a:lnTo>
                  <a:pt x="0" y="4"/>
                </a:lnTo>
                <a:lnTo>
                  <a:pt x="1" y="11"/>
                </a:lnTo>
                <a:lnTo>
                  <a:pt x="7" y="16"/>
                </a:lnTo>
                <a:lnTo>
                  <a:pt x="13" y="17"/>
                </a:lnTo>
                <a:lnTo>
                  <a:pt x="17" y="11"/>
                </a:lnTo>
                <a:lnTo>
                  <a:pt x="12" y="4"/>
                </a:lnTo>
                <a:lnTo>
                  <a:pt x="5"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2" name="Freeform 625"/>
          <p:cNvSpPr>
            <a:spLocks/>
          </p:cNvSpPr>
          <p:nvPr/>
        </p:nvSpPr>
        <p:spPr bwMode="auto">
          <a:xfrm>
            <a:off x="8002588" y="3408363"/>
            <a:ext cx="4762" cy="4762"/>
          </a:xfrm>
          <a:custGeom>
            <a:avLst/>
            <a:gdLst>
              <a:gd name="T0" fmla="*/ 2147483647 w 12"/>
              <a:gd name="T1" fmla="*/ 0 h 11"/>
              <a:gd name="T2" fmla="*/ 0 w 12"/>
              <a:gd name="T3" fmla="*/ 2147483647 h 11"/>
              <a:gd name="T4" fmla="*/ 2147483647 w 12"/>
              <a:gd name="T5" fmla="*/ 2147483647 h 11"/>
              <a:gd name="T6" fmla="*/ 2147483647 w 12"/>
              <a:gd name="T7" fmla="*/ 2147483647 h 11"/>
              <a:gd name="T8" fmla="*/ 2147483647 w 12"/>
              <a:gd name="T9" fmla="*/ 2147483647 h 11"/>
              <a:gd name="T10" fmla="*/ 2147483647 w 12"/>
              <a:gd name="T11" fmla="*/ 0 h 11"/>
              <a:gd name="T12" fmla="*/ 0 60000 65536"/>
              <a:gd name="T13" fmla="*/ 0 60000 65536"/>
              <a:gd name="T14" fmla="*/ 0 60000 65536"/>
              <a:gd name="T15" fmla="*/ 0 60000 65536"/>
              <a:gd name="T16" fmla="*/ 0 60000 65536"/>
              <a:gd name="T17" fmla="*/ 0 60000 65536"/>
              <a:gd name="T18" fmla="*/ 0 w 12"/>
              <a:gd name="T19" fmla="*/ 0 h 11"/>
              <a:gd name="T20" fmla="*/ 12 w 12"/>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2" h="11">
                <a:moveTo>
                  <a:pt x="5" y="0"/>
                </a:moveTo>
                <a:lnTo>
                  <a:pt x="0" y="4"/>
                </a:lnTo>
                <a:lnTo>
                  <a:pt x="5" y="11"/>
                </a:lnTo>
                <a:lnTo>
                  <a:pt x="12" y="11"/>
                </a:lnTo>
                <a:lnTo>
                  <a:pt x="12" y="4"/>
                </a:lnTo>
                <a:lnTo>
                  <a:pt x="5"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3" name="Freeform 626"/>
          <p:cNvSpPr>
            <a:spLocks/>
          </p:cNvSpPr>
          <p:nvPr/>
        </p:nvSpPr>
        <p:spPr bwMode="auto">
          <a:xfrm>
            <a:off x="8008938" y="3497263"/>
            <a:ext cx="6350" cy="3175"/>
          </a:xfrm>
          <a:custGeom>
            <a:avLst/>
            <a:gdLst>
              <a:gd name="T0" fmla="*/ 2147483647 w 13"/>
              <a:gd name="T1" fmla="*/ 2147483647 h 6"/>
              <a:gd name="T2" fmla="*/ 2147483647 w 13"/>
              <a:gd name="T3" fmla="*/ 0 h 6"/>
              <a:gd name="T4" fmla="*/ 2147483647 w 13"/>
              <a:gd name="T5" fmla="*/ 2147483647 h 6"/>
              <a:gd name="T6" fmla="*/ 0 w 13"/>
              <a:gd name="T7" fmla="*/ 2147483647 h 6"/>
              <a:gd name="T8" fmla="*/ 2147483647 w 13"/>
              <a:gd name="T9" fmla="*/ 2147483647 h 6"/>
              <a:gd name="T10" fmla="*/ 2147483647 w 13"/>
              <a:gd name="T11" fmla="*/ 2147483647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2" y="2"/>
                </a:moveTo>
                <a:lnTo>
                  <a:pt x="13" y="0"/>
                </a:lnTo>
                <a:lnTo>
                  <a:pt x="6" y="2"/>
                </a:lnTo>
                <a:lnTo>
                  <a:pt x="0" y="6"/>
                </a:lnTo>
                <a:lnTo>
                  <a:pt x="6" y="5"/>
                </a:lnTo>
                <a:lnTo>
                  <a:pt x="12"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4" name="Freeform 627"/>
          <p:cNvSpPr>
            <a:spLocks/>
          </p:cNvSpPr>
          <p:nvPr/>
        </p:nvSpPr>
        <p:spPr bwMode="auto">
          <a:xfrm>
            <a:off x="8008938" y="3484563"/>
            <a:ext cx="3175" cy="3175"/>
          </a:xfrm>
          <a:custGeom>
            <a:avLst/>
            <a:gdLst>
              <a:gd name="T0" fmla="*/ 2147483647 w 6"/>
              <a:gd name="T1" fmla="*/ 0 h 6"/>
              <a:gd name="T2" fmla="*/ 0 w 6"/>
              <a:gd name="T3" fmla="*/ 2147483647 h 6"/>
              <a:gd name="T4" fmla="*/ 2147483647 w 6"/>
              <a:gd name="T5" fmla="*/ 2147483647 h 6"/>
              <a:gd name="T6" fmla="*/ 2147483647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4" y="0"/>
                </a:moveTo>
                <a:lnTo>
                  <a:pt x="0" y="3"/>
                </a:lnTo>
                <a:lnTo>
                  <a:pt x="6" y="6"/>
                </a:lnTo>
                <a:lnTo>
                  <a:pt x="4"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5" name="Freeform 628"/>
          <p:cNvSpPr>
            <a:spLocks/>
          </p:cNvSpPr>
          <p:nvPr/>
        </p:nvSpPr>
        <p:spPr bwMode="auto">
          <a:xfrm>
            <a:off x="8010525" y="3479800"/>
            <a:ext cx="69850" cy="63500"/>
          </a:xfrm>
          <a:custGeom>
            <a:avLst/>
            <a:gdLst>
              <a:gd name="T0" fmla="*/ 2147483647 w 149"/>
              <a:gd name="T1" fmla="*/ 2147483647 h 131"/>
              <a:gd name="T2" fmla="*/ 2147483647 w 149"/>
              <a:gd name="T3" fmla="*/ 2147483647 h 131"/>
              <a:gd name="T4" fmla="*/ 2147483647 w 149"/>
              <a:gd name="T5" fmla="*/ 2147483647 h 131"/>
              <a:gd name="T6" fmla="*/ 2147483647 w 149"/>
              <a:gd name="T7" fmla="*/ 2147483647 h 131"/>
              <a:gd name="T8" fmla="*/ 2147483647 w 149"/>
              <a:gd name="T9" fmla="*/ 2147483647 h 131"/>
              <a:gd name="T10" fmla="*/ 2147483647 w 149"/>
              <a:gd name="T11" fmla="*/ 2147483647 h 131"/>
              <a:gd name="T12" fmla="*/ 2147483647 w 149"/>
              <a:gd name="T13" fmla="*/ 2147483647 h 131"/>
              <a:gd name="T14" fmla="*/ 2147483647 w 149"/>
              <a:gd name="T15" fmla="*/ 2147483647 h 131"/>
              <a:gd name="T16" fmla="*/ 2147483647 w 149"/>
              <a:gd name="T17" fmla="*/ 2147483647 h 131"/>
              <a:gd name="T18" fmla="*/ 2147483647 w 149"/>
              <a:gd name="T19" fmla="*/ 2147483647 h 131"/>
              <a:gd name="T20" fmla="*/ 2147483647 w 149"/>
              <a:gd name="T21" fmla="*/ 2147483647 h 131"/>
              <a:gd name="T22" fmla="*/ 2147483647 w 149"/>
              <a:gd name="T23" fmla="*/ 2147483647 h 131"/>
              <a:gd name="T24" fmla="*/ 2147483647 w 149"/>
              <a:gd name="T25" fmla="*/ 2147483647 h 131"/>
              <a:gd name="T26" fmla="*/ 2147483647 w 149"/>
              <a:gd name="T27" fmla="*/ 2147483647 h 131"/>
              <a:gd name="T28" fmla="*/ 2147483647 w 149"/>
              <a:gd name="T29" fmla="*/ 2147483647 h 131"/>
              <a:gd name="T30" fmla="*/ 2147483647 w 149"/>
              <a:gd name="T31" fmla="*/ 2147483647 h 131"/>
              <a:gd name="T32" fmla="*/ 2147483647 w 149"/>
              <a:gd name="T33" fmla="*/ 2147483647 h 131"/>
              <a:gd name="T34" fmla="*/ 2147483647 w 149"/>
              <a:gd name="T35" fmla="*/ 2147483647 h 131"/>
              <a:gd name="T36" fmla="*/ 2147483647 w 149"/>
              <a:gd name="T37" fmla="*/ 2147483647 h 131"/>
              <a:gd name="T38" fmla="*/ 2147483647 w 149"/>
              <a:gd name="T39" fmla="*/ 2147483647 h 131"/>
              <a:gd name="T40" fmla="*/ 2147483647 w 149"/>
              <a:gd name="T41" fmla="*/ 2147483647 h 131"/>
              <a:gd name="T42" fmla="*/ 2147483647 w 149"/>
              <a:gd name="T43" fmla="*/ 2147483647 h 131"/>
              <a:gd name="T44" fmla="*/ 2147483647 w 149"/>
              <a:gd name="T45" fmla="*/ 2147483647 h 131"/>
              <a:gd name="T46" fmla="*/ 2147483647 w 149"/>
              <a:gd name="T47" fmla="*/ 2147483647 h 131"/>
              <a:gd name="T48" fmla="*/ 2147483647 w 149"/>
              <a:gd name="T49" fmla="*/ 2147483647 h 131"/>
              <a:gd name="T50" fmla="*/ 2147483647 w 149"/>
              <a:gd name="T51" fmla="*/ 2147483647 h 131"/>
              <a:gd name="T52" fmla="*/ 2147483647 w 149"/>
              <a:gd name="T53" fmla="*/ 2147483647 h 131"/>
              <a:gd name="T54" fmla="*/ 2147483647 w 149"/>
              <a:gd name="T55" fmla="*/ 2147483647 h 131"/>
              <a:gd name="T56" fmla="*/ 2147483647 w 149"/>
              <a:gd name="T57" fmla="*/ 0 h 131"/>
              <a:gd name="T58" fmla="*/ 2147483647 w 149"/>
              <a:gd name="T59" fmla="*/ 0 h 131"/>
              <a:gd name="T60" fmla="*/ 2147483647 w 149"/>
              <a:gd name="T61" fmla="*/ 2147483647 h 131"/>
              <a:gd name="T62" fmla="*/ 2147483647 w 149"/>
              <a:gd name="T63" fmla="*/ 2147483647 h 131"/>
              <a:gd name="T64" fmla="*/ 2147483647 w 149"/>
              <a:gd name="T65" fmla="*/ 2147483647 h 131"/>
              <a:gd name="T66" fmla="*/ 2147483647 w 149"/>
              <a:gd name="T67" fmla="*/ 2147483647 h 131"/>
              <a:gd name="T68" fmla="*/ 2147483647 w 149"/>
              <a:gd name="T69" fmla="*/ 2147483647 h 131"/>
              <a:gd name="T70" fmla="*/ 2147483647 w 149"/>
              <a:gd name="T71" fmla="*/ 2147483647 h 131"/>
              <a:gd name="T72" fmla="*/ 2147483647 w 149"/>
              <a:gd name="T73" fmla="*/ 2147483647 h 131"/>
              <a:gd name="T74" fmla="*/ 2147483647 w 149"/>
              <a:gd name="T75" fmla="*/ 2147483647 h 131"/>
              <a:gd name="T76" fmla="*/ 2147483647 w 149"/>
              <a:gd name="T77" fmla="*/ 2147483647 h 131"/>
              <a:gd name="T78" fmla="*/ 2147483647 w 149"/>
              <a:gd name="T79" fmla="*/ 2147483647 h 13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9"/>
              <a:gd name="T121" fmla="*/ 0 h 131"/>
              <a:gd name="T122" fmla="*/ 149 w 149"/>
              <a:gd name="T123" fmla="*/ 131 h 13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9" h="131">
                <a:moveTo>
                  <a:pt x="22" y="58"/>
                </a:moveTo>
                <a:lnTo>
                  <a:pt x="18" y="65"/>
                </a:lnTo>
                <a:lnTo>
                  <a:pt x="12" y="71"/>
                </a:lnTo>
                <a:lnTo>
                  <a:pt x="6" y="74"/>
                </a:lnTo>
                <a:lnTo>
                  <a:pt x="0" y="81"/>
                </a:lnTo>
                <a:lnTo>
                  <a:pt x="6" y="80"/>
                </a:lnTo>
                <a:lnTo>
                  <a:pt x="12" y="74"/>
                </a:lnTo>
                <a:lnTo>
                  <a:pt x="18" y="71"/>
                </a:lnTo>
                <a:lnTo>
                  <a:pt x="21" y="79"/>
                </a:lnTo>
                <a:lnTo>
                  <a:pt x="25" y="84"/>
                </a:lnTo>
                <a:lnTo>
                  <a:pt x="32" y="84"/>
                </a:lnTo>
                <a:lnTo>
                  <a:pt x="34" y="91"/>
                </a:lnTo>
                <a:lnTo>
                  <a:pt x="28" y="92"/>
                </a:lnTo>
                <a:lnTo>
                  <a:pt x="34" y="97"/>
                </a:lnTo>
                <a:lnTo>
                  <a:pt x="33" y="105"/>
                </a:lnTo>
                <a:lnTo>
                  <a:pt x="39" y="108"/>
                </a:lnTo>
                <a:lnTo>
                  <a:pt x="40" y="114"/>
                </a:lnTo>
                <a:lnTo>
                  <a:pt x="46" y="114"/>
                </a:lnTo>
                <a:lnTo>
                  <a:pt x="49" y="115"/>
                </a:lnTo>
                <a:lnTo>
                  <a:pt x="54" y="122"/>
                </a:lnTo>
                <a:lnTo>
                  <a:pt x="60" y="127"/>
                </a:lnTo>
                <a:lnTo>
                  <a:pt x="66" y="128"/>
                </a:lnTo>
                <a:lnTo>
                  <a:pt x="71" y="127"/>
                </a:lnTo>
                <a:lnTo>
                  <a:pt x="78" y="131"/>
                </a:lnTo>
                <a:lnTo>
                  <a:pt x="73" y="124"/>
                </a:lnTo>
                <a:lnTo>
                  <a:pt x="73" y="118"/>
                </a:lnTo>
                <a:lnTo>
                  <a:pt x="70" y="111"/>
                </a:lnTo>
                <a:lnTo>
                  <a:pt x="74" y="104"/>
                </a:lnTo>
                <a:lnTo>
                  <a:pt x="75" y="97"/>
                </a:lnTo>
                <a:lnTo>
                  <a:pt x="78" y="91"/>
                </a:lnTo>
                <a:lnTo>
                  <a:pt x="75" y="83"/>
                </a:lnTo>
                <a:lnTo>
                  <a:pt x="81" y="78"/>
                </a:lnTo>
                <a:lnTo>
                  <a:pt x="88" y="72"/>
                </a:lnTo>
                <a:lnTo>
                  <a:pt x="94" y="67"/>
                </a:lnTo>
                <a:lnTo>
                  <a:pt x="100" y="67"/>
                </a:lnTo>
                <a:lnTo>
                  <a:pt x="106" y="70"/>
                </a:lnTo>
                <a:lnTo>
                  <a:pt x="113" y="71"/>
                </a:lnTo>
                <a:lnTo>
                  <a:pt x="119" y="76"/>
                </a:lnTo>
                <a:lnTo>
                  <a:pt x="125" y="82"/>
                </a:lnTo>
                <a:lnTo>
                  <a:pt x="130" y="87"/>
                </a:lnTo>
                <a:lnTo>
                  <a:pt x="132" y="80"/>
                </a:lnTo>
                <a:lnTo>
                  <a:pt x="131" y="73"/>
                </a:lnTo>
                <a:lnTo>
                  <a:pt x="132" y="66"/>
                </a:lnTo>
                <a:lnTo>
                  <a:pt x="134" y="59"/>
                </a:lnTo>
                <a:lnTo>
                  <a:pt x="136" y="57"/>
                </a:lnTo>
                <a:lnTo>
                  <a:pt x="143" y="50"/>
                </a:lnTo>
                <a:lnTo>
                  <a:pt x="149" y="44"/>
                </a:lnTo>
                <a:lnTo>
                  <a:pt x="145" y="39"/>
                </a:lnTo>
                <a:lnTo>
                  <a:pt x="140" y="31"/>
                </a:lnTo>
                <a:lnTo>
                  <a:pt x="134" y="25"/>
                </a:lnTo>
                <a:lnTo>
                  <a:pt x="133" y="18"/>
                </a:lnTo>
                <a:lnTo>
                  <a:pt x="133" y="10"/>
                </a:lnTo>
                <a:lnTo>
                  <a:pt x="126" y="12"/>
                </a:lnTo>
                <a:lnTo>
                  <a:pt x="121" y="12"/>
                </a:lnTo>
                <a:lnTo>
                  <a:pt x="115" y="9"/>
                </a:lnTo>
                <a:lnTo>
                  <a:pt x="108" y="7"/>
                </a:lnTo>
                <a:lnTo>
                  <a:pt x="102" y="2"/>
                </a:lnTo>
                <a:lnTo>
                  <a:pt x="96" y="0"/>
                </a:lnTo>
                <a:lnTo>
                  <a:pt x="93" y="1"/>
                </a:lnTo>
                <a:lnTo>
                  <a:pt x="87" y="0"/>
                </a:lnTo>
                <a:lnTo>
                  <a:pt x="81" y="4"/>
                </a:lnTo>
                <a:lnTo>
                  <a:pt x="75" y="11"/>
                </a:lnTo>
                <a:lnTo>
                  <a:pt x="69" y="9"/>
                </a:lnTo>
                <a:lnTo>
                  <a:pt x="74" y="17"/>
                </a:lnTo>
                <a:lnTo>
                  <a:pt x="76" y="23"/>
                </a:lnTo>
                <a:lnTo>
                  <a:pt x="75" y="27"/>
                </a:lnTo>
                <a:lnTo>
                  <a:pt x="69" y="31"/>
                </a:lnTo>
                <a:lnTo>
                  <a:pt x="63" y="31"/>
                </a:lnTo>
                <a:lnTo>
                  <a:pt x="57" y="34"/>
                </a:lnTo>
                <a:lnTo>
                  <a:pt x="50" y="35"/>
                </a:lnTo>
                <a:lnTo>
                  <a:pt x="44" y="30"/>
                </a:lnTo>
                <a:lnTo>
                  <a:pt x="38" y="23"/>
                </a:lnTo>
                <a:lnTo>
                  <a:pt x="32" y="20"/>
                </a:lnTo>
                <a:lnTo>
                  <a:pt x="31" y="27"/>
                </a:lnTo>
                <a:lnTo>
                  <a:pt x="29" y="34"/>
                </a:lnTo>
                <a:lnTo>
                  <a:pt x="27" y="39"/>
                </a:lnTo>
                <a:lnTo>
                  <a:pt x="28" y="44"/>
                </a:lnTo>
                <a:lnTo>
                  <a:pt x="30" y="51"/>
                </a:lnTo>
                <a:lnTo>
                  <a:pt x="25" y="58"/>
                </a:lnTo>
                <a:lnTo>
                  <a:pt x="22" y="5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6" name="Freeform 629"/>
          <p:cNvSpPr>
            <a:spLocks/>
          </p:cNvSpPr>
          <p:nvPr/>
        </p:nvSpPr>
        <p:spPr bwMode="auto">
          <a:xfrm>
            <a:off x="8013700" y="3489325"/>
            <a:ext cx="3175" cy="1588"/>
          </a:xfrm>
          <a:custGeom>
            <a:avLst/>
            <a:gdLst>
              <a:gd name="T0" fmla="*/ 2147483647 w 6"/>
              <a:gd name="T1" fmla="*/ 0 h 7"/>
              <a:gd name="T2" fmla="*/ 0 w 6"/>
              <a:gd name="T3" fmla="*/ 0 h 7"/>
              <a:gd name="T4" fmla="*/ 0 w 6"/>
              <a:gd name="T5" fmla="*/ 2147483647 h 7"/>
              <a:gd name="T6" fmla="*/ 2147483647 w 6"/>
              <a:gd name="T7" fmla="*/ 2147483647 h 7"/>
              <a:gd name="T8" fmla="*/ 2147483647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3" y="0"/>
                </a:moveTo>
                <a:lnTo>
                  <a:pt x="0" y="0"/>
                </a:lnTo>
                <a:lnTo>
                  <a:pt x="0" y="7"/>
                </a:lnTo>
                <a:lnTo>
                  <a:pt x="6" y="7"/>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7" name="Freeform 630"/>
          <p:cNvSpPr>
            <a:spLocks/>
          </p:cNvSpPr>
          <p:nvPr/>
        </p:nvSpPr>
        <p:spPr bwMode="auto">
          <a:xfrm>
            <a:off x="8013700" y="3613150"/>
            <a:ext cx="3175" cy="14288"/>
          </a:xfrm>
          <a:custGeom>
            <a:avLst/>
            <a:gdLst>
              <a:gd name="T0" fmla="*/ 2147483647 w 7"/>
              <a:gd name="T1" fmla="*/ 0 h 34"/>
              <a:gd name="T2" fmla="*/ 2147483647 w 7"/>
              <a:gd name="T3" fmla="*/ 2147483647 h 34"/>
              <a:gd name="T4" fmla="*/ 0 w 7"/>
              <a:gd name="T5" fmla="*/ 2147483647 h 34"/>
              <a:gd name="T6" fmla="*/ 0 w 7"/>
              <a:gd name="T7" fmla="*/ 2147483647 h 34"/>
              <a:gd name="T8" fmla="*/ 2147483647 w 7"/>
              <a:gd name="T9" fmla="*/ 2147483647 h 34"/>
              <a:gd name="T10" fmla="*/ 0 w 7"/>
              <a:gd name="T11" fmla="*/ 2147483647 h 34"/>
              <a:gd name="T12" fmla="*/ 2147483647 w 7"/>
              <a:gd name="T13" fmla="*/ 2147483647 h 34"/>
              <a:gd name="T14" fmla="*/ 2147483647 w 7"/>
              <a:gd name="T15" fmla="*/ 2147483647 h 34"/>
              <a:gd name="T16" fmla="*/ 2147483647 w 7"/>
              <a:gd name="T17" fmla="*/ 2147483647 h 34"/>
              <a:gd name="T18" fmla="*/ 2147483647 w 7"/>
              <a:gd name="T19" fmla="*/ 2147483647 h 34"/>
              <a:gd name="T20" fmla="*/ 2147483647 w 7"/>
              <a:gd name="T21" fmla="*/ 2147483647 h 34"/>
              <a:gd name="T22" fmla="*/ 2147483647 w 7"/>
              <a:gd name="T23" fmla="*/ 2147483647 h 34"/>
              <a:gd name="T24" fmla="*/ 2147483647 w 7"/>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34"/>
              <a:gd name="T41" fmla="*/ 7 w 7"/>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34">
                <a:moveTo>
                  <a:pt x="3" y="0"/>
                </a:moveTo>
                <a:lnTo>
                  <a:pt x="1" y="1"/>
                </a:lnTo>
                <a:lnTo>
                  <a:pt x="0" y="6"/>
                </a:lnTo>
                <a:lnTo>
                  <a:pt x="0" y="13"/>
                </a:lnTo>
                <a:lnTo>
                  <a:pt x="1" y="20"/>
                </a:lnTo>
                <a:lnTo>
                  <a:pt x="0" y="27"/>
                </a:lnTo>
                <a:lnTo>
                  <a:pt x="1" y="34"/>
                </a:lnTo>
                <a:lnTo>
                  <a:pt x="7" y="33"/>
                </a:lnTo>
                <a:lnTo>
                  <a:pt x="5" y="27"/>
                </a:lnTo>
                <a:lnTo>
                  <a:pt x="6" y="20"/>
                </a:lnTo>
                <a:lnTo>
                  <a:pt x="6" y="13"/>
                </a:lnTo>
                <a:lnTo>
                  <a:pt x="5" y="6"/>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8" name="Freeform 631"/>
          <p:cNvSpPr>
            <a:spLocks/>
          </p:cNvSpPr>
          <p:nvPr/>
        </p:nvSpPr>
        <p:spPr bwMode="auto">
          <a:xfrm>
            <a:off x="8024813" y="3484563"/>
            <a:ext cx="1587" cy="3175"/>
          </a:xfrm>
          <a:custGeom>
            <a:avLst/>
            <a:gdLst>
              <a:gd name="T0" fmla="*/ 2147483647 w 3"/>
              <a:gd name="T1" fmla="*/ 0 h 7"/>
              <a:gd name="T2" fmla="*/ 0 w 3"/>
              <a:gd name="T3" fmla="*/ 0 h 7"/>
              <a:gd name="T4" fmla="*/ 2147483647 w 3"/>
              <a:gd name="T5" fmla="*/ 2147483647 h 7"/>
              <a:gd name="T6" fmla="*/ 2147483647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0"/>
                </a:lnTo>
                <a:lnTo>
                  <a:pt x="3" y="7"/>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39" name="Freeform 632"/>
          <p:cNvSpPr>
            <a:spLocks/>
          </p:cNvSpPr>
          <p:nvPr/>
        </p:nvSpPr>
        <p:spPr bwMode="auto">
          <a:xfrm>
            <a:off x="8047038" y="3071813"/>
            <a:ext cx="6350" cy="4762"/>
          </a:xfrm>
          <a:custGeom>
            <a:avLst/>
            <a:gdLst>
              <a:gd name="T0" fmla="*/ 2147483647 w 12"/>
              <a:gd name="T1" fmla="*/ 2147483647 h 10"/>
              <a:gd name="T2" fmla="*/ 0 w 12"/>
              <a:gd name="T3" fmla="*/ 0 h 10"/>
              <a:gd name="T4" fmla="*/ 2147483647 w 12"/>
              <a:gd name="T5" fmla="*/ 2147483647 h 10"/>
              <a:gd name="T6" fmla="*/ 2147483647 w 12"/>
              <a:gd name="T7" fmla="*/ 2147483647 h 10"/>
              <a:gd name="T8" fmla="*/ 2147483647 w 12"/>
              <a:gd name="T9" fmla="*/ 2147483647 h 10"/>
              <a:gd name="T10" fmla="*/ 2147483647 w 12"/>
              <a:gd name="T11" fmla="*/ 2147483647 h 10"/>
              <a:gd name="T12" fmla="*/ 0 60000 65536"/>
              <a:gd name="T13" fmla="*/ 0 60000 65536"/>
              <a:gd name="T14" fmla="*/ 0 60000 65536"/>
              <a:gd name="T15" fmla="*/ 0 60000 65536"/>
              <a:gd name="T16" fmla="*/ 0 60000 65536"/>
              <a:gd name="T17" fmla="*/ 0 60000 65536"/>
              <a:gd name="T18" fmla="*/ 0 w 12"/>
              <a:gd name="T19" fmla="*/ 0 h 10"/>
              <a:gd name="T20" fmla="*/ 12 w 1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2" h="10">
                <a:moveTo>
                  <a:pt x="3" y="1"/>
                </a:moveTo>
                <a:lnTo>
                  <a:pt x="0" y="0"/>
                </a:lnTo>
                <a:lnTo>
                  <a:pt x="6" y="6"/>
                </a:lnTo>
                <a:lnTo>
                  <a:pt x="12" y="10"/>
                </a:lnTo>
                <a:lnTo>
                  <a:pt x="9" y="3"/>
                </a:lnTo>
                <a:lnTo>
                  <a:pt x="3" y="1"/>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0" name="Freeform 633"/>
          <p:cNvSpPr>
            <a:spLocks/>
          </p:cNvSpPr>
          <p:nvPr/>
        </p:nvSpPr>
        <p:spPr bwMode="auto">
          <a:xfrm>
            <a:off x="8056563" y="3475038"/>
            <a:ext cx="4762" cy="3175"/>
          </a:xfrm>
          <a:custGeom>
            <a:avLst/>
            <a:gdLst>
              <a:gd name="T0" fmla="*/ 2147483647 w 11"/>
              <a:gd name="T1" fmla="*/ 2147483647 h 11"/>
              <a:gd name="T2" fmla="*/ 2147483647 w 11"/>
              <a:gd name="T3" fmla="*/ 0 h 11"/>
              <a:gd name="T4" fmla="*/ 0 w 11"/>
              <a:gd name="T5" fmla="*/ 2147483647 h 11"/>
              <a:gd name="T6" fmla="*/ 2147483647 w 11"/>
              <a:gd name="T7" fmla="*/ 2147483647 h 11"/>
              <a:gd name="T8" fmla="*/ 2147483647 w 11"/>
              <a:gd name="T9" fmla="*/ 2147483647 h 11"/>
              <a:gd name="T10" fmla="*/ 2147483647 w 11"/>
              <a:gd name="T11" fmla="*/ 2147483647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10" y="3"/>
                </a:moveTo>
                <a:lnTo>
                  <a:pt x="5" y="0"/>
                </a:lnTo>
                <a:lnTo>
                  <a:pt x="0" y="6"/>
                </a:lnTo>
                <a:lnTo>
                  <a:pt x="5" y="11"/>
                </a:lnTo>
                <a:lnTo>
                  <a:pt x="11" y="9"/>
                </a:lnTo>
                <a:lnTo>
                  <a:pt x="10"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1" name="Freeform 634"/>
          <p:cNvSpPr>
            <a:spLocks/>
          </p:cNvSpPr>
          <p:nvPr/>
        </p:nvSpPr>
        <p:spPr bwMode="auto">
          <a:xfrm>
            <a:off x="8058150" y="3079750"/>
            <a:ext cx="6350" cy="4763"/>
          </a:xfrm>
          <a:custGeom>
            <a:avLst/>
            <a:gdLst>
              <a:gd name="T0" fmla="*/ 0 w 13"/>
              <a:gd name="T1" fmla="*/ 0 h 9"/>
              <a:gd name="T2" fmla="*/ 0 w 13"/>
              <a:gd name="T3" fmla="*/ 2147483647 h 9"/>
              <a:gd name="T4" fmla="*/ 2147483647 w 13"/>
              <a:gd name="T5" fmla="*/ 2147483647 h 9"/>
              <a:gd name="T6" fmla="*/ 2147483647 w 13"/>
              <a:gd name="T7" fmla="*/ 2147483647 h 9"/>
              <a:gd name="T8" fmla="*/ 2147483647 w 13"/>
              <a:gd name="T9" fmla="*/ 2147483647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0" y="0"/>
                </a:moveTo>
                <a:lnTo>
                  <a:pt x="0" y="6"/>
                </a:lnTo>
                <a:lnTo>
                  <a:pt x="6" y="9"/>
                </a:lnTo>
                <a:lnTo>
                  <a:pt x="13" y="6"/>
                </a:lnTo>
                <a:lnTo>
                  <a:pt x="6" y="1"/>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2" name="Freeform 635"/>
          <p:cNvSpPr>
            <a:spLocks/>
          </p:cNvSpPr>
          <p:nvPr/>
        </p:nvSpPr>
        <p:spPr bwMode="auto">
          <a:xfrm>
            <a:off x="8067675" y="3070225"/>
            <a:ext cx="153988" cy="149225"/>
          </a:xfrm>
          <a:custGeom>
            <a:avLst/>
            <a:gdLst>
              <a:gd name="T0" fmla="*/ 2147483647 w 327"/>
              <a:gd name="T1" fmla="*/ 2147483647 h 318"/>
              <a:gd name="T2" fmla="*/ 2147483647 w 327"/>
              <a:gd name="T3" fmla="*/ 2147483647 h 318"/>
              <a:gd name="T4" fmla="*/ 2147483647 w 327"/>
              <a:gd name="T5" fmla="*/ 2147483647 h 318"/>
              <a:gd name="T6" fmla="*/ 2147483647 w 327"/>
              <a:gd name="T7" fmla="*/ 2147483647 h 318"/>
              <a:gd name="T8" fmla="*/ 2147483647 w 327"/>
              <a:gd name="T9" fmla="*/ 2147483647 h 318"/>
              <a:gd name="T10" fmla="*/ 2147483647 w 327"/>
              <a:gd name="T11" fmla="*/ 2147483647 h 318"/>
              <a:gd name="T12" fmla="*/ 2147483647 w 327"/>
              <a:gd name="T13" fmla="*/ 2147483647 h 318"/>
              <a:gd name="T14" fmla="*/ 2147483647 w 327"/>
              <a:gd name="T15" fmla="*/ 2147483647 h 318"/>
              <a:gd name="T16" fmla="*/ 2147483647 w 327"/>
              <a:gd name="T17" fmla="*/ 2147483647 h 318"/>
              <a:gd name="T18" fmla="*/ 2147483647 w 327"/>
              <a:gd name="T19" fmla="*/ 2147483647 h 318"/>
              <a:gd name="T20" fmla="*/ 2147483647 w 327"/>
              <a:gd name="T21" fmla="*/ 2147483647 h 318"/>
              <a:gd name="T22" fmla="*/ 2147483647 w 327"/>
              <a:gd name="T23" fmla="*/ 2147483647 h 318"/>
              <a:gd name="T24" fmla="*/ 2147483647 w 327"/>
              <a:gd name="T25" fmla="*/ 2147483647 h 318"/>
              <a:gd name="T26" fmla="*/ 2147483647 w 327"/>
              <a:gd name="T27" fmla="*/ 2147483647 h 318"/>
              <a:gd name="T28" fmla="*/ 2147483647 w 327"/>
              <a:gd name="T29" fmla="*/ 2147483647 h 318"/>
              <a:gd name="T30" fmla="*/ 2147483647 w 327"/>
              <a:gd name="T31" fmla="*/ 2147483647 h 318"/>
              <a:gd name="T32" fmla="*/ 2147483647 w 327"/>
              <a:gd name="T33" fmla="*/ 2147483647 h 318"/>
              <a:gd name="T34" fmla="*/ 2147483647 w 327"/>
              <a:gd name="T35" fmla="*/ 2147483647 h 318"/>
              <a:gd name="T36" fmla="*/ 2147483647 w 327"/>
              <a:gd name="T37" fmla="*/ 2147483647 h 318"/>
              <a:gd name="T38" fmla="*/ 2147483647 w 327"/>
              <a:gd name="T39" fmla="*/ 2147483647 h 318"/>
              <a:gd name="T40" fmla="*/ 2147483647 w 327"/>
              <a:gd name="T41" fmla="*/ 2147483647 h 318"/>
              <a:gd name="T42" fmla="*/ 2147483647 w 327"/>
              <a:gd name="T43" fmla="*/ 2147483647 h 318"/>
              <a:gd name="T44" fmla="*/ 2147483647 w 327"/>
              <a:gd name="T45" fmla="*/ 2147483647 h 318"/>
              <a:gd name="T46" fmla="*/ 2147483647 w 327"/>
              <a:gd name="T47" fmla="*/ 2147483647 h 318"/>
              <a:gd name="T48" fmla="*/ 2147483647 w 327"/>
              <a:gd name="T49" fmla="*/ 2147483647 h 318"/>
              <a:gd name="T50" fmla="*/ 2147483647 w 327"/>
              <a:gd name="T51" fmla="*/ 2147483647 h 318"/>
              <a:gd name="T52" fmla="*/ 2147483647 w 327"/>
              <a:gd name="T53" fmla="*/ 2147483647 h 318"/>
              <a:gd name="T54" fmla="*/ 2147483647 w 327"/>
              <a:gd name="T55" fmla="*/ 2147483647 h 318"/>
              <a:gd name="T56" fmla="*/ 2147483647 w 327"/>
              <a:gd name="T57" fmla="*/ 2147483647 h 318"/>
              <a:gd name="T58" fmla="*/ 2147483647 w 327"/>
              <a:gd name="T59" fmla="*/ 2147483647 h 318"/>
              <a:gd name="T60" fmla="*/ 2147483647 w 327"/>
              <a:gd name="T61" fmla="*/ 2147483647 h 318"/>
              <a:gd name="T62" fmla="*/ 2147483647 w 327"/>
              <a:gd name="T63" fmla="*/ 2147483647 h 318"/>
              <a:gd name="T64" fmla="*/ 2147483647 w 327"/>
              <a:gd name="T65" fmla="*/ 2147483647 h 318"/>
              <a:gd name="T66" fmla="*/ 2147483647 w 327"/>
              <a:gd name="T67" fmla="*/ 2147483647 h 318"/>
              <a:gd name="T68" fmla="*/ 2147483647 w 327"/>
              <a:gd name="T69" fmla="*/ 2147483647 h 318"/>
              <a:gd name="T70" fmla="*/ 2147483647 w 327"/>
              <a:gd name="T71" fmla="*/ 2147483647 h 318"/>
              <a:gd name="T72" fmla="*/ 2147483647 w 327"/>
              <a:gd name="T73" fmla="*/ 2147483647 h 318"/>
              <a:gd name="T74" fmla="*/ 2147483647 w 327"/>
              <a:gd name="T75" fmla="*/ 2147483647 h 318"/>
              <a:gd name="T76" fmla="*/ 2147483647 w 327"/>
              <a:gd name="T77" fmla="*/ 2147483647 h 318"/>
              <a:gd name="T78" fmla="*/ 2147483647 w 327"/>
              <a:gd name="T79" fmla="*/ 2147483647 h 318"/>
              <a:gd name="T80" fmla="*/ 2147483647 w 327"/>
              <a:gd name="T81" fmla="*/ 2147483647 h 318"/>
              <a:gd name="T82" fmla="*/ 2147483647 w 327"/>
              <a:gd name="T83" fmla="*/ 2147483647 h 318"/>
              <a:gd name="T84" fmla="*/ 2147483647 w 327"/>
              <a:gd name="T85" fmla="*/ 2147483647 h 318"/>
              <a:gd name="T86" fmla="*/ 2147483647 w 327"/>
              <a:gd name="T87" fmla="*/ 2147483647 h 318"/>
              <a:gd name="T88" fmla="*/ 2147483647 w 327"/>
              <a:gd name="T89" fmla="*/ 2147483647 h 318"/>
              <a:gd name="T90" fmla="*/ 2147483647 w 327"/>
              <a:gd name="T91" fmla="*/ 2147483647 h 318"/>
              <a:gd name="T92" fmla="*/ 2147483647 w 327"/>
              <a:gd name="T93" fmla="*/ 2147483647 h 318"/>
              <a:gd name="T94" fmla="*/ 2147483647 w 327"/>
              <a:gd name="T95" fmla="*/ 2147483647 h 318"/>
              <a:gd name="T96" fmla="*/ 2147483647 w 327"/>
              <a:gd name="T97" fmla="*/ 2147483647 h 318"/>
              <a:gd name="T98" fmla="*/ 2147483647 w 327"/>
              <a:gd name="T99" fmla="*/ 2147483647 h 318"/>
              <a:gd name="T100" fmla="*/ 2147483647 w 327"/>
              <a:gd name="T101" fmla="*/ 2147483647 h 318"/>
              <a:gd name="T102" fmla="*/ 2147483647 w 327"/>
              <a:gd name="T103" fmla="*/ 2147483647 h 3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7"/>
              <a:gd name="T157" fmla="*/ 0 h 318"/>
              <a:gd name="T158" fmla="*/ 327 w 327"/>
              <a:gd name="T159" fmla="*/ 318 h 3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7" h="318">
                <a:moveTo>
                  <a:pt x="0" y="4"/>
                </a:moveTo>
                <a:lnTo>
                  <a:pt x="3" y="10"/>
                </a:lnTo>
                <a:lnTo>
                  <a:pt x="4" y="17"/>
                </a:lnTo>
                <a:lnTo>
                  <a:pt x="6" y="24"/>
                </a:lnTo>
                <a:lnTo>
                  <a:pt x="12" y="30"/>
                </a:lnTo>
                <a:lnTo>
                  <a:pt x="18" y="36"/>
                </a:lnTo>
                <a:lnTo>
                  <a:pt x="25" y="42"/>
                </a:lnTo>
                <a:lnTo>
                  <a:pt x="28" y="46"/>
                </a:lnTo>
                <a:lnTo>
                  <a:pt x="39" y="59"/>
                </a:lnTo>
                <a:lnTo>
                  <a:pt x="43" y="66"/>
                </a:lnTo>
                <a:lnTo>
                  <a:pt x="46" y="73"/>
                </a:lnTo>
                <a:lnTo>
                  <a:pt x="48" y="80"/>
                </a:lnTo>
                <a:lnTo>
                  <a:pt x="50" y="86"/>
                </a:lnTo>
                <a:lnTo>
                  <a:pt x="50" y="92"/>
                </a:lnTo>
                <a:lnTo>
                  <a:pt x="55" y="100"/>
                </a:lnTo>
                <a:lnTo>
                  <a:pt x="59" y="107"/>
                </a:lnTo>
                <a:lnTo>
                  <a:pt x="63" y="114"/>
                </a:lnTo>
                <a:lnTo>
                  <a:pt x="66" y="121"/>
                </a:lnTo>
                <a:lnTo>
                  <a:pt x="66" y="122"/>
                </a:lnTo>
                <a:lnTo>
                  <a:pt x="64" y="129"/>
                </a:lnTo>
                <a:lnTo>
                  <a:pt x="59" y="135"/>
                </a:lnTo>
                <a:lnTo>
                  <a:pt x="62" y="142"/>
                </a:lnTo>
                <a:lnTo>
                  <a:pt x="67" y="150"/>
                </a:lnTo>
                <a:lnTo>
                  <a:pt x="71" y="156"/>
                </a:lnTo>
                <a:lnTo>
                  <a:pt x="77" y="162"/>
                </a:lnTo>
                <a:lnTo>
                  <a:pt x="80" y="169"/>
                </a:lnTo>
                <a:lnTo>
                  <a:pt x="80" y="175"/>
                </a:lnTo>
                <a:lnTo>
                  <a:pt x="77" y="182"/>
                </a:lnTo>
                <a:lnTo>
                  <a:pt x="76" y="183"/>
                </a:lnTo>
                <a:lnTo>
                  <a:pt x="70" y="182"/>
                </a:lnTo>
                <a:lnTo>
                  <a:pt x="64" y="181"/>
                </a:lnTo>
                <a:lnTo>
                  <a:pt x="58" y="178"/>
                </a:lnTo>
                <a:lnTo>
                  <a:pt x="52" y="180"/>
                </a:lnTo>
                <a:lnTo>
                  <a:pt x="44" y="177"/>
                </a:lnTo>
                <a:lnTo>
                  <a:pt x="39" y="173"/>
                </a:lnTo>
                <a:lnTo>
                  <a:pt x="32" y="170"/>
                </a:lnTo>
                <a:lnTo>
                  <a:pt x="27" y="166"/>
                </a:lnTo>
                <a:lnTo>
                  <a:pt x="20" y="171"/>
                </a:lnTo>
                <a:lnTo>
                  <a:pt x="23" y="178"/>
                </a:lnTo>
                <a:lnTo>
                  <a:pt x="29" y="182"/>
                </a:lnTo>
                <a:lnTo>
                  <a:pt x="35" y="187"/>
                </a:lnTo>
                <a:lnTo>
                  <a:pt x="42" y="193"/>
                </a:lnTo>
                <a:lnTo>
                  <a:pt x="40" y="199"/>
                </a:lnTo>
                <a:lnTo>
                  <a:pt x="39" y="206"/>
                </a:lnTo>
                <a:lnTo>
                  <a:pt x="38" y="213"/>
                </a:lnTo>
                <a:lnTo>
                  <a:pt x="31" y="212"/>
                </a:lnTo>
                <a:lnTo>
                  <a:pt x="27" y="220"/>
                </a:lnTo>
                <a:lnTo>
                  <a:pt x="22" y="220"/>
                </a:lnTo>
                <a:lnTo>
                  <a:pt x="20" y="226"/>
                </a:lnTo>
                <a:lnTo>
                  <a:pt x="25" y="233"/>
                </a:lnTo>
                <a:lnTo>
                  <a:pt x="28" y="239"/>
                </a:lnTo>
                <a:lnTo>
                  <a:pt x="28" y="246"/>
                </a:lnTo>
                <a:lnTo>
                  <a:pt x="32" y="253"/>
                </a:lnTo>
                <a:lnTo>
                  <a:pt x="38" y="256"/>
                </a:lnTo>
                <a:lnTo>
                  <a:pt x="44" y="261"/>
                </a:lnTo>
                <a:lnTo>
                  <a:pt x="50" y="263"/>
                </a:lnTo>
                <a:lnTo>
                  <a:pt x="52" y="264"/>
                </a:lnTo>
                <a:lnTo>
                  <a:pt x="64" y="275"/>
                </a:lnTo>
                <a:lnTo>
                  <a:pt x="67" y="282"/>
                </a:lnTo>
                <a:lnTo>
                  <a:pt x="67" y="288"/>
                </a:lnTo>
                <a:lnTo>
                  <a:pt x="68" y="295"/>
                </a:lnTo>
                <a:lnTo>
                  <a:pt x="70" y="302"/>
                </a:lnTo>
                <a:lnTo>
                  <a:pt x="70" y="303"/>
                </a:lnTo>
                <a:lnTo>
                  <a:pt x="74" y="310"/>
                </a:lnTo>
                <a:lnTo>
                  <a:pt x="78" y="316"/>
                </a:lnTo>
                <a:lnTo>
                  <a:pt x="85" y="318"/>
                </a:lnTo>
                <a:lnTo>
                  <a:pt x="91" y="316"/>
                </a:lnTo>
                <a:lnTo>
                  <a:pt x="93" y="312"/>
                </a:lnTo>
                <a:lnTo>
                  <a:pt x="99" y="308"/>
                </a:lnTo>
                <a:lnTo>
                  <a:pt x="95" y="302"/>
                </a:lnTo>
                <a:lnTo>
                  <a:pt x="98" y="295"/>
                </a:lnTo>
                <a:lnTo>
                  <a:pt x="104" y="290"/>
                </a:lnTo>
                <a:lnTo>
                  <a:pt x="109" y="291"/>
                </a:lnTo>
                <a:lnTo>
                  <a:pt x="116" y="292"/>
                </a:lnTo>
                <a:lnTo>
                  <a:pt x="122" y="294"/>
                </a:lnTo>
                <a:lnTo>
                  <a:pt x="127" y="292"/>
                </a:lnTo>
                <a:lnTo>
                  <a:pt x="127" y="285"/>
                </a:lnTo>
                <a:lnTo>
                  <a:pt x="122" y="282"/>
                </a:lnTo>
                <a:lnTo>
                  <a:pt x="116" y="280"/>
                </a:lnTo>
                <a:lnTo>
                  <a:pt x="109" y="276"/>
                </a:lnTo>
                <a:lnTo>
                  <a:pt x="103" y="271"/>
                </a:lnTo>
                <a:lnTo>
                  <a:pt x="97" y="267"/>
                </a:lnTo>
                <a:lnTo>
                  <a:pt x="91" y="262"/>
                </a:lnTo>
                <a:lnTo>
                  <a:pt x="85" y="264"/>
                </a:lnTo>
                <a:lnTo>
                  <a:pt x="78" y="262"/>
                </a:lnTo>
                <a:lnTo>
                  <a:pt x="72" y="259"/>
                </a:lnTo>
                <a:lnTo>
                  <a:pt x="60" y="252"/>
                </a:lnTo>
                <a:lnTo>
                  <a:pt x="57" y="245"/>
                </a:lnTo>
                <a:lnTo>
                  <a:pt x="56" y="238"/>
                </a:lnTo>
                <a:lnTo>
                  <a:pt x="56" y="231"/>
                </a:lnTo>
                <a:lnTo>
                  <a:pt x="63" y="228"/>
                </a:lnTo>
                <a:lnTo>
                  <a:pt x="69" y="228"/>
                </a:lnTo>
                <a:lnTo>
                  <a:pt x="75" y="229"/>
                </a:lnTo>
                <a:lnTo>
                  <a:pt x="82" y="235"/>
                </a:lnTo>
                <a:lnTo>
                  <a:pt x="88" y="238"/>
                </a:lnTo>
                <a:lnTo>
                  <a:pt x="94" y="245"/>
                </a:lnTo>
                <a:lnTo>
                  <a:pt x="99" y="247"/>
                </a:lnTo>
                <a:lnTo>
                  <a:pt x="102" y="241"/>
                </a:lnTo>
                <a:lnTo>
                  <a:pt x="108" y="234"/>
                </a:lnTo>
                <a:lnTo>
                  <a:pt x="114" y="228"/>
                </a:lnTo>
                <a:lnTo>
                  <a:pt x="120" y="225"/>
                </a:lnTo>
                <a:lnTo>
                  <a:pt x="126" y="225"/>
                </a:lnTo>
                <a:lnTo>
                  <a:pt x="132" y="225"/>
                </a:lnTo>
                <a:lnTo>
                  <a:pt x="138" y="228"/>
                </a:lnTo>
                <a:lnTo>
                  <a:pt x="145" y="230"/>
                </a:lnTo>
                <a:lnTo>
                  <a:pt x="151" y="235"/>
                </a:lnTo>
                <a:lnTo>
                  <a:pt x="157" y="237"/>
                </a:lnTo>
                <a:lnTo>
                  <a:pt x="163" y="239"/>
                </a:lnTo>
                <a:lnTo>
                  <a:pt x="169" y="243"/>
                </a:lnTo>
                <a:lnTo>
                  <a:pt x="181" y="250"/>
                </a:lnTo>
                <a:lnTo>
                  <a:pt x="188" y="252"/>
                </a:lnTo>
                <a:lnTo>
                  <a:pt x="193" y="254"/>
                </a:lnTo>
                <a:lnTo>
                  <a:pt x="201" y="258"/>
                </a:lnTo>
                <a:lnTo>
                  <a:pt x="207" y="260"/>
                </a:lnTo>
                <a:lnTo>
                  <a:pt x="213" y="262"/>
                </a:lnTo>
                <a:lnTo>
                  <a:pt x="219" y="263"/>
                </a:lnTo>
                <a:lnTo>
                  <a:pt x="225" y="267"/>
                </a:lnTo>
                <a:lnTo>
                  <a:pt x="232" y="269"/>
                </a:lnTo>
                <a:lnTo>
                  <a:pt x="238" y="274"/>
                </a:lnTo>
                <a:lnTo>
                  <a:pt x="244" y="272"/>
                </a:lnTo>
                <a:lnTo>
                  <a:pt x="243" y="266"/>
                </a:lnTo>
                <a:lnTo>
                  <a:pt x="240" y="259"/>
                </a:lnTo>
                <a:lnTo>
                  <a:pt x="236" y="252"/>
                </a:lnTo>
                <a:lnTo>
                  <a:pt x="235" y="245"/>
                </a:lnTo>
                <a:lnTo>
                  <a:pt x="234" y="238"/>
                </a:lnTo>
                <a:lnTo>
                  <a:pt x="235" y="231"/>
                </a:lnTo>
                <a:lnTo>
                  <a:pt x="236" y="225"/>
                </a:lnTo>
                <a:lnTo>
                  <a:pt x="239" y="218"/>
                </a:lnTo>
                <a:lnTo>
                  <a:pt x="242" y="211"/>
                </a:lnTo>
                <a:lnTo>
                  <a:pt x="244" y="204"/>
                </a:lnTo>
                <a:lnTo>
                  <a:pt x="250" y="198"/>
                </a:lnTo>
                <a:lnTo>
                  <a:pt x="256" y="196"/>
                </a:lnTo>
                <a:lnTo>
                  <a:pt x="263" y="195"/>
                </a:lnTo>
                <a:lnTo>
                  <a:pt x="264" y="195"/>
                </a:lnTo>
                <a:lnTo>
                  <a:pt x="270" y="199"/>
                </a:lnTo>
                <a:lnTo>
                  <a:pt x="282" y="199"/>
                </a:lnTo>
                <a:lnTo>
                  <a:pt x="287" y="201"/>
                </a:lnTo>
                <a:lnTo>
                  <a:pt x="285" y="194"/>
                </a:lnTo>
                <a:lnTo>
                  <a:pt x="292" y="195"/>
                </a:lnTo>
                <a:lnTo>
                  <a:pt x="298" y="196"/>
                </a:lnTo>
                <a:lnTo>
                  <a:pt x="304" y="191"/>
                </a:lnTo>
                <a:lnTo>
                  <a:pt x="302" y="185"/>
                </a:lnTo>
                <a:lnTo>
                  <a:pt x="308" y="182"/>
                </a:lnTo>
                <a:lnTo>
                  <a:pt x="314" y="181"/>
                </a:lnTo>
                <a:lnTo>
                  <a:pt x="321" y="181"/>
                </a:lnTo>
                <a:lnTo>
                  <a:pt x="321" y="174"/>
                </a:lnTo>
                <a:lnTo>
                  <a:pt x="327" y="169"/>
                </a:lnTo>
                <a:lnTo>
                  <a:pt x="321" y="164"/>
                </a:lnTo>
                <a:lnTo>
                  <a:pt x="318" y="169"/>
                </a:lnTo>
                <a:lnTo>
                  <a:pt x="316" y="173"/>
                </a:lnTo>
                <a:lnTo>
                  <a:pt x="316" y="174"/>
                </a:lnTo>
                <a:lnTo>
                  <a:pt x="310" y="174"/>
                </a:lnTo>
                <a:lnTo>
                  <a:pt x="298" y="162"/>
                </a:lnTo>
                <a:lnTo>
                  <a:pt x="293" y="155"/>
                </a:lnTo>
                <a:lnTo>
                  <a:pt x="288" y="148"/>
                </a:lnTo>
                <a:lnTo>
                  <a:pt x="295" y="150"/>
                </a:lnTo>
                <a:lnTo>
                  <a:pt x="289" y="148"/>
                </a:lnTo>
                <a:lnTo>
                  <a:pt x="282" y="146"/>
                </a:lnTo>
                <a:lnTo>
                  <a:pt x="276" y="141"/>
                </a:lnTo>
                <a:lnTo>
                  <a:pt x="271" y="135"/>
                </a:lnTo>
                <a:lnTo>
                  <a:pt x="268" y="129"/>
                </a:lnTo>
                <a:lnTo>
                  <a:pt x="266" y="122"/>
                </a:lnTo>
                <a:lnTo>
                  <a:pt x="266" y="102"/>
                </a:lnTo>
                <a:lnTo>
                  <a:pt x="264" y="96"/>
                </a:lnTo>
                <a:lnTo>
                  <a:pt x="257" y="90"/>
                </a:lnTo>
                <a:lnTo>
                  <a:pt x="256" y="97"/>
                </a:lnTo>
                <a:lnTo>
                  <a:pt x="254" y="104"/>
                </a:lnTo>
                <a:lnTo>
                  <a:pt x="251" y="109"/>
                </a:lnTo>
                <a:lnTo>
                  <a:pt x="250" y="116"/>
                </a:lnTo>
                <a:lnTo>
                  <a:pt x="246" y="123"/>
                </a:lnTo>
                <a:lnTo>
                  <a:pt x="240" y="123"/>
                </a:lnTo>
                <a:lnTo>
                  <a:pt x="233" y="122"/>
                </a:lnTo>
                <a:lnTo>
                  <a:pt x="227" y="122"/>
                </a:lnTo>
                <a:lnTo>
                  <a:pt x="220" y="120"/>
                </a:lnTo>
                <a:lnTo>
                  <a:pt x="215" y="115"/>
                </a:lnTo>
                <a:lnTo>
                  <a:pt x="209" y="109"/>
                </a:lnTo>
                <a:lnTo>
                  <a:pt x="202" y="114"/>
                </a:lnTo>
                <a:lnTo>
                  <a:pt x="198" y="107"/>
                </a:lnTo>
                <a:lnTo>
                  <a:pt x="192" y="106"/>
                </a:lnTo>
                <a:lnTo>
                  <a:pt x="186" y="108"/>
                </a:lnTo>
                <a:lnTo>
                  <a:pt x="180" y="108"/>
                </a:lnTo>
                <a:lnTo>
                  <a:pt x="177" y="102"/>
                </a:lnTo>
                <a:lnTo>
                  <a:pt x="169" y="100"/>
                </a:lnTo>
                <a:lnTo>
                  <a:pt x="164" y="98"/>
                </a:lnTo>
                <a:lnTo>
                  <a:pt x="158" y="96"/>
                </a:lnTo>
                <a:lnTo>
                  <a:pt x="152" y="92"/>
                </a:lnTo>
                <a:lnTo>
                  <a:pt x="146" y="89"/>
                </a:lnTo>
                <a:lnTo>
                  <a:pt x="139" y="85"/>
                </a:lnTo>
                <a:lnTo>
                  <a:pt x="133" y="82"/>
                </a:lnTo>
                <a:lnTo>
                  <a:pt x="126" y="78"/>
                </a:lnTo>
                <a:lnTo>
                  <a:pt x="121" y="75"/>
                </a:lnTo>
                <a:lnTo>
                  <a:pt x="114" y="72"/>
                </a:lnTo>
                <a:lnTo>
                  <a:pt x="108" y="67"/>
                </a:lnTo>
                <a:lnTo>
                  <a:pt x="101" y="64"/>
                </a:lnTo>
                <a:lnTo>
                  <a:pt x="96" y="60"/>
                </a:lnTo>
                <a:lnTo>
                  <a:pt x="90" y="56"/>
                </a:lnTo>
                <a:lnTo>
                  <a:pt x="84" y="50"/>
                </a:lnTo>
                <a:lnTo>
                  <a:pt x="77" y="46"/>
                </a:lnTo>
                <a:lnTo>
                  <a:pt x="71" y="40"/>
                </a:lnTo>
                <a:lnTo>
                  <a:pt x="65" y="35"/>
                </a:lnTo>
                <a:lnTo>
                  <a:pt x="59" y="30"/>
                </a:lnTo>
                <a:lnTo>
                  <a:pt x="53" y="27"/>
                </a:lnTo>
                <a:lnTo>
                  <a:pt x="46" y="22"/>
                </a:lnTo>
                <a:lnTo>
                  <a:pt x="40" y="18"/>
                </a:lnTo>
                <a:lnTo>
                  <a:pt x="34" y="13"/>
                </a:lnTo>
                <a:lnTo>
                  <a:pt x="28" y="10"/>
                </a:lnTo>
                <a:lnTo>
                  <a:pt x="23" y="5"/>
                </a:lnTo>
                <a:lnTo>
                  <a:pt x="15" y="1"/>
                </a:lnTo>
                <a:lnTo>
                  <a:pt x="9" y="0"/>
                </a:lnTo>
                <a:lnTo>
                  <a:pt x="5" y="6"/>
                </a:lnTo>
                <a:lnTo>
                  <a:pt x="0" y="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3" name="Freeform 636"/>
          <p:cNvSpPr>
            <a:spLocks/>
          </p:cNvSpPr>
          <p:nvPr/>
        </p:nvSpPr>
        <p:spPr bwMode="auto">
          <a:xfrm>
            <a:off x="8072438" y="3475038"/>
            <a:ext cx="6350" cy="12700"/>
          </a:xfrm>
          <a:custGeom>
            <a:avLst/>
            <a:gdLst>
              <a:gd name="T0" fmla="*/ 2147483647 w 13"/>
              <a:gd name="T1" fmla="*/ 0 h 28"/>
              <a:gd name="T2" fmla="*/ 2147483647 w 13"/>
              <a:gd name="T3" fmla="*/ 2147483647 h 28"/>
              <a:gd name="T4" fmla="*/ 2147483647 w 13"/>
              <a:gd name="T5" fmla="*/ 2147483647 h 28"/>
              <a:gd name="T6" fmla="*/ 2147483647 w 13"/>
              <a:gd name="T7" fmla="*/ 2147483647 h 28"/>
              <a:gd name="T8" fmla="*/ 0 w 13"/>
              <a:gd name="T9" fmla="*/ 2147483647 h 28"/>
              <a:gd name="T10" fmla="*/ 2147483647 w 13"/>
              <a:gd name="T11" fmla="*/ 2147483647 h 28"/>
              <a:gd name="T12" fmla="*/ 2147483647 w 13"/>
              <a:gd name="T13" fmla="*/ 2147483647 h 28"/>
              <a:gd name="T14" fmla="*/ 2147483647 w 13"/>
              <a:gd name="T15" fmla="*/ 2147483647 h 28"/>
              <a:gd name="T16" fmla="*/ 2147483647 w 13"/>
              <a:gd name="T17" fmla="*/ 2147483647 h 28"/>
              <a:gd name="T18" fmla="*/ 2147483647 w 13"/>
              <a:gd name="T19" fmla="*/ 2147483647 h 28"/>
              <a:gd name="T20" fmla="*/ 2147483647 w 13"/>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8"/>
              <a:gd name="T35" fmla="*/ 13 w 13"/>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8">
                <a:moveTo>
                  <a:pt x="12" y="0"/>
                </a:moveTo>
                <a:lnTo>
                  <a:pt x="5" y="1"/>
                </a:lnTo>
                <a:lnTo>
                  <a:pt x="2" y="9"/>
                </a:lnTo>
                <a:lnTo>
                  <a:pt x="1" y="15"/>
                </a:lnTo>
                <a:lnTo>
                  <a:pt x="0" y="22"/>
                </a:lnTo>
                <a:lnTo>
                  <a:pt x="6" y="28"/>
                </a:lnTo>
                <a:lnTo>
                  <a:pt x="12" y="25"/>
                </a:lnTo>
                <a:lnTo>
                  <a:pt x="13" y="18"/>
                </a:lnTo>
                <a:lnTo>
                  <a:pt x="10" y="12"/>
                </a:lnTo>
                <a:lnTo>
                  <a:pt x="12" y="5"/>
                </a:lnTo>
                <a:lnTo>
                  <a:pt x="12"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4" name="Freeform 637"/>
          <p:cNvSpPr>
            <a:spLocks/>
          </p:cNvSpPr>
          <p:nvPr/>
        </p:nvSpPr>
        <p:spPr bwMode="auto">
          <a:xfrm>
            <a:off x="8074025" y="3189288"/>
            <a:ext cx="3175" cy="4762"/>
          </a:xfrm>
          <a:custGeom>
            <a:avLst/>
            <a:gdLst>
              <a:gd name="T0" fmla="*/ 0 w 8"/>
              <a:gd name="T1" fmla="*/ 0 h 8"/>
              <a:gd name="T2" fmla="*/ 2147483647 w 8"/>
              <a:gd name="T3" fmla="*/ 2147483647 h 8"/>
              <a:gd name="T4" fmla="*/ 2147483647 w 8"/>
              <a:gd name="T5" fmla="*/ 2147483647 h 8"/>
              <a:gd name="T6" fmla="*/ 2147483647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0" y="0"/>
                </a:moveTo>
                <a:lnTo>
                  <a:pt x="1" y="7"/>
                </a:lnTo>
                <a:lnTo>
                  <a:pt x="8" y="8"/>
                </a:lnTo>
                <a:lnTo>
                  <a:pt x="6" y="0"/>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5" name="Freeform 638"/>
          <p:cNvSpPr>
            <a:spLocks/>
          </p:cNvSpPr>
          <p:nvPr/>
        </p:nvSpPr>
        <p:spPr bwMode="auto">
          <a:xfrm>
            <a:off x="8115300" y="3335338"/>
            <a:ext cx="9525" cy="19050"/>
          </a:xfrm>
          <a:custGeom>
            <a:avLst/>
            <a:gdLst>
              <a:gd name="T0" fmla="*/ 2147483647 w 21"/>
              <a:gd name="T1" fmla="*/ 0 h 38"/>
              <a:gd name="T2" fmla="*/ 2147483647 w 21"/>
              <a:gd name="T3" fmla="*/ 2147483647 h 38"/>
              <a:gd name="T4" fmla="*/ 2147483647 w 21"/>
              <a:gd name="T5" fmla="*/ 2147483647 h 38"/>
              <a:gd name="T6" fmla="*/ 0 w 21"/>
              <a:gd name="T7" fmla="*/ 2147483647 h 38"/>
              <a:gd name="T8" fmla="*/ 2147483647 w 21"/>
              <a:gd name="T9" fmla="*/ 2147483647 h 38"/>
              <a:gd name="T10" fmla="*/ 2147483647 w 21"/>
              <a:gd name="T11" fmla="*/ 2147483647 h 38"/>
              <a:gd name="T12" fmla="*/ 2147483647 w 21"/>
              <a:gd name="T13" fmla="*/ 2147483647 h 38"/>
              <a:gd name="T14" fmla="*/ 2147483647 w 21"/>
              <a:gd name="T15" fmla="*/ 2147483647 h 38"/>
              <a:gd name="T16" fmla="*/ 2147483647 w 21"/>
              <a:gd name="T17" fmla="*/ 2147483647 h 38"/>
              <a:gd name="T18" fmla="*/ 2147483647 w 21"/>
              <a:gd name="T19" fmla="*/ 2147483647 h 38"/>
              <a:gd name="T20" fmla="*/ 2147483647 w 21"/>
              <a:gd name="T21" fmla="*/ 2147483647 h 38"/>
              <a:gd name="T22" fmla="*/ 2147483647 w 21"/>
              <a:gd name="T23" fmla="*/ 2147483647 h 38"/>
              <a:gd name="T24" fmla="*/ 2147483647 w 21"/>
              <a:gd name="T25" fmla="*/ 2147483647 h 38"/>
              <a:gd name="T26" fmla="*/ 2147483647 w 21"/>
              <a:gd name="T27" fmla="*/ 2147483647 h 38"/>
              <a:gd name="T28" fmla="*/ 2147483647 w 21"/>
              <a:gd name="T29" fmla="*/ 0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8"/>
              <a:gd name="T47" fmla="*/ 21 w 21"/>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8">
                <a:moveTo>
                  <a:pt x="8" y="0"/>
                </a:moveTo>
                <a:lnTo>
                  <a:pt x="3" y="3"/>
                </a:lnTo>
                <a:lnTo>
                  <a:pt x="1" y="10"/>
                </a:lnTo>
                <a:lnTo>
                  <a:pt x="0" y="17"/>
                </a:lnTo>
                <a:lnTo>
                  <a:pt x="2" y="24"/>
                </a:lnTo>
                <a:lnTo>
                  <a:pt x="9" y="25"/>
                </a:lnTo>
                <a:lnTo>
                  <a:pt x="9" y="32"/>
                </a:lnTo>
                <a:lnTo>
                  <a:pt x="8" y="38"/>
                </a:lnTo>
                <a:lnTo>
                  <a:pt x="15" y="37"/>
                </a:lnTo>
                <a:lnTo>
                  <a:pt x="21" y="30"/>
                </a:lnTo>
                <a:lnTo>
                  <a:pt x="21" y="24"/>
                </a:lnTo>
                <a:lnTo>
                  <a:pt x="17" y="17"/>
                </a:lnTo>
                <a:lnTo>
                  <a:pt x="11" y="14"/>
                </a:lnTo>
                <a:lnTo>
                  <a:pt x="11" y="8"/>
                </a:lnTo>
                <a:lnTo>
                  <a:pt x="8"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6" name="Freeform 639"/>
          <p:cNvSpPr>
            <a:spLocks/>
          </p:cNvSpPr>
          <p:nvPr/>
        </p:nvSpPr>
        <p:spPr bwMode="auto">
          <a:xfrm>
            <a:off x="8151813" y="3119438"/>
            <a:ext cx="3175" cy="1587"/>
          </a:xfrm>
          <a:custGeom>
            <a:avLst/>
            <a:gdLst>
              <a:gd name="T0" fmla="*/ 0 w 6"/>
              <a:gd name="T1" fmla="*/ 0 h 1"/>
              <a:gd name="T2" fmla="*/ 2147483647 w 6"/>
              <a:gd name="T3" fmla="*/ 2147483647 h 1"/>
              <a:gd name="T4" fmla="*/ 0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1"/>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7" name="Freeform 640"/>
          <p:cNvSpPr>
            <a:spLocks/>
          </p:cNvSpPr>
          <p:nvPr/>
        </p:nvSpPr>
        <p:spPr bwMode="auto">
          <a:xfrm>
            <a:off x="8199438" y="3465513"/>
            <a:ext cx="3175" cy="3175"/>
          </a:xfrm>
          <a:custGeom>
            <a:avLst/>
            <a:gdLst>
              <a:gd name="T0" fmla="*/ 0 w 6"/>
              <a:gd name="T1" fmla="*/ 0 h 7"/>
              <a:gd name="T2" fmla="*/ 0 w 6"/>
              <a:gd name="T3" fmla="*/ 2147483647 h 7"/>
              <a:gd name="T4" fmla="*/ 2147483647 w 6"/>
              <a:gd name="T5" fmla="*/ 2147483647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0"/>
                </a:moveTo>
                <a:lnTo>
                  <a:pt x="0" y="7"/>
                </a:lnTo>
                <a:lnTo>
                  <a:pt x="6" y="7"/>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8" name="Freeform 641"/>
          <p:cNvSpPr>
            <a:spLocks/>
          </p:cNvSpPr>
          <p:nvPr/>
        </p:nvSpPr>
        <p:spPr bwMode="auto">
          <a:xfrm>
            <a:off x="7242175" y="3889375"/>
            <a:ext cx="257175" cy="549275"/>
          </a:xfrm>
          <a:custGeom>
            <a:avLst/>
            <a:gdLst>
              <a:gd name="T0" fmla="*/ 2147483647 w 546"/>
              <a:gd name="T1" fmla="*/ 2147483647 h 1170"/>
              <a:gd name="T2" fmla="*/ 2147483647 w 546"/>
              <a:gd name="T3" fmla="*/ 2147483647 h 1170"/>
              <a:gd name="T4" fmla="*/ 2147483647 w 546"/>
              <a:gd name="T5" fmla="*/ 2147483647 h 1170"/>
              <a:gd name="T6" fmla="*/ 2147483647 w 546"/>
              <a:gd name="T7" fmla="*/ 2147483647 h 1170"/>
              <a:gd name="T8" fmla="*/ 2147483647 w 546"/>
              <a:gd name="T9" fmla="*/ 2147483647 h 1170"/>
              <a:gd name="T10" fmla="*/ 2147483647 w 546"/>
              <a:gd name="T11" fmla="*/ 2147483647 h 1170"/>
              <a:gd name="T12" fmla="*/ 2147483647 w 546"/>
              <a:gd name="T13" fmla="*/ 2147483647 h 1170"/>
              <a:gd name="T14" fmla="*/ 2147483647 w 546"/>
              <a:gd name="T15" fmla="*/ 2147483647 h 1170"/>
              <a:gd name="T16" fmla="*/ 2147483647 w 546"/>
              <a:gd name="T17" fmla="*/ 2147483647 h 1170"/>
              <a:gd name="T18" fmla="*/ 2147483647 w 546"/>
              <a:gd name="T19" fmla="*/ 2147483647 h 1170"/>
              <a:gd name="T20" fmla="*/ 2147483647 w 546"/>
              <a:gd name="T21" fmla="*/ 2147483647 h 1170"/>
              <a:gd name="T22" fmla="*/ 2147483647 w 546"/>
              <a:gd name="T23" fmla="*/ 2147483647 h 1170"/>
              <a:gd name="T24" fmla="*/ 2147483647 w 546"/>
              <a:gd name="T25" fmla="*/ 2147483647 h 1170"/>
              <a:gd name="T26" fmla="*/ 2147483647 w 546"/>
              <a:gd name="T27" fmla="*/ 2147483647 h 1170"/>
              <a:gd name="T28" fmla="*/ 2147483647 w 546"/>
              <a:gd name="T29" fmla="*/ 2147483647 h 1170"/>
              <a:gd name="T30" fmla="*/ 2147483647 w 546"/>
              <a:gd name="T31" fmla="*/ 2147483647 h 1170"/>
              <a:gd name="T32" fmla="*/ 2147483647 w 546"/>
              <a:gd name="T33" fmla="*/ 2147483647 h 1170"/>
              <a:gd name="T34" fmla="*/ 2147483647 w 546"/>
              <a:gd name="T35" fmla="*/ 2147483647 h 1170"/>
              <a:gd name="T36" fmla="*/ 2147483647 w 546"/>
              <a:gd name="T37" fmla="*/ 2147483647 h 1170"/>
              <a:gd name="T38" fmla="*/ 2147483647 w 546"/>
              <a:gd name="T39" fmla="*/ 2147483647 h 1170"/>
              <a:gd name="T40" fmla="*/ 2147483647 w 546"/>
              <a:gd name="T41" fmla="*/ 2147483647 h 1170"/>
              <a:gd name="T42" fmla="*/ 2147483647 w 546"/>
              <a:gd name="T43" fmla="*/ 2147483647 h 1170"/>
              <a:gd name="T44" fmla="*/ 2147483647 w 546"/>
              <a:gd name="T45" fmla="*/ 2147483647 h 1170"/>
              <a:gd name="T46" fmla="*/ 2147483647 w 546"/>
              <a:gd name="T47" fmla="*/ 2147483647 h 1170"/>
              <a:gd name="T48" fmla="*/ 2147483647 w 546"/>
              <a:gd name="T49" fmla="*/ 2147483647 h 1170"/>
              <a:gd name="T50" fmla="*/ 2147483647 w 546"/>
              <a:gd name="T51" fmla="*/ 2147483647 h 1170"/>
              <a:gd name="T52" fmla="*/ 2147483647 w 546"/>
              <a:gd name="T53" fmla="*/ 2147483647 h 1170"/>
              <a:gd name="T54" fmla="*/ 2147483647 w 546"/>
              <a:gd name="T55" fmla="*/ 2147483647 h 1170"/>
              <a:gd name="T56" fmla="*/ 2147483647 w 546"/>
              <a:gd name="T57" fmla="*/ 2147483647 h 1170"/>
              <a:gd name="T58" fmla="*/ 2147483647 w 546"/>
              <a:gd name="T59" fmla="*/ 2147483647 h 1170"/>
              <a:gd name="T60" fmla="*/ 2147483647 w 546"/>
              <a:gd name="T61" fmla="*/ 2147483647 h 1170"/>
              <a:gd name="T62" fmla="*/ 2147483647 w 546"/>
              <a:gd name="T63" fmla="*/ 2147483647 h 1170"/>
              <a:gd name="T64" fmla="*/ 2147483647 w 546"/>
              <a:gd name="T65" fmla="*/ 2147483647 h 1170"/>
              <a:gd name="T66" fmla="*/ 2147483647 w 546"/>
              <a:gd name="T67" fmla="*/ 2147483647 h 1170"/>
              <a:gd name="T68" fmla="*/ 2147483647 w 546"/>
              <a:gd name="T69" fmla="*/ 2147483647 h 1170"/>
              <a:gd name="T70" fmla="*/ 2147483647 w 546"/>
              <a:gd name="T71" fmla="*/ 2147483647 h 1170"/>
              <a:gd name="T72" fmla="*/ 2147483647 w 546"/>
              <a:gd name="T73" fmla="*/ 2147483647 h 1170"/>
              <a:gd name="T74" fmla="*/ 2147483647 w 546"/>
              <a:gd name="T75" fmla="*/ 2147483647 h 1170"/>
              <a:gd name="T76" fmla="*/ 2147483647 w 546"/>
              <a:gd name="T77" fmla="*/ 2147483647 h 1170"/>
              <a:gd name="T78" fmla="*/ 2147483647 w 546"/>
              <a:gd name="T79" fmla="*/ 2147483647 h 1170"/>
              <a:gd name="T80" fmla="*/ 2147483647 w 546"/>
              <a:gd name="T81" fmla="*/ 2147483647 h 1170"/>
              <a:gd name="T82" fmla="*/ 2147483647 w 546"/>
              <a:gd name="T83" fmla="*/ 2147483647 h 1170"/>
              <a:gd name="T84" fmla="*/ 2147483647 w 546"/>
              <a:gd name="T85" fmla="*/ 2147483647 h 1170"/>
              <a:gd name="T86" fmla="*/ 2147483647 w 546"/>
              <a:gd name="T87" fmla="*/ 2147483647 h 1170"/>
              <a:gd name="T88" fmla="*/ 2147483647 w 546"/>
              <a:gd name="T89" fmla="*/ 2147483647 h 1170"/>
              <a:gd name="T90" fmla="*/ 2147483647 w 546"/>
              <a:gd name="T91" fmla="*/ 2147483647 h 1170"/>
              <a:gd name="T92" fmla="*/ 2147483647 w 546"/>
              <a:gd name="T93" fmla="*/ 2147483647 h 1170"/>
              <a:gd name="T94" fmla="*/ 2147483647 w 546"/>
              <a:gd name="T95" fmla="*/ 2147483647 h 1170"/>
              <a:gd name="T96" fmla="*/ 2147483647 w 546"/>
              <a:gd name="T97" fmla="*/ 2147483647 h 1170"/>
              <a:gd name="T98" fmla="*/ 2147483647 w 546"/>
              <a:gd name="T99" fmla="*/ 2147483647 h 1170"/>
              <a:gd name="T100" fmla="*/ 2147483647 w 546"/>
              <a:gd name="T101" fmla="*/ 2147483647 h 1170"/>
              <a:gd name="T102" fmla="*/ 2147483647 w 546"/>
              <a:gd name="T103" fmla="*/ 2147483647 h 1170"/>
              <a:gd name="T104" fmla="*/ 2147483647 w 546"/>
              <a:gd name="T105" fmla="*/ 2147483647 h 1170"/>
              <a:gd name="T106" fmla="*/ 2147483647 w 546"/>
              <a:gd name="T107" fmla="*/ 2147483647 h 1170"/>
              <a:gd name="T108" fmla="*/ 2147483647 w 546"/>
              <a:gd name="T109" fmla="*/ 2147483647 h 1170"/>
              <a:gd name="T110" fmla="*/ 2147483647 w 546"/>
              <a:gd name="T111" fmla="*/ 2147483647 h 1170"/>
              <a:gd name="T112" fmla="*/ 2147483647 w 546"/>
              <a:gd name="T113" fmla="*/ 2147483647 h 1170"/>
              <a:gd name="T114" fmla="*/ 2147483647 w 546"/>
              <a:gd name="T115" fmla="*/ 2147483647 h 1170"/>
              <a:gd name="T116" fmla="*/ 2147483647 w 546"/>
              <a:gd name="T117" fmla="*/ 2147483647 h 1170"/>
              <a:gd name="T118" fmla="*/ 2147483647 w 546"/>
              <a:gd name="T119" fmla="*/ 2147483647 h 1170"/>
              <a:gd name="T120" fmla="*/ 2147483647 w 546"/>
              <a:gd name="T121" fmla="*/ 2147483647 h 1170"/>
              <a:gd name="T122" fmla="*/ 2147483647 w 546"/>
              <a:gd name="T123" fmla="*/ 2147483647 h 1170"/>
              <a:gd name="T124" fmla="*/ 2147483647 w 546"/>
              <a:gd name="T125" fmla="*/ 2147483647 h 11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46"/>
              <a:gd name="T190" fmla="*/ 0 h 1170"/>
              <a:gd name="T191" fmla="*/ 546 w 546"/>
              <a:gd name="T192" fmla="*/ 1170 h 11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46" h="1170">
                <a:moveTo>
                  <a:pt x="0" y="76"/>
                </a:moveTo>
                <a:lnTo>
                  <a:pt x="6" y="75"/>
                </a:lnTo>
                <a:lnTo>
                  <a:pt x="8" y="69"/>
                </a:lnTo>
                <a:lnTo>
                  <a:pt x="12" y="62"/>
                </a:lnTo>
                <a:lnTo>
                  <a:pt x="13" y="57"/>
                </a:lnTo>
                <a:lnTo>
                  <a:pt x="16" y="50"/>
                </a:lnTo>
                <a:lnTo>
                  <a:pt x="21" y="49"/>
                </a:lnTo>
                <a:lnTo>
                  <a:pt x="27" y="53"/>
                </a:lnTo>
                <a:lnTo>
                  <a:pt x="33" y="54"/>
                </a:lnTo>
                <a:lnTo>
                  <a:pt x="40" y="60"/>
                </a:lnTo>
                <a:lnTo>
                  <a:pt x="45" y="66"/>
                </a:lnTo>
                <a:lnTo>
                  <a:pt x="47" y="69"/>
                </a:lnTo>
                <a:lnTo>
                  <a:pt x="53" y="73"/>
                </a:lnTo>
                <a:lnTo>
                  <a:pt x="57" y="69"/>
                </a:lnTo>
                <a:lnTo>
                  <a:pt x="60" y="61"/>
                </a:lnTo>
                <a:lnTo>
                  <a:pt x="61" y="61"/>
                </a:lnTo>
                <a:lnTo>
                  <a:pt x="68" y="54"/>
                </a:lnTo>
                <a:lnTo>
                  <a:pt x="69" y="49"/>
                </a:lnTo>
                <a:lnTo>
                  <a:pt x="75" y="49"/>
                </a:lnTo>
                <a:lnTo>
                  <a:pt x="78" y="54"/>
                </a:lnTo>
                <a:lnTo>
                  <a:pt x="83" y="61"/>
                </a:lnTo>
                <a:lnTo>
                  <a:pt x="83" y="62"/>
                </a:lnTo>
                <a:lnTo>
                  <a:pt x="86" y="54"/>
                </a:lnTo>
                <a:lnTo>
                  <a:pt x="87" y="49"/>
                </a:lnTo>
                <a:lnTo>
                  <a:pt x="89" y="46"/>
                </a:lnTo>
                <a:lnTo>
                  <a:pt x="96" y="53"/>
                </a:lnTo>
                <a:lnTo>
                  <a:pt x="102" y="59"/>
                </a:lnTo>
                <a:lnTo>
                  <a:pt x="108" y="65"/>
                </a:lnTo>
                <a:lnTo>
                  <a:pt x="111" y="69"/>
                </a:lnTo>
                <a:lnTo>
                  <a:pt x="112" y="69"/>
                </a:lnTo>
                <a:lnTo>
                  <a:pt x="113" y="68"/>
                </a:lnTo>
                <a:lnTo>
                  <a:pt x="114" y="67"/>
                </a:lnTo>
                <a:lnTo>
                  <a:pt x="114" y="60"/>
                </a:lnTo>
                <a:lnTo>
                  <a:pt x="114" y="53"/>
                </a:lnTo>
                <a:lnTo>
                  <a:pt x="117" y="46"/>
                </a:lnTo>
                <a:lnTo>
                  <a:pt x="117" y="45"/>
                </a:lnTo>
                <a:lnTo>
                  <a:pt x="123" y="43"/>
                </a:lnTo>
                <a:lnTo>
                  <a:pt x="127" y="43"/>
                </a:lnTo>
                <a:lnTo>
                  <a:pt x="128" y="49"/>
                </a:lnTo>
                <a:lnTo>
                  <a:pt x="128" y="50"/>
                </a:lnTo>
                <a:lnTo>
                  <a:pt x="134" y="53"/>
                </a:lnTo>
                <a:lnTo>
                  <a:pt x="140" y="49"/>
                </a:lnTo>
                <a:lnTo>
                  <a:pt x="145" y="43"/>
                </a:lnTo>
                <a:lnTo>
                  <a:pt x="151" y="43"/>
                </a:lnTo>
                <a:lnTo>
                  <a:pt x="158" y="41"/>
                </a:lnTo>
                <a:lnTo>
                  <a:pt x="162" y="35"/>
                </a:lnTo>
                <a:lnTo>
                  <a:pt x="161" y="27"/>
                </a:lnTo>
                <a:lnTo>
                  <a:pt x="158" y="21"/>
                </a:lnTo>
                <a:lnTo>
                  <a:pt x="162" y="16"/>
                </a:lnTo>
                <a:lnTo>
                  <a:pt x="167" y="14"/>
                </a:lnTo>
                <a:lnTo>
                  <a:pt x="168" y="14"/>
                </a:lnTo>
                <a:lnTo>
                  <a:pt x="174" y="10"/>
                </a:lnTo>
                <a:lnTo>
                  <a:pt x="179" y="9"/>
                </a:lnTo>
                <a:lnTo>
                  <a:pt x="185" y="2"/>
                </a:lnTo>
                <a:lnTo>
                  <a:pt x="186" y="0"/>
                </a:lnTo>
                <a:lnTo>
                  <a:pt x="192" y="5"/>
                </a:lnTo>
                <a:lnTo>
                  <a:pt x="192" y="7"/>
                </a:lnTo>
                <a:lnTo>
                  <a:pt x="197" y="11"/>
                </a:lnTo>
                <a:lnTo>
                  <a:pt x="201" y="14"/>
                </a:lnTo>
                <a:lnTo>
                  <a:pt x="204" y="21"/>
                </a:lnTo>
                <a:lnTo>
                  <a:pt x="208" y="24"/>
                </a:lnTo>
                <a:lnTo>
                  <a:pt x="215" y="26"/>
                </a:lnTo>
                <a:lnTo>
                  <a:pt x="221" y="30"/>
                </a:lnTo>
                <a:lnTo>
                  <a:pt x="227" y="35"/>
                </a:lnTo>
                <a:lnTo>
                  <a:pt x="232" y="34"/>
                </a:lnTo>
                <a:lnTo>
                  <a:pt x="236" y="30"/>
                </a:lnTo>
                <a:lnTo>
                  <a:pt x="240" y="30"/>
                </a:lnTo>
                <a:lnTo>
                  <a:pt x="247" y="33"/>
                </a:lnTo>
                <a:lnTo>
                  <a:pt x="251" y="40"/>
                </a:lnTo>
                <a:lnTo>
                  <a:pt x="256" y="40"/>
                </a:lnTo>
                <a:lnTo>
                  <a:pt x="262" y="37"/>
                </a:lnTo>
                <a:lnTo>
                  <a:pt x="266" y="35"/>
                </a:lnTo>
                <a:lnTo>
                  <a:pt x="269" y="36"/>
                </a:lnTo>
                <a:lnTo>
                  <a:pt x="276" y="40"/>
                </a:lnTo>
                <a:lnTo>
                  <a:pt x="279" y="42"/>
                </a:lnTo>
                <a:lnTo>
                  <a:pt x="283" y="49"/>
                </a:lnTo>
                <a:lnTo>
                  <a:pt x="282" y="54"/>
                </a:lnTo>
                <a:lnTo>
                  <a:pt x="281" y="61"/>
                </a:lnTo>
                <a:lnTo>
                  <a:pt x="280" y="62"/>
                </a:lnTo>
                <a:lnTo>
                  <a:pt x="274" y="61"/>
                </a:lnTo>
                <a:lnTo>
                  <a:pt x="274" y="70"/>
                </a:lnTo>
                <a:lnTo>
                  <a:pt x="274" y="75"/>
                </a:lnTo>
                <a:lnTo>
                  <a:pt x="275" y="78"/>
                </a:lnTo>
                <a:lnTo>
                  <a:pt x="276" y="82"/>
                </a:lnTo>
                <a:lnTo>
                  <a:pt x="282" y="86"/>
                </a:lnTo>
                <a:lnTo>
                  <a:pt x="283" y="92"/>
                </a:lnTo>
                <a:lnTo>
                  <a:pt x="284" y="97"/>
                </a:lnTo>
                <a:lnTo>
                  <a:pt x="286" y="104"/>
                </a:lnTo>
                <a:lnTo>
                  <a:pt x="287" y="110"/>
                </a:lnTo>
                <a:lnTo>
                  <a:pt x="291" y="108"/>
                </a:lnTo>
                <a:lnTo>
                  <a:pt x="297" y="109"/>
                </a:lnTo>
                <a:lnTo>
                  <a:pt x="304" y="114"/>
                </a:lnTo>
                <a:lnTo>
                  <a:pt x="310" y="116"/>
                </a:lnTo>
                <a:lnTo>
                  <a:pt x="310" y="123"/>
                </a:lnTo>
                <a:lnTo>
                  <a:pt x="314" y="125"/>
                </a:lnTo>
                <a:lnTo>
                  <a:pt x="320" y="130"/>
                </a:lnTo>
                <a:lnTo>
                  <a:pt x="325" y="130"/>
                </a:lnTo>
                <a:lnTo>
                  <a:pt x="330" y="136"/>
                </a:lnTo>
                <a:lnTo>
                  <a:pt x="332" y="139"/>
                </a:lnTo>
                <a:lnTo>
                  <a:pt x="338" y="136"/>
                </a:lnTo>
                <a:lnTo>
                  <a:pt x="340" y="140"/>
                </a:lnTo>
                <a:lnTo>
                  <a:pt x="341" y="140"/>
                </a:lnTo>
                <a:lnTo>
                  <a:pt x="348" y="139"/>
                </a:lnTo>
                <a:lnTo>
                  <a:pt x="354" y="137"/>
                </a:lnTo>
                <a:lnTo>
                  <a:pt x="357" y="134"/>
                </a:lnTo>
                <a:lnTo>
                  <a:pt x="359" y="136"/>
                </a:lnTo>
                <a:lnTo>
                  <a:pt x="366" y="140"/>
                </a:lnTo>
                <a:lnTo>
                  <a:pt x="372" y="145"/>
                </a:lnTo>
                <a:lnTo>
                  <a:pt x="376" y="148"/>
                </a:lnTo>
                <a:lnTo>
                  <a:pt x="376" y="149"/>
                </a:lnTo>
                <a:lnTo>
                  <a:pt x="374" y="149"/>
                </a:lnTo>
                <a:lnTo>
                  <a:pt x="369" y="151"/>
                </a:lnTo>
                <a:lnTo>
                  <a:pt x="366" y="145"/>
                </a:lnTo>
                <a:lnTo>
                  <a:pt x="359" y="148"/>
                </a:lnTo>
                <a:lnTo>
                  <a:pt x="357" y="155"/>
                </a:lnTo>
                <a:lnTo>
                  <a:pt x="352" y="157"/>
                </a:lnTo>
                <a:lnTo>
                  <a:pt x="349" y="164"/>
                </a:lnTo>
                <a:lnTo>
                  <a:pt x="343" y="164"/>
                </a:lnTo>
                <a:lnTo>
                  <a:pt x="337" y="166"/>
                </a:lnTo>
                <a:lnTo>
                  <a:pt x="338" y="173"/>
                </a:lnTo>
                <a:lnTo>
                  <a:pt x="338" y="180"/>
                </a:lnTo>
                <a:lnTo>
                  <a:pt x="334" y="187"/>
                </a:lnTo>
                <a:lnTo>
                  <a:pt x="327" y="193"/>
                </a:lnTo>
                <a:lnTo>
                  <a:pt x="321" y="191"/>
                </a:lnTo>
                <a:lnTo>
                  <a:pt x="324" y="185"/>
                </a:lnTo>
                <a:lnTo>
                  <a:pt x="318" y="185"/>
                </a:lnTo>
                <a:lnTo>
                  <a:pt x="315" y="191"/>
                </a:lnTo>
                <a:lnTo>
                  <a:pt x="310" y="190"/>
                </a:lnTo>
                <a:lnTo>
                  <a:pt x="309" y="197"/>
                </a:lnTo>
                <a:lnTo>
                  <a:pt x="302" y="191"/>
                </a:lnTo>
                <a:lnTo>
                  <a:pt x="299" y="186"/>
                </a:lnTo>
                <a:lnTo>
                  <a:pt x="294" y="186"/>
                </a:lnTo>
                <a:lnTo>
                  <a:pt x="295" y="189"/>
                </a:lnTo>
                <a:lnTo>
                  <a:pt x="302" y="193"/>
                </a:lnTo>
                <a:lnTo>
                  <a:pt x="298" y="197"/>
                </a:lnTo>
                <a:lnTo>
                  <a:pt x="300" y="198"/>
                </a:lnTo>
                <a:lnTo>
                  <a:pt x="302" y="205"/>
                </a:lnTo>
                <a:lnTo>
                  <a:pt x="306" y="212"/>
                </a:lnTo>
                <a:lnTo>
                  <a:pt x="299" y="217"/>
                </a:lnTo>
                <a:lnTo>
                  <a:pt x="294" y="214"/>
                </a:lnTo>
                <a:lnTo>
                  <a:pt x="295" y="217"/>
                </a:lnTo>
                <a:lnTo>
                  <a:pt x="294" y="223"/>
                </a:lnTo>
                <a:lnTo>
                  <a:pt x="294" y="229"/>
                </a:lnTo>
                <a:lnTo>
                  <a:pt x="297" y="236"/>
                </a:lnTo>
                <a:lnTo>
                  <a:pt x="292" y="243"/>
                </a:lnTo>
                <a:lnTo>
                  <a:pt x="293" y="243"/>
                </a:lnTo>
                <a:lnTo>
                  <a:pt x="294" y="243"/>
                </a:lnTo>
                <a:lnTo>
                  <a:pt x="292" y="249"/>
                </a:lnTo>
                <a:lnTo>
                  <a:pt x="286" y="251"/>
                </a:lnTo>
                <a:lnTo>
                  <a:pt x="283" y="257"/>
                </a:lnTo>
                <a:lnTo>
                  <a:pt x="278" y="262"/>
                </a:lnTo>
                <a:lnTo>
                  <a:pt x="276" y="266"/>
                </a:lnTo>
                <a:lnTo>
                  <a:pt x="271" y="266"/>
                </a:lnTo>
                <a:lnTo>
                  <a:pt x="271" y="264"/>
                </a:lnTo>
                <a:lnTo>
                  <a:pt x="270" y="266"/>
                </a:lnTo>
                <a:lnTo>
                  <a:pt x="267" y="267"/>
                </a:lnTo>
                <a:lnTo>
                  <a:pt x="263" y="271"/>
                </a:lnTo>
                <a:lnTo>
                  <a:pt x="262" y="278"/>
                </a:lnTo>
                <a:lnTo>
                  <a:pt x="259" y="284"/>
                </a:lnTo>
                <a:lnTo>
                  <a:pt x="259" y="291"/>
                </a:lnTo>
                <a:lnTo>
                  <a:pt x="257" y="296"/>
                </a:lnTo>
                <a:lnTo>
                  <a:pt x="257" y="298"/>
                </a:lnTo>
                <a:lnTo>
                  <a:pt x="258" y="303"/>
                </a:lnTo>
                <a:lnTo>
                  <a:pt x="259" y="310"/>
                </a:lnTo>
                <a:lnTo>
                  <a:pt x="258" y="317"/>
                </a:lnTo>
                <a:lnTo>
                  <a:pt x="260" y="323"/>
                </a:lnTo>
                <a:lnTo>
                  <a:pt x="259" y="325"/>
                </a:lnTo>
                <a:lnTo>
                  <a:pt x="257" y="332"/>
                </a:lnTo>
                <a:lnTo>
                  <a:pt x="254" y="339"/>
                </a:lnTo>
                <a:lnTo>
                  <a:pt x="251" y="344"/>
                </a:lnTo>
                <a:lnTo>
                  <a:pt x="253" y="351"/>
                </a:lnTo>
                <a:lnTo>
                  <a:pt x="258" y="358"/>
                </a:lnTo>
                <a:lnTo>
                  <a:pt x="262" y="365"/>
                </a:lnTo>
                <a:lnTo>
                  <a:pt x="263" y="372"/>
                </a:lnTo>
                <a:lnTo>
                  <a:pt x="264" y="366"/>
                </a:lnTo>
                <a:lnTo>
                  <a:pt x="267" y="374"/>
                </a:lnTo>
                <a:lnTo>
                  <a:pt x="270" y="381"/>
                </a:lnTo>
                <a:lnTo>
                  <a:pt x="276" y="387"/>
                </a:lnTo>
                <a:lnTo>
                  <a:pt x="276" y="388"/>
                </a:lnTo>
                <a:lnTo>
                  <a:pt x="279" y="391"/>
                </a:lnTo>
                <a:lnTo>
                  <a:pt x="284" y="398"/>
                </a:lnTo>
                <a:lnTo>
                  <a:pt x="290" y="404"/>
                </a:lnTo>
                <a:lnTo>
                  <a:pt x="295" y="405"/>
                </a:lnTo>
                <a:lnTo>
                  <a:pt x="301" y="411"/>
                </a:lnTo>
                <a:lnTo>
                  <a:pt x="307" y="417"/>
                </a:lnTo>
                <a:lnTo>
                  <a:pt x="313" y="421"/>
                </a:lnTo>
                <a:lnTo>
                  <a:pt x="318" y="428"/>
                </a:lnTo>
                <a:lnTo>
                  <a:pt x="314" y="435"/>
                </a:lnTo>
                <a:lnTo>
                  <a:pt x="316" y="441"/>
                </a:lnTo>
                <a:lnTo>
                  <a:pt x="318" y="447"/>
                </a:lnTo>
                <a:lnTo>
                  <a:pt x="315" y="445"/>
                </a:lnTo>
                <a:lnTo>
                  <a:pt x="313" y="444"/>
                </a:lnTo>
                <a:lnTo>
                  <a:pt x="311" y="444"/>
                </a:lnTo>
                <a:lnTo>
                  <a:pt x="306" y="443"/>
                </a:lnTo>
                <a:lnTo>
                  <a:pt x="307" y="444"/>
                </a:lnTo>
                <a:lnTo>
                  <a:pt x="313" y="445"/>
                </a:lnTo>
                <a:lnTo>
                  <a:pt x="311" y="447"/>
                </a:lnTo>
                <a:lnTo>
                  <a:pt x="312" y="448"/>
                </a:lnTo>
                <a:lnTo>
                  <a:pt x="314" y="449"/>
                </a:lnTo>
                <a:lnTo>
                  <a:pt x="318" y="448"/>
                </a:lnTo>
                <a:lnTo>
                  <a:pt x="322" y="453"/>
                </a:lnTo>
                <a:lnTo>
                  <a:pt x="326" y="460"/>
                </a:lnTo>
                <a:lnTo>
                  <a:pt x="329" y="465"/>
                </a:lnTo>
                <a:lnTo>
                  <a:pt x="332" y="469"/>
                </a:lnTo>
                <a:lnTo>
                  <a:pt x="338" y="476"/>
                </a:lnTo>
                <a:lnTo>
                  <a:pt x="356" y="491"/>
                </a:lnTo>
                <a:lnTo>
                  <a:pt x="358" y="493"/>
                </a:lnTo>
                <a:lnTo>
                  <a:pt x="365" y="499"/>
                </a:lnTo>
                <a:lnTo>
                  <a:pt x="365" y="502"/>
                </a:lnTo>
                <a:lnTo>
                  <a:pt x="366" y="503"/>
                </a:lnTo>
                <a:lnTo>
                  <a:pt x="369" y="507"/>
                </a:lnTo>
                <a:lnTo>
                  <a:pt x="368" y="515"/>
                </a:lnTo>
                <a:lnTo>
                  <a:pt x="369" y="515"/>
                </a:lnTo>
                <a:lnTo>
                  <a:pt x="373" y="512"/>
                </a:lnTo>
                <a:lnTo>
                  <a:pt x="378" y="518"/>
                </a:lnTo>
                <a:lnTo>
                  <a:pt x="384" y="524"/>
                </a:lnTo>
                <a:lnTo>
                  <a:pt x="390" y="528"/>
                </a:lnTo>
                <a:lnTo>
                  <a:pt x="396" y="534"/>
                </a:lnTo>
                <a:lnTo>
                  <a:pt x="389" y="530"/>
                </a:lnTo>
                <a:lnTo>
                  <a:pt x="388" y="530"/>
                </a:lnTo>
                <a:lnTo>
                  <a:pt x="389" y="532"/>
                </a:lnTo>
                <a:lnTo>
                  <a:pt x="394" y="535"/>
                </a:lnTo>
                <a:lnTo>
                  <a:pt x="400" y="540"/>
                </a:lnTo>
                <a:lnTo>
                  <a:pt x="404" y="543"/>
                </a:lnTo>
                <a:lnTo>
                  <a:pt x="409" y="545"/>
                </a:lnTo>
                <a:lnTo>
                  <a:pt x="412" y="552"/>
                </a:lnTo>
                <a:lnTo>
                  <a:pt x="416" y="559"/>
                </a:lnTo>
                <a:lnTo>
                  <a:pt x="422" y="554"/>
                </a:lnTo>
                <a:lnTo>
                  <a:pt x="429" y="557"/>
                </a:lnTo>
                <a:lnTo>
                  <a:pt x="432" y="564"/>
                </a:lnTo>
                <a:lnTo>
                  <a:pt x="432" y="565"/>
                </a:lnTo>
                <a:lnTo>
                  <a:pt x="438" y="568"/>
                </a:lnTo>
                <a:lnTo>
                  <a:pt x="437" y="573"/>
                </a:lnTo>
                <a:lnTo>
                  <a:pt x="443" y="578"/>
                </a:lnTo>
                <a:lnTo>
                  <a:pt x="443" y="580"/>
                </a:lnTo>
                <a:lnTo>
                  <a:pt x="442" y="582"/>
                </a:lnTo>
                <a:lnTo>
                  <a:pt x="441" y="582"/>
                </a:lnTo>
                <a:lnTo>
                  <a:pt x="442" y="582"/>
                </a:lnTo>
                <a:lnTo>
                  <a:pt x="444" y="580"/>
                </a:lnTo>
                <a:lnTo>
                  <a:pt x="443" y="577"/>
                </a:lnTo>
                <a:lnTo>
                  <a:pt x="442" y="572"/>
                </a:lnTo>
                <a:lnTo>
                  <a:pt x="443" y="569"/>
                </a:lnTo>
                <a:lnTo>
                  <a:pt x="448" y="572"/>
                </a:lnTo>
                <a:lnTo>
                  <a:pt x="444" y="580"/>
                </a:lnTo>
                <a:lnTo>
                  <a:pt x="447" y="585"/>
                </a:lnTo>
                <a:lnTo>
                  <a:pt x="453" y="592"/>
                </a:lnTo>
                <a:lnTo>
                  <a:pt x="453" y="593"/>
                </a:lnTo>
                <a:lnTo>
                  <a:pt x="454" y="593"/>
                </a:lnTo>
                <a:lnTo>
                  <a:pt x="457" y="598"/>
                </a:lnTo>
                <a:lnTo>
                  <a:pt x="461" y="604"/>
                </a:lnTo>
                <a:lnTo>
                  <a:pt x="465" y="610"/>
                </a:lnTo>
                <a:lnTo>
                  <a:pt x="470" y="618"/>
                </a:lnTo>
                <a:lnTo>
                  <a:pt x="473" y="624"/>
                </a:lnTo>
                <a:lnTo>
                  <a:pt x="477" y="623"/>
                </a:lnTo>
                <a:lnTo>
                  <a:pt x="481" y="630"/>
                </a:lnTo>
                <a:lnTo>
                  <a:pt x="483" y="636"/>
                </a:lnTo>
                <a:lnTo>
                  <a:pt x="487" y="630"/>
                </a:lnTo>
                <a:lnTo>
                  <a:pt x="490" y="637"/>
                </a:lnTo>
                <a:lnTo>
                  <a:pt x="494" y="643"/>
                </a:lnTo>
                <a:lnTo>
                  <a:pt x="491" y="650"/>
                </a:lnTo>
                <a:lnTo>
                  <a:pt x="494" y="655"/>
                </a:lnTo>
                <a:lnTo>
                  <a:pt x="495" y="662"/>
                </a:lnTo>
                <a:lnTo>
                  <a:pt x="498" y="667"/>
                </a:lnTo>
                <a:lnTo>
                  <a:pt x="500" y="674"/>
                </a:lnTo>
                <a:lnTo>
                  <a:pt x="505" y="681"/>
                </a:lnTo>
                <a:lnTo>
                  <a:pt x="507" y="688"/>
                </a:lnTo>
                <a:lnTo>
                  <a:pt x="507" y="690"/>
                </a:lnTo>
                <a:lnTo>
                  <a:pt x="508" y="697"/>
                </a:lnTo>
                <a:lnTo>
                  <a:pt x="513" y="704"/>
                </a:lnTo>
                <a:lnTo>
                  <a:pt x="514" y="711"/>
                </a:lnTo>
                <a:lnTo>
                  <a:pt x="518" y="718"/>
                </a:lnTo>
                <a:lnTo>
                  <a:pt x="519" y="723"/>
                </a:lnTo>
                <a:lnTo>
                  <a:pt x="521" y="731"/>
                </a:lnTo>
                <a:lnTo>
                  <a:pt x="523" y="737"/>
                </a:lnTo>
                <a:lnTo>
                  <a:pt x="525" y="744"/>
                </a:lnTo>
                <a:lnTo>
                  <a:pt x="528" y="751"/>
                </a:lnTo>
                <a:lnTo>
                  <a:pt x="526" y="758"/>
                </a:lnTo>
                <a:lnTo>
                  <a:pt x="524" y="751"/>
                </a:lnTo>
                <a:lnTo>
                  <a:pt x="524" y="758"/>
                </a:lnTo>
                <a:lnTo>
                  <a:pt x="525" y="765"/>
                </a:lnTo>
                <a:lnTo>
                  <a:pt x="526" y="770"/>
                </a:lnTo>
                <a:lnTo>
                  <a:pt x="529" y="777"/>
                </a:lnTo>
                <a:lnTo>
                  <a:pt x="524" y="770"/>
                </a:lnTo>
                <a:lnTo>
                  <a:pt x="527" y="777"/>
                </a:lnTo>
                <a:lnTo>
                  <a:pt x="533" y="784"/>
                </a:lnTo>
                <a:lnTo>
                  <a:pt x="527" y="786"/>
                </a:lnTo>
                <a:lnTo>
                  <a:pt x="531" y="793"/>
                </a:lnTo>
                <a:lnTo>
                  <a:pt x="533" y="800"/>
                </a:lnTo>
                <a:lnTo>
                  <a:pt x="533" y="807"/>
                </a:lnTo>
                <a:lnTo>
                  <a:pt x="535" y="814"/>
                </a:lnTo>
                <a:lnTo>
                  <a:pt x="537" y="816"/>
                </a:lnTo>
                <a:lnTo>
                  <a:pt x="541" y="823"/>
                </a:lnTo>
                <a:lnTo>
                  <a:pt x="546" y="828"/>
                </a:lnTo>
                <a:lnTo>
                  <a:pt x="541" y="832"/>
                </a:lnTo>
                <a:lnTo>
                  <a:pt x="540" y="838"/>
                </a:lnTo>
                <a:lnTo>
                  <a:pt x="545" y="844"/>
                </a:lnTo>
                <a:lnTo>
                  <a:pt x="545" y="851"/>
                </a:lnTo>
                <a:lnTo>
                  <a:pt x="539" y="844"/>
                </a:lnTo>
                <a:lnTo>
                  <a:pt x="537" y="838"/>
                </a:lnTo>
                <a:lnTo>
                  <a:pt x="531" y="844"/>
                </a:lnTo>
                <a:lnTo>
                  <a:pt x="531" y="846"/>
                </a:lnTo>
                <a:lnTo>
                  <a:pt x="533" y="852"/>
                </a:lnTo>
                <a:lnTo>
                  <a:pt x="534" y="858"/>
                </a:lnTo>
                <a:lnTo>
                  <a:pt x="537" y="863"/>
                </a:lnTo>
                <a:lnTo>
                  <a:pt x="540" y="870"/>
                </a:lnTo>
                <a:lnTo>
                  <a:pt x="534" y="866"/>
                </a:lnTo>
                <a:lnTo>
                  <a:pt x="528" y="864"/>
                </a:lnTo>
                <a:lnTo>
                  <a:pt x="532" y="871"/>
                </a:lnTo>
                <a:lnTo>
                  <a:pt x="532" y="878"/>
                </a:lnTo>
                <a:lnTo>
                  <a:pt x="531" y="876"/>
                </a:lnTo>
                <a:lnTo>
                  <a:pt x="532" y="879"/>
                </a:lnTo>
                <a:lnTo>
                  <a:pt x="533" y="879"/>
                </a:lnTo>
                <a:lnTo>
                  <a:pt x="534" y="884"/>
                </a:lnTo>
                <a:lnTo>
                  <a:pt x="534" y="891"/>
                </a:lnTo>
                <a:lnTo>
                  <a:pt x="537" y="898"/>
                </a:lnTo>
                <a:lnTo>
                  <a:pt x="536" y="905"/>
                </a:lnTo>
                <a:lnTo>
                  <a:pt x="535" y="898"/>
                </a:lnTo>
                <a:lnTo>
                  <a:pt x="532" y="892"/>
                </a:lnTo>
                <a:lnTo>
                  <a:pt x="534" y="898"/>
                </a:lnTo>
                <a:lnTo>
                  <a:pt x="533" y="905"/>
                </a:lnTo>
                <a:lnTo>
                  <a:pt x="531" y="912"/>
                </a:lnTo>
                <a:lnTo>
                  <a:pt x="535" y="912"/>
                </a:lnTo>
                <a:lnTo>
                  <a:pt x="538" y="919"/>
                </a:lnTo>
                <a:lnTo>
                  <a:pt x="535" y="925"/>
                </a:lnTo>
                <a:lnTo>
                  <a:pt x="533" y="932"/>
                </a:lnTo>
                <a:lnTo>
                  <a:pt x="526" y="932"/>
                </a:lnTo>
                <a:lnTo>
                  <a:pt x="526" y="935"/>
                </a:lnTo>
                <a:lnTo>
                  <a:pt x="526" y="937"/>
                </a:lnTo>
                <a:lnTo>
                  <a:pt x="527" y="944"/>
                </a:lnTo>
                <a:lnTo>
                  <a:pt x="526" y="951"/>
                </a:lnTo>
                <a:lnTo>
                  <a:pt x="520" y="952"/>
                </a:lnTo>
                <a:lnTo>
                  <a:pt x="518" y="951"/>
                </a:lnTo>
                <a:lnTo>
                  <a:pt x="511" y="956"/>
                </a:lnTo>
                <a:lnTo>
                  <a:pt x="506" y="962"/>
                </a:lnTo>
                <a:lnTo>
                  <a:pt x="500" y="964"/>
                </a:lnTo>
                <a:lnTo>
                  <a:pt x="497" y="967"/>
                </a:lnTo>
                <a:lnTo>
                  <a:pt x="495" y="973"/>
                </a:lnTo>
                <a:lnTo>
                  <a:pt x="489" y="976"/>
                </a:lnTo>
                <a:lnTo>
                  <a:pt x="483" y="981"/>
                </a:lnTo>
                <a:lnTo>
                  <a:pt x="476" y="983"/>
                </a:lnTo>
                <a:lnTo>
                  <a:pt x="470" y="987"/>
                </a:lnTo>
                <a:lnTo>
                  <a:pt x="468" y="994"/>
                </a:lnTo>
                <a:lnTo>
                  <a:pt x="466" y="1001"/>
                </a:lnTo>
                <a:lnTo>
                  <a:pt x="460" y="1000"/>
                </a:lnTo>
                <a:lnTo>
                  <a:pt x="454" y="1004"/>
                </a:lnTo>
                <a:lnTo>
                  <a:pt x="447" y="1008"/>
                </a:lnTo>
                <a:lnTo>
                  <a:pt x="442" y="1011"/>
                </a:lnTo>
                <a:lnTo>
                  <a:pt x="438" y="1017"/>
                </a:lnTo>
                <a:lnTo>
                  <a:pt x="432" y="1019"/>
                </a:lnTo>
                <a:lnTo>
                  <a:pt x="426" y="1021"/>
                </a:lnTo>
                <a:lnTo>
                  <a:pt x="420" y="1026"/>
                </a:lnTo>
                <a:lnTo>
                  <a:pt x="416" y="1019"/>
                </a:lnTo>
                <a:lnTo>
                  <a:pt x="413" y="1018"/>
                </a:lnTo>
                <a:lnTo>
                  <a:pt x="407" y="1015"/>
                </a:lnTo>
                <a:lnTo>
                  <a:pt x="406" y="1008"/>
                </a:lnTo>
                <a:lnTo>
                  <a:pt x="405" y="1005"/>
                </a:lnTo>
                <a:lnTo>
                  <a:pt x="404" y="1012"/>
                </a:lnTo>
                <a:lnTo>
                  <a:pt x="403" y="1019"/>
                </a:lnTo>
                <a:lnTo>
                  <a:pt x="401" y="1012"/>
                </a:lnTo>
                <a:lnTo>
                  <a:pt x="399" y="1009"/>
                </a:lnTo>
                <a:lnTo>
                  <a:pt x="400" y="1013"/>
                </a:lnTo>
                <a:lnTo>
                  <a:pt x="396" y="1008"/>
                </a:lnTo>
                <a:lnTo>
                  <a:pt x="397" y="1008"/>
                </a:lnTo>
                <a:lnTo>
                  <a:pt x="396" y="1005"/>
                </a:lnTo>
                <a:lnTo>
                  <a:pt x="389" y="1002"/>
                </a:lnTo>
                <a:lnTo>
                  <a:pt x="388" y="1002"/>
                </a:lnTo>
                <a:lnTo>
                  <a:pt x="388" y="1005"/>
                </a:lnTo>
                <a:lnTo>
                  <a:pt x="389" y="1009"/>
                </a:lnTo>
                <a:lnTo>
                  <a:pt x="388" y="1016"/>
                </a:lnTo>
                <a:lnTo>
                  <a:pt x="382" y="1019"/>
                </a:lnTo>
                <a:lnTo>
                  <a:pt x="378" y="1018"/>
                </a:lnTo>
                <a:lnTo>
                  <a:pt x="380" y="1022"/>
                </a:lnTo>
                <a:lnTo>
                  <a:pt x="382" y="1019"/>
                </a:lnTo>
                <a:lnTo>
                  <a:pt x="383" y="1019"/>
                </a:lnTo>
                <a:lnTo>
                  <a:pt x="389" y="1020"/>
                </a:lnTo>
                <a:lnTo>
                  <a:pt x="392" y="1027"/>
                </a:lnTo>
                <a:lnTo>
                  <a:pt x="388" y="1034"/>
                </a:lnTo>
                <a:lnTo>
                  <a:pt x="382" y="1034"/>
                </a:lnTo>
                <a:lnTo>
                  <a:pt x="377" y="1032"/>
                </a:lnTo>
                <a:lnTo>
                  <a:pt x="370" y="1032"/>
                </a:lnTo>
                <a:lnTo>
                  <a:pt x="371" y="1033"/>
                </a:lnTo>
                <a:lnTo>
                  <a:pt x="377" y="1036"/>
                </a:lnTo>
                <a:lnTo>
                  <a:pt x="382" y="1038"/>
                </a:lnTo>
                <a:lnTo>
                  <a:pt x="389" y="1041"/>
                </a:lnTo>
                <a:lnTo>
                  <a:pt x="394" y="1048"/>
                </a:lnTo>
                <a:lnTo>
                  <a:pt x="388" y="1050"/>
                </a:lnTo>
                <a:lnTo>
                  <a:pt x="386" y="1057"/>
                </a:lnTo>
                <a:lnTo>
                  <a:pt x="380" y="1057"/>
                </a:lnTo>
                <a:lnTo>
                  <a:pt x="380" y="1056"/>
                </a:lnTo>
                <a:lnTo>
                  <a:pt x="374" y="1051"/>
                </a:lnTo>
                <a:lnTo>
                  <a:pt x="369" y="1044"/>
                </a:lnTo>
                <a:lnTo>
                  <a:pt x="366" y="1038"/>
                </a:lnTo>
                <a:lnTo>
                  <a:pt x="362" y="1036"/>
                </a:lnTo>
                <a:lnTo>
                  <a:pt x="361" y="1036"/>
                </a:lnTo>
                <a:lnTo>
                  <a:pt x="367" y="1043"/>
                </a:lnTo>
                <a:lnTo>
                  <a:pt x="371" y="1050"/>
                </a:lnTo>
                <a:lnTo>
                  <a:pt x="376" y="1057"/>
                </a:lnTo>
                <a:lnTo>
                  <a:pt x="381" y="1059"/>
                </a:lnTo>
                <a:lnTo>
                  <a:pt x="387" y="1064"/>
                </a:lnTo>
                <a:lnTo>
                  <a:pt x="385" y="1070"/>
                </a:lnTo>
                <a:lnTo>
                  <a:pt x="380" y="1067"/>
                </a:lnTo>
                <a:lnTo>
                  <a:pt x="374" y="1061"/>
                </a:lnTo>
                <a:lnTo>
                  <a:pt x="368" y="1057"/>
                </a:lnTo>
                <a:lnTo>
                  <a:pt x="361" y="1051"/>
                </a:lnTo>
                <a:lnTo>
                  <a:pt x="357" y="1043"/>
                </a:lnTo>
                <a:lnTo>
                  <a:pt x="351" y="1037"/>
                </a:lnTo>
                <a:lnTo>
                  <a:pt x="350" y="1038"/>
                </a:lnTo>
                <a:lnTo>
                  <a:pt x="354" y="1044"/>
                </a:lnTo>
                <a:lnTo>
                  <a:pt x="359" y="1051"/>
                </a:lnTo>
                <a:lnTo>
                  <a:pt x="365" y="1057"/>
                </a:lnTo>
                <a:lnTo>
                  <a:pt x="367" y="1058"/>
                </a:lnTo>
                <a:lnTo>
                  <a:pt x="373" y="1065"/>
                </a:lnTo>
                <a:lnTo>
                  <a:pt x="378" y="1072"/>
                </a:lnTo>
                <a:lnTo>
                  <a:pt x="382" y="1078"/>
                </a:lnTo>
                <a:lnTo>
                  <a:pt x="382" y="1085"/>
                </a:lnTo>
                <a:lnTo>
                  <a:pt x="378" y="1092"/>
                </a:lnTo>
                <a:lnTo>
                  <a:pt x="373" y="1093"/>
                </a:lnTo>
                <a:lnTo>
                  <a:pt x="360" y="1084"/>
                </a:lnTo>
                <a:lnTo>
                  <a:pt x="349" y="1070"/>
                </a:lnTo>
                <a:lnTo>
                  <a:pt x="345" y="1065"/>
                </a:lnTo>
                <a:lnTo>
                  <a:pt x="343" y="1062"/>
                </a:lnTo>
                <a:lnTo>
                  <a:pt x="337" y="1058"/>
                </a:lnTo>
                <a:lnTo>
                  <a:pt x="335" y="1057"/>
                </a:lnTo>
                <a:lnTo>
                  <a:pt x="335" y="1056"/>
                </a:lnTo>
                <a:lnTo>
                  <a:pt x="334" y="1056"/>
                </a:lnTo>
                <a:lnTo>
                  <a:pt x="334" y="1057"/>
                </a:lnTo>
                <a:lnTo>
                  <a:pt x="339" y="1061"/>
                </a:lnTo>
                <a:lnTo>
                  <a:pt x="339" y="1062"/>
                </a:lnTo>
                <a:lnTo>
                  <a:pt x="345" y="1069"/>
                </a:lnTo>
                <a:lnTo>
                  <a:pt x="350" y="1076"/>
                </a:lnTo>
                <a:lnTo>
                  <a:pt x="353" y="1083"/>
                </a:lnTo>
                <a:lnTo>
                  <a:pt x="357" y="1090"/>
                </a:lnTo>
                <a:lnTo>
                  <a:pt x="360" y="1096"/>
                </a:lnTo>
                <a:lnTo>
                  <a:pt x="358" y="1102"/>
                </a:lnTo>
                <a:lnTo>
                  <a:pt x="356" y="1108"/>
                </a:lnTo>
                <a:lnTo>
                  <a:pt x="350" y="1110"/>
                </a:lnTo>
                <a:lnTo>
                  <a:pt x="345" y="1113"/>
                </a:lnTo>
                <a:lnTo>
                  <a:pt x="339" y="1116"/>
                </a:lnTo>
                <a:lnTo>
                  <a:pt x="335" y="1117"/>
                </a:lnTo>
                <a:lnTo>
                  <a:pt x="329" y="1121"/>
                </a:lnTo>
                <a:lnTo>
                  <a:pt x="323" y="1123"/>
                </a:lnTo>
                <a:lnTo>
                  <a:pt x="317" y="1129"/>
                </a:lnTo>
                <a:lnTo>
                  <a:pt x="313" y="1136"/>
                </a:lnTo>
                <a:lnTo>
                  <a:pt x="313" y="1138"/>
                </a:lnTo>
                <a:lnTo>
                  <a:pt x="310" y="1143"/>
                </a:lnTo>
                <a:lnTo>
                  <a:pt x="308" y="1150"/>
                </a:lnTo>
                <a:lnTo>
                  <a:pt x="302" y="1156"/>
                </a:lnTo>
                <a:lnTo>
                  <a:pt x="297" y="1162"/>
                </a:lnTo>
                <a:lnTo>
                  <a:pt x="291" y="1166"/>
                </a:lnTo>
                <a:lnTo>
                  <a:pt x="286" y="1169"/>
                </a:lnTo>
                <a:lnTo>
                  <a:pt x="280" y="1170"/>
                </a:lnTo>
                <a:lnTo>
                  <a:pt x="274" y="1166"/>
                </a:lnTo>
                <a:lnTo>
                  <a:pt x="280" y="1161"/>
                </a:lnTo>
                <a:lnTo>
                  <a:pt x="286" y="1158"/>
                </a:lnTo>
                <a:lnTo>
                  <a:pt x="283" y="1156"/>
                </a:lnTo>
                <a:lnTo>
                  <a:pt x="283" y="1150"/>
                </a:lnTo>
                <a:lnTo>
                  <a:pt x="282" y="1151"/>
                </a:lnTo>
                <a:lnTo>
                  <a:pt x="276" y="1153"/>
                </a:lnTo>
                <a:lnTo>
                  <a:pt x="276" y="1147"/>
                </a:lnTo>
                <a:lnTo>
                  <a:pt x="275" y="1139"/>
                </a:lnTo>
                <a:lnTo>
                  <a:pt x="275" y="1133"/>
                </a:lnTo>
                <a:lnTo>
                  <a:pt x="275" y="1126"/>
                </a:lnTo>
                <a:lnTo>
                  <a:pt x="275" y="1100"/>
                </a:lnTo>
                <a:lnTo>
                  <a:pt x="274" y="1093"/>
                </a:lnTo>
                <a:lnTo>
                  <a:pt x="275" y="1086"/>
                </a:lnTo>
                <a:lnTo>
                  <a:pt x="275" y="1080"/>
                </a:lnTo>
                <a:lnTo>
                  <a:pt x="276" y="1074"/>
                </a:lnTo>
                <a:lnTo>
                  <a:pt x="282" y="1066"/>
                </a:lnTo>
                <a:lnTo>
                  <a:pt x="287" y="1061"/>
                </a:lnTo>
                <a:lnTo>
                  <a:pt x="290" y="1068"/>
                </a:lnTo>
                <a:lnTo>
                  <a:pt x="289" y="1061"/>
                </a:lnTo>
                <a:lnTo>
                  <a:pt x="287" y="1057"/>
                </a:lnTo>
                <a:lnTo>
                  <a:pt x="287" y="1056"/>
                </a:lnTo>
                <a:lnTo>
                  <a:pt x="282" y="1049"/>
                </a:lnTo>
                <a:lnTo>
                  <a:pt x="279" y="1048"/>
                </a:lnTo>
                <a:lnTo>
                  <a:pt x="272" y="1046"/>
                </a:lnTo>
                <a:lnTo>
                  <a:pt x="267" y="1040"/>
                </a:lnTo>
                <a:lnTo>
                  <a:pt x="261" y="1040"/>
                </a:lnTo>
                <a:lnTo>
                  <a:pt x="255" y="1040"/>
                </a:lnTo>
                <a:lnTo>
                  <a:pt x="251" y="1034"/>
                </a:lnTo>
                <a:lnTo>
                  <a:pt x="249" y="1027"/>
                </a:lnTo>
                <a:lnTo>
                  <a:pt x="250" y="1024"/>
                </a:lnTo>
                <a:lnTo>
                  <a:pt x="248" y="1026"/>
                </a:lnTo>
                <a:lnTo>
                  <a:pt x="245" y="1022"/>
                </a:lnTo>
                <a:lnTo>
                  <a:pt x="246" y="1022"/>
                </a:lnTo>
                <a:lnTo>
                  <a:pt x="252" y="1018"/>
                </a:lnTo>
                <a:lnTo>
                  <a:pt x="254" y="1015"/>
                </a:lnTo>
                <a:lnTo>
                  <a:pt x="261" y="1015"/>
                </a:lnTo>
                <a:lnTo>
                  <a:pt x="267" y="1015"/>
                </a:lnTo>
                <a:lnTo>
                  <a:pt x="274" y="1011"/>
                </a:lnTo>
                <a:lnTo>
                  <a:pt x="275" y="1009"/>
                </a:lnTo>
                <a:lnTo>
                  <a:pt x="279" y="1004"/>
                </a:lnTo>
                <a:lnTo>
                  <a:pt x="284" y="997"/>
                </a:lnTo>
                <a:lnTo>
                  <a:pt x="281" y="991"/>
                </a:lnTo>
                <a:lnTo>
                  <a:pt x="280" y="985"/>
                </a:lnTo>
                <a:lnTo>
                  <a:pt x="280" y="984"/>
                </a:lnTo>
                <a:lnTo>
                  <a:pt x="282" y="983"/>
                </a:lnTo>
                <a:lnTo>
                  <a:pt x="283" y="981"/>
                </a:lnTo>
                <a:lnTo>
                  <a:pt x="283" y="980"/>
                </a:lnTo>
                <a:lnTo>
                  <a:pt x="284" y="984"/>
                </a:lnTo>
                <a:lnTo>
                  <a:pt x="288" y="984"/>
                </a:lnTo>
                <a:lnTo>
                  <a:pt x="289" y="984"/>
                </a:lnTo>
                <a:lnTo>
                  <a:pt x="289" y="985"/>
                </a:lnTo>
                <a:lnTo>
                  <a:pt x="290" y="986"/>
                </a:lnTo>
                <a:lnTo>
                  <a:pt x="296" y="987"/>
                </a:lnTo>
                <a:lnTo>
                  <a:pt x="302" y="984"/>
                </a:lnTo>
                <a:lnTo>
                  <a:pt x="308" y="981"/>
                </a:lnTo>
                <a:lnTo>
                  <a:pt x="310" y="981"/>
                </a:lnTo>
                <a:lnTo>
                  <a:pt x="314" y="980"/>
                </a:lnTo>
                <a:lnTo>
                  <a:pt x="319" y="978"/>
                </a:lnTo>
                <a:lnTo>
                  <a:pt x="325" y="976"/>
                </a:lnTo>
                <a:lnTo>
                  <a:pt x="329" y="983"/>
                </a:lnTo>
                <a:lnTo>
                  <a:pt x="331" y="986"/>
                </a:lnTo>
                <a:lnTo>
                  <a:pt x="336" y="991"/>
                </a:lnTo>
                <a:lnTo>
                  <a:pt x="342" y="991"/>
                </a:lnTo>
                <a:lnTo>
                  <a:pt x="346" y="993"/>
                </a:lnTo>
                <a:lnTo>
                  <a:pt x="352" y="994"/>
                </a:lnTo>
                <a:lnTo>
                  <a:pt x="351" y="987"/>
                </a:lnTo>
                <a:lnTo>
                  <a:pt x="349" y="980"/>
                </a:lnTo>
                <a:lnTo>
                  <a:pt x="353" y="979"/>
                </a:lnTo>
                <a:lnTo>
                  <a:pt x="352" y="978"/>
                </a:lnTo>
                <a:lnTo>
                  <a:pt x="350" y="971"/>
                </a:lnTo>
                <a:lnTo>
                  <a:pt x="344" y="969"/>
                </a:lnTo>
                <a:lnTo>
                  <a:pt x="339" y="962"/>
                </a:lnTo>
                <a:lnTo>
                  <a:pt x="332" y="959"/>
                </a:lnTo>
                <a:lnTo>
                  <a:pt x="332" y="957"/>
                </a:lnTo>
                <a:lnTo>
                  <a:pt x="329" y="951"/>
                </a:lnTo>
                <a:lnTo>
                  <a:pt x="329" y="945"/>
                </a:lnTo>
                <a:lnTo>
                  <a:pt x="329" y="939"/>
                </a:lnTo>
                <a:lnTo>
                  <a:pt x="325" y="932"/>
                </a:lnTo>
                <a:lnTo>
                  <a:pt x="324" y="930"/>
                </a:lnTo>
                <a:lnTo>
                  <a:pt x="324" y="928"/>
                </a:lnTo>
                <a:lnTo>
                  <a:pt x="330" y="925"/>
                </a:lnTo>
                <a:lnTo>
                  <a:pt x="334" y="924"/>
                </a:lnTo>
                <a:lnTo>
                  <a:pt x="337" y="917"/>
                </a:lnTo>
                <a:lnTo>
                  <a:pt x="342" y="919"/>
                </a:lnTo>
                <a:lnTo>
                  <a:pt x="345" y="919"/>
                </a:lnTo>
                <a:lnTo>
                  <a:pt x="351" y="920"/>
                </a:lnTo>
                <a:lnTo>
                  <a:pt x="357" y="923"/>
                </a:lnTo>
                <a:lnTo>
                  <a:pt x="364" y="924"/>
                </a:lnTo>
                <a:lnTo>
                  <a:pt x="365" y="925"/>
                </a:lnTo>
                <a:lnTo>
                  <a:pt x="361" y="917"/>
                </a:lnTo>
                <a:lnTo>
                  <a:pt x="362" y="911"/>
                </a:lnTo>
                <a:lnTo>
                  <a:pt x="364" y="908"/>
                </a:lnTo>
                <a:lnTo>
                  <a:pt x="360" y="901"/>
                </a:lnTo>
                <a:lnTo>
                  <a:pt x="366" y="900"/>
                </a:lnTo>
                <a:lnTo>
                  <a:pt x="368" y="900"/>
                </a:lnTo>
                <a:lnTo>
                  <a:pt x="374" y="901"/>
                </a:lnTo>
                <a:lnTo>
                  <a:pt x="380" y="899"/>
                </a:lnTo>
                <a:lnTo>
                  <a:pt x="382" y="892"/>
                </a:lnTo>
                <a:lnTo>
                  <a:pt x="387" y="892"/>
                </a:lnTo>
                <a:lnTo>
                  <a:pt x="392" y="892"/>
                </a:lnTo>
                <a:lnTo>
                  <a:pt x="394" y="891"/>
                </a:lnTo>
                <a:lnTo>
                  <a:pt x="399" y="888"/>
                </a:lnTo>
                <a:lnTo>
                  <a:pt x="402" y="881"/>
                </a:lnTo>
                <a:lnTo>
                  <a:pt x="407" y="875"/>
                </a:lnTo>
                <a:lnTo>
                  <a:pt x="411" y="874"/>
                </a:lnTo>
                <a:lnTo>
                  <a:pt x="417" y="872"/>
                </a:lnTo>
                <a:lnTo>
                  <a:pt x="418" y="875"/>
                </a:lnTo>
                <a:lnTo>
                  <a:pt x="419" y="875"/>
                </a:lnTo>
                <a:lnTo>
                  <a:pt x="425" y="873"/>
                </a:lnTo>
                <a:lnTo>
                  <a:pt x="428" y="866"/>
                </a:lnTo>
                <a:lnTo>
                  <a:pt x="430" y="859"/>
                </a:lnTo>
                <a:lnTo>
                  <a:pt x="430" y="858"/>
                </a:lnTo>
                <a:lnTo>
                  <a:pt x="429" y="846"/>
                </a:lnTo>
                <a:lnTo>
                  <a:pt x="427" y="839"/>
                </a:lnTo>
                <a:lnTo>
                  <a:pt x="425" y="832"/>
                </a:lnTo>
                <a:lnTo>
                  <a:pt x="421" y="825"/>
                </a:lnTo>
                <a:lnTo>
                  <a:pt x="420" y="818"/>
                </a:lnTo>
                <a:lnTo>
                  <a:pt x="419" y="817"/>
                </a:lnTo>
                <a:lnTo>
                  <a:pt x="421" y="810"/>
                </a:lnTo>
                <a:lnTo>
                  <a:pt x="424" y="803"/>
                </a:lnTo>
                <a:lnTo>
                  <a:pt x="425" y="796"/>
                </a:lnTo>
                <a:lnTo>
                  <a:pt x="426" y="794"/>
                </a:lnTo>
                <a:lnTo>
                  <a:pt x="427" y="787"/>
                </a:lnTo>
                <a:lnTo>
                  <a:pt x="427" y="786"/>
                </a:lnTo>
                <a:lnTo>
                  <a:pt x="426" y="779"/>
                </a:lnTo>
                <a:lnTo>
                  <a:pt x="422" y="772"/>
                </a:lnTo>
                <a:lnTo>
                  <a:pt x="421" y="770"/>
                </a:lnTo>
                <a:lnTo>
                  <a:pt x="418" y="763"/>
                </a:lnTo>
                <a:lnTo>
                  <a:pt x="415" y="759"/>
                </a:lnTo>
                <a:lnTo>
                  <a:pt x="413" y="757"/>
                </a:lnTo>
                <a:lnTo>
                  <a:pt x="412" y="750"/>
                </a:lnTo>
                <a:lnTo>
                  <a:pt x="412" y="745"/>
                </a:lnTo>
                <a:lnTo>
                  <a:pt x="407" y="741"/>
                </a:lnTo>
                <a:lnTo>
                  <a:pt x="405" y="733"/>
                </a:lnTo>
                <a:lnTo>
                  <a:pt x="404" y="727"/>
                </a:lnTo>
                <a:lnTo>
                  <a:pt x="405" y="720"/>
                </a:lnTo>
                <a:lnTo>
                  <a:pt x="403" y="713"/>
                </a:lnTo>
                <a:lnTo>
                  <a:pt x="405" y="706"/>
                </a:lnTo>
                <a:lnTo>
                  <a:pt x="411" y="701"/>
                </a:lnTo>
                <a:lnTo>
                  <a:pt x="411" y="693"/>
                </a:lnTo>
                <a:lnTo>
                  <a:pt x="412" y="688"/>
                </a:lnTo>
                <a:lnTo>
                  <a:pt x="411" y="685"/>
                </a:lnTo>
                <a:lnTo>
                  <a:pt x="408" y="678"/>
                </a:lnTo>
                <a:lnTo>
                  <a:pt x="412" y="671"/>
                </a:lnTo>
                <a:lnTo>
                  <a:pt x="407" y="665"/>
                </a:lnTo>
                <a:lnTo>
                  <a:pt x="405" y="662"/>
                </a:lnTo>
                <a:lnTo>
                  <a:pt x="411" y="658"/>
                </a:lnTo>
                <a:lnTo>
                  <a:pt x="413" y="651"/>
                </a:lnTo>
                <a:lnTo>
                  <a:pt x="413" y="645"/>
                </a:lnTo>
                <a:lnTo>
                  <a:pt x="415" y="643"/>
                </a:lnTo>
                <a:lnTo>
                  <a:pt x="415" y="642"/>
                </a:lnTo>
                <a:lnTo>
                  <a:pt x="413" y="637"/>
                </a:lnTo>
                <a:lnTo>
                  <a:pt x="409" y="630"/>
                </a:lnTo>
                <a:lnTo>
                  <a:pt x="404" y="628"/>
                </a:lnTo>
                <a:lnTo>
                  <a:pt x="400" y="621"/>
                </a:lnTo>
                <a:lnTo>
                  <a:pt x="394" y="620"/>
                </a:lnTo>
                <a:lnTo>
                  <a:pt x="388" y="613"/>
                </a:lnTo>
                <a:lnTo>
                  <a:pt x="385" y="606"/>
                </a:lnTo>
                <a:lnTo>
                  <a:pt x="379" y="599"/>
                </a:lnTo>
                <a:lnTo>
                  <a:pt x="384" y="593"/>
                </a:lnTo>
                <a:lnTo>
                  <a:pt x="390" y="589"/>
                </a:lnTo>
                <a:lnTo>
                  <a:pt x="395" y="582"/>
                </a:lnTo>
                <a:lnTo>
                  <a:pt x="396" y="580"/>
                </a:lnTo>
                <a:lnTo>
                  <a:pt x="389" y="577"/>
                </a:lnTo>
                <a:lnTo>
                  <a:pt x="383" y="574"/>
                </a:lnTo>
                <a:lnTo>
                  <a:pt x="377" y="569"/>
                </a:lnTo>
                <a:lnTo>
                  <a:pt x="374" y="567"/>
                </a:lnTo>
                <a:lnTo>
                  <a:pt x="374" y="564"/>
                </a:lnTo>
                <a:lnTo>
                  <a:pt x="369" y="558"/>
                </a:lnTo>
                <a:lnTo>
                  <a:pt x="366" y="558"/>
                </a:lnTo>
                <a:lnTo>
                  <a:pt x="364" y="559"/>
                </a:lnTo>
                <a:lnTo>
                  <a:pt x="357" y="552"/>
                </a:lnTo>
                <a:lnTo>
                  <a:pt x="355" y="545"/>
                </a:lnTo>
                <a:lnTo>
                  <a:pt x="349" y="545"/>
                </a:lnTo>
                <a:lnTo>
                  <a:pt x="349" y="546"/>
                </a:lnTo>
                <a:lnTo>
                  <a:pt x="343" y="546"/>
                </a:lnTo>
                <a:lnTo>
                  <a:pt x="341" y="540"/>
                </a:lnTo>
                <a:lnTo>
                  <a:pt x="335" y="533"/>
                </a:lnTo>
                <a:lnTo>
                  <a:pt x="332" y="525"/>
                </a:lnTo>
                <a:lnTo>
                  <a:pt x="331" y="519"/>
                </a:lnTo>
                <a:lnTo>
                  <a:pt x="330" y="515"/>
                </a:lnTo>
                <a:lnTo>
                  <a:pt x="330" y="512"/>
                </a:lnTo>
                <a:lnTo>
                  <a:pt x="330" y="507"/>
                </a:lnTo>
                <a:lnTo>
                  <a:pt x="324" y="504"/>
                </a:lnTo>
                <a:lnTo>
                  <a:pt x="322" y="502"/>
                </a:lnTo>
                <a:lnTo>
                  <a:pt x="319" y="495"/>
                </a:lnTo>
                <a:lnTo>
                  <a:pt x="314" y="489"/>
                </a:lnTo>
                <a:lnTo>
                  <a:pt x="312" y="483"/>
                </a:lnTo>
                <a:lnTo>
                  <a:pt x="306" y="483"/>
                </a:lnTo>
                <a:lnTo>
                  <a:pt x="304" y="481"/>
                </a:lnTo>
                <a:lnTo>
                  <a:pt x="298" y="476"/>
                </a:lnTo>
                <a:lnTo>
                  <a:pt x="291" y="469"/>
                </a:lnTo>
                <a:lnTo>
                  <a:pt x="286" y="462"/>
                </a:lnTo>
                <a:lnTo>
                  <a:pt x="282" y="455"/>
                </a:lnTo>
                <a:lnTo>
                  <a:pt x="276" y="451"/>
                </a:lnTo>
                <a:lnTo>
                  <a:pt x="274" y="451"/>
                </a:lnTo>
                <a:lnTo>
                  <a:pt x="270" y="444"/>
                </a:lnTo>
                <a:lnTo>
                  <a:pt x="266" y="437"/>
                </a:lnTo>
                <a:lnTo>
                  <a:pt x="263" y="430"/>
                </a:lnTo>
                <a:lnTo>
                  <a:pt x="262" y="425"/>
                </a:lnTo>
                <a:lnTo>
                  <a:pt x="258" y="419"/>
                </a:lnTo>
                <a:lnTo>
                  <a:pt x="253" y="412"/>
                </a:lnTo>
                <a:lnTo>
                  <a:pt x="247" y="408"/>
                </a:lnTo>
                <a:lnTo>
                  <a:pt x="247" y="412"/>
                </a:lnTo>
                <a:lnTo>
                  <a:pt x="240" y="405"/>
                </a:lnTo>
                <a:lnTo>
                  <a:pt x="235" y="401"/>
                </a:lnTo>
                <a:lnTo>
                  <a:pt x="231" y="395"/>
                </a:lnTo>
                <a:lnTo>
                  <a:pt x="229" y="393"/>
                </a:lnTo>
                <a:lnTo>
                  <a:pt x="225" y="387"/>
                </a:lnTo>
                <a:lnTo>
                  <a:pt x="226" y="380"/>
                </a:lnTo>
                <a:lnTo>
                  <a:pt x="229" y="375"/>
                </a:lnTo>
                <a:lnTo>
                  <a:pt x="225" y="368"/>
                </a:lnTo>
                <a:lnTo>
                  <a:pt x="219" y="367"/>
                </a:lnTo>
                <a:lnTo>
                  <a:pt x="216" y="365"/>
                </a:lnTo>
                <a:lnTo>
                  <a:pt x="209" y="363"/>
                </a:lnTo>
                <a:lnTo>
                  <a:pt x="203" y="362"/>
                </a:lnTo>
                <a:lnTo>
                  <a:pt x="197" y="360"/>
                </a:lnTo>
                <a:lnTo>
                  <a:pt x="192" y="356"/>
                </a:lnTo>
                <a:lnTo>
                  <a:pt x="186" y="350"/>
                </a:lnTo>
                <a:lnTo>
                  <a:pt x="179" y="347"/>
                </a:lnTo>
                <a:lnTo>
                  <a:pt x="173" y="340"/>
                </a:lnTo>
                <a:lnTo>
                  <a:pt x="168" y="336"/>
                </a:lnTo>
                <a:lnTo>
                  <a:pt x="164" y="336"/>
                </a:lnTo>
                <a:lnTo>
                  <a:pt x="159" y="330"/>
                </a:lnTo>
                <a:lnTo>
                  <a:pt x="153" y="326"/>
                </a:lnTo>
                <a:lnTo>
                  <a:pt x="146" y="326"/>
                </a:lnTo>
                <a:lnTo>
                  <a:pt x="141" y="322"/>
                </a:lnTo>
                <a:lnTo>
                  <a:pt x="144" y="316"/>
                </a:lnTo>
                <a:lnTo>
                  <a:pt x="150" y="312"/>
                </a:lnTo>
                <a:lnTo>
                  <a:pt x="150" y="309"/>
                </a:lnTo>
                <a:lnTo>
                  <a:pt x="152" y="303"/>
                </a:lnTo>
                <a:lnTo>
                  <a:pt x="146" y="296"/>
                </a:lnTo>
                <a:lnTo>
                  <a:pt x="145" y="292"/>
                </a:lnTo>
                <a:lnTo>
                  <a:pt x="146" y="291"/>
                </a:lnTo>
                <a:lnTo>
                  <a:pt x="152" y="293"/>
                </a:lnTo>
                <a:lnTo>
                  <a:pt x="158" y="290"/>
                </a:lnTo>
                <a:lnTo>
                  <a:pt x="164" y="293"/>
                </a:lnTo>
                <a:lnTo>
                  <a:pt x="170" y="292"/>
                </a:lnTo>
                <a:lnTo>
                  <a:pt x="176" y="296"/>
                </a:lnTo>
                <a:lnTo>
                  <a:pt x="181" y="295"/>
                </a:lnTo>
                <a:lnTo>
                  <a:pt x="186" y="290"/>
                </a:lnTo>
                <a:lnTo>
                  <a:pt x="192" y="284"/>
                </a:lnTo>
                <a:lnTo>
                  <a:pt x="194" y="277"/>
                </a:lnTo>
                <a:lnTo>
                  <a:pt x="190" y="276"/>
                </a:lnTo>
                <a:lnTo>
                  <a:pt x="196" y="269"/>
                </a:lnTo>
                <a:lnTo>
                  <a:pt x="200" y="267"/>
                </a:lnTo>
                <a:lnTo>
                  <a:pt x="201" y="266"/>
                </a:lnTo>
                <a:lnTo>
                  <a:pt x="201" y="260"/>
                </a:lnTo>
                <a:lnTo>
                  <a:pt x="197" y="253"/>
                </a:lnTo>
                <a:lnTo>
                  <a:pt x="194" y="251"/>
                </a:lnTo>
                <a:lnTo>
                  <a:pt x="188" y="249"/>
                </a:lnTo>
                <a:lnTo>
                  <a:pt x="181" y="249"/>
                </a:lnTo>
                <a:lnTo>
                  <a:pt x="179" y="244"/>
                </a:lnTo>
                <a:lnTo>
                  <a:pt x="177" y="237"/>
                </a:lnTo>
                <a:lnTo>
                  <a:pt x="172" y="234"/>
                </a:lnTo>
                <a:lnTo>
                  <a:pt x="166" y="234"/>
                </a:lnTo>
                <a:lnTo>
                  <a:pt x="160" y="231"/>
                </a:lnTo>
                <a:lnTo>
                  <a:pt x="164" y="225"/>
                </a:lnTo>
                <a:lnTo>
                  <a:pt x="164" y="223"/>
                </a:lnTo>
                <a:lnTo>
                  <a:pt x="169" y="226"/>
                </a:lnTo>
                <a:lnTo>
                  <a:pt x="172" y="219"/>
                </a:lnTo>
                <a:lnTo>
                  <a:pt x="170" y="213"/>
                </a:lnTo>
                <a:lnTo>
                  <a:pt x="164" y="209"/>
                </a:lnTo>
                <a:lnTo>
                  <a:pt x="163" y="206"/>
                </a:lnTo>
                <a:lnTo>
                  <a:pt x="157" y="204"/>
                </a:lnTo>
                <a:lnTo>
                  <a:pt x="152" y="197"/>
                </a:lnTo>
                <a:lnTo>
                  <a:pt x="146" y="194"/>
                </a:lnTo>
                <a:lnTo>
                  <a:pt x="140" y="191"/>
                </a:lnTo>
                <a:lnTo>
                  <a:pt x="135" y="190"/>
                </a:lnTo>
                <a:lnTo>
                  <a:pt x="130" y="195"/>
                </a:lnTo>
                <a:lnTo>
                  <a:pt x="126" y="196"/>
                </a:lnTo>
                <a:lnTo>
                  <a:pt x="119" y="201"/>
                </a:lnTo>
                <a:lnTo>
                  <a:pt x="119" y="207"/>
                </a:lnTo>
                <a:lnTo>
                  <a:pt x="117" y="213"/>
                </a:lnTo>
                <a:lnTo>
                  <a:pt x="110" y="210"/>
                </a:lnTo>
                <a:lnTo>
                  <a:pt x="105" y="207"/>
                </a:lnTo>
                <a:lnTo>
                  <a:pt x="99" y="201"/>
                </a:lnTo>
                <a:lnTo>
                  <a:pt x="92" y="203"/>
                </a:lnTo>
                <a:lnTo>
                  <a:pt x="87" y="199"/>
                </a:lnTo>
                <a:lnTo>
                  <a:pt x="82" y="199"/>
                </a:lnTo>
                <a:lnTo>
                  <a:pt x="76" y="193"/>
                </a:lnTo>
                <a:lnTo>
                  <a:pt x="72" y="187"/>
                </a:lnTo>
                <a:lnTo>
                  <a:pt x="71" y="186"/>
                </a:lnTo>
                <a:lnTo>
                  <a:pt x="66" y="180"/>
                </a:lnTo>
                <a:lnTo>
                  <a:pt x="60" y="174"/>
                </a:lnTo>
                <a:lnTo>
                  <a:pt x="60" y="169"/>
                </a:lnTo>
                <a:lnTo>
                  <a:pt x="59" y="167"/>
                </a:lnTo>
                <a:lnTo>
                  <a:pt x="58" y="161"/>
                </a:lnTo>
                <a:lnTo>
                  <a:pt x="59" y="154"/>
                </a:lnTo>
                <a:lnTo>
                  <a:pt x="58" y="147"/>
                </a:lnTo>
                <a:lnTo>
                  <a:pt x="62" y="140"/>
                </a:lnTo>
                <a:lnTo>
                  <a:pt x="60" y="136"/>
                </a:lnTo>
                <a:lnTo>
                  <a:pt x="57" y="130"/>
                </a:lnTo>
                <a:lnTo>
                  <a:pt x="51" y="128"/>
                </a:lnTo>
                <a:lnTo>
                  <a:pt x="48" y="121"/>
                </a:lnTo>
                <a:lnTo>
                  <a:pt x="49" y="128"/>
                </a:lnTo>
                <a:lnTo>
                  <a:pt x="45" y="134"/>
                </a:lnTo>
                <a:lnTo>
                  <a:pt x="40" y="131"/>
                </a:lnTo>
                <a:lnTo>
                  <a:pt x="39" y="124"/>
                </a:lnTo>
                <a:lnTo>
                  <a:pt x="36" y="117"/>
                </a:lnTo>
                <a:lnTo>
                  <a:pt x="32" y="113"/>
                </a:lnTo>
                <a:lnTo>
                  <a:pt x="26" y="108"/>
                </a:lnTo>
                <a:lnTo>
                  <a:pt x="22" y="101"/>
                </a:lnTo>
                <a:lnTo>
                  <a:pt x="16" y="96"/>
                </a:lnTo>
                <a:lnTo>
                  <a:pt x="10" y="91"/>
                </a:lnTo>
                <a:lnTo>
                  <a:pt x="3" y="84"/>
                </a:lnTo>
                <a:lnTo>
                  <a:pt x="0" y="77"/>
                </a:lnTo>
                <a:lnTo>
                  <a:pt x="0" y="7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49" name="Freeform 643"/>
          <p:cNvSpPr>
            <a:spLocks/>
          </p:cNvSpPr>
          <p:nvPr/>
        </p:nvSpPr>
        <p:spPr bwMode="auto">
          <a:xfrm>
            <a:off x="8531225" y="6477000"/>
            <a:ext cx="25400" cy="19050"/>
          </a:xfrm>
          <a:custGeom>
            <a:avLst/>
            <a:gdLst>
              <a:gd name="T0" fmla="*/ 0 w 54"/>
              <a:gd name="T1" fmla="*/ 0 h 42"/>
              <a:gd name="T2" fmla="*/ 0 w 54"/>
              <a:gd name="T3" fmla="*/ 0 h 42"/>
              <a:gd name="T4" fmla="*/ 0 w 54"/>
              <a:gd name="T5" fmla="*/ 0 h 42"/>
              <a:gd name="T6" fmla="*/ 0 w 54"/>
              <a:gd name="T7" fmla="*/ 0 h 42"/>
              <a:gd name="T8" fmla="*/ 0 w 54"/>
              <a:gd name="T9" fmla="*/ 0 h 42"/>
              <a:gd name="T10" fmla="*/ 0 w 54"/>
              <a:gd name="T11" fmla="*/ 0 h 42"/>
              <a:gd name="T12" fmla="*/ 0 w 54"/>
              <a:gd name="T13" fmla="*/ 0 h 42"/>
              <a:gd name="T14" fmla="*/ 0 w 54"/>
              <a:gd name="T15" fmla="*/ 0 h 42"/>
              <a:gd name="T16" fmla="*/ 0 w 54"/>
              <a:gd name="T17" fmla="*/ 0 h 42"/>
              <a:gd name="T18" fmla="*/ 0 w 54"/>
              <a:gd name="T19" fmla="*/ 0 h 42"/>
              <a:gd name="T20" fmla="*/ 0 w 54"/>
              <a:gd name="T21" fmla="*/ 0 h 42"/>
              <a:gd name="T22" fmla="*/ 0 w 54"/>
              <a:gd name="T23" fmla="*/ 0 h 42"/>
              <a:gd name="T24" fmla="*/ 0 w 54"/>
              <a:gd name="T25" fmla="*/ 0 h 42"/>
              <a:gd name="T26" fmla="*/ 0 w 54"/>
              <a:gd name="T27" fmla="*/ 0 h 42"/>
              <a:gd name="T28" fmla="*/ 0 w 54"/>
              <a:gd name="T29" fmla="*/ 0 h 42"/>
              <a:gd name="T30" fmla="*/ 0 w 54"/>
              <a:gd name="T31" fmla="*/ 0 h 42"/>
              <a:gd name="T32" fmla="*/ 0 w 54"/>
              <a:gd name="T33" fmla="*/ 0 h 42"/>
              <a:gd name="T34" fmla="*/ 0 w 54"/>
              <a:gd name="T35" fmla="*/ 0 h 42"/>
              <a:gd name="T36" fmla="*/ 0 w 54"/>
              <a:gd name="T37" fmla="*/ 0 h 42"/>
              <a:gd name="T38" fmla="*/ 0 w 54"/>
              <a:gd name="T39" fmla="*/ 0 h 42"/>
              <a:gd name="T40" fmla="*/ 0 w 54"/>
              <a:gd name="T41" fmla="*/ 0 h 42"/>
              <a:gd name="T42" fmla="*/ 0 w 54"/>
              <a:gd name="T43" fmla="*/ 0 h 42"/>
              <a:gd name="T44" fmla="*/ 0 w 54"/>
              <a:gd name="T45" fmla="*/ 0 h 42"/>
              <a:gd name="T46" fmla="*/ 0 w 54"/>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
              <a:gd name="T73" fmla="*/ 0 h 42"/>
              <a:gd name="T74" fmla="*/ 54 w 54"/>
              <a:gd name="T75" fmla="*/ 42 h 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 h="42">
                <a:moveTo>
                  <a:pt x="44" y="16"/>
                </a:moveTo>
                <a:lnTo>
                  <a:pt x="50" y="17"/>
                </a:lnTo>
                <a:lnTo>
                  <a:pt x="54" y="10"/>
                </a:lnTo>
                <a:lnTo>
                  <a:pt x="53" y="4"/>
                </a:lnTo>
                <a:lnTo>
                  <a:pt x="47" y="0"/>
                </a:lnTo>
                <a:lnTo>
                  <a:pt x="40" y="1"/>
                </a:lnTo>
                <a:lnTo>
                  <a:pt x="36" y="8"/>
                </a:lnTo>
                <a:lnTo>
                  <a:pt x="33" y="16"/>
                </a:lnTo>
                <a:lnTo>
                  <a:pt x="25" y="21"/>
                </a:lnTo>
                <a:lnTo>
                  <a:pt x="20" y="26"/>
                </a:lnTo>
                <a:lnTo>
                  <a:pt x="13" y="29"/>
                </a:lnTo>
                <a:lnTo>
                  <a:pt x="8" y="35"/>
                </a:lnTo>
                <a:lnTo>
                  <a:pt x="0" y="39"/>
                </a:lnTo>
                <a:lnTo>
                  <a:pt x="7" y="42"/>
                </a:lnTo>
                <a:lnTo>
                  <a:pt x="13" y="37"/>
                </a:lnTo>
                <a:lnTo>
                  <a:pt x="20" y="38"/>
                </a:lnTo>
                <a:lnTo>
                  <a:pt x="26" y="35"/>
                </a:lnTo>
                <a:lnTo>
                  <a:pt x="33" y="33"/>
                </a:lnTo>
                <a:lnTo>
                  <a:pt x="41" y="32"/>
                </a:lnTo>
                <a:lnTo>
                  <a:pt x="47" y="31"/>
                </a:lnTo>
                <a:lnTo>
                  <a:pt x="51" y="24"/>
                </a:lnTo>
                <a:lnTo>
                  <a:pt x="44" y="19"/>
                </a:lnTo>
                <a:lnTo>
                  <a:pt x="38" y="21"/>
                </a:lnTo>
                <a:lnTo>
                  <a:pt x="44" y="1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0" name="Freeform 644"/>
          <p:cNvSpPr>
            <a:spLocks/>
          </p:cNvSpPr>
          <p:nvPr/>
        </p:nvSpPr>
        <p:spPr bwMode="auto">
          <a:xfrm>
            <a:off x="8534400" y="6248400"/>
            <a:ext cx="338138" cy="228600"/>
          </a:xfrm>
          <a:custGeom>
            <a:avLst/>
            <a:gdLst>
              <a:gd name="T0" fmla="*/ 0 w 713"/>
              <a:gd name="T1" fmla="*/ 0 h 481"/>
              <a:gd name="T2" fmla="*/ 0 w 713"/>
              <a:gd name="T3" fmla="*/ 0 h 481"/>
              <a:gd name="T4" fmla="*/ 0 w 713"/>
              <a:gd name="T5" fmla="*/ 0 h 481"/>
              <a:gd name="T6" fmla="*/ 0 w 713"/>
              <a:gd name="T7" fmla="*/ 0 h 481"/>
              <a:gd name="T8" fmla="*/ 0 w 713"/>
              <a:gd name="T9" fmla="*/ 0 h 481"/>
              <a:gd name="T10" fmla="*/ 0 w 713"/>
              <a:gd name="T11" fmla="*/ 0 h 481"/>
              <a:gd name="T12" fmla="*/ 0 w 713"/>
              <a:gd name="T13" fmla="*/ 0 h 481"/>
              <a:gd name="T14" fmla="*/ 0 w 713"/>
              <a:gd name="T15" fmla="*/ 0 h 481"/>
              <a:gd name="T16" fmla="*/ 0 w 713"/>
              <a:gd name="T17" fmla="*/ 0 h 481"/>
              <a:gd name="T18" fmla="*/ 0 w 713"/>
              <a:gd name="T19" fmla="*/ 0 h 481"/>
              <a:gd name="T20" fmla="*/ 0 w 713"/>
              <a:gd name="T21" fmla="*/ 0 h 481"/>
              <a:gd name="T22" fmla="*/ 0 w 713"/>
              <a:gd name="T23" fmla="*/ 0 h 481"/>
              <a:gd name="T24" fmla="*/ 0 w 713"/>
              <a:gd name="T25" fmla="*/ 0 h 481"/>
              <a:gd name="T26" fmla="*/ 0 w 713"/>
              <a:gd name="T27" fmla="*/ 0 h 481"/>
              <a:gd name="T28" fmla="*/ 0 w 713"/>
              <a:gd name="T29" fmla="*/ 0 h 481"/>
              <a:gd name="T30" fmla="*/ 0 w 713"/>
              <a:gd name="T31" fmla="*/ 0 h 481"/>
              <a:gd name="T32" fmla="*/ 0 w 713"/>
              <a:gd name="T33" fmla="*/ 0 h 481"/>
              <a:gd name="T34" fmla="*/ 0 w 713"/>
              <a:gd name="T35" fmla="*/ 0 h 481"/>
              <a:gd name="T36" fmla="*/ 0 w 713"/>
              <a:gd name="T37" fmla="*/ 0 h 481"/>
              <a:gd name="T38" fmla="*/ 0 w 713"/>
              <a:gd name="T39" fmla="*/ 0 h 481"/>
              <a:gd name="T40" fmla="*/ 0 w 713"/>
              <a:gd name="T41" fmla="*/ 0 h 481"/>
              <a:gd name="T42" fmla="*/ 0 w 713"/>
              <a:gd name="T43" fmla="*/ 0 h 481"/>
              <a:gd name="T44" fmla="*/ 0 w 713"/>
              <a:gd name="T45" fmla="*/ 0 h 481"/>
              <a:gd name="T46" fmla="*/ 0 w 713"/>
              <a:gd name="T47" fmla="*/ 0 h 481"/>
              <a:gd name="T48" fmla="*/ 0 w 713"/>
              <a:gd name="T49" fmla="*/ 0 h 481"/>
              <a:gd name="T50" fmla="*/ 0 w 713"/>
              <a:gd name="T51" fmla="*/ 0 h 481"/>
              <a:gd name="T52" fmla="*/ 0 w 713"/>
              <a:gd name="T53" fmla="*/ 0 h 481"/>
              <a:gd name="T54" fmla="*/ 0 w 713"/>
              <a:gd name="T55" fmla="*/ 0 h 481"/>
              <a:gd name="T56" fmla="*/ 0 w 713"/>
              <a:gd name="T57" fmla="*/ 0 h 481"/>
              <a:gd name="T58" fmla="*/ 0 w 713"/>
              <a:gd name="T59" fmla="*/ 0 h 481"/>
              <a:gd name="T60" fmla="*/ 0 w 713"/>
              <a:gd name="T61" fmla="*/ 0 h 481"/>
              <a:gd name="T62" fmla="*/ 0 w 713"/>
              <a:gd name="T63" fmla="*/ 0 h 481"/>
              <a:gd name="T64" fmla="*/ 0 w 713"/>
              <a:gd name="T65" fmla="*/ 0 h 481"/>
              <a:gd name="T66" fmla="*/ 0 w 713"/>
              <a:gd name="T67" fmla="*/ 0 h 481"/>
              <a:gd name="T68" fmla="*/ 0 w 713"/>
              <a:gd name="T69" fmla="*/ 0 h 481"/>
              <a:gd name="T70" fmla="*/ 0 w 713"/>
              <a:gd name="T71" fmla="*/ 0 h 481"/>
              <a:gd name="T72" fmla="*/ 0 w 713"/>
              <a:gd name="T73" fmla="*/ 0 h 481"/>
              <a:gd name="T74" fmla="*/ 0 w 713"/>
              <a:gd name="T75" fmla="*/ 0 h 481"/>
              <a:gd name="T76" fmla="*/ 0 w 713"/>
              <a:gd name="T77" fmla="*/ 0 h 481"/>
              <a:gd name="T78" fmla="*/ 0 w 713"/>
              <a:gd name="T79" fmla="*/ 0 h 481"/>
              <a:gd name="T80" fmla="*/ 0 w 713"/>
              <a:gd name="T81" fmla="*/ 0 h 481"/>
              <a:gd name="T82" fmla="*/ 0 w 713"/>
              <a:gd name="T83" fmla="*/ 0 h 481"/>
              <a:gd name="T84" fmla="*/ 0 w 713"/>
              <a:gd name="T85" fmla="*/ 0 h 481"/>
              <a:gd name="T86" fmla="*/ 0 w 713"/>
              <a:gd name="T87" fmla="*/ 0 h 481"/>
              <a:gd name="T88" fmla="*/ 0 w 713"/>
              <a:gd name="T89" fmla="*/ 0 h 481"/>
              <a:gd name="T90" fmla="*/ 0 w 713"/>
              <a:gd name="T91" fmla="*/ 0 h 481"/>
              <a:gd name="T92" fmla="*/ 0 w 713"/>
              <a:gd name="T93" fmla="*/ 0 h 481"/>
              <a:gd name="T94" fmla="*/ 0 w 713"/>
              <a:gd name="T95" fmla="*/ 0 h 481"/>
              <a:gd name="T96" fmla="*/ 0 w 713"/>
              <a:gd name="T97" fmla="*/ 0 h 481"/>
              <a:gd name="T98" fmla="*/ 0 w 713"/>
              <a:gd name="T99" fmla="*/ 0 h 481"/>
              <a:gd name="T100" fmla="*/ 0 w 713"/>
              <a:gd name="T101" fmla="*/ 0 h 481"/>
              <a:gd name="T102" fmla="*/ 0 w 713"/>
              <a:gd name="T103" fmla="*/ 0 h 481"/>
              <a:gd name="T104" fmla="*/ 0 w 713"/>
              <a:gd name="T105" fmla="*/ 0 h 481"/>
              <a:gd name="T106" fmla="*/ 0 w 713"/>
              <a:gd name="T107" fmla="*/ 0 h 481"/>
              <a:gd name="T108" fmla="*/ 0 w 713"/>
              <a:gd name="T109" fmla="*/ 0 h 481"/>
              <a:gd name="T110" fmla="*/ 0 w 713"/>
              <a:gd name="T111" fmla="*/ 0 h 48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3"/>
              <a:gd name="T169" fmla="*/ 0 h 481"/>
              <a:gd name="T170" fmla="*/ 713 w 713"/>
              <a:gd name="T171" fmla="*/ 481 h 48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3" h="481">
                <a:moveTo>
                  <a:pt x="1" y="429"/>
                </a:moveTo>
                <a:lnTo>
                  <a:pt x="7" y="428"/>
                </a:lnTo>
                <a:lnTo>
                  <a:pt x="13" y="425"/>
                </a:lnTo>
                <a:lnTo>
                  <a:pt x="19" y="420"/>
                </a:lnTo>
                <a:lnTo>
                  <a:pt x="17" y="427"/>
                </a:lnTo>
                <a:lnTo>
                  <a:pt x="11" y="428"/>
                </a:lnTo>
                <a:lnTo>
                  <a:pt x="7" y="435"/>
                </a:lnTo>
                <a:lnTo>
                  <a:pt x="13" y="434"/>
                </a:lnTo>
                <a:lnTo>
                  <a:pt x="19" y="428"/>
                </a:lnTo>
                <a:lnTo>
                  <a:pt x="25" y="427"/>
                </a:lnTo>
                <a:lnTo>
                  <a:pt x="19" y="429"/>
                </a:lnTo>
                <a:lnTo>
                  <a:pt x="13" y="435"/>
                </a:lnTo>
                <a:lnTo>
                  <a:pt x="6" y="439"/>
                </a:lnTo>
                <a:lnTo>
                  <a:pt x="3" y="445"/>
                </a:lnTo>
                <a:lnTo>
                  <a:pt x="8" y="447"/>
                </a:lnTo>
                <a:lnTo>
                  <a:pt x="15" y="447"/>
                </a:lnTo>
                <a:lnTo>
                  <a:pt x="20" y="448"/>
                </a:lnTo>
                <a:lnTo>
                  <a:pt x="22" y="448"/>
                </a:lnTo>
                <a:lnTo>
                  <a:pt x="29" y="449"/>
                </a:lnTo>
                <a:lnTo>
                  <a:pt x="34" y="450"/>
                </a:lnTo>
                <a:lnTo>
                  <a:pt x="41" y="444"/>
                </a:lnTo>
                <a:lnTo>
                  <a:pt x="47" y="441"/>
                </a:lnTo>
                <a:lnTo>
                  <a:pt x="55" y="445"/>
                </a:lnTo>
                <a:lnTo>
                  <a:pt x="55" y="452"/>
                </a:lnTo>
                <a:lnTo>
                  <a:pt x="52" y="460"/>
                </a:lnTo>
                <a:lnTo>
                  <a:pt x="59" y="460"/>
                </a:lnTo>
                <a:lnTo>
                  <a:pt x="65" y="459"/>
                </a:lnTo>
                <a:lnTo>
                  <a:pt x="69" y="457"/>
                </a:lnTo>
                <a:lnTo>
                  <a:pt x="75" y="459"/>
                </a:lnTo>
                <a:lnTo>
                  <a:pt x="74" y="467"/>
                </a:lnTo>
                <a:lnTo>
                  <a:pt x="70" y="469"/>
                </a:lnTo>
                <a:lnTo>
                  <a:pt x="70" y="476"/>
                </a:lnTo>
                <a:lnTo>
                  <a:pt x="73" y="476"/>
                </a:lnTo>
                <a:lnTo>
                  <a:pt x="79" y="473"/>
                </a:lnTo>
                <a:lnTo>
                  <a:pt x="86" y="476"/>
                </a:lnTo>
                <a:lnTo>
                  <a:pt x="92" y="474"/>
                </a:lnTo>
                <a:lnTo>
                  <a:pt x="95" y="474"/>
                </a:lnTo>
                <a:lnTo>
                  <a:pt x="96" y="481"/>
                </a:lnTo>
                <a:lnTo>
                  <a:pt x="109" y="481"/>
                </a:lnTo>
                <a:lnTo>
                  <a:pt x="116" y="480"/>
                </a:lnTo>
                <a:lnTo>
                  <a:pt x="122" y="479"/>
                </a:lnTo>
                <a:lnTo>
                  <a:pt x="123" y="479"/>
                </a:lnTo>
                <a:lnTo>
                  <a:pt x="129" y="477"/>
                </a:lnTo>
                <a:lnTo>
                  <a:pt x="136" y="474"/>
                </a:lnTo>
                <a:lnTo>
                  <a:pt x="143" y="474"/>
                </a:lnTo>
                <a:lnTo>
                  <a:pt x="149" y="472"/>
                </a:lnTo>
                <a:lnTo>
                  <a:pt x="155" y="467"/>
                </a:lnTo>
                <a:lnTo>
                  <a:pt x="161" y="465"/>
                </a:lnTo>
                <a:lnTo>
                  <a:pt x="165" y="458"/>
                </a:lnTo>
                <a:lnTo>
                  <a:pt x="171" y="456"/>
                </a:lnTo>
                <a:lnTo>
                  <a:pt x="179" y="451"/>
                </a:lnTo>
                <a:lnTo>
                  <a:pt x="185" y="449"/>
                </a:lnTo>
                <a:lnTo>
                  <a:pt x="186" y="449"/>
                </a:lnTo>
                <a:lnTo>
                  <a:pt x="188" y="448"/>
                </a:lnTo>
                <a:lnTo>
                  <a:pt x="194" y="444"/>
                </a:lnTo>
                <a:lnTo>
                  <a:pt x="201" y="441"/>
                </a:lnTo>
                <a:lnTo>
                  <a:pt x="208" y="434"/>
                </a:lnTo>
                <a:lnTo>
                  <a:pt x="208" y="433"/>
                </a:lnTo>
                <a:lnTo>
                  <a:pt x="215" y="429"/>
                </a:lnTo>
                <a:lnTo>
                  <a:pt x="222" y="425"/>
                </a:lnTo>
                <a:lnTo>
                  <a:pt x="229" y="424"/>
                </a:lnTo>
                <a:lnTo>
                  <a:pt x="236" y="423"/>
                </a:lnTo>
                <a:lnTo>
                  <a:pt x="243" y="421"/>
                </a:lnTo>
                <a:lnTo>
                  <a:pt x="248" y="415"/>
                </a:lnTo>
                <a:lnTo>
                  <a:pt x="242" y="417"/>
                </a:lnTo>
                <a:lnTo>
                  <a:pt x="236" y="419"/>
                </a:lnTo>
                <a:lnTo>
                  <a:pt x="249" y="412"/>
                </a:lnTo>
                <a:lnTo>
                  <a:pt x="250" y="407"/>
                </a:lnTo>
                <a:lnTo>
                  <a:pt x="256" y="401"/>
                </a:lnTo>
                <a:lnTo>
                  <a:pt x="264" y="397"/>
                </a:lnTo>
                <a:lnTo>
                  <a:pt x="270" y="392"/>
                </a:lnTo>
                <a:lnTo>
                  <a:pt x="277" y="385"/>
                </a:lnTo>
                <a:lnTo>
                  <a:pt x="282" y="378"/>
                </a:lnTo>
                <a:lnTo>
                  <a:pt x="289" y="372"/>
                </a:lnTo>
                <a:lnTo>
                  <a:pt x="296" y="366"/>
                </a:lnTo>
                <a:lnTo>
                  <a:pt x="302" y="362"/>
                </a:lnTo>
                <a:lnTo>
                  <a:pt x="308" y="358"/>
                </a:lnTo>
                <a:lnTo>
                  <a:pt x="315" y="353"/>
                </a:lnTo>
                <a:lnTo>
                  <a:pt x="322" y="347"/>
                </a:lnTo>
                <a:lnTo>
                  <a:pt x="327" y="343"/>
                </a:lnTo>
                <a:lnTo>
                  <a:pt x="333" y="337"/>
                </a:lnTo>
                <a:lnTo>
                  <a:pt x="337" y="329"/>
                </a:lnTo>
                <a:lnTo>
                  <a:pt x="343" y="321"/>
                </a:lnTo>
                <a:lnTo>
                  <a:pt x="349" y="314"/>
                </a:lnTo>
                <a:lnTo>
                  <a:pt x="357" y="307"/>
                </a:lnTo>
                <a:lnTo>
                  <a:pt x="364" y="300"/>
                </a:lnTo>
                <a:lnTo>
                  <a:pt x="370" y="296"/>
                </a:lnTo>
                <a:lnTo>
                  <a:pt x="372" y="295"/>
                </a:lnTo>
                <a:lnTo>
                  <a:pt x="385" y="288"/>
                </a:lnTo>
                <a:lnTo>
                  <a:pt x="388" y="287"/>
                </a:lnTo>
                <a:lnTo>
                  <a:pt x="396" y="283"/>
                </a:lnTo>
                <a:lnTo>
                  <a:pt x="403" y="281"/>
                </a:lnTo>
                <a:lnTo>
                  <a:pt x="409" y="279"/>
                </a:lnTo>
                <a:lnTo>
                  <a:pt x="414" y="278"/>
                </a:lnTo>
                <a:lnTo>
                  <a:pt x="420" y="274"/>
                </a:lnTo>
                <a:lnTo>
                  <a:pt x="425" y="273"/>
                </a:lnTo>
                <a:lnTo>
                  <a:pt x="432" y="270"/>
                </a:lnTo>
                <a:lnTo>
                  <a:pt x="440" y="266"/>
                </a:lnTo>
                <a:lnTo>
                  <a:pt x="444" y="266"/>
                </a:lnTo>
                <a:lnTo>
                  <a:pt x="448" y="264"/>
                </a:lnTo>
                <a:lnTo>
                  <a:pt x="454" y="262"/>
                </a:lnTo>
                <a:lnTo>
                  <a:pt x="459" y="255"/>
                </a:lnTo>
                <a:lnTo>
                  <a:pt x="465" y="252"/>
                </a:lnTo>
                <a:lnTo>
                  <a:pt x="472" y="257"/>
                </a:lnTo>
                <a:lnTo>
                  <a:pt x="466" y="260"/>
                </a:lnTo>
                <a:lnTo>
                  <a:pt x="459" y="263"/>
                </a:lnTo>
                <a:lnTo>
                  <a:pt x="465" y="260"/>
                </a:lnTo>
                <a:lnTo>
                  <a:pt x="474" y="262"/>
                </a:lnTo>
                <a:lnTo>
                  <a:pt x="480" y="265"/>
                </a:lnTo>
                <a:lnTo>
                  <a:pt x="487" y="260"/>
                </a:lnTo>
                <a:lnTo>
                  <a:pt x="490" y="264"/>
                </a:lnTo>
                <a:lnTo>
                  <a:pt x="497" y="259"/>
                </a:lnTo>
                <a:lnTo>
                  <a:pt x="503" y="252"/>
                </a:lnTo>
                <a:lnTo>
                  <a:pt x="497" y="246"/>
                </a:lnTo>
                <a:lnTo>
                  <a:pt x="491" y="246"/>
                </a:lnTo>
                <a:lnTo>
                  <a:pt x="485" y="243"/>
                </a:lnTo>
                <a:lnTo>
                  <a:pt x="491" y="240"/>
                </a:lnTo>
                <a:lnTo>
                  <a:pt x="493" y="234"/>
                </a:lnTo>
                <a:lnTo>
                  <a:pt x="495" y="226"/>
                </a:lnTo>
                <a:lnTo>
                  <a:pt x="496" y="226"/>
                </a:lnTo>
                <a:lnTo>
                  <a:pt x="503" y="218"/>
                </a:lnTo>
                <a:lnTo>
                  <a:pt x="510" y="213"/>
                </a:lnTo>
                <a:lnTo>
                  <a:pt x="517" y="207"/>
                </a:lnTo>
                <a:lnTo>
                  <a:pt x="523" y="205"/>
                </a:lnTo>
                <a:lnTo>
                  <a:pt x="529" y="203"/>
                </a:lnTo>
                <a:lnTo>
                  <a:pt x="535" y="200"/>
                </a:lnTo>
                <a:lnTo>
                  <a:pt x="542" y="197"/>
                </a:lnTo>
                <a:lnTo>
                  <a:pt x="548" y="193"/>
                </a:lnTo>
                <a:lnTo>
                  <a:pt x="556" y="189"/>
                </a:lnTo>
                <a:lnTo>
                  <a:pt x="561" y="184"/>
                </a:lnTo>
                <a:lnTo>
                  <a:pt x="568" y="178"/>
                </a:lnTo>
                <a:lnTo>
                  <a:pt x="574" y="173"/>
                </a:lnTo>
                <a:lnTo>
                  <a:pt x="581" y="167"/>
                </a:lnTo>
                <a:lnTo>
                  <a:pt x="586" y="162"/>
                </a:lnTo>
                <a:lnTo>
                  <a:pt x="593" y="155"/>
                </a:lnTo>
                <a:lnTo>
                  <a:pt x="600" y="151"/>
                </a:lnTo>
                <a:lnTo>
                  <a:pt x="607" y="149"/>
                </a:lnTo>
                <a:lnTo>
                  <a:pt x="612" y="144"/>
                </a:lnTo>
                <a:lnTo>
                  <a:pt x="619" y="138"/>
                </a:lnTo>
                <a:lnTo>
                  <a:pt x="627" y="135"/>
                </a:lnTo>
                <a:lnTo>
                  <a:pt x="633" y="130"/>
                </a:lnTo>
                <a:lnTo>
                  <a:pt x="634" y="128"/>
                </a:lnTo>
                <a:lnTo>
                  <a:pt x="639" y="122"/>
                </a:lnTo>
                <a:lnTo>
                  <a:pt x="646" y="117"/>
                </a:lnTo>
                <a:lnTo>
                  <a:pt x="655" y="112"/>
                </a:lnTo>
                <a:lnTo>
                  <a:pt x="660" y="109"/>
                </a:lnTo>
                <a:lnTo>
                  <a:pt x="668" y="102"/>
                </a:lnTo>
                <a:lnTo>
                  <a:pt x="670" y="95"/>
                </a:lnTo>
                <a:lnTo>
                  <a:pt x="674" y="87"/>
                </a:lnTo>
                <a:lnTo>
                  <a:pt x="675" y="82"/>
                </a:lnTo>
                <a:lnTo>
                  <a:pt x="675" y="74"/>
                </a:lnTo>
                <a:lnTo>
                  <a:pt x="682" y="68"/>
                </a:lnTo>
                <a:lnTo>
                  <a:pt x="688" y="66"/>
                </a:lnTo>
                <a:lnTo>
                  <a:pt x="695" y="62"/>
                </a:lnTo>
                <a:lnTo>
                  <a:pt x="702" y="56"/>
                </a:lnTo>
                <a:lnTo>
                  <a:pt x="707" y="54"/>
                </a:lnTo>
                <a:lnTo>
                  <a:pt x="713" y="48"/>
                </a:lnTo>
                <a:lnTo>
                  <a:pt x="708" y="53"/>
                </a:lnTo>
                <a:lnTo>
                  <a:pt x="701" y="54"/>
                </a:lnTo>
                <a:lnTo>
                  <a:pt x="695" y="58"/>
                </a:lnTo>
                <a:lnTo>
                  <a:pt x="690" y="58"/>
                </a:lnTo>
                <a:lnTo>
                  <a:pt x="683" y="61"/>
                </a:lnTo>
                <a:lnTo>
                  <a:pt x="682" y="57"/>
                </a:lnTo>
                <a:lnTo>
                  <a:pt x="688" y="56"/>
                </a:lnTo>
                <a:lnTo>
                  <a:pt x="694" y="55"/>
                </a:lnTo>
                <a:lnTo>
                  <a:pt x="701" y="50"/>
                </a:lnTo>
                <a:lnTo>
                  <a:pt x="707" y="45"/>
                </a:lnTo>
                <a:lnTo>
                  <a:pt x="708" y="39"/>
                </a:lnTo>
                <a:lnTo>
                  <a:pt x="702" y="39"/>
                </a:lnTo>
                <a:lnTo>
                  <a:pt x="696" y="41"/>
                </a:lnTo>
                <a:lnTo>
                  <a:pt x="693" y="48"/>
                </a:lnTo>
                <a:lnTo>
                  <a:pt x="687" y="48"/>
                </a:lnTo>
                <a:lnTo>
                  <a:pt x="683" y="54"/>
                </a:lnTo>
                <a:lnTo>
                  <a:pt x="690" y="54"/>
                </a:lnTo>
                <a:lnTo>
                  <a:pt x="683" y="56"/>
                </a:lnTo>
                <a:lnTo>
                  <a:pt x="676" y="58"/>
                </a:lnTo>
                <a:lnTo>
                  <a:pt x="671" y="60"/>
                </a:lnTo>
                <a:lnTo>
                  <a:pt x="677" y="55"/>
                </a:lnTo>
                <a:lnTo>
                  <a:pt x="683" y="48"/>
                </a:lnTo>
                <a:lnTo>
                  <a:pt x="689" y="44"/>
                </a:lnTo>
                <a:lnTo>
                  <a:pt x="683" y="41"/>
                </a:lnTo>
                <a:lnTo>
                  <a:pt x="689" y="39"/>
                </a:lnTo>
                <a:lnTo>
                  <a:pt x="696" y="32"/>
                </a:lnTo>
                <a:lnTo>
                  <a:pt x="689" y="34"/>
                </a:lnTo>
                <a:lnTo>
                  <a:pt x="682" y="39"/>
                </a:lnTo>
                <a:lnTo>
                  <a:pt x="675" y="45"/>
                </a:lnTo>
                <a:lnTo>
                  <a:pt x="668" y="44"/>
                </a:lnTo>
                <a:lnTo>
                  <a:pt x="663" y="47"/>
                </a:lnTo>
                <a:lnTo>
                  <a:pt x="658" y="52"/>
                </a:lnTo>
                <a:lnTo>
                  <a:pt x="651" y="53"/>
                </a:lnTo>
                <a:lnTo>
                  <a:pt x="644" y="58"/>
                </a:lnTo>
                <a:lnTo>
                  <a:pt x="637" y="62"/>
                </a:lnTo>
                <a:lnTo>
                  <a:pt x="630" y="61"/>
                </a:lnTo>
                <a:lnTo>
                  <a:pt x="633" y="53"/>
                </a:lnTo>
                <a:lnTo>
                  <a:pt x="635" y="46"/>
                </a:lnTo>
                <a:lnTo>
                  <a:pt x="638" y="41"/>
                </a:lnTo>
                <a:lnTo>
                  <a:pt x="643" y="36"/>
                </a:lnTo>
                <a:lnTo>
                  <a:pt x="648" y="29"/>
                </a:lnTo>
                <a:lnTo>
                  <a:pt x="648" y="22"/>
                </a:lnTo>
                <a:lnTo>
                  <a:pt x="642" y="24"/>
                </a:lnTo>
                <a:lnTo>
                  <a:pt x="635" y="24"/>
                </a:lnTo>
                <a:lnTo>
                  <a:pt x="634" y="22"/>
                </a:lnTo>
                <a:lnTo>
                  <a:pt x="635" y="14"/>
                </a:lnTo>
                <a:lnTo>
                  <a:pt x="638" y="12"/>
                </a:lnTo>
                <a:lnTo>
                  <a:pt x="642" y="5"/>
                </a:lnTo>
                <a:lnTo>
                  <a:pt x="648" y="1"/>
                </a:lnTo>
                <a:lnTo>
                  <a:pt x="655" y="1"/>
                </a:lnTo>
                <a:lnTo>
                  <a:pt x="662" y="2"/>
                </a:lnTo>
                <a:lnTo>
                  <a:pt x="656" y="0"/>
                </a:lnTo>
                <a:lnTo>
                  <a:pt x="648" y="0"/>
                </a:lnTo>
                <a:lnTo>
                  <a:pt x="642" y="0"/>
                </a:lnTo>
                <a:lnTo>
                  <a:pt x="636" y="7"/>
                </a:lnTo>
                <a:lnTo>
                  <a:pt x="630" y="8"/>
                </a:lnTo>
                <a:lnTo>
                  <a:pt x="624" y="10"/>
                </a:lnTo>
                <a:lnTo>
                  <a:pt x="617" y="15"/>
                </a:lnTo>
                <a:lnTo>
                  <a:pt x="611" y="18"/>
                </a:lnTo>
                <a:lnTo>
                  <a:pt x="599" y="24"/>
                </a:lnTo>
                <a:lnTo>
                  <a:pt x="592" y="31"/>
                </a:lnTo>
                <a:lnTo>
                  <a:pt x="587" y="39"/>
                </a:lnTo>
                <a:lnTo>
                  <a:pt x="583" y="45"/>
                </a:lnTo>
                <a:lnTo>
                  <a:pt x="578" y="52"/>
                </a:lnTo>
                <a:lnTo>
                  <a:pt x="574" y="60"/>
                </a:lnTo>
                <a:lnTo>
                  <a:pt x="570" y="63"/>
                </a:lnTo>
                <a:lnTo>
                  <a:pt x="564" y="70"/>
                </a:lnTo>
                <a:lnTo>
                  <a:pt x="557" y="74"/>
                </a:lnTo>
                <a:lnTo>
                  <a:pt x="550" y="80"/>
                </a:lnTo>
                <a:lnTo>
                  <a:pt x="545" y="85"/>
                </a:lnTo>
                <a:lnTo>
                  <a:pt x="539" y="89"/>
                </a:lnTo>
                <a:lnTo>
                  <a:pt x="532" y="93"/>
                </a:lnTo>
                <a:lnTo>
                  <a:pt x="525" y="96"/>
                </a:lnTo>
                <a:lnTo>
                  <a:pt x="519" y="97"/>
                </a:lnTo>
                <a:lnTo>
                  <a:pt x="516" y="98"/>
                </a:lnTo>
                <a:lnTo>
                  <a:pt x="510" y="100"/>
                </a:lnTo>
                <a:lnTo>
                  <a:pt x="504" y="108"/>
                </a:lnTo>
                <a:lnTo>
                  <a:pt x="497" y="113"/>
                </a:lnTo>
                <a:lnTo>
                  <a:pt x="491" y="120"/>
                </a:lnTo>
                <a:lnTo>
                  <a:pt x="485" y="127"/>
                </a:lnTo>
                <a:lnTo>
                  <a:pt x="479" y="135"/>
                </a:lnTo>
                <a:lnTo>
                  <a:pt x="472" y="143"/>
                </a:lnTo>
                <a:lnTo>
                  <a:pt x="465" y="149"/>
                </a:lnTo>
                <a:lnTo>
                  <a:pt x="459" y="153"/>
                </a:lnTo>
                <a:lnTo>
                  <a:pt x="458" y="154"/>
                </a:lnTo>
                <a:lnTo>
                  <a:pt x="451" y="161"/>
                </a:lnTo>
                <a:lnTo>
                  <a:pt x="445" y="166"/>
                </a:lnTo>
                <a:lnTo>
                  <a:pt x="432" y="174"/>
                </a:lnTo>
                <a:lnTo>
                  <a:pt x="429" y="175"/>
                </a:lnTo>
                <a:lnTo>
                  <a:pt x="424" y="181"/>
                </a:lnTo>
                <a:lnTo>
                  <a:pt x="417" y="184"/>
                </a:lnTo>
                <a:lnTo>
                  <a:pt x="410" y="189"/>
                </a:lnTo>
                <a:lnTo>
                  <a:pt x="404" y="192"/>
                </a:lnTo>
                <a:lnTo>
                  <a:pt x="397" y="195"/>
                </a:lnTo>
                <a:lnTo>
                  <a:pt x="391" y="197"/>
                </a:lnTo>
                <a:lnTo>
                  <a:pt x="385" y="199"/>
                </a:lnTo>
                <a:lnTo>
                  <a:pt x="384" y="200"/>
                </a:lnTo>
                <a:lnTo>
                  <a:pt x="376" y="205"/>
                </a:lnTo>
                <a:lnTo>
                  <a:pt x="370" y="206"/>
                </a:lnTo>
                <a:lnTo>
                  <a:pt x="363" y="213"/>
                </a:lnTo>
                <a:lnTo>
                  <a:pt x="357" y="216"/>
                </a:lnTo>
                <a:lnTo>
                  <a:pt x="350" y="218"/>
                </a:lnTo>
                <a:lnTo>
                  <a:pt x="344" y="222"/>
                </a:lnTo>
                <a:lnTo>
                  <a:pt x="338" y="226"/>
                </a:lnTo>
                <a:lnTo>
                  <a:pt x="333" y="226"/>
                </a:lnTo>
                <a:lnTo>
                  <a:pt x="326" y="231"/>
                </a:lnTo>
                <a:lnTo>
                  <a:pt x="319" y="235"/>
                </a:lnTo>
                <a:lnTo>
                  <a:pt x="313" y="239"/>
                </a:lnTo>
                <a:lnTo>
                  <a:pt x="306" y="243"/>
                </a:lnTo>
                <a:lnTo>
                  <a:pt x="301" y="244"/>
                </a:lnTo>
                <a:lnTo>
                  <a:pt x="294" y="246"/>
                </a:lnTo>
                <a:lnTo>
                  <a:pt x="286" y="249"/>
                </a:lnTo>
                <a:lnTo>
                  <a:pt x="279" y="252"/>
                </a:lnTo>
                <a:lnTo>
                  <a:pt x="272" y="256"/>
                </a:lnTo>
                <a:lnTo>
                  <a:pt x="266" y="260"/>
                </a:lnTo>
                <a:lnTo>
                  <a:pt x="264" y="262"/>
                </a:lnTo>
                <a:lnTo>
                  <a:pt x="256" y="264"/>
                </a:lnTo>
                <a:lnTo>
                  <a:pt x="250" y="267"/>
                </a:lnTo>
                <a:lnTo>
                  <a:pt x="244" y="271"/>
                </a:lnTo>
                <a:lnTo>
                  <a:pt x="237" y="273"/>
                </a:lnTo>
                <a:lnTo>
                  <a:pt x="230" y="272"/>
                </a:lnTo>
                <a:lnTo>
                  <a:pt x="224" y="274"/>
                </a:lnTo>
                <a:lnTo>
                  <a:pt x="217" y="274"/>
                </a:lnTo>
                <a:lnTo>
                  <a:pt x="211" y="278"/>
                </a:lnTo>
                <a:lnTo>
                  <a:pt x="205" y="283"/>
                </a:lnTo>
                <a:lnTo>
                  <a:pt x="197" y="288"/>
                </a:lnTo>
                <a:lnTo>
                  <a:pt x="191" y="291"/>
                </a:lnTo>
                <a:lnTo>
                  <a:pt x="185" y="294"/>
                </a:lnTo>
                <a:lnTo>
                  <a:pt x="183" y="299"/>
                </a:lnTo>
                <a:lnTo>
                  <a:pt x="177" y="300"/>
                </a:lnTo>
                <a:lnTo>
                  <a:pt x="170" y="305"/>
                </a:lnTo>
                <a:lnTo>
                  <a:pt x="163" y="308"/>
                </a:lnTo>
                <a:lnTo>
                  <a:pt x="157" y="314"/>
                </a:lnTo>
                <a:lnTo>
                  <a:pt x="153" y="321"/>
                </a:lnTo>
                <a:lnTo>
                  <a:pt x="154" y="327"/>
                </a:lnTo>
                <a:lnTo>
                  <a:pt x="150" y="321"/>
                </a:lnTo>
                <a:lnTo>
                  <a:pt x="143" y="323"/>
                </a:lnTo>
                <a:lnTo>
                  <a:pt x="137" y="327"/>
                </a:lnTo>
                <a:lnTo>
                  <a:pt x="130" y="332"/>
                </a:lnTo>
                <a:lnTo>
                  <a:pt x="126" y="337"/>
                </a:lnTo>
                <a:lnTo>
                  <a:pt x="120" y="336"/>
                </a:lnTo>
                <a:lnTo>
                  <a:pt x="114" y="339"/>
                </a:lnTo>
                <a:lnTo>
                  <a:pt x="109" y="347"/>
                </a:lnTo>
                <a:lnTo>
                  <a:pt x="103" y="345"/>
                </a:lnTo>
                <a:lnTo>
                  <a:pt x="97" y="348"/>
                </a:lnTo>
                <a:lnTo>
                  <a:pt x="98" y="356"/>
                </a:lnTo>
                <a:lnTo>
                  <a:pt x="92" y="355"/>
                </a:lnTo>
                <a:lnTo>
                  <a:pt x="87" y="358"/>
                </a:lnTo>
                <a:lnTo>
                  <a:pt x="81" y="364"/>
                </a:lnTo>
                <a:lnTo>
                  <a:pt x="75" y="366"/>
                </a:lnTo>
                <a:lnTo>
                  <a:pt x="71" y="372"/>
                </a:lnTo>
                <a:lnTo>
                  <a:pt x="77" y="372"/>
                </a:lnTo>
                <a:lnTo>
                  <a:pt x="70" y="375"/>
                </a:lnTo>
                <a:lnTo>
                  <a:pt x="69" y="383"/>
                </a:lnTo>
                <a:lnTo>
                  <a:pt x="64" y="389"/>
                </a:lnTo>
                <a:lnTo>
                  <a:pt x="67" y="383"/>
                </a:lnTo>
                <a:lnTo>
                  <a:pt x="61" y="385"/>
                </a:lnTo>
                <a:lnTo>
                  <a:pt x="62" y="378"/>
                </a:lnTo>
                <a:lnTo>
                  <a:pt x="56" y="377"/>
                </a:lnTo>
                <a:lnTo>
                  <a:pt x="55" y="385"/>
                </a:lnTo>
                <a:lnTo>
                  <a:pt x="48" y="384"/>
                </a:lnTo>
                <a:lnTo>
                  <a:pt x="43" y="389"/>
                </a:lnTo>
                <a:lnTo>
                  <a:pt x="36" y="395"/>
                </a:lnTo>
                <a:lnTo>
                  <a:pt x="43" y="395"/>
                </a:lnTo>
                <a:lnTo>
                  <a:pt x="49" y="393"/>
                </a:lnTo>
                <a:lnTo>
                  <a:pt x="56" y="392"/>
                </a:lnTo>
                <a:lnTo>
                  <a:pt x="49" y="394"/>
                </a:lnTo>
                <a:lnTo>
                  <a:pt x="42" y="396"/>
                </a:lnTo>
                <a:lnTo>
                  <a:pt x="36" y="400"/>
                </a:lnTo>
                <a:lnTo>
                  <a:pt x="42" y="401"/>
                </a:lnTo>
                <a:lnTo>
                  <a:pt x="48" y="400"/>
                </a:lnTo>
                <a:lnTo>
                  <a:pt x="43" y="402"/>
                </a:lnTo>
                <a:lnTo>
                  <a:pt x="36" y="404"/>
                </a:lnTo>
                <a:lnTo>
                  <a:pt x="42" y="407"/>
                </a:lnTo>
                <a:lnTo>
                  <a:pt x="36" y="411"/>
                </a:lnTo>
                <a:lnTo>
                  <a:pt x="29" y="412"/>
                </a:lnTo>
                <a:lnTo>
                  <a:pt x="21" y="413"/>
                </a:lnTo>
                <a:lnTo>
                  <a:pt x="15" y="413"/>
                </a:lnTo>
                <a:lnTo>
                  <a:pt x="9" y="416"/>
                </a:lnTo>
                <a:lnTo>
                  <a:pt x="3" y="423"/>
                </a:lnTo>
                <a:lnTo>
                  <a:pt x="0" y="429"/>
                </a:lnTo>
                <a:lnTo>
                  <a:pt x="1" y="42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1" name="Freeform 645"/>
          <p:cNvSpPr>
            <a:spLocks/>
          </p:cNvSpPr>
          <p:nvPr/>
        </p:nvSpPr>
        <p:spPr bwMode="auto">
          <a:xfrm>
            <a:off x="8542338" y="6435725"/>
            <a:ext cx="7937" cy="6350"/>
          </a:xfrm>
          <a:custGeom>
            <a:avLst/>
            <a:gdLst>
              <a:gd name="T0" fmla="*/ 0 w 20"/>
              <a:gd name="T1" fmla="*/ 0 h 10"/>
              <a:gd name="T2" fmla="*/ 0 w 20"/>
              <a:gd name="T3" fmla="*/ 0 h 10"/>
              <a:gd name="T4" fmla="*/ 0 w 20"/>
              <a:gd name="T5" fmla="*/ 0 h 10"/>
              <a:gd name="T6" fmla="*/ 0 w 20"/>
              <a:gd name="T7" fmla="*/ 0 h 10"/>
              <a:gd name="T8" fmla="*/ 0 w 20"/>
              <a:gd name="T9" fmla="*/ 0 h 10"/>
              <a:gd name="T10" fmla="*/ 0 w 20"/>
              <a:gd name="T11" fmla="*/ 0 h 10"/>
              <a:gd name="T12" fmla="*/ 0 w 20"/>
              <a:gd name="T13" fmla="*/ 0 h 10"/>
              <a:gd name="T14" fmla="*/ 0 w 20"/>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0"/>
              <a:gd name="T26" fmla="*/ 20 w 20"/>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0">
                <a:moveTo>
                  <a:pt x="0" y="10"/>
                </a:moveTo>
                <a:lnTo>
                  <a:pt x="4" y="9"/>
                </a:lnTo>
                <a:lnTo>
                  <a:pt x="12" y="10"/>
                </a:lnTo>
                <a:lnTo>
                  <a:pt x="18" y="6"/>
                </a:lnTo>
                <a:lnTo>
                  <a:pt x="20" y="0"/>
                </a:lnTo>
                <a:lnTo>
                  <a:pt x="14" y="1"/>
                </a:lnTo>
                <a:lnTo>
                  <a:pt x="6" y="5"/>
                </a:lnTo>
                <a:lnTo>
                  <a:pt x="0" y="1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2" name="Freeform 646"/>
          <p:cNvSpPr>
            <a:spLocks/>
          </p:cNvSpPr>
          <p:nvPr/>
        </p:nvSpPr>
        <p:spPr bwMode="auto">
          <a:xfrm>
            <a:off x="8567738" y="6419850"/>
            <a:ext cx="1587" cy="4763"/>
          </a:xfrm>
          <a:custGeom>
            <a:avLst/>
            <a:gdLst>
              <a:gd name="T0" fmla="*/ 0 w 5"/>
              <a:gd name="T1" fmla="*/ 0 h 8"/>
              <a:gd name="T2" fmla="*/ 0 w 5"/>
              <a:gd name="T3" fmla="*/ 0 h 8"/>
              <a:gd name="T4" fmla="*/ 0 w 5"/>
              <a:gd name="T5" fmla="*/ 0 h 8"/>
              <a:gd name="T6" fmla="*/ 0 w 5"/>
              <a:gd name="T7" fmla="*/ 0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5" y="0"/>
                </a:moveTo>
                <a:lnTo>
                  <a:pt x="3" y="1"/>
                </a:lnTo>
                <a:lnTo>
                  <a:pt x="0" y="8"/>
                </a:lnTo>
                <a:lnTo>
                  <a:pt x="5"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3" name="Freeform 647"/>
          <p:cNvSpPr>
            <a:spLocks/>
          </p:cNvSpPr>
          <p:nvPr/>
        </p:nvSpPr>
        <p:spPr bwMode="auto">
          <a:xfrm>
            <a:off x="8863013" y="6256338"/>
            <a:ext cx="6350" cy="7937"/>
          </a:xfrm>
          <a:custGeom>
            <a:avLst/>
            <a:gdLst>
              <a:gd name="T0" fmla="*/ 0 w 16"/>
              <a:gd name="T1" fmla="*/ 0 h 16"/>
              <a:gd name="T2" fmla="*/ 0 w 16"/>
              <a:gd name="T3" fmla="*/ 0 h 16"/>
              <a:gd name="T4" fmla="*/ 0 w 16"/>
              <a:gd name="T5" fmla="*/ 0 h 16"/>
              <a:gd name="T6" fmla="*/ 0 w 16"/>
              <a:gd name="T7" fmla="*/ 0 h 16"/>
              <a:gd name="T8" fmla="*/ 0 w 16"/>
              <a:gd name="T9" fmla="*/ 0 h 16"/>
              <a:gd name="T10" fmla="*/ 0 w 16"/>
              <a:gd name="T11" fmla="*/ 0 h 16"/>
              <a:gd name="T12" fmla="*/ 0 w 16"/>
              <a:gd name="T13" fmla="*/ 0 h 16"/>
              <a:gd name="T14" fmla="*/ 0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16" y="0"/>
                </a:moveTo>
                <a:lnTo>
                  <a:pt x="14" y="2"/>
                </a:lnTo>
                <a:lnTo>
                  <a:pt x="9" y="3"/>
                </a:lnTo>
                <a:lnTo>
                  <a:pt x="2" y="9"/>
                </a:lnTo>
                <a:lnTo>
                  <a:pt x="0" y="16"/>
                </a:lnTo>
                <a:lnTo>
                  <a:pt x="6" y="14"/>
                </a:lnTo>
                <a:lnTo>
                  <a:pt x="12" y="7"/>
                </a:lnTo>
                <a:lnTo>
                  <a:pt x="16"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4" name="Freeform 648"/>
          <p:cNvSpPr>
            <a:spLocks/>
          </p:cNvSpPr>
          <p:nvPr/>
        </p:nvSpPr>
        <p:spPr bwMode="auto">
          <a:xfrm>
            <a:off x="8874125" y="6024563"/>
            <a:ext cx="188913" cy="265112"/>
          </a:xfrm>
          <a:custGeom>
            <a:avLst/>
            <a:gdLst>
              <a:gd name="T0" fmla="*/ 0 w 398"/>
              <a:gd name="T1" fmla="*/ 0 h 565"/>
              <a:gd name="T2" fmla="*/ 0 w 398"/>
              <a:gd name="T3" fmla="*/ 0 h 565"/>
              <a:gd name="T4" fmla="*/ 0 w 398"/>
              <a:gd name="T5" fmla="*/ 0 h 565"/>
              <a:gd name="T6" fmla="*/ 0 w 398"/>
              <a:gd name="T7" fmla="*/ 0 h 565"/>
              <a:gd name="T8" fmla="*/ 0 w 398"/>
              <a:gd name="T9" fmla="*/ 0 h 565"/>
              <a:gd name="T10" fmla="*/ 0 w 398"/>
              <a:gd name="T11" fmla="*/ 0 h 565"/>
              <a:gd name="T12" fmla="*/ 0 w 398"/>
              <a:gd name="T13" fmla="*/ 0 h 565"/>
              <a:gd name="T14" fmla="*/ 0 w 398"/>
              <a:gd name="T15" fmla="*/ 0 h 565"/>
              <a:gd name="T16" fmla="*/ 0 w 398"/>
              <a:gd name="T17" fmla="*/ 0 h 565"/>
              <a:gd name="T18" fmla="*/ 0 w 398"/>
              <a:gd name="T19" fmla="*/ 0 h 565"/>
              <a:gd name="T20" fmla="*/ 0 w 398"/>
              <a:gd name="T21" fmla="*/ 0 h 565"/>
              <a:gd name="T22" fmla="*/ 0 w 398"/>
              <a:gd name="T23" fmla="*/ 0 h 565"/>
              <a:gd name="T24" fmla="*/ 0 w 398"/>
              <a:gd name="T25" fmla="*/ 0 h 565"/>
              <a:gd name="T26" fmla="*/ 0 w 398"/>
              <a:gd name="T27" fmla="*/ 0 h 565"/>
              <a:gd name="T28" fmla="*/ 0 w 398"/>
              <a:gd name="T29" fmla="*/ 0 h 565"/>
              <a:gd name="T30" fmla="*/ 0 w 398"/>
              <a:gd name="T31" fmla="*/ 0 h 565"/>
              <a:gd name="T32" fmla="*/ 0 w 398"/>
              <a:gd name="T33" fmla="*/ 0 h 565"/>
              <a:gd name="T34" fmla="*/ 0 w 398"/>
              <a:gd name="T35" fmla="*/ 0 h 565"/>
              <a:gd name="T36" fmla="*/ 0 w 398"/>
              <a:gd name="T37" fmla="*/ 0 h 565"/>
              <a:gd name="T38" fmla="*/ 0 w 398"/>
              <a:gd name="T39" fmla="*/ 0 h 565"/>
              <a:gd name="T40" fmla="*/ 0 w 398"/>
              <a:gd name="T41" fmla="*/ 0 h 565"/>
              <a:gd name="T42" fmla="*/ 0 w 398"/>
              <a:gd name="T43" fmla="*/ 0 h 565"/>
              <a:gd name="T44" fmla="*/ 0 w 398"/>
              <a:gd name="T45" fmla="*/ 0 h 565"/>
              <a:gd name="T46" fmla="*/ 0 w 398"/>
              <a:gd name="T47" fmla="*/ 0 h 565"/>
              <a:gd name="T48" fmla="*/ 0 w 398"/>
              <a:gd name="T49" fmla="*/ 0 h 565"/>
              <a:gd name="T50" fmla="*/ 0 w 398"/>
              <a:gd name="T51" fmla="*/ 0 h 565"/>
              <a:gd name="T52" fmla="*/ 0 w 398"/>
              <a:gd name="T53" fmla="*/ 0 h 565"/>
              <a:gd name="T54" fmla="*/ 0 w 398"/>
              <a:gd name="T55" fmla="*/ 0 h 565"/>
              <a:gd name="T56" fmla="*/ 0 w 398"/>
              <a:gd name="T57" fmla="*/ 0 h 565"/>
              <a:gd name="T58" fmla="*/ 0 w 398"/>
              <a:gd name="T59" fmla="*/ 0 h 565"/>
              <a:gd name="T60" fmla="*/ 0 w 398"/>
              <a:gd name="T61" fmla="*/ 0 h 565"/>
              <a:gd name="T62" fmla="*/ 0 w 398"/>
              <a:gd name="T63" fmla="*/ 0 h 565"/>
              <a:gd name="T64" fmla="*/ 0 w 398"/>
              <a:gd name="T65" fmla="*/ 0 h 565"/>
              <a:gd name="T66" fmla="*/ 0 w 398"/>
              <a:gd name="T67" fmla="*/ 0 h 565"/>
              <a:gd name="T68" fmla="*/ 0 w 398"/>
              <a:gd name="T69" fmla="*/ 0 h 565"/>
              <a:gd name="T70" fmla="*/ 0 w 398"/>
              <a:gd name="T71" fmla="*/ 0 h 565"/>
              <a:gd name="T72" fmla="*/ 0 w 398"/>
              <a:gd name="T73" fmla="*/ 0 h 565"/>
              <a:gd name="T74" fmla="*/ 0 w 398"/>
              <a:gd name="T75" fmla="*/ 0 h 565"/>
              <a:gd name="T76" fmla="*/ 0 w 398"/>
              <a:gd name="T77" fmla="*/ 0 h 565"/>
              <a:gd name="T78" fmla="*/ 0 w 398"/>
              <a:gd name="T79" fmla="*/ 0 h 565"/>
              <a:gd name="T80" fmla="*/ 0 w 398"/>
              <a:gd name="T81" fmla="*/ 0 h 565"/>
              <a:gd name="T82" fmla="*/ 0 w 398"/>
              <a:gd name="T83" fmla="*/ 0 h 565"/>
              <a:gd name="T84" fmla="*/ 0 w 398"/>
              <a:gd name="T85" fmla="*/ 0 h 565"/>
              <a:gd name="T86" fmla="*/ 0 w 398"/>
              <a:gd name="T87" fmla="*/ 0 h 565"/>
              <a:gd name="T88" fmla="*/ 0 w 398"/>
              <a:gd name="T89" fmla="*/ 0 h 565"/>
              <a:gd name="T90" fmla="*/ 0 w 398"/>
              <a:gd name="T91" fmla="*/ 0 h 565"/>
              <a:gd name="T92" fmla="*/ 0 w 398"/>
              <a:gd name="T93" fmla="*/ 0 h 565"/>
              <a:gd name="T94" fmla="*/ 0 w 398"/>
              <a:gd name="T95" fmla="*/ 0 h 565"/>
              <a:gd name="T96" fmla="*/ 0 w 398"/>
              <a:gd name="T97" fmla="*/ 0 h 565"/>
              <a:gd name="T98" fmla="*/ 0 w 398"/>
              <a:gd name="T99" fmla="*/ 0 h 565"/>
              <a:gd name="T100" fmla="*/ 0 w 398"/>
              <a:gd name="T101" fmla="*/ 0 h 565"/>
              <a:gd name="T102" fmla="*/ 0 w 398"/>
              <a:gd name="T103" fmla="*/ 0 h 565"/>
              <a:gd name="T104" fmla="*/ 0 w 398"/>
              <a:gd name="T105" fmla="*/ 0 h 565"/>
              <a:gd name="T106" fmla="*/ 0 w 398"/>
              <a:gd name="T107" fmla="*/ 0 h 565"/>
              <a:gd name="T108" fmla="*/ 0 w 398"/>
              <a:gd name="T109" fmla="*/ 0 h 5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8"/>
              <a:gd name="T166" fmla="*/ 0 h 565"/>
              <a:gd name="T167" fmla="*/ 398 w 398"/>
              <a:gd name="T168" fmla="*/ 565 h 56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8" h="565">
                <a:moveTo>
                  <a:pt x="11" y="540"/>
                </a:moveTo>
                <a:lnTo>
                  <a:pt x="12" y="540"/>
                </a:lnTo>
                <a:lnTo>
                  <a:pt x="10" y="547"/>
                </a:lnTo>
                <a:lnTo>
                  <a:pt x="9" y="553"/>
                </a:lnTo>
                <a:lnTo>
                  <a:pt x="14" y="550"/>
                </a:lnTo>
                <a:lnTo>
                  <a:pt x="20" y="550"/>
                </a:lnTo>
                <a:lnTo>
                  <a:pt x="25" y="548"/>
                </a:lnTo>
                <a:lnTo>
                  <a:pt x="26" y="555"/>
                </a:lnTo>
                <a:lnTo>
                  <a:pt x="20" y="561"/>
                </a:lnTo>
                <a:lnTo>
                  <a:pt x="27" y="565"/>
                </a:lnTo>
                <a:lnTo>
                  <a:pt x="34" y="563"/>
                </a:lnTo>
                <a:lnTo>
                  <a:pt x="47" y="556"/>
                </a:lnTo>
                <a:lnTo>
                  <a:pt x="55" y="551"/>
                </a:lnTo>
                <a:lnTo>
                  <a:pt x="61" y="549"/>
                </a:lnTo>
                <a:lnTo>
                  <a:pt x="67" y="545"/>
                </a:lnTo>
                <a:lnTo>
                  <a:pt x="73" y="541"/>
                </a:lnTo>
                <a:lnTo>
                  <a:pt x="80" y="537"/>
                </a:lnTo>
                <a:lnTo>
                  <a:pt x="87" y="532"/>
                </a:lnTo>
                <a:lnTo>
                  <a:pt x="95" y="525"/>
                </a:lnTo>
                <a:lnTo>
                  <a:pt x="101" y="519"/>
                </a:lnTo>
                <a:lnTo>
                  <a:pt x="108" y="515"/>
                </a:lnTo>
                <a:lnTo>
                  <a:pt x="116" y="508"/>
                </a:lnTo>
                <a:lnTo>
                  <a:pt x="123" y="501"/>
                </a:lnTo>
                <a:lnTo>
                  <a:pt x="129" y="496"/>
                </a:lnTo>
                <a:lnTo>
                  <a:pt x="130" y="495"/>
                </a:lnTo>
                <a:lnTo>
                  <a:pt x="137" y="489"/>
                </a:lnTo>
                <a:lnTo>
                  <a:pt x="144" y="485"/>
                </a:lnTo>
                <a:lnTo>
                  <a:pt x="149" y="481"/>
                </a:lnTo>
                <a:lnTo>
                  <a:pt x="155" y="479"/>
                </a:lnTo>
                <a:lnTo>
                  <a:pt x="161" y="472"/>
                </a:lnTo>
                <a:lnTo>
                  <a:pt x="166" y="466"/>
                </a:lnTo>
                <a:lnTo>
                  <a:pt x="174" y="460"/>
                </a:lnTo>
                <a:lnTo>
                  <a:pt x="180" y="458"/>
                </a:lnTo>
                <a:lnTo>
                  <a:pt x="186" y="453"/>
                </a:lnTo>
                <a:lnTo>
                  <a:pt x="192" y="446"/>
                </a:lnTo>
                <a:lnTo>
                  <a:pt x="196" y="442"/>
                </a:lnTo>
                <a:lnTo>
                  <a:pt x="198" y="438"/>
                </a:lnTo>
                <a:lnTo>
                  <a:pt x="206" y="432"/>
                </a:lnTo>
                <a:lnTo>
                  <a:pt x="213" y="424"/>
                </a:lnTo>
                <a:lnTo>
                  <a:pt x="219" y="419"/>
                </a:lnTo>
                <a:lnTo>
                  <a:pt x="224" y="412"/>
                </a:lnTo>
                <a:lnTo>
                  <a:pt x="219" y="410"/>
                </a:lnTo>
                <a:lnTo>
                  <a:pt x="220" y="405"/>
                </a:lnTo>
                <a:lnTo>
                  <a:pt x="221" y="398"/>
                </a:lnTo>
                <a:lnTo>
                  <a:pt x="227" y="390"/>
                </a:lnTo>
                <a:lnTo>
                  <a:pt x="234" y="386"/>
                </a:lnTo>
                <a:lnTo>
                  <a:pt x="241" y="381"/>
                </a:lnTo>
                <a:lnTo>
                  <a:pt x="248" y="374"/>
                </a:lnTo>
                <a:lnTo>
                  <a:pt x="256" y="372"/>
                </a:lnTo>
                <a:lnTo>
                  <a:pt x="259" y="371"/>
                </a:lnTo>
                <a:lnTo>
                  <a:pt x="266" y="368"/>
                </a:lnTo>
                <a:lnTo>
                  <a:pt x="273" y="366"/>
                </a:lnTo>
                <a:lnTo>
                  <a:pt x="278" y="366"/>
                </a:lnTo>
                <a:lnTo>
                  <a:pt x="285" y="366"/>
                </a:lnTo>
                <a:lnTo>
                  <a:pt x="292" y="366"/>
                </a:lnTo>
                <a:lnTo>
                  <a:pt x="292" y="373"/>
                </a:lnTo>
                <a:lnTo>
                  <a:pt x="290" y="381"/>
                </a:lnTo>
                <a:lnTo>
                  <a:pt x="297" y="376"/>
                </a:lnTo>
                <a:lnTo>
                  <a:pt x="303" y="368"/>
                </a:lnTo>
                <a:lnTo>
                  <a:pt x="302" y="362"/>
                </a:lnTo>
                <a:lnTo>
                  <a:pt x="303" y="360"/>
                </a:lnTo>
                <a:lnTo>
                  <a:pt x="309" y="352"/>
                </a:lnTo>
                <a:lnTo>
                  <a:pt x="314" y="346"/>
                </a:lnTo>
                <a:lnTo>
                  <a:pt x="319" y="339"/>
                </a:lnTo>
                <a:lnTo>
                  <a:pt x="319" y="338"/>
                </a:lnTo>
                <a:lnTo>
                  <a:pt x="327" y="338"/>
                </a:lnTo>
                <a:lnTo>
                  <a:pt x="334" y="333"/>
                </a:lnTo>
                <a:lnTo>
                  <a:pt x="341" y="330"/>
                </a:lnTo>
                <a:lnTo>
                  <a:pt x="347" y="325"/>
                </a:lnTo>
                <a:lnTo>
                  <a:pt x="354" y="317"/>
                </a:lnTo>
                <a:lnTo>
                  <a:pt x="358" y="310"/>
                </a:lnTo>
                <a:lnTo>
                  <a:pt x="363" y="303"/>
                </a:lnTo>
                <a:lnTo>
                  <a:pt x="368" y="298"/>
                </a:lnTo>
                <a:lnTo>
                  <a:pt x="374" y="290"/>
                </a:lnTo>
                <a:lnTo>
                  <a:pt x="377" y="282"/>
                </a:lnTo>
                <a:lnTo>
                  <a:pt x="384" y="276"/>
                </a:lnTo>
                <a:lnTo>
                  <a:pt x="388" y="268"/>
                </a:lnTo>
                <a:lnTo>
                  <a:pt x="392" y="266"/>
                </a:lnTo>
                <a:lnTo>
                  <a:pt x="398" y="262"/>
                </a:lnTo>
                <a:lnTo>
                  <a:pt x="398" y="255"/>
                </a:lnTo>
                <a:lnTo>
                  <a:pt x="392" y="247"/>
                </a:lnTo>
                <a:lnTo>
                  <a:pt x="386" y="247"/>
                </a:lnTo>
                <a:lnTo>
                  <a:pt x="378" y="247"/>
                </a:lnTo>
                <a:lnTo>
                  <a:pt x="372" y="251"/>
                </a:lnTo>
                <a:lnTo>
                  <a:pt x="365" y="254"/>
                </a:lnTo>
                <a:lnTo>
                  <a:pt x="358" y="258"/>
                </a:lnTo>
                <a:lnTo>
                  <a:pt x="352" y="261"/>
                </a:lnTo>
                <a:lnTo>
                  <a:pt x="344" y="267"/>
                </a:lnTo>
                <a:lnTo>
                  <a:pt x="338" y="273"/>
                </a:lnTo>
                <a:lnTo>
                  <a:pt x="337" y="274"/>
                </a:lnTo>
                <a:lnTo>
                  <a:pt x="331" y="277"/>
                </a:lnTo>
                <a:lnTo>
                  <a:pt x="324" y="281"/>
                </a:lnTo>
                <a:lnTo>
                  <a:pt x="317" y="282"/>
                </a:lnTo>
                <a:lnTo>
                  <a:pt x="308" y="283"/>
                </a:lnTo>
                <a:lnTo>
                  <a:pt x="302" y="284"/>
                </a:lnTo>
                <a:lnTo>
                  <a:pt x="299" y="278"/>
                </a:lnTo>
                <a:lnTo>
                  <a:pt x="294" y="276"/>
                </a:lnTo>
                <a:lnTo>
                  <a:pt x="289" y="274"/>
                </a:lnTo>
                <a:lnTo>
                  <a:pt x="282" y="270"/>
                </a:lnTo>
                <a:lnTo>
                  <a:pt x="276" y="263"/>
                </a:lnTo>
                <a:lnTo>
                  <a:pt x="269" y="260"/>
                </a:lnTo>
                <a:lnTo>
                  <a:pt x="263" y="258"/>
                </a:lnTo>
                <a:lnTo>
                  <a:pt x="260" y="258"/>
                </a:lnTo>
                <a:lnTo>
                  <a:pt x="260" y="257"/>
                </a:lnTo>
                <a:lnTo>
                  <a:pt x="254" y="252"/>
                </a:lnTo>
                <a:lnTo>
                  <a:pt x="257" y="245"/>
                </a:lnTo>
                <a:lnTo>
                  <a:pt x="260" y="238"/>
                </a:lnTo>
                <a:lnTo>
                  <a:pt x="262" y="234"/>
                </a:lnTo>
                <a:lnTo>
                  <a:pt x="264" y="227"/>
                </a:lnTo>
                <a:lnTo>
                  <a:pt x="267" y="219"/>
                </a:lnTo>
                <a:lnTo>
                  <a:pt x="271" y="212"/>
                </a:lnTo>
                <a:lnTo>
                  <a:pt x="274" y="204"/>
                </a:lnTo>
                <a:lnTo>
                  <a:pt x="276" y="198"/>
                </a:lnTo>
                <a:lnTo>
                  <a:pt x="276" y="192"/>
                </a:lnTo>
                <a:lnTo>
                  <a:pt x="270" y="192"/>
                </a:lnTo>
                <a:lnTo>
                  <a:pt x="276" y="186"/>
                </a:lnTo>
                <a:lnTo>
                  <a:pt x="283" y="181"/>
                </a:lnTo>
                <a:lnTo>
                  <a:pt x="277" y="182"/>
                </a:lnTo>
                <a:lnTo>
                  <a:pt x="270" y="185"/>
                </a:lnTo>
                <a:lnTo>
                  <a:pt x="271" y="177"/>
                </a:lnTo>
                <a:lnTo>
                  <a:pt x="272" y="170"/>
                </a:lnTo>
                <a:lnTo>
                  <a:pt x="269" y="163"/>
                </a:lnTo>
                <a:lnTo>
                  <a:pt x="263" y="169"/>
                </a:lnTo>
                <a:lnTo>
                  <a:pt x="265" y="176"/>
                </a:lnTo>
                <a:lnTo>
                  <a:pt x="260" y="182"/>
                </a:lnTo>
                <a:lnTo>
                  <a:pt x="256" y="189"/>
                </a:lnTo>
                <a:lnTo>
                  <a:pt x="252" y="196"/>
                </a:lnTo>
                <a:lnTo>
                  <a:pt x="252" y="203"/>
                </a:lnTo>
                <a:lnTo>
                  <a:pt x="250" y="210"/>
                </a:lnTo>
                <a:lnTo>
                  <a:pt x="247" y="217"/>
                </a:lnTo>
                <a:lnTo>
                  <a:pt x="241" y="220"/>
                </a:lnTo>
                <a:lnTo>
                  <a:pt x="234" y="219"/>
                </a:lnTo>
                <a:lnTo>
                  <a:pt x="235" y="213"/>
                </a:lnTo>
                <a:lnTo>
                  <a:pt x="239" y="206"/>
                </a:lnTo>
                <a:lnTo>
                  <a:pt x="239" y="200"/>
                </a:lnTo>
                <a:lnTo>
                  <a:pt x="232" y="196"/>
                </a:lnTo>
                <a:lnTo>
                  <a:pt x="225" y="196"/>
                </a:lnTo>
                <a:lnTo>
                  <a:pt x="220" y="193"/>
                </a:lnTo>
                <a:lnTo>
                  <a:pt x="214" y="192"/>
                </a:lnTo>
                <a:lnTo>
                  <a:pt x="212" y="193"/>
                </a:lnTo>
                <a:lnTo>
                  <a:pt x="209" y="193"/>
                </a:lnTo>
                <a:lnTo>
                  <a:pt x="209" y="190"/>
                </a:lnTo>
                <a:lnTo>
                  <a:pt x="216" y="189"/>
                </a:lnTo>
                <a:lnTo>
                  <a:pt x="219" y="187"/>
                </a:lnTo>
                <a:lnTo>
                  <a:pt x="221" y="179"/>
                </a:lnTo>
                <a:lnTo>
                  <a:pt x="224" y="176"/>
                </a:lnTo>
                <a:lnTo>
                  <a:pt x="224" y="169"/>
                </a:lnTo>
                <a:lnTo>
                  <a:pt x="230" y="163"/>
                </a:lnTo>
                <a:lnTo>
                  <a:pt x="234" y="156"/>
                </a:lnTo>
                <a:lnTo>
                  <a:pt x="241" y="155"/>
                </a:lnTo>
                <a:lnTo>
                  <a:pt x="242" y="148"/>
                </a:lnTo>
                <a:lnTo>
                  <a:pt x="238" y="140"/>
                </a:lnTo>
                <a:lnTo>
                  <a:pt x="238" y="138"/>
                </a:lnTo>
                <a:lnTo>
                  <a:pt x="237" y="130"/>
                </a:lnTo>
                <a:lnTo>
                  <a:pt x="236" y="122"/>
                </a:lnTo>
                <a:lnTo>
                  <a:pt x="239" y="116"/>
                </a:lnTo>
                <a:lnTo>
                  <a:pt x="233" y="113"/>
                </a:lnTo>
                <a:lnTo>
                  <a:pt x="235" y="107"/>
                </a:lnTo>
                <a:lnTo>
                  <a:pt x="241" y="109"/>
                </a:lnTo>
                <a:lnTo>
                  <a:pt x="247" y="114"/>
                </a:lnTo>
                <a:lnTo>
                  <a:pt x="249" y="107"/>
                </a:lnTo>
                <a:lnTo>
                  <a:pt x="249" y="99"/>
                </a:lnTo>
                <a:lnTo>
                  <a:pt x="255" y="92"/>
                </a:lnTo>
                <a:lnTo>
                  <a:pt x="254" y="87"/>
                </a:lnTo>
                <a:lnTo>
                  <a:pt x="252" y="79"/>
                </a:lnTo>
                <a:lnTo>
                  <a:pt x="254" y="73"/>
                </a:lnTo>
                <a:lnTo>
                  <a:pt x="255" y="65"/>
                </a:lnTo>
                <a:lnTo>
                  <a:pt x="249" y="66"/>
                </a:lnTo>
                <a:lnTo>
                  <a:pt x="243" y="66"/>
                </a:lnTo>
                <a:lnTo>
                  <a:pt x="246" y="74"/>
                </a:lnTo>
                <a:lnTo>
                  <a:pt x="240" y="74"/>
                </a:lnTo>
                <a:lnTo>
                  <a:pt x="241" y="67"/>
                </a:lnTo>
                <a:lnTo>
                  <a:pt x="241" y="60"/>
                </a:lnTo>
                <a:lnTo>
                  <a:pt x="247" y="60"/>
                </a:lnTo>
                <a:lnTo>
                  <a:pt x="240" y="57"/>
                </a:lnTo>
                <a:lnTo>
                  <a:pt x="240" y="49"/>
                </a:lnTo>
                <a:lnTo>
                  <a:pt x="234" y="47"/>
                </a:lnTo>
                <a:lnTo>
                  <a:pt x="228" y="52"/>
                </a:lnTo>
                <a:lnTo>
                  <a:pt x="229" y="45"/>
                </a:lnTo>
                <a:lnTo>
                  <a:pt x="224" y="42"/>
                </a:lnTo>
                <a:lnTo>
                  <a:pt x="218" y="45"/>
                </a:lnTo>
                <a:lnTo>
                  <a:pt x="213" y="39"/>
                </a:lnTo>
                <a:lnTo>
                  <a:pt x="220" y="35"/>
                </a:lnTo>
                <a:lnTo>
                  <a:pt x="213" y="35"/>
                </a:lnTo>
                <a:lnTo>
                  <a:pt x="209" y="42"/>
                </a:lnTo>
                <a:lnTo>
                  <a:pt x="204" y="48"/>
                </a:lnTo>
                <a:lnTo>
                  <a:pt x="206" y="41"/>
                </a:lnTo>
                <a:lnTo>
                  <a:pt x="203" y="34"/>
                </a:lnTo>
                <a:lnTo>
                  <a:pt x="205" y="27"/>
                </a:lnTo>
                <a:lnTo>
                  <a:pt x="203" y="20"/>
                </a:lnTo>
                <a:lnTo>
                  <a:pt x="204" y="13"/>
                </a:lnTo>
                <a:lnTo>
                  <a:pt x="202" y="7"/>
                </a:lnTo>
                <a:lnTo>
                  <a:pt x="208" y="5"/>
                </a:lnTo>
                <a:lnTo>
                  <a:pt x="212" y="0"/>
                </a:lnTo>
                <a:lnTo>
                  <a:pt x="206" y="1"/>
                </a:lnTo>
                <a:lnTo>
                  <a:pt x="199" y="3"/>
                </a:lnTo>
                <a:lnTo>
                  <a:pt x="193" y="3"/>
                </a:lnTo>
                <a:lnTo>
                  <a:pt x="190" y="2"/>
                </a:lnTo>
                <a:lnTo>
                  <a:pt x="188" y="9"/>
                </a:lnTo>
                <a:lnTo>
                  <a:pt x="191" y="15"/>
                </a:lnTo>
                <a:lnTo>
                  <a:pt x="193" y="23"/>
                </a:lnTo>
                <a:lnTo>
                  <a:pt x="194" y="31"/>
                </a:lnTo>
                <a:lnTo>
                  <a:pt x="194" y="37"/>
                </a:lnTo>
                <a:lnTo>
                  <a:pt x="195" y="44"/>
                </a:lnTo>
                <a:lnTo>
                  <a:pt x="194" y="52"/>
                </a:lnTo>
                <a:lnTo>
                  <a:pt x="190" y="59"/>
                </a:lnTo>
                <a:lnTo>
                  <a:pt x="184" y="60"/>
                </a:lnTo>
                <a:lnTo>
                  <a:pt x="185" y="67"/>
                </a:lnTo>
                <a:lnTo>
                  <a:pt x="185" y="74"/>
                </a:lnTo>
                <a:lnTo>
                  <a:pt x="186" y="81"/>
                </a:lnTo>
                <a:lnTo>
                  <a:pt x="186" y="88"/>
                </a:lnTo>
                <a:lnTo>
                  <a:pt x="191" y="81"/>
                </a:lnTo>
                <a:lnTo>
                  <a:pt x="197" y="79"/>
                </a:lnTo>
                <a:lnTo>
                  <a:pt x="205" y="75"/>
                </a:lnTo>
                <a:lnTo>
                  <a:pt x="207" y="68"/>
                </a:lnTo>
                <a:lnTo>
                  <a:pt x="206" y="76"/>
                </a:lnTo>
                <a:lnTo>
                  <a:pt x="198" y="82"/>
                </a:lnTo>
                <a:lnTo>
                  <a:pt x="193" y="82"/>
                </a:lnTo>
                <a:lnTo>
                  <a:pt x="187" y="90"/>
                </a:lnTo>
                <a:lnTo>
                  <a:pt x="188" y="97"/>
                </a:lnTo>
                <a:lnTo>
                  <a:pt x="188" y="104"/>
                </a:lnTo>
                <a:lnTo>
                  <a:pt x="190" y="112"/>
                </a:lnTo>
                <a:lnTo>
                  <a:pt x="192" y="122"/>
                </a:lnTo>
                <a:lnTo>
                  <a:pt x="192" y="129"/>
                </a:lnTo>
                <a:lnTo>
                  <a:pt x="193" y="136"/>
                </a:lnTo>
                <a:lnTo>
                  <a:pt x="193" y="149"/>
                </a:lnTo>
                <a:lnTo>
                  <a:pt x="192" y="156"/>
                </a:lnTo>
                <a:lnTo>
                  <a:pt x="198" y="155"/>
                </a:lnTo>
                <a:lnTo>
                  <a:pt x="202" y="148"/>
                </a:lnTo>
                <a:lnTo>
                  <a:pt x="200" y="140"/>
                </a:lnTo>
                <a:lnTo>
                  <a:pt x="198" y="134"/>
                </a:lnTo>
                <a:lnTo>
                  <a:pt x="205" y="138"/>
                </a:lnTo>
                <a:lnTo>
                  <a:pt x="209" y="146"/>
                </a:lnTo>
                <a:lnTo>
                  <a:pt x="210" y="138"/>
                </a:lnTo>
                <a:lnTo>
                  <a:pt x="216" y="141"/>
                </a:lnTo>
                <a:lnTo>
                  <a:pt x="221" y="137"/>
                </a:lnTo>
                <a:lnTo>
                  <a:pt x="221" y="138"/>
                </a:lnTo>
                <a:lnTo>
                  <a:pt x="215" y="142"/>
                </a:lnTo>
                <a:lnTo>
                  <a:pt x="221" y="146"/>
                </a:lnTo>
                <a:lnTo>
                  <a:pt x="216" y="149"/>
                </a:lnTo>
                <a:lnTo>
                  <a:pt x="209" y="150"/>
                </a:lnTo>
                <a:lnTo>
                  <a:pt x="210" y="157"/>
                </a:lnTo>
                <a:lnTo>
                  <a:pt x="216" y="155"/>
                </a:lnTo>
                <a:lnTo>
                  <a:pt x="212" y="161"/>
                </a:lnTo>
                <a:lnTo>
                  <a:pt x="210" y="168"/>
                </a:lnTo>
                <a:lnTo>
                  <a:pt x="205" y="174"/>
                </a:lnTo>
                <a:lnTo>
                  <a:pt x="202" y="168"/>
                </a:lnTo>
                <a:lnTo>
                  <a:pt x="202" y="161"/>
                </a:lnTo>
                <a:lnTo>
                  <a:pt x="197" y="162"/>
                </a:lnTo>
                <a:lnTo>
                  <a:pt x="195" y="170"/>
                </a:lnTo>
                <a:lnTo>
                  <a:pt x="196" y="177"/>
                </a:lnTo>
                <a:lnTo>
                  <a:pt x="196" y="185"/>
                </a:lnTo>
                <a:lnTo>
                  <a:pt x="195" y="190"/>
                </a:lnTo>
                <a:lnTo>
                  <a:pt x="194" y="195"/>
                </a:lnTo>
                <a:lnTo>
                  <a:pt x="191" y="204"/>
                </a:lnTo>
                <a:lnTo>
                  <a:pt x="197" y="204"/>
                </a:lnTo>
                <a:lnTo>
                  <a:pt x="204" y="202"/>
                </a:lnTo>
                <a:lnTo>
                  <a:pt x="210" y="200"/>
                </a:lnTo>
                <a:lnTo>
                  <a:pt x="212" y="206"/>
                </a:lnTo>
                <a:lnTo>
                  <a:pt x="206" y="213"/>
                </a:lnTo>
                <a:lnTo>
                  <a:pt x="200" y="216"/>
                </a:lnTo>
                <a:lnTo>
                  <a:pt x="197" y="209"/>
                </a:lnTo>
                <a:lnTo>
                  <a:pt x="191" y="216"/>
                </a:lnTo>
                <a:lnTo>
                  <a:pt x="190" y="222"/>
                </a:lnTo>
                <a:lnTo>
                  <a:pt x="189" y="229"/>
                </a:lnTo>
                <a:lnTo>
                  <a:pt x="194" y="230"/>
                </a:lnTo>
                <a:lnTo>
                  <a:pt x="188" y="235"/>
                </a:lnTo>
                <a:lnTo>
                  <a:pt x="186" y="243"/>
                </a:lnTo>
                <a:lnTo>
                  <a:pt x="183" y="251"/>
                </a:lnTo>
                <a:lnTo>
                  <a:pt x="181" y="259"/>
                </a:lnTo>
                <a:lnTo>
                  <a:pt x="179" y="265"/>
                </a:lnTo>
                <a:lnTo>
                  <a:pt x="179" y="268"/>
                </a:lnTo>
                <a:lnTo>
                  <a:pt x="173" y="270"/>
                </a:lnTo>
                <a:lnTo>
                  <a:pt x="168" y="278"/>
                </a:lnTo>
                <a:lnTo>
                  <a:pt x="165" y="285"/>
                </a:lnTo>
                <a:lnTo>
                  <a:pt x="164" y="292"/>
                </a:lnTo>
                <a:lnTo>
                  <a:pt x="157" y="292"/>
                </a:lnTo>
                <a:lnTo>
                  <a:pt x="150" y="302"/>
                </a:lnTo>
                <a:lnTo>
                  <a:pt x="145" y="310"/>
                </a:lnTo>
                <a:lnTo>
                  <a:pt x="138" y="315"/>
                </a:lnTo>
                <a:lnTo>
                  <a:pt x="133" y="323"/>
                </a:lnTo>
                <a:lnTo>
                  <a:pt x="129" y="330"/>
                </a:lnTo>
                <a:lnTo>
                  <a:pt x="124" y="338"/>
                </a:lnTo>
                <a:lnTo>
                  <a:pt x="119" y="346"/>
                </a:lnTo>
                <a:lnTo>
                  <a:pt x="111" y="351"/>
                </a:lnTo>
                <a:lnTo>
                  <a:pt x="105" y="356"/>
                </a:lnTo>
                <a:lnTo>
                  <a:pt x="99" y="359"/>
                </a:lnTo>
                <a:lnTo>
                  <a:pt x="92" y="360"/>
                </a:lnTo>
                <a:lnTo>
                  <a:pt x="88" y="360"/>
                </a:lnTo>
                <a:lnTo>
                  <a:pt x="83" y="363"/>
                </a:lnTo>
                <a:lnTo>
                  <a:pt x="75" y="366"/>
                </a:lnTo>
                <a:lnTo>
                  <a:pt x="68" y="370"/>
                </a:lnTo>
                <a:lnTo>
                  <a:pt x="62" y="372"/>
                </a:lnTo>
                <a:lnTo>
                  <a:pt x="55" y="376"/>
                </a:lnTo>
                <a:lnTo>
                  <a:pt x="47" y="382"/>
                </a:lnTo>
                <a:lnTo>
                  <a:pt x="44" y="390"/>
                </a:lnTo>
                <a:lnTo>
                  <a:pt x="43" y="397"/>
                </a:lnTo>
                <a:lnTo>
                  <a:pt x="43" y="399"/>
                </a:lnTo>
                <a:lnTo>
                  <a:pt x="49" y="405"/>
                </a:lnTo>
                <a:lnTo>
                  <a:pt x="56" y="407"/>
                </a:lnTo>
                <a:lnTo>
                  <a:pt x="62" y="411"/>
                </a:lnTo>
                <a:lnTo>
                  <a:pt x="64" y="419"/>
                </a:lnTo>
                <a:lnTo>
                  <a:pt x="65" y="421"/>
                </a:lnTo>
                <a:lnTo>
                  <a:pt x="72" y="428"/>
                </a:lnTo>
                <a:lnTo>
                  <a:pt x="74" y="430"/>
                </a:lnTo>
                <a:lnTo>
                  <a:pt x="79" y="430"/>
                </a:lnTo>
                <a:lnTo>
                  <a:pt x="87" y="434"/>
                </a:lnTo>
                <a:lnTo>
                  <a:pt x="88" y="437"/>
                </a:lnTo>
                <a:lnTo>
                  <a:pt x="90" y="442"/>
                </a:lnTo>
                <a:lnTo>
                  <a:pt x="91" y="448"/>
                </a:lnTo>
                <a:lnTo>
                  <a:pt x="89" y="455"/>
                </a:lnTo>
                <a:lnTo>
                  <a:pt x="86" y="462"/>
                </a:lnTo>
                <a:lnTo>
                  <a:pt x="86" y="463"/>
                </a:lnTo>
                <a:lnTo>
                  <a:pt x="80" y="471"/>
                </a:lnTo>
                <a:lnTo>
                  <a:pt x="76" y="477"/>
                </a:lnTo>
                <a:lnTo>
                  <a:pt x="70" y="484"/>
                </a:lnTo>
                <a:lnTo>
                  <a:pt x="64" y="492"/>
                </a:lnTo>
                <a:lnTo>
                  <a:pt x="58" y="497"/>
                </a:lnTo>
                <a:lnTo>
                  <a:pt x="55" y="500"/>
                </a:lnTo>
                <a:lnTo>
                  <a:pt x="48" y="505"/>
                </a:lnTo>
                <a:lnTo>
                  <a:pt x="43" y="509"/>
                </a:lnTo>
                <a:lnTo>
                  <a:pt x="37" y="515"/>
                </a:lnTo>
                <a:lnTo>
                  <a:pt x="30" y="520"/>
                </a:lnTo>
                <a:lnTo>
                  <a:pt x="25" y="526"/>
                </a:lnTo>
                <a:lnTo>
                  <a:pt x="24" y="527"/>
                </a:lnTo>
                <a:lnTo>
                  <a:pt x="17" y="529"/>
                </a:lnTo>
                <a:lnTo>
                  <a:pt x="11" y="535"/>
                </a:lnTo>
                <a:lnTo>
                  <a:pt x="5" y="537"/>
                </a:lnTo>
                <a:lnTo>
                  <a:pt x="0" y="545"/>
                </a:lnTo>
                <a:lnTo>
                  <a:pt x="6" y="547"/>
                </a:lnTo>
                <a:lnTo>
                  <a:pt x="11" y="54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5" name="Freeform 649"/>
          <p:cNvSpPr>
            <a:spLocks/>
          </p:cNvSpPr>
          <p:nvPr/>
        </p:nvSpPr>
        <p:spPr bwMode="auto">
          <a:xfrm>
            <a:off x="8983663" y="6111875"/>
            <a:ext cx="6350" cy="3175"/>
          </a:xfrm>
          <a:custGeom>
            <a:avLst/>
            <a:gdLst>
              <a:gd name="T0" fmla="*/ 0 w 11"/>
              <a:gd name="T1" fmla="*/ 0 h 5"/>
              <a:gd name="T2" fmla="*/ 0 w 11"/>
              <a:gd name="T3" fmla="*/ 0 h 5"/>
              <a:gd name="T4" fmla="*/ 0 w 11"/>
              <a:gd name="T5" fmla="*/ 0 h 5"/>
              <a:gd name="T6" fmla="*/ 0 w 11"/>
              <a:gd name="T7" fmla="*/ 0 h 5"/>
              <a:gd name="T8" fmla="*/ 0 w 11"/>
              <a:gd name="T9" fmla="*/ 0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11" y="0"/>
                </a:moveTo>
                <a:lnTo>
                  <a:pt x="7" y="1"/>
                </a:lnTo>
                <a:lnTo>
                  <a:pt x="0" y="4"/>
                </a:lnTo>
                <a:lnTo>
                  <a:pt x="7" y="5"/>
                </a:lnTo>
                <a:lnTo>
                  <a:pt x="1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6" name="Freeform 650"/>
          <p:cNvSpPr>
            <a:spLocks/>
          </p:cNvSpPr>
          <p:nvPr/>
        </p:nvSpPr>
        <p:spPr bwMode="auto">
          <a:xfrm>
            <a:off x="9004300" y="6086475"/>
            <a:ext cx="4763" cy="7938"/>
          </a:xfrm>
          <a:custGeom>
            <a:avLst/>
            <a:gdLst>
              <a:gd name="T0" fmla="*/ 0 w 11"/>
              <a:gd name="T1" fmla="*/ 0 h 20"/>
              <a:gd name="T2" fmla="*/ 0 w 11"/>
              <a:gd name="T3" fmla="*/ 0 h 20"/>
              <a:gd name="T4" fmla="*/ 0 w 11"/>
              <a:gd name="T5" fmla="*/ 0 h 20"/>
              <a:gd name="T6" fmla="*/ 0 w 11"/>
              <a:gd name="T7" fmla="*/ 0 h 20"/>
              <a:gd name="T8" fmla="*/ 0 w 11"/>
              <a:gd name="T9" fmla="*/ 0 h 20"/>
              <a:gd name="T10" fmla="*/ 0 w 11"/>
              <a:gd name="T11" fmla="*/ 0 h 20"/>
              <a:gd name="T12" fmla="*/ 0 w 11"/>
              <a:gd name="T13" fmla="*/ 0 h 20"/>
              <a:gd name="T14" fmla="*/ 0 w 11"/>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20"/>
              <a:gd name="T26" fmla="*/ 11 w 11"/>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20">
                <a:moveTo>
                  <a:pt x="11" y="0"/>
                </a:moveTo>
                <a:lnTo>
                  <a:pt x="8" y="1"/>
                </a:lnTo>
                <a:lnTo>
                  <a:pt x="3" y="7"/>
                </a:lnTo>
                <a:lnTo>
                  <a:pt x="0" y="14"/>
                </a:lnTo>
                <a:lnTo>
                  <a:pt x="3" y="20"/>
                </a:lnTo>
                <a:lnTo>
                  <a:pt x="9" y="20"/>
                </a:lnTo>
                <a:lnTo>
                  <a:pt x="9" y="6"/>
                </a:lnTo>
                <a:lnTo>
                  <a:pt x="1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7" name="Freeform 651"/>
          <p:cNvSpPr>
            <a:spLocks/>
          </p:cNvSpPr>
          <p:nvPr/>
        </p:nvSpPr>
        <p:spPr bwMode="auto">
          <a:xfrm>
            <a:off x="1768475" y="3894138"/>
            <a:ext cx="307975" cy="125412"/>
          </a:xfrm>
          <a:custGeom>
            <a:avLst/>
            <a:gdLst>
              <a:gd name="T0" fmla="*/ 2147483647 w 652"/>
              <a:gd name="T1" fmla="*/ 2147483647 h 266"/>
              <a:gd name="T2" fmla="*/ 2147483647 w 652"/>
              <a:gd name="T3" fmla="*/ 2147483647 h 266"/>
              <a:gd name="T4" fmla="*/ 2147483647 w 652"/>
              <a:gd name="T5" fmla="*/ 2147483647 h 266"/>
              <a:gd name="T6" fmla="*/ 2147483647 w 652"/>
              <a:gd name="T7" fmla="*/ 2147483647 h 266"/>
              <a:gd name="T8" fmla="*/ 2147483647 w 652"/>
              <a:gd name="T9" fmla="*/ 2147483647 h 266"/>
              <a:gd name="T10" fmla="*/ 2147483647 w 652"/>
              <a:gd name="T11" fmla="*/ 2147483647 h 266"/>
              <a:gd name="T12" fmla="*/ 2147483647 w 652"/>
              <a:gd name="T13" fmla="*/ 2147483647 h 266"/>
              <a:gd name="T14" fmla="*/ 2147483647 w 652"/>
              <a:gd name="T15" fmla="*/ 2147483647 h 266"/>
              <a:gd name="T16" fmla="*/ 2147483647 w 652"/>
              <a:gd name="T17" fmla="*/ 2147483647 h 266"/>
              <a:gd name="T18" fmla="*/ 2147483647 w 652"/>
              <a:gd name="T19" fmla="*/ 2147483647 h 266"/>
              <a:gd name="T20" fmla="*/ 2147483647 w 652"/>
              <a:gd name="T21" fmla="*/ 2147483647 h 266"/>
              <a:gd name="T22" fmla="*/ 2147483647 w 652"/>
              <a:gd name="T23" fmla="*/ 2147483647 h 266"/>
              <a:gd name="T24" fmla="*/ 2147483647 w 652"/>
              <a:gd name="T25" fmla="*/ 2147483647 h 266"/>
              <a:gd name="T26" fmla="*/ 2147483647 w 652"/>
              <a:gd name="T27" fmla="*/ 2147483647 h 266"/>
              <a:gd name="T28" fmla="*/ 2147483647 w 652"/>
              <a:gd name="T29" fmla="*/ 2147483647 h 266"/>
              <a:gd name="T30" fmla="*/ 2147483647 w 652"/>
              <a:gd name="T31" fmla="*/ 2147483647 h 266"/>
              <a:gd name="T32" fmla="*/ 2147483647 w 652"/>
              <a:gd name="T33" fmla="*/ 2147483647 h 266"/>
              <a:gd name="T34" fmla="*/ 2147483647 w 652"/>
              <a:gd name="T35" fmla="*/ 2147483647 h 266"/>
              <a:gd name="T36" fmla="*/ 2147483647 w 652"/>
              <a:gd name="T37" fmla="*/ 2147483647 h 266"/>
              <a:gd name="T38" fmla="*/ 2147483647 w 652"/>
              <a:gd name="T39" fmla="*/ 2147483647 h 266"/>
              <a:gd name="T40" fmla="*/ 2147483647 w 652"/>
              <a:gd name="T41" fmla="*/ 2147483647 h 266"/>
              <a:gd name="T42" fmla="*/ 2147483647 w 652"/>
              <a:gd name="T43" fmla="*/ 2147483647 h 266"/>
              <a:gd name="T44" fmla="*/ 2147483647 w 652"/>
              <a:gd name="T45" fmla="*/ 2147483647 h 266"/>
              <a:gd name="T46" fmla="*/ 2147483647 w 652"/>
              <a:gd name="T47" fmla="*/ 2147483647 h 266"/>
              <a:gd name="T48" fmla="*/ 2147483647 w 652"/>
              <a:gd name="T49" fmla="*/ 2147483647 h 266"/>
              <a:gd name="T50" fmla="*/ 2147483647 w 652"/>
              <a:gd name="T51" fmla="*/ 2147483647 h 266"/>
              <a:gd name="T52" fmla="*/ 2147483647 w 652"/>
              <a:gd name="T53" fmla="*/ 2147483647 h 266"/>
              <a:gd name="T54" fmla="*/ 2147483647 w 652"/>
              <a:gd name="T55" fmla="*/ 2147483647 h 266"/>
              <a:gd name="T56" fmla="*/ 2147483647 w 652"/>
              <a:gd name="T57" fmla="*/ 2147483647 h 266"/>
              <a:gd name="T58" fmla="*/ 2147483647 w 652"/>
              <a:gd name="T59" fmla="*/ 2147483647 h 266"/>
              <a:gd name="T60" fmla="*/ 2147483647 w 652"/>
              <a:gd name="T61" fmla="*/ 2147483647 h 266"/>
              <a:gd name="T62" fmla="*/ 2147483647 w 652"/>
              <a:gd name="T63" fmla="*/ 2147483647 h 266"/>
              <a:gd name="T64" fmla="*/ 2147483647 w 652"/>
              <a:gd name="T65" fmla="*/ 2147483647 h 266"/>
              <a:gd name="T66" fmla="*/ 2147483647 w 652"/>
              <a:gd name="T67" fmla="*/ 2147483647 h 266"/>
              <a:gd name="T68" fmla="*/ 2147483647 w 652"/>
              <a:gd name="T69" fmla="*/ 2147483647 h 266"/>
              <a:gd name="T70" fmla="*/ 2147483647 w 652"/>
              <a:gd name="T71" fmla="*/ 2147483647 h 266"/>
              <a:gd name="T72" fmla="*/ 2147483647 w 652"/>
              <a:gd name="T73" fmla="*/ 2147483647 h 266"/>
              <a:gd name="T74" fmla="*/ 2147483647 w 652"/>
              <a:gd name="T75" fmla="*/ 2147483647 h 266"/>
              <a:gd name="T76" fmla="*/ 2147483647 w 652"/>
              <a:gd name="T77" fmla="*/ 2147483647 h 266"/>
              <a:gd name="T78" fmla="*/ 2147483647 w 652"/>
              <a:gd name="T79" fmla="*/ 2147483647 h 266"/>
              <a:gd name="T80" fmla="*/ 2147483647 w 652"/>
              <a:gd name="T81" fmla="*/ 2147483647 h 266"/>
              <a:gd name="T82" fmla="*/ 2147483647 w 652"/>
              <a:gd name="T83" fmla="*/ 2147483647 h 266"/>
              <a:gd name="T84" fmla="*/ 2147483647 w 652"/>
              <a:gd name="T85" fmla="*/ 2147483647 h 266"/>
              <a:gd name="T86" fmla="*/ 2147483647 w 652"/>
              <a:gd name="T87" fmla="*/ 2147483647 h 266"/>
              <a:gd name="T88" fmla="*/ 2147483647 w 652"/>
              <a:gd name="T89" fmla="*/ 2147483647 h 266"/>
              <a:gd name="T90" fmla="*/ 2147483647 w 652"/>
              <a:gd name="T91" fmla="*/ 2147483647 h 266"/>
              <a:gd name="T92" fmla="*/ 2147483647 w 652"/>
              <a:gd name="T93" fmla="*/ 2147483647 h 266"/>
              <a:gd name="T94" fmla="*/ 2147483647 w 652"/>
              <a:gd name="T95" fmla="*/ 2147483647 h 266"/>
              <a:gd name="T96" fmla="*/ 2147483647 w 652"/>
              <a:gd name="T97" fmla="*/ 2147483647 h 266"/>
              <a:gd name="T98" fmla="*/ 2147483647 w 652"/>
              <a:gd name="T99" fmla="*/ 2147483647 h 266"/>
              <a:gd name="T100" fmla="*/ 2147483647 w 652"/>
              <a:gd name="T101" fmla="*/ 2147483647 h 266"/>
              <a:gd name="T102" fmla="*/ 2147483647 w 652"/>
              <a:gd name="T103" fmla="*/ 2147483647 h 266"/>
              <a:gd name="T104" fmla="*/ 2147483647 w 652"/>
              <a:gd name="T105" fmla="*/ 2147483647 h 266"/>
              <a:gd name="T106" fmla="*/ 2147483647 w 652"/>
              <a:gd name="T107" fmla="*/ 2147483647 h 266"/>
              <a:gd name="T108" fmla="*/ 2147483647 w 652"/>
              <a:gd name="T109" fmla="*/ 2147483647 h 266"/>
              <a:gd name="T110" fmla="*/ 2147483647 w 652"/>
              <a:gd name="T111" fmla="*/ 2147483647 h 266"/>
              <a:gd name="T112" fmla="*/ 2147483647 w 652"/>
              <a:gd name="T113" fmla="*/ 2147483647 h 266"/>
              <a:gd name="T114" fmla="*/ 2147483647 w 652"/>
              <a:gd name="T115" fmla="*/ 2147483647 h 266"/>
              <a:gd name="T116" fmla="*/ 2147483647 w 652"/>
              <a:gd name="T117" fmla="*/ 2147483647 h 266"/>
              <a:gd name="T118" fmla="*/ 2147483647 w 652"/>
              <a:gd name="T119" fmla="*/ 2147483647 h 266"/>
              <a:gd name="T120" fmla="*/ 2147483647 w 652"/>
              <a:gd name="T121" fmla="*/ 2147483647 h 266"/>
              <a:gd name="T122" fmla="*/ 2147483647 w 652"/>
              <a:gd name="T123" fmla="*/ 2147483647 h 266"/>
              <a:gd name="T124" fmla="*/ 2147483647 w 652"/>
              <a:gd name="T125" fmla="*/ 2147483647 h 2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2"/>
              <a:gd name="T190" fmla="*/ 0 h 266"/>
              <a:gd name="T191" fmla="*/ 652 w 652"/>
              <a:gd name="T192" fmla="*/ 266 h 2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2" h="266">
                <a:moveTo>
                  <a:pt x="2" y="104"/>
                </a:moveTo>
                <a:lnTo>
                  <a:pt x="8" y="102"/>
                </a:lnTo>
                <a:lnTo>
                  <a:pt x="14" y="99"/>
                </a:lnTo>
                <a:lnTo>
                  <a:pt x="20" y="96"/>
                </a:lnTo>
                <a:lnTo>
                  <a:pt x="26" y="92"/>
                </a:lnTo>
                <a:lnTo>
                  <a:pt x="33" y="93"/>
                </a:lnTo>
                <a:lnTo>
                  <a:pt x="38" y="95"/>
                </a:lnTo>
                <a:lnTo>
                  <a:pt x="40" y="88"/>
                </a:lnTo>
                <a:lnTo>
                  <a:pt x="35" y="81"/>
                </a:lnTo>
                <a:lnTo>
                  <a:pt x="36" y="75"/>
                </a:lnTo>
                <a:lnTo>
                  <a:pt x="38" y="68"/>
                </a:lnTo>
                <a:lnTo>
                  <a:pt x="43" y="61"/>
                </a:lnTo>
                <a:lnTo>
                  <a:pt x="49" y="56"/>
                </a:lnTo>
                <a:lnTo>
                  <a:pt x="53" y="49"/>
                </a:lnTo>
                <a:lnTo>
                  <a:pt x="60" y="46"/>
                </a:lnTo>
                <a:lnTo>
                  <a:pt x="63" y="39"/>
                </a:lnTo>
                <a:lnTo>
                  <a:pt x="69" y="39"/>
                </a:lnTo>
                <a:lnTo>
                  <a:pt x="75" y="36"/>
                </a:lnTo>
                <a:lnTo>
                  <a:pt x="81" y="35"/>
                </a:lnTo>
                <a:lnTo>
                  <a:pt x="87" y="32"/>
                </a:lnTo>
                <a:lnTo>
                  <a:pt x="92" y="30"/>
                </a:lnTo>
                <a:lnTo>
                  <a:pt x="98" y="25"/>
                </a:lnTo>
                <a:lnTo>
                  <a:pt x="104" y="24"/>
                </a:lnTo>
                <a:lnTo>
                  <a:pt x="110" y="21"/>
                </a:lnTo>
                <a:lnTo>
                  <a:pt x="116" y="16"/>
                </a:lnTo>
                <a:lnTo>
                  <a:pt x="123" y="16"/>
                </a:lnTo>
                <a:lnTo>
                  <a:pt x="128" y="15"/>
                </a:lnTo>
                <a:lnTo>
                  <a:pt x="134" y="17"/>
                </a:lnTo>
                <a:lnTo>
                  <a:pt x="141" y="14"/>
                </a:lnTo>
                <a:lnTo>
                  <a:pt x="146" y="14"/>
                </a:lnTo>
                <a:lnTo>
                  <a:pt x="153" y="13"/>
                </a:lnTo>
                <a:lnTo>
                  <a:pt x="159" y="12"/>
                </a:lnTo>
                <a:lnTo>
                  <a:pt x="161" y="11"/>
                </a:lnTo>
                <a:lnTo>
                  <a:pt x="167" y="6"/>
                </a:lnTo>
                <a:lnTo>
                  <a:pt x="173" y="3"/>
                </a:lnTo>
                <a:lnTo>
                  <a:pt x="180" y="1"/>
                </a:lnTo>
                <a:lnTo>
                  <a:pt x="186" y="1"/>
                </a:lnTo>
                <a:lnTo>
                  <a:pt x="189" y="1"/>
                </a:lnTo>
                <a:lnTo>
                  <a:pt x="195" y="1"/>
                </a:lnTo>
                <a:lnTo>
                  <a:pt x="201" y="4"/>
                </a:lnTo>
                <a:lnTo>
                  <a:pt x="208" y="5"/>
                </a:lnTo>
                <a:lnTo>
                  <a:pt x="214" y="4"/>
                </a:lnTo>
                <a:lnTo>
                  <a:pt x="221" y="4"/>
                </a:lnTo>
                <a:lnTo>
                  <a:pt x="222" y="11"/>
                </a:lnTo>
                <a:lnTo>
                  <a:pt x="228" y="8"/>
                </a:lnTo>
                <a:lnTo>
                  <a:pt x="234" y="6"/>
                </a:lnTo>
                <a:lnTo>
                  <a:pt x="241" y="4"/>
                </a:lnTo>
                <a:lnTo>
                  <a:pt x="247" y="0"/>
                </a:lnTo>
                <a:lnTo>
                  <a:pt x="241" y="5"/>
                </a:lnTo>
                <a:lnTo>
                  <a:pt x="244" y="11"/>
                </a:lnTo>
                <a:lnTo>
                  <a:pt x="249" y="11"/>
                </a:lnTo>
                <a:lnTo>
                  <a:pt x="256" y="8"/>
                </a:lnTo>
                <a:lnTo>
                  <a:pt x="261" y="11"/>
                </a:lnTo>
                <a:lnTo>
                  <a:pt x="268" y="9"/>
                </a:lnTo>
                <a:lnTo>
                  <a:pt x="274" y="9"/>
                </a:lnTo>
                <a:lnTo>
                  <a:pt x="280" y="6"/>
                </a:lnTo>
                <a:lnTo>
                  <a:pt x="280" y="11"/>
                </a:lnTo>
                <a:lnTo>
                  <a:pt x="287" y="17"/>
                </a:lnTo>
                <a:lnTo>
                  <a:pt x="292" y="21"/>
                </a:lnTo>
                <a:lnTo>
                  <a:pt x="300" y="23"/>
                </a:lnTo>
                <a:lnTo>
                  <a:pt x="306" y="22"/>
                </a:lnTo>
                <a:lnTo>
                  <a:pt x="311" y="22"/>
                </a:lnTo>
                <a:lnTo>
                  <a:pt x="315" y="23"/>
                </a:lnTo>
                <a:lnTo>
                  <a:pt x="321" y="28"/>
                </a:lnTo>
                <a:lnTo>
                  <a:pt x="328" y="24"/>
                </a:lnTo>
                <a:lnTo>
                  <a:pt x="323" y="31"/>
                </a:lnTo>
                <a:lnTo>
                  <a:pt x="330" y="33"/>
                </a:lnTo>
                <a:lnTo>
                  <a:pt x="336" y="36"/>
                </a:lnTo>
                <a:lnTo>
                  <a:pt x="336" y="41"/>
                </a:lnTo>
                <a:lnTo>
                  <a:pt x="340" y="49"/>
                </a:lnTo>
                <a:lnTo>
                  <a:pt x="346" y="55"/>
                </a:lnTo>
                <a:lnTo>
                  <a:pt x="348" y="59"/>
                </a:lnTo>
                <a:lnTo>
                  <a:pt x="354" y="63"/>
                </a:lnTo>
                <a:lnTo>
                  <a:pt x="361" y="65"/>
                </a:lnTo>
                <a:lnTo>
                  <a:pt x="367" y="65"/>
                </a:lnTo>
                <a:lnTo>
                  <a:pt x="373" y="63"/>
                </a:lnTo>
                <a:lnTo>
                  <a:pt x="376" y="64"/>
                </a:lnTo>
                <a:lnTo>
                  <a:pt x="382" y="65"/>
                </a:lnTo>
                <a:lnTo>
                  <a:pt x="389" y="69"/>
                </a:lnTo>
                <a:lnTo>
                  <a:pt x="395" y="69"/>
                </a:lnTo>
                <a:lnTo>
                  <a:pt x="401" y="73"/>
                </a:lnTo>
                <a:lnTo>
                  <a:pt x="406" y="75"/>
                </a:lnTo>
                <a:lnTo>
                  <a:pt x="412" y="83"/>
                </a:lnTo>
                <a:lnTo>
                  <a:pt x="419" y="84"/>
                </a:lnTo>
                <a:lnTo>
                  <a:pt x="425" y="88"/>
                </a:lnTo>
                <a:lnTo>
                  <a:pt x="426" y="88"/>
                </a:lnTo>
                <a:lnTo>
                  <a:pt x="429" y="95"/>
                </a:lnTo>
                <a:lnTo>
                  <a:pt x="434" y="102"/>
                </a:lnTo>
                <a:lnTo>
                  <a:pt x="440" y="97"/>
                </a:lnTo>
                <a:lnTo>
                  <a:pt x="439" y="105"/>
                </a:lnTo>
                <a:lnTo>
                  <a:pt x="445" y="112"/>
                </a:lnTo>
                <a:lnTo>
                  <a:pt x="452" y="112"/>
                </a:lnTo>
                <a:lnTo>
                  <a:pt x="458" y="113"/>
                </a:lnTo>
                <a:lnTo>
                  <a:pt x="461" y="119"/>
                </a:lnTo>
                <a:lnTo>
                  <a:pt x="467" y="124"/>
                </a:lnTo>
                <a:lnTo>
                  <a:pt x="464" y="117"/>
                </a:lnTo>
                <a:lnTo>
                  <a:pt x="461" y="110"/>
                </a:lnTo>
                <a:lnTo>
                  <a:pt x="456" y="107"/>
                </a:lnTo>
                <a:lnTo>
                  <a:pt x="461" y="109"/>
                </a:lnTo>
                <a:lnTo>
                  <a:pt x="468" y="113"/>
                </a:lnTo>
                <a:lnTo>
                  <a:pt x="474" y="119"/>
                </a:lnTo>
                <a:lnTo>
                  <a:pt x="480" y="121"/>
                </a:lnTo>
                <a:lnTo>
                  <a:pt x="480" y="128"/>
                </a:lnTo>
                <a:lnTo>
                  <a:pt x="472" y="127"/>
                </a:lnTo>
                <a:lnTo>
                  <a:pt x="467" y="125"/>
                </a:lnTo>
                <a:lnTo>
                  <a:pt x="471" y="132"/>
                </a:lnTo>
                <a:lnTo>
                  <a:pt x="470" y="134"/>
                </a:lnTo>
                <a:lnTo>
                  <a:pt x="473" y="138"/>
                </a:lnTo>
                <a:lnTo>
                  <a:pt x="479" y="132"/>
                </a:lnTo>
                <a:lnTo>
                  <a:pt x="485" y="129"/>
                </a:lnTo>
                <a:lnTo>
                  <a:pt x="489" y="136"/>
                </a:lnTo>
                <a:lnTo>
                  <a:pt x="490" y="138"/>
                </a:lnTo>
                <a:lnTo>
                  <a:pt x="496" y="141"/>
                </a:lnTo>
                <a:lnTo>
                  <a:pt x="491" y="148"/>
                </a:lnTo>
                <a:lnTo>
                  <a:pt x="497" y="144"/>
                </a:lnTo>
                <a:lnTo>
                  <a:pt x="503" y="145"/>
                </a:lnTo>
                <a:lnTo>
                  <a:pt x="501" y="152"/>
                </a:lnTo>
                <a:lnTo>
                  <a:pt x="508" y="154"/>
                </a:lnTo>
                <a:lnTo>
                  <a:pt x="514" y="159"/>
                </a:lnTo>
                <a:lnTo>
                  <a:pt x="515" y="152"/>
                </a:lnTo>
                <a:lnTo>
                  <a:pt x="520" y="152"/>
                </a:lnTo>
                <a:lnTo>
                  <a:pt x="526" y="154"/>
                </a:lnTo>
                <a:lnTo>
                  <a:pt x="527" y="154"/>
                </a:lnTo>
                <a:lnTo>
                  <a:pt x="533" y="158"/>
                </a:lnTo>
                <a:lnTo>
                  <a:pt x="538" y="165"/>
                </a:lnTo>
                <a:lnTo>
                  <a:pt x="543" y="167"/>
                </a:lnTo>
                <a:lnTo>
                  <a:pt x="550" y="166"/>
                </a:lnTo>
                <a:lnTo>
                  <a:pt x="551" y="166"/>
                </a:lnTo>
                <a:lnTo>
                  <a:pt x="557" y="165"/>
                </a:lnTo>
                <a:lnTo>
                  <a:pt x="563" y="165"/>
                </a:lnTo>
                <a:lnTo>
                  <a:pt x="570" y="172"/>
                </a:lnTo>
                <a:lnTo>
                  <a:pt x="567" y="178"/>
                </a:lnTo>
                <a:lnTo>
                  <a:pt x="561" y="181"/>
                </a:lnTo>
                <a:lnTo>
                  <a:pt x="568" y="184"/>
                </a:lnTo>
                <a:lnTo>
                  <a:pt x="561" y="188"/>
                </a:lnTo>
                <a:lnTo>
                  <a:pt x="555" y="194"/>
                </a:lnTo>
                <a:lnTo>
                  <a:pt x="561" y="196"/>
                </a:lnTo>
                <a:lnTo>
                  <a:pt x="574" y="197"/>
                </a:lnTo>
                <a:lnTo>
                  <a:pt x="579" y="196"/>
                </a:lnTo>
                <a:lnTo>
                  <a:pt x="585" y="200"/>
                </a:lnTo>
                <a:lnTo>
                  <a:pt x="592" y="197"/>
                </a:lnTo>
                <a:lnTo>
                  <a:pt x="594" y="199"/>
                </a:lnTo>
                <a:lnTo>
                  <a:pt x="602" y="199"/>
                </a:lnTo>
                <a:lnTo>
                  <a:pt x="608" y="200"/>
                </a:lnTo>
                <a:lnTo>
                  <a:pt x="613" y="204"/>
                </a:lnTo>
                <a:lnTo>
                  <a:pt x="619" y="209"/>
                </a:lnTo>
                <a:lnTo>
                  <a:pt x="626" y="214"/>
                </a:lnTo>
                <a:lnTo>
                  <a:pt x="629" y="221"/>
                </a:lnTo>
                <a:lnTo>
                  <a:pt x="630" y="223"/>
                </a:lnTo>
                <a:lnTo>
                  <a:pt x="636" y="228"/>
                </a:lnTo>
                <a:lnTo>
                  <a:pt x="641" y="230"/>
                </a:lnTo>
                <a:lnTo>
                  <a:pt x="647" y="228"/>
                </a:lnTo>
                <a:lnTo>
                  <a:pt x="652" y="236"/>
                </a:lnTo>
                <a:lnTo>
                  <a:pt x="647" y="242"/>
                </a:lnTo>
                <a:lnTo>
                  <a:pt x="642" y="248"/>
                </a:lnTo>
                <a:lnTo>
                  <a:pt x="636" y="247"/>
                </a:lnTo>
                <a:lnTo>
                  <a:pt x="630" y="248"/>
                </a:lnTo>
                <a:lnTo>
                  <a:pt x="623" y="249"/>
                </a:lnTo>
                <a:lnTo>
                  <a:pt x="617" y="249"/>
                </a:lnTo>
                <a:lnTo>
                  <a:pt x="612" y="249"/>
                </a:lnTo>
                <a:lnTo>
                  <a:pt x="606" y="253"/>
                </a:lnTo>
                <a:lnTo>
                  <a:pt x="605" y="253"/>
                </a:lnTo>
                <a:lnTo>
                  <a:pt x="599" y="255"/>
                </a:lnTo>
                <a:lnTo>
                  <a:pt x="593" y="261"/>
                </a:lnTo>
                <a:lnTo>
                  <a:pt x="590" y="262"/>
                </a:lnTo>
                <a:lnTo>
                  <a:pt x="588" y="256"/>
                </a:lnTo>
                <a:lnTo>
                  <a:pt x="590" y="253"/>
                </a:lnTo>
                <a:lnTo>
                  <a:pt x="585" y="253"/>
                </a:lnTo>
                <a:lnTo>
                  <a:pt x="586" y="256"/>
                </a:lnTo>
                <a:lnTo>
                  <a:pt x="582" y="261"/>
                </a:lnTo>
                <a:lnTo>
                  <a:pt x="576" y="262"/>
                </a:lnTo>
                <a:lnTo>
                  <a:pt x="572" y="263"/>
                </a:lnTo>
                <a:lnTo>
                  <a:pt x="565" y="263"/>
                </a:lnTo>
                <a:lnTo>
                  <a:pt x="559" y="262"/>
                </a:lnTo>
                <a:lnTo>
                  <a:pt x="553" y="258"/>
                </a:lnTo>
                <a:lnTo>
                  <a:pt x="542" y="256"/>
                </a:lnTo>
                <a:lnTo>
                  <a:pt x="535" y="257"/>
                </a:lnTo>
                <a:lnTo>
                  <a:pt x="529" y="256"/>
                </a:lnTo>
                <a:lnTo>
                  <a:pt x="523" y="255"/>
                </a:lnTo>
                <a:lnTo>
                  <a:pt x="517" y="255"/>
                </a:lnTo>
                <a:lnTo>
                  <a:pt x="499" y="258"/>
                </a:lnTo>
                <a:lnTo>
                  <a:pt x="492" y="257"/>
                </a:lnTo>
                <a:lnTo>
                  <a:pt x="487" y="258"/>
                </a:lnTo>
                <a:lnTo>
                  <a:pt x="480" y="258"/>
                </a:lnTo>
                <a:lnTo>
                  <a:pt x="474" y="262"/>
                </a:lnTo>
                <a:lnTo>
                  <a:pt x="463" y="262"/>
                </a:lnTo>
                <a:lnTo>
                  <a:pt x="457" y="261"/>
                </a:lnTo>
                <a:lnTo>
                  <a:pt x="451" y="262"/>
                </a:lnTo>
                <a:lnTo>
                  <a:pt x="444" y="265"/>
                </a:lnTo>
                <a:lnTo>
                  <a:pt x="438" y="265"/>
                </a:lnTo>
                <a:lnTo>
                  <a:pt x="432" y="266"/>
                </a:lnTo>
                <a:lnTo>
                  <a:pt x="426" y="266"/>
                </a:lnTo>
                <a:lnTo>
                  <a:pt x="428" y="259"/>
                </a:lnTo>
                <a:lnTo>
                  <a:pt x="433" y="253"/>
                </a:lnTo>
                <a:lnTo>
                  <a:pt x="437" y="247"/>
                </a:lnTo>
                <a:lnTo>
                  <a:pt x="443" y="242"/>
                </a:lnTo>
                <a:lnTo>
                  <a:pt x="450" y="238"/>
                </a:lnTo>
                <a:lnTo>
                  <a:pt x="456" y="234"/>
                </a:lnTo>
                <a:lnTo>
                  <a:pt x="461" y="230"/>
                </a:lnTo>
                <a:lnTo>
                  <a:pt x="467" y="225"/>
                </a:lnTo>
                <a:lnTo>
                  <a:pt x="469" y="224"/>
                </a:lnTo>
                <a:lnTo>
                  <a:pt x="471" y="217"/>
                </a:lnTo>
                <a:lnTo>
                  <a:pt x="471" y="215"/>
                </a:lnTo>
                <a:lnTo>
                  <a:pt x="465" y="212"/>
                </a:lnTo>
                <a:lnTo>
                  <a:pt x="463" y="209"/>
                </a:lnTo>
                <a:lnTo>
                  <a:pt x="466" y="204"/>
                </a:lnTo>
                <a:lnTo>
                  <a:pt x="460" y="198"/>
                </a:lnTo>
                <a:lnTo>
                  <a:pt x="459" y="197"/>
                </a:lnTo>
                <a:lnTo>
                  <a:pt x="453" y="199"/>
                </a:lnTo>
                <a:lnTo>
                  <a:pt x="445" y="199"/>
                </a:lnTo>
                <a:lnTo>
                  <a:pt x="440" y="199"/>
                </a:lnTo>
                <a:lnTo>
                  <a:pt x="434" y="199"/>
                </a:lnTo>
                <a:lnTo>
                  <a:pt x="428" y="197"/>
                </a:lnTo>
                <a:lnTo>
                  <a:pt x="422" y="199"/>
                </a:lnTo>
                <a:lnTo>
                  <a:pt x="415" y="198"/>
                </a:lnTo>
                <a:lnTo>
                  <a:pt x="409" y="193"/>
                </a:lnTo>
                <a:lnTo>
                  <a:pt x="405" y="186"/>
                </a:lnTo>
                <a:lnTo>
                  <a:pt x="400" y="180"/>
                </a:lnTo>
                <a:lnTo>
                  <a:pt x="394" y="174"/>
                </a:lnTo>
                <a:lnTo>
                  <a:pt x="390" y="167"/>
                </a:lnTo>
                <a:lnTo>
                  <a:pt x="390" y="160"/>
                </a:lnTo>
                <a:lnTo>
                  <a:pt x="392" y="153"/>
                </a:lnTo>
                <a:lnTo>
                  <a:pt x="389" y="146"/>
                </a:lnTo>
                <a:lnTo>
                  <a:pt x="389" y="140"/>
                </a:lnTo>
                <a:lnTo>
                  <a:pt x="387" y="134"/>
                </a:lnTo>
                <a:lnTo>
                  <a:pt x="385" y="132"/>
                </a:lnTo>
                <a:lnTo>
                  <a:pt x="379" y="129"/>
                </a:lnTo>
                <a:lnTo>
                  <a:pt x="382" y="127"/>
                </a:lnTo>
                <a:lnTo>
                  <a:pt x="377" y="125"/>
                </a:lnTo>
                <a:lnTo>
                  <a:pt x="373" y="125"/>
                </a:lnTo>
                <a:lnTo>
                  <a:pt x="367" y="127"/>
                </a:lnTo>
                <a:lnTo>
                  <a:pt x="366" y="127"/>
                </a:lnTo>
                <a:lnTo>
                  <a:pt x="361" y="127"/>
                </a:lnTo>
                <a:lnTo>
                  <a:pt x="354" y="130"/>
                </a:lnTo>
                <a:lnTo>
                  <a:pt x="348" y="132"/>
                </a:lnTo>
                <a:lnTo>
                  <a:pt x="342" y="128"/>
                </a:lnTo>
                <a:lnTo>
                  <a:pt x="336" y="127"/>
                </a:lnTo>
                <a:lnTo>
                  <a:pt x="330" y="124"/>
                </a:lnTo>
                <a:lnTo>
                  <a:pt x="323" y="119"/>
                </a:lnTo>
                <a:lnTo>
                  <a:pt x="316" y="118"/>
                </a:lnTo>
                <a:lnTo>
                  <a:pt x="311" y="119"/>
                </a:lnTo>
                <a:lnTo>
                  <a:pt x="305" y="115"/>
                </a:lnTo>
                <a:lnTo>
                  <a:pt x="304" y="115"/>
                </a:lnTo>
                <a:lnTo>
                  <a:pt x="304" y="117"/>
                </a:lnTo>
                <a:lnTo>
                  <a:pt x="303" y="118"/>
                </a:lnTo>
                <a:lnTo>
                  <a:pt x="301" y="111"/>
                </a:lnTo>
                <a:lnTo>
                  <a:pt x="299" y="109"/>
                </a:lnTo>
                <a:lnTo>
                  <a:pt x="292" y="107"/>
                </a:lnTo>
                <a:lnTo>
                  <a:pt x="286" y="101"/>
                </a:lnTo>
                <a:lnTo>
                  <a:pt x="281" y="95"/>
                </a:lnTo>
                <a:lnTo>
                  <a:pt x="281" y="93"/>
                </a:lnTo>
                <a:lnTo>
                  <a:pt x="281" y="86"/>
                </a:lnTo>
                <a:lnTo>
                  <a:pt x="280" y="84"/>
                </a:lnTo>
                <a:lnTo>
                  <a:pt x="278" y="91"/>
                </a:lnTo>
                <a:lnTo>
                  <a:pt x="273" y="91"/>
                </a:lnTo>
                <a:lnTo>
                  <a:pt x="271" y="92"/>
                </a:lnTo>
                <a:lnTo>
                  <a:pt x="264" y="91"/>
                </a:lnTo>
                <a:lnTo>
                  <a:pt x="257" y="91"/>
                </a:lnTo>
                <a:lnTo>
                  <a:pt x="252" y="92"/>
                </a:lnTo>
                <a:lnTo>
                  <a:pt x="246" y="91"/>
                </a:lnTo>
                <a:lnTo>
                  <a:pt x="240" y="88"/>
                </a:lnTo>
                <a:lnTo>
                  <a:pt x="238" y="81"/>
                </a:lnTo>
                <a:lnTo>
                  <a:pt x="236" y="75"/>
                </a:lnTo>
                <a:lnTo>
                  <a:pt x="233" y="83"/>
                </a:lnTo>
                <a:lnTo>
                  <a:pt x="233" y="88"/>
                </a:lnTo>
                <a:lnTo>
                  <a:pt x="226" y="87"/>
                </a:lnTo>
                <a:lnTo>
                  <a:pt x="221" y="80"/>
                </a:lnTo>
                <a:lnTo>
                  <a:pt x="215" y="79"/>
                </a:lnTo>
                <a:lnTo>
                  <a:pt x="209" y="80"/>
                </a:lnTo>
                <a:lnTo>
                  <a:pt x="202" y="80"/>
                </a:lnTo>
                <a:lnTo>
                  <a:pt x="196" y="80"/>
                </a:lnTo>
                <a:lnTo>
                  <a:pt x="190" y="75"/>
                </a:lnTo>
                <a:lnTo>
                  <a:pt x="185" y="71"/>
                </a:lnTo>
                <a:lnTo>
                  <a:pt x="179" y="65"/>
                </a:lnTo>
                <a:lnTo>
                  <a:pt x="185" y="61"/>
                </a:lnTo>
                <a:lnTo>
                  <a:pt x="197" y="61"/>
                </a:lnTo>
                <a:lnTo>
                  <a:pt x="202" y="60"/>
                </a:lnTo>
                <a:lnTo>
                  <a:pt x="209" y="56"/>
                </a:lnTo>
                <a:lnTo>
                  <a:pt x="210" y="53"/>
                </a:lnTo>
                <a:lnTo>
                  <a:pt x="210" y="49"/>
                </a:lnTo>
                <a:lnTo>
                  <a:pt x="204" y="45"/>
                </a:lnTo>
                <a:lnTo>
                  <a:pt x="198" y="41"/>
                </a:lnTo>
                <a:lnTo>
                  <a:pt x="192" y="41"/>
                </a:lnTo>
                <a:lnTo>
                  <a:pt x="186" y="43"/>
                </a:lnTo>
                <a:lnTo>
                  <a:pt x="184" y="43"/>
                </a:lnTo>
                <a:lnTo>
                  <a:pt x="178" y="41"/>
                </a:lnTo>
                <a:lnTo>
                  <a:pt x="171" y="41"/>
                </a:lnTo>
                <a:lnTo>
                  <a:pt x="165" y="40"/>
                </a:lnTo>
                <a:lnTo>
                  <a:pt x="146" y="40"/>
                </a:lnTo>
                <a:lnTo>
                  <a:pt x="141" y="41"/>
                </a:lnTo>
                <a:lnTo>
                  <a:pt x="138" y="47"/>
                </a:lnTo>
                <a:lnTo>
                  <a:pt x="131" y="52"/>
                </a:lnTo>
                <a:lnTo>
                  <a:pt x="128" y="53"/>
                </a:lnTo>
                <a:lnTo>
                  <a:pt x="123" y="56"/>
                </a:lnTo>
                <a:lnTo>
                  <a:pt x="117" y="63"/>
                </a:lnTo>
                <a:lnTo>
                  <a:pt x="111" y="69"/>
                </a:lnTo>
                <a:lnTo>
                  <a:pt x="105" y="72"/>
                </a:lnTo>
                <a:lnTo>
                  <a:pt x="100" y="79"/>
                </a:lnTo>
                <a:lnTo>
                  <a:pt x="94" y="80"/>
                </a:lnTo>
                <a:lnTo>
                  <a:pt x="87" y="76"/>
                </a:lnTo>
                <a:lnTo>
                  <a:pt x="82" y="81"/>
                </a:lnTo>
                <a:lnTo>
                  <a:pt x="75" y="81"/>
                </a:lnTo>
                <a:lnTo>
                  <a:pt x="73" y="80"/>
                </a:lnTo>
                <a:lnTo>
                  <a:pt x="68" y="81"/>
                </a:lnTo>
                <a:lnTo>
                  <a:pt x="62" y="85"/>
                </a:lnTo>
                <a:lnTo>
                  <a:pt x="61" y="89"/>
                </a:lnTo>
                <a:lnTo>
                  <a:pt x="59" y="96"/>
                </a:lnTo>
                <a:lnTo>
                  <a:pt x="52" y="101"/>
                </a:lnTo>
                <a:lnTo>
                  <a:pt x="47" y="101"/>
                </a:lnTo>
                <a:lnTo>
                  <a:pt x="41" y="104"/>
                </a:lnTo>
                <a:lnTo>
                  <a:pt x="34" y="108"/>
                </a:lnTo>
                <a:lnTo>
                  <a:pt x="29" y="113"/>
                </a:lnTo>
                <a:lnTo>
                  <a:pt x="27" y="107"/>
                </a:lnTo>
                <a:lnTo>
                  <a:pt x="21" y="101"/>
                </a:lnTo>
                <a:lnTo>
                  <a:pt x="15" y="103"/>
                </a:lnTo>
                <a:lnTo>
                  <a:pt x="9" y="108"/>
                </a:lnTo>
                <a:lnTo>
                  <a:pt x="3" y="109"/>
                </a:lnTo>
                <a:lnTo>
                  <a:pt x="0" y="102"/>
                </a:lnTo>
                <a:lnTo>
                  <a:pt x="2" y="10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8" name="Freeform 652"/>
          <p:cNvSpPr>
            <a:spLocks/>
          </p:cNvSpPr>
          <p:nvPr/>
        </p:nvSpPr>
        <p:spPr bwMode="auto">
          <a:xfrm>
            <a:off x="1817688" y="3941763"/>
            <a:ext cx="17462" cy="19050"/>
          </a:xfrm>
          <a:custGeom>
            <a:avLst/>
            <a:gdLst>
              <a:gd name="T0" fmla="*/ 2147483647 w 37"/>
              <a:gd name="T1" fmla="*/ 2147483647 h 39"/>
              <a:gd name="T2" fmla="*/ 2147483647 w 37"/>
              <a:gd name="T3" fmla="*/ 2147483647 h 39"/>
              <a:gd name="T4" fmla="*/ 2147483647 w 37"/>
              <a:gd name="T5" fmla="*/ 2147483647 h 39"/>
              <a:gd name="T6" fmla="*/ 0 w 37"/>
              <a:gd name="T7" fmla="*/ 2147483647 h 39"/>
              <a:gd name="T8" fmla="*/ 2147483647 w 37"/>
              <a:gd name="T9" fmla="*/ 2147483647 h 39"/>
              <a:gd name="T10" fmla="*/ 2147483647 w 37"/>
              <a:gd name="T11" fmla="*/ 2147483647 h 39"/>
              <a:gd name="T12" fmla="*/ 2147483647 w 37"/>
              <a:gd name="T13" fmla="*/ 2147483647 h 39"/>
              <a:gd name="T14" fmla="*/ 2147483647 w 37"/>
              <a:gd name="T15" fmla="*/ 2147483647 h 39"/>
              <a:gd name="T16" fmla="*/ 2147483647 w 37"/>
              <a:gd name="T17" fmla="*/ 2147483647 h 39"/>
              <a:gd name="T18" fmla="*/ 2147483647 w 37"/>
              <a:gd name="T19" fmla="*/ 2147483647 h 39"/>
              <a:gd name="T20" fmla="*/ 2147483647 w 37"/>
              <a:gd name="T21" fmla="*/ 0 h 39"/>
              <a:gd name="T22" fmla="*/ 2147483647 w 37"/>
              <a:gd name="T23" fmla="*/ 2147483647 h 39"/>
              <a:gd name="T24" fmla="*/ 2147483647 w 37"/>
              <a:gd name="T25" fmla="*/ 2147483647 h 39"/>
              <a:gd name="T26" fmla="*/ 2147483647 w 37"/>
              <a:gd name="T27" fmla="*/ 2147483647 h 39"/>
              <a:gd name="T28" fmla="*/ 2147483647 w 37"/>
              <a:gd name="T29" fmla="*/ 2147483647 h 39"/>
              <a:gd name="T30" fmla="*/ 2147483647 w 37"/>
              <a:gd name="T31" fmla="*/ 2147483647 h 39"/>
              <a:gd name="T32" fmla="*/ 2147483647 w 37"/>
              <a:gd name="T33" fmla="*/ 2147483647 h 39"/>
              <a:gd name="T34" fmla="*/ 2147483647 w 37"/>
              <a:gd name="T35" fmla="*/ 2147483647 h 39"/>
              <a:gd name="T36" fmla="*/ 2147483647 w 37"/>
              <a:gd name="T37" fmla="*/ 2147483647 h 39"/>
              <a:gd name="T38" fmla="*/ 2147483647 w 37"/>
              <a:gd name="T39" fmla="*/ 2147483647 h 3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9"/>
              <a:gd name="T62" fmla="*/ 37 w 37"/>
              <a:gd name="T63" fmla="*/ 39 h 3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9">
                <a:moveTo>
                  <a:pt x="15" y="39"/>
                </a:moveTo>
                <a:lnTo>
                  <a:pt x="8" y="37"/>
                </a:lnTo>
                <a:lnTo>
                  <a:pt x="2" y="34"/>
                </a:lnTo>
                <a:lnTo>
                  <a:pt x="0" y="26"/>
                </a:lnTo>
                <a:lnTo>
                  <a:pt x="5" y="31"/>
                </a:lnTo>
                <a:lnTo>
                  <a:pt x="11" y="26"/>
                </a:lnTo>
                <a:lnTo>
                  <a:pt x="10" y="20"/>
                </a:lnTo>
                <a:lnTo>
                  <a:pt x="7" y="14"/>
                </a:lnTo>
                <a:lnTo>
                  <a:pt x="8" y="7"/>
                </a:lnTo>
                <a:lnTo>
                  <a:pt x="14" y="1"/>
                </a:lnTo>
                <a:lnTo>
                  <a:pt x="21" y="0"/>
                </a:lnTo>
                <a:lnTo>
                  <a:pt x="26" y="1"/>
                </a:lnTo>
                <a:lnTo>
                  <a:pt x="31" y="8"/>
                </a:lnTo>
                <a:lnTo>
                  <a:pt x="36" y="16"/>
                </a:lnTo>
                <a:lnTo>
                  <a:pt x="36" y="22"/>
                </a:lnTo>
                <a:lnTo>
                  <a:pt x="37" y="28"/>
                </a:lnTo>
                <a:lnTo>
                  <a:pt x="31" y="33"/>
                </a:lnTo>
                <a:lnTo>
                  <a:pt x="25" y="35"/>
                </a:lnTo>
                <a:lnTo>
                  <a:pt x="19" y="37"/>
                </a:lnTo>
                <a:lnTo>
                  <a:pt x="15" y="3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59" name="Freeform 653"/>
          <p:cNvSpPr>
            <a:spLocks/>
          </p:cNvSpPr>
          <p:nvPr/>
        </p:nvSpPr>
        <p:spPr bwMode="auto">
          <a:xfrm>
            <a:off x="1889125" y="3895725"/>
            <a:ext cx="3175" cy="3175"/>
          </a:xfrm>
          <a:custGeom>
            <a:avLst/>
            <a:gdLst>
              <a:gd name="T0" fmla="*/ 0 w 7"/>
              <a:gd name="T1" fmla="*/ 2147483647 h 5"/>
              <a:gd name="T2" fmla="*/ 2147483647 w 7"/>
              <a:gd name="T3" fmla="*/ 0 h 5"/>
              <a:gd name="T4" fmla="*/ 2147483647 w 7"/>
              <a:gd name="T5" fmla="*/ 2147483647 h 5"/>
              <a:gd name="T6" fmla="*/ 0 w 7"/>
              <a:gd name="T7" fmla="*/ 2147483647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5"/>
                </a:moveTo>
                <a:lnTo>
                  <a:pt x="7" y="0"/>
                </a:lnTo>
                <a:lnTo>
                  <a:pt x="1" y="5"/>
                </a:lnTo>
                <a:lnTo>
                  <a:pt x="0"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0" name="Freeform 654"/>
          <p:cNvSpPr>
            <a:spLocks/>
          </p:cNvSpPr>
          <p:nvPr/>
        </p:nvSpPr>
        <p:spPr bwMode="auto">
          <a:xfrm>
            <a:off x="1906588" y="3902075"/>
            <a:ext cx="3175" cy="3175"/>
          </a:xfrm>
          <a:custGeom>
            <a:avLst/>
            <a:gdLst>
              <a:gd name="T0" fmla="*/ 2147483647 w 7"/>
              <a:gd name="T1" fmla="*/ 2147483647 h 5"/>
              <a:gd name="T2" fmla="*/ 0 w 7"/>
              <a:gd name="T3" fmla="*/ 2147483647 h 5"/>
              <a:gd name="T4" fmla="*/ 2147483647 w 7"/>
              <a:gd name="T5" fmla="*/ 0 h 5"/>
              <a:gd name="T6" fmla="*/ 2147483647 w 7"/>
              <a:gd name="T7" fmla="*/ 2147483647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5"/>
                </a:moveTo>
                <a:lnTo>
                  <a:pt x="0" y="4"/>
                </a:lnTo>
                <a:lnTo>
                  <a:pt x="7" y="0"/>
                </a:lnTo>
                <a:lnTo>
                  <a:pt x="7"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1" name="Freeform 655"/>
          <p:cNvSpPr>
            <a:spLocks/>
          </p:cNvSpPr>
          <p:nvPr/>
        </p:nvSpPr>
        <p:spPr bwMode="auto">
          <a:xfrm>
            <a:off x="1951038" y="3990975"/>
            <a:ext cx="3175" cy="3175"/>
          </a:xfrm>
          <a:custGeom>
            <a:avLst/>
            <a:gdLst>
              <a:gd name="T0" fmla="*/ 2147483647 w 6"/>
              <a:gd name="T1" fmla="*/ 2147483647 h 7"/>
              <a:gd name="T2" fmla="*/ 0 w 6"/>
              <a:gd name="T3" fmla="*/ 0 h 7"/>
              <a:gd name="T4" fmla="*/ 2147483647 w 6"/>
              <a:gd name="T5" fmla="*/ 2147483647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0" y="0"/>
                </a:lnTo>
                <a:lnTo>
                  <a:pt x="6" y="2"/>
                </a:lnTo>
                <a:lnTo>
                  <a:pt x="6"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2" name="Freeform 656"/>
          <p:cNvSpPr>
            <a:spLocks/>
          </p:cNvSpPr>
          <p:nvPr/>
        </p:nvSpPr>
        <p:spPr bwMode="auto">
          <a:xfrm>
            <a:off x="1955800" y="3919538"/>
            <a:ext cx="9525" cy="4762"/>
          </a:xfrm>
          <a:custGeom>
            <a:avLst/>
            <a:gdLst>
              <a:gd name="T0" fmla="*/ 2147483647 w 22"/>
              <a:gd name="T1" fmla="*/ 2147483647 h 10"/>
              <a:gd name="T2" fmla="*/ 2147483647 w 22"/>
              <a:gd name="T3" fmla="*/ 2147483647 h 10"/>
              <a:gd name="T4" fmla="*/ 0 w 22"/>
              <a:gd name="T5" fmla="*/ 2147483647 h 10"/>
              <a:gd name="T6" fmla="*/ 2147483647 w 22"/>
              <a:gd name="T7" fmla="*/ 2147483647 h 10"/>
              <a:gd name="T8" fmla="*/ 2147483647 w 22"/>
              <a:gd name="T9" fmla="*/ 0 h 10"/>
              <a:gd name="T10" fmla="*/ 2147483647 w 22"/>
              <a:gd name="T11" fmla="*/ 2147483647 h 10"/>
              <a:gd name="T12" fmla="*/ 2147483647 w 22"/>
              <a:gd name="T13" fmla="*/ 2147483647 h 10"/>
              <a:gd name="T14" fmla="*/ 2147483647 w 22"/>
              <a:gd name="T15" fmla="*/ 2147483647 h 10"/>
              <a:gd name="T16" fmla="*/ 2147483647 w 22"/>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0"/>
              <a:gd name="T29" fmla="*/ 22 w 2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0">
                <a:moveTo>
                  <a:pt x="12" y="10"/>
                </a:moveTo>
                <a:lnTo>
                  <a:pt x="6" y="8"/>
                </a:lnTo>
                <a:lnTo>
                  <a:pt x="0" y="4"/>
                </a:lnTo>
                <a:lnTo>
                  <a:pt x="6" y="2"/>
                </a:lnTo>
                <a:lnTo>
                  <a:pt x="12" y="0"/>
                </a:lnTo>
                <a:lnTo>
                  <a:pt x="18" y="1"/>
                </a:lnTo>
                <a:lnTo>
                  <a:pt x="22" y="8"/>
                </a:lnTo>
                <a:lnTo>
                  <a:pt x="14" y="9"/>
                </a:lnTo>
                <a:lnTo>
                  <a:pt x="12" y="1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3" name="Freeform 657"/>
          <p:cNvSpPr>
            <a:spLocks/>
          </p:cNvSpPr>
          <p:nvPr/>
        </p:nvSpPr>
        <p:spPr bwMode="auto">
          <a:xfrm>
            <a:off x="1965325" y="3924300"/>
            <a:ext cx="6350" cy="6350"/>
          </a:xfrm>
          <a:custGeom>
            <a:avLst/>
            <a:gdLst>
              <a:gd name="T0" fmla="*/ 2147483647 w 14"/>
              <a:gd name="T1" fmla="*/ 2147483647 h 14"/>
              <a:gd name="T2" fmla="*/ 2147483647 w 14"/>
              <a:gd name="T3" fmla="*/ 2147483647 h 14"/>
              <a:gd name="T4" fmla="*/ 2147483647 w 14"/>
              <a:gd name="T5" fmla="*/ 2147483647 h 14"/>
              <a:gd name="T6" fmla="*/ 0 w 14"/>
              <a:gd name="T7" fmla="*/ 2147483647 h 14"/>
              <a:gd name="T8" fmla="*/ 2147483647 w 14"/>
              <a:gd name="T9" fmla="*/ 0 h 14"/>
              <a:gd name="T10" fmla="*/ 2147483647 w 14"/>
              <a:gd name="T11" fmla="*/ 2147483647 h 14"/>
              <a:gd name="T12" fmla="*/ 2147483647 w 14"/>
              <a:gd name="T13" fmla="*/ 2147483647 h 14"/>
              <a:gd name="T14" fmla="*/ 2147483647 w 14"/>
              <a:gd name="T15" fmla="*/ 2147483647 h 14"/>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4"/>
              <a:gd name="T26" fmla="*/ 14 w 1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4">
                <a:moveTo>
                  <a:pt x="14" y="14"/>
                </a:moveTo>
                <a:lnTo>
                  <a:pt x="8" y="10"/>
                </a:lnTo>
                <a:lnTo>
                  <a:pt x="3" y="8"/>
                </a:lnTo>
                <a:lnTo>
                  <a:pt x="0" y="1"/>
                </a:lnTo>
                <a:lnTo>
                  <a:pt x="5" y="0"/>
                </a:lnTo>
                <a:lnTo>
                  <a:pt x="11" y="2"/>
                </a:lnTo>
                <a:lnTo>
                  <a:pt x="12" y="10"/>
                </a:lnTo>
                <a:lnTo>
                  <a:pt x="14" y="1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4" name="Freeform 658"/>
          <p:cNvSpPr>
            <a:spLocks/>
          </p:cNvSpPr>
          <p:nvPr/>
        </p:nvSpPr>
        <p:spPr bwMode="auto">
          <a:xfrm>
            <a:off x="1971675" y="3929063"/>
            <a:ext cx="4763" cy="6350"/>
          </a:xfrm>
          <a:custGeom>
            <a:avLst/>
            <a:gdLst>
              <a:gd name="T0" fmla="*/ 2147483647 w 11"/>
              <a:gd name="T1" fmla="*/ 2147483647 h 16"/>
              <a:gd name="T2" fmla="*/ 2147483647 w 11"/>
              <a:gd name="T3" fmla="*/ 2147483647 h 16"/>
              <a:gd name="T4" fmla="*/ 0 w 11"/>
              <a:gd name="T5" fmla="*/ 2147483647 h 16"/>
              <a:gd name="T6" fmla="*/ 2147483647 w 11"/>
              <a:gd name="T7" fmla="*/ 0 h 16"/>
              <a:gd name="T8" fmla="*/ 2147483647 w 11"/>
              <a:gd name="T9" fmla="*/ 2147483647 h 16"/>
              <a:gd name="T10" fmla="*/ 2147483647 w 11"/>
              <a:gd name="T11" fmla="*/ 2147483647 h 16"/>
              <a:gd name="T12" fmla="*/ 2147483647 w 11"/>
              <a:gd name="T13" fmla="*/ 2147483647 h 16"/>
              <a:gd name="T14" fmla="*/ 0 60000 65536"/>
              <a:gd name="T15" fmla="*/ 0 60000 65536"/>
              <a:gd name="T16" fmla="*/ 0 60000 65536"/>
              <a:gd name="T17" fmla="*/ 0 60000 65536"/>
              <a:gd name="T18" fmla="*/ 0 60000 65536"/>
              <a:gd name="T19" fmla="*/ 0 60000 65536"/>
              <a:gd name="T20" fmla="*/ 0 60000 65536"/>
              <a:gd name="T21" fmla="*/ 0 w 11"/>
              <a:gd name="T22" fmla="*/ 0 h 16"/>
              <a:gd name="T23" fmla="*/ 11 w 11"/>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6">
                <a:moveTo>
                  <a:pt x="9" y="16"/>
                </a:moveTo>
                <a:lnTo>
                  <a:pt x="3" y="14"/>
                </a:lnTo>
                <a:lnTo>
                  <a:pt x="0" y="7"/>
                </a:lnTo>
                <a:lnTo>
                  <a:pt x="3" y="0"/>
                </a:lnTo>
                <a:lnTo>
                  <a:pt x="6" y="7"/>
                </a:lnTo>
                <a:lnTo>
                  <a:pt x="11" y="14"/>
                </a:lnTo>
                <a:lnTo>
                  <a:pt x="9" y="1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5" name="Freeform 659"/>
          <p:cNvSpPr>
            <a:spLocks/>
          </p:cNvSpPr>
          <p:nvPr/>
        </p:nvSpPr>
        <p:spPr bwMode="auto">
          <a:xfrm>
            <a:off x="1973263" y="3937000"/>
            <a:ext cx="9525" cy="4763"/>
          </a:xfrm>
          <a:custGeom>
            <a:avLst/>
            <a:gdLst>
              <a:gd name="T0" fmla="*/ 2147483647 w 19"/>
              <a:gd name="T1" fmla="*/ 2147483647 h 14"/>
              <a:gd name="T2" fmla="*/ 2147483647 w 19"/>
              <a:gd name="T3" fmla="*/ 2147483647 h 14"/>
              <a:gd name="T4" fmla="*/ 0 w 19"/>
              <a:gd name="T5" fmla="*/ 2147483647 h 14"/>
              <a:gd name="T6" fmla="*/ 2147483647 w 19"/>
              <a:gd name="T7" fmla="*/ 0 h 14"/>
              <a:gd name="T8" fmla="*/ 2147483647 w 19"/>
              <a:gd name="T9" fmla="*/ 0 h 14"/>
              <a:gd name="T10" fmla="*/ 2147483647 w 19"/>
              <a:gd name="T11" fmla="*/ 2147483647 h 14"/>
              <a:gd name="T12" fmla="*/ 2147483647 w 19"/>
              <a:gd name="T13" fmla="*/ 2147483647 h 14"/>
              <a:gd name="T14" fmla="*/ 2147483647 w 19"/>
              <a:gd name="T15" fmla="*/ 2147483647 h 1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4"/>
              <a:gd name="T26" fmla="*/ 19 w 1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4">
                <a:moveTo>
                  <a:pt x="13" y="14"/>
                </a:moveTo>
                <a:lnTo>
                  <a:pt x="6" y="9"/>
                </a:lnTo>
                <a:lnTo>
                  <a:pt x="0" y="4"/>
                </a:lnTo>
                <a:lnTo>
                  <a:pt x="6" y="0"/>
                </a:lnTo>
                <a:lnTo>
                  <a:pt x="13" y="0"/>
                </a:lnTo>
                <a:lnTo>
                  <a:pt x="19" y="4"/>
                </a:lnTo>
                <a:lnTo>
                  <a:pt x="17" y="11"/>
                </a:lnTo>
                <a:lnTo>
                  <a:pt x="13" y="1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6" name="Freeform 660"/>
          <p:cNvSpPr>
            <a:spLocks/>
          </p:cNvSpPr>
          <p:nvPr/>
        </p:nvSpPr>
        <p:spPr bwMode="auto">
          <a:xfrm>
            <a:off x="2305050" y="4349750"/>
            <a:ext cx="3175" cy="1588"/>
          </a:xfrm>
          <a:custGeom>
            <a:avLst/>
            <a:gdLst>
              <a:gd name="T0" fmla="*/ 2147483647 w 8"/>
              <a:gd name="T1" fmla="*/ 2147483647 h 8"/>
              <a:gd name="T2" fmla="*/ 0 w 8"/>
              <a:gd name="T3" fmla="*/ 2147483647 h 8"/>
              <a:gd name="T4" fmla="*/ 2147483647 w 8"/>
              <a:gd name="T5" fmla="*/ 0 h 8"/>
              <a:gd name="T6" fmla="*/ 2147483647 w 8"/>
              <a:gd name="T7" fmla="*/ 2147483647 h 8"/>
              <a:gd name="T8" fmla="*/ 2147483647 w 8"/>
              <a:gd name="T9" fmla="*/ 2147483647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6" y="8"/>
                </a:moveTo>
                <a:lnTo>
                  <a:pt x="0" y="6"/>
                </a:lnTo>
                <a:lnTo>
                  <a:pt x="6" y="0"/>
                </a:lnTo>
                <a:lnTo>
                  <a:pt x="8" y="8"/>
                </a:lnTo>
                <a:lnTo>
                  <a:pt x="6" y="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7" name="Freeform 661"/>
          <p:cNvSpPr>
            <a:spLocks/>
          </p:cNvSpPr>
          <p:nvPr/>
        </p:nvSpPr>
        <p:spPr bwMode="auto">
          <a:xfrm>
            <a:off x="2333625" y="4341813"/>
            <a:ext cx="19050" cy="9525"/>
          </a:xfrm>
          <a:custGeom>
            <a:avLst/>
            <a:gdLst>
              <a:gd name="T0" fmla="*/ 2147483647 w 37"/>
              <a:gd name="T1" fmla="*/ 2147483647 h 24"/>
              <a:gd name="T2" fmla="*/ 2147483647 w 37"/>
              <a:gd name="T3" fmla="*/ 2147483647 h 24"/>
              <a:gd name="T4" fmla="*/ 2147483647 w 37"/>
              <a:gd name="T5" fmla="*/ 2147483647 h 24"/>
              <a:gd name="T6" fmla="*/ 2147483647 w 37"/>
              <a:gd name="T7" fmla="*/ 2147483647 h 24"/>
              <a:gd name="T8" fmla="*/ 0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0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24"/>
              <a:gd name="T50" fmla="*/ 37 w 37"/>
              <a:gd name="T51" fmla="*/ 24 h 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24">
                <a:moveTo>
                  <a:pt x="19" y="24"/>
                </a:moveTo>
                <a:lnTo>
                  <a:pt x="15" y="19"/>
                </a:lnTo>
                <a:lnTo>
                  <a:pt x="9" y="19"/>
                </a:lnTo>
                <a:lnTo>
                  <a:pt x="3" y="16"/>
                </a:lnTo>
                <a:lnTo>
                  <a:pt x="0" y="11"/>
                </a:lnTo>
                <a:lnTo>
                  <a:pt x="6" y="7"/>
                </a:lnTo>
                <a:lnTo>
                  <a:pt x="12" y="7"/>
                </a:lnTo>
                <a:lnTo>
                  <a:pt x="17" y="14"/>
                </a:lnTo>
                <a:lnTo>
                  <a:pt x="22" y="11"/>
                </a:lnTo>
                <a:lnTo>
                  <a:pt x="26" y="5"/>
                </a:lnTo>
                <a:lnTo>
                  <a:pt x="33" y="0"/>
                </a:lnTo>
                <a:lnTo>
                  <a:pt x="34" y="6"/>
                </a:lnTo>
                <a:lnTo>
                  <a:pt x="37" y="14"/>
                </a:lnTo>
                <a:lnTo>
                  <a:pt x="31" y="19"/>
                </a:lnTo>
                <a:lnTo>
                  <a:pt x="26" y="22"/>
                </a:lnTo>
                <a:lnTo>
                  <a:pt x="19" y="2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8" name="Freeform 662"/>
          <p:cNvSpPr>
            <a:spLocks/>
          </p:cNvSpPr>
          <p:nvPr/>
        </p:nvSpPr>
        <p:spPr bwMode="auto">
          <a:xfrm>
            <a:off x="2381250" y="4367213"/>
            <a:ext cx="4763" cy="7937"/>
          </a:xfrm>
          <a:custGeom>
            <a:avLst/>
            <a:gdLst>
              <a:gd name="T0" fmla="*/ 2147483647 w 8"/>
              <a:gd name="T1" fmla="*/ 0 h 14"/>
              <a:gd name="T2" fmla="*/ 2147483647 w 8"/>
              <a:gd name="T3" fmla="*/ 2147483647 h 14"/>
              <a:gd name="T4" fmla="*/ 2147483647 w 8"/>
              <a:gd name="T5" fmla="*/ 2147483647 h 14"/>
              <a:gd name="T6" fmla="*/ 2147483647 w 8"/>
              <a:gd name="T7" fmla="*/ 2147483647 h 14"/>
              <a:gd name="T8" fmla="*/ 0 w 8"/>
              <a:gd name="T9" fmla="*/ 0 h 14"/>
              <a:gd name="T10" fmla="*/ 2147483647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1" y="0"/>
                </a:moveTo>
                <a:lnTo>
                  <a:pt x="5" y="8"/>
                </a:lnTo>
                <a:lnTo>
                  <a:pt x="8" y="14"/>
                </a:lnTo>
                <a:lnTo>
                  <a:pt x="2" y="8"/>
                </a:lnTo>
                <a:lnTo>
                  <a:pt x="0" y="0"/>
                </a:lnTo>
                <a:lnTo>
                  <a:pt x="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69" name="Freeform 663"/>
          <p:cNvSpPr>
            <a:spLocks/>
          </p:cNvSpPr>
          <p:nvPr/>
        </p:nvSpPr>
        <p:spPr bwMode="auto">
          <a:xfrm>
            <a:off x="2438400" y="4235450"/>
            <a:ext cx="7938" cy="12700"/>
          </a:xfrm>
          <a:custGeom>
            <a:avLst/>
            <a:gdLst>
              <a:gd name="T0" fmla="*/ 2147483647 w 14"/>
              <a:gd name="T1" fmla="*/ 2147483647 h 26"/>
              <a:gd name="T2" fmla="*/ 2147483647 w 14"/>
              <a:gd name="T3" fmla="*/ 2147483647 h 26"/>
              <a:gd name="T4" fmla="*/ 0 w 14"/>
              <a:gd name="T5" fmla="*/ 2147483647 h 26"/>
              <a:gd name="T6" fmla="*/ 2147483647 w 14"/>
              <a:gd name="T7" fmla="*/ 2147483647 h 26"/>
              <a:gd name="T8" fmla="*/ 2147483647 w 14"/>
              <a:gd name="T9" fmla="*/ 0 h 26"/>
              <a:gd name="T10" fmla="*/ 2147483647 w 14"/>
              <a:gd name="T11" fmla="*/ 2147483647 h 26"/>
              <a:gd name="T12" fmla="*/ 2147483647 w 14"/>
              <a:gd name="T13" fmla="*/ 2147483647 h 26"/>
              <a:gd name="T14" fmla="*/ 2147483647 w 14"/>
              <a:gd name="T15" fmla="*/ 2147483647 h 26"/>
              <a:gd name="T16" fmla="*/ 2147483647 w 14"/>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6"/>
              <a:gd name="T29" fmla="*/ 14 w 14"/>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6">
                <a:moveTo>
                  <a:pt x="7" y="26"/>
                </a:moveTo>
                <a:lnTo>
                  <a:pt x="1" y="21"/>
                </a:lnTo>
                <a:lnTo>
                  <a:pt x="0" y="14"/>
                </a:lnTo>
                <a:lnTo>
                  <a:pt x="3" y="7"/>
                </a:lnTo>
                <a:lnTo>
                  <a:pt x="7" y="0"/>
                </a:lnTo>
                <a:lnTo>
                  <a:pt x="14" y="7"/>
                </a:lnTo>
                <a:lnTo>
                  <a:pt x="11" y="14"/>
                </a:lnTo>
                <a:lnTo>
                  <a:pt x="11" y="21"/>
                </a:lnTo>
                <a:lnTo>
                  <a:pt x="7" y="2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0" name="Freeform 664"/>
          <p:cNvSpPr>
            <a:spLocks/>
          </p:cNvSpPr>
          <p:nvPr/>
        </p:nvSpPr>
        <p:spPr bwMode="auto">
          <a:xfrm>
            <a:off x="4979988" y="3262313"/>
            <a:ext cx="6350" cy="6350"/>
          </a:xfrm>
          <a:custGeom>
            <a:avLst/>
            <a:gdLst>
              <a:gd name="T0" fmla="*/ 2147483647 w 16"/>
              <a:gd name="T1" fmla="*/ 2147483647 h 11"/>
              <a:gd name="T2" fmla="*/ 0 w 16"/>
              <a:gd name="T3" fmla="*/ 2147483647 h 11"/>
              <a:gd name="T4" fmla="*/ 2147483647 w 16"/>
              <a:gd name="T5" fmla="*/ 2147483647 h 11"/>
              <a:gd name="T6" fmla="*/ 2147483647 w 16"/>
              <a:gd name="T7" fmla="*/ 0 h 11"/>
              <a:gd name="T8" fmla="*/ 2147483647 w 16"/>
              <a:gd name="T9" fmla="*/ 2147483647 h 11"/>
              <a:gd name="T10" fmla="*/ 2147483647 w 16"/>
              <a:gd name="T11" fmla="*/ 2147483647 h 11"/>
              <a:gd name="T12" fmla="*/ 2147483647 w 16"/>
              <a:gd name="T13" fmla="*/ 2147483647 h 11"/>
              <a:gd name="T14" fmla="*/ 2147483647 w 16"/>
              <a:gd name="T15" fmla="*/ 2147483647 h 11"/>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1"/>
              <a:gd name="T26" fmla="*/ 16 w 16"/>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1">
                <a:moveTo>
                  <a:pt x="2" y="11"/>
                </a:moveTo>
                <a:lnTo>
                  <a:pt x="0" y="4"/>
                </a:lnTo>
                <a:lnTo>
                  <a:pt x="7" y="1"/>
                </a:lnTo>
                <a:lnTo>
                  <a:pt x="14" y="0"/>
                </a:lnTo>
                <a:lnTo>
                  <a:pt x="16" y="5"/>
                </a:lnTo>
                <a:lnTo>
                  <a:pt x="9" y="10"/>
                </a:lnTo>
                <a:lnTo>
                  <a:pt x="3" y="10"/>
                </a:lnTo>
                <a:lnTo>
                  <a:pt x="2" y="11"/>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1" name="Freeform 665"/>
          <p:cNvSpPr>
            <a:spLocks/>
          </p:cNvSpPr>
          <p:nvPr/>
        </p:nvSpPr>
        <p:spPr bwMode="auto">
          <a:xfrm>
            <a:off x="5021263" y="3387725"/>
            <a:ext cx="11112" cy="7938"/>
          </a:xfrm>
          <a:custGeom>
            <a:avLst/>
            <a:gdLst>
              <a:gd name="T0" fmla="*/ 2147483647 w 25"/>
              <a:gd name="T1" fmla="*/ 2147483647 h 18"/>
              <a:gd name="T2" fmla="*/ 0 w 25"/>
              <a:gd name="T3" fmla="*/ 2147483647 h 18"/>
              <a:gd name="T4" fmla="*/ 2147483647 w 25"/>
              <a:gd name="T5" fmla="*/ 2147483647 h 18"/>
              <a:gd name="T6" fmla="*/ 2147483647 w 25"/>
              <a:gd name="T7" fmla="*/ 2147483647 h 18"/>
              <a:gd name="T8" fmla="*/ 2147483647 w 25"/>
              <a:gd name="T9" fmla="*/ 0 h 18"/>
              <a:gd name="T10" fmla="*/ 2147483647 w 25"/>
              <a:gd name="T11" fmla="*/ 2147483647 h 18"/>
              <a:gd name="T12" fmla="*/ 2147483647 w 25"/>
              <a:gd name="T13" fmla="*/ 2147483647 h 18"/>
              <a:gd name="T14" fmla="*/ 2147483647 w 25"/>
              <a:gd name="T15" fmla="*/ 2147483647 h 18"/>
              <a:gd name="T16" fmla="*/ 2147483647 w 25"/>
              <a:gd name="T17" fmla="*/ 2147483647 h 18"/>
              <a:gd name="T18" fmla="*/ 2147483647 w 25"/>
              <a:gd name="T19" fmla="*/ 214748364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8"/>
              <a:gd name="T32" fmla="*/ 25 w 25"/>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8">
                <a:moveTo>
                  <a:pt x="3" y="18"/>
                </a:moveTo>
                <a:lnTo>
                  <a:pt x="0" y="12"/>
                </a:lnTo>
                <a:lnTo>
                  <a:pt x="6" y="7"/>
                </a:lnTo>
                <a:lnTo>
                  <a:pt x="11" y="2"/>
                </a:lnTo>
                <a:lnTo>
                  <a:pt x="19" y="0"/>
                </a:lnTo>
                <a:lnTo>
                  <a:pt x="25" y="1"/>
                </a:lnTo>
                <a:lnTo>
                  <a:pt x="19" y="6"/>
                </a:lnTo>
                <a:lnTo>
                  <a:pt x="12" y="12"/>
                </a:lnTo>
                <a:lnTo>
                  <a:pt x="6" y="10"/>
                </a:lnTo>
                <a:lnTo>
                  <a:pt x="3" y="1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2" name="Freeform 666"/>
          <p:cNvSpPr>
            <a:spLocks/>
          </p:cNvSpPr>
          <p:nvPr/>
        </p:nvSpPr>
        <p:spPr bwMode="auto">
          <a:xfrm>
            <a:off x="5029200" y="3248025"/>
            <a:ext cx="3175" cy="3175"/>
          </a:xfrm>
          <a:custGeom>
            <a:avLst/>
            <a:gdLst>
              <a:gd name="T0" fmla="*/ 2147483647 w 6"/>
              <a:gd name="T1" fmla="*/ 2147483647 h 7"/>
              <a:gd name="T2" fmla="*/ 0 w 6"/>
              <a:gd name="T3" fmla="*/ 0 h 7"/>
              <a:gd name="T4" fmla="*/ 2147483647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7"/>
                </a:moveTo>
                <a:lnTo>
                  <a:pt x="0" y="0"/>
                </a:lnTo>
                <a:lnTo>
                  <a:pt x="6" y="0"/>
                </a:lnTo>
                <a:lnTo>
                  <a:pt x="3"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3" name="Freeform 667"/>
          <p:cNvSpPr>
            <a:spLocks/>
          </p:cNvSpPr>
          <p:nvPr/>
        </p:nvSpPr>
        <p:spPr bwMode="auto">
          <a:xfrm>
            <a:off x="3406775" y="3289300"/>
            <a:ext cx="4763" cy="6350"/>
          </a:xfrm>
          <a:custGeom>
            <a:avLst/>
            <a:gdLst>
              <a:gd name="T0" fmla="*/ 2147483647 w 9"/>
              <a:gd name="T1" fmla="*/ 2147483647 h 12"/>
              <a:gd name="T2" fmla="*/ 0 w 9"/>
              <a:gd name="T3" fmla="*/ 2147483647 h 12"/>
              <a:gd name="T4" fmla="*/ 2147483647 w 9"/>
              <a:gd name="T5" fmla="*/ 0 h 12"/>
              <a:gd name="T6" fmla="*/ 2147483647 w 9"/>
              <a:gd name="T7" fmla="*/ 2147483647 h 12"/>
              <a:gd name="T8" fmla="*/ 2147483647 w 9"/>
              <a:gd name="T9" fmla="*/ 2147483647 h 12"/>
              <a:gd name="T10" fmla="*/ 0 60000 65536"/>
              <a:gd name="T11" fmla="*/ 0 60000 65536"/>
              <a:gd name="T12" fmla="*/ 0 60000 65536"/>
              <a:gd name="T13" fmla="*/ 0 60000 65536"/>
              <a:gd name="T14" fmla="*/ 0 60000 65536"/>
              <a:gd name="T15" fmla="*/ 0 w 9"/>
              <a:gd name="T16" fmla="*/ 0 h 12"/>
              <a:gd name="T17" fmla="*/ 9 w 9"/>
              <a:gd name="T18" fmla="*/ 12 h 12"/>
            </a:gdLst>
            <a:ahLst/>
            <a:cxnLst>
              <a:cxn ang="T10">
                <a:pos x="T0" y="T1"/>
              </a:cxn>
              <a:cxn ang="T11">
                <a:pos x="T2" y="T3"/>
              </a:cxn>
              <a:cxn ang="T12">
                <a:pos x="T4" y="T5"/>
              </a:cxn>
              <a:cxn ang="T13">
                <a:pos x="T6" y="T7"/>
              </a:cxn>
              <a:cxn ang="T14">
                <a:pos x="T8" y="T9"/>
              </a:cxn>
            </a:cxnLst>
            <a:rect l="T15" t="T16" r="T17" b="T18"/>
            <a:pathLst>
              <a:path w="9" h="12">
                <a:moveTo>
                  <a:pt x="3" y="12"/>
                </a:moveTo>
                <a:lnTo>
                  <a:pt x="0" y="7"/>
                </a:lnTo>
                <a:lnTo>
                  <a:pt x="3" y="0"/>
                </a:lnTo>
                <a:lnTo>
                  <a:pt x="9" y="5"/>
                </a:lnTo>
                <a:lnTo>
                  <a:pt x="3" y="1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4" name="Freeform 668"/>
          <p:cNvSpPr>
            <a:spLocks/>
          </p:cNvSpPr>
          <p:nvPr/>
        </p:nvSpPr>
        <p:spPr bwMode="auto">
          <a:xfrm>
            <a:off x="3468688" y="3322638"/>
            <a:ext cx="7937" cy="4762"/>
          </a:xfrm>
          <a:custGeom>
            <a:avLst/>
            <a:gdLst>
              <a:gd name="T0" fmla="*/ 2147483647 w 13"/>
              <a:gd name="T1" fmla="*/ 2147483647 h 10"/>
              <a:gd name="T2" fmla="*/ 2147483647 w 13"/>
              <a:gd name="T3" fmla="*/ 2147483647 h 10"/>
              <a:gd name="T4" fmla="*/ 2147483647 w 13"/>
              <a:gd name="T5" fmla="*/ 2147483647 h 10"/>
              <a:gd name="T6" fmla="*/ 0 w 13"/>
              <a:gd name="T7" fmla="*/ 2147483647 h 10"/>
              <a:gd name="T8" fmla="*/ 2147483647 w 13"/>
              <a:gd name="T9" fmla="*/ 0 h 10"/>
              <a:gd name="T10" fmla="*/ 2147483647 w 13"/>
              <a:gd name="T11" fmla="*/ 2147483647 h 10"/>
              <a:gd name="T12" fmla="*/ 2147483647 w 13"/>
              <a:gd name="T13" fmla="*/ 2147483647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10" y="10"/>
                </a:moveTo>
                <a:lnTo>
                  <a:pt x="9" y="10"/>
                </a:lnTo>
                <a:lnTo>
                  <a:pt x="3" y="9"/>
                </a:lnTo>
                <a:lnTo>
                  <a:pt x="0" y="4"/>
                </a:lnTo>
                <a:lnTo>
                  <a:pt x="6" y="0"/>
                </a:lnTo>
                <a:lnTo>
                  <a:pt x="13" y="4"/>
                </a:lnTo>
                <a:lnTo>
                  <a:pt x="10" y="1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5" name="Freeform 669"/>
          <p:cNvSpPr>
            <a:spLocks/>
          </p:cNvSpPr>
          <p:nvPr/>
        </p:nvSpPr>
        <p:spPr bwMode="auto">
          <a:xfrm>
            <a:off x="3478213" y="3325813"/>
            <a:ext cx="12700" cy="6350"/>
          </a:xfrm>
          <a:custGeom>
            <a:avLst/>
            <a:gdLst>
              <a:gd name="T0" fmla="*/ 2147483647 w 29"/>
              <a:gd name="T1" fmla="*/ 2147483647 h 14"/>
              <a:gd name="T2" fmla="*/ 2147483647 w 29"/>
              <a:gd name="T3" fmla="*/ 2147483647 h 14"/>
              <a:gd name="T4" fmla="*/ 2147483647 w 29"/>
              <a:gd name="T5" fmla="*/ 2147483647 h 14"/>
              <a:gd name="T6" fmla="*/ 0 w 29"/>
              <a:gd name="T7" fmla="*/ 2147483647 h 14"/>
              <a:gd name="T8" fmla="*/ 2147483647 w 29"/>
              <a:gd name="T9" fmla="*/ 0 h 14"/>
              <a:gd name="T10" fmla="*/ 2147483647 w 29"/>
              <a:gd name="T11" fmla="*/ 0 h 14"/>
              <a:gd name="T12" fmla="*/ 2147483647 w 29"/>
              <a:gd name="T13" fmla="*/ 2147483647 h 14"/>
              <a:gd name="T14" fmla="*/ 2147483647 w 29"/>
              <a:gd name="T15" fmla="*/ 2147483647 h 14"/>
              <a:gd name="T16" fmla="*/ 2147483647 w 29"/>
              <a:gd name="T17" fmla="*/ 2147483647 h 14"/>
              <a:gd name="T18" fmla="*/ 2147483647 w 29"/>
              <a:gd name="T19" fmla="*/ 2147483647 h 14"/>
              <a:gd name="T20" fmla="*/ 2147483647 w 29"/>
              <a:gd name="T21" fmla="*/ 2147483647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14"/>
              <a:gd name="T35" fmla="*/ 29 w 29"/>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14">
                <a:moveTo>
                  <a:pt x="16" y="14"/>
                </a:moveTo>
                <a:lnTo>
                  <a:pt x="12" y="11"/>
                </a:lnTo>
                <a:lnTo>
                  <a:pt x="6" y="10"/>
                </a:lnTo>
                <a:lnTo>
                  <a:pt x="0" y="7"/>
                </a:lnTo>
                <a:lnTo>
                  <a:pt x="4" y="0"/>
                </a:lnTo>
                <a:lnTo>
                  <a:pt x="10" y="0"/>
                </a:lnTo>
                <a:lnTo>
                  <a:pt x="16" y="3"/>
                </a:lnTo>
                <a:lnTo>
                  <a:pt x="22" y="7"/>
                </a:lnTo>
                <a:lnTo>
                  <a:pt x="29" y="11"/>
                </a:lnTo>
                <a:lnTo>
                  <a:pt x="22" y="11"/>
                </a:lnTo>
                <a:lnTo>
                  <a:pt x="16" y="1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6" name="Freeform 670"/>
          <p:cNvSpPr>
            <a:spLocks/>
          </p:cNvSpPr>
          <p:nvPr/>
        </p:nvSpPr>
        <p:spPr bwMode="auto">
          <a:xfrm>
            <a:off x="3494088" y="3306763"/>
            <a:ext cx="1587" cy="1587"/>
          </a:xfrm>
          <a:custGeom>
            <a:avLst/>
            <a:gdLst>
              <a:gd name="T0" fmla="*/ 2147483647 w 1"/>
              <a:gd name="T1" fmla="*/ 2147483647 h 5"/>
              <a:gd name="T2" fmla="*/ 0 w 1"/>
              <a:gd name="T3" fmla="*/ 2147483647 h 5"/>
              <a:gd name="T4" fmla="*/ 2147483647 w 1"/>
              <a:gd name="T5" fmla="*/ 0 h 5"/>
              <a:gd name="T6" fmla="*/ 2147483647 w 1"/>
              <a:gd name="T7" fmla="*/ 2147483647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1" y="5"/>
                </a:moveTo>
                <a:lnTo>
                  <a:pt x="0" y="5"/>
                </a:lnTo>
                <a:lnTo>
                  <a:pt x="1" y="0"/>
                </a:lnTo>
                <a:lnTo>
                  <a:pt x="1"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7" name="Freeform 671"/>
          <p:cNvSpPr>
            <a:spLocks/>
          </p:cNvSpPr>
          <p:nvPr/>
        </p:nvSpPr>
        <p:spPr bwMode="auto">
          <a:xfrm>
            <a:off x="3486150" y="3319463"/>
            <a:ext cx="11113" cy="7937"/>
          </a:xfrm>
          <a:custGeom>
            <a:avLst/>
            <a:gdLst>
              <a:gd name="T0" fmla="*/ 2147483647 w 24"/>
              <a:gd name="T1" fmla="*/ 2147483647 h 15"/>
              <a:gd name="T2" fmla="*/ 2147483647 w 24"/>
              <a:gd name="T3" fmla="*/ 2147483647 h 15"/>
              <a:gd name="T4" fmla="*/ 2147483647 w 24"/>
              <a:gd name="T5" fmla="*/ 2147483647 h 15"/>
              <a:gd name="T6" fmla="*/ 2147483647 w 24"/>
              <a:gd name="T7" fmla="*/ 2147483647 h 15"/>
              <a:gd name="T8" fmla="*/ 2147483647 w 24"/>
              <a:gd name="T9" fmla="*/ 2147483647 h 15"/>
              <a:gd name="T10" fmla="*/ 0 w 24"/>
              <a:gd name="T11" fmla="*/ 0 h 15"/>
              <a:gd name="T12" fmla="*/ 2147483647 w 24"/>
              <a:gd name="T13" fmla="*/ 2147483647 h 15"/>
              <a:gd name="T14" fmla="*/ 2147483647 w 24"/>
              <a:gd name="T15" fmla="*/ 2147483647 h 15"/>
              <a:gd name="T16" fmla="*/ 2147483647 w 24"/>
              <a:gd name="T17" fmla="*/ 2147483647 h 15"/>
              <a:gd name="T18" fmla="*/ 2147483647 w 24"/>
              <a:gd name="T19" fmla="*/ 2147483647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5"/>
              <a:gd name="T32" fmla="*/ 24 w 24"/>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5">
                <a:moveTo>
                  <a:pt x="24" y="15"/>
                </a:moveTo>
                <a:lnTo>
                  <a:pt x="22" y="15"/>
                </a:lnTo>
                <a:lnTo>
                  <a:pt x="16" y="12"/>
                </a:lnTo>
                <a:lnTo>
                  <a:pt x="10" y="9"/>
                </a:lnTo>
                <a:lnTo>
                  <a:pt x="4" y="7"/>
                </a:lnTo>
                <a:lnTo>
                  <a:pt x="0" y="0"/>
                </a:lnTo>
                <a:lnTo>
                  <a:pt x="5" y="3"/>
                </a:lnTo>
                <a:lnTo>
                  <a:pt x="12" y="5"/>
                </a:lnTo>
                <a:lnTo>
                  <a:pt x="18" y="8"/>
                </a:lnTo>
                <a:lnTo>
                  <a:pt x="24" y="1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8" name="Freeform 672"/>
          <p:cNvSpPr>
            <a:spLocks/>
          </p:cNvSpPr>
          <p:nvPr/>
        </p:nvSpPr>
        <p:spPr bwMode="auto">
          <a:xfrm>
            <a:off x="3509963" y="3316288"/>
            <a:ext cx="9525" cy="6350"/>
          </a:xfrm>
          <a:custGeom>
            <a:avLst/>
            <a:gdLst>
              <a:gd name="T0" fmla="*/ 2147483647 w 19"/>
              <a:gd name="T1" fmla="*/ 2147483647 h 13"/>
              <a:gd name="T2" fmla="*/ 2147483647 w 19"/>
              <a:gd name="T3" fmla="*/ 2147483647 h 13"/>
              <a:gd name="T4" fmla="*/ 2147483647 w 19"/>
              <a:gd name="T5" fmla="*/ 2147483647 h 13"/>
              <a:gd name="T6" fmla="*/ 0 w 19"/>
              <a:gd name="T7" fmla="*/ 2147483647 h 13"/>
              <a:gd name="T8" fmla="*/ 2147483647 w 19"/>
              <a:gd name="T9" fmla="*/ 0 h 13"/>
              <a:gd name="T10" fmla="*/ 2147483647 w 19"/>
              <a:gd name="T11" fmla="*/ 0 h 13"/>
              <a:gd name="T12" fmla="*/ 2147483647 w 19"/>
              <a:gd name="T13" fmla="*/ 2147483647 h 13"/>
              <a:gd name="T14" fmla="*/ 2147483647 w 19"/>
              <a:gd name="T15" fmla="*/ 2147483647 h 13"/>
              <a:gd name="T16" fmla="*/ 2147483647 w 19"/>
              <a:gd name="T17" fmla="*/ 2147483647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3"/>
              <a:gd name="T29" fmla="*/ 19 w 19"/>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3">
                <a:moveTo>
                  <a:pt x="12" y="13"/>
                </a:moveTo>
                <a:lnTo>
                  <a:pt x="7" y="12"/>
                </a:lnTo>
                <a:lnTo>
                  <a:pt x="1" y="9"/>
                </a:lnTo>
                <a:lnTo>
                  <a:pt x="0" y="3"/>
                </a:lnTo>
                <a:lnTo>
                  <a:pt x="5" y="0"/>
                </a:lnTo>
                <a:lnTo>
                  <a:pt x="12" y="0"/>
                </a:lnTo>
                <a:lnTo>
                  <a:pt x="18" y="2"/>
                </a:lnTo>
                <a:lnTo>
                  <a:pt x="19" y="9"/>
                </a:lnTo>
                <a:lnTo>
                  <a:pt x="12" y="1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79" name="Freeform 673"/>
          <p:cNvSpPr>
            <a:spLocks/>
          </p:cNvSpPr>
          <p:nvPr/>
        </p:nvSpPr>
        <p:spPr bwMode="auto">
          <a:xfrm>
            <a:off x="3548063" y="3349625"/>
            <a:ext cx="20637" cy="6350"/>
          </a:xfrm>
          <a:custGeom>
            <a:avLst/>
            <a:gdLst>
              <a:gd name="T0" fmla="*/ 2147483647 w 41"/>
              <a:gd name="T1" fmla="*/ 2147483647 h 16"/>
              <a:gd name="T2" fmla="*/ 2147483647 w 41"/>
              <a:gd name="T3" fmla="*/ 2147483647 h 16"/>
              <a:gd name="T4" fmla="*/ 2147483647 w 41"/>
              <a:gd name="T5" fmla="*/ 2147483647 h 16"/>
              <a:gd name="T6" fmla="*/ 2147483647 w 41"/>
              <a:gd name="T7" fmla="*/ 2147483647 h 16"/>
              <a:gd name="T8" fmla="*/ 0 w 41"/>
              <a:gd name="T9" fmla="*/ 2147483647 h 16"/>
              <a:gd name="T10" fmla="*/ 2147483647 w 41"/>
              <a:gd name="T11" fmla="*/ 0 h 16"/>
              <a:gd name="T12" fmla="*/ 2147483647 w 41"/>
              <a:gd name="T13" fmla="*/ 2147483647 h 16"/>
              <a:gd name="T14" fmla="*/ 2147483647 w 41"/>
              <a:gd name="T15" fmla="*/ 2147483647 h 16"/>
              <a:gd name="T16" fmla="*/ 2147483647 w 41"/>
              <a:gd name="T17" fmla="*/ 2147483647 h 16"/>
              <a:gd name="T18" fmla="*/ 2147483647 w 41"/>
              <a:gd name="T19" fmla="*/ 2147483647 h 16"/>
              <a:gd name="T20" fmla="*/ 2147483647 w 41"/>
              <a:gd name="T21" fmla="*/ 2147483647 h 16"/>
              <a:gd name="T22" fmla="*/ 2147483647 w 41"/>
              <a:gd name="T23" fmla="*/ 2147483647 h 16"/>
              <a:gd name="T24" fmla="*/ 2147483647 w 41"/>
              <a:gd name="T25" fmla="*/ 2147483647 h 16"/>
              <a:gd name="T26" fmla="*/ 2147483647 w 41"/>
              <a:gd name="T27" fmla="*/ 2147483647 h 16"/>
              <a:gd name="T28" fmla="*/ 2147483647 w 41"/>
              <a:gd name="T29" fmla="*/ 2147483647 h 16"/>
              <a:gd name="T30" fmla="*/ 2147483647 w 41"/>
              <a:gd name="T31" fmla="*/ 2147483647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16"/>
              <a:gd name="T50" fmla="*/ 41 w 4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16">
                <a:moveTo>
                  <a:pt x="21" y="16"/>
                </a:moveTo>
                <a:lnTo>
                  <a:pt x="18" y="16"/>
                </a:lnTo>
                <a:lnTo>
                  <a:pt x="12" y="14"/>
                </a:lnTo>
                <a:lnTo>
                  <a:pt x="6" y="13"/>
                </a:lnTo>
                <a:lnTo>
                  <a:pt x="0" y="7"/>
                </a:lnTo>
                <a:lnTo>
                  <a:pt x="4" y="0"/>
                </a:lnTo>
                <a:lnTo>
                  <a:pt x="10" y="6"/>
                </a:lnTo>
                <a:lnTo>
                  <a:pt x="16" y="7"/>
                </a:lnTo>
                <a:lnTo>
                  <a:pt x="22" y="7"/>
                </a:lnTo>
                <a:lnTo>
                  <a:pt x="29" y="5"/>
                </a:lnTo>
                <a:lnTo>
                  <a:pt x="35" y="5"/>
                </a:lnTo>
                <a:lnTo>
                  <a:pt x="41" y="6"/>
                </a:lnTo>
                <a:lnTo>
                  <a:pt x="40" y="13"/>
                </a:lnTo>
                <a:lnTo>
                  <a:pt x="34" y="14"/>
                </a:lnTo>
                <a:lnTo>
                  <a:pt x="28" y="16"/>
                </a:lnTo>
                <a:lnTo>
                  <a:pt x="21" y="1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0" name="Freeform 674"/>
          <p:cNvSpPr>
            <a:spLocks/>
          </p:cNvSpPr>
          <p:nvPr/>
        </p:nvSpPr>
        <p:spPr bwMode="auto">
          <a:xfrm>
            <a:off x="3563938" y="3382963"/>
            <a:ext cx="4762" cy="3175"/>
          </a:xfrm>
          <a:custGeom>
            <a:avLst/>
            <a:gdLst>
              <a:gd name="T0" fmla="*/ 2147483647 w 7"/>
              <a:gd name="T1" fmla="*/ 2147483647 h 7"/>
              <a:gd name="T2" fmla="*/ 2147483647 w 7"/>
              <a:gd name="T3" fmla="*/ 2147483647 h 7"/>
              <a:gd name="T4" fmla="*/ 0 w 7"/>
              <a:gd name="T5" fmla="*/ 0 h 7"/>
              <a:gd name="T6" fmla="*/ 2147483647 w 7"/>
              <a:gd name="T7" fmla="*/ 0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7"/>
                </a:moveTo>
                <a:lnTo>
                  <a:pt x="6" y="7"/>
                </a:lnTo>
                <a:lnTo>
                  <a:pt x="0" y="0"/>
                </a:lnTo>
                <a:lnTo>
                  <a:pt x="6" y="0"/>
                </a:lnTo>
                <a:lnTo>
                  <a:pt x="7"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1" name="Freeform 675"/>
          <p:cNvSpPr>
            <a:spLocks/>
          </p:cNvSpPr>
          <p:nvPr/>
        </p:nvSpPr>
        <p:spPr bwMode="auto">
          <a:xfrm>
            <a:off x="3771900" y="3536950"/>
            <a:ext cx="14288" cy="7938"/>
          </a:xfrm>
          <a:custGeom>
            <a:avLst/>
            <a:gdLst>
              <a:gd name="T0" fmla="*/ 2147483647 w 29"/>
              <a:gd name="T1" fmla="*/ 2147483647 h 17"/>
              <a:gd name="T2" fmla="*/ 2147483647 w 29"/>
              <a:gd name="T3" fmla="*/ 2147483647 h 17"/>
              <a:gd name="T4" fmla="*/ 2147483647 w 29"/>
              <a:gd name="T5" fmla="*/ 2147483647 h 17"/>
              <a:gd name="T6" fmla="*/ 0 w 29"/>
              <a:gd name="T7" fmla="*/ 2147483647 h 17"/>
              <a:gd name="T8" fmla="*/ 2147483647 w 29"/>
              <a:gd name="T9" fmla="*/ 0 h 17"/>
              <a:gd name="T10" fmla="*/ 2147483647 w 29"/>
              <a:gd name="T11" fmla="*/ 2147483647 h 17"/>
              <a:gd name="T12" fmla="*/ 2147483647 w 29"/>
              <a:gd name="T13" fmla="*/ 2147483647 h 17"/>
              <a:gd name="T14" fmla="*/ 2147483647 w 29"/>
              <a:gd name="T15" fmla="*/ 2147483647 h 17"/>
              <a:gd name="T16" fmla="*/ 2147483647 w 29"/>
              <a:gd name="T17" fmla="*/ 2147483647 h 17"/>
              <a:gd name="T18" fmla="*/ 2147483647 w 29"/>
              <a:gd name="T19" fmla="*/ 2147483647 h 17"/>
              <a:gd name="T20" fmla="*/ 2147483647 w 29"/>
              <a:gd name="T21" fmla="*/ 2147483647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17"/>
              <a:gd name="T35" fmla="*/ 29 w 29"/>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17">
                <a:moveTo>
                  <a:pt x="16" y="17"/>
                </a:moveTo>
                <a:lnTo>
                  <a:pt x="12" y="16"/>
                </a:lnTo>
                <a:lnTo>
                  <a:pt x="6" y="12"/>
                </a:lnTo>
                <a:lnTo>
                  <a:pt x="0" y="7"/>
                </a:lnTo>
                <a:lnTo>
                  <a:pt x="5" y="0"/>
                </a:lnTo>
                <a:lnTo>
                  <a:pt x="11" y="4"/>
                </a:lnTo>
                <a:lnTo>
                  <a:pt x="17" y="2"/>
                </a:lnTo>
                <a:lnTo>
                  <a:pt x="23" y="4"/>
                </a:lnTo>
                <a:lnTo>
                  <a:pt x="29" y="11"/>
                </a:lnTo>
                <a:lnTo>
                  <a:pt x="23" y="17"/>
                </a:lnTo>
                <a:lnTo>
                  <a:pt x="16" y="1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2" name="Freeform 676"/>
          <p:cNvSpPr>
            <a:spLocks/>
          </p:cNvSpPr>
          <p:nvPr/>
        </p:nvSpPr>
        <p:spPr bwMode="auto">
          <a:xfrm>
            <a:off x="1919288" y="4659313"/>
            <a:ext cx="1587" cy="3175"/>
          </a:xfrm>
          <a:custGeom>
            <a:avLst/>
            <a:gdLst>
              <a:gd name="T0" fmla="*/ 2147483647 w 6"/>
              <a:gd name="T1" fmla="*/ 2147483647 h 7"/>
              <a:gd name="T2" fmla="*/ 2147483647 w 6"/>
              <a:gd name="T3" fmla="*/ 2147483647 h 7"/>
              <a:gd name="T4" fmla="*/ 0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7"/>
                </a:moveTo>
                <a:lnTo>
                  <a:pt x="6" y="3"/>
                </a:lnTo>
                <a:lnTo>
                  <a:pt x="0" y="0"/>
                </a:lnTo>
                <a:lnTo>
                  <a:pt x="3"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3" name="Freeform 677"/>
          <p:cNvSpPr>
            <a:spLocks/>
          </p:cNvSpPr>
          <p:nvPr/>
        </p:nvSpPr>
        <p:spPr bwMode="auto">
          <a:xfrm>
            <a:off x="1927225" y="4638675"/>
            <a:ext cx="3175" cy="3175"/>
          </a:xfrm>
          <a:custGeom>
            <a:avLst/>
            <a:gdLst>
              <a:gd name="T0" fmla="*/ 2147483647 w 6"/>
              <a:gd name="T1" fmla="*/ 0 h 7"/>
              <a:gd name="T2" fmla="*/ 0 w 6"/>
              <a:gd name="T3" fmla="*/ 2147483647 h 7"/>
              <a:gd name="T4" fmla="*/ 2147483647 w 6"/>
              <a:gd name="T5" fmla="*/ 2147483647 h 7"/>
              <a:gd name="T6" fmla="*/ 2147483647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0"/>
                </a:moveTo>
                <a:lnTo>
                  <a:pt x="0" y="7"/>
                </a:lnTo>
                <a:lnTo>
                  <a:pt x="6" y="7"/>
                </a:lnTo>
                <a:lnTo>
                  <a:pt x="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4" name="Freeform 678"/>
          <p:cNvSpPr>
            <a:spLocks/>
          </p:cNvSpPr>
          <p:nvPr/>
        </p:nvSpPr>
        <p:spPr bwMode="auto">
          <a:xfrm>
            <a:off x="1931988" y="4600575"/>
            <a:ext cx="1587" cy="4763"/>
          </a:xfrm>
          <a:custGeom>
            <a:avLst/>
            <a:gdLst>
              <a:gd name="T0" fmla="*/ 0 w 5"/>
              <a:gd name="T1" fmla="*/ 0 h 8"/>
              <a:gd name="T2" fmla="*/ 2147483647 w 5"/>
              <a:gd name="T3" fmla="*/ 2147483647 h 8"/>
              <a:gd name="T4" fmla="*/ 0 w 5"/>
              <a:gd name="T5" fmla="*/ 0 h 8"/>
              <a:gd name="T6" fmla="*/ 0 60000 65536"/>
              <a:gd name="T7" fmla="*/ 0 60000 65536"/>
              <a:gd name="T8" fmla="*/ 0 60000 65536"/>
              <a:gd name="T9" fmla="*/ 0 w 5"/>
              <a:gd name="T10" fmla="*/ 0 h 8"/>
              <a:gd name="T11" fmla="*/ 5 w 5"/>
              <a:gd name="T12" fmla="*/ 8 h 8"/>
            </a:gdLst>
            <a:ahLst/>
            <a:cxnLst>
              <a:cxn ang="T6">
                <a:pos x="T0" y="T1"/>
              </a:cxn>
              <a:cxn ang="T7">
                <a:pos x="T2" y="T3"/>
              </a:cxn>
              <a:cxn ang="T8">
                <a:pos x="T4" y="T5"/>
              </a:cxn>
            </a:cxnLst>
            <a:rect l="T9" t="T10" r="T11" b="T12"/>
            <a:pathLst>
              <a:path w="5" h="8">
                <a:moveTo>
                  <a:pt x="0" y="0"/>
                </a:moveTo>
                <a:lnTo>
                  <a:pt x="5" y="8"/>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5" name="Freeform 679"/>
          <p:cNvSpPr>
            <a:spLocks/>
          </p:cNvSpPr>
          <p:nvPr/>
        </p:nvSpPr>
        <p:spPr bwMode="auto">
          <a:xfrm>
            <a:off x="1936750" y="4560888"/>
            <a:ext cx="1588" cy="3175"/>
          </a:xfrm>
          <a:custGeom>
            <a:avLst/>
            <a:gdLst>
              <a:gd name="T0" fmla="*/ 0 w 1"/>
              <a:gd name="T1" fmla="*/ 2147483647 h 7"/>
              <a:gd name="T2" fmla="*/ 2147483647 w 1"/>
              <a:gd name="T3" fmla="*/ 2147483647 h 7"/>
              <a:gd name="T4" fmla="*/ 2147483647 w 1"/>
              <a:gd name="T5" fmla="*/ 0 h 7"/>
              <a:gd name="T6" fmla="*/ 0 w 1"/>
              <a:gd name="T7" fmla="*/ 2147483647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1" y="7"/>
                </a:lnTo>
                <a:lnTo>
                  <a:pt x="1" y="0"/>
                </a:lnTo>
                <a:lnTo>
                  <a:pt x="0"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6" name="Freeform 680"/>
          <p:cNvSpPr>
            <a:spLocks/>
          </p:cNvSpPr>
          <p:nvPr/>
        </p:nvSpPr>
        <p:spPr bwMode="auto">
          <a:xfrm>
            <a:off x="238125" y="2730500"/>
            <a:ext cx="6350" cy="4763"/>
          </a:xfrm>
          <a:custGeom>
            <a:avLst/>
            <a:gdLst>
              <a:gd name="T0" fmla="*/ 2147483647 w 14"/>
              <a:gd name="T1" fmla="*/ 0 h 9"/>
              <a:gd name="T2" fmla="*/ 2147483647 w 14"/>
              <a:gd name="T3" fmla="*/ 0 h 9"/>
              <a:gd name="T4" fmla="*/ 2147483647 w 14"/>
              <a:gd name="T5" fmla="*/ 2147483647 h 9"/>
              <a:gd name="T6" fmla="*/ 0 w 14"/>
              <a:gd name="T7" fmla="*/ 2147483647 h 9"/>
              <a:gd name="T8" fmla="*/ 2147483647 w 14"/>
              <a:gd name="T9" fmla="*/ 2147483647 h 9"/>
              <a:gd name="T10" fmla="*/ 2147483647 w 14"/>
              <a:gd name="T11" fmla="*/ 2147483647 h 9"/>
              <a:gd name="T12" fmla="*/ 2147483647 w 14"/>
              <a:gd name="T13" fmla="*/ 0 h 9"/>
              <a:gd name="T14" fmla="*/ 0 60000 65536"/>
              <a:gd name="T15" fmla="*/ 0 60000 65536"/>
              <a:gd name="T16" fmla="*/ 0 60000 65536"/>
              <a:gd name="T17" fmla="*/ 0 60000 65536"/>
              <a:gd name="T18" fmla="*/ 0 60000 65536"/>
              <a:gd name="T19" fmla="*/ 0 60000 65536"/>
              <a:gd name="T20" fmla="*/ 0 60000 65536"/>
              <a:gd name="T21" fmla="*/ 0 w 14"/>
              <a:gd name="T22" fmla="*/ 0 h 9"/>
              <a:gd name="T23" fmla="*/ 14 w 1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9">
                <a:moveTo>
                  <a:pt x="14" y="0"/>
                </a:moveTo>
                <a:lnTo>
                  <a:pt x="13" y="0"/>
                </a:lnTo>
                <a:lnTo>
                  <a:pt x="6" y="1"/>
                </a:lnTo>
                <a:lnTo>
                  <a:pt x="0" y="3"/>
                </a:lnTo>
                <a:lnTo>
                  <a:pt x="1" y="9"/>
                </a:lnTo>
                <a:lnTo>
                  <a:pt x="7" y="6"/>
                </a:lnTo>
                <a:lnTo>
                  <a:pt x="1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7" name="Freeform 681"/>
          <p:cNvSpPr>
            <a:spLocks/>
          </p:cNvSpPr>
          <p:nvPr/>
        </p:nvSpPr>
        <p:spPr bwMode="auto">
          <a:xfrm>
            <a:off x="258763" y="2724150"/>
            <a:ext cx="4762" cy="3175"/>
          </a:xfrm>
          <a:custGeom>
            <a:avLst/>
            <a:gdLst>
              <a:gd name="T0" fmla="*/ 2147483647 w 9"/>
              <a:gd name="T1" fmla="*/ 2147483647 h 8"/>
              <a:gd name="T2" fmla="*/ 2147483647 w 9"/>
              <a:gd name="T3" fmla="*/ 0 h 8"/>
              <a:gd name="T4" fmla="*/ 0 w 9"/>
              <a:gd name="T5" fmla="*/ 2147483647 h 8"/>
              <a:gd name="T6" fmla="*/ 2147483647 w 9"/>
              <a:gd name="T7" fmla="*/ 2147483647 h 8"/>
              <a:gd name="T8" fmla="*/ 2147483647 w 9"/>
              <a:gd name="T9" fmla="*/ 2147483647 h 8"/>
              <a:gd name="T10" fmla="*/ 2147483647 w 9"/>
              <a:gd name="T11" fmla="*/ 2147483647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9" y="2"/>
                </a:moveTo>
                <a:lnTo>
                  <a:pt x="6" y="0"/>
                </a:lnTo>
                <a:lnTo>
                  <a:pt x="0" y="4"/>
                </a:lnTo>
                <a:lnTo>
                  <a:pt x="5" y="1"/>
                </a:lnTo>
                <a:lnTo>
                  <a:pt x="3" y="8"/>
                </a:lnTo>
                <a:lnTo>
                  <a:pt x="9"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8" name="Freeform 682"/>
          <p:cNvSpPr>
            <a:spLocks/>
          </p:cNvSpPr>
          <p:nvPr/>
        </p:nvSpPr>
        <p:spPr bwMode="auto">
          <a:xfrm>
            <a:off x="287338" y="2714625"/>
            <a:ext cx="14287" cy="9525"/>
          </a:xfrm>
          <a:custGeom>
            <a:avLst/>
            <a:gdLst>
              <a:gd name="T0" fmla="*/ 2147483647 w 29"/>
              <a:gd name="T1" fmla="*/ 2147483647 h 20"/>
              <a:gd name="T2" fmla="*/ 2147483647 w 29"/>
              <a:gd name="T3" fmla="*/ 0 h 20"/>
              <a:gd name="T4" fmla="*/ 2147483647 w 29"/>
              <a:gd name="T5" fmla="*/ 2147483647 h 20"/>
              <a:gd name="T6" fmla="*/ 2147483647 w 29"/>
              <a:gd name="T7" fmla="*/ 2147483647 h 20"/>
              <a:gd name="T8" fmla="*/ 2147483647 w 29"/>
              <a:gd name="T9" fmla="*/ 2147483647 h 20"/>
              <a:gd name="T10" fmla="*/ 0 w 29"/>
              <a:gd name="T11" fmla="*/ 2147483647 h 20"/>
              <a:gd name="T12" fmla="*/ 2147483647 w 29"/>
              <a:gd name="T13" fmla="*/ 2147483647 h 20"/>
              <a:gd name="T14" fmla="*/ 2147483647 w 29"/>
              <a:gd name="T15" fmla="*/ 2147483647 h 20"/>
              <a:gd name="T16" fmla="*/ 2147483647 w 29"/>
              <a:gd name="T17" fmla="*/ 2147483647 h 20"/>
              <a:gd name="T18" fmla="*/ 2147483647 w 29"/>
              <a:gd name="T19" fmla="*/ 2147483647 h 20"/>
              <a:gd name="T20" fmla="*/ 2147483647 w 29"/>
              <a:gd name="T21" fmla="*/ 2147483647 h 20"/>
              <a:gd name="T22" fmla="*/ 2147483647 w 29"/>
              <a:gd name="T23" fmla="*/ 2147483647 h 20"/>
              <a:gd name="T24" fmla="*/ 2147483647 w 29"/>
              <a:gd name="T25" fmla="*/ 2147483647 h 20"/>
              <a:gd name="T26" fmla="*/ 2147483647 w 29"/>
              <a:gd name="T27" fmla="*/ 2147483647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20"/>
              <a:gd name="T44" fmla="*/ 29 w 29"/>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20">
                <a:moveTo>
                  <a:pt x="22" y="1"/>
                </a:moveTo>
                <a:lnTo>
                  <a:pt x="21" y="0"/>
                </a:lnTo>
                <a:lnTo>
                  <a:pt x="15" y="3"/>
                </a:lnTo>
                <a:lnTo>
                  <a:pt x="9" y="7"/>
                </a:lnTo>
                <a:lnTo>
                  <a:pt x="3" y="12"/>
                </a:lnTo>
                <a:lnTo>
                  <a:pt x="0" y="19"/>
                </a:lnTo>
                <a:lnTo>
                  <a:pt x="5" y="19"/>
                </a:lnTo>
                <a:lnTo>
                  <a:pt x="11" y="20"/>
                </a:lnTo>
                <a:lnTo>
                  <a:pt x="16" y="15"/>
                </a:lnTo>
                <a:lnTo>
                  <a:pt x="22" y="8"/>
                </a:lnTo>
                <a:lnTo>
                  <a:pt x="29" y="2"/>
                </a:lnTo>
                <a:lnTo>
                  <a:pt x="22" y="7"/>
                </a:lnTo>
                <a:lnTo>
                  <a:pt x="16" y="7"/>
                </a:lnTo>
                <a:lnTo>
                  <a:pt x="22"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89" name="Freeform 683"/>
          <p:cNvSpPr>
            <a:spLocks/>
          </p:cNvSpPr>
          <p:nvPr/>
        </p:nvSpPr>
        <p:spPr bwMode="auto">
          <a:xfrm>
            <a:off x="292100" y="2720975"/>
            <a:ext cx="20638" cy="14288"/>
          </a:xfrm>
          <a:custGeom>
            <a:avLst/>
            <a:gdLst>
              <a:gd name="T0" fmla="*/ 2147483647 w 45"/>
              <a:gd name="T1" fmla="*/ 2147483647 h 31"/>
              <a:gd name="T2" fmla="*/ 2147483647 w 45"/>
              <a:gd name="T3" fmla="*/ 2147483647 h 31"/>
              <a:gd name="T4" fmla="*/ 2147483647 w 45"/>
              <a:gd name="T5" fmla="*/ 2147483647 h 31"/>
              <a:gd name="T6" fmla="*/ 2147483647 w 45"/>
              <a:gd name="T7" fmla="*/ 0 h 31"/>
              <a:gd name="T8" fmla="*/ 2147483647 w 45"/>
              <a:gd name="T9" fmla="*/ 2147483647 h 31"/>
              <a:gd name="T10" fmla="*/ 2147483647 w 45"/>
              <a:gd name="T11" fmla="*/ 2147483647 h 31"/>
              <a:gd name="T12" fmla="*/ 2147483647 w 45"/>
              <a:gd name="T13" fmla="*/ 2147483647 h 31"/>
              <a:gd name="T14" fmla="*/ 2147483647 w 45"/>
              <a:gd name="T15" fmla="*/ 2147483647 h 31"/>
              <a:gd name="T16" fmla="*/ 2147483647 w 45"/>
              <a:gd name="T17" fmla="*/ 2147483647 h 31"/>
              <a:gd name="T18" fmla="*/ 2147483647 w 45"/>
              <a:gd name="T19" fmla="*/ 2147483647 h 31"/>
              <a:gd name="T20" fmla="*/ 2147483647 w 45"/>
              <a:gd name="T21" fmla="*/ 2147483647 h 31"/>
              <a:gd name="T22" fmla="*/ 0 w 45"/>
              <a:gd name="T23" fmla="*/ 2147483647 h 31"/>
              <a:gd name="T24" fmla="*/ 2147483647 w 45"/>
              <a:gd name="T25" fmla="*/ 2147483647 h 31"/>
              <a:gd name="T26" fmla="*/ 2147483647 w 45"/>
              <a:gd name="T27" fmla="*/ 2147483647 h 31"/>
              <a:gd name="T28" fmla="*/ 2147483647 w 45"/>
              <a:gd name="T29" fmla="*/ 2147483647 h 31"/>
              <a:gd name="T30" fmla="*/ 2147483647 w 45"/>
              <a:gd name="T31" fmla="*/ 2147483647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5"/>
              <a:gd name="T49" fmla="*/ 0 h 31"/>
              <a:gd name="T50" fmla="*/ 45 w 45"/>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5" h="31">
                <a:moveTo>
                  <a:pt x="24" y="16"/>
                </a:moveTo>
                <a:lnTo>
                  <a:pt x="27" y="15"/>
                </a:lnTo>
                <a:lnTo>
                  <a:pt x="33" y="14"/>
                </a:lnTo>
                <a:lnTo>
                  <a:pt x="45" y="0"/>
                </a:lnTo>
                <a:lnTo>
                  <a:pt x="39" y="6"/>
                </a:lnTo>
                <a:lnTo>
                  <a:pt x="32" y="7"/>
                </a:lnTo>
                <a:lnTo>
                  <a:pt x="29" y="9"/>
                </a:lnTo>
                <a:lnTo>
                  <a:pt x="24" y="10"/>
                </a:lnTo>
                <a:lnTo>
                  <a:pt x="18" y="18"/>
                </a:lnTo>
                <a:lnTo>
                  <a:pt x="11" y="22"/>
                </a:lnTo>
                <a:lnTo>
                  <a:pt x="5" y="25"/>
                </a:lnTo>
                <a:lnTo>
                  <a:pt x="0" y="31"/>
                </a:lnTo>
                <a:lnTo>
                  <a:pt x="5" y="26"/>
                </a:lnTo>
                <a:lnTo>
                  <a:pt x="11" y="23"/>
                </a:lnTo>
                <a:lnTo>
                  <a:pt x="18" y="20"/>
                </a:lnTo>
                <a:lnTo>
                  <a:pt x="24" y="1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0" name="Freeform 684"/>
          <p:cNvSpPr>
            <a:spLocks/>
          </p:cNvSpPr>
          <p:nvPr/>
        </p:nvSpPr>
        <p:spPr bwMode="auto">
          <a:xfrm>
            <a:off x="300038" y="2716213"/>
            <a:ext cx="6350" cy="4762"/>
          </a:xfrm>
          <a:custGeom>
            <a:avLst/>
            <a:gdLst>
              <a:gd name="T0" fmla="*/ 2147483647 w 12"/>
              <a:gd name="T1" fmla="*/ 2147483647 h 8"/>
              <a:gd name="T2" fmla="*/ 2147483647 w 12"/>
              <a:gd name="T3" fmla="*/ 0 h 8"/>
              <a:gd name="T4" fmla="*/ 2147483647 w 12"/>
              <a:gd name="T5" fmla="*/ 2147483647 h 8"/>
              <a:gd name="T6" fmla="*/ 0 w 12"/>
              <a:gd name="T7" fmla="*/ 2147483647 h 8"/>
              <a:gd name="T8" fmla="*/ 2147483647 w 12"/>
              <a:gd name="T9" fmla="*/ 2147483647 h 8"/>
              <a:gd name="T10" fmla="*/ 2147483647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12" y="1"/>
                </a:moveTo>
                <a:lnTo>
                  <a:pt x="12" y="0"/>
                </a:lnTo>
                <a:lnTo>
                  <a:pt x="6" y="3"/>
                </a:lnTo>
                <a:lnTo>
                  <a:pt x="0" y="7"/>
                </a:lnTo>
                <a:lnTo>
                  <a:pt x="6" y="8"/>
                </a:lnTo>
                <a:lnTo>
                  <a:pt x="12"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1" name="Freeform 685"/>
          <p:cNvSpPr>
            <a:spLocks/>
          </p:cNvSpPr>
          <p:nvPr/>
        </p:nvSpPr>
        <p:spPr bwMode="auto">
          <a:xfrm>
            <a:off x="307975" y="2714625"/>
            <a:ext cx="4763" cy="1588"/>
          </a:xfrm>
          <a:custGeom>
            <a:avLst/>
            <a:gdLst>
              <a:gd name="T0" fmla="*/ 2147483647 w 13"/>
              <a:gd name="T1" fmla="*/ 2147483647 h 4"/>
              <a:gd name="T2" fmla="*/ 2147483647 w 13"/>
              <a:gd name="T3" fmla="*/ 0 h 4"/>
              <a:gd name="T4" fmla="*/ 2147483647 w 13"/>
              <a:gd name="T5" fmla="*/ 0 h 4"/>
              <a:gd name="T6" fmla="*/ 0 w 13"/>
              <a:gd name="T7" fmla="*/ 2147483647 h 4"/>
              <a:gd name="T8" fmla="*/ 2147483647 w 13"/>
              <a:gd name="T9" fmla="*/ 2147483647 h 4"/>
              <a:gd name="T10" fmla="*/ 2147483647 w 13"/>
              <a:gd name="T11" fmla="*/ 2147483647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11" y="1"/>
                </a:moveTo>
                <a:lnTo>
                  <a:pt x="13" y="0"/>
                </a:lnTo>
                <a:lnTo>
                  <a:pt x="5" y="0"/>
                </a:lnTo>
                <a:lnTo>
                  <a:pt x="0" y="4"/>
                </a:lnTo>
                <a:lnTo>
                  <a:pt x="5" y="2"/>
                </a:lnTo>
                <a:lnTo>
                  <a:pt x="11"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2" name="Freeform 686"/>
          <p:cNvSpPr>
            <a:spLocks/>
          </p:cNvSpPr>
          <p:nvPr/>
        </p:nvSpPr>
        <p:spPr bwMode="auto">
          <a:xfrm>
            <a:off x="312738" y="2720975"/>
            <a:ext cx="9525" cy="6350"/>
          </a:xfrm>
          <a:custGeom>
            <a:avLst/>
            <a:gdLst>
              <a:gd name="T0" fmla="*/ 2147483647 w 20"/>
              <a:gd name="T1" fmla="*/ 2147483647 h 15"/>
              <a:gd name="T2" fmla="*/ 2147483647 w 20"/>
              <a:gd name="T3" fmla="*/ 0 h 15"/>
              <a:gd name="T4" fmla="*/ 2147483647 w 20"/>
              <a:gd name="T5" fmla="*/ 2147483647 h 15"/>
              <a:gd name="T6" fmla="*/ 2147483647 w 20"/>
              <a:gd name="T7" fmla="*/ 2147483647 h 15"/>
              <a:gd name="T8" fmla="*/ 0 w 20"/>
              <a:gd name="T9" fmla="*/ 2147483647 h 15"/>
              <a:gd name="T10" fmla="*/ 2147483647 w 20"/>
              <a:gd name="T11" fmla="*/ 2147483647 h 15"/>
              <a:gd name="T12" fmla="*/ 2147483647 w 20"/>
              <a:gd name="T13" fmla="*/ 2147483647 h 15"/>
              <a:gd name="T14" fmla="*/ 2147483647 w 20"/>
              <a:gd name="T15" fmla="*/ 2147483647 h 15"/>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5"/>
              <a:gd name="T26" fmla="*/ 20 w 20"/>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5">
                <a:moveTo>
                  <a:pt x="20" y="2"/>
                </a:moveTo>
                <a:lnTo>
                  <a:pt x="18" y="0"/>
                </a:lnTo>
                <a:lnTo>
                  <a:pt x="13" y="4"/>
                </a:lnTo>
                <a:lnTo>
                  <a:pt x="7" y="12"/>
                </a:lnTo>
                <a:lnTo>
                  <a:pt x="0" y="15"/>
                </a:lnTo>
                <a:lnTo>
                  <a:pt x="7" y="14"/>
                </a:lnTo>
                <a:lnTo>
                  <a:pt x="13" y="8"/>
                </a:lnTo>
                <a:lnTo>
                  <a:pt x="2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3" name="Freeform 687"/>
          <p:cNvSpPr>
            <a:spLocks/>
          </p:cNvSpPr>
          <p:nvPr/>
        </p:nvSpPr>
        <p:spPr bwMode="auto">
          <a:xfrm>
            <a:off x="312738" y="2727325"/>
            <a:ext cx="6350" cy="4763"/>
          </a:xfrm>
          <a:custGeom>
            <a:avLst/>
            <a:gdLst>
              <a:gd name="T0" fmla="*/ 2147483647 w 11"/>
              <a:gd name="T1" fmla="*/ 0 h 9"/>
              <a:gd name="T2" fmla="*/ 2147483647 w 11"/>
              <a:gd name="T3" fmla="*/ 2147483647 h 9"/>
              <a:gd name="T4" fmla="*/ 0 w 11"/>
              <a:gd name="T5" fmla="*/ 2147483647 h 9"/>
              <a:gd name="T6" fmla="*/ 2147483647 w 11"/>
              <a:gd name="T7" fmla="*/ 2147483647 h 9"/>
              <a:gd name="T8" fmla="*/ 2147483647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11" y="0"/>
                </a:moveTo>
                <a:lnTo>
                  <a:pt x="5" y="5"/>
                </a:lnTo>
                <a:lnTo>
                  <a:pt x="0" y="9"/>
                </a:lnTo>
                <a:lnTo>
                  <a:pt x="5" y="7"/>
                </a:lnTo>
                <a:lnTo>
                  <a:pt x="1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4" name="Freeform 688"/>
          <p:cNvSpPr>
            <a:spLocks/>
          </p:cNvSpPr>
          <p:nvPr/>
        </p:nvSpPr>
        <p:spPr bwMode="auto">
          <a:xfrm>
            <a:off x="315913" y="2544763"/>
            <a:ext cx="46037" cy="20637"/>
          </a:xfrm>
          <a:custGeom>
            <a:avLst/>
            <a:gdLst>
              <a:gd name="T0" fmla="*/ 2147483647 w 97"/>
              <a:gd name="T1" fmla="*/ 2147483647 h 45"/>
              <a:gd name="T2" fmla="*/ 2147483647 w 97"/>
              <a:gd name="T3" fmla="*/ 2147483647 h 45"/>
              <a:gd name="T4" fmla="*/ 2147483647 w 97"/>
              <a:gd name="T5" fmla="*/ 2147483647 h 45"/>
              <a:gd name="T6" fmla="*/ 2147483647 w 97"/>
              <a:gd name="T7" fmla="*/ 2147483647 h 45"/>
              <a:gd name="T8" fmla="*/ 2147483647 w 97"/>
              <a:gd name="T9" fmla="*/ 2147483647 h 45"/>
              <a:gd name="T10" fmla="*/ 2147483647 w 97"/>
              <a:gd name="T11" fmla="*/ 2147483647 h 45"/>
              <a:gd name="T12" fmla="*/ 2147483647 w 97"/>
              <a:gd name="T13" fmla="*/ 2147483647 h 45"/>
              <a:gd name="T14" fmla="*/ 2147483647 w 97"/>
              <a:gd name="T15" fmla="*/ 2147483647 h 45"/>
              <a:gd name="T16" fmla="*/ 2147483647 w 97"/>
              <a:gd name="T17" fmla="*/ 2147483647 h 45"/>
              <a:gd name="T18" fmla="*/ 2147483647 w 97"/>
              <a:gd name="T19" fmla="*/ 2147483647 h 45"/>
              <a:gd name="T20" fmla="*/ 2147483647 w 97"/>
              <a:gd name="T21" fmla="*/ 2147483647 h 45"/>
              <a:gd name="T22" fmla="*/ 2147483647 w 97"/>
              <a:gd name="T23" fmla="*/ 2147483647 h 45"/>
              <a:gd name="T24" fmla="*/ 2147483647 w 97"/>
              <a:gd name="T25" fmla="*/ 2147483647 h 45"/>
              <a:gd name="T26" fmla="*/ 2147483647 w 97"/>
              <a:gd name="T27" fmla="*/ 2147483647 h 45"/>
              <a:gd name="T28" fmla="*/ 2147483647 w 97"/>
              <a:gd name="T29" fmla="*/ 2147483647 h 45"/>
              <a:gd name="T30" fmla="*/ 2147483647 w 97"/>
              <a:gd name="T31" fmla="*/ 2147483647 h 45"/>
              <a:gd name="T32" fmla="*/ 2147483647 w 97"/>
              <a:gd name="T33" fmla="*/ 2147483647 h 45"/>
              <a:gd name="T34" fmla="*/ 2147483647 w 97"/>
              <a:gd name="T35" fmla="*/ 2147483647 h 45"/>
              <a:gd name="T36" fmla="*/ 2147483647 w 97"/>
              <a:gd name="T37" fmla="*/ 2147483647 h 45"/>
              <a:gd name="T38" fmla="*/ 2147483647 w 97"/>
              <a:gd name="T39" fmla="*/ 2147483647 h 45"/>
              <a:gd name="T40" fmla="*/ 2147483647 w 97"/>
              <a:gd name="T41" fmla="*/ 0 h 45"/>
              <a:gd name="T42" fmla="*/ 2147483647 w 97"/>
              <a:gd name="T43" fmla="*/ 0 h 45"/>
              <a:gd name="T44" fmla="*/ 2147483647 w 97"/>
              <a:gd name="T45" fmla="*/ 2147483647 h 45"/>
              <a:gd name="T46" fmla="*/ 2147483647 w 97"/>
              <a:gd name="T47" fmla="*/ 0 h 45"/>
              <a:gd name="T48" fmla="*/ 2147483647 w 97"/>
              <a:gd name="T49" fmla="*/ 2147483647 h 45"/>
              <a:gd name="T50" fmla="*/ 2147483647 w 97"/>
              <a:gd name="T51" fmla="*/ 2147483647 h 45"/>
              <a:gd name="T52" fmla="*/ 2147483647 w 97"/>
              <a:gd name="T53" fmla="*/ 2147483647 h 45"/>
              <a:gd name="T54" fmla="*/ 2147483647 w 97"/>
              <a:gd name="T55" fmla="*/ 2147483647 h 45"/>
              <a:gd name="T56" fmla="*/ 2147483647 w 97"/>
              <a:gd name="T57" fmla="*/ 2147483647 h 45"/>
              <a:gd name="T58" fmla="*/ 2147483647 w 97"/>
              <a:gd name="T59" fmla="*/ 2147483647 h 45"/>
              <a:gd name="T60" fmla="*/ 2147483647 w 97"/>
              <a:gd name="T61" fmla="*/ 2147483647 h 45"/>
              <a:gd name="T62" fmla="*/ 2147483647 w 97"/>
              <a:gd name="T63" fmla="*/ 2147483647 h 45"/>
              <a:gd name="T64" fmla="*/ 2147483647 w 97"/>
              <a:gd name="T65" fmla="*/ 2147483647 h 45"/>
              <a:gd name="T66" fmla="*/ 2147483647 w 97"/>
              <a:gd name="T67" fmla="*/ 2147483647 h 45"/>
              <a:gd name="T68" fmla="*/ 0 w 97"/>
              <a:gd name="T69" fmla="*/ 2147483647 h 45"/>
              <a:gd name="T70" fmla="*/ 2147483647 w 97"/>
              <a:gd name="T71" fmla="*/ 2147483647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7"/>
              <a:gd name="T109" fmla="*/ 0 h 45"/>
              <a:gd name="T110" fmla="*/ 97 w 97"/>
              <a:gd name="T111" fmla="*/ 45 h 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7" h="45">
                <a:moveTo>
                  <a:pt x="1" y="27"/>
                </a:moveTo>
                <a:lnTo>
                  <a:pt x="8" y="27"/>
                </a:lnTo>
                <a:lnTo>
                  <a:pt x="7" y="28"/>
                </a:lnTo>
                <a:lnTo>
                  <a:pt x="13" y="35"/>
                </a:lnTo>
                <a:lnTo>
                  <a:pt x="19" y="37"/>
                </a:lnTo>
                <a:lnTo>
                  <a:pt x="26" y="39"/>
                </a:lnTo>
                <a:lnTo>
                  <a:pt x="31" y="45"/>
                </a:lnTo>
                <a:lnTo>
                  <a:pt x="34" y="39"/>
                </a:lnTo>
                <a:lnTo>
                  <a:pt x="39" y="39"/>
                </a:lnTo>
                <a:lnTo>
                  <a:pt x="46" y="37"/>
                </a:lnTo>
                <a:lnTo>
                  <a:pt x="51" y="36"/>
                </a:lnTo>
                <a:lnTo>
                  <a:pt x="58" y="35"/>
                </a:lnTo>
                <a:lnTo>
                  <a:pt x="65" y="35"/>
                </a:lnTo>
                <a:lnTo>
                  <a:pt x="70" y="34"/>
                </a:lnTo>
                <a:lnTo>
                  <a:pt x="77" y="27"/>
                </a:lnTo>
                <a:lnTo>
                  <a:pt x="80" y="21"/>
                </a:lnTo>
                <a:lnTo>
                  <a:pt x="87" y="16"/>
                </a:lnTo>
                <a:lnTo>
                  <a:pt x="93" y="10"/>
                </a:lnTo>
                <a:lnTo>
                  <a:pt x="97" y="3"/>
                </a:lnTo>
                <a:lnTo>
                  <a:pt x="91" y="3"/>
                </a:lnTo>
                <a:lnTo>
                  <a:pt x="85" y="0"/>
                </a:lnTo>
                <a:lnTo>
                  <a:pt x="78" y="0"/>
                </a:lnTo>
                <a:lnTo>
                  <a:pt x="72" y="1"/>
                </a:lnTo>
                <a:lnTo>
                  <a:pt x="66" y="0"/>
                </a:lnTo>
                <a:lnTo>
                  <a:pt x="60" y="2"/>
                </a:lnTo>
                <a:lnTo>
                  <a:pt x="53" y="4"/>
                </a:lnTo>
                <a:lnTo>
                  <a:pt x="47" y="5"/>
                </a:lnTo>
                <a:lnTo>
                  <a:pt x="41" y="8"/>
                </a:lnTo>
                <a:lnTo>
                  <a:pt x="35" y="12"/>
                </a:lnTo>
                <a:lnTo>
                  <a:pt x="29" y="11"/>
                </a:lnTo>
                <a:lnTo>
                  <a:pt x="22" y="11"/>
                </a:lnTo>
                <a:lnTo>
                  <a:pt x="15" y="11"/>
                </a:lnTo>
                <a:lnTo>
                  <a:pt x="10" y="11"/>
                </a:lnTo>
                <a:lnTo>
                  <a:pt x="3" y="13"/>
                </a:lnTo>
                <a:lnTo>
                  <a:pt x="0" y="20"/>
                </a:lnTo>
                <a:lnTo>
                  <a:pt x="1" y="2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5" name="Freeform 689"/>
          <p:cNvSpPr>
            <a:spLocks/>
          </p:cNvSpPr>
          <p:nvPr/>
        </p:nvSpPr>
        <p:spPr bwMode="auto">
          <a:xfrm>
            <a:off x="404813" y="2598738"/>
            <a:ext cx="17462" cy="6350"/>
          </a:xfrm>
          <a:custGeom>
            <a:avLst/>
            <a:gdLst>
              <a:gd name="T0" fmla="*/ 2147483647 w 37"/>
              <a:gd name="T1" fmla="*/ 2147483647 h 18"/>
              <a:gd name="T2" fmla="*/ 0 w 37"/>
              <a:gd name="T3" fmla="*/ 2147483647 h 18"/>
              <a:gd name="T4" fmla="*/ 2147483647 w 37"/>
              <a:gd name="T5" fmla="*/ 2147483647 h 18"/>
              <a:gd name="T6" fmla="*/ 2147483647 w 37"/>
              <a:gd name="T7" fmla="*/ 2147483647 h 18"/>
              <a:gd name="T8" fmla="*/ 2147483647 w 37"/>
              <a:gd name="T9" fmla="*/ 2147483647 h 18"/>
              <a:gd name="T10" fmla="*/ 2147483647 w 37"/>
              <a:gd name="T11" fmla="*/ 2147483647 h 18"/>
              <a:gd name="T12" fmla="*/ 2147483647 w 37"/>
              <a:gd name="T13" fmla="*/ 2147483647 h 18"/>
              <a:gd name="T14" fmla="*/ 2147483647 w 37"/>
              <a:gd name="T15" fmla="*/ 0 h 18"/>
              <a:gd name="T16" fmla="*/ 2147483647 w 37"/>
              <a:gd name="T17" fmla="*/ 2147483647 h 18"/>
              <a:gd name="T18" fmla="*/ 2147483647 w 37"/>
              <a:gd name="T19" fmla="*/ 2147483647 h 18"/>
              <a:gd name="T20" fmla="*/ 2147483647 w 37"/>
              <a:gd name="T21" fmla="*/ 2147483647 h 18"/>
              <a:gd name="T22" fmla="*/ 2147483647 w 37"/>
              <a:gd name="T23" fmla="*/ 2147483647 h 18"/>
              <a:gd name="T24" fmla="*/ 2147483647 w 37"/>
              <a:gd name="T25" fmla="*/ 2147483647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18"/>
              <a:gd name="T41" fmla="*/ 37 w 37"/>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18">
                <a:moveTo>
                  <a:pt x="5" y="11"/>
                </a:moveTo>
                <a:lnTo>
                  <a:pt x="0" y="18"/>
                </a:lnTo>
                <a:lnTo>
                  <a:pt x="6" y="18"/>
                </a:lnTo>
                <a:lnTo>
                  <a:pt x="12" y="16"/>
                </a:lnTo>
                <a:lnTo>
                  <a:pt x="19" y="11"/>
                </a:lnTo>
                <a:lnTo>
                  <a:pt x="25" y="8"/>
                </a:lnTo>
                <a:lnTo>
                  <a:pt x="31" y="4"/>
                </a:lnTo>
                <a:lnTo>
                  <a:pt x="37" y="0"/>
                </a:lnTo>
                <a:lnTo>
                  <a:pt x="31" y="2"/>
                </a:lnTo>
                <a:lnTo>
                  <a:pt x="25" y="4"/>
                </a:lnTo>
                <a:lnTo>
                  <a:pt x="19" y="6"/>
                </a:lnTo>
                <a:lnTo>
                  <a:pt x="12" y="8"/>
                </a:lnTo>
                <a:lnTo>
                  <a:pt x="5" y="1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6" name="Freeform 690"/>
          <p:cNvSpPr>
            <a:spLocks/>
          </p:cNvSpPr>
          <p:nvPr/>
        </p:nvSpPr>
        <p:spPr bwMode="auto">
          <a:xfrm>
            <a:off x="420688" y="2686050"/>
            <a:ext cx="3175" cy="3175"/>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3"/>
                </a:moveTo>
                <a:lnTo>
                  <a:pt x="6" y="0"/>
                </a:lnTo>
                <a:lnTo>
                  <a:pt x="0" y="6"/>
                </a:lnTo>
                <a:lnTo>
                  <a:pt x="6"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7" name="Freeform 691"/>
          <p:cNvSpPr>
            <a:spLocks/>
          </p:cNvSpPr>
          <p:nvPr/>
        </p:nvSpPr>
        <p:spPr bwMode="auto">
          <a:xfrm>
            <a:off x="422275" y="2674938"/>
            <a:ext cx="6350" cy="1587"/>
          </a:xfrm>
          <a:custGeom>
            <a:avLst/>
            <a:gdLst>
              <a:gd name="T0" fmla="*/ 2147483647 w 13"/>
              <a:gd name="T1" fmla="*/ 0 h 5"/>
              <a:gd name="T2" fmla="*/ 0 w 13"/>
              <a:gd name="T3" fmla="*/ 2147483647 h 5"/>
              <a:gd name="T4" fmla="*/ 2147483647 w 13"/>
              <a:gd name="T5" fmla="*/ 2147483647 h 5"/>
              <a:gd name="T6" fmla="*/ 2147483647 w 13"/>
              <a:gd name="T7" fmla="*/ 0 h 5"/>
              <a:gd name="T8" fmla="*/ 2147483647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6" y="0"/>
                </a:moveTo>
                <a:lnTo>
                  <a:pt x="0" y="5"/>
                </a:lnTo>
                <a:lnTo>
                  <a:pt x="8" y="5"/>
                </a:lnTo>
                <a:lnTo>
                  <a:pt x="13" y="0"/>
                </a:lnTo>
                <a:lnTo>
                  <a:pt x="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8" name="Freeform 692"/>
          <p:cNvSpPr>
            <a:spLocks/>
          </p:cNvSpPr>
          <p:nvPr/>
        </p:nvSpPr>
        <p:spPr bwMode="auto">
          <a:xfrm>
            <a:off x="438150" y="2698750"/>
            <a:ext cx="4763" cy="4763"/>
          </a:xfrm>
          <a:custGeom>
            <a:avLst/>
            <a:gdLst>
              <a:gd name="T0" fmla="*/ 2147483647 w 13"/>
              <a:gd name="T1" fmla="*/ 0 h 11"/>
              <a:gd name="T2" fmla="*/ 2147483647 w 13"/>
              <a:gd name="T3" fmla="*/ 0 h 11"/>
              <a:gd name="T4" fmla="*/ 2147483647 w 13"/>
              <a:gd name="T5" fmla="*/ 2147483647 h 11"/>
              <a:gd name="T6" fmla="*/ 0 w 13"/>
              <a:gd name="T7" fmla="*/ 2147483647 h 11"/>
              <a:gd name="T8" fmla="*/ 2147483647 w 13"/>
              <a:gd name="T9" fmla="*/ 2147483647 h 11"/>
              <a:gd name="T10" fmla="*/ 2147483647 w 13"/>
              <a:gd name="T11" fmla="*/ 0 h 11"/>
              <a:gd name="T12" fmla="*/ 0 60000 65536"/>
              <a:gd name="T13" fmla="*/ 0 60000 65536"/>
              <a:gd name="T14" fmla="*/ 0 60000 65536"/>
              <a:gd name="T15" fmla="*/ 0 60000 65536"/>
              <a:gd name="T16" fmla="*/ 0 60000 65536"/>
              <a:gd name="T17" fmla="*/ 0 60000 65536"/>
              <a:gd name="T18" fmla="*/ 0 w 13"/>
              <a:gd name="T19" fmla="*/ 0 h 11"/>
              <a:gd name="T20" fmla="*/ 13 w 1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3" h="11">
                <a:moveTo>
                  <a:pt x="13" y="0"/>
                </a:moveTo>
                <a:lnTo>
                  <a:pt x="11" y="0"/>
                </a:lnTo>
                <a:lnTo>
                  <a:pt x="3" y="4"/>
                </a:lnTo>
                <a:lnTo>
                  <a:pt x="0" y="11"/>
                </a:lnTo>
                <a:lnTo>
                  <a:pt x="7" y="6"/>
                </a:lnTo>
                <a:lnTo>
                  <a:pt x="1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499" name="Freeform 693"/>
          <p:cNvSpPr>
            <a:spLocks/>
          </p:cNvSpPr>
          <p:nvPr/>
        </p:nvSpPr>
        <p:spPr bwMode="auto">
          <a:xfrm>
            <a:off x="481013" y="2674938"/>
            <a:ext cx="14287" cy="6350"/>
          </a:xfrm>
          <a:custGeom>
            <a:avLst/>
            <a:gdLst>
              <a:gd name="T0" fmla="*/ 2147483647 w 31"/>
              <a:gd name="T1" fmla="*/ 2147483647 h 16"/>
              <a:gd name="T2" fmla="*/ 2147483647 w 31"/>
              <a:gd name="T3" fmla="*/ 0 h 16"/>
              <a:gd name="T4" fmla="*/ 2147483647 w 31"/>
              <a:gd name="T5" fmla="*/ 2147483647 h 16"/>
              <a:gd name="T6" fmla="*/ 2147483647 w 31"/>
              <a:gd name="T7" fmla="*/ 2147483647 h 16"/>
              <a:gd name="T8" fmla="*/ 0 w 31"/>
              <a:gd name="T9" fmla="*/ 2147483647 h 16"/>
              <a:gd name="T10" fmla="*/ 2147483647 w 31"/>
              <a:gd name="T11" fmla="*/ 2147483647 h 16"/>
              <a:gd name="T12" fmla="*/ 2147483647 w 31"/>
              <a:gd name="T13" fmla="*/ 2147483647 h 16"/>
              <a:gd name="T14" fmla="*/ 2147483647 w 31"/>
              <a:gd name="T15" fmla="*/ 2147483647 h 16"/>
              <a:gd name="T16" fmla="*/ 2147483647 w 31"/>
              <a:gd name="T17" fmla="*/ 2147483647 h 16"/>
              <a:gd name="T18" fmla="*/ 2147483647 w 31"/>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16"/>
              <a:gd name="T32" fmla="*/ 31 w 31"/>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16">
                <a:moveTo>
                  <a:pt x="31" y="1"/>
                </a:moveTo>
                <a:lnTo>
                  <a:pt x="25" y="0"/>
                </a:lnTo>
                <a:lnTo>
                  <a:pt x="19" y="3"/>
                </a:lnTo>
                <a:lnTo>
                  <a:pt x="7" y="8"/>
                </a:lnTo>
                <a:lnTo>
                  <a:pt x="0" y="16"/>
                </a:lnTo>
                <a:lnTo>
                  <a:pt x="7" y="13"/>
                </a:lnTo>
                <a:lnTo>
                  <a:pt x="13" y="9"/>
                </a:lnTo>
                <a:lnTo>
                  <a:pt x="19" y="8"/>
                </a:lnTo>
                <a:lnTo>
                  <a:pt x="25" y="5"/>
                </a:lnTo>
                <a:lnTo>
                  <a:pt x="31"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0" name="Freeform 694"/>
          <p:cNvSpPr>
            <a:spLocks/>
          </p:cNvSpPr>
          <p:nvPr/>
        </p:nvSpPr>
        <p:spPr bwMode="auto">
          <a:xfrm>
            <a:off x="495300" y="2674938"/>
            <a:ext cx="9525" cy="3175"/>
          </a:xfrm>
          <a:custGeom>
            <a:avLst/>
            <a:gdLst>
              <a:gd name="T0" fmla="*/ 2147483647 w 19"/>
              <a:gd name="T1" fmla="*/ 0 h 8"/>
              <a:gd name="T2" fmla="*/ 2147483647 w 19"/>
              <a:gd name="T3" fmla="*/ 0 h 8"/>
              <a:gd name="T4" fmla="*/ 2147483647 w 19"/>
              <a:gd name="T5" fmla="*/ 2147483647 h 8"/>
              <a:gd name="T6" fmla="*/ 0 w 19"/>
              <a:gd name="T7" fmla="*/ 2147483647 h 8"/>
              <a:gd name="T8" fmla="*/ 2147483647 w 19"/>
              <a:gd name="T9" fmla="*/ 2147483647 h 8"/>
              <a:gd name="T10" fmla="*/ 2147483647 w 19"/>
              <a:gd name="T11" fmla="*/ 2147483647 h 8"/>
              <a:gd name="T12" fmla="*/ 2147483647 w 19"/>
              <a:gd name="T13" fmla="*/ 0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19" y="0"/>
                </a:moveTo>
                <a:lnTo>
                  <a:pt x="12" y="0"/>
                </a:lnTo>
                <a:lnTo>
                  <a:pt x="7" y="1"/>
                </a:lnTo>
                <a:lnTo>
                  <a:pt x="0" y="7"/>
                </a:lnTo>
                <a:lnTo>
                  <a:pt x="7" y="8"/>
                </a:lnTo>
                <a:lnTo>
                  <a:pt x="13" y="5"/>
                </a:lnTo>
                <a:lnTo>
                  <a:pt x="19"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1" name="Freeform 695"/>
          <p:cNvSpPr>
            <a:spLocks/>
          </p:cNvSpPr>
          <p:nvPr/>
        </p:nvSpPr>
        <p:spPr bwMode="auto">
          <a:xfrm>
            <a:off x="501650" y="2676525"/>
            <a:ext cx="6350" cy="1588"/>
          </a:xfrm>
          <a:custGeom>
            <a:avLst/>
            <a:gdLst>
              <a:gd name="T0" fmla="*/ 2147483647 w 12"/>
              <a:gd name="T1" fmla="*/ 0 h 5"/>
              <a:gd name="T2" fmla="*/ 2147483647 w 12"/>
              <a:gd name="T3" fmla="*/ 0 h 5"/>
              <a:gd name="T4" fmla="*/ 0 w 12"/>
              <a:gd name="T5" fmla="*/ 2147483647 h 5"/>
              <a:gd name="T6" fmla="*/ 2147483647 w 12"/>
              <a:gd name="T7" fmla="*/ 2147483647 h 5"/>
              <a:gd name="T8" fmla="*/ 2147483647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12" y="0"/>
                </a:moveTo>
                <a:lnTo>
                  <a:pt x="6" y="0"/>
                </a:lnTo>
                <a:lnTo>
                  <a:pt x="0" y="5"/>
                </a:lnTo>
                <a:lnTo>
                  <a:pt x="5" y="4"/>
                </a:lnTo>
                <a:lnTo>
                  <a:pt x="1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2" name="Freeform 696"/>
          <p:cNvSpPr>
            <a:spLocks/>
          </p:cNvSpPr>
          <p:nvPr/>
        </p:nvSpPr>
        <p:spPr bwMode="auto">
          <a:xfrm>
            <a:off x="508000" y="2627313"/>
            <a:ext cx="80963" cy="41275"/>
          </a:xfrm>
          <a:custGeom>
            <a:avLst/>
            <a:gdLst>
              <a:gd name="T0" fmla="*/ 2147483647 w 172"/>
              <a:gd name="T1" fmla="*/ 2147483647 h 92"/>
              <a:gd name="T2" fmla="*/ 2147483647 w 172"/>
              <a:gd name="T3" fmla="*/ 2147483647 h 92"/>
              <a:gd name="T4" fmla="*/ 2147483647 w 172"/>
              <a:gd name="T5" fmla="*/ 2147483647 h 92"/>
              <a:gd name="T6" fmla="*/ 2147483647 w 172"/>
              <a:gd name="T7" fmla="*/ 2147483647 h 92"/>
              <a:gd name="T8" fmla="*/ 2147483647 w 172"/>
              <a:gd name="T9" fmla="*/ 2147483647 h 92"/>
              <a:gd name="T10" fmla="*/ 2147483647 w 172"/>
              <a:gd name="T11" fmla="*/ 2147483647 h 92"/>
              <a:gd name="T12" fmla="*/ 2147483647 w 172"/>
              <a:gd name="T13" fmla="*/ 2147483647 h 92"/>
              <a:gd name="T14" fmla="*/ 2147483647 w 172"/>
              <a:gd name="T15" fmla="*/ 2147483647 h 92"/>
              <a:gd name="T16" fmla="*/ 2147483647 w 172"/>
              <a:gd name="T17" fmla="*/ 2147483647 h 92"/>
              <a:gd name="T18" fmla="*/ 2147483647 w 172"/>
              <a:gd name="T19" fmla="*/ 2147483647 h 92"/>
              <a:gd name="T20" fmla="*/ 2147483647 w 172"/>
              <a:gd name="T21" fmla="*/ 2147483647 h 92"/>
              <a:gd name="T22" fmla="*/ 2147483647 w 172"/>
              <a:gd name="T23" fmla="*/ 2147483647 h 92"/>
              <a:gd name="T24" fmla="*/ 2147483647 w 172"/>
              <a:gd name="T25" fmla="*/ 2147483647 h 92"/>
              <a:gd name="T26" fmla="*/ 2147483647 w 172"/>
              <a:gd name="T27" fmla="*/ 2147483647 h 92"/>
              <a:gd name="T28" fmla="*/ 2147483647 w 172"/>
              <a:gd name="T29" fmla="*/ 2147483647 h 92"/>
              <a:gd name="T30" fmla="*/ 2147483647 w 172"/>
              <a:gd name="T31" fmla="*/ 2147483647 h 92"/>
              <a:gd name="T32" fmla="*/ 2147483647 w 172"/>
              <a:gd name="T33" fmla="*/ 2147483647 h 92"/>
              <a:gd name="T34" fmla="*/ 2147483647 w 172"/>
              <a:gd name="T35" fmla="*/ 2147483647 h 92"/>
              <a:gd name="T36" fmla="*/ 2147483647 w 172"/>
              <a:gd name="T37" fmla="*/ 2147483647 h 92"/>
              <a:gd name="T38" fmla="*/ 2147483647 w 172"/>
              <a:gd name="T39" fmla="*/ 2147483647 h 92"/>
              <a:gd name="T40" fmla="*/ 2147483647 w 172"/>
              <a:gd name="T41" fmla="*/ 2147483647 h 92"/>
              <a:gd name="T42" fmla="*/ 2147483647 w 172"/>
              <a:gd name="T43" fmla="*/ 2147483647 h 92"/>
              <a:gd name="T44" fmla="*/ 2147483647 w 172"/>
              <a:gd name="T45" fmla="*/ 2147483647 h 92"/>
              <a:gd name="T46" fmla="*/ 2147483647 w 172"/>
              <a:gd name="T47" fmla="*/ 2147483647 h 92"/>
              <a:gd name="T48" fmla="*/ 2147483647 w 172"/>
              <a:gd name="T49" fmla="*/ 2147483647 h 92"/>
              <a:gd name="T50" fmla="*/ 2147483647 w 172"/>
              <a:gd name="T51" fmla="*/ 2147483647 h 92"/>
              <a:gd name="T52" fmla="*/ 2147483647 w 172"/>
              <a:gd name="T53" fmla="*/ 2147483647 h 92"/>
              <a:gd name="T54" fmla="*/ 2147483647 w 172"/>
              <a:gd name="T55" fmla="*/ 2147483647 h 92"/>
              <a:gd name="T56" fmla="*/ 2147483647 w 172"/>
              <a:gd name="T57" fmla="*/ 2147483647 h 92"/>
              <a:gd name="T58" fmla="*/ 2147483647 w 172"/>
              <a:gd name="T59" fmla="*/ 2147483647 h 92"/>
              <a:gd name="T60" fmla="*/ 2147483647 w 172"/>
              <a:gd name="T61" fmla="*/ 2147483647 h 92"/>
              <a:gd name="T62" fmla="*/ 2147483647 w 172"/>
              <a:gd name="T63" fmla="*/ 2147483647 h 92"/>
              <a:gd name="T64" fmla="*/ 2147483647 w 172"/>
              <a:gd name="T65" fmla="*/ 2147483647 h 92"/>
              <a:gd name="T66" fmla="*/ 2147483647 w 172"/>
              <a:gd name="T67" fmla="*/ 2147483647 h 92"/>
              <a:gd name="T68" fmla="*/ 2147483647 w 172"/>
              <a:gd name="T69" fmla="*/ 2147483647 h 92"/>
              <a:gd name="T70" fmla="*/ 2147483647 w 172"/>
              <a:gd name="T71" fmla="*/ 2147483647 h 92"/>
              <a:gd name="T72" fmla="*/ 2147483647 w 172"/>
              <a:gd name="T73" fmla="*/ 2147483647 h 92"/>
              <a:gd name="T74" fmla="*/ 2147483647 w 172"/>
              <a:gd name="T75" fmla="*/ 2147483647 h 92"/>
              <a:gd name="T76" fmla="*/ 2147483647 w 172"/>
              <a:gd name="T77" fmla="*/ 2147483647 h 92"/>
              <a:gd name="T78" fmla="*/ 2147483647 w 172"/>
              <a:gd name="T79" fmla="*/ 2147483647 h 92"/>
              <a:gd name="T80" fmla="*/ 2147483647 w 172"/>
              <a:gd name="T81" fmla="*/ 2147483647 h 92"/>
              <a:gd name="T82" fmla="*/ 2147483647 w 172"/>
              <a:gd name="T83" fmla="*/ 2147483647 h 92"/>
              <a:gd name="T84" fmla="*/ 2147483647 w 172"/>
              <a:gd name="T85" fmla="*/ 2147483647 h 92"/>
              <a:gd name="T86" fmla="*/ 2147483647 w 172"/>
              <a:gd name="T87" fmla="*/ 2147483647 h 92"/>
              <a:gd name="T88" fmla="*/ 0 w 172"/>
              <a:gd name="T89" fmla="*/ 2147483647 h 92"/>
              <a:gd name="T90" fmla="*/ 2147483647 w 172"/>
              <a:gd name="T91" fmla="*/ 2147483647 h 92"/>
              <a:gd name="T92" fmla="*/ 2147483647 w 172"/>
              <a:gd name="T93" fmla="*/ 2147483647 h 92"/>
              <a:gd name="T94" fmla="*/ 2147483647 w 172"/>
              <a:gd name="T95" fmla="*/ 2147483647 h 92"/>
              <a:gd name="T96" fmla="*/ 2147483647 w 172"/>
              <a:gd name="T97" fmla="*/ 2147483647 h 92"/>
              <a:gd name="T98" fmla="*/ 2147483647 w 172"/>
              <a:gd name="T99" fmla="*/ 2147483647 h 92"/>
              <a:gd name="T100" fmla="*/ 2147483647 w 172"/>
              <a:gd name="T101" fmla="*/ 2147483647 h 92"/>
              <a:gd name="T102" fmla="*/ 2147483647 w 172"/>
              <a:gd name="T103" fmla="*/ 2147483647 h 92"/>
              <a:gd name="T104" fmla="*/ 2147483647 w 172"/>
              <a:gd name="T105" fmla="*/ 2147483647 h 92"/>
              <a:gd name="T106" fmla="*/ 2147483647 w 172"/>
              <a:gd name="T107" fmla="*/ 2147483647 h 92"/>
              <a:gd name="T108" fmla="*/ 2147483647 w 172"/>
              <a:gd name="T109" fmla="*/ 2147483647 h 92"/>
              <a:gd name="T110" fmla="*/ 2147483647 w 172"/>
              <a:gd name="T111" fmla="*/ 2147483647 h 92"/>
              <a:gd name="T112" fmla="*/ 2147483647 w 172"/>
              <a:gd name="T113" fmla="*/ 2147483647 h 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2"/>
              <a:gd name="T172" fmla="*/ 0 h 92"/>
              <a:gd name="T173" fmla="*/ 172 w 172"/>
              <a:gd name="T174" fmla="*/ 92 h 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2" h="92">
                <a:moveTo>
                  <a:pt x="23" y="80"/>
                </a:moveTo>
                <a:lnTo>
                  <a:pt x="16" y="82"/>
                </a:lnTo>
                <a:lnTo>
                  <a:pt x="11" y="86"/>
                </a:lnTo>
                <a:lnTo>
                  <a:pt x="4" y="89"/>
                </a:lnTo>
                <a:lnTo>
                  <a:pt x="11" y="92"/>
                </a:lnTo>
                <a:lnTo>
                  <a:pt x="18" y="89"/>
                </a:lnTo>
                <a:lnTo>
                  <a:pt x="23" y="86"/>
                </a:lnTo>
                <a:lnTo>
                  <a:pt x="29" y="85"/>
                </a:lnTo>
                <a:lnTo>
                  <a:pt x="36" y="80"/>
                </a:lnTo>
                <a:lnTo>
                  <a:pt x="42" y="78"/>
                </a:lnTo>
                <a:lnTo>
                  <a:pt x="48" y="74"/>
                </a:lnTo>
                <a:lnTo>
                  <a:pt x="42" y="70"/>
                </a:lnTo>
                <a:lnTo>
                  <a:pt x="48" y="69"/>
                </a:lnTo>
                <a:lnTo>
                  <a:pt x="54" y="68"/>
                </a:lnTo>
                <a:lnTo>
                  <a:pt x="60" y="64"/>
                </a:lnTo>
                <a:lnTo>
                  <a:pt x="67" y="63"/>
                </a:lnTo>
                <a:lnTo>
                  <a:pt x="70" y="62"/>
                </a:lnTo>
                <a:lnTo>
                  <a:pt x="76" y="60"/>
                </a:lnTo>
                <a:lnTo>
                  <a:pt x="82" y="56"/>
                </a:lnTo>
                <a:lnTo>
                  <a:pt x="88" y="59"/>
                </a:lnTo>
                <a:lnTo>
                  <a:pt x="95" y="56"/>
                </a:lnTo>
                <a:lnTo>
                  <a:pt x="93" y="49"/>
                </a:lnTo>
                <a:lnTo>
                  <a:pt x="106" y="49"/>
                </a:lnTo>
                <a:lnTo>
                  <a:pt x="112" y="52"/>
                </a:lnTo>
                <a:lnTo>
                  <a:pt x="119" y="52"/>
                </a:lnTo>
                <a:lnTo>
                  <a:pt x="125" y="47"/>
                </a:lnTo>
                <a:lnTo>
                  <a:pt x="125" y="41"/>
                </a:lnTo>
                <a:lnTo>
                  <a:pt x="117" y="39"/>
                </a:lnTo>
                <a:lnTo>
                  <a:pt x="112" y="41"/>
                </a:lnTo>
                <a:lnTo>
                  <a:pt x="118" y="38"/>
                </a:lnTo>
                <a:lnTo>
                  <a:pt x="125" y="37"/>
                </a:lnTo>
                <a:lnTo>
                  <a:pt x="131" y="39"/>
                </a:lnTo>
                <a:lnTo>
                  <a:pt x="137" y="41"/>
                </a:lnTo>
                <a:lnTo>
                  <a:pt x="143" y="43"/>
                </a:lnTo>
                <a:lnTo>
                  <a:pt x="149" y="38"/>
                </a:lnTo>
                <a:lnTo>
                  <a:pt x="156" y="35"/>
                </a:lnTo>
                <a:lnTo>
                  <a:pt x="162" y="31"/>
                </a:lnTo>
                <a:lnTo>
                  <a:pt x="168" y="29"/>
                </a:lnTo>
                <a:lnTo>
                  <a:pt x="162" y="27"/>
                </a:lnTo>
                <a:lnTo>
                  <a:pt x="156" y="29"/>
                </a:lnTo>
                <a:lnTo>
                  <a:pt x="159" y="21"/>
                </a:lnTo>
                <a:lnTo>
                  <a:pt x="165" y="16"/>
                </a:lnTo>
                <a:lnTo>
                  <a:pt x="171" y="14"/>
                </a:lnTo>
                <a:lnTo>
                  <a:pt x="172" y="8"/>
                </a:lnTo>
                <a:lnTo>
                  <a:pt x="166" y="6"/>
                </a:lnTo>
                <a:lnTo>
                  <a:pt x="160" y="9"/>
                </a:lnTo>
                <a:lnTo>
                  <a:pt x="153" y="13"/>
                </a:lnTo>
                <a:lnTo>
                  <a:pt x="147" y="13"/>
                </a:lnTo>
                <a:lnTo>
                  <a:pt x="141" y="20"/>
                </a:lnTo>
                <a:lnTo>
                  <a:pt x="145" y="13"/>
                </a:lnTo>
                <a:lnTo>
                  <a:pt x="151" y="9"/>
                </a:lnTo>
                <a:lnTo>
                  <a:pt x="145" y="5"/>
                </a:lnTo>
                <a:lnTo>
                  <a:pt x="139" y="0"/>
                </a:lnTo>
                <a:lnTo>
                  <a:pt x="138" y="7"/>
                </a:lnTo>
                <a:lnTo>
                  <a:pt x="132" y="9"/>
                </a:lnTo>
                <a:lnTo>
                  <a:pt x="126" y="16"/>
                </a:lnTo>
                <a:lnTo>
                  <a:pt x="120" y="13"/>
                </a:lnTo>
                <a:lnTo>
                  <a:pt x="114" y="14"/>
                </a:lnTo>
                <a:lnTo>
                  <a:pt x="114" y="21"/>
                </a:lnTo>
                <a:lnTo>
                  <a:pt x="109" y="17"/>
                </a:lnTo>
                <a:lnTo>
                  <a:pt x="102" y="23"/>
                </a:lnTo>
                <a:lnTo>
                  <a:pt x="108" y="16"/>
                </a:lnTo>
                <a:lnTo>
                  <a:pt x="110" y="9"/>
                </a:lnTo>
                <a:lnTo>
                  <a:pt x="105" y="8"/>
                </a:lnTo>
                <a:lnTo>
                  <a:pt x="99" y="9"/>
                </a:lnTo>
                <a:lnTo>
                  <a:pt x="92" y="13"/>
                </a:lnTo>
                <a:lnTo>
                  <a:pt x="86" y="17"/>
                </a:lnTo>
                <a:lnTo>
                  <a:pt x="92" y="24"/>
                </a:lnTo>
                <a:lnTo>
                  <a:pt x="86" y="25"/>
                </a:lnTo>
                <a:lnTo>
                  <a:pt x="80" y="27"/>
                </a:lnTo>
                <a:lnTo>
                  <a:pt x="83" y="35"/>
                </a:lnTo>
                <a:lnTo>
                  <a:pt x="77" y="31"/>
                </a:lnTo>
                <a:lnTo>
                  <a:pt x="71" y="39"/>
                </a:lnTo>
                <a:lnTo>
                  <a:pt x="66" y="46"/>
                </a:lnTo>
                <a:lnTo>
                  <a:pt x="64" y="52"/>
                </a:lnTo>
                <a:lnTo>
                  <a:pt x="62" y="46"/>
                </a:lnTo>
                <a:lnTo>
                  <a:pt x="66" y="38"/>
                </a:lnTo>
                <a:lnTo>
                  <a:pt x="70" y="31"/>
                </a:lnTo>
                <a:lnTo>
                  <a:pt x="66" y="25"/>
                </a:lnTo>
                <a:lnTo>
                  <a:pt x="59" y="27"/>
                </a:lnTo>
                <a:lnTo>
                  <a:pt x="53" y="28"/>
                </a:lnTo>
                <a:lnTo>
                  <a:pt x="47" y="31"/>
                </a:lnTo>
                <a:lnTo>
                  <a:pt x="41" y="33"/>
                </a:lnTo>
                <a:lnTo>
                  <a:pt x="34" y="35"/>
                </a:lnTo>
                <a:lnTo>
                  <a:pt x="28" y="38"/>
                </a:lnTo>
                <a:lnTo>
                  <a:pt x="22" y="41"/>
                </a:lnTo>
                <a:lnTo>
                  <a:pt x="9" y="52"/>
                </a:lnTo>
                <a:lnTo>
                  <a:pt x="12" y="59"/>
                </a:lnTo>
                <a:lnTo>
                  <a:pt x="7" y="65"/>
                </a:lnTo>
                <a:lnTo>
                  <a:pt x="0" y="72"/>
                </a:lnTo>
                <a:lnTo>
                  <a:pt x="3" y="78"/>
                </a:lnTo>
                <a:lnTo>
                  <a:pt x="10" y="78"/>
                </a:lnTo>
                <a:lnTo>
                  <a:pt x="16" y="76"/>
                </a:lnTo>
                <a:lnTo>
                  <a:pt x="22" y="70"/>
                </a:lnTo>
                <a:lnTo>
                  <a:pt x="28" y="65"/>
                </a:lnTo>
                <a:lnTo>
                  <a:pt x="22" y="65"/>
                </a:lnTo>
                <a:lnTo>
                  <a:pt x="16" y="68"/>
                </a:lnTo>
                <a:lnTo>
                  <a:pt x="10" y="70"/>
                </a:lnTo>
                <a:lnTo>
                  <a:pt x="16" y="64"/>
                </a:lnTo>
                <a:lnTo>
                  <a:pt x="22" y="63"/>
                </a:lnTo>
                <a:lnTo>
                  <a:pt x="28" y="63"/>
                </a:lnTo>
                <a:lnTo>
                  <a:pt x="34" y="65"/>
                </a:lnTo>
                <a:lnTo>
                  <a:pt x="28" y="69"/>
                </a:lnTo>
                <a:lnTo>
                  <a:pt x="22" y="72"/>
                </a:lnTo>
                <a:lnTo>
                  <a:pt x="28" y="71"/>
                </a:lnTo>
                <a:lnTo>
                  <a:pt x="34" y="69"/>
                </a:lnTo>
                <a:lnTo>
                  <a:pt x="41" y="65"/>
                </a:lnTo>
                <a:lnTo>
                  <a:pt x="47" y="63"/>
                </a:lnTo>
                <a:lnTo>
                  <a:pt x="41" y="68"/>
                </a:lnTo>
                <a:lnTo>
                  <a:pt x="34" y="69"/>
                </a:lnTo>
                <a:lnTo>
                  <a:pt x="29" y="73"/>
                </a:lnTo>
                <a:lnTo>
                  <a:pt x="34" y="72"/>
                </a:lnTo>
                <a:lnTo>
                  <a:pt x="29" y="78"/>
                </a:lnTo>
                <a:lnTo>
                  <a:pt x="23" y="8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3" name="Freeform 697"/>
          <p:cNvSpPr>
            <a:spLocks/>
          </p:cNvSpPr>
          <p:nvPr/>
        </p:nvSpPr>
        <p:spPr bwMode="auto">
          <a:xfrm>
            <a:off x="536575" y="2654300"/>
            <a:ext cx="15875" cy="4763"/>
          </a:xfrm>
          <a:custGeom>
            <a:avLst/>
            <a:gdLst>
              <a:gd name="T0" fmla="*/ 2147483647 w 31"/>
              <a:gd name="T1" fmla="*/ 2147483647 h 14"/>
              <a:gd name="T2" fmla="*/ 2147483647 w 31"/>
              <a:gd name="T3" fmla="*/ 2147483647 h 14"/>
              <a:gd name="T4" fmla="*/ 2147483647 w 31"/>
              <a:gd name="T5" fmla="*/ 2147483647 h 14"/>
              <a:gd name="T6" fmla="*/ 2147483647 w 31"/>
              <a:gd name="T7" fmla="*/ 0 h 14"/>
              <a:gd name="T8" fmla="*/ 2147483647 w 31"/>
              <a:gd name="T9" fmla="*/ 2147483647 h 14"/>
              <a:gd name="T10" fmla="*/ 2147483647 w 31"/>
              <a:gd name="T11" fmla="*/ 2147483647 h 14"/>
              <a:gd name="T12" fmla="*/ 0 w 31"/>
              <a:gd name="T13" fmla="*/ 2147483647 h 14"/>
              <a:gd name="T14" fmla="*/ 2147483647 w 31"/>
              <a:gd name="T15" fmla="*/ 2147483647 h 14"/>
              <a:gd name="T16" fmla="*/ 2147483647 w 31"/>
              <a:gd name="T17" fmla="*/ 2147483647 h 14"/>
              <a:gd name="T18" fmla="*/ 2147483647 w 31"/>
              <a:gd name="T19" fmla="*/ 2147483647 h 14"/>
              <a:gd name="T20" fmla="*/ 2147483647 w 31"/>
              <a:gd name="T21" fmla="*/ 2147483647 h 14"/>
              <a:gd name="T22" fmla="*/ 2147483647 w 31"/>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14"/>
              <a:gd name="T38" fmla="*/ 31 w 31"/>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14">
                <a:moveTo>
                  <a:pt x="31" y="4"/>
                </a:moveTo>
                <a:lnTo>
                  <a:pt x="27" y="1"/>
                </a:lnTo>
                <a:lnTo>
                  <a:pt x="21" y="1"/>
                </a:lnTo>
                <a:lnTo>
                  <a:pt x="15" y="0"/>
                </a:lnTo>
                <a:lnTo>
                  <a:pt x="9" y="3"/>
                </a:lnTo>
                <a:lnTo>
                  <a:pt x="2" y="8"/>
                </a:lnTo>
                <a:lnTo>
                  <a:pt x="0" y="14"/>
                </a:lnTo>
                <a:lnTo>
                  <a:pt x="7" y="12"/>
                </a:lnTo>
                <a:lnTo>
                  <a:pt x="13" y="8"/>
                </a:lnTo>
                <a:lnTo>
                  <a:pt x="19" y="6"/>
                </a:lnTo>
                <a:lnTo>
                  <a:pt x="25" y="5"/>
                </a:lnTo>
                <a:lnTo>
                  <a:pt x="31"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4" name="Freeform 698"/>
          <p:cNvSpPr>
            <a:spLocks/>
          </p:cNvSpPr>
          <p:nvPr/>
        </p:nvSpPr>
        <p:spPr bwMode="auto">
          <a:xfrm>
            <a:off x="563563" y="2435225"/>
            <a:ext cx="9525" cy="3175"/>
          </a:xfrm>
          <a:custGeom>
            <a:avLst/>
            <a:gdLst>
              <a:gd name="T0" fmla="*/ 2147483647 w 20"/>
              <a:gd name="T1" fmla="*/ 2147483647 h 7"/>
              <a:gd name="T2" fmla="*/ 2147483647 w 20"/>
              <a:gd name="T3" fmla="*/ 0 h 7"/>
              <a:gd name="T4" fmla="*/ 2147483647 w 20"/>
              <a:gd name="T5" fmla="*/ 0 h 7"/>
              <a:gd name="T6" fmla="*/ 2147483647 w 20"/>
              <a:gd name="T7" fmla="*/ 2147483647 h 7"/>
              <a:gd name="T8" fmla="*/ 0 w 20"/>
              <a:gd name="T9" fmla="*/ 2147483647 h 7"/>
              <a:gd name="T10" fmla="*/ 2147483647 w 20"/>
              <a:gd name="T11" fmla="*/ 2147483647 h 7"/>
              <a:gd name="T12" fmla="*/ 2147483647 w 20"/>
              <a:gd name="T13" fmla="*/ 2147483647 h 7"/>
              <a:gd name="T14" fmla="*/ 2147483647 w 20"/>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7"/>
              <a:gd name="T26" fmla="*/ 20 w 20"/>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7">
                <a:moveTo>
                  <a:pt x="20" y="3"/>
                </a:moveTo>
                <a:lnTo>
                  <a:pt x="20" y="0"/>
                </a:lnTo>
                <a:lnTo>
                  <a:pt x="13" y="0"/>
                </a:lnTo>
                <a:lnTo>
                  <a:pt x="6" y="1"/>
                </a:lnTo>
                <a:lnTo>
                  <a:pt x="0" y="6"/>
                </a:lnTo>
                <a:lnTo>
                  <a:pt x="8" y="7"/>
                </a:lnTo>
                <a:lnTo>
                  <a:pt x="14" y="6"/>
                </a:lnTo>
                <a:lnTo>
                  <a:pt x="20"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5" name="Freeform 699"/>
          <p:cNvSpPr>
            <a:spLocks/>
          </p:cNvSpPr>
          <p:nvPr/>
        </p:nvSpPr>
        <p:spPr bwMode="auto">
          <a:xfrm>
            <a:off x="565150" y="2627313"/>
            <a:ext cx="4763" cy="3175"/>
          </a:xfrm>
          <a:custGeom>
            <a:avLst/>
            <a:gdLst>
              <a:gd name="T0" fmla="*/ 2147483647 w 10"/>
              <a:gd name="T1" fmla="*/ 0 h 10"/>
              <a:gd name="T2" fmla="*/ 2147483647 w 10"/>
              <a:gd name="T3" fmla="*/ 0 h 10"/>
              <a:gd name="T4" fmla="*/ 0 w 10"/>
              <a:gd name="T5" fmla="*/ 2147483647 h 10"/>
              <a:gd name="T6" fmla="*/ 2147483647 w 10"/>
              <a:gd name="T7" fmla="*/ 2147483647 h 10"/>
              <a:gd name="T8" fmla="*/ 2147483647 w 10"/>
              <a:gd name="T9" fmla="*/ 2147483647 h 10"/>
              <a:gd name="T10" fmla="*/ 2147483647 w 10"/>
              <a:gd name="T11" fmla="*/ 0 h 10"/>
              <a:gd name="T12" fmla="*/ 0 60000 65536"/>
              <a:gd name="T13" fmla="*/ 0 60000 65536"/>
              <a:gd name="T14" fmla="*/ 0 60000 65536"/>
              <a:gd name="T15" fmla="*/ 0 60000 65536"/>
              <a:gd name="T16" fmla="*/ 0 60000 65536"/>
              <a:gd name="T17" fmla="*/ 0 60000 65536"/>
              <a:gd name="T18" fmla="*/ 0 w 10"/>
              <a:gd name="T19" fmla="*/ 0 h 10"/>
              <a:gd name="T20" fmla="*/ 10 w 10"/>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0" h="10">
                <a:moveTo>
                  <a:pt x="8" y="0"/>
                </a:moveTo>
                <a:lnTo>
                  <a:pt x="6" y="0"/>
                </a:lnTo>
                <a:lnTo>
                  <a:pt x="0" y="3"/>
                </a:lnTo>
                <a:lnTo>
                  <a:pt x="5" y="10"/>
                </a:lnTo>
                <a:lnTo>
                  <a:pt x="10" y="6"/>
                </a:lnTo>
                <a:lnTo>
                  <a:pt x="8"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6" name="Freeform 700"/>
          <p:cNvSpPr>
            <a:spLocks/>
          </p:cNvSpPr>
          <p:nvPr/>
        </p:nvSpPr>
        <p:spPr bwMode="auto">
          <a:xfrm>
            <a:off x="574675" y="2620963"/>
            <a:ext cx="6350" cy="4762"/>
          </a:xfrm>
          <a:custGeom>
            <a:avLst/>
            <a:gdLst>
              <a:gd name="T0" fmla="*/ 2147483647 w 12"/>
              <a:gd name="T1" fmla="*/ 0 h 8"/>
              <a:gd name="T2" fmla="*/ 2147483647 w 12"/>
              <a:gd name="T3" fmla="*/ 0 h 8"/>
              <a:gd name="T4" fmla="*/ 0 w 12"/>
              <a:gd name="T5" fmla="*/ 2147483647 h 8"/>
              <a:gd name="T6" fmla="*/ 2147483647 w 12"/>
              <a:gd name="T7" fmla="*/ 2147483647 h 8"/>
              <a:gd name="T8" fmla="*/ 2147483647 w 12"/>
              <a:gd name="T9" fmla="*/ 2147483647 h 8"/>
              <a:gd name="T10" fmla="*/ 2147483647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8" y="0"/>
                </a:moveTo>
                <a:lnTo>
                  <a:pt x="6" y="0"/>
                </a:lnTo>
                <a:lnTo>
                  <a:pt x="0" y="7"/>
                </a:lnTo>
                <a:lnTo>
                  <a:pt x="6" y="8"/>
                </a:lnTo>
                <a:lnTo>
                  <a:pt x="12" y="7"/>
                </a:lnTo>
                <a:lnTo>
                  <a:pt x="8"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7" name="Freeform 701"/>
          <p:cNvSpPr>
            <a:spLocks/>
          </p:cNvSpPr>
          <p:nvPr/>
        </p:nvSpPr>
        <p:spPr bwMode="auto">
          <a:xfrm>
            <a:off x="579438" y="2609850"/>
            <a:ext cx="36512" cy="17463"/>
          </a:xfrm>
          <a:custGeom>
            <a:avLst/>
            <a:gdLst>
              <a:gd name="T0" fmla="*/ 2147483647 w 76"/>
              <a:gd name="T1" fmla="*/ 2147483647 h 32"/>
              <a:gd name="T2" fmla="*/ 2147483647 w 76"/>
              <a:gd name="T3" fmla="*/ 2147483647 h 32"/>
              <a:gd name="T4" fmla="*/ 2147483647 w 76"/>
              <a:gd name="T5" fmla="*/ 2147483647 h 32"/>
              <a:gd name="T6" fmla="*/ 2147483647 w 76"/>
              <a:gd name="T7" fmla="*/ 2147483647 h 32"/>
              <a:gd name="T8" fmla="*/ 2147483647 w 76"/>
              <a:gd name="T9" fmla="*/ 2147483647 h 32"/>
              <a:gd name="T10" fmla="*/ 2147483647 w 76"/>
              <a:gd name="T11" fmla="*/ 2147483647 h 32"/>
              <a:gd name="T12" fmla="*/ 2147483647 w 76"/>
              <a:gd name="T13" fmla="*/ 2147483647 h 32"/>
              <a:gd name="T14" fmla="*/ 2147483647 w 76"/>
              <a:gd name="T15" fmla="*/ 2147483647 h 32"/>
              <a:gd name="T16" fmla="*/ 2147483647 w 76"/>
              <a:gd name="T17" fmla="*/ 2147483647 h 32"/>
              <a:gd name="T18" fmla="*/ 2147483647 w 76"/>
              <a:gd name="T19" fmla="*/ 2147483647 h 32"/>
              <a:gd name="T20" fmla="*/ 2147483647 w 76"/>
              <a:gd name="T21" fmla="*/ 2147483647 h 32"/>
              <a:gd name="T22" fmla="*/ 2147483647 w 76"/>
              <a:gd name="T23" fmla="*/ 2147483647 h 32"/>
              <a:gd name="T24" fmla="*/ 2147483647 w 76"/>
              <a:gd name="T25" fmla="*/ 2147483647 h 32"/>
              <a:gd name="T26" fmla="*/ 2147483647 w 76"/>
              <a:gd name="T27" fmla="*/ 2147483647 h 32"/>
              <a:gd name="T28" fmla="*/ 2147483647 w 76"/>
              <a:gd name="T29" fmla="*/ 2147483647 h 32"/>
              <a:gd name="T30" fmla="*/ 2147483647 w 76"/>
              <a:gd name="T31" fmla="*/ 2147483647 h 32"/>
              <a:gd name="T32" fmla="*/ 2147483647 w 76"/>
              <a:gd name="T33" fmla="*/ 2147483647 h 32"/>
              <a:gd name="T34" fmla="*/ 2147483647 w 76"/>
              <a:gd name="T35" fmla="*/ 2147483647 h 32"/>
              <a:gd name="T36" fmla="*/ 2147483647 w 76"/>
              <a:gd name="T37" fmla="*/ 2147483647 h 32"/>
              <a:gd name="T38" fmla="*/ 2147483647 w 76"/>
              <a:gd name="T39" fmla="*/ 2147483647 h 32"/>
              <a:gd name="T40" fmla="*/ 2147483647 w 76"/>
              <a:gd name="T41" fmla="*/ 2147483647 h 32"/>
              <a:gd name="T42" fmla="*/ 2147483647 w 76"/>
              <a:gd name="T43" fmla="*/ 2147483647 h 32"/>
              <a:gd name="T44" fmla="*/ 2147483647 w 76"/>
              <a:gd name="T45" fmla="*/ 2147483647 h 32"/>
              <a:gd name="T46" fmla="*/ 2147483647 w 76"/>
              <a:gd name="T47" fmla="*/ 0 h 32"/>
              <a:gd name="T48" fmla="*/ 2147483647 w 76"/>
              <a:gd name="T49" fmla="*/ 2147483647 h 32"/>
              <a:gd name="T50" fmla="*/ 2147483647 w 76"/>
              <a:gd name="T51" fmla="*/ 2147483647 h 32"/>
              <a:gd name="T52" fmla="*/ 2147483647 w 76"/>
              <a:gd name="T53" fmla="*/ 2147483647 h 32"/>
              <a:gd name="T54" fmla="*/ 2147483647 w 76"/>
              <a:gd name="T55" fmla="*/ 2147483647 h 32"/>
              <a:gd name="T56" fmla="*/ 2147483647 w 76"/>
              <a:gd name="T57" fmla="*/ 2147483647 h 32"/>
              <a:gd name="T58" fmla="*/ 2147483647 w 76"/>
              <a:gd name="T59" fmla="*/ 2147483647 h 32"/>
              <a:gd name="T60" fmla="*/ 2147483647 w 76"/>
              <a:gd name="T61" fmla="*/ 2147483647 h 32"/>
              <a:gd name="T62" fmla="*/ 2147483647 w 76"/>
              <a:gd name="T63" fmla="*/ 2147483647 h 32"/>
              <a:gd name="T64" fmla="*/ 0 w 76"/>
              <a:gd name="T65" fmla="*/ 2147483647 h 32"/>
              <a:gd name="T66" fmla="*/ 2147483647 w 76"/>
              <a:gd name="T67" fmla="*/ 2147483647 h 32"/>
              <a:gd name="T68" fmla="*/ 2147483647 w 76"/>
              <a:gd name="T69" fmla="*/ 2147483647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2"/>
              <a:gd name="T107" fmla="*/ 76 w 76"/>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2">
                <a:moveTo>
                  <a:pt x="8" y="32"/>
                </a:moveTo>
                <a:lnTo>
                  <a:pt x="14" y="31"/>
                </a:lnTo>
                <a:lnTo>
                  <a:pt x="20" y="28"/>
                </a:lnTo>
                <a:lnTo>
                  <a:pt x="27" y="25"/>
                </a:lnTo>
                <a:lnTo>
                  <a:pt x="33" y="21"/>
                </a:lnTo>
                <a:lnTo>
                  <a:pt x="40" y="17"/>
                </a:lnTo>
                <a:lnTo>
                  <a:pt x="33" y="23"/>
                </a:lnTo>
                <a:lnTo>
                  <a:pt x="40" y="22"/>
                </a:lnTo>
                <a:lnTo>
                  <a:pt x="46" y="23"/>
                </a:lnTo>
                <a:lnTo>
                  <a:pt x="51" y="19"/>
                </a:lnTo>
                <a:lnTo>
                  <a:pt x="58" y="13"/>
                </a:lnTo>
                <a:lnTo>
                  <a:pt x="57" y="20"/>
                </a:lnTo>
                <a:lnTo>
                  <a:pt x="64" y="19"/>
                </a:lnTo>
                <a:lnTo>
                  <a:pt x="70" y="16"/>
                </a:lnTo>
                <a:lnTo>
                  <a:pt x="76" y="11"/>
                </a:lnTo>
                <a:lnTo>
                  <a:pt x="70" y="11"/>
                </a:lnTo>
                <a:lnTo>
                  <a:pt x="64" y="15"/>
                </a:lnTo>
                <a:lnTo>
                  <a:pt x="70" y="9"/>
                </a:lnTo>
                <a:lnTo>
                  <a:pt x="75" y="6"/>
                </a:lnTo>
                <a:lnTo>
                  <a:pt x="70" y="6"/>
                </a:lnTo>
                <a:lnTo>
                  <a:pt x="64" y="4"/>
                </a:lnTo>
                <a:lnTo>
                  <a:pt x="56" y="8"/>
                </a:lnTo>
                <a:lnTo>
                  <a:pt x="56" y="1"/>
                </a:lnTo>
                <a:lnTo>
                  <a:pt x="50" y="0"/>
                </a:lnTo>
                <a:lnTo>
                  <a:pt x="44" y="1"/>
                </a:lnTo>
                <a:lnTo>
                  <a:pt x="39" y="3"/>
                </a:lnTo>
                <a:lnTo>
                  <a:pt x="37" y="9"/>
                </a:lnTo>
                <a:lnTo>
                  <a:pt x="30" y="11"/>
                </a:lnTo>
                <a:lnTo>
                  <a:pt x="24" y="11"/>
                </a:lnTo>
                <a:lnTo>
                  <a:pt x="18" y="12"/>
                </a:lnTo>
                <a:lnTo>
                  <a:pt x="18" y="19"/>
                </a:lnTo>
                <a:lnTo>
                  <a:pt x="7" y="17"/>
                </a:lnTo>
                <a:lnTo>
                  <a:pt x="0" y="23"/>
                </a:lnTo>
                <a:lnTo>
                  <a:pt x="6" y="30"/>
                </a:lnTo>
                <a:lnTo>
                  <a:pt x="8" y="3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8" name="Freeform 702"/>
          <p:cNvSpPr>
            <a:spLocks/>
          </p:cNvSpPr>
          <p:nvPr/>
        </p:nvSpPr>
        <p:spPr bwMode="auto">
          <a:xfrm>
            <a:off x="584200" y="2627313"/>
            <a:ext cx="3175" cy="1587"/>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2"/>
                </a:moveTo>
                <a:lnTo>
                  <a:pt x="6" y="0"/>
                </a:lnTo>
                <a:lnTo>
                  <a:pt x="0" y="5"/>
                </a:lnTo>
                <a:lnTo>
                  <a:pt x="6"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09" name="Freeform 703"/>
          <p:cNvSpPr>
            <a:spLocks/>
          </p:cNvSpPr>
          <p:nvPr/>
        </p:nvSpPr>
        <p:spPr bwMode="auto">
          <a:xfrm>
            <a:off x="588963" y="2627313"/>
            <a:ext cx="3175" cy="1587"/>
          </a:xfrm>
          <a:custGeom>
            <a:avLst/>
            <a:gdLst>
              <a:gd name="T0" fmla="*/ 2147483647 w 6"/>
              <a:gd name="T1" fmla="*/ 2147483647 h 3"/>
              <a:gd name="T2" fmla="*/ 2147483647 w 6"/>
              <a:gd name="T3" fmla="*/ 0 h 3"/>
              <a:gd name="T4" fmla="*/ 0 w 6"/>
              <a:gd name="T5" fmla="*/ 2147483647 h 3"/>
              <a:gd name="T6" fmla="*/ 2147483647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2"/>
                </a:moveTo>
                <a:lnTo>
                  <a:pt x="6" y="0"/>
                </a:lnTo>
                <a:lnTo>
                  <a:pt x="0" y="3"/>
                </a:lnTo>
                <a:lnTo>
                  <a:pt x="6"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0" name="Freeform 704"/>
          <p:cNvSpPr>
            <a:spLocks/>
          </p:cNvSpPr>
          <p:nvPr/>
        </p:nvSpPr>
        <p:spPr bwMode="auto">
          <a:xfrm>
            <a:off x="609600" y="2605088"/>
            <a:ext cx="7938" cy="3175"/>
          </a:xfrm>
          <a:custGeom>
            <a:avLst/>
            <a:gdLst>
              <a:gd name="T0" fmla="*/ 2147483647 w 18"/>
              <a:gd name="T1" fmla="*/ 2147483647 h 10"/>
              <a:gd name="T2" fmla="*/ 2147483647 w 18"/>
              <a:gd name="T3" fmla="*/ 0 h 10"/>
              <a:gd name="T4" fmla="*/ 2147483647 w 18"/>
              <a:gd name="T5" fmla="*/ 2147483647 h 10"/>
              <a:gd name="T6" fmla="*/ 2147483647 w 18"/>
              <a:gd name="T7" fmla="*/ 2147483647 h 10"/>
              <a:gd name="T8" fmla="*/ 0 w 18"/>
              <a:gd name="T9" fmla="*/ 2147483647 h 10"/>
              <a:gd name="T10" fmla="*/ 2147483647 w 18"/>
              <a:gd name="T11" fmla="*/ 2147483647 h 10"/>
              <a:gd name="T12" fmla="*/ 2147483647 w 18"/>
              <a:gd name="T13" fmla="*/ 2147483647 h 10"/>
              <a:gd name="T14" fmla="*/ 2147483647 w 18"/>
              <a:gd name="T15" fmla="*/ 2147483647 h 1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0"/>
              <a:gd name="T26" fmla="*/ 18 w 18"/>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0">
                <a:moveTo>
                  <a:pt x="18" y="2"/>
                </a:moveTo>
                <a:lnTo>
                  <a:pt x="17" y="0"/>
                </a:lnTo>
                <a:lnTo>
                  <a:pt x="11" y="1"/>
                </a:lnTo>
                <a:lnTo>
                  <a:pt x="5" y="4"/>
                </a:lnTo>
                <a:lnTo>
                  <a:pt x="0" y="10"/>
                </a:lnTo>
                <a:lnTo>
                  <a:pt x="6" y="9"/>
                </a:lnTo>
                <a:lnTo>
                  <a:pt x="13" y="6"/>
                </a:lnTo>
                <a:lnTo>
                  <a:pt x="18"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1" name="Freeform 705"/>
          <p:cNvSpPr>
            <a:spLocks/>
          </p:cNvSpPr>
          <p:nvPr/>
        </p:nvSpPr>
        <p:spPr bwMode="auto">
          <a:xfrm>
            <a:off x="611188" y="2605088"/>
            <a:ext cx="3175" cy="0"/>
          </a:xfrm>
          <a:custGeom>
            <a:avLst/>
            <a:gdLst>
              <a:gd name="T0" fmla="*/ 2147483647 w 6"/>
              <a:gd name="T1" fmla="*/ 0 h 4"/>
              <a:gd name="T2" fmla="*/ 2147483647 w 6"/>
              <a:gd name="T3" fmla="*/ 0 h 4"/>
              <a:gd name="T4" fmla="*/ 0 w 6"/>
              <a:gd name="T5" fmla="*/ 0 h 4"/>
              <a:gd name="T6" fmla="*/ 2147483647 w 6"/>
              <a:gd name="T7" fmla="*/ 0 h 4"/>
              <a:gd name="T8" fmla="*/ 0 60000 65536"/>
              <a:gd name="T9" fmla="*/ 0 60000 65536"/>
              <a:gd name="T10" fmla="*/ 0 60000 65536"/>
              <a:gd name="T11" fmla="*/ 0 60000 65536"/>
              <a:gd name="T12" fmla="*/ 0 w 6"/>
              <a:gd name="T13" fmla="*/ 0 h 4"/>
              <a:gd name="T14" fmla="*/ 6 w 6"/>
              <a:gd name="T15" fmla="*/ 0 h 4"/>
            </a:gdLst>
            <a:ahLst/>
            <a:cxnLst>
              <a:cxn ang="T8">
                <a:pos x="T0" y="T1"/>
              </a:cxn>
              <a:cxn ang="T9">
                <a:pos x="T2" y="T3"/>
              </a:cxn>
              <a:cxn ang="T10">
                <a:pos x="T4" y="T5"/>
              </a:cxn>
              <a:cxn ang="T11">
                <a:pos x="T6" y="T7"/>
              </a:cxn>
            </a:cxnLst>
            <a:rect l="T12" t="T13" r="T14" b="T15"/>
            <a:pathLst>
              <a:path w="6" h="4">
                <a:moveTo>
                  <a:pt x="6" y="1"/>
                </a:moveTo>
                <a:lnTo>
                  <a:pt x="6" y="0"/>
                </a:lnTo>
                <a:lnTo>
                  <a:pt x="0" y="4"/>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2" name="Freeform 706"/>
          <p:cNvSpPr>
            <a:spLocks/>
          </p:cNvSpPr>
          <p:nvPr/>
        </p:nvSpPr>
        <p:spPr bwMode="auto">
          <a:xfrm>
            <a:off x="614363" y="2616200"/>
            <a:ext cx="3175" cy="3175"/>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1"/>
                </a:moveTo>
                <a:lnTo>
                  <a:pt x="6" y="0"/>
                </a:lnTo>
                <a:lnTo>
                  <a:pt x="0" y="6"/>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3" name="Freeform 707"/>
          <p:cNvSpPr>
            <a:spLocks/>
          </p:cNvSpPr>
          <p:nvPr/>
        </p:nvSpPr>
        <p:spPr bwMode="auto">
          <a:xfrm>
            <a:off x="615950" y="2579688"/>
            <a:ext cx="6350" cy="0"/>
          </a:xfrm>
          <a:custGeom>
            <a:avLst/>
            <a:gdLst>
              <a:gd name="T0" fmla="*/ 2147483647 w 12"/>
              <a:gd name="T1" fmla="*/ 0 h 5"/>
              <a:gd name="T2" fmla="*/ 2147483647 w 12"/>
              <a:gd name="T3" fmla="*/ 0 h 5"/>
              <a:gd name="T4" fmla="*/ 0 w 12"/>
              <a:gd name="T5" fmla="*/ 0 h 5"/>
              <a:gd name="T6" fmla="*/ 2147483647 w 12"/>
              <a:gd name="T7" fmla="*/ 0 h 5"/>
              <a:gd name="T8" fmla="*/ 2147483647 w 12"/>
              <a:gd name="T9" fmla="*/ 0 h 5"/>
              <a:gd name="T10" fmla="*/ 0 60000 65536"/>
              <a:gd name="T11" fmla="*/ 0 60000 65536"/>
              <a:gd name="T12" fmla="*/ 0 60000 65536"/>
              <a:gd name="T13" fmla="*/ 0 60000 65536"/>
              <a:gd name="T14" fmla="*/ 0 60000 65536"/>
              <a:gd name="T15" fmla="*/ 0 w 12"/>
              <a:gd name="T16" fmla="*/ 0 h 5"/>
              <a:gd name="T17" fmla="*/ 12 w 12"/>
              <a:gd name="T18" fmla="*/ 0 h 5"/>
            </a:gdLst>
            <a:ahLst/>
            <a:cxnLst>
              <a:cxn ang="T10">
                <a:pos x="T0" y="T1"/>
              </a:cxn>
              <a:cxn ang="T11">
                <a:pos x="T2" y="T3"/>
              </a:cxn>
              <a:cxn ang="T12">
                <a:pos x="T4" y="T5"/>
              </a:cxn>
              <a:cxn ang="T13">
                <a:pos x="T6" y="T7"/>
              </a:cxn>
              <a:cxn ang="T14">
                <a:pos x="T8" y="T9"/>
              </a:cxn>
            </a:cxnLst>
            <a:rect l="T15" t="T16" r="T17" b="T18"/>
            <a:pathLst>
              <a:path w="12" h="5">
                <a:moveTo>
                  <a:pt x="12" y="0"/>
                </a:moveTo>
                <a:lnTo>
                  <a:pt x="6" y="1"/>
                </a:lnTo>
                <a:lnTo>
                  <a:pt x="0" y="5"/>
                </a:lnTo>
                <a:lnTo>
                  <a:pt x="6" y="5"/>
                </a:lnTo>
                <a:lnTo>
                  <a:pt x="1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4" name="Freeform 708"/>
          <p:cNvSpPr>
            <a:spLocks/>
          </p:cNvSpPr>
          <p:nvPr/>
        </p:nvSpPr>
        <p:spPr bwMode="auto">
          <a:xfrm>
            <a:off x="628650" y="2592388"/>
            <a:ext cx="6350" cy="3175"/>
          </a:xfrm>
          <a:custGeom>
            <a:avLst/>
            <a:gdLst>
              <a:gd name="T0" fmla="*/ 2147483647 w 13"/>
              <a:gd name="T1" fmla="*/ 2147483647 h 4"/>
              <a:gd name="T2" fmla="*/ 2147483647 w 13"/>
              <a:gd name="T3" fmla="*/ 0 h 4"/>
              <a:gd name="T4" fmla="*/ 0 w 13"/>
              <a:gd name="T5" fmla="*/ 2147483647 h 4"/>
              <a:gd name="T6" fmla="*/ 2147483647 w 13"/>
              <a:gd name="T7" fmla="*/ 2147483647 h 4"/>
              <a:gd name="T8" fmla="*/ 2147483647 w 13"/>
              <a:gd name="T9" fmla="*/ 2147483647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13" y="1"/>
                </a:moveTo>
                <a:lnTo>
                  <a:pt x="6" y="0"/>
                </a:lnTo>
                <a:lnTo>
                  <a:pt x="0" y="4"/>
                </a:lnTo>
                <a:lnTo>
                  <a:pt x="6" y="3"/>
                </a:lnTo>
                <a:lnTo>
                  <a:pt x="13"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5" name="Freeform 709"/>
          <p:cNvSpPr>
            <a:spLocks/>
          </p:cNvSpPr>
          <p:nvPr/>
        </p:nvSpPr>
        <p:spPr bwMode="auto">
          <a:xfrm>
            <a:off x="681038" y="2579688"/>
            <a:ext cx="6350" cy="0"/>
          </a:xfrm>
          <a:custGeom>
            <a:avLst/>
            <a:gdLst>
              <a:gd name="T0" fmla="*/ 2147483647 w 12"/>
              <a:gd name="T1" fmla="*/ 0 h 5"/>
              <a:gd name="T2" fmla="*/ 2147483647 w 12"/>
              <a:gd name="T3" fmla="*/ 0 h 5"/>
              <a:gd name="T4" fmla="*/ 2147483647 w 12"/>
              <a:gd name="T5" fmla="*/ 0 h 5"/>
              <a:gd name="T6" fmla="*/ 0 w 12"/>
              <a:gd name="T7" fmla="*/ 0 h 5"/>
              <a:gd name="T8" fmla="*/ 2147483647 w 12"/>
              <a:gd name="T9" fmla="*/ 0 h 5"/>
              <a:gd name="T10" fmla="*/ 2147483647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0 h 5"/>
            </a:gdLst>
            <a:ahLst/>
            <a:cxnLst>
              <a:cxn ang="T12">
                <a:pos x="T0" y="T1"/>
              </a:cxn>
              <a:cxn ang="T13">
                <a:pos x="T2" y="T3"/>
              </a:cxn>
              <a:cxn ang="T14">
                <a:pos x="T4" y="T5"/>
              </a:cxn>
              <a:cxn ang="T15">
                <a:pos x="T6" y="T7"/>
              </a:cxn>
              <a:cxn ang="T16">
                <a:pos x="T8" y="T9"/>
              </a:cxn>
              <a:cxn ang="T17">
                <a:pos x="T10" y="T11"/>
              </a:cxn>
            </a:cxnLst>
            <a:rect l="T18" t="T19" r="T20" b="T21"/>
            <a:pathLst>
              <a:path w="12" h="5">
                <a:moveTo>
                  <a:pt x="12" y="1"/>
                </a:moveTo>
                <a:lnTo>
                  <a:pt x="12" y="0"/>
                </a:lnTo>
                <a:lnTo>
                  <a:pt x="7" y="1"/>
                </a:lnTo>
                <a:lnTo>
                  <a:pt x="0" y="5"/>
                </a:lnTo>
                <a:lnTo>
                  <a:pt x="6" y="4"/>
                </a:lnTo>
                <a:lnTo>
                  <a:pt x="12"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6" name="Freeform 710"/>
          <p:cNvSpPr>
            <a:spLocks/>
          </p:cNvSpPr>
          <p:nvPr/>
        </p:nvSpPr>
        <p:spPr bwMode="auto">
          <a:xfrm>
            <a:off x="688975" y="2540000"/>
            <a:ext cx="9525" cy="6350"/>
          </a:xfrm>
          <a:custGeom>
            <a:avLst/>
            <a:gdLst>
              <a:gd name="T0" fmla="*/ 2147483647 w 19"/>
              <a:gd name="T1" fmla="*/ 2147483647 h 11"/>
              <a:gd name="T2" fmla="*/ 2147483647 w 19"/>
              <a:gd name="T3" fmla="*/ 0 h 11"/>
              <a:gd name="T4" fmla="*/ 2147483647 w 19"/>
              <a:gd name="T5" fmla="*/ 2147483647 h 11"/>
              <a:gd name="T6" fmla="*/ 2147483647 w 19"/>
              <a:gd name="T7" fmla="*/ 2147483647 h 11"/>
              <a:gd name="T8" fmla="*/ 0 w 19"/>
              <a:gd name="T9" fmla="*/ 2147483647 h 11"/>
              <a:gd name="T10" fmla="*/ 2147483647 w 19"/>
              <a:gd name="T11" fmla="*/ 2147483647 h 11"/>
              <a:gd name="T12" fmla="*/ 2147483647 w 19"/>
              <a:gd name="T13" fmla="*/ 2147483647 h 11"/>
              <a:gd name="T14" fmla="*/ 2147483647 w 19"/>
              <a:gd name="T15" fmla="*/ 2147483647 h 11"/>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1"/>
              <a:gd name="T26" fmla="*/ 19 w 1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1">
                <a:moveTo>
                  <a:pt x="19" y="2"/>
                </a:moveTo>
                <a:lnTo>
                  <a:pt x="19" y="0"/>
                </a:lnTo>
                <a:lnTo>
                  <a:pt x="13" y="3"/>
                </a:lnTo>
                <a:lnTo>
                  <a:pt x="6" y="8"/>
                </a:lnTo>
                <a:lnTo>
                  <a:pt x="0" y="11"/>
                </a:lnTo>
                <a:lnTo>
                  <a:pt x="5" y="9"/>
                </a:lnTo>
                <a:lnTo>
                  <a:pt x="13" y="5"/>
                </a:lnTo>
                <a:lnTo>
                  <a:pt x="19"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7" name="Freeform 711"/>
          <p:cNvSpPr>
            <a:spLocks/>
          </p:cNvSpPr>
          <p:nvPr/>
        </p:nvSpPr>
        <p:spPr bwMode="auto">
          <a:xfrm>
            <a:off x="695325" y="2576513"/>
            <a:ext cx="3175" cy="1587"/>
          </a:xfrm>
          <a:custGeom>
            <a:avLst/>
            <a:gdLst>
              <a:gd name="T0" fmla="*/ 2147483647 w 7"/>
              <a:gd name="T1" fmla="*/ 0 h 1"/>
              <a:gd name="T2" fmla="*/ 2147483647 w 7"/>
              <a:gd name="T3" fmla="*/ 0 h 1"/>
              <a:gd name="T4" fmla="*/ 0 w 7"/>
              <a:gd name="T5" fmla="*/ 2147483647 h 1"/>
              <a:gd name="T6" fmla="*/ 2147483647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7" y="0"/>
                </a:moveTo>
                <a:lnTo>
                  <a:pt x="6" y="0"/>
                </a:lnTo>
                <a:lnTo>
                  <a:pt x="0" y="1"/>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8" name="Freeform 712"/>
          <p:cNvSpPr>
            <a:spLocks/>
          </p:cNvSpPr>
          <p:nvPr/>
        </p:nvSpPr>
        <p:spPr bwMode="auto">
          <a:xfrm>
            <a:off x="766763" y="2554288"/>
            <a:ext cx="7937" cy="4762"/>
          </a:xfrm>
          <a:custGeom>
            <a:avLst/>
            <a:gdLst>
              <a:gd name="T0" fmla="*/ 2147483647 w 16"/>
              <a:gd name="T1" fmla="*/ 2147483647 h 7"/>
              <a:gd name="T2" fmla="*/ 2147483647 w 16"/>
              <a:gd name="T3" fmla="*/ 2147483647 h 7"/>
              <a:gd name="T4" fmla="*/ 0 w 16"/>
              <a:gd name="T5" fmla="*/ 2147483647 h 7"/>
              <a:gd name="T6" fmla="*/ 2147483647 w 16"/>
              <a:gd name="T7" fmla="*/ 2147483647 h 7"/>
              <a:gd name="T8" fmla="*/ 2147483647 w 16"/>
              <a:gd name="T9" fmla="*/ 2147483647 h 7"/>
              <a:gd name="T10" fmla="*/ 2147483647 w 16"/>
              <a:gd name="T11" fmla="*/ 0 h 7"/>
              <a:gd name="T12" fmla="*/ 2147483647 w 16"/>
              <a:gd name="T13" fmla="*/ 2147483647 h 7"/>
              <a:gd name="T14" fmla="*/ 0 60000 65536"/>
              <a:gd name="T15" fmla="*/ 0 60000 65536"/>
              <a:gd name="T16" fmla="*/ 0 60000 65536"/>
              <a:gd name="T17" fmla="*/ 0 60000 65536"/>
              <a:gd name="T18" fmla="*/ 0 60000 65536"/>
              <a:gd name="T19" fmla="*/ 0 60000 65536"/>
              <a:gd name="T20" fmla="*/ 0 60000 65536"/>
              <a:gd name="T21" fmla="*/ 0 w 16"/>
              <a:gd name="T22" fmla="*/ 0 h 7"/>
              <a:gd name="T23" fmla="*/ 16 w 16"/>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7">
                <a:moveTo>
                  <a:pt x="10" y="2"/>
                </a:moveTo>
                <a:lnTo>
                  <a:pt x="6" y="4"/>
                </a:lnTo>
                <a:lnTo>
                  <a:pt x="0" y="7"/>
                </a:lnTo>
                <a:lnTo>
                  <a:pt x="6" y="6"/>
                </a:lnTo>
                <a:lnTo>
                  <a:pt x="12" y="2"/>
                </a:lnTo>
                <a:lnTo>
                  <a:pt x="16" y="0"/>
                </a:lnTo>
                <a:lnTo>
                  <a:pt x="1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19" name="Freeform 713"/>
          <p:cNvSpPr>
            <a:spLocks/>
          </p:cNvSpPr>
          <p:nvPr/>
        </p:nvSpPr>
        <p:spPr bwMode="auto">
          <a:xfrm>
            <a:off x="766763" y="2552700"/>
            <a:ext cx="11112" cy="3175"/>
          </a:xfrm>
          <a:custGeom>
            <a:avLst/>
            <a:gdLst>
              <a:gd name="T0" fmla="*/ 2147483647 w 23"/>
              <a:gd name="T1" fmla="*/ 2147483647 h 10"/>
              <a:gd name="T2" fmla="*/ 2147483647 w 23"/>
              <a:gd name="T3" fmla="*/ 2147483647 h 10"/>
              <a:gd name="T4" fmla="*/ 2147483647 w 23"/>
              <a:gd name="T5" fmla="*/ 2147483647 h 10"/>
              <a:gd name="T6" fmla="*/ 2147483647 w 23"/>
              <a:gd name="T7" fmla="*/ 2147483647 h 10"/>
              <a:gd name="T8" fmla="*/ 2147483647 w 23"/>
              <a:gd name="T9" fmla="*/ 0 h 10"/>
              <a:gd name="T10" fmla="*/ 2147483647 w 23"/>
              <a:gd name="T11" fmla="*/ 2147483647 h 10"/>
              <a:gd name="T12" fmla="*/ 2147483647 w 23"/>
              <a:gd name="T13" fmla="*/ 2147483647 h 10"/>
              <a:gd name="T14" fmla="*/ 2147483647 w 23"/>
              <a:gd name="T15" fmla="*/ 2147483647 h 10"/>
              <a:gd name="T16" fmla="*/ 2147483647 w 23"/>
              <a:gd name="T17" fmla="*/ 0 h 10"/>
              <a:gd name="T18" fmla="*/ 2147483647 w 23"/>
              <a:gd name="T19" fmla="*/ 2147483647 h 10"/>
              <a:gd name="T20" fmla="*/ 2147483647 w 23"/>
              <a:gd name="T21" fmla="*/ 2147483647 h 10"/>
              <a:gd name="T22" fmla="*/ 0 w 23"/>
              <a:gd name="T23" fmla="*/ 2147483647 h 10"/>
              <a:gd name="T24" fmla="*/ 2147483647 w 23"/>
              <a:gd name="T25" fmla="*/ 2147483647 h 10"/>
              <a:gd name="T26" fmla="*/ 2147483647 w 23"/>
              <a:gd name="T27" fmla="*/ 2147483647 h 10"/>
              <a:gd name="T28" fmla="*/ 2147483647 w 23"/>
              <a:gd name="T29" fmla="*/ 2147483647 h 10"/>
              <a:gd name="T30" fmla="*/ 2147483647 w 23"/>
              <a:gd name="T31" fmla="*/ 214748364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
              <a:gd name="T49" fmla="*/ 0 h 10"/>
              <a:gd name="T50" fmla="*/ 23 w 23"/>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 h="10">
                <a:moveTo>
                  <a:pt x="5" y="10"/>
                </a:moveTo>
                <a:lnTo>
                  <a:pt x="7" y="10"/>
                </a:lnTo>
                <a:lnTo>
                  <a:pt x="12" y="8"/>
                </a:lnTo>
                <a:lnTo>
                  <a:pt x="18" y="6"/>
                </a:lnTo>
                <a:lnTo>
                  <a:pt x="23" y="0"/>
                </a:lnTo>
                <a:lnTo>
                  <a:pt x="17" y="3"/>
                </a:lnTo>
                <a:lnTo>
                  <a:pt x="12" y="6"/>
                </a:lnTo>
                <a:lnTo>
                  <a:pt x="18" y="1"/>
                </a:lnTo>
                <a:lnTo>
                  <a:pt x="18" y="0"/>
                </a:lnTo>
                <a:lnTo>
                  <a:pt x="12" y="1"/>
                </a:lnTo>
                <a:lnTo>
                  <a:pt x="6" y="7"/>
                </a:lnTo>
                <a:lnTo>
                  <a:pt x="0" y="9"/>
                </a:lnTo>
                <a:lnTo>
                  <a:pt x="6" y="8"/>
                </a:lnTo>
                <a:lnTo>
                  <a:pt x="12" y="6"/>
                </a:lnTo>
                <a:lnTo>
                  <a:pt x="11" y="6"/>
                </a:lnTo>
                <a:lnTo>
                  <a:pt x="5"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0" name="Freeform 714"/>
          <p:cNvSpPr>
            <a:spLocks/>
          </p:cNvSpPr>
          <p:nvPr/>
        </p:nvSpPr>
        <p:spPr bwMode="auto">
          <a:xfrm>
            <a:off x="769938" y="2552700"/>
            <a:ext cx="9525" cy="4763"/>
          </a:xfrm>
          <a:custGeom>
            <a:avLst/>
            <a:gdLst>
              <a:gd name="T0" fmla="*/ 2147483647 w 20"/>
              <a:gd name="T1" fmla="*/ 2147483647 h 10"/>
              <a:gd name="T2" fmla="*/ 0 w 20"/>
              <a:gd name="T3" fmla="*/ 2147483647 h 10"/>
              <a:gd name="T4" fmla="*/ 2147483647 w 20"/>
              <a:gd name="T5" fmla="*/ 2147483647 h 10"/>
              <a:gd name="T6" fmla="*/ 2147483647 w 20"/>
              <a:gd name="T7" fmla="*/ 2147483647 h 10"/>
              <a:gd name="T8" fmla="*/ 2147483647 w 20"/>
              <a:gd name="T9" fmla="*/ 2147483647 h 10"/>
              <a:gd name="T10" fmla="*/ 2147483647 w 20"/>
              <a:gd name="T11" fmla="*/ 0 h 10"/>
              <a:gd name="T12" fmla="*/ 2147483647 w 20"/>
              <a:gd name="T13" fmla="*/ 2147483647 h 10"/>
              <a:gd name="T14" fmla="*/ 0 60000 65536"/>
              <a:gd name="T15" fmla="*/ 0 60000 65536"/>
              <a:gd name="T16" fmla="*/ 0 60000 65536"/>
              <a:gd name="T17" fmla="*/ 0 60000 65536"/>
              <a:gd name="T18" fmla="*/ 0 60000 65536"/>
              <a:gd name="T19" fmla="*/ 0 60000 65536"/>
              <a:gd name="T20" fmla="*/ 0 60000 65536"/>
              <a:gd name="T21" fmla="*/ 0 w 20"/>
              <a:gd name="T22" fmla="*/ 0 h 10"/>
              <a:gd name="T23" fmla="*/ 20 w 2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0">
                <a:moveTo>
                  <a:pt x="6" y="6"/>
                </a:moveTo>
                <a:lnTo>
                  <a:pt x="0" y="10"/>
                </a:lnTo>
                <a:lnTo>
                  <a:pt x="6" y="8"/>
                </a:lnTo>
                <a:lnTo>
                  <a:pt x="12" y="6"/>
                </a:lnTo>
                <a:lnTo>
                  <a:pt x="13" y="6"/>
                </a:lnTo>
                <a:lnTo>
                  <a:pt x="20" y="0"/>
                </a:lnTo>
                <a:lnTo>
                  <a:pt x="6"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1" name="Freeform 715"/>
          <p:cNvSpPr>
            <a:spLocks/>
          </p:cNvSpPr>
          <p:nvPr/>
        </p:nvSpPr>
        <p:spPr bwMode="auto">
          <a:xfrm>
            <a:off x="771525" y="2544763"/>
            <a:ext cx="36513" cy="19050"/>
          </a:xfrm>
          <a:custGeom>
            <a:avLst/>
            <a:gdLst>
              <a:gd name="T0" fmla="*/ 2147483647 w 78"/>
              <a:gd name="T1" fmla="*/ 2147483647 h 42"/>
              <a:gd name="T2" fmla="*/ 2147483647 w 78"/>
              <a:gd name="T3" fmla="*/ 2147483647 h 42"/>
              <a:gd name="T4" fmla="*/ 2147483647 w 78"/>
              <a:gd name="T5" fmla="*/ 2147483647 h 42"/>
              <a:gd name="T6" fmla="*/ 2147483647 w 78"/>
              <a:gd name="T7" fmla="*/ 2147483647 h 42"/>
              <a:gd name="T8" fmla="*/ 0 w 78"/>
              <a:gd name="T9" fmla="*/ 2147483647 h 42"/>
              <a:gd name="T10" fmla="*/ 2147483647 w 78"/>
              <a:gd name="T11" fmla="*/ 2147483647 h 42"/>
              <a:gd name="T12" fmla="*/ 2147483647 w 78"/>
              <a:gd name="T13" fmla="*/ 2147483647 h 42"/>
              <a:gd name="T14" fmla="*/ 2147483647 w 78"/>
              <a:gd name="T15" fmla="*/ 2147483647 h 42"/>
              <a:gd name="T16" fmla="*/ 2147483647 w 78"/>
              <a:gd name="T17" fmla="*/ 2147483647 h 42"/>
              <a:gd name="T18" fmla="*/ 2147483647 w 78"/>
              <a:gd name="T19" fmla="*/ 2147483647 h 42"/>
              <a:gd name="T20" fmla="*/ 2147483647 w 78"/>
              <a:gd name="T21" fmla="*/ 2147483647 h 42"/>
              <a:gd name="T22" fmla="*/ 2147483647 w 78"/>
              <a:gd name="T23" fmla="*/ 2147483647 h 42"/>
              <a:gd name="T24" fmla="*/ 2147483647 w 78"/>
              <a:gd name="T25" fmla="*/ 2147483647 h 42"/>
              <a:gd name="T26" fmla="*/ 2147483647 w 78"/>
              <a:gd name="T27" fmla="*/ 2147483647 h 42"/>
              <a:gd name="T28" fmla="*/ 2147483647 w 78"/>
              <a:gd name="T29" fmla="*/ 2147483647 h 42"/>
              <a:gd name="T30" fmla="*/ 2147483647 w 78"/>
              <a:gd name="T31" fmla="*/ 2147483647 h 42"/>
              <a:gd name="T32" fmla="*/ 2147483647 w 78"/>
              <a:gd name="T33" fmla="*/ 2147483647 h 42"/>
              <a:gd name="T34" fmla="*/ 2147483647 w 78"/>
              <a:gd name="T35" fmla="*/ 2147483647 h 42"/>
              <a:gd name="T36" fmla="*/ 2147483647 w 78"/>
              <a:gd name="T37" fmla="*/ 0 h 42"/>
              <a:gd name="T38" fmla="*/ 2147483647 w 78"/>
              <a:gd name="T39" fmla="*/ 2147483647 h 42"/>
              <a:gd name="T40" fmla="*/ 2147483647 w 78"/>
              <a:gd name="T41" fmla="*/ 2147483647 h 42"/>
              <a:gd name="T42" fmla="*/ 2147483647 w 78"/>
              <a:gd name="T43" fmla="*/ 2147483647 h 42"/>
              <a:gd name="T44" fmla="*/ 2147483647 w 78"/>
              <a:gd name="T45" fmla="*/ 2147483647 h 42"/>
              <a:gd name="T46" fmla="*/ 2147483647 w 78"/>
              <a:gd name="T47" fmla="*/ 2147483647 h 42"/>
              <a:gd name="T48" fmla="*/ 2147483647 w 78"/>
              <a:gd name="T49" fmla="*/ 2147483647 h 42"/>
              <a:gd name="T50" fmla="*/ 2147483647 w 78"/>
              <a:gd name="T51" fmla="*/ 2147483647 h 42"/>
              <a:gd name="T52" fmla="*/ 2147483647 w 78"/>
              <a:gd name="T53" fmla="*/ 2147483647 h 42"/>
              <a:gd name="T54" fmla="*/ 2147483647 w 78"/>
              <a:gd name="T55" fmla="*/ 2147483647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42"/>
              <a:gd name="T86" fmla="*/ 78 w 78"/>
              <a:gd name="T87" fmla="*/ 42 h 4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42">
                <a:moveTo>
                  <a:pt x="21" y="27"/>
                </a:moveTo>
                <a:lnTo>
                  <a:pt x="19" y="29"/>
                </a:lnTo>
                <a:lnTo>
                  <a:pt x="12" y="32"/>
                </a:lnTo>
                <a:lnTo>
                  <a:pt x="5" y="36"/>
                </a:lnTo>
                <a:lnTo>
                  <a:pt x="0" y="42"/>
                </a:lnTo>
                <a:lnTo>
                  <a:pt x="5" y="41"/>
                </a:lnTo>
                <a:lnTo>
                  <a:pt x="12" y="39"/>
                </a:lnTo>
                <a:lnTo>
                  <a:pt x="18" y="39"/>
                </a:lnTo>
                <a:lnTo>
                  <a:pt x="25" y="35"/>
                </a:lnTo>
                <a:lnTo>
                  <a:pt x="31" y="29"/>
                </a:lnTo>
                <a:lnTo>
                  <a:pt x="37" y="27"/>
                </a:lnTo>
                <a:lnTo>
                  <a:pt x="40" y="25"/>
                </a:lnTo>
                <a:lnTo>
                  <a:pt x="53" y="18"/>
                </a:lnTo>
                <a:lnTo>
                  <a:pt x="59" y="16"/>
                </a:lnTo>
                <a:lnTo>
                  <a:pt x="65" y="13"/>
                </a:lnTo>
                <a:lnTo>
                  <a:pt x="71" y="11"/>
                </a:lnTo>
                <a:lnTo>
                  <a:pt x="78" y="7"/>
                </a:lnTo>
                <a:lnTo>
                  <a:pt x="71" y="8"/>
                </a:lnTo>
                <a:lnTo>
                  <a:pt x="76" y="0"/>
                </a:lnTo>
                <a:lnTo>
                  <a:pt x="70" y="4"/>
                </a:lnTo>
                <a:lnTo>
                  <a:pt x="63" y="10"/>
                </a:lnTo>
                <a:lnTo>
                  <a:pt x="57" y="11"/>
                </a:lnTo>
                <a:lnTo>
                  <a:pt x="51" y="15"/>
                </a:lnTo>
                <a:lnTo>
                  <a:pt x="44" y="18"/>
                </a:lnTo>
                <a:lnTo>
                  <a:pt x="39" y="21"/>
                </a:lnTo>
                <a:lnTo>
                  <a:pt x="32" y="23"/>
                </a:lnTo>
                <a:lnTo>
                  <a:pt x="26" y="26"/>
                </a:lnTo>
                <a:lnTo>
                  <a:pt x="21" y="2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2" name="Freeform 716"/>
          <p:cNvSpPr>
            <a:spLocks/>
          </p:cNvSpPr>
          <p:nvPr/>
        </p:nvSpPr>
        <p:spPr bwMode="auto">
          <a:xfrm>
            <a:off x="781050" y="2544763"/>
            <a:ext cx="6350" cy="3175"/>
          </a:xfrm>
          <a:custGeom>
            <a:avLst/>
            <a:gdLst>
              <a:gd name="T0" fmla="*/ 2147483647 w 12"/>
              <a:gd name="T1" fmla="*/ 2147483647 h 7"/>
              <a:gd name="T2" fmla="*/ 2147483647 w 12"/>
              <a:gd name="T3" fmla="*/ 0 h 7"/>
              <a:gd name="T4" fmla="*/ 2147483647 w 12"/>
              <a:gd name="T5" fmla="*/ 2147483647 h 7"/>
              <a:gd name="T6" fmla="*/ 0 w 12"/>
              <a:gd name="T7" fmla="*/ 2147483647 h 7"/>
              <a:gd name="T8" fmla="*/ 2147483647 w 12"/>
              <a:gd name="T9" fmla="*/ 2147483647 h 7"/>
              <a:gd name="T10" fmla="*/ 2147483647 w 12"/>
              <a:gd name="T11" fmla="*/ 2147483647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12" y="1"/>
                </a:moveTo>
                <a:lnTo>
                  <a:pt x="12" y="0"/>
                </a:lnTo>
                <a:lnTo>
                  <a:pt x="6" y="1"/>
                </a:lnTo>
                <a:lnTo>
                  <a:pt x="0" y="7"/>
                </a:lnTo>
                <a:lnTo>
                  <a:pt x="6" y="5"/>
                </a:lnTo>
                <a:lnTo>
                  <a:pt x="12"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3" name="Freeform 717"/>
          <p:cNvSpPr>
            <a:spLocks/>
          </p:cNvSpPr>
          <p:nvPr/>
        </p:nvSpPr>
        <p:spPr bwMode="auto">
          <a:xfrm>
            <a:off x="785813" y="2540000"/>
            <a:ext cx="12700" cy="12700"/>
          </a:xfrm>
          <a:custGeom>
            <a:avLst/>
            <a:gdLst>
              <a:gd name="T0" fmla="*/ 2147483647 w 26"/>
              <a:gd name="T1" fmla="*/ 2147483647 h 23"/>
              <a:gd name="T2" fmla="*/ 2147483647 w 26"/>
              <a:gd name="T3" fmla="*/ 0 h 23"/>
              <a:gd name="T4" fmla="*/ 2147483647 w 26"/>
              <a:gd name="T5" fmla="*/ 2147483647 h 23"/>
              <a:gd name="T6" fmla="*/ 2147483647 w 26"/>
              <a:gd name="T7" fmla="*/ 2147483647 h 23"/>
              <a:gd name="T8" fmla="*/ 2147483647 w 26"/>
              <a:gd name="T9" fmla="*/ 2147483647 h 23"/>
              <a:gd name="T10" fmla="*/ 2147483647 w 26"/>
              <a:gd name="T11" fmla="*/ 2147483647 h 23"/>
              <a:gd name="T12" fmla="*/ 0 w 26"/>
              <a:gd name="T13" fmla="*/ 2147483647 h 23"/>
              <a:gd name="T14" fmla="*/ 2147483647 w 26"/>
              <a:gd name="T15" fmla="*/ 2147483647 h 23"/>
              <a:gd name="T16" fmla="*/ 2147483647 w 26"/>
              <a:gd name="T17" fmla="*/ 2147483647 h 23"/>
              <a:gd name="T18" fmla="*/ 2147483647 w 26"/>
              <a:gd name="T19" fmla="*/ 2147483647 h 23"/>
              <a:gd name="T20" fmla="*/ 2147483647 w 26"/>
              <a:gd name="T21" fmla="*/ 2147483647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23"/>
              <a:gd name="T35" fmla="*/ 26 w 2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23">
                <a:moveTo>
                  <a:pt x="25" y="4"/>
                </a:moveTo>
                <a:lnTo>
                  <a:pt x="26" y="0"/>
                </a:lnTo>
                <a:lnTo>
                  <a:pt x="20" y="2"/>
                </a:lnTo>
                <a:lnTo>
                  <a:pt x="13" y="8"/>
                </a:lnTo>
                <a:lnTo>
                  <a:pt x="8" y="12"/>
                </a:lnTo>
                <a:lnTo>
                  <a:pt x="1" y="16"/>
                </a:lnTo>
                <a:lnTo>
                  <a:pt x="0" y="23"/>
                </a:lnTo>
                <a:lnTo>
                  <a:pt x="6" y="17"/>
                </a:lnTo>
                <a:lnTo>
                  <a:pt x="12" y="13"/>
                </a:lnTo>
                <a:lnTo>
                  <a:pt x="18" y="7"/>
                </a:lnTo>
                <a:lnTo>
                  <a:pt x="25"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4" name="Freeform 718"/>
          <p:cNvSpPr>
            <a:spLocks/>
          </p:cNvSpPr>
          <p:nvPr/>
        </p:nvSpPr>
        <p:spPr bwMode="auto">
          <a:xfrm>
            <a:off x="795338" y="2530475"/>
            <a:ext cx="1587" cy="3175"/>
          </a:xfrm>
          <a:custGeom>
            <a:avLst/>
            <a:gdLst>
              <a:gd name="T0" fmla="*/ 2147483647 w 4"/>
              <a:gd name="T1" fmla="*/ 0 h 7"/>
              <a:gd name="T2" fmla="*/ 2147483647 w 4"/>
              <a:gd name="T3" fmla="*/ 0 h 7"/>
              <a:gd name="T4" fmla="*/ 0 w 4"/>
              <a:gd name="T5" fmla="*/ 2147483647 h 7"/>
              <a:gd name="T6" fmla="*/ 2147483647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0"/>
                </a:moveTo>
                <a:lnTo>
                  <a:pt x="1" y="0"/>
                </a:lnTo>
                <a:lnTo>
                  <a:pt x="0" y="7"/>
                </a:lnTo>
                <a:lnTo>
                  <a:pt x="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5" name="Freeform 719"/>
          <p:cNvSpPr>
            <a:spLocks/>
          </p:cNvSpPr>
          <p:nvPr/>
        </p:nvSpPr>
        <p:spPr bwMode="auto">
          <a:xfrm>
            <a:off x="800100" y="2530475"/>
            <a:ext cx="1588" cy="3175"/>
          </a:xfrm>
          <a:custGeom>
            <a:avLst/>
            <a:gdLst>
              <a:gd name="T0" fmla="*/ 2147483647 w 6"/>
              <a:gd name="T1" fmla="*/ 2147483647 h 4"/>
              <a:gd name="T2" fmla="*/ 2147483647 w 6"/>
              <a:gd name="T3" fmla="*/ 0 h 4"/>
              <a:gd name="T4" fmla="*/ 0 w 6"/>
              <a:gd name="T5" fmla="*/ 2147483647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1"/>
                </a:moveTo>
                <a:lnTo>
                  <a:pt x="6" y="0"/>
                </a:lnTo>
                <a:lnTo>
                  <a:pt x="0" y="4"/>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6" name="Freeform 720"/>
          <p:cNvSpPr>
            <a:spLocks/>
          </p:cNvSpPr>
          <p:nvPr/>
        </p:nvSpPr>
        <p:spPr bwMode="auto">
          <a:xfrm>
            <a:off x="800100" y="2527300"/>
            <a:ext cx="4763" cy="1588"/>
          </a:xfrm>
          <a:custGeom>
            <a:avLst/>
            <a:gdLst>
              <a:gd name="T0" fmla="*/ 2147483647 w 14"/>
              <a:gd name="T1" fmla="*/ 0 h 9"/>
              <a:gd name="T2" fmla="*/ 2147483647 w 14"/>
              <a:gd name="T3" fmla="*/ 0 h 9"/>
              <a:gd name="T4" fmla="*/ 2147483647 w 14"/>
              <a:gd name="T5" fmla="*/ 2147483647 h 9"/>
              <a:gd name="T6" fmla="*/ 0 w 14"/>
              <a:gd name="T7" fmla="*/ 2147483647 h 9"/>
              <a:gd name="T8" fmla="*/ 2147483647 w 14"/>
              <a:gd name="T9" fmla="*/ 2147483647 h 9"/>
              <a:gd name="T10" fmla="*/ 2147483647 w 14"/>
              <a:gd name="T11" fmla="*/ 2147483647 h 9"/>
              <a:gd name="T12" fmla="*/ 2147483647 w 14"/>
              <a:gd name="T13" fmla="*/ 0 h 9"/>
              <a:gd name="T14" fmla="*/ 0 60000 65536"/>
              <a:gd name="T15" fmla="*/ 0 60000 65536"/>
              <a:gd name="T16" fmla="*/ 0 60000 65536"/>
              <a:gd name="T17" fmla="*/ 0 60000 65536"/>
              <a:gd name="T18" fmla="*/ 0 60000 65536"/>
              <a:gd name="T19" fmla="*/ 0 60000 65536"/>
              <a:gd name="T20" fmla="*/ 0 60000 65536"/>
              <a:gd name="T21" fmla="*/ 0 w 14"/>
              <a:gd name="T22" fmla="*/ 0 h 9"/>
              <a:gd name="T23" fmla="*/ 14 w 1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9">
                <a:moveTo>
                  <a:pt x="14" y="0"/>
                </a:moveTo>
                <a:lnTo>
                  <a:pt x="12" y="0"/>
                </a:lnTo>
                <a:lnTo>
                  <a:pt x="6" y="3"/>
                </a:lnTo>
                <a:lnTo>
                  <a:pt x="0" y="9"/>
                </a:lnTo>
                <a:lnTo>
                  <a:pt x="6" y="8"/>
                </a:lnTo>
                <a:lnTo>
                  <a:pt x="12" y="7"/>
                </a:lnTo>
                <a:lnTo>
                  <a:pt x="1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7" name="Freeform 721"/>
          <p:cNvSpPr>
            <a:spLocks/>
          </p:cNvSpPr>
          <p:nvPr/>
        </p:nvSpPr>
        <p:spPr bwMode="auto">
          <a:xfrm>
            <a:off x="814388" y="2541588"/>
            <a:ext cx="17462" cy="7937"/>
          </a:xfrm>
          <a:custGeom>
            <a:avLst/>
            <a:gdLst>
              <a:gd name="T0" fmla="*/ 2147483647 w 37"/>
              <a:gd name="T1" fmla="*/ 2147483647 h 17"/>
              <a:gd name="T2" fmla="*/ 2147483647 w 37"/>
              <a:gd name="T3" fmla="*/ 2147483647 h 17"/>
              <a:gd name="T4" fmla="*/ 2147483647 w 37"/>
              <a:gd name="T5" fmla="*/ 2147483647 h 17"/>
              <a:gd name="T6" fmla="*/ 2147483647 w 37"/>
              <a:gd name="T7" fmla="*/ 2147483647 h 17"/>
              <a:gd name="T8" fmla="*/ 2147483647 w 37"/>
              <a:gd name="T9" fmla="*/ 0 h 17"/>
              <a:gd name="T10" fmla="*/ 2147483647 w 37"/>
              <a:gd name="T11" fmla="*/ 2147483647 h 17"/>
              <a:gd name="T12" fmla="*/ 2147483647 w 37"/>
              <a:gd name="T13" fmla="*/ 2147483647 h 17"/>
              <a:gd name="T14" fmla="*/ 2147483647 w 37"/>
              <a:gd name="T15" fmla="*/ 2147483647 h 17"/>
              <a:gd name="T16" fmla="*/ 2147483647 w 37"/>
              <a:gd name="T17" fmla="*/ 2147483647 h 17"/>
              <a:gd name="T18" fmla="*/ 0 w 37"/>
              <a:gd name="T19" fmla="*/ 2147483647 h 17"/>
              <a:gd name="T20" fmla="*/ 2147483647 w 37"/>
              <a:gd name="T21" fmla="*/ 2147483647 h 17"/>
              <a:gd name="T22" fmla="*/ 2147483647 w 37"/>
              <a:gd name="T23" fmla="*/ 2147483647 h 17"/>
              <a:gd name="T24" fmla="*/ 2147483647 w 37"/>
              <a:gd name="T25" fmla="*/ 2147483647 h 17"/>
              <a:gd name="T26" fmla="*/ 2147483647 w 37"/>
              <a:gd name="T27" fmla="*/ 2147483647 h 17"/>
              <a:gd name="T28" fmla="*/ 2147483647 w 37"/>
              <a:gd name="T29" fmla="*/ 2147483647 h 17"/>
              <a:gd name="T30" fmla="*/ 2147483647 w 37"/>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17"/>
              <a:gd name="T50" fmla="*/ 37 w 37"/>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17">
                <a:moveTo>
                  <a:pt x="36" y="6"/>
                </a:moveTo>
                <a:lnTo>
                  <a:pt x="37" y="3"/>
                </a:lnTo>
                <a:lnTo>
                  <a:pt x="31" y="3"/>
                </a:lnTo>
                <a:lnTo>
                  <a:pt x="25" y="1"/>
                </a:lnTo>
                <a:lnTo>
                  <a:pt x="18" y="0"/>
                </a:lnTo>
                <a:lnTo>
                  <a:pt x="11" y="3"/>
                </a:lnTo>
                <a:lnTo>
                  <a:pt x="5" y="9"/>
                </a:lnTo>
                <a:lnTo>
                  <a:pt x="11" y="9"/>
                </a:lnTo>
                <a:lnTo>
                  <a:pt x="5" y="11"/>
                </a:lnTo>
                <a:lnTo>
                  <a:pt x="0" y="17"/>
                </a:lnTo>
                <a:lnTo>
                  <a:pt x="5" y="15"/>
                </a:lnTo>
                <a:lnTo>
                  <a:pt x="11" y="12"/>
                </a:lnTo>
                <a:lnTo>
                  <a:pt x="18" y="10"/>
                </a:lnTo>
                <a:lnTo>
                  <a:pt x="24" y="8"/>
                </a:lnTo>
                <a:lnTo>
                  <a:pt x="30" y="7"/>
                </a:lnTo>
                <a:lnTo>
                  <a:pt x="36"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8" name="Freeform 722"/>
          <p:cNvSpPr>
            <a:spLocks/>
          </p:cNvSpPr>
          <p:nvPr/>
        </p:nvSpPr>
        <p:spPr bwMode="auto">
          <a:xfrm>
            <a:off x="820738" y="2527300"/>
            <a:ext cx="6350" cy="1588"/>
          </a:xfrm>
          <a:custGeom>
            <a:avLst/>
            <a:gdLst>
              <a:gd name="T0" fmla="*/ 2147483647 w 12"/>
              <a:gd name="T1" fmla="*/ 2147483647 h 5"/>
              <a:gd name="T2" fmla="*/ 2147483647 w 12"/>
              <a:gd name="T3" fmla="*/ 0 h 5"/>
              <a:gd name="T4" fmla="*/ 2147483647 w 12"/>
              <a:gd name="T5" fmla="*/ 2147483647 h 5"/>
              <a:gd name="T6" fmla="*/ 0 w 12"/>
              <a:gd name="T7" fmla="*/ 2147483647 h 5"/>
              <a:gd name="T8" fmla="*/ 2147483647 w 12"/>
              <a:gd name="T9" fmla="*/ 2147483647 h 5"/>
              <a:gd name="T10" fmla="*/ 2147483647 w 12"/>
              <a:gd name="T11" fmla="*/ 2147483647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12" y="2"/>
                </a:moveTo>
                <a:lnTo>
                  <a:pt x="12" y="0"/>
                </a:lnTo>
                <a:lnTo>
                  <a:pt x="6" y="1"/>
                </a:lnTo>
                <a:lnTo>
                  <a:pt x="0" y="3"/>
                </a:lnTo>
                <a:lnTo>
                  <a:pt x="6" y="5"/>
                </a:lnTo>
                <a:lnTo>
                  <a:pt x="12"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29" name="Freeform 723"/>
          <p:cNvSpPr>
            <a:spLocks/>
          </p:cNvSpPr>
          <p:nvPr/>
        </p:nvSpPr>
        <p:spPr bwMode="auto">
          <a:xfrm>
            <a:off x="831850" y="2536825"/>
            <a:ext cx="14288" cy="4763"/>
          </a:xfrm>
          <a:custGeom>
            <a:avLst/>
            <a:gdLst>
              <a:gd name="T0" fmla="*/ 2147483647 w 31"/>
              <a:gd name="T1" fmla="*/ 2147483647 h 10"/>
              <a:gd name="T2" fmla="*/ 2147483647 w 31"/>
              <a:gd name="T3" fmla="*/ 0 h 10"/>
              <a:gd name="T4" fmla="*/ 2147483647 w 31"/>
              <a:gd name="T5" fmla="*/ 2147483647 h 10"/>
              <a:gd name="T6" fmla="*/ 2147483647 w 31"/>
              <a:gd name="T7" fmla="*/ 2147483647 h 10"/>
              <a:gd name="T8" fmla="*/ 2147483647 w 31"/>
              <a:gd name="T9" fmla="*/ 2147483647 h 10"/>
              <a:gd name="T10" fmla="*/ 2147483647 w 31"/>
              <a:gd name="T11" fmla="*/ 2147483647 h 10"/>
              <a:gd name="T12" fmla="*/ 0 w 31"/>
              <a:gd name="T13" fmla="*/ 2147483647 h 10"/>
              <a:gd name="T14" fmla="*/ 2147483647 w 31"/>
              <a:gd name="T15" fmla="*/ 2147483647 h 10"/>
              <a:gd name="T16" fmla="*/ 2147483647 w 31"/>
              <a:gd name="T17" fmla="*/ 2147483647 h 10"/>
              <a:gd name="T18" fmla="*/ 2147483647 w 31"/>
              <a:gd name="T19" fmla="*/ 2147483647 h 10"/>
              <a:gd name="T20" fmla="*/ 2147483647 w 31"/>
              <a:gd name="T21" fmla="*/ 214748364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0"/>
              <a:gd name="T35" fmla="*/ 31 w 31"/>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0">
                <a:moveTo>
                  <a:pt x="31" y="2"/>
                </a:moveTo>
                <a:lnTo>
                  <a:pt x="31" y="0"/>
                </a:lnTo>
                <a:lnTo>
                  <a:pt x="25" y="1"/>
                </a:lnTo>
                <a:lnTo>
                  <a:pt x="19" y="3"/>
                </a:lnTo>
                <a:lnTo>
                  <a:pt x="13" y="4"/>
                </a:lnTo>
                <a:lnTo>
                  <a:pt x="6" y="5"/>
                </a:lnTo>
                <a:lnTo>
                  <a:pt x="0" y="10"/>
                </a:lnTo>
                <a:lnTo>
                  <a:pt x="6" y="10"/>
                </a:lnTo>
                <a:lnTo>
                  <a:pt x="13" y="8"/>
                </a:lnTo>
                <a:lnTo>
                  <a:pt x="19" y="5"/>
                </a:lnTo>
                <a:lnTo>
                  <a:pt x="31"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0" name="Freeform 724"/>
          <p:cNvSpPr>
            <a:spLocks/>
          </p:cNvSpPr>
          <p:nvPr/>
        </p:nvSpPr>
        <p:spPr bwMode="auto">
          <a:xfrm>
            <a:off x="849313" y="2555875"/>
            <a:ext cx="14287" cy="6350"/>
          </a:xfrm>
          <a:custGeom>
            <a:avLst/>
            <a:gdLst>
              <a:gd name="T0" fmla="*/ 2147483647 w 30"/>
              <a:gd name="T1" fmla="*/ 0 h 13"/>
              <a:gd name="T2" fmla="*/ 2147483647 w 30"/>
              <a:gd name="T3" fmla="*/ 2147483647 h 13"/>
              <a:gd name="T4" fmla="*/ 2147483647 w 30"/>
              <a:gd name="T5" fmla="*/ 2147483647 h 13"/>
              <a:gd name="T6" fmla="*/ 2147483647 w 30"/>
              <a:gd name="T7" fmla="*/ 2147483647 h 13"/>
              <a:gd name="T8" fmla="*/ 0 w 30"/>
              <a:gd name="T9" fmla="*/ 2147483647 h 13"/>
              <a:gd name="T10" fmla="*/ 2147483647 w 30"/>
              <a:gd name="T11" fmla="*/ 2147483647 h 13"/>
              <a:gd name="T12" fmla="*/ 2147483647 w 30"/>
              <a:gd name="T13" fmla="*/ 2147483647 h 13"/>
              <a:gd name="T14" fmla="*/ 2147483647 w 30"/>
              <a:gd name="T15" fmla="*/ 2147483647 h 13"/>
              <a:gd name="T16" fmla="*/ 2147483647 w 30"/>
              <a:gd name="T17" fmla="*/ 0 h 13"/>
              <a:gd name="T18" fmla="*/ 2147483647 w 30"/>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13"/>
              <a:gd name="T32" fmla="*/ 30 w 30"/>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13">
                <a:moveTo>
                  <a:pt x="26" y="0"/>
                </a:moveTo>
                <a:lnTo>
                  <a:pt x="23" y="1"/>
                </a:lnTo>
                <a:lnTo>
                  <a:pt x="17" y="4"/>
                </a:lnTo>
                <a:lnTo>
                  <a:pt x="6" y="8"/>
                </a:lnTo>
                <a:lnTo>
                  <a:pt x="0" y="13"/>
                </a:lnTo>
                <a:lnTo>
                  <a:pt x="6" y="10"/>
                </a:lnTo>
                <a:lnTo>
                  <a:pt x="17" y="5"/>
                </a:lnTo>
                <a:lnTo>
                  <a:pt x="23" y="2"/>
                </a:lnTo>
                <a:lnTo>
                  <a:pt x="30" y="0"/>
                </a:lnTo>
                <a:lnTo>
                  <a:pt x="2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1" name="Freeform 725"/>
          <p:cNvSpPr>
            <a:spLocks/>
          </p:cNvSpPr>
          <p:nvPr/>
        </p:nvSpPr>
        <p:spPr bwMode="auto">
          <a:xfrm>
            <a:off x="850900" y="2543175"/>
            <a:ext cx="4763" cy="3175"/>
          </a:xfrm>
          <a:custGeom>
            <a:avLst/>
            <a:gdLst>
              <a:gd name="T0" fmla="*/ 2147483647 w 12"/>
              <a:gd name="T1" fmla="*/ 2147483647 h 7"/>
              <a:gd name="T2" fmla="*/ 2147483647 w 12"/>
              <a:gd name="T3" fmla="*/ 0 h 7"/>
              <a:gd name="T4" fmla="*/ 2147483647 w 12"/>
              <a:gd name="T5" fmla="*/ 2147483647 h 7"/>
              <a:gd name="T6" fmla="*/ 0 w 12"/>
              <a:gd name="T7" fmla="*/ 2147483647 h 7"/>
              <a:gd name="T8" fmla="*/ 2147483647 w 12"/>
              <a:gd name="T9" fmla="*/ 2147483647 h 7"/>
              <a:gd name="T10" fmla="*/ 2147483647 w 12"/>
              <a:gd name="T11" fmla="*/ 2147483647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12" y="2"/>
                </a:moveTo>
                <a:lnTo>
                  <a:pt x="12" y="0"/>
                </a:lnTo>
                <a:lnTo>
                  <a:pt x="6" y="3"/>
                </a:lnTo>
                <a:lnTo>
                  <a:pt x="0" y="7"/>
                </a:lnTo>
                <a:lnTo>
                  <a:pt x="5" y="6"/>
                </a:lnTo>
                <a:lnTo>
                  <a:pt x="12"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2" name="Freeform 726"/>
          <p:cNvSpPr>
            <a:spLocks/>
          </p:cNvSpPr>
          <p:nvPr/>
        </p:nvSpPr>
        <p:spPr bwMode="auto">
          <a:xfrm>
            <a:off x="860425" y="3492500"/>
            <a:ext cx="6350" cy="4763"/>
          </a:xfrm>
          <a:custGeom>
            <a:avLst/>
            <a:gdLst>
              <a:gd name="T0" fmla="*/ 2147483647 w 13"/>
              <a:gd name="T1" fmla="*/ 2147483647 h 10"/>
              <a:gd name="T2" fmla="*/ 2147483647 w 13"/>
              <a:gd name="T3" fmla="*/ 2147483647 h 10"/>
              <a:gd name="T4" fmla="*/ 2147483647 w 13"/>
              <a:gd name="T5" fmla="*/ 0 h 10"/>
              <a:gd name="T6" fmla="*/ 2147483647 w 13"/>
              <a:gd name="T7" fmla="*/ 2147483647 h 10"/>
              <a:gd name="T8" fmla="*/ 0 w 13"/>
              <a:gd name="T9" fmla="*/ 2147483647 h 10"/>
              <a:gd name="T10" fmla="*/ 2147483647 w 13"/>
              <a:gd name="T11" fmla="*/ 2147483647 h 10"/>
              <a:gd name="T12" fmla="*/ 2147483647 w 13"/>
              <a:gd name="T13" fmla="*/ 2147483647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12" y="8"/>
                </a:moveTo>
                <a:lnTo>
                  <a:pt x="13" y="5"/>
                </a:lnTo>
                <a:lnTo>
                  <a:pt x="12" y="0"/>
                </a:lnTo>
                <a:lnTo>
                  <a:pt x="7" y="1"/>
                </a:lnTo>
                <a:lnTo>
                  <a:pt x="0" y="3"/>
                </a:lnTo>
                <a:lnTo>
                  <a:pt x="5" y="10"/>
                </a:lnTo>
                <a:lnTo>
                  <a:pt x="12"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3" name="Freeform 727"/>
          <p:cNvSpPr>
            <a:spLocks/>
          </p:cNvSpPr>
          <p:nvPr/>
        </p:nvSpPr>
        <p:spPr bwMode="auto">
          <a:xfrm>
            <a:off x="869950" y="3490913"/>
            <a:ext cx="11113" cy="4762"/>
          </a:xfrm>
          <a:custGeom>
            <a:avLst/>
            <a:gdLst>
              <a:gd name="T0" fmla="*/ 2147483647 w 20"/>
              <a:gd name="T1" fmla="*/ 0 h 8"/>
              <a:gd name="T2" fmla="*/ 0 w 20"/>
              <a:gd name="T3" fmla="*/ 2147483647 h 8"/>
              <a:gd name="T4" fmla="*/ 2147483647 w 20"/>
              <a:gd name="T5" fmla="*/ 2147483647 h 8"/>
              <a:gd name="T6" fmla="*/ 2147483647 w 20"/>
              <a:gd name="T7" fmla="*/ 2147483647 h 8"/>
              <a:gd name="T8" fmla="*/ 2147483647 w 20"/>
              <a:gd name="T9" fmla="*/ 2147483647 h 8"/>
              <a:gd name="T10" fmla="*/ 2147483647 w 20"/>
              <a:gd name="T11" fmla="*/ 2147483647 h 8"/>
              <a:gd name="T12" fmla="*/ 2147483647 w 20"/>
              <a:gd name="T13" fmla="*/ 2147483647 h 8"/>
              <a:gd name="T14" fmla="*/ 2147483647 w 20"/>
              <a:gd name="T15" fmla="*/ 2147483647 h 8"/>
              <a:gd name="T16" fmla="*/ 2147483647 w 20"/>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8"/>
              <a:gd name="T29" fmla="*/ 20 w 2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8">
                <a:moveTo>
                  <a:pt x="1" y="0"/>
                </a:moveTo>
                <a:lnTo>
                  <a:pt x="0" y="2"/>
                </a:lnTo>
                <a:lnTo>
                  <a:pt x="1" y="8"/>
                </a:lnTo>
                <a:lnTo>
                  <a:pt x="7" y="8"/>
                </a:lnTo>
                <a:lnTo>
                  <a:pt x="13" y="7"/>
                </a:lnTo>
                <a:lnTo>
                  <a:pt x="20" y="1"/>
                </a:lnTo>
                <a:lnTo>
                  <a:pt x="13" y="3"/>
                </a:lnTo>
                <a:lnTo>
                  <a:pt x="7" y="1"/>
                </a:lnTo>
                <a:lnTo>
                  <a:pt x="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4" name="Freeform 728"/>
          <p:cNvSpPr>
            <a:spLocks/>
          </p:cNvSpPr>
          <p:nvPr/>
        </p:nvSpPr>
        <p:spPr bwMode="auto">
          <a:xfrm>
            <a:off x="893763" y="3530600"/>
            <a:ext cx="1587" cy="7938"/>
          </a:xfrm>
          <a:custGeom>
            <a:avLst/>
            <a:gdLst>
              <a:gd name="T0" fmla="*/ 2147483647 w 6"/>
              <a:gd name="T1" fmla="*/ 0 h 14"/>
              <a:gd name="T2" fmla="*/ 0 w 6"/>
              <a:gd name="T3" fmla="*/ 0 h 14"/>
              <a:gd name="T4" fmla="*/ 2147483647 w 6"/>
              <a:gd name="T5" fmla="*/ 2147483647 h 14"/>
              <a:gd name="T6" fmla="*/ 2147483647 w 6"/>
              <a:gd name="T7" fmla="*/ 2147483647 h 14"/>
              <a:gd name="T8" fmla="*/ 2147483647 w 6"/>
              <a:gd name="T9" fmla="*/ 2147483647 h 14"/>
              <a:gd name="T10" fmla="*/ 2147483647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3" y="0"/>
                </a:moveTo>
                <a:lnTo>
                  <a:pt x="0" y="0"/>
                </a:lnTo>
                <a:lnTo>
                  <a:pt x="1" y="7"/>
                </a:lnTo>
                <a:lnTo>
                  <a:pt x="6" y="14"/>
                </a:lnTo>
                <a:lnTo>
                  <a:pt x="6" y="7"/>
                </a:lnTo>
                <a:lnTo>
                  <a:pt x="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5" name="Freeform 729"/>
          <p:cNvSpPr>
            <a:spLocks/>
          </p:cNvSpPr>
          <p:nvPr/>
        </p:nvSpPr>
        <p:spPr bwMode="auto">
          <a:xfrm>
            <a:off x="898525" y="3513138"/>
            <a:ext cx="7938" cy="6350"/>
          </a:xfrm>
          <a:custGeom>
            <a:avLst/>
            <a:gdLst>
              <a:gd name="T0" fmla="*/ 0 w 15"/>
              <a:gd name="T1" fmla="*/ 0 h 14"/>
              <a:gd name="T2" fmla="*/ 2147483647 w 15"/>
              <a:gd name="T3" fmla="*/ 2147483647 h 14"/>
              <a:gd name="T4" fmla="*/ 2147483647 w 15"/>
              <a:gd name="T5" fmla="*/ 2147483647 h 14"/>
              <a:gd name="T6" fmla="*/ 2147483647 w 15"/>
              <a:gd name="T7" fmla="*/ 2147483647 h 14"/>
              <a:gd name="T8" fmla="*/ 2147483647 w 15"/>
              <a:gd name="T9" fmla="*/ 2147483647 h 14"/>
              <a:gd name="T10" fmla="*/ 0 w 15"/>
              <a:gd name="T11" fmla="*/ 0 h 14"/>
              <a:gd name="T12" fmla="*/ 0 60000 65536"/>
              <a:gd name="T13" fmla="*/ 0 60000 65536"/>
              <a:gd name="T14" fmla="*/ 0 60000 65536"/>
              <a:gd name="T15" fmla="*/ 0 60000 65536"/>
              <a:gd name="T16" fmla="*/ 0 60000 65536"/>
              <a:gd name="T17" fmla="*/ 0 60000 65536"/>
              <a:gd name="T18" fmla="*/ 0 w 15"/>
              <a:gd name="T19" fmla="*/ 0 h 14"/>
              <a:gd name="T20" fmla="*/ 15 w 1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5" h="14">
                <a:moveTo>
                  <a:pt x="0" y="0"/>
                </a:moveTo>
                <a:lnTo>
                  <a:pt x="5" y="6"/>
                </a:lnTo>
                <a:lnTo>
                  <a:pt x="7" y="14"/>
                </a:lnTo>
                <a:lnTo>
                  <a:pt x="15" y="12"/>
                </a:lnTo>
                <a:lnTo>
                  <a:pt x="12" y="6"/>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6" name="Freeform 730"/>
          <p:cNvSpPr>
            <a:spLocks/>
          </p:cNvSpPr>
          <p:nvPr/>
        </p:nvSpPr>
        <p:spPr bwMode="auto">
          <a:xfrm>
            <a:off x="998538" y="2613025"/>
            <a:ext cx="44450" cy="44450"/>
          </a:xfrm>
          <a:custGeom>
            <a:avLst/>
            <a:gdLst>
              <a:gd name="T0" fmla="*/ 2147483647 w 95"/>
              <a:gd name="T1" fmla="*/ 2147483647 h 96"/>
              <a:gd name="T2" fmla="*/ 2147483647 w 95"/>
              <a:gd name="T3" fmla="*/ 2147483647 h 96"/>
              <a:gd name="T4" fmla="*/ 2147483647 w 95"/>
              <a:gd name="T5" fmla="*/ 2147483647 h 96"/>
              <a:gd name="T6" fmla="*/ 2147483647 w 95"/>
              <a:gd name="T7" fmla="*/ 2147483647 h 96"/>
              <a:gd name="T8" fmla="*/ 2147483647 w 95"/>
              <a:gd name="T9" fmla="*/ 2147483647 h 96"/>
              <a:gd name="T10" fmla="*/ 2147483647 w 95"/>
              <a:gd name="T11" fmla="*/ 2147483647 h 96"/>
              <a:gd name="T12" fmla="*/ 2147483647 w 95"/>
              <a:gd name="T13" fmla="*/ 2147483647 h 96"/>
              <a:gd name="T14" fmla="*/ 2147483647 w 95"/>
              <a:gd name="T15" fmla="*/ 2147483647 h 96"/>
              <a:gd name="T16" fmla="*/ 2147483647 w 95"/>
              <a:gd name="T17" fmla="*/ 2147483647 h 96"/>
              <a:gd name="T18" fmla="*/ 2147483647 w 95"/>
              <a:gd name="T19" fmla="*/ 2147483647 h 96"/>
              <a:gd name="T20" fmla="*/ 2147483647 w 95"/>
              <a:gd name="T21" fmla="*/ 2147483647 h 96"/>
              <a:gd name="T22" fmla="*/ 2147483647 w 95"/>
              <a:gd name="T23" fmla="*/ 2147483647 h 96"/>
              <a:gd name="T24" fmla="*/ 0 w 95"/>
              <a:gd name="T25" fmla="*/ 2147483647 h 96"/>
              <a:gd name="T26" fmla="*/ 2147483647 w 95"/>
              <a:gd name="T27" fmla="*/ 2147483647 h 96"/>
              <a:gd name="T28" fmla="*/ 2147483647 w 95"/>
              <a:gd name="T29" fmla="*/ 2147483647 h 96"/>
              <a:gd name="T30" fmla="*/ 2147483647 w 95"/>
              <a:gd name="T31" fmla="*/ 2147483647 h 96"/>
              <a:gd name="T32" fmla="*/ 2147483647 w 95"/>
              <a:gd name="T33" fmla="*/ 2147483647 h 96"/>
              <a:gd name="T34" fmla="*/ 2147483647 w 95"/>
              <a:gd name="T35" fmla="*/ 2147483647 h 96"/>
              <a:gd name="T36" fmla="*/ 2147483647 w 95"/>
              <a:gd name="T37" fmla="*/ 2147483647 h 96"/>
              <a:gd name="T38" fmla="*/ 2147483647 w 95"/>
              <a:gd name="T39" fmla="*/ 2147483647 h 96"/>
              <a:gd name="T40" fmla="*/ 2147483647 w 95"/>
              <a:gd name="T41" fmla="*/ 2147483647 h 96"/>
              <a:gd name="T42" fmla="*/ 2147483647 w 95"/>
              <a:gd name="T43" fmla="*/ 2147483647 h 96"/>
              <a:gd name="T44" fmla="*/ 2147483647 w 95"/>
              <a:gd name="T45" fmla="*/ 2147483647 h 96"/>
              <a:gd name="T46" fmla="*/ 2147483647 w 95"/>
              <a:gd name="T47" fmla="*/ 2147483647 h 96"/>
              <a:gd name="T48" fmla="*/ 2147483647 w 95"/>
              <a:gd name="T49" fmla="*/ 2147483647 h 96"/>
              <a:gd name="T50" fmla="*/ 2147483647 w 95"/>
              <a:gd name="T51" fmla="*/ 2147483647 h 96"/>
              <a:gd name="T52" fmla="*/ 2147483647 w 95"/>
              <a:gd name="T53" fmla="*/ 2147483647 h 96"/>
              <a:gd name="T54" fmla="*/ 2147483647 w 95"/>
              <a:gd name="T55" fmla="*/ 2147483647 h 96"/>
              <a:gd name="T56" fmla="*/ 2147483647 w 95"/>
              <a:gd name="T57" fmla="*/ 2147483647 h 96"/>
              <a:gd name="T58" fmla="*/ 2147483647 w 95"/>
              <a:gd name="T59" fmla="*/ 2147483647 h 96"/>
              <a:gd name="T60" fmla="*/ 2147483647 w 95"/>
              <a:gd name="T61" fmla="*/ 2147483647 h 96"/>
              <a:gd name="T62" fmla="*/ 2147483647 w 95"/>
              <a:gd name="T63" fmla="*/ 2147483647 h 96"/>
              <a:gd name="T64" fmla="*/ 2147483647 w 95"/>
              <a:gd name="T65" fmla="*/ 2147483647 h 96"/>
              <a:gd name="T66" fmla="*/ 2147483647 w 95"/>
              <a:gd name="T67" fmla="*/ 2147483647 h 96"/>
              <a:gd name="T68" fmla="*/ 2147483647 w 95"/>
              <a:gd name="T69" fmla="*/ 2147483647 h 96"/>
              <a:gd name="T70" fmla="*/ 2147483647 w 95"/>
              <a:gd name="T71" fmla="*/ 2147483647 h 96"/>
              <a:gd name="T72" fmla="*/ 2147483647 w 95"/>
              <a:gd name="T73" fmla="*/ 2147483647 h 96"/>
              <a:gd name="T74" fmla="*/ 2147483647 w 95"/>
              <a:gd name="T75" fmla="*/ 2147483647 h 96"/>
              <a:gd name="T76" fmla="*/ 2147483647 w 95"/>
              <a:gd name="T77" fmla="*/ 2147483647 h 96"/>
              <a:gd name="T78" fmla="*/ 2147483647 w 95"/>
              <a:gd name="T79" fmla="*/ 2147483647 h 96"/>
              <a:gd name="T80" fmla="*/ 2147483647 w 95"/>
              <a:gd name="T81" fmla="*/ 2147483647 h 96"/>
              <a:gd name="T82" fmla="*/ 2147483647 w 95"/>
              <a:gd name="T83" fmla="*/ 2147483647 h 96"/>
              <a:gd name="T84" fmla="*/ 2147483647 w 95"/>
              <a:gd name="T85" fmla="*/ 2147483647 h 96"/>
              <a:gd name="T86" fmla="*/ 2147483647 w 95"/>
              <a:gd name="T87" fmla="*/ 2147483647 h 96"/>
              <a:gd name="T88" fmla="*/ 2147483647 w 95"/>
              <a:gd name="T89" fmla="*/ 2147483647 h 96"/>
              <a:gd name="T90" fmla="*/ 2147483647 w 95"/>
              <a:gd name="T91" fmla="*/ 2147483647 h 96"/>
              <a:gd name="T92" fmla="*/ 2147483647 w 95"/>
              <a:gd name="T93" fmla="*/ 2147483647 h 96"/>
              <a:gd name="T94" fmla="*/ 2147483647 w 95"/>
              <a:gd name="T95" fmla="*/ 0 h 96"/>
              <a:gd name="T96" fmla="*/ 2147483647 w 95"/>
              <a:gd name="T97" fmla="*/ 2147483647 h 96"/>
              <a:gd name="T98" fmla="*/ 2147483647 w 95"/>
              <a:gd name="T99" fmla="*/ 2147483647 h 96"/>
              <a:gd name="T100" fmla="*/ 2147483647 w 95"/>
              <a:gd name="T101" fmla="*/ 2147483647 h 96"/>
              <a:gd name="T102" fmla="*/ 2147483647 w 95"/>
              <a:gd name="T103" fmla="*/ 2147483647 h 96"/>
              <a:gd name="T104" fmla="*/ 2147483647 w 95"/>
              <a:gd name="T105" fmla="*/ 2147483647 h 96"/>
              <a:gd name="T106" fmla="*/ 2147483647 w 95"/>
              <a:gd name="T107" fmla="*/ 2147483647 h 96"/>
              <a:gd name="T108" fmla="*/ 2147483647 w 95"/>
              <a:gd name="T109" fmla="*/ 2147483647 h 96"/>
              <a:gd name="T110" fmla="*/ 2147483647 w 95"/>
              <a:gd name="T111" fmla="*/ 2147483647 h 96"/>
              <a:gd name="T112" fmla="*/ 2147483647 w 95"/>
              <a:gd name="T113" fmla="*/ 2147483647 h 96"/>
              <a:gd name="T114" fmla="*/ 2147483647 w 95"/>
              <a:gd name="T115" fmla="*/ 2147483647 h 96"/>
              <a:gd name="T116" fmla="*/ 2147483647 w 95"/>
              <a:gd name="T117" fmla="*/ 2147483647 h 96"/>
              <a:gd name="T118" fmla="*/ 2147483647 w 95"/>
              <a:gd name="T119" fmla="*/ 2147483647 h 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96"/>
              <a:gd name="T182" fmla="*/ 95 w 95"/>
              <a:gd name="T183" fmla="*/ 96 h 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96">
                <a:moveTo>
                  <a:pt x="31" y="62"/>
                </a:moveTo>
                <a:lnTo>
                  <a:pt x="37" y="60"/>
                </a:lnTo>
                <a:lnTo>
                  <a:pt x="44" y="58"/>
                </a:lnTo>
                <a:lnTo>
                  <a:pt x="37" y="61"/>
                </a:lnTo>
                <a:lnTo>
                  <a:pt x="31" y="63"/>
                </a:lnTo>
                <a:lnTo>
                  <a:pt x="29" y="70"/>
                </a:lnTo>
                <a:lnTo>
                  <a:pt x="35" y="71"/>
                </a:lnTo>
                <a:lnTo>
                  <a:pt x="29" y="72"/>
                </a:lnTo>
                <a:lnTo>
                  <a:pt x="24" y="72"/>
                </a:lnTo>
                <a:lnTo>
                  <a:pt x="17" y="78"/>
                </a:lnTo>
                <a:lnTo>
                  <a:pt x="10" y="82"/>
                </a:lnTo>
                <a:lnTo>
                  <a:pt x="5" y="89"/>
                </a:lnTo>
                <a:lnTo>
                  <a:pt x="0" y="95"/>
                </a:lnTo>
                <a:lnTo>
                  <a:pt x="5" y="96"/>
                </a:lnTo>
                <a:lnTo>
                  <a:pt x="11" y="94"/>
                </a:lnTo>
                <a:lnTo>
                  <a:pt x="18" y="89"/>
                </a:lnTo>
                <a:lnTo>
                  <a:pt x="24" y="86"/>
                </a:lnTo>
                <a:lnTo>
                  <a:pt x="30" y="86"/>
                </a:lnTo>
                <a:lnTo>
                  <a:pt x="36" y="81"/>
                </a:lnTo>
                <a:lnTo>
                  <a:pt x="42" y="74"/>
                </a:lnTo>
                <a:lnTo>
                  <a:pt x="49" y="76"/>
                </a:lnTo>
                <a:lnTo>
                  <a:pt x="55" y="73"/>
                </a:lnTo>
                <a:lnTo>
                  <a:pt x="60" y="69"/>
                </a:lnTo>
                <a:lnTo>
                  <a:pt x="55" y="64"/>
                </a:lnTo>
                <a:lnTo>
                  <a:pt x="61" y="64"/>
                </a:lnTo>
                <a:lnTo>
                  <a:pt x="67" y="60"/>
                </a:lnTo>
                <a:lnTo>
                  <a:pt x="71" y="52"/>
                </a:lnTo>
                <a:lnTo>
                  <a:pt x="70" y="46"/>
                </a:lnTo>
                <a:lnTo>
                  <a:pt x="71" y="39"/>
                </a:lnTo>
                <a:lnTo>
                  <a:pt x="74" y="32"/>
                </a:lnTo>
                <a:lnTo>
                  <a:pt x="80" y="28"/>
                </a:lnTo>
                <a:lnTo>
                  <a:pt x="83" y="21"/>
                </a:lnTo>
                <a:lnTo>
                  <a:pt x="84" y="28"/>
                </a:lnTo>
                <a:lnTo>
                  <a:pt x="80" y="34"/>
                </a:lnTo>
                <a:lnTo>
                  <a:pt x="80" y="41"/>
                </a:lnTo>
                <a:lnTo>
                  <a:pt x="76" y="48"/>
                </a:lnTo>
                <a:lnTo>
                  <a:pt x="76" y="55"/>
                </a:lnTo>
                <a:lnTo>
                  <a:pt x="80" y="47"/>
                </a:lnTo>
                <a:lnTo>
                  <a:pt x="86" y="41"/>
                </a:lnTo>
                <a:lnTo>
                  <a:pt x="87" y="34"/>
                </a:lnTo>
                <a:lnTo>
                  <a:pt x="89" y="28"/>
                </a:lnTo>
                <a:lnTo>
                  <a:pt x="91" y="21"/>
                </a:lnTo>
                <a:lnTo>
                  <a:pt x="95" y="14"/>
                </a:lnTo>
                <a:lnTo>
                  <a:pt x="90" y="14"/>
                </a:lnTo>
                <a:lnTo>
                  <a:pt x="83" y="13"/>
                </a:lnTo>
                <a:lnTo>
                  <a:pt x="77" y="13"/>
                </a:lnTo>
                <a:lnTo>
                  <a:pt x="71" y="13"/>
                </a:lnTo>
                <a:lnTo>
                  <a:pt x="74" y="0"/>
                </a:lnTo>
                <a:lnTo>
                  <a:pt x="67" y="1"/>
                </a:lnTo>
                <a:lnTo>
                  <a:pt x="64" y="7"/>
                </a:lnTo>
                <a:lnTo>
                  <a:pt x="61" y="15"/>
                </a:lnTo>
                <a:lnTo>
                  <a:pt x="67" y="12"/>
                </a:lnTo>
                <a:lnTo>
                  <a:pt x="61" y="18"/>
                </a:lnTo>
                <a:lnTo>
                  <a:pt x="55" y="23"/>
                </a:lnTo>
                <a:lnTo>
                  <a:pt x="52" y="30"/>
                </a:lnTo>
                <a:lnTo>
                  <a:pt x="47" y="37"/>
                </a:lnTo>
                <a:lnTo>
                  <a:pt x="40" y="44"/>
                </a:lnTo>
                <a:lnTo>
                  <a:pt x="36" y="50"/>
                </a:lnTo>
                <a:lnTo>
                  <a:pt x="33" y="57"/>
                </a:lnTo>
                <a:lnTo>
                  <a:pt x="31" y="6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7" name="Freeform 731"/>
          <p:cNvSpPr>
            <a:spLocks/>
          </p:cNvSpPr>
          <p:nvPr/>
        </p:nvSpPr>
        <p:spPr bwMode="auto">
          <a:xfrm>
            <a:off x="1017588" y="2697163"/>
            <a:ext cx="30162" cy="25400"/>
          </a:xfrm>
          <a:custGeom>
            <a:avLst/>
            <a:gdLst>
              <a:gd name="T0" fmla="*/ 2147483647 w 63"/>
              <a:gd name="T1" fmla="*/ 2147483647 h 54"/>
              <a:gd name="T2" fmla="*/ 2147483647 w 63"/>
              <a:gd name="T3" fmla="*/ 2147483647 h 54"/>
              <a:gd name="T4" fmla="*/ 2147483647 w 63"/>
              <a:gd name="T5" fmla="*/ 2147483647 h 54"/>
              <a:gd name="T6" fmla="*/ 2147483647 w 63"/>
              <a:gd name="T7" fmla="*/ 2147483647 h 54"/>
              <a:gd name="T8" fmla="*/ 2147483647 w 63"/>
              <a:gd name="T9" fmla="*/ 2147483647 h 54"/>
              <a:gd name="T10" fmla="*/ 2147483647 w 63"/>
              <a:gd name="T11" fmla="*/ 2147483647 h 54"/>
              <a:gd name="T12" fmla="*/ 2147483647 w 63"/>
              <a:gd name="T13" fmla="*/ 2147483647 h 54"/>
              <a:gd name="T14" fmla="*/ 2147483647 w 63"/>
              <a:gd name="T15" fmla="*/ 2147483647 h 54"/>
              <a:gd name="T16" fmla="*/ 2147483647 w 63"/>
              <a:gd name="T17" fmla="*/ 2147483647 h 54"/>
              <a:gd name="T18" fmla="*/ 2147483647 w 63"/>
              <a:gd name="T19" fmla="*/ 2147483647 h 54"/>
              <a:gd name="T20" fmla="*/ 2147483647 w 63"/>
              <a:gd name="T21" fmla="*/ 2147483647 h 54"/>
              <a:gd name="T22" fmla="*/ 2147483647 w 63"/>
              <a:gd name="T23" fmla="*/ 2147483647 h 54"/>
              <a:gd name="T24" fmla="*/ 2147483647 w 63"/>
              <a:gd name="T25" fmla="*/ 2147483647 h 54"/>
              <a:gd name="T26" fmla="*/ 2147483647 w 63"/>
              <a:gd name="T27" fmla="*/ 2147483647 h 54"/>
              <a:gd name="T28" fmla="*/ 2147483647 w 63"/>
              <a:gd name="T29" fmla="*/ 2147483647 h 54"/>
              <a:gd name="T30" fmla="*/ 2147483647 w 63"/>
              <a:gd name="T31" fmla="*/ 2147483647 h 54"/>
              <a:gd name="T32" fmla="*/ 2147483647 w 63"/>
              <a:gd name="T33" fmla="*/ 2147483647 h 54"/>
              <a:gd name="T34" fmla="*/ 2147483647 w 63"/>
              <a:gd name="T35" fmla="*/ 2147483647 h 54"/>
              <a:gd name="T36" fmla="*/ 2147483647 w 63"/>
              <a:gd name="T37" fmla="*/ 2147483647 h 54"/>
              <a:gd name="T38" fmla="*/ 2147483647 w 63"/>
              <a:gd name="T39" fmla="*/ 2147483647 h 54"/>
              <a:gd name="T40" fmla="*/ 2147483647 w 63"/>
              <a:gd name="T41" fmla="*/ 2147483647 h 54"/>
              <a:gd name="T42" fmla="*/ 2147483647 w 63"/>
              <a:gd name="T43" fmla="*/ 2147483647 h 54"/>
              <a:gd name="T44" fmla="*/ 2147483647 w 63"/>
              <a:gd name="T45" fmla="*/ 2147483647 h 54"/>
              <a:gd name="T46" fmla="*/ 2147483647 w 63"/>
              <a:gd name="T47" fmla="*/ 2147483647 h 54"/>
              <a:gd name="T48" fmla="*/ 2147483647 w 63"/>
              <a:gd name="T49" fmla="*/ 2147483647 h 54"/>
              <a:gd name="T50" fmla="*/ 2147483647 w 63"/>
              <a:gd name="T51" fmla="*/ 2147483647 h 54"/>
              <a:gd name="T52" fmla="*/ 2147483647 w 63"/>
              <a:gd name="T53" fmla="*/ 2147483647 h 54"/>
              <a:gd name="T54" fmla="*/ 2147483647 w 63"/>
              <a:gd name="T55" fmla="*/ 2147483647 h 54"/>
              <a:gd name="T56" fmla="*/ 2147483647 w 63"/>
              <a:gd name="T57" fmla="*/ 2147483647 h 54"/>
              <a:gd name="T58" fmla="*/ 2147483647 w 63"/>
              <a:gd name="T59" fmla="*/ 0 h 54"/>
              <a:gd name="T60" fmla="*/ 2147483647 w 63"/>
              <a:gd name="T61" fmla="*/ 0 h 54"/>
              <a:gd name="T62" fmla="*/ 2147483647 w 63"/>
              <a:gd name="T63" fmla="*/ 2147483647 h 54"/>
              <a:gd name="T64" fmla="*/ 2147483647 w 63"/>
              <a:gd name="T65" fmla="*/ 2147483647 h 54"/>
              <a:gd name="T66" fmla="*/ 2147483647 w 63"/>
              <a:gd name="T67" fmla="*/ 2147483647 h 54"/>
              <a:gd name="T68" fmla="*/ 2147483647 w 63"/>
              <a:gd name="T69" fmla="*/ 2147483647 h 54"/>
              <a:gd name="T70" fmla="*/ 2147483647 w 63"/>
              <a:gd name="T71" fmla="*/ 2147483647 h 54"/>
              <a:gd name="T72" fmla="*/ 2147483647 w 63"/>
              <a:gd name="T73" fmla="*/ 2147483647 h 54"/>
              <a:gd name="T74" fmla="*/ 2147483647 w 63"/>
              <a:gd name="T75" fmla="*/ 2147483647 h 54"/>
              <a:gd name="T76" fmla="*/ 2147483647 w 63"/>
              <a:gd name="T77" fmla="*/ 2147483647 h 54"/>
              <a:gd name="T78" fmla="*/ 2147483647 w 63"/>
              <a:gd name="T79" fmla="*/ 2147483647 h 54"/>
              <a:gd name="T80" fmla="*/ 2147483647 w 63"/>
              <a:gd name="T81" fmla="*/ 2147483647 h 54"/>
              <a:gd name="T82" fmla="*/ 2147483647 w 63"/>
              <a:gd name="T83" fmla="*/ 2147483647 h 54"/>
              <a:gd name="T84" fmla="*/ 2147483647 w 63"/>
              <a:gd name="T85" fmla="*/ 2147483647 h 54"/>
              <a:gd name="T86" fmla="*/ 0 w 63"/>
              <a:gd name="T87" fmla="*/ 2147483647 h 54"/>
              <a:gd name="T88" fmla="*/ 2147483647 w 63"/>
              <a:gd name="T89" fmla="*/ 2147483647 h 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3"/>
              <a:gd name="T136" fmla="*/ 0 h 54"/>
              <a:gd name="T137" fmla="*/ 63 w 63"/>
              <a:gd name="T138" fmla="*/ 54 h 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3" h="54">
                <a:moveTo>
                  <a:pt x="3" y="46"/>
                </a:moveTo>
                <a:lnTo>
                  <a:pt x="10" y="46"/>
                </a:lnTo>
                <a:lnTo>
                  <a:pt x="21" y="32"/>
                </a:lnTo>
                <a:lnTo>
                  <a:pt x="17" y="39"/>
                </a:lnTo>
                <a:lnTo>
                  <a:pt x="11" y="46"/>
                </a:lnTo>
                <a:lnTo>
                  <a:pt x="17" y="42"/>
                </a:lnTo>
                <a:lnTo>
                  <a:pt x="23" y="39"/>
                </a:lnTo>
                <a:lnTo>
                  <a:pt x="29" y="32"/>
                </a:lnTo>
                <a:lnTo>
                  <a:pt x="34" y="25"/>
                </a:lnTo>
                <a:lnTo>
                  <a:pt x="32" y="32"/>
                </a:lnTo>
                <a:lnTo>
                  <a:pt x="26" y="38"/>
                </a:lnTo>
                <a:lnTo>
                  <a:pt x="21" y="42"/>
                </a:lnTo>
                <a:lnTo>
                  <a:pt x="15" y="46"/>
                </a:lnTo>
                <a:lnTo>
                  <a:pt x="9" y="49"/>
                </a:lnTo>
                <a:lnTo>
                  <a:pt x="14" y="50"/>
                </a:lnTo>
                <a:lnTo>
                  <a:pt x="21" y="47"/>
                </a:lnTo>
                <a:lnTo>
                  <a:pt x="26" y="41"/>
                </a:lnTo>
                <a:lnTo>
                  <a:pt x="22" y="48"/>
                </a:lnTo>
                <a:lnTo>
                  <a:pt x="16" y="51"/>
                </a:lnTo>
                <a:lnTo>
                  <a:pt x="22" y="54"/>
                </a:lnTo>
                <a:lnTo>
                  <a:pt x="28" y="50"/>
                </a:lnTo>
                <a:lnTo>
                  <a:pt x="35" y="45"/>
                </a:lnTo>
                <a:lnTo>
                  <a:pt x="41" y="41"/>
                </a:lnTo>
                <a:lnTo>
                  <a:pt x="46" y="34"/>
                </a:lnTo>
                <a:lnTo>
                  <a:pt x="52" y="28"/>
                </a:lnTo>
                <a:lnTo>
                  <a:pt x="58" y="22"/>
                </a:lnTo>
                <a:lnTo>
                  <a:pt x="61" y="16"/>
                </a:lnTo>
                <a:lnTo>
                  <a:pt x="63" y="8"/>
                </a:lnTo>
                <a:lnTo>
                  <a:pt x="63" y="2"/>
                </a:lnTo>
                <a:lnTo>
                  <a:pt x="56" y="0"/>
                </a:lnTo>
                <a:lnTo>
                  <a:pt x="50" y="0"/>
                </a:lnTo>
                <a:lnTo>
                  <a:pt x="44" y="2"/>
                </a:lnTo>
                <a:lnTo>
                  <a:pt x="38" y="8"/>
                </a:lnTo>
                <a:lnTo>
                  <a:pt x="32" y="8"/>
                </a:lnTo>
                <a:lnTo>
                  <a:pt x="38" y="9"/>
                </a:lnTo>
                <a:lnTo>
                  <a:pt x="33" y="13"/>
                </a:lnTo>
                <a:lnTo>
                  <a:pt x="25" y="15"/>
                </a:lnTo>
                <a:lnTo>
                  <a:pt x="33" y="16"/>
                </a:lnTo>
                <a:lnTo>
                  <a:pt x="26" y="17"/>
                </a:lnTo>
                <a:lnTo>
                  <a:pt x="19" y="21"/>
                </a:lnTo>
                <a:lnTo>
                  <a:pt x="18" y="28"/>
                </a:lnTo>
                <a:lnTo>
                  <a:pt x="11" y="30"/>
                </a:lnTo>
                <a:lnTo>
                  <a:pt x="6" y="33"/>
                </a:lnTo>
                <a:lnTo>
                  <a:pt x="0" y="40"/>
                </a:lnTo>
                <a:lnTo>
                  <a:pt x="3" y="4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8" name="Freeform 732"/>
          <p:cNvSpPr>
            <a:spLocks/>
          </p:cNvSpPr>
          <p:nvPr/>
        </p:nvSpPr>
        <p:spPr bwMode="auto">
          <a:xfrm>
            <a:off x="1031875" y="2736850"/>
            <a:ext cx="6350" cy="4763"/>
          </a:xfrm>
          <a:custGeom>
            <a:avLst/>
            <a:gdLst>
              <a:gd name="T0" fmla="*/ 2147483647 w 13"/>
              <a:gd name="T1" fmla="*/ 2147483647 h 8"/>
              <a:gd name="T2" fmla="*/ 2147483647 w 13"/>
              <a:gd name="T3" fmla="*/ 0 h 8"/>
              <a:gd name="T4" fmla="*/ 2147483647 w 13"/>
              <a:gd name="T5" fmla="*/ 2147483647 h 8"/>
              <a:gd name="T6" fmla="*/ 0 w 13"/>
              <a:gd name="T7" fmla="*/ 2147483647 h 8"/>
              <a:gd name="T8" fmla="*/ 2147483647 w 13"/>
              <a:gd name="T9" fmla="*/ 2147483647 h 8"/>
              <a:gd name="T10" fmla="*/ 2147483647 w 13"/>
              <a:gd name="T11" fmla="*/ 2147483647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2"/>
                </a:moveTo>
                <a:lnTo>
                  <a:pt x="13" y="0"/>
                </a:lnTo>
                <a:lnTo>
                  <a:pt x="7" y="3"/>
                </a:lnTo>
                <a:lnTo>
                  <a:pt x="0" y="8"/>
                </a:lnTo>
                <a:lnTo>
                  <a:pt x="7" y="5"/>
                </a:lnTo>
                <a:lnTo>
                  <a:pt x="13"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39" name="Freeform 733"/>
          <p:cNvSpPr>
            <a:spLocks/>
          </p:cNvSpPr>
          <p:nvPr/>
        </p:nvSpPr>
        <p:spPr bwMode="auto">
          <a:xfrm>
            <a:off x="1035050" y="2728913"/>
            <a:ext cx="12700" cy="7937"/>
          </a:xfrm>
          <a:custGeom>
            <a:avLst/>
            <a:gdLst>
              <a:gd name="T0" fmla="*/ 2147483647 w 25"/>
              <a:gd name="T1" fmla="*/ 0 h 17"/>
              <a:gd name="T2" fmla="*/ 2147483647 w 25"/>
              <a:gd name="T3" fmla="*/ 0 h 17"/>
              <a:gd name="T4" fmla="*/ 2147483647 w 25"/>
              <a:gd name="T5" fmla="*/ 2147483647 h 17"/>
              <a:gd name="T6" fmla="*/ 2147483647 w 25"/>
              <a:gd name="T7" fmla="*/ 2147483647 h 17"/>
              <a:gd name="T8" fmla="*/ 2147483647 w 25"/>
              <a:gd name="T9" fmla="*/ 2147483647 h 17"/>
              <a:gd name="T10" fmla="*/ 0 w 25"/>
              <a:gd name="T11" fmla="*/ 2147483647 h 17"/>
              <a:gd name="T12" fmla="*/ 2147483647 w 25"/>
              <a:gd name="T13" fmla="*/ 2147483647 h 17"/>
              <a:gd name="T14" fmla="*/ 2147483647 w 25"/>
              <a:gd name="T15" fmla="*/ 2147483647 h 17"/>
              <a:gd name="T16" fmla="*/ 2147483647 w 25"/>
              <a:gd name="T17" fmla="*/ 2147483647 h 17"/>
              <a:gd name="T18" fmla="*/ 2147483647 w 2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7"/>
              <a:gd name="T32" fmla="*/ 25 w 25"/>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7">
                <a:moveTo>
                  <a:pt x="25" y="0"/>
                </a:moveTo>
                <a:lnTo>
                  <a:pt x="22" y="0"/>
                </a:lnTo>
                <a:lnTo>
                  <a:pt x="17" y="3"/>
                </a:lnTo>
                <a:lnTo>
                  <a:pt x="10" y="6"/>
                </a:lnTo>
                <a:lnTo>
                  <a:pt x="5" y="11"/>
                </a:lnTo>
                <a:lnTo>
                  <a:pt x="0" y="17"/>
                </a:lnTo>
                <a:lnTo>
                  <a:pt x="6" y="14"/>
                </a:lnTo>
                <a:lnTo>
                  <a:pt x="12" y="11"/>
                </a:lnTo>
                <a:lnTo>
                  <a:pt x="18" y="6"/>
                </a:lnTo>
                <a:lnTo>
                  <a:pt x="2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0" name="Freeform 734"/>
          <p:cNvSpPr>
            <a:spLocks/>
          </p:cNvSpPr>
          <p:nvPr/>
        </p:nvSpPr>
        <p:spPr bwMode="auto">
          <a:xfrm>
            <a:off x="1047750" y="2995613"/>
            <a:ext cx="4763" cy="6350"/>
          </a:xfrm>
          <a:custGeom>
            <a:avLst/>
            <a:gdLst>
              <a:gd name="T0" fmla="*/ 2147483647 w 7"/>
              <a:gd name="T1" fmla="*/ 2147483647 h 13"/>
              <a:gd name="T2" fmla="*/ 2147483647 w 7"/>
              <a:gd name="T3" fmla="*/ 2147483647 h 13"/>
              <a:gd name="T4" fmla="*/ 2147483647 w 7"/>
              <a:gd name="T5" fmla="*/ 0 h 13"/>
              <a:gd name="T6" fmla="*/ 2147483647 w 7"/>
              <a:gd name="T7" fmla="*/ 2147483647 h 13"/>
              <a:gd name="T8" fmla="*/ 0 w 7"/>
              <a:gd name="T9" fmla="*/ 2147483647 h 13"/>
              <a:gd name="T10" fmla="*/ 2147483647 w 7"/>
              <a:gd name="T11" fmla="*/ 2147483647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6" y="11"/>
                </a:moveTo>
                <a:lnTo>
                  <a:pt x="5" y="7"/>
                </a:lnTo>
                <a:lnTo>
                  <a:pt x="7" y="0"/>
                </a:lnTo>
                <a:lnTo>
                  <a:pt x="2" y="6"/>
                </a:lnTo>
                <a:lnTo>
                  <a:pt x="0" y="13"/>
                </a:lnTo>
                <a:lnTo>
                  <a:pt x="6" y="1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1" name="Freeform 735"/>
          <p:cNvSpPr>
            <a:spLocks/>
          </p:cNvSpPr>
          <p:nvPr/>
        </p:nvSpPr>
        <p:spPr bwMode="auto">
          <a:xfrm>
            <a:off x="1054100" y="2990850"/>
            <a:ext cx="0" cy="1588"/>
          </a:xfrm>
          <a:custGeom>
            <a:avLst/>
            <a:gdLst>
              <a:gd name="T0" fmla="*/ 0 w 3"/>
              <a:gd name="T1" fmla="*/ 0 h 5"/>
              <a:gd name="T2" fmla="*/ 0 w 3"/>
              <a:gd name="T3" fmla="*/ 0 h 5"/>
              <a:gd name="T4" fmla="*/ 0 w 3"/>
              <a:gd name="T5" fmla="*/ 2147483647 h 5"/>
              <a:gd name="T6" fmla="*/ 0 w 3"/>
              <a:gd name="T7" fmla="*/ 0 h 5"/>
              <a:gd name="T8" fmla="*/ 0 60000 65536"/>
              <a:gd name="T9" fmla="*/ 0 60000 65536"/>
              <a:gd name="T10" fmla="*/ 0 60000 65536"/>
              <a:gd name="T11" fmla="*/ 0 60000 65536"/>
              <a:gd name="T12" fmla="*/ 0 w 3"/>
              <a:gd name="T13" fmla="*/ 0 h 5"/>
              <a:gd name="T14" fmla="*/ 0 w 3"/>
              <a:gd name="T15" fmla="*/ 5 h 5"/>
            </a:gdLst>
            <a:ahLst/>
            <a:cxnLst>
              <a:cxn ang="T8">
                <a:pos x="T0" y="T1"/>
              </a:cxn>
              <a:cxn ang="T9">
                <a:pos x="T2" y="T3"/>
              </a:cxn>
              <a:cxn ang="T10">
                <a:pos x="T4" y="T5"/>
              </a:cxn>
              <a:cxn ang="T11">
                <a:pos x="T6" y="T7"/>
              </a:cxn>
            </a:cxnLst>
            <a:rect l="T12" t="T13" r="T14" b="T15"/>
            <a:pathLst>
              <a:path w="3" h="5">
                <a:moveTo>
                  <a:pt x="3" y="0"/>
                </a:moveTo>
                <a:lnTo>
                  <a:pt x="1" y="0"/>
                </a:lnTo>
                <a:lnTo>
                  <a:pt x="0" y="5"/>
                </a:lnTo>
                <a:lnTo>
                  <a:pt x="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2" name="Freeform 736"/>
          <p:cNvSpPr>
            <a:spLocks/>
          </p:cNvSpPr>
          <p:nvPr/>
        </p:nvSpPr>
        <p:spPr bwMode="auto">
          <a:xfrm>
            <a:off x="1065213" y="2970213"/>
            <a:ext cx="3175" cy="6350"/>
          </a:xfrm>
          <a:custGeom>
            <a:avLst/>
            <a:gdLst>
              <a:gd name="T0" fmla="*/ 2147483647 w 9"/>
              <a:gd name="T1" fmla="*/ 2147483647 h 13"/>
              <a:gd name="T2" fmla="*/ 2147483647 w 9"/>
              <a:gd name="T3" fmla="*/ 0 h 13"/>
              <a:gd name="T4" fmla="*/ 0 w 9"/>
              <a:gd name="T5" fmla="*/ 2147483647 h 13"/>
              <a:gd name="T6" fmla="*/ 2147483647 w 9"/>
              <a:gd name="T7" fmla="*/ 2147483647 h 13"/>
              <a:gd name="T8" fmla="*/ 2147483647 w 9"/>
              <a:gd name="T9" fmla="*/ 2147483647 h 13"/>
              <a:gd name="T10" fmla="*/ 2147483647 w 9"/>
              <a:gd name="T11" fmla="*/ 2147483647 h 13"/>
              <a:gd name="T12" fmla="*/ 0 60000 65536"/>
              <a:gd name="T13" fmla="*/ 0 60000 65536"/>
              <a:gd name="T14" fmla="*/ 0 60000 65536"/>
              <a:gd name="T15" fmla="*/ 0 60000 65536"/>
              <a:gd name="T16" fmla="*/ 0 60000 65536"/>
              <a:gd name="T17" fmla="*/ 0 60000 65536"/>
              <a:gd name="T18" fmla="*/ 0 w 9"/>
              <a:gd name="T19" fmla="*/ 0 h 13"/>
              <a:gd name="T20" fmla="*/ 9 w 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9" h="13">
                <a:moveTo>
                  <a:pt x="9" y="1"/>
                </a:moveTo>
                <a:lnTo>
                  <a:pt x="6" y="0"/>
                </a:lnTo>
                <a:lnTo>
                  <a:pt x="0" y="5"/>
                </a:lnTo>
                <a:lnTo>
                  <a:pt x="4" y="13"/>
                </a:lnTo>
                <a:lnTo>
                  <a:pt x="3" y="6"/>
                </a:lnTo>
                <a:lnTo>
                  <a:pt x="9"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3" name="Freeform 737"/>
          <p:cNvSpPr>
            <a:spLocks/>
          </p:cNvSpPr>
          <p:nvPr/>
        </p:nvSpPr>
        <p:spPr bwMode="auto">
          <a:xfrm>
            <a:off x="6116638" y="5487988"/>
            <a:ext cx="3175" cy="1587"/>
          </a:xfrm>
          <a:custGeom>
            <a:avLst/>
            <a:gdLst>
              <a:gd name="T0" fmla="*/ 2147483647 w 6"/>
              <a:gd name="T1" fmla="*/ 0 h 3"/>
              <a:gd name="T2" fmla="*/ 0 w 6"/>
              <a:gd name="T3" fmla="*/ 0 h 3"/>
              <a:gd name="T4" fmla="*/ 2147483647 w 6"/>
              <a:gd name="T5" fmla="*/ 2147483647 h 3"/>
              <a:gd name="T6" fmla="*/ 2147483647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0"/>
                </a:moveTo>
                <a:lnTo>
                  <a:pt x="0" y="0"/>
                </a:lnTo>
                <a:lnTo>
                  <a:pt x="6" y="3"/>
                </a:lnTo>
                <a:lnTo>
                  <a:pt x="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4" name="Freeform 738"/>
          <p:cNvSpPr>
            <a:spLocks/>
          </p:cNvSpPr>
          <p:nvPr/>
        </p:nvSpPr>
        <p:spPr bwMode="auto">
          <a:xfrm>
            <a:off x="484188" y="2622550"/>
            <a:ext cx="22225" cy="14288"/>
          </a:xfrm>
          <a:custGeom>
            <a:avLst/>
            <a:gdLst>
              <a:gd name="T0" fmla="*/ 2147483647 w 43"/>
              <a:gd name="T1" fmla="*/ 2147483647 h 32"/>
              <a:gd name="T2" fmla="*/ 2147483647 w 43"/>
              <a:gd name="T3" fmla="*/ 2147483647 h 32"/>
              <a:gd name="T4" fmla="*/ 0 w 43"/>
              <a:gd name="T5" fmla="*/ 2147483647 h 32"/>
              <a:gd name="T6" fmla="*/ 2147483647 w 43"/>
              <a:gd name="T7" fmla="*/ 2147483647 h 32"/>
              <a:gd name="T8" fmla="*/ 2147483647 w 43"/>
              <a:gd name="T9" fmla="*/ 2147483647 h 32"/>
              <a:gd name="T10" fmla="*/ 2147483647 w 43"/>
              <a:gd name="T11" fmla="*/ 2147483647 h 32"/>
              <a:gd name="T12" fmla="*/ 2147483647 w 43"/>
              <a:gd name="T13" fmla="*/ 2147483647 h 32"/>
              <a:gd name="T14" fmla="*/ 2147483647 w 43"/>
              <a:gd name="T15" fmla="*/ 2147483647 h 32"/>
              <a:gd name="T16" fmla="*/ 2147483647 w 43"/>
              <a:gd name="T17" fmla="*/ 2147483647 h 32"/>
              <a:gd name="T18" fmla="*/ 2147483647 w 43"/>
              <a:gd name="T19" fmla="*/ 2147483647 h 32"/>
              <a:gd name="T20" fmla="*/ 2147483647 w 43"/>
              <a:gd name="T21" fmla="*/ 2147483647 h 32"/>
              <a:gd name="T22" fmla="*/ 2147483647 w 43"/>
              <a:gd name="T23" fmla="*/ 2147483647 h 32"/>
              <a:gd name="T24" fmla="*/ 2147483647 w 43"/>
              <a:gd name="T25" fmla="*/ 2147483647 h 32"/>
              <a:gd name="T26" fmla="*/ 2147483647 w 43"/>
              <a:gd name="T27" fmla="*/ 2147483647 h 32"/>
              <a:gd name="T28" fmla="*/ 2147483647 w 43"/>
              <a:gd name="T29" fmla="*/ 2147483647 h 32"/>
              <a:gd name="T30" fmla="*/ 2147483647 w 43"/>
              <a:gd name="T31" fmla="*/ 2147483647 h 32"/>
              <a:gd name="T32" fmla="*/ 2147483647 w 43"/>
              <a:gd name="T33" fmla="*/ 2147483647 h 32"/>
              <a:gd name="T34" fmla="*/ 2147483647 w 43"/>
              <a:gd name="T35" fmla="*/ 2147483647 h 32"/>
              <a:gd name="T36" fmla="*/ 2147483647 w 43"/>
              <a:gd name="T37" fmla="*/ 0 h 32"/>
              <a:gd name="T38" fmla="*/ 2147483647 w 43"/>
              <a:gd name="T39" fmla="*/ 2147483647 h 32"/>
              <a:gd name="T40" fmla="*/ 2147483647 w 43"/>
              <a:gd name="T41" fmla="*/ 21474836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32"/>
              <a:gd name="T65" fmla="*/ 43 w 43"/>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32">
                <a:moveTo>
                  <a:pt x="8" y="4"/>
                </a:moveTo>
                <a:lnTo>
                  <a:pt x="6" y="5"/>
                </a:lnTo>
                <a:lnTo>
                  <a:pt x="0" y="10"/>
                </a:lnTo>
                <a:lnTo>
                  <a:pt x="3" y="16"/>
                </a:lnTo>
                <a:lnTo>
                  <a:pt x="9" y="18"/>
                </a:lnTo>
                <a:lnTo>
                  <a:pt x="15" y="21"/>
                </a:lnTo>
                <a:lnTo>
                  <a:pt x="21" y="27"/>
                </a:lnTo>
                <a:lnTo>
                  <a:pt x="15" y="32"/>
                </a:lnTo>
                <a:lnTo>
                  <a:pt x="14" y="32"/>
                </a:lnTo>
                <a:lnTo>
                  <a:pt x="21" y="29"/>
                </a:lnTo>
                <a:lnTo>
                  <a:pt x="28" y="27"/>
                </a:lnTo>
                <a:lnTo>
                  <a:pt x="28" y="20"/>
                </a:lnTo>
                <a:lnTo>
                  <a:pt x="34" y="20"/>
                </a:lnTo>
                <a:lnTo>
                  <a:pt x="40" y="16"/>
                </a:lnTo>
                <a:lnTo>
                  <a:pt x="43" y="12"/>
                </a:lnTo>
                <a:lnTo>
                  <a:pt x="37" y="10"/>
                </a:lnTo>
                <a:lnTo>
                  <a:pt x="31" y="5"/>
                </a:lnTo>
                <a:lnTo>
                  <a:pt x="25" y="2"/>
                </a:lnTo>
                <a:lnTo>
                  <a:pt x="20" y="0"/>
                </a:lnTo>
                <a:lnTo>
                  <a:pt x="14" y="2"/>
                </a:lnTo>
                <a:lnTo>
                  <a:pt x="8"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5" name="Freeform 739"/>
          <p:cNvSpPr>
            <a:spLocks/>
          </p:cNvSpPr>
          <p:nvPr/>
        </p:nvSpPr>
        <p:spPr bwMode="auto">
          <a:xfrm>
            <a:off x="560388" y="2563813"/>
            <a:ext cx="65087" cy="15875"/>
          </a:xfrm>
          <a:custGeom>
            <a:avLst/>
            <a:gdLst>
              <a:gd name="T0" fmla="*/ 0 w 137"/>
              <a:gd name="T1" fmla="*/ 2147483647 h 35"/>
              <a:gd name="T2" fmla="*/ 2147483647 w 137"/>
              <a:gd name="T3" fmla="*/ 2147483647 h 35"/>
              <a:gd name="T4" fmla="*/ 2147483647 w 137"/>
              <a:gd name="T5" fmla="*/ 2147483647 h 35"/>
              <a:gd name="T6" fmla="*/ 2147483647 w 137"/>
              <a:gd name="T7" fmla="*/ 2147483647 h 35"/>
              <a:gd name="T8" fmla="*/ 2147483647 w 137"/>
              <a:gd name="T9" fmla="*/ 2147483647 h 35"/>
              <a:gd name="T10" fmla="*/ 2147483647 w 137"/>
              <a:gd name="T11" fmla="*/ 2147483647 h 35"/>
              <a:gd name="T12" fmla="*/ 2147483647 w 137"/>
              <a:gd name="T13" fmla="*/ 2147483647 h 35"/>
              <a:gd name="T14" fmla="*/ 2147483647 w 137"/>
              <a:gd name="T15" fmla="*/ 2147483647 h 35"/>
              <a:gd name="T16" fmla="*/ 2147483647 w 137"/>
              <a:gd name="T17" fmla="*/ 2147483647 h 35"/>
              <a:gd name="T18" fmla="*/ 2147483647 w 137"/>
              <a:gd name="T19" fmla="*/ 2147483647 h 35"/>
              <a:gd name="T20" fmla="*/ 2147483647 w 137"/>
              <a:gd name="T21" fmla="*/ 2147483647 h 35"/>
              <a:gd name="T22" fmla="*/ 2147483647 w 137"/>
              <a:gd name="T23" fmla="*/ 2147483647 h 35"/>
              <a:gd name="T24" fmla="*/ 2147483647 w 137"/>
              <a:gd name="T25" fmla="*/ 2147483647 h 35"/>
              <a:gd name="T26" fmla="*/ 2147483647 w 137"/>
              <a:gd name="T27" fmla="*/ 2147483647 h 35"/>
              <a:gd name="T28" fmla="*/ 2147483647 w 137"/>
              <a:gd name="T29" fmla="*/ 2147483647 h 35"/>
              <a:gd name="T30" fmla="*/ 2147483647 w 137"/>
              <a:gd name="T31" fmla="*/ 2147483647 h 35"/>
              <a:gd name="T32" fmla="*/ 2147483647 w 137"/>
              <a:gd name="T33" fmla="*/ 2147483647 h 35"/>
              <a:gd name="T34" fmla="*/ 2147483647 w 137"/>
              <a:gd name="T35" fmla="*/ 2147483647 h 35"/>
              <a:gd name="T36" fmla="*/ 2147483647 w 137"/>
              <a:gd name="T37" fmla="*/ 2147483647 h 35"/>
              <a:gd name="T38" fmla="*/ 2147483647 w 137"/>
              <a:gd name="T39" fmla="*/ 2147483647 h 35"/>
              <a:gd name="T40" fmla="*/ 2147483647 w 137"/>
              <a:gd name="T41" fmla="*/ 2147483647 h 35"/>
              <a:gd name="T42" fmla="*/ 2147483647 w 137"/>
              <a:gd name="T43" fmla="*/ 2147483647 h 35"/>
              <a:gd name="T44" fmla="*/ 2147483647 w 137"/>
              <a:gd name="T45" fmla="*/ 2147483647 h 35"/>
              <a:gd name="T46" fmla="*/ 2147483647 w 137"/>
              <a:gd name="T47" fmla="*/ 2147483647 h 35"/>
              <a:gd name="T48" fmla="*/ 2147483647 w 137"/>
              <a:gd name="T49" fmla="*/ 2147483647 h 35"/>
              <a:gd name="T50" fmla="*/ 2147483647 w 137"/>
              <a:gd name="T51" fmla="*/ 2147483647 h 35"/>
              <a:gd name="T52" fmla="*/ 2147483647 w 137"/>
              <a:gd name="T53" fmla="*/ 0 h 35"/>
              <a:gd name="T54" fmla="*/ 2147483647 w 137"/>
              <a:gd name="T55" fmla="*/ 0 h 35"/>
              <a:gd name="T56" fmla="*/ 2147483647 w 137"/>
              <a:gd name="T57" fmla="*/ 2147483647 h 35"/>
              <a:gd name="T58" fmla="*/ 2147483647 w 137"/>
              <a:gd name="T59" fmla="*/ 2147483647 h 35"/>
              <a:gd name="T60" fmla="*/ 2147483647 w 137"/>
              <a:gd name="T61" fmla="*/ 2147483647 h 35"/>
              <a:gd name="T62" fmla="*/ 2147483647 w 137"/>
              <a:gd name="T63" fmla="*/ 2147483647 h 35"/>
              <a:gd name="T64" fmla="*/ 2147483647 w 137"/>
              <a:gd name="T65" fmla="*/ 2147483647 h 35"/>
              <a:gd name="T66" fmla="*/ 2147483647 w 137"/>
              <a:gd name="T67" fmla="*/ 2147483647 h 35"/>
              <a:gd name="T68" fmla="*/ 2147483647 w 137"/>
              <a:gd name="T69" fmla="*/ 2147483647 h 35"/>
              <a:gd name="T70" fmla="*/ 2147483647 w 137"/>
              <a:gd name="T71" fmla="*/ 2147483647 h 35"/>
              <a:gd name="T72" fmla="*/ 2147483647 w 137"/>
              <a:gd name="T73" fmla="*/ 2147483647 h 35"/>
              <a:gd name="T74" fmla="*/ 2147483647 w 137"/>
              <a:gd name="T75" fmla="*/ 2147483647 h 35"/>
              <a:gd name="T76" fmla="*/ 2147483647 w 137"/>
              <a:gd name="T77" fmla="*/ 2147483647 h 35"/>
              <a:gd name="T78" fmla="*/ 2147483647 w 137"/>
              <a:gd name="T79" fmla="*/ 2147483647 h 35"/>
              <a:gd name="T80" fmla="*/ 2147483647 w 137"/>
              <a:gd name="T81" fmla="*/ 2147483647 h 35"/>
              <a:gd name="T82" fmla="*/ 2147483647 w 137"/>
              <a:gd name="T83" fmla="*/ 2147483647 h 35"/>
              <a:gd name="T84" fmla="*/ 2147483647 w 137"/>
              <a:gd name="T85" fmla="*/ 2147483647 h 35"/>
              <a:gd name="T86" fmla="*/ 0 w 137"/>
              <a:gd name="T87" fmla="*/ 2147483647 h 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7"/>
              <a:gd name="T133" fmla="*/ 0 h 35"/>
              <a:gd name="T134" fmla="*/ 137 w 137"/>
              <a:gd name="T135" fmla="*/ 35 h 3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7" h="35">
                <a:moveTo>
                  <a:pt x="0" y="34"/>
                </a:moveTo>
                <a:lnTo>
                  <a:pt x="4" y="35"/>
                </a:lnTo>
                <a:lnTo>
                  <a:pt x="18" y="34"/>
                </a:lnTo>
                <a:lnTo>
                  <a:pt x="24" y="32"/>
                </a:lnTo>
                <a:lnTo>
                  <a:pt x="30" y="31"/>
                </a:lnTo>
                <a:lnTo>
                  <a:pt x="36" y="27"/>
                </a:lnTo>
                <a:lnTo>
                  <a:pt x="43" y="26"/>
                </a:lnTo>
                <a:lnTo>
                  <a:pt x="50" y="27"/>
                </a:lnTo>
                <a:lnTo>
                  <a:pt x="55" y="27"/>
                </a:lnTo>
                <a:lnTo>
                  <a:pt x="62" y="26"/>
                </a:lnTo>
                <a:lnTo>
                  <a:pt x="68" y="26"/>
                </a:lnTo>
                <a:lnTo>
                  <a:pt x="74" y="26"/>
                </a:lnTo>
                <a:lnTo>
                  <a:pt x="80" y="23"/>
                </a:lnTo>
                <a:lnTo>
                  <a:pt x="74" y="25"/>
                </a:lnTo>
                <a:lnTo>
                  <a:pt x="81" y="21"/>
                </a:lnTo>
                <a:lnTo>
                  <a:pt x="87" y="18"/>
                </a:lnTo>
                <a:lnTo>
                  <a:pt x="93" y="13"/>
                </a:lnTo>
                <a:lnTo>
                  <a:pt x="99" y="10"/>
                </a:lnTo>
                <a:lnTo>
                  <a:pt x="106" y="9"/>
                </a:lnTo>
                <a:lnTo>
                  <a:pt x="112" y="9"/>
                </a:lnTo>
                <a:lnTo>
                  <a:pt x="118" y="8"/>
                </a:lnTo>
                <a:lnTo>
                  <a:pt x="124" y="6"/>
                </a:lnTo>
                <a:lnTo>
                  <a:pt x="130" y="3"/>
                </a:lnTo>
                <a:lnTo>
                  <a:pt x="137" y="1"/>
                </a:lnTo>
                <a:lnTo>
                  <a:pt x="130" y="1"/>
                </a:lnTo>
                <a:lnTo>
                  <a:pt x="124" y="1"/>
                </a:lnTo>
                <a:lnTo>
                  <a:pt x="118" y="0"/>
                </a:lnTo>
                <a:lnTo>
                  <a:pt x="111" y="0"/>
                </a:lnTo>
                <a:lnTo>
                  <a:pt x="106" y="1"/>
                </a:lnTo>
                <a:lnTo>
                  <a:pt x="93" y="1"/>
                </a:lnTo>
                <a:lnTo>
                  <a:pt x="86" y="3"/>
                </a:lnTo>
                <a:lnTo>
                  <a:pt x="80" y="6"/>
                </a:lnTo>
                <a:lnTo>
                  <a:pt x="73" y="9"/>
                </a:lnTo>
                <a:lnTo>
                  <a:pt x="67" y="10"/>
                </a:lnTo>
                <a:lnTo>
                  <a:pt x="61" y="10"/>
                </a:lnTo>
                <a:lnTo>
                  <a:pt x="55" y="11"/>
                </a:lnTo>
                <a:lnTo>
                  <a:pt x="49" y="13"/>
                </a:lnTo>
                <a:lnTo>
                  <a:pt x="36" y="13"/>
                </a:lnTo>
                <a:lnTo>
                  <a:pt x="30" y="14"/>
                </a:lnTo>
                <a:lnTo>
                  <a:pt x="24" y="17"/>
                </a:lnTo>
                <a:lnTo>
                  <a:pt x="18" y="18"/>
                </a:lnTo>
                <a:lnTo>
                  <a:pt x="11" y="22"/>
                </a:lnTo>
                <a:lnTo>
                  <a:pt x="5" y="27"/>
                </a:lnTo>
                <a:lnTo>
                  <a:pt x="0" y="3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6" name="Freeform 740"/>
          <p:cNvSpPr>
            <a:spLocks/>
          </p:cNvSpPr>
          <p:nvPr/>
        </p:nvSpPr>
        <p:spPr bwMode="auto">
          <a:xfrm>
            <a:off x="377825" y="2439988"/>
            <a:ext cx="36513" cy="17462"/>
          </a:xfrm>
          <a:custGeom>
            <a:avLst/>
            <a:gdLst>
              <a:gd name="T0" fmla="*/ 2147483647 w 75"/>
              <a:gd name="T1" fmla="*/ 2147483647 h 39"/>
              <a:gd name="T2" fmla="*/ 2147483647 w 75"/>
              <a:gd name="T3" fmla="*/ 0 h 39"/>
              <a:gd name="T4" fmla="*/ 2147483647 w 75"/>
              <a:gd name="T5" fmla="*/ 2147483647 h 39"/>
              <a:gd name="T6" fmla="*/ 2147483647 w 75"/>
              <a:gd name="T7" fmla="*/ 2147483647 h 39"/>
              <a:gd name="T8" fmla="*/ 2147483647 w 75"/>
              <a:gd name="T9" fmla="*/ 2147483647 h 39"/>
              <a:gd name="T10" fmla="*/ 2147483647 w 75"/>
              <a:gd name="T11" fmla="*/ 2147483647 h 39"/>
              <a:gd name="T12" fmla="*/ 2147483647 w 75"/>
              <a:gd name="T13" fmla="*/ 2147483647 h 39"/>
              <a:gd name="T14" fmla="*/ 2147483647 w 75"/>
              <a:gd name="T15" fmla="*/ 2147483647 h 39"/>
              <a:gd name="T16" fmla="*/ 2147483647 w 75"/>
              <a:gd name="T17" fmla="*/ 2147483647 h 39"/>
              <a:gd name="T18" fmla="*/ 2147483647 w 75"/>
              <a:gd name="T19" fmla="*/ 2147483647 h 39"/>
              <a:gd name="T20" fmla="*/ 2147483647 w 75"/>
              <a:gd name="T21" fmla="*/ 2147483647 h 39"/>
              <a:gd name="T22" fmla="*/ 2147483647 w 75"/>
              <a:gd name="T23" fmla="*/ 2147483647 h 39"/>
              <a:gd name="T24" fmla="*/ 2147483647 w 75"/>
              <a:gd name="T25" fmla="*/ 2147483647 h 39"/>
              <a:gd name="T26" fmla="*/ 2147483647 w 75"/>
              <a:gd name="T27" fmla="*/ 2147483647 h 39"/>
              <a:gd name="T28" fmla="*/ 2147483647 w 75"/>
              <a:gd name="T29" fmla="*/ 2147483647 h 39"/>
              <a:gd name="T30" fmla="*/ 2147483647 w 75"/>
              <a:gd name="T31" fmla="*/ 2147483647 h 39"/>
              <a:gd name="T32" fmla="*/ 2147483647 w 75"/>
              <a:gd name="T33" fmla="*/ 2147483647 h 39"/>
              <a:gd name="T34" fmla="*/ 2147483647 w 75"/>
              <a:gd name="T35" fmla="*/ 2147483647 h 39"/>
              <a:gd name="T36" fmla="*/ 2147483647 w 75"/>
              <a:gd name="T37" fmla="*/ 2147483647 h 39"/>
              <a:gd name="T38" fmla="*/ 2147483647 w 75"/>
              <a:gd name="T39" fmla="*/ 2147483647 h 39"/>
              <a:gd name="T40" fmla="*/ 2147483647 w 75"/>
              <a:gd name="T41" fmla="*/ 2147483647 h 39"/>
              <a:gd name="T42" fmla="*/ 2147483647 w 75"/>
              <a:gd name="T43" fmla="*/ 2147483647 h 39"/>
              <a:gd name="T44" fmla="*/ 0 w 75"/>
              <a:gd name="T45" fmla="*/ 2147483647 h 39"/>
              <a:gd name="T46" fmla="*/ 2147483647 w 75"/>
              <a:gd name="T47" fmla="*/ 2147483647 h 39"/>
              <a:gd name="T48" fmla="*/ 2147483647 w 75"/>
              <a:gd name="T49" fmla="*/ 2147483647 h 39"/>
              <a:gd name="T50" fmla="*/ 2147483647 w 75"/>
              <a:gd name="T51" fmla="*/ 2147483647 h 39"/>
              <a:gd name="T52" fmla="*/ 2147483647 w 75"/>
              <a:gd name="T53" fmla="*/ 2147483647 h 39"/>
              <a:gd name="T54" fmla="*/ 2147483647 w 75"/>
              <a:gd name="T55" fmla="*/ 2147483647 h 3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
              <a:gd name="T85" fmla="*/ 0 h 39"/>
              <a:gd name="T86" fmla="*/ 75 w 75"/>
              <a:gd name="T87" fmla="*/ 39 h 3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 h="39">
                <a:moveTo>
                  <a:pt x="1" y="23"/>
                </a:moveTo>
                <a:lnTo>
                  <a:pt x="31" y="0"/>
                </a:lnTo>
                <a:lnTo>
                  <a:pt x="37" y="4"/>
                </a:lnTo>
                <a:lnTo>
                  <a:pt x="44" y="5"/>
                </a:lnTo>
                <a:lnTo>
                  <a:pt x="50" y="9"/>
                </a:lnTo>
                <a:lnTo>
                  <a:pt x="56" y="14"/>
                </a:lnTo>
                <a:lnTo>
                  <a:pt x="62" y="11"/>
                </a:lnTo>
                <a:lnTo>
                  <a:pt x="68" y="11"/>
                </a:lnTo>
                <a:lnTo>
                  <a:pt x="75" y="13"/>
                </a:lnTo>
                <a:lnTo>
                  <a:pt x="67" y="20"/>
                </a:lnTo>
                <a:lnTo>
                  <a:pt x="62" y="22"/>
                </a:lnTo>
                <a:lnTo>
                  <a:pt x="56" y="24"/>
                </a:lnTo>
                <a:lnTo>
                  <a:pt x="49" y="22"/>
                </a:lnTo>
                <a:lnTo>
                  <a:pt x="44" y="22"/>
                </a:lnTo>
                <a:lnTo>
                  <a:pt x="37" y="23"/>
                </a:lnTo>
                <a:lnTo>
                  <a:pt x="44" y="22"/>
                </a:lnTo>
                <a:lnTo>
                  <a:pt x="37" y="22"/>
                </a:lnTo>
                <a:lnTo>
                  <a:pt x="31" y="23"/>
                </a:lnTo>
                <a:lnTo>
                  <a:pt x="25" y="27"/>
                </a:lnTo>
                <a:lnTo>
                  <a:pt x="19" y="28"/>
                </a:lnTo>
                <a:lnTo>
                  <a:pt x="13" y="31"/>
                </a:lnTo>
                <a:lnTo>
                  <a:pt x="6" y="36"/>
                </a:lnTo>
                <a:lnTo>
                  <a:pt x="0" y="39"/>
                </a:lnTo>
                <a:lnTo>
                  <a:pt x="5" y="31"/>
                </a:lnTo>
                <a:lnTo>
                  <a:pt x="5" y="25"/>
                </a:lnTo>
                <a:lnTo>
                  <a:pt x="1" y="32"/>
                </a:lnTo>
                <a:lnTo>
                  <a:pt x="2" y="25"/>
                </a:lnTo>
                <a:lnTo>
                  <a:pt x="1" y="2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7" name="Freeform 741"/>
          <p:cNvSpPr>
            <a:spLocks/>
          </p:cNvSpPr>
          <p:nvPr/>
        </p:nvSpPr>
        <p:spPr bwMode="auto">
          <a:xfrm>
            <a:off x="501650" y="2351088"/>
            <a:ext cx="9525" cy="7937"/>
          </a:xfrm>
          <a:custGeom>
            <a:avLst/>
            <a:gdLst>
              <a:gd name="T0" fmla="*/ 0 w 19"/>
              <a:gd name="T1" fmla="*/ 2147483647 h 14"/>
              <a:gd name="T2" fmla="*/ 2147483647 w 19"/>
              <a:gd name="T3" fmla="*/ 0 h 14"/>
              <a:gd name="T4" fmla="*/ 2147483647 w 19"/>
              <a:gd name="T5" fmla="*/ 2147483647 h 14"/>
              <a:gd name="T6" fmla="*/ 2147483647 w 19"/>
              <a:gd name="T7" fmla="*/ 2147483647 h 14"/>
              <a:gd name="T8" fmla="*/ 2147483647 w 19"/>
              <a:gd name="T9" fmla="*/ 2147483647 h 14"/>
              <a:gd name="T10" fmla="*/ 2147483647 w 19"/>
              <a:gd name="T11" fmla="*/ 2147483647 h 14"/>
              <a:gd name="T12" fmla="*/ 2147483647 w 19"/>
              <a:gd name="T13" fmla="*/ 2147483647 h 14"/>
              <a:gd name="T14" fmla="*/ 0 w 19"/>
              <a:gd name="T15" fmla="*/ 2147483647 h 1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4"/>
              <a:gd name="T26" fmla="*/ 19 w 1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4">
                <a:moveTo>
                  <a:pt x="0" y="11"/>
                </a:moveTo>
                <a:lnTo>
                  <a:pt x="13" y="0"/>
                </a:lnTo>
                <a:lnTo>
                  <a:pt x="15" y="1"/>
                </a:lnTo>
                <a:lnTo>
                  <a:pt x="15" y="2"/>
                </a:lnTo>
                <a:lnTo>
                  <a:pt x="19" y="8"/>
                </a:lnTo>
                <a:lnTo>
                  <a:pt x="12" y="11"/>
                </a:lnTo>
                <a:lnTo>
                  <a:pt x="6" y="14"/>
                </a:lnTo>
                <a:lnTo>
                  <a:pt x="0" y="1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8" name="Freeform 742"/>
          <p:cNvSpPr>
            <a:spLocks/>
          </p:cNvSpPr>
          <p:nvPr/>
        </p:nvSpPr>
        <p:spPr bwMode="auto">
          <a:xfrm>
            <a:off x="769938" y="2552700"/>
            <a:ext cx="7937" cy="3175"/>
          </a:xfrm>
          <a:custGeom>
            <a:avLst/>
            <a:gdLst>
              <a:gd name="T0" fmla="*/ 0 w 18"/>
              <a:gd name="T1" fmla="*/ 2147483647 h 10"/>
              <a:gd name="T2" fmla="*/ 2147483647 w 18"/>
              <a:gd name="T3" fmla="*/ 2147483647 h 10"/>
              <a:gd name="T4" fmla="*/ 2147483647 w 18"/>
              <a:gd name="T5" fmla="*/ 2147483647 h 10"/>
              <a:gd name="T6" fmla="*/ 2147483647 w 18"/>
              <a:gd name="T7" fmla="*/ 2147483647 h 10"/>
              <a:gd name="T8" fmla="*/ 2147483647 w 18"/>
              <a:gd name="T9" fmla="*/ 0 h 10"/>
              <a:gd name="T10" fmla="*/ 2147483647 w 18"/>
              <a:gd name="T11" fmla="*/ 2147483647 h 10"/>
              <a:gd name="T12" fmla="*/ 2147483647 w 18"/>
              <a:gd name="T13" fmla="*/ 2147483647 h 10"/>
              <a:gd name="T14" fmla="*/ 2147483647 w 18"/>
              <a:gd name="T15" fmla="*/ 2147483647 h 10"/>
              <a:gd name="T16" fmla="*/ 0 w 18"/>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0"/>
              <a:gd name="T29" fmla="*/ 18 w 1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0">
                <a:moveTo>
                  <a:pt x="0" y="10"/>
                </a:moveTo>
                <a:lnTo>
                  <a:pt x="6" y="6"/>
                </a:lnTo>
                <a:lnTo>
                  <a:pt x="7" y="6"/>
                </a:lnTo>
                <a:lnTo>
                  <a:pt x="12" y="3"/>
                </a:lnTo>
                <a:lnTo>
                  <a:pt x="18" y="0"/>
                </a:lnTo>
                <a:lnTo>
                  <a:pt x="13" y="6"/>
                </a:lnTo>
                <a:lnTo>
                  <a:pt x="7" y="8"/>
                </a:lnTo>
                <a:lnTo>
                  <a:pt x="2" y="10"/>
                </a:lnTo>
                <a:lnTo>
                  <a:pt x="0"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49" name="Freeform 743"/>
          <p:cNvSpPr>
            <a:spLocks/>
          </p:cNvSpPr>
          <p:nvPr/>
        </p:nvSpPr>
        <p:spPr bwMode="auto">
          <a:xfrm>
            <a:off x="766763" y="2552700"/>
            <a:ext cx="7937" cy="3175"/>
          </a:xfrm>
          <a:custGeom>
            <a:avLst/>
            <a:gdLst>
              <a:gd name="T0" fmla="*/ 2147483647 w 18"/>
              <a:gd name="T1" fmla="*/ 2147483647 h 9"/>
              <a:gd name="T2" fmla="*/ 2147483647 w 18"/>
              <a:gd name="T3" fmla="*/ 2147483647 h 9"/>
              <a:gd name="T4" fmla="*/ 0 w 18"/>
              <a:gd name="T5" fmla="*/ 2147483647 h 9"/>
              <a:gd name="T6" fmla="*/ 2147483647 w 18"/>
              <a:gd name="T7" fmla="*/ 2147483647 h 9"/>
              <a:gd name="T8" fmla="*/ 2147483647 w 18"/>
              <a:gd name="T9" fmla="*/ 2147483647 h 9"/>
              <a:gd name="T10" fmla="*/ 2147483647 w 18"/>
              <a:gd name="T11" fmla="*/ 0 h 9"/>
              <a:gd name="T12" fmla="*/ 2147483647 w 18"/>
              <a:gd name="T13" fmla="*/ 2147483647 h 9"/>
              <a:gd name="T14" fmla="*/ 2147483647 w 18"/>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9"/>
              <a:gd name="T26" fmla="*/ 18 w 18"/>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9">
                <a:moveTo>
                  <a:pt x="12" y="6"/>
                </a:moveTo>
                <a:lnTo>
                  <a:pt x="6" y="8"/>
                </a:lnTo>
                <a:lnTo>
                  <a:pt x="0" y="9"/>
                </a:lnTo>
                <a:lnTo>
                  <a:pt x="6" y="7"/>
                </a:lnTo>
                <a:lnTo>
                  <a:pt x="12" y="1"/>
                </a:lnTo>
                <a:lnTo>
                  <a:pt x="18" y="0"/>
                </a:lnTo>
                <a:lnTo>
                  <a:pt x="18" y="1"/>
                </a:lnTo>
                <a:lnTo>
                  <a:pt x="12"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0" name="Freeform 744"/>
          <p:cNvSpPr>
            <a:spLocks/>
          </p:cNvSpPr>
          <p:nvPr/>
        </p:nvSpPr>
        <p:spPr bwMode="auto">
          <a:xfrm>
            <a:off x="1035050" y="3005138"/>
            <a:ext cx="1588" cy="3175"/>
          </a:xfrm>
          <a:custGeom>
            <a:avLst/>
            <a:gdLst>
              <a:gd name="T0" fmla="*/ 2147483647 w 4"/>
              <a:gd name="T1" fmla="*/ 2147483647 h 7"/>
              <a:gd name="T2" fmla="*/ 2147483647 w 4"/>
              <a:gd name="T3" fmla="*/ 0 h 7"/>
              <a:gd name="T4" fmla="*/ 0 w 4"/>
              <a:gd name="T5" fmla="*/ 2147483647 h 7"/>
              <a:gd name="T6" fmla="*/ 2147483647 w 4"/>
              <a:gd name="T7" fmla="*/ 2147483647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2"/>
                </a:moveTo>
                <a:lnTo>
                  <a:pt x="4" y="0"/>
                </a:lnTo>
                <a:lnTo>
                  <a:pt x="0" y="7"/>
                </a:lnTo>
                <a:lnTo>
                  <a:pt x="1"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1" name="Freeform 745"/>
          <p:cNvSpPr>
            <a:spLocks/>
          </p:cNvSpPr>
          <p:nvPr/>
        </p:nvSpPr>
        <p:spPr bwMode="auto">
          <a:xfrm>
            <a:off x="1039813" y="2695575"/>
            <a:ext cx="3175" cy="1588"/>
          </a:xfrm>
          <a:custGeom>
            <a:avLst/>
            <a:gdLst>
              <a:gd name="T0" fmla="*/ 0 w 7"/>
              <a:gd name="T1" fmla="*/ 2147483647 h 2"/>
              <a:gd name="T2" fmla="*/ 2147483647 w 7"/>
              <a:gd name="T3" fmla="*/ 0 h 2"/>
              <a:gd name="T4" fmla="*/ 2147483647 w 7"/>
              <a:gd name="T5" fmla="*/ 0 h 2"/>
              <a:gd name="T6" fmla="*/ 2147483647 w 7"/>
              <a:gd name="T7" fmla="*/ 2147483647 h 2"/>
              <a:gd name="T8" fmla="*/ 0 w 7"/>
              <a:gd name="T9" fmla="*/ 2147483647 h 2"/>
              <a:gd name="T10" fmla="*/ 0 60000 65536"/>
              <a:gd name="T11" fmla="*/ 0 60000 65536"/>
              <a:gd name="T12" fmla="*/ 0 60000 65536"/>
              <a:gd name="T13" fmla="*/ 0 60000 65536"/>
              <a:gd name="T14" fmla="*/ 0 60000 65536"/>
              <a:gd name="T15" fmla="*/ 0 w 7"/>
              <a:gd name="T16" fmla="*/ 0 h 2"/>
              <a:gd name="T17" fmla="*/ 7 w 7"/>
              <a:gd name="T18" fmla="*/ 2 h 2"/>
            </a:gdLst>
            <a:ahLst/>
            <a:cxnLst>
              <a:cxn ang="T10">
                <a:pos x="T0" y="T1"/>
              </a:cxn>
              <a:cxn ang="T11">
                <a:pos x="T2" y="T3"/>
              </a:cxn>
              <a:cxn ang="T12">
                <a:pos x="T4" y="T5"/>
              </a:cxn>
              <a:cxn ang="T13">
                <a:pos x="T6" y="T7"/>
              </a:cxn>
              <a:cxn ang="T14">
                <a:pos x="T8" y="T9"/>
              </a:cxn>
            </a:cxnLst>
            <a:rect l="T15" t="T16" r="T17" b="T18"/>
            <a:pathLst>
              <a:path w="7" h="2">
                <a:moveTo>
                  <a:pt x="0" y="2"/>
                </a:moveTo>
                <a:lnTo>
                  <a:pt x="6" y="0"/>
                </a:lnTo>
                <a:lnTo>
                  <a:pt x="7" y="0"/>
                </a:lnTo>
                <a:lnTo>
                  <a:pt x="3" y="2"/>
                </a:lnTo>
                <a:lnTo>
                  <a:pt x="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2" name="Freeform 746"/>
          <p:cNvSpPr>
            <a:spLocks/>
          </p:cNvSpPr>
          <p:nvPr/>
        </p:nvSpPr>
        <p:spPr bwMode="auto">
          <a:xfrm>
            <a:off x="1039813" y="2614613"/>
            <a:ext cx="1587" cy="1587"/>
          </a:xfrm>
          <a:custGeom>
            <a:avLst/>
            <a:gdLst>
              <a:gd name="T0" fmla="*/ 0 w 2"/>
              <a:gd name="T1" fmla="*/ 0 h 1588"/>
              <a:gd name="T2" fmla="*/ 2147483647 w 2"/>
              <a:gd name="T3" fmla="*/ 0 h 1588"/>
              <a:gd name="T4" fmla="*/ 2147483647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1" y="0"/>
                </a:lnTo>
                <a:lnTo>
                  <a:pt x="2" y="0"/>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3" name="Freeform 747"/>
          <p:cNvSpPr>
            <a:spLocks/>
          </p:cNvSpPr>
          <p:nvPr/>
        </p:nvSpPr>
        <p:spPr bwMode="auto">
          <a:xfrm>
            <a:off x="1036638" y="2613025"/>
            <a:ext cx="4762" cy="4763"/>
          </a:xfrm>
          <a:custGeom>
            <a:avLst/>
            <a:gdLst>
              <a:gd name="T0" fmla="*/ 2147483647 w 13"/>
              <a:gd name="T1" fmla="*/ 2147483647 h 9"/>
              <a:gd name="T2" fmla="*/ 2147483647 w 13"/>
              <a:gd name="T3" fmla="*/ 2147483647 h 9"/>
              <a:gd name="T4" fmla="*/ 2147483647 w 13"/>
              <a:gd name="T5" fmla="*/ 2147483647 h 9"/>
              <a:gd name="T6" fmla="*/ 2147483647 w 13"/>
              <a:gd name="T7" fmla="*/ 2147483647 h 9"/>
              <a:gd name="T8" fmla="*/ 2147483647 w 13"/>
              <a:gd name="T9" fmla="*/ 2147483647 h 9"/>
              <a:gd name="T10" fmla="*/ 0 w 13"/>
              <a:gd name="T11" fmla="*/ 2147483647 h 9"/>
              <a:gd name="T12" fmla="*/ 2147483647 w 13"/>
              <a:gd name="T13" fmla="*/ 0 h 9"/>
              <a:gd name="T14" fmla="*/ 2147483647 w 13"/>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9"/>
              <a:gd name="T26" fmla="*/ 13 w 13"/>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9">
                <a:moveTo>
                  <a:pt x="9" y="1"/>
                </a:moveTo>
                <a:lnTo>
                  <a:pt x="11" y="1"/>
                </a:lnTo>
                <a:lnTo>
                  <a:pt x="13" y="7"/>
                </a:lnTo>
                <a:lnTo>
                  <a:pt x="7" y="9"/>
                </a:lnTo>
                <a:lnTo>
                  <a:pt x="1" y="9"/>
                </a:lnTo>
                <a:lnTo>
                  <a:pt x="0" y="2"/>
                </a:lnTo>
                <a:lnTo>
                  <a:pt x="7" y="0"/>
                </a:lnTo>
                <a:lnTo>
                  <a:pt x="9"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4" name="Freeform 748"/>
          <p:cNvSpPr>
            <a:spLocks/>
          </p:cNvSpPr>
          <p:nvPr/>
        </p:nvSpPr>
        <p:spPr bwMode="auto">
          <a:xfrm>
            <a:off x="1066800" y="2967038"/>
            <a:ext cx="1588" cy="0"/>
          </a:xfrm>
          <a:custGeom>
            <a:avLst/>
            <a:gdLst>
              <a:gd name="T0" fmla="*/ 0 w 2"/>
              <a:gd name="T1" fmla="*/ 0 h 1"/>
              <a:gd name="T2" fmla="*/ 2147483647 w 2"/>
              <a:gd name="T3" fmla="*/ 0 h 1"/>
              <a:gd name="T4" fmla="*/ 2147483647 w 2"/>
              <a:gd name="T5" fmla="*/ 0 h 1"/>
              <a:gd name="T6" fmla="*/ 0 w 2"/>
              <a:gd name="T7" fmla="*/ 0 h 1"/>
              <a:gd name="T8" fmla="*/ 0 60000 65536"/>
              <a:gd name="T9" fmla="*/ 0 60000 65536"/>
              <a:gd name="T10" fmla="*/ 0 60000 65536"/>
              <a:gd name="T11" fmla="*/ 0 60000 65536"/>
              <a:gd name="T12" fmla="*/ 0 w 2"/>
              <a:gd name="T13" fmla="*/ 0 h 1"/>
              <a:gd name="T14" fmla="*/ 2 w 2"/>
              <a:gd name="T15" fmla="*/ 0 h 1"/>
            </a:gdLst>
            <a:ahLst/>
            <a:cxnLst>
              <a:cxn ang="T8">
                <a:pos x="T0" y="T1"/>
              </a:cxn>
              <a:cxn ang="T9">
                <a:pos x="T2" y="T3"/>
              </a:cxn>
              <a:cxn ang="T10">
                <a:pos x="T4" y="T5"/>
              </a:cxn>
              <a:cxn ang="T11">
                <a:pos x="T6" y="T7"/>
              </a:cxn>
            </a:cxnLst>
            <a:rect l="T12" t="T13" r="T14" b="T15"/>
            <a:pathLst>
              <a:path w="2" h="1">
                <a:moveTo>
                  <a:pt x="0" y="0"/>
                </a:moveTo>
                <a:lnTo>
                  <a:pt x="2" y="0"/>
                </a:lnTo>
                <a:lnTo>
                  <a:pt x="2" y="1"/>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5" name="Freeform 749"/>
          <p:cNvSpPr>
            <a:spLocks/>
          </p:cNvSpPr>
          <p:nvPr/>
        </p:nvSpPr>
        <p:spPr bwMode="auto">
          <a:xfrm>
            <a:off x="1060450" y="2967038"/>
            <a:ext cx="6350" cy="158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0 w 17"/>
              <a:gd name="T21" fmla="*/ 2147483647 h 36"/>
              <a:gd name="T22" fmla="*/ 2147483647 w 17"/>
              <a:gd name="T23" fmla="*/ 2147483647 h 36"/>
              <a:gd name="T24" fmla="*/ 0 w 17"/>
              <a:gd name="T25" fmla="*/ 2147483647 h 36"/>
              <a:gd name="T26" fmla="*/ 2147483647 w 17"/>
              <a:gd name="T27" fmla="*/ 2147483647 h 36"/>
              <a:gd name="T28" fmla="*/ 2147483647 w 17"/>
              <a:gd name="T29" fmla="*/ 2147483647 h 36"/>
              <a:gd name="T30" fmla="*/ 2147483647 w 17"/>
              <a:gd name="T31" fmla="*/ 0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36"/>
              <a:gd name="T50" fmla="*/ 17 w 17"/>
              <a:gd name="T51" fmla="*/ 36 h 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36">
                <a:moveTo>
                  <a:pt x="15" y="0"/>
                </a:moveTo>
                <a:lnTo>
                  <a:pt x="17" y="1"/>
                </a:lnTo>
                <a:lnTo>
                  <a:pt x="17" y="7"/>
                </a:lnTo>
                <a:lnTo>
                  <a:pt x="11" y="7"/>
                </a:lnTo>
                <a:lnTo>
                  <a:pt x="5" y="11"/>
                </a:lnTo>
                <a:lnTo>
                  <a:pt x="7" y="18"/>
                </a:lnTo>
                <a:lnTo>
                  <a:pt x="4" y="25"/>
                </a:lnTo>
                <a:lnTo>
                  <a:pt x="10" y="26"/>
                </a:lnTo>
                <a:lnTo>
                  <a:pt x="10" y="33"/>
                </a:lnTo>
                <a:lnTo>
                  <a:pt x="4" y="36"/>
                </a:lnTo>
                <a:lnTo>
                  <a:pt x="0" y="30"/>
                </a:lnTo>
                <a:lnTo>
                  <a:pt x="1" y="23"/>
                </a:lnTo>
                <a:lnTo>
                  <a:pt x="0" y="16"/>
                </a:lnTo>
                <a:lnTo>
                  <a:pt x="3" y="9"/>
                </a:lnTo>
                <a:lnTo>
                  <a:pt x="9" y="4"/>
                </a:lnTo>
                <a:lnTo>
                  <a:pt x="1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6" name="Freeform 750"/>
          <p:cNvSpPr>
            <a:spLocks/>
          </p:cNvSpPr>
          <p:nvPr/>
        </p:nvSpPr>
        <p:spPr bwMode="auto">
          <a:xfrm>
            <a:off x="1439863" y="3724275"/>
            <a:ext cx="12700" cy="19050"/>
          </a:xfrm>
          <a:custGeom>
            <a:avLst/>
            <a:gdLst>
              <a:gd name="T0" fmla="*/ 2147483647 w 24"/>
              <a:gd name="T1" fmla="*/ 2147483647 h 40"/>
              <a:gd name="T2" fmla="*/ 2147483647 w 24"/>
              <a:gd name="T3" fmla="*/ 2147483647 h 40"/>
              <a:gd name="T4" fmla="*/ 2147483647 w 24"/>
              <a:gd name="T5" fmla="*/ 2147483647 h 40"/>
              <a:gd name="T6" fmla="*/ 2147483647 w 24"/>
              <a:gd name="T7" fmla="*/ 0 h 40"/>
              <a:gd name="T8" fmla="*/ 2147483647 w 24"/>
              <a:gd name="T9" fmla="*/ 2147483647 h 40"/>
              <a:gd name="T10" fmla="*/ 2147483647 w 24"/>
              <a:gd name="T11" fmla="*/ 2147483647 h 40"/>
              <a:gd name="T12" fmla="*/ 2147483647 w 24"/>
              <a:gd name="T13" fmla="*/ 2147483647 h 40"/>
              <a:gd name="T14" fmla="*/ 2147483647 w 24"/>
              <a:gd name="T15" fmla="*/ 2147483647 h 40"/>
              <a:gd name="T16" fmla="*/ 2147483647 w 24"/>
              <a:gd name="T17" fmla="*/ 2147483647 h 40"/>
              <a:gd name="T18" fmla="*/ 0 w 24"/>
              <a:gd name="T19" fmla="*/ 2147483647 h 40"/>
              <a:gd name="T20" fmla="*/ 2147483647 w 24"/>
              <a:gd name="T21" fmla="*/ 2147483647 h 40"/>
              <a:gd name="T22" fmla="*/ 2147483647 w 24"/>
              <a:gd name="T23" fmla="*/ 2147483647 h 40"/>
              <a:gd name="T24" fmla="*/ 2147483647 w 24"/>
              <a:gd name="T25" fmla="*/ 2147483647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40"/>
              <a:gd name="T41" fmla="*/ 24 w 24"/>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40">
                <a:moveTo>
                  <a:pt x="12" y="20"/>
                </a:moveTo>
                <a:lnTo>
                  <a:pt x="16" y="14"/>
                </a:lnTo>
                <a:lnTo>
                  <a:pt x="21" y="6"/>
                </a:lnTo>
                <a:lnTo>
                  <a:pt x="24" y="0"/>
                </a:lnTo>
                <a:lnTo>
                  <a:pt x="19" y="6"/>
                </a:lnTo>
                <a:lnTo>
                  <a:pt x="13" y="14"/>
                </a:lnTo>
                <a:lnTo>
                  <a:pt x="9" y="21"/>
                </a:lnTo>
                <a:lnTo>
                  <a:pt x="4" y="27"/>
                </a:lnTo>
                <a:lnTo>
                  <a:pt x="1" y="33"/>
                </a:lnTo>
                <a:lnTo>
                  <a:pt x="0" y="40"/>
                </a:lnTo>
                <a:lnTo>
                  <a:pt x="3" y="33"/>
                </a:lnTo>
                <a:lnTo>
                  <a:pt x="8" y="27"/>
                </a:lnTo>
                <a:lnTo>
                  <a:pt x="12" y="2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7" name="Freeform 751"/>
          <p:cNvSpPr>
            <a:spLocks/>
          </p:cNvSpPr>
          <p:nvPr/>
        </p:nvSpPr>
        <p:spPr bwMode="auto">
          <a:xfrm>
            <a:off x="1465263" y="3702050"/>
            <a:ext cx="11112" cy="11113"/>
          </a:xfrm>
          <a:custGeom>
            <a:avLst/>
            <a:gdLst>
              <a:gd name="T0" fmla="*/ 0 w 24"/>
              <a:gd name="T1" fmla="*/ 2147483647 h 19"/>
              <a:gd name="T2" fmla="*/ 0 w 24"/>
              <a:gd name="T3" fmla="*/ 2147483647 h 19"/>
              <a:gd name="T4" fmla="*/ 2147483647 w 24"/>
              <a:gd name="T5" fmla="*/ 2147483647 h 19"/>
              <a:gd name="T6" fmla="*/ 2147483647 w 24"/>
              <a:gd name="T7" fmla="*/ 2147483647 h 19"/>
              <a:gd name="T8" fmla="*/ 2147483647 w 24"/>
              <a:gd name="T9" fmla="*/ 2147483647 h 19"/>
              <a:gd name="T10" fmla="*/ 2147483647 w 24"/>
              <a:gd name="T11" fmla="*/ 0 h 19"/>
              <a:gd name="T12" fmla="*/ 2147483647 w 24"/>
              <a:gd name="T13" fmla="*/ 2147483647 h 19"/>
              <a:gd name="T14" fmla="*/ 2147483647 w 24"/>
              <a:gd name="T15" fmla="*/ 2147483647 h 19"/>
              <a:gd name="T16" fmla="*/ 2147483647 w 24"/>
              <a:gd name="T17" fmla="*/ 2147483647 h 19"/>
              <a:gd name="T18" fmla="*/ 0 w 24"/>
              <a:gd name="T19" fmla="*/ 2147483647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9"/>
              <a:gd name="T32" fmla="*/ 24 w 24"/>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9">
                <a:moveTo>
                  <a:pt x="0" y="15"/>
                </a:moveTo>
                <a:lnTo>
                  <a:pt x="0" y="19"/>
                </a:lnTo>
                <a:lnTo>
                  <a:pt x="6" y="15"/>
                </a:lnTo>
                <a:lnTo>
                  <a:pt x="11" y="10"/>
                </a:lnTo>
                <a:lnTo>
                  <a:pt x="18" y="7"/>
                </a:lnTo>
                <a:lnTo>
                  <a:pt x="24" y="0"/>
                </a:lnTo>
                <a:lnTo>
                  <a:pt x="19" y="3"/>
                </a:lnTo>
                <a:lnTo>
                  <a:pt x="11" y="7"/>
                </a:lnTo>
                <a:lnTo>
                  <a:pt x="6" y="11"/>
                </a:lnTo>
                <a:lnTo>
                  <a:pt x="0" y="1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8" name="Freeform 752"/>
          <p:cNvSpPr>
            <a:spLocks/>
          </p:cNvSpPr>
          <p:nvPr/>
        </p:nvSpPr>
        <p:spPr bwMode="auto">
          <a:xfrm>
            <a:off x="1520825" y="3668713"/>
            <a:ext cx="12700" cy="6350"/>
          </a:xfrm>
          <a:custGeom>
            <a:avLst/>
            <a:gdLst>
              <a:gd name="T0" fmla="*/ 2147483647 w 24"/>
              <a:gd name="T1" fmla="*/ 2147483647 h 18"/>
              <a:gd name="T2" fmla="*/ 2147483647 w 24"/>
              <a:gd name="T3" fmla="*/ 2147483647 h 18"/>
              <a:gd name="T4" fmla="*/ 2147483647 w 24"/>
              <a:gd name="T5" fmla="*/ 2147483647 h 18"/>
              <a:gd name="T6" fmla="*/ 0 w 24"/>
              <a:gd name="T7" fmla="*/ 2147483647 h 18"/>
              <a:gd name="T8" fmla="*/ 2147483647 w 24"/>
              <a:gd name="T9" fmla="*/ 2147483647 h 18"/>
              <a:gd name="T10" fmla="*/ 2147483647 w 24"/>
              <a:gd name="T11" fmla="*/ 2147483647 h 18"/>
              <a:gd name="T12" fmla="*/ 2147483647 w 24"/>
              <a:gd name="T13" fmla="*/ 0 h 18"/>
              <a:gd name="T14" fmla="*/ 2147483647 w 24"/>
              <a:gd name="T15" fmla="*/ 2147483647 h 18"/>
              <a:gd name="T16" fmla="*/ 2147483647 w 24"/>
              <a:gd name="T17" fmla="*/ 2147483647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18"/>
              <a:gd name="T29" fmla="*/ 24 w 24"/>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18">
                <a:moveTo>
                  <a:pt x="17" y="4"/>
                </a:moveTo>
                <a:lnTo>
                  <a:pt x="13" y="7"/>
                </a:lnTo>
                <a:lnTo>
                  <a:pt x="5" y="12"/>
                </a:lnTo>
                <a:lnTo>
                  <a:pt x="0" y="18"/>
                </a:lnTo>
                <a:lnTo>
                  <a:pt x="11" y="10"/>
                </a:lnTo>
                <a:lnTo>
                  <a:pt x="18" y="6"/>
                </a:lnTo>
                <a:lnTo>
                  <a:pt x="24" y="0"/>
                </a:lnTo>
                <a:lnTo>
                  <a:pt x="18" y="2"/>
                </a:lnTo>
                <a:lnTo>
                  <a:pt x="17"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59" name="Freeform 753"/>
          <p:cNvSpPr>
            <a:spLocks/>
          </p:cNvSpPr>
          <p:nvPr/>
        </p:nvSpPr>
        <p:spPr bwMode="auto">
          <a:xfrm>
            <a:off x="1612900" y="3656013"/>
            <a:ext cx="9525" cy="6350"/>
          </a:xfrm>
          <a:custGeom>
            <a:avLst/>
            <a:gdLst>
              <a:gd name="T0" fmla="*/ 2147483647 w 18"/>
              <a:gd name="T1" fmla="*/ 2147483647 h 12"/>
              <a:gd name="T2" fmla="*/ 2147483647 w 18"/>
              <a:gd name="T3" fmla="*/ 2147483647 h 12"/>
              <a:gd name="T4" fmla="*/ 2147483647 w 18"/>
              <a:gd name="T5" fmla="*/ 0 h 12"/>
              <a:gd name="T6" fmla="*/ 2147483647 w 18"/>
              <a:gd name="T7" fmla="*/ 2147483647 h 12"/>
              <a:gd name="T8" fmla="*/ 0 w 18"/>
              <a:gd name="T9" fmla="*/ 2147483647 h 12"/>
              <a:gd name="T10" fmla="*/ 2147483647 w 18"/>
              <a:gd name="T11" fmla="*/ 2147483647 h 12"/>
              <a:gd name="T12" fmla="*/ 2147483647 w 18"/>
              <a:gd name="T13" fmla="*/ 2147483647 h 12"/>
              <a:gd name="T14" fmla="*/ 2147483647 w 18"/>
              <a:gd name="T15" fmla="*/ 2147483647 h 12"/>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2"/>
              <a:gd name="T26" fmla="*/ 18 w 18"/>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2">
                <a:moveTo>
                  <a:pt x="18" y="6"/>
                </a:moveTo>
                <a:lnTo>
                  <a:pt x="18" y="4"/>
                </a:lnTo>
                <a:lnTo>
                  <a:pt x="12" y="0"/>
                </a:lnTo>
                <a:lnTo>
                  <a:pt x="6" y="2"/>
                </a:lnTo>
                <a:lnTo>
                  <a:pt x="0" y="5"/>
                </a:lnTo>
                <a:lnTo>
                  <a:pt x="6" y="8"/>
                </a:lnTo>
                <a:lnTo>
                  <a:pt x="12" y="12"/>
                </a:lnTo>
                <a:lnTo>
                  <a:pt x="18"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0" name="Freeform 754"/>
          <p:cNvSpPr>
            <a:spLocks/>
          </p:cNvSpPr>
          <p:nvPr/>
        </p:nvSpPr>
        <p:spPr bwMode="auto">
          <a:xfrm>
            <a:off x="1631950" y="3668713"/>
            <a:ext cx="4763" cy="3175"/>
          </a:xfrm>
          <a:custGeom>
            <a:avLst/>
            <a:gdLst>
              <a:gd name="T0" fmla="*/ 2147483647 w 8"/>
              <a:gd name="T1" fmla="*/ 2147483647 h 9"/>
              <a:gd name="T2" fmla="*/ 2147483647 w 8"/>
              <a:gd name="T3" fmla="*/ 2147483647 h 9"/>
              <a:gd name="T4" fmla="*/ 2147483647 w 8"/>
              <a:gd name="T5" fmla="*/ 0 h 9"/>
              <a:gd name="T6" fmla="*/ 0 w 8"/>
              <a:gd name="T7" fmla="*/ 2147483647 h 9"/>
              <a:gd name="T8" fmla="*/ 2147483647 w 8"/>
              <a:gd name="T9" fmla="*/ 2147483647 h 9"/>
              <a:gd name="T10" fmla="*/ 2147483647 w 8"/>
              <a:gd name="T11" fmla="*/ 2147483647 h 9"/>
              <a:gd name="T12" fmla="*/ 0 60000 65536"/>
              <a:gd name="T13" fmla="*/ 0 60000 65536"/>
              <a:gd name="T14" fmla="*/ 0 60000 65536"/>
              <a:gd name="T15" fmla="*/ 0 60000 65536"/>
              <a:gd name="T16" fmla="*/ 0 60000 65536"/>
              <a:gd name="T17" fmla="*/ 0 60000 65536"/>
              <a:gd name="T18" fmla="*/ 0 w 8"/>
              <a:gd name="T19" fmla="*/ 0 h 9"/>
              <a:gd name="T20" fmla="*/ 8 w 8"/>
              <a:gd name="T21" fmla="*/ 9 h 9"/>
            </a:gdLst>
            <a:ahLst/>
            <a:cxnLst>
              <a:cxn ang="T12">
                <a:pos x="T0" y="T1"/>
              </a:cxn>
              <a:cxn ang="T13">
                <a:pos x="T2" y="T3"/>
              </a:cxn>
              <a:cxn ang="T14">
                <a:pos x="T4" y="T5"/>
              </a:cxn>
              <a:cxn ang="T15">
                <a:pos x="T6" y="T7"/>
              </a:cxn>
              <a:cxn ang="T16">
                <a:pos x="T8" y="T9"/>
              </a:cxn>
              <a:cxn ang="T17">
                <a:pos x="T10" y="T11"/>
              </a:cxn>
            </a:cxnLst>
            <a:rect l="T18" t="T19" r="T20" b="T21"/>
            <a:pathLst>
              <a:path w="8" h="9">
                <a:moveTo>
                  <a:pt x="6" y="8"/>
                </a:moveTo>
                <a:lnTo>
                  <a:pt x="8" y="1"/>
                </a:lnTo>
                <a:lnTo>
                  <a:pt x="2" y="0"/>
                </a:lnTo>
                <a:lnTo>
                  <a:pt x="0" y="6"/>
                </a:lnTo>
                <a:lnTo>
                  <a:pt x="5" y="9"/>
                </a:lnTo>
                <a:lnTo>
                  <a:pt x="6"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1" name="Freeform 755"/>
          <p:cNvSpPr>
            <a:spLocks/>
          </p:cNvSpPr>
          <p:nvPr/>
        </p:nvSpPr>
        <p:spPr bwMode="auto">
          <a:xfrm>
            <a:off x="1695450" y="3638550"/>
            <a:ext cx="3175" cy="3175"/>
          </a:xfrm>
          <a:custGeom>
            <a:avLst/>
            <a:gdLst>
              <a:gd name="T0" fmla="*/ 2147483647 w 7"/>
              <a:gd name="T1" fmla="*/ 0 h 6"/>
              <a:gd name="T2" fmla="*/ 0 w 7"/>
              <a:gd name="T3" fmla="*/ 2147483647 h 6"/>
              <a:gd name="T4" fmla="*/ 2147483647 w 7"/>
              <a:gd name="T5" fmla="*/ 2147483647 h 6"/>
              <a:gd name="T6" fmla="*/ 214748364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0" y="3"/>
                </a:lnTo>
                <a:lnTo>
                  <a:pt x="7" y="6"/>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2" name="Freeform 756"/>
          <p:cNvSpPr>
            <a:spLocks/>
          </p:cNvSpPr>
          <p:nvPr/>
        </p:nvSpPr>
        <p:spPr bwMode="auto">
          <a:xfrm>
            <a:off x="4508500" y="2738438"/>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4"/>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3" name="Freeform 757"/>
          <p:cNvSpPr>
            <a:spLocks/>
          </p:cNvSpPr>
          <p:nvPr/>
        </p:nvSpPr>
        <p:spPr bwMode="auto">
          <a:xfrm>
            <a:off x="4572000" y="2747963"/>
            <a:ext cx="7938" cy="1587"/>
          </a:xfrm>
          <a:custGeom>
            <a:avLst/>
            <a:gdLst>
              <a:gd name="T0" fmla="*/ 2147483647 w 15"/>
              <a:gd name="T1" fmla="*/ 2147483647 h 8"/>
              <a:gd name="T2" fmla="*/ 2147483647 w 15"/>
              <a:gd name="T3" fmla="*/ 2147483647 h 8"/>
              <a:gd name="T4" fmla="*/ 2147483647 w 15"/>
              <a:gd name="T5" fmla="*/ 2147483647 h 8"/>
              <a:gd name="T6" fmla="*/ 2147483647 w 15"/>
              <a:gd name="T7" fmla="*/ 2147483647 h 8"/>
              <a:gd name="T8" fmla="*/ 2147483647 w 15"/>
              <a:gd name="T9" fmla="*/ 0 h 8"/>
              <a:gd name="T10" fmla="*/ 0 w 15"/>
              <a:gd name="T11" fmla="*/ 2147483647 h 8"/>
              <a:gd name="T12" fmla="*/ 2147483647 w 15"/>
              <a:gd name="T13" fmla="*/ 2147483647 h 8"/>
              <a:gd name="T14" fmla="*/ 0 60000 65536"/>
              <a:gd name="T15" fmla="*/ 0 60000 65536"/>
              <a:gd name="T16" fmla="*/ 0 60000 65536"/>
              <a:gd name="T17" fmla="*/ 0 60000 65536"/>
              <a:gd name="T18" fmla="*/ 0 60000 65536"/>
              <a:gd name="T19" fmla="*/ 0 60000 65536"/>
              <a:gd name="T20" fmla="*/ 0 60000 65536"/>
              <a:gd name="T21" fmla="*/ 0 w 15"/>
              <a:gd name="T22" fmla="*/ 0 h 8"/>
              <a:gd name="T23" fmla="*/ 15 w 15"/>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8">
                <a:moveTo>
                  <a:pt x="4" y="8"/>
                </a:moveTo>
                <a:lnTo>
                  <a:pt x="11" y="8"/>
                </a:lnTo>
                <a:lnTo>
                  <a:pt x="15" y="8"/>
                </a:lnTo>
                <a:lnTo>
                  <a:pt x="11" y="1"/>
                </a:lnTo>
                <a:lnTo>
                  <a:pt x="5" y="0"/>
                </a:lnTo>
                <a:lnTo>
                  <a:pt x="0" y="1"/>
                </a:lnTo>
                <a:lnTo>
                  <a:pt x="4"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4" name="Freeform 758"/>
          <p:cNvSpPr>
            <a:spLocks/>
          </p:cNvSpPr>
          <p:nvPr/>
        </p:nvSpPr>
        <p:spPr bwMode="auto">
          <a:xfrm>
            <a:off x="1804988" y="3648075"/>
            <a:ext cx="1587" cy="6350"/>
          </a:xfrm>
          <a:custGeom>
            <a:avLst/>
            <a:gdLst>
              <a:gd name="T0" fmla="*/ 2147483647 w 3"/>
              <a:gd name="T1" fmla="*/ 2147483647 h 14"/>
              <a:gd name="T2" fmla="*/ 0 w 3"/>
              <a:gd name="T3" fmla="*/ 2147483647 h 14"/>
              <a:gd name="T4" fmla="*/ 0 w 3"/>
              <a:gd name="T5" fmla="*/ 2147483647 h 14"/>
              <a:gd name="T6" fmla="*/ 2147483647 w 3"/>
              <a:gd name="T7" fmla="*/ 0 h 14"/>
              <a:gd name="T8" fmla="*/ 2147483647 w 3"/>
              <a:gd name="T9" fmla="*/ 2147483647 h 14"/>
              <a:gd name="T10" fmla="*/ 2147483647 w 3"/>
              <a:gd name="T11" fmla="*/ 2147483647 h 14"/>
              <a:gd name="T12" fmla="*/ 0 60000 65536"/>
              <a:gd name="T13" fmla="*/ 0 60000 65536"/>
              <a:gd name="T14" fmla="*/ 0 60000 65536"/>
              <a:gd name="T15" fmla="*/ 0 60000 65536"/>
              <a:gd name="T16" fmla="*/ 0 60000 65536"/>
              <a:gd name="T17" fmla="*/ 0 60000 65536"/>
              <a:gd name="T18" fmla="*/ 0 w 3"/>
              <a:gd name="T19" fmla="*/ 0 h 14"/>
              <a:gd name="T20" fmla="*/ 3 w 3"/>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 h="14">
                <a:moveTo>
                  <a:pt x="3" y="14"/>
                </a:moveTo>
                <a:lnTo>
                  <a:pt x="0" y="14"/>
                </a:lnTo>
                <a:lnTo>
                  <a:pt x="0" y="7"/>
                </a:lnTo>
                <a:lnTo>
                  <a:pt x="2" y="0"/>
                </a:lnTo>
                <a:lnTo>
                  <a:pt x="1" y="7"/>
                </a:lnTo>
                <a:lnTo>
                  <a:pt x="3" y="1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5" name="Freeform 759"/>
          <p:cNvSpPr>
            <a:spLocks/>
          </p:cNvSpPr>
          <p:nvPr/>
        </p:nvSpPr>
        <p:spPr bwMode="auto">
          <a:xfrm>
            <a:off x="1812925" y="3651250"/>
            <a:ext cx="12700" cy="6350"/>
          </a:xfrm>
          <a:custGeom>
            <a:avLst/>
            <a:gdLst>
              <a:gd name="T0" fmla="*/ 0 w 25"/>
              <a:gd name="T1" fmla="*/ 2147483647 h 12"/>
              <a:gd name="T2" fmla="*/ 2147483647 w 25"/>
              <a:gd name="T3" fmla="*/ 2147483647 h 12"/>
              <a:gd name="T4" fmla="*/ 2147483647 w 25"/>
              <a:gd name="T5" fmla="*/ 2147483647 h 12"/>
              <a:gd name="T6" fmla="*/ 2147483647 w 25"/>
              <a:gd name="T7" fmla="*/ 2147483647 h 12"/>
              <a:gd name="T8" fmla="*/ 2147483647 w 25"/>
              <a:gd name="T9" fmla="*/ 0 h 12"/>
              <a:gd name="T10" fmla="*/ 2147483647 w 25"/>
              <a:gd name="T11" fmla="*/ 2147483647 h 12"/>
              <a:gd name="T12" fmla="*/ 2147483647 w 25"/>
              <a:gd name="T13" fmla="*/ 2147483647 h 12"/>
              <a:gd name="T14" fmla="*/ 2147483647 w 25"/>
              <a:gd name="T15" fmla="*/ 2147483647 h 12"/>
              <a:gd name="T16" fmla="*/ 0 w 25"/>
              <a:gd name="T17" fmla="*/ 2147483647 h 12"/>
              <a:gd name="T18" fmla="*/ 0 w 25"/>
              <a:gd name="T19" fmla="*/ 2147483647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2"/>
              <a:gd name="T32" fmla="*/ 25 w 2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2">
                <a:moveTo>
                  <a:pt x="0" y="9"/>
                </a:moveTo>
                <a:lnTo>
                  <a:pt x="6" y="11"/>
                </a:lnTo>
                <a:lnTo>
                  <a:pt x="11" y="7"/>
                </a:lnTo>
                <a:lnTo>
                  <a:pt x="18" y="4"/>
                </a:lnTo>
                <a:lnTo>
                  <a:pt x="25" y="0"/>
                </a:lnTo>
                <a:lnTo>
                  <a:pt x="18" y="5"/>
                </a:lnTo>
                <a:lnTo>
                  <a:pt x="11" y="8"/>
                </a:lnTo>
                <a:lnTo>
                  <a:pt x="6" y="12"/>
                </a:lnTo>
                <a:lnTo>
                  <a:pt x="0" y="11"/>
                </a:lnTo>
                <a:lnTo>
                  <a:pt x="0" y="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6" name="Freeform 760"/>
          <p:cNvSpPr>
            <a:spLocks/>
          </p:cNvSpPr>
          <p:nvPr/>
        </p:nvSpPr>
        <p:spPr bwMode="auto">
          <a:xfrm>
            <a:off x="1873250" y="3762375"/>
            <a:ext cx="1588" cy="3175"/>
          </a:xfrm>
          <a:custGeom>
            <a:avLst/>
            <a:gdLst>
              <a:gd name="T0" fmla="*/ 2147483647 w 2"/>
              <a:gd name="T1" fmla="*/ 0 h 7"/>
              <a:gd name="T2" fmla="*/ 0 w 2"/>
              <a:gd name="T3" fmla="*/ 2147483647 h 7"/>
              <a:gd name="T4" fmla="*/ 2147483647 w 2"/>
              <a:gd name="T5" fmla="*/ 0 h 7"/>
              <a:gd name="T6" fmla="*/ 2147483647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lnTo>
                  <a:pt x="0" y="7"/>
                </a:lnTo>
                <a:lnTo>
                  <a:pt x="1" y="0"/>
                </a:lnTo>
                <a:lnTo>
                  <a:pt x="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7" name="Freeform 761"/>
          <p:cNvSpPr>
            <a:spLocks/>
          </p:cNvSpPr>
          <p:nvPr/>
        </p:nvSpPr>
        <p:spPr bwMode="auto">
          <a:xfrm>
            <a:off x="1873250" y="3771900"/>
            <a:ext cx="4763" cy="3175"/>
          </a:xfrm>
          <a:custGeom>
            <a:avLst/>
            <a:gdLst>
              <a:gd name="T0" fmla="*/ 2147483647 w 7"/>
              <a:gd name="T1" fmla="*/ 2147483647 h 7"/>
              <a:gd name="T2" fmla="*/ 2147483647 w 7"/>
              <a:gd name="T3" fmla="*/ 2147483647 h 7"/>
              <a:gd name="T4" fmla="*/ 2147483647 w 7"/>
              <a:gd name="T5" fmla="*/ 2147483647 h 7"/>
              <a:gd name="T6" fmla="*/ 0 w 7"/>
              <a:gd name="T7" fmla="*/ 0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1" y="1"/>
                </a:moveTo>
                <a:lnTo>
                  <a:pt x="7" y="7"/>
                </a:lnTo>
                <a:lnTo>
                  <a:pt x="1" y="5"/>
                </a:lnTo>
                <a:lnTo>
                  <a:pt x="0" y="0"/>
                </a:lnTo>
                <a:lnTo>
                  <a:pt x="1"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8" name="Freeform 762"/>
          <p:cNvSpPr>
            <a:spLocks/>
          </p:cNvSpPr>
          <p:nvPr/>
        </p:nvSpPr>
        <p:spPr bwMode="auto">
          <a:xfrm>
            <a:off x="1876425" y="3767138"/>
            <a:ext cx="1588" cy="6350"/>
          </a:xfrm>
          <a:custGeom>
            <a:avLst/>
            <a:gdLst>
              <a:gd name="T0" fmla="*/ 2147483647 w 3"/>
              <a:gd name="T1" fmla="*/ 2147483647 h 15"/>
              <a:gd name="T2" fmla="*/ 2147483647 w 3"/>
              <a:gd name="T3" fmla="*/ 2147483647 h 15"/>
              <a:gd name="T4" fmla="*/ 0 w 3"/>
              <a:gd name="T5" fmla="*/ 0 h 15"/>
              <a:gd name="T6" fmla="*/ 2147483647 w 3"/>
              <a:gd name="T7" fmla="*/ 2147483647 h 15"/>
              <a:gd name="T8" fmla="*/ 2147483647 w 3"/>
              <a:gd name="T9" fmla="*/ 2147483647 h 15"/>
              <a:gd name="T10" fmla="*/ 2147483647 w 3"/>
              <a:gd name="T11" fmla="*/ 2147483647 h 15"/>
              <a:gd name="T12" fmla="*/ 0 60000 65536"/>
              <a:gd name="T13" fmla="*/ 0 60000 65536"/>
              <a:gd name="T14" fmla="*/ 0 60000 65536"/>
              <a:gd name="T15" fmla="*/ 0 60000 65536"/>
              <a:gd name="T16" fmla="*/ 0 60000 65536"/>
              <a:gd name="T17" fmla="*/ 0 60000 65536"/>
              <a:gd name="T18" fmla="*/ 0 w 3"/>
              <a:gd name="T19" fmla="*/ 0 h 15"/>
              <a:gd name="T20" fmla="*/ 3 w 3"/>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 h="15">
                <a:moveTo>
                  <a:pt x="1" y="15"/>
                </a:moveTo>
                <a:lnTo>
                  <a:pt x="1" y="7"/>
                </a:lnTo>
                <a:lnTo>
                  <a:pt x="0" y="0"/>
                </a:lnTo>
                <a:lnTo>
                  <a:pt x="3" y="8"/>
                </a:lnTo>
                <a:lnTo>
                  <a:pt x="3" y="15"/>
                </a:lnTo>
                <a:lnTo>
                  <a:pt x="1" y="1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69" name="Freeform 763"/>
          <p:cNvSpPr>
            <a:spLocks/>
          </p:cNvSpPr>
          <p:nvPr/>
        </p:nvSpPr>
        <p:spPr bwMode="auto">
          <a:xfrm>
            <a:off x="1881188" y="3770313"/>
            <a:ext cx="1587" cy="1587"/>
          </a:xfrm>
          <a:custGeom>
            <a:avLst/>
            <a:gdLst>
              <a:gd name="T0" fmla="*/ 0 w 1588"/>
              <a:gd name="T1" fmla="*/ 2147483647 h 1"/>
              <a:gd name="T2" fmla="*/ 0 w 1588"/>
              <a:gd name="T3" fmla="*/ 0 h 1"/>
              <a:gd name="T4" fmla="*/ 0 w 1588"/>
              <a:gd name="T5" fmla="*/ 2147483647 h 1"/>
              <a:gd name="T6" fmla="*/ 0 60000 65536"/>
              <a:gd name="T7" fmla="*/ 0 60000 65536"/>
              <a:gd name="T8" fmla="*/ 0 60000 65536"/>
              <a:gd name="T9" fmla="*/ 0 w 1588"/>
              <a:gd name="T10" fmla="*/ 0 h 1"/>
              <a:gd name="T11" fmla="*/ 1588 w 1588"/>
              <a:gd name="T12" fmla="*/ 1 h 1"/>
            </a:gdLst>
            <a:ahLst/>
            <a:cxnLst>
              <a:cxn ang="T6">
                <a:pos x="T0" y="T1"/>
              </a:cxn>
              <a:cxn ang="T7">
                <a:pos x="T2" y="T3"/>
              </a:cxn>
              <a:cxn ang="T8">
                <a:pos x="T4" y="T5"/>
              </a:cxn>
            </a:cxnLst>
            <a:rect l="T9" t="T10" r="T11" b="T12"/>
            <a:pathLst>
              <a:path w="1588" h="1">
                <a:moveTo>
                  <a:pt x="0" y="1"/>
                </a:moveTo>
                <a:lnTo>
                  <a:pt x="0" y="0"/>
                </a:lnTo>
                <a:lnTo>
                  <a:pt x="0"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0" name="Freeform 764"/>
          <p:cNvSpPr>
            <a:spLocks/>
          </p:cNvSpPr>
          <p:nvPr/>
        </p:nvSpPr>
        <p:spPr bwMode="auto">
          <a:xfrm>
            <a:off x="1881188" y="3765550"/>
            <a:ext cx="6350" cy="4763"/>
          </a:xfrm>
          <a:custGeom>
            <a:avLst/>
            <a:gdLst>
              <a:gd name="T0" fmla="*/ 0 w 12"/>
              <a:gd name="T1" fmla="*/ 2147483647 h 13"/>
              <a:gd name="T2" fmla="*/ 2147483647 w 12"/>
              <a:gd name="T3" fmla="*/ 2147483647 h 13"/>
              <a:gd name="T4" fmla="*/ 2147483647 w 12"/>
              <a:gd name="T5" fmla="*/ 2147483647 h 13"/>
              <a:gd name="T6" fmla="*/ 2147483647 w 12"/>
              <a:gd name="T7" fmla="*/ 0 h 13"/>
              <a:gd name="T8" fmla="*/ 2147483647 w 12"/>
              <a:gd name="T9" fmla="*/ 2147483647 h 13"/>
              <a:gd name="T10" fmla="*/ 2147483647 w 12"/>
              <a:gd name="T11" fmla="*/ 2147483647 h 13"/>
              <a:gd name="T12" fmla="*/ 0 w 12"/>
              <a:gd name="T13" fmla="*/ 2147483647 h 13"/>
              <a:gd name="T14" fmla="*/ 0 60000 65536"/>
              <a:gd name="T15" fmla="*/ 0 60000 65536"/>
              <a:gd name="T16" fmla="*/ 0 60000 65536"/>
              <a:gd name="T17" fmla="*/ 0 60000 65536"/>
              <a:gd name="T18" fmla="*/ 0 60000 65536"/>
              <a:gd name="T19" fmla="*/ 0 60000 65536"/>
              <a:gd name="T20" fmla="*/ 0 60000 65536"/>
              <a:gd name="T21" fmla="*/ 0 w 12"/>
              <a:gd name="T22" fmla="*/ 0 h 13"/>
              <a:gd name="T23" fmla="*/ 12 w 1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3">
                <a:moveTo>
                  <a:pt x="0" y="13"/>
                </a:moveTo>
                <a:lnTo>
                  <a:pt x="3" y="7"/>
                </a:lnTo>
                <a:lnTo>
                  <a:pt x="9" y="1"/>
                </a:lnTo>
                <a:lnTo>
                  <a:pt x="12" y="0"/>
                </a:lnTo>
                <a:lnTo>
                  <a:pt x="7" y="6"/>
                </a:lnTo>
                <a:lnTo>
                  <a:pt x="2" y="11"/>
                </a:lnTo>
                <a:lnTo>
                  <a:pt x="0" y="1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1" name="Freeform 765"/>
          <p:cNvSpPr>
            <a:spLocks/>
          </p:cNvSpPr>
          <p:nvPr/>
        </p:nvSpPr>
        <p:spPr bwMode="auto">
          <a:xfrm>
            <a:off x="1884363" y="4295775"/>
            <a:ext cx="363537" cy="617538"/>
          </a:xfrm>
          <a:custGeom>
            <a:avLst/>
            <a:gdLst>
              <a:gd name="T0" fmla="*/ 2147483647 w 769"/>
              <a:gd name="T1" fmla="*/ 2147483647 h 1318"/>
              <a:gd name="T2" fmla="*/ 2147483647 w 769"/>
              <a:gd name="T3" fmla="*/ 2147483647 h 1318"/>
              <a:gd name="T4" fmla="*/ 2147483647 w 769"/>
              <a:gd name="T5" fmla="*/ 2147483647 h 1318"/>
              <a:gd name="T6" fmla="*/ 2147483647 w 769"/>
              <a:gd name="T7" fmla="*/ 2147483647 h 1318"/>
              <a:gd name="T8" fmla="*/ 2147483647 w 769"/>
              <a:gd name="T9" fmla="*/ 2147483647 h 1318"/>
              <a:gd name="T10" fmla="*/ 2147483647 w 769"/>
              <a:gd name="T11" fmla="*/ 2147483647 h 1318"/>
              <a:gd name="T12" fmla="*/ 2147483647 w 769"/>
              <a:gd name="T13" fmla="*/ 2147483647 h 1318"/>
              <a:gd name="T14" fmla="*/ 2147483647 w 769"/>
              <a:gd name="T15" fmla="*/ 2147483647 h 1318"/>
              <a:gd name="T16" fmla="*/ 2147483647 w 769"/>
              <a:gd name="T17" fmla="*/ 2147483647 h 1318"/>
              <a:gd name="T18" fmla="*/ 2147483647 w 769"/>
              <a:gd name="T19" fmla="*/ 2147483647 h 1318"/>
              <a:gd name="T20" fmla="*/ 2147483647 w 769"/>
              <a:gd name="T21" fmla="*/ 2147483647 h 1318"/>
              <a:gd name="T22" fmla="*/ 2147483647 w 769"/>
              <a:gd name="T23" fmla="*/ 2147483647 h 1318"/>
              <a:gd name="T24" fmla="*/ 2147483647 w 769"/>
              <a:gd name="T25" fmla="*/ 2147483647 h 1318"/>
              <a:gd name="T26" fmla="*/ 2147483647 w 769"/>
              <a:gd name="T27" fmla="*/ 2147483647 h 1318"/>
              <a:gd name="T28" fmla="*/ 2147483647 w 769"/>
              <a:gd name="T29" fmla="*/ 2147483647 h 1318"/>
              <a:gd name="T30" fmla="*/ 2147483647 w 769"/>
              <a:gd name="T31" fmla="*/ 2147483647 h 1318"/>
              <a:gd name="T32" fmla="*/ 2147483647 w 769"/>
              <a:gd name="T33" fmla="*/ 2147483647 h 1318"/>
              <a:gd name="T34" fmla="*/ 2147483647 w 769"/>
              <a:gd name="T35" fmla="*/ 2147483647 h 1318"/>
              <a:gd name="T36" fmla="*/ 2147483647 w 769"/>
              <a:gd name="T37" fmla="*/ 2147483647 h 1318"/>
              <a:gd name="T38" fmla="*/ 2147483647 w 769"/>
              <a:gd name="T39" fmla="*/ 2147483647 h 1318"/>
              <a:gd name="T40" fmla="*/ 2147483647 w 769"/>
              <a:gd name="T41" fmla="*/ 2147483647 h 1318"/>
              <a:gd name="T42" fmla="*/ 2147483647 w 769"/>
              <a:gd name="T43" fmla="*/ 2147483647 h 1318"/>
              <a:gd name="T44" fmla="*/ 2147483647 w 769"/>
              <a:gd name="T45" fmla="*/ 2147483647 h 1318"/>
              <a:gd name="T46" fmla="*/ 2147483647 w 769"/>
              <a:gd name="T47" fmla="*/ 2147483647 h 1318"/>
              <a:gd name="T48" fmla="*/ 2147483647 w 769"/>
              <a:gd name="T49" fmla="*/ 2147483647 h 1318"/>
              <a:gd name="T50" fmla="*/ 2147483647 w 769"/>
              <a:gd name="T51" fmla="*/ 2147483647 h 1318"/>
              <a:gd name="T52" fmla="*/ 2147483647 w 769"/>
              <a:gd name="T53" fmla="*/ 2147483647 h 1318"/>
              <a:gd name="T54" fmla="*/ 2147483647 w 769"/>
              <a:gd name="T55" fmla="*/ 2147483647 h 1318"/>
              <a:gd name="T56" fmla="*/ 2147483647 w 769"/>
              <a:gd name="T57" fmla="*/ 2147483647 h 1318"/>
              <a:gd name="T58" fmla="*/ 2147483647 w 769"/>
              <a:gd name="T59" fmla="*/ 2147483647 h 1318"/>
              <a:gd name="T60" fmla="*/ 2147483647 w 769"/>
              <a:gd name="T61" fmla="*/ 2147483647 h 1318"/>
              <a:gd name="T62" fmla="*/ 2147483647 w 769"/>
              <a:gd name="T63" fmla="*/ 2147483647 h 1318"/>
              <a:gd name="T64" fmla="*/ 2147483647 w 769"/>
              <a:gd name="T65" fmla="*/ 2147483647 h 1318"/>
              <a:gd name="T66" fmla="*/ 2147483647 w 769"/>
              <a:gd name="T67" fmla="*/ 2147483647 h 1318"/>
              <a:gd name="T68" fmla="*/ 2147483647 w 769"/>
              <a:gd name="T69" fmla="*/ 2147483647 h 1318"/>
              <a:gd name="T70" fmla="*/ 2147483647 w 769"/>
              <a:gd name="T71" fmla="*/ 2147483647 h 1318"/>
              <a:gd name="T72" fmla="*/ 2147483647 w 769"/>
              <a:gd name="T73" fmla="*/ 2147483647 h 1318"/>
              <a:gd name="T74" fmla="*/ 2147483647 w 769"/>
              <a:gd name="T75" fmla="*/ 2147483647 h 1318"/>
              <a:gd name="T76" fmla="*/ 2147483647 w 769"/>
              <a:gd name="T77" fmla="*/ 2147483647 h 1318"/>
              <a:gd name="T78" fmla="*/ 2147483647 w 769"/>
              <a:gd name="T79" fmla="*/ 2147483647 h 1318"/>
              <a:gd name="T80" fmla="*/ 2147483647 w 769"/>
              <a:gd name="T81" fmla="*/ 2147483647 h 1318"/>
              <a:gd name="T82" fmla="*/ 2147483647 w 769"/>
              <a:gd name="T83" fmla="*/ 2147483647 h 1318"/>
              <a:gd name="T84" fmla="*/ 2147483647 w 769"/>
              <a:gd name="T85" fmla="*/ 2147483647 h 1318"/>
              <a:gd name="T86" fmla="*/ 2147483647 w 769"/>
              <a:gd name="T87" fmla="*/ 2147483647 h 1318"/>
              <a:gd name="T88" fmla="*/ 2147483647 w 769"/>
              <a:gd name="T89" fmla="*/ 2147483647 h 1318"/>
              <a:gd name="T90" fmla="*/ 2147483647 w 769"/>
              <a:gd name="T91" fmla="*/ 2147483647 h 1318"/>
              <a:gd name="T92" fmla="*/ 2147483647 w 769"/>
              <a:gd name="T93" fmla="*/ 2147483647 h 1318"/>
              <a:gd name="T94" fmla="*/ 2147483647 w 769"/>
              <a:gd name="T95" fmla="*/ 2147483647 h 1318"/>
              <a:gd name="T96" fmla="*/ 2147483647 w 769"/>
              <a:gd name="T97" fmla="*/ 2147483647 h 1318"/>
              <a:gd name="T98" fmla="*/ 2147483647 w 769"/>
              <a:gd name="T99" fmla="*/ 2147483647 h 1318"/>
              <a:gd name="T100" fmla="*/ 2147483647 w 769"/>
              <a:gd name="T101" fmla="*/ 2147483647 h 1318"/>
              <a:gd name="T102" fmla="*/ 2147483647 w 769"/>
              <a:gd name="T103" fmla="*/ 2147483647 h 1318"/>
              <a:gd name="T104" fmla="*/ 2147483647 w 769"/>
              <a:gd name="T105" fmla="*/ 2147483647 h 1318"/>
              <a:gd name="T106" fmla="*/ 2147483647 w 769"/>
              <a:gd name="T107" fmla="*/ 2147483647 h 1318"/>
              <a:gd name="T108" fmla="*/ 2147483647 w 769"/>
              <a:gd name="T109" fmla="*/ 2147483647 h 1318"/>
              <a:gd name="T110" fmla="*/ 2147483647 w 769"/>
              <a:gd name="T111" fmla="*/ 2147483647 h 1318"/>
              <a:gd name="T112" fmla="*/ 2147483647 w 769"/>
              <a:gd name="T113" fmla="*/ 2147483647 h 1318"/>
              <a:gd name="T114" fmla="*/ 2147483647 w 769"/>
              <a:gd name="T115" fmla="*/ 2147483647 h 1318"/>
              <a:gd name="T116" fmla="*/ 2147483647 w 769"/>
              <a:gd name="T117" fmla="*/ 2147483647 h 1318"/>
              <a:gd name="T118" fmla="*/ 2147483647 w 769"/>
              <a:gd name="T119" fmla="*/ 2147483647 h 1318"/>
              <a:gd name="T120" fmla="*/ 2147483647 w 769"/>
              <a:gd name="T121" fmla="*/ 2147483647 h 1318"/>
              <a:gd name="T122" fmla="*/ 2147483647 w 769"/>
              <a:gd name="T123" fmla="*/ 2147483647 h 1318"/>
              <a:gd name="T124" fmla="*/ 2147483647 w 769"/>
              <a:gd name="T125" fmla="*/ 2147483647 h 1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9"/>
              <a:gd name="T190" fmla="*/ 0 h 1318"/>
              <a:gd name="T191" fmla="*/ 769 w 769"/>
              <a:gd name="T192" fmla="*/ 1318 h 13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9" h="1318">
                <a:moveTo>
                  <a:pt x="6" y="858"/>
                </a:moveTo>
                <a:lnTo>
                  <a:pt x="5" y="858"/>
                </a:lnTo>
                <a:lnTo>
                  <a:pt x="0" y="856"/>
                </a:lnTo>
                <a:lnTo>
                  <a:pt x="1" y="850"/>
                </a:lnTo>
                <a:lnTo>
                  <a:pt x="6" y="843"/>
                </a:lnTo>
                <a:lnTo>
                  <a:pt x="12" y="839"/>
                </a:lnTo>
                <a:lnTo>
                  <a:pt x="17" y="841"/>
                </a:lnTo>
                <a:lnTo>
                  <a:pt x="22" y="841"/>
                </a:lnTo>
                <a:lnTo>
                  <a:pt x="29" y="843"/>
                </a:lnTo>
                <a:lnTo>
                  <a:pt x="30" y="836"/>
                </a:lnTo>
                <a:lnTo>
                  <a:pt x="28" y="830"/>
                </a:lnTo>
                <a:lnTo>
                  <a:pt x="27" y="824"/>
                </a:lnTo>
                <a:lnTo>
                  <a:pt x="24" y="817"/>
                </a:lnTo>
                <a:lnTo>
                  <a:pt x="23" y="809"/>
                </a:lnTo>
                <a:lnTo>
                  <a:pt x="24" y="808"/>
                </a:lnTo>
                <a:lnTo>
                  <a:pt x="26" y="802"/>
                </a:lnTo>
                <a:lnTo>
                  <a:pt x="29" y="794"/>
                </a:lnTo>
                <a:lnTo>
                  <a:pt x="36" y="791"/>
                </a:lnTo>
                <a:lnTo>
                  <a:pt x="41" y="787"/>
                </a:lnTo>
                <a:lnTo>
                  <a:pt x="47" y="786"/>
                </a:lnTo>
                <a:lnTo>
                  <a:pt x="54" y="783"/>
                </a:lnTo>
                <a:lnTo>
                  <a:pt x="57" y="785"/>
                </a:lnTo>
                <a:lnTo>
                  <a:pt x="59" y="786"/>
                </a:lnTo>
                <a:lnTo>
                  <a:pt x="59" y="785"/>
                </a:lnTo>
                <a:lnTo>
                  <a:pt x="60" y="786"/>
                </a:lnTo>
                <a:lnTo>
                  <a:pt x="66" y="784"/>
                </a:lnTo>
                <a:lnTo>
                  <a:pt x="70" y="777"/>
                </a:lnTo>
                <a:lnTo>
                  <a:pt x="76" y="782"/>
                </a:lnTo>
                <a:lnTo>
                  <a:pt x="81" y="778"/>
                </a:lnTo>
                <a:lnTo>
                  <a:pt x="83" y="778"/>
                </a:lnTo>
                <a:lnTo>
                  <a:pt x="81" y="771"/>
                </a:lnTo>
                <a:lnTo>
                  <a:pt x="81" y="765"/>
                </a:lnTo>
                <a:lnTo>
                  <a:pt x="83" y="763"/>
                </a:lnTo>
                <a:lnTo>
                  <a:pt x="89" y="758"/>
                </a:lnTo>
                <a:lnTo>
                  <a:pt x="91" y="751"/>
                </a:lnTo>
                <a:lnTo>
                  <a:pt x="87" y="744"/>
                </a:lnTo>
                <a:lnTo>
                  <a:pt x="92" y="743"/>
                </a:lnTo>
                <a:lnTo>
                  <a:pt x="95" y="742"/>
                </a:lnTo>
                <a:lnTo>
                  <a:pt x="98" y="735"/>
                </a:lnTo>
                <a:lnTo>
                  <a:pt x="101" y="729"/>
                </a:lnTo>
                <a:lnTo>
                  <a:pt x="104" y="723"/>
                </a:lnTo>
                <a:lnTo>
                  <a:pt x="106" y="717"/>
                </a:lnTo>
                <a:lnTo>
                  <a:pt x="111" y="710"/>
                </a:lnTo>
                <a:lnTo>
                  <a:pt x="112" y="703"/>
                </a:lnTo>
                <a:lnTo>
                  <a:pt x="118" y="701"/>
                </a:lnTo>
                <a:lnTo>
                  <a:pt x="118" y="698"/>
                </a:lnTo>
                <a:lnTo>
                  <a:pt x="124" y="694"/>
                </a:lnTo>
                <a:lnTo>
                  <a:pt x="120" y="687"/>
                </a:lnTo>
                <a:lnTo>
                  <a:pt x="126" y="682"/>
                </a:lnTo>
                <a:lnTo>
                  <a:pt x="128" y="678"/>
                </a:lnTo>
                <a:lnTo>
                  <a:pt x="122" y="678"/>
                </a:lnTo>
                <a:lnTo>
                  <a:pt x="116" y="680"/>
                </a:lnTo>
                <a:lnTo>
                  <a:pt x="113" y="673"/>
                </a:lnTo>
                <a:lnTo>
                  <a:pt x="119" y="670"/>
                </a:lnTo>
                <a:lnTo>
                  <a:pt x="120" y="663"/>
                </a:lnTo>
                <a:lnTo>
                  <a:pt x="115" y="662"/>
                </a:lnTo>
                <a:lnTo>
                  <a:pt x="112" y="669"/>
                </a:lnTo>
                <a:lnTo>
                  <a:pt x="106" y="667"/>
                </a:lnTo>
                <a:lnTo>
                  <a:pt x="105" y="661"/>
                </a:lnTo>
                <a:lnTo>
                  <a:pt x="106" y="654"/>
                </a:lnTo>
                <a:lnTo>
                  <a:pt x="118" y="647"/>
                </a:lnTo>
                <a:lnTo>
                  <a:pt x="114" y="647"/>
                </a:lnTo>
                <a:lnTo>
                  <a:pt x="112" y="645"/>
                </a:lnTo>
                <a:lnTo>
                  <a:pt x="109" y="639"/>
                </a:lnTo>
                <a:lnTo>
                  <a:pt x="112" y="632"/>
                </a:lnTo>
                <a:lnTo>
                  <a:pt x="114" y="626"/>
                </a:lnTo>
                <a:lnTo>
                  <a:pt x="114" y="618"/>
                </a:lnTo>
                <a:lnTo>
                  <a:pt x="115" y="613"/>
                </a:lnTo>
                <a:lnTo>
                  <a:pt x="116" y="606"/>
                </a:lnTo>
                <a:lnTo>
                  <a:pt x="113" y="599"/>
                </a:lnTo>
                <a:lnTo>
                  <a:pt x="112" y="592"/>
                </a:lnTo>
                <a:lnTo>
                  <a:pt x="113" y="589"/>
                </a:lnTo>
                <a:lnTo>
                  <a:pt x="112" y="582"/>
                </a:lnTo>
                <a:lnTo>
                  <a:pt x="113" y="575"/>
                </a:lnTo>
                <a:lnTo>
                  <a:pt x="114" y="567"/>
                </a:lnTo>
                <a:lnTo>
                  <a:pt x="112" y="561"/>
                </a:lnTo>
                <a:lnTo>
                  <a:pt x="111" y="554"/>
                </a:lnTo>
                <a:lnTo>
                  <a:pt x="104" y="549"/>
                </a:lnTo>
                <a:lnTo>
                  <a:pt x="104" y="542"/>
                </a:lnTo>
                <a:lnTo>
                  <a:pt x="111" y="540"/>
                </a:lnTo>
                <a:lnTo>
                  <a:pt x="118" y="536"/>
                </a:lnTo>
                <a:lnTo>
                  <a:pt x="122" y="529"/>
                </a:lnTo>
                <a:lnTo>
                  <a:pt x="121" y="523"/>
                </a:lnTo>
                <a:lnTo>
                  <a:pt x="119" y="517"/>
                </a:lnTo>
                <a:lnTo>
                  <a:pt x="116" y="509"/>
                </a:lnTo>
                <a:lnTo>
                  <a:pt x="112" y="502"/>
                </a:lnTo>
                <a:lnTo>
                  <a:pt x="107" y="496"/>
                </a:lnTo>
                <a:lnTo>
                  <a:pt x="108" y="489"/>
                </a:lnTo>
                <a:lnTo>
                  <a:pt x="115" y="485"/>
                </a:lnTo>
                <a:lnTo>
                  <a:pt x="114" y="479"/>
                </a:lnTo>
                <a:lnTo>
                  <a:pt x="117" y="472"/>
                </a:lnTo>
                <a:lnTo>
                  <a:pt x="118" y="465"/>
                </a:lnTo>
                <a:lnTo>
                  <a:pt x="114" y="459"/>
                </a:lnTo>
                <a:lnTo>
                  <a:pt x="107" y="454"/>
                </a:lnTo>
                <a:lnTo>
                  <a:pt x="104" y="448"/>
                </a:lnTo>
                <a:lnTo>
                  <a:pt x="100" y="440"/>
                </a:lnTo>
                <a:lnTo>
                  <a:pt x="98" y="435"/>
                </a:lnTo>
                <a:lnTo>
                  <a:pt x="99" y="428"/>
                </a:lnTo>
                <a:lnTo>
                  <a:pt x="94" y="421"/>
                </a:lnTo>
                <a:lnTo>
                  <a:pt x="88" y="414"/>
                </a:lnTo>
                <a:lnTo>
                  <a:pt x="87" y="413"/>
                </a:lnTo>
                <a:lnTo>
                  <a:pt x="86" y="413"/>
                </a:lnTo>
                <a:lnTo>
                  <a:pt x="88" y="406"/>
                </a:lnTo>
                <a:lnTo>
                  <a:pt x="88" y="405"/>
                </a:lnTo>
                <a:lnTo>
                  <a:pt x="90" y="398"/>
                </a:lnTo>
                <a:lnTo>
                  <a:pt x="96" y="391"/>
                </a:lnTo>
                <a:lnTo>
                  <a:pt x="98" y="389"/>
                </a:lnTo>
                <a:lnTo>
                  <a:pt x="95" y="381"/>
                </a:lnTo>
                <a:lnTo>
                  <a:pt x="99" y="375"/>
                </a:lnTo>
                <a:lnTo>
                  <a:pt x="103" y="381"/>
                </a:lnTo>
                <a:lnTo>
                  <a:pt x="105" y="388"/>
                </a:lnTo>
                <a:lnTo>
                  <a:pt x="118" y="379"/>
                </a:lnTo>
                <a:lnTo>
                  <a:pt x="123" y="372"/>
                </a:lnTo>
                <a:lnTo>
                  <a:pt x="122" y="371"/>
                </a:lnTo>
                <a:lnTo>
                  <a:pt x="123" y="364"/>
                </a:lnTo>
                <a:lnTo>
                  <a:pt x="127" y="358"/>
                </a:lnTo>
                <a:lnTo>
                  <a:pt x="133" y="354"/>
                </a:lnTo>
                <a:lnTo>
                  <a:pt x="131" y="347"/>
                </a:lnTo>
                <a:lnTo>
                  <a:pt x="130" y="340"/>
                </a:lnTo>
                <a:lnTo>
                  <a:pt x="126" y="333"/>
                </a:lnTo>
                <a:lnTo>
                  <a:pt x="123" y="326"/>
                </a:lnTo>
                <a:lnTo>
                  <a:pt x="122" y="319"/>
                </a:lnTo>
                <a:lnTo>
                  <a:pt x="116" y="314"/>
                </a:lnTo>
                <a:lnTo>
                  <a:pt x="119" y="307"/>
                </a:lnTo>
                <a:lnTo>
                  <a:pt x="120" y="304"/>
                </a:lnTo>
                <a:lnTo>
                  <a:pt x="124" y="298"/>
                </a:lnTo>
                <a:lnTo>
                  <a:pt x="127" y="304"/>
                </a:lnTo>
                <a:lnTo>
                  <a:pt x="128" y="311"/>
                </a:lnTo>
                <a:lnTo>
                  <a:pt x="129" y="311"/>
                </a:lnTo>
                <a:lnTo>
                  <a:pt x="135" y="317"/>
                </a:lnTo>
                <a:lnTo>
                  <a:pt x="140" y="324"/>
                </a:lnTo>
                <a:lnTo>
                  <a:pt x="143" y="331"/>
                </a:lnTo>
                <a:lnTo>
                  <a:pt x="147" y="332"/>
                </a:lnTo>
                <a:lnTo>
                  <a:pt x="150" y="338"/>
                </a:lnTo>
                <a:lnTo>
                  <a:pt x="155" y="341"/>
                </a:lnTo>
                <a:lnTo>
                  <a:pt x="154" y="348"/>
                </a:lnTo>
                <a:lnTo>
                  <a:pt x="149" y="354"/>
                </a:lnTo>
                <a:lnTo>
                  <a:pt x="155" y="358"/>
                </a:lnTo>
                <a:lnTo>
                  <a:pt x="161" y="354"/>
                </a:lnTo>
                <a:lnTo>
                  <a:pt x="162" y="347"/>
                </a:lnTo>
                <a:lnTo>
                  <a:pt x="161" y="344"/>
                </a:lnTo>
                <a:lnTo>
                  <a:pt x="161" y="338"/>
                </a:lnTo>
                <a:lnTo>
                  <a:pt x="159" y="331"/>
                </a:lnTo>
                <a:lnTo>
                  <a:pt x="161" y="324"/>
                </a:lnTo>
                <a:lnTo>
                  <a:pt x="159" y="318"/>
                </a:lnTo>
                <a:lnTo>
                  <a:pt x="155" y="311"/>
                </a:lnTo>
                <a:lnTo>
                  <a:pt x="153" y="304"/>
                </a:lnTo>
                <a:lnTo>
                  <a:pt x="159" y="301"/>
                </a:lnTo>
                <a:lnTo>
                  <a:pt x="165" y="299"/>
                </a:lnTo>
                <a:lnTo>
                  <a:pt x="171" y="292"/>
                </a:lnTo>
                <a:lnTo>
                  <a:pt x="177" y="290"/>
                </a:lnTo>
                <a:lnTo>
                  <a:pt x="183" y="283"/>
                </a:lnTo>
                <a:lnTo>
                  <a:pt x="184" y="279"/>
                </a:lnTo>
                <a:lnTo>
                  <a:pt x="190" y="277"/>
                </a:lnTo>
                <a:lnTo>
                  <a:pt x="195" y="270"/>
                </a:lnTo>
                <a:lnTo>
                  <a:pt x="198" y="263"/>
                </a:lnTo>
                <a:lnTo>
                  <a:pt x="201" y="258"/>
                </a:lnTo>
                <a:lnTo>
                  <a:pt x="206" y="251"/>
                </a:lnTo>
                <a:lnTo>
                  <a:pt x="212" y="244"/>
                </a:lnTo>
                <a:lnTo>
                  <a:pt x="218" y="238"/>
                </a:lnTo>
                <a:lnTo>
                  <a:pt x="224" y="237"/>
                </a:lnTo>
                <a:lnTo>
                  <a:pt x="231" y="238"/>
                </a:lnTo>
                <a:lnTo>
                  <a:pt x="237" y="236"/>
                </a:lnTo>
                <a:lnTo>
                  <a:pt x="240" y="229"/>
                </a:lnTo>
                <a:lnTo>
                  <a:pt x="240" y="222"/>
                </a:lnTo>
                <a:lnTo>
                  <a:pt x="234" y="217"/>
                </a:lnTo>
                <a:lnTo>
                  <a:pt x="237" y="210"/>
                </a:lnTo>
                <a:lnTo>
                  <a:pt x="238" y="203"/>
                </a:lnTo>
                <a:lnTo>
                  <a:pt x="241" y="197"/>
                </a:lnTo>
                <a:lnTo>
                  <a:pt x="242" y="194"/>
                </a:lnTo>
                <a:lnTo>
                  <a:pt x="243" y="187"/>
                </a:lnTo>
                <a:lnTo>
                  <a:pt x="243" y="186"/>
                </a:lnTo>
                <a:lnTo>
                  <a:pt x="245" y="180"/>
                </a:lnTo>
                <a:lnTo>
                  <a:pt x="240" y="179"/>
                </a:lnTo>
                <a:lnTo>
                  <a:pt x="242" y="172"/>
                </a:lnTo>
                <a:lnTo>
                  <a:pt x="248" y="169"/>
                </a:lnTo>
                <a:lnTo>
                  <a:pt x="248" y="163"/>
                </a:lnTo>
                <a:lnTo>
                  <a:pt x="249" y="156"/>
                </a:lnTo>
                <a:lnTo>
                  <a:pt x="249" y="149"/>
                </a:lnTo>
                <a:lnTo>
                  <a:pt x="255" y="142"/>
                </a:lnTo>
                <a:lnTo>
                  <a:pt x="261" y="138"/>
                </a:lnTo>
                <a:lnTo>
                  <a:pt x="267" y="138"/>
                </a:lnTo>
                <a:lnTo>
                  <a:pt x="267" y="134"/>
                </a:lnTo>
                <a:lnTo>
                  <a:pt x="268" y="130"/>
                </a:lnTo>
                <a:lnTo>
                  <a:pt x="273" y="125"/>
                </a:lnTo>
                <a:lnTo>
                  <a:pt x="279" y="123"/>
                </a:lnTo>
                <a:lnTo>
                  <a:pt x="283" y="116"/>
                </a:lnTo>
                <a:lnTo>
                  <a:pt x="288" y="109"/>
                </a:lnTo>
                <a:lnTo>
                  <a:pt x="293" y="105"/>
                </a:lnTo>
                <a:lnTo>
                  <a:pt x="311" y="113"/>
                </a:lnTo>
                <a:lnTo>
                  <a:pt x="317" y="115"/>
                </a:lnTo>
                <a:lnTo>
                  <a:pt x="324" y="116"/>
                </a:lnTo>
                <a:lnTo>
                  <a:pt x="323" y="116"/>
                </a:lnTo>
                <a:lnTo>
                  <a:pt x="315" y="116"/>
                </a:lnTo>
                <a:lnTo>
                  <a:pt x="314" y="123"/>
                </a:lnTo>
                <a:lnTo>
                  <a:pt x="308" y="125"/>
                </a:lnTo>
                <a:lnTo>
                  <a:pt x="311" y="132"/>
                </a:lnTo>
                <a:lnTo>
                  <a:pt x="317" y="134"/>
                </a:lnTo>
                <a:lnTo>
                  <a:pt x="324" y="129"/>
                </a:lnTo>
                <a:lnTo>
                  <a:pt x="326" y="123"/>
                </a:lnTo>
                <a:lnTo>
                  <a:pt x="328" y="121"/>
                </a:lnTo>
                <a:lnTo>
                  <a:pt x="330" y="115"/>
                </a:lnTo>
                <a:lnTo>
                  <a:pt x="330" y="114"/>
                </a:lnTo>
                <a:lnTo>
                  <a:pt x="333" y="107"/>
                </a:lnTo>
                <a:lnTo>
                  <a:pt x="333" y="100"/>
                </a:lnTo>
                <a:lnTo>
                  <a:pt x="334" y="93"/>
                </a:lnTo>
                <a:lnTo>
                  <a:pt x="340" y="89"/>
                </a:lnTo>
                <a:lnTo>
                  <a:pt x="346" y="86"/>
                </a:lnTo>
                <a:lnTo>
                  <a:pt x="353" y="90"/>
                </a:lnTo>
                <a:lnTo>
                  <a:pt x="359" y="92"/>
                </a:lnTo>
                <a:lnTo>
                  <a:pt x="365" y="93"/>
                </a:lnTo>
                <a:lnTo>
                  <a:pt x="383" y="93"/>
                </a:lnTo>
                <a:lnTo>
                  <a:pt x="390" y="92"/>
                </a:lnTo>
                <a:lnTo>
                  <a:pt x="396" y="89"/>
                </a:lnTo>
                <a:lnTo>
                  <a:pt x="401" y="82"/>
                </a:lnTo>
                <a:lnTo>
                  <a:pt x="409" y="76"/>
                </a:lnTo>
                <a:lnTo>
                  <a:pt x="414" y="73"/>
                </a:lnTo>
                <a:lnTo>
                  <a:pt x="418" y="69"/>
                </a:lnTo>
                <a:lnTo>
                  <a:pt x="423" y="64"/>
                </a:lnTo>
                <a:lnTo>
                  <a:pt x="429" y="59"/>
                </a:lnTo>
                <a:lnTo>
                  <a:pt x="435" y="57"/>
                </a:lnTo>
                <a:lnTo>
                  <a:pt x="441" y="54"/>
                </a:lnTo>
                <a:lnTo>
                  <a:pt x="448" y="52"/>
                </a:lnTo>
                <a:lnTo>
                  <a:pt x="453" y="49"/>
                </a:lnTo>
                <a:lnTo>
                  <a:pt x="460" y="45"/>
                </a:lnTo>
                <a:lnTo>
                  <a:pt x="464" y="37"/>
                </a:lnTo>
                <a:lnTo>
                  <a:pt x="467" y="30"/>
                </a:lnTo>
                <a:lnTo>
                  <a:pt x="470" y="25"/>
                </a:lnTo>
                <a:lnTo>
                  <a:pt x="467" y="18"/>
                </a:lnTo>
                <a:lnTo>
                  <a:pt x="475" y="16"/>
                </a:lnTo>
                <a:lnTo>
                  <a:pt x="480" y="15"/>
                </a:lnTo>
                <a:lnTo>
                  <a:pt x="481" y="16"/>
                </a:lnTo>
                <a:lnTo>
                  <a:pt x="479" y="23"/>
                </a:lnTo>
                <a:lnTo>
                  <a:pt x="485" y="19"/>
                </a:lnTo>
                <a:lnTo>
                  <a:pt x="482" y="12"/>
                </a:lnTo>
                <a:lnTo>
                  <a:pt x="488" y="7"/>
                </a:lnTo>
                <a:lnTo>
                  <a:pt x="494" y="8"/>
                </a:lnTo>
                <a:lnTo>
                  <a:pt x="501" y="3"/>
                </a:lnTo>
                <a:lnTo>
                  <a:pt x="507" y="0"/>
                </a:lnTo>
                <a:lnTo>
                  <a:pt x="513" y="2"/>
                </a:lnTo>
                <a:lnTo>
                  <a:pt x="519" y="5"/>
                </a:lnTo>
                <a:lnTo>
                  <a:pt x="525" y="8"/>
                </a:lnTo>
                <a:lnTo>
                  <a:pt x="527" y="11"/>
                </a:lnTo>
                <a:lnTo>
                  <a:pt x="531" y="18"/>
                </a:lnTo>
                <a:lnTo>
                  <a:pt x="533" y="25"/>
                </a:lnTo>
                <a:lnTo>
                  <a:pt x="534" y="32"/>
                </a:lnTo>
                <a:lnTo>
                  <a:pt x="527" y="37"/>
                </a:lnTo>
                <a:lnTo>
                  <a:pt x="521" y="42"/>
                </a:lnTo>
                <a:lnTo>
                  <a:pt x="519" y="46"/>
                </a:lnTo>
                <a:lnTo>
                  <a:pt x="515" y="50"/>
                </a:lnTo>
                <a:lnTo>
                  <a:pt x="509" y="52"/>
                </a:lnTo>
                <a:lnTo>
                  <a:pt x="502" y="54"/>
                </a:lnTo>
                <a:lnTo>
                  <a:pt x="495" y="56"/>
                </a:lnTo>
                <a:lnTo>
                  <a:pt x="490" y="59"/>
                </a:lnTo>
                <a:lnTo>
                  <a:pt x="483" y="60"/>
                </a:lnTo>
                <a:lnTo>
                  <a:pt x="477" y="64"/>
                </a:lnTo>
                <a:lnTo>
                  <a:pt x="473" y="69"/>
                </a:lnTo>
                <a:lnTo>
                  <a:pt x="470" y="76"/>
                </a:lnTo>
                <a:lnTo>
                  <a:pt x="466" y="84"/>
                </a:lnTo>
                <a:lnTo>
                  <a:pt x="464" y="86"/>
                </a:lnTo>
                <a:lnTo>
                  <a:pt x="460" y="94"/>
                </a:lnTo>
                <a:lnTo>
                  <a:pt x="455" y="101"/>
                </a:lnTo>
                <a:lnTo>
                  <a:pt x="448" y="102"/>
                </a:lnTo>
                <a:lnTo>
                  <a:pt x="442" y="106"/>
                </a:lnTo>
                <a:lnTo>
                  <a:pt x="439" y="112"/>
                </a:lnTo>
                <a:lnTo>
                  <a:pt x="435" y="120"/>
                </a:lnTo>
                <a:lnTo>
                  <a:pt x="429" y="125"/>
                </a:lnTo>
                <a:lnTo>
                  <a:pt x="426" y="133"/>
                </a:lnTo>
                <a:lnTo>
                  <a:pt x="424" y="139"/>
                </a:lnTo>
                <a:lnTo>
                  <a:pt x="420" y="146"/>
                </a:lnTo>
                <a:lnTo>
                  <a:pt x="417" y="153"/>
                </a:lnTo>
                <a:lnTo>
                  <a:pt x="413" y="159"/>
                </a:lnTo>
                <a:lnTo>
                  <a:pt x="412" y="166"/>
                </a:lnTo>
                <a:lnTo>
                  <a:pt x="411" y="172"/>
                </a:lnTo>
                <a:lnTo>
                  <a:pt x="410" y="180"/>
                </a:lnTo>
                <a:lnTo>
                  <a:pt x="409" y="187"/>
                </a:lnTo>
                <a:lnTo>
                  <a:pt x="406" y="194"/>
                </a:lnTo>
                <a:lnTo>
                  <a:pt x="405" y="198"/>
                </a:lnTo>
                <a:lnTo>
                  <a:pt x="406" y="205"/>
                </a:lnTo>
                <a:lnTo>
                  <a:pt x="403" y="212"/>
                </a:lnTo>
                <a:lnTo>
                  <a:pt x="400" y="219"/>
                </a:lnTo>
                <a:lnTo>
                  <a:pt x="397" y="225"/>
                </a:lnTo>
                <a:lnTo>
                  <a:pt x="392" y="233"/>
                </a:lnTo>
                <a:lnTo>
                  <a:pt x="389" y="238"/>
                </a:lnTo>
                <a:lnTo>
                  <a:pt x="385" y="245"/>
                </a:lnTo>
                <a:lnTo>
                  <a:pt x="382" y="252"/>
                </a:lnTo>
                <a:lnTo>
                  <a:pt x="377" y="259"/>
                </a:lnTo>
                <a:lnTo>
                  <a:pt x="383" y="259"/>
                </a:lnTo>
                <a:lnTo>
                  <a:pt x="389" y="258"/>
                </a:lnTo>
                <a:lnTo>
                  <a:pt x="396" y="253"/>
                </a:lnTo>
                <a:lnTo>
                  <a:pt x="401" y="249"/>
                </a:lnTo>
                <a:lnTo>
                  <a:pt x="403" y="255"/>
                </a:lnTo>
                <a:lnTo>
                  <a:pt x="403" y="262"/>
                </a:lnTo>
                <a:lnTo>
                  <a:pt x="410" y="261"/>
                </a:lnTo>
                <a:lnTo>
                  <a:pt x="416" y="263"/>
                </a:lnTo>
                <a:lnTo>
                  <a:pt x="414" y="266"/>
                </a:lnTo>
                <a:lnTo>
                  <a:pt x="415" y="267"/>
                </a:lnTo>
                <a:lnTo>
                  <a:pt x="416" y="274"/>
                </a:lnTo>
                <a:lnTo>
                  <a:pt x="418" y="287"/>
                </a:lnTo>
                <a:lnTo>
                  <a:pt x="420" y="294"/>
                </a:lnTo>
                <a:lnTo>
                  <a:pt x="420" y="301"/>
                </a:lnTo>
                <a:lnTo>
                  <a:pt x="421" y="301"/>
                </a:lnTo>
                <a:lnTo>
                  <a:pt x="424" y="307"/>
                </a:lnTo>
                <a:lnTo>
                  <a:pt x="429" y="314"/>
                </a:lnTo>
                <a:lnTo>
                  <a:pt x="434" y="320"/>
                </a:lnTo>
                <a:lnTo>
                  <a:pt x="435" y="320"/>
                </a:lnTo>
                <a:lnTo>
                  <a:pt x="437" y="327"/>
                </a:lnTo>
                <a:lnTo>
                  <a:pt x="437" y="334"/>
                </a:lnTo>
                <a:lnTo>
                  <a:pt x="440" y="341"/>
                </a:lnTo>
                <a:lnTo>
                  <a:pt x="440" y="348"/>
                </a:lnTo>
                <a:lnTo>
                  <a:pt x="433" y="352"/>
                </a:lnTo>
                <a:lnTo>
                  <a:pt x="431" y="359"/>
                </a:lnTo>
                <a:lnTo>
                  <a:pt x="431" y="366"/>
                </a:lnTo>
                <a:lnTo>
                  <a:pt x="429" y="371"/>
                </a:lnTo>
                <a:lnTo>
                  <a:pt x="429" y="379"/>
                </a:lnTo>
                <a:lnTo>
                  <a:pt x="429" y="384"/>
                </a:lnTo>
                <a:lnTo>
                  <a:pt x="428" y="391"/>
                </a:lnTo>
                <a:lnTo>
                  <a:pt x="432" y="398"/>
                </a:lnTo>
                <a:lnTo>
                  <a:pt x="435" y="398"/>
                </a:lnTo>
                <a:lnTo>
                  <a:pt x="442" y="399"/>
                </a:lnTo>
                <a:lnTo>
                  <a:pt x="448" y="403"/>
                </a:lnTo>
                <a:lnTo>
                  <a:pt x="447" y="409"/>
                </a:lnTo>
                <a:lnTo>
                  <a:pt x="448" y="412"/>
                </a:lnTo>
                <a:lnTo>
                  <a:pt x="450" y="419"/>
                </a:lnTo>
                <a:lnTo>
                  <a:pt x="453" y="425"/>
                </a:lnTo>
                <a:lnTo>
                  <a:pt x="460" y="430"/>
                </a:lnTo>
                <a:lnTo>
                  <a:pt x="461" y="430"/>
                </a:lnTo>
                <a:lnTo>
                  <a:pt x="467" y="431"/>
                </a:lnTo>
                <a:lnTo>
                  <a:pt x="474" y="428"/>
                </a:lnTo>
                <a:lnTo>
                  <a:pt x="480" y="425"/>
                </a:lnTo>
                <a:lnTo>
                  <a:pt x="487" y="429"/>
                </a:lnTo>
                <a:lnTo>
                  <a:pt x="493" y="428"/>
                </a:lnTo>
                <a:lnTo>
                  <a:pt x="500" y="429"/>
                </a:lnTo>
                <a:lnTo>
                  <a:pt x="506" y="431"/>
                </a:lnTo>
                <a:lnTo>
                  <a:pt x="512" y="431"/>
                </a:lnTo>
                <a:lnTo>
                  <a:pt x="519" y="431"/>
                </a:lnTo>
                <a:lnTo>
                  <a:pt x="525" y="428"/>
                </a:lnTo>
                <a:lnTo>
                  <a:pt x="532" y="423"/>
                </a:lnTo>
                <a:lnTo>
                  <a:pt x="538" y="423"/>
                </a:lnTo>
                <a:lnTo>
                  <a:pt x="544" y="424"/>
                </a:lnTo>
                <a:lnTo>
                  <a:pt x="550" y="428"/>
                </a:lnTo>
                <a:lnTo>
                  <a:pt x="556" y="431"/>
                </a:lnTo>
                <a:lnTo>
                  <a:pt x="563" y="435"/>
                </a:lnTo>
                <a:lnTo>
                  <a:pt x="569" y="432"/>
                </a:lnTo>
                <a:lnTo>
                  <a:pt x="574" y="432"/>
                </a:lnTo>
                <a:lnTo>
                  <a:pt x="575" y="432"/>
                </a:lnTo>
                <a:lnTo>
                  <a:pt x="578" y="436"/>
                </a:lnTo>
                <a:lnTo>
                  <a:pt x="582" y="444"/>
                </a:lnTo>
                <a:lnTo>
                  <a:pt x="585" y="448"/>
                </a:lnTo>
                <a:lnTo>
                  <a:pt x="590" y="456"/>
                </a:lnTo>
                <a:lnTo>
                  <a:pt x="594" y="462"/>
                </a:lnTo>
                <a:lnTo>
                  <a:pt x="598" y="470"/>
                </a:lnTo>
                <a:lnTo>
                  <a:pt x="602" y="476"/>
                </a:lnTo>
                <a:lnTo>
                  <a:pt x="606" y="484"/>
                </a:lnTo>
                <a:lnTo>
                  <a:pt x="610" y="492"/>
                </a:lnTo>
                <a:lnTo>
                  <a:pt x="612" y="493"/>
                </a:lnTo>
                <a:lnTo>
                  <a:pt x="616" y="500"/>
                </a:lnTo>
                <a:lnTo>
                  <a:pt x="623" y="497"/>
                </a:lnTo>
                <a:lnTo>
                  <a:pt x="629" y="502"/>
                </a:lnTo>
                <a:lnTo>
                  <a:pt x="635" y="496"/>
                </a:lnTo>
                <a:lnTo>
                  <a:pt x="641" y="493"/>
                </a:lnTo>
                <a:lnTo>
                  <a:pt x="648" y="494"/>
                </a:lnTo>
                <a:lnTo>
                  <a:pt x="653" y="495"/>
                </a:lnTo>
                <a:lnTo>
                  <a:pt x="660" y="496"/>
                </a:lnTo>
                <a:lnTo>
                  <a:pt x="665" y="499"/>
                </a:lnTo>
                <a:lnTo>
                  <a:pt x="678" y="495"/>
                </a:lnTo>
                <a:lnTo>
                  <a:pt x="684" y="495"/>
                </a:lnTo>
                <a:lnTo>
                  <a:pt x="690" y="495"/>
                </a:lnTo>
                <a:lnTo>
                  <a:pt x="696" y="492"/>
                </a:lnTo>
                <a:lnTo>
                  <a:pt x="702" y="493"/>
                </a:lnTo>
                <a:lnTo>
                  <a:pt x="709" y="493"/>
                </a:lnTo>
                <a:lnTo>
                  <a:pt x="715" y="487"/>
                </a:lnTo>
                <a:lnTo>
                  <a:pt x="721" y="485"/>
                </a:lnTo>
                <a:lnTo>
                  <a:pt x="727" y="486"/>
                </a:lnTo>
                <a:lnTo>
                  <a:pt x="733" y="488"/>
                </a:lnTo>
                <a:lnTo>
                  <a:pt x="739" y="493"/>
                </a:lnTo>
                <a:lnTo>
                  <a:pt x="742" y="494"/>
                </a:lnTo>
                <a:lnTo>
                  <a:pt x="739" y="501"/>
                </a:lnTo>
                <a:lnTo>
                  <a:pt x="743" y="507"/>
                </a:lnTo>
                <a:lnTo>
                  <a:pt x="740" y="513"/>
                </a:lnTo>
                <a:lnTo>
                  <a:pt x="734" y="520"/>
                </a:lnTo>
                <a:lnTo>
                  <a:pt x="729" y="527"/>
                </a:lnTo>
                <a:lnTo>
                  <a:pt x="727" y="534"/>
                </a:lnTo>
                <a:lnTo>
                  <a:pt x="728" y="541"/>
                </a:lnTo>
                <a:lnTo>
                  <a:pt x="728" y="548"/>
                </a:lnTo>
                <a:lnTo>
                  <a:pt x="722" y="553"/>
                </a:lnTo>
                <a:lnTo>
                  <a:pt x="716" y="560"/>
                </a:lnTo>
                <a:lnTo>
                  <a:pt x="715" y="567"/>
                </a:lnTo>
                <a:lnTo>
                  <a:pt x="716" y="574"/>
                </a:lnTo>
                <a:lnTo>
                  <a:pt x="715" y="577"/>
                </a:lnTo>
                <a:lnTo>
                  <a:pt x="717" y="583"/>
                </a:lnTo>
                <a:lnTo>
                  <a:pt x="716" y="589"/>
                </a:lnTo>
                <a:lnTo>
                  <a:pt x="715" y="593"/>
                </a:lnTo>
                <a:lnTo>
                  <a:pt x="715" y="600"/>
                </a:lnTo>
                <a:lnTo>
                  <a:pt x="715" y="606"/>
                </a:lnTo>
                <a:lnTo>
                  <a:pt x="713" y="613"/>
                </a:lnTo>
                <a:lnTo>
                  <a:pt x="712" y="621"/>
                </a:lnTo>
                <a:lnTo>
                  <a:pt x="711" y="626"/>
                </a:lnTo>
                <a:lnTo>
                  <a:pt x="716" y="633"/>
                </a:lnTo>
                <a:lnTo>
                  <a:pt x="716" y="640"/>
                </a:lnTo>
                <a:lnTo>
                  <a:pt x="714" y="648"/>
                </a:lnTo>
                <a:lnTo>
                  <a:pt x="715" y="654"/>
                </a:lnTo>
                <a:lnTo>
                  <a:pt x="719" y="661"/>
                </a:lnTo>
                <a:lnTo>
                  <a:pt x="720" y="664"/>
                </a:lnTo>
                <a:lnTo>
                  <a:pt x="720" y="669"/>
                </a:lnTo>
                <a:lnTo>
                  <a:pt x="722" y="675"/>
                </a:lnTo>
                <a:lnTo>
                  <a:pt x="724" y="682"/>
                </a:lnTo>
                <a:lnTo>
                  <a:pt x="728" y="688"/>
                </a:lnTo>
                <a:lnTo>
                  <a:pt x="734" y="693"/>
                </a:lnTo>
                <a:lnTo>
                  <a:pt x="738" y="699"/>
                </a:lnTo>
                <a:lnTo>
                  <a:pt x="739" y="706"/>
                </a:lnTo>
                <a:lnTo>
                  <a:pt x="745" y="712"/>
                </a:lnTo>
                <a:lnTo>
                  <a:pt x="743" y="719"/>
                </a:lnTo>
                <a:lnTo>
                  <a:pt x="739" y="726"/>
                </a:lnTo>
                <a:lnTo>
                  <a:pt x="735" y="726"/>
                </a:lnTo>
                <a:lnTo>
                  <a:pt x="730" y="733"/>
                </a:lnTo>
                <a:lnTo>
                  <a:pt x="723" y="741"/>
                </a:lnTo>
                <a:lnTo>
                  <a:pt x="717" y="749"/>
                </a:lnTo>
                <a:lnTo>
                  <a:pt x="710" y="757"/>
                </a:lnTo>
                <a:lnTo>
                  <a:pt x="710" y="763"/>
                </a:lnTo>
                <a:lnTo>
                  <a:pt x="713" y="760"/>
                </a:lnTo>
                <a:lnTo>
                  <a:pt x="719" y="762"/>
                </a:lnTo>
                <a:lnTo>
                  <a:pt x="725" y="765"/>
                </a:lnTo>
                <a:lnTo>
                  <a:pt x="728" y="773"/>
                </a:lnTo>
                <a:lnTo>
                  <a:pt x="734" y="777"/>
                </a:lnTo>
                <a:lnTo>
                  <a:pt x="739" y="784"/>
                </a:lnTo>
                <a:lnTo>
                  <a:pt x="745" y="791"/>
                </a:lnTo>
                <a:lnTo>
                  <a:pt x="750" y="796"/>
                </a:lnTo>
                <a:lnTo>
                  <a:pt x="748" y="803"/>
                </a:lnTo>
                <a:lnTo>
                  <a:pt x="750" y="810"/>
                </a:lnTo>
                <a:lnTo>
                  <a:pt x="754" y="817"/>
                </a:lnTo>
                <a:lnTo>
                  <a:pt x="754" y="824"/>
                </a:lnTo>
                <a:lnTo>
                  <a:pt x="753" y="826"/>
                </a:lnTo>
                <a:lnTo>
                  <a:pt x="757" y="833"/>
                </a:lnTo>
                <a:lnTo>
                  <a:pt x="758" y="840"/>
                </a:lnTo>
                <a:lnTo>
                  <a:pt x="760" y="847"/>
                </a:lnTo>
                <a:lnTo>
                  <a:pt x="762" y="852"/>
                </a:lnTo>
                <a:lnTo>
                  <a:pt x="762" y="860"/>
                </a:lnTo>
                <a:lnTo>
                  <a:pt x="765" y="867"/>
                </a:lnTo>
                <a:lnTo>
                  <a:pt x="767" y="873"/>
                </a:lnTo>
                <a:lnTo>
                  <a:pt x="768" y="880"/>
                </a:lnTo>
                <a:lnTo>
                  <a:pt x="769" y="887"/>
                </a:lnTo>
                <a:lnTo>
                  <a:pt x="768" y="887"/>
                </a:lnTo>
                <a:lnTo>
                  <a:pt x="761" y="889"/>
                </a:lnTo>
                <a:lnTo>
                  <a:pt x="755" y="889"/>
                </a:lnTo>
                <a:lnTo>
                  <a:pt x="755" y="882"/>
                </a:lnTo>
                <a:lnTo>
                  <a:pt x="755" y="874"/>
                </a:lnTo>
                <a:lnTo>
                  <a:pt x="757" y="868"/>
                </a:lnTo>
                <a:lnTo>
                  <a:pt x="757" y="862"/>
                </a:lnTo>
                <a:lnTo>
                  <a:pt x="756" y="855"/>
                </a:lnTo>
                <a:lnTo>
                  <a:pt x="754" y="848"/>
                </a:lnTo>
                <a:lnTo>
                  <a:pt x="751" y="842"/>
                </a:lnTo>
                <a:lnTo>
                  <a:pt x="748" y="834"/>
                </a:lnTo>
                <a:lnTo>
                  <a:pt x="744" y="828"/>
                </a:lnTo>
                <a:lnTo>
                  <a:pt x="742" y="822"/>
                </a:lnTo>
                <a:lnTo>
                  <a:pt x="735" y="815"/>
                </a:lnTo>
                <a:lnTo>
                  <a:pt x="729" y="817"/>
                </a:lnTo>
                <a:lnTo>
                  <a:pt x="723" y="823"/>
                </a:lnTo>
                <a:lnTo>
                  <a:pt x="719" y="830"/>
                </a:lnTo>
                <a:lnTo>
                  <a:pt x="715" y="836"/>
                </a:lnTo>
                <a:lnTo>
                  <a:pt x="710" y="843"/>
                </a:lnTo>
                <a:lnTo>
                  <a:pt x="702" y="846"/>
                </a:lnTo>
                <a:lnTo>
                  <a:pt x="696" y="843"/>
                </a:lnTo>
                <a:lnTo>
                  <a:pt x="694" y="836"/>
                </a:lnTo>
                <a:lnTo>
                  <a:pt x="692" y="830"/>
                </a:lnTo>
                <a:lnTo>
                  <a:pt x="685" y="827"/>
                </a:lnTo>
                <a:lnTo>
                  <a:pt x="683" y="834"/>
                </a:lnTo>
                <a:lnTo>
                  <a:pt x="684" y="841"/>
                </a:lnTo>
                <a:lnTo>
                  <a:pt x="683" y="847"/>
                </a:lnTo>
                <a:lnTo>
                  <a:pt x="610" y="847"/>
                </a:lnTo>
                <a:lnTo>
                  <a:pt x="605" y="844"/>
                </a:lnTo>
                <a:lnTo>
                  <a:pt x="600" y="842"/>
                </a:lnTo>
                <a:lnTo>
                  <a:pt x="594" y="847"/>
                </a:lnTo>
                <a:lnTo>
                  <a:pt x="586" y="847"/>
                </a:lnTo>
                <a:lnTo>
                  <a:pt x="581" y="848"/>
                </a:lnTo>
                <a:lnTo>
                  <a:pt x="581" y="892"/>
                </a:lnTo>
                <a:lnTo>
                  <a:pt x="580" y="899"/>
                </a:lnTo>
                <a:lnTo>
                  <a:pt x="585" y="897"/>
                </a:lnTo>
                <a:lnTo>
                  <a:pt x="593" y="899"/>
                </a:lnTo>
                <a:lnTo>
                  <a:pt x="610" y="899"/>
                </a:lnTo>
                <a:lnTo>
                  <a:pt x="616" y="902"/>
                </a:lnTo>
                <a:lnTo>
                  <a:pt x="621" y="908"/>
                </a:lnTo>
                <a:lnTo>
                  <a:pt x="625" y="915"/>
                </a:lnTo>
                <a:lnTo>
                  <a:pt x="624" y="921"/>
                </a:lnTo>
                <a:lnTo>
                  <a:pt x="624" y="928"/>
                </a:lnTo>
                <a:lnTo>
                  <a:pt x="621" y="935"/>
                </a:lnTo>
                <a:lnTo>
                  <a:pt x="620" y="935"/>
                </a:lnTo>
                <a:lnTo>
                  <a:pt x="613" y="932"/>
                </a:lnTo>
                <a:lnTo>
                  <a:pt x="607" y="928"/>
                </a:lnTo>
                <a:lnTo>
                  <a:pt x="601" y="927"/>
                </a:lnTo>
                <a:lnTo>
                  <a:pt x="596" y="932"/>
                </a:lnTo>
                <a:lnTo>
                  <a:pt x="589" y="931"/>
                </a:lnTo>
                <a:lnTo>
                  <a:pt x="582" y="936"/>
                </a:lnTo>
                <a:lnTo>
                  <a:pt x="577" y="936"/>
                </a:lnTo>
                <a:lnTo>
                  <a:pt x="570" y="937"/>
                </a:lnTo>
                <a:lnTo>
                  <a:pt x="568" y="941"/>
                </a:lnTo>
                <a:lnTo>
                  <a:pt x="567" y="948"/>
                </a:lnTo>
                <a:lnTo>
                  <a:pt x="567" y="977"/>
                </a:lnTo>
                <a:lnTo>
                  <a:pt x="567" y="984"/>
                </a:lnTo>
                <a:lnTo>
                  <a:pt x="567" y="995"/>
                </a:lnTo>
                <a:lnTo>
                  <a:pt x="570" y="1002"/>
                </a:lnTo>
                <a:lnTo>
                  <a:pt x="576" y="1009"/>
                </a:lnTo>
                <a:lnTo>
                  <a:pt x="582" y="1015"/>
                </a:lnTo>
                <a:lnTo>
                  <a:pt x="589" y="1020"/>
                </a:lnTo>
                <a:lnTo>
                  <a:pt x="595" y="1024"/>
                </a:lnTo>
                <a:lnTo>
                  <a:pt x="596" y="1031"/>
                </a:lnTo>
                <a:lnTo>
                  <a:pt x="597" y="1037"/>
                </a:lnTo>
                <a:lnTo>
                  <a:pt x="596" y="1043"/>
                </a:lnTo>
                <a:lnTo>
                  <a:pt x="598" y="1051"/>
                </a:lnTo>
                <a:lnTo>
                  <a:pt x="601" y="1058"/>
                </a:lnTo>
                <a:lnTo>
                  <a:pt x="606" y="1064"/>
                </a:lnTo>
                <a:lnTo>
                  <a:pt x="606" y="1069"/>
                </a:lnTo>
                <a:lnTo>
                  <a:pt x="609" y="1075"/>
                </a:lnTo>
                <a:lnTo>
                  <a:pt x="609" y="1082"/>
                </a:lnTo>
                <a:lnTo>
                  <a:pt x="610" y="1089"/>
                </a:lnTo>
                <a:lnTo>
                  <a:pt x="606" y="1096"/>
                </a:lnTo>
                <a:lnTo>
                  <a:pt x="606" y="1098"/>
                </a:lnTo>
                <a:lnTo>
                  <a:pt x="605" y="1105"/>
                </a:lnTo>
                <a:lnTo>
                  <a:pt x="605" y="1106"/>
                </a:lnTo>
                <a:lnTo>
                  <a:pt x="604" y="1113"/>
                </a:lnTo>
                <a:lnTo>
                  <a:pt x="604" y="1120"/>
                </a:lnTo>
                <a:lnTo>
                  <a:pt x="602" y="1126"/>
                </a:lnTo>
                <a:lnTo>
                  <a:pt x="602" y="1133"/>
                </a:lnTo>
                <a:lnTo>
                  <a:pt x="601" y="1141"/>
                </a:lnTo>
                <a:lnTo>
                  <a:pt x="600" y="1148"/>
                </a:lnTo>
                <a:lnTo>
                  <a:pt x="599" y="1155"/>
                </a:lnTo>
                <a:lnTo>
                  <a:pt x="598" y="1162"/>
                </a:lnTo>
                <a:lnTo>
                  <a:pt x="597" y="1169"/>
                </a:lnTo>
                <a:lnTo>
                  <a:pt x="597" y="1175"/>
                </a:lnTo>
                <a:lnTo>
                  <a:pt x="596" y="1182"/>
                </a:lnTo>
                <a:lnTo>
                  <a:pt x="595" y="1189"/>
                </a:lnTo>
                <a:lnTo>
                  <a:pt x="594" y="1197"/>
                </a:lnTo>
                <a:lnTo>
                  <a:pt x="593" y="1204"/>
                </a:lnTo>
                <a:lnTo>
                  <a:pt x="592" y="1211"/>
                </a:lnTo>
                <a:lnTo>
                  <a:pt x="591" y="1219"/>
                </a:lnTo>
                <a:lnTo>
                  <a:pt x="590" y="1225"/>
                </a:lnTo>
                <a:lnTo>
                  <a:pt x="590" y="1233"/>
                </a:lnTo>
                <a:lnTo>
                  <a:pt x="589" y="1239"/>
                </a:lnTo>
                <a:lnTo>
                  <a:pt x="588" y="1246"/>
                </a:lnTo>
                <a:lnTo>
                  <a:pt x="586" y="1253"/>
                </a:lnTo>
                <a:lnTo>
                  <a:pt x="585" y="1261"/>
                </a:lnTo>
                <a:lnTo>
                  <a:pt x="585" y="1268"/>
                </a:lnTo>
                <a:lnTo>
                  <a:pt x="584" y="1275"/>
                </a:lnTo>
                <a:lnTo>
                  <a:pt x="583" y="1282"/>
                </a:lnTo>
                <a:lnTo>
                  <a:pt x="582" y="1288"/>
                </a:lnTo>
                <a:lnTo>
                  <a:pt x="581" y="1296"/>
                </a:lnTo>
                <a:lnTo>
                  <a:pt x="581" y="1302"/>
                </a:lnTo>
                <a:lnTo>
                  <a:pt x="580" y="1310"/>
                </a:lnTo>
                <a:lnTo>
                  <a:pt x="578" y="1317"/>
                </a:lnTo>
                <a:lnTo>
                  <a:pt x="578" y="1318"/>
                </a:lnTo>
                <a:lnTo>
                  <a:pt x="575" y="1312"/>
                </a:lnTo>
                <a:lnTo>
                  <a:pt x="571" y="1309"/>
                </a:lnTo>
                <a:lnTo>
                  <a:pt x="566" y="1301"/>
                </a:lnTo>
                <a:lnTo>
                  <a:pt x="564" y="1295"/>
                </a:lnTo>
                <a:lnTo>
                  <a:pt x="559" y="1288"/>
                </a:lnTo>
                <a:lnTo>
                  <a:pt x="552" y="1283"/>
                </a:lnTo>
                <a:lnTo>
                  <a:pt x="546" y="1286"/>
                </a:lnTo>
                <a:lnTo>
                  <a:pt x="540" y="1288"/>
                </a:lnTo>
                <a:lnTo>
                  <a:pt x="536" y="1285"/>
                </a:lnTo>
                <a:lnTo>
                  <a:pt x="532" y="1283"/>
                </a:lnTo>
                <a:lnTo>
                  <a:pt x="531" y="1277"/>
                </a:lnTo>
                <a:lnTo>
                  <a:pt x="535" y="1270"/>
                </a:lnTo>
                <a:lnTo>
                  <a:pt x="538" y="1263"/>
                </a:lnTo>
                <a:lnTo>
                  <a:pt x="541" y="1257"/>
                </a:lnTo>
                <a:lnTo>
                  <a:pt x="545" y="1249"/>
                </a:lnTo>
                <a:lnTo>
                  <a:pt x="548" y="1242"/>
                </a:lnTo>
                <a:lnTo>
                  <a:pt x="552" y="1235"/>
                </a:lnTo>
                <a:lnTo>
                  <a:pt x="555" y="1227"/>
                </a:lnTo>
                <a:lnTo>
                  <a:pt x="559" y="1220"/>
                </a:lnTo>
                <a:lnTo>
                  <a:pt x="563" y="1213"/>
                </a:lnTo>
                <a:lnTo>
                  <a:pt x="566" y="1206"/>
                </a:lnTo>
                <a:lnTo>
                  <a:pt x="570" y="1199"/>
                </a:lnTo>
                <a:lnTo>
                  <a:pt x="569" y="1198"/>
                </a:lnTo>
                <a:lnTo>
                  <a:pt x="563" y="1194"/>
                </a:lnTo>
                <a:lnTo>
                  <a:pt x="559" y="1187"/>
                </a:lnTo>
                <a:lnTo>
                  <a:pt x="553" y="1180"/>
                </a:lnTo>
                <a:lnTo>
                  <a:pt x="546" y="1182"/>
                </a:lnTo>
                <a:lnTo>
                  <a:pt x="540" y="1178"/>
                </a:lnTo>
                <a:lnTo>
                  <a:pt x="534" y="1177"/>
                </a:lnTo>
                <a:lnTo>
                  <a:pt x="531" y="1169"/>
                </a:lnTo>
                <a:lnTo>
                  <a:pt x="523" y="1164"/>
                </a:lnTo>
                <a:lnTo>
                  <a:pt x="517" y="1159"/>
                </a:lnTo>
                <a:lnTo>
                  <a:pt x="511" y="1158"/>
                </a:lnTo>
                <a:lnTo>
                  <a:pt x="505" y="1165"/>
                </a:lnTo>
                <a:lnTo>
                  <a:pt x="499" y="1171"/>
                </a:lnTo>
                <a:lnTo>
                  <a:pt x="491" y="1170"/>
                </a:lnTo>
                <a:lnTo>
                  <a:pt x="486" y="1169"/>
                </a:lnTo>
                <a:lnTo>
                  <a:pt x="479" y="1167"/>
                </a:lnTo>
                <a:lnTo>
                  <a:pt x="476" y="1159"/>
                </a:lnTo>
                <a:lnTo>
                  <a:pt x="469" y="1157"/>
                </a:lnTo>
                <a:lnTo>
                  <a:pt x="463" y="1154"/>
                </a:lnTo>
                <a:lnTo>
                  <a:pt x="459" y="1158"/>
                </a:lnTo>
                <a:lnTo>
                  <a:pt x="456" y="1165"/>
                </a:lnTo>
                <a:lnTo>
                  <a:pt x="450" y="1171"/>
                </a:lnTo>
                <a:lnTo>
                  <a:pt x="447" y="1171"/>
                </a:lnTo>
                <a:lnTo>
                  <a:pt x="441" y="1174"/>
                </a:lnTo>
                <a:lnTo>
                  <a:pt x="428" y="1180"/>
                </a:lnTo>
                <a:lnTo>
                  <a:pt x="422" y="1175"/>
                </a:lnTo>
                <a:lnTo>
                  <a:pt x="420" y="1175"/>
                </a:lnTo>
                <a:lnTo>
                  <a:pt x="414" y="1177"/>
                </a:lnTo>
                <a:lnTo>
                  <a:pt x="407" y="1175"/>
                </a:lnTo>
                <a:lnTo>
                  <a:pt x="401" y="1177"/>
                </a:lnTo>
                <a:lnTo>
                  <a:pt x="395" y="1180"/>
                </a:lnTo>
                <a:lnTo>
                  <a:pt x="389" y="1179"/>
                </a:lnTo>
                <a:lnTo>
                  <a:pt x="383" y="1171"/>
                </a:lnTo>
                <a:lnTo>
                  <a:pt x="377" y="1170"/>
                </a:lnTo>
                <a:lnTo>
                  <a:pt x="374" y="1163"/>
                </a:lnTo>
                <a:lnTo>
                  <a:pt x="377" y="1155"/>
                </a:lnTo>
                <a:lnTo>
                  <a:pt x="377" y="1148"/>
                </a:lnTo>
                <a:lnTo>
                  <a:pt x="376" y="1141"/>
                </a:lnTo>
                <a:lnTo>
                  <a:pt x="373" y="1134"/>
                </a:lnTo>
                <a:lnTo>
                  <a:pt x="367" y="1129"/>
                </a:lnTo>
                <a:lnTo>
                  <a:pt x="362" y="1131"/>
                </a:lnTo>
                <a:lnTo>
                  <a:pt x="355" y="1125"/>
                </a:lnTo>
                <a:lnTo>
                  <a:pt x="350" y="1120"/>
                </a:lnTo>
                <a:lnTo>
                  <a:pt x="351" y="1113"/>
                </a:lnTo>
                <a:lnTo>
                  <a:pt x="351" y="1106"/>
                </a:lnTo>
                <a:lnTo>
                  <a:pt x="346" y="1099"/>
                </a:lnTo>
                <a:lnTo>
                  <a:pt x="346" y="1092"/>
                </a:lnTo>
                <a:lnTo>
                  <a:pt x="340" y="1085"/>
                </a:lnTo>
                <a:lnTo>
                  <a:pt x="334" y="1085"/>
                </a:lnTo>
                <a:lnTo>
                  <a:pt x="328" y="1082"/>
                </a:lnTo>
                <a:lnTo>
                  <a:pt x="324" y="1075"/>
                </a:lnTo>
                <a:lnTo>
                  <a:pt x="317" y="1073"/>
                </a:lnTo>
                <a:lnTo>
                  <a:pt x="316" y="1066"/>
                </a:lnTo>
                <a:lnTo>
                  <a:pt x="310" y="1067"/>
                </a:lnTo>
                <a:lnTo>
                  <a:pt x="303" y="1064"/>
                </a:lnTo>
                <a:lnTo>
                  <a:pt x="300" y="1057"/>
                </a:lnTo>
                <a:lnTo>
                  <a:pt x="300" y="1050"/>
                </a:lnTo>
                <a:lnTo>
                  <a:pt x="296" y="1043"/>
                </a:lnTo>
                <a:lnTo>
                  <a:pt x="295" y="1036"/>
                </a:lnTo>
                <a:lnTo>
                  <a:pt x="294" y="1029"/>
                </a:lnTo>
                <a:lnTo>
                  <a:pt x="293" y="1026"/>
                </a:lnTo>
                <a:lnTo>
                  <a:pt x="286" y="1024"/>
                </a:lnTo>
                <a:lnTo>
                  <a:pt x="282" y="1017"/>
                </a:lnTo>
                <a:lnTo>
                  <a:pt x="276" y="1013"/>
                </a:lnTo>
                <a:lnTo>
                  <a:pt x="272" y="1007"/>
                </a:lnTo>
                <a:lnTo>
                  <a:pt x="267" y="1000"/>
                </a:lnTo>
                <a:lnTo>
                  <a:pt x="261" y="999"/>
                </a:lnTo>
                <a:lnTo>
                  <a:pt x="253" y="993"/>
                </a:lnTo>
                <a:lnTo>
                  <a:pt x="248" y="989"/>
                </a:lnTo>
                <a:lnTo>
                  <a:pt x="241" y="986"/>
                </a:lnTo>
                <a:lnTo>
                  <a:pt x="236" y="993"/>
                </a:lnTo>
                <a:lnTo>
                  <a:pt x="233" y="991"/>
                </a:lnTo>
                <a:lnTo>
                  <a:pt x="226" y="988"/>
                </a:lnTo>
                <a:lnTo>
                  <a:pt x="220" y="984"/>
                </a:lnTo>
                <a:lnTo>
                  <a:pt x="220" y="983"/>
                </a:lnTo>
                <a:lnTo>
                  <a:pt x="214" y="981"/>
                </a:lnTo>
                <a:lnTo>
                  <a:pt x="208" y="980"/>
                </a:lnTo>
                <a:lnTo>
                  <a:pt x="201" y="973"/>
                </a:lnTo>
                <a:lnTo>
                  <a:pt x="200" y="972"/>
                </a:lnTo>
                <a:lnTo>
                  <a:pt x="193" y="967"/>
                </a:lnTo>
                <a:lnTo>
                  <a:pt x="189" y="959"/>
                </a:lnTo>
                <a:lnTo>
                  <a:pt x="183" y="954"/>
                </a:lnTo>
                <a:lnTo>
                  <a:pt x="178" y="953"/>
                </a:lnTo>
                <a:lnTo>
                  <a:pt x="172" y="952"/>
                </a:lnTo>
                <a:lnTo>
                  <a:pt x="165" y="952"/>
                </a:lnTo>
                <a:lnTo>
                  <a:pt x="165" y="955"/>
                </a:lnTo>
                <a:lnTo>
                  <a:pt x="165" y="963"/>
                </a:lnTo>
                <a:lnTo>
                  <a:pt x="163" y="964"/>
                </a:lnTo>
                <a:lnTo>
                  <a:pt x="157" y="965"/>
                </a:lnTo>
                <a:lnTo>
                  <a:pt x="151" y="963"/>
                </a:lnTo>
                <a:lnTo>
                  <a:pt x="146" y="964"/>
                </a:lnTo>
                <a:lnTo>
                  <a:pt x="138" y="964"/>
                </a:lnTo>
                <a:lnTo>
                  <a:pt x="133" y="961"/>
                </a:lnTo>
                <a:lnTo>
                  <a:pt x="128" y="960"/>
                </a:lnTo>
                <a:lnTo>
                  <a:pt x="123" y="955"/>
                </a:lnTo>
                <a:lnTo>
                  <a:pt x="119" y="955"/>
                </a:lnTo>
                <a:lnTo>
                  <a:pt x="113" y="955"/>
                </a:lnTo>
                <a:lnTo>
                  <a:pt x="107" y="955"/>
                </a:lnTo>
                <a:lnTo>
                  <a:pt x="101" y="952"/>
                </a:lnTo>
                <a:lnTo>
                  <a:pt x="100" y="945"/>
                </a:lnTo>
                <a:lnTo>
                  <a:pt x="99" y="938"/>
                </a:lnTo>
                <a:lnTo>
                  <a:pt x="98" y="931"/>
                </a:lnTo>
                <a:lnTo>
                  <a:pt x="91" y="929"/>
                </a:lnTo>
                <a:lnTo>
                  <a:pt x="87" y="925"/>
                </a:lnTo>
                <a:lnTo>
                  <a:pt x="87" y="920"/>
                </a:lnTo>
                <a:lnTo>
                  <a:pt x="83" y="916"/>
                </a:lnTo>
                <a:lnTo>
                  <a:pt x="75" y="920"/>
                </a:lnTo>
                <a:lnTo>
                  <a:pt x="69" y="914"/>
                </a:lnTo>
                <a:lnTo>
                  <a:pt x="64" y="912"/>
                </a:lnTo>
                <a:lnTo>
                  <a:pt x="58" y="911"/>
                </a:lnTo>
                <a:lnTo>
                  <a:pt x="52" y="906"/>
                </a:lnTo>
                <a:lnTo>
                  <a:pt x="45" y="902"/>
                </a:lnTo>
                <a:lnTo>
                  <a:pt x="40" y="896"/>
                </a:lnTo>
                <a:lnTo>
                  <a:pt x="35" y="889"/>
                </a:lnTo>
                <a:lnTo>
                  <a:pt x="29" y="889"/>
                </a:lnTo>
                <a:lnTo>
                  <a:pt x="28" y="883"/>
                </a:lnTo>
                <a:lnTo>
                  <a:pt x="25" y="884"/>
                </a:lnTo>
                <a:lnTo>
                  <a:pt x="25" y="883"/>
                </a:lnTo>
                <a:lnTo>
                  <a:pt x="19" y="876"/>
                </a:lnTo>
                <a:lnTo>
                  <a:pt x="13" y="870"/>
                </a:lnTo>
                <a:lnTo>
                  <a:pt x="10" y="865"/>
                </a:lnTo>
                <a:lnTo>
                  <a:pt x="6" y="85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2" name="Freeform 766"/>
          <p:cNvSpPr>
            <a:spLocks/>
          </p:cNvSpPr>
          <p:nvPr/>
        </p:nvSpPr>
        <p:spPr bwMode="auto">
          <a:xfrm>
            <a:off x="1909763" y="4660900"/>
            <a:ext cx="3175" cy="3175"/>
          </a:xfrm>
          <a:custGeom>
            <a:avLst/>
            <a:gdLst>
              <a:gd name="T0" fmla="*/ 2147483647 w 6"/>
              <a:gd name="T1" fmla="*/ 2147483647 h 8"/>
              <a:gd name="T2" fmla="*/ 2147483647 w 6"/>
              <a:gd name="T3" fmla="*/ 2147483647 h 8"/>
              <a:gd name="T4" fmla="*/ 0 w 6"/>
              <a:gd name="T5" fmla="*/ 0 h 8"/>
              <a:gd name="T6" fmla="*/ 2147483647 w 6"/>
              <a:gd name="T7" fmla="*/ 2147483647 h 8"/>
              <a:gd name="T8" fmla="*/ 2147483647 w 6"/>
              <a:gd name="T9" fmla="*/ 2147483647 h 8"/>
              <a:gd name="T10" fmla="*/ 2147483647 w 6"/>
              <a:gd name="T11" fmla="*/ 2147483647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3" y="8"/>
                </a:moveTo>
                <a:lnTo>
                  <a:pt x="2" y="6"/>
                </a:lnTo>
                <a:lnTo>
                  <a:pt x="0" y="0"/>
                </a:lnTo>
                <a:lnTo>
                  <a:pt x="6" y="2"/>
                </a:lnTo>
                <a:lnTo>
                  <a:pt x="5" y="8"/>
                </a:lnTo>
                <a:lnTo>
                  <a:pt x="3"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3" name="Freeform 767"/>
          <p:cNvSpPr>
            <a:spLocks/>
          </p:cNvSpPr>
          <p:nvPr/>
        </p:nvSpPr>
        <p:spPr bwMode="auto">
          <a:xfrm>
            <a:off x="1911350" y="4664075"/>
            <a:ext cx="1588" cy="0"/>
          </a:xfrm>
          <a:custGeom>
            <a:avLst/>
            <a:gdLst>
              <a:gd name="T0" fmla="*/ 0 w 2"/>
              <a:gd name="T1" fmla="*/ 0 h 1"/>
              <a:gd name="T2" fmla="*/ 2147483647 w 2"/>
              <a:gd name="T3" fmla="*/ 0 h 1"/>
              <a:gd name="T4" fmla="*/ 2147483647 w 2"/>
              <a:gd name="T5" fmla="*/ 0 h 1"/>
              <a:gd name="T6" fmla="*/ 0 w 2"/>
              <a:gd name="T7" fmla="*/ 0 h 1"/>
              <a:gd name="T8" fmla="*/ 0 60000 65536"/>
              <a:gd name="T9" fmla="*/ 0 60000 65536"/>
              <a:gd name="T10" fmla="*/ 0 60000 65536"/>
              <a:gd name="T11" fmla="*/ 0 60000 65536"/>
              <a:gd name="T12" fmla="*/ 0 w 2"/>
              <a:gd name="T13" fmla="*/ 0 h 1"/>
              <a:gd name="T14" fmla="*/ 2 w 2"/>
              <a:gd name="T15" fmla="*/ 0 h 1"/>
            </a:gdLst>
            <a:ahLst/>
            <a:cxnLst>
              <a:cxn ang="T8">
                <a:pos x="T0" y="T1"/>
              </a:cxn>
              <a:cxn ang="T9">
                <a:pos x="T2" y="T3"/>
              </a:cxn>
              <a:cxn ang="T10">
                <a:pos x="T4" y="T5"/>
              </a:cxn>
              <a:cxn ang="T11">
                <a:pos x="T6" y="T7"/>
              </a:cxn>
            </a:cxnLst>
            <a:rect l="T12" t="T13" r="T14" b="T15"/>
            <a:pathLst>
              <a:path w="2" h="1">
                <a:moveTo>
                  <a:pt x="0" y="0"/>
                </a:moveTo>
                <a:lnTo>
                  <a:pt x="2" y="0"/>
                </a:lnTo>
                <a:lnTo>
                  <a:pt x="2" y="1"/>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4" name="Freeform 768"/>
          <p:cNvSpPr>
            <a:spLocks/>
          </p:cNvSpPr>
          <p:nvPr/>
        </p:nvSpPr>
        <p:spPr bwMode="auto">
          <a:xfrm>
            <a:off x="1911350" y="3816350"/>
            <a:ext cx="9525" cy="12700"/>
          </a:xfrm>
          <a:custGeom>
            <a:avLst/>
            <a:gdLst>
              <a:gd name="T0" fmla="*/ 2147483647 w 22"/>
              <a:gd name="T1" fmla="*/ 0 h 26"/>
              <a:gd name="T2" fmla="*/ 2147483647 w 22"/>
              <a:gd name="T3" fmla="*/ 2147483647 h 26"/>
              <a:gd name="T4" fmla="*/ 2147483647 w 22"/>
              <a:gd name="T5" fmla="*/ 2147483647 h 26"/>
              <a:gd name="T6" fmla="*/ 2147483647 w 22"/>
              <a:gd name="T7" fmla="*/ 2147483647 h 26"/>
              <a:gd name="T8" fmla="*/ 2147483647 w 22"/>
              <a:gd name="T9" fmla="*/ 2147483647 h 26"/>
              <a:gd name="T10" fmla="*/ 0 w 22"/>
              <a:gd name="T11" fmla="*/ 2147483647 h 26"/>
              <a:gd name="T12" fmla="*/ 2147483647 w 22"/>
              <a:gd name="T13" fmla="*/ 2147483647 h 26"/>
              <a:gd name="T14" fmla="*/ 2147483647 w 22"/>
              <a:gd name="T15" fmla="*/ 2147483647 h 26"/>
              <a:gd name="T16" fmla="*/ 2147483647 w 22"/>
              <a:gd name="T17" fmla="*/ 2147483647 h 26"/>
              <a:gd name="T18" fmla="*/ 2147483647 w 22"/>
              <a:gd name="T19" fmla="*/ 2147483647 h 26"/>
              <a:gd name="T20" fmla="*/ 2147483647 w 22"/>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26"/>
              <a:gd name="T35" fmla="*/ 22 w 22"/>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26">
                <a:moveTo>
                  <a:pt x="22" y="0"/>
                </a:moveTo>
                <a:lnTo>
                  <a:pt x="21" y="1"/>
                </a:lnTo>
                <a:lnTo>
                  <a:pt x="16" y="8"/>
                </a:lnTo>
                <a:lnTo>
                  <a:pt x="12" y="16"/>
                </a:lnTo>
                <a:lnTo>
                  <a:pt x="6" y="20"/>
                </a:lnTo>
                <a:lnTo>
                  <a:pt x="0" y="26"/>
                </a:lnTo>
                <a:lnTo>
                  <a:pt x="6" y="20"/>
                </a:lnTo>
                <a:lnTo>
                  <a:pt x="8" y="13"/>
                </a:lnTo>
                <a:lnTo>
                  <a:pt x="14" y="9"/>
                </a:lnTo>
                <a:lnTo>
                  <a:pt x="16" y="2"/>
                </a:lnTo>
                <a:lnTo>
                  <a:pt x="2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5" name="Freeform 769"/>
          <p:cNvSpPr>
            <a:spLocks/>
          </p:cNvSpPr>
          <p:nvPr/>
        </p:nvSpPr>
        <p:spPr bwMode="auto">
          <a:xfrm>
            <a:off x="1919288" y="4657725"/>
            <a:ext cx="3175" cy="3175"/>
          </a:xfrm>
          <a:custGeom>
            <a:avLst/>
            <a:gdLst>
              <a:gd name="T0" fmla="*/ 2147483647 w 6"/>
              <a:gd name="T1" fmla="*/ 2147483647 h 5"/>
              <a:gd name="T2" fmla="*/ 0 w 6"/>
              <a:gd name="T3" fmla="*/ 0 h 5"/>
              <a:gd name="T4" fmla="*/ 2147483647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0" y="0"/>
                </a:lnTo>
                <a:lnTo>
                  <a:pt x="6" y="2"/>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6" name="Freeform 770"/>
          <p:cNvSpPr>
            <a:spLocks/>
          </p:cNvSpPr>
          <p:nvPr/>
        </p:nvSpPr>
        <p:spPr bwMode="auto">
          <a:xfrm>
            <a:off x="1927225" y="3606800"/>
            <a:ext cx="3175" cy="7938"/>
          </a:xfrm>
          <a:custGeom>
            <a:avLst/>
            <a:gdLst>
              <a:gd name="T0" fmla="*/ 2147483647 w 6"/>
              <a:gd name="T1" fmla="*/ 0 h 14"/>
              <a:gd name="T2" fmla="*/ 2147483647 w 6"/>
              <a:gd name="T3" fmla="*/ 2147483647 h 14"/>
              <a:gd name="T4" fmla="*/ 2147483647 w 6"/>
              <a:gd name="T5" fmla="*/ 2147483647 h 14"/>
              <a:gd name="T6" fmla="*/ 0 w 6"/>
              <a:gd name="T7" fmla="*/ 2147483647 h 14"/>
              <a:gd name="T8" fmla="*/ 2147483647 w 6"/>
              <a:gd name="T9" fmla="*/ 2147483647 h 14"/>
              <a:gd name="T10" fmla="*/ 2147483647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6" y="0"/>
                </a:moveTo>
                <a:lnTo>
                  <a:pt x="6" y="2"/>
                </a:lnTo>
                <a:lnTo>
                  <a:pt x="4" y="7"/>
                </a:lnTo>
                <a:lnTo>
                  <a:pt x="0" y="14"/>
                </a:lnTo>
                <a:lnTo>
                  <a:pt x="1" y="7"/>
                </a:lnTo>
                <a:lnTo>
                  <a:pt x="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7" name="Freeform 771"/>
          <p:cNvSpPr>
            <a:spLocks/>
          </p:cNvSpPr>
          <p:nvPr/>
        </p:nvSpPr>
        <p:spPr bwMode="auto">
          <a:xfrm>
            <a:off x="1930400" y="3695700"/>
            <a:ext cx="3175" cy="12700"/>
          </a:xfrm>
          <a:custGeom>
            <a:avLst/>
            <a:gdLst>
              <a:gd name="T0" fmla="*/ 2147483647 w 7"/>
              <a:gd name="T1" fmla="*/ 2147483647 h 26"/>
              <a:gd name="T2" fmla="*/ 2147483647 w 7"/>
              <a:gd name="T3" fmla="*/ 2147483647 h 26"/>
              <a:gd name="T4" fmla="*/ 2147483647 w 7"/>
              <a:gd name="T5" fmla="*/ 2147483647 h 26"/>
              <a:gd name="T6" fmla="*/ 0 w 7"/>
              <a:gd name="T7" fmla="*/ 2147483647 h 26"/>
              <a:gd name="T8" fmla="*/ 2147483647 w 7"/>
              <a:gd name="T9" fmla="*/ 2147483647 h 26"/>
              <a:gd name="T10" fmla="*/ 2147483647 w 7"/>
              <a:gd name="T11" fmla="*/ 0 h 26"/>
              <a:gd name="T12" fmla="*/ 2147483647 w 7"/>
              <a:gd name="T13" fmla="*/ 2147483647 h 26"/>
              <a:gd name="T14" fmla="*/ 2147483647 w 7"/>
              <a:gd name="T15" fmla="*/ 2147483647 h 26"/>
              <a:gd name="T16" fmla="*/ 2147483647 w 7"/>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6"/>
              <a:gd name="T29" fmla="*/ 7 w 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6">
                <a:moveTo>
                  <a:pt x="3" y="19"/>
                </a:moveTo>
                <a:lnTo>
                  <a:pt x="2" y="26"/>
                </a:lnTo>
                <a:lnTo>
                  <a:pt x="1" y="19"/>
                </a:lnTo>
                <a:lnTo>
                  <a:pt x="0" y="13"/>
                </a:lnTo>
                <a:lnTo>
                  <a:pt x="1" y="7"/>
                </a:lnTo>
                <a:lnTo>
                  <a:pt x="4" y="0"/>
                </a:lnTo>
                <a:lnTo>
                  <a:pt x="7" y="7"/>
                </a:lnTo>
                <a:lnTo>
                  <a:pt x="4" y="13"/>
                </a:lnTo>
                <a:lnTo>
                  <a:pt x="3" y="1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8" name="Freeform 772"/>
          <p:cNvSpPr>
            <a:spLocks/>
          </p:cNvSpPr>
          <p:nvPr/>
        </p:nvSpPr>
        <p:spPr bwMode="auto">
          <a:xfrm>
            <a:off x="1933575" y="3722688"/>
            <a:ext cx="1588" cy="22225"/>
          </a:xfrm>
          <a:custGeom>
            <a:avLst/>
            <a:gdLst>
              <a:gd name="T0" fmla="*/ 0 w 5"/>
              <a:gd name="T1" fmla="*/ 0 h 47"/>
              <a:gd name="T2" fmla="*/ 2147483647 w 5"/>
              <a:gd name="T3" fmla="*/ 2147483647 h 47"/>
              <a:gd name="T4" fmla="*/ 2147483647 w 5"/>
              <a:gd name="T5" fmla="*/ 2147483647 h 47"/>
              <a:gd name="T6" fmla="*/ 2147483647 w 5"/>
              <a:gd name="T7" fmla="*/ 2147483647 h 47"/>
              <a:gd name="T8" fmla="*/ 2147483647 w 5"/>
              <a:gd name="T9" fmla="*/ 2147483647 h 47"/>
              <a:gd name="T10" fmla="*/ 2147483647 w 5"/>
              <a:gd name="T11" fmla="*/ 2147483647 h 47"/>
              <a:gd name="T12" fmla="*/ 2147483647 w 5"/>
              <a:gd name="T13" fmla="*/ 2147483647 h 47"/>
              <a:gd name="T14" fmla="*/ 2147483647 w 5"/>
              <a:gd name="T15" fmla="*/ 2147483647 h 47"/>
              <a:gd name="T16" fmla="*/ 2147483647 w 5"/>
              <a:gd name="T17" fmla="*/ 2147483647 h 47"/>
              <a:gd name="T18" fmla="*/ 2147483647 w 5"/>
              <a:gd name="T19" fmla="*/ 2147483647 h 47"/>
              <a:gd name="T20" fmla="*/ 2147483647 w 5"/>
              <a:gd name="T21" fmla="*/ 2147483647 h 47"/>
              <a:gd name="T22" fmla="*/ 2147483647 w 5"/>
              <a:gd name="T23" fmla="*/ 2147483647 h 47"/>
              <a:gd name="T24" fmla="*/ 2147483647 w 5"/>
              <a:gd name="T25" fmla="*/ 2147483647 h 47"/>
              <a:gd name="T26" fmla="*/ 0 w 5"/>
              <a:gd name="T27" fmla="*/ 2147483647 h 47"/>
              <a:gd name="T28" fmla="*/ 0 w 5"/>
              <a:gd name="T29" fmla="*/ 0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47"/>
              <a:gd name="T47" fmla="*/ 5 w 5"/>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47">
                <a:moveTo>
                  <a:pt x="0" y="0"/>
                </a:moveTo>
                <a:lnTo>
                  <a:pt x="1" y="7"/>
                </a:lnTo>
                <a:lnTo>
                  <a:pt x="2" y="12"/>
                </a:lnTo>
                <a:lnTo>
                  <a:pt x="3" y="20"/>
                </a:lnTo>
                <a:lnTo>
                  <a:pt x="3" y="26"/>
                </a:lnTo>
                <a:lnTo>
                  <a:pt x="4" y="33"/>
                </a:lnTo>
                <a:lnTo>
                  <a:pt x="5" y="40"/>
                </a:lnTo>
                <a:lnTo>
                  <a:pt x="5" y="47"/>
                </a:lnTo>
                <a:lnTo>
                  <a:pt x="4" y="40"/>
                </a:lnTo>
                <a:lnTo>
                  <a:pt x="2" y="33"/>
                </a:lnTo>
                <a:lnTo>
                  <a:pt x="2" y="26"/>
                </a:lnTo>
                <a:lnTo>
                  <a:pt x="2" y="20"/>
                </a:lnTo>
                <a:lnTo>
                  <a:pt x="1" y="12"/>
                </a:lnTo>
                <a:lnTo>
                  <a:pt x="0" y="7"/>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79" name="Freeform 773"/>
          <p:cNvSpPr>
            <a:spLocks/>
          </p:cNvSpPr>
          <p:nvPr/>
        </p:nvSpPr>
        <p:spPr bwMode="auto">
          <a:xfrm>
            <a:off x="1933575" y="4595813"/>
            <a:ext cx="4763" cy="3175"/>
          </a:xfrm>
          <a:custGeom>
            <a:avLst/>
            <a:gdLst>
              <a:gd name="T0" fmla="*/ 2147483647 w 13"/>
              <a:gd name="T1" fmla="*/ 0 h 7"/>
              <a:gd name="T2" fmla="*/ 2147483647 w 13"/>
              <a:gd name="T3" fmla="*/ 2147483647 h 7"/>
              <a:gd name="T4" fmla="*/ 2147483647 w 13"/>
              <a:gd name="T5" fmla="*/ 2147483647 h 7"/>
              <a:gd name="T6" fmla="*/ 2147483647 w 13"/>
              <a:gd name="T7" fmla="*/ 2147483647 h 7"/>
              <a:gd name="T8" fmla="*/ 2147483647 w 13"/>
              <a:gd name="T9" fmla="*/ 2147483647 h 7"/>
              <a:gd name="T10" fmla="*/ 2147483647 w 13"/>
              <a:gd name="T11" fmla="*/ 2147483647 h 7"/>
              <a:gd name="T12" fmla="*/ 0 w 13"/>
              <a:gd name="T13" fmla="*/ 2147483647 h 7"/>
              <a:gd name="T14" fmla="*/ 2147483647 w 13"/>
              <a:gd name="T15" fmla="*/ 0 h 7"/>
              <a:gd name="T16" fmla="*/ 2147483647 w 13"/>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7"/>
              <a:gd name="T29" fmla="*/ 13 w 1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7">
                <a:moveTo>
                  <a:pt x="5" y="0"/>
                </a:moveTo>
                <a:lnTo>
                  <a:pt x="10" y="3"/>
                </a:lnTo>
                <a:lnTo>
                  <a:pt x="10" y="5"/>
                </a:lnTo>
                <a:lnTo>
                  <a:pt x="12" y="5"/>
                </a:lnTo>
                <a:lnTo>
                  <a:pt x="13" y="5"/>
                </a:lnTo>
                <a:lnTo>
                  <a:pt x="6" y="7"/>
                </a:lnTo>
                <a:lnTo>
                  <a:pt x="0" y="7"/>
                </a:lnTo>
                <a:lnTo>
                  <a:pt x="4" y="0"/>
                </a:lnTo>
                <a:lnTo>
                  <a:pt x="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0" name="Freeform 774"/>
          <p:cNvSpPr>
            <a:spLocks/>
          </p:cNvSpPr>
          <p:nvPr/>
        </p:nvSpPr>
        <p:spPr bwMode="auto">
          <a:xfrm>
            <a:off x="1936750" y="4597400"/>
            <a:ext cx="1588" cy="1588"/>
          </a:xfrm>
          <a:custGeom>
            <a:avLst/>
            <a:gdLst>
              <a:gd name="T0" fmla="*/ 0 w 2"/>
              <a:gd name="T1" fmla="*/ 0 h 2"/>
              <a:gd name="T2" fmla="*/ 2147483647 w 2"/>
              <a:gd name="T3" fmla="*/ 2147483647 h 2"/>
              <a:gd name="T4" fmla="*/ 0 w 2"/>
              <a:gd name="T5" fmla="*/ 2147483647 h 2"/>
              <a:gd name="T6" fmla="*/ 0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2" y="2"/>
                </a:lnTo>
                <a:lnTo>
                  <a:pt x="0" y="2"/>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1" name="Freeform 775"/>
          <p:cNvSpPr>
            <a:spLocks/>
          </p:cNvSpPr>
          <p:nvPr/>
        </p:nvSpPr>
        <p:spPr bwMode="auto">
          <a:xfrm>
            <a:off x="2119313" y="3454400"/>
            <a:ext cx="1587" cy="3175"/>
          </a:xfrm>
          <a:custGeom>
            <a:avLst/>
            <a:gdLst>
              <a:gd name="T0" fmla="*/ 0 w 7"/>
              <a:gd name="T1" fmla="*/ 2147483647 h 6"/>
              <a:gd name="T2" fmla="*/ 2147483647 w 7"/>
              <a:gd name="T3" fmla="*/ 0 h 6"/>
              <a:gd name="T4" fmla="*/ 2147483647 w 7"/>
              <a:gd name="T5" fmla="*/ 2147483647 h 6"/>
              <a:gd name="T6" fmla="*/ 0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6"/>
                </a:moveTo>
                <a:lnTo>
                  <a:pt x="7" y="0"/>
                </a:lnTo>
                <a:lnTo>
                  <a:pt x="7" y="2"/>
                </a:lnTo>
                <a:lnTo>
                  <a:pt x="0"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2" name="Freeform 776"/>
          <p:cNvSpPr>
            <a:spLocks/>
          </p:cNvSpPr>
          <p:nvPr/>
        </p:nvSpPr>
        <p:spPr bwMode="auto">
          <a:xfrm>
            <a:off x="2132013" y="3429000"/>
            <a:ext cx="12700" cy="19050"/>
          </a:xfrm>
          <a:custGeom>
            <a:avLst/>
            <a:gdLst>
              <a:gd name="T0" fmla="*/ 2147483647 w 23"/>
              <a:gd name="T1" fmla="*/ 2147483647 h 41"/>
              <a:gd name="T2" fmla="*/ 2147483647 w 23"/>
              <a:gd name="T3" fmla="*/ 2147483647 h 41"/>
              <a:gd name="T4" fmla="*/ 0 w 23"/>
              <a:gd name="T5" fmla="*/ 2147483647 h 41"/>
              <a:gd name="T6" fmla="*/ 2147483647 w 23"/>
              <a:gd name="T7" fmla="*/ 2147483647 h 41"/>
              <a:gd name="T8" fmla="*/ 2147483647 w 23"/>
              <a:gd name="T9" fmla="*/ 2147483647 h 41"/>
              <a:gd name="T10" fmla="*/ 2147483647 w 23"/>
              <a:gd name="T11" fmla="*/ 2147483647 h 41"/>
              <a:gd name="T12" fmla="*/ 2147483647 w 23"/>
              <a:gd name="T13" fmla="*/ 2147483647 h 41"/>
              <a:gd name="T14" fmla="*/ 2147483647 w 23"/>
              <a:gd name="T15" fmla="*/ 2147483647 h 41"/>
              <a:gd name="T16" fmla="*/ 2147483647 w 23"/>
              <a:gd name="T17" fmla="*/ 2147483647 h 41"/>
              <a:gd name="T18" fmla="*/ 2147483647 w 23"/>
              <a:gd name="T19" fmla="*/ 0 h 41"/>
              <a:gd name="T20" fmla="*/ 2147483647 w 23"/>
              <a:gd name="T21" fmla="*/ 2147483647 h 41"/>
              <a:gd name="T22" fmla="*/ 2147483647 w 23"/>
              <a:gd name="T23" fmla="*/ 2147483647 h 41"/>
              <a:gd name="T24" fmla="*/ 2147483647 w 23"/>
              <a:gd name="T25" fmla="*/ 2147483647 h 41"/>
              <a:gd name="T26" fmla="*/ 2147483647 w 23"/>
              <a:gd name="T27" fmla="*/ 2147483647 h 41"/>
              <a:gd name="T28" fmla="*/ 2147483647 w 23"/>
              <a:gd name="T29" fmla="*/ 2147483647 h 41"/>
              <a:gd name="T30" fmla="*/ 2147483647 w 23"/>
              <a:gd name="T31" fmla="*/ 2147483647 h 4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
              <a:gd name="T49" fmla="*/ 0 h 41"/>
              <a:gd name="T50" fmla="*/ 23 w 23"/>
              <a:gd name="T51" fmla="*/ 41 h 4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 h="41">
                <a:moveTo>
                  <a:pt x="10" y="41"/>
                </a:moveTo>
                <a:lnTo>
                  <a:pt x="6" y="41"/>
                </a:lnTo>
                <a:lnTo>
                  <a:pt x="0" y="41"/>
                </a:lnTo>
                <a:lnTo>
                  <a:pt x="6" y="39"/>
                </a:lnTo>
                <a:lnTo>
                  <a:pt x="12" y="35"/>
                </a:lnTo>
                <a:lnTo>
                  <a:pt x="15" y="28"/>
                </a:lnTo>
                <a:lnTo>
                  <a:pt x="17" y="21"/>
                </a:lnTo>
                <a:lnTo>
                  <a:pt x="20" y="14"/>
                </a:lnTo>
                <a:lnTo>
                  <a:pt x="21" y="7"/>
                </a:lnTo>
                <a:lnTo>
                  <a:pt x="23" y="0"/>
                </a:lnTo>
                <a:lnTo>
                  <a:pt x="22" y="7"/>
                </a:lnTo>
                <a:lnTo>
                  <a:pt x="21" y="14"/>
                </a:lnTo>
                <a:lnTo>
                  <a:pt x="19" y="21"/>
                </a:lnTo>
                <a:lnTo>
                  <a:pt x="16" y="28"/>
                </a:lnTo>
                <a:lnTo>
                  <a:pt x="14" y="35"/>
                </a:lnTo>
                <a:lnTo>
                  <a:pt x="10" y="4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3" name="Freeform 777"/>
          <p:cNvSpPr>
            <a:spLocks/>
          </p:cNvSpPr>
          <p:nvPr/>
        </p:nvSpPr>
        <p:spPr bwMode="auto">
          <a:xfrm>
            <a:off x="2232025" y="3248025"/>
            <a:ext cx="6350" cy="6350"/>
          </a:xfrm>
          <a:custGeom>
            <a:avLst/>
            <a:gdLst>
              <a:gd name="T0" fmla="*/ 2147483647 w 12"/>
              <a:gd name="T1" fmla="*/ 2147483647 h 12"/>
              <a:gd name="T2" fmla="*/ 2147483647 w 12"/>
              <a:gd name="T3" fmla="*/ 2147483647 h 12"/>
              <a:gd name="T4" fmla="*/ 0 w 12"/>
              <a:gd name="T5" fmla="*/ 2147483647 h 12"/>
              <a:gd name="T6" fmla="*/ 2147483647 w 12"/>
              <a:gd name="T7" fmla="*/ 2147483647 h 12"/>
              <a:gd name="T8" fmla="*/ 2147483647 w 12"/>
              <a:gd name="T9" fmla="*/ 0 h 12"/>
              <a:gd name="T10" fmla="*/ 2147483647 w 12"/>
              <a:gd name="T11" fmla="*/ 2147483647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12" y="2"/>
                </a:moveTo>
                <a:lnTo>
                  <a:pt x="7" y="8"/>
                </a:lnTo>
                <a:lnTo>
                  <a:pt x="0" y="12"/>
                </a:lnTo>
                <a:lnTo>
                  <a:pt x="5" y="5"/>
                </a:lnTo>
                <a:lnTo>
                  <a:pt x="11" y="0"/>
                </a:lnTo>
                <a:lnTo>
                  <a:pt x="12"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4" name="Freeform 778"/>
          <p:cNvSpPr>
            <a:spLocks/>
          </p:cNvSpPr>
          <p:nvPr/>
        </p:nvSpPr>
        <p:spPr bwMode="auto">
          <a:xfrm>
            <a:off x="2238375" y="3230563"/>
            <a:ext cx="63500" cy="20637"/>
          </a:xfrm>
          <a:custGeom>
            <a:avLst/>
            <a:gdLst>
              <a:gd name="T0" fmla="*/ 2147483647 w 134"/>
              <a:gd name="T1" fmla="*/ 2147483647 h 46"/>
              <a:gd name="T2" fmla="*/ 2147483647 w 134"/>
              <a:gd name="T3" fmla="*/ 2147483647 h 46"/>
              <a:gd name="T4" fmla="*/ 2147483647 w 134"/>
              <a:gd name="T5" fmla="*/ 2147483647 h 46"/>
              <a:gd name="T6" fmla="*/ 2147483647 w 134"/>
              <a:gd name="T7" fmla="*/ 2147483647 h 46"/>
              <a:gd name="T8" fmla="*/ 2147483647 w 134"/>
              <a:gd name="T9" fmla="*/ 2147483647 h 46"/>
              <a:gd name="T10" fmla="*/ 2147483647 w 134"/>
              <a:gd name="T11" fmla="*/ 2147483647 h 46"/>
              <a:gd name="T12" fmla="*/ 2147483647 w 134"/>
              <a:gd name="T13" fmla="*/ 2147483647 h 46"/>
              <a:gd name="T14" fmla="*/ 2147483647 w 134"/>
              <a:gd name="T15" fmla="*/ 2147483647 h 46"/>
              <a:gd name="T16" fmla="*/ 0 w 134"/>
              <a:gd name="T17" fmla="*/ 2147483647 h 46"/>
              <a:gd name="T18" fmla="*/ 2147483647 w 134"/>
              <a:gd name="T19" fmla="*/ 2147483647 h 46"/>
              <a:gd name="T20" fmla="*/ 2147483647 w 134"/>
              <a:gd name="T21" fmla="*/ 2147483647 h 46"/>
              <a:gd name="T22" fmla="*/ 2147483647 w 134"/>
              <a:gd name="T23" fmla="*/ 2147483647 h 46"/>
              <a:gd name="T24" fmla="*/ 2147483647 w 134"/>
              <a:gd name="T25" fmla="*/ 2147483647 h 46"/>
              <a:gd name="T26" fmla="*/ 2147483647 w 134"/>
              <a:gd name="T27" fmla="*/ 2147483647 h 46"/>
              <a:gd name="T28" fmla="*/ 2147483647 w 134"/>
              <a:gd name="T29" fmla="*/ 2147483647 h 46"/>
              <a:gd name="T30" fmla="*/ 2147483647 w 134"/>
              <a:gd name="T31" fmla="*/ 2147483647 h 46"/>
              <a:gd name="T32" fmla="*/ 2147483647 w 134"/>
              <a:gd name="T33" fmla="*/ 2147483647 h 46"/>
              <a:gd name="T34" fmla="*/ 2147483647 w 134"/>
              <a:gd name="T35" fmla="*/ 2147483647 h 46"/>
              <a:gd name="T36" fmla="*/ 2147483647 w 134"/>
              <a:gd name="T37" fmla="*/ 2147483647 h 46"/>
              <a:gd name="T38" fmla="*/ 2147483647 w 134"/>
              <a:gd name="T39" fmla="*/ 2147483647 h 46"/>
              <a:gd name="T40" fmla="*/ 2147483647 w 134"/>
              <a:gd name="T41" fmla="*/ 2147483647 h 46"/>
              <a:gd name="T42" fmla="*/ 2147483647 w 134"/>
              <a:gd name="T43" fmla="*/ 2147483647 h 46"/>
              <a:gd name="T44" fmla="*/ 2147483647 w 134"/>
              <a:gd name="T45" fmla="*/ 2147483647 h 46"/>
              <a:gd name="T46" fmla="*/ 2147483647 w 134"/>
              <a:gd name="T47" fmla="*/ 2147483647 h 46"/>
              <a:gd name="T48" fmla="*/ 2147483647 w 134"/>
              <a:gd name="T49" fmla="*/ 2147483647 h 46"/>
              <a:gd name="T50" fmla="*/ 2147483647 w 134"/>
              <a:gd name="T51" fmla="*/ 0 h 46"/>
              <a:gd name="T52" fmla="*/ 2147483647 w 134"/>
              <a:gd name="T53" fmla="*/ 2147483647 h 46"/>
              <a:gd name="T54" fmla="*/ 2147483647 w 134"/>
              <a:gd name="T55" fmla="*/ 2147483647 h 46"/>
              <a:gd name="T56" fmla="*/ 2147483647 w 134"/>
              <a:gd name="T57" fmla="*/ 2147483647 h 46"/>
              <a:gd name="T58" fmla="*/ 2147483647 w 134"/>
              <a:gd name="T59" fmla="*/ 2147483647 h 46"/>
              <a:gd name="T60" fmla="*/ 2147483647 w 134"/>
              <a:gd name="T61" fmla="*/ 2147483647 h 46"/>
              <a:gd name="T62" fmla="*/ 2147483647 w 134"/>
              <a:gd name="T63" fmla="*/ 2147483647 h 46"/>
              <a:gd name="T64" fmla="*/ 2147483647 w 134"/>
              <a:gd name="T65" fmla="*/ 2147483647 h 46"/>
              <a:gd name="T66" fmla="*/ 2147483647 w 134"/>
              <a:gd name="T67" fmla="*/ 2147483647 h 46"/>
              <a:gd name="T68" fmla="*/ 2147483647 w 134"/>
              <a:gd name="T69" fmla="*/ 2147483647 h 46"/>
              <a:gd name="T70" fmla="*/ 2147483647 w 134"/>
              <a:gd name="T71" fmla="*/ 2147483647 h 46"/>
              <a:gd name="T72" fmla="*/ 2147483647 w 134"/>
              <a:gd name="T73" fmla="*/ 2147483647 h 46"/>
              <a:gd name="T74" fmla="*/ 2147483647 w 134"/>
              <a:gd name="T75" fmla="*/ 2147483647 h 46"/>
              <a:gd name="T76" fmla="*/ 2147483647 w 134"/>
              <a:gd name="T77" fmla="*/ 2147483647 h 46"/>
              <a:gd name="T78" fmla="*/ 2147483647 w 134"/>
              <a:gd name="T79" fmla="*/ 2147483647 h 46"/>
              <a:gd name="T80" fmla="*/ 2147483647 w 134"/>
              <a:gd name="T81" fmla="*/ 2147483647 h 46"/>
              <a:gd name="T82" fmla="*/ 2147483647 w 134"/>
              <a:gd name="T83" fmla="*/ 2147483647 h 46"/>
              <a:gd name="T84" fmla="*/ 2147483647 w 134"/>
              <a:gd name="T85" fmla="*/ 2147483647 h 46"/>
              <a:gd name="T86" fmla="*/ 2147483647 w 134"/>
              <a:gd name="T87" fmla="*/ 2147483647 h 46"/>
              <a:gd name="T88" fmla="*/ 2147483647 w 134"/>
              <a:gd name="T89" fmla="*/ 2147483647 h 46"/>
              <a:gd name="T90" fmla="*/ 2147483647 w 134"/>
              <a:gd name="T91" fmla="*/ 2147483647 h 46"/>
              <a:gd name="T92" fmla="*/ 2147483647 w 134"/>
              <a:gd name="T93" fmla="*/ 2147483647 h 46"/>
              <a:gd name="T94" fmla="*/ 2147483647 w 134"/>
              <a:gd name="T95" fmla="*/ 2147483647 h 46"/>
              <a:gd name="T96" fmla="*/ 2147483647 w 134"/>
              <a:gd name="T97" fmla="*/ 2147483647 h 46"/>
              <a:gd name="T98" fmla="*/ 2147483647 w 134"/>
              <a:gd name="T99" fmla="*/ 2147483647 h 46"/>
              <a:gd name="T100" fmla="*/ 2147483647 w 134"/>
              <a:gd name="T101" fmla="*/ 2147483647 h 46"/>
              <a:gd name="T102" fmla="*/ 2147483647 w 134"/>
              <a:gd name="T103" fmla="*/ 2147483647 h 46"/>
              <a:gd name="T104" fmla="*/ 2147483647 w 134"/>
              <a:gd name="T105" fmla="*/ 2147483647 h 4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4"/>
              <a:gd name="T160" fmla="*/ 0 h 46"/>
              <a:gd name="T161" fmla="*/ 134 w 134"/>
              <a:gd name="T162" fmla="*/ 46 h 4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4" h="46">
                <a:moveTo>
                  <a:pt x="37" y="38"/>
                </a:moveTo>
                <a:lnTo>
                  <a:pt x="19" y="43"/>
                </a:lnTo>
                <a:lnTo>
                  <a:pt x="25" y="43"/>
                </a:lnTo>
                <a:lnTo>
                  <a:pt x="19" y="44"/>
                </a:lnTo>
                <a:lnTo>
                  <a:pt x="12" y="44"/>
                </a:lnTo>
                <a:lnTo>
                  <a:pt x="6" y="46"/>
                </a:lnTo>
                <a:lnTo>
                  <a:pt x="11" y="44"/>
                </a:lnTo>
                <a:lnTo>
                  <a:pt x="6" y="44"/>
                </a:lnTo>
                <a:lnTo>
                  <a:pt x="0" y="42"/>
                </a:lnTo>
                <a:lnTo>
                  <a:pt x="5" y="35"/>
                </a:lnTo>
                <a:lnTo>
                  <a:pt x="10" y="29"/>
                </a:lnTo>
                <a:lnTo>
                  <a:pt x="17" y="28"/>
                </a:lnTo>
                <a:lnTo>
                  <a:pt x="23" y="28"/>
                </a:lnTo>
                <a:lnTo>
                  <a:pt x="29" y="21"/>
                </a:lnTo>
                <a:lnTo>
                  <a:pt x="36" y="19"/>
                </a:lnTo>
                <a:lnTo>
                  <a:pt x="41" y="17"/>
                </a:lnTo>
                <a:lnTo>
                  <a:pt x="49" y="18"/>
                </a:lnTo>
                <a:lnTo>
                  <a:pt x="54" y="20"/>
                </a:lnTo>
                <a:lnTo>
                  <a:pt x="60" y="16"/>
                </a:lnTo>
                <a:lnTo>
                  <a:pt x="80" y="16"/>
                </a:lnTo>
                <a:lnTo>
                  <a:pt x="85" y="14"/>
                </a:lnTo>
                <a:lnTo>
                  <a:pt x="92" y="13"/>
                </a:lnTo>
                <a:lnTo>
                  <a:pt x="97" y="9"/>
                </a:lnTo>
                <a:lnTo>
                  <a:pt x="103" y="5"/>
                </a:lnTo>
                <a:lnTo>
                  <a:pt x="111" y="2"/>
                </a:lnTo>
                <a:lnTo>
                  <a:pt x="116" y="0"/>
                </a:lnTo>
                <a:lnTo>
                  <a:pt x="111" y="4"/>
                </a:lnTo>
                <a:lnTo>
                  <a:pt x="103" y="10"/>
                </a:lnTo>
                <a:lnTo>
                  <a:pt x="97" y="13"/>
                </a:lnTo>
                <a:lnTo>
                  <a:pt x="91" y="18"/>
                </a:lnTo>
                <a:lnTo>
                  <a:pt x="97" y="20"/>
                </a:lnTo>
                <a:lnTo>
                  <a:pt x="103" y="14"/>
                </a:lnTo>
                <a:lnTo>
                  <a:pt x="110" y="10"/>
                </a:lnTo>
                <a:lnTo>
                  <a:pt x="116" y="10"/>
                </a:lnTo>
                <a:lnTo>
                  <a:pt x="122" y="12"/>
                </a:lnTo>
                <a:lnTo>
                  <a:pt x="128" y="9"/>
                </a:lnTo>
                <a:lnTo>
                  <a:pt x="134" y="6"/>
                </a:lnTo>
                <a:lnTo>
                  <a:pt x="128" y="11"/>
                </a:lnTo>
                <a:lnTo>
                  <a:pt x="122" y="13"/>
                </a:lnTo>
                <a:lnTo>
                  <a:pt x="116" y="16"/>
                </a:lnTo>
                <a:lnTo>
                  <a:pt x="110" y="19"/>
                </a:lnTo>
                <a:lnTo>
                  <a:pt x="103" y="21"/>
                </a:lnTo>
                <a:lnTo>
                  <a:pt x="97" y="25"/>
                </a:lnTo>
                <a:lnTo>
                  <a:pt x="91" y="26"/>
                </a:lnTo>
                <a:lnTo>
                  <a:pt x="85" y="28"/>
                </a:lnTo>
                <a:lnTo>
                  <a:pt x="79" y="29"/>
                </a:lnTo>
                <a:lnTo>
                  <a:pt x="72" y="32"/>
                </a:lnTo>
                <a:lnTo>
                  <a:pt x="66" y="33"/>
                </a:lnTo>
                <a:lnTo>
                  <a:pt x="60" y="34"/>
                </a:lnTo>
                <a:lnTo>
                  <a:pt x="54" y="34"/>
                </a:lnTo>
                <a:lnTo>
                  <a:pt x="49" y="35"/>
                </a:lnTo>
                <a:lnTo>
                  <a:pt x="41" y="37"/>
                </a:lnTo>
                <a:lnTo>
                  <a:pt x="37" y="3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5" name="Freeform 779"/>
          <p:cNvSpPr>
            <a:spLocks/>
          </p:cNvSpPr>
          <p:nvPr/>
        </p:nvSpPr>
        <p:spPr bwMode="auto">
          <a:xfrm>
            <a:off x="3770313" y="4017963"/>
            <a:ext cx="1587" cy="11112"/>
          </a:xfrm>
          <a:custGeom>
            <a:avLst/>
            <a:gdLst>
              <a:gd name="T0" fmla="*/ 2147483647 w 8"/>
              <a:gd name="T1" fmla="*/ 2147483647 h 21"/>
              <a:gd name="T2" fmla="*/ 2147483647 w 8"/>
              <a:gd name="T3" fmla="*/ 2147483647 h 21"/>
              <a:gd name="T4" fmla="*/ 2147483647 w 8"/>
              <a:gd name="T5" fmla="*/ 2147483647 h 21"/>
              <a:gd name="T6" fmla="*/ 2147483647 w 8"/>
              <a:gd name="T7" fmla="*/ 0 h 21"/>
              <a:gd name="T8" fmla="*/ 2147483647 w 8"/>
              <a:gd name="T9" fmla="*/ 2147483647 h 21"/>
              <a:gd name="T10" fmla="*/ 0 w 8"/>
              <a:gd name="T11" fmla="*/ 2147483647 h 21"/>
              <a:gd name="T12" fmla="*/ 2147483647 w 8"/>
              <a:gd name="T13" fmla="*/ 2147483647 h 21"/>
              <a:gd name="T14" fmla="*/ 0 60000 65536"/>
              <a:gd name="T15" fmla="*/ 0 60000 65536"/>
              <a:gd name="T16" fmla="*/ 0 60000 65536"/>
              <a:gd name="T17" fmla="*/ 0 60000 65536"/>
              <a:gd name="T18" fmla="*/ 0 60000 65536"/>
              <a:gd name="T19" fmla="*/ 0 60000 65536"/>
              <a:gd name="T20" fmla="*/ 0 60000 65536"/>
              <a:gd name="T21" fmla="*/ 0 w 8"/>
              <a:gd name="T22" fmla="*/ 0 h 21"/>
              <a:gd name="T23" fmla="*/ 8 w 8"/>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1">
                <a:moveTo>
                  <a:pt x="2" y="21"/>
                </a:moveTo>
                <a:lnTo>
                  <a:pt x="6" y="14"/>
                </a:lnTo>
                <a:lnTo>
                  <a:pt x="7" y="7"/>
                </a:lnTo>
                <a:lnTo>
                  <a:pt x="8" y="0"/>
                </a:lnTo>
                <a:lnTo>
                  <a:pt x="2" y="7"/>
                </a:lnTo>
                <a:lnTo>
                  <a:pt x="0" y="14"/>
                </a:lnTo>
                <a:lnTo>
                  <a:pt x="2" y="2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6" name="Freeform 780"/>
          <p:cNvSpPr>
            <a:spLocks/>
          </p:cNvSpPr>
          <p:nvPr/>
        </p:nvSpPr>
        <p:spPr bwMode="auto">
          <a:xfrm>
            <a:off x="4595813" y="5370513"/>
            <a:ext cx="3175" cy="9525"/>
          </a:xfrm>
          <a:custGeom>
            <a:avLst/>
            <a:gdLst>
              <a:gd name="T0" fmla="*/ 2147483647 w 6"/>
              <a:gd name="T1" fmla="*/ 2147483647 h 20"/>
              <a:gd name="T2" fmla="*/ 2147483647 w 6"/>
              <a:gd name="T3" fmla="*/ 2147483647 h 20"/>
              <a:gd name="T4" fmla="*/ 2147483647 w 6"/>
              <a:gd name="T5" fmla="*/ 2147483647 h 20"/>
              <a:gd name="T6" fmla="*/ 0 w 6"/>
              <a:gd name="T7" fmla="*/ 0 h 20"/>
              <a:gd name="T8" fmla="*/ 2147483647 w 6"/>
              <a:gd name="T9" fmla="*/ 2147483647 h 20"/>
              <a:gd name="T10" fmla="*/ 2147483647 w 6"/>
              <a:gd name="T11" fmla="*/ 2147483647 h 20"/>
              <a:gd name="T12" fmla="*/ 2147483647 w 6"/>
              <a:gd name="T13" fmla="*/ 2147483647 h 20"/>
              <a:gd name="T14" fmla="*/ 0 60000 65536"/>
              <a:gd name="T15" fmla="*/ 0 60000 65536"/>
              <a:gd name="T16" fmla="*/ 0 60000 65536"/>
              <a:gd name="T17" fmla="*/ 0 60000 65536"/>
              <a:gd name="T18" fmla="*/ 0 60000 65536"/>
              <a:gd name="T19" fmla="*/ 0 60000 65536"/>
              <a:gd name="T20" fmla="*/ 0 60000 65536"/>
              <a:gd name="T21" fmla="*/ 0 w 6"/>
              <a:gd name="T22" fmla="*/ 0 h 20"/>
              <a:gd name="T23" fmla="*/ 6 w 6"/>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20">
                <a:moveTo>
                  <a:pt x="6" y="20"/>
                </a:moveTo>
                <a:lnTo>
                  <a:pt x="4" y="13"/>
                </a:lnTo>
                <a:lnTo>
                  <a:pt x="3" y="8"/>
                </a:lnTo>
                <a:lnTo>
                  <a:pt x="0" y="0"/>
                </a:lnTo>
                <a:lnTo>
                  <a:pt x="1" y="8"/>
                </a:lnTo>
                <a:lnTo>
                  <a:pt x="2" y="13"/>
                </a:lnTo>
                <a:lnTo>
                  <a:pt x="6" y="2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7" name="Freeform 781"/>
          <p:cNvSpPr>
            <a:spLocks/>
          </p:cNvSpPr>
          <p:nvPr/>
        </p:nvSpPr>
        <p:spPr bwMode="auto">
          <a:xfrm>
            <a:off x="3752850" y="3743325"/>
            <a:ext cx="363538" cy="466725"/>
          </a:xfrm>
          <a:custGeom>
            <a:avLst/>
            <a:gdLst>
              <a:gd name="T0" fmla="*/ 2147483647 w 768"/>
              <a:gd name="T1" fmla="*/ 2147483647 h 993"/>
              <a:gd name="T2" fmla="*/ 2147483647 w 768"/>
              <a:gd name="T3" fmla="*/ 2147483647 h 993"/>
              <a:gd name="T4" fmla="*/ 2147483647 w 768"/>
              <a:gd name="T5" fmla="*/ 2147483647 h 993"/>
              <a:gd name="T6" fmla="*/ 2147483647 w 768"/>
              <a:gd name="T7" fmla="*/ 2147483647 h 993"/>
              <a:gd name="T8" fmla="*/ 2147483647 w 768"/>
              <a:gd name="T9" fmla="*/ 2147483647 h 993"/>
              <a:gd name="T10" fmla="*/ 2147483647 w 768"/>
              <a:gd name="T11" fmla="*/ 2147483647 h 993"/>
              <a:gd name="T12" fmla="*/ 2147483647 w 768"/>
              <a:gd name="T13" fmla="*/ 2147483647 h 993"/>
              <a:gd name="T14" fmla="*/ 2147483647 w 768"/>
              <a:gd name="T15" fmla="*/ 2147483647 h 993"/>
              <a:gd name="T16" fmla="*/ 2147483647 w 768"/>
              <a:gd name="T17" fmla="*/ 2147483647 h 993"/>
              <a:gd name="T18" fmla="*/ 2147483647 w 768"/>
              <a:gd name="T19" fmla="*/ 2147483647 h 993"/>
              <a:gd name="T20" fmla="*/ 2147483647 w 768"/>
              <a:gd name="T21" fmla="*/ 2147483647 h 993"/>
              <a:gd name="T22" fmla="*/ 2147483647 w 768"/>
              <a:gd name="T23" fmla="*/ 2147483647 h 993"/>
              <a:gd name="T24" fmla="*/ 2147483647 w 768"/>
              <a:gd name="T25" fmla="*/ 2147483647 h 993"/>
              <a:gd name="T26" fmla="*/ 2147483647 w 768"/>
              <a:gd name="T27" fmla="*/ 2147483647 h 993"/>
              <a:gd name="T28" fmla="*/ 2147483647 w 768"/>
              <a:gd name="T29" fmla="*/ 2147483647 h 993"/>
              <a:gd name="T30" fmla="*/ 2147483647 w 768"/>
              <a:gd name="T31" fmla="*/ 2147483647 h 993"/>
              <a:gd name="T32" fmla="*/ 2147483647 w 768"/>
              <a:gd name="T33" fmla="*/ 2147483647 h 993"/>
              <a:gd name="T34" fmla="*/ 2147483647 w 768"/>
              <a:gd name="T35" fmla="*/ 2147483647 h 993"/>
              <a:gd name="T36" fmla="*/ 2147483647 w 768"/>
              <a:gd name="T37" fmla="*/ 2147483647 h 993"/>
              <a:gd name="T38" fmla="*/ 2147483647 w 768"/>
              <a:gd name="T39" fmla="*/ 2147483647 h 993"/>
              <a:gd name="T40" fmla="*/ 2147483647 w 768"/>
              <a:gd name="T41" fmla="*/ 2147483647 h 993"/>
              <a:gd name="T42" fmla="*/ 2147483647 w 768"/>
              <a:gd name="T43" fmla="*/ 2147483647 h 993"/>
              <a:gd name="T44" fmla="*/ 2147483647 w 768"/>
              <a:gd name="T45" fmla="*/ 2147483647 h 993"/>
              <a:gd name="T46" fmla="*/ 2147483647 w 768"/>
              <a:gd name="T47" fmla="*/ 2147483647 h 993"/>
              <a:gd name="T48" fmla="*/ 2147483647 w 768"/>
              <a:gd name="T49" fmla="*/ 2147483647 h 993"/>
              <a:gd name="T50" fmla="*/ 2147483647 w 768"/>
              <a:gd name="T51" fmla="*/ 2147483647 h 993"/>
              <a:gd name="T52" fmla="*/ 2147483647 w 768"/>
              <a:gd name="T53" fmla="*/ 2147483647 h 993"/>
              <a:gd name="T54" fmla="*/ 2147483647 w 768"/>
              <a:gd name="T55" fmla="*/ 2147483647 h 993"/>
              <a:gd name="T56" fmla="*/ 2147483647 w 768"/>
              <a:gd name="T57" fmla="*/ 2147483647 h 993"/>
              <a:gd name="T58" fmla="*/ 2147483647 w 768"/>
              <a:gd name="T59" fmla="*/ 2147483647 h 993"/>
              <a:gd name="T60" fmla="*/ 2147483647 w 768"/>
              <a:gd name="T61" fmla="*/ 2147483647 h 993"/>
              <a:gd name="T62" fmla="*/ 2147483647 w 768"/>
              <a:gd name="T63" fmla="*/ 2147483647 h 993"/>
              <a:gd name="T64" fmla="*/ 2147483647 w 768"/>
              <a:gd name="T65" fmla="*/ 2147483647 h 993"/>
              <a:gd name="T66" fmla="*/ 2147483647 w 768"/>
              <a:gd name="T67" fmla="*/ 2147483647 h 993"/>
              <a:gd name="T68" fmla="*/ 2147483647 w 768"/>
              <a:gd name="T69" fmla="*/ 2147483647 h 993"/>
              <a:gd name="T70" fmla="*/ 2147483647 w 768"/>
              <a:gd name="T71" fmla="*/ 2147483647 h 993"/>
              <a:gd name="T72" fmla="*/ 2147483647 w 768"/>
              <a:gd name="T73" fmla="*/ 2147483647 h 993"/>
              <a:gd name="T74" fmla="*/ 2147483647 w 768"/>
              <a:gd name="T75" fmla="*/ 2147483647 h 993"/>
              <a:gd name="T76" fmla="*/ 2147483647 w 768"/>
              <a:gd name="T77" fmla="*/ 2147483647 h 993"/>
              <a:gd name="T78" fmla="*/ 2147483647 w 768"/>
              <a:gd name="T79" fmla="*/ 2147483647 h 993"/>
              <a:gd name="T80" fmla="*/ 2147483647 w 768"/>
              <a:gd name="T81" fmla="*/ 2147483647 h 993"/>
              <a:gd name="T82" fmla="*/ 2147483647 w 768"/>
              <a:gd name="T83" fmla="*/ 2147483647 h 993"/>
              <a:gd name="T84" fmla="*/ 2147483647 w 768"/>
              <a:gd name="T85" fmla="*/ 2147483647 h 993"/>
              <a:gd name="T86" fmla="*/ 2147483647 w 768"/>
              <a:gd name="T87" fmla="*/ 2147483647 h 993"/>
              <a:gd name="T88" fmla="*/ 2147483647 w 768"/>
              <a:gd name="T89" fmla="*/ 2147483647 h 993"/>
              <a:gd name="T90" fmla="*/ 2147483647 w 768"/>
              <a:gd name="T91" fmla="*/ 2147483647 h 993"/>
              <a:gd name="T92" fmla="*/ 2147483647 w 768"/>
              <a:gd name="T93" fmla="*/ 2147483647 h 993"/>
              <a:gd name="T94" fmla="*/ 2147483647 w 768"/>
              <a:gd name="T95" fmla="*/ 2147483647 h 993"/>
              <a:gd name="T96" fmla="*/ 2147483647 w 768"/>
              <a:gd name="T97" fmla="*/ 2147483647 h 993"/>
              <a:gd name="T98" fmla="*/ 2147483647 w 768"/>
              <a:gd name="T99" fmla="*/ 2147483647 h 993"/>
              <a:gd name="T100" fmla="*/ 2147483647 w 768"/>
              <a:gd name="T101" fmla="*/ 2147483647 h 993"/>
              <a:gd name="T102" fmla="*/ 2147483647 w 768"/>
              <a:gd name="T103" fmla="*/ 2147483647 h 993"/>
              <a:gd name="T104" fmla="*/ 2147483647 w 768"/>
              <a:gd name="T105" fmla="*/ 2147483647 h 993"/>
              <a:gd name="T106" fmla="*/ 2147483647 w 768"/>
              <a:gd name="T107" fmla="*/ 2147483647 h 993"/>
              <a:gd name="T108" fmla="*/ 2147483647 w 768"/>
              <a:gd name="T109" fmla="*/ 2147483647 h 993"/>
              <a:gd name="T110" fmla="*/ 2147483647 w 768"/>
              <a:gd name="T111" fmla="*/ 2147483647 h 99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68"/>
              <a:gd name="T169" fmla="*/ 0 h 993"/>
              <a:gd name="T170" fmla="*/ 768 w 768"/>
              <a:gd name="T171" fmla="*/ 993 h 99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68" h="993">
                <a:moveTo>
                  <a:pt x="1" y="515"/>
                </a:moveTo>
                <a:lnTo>
                  <a:pt x="0" y="509"/>
                </a:lnTo>
                <a:lnTo>
                  <a:pt x="0" y="503"/>
                </a:lnTo>
                <a:lnTo>
                  <a:pt x="2" y="496"/>
                </a:lnTo>
                <a:lnTo>
                  <a:pt x="4" y="489"/>
                </a:lnTo>
                <a:lnTo>
                  <a:pt x="6" y="481"/>
                </a:lnTo>
                <a:lnTo>
                  <a:pt x="7" y="475"/>
                </a:lnTo>
                <a:lnTo>
                  <a:pt x="14" y="471"/>
                </a:lnTo>
                <a:lnTo>
                  <a:pt x="254" y="471"/>
                </a:lnTo>
                <a:lnTo>
                  <a:pt x="254" y="456"/>
                </a:lnTo>
                <a:lnTo>
                  <a:pt x="253" y="449"/>
                </a:lnTo>
                <a:lnTo>
                  <a:pt x="253" y="428"/>
                </a:lnTo>
                <a:lnTo>
                  <a:pt x="253" y="423"/>
                </a:lnTo>
                <a:lnTo>
                  <a:pt x="253" y="395"/>
                </a:lnTo>
                <a:lnTo>
                  <a:pt x="252" y="388"/>
                </a:lnTo>
                <a:lnTo>
                  <a:pt x="252" y="382"/>
                </a:lnTo>
                <a:lnTo>
                  <a:pt x="252" y="375"/>
                </a:lnTo>
                <a:lnTo>
                  <a:pt x="250" y="368"/>
                </a:lnTo>
                <a:lnTo>
                  <a:pt x="249" y="361"/>
                </a:lnTo>
                <a:lnTo>
                  <a:pt x="250" y="354"/>
                </a:lnTo>
                <a:lnTo>
                  <a:pt x="252" y="347"/>
                </a:lnTo>
                <a:lnTo>
                  <a:pt x="256" y="340"/>
                </a:lnTo>
                <a:lnTo>
                  <a:pt x="263" y="334"/>
                </a:lnTo>
                <a:lnTo>
                  <a:pt x="269" y="328"/>
                </a:lnTo>
                <a:lnTo>
                  <a:pt x="276" y="323"/>
                </a:lnTo>
                <a:lnTo>
                  <a:pt x="284" y="318"/>
                </a:lnTo>
                <a:lnTo>
                  <a:pt x="284" y="317"/>
                </a:lnTo>
                <a:lnTo>
                  <a:pt x="290" y="315"/>
                </a:lnTo>
                <a:lnTo>
                  <a:pt x="297" y="314"/>
                </a:lnTo>
                <a:lnTo>
                  <a:pt x="304" y="311"/>
                </a:lnTo>
                <a:lnTo>
                  <a:pt x="311" y="307"/>
                </a:lnTo>
                <a:lnTo>
                  <a:pt x="318" y="304"/>
                </a:lnTo>
                <a:lnTo>
                  <a:pt x="321" y="303"/>
                </a:lnTo>
                <a:lnTo>
                  <a:pt x="322" y="294"/>
                </a:lnTo>
                <a:lnTo>
                  <a:pt x="322" y="283"/>
                </a:lnTo>
                <a:lnTo>
                  <a:pt x="322" y="274"/>
                </a:lnTo>
                <a:lnTo>
                  <a:pt x="322" y="267"/>
                </a:lnTo>
                <a:lnTo>
                  <a:pt x="323" y="259"/>
                </a:lnTo>
                <a:lnTo>
                  <a:pt x="323" y="249"/>
                </a:lnTo>
                <a:lnTo>
                  <a:pt x="323" y="234"/>
                </a:lnTo>
                <a:lnTo>
                  <a:pt x="324" y="225"/>
                </a:lnTo>
                <a:lnTo>
                  <a:pt x="324" y="210"/>
                </a:lnTo>
                <a:lnTo>
                  <a:pt x="324" y="203"/>
                </a:lnTo>
                <a:lnTo>
                  <a:pt x="324" y="197"/>
                </a:lnTo>
                <a:lnTo>
                  <a:pt x="325" y="189"/>
                </a:lnTo>
                <a:lnTo>
                  <a:pt x="325" y="181"/>
                </a:lnTo>
                <a:lnTo>
                  <a:pt x="326" y="167"/>
                </a:lnTo>
                <a:lnTo>
                  <a:pt x="326" y="157"/>
                </a:lnTo>
                <a:lnTo>
                  <a:pt x="326" y="148"/>
                </a:lnTo>
                <a:lnTo>
                  <a:pt x="327" y="138"/>
                </a:lnTo>
                <a:lnTo>
                  <a:pt x="327" y="122"/>
                </a:lnTo>
                <a:lnTo>
                  <a:pt x="327" y="121"/>
                </a:lnTo>
                <a:lnTo>
                  <a:pt x="328" y="113"/>
                </a:lnTo>
                <a:lnTo>
                  <a:pt x="329" y="102"/>
                </a:lnTo>
                <a:lnTo>
                  <a:pt x="533" y="102"/>
                </a:lnTo>
                <a:lnTo>
                  <a:pt x="533" y="94"/>
                </a:lnTo>
                <a:lnTo>
                  <a:pt x="534" y="86"/>
                </a:lnTo>
                <a:lnTo>
                  <a:pt x="534" y="78"/>
                </a:lnTo>
                <a:lnTo>
                  <a:pt x="534" y="70"/>
                </a:lnTo>
                <a:lnTo>
                  <a:pt x="534" y="63"/>
                </a:lnTo>
                <a:lnTo>
                  <a:pt x="535" y="55"/>
                </a:lnTo>
                <a:lnTo>
                  <a:pt x="535" y="47"/>
                </a:lnTo>
                <a:lnTo>
                  <a:pt x="535" y="39"/>
                </a:lnTo>
                <a:lnTo>
                  <a:pt x="535" y="31"/>
                </a:lnTo>
                <a:lnTo>
                  <a:pt x="536" y="23"/>
                </a:lnTo>
                <a:lnTo>
                  <a:pt x="536" y="15"/>
                </a:lnTo>
                <a:lnTo>
                  <a:pt x="536" y="7"/>
                </a:lnTo>
                <a:lnTo>
                  <a:pt x="536" y="0"/>
                </a:lnTo>
                <a:lnTo>
                  <a:pt x="543" y="5"/>
                </a:lnTo>
                <a:lnTo>
                  <a:pt x="551" y="9"/>
                </a:lnTo>
                <a:lnTo>
                  <a:pt x="557" y="15"/>
                </a:lnTo>
                <a:lnTo>
                  <a:pt x="563" y="20"/>
                </a:lnTo>
                <a:lnTo>
                  <a:pt x="570" y="25"/>
                </a:lnTo>
                <a:lnTo>
                  <a:pt x="576" y="30"/>
                </a:lnTo>
                <a:lnTo>
                  <a:pt x="590" y="40"/>
                </a:lnTo>
                <a:lnTo>
                  <a:pt x="596" y="45"/>
                </a:lnTo>
                <a:lnTo>
                  <a:pt x="602" y="51"/>
                </a:lnTo>
                <a:lnTo>
                  <a:pt x="609" y="55"/>
                </a:lnTo>
                <a:lnTo>
                  <a:pt x="622" y="65"/>
                </a:lnTo>
                <a:lnTo>
                  <a:pt x="628" y="70"/>
                </a:lnTo>
                <a:lnTo>
                  <a:pt x="635" y="74"/>
                </a:lnTo>
                <a:lnTo>
                  <a:pt x="642" y="80"/>
                </a:lnTo>
                <a:lnTo>
                  <a:pt x="648" y="85"/>
                </a:lnTo>
                <a:lnTo>
                  <a:pt x="654" y="90"/>
                </a:lnTo>
                <a:lnTo>
                  <a:pt x="660" y="95"/>
                </a:lnTo>
                <a:lnTo>
                  <a:pt x="668" y="100"/>
                </a:lnTo>
                <a:lnTo>
                  <a:pt x="674" y="105"/>
                </a:lnTo>
                <a:lnTo>
                  <a:pt x="680" y="111"/>
                </a:lnTo>
                <a:lnTo>
                  <a:pt x="687" y="116"/>
                </a:lnTo>
                <a:lnTo>
                  <a:pt x="692" y="120"/>
                </a:lnTo>
                <a:lnTo>
                  <a:pt x="712" y="136"/>
                </a:lnTo>
                <a:lnTo>
                  <a:pt x="717" y="140"/>
                </a:lnTo>
                <a:lnTo>
                  <a:pt x="731" y="151"/>
                </a:lnTo>
                <a:lnTo>
                  <a:pt x="737" y="156"/>
                </a:lnTo>
                <a:lnTo>
                  <a:pt x="743" y="160"/>
                </a:lnTo>
                <a:lnTo>
                  <a:pt x="749" y="166"/>
                </a:lnTo>
                <a:lnTo>
                  <a:pt x="755" y="172"/>
                </a:lnTo>
                <a:lnTo>
                  <a:pt x="757" y="172"/>
                </a:lnTo>
                <a:lnTo>
                  <a:pt x="763" y="177"/>
                </a:lnTo>
                <a:lnTo>
                  <a:pt x="768" y="181"/>
                </a:lnTo>
                <a:lnTo>
                  <a:pt x="659" y="181"/>
                </a:lnTo>
                <a:lnTo>
                  <a:pt x="659" y="189"/>
                </a:lnTo>
                <a:lnTo>
                  <a:pt x="660" y="194"/>
                </a:lnTo>
                <a:lnTo>
                  <a:pt x="660" y="202"/>
                </a:lnTo>
                <a:lnTo>
                  <a:pt x="660" y="208"/>
                </a:lnTo>
                <a:lnTo>
                  <a:pt x="661" y="216"/>
                </a:lnTo>
                <a:lnTo>
                  <a:pt x="661" y="222"/>
                </a:lnTo>
                <a:lnTo>
                  <a:pt x="662" y="230"/>
                </a:lnTo>
                <a:lnTo>
                  <a:pt x="663" y="237"/>
                </a:lnTo>
                <a:lnTo>
                  <a:pt x="663" y="238"/>
                </a:lnTo>
                <a:lnTo>
                  <a:pt x="663" y="246"/>
                </a:lnTo>
                <a:lnTo>
                  <a:pt x="664" y="253"/>
                </a:lnTo>
                <a:lnTo>
                  <a:pt x="664" y="259"/>
                </a:lnTo>
                <a:lnTo>
                  <a:pt x="664" y="267"/>
                </a:lnTo>
                <a:lnTo>
                  <a:pt x="664" y="270"/>
                </a:lnTo>
                <a:lnTo>
                  <a:pt x="665" y="277"/>
                </a:lnTo>
                <a:lnTo>
                  <a:pt x="667" y="282"/>
                </a:lnTo>
                <a:lnTo>
                  <a:pt x="667" y="290"/>
                </a:lnTo>
                <a:lnTo>
                  <a:pt x="668" y="297"/>
                </a:lnTo>
                <a:lnTo>
                  <a:pt x="668" y="304"/>
                </a:lnTo>
                <a:lnTo>
                  <a:pt x="668" y="311"/>
                </a:lnTo>
                <a:lnTo>
                  <a:pt x="669" y="318"/>
                </a:lnTo>
                <a:lnTo>
                  <a:pt x="669" y="324"/>
                </a:lnTo>
                <a:lnTo>
                  <a:pt x="669" y="328"/>
                </a:lnTo>
                <a:lnTo>
                  <a:pt x="670" y="334"/>
                </a:lnTo>
                <a:lnTo>
                  <a:pt x="671" y="340"/>
                </a:lnTo>
                <a:lnTo>
                  <a:pt x="671" y="345"/>
                </a:lnTo>
                <a:lnTo>
                  <a:pt x="671" y="352"/>
                </a:lnTo>
                <a:lnTo>
                  <a:pt x="672" y="359"/>
                </a:lnTo>
                <a:lnTo>
                  <a:pt x="672" y="364"/>
                </a:lnTo>
                <a:lnTo>
                  <a:pt x="672" y="372"/>
                </a:lnTo>
                <a:lnTo>
                  <a:pt x="673" y="385"/>
                </a:lnTo>
                <a:lnTo>
                  <a:pt x="673" y="392"/>
                </a:lnTo>
                <a:lnTo>
                  <a:pt x="674" y="399"/>
                </a:lnTo>
                <a:lnTo>
                  <a:pt x="675" y="406"/>
                </a:lnTo>
                <a:lnTo>
                  <a:pt x="675" y="412"/>
                </a:lnTo>
                <a:lnTo>
                  <a:pt x="675" y="419"/>
                </a:lnTo>
                <a:lnTo>
                  <a:pt x="676" y="425"/>
                </a:lnTo>
                <a:lnTo>
                  <a:pt x="676" y="433"/>
                </a:lnTo>
                <a:lnTo>
                  <a:pt x="677" y="440"/>
                </a:lnTo>
                <a:lnTo>
                  <a:pt x="677" y="446"/>
                </a:lnTo>
                <a:lnTo>
                  <a:pt x="677" y="452"/>
                </a:lnTo>
                <a:lnTo>
                  <a:pt x="678" y="459"/>
                </a:lnTo>
                <a:lnTo>
                  <a:pt x="679" y="466"/>
                </a:lnTo>
                <a:lnTo>
                  <a:pt x="679" y="473"/>
                </a:lnTo>
                <a:lnTo>
                  <a:pt x="679" y="480"/>
                </a:lnTo>
                <a:lnTo>
                  <a:pt x="680" y="487"/>
                </a:lnTo>
                <a:lnTo>
                  <a:pt x="680" y="493"/>
                </a:lnTo>
                <a:lnTo>
                  <a:pt x="681" y="501"/>
                </a:lnTo>
                <a:lnTo>
                  <a:pt x="681" y="507"/>
                </a:lnTo>
                <a:lnTo>
                  <a:pt x="681" y="514"/>
                </a:lnTo>
                <a:lnTo>
                  <a:pt x="682" y="521"/>
                </a:lnTo>
                <a:lnTo>
                  <a:pt x="683" y="528"/>
                </a:lnTo>
                <a:lnTo>
                  <a:pt x="683" y="535"/>
                </a:lnTo>
                <a:lnTo>
                  <a:pt x="683" y="541"/>
                </a:lnTo>
                <a:lnTo>
                  <a:pt x="684" y="548"/>
                </a:lnTo>
                <a:lnTo>
                  <a:pt x="684" y="555"/>
                </a:lnTo>
                <a:lnTo>
                  <a:pt x="685" y="562"/>
                </a:lnTo>
                <a:lnTo>
                  <a:pt x="685" y="569"/>
                </a:lnTo>
                <a:lnTo>
                  <a:pt x="685" y="576"/>
                </a:lnTo>
                <a:lnTo>
                  <a:pt x="686" y="580"/>
                </a:lnTo>
                <a:lnTo>
                  <a:pt x="687" y="587"/>
                </a:lnTo>
                <a:lnTo>
                  <a:pt x="687" y="593"/>
                </a:lnTo>
                <a:lnTo>
                  <a:pt x="687" y="601"/>
                </a:lnTo>
                <a:lnTo>
                  <a:pt x="688" y="606"/>
                </a:lnTo>
                <a:lnTo>
                  <a:pt x="688" y="613"/>
                </a:lnTo>
                <a:lnTo>
                  <a:pt x="688" y="621"/>
                </a:lnTo>
                <a:lnTo>
                  <a:pt x="689" y="627"/>
                </a:lnTo>
                <a:lnTo>
                  <a:pt x="690" y="634"/>
                </a:lnTo>
                <a:lnTo>
                  <a:pt x="690" y="641"/>
                </a:lnTo>
                <a:lnTo>
                  <a:pt x="690" y="648"/>
                </a:lnTo>
                <a:lnTo>
                  <a:pt x="691" y="654"/>
                </a:lnTo>
                <a:lnTo>
                  <a:pt x="691" y="661"/>
                </a:lnTo>
                <a:lnTo>
                  <a:pt x="692" y="668"/>
                </a:lnTo>
                <a:lnTo>
                  <a:pt x="692" y="675"/>
                </a:lnTo>
                <a:lnTo>
                  <a:pt x="692" y="682"/>
                </a:lnTo>
                <a:lnTo>
                  <a:pt x="693" y="689"/>
                </a:lnTo>
                <a:lnTo>
                  <a:pt x="694" y="696"/>
                </a:lnTo>
                <a:lnTo>
                  <a:pt x="694" y="701"/>
                </a:lnTo>
                <a:lnTo>
                  <a:pt x="694" y="708"/>
                </a:lnTo>
                <a:lnTo>
                  <a:pt x="695" y="715"/>
                </a:lnTo>
                <a:lnTo>
                  <a:pt x="695" y="722"/>
                </a:lnTo>
                <a:lnTo>
                  <a:pt x="695" y="729"/>
                </a:lnTo>
                <a:lnTo>
                  <a:pt x="697" y="737"/>
                </a:lnTo>
                <a:lnTo>
                  <a:pt x="697" y="743"/>
                </a:lnTo>
                <a:lnTo>
                  <a:pt x="698" y="750"/>
                </a:lnTo>
                <a:lnTo>
                  <a:pt x="699" y="757"/>
                </a:lnTo>
                <a:lnTo>
                  <a:pt x="699" y="764"/>
                </a:lnTo>
                <a:lnTo>
                  <a:pt x="699" y="771"/>
                </a:lnTo>
                <a:lnTo>
                  <a:pt x="700" y="778"/>
                </a:lnTo>
                <a:lnTo>
                  <a:pt x="700" y="783"/>
                </a:lnTo>
                <a:lnTo>
                  <a:pt x="700" y="791"/>
                </a:lnTo>
                <a:lnTo>
                  <a:pt x="701" y="797"/>
                </a:lnTo>
                <a:lnTo>
                  <a:pt x="702" y="804"/>
                </a:lnTo>
                <a:lnTo>
                  <a:pt x="702" y="812"/>
                </a:lnTo>
                <a:lnTo>
                  <a:pt x="703" y="818"/>
                </a:lnTo>
                <a:lnTo>
                  <a:pt x="703" y="825"/>
                </a:lnTo>
                <a:lnTo>
                  <a:pt x="703" y="831"/>
                </a:lnTo>
                <a:lnTo>
                  <a:pt x="704" y="838"/>
                </a:lnTo>
                <a:lnTo>
                  <a:pt x="704" y="845"/>
                </a:lnTo>
                <a:lnTo>
                  <a:pt x="704" y="852"/>
                </a:lnTo>
                <a:lnTo>
                  <a:pt x="711" y="858"/>
                </a:lnTo>
                <a:lnTo>
                  <a:pt x="717" y="863"/>
                </a:lnTo>
                <a:lnTo>
                  <a:pt x="720" y="870"/>
                </a:lnTo>
                <a:lnTo>
                  <a:pt x="719" y="877"/>
                </a:lnTo>
                <a:lnTo>
                  <a:pt x="718" y="885"/>
                </a:lnTo>
                <a:lnTo>
                  <a:pt x="716" y="891"/>
                </a:lnTo>
                <a:lnTo>
                  <a:pt x="715" y="898"/>
                </a:lnTo>
                <a:lnTo>
                  <a:pt x="714" y="904"/>
                </a:lnTo>
                <a:lnTo>
                  <a:pt x="713" y="911"/>
                </a:lnTo>
                <a:lnTo>
                  <a:pt x="712" y="918"/>
                </a:lnTo>
                <a:lnTo>
                  <a:pt x="711" y="925"/>
                </a:lnTo>
                <a:lnTo>
                  <a:pt x="710" y="932"/>
                </a:lnTo>
                <a:lnTo>
                  <a:pt x="691" y="932"/>
                </a:lnTo>
                <a:lnTo>
                  <a:pt x="685" y="931"/>
                </a:lnTo>
                <a:lnTo>
                  <a:pt x="665" y="931"/>
                </a:lnTo>
                <a:lnTo>
                  <a:pt x="659" y="932"/>
                </a:lnTo>
                <a:lnTo>
                  <a:pt x="657" y="931"/>
                </a:lnTo>
                <a:lnTo>
                  <a:pt x="568" y="931"/>
                </a:lnTo>
                <a:lnTo>
                  <a:pt x="562" y="932"/>
                </a:lnTo>
                <a:lnTo>
                  <a:pt x="476" y="932"/>
                </a:lnTo>
                <a:lnTo>
                  <a:pt x="469" y="928"/>
                </a:lnTo>
                <a:lnTo>
                  <a:pt x="465" y="920"/>
                </a:lnTo>
                <a:lnTo>
                  <a:pt x="464" y="923"/>
                </a:lnTo>
                <a:lnTo>
                  <a:pt x="464" y="930"/>
                </a:lnTo>
                <a:lnTo>
                  <a:pt x="459" y="936"/>
                </a:lnTo>
                <a:lnTo>
                  <a:pt x="445" y="938"/>
                </a:lnTo>
                <a:lnTo>
                  <a:pt x="445" y="939"/>
                </a:lnTo>
                <a:lnTo>
                  <a:pt x="440" y="942"/>
                </a:lnTo>
                <a:lnTo>
                  <a:pt x="434" y="940"/>
                </a:lnTo>
                <a:lnTo>
                  <a:pt x="424" y="942"/>
                </a:lnTo>
                <a:lnTo>
                  <a:pt x="418" y="940"/>
                </a:lnTo>
                <a:lnTo>
                  <a:pt x="412" y="938"/>
                </a:lnTo>
                <a:lnTo>
                  <a:pt x="406" y="936"/>
                </a:lnTo>
                <a:lnTo>
                  <a:pt x="393" y="936"/>
                </a:lnTo>
                <a:lnTo>
                  <a:pt x="392" y="938"/>
                </a:lnTo>
                <a:lnTo>
                  <a:pt x="386" y="938"/>
                </a:lnTo>
                <a:lnTo>
                  <a:pt x="383" y="936"/>
                </a:lnTo>
                <a:lnTo>
                  <a:pt x="382" y="943"/>
                </a:lnTo>
                <a:lnTo>
                  <a:pt x="376" y="949"/>
                </a:lnTo>
                <a:lnTo>
                  <a:pt x="373" y="956"/>
                </a:lnTo>
                <a:lnTo>
                  <a:pt x="371" y="963"/>
                </a:lnTo>
                <a:lnTo>
                  <a:pt x="370" y="960"/>
                </a:lnTo>
                <a:lnTo>
                  <a:pt x="365" y="953"/>
                </a:lnTo>
                <a:lnTo>
                  <a:pt x="359" y="947"/>
                </a:lnTo>
                <a:lnTo>
                  <a:pt x="353" y="940"/>
                </a:lnTo>
                <a:lnTo>
                  <a:pt x="347" y="934"/>
                </a:lnTo>
                <a:lnTo>
                  <a:pt x="343" y="928"/>
                </a:lnTo>
                <a:lnTo>
                  <a:pt x="339" y="922"/>
                </a:lnTo>
                <a:lnTo>
                  <a:pt x="333" y="924"/>
                </a:lnTo>
                <a:lnTo>
                  <a:pt x="327" y="928"/>
                </a:lnTo>
                <a:lnTo>
                  <a:pt x="320" y="928"/>
                </a:lnTo>
                <a:lnTo>
                  <a:pt x="319" y="934"/>
                </a:lnTo>
                <a:lnTo>
                  <a:pt x="317" y="942"/>
                </a:lnTo>
                <a:lnTo>
                  <a:pt x="315" y="948"/>
                </a:lnTo>
                <a:lnTo>
                  <a:pt x="313" y="955"/>
                </a:lnTo>
                <a:lnTo>
                  <a:pt x="312" y="961"/>
                </a:lnTo>
                <a:lnTo>
                  <a:pt x="315" y="968"/>
                </a:lnTo>
                <a:lnTo>
                  <a:pt x="315" y="972"/>
                </a:lnTo>
                <a:lnTo>
                  <a:pt x="313" y="977"/>
                </a:lnTo>
                <a:lnTo>
                  <a:pt x="307" y="984"/>
                </a:lnTo>
                <a:lnTo>
                  <a:pt x="302" y="990"/>
                </a:lnTo>
                <a:lnTo>
                  <a:pt x="298" y="993"/>
                </a:lnTo>
                <a:lnTo>
                  <a:pt x="291" y="989"/>
                </a:lnTo>
                <a:lnTo>
                  <a:pt x="286" y="990"/>
                </a:lnTo>
                <a:lnTo>
                  <a:pt x="280" y="984"/>
                </a:lnTo>
                <a:lnTo>
                  <a:pt x="273" y="979"/>
                </a:lnTo>
                <a:lnTo>
                  <a:pt x="272" y="972"/>
                </a:lnTo>
                <a:lnTo>
                  <a:pt x="265" y="967"/>
                </a:lnTo>
                <a:lnTo>
                  <a:pt x="260" y="964"/>
                </a:lnTo>
                <a:lnTo>
                  <a:pt x="259" y="964"/>
                </a:lnTo>
                <a:lnTo>
                  <a:pt x="253" y="959"/>
                </a:lnTo>
                <a:lnTo>
                  <a:pt x="247" y="952"/>
                </a:lnTo>
                <a:lnTo>
                  <a:pt x="249" y="946"/>
                </a:lnTo>
                <a:lnTo>
                  <a:pt x="243" y="939"/>
                </a:lnTo>
                <a:lnTo>
                  <a:pt x="240" y="932"/>
                </a:lnTo>
                <a:lnTo>
                  <a:pt x="233" y="930"/>
                </a:lnTo>
                <a:lnTo>
                  <a:pt x="231" y="923"/>
                </a:lnTo>
                <a:lnTo>
                  <a:pt x="225" y="920"/>
                </a:lnTo>
                <a:lnTo>
                  <a:pt x="225" y="914"/>
                </a:lnTo>
                <a:lnTo>
                  <a:pt x="223" y="907"/>
                </a:lnTo>
                <a:lnTo>
                  <a:pt x="221" y="900"/>
                </a:lnTo>
                <a:lnTo>
                  <a:pt x="217" y="894"/>
                </a:lnTo>
                <a:lnTo>
                  <a:pt x="215" y="887"/>
                </a:lnTo>
                <a:lnTo>
                  <a:pt x="210" y="880"/>
                </a:lnTo>
                <a:lnTo>
                  <a:pt x="204" y="882"/>
                </a:lnTo>
                <a:lnTo>
                  <a:pt x="198" y="879"/>
                </a:lnTo>
                <a:lnTo>
                  <a:pt x="193" y="880"/>
                </a:lnTo>
                <a:lnTo>
                  <a:pt x="186" y="878"/>
                </a:lnTo>
                <a:lnTo>
                  <a:pt x="181" y="871"/>
                </a:lnTo>
                <a:lnTo>
                  <a:pt x="180" y="864"/>
                </a:lnTo>
                <a:lnTo>
                  <a:pt x="173" y="860"/>
                </a:lnTo>
                <a:lnTo>
                  <a:pt x="169" y="853"/>
                </a:lnTo>
                <a:lnTo>
                  <a:pt x="163" y="848"/>
                </a:lnTo>
                <a:lnTo>
                  <a:pt x="156" y="842"/>
                </a:lnTo>
                <a:lnTo>
                  <a:pt x="150" y="843"/>
                </a:lnTo>
                <a:lnTo>
                  <a:pt x="145" y="843"/>
                </a:lnTo>
                <a:lnTo>
                  <a:pt x="138" y="840"/>
                </a:lnTo>
                <a:lnTo>
                  <a:pt x="132" y="840"/>
                </a:lnTo>
                <a:lnTo>
                  <a:pt x="126" y="842"/>
                </a:lnTo>
                <a:lnTo>
                  <a:pt x="120" y="839"/>
                </a:lnTo>
                <a:lnTo>
                  <a:pt x="117" y="838"/>
                </a:lnTo>
                <a:lnTo>
                  <a:pt x="117" y="839"/>
                </a:lnTo>
                <a:lnTo>
                  <a:pt x="111" y="839"/>
                </a:lnTo>
                <a:lnTo>
                  <a:pt x="110" y="846"/>
                </a:lnTo>
                <a:lnTo>
                  <a:pt x="104" y="847"/>
                </a:lnTo>
                <a:lnTo>
                  <a:pt x="96" y="847"/>
                </a:lnTo>
                <a:lnTo>
                  <a:pt x="91" y="848"/>
                </a:lnTo>
                <a:lnTo>
                  <a:pt x="85" y="851"/>
                </a:lnTo>
                <a:lnTo>
                  <a:pt x="79" y="851"/>
                </a:lnTo>
                <a:lnTo>
                  <a:pt x="73" y="854"/>
                </a:lnTo>
                <a:lnTo>
                  <a:pt x="67" y="853"/>
                </a:lnTo>
                <a:lnTo>
                  <a:pt x="65" y="852"/>
                </a:lnTo>
                <a:lnTo>
                  <a:pt x="59" y="852"/>
                </a:lnTo>
                <a:lnTo>
                  <a:pt x="53" y="853"/>
                </a:lnTo>
                <a:lnTo>
                  <a:pt x="48" y="848"/>
                </a:lnTo>
                <a:lnTo>
                  <a:pt x="35" y="854"/>
                </a:lnTo>
                <a:lnTo>
                  <a:pt x="33" y="861"/>
                </a:lnTo>
                <a:lnTo>
                  <a:pt x="31" y="868"/>
                </a:lnTo>
                <a:lnTo>
                  <a:pt x="30" y="874"/>
                </a:lnTo>
                <a:lnTo>
                  <a:pt x="24" y="882"/>
                </a:lnTo>
                <a:lnTo>
                  <a:pt x="23" y="887"/>
                </a:lnTo>
                <a:lnTo>
                  <a:pt x="22" y="887"/>
                </a:lnTo>
                <a:lnTo>
                  <a:pt x="21" y="887"/>
                </a:lnTo>
                <a:lnTo>
                  <a:pt x="21" y="868"/>
                </a:lnTo>
                <a:lnTo>
                  <a:pt x="23" y="861"/>
                </a:lnTo>
                <a:lnTo>
                  <a:pt x="25" y="854"/>
                </a:lnTo>
                <a:lnTo>
                  <a:pt x="25" y="847"/>
                </a:lnTo>
                <a:lnTo>
                  <a:pt x="26" y="840"/>
                </a:lnTo>
                <a:lnTo>
                  <a:pt x="29" y="834"/>
                </a:lnTo>
                <a:lnTo>
                  <a:pt x="32" y="826"/>
                </a:lnTo>
                <a:lnTo>
                  <a:pt x="33" y="819"/>
                </a:lnTo>
                <a:lnTo>
                  <a:pt x="37" y="813"/>
                </a:lnTo>
                <a:lnTo>
                  <a:pt x="41" y="805"/>
                </a:lnTo>
                <a:lnTo>
                  <a:pt x="44" y="799"/>
                </a:lnTo>
                <a:lnTo>
                  <a:pt x="46" y="793"/>
                </a:lnTo>
                <a:lnTo>
                  <a:pt x="48" y="786"/>
                </a:lnTo>
                <a:lnTo>
                  <a:pt x="52" y="772"/>
                </a:lnTo>
                <a:lnTo>
                  <a:pt x="53" y="765"/>
                </a:lnTo>
                <a:lnTo>
                  <a:pt x="55" y="758"/>
                </a:lnTo>
                <a:lnTo>
                  <a:pt x="55" y="751"/>
                </a:lnTo>
                <a:lnTo>
                  <a:pt x="56" y="745"/>
                </a:lnTo>
                <a:lnTo>
                  <a:pt x="56" y="739"/>
                </a:lnTo>
                <a:lnTo>
                  <a:pt x="56" y="725"/>
                </a:lnTo>
                <a:lnTo>
                  <a:pt x="56" y="718"/>
                </a:lnTo>
                <a:lnTo>
                  <a:pt x="56" y="710"/>
                </a:lnTo>
                <a:lnTo>
                  <a:pt x="55" y="705"/>
                </a:lnTo>
                <a:lnTo>
                  <a:pt x="56" y="698"/>
                </a:lnTo>
                <a:lnTo>
                  <a:pt x="55" y="696"/>
                </a:lnTo>
                <a:lnTo>
                  <a:pt x="53" y="689"/>
                </a:lnTo>
                <a:lnTo>
                  <a:pt x="52" y="682"/>
                </a:lnTo>
                <a:lnTo>
                  <a:pt x="51" y="675"/>
                </a:lnTo>
                <a:lnTo>
                  <a:pt x="50" y="668"/>
                </a:lnTo>
                <a:lnTo>
                  <a:pt x="49" y="661"/>
                </a:lnTo>
                <a:lnTo>
                  <a:pt x="48" y="654"/>
                </a:lnTo>
                <a:lnTo>
                  <a:pt x="47" y="652"/>
                </a:lnTo>
                <a:lnTo>
                  <a:pt x="44" y="644"/>
                </a:lnTo>
                <a:lnTo>
                  <a:pt x="38" y="638"/>
                </a:lnTo>
                <a:lnTo>
                  <a:pt x="32" y="633"/>
                </a:lnTo>
                <a:lnTo>
                  <a:pt x="32" y="632"/>
                </a:lnTo>
                <a:lnTo>
                  <a:pt x="29" y="624"/>
                </a:lnTo>
                <a:lnTo>
                  <a:pt x="35" y="625"/>
                </a:lnTo>
                <a:lnTo>
                  <a:pt x="42" y="619"/>
                </a:lnTo>
                <a:lnTo>
                  <a:pt x="43" y="613"/>
                </a:lnTo>
                <a:lnTo>
                  <a:pt x="36" y="617"/>
                </a:lnTo>
                <a:lnTo>
                  <a:pt x="33" y="622"/>
                </a:lnTo>
                <a:lnTo>
                  <a:pt x="35" y="617"/>
                </a:lnTo>
                <a:lnTo>
                  <a:pt x="40" y="610"/>
                </a:lnTo>
                <a:lnTo>
                  <a:pt x="44" y="603"/>
                </a:lnTo>
                <a:lnTo>
                  <a:pt x="46" y="596"/>
                </a:lnTo>
                <a:lnTo>
                  <a:pt x="48" y="589"/>
                </a:lnTo>
                <a:lnTo>
                  <a:pt x="45" y="582"/>
                </a:lnTo>
                <a:lnTo>
                  <a:pt x="50" y="576"/>
                </a:lnTo>
                <a:lnTo>
                  <a:pt x="51" y="571"/>
                </a:lnTo>
                <a:lnTo>
                  <a:pt x="50" y="565"/>
                </a:lnTo>
                <a:lnTo>
                  <a:pt x="52" y="559"/>
                </a:lnTo>
                <a:lnTo>
                  <a:pt x="48" y="551"/>
                </a:lnTo>
                <a:lnTo>
                  <a:pt x="45" y="545"/>
                </a:lnTo>
                <a:lnTo>
                  <a:pt x="43" y="538"/>
                </a:lnTo>
                <a:lnTo>
                  <a:pt x="41" y="531"/>
                </a:lnTo>
                <a:lnTo>
                  <a:pt x="37" y="525"/>
                </a:lnTo>
                <a:lnTo>
                  <a:pt x="35" y="519"/>
                </a:lnTo>
                <a:lnTo>
                  <a:pt x="33" y="524"/>
                </a:lnTo>
                <a:lnTo>
                  <a:pt x="31" y="531"/>
                </a:lnTo>
                <a:lnTo>
                  <a:pt x="25" y="524"/>
                </a:lnTo>
                <a:lnTo>
                  <a:pt x="24" y="517"/>
                </a:lnTo>
                <a:lnTo>
                  <a:pt x="21" y="511"/>
                </a:lnTo>
                <a:lnTo>
                  <a:pt x="20" y="508"/>
                </a:lnTo>
                <a:lnTo>
                  <a:pt x="19" y="505"/>
                </a:lnTo>
                <a:lnTo>
                  <a:pt x="18" y="503"/>
                </a:lnTo>
                <a:lnTo>
                  <a:pt x="16" y="499"/>
                </a:lnTo>
                <a:lnTo>
                  <a:pt x="13" y="492"/>
                </a:lnTo>
                <a:lnTo>
                  <a:pt x="8" y="487"/>
                </a:lnTo>
                <a:lnTo>
                  <a:pt x="6" y="491"/>
                </a:lnTo>
                <a:lnTo>
                  <a:pt x="5" y="498"/>
                </a:lnTo>
                <a:lnTo>
                  <a:pt x="2" y="505"/>
                </a:lnTo>
                <a:lnTo>
                  <a:pt x="2" y="511"/>
                </a:lnTo>
                <a:lnTo>
                  <a:pt x="1" y="51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8" name="Freeform 784"/>
          <p:cNvSpPr>
            <a:spLocks/>
          </p:cNvSpPr>
          <p:nvPr/>
        </p:nvSpPr>
        <p:spPr bwMode="auto">
          <a:xfrm>
            <a:off x="4543425" y="2747963"/>
            <a:ext cx="133350" cy="152400"/>
          </a:xfrm>
          <a:custGeom>
            <a:avLst/>
            <a:gdLst>
              <a:gd name="T0" fmla="*/ 2147483647 w 281"/>
              <a:gd name="T1" fmla="*/ 2147483647 h 325"/>
              <a:gd name="T2" fmla="*/ 2147483647 w 281"/>
              <a:gd name="T3" fmla="*/ 2147483647 h 325"/>
              <a:gd name="T4" fmla="*/ 2147483647 w 281"/>
              <a:gd name="T5" fmla="*/ 2147483647 h 325"/>
              <a:gd name="T6" fmla="*/ 2147483647 w 281"/>
              <a:gd name="T7" fmla="*/ 2147483647 h 325"/>
              <a:gd name="T8" fmla="*/ 2147483647 w 281"/>
              <a:gd name="T9" fmla="*/ 2147483647 h 325"/>
              <a:gd name="T10" fmla="*/ 2147483647 w 281"/>
              <a:gd name="T11" fmla="*/ 2147483647 h 325"/>
              <a:gd name="T12" fmla="*/ 2147483647 w 281"/>
              <a:gd name="T13" fmla="*/ 2147483647 h 325"/>
              <a:gd name="T14" fmla="*/ 2147483647 w 281"/>
              <a:gd name="T15" fmla="*/ 2147483647 h 325"/>
              <a:gd name="T16" fmla="*/ 2147483647 w 281"/>
              <a:gd name="T17" fmla="*/ 2147483647 h 325"/>
              <a:gd name="T18" fmla="*/ 2147483647 w 281"/>
              <a:gd name="T19" fmla="*/ 2147483647 h 325"/>
              <a:gd name="T20" fmla="*/ 2147483647 w 281"/>
              <a:gd name="T21" fmla="*/ 2147483647 h 325"/>
              <a:gd name="T22" fmla="*/ 2147483647 w 281"/>
              <a:gd name="T23" fmla="*/ 2147483647 h 325"/>
              <a:gd name="T24" fmla="*/ 2147483647 w 281"/>
              <a:gd name="T25" fmla="*/ 2147483647 h 325"/>
              <a:gd name="T26" fmla="*/ 2147483647 w 281"/>
              <a:gd name="T27" fmla="*/ 2147483647 h 325"/>
              <a:gd name="T28" fmla="*/ 2147483647 w 281"/>
              <a:gd name="T29" fmla="*/ 2147483647 h 325"/>
              <a:gd name="T30" fmla="*/ 2147483647 w 281"/>
              <a:gd name="T31" fmla="*/ 2147483647 h 325"/>
              <a:gd name="T32" fmla="*/ 2147483647 w 281"/>
              <a:gd name="T33" fmla="*/ 2147483647 h 325"/>
              <a:gd name="T34" fmla="*/ 2147483647 w 281"/>
              <a:gd name="T35" fmla="*/ 2147483647 h 325"/>
              <a:gd name="T36" fmla="*/ 2147483647 w 281"/>
              <a:gd name="T37" fmla="*/ 2147483647 h 325"/>
              <a:gd name="T38" fmla="*/ 2147483647 w 281"/>
              <a:gd name="T39" fmla="*/ 2147483647 h 325"/>
              <a:gd name="T40" fmla="*/ 2147483647 w 281"/>
              <a:gd name="T41" fmla="*/ 2147483647 h 325"/>
              <a:gd name="T42" fmla="*/ 2147483647 w 281"/>
              <a:gd name="T43" fmla="*/ 2147483647 h 325"/>
              <a:gd name="T44" fmla="*/ 2147483647 w 281"/>
              <a:gd name="T45" fmla="*/ 2147483647 h 325"/>
              <a:gd name="T46" fmla="*/ 2147483647 w 281"/>
              <a:gd name="T47" fmla="*/ 2147483647 h 325"/>
              <a:gd name="T48" fmla="*/ 2147483647 w 281"/>
              <a:gd name="T49" fmla="*/ 2147483647 h 325"/>
              <a:gd name="T50" fmla="*/ 2147483647 w 281"/>
              <a:gd name="T51" fmla="*/ 2147483647 h 325"/>
              <a:gd name="T52" fmla="*/ 2147483647 w 281"/>
              <a:gd name="T53" fmla="*/ 2147483647 h 325"/>
              <a:gd name="T54" fmla="*/ 2147483647 w 281"/>
              <a:gd name="T55" fmla="*/ 2147483647 h 325"/>
              <a:gd name="T56" fmla="*/ 2147483647 w 281"/>
              <a:gd name="T57" fmla="*/ 2147483647 h 325"/>
              <a:gd name="T58" fmla="*/ 2147483647 w 281"/>
              <a:gd name="T59" fmla="*/ 2147483647 h 325"/>
              <a:gd name="T60" fmla="*/ 2147483647 w 281"/>
              <a:gd name="T61" fmla="*/ 2147483647 h 325"/>
              <a:gd name="T62" fmla="*/ 2147483647 w 281"/>
              <a:gd name="T63" fmla="*/ 2147483647 h 325"/>
              <a:gd name="T64" fmla="*/ 2147483647 w 281"/>
              <a:gd name="T65" fmla="*/ 2147483647 h 325"/>
              <a:gd name="T66" fmla="*/ 2147483647 w 281"/>
              <a:gd name="T67" fmla="*/ 2147483647 h 325"/>
              <a:gd name="T68" fmla="*/ 2147483647 w 281"/>
              <a:gd name="T69" fmla="*/ 2147483647 h 325"/>
              <a:gd name="T70" fmla="*/ 2147483647 w 281"/>
              <a:gd name="T71" fmla="*/ 2147483647 h 325"/>
              <a:gd name="T72" fmla="*/ 2147483647 w 281"/>
              <a:gd name="T73" fmla="*/ 2147483647 h 325"/>
              <a:gd name="T74" fmla="*/ 2147483647 w 281"/>
              <a:gd name="T75" fmla="*/ 2147483647 h 325"/>
              <a:gd name="T76" fmla="*/ 2147483647 w 281"/>
              <a:gd name="T77" fmla="*/ 2147483647 h 325"/>
              <a:gd name="T78" fmla="*/ 2147483647 w 281"/>
              <a:gd name="T79" fmla="*/ 2147483647 h 325"/>
              <a:gd name="T80" fmla="*/ 2147483647 w 281"/>
              <a:gd name="T81" fmla="*/ 2147483647 h 325"/>
              <a:gd name="T82" fmla="*/ 2147483647 w 281"/>
              <a:gd name="T83" fmla="*/ 2147483647 h 325"/>
              <a:gd name="T84" fmla="*/ 2147483647 w 281"/>
              <a:gd name="T85" fmla="*/ 2147483647 h 325"/>
              <a:gd name="T86" fmla="*/ 2147483647 w 281"/>
              <a:gd name="T87" fmla="*/ 2147483647 h 325"/>
              <a:gd name="T88" fmla="*/ 2147483647 w 281"/>
              <a:gd name="T89" fmla="*/ 2147483647 h 325"/>
              <a:gd name="T90" fmla="*/ 2147483647 w 281"/>
              <a:gd name="T91" fmla="*/ 2147483647 h 325"/>
              <a:gd name="T92" fmla="*/ 2147483647 w 281"/>
              <a:gd name="T93" fmla="*/ 2147483647 h 325"/>
              <a:gd name="T94" fmla="*/ 2147483647 w 281"/>
              <a:gd name="T95" fmla="*/ 2147483647 h 325"/>
              <a:gd name="T96" fmla="*/ 2147483647 w 281"/>
              <a:gd name="T97" fmla="*/ 2147483647 h 325"/>
              <a:gd name="T98" fmla="*/ 2147483647 w 281"/>
              <a:gd name="T99" fmla="*/ 2147483647 h 325"/>
              <a:gd name="T100" fmla="*/ 2147483647 w 281"/>
              <a:gd name="T101" fmla="*/ 2147483647 h 325"/>
              <a:gd name="T102" fmla="*/ 2147483647 w 281"/>
              <a:gd name="T103" fmla="*/ 2147483647 h 325"/>
              <a:gd name="T104" fmla="*/ 2147483647 w 281"/>
              <a:gd name="T105" fmla="*/ 2147483647 h 325"/>
              <a:gd name="T106" fmla="*/ 2147483647 w 281"/>
              <a:gd name="T107" fmla="*/ 2147483647 h 325"/>
              <a:gd name="T108" fmla="*/ 0 w 281"/>
              <a:gd name="T109" fmla="*/ 2147483647 h 325"/>
              <a:gd name="T110" fmla="*/ 2147483647 w 281"/>
              <a:gd name="T111" fmla="*/ 2147483647 h 3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1"/>
              <a:gd name="T169" fmla="*/ 0 h 325"/>
              <a:gd name="T170" fmla="*/ 281 w 281"/>
              <a:gd name="T171" fmla="*/ 325 h 3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1" h="325">
                <a:moveTo>
                  <a:pt x="3" y="266"/>
                </a:moveTo>
                <a:lnTo>
                  <a:pt x="5" y="266"/>
                </a:lnTo>
                <a:lnTo>
                  <a:pt x="6" y="267"/>
                </a:lnTo>
                <a:lnTo>
                  <a:pt x="10" y="266"/>
                </a:lnTo>
                <a:lnTo>
                  <a:pt x="9" y="265"/>
                </a:lnTo>
                <a:lnTo>
                  <a:pt x="12" y="261"/>
                </a:lnTo>
                <a:lnTo>
                  <a:pt x="17" y="262"/>
                </a:lnTo>
                <a:lnTo>
                  <a:pt x="18" y="261"/>
                </a:lnTo>
                <a:lnTo>
                  <a:pt x="14" y="258"/>
                </a:lnTo>
                <a:lnTo>
                  <a:pt x="16" y="251"/>
                </a:lnTo>
                <a:lnTo>
                  <a:pt x="16" y="252"/>
                </a:lnTo>
                <a:lnTo>
                  <a:pt x="18" y="252"/>
                </a:lnTo>
                <a:lnTo>
                  <a:pt x="19" y="249"/>
                </a:lnTo>
                <a:lnTo>
                  <a:pt x="19" y="247"/>
                </a:lnTo>
                <a:lnTo>
                  <a:pt x="13" y="245"/>
                </a:lnTo>
                <a:lnTo>
                  <a:pt x="6" y="239"/>
                </a:lnTo>
                <a:lnTo>
                  <a:pt x="5" y="239"/>
                </a:lnTo>
                <a:lnTo>
                  <a:pt x="3" y="237"/>
                </a:lnTo>
                <a:lnTo>
                  <a:pt x="3" y="233"/>
                </a:lnTo>
                <a:lnTo>
                  <a:pt x="6" y="230"/>
                </a:lnTo>
                <a:lnTo>
                  <a:pt x="9" y="229"/>
                </a:lnTo>
                <a:lnTo>
                  <a:pt x="15" y="228"/>
                </a:lnTo>
                <a:lnTo>
                  <a:pt x="21" y="225"/>
                </a:lnTo>
                <a:lnTo>
                  <a:pt x="23" y="222"/>
                </a:lnTo>
                <a:lnTo>
                  <a:pt x="29" y="217"/>
                </a:lnTo>
                <a:lnTo>
                  <a:pt x="35" y="219"/>
                </a:lnTo>
                <a:lnTo>
                  <a:pt x="42" y="218"/>
                </a:lnTo>
                <a:lnTo>
                  <a:pt x="45" y="213"/>
                </a:lnTo>
                <a:lnTo>
                  <a:pt x="43" y="209"/>
                </a:lnTo>
                <a:lnTo>
                  <a:pt x="37" y="202"/>
                </a:lnTo>
                <a:lnTo>
                  <a:pt x="42" y="195"/>
                </a:lnTo>
                <a:lnTo>
                  <a:pt x="40" y="191"/>
                </a:lnTo>
                <a:lnTo>
                  <a:pt x="37" y="186"/>
                </a:lnTo>
                <a:lnTo>
                  <a:pt x="44" y="182"/>
                </a:lnTo>
                <a:lnTo>
                  <a:pt x="50" y="182"/>
                </a:lnTo>
                <a:lnTo>
                  <a:pt x="55" y="181"/>
                </a:lnTo>
                <a:lnTo>
                  <a:pt x="62" y="176"/>
                </a:lnTo>
                <a:lnTo>
                  <a:pt x="62" y="170"/>
                </a:lnTo>
                <a:lnTo>
                  <a:pt x="64" y="170"/>
                </a:lnTo>
                <a:lnTo>
                  <a:pt x="62" y="165"/>
                </a:lnTo>
                <a:lnTo>
                  <a:pt x="64" y="158"/>
                </a:lnTo>
                <a:lnTo>
                  <a:pt x="58" y="153"/>
                </a:lnTo>
                <a:lnTo>
                  <a:pt x="57" y="152"/>
                </a:lnTo>
                <a:lnTo>
                  <a:pt x="57" y="149"/>
                </a:lnTo>
                <a:lnTo>
                  <a:pt x="60" y="148"/>
                </a:lnTo>
                <a:lnTo>
                  <a:pt x="58" y="146"/>
                </a:lnTo>
                <a:lnTo>
                  <a:pt x="59" y="139"/>
                </a:lnTo>
                <a:lnTo>
                  <a:pt x="54" y="136"/>
                </a:lnTo>
                <a:lnTo>
                  <a:pt x="49" y="129"/>
                </a:lnTo>
                <a:lnTo>
                  <a:pt x="48" y="122"/>
                </a:lnTo>
                <a:lnTo>
                  <a:pt x="54" y="122"/>
                </a:lnTo>
                <a:lnTo>
                  <a:pt x="60" y="118"/>
                </a:lnTo>
                <a:lnTo>
                  <a:pt x="64" y="117"/>
                </a:lnTo>
                <a:lnTo>
                  <a:pt x="70" y="117"/>
                </a:lnTo>
                <a:lnTo>
                  <a:pt x="75" y="120"/>
                </a:lnTo>
                <a:lnTo>
                  <a:pt x="81" y="117"/>
                </a:lnTo>
                <a:lnTo>
                  <a:pt x="87" y="114"/>
                </a:lnTo>
                <a:lnTo>
                  <a:pt x="91" y="108"/>
                </a:lnTo>
                <a:lnTo>
                  <a:pt x="85" y="105"/>
                </a:lnTo>
                <a:lnTo>
                  <a:pt x="79" y="106"/>
                </a:lnTo>
                <a:lnTo>
                  <a:pt x="75" y="101"/>
                </a:lnTo>
                <a:lnTo>
                  <a:pt x="69" y="98"/>
                </a:lnTo>
                <a:lnTo>
                  <a:pt x="62" y="98"/>
                </a:lnTo>
                <a:lnTo>
                  <a:pt x="57" y="93"/>
                </a:lnTo>
                <a:lnTo>
                  <a:pt x="50" y="91"/>
                </a:lnTo>
                <a:lnTo>
                  <a:pt x="46" y="84"/>
                </a:lnTo>
                <a:lnTo>
                  <a:pt x="40" y="83"/>
                </a:lnTo>
                <a:lnTo>
                  <a:pt x="39" y="83"/>
                </a:lnTo>
                <a:lnTo>
                  <a:pt x="39" y="82"/>
                </a:lnTo>
                <a:lnTo>
                  <a:pt x="42" y="76"/>
                </a:lnTo>
                <a:lnTo>
                  <a:pt x="45" y="74"/>
                </a:lnTo>
                <a:lnTo>
                  <a:pt x="51" y="72"/>
                </a:lnTo>
                <a:lnTo>
                  <a:pt x="55" y="67"/>
                </a:lnTo>
                <a:lnTo>
                  <a:pt x="57" y="67"/>
                </a:lnTo>
                <a:lnTo>
                  <a:pt x="57" y="61"/>
                </a:lnTo>
                <a:lnTo>
                  <a:pt x="53" y="58"/>
                </a:lnTo>
                <a:lnTo>
                  <a:pt x="47" y="53"/>
                </a:lnTo>
                <a:lnTo>
                  <a:pt x="47" y="52"/>
                </a:lnTo>
                <a:lnTo>
                  <a:pt x="48" y="50"/>
                </a:lnTo>
                <a:lnTo>
                  <a:pt x="47" y="49"/>
                </a:lnTo>
                <a:lnTo>
                  <a:pt x="47" y="48"/>
                </a:lnTo>
                <a:lnTo>
                  <a:pt x="50" y="44"/>
                </a:lnTo>
                <a:lnTo>
                  <a:pt x="50" y="43"/>
                </a:lnTo>
                <a:lnTo>
                  <a:pt x="56" y="43"/>
                </a:lnTo>
                <a:lnTo>
                  <a:pt x="55" y="39"/>
                </a:lnTo>
                <a:lnTo>
                  <a:pt x="54" y="37"/>
                </a:lnTo>
                <a:lnTo>
                  <a:pt x="57" y="37"/>
                </a:lnTo>
                <a:lnTo>
                  <a:pt x="62" y="35"/>
                </a:lnTo>
                <a:lnTo>
                  <a:pt x="65" y="34"/>
                </a:lnTo>
                <a:lnTo>
                  <a:pt x="72" y="36"/>
                </a:lnTo>
                <a:lnTo>
                  <a:pt x="78" y="37"/>
                </a:lnTo>
                <a:lnTo>
                  <a:pt x="84" y="43"/>
                </a:lnTo>
                <a:lnTo>
                  <a:pt x="85" y="41"/>
                </a:lnTo>
                <a:lnTo>
                  <a:pt x="87" y="34"/>
                </a:lnTo>
                <a:lnTo>
                  <a:pt x="93" y="28"/>
                </a:lnTo>
                <a:lnTo>
                  <a:pt x="87" y="31"/>
                </a:lnTo>
                <a:lnTo>
                  <a:pt x="93" y="27"/>
                </a:lnTo>
                <a:lnTo>
                  <a:pt x="100" y="24"/>
                </a:lnTo>
                <a:lnTo>
                  <a:pt x="105" y="24"/>
                </a:lnTo>
                <a:lnTo>
                  <a:pt x="111" y="23"/>
                </a:lnTo>
                <a:lnTo>
                  <a:pt x="117" y="21"/>
                </a:lnTo>
                <a:lnTo>
                  <a:pt x="119" y="28"/>
                </a:lnTo>
                <a:lnTo>
                  <a:pt x="118" y="21"/>
                </a:lnTo>
                <a:lnTo>
                  <a:pt x="124" y="16"/>
                </a:lnTo>
                <a:lnTo>
                  <a:pt x="131" y="13"/>
                </a:lnTo>
                <a:lnTo>
                  <a:pt x="135" y="7"/>
                </a:lnTo>
                <a:lnTo>
                  <a:pt x="139" y="0"/>
                </a:lnTo>
                <a:lnTo>
                  <a:pt x="145" y="1"/>
                </a:lnTo>
                <a:lnTo>
                  <a:pt x="151" y="2"/>
                </a:lnTo>
                <a:lnTo>
                  <a:pt x="156" y="4"/>
                </a:lnTo>
                <a:lnTo>
                  <a:pt x="151" y="3"/>
                </a:lnTo>
                <a:lnTo>
                  <a:pt x="145" y="4"/>
                </a:lnTo>
                <a:lnTo>
                  <a:pt x="139" y="7"/>
                </a:lnTo>
                <a:lnTo>
                  <a:pt x="134" y="9"/>
                </a:lnTo>
                <a:lnTo>
                  <a:pt x="133" y="16"/>
                </a:lnTo>
                <a:lnTo>
                  <a:pt x="139" y="10"/>
                </a:lnTo>
                <a:lnTo>
                  <a:pt x="143" y="7"/>
                </a:lnTo>
                <a:lnTo>
                  <a:pt x="148" y="4"/>
                </a:lnTo>
                <a:lnTo>
                  <a:pt x="154" y="7"/>
                </a:lnTo>
                <a:lnTo>
                  <a:pt x="161" y="5"/>
                </a:lnTo>
                <a:lnTo>
                  <a:pt x="167" y="5"/>
                </a:lnTo>
                <a:lnTo>
                  <a:pt x="171" y="11"/>
                </a:lnTo>
                <a:lnTo>
                  <a:pt x="172" y="11"/>
                </a:lnTo>
                <a:lnTo>
                  <a:pt x="174" y="13"/>
                </a:lnTo>
                <a:lnTo>
                  <a:pt x="175" y="15"/>
                </a:lnTo>
                <a:lnTo>
                  <a:pt x="181" y="18"/>
                </a:lnTo>
                <a:lnTo>
                  <a:pt x="186" y="24"/>
                </a:lnTo>
                <a:lnTo>
                  <a:pt x="193" y="28"/>
                </a:lnTo>
                <a:lnTo>
                  <a:pt x="192" y="26"/>
                </a:lnTo>
                <a:lnTo>
                  <a:pt x="198" y="25"/>
                </a:lnTo>
                <a:lnTo>
                  <a:pt x="204" y="23"/>
                </a:lnTo>
                <a:lnTo>
                  <a:pt x="206" y="25"/>
                </a:lnTo>
                <a:lnTo>
                  <a:pt x="208" y="32"/>
                </a:lnTo>
                <a:lnTo>
                  <a:pt x="211" y="37"/>
                </a:lnTo>
                <a:lnTo>
                  <a:pt x="210" y="44"/>
                </a:lnTo>
                <a:lnTo>
                  <a:pt x="210" y="47"/>
                </a:lnTo>
                <a:lnTo>
                  <a:pt x="216" y="50"/>
                </a:lnTo>
                <a:lnTo>
                  <a:pt x="223" y="53"/>
                </a:lnTo>
                <a:lnTo>
                  <a:pt x="229" y="54"/>
                </a:lnTo>
                <a:lnTo>
                  <a:pt x="235" y="58"/>
                </a:lnTo>
                <a:lnTo>
                  <a:pt x="235" y="62"/>
                </a:lnTo>
                <a:lnTo>
                  <a:pt x="237" y="69"/>
                </a:lnTo>
                <a:lnTo>
                  <a:pt x="239" y="75"/>
                </a:lnTo>
                <a:lnTo>
                  <a:pt x="239" y="76"/>
                </a:lnTo>
                <a:lnTo>
                  <a:pt x="241" y="78"/>
                </a:lnTo>
                <a:lnTo>
                  <a:pt x="242" y="84"/>
                </a:lnTo>
                <a:lnTo>
                  <a:pt x="242" y="85"/>
                </a:lnTo>
                <a:lnTo>
                  <a:pt x="244" y="90"/>
                </a:lnTo>
                <a:lnTo>
                  <a:pt x="245" y="91"/>
                </a:lnTo>
                <a:lnTo>
                  <a:pt x="241" y="98"/>
                </a:lnTo>
                <a:lnTo>
                  <a:pt x="242" y="99"/>
                </a:lnTo>
                <a:lnTo>
                  <a:pt x="241" y="102"/>
                </a:lnTo>
                <a:lnTo>
                  <a:pt x="241" y="105"/>
                </a:lnTo>
                <a:lnTo>
                  <a:pt x="238" y="108"/>
                </a:lnTo>
                <a:lnTo>
                  <a:pt x="237" y="109"/>
                </a:lnTo>
                <a:lnTo>
                  <a:pt x="231" y="113"/>
                </a:lnTo>
                <a:lnTo>
                  <a:pt x="230" y="118"/>
                </a:lnTo>
                <a:lnTo>
                  <a:pt x="230" y="120"/>
                </a:lnTo>
                <a:lnTo>
                  <a:pt x="230" y="121"/>
                </a:lnTo>
                <a:lnTo>
                  <a:pt x="234" y="125"/>
                </a:lnTo>
                <a:lnTo>
                  <a:pt x="239" y="129"/>
                </a:lnTo>
                <a:lnTo>
                  <a:pt x="245" y="134"/>
                </a:lnTo>
                <a:lnTo>
                  <a:pt x="249" y="137"/>
                </a:lnTo>
                <a:lnTo>
                  <a:pt x="255" y="141"/>
                </a:lnTo>
                <a:lnTo>
                  <a:pt x="256" y="141"/>
                </a:lnTo>
                <a:lnTo>
                  <a:pt x="257" y="144"/>
                </a:lnTo>
                <a:lnTo>
                  <a:pt x="257" y="148"/>
                </a:lnTo>
                <a:lnTo>
                  <a:pt x="254" y="153"/>
                </a:lnTo>
                <a:lnTo>
                  <a:pt x="253" y="158"/>
                </a:lnTo>
                <a:lnTo>
                  <a:pt x="254" y="162"/>
                </a:lnTo>
                <a:lnTo>
                  <a:pt x="254" y="164"/>
                </a:lnTo>
                <a:lnTo>
                  <a:pt x="260" y="166"/>
                </a:lnTo>
                <a:lnTo>
                  <a:pt x="261" y="169"/>
                </a:lnTo>
                <a:lnTo>
                  <a:pt x="260" y="174"/>
                </a:lnTo>
                <a:lnTo>
                  <a:pt x="264" y="180"/>
                </a:lnTo>
                <a:lnTo>
                  <a:pt x="262" y="187"/>
                </a:lnTo>
                <a:lnTo>
                  <a:pt x="261" y="188"/>
                </a:lnTo>
                <a:lnTo>
                  <a:pt x="262" y="189"/>
                </a:lnTo>
                <a:lnTo>
                  <a:pt x="262" y="190"/>
                </a:lnTo>
                <a:lnTo>
                  <a:pt x="261" y="193"/>
                </a:lnTo>
                <a:lnTo>
                  <a:pt x="256" y="199"/>
                </a:lnTo>
                <a:lnTo>
                  <a:pt x="259" y="205"/>
                </a:lnTo>
                <a:lnTo>
                  <a:pt x="264" y="211"/>
                </a:lnTo>
                <a:lnTo>
                  <a:pt x="265" y="214"/>
                </a:lnTo>
                <a:lnTo>
                  <a:pt x="264" y="221"/>
                </a:lnTo>
                <a:lnTo>
                  <a:pt x="264" y="222"/>
                </a:lnTo>
                <a:lnTo>
                  <a:pt x="270" y="225"/>
                </a:lnTo>
                <a:lnTo>
                  <a:pt x="276" y="230"/>
                </a:lnTo>
                <a:lnTo>
                  <a:pt x="278" y="234"/>
                </a:lnTo>
                <a:lnTo>
                  <a:pt x="279" y="238"/>
                </a:lnTo>
                <a:lnTo>
                  <a:pt x="281" y="239"/>
                </a:lnTo>
                <a:lnTo>
                  <a:pt x="281" y="243"/>
                </a:lnTo>
                <a:lnTo>
                  <a:pt x="279" y="250"/>
                </a:lnTo>
                <a:lnTo>
                  <a:pt x="279" y="252"/>
                </a:lnTo>
                <a:lnTo>
                  <a:pt x="276" y="258"/>
                </a:lnTo>
                <a:lnTo>
                  <a:pt x="275" y="260"/>
                </a:lnTo>
                <a:lnTo>
                  <a:pt x="273" y="266"/>
                </a:lnTo>
                <a:lnTo>
                  <a:pt x="270" y="269"/>
                </a:lnTo>
                <a:lnTo>
                  <a:pt x="270" y="270"/>
                </a:lnTo>
                <a:lnTo>
                  <a:pt x="270" y="273"/>
                </a:lnTo>
                <a:lnTo>
                  <a:pt x="269" y="273"/>
                </a:lnTo>
                <a:lnTo>
                  <a:pt x="264" y="275"/>
                </a:lnTo>
                <a:lnTo>
                  <a:pt x="260" y="269"/>
                </a:lnTo>
                <a:lnTo>
                  <a:pt x="258" y="268"/>
                </a:lnTo>
                <a:lnTo>
                  <a:pt x="257" y="262"/>
                </a:lnTo>
                <a:lnTo>
                  <a:pt x="253" y="259"/>
                </a:lnTo>
                <a:lnTo>
                  <a:pt x="253" y="258"/>
                </a:lnTo>
                <a:lnTo>
                  <a:pt x="252" y="258"/>
                </a:lnTo>
                <a:lnTo>
                  <a:pt x="251" y="259"/>
                </a:lnTo>
                <a:lnTo>
                  <a:pt x="245" y="260"/>
                </a:lnTo>
                <a:lnTo>
                  <a:pt x="239" y="261"/>
                </a:lnTo>
                <a:lnTo>
                  <a:pt x="245" y="267"/>
                </a:lnTo>
                <a:lnTo>
                  <a:pt x="239" y="270"/>
                </a:lnTo>
                <a:lnTo>
                  <a:pt x="238" y="270"/>
                </a:lnTo>
                <a:lnTo>
                  <a:pt x="237" y="270"/>
                </a:lnTo>
                <a:lnTo>
                  <a:pt x="237" y="273"/>
                </a:lnTo>
                <a:lnTo>
                  <a:pt x="231" y="275"/>
                </a:lnTo>
                <a:lnTo>
                  <a:pt x="225" y="276"/>
                </a:lnTo>
                <a:lnTo>
                  <a:pt x="219" y="279"/>
                </a:lnTo>
                <a:lnTo>
                  <a:pt x="213" y="282"/>
                </a:lnTo>
                <a:lnTo>
                  <a:pt x="212" y="282"/>
                </a:lnTo>
                <a:lnTo>
                  <a:pt x="206" y="283"/>
                </a:lnTo>
                <a:lnTo>
                  <a:pt x="205" y="283"/>
                </a:lnTo>
                <a:lnTo>
                  <a:pt x="199" y="287"/>
                </a:lnTo>
                <a:lnTo>
                  <a:pt x="194" y="291"/>
                </a:lnTo>
                <a:lnTo>
                  <a:pt x="187" y="294"/>
                </a:lnTo>
                <a:lnTo>
                  <a:pt x="182" y="295"/>
                </a:lnTo>
                <a:lnTo>
                  <a:pt x="176" y="300"/>
                </a:lnTo>
                <a:lnTo>
                  <a:pt x="171" y="305"/>
                </a:lnTo>
                <a:lnTo>
                  <a:pt x="167" y="307"/>
                </a:lnTo>
                <a:lnTo>
                  <a:pt x="161" y="303"/>
                </a:lnTo>
                <a:lnTo>
                  <a:pt x="155" y="307"/>
                </a:lnTo>
                <a:lnTo>
                  <a:pt x="149" y="307"/>
                </a:lnTo>
                <a:lnTo>
                  <a:pt x="143" y="309"/>
                </a:lnTo>
                <a:lnTo>
                  <a:pt x="138" y="316"/>
                </a:lnTo>
                <a:lnTo>
                  <a:pt x="134" y="322"/>
                </a:lnTo>
                <a:lnTo>
                  <a:pt x="135" y="323"/>
                </a:lnTo>
                <a:lnTo>
                  <a:pt x="134" y="325"/>
                </a:lnTo>
                <a:lnTo>
                  <a:pt x="133" y="325"/>
                </a:lnTo>
                <a:lnTo>
                  <a:pt x="131" y="318"/>
                </a:lnTo>
                <a:lnTo>
                  <a:pt x="124" y="314"/>
                </a:lnTo>
                <a:lnTo>
                  <a:pt x="121" y="314"/>
                </a:lnTo>
                <a:lnTo>
                  <a:pt x="115" y="309"/>
                </a:lnTo>
                <a:lnTo>
                  <a:pt x="113" y="307"/>
                </a:lnTo>
                <a:lnTo>
                  <a:pt x="111" y="306"/>
                </a:lnTo>
                <a:lnTo>
                  <a:pt x="107" y="308"/>
                </a:lnTo>
                <a:lnTo>
                  <a:pt x="105" y="306"/>
                </a:lnTo>
                <a:lnTo>
                  <a:pt x="100" y="308"/>
                </a:lnTo>
                <a:lnTo>
                  <a:pt x="97" y="308"/>
                </a:lnTo>
                <a:lnTo>
                  <a:pt x="92" y="309"/>
                </a:lnTo>
                <a:lnTo>
                  <a:pt x="86" y="305"/>
                </a:lnTo>
                <a:lnTo>
                  <a:pt x="83" y="299"/>
                </a:lnTo>
                <a:lnTo>
                  <a:pt x="80" y="299"/>
                </a:lnTo>
                <a:lnTo>
                  <a:pt x="76" y="302"/>
                </a:lnTo>
                <a:lnTo>
                  <a:pt x="77" y="309"/>
                </a:lnTo>
                <a:lnTo>
                  <a:pt x="76" y="316"/>
                </a:lnTo>
                <a:lnTo>
                  <a:pt x="75" y="317"/>
                </a:lnTo>
                <a:lnTo>
                  <a:pt x="69" y="311"/>
                </a:lnTo>
                <a:lnTo>
                  <a:pt x="62" y="310"/>
                </a:lnTo>
                <a:lnTo>
                  <a:pt x="57" y="308"/>
                </a:lnTo>
                <a:lnTo>
                  <a:pt x="54" y="308"/>
                </a:lnTo>
                <a:lnTo>
                  <a:pt x="49" y="310"/>
                </a:lnTo>
                <a:lnTo>
                  <a:pt x="46" y="312"/>
                </a:lnTo>
                <a:lnTo>
                  <a:pt x="51" y="319"/>
                </a:lnTo>
                <a:lnTo>
                  <a:pt x="45" y="322"/>
                </a:lnTo>
                <a:lnTo>
                  <a:pt x="39" y="317"/>
                </a:lnTo>
                <a:lnTo>
                  <a:pt x="37" y="311"/>
                </a:lnTo>
                <a:lnTo>
                  <a:pt x="30" y="308"/>
                </a:lnTo>
                <a:lnTo>
                  <a:pt x="25" y="301"/>
                </a:lnTo>
                <a:lnTo>
                  <a:pt x="22" y="300"/>
                </a:lnTo>
                <a:lnTo>
                  <a:pt x="16" y="297"/>
                </a:lnTo>
                <a:lnTo>
                  <a:pt x="10" y="299"/>
                </a:lnTo>
                <a:lnTo>
                  <a:pt x="10" y="293"/>
                </a:lnTo>
                <a:lnTo>
                  <a:pt x="6" y="286"/>
                </a:lnTo>
                <a:lnTo>
                  <a:pt x="0" y="289"/>
                </a:lnTo>
                <a:lnTo>
                  <a:pt x="3" y="282"/>
                </a:lnTo>
                <a:lnTo>
                  <a:pt x="6" y="275"/>
                </a:lnTo>
                <a:lnTo>
                  <a:pt x="7" y="275"/>
                </a:lnTo>
                <a:lnTo>
                  <a:pt x="10" y="271"/>
                </a:lnTo>
                <a:lnTo>
                  <a:pt x="7" y="268"/>
                </a:lnTo>
                <a:lnTo>
                  <a:pt x="6" y="268"/>
                </a:lnTo>
                <a:lnTo>
                  <a:pt x="3" y="26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89" name="Freeform 785"/>
          <p:cNvSpPr>
            <a:spLocks/>
          </p:cNvSpPr>
          <p:nvPr/>
        </p:nvSpPr>
        <p:spPr bwMode="auto">
          <a:xfrm>
            <a:off x="4597400" y="4973638"/>
            <a:ext cx="368300" cy="450850"/>
          </a:xfrm>
          <a:custGeom>
            <a:avLst/>
            <a:gdLst>
              <a:gd name="T0" fmla="*/ 2147483647 w 777"/>
              <a:gd name="T1" fmla="*/ 2147483647 h 962"/>
              <a:gd name="T2" fmla="*/ 2147483647 w 777"/>
              <a:gd name="T3" fmla="*/ 2147483647 h 962"/>
              <a:gd name="T4" fmla="*/ 2147483647 w 777"/>
              <a:gd name="T5" fmla="*/ 2147483647 h 962"/>
              <a:gd name="T6" fmla="*/ 2147483647 w 777"/>
              <a:gd name="T7" fmla="*/ 2147483647 h 962"/>
              <a:gd name="T8" fmla="*/ 2147483647 w 777"/>
              <a:gd name="T9" fmla="*/ 2147483647 h 962"/>
              <a:gd name="T10" fmla="*/ 2147483647 w 777"/>
              <a:gd name="T11" fmla="*/ 2147483647 h 962"/>
              <a:gd name="T12" fmla="*/ 2147483647 w 777"/>
              <a:gd name="T13" fmla="*/ 2147483647 h 962"/>
              <a:gd name="T14" fmla="*/ 2147483647 w 777"/>
              <a:gd name="T15" fmla="*/ 2147483647 h 962"/>
              <a:gd name="T16" fmla="*/ 2147483647 w 777"/>
              <a:gd name="T17" fmla="*/ 2147483647 h 962"/>
              <a:gd name="T18" fmla="*/ 2147483647 w 777"/>
              <a:gd name="T19" fmla="*/ 2147483647 h 962"/>
              <a:gd name="T20" fmla="*/ 2147483647 w 777"/>
              <a:gd name="T21" fmla="*/ 2147483647 h 962"/>
              <a:gd name="T22" fmla="*/ 2147483647 w 777"/>
              <a:gd name="T23" fmla="*/ 2147483647 h 962"/>
              <a:gd name="T24" fmla="*/ 2147483647 w 777"/>
              <a:gd name="T25" fmla="*/ 2147483647 h 962"/>
              <a:gd name="T26" fmla="*/ 2147483647 w 777"/>
              <a:gd name="T27" fmla="*/ 2147483647 h 962"/>
              <a:gd name="T28" fmla="*/ 2147483647 w 777"/>
              <a:gd name="T29" fmla="*/ 2147483647 h 962"/>
              <a:gd name="T30" fmla="*/ 2147483647 w 777"/>
              <a:gd name="T31" fmla="*/ 2147483647 h 962"/>
              <a:gd name="T32" fmla="*/ 2147483647 w 777"/>
              <a:gd name="T33" fmla="*/ 2147483647 h 962"/>
              <a:gd name="T34" fmla="*/ 2147483647 w 777"/>
              <a:gd name="T35" fmla="*/ 2147483647 h 962"/>
              <a:gd name="T36" fmla="*/ 2147483647 w 777"/>
              <a:gd name="T37" fmla="*/ 2147483647 h 962"/>
              <a:gd name="T38" fmla="*/ 2147483647 w 777"/>
              <a:gd name="T39" fmla="*/ 2147483647 h 962"/>
              <a:gd name="T40" fmla="*/ 2147483647 w 777"/>
              <a:gd name="T41" fmla="*/ 2147483647 h 962"/>
              <a:gd name="T42" fmla="*/ 2147483647 w 777"/>
              <a:gd name="T43" fmla="*/ 2147483647 h 962"/>
              <a:gd name="T44" fmla="*/ 2147483647 w 777"/>
              <a:gd name="T45" fmla="*/ 2147483647 h 962"/>
              <a:gd name="T46" fmla="*/ 2147483647 w 777"/>
              <a:gd name="T47" fmla="*/ 2147483647 h 962"/>
              <a:gd name="T48" fmla="*/ 2147483647 w 777"/>
              <a:gd name="T49" fmla="*/ 2147483647 h 962"/>
              <a:gd name="T50" fmla="*/ 2147483647 w 777"/>
              <a:gd name="T51" fmla="*/ 2147483647 h 962"/>
              <a:gd name="T52" fmla="*/ 2147483647 w 777"/>
              <a:gd name="T53" fmla="*/ 2147483647 h 962"/>
              <a:gd name="T54" fmla="*/ 2147483647 w 777"/>
              <a:gd name="T55" fmla="*/ 2147483647 h 962"/>
              <a:gd name="T56" fmla="*/ 2147483647 w 777"/>
              <a:gd name="T57" fmla="*/ 2147483647 h 962"/>
              <a:gd name="T58" fmla="*/ 2147483647 w 777"/>
              <a:gd name="T59" fmla="*/ 2147483647 h 962"/>
              <a:gd name="T60" fmla="*/ 2147483647 w 777"/>
              <a:gd name="T61" fmla="*/ 2147483647 h 962"/>
              <a:gd name="T62" fmla="*/ 2147483647 w 777"/>
              <a:gd name="T63" fmla="*/ 2147483647 h 962"/>
              <a:gd name="T64" fmla="*/ 2147483647 w 777"/>
              <a:gd name="T65" fmla="*/ 2147483647 h 962"/>
              <a:gd name="T66" fmla="*/ 2147483647 w 777"/>
              <a:gd name="T67" fmla="*/ 2147483647 h 962"/>
              <a:gd name="T68" fmla="*/ 2147483647 w 777"/>
              <a:gd name="T69" fmla="*/ 2147483647 h 962"/>
              <a:gd name="T70" fmla="*/ 2147483647 w 777"/>
              <a:gd name="T71" fmla="*/ 2147483647 h 962"/>
              <a:gd name="T72" fmla="*/ 2147483647 w 777"/>
              <a:gd name="T73" fmla="*/ 2147483647 h 962"/>
              <a:gd name="T74" fmla="*/ 2147483647 w 777"/>
              <a:gd name="T75" fmla="*/ 2147483647 h 962"/>
              <a:gd name="T76" fmla="*/ 2147483647 w 777"/>
              <a:gd name="T77" fmla="*/ 2147483647 h 962"/>
              <a:gd name="T78" fmla="*/ 2147483647 w 777"/>
              <a:gd name="T79" fmla="*/ 2147483647 h 962"/>
              <a:gd name="T80" fmla="*/ 2147483647 w 777"/>
              <a:gd name="T81" fmla="*/ 2147483647 h 962"/>
              <a:gd name="T82" fmla="*/ 2147483647 w 777"/>
              <a:gd name="T83" fmla="*/ 2147483647 h 962"/>
              <a:gd name="T84" fmla="*/ 2147483647 w 777"/>
              <a:gd name="T85" fmla="*/ 2147483647 h 962"/>
              <a:gd name="T86" fmla="*/ 2147483647 w 777"/>
              <a:gd name="T87" fmla="*/ 2147483647 h 962"/>
              <a:gd name="T88" fmla="*/ 2147483647 w 777"/>
              <a:gd name="T89" fmla="*/ 2147483647 h 962"/>
              <a:gd name="T90" fmla="*/ 2147483647 w 777"/>
              <a:gd name="T91" fmla="*/ 2147483647 h 962"/>
              <a:gd name="T92" fmla="*/ 2147483647 w 777"/>
              <a:gd name="T93" fmla="*/ 2147483647 h 962"/>
              <a:gd name="T94" fmla="*/ 2147483647 w 777"/>
              <a:gd name="T95" fmla="*/ 2147483647 h 962"/>
              <a:gd name="T96" fmla="*/ 2147483647 w 777"/>
              <a:gd name="T97" fmla="*/ 2147483647 h 962"/>
              <a:gd name="T98" fmla="*/ 2147483647 w 777"/>
              <a:gd name="T99" fmla="*/ 2147483647 h 962"/>
              <a:gd name="T100" fmla="*/ 2147483647 w 777"/>
              <a:gd name="T101" fmla="*/ 2147483647 h 962"/>
              <a:gd name="T102" fmla="*/ 2147483647 w 777"/>
              <a:gd name="T103" fmla="*/ 2147483647 h 962"/>
              <a:gd name="T104" fmla="*/ 2147483647 w 777"/>
              <a:gd name="T105" fmla="*/ 2147483647 h 962"/>
              <a:gd name="T106" fmla="*/ 2147483647 w 777"/>
              <a:gd name="T107" fmla="*/ 2147483647 h 962"/>
              <a:gd name="T108" fmla="*/ 2147483647 w 777"/>
              <a:gd name="T109" fmla="*/ 2147483647 h 962"/>
              <a:gd name="T110" fmla="*/ 2147483647 w 777"/>
              <a:gd name="T111" fmla="*/ 2147483647 h 962"/>
              <a:gd name="T112" fmla="*/ 2147483647 w 777"/>
              <a:gd name="T113" fmla="*/ 2147483647 h 9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7"/>
              <a:gd name="T172" fmla="*/ 0 h 962"/>
              <a:gd name="T173" fmla="*/ 777 w 777"/>
              <a:gd name="T174" fmla="*/ 962 h 9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7" h="962">
                <a:moveTo>
                  <a:pt x="1" y="902"/>
                </a:moveTo>
                <a:lnTo>
                  <a:pt x="1" y="895"/>
                </a:lnTo>
                <a:lnTo>
                  <a:pt x="1" y="889"/>
                </a:lnTo>
                <a:lnTo>
                  <a:pt x="1" y="881"/>
                </a:lnTo>
                <a:lnTo>
                  <a:pt x="2" y="874"/>
                </a:lnTo>
                <a:lnTo>
                  <a:pt x="4" y="867"/>
                </a:lnTo>
                <a:lnTo>
                  <a:pt x="5" y="861"/>
                </a:lnTo>
                <a:lnTo>
                  <a:pt x="5" y="839"/>
                </a:lnTo>
                <a:lnTo>
                  <a:pt x="4" y="832"/>
                </a:lnTo>
                <a:lnTo>
                  <a:pt x="4" y="825"/>
                </a:lnTo>
                <a:lnTo>
                  <a:pt x="3" y="817"/>
                </a:lnTo>
                <a:lnTo>
                  <a:pt x="2" y="809"/>
                </a:lnTo>
                <a:lnTo>
                  <a:pt x="4" y="804"/>
                </a:lnTo>
                <a:lnTo>
                  <a:pt x="2" y="797"/>
                </a:lnTo>
                <a:lnTo>
                  <a:pt x="0" y="790"/>
                </a:lnTo>
                <a:lnTo>
                  <a:pt x="6" y="786"/>
                </a:lnTo>
                <a:lnTo>
                  <a:pt x="10" y="781"/>
                </a:lnTo>
                <a:lnTo>
                  <a:pt x="10" y="780"/>
                </a:lnTo>
                <a:lnTo>
                  <a:pt x="16" y="773"/>
                </a:lnTo>
                <a:lnTo>
                  <a:pt x="18" y="765"/>
                </a:lnTo>
                <a:lnTo>
                  <a:pt x="19" y="759"/>
                </a:lnTo>
                <a:lnTo>
                  <a:pt x="20" y="752"/>
                </a:lnTo>
                <a:lnTo>
                  <a:pt x="20" y="745"/>
                </a:lnTo>
                <a:lnTo>
                  <a:pt x="25" y="738"/>
                </a:lnTo>
                <a:lnTo>
                  <a:pt x="24" y="730"/>
                </a:lnTo>
                <a:lnTo>
                  <a:pt x="26" y="724"/>
                </a:lnTo>
                <a:lnTo>
                  <a:pt x="28" y="719"/>
                </a:lnTo>
                <a:lnTo>
                  <a:pt x="29" y="712"/>
                </a:lnTo>
                <a:lnTo>
                  <a:pt x="33" y="705"/>
                </a:lnTo>
                <a:lnTo>
                  <a:pt x="33" y="699"/>
                </a:lnTo>
                <a:lnTo>
                  <a:pt x="35" y="692"/>
                </a:lnTo>
                <a:lnTo>
                  <a:pt x="36" y="684"/>
                </a:lnTo>
                <a:lnTo>
                  <a:pt x="37" y="678"/>
                </a:lnTo>
                <a:lnTo>
                  <a:pt x="38" y="670"/>
                </a:lnTo>
                <a:lnTo>
                  <a:pt x="37" y="663"/>
                </a:lnTo>
                <a:lnTo>
                  <a:pt x="39" y="656"/>
                </a:lnTo>
                <a:lnTo>
                  <a:pt x="38" y="649"/>
                </a:lnTo>
                <a:lnTo>
                  <a:pt x="41" y="643"/>
                </a:lnTo>
                <a:lnTo>
                  <a:pt x="42" y="636"/>
                </a:lnTo>
                <a:lnTo>
                  <a:pt x="49" y="631"/>
                </a:lnTo>
                <a:lnTo>
                  <a:pt x="49" y="624"/>
                </a:lnTo>
                <a:lnTo>
                  <a:pt x="50" y="617"/>
                </a:lnTo>
                <a:lnTo>
                  <a:pt x="50" y="611"/>
                </a:lnTo>
                <a:lnTo>
                  <a:pt x="50" y="604"/>
                </a:lnTo>
                <a:lnTo>
                  <a:pt x="51" y="597"/>
                </a:lnTo>
                <a:lnTo>
                  <a:pt x="57" y="592"/>
                </a:lnTo>
                <a:lnTo>
                  <a:pt x="60" y="584"/>
                </a:lnTo>
                <a:lnTo>
                  <a:pt x="65" y="579"/>
                </a:lnTo>
                <a:lnTo>
                  <a:pt x="71" y="573"/>
                </a:lnTo>
                <a:lnTo>
                  <a:pt x="76" y="565"/>
                </a:lnTo>
                <a:lnTo>
                  <a:pt x="77" y="558"/>
                </a:lnTo>
                <a:lnTo>
                  <a:pt x="76" y="556"/>
                </a:lnTo>
                <a:lnTo>
                  <a:pt x="79" y="548"/>
                </a:lnTo>
                <a:lnTo>
                  <a:pt x="85" y="541"/>
                </a:lnTo>
                <a:lnTo>
                  <a:pt x="90" y="535"/>
                </a:lnTo>
                <a:lnTo>
                  <a:pt x="96" y="532"/>
                </a:lnTo>
                <a:lnTo>
                  <a:pt x="97" y="533"/>
                </a:lnTo>
                <a:lnTo>
                  <a:pt x="104" y="533"/>
                </a:lnTo>
                <a:lnTo>
                  <a:pt x="110" y="526"/>
                </a:lnTo>
                <a:lnTo>
                  <a:pt x="110" y="520"/>
                </a:lnTo>
                <a:lnTo>
                  <a:pt x="116" y="514"/>
                </a:lnTo>
                <a:lnTo>
                  <a:pt x="120" y="507"/>
                </a:lnTo>
                <a:lnTo>
                  <a:pt x="121" y="501"/>
                </a:lnTo>
                <a:lnTo>
                  <a:pt x="124" y="493"/>
                </a:lnTo>
                <a:lnTo>
                  <a:pt x="125" y="487"/>
                </a:lnTo>
                <a:lnTo>
                  <a:pt x="128" y="480"/>
                </a:lnTo>
                <a:lnTo>
                  <a:pt x="129" y="474"/>
                </a:lnTo>
                <a:lnTo>
                  <a:pt x="130" y="467"/>
                </a:lnTo>
                <a:lnTo>
                  <a:pt x="129" y="467"/>
                </a:lnTo>
                <a:lnTo>
                  <a:pt x="129" y="445"/>
                </a:lnTo>
                <a:lnTo>
                  <a:pt x="130" y="438"/>
                </a:lnTo>
                <a:lnTo>
                  <a:pt x="131" y="431"/>
                </a:lnTo>
                <a:lnTo>
                  <a:pt x="131" y="425"/>
                </a:lnTo>
                <a:lnTo>
                  <a:pt x="134" y="418"/>
                </a:lnTo>
                <a:lnTo>
                  <a:pt x="134" y="411"/>
                </a:lnTo>
                <a:lnTo>
                  <a:pt x="134" y="404"/>
                </a:lnTo>
                <a:lnTo>
                  <a:pt x="130" y="397"/>
                </a:lnTo>
                <a:lnTo>
                  <a:pt x="129" y="396"/>
                </a:lnTo>
                <a:lnTo>
                  <a:pt x="126" y="389"/>
                </a:lnTo>
                <a:lnTo>
                  <a:pt x="129" y="382"/>
                </a:lnTo>
                <a:lnTo>
                  <a:pt x="124" y="375"/>
                </a:lnTo>
                <a:lnTo>
                  <a:pt x="119" y="369"/>
                </a:lnTo>
                <a:lnTo>
                  <a:pt x="114" y="362"/>
                </a:lnTo>
                <a:lnTo>
                  <a:pt x="114" y="355"/>
                </a:lnTo>
                <a:lnTo>
                  <a:pt x="111" y="348"/>
                </a:lnTo>
                <a:lnTo>
                  <a:pt x="108" y="342"/>
                </a:lnTo>
                <a:lnTo>
                  <a:pt x="105" y="336"/>
                </a:lnTo>
                <a:lnTo>
                  <a:pt x="100" y="329"/>
                </a:lnTo>
                <a:lnTo>
                  <a:pt x="101" y="324"/>
                </a:lnTo>
                <a:lnTo>
                  <a:pt x="99" y="317"/>
                </a:lnTo>
                <a:lnTo>
                  <a:pt x="96" y="310"/>
                </a:lnTo>
                <a:lnTo>
                  <a:pt x="92" y="304"/>
                </a:lnTo>
                <a:lnTo>
                  <a:pt x="94" y="297"/>
                </a:lnTo>
                <a:lnTo>
                  <a:pt x="92" y="290"/>
                </a:lnTo>
                <a:lnTo>
                  <a:pt x="91" y="283"/>
                </a:lnTo>
                <a:lnTo>
                  <a:pt x="89" y="276"/>
                </a:lnTo>
                <a:lnTo>
                  <a:pt x="86" y="269"/>
                </a:lnTo>
                <a:lnTo>
                  <a:pt x="83" y="262"/>
                </a:lnTo>
                <a:lnTo>
                  <a:pt x="80" y="256"/>
                </a:lnTo>
                <a:lnTo>
                  <a:pt x="82" y="249"/>
                </a:lnTo>
                <a:lnTo>
                  <a:pt x="83" y="246"/>
                </a:lnTo>
                <a:lnTo>
                  <a:pt x="89" y="241"/>
                </a:lnTo>
                <a:lnTo>
                  <a:pt x="83" y="248"/>
                </a:lnTo>
                <a:lnTo>
                  <a:pt x="83" y="254"/>
                </a:lnTo>
                <a:lnTo>
                  <a:pt x="86" y="248"/>
                </a:lnTo>
                <a:lnTo>
                  <a:pt x="91" y="241"/>
                </a:lnTo>
                <a:lnTo>
                  <a:pt x="94" y="235"/>
                </a:lnTo>
                <a:lnTo>
                  <a:pt x="100" y="230"/>
                </a:lnTo>
                <a:lnTo>
                  <a:pt x="104" y="229"/>
                </a:lnTo>
                <a:lnTo>
                  <a:pt x="107" y="224"/>
                </a:lnTo>
                <a:lnTo>
                  <a:pt x="104" y="217"/>
                </a:lnTo>
                <a:lnTo>
                  <a:pt x="104" y="215"/>
                </a:lnTo>
                <a:lnTo>
                  <a:pt x="105" y="208"/>
                </a:lnTo>
                <a:lnTo>
                  <a:pt x="106" y="203"/>
                </a:lnTo>
                <a:lnTo>
                  <a:pt x="104" y="196"/>
                </a:lnTo>
                <a:lnTo>
                  <a:pt x="104" y="195"/>
                </a:lnTo>
                <a:lnTo>
                  <a:pt x="99" y="188"/>
                </a:lnTo>
                <a:lnTo>
                  <a:pt x="97" y="181"/>
                </a:lnTo>
                <a:lnTo>
                  <a:pt x="94" y="173"/>
                </a:lnTo>
                <a:lnTo>
                  <a:pt x="92" y="168"/>
                </a:lnTo>
                <a:lnTo>
                  <a:pt x="89" y="161"/>
                </a:lnTo>
                <a:lnTo>
                  <a:pt x="87" y="154"/>
                </a:lnTo>
                <a:lnTo>
                  <a:pt x="86" y="153"/>
                </a:lnTo>
                <a:lnTo>
                  <a:pt x="84" y="146"/>
                </a:lnTo>
                <a:lnTo>
                  <a:pt x="80" y="132"/>
                </a:lnTo>
                <a:lnTo>
                  <a:pt x="78" y="125"/>
                </a:lnTo>
                <a:lnTo>
                  <a:pt x="76" y="119"/>
                </a:lnTo>
                <a:lnTo>
                  <a:pt x="71" y="112"/>
                </a:lnTo>
                <a:lnTo>
                  <a:pt x="71" y="106"/>
                </a:lnTo>
                <a:lnTo>
                  <a:pt x="70" y="104"/>
                </a:lnTo>
                <a:lnTo>
                  <a:pt x="70" y="97"/>
                </a:lnTo>
                <a:lnTo>
                  <a:pt x="70" y="91"/>
                </a:lnTo>
                <a:lnTo>
                  <a:pt x="66" y="84"/>
                </a:lnTo>
                <a:lnTo>
                  <a:pt x="62" y="76"/>
                </a:lnTo>
                <a:lnTo>
                  <a:pt x="57" y="71"/>
                </a:lnTo>
                <a:lnTo>
                  <a:pt x="57" y="70"/>
                </a:lnTo>
                <a:lnTo>
                  <a:pt x="52" y="63"/>
                </a:lnTo>
                <a:lnTo>
                  <a:pt x="49" y="56"/>
                </a:lnTo>
                <a:lnTo>
                  <a:pt x="46" y="48"/>
                </a:lnTo>
                <a:lnTo>
                  <a:pt x="44" y="42"/>
                </a:lnTo>
                <a:lnTo>
                  <a:pt x="40" y="34"/>
                </a:lnTo>
                <a:lnTo>
                  <a:pt x="37" y="28"/>
                </a:lnTo>
                <a:lnTo>
                  <a:pt x="36" y="22"/>
                </a:lnTo>
                <a:lnTo>
                  <a:pt x="42" y="19"/>
                </a:lnTo>
                <a:lnTo>
                  <a:pt x="49" y="18"/>
                </a:lnTo>
                <a:lnTo>
                  <a:pt x="55" y="16"/>
                </a:lnTo>
                <a:lnTo>
                  <a:pt x="61" y="14"/>
                </a:lnTo>
                <a:lnTo>
                  <a:pt x="67" y="15"/>
                </a:lnTo>
                <a:lnTo>
                  <a:pt x="74" y="11"/>
                </a:lnTo>
                <a:lnTo>
                  <a:pt x="79" y="3"/>
                </a:lnTo>
                <a:lnTo>
                  <a:pt x="85" y="3"/>
                </a:lnTo>
                <a:lnTo>
                  <a:pt x="86" y="4"/>
                </a:lnTo>
                <a:lnTo>
                  <a:pt x="92" y="1"/>
                </a:lnTo>
                <a:lnTo>
                  <a:pt x="98" y="2"/>
                </a:lnTo>
                <a:lnTo>
                  <a:pt x="105" y="2"/>
                </a:lnTo>
                <a:lnTo>
                  <a:pt x="107" y="1"/>
                </a:lnTo>
                <a:lnTo>
                  <a:pt x="114" y="1"/>
                </a:lnTo>
                <a:lnTo>
                  <a:pt x="119" y="2"/>
                </a:lnTo>
                <a:lnTo>
                  <a:pt x="126" y="2"/>
                </a:lnTo>
                <a:lnTo>
                  <a:pt x="131" y="1"/>
                </a:lnTo>
                <a:lnTo>
                  <a:pt x="138" y="0"/>
                </a:lnTo>
                <a:lnTo>
                  <a:pt x="145" y="1"/>
                </a:lnTo>
                <a:lnTo>
                  <a:pt x="150" y="2"/>
                </a:lnTo>
                <a:lnTo>
                  <a:pt x="157" y="2"/>
                </a:lnTo>
                <a:lnTo>
                  <a:pt x="163" y="3"/>
                </a:lnTo>
                <a:lnTo>
                  <a:pt x="169" y="4"/>
                </a:lnTo>
                <a:lnTo>
                  <a:pt x="180" y="4"/>
                </a:lnTo>
                <a:lnTo>
                  <a:pt x="185" y="3"/>
                </a:lnTo>
                <a:lnTo>
                  <a:pt x="193" y="3"/>
                </a:lnTo>
                <a:lnTo>
                  <a:pt x="195" y="3"/>
                </a:lnTo>
                <a:lnTo>
                  <a:pt x="201" y="2"/>
                </a:lnTo>
                <a:lnTo>
                  <a:pt x="207" y="2"/>
                </a:lnTo>
                <a:lnTo>
                  <a:pt x="234" y="2"/>
                </a:lnTo>
                <a:lnTo>
                  <a:pt x="240" y="1"/>
                </a:lnTo>
                <a:lnTo>
                  <a:pt x="246" y="1"/>
                </a:lnTo>
                <a:lnTo>
                  <a:pt x="259" y="2"/>
                </a:lnTo>
                <a:lnTo>
                  <a:pt x="264" y="2"/>
                </a:lnTo>
                <a:lnTo>
                  <a:pt x="276" y="2"/>
                </a:lnTo>
                <a:lnTo>
                  <a:pt x="279" y="1"/>
                </a:lnTo>
                <a:lnTo>
                  <a:pt x="292" y="1"/>
                </a:lnTo>
                <a:lnTo>
                  <a:pt x="298" y="4"/>
                </a:lnTo>
                <a:lnTo>
                  <a:pt x="300" y="3"/>
                </a:lnTo>
                <a:lnTo>
                  <a:pt x="306" y="4"/>
                </a:lnTo>
                <a:lnTo>
                  <a:pt x="307" y="4"/>
                </a:lnTo>
                <a:lnTo>
                  <a:pt x="307" y="6"/>
                </a:lnTo>
                <a:lnTo>
                  <a:pt x="308" y="12"/>
                </a:lnTo>
                <a:lnTo>
                  <a:pt x="308" y="15"/>
                </a:lnTo>
                <a:lnTo>
                  <a:pt x="310" y="22"/>
                </a:lnTo>
                <a:lnTo>
                  <a:pt x="316" y="28"/>
                </a:lnTo>
                <a:lnTo>
                  <a:pt x="316" y="34"/>
                </a:lnTo>
                <a:lnTo>
                  <a:pt x="315" y="41"/>
                </a:lnTo>
                <a:lnTo>
                  <a:pt x="316" y="47"/>
                </a:lnTo>
                <a:lnTo>
                  <a:pt x="318" y="54"/>
                </a:lnTo>
                <a:lnTo>
                  <a:pt x="319" y="60"/>
                </a:lnTo>
                <a:lnTo>
                  <a:pt x="320" y="67"/>
                </a:lnTo>
                <a:lnTo>
                  <a:pt x="322" y="68"/>
                </a:lnTo>
                <a:lnTo>
                  <a:pt x="323" y="75"/>
                </a:lnTo>
                <a:lnTo>
                  <a:pt x="328" y="82"/>
                </a:lnTo>
                <a:lnTo>
                  <a:pt x="329" y="89"/>
                </a:lnTo>
                <a:lnTo>
                  <a:pt x="331" y="95"/>
                </a:lnTo>
                <a:lnTo>
                  <a:pt x="329" y="101"/>
                </a:lnTo>
                <a:lnTo>
                  <a:pt x="330" y="108"/>
                </a:lnTo>
                <a:lnTo>
                  <a:pt x="333" y="115"/>
                </a:lnTo>
                <a:lnTo>
                  <a:pt x="339" y="121"/>
                </a:lnTo>
                <a:lnTo>
                  <a:pt x="344" y="127"/>
                </a:lnTo>
                <a:lnTo>
                  <a:pt x="346" y="133"/>
                </a:lnTo>
                <a:lnTo>
                  <a:pt x="350" y="140"/>
                </a:lnTo>
                <a:lnTo>
                  <a:pt x="351" y="144"/>
                </a:lnTo>
                <a:lnTo>
                  <a:pt x="353" y="151"/>
                </a:lnTo>
                <a:lnTo>
                  <a:pt x="358" y="157"/>
                </a:lnTo>
                <a:lnTo>
                  <a:pt x="361" y="163"/>
                </a:lnTo>
                <a:lnTo>
                  <a:pt x="364" y="170"/>
                </a:lnTo>
                <a:lnTo>
                  <a:pt x="366" y="177"/>
                </a:lnTo>
                <a:lnTo>
                  <a:pt x="373" y="179"/>
                </a:lnTo>
                <a:lnTo>
                  <a:pt x="379" y="176"/>
                </a:lnTo>
                <a:lnTo>
                  <a:pt x="385" y="177"/>
                </a:lnTo>
                <a:lnTo>
                  <a:pt x="391" y="173"/>
                </a:lnTo>
                <a:lnTo>
                  <a:pt x="397" y="179"/>
                </a:lnTo>
                <a:lnTo>
                  <a:pt x="404" y="179"/>
                </a:lnTo>
                <a:lnTo>
                  <a:pt x="404" y="172"/>
                </a:lnTo>
                <a:lnTo>
                  <a:pt x="410" y="170"/>
                </a:lnTo>
                <a:lnTo>
                  <a:pt x="416" y="171"/>
                </a:lnTo>
                <a:lnTo>
                  <a:pt x="422" y="170"/>
                </a:lnTo>
                <a:lnTo>
                  <a:pt x="428" y="170"/>
                </a:lnTo>
                <a:lnTo>
                  <a:pt x="435" y="164"/>
                </a:lnTo>
                <a:lnTo>
                  <a:pt x="438" y="165"/>
                </a:lnTo>
                <a:lnTo>
                  <a:pt x="444" y="164"/>
                </a:lnTo>
                <a:lnTo>
                  <a:pt x="446" y="171"/>
                </a:lnTo>
                <a:lnTo>
                  <a:pt x="482" y="171"/>
                </a:lnTo>
                <a:lnTo>
                  <a:pt x="482" y="167"/>
                </a:lnTo>
                <a:lnTo>
                  <a:pt x="482" y="160"/>
                </a:lnTo>
                <a:lnTo>
                  <a:pt x="483" y="153"/>
                </a:lnTo>
                <a:lnTo>
                  <a:pt x="484" y="146"/>
                </a:lnTo>
                <a:lnTo>
                  <a:pt x="484" y="144"/>
                </a:lnTo>
                <a:lnTo>
                  <a:pt x="483" y="137"/>
                </a:lnTo>
                <a:lnTo>
                  <a:pt x="488" y="137"/>
                </a:lnTo>
                <a:lnTo>
                  <a:pt x="493" y="130"/>
                </a:lnTo>
                <a:lnTo>
                  <a:pt x="492" y="123"/>
                </a:lnTo>
                <a:lnTo>
                  <a:pt x="490" y="116"/>
                </a:lnTo>
                <a:lnTo>
                  <a:pt x="492" y="109"/>
                </a:lnTo>
                <a:lnTo>
                  <a:pt x="492" y="103"/>
                </a:lnTo>
                <a:lnTo>
                  <a:pt x="495" y="96"/>
                </a:lnTo>
                <a:lnTo>
                  <a:pt x="494" y="91"/>
                </a:lnTo>
                <a:lnTo>
                  <a:pt x="542" y="91"/>
                </a:lnTo>
                <a:lnTo>
                  <a:pt x="543" y="84"/>
                </a:lnTo>
                <a:lnTo>
                  <a:pt x="562" y="84"/>
                </a:lnTo>
                <a:lnTo>
                  <a:pt x="562" y="87"/>
                </a:lnTo>
                <a:lnTo>
                  <a:pt x="560" y="93"/>
                </a:lnTo>
                <a:lnTo>
                  <a:pt x="557" y="100"/>
                </a:lnTo>
                <a:lnTo>
                  <a:pt x="557" y="107"/>
                </a:lnTo>
                <a:lnTo>
                  <a:pt x="557" y="114"/>
                </a:lnTo>
                <a:lnTo>
                  <a:pt x="629" y="114"/>
                </a:lnTo>
                <a:lnTo>
                  <a:pt x="635" y="114"/>
                </a:lnTo>
                <a:lnTo>
                  <a:pt x="636" y="115"/>
                </a:lnTo>
                <a:lnTo>
                  <a:pt x="638" y="123"/>
                </a:lnTo>
                <a:lnTo>
                  <a:pt x="639" y="129"/>
                </a:lnTo>
                <a:lnTo>
                  <a:pt x="639" y="136"/>
                </a:lnTo>
                <a:lnTo>
                  <a:pt x="637" y="143"/>
                </a:lnTo>
                <a:lnTo>
                  <a:pt x="635" y="149"/>
                </a:lnTo>
                <a:lnTo>
                  <a:pt x="634" y="155"/>
                </a:lnTo>
                <a:lnTo>
                  <a:pt x="633" y="163"/>
                </a:lnTo>
                <a:lnTo>
                  <a:pt x="632" y="169"/>
                </a:lnTo>
                <a:lnTo>
                  <a:pt x="636" y="177"/>
                </a:lnTo>
                <a:lnTo>
                  <a:pt x="639" y="184"/>
                </a:lnTo>
                <a:lnTo>
                  <a:pt x="639" y="189"/>
                </a:lnTo>
                <a:lnTo>
                  <a:pt x="642" y="197"/>
                </a:lnTo>
                <a:lnTo>
                  <a:pt x="642" y="200"/>
                </a:lnTo>
                <a:lnTo>
                  <a:pt x="644" y="207"/>
                </a:lnTo>
                <a:lnTo>
                  <a:pt x="644" y="212"/>
                </a:lnTo>
                <a:lnTo>
                  <a:pt x="642" y="220"/>
                </a:lnTo>
                <a:lnTo>
                  <a:pt x="641" y="227"/>
                </a:lnTo>
                <a:lnTo>
                  <a:pt x="641" y="233"/>
                </a:lnTo>
                <a:lnTo>
                  <a:pt x="639" y="241"/>
                </a:lnTo>
                <a:lnTo>
                  <a:pt x="638" y="246"/>
                </a:lnTo>
                <a:lnTo>
                  <a:pt x="637" y="252"/>
                </a:lnTo>
                <a:lnTo>
                  <a:pt x="637" y="259"/>
                </a:lnTo>
                <a:lnTo>
                  <a:pt x="638" y="264"/>
                </a:lnTo>
                <a:lnTo>
                  <a:pt x="637" y="270"/>
                </a:lnTo>
                <a:lnTo>
                  <a:pt x="635" y="278"/>
                </a:lnTo>
                <a:lnTo>
                  <a:pt x="635" y="284"/>
                </a:lnTo>
                <a:lnTo>
                  <a:pt x="636" y="292"/>
                </a:lnTo>
                <a:lnTo>
                  <a:pt x="637" y="298"/>
                </a:lnTo>
                <a:lnTo>
                  <a:pt x="642" y="305"/>
                </a:lnTo>
                <a:lnTo>
                  <a:pt x="647" y="312"/>
                </a:lnTo>
                <a:lnTo>
                  <a:pt x="651" y="318"/>
                </a:lnTo>
                <a:lnTo>
                  <a:pt x="656" y="322"/>
                </a:lnTo>
                <a:lnTo>
                  <a:pt x="658" y="329"/>
                </a:lnTo>
                <a:lnTo>
                  <a:pt x="659" y="330"/>
                </a:lnTo>
                <a:lnTo>
                  <a:pt x="660" y="337"/>
                </a:lnTo>
                <a:lnTo>
                  <a:pt x="661" y="343"/>
                </a:lnTo>
                <a:lnTo>
                  <a:pt x="663" y="350"/>
                </a:lnTo>
                <a:lnTo>
                  <a:pt x="666" y="357"/>
                </a:lnTo>
                <a:lnTo>
                  <a:pt x="664" y="363"/>
                </a:lnTo>
                <a:lnTo>
                  <a:pt x="665" y="371"/>
                </a:lnTo>
                <a:lnTo>
                  <a:pt x="666" y="377"/>
                </a:lnTo>
                <a:lnTo>
                  <a:pt x="666" y="382"/>
                </a:lnTo>
                <a:lnTo>
                  <a:pt x="667" y="383"/>
                </a:lnTo>
                <a:lnTo>
                  <a:pt x="666" y="389"/>
                </a:lnTo>
                <a:lnTo>
                  <a:pt x="660" y="393"/>
                </a:lnTo>
                <a:lnTo>
                  <a:pt x="657" y="399"/>
                </a:lnTo>
                <a:lnTo>
                  <a:pt x="659" y="406"/>
                </a:lnTo>
                <a:lnTo>
                  <a:pt x="661" y="413"/>
                </a:lnTo>
                <a:lnTo>
                  <a:pt x="662" y="419"/>
                </a:lnTo>
                <a:lnTo>
                  <a:pt x="661" y="426"/>
                </a:lnTo>
                <a:lnTo>
                  <a:pt x="661" y="427"/>
                </a:lnTo>
                <a:lnTo>
                  <a:pt x="664" y="427"/>
                </a:lnTo>
                <a:lnTo>
                  <a:pt x="671" y="421"/>
                </a:lnTo>
                <a:lnTo>
                  <a:pt x="677" y="418"/>
                </a:lnTo>
                <a:lnTo>
                  <a:pt x="677" y="417"/>
                </a:lnTo>
                <a:lnTo>
                  <a:pt x="682" y="410"/>
                </a:lnTo>
                <a:lnTo>
                  <a:pt x="688" y="414"/>
                </a:lnTo>
                <a:lnTo>
                  <a:pt x="694" y="414"/>
                </a:lnTo>
                <a:lnTo>
                  <a:pt x="701" y="411"/>
                </a:lnTo>
                <a:lnTo>
                  <a:pt x="707" y="415"/>
                </a:lnTo>
                <a:lnTo>
                  <a:pt x="714" y="415"/>
                </a:lnTo>
                <a:lnTo>
                  <a:pt x="719" y="413"/>
                </a:lnTo>
                <a:lnTo>
                  <a:pt x="725" y="411"/>
                </a:lnTo>
                <a:lnTo>
                  <a:pt x="732" y="406"/>
                </a:lnTo>
                <a:lnTo>
                  <a:pt x="738" y="405"/>
                </a:lnTo>
                <a:lnTo>
                  <a:pt x="744" y="405"/>
                </a:lnTo>
                <a:lnTo>
                  <a:pt x="750" y="409"/>
                </a:lnTo>
                <a:lnTo>
                  <a:pt x="755" y="407"/>
                </a:lnTo>
                <a:lnTo>
                  <a:pt x="762" y="410"/>
                </a:lnTo>
                <a:lnTo>
                  <a:pt x="769" y="404"/>
                </a:lnTo>
                <a:lnTo>
                  <a:pt x="771" y="397"/>
                </a:lnTo>
                <a:lnTo>
                  <a:pt x="773" y="404"/>
                </a:lnTo>
                <a:lnTo>
                  <a:pt x="773" y="411"/>
                </a:lnTo>
                <a:lnTo>
                  <a:pt x="773" y="418"/>
                </a:lnTo>
                <a:lnTo>
                  <a:pt x="774" y="418"/>
                </a:lnTo>
                <a:lnTo>
                  <a:pt x="774" y="425"/>
                </a:lnTo>
                <a:lnTo>
                  <a:pt x="774" y="431"/>
                </a:lnTo>
                <a:lnTo>
                  <a:pt x="777" y="438"/>
                </a:lnTo>
                <a:lnTo>
                  <a:pt x="774" y="445"/>
                </a:lnTo>
                <a:lnTo>
                  <a:pt x="772" y="452"/>
                </a:lnTo>
                <a:lnTo>
                  <a:pt x="770" y="459"/>
                </a:lnTo>
                <a:lnTo>
                  <a:pt x="772" y="466"/>
                </a:lnTo>
                <a:lnTo>
                  <a:pt x="773" y="472"/>
                </a:lnTo>
                <a:lnTo>
                  <a:pt x="770" y="479"/>
                </a:lnTo>
                <a:lnTo>
                  <a:pt x="770" y="493"/>
                </a:lnTo>
                <a:lnTo>
                  <a:pt x="770" y="501"/>
                </a:lnTo>
                <a:lnTo>
                  <a:pt x="773" y="507"/>
                </a:lnTo>
                <a:lnTo>
                  <a:pt x="774" y="515"/>
                </a:lnTo>
                <a:lnTo>
                  <a:pt x="773" y="522"/>
                </a:lnTo>
                <a:lnTo>
                  <a:pt x="769" y="527"/>
                </a:lnTo>
                <a:lnTo>
                  <a:pt x="767" y="535"/>
                </a:lnTo>
                <a:lnTo>
                  <a:pt x="766" y="541"/>
                </a:lnTo>
                <a:lnTo>
                  <a:pt x="764" y="548"/>
                </a:lnTo>
                <a:lnTo>
                  <a:pt x="766" y="555"/>
                </a:lnTo>
                <a:lnTo>
                  <a:pt x="771" y="562"/>
                </a:lnTo>
                <a:lnTo>
                  <a:pt x="760" y="566"/>
                </a:lnTo>
                <a:lnTo>
                  <a:pt x="645" y="566"/>
                </a:lnTo>
                <a:lnTo>
                  <a:pt x="645" y="573"/>
                </a:lnTo>
                <a:lnTo>
                  <a:pt x="645" y="614"/>
                </a:lnTo>
                <a:lnTo>
                  <a:pt x="644" y="621"/>
                </a:lnTo>
                <a:lnTo>
                  <a:pt x="644" y="670"/>
                </a:lnTo>
                <a:lnTo>
                  <a:pt x="644" y="677"/>
                </a:lnTo>
                <a:lnTo>
                  <a:pt x="644" y="724"/>
                </a:lnTo>
                <a:lnTo>
                  <a:pt x="643" y="727"/>
                </a:lnTo>
                <a:lnTo>
                  <a:pt x="643" y="768"/>
                </a:lnTo>
                <a:lnTo>
                  <a:pt x="642" y="774"/>
                </a:lnTo>
                <a:lnTo>
                  <a:pt x="642" y="816"/>
                </a:lnTo>
                <a:lnTo>
                  <a:pt x="644" y="820"/>
                </a:lnTo>
                <a:lnTo>
                  <a:pt x="647" y="825"/>
                </a:lnTo>
                <a:lnTo>
                  <a:pt x="650" y="833"/>
                </a:lnTo>
                <a:lnTo>
                  <a:pt x="650" y="839"/>
                </a:lnTo>
                <a:lnTo>
                  <a:pt x="655" y="847"/>
                </a:lnTo>
                <a:lnTo>
                  <a:pt x="660" y="853"/>
                </a:lnTo>
                <a:lnTo>
                  <a:pt x="667" y="859"/>
                </a:lnTo>
                <a:lnTo>
                  <a:pt x="673" y="865"/>
                </a:lnTo>
                <a:lnTo>
                  <a:pt x="678" y="873"/>
                </a:lnTo>
                <a:lnTo>
                  <a:pt x="683" y="880"/>
                </a:lnTo>
                <a:lnTo>
                  <a:pt x="688" y="887"/>
                </a:lnTo>
                <a:lnTo>
                  <a:pt x="695" y="895"/>
                </a:lnTo>
                <a:lnTo>
                  <a:pt x="702" y="902"/>
                </a:lnTo>
                <a:lnTo>
                  <a:pt x="708" y="909"/>
                </a:lnTo>
                <a:lnTo>
                  <a:pt x="712" y="915"/>
                </a:lnTo>
                <a:lnTo>
                  <a:pt x="719" y="922"/>
                </a:lnTo>
                <a:lnTo>
                  <a:pt x="725" y="927"/>
                </a:lnTo>
                <a:lnTo>
                  <a:pt x="732" y="931"/>
                </a:lnTo>
                <a:lnTo>
                  <a:pt x="720" y="934"/>
                </a:lnTo>
                <a:lnTo>
                  <a:pt x="714" y="936"/>
                </a:lnTo>
                <a:lnTo>
                  <a:pt x="708" y="937"/>
                </a:lnTo>
                <a:lnTo>
                  <a:pt x="702" y="938"/>
                </a:lnTo>
                <a:lnTo>
                  <a:pt x="695" y="941"/>
                </a:lnTo>
                <a:lnTo>
                  <a:pt x="688" y="942"/>
                </a:lnTo>
                <a:lnTo>
                  <a:pt x="683" y="943"/>
                </a:lnTo>
                <a:lnTo>
                  <a:pt x="676" y="945"/>
                </a:lnTo>
                <a:lnTo>
                  <a:pt x="669" y="946"/>
                </a:lnTo>
                <a:lnTo>
                  <a:pt x="663" y="947"/>
                </a:lnTo>
                <a:lnTo>
                  <a:pt x="657" y="950"/>
                </a:lnTo>
                <a:lnTo>
                  <a:pt x="651" y="951"/>
                </a:lnTo>
                <a:lnTo>
                  <a:pt x="645" y="952"/>
                </a:lnTo>
                <a:lnTo>
                  <a:pt x="637" y="954"/>
                </a:lnTo>
                <a:lnTo>
                  <a:pt x="632" y="955"/>
                </a:lnTo>
                <a:lnTo>
                  <a:pt x="625" y="957"/>
                </a:lnTo>
                <a:lnTo>
                  <a:pt x="618" y="958"/>
                </a:lnTo>
                <a:lnTo>
                  <a:pt x="612" y="960"/>
                </a:lnTo>
                <a:lnTo>
                  <a:pt x="605" y="961"/>
                </a:lnTo>
                <a:lnTo>
                  <a:pt x="601" y="962"/>
                </a:lnTo>
                <a:lnTo>
                  <a:pt x="595" y="958"/>
                </a:lnTo>
                <a:lnTo>
                  <a:pt x="589" y="955"/>
                </a:lnTo>
                <a:lnTo>
                  <a:pt x="588" y="955"/>
                </a:lnTo>
                <a:lnTo>
                  <a:pt x="582" y="957"/>
                </a:lnTo>
                <a:lnTo>
                  <a:pt x="575" y="958"/>
                </a:lnTo>
                <a:lnTo>
                  <a:pt x="569" y="962"/>
                </a:lnTo>
                <a:lnTo>
                  <a:pt x="563" y="962"/>
                </a:lnTo>
                <a:lnTo>
                  <a:pt x="558" y="960"/>
                </a:lnTo>
                <a:lnTo>
                  <a:pt x="552" y="959"/>
                </a:lnTo>
                <a:lnTo>
                  <a:pt x="545" y="955"/>
                </a:lnTo>
                <a:lnTo>
                  <a:pt x="539" y="952"/>
                </a:lnTo>
                <a:lnTo>
                  <a:pt x="534" y="950"/>
                </a:lnTo>
                <a:lnTo>
                  <a:pt x="528" y="951"/>
                </a:lnTo>
                <a:lnTo>
                  <a:pt x="522" y="952"/>
                </a:lnTo>
                <a:lnTo>
                  <a:pt x="515" y="952"/>
                </a:lnTo>
                <a:lnTo>
                  <a:pt x="510" y="950"/>
                </a:lnTo>
                <a:lnTo>
                  <a:pt x="503" y="950"/>
                </a:lnTo>
                <a:lnTo>
                  <a:pt x="497" y="951"/>
                </a:lnTo>
                <a:lnTo>
                  <a:pt x="492" y="950"/>
                </a:lnTo>
                <a:lnTo>
                  <a:pt x="479" y="950"/>
                </a:lnTo>
                <a:lnTo>
                  <a:pt x="473" y="947"/>
                </a:lnTo>
                <a:lnTo>
                  <a:pt x="468" y="945"/>
                </a:lnTo>
                <a:lnTo>
                  <a:pt x="462" y="945"/>
                </a:lnTo>
                <a:lnTo>
                  <a:pt x="455" y="947"/>
                </a:lnTo>
                <a:lnTo>
                  <a:pt x="449" y="946"/>
                </a:lnTo>
                <a:lnTo>
                  <a:pt x="443" y="943"/>
                </a:lnTo>
                <a:lnTo>
                  <a:pt x="437" y="938"/>
                </a:lnTo>
                <a:lnTo>
                  <a:pt x="430" y="933"/>
                </a:lnTo>
                <a:lnTo>
                  <a:pt x="425" y="926"/>
                </a:lnTo>
                <a:lnTo>
                  <a:pt x="423" y="920"/>
                </a:lnTo>
                <a:lnTo>
                  <a:pt x="419" y="912"/>
                </a:lnTo>
                <a:lnTo>
                  <a:pt x="358" y="912"/>
                </a:lnTo>
                <a:lnTo>
                  <a:pt x="353" y="913"/>
                </a:lnTo>
                <a:lnTo>
                  <a:pt x="339" y="913"/>
                </a:lnTo>
                <a:lnTo>
                  <a:pt x="333" y="912"/>
                </a:lnTo>
                <a:lnTo>
                  <a:pt x="154" y="912"/>
                </a:lnTo>
                <a:lnTo>
                  <a:pt x="148" y="915"/>
                </a:lnTo>
                <a:lnTo>
                  <a:pt x="142" y="914"/>
                </a:lnTo>
                <a:lnTo>
                  <a:pt x="141" y="915"/>
                </a:lnTo>
                <a:lnTo>
                  <a:pt x="135" y="909"/>
                </a:lnTo>
                <a:lnTo>
                  <a:pt x="128" y="905"/>
                </a:lnTo>
                <a:lnTo>
                  <a:pt x="122" y="902"/>
                </a:lnTo>
                <a:lnTo>
                  <a:pt x="116" y="895"/>
                </a:lnTo>
                <a:lnTo>
                  <a:pt x="112" y="888"/>
                </a:lnTo>
                <a:lnTo>
                  <a:pt x="106" y="881"/>
                </a:lnTo>
                <a:lnTo>
                  <a:pt x="100" y="880"/>
                </a:lnTo>
                <a:lnTo>
                  <a:pt x="94" y="880"/>
                </a:lnTo>
                <a:lnTo>
                  <a:pt x="88" y="878"/>
                </a:lnTo>
                <a:lnTo>
                  <a:pt x="83" y="880"/>
                </a:lnTo>
                <a:lnTo>
                  <a:pt x="76" y="882"/>
                </a:lnTo>
                <a:lnTo>
                  <a:pt x="70" y="887"/>
                </a:lnTo>
                <a:lnTo>
                  <a:pt x="64" y="891"/>
                </a:lnTo>
                <a:lnTo>
                  <a:pt x="58" y="896"/>
                </a:lnTo>
                <a:lnTo>
                  <a:pt x="52" y="899"/>
                </a:lnTo>
                <a:lnTo>
                  <a:pt x="46" y="902"/>
                </a:lnTo>
                <a:lnTo>
                  <a:pt x="39" y="899"/>
                </a:lnTo>
                <a:lnTo>
                  <a:pt x="33" y="899"/>
                </a:lnTo>
                <a:lnTo>
                  <a:pt x="28" y="894"/>
                </a:lnTo>
                <a:lnTo>
                  <a:pt x="21" y="893"/>
                </a:lnTo>
                <a:lnTo>
                  <a:pt x="20" y="894"/>
                </a:lnTo>
                <a:lnTo>
                  <a:pt x="14" y="896"/>
                </a:lnTo>
                <a:lnTo>
                  <a:pt x="7" y="899"/>
                </a:lnTo>
                <a:lnTo>
                  <a:pt x="1" y="90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0" name="Freeform 786"/>
          <p:cNvSpPr>
            <a:spLocks/>
          </p:cNvSpPr>
          <p:nvPr/>
        </p:nvSpPr>
        <p:spPr bwMode="auto">
          <a:xfrm>
            <a:off x="4608513" y="4919663"/>
            <a:ext cx="30162" cy="50800"/>
          </a:xfrm>
          <a:custGeom>
            <a:avLst/>
            <a:gdLst>
              <a:gd name="T0" fmla="*/ 0 w 67"/>
              <a:gd name="T1" fmla="*/ 2147483647 h 108"/>
              <a:gd name="T2" fmla="*/ 2147483647 w 67"/>
              <a:gd name="T3" fmla="*/ 2147483647 h 108"/>
              <a:gd name="T4" fmla="*/ 2147483647 w 67"/>
              <a:gd name="T5" fmla="*/ 2147483647 h 108"/>
              <a:gd name="T6" fmla="*/ 2147483647 w 67"/>
              <a:gd name="T7" fmla="*/ 2147483647 h 108"/>
              <a:gd name="T8" fmla="*/ 2147483647 w 67"/>
              <a:gd name="T9" fmla="*/ 2147483647 h 108"/>
              <a:gd name="T10" fmla="*/ 2147483647 w 67"/>
              <a:gd name="T11" fmla="*/ 2147483647 h 108"/>
              <a:gd name="T12" fmla="*/ 2147483647 w 67"/>
              <a:gd name="T13" fmla="*/ 2147483647 h 108"/>
              <a:gd name="T14" fmla="*/ 2147483647 w 67"/>
              <a:gd name="T15" fmla="*/ 2147483647 h 108"/>
              <a:gd name="T16" fmla="*/ 2147483647 w 67"/>
              <a:gd name="T17" fmla="*/ 2147483647 h 108"/>
              <a:gd name="T18" fmla="*/ 2147483647 w 67"/>
              <a:gd name="T19" fmla="*/ 2147483647 h 108"/>
              <a:gd name="T20" fmla="*/ 2147483647 w 67"/>
              <a:gd name="T21" fmla="*/ 2147483647 h 108"/>
              <a:gd name="T22" fmla="*/ 2147483647 w 67"/>
              <a:gd name="T23" fmla="*/ 2147483647 h 108"/>
              <a:gd name="T24" fmla="*/ 2147483647 w 67"/>
              <a:gd name="T25" fmla="*/ 0 h 108"/>
              <a:gd name="T26" fmla="*/ 2147483647 w 67"/>
              <a:gd name="T27" fmla="*/ 0 h 108"/>
              <a:gd name="T28" fmla="*/ 2147483647 w 67"/>
              <a:gd name="T29" fmla="*/ 2147483647 h 108"/>
              <a:gd name="T30" fmla="*/ 2147483647 w 67"/>
              <a:gd name="T31" fmla="*/ 2147483647 h 108"/>
              <a:gd name="T32" fmla="*/ 2147483647 w 67"/>
              <a:gd name="T33" fmla="*/ 2147483647 h 108"/>
              <a:gd name="T34" fmla="*/ 2147483647 w 67"/>
              <a:gd name="T35" fmla="*/ 2147483647 h 108"/>
              <a:gd name="T36" fmla="*/ 2147483647 w 67"/>
              <a:gd name="T37" fmla="*/ 2147483647 h 108"/>
              <a:gd name="T38" fmla="*/ 2147483647 w 67"/>
              <a:gd name="T39" fmla="*/ 2147483647 h 108"/>
              <a:gd name="T40" fmla="*/ 2147483647 w 67"/>
              <a:gd name="T41" fmla="*/ 2147483647 h 108"/>
              <a:gd name="T42" fmla="*/ 2147483647 w 67"/>
              <a:gd name="T43" fmla="*/ 2147483647 h 108"/>
              <a:gd name="T44" fmla="*/ 2147483647 w 67"/>
              <a:gd name="T45" fmla="*/ 2147483647 h 108"/>
              <a:gd name="T46" fmla="*/ 2147483647 w 67"/>
              <a:gd name="T47" fmla="*/ 2147483647 h 108"/>
              <a:gd name="T48" fmla="*/ 2147483647 w 67"/>
              <a:gd name="T49" fmla="*/ 2147483647 h 108"/>
              <a:gd name="T50" fmla="*/ 2147483647 w 67"/>
              <a:gd name="T51" fmla="*/ 2147483647 h 108"/>
              <a:gd name="T52" fmla="*/ 2147483647 w 67"/>
              <a:gd name="T53" fmla="*/ 2147483647 h 108"/>
              <a:gd name="T54" fmla="*/ 2147483647 w 67"/>
              <a:gd name="T55" fmla="*/ 2147483647 h 108"/>
              <a:gd name="T56" fmla="*/ 2147483647 w 67"/>
              <a:gd name="T57" fmla="*/ 2147483647 h 108"/>
              <a:gd name="T58" fmla="*/ 2147483647 w 67"/>
              <a:gd name="T59" fmla="*/ 2147483647 h 108"/>
              <a:gd name="T60" fmla="*/ 2147483647 w 67"/>
              <a:gd name="T61" fmla="*/ 2147483647 h 108"/>
              <a:gd name="T62" fmla="*/ 2147483647 w 67"/>
              <a:gd name="T63" fmla="*/ 2147483647 h 108"/>
              <a:gd name="T64" fmla="*/ 2147483647 w 67"/>
              <a:gd name="T65" fmla="*/ 2147483647 h 108"/>
              <a:gd name="T66" fmla="*/ 2147483647 w 67"/>
              <a:gd name="T67" fmla="*/ 2147483647 h 108"/>
              <a:gd name="T68" fmla="*/ 2147483647 w 67"/>
              <a:gd name="T69" fmla="*/ 2147483647 h 108"/>
              <a:gd name="T70" fmla="*/ 2147483647 w 67"/>
              <a:gd name="T71" fmla="*/ 2147483647 h 108"/>
              <a:gd name="T72" fmla="*/ 2147483647 w 67"/>
              <a:gd name="T73" fmla="*/ 2147483647 h 108"/>
              <a:gd name="T74" fmla="*/ 2147483647 w 67"/>
              <a:gd name="T75" fmla="*/ 2147483647 h 108"/>
              <a:gd name="T76" fmla="*/ 2147483647 w 67"/>
              <a:gd name="T77" fmla="*/ 2147483647 h 108"/>
              <a:gd name="T78" fmla="*/ 2147483647 w 67"/>
              <a:gd name="T79" fmla="*/ 2147483647 h 108"/>
              <a:gd name="T80" fmla="*/ 2147483647 w 67"/>
              <a:gd name="T81" fmla="*/ 2147483647 h 108"/>
              <a:gd name="T82" fmla="*/ 2147483647 w 67"/>
              <a:gd name="T83" fmla="*/ 2147483647 h 108"/>
              <a:gd name="T84" fmla="*/ 2147483647 w 67"/>
              <a:gd name="T85" fmla="*/ 2147483647 h 108"/>
              <a:gd name="T86" fmla="*/ 2147483647 w 67"/>
              <a:gd name="T87" fmla="*/ 2147483647 h 108"/>
              <a:gd name="T88" fmla="*/ 2147483647 w 67"/>
              <a:gd name="T89" fmla="*/ 2147483647 h 108"/>
              <a:gd name="T90" fmla="*/ 2147483647 w 67"/>
              <a:gd name="T91" fmla="*/ 2147483647 h 108"/>
              <a:gd name="T92" fmla="*/ 2147483647 w 67"/>
              <a:gd name="T93" fmla="*/ 2147483647 h 108"/>
              <a:gd name="T94" fmla="*/ 2147483647 w 67"/>
              <a:gd name="T95" fmla="*/ 2147483647 h 108"/>
              <a:gd name="T96" fmla="*/ 0 w 67"/>
              <a:gd name="T97" fmla="*/ 2147483647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7"/>
              <a:gd name="T148" fmla="*/ 0 h 108"/>
              <a:gd name="T149" fmla="*/ 67 w 67"/>
              <a:gd name="T150" fmla="*/ 108 h 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7" h="108">
                <a:moveTo>
                  <a:pt x="0" y="49"/>
                </a:moveTo>
                <a:lnTo>
                  <a:pt x="1" y="48"/>
                </a:lnTo>
                <a:lnTo>
                  <a:pt x="7" y="41"/>
                </a:lnTo>
                <a:lnTo>
                  <a:pt x="9" y="34"/>
                </a:lnTo>
                <a:lnTo>
                  <a:pt x="15" y="32"/>
                </a:lnTo>
                <a:lnTo>
                  <a:pt x="19" y="29"/>
                </a:lnTo>
                <a:lnTo>
                  <a:pt x="21" y="23"/>
                </a:lnTo>
                <a:lnTo>
                  <a:pt x="26" y="17"/>
                </a:lnTo>
                <a:lnTo>
                  <a:pt x="32" y="15"/>
                </a:lnTo>
                <a:lnTo>
                  <a:pt x="38" y="13"/>
                </a:lnTo>
                <a:lnTo>
                  <a:pt x="39" y="12"/>
                </a:lnTo>
                <a:lnTo>
                  <a:pt x="42" y="5"/>
                </a:lnTo>
                <a:lnTo>
                  <a:pt x="47" y="0"/>
                </a:lnTo>
                <a:lnTo>
                  <a:pt x="48" y="0"/>
                </a:lnTo>
                <a:lnTo>
                  <a:pt x="55" y="3"/>
                </a:lnTo>
                <a:lnTo>
                  <a:pt x="56" y="5"/>
                </a:lnTo>
                <a:lnTo>
                  <a:pt x="61" y="12"/>
                </a:lnTo>
                <a:lnTo>
                  <a:pt x="67" y="18"/>
                </a:lnTo>
                <a:lnTo>
                  <a:pt x="61" y="23"/>
                </a:lnTo>
                <a:lnTo>
                  <a:pt x="55" y="25"/>
                </a:lnTo>
                <a:lnTo>
                  <a:pt x="48" y="29"/>
                </a:lnTo>
                <a:lnTo>
                  <a:pt x="47" y="31"/>
                </a:lnTo>
                <a:lnTo>
                  <a:pt x="43" y="37"/>
                </a:lnTo>
                <a:lnTo>
                  <a:pt x="37" y="43"/>
                </a:lnTo>
                <a:lnTo>
                  <a:pt x="36" y="48"/>
                </a:lnTo>
                <a:lnTo>
                  <a:pt x="30" y="51"/>
                </a:lnTo>
                <a:lnTo>
                  <a:pt x="27" y="52"/>
                </a:lnTo>
                <a:lnTo>
                  <a:pt x="27" y="55"/>
                </a:lnTo>
                <a:lnTo>
                  <a:pt x="32" y="61"/>
                </a:lnTo>
                <a:lnTo>
                  <a:pt x="32" y="68"/>
                </a:lnTo>
                <a:lnTo>
                  <a:pt x="32" y="90"/>
                </a:lnTo>
                <a:lnTo>
                  <a:pt x="31" y="97"/>
                </a:lnTo>
                <a:lnTo>
                  <a:pt x="31" y="104"/>
                </a:lnTo>
                <a:lnTo>
                  <a:pt x="25" y="105"/>
                </a:lnTo>
                <a:lnTo>
                  <a:pt x="19" y="105"/>
                </a:lnTo>
                <a:lnTo>
                  <a:pt x="12" y="107"/>
                </a:lnTo>
                <a:lnTo>
                  <a:pt x="11" y="108"/>
                </a:lnTo>
                <a:lnTo>
                  <a:pt x="8" y="101"/>
                </a:lnTo>
                <a:lnTo>
                  <a:pt x="8" y="94"/>
                </a:lnTo>
                <a:lnTo>
                  <a:pt x="12" y="88"/>
                </a:lnTo>
                <a:lnTo>
                  <a:pt x="11" y="81"/>
                </a:lnTo>
                <a:lnTo>
                  <a:pt x="9" y="74"/>
                </a:lnTo>
                <a:lnTo>
                  <a:pt x="8" y="69"/>
                </a:lnTo>
                <a:lnTo>
                  <a:pt x="5" y="63"/>
                </a:lnTo>
                <a:lnTo>
                  <a:pt x="5" y="61"/>
                </a:lnTo>
                <a:lnTo>
                  <a:pt x="1" y="55"/>
                </a:lnTo>
                <a:lnTo>
                  <a:pt x="5" y="48"/>
                </a:lnTo>
                <a:lnTo>
                  <a:pt x="4" y="48"/>
                </a:lnTo>
                <a:lnTo>
                  <a:pt x="0" y="4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1" name="Freeform 787"/>
          <p:cNvSpPr>
            <a:spLocks/>
          </p:cNvSpPr>
          <p:nvPr/>
        </p:nvSpPr>
        <p:spPr bwMode="auto">
          <a:xfrm>
            <a:off x="4624388" y="2741613"/>
            <a:ext cx="15875" cy="14287"/>
          </a:xfrm>
          <a:custGeom>
            <a:avLst/>
            <a:gdLst>
              <a:gd name="T0" fmla="*/ 0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2147483647 w 32"/>
              <a:gd name="T21" fmla="*/ 0 h 32"/>
              <a:gd name="T22" fmla="*/ 2147483647 w 32"/>
              <a:gd name="T23" fmla="*/ 2147483647 h 32"/>
              <a:gd name="T24" fmla="*/ 2147483647 w 32"/>
              <a:gd name="T25" fmla="*/ 2147483647 h 32"/>
              <a:gd name="T26" fmla="*/ 2147483647 w 32"/>
              <a:gd name="T27" fmla="*/ 2147483647 h 32"/>
              <a:gd name="T28" fmla="*/ 2147483647 w 32"/>
              <a:gd name="T29" fmla="*/ 2147483647 h 32"/>
              <a:gd name="T30" fmla="*/ 2147483647 w 32"/>
              <a:gd name="T31" fmla="*/ 2147483647 h 32"/>
              <a:gd name="T32" fmla="*/ 2147483647 w 32"/>
              <a:gd name="T33" fmla="*/ 2147483647 h 32"/>
              <a:gd name="T34" fmla="*/ 2147483647 w 32"/>
              <a:gd name="T35" fmla="*/ 2147483647 h 32"/>
              <a:gd name="T36" fmla="*/ 2147483647 w 32"/>
              <a:gd name="T37" fmla="*/ 2147483647 h 32"/>
              <a:gd name="T38" fmla="*/ 2147483647 w 32"/>
              <a:gd name="T39" fmla="*/ 2147483647 h 32"/>
              <a:gd name="T40" fmla="*/ 2147483647 w 32"/>
              <a:gd name="T41" fmla="*/ 2147483647 h 32"/>
              <a:gd name="T42" fmla="*/ 2147483647 w 32"/>
              <a:gd name="T43" fmla="*/ 2147483647 h 32"/>
              <a:gd name="T44" fmla="*/ 2147483647 w 32"/>
              <a:gd name="T45" fmla="*/ 2147483647 h 32"/>
              <a:gd name="T46" fmla="*/ 2147483647 w 32"/>
              <a:gd name="T47" fmla="*/ 2147483647 h 32"/>
              <a:gd name="T48" fmla="*/ 2147483647 w 32"/>
              <a:gd name="T49" fmla="*/ 2147483647 h 32"/>
              <a:gd name="T50" fmla="*/ 2147483647 w 32"/>
              <a:gd name="T51" fmla="*/ 2147483647 h 32"/>
              <a:gd name="T52" fmla="*/ 0 w 32"/>
              <a:gd name="T53" fmla="*/ 2147483647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2"/>
              <a:gd name="T82" fmla="*/ 0 h 32"/>
              <a:gd name="T83" fmla="*/ 32 w 32"/>
              <a:gd name="T84" fmla="*/ 32 h 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2" h="32">
                <a:moveTo>
                  <a:pt x="0" y="26"/>
                </a:moveTo>
                <a:lnTo>
                  <a:pt x="6" y="23"/>
                </a:lnTo>
                <a:lnTo>
                  <a:pt x="4" y="17"/>
                </a:lnTo>
                <a:lnTo>
                  <a:pt x="2" y="10"/>
                </a:lnTo>
                <a:lnTo>
                  <a:pt x="7" y="10"/>
                </a:lnTo>
                <a:lnTo>
                  <a:pt x="13" y="12"/>
                </a:lnTo>
                <a:lnTo>
                  <a:pt x="20" y="15"/>
                </a:lnTo>
                <a:lnTo>
                  <a:pt x="15" y="8"/>
                </a:lnTo>
                <a:lnTo>
                  <a:pt x="9" y="9"/>
                </a:lnTo>
                <a:lnTo>
                  <a:pt x="7" y="5"/>
                </a:lnTo>
                <a:lnTo>
                  <a:pt x="13" y="0"/>
                </a:lnTo>
                <a:lnTo>
                  <a:pt x="14" y="7"/>
                </a:lnTo>
                <a:lnTo>
                  <a:pt x="22" y="8"/>
                </a:lnTo>
                <a:lnTo>
                  <a:pt x="27" y="8"/>
                </a:lnTo>
                <a:lnTo>
                  <a:pt x="28" y="12"/>
                </a:lnTo>
                <a:lnTo>
                  <a:pt x="26" y="19"/>
                </a:lnTo>
                <a:lnTo>
                  <a:pt x="31" y="23"/>
                </a:lnTo>
                <a:lnTo>
                  <a:pt x="32" y="29"/>
                </a:lnTo>
                <a:lnTo>
                  <a:pt x="27" y="27"/>
                </a:lnTo>
                <a:lnTo>
                  <a:pt x="21" y="26"/>
                </a:lnTo>
                <a:lnTo>
                  <a:pt x="20" y="26"/>
                </a:lnTo>
                <a:lnTo>
                  <a:pt x="13" y="31"/>
                </a:lnTo>
                <a:lnTo>
                  <a:pt x="7" y="32"/>
                </a:lnTo>
                <a:lnTo>
                  <a:pt x="2" y="29"/>
                </a:lnTo>
                <a:lnTo>
                  <a:pt x="1" y="27"/>
                </a:lnTo>
                <a:lnTo>
                  <a:pt x="1" y="26"/>
                </a:lnTo>
                <a:lnTo>
                  <a:pt x="0" y="2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2" name="Freeform 788"/>
          <p:cNvSpPr>
            <a:spLocks/>
          </p:cNvSpPr>
          <p:nvPr/>
        </p:nvSpPr>
        <p:spPr bwMode="auto">
          <a:xfrm>
            <a:off x="4641850" y="2760663"/>
            <a:ext cx="11113" cy="11112"/>
          </a:xfrm>
          <a:custGeom>
            <a:avLst/>
            <a:gdLst>
              <a:gd name="T0" fmla="*/ 2147483647 w 24"/>
              <a:gd name="T1" fmla="*/ 2147483647 h 24"/>
              <a:gd name="T2" fmla="*/ 2147483647 w 24"/>
              <a:gd name="T3" fmla="*/ 2147483647 h 24"/>
              <a:gd name="T4" fmla="*/ 0 w 24"/>
              <a:gd name="T5" fmla="*/ 0 h 24"/>
              <a:gd name="T6" fmla="*/ 2147483647 w 24"/>
              <a:gd name="T7" fmla="*/ 2147483647 h 24"/>
              <a:gd name="T8" fmla="*/ 2147483647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2147483647 w 24"/>
              <a:gd name="T21" fmla="*/ 2147483647 h 24"/>
              <a:gd name="T22" fmla="*/ 2147483647 w 24"/>
              <a:gd name="T23" fmla="*/ 2147483647 h 24"/>
              <a:gd name="T24" fmla="*/ 2147483647 w 24"/>
              <a:gd name="T25" fmla="*/ 2147483647 h 24"/>
              <a:gd name="T26" fmla="*/ 2147483647 w 24"/>
              <a:gd name="T27" fmla="*/ 2147483647 h 24"/>
              <a:gd name="T28" fmla="*/ 2147483647 w 24"/>
              <a:gd name="T29" fmla="*/ 2147483647 h 24"/>
              <a:gd name="T30" fmla="*/ 2147483647 w 24"/>
              <a:gd name="T31" fmla="*/ 2147483647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
              <a:gd name="T49" fmla="*/ 0 h 24"/>
              <a:gd name="T50" fmla="*/ 24 w 24"/>
              <a:gd name="T51" fmla="*/ 24 h 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 h="24">
                <a:moveTo>
                  <a:pt x="2" y="9"/>
                </a:moveTo>
                <a:lnTo>
                  <a:pt x="2" y="5"/>
                </a:lnTo>
                <a:lnTo>
                  <a:pt x="0" y="0"/>
                </a:lnTo>
                <a:lnTo>
                  <a:pt x="6" y="5"/>
                </a:lnTo>
                <a:lnTo>
                  <a:pt x="13" y="8"/>
                </a:lnTo>
                <a:lnTo>
                  <a:pt x="24" y="18"/>
                </a:lnTo>
                <a:lnTo>
                  <a:pt x="24" y="21"/>
                </a:lnTo>
                <a:lnTo>
                  <a:pt x="18" y="21"/>
                </a:lnTo>
                <a:lnTo>
                  <a:pt x="12" y="24"/>
                </a:lnTo>
                <a:lnTo>
                  <a:pt x="4" y="24"/>
                </a:lnTo>
                <a:lnTo>
                  <a:pt x="3" y="22"/>
                </a:lnTo>
                <a:lnTo>
                  <a:pt x="8" y="20"/>
                </a:lnTo>
                <a:lnTo>
                  <a:pt x="7" y="13"/>
                </a:lnTo>
                <a:lnTo>
                  <a:pt x="14" y="10"/>
                </a:lnTo>
                <a:lnTo>
                  <a:pt x="7" y="10"/>
                </a:lnTo>
                <a:lnTo>
                  <a:pt x="2" y="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3" name="Freeform 789"/>
          <p:cNvSpPr>
            <a:spLocks/>
          </p:cNvSpPr>
          <p:nvPr/>
        </p:nvSpPr>
        <p:spPr bwMode="auto">
          <a:xfrm>
            <a:off x="4899025" y="3897313"/>
            <a:ext cx="492125" cy="728662"/>
          </a:xfrm>
          <a:custGeom>
            <a:avLst/>
            <a:gdLst>
              <a:gd name="T0" fmla="*/ 2147483647 w 1041"/>
              <a:gd name="T1" fmla="*/ 2147483647 h 1551"/>
              <a:gd name="T2" fmla="*/ 2147483647 w 1041"/>
              <a:gd name="T3" fmla="*/ 2147483647 h 1551"/>
              <a:gd name="T4" fmla="*/ 2147483647 w 1041"/>
              <a:gd name="T5" fmla="*/ 2147483647 h 1551"/>
              <a:gd name="T6" fmla="*/ 2147483647 w 1041"/>
              <a:gd name="T7" fmla="*/ 2147483647 h 1551"/>
              <a:gd name="T8" fmla="*/ 2147483647 w 1041"/>
              <a:gd name="T9" fmla="*/ 2147483647 h 1551"/>
              <a:gd name="T10" fmla="*/ 2147483647 w 1041"/>
              <a:gd name="T11" fmla="*/ 2147483647 h 1551"/>
              <a:gd name="T12" fmla="*/ 2147483647 w 1041"/>
              <a:gd name="T13" fmla="*/ 2147483647 h 1551"/>
              <a:gd name="T14" fmla="*/ 2147483647 w 1041"/>
              <a:gd name="T15" fmla="*/ 2147483647 h 1551"/>
              <a:gd name="T16" fmla="*/ 2147483647 w 1041"/>
              <a:gd name="T17" fmla="*/ 2147483647 h 1551"/>
              <a:gd name="T18" fmla="*/ 2147483647 w 1041"/>
              <a:gd name="T19" fmla="*/ 2147483647 h 1551"/>
              <a:gd name="T20" fmla="*/ 2147483647 w 1041"/>
              <a:gd name="T21" fmla="*/ 2147483647 h 1551"/>
              <a:gd name="T22" fmla="*/ 2147483647 w 1041"/>
              <a:gd name="T23" fmla="*/ 2147483647 h 1551"/>
              <a:gd name="T24" fmla="*/ 2147483647 w 1041"/>
              <a:gd name="T25" fmla="*/ 2147483647 h 1551"/>
              <a:gd name="T26" fmla="*/ 2147483647 w 1041"/>
              <a:gd name="T27" fmla="*/ 2147483647 h 1551"/>
              <a:gd name="T28" fmla="*/ 2147483647 w 1041"/>
              <a:gd name="T29" fmla="*/ 2147483647 h 1551"/>
              <a:gd name="T30" fmla="*/ 2147483647 w 1041"/>
              <a:gd name="T31" fmla="*/ 2147483647 h 1551"/>
              <a:gd name="T32" fmla="*/ 2147483647 w 1041"/>
              <a:gd name="T33" fmla="*/ 2147483647 h 1551"/>
              <a:gd name="T34" fmla="*/ 2147483647 w 1041"/>
              <a:gd name="T35" fmla="*/ 2147483647 h 1551"/>
              <a:gd name="T36" fmla="*/ 2147483647 w 1041"/>
              <a:gd name="T37" fmla="*/ 2147483647 h 1551"/>
              <a:gd name="T38" fmla="*/ 2147483647 w 1041"/>
              <a:gd name="T39" fmla="*/ 2147483647 h 1551"/>
              <a:gd name="T40" fmla="*/ 2147483647 w 1041"/>
              <a:gd name="T41" fmla="*/ 2147483647 h 1551"/>
              <a:gd name="T42" fmla="*/ 2147483647 w 1041"/>
              <a:gd name="T43" fmla="*/ 2147483647 h 1551"/>
              <a:gd name="T44" fmla="*/ 2147483647 w 1041"/>
              <a:gd name="T45" fmla="*/ 2147483647 h 1551"/>
              <a:gd name="T46" fmla="*/ 2147483647 w 1041"/>
              <a:gd name="T47" fmla="*/ 2147483647 h 1551"/>
              <a:gd name="T48" fmla="*/ 2147483647 w 1041"/>
              <a:gd name="T49" fmla="*/ 2147483647 h 1551"/>
              <a:gd name="T50" fmla="*/ 2147483647 w 1041"/>
              <a:gd name="T51" fmla="*/ 2147483647 h 1551"/>
              <a:gd name="T52" fmla="*/ 2147483647 w 1041"/>
              <a:gd name="T53" fmla="*/ 2147483647 h 1551"/>
              <a:gd name="T54" fmla="*/ 2147483647 w 1041"/>
              <a:gd name="T55" fmla="*/ 2147483647 h 1551"/>
              <a:gd name="T56" fmla="*/ 2147483647 w 1041"/>
              <a:gd name="T57" fmla="*/ 2147483647 h 1551"/>
              <a:gd name="T58" fmla="*/ 2147483647 w 1041"/>
              <a:gd name="T59" fmla="*/ 2147483647 h 1551"/>
              <a:gd name="T60" fmla="*/ 2147483647 w 1041"/>
              <a:gd name="T61" fmla="*/ 2147483647 h 1551"/>
              <a:gd name="T62" fmla="*/ 2147483647 w 1041"/>
              <a:gd name="T63" fmla="*/ 2147483647 h 1551"/>
              <a:gd name="T64" fmla="*/ 2147483647 w 1041"/>
              <a:gd name="T65" fmla="*/ 2147483647 h 1551"/>
              <a:gd name="T66" fmla="*/ 2147483647 w 1041"/>
              <a:gd name="T67" fmla="*/ 2147483647 h 1551"/>
              <a:gd name="T68" fmla="*/ 2147483647 w 1041"/>
              <a:gd name="T69" fmla="*/ 2147483647 h 1551"/>
              <a:gd name="T70" fmla="*/ 2147483647 w 1041"/>
              <a:gd name="T71" fmla="*/ 2147483647 h 1551"/>
              <a:gd name="T72" fmla="*/ 2147483647 w 1041"/>
              <a:gd name="T73" fmla="*/ 2147483647 h 1551"/>
              <a:gd name="T74" fmla="*/ 2147483647 w 1041"/>
              <a:gd name="T75" fmla="*/ 2147483647 h 1551"/>
              <a:gd name="T76" fmla="*/ 2147483647 w 1041"/>
              <a:gd name="T77" fmla="*/ 2147483647 h 1551"/>
              <a:gd name="T78" fmla="*/ 2147483647 w 1041"/>
              <a:gd name="T79" fmla="*/ 2147483647 h 1551"/>
              <a:gd name="T80" fmla="*/ 2147483647 w 1041"/>
              <a:gd name="T81" fmla="*/ 2147483647 h 1551"/>
              <a:gd name="T82" fmla="*/ 2147483647 w 1041"/>
              <a:gd name="T83" fmla="*/ 2147483647 h 1551"/>
              <a:gd name="T84" fmla="*/ 2147483647 w 1041"/>
              <a:gd name="T85" fmla="*/ 2147483647 h 1551"/>
              <a:gd name="T86" fmla="*/ 2147483647 w 1041"/>
              <a:gd name="T87" fmla="*/ 2147483647 h 1551"/>
              <a:gd name="T88" fmla="*/ 2147483647 w 1041"/>
              <a:gd name="T89" fmla="*/ 2147483647 h 1551"/>
              <a:gd name="T90" fmla="*/ 2147483647 w 1041"/>
              <a:gd name="T91" fmla="*/ 2147483647 h 1551"/>
              <a:gd name="T92" fmla="*/ 2147483647 w 1041"/>
              <a:gd name="T93" fmla="*/ 2147483647 h 1551"/>
              <a:gd name="T94" fmla="*/ 2147483647 w 1041"/>
              <a:gd name="T95" fmla="*/ 2147483647 h 1551"/>
              <a:gd name="T96" fmla="*/ 2147483647 w 1041"/>
              <a:gd name="T97" fmla="*/ 2147483647 h 1551"/>
              <a:gd name="T98" fmla="*/ 2147483647 w 1041"/>
              <a:gd name="T99" fmla="*/ 2147483647 h 1551"/>
              <a:gd name="T100" fmla="*/ 2147483647 w 1041"/>
              <a:gd name="T101" fmla="*/ 2147483647 h 1551"/>
              <a:gd name="T102" fmla="*/ 2147483647 w 1041"/>
              <a:gd name="T103" fmla="*/ 2147483647 h 1551"/>
              <a:gd name="T104" fmla="*/ 2147483647 w 1041"/>
              <a:gd name="T105" fmla="*/ 2147483647 h 1551"/>
              <a:gd name="T106" fmla="*/ 2147483647 w 1041"/>
              <a:gd name="T107" fmla="*/ 2147483647 h 1551"/>
              <a:gd name="T108" fmla="*/ 2147483647 w 1041"/>
              <a:gd name="T109" fmla="*/ 2147483647 h 1551"/>
              <a:gd name="T110" fmla="*/ 2147483647 w 1041"/>
              <a:gd name="T111" fmla="*/ 2147483647 h 1551"/>
              <a:gd name="T112" fmla="*/ 2147483647 w 1041"/>
              <a:gd name="T113" fmla="*/ 2147483647 h 1551"/>
              <a:gd name="T114" fmla="*/ 2147483647 w 1041"/>
              <a:gd name="T115" fmla="*/ 2147483647 h 1551"/>
              <a:gd name="T116" fmla="*/ 2147483647 w 1041"/>
              <a:gd name="T117" fmla="*/ 2147483647 h 1551"/>
              <a:gd name="T118" fmla="*/ 2147483647 w 1041"/>
              <a:gd name="T119" fmla="*/ 2147483647 h 1551"/>
              <a:gd name="T120" fmla="*/ 0 w 1041"/>
              <a:gd name="T121" fmla="*/ 2147483647 h 15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41"/>
              <a:gd name="T184" fmla="*/ 0 h 1551"/>
              <a:gd name="T185" fmla="*/ 1041 w 1041"/>
              <a:gd name="T186" fmla="*/ 1551 h 15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41" h="1551">
                <a:moveTo>
                  <a:pt x="0" y="816"/>
                </a:moveTo>
                <a:lnTo>
                  <a:pt x="1" y="815"/>
                </a:lnTo>
                <a:lnTo>
                  <a:pt x="1" y="813"/>
                </a:lnTo>
                <a:lnTo>
                  <a:pt x="3" y="807"/>
                </a:lnTo>
                <a:lnTo>
                  <a:pt x="5" y="800"/>
                </a:lnTo>
                <a:lnTo>
                  <a:pt x="10" y="793"/>
                </a:lnTo>
                <a:lnTo>
                  <a:pt x="15" y="788"/>
                </a:lnTo>
                <a:lnTo>
                  <a:pt x="21" y="784"/>
                </a:lnTo>
                <a:lnTo>
                  <a:pt x="25" y="777"/>
                </a:lnTo>
                <a:lnTo>
                  <a:pt x="29" y="771"/>
                </a:lnTo>
                <a:lnTo>
                  <a:pt x="25" y="764"/>
                </a:lnTo>
                <a:lnTo>
                  <a:pt x="25" y="761"/>
                </a:lnTo>
                <a:lnTo>
                  <a:pt x="24" y="755"/>
                </a:lnTo>
                <a:lnTo>
                  <a:pt x="19" y="748"/>
                </a:lnTo>
                <a:lnTo>
                  <a:pt x="18" y="742"/>
                </a:lnTo>
                <a:lnTo>
                  <a:pt x="18" y="735"/>
                </a:lnTo>
                <a:lnTo>
                  <a:pt x="22" y="727"/>
                </a:lnTo>
                <a:lnTo>
                  <a:pt x="26" y="723"/>
                </a:lnTo>
                <a:lnTo>
                  <a:pt x="33" y="719"/>
                </a:lnTo>
                <a:lnTo>
                  <a:pt x="45" y="709"/>
                </a:lnTo>
                <a:lnTo>
                  <a:pt x="41" y="702"/>
                </a:lnTo>
                <a:lnTo>
                  <a:pt x="38" y="701"/>
                </a:lnTo>
                <a:lnTo>
                  <a:pt x="39" y="693"/>
                </a:lnTo>
                <a:lnTo>
                  <a:pt x="38" y="687"/>
                </a:lnTo>
                <a:lnTo>
                  <a:pt x="33" y="679"/>
                </a:lnTo>
                <a:lnTo>
                  <a:pt x="37" y="674"/>
                </a:lnTo>
                <a:lnTo>
                  <a:pt x="43" y="670"/>
                </a:lnTo>
                <a:lnTo>
                  <a:pt x="49" y="668"/>
                </a:lnTo>
                <a:lnTo>
                  <a:pt x="53" y="664"/>
                </a:lnTo>
                <a:lnTo>
                  <a:pt x="52" y="662"/>
                </a:lnTo>
                <a:lnTo>
                  <a:pt x="51" y="655"/>
                </a:lnTo>
                <a:lnTo>
                  <a:pt x="56" y="648"/>
                </a:lnTo>
                <a:lnTo>
                  <a:pt x="57" y="643"/>
                </a:lnTo>
                <a:lnTo>
                  <a:pt x="59" y="640"/>
                </a:lnTo>
                <a:lnTo>
                  <a:pt x="61" y="636"/>
                </a:lnTo>
                <a:lnTo>
                  <a:pt x="68" y="631"/>
                </a:lnTo>
                <a:lnTo>
                  <a:pt x="71" y="624"/>
                </a:lnTo>
                <a:lnTo>
                  <a:pt x="72" y="618"/>
                </a:lnTo>
                <a:lnTo>
                  <a:pt x="72" y="614"/>
                </a:lnTo>
                <a:lnTo>
                  <a:pt x="69" y="606"/>
                </a:lnTo>
                <a:lnTo>
                  <a:pt x="65" y="601"/>
                </a:lnTo>
                <a:lnTo>
                  <a:pt x="68" y="597"/>
                </a:lnTo>
                <a:lnTo>
                  <a:pt x="73" y="593"/>
                </a:lnTo>
                <a:lnTo>
                  <a:pt x="78" y="587"/>
                </a:lnTo>
                <a:lnTo>
                  <a:pt x="84" y="587"/>
                </a:lnTo>
                <a:lnTo>
                  <a:pt x="89" y="588"/>
                </a:lnTo>
                <a:lnTo>
                  <a:pt x="97" y="588"/>
                </a:lnTo>
                <a:lnTo>
                  <a:pt x="102" y="585"/>
                </a:lnTo>
                <a:lnTo>
                  <a:pt x="108" y="582"/>
                </a:lnTo>
                <a:lnTo>
                  <a:pt x="115" y="582"/>
                </a:lnTo>
                <a:lnTo>
                  <a:pt x="120" y="583"/>
                </a:lnTo>
                <a:lnTo>
                  <a:pt x="128" y="585"/>
                </a:lnTo>
                <a:lnTo>
                  <a:pt x="133" y="587"/>
                </a:lnTo>
                <a:lnTo>
                  <a:pt x="133" y="556"/>
                </a:lnTo>
                <a:lnTo>
                  <a:pt x="133" y="545"/>
                </a:lnTo>
                <a:lnTo>
                  <a:pt x="133" y="526"/>
                </a:lnTo>
                <a:lnTo>
                  <a:pt x="132" y="510"/>
                </a:lnTo>
                <a:lnTo>
                  <a:pt x="132" y="484"/>
                </a:lnTo>
                <a:lnTo>
                  <a:pt x="132" y="474"/>
                </a:lnTo>
                <a:lnTo>
                  <a:pt x="132" y="454"/>
                </a:lnTo>
                <a:lnTo>
                  <a:pt x="131" y="445"/>
                </a:lnTo>
                <a:lnTo>
                  <a:pt x="131" y="418"/>
                </a:lnTo>
                <a:lnTo>
                  <a:pt x="131" y="411"/>
                </a:lnTo>
                <a:lnTo>
                  <a:pt x="131" y="386"/>
                </a:lnTo>
                <a:lnTo>
                  <a:pt x="130" y="379"/>
                </a:lnTo>
                <a:lnTo>
                  <a:pt x="130" y="353"/>
                </a:lnTo>
                <a:lnTo>
                  <a:pt x="129" y="346"/>
                </a:lnTo>
                <a:lnTo>
                  <a:pt x="129" y="319"/>
                </a:lnTo>
                <a:lnTo>
                  <a:pt x="129" y="307"/>
                </a:lnTo>
                <a:lnTo>
                  <a:pt x="129" y="287"/>
                </a:lnTo>
                <a:lnTo>
                  <a:pt x="128" y="276"/>
                </a:lnTo>
                <a:lnTo>
                  <a:pt x="128" y="260"/>
                </a:lnTo>
                <a:lnTo>
                  <a:pt x="128" y="247"/>
                </a:lnTo>
                <a:lnTo>
                  <a:pt x="190" y="247"/>
                </a:lnTo>
                <a:lnTo>
                  <a:pt x="189" y="208"/>
                </a:lnTo>
                <a:lnTo>
                  <a:pt x="188" y="168"/>
                </a:lnTo>
                <a:lnTo>
                  <a:pt x="187" y="129"/>
                </a:lnTo>
                <a:lnTo>
                  <a:pt x="187" y="111"/>
                </a:lnTo>
                <a:lnTo>
                  <a:pt x="187" y="89"/>
                </a:lnTo>
                <a:lnTo>
                  <a:pt x="570" y="89"/>
                </a:lnTo>
                <a:lnTo>
                  <a:pt x="577" y="85"/>
                </a:lnTo>
                <a:lnTo>
                  <a:pt x="578" y="82"/>
                </a:lnTo>
                <a:lnTo>
                  <a:pt x="579" y="81"/>
                </a:lnTo>
                <a:lnTo>
                  <a:pt x="581" y="73"/>
                </a:lnTo>
                <a:lnTo>
                  <a:pt x="586" y="71"/>
                </a:lnTo>
                <a:lnTo>
                  <a:pt x="588" y="73"/>
                </a:lnTo>
                <a:lnTo>
                  <a:pt x="589" y="74"/>
                </a:lnTo>
                <a:lnTo>
                  <a:pt x="588" y="81"/>
                </a:lnTo>
                <a:lnTo>
                  <a:pt x="586" y="89"/>
                </a:lnTo>
                <a:lnTo>
                  <a:pt x="589" y="89"/>
                </a:lnTo>
                <a:lnTo>
                  <a:pt x="692" y="89"/>
                </a:lnTo>
                <a:lnTo>
                  <a:pt x="699" y="95"/>
                </a:lnTo>
                <a:lnTo>
                  <a:pt x="705" y="99"/>
                </a:lnTo>
                <a:lnTo>
                  <a:pt x="711" y="106"/>
                </a:lnTo>
                <a:lnTo>
                  <a:pt x="717" y="111"/>
                </a:lnTo>
                <a:lnTo>
                  <a:pt x="724" y="111"/>
                </a:lnTo>
                <a:lnTo>
                  <a:pt x="731" y="110"/>
                </a:lnTo>
                <a:lnTo>
                  <a:pt x="737" y="109"/>
                </a:lnTo>
                <a:lnTo>
                  <a:pt x="743" y="107"/>
                </a:lnTo>
                <a:lnTo>
                  <a:pt x="746" y="101"/>
                </a:lnTo>
                <a:lnTo>
                  <a:pt x="748" y="94"/>
                </a:lnTo>
                <a:lnTo>
                  <a:pt x="749" y="89"/>
                </a:lnTo>
                <a:lnTo>
                  <a:pt x="751" y="82"/>
                </a:lnTo>
                <a:lnTo>
                  <a:pt x="753" y="74"/>
                </a:lnTo>
                <a:lnTo>
                  <a:pt x="757" y="73"/>
                </a:lnTo>
                <a:lnTo>
                  <a:pt x="763" y="72"/>
                </a:lnTo>
                <a:lnTo>
                  <a:pt x="783" y="67"/>
                </a:lnTo>
                <a:lnTo>
                  <a:pt x="788" y="63"/>
                </a:lnTo>
                <a:lnTo>
                  <a:pt x="791" y="55"/>
                </a:lnTo>
                <a:lnTo>
                  <a:pt x="795" y="40"/>
                </a:lnTo>
                <a:lnTo>
                  <a:pt x="795" y="39"/>
                </a:lnTo>
                <a:lnTo>
                  <a:pt x="798" y="33"/>
                </a:lnTo>
                <a:lnTo>
                  <a:pt x="800" y="25"/>
                </a:lnTo>
                <a:lnTo>
                  <a:pt x="803" y="23"/>
                </a:lnTo>
                <a:lnTo>
                  <a:pt x="809" y="25"/>
                </a:lnTo>
                <a:lnTo>
                  <a:pt x="816" y="27"/>
                </a:lnTo>
                <a:lnTo>
                  <a:pt x="822" y="22"/>
                </a:lnTo>
                <a:lnTo>
                  <a:pt x="828" y="15"/>
                </a:lnTo>
                <a:lnTo>
                  <a:pt x="834" y="8"/>
                </a:lnTo>
                <a:lnTo>
                  <a:pt x="837" y="5"/>
                </a:lnTo>
                <a:lnTo>
                  <a:pt x="841" y="0"/>
                </a:lnTo>
                <a:lnTo>
                  <a:pt x="843" y="7"/>
                </a:lnTo>
                <a:lnTo>
                  <a:pt x="846" y="14"/>
                </a:lnTo>
                <a:lnTo>
                  <a:pt x="850" y="21"/>
                </a:lnTo>
                <a:lnTo>
                  <a:pt x="854" y="27"/>
                </a:lnTo>
                <a:lnTo>
                  <a:pt x="867" y="35"/>
                </a:lnTo>
                <a:lnTo>
                  <a:pt x="874" y="35"/>
                </a:lnTo>
                <a:lnTo>
                  <a:pt x="880" y="39"/>
                </a:lnTo>
                <a:lnTo>
                  <a:pt x="884" y="47"/>
                </a:lnTo>
                <a:lnTo>
                  <a:pt x="889" y="54"/>
                </a:lnTo>
                <a:lnTo>
                  <a:pt x="892" y="61"/>
                </a:lnTo>
                <a:lnTo>
                  <a:pt x="899" y="65"/>
                </a:lnTo>
                <a:lnTo>
                  <a:pt x="905" y="70"/>
                </a:lnTo>
                <a:lnTo>
                  <a:pt x="912" y="77"/>
                </a:lnTo>
                <a:lnTo>
                  <a:pt x="917" y="81"/>
                </a:lnTo>
                <a:lnTo>
                  <a:pt x="923" y="87"/>
                </a:lnTo>
                <a:lnTo>
                  <a:pt x="922" y="89"/>
                </a:lnTo>
                <a:lnTo>
                  <a:pt x="921" y="96"/>
                </a:lnTo>
                <a:lnTo>
                  <a:pt x="921" y="103"/>
                </a:lnTo>
                <a:lnTo>
                  <a:pt x="923" y="109"/>
                </a:lnTo>
                <a:lnTo>
                  <a:pt x="924" y="117"/>
                </a:lnTo>
                <a:lnTo>
                  <a:pt x="926" y="123"/>
                </a:lnTo>
                <a:lnTo>
                  <a:pt x="928" y="129"/>
                </a:lnTo>
                <a:lnTo>
                  <a:pt x="933" y="137"/>
                </a:lnTo>
                <a:lnTo>
                  <a:pt x="937" y="143"/>
                </a:lnTo>
                <a:lnTo>
                  <a:pt x="943" y="151"/>
                </a:lnTo>
                <a:lnTo>
                  <a:pt x="948" y="158"/>
                </a:lnTo>
                <a:lnTo>
                  <a:pt x="949" y="164"/>
                </a:lnTo>
                <a:lnTo>
                  <a:pt x="945" y="156"/>
                </a:lnTo>
                <a:lnTo>
                  <a:pt x="939" y="156"/>
                </a:lnTo>
                <a:lnTo>
                  <a:pt x="938" y="163"/>
                </a:lnTo>
                <a:lnTo>
                  <a:pt x="940" y="170"/>
                </a:lnTo>
                <a:lnTo>
                  <a:pt x="943" y="177"/>
                </a:lnTo>
                <a:lnTo>
                  <a:pt x="943" y="183"/>
                </a:lnTo>
                <a:lnTo>
                  <a:pt x="944" y="191"/>
                </a:lnTo>
                <a:lnTo>
                  <a:pt x="946" y="198"/>
                </a:lnTo>
                <a:lnTo>
                  <a:pt x="948" y="206"/>
                </a:lnTo>
                <a:lnTo>
                  <a:pt x="945" y="211"/>
                </a:lnTo>
                <a:lnTo>
                  <a:pt x="945" y="219"/>
                </a:lnTo>
                <a:lnTo>
                  <a:pt x="945" y="226"/>
                </a:lnTo>
                <a:lnTo>
                  <a:pt x="946" y="233"/>
                </a:lnTo>
                <a:lnTo>
                  <a:pt x="948" y="240"/>
                </a:lnTo>
                <a:lnTo>
                  <a:pt x="947" y="247"/>
                </a:lnTo>
                <a:lnTo>
                  <a:pt x="949" y="255"/>
                </a:lnTo>
                <a:lnTo>
                  <a:pt x="950" y="256"/>
                </a:lnTo>
                <a:lnTo>
                  <a:pt x="952" y="264"/>
                </a:lnTo>
                <a:lnTo>
                  <a:pt x="952" y="271"/>
                </a:lnTo>
                <a:lnTo>
                  <a:pt x="951" y="277"/>
                </a:lnTo>
                <a:lnTo>
                  <a:pt x="953" y="284"/>
                </a:lnTo>
                <a:lnTo>
                  <a:pt x="955" y="292"/>
                </a:lnTo>
                <a:lnTo>
                  <a:pt x="956" y="298"/>
                </a:lnTo>
                <a:lnTo>
                  <a:pt x="957" y="306"/>
                </a:lnTo>
                <a:lnTo>
                  <a:pt x="958" y="313"/>
                </a:lnTo>
                <a:lnTo>
                  <a:pt x="959" y="320"/>
                </a:lnTo>
                <a:lnTo>
                  <a:pt x="964" y="325"/>
                </a:lnTo>
                <a:lnTo>
                  <a:pt x="965" y="333"/>
                </a:lnTo>
                <a:lnTo>
                  <a:pt x="967" y="340"/>
                </a:lnTo>
                <a:lnTo>
                  <a:pt x="971" y="347"/>
                </a:lnTo>
                <a:lnTo>
                  <a:pt x="978" y="349"/>
                </a:lnTo>
                <a:lnTo>
                  <a:pt x="983" y="349"/>
                </a:lnTo>
                <a:lnTo>
                  <a:pt x="989" y="356"/>
                </a:lnTo>
                <a:lnTo>
                  <a:pt x="996" y="360"/>
                </a:lnTo>
                <a:lnTo>
                  <a:pt x="1002" y="365"/>
                </a:lnTo>
                <a:lnTo>
                  <a:pt x="1006" y="372"/>
                </a:lnTo>
                <a:lnTo>
                  <a:pt x="1009" y="379"/>
                </a:lnTo>
                <a:lnTo>
                  <a:pt x="1014" y="386"/>
                </a:lnTo>
                <a:lnTo>
                  <a:pt x="1019" y="382"/>
                </a:lnTo>
                <a:lnTo>
                  <a:pt x="1022" y="389"/>
                </a:lnTo>
                <a:lnTo>
                  <a:pt x="1029" y="389"/>
                </a:lnTo>
                <a:lnTo>
                  <a:pt x="1034" y="395"/>
                </a:lnTo>
                <a:lnTo>
                  <a:pt x="1040" y="402"/>
                </a:lnTo>
                <a:lnTo>
                  <a:pt x="1041" y="405"/>
                </a:lnTo>
                <a:lnTo>
                  <a:pt x="1037" y="410"/>
                </a:lnTo>
                <a:lnTo>
                  <a:pt x="1031" y="418"/>
                </a:lnTo>
                <a:lnTo>
                  <a:pt x="1030" y="425"/>
                </a:lnTo>
                <a:lnTo>
                  <a:pt x="1027" y="432"/>
                </a:lnTo>
                <a:lnTo>
                  <a:pt x="1022" y="436"/>
                </a:lnTo>
                <a:lnTo>
                  <a:pt x="1015" y="440"/>
                </a:lnTo>
                <a:lnTo>
                  <a:pt x="1010" y="441"/>
                </a:lnTo>
                <a:lnTo>
                  <a:pt x="1003" y="444"/>
                </a:lnTo>
                <a:lnTo>
                  <a:pt x="998" y="449"/>
                </a:lnTo>
                <a:lnTo>
                  <a:pt x="992" y="449"/>
                </a:lnTo>
                <a:lnTo>
                  <a:pt x="986" y="454"/>
                </a:lnTo>
                <a:lnTo>
                  <a:pt x="980" y="457"/>
                </a:lnTo>
                <a:lnTo>
                  <a:pt x="975" y="459"/>
                </a:lnTo>
                <a:lnTo>
                  <a:pt x="975" y="461"/>
                </a:lnTo>
                <a:lnTo>
                  <a:pt x="976" y="468"/>
                </a:lnTo>
                <a:lnTo>
                  <a:pt x="974" y="475"/>
                </a:lnTo>
                <a:lnTo>
                  <a:pt x="970" y="481"/>
                </a:lnTo>
                <a:lnTo>
                  <a:pt x="963" y="480"/>
                </a:lnTo>
                <a:lnTo>
                  <a:pt x="956" y="482"/>
                </a:lnTo>
                <a:lnTo>
                  <a:pt x="951" y="481"/>
                </a:lnTo>
                <a:lnTo>
                  <a:pt x="945" y="484"/>
                </a:lnTo>
                <a:lnTo>
                  <a:pt x="945" y="498"/>
                </a:lnTo>
                <a:lnTo>
                  <a:pt x="944" y="505"/>
                </a:lnTo>
                <a:lnTo>
                  <a:pt x="940" y="511"/>
                </a:lnTo>
                <a:lnTo>
                  <a:pt x="939" y="518"/>
                </a:lnTo>
                <a:lnTo>
                  <a:pt x="939" y="524"/>
                </a:lnTo>
                <a:lnTo>
                  <a:pt x="943" y="532"/>
                </a:lnTo>
                <a:lnTo>
                  <a:pt x="943" y="539"/>
                </a:lnTo>
                <a:lnTo>
                  <a:pt x="941" y="545"/>
                </a:lnTo>
                <a:lnTo>
                  <a:pt x="939" y="551"/>
                </a:lnTo>
                <a:lnTo>
                  <a:pt x="937" y="558"/>
                </a:lnTo>
                <a:lnTo>
                  <a:pt x="936" y="565"/>
                </a:lnTo>
                <a:lnTo>
                  <a:pt x="934" y="572"/>
                </a:lnTo>
                <a:lnTo>
                  <a:pt x="931" y="579"/>
                </a:lnTo>
                <a:lnTo>
                  <a:pt x="927" y="587"/>
                </a:lnTo>
                <a:lnTo>
                  <a:pt x="926" y="593"/>
                </a:lnTo>
                <a:lnTo>
                  <a:pt x="924" y="599"/>
                </a:lnTo>
                <a:lnTo>
                  <a:pt x="925" y="606"/>
                </a:lnTo>
                <a:lnTo>
                  <a:pt x="921" y="613"/>
                </a:lnTo>
                <a:lnTo>
                  <a:pt x="920" y="620"/>
                </a:lnTo>
                <a:lnTo>
                  <a:pt x="917" y="627"/>
                </a:lnTo>
                <a:lnTo>
                  <a:pt x="913" y="630"/>
                </a:lnTo>
                <a:lnTo>
                  <a:pt x="914" y="636"/>
                </a:lnTo>
                <a:lnTo>
                  <a:pt x="915" y="643"/>
                </a:lnTo>
                <a:lnTo>
                  <a:pt x="915" y="648"/>
                </a:lnTo>
                <a:lnTo>
                  <a:pt x="916" y="656"/>
                </a:lnTo>
                <a:lnTo>
                  <a:pt x="917" y="662"/>
                </a:lnTo>
                <a:lnTo>
                  <a:pt x="917" y="669"/>
                </a:lnTo>
                <a:lnTo>
                  <a:pt x="918" y="676"/>
                </a:lnTo>
                <a:lnTo>
                  <a:pt x="919" y="683"/>
                </a:lnTo>
                <a:lnTo>
                  <a:pt x="920" y="690"/>
                </a:lnTo>
                <a:lnTo>
                  <a:pt x="921" y="698"/>
                </a:lnTo>
                <a:lnTo>
                  <a:pt x="921" y="701"/>
                </a:lnTo>
                <a:lnTo>
                  <a:pt x="920" y="706"/>
                </a:lnTo>
                <a:lnTo>
                  <a:pt x="919" y="712"/>
                </a:lnTo>
                <a:lnTo>
                  <a:pt x="917" y="719"/>
                </a:lnTo>
                <a:lnTo>
                  <a:pt x="917" y="727"/>
                </a:lnTo>
                <a:lnTo>
                  <a:pt x="919" y="734"/>
                </a:lnTo>
                <a:lnTo>
                  <a:pt x="916" y="741"/>
                </a:lnTo>
                <a:lnTo>
                  <a:pt x="915" y="748"/>
                </a:lnTo>
                <a:lnTo>
                  <a:pt x="914" y="755"/>
                </a:lnTo>
                <a:lnTo>
                  <a:pt x="910" y="761"/>
                </a:lnTo>
                <a:lnTo>
                  <a:pt x="906" y="768"/>
                </a:lnTo>
                <a:lnTo>
                  <a:pt x="904" y="775"/>
                </a:lnTo>
                <a:lnTo>
                  <a:pt x="903" y="782"/>
                </a:lnTo>
                <a:lnTo>
                  <a:pt x="901" y="789"/>
                </a:lnTo>
                <a:lnTo>
                  <a:pt x="899" y="797"/>
                </a:lnTo>
                <a:lnTo>
                  <a:pt x="899" y="804"/>
                </a:lnTo>
                <a:lnTo>
                  <a:pt x="900" y="809"/>
                </a:lnTo>
                <a:lnTo>
                  <a:pt x="899" y="816"/>
                </a:lnTo>
                <a:lnTo>
                  <a:pt x="899" y="823"/>
                </a:lnTo>
                <a:lnTo>
                  <a:pt x="897" y="824"/>
                </a:lnTo>
                <a:lnTo>
                  <a:pt x="891" y="822"/>
                </a:lnTo>
                <a:lnTo>
                  <a:pt x="885" y="824"/>
                </a:lnTo>
                <a:lnTo>
                  <a:pt x="878" y="825"/>
                </a:lnTo>
                <a:lnTo>
                  <a:pt x="871" y="827"/>
                </a:lnTo>
                <a:lnTo>
                  <a:pt x="871" y="830"/>
                </a:lnTo>
                <a:lnTo>
                  <a:pt x="866" y="837"/>
                </a:lnTo>
                <a:lnTo>
                  <a:pt x="857" y="856"/>
                </a:lnTo>
                <a:lnTo>
                  <a:pt x="855" y="864"/>
                </a:lnTo>
                <a:lnTo>
                  <a:pt x="851" y="871"/>
                </a:lnTo>
                <a:lnTo>
                  <a:pt x="850" y="878"/>
                </a:lnTo>
                <a:lnTo>
                  <a:pt x="846" y="885"/>
                </a:lnTo>
                <a:lnTo>
                  <a:pt x="843" y="887"/>
                </a:lnTo>
                <a:lnTo>
                  <a:pt x="836" y="890"/>
                </a:lnTo>
                <a:lnTo>
                  <a:pt x="833" y="897"/>
                </a:lnTo>
                <a:lnTo>
                  <a:pt x="833" y="904"/>
                </a:lnTo>
                <a:lnTo>
                  <a:pt x="835" y="911"/>
                </a:lnTo>
                <a:lnTo>
                  <a:pt x="834" y="918"/>
                </a:lnTo>
                <a:lnTo>
                  <a:pt x="832" y="925"/>
                </a:lnTo>
                <a:lnTo>
                  <a:pt x="830" y="932"/>
                </a:lnTo>
                <a:lnTo>
                  <a:pt x="827" y="937"/>
                </a:lnTo>
                <a:lnTo>
                  <a:pt x="829" y="941"/>
                </a:lnTo>
                <a:lnTo>
                  <a:pt x="830" y="942"/>
                </a:lnTo>
                <a:lnTo>
                  <a:pt x="830" y="946"/>
                </a:lnTo>
                <a:lnTo>
                  <a:pt x="829" y="948"/>
                </a:lnTo>
                <a:lnTo>
                  <a:pt x="828" y="956"/>
                </a:lnTo>
                <a:lnTo>
                  <a:pt x="826" y="961"/>
                </a:lnTo>
                <a:lnTo>
                  <a:pt x="829" y="969"/>
                </a:lnTo>
                <a:lnTo>
                  <a:pt x="817" y="983"/>
                </a:lnTo>
                <a:lnTo>
                  <a:pt x="817" y="980"/>
                </a:lnTo>
                <a:lnTo>
                  <a:pt x="811" y="973"/>
                </a:lnTo>
                <a:lnTo>
                  <a:pt x="805" y="967"/>
                </a:lnTo>
                <a:lnTo>
                  <a:pt x="799" y="973"/>
                </a:lnTo>
                <a:lnTo>
                  <a:pt x="794" y="978"/>
                </a:lnTo>
                <a:lnTo>
                  <a:pt x="791" y="985"/>
                </a:lnTo>
                <a:lnTo>
                  <a:pt x="787" y="992"/>
                </a:lnTo>
                <a:lnTo>
                  <a:pt x="787" y="993"/>
                </a:lnTo>
                <a:lnTo>
                  <a:pt x="787" y="994"/>
                </a:lnTo>
                <a:lnTo>
                  <a:pt x="788" y="1001"/>
                </a:lnTo>
                <a:lnTo>
                  <a:pt x="789" y="1008"/>
                </a:lnTo>
                <a:lnTo>
                  <a:pt x="790" y="1015"/>
                </a:lnTo>
                <a:lnTo>
                  <a:pt x="790" y="1023"/>
                </a:lnTo>
                <a:lnTo>
                  <a:pt x="788" y="1030"/>
                </a:lnTo>
                <a:lnTo>
                  <a:pt x="783" y="1038"/>
                </a:lnTo>
                <a:lnTo>
                  <a:pt x="781" y="1046"/>
                </a:lnTo>
                <a:lnTo>
                  <a:pt x="779" y="1053"/>
                </a:lnTo>
                <a:lnTo>
                  <a:pt x="777" y="1059"/>
                </a:lnTo>
                <a:lnTo>
                  <a:pt x="776" y="1065"/>
                </a:lnTo>
                <a:lnTo>
                  <a:pt x="775" y="1073"/>
                </a:lnTo>
                <a:lnTo>
                  <a:pt x="775" y="1080"/>
                </a:lnTo>
                <a:lnTo>
                  <a:pt x="776" y="1087"/>
                </a:lnTo>
                <a:lnTo>
                  <a:pt x="776" y="1094"/>
                </a:lnTo>
                <a:lnTo>
                  <a:pt x="777" y="1101"/>
                </a:lnTo>
                <a:lnTo>
                  <a:pt x="777" y="1107"/>
                </a:lnTo>
                <a:lnTo>
                  <a:pt x="778" y="1114"/>
                </a:lnTo>
                <a:lnTo>
                  <a:pt x="778" y="1122"/>
                </a:lnTo>
                <a:lnTo>
                  <a:pt x="778" y="1129"/>
                </a:lnTo>
                <a:lnTo>
                  <a:pt x="778" y="1136"/>
                </a:lnTo>
                <a:lnTo>
                  <a:pt x="778" y="1150"/>
                </a:lnTo>
                <a:lnTo>
                  <a:pt x="775" y="1153"/>
                </a:lnTo>
                <a:lnTo>
                  <a:pt x="770" y="1160"/>
                </a:lnTo>
                <a:lnTo>
                  <a:pt x="764" y="1161"/>
                </a:lnTo>
                <a:lnTo>
                  <a:pt x="757" y="1164"/>
                </a:lnTo>
                <a:lnTo>
                  <a:pt x="757" y="1167"/>
                </a:lnTo>
                <a:lnTo>
                  <a:pt x="750" y="1162"/>
                </a:lnTo>
                <a:lnTo>
                  <a:pt x="744" y="1160"/>
                </a:lnTo>
                <a:lnTo>
                  <a:pt x="738" y="1159"/>
                </a:lnTo>
                <a:lnTo>
                  <a:pt x="732" y="1161"/>
                </a:lnTo>
                <a:lnTo>
                  <a:pt x="727" y="1159"/>
                </a:lnTo>
                <a:lnTo>
                  <a:pt x="720" y="1161"/>
                </a:lnTo>
                <a:lnTo>
                  <a:pt x="718" y="1163"/>
                </a:lnTo>
                <a:lnTo>
                  <a:pt x="718" y="1171"/>
                </a:lnTo>
                <a:lnTo>
                  <a:pt x="719" y="1177"/>
                </a:lnTo>
                <a:lnTo>
                  <a:pt x="719" y="1184"/>
                </a:lnTo>
                <a:lnTo>
                  <a:pt x="715" y="1188"/>
                </a:lnTo>
                <a:lnTo>
                  <a:pt x="710" y="1195"/>
                </a:lnTo>
                <a:lnTo>
                  <a:pt x="709" y="1198"/>
                </a:lnTo>
                <a:lnTo>
                  <a:pt x="708" y="1204"/>
                </a:lnTo>
                <a:lnTo>
                  <a:pt x="708" y="1206"/>
                </a:lnTo>
                <a:lnTo>
                  <a:pt x="714" y="1212"/>
                </a:lnTo>
                <a:lnTo>
                  <a:pt x="720" y="1212"/>
                </a:lnTo>
                <a:lnTo>
                  <a:pt x="727" y="1216"/>
                </a:lnTo>
                <a:lnTo>
                  <a:pt x="733" y="1216"/>
                </a:lnTo>
                <a:lnTo>
                  <a:pt x="739" y="1217"/>
                </a:lnTo>
                <a:lnTo>
                  <a:pt x="744" y="1220"/>
                </a:lnTo>
                <a:lnTo>
                  <a:pt x="751" y="1222"/>
                </a:lnTo>
                <a:lnTo>
                  <a:pt x="757" y="1228"/>
                </a:lnTo>
                <a:lnTo>
                  <a:pt x="763" y="1232"/>
                </a:lnTo>
                <a:lnTo>
                  <a:pt x="769" y="1239"/>
                </a:lnTo>
                <a:lnTo>
                  <a:pt x="774" y="1246"/>
                </a:lnTo>
                <a:lnTo>
                  <a:pt x="774" y="1251"/>
                </a:lnTo>
                <a:lnTo>
                  <a:pt x="778" y="1258"/>
                </a:lnTo>
                <a:lnTo>
                  <a:pt x="784" y="1264"/>
                </a:lnTo>
                <a:lnTo>
                  <a:pt x="787" y="1271"/>
                </a:lnTo>
                <a:lnTo>
                  <a:pt x="791" y="1277"/>
                </a:lnTo>
                <a:lnTo>
                  <a:pt x="797" y="1279"/>
                </a:lnTo>
                <a:lnTo>
                  <a:pt x="803" y="1283"/>
                </a:lnTo>
                <a:lnTo>
                  <a:pt x="804" y="1289"/>
                </a:lnTo>
                <a:lnTo>
                  <a:pt x="808" y="1296"/>
                </a:lnTo>
                <a:lnTo>
                  <a:pt x="815" y="1298"/>
                </a:lnTo>
                <a:lnTo>
                  <a:pt x="820" y="1305"/>
                </a:lnTo>
                <a:lnTo>
                  <a:pt x="822" y="1312"/>
                </a:lnTo>
                <a:lnTo>
                  <a:pt x="823" y="1319"/>
                </a:lnTo>
                <a:lnTo>
                  <a:pt x="826" y="1324"/>
                </a:lnTo>
                <a:lnTo>
                  <a:pt x="827" y="1332"/>
                </a:lnTo>
                <a:lnTo>
                  <a:pt x="830" y="1339"/>
                </a:lnTo>
                <a:lnTo>
                  <a:pt x="833" y="1346"/>
                </a:lnTo>
                <a:lnTo>
                  <a:pt x="835" y="1353"/>
                </a:lnTo>
                <a:lnTo>
                  <a:pt x="834" y="1357"/>
                </a:lnTo>
                <a:lnTo>
                  <a:pt x="836" y="1365"/>
                </a:lnTo>
                <a:lnTo>
                  <a:pt x="839" y="1371"/>
                </a:lnTo>
                <a:lnTo>
                  <a:pt x="843" y="1378"/>
                </a:lnTo>
                <a:lnTo>
                  <a:pt x="847" y="1386"/>
                </a:lnTo>
                <a:lnTo>
                  <a:pt x="854" y="1392"/>
                </a:lnTo>
                <a:lnTo>
                  <a:pt x="854" y="1397"/>
                </a:lnTo>
                <a:lnTo>
                  <a:pt x="858" y="1404"/>
                </a:lnTo>
                <a:lnTo>
                  <a:pt x="864" y="1400"/>
                </a:lnTo>
                <a:lnTo>
                  <a:pt x="870" y="1400"/>
                </a:lnTo>
                <a:lnTo>
                  <a:pt x="877" y="1403"/>
                </a:lnTo>
                <a:lnTo>
                  <a:pt x="882" y="1404"/>
                </a:lnTo>
                <a:lnTo>
                  <a:pt x="888" y="1406"/>
                </a:lnTo>
                <a:lnTo>
                  <a:pt x="887" y="1412"/>
                </a:lnTo>
                <a:lnTo>
                  <a:pt x="889" y="1419"/>
                </a:lnTo>
                <a:lnTo>
                  <a:pt x="886" y="1426"/>
                </a:lnTo>
                <a:lnTo>
                  <a:pt x="886" y="1449"/>
                </a:lnTo>
                <a:lnTo>
                  <a:pt x="891" y="1454"/>
                </a:lnTo>
                <a:lnTo>
                  <a:pt x="896" y="1462"/>
                </a:lnTo>
                <a:lnTo>
                  <a:pt x="881" y="1462"/>
                </a:lnTo>
                <a:lnTo>
                  <a:pt x="876" y="1462"/>
                </a:lnTo>
                <a:lnTo>
                  <a:pt x="805" y="1462"/>
                </a:lnTo>
                <a:lnTo>
                  <a:pt x="798" y="1464"/>
                </a:lnTo>
                <a:lnTo>
                  <a:pt x="795" y="1467"/>
                </a:lnTo>
                <a:lnTo>
                  <a:pt x="790" y="1474"/>
                </a:lnTo>
                <a:lnTo>
                  <a:pt x="785" y="1481"/>
                </a:lnTo>
                <a:lnTo>
                  <a:pt x="779" y="1488"/>
                </a:lnTo>
                <a:lnTo>
                  <a:pt x="774" y="1493"/>
                </a:lnTo>
                <a:lnTo>
                  <a:pt x="771" y="1498"/>
                </a:lnTo>
                <a:lnTo>
                  <a:pt x="755" y="1517"/>
                </a:lnTo>
                <a:lnTo>
                  <a:pt x="749" y="1524"/>
                </a:lnTo>
                <a:lnTo>
                  <a:pt x="743" y="1531"/>
                </a:lnTo>
                <a:lnTo>
                  <a:pt x="741" y="1531"/>
                </a:lnTo>
                <a:lnTo>
                  <a:pt x="735" y="1531"/>
                </a:lnTo>
                <a:lnTo>
                  <a:pt x="729" y="1530"/>
                </a:lnTo>
                <a:lnTo>
                  <a:pt x="722" y="1530"/>
                </a:lnTo>
                <a:lnTo>
                  <a:pt x="721" y="1530"/>
                </a:lnTo>
                <a:lnTo>
                  <a:pt x="716" y="1523"/>
                </a:lnTo>
                <a:lnTo>
                  <a:pt x="709" y="1523"/>
                </a:lnTo>
                <a:lnTo>
                  <a:pt x="704" y="1526"/>
                </a:lnTo>
                <a:lnTo>
                  <a:pt x="698" y="1530"/>
                </a:lnTo>
                <a:lnTo>
                  <a:pt x="691" y="1531"/>
                </a:lnTo>
                <a:lnTo>
                  <a:pt x="685" y="1531"/>
                </a:lnTo>
                <a:lnTo>
                  <a:pt x="679" y="1531"/>
                </a:lnTo>
                <a:lnTo>
                  <a:pt x="673" y="1532"/>
                </a:lnTo>
                <a:lnTo>
                  <a:pt x="667" y="1537"/>
                </a:lnTo>
                <a:lnTo>
                  <a:pt x="660" y="1542"/>
                </a:lnTo>
                <a:lnTo>
                  <a:pt x="660" y="1549"/>
                </a:lnTo>
                <a:lnTo>
                  <a:pt x="658" y="1549"/>
                </a:lnTo>
                <a:lnTo>
                  <a:pt x="652" y="1545"/>
                </a:lnTo>
                <a:lnTo>
                  <a:pt x="652" y="1543"/>
                </a:lnTo>
                <a:lnTo>
                  <a:pt x="650" y="1543"/>
                </a:lnTo>
                <a:lnTo>
                  <a:pt x="645" y="1543"/>
                </a:lnTo>
                <a:lnTo>
                  <a:pt x="644" y="1535"/>
                </a:lnTo>
                <a:lnTo>
                  <a:pt x="639" y="1530"/>
                </a:lnTo>
                <a:lnTo>
                  <a:pt x="634" y="1529"/>
                </a:lnTo>
                <a:lnTo>
                  <a:pt x="627" y="1534"/>
                </a:lnTo>
                <a:lnTo>
                  <a:pt x="625" y="1535"/>
                </a:lnTo>
                <a:lnTo>
                  <a:pt x="618" y="1539"/>
                </a:lnTo>
                <a:lnTo>
                  <a:pt x="613" y="1534"/>
                </a:lnTo>
                <a:lnTo>
                  <a:pt x="607" y="1530"/>
                </a:lnTo>
                <a:lnTo>
                  <a:pt x="599" y="1527"/>
                </a:lnTo>
                <a:lnTo>
                  <a:pt x="594" y="1530"/>
                </a:lnTo>
                <a:lnTo>
                  <a:pt x="587" y="1534"/>
                </a:lnTo>
                <a:lnTo>
                  <a:pt x="582" y="1540"/>
                </a:lnTo>
                <a:lnTo>
                  <a:pt x="578" y="1547"/>
                </a:lnTo>
                <a:lnTo>
                  <a:pt x="576" y="1551"/>
                </a:lnTo>
                <a:lnTo>
                  <a:pt x="576" y="1548"/>
                </a:lnTo>
                <a:lnTo>
                  <a:pt x="571" y="1542"/>
                </a:lnTo>
                <a:lnTo>
                  <a:pt x="566" y="1540"/>
                </a:lnTo>
                <a:lnTo>
                  <a:pt x="559" y="1542"/>
                </a:lnTo>
                <a:lnTo>
                  <a:pt x="557" y="1542"/>
                </a:lnTo>
                <a:lnTo>
                  <a:pt x="559" y="1535"/>
                </a:lnTo>
                <a:lnTo>
                  <a:pt x="558" y="1529"/>
                </a:lnTo>
                <a:lnTo>
                  <a:pt x="556" y="1522"/>
                </a:lnTo>
                <a:lnTo>
                  <a:pt x="550" y="1521"/>
                </a:lnTo>
                <a:lnTo>
                  <a:pt x="544" y="1517"/>
                </a:lnTo>
                <a:lnTo>
                  <a:pt x="540" y="1515"/>
                </a:lnTo>
                <a:lnTo>
                  <a:pt x="533" y="1510"/>
                </a:lnTo>
                <a:lnTo>
                  <a:pt x="531" y="1505"/>
                </a:lnTo>
                <a:lnTo>
                  <a:pt x="525" y="1500"/>
                </a:lnTo>
                <a:lnTo>
                  <a:pt x="521" y="1493"/>
                </a:lnTo>
                <a:lnTo>
                  <a:pt x="518" y="1491"/>
                </a:lnTo>
                <a:lnTo>
                  <a:pt x="515" y="1484"/>
                </a:lnTo>
                <a:lnTo>
                  <a:pt x="508" y="1480"/>
                </a:lnTo>
                <a:lnTo>
                  <a:pt x="509" y="1473"/>
                </a:lnTo>
                <a:lnTo>
                  <a:pt x="505" y="1466"/>
                </a:lnTo>
                <a:lnTo>
                  <a:pt x="500" y="1461"/>
                </a:lnTo>
                <a:lnTo>
                  <a:pt x="493" y="1459"/>
                </a:lnTo>
                <a:lnTo>
                  <a:pt x="488" y="1460"/>
                </a:lnTo>
                <a:lnTo>
                  <a:pt x="486" y="1467"/>
                </a:lnTo>
                <a:lnTo>
                  <a:pt x="481" y="1474"/>
                </a:lnTo>
                <a:lnTo>
                  <a:pt x="475" y="1481"/>
                </a:lnTo>
                <a:lnTo>
                  <a:pt x="469" y="1482"/>
                </a:lnTo>
                <a:lnTo>
                  <a:pt x="463" y="1475"/>
                </a:lnTo>
                <a:lnTo>
                  <a:pt x="457" y="1474"/>
                </a:lnTo>
                <a:lnTo>
                  <a:pt x="450" y="1474"/>
                </a:lnTo>
                <a:lnTo>
                  <a:pt x="444" y="1467"/>
                </a:lnTo>
                <a:lnTo>
                  <a:pt x="438" y="1473"/>
                </a:lnTo>
                <a:lnTo>
                  <a:pt x="433" y="1478"/>
                </a:lnTo>
                <a:lnTo>
                  <a:pt x="427" y="1483"/>
                </a:lnTo>
                <a:lnTo>
                  <a:pt x="420" y="1489"/>
                </a:lnTo>
                <a:lnTo>
                  <a:pt x="419" y="1489"/>
                </a:lnTo>
                <a:lnTo>
                  <a:pt x="413" y="1483"/>
                </a:lnTo>
                <a:lnTo>
                  <a:pt x="407" y="1483"/>
                </a:lnTo>
                <a:lnTo>
                  <a:pt x="403" y="1476"/>
                </a:lnTo>
                <a:lnTo>
                  <a:pt x="397" y="1474"/>
                </a:lnTo>
                <a:lnTo>
                  <a:pt x="393" y="1467"/>
                </a:lnTo>
                <a:lnTo>
                  <a:pt x="387" y="1467"/>
                </a:lnTo>
                <a:lnTo>
                  <a:pt x="381" y="1462"/>
                </a:lnTo>
                <a:lnTo>
                  <a:pt x="381" y="1456"/>
                </a:lnTo>
                <a:lnTo>
                  <a:pt x="376" y="1449"/>
                </a:lnTo>
                <a:lnTo>
                  <a:pt x="376" y="1448"/>
                </a:lnTo>
                <a:lnTo>
                  <a:pt x="373" y="1441"/>
                </a:lnTo>
                <a:lnTo>
                  <a:pt x="367" y="1440"/>
                </a:lnTo>
                <a:lnTo>
                  <a:pt x="362" y="1433"/>
                </a:lnTo>
                <a:lnTo>
                  <a:pt x="360" y="1432"/>
                </a:lnTo>
                <a:lnTo>
                  <a:pt x="360" y="1427"/>
                </a:lnTo>
                <a:lnTo>
                  <a:pt x="356" y="1420"/>
                </a:lnTo>
                <a:lnTo>
                  <a:pt x="350" y="1414"/>
                </a:lnTo>
                <a:lnTo>
                  <a:pt x="348" y="1408"/>
                </a:lnTo>
                <a:lnTo>
                  <a:pt x="347" y="1401"/>
                </a:lnTo>
                <a:lnTo>
                  <a:pt x="346" y="1398"/>
                </a:lnTo>
                <a:lnTo>
                  <a:pt x="348" y="1392"/>
                </a:lnTo>
                <a:lnTo>
                  <a:pt x="346" y="1385"/>
                </a:lnTo>
                <a:lnTo>
                  <a:pt x="344" y="1378"/>
                </a:lnTo>
                <a:lnTo>
                  <a:pt x="339" y="1371"/>
                </a:lnTo>
                <a:lnTo>
                  <a:pt x="332" y="1367"/>
                </a:lnTo>
                <a:lnTo>
                  <a:pt x="326" y="1362"/>
                </a:lnTo>
                <a:lnTo>
                  <a:pt x="320" y="1361"/>
                </a:lnTo>
                <a:lnTo>
                  <a:pt x="316" y="1353"/>
                </a:lnTo>
                <a:lnTo>
                  <a:pt x="315" y="1353"/>
                </a:lnTo>
                <a:lnTo>
                  <a:pt x="309" y="1353"/>
                </a:lnTo>
                <a:lnTo>
                  <a:pt x="302" y="1349"/>
                </a:lnTo>
                <a:lnTo>
                  <a:pt x="297" y="1343"/>
                </a:lnTo>
                <a:lnTo>
                  <a:pt x="300" y="1336"/>
                </a:lnTo>
                <a:lnTo>
                  <a:pt x="288" y="1323"/>
                </a:lnTo>
                <a:lnTo>
                  <a:pt x="286" y="1317"/>
                </a:lnTo>
                <a:lnTo>
                  <a:pt x="290" y="1309"/>
                </a:lnTo>
                <a:lnTo>
                  <a:pt x="293" y="1303"/>
                </a:lnTo>
                <a:lnTo>
                  <a:pt x="287" y="1298"/>
                </a:lnTo>
                <a:lnTo>
                  <a:pt x="281" y="1295"/>
                </a:lnTo>
                <a:lnTo>
                  <a:pt x="274" y="1288"/>
                </a:lnTo>
                <a:lnTo>
                  <a:pt x="271" y="1281"/>
                </a:lnTo>
                <a:lnTo>
                  <a:pt x="270" y="1274"/>
                </a:lnTo>
                <a:lnTo>
                  <a:pt x="264" y="1272"/>
                </a:lnTo>
                <a:lnTo>
                  <a:pt x="258" y="1266"/>
                </a:lnTo>
                <a:lnTo>
                  <a:pt x="251" y="1261"/>
                </a:lnTo>
                <a:lnTo>
                  <a:pt x="246" y="1258"/>
                </a:lnTo>
                <a:lnTo>
                  <a:pt x="238" y="1253"/>
                </a:lnTo>
                <a:lnTo>
                  <a:pt x="232" y="1250"/>
                </a:lnTo>
                <a:lnTo>
                  <a:pt x="226" y="1246"/>
                </a:lnTo>
                <a:lnTo>
                  <a:pt x="223" y="1240"/>
                </a:lnTo>
                <a:lnTo>
                  <a:pt x="217" y="1234"/>
                </a:lnTo>
                <a:lnTo>
                  <a:pt x="216" y="1227"/>
                </a:lnTo>
                <a:lnTo>
                  <a:pt x="222" y="1224"/>
                </a:lnTo>
                <a:lnTo>
                  <a:pt x="222" y="1217"/>
                </a:lnTo>
                <a:lnTo>
                  <a:pt x="221" y="1210"/>
                </a:lnTo>
                <a:lnTo>
                  <a:pt x="216" y="1203"/>
                </a:lnTo>
                <a:lnTo>
                  <a:pt x="209" y="1203"/>
                </a:lnTo>
                <a:lnTo>
                  <a:pt x="203" y="1198"/>
                </a:lnTo>
                <a:lnTo>
                  <a:pt x="202" y="1195"/>
                </a:lnTo>
                <a:lnTo>
                  <a:pt x="200" y="1188"/>
                </a:lnTo>
                <a:lnTo>
                  <a:pt x="194" y="1182"/>
                </a:lnTo>
                <a:lnTo>
                  <a:pt x="188" y="1179"/>
                </a:lnTo>
                <a:lnTo>
                  <a:pt x="181" y="1178"/>
                </a:lnTo>
                <a:lnTo>
                  <a:pt x="175" y="1179"/>
                </a:lnTo>
                <a:lnTo>
                  <a:pt x="168" y="1175"/>
                </a:lnTo>
                <a:lnTo>
                  <a:pt x="163" y="1176"/>
                </a:lnTo>
                <a:lnTo>
                  <a:pt x="157" y="1174"/>
                </a:lnTo>
                <a:lnTo>
                  <a:pt x="150" y="1168"/>
                </a:lnTo>
                <a:lnTo>
                  <a:pt x="150" y="1161"/>
                </a:lnTo>
                <a:lnTo>
                  <a:pt x="152" y="1154"/>
                </a:lnTo>
                <a:lnTo>
                  <a:pt x="156" y="1147"/>
                </a:lnTo>
                <a:lnTo>
                  <a:pt x="151" y="1140"/>
                </a:lnTo>
                <a:lnTo>
                  <a:pt x="147" y="1142"/>
                </a:lnTo>
                <a:lnTo>
                  <a:pt x="141" y="1140"/>
                </a:lnTo>
                <a:lnTo>
                  <a:pt x="135" y="1138"/>
                </a:lnTo>
                <a:lnTo>
                  <a:pt x="128" y="1138"/>
                </a:lnTo>
                <a:lnTo>
                  <a:pt x="121" y="1138"/>
                </a:lnTo>
                <a:lnTo>
                  <a:pt x="109" y="1136"/>
                </a:lnTo>
                <a:lnTo>
                  <a:pt x="111" y="1129"/>
                </a:lnTo>
                <a:lnTo>
                  <a:pt x="113" y="1123"/>
                </a:lnTo>
                <a:lnTo>
                  <a:pt x="113" y="1115"/>
                </a:lnTo>
                <a:lnTo>
                  <a:pt x="107" y="1119"/>
                </a:lnTo>
                <a:lnTo>
                  <a:pt x="106" y="1113"/>
                </a:lnTo>
                <a:lnTo>
                  <a:pt x="107" y="1106"/>
                </a:lnTo>
                <a:lnTo>
                  <a:pt x="108" y="1103"/>
                </a:lnTo>
                <a:lnTo>
                  <a:pt x="114" y="1099"/>
                </a:lnTo>
                <a:lnTo>
                  <a:pt x="117" y="1093"/>
                </a:lnTo>
                <a:lnTo>
                  <a:pt x="117" y="1086"/>
                </a:lnTo>
                <a:lnTo>
                  <a:pt x="116" y="1079"/>
                </a:lnTo>
                <a:lnTo>
                  <a:pt x="117" y="1071"/>
                </a:lnTo>
                <a:lnTo>
                  <a:pt x="119" y="1064"/>
                </a:lnTo>
                <a:lnTo>
                  <a:pt x="119" y="1058"/>
                </a:lnTo>
                <a:lnTo>
                  <a:pt x="119" y="1051"/>
                </a:lnTo>
                <a:lnTo>
                  <a:pt x="116" y="1045"/>
                </a:lnTo>
                <a:lnTo>
                  <a:pt x="113" y="1038"/>
                </a:lnTo>
                <a:lnTo>
                  <a:pt x="112" y="1035"/>
                </a:lnTo>
                <a:lnTo>
                  <a:pt x="109" y="1029"/>
                </a:lnTo>
                <a:lnTo>
                  <a:pt x="105" y="1022"/>
                </a:lnTo>
                <a:lnTo>
                  <a:pt x="102" y="1015"/>
                </a:lnTo>
                <a:lnTo>
                  <a:pt x="99" y="1008"/>
                </a:lnTo>
                <a:lnTo>
                  <a:pt x="93" y="1000"/>
                </a:lnTo>
                <a:lnTo>
                  <a:pt x="92" y="999"/>
                </a:lnTo>
                <a:lnTo>
                  <a:pt x="80" y="985"/>
                </a:lnTo>
                <a:lnTo>
                  <a:pt x="75" y="978"/>
                </a:lnTo>
                <a:lnTo>
                  <a:pt x="71" y="972"/>
                </a:lnTo>
                <a:lnTo>
                  <a:pt x="68" y="965"/>
                </a:lnTo>
                <a:lnTo>
                  <a:pt x="69" y="960"/>
                </a:lnTo>
                <a:lnTo>
                  <a:pt x="70" y="953"/>
                </a:lnTo>
                <a:lnTo>
                  <a:pt x="73" y="946"/>
                </a:lnTo>
                <a:lnTo>
                  <a:pt x="74" y="940"/>
                </a:lnTo>
                <a:lnTo>
                  <a:pt x="72" y="933"/>
                </a:lnTo>
                <a:lnTo>
                  <a:pt x="69" y="926"/>
                </a:lnTo>
                <a:lnTo>
                  <a:pt x="61" y="926"/>
                </a:lnTo>
                <a:lnTo>
                  <a:pt x="56" y="920"/>
                </a:lnTo>
                <a:lnTo>
                  <a:pt x="50" y="913"/>
                </a:lnTo>
                <a:lnTo>
                  <a:pt x="47" y="908"/>
                </a:lnTo>
                <a:lnTo>
                  <a:pt x="47" y="900"/>
                </a:lnTo>
                <a:lnTo>
                  <a:pt x="48" y="894"/>
                </a:lnTo>
                <a:lnTo>
                  <a:pt x="49" y="886"/>
                </a:lnTo>
                <a:lnTo>
                  <a:pt x="50" y="879"/>
                </a:lnTo>
                <a:lnTo>
                  <a:pt x="48" y="873"/>
                </a:lnTo>
                <a:lnTo>
                  <a:pt x="42" y="877"/>
                </a:lnTo>
                <a:lnTo>
                  <a:pt x="43" y="870"/>
                </a:lnTo>
                <a:lnTo>
                  <a:pt x="43" y="864"/>
                </a:lnTo>
                <a:lnTo>
                  <a:pt x="41" y="857"/>
                </a:lnTo>
                <a:lnTo>
                  <a:pt x="39" y="851"/>
                </a:lnTo>
                <a:lnTo>
                  <a:pt x="35" y="844"/>
                </a:lnTo>
                <a:lnTo>
                  <a:pt x="39" y="836"/>
                </a:lnTo>
                <a:lnTo>
                  <a:pt x="41" y="830"/>
                </a:lnTo>
                <a:lnTo>
                  <a:pt x="33" y="827"/>
                </a:lnTo>
                <a:lnTo>
                  <a:pt x="27" y="822"/>
                </a:lnTo>
                <a:lnTo>
                  <a:pt x="22" y="827"/>
                </a:lnTo>
                <a:lnTo>
                  <a:pt x="15" y="829"/>
                </a:lnTo>
                <a:lnTo>
                  <a:pt x="10" y="829"/>
                </a:lnTo>
                <a:lnTo>
                  <a:pt x="3" y="822"/>
                </a:lnTo>
                <a:lnTo>
                  <a:pt x="0" y="81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4" name="Freeform 790"/>
          <p:cNvSpPr>
            <a:spLocks/>
          </p:cNvSpPr>
          <p:nvPr/>
        </p:nvSpPr>
        <p:spPr bwMode="auto">
          <a:xfrm>
            <a:off x="5505450" y="2714625"/>
            <a:ext cx="1062038" cy="534988"/>
          </a:xfrm>
          <a:custGeom>
            <a:avLst/>
            <a:gdLst>
              <a:gd name="T0" fmla="*/ 2147483647 w 2247"/>
              <a:gd name="T1" fmla="*/ 2147483647 h 1138"/>
              <a:gd name="T2" fmla="*/ 2147483647 w 2247"/>
              <a:gd name="T3" fmla="*/ 2147483647 h 1138"/>
              <a:gd name="T4" fmla="*/ 2147483647 w 2247"/>
              <a:gd name="T5" fmla="*/ 2147483647 h 1138"/>
              <a:gd name="T6" fmla="*/ 2147483647 w 2247"/>
              <a:gd name="T7" fmla="*/ 2147483647 h 1138"/>
              <a:gd name="T8" fmla="*/ 2147483647 w 2247"/>
              <a:gd name="T9" fmla="*/ 2147483647 h 1138"/>
              <a:gd name="T10" fmla="*/ 2147483647 w 2247"/>
              <a:gd name="T11" fmla="*/ 2147483647 h 1138"/>
              <a:gd name="T12" fmla="*/ 2147483647 w 2247"/>
              <a:gd name="T13" fmla="*/ 2147483647 h 1138"/>
              <a:gd name="T14" fmla="*/ 2147483647 w 2247"/>
              <a:gd name="T15" fmla="*/ 2147483647 h 1138"/>
              <a:gd name="T16" fmla="*/ 2147483647 w 2247"/>
              <a:gd name="T17" fmla="*/ 2147483647 h 1138"/>
              <a:gd name="T18" fmla="*/ 2147483647 w 2247"/>
              <a:gd name="T19" fmla="*/ 2147483647 h 1138"/>
              <a:gd name="T20" fmla="*/ 2147483647 w 2247"/>
              <a:gd name="T21" fmla="*/ 2147483647 h 1138"/>
              <a:gd name="T22" fmla="*/ 2147483647 w 2247"/>
              <a:gd name="T23" fmla="*/ 2147483647 h 1138"/>
              <a:gd name="T24" fmla="*/ 2147483647 w 2247"/>
              <a:gd name="T25" fmla="*/ 2147483647 h 1138"/>
              <a:gd name="T26" fmla="*/ 2147483647 w 2247"/>
              <a:gd name="T27" fmla="*/ 2147483647 h 1138"/>
              <a:gd name="T28" fmla="*/ 2147483647 w 2247"/>
              <a:gd name="T29" fmla="*/ 2147483647 h 1138"/>
              <a:gd name="T30" fmla="*/ 2147483647 w 2247"/>
              <a:gd name="T31" fmla="*/ 2147483647 h 1138"/>
              <a:gd name="T32" fmla="*/ 2147483647 w 2247"/>
              <a:gd name="T33" fmla="*/ 2147483647 h 1138"/>
              <a:gd name="T34" fmla="*/ 2147483647 w 2247"/>
              <a:gd name="T35" fmla="*/ 2147483647 h 1138"/>
              <a:gd name="T36" fmla="*/ 2147483647 w 2247"/>
              <a:gd name="T37" fmla="*/ 2147483647 h 1138"/>
              <a:gd name="T38" fmla="*/ 2147483647 w 2247"/>
              <a:gd name="T39" fmla="*/ 2147483647 h 1138"/>
              <a:gd name="T40" fmla="*/ 2147483647 w 2247"/>
              <a:gd name="T41" fmla="*/ 2147483647 h 1138"/>
              <a:gd name="T42" fmla="*/ 2147483647 w 2247"/>
              <a:gd name="T43" fmla="*/ 2147483647 h 1138"/>
              <a:gd name="T44" fmla="*/ 2147483647 w 2247"/>
              <a:gd name="T45" fmla="*/ 2147483647 h 1138"/>
              <a:gd name="T46" fmla="*/ 2147483647 w 2247"/>
              <a:gd name="T47" fmla="*/ 2147483647 h 1138"/>
              <a:gd name="T48" fmla="*/ 2147483647 w 2247"/>
              <a:gd name="T49" fmla="*/ 2147483647 h 1138"/>
              <a:gd name="T50" fmla="*/ 2147483647 w 2247"/>
              <a:gd name="T51" fmla="*/ 2147483647 h 1138"/>
              <a:gd name="T52" fmla="*/ 2147483647 w 2247"/>
              <a:gd name="T53" fmla="*/ 2147483647 h 1138"/>
              <a:gd name="T54" fmla="*/ 2147483647 w 2247"/>
              <a:gd name="T55" fmla="*/ 2147483647 h 1138"/>
              <a:gd name="T56" fmla="*/ 2147483647 w 2247"/>
              <a:gd name="T57" fmla="*/ 2147483647 h 1138"/>
              <a:gd name="T58" fmla="*/ 2147483647 w 2247"/>
              <a:gd name="T59" fmla="*/ 2147483647 h 1138"/>
              <a:gd name="T60" fmla="*/ 2147483647 w 2247"/>
              <a:gd name="T61" fmla="*/ 2147483647 h 1138"/>
              <a:gd name="T62" fmla="*/ 2147483647 w 2247"/>
              <a:gd name="T63" fmla="*/ 2147483647 h 1138"/>
              <a:gd name="T64" fmla="*/ 2147483647 w 2247"/>
              <a:gd name="T65" fmla="*/ 2147483647 h 1138"/>
              <a:gd name="T66" fmla="*/ 2147483647 w 2247"/>
              <a:gd name="T67" fmla="*/ 2147483647 h 1138"/>
              <a:gd name="T68" fmla="*/ 2147483647 w 2247"/>
              <a:gd name="T69" fmla="*/ 2147483647 h 1138"/>
              <a:gd name="T70" fmla="*/ 2147483647 w 2247"/>
              <a:gd name="T71" fmla="*/ 2147483647 h 1138"/>
              <a:gd name="T72" fmla="*/ 2147483647 w 2247"/>
              <a:gd name="T73" fmla="*/ 2147483647 h 1138"/>
              <a:gd name="T74" fmla="*/ 2147483647 w 2247"/>
              <a:gd name="T75" fmla="*/ 2147483647 h 1138"/>
              <a:gd name="T76" fmla="*/ 2147483647 w 2247"/>
              <a:gd name="T77" fmla="*/ 2147483647 h 1138"/>
              <a:gd name="T78" fmla="*/ 2147483647 w 2247"/>
              <a:gd name="T79" fmla="*/ 2147483647 h 1138"/>
              <a:gd name="T80" fmla="*/ 2147483647 w 2247"/>
              <a:gd name="T81" fmla="*/ 2147483647 h 1138"/>
              <a:gd name="T82" fmla="*/ 2147483647 w 2247"/>
              <a:gd name="T83" fmla="*/ 2147483647 h 1138"/>
              <a:gd name="T84" fmla="*/ 2147483647 w 2247"/>
              <a:gd name="T85" fmla="*/ 2147483647 h 1138"/>
              <a:gd name="T86" fmla="*/ 2147483647 w 2247"/>
              <a:gd name="T87" fmla="*/ 2147483647 h 1138"/>
              <a:gd name="T88" fmla="*/ 2147483647 w 2247"/>
              <a:gd name="T89" fmla="*/ 2147483647 h 1138"/>
              <a:gd name="T90" fmla="*/ 2147483647 w 2247"/>
              <a:gd name="T91" fmla="*/ 2147483647 h 1138"/>
              <a:gd name="T92" fmla="*/ 2147483647 w 2247"/>
              <a:gd name="T93" fmla="*/ 2147483647 h 1138"/>
              <a:gd name="T94" fmla="*/ 2147483647 w 2247"/>
              <a:gd name="T95" fmla="*/ 2147483647 h 1138"/>
              <a:gd name="T96" fmla="*/ 2147483647 w 2247"/>
              <a:gd name="T97" fmla="*/ 2147483647 h 1138"/>
              <a:gd name="T98" fmla="*/ 2147483647 w 2247"/>
              <a:gd name="T99" fmla="*/ 2147483647 h 1138"/>
              <a:gd name="T100" fmla="*/ 2147483647 w 2247"/>
              <a:gd name="T101" fmla="*/ 2147483647 h 1138"/>
              <a:gd name="T102" fmla="*/ 2147483647 w 2247"/>
              <a:gd name="T103" fmla="*/ 2147483647 h 1138"/>
              <a:gd name="T104" fmla="*/ 2147483647 w 2247"/>
              <a:gd name="T105" fmla="*/ 2147483647 h 1138"/>
              <a:gd name="T106" fmla="*/ 2147483647 w 2247"/>
              <a:gd name="T107" fmla="*/ 2147483647 h 1138"/>
              <a:gd name="T108" fmla="*/ 2147483647 w 2247"/>
              <a:gd name="T109" fmla="*/ 2147483647 h 1138"/>
              <a:gd name="T110" fmla="*/ 2147483647 w 2247"/>
              <a:gd name="T111" fmla="*/ 2147483647 h 1138"/>
              <a:gd name="T112" fmla="*/ 2147483647 w 2247"/>
              <a:gd name="T113" fmla="*/ 2147483647 h 1138"/>
              <a:gd name="T114" fmla="*/ 2147483647 w 2247"/>
              <a:gd name="T115" fmla="*/ 2147483647 h 1138"/>
              <a:gd name="T116" fmla="*/ 2147483647 w 2247"/>
              <a:gd name="T117" fmla="*/ 2147483647 h 1138"/>
              <a:gd name="T118" fmla="*/ 2147483647 w 2247"/>
              <a:gd name="T119" fmla="*/ 2147483647 h 1138"/>
              <a:gd name="T120" fmla="*/ 2147483647 w 2247"/>
              <a:gd name="T121" fmla="*/ 2147483647 h 1138"/>
              <a:gd name="T122" fmla="*/ 2147483647 w 2247"/>
              <a:gd name="T123" fmla="*/ 2147483647 h 1138"/>
              <a:gd name="T124" fmla="*/ 2147483647 w 2247"/>
              <a:gd name="T125" fmla="*/ 2147483647 h 11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47"/>
              <a:gd name="T190" fmla="*/ 0 h 1138"/>
              <a:gd name="T191" fmla="*/ 2247 w 2247"/>
              <a:gd name="T192" fmla="*/ 1138 h 11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47" h="1138">
                <a:moveTo>
                  <a:pt x="3" y="512"/>
                </a:moveTo>
                <a:lnTo>
                  <a:pt x="4" y="508"/>
                </a:lnTo>
                <a:lnTo>
                  <a:pt x="5" y="502"/>
                </a:lnTo>
                <a:lnTo>
                  <a:pt x="5" y="498"/>
                </a:lnTo>
                <a:lnTo>
                  <a:pt x="9" y="491"/>
                </a:lnTo>
                <a:lnTo>
                  <a:pt x="10" y="490"/>
                </a:lnTo>
                <a:lnTo>
                  <a:pt x="12" y="488"/>
                </a:lnTo>
                <a:lnTo>
                  <a:pt x="17" y="484"/>
                </a:lnTo>
                <a:lnTo>
                  <a:pt x="20" y="477"/>
                </a:lnTo>
                <a:lnTo>
                  <a:pt x="19" y="470"/>
                </a:lnTo>
                <a:lnTo>
                  <a:pt x="13" y="466"/>
                </a:lnTo>
                <a:lnTo>
                  <a:pt x="5" y="462"/>
                </a:lnTo>
                <a:lnTo>
                  <a:pt x="3" y="455"/>
                </a:lnTo>
                <a:lnTo>
                  <a:pt x="3" y="424"/>
                </a:lnTo>
                <a:lnTo>
                  <a:pt x="8" y="418"/>
                </a:lnTo>
                <a:lnTo>
                  <a:pt x="13" y="415"/>
                </a:lnTo>
                <a:lnTo>
                  <a:pt x="20" y="410"/>
                </a:lnTo>
                <a:lnTo>
                  <a:pt x="21" y="406"/>
                </a:lnTo>
                <a:lnTo>
                  <a:pt x="22" y="399"/>
                </a:lnTo>
                <a:lnTo>
                  <a:pt x="19" y="395"/>
                </a:lnTo>
                <a:lnTo>
                  <a:pt x="18" y="388"/>
                </a:lnTo>
                <a:lnTo>
                  <a:pt x="24" y="381"/>
                </a:lnTo>
                <a:lnTo>
                  <a:pt x="30" y="375"/>
                </a:lnTo>
                <a:lnTo>
                  <a:pt x="37" y="378"/>
                </a:lnTo>
                <a:lnTo>
                  <a:pt x="43" y="383"/>
                </a:lnTo>
                <a:lnTo>
                  <a:pt x="49" y="388"/>
                </a:lnTo>
                <a:lnTo>
                  <a:pt x="55" y="394"/>
                </a:lnTo>
                <a:lnTo>
                  <a:pt x="59" y="397"/>
                </a:lnTo>
                <a:lnTo>
                  <a:pt x="64" y="403"/>
                </a:lnTo>
                <a:lnTo>
                  <a:pt x="68" y="410"/>
                </a:lnTo>
                <a:lnTo>
                  <a:pt x="73" y="414"/>
                </a:lnTo>
                <a:lnTo>
                  <a:pt x="79" y="420"/>
                </a:lnTo>
                <a:lnTo>
                  <a:pt x="84" y="422"/>
                </a:lnTo>
                <a:lnTo>
                  <a:pt x="90" y="421"/>
                </a:lnTo>
                <a:lnTo>
                  <a:pt x="98" y="419"/>
                </a:lnTo>
                <a:lnTo>
                  <a:pt x="102" y="415"/>
                </a:lnTo>
                <a:lnTo>
                  <a:pt x="108" y="410"/>
                </a:lnTo>
                <a:lnTo>
                  <a:pt x="110" y="407"/>
                </a:lnTo>
                <a:lnTo>
                  <a:pt x="108" y="404"/>
                </a:lnTo>
                <a:lnTo>
                  <a:pt x="102" y="398"/>
                </a:lnTo>
                <a:lnTo>
                  <a:pt x="99" y="391"/>
                </a:lnTo>
                <a:lnTo>
                  <a:pt x="94" y="384"/>
                </a:lnTo>
                <a:lnTo>
                  <a:pt x="92" y="378"/>
                </a:lnTo>
                <a:lnTo>
                  <a:pt x="90" y="371"/>
                </a:lnTo>
                <a:lnTo>
                  <a:pt x="89" y="364"/>
                </a:lnTo>
                <a:lnTo>
                  <a:pt x="83" y="361"/>
                </a:lnTo>
                <a:lnTo>
                  <a:pt x="89" y="363"/>
                </a:lnTo>
                <a:lnTo>
                  <a:pt x="96" y="364"/>
                </a:lnTo>
                <a:lnTo>
                  <a:pt x="102" y="362"/>
                </a:lnTo>
                <a:lnTo>
                  <a:pt x="108" y="355"/>
                </a:lnTo>
                <a:lnTo>
                  <a:pt x="114" y="349"/>
                </a:lnTo>
                <a:lnTo>
                  <a:pt x="119" y="348"/>
                </a:lnTo>
                <a:lnTo>
                  <a:pt x="126" y="341"/>
                </a:lnTo>
                <a:lnTo>
                  <a:pt x="119" y="334"/>
                </a:lnTo>
                <a:lnTo>
                  <a:pt x="121" y="327"/>
                </a:lnTo>
                <a:lnTo>
                  <a:pt x="127" y="325"/>
                </a:lnTo>
                <a:lnTo>
                  <a:pt x="139" y="325"/>
                </a:lnTo>
                <a:lnTo>
                  <a:pt x="146" y="319"/>
                </a:lnTo>
                <a:lnTo>
                  <a:pt x="147" y="318"/>
                </a:lnTo>
                <a:lnTo>
                  <a:pt x="150" y="316"/>
                </a:lnTo>
                <a:lnTo>
                  <a:pt x="162" y="313"/>
                </a:lnTo>
                <a:lnTo>
                  <a:pt x="168" y="310"/>
                </a:lnTo>
                <a:lnTo>
                  <a:pt x="169" y="303"/>
                </a:lnTo>
                <a:lnTo>
                  <a:pt x="175" y="299"/>
                </a:lnTo>
                <a:lnTo>
                  <a:pt x="174" y="292"/>
                </a:lnTo>
                <a:lnTo>
                  <a:pt x="176" y="285"/>
                </a:lnTo>
                <a:lnTo>
                  <a:pt x="182" y="286"/>
                </a:lnTo>
                <a:lnTo>
                  <a:pt x="189" y="289"/>
                </a:lnTo>
                <a:lnTo>
                  <a:pt x="186" y="282"/>
                </a:lnTo>
                <a:lnTo>
                  <a:pt x="183" y="276"/>
                </a:lnTo>
                <a:lnTo>
                  <a:pt x="190" y="277"/>
                </a:lnTo>
                <a:lnTo>
                  <a:pt x="196" y="282"/>
                </a:lnTo>
                <a:lnTo>
                  <a:pt x="204" y="282"/>
                </a:lnTo>
                <a:lnTo>
                  <a:pt x="211" y="281"/>
                </a:lnTo>
                <a:lnTo>
                  <a:pt x="217" y="285"/>
                </a:lnTo>
                <a:lnTo>
                  <a:pt x="217" y="291"/>
                </a:lnTo>
                <a:lnTo>
                  <a:pt x="223" y="298"/>
                </a:lnTo>
                <a:lnTo>
                  <a:pt x="227" y="297"/>
                </a:lnTo>
                <a:lnTo>
                  <a:pt x="233" y="293"/>
                </a:lnTo>
                <a:lnTo>
                  <a:pt x="239" y="299"/>
                </a:lnTo>
                <a:lnTo>
                  <a:pt x="242" y="292"/>
                </a:lnTo>
                <a:lnTo>
                  <a:pt x="243" y="285"/>
                </a:lnTo>
                <a:lnTo>
                  <a:pt x="250" y="282"/>
                </a:lnTo>
                <a:lnTo>
                  <a:pt x="256" y="284"/>
                </a:lnTo>
                <a:lnTo>
                  <a:pt x="263" y="278"/>
                </a:lnTo>
                <a:lnTo>
                  <a:pt x="268" y="274"/>
                </a:lnTo>
                <a:lnTo>
                  <a:pt x="271" y="282"/>
                </a:lnTo>
                <a:lnTo>
                  <a:pt x="278" y="289"/>
                </a:lnTo>
                <a:lnTo>
                  <a:pt x="282" y="294"/>
                </a:lnTo>
                <a:lnTo>
                  <a:pt x="283" y="295"/>
                </a:lnTo>
                <a:lnTo>
                  <a:pt x="287" y="299"/>
                </a:lnTo>
                <a:lnTo>
                  <a:pt x="293" y="298"/>
                </a:lnTo>
                <a:lnTo>
                  <a:pt x="299" y="297"/>
                </a:lnTo>
                <a:lnTo>
                  <a:pt x="306" y="299"/>
                </a:lnTo>
                <a:lnTo>
                  <a:pt x="310" y="298"/>
                </a:lnTo>
                <a:lnTo>
                  <a:pt x="316" y="298"/>
                </a:lnTo>
                <a:lnTo>
                  <a:pt x="322" y="295"/>
                </a:lnTo>
                <a:lnTo>
                  <a:pt x="329" y="295"/>
                </a:lnTo>
                <a:lnTo>
                  <a:pt x="335" y="299"/>
                </a:lnTo>
                <a:lnTo>
                  <a:pt x="342" y="301"/>
                </a:lnTo>
                <a:lnTo>
                  <a:pt x="346" y="308"/>
                </a:lnTo>
                <a:lnTo>
                  <a:pt x="350" y="315"/>
                </a:lnTo>
                <a:lnTo>
                  <a:pt x="356" y="317"/>
                </a:lnTo>
                <a:lnTo>
                  <a:pt x="361" y="319"/>
                </a:lnTo>
                <a:lnTo>
                  <a:pt x="369" y="321"/>
                </a:lnTo>
                <a:lnTo>
                  <a:pt x="374" y="325"/>
                </a:lnTo>
                <a:lnTo>
                  <a:pt x="375" y="325"/>
                </a:lnTo>
                <a:lnTo>
                  <a:pt x="379" y="329"/>
                </a:lnTo>
                <a:lnTo>
                  <a:pt x="384" y="337"/>
                </a:lnTo>
                <a:lnTo>
                  <a:pt x="389" y="341"/>
                </a:lnTo>
                <a:lnTo>
                  <a:pt x="396" y="342"/>
                </a:lnTo>
                <a:lnTo>
                  <a:pt x="402" y="345"/>
                </a:lnTo>
                <a:lnTo>
                  <a:pt x="400" y="351"/>
                </a:lnTo>
                <a:lnTo>
                  <a:pt x="401" y="358"/>
                </a:lnTo>
                <a:lnTo>
                  <a:pt x="402" y="365"/>
                </a:lnTo>
                <a:lnTo>
                  <a:pt x="408" y="370"/>
                </a:lnTo>
                <a:lnTo>
                  <a:pt x="409" y="370"/>
                </a:lnTo>
                <a:lnTo>
                  <a:pt x="415" y="366"/>
                </a:lnTo>
                <a:lnTo>
                  <a:pt x="415" y="359"/>
                </a:lnTo>
                <a:lnTo>
                  <a:pt x="412" y="354"/>
                </a:lnTo>
                <a:lnTo>
                  <a:pt x="411" y="346"/>
                </a:lnTo>
                <a:lnTo>
                  <a:pt x="405" y="340"/>
                </a:lnTo>
                <a:lnTo>
                  <a:pt x="402" y="333"/>
                </a:lnTo>
                <a:lnTo>
                  <a:pt x="408" y="331"/>
                </a:lnTo>
                <a:lnTo>
                  <a:pt x="414" y="334"/>
                </a:lnTo>
                <a:lnTo>
                  <a:pt x="420" y="338"/>
                </a:lnTo>
                <a:lnTo>
                  <a:pt x="426" y="341"/>
                </a:lnTo>
                <a:lnTo>
                  <a:pt x="429" y="341"/>
                </a:lnTo>
                <a:lnTo>
                  <a:pt x="435" y="348"/>
                </a:lnTo>
                <a:lnTo>
                  <a:pt x="441" y="351"/>
                </a:lnTo>
                <a:lnTo>
                  <a:pt x="447" y="356"/>
                </a:lnTo>
                <a:lnTo>
                  <a:pt x="452" y="361"/>
                </a:lnTo>
                <a:lnTo>
                  <a:pt x="460" y="359"/>
                </a:lnTo>
                <a:lnTo>
                  <a:pt x="466" y="364"/>
                </a:lnTo>
                <a:lnTo>
                  <a:pt x="472" y="369"/>
                </a:lnTo>
                <a:lnTo>
                  <a:pt x="478" y="364"/>
                </a:lnTo>
                <a:lnTo>
                  <a:pt x="483" y="362"/>
                </a:lnTo>
                <a:lnTo>
                  <a:pt x="490" y="355"/>
                </a:lnTo>
                <a:lnTo>
                  <a:pt x="492" y="349"/>
                </a:lnTo>
                <a:lnTo>
                  <a:pt x="492" y="346"/>
                </a:lnTo>
                <a:lnTo>
                  <a:pt x="503" y="337"/>
                </a:lnTo>
                <a:lnTo>
                  <a:pt x="505" y="330"/>
                </a:lnTo>
                <a:lnTo>
                  <a:pt x="511" y="331"/>
                </a:lnTo>
                <a:lnTo>
                  <a:pt x="518" y="334"/>
                </a:lnTo>
                <a:lnTo>
                  <a:pt x="519" y="329"/>
                </a:lnTo>
                <a:lnTo>
                  <a:pt x="526" y="329"/>
                </a:lnTo>
                <a:lnTo>
                  <a:pt x="531" y="329"/>
                </a:lnTo>
                <a:lnTo>
                  <a:pt x="537" y="329"/>
                </a:lnTo>
                <a:lnTo>
                  <a:pt x="544" y="325"/>
                </a:lnTo>
                <a:lnTo>
                  <a:pt x="547" y="332"/>
                </a:lnTo>
                <a:lnTo>
                  <a:pt x="554" y="335"/>
                </a:lnTo>
                <a:lnTo>
                  <a:pt x="559" y="342"/>
                </a:lnTo>
                <a:lnTo>
                  <a:pt x="565" y="345"/>
                </a:lnTo>
                <a:lnTo>
                  <a:pt x="571" y="340"/>
                </a:lnTo>
                <a:lnTo>
                  <a:pt x="578" y="341"/>
                </a:lnTo>
                <a:lnTo>
                  <a:pt x="577" y="333"/>
                </a:lnTo>
                <a:lnTo>
                  <a:pt x="576" y="327"/>
                </a:lnTo>
                <a:lnTo>
                  <a:pt x="577" y="325"/>
                </a:lnTo>
                <a:lnTo>
                  <a:pt x="583" y="326"/>
                </a:lnTo>
                <a:lnTo>
                  <a:pt x="595" y="329"/>
                </a:lnTo>
                <a:lnTo>
                  <a:pt x="601" y="324"/>
                </a:lnTo>
                <a:lnTo>
                  <a:pt x="606" y="322"/>
                </a:lnTo>
                <a:lnTo>
                  <a:pt x="612" y="329"/>
                </a:lnTo>
                <a:lnTo>
                  <a:pt x="616" y="329"/>
                </a:lnTo>
                <a:lnTo>
                  <a:pt x="622" y="330"/>
                </a:lnTo>
                <a:lnTo>
                  <a:pt x="624" y="337"/>
                </a:lnTo>
                <a:lnTo>
                  <a:pt x="625" y="345"/>
                </a:lnTo>
                <a:lnTo>
                  <a:pt x="631" y="349"/>
                </a:lnTo>
                <a:lnTo>
                  <a:pt x="637" y="350"/>
                </a:lnTo>
                <a:lnTo>
                  <a:pt x="644" y="356"/>
                </a:lnTo>
                <a:lnTo>
                  <a:pt x="650" y="358"/>
                </a:lnTo>
                <a:lnTo>
                  <a:pt x="652" y="358"/>
                </a:lnTo>
                <a:lnTo>
                  <a:pt x="658" y="359"/>
                </a:lnTo>
                <a:lnTo>
                  <a:pt x="665" y="359"/>
                </a:lnTo>
                <a:lnTo>
                  <a:pt x="671" y="362"/>
                </a:lnTo>
                <a:lnTo>
                  <a:pt x="677" y="362"/>
                </a:lnTo>
                <a:lnTo>
                  <a:pt x="683" y="364"/>
                </a:lnTo>
                <a:lnTo>
                  <a:pt x="682" y="371"/>
                </a:lnTo>
                <a:lnTo>
                  <a:pt x="687" y="371"/>
                </a:lnTo>
                <a:lnTo>
                  <a:pt x="694" y="369"/>
                </a:lnTo>
                <a:lnTo>
                  <a:pt x="700" y="363"/>
                </a:lnTo>
                <a:lnTo>
                  <a:pt x="700" y="362"/>
                </a:lnTo>
                <a:lnTo>
                  <a:pt x="701" y="354"/>
                </a:lnTo>
                <a:lnTo>
                  <a:pt x="702" y="347"/>
                </a:lnTo>
                <a:lnTo>
                  <a:pt x="702" y="346"/>
                </a:lnTo>
                <a:lnTo>
                  <a:pt x="705" y="345"/>
                </a:lnTo>
                <a:lnTo>
                  <a:pt x="711" y="346"/>
                </a:lnTo>
                <a:lnTo>
                  <a:pt x="713" y="351"/>
                </a:lnTo>
                <a:lnTo>
                  <a:pt x="720" y="356"/>
                </a:lnTo>
                <a:lnTo>
                  <a:pt x="726" y="358"/>
                </a:lnTo>
                <a:lnTo>
                  <a:pt x="733" y="358"/>
                </a:lnTo>
                <a:lnTo>
                  <a:pt x="738" y="358"/>
                </a:lnTo>
                <a:lnTo>
                  <a:pt x="744" y="359"/>
                </a:lnTo>
                <a:lnTo>
                  <a:pt x="750" y="358"/>
                </a:lnTo>
                <a:lnTo>
                  <a:pt x="757" y="356"/>
                </a:lnTo>
                <a:lnTo>
                  <a:pt x="764" y="354"/>
                </a:lnTo>
                <a:lnTo>
                  <a:pt x="769" y="353"/>
                </a:lnTo>
                <a:lnTo>
                  <a:pt x="775" y="350"/>
                </a:lnTo>
                <a:lnTo>
                  <a:pt x="781" y="347"/>
                </a:lnTo>
                <a:lnTo>
                  <a:pt x="780" y="340"/>
                </a:lnTo>
                <a:lnTo>
                  <a:pt x="780" y="333"/>
                </a:lnTo>
                <a:lnTo>
                  <a:pt x="780" y="330"/>
                </a:lnTo>
                <a:lnTo>
                  <a:pt x="779" y="323"/>
                </a:lnTo>
                <a:lnTo>
                  <a:pt x="779" y="316"/>
                </a:lnTo>
                <a:lnTo>
                  <a:pt x="786" y="314"/>
                </a:lnTo>
                <a:lnTo>
                  <a:pt x="784" y="313"/>
                </a:lnTo>
                <a:lnTo>
                  <a:pt x="777" y="308"/>
                </a:lnTo>
                <a:lnTo>
                  <a:pt x="772" y="301"/>
                </a:lnTo>
                <a:lnTo>
                  <a:pt x="771" y="301"/>
                </a:lnTo>
                <a:lnTo>
                  <a:pt x="765" y="300"/>
                </a:lnTo>
                <a:lnTo>
                  <a:pt x="759" y="299"/>
                </a:lnTo>
                <a:lnTo>
                  <a:pt x="753" y="299"/>
                </a:lnTo>
                <a:lnTo>
                  <a:pt x="746" y="298"/>
                </a:lnTo>
                <a:lnTo>
                  <a:pt x="741" y="294"/>
                </a:lnTo>
                <a:lnTo>
                  <a:pt x="738" y="286"/>
                </a:lnTo>
                <a:lnTo>
                  <a:pt x="734" y="286"/>
                </a:lnTo>
                <a:lnTo>
                  <a:pt x="729" y="286"/>
                </a:lnTo>
                <a:lnTo>
                  <a:pt x="715" y="286"/>
                </a:lnTo>
                <a:lnTo>
                  <a:pt x="709" y="278"/>
                </a:lnTo>
                <a:lnTo>
                  <a:pt x="705" y="271"/>
                </a:lnTo>
                <a:lnTo>
                  <a:pt x="699" y="270"/>
                </a:lnTo>
                <a:lnTo>
                  <a:pt x="692" y="267"/>
                </a:lnTo>
                <a:lnTo>
                  <a:pt x="686" y="268"/>
                </a:lnTo>
                <a:lnTo>
                  <a:pt x="680" y="262"/>
                </a:lnTo>
                <a:lnTo>
                  <a:pt x="680" y="258"/>
                </a:lnTo>
                <a:lnTo>
                  <a:pt x="689" y="258"/>
                </a:lnTo>
                <a:lnTo>
                  <a:pt x="696" y="252"/>
                </a:lnTo>
                <a:lnTo>
                  <a:pt x="702" y="246"/>
                </a:lnTo>
                <a:lnTo>
                  <a:pt x="714" y="246"/>
                </a:lnTo>
                <a:lnTo>
                  <a:pt x="720" y="240"/>
                </a:lnTo>
                <a:lnTo>
                  <a:pt x="727" y="234"/>
                </a:lnTo>
                <a:lnTo>
                  <a:pt x="729" y="233"/>
                </a:lnTo>
                <a:lnTo>
                  <a:pt x="723" y="226"/>
                </a:lnTo>
                <a:lnTo>
                  <a:pt x="720" y="220"/>
                </a:lnTo>
                <a:lnTo>
                  <a:pt x="713" y="217"/>
                </a:lnTo>
                <a:lnTo>
                  <a:pt x="709" y="210"/>
                </a:lnTo>
                <a:lnTo>
                  <a:pt x="703" y="208"/>
                </a:lnTo>
                <a:lnTo>
                  <a:pt x="703" y="201"/>
                </a:lnTo>
                <a:lnTo>
                  <a:pt x="709" y="195"/>
                </a:lnTo>
                <a:lnTo>
                  <a:pt x="715" y="190"/>
                </a:lnTo>
                <a:lnTo>
                  <a:pt x="712" y="184"/>
                </a:lnTo>
                <a:lnTo>
                  <a:pt x="718" y="182"/>
                </a:lnTo>
                <a:lnTo>
                  <a:pt x="721" y="181"/>
                </a:lnTo>
                <a:lnTo>
                  <a:pt x="728" y="182"/>
                </a:lnTo>
                <a:lnTo>
                  <a:pt x="734" y="180"/>
                </a:lnTo>
                <a:lnTo>
                  <a:pt x="741" y="182"/>
                </a:lnTo>
                <a:lnTo>
                  <a:pt x="746" y="186"/>
                </a:lnTo>
                <a:lnTo>
                  <a:pt x="753" y="185"/>
                </a:lnTo>
                <a:lnTo>
                  <a:pt x="760" y="184"/>
                </a:lnTo>
                <a:lnTo>
                  <a:pt x="766" y="187"/>
                </a:lnTo>
                <a:lnTo>
                  <a:pt x="772" y="180"/>
                </a:lnTo>
                <a:lnTo>
                  <a:pt x="769" y="173"/>
                </a:lnTo>
                <a:lnTo>
                  <a:pt x="763" y="172"/>
                </a:lnTo>
                <a:lnTo>
                  <a:pt x="757" y="170"/>
                </a:lnTo>
                <a:lnTo>
                  <a:pt x="750" y="169"/>
                </a:lnTo>
                <a:lnTo>
                  <a:pt x="744" y="164"/>
                </a:lnTo>
                <a:lnTo>
                  <a:pt x="738" y="165"/>
                </a:lnTo>
                <a:lnTo>
                  <a:pt x="732" y="164"/>
                </a:lnTo>
                <a:lnTo>
                  <a:pt x="726" y="161"/>
                </a:lnTo>
                <a:lnTo>
                  <a:pt x="719" y="161"/>
                </a:lnTo>
                <a:lnTo>
                  <a:pt x="713" y="156"/>
                </a:lnTo>
                <a:lnTo>
                  <a:pt x="713" y="150"/>
                </a:lnTo>
                <a:lnTo>
                  <a:pt x="719" y="146"/>
                </a:lnTo>
                <a:lnTo>
                  <a:pt x="726" y="148"/>
                </a:lnTo>
                <a:lnTo>
                  <a:pt x="731" y="144"/>
                </a:lnTo>
                <a:lnTo>
                  <a:pt x="726" y="138"/>
                </a:lnTo>
                <a:lnTo>
                  <a:pt x="719" y="138"/>
                </a:lnTo>
                <a:lnTo>
                  <a:pt x="713" y="140"/>
                </a:lnTo>
                <a:lnTo>
                  <a:pt x="706" y="138"/>
                </a:lnTo>
                <a:lnTo>
                  <a:pt x="700" y="136"/>
                </a:lnTo>
                <a:lnTo>
                  <a:pt x="695" y="132"/>
                </a:lnTo>
                <a:lnTo>
                  <a:pt x="700" y="130"/>
                </a:lnTo>
                <a:lnTo>
                  <a:pt x="704" y="124"/>
                </a:lnTo>
                <a:lnTo>
                  <a:pt x="705" y="120"/>
                </a:lnTo>
                <a:lnTo>
                  <a:pt x="699" y="116"/>
                </a:lnTo>
                <a:lnTo>
                  <a:pt x="692" y="111"/>
                </a:lnTo>
                <a:lnTo>
                  <a:pt x="699" y="109"/>
                </a:lnTo>
                <a:lnTo>
                  <a:pt x="704" y="112"/>
                </a:lnTo>
                <a:lnTo>
                  <a:pt x="704" y="105"/>
                </a:lnTo>
                <a:lnTo>
                  <a:pt x="711" y="103"/>
                </a:lnTo>
                <a:lnTo>
                  <a:pt x="717" y="106"/>
                </a:lnTo>
                <a:lnTo>
                  <a:pt x="718" y="107"/>
                </a:lnTo>
                <a:lnTo>
                  <a:pt x="725" y="108"/>
                </a:lnTo>
                <a:lnTo>
                  <a:pt x="726" y="107"/>
                </a:lnTo>
                <a:lnTo>
                  <a:pt x="733" y="107"/>
                </a:lnTo>
                <a:lnTo>
                  <a:pt x="739" y="111"/>
                </a:lnTo>
                <a:lnTo>
                  <a:pt x="746" y="112"/>
                </a:lnTo>
                <a:lnTo>
                  <a:pt x="749" y="105"/>
                </a:lnTo>
                <a:lnTo>
                  <a:pt x="756" y="105"/>
                </a:lnTo>
                <a:lnTo>
                  <a:pt x="762" y="105"/>
                </a:lnTo>
                <a:lnTo>
                  <a:pt x="768" y="106"/>
                </a:lnTo>
                <a:lnTo>
                  <a:pt x="770" y="113"/>
                </a:lnTo>
                <a:lnTo>
                  <a:pt x="776" y="115"/>
                </a:lnTo>
                <a:lnTo>
                  <a:pt x="775" y="108"/>
                </a:lnTo>
                <a:lnTo>
                  <a:pt x="776" y="101"/>
                </a:lnTo>
                <a:lnTo>
                  <a:pt x="783" y="100"/>
                </a:lnTo>
                <a:lnTo>
                  <a:pt x="789" y="100"/>
                </a:lnTo>
                <a:lnTo>
                  <a:pt x="795" y="99"/>
                </a:lnTo>
                <a:lnTo>
                  <a:pt x="801" y="99"/>
                </a:lnTo>
                <a:lnTo>
                  <a:pt x="803" y="93"/>
                </a:lnTo>
                <a:lnTo>
                  <a:pt x="809" y="93"/>
                </a:lnTo>
                <a:lnTo>
                  <a:pt x="814" y="95"/>
                </a:lnTo>
                <a:lnTo>
                  <a:pt x="820" y="91"/>
                </a:lnTo>
                <a:lnTo>
                  <a:pt x="826" y="89"/>
                </a:lnTo>
                <a:lnTo>
                  <a:pt x="832" y="88"/>
                </a:lnTo>
                <a:lnTo>
                  <a:pt x="838" y="91"/>
                </a:lnTo>
                <a:lnTo>
                  <a:pt x="839" y="92"/>
                </a:lnTo>
                <a:lnTo>
                  <a:pt x="845" y="90"/>
                </a:lnTo>
                <a:lnTo>
                  <a:pt x="848" y="83"/>
                </a:lnTo>
                <a:lnTo>
                  <a:pt x="853" y="83"/>
                </a:lnTo>
                <a:lnTo>
                  <a:pt x="860" y="82"/>
                </a:lnTo>
                <a:lnTo>
                  <a:pt x="866" y="79"/>
                </a:lnTo>
                <a:lnTo>
                  <a:pt x="873" y="77"/>
                </a:lnTo>
                <a:lnTo>
                  <a:pt x="876" y="80"/>
                </a:lnTo>
                <a:lnTo>
                  <a:pt x="883" y="81"/>
                </a:lnTo>
                <a:lnTo>
                  <a:pt x="887" y="77"/>
                </a:lnTo>
                <a:lnTo>
                  <a:pt x="893" y="77"/>
                </a:lnTo>
                <a:lnTo>
                  <a:pt x="894" y="77"/>
                </a:lnTo>
                <a:lnTo>
                  <a:pt x="899" y="82"/>
                </a:lnTo>
                <a:lnTo>
                  <a:pt x="906" y="79"/>
                </a:lnTo>
                <a:lnTo>
                  <a:pt x="903" y="72"/>
                </a:lnTo>
                <a:lnTo>
                  <a:pt x="907" y="65"/>
                </a:lnTo>
                <a:lnTo>
                  <a:pt x="913" y="60"/>
                </a:lnTo>
                <a:lnTo>
                  <a:pt x="919" y="59"/>
                </a:lnTo>
                <a:lnTo>
                  <a:pt x="925" y="61"/>
                </a:lnTo>
                <a:lnTo>
                  <a:pt x="930" y="57"/>
                </a:lnTo>
                <a:lnTo>
                  <a:pt x="937" y="53"/>
                </a:lnTo>
                <a:lnTo>
                  <a:pt x="942" y="60"/>
                </a:lnTo>
                <a:lnTo>
                  <a:pt x="946" y="59"/>
                </a:lnTo>
                <a:lnTo>
                  <a:pt x="952" y="57"/>
                </a:lnTo>
                <a:lnTo>
                  <a:pt x="958" y="55"/>
                </a:lnTo>
                <a:lnTo>
                  <a:pt x="965" y="52"/>
                </a:lnTo>
                <a:lnTo>
                  <a:pt x="971" y="52"/>
                </a:lnTo>
                <a:lnTo>
                  <a:pt x="977" y="52"/>
                </a:lnTo>
                <a:lnTo>
                  <a:pt x="983" y="49"/>
                </a:lnTo>
                <a:lnTo>
                  <a:pt x="989" y="49"/>
                </a:lnTo>
                <a:lnTo>
                  <a:pt x="996" y="47"/>
                </a:lnTo>
                <a:lnTo>
                  <a:pt x="1002" y="47"/>
                </a:lnTo>
                <a:lnTo>
                  <a:pt x="1008" y="43"/>
                </a:lnTo>
                <a:lnTo>
                  <a:pt x="1014" y="42"/>
                </a:lnTo>
                <a:lnTo>
                  <a:pt x="1020" y="42"/>
                </a:lnTo>
                <a:lnTo>
                  <a:pt x="1027" y="40"/>
                </a:lnTo>
                <a:lnTo>
                  <a:pt x="1032" y="34"/>
                </a:lnTo>
                <a:lnTo>
                  <a:pt x="1038" y="35"/>
                </a:lnTo>
                <a:lnTo>
                  <a:pt x="1044" y="35"/>
                </a:lnTo>
                <a:lnTo>
                  <a:pt x="1048" y="33"/>
                </a:lnTo>
                <a:lnTo>
                  <a:pt x="1049" y="32"/>
                </a:lnTo>
                <a:lnTo>
                  <a:pt x="1050" y="29"/>
                </a:lnTo>
                <a:lnTo>
                  <a:pt x="1053" y="27"/>
                </a:lnTo>
                <a:lnTo>
                  <a:pt x="1047" y="24"/>
                </a:lnTo>
                <a:lnTo>
                  <a:pt x="1048" y="17"/>
                </a:lnTo>
                <a:lnTo>
                  <a:pt x="1055" y="17"/>
                </a:lnTo>
                <a:lnTo>
                  <a:pt x="1061" y="17"/>
                </a:lnTo>
                <a:lnTo>
                  <a:pt x="1067" y="11"/>
                </a:lnTo>
                <a:lnTo>
                  <a:pt x="1066" y="4"/>
                </a:lnTo>
                <a:lnTo>
                  <a:pt x="1068" y="4"/>
                </a:lnTo>
                <a:lnTo>
                  <a:pt x="1075" y="7"/>
                </a:lnTo>
                <a:lnTo>
                  <a:pt x="1082" y="5"/>
                </a:lnTo>
                <a:lnTo>
                  <a:pt x="1075" y="0"/>
                </a:lnTo>
                <a:lnTo>
                  <a:pt x="1082" y="0"/>
                </a:lnTo>
                <a:lnTo>
                  <a:pt x="1089" y="2"/>
                </a:lnTo>
                <a:lnTo>
                  <a:pt x="1095" y="5"/>
                </a:lnTo>
                <a:lnTo>
                  <a:pt x="1098" y="3"/>
                </a:lnTo>
                <a:lnTo>
                  <a:pt x="1103" y="4"/>
                </a:lnTo>
                <a:lnTo>
                  <a:pt x="1110" y="5"/>
                </a:lnTo>
                <a:lnTo>
                  <a:pt x="1118" y="5"/>
                </a:lnTo>
                <a:lnTo>
                  <a:pt x="1125" y="9"/>
                </a:lnTo>
                <a:lnTo>
                  <a:pt x="1131" y="13"/>
                </a:lnTo>
                <a:lnTo>
                  <a:pt x="1137" y="17"/>
                </a:lnTo>
                <a:lnTo>
                  <a:pt x="1138" y="17"/>
                </a:lnTo>
                <a:lnTo>
                  <a:pt x="1146" y="19"/>
                </a:lnTo>
                <a:lnTo>
                  <a:pt x="1152" y="20"/>
                </a:lnTo>
                <a:lnTo>
                  <a:pt x="1158" y="17"/>
                </a:lnTo>
                <a:lnTo>
                  <a:pt x="1160" y="10"/>
                </a:lnTo>
                <a:lnTo>
                  <a:pt x="1165" y="11"/>
                </a:lnTo>
                <a:lnTo>
                  <a:pt x="1172" y="9"/>
                </a:lnTo>
                <a:lnTo>
                  <a:pt x="1177" y="9"/>
                </a:lnTo>
                <a:lnTo>
                  <a:pt x="1181" y="16"/>
                </a:lnTo>
                <a:lnTo>
                  <a:pt x="1187" y="20"/>
                </a:lnTo>
                <a:lnTo>
                  <a:pt x="1193" y="25"/>
                </a:lnTo>
                <a:lnTo>
                  <a:pt x="1195" y="33"/>
                </a:lnTo>
                <a:lnTo>
                  <a:pt x="1196" y="37"/>
                </a:lnTo>
                <a:lnTo>
                  <a:pt x="1196" y="39"/>
                </a:lnTo>
                <a:lnTo>
                  <a:pt x="1202" y="43"/>
                </a:lnTo>
                <a:lnTo>
                  <a:pt x="1207" y="50"/>
                </a:lnTo>
                <a:lnTo>
                  <a:pt x="1212" y="52"/>
                </a:lnTo>
                <a:lnTo>
                  <a:pt x="1219" y="56"/>
                </a:lnTo>
                <a:lnTo>
                  <a:pt x="1215" y="63"/>
                </a:lnTo>
                <a:lnTo>
                  <a:pt x="1218" y="69"/>
                </a:lnTo>
                <a:lnTo>
                  <a:pt x="1223" y="76"/>
                </a:lnTo>
                <a:lnTo>
                  <a:pt x="1221" y="83"/>
                </a:lnTo>
                <a:lnTo>
                  <a:pt x="1215" y="85"/>
                </a:lnTo>
                <a:lnTo>
                  <a:pt x="1221" y="92"/>
                </a:lnTo>
                <a:lnTo>
                  <a:pt x="1226" y="96"/>
                </a:lnTo>
                <a:lnTo>
                  <a:pt x="1233" y="98"/>
                </a:lnTo>
                <a:lnTo>
                  <a:pt x="1239" y="93"/>
                </a:lnTo>
                <a:lnTo>
                  <a:pt x="1246" y="98"/>
                </a:lnTo>
                <a:lnTo>
                  <a:pt x="1252" y="98"/>
                </a:lnTo>
                <a:lnTo>
                  <a:pt x="1258" y="96"/>
                </a:lnTo>
                <a:lnTo>
                  <a:pt x="1261" y="88"/>
                </a:lnTo>
                <a:lnTo>
                  <a:pt x="1267" y="88"/>
                </a:lnTo>
                <a:lnTo>
                  <a:pt x="1274" y="91"/>
                </a:lnTo>
                <a:lnTo>
                  <a:pt x="1279" y="91"/>
                </a:lnTo>
                <a:lnTo>
                  <a:pt x="1274" y="85"/>
                </a:lnTo>
                <a:lnTo>
                  <a:pt x="1274" y="79"/>
                </a:lnTo>
                <a:lnTo>
                  <a:pt x="1281" y="82"/>
                </a:lnTo>
                <a:lnTo>
                  <a:pt x="1287" y="87"/>
                </a:lnTo>
                <a:lnTo>
                  <a:pt x="1292" y="95"/>
                </a:lnTo>
                <a:lnTo>
                  <a:pt x="1299" y="96"/>
                </a:lnTo>
                <a:lnTo>
                  <a:pt x="1294" y="100"/>
                </a:lnTo>
                <a:lnTo>
                  <a:pt x="1299" y="107"/>
                </a:lnTo>
                <a:lnTo>
                  <a:pt x="1302" y="114"/>
                </a:lnTo>
                <a:lnTo>
                  <a:pt x="1309" y="108"/>
                </a:lnTo>
                <a:lnTo>
                  <a:pt x="1314" y="108"/>
                </a:lnTo>
                <a:lnTo>
                  <a:pt x="1309" y="103"/>
                </a:lnTo>
                <a:lnTo>
                  <a:pt x="1303" y="104"/>
                </a:lnTo>
                <a:lnTo>
                  <a:pt x="1307" y="97"/>
                </a:lnTo>
                <a:lnTo>
                  <a:pt x="1313" y="97"/>
                </a:lnTo>
                <a:lnTo>
                  <a:pt x="1321" y="98"/>
                </a:lnTo>
                <a:lnTo>
                  <a:pt x="1326" y="99"/>
                </a:lnTo>
                <a:lnTo>
                  <a:pt x="1332" y="106"/>
                </a:lnTo>
                <a:lnTo>
                  <a:pt x="1338" y="108"/>
                </a:lnTo>
                <a:lnTo>
                  <a:pt x="1344" y="109"/>
                </a:lnTo>
                <a:lnTo>
                  <a:pt x="1352" y="108"/>
                </a:lnTo>
                <a:lnTo>
                  <a:pt x="1358" y="108"/>
                </a:lnTo>
                <a:lnTo>
                  <a:pt x="1363" y="100"/>
                </a:lnTo>
                <a:lnTo>
                  <a:pt x="1364" y="103"/>
                </a:lnTo>
                <a:lnTo>
                  <a:pt x="1365" y="103"/>
                </a:lnTo>
                <a:lnTo>
                  <a:pt x="1369" y="108"/>
                </a:lnTo>
                <a:lnTo>
                  <a:pt x="1369" y="109"/>
                </a:lnTo>
                <a:lnTo>
                  <a:pt x="1370" y="116"/>
                </a:lnTo>
                <a:lnTo>
                  <a:pt x="1362" y="116"/>
                </a:lnTo>
                <a:lnTo>
                  <a:pt x="1356" y="120"/>
                </a:lnTo>
                <a:lnTo>
                  <a:pt x="1355" y="125"/>
                </a:lnTo>
                <a:lnTo>
                  <a:pt x="1352" y="133"/>
                </a:lnTo>
                <a:lnTo>
                  <a:pt x="1358" y="140"/>
                </a:lnTo>
                <a:lnTo>
                  <a:pt x="1364" y="142"/>
                </a:lnTo>
                <a:lnTo>
                  <a:pt x="1368" y="149"/>
                </a:lnTo>
                <a:lnTo>
                  <a:pt x="1370" y="146"/>
                </a:lnTo>
                <a:lnTo>
                  <a:pt x="1374" y="139"/>
                </a:lnTo>
                <a:lnTo>
                  <a:pt x="1381" y="136"/>
                </a:lnTo>
                <a:lnTo>
                  <a:pt x="1388" y="133"/>
                </a:lnTo>
                <a:lnTo>
                  <a:pt x="1393" y="134"/>
                </a:lnTo>
                <a:lnTo>
                  <a:pt x="1399" y="139"/>
                </a:lnTo>
                <a:lnTo>
                  <a:pt x="1406" y="137"/>
                </a:lnTo>
                <a:lnTo>
                  <a:pt x="1413" y="144"/>
                </a:lnTo>
                <a:lnTo>
                  <a:pt x="1420" y="146"/>
                </a:lnTo>
                <a:lnTo>
                  <a:pt x="1420" y="138"/>
                </a:lnTo>
                <a:lnTo>
                  <a:pt x="1421" y="130"/>
                </a:lnTo>
                <a:lnTo>
                  <a:pt x="1427" y="124"/>
                </a:lnTo>
                <a:lnTo>
                  <a:pt x="1434" y="120"/>
                </a:lnTo>
                <a:lnTo>
                  <a:pt x="1441" y="121"/>
                </a:lnTo>
                <a:lnTo>
                  <a:pt x="1444" y="121"/>
                </a:lnTo>
                <a:lnTo>
                  <a:pt x="1445" y="120"/>
                </a:lnTo>
                <a:lnTo>
                  <a:pt x="1448" y="116"/>
                </a:lnTo>
                <a:lnTo>
                  <a:pt x="1454" y="112"/>
                </a:lnTo>
                <a:lnTo>
                  <a:pt x="1459" y="107"/>
                </a:lnTo>
                <a:lnTo>
                  <a:pt x="1456" y="100"/>
                </a:lnTo>
                <a:lnTo>
                  <a:pt x="1463" y="99"/>
                </a:lnTo>
                <a:lnTo>
                  <a:pt x="1470" y="99"/>
                </a:lnTo>
                <a:lnTo>
                  <a:pt x="1474" y="97"/>
                </a:lnTo>
                <a:lnTo>
                  <a:pt x="1479" y="93"/>
                </a:lnTo>
                <a:lnTo>
                  <a:pt x="1485" y="91"/>
                </a:lnTo>
                <a:lnTo>
                  <a:pt x="1492" y="88"/>
                </a:lnTo>
                <a:lnTo>
                  <a:pt x="1495" y="81"/>
                </a:lnTo>
                <a:lnTo>
                  <a:pt x="1500" y="82"/>
                </a:lnTo>
                <a:lnTo>
                  <a:pt x="1507" y="82"/>
                </a:lnTo>
                <a:lnTo>
                  <a:pt x="1513" y="74"/>
                </a:lnTo>
                <a:lnTo>
                  <a:pt x="1518" y="74"/>
                </a:lnTo>
                <a:lnTo>
                  <a:pt x="1524" y="72"/>
                </a:lnTo>
                <a:lnTo>
                  <a:pt x="1519" y="79"/>
                </a:lnTo>
                <a:lnTo>
                  <a:pt x="1525" y="83"/>
                </a:lnTo>
                <a:lnTo>
                  <a:pt x="1525" y="90"/>
                </a:lnTo>
                <a:lnTo>
                  <a:pt x="1520" y="97"/>
                </a:lnTo>
                <a:lnTo>
                  <a:pt x="1514" y="95"/>
                </a:lnTo>
                <a:lnTo>
                  <a:pt x="1508" y="98"/>
                </a:lnTo>
                <a:lnTo>
                  <a:pt x="1514" y="104"/>
                </a:lnTo>
                <a:lnTo>
                  <a:pt x="1520" y="109"/>
                </a:lnTo>
                <a:lnTo>
                  <a:pt x="1522" y="112"/>
                </a:lnTo>
                <a:lnTo>
                  <a:pt x="1530" y="115"/>
                </a:lnTo>
                <a:lnTo>
                  <a:pt x="1537" y="119"/>
                </a:lnTo>
                <a:lnTo>
                  <a:pt x="1544" y="122"/>
                </a:lnTo>
                <a:lnTo>
                  <a:pt x="1550" y="125"/>
                </a:lnTo>
                <a:lnTo>
                  <a:pt x="1552" y="126"/>
                </a:lnTo>
                <a:lnTo>
                  <a:pt x="1560" y="130"/>
                </a:lnTo>
                <a:lnTo>
                  <a:pt x="1566" y="134"/>
                </a:lnTo>
                <a:lnTo>
                  <a:pt x="1572" y="138"/>
                </a:lnTo>
                <a:lnTo>
                  <a:pt x="1576" y="140"/>
                </a:lnTo>
                <a:lnTo>
                  <a:pt x="1583" y="144"/>
                </a:lnTo>
                <a:lnTo>
                  <a:pt x="1590" y="147"/>
                </a:lnTo>
                <a:lnTo>
                  <a:pt x="1597" y="152"/>
                </a:lnTo>
                <a:lnTo>
                  <a:pt x="1604" y="156"/>
                </a:lnTo>
                <a:lnTo>
                  <a:pt x="1605" y="157"/>
                </a:lnTo>
                <a:lnTo>
                  <a:pt x="1612" y="162"/>
                </a:lnTo>
                <a:lnTo>
                  <a:pt x="1619" y="168"/>
                </a:lnTo>
                <a:lnTo>
                  <a:pt x="1625" y="176"/>
                </a:lnTo>
                <a:lnTo>
                  <a:pt x="1632" y="181"/>
                </a:lnTo>
                <a:lnTo>
                  <a:pt x="1638" y="187"/>
                </a:lnTo>
                <a:lnTo>
                  <a:pt x="1644" y="194"/>
                </a:lnTo>
                <a:lnTo>
                  <a:pt x="1652" y="200"/>
                </a:lnTo>
                <a:lnTo>
                  <a:pt x="1658" y="204"/>
                </a:lnTo>
                <a:lnTo>
                  <a:pt x="1663" y="211"/>
                </a:lnTo>
                <a:lnTo>
                  <a:pt x="1670" y="217"/>
                </a:lnTo>
                <a:lnTo>
                  <a:pt x="1671" y="219"/>
                </a:lnTo>
                <a:lnTo>
                  <a:pt x="1677" y="225"/>
                </a:lnTo>
                <a:lnTo>
                  <a:pt x="1691" y="237"/>
                </a:lnTo>
                <a:lnTo>
                  <a:pt x="1698" y="245"/>
                </a:lnTo>
                <a:lnTo>
                  <a:pt x="1703" y="251"/>
                </a:lnTo>
                <a:lnTo>
                  <a:pt x="1711" y="258"/>
                </a:lnTo>
                <a:lnTo>
                  <a:pt x="1715" y="263"/>
                </a:lnTo>
                <a:lnTo>
                  <a:pt x="1722" y="269"/>
                </a:lnTo>
                <a:lnTo>
                  <a:pt x="1728" y="276"/>
                </a:lnTo>
                <a:lnTo>
                  <a:pt x="1734" y="283"/>
                </a:lnTo>
                <a:lnTo>
                  <a:pt x="1742" y="290"/>
                </a:lnTo>
                <a:lnTo>
                  <a:pt x="1748" y="295"/>
                </a:lnTo>
                <a:lnTo>
                  <a:pt x="1754" y="303"/>
                </a:lnTo>
                <a:lnTo>
                  <a:pt x="1761" y="311"/>
                </a:lnTo>
                <a:lnTo>
                  <a:pt x="1785" y="338"/>
                </a:lnTo>
                <a:lnTo>
                  <a:pt x="1791" y="345"/>
                </a:lnTo>
                <a:lnTo>
                  <a:pt x="1794" y="348"/>
                </a:lnTo>
                <a:lnTo>
                  <a:pt x="1795" y="349"/>
                </a:lnTo>
                <a:lnTo>
                  <a:pt x="1802" y="351"/>
                </a:lnTo>
                <a:lnTo>
                  <a:pt x="1798" y="345"/>
                </a:lnTo>
                <a:lnTo>
                  <a:pt x="1804" y="347"/>
                </a:lnTo>
                <a:lnTo>
                  <a:pt x="1808" y="340"/>
                </a:lnTo>
                <a:lnTo>
                  <a:pt x="1815" y="338"/>
                </a:lnTo>
                <a:lnTo>
                  <a:pt x="1815" y="331"/>
                </a:lnTo>
                <a:lnTo>
                  <a:pt x="1809" y="324"/>
                </a:lnTo>
                <a:lnTo>
                  <a:pt x="1812" y="317"/>
                </a:lnTo>
                <a:lnTo>
                  <a:pt x="1818" y="317"/>
                </a:lnTo>
                <a:lnTo>
                  <a:pt x="1819" y="310"/>
                </a:lnTo>
                <a:lnTo>
                  <a:pt x="1825" y="313"/>
                </a:lnTo>
                <a:lnTo>
                  <a:pt x="1832" y="313"/>
                </a:lnTo>
                <a:lnTo>
                  <a:pt x="1839" y="319"/>
                </a:lnTo>
                <a:lnTo>
                  <a:pt x="1844" y="318"/>
                </a:lnTo>
                <a:lnTo>
                  <a:pt x="1848" y="318"/>
                </a:lnTo>
                <a:lnTo>
                  <a:pt x="1848" y="319"/>
                </a:lnTo>
                <a:lnTo>
                  <a:pt x="1849" y="323"/>
                </a:lnTo>
                <a:lnTo>
                  <a:pt x="1849" y="324"/>
                </a:lnTo>
                <a:lnTo>
                  <a:pt x="1848" y="331"/>
                </a:lnTo>
                <a:lnTo>
                  <a:pt x="1851" y="338"/>
                </a:lnTo>
                <a:lnTo>
                  <a:pt x="1858" y="338"/>
                </a:lnTo>
                <a:lnTo>
                  <a:pt x="1864" y="337"/>
                </a:lnTo>
                <a:lnTo>
                  <a:pt x="1870" y="340"/>
                </a:lnTo>
                <a:lnTo>
                  <a:pt x="1875" y="347"/>
                </a:lnTo>
                <a:lnTo>
                  <a:pt x="1878" y="354"/>
                </a:lnTo>
                <a:lnTo>
                  <a:pt x="1883" y="354"/>
                </a:lnTo>
                <a:lnTo>
                  <a:pt x="1890" y="354"/>
                </a:lnTo>
                <a:lnTo>
                  <a:pt x="1896" y="351"/>
                </a:lnTo>
                <a:lnTo>
                  <a:pt x="1902" y="350"/>
                </a:lnTo>
                <a:lnTo>
                  <a:pt x="1906" y="351"/>
                </a:lnTo>
                <a:lnTo>
                  <a:pt x="1912" y="355"/>
                </a:lnTo>
                <a:lnTo>
                  <a:pt x="1919" y="355"/>
                </a:lnTo>
                <a:lnTo>
                  <a:pt x="1925" y="351"/>
                </a:lnTo>
                <a:lnTo>
                  <a:pt x="1931" y="354"/>
                </a:lnTo>
                <a:lnTo>
                  <a:pt x="1937" y="351"/>
                </a:lnTo>
                <a:lnTo>
                  <a:pt x="1942" y="348"/>
                </a:lnTo>
                <a:lnTo>
                  <a:pt x="1946" y="341"/>
                </a:lnTo>
                <a:lnTo>
                  <a:pt x="1953" y="342"/>
                </a:lnTo>
                <a:lnTo>
                  <a:pt x="1959" y="341"/>
                </a:lnTo>
                <a:lnTo>
                  <a:pt x="1960" y="333"/>
                </a:lnTo>
                <a:lnTo>
                  <a:pt x="1974" y="333"/>
                </a:lnTo>
                <a:lnTo>
                  <a:pt x="1982" y="337"/>
                </a:lnTo>
                <a:lnTo>
                  <a:pt x="1988" y="338"/>
                </a:lnTo>
                <a:lnTo>
                  <a:pt x="1994" y="341"/>
                </a:lnTo>
                <a:lnTo>
                  <a:pt x="2000" y="342"/>
                </a:lnTo>
                <a:lnTo>
                  <a:pt x="2007" y="347"/>
                </a:lnTo>
                <a:lnTo>
                  <a:pt x="2013" y="350"/>
                </a:lnTo>
                <a:lnTo>
                  <a:pt x="2016" y="357"/>
                </a:lnTo>
                <a:lnTo>
                  <a:pt x="2017" y="357"/>
                </a:lnTo>
                <a:lnTo>
                  <a:pt x="2017" y="358"/>
                </a:lnTo>
                <a:lnTo>
                  <a:pt x="2024" y="362"/>
                </a:lnTo>
                <a:lnTo>
                  <a:pt x="2027" y="363"/>
                </a:lnTo>
                <a:lnTo>
                  <a:pt x="2032" y="370"/>
                </a:lnTo>
                <a:lnTo>
                  <a:pt x="2035" y="377"/>
                </a:lnTo>
                <a:lnTo>
                  <a:pt x="2041" y="383"/>
                </a:lnTo>
                <a:lnTo>
                  <a:pt x="2045" y="390"/>
                </a:lnTo>
                <a:lnTo>
                  <a:pt x="2052" y="394"/>
                </a:lnTo>
                <a:lnTo>
                  <a:pt x="2058" y="392"/>
                </a:lnTo>
                <a:lnTo>
                  <a:pt x="2064" y="395"/>
                </a:lnTo>
                <a:lnTo>
                  <a:pt x="2071" y="397"/>
                </a:lnTo>
                <a:lnTo>
                  <a:pt x="2077" y="398"/>
                </a:lnTo>
                <a:lnTo>
                  <a:pt x="2083" y="402"/>
                </a:lnTo>
                <a:lnTo>
                  <a:pt x="2089" y="404"/>
                </a:lnTo>
                <a:lnTo>
                  <a:pt x="2091" y="410"/>
                </a:lnTo>
                <a:lnTo>
                  <a:pt x="2090" y="410"/>
                </a:lnTo>
                <a:lnTo>
                  <a:pt x="2090" y="411"/>
                </a:lnTo>
                <a:lnTo>
                  <a:pt x="2094" y="418"/>
                </a:lnTo>
                <a:lnTo>
                  <a:pt x="2098" y="419"/>
                </a:lnTo>
                <a:lnTo>
                  <a:pt x="2103" y="424"/>
                </a:lnTo>
                <a:lnTo>
                  <a:pt x="2109" y="429"/>
                </a:lnTo>
                <a:lnTo>
                  <a:pt x="2113" y="437"/>
                </a:lnTo>
                <a:lnTo>
                  <a:pt x="2118" y="442"/>
                </a:lnTo>
                <a:lnTo>
                  <a:pt x="2124" y="438"/>
                </a:lnTo>
                <a:lnTo>
                  <a:pt x="2131" y="442"/>
                </a:lnTo>
                <a:lnTo>
                  <a:pt x="2137" y="438"/>
                </a:lnTo>
                <a:lnTo>
                  <a:pt x="2144" y="443"/>
                </a:lnTo>
                <a:lnTo>
                  <a:pt x="2149" y="445"/>
                </a:lnTo>
                <a:lnTo>
                  <a:pt x="2157" y="443"/>
                </a:lnTo>
                <a:lnTo>
                  <a:pt x="2162" y="447"/>
                </a:lnTo>
                <a:lnTo>
                  <a:pt x="2168" y="446"/>
                </a:lnTo>
                <a:lnTo>
                  <a:pt x="2174" y="446"/>
                </a:lnTo>
                <a:lnTo>
                  <a:pt x="2176" y="439"/>
                </a:lnTo>
                <a:lnTo>
                  <a:pt x="2182" y="434"/>
                </a:lnTo>
                <a:lnTo>
                  <a:pt x="2181" y="432"/>
                </a:lnTo>
                <a:lnTo>
                  <a:pt x="2181" y="431"/>
                </a:lnTo>
                <a:lnTo>
                  <a:pt x="2184" y="429"/>
                </a:lnTo>
                <a:lnTo>
                  <a:pt x="2190" y="426"/>
                </a:lnTo>
                <a:lnTo>
                  <a:pt x="2196" y="429"/>
                </a:lnTo>
                <a:lnTo>
                  <a:pt x="2193" y="436"/>
                </a:lnTo>
                <a:lnTo>
                  <a:pt x="2193" y="442"/>
                </a:lnTo>
                <a:lnTo>
                  <a:pt x="2199" y="444"/>
                </a:lnTo>
                <a:lnTo>
                  <a:pt x="2205" y="446"/>
                </a:lnTo>
                <a:lnTo>
                  <a:pt x="2209" y="453"/>
                </a:lnTo>
                <a:lnTo>
                  <a:pt x="2216" y="455"/>
                </a:lnTo>
                <a:lnTo>
                  <a:pt x="2220" y="462"/>
                </a:lnTo>
                <a:lnTo>
                  <a:pt x="2226" y="467"/>
                </a:lnTo>
                <a:lnTo>
                  <a:pt x="2229" y="468"/>
                </a:lnTo>
                <a:lnTo>
                  <a:pt x="2232" y="468"/>
                </a:lnTo>
                <a:lnTo>
                  <a:pt x="2238" y="469"/>
                </a:lnTo>
                <a:lnTo>
                  <a:pt x="2242" y="472"/>
                </a:lnTo>
                <a:lnTo>
                  <a:pt x="2247" y="479"/>
                </a:lnTo>
                <a:lnTo>
                  <a:pt x="2238" y="477"/>
                </a:lnTo>
                <a:lnTo>
                  <a:pt x="2231" y="477"/>
                </a:lnTo>
                <a:lnTo>
                  <a:pt x="2225" y="479"/>
                </a:lnTo>
                <a:lnTo>
                  <a:pt x="2220" y="479"/>
                </a:lnTo>
                <a:lnTo>
                  <a:pt x="2217" y="486"/>
                </a:lnTo>
                <a:lnTo>
                  <a:pt x="2219" y="493"/>
                </a:lnTo>
                <a:lnTo>
                  <a:pt x="2224" y="498"/>
                </a:lnTo>
                <a:lnTo>
                  <a:pt x="2224" y="505"/>
                </a:lnTo>
                <a:lnTo>
                  <a:pt x="2224" y="511"/>
                </a:lnTo>
                <a:lnTo>
                  <a:pt x="2221" y="518"/>
                </a:lnTo>
                <a:lnTo>
                  <a:pt x="2216" y="525"/>
                </a:lnTo>
                <a:lnTo>
                  <a:pt x="2209" y="525"/>
                </a:lnTo>
                <a:lnTo>
                  <a:pt x="2203" y="531"/>
                </a:lnTo>
                <a:lnTo>
                  <a:pt x="2197" y="531"/>
                </a:lnTo>
                <a:lnTo>
                  <a:pt x="2190" y="531"/>
                </a:lnTo>
                <a:lnTo>
                  <a:pt x="2184" y="531"/>
                </a:lnTo>
                <a:lnTo>
                  <a:pt x="2178" y="536"/>
                </a:lnTo>
                <a:lnTo>
                  <a:pt x="2177" y="544"/>
                </a:lnTo>
                <a:lnTo>
                  <a:pt x="2176" y="550"/>
                </a:lnTo>
                <a:lnTo>
                  <a:pt x="2178" y="557"/>
                </a:lnTo>
                <a:lnTo>
                  <a:pt x="2179" y="564"/>
                </a:lnTo>
                <a:lnTo>
                  <a:pt x="2178" y="566"/>
                </a:lnTo>
                <a:lnTo>
                  <a:pt x="2178" y="567"/>
                </a:lnTo>
                <a:lnTo>
                  <a:pt x="2181" y="575"/>
                </a:lnTo>
                <a:lnTo>
                  <a:pt x="2185" y="581"/>
                </a:lnTo>
                <a:lnTo>
                  <a:pt x="2190" y="589"/>
                </a:lnTo>
                <a:lnTo>
                  <a:pt x="2193" y="596"/>
                </a:lnTo>
                <a:lnTo>
                  <a:pt x="2195" y="603"/>
                </a:lnTo>
                <a:lnTo>
                  <a:pt x="2196" y="605"/>
                </a:lnTo>
                <a:lnTo>
                  <a:pt x="2202" y="611"/>
                </a:lnTo>
                <a:lnTo>
                  <a:pt x="2205" y="617"/>
                </a:lnTo>
                <a:lnTo>
                  <a:pt x="2206" y="624"/>
                </a:lnTo>
                <a:lnTo>
                  <a:pt x="2201" y="631"/>
                </a:lnTo>
                <a:lnTo>
                  <a:pt x="2201" y="636"/>
                </a:lnTo>
                <a:lnTo>
                  <a:pt x="2194" y="637"/>
                </a:lnTo>
                <a:lnTo>
                  <a:pt x="2189" y="637"/>
                </a:lnTo>
                <a:lnTo>
                  <a:pt x="2182" y="642"/>
                </a:lnTo>
                <a:lnTo>
                  <a:pt x="2176" y="648"/>
                </a:lnTo>
                <a:lnTo>
                  <a:pt x="2170" y="653"/>
                </a:lnTo>
                <a:lnTo>
                  <a:pt x="2164" y="648"/>
                </a:lnTo>
                <a:lnTo>
                  <a:pt x="2158" y="641"/>
                </a:lnTo>
                <a:lnTo>
                  <a:pt x="2151" y="641"/>
                </a:lnTo>
                <a:lnTo>
                  <a:pt x="2145" y="641"/>
                </a:lnTo>
                <a:lnTo>
                  <a:pt x="2140" y="640"/>
                </a:lnTo>
                <a:lnTo>
                  <a:pt x="2134" y="640"/>
                </a:lnTo>
                <a:lnTo>
                  <a:pt x="2121" y="642"/>
                </a:lnTo>
                <a:lnTo>
                  <a:pt x="2115" y="642"/>
                </a:lnTo>
                <a:lnTo>
                  <a:pt x="2109" y="641"/>
                </a:lnTo>
                <a:lnTo>
                  <a:pt x="2103" y="639"/>
                </a:lnTo>
                <a:lnTo>
                  <a:pt x="2097" y="637"/>
                </a:lnTo>
                <a:lnTo>
                  <a:pt x="2090" y="636"/>
                </a:lnTo>
                <a:lnTo>
                  <a:pt x="2085" y="632"/>
                </a:lnTo>
                <a:lnTo>
                  <a:pt x="2079" y="629"/>
                </a:lnTo>
                <a:lnTo>
                  <a:pt x="2073" y="628"/>
                </a:lnTo>
                <a:lnTo>
                  <a:pt x="2067" y="624"/>
                </a:lnTo>
                <a:lnTo>
                  <a:pt x="2059" y="629"/>
                </a:lnTo>
                <a:lnTo>
                  <a:pt x="2061" y="636"/>
                </a:lnTo>
                <a:lnTo>
                  <a:pt x="2063" y="642"/>
                </a:lnTo>
                <a:lnTo>
                  <a:pt x="2062" y="649"/>
                </a:lnTo>
                <a:lnTo>
                  <a:pt x="2061" y="656"/>
                </a:lnTo>
                <a:lnTo>
                  <a:pt x="2061" y="673"/>
                </a:lnTo>
                <a:lnTo>
                  <a:pt x="2061" y="680"/>
                </a:lnTo>
                <a:lnTo>
                  <a:pt x="2061" y="686"/>
                </a:lnTo>
                <a:lnTo>
                  <a:pt x="2061" y="693"/>
                </a:lnTo>
                <a:lnTo>
                  <a:pt x="2059" y="700"/>
                </a:lnTo>
                <a:lnTo>
                  <a:pt x="2059" y="706"/>
                </a:lnTo>
                <a:lnTo>
                  <a:pt x="2061" y="713"/>
                </a:lnTo>
                <a:lnTo>
                  <a:pt x="2061" y="719"/>
                </a:lnTo>
                <a:lnTo>
                  <a:pt x="2062" y="726"/>
                </a:lnTo>
                <a:lnTo>
                  <a:pt x="2061" y="733"/>
                </a:lnTo>
                <a:lnTo>
                  <a:pt x="2059" y="740"/>
                </a:lnTo>
                <a:lnTo>
                  <a:pt x="2060" y="746"/>
                </a:lnTo>
                <a:lnTo>
                  <a:pt x="2060" y="753"/>
                </a:lnTo>
                <a:lnTo>
                  <a:pt x="2065" y="758"/>
                </a:lnTo>
                <a:lnTo>
                  <a:pt x="2072" y="758"/>
                </a:lnTo>
                <a:lnTo>
                  <a:pt x="2078" y="760"/>
                </a:lnTo>
                <a:lnTo>
                  <a:pt x="2083" y="766"/>
                </a:lnTo>
                <a:lnTo>
                  <a:pt x="2085" y="773"/>
                </a:lnTo>
                <a:lnTo>
                  <a:pt x="2086" y="779"/>
                </a:lnTo>
                <a:lnTo>
                  <a:pt x="2085" y="779"/>
                </a:lnTo>
                <a:lnTo>
                  <a:pt x="2085" y="783"/>
                </a:lnTo>
                <a:lnTo>
                  <a:pt x="2083" y="786"/>
                </a:lnTo>
                <a:lnTo>
                  <a:pt x="2076" y="783"/>
                </a:lnTo>
                <a:lnTo>
                  <a:pt x="2071" y="778"/>
                </a:lnTo>
                <a:lnTo>
                  <a:pt x="2064" y="777"/>
                </a:lnTo>
                <a:lnTo>
                  <a:pt x="2058" y="779"/>
                </a:lnTo>
                <a:lnTo>
                  <a:pt x="2051" y="783"/>
                </a:lnTo>
                <a:lnTo>
                  <a:pt x="2045" y="781"/>
                </a:lnTo>
                <a:lnTo>
                  <a:pt x="2040" y="778"/>
                </a:lnTo>
                <a:lnTo>
                  <a:pt x="2037" y="773"/>
                </a:lnTo>
                <a:lnTo>
                  <a:pt x="2031" y="768"/>
                </a:lnTo>
                <a:lnTo>
                  <a:pt x="2024" y="771"/>
                </a:lnTo>
                <a:lnTo>
                  <a:pt x="2019" y="774"/>
                </a:lnTo>
                <a:lnTo>
                  <a:pt x="2013" y="775"/>
                </a:lnTo>
                <a:lnTo>
                  <a:pt x="2007" y="777"/>
                </a:lnTo>
                <a:lnTo>
                  <a:pt x="2000" y="782"/>
                </a:lnTo>
                <a:lnTo>
                  <a:pt x="1994" y="783"/>
                </a:lnTo>
                <a:lnTo>
                  <a:pt x="1988" y="785"/>
                </a:lnTo>
                <a:lnTo>
                  <a:pt x="1982" y="784"/>
                </a:lnTo>
                <a:lnTo>
                  <a:pt x="1975" y="786"/>
                </a:lnTo>
                <a:lnTo>
                  <a:pt x="1969" y="787"/>
                </a:lnTo>
                <a:lnTo>
                  <a:pt x="1963" y="792"/>
                </a:lnTo>
                <a:lnTo>
                  <a:pt x="1957" y="792"/>
                </a:lnTo>
                <a:lnTo>
                  <a:pt x="1952" y="792"/>
                </a:lnTo>
                <a:lnTo>
                  <a:pt x="1944" y="795"/>
                </a:lnTo>
                <a:lnTo>
                  <a:pt x="1942" y="797"/>
                </a:lnTo>
                <a:lnTo>
                  <a:pt x="1940" y="801"/>
                </a:lnTo>
                <a:lnTo>
                  <a:pt x="1941" y="808"/>
                </a:lnTo>
                <a:lnTo>
                  <a:pt x="1946" y="810"/>
                </a:lnTo>
                <a:lnTo>
                  <a:pt x="1950" y="811"/>
                </a:lnTo>
                <a:lnTo>
                  <a:pt x="1954" y="810"/>
                </a:lnTo>
                <a:lnTo>
                  <a:pt x="1960" y="809"/>
                </a:lnTo>
                <a:lnTo>
                  <a:pt x="1966" y="813"/>
                </a:lnTo>
                <a:lnTo>
                  <a:pt x="1972" y="814"/>
                </a:lnTo>
                <a:lnTo>
                  <a:pt x="1979" y="818"/>
                </a:lnTo>
                <a:lnTo>
                  <a:pt x="1974" y="825"/>
                </a:lnTo>
                <a:lnTo>
                  <a:pt x="1975" y="832"/>
                </a:lnTo>
                <a:lnTo>
                  <a:pt x="1975" y="839"/>
                </a:lnTo>
                <a:lnTo>
                  <a:pt x="1980" y="846"/>
                </a:lnTo>
                <a:lnTo>
                  <a:pt x="1983" y="853"/>
                </a:lnTo>
                <a:lnTo>
                  <a:pt x="1984" y="859"/>
                </a:lnTo>
                <a:lnTo>
                  <a:pt x="1984" y="861"/>
                </a:lnTo>
                <a:lnTo>
                  <a:pt x="1988" y="867"/>
                </a:lnTo>
                <a:lnTo>
                  <a:pt x="1992" y="874"/>
                </a:lnTo>
                <a:lnTo>
                  <a:pt x="1997" y="881"/>
                </a:lnTo>
                <a:lnTo>
                  <a:pt x="2001" y="888"/>
                </a:lnTo>
                <a:lnTo>
                  <a:pt x="2002" y="888"/>
                </a:lnTo>
                <a:lnTo>
                  <a:pt x="2004" y="892"/>
                </a:lnTo>
                <a:lnTo>
                  <a:pt x="2010" y="899"/>
                </a:lnTo>
                <a:lnTo>
                  <a:pt x="2015" y="906"/>
                </a:lnTo>
                <a:lnTo>
                  <a:pt x="2020" y="913"/>
                </a:lnTo>
                <a:lnTo>
                  <a:pt x="2021" y="920"/>
                </a:lnTo>
                <a:lnTo>
                  <a:pt x="2021" y="927"/>
                </a:lnTo>
                <a:lnTo>
                  <a:pt x="2027" y="929"/>
                </a:lnTo>
                <a:lnTo>
                  <a:pt x="2031" y="937"/>
                </a:lnTo>
                <a:lnTo>
                  <a:pt x="2030" y="943"/>
                </a:lnTo>
                <a:lnTo>
                  <a:pt x="2023" y="940"/>
                </a:lnTo>
                <a:lnTo>
                  <a:pt x="2017" y="946"/>
                </a:lnTo>
                <a:lnTo>
                  <a:pt x="2013" y="952"/>
                </a:lnTo>
                <a:lnTo>
                  <a:pt x="2019" y="955"/>
                </a:lnTo>
                <a:lnTo>
                  <a:pt x="2024" y="961"/>
                </a:lnTo>
                <a:lnTo>
                  <a:pt x="2021" y="961"/>
                </a:lnTo>
                <a:lnTo>
                  <a:pt x="2015" y="964"/>
                </a:lnTo>
                <a:lnTo>
                  <a:pt x="2009" y="966"/>
                </a:lnTo>
                <a:lnTo>
                  <a:pt x="2009" y="972"/>
                </a:lnTo>
                <a:lnTo>
                  <a:pt x="2008" y="979"/>
                </a:lnTo>
                <a:lnTo>
                  <a:pt x="2011" y="986"/>
                </a:lnTo>
                <a:lnTo>
                  <a:pt x="2015" y="992"/>
                </a:lnTo>
                <a:lnTo>
                  <a:pt x="2017" y="999"/>
                </a:lnTo>
                <a:lnTo>
                  <a:pt x="2021" y="1005"/>
                </a:lnTo>
                <a:lnTo>
                  <a:pt x="2021" y="1008"/>
                </a:lnTo>
                <a:lnTo>
                  <a:pt x="2021" y="1013"/>
                </a:lnTo>
                <a:lnTo>
                  <a:pt x="2016" y="1010"/>
                </a:lnTo>
                <a:lnTo>
                  <a:pt x="2010" y="1004"/>
                </a:lnTo>
                <a:lnTo>
                  <a:pt x="2003" y="999"/>
                </a:lnTo>
                <a:lnTo>
                  <a:pt x="1997" y="995"/>
                </a:lnTo>
                <a:lnTo>
                  <a:pt x="1991" y="994"/>
                </a:lnTo>
                <a:lnTo>
                  <a:pt x="1985" y="992"/>
                </a:lnTo>
                <a:lnTo>
                  <a:pt x="1979" y="994"/>
                </a:lnTo>
                <a:lnTo>
                  <a:pt x="1972" y="993"/>
                </a:lnTo>
                <a:lnTo>
                  <a:pt x="1966" y="988"/>
                </a:lnTo>
                <a:lnTo>
                  <a:pt x="1960" y="982"/>
                </a:lnTo>
                <a:lnTo>
                  <a:pt x="1954" y="978"/>
                </a:lnTo>
                <a:lnTo>
                  <a:pt x="1950" y="972"/>
                </a:lnTo>
                <a:lnTo>
                  <a:pt x="1943" y="968"/>
                </a:lnTo>
                <a:lnTo>
                  <a:pt x="1942" y="969"/>
                </a:lnTo>
                <a:lnTo>
                  <a:pt x="1936" y="969"/>
                </a:lnTo>
                <a:lnTo>
                  <a:pt x="1930" y="968"/>
                </a:lnTo>
                <a:lnTo>
                  <a:pt x="1924" y="966"/>
                </a:lnTo>
                <a:lnTo>
                  <a:pt x="1918" y="966"/>
                </a:lnTo>
                <a:lnTo>
                  <a:pt x="1911" y="962"/>
                </a:lnTo>
                <a:lnTo>
                  <a:pt x="1905" y="960"/>
                </a:lnTo>
                <a:lnTo>
                  <a:pt x="1894" y="961"/>
                </a:lnTo>
                <a:lnTo>
                  <a:pt x="1881" y="961"/>
                </a:lnTo>
                <a:lnTo>
                  <a:pt x="1875" y="960"/>
                </a:lnTo>
                <a:lnTo>
                  <a:pt x="1869" y="960"/>
                </a:lnTo>
                <a:lnTo>
                  <a:pt x="1863" y="959"/>
                </a:lnTo>
                <a:lnTo>
                  <a:pt x="1856" y="959"/>
                </a:lnTo>
                <a:lnTo>
                  <a:pt x="1850" y="958"/>
                </a:lnTo>
                <a:lnTo>
                  <a:pt x="1844" y="956"/>
                </a:lnTo>
                <a:lnTo>
                  <a:pt x="1838" y="959"/>
                </a:lnTo>
                <a:lnTo>
                  <a:pt x="1832" y="959"/>
                </a:lnTo>
                <a:lnTo>
                  <a:pt x="1832" y="958"/>
                </a:lnTo>
                <a:lnTo>
                  <a:pt x="1824" y="953"/>
                </a:lnTo>
                <a:lnTo>
                  <a:pt x="1819" y="953"/>
                </a:lnTo>
                <a:lnTo>
                  <a:pt x="1813" y="953"/>
                </a:lnTo>
                <a:lnTo>
                  <a:pt x="1807" y="955"/>
                </a:lnTo>
                <a:lnTo>
                  <a:pt x="1801" y="958"/>
                </a:lnTo>
                <a:lnTo>
                  <a:pt x="1794" y="959"/>
                </a:lnTo>
                <a:lnTo>
                  <a:pt x="1788" y="960"/>
                </a:lnTo>
                <a:lnTo>
                  <a:pt x="1782" y="959"/>
                </a:lnTo>
                <a:lnTo>
                  <a:pt x="1776" y="956"/>
                </a:lnTo>
                <a:lnTo>
                  <a:pt x="1770" y="956"/>
                </a:lnTo>
                <a:lnTo>
                  <a:pt x="1763" y="956"/>
                </a:lnTo>
                <a:lnTo>
                  <a:pt x="1757" y="955"/>
                </a:lnTo>
                <a:lnTo>
                  <a:pt x="1752" y="955"/>
                </a:lnTo>
                <a:lnTo>
                  <a:pt x="1749" y="956"/>
                </a:lnTo>
                <a:lnTo>
                  <a:pt x="1749" y="963"/>
                </a:lnTo>
                <a:lnTo>
                  <a:pt x="1746" y="967"/>
                </a:lnTo>
                <a:lnTo>
                  <a:pt x="1739" y="964"/>
                </a:lnTo>
                <a:lnTo>
                  <a:pt x="1733" y="964"/>
                </a:lnTo>
                <a:lnTo>
                  <a:pt x="1727" y="963"/>
                </a:lnTo>
                <a:lnTo>
                  <a:pt x="1721" y="963"/>
                </a:lnTo>
                <a:lnTo>
                  <a:pt x="1715" y="961"/>
                </a:lnTo>
                <a:lnTo>
                  <a:pt x="1709" y="959"/>
                </a:lnTo>
                <a:lnTo>
                  <a:pt x="1703" y="956"/>
                </a:lnTo>
                <a:lnTo>
                  <a:pt x="1698" y="953"/>
                </a:lnTo>
                <a:lnTo>
                  <a:pt x="1692" y="952"/>
                </a:lnTo>
                <a:lnTo>
                  <a:pt x="1686" y="951"/>
                </a:lnTo>
                <a:lnTo>
                  <a:pt x="1684" y="948"/>
                </a:lnTo>
                <a:lnTo>
                  <a:pt x="1679" y="944"/>
                </a:lnTo>
                <a:lnTo>
                  <a:pt x="1672" y="940"/>
                </a:lnTo>
                <a:lnTo>
                  <a:pt x="1666" y="938"/>
                </a:lnTo>
                <a:lnTo>
                  <a:pt x="1654" y="931"/>
                </a:lnTo>
                <a:lnTo>
                  <a:pt x="1652" y="930"/>
                </a:lnTo>
                <a:lnTo>
                  <a:pt x="1654" y="932"/>
                </a:lnTo>
                <a:lnTo>
                  <a:pt x="1651" y="936"/>
                </a:lnTo>
                <a:lnTo>
                  <a:pt x="1644" y="937"/>
                </a:lnTo>
                <a:lnTo>
                  <a:pt x="1638" y="939"/>
                </a:lnTo>
                <a:lnTo>
                  <a:pt x="1635" y="942"/>
                </a:lnTo>
                <a:lnTo>
                  <a:pt x="1628" y="944"/>
                </a:lnTo>
                <a:lnTo>
                  <a:pt x="1623" y="947"/>
                </a:lnTo>
                <a:lnTo>
                  <a:pt x="1621" y="948"/>
                </a:lnTo>
                <a:lnTo>
                  <a:pt x="1621" y="955"/>
                </a:lnTo>
                <a:lnTo>
                  <a:pt x="1621" y="963"/>
                </a:lnTo>
                <a:lnTo>
                  <a:pt x="1622" y="964"/>
                </a:lnTo>
                <a:lnTo>
                  <a:pt x="1623" y="968"/>
                </a:lnTo>
                <a:lnTo>
                  <a:pt x="1621" y="974"/>
                </a:lnTo>
                <a:lnTo>
                  <a:pt x="1621" y="982"/>
                </a:lnTo>
                <a:lnTo>
                  <a:pt x="1624" y="987"/>
                </a:lnTo>
                <a:lnTo>
                  <a:pt x="1629" y="994"/>
                </a:lnTo>
                <a:lnTo>
                  <a:pt x="1629" y="995"/>
                </a:lnTo>
                <a:lnTo>
                  <a:pt x="1623" y="995"/>
                </a:lnTo>
                <a:lnTo>
                  <a:pt x="1616" y="990"/>
                </a:lnTo>
                <a:lnTo>
                  <a:pt x="1610" y="988"/>
                </a:lnTo>
                <a:lnTo>
                  <a:pt x="1604" y="986"/>
                </a:lnTo>
                <a:lnTo>
                  <a:pt x="1598" y="986"/>
                </a:lnTo>
                <a:lnTo>
                  <a:pt x="1592" y="986"/>
                </a:lnTo>
                <a:lnTo>
                  <a:pt x="1585" y="983"/>
                </a:lnTo>
                <a:lnTo>
                  <a:pt x="1579" y="978"/>
                </a:lnTo>
                <a:lnTo>
                  <a:pt x="1573" y="976"/>
                </a:lnTo>
                <a:lnTo>
                  <a:pt x="1567" y="976"/>
                </a:lnTo>
                <a:lnTo>
                  <a:pt x="1561" y="972"/>
                </a:lnTo>
                <a:lnTo>
                  <a:pt x="1554" y="970"/>
                </a:lnTo>
                <a:lnTo>
                  <a:pt x="1548" y="969"/>
                </a:lnTo>
                <a:lnTo>
                  <a:pt x="1542" y="970"/>
                </a:lnTo>
                <a:lnTo>
                  <a:pt x="1536" y="967"/>
                </a:lnTo>
                <a:lnTo>
                  <a:pt x="1530" y="966"/>
                </a:lnTo>
                <a:lnTo>
                  <a:pt x="1523" y="966"/>
                </a:lnTo>
                <a:lnTo>
                  <a:pt x="1517" y="966"/>
                </a:lnTo>
                <a:lnTo>
                  <a:pt x="1511" y="970"/>
                </a:lnTo>
                <a:lnTo>
                  <a:pt x="1506" y="968"/>
                </a:lnTo>
                <a:lnTo>
                  <a:pt x="1500" y="970"/>
                </a:lnTo>
                <a:lnTo>
                  <a:pt x="1494" y="970"/>
                </a:lnTo>
                <a:lnTo>
                  <a:pt x="1493" y="970"/>
                </a:lnTo>
                <a:lnTo>
                  <a:pt x="1489" y="977"/>
                </a:lnTo>
                <a:lnTo>
                  <a:pt x="1490" y="978"/>
                </a:lnTo>
                <a:lnTo>
                  <a:pt x="1486" y="983"/>
                </a:lnTo>
                <a:lnTo>
                  <a:pt x="1487" y="990"/>
                </a:lnTo>
                <a:lnTo>
                  <a:pt x="1482" y="996"/>
                </a:lnTo>
                <a:lnTo>
                  <a:pt x="1480" y="1003"/>
                </a:lnTo>
                <a:lnTo>
                  <a:pt x="1480" y="1004"/>
                </a:lnTo>
                <a:lnTo>
                  <a:pt x="1480" y="1007"/>
                </a:lnTo>
                <a:lnTo>
                  <a:pt x="1486" y="1009"/>
                </a:lnTo>
                <a:lnTo>
                  <a:pt x="1480" y="1013"/>
                </a:lnTo>
                <a:lnTo>
                  <a:pt x="1474" y="1017"/>
                </a:lnTo>
                <a:lnTo>
                  <a:pt x="1472" y="1024"/>
                </a:lnTo>
                <a:lnTo>
                  <a:pt x="1465" y="1026"/>
                </a:lnTo>
                <a:lnTo>
                  <a:pt x="1459" y="1021"/>
                </a:lnTo>
                <a:lnTo>
                  <a:pt x="1454" y="1027"/>
                </a:lnTo>
                <a:lnTo>
                  <a:pt x="1449" y="1034"/>
                </a:lnTo>
                <a:lnTo>
                  <a:pt x="1448" y="1041"/>
                </a:lnTo>
                <a:lnTo>
                  <a:pt x="1441" y="1047"/>
                </a:lnTo>
                <a:lnTo>
                  <a:pt x="1440" y="1047"/>
                </a:lnTo>
                <a:lnTo>
                  <a:pt x="1435" y="1052"/>
                </a:lnTo>
                <a:lnTo>
                  <a:pt x="1429" y="1052"/>
                </a:lnTo>
                <a:lnTo>
                  <a:pt x="1423" y="1055"/>
                </a:lnTo>
                <a:lnTo>
                  <a:pt x="1417" y="1059"/>
                </a:lnTo>
                <a:lnTo>
                  <a:pt x="1411" y="1064"/>
                </a:lnTo>
                <a:lnTo>
                  <a:pt x="1406" y="1069"/>
                </a:lnTo>
                <a:lnTo>
                  <a:pt x="1404" y="1072"/>
                </a:lnTo>
                <a:lnTo>
                  <a:pt x="1398" y="1074"/>
                </a:lnTo>
                <a:lnTo>
                  <a:pt x="1393" y="1080"/>
                </a:lnTo>
                <a:lnTo>
                  <a:pt x="1395" y="1085"/>
                </a:lnTo>
                <a:lnTo>
                  <a:pt x="1393" y="1093"/>
                </a:lnTo>
                <a:lnTo>
                  <a:pt x="1387" y="1096"/>
                </a:lnTo>
                <a:lnTo>
                  <a:pt x="1381" y="1103"/>
                </a:lnTo>
                <a:lnTo>
                  <a:pt x="1381" y="1108"/>
                </a:lnTo>
                <a:lnTo>
                  <a:pt x="1376" y="1112"/>
                </a:lnTo>
                <a:lnTo>
                  <a:pt x="1374" y="1113"/>
                </a:lnTo>
                <a:lnTo>
                  <a:pt x="1373" y="1120"/>
                </a:lnTo>
                <a:lnTo>
                  <a:pt x="1374" y="1123"/>
                </a:lnTo>
                <a:lnTo>
                  <a:pt x="1374" y="1124"/>
                </a:lnTo>
                <a:lnTo>
                  <a:pt x="1380" y="1131"/>
                </a:lnTo>
                <a:lnTo>
                  <a:pt x="1382" y="1138"/>
                </a:lnTo>
                <a:lnTo>
                  <a:pt x="1375" y="1137"/>
                </a:lnTo>
                <a:lnTo>
                  <a:pt x="1369" y="1138"/>
                </a:lnTo>
                <a:lnTo>
                  <a:pt x="1365" y="1136"/>
                </a:lnTo>
                <a:lnTo>
                  <a:pt x="1359" y="1133"/>
                </a:lnTo>
                <a:lnTo>
                  <a:pt x="1356" y="1130"/>
                </a:lnTo>
                <a:lnTo>
                  <a:pt x="1353" y="1129"/>
                </a:lnTo>
                <a:lnTo>
                  <a:pt x="1346" y="1124"/>
                </a:lnTo>
                <a:lnTo>
                  <a:pt x="1345" y="1117"/>
                </a:lnTo>
                <a:lnTo>
                  <a:pt x="1346" y="1114"/>
                </a:lnTo>
                <a:lnTo>
                  <a:pt x="1346" y="1108"/>
                </a:lnTo>
                <a:lnTo>
                  <a:pt x="1345" y="1104"/>
                </a:lnTo>
                <a:lnTo>
                  <a:pt x="1342" y="1103"/>
                </a:lnTo>
                <a:lnTo>
                  <a:pt x="1336" y="1099"/>
                </a:lnTo>
                <a:lnTo>
                  <a:pt x="1330" y="1092"/>
                </a:lnTo>
                <a:lnTo>
                  <a:pt x="1330" y="1093"/>
                </a:lnTo>
                <a:lnTo>
                  <a:pt x="1328" y="1095"/>
                </a:lnTo>
                <a:lnTo>
                  <a:pt x="1325" y="1095"/>
                </a:lnTo>
                <a:lnTo>
                  <a:pt x="1318" y="1093"/>
                </a:lnTo>
                <a:lnTo>
                  <a:pt x="1313" y="1093"/>
                </a:lnTo>
                <a:lnTo>
                  <a:pt x="1307" y="1095"/>
                </a:lnTo>
                <a:lnTo>
                  <a:pt x="1301" y="1096"/>
                </a:lnTo>
                <a:lnTo>
                  <a:pt x="1295" y="1096"/>
                </a:lnTo>
                <a:lnTo>
                  <a:pt x="1275" y="1096"/>
                </a:lnTo>
                <a:lnTo>
                  <a:pt x="1270" y="1096"/>
                </a:lnTo>
                <a:lnTo>
                  <a:pt x="1263" y="1095"/>
                </a:lnTo>
                <a:lnTo>
                  <a:pt x="1261" y="1095"/>
                </a:lnTo>
                <a:lnTo>
                  <a:pt x="1257" y="1087"/>
                </a:lnTo>
                <a:lnTo>
                  <a:pt x="1254" y="1080"/>
                </a:lnTo>
                <a:lnTo>
                  <a:pt x="1248" y="1065"/>
                </a:lnTo>
                <a:lnTo>
                  <a:pt x="1244" y="1058"/>
                </a:lnTo>
                <a:lnTo>
                  <a:pt x="1242" y="1050"/>
                </a:lnTo>
                <a:lnTo>
                  <a:pt x="1239" y="1043"/>
                </a:lnTo>
                <a:lnTo>
                  <a:pt x="1237" y="1036"/>
                </a:lnTo>
                <a:lnTo>
                  <a:pt x="1232" y="1029"/>
                </a:lnTo>
                <a:lnTo>
                  <a:pt x="1212" y="1029"/>
                </a:lnTo>
                <a:lnTo>
                  <a:pt x="1205" y="1024"/>
                </a:lnTo>
                <a:lnTo>
                  <a:pt x="1204" y="1017"/>
                </a:lnTo>
                <a:lnTo>
                  <a:pt x="1202" y="1010"/>
                </a:lnTo>
                <a:lnTo>
                  <a:pt x="1201" y="1003"/>
                </a:lnTo>
                <a:lnTo>
                  <a:pt x="1201" y="996"/>
                </a:lnTo>
                <a:lnTo>
                  <a:pt x="1199" y="990"/>
                </a:lnTo>
                <a:lnTo>
                  <a:pt x="1199" y="982"/>
                </a:lnTo>
                <a:lnTo>
                  <a:pt x="1197" y="975"/>
                </a:lnTo>
                <a:lnTo>
                  <a:pt x="1196" y="968"/>
                </a:lnTo>
                <a:lnTo>
                  <a:pt x="1195" y="961"/>
                </a:lnTo>
                <a:lnTo>
                  <a:pt x="1193" y="953"/>
                </a:lnTo>
                <a:lnTo>
                  <a:pt x="1188" y="955"/>
                </a:lnTo>
                <a:lnTo>
                  <a:pt x="1181" y="959"/>
                </a:lnTo>
                <a:lnTo>
                  <a:pt x="1175" y="956"/>
                </a:lnTo>
                <a:lnTo>
                  <a:pt x="1169" y="948"/>
                </a:lnTo>
                <a:lnTo>
                  <a:pt x="1164" y="940"/>
                </a:lnTo>
                <a:lnTo>
                  <a:pt x="1158" y="934"/>
                </a:lnTo>
                <a:lnTo>
                  <a:pt x="1153" y="926"/>
                </a:lnTo>
                <a:lnTo>
                  <a:pt x="1146" y="922"/>
                </a:lnTo>
                <a:lnTo>
                  <a:pt x="1139" y="920"/>
                </a:lnTo>
                <a:lnTo>
                  <a:pt x="1133" y="915"/>
                </a:lnTo>
                <a:lnTo>
                  <a:pt x="1127" y="908"/>
                </a:lnTo>
                <a:lnTo>
                  <a:pt x="1122" y="904"/>
                </a:lnTo>
                <a:lnTo>
                  <a:pt x="1117" y="898"/>
                </a:lnTo>
                <a:lnTo>
                  <a:pt x="1110" y="895"/>
                </a:lnTo>
                <a:lnTo>
                  <a:pt x="1103" y="898"/>
                </a:lnTo>
                <a:lnTo>
                  <a:pt x="1098" y="903"/>
                </a:lnTo>
                <a:lnTo>
                  <a:pt x="1091" y="906"/>
                </a:lnTo>
                <a:lnTo>
                  <a:pt x="1084" y="908"/>
                </a:lnTo>
                <a:lnTo>
                  <a:pt x="1077" y="908"/>
                </a:lnTo>
                <a:lnTo>
                  <a:pt x="1070" y="907"/>
                </a:lnTo>
                <a:lnTo>
                  <a:pt x="1064" y="907"/>
                </a:lnTo>
                <a:lnTo>
                  <a:pt x="1057" y="906"/>
                </a:lnTo>
                <a:lnTo>
                  <a:pt x="1050" y="905"/>
                </a:lnTo>
                <a:lnTo>
                  <a:pt x="1043" y="905"/>
                </a:lnTo>
                <a:lnTo>
                  <a:pt x="1030" y="904"/>
                </a:lnTo>
                <a:lnTo>
                  <a:pt x="1024" y="903"/>
                </a:lnTo>
                <a:lnTo>
                  <a:pt x="1016" y="902"/>
                </a:lnTo>
                <a:lnTo>
                  <a:pt x="1010" y="903"/>
                </a:lnTo>
                <a:lnTo>
                  <a:pt x="1004" y="904"/>
                </a:lnTo>
                <a:lnTo>
                  <a:pt x="998" y="905"/>
                </a:lnTo>
                <a:lnTo>
                  <a:pt x="990" y="906"/>
                </a:lnTo>
                <a:lnTo>
                  <a:pt x="983" y="907"/>
                </a:lnTo>
                <a:lnTo>
                  <a:pt x="977" y="908"/>
                </a:lnTo>
                <a:lnTo>
                  <a:pt x="970" y="910"/>
                </a:lnTo>
                <a:lnTo>
                  <a:pt x="963" y="911"/>
                </a:lnTo>
                <a:lnTo>
                  <a:pt x="956" y="912"/>
                </a:lnTo>
                <a:lnTo>
                  <a:pt x="950" y="913"/>
                </a:lnTo>
                <a:lnTo>
                  <a:pt x="948" y="912"/>
                </a:lnTo>
                <a:lnTo>
                  <a:pt x="942" y="906"/>
                </a:lnTo>
                <a:lnTo>
                  <a:pt x="936" y="900"/>
                </a:lnTo>
                <a:lnTo>
                  <a:pt x="929" y="895"/>
                </a:lnTo>
                <a:lnTo>
                  <a:pt x="923" y="889"/>
                </a:lnTo>
                <a:lnTo>
                  <a:pt x="917" y="883"/>
                </a:lnTo>
                <a:lnTo>
                  <a:pt x="911" y="878"/>
                </a:lnTo>
                <a:lnTo>
                  <a:pt x="906" y="873"/>
                </a:lnTo>
                <a:lnTo>
                  <a:pt x="898" y="867"/>
                </a:lnTo>
                <a:lnTo>
                  <a:pt x="893" y="862"/>
                </a:lnTo>
                <a:lnTo>
                  <a:pt x="887" y="857"/>
                </a:lnTo>
                <a:lnTo>
                  <a:pt x="883" y="849"/>
                </a:lnTo>
                <a:lnTo>
                  <a:pt x="880" y="843"/>
                </a:lnTo>
                <a:lnTo>
                  <a:pt x="860" y="831"/>
                </a:lnTo>
                <a:lnTo>
                  <a:pt x="858" y="830"/>
                </a:lnTo>
                <a:lnTo>
                  <a:pt x="828" y="813"/>
                </a:lnTo>
                <a:lnTo>
                  <a:pt x="796" y="795"/>
                </a:lnTo>
                <a:lnTo>
                  <a:pt x="777" y="785"/>
                </a:lnTo>
                <a:lnTo>
                  <a:pt x="773" y="783"/>
                </a:lnTo>
                <a:lnTo>
                  <a:pt x="771" y="782"/>
                </a:lnTo>
                <a:lnTo>
                  <a:pt x="765" y="778"/>
                </a:lnTo>
                <a:lnTo>
                  <a:pt x="764" y="777"/>
                </a:lnTo>
                <a:lnTo>
                  <a:pt x="762" y="776"/>
                </a:lnTo>
                <a:lnTo>
                  <a:pt x="755" y="773"/>
                </a:lnTo>
                <a:lnTo>
                  <a:pt x="748" y="768"/>
                </a:lnTo>
                <a:lnTo>
                  <a:pt x="742" y="765"/>
                </a:lnTo>
                <a:lnTo>
                  <a:pt x="739" y="763"/>
                </a:lnTo>
                <a:lnTo>
                  <a:pt x="733" y="760"/>
                </a:lnTo>
                <a:lnTo>
                  <a:pt x="727" y="757"/>
                </a:lnTo>
                <a:lnTo>
                  <a:pt x="720" y="752"/>
                </a:lnTo>
                <a:lnTo>
                  <a:pt x="719" y="752"/>
                </a:lnTo>
                <a:lnTo>
                  <a:pt x="717" y="751"/>
                </a:lnTo>
                <a:lnTo>
                  <a:pt x="714" y="752"/>
                </a:lnTo>
                <a:lnTo>
                  <a:pt x="707" y="754"/>
                </a:lnTo>
                <a:lnTo>
                  <a:pt x="700" y="757"/>
                </a:lnTo>
                <a:lnTo>
                  <a:pt x="694" y="758"/>
                </a:lnTo>
                <a:lnTo>
                  <a:pt x="687" y="760"/>
                </a:lnTo>
                <a:lnTo>
                  <a:pt x="681" y="762"/>
                </a:lnTo>
                <a:lnTo>
                  <a:pt x="674" y="765"/>
                </a:lnTo>
                <a:lnTo>
                  <a:pt x="667" y="767"/>
                </a:lnTo>
                <a:lnTo>
                  <a:pt x="659" y="769"/>
                </a:lnTo>
                <a:lnTo>
                  <a:pt x="653" y="771"/>
                </a:lnTo>
                <a:lnTo>
                  <a:pt x="646" y="774"/>
                </a:lnTo>
                <a:lnTo>
                  <a:pt x="639" y="776"/>
                </a:lnTo>
                <a:lnTo>
                  <a:pt x="632" y="778"/>
                </a:lnTo>
                <a:lnTo>
                  <a:pt x="625" y="781"/>
                </a:lnTo>
                <a:lnTo>
                  <a:pt x="621" y="782"/>
                </a:lnTo>
                <a:lnTo>
                  <a:pt x="615" y="784"/>
                </a:lnTo>
                <a:lnTo>
                  <a:pt x="609" y="786"/>
                </a:lnTo>
                <a:lnTo>
                  <a:pt x="601" y="787"/>
                </a:lnTo>
                <a:lnTo>
                  <a:pt x="595" y="791"/>
                </a:lnTo>
                <a:lnTo>
                  <a:pt x="588" y="793"/>
                </a:lnTo>
                <a:lnTo>
                  <a:pt x="582" y="795"/>
                </a:lnTo>
                <a:lnTo>
                  <a:pt x="581" y="795"/>
                </a:lnTo>
                <a:lnTo>
                  <a:pt x="583" y="802"/>
                </a:lnTo>
                <a:lnTo>
                  <a:pt x="584" y="809"/>
                </a:lnTo>
                <a:lnTo>
                  <a:pt x="586" y="817"/>
                </a:lnTo>
                <a:lnTo>
                  <a:pt x="588" y="825"/>
                </a:lnTo>
                <a:lnTo>
                  <a:pt x="589" y="833"/>
                </a:lnTo>
                <a:lnTo>
                  <a:pt x="590" y="840"/>
                </a:lnTo>
                <a:lnTo>
                  <a:pt x="592" y="848"/>
                </a:lnTo>
                <a:lnTo>
                  <a:pt x="593" y="856"/>
                </a:lnTo>
                <a:lnTo>
                  <a:pt x="595" y="863"/>
                </a:lnTo>
                <a:lnTo>
                  <a:pt x="596" y="871"/>
                </a:lnTo>
                <a:lnTo>
                  <a:pt x="598" y="879"/>
                </a:lnTo>
                <a:lnTo>
                  <a:pt x="599" y="886"/>
                </a:lnTo>
                <a:lnTo>
                  <a:pt x="601" y="894"/>
                </a:lnTo>
                <a:lnTo>
                  <a:pt x="601" y="895"/>
                </a:lnTo>
                <a:lnTo>
                  <a:pt x="602" y="902"/>
                </a:lnTo>
                <a:lnTo>
                  <a:pt x="605" y="908"/>
                </a:lnTo>
                <a:lnTo>
                  <a:pt x="606" y="916"/>
                </a:lnTo>
                <a:lnTo>
                  <a:pt x="608" y="924"/>
                </a:lnTo>
                <a:lnTo>
                  <a:pt x="609" y="931"/>
                </a:lnTo>
                <a:lnTo>
                  <a:pt x="611" y="939"/>
                </a:lnTo>
                <a:lnTo>
                  <a:pt x="612" y="947"/>
                </a:lnTo>
                <a:lnTo>
                  <a:pt x="613" y="953"/>
                </a:lnTo>
                <a:lnTo>
                  <a:pt x="615" y="961"/>
                </a:lnTo>
                <a:lnTo>
                  <a:pt x="616" y="969"/>
                </a:lnTo>
                <a:lnTo>
                  <a:pt x="617" y="977"/>
                </a:lnTo>
                <a:lnTo>
                  <a:pt x="619" y="985"/>
                </a:lnTo>
                <a:lnTo>
                  <a:pt x="620" y="992"/>
                </a:lnTo>
                <a:lnTo>
                  <a:pt x="621" y="1000"/>
                </a:lnTo>
                <a:lnTo>
                  <a:pt x="623" y="1007"/>
                </a:lnTo>
                <a:lnTo>
                  <a:pt x="625" y="1021"/>
                </a:lnTo>
                <a:lnTo>
                  <a:pt x="627" y="1029"/>
                </a:lnTo>
                <a:lnTo>
                  <a:pt x="628" y="1035"/>
                </a:lnTo>
                <a:lnTo>
                  <a:pt x="629" y="1045"/>
                </a:lnTo>
                <a:lnTo>
                  <a:pt x="631" y="1051"/>
                </a:lnTo>
                <a:lnTo>
                  <a:pt x="632" y="1059"/>
                </a:lnTo>
                <a:lnTo>
                  <a:pt x="635" y="1068"/>
                </a:lnTo>
                <a:lnTo>
                  <a:pt x="637" y="1082"/>
                </a:lnTo>
                <a:lnTo>
                  <a:pt x="636" y="1082"/>
                </a:lnTo>
                <a:lnTo>
                  <a:pt x="629" y="1082"/>
                </a:lnTo>
                <a:lnTo>
                  <a:pt x="623" y="1085"/>
                </a:lnTo>
                <a:lnTo>
                  <a:pt x="617" y="1087"/>
                </a:lnTo>
                <a:lnTo>
                  <a:pt x="611" y="1087"/>
                </a:lnTo>
                <a:lnTo>
                  <a:pt x="605" y="1084"/>
                </a:lnTo>
                <a:lnTo>
                  <a:pt x="601" y="1077"/>
                </a:lnTo>
                <a:lnTo>
                  <a:pt x="595" y="1074"/>
                </a:lnTo>
                <a:lnTo>
                  <a:pt x="589" y="1067"/>
                </a:lnTo>
                <a:lnTo>
                  <a:pt x="584" y="1060"/>
                </a:lnTo>
                <a:lnTo>
                  <a:pt x="579" y="1053"/>
                </a:lnTo>
                <a:lnTo>
                  <a:pt x="572" y="1047"/>
                </a:lnTo>
                <a:lnTo>
                  <a:pt x="569" y="1041"/>
                </a:lnTo>
                <a:lnTo>
                  <a:pt x="565" y="1034"/>
                </a:lnTo>
                <a:lnTo>
                  <a:pt x="560" y="1028"/>
                </a:lnTo>
                <a:lnTo>
                  <a:pt x="553" y="1024"/>
                </a:lnTo>
                <a:lnTo>
                  <a:pt x="547" y="1020"/>
                </a:lnTo>
                <a:lnTo>
                  <a:pt x="541" y="1017"/>
                </a:lnTo>
                <a:lnTo>
                  <a:pt x="534" y="1013"/>
                </a:lnTo>
                <a:lnTo>
                  <a:pt x="529" y="1010"/>
                </a:lnTo>
                <a:lnTo>
                  <a:pt x="522" y="1005"/>
                </a:lnTo>
                <a:lnTo>
                  <a:pt x="516" y="1003"/>
                </a:lnTo>
                <a:lnTo>
                  <a:pt x="509" y="1002"/>
                </a:lnTo>
                <a:lnTo>
                  <a:pt x="503" y="1003"/>
                </a:lnTo>
                <a:lnTo>
                  <a:pt x="499" y="1004"/>
                </a:lnTo>
                <a:lnTo>
                  <a:pt x="494" y="1005"/>
                </a:lnTo>
                <a:lnTo>
                  <a:pt x="489" y="1007"/>
                </a:lnTo>
                <a:lnTo>
                  <a:pt x="482" y="1008"/>
                </a:lnTo>
                <a:lnTo>
                  <a:pt x="476" y="1009"/>
                </a:lnTo>
                <a:lnTo>
                  <a:pt x="470" y="1011"/>
                </a:lnTo>
                <a:lnTo>
                  <a:pt x="464" y="1013"/>
                </a:lnTo>
                <a:lnTo>
                  <a:pt x="458" y="1017"/>
                </a:lnTo>
                <a:lnTo>
                  <a:pt x="451" y="1020"/>
                </a:lnTo>
                <a:lnTo>
                  <a:pt x="446" y="1025"/>
                </a:lnTo>
                <a:lnTo>
                  <a:pt x="434" y="1040"/>
                </a:lnTo>
                <a:lnTo>
                  <a:pt x="432" y="1042"/>
                </a:lnTo>
                <a:lnTo>
                  <a:pt x="426" y="1050"/>
                </a:lnTo>
                <a:lnTo>
                  <a:pt x="427" y="1043"/>
                </a:lnTo>
                <a:lnTo>
                  <a:pt x="427" y="1036"/>
                </a:lnTo>
                <a:lnTo>
                  <a:pt x="421" y="1029"/>
                </a:lnTo>
                <a:lnTo>
                  <a:pt x="419" y="1023"/>
                </a:lnTo>
                <a:lnTo>
                  <a:pt x="419" y="1016"/>
                </a:lnTo>
                <a:lnTo>
                  <a:pt x="423" y="1009"/>
                </a:lnTo>
                <a:lnTo>
                  <a:pt x="427" y="1003"/>
                </a:lnTo>
                <a:lnTo>
                  <a:pt x="428" y="996"/>
                </a:lnTo>
                <a:lnTo>
                  <a:pt x="429" y="990"/>
                </a:lnTo>
                <a:lnTo>
                  <a:pt x="427" y="983"/>
                </a:lnTo>
                <a:lnTo>
                  <a:pt x="421" y="976"/>
                </a:lnTo>
                <a:lnTo>
                  <a:pt x="428" y="980"/>
                </a:lnTo>
                <a:lnTo>
                  <a:pt x="430" y="974"/>
                </a:lnTo>
                <a:lnTo>
                  <a:pt x="423" y="971"/>
                </a:lnTo>
                <a:lnTo>
                  <a:pt x="417" y="966"/>
                </a:lnTo>
                <a:lnTo>
                  <a:pt x="411" y="964"/>
                </a:lnTo>
                <a:lnTo>
                  <a:pt x="405" y="966"/>
                </a:lnTo>
                <a:lnTo>
                  <a:pt x="398" y="963"/>
                </a:lnTo>
                <a:lnTo>
                  <a:pt x="392" y="960"/>
                </a:lnTo>
                <a:lnTo>
                  <a:pt x="385" y="962"/>
                </a:lnTo>
                <a:lnTo>
                  <a:pt x="380" y="963"/>
                </a:lnTo>
                <a:lnTo>
                  <a:pt x="374" y="956"/>
                </a:lnTo>
                <a:lnTo>
                  <a:pt x="370" y="951"/>
                </a:lnTo>
                <a:lnTo>
                  <a:pt x="363" y="944"/>
                </a:lnTo>
                <a:lnTo>
                  <a:pt x="361" y="937"/>
                </a:lnTo>
                <a:lnTo>
                  <a:pt x="355" y="938"/>
                </a:lnTo>
                <a:lnTo>
                  <a:pt x="349" y="938"/>
                </a:lnTo>
                <a:lnTo>
                  <a:pt x="343" y="939"/>
                </a:lnTo>
                <a:lnTo>
                  <a:pt x="339" y="932"/>
                </a:lnTo>
                <a:lnTo>
                  <a:pt x="339" y="926"/>
                </a:lnTo>
                <a:lnTo>
                  <a:pt x="339" y="920"/>
                </a:lnTo>
                <a:lnTo>
                  <a:pt x="336" y="913"/>
                </a:lnTo>
                <a:lnTo>
                  <a:pt x="330" y="905"/>
                </a:lnTo>
                <a:lnTo>
                  <a:pt x="324" y="900"/>
                </a:lnTo>
                <a:lnTo>
                  <a:pt x="320" y="895"/>
                </a:lnTo>
                <a:lnTo>
                  <a:pt x="315" y="888"/>
                </a:lnTo>
                <a:lnTo>
                  <a:pt x="313" y="881"/>
                </a:lnTo>
                <a:lnTo>
                  <a:pt x="308" y="874"/>
                </a:lnTo>
                <a:lnTo>
                  <a:pt x="303" y="866"/>
                </a:lnTo>
                <a:lnTo>
                  <a:pt x="301" y="861"/>
                </a:lnTo>
                <a:lnTo>
                  <a:pt x="295" y="855"/>
                </a:lnTo>
                <a:lnTo>
                  <a:pt x="288" y="853"/>
                </a:lnTo>
                <a:lnTo>
                  <a:pt x="283" y="851"/>
                </a:lnTo>
                <a:lnTo>
                  <a:pt x="276" y="851"/>
                </a:lnTo>
                <a:lnTo>
                  <a:pt x="270" y="849"/>
                </a:lnTo>
                <a:lnTo>
                  <a:pt x="264" y="846"/>
                </a:lnTo>
                <a:lnTo>
                  <a:pt x="262" y="839"/>
                </a:lnTo>
                <a:lnTo>
                  <a:pt x="260" y="833"/>
                </a:lnTo>
                <a:lnTo>
                  <a:pt x="263" y="825"/>
                </a:lnTo>
                <a:lnTo>
                  <a:pt x="269" y="824"/>
                </a:lnTo>
                <a:lnTo>
                  <a:pt x="282" y="824"/>
                </a:lnTo>
                <a:lnTo>
                  <a:pt x="288" y="825"/>
                </a:lnTo>
                <a:lnTo>
                  <a:pt x="294" y="825"/>
                </a:lnTo>
                <a:lnTo>
                  <a:pt x="299" y="827"/>
                </a:lnTo>
                <a:lnTo>
                  <a:pt x="306" y="833"/>
                </a:lnTo>
                <a:lnTo>
                  <a:pt x="312" y="835"/>
                </a:lnTo>
                <a:lnTo>
                  <a:pt x="318" y="834"/>
                </a:lnTo>
                <a:lnTo>
                  <a:pt x="324" y="831"/>
                </a:lnTo>
                <a:lnTo>
                  <a:pt x="330" y="833"/>
                </a:lnTo>
                <a:lnTo>
                  <a:pt x="337" y="834"/>
                </a:lnTo>
                <a:lnTo>
                  <a:pt x="330" y="827"/>
                </a:lnTo>
                <a:lnTo>
                  <a:pt x="323" y="827"/>
                </a:lnTo>
                <a:lnTo>
                  <a:pt x="318" y="822"/>
                </a:lnTo>
                <a:lnTo>
                  <a:pt x="312" y="815"/>
                </a:lnTo>
                <a:lnTo>
                  <a:pt x="306" y="811"/>
                </a:lnTo>
                <a:lnTo>
                  <a:pt x="299" y="808"/>
                </a:lnTo>
                <a:lnTo>
                  <a:pt x="298" y="801"/>
                </a:lnTo>
                <a:lnTo>
                  <a:pt x="302" y="795"/>
                </a:lnTo>
                <a:lnTo>
                  <a:pt x="309" y="791"/>
                </a:lnTo>
                <a:lnTo>
                  <a:pt x="311" y="784"/>
                </a:lnTo>
                <a:lnTo>
                  <a:pt x="312" y="777"/>
                </a:lnTo>
                <a:lnTo>
                  <a:pt x="316" y="770"/>
                </a:lnTo>
                <a:lnTo>
                  <a:pt x="322" y="769"/>
                </a:lnTo>
                <a:lnTo>
                  <a:pt x="328" y="768"/>
                </a:lnTo>
                <a:lnTo>
                  <a:pt x="333" y="761"/>
                </a:lnTo>
                <a:lnTo>
                  <a:pt x="340" y="765"/>
                </a:lnTo>
                <a:lnTo>
                  <a:pt x="346" y="767"/>
                </a:lnTo>
                <a:lnTo>
                  <a:pt x="352" y="766"/>
                </a:lnTo>
                <a:lnTo>
                  <a:pt x="358" y="766"/>
                </a:lnTo>
                <a:lnTo>
                  <a:pt x="371" y="765"/>
                </a:lnTo>
                <a:lnTo>
                  <a:pt x="377" y="765"/>
                </a:lnTo>
                <a:lnTo>
                  <a:pt x="383" y="766"/>
                </a:lnTo>
                <a:lnTo>
                  <a:pt x="389" y="768"/>
                </a:lnTo>
                <a:lnTo>
                  <a:pt x="396" y="769"/>
                </a:lnTo>
                <a:lnTo>
                  <a:pt x="402" y="771"/>
                </a:lnTo>
                <a:lnTo>
                  <a:pt x="408" y="771"/>
                </a:lnTo>
                <a:lnTo>
                  <a:pt x="413" y="773"/>
                </a:lnTo>
                <a:lnTo>
                  <a:pt x="419" y="769"/>
                </a:lnTo>
                <a:lnTo>
                  <a:pt x="408" y="762"/>
                </a:lnTo>
                <a:lnTo>
                  <a:pt x="401" y="760"/>
                </a:lnTo>
                <a:lnTo>
                  <a:pt x="396" y="757"/>
                </a:lnTo>
                <a:lnTo>
                  <a:pt x="389" y="755"/>
                </a:lnTo>
                <a:lnTo>
                  <a:pt x="389" y="754"/>
                </a:lnTo>
                <a:lnTo>
                  <a:pt x="388" y="748"/>
                </a:lnTo>
                <a:lnTo>
                  <a:pt x="390" y="741"/>
                </a:lnTo>
                <a:lnTo>
                  <a:pt x="396" y="734"/>
                </a:lnTo>
                <a:lnTo>
                  <a:pt x="400" y="721"/>
                </a:lnTo>
                <a:lnTo>
                  <a:pt x="400" y="713"/>
                </a:lnTo>
                <a:lnTo>
                  <a:pt x="402" y="710"/>
                </a:lnTo>
                <a:lnTo>
                  <a:pt x="401" y="702"/>
                </a:lnTo>
                <a:lnTo>
                  <a:pt x="401" y="696"/>
                </a:lnTo>
                <a:lnTo>
                  <a:pt x="400" y="689"/>
                </a:lnTo>
                <a:lnTo>
                  <a:pt x="393" y="682"/>
                </a:lnTo>
                <a:lnTo>
                  <a:pt x="392" y="676"/>
                </a:lnTo>
                <a:lnTo>
                  <a:pt x="391" y="672"/>
                </a:lnTo>
                <a:lnTo>
                  <a:pt x="388" y="665"/>
                </a:lnTo>
                <a:lnTo>
                  <a:pt x="386" y="657"/>
                </a:lnTo>
                <a:lnTo>
                  <a:pt x="381" y="655"/>
                </a:lnTo>
                <a:lnTo>
                  <a:pt x="379" y="648"/>
                </a:lnTo>
                <a:lnTo>
                  <a:pt x="374" y="645"/>
                </a:lnTo>
                <a:lnTo>
                  <a:pt x="368" y="645"/>
                </a:lnTo>
                <a:lnTo>
                  <a:pt x="361" y="645"/>
                </a:lnTo>
                <a:lnTo>
                  <a:pt x="356" y="641"/>
                </a:lnTo>
                <a:lnTo>
                  <a:pt x="350" y="642"/>
                </a:lnTo>
                <a:lnTo>
                  <a:pt x="348" y="649"/>
                </a:lnTo>
                <a:lnTo>
                  <a:pt x="342" y="656"/>
                </a:lnTo>
                <a:lnTo>
                  <a:pt x="337" y="655"/>
                </a:lnTo>
                <a:lnTo>
                  <a:pt x="329" y="652"/>
                </a:lnTo>
                <a:lnTo>
                  <a:pt x="323" y="650"/>
                </a:lnTo>
                <a:lnTo>
                  <a:pt x="317" y="647"/>
                </a:lnTo>
                <a:lnTo>
                  <a:pt x="311" y="645"/>
                </a:lnTo>
                <a:lnTo>
                  <a:pt x="310" y="645"/>
                </a:lnTo>
                <a:lnTo>
                  <a:pt x="303" y="641"/>
                </a:lnTo>
                <a:lnTo>
                  <a:pt x="297" y="636"/>
                </a:lnTo>
                <a:lnTo>
                  <a:pt x="291" y="634"/>
                </a:lnTo>
                <a:lnTo>
                  <a:pt x="285" y="633"/>
                </a:lnTo>
                <a:lnTo>
                  <a:pt x="279" y="632"/>
                </a:lnTo>
                <a:lnTo>
                  <a:pt x="272" y="636"/>
                </a:lnTo>
                <a:lnTo>
                  <a:pt x="266" y="637"/>
                </a:lnTo>
                <a:lnTo>
                  <a:pt x="260" y="641"/>
                </a:lnTo>
                <a:lnTo>
                  <a:pt x="257" y="648"/>
                </a:lnTo>
                <a:lnTo>
                  <a:pt x="251" y="646"/>
                </a:lnTo>
                <a:lnTo>
                  <a:pt x="244" y="650"/>
                </a:lnTo>
                <a:lnTo>
                  <a:pt x="239" y="648"/>
                </a:lnTo>
                <a:lnTo>
                  <a:pt x="235" y="655"/>
                </a:lnTo>
                <a:lnTo>
                  <a:pt x="231" y="662"/>
                </a:lnTo>
                <a:lnTo>
                  <a:pt x="225" y="663"/>
                </a:lnTo>
                <a:lnTo>
                  <a:pt x="219" y="670"/>
                </a:lnTo>
                <a:lnTo>
                  <a:pt x="213" y="672"/>
                </a:lnTo>
                <a:lnTo>
                  <a:pt x="208" y="676"/>
                </a:lnTo>
                <a:lnTo>
                  <a:pt x="201" y="676"/>
                </a:lnTo>
                <a:lnTo>
                  <a:pt x="196" y="677"/>
                </a:lnTo>
                <a:lnTo>
                  <a:pt x="190" y="673"/>
                </a:lnTo>
                <a:lnTo>
                  <a:pt x="193" y="680"/>
                </a:lnTo>
                <a:lnTo>
                  <a:pt x="187" y="676"/>
                </a:lnTo>
                <a:lnTo>
                  <a:pt x="180" y="673"/>
                </a:lnTo>
                <a:lnTo>
                  <a:pt x="180" y="674"/>
                </a:lnTo>
                <a:lnTo>
                  <a:pt x="188" y="680"/>
                </a:lnTo>
                <a:lnTo>
                  <a:pt x="181" y="681"/>
                </a:lnTo>
                <a:lnTo>
                  <a:pt x="181" y="688"/>
                </a:lnTo>
                <a:lnTo>
                  <a:pt x="175" y="687"/>
                </a:lnTo>
                <a:lnTo>
                  <a:pt x="178" y="692"/>
                </a:lnTo>
                <a:lnTo>
                  <a:pt x="172" y="688"/>
                </a:lnTo>
                <a:lnTo>
                  <a:pt x="166" y="685"/>
                </a:lnTo>
                <a:lnTo>
                  <a:pt x="160" y="680"/>
                </a:lnTo>
                <a:lnTo>
                  <a:pt x="157" y="680"/>
                </a:lnTo>
                <a:lnTo>
                  <a:pt x="149" y="676"/>
                </a:lnTo>
                <a:lnTo>
                  <a:pt x="146" y="674"/>
                </a:lnTo>
                <a:lnTo>
                  <a:pt x="139" y="671"/>
                </a:lnTo>
                <a:lnTo>
                  <a:pt x="133" y="666"/>
                </a:lnTo>
                <a:lnTo>
                  <a:pt x="134" y="665"/>
                </a:lnTo>
                <a:lnTo>
                  <a:pt x="139" y="658"/>
                </a:lnTo>
                <a:lnTo>
                  <a:pt x="145" y="661"/>
                </a:lnTo>
                <a:lnTo>
                  <a:pt x="151" y="664"/>
                </a:lnTo>
                <a:lnTo>
                  <a:pt x="159" y="663"/>
                </a:lnTo>
                <a:lnTo>
                  <a:pt x="161" y="656"/>
                </a:lnTo>
                <a:lnTo>
                  <a:pt x="154" y="649"/>
                </a:lnTo>
                <a:lnTo>
                  <a:pt x="149" y="642"/>
                </a:lnTo>
                <a:lnTo>
                  <a:pt x="142" y="636"/>
                </a:lnTo>
                <a:lnTo>
                  <a:pt x="138" y="629"/>
                </a:lnTo>
                <a:lnTo>
                  <a:pt x="134" y="622"/>
                </a:lnTo>
                <a:lnTo>
                  <a:pt x="130" y="615"/>
                </a:lnTo>
                <a:lnTo>
                  <a:pt x="124" y="608"/>
                </a:lnTo>
                <a:lnTo>
                  <a:pt x="118" y="604"/>
                </a:lnTo>
                <a:lnTo>
                  <a:pt x="112" y="597"/>
                </a:lnTo>
                <a:lnTo>
                  <a:pt x="107" y="591"/>
                </a:lnTo>
                <a:lnTo>
                  <a:pt x="101" y="584"/>
                </a:lnTo>
                <a:lnTo>
                  <a:pt x="94" y="581"/>
                </a:lnTo>
                <a:lnTo>
                  <a:pt x="89" y="580"/>
                </a:lnTo>
                <a:lnTo>
                  <a:pt x="82" y="581"/>
                </a:lnTo>
                <a:lnTo>
                  <a:pt x="76" y="581"/>
                </a:lnTo>
                <a:lnTo>
                  <a:pt x="70" y="580"/>
                </a:lnTo>
                <a:lnTo>
                  <a:pt x="63" y="577"/>
                </a:lnTo>
                <a:lnTo>
                  <a:pt x="58" y="579"/>
                </a:lnTo>
                <a:lnTo>
                  <a:pt x="55" y="585"/>
                </a:lnTo>
                <a:lnTo>
                  <a:pt x="48" y="582"/>
                </a:lnTo>
                <a:lnTo>
                  <a:pt x="43" y="576"/>
                </a:lnTo>
                <a:lnTo>
                  <a:pt x="42" y="569"/>
                </a:lnTo>
                <a:lnTo>
                  <a:pt x="38" y="563"/>
                </a:lnTo>
                <a:lnTo>
                  <a:pt x="44" y="558"/>
                </a:lnTo>
                <a:lnTo>
                  <a:pt x="39" y="551"/>
                </a:lnTo>
                <a:lnTo>
                  <a:pt x="37" y="544"/>
                </a:lnTo>
                <a:lnTo>
                  <a:pt x="35" y="542"/>
                </a:lnTo>
                <a:lnTo>
                  <a:pt x="28" y="541"/>
                </a:lnTo>
                <a:lnTo>
                  <a:pt x="21" y="537"/>
                </a:lnTo>
                <a:lnTo>
                  <a:pt x="15" y="536"/>
                </a:lnTo>
                <a:lnTo>
                  <a:pt x="13" y="536"/>
                </a:lnTo>
                <a:lnTo>
                  <a:pt x="12" y="535"/>
                </a:lnTo>
                <a:lnTo>
                  <a:pt x="4" y="533"/>
                </a:lnTo>
                <a:lnTo>
                  <a:pt x="0" y="526"/>
                </a:lnTo>
                <a:lnTo>
                  <a:pt x="1" y="519"/>
                </a:lnTo>
                <a:lnTo>
                  <a:pt x="3" y="5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5" name="Freeform 791"/>
          <p:cNvSpPr>
            <a:spLocks/>
          </p:cNvSpPr>
          <p:nvPr/>
        </p:nvSpPr>
        <p:spPr bwMode="auto">
          <a:xfrm>
            <a:off x="7177088" y="4424363"/>
            <a:ext cx="1587" cy="1587"/>
          </a:xfrm>
          <a:custGeom>
            <a:avLst/>
            <a:gdLst>
              <a:gd name="T0" fmla="*/ 2147483647 w 3"/>
              <a:gd name="T1" fmla="*/ 0 h 5"/>
              <a:gd name="T2" fmla="*/ 0 w 3"/>
              <a:gd name="T3" fmla="*/ 0 h 5"/>
              <a:gd name="T4" fmla="*/ 2147483647 w 3"/>
              <a:gd name="T5" fmla="*/ 2147483647 h 5"/>
              <a:gd name="T6" fmla="*/ 2147483647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3" y="0"/>
                </a:moveTo>
                <a:lnTo>
                  <a:pt x="0" y="0"/>
                </a:lnTo>
                <a:lnTo>
                  <a:pt x="1" y="5"/>
                </a:lnTo>
                <a:lnTo>
                  <a:pt x="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6" name="Freeform 792"/>
          <p:cNvSpPr>
            <a:spLocks/>
          </p:cNvSpPr>
          <p:nvPr/>
        </p:nvSpPr>
        <p:spPr bwMode="auto">
          <a:xfrm>
            <a:off x="7180263" y="4452938"/>
            <a:ext cx="3175" cy="15875"/>
          </a:xfrm>
          <a:custGeom>
            <a:avLst/>
            <a:gdLst>
              <a:gd name="T0" fmla="*/ 2147483647 w 9"/>
              <a:gd name="T1" fmla="*/ 0 h 35"/>
              <a:gd name="T2" fmla="*/ 2147483647 w 9"/>
              <a:gd name="T3" fmla="*/ 0 h 35"/>
              <a:gd name="T4" fmla="*/ 2147483647 w 9"/>
              <a:gd name="T5" fmla="*/ 2147483647 h 35"/>
              <a:gd name="T6" fmla="*/ 2147483647 w 9"/>
              <a:gd name="T7" fmla="*/ 2147483647 h 35"/>
              <a:gd name="T8" fmla="*/ 0 w 9"/>
              <a:gd name="T9" fmla="*/ 2147483647 h 35"/>
              <a:gd name="T10" fmla="*/ 2147483647 w 9"/>
              <a:gd name="T11" fmla="*/ 2147483647 h 35"/>
              <a:gd name="T12" fmla="*/ 2147483647 w 9"/>
              <a:gd name="T13" fmla="*/ 2147483647 h 35"/>
              <a:gd name="T14" fmla="*/ 2147483647 w 9"/>
              <a:gd name="T15" fmla="*/ 2147483647 h 35"/>
              <a:gd name="T16" fmla="*/ 2147483647 w 9"/>
              <a:gd name="T17" fmla="*/ 2147483647 h 35"/>
              <a:gd name="T18" fmla="*/ 2147483647 w 9"/>
              <a:gd name="T19" fmla="*/ 2147483647 h 35"/>
              <a:gd name="T20" fmla="*/ 2147483647 w 9"/>
              <a:gd name="T21" fmla="*/ 2147483647 h 35"/>
              <a:gd name="T22" fmla="*/ 2147483647 w 9"/>
              <a:gd name="T23" fmla="*/ 2147483647 h 35"/>
              <a:gd name="T24" fmla="*/ 2147483647 w 9"/>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35"/>
              <a:gd name="T41" fmla="*/ 9 w 9"/>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35">
                <a:moveTo>
                  <a:pt x="2" y="0"/>
                </a:moveTo>
                <a:lnTo>
                  <a:pt x="1" y="0"/>
                </a:lnTo>
                <a:lnTo>
                  <a:pt x="1" y="7"/>
                </a:lnTo>
                <a:lnTo>
                  <a:pt x="1" y="14"/>
                </a:lnTo>
                <a:lnTo>
                  <a:pt x="0" y="21"/>
                </a:lnTo>
                <a:lnTo>
                  <a:pt x="2" y="28"/>
                </a:lnTo>
                <a:lnTo>
                  <a:pt x="4" y="35"/>
                </a:lnTo>
                <a:lnTo>
                  <a:pt x="9" y="28"/>
                </a:lnTo>
                <a:lnTo>
                  <a:pt x="9" y="21"/>
                </a:lnTo>
                <a:lnTo>
                  <a:pt x="9" y="14"/>
                </a:lnTo>
                <a:lnTo>
                  <a:pt x="9" y="7"/>
                </a:lnTo>
                <a:lnTo>
                  <a:pt x="4" y="3"/>
                </a:lnTo>
                <a:lnTo>
                  <a:pt x="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7" name="Freeform 793"/>
          <p:cNvSpPr>
            <a:spLocks/>
          </p:cNvSpPr>
          <p:nvPr/>
        </p:nvSpPr>
        <p:spPr bwMode="auto">
          <a:xfrm>
            <a:off x="7186613" y="4456113"/>
            <a:ext cx="3175" cy="6350"/>
          </a:xfrm>
          <a:custGeom>
            <a:avLst/>
            <a:gdLst>
              <a:gd name="T0" fmla="*/ 0 w 6"/>
              <a:gd name="T1" fmla="*/ 0 h 15"/>
              <a:gd name="T2" fmla="*/ 2147483647 w 6"/>
              <a:gd name="T3" fmla="*/ 2147483647 h 15"/>
              <a:gd name="T4" fmla="*/ 2147483647 w 6"/>
              <a:gd name="T5" fmla="*/ 2147483647 h 15"/>
              <a:gd name="T6" fmla="*/ 2147483647 w 6"/>
              <a:gd name="T7" fmla="*/ 2147483647 h 15"/>
              <a:gd name="T8" fmla="*/ 0 w 6"/>
              <a:gd name="T9" fmla="*/ 0 h 15"/>
              <a:gd name="T10" fmla="*/ 0 60000 65536"/>
              <a:gd name="T11" fmla="*/ 0 60000 65536"/>
              <a:gd name="T12" fmla="*/ 0 60000 65536"/>
              <a:gd name="T13" fmla="*/ 0 60000 65536"/>
              <a:gd name="T14" fmla="*/ 0 60000 65536"/>
              <a:gd name="T15" fmla="*/ 0 w 6"/>
              <a:gd name="T16" fmla="*/ 0 h 15"/>
              <a:gd name="T17" fmla="*/ 6 w 6"/>
              <a:gd name="T18" fmla="*/ 15 h 15"/>
            </a:gdLst>
            <a:ahLst/>
            <a:cxnLst>
              <a:cxn ang="T10">
                <a:pos x="T0" y="T1"/>
              </a:cxn>
              <a:cxn ang="T11">
                <a:pos x="T2" y="T3"/>
              </a:cxn>
              <a:cxn ang="T12">
                <a:pos x="T4" y="T5"/>
              </a:cxn>
              <a:cxn ang="T13">
                <a:pos x="T6" y="T7"/>
              </a:cxn>
              <a:cxn ang="T14">
                <a:pos x="T8" y="T9"/>
              </a:cxn>
            </a:cxnLst>
            <a:rect l="T15" t="T16" r="T17" b="T18"/>
            <a:pathLst>
              <a:path w="6" h="15">
                <a:moveTo>
                  <a:pt x="0" y="0"/>
                </a:moveTo>
                <a:lnTo>
                  <a:pt x="4" y="8"/>
                </a:lnTo>
                <a:lnTo>
                  <a:pt x="6" y="15"/>
                </a:lnTo>
                <a:lnTo>
                  <a:pt x="6" y="7"/>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8" name="Freeform 794"/>
          <p:cNvSpPr>
            <a:spLocks/>
          </p:cNvSpPr>
          <p:nvPr/>
        </p:nvSpPr>
        <p:spPr bwMode="auto">
          <a:xfrm>
            <a:off x="7202488" y="4471988"/>
            <a:ext cx="3175" cy="7937"/>
          </a:xfrm>
          <a:custGeom>
            <a:avLst/>
            <a:gdLst>
              <a:gd name="T0" fmla="*/ 2147483647 w 7"/>
              <a:gd name="T1" fmla="*/ 2147483647 h 14"/>
              <a:gd name="T2" fmla="*/ 2147483647 w 7"/>
              <a:gd name="T3" fmla="*/ 2147483647 h 14"/>
              <a:gd name="T4" fmla="*/ 0 w 7"/>
              <a:gd name="T5" fmla="*/ 0 h 14"/>
              <a:gd name="T6" fmla="*/ 2147483647 w 7"/>
              <a:gd name="T7" fmla="*/ 2147483647 h 14"/>
              <a:gd name="T8" fmla="*/ 2147483647 w 7"/>
              <a:gd name="T9" fmla="*/ 2147483647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7" y="14"/>
                </a:moveTo>
                <a:lnTo>
                  <a:pt x="5" y="7"/>
                </a:lnTo>
                <a:lnTo>
                  <a:pt x="0" y="0"/>
                </a:lnTo>
                <a:lnTo>
                  <a:pt x="3" y="7"/>
                </a:lnTo>
                <a:lnTo>
                  <a:pt x="7" y="1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599" name="Freeform 795"/>
          <p:cNvSpPr>
            <a:spLocks/>
          </p:cNvSpPr>
          <p:nvPr/>
        </p:nvSpPr>
        <p:spPr bwMode="auto">
          <a:xfrm>
            <a:off x="7221538" y="4508500"/>
            <a:ext cx="1587" cy="4763"/>
          </a:xfrm>
          <a:custGeom>
            <a:avLst/>
            <a:gdLst>
              <a:gd name="T0" fmla="*/ 2147483647 w 5"/>
              <a:gd name="T1" fmla="*/ 0 h 13"/>
              <a:gd name="T2" fmla="*/ 2147483647 w 5"/>
              <a:gd name="T3" fmla="*/ 2147483647 h 13"/>
              <a:gd name="T4" fmla="*/ 0 w 5"/>
              <a:gd name="T5" fmla="*/ 2147483647 h 13"/>
              <a:gd name="T6" fmla="*/ 2147483647 w 5"/>
              <a:gd name="T7" fmla="*/ 2147483647 h 13"/>
              <a:gd name="T8" fmla="*/ 2147483647 w 5"/>
              <a:gd name="T9" fmla="*/ 2147483647 h 13"/>
              <a:gd name="T10" fmla="*/ 2147483647 w 5"/>
              <a:gd name="T11" fmla="*/ 0 h 13"/>
              <a:gd name="T12" fmla="*/ 0 60000 65536"/>
              <a:gd name="T13" fmla="*/ 0 60000 65536"/>
              <a:gd name="T14" fmla="*/ 0 60000 65536"/>
              <a:gd name="T15" fmla="*/ 0 60000 65536"/>
              <a:gd name="T16" fmla="*/ 0 60000 65536"/>
              <a:gd name="T17" fmla="*/ 0 60000 65536"/>
              <a:gd name="T18" fmla="*/ 0 w 5"/>
              <a:gd name="T19" fmla="*/ 0 h 13"/>
              <a:gd name="T20" fmla="*/ 5 w 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5" h="13">
                <a:moveTo>
                  <a:pt x="3" y="0"/>
                </a:moveTo>
                <a:lnTo>
                  <a:pt x="1" y="3"/>
                </a:lnTo>
                <a:lnTo>
                  <a:pt x="0" y="9"/>
                </a:lnTo>
                <a:lnTo>
                  <a:pt x="5" y="13"/>
                </a:lnTo>
                <a:lnTo>
                  <a:pt x="4" y="7"/>
                </a:lnTo>
                <a:lnTo>
                  <a:pt x="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0" name="Freeform 796"/>
          <p:cNvSpPr>
            <a:spLocks/>
          </p:cNvSpPr>
          <p:nvPr/>
        </p:nvSpPr>
        <p:spPr bwMode="auto">
          <a:xfrm>
            <a:off x="7226300" y="4400550"/>
            <a:ext cx="3175" cy="4763"/>
          </a:xfrm>
          <a:custGeom>
            <a:avLst/>
            <a:gdLst>
              <a:gd name="T0" fmla="*/ 2147483647 w 8"/>
              <a:gd name="T1" fmla="*/ 0 h 11"/>
              <a:gd name="T2" fmla="*/ 0 w 8"/>
              <a:gd name="T3" fmla="*/ 2147483647 h 11"/>
              <a:gd name="T4" fmla="*/ 2147483647 w 8"/>
              <a:gd name="T5" fmla="*/ 2147483647 h 11"/>
              <a:gd name="T6" fmla="*/ 2147483647 w 8"/>
              <a:gd name="T7" fmla="*/ 2147483647 h 11"/>
              <a:gd name="T8" fmla="*/ 2147483647 w 8"/>
              <a:gd name="T9" fmla="*/ 0 h 11"/>
              <a:gd name="T10" fmla="*/ 0 60000 65536"/>
              <a:gd name="T11" fmla="*/ 0 60000 65536"/>
              <a:gd name="T12" fmla="*/ 0 60000 65536"/>
              <a:gd name="T13" fmla="*/ 0 60000 65536"/>
              <a:gd name="T14" fmla="*/ 0 60000 65536"/>
              <a:gd name="T15" fmla="*/ 0 w 8"/>
              <a:gd name="T16" fmla="*/ 0 h 11"/>
              <a:gd name="T17" fmla="*/ 8 w 8"/>
              <a:gd name="T18" fmla="*/ 11 h 11"/>
            </a:gdLst>
            <a:ahLst/>
            <a:cxnLst>
              <a:cxn ang="T10">
                <a:pos x="T0" y="T1"/>
              </a:cxn>
              <a:cxn ang="T11">
                <a:pos x="T2" y="T3"/>
              </a:cxn>
              <a:cxn ang="T12">
                <a:pos x="T4" y="T5"/>
              </a:cxn>
              <a:cxn ang="T13">
                <a:pos x="T6" y="T7"/>
              </a:cxn>
              <a:cxn ang="T14">
                <a:pos x="T8" y="T9"/>
              </a:cxn>
            </a:cxnLst>
            <a:rect l="T15" t="T16" r="T17" b="T18"/>
            <a:pathLst>
              <a:path w="8" h="11">
                <a:moveTo>
                  <a:pt x="4" y="0"/>
                </a:moveTo>
                <a:lnTo>
                  <a:pt x="0" y="6"/>
                </a:lnTo>
                <a:lnTo>
                  <a:pt x="4" y="11"/>
                </a:lnTo>
                <a:lnTo>
                  <a:pt x="8" y="7"/>
                </a:lnTo>
                <a:lnTo>
                  <a:pt x="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1" name="Freeform 797"/>
          <p:cNvSpPr>
            <a:spLocks/>
          </p:cNvSpPr>
          <p:nvPr/>
        </p:nvSpPr>
        <p:spPr bwMode="auto">
          <a:xfrm>
            <a:off x="7226300" y="4394200"/>
            <a:ext cx="3175" cy="3175"/>
          </a:xfrm>
          <a:custGeom>
            <a:avLst/>
            <a:gdLst>
              <a:gd name="T0" fmla="*/ 2147483647 w 7"/>
              <a:gd name="T1" fmla="*/ 0 h 7"/>
              <a:gd name="T2" fmla="*/ 0 w 7"/>
              <a:gd name="T3" fmla="*/ 0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2" y="0"/>
                </a:moveTo>
                <a:lnTo>
                  <a:pt x="0" y="0"/>
                </a:lnTo>
                <a:lnTo>
                  <a:pt x="2" y="7"/>
                </a:lnTo>
                <a:lnTo>
                  <a:pt x="7" y="7"/>
                </a:lnTo>
                <a:lnTo>
                  <a:pt x="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2" name="Freeform 798"/>
          <p:cNvSpPr>
            <a:spLocks/>
          </p:cNvSpPr>
          <p:nvPr/>
        </p:nvSpPr>
        <p:spPr bwMode="auto">
          <a:xfrm>
            <a:off x="7288213" y="4305300"/>
            <a:ext cx="4762" cy="4763"/>
          </a:xfrm>
          <a:custGeom>
            <a:avLst/>
            <a:gdLst>
              <a:gd name="T0" fmla="*/ 2147483647 w 7"/>
              <a:gd name="T1" fmla="*/ 2147483647 h 11"/>
              <a:gd name="T2" fmla="*/ 2147483647 w 7"/>
              <a:gd name="T3" fmla="*/ 2147483647 h 11"/>
              <a:gd name="T4" fmla="*/ 2147483647 w 7"/>
              <a:gd name="T5" fmla="*/ 2147483647 h 11"/>
              <a:gd name="T6" fmla="*/ 0 w 7"/>
              <a:gd name="T7" fmla="*/ 0 h 11"/>
              <a:gd name="T8" fmla="*/ 2147483647 w 7"/>
              <a:gd name="T9" fmla="*/ 2147483647 h 11"/>
              <a:gd name="T10" fmla="*/ 2147483647 w 7"/>
              <a:gd name="T11" fmla="*/ 2147483647 h 11"/>
              <a:gd name="T12" fmla="*/ 0 60000 65536"/>
              <a:gd name="T13" fmla="*/ 0 60000 65536"/>
              <a:gd name="T14" fmla="*/ 0 60000 65536"/>
              <a:gd name="T15" fmla="*/ 0 60000 65536"/>
              <a:gd name="T16" fmla="*/ 0 60000 65536"/>
              <a:gd name="T17" fmla="*/ 0 60000 65536"/>
              <a:gd name="T18" fmla="*/ 0 w 7"/>
              <a:gd name="T19" fmla="*/ 0 h 11"/>
              <a:gd name="T20" fmla="*/ 7 w 7"/>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7" h="11">
                <a:moveTo>
                  <a:pt x="2" y="11"/>
                </a:moveTo>
                <a:lnTo>
                  <a:pt x="7" y="11"/>
                </a:lnTo>
                <a:lnTo>
                  <a:pt x="6" y="5"/>
                </a:lnTo>
                <a:lnTo>
                  <a:pt x="0" y="0"/>
                </a:lnTo>
                <a:lnTo>
                  <a:pt x="1" y="6"/>
                </a:lnTo>
                <a:lnTo>
                  <a:pt x="2" y="1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3" name="Freeform 799"/>
          <p:cNvSpPr>
            <a:spLocks/>
          </p:cNvSpPr>
          <p:nvPr/>
        </p:nvSpPr>
        <p:spPr bwMode="auto">
          <a:xfrm>
            <a:off x="7297738" y="4321175"/>
            <a:ext cx="1587" cy="4763"/>
          </a:xfrm>
          <a:custGeom>
            <a:avLst/>
            <a:gdLst>
              <a:gd name="T0" fmla="*/ 2147483647 w 5"/>
              <a:gd name="T1" fmla="*/ 0 h 14"/>
              <a:gd name="T2" fmla="*/ 0 w 5"/>
              <a:gd name="T3" fmla="*/ 2147483647 h 14"/>
              <a:gd name="T4" fmla="*/ 2147483647 w 5"/>
              <a:gd name="T5" fmla="*/ 2147483647 h 14"/>
              <a:gd name="T6" fmla="*/ 2147483647 w 5"/>
              <a:gd name="T7" fmla="*/ 2147483647 h 14"/>
              <a:gd name="T8" fmla="*/ 2147483647 w 5"/>
              <a:gd name="T9" fmla="*/ 0 h 14"/>
              <a:gd name="T10" fmla="*/ 0 60000 65536"/>
              <a:gd name="T11" fmla="*/ 0 60000 65536"/>
              <a:gd name="T12" fmla="*/ 0 60000 65536"/>
              <a:gd name="T13" fmla="*/ 0 60000 65536"/>
              <a:gd name="T14" fmla="*/ 0 60000 65536"/>
              <a:gd name="T15" fmla="*/ 0 w 5"/>
              <a:gd name="T16" fmla="*/ 0 h 14"/>
              <a:gd name="T17" fmla="*/ 5 w 5"/>
              <a:gd name="T18" fmla="*/ 14 h 14"/>
            </a:gdLst>
            <a:ahLst/>
            <a:cxnLst>
              <a:cxn ang="T10">
                <a:pos x="T0" y="T1"/>
              </a:cxn>
              <a:cxn ang="T11">
                <a:pos x="T2" y="T3"/>
              </a:cxn>
              <a:cxn ang="T12">
                <a:pos x="T4" y="T5"/>
              </a:cxn>
              <a:cxn ang="T13">
                <a:pos x="T6" y="T7"/>
              </a:cxn>
              <a:cxn ang="T14">
                <a:pos x="T8" y="T9"/>
              </a:cxn>
            </a:cxnLst>
            <a:rect l="T15" t="T16" r="T17" b="T18"/>
            <a:pathLst>
              <a:path w="5" h="14">
                <a:moveTo>
                  <a:pt x="1" y="0"/>
                </a:moveTo>
                <a:lnTo>
                  <a:pt x="0" y="7"/>
                </a:lnTo>
                <a:lnTo>
                  <a:pt x="4" y="14"/>
                </a:lnTo>
                <a:lnTo>
                  <a:pt x="5" y="7"/>
                </a:lnTo>
                <a:lnTo>
                  <a:pt x="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4" name="Freeform 800"/>
          <p:cNvSpPr>
            <a:spLocks/>
          </p:cNvSpPr>
          <p:nvPr/>
        </p:nvSpPr>
        <p:spPr bwMode="auto">
          <a:xfrm>
            <a:off x="7119938" y="3997325"/>
            <a:ext cx="258762" cy="547688"/>
          </a:xfrm>
          <a:custGeom>
            <a:avLst/>
            <a:gdLst>
              <a:gd name="T0" fmla="*/ 2147483647 w 545"/>
              <a:gd name="T1" fmla="*/ 2147483647 h 1168"/>
              <a:gd name="T2" fmla="*/ 2147483647 w 545"/>
              <a:gd name="T3" fmla="*/ 2147483647 h 1168"/>
              <a:gd name="T4" fmla="*/ 2147483647 w 545"/>
              <a:gd name="T5" fmla="*/ 2147483647 h 1168"/>
              <a:gd name="T6" fmla="*/ 2147483647 w 545"/>
              <a:gd name="T7" fmla="*/ 2147483647 h 1168"/>
              <a:gd name="T8" fmla="*/ 2147483647 w 545"/>
              <a:gd name="T9" fmla="*/ 2147483647 h 1168"/>
              <a:gd name="T10" fmla="*/ 2147483647 w 545"/>
              <a:gd name="T11" fmla="*/ 2147483647 h 1168"/>
              <a:gd name="T12" fmla="*/ 2147483647 w 545"/>
              <a:gd name="T13" fmla="*/ 2147483647 h 1168"/>
              <a:gd name="T14" fmla="*/ 2147483647 w 545"/>
              <a:gd name="T15" fmla="*/ 2147483647 h 1168"/>
              <a:gd name="T16" fmla="*/ 2147483647 w 545"/>
              <a:gd name="T17" fmla="*/ 2147483647 h 1168"/>
              <a:gd name="T18" fmla="*/ 2147483647 w 545"/>
              <a:gd name="T19" fmla="*/ 2147483647 h 1168"/>
              <a:gd name="T20" fmla="*/ 2147483647 w 545"/>
              <a:gd name="T21" fmla="*/ 2147483647 h 1168"/>
              <a:gd name="T22" fmla="*/ 2147483647 w 545"/>
              <a:gd name="T23" fmla="*/ 2147483647 h 1168"/>
              <a:gd name="T24" fmla="*/ 2147483647 w 545"/>
              <a:gd name="T25" fmla="*/ 2147483647 h 1168"/>
              <a:gd name="T26" fmla="*/ 2147483647 w 545"/>
              <a:gd name="T27" fmla="*/ 2147483647 h 1168"/>
              <a:gd name="T28" fmla="*/ 2147483647 w 545"/>
              <a:gd name="T29" fmla="*/ 2147483647 h 1168"/>
              <a:gd name="T30" fmla="*/ 2147483647 w 545"/>
              <a:gd name="T31" fmla="*/ 2147483647 h 1168"/>
              <a:gd name="T32" fmla="*/ 2147483647 w 545"/>
              <a:gd name="T33" fmla="*/ 2147483647 h 1168"/>
              <a:gd name="T34" fmla="*/ 2147483647 w 545"/>
              <a:gd name="T35" fmla="*/ 2147483647 h 1168"/>
              <a:gd name="T36" fmla="*/ 2147483647 w 545"/>
              <a:gd name="T37" fmla="*/ 2147483647 h 1168"/>
              <a:gd name="T38" fmla="*/ 2147483647 w 545"/>
              <a:gd name="T39" fmla="*/ 2147483647 h 1168"/>
              <a:gd name="T40" fmla="*/ 2147483647 w 545"/>
              <a:gd name="T41" fmla="*/ 2147483647 h 1168"/>
              <a:gd name="T42" fmla="*/ 2147483647 w 545"/>
              <a:gd name="T43" fmla="*/ 2147483647 h 1168"/>
              <a:gd name="T44" fmla="*/ 2147483647 w 545"/>
              <a:gd name="T45" fmla="*/ 2147483647 h 1168"/>
              <a:gd name="T46" fmla="*/ 2147483647 w 545"/>
              <a:gd name="T47" fmla="*/ 2147483647 h 1168"/>
              <a:gd name="T48" fmla="*/ 2147483647 w 545"/>
              <a:gd name="T49" fmla="*/ 2147483647 h 1168"/>
              <a:gd name="T50" fmla="*/ 2147483647 w 545"/>
              <a:gd name="T51" fmla="*/ 2147483647 h 1168"/>
              <a:gd name="T52" fmla="*/ 2147483647 w 545"/>
              <a:gd name="T53" fmla="*/ 2147483647 h 1168"/>
              <a:gd name="T54" fmla="*/ 2147483647 w 545"/>
              <a:gd name="T55" fmla="*/ 2147483647 h 1168"/>
              <a:gd name="T56" fmla="*/ 2147483647 w 545"/>
              <a:gd name="T57" fmla="*/ 2147483647 h 1168"/>
              <a:gd name="T58" fmla="*/ 2147483647 w 545"/>
              <a:gd name="T59" fmla="*/ 2147483647 h 1168"/>
              <a:gd name="T60" fmla="*/ 2147483647 w 545"/>
              <a:gd name="T61" fmla="*/ 2147483647 h 1168"/>
              <a:gd name="T62" fmla="*/ 2147483647 w 545"/>
              <a:gd name="T63" fmla="*/ 2147483647 h 1168"/>
              <a:gd name="T64" fmla="*/ 2147483647 w 545"/>
              <a:gd name="T65" fmla="*/ 2147483647 h 1168"/>
              <a:gd name="T66" fmla="*/ 2147483647 w 545"/>
              <a:gd name="T67" fmla="*/ 2147483647 h 1168"/>
              <a:gd name="T68" fmla="*/ 2147483647 w 545"/>
              <a:gd name="T69" fmla="*/ 2147483647 h 1168"/>
              <a:gd name="T70" fmla="*/ 2147483647 w 545"/>
              <a:gd name="T71" fmla="*/ 2147483647 h 1168"/>
              <a:gd name="T72" fmla="*/ 2147483647 w 545"/>
              <a:gd name="T73" fmla="*/ 2147483647 h 1168"/>
              <a:gd name="T74" fmla="*/ 2147483647 w 545"/>
              <a:gd name="T75" fmla="*/ 2147483647 h 1168"/>
              <a:gd name="T76" fmla="*/ 2147483647 w 545"/>
              <a:gd name="T77" fmla="*/ 2147483647 h 1168"/>
              <a:gd name="T78" fmla="*/ 2147483647 w 545"/>
              <a:gd name="T79" fmla="*/ 2147483647 h 1168"/>
              <a:gd name="T80" fmla="*/ 2147483647 w 545"/>
              <a:gd name="T81" fmla="*/ 2147483647 h 1168"/>
              <a:gd name="T82" fmla="*/ 2147483647 w 545"/>
              <a:gd name="T83" fmla="*/ 2147483647 h 1168"/>
              <a:gd name="T84" fmla="*/ 2147483647 w 545"/>
              <a:gd name="T85" fmla="*/ 2147483647 h 1168"/>
              <a:gd name="T86" fmla="*/ 2147483647 w 545"/>
              <a:gd name="T87" fmla="*/ 2147483647 h 1168"/>
              <a:gd name="T88" fmla="*/ 2147483647 w 545"/>
              <a:gd name="T89" fmla="*/ 2147483647 h 1168"/>
              <a:gd name="T90" fmla="*/ 2147483647 w 545"/>
              <a:gd name="T91" fmla="*/ 2147483647 h 1168"/>
              <a:gd name="T92" fmla="*/ 2147483647 w 545"/>
              <a:gd name="T93" fmla="*/ 2147483647 h 1168"/>
              <a:gd name="T94" fmla="*/ 2147483647 w 545"/>
              <a:gd name="T95" fmla="*/ 2147483647 h 1168"/>
              <a:gd name="T96" fmla="*/ 2147483647 w 545"/>
              <a:gd name="T97" fmla="*/ 2147483647 h 1168"/>
              <a:gd name="T98" fmla="*/ 2147483647 w 545"/>
              <a:gd name="T99" fmla="*/ 2147483647 h 1168"/>
              <a:gd name="T100" fmla="*/ 2147483647 w 545"/>
              <a:gd name="T101" fmla="*/ 2147483647 h 1168"/>
              <a:gd name="T102" fmla="*/ 2147483647 w 545"/>
              <a:gd name="T103" fmla="*/ 2147483647 h 1168"/>
              <a:gd name="T104" fmla="*/ 2147483647 w 545"/>
              <a:gd name="T105" fmla="*/ 2147483647 h 1168"/>
              <a:gd name="T106" fmla="*/ 2147483647 w 545"/>
              <a:gd name="T107" fmla="*/ 2147483647 h 1168"/>
              <a:gd name="T108" fmla="*/ 2147483647 w 545"/>
              <a:gd name="T109" fmla="*/ 2147483647 h 1168"/>
              <a:gd name="T110" fmla="*/ 2147483647 w 545"/>
              <a:gd name="T111" fmla="*/ 2147483647 h 1168"/>
              <a:gd name="T112" fmla="*/ 2147483647 w 545"/>
              <a:gd name="T113" fmla="*/ 2147483647 h 1168"/>
              <a:gd name="T114" fmla="*/ 2147483647 w 545"/>
              <a:gd name="T115" fmla="*/ 2147483647 h 1168"/>
              <a:gd name="T116" fmla="*/ 2147483647 w 545"/>
              <a:gd name="T117" fmla="*/ 2147483647 h 1168"/>
              <a:gd name="T118" fmla="*/ 2147483647 w 545"/>
              <a:gd name="T119" fmla="*/ 2147483647 h 1168"/>
              <a:gd name="T120" fmla="*/ 2147483647 w 545"/>
              <a:gd name="T121" fmla="*/ 2147483647 h 11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5"/>
              <a:gd name="T184" fmla="*/ 0 h 1168"/>
              <a:gd name="T185" fmla="*/ 545 w 545"/>
              <a:gd name="T186" fmla="*/ 1168 h 11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5" h="1168">
                <a:moveTo>
                  <a:pt x="0" y="147"/>
                </a:moveTo>
                <a:lnTo>
                  <a:pt x="0" y="148"/>
                </a:lnTo>
                <a:lnTo>
                  <a:pt x="6" y="155"/>
                </a:lnTo>
                <a:lnTo>
                  <a:pt x="12" y="153"/>
                </a:lnTo>
                <a:lnTo>
                  <a:pt x="18" y="149"/>
                </a:lnTo>
                <a:lnTo>
                  <a:pt x="25" y="148"/>
                </a:lnTo>
                <a:lnTo>
                  <a:pt x="26" y="141"/>
                </a:lnTo>
                <a:lnTo>
                  <a:pt x="22" y="134"/>
                </a:lnTo>
                <a:lnTo>
                  <a:pt x="20" y="127"/>
                </a:lnTo>
                <a:lnTo>
                  <a:pt x="16" y="120"/>
                </a:lnTo>
                <a:lnTo>
                  <a:pt x="19" y="113"/>
                </a:lnTo>
                <a:lnTo>
                  <a:pt x="22" y="108"/>
                </a:lnTo>
                <a:lnTo>
                  <a:pt x="23" y="100"/>
                </a:lnTo>
                <a:lnTo>
                  <a:pt x="23" y="97"/>
                </a:lnTo>
                <a:lnTo>
                  <a:pt x="22" y="91"/>
                </a:lnTo>
                <a:lnTo>
                  <a:pt x="19" y="85"/>
                </a:lnTo>
                <a:lnTo>
                  <a:pt x="21" y="77"/>
                </a:lnTo>
                <a:lnTo>
                  <a:pt x="21" y="69"/>
                </a:lnTo>
                <a:lnTo>
                  <a:pt x="28" y="65"/>
                </a:lnTo>
                <a:lnTo>
                  <a:pt x="31" y="60"/>
                </a:lnTo>
                <a:lnTo>
                  <a:pt x="31" y="52"/>
                </a:lnTo>
                <a:lnTo>
                  <a:pt x="36" y="52"/>
                </a:lnTo>
                <a:lnTo>
                  <a:pt x="42" y="56"/>
                </a:lnTo>
                <a:lnTo>
                  <a:pt x="48" y="60"/>
                </a:lnTo>
                <a:lnTo>
                  <a:pt x="55" y="60"/>
                </a:lnTo>
                <a:lnTo>
                  <a:pt x="59" y="60"/>
                </a:lnTo>
                <a:lnTo>
                  <a:pt x="65" y="60"/>
                </a:lnTo>
                <a:lnTo>
                  <a:pt x="73" y="54"/>
                </a:lnTo>
                <a:lnTo>
                  <a:pt x="79" y="49"/>
                </a:lnTo>
                <a:lnTo>
                  <a:pt x="86" y="55"/>
                </a:lnTo>
                <a:lnTo>
                  <a:pt x="87" y="53"/>
                </a:lnTo>
                <a:lnTo>
                  <a:pt x="91" y="46"/>
                </a:lnTo>
                <a:lnTo>
                  <a:pt x="91" y="39"/>
                </a:lnTo>
                <a:lnTo>
                  <a:pt x="90" y="35"/>
                </a:lnTo>
                <a:lnTo>
                  <a:pt x="91" y="29"/>
                </a:lnTo>
                <a:lnTo>
                  <a:pt x="96" y="26"/>
                </a:lnTo>
                <a:lnTo>
                  <a:pt x="102" y="26"/>
                </a:lnTo>
                <a:lnTo>
                  <a:pt x="108" y="30"/>
                </a:lnTo>
                <a:lnTo>
                  <a:pt x="114" y="28"/>
                </a:lnTo>
                <a:lnTo>
                  <a:pt x="118" y="24"/>
                </a:lnTo>
                <a:lnTo>
                  <a:pt x="119" y="16"/>
                </a:lnTo>
                <a:lnTo>
                  <a:pt x="116" y="10"/>
                </a:lnTo>
                <a:lnTo>
                  <a:pt x="122" y="10"/>
                </a:lnTo>
                <a:lnTo>
                  <a:pt x="125" y="10"/>
                </a:lnTo>
                <a:lnTo>
                  <a:pt x="131" y="8"/>
                </a:lnTo>
                <a:lnTo>
                  <a:pt x="137" y="3"/>
                </a:lnTo>
                <a:lnTo>
                  <a:pt x="138" y="0"/>
                </a:lnTo>
                <a:lnTo>
                  <a:pt x="145" y="0"/>
                </a:lnTo>
                <a:lnTo>
                  <a:pt x="146" y="3"/>
                </a:lnTo>
                <a:lnTo>
                  <a:pt x="152" y="7"/>
                </a:lnTo>
                <a:lnTo>
                  <a:pt x="153" y="14"/>
                </a:lnTo>
                <a:lnTo>
                  <a:pt x="159" y="11"/>
                </a:lnTo>
                <a:lnTo>
                  <a:pt x="163" y="4"/>
                </a:lnTo>
                <a:lnTo>
                  <a:pt x="168" y="6"/>
                </a:lnTo>
                <a:lnTo>
                  <a:pt x="168" y="7"/>
                </a:lnTo>
                <a:lnTo>
                  <a:pt x="172" y="13"/>
                </a:lnTo>
                <a:lnTo>
                  <a:pt x="176" y="20"/>
                </a:lnTo>
                <a:lnTo>
                  <a:pt x="182" y="22"/>
                </a:lnTo>
                <a:lnTo>
                  <a:pt x="184" y="22"/>
                </a:lnTo>
                <a:lnTo>
                  <a:pt x="184" y="29"/>
                </a:lnTo>
                <a:lnTo>
                  <a:pt x="184" y="35"/>
                </a:lnTo>
                <a:lnTo>
                  <a:pt x="183" y="41"/>
                </a:lnTo>
                <a:lnTo>
                  <a:pt x="180" y="48"/>
                </a:lnTo>
                <a:lnTo>
                  <a:pt x="178" y="55"/>
                </a:lnTo>
                <a:lnTo>
                  <a:pt x="181" y="63"/>
                </a:lnTo>
                <a:lnTo>
                  <a:pt x="184" y="69"/>
                </a:lnTo>
                <a:lnTo>
                  <a:pt x="191" y="76"/>
                </a:lnTo>
                <a:lnTo>
                  <a:pt x="197" y="72"/>
                </a:lnTo>
                <a:lnTo>
                  <a:pt x="204" y="76"/>
                </a:lnTo>
                <a:lnTo>
                  <a:pt x="208" y="69"/>
                </a:lnTo>
                <a:lnTo>
                  <a:pt x="214" y="65"/>
                </a:lnTo>
                <a:lnTo>
                  <a:pt x="220" y="65"/>
                </a:lnTo>
                <a:lnTo>
                  <a:pt x="223" y="69"/>
                </a:lnTo>
                <a:lnTo>
                  <a:pt x="228" y="68"/>
                </a:lnTo>
                <a:lnTo>
                  <a:pt x="235" y="76"/>
                </a:lnTo>
                <a:lnTo>
                  <a:pt x="230" y="81"/>
                </a:lnTo>
                <a:lnTo>
                  <a:pt x="234" y="87"/>
                </a:lnTo>
                <a:lnTo>
                  <a:pt x="235" y="94"/>
                </a:lnTo>
                <a:lnTo>
                  <a:pt x="236" y="101"/>
                </a:lnTo>
                <a:lnTo>
                  <a:pt x="240" y="108"/>
                </a:lnTo>
                <a:lnTo>
                  <a:pt x="243" y="113"/>
                </a:lnTo>
                <a:lnTo>
                  <a:pt x="240" y="120"/>
                </a:lnTo>
                <a:lnTo>
                  <a:pt x="239" y="127"/>
                </a:lnTo>
                <a:lnTo>
                  <a:pt x="239" y="134"/>
                </a:lnTo>
                <a:lnTo>
                  <a:pt x="242" y="141"/>
                </a:lnTo>
                <a:lnTo>
                  <a:pt x="238" y="147"/>
                </a:lnTo>
                <a:lnTo>
                  <a:pt x="234" y="155"/>
                </a:lnTo>
                <a:lnTo>
                  <a:pt x="231" y="160"/>
                </a:lnTo>
                <a:lnTo>
                  <a:pt x="234" y="162"/>
                </a:lnTo>
                <a:lnTo>
                  <a:pt x="240" y="167"/>
                </a:lnTo>
                <a:lnTo>
                  <a:pt x="239" y="173"/>
                </a:lnTo>
                <a:lnTo>
                  <a:pt x="241" y="180"/>
                </a:lnTo>
                <a:lnTo>
                  <a:pt x="242" y="186"/>
                </a:lnTo>
                <a:lnTo>
                  <a:pt x="240" y="193"/>
                </a:lnTo>
                <a:lnTo>
                  <a:pt x="237" y="199"/>
                </a:lnTo>
                <a:lnTo>
                  <a:pt x="235" y="206"/>
                </a:lnTo>
                <a:lnTo>
                  <a:pt x="234" y="213"/>
                </a:lnTo>
                <a:lnTo>
                  <a:pt x="232" y="220"/>
                </a:lnTo>
                <a:lnTo>
                  <a:pt x="230" y="226"/>
                </a:lnTo>
                <a:lnTo>
                  <a:pt x="231" y="228"/>
                </a:lnTo>
                <a:lnTo>
                  <a:pt x="238" y="230"/>
                </a:lnTo>
                <a:lnTo>
                  <a:pt x="241" y="233"/>
                </a:lnTo>
                <a:lnTo>
                  <a:pt x="247" y="236"/>
                </a:lnTo>
                <a:lnTo>
                  <a:pt x="247" y="234"/>
                </a:lnTo>
                <a:lnTo>
                  <a:pt x="248" y="233"/>
                </a:lnTo>
                <a:lnTo>
                  <a:pt x="250" y="230"/>
                </a:lnTo>
                <a:lnTo>
                  <a:pt x="253" y="224"/>
                </a:lnTo>
                <a:lnTo>
                  <a:pt x="259" y="217"/>
                </a:lnTo>
                <a:lnTo>
                  <a:pt x="260" y="217"/>
                </a:lnTo>
                <a:lnTo>
                  <a:pt x="267" y="212"/>
                </a:lnTo>
                <a:lnTo>
                  <a:pt x="268" y="208"/>
                </a:lnTo>
                <a:lnTo>
                  <a:pt x="274" y="201"/>
                </a:lnTo>
                <a:lnTo>
                  <a:pt x="278" y="194"/>
                </a:lnTo>
                <a:lnTo>
                  <a:pt x="279" y="189"/>
                </a:lnTo>
                <a:lnTo>
                  <a:pt x="285" y="190"/>
                </a:lnTo>
                <a:lnTo>
                  <a:pt x="291" y="184"/>
                </a:lnTo>
                <a:lnTo>
                  <a:pt x="295" y="177"/>
                </a:lnTo>
                <a:lnTo>
                  <a:pt x="299" y="176"/>
                </a:lnTo>
                <a:lnTo>
                  <a:pt x="305" y="182"/>
                </a:lnTo>
                <a:lnTo>
                  <a:pt x="311" y="189"/>
                </a:lnTo>
                <a:lnTo>
                  <a:pt x="317" y="191"/>
                </a:lnTo>
                <a:lnTo>
                  <a:pt x="324" y="196"/>
                </a:lnTo>
                <a:lnTo>
                  <a:pt x="330" y="196"/>
                </a:lnTo>
                <a:lnTo>
                  <a:pt x="333" y="202"/>
                </a:lnTo>
                <a:lnTo>
                  <a:pt x="340" y="202"/>
                </a:lnTo>
                <a:lnTo>
                  <a:pt x="341" y="202"/>
                </a:lnTo>
                <a:lnTo>
                  <a:pt x="347" y="196"/>
                </a:lnTo>
                <a:lnTo>
                  <a:pt x="353" y="193"/>
                </a:lnTo>
                <a:lnTo>
                  <a:pt x="359" y="194"/>
                </a:lnTo>
                <a:lnTo>
                  <a:pt x="360" y="191"/>
                </a:lnTo>
                <a:lnTo>
                  <a:pt x="359" y="185"/>
                </a:lnTo>
                <a:lnTo>
                  <a:pt x="361" y="182"/>
                </a:lnTo>
                <a:lnTo>
                  <a:pt x="364" y="181"/>
                </a:lnTo>
                <a:lnTo>
                  <a:pt x="365" y="174"/>
                </a:lnTo>
                <a:lnTo>
                  <a:pt x="371" y="172"/>
                </a:lnTo>
                <a:lnTo>
                  <a:pt x="368" y="165"/>
                </a:lnTo>
                <a:lnTo>
                  <a:pt x="373" y="159"/>
                </a:lnTo>
                <a:lnTo>
                  <a:pt x="379" y="160"/>
                </a:lnTo>
                <a:lnTo>
                  <a:pt x="380" y="160"/>
                </a:lnTo>
                <a:lnTo>
                  <a:pt x="387" y="160"/>
                </a:lnTo>
                <a:lnTo>
                  <a:pt x="392" y="164"/>
                </a:lnTo>
                <a:lnTo>
                  <a:pt x="398" y="167"/>
                </a:lnTo>
                <a:lnTo>
                  <a:pt x="404" y="167"/>
                </a:lnTo>
                <a:lnTo>
                  <a:pt x="410" y="169"/>
                </a:lnTo>
                <a:lnTo>
                  <a:pt x="416" y="169"/>
                </a:lnTo>
                <a:lnTo>
                  <a:pt x="421" y="176"/>
                </a:lnTo>
                <a:lnTo>
                  <a:pt x="424" y="183"/>
                </a:lnTo>
                <a:lnTo>
                  <a:pt x="427" y="189"/>
                </a:lnTo>
                <a:lnTo>
                  <a:pt x="431" y="192"/>
                </a:lnTo>
                <a:lnTo>
                  <a:pt x="434" y="199"/>
                </a:lnTo>
                <a:lnTo>
                  <a:pt x="437" y="206"/>
                </a:lnTo>
                <a:lnTo>
                  <a:pt x="444" y="210"/>
                </a:lnTo>
                <a:lnTo>
                  <a:pt x="448" y="216"/>
                </a:lnTo>
                <a:lnTo>
                  <a:pt x="454" y="223"/>
                </a:lnTo>
                <a:lnTo>
                  <a:pt x="455" y="224"/>
                </a:lnTo>
                <a:lnTo>
                  <a:pt x="461" y="228"/>
                </a:lnTo>
                <a:lnTo>
                  <a:pt x="466" y="231"/>
                </a:lnTo>
                <a:lnTo>
                  <a:pt x="467" y="233"/>
                </a:lnTo>
                <a:lnTo>
                  <a:pt x="474" y="240"/>
                </a:lnTo>
                <a:lnTo>
                  <a:pt x="476" y="248"/>
                </a:lnTo>
                <a:lnTo>
                  <a:pt x="477" y="256"/>
                </a:lnTo>
                <a:lnTo>
                  <a:pt x="477" y="261"/>
                </a:lnTo>
                <a:lnTo>
                  <a:pt x="475" y="269"/>
                </a:lnTo>
                <a:lnTo>
                  <a:pt x="475" y="277"/>
                </a:lnTo>
                <a:lnTo>
                  <a:pt x="478" y="284"/>
                </a:lnTo>
                <a:lnTo>
                  <a:pt x="478" y="293"/>
                </a:lnTo>
                <a:lnTo>
                  <a:pt x="479" y="298"/>
                </a:lnTo>
                <a:lnTo>
                  <a:pt x="478" y="305"/>
                </a:lnTo>
                <a:lnTo>
                  <a:pt x="482" y="312"/>
                </a:lnTo>
                <a:lnTo>
                  <a:pt x="488" y="320"/>
                </a:lnTo>
                <a:lnTo>
                  <a:pt x="493" y="327"/>
                </a:lnTo>
                <a:lnTo>
                  <a:pt x="495" y="328"/>
                </a:lnTo>
                <a:lnTo>
                  <a:pt x="497" y="330"/>
                </a:lnTo>
                <a:lnTo>
                  <a:pt x="499" y="337"/>
                </a:lnTo>
                <a:lnTo>
                  <a:pt x="503" y="344"/>
                </a:lnTo>
                <a:lnTo>
                  <a:pt x="509" y="346"/>
                </a:lnTo>
                <a:lnTo>
                  <a:pt x="516" y="347"/>
                </a:lnTo>
                <a:lnTo>
                  <a:pt x="521" y="350"/>
                </a:lnTo>
                <a:lnTo>
                  <a:pt x="526" y="351"/>
                </a:lnTo>
                <a:lnTo>
                  <a:pt x="521" y="358"/>
                </a:lnTo>
                <a:lnTo>
                  <a:pt x="524" y="365"/>
                </a:lnTo>
                <a:lnTo>
                  <a:pt x="532" y="370"/>
                </a:lnTo>
                <a:lnTo>
                  <a:pt x="534" y="370"/>
                </a:lnTo>
                <a:lnTo>
                  <a:pt x="541" y="376"/>
                </a:lnTo>
                <a:lnTo>
                  <a:pt x="542" y="382"/>
                </a:lnTo>
                <a:lnTo>
                  <a:pt x="541" y="389"/>
                </a:lnTo>
                <a:lnTo>
                  <a:pt x="541" y="395"/>
                </a:lnTo>
                <a:lnTo>
                  <a:pt x="536" y="399"/>
                </a:lnTo>
                <a:lnTo>
                  <a:pt x="537" y="405"/>
                </a:lnTo>
                <a:lnTo>
                  <a:pt x="542" y="405"/>
                </a:lnTo>
                <a:lnTo>
                  <a:pt x="539" y="411"/>
                </a:lnTo>
                <a:lnTo>
                  <a:pt x="536" y="418"/>
                </a:lnTo>
                <a:lnTo>
                  <a:pt x="536" y="419"/>
                </a:lnTo>
                <a:lnTo>
                  <a:pt x="541" y="426"/>
                </a:lnTo>
                <a:lnTo>
                  <a:pt x="545" y="431"/>
                </a:lnTo>
                <a:lnTo>
                  <a:pt x="544" y="436"/>
                </a:lnTo>
                <a:lnTo>
                  <a:pt x="542" y="443"/>
                </a:lnTo>
                <a:lnTo>
                  <a:pt x="542" y="450"/>
                </a:lnTo>
                <a:lnTo>
                  <a:pt x="542" y="457"/>
                </a:lnTo>
                <a:lnTo>
                  <a:pt x="544" y="464"/>
                </a:lnTo>
                <a:lnTo>
                  <a:pt x="542" y="471"/>
                </a:lnTo>
                <a:lnTo>
                  <a:pt x="536" y="476"/>
                </a:lnTo>
                <a:lnTo>
                  <a:pt x="529" y="480"/>
                </a:lnTo>
                <a:lnTo>
                  <a:pt x="525" y="481"/>
                </a:lnTo>
                <a:lnTo>
                  <a:pt x="522" y="487"/>
                </a:lnTo>
                <a:lnTo>
                  <a:pt x="517" y="491"/>
                </a:lnTo>
                <a:lnTo>
                  <a:pt x="513" y="484"/>
                </a:lnTo>
                <a:lnTo>
                  <a:pt x="513" y="483"/>
                </a:lnTo>
                <a:lnTo>
                  <a:pt x="512" y="479"/>
                </a:lnTo>
                <a:lnTo>
                  <a:pt x="510" y="479"/>
                </a:lnTo>
                <a:lnTo>
                  <a:pt x="507" y="478"/>
                </a:lnTo>
                <a:lnTo>
                  <a:pt x="503" y="476"/>
                </a:lnTo>
                <a:lnTo>
                  <a:pt x="502" y="475"/>
                </a:lnTo>
                <a:lnTo>
                  <a:pt x="495" y="476"/>
                </a:lnTo>
                <a:lnTo>
                  <a:pt x="489" y="475"/>
                </a:lnTo>
                <a:lnTo>
                  <a:pt x="485" y="481"/>
                </a:lnTo>
                <a:lnTo>
                  <a:pt x="478" y="480"/>
                </a:lnTo>
                <a:lnTo>
                  <a:pt x="474" y="479"/>
                </a:lnTo>
                <a:lnTo>
                  <a:pt x="467" y="476"/>
                </a:lnTo>
                <a:lnTo>
                  <a:pt x="461" y="478"/>
                </a:lnTo>
                <a:lnTo>
                  <a:pt x="458" y="480"/>
                </a:lnTo>
                <a:lnTo>
                  <a:pt x="452" y="481"/>
                </a:lnTo>
                <a:lnTo>
                  <a:pt x="448" y="480"/>
                </a:lnTo>
                <a:lnTo>
                  <a:pt x="443" y="481"/>
                </a:lnTo>
                <a:lnTo>
                  <a:pt x="436" y="480"/>
                </a:lnTo>
                <a:lnTo>
                  <a:pt x="430" y="474"/>
                </a:lnTo>
                <a:lnTo>
                  <a:pt x="424" y="476"/>
                </a:lnTo>
                <a:lnTo>
                  <a:pt x="418" y="479"/>
                </a:lnTo>
                <a:lnTo>
                  <a:pt x="411" y="481"/>
                </a:lnTo>
                <a:lnTo>
                  <a:pt x="406" y="481"/>
                </a:lnTo>
                <a:lnTo>
                  <a:pt x="402" y="483"/>
                </a:lnTo>
                <a:lnTo>
                  <a:pt x="399" y="483"/>
                </a:lnTo>
                <a:lnTo>
                  <a:pt x="396" y="484"/>
                </a:lnTo>
                <a:lnTo>
                  <a:pt x="385" y="496"/>
                </a:lnTo>
                <a:lnTo>
                  <a:pt x="385" y="499"/>
                </a:lnTo>
                <a:lnTo>
                  <a:pt x="384" y="506"/>
                </a:lnTo>
                <a:lnTo>
                  <a:pt x="383" y="508"/>
                </a:lnTo>
                <a:lnTo>
                  <a:pt x="376" y="514"/>
                </a:lnTo>
                <a:lnTo>
                  <a:pt x="375" y="521"/>
                </a:lnTo>
                <a:lnTo>
                  <a:pt x="374" y="523"/>
                </a:lnTo>
                <a:lnTo>
                  <a:pt x="370" y="530"/>
                </a:lnTo>
                <a:lnTo>
                  <a:pt x="364" y="535"/>
                </a:lnTo>
                <a:lnTo>
                  <a:pt x="364" y="537"/>
                </a:lnTo>
                <a:lnTo>
                  <a:pt x="364" y="544"/>
                </a:lnTo>
                <a:lnTo>
                  <a:pt x="358" y="544"/>
                </a:lnTo>
                <a:lnTo>
                  <a:pt x="351" y="544"/>
                </a:lnTo>
                <a:lnTo>
                  <a:pt x="353" y="551"/>
                </a:lnTo>
                <a:lnTo>
                  <a:pt x="354" y="557"/>
                </a:lnTo>
                <a:lnTo>
                  <a:pt x="354" y="564"/>
                </a:lnTo>
                <a:lnTo>
                  <a:pt x="355" y="568"/>
                </a:lnTo>
                <a:lnTo>
                  <a:pt x="357" y="575"/>
                </a:lnTo>
                <a:lnTo>
                  <a:pt x="361" y="581"/>
                </a:lnTo>
                <a:lnTo>
                  <a:pt x="365" y="588"/>
                </a:lnTo>
                <a:lnTo>
                  <a:pt x="365" y="595"/>
                </a:lnTo>
                <a:lnTo>
                  <a:pt x="367" y="601"/>
                </a:lnTo>
                <a:lnTo>
                  <a:pt x="368" y="608"/>
                </a:lnTo>
                <a:lnTo>
                  <a:pt x="367" y="609"/>
                </a:lnTo>
                <a:lnTo>
                  <a:pt x="371" y="617"/>
                </a:lnTo>
                <a:lnTo>
                  <a:pt x="376" y="621"/>
                </a:lnTo>
                <a:lnTo>
                  <a:pt x="383" y="627"/>
                </a:lnTo>
                <a:lnTo>
                  <a:pt x="387" y="634"/>
                </a:lnTo>
                <a:lnTo>
                  <a:pt x="385" y="639"/>
                </a:lnTo>
                <a:lnTo>
                  <a:pt x="385" y="644"/>
                </a:lnTo>
                <a:lnTo>
                  <a:pt x="384" y="651"/>
                </a:lnTo>
                <a:lnTo>
                  <a:pt x="386" y="658"/>
                </a:lnTo>
                <a:lnTo>
                  <a:pt x="389" y="665"/>
                </a:lnTo>
                <a:lnTo>
                  <a:pt x="391" y="672"/>
                </a:lnTo>
                <a:lnTo>
                  <a:pt x="393" y="678"/>
                </a:lnTo>
                <a:lnTo>
                  <a:pt x="398" y="684"/>
                </a:lnTo>
                <a:lnTo>
                  <a:pt x="399" y="689"/>
                </a:lnTo>
                <a:lnTo>
                  <a:pt x="399" y="696"/>
                </a:lnTo>
                <a:lnTo>
                  <a:pt x="399" y="694"/>
                </a:lnTo>
                <a:lnTo>
                  <a:pt x="398" y="688"/>
                </a:lnTo>
                <a:lnTo>
                  <a:pt x="394" y="681"/>
                </a:lnTo>
                <a:lnTo>
                  <a:pt x="389" y="674"/>
                </a:lnTo>
                <a:lnTo>
                  <a:pt x="388" y="667"/>
                </a:lnTo>
                <a:lnTo>
                  <a:pt x="384" y="661"/>
                </a:lnTo>
                <a:lnTo>
                  <a:pt x="379" y="655"/>
                </a:lnTo>
                <a:lnTo>
                  <a:pt x="373" y="651"/>
                </a:lnTo>
                <a:lnTo>
                  <a:pt x="374" y="657"/>
                </a:lnTo>
                <a:lnTo>
                  <a:pt x="374" y="662"/>
                </a:lnTo>
                <a:lnTo>
                  <a:pt x="370" y="657"/>
                </a:lnTo>
                <a:lnTo>
                  <a:pt x="364" y="653"/>
                </a:lnTo>
                <a:lnTo>
                  <a:pt x="363" y="653"/>
                </a:lnTo>
                <a:lnTo>
                  <a:pt x="357" y="652"/>
                </a:lnTo>
                <a:lnTo>
                  <a:pt x="355" y="645"/>
                </a:lnTo>
                <a:lnTo>
                  <a:pt x="360" y="639"/>
                </a:lnTo>
                <a:lnTo>
                  <a:pt x="356" y="641"/>
                </a:lnTo>
                <a:lnTo>
                  <a:pt x="351" y="634"/>
                </a:lnTo>
                <a:lnTo>
                  <a:pt x="351" y="641"/>
                </a:lnTo>
                <a:lnTo>
                  <a:pt x="345" y="635"/>
                </a:lnTo>
                <a:lnTo>
                  <a:pt x="341" y="627"/>
                </a:lnTo>
                <a:lnTo>
                  <a:pt x="339" y="627"/>
                </a:lnTo>
                <a:lnTo>
                  <a:pt x="338" y="626"/>
                </a:lnTo>
                <a:lnTo>
                  <a:pt x="333" y="619"/>
                </a:lnTo>
                <a:lnTo>
                  <a:pt x="333" y="626"/>
                </a:lnTo>
                <a:lnTo>
                  <a:pt x="328" y="619"/>
                </a:lnTo>
                <a:lnTo>
                  <a:pt x="323" y="612"/>
                </a:lnTo>
                <a:lnTo>
                  <a:pt x="318" y="611"/>
                </a:lnTo>
                <a:lnTo>
                  <a:pt x="312" y="617"/>
                </a:lnTo>
                <a:lnTo>
                  <a:pt x="301" y="619"/>
                </a:lnTo>
                <a:lnTo>
                  <a:pt x="295" y="618"/>
                </a:lnTo>
                <a:lnTo>
                  <a:pt x="288" y="616"/>
                </a:lnTo>
                <a:lnTo>
                  <a:pt x="284" y="615"/>
                </a:lnTo>
                <a:lnTo>
                  <a:pt x="278" y="613"/>
                </a:lnTo>
                <a:lnTo>
                  <a:pt x="272" y="617"/>
                </a:lnTo>
                <a:lnTo>
                  <a:pt x="269" y="616"/>
                </a:lnTo>
                <a:lnTo>
                  <a:pt x="262" y="610"/>
                </a:lnTo>
                <a:lnTo>
                  <a:pt x="267" y="603"/>
                </a:lnTo>
                <a:lnTo>
                  <a:pt x="264" y="596"/>
                </a:lnTo>
                <a:lnTo>
                  <a:pt x="266" y="591"/>
                </a:lnTo>
                <a:lnTo>
                  <a:pt x="265" y="583"/>
                </a:lnTo>
                <a:lnTo>
                  <a:pt x="265" y="576"/>
                </a:lnTo>
                <a:lnTo>
                  <a:pt x="266" y="571"/>
                </a:lnTo>
                <a:lnTo>
                  <a:pt x="264" y="565"/>
                </a:lnTo>
                <a:lnTo>
                  <a:pt x="268" y="559"/>
                </a:lnTo>
                <a:lnTo>
                  <a:pt x="267" y="552"/>
                </a:lnTo>
                <a:lnTo>
                  <a:pt x="267" y="549"/>
                </a:lnTo>
                <a:lnTo>
                  <a:pt x="264" y="552"/>
                </a:lnTo>
                <a:lnTo>
                  <a:pt x="257" y="551"/>
                </a:lnTo>
                <a:lnTo>
                  <a:pt x="251" y="548"/>
                </a:lnTo>
                <a:lnTo>
                  <a:pt x="245" y="548"/>
                </a:lnTo>
                <a:lnTo>
                  <a:pt x="241" y="540"/>
                </a:lnTo>
                <a:lnTo>
                  <a:pt x="240" y="548"/>
                </a:lnTo>
                <a:lnTo>
                  <a:pt x="235" y="549"/>
                </a:lnTo>
                <a:lnTo>
                  <a:pt x="230" y="549"/>
                </a:lnTo>
                <a:lnTo>
                  <a:pt x="227" y="549"/>
                </a:lnTo>
                <a:lnTo>
                  <a:pt x="222" y="548"/>
                </a:lnTo>
                <a:lnTo>
                  <a:pt x="217" y="552"/>
                </a:lnTo>
                <a:lnTo>
                  <a:pt x="211" y="554"/>
                </a:lnTo>
                <a:lnTo>
                  <a:pt x="207" y="559"/>
                </a:lnTo>
                <a:lnTo>
                  <a:pt x="206" y="562"/>
                </a:lnTo>
                <a:lnTo>
                  <a:pt x="204" y="565"/>
                </a:lnTo>
                <a:lnTo>
                  <a:pt x="207" y="571"/>
                </a:lnTo>
                <a:lnTo>
                  <a:pt x="211" y="576"/>
                </a:lnTo>
                <a:lnTo>
                  <a:pt x="213" y="583"/>
                </a:lnTo>
                <a:lnTo>
                  <a:pt x="212" y="589"/>
                </a:lnTo>
                <a:lnTo>
                  <a:pt x="211" y="596"/>
                </a:lnTo>
                <a:lnTo>
                  <a:pt x="210" y="602"/>
                </a:lnTo>
                <a:lnTo>
                  <a:pt x="210" y="603"/>
                </a:lnTo>
                <a:lnTo>
                  <a:pt x="208" y="610"/>
                </a:lnTo>
                <a:lnTo>
                  <a:pt x="208" y="617"/>
                </a:lnTo>
                <a:lnTo>
                  <a:pt x="209" y="623"/>
                </a:lnTo>
                <a:lnTo>
                  <a:pt x="210" y="629"/>
                </a:lnTo>
                <a:lnTo>
                  <a:pt x="212" y="636"/>
                </a:lnTo>
                <a:lnTo>
                  <a:pt x="212" y="641"/>
                </a:lnTo>
                <a:lnTo>
                  <a:pt x="213" y="648"/>
                </a:lnTo>
                <a:lnTo>
                  <a:pt x="214" y="653"/>
                </a:lnTo>
                <a:lnTo>
                  <a:pt x="212" y="658"/>
                </a:lnTo>
                <a:lnTo>
                  <a:pt x="208" y="665"/>
                </a:lnTo>
                <a:lnTo>
                  <a:pt x="205" y="672"/>
                </a:lnTo>
                <a:lnTo>
                  <a:pt x="205" y="678"/>
                </a:lnTo>
                <a:lnTo>
                  <a:pt x="204" y="685"/>
                </a:lnTo>
                <a:lnTo>
                  <a:pt x="199" y="692"/>
                </a:lnTo>
                <a:lnTo>
                  <a:pt x="197" y="699"/>
                </a:lnTo>
                <a:lnTo>
                  <a:pt x="194" y="705"/>
                </a:lnTo>
                <a:lnTo>
                  <a:pt x="193" y="713"/>
                </a:lnTo>
                <a:lnTo>
                  <a:pt x="192" y="718"/>
                </a:lnTo>
                <a:lnTo>
                  <a:pt x="191" y="725"/>
                </a:lnTo>
                <a:lnTo>
                  <a:pt x="188" y="732"/>
                </a:lnTo>
                <a:lnTo>
                  <a:pt x="187" y="739"/>
                </a:lnTo>
                <a:lnTo>
                  <a:pt x="189" y="747"/>
                </a:lnTo>
                <a:lnTo>
                  <a:pt x="188" y="749"/>
                </a:lnTo>
                <a:lnTo>
                  <a:pt x="185" y="757"/>
                </a:lnTo>
                <a:lnTo>
                  <a:pt x="185" y="764"/>
                </a:lnTo>
                <a:lnTo>
                  <a:pt x="182" y="770"/>
                </a:lnTo>
                <a:lnTo>
                  <a:pt x="178" y="777"/>
                </a:lnTo>
                <a:lnTo>
                  <a:pt x="175" y="784"/>
                </a:lnTo>
                <a:lnTo>
                  <a:pt x="176" y="790"/>
                </a:lnTo>
                <a:lnTo>
                  <a:pt x="176" y="797"/>
                </a:lnTo>
                <a:lnTo>
                  <a:pt x="169" y="798"/>
                </a:lnTo>
                <a:lnTo>
                  <a:pt x="174" y="805"/>
                </a:lnTo>
                <a:lnTo>
                  <a:pt x="172" y="812"/>
                </a:lnTo>
                <a:lnTo>
                  <a:pt x="171" y="819"/>
                </a:lnTo>
                <a:lnTo>
                  <a:pt x="171" y="826"/>
                </a:lnTo>
                <a:lnTo>
                  <a:pt x="172" y="828"/>
                </a:lnTo>
                <a:lnTo>
                  <a:pt x="172" y="835"/>
                </a:lnTo>
                <a:lnTo>
                  <a:pt x="172" y="842"/>
                </a:lnTo>
                <a:lnTo>
                  <a:pt x="172" y="846"/>
                </a:lnTo>
                <a:lnTo>
                  <a:pt x="175" y="853"/>
                </a:lnTo>
                <a:lnTo>
                  <a:pt x="178" y="860"/>
                </a:lnTo>
                <a:lnTo>
                  <a:pt x="181" y="867"/>
                </a:lnTo>
                <a:lnTo>
                  <a:pt x="183" y="874"/>
                </a:lnTo>
                <a:lnTo>
                  <a:pt x="180" y="881"/>
                </a:lnTo>
                <a:lnTo>
                  <a:pt x="183" y="887"/>
                </a:lnTo>
                <a:lnTo>
                  <a:pt x="189" y="890"/>
                </a:lnTo>
                <a:lnTo>
                  <a:pt x="195" y="889"/>
                </a:lnTo>
                <a:lnTo>
                  <a:pt x="201" y="883"/>
                </a:lnTo>
                <a:lnTo>
                  <a:pt x="208" y="881"/>
                </a:lnTo>
                <a:lnTo>
                  <a:pt x="214" y="879"/>
                </a:lnTo>
                <a:lnTo>
                  <a:pt x="220" y="885"/>
                </a:lnTo>
                <a:lnTo>
                  <a:pt x="221" y="892"/>
                </a:lnTo>
                <a:lnTo>
                  <a:pt x="224" y="899"/>
                </a:lnTo>
                <a:lnTo>
                  <a:pt x="224" y="905"/>
                </a:lnTo>
                <a:lnTo>
                  <a:pt x="225" y="912"/>
                </a:lnTo>
                <a:lnTo>
                  <a:pt x="226" y="919"/>
                </a:lnTo>
                <a:lnTo>
                  <a:pt x="227" y="925"/>
                </a:lnTo>
                <a:lnTo>
                  <a:pt x="227" y="932"/>
                </a:lnTo>
                <a:lnTo>
                  <a:pt x="231" y="939"/>
                </a:lnTo>
                <a:lnTo>
                  <a:pt x="234" y="941"/>
                </a:lnTo>
                <a:lnTo>
                  <a:pt x="237" y="947"/>
                </a:lnTo>
                <a:lnTo>
                  <a:pt x="243" y="952"/>
                </a:lnTo>
                <a:lnTo>
                  <a:pt x="246" y="948"/>
                </a:lnTo>
                <a:lnTo>
                  <a:pt x="248" y="955"/>
                </a:lnTo>
                <a:lnTo>
                  <a:pt x="250" y="962"/>
                </a:lnTo>
                <a:lnTo>
                  <a:pt x="251" y="968"/>
                </a:lnTo>
                <a:lnTo>
                  <a:pt x="251" y="974"/>
                </a:lnTo>
                <a:lnTo>
                  <a:pt x="253" y="981"/>
                </a:lnTo>
                <a:lnTo>
                  <a:pt x="255" y="989"/>
                </a:lnTo>
                <a:lnTo>
                  <a:pt x="255" y="990"/>
                </a:lnTo>
                <a:lnTo>
                  <a:pt x="257" y="998"/>
                </a:lnTo>
                <a:lnTo>
                  <a:pt x="258" y="1004"/>
                </a:lnTo>
                <a:lnTo>
                  <a:pt x="259" y="1011"/>
                </a:lnTo>
                <a:lnTo>
                  <a:pt x="261" y="1018"/>
                </a:lnTo>
                <a:lnTo>
                  <a:pt x="262" y="1024"/>
                </a:lnTo>
                <a:lnTo>
                  <a:pt x="266" y="1031"/>
                </a:lnTo>
                <a:lnTo>
                  <a:pt x="268" y="1038"/>
                </a:lnTo>
                <a:lnTo>
                  <a:pt x="269" y="1045"/>
                </a:lnTo>
                <a:lnTo>
                  <a:pt x="262" y="1041"/>
                </a:lnTo>
                <a:lnTo>
                  <a:pt x="262" y="1034"/>
                </a:lnTo>
                <a:lnTo>
                  <a:pt x="261" y="1028"/>
                </a:lnTo>
                <a:lnTo>
                  <a:pt x="260" y="1021"/>
                </a:lnTo>
                <a:lnTo>
                  <a:pt x="254" y="1015"/>
                </a:lnTo>
                <a:lnTo>
                  <a:pt x="254" y="1008"/>
                </a:lnTo>
                <a:lnTo>
                  <a:pt x="253" y="1002"/>
                </a:lnTo>
                <a:lnTo>
                  <a:pt x="247" y="1002"/>
                </a:lnTo>
                <a:lnTo>
                  <a:pt x="244" y="1007"/>
                </a:lnTo>
                <a:lnTo>
                  <a:pt x="244" y="1013"/>
                </a:lnTo>
                <a:lnTo>
                  <a:pt x="247" y="1020"/>
                </a:lnTo>
                <a:lnTo>
                  <a:pt x="250" y="1028"/>
                </a:lnTo>
                <a:lnTo>
                  <a:pt x="254" y="1034"/>
                </a:lnTo>
                <a:lnTo>
                  <a:pt x="259" y="1038"/>
                </a:lnTo>
                <a:lnTo>
                  <a:pt x="262" y="1044"/>
                </a:lnTo>
                <a:lnTo>
                  <a:pt x="266" y="1051"/>
                </a:lnTo>
                <a:lnTo>
                  <a:pt x="272" y="1051"/>
                </a:lnTo>
                <a:lnTo>
                  <a:pt x="278" y="1052"/>
                </a:lnTo>
                <a:lnTo>
                  <a:pt x="282" y="1059"/>
                </a:lnTo>
                <a:lnTo>
                  <a:pt x="286" y="1065"/>
                </a:lnTo>
                <a:lnTo>
                  <a:pt x="293" y="1067"/>
                </a:lnTo>
                <a:lnTo>
                  <a:pt x="299" y="1072"/>
                </a:lnTo>
                <a:lnTo>
                  <a:pt x="305" y="1073"/>
                </a:lnTo>
                <a:lnTo>
                  <a:pt x="312" y="1073"/>
                </a:lnTo>
                <a:lnTo>
                  <a:pt x="318" y="1071"/>
                </a:lnTo>
                <a:lnTo>
                  <a:pt x="323" y="1068"/>
                </a:lnTo>
                <a:lnTo>
                  <a:pt x="329" y="1071"/>
                </a:lnTo>
                <a:lnTo>
                  <a:pt x="335" y="1073"/>
                </a:lnTo>
                <a:lnTo>
                  <a:pt x="339" y="1080"/>
                </a:lnTo>
                <a:lnTo>
                  <a:pt x="340" y="1083"/>
                </a:lnTo>
                <a:lnTo>
                  <a:pt x="343" y="1089"/>
                </a:lnTo>
                <a:lnTo>
                  <a:pt x="347" y="1096"/>
                </a:lnTo>
                <a:lnTo>
                  <a:pt x="348" y="1099"/>
                </a:lnTo>
                <a:lnTo>
                  <a:pt x="354" y="1107"/>
                </a:lnTo>
                <a:lnTo>
                  <a:pt x="360" y="1111"/>
                </a:lnTo>
                <a:lnTo>
                  <a:pt x="366" y="1118"/>
                </a:lnTo>
                <a:lnTo>
                  <a:pt x="372" y="1123"/>
                </a:lnTo>
                <a:lnTo>
                  <a:pt x="372" y="1124"/>
                </a:lnTo>
                <a:lnTo>
                  <a:pt x="371" y="1127"/>
                </a:lnTo>
                <a:lnTo>
                  <a:pt x="372" y="1133"/>
                </a:lnTo>
                <a:lnTo>
                  <a:pt x="366" y="1140"/>
                </a:lnTo>
                <a:lnTo>
                  <a:pt x="365" y="1141"/>
                </a:lnTo>
                <a:lnTo>
                  <a:pt x="363" y="1148"/>
                </a:lnTo>
                <a:lnTo>
                  <a:pt x="361" y="1155"/>
                </a:lnTo>
                <a:lnTo>
                  <a:pt x="355" y="1161"/>
                </a:lnTo>
                <a:lnTo>
                  <a:pt x="348" y="1160"/>
                </a:lnTo>
                <a:lnTo>
                  <a:pt x="345" y="1156"/>
                </a:lnTo>
                <a:lnTo>
                  <a:pt x="341" y="1149"/>
                </a:lnTo>
                <a:lnTo>
                  <a:pt x="336" y="1151"/>
                </a:lnTo>
                <a:lnTo>
                  <a:pt x="333" y="1152"/>
                </a:lnTo>
                <a:lnTo>
                  <a:pt x="328" y="1156"/>
                </a:lnTo>
                <a:lnTo>
                  <a:pt x="320" y="1161"/>
                </a:lnTo>
                <a:lnTo>
                  <a:pt x="317" y="1168"/>
                </a:lnTo>
                <a:lnTo>
                  <a:pt x="312" y="1167"/>
                </a:lnTo>
                <a:lnTo>
                  <a:pt x="305" y="1161"/>
                </a:lnTo>
                <a:lnTo>
                  <a:pt x="304" y="1159"/>
                </a:lnTo>
                <a:lnTo>
                  <a:pt x="304" y="1156"/>
                </a:lnTo>
                <a:lnTo>
                  <a:pt x="306" y="1150"/>
                </a:lnTo>
                <a:lnTo>
                  <a:pt x="311" y="1142"/>
                </a:lnTo>
                <a:lnTo>
                  <a:pt x="310" y="1136"/>
                </a:lnTo>
                <a:lnTo>
                  <a:pt x="308" y="1129"/>
                </a:lnTo>
                <a:lnTo>
                  <a:pt x="306" y="1121"/>
                </a:lnTo>
                <a:lnTo>
                  <a:pt x="299" y="1123"/>
                </a:lnTo>
                <a:lnTo>
                  <a:pt x="293" y="1118"/>
                </a:lnTo>
                <a:lnTo>
                  <a:pt x="294" y="1118"/>
                </a:lnTo>
                <a:lnTo>
                  <a:pt x="293" y="1113"/>
                </a:lnTo>
                <a:lnTo>
                  <a:pt x="290" y="1107"/>
                </a:lnTo>
                <a:lnTo>
                  <a:pt x="284" y="1103"/>
                </a:lnTo>
                <a:lnTo>
                  <a:pt x="283" y="1104"/>
                </a:lnTo>
                <a:lnTo>
                  <a:pt x="277" y="1105"/>
                </a:lnTo>
                <a:lnTo>
                  <a:pt x="271" y="1101"/>
                </a:lnTo>
                <a:lnTo>
                  <a:pt x="266" y="1100"/>
                </a:lnTo>
                <a:lnTo>
                  <a:pt x="262" y="1099"/>
                </a:lnTo>
                <a:lnTo>
                  <a:pt x="261" y="1096"/>
                </a:lnTo>
                <a:lnTo>
                  <a:pt x="258" y="1089"/>
                </a:lnTo>
                <a:lnTo>
                  <a:pt x="257" y="1086"/>
                </a:lnTo>
                <a:lnTo>
                  <a:pt x="251" y="1085"/>
                </a:lnTo>
                <a:lnTo>
                  <a:pt x="250" y="1087"/>
                </a:lnTo>
                <a:lnTo>
                  <a:pt x="250" y="1094"/>
                </a:lnTo>
                <a:lnTo>
                  <a:pt x="250" y="1101"/>
                </a:lnTo>
                <a:lnTo>
                  <a:pt x="247" y="1108"/>
                </a:lnTo>
                <a:lnTo>
                  <a:pt x="245" y="1101"/>
                </a:lnTo>
                <a:lnTo>
                  <a:pt x="239" y="1097"/>
                </a:lnTo>
                <a:lnTo>
                  <a:pt x="239" y="1096"/>
                </a:lnTo>
                <a:lnTo>
                  <a:pt x="236" y="1089"/>
                </a:lnTo>
                <a:lnTo>
                  <a:pt x="230" y="1083"/>
                </a:lnTo>
                <a:lnTo>
                  <a:pt x="224" y="1076"/>
                </a:lnTo>
                <a:lnTo>
                  <a:pt x="218" y="1072"/>
                </a:lnTo>
                <a:lnTo>
                  <a:pt x="219" y="1065"/>
                </a:lnTo>
                <a:lnTo>
                  <a:pt x="217" y="1059"/>
                </a:lnTo>
                <a:lnTo>
                  <a:pt x="220" y="1052"/>
                </a:lnTo>
                <a:lnTo>
                  <a:pt x="216" y="1054"/>
                </a:lnTo>
                <a:lnTo>
                  <a:pt x="211" y="1051"/>
                </a:lnTo>
                <a:lnTo>
                  <a:pt x="208" y="1045"/>
                </a:lnTo>
                <a:lnTo>
                  <a:pt x="210" y="1038"/>
                </a:lnTo>
                <a:lnTo>
                  <a:pt x="205" y="1032"/>
                </a:lnTo>
                <a:lnTo>
                  <a:pt x="204" y="1039"/>
                </a:lnTo>
                <a:lnTo>
                  <a:pt x="198" y="1038"/>
                </a:lnTo>
                <a:lnTo>
                  <a:pt x="194" y="1032"/>
                </a:lnTo>
                <a:lnTo>
                  <a:pt x="193" y="1026"/>
                </a:lnTo>
                <a:lnTo>
                  <a:pt x="191" y="1018"/>
                </a:lnTo>
                <a:lnTo>
                  <a:pt x="188" y="1012"/>
                </a:lnTo>
                <a:lnTo>
                  <a:pt x="188" y="1011"/>
                </a:lnTo>
                <a:lnTo>
                  <a:pt x="182" y="1005"/>
                </a:lnTo>
                <a:lnTo>
                  <a:pt x="176" y="1007"/>
                </a:lnTo>
                <a:lnTo>
                  <a:pt x="172" y="1000"/>
                </a:lnTo>
                <a:lnTo>
                  <a:pt x="175" y="994"/>
                </a:lnTo>
                <a:lnTo>
                  <a:pt x="168" y="988"/>
                </a:lnTo>
                <a:lnTo>
                  <a:pt x="165" y="981"/>
                </a:lnTo>
                <a:lnTo>
                  <a:pt x="165" y="980"/>
                </a:lnTo>
                <a:lnTo>
                  <a:pt x="159" y="981"/>
                </a:lnTo>
                <a:lnTo>
                  <a:pt x="154" y="974"/>
                </a:lnTo>
                <a:lnTo>
                  <a:pt x="154" y="967"/>
                </a:lnTo>
                <a:lnTo>
                  <a:pt x="150" y="960"/>
                </a:lnTo>
                <a:lnTo>
                  <a:pt x="148" y="955"/>
                </a:lnTo>
                <a:lnTo>
                  <a:pt x="141" y="955"/>
                </a:lnTo>
                <a:lnTo>
                  <a:pt x="135" y="958"/>
                </a:lnTo>
                <a:lnTo>
                  <a:pt x="136" y="965"/>
                </a:lnTo>
                <a:lnTo>
                  <a:pt x="134" y="972"/>
                </a:lnTo>
                <a:lnTo>
                  <a:pt x="128" y="968"/>
                </a:lnTo>
                <a:lnTo>
                  <a:pt x="124" y="962"/>
                </a:lnTo>
                <a:lnTo>
                  <a:pt x="122" y="955"/>
                </a:lnTo>
                <a:lnTo>
                  <a:pt x="119" y="948"/>
                </a:lnTo>
                <a:lnTo>
                  <a:pt x="118" y="941"/>
                </a:lnTo>
                <a:lnTo>
                  <a:pt x="119" y="934"/>
                </a:lnTo>
                <a:lnTo>
                  <a:pt x="119" y="928"/>
                </a:lnTo>
                <a:lnTo>
                  <a:pt x="121" y="920"/>
                </a:lnTo>
                <a:lnTo>
                  <a:pt x="121" y="914"/>
                </a:lnTo>
                <a:lnTo>
                  <a:pt x="124" y="908"/>
                </a:lnTo>
                <a:lnTo>
                  <a:pt x="124" y="901"/>
                </a:lnTo>
                <a:lnTo>
                  <a:pt x="125" y="894"/>
                </a:lnTo>
                <a:lnTo>
                  <a:pt x="125" y="887"/>
                </a:lnTo>
                <a:lnTo>
                  <a:pt x="126" y="881"/>
                </a:lnTo>
                <a:lnTo>
                  <a:pt x="126" y="877"/>
                </a:lnTo>
                <a:lnTo>
                  <a:pt x="128" y="870"/>
                </a:lnTo>
                <a:lnTo>
                  <a:pt x="129" y="863"/>
                </a:lnTo>
                <a:lnTo>
                  <a:pt x="130" y="857"/>
                </a:lnTo>
                <a:lnTo>
                  <a:pt x="133" y="850"/>
                </a:lnTo>
                <a:lnTo>
                  <a:pt x="132" y="843"/>
                </a:lnTo>
                <a:lnTo>
                  <a:pt x="132" y="837"/>
                </a:lnTo>
                <a:lnTo>
                  <a:pt x="138" y="829"/>
                </a:lnTo>
                <a:lnTo>
                  <a:pt x="137" y="826"/>
                </a:lnTo>
                <a:lnTo>
                  <a:pt x="140" y="818"/>
                </a:lnTo>
                <a:lnTo>
                  <a:pt x="141" y="812"/>
                </a:lnTo>
                <a:lnTo>
                  <a:pt x="144" y="805"/>
                </a:lnTo>
                <a:lnTo>
                  <a:pt x="145" y="798"/>
                </a:lnTo>
                <a:lnTo>
                  <a:pt x="146" y="791"/>
                </a:lnTo>
                <a:lnTo>
                  <a:pt x="149" y="785"/>
                </a:lnTo>
                <a:lnTo>
                  <a:pt x="146" y="778"/>
                </a:lnTo>
                <a:lnTo>
                  <a:pt x="146" y="771"/>
                </a:lnTo>
                <a:lnTo>
                  <a:pt x="150" y="764"/>
                </a:lnTo>
                <a:lnTo>
                  <a:pt x="152" y="764"/>
                </a:lnTo>
                <a:lnTo>
                  <a:pt x="157" y="760"/>
                </a:lnTo>
                <a:lnTo>
                  <a:pt x="157" y="753"/>
                </a:lnTo>
                <a:lnTo>
                  <a:pt x="163" y="747"/>
                </a:lnTo>
                <a:lnTo>
                  <a:pt x="165" y="744"/>
                </a:lnTo>
                <a:lnTo>
                  <a:pt x="171" y="738"/>
                </a:lnTo>
                <a:lnTo>
                  <a:pt x="172" y="730"/>
                </a:lnTo>
                <a:lnTo>
                  <a:pt x="176" y="723"/>
                </a:lnTo>
                <a:lnTo>
                  <a:pt x="176" y="722"/>
                </a:lnTo>
                <a:lnTo>
                  <a:pt x="180" y="716"/>
                </a:lnTo>
                <a:lnTo>
                  <a:pt x="183" y="709"/>
                </a:lnTo>
                <a:lnTo>
                  <a:pt x="183" y="701"/>
                </a:lnTo>
                <a:lnTo>
                  <a:pt x="189" y="696"/>
                </a:lnTo>
                <a:lnTo>
                  <a:pt x="192" y="689"/>
                </a:lnTo>
                <a:lnTo>
                  <a:pt x="193" y="683"/>
                </a:lnTo>
                <a:lnTo>
                  <a:pt x="188" y="675"/>
                </a:lnTo>
                <a:lnTo>
                  <a:pt x="189" y="669"/>
                </a:lnTo>
                <a:lnTo>
                  <a:pt x="185" y="662"/>
                </a:lnTo>
                <a:lnTo>
                  <a:pt x="185" y="656"/>
                </a:lnTo>
                <a:lnTo>
                  <a:pt x="180" y="649"/>
                </a:lnTo>
                <a:lnTo>
                  <a:pt x="178" y="641"/>
                </a:lnTo>
                <a:lnTo>
                  <a:pt x="177" y="635"/>
                </a:lnTo>
                <a:lnTo>
                  <a:pt x="176" y="628"/>
                </a:lnTo>
                <a:lnTo>
                  <a:pt x="176" y="621"/>
                </a:lnTo>
                <a:lnTo>
                  <a:pt x="169" y="617"/>
                </a:lnTo>
                <a:lnTo>
                  <a:pt x="163" y="610"/>
                </a:lnTo>
                <a:lnTo>
                  <a:pt x="161" y="604"/>
                </a:lnTo>
                <a:lnTo>
                  <a:pt x="158" y="597"/>
                </a:lnTo>
                <a:lnTo>
                  <a:pt x="157" y="591"/>
                </a:lnTo>
                <a:lnTo>
                  <a:pt x="152" y="584"/>
                </a:lnTo>
                <a:lnTo>
                  <a:pt x="153" y="577"/>
                </a:lnTo>
                <a:lnTo>
                  <a:pt x="157" y="572"/>
                </a:lnTo>
                <a:lnTo>
                  <a:pt x="156" y="565"/>
                </a:lnTo>
                <a:lnTo>
                  <a:pt x="156" y="563"/>
                </a:lnTo>
                <a:lnTo>
                  <a:pt x="156" y="556"/>
                </a:lnTo>
                <a:lnTo>
                  <a:pt x="155" y="549"/>
                </a:lnTo>
                <a:lnTo>
                  <a:pt x="152" y="544"/>
                </a:lnTo>
                <a:lnTo>
                  <a:pt x="152" y="536"/>
                </a:lnTo>
                <a:lnTo>
                  <a:pt x="152" y="531"/>
                </a:lnTo>
                <a:lnTo>
                  <a:pt x="148" y="523"/>
                </a:lnTo>
                <a:lnTo>
                  <a:pt x="145" y="518"/>
                </a:lnTo>
                <a:lnTo>
                  <a:pt x="140" y="511"/>
                </a:lnTo>
                <a:lnTo>
                  <a:pt x="136" y="504"/>
                </a:lnTo>
                <a:lnTo>
                  <a:pt x="130" y="498"/>
                </a:lnTo>
                <a:lnTo>
                  <a:pt x="125" y="494"/>
                </a:lnTo>
                <a:lnTo>
                  <a:pt x="120" y="488"/>
                </a:lnTo>
                <a:lnTo>
                  <a:pt x="114" y="484"/>
                </a:lnTo>
                <a:lnTo>
                  <a:pt x="108" y="478"/>
                </a:lnTo>
                <a:lnTo>
                  <a:pt x="105" y="471"/>
                </a:lnTo>
                <a:lnTo>
                  <a:pt x="101" y="464"/>
                </a:lnTo>
                <a:lnTo>
                  <a:pt x="96" y="458"/>
                </a:lnTo>
                <a:lnTo>
                  <a:pt x="91" y="451"/>
                </a:lnTo>
                <a:lnTo>
                  <a:pt x="87" y="444"/>
                </a:lnTo>
                <a:lnTo>
                  <a:pt x="86" y="438"/>
                </a:lnTo>
                <a:lnTo>
                  <a:pt x="82" y="431"/>
                </a:lnTo>
                <a:lnTo>
                  <a:pt x="80" y="424"/>
                </a:lnTo>
                <a:lnTo>
                  <a:pt x="81" y="417"/>
                </a:lnTo>
                <a:lnTo>
                  <a:pt x="80" y="411"/>
                </a:lnTo>
                <a:lnTo>
                  <a:pt x="87" y="407"/>
                </a:lnTo>
                <a:lnTo>
                  <a:pt x="93" y="410"/>
                </a:lnTo>
                <a:lnTo>
                  <a:pt x="93" y="409"/>
                </a:lnTo>
                <a:lnTo>
                  <a:pt x="93" y="402"/>
                </a:lnTo>
                <a:lnTo>
                  <a:pt x="99" y="401"/>
                </a:lnTo>
                <a:lnTo>
                  <a:pt x="102" y="393"/>
                </a:lnTo>
                <a:lnTo>
                  <a:pt x="101" y="387"/>
                </a:lnTo>
                <a:lnTo>
                  <a:pt x="100" y="379"/>
                </a:lnTo>
                <a:lnTo>
                  <a:pt x="100" y="377"/>
                </a:lnTo>
                <a:lnTo>
                  <a:pt x="99" y="371"/>
                </a:lnTo>
                <a:lnTo>
                  <a:pt x="100" y="365"/>
                </a:lnTo>
                <a:lnTo>
                  <a:pt x="99" y="358"/>
                </a:lnTo>
                <a:lnTo>
                  <a:pt x="99" y="351"/>
                </a:lnTo>
                <a:lnTo>
                  <a:pt x="97" y="346"/>
                </a:lnTo>
                <a:lnTo>
                  <a:pt x="103" y="342"/>
                </a:lnTo>
                <a:lnTo>
                  <a:pt x="109" y="342"/>
                </a:lnTo>
                <a:lnTo>
                  <a:pt x="114" y="335"/>
                </a:lnTo>
                <a:lnTo>
                  <a:pt x="117" y="328"/>
                </a:lnTo>
                <a:lnTo>
                  <a:pt x="117" y="321"/>
                </a:lnTo>
                <a:lnTo>
                  <a:pt x="111" y="314"/>
                </a:lnTo>
                <a:lnTo>
                  <a:pt x="109" y="321"/>
                </a:lnTo>
                <a:lnTo>
                  <a:pt x="104" y="328"/>
                </a:lnTo>
                <a:lnTo>
                  <a:pt x="100" y="321"/>
                </a:lnTo>
                <a:lnTo>
                  <a:pt x="98" y="314"/>
                </a:lnTo>
                <a:lnTo>
                  <a:pt x="94" y="307"/>
                </a:lnTo>
                <a:lnTo>
                  <a:pt x="90" y="301"/>
                </a:lnTo>
                <a:lnTo>
                  <a:pt x="88" y="295"/>
                </a:lnTo>
                <a:lnTo>
                  <a:pt x="87" y="289"/>
                </a:lnTo>
                <a:lnTo>
                  <a:pt x="87" y="282"/>
                </a:lnTo>
                <a:lnTo>
                  <a:pt x="85" y="276"/>
                </a:lnTo>
                <a:lnTo>
                  <a:pt x="79" y="269"/>
                </a:lnTo>
                <a:lnTo>
                  <a:pt x="74" y="268"/>
                </a:lnTo>
                <a:lnTo>
                  <a:pt x="73" y="266"/>
                </a:lnTo>
                <a:lnTo>
                  <a:pt x="69" y="260"/>
                </a:lnTo>
                <a:lnTo>
                  <a:pt x="63" y="253"/>
                </a:lnTo>
                <a:lnTo>
                  <a:pt x="58" y="246"/>
                </a:lnTo>
                <a:lnTo>
                  <a:pt x="52" y="239"/>
                </a:lnTo>
                <a:lnTo>
                  <a:pt x="49" y="232"/>
                </a:lnTo>
                <a:lnTo>
                  <a:pt x="38" y="222"/>
                </a:lnTo>
                <a:lnTo>
                  <a:pt x="33" y="215"/>
                </a:lnTo>
                <a:lnTo>
                  <a:pt x="30" y="208"/>
                </a:lnTo>
                <a:lnTo>
                  <a:pt x="27" y="207"/>
                </a:lnTo>
                <a:lnTo>
                  <a:pt x="27" y="204"/>
                </a:lnTo>
                <a:lnTo>
                  <a:pt x="29" y="197"/>
                </a:lnTo>
                <a:lnTo>
                  <a:pt x="27" y="190"/>
                </a:lnTo>
                <a:lnTo>
                  <a:pt x="23" y="184"/>
                </a:lnTo>
                <a:lnTo>
                  <a:pt x="19" y="177"/>
                </a:lnTo>
                <a:lnTo>
                  <a:pt x="19" y="170"/>
                </a:lnTo>
                <a:lnTo>
                  <a:pt x="14" y="172"/>
                </a:lnTo>
                <a:lnTo>
                  <a:pt x="7" y="167"/>
                </a:lnTo>
                <a:lnTo>
                  <a:pt x="5" y="160"/>
                </a:lnTo>
                <a:lnTo>
                  <a:pt x="2" y="155"/>
                </a:lnTo>
                <a:lnTo>
                  <a:pt x="0" y="14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5" name="Freeform 801"/>
          <p:cNvSpPr>
            <a:spLocks/>
          </p:cNvSpPr>
          <p:nvPr/>
        </p:nvSpPr>
        <p:spPr bwMode="auto">
          <a:xfrm>
            <a:off x="8450263" y="4852988"/>
            <a:ext cx="288925" cy="300037"/>
          </a:xfrm>
          <a:custGeom>
            <a:avLst/>
            <a:gdLst>
              <a:gd name="T0" fmla="*/ 2147483647 w 613"/>
              <a:gd name="T1" fmla="*/ 2147483647 h 640"/>
              <a:gd name="T2" fmla="*/ 2147483647 w 613"/>
              <a:gd name="T3" fmla="*/ 2147483647 h 640"/>
              <a:gd name="T4" fmla="*/ 2147483647 w 613"/>
              <a:gd name="T5" fmla="*/ 2147483647 h 640"/>
              <a:gd name="T6" fmla="*/ 2147483647 w 613"/>
              <a:gd name="T7" fmla="*/ 2147483647 h 640"/>
              <a:gd name="T8" fmla="*/ 2147483647 w 613"/>
              <a:gd name="T9" fmla="*/ 2147483647 h 640"/>
              <a:gd name="T10" fmla="*/ 2147483647 w 613"/>
              <a:gd name="T11" fmla="*/ 2147483647 h 640"/>
              <a:gd name="T12" fmla="*/ 2147483647 w 613"/>
              <a:gd name="T13" fmla="*/ 2147483647 h 640"/>
              <a:gd name="T14" fmla="*/ 2147483647 w 613"/>
              <a:gd name="T15" fmla="*/ 2147483647 h 640"/>
              <a:gd name="T16" fmla="*/ 2147483647 w 613"/>
              <a:gd name="T17" fmla="*/ 2147483647 h 640"/>
              <a:gd name="T18" fmla="*/ 2147483647 w 613"/>
              <a:gd name="T19" fmla="*/ 2147483647 h 640"/>
              <a:gd name="T20" fmla="*/ 2147483647 w 613"/>
              <a:gd name="T21" fmla="*/ 2147483647 h 640"/>
              <a:gd name="T22" fmla="*/ 2147483647 w 613"/>
              <a:gd name="T23" fmla="*/ 2147483647 h 640"/>
              <a:gd name="T24" fmla="*/ 2147483647 w 613"/>
              <a:gd name="T25" fmla="*/ 2147483647 h 640"/>
              <a:gd name="T26" fmla="*/ 2147483647 w 613"/>
              <a:gd name="T27" fmla="*/ 2147483647 h 640"/>
              <a:gd name="T28" fmla="*/ 2147483647 w 613"/>
              <a:gd name="T29" fmla="*/ 2147483647 h 640"/>
              <a:gd name="T30" fmla="*/ 2147483647 w 613"/>
              <a:gd name="T31" fmla="*/ 2147483647 h 640"/>
              <a:gd name="T32" fmla="*/ 2147483647 w 613"/>
              <a:gd name="T33" fmla="*/ 2147483647 h 640"/>
              <a:gd name="T34" fmla="*/ 2147483647 w 613"/>
              <a:gd name="T35" fmla="*/ 2147483647 h 640"/>
              <a:gd name="T36" fmla="*/ 2147483647 w 613"/>
              <a:gd name="T37" fmla="*/ 2147483647 h 640"/>
              <a:gd name="T38" fmla="*/ 2147483647 w 613"/>
              <a:gd name="T39" fmla="*/ 2147483647 h 640"/>
              <a:gd name="T40" fmla="*/ 2147483647 w 613"/>
              <a:gd name="T41" fmla="*/ 2147483647 h 640"/>
              <a:gd name="T42" fmla="*/ 2147483647 w 613"/>
              <a:gd name="T43" fmla="*/ 2147483647 h 640"/>
              <a:gd name="T44" fmla="*/ 2147483647 w 613"/>
              <a:gd name="T45" fmla="*/ 2147483647 h 640"/>
              <a:gd name="T46" fmla="*/ 2147483647 w 613"/>
              <a:gd name="T47" fmla="*/ 2147483647 h 640"/>
              <a:gd name="T48" fmla="*/ 2147483647 w 613"/>
              <a:gd name="T49" fmla="*/ 2147483647 h 640"/>
              <a:gd name="T50" fmla="*/ 2147483647 w 613"/>
              <a:gd name="T51" fmla="*/ 2147483647 h 640"/>
              <a:gd name="T52" fmla="*/ 2147483647 w 613"/>
              <a:gd name="T53" fmla="*/ 2147483647 h 640"/>
              <a:gd name="T54" fmla="*/ 2147483647 w 613"/>
              <a:gd name="T55" fmla="*/ 2147483647 h 640"/>
              <a:gd name="T56" fmla="*/ 2147483647 w 613"/>
              <a:gd name="T57" fmla="*/ 2147483647 h 640"/>
              <a:gd name="T58" fmla="*/ 2147483647 w 613"/>
              <a:gd name="T59" fmla="*/ 2147483647 h 640"/>
              <a:gd name="T60" fmla="*/ 2147483647 w 613"/>
              <a:gd name="T61" fmla="*/ 2147483647 h 640"/>
              <a:gd name="T62" fmla="*/ 2147483647 w 613"/>
              <a:gd name="T63" fmla="*/ 2147483647 h 640"/>
              <a:gd name="T64" fmla="*/ 2147483647 w 613"/>
              <a:gd name="T65" fmla="*/ 2147483647 h 640"/>
              <a:gd name="T66" fmla="*/ 2147483647 w 613"/>
              <a:gd name="T67" fmla="*/ 2147483647 h 640"/>
              <a:gd name="T68" fmla="*/ 2147483647 w 613"/>
              <a:gd name="T69" fmla="*/ 2147483647 h 640"/>
              <a:gd name="T70" fmla="*/ 2147483647 w 613"/>
              <a:gd name="T71" fmla="*/ 2147483647 h 640"/>
              <a:gd name="T72" fmla="*/ 2147483647 w 613"/>
              <a:gd name="T73" fmla="*/ 2147483647 h 640"/>
              <a:gd name="T74" fmla="*/ 2147483647 w 613"/>
              <a:gd name="T75" fmla="*/ 2147483647 h 640"/>
              <a:gd name="T76" fmla="*/ 2147483647 w 613"/>
              <a:gd name="T77" fmla="*/ 2147483647 h 640"/>
              <a:gd name="T78" fmla="*/ 2147483647 w 613"/>
              <a:gd name="T79" fmla="*/ 2147483647 h 640"/>
              <a:gd name="T80" fmla="*/ 2147483647 w 613"/>
              <a:gd name="T81" fmla="*/ 2147483647 h 640"/>
              <a:gd name="T82" fmla="*/ 2147483647 w 613"/>
              <a:gd name="T83" fmla="*/ 2147483647 h 640"/>
              <a:gd name="T84" fmla="*/ 2147483647 w 613"/>
              <a:gd name="T85" fmla="*/ 2147483647 h 640"/>
              <a:gd name="T86" fmla="*/ 2147483647 w 613"/>
              <a:gd name="T87" fmla="*/ 2147483647 h 640"/>
              <a:gd name="T88" fmla="*/ 2147483647 w 613"/>
              <a:gd name="T89" fmla="*/ 2147483647 h 640"/>
              <a:gd name="T90" fmla="*/ 2147483647 w 613"/>
              <a:gd name="T91" fmla="*/ 2147483647 h 640"/>
              <a:gd name="T92" fmla="*/ 2147483647 w 613"/>
              <a:gd name="T93" fmla="*/ 2147483647 h 640"/>
              <a:gd name="T94" fmla="*/ 2147483647 w 613"/>
              <a:gd name="T95" fmla="*/ 2147483647 h 640"/>
              <a:gd name="T96" fmla="*/ 2147483647 w 613"/>
              <a:gd name="T97" fmla="*/ 2147483647 h 640"/>
              <a:gd name="T98" fmla="*/ 2147483647 w 613"/>
              <a:gd name="T99" fmla="*/ 2147483647 h 640"/>
              <a:gd name="T100" fmla="*/ 2147483647 w 613"/>
              <a:gd name="T101" fmla="*/ 2147483647 h 640"/>
              <a:gd name="T102" fmla="*/ 2147483647 w 613"/>
              <a:gd name="T103" fmla="*/ 2147483647 h 640"/>
              <a:gd name="T104" fmla="*/ 2147483647 w 613"/>
              <a:gd name="T105" fmla="*/ 2147483647 h 640"/>
              <a:gd name="T106" fmla="*/ 2147483647 w 613"/>
              <a:gd name="T107" fmla="*/ 2147483647 h 640"/>
              <a:gd name="T108" fmla="*/ 2147483647 w 613"/>
              <a:gd name="T109" fmla="*/ 2147483647 h 640"/>
              <a:gd name="T110" fmla="*/ 2147483647 w 613"/>
              <a:gd name="T111" fmla="*/ 2147483647 h 640"/>
              <a:gd name="T112" fmla="*/ 2147483647 w 613"/>
              <a:gd name="T113" fmla="*/ 2147483647 h 640"/>
              <a:gd name="T114" fmla="*/ 2147483647 w 613"/>
              <a:gd name="T115" fmla="*/ 2147483647 h 640"/>
              <a:gd name="T116" fmla="*/ 2147483647 w 613"/>
              <a:gd name="T117" fmla="*/ 2147483647 h 6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3"/>
              <a:gd name="T178" fmla="*/ 0 h 640"/>
              <a:gd name="T179" fmla="*/ 613 w 613"/>
              <a:gd name="T180" fmla="*/ 640 h 6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3" h="640">
                <a:moveTo>
                  <a:pt x="0" y="517"/>
                </a:moveTo>
                <a:lnTo>
                  <a:pt x="0" y="516"/>
                </a:lnTo>
                <a:lnTo>
                  <a:pt x="1" y="510"/>
                </a:lnTo>
                <a:lnTo>
                  <a:pt x="1" y="503"/>
                </a:lnTo>
                <a:lnTo>
                  <a:pt x="2" y="497"/>
                </a:lnTo>
                <a:lnTo>
                  <a:pt x="2" y="490"/>
                </a:lnTo>
                <a:lnTo>
                  <a:pt x="2" y="482"/>
                </a:lnTo>
                <a:lnTo>
                  <a:pt x="3" y="476"/>
                </a:lnTo>
                <a:lnTo>
                  <a:pt x="4" y="468"/>
                </a:lnTo>
                <a:lnTo>
                  <a:pt x="4" y="461"/>
                </a:lnTo>
                <a:lnTo>
                  <a:pt x="5" y="454"/>
                </a:lnTo>
                <a:lnTo>
                  <a:pt x="5" y="448"/>
                </a:lnTo>
                <a:lnTo>
                  <a:pt x="6" y="441"/>
                </a:lnTo>
                <a:lnTo>
                  <a:pt x="6" y="434"/>
                </a:lnTo>
                <a:lnTo>
                  <a:pt x="6" y="426"/>
                </a:lnTo>
                <a:lnTo>
                  <a:pt x="7" y="420"/>
                </a:lnTo>
                <a:lnTo>
                  <a:pt x="8" y="412"/>
                </a:lnTo>
                <a:lnTo>
                  <a:pt x="8" y="406"/>
                </a:lnTo>
                <a:lnTo>
                  <a:pt x="8" y="398"/>
                </a:lnTo>
                <a:lnTo>
                  <a:pt x="9" y="392"/>
                </a:lnTo>
                <a:lnTo>
                  <a:pt x="9" y="385"/>
                </a:lnTo>
                <a:lnTo>
                  <a:pt x="10" y="378"/>
                </a:lnTo>
                <a:lnTo>
                  <a:pt x="10" y="371"/>
                </a:lnTo>
                <a:lnTo>
                  <a:pt x="10" y="364"/>
                </a:lnTo>
                <a:lnTo>
                  <a:pt x="11" y="356"/>
                </a:lnTo>
                <a:lnTo>
                  <a:pt x="12" y="350"/>
                </a:lnTo>
                <a:lnTo>
                  <a:pt x="12" y="343"/>
                </a:lnTo>
                <a:lnTo>
                  <a:pt x="12" y="340"/>
                </a:lnTo>
                <a:lnTo>
                  <a:pt x="6" y="338"/>
                </a:lnTo>
                <a:lnTo>
                  <a:pt x="5" y="331"/>
                </a:lnTo>
                <a:lnTo>
                  <a:pt x="4" y="324"/>
                </a:lnTo>
                <a:lnTo>
                  <a:pt x="5" y="317"/>
                </a:lnTo>
                <a:lnTo>
                  <a:pt x="8" y="311"/>
                </a:lnTo>
                <a:lnTo>
                  <a:pt x="9" y="304"/>
                </a:lnTo>
                <a:lnTo>
                  <a:pt x="12" y="298"/>
                </a:lnTo>
                <a:lnTo>
                  <a:pt x="14" y="296"/>
                </a:lnTo>
                <a:lnTo>
                  <a:pt x="15" y="289"/>
                </a:lnTo>
                <a:lnTo>
                  <a:pt x="16" y="282"/>
                </a:lnTo>
                <a:lnTo>
                  <a:pt x="16" y="275"/>
                </a:lnTo>
                <a:lnTo>
                  <a:pt x="16" y="269"/>
                </a:lnTo>
                <a:lnTo>
                  <a:pt x="18" y="263"/>
                </a:lnTo>
                <a:lnTo>
                  <a:pt x="18" y="256"/>
                </a:lnTo>
                <a:lnTo>
                  <a:pt x="18" y="249"/>
                </a:lnTo>
                <a:lnTo>
                  <a:pt x="18" y="242"/>
                </a:lnTo>
                <a:lnTo>
                  <a:pt x="19" y="235"/>
                </a:lnTo>
                <a:lnTo>
                  <a:pt x="19" y="227"/>
                </a:lnTo>
                <a:lnTo>
                  <a:pt x="19" y="220"/>
                </a:lnTo>
                <a:lnTo>
                  <a:pt x="20" y="214"/>
                </a:lnTo>
                <a:lnTo>
                  <a:pt x="20" y="207"/>
                </a:lnTo>
                <a:lnTo>
                  <a:pt x="21" y="200"/>
                </a:lnTo>
                <a:lnTo>
                  <a:pt x="21" y="193"/>
                </a:lnTo>
                <a:lnTo>
                  <a:pt x="21" y="191"/>
                </a:lnTo>
                <a:lnTo>
                  <a:pt x="23" y="159"/>
                </a:lnTo>
                <a:lnTo>
                  <a:pt x="25" y="126"/>
                </a:lnTo>
                <a:lnTo>
                  <a:pt x="25" y="112"/>
                </a:lnTo>
                <a:lnTo>
                  <a:pt x="28" y="53"/>
                </a:lnTo>
                <a:lnTo>
                  <a:pt x="28" y="32"/>
                </a:lnTo>
                <a:lnTo>
                  <a:pt x="29" y="1"/>
                </a:lnTo>
                <a:lnTo>
                  <a:pt x="32" y="0"/>
                </a:lnTo>
                <a:lnTo>
                  <a:pt x="37" y="1"/>
                </a:lnTo>
                <a:lnTo>
                  <a:pt x="43" y="3"/>
                </a:lnTo>
                <a:lnTo>
                  <a:pt x="50" y="9"/>
                </a:lnTo>
                <a:lnTo>
                  <a:pt x="56" y="11"/>
                </a:lnTo>
                <a:lnTo>
                  <a:pt x="62" y="15"/>
                </a:lnTo>
                <a:lnTo>
                  <a:pt x="68" y="19"/>
                </a:lnTo>
                <a:lnTo>
                  <a:pt x="81" y="26"/>
                </a:lnTo>
                <a:lnTo>
                  <a:pt x="87" y="30"/>
                </a:lnTo>
                <a:lnTo>
                  <a:pt x="93" y="31"/>
                </a:lnTo>
                <a:lnTo>
                  <a:pt x="96" y="38"/>
                </a:lnTo>
                <a:lnTo>
                  <a:pt x="102" y="40"/>
                </a:lnTo>
                <a:lnTo>
                  <a:pt x="109" y="42"/>
                </a:lnTo>
                <a:lnTo>
                  <a:pt x="115" y="45"/>
                </a:lnTo>
                <a:lnTo>
                  <a:pt x="121" y="48"/>
                </a:lnTo>
                <a:lnTo>
                  <a:pt x="127" y="50"/>
                </a:lnTo>
                <a:lnTo>
                  <a:pt x="133" y="53"/>
                </a:lnTo>
                <a:lnTo>
                  <a:pt x="140" y="55"/>
                </a:lnTo>
                <a:lnTo>
                  <a:pt x="146" y="57"/>
                </a:lnTo>
                <a:lnTo>
                  <a:pt x="153" y="61"/>
                </a:lnTo>
                <a:lnTo>
                  <a:pt x="158" y="61"/>
                </a:lnTo>
                <a:lnTo>
                  <a:pt x="161" y="61"/>
                </a:lnTo>
                <a:lnTo>
                  <a:pt x="166" y="62"/>
                </a:lnTo>
                <a:lnTo>
                  <a:pt x="171" y="63"/>
                </a:lnTo>
                <a:lnTo>
                  <a:pt x="177" y="64"/>
                </a:lnTo>
                <a:lnTo>
                  <a:pt x="182" y="66"/>
                </a:lnTo>
                <a:lnTo>
                  <a:pt x="189" y="70"/>
                </a:lnTo>
                <a:lnTo>
                  <a:pt x="193" y="77"/>
                </a:lnTo>
                <a:lnTo>
                  <a:pt x="199" y="81"/>
                </a:lnTo>
                <a:lnTo>
                  <a:pt x="205" y="83"/>
                </a:lnTo>
                <a:lnTo>
                  <a:pt x="211" y="90"/>
                </a:lnTo>
                <a:lnTo>
                  <a:pt x="217" y="96"/>
                </a:lnTo>
                <a:lnTo>
                  <a:pt x="224" y="99"/>
                </a:lnTo>
                <a:lnTo>
                  <a:pt x="230" y="102"/>
                </a:lnTo>
                <a:lnTo>
                  <a:pt x="236" y="96"/>
                </a:lnTo>
                <a:lnTo>
                  <a:pt x="242" y="97"/>
                </a:lnTo>
                <a:lnTo>
                  <a:pt x="248" y="99"/>
                </a:lnTo>
                <a:lnTo>
                  <a:pt x="249" y="104"/>
                </a:lnTo>
                <a:lnTo>
                  <a:pt x="251" y="112"/>
                </a:lnTo>
                <a:lnTo>
                  <a:pt x="255" y="113"/>
                </a:lnTo>
                <a:lnTo>
                  <a:pt x="261" y="114"/>
                </a:lnTo>
                <a:lnTo>
                  <a:pt x="267" y="119"/>
                </a:lnTo>
                <a:lnTo>
                  <a:pt x="269" y="126"/>
                </a:lnTo>
                <a:lnTo>
                  <a:pt x="275" y="129"/>
                </a:lnTo>
                <a:lnTo>
                  <a:pt x="277" y="135"/>
                </a:lnTo>
                <a:lnTo>
                  <a:pt x="282" y="140"/>
                </a:lnTo>
                <a:lnTo>
                  <a:pt x="289" y="143"/>
                </a:lnTo>
                <a:lnTo>
                  <a:pt x="295" y="140"/>
                </a:lnTo>
                <a:lnTo>
                  <a:pt x="301" y="147"/>
                </a:lnTo>
                <a:lnTo>
                  <a:pt x="306" y="154"/>
                </a:lnTo>
                <a:lnTo>
                  <a:pt x="310" y="161"/>
                </a:lnTo>
                <a:lnTo>
                  <a:pt x="313" y="168"/>
                </a:lnTo>
                <a:lnTo>
                  <a:pt x="320" y="174"/>
                </a:lnTo>
                <a:lnTo>
                  <a:pt x="324" y="182"/>
                </a:lnTo>
                <a:lnTo>
                  <a:pt x="323" y="187"/>
                </a:lnTo>
                <a:lnTo>
                  <a:pt x="324" y="194"/>
                </a:lnTo>
                <a:lnTo>
                  <a:pt x="323" y="201"/>
                </a:lnTo>
                <a:lnTo>
                  <a:pt x="323" y="208"/>
                </a:lnTo>
                <a:lnTo>
                  <a:pt x="319" y="215"/>
                </a:lnTo>
                <a:lnTo>
                  <a:pt x="318" y="222"/>
                </a:lnTo>
                <a:lnTo>
                  <a:pt x="323" y="227"/>
                </a:lnTo>
                <a:lnTo>
                  <a:pt x="329" y="229"/>
                </a:lnTo>
                <a:lnTo>
                  <a:pt x="335" y="229"/>
                </a:lnTo>
                <a:lnTo>
                  <a:pt x="341" y="233"/>
                </a:lnTo>
                <a:lnTo>
                  <a:pt x="348" y="234"/>
                </a:lnTo>
                <a:lnTo>
                  <a:pt x="359" y="239"/>
                </a:lnTo>
                <a:lnTo>
                  <a:pt x="364" y="241"/>
                </a:lnTo>
                <a:lnTo>
                  <a:pt x="370" y="247"/>
                </a:lnTo>
                <a:lnTo>
                  <a:pt x="377" y="251"/>
                </a:lnTo>
                <a:lnTo>
                  <a:pt x="383" y="256"/>
                </a:lnTo>
                <a:lnTo>
                  <a:pt x="385" y="257"/>
                </a:lnTo>
                <a:lnTo>
                  <a:pt x="391" y="257"/>
                </a:lnTo>
                <a:lnTo>
                  <a:pt x="396" y="264"/>
                </a:lnTo>
                <a:lnTo>
                  <a:pt x="402" y="266"/>
                </a:lnTo>
                <a:lnTo>
                  <a:pt x="409" y="267"/>
                </a:lnTo>
                <a:lnTo>
                  <a:pt x="414" y="265"/>
                </a:lnTo>
                <a:lnTo>
                  <a:pt x="420" y="266"/>
                </a:lnTo>
                <a:lnTo>
                  <a:pt x="426" y="269"/>
                </a:lnTo>
                <a:lnTo>
                  <a:pt x="428" y="272"/>
                </a:lnTo>
                <a:lnTo>
                  <a:pt x="433" y="279"/>
                </a:lnTo>
                <a:lnTo>
                  <a:pt x="438" y="285"/>
                </a:lnTo>
                <a:lnTo>
                  <a:pt x="440" y="291"/>
                </a:lnTo>
                <a:lnTo>
                  <a:pt x="446" y="298"/>
                </a:lnTo>
                <a:lnTo>
                  <a:pt x="447" y="305"/>
                </a:lnTo>
                <a:lnTo>
                  <a:pt x="446" y="312"/>
                </a:lnTo>
                <a:lnTo>
                  <a:pt x="447" y="319"/>
                </a:lnTo>
                <a:lnTo>
                  <a:pt x="445" y="325"/>
                </a:lnTo>
                <a:lnTo>
                  <a:pt x="438" y="328"/>
                </a:lnTo>
                <a:lnTo>
                  <a:pt x="432" y="328"/>
                </a:lnTo>
                <a:lnTo>
                  <a:pt x="426" y="329"/>
                </a:lnTo>
                <a:lnTo>
                  <a:pt x="420" y="329"/>
                </a:lnTo>
                <a:lnTo>
                  <a:pt x="414" y="329"/>
                </a:lnTo>
                <a:lnTo>
                  <a:pt x="408" y="329"/>
                </a:lnTo>
                <a:lnTo>
                  <a:pt x="401" y="325"/>
                </a:lnTo>
                <a:lnTo>
                  <a:pt x="395" y="328"/>
                </a:lnTo>
                <a:lnTo>
                  <a:pt x="389" y="329"/>
                </a:lnTo>
                <a:lnTo>
                  <a:pt x="388" y="333"/>
                </a:lnTo>
                <a:lnTo>
                  <a:pt x="387" y="340"/>
                </a:lnTo>
                <a:lnTo>
                  <a:pt x="389" y="347"/>
                </a:lnTo>
                <a:lnTo>
                  <a:pt x="393" y="354"/>
                </a:lnTo>
                <a:lnTo>
                  <a:pt x="395" y="361"/>
                </a:lnTo>
                <a:lnTo>
                  <a:pt x="398" y="368"/>
                </a:lnTo>
                <a:lnTo>
                  <a:pt x="397" y="374"/>
                </a:lnTo>
                <a:lnTo>
                  <a:pt x="398" y="381"/>
                </a:lnTo>
                <a:lnTo>
                  <a:pt x="404" y="388"/>
                </a:lnTo>
                <a:lnTo>
                  <a:pt x="411" y="392"/>
                </a:lnTo>
                <a:lnTo>
                  <a:pt x="417" y="397"/>
                </a:lnTo>
                <a:lnTo>
                  <a:pt x="422" y="403"/>
                </a:lnTo>
                <a:lnTo>
                  <a:pt x="424" y="410"/>
                </a:lnTo>
                <a:lnTo>
                  <a:pt x="429" y="416"/>
                </a:lnTo>
                <a:lnTo>
                  <a:pt x="433" y="422"/>
                </a:lnTo>
                <a:lnTo>
                  <a:pt x="441" y="424"/>
                </a:lnTo>
                <a:lnTo>
                  <a:pt x="446" y="428"/>
                </a:lnTo>
                <a:lnTo>
                  <a:pt x="449" y="433"/>
                </a:lnTo>
                <a:lnTo>
                  <a:pt x="450" y="432"/>
                </a:lnTo>
                <a:lnTo>
                  <a:pt x="456" y="430"/>
                </a:lnTo>
                <a:lnTo>
                  <a:pt x="456" y="437"/>
                </a:lnTo>
                <a:lnTo>
                  <a:pt x="457" y="442"/>
                </a:lnTo>
                <a:lnTo>
                  <a:pt x="459" y="448"/>
                </a:lnTo>
                <a:lnTo>
                  <a:pt x="459" y="454"/>
                </a:lnTo>
                <a:lnTo>
                  <a:pt x="460" y="462"/>
                </a:lnTo>
                <a:lnTo>
                  <a:pt x="458" y="468"/>
                </a:lnTo>
                <a:lnTo>
                  <a:pt x="463" y="476"/>
                </a:lnTo>
                <a:lnTo>
                  <a:pt x="470" y="479"/>
                </a:lnTo>
                <a:lnTo>
                  <a:pt x="473" y="486"/>
                </a:lnTo>
                <a:lnTo>
                  <a:pt x="473" y="493"/>
                </a:lnTo>
                <a:lnTo>
                  <a:pt x="475" y="500"/>
                </a:lnTo>
                <a:lnTo>
                  <a:pt x="475" y="507"/>
                </a:lnTo>
                <a:lnTo>
                  <a:pt x="480" y="514"/>
                </a:lnTo>
                <a:lnTo>
                  <a:pt x="487" y="515"/>
                </a:lnTo>
                <a:lnTo>
                  <a:pt x="492" y="513"/>
                </a:lnTo>
                <a:lnTo>
                  <a:pt x="499" y="510"/>
                </a:lnTo>
                <a:lnTo>
                  <a:pt x="505" y="510"/>
                </a:lnTo>
                <a:lnTo>
                  <a:pt x="511" y="507"/>
                </a:lnTo>
                <a:lnTo>
                  <a:pt x="517" y="507"/>
                </a:lnTo>
                <a:lnTo>
                  <a:pt x="523" y="513"/>
                </a:lnTo>
                <a:lnTo>
                  <a:pt x="523" y="519"/>
                </a:lnTo>
                <a:lnTo>
                  <a:pt x="518" y="526"/>
                </a:lnTo>
                <a:lnTo>
                  <a:pt x="515" y="533"/>
                </a:lnTo>
                <a:lnTo>
                  <a:pt x="514" y="540"/>
                </a:lnTo>
                <a:lnTo>
                  <a:pt x="516" y="546"/>
                </a:lnTo>
                <a:lnTo>
                  <a:pt x="522" y="548"/>
                </a:lnTo>
                <a:lnTo>
                  <a:pt x="529" y="554"/>
                </a:lnTo>
                <a:lnTo>
                  <a:pt x="533" y="554"/>
                </a:lnTo>
                <a:lnTo>
                  <a:pt x="539" y="556"/>
                </a:lnTo>
                <a:lnTo>
                  <a:pt x="544" y="555"/>
                </a:lnTo>
                <a:lnTo>
                  <a:pt x="550" y="556"/>
                </a:lnTo>
                <a:lnTo>
                  <a:pt x="558" y="557"/>
                </a:lnTo>
                <a:lnTo>
                  <a:pt x="563" y="556"/>
                </a:lnTo>
                <a:lnTo>
                  <a:pt x="565" y="558"/>
                </a:lnTo>
                <a:lnTo>
                  <a:pt x="563" y="565"/>
                </a:lnTo>
                <a:lnTo>
                  <a:pt x="556" y="567"/>
                </a:lnTo>
                <a:lnTo>
                  <a:pt x="550" y="569"/>
                </a:lnTo>
                <a:lnTo>
                  <a:pt x="544" y="572"/>
                </a:lnTo>
                <a:lnTo>
                  <a:pt x="549" y="579"/>
                </a:lnTo>
                <a:lnTo>
                  <a:pt x="551" y="586"/>
                </a:lnTo>
                <a:lnTo>
                  <a:pt x="554" y="588"/>
                </a:lnTo>
                <a:lnTo>
                  <a:pt x="560" y="593"/>
                </a:lnTo>
                <a:lnTo>
                  <a:pt x="565" y="593"/>
                </a:lnTo>
                <a:lnTo>
                  <a:pt x="571" y="594"/>
                </a:lnTo>
                <a:lnTo>
                  <a:pt x="577" y="599"/>
                </a:lnTo>
                <a:lnTo>
                  <a:pt x="582" y="602"/>
                </a:lnTo>
                <a:lnTo>
                  <a:pt x="590" y="602"/>
                </a:lnTo>
                <a:lnTo>
                  <a:pt x="601" y="607"/>
                </a:lnTo>
                <a:lnTo>
                  <a:pt x="607" y="606"/>
                </a:lnTo>
                <a:lnTo>
                  <a:pt x="613" y="605"/>
                </a:lnTo>
                <a:lnTo>
                  <a:pt x="607" y="607"/>
                </a:lnTo>
                <a:lnTo>
                  <a:pt x="601" y="611"/>
                </a:lnTo>
                <a:lnTo>
                  <a:pt x="595" y="613"/>
                </a:lnTo>
                <a:lnTo>
                  <a:pt x="589" y="611"/>
                </a:lnTo>
                <a:lnTo>
                  <a:pt x="582" y="611"/>
                </a:lnTo>
                <a:lnTo>
                  <a:pt x="580" y="618"/>
                </a:lnTo>
                <a:lnTo>
                  <a:pt x="587" y="619"/>
                </a:lnTo>
                <a:lnTo>
                  <a:pt x="593" y="622"/>
                </a:lnTo>
                <a:lnTo>
                  <a:pt x="598" y="624"/>
                </a:lnTo>
                <a:lnTo>
                  <a:pt x="598" y="631"/>
                </a:lnTo>
                <a:lnTo>
                  <a:pt x="593" y="634"/>
                </a:lnTo>
                <a:lnTo>
                  <a:pt x="587" y="635"/>
                </a:lnTo>
                <a:lnTo>
                  <a:pt x="579" y="640"/>
                </a:lnTo>
                <a:lnTo>
                  <a:pt x="574" y="639"/>
                </a:lnTo>
                <a:lnTo>
                  <a:pt x="567" y="640"/>
                </a:lnTo>
                <a:lnTo>
                  <a:pt x="562" y="637"/>
                </a:lnTo>
                <a:lnTo>
                  <a:pt x="556" y="631"/>
                </a:lnTo>
                <a:lnTo>
                  <a:pt x="554" y="632"/>
                </a:lnTo>
                <a:lnTo>
                  <a:pt x="550" y="626"/>
                </a:lnTo>
                <a:lnTo>
                  <a:pt x="557" y="627"/>
                </a:lnTo>
                <a:lnTo>
                  <a:pt x="562" y="622"/>
                </a:lnTo>
                <a:lnTo>
                  <a:pt x="558" y="620"/>
                </a:lnTo>
                <a:lnTo>
                  <a:pt x="551" y="624"/>
                </a:lnTo>
                <a:lnTo>
                  <a:pt x="550" y="618"/>
                </a:lnTo>
                <a:lnTo>
                  <a:pt x="543" y="614"/>
                </a:lnTo>
                <a:lnTo>
                  <a:pt x="538" y="612"/>
                </a:lnTo>
                <a:lnTo>
                  <a:pt x="535" y="612"/>
                </a:lnTo>
                <a:lnTo>
                  <a:pt x="529" y="613"/>
                </a:lnTo>
                <a:lnTo>
                  <a:pt x="522" y="611"/>
                </a:lnTo>
                <a:lnTo>
                  <a:pt x="516" y="610"/>
                </a:lnTo>
                <a:lnTo>
                  <a:pt x="510" y="607"/>
                </a:lnTo>
                <a:lnTo>
                  <a:pt x="504" y="605"/>
                </a:lnTo>
                <a:lnTo>
                  <a:pt x="498" y="605"/>
                </a:lnTo>
                <a:lnTo>
                  <a:pt x="491" y="607"/>
                </a:lnTo>
                <a:lnTo>
                  <a:pt x="485" y="604"/>
                </a:lnTo>
                <a:lnTo>
                  <a:pt x="479" y="604"/>
                </a:lnTo>
                <a:lnTo>
                  <a:pt x="481" y="597"/>
                </a:lnTo>
                <a:lnTo>
                  <a:pt x="475" y="599"/>
                </a:lnTo>
                <a:lnTo>
                  <a:pt x="469" y="599"/>
                </a:lnTo>
                <a:lnTo>
                  <a:pt x="462" y="602"/>
                </a:lnTo>
                <a:lnTo>
                  <a:pt x="456" y="600"/>
                </a:lnTo>
                <a:lnTo>
                  <a:pt x="450" y="596"/>
                </a:lnTo>
                <a:lnTo>
                  <a:pt x="444" y="591"/>
                </a:lnTo>
                <a:lnTo>
                  <a:pt x="439" y="597"/>
                </a:lnTo>
                <a:lnTo>
                  <a:pt x="432" y="598"/>
                </a:lnTo>
                <a:lnTo>
                  <a:pt x="426" y="594"/>
                </a:lnTo>
                <a:lnTo>
                  <a:pt x="421" y="589"/>
                </a:lnTo>
                <a:lnTo>
                  <a:pt x="416" y="593"/>
                </a:lnTo>
                <a:lnTo>
                  <a:pt x="413" y="586"/>
                </a:lnTo>
                <a:lnTo>
                  <a:pt x="409" y="582"/>
                </a:lnTo>
                <a:lnTo>
                  <a:pt x="404" y="575"/>
                </a:lnTo>
                <a:lnTo>
                  <a:pt x="404" y="569"/>
                </a:lnTo>
                <a:lnTo>
                  <a:pt x="400" y="562"/>
                </a:lnTo>
                <a:lnTo>
                  <a:pt x="397" y="555"/>
                </a:lnTo>
                <a:lnTo>
                  <a:pt x="393" y="547"/>
                </a:lnTo>
                <a:lnTo>
                  <a:pt x="388" y="548"/>
                </a:lnTo>
                <a:lnTo>
                  <a:pt x="382" y="545"/>
                </a:lnTo>
                <a:lnTo>
                  <a:pt x="379" y="545"/>
                </a:lnTo>
                <a:lnTo>
                  <a:pt x="377" y="537"/>
                </a:lnTo>
                <a:lnTo>
                  <a:pt x="374" y="530"/>
                </a:lnTo>
                <a:lnTo>
                  <a:pt x="370" y="523"/>
                </a:lnTo>
                <a:lnTo>
                  <a:pt x="370" y="516"/>
                </a:lnTo>
                <a:lnTo>
                  <a:pt x="372" y="515"/>
                </a:lnTo>
                <a:lnTo>
                  <a:pt x="366" y="514"/>
                </a:lnTo>
                <a:lnTo>
                  <a:pt x="360" y="510"/>
                </a:lnTo>
                <a:lnTo>
                  <a:pt x="354" y="508"/>
                </a:lnTo>
                <a:lnTo>
                  <a:pt x="351" y="501"/>
                </a:lnTo>
                <a:lnTo>
                  <a:pt x="354" y="494"/>
                </a:lnTo>
                <a:lnTo>
                  <a:pt x="350" y="487"/>
                </a:lnTo>
                <a:lnTo>
                  <a:pt x="348" y="481"/>
                </a:lnTo>
                <a:lnTo>
                  <a:pt x="342" y="474"/>
                </a:lnTo>
                <a:lnTo>
                  <a:pt x="339" y="470"/>
                </a:lnTo>
                <a:lnTo>
                  <a:pt x="336" y="464"/>
                </a:lnTo>
                <a:lnTo>
                  <a:pt x="336" y="457"/>
                </a:lnTo>
                <a:lnTo>
                  <a:pt x="335" y="453"/>
                </a:lnTo>
                <a:lnTo>
                  <a:pt x="330" y="446"/>
                </a:lnTo>
                <a:lnTo>
                  <a:pt x="327" y="440"/>
                </a:lnTo>
                <a:lnTo>
                  <a:pt x="323" y="433"/>
                </a:lnTo>
                <a:lnTo>
                  <a:pt x="317" y="430"/>
                </a:lnTo>
                <a:lnTo>
                  <a:pt x="310" y="429"/>
                </a:lnTo>
                <a:lnTo>
                  <a:pt x="307" y="422"/>
                </a:lnTo>
                <a:lnTo>
                  <a:pt x="301" y="425"/>
                </a:lnTo>
                <a:lnTo>
                  <a:pt x="295" y="424"/>
                </a:lnTo>
                <a:lnTo>
                  <a:pt x="289" y="424"/>
                </a:lnTo>
                <a:lnTo>
                  <a:pt x="282" y="419"/>
                </a:lnTo>
                <a:lnTo>
                  <a:pt x="276" y="417"/>
                </a:lnTo>
                <a:lnTo>
                  <a:pt x="270" y="413"/>
                </a:lnTo>
                <a:lnTo>
                  <a:pt x="267" y="414"/>
                </a:lnTo>
                <a:lnTo>
                  <a:pt x="261" y="412"/>
                </a:lnTo>
                <a:lnTo>
                  <a:pt x="257" y="411"/>
                </a:lnTo>
                <a:lnTo>
                  <a:pt x="249" y="408"/>
                </a:lnTo>
                <a:lnTo>
                  <a:pt x="252" y="401"/>
                </a:lnTo>
                <a:lnTo>
                  <a:pt x="251" y="394"/>
                </a:lnTo>
                <a:lnTo>
                  <a:pt x="250" y="400"/>
                </a:lnTo>
                <a:lnTo>
                  <a:pt x="244" y="401"/>
                </a:lnTo>
                <a:lnTo>
                  <a:pt x="240" y="394"/>
                </a:lnTo>
                <a:lnTo>
                  <a:pt x="239" y="394"/>
                </a:lnTo>
                <a:lnTo>
                  <a:pt x="238" y="400"/>
                </a:lnTo>
                <a:lnTo>
                  <a:pt x="233" y="396"/>
                </a:lnTo>
                <a:lnTo>
                  <a:pt x="232" y="389"/>
                </a:lnTo>
                <a:lnTo>
                  <a:pt x="230" y="389"/>
                </a:lnTo>
                <a:lnTo>
                  <a:pt x="228" y="397"/>
                </a:lnTo>
                <a:lnTo>
                  <a:pt x="224" y="389"/>
                </a:lnTo>
                <a:lnTo>
                  <a:pt x="224" y="395"/>
                </a:lnTo>
                <a:lnTo>
                  <a:pt x="224" y="402"/>
                </a:lnTo>
                <a:lnTo>
                  <a:pt x="225" y="409"/>
                </a:lnTo>
                <a:lnTo>
                  <a:pt x="219" y="402"/>
                </a:lnTo>
                <a:lnTo>
                  <a:pt x="214" y="400"/>
                </a:lnTo>
                <a:lnTo>
                  <a:pt x="212" y="406"/>
                </a:lnTo>
                <a:lnTo>
                  <a:pt x="208" y="410"/>
                </a:lnTo>
                <a:lnTo>
                  <a:pt x="202" y="408"/>
                </a:lnTo>
                <a:lnTo>
                  <a:pt x="196" y="404"/>
                </a:lnTo>
                <a:lnTo>
                  <a:pt x="190" y="402"/>
                </a:lnTo>
                <a:lnTo>
                  <a:pt x="185" y="395"/>
                </a:lnTo>
                <a:lnTo>
                  <a:pt x="183" y="388"/>
                </a:lnTo>
                <a:lnTo>
                  <a:pt x="177" y="386"/>
                </a:lnTo>
                <a:lnTo>
                  <a:pt x="177" y="384"/>
                </a:lnTo>
                <a:lnTo>
                  <a:pt x="177" y="387"/>
                </a:lnTo>
                <a:lnTo>
                  <a:pt x="182" y="394"/>
                </a:lnTo>
                <a:lnTo>
                  <a:pt x="184" y="400"/>
                </a:lnTo>
                <a:lnTo>
                  <a:pt x="187" y="406"/>
                </a:lnTo>
                <a:lnTo>
                  <a:pt x="187" y="414"/>
                </a:lnTo>
                <a:lnTo>
                  <a:pt x="190" y="420"/>
                </a:lnTo>
                <a:lnTo>
                  <a:pt x="192" y="427"/>
                </a:lnTo>
                <a:lnTo>
                  <a:pt x="190" y="427"/>
                </a:lnTo>
                <a:lnTo>
                  <a:pt x="185" y="425"/>
                </a:lnTo>
                <a:lnTo>
                  <a:pt x="186" y="430"/>
                </a:lnTo>
                <a:lnTo>
                  <a:pt x="180" y="430"/>
                </a:lnTo>
                <a:lnTo>
                  <a:pt x="174" y="427"/>
                </a:lnTo>
                <a:lnTo>
                  <a:pt x="168" y="428"/>
                </a:lnTo>
                <a:lnTo>
                  <a:pt x="161" y="421"/>
                </a:lnTo>
                <a:lnTo>
                  <a:pt x="155" y="420"/>
                </a:lnTo>
                <a:lnTo>
                  <a:pt x="155" y="421"/>
                </a:lnTo>
                <a:lnTo>
                  <a:pt x="157" y="421"/>
                </a:lnTo>
                <a:lnTo>
                  <a:pt x="161" y="427"/>
                </a:lnTo>
                <a:lnTo>
                  <a:pt x="166" y="430"/>
                </a:lnTo>
                <a:lnTo>
                  <a:pt x="169" y="438"/>
                </a:lnTo>
                <a:lnTo>
                  <a:pt x="170" y="441"/>
                </a:lnTo>
                <a:lnTo>
                  <a:pt x="169" y="446"/>
                </a:lnTo>
                <a:lnTo>
                  <a:pt x="162" y="446"/>
                </a:lnTo>
                <a:lnTo>
                  <a:pt x="156" y="448"/>
                </a:lnTo>
                <a:lnTo>
                  <a:pt x="150" y="449"/>
                </a:lnTo>
                <a:lnTo>
                  <a:pt x="144" y="450"/>
                </a:lnTo>
                <a:lnTo>
                  <a:pt x="138" y="451"/>
                </a:lnTo>
                <a:lnTo>
                  <a:pt x="131" y="453"/>
                </a:lnTo>
                <a:lnTo>
                  <a:pt x="126" y="453"/>
                </a:lnTo>
                <a:lnTo>
                  <a:pt x="120" y="450"/>
                </a:lnTo>
                <a:lnTo>
                  <a:pt x="113" y="449"/>
                </a:lnTo>
                <a:lnTo>
                  <a:pt x="108" y="450"/>
                </a:lnTo>
                <a:lnTo>
                  <a:pt x="101" y="453"/>
                </a:lnTo>
                <a:lnTo>
                  <a:pt x="95" y="454"/>
                </a:lnTo>
                <a:lnTo>
                  <a:pt x="92" y="448"/>
                </a:lnTo>
                <a:lnTo>
                  <a:pt x="91" y="444"/>
                </a:lnTo>
                <a:lnTo>
                  <a:pt x="92" y="451"/>
                </a:lnTo>
                <a:lnTo>
                  <a:pt x="96" y="458"/>
                </a:lnTo>
                <a:lnTo>
                  <a:pt x="102" y="454"/>
                </a:lnTo>
                <a:lnTo>
                  <a:pt x="109" y="453"/>
                </a:lnTo>
                <a:lnTo>
                  <a:pt x="115" y="453"/>
                </a:lnTo>
                <a:lnTo>
                  <a:pt x="121" y="458"/>
                </a:lnTo>
                <a:lnTo>
                  <a:pt x="127" y="462"/>
                </a:lnTo>
                <a:lnTo>
                  <a:pt x="132" y="464"/>
                </a:lnTo>
                <a:lnTo>
                  <a:pt x="139" y="468"/>
                </a:lnTo>
                <a:lnTo>
                  <a:pt x="145" y="474"/>
                </a:lnTo>
                <a:lnTo>
                  <a:pt x="148" y="481"/>
                </a:lnTo>
                <a:lnTo>
                  <a:pt x="151" y="485"/>
                </a:lnTo>
                <a:lnTo>
                  <a:pt x="153" y="492"/>
                </a:lnTo>
                <a:lnTo>
                  <a:pt x="152" y="499"/>
                </a:lnTo>
                <a:lnTo>
                  <a:pt x="151" y="506"/>
                </a:lnTo>
                <a:lnTo>
                  <a:pt x="144" y="508"/>
                </a:lnTo>
                <a:lnTo>
                  <a:pt x="139" y="510"/>
                </a:lnTo>
                <a:lnTo>
                  <a:pt x="132" y="513"/>
                </a:lnTo>
                <a:lnTo>
                  <a:pt x="126" y="516"/>
                </a:lnTo>
                <a:lnTo>
                  <a:pt x="120" y="522"/>
                </a:lnTo>
                <a:lnTo>
                  <a:pt x="114" y="525"/>
                </a:lnTo>
                <a:lnTo>
                  <a:pt x="108" y="529"/>
                </a:lnTo>
                <a:lnTo>
                  <a:pt x="101" y="533"/>
                </a:lnTo>
                <a:lnTo>
                  <a:pt x="99" y="533"/>
                </a:lnTo>
                <a:lnTo>
                  <a:pt x="94" y="529"/>
                </a:lnTo>
                <a:lnTo>
                  <a:pt x="88" y="524"/>
                </a:lnTo>
                <a:lnTo>
                  <a:pt x="82" y="523"/>
                </a:lnTo>
                <a:lnTo>
                  <a:pt x="75" y="519"/>
                </a:lnTo>
                <a:lnTo>
                  <a:pt x="71" y="521"/>
                </a:lnTo>
                <a:lnTo>
                  <a:pt x="65" y="522"/>
                </a:lnTo>
                <a:lnTo>
                  <a:pt x="59" y="523"/>
                </a:lnTo>
                <a:lnTo>
                  <a:pt x="54" y="524"/>
                </a:lnTo>
                <a:lnTo>
                  <a:pt x="48" y="523"/>
                </a:lnTo>
                <a:lnTo>
                  <a:pt x="41" y="524"/>
                </a:lnTo>
                <a:lnTo>
                  <a:pt x="36" y="524"/>
                </a:lnTo>
                <a:lnTo>
                  <a:pt x="30" y="522"/>
                </a:lnTo>
                <a:lnTo>
                  <a:pt x="23" y="518"/>
                </a:lnTo>
                <a:lnTo>
                  <a:pt x="18" y="519"/>
                </a:lnTo>
                <a:lnTo>
                  <a:pt x="11" y="524"/>
                </a:lnTo>
                <a:lnTo>
                  <a:pt x="5" y="524"/>
                </a:lnTo>
                <a:lnTo>
                  <a:pt x="0" y="51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6" name="Freeform 802"/>
          <p:cNvSpPr>
            <a:spLocks/>
          </p:cNvSpPr>
          <p:nvPr/>
        </p:nvSpPr>
        <p:spPr bwMode="auto">
          <a:xfrm>
            <a:off x="8478838" y="5151438"/>
            <a:ext cx="4762" cy="4762"/>
          </a:xfrm>
          <a:custGeom>
            <a:avLst/>
            <a:gdLst>
              <a:gd name="T0" fmla="*/ 2147483647 w 9"/>
              <a:gd name="T1" fmla="*/ 2147483647 h 12"/>
              <a:gd name="T2" fmla="*/ 2147483647 w 9"/>
              <a:gd name="T3" fmla="*/ 2147483647 h 12"/>
              <a:gd name="T4" fmla="*/ 2147483647 w 9"/>
              <a:gd name="T5" fmla="*/ 0 h 12"/>
              <a:gd name="T6" fmla="*/ 0 w 9"/>
              <a:gd name="T7" fmla="*/ 2147483647 h 12"/>
              <a:gd name="T8" fmla="*/ 2147483647 w 9"/>
              <a:gd name="T9" fmla="*/ 2147483647 h 12"/>
              <a:gd name="T10" fmla="*/ 0 60000 65536"/>
              <a:gd name="T11" fmla="*/ 0 60000 65536"/>
              <a:gd name="T12" fmla="*/ 0 60000 65536"/>
              <a:gd name="T13" fmla="*/ 0 60000 65536"/>
              <a:gd name="T14" fmla="*/ 0 60000 65536"/>
              <a:gd name="T15" fmla="*/ 0 w 9"/>
              <a:gd name="T16" fmla="*/ 0 h 12"/>
              <a:gd name="T17" fmla="*/ 9 w 9"/>
              <a:gd name="T18" fmla="*/ 12 h 12"/>
            </a:gdLst>
            <a:ahLst/>
            <a:cxnLst>
              <a:cxn ang="T10">
                <a:pos x="T0" y="T1"/>
              </a:cxn>
              <a:cxn ang="T11">
                <a:pos x="T2" y="T3"/>
              </a:cxn>
              <a:cxn ang="T12">
                <a:pos x="T4" y="T5"/>
              </a:cxn>
              <a:cxn ang="T13">
                <a:pos x="T6" y="T7"/>
              </a:cxn>
              <a:cxn ang="T14">
                <a:pos x="T8" y="T9"/>
              </a:cxn>
            </a:cxnLst>
            <a:rect l="T15" t="T16" r="T17" b="T18"/>
            <a:pathLst>
              <a:path w="9" h="12">
                <a:moveTo>
                  <a:pt x="3" y="12"/>
                </a:moveTo>
                <a:lnTo>
                  <a:pt x="9" y="6"/>
                </a:lnTo>
                <a:lnTo>
                  <a:pt x="5" y="0"/>
                </a:lnTo>
                <a:lnTo>
                  <a:pt x="0" y="6"/>
                </a:lnTo>
                <a:lnTo>
                  <a:pt x="3" y="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7" name="Freeform 803"/>
          <p:cNvSpPr>
            <a:spLocks/>
          </p:cNvSpPr>
          <p:nvPr/>
        </p:nvSpPr>
        <p:spPr bwMode="auto">
          <a:xfrm>
            <a:off x="8480425" y="5130800"/>
            <a:ext cx="3175" cy="3175"/>
          </a:xfrm>
          <a:custGeom>
            <a:avLst/>
            <a:gdLst>
              <a:gd name="T0" fmla="*/ 2147483647 w 6"/>
              <a:gd name="T1" fmla="*/ 2147483647 h 7"/>
              <a:gd name="T2" fmla="*/ 2147483647 w 6"/>
              <a:gd name="T3" fmla="*/ 2147483647 h 7"/>
              <a:gd name="T4" fmla="*/ 2147483647 w 6"/>
              <a:gd name="T5" fmla="*/ 0 h 7"/>
              <a:gd name="T6" fmla="*/ 0 w 6"/>
              <a:gd name="T7" fmla="*/ 2147483647 h 7"/>
              <a:gd name="T8" fmla="*/ 2147483647 w 6"/>
              <a:gd name="T9" fmla="*/ 2147483647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2" y="7"/>
                </a:moveTo>
                <a:lnTo>
                  <a:pt x="4" y="6"/>
                </a:lnTo>
                <a:lnTo>
                  <a:pt x="6" y="0"/>
                </a:lnTo>
                <a:lnTo>
                  <a:pt x="0" y="1"/>
                </a:lnTo>
                <a:lnTo>
                  <a:pt x="2"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8" name="Freeform 804"/>
          <p:cNvSpPr>
            <a:spLocks/>
          </p:cNvSpPr>
          <p:nvPr/>
        </p:nvSpPr>
        <p:spPr bwMode="auto">
          <a:xfrm>
            <a:off x="8483600" y="5133975"/>
            <a:ext cx="1588" cy="3175"/>
          </a:xfrm>
          <a:custGeom>
            <a:avLst/>
            <a:gdLst>
              <a:gd name="T0" fmla="*/ 2147483647 w 6"/>
              <a:gd name="T1" fmla="*/ 2147483647 h 9"/>
              <a:gd name="T2" fmla="*/ 2147483647 w 6"/>
              <a:gd name="T3" fmla="*/ 2147483647 h 9"/>
              <a:gd name="T4" fmla="*/ 2147483647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3" y="9"/>
                </a:moveTo>
                <a:lnTo>
                  <a:pt x="5" y="6"/>
                </a:lnTo>
                <a:lnTo>
                  <a:pt x="6" y="0"/>
                </a:lnTo>
                <a:lnTo>
                  <a:pt x="0" y="2"/>
                </a:lnTo>
                <a:lnTo>
                  <a:pt x="3" y="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09" name="Freeform 805"/>
          <p:cNvSpPr>
            <a:spLocks/>
          </p:cNvSpPr>
          <p:nvPr/>
        </p:nvSpPr>
        <p:spPr bwMode="auto">
          <a:xfrm>
            <a:off x="8518525" y="5070475"/>
            <a:ext cx="11113" cy="9525"/>
          </a:xfrm>
          <a:custGeom>
            <a:avLst/>
            <a:gdLst>
              <a:gd name="T0" fmla="*/ 2147483647 w 24"/>
              <a:gd name="T1" fmla="*/ 2147483647 h 21"/>
              <a:gd name="T2" fmla="*/ 2147483647 w 24"/>
              <a:gd name="T3" fmla="*/ 2147483647 h 21"/>
              <a:gd name="T4" fmla="*/ 2147483647 w 24"/>
              <a:gd name="T5" fmla="*/ 2147483647 h 21"/>
              <a:gd name="T6" fmla="*/ 2147483647 w 24"/>
              <a:gd name="T7" fmla="*/ 2147483647 h 21"/>
              <a:gd name="T8" fmla="*/ 2147483647 w 24"/>
              <a:gd name="T9" fmla="*/ 2147483647 h 21"/>
              <a:gd name="T10" fmla="*/ 0 w 24"/>
              <a:gd name="T11" fmla="*/ 0 h 21"/>
              <a:gd name="T12" fmla="*/ 2147483647 w 24"/>
              <a:gd name="T13" fmla="*/ 2147483647 h 21"/>
              <a:gd name="T14" fmla="*/ 2147483647 w 24"/>
              <a:gd name="T15" fmla="*/ 2147483647 h 21"/>
              <a:gd name="T16" fmla="*/ 2147483647 w 24"/>
              <a:gd name="T17" fmla="*/ 2147483647 h 21"/>
              <a:gd name="T18" fmla="*/ 2147483647 w 24"/>
              <a:gd name="T19" fmla="*/ 2147483647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1"/>
              <a:gd name="T32" fmla="*/ 24 w 24"/>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1">
                <a:moveTo>
                  <a:pt x="24" y="21"/>
                </a:moveTo>
                <a:lnTo>
                  <a:pt x="24" y="15"/>
                </a:lnTo>
                <a:lnTo>
                  <a:pt x="18" y="10"/>
                </a:lnTo>
                <a:lnTo>
                  <a:pt x="11" y="4"/>
                </a:lnTo>
                <a:lnTo>
                  <a:pt x="6" y="2"/>
                </a:lnTo>
                <a:lnTo>
                  <a:pt x="0" y="0"/>
                </a:lnTo>
                <a:lnTo>
                  <a:pt x="6" y="4"/>
                </a:lnTo>
                <a:lnTo>
                  <a:pt x="11" y="12"/>
                </a:lnTo>
                <a:lnTo>
                  <a:pt x="17" y="15"/>
                </a:lnTo>
                <a:lnTo>
                  <a:pt x="24" y="2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0" name="Freeform 806"/>
          <p:cNvSpPr>
            <a:spLocks/>
          </p:cNvSpPr>
          <p:nvPr/>
        </p:nvSpPr>
        <p:spPr bwMode="auto">
          <a:xfrm>
            <a:off x="8523288" y="5067300"/>
            <a:ext cx="6350" cy="4763"/>
          </a:xfrm>
          <a:custGeom>
            <a:avLst/>
            <a:gdLst>
              <a:gd name="T0" fmla="*/ 2147483647 w 16"/>
              <a:gd name="T1" fmla="*/ 2147483647 h 10"/>
              <a:gd name="T2" fmla="*/ 2147483647 w 16"/>
              <a:gd name="T3" fmla="*/ 2147483647 h 10"/>
              <a:gd name="T4" fmla="*/ 2147483647 w 16"/>
              <a:gd name="T5" fmla="*/ 2147483647 h 10"/>
              <a:gd name="T6" fmla="*/ 2147483647 w 16"/>
              <a:gd name="T7" fmla="*/ 0 h 10"/>
              <a:gd name="T8" fmla="*/ 0 w 16"/>
              <a:gd name="T9" fmla="*/ 2147483647 h 10"/>
              <a:gd name="T10" fmla="*/ 2147483647 w 16"/>
              <a:gd name="T11" fmla="*/ 2147483647 h 10"/>
              <a:gd name="T12" fmla="*/ 2147483647 w 16"/>
              <a:gd name="T13" fmla="*/ 2147483647 h 10"/>
              <a:gd name="T14" fmla="*/ 0 60000 65536"/>
              <a:gd name="T15" fmla="*/ 0 60000 65536"/>
              <a:gd name="T16" fmla="*/ 0 60000 65536"/>
              <a:gd name="T17" fmla="*/ 0 60000 65536"/>
              <a:gd name="T18" fmla="*/ 0 60000 65536"/>
              <a:gd name="T19" fmla="*/ 0 60000 65536"/>
              <a:gd name="T20" fmla="*/ 0 60000 65536"/>
              <a:gd name="T21" fmla="*/ 0 w 16"/>
              <a:gd name="T22" fmla="*/ 0 h 10"/>
              <a:gd name="T23" fmla="*/ 16 w 16"/>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0">
                <a:moveTo>
                  <a:pt x="12" y="10"/>
                </a:moveTo>
                <a:lnTo>
                  <a:pt x="16" y="7"/>
                </a:lnTo>
                <a:lnTo>
                  <a:pt x="12" y="1"/>
                </a:lnTo>
                <a:lnTo>
                  <a:pt x="6" y="0"/>
                </a:lnTo>
                <a:lnTo>
                  <a:pt x="0" y="4"/>
                </a:lnTo>
                <a:lnTo>
                  <a:pt x="6" y="8"/>
                </a:lnTo>
                <a:lnTo>
                  <a:pt x="12"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1" name="Freeform 807"/>
          <p:cNvSpPr>
            <a:spLocks/>
          </p:cNvSpPr>
          <p:nvPr/>
        </p:nvSpPr>
        <p:spPr bwMode="auto">
          <a:xfrm>
            <a:off x="8528050" y="5067300"/>
            <a:ext cx="4763" cy="3175"/>
          </a:xfrm>
          <a:custGeom>
            <a:avLst/>
            <a:gdLst>
              <a:gd name="T0" fmla="*/ 2147483647 w 8"/>
              <a:gd name="T1" fmla="*/ 2147483647 h 6"/>
              <a:gd name="T2" fmla="*/ 2147483647 w 8"/>
              <a:gd name="T3" fmla="*/ 2147483647 h 6"/>
              <a:gd name="T4" fmla="*/ 0 w 8"/>
              <a:gd name="T5" fmla="*/ 0 h 6"/>
              <a:gd name="T6" fmla="*/ 2147483647 w 8"/>
              <a:gd name="T7" fmla="*/ 2147483647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8" y="6"/>
                </a:moveTo>
                <a:lnTo>
                  <a:pt x="8" y="2"/>
                </a:lnTo>
                <a:lnTo>
                  <a:pt x="0" y="0"/>
                </a:lnTo>
                <a:lnTo>
                  <a:pt x="8"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2" name="Freeform 808"/>
          <p:cNvSpPr>
            <a:spLocks/>
          </p:cNvSpPr>
          <p:nvPr/>
        </p:nvSpPr>
        <p:spPr bwMode="auto">
          <a:xfrm>
            <a:off x="8531225" y="5056188"/>
            <a:ext cx="3175" cy="0"/>
          </a:xfrm>
          <a:custGeom>
            <a:avLst/>
            <a:gdLst>
              <a:gd name="T0" fmla="*/ 2147483647 w 6"/>
              <a:gd name="T1" fmla="*/ 0 h 3"/>
              <a:gd name="T2" fmla="*/ 2147483647 w 6"/>
              <a:gd name="T3" fmla="*/ 0 h 3"/>
              <a:gd name="T4" fmla="*/ 0 w 6"/>
              <a:gd name="T5" fmla="*/ 0 h 3"/>
              <a:gd name="T6" fmla="*/ 2147483647 w 6"/>
              <a:gd name="T7" fmla="*/ 0 h 3"/>
              <a:gd name="T8" fmla="*/ 0 60000 65536"/>
              <a:gd name="T9" fmla="*/ 0 60000 65536"/>
              <a:gd name="T10" fmla="*/ 0 60000 65536"/>
              <a:gd name="T11" fmla="*/ 0 60000 65536"/>
              <a:gd name="T12" fmla="*/ 0 w 6"/>
              <a:gd name="T13" fmla="*/ 0 h 3"/>
              <a:gd name="T14" fmla="*/ 6 w 6"/>
              <a:gd name="T15" fmla="*/ 0 h 3"/>
            </a:gdLst>
            <a:ahLst/>
            <a:cxnLst>
              <a:cxn ang="T8">
                <a:pos x="T0" y="T1"/>
              </a:cxn>
              <a:cxn ang="T9">
                <a:pos x="T2" y="T3"/>
              </a:cxn>
              <a:cxn ang="T10">
                <a:pos x="T4" y="T5"/>
              </a:cxn>
              <a:cxn ang="T11">
                <a:pos x="T6" y="T7"/>
              </a:cxn>
            </a:cxnLst>
            <a:rect l="T12" t="T13" r="T14" b="T15"/>
            <a:pathLst>
              <a:path w="6" h="3">
                <a:moveTo>
                  <a:pt x="6" y="3"/>
                </a:moveTo>
                <a:lnTo>
                  <a:pt x="6" y="0"/>
                </a:lnTo>
                <a:lnTo>
                  <a:pt x="0" y="1"/>
                </a:lnTo>
                <a:lnTo>
                  <a:pt x="6"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3" name="Freeform 809"/>
          <p:cNvSpPr>
            <a:spLocks/>
          </p:cNvSpPr>
          <p:nvPr/>
        </p:nvSpPr>
        <p:spPr bwMode="auto">
          <a:xfrm>
            <a:off x="8539163" y="5045075"/>
            <a:ext cx="3175" cy="3175"/>
          </a:xfrm>
          <a:custGeom>
            <a:avLst/>
            <a:gdLst>
              <a:gd name="T0" fmla="*/ 2147483647 w 6"/>
              <a:gd name="T1" fmla="*/ 2147483647 h 6"/>
              <a:gd name="T2" fmla="*/ 2147483647 w 6"/>
              <a:gd name="T3" fmla="*/ 2147483647 h 6"/>
              <a:gd name="T4" fmla="*/ 0 w 6"/>
              <a:gd name="T5" fmla="*/ 0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6" y="3"/>
                </a:lnTo>
                <a:lnTo>
                  <a:pt x="0" y="0"/>
                </a:lnTo>
                <a:lnTo>
                  <a:pt x="6"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4" name="Freeform 810"/>
          <p:cNvSpPr>
            <a:spLocks/>
          </p:cNvSpPr>
          <p:nvPr/>
        </p:nvSpPr>
        <p:spPr bwMode="auto">
          <a:xfrm>
            <a:off x="8605838" y="4924425"/>
            <a:ext cx="6350" cy="9525"/>
          </a:xfrm>
          <a:custGeom>
            <a:avLst/>
            <a:gdLst>
              <a:gd name="T0" fmla="*/ 2147483647 w 11"/>
              <a:gd name="T1" fmla="*/ 2147483647 h 19"/>
              <a:gd name="T2" fmla="*/ 2147483647 w 11"/>
              <a:gd name="T3" fmla="*/ 2147483647 h 19"/>
              <a:gd name="T4" fmla="*/ 2147483647 w 11"/>
              <a:gd name="T5" fmla="*/ 2147483647 h 19"/>
              <a:gd name="T6" fmla="*/ 2147483647 w 11"/>
              <a:gd name="T7" fmla="*/ 0 h 19"/>
              <a:gd name="T8" fmla="*/ 2147483647 w 11"/>
              <a:gd name="T9" fmla="*/ 2147483647 h 19"/>
              <a:gd name="T10" fmla="*/ 0 w 11"/>
              <a:gd name="T11" fmla="*/ 2147483647 h 19"/>
              <a:gd name="T12" fmla="*/ 2147483647 w 11"/>
              <a:gd name="T13" fmla="*/ 2147483647 h 19"/>
              <a:gd name="T14" fmla="*/ 0 60000 65536"/>
              <a:gd name="T15" fmla="*/ 0 60000 65536"/>
              <a:gd name="T16" fmla="*/ 0 60000 65536"/>
              <a:gd name="T17" fmla="*/ 0 60000 65536"/>
              <a:gd name="T18" fmla="*/ 0 60000 65536"/>
              <a:gd name="T19" fmla="*/ 0 60000 65536"/>
              <a:gd name="T20" fmla="*/ 0 60000 65536"/>
              <a:gd name="T21" fmla="*/ 0 w 11"/>
              <a:gd name="T22" fmla="*/ 0 h 19"/>
              <a:gd name="T23" fmla="*/ 11 w 1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9">
                <a:moveTo>
                  <a:pt x="4" y="19"/>
                </a:moveTo>
                <a:lnTo>
                  <a:pt x="10" y="15"/>
                </a:lnTo>
                <a:lnTo>
                  <a:pt x="11" y="8"/>
                </a:lnTo>
                <a:lnTo>
                  <a:pt x="8" y="0"/>
                </a:lnTo>
                <a:lnTo>
                  <a:pt x="2" y="6"/>
                </a:lnTo>
                <a:lnTo>
                  <a:pt x="0" y="13"/>
                </a:lnTo>
                <a:lnTo>
                  <a:pt x="4" y="1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5" name="Freeform 811"/>
          <p:cNvSpPr>
            <a:spLocks/>
          </p:cNvSpPr>
          <p:nvPr/>
        </p:nvSpPr>
        <p:spPr bwMode="auto">
          <a:xfrm>
            <a:off x="8639175" y="4951413"/>
            <a:ext cx="6350" cy="6350"/>
          </a:xfrm>
          <a:custGeom>
            <a:avLst/>
            <a:gdLst>
              <a:gd name="T0" fmla="*/ 2147483647 w 15"/>
              <a:gd name="T1" fmla="*/ 2147483647 h 19"/>
              <a:gd name="T2" fmla="*/ 2147483647 w 15"/>
              <a:gd name="T3" fmla="*/ 2147483647 h 19"/>
              <a:gd name="T4" fmla="*/ 2147483647 w 15"/>
              <a:gd name="T5" fmla="*/ 2147483647 h 19"/>
              <a:gd name="T6" fmla="*/ 2147483647 w 15"/>
              <a:gd name="T7" fmla="*/ 2147483647 h 19"/>
              <a:gd name="T8" fmla="*/ 2147483647 w 15"/>
              <a:gd name="T9" fmla="*/ 0 h 19"/>
              <a:gd name="T10" fmla="*/ 0 w 15"/>
              <a:gd name="T11" fmla="*/ 2147483647 h 19"/>
              <a:gd name="T12" fmla="*/ 2147483647 w 15"/>
              <a:gd name="T13" fmla="*/ 2147483647 h 19"/>
              <a:gd name="T14" fmla="*/ 2147483647 w 15"/>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9"/>
              <a:gd name="T26" fmla="*/ 15 w 15"/>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9">
                <a:moveTo>
                  <a:pt x="7" y="19"/>
                </a:moveTo>
                <a:lnTo>
                  <a:pt x="15" y="17"/>
                </a:lnTo>
                <a:lnTo>
                  <a:pt x="14" y="10"/>
                </a:lnTo>
                <a:lnTo>
                  <a:pt x="13" y="3"/>
                </a:lnTo>
                <a:lnTo>
                  <a:pt x="6" y="0"/>
                </a:lnTo>
                <a:lnTo>
                  <a:pt x="0" y="5"/>
                </a:lnTo>
                <a:lnTo>
                  <a:pt x="2" y="12"/>
                </a:lnTo>
                <a:lnTo>
                  <a:pt x="7" y="1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6" name="Freeform 812"/>
          <p:cNvSpPr>
            <a:spLocks/>
          </p:cNvSpPr>
          <p:nvPr/>
        </p:nvSpPr>
        <p:spPr bwMode="auto">
          <a:xfrm>
            <a:off x="8659813" y="4960938"/>
            <a:ext cx="11112" cy="14287"/>
          </a:xfrm>
          <a:custGeom>
            <a:avLst/>
            <a:gdLst>
              <a:gd name="T0" fmla="*/ 2147483647 w 19"/>
              <a:gd name="T1" fmla="*/ 2147483647 h 27"/>
              <a:gd name="T2" fmla="*/ 2147483647 w 19"/>
              <a:gd name="T3" fmla="*/ 2147483647 h 27"/>
              <a:gd name="T4" fmla="*/ 2147483647 w 19"/>
              <a:gd name="T5" fmla="*/ 2147483647 h 27"/>
              <a:gd name="T6" fmla="*/ 2147483647 w 19"/>
              <a:gd name="T7" fmla="*/ 2147483647 h 27"/>
              <a:gd name="T8" fmla="*/ 2147483647 w 19"/>
              <a:gd name="T9" fmla="*/ 2147483647 h 27"/>
              <a:gd name="T10" fmla="*/ 2147483647 w 19"/>
              <a:gd name="T11" fmla="*/ 0 h 27"/>
              <a:gd name="T12" fmla="*/ 2147483647 w 19"/>
              <a:gd name="T13" fmla="*/ 0 h 27"/>
              <a:gd name="T14" fmla="*/ 0 w 19"/>
              <a:gd name="T15" fmla="*/ 2147483647 h 27"/>
              <a:gd name="T16" fmla="*/ 2147483647 w 19"/>
              <a:gd name="T17" fmla="*/ 2147483647 h 27"/>
              <a:gd name="T18" fmla="*/ 2147483647 w 19"/>
              <a:gd name="T19" fmla="*/ 2147483647 h 27"/>
              <a:gd name="T20" fmla="*/ 2147483647 w 19"/>
              <a:gd name="T21" fmla="*/ 214748364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27"/>
              <a:gd name="T35" fmla="*/ 19 w 19"/>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27">
                <a:moveTo>
                  <a:pt x="13" y="27"/>
                </a:moveTo>
                <a:lnTo>
                  <a:pt x="17" y="22"/>
                </a:lnTo>
                <a:lnTo>
                  <a:pt x="19" y="16"/>
                </a:lnTo>
                <a:lnTo>
                  <a:pt x="18" y="9"/>
                </a:lnTo>
                <a:lnTo>
                  <a:pt x="12" y="3"/>
                </a:lnTo>
                <a:lnTo>
                  <a:pt x="7" y="0"/>
                </a:lnTo>
                <a:lnTo>
                  <a:pt x="1" y="0"/>
                </a:lnTo>
                <a:lnTo>
                  <a:pt x="0" y="8"/>
                </a:lnTo>
                <a:lnTo>
                  <a:pt x="3" y="14"/>
                </a:lnTo>
                <a:lnTo>
                  <a:pt x="7" y="20"/>
                </a:lnTo>
                <a:lnTo>
                  <a:pt x="13" y="2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7" name="Freeform 813"/>
          <p:cNvSpPr>
            <a:spLocks/>
          </p:cNvSpPr>
          <p:nvPr/>
        </p:nvSpPr>
        <p:spPr bwMode="auto">
          <a:xfrm>
            <a:off x="8666163" y="4840288"/>
            <a:ext cx="1587" cy="3175"/>
          </a:xfrm>
          <a:custGeom>
            <a:avLst/>
            <a:gdLst>
              <a:gd name="T0" fmla="*/ 0 w 4"/>
              <a:gd name="T1" fmla="*/ 2147483647 h 6"/>
              <a:gd name="T2" fmla="*/ 2147483647 w 4"/>
              <a:gd name="T3" fmla="*/ 2147483647 h 6"/>
              <a:gd name="T4" fmla="*/ 2147483647 w 4"/>
              <a:gd name="T5" fmla="*/ 0 h 6"/>
              <a:gd name="T6" fmla="*/ 0 w 4"/>
              <a:gd name="T7" fmla="*/ 2147483647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4" y="6"/>
                </a:lnTo>
                <a:lnTo>
                  <a:pt x="3" y="0"/>
                </a:lnTo>
                <a:lnTo>
                  <a:pt x="0"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8" name="Freeform 814"/>
          <p:cNvSpPr>
            <a:spLocks/>
          </p:cNvSpPr>
          <p:nvPr/>
        </p:nvSpPr>
        <p:spPr bwMode="auto">
          <a:xfrm>
            <a:off x="8670925" y="4956175"/>
            <a:ext cx="1588" cy="1588"/>
          </a:xfrm>
          <a:custGeom>
            <a:avLst/>
            <a:gdLst>
              <a:gd name="T0" fmla="*/ 2147483647 w 2"/>
              <a:gd name="T1" fmla="*/ 2147483647 h 7"/>
              <a:gd name="T2" fmla="*/ 2147483647 w 2"/>
              <a:gd name="T3" fmla="*/ 2147483647 h 7"/>
              <a:gd name="T4" fmla="*/ 0 w 2"/>
              <a:gd name="T5" fmla="*/ 0 h 7"/>
              <a:gd name="T6" fmla="*/ 2147483647 w 2"/>
              <a:gd name="T7" fmla="*/ 2147483647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1" y="7"/>
                </a:moveTo>
                <a:lnTo>
                  <a:pt x="2" y="7"/>
                </a:lnTo>
                <a:lnTo>
                  <a:pt x="0" y="0"/>
                </a:lnTo>
                <a:lnTo>
                  <a:pt x="1"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19" name="Freeform 815"/>
          <p:cNvSpPr>
            <a:spLocks/>
          </p:cNvSpPr>
          <p:nvPr/>
        </p:nvSpPr>
        <p:spPr bwMode="auto">
          <a:xfrm>
            <a:off x="8677275" y="4911725"/>
            <a:ext cx="125413" cy="79375"/>
          </a:xfrm>
          <a:custGeom>
            <a:avLst/>
            <a:gdLst>
              <a:gd name="T0" fmla="*/ 2147483647 w 263"/>
              <a:gd name="T1" fmla="*/ 2147483647 h 169"/>
              <a:gd name="T2" fmla="*/ 2147483647 w 263"/>
              <a:gd name="T3" fmla="*/ 2147483647 h 169"/>
              <a:gd name="T4" fmla="*/ 2147483647 w 263"/>
              <a:gd name="T5" fmla="*/ 2147483647 h 169"/>
              <a:gd name="T6" fmla="*/ 2147483647 w 263"/>
              <a:gd name="T7" fmla="*/ 2147483647 h 169"/>
              <a:gd name="T8" fmla="*/ 2147483647 w 263"/>
              <a:gd name="T9" fmla="*/ 2147483647 h 169"/>
              <a:gd name="T10" fmla="*/ 2147483647 w 263"/>
              <a:gd name="T11" fmla="*/ 2147483647 h 169"/>
              <a:gd name="T12" fmla="*/ 2147483647 w 263"/>
              <a:gd name="T13" fmla="*/ 2147483647 h 169"/>
              <a:gd name="T14" fmla="*/ 2147483647 w 263"/>
              <a:gd name="T15" fmla="*/ 2147483647 h 169"/>
              <a:gd name="T16" fmla="*/ 2147483647 w 263"/>
              <a:gd name="T17" fmla="*/ 2147483647 h 169"/>
              <a:gd name="T18" fmla="*/ 2147483647 w 263"/>
              <a:gd name="T19" fmla="*/ 2147483647 h 169"/>
              <a:gd name="T20" fmla="*/ 2147483647 w 263"/>
              <a:gd name="T21" fmla="*/ 2147483647 h 169"/>
              <a:gd name="T22" fmla="*/ 2147483647 w 263"/>
              <a:gd name="T23" fmla="*/ 2147483647 h 169"/>
              <a:gd name="T24" fmla="*/ 2147483647 w 263"/>
              <a:gd name="T25" fmla="*/ 2147483647 h 169"/>
              <a:gd name="T26" fmla="*/ 2147483647 w 263"/>
              <a:gd name="T27" fmla="*/ 2147483647 h 169"/>
              <a:gd name="T28" fmla="*/ 2147483647 w 263"/>
              <a:gd name="T29" fmla="*/ 2147483647 h 169"/>
              <a:gd name="T30" fmla="*/ 2147483647 w 263"/>
              <a:gd name="T31" fmla="*/ 2147483647 h 169"/>
              <a:gd name="T32" fmla="*/ 2147483647 w 263"/>
              <a:gd name="T33" fmla="*/ 2147483647 h 169"/>
              <a:gd name="T34" fmla="*/ 2147483647 w 263"/>
              <a:gd name="T35" fmla="*/ 2147483647 h 169"/>
              <a:gd name="T36" fmla="*/ 2147483647 w 263"/>
              <a:gd name="T37" fmla="*/ 2147483647 h 169"/>
              <a:gd name="T38" fmla="*/ 2147483647 w 263"/>
              <a:gd name="T39" fmla="*/ 0 h 169"/>
              <a:gd name="T40" fmla="*/ 2147483647 w 263"/>
              <a:gd name="T41" fmla="*/ 2147483647 h 169"/>
              <a:gd name="T42" fmla="*/ 2147483647 w 263"/>
              <a:gd name="T43" fmla="*/ 2147483647 h 169"/>
              <a:gd name="T44" fmla="*/ 2147483647 w 263"/>
              <a:gd name="T45" fmla="*/ 2147483647 h 169"/>
              <a:gd name="T46" fmla="*/ 2147483647 w 263"/>
              <a:gd name="T47" fmla="*/ 2147483647 h 169"/>
              <a:gd name="T48" fmla="*/ 2147483647 w 263"/>
              <a:gd name="T49" fmla="*/ 2147483647 h 169"/>
              <a:gd name="T50" fmla="*/ 2147483647 w 263"/>
              <a:gd name="T51" fmla="*/ 2147483647 h 169"/>
              <a:gd name="T52" fmla="*/ 2147483647 w 263"/>
              <a:gd name="T53" fmla="*/ 2147483647 h 169"/>
              <a:gd name="T54" fmla="*/ 2147483647 w 263"/>
              <a:gd name="T55" fmla="*/ 2147483647 h 169"/>
              <a:gd name="T56" fmla="*/ 2147483647 w 263"/>
              <a:gd name="T57" fmla="*/ 2147483647 h 169"/>
              <a:gd name="T58" fmla="*/ 2147483647 w 263"/>
              <a:gd name="T59" fmla="*/ 2147483647 h 169"/>
              <a:gd name="T60" fmla="*/ 2147483647 w 263"/>
              <a:gd name="T61" fmla="*/ 2147483647 h 169"/>
              <a:gd name="T62" fmla="*/ 2147483647 w 263"/>
              <a:gd name="T63" fmla="*/ 2147483647 h 169"/>
              <a:gd name="T64" fmla="*/ 2147483647 w 263"/>
              <a:gd name="T65" fmla="*/ 2147483647 h 169"/>
              <a:gd name="T66" fmla="*/ 2147483647 w 263"/>
              <a:gd name="T67" fmla="*/ 2147483647 h 169"/>
              <a:gd name="T68" fmla="*/ 2147483647 w 263"/>
              <a:gd name="T69" fmla="*/ 2147483647 h 169"/>
              <a:gd name="T70" fmla="*/ 2147483647 w 263"/>
              <a:gd name="T71" fmla="*/ 2147483647 h 169"/>
              <a:gd name="T72" fmla="*/ 2147483647 w 263"/>
              <a:gd name="T73" fmla="*/ 2147483647 h 169"/>
              <a:gd name="T74" fmla="*/ 2147483647 w 263"/>
              <a:gd name="T75" fmla="*/ 2147483647 h 169"/>
              <a:gd name="T76" fmla="*/ 2147483647 w 263"/>
              <a:gd name="T77" fmla="*/ 2147483647 h 169"/>
              <a:gd name="T78" fmla="*/ 2147483647 w 263"/>
              <a:gd name="T79" fmla="*/ 2147483647 h 169"/>
              <a:gd name="T80" fmla="*/ 2147483647 w 263"/>
              <a:gd name="T81" fmla="*/ 2147483647 h 169"/>
              <a:gd name="T82" fmla="*/ 2147483647 w 263"/>
              <a:gd name="T83" fmla="*/ 2147483647 h 169"/>
              <a:gd name="T84" fmla="*/ 2147483647 w 263"/>
              <a:gd name="T85" fmla="*/ 2147483647 h 169"/>
              <a:gd name="T86" fmla="*/ 2147483647 w 263"/>
              <a:gd name="T87" fmla="*/ 2147483647 h 16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3"/>
              <a:gd name="T133" fmla="*/ 0 h 169"/>
              <a:gd name="T134" fmla="*/ 263 w 263"/>
              <a:gd name="T135" fmla="*/ 169 h 16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3" h="169">
                <a:moveTo>
                  <a:pt x="34" y="140"/>
                </a:moveTo>
                <a:lnTo>
                  <a:pt x="36" y="143"/>
                </a:lnTo>
                <a:lnTo>
                  <a:pt x="43" y="148"/>
                </a:lnTo>
                <a:lnTo>
                  <a:pt x="47" y="155"/>
                </a:lnTo>
                <a:lnTo>
                  <a:pt x="53" y="151"/>
                </a:lnTo>
                <a:lnTo>
                  <a:pt x="59" y="148"/>
                </a:lnTo>
                <a:lnTo>
                  <a:pt x="65" y="150"/>
                </a:lnTo>
                <a:lnTo>
                  <a:pt x="71" y="153"/>
                </a:lnTo>
                <a:lnTo>
                  <a:pt x="74" y="161"/>
                </a:lnTo>
                <a:lnTo>
                  <a:pt x="79" y="167"/>
                </a:lnTo>
                <a:lnTo>
                  <a:pt x="85" y="167"/>
                </a:lnTo>
                <a:lnTo>
                  <a:pt x="91" y="167"/>
                </a:lnTo>
                <a:lnTo>
                  <a:pt x="97" y="167"/>
                </a:lnTo>
                <a:lnTo>
                  <a:pt x="103" y="166"/>
                </a:lnTo>
                <a:lnTo>
                  <a:pt x="103" y="169"/>
                </a:lnTo>
                <a:lnTo>
                  <a:pt x="110" y="167"/>
                </a:lnTo>
                <a:lnTo>
                  <a:pt x="115" y="165"/>
                </a:lnTo>
                <a:lnTo>
                  <a:pt x="122" y="166"/>
                </a:lnTo>
                <a:lnTo>
                  <a:pt x="128" y="167"/>
                </a:lnTo>
                <a:lnTo>
                  <a:pt x="134" y="164"/>
                </a:lnTo>
                <a:lnTo>
                  <a:pt x="141" y="158"/>
                </a:lnTo>
                <a:lnTo>
                  <a:pt x="146" y="156"/>
                </a:lnTo>
                <a:lnTo>
                  <a:pt x="152" y="155"/>
                </a:lnTo>
                <a:lnTo>
                  <a:pt x="154" y="153"/>
                </a:lnTo>
                <a:lnTo>
                  <a:pt x="156" y="146"/>
                </a:lnTo>
                <a:lnTo>
                  <a:pt x="162" y="146"/>
                </a:lnTo>
                <a:lnTo>
                  <a:pt x="169" y="147"/>
                </a:lnTo>
                <a:lnTo>
                  <a:pt x="175" y="142"/>
                </a:lnTo>
                <a:lnTo>
                  <a:pt x="181" y="139"/>
                </a:lnTo>
                <a:lnTo>
                  <a:pt x="186" y="133"/>
                </a:lnTo>
                <a:lnTo>
                  <a:pt x="188" y="132"/>
                </a:lnTo>
                <a:lnTo>
                  <a:pt x="195" y="126"/>
                </a:lnTo>
                <a:lnTo>
                  <a:pt x="197" y="121"/>
                </a:lnTo>
                <a:lnTo>
                  <a:pt x="199" y="114"/>
                </a:lnTo>
                <a:lnTo>
                  <a:pt x="199" y="107"/>
                </a:lnTo>
                <a:lnTo>
                  <a:pt x="205" y="107"/>
                </a:lnTo>
                <a:lnTo>
                  <a:pt x="211" y="107"/>
                </a:lnTo>
                <a:lnTo>
                  <a:pt x="217" y="108"/>
                </a:lnTo>
                <a:lnTo>
                  <a:pt x="223" y="111"/>
                </a:lnTo>
                <a:lnTo>
                  <a:pt x="230" y="107"/>
                </a:lnTo>
                <a:lnTo>
                  <a:pt x="236" y="102"/>
                </a:lnTo>
                <a:lnTo>
                  <a:pt x="242" y="96"/>
                </a:lnTo>
                <a:lnTo>
                  <a:pt x="242" y="90"/>
                </a:lnTo>
                <a:lnTo>
                  <a:pt x="238" y="82"/>
                </a:lnTo>
                <a:lnTo>
                  <a:pt x="233" y="75"/>
                </a:lnTo>
                <a:lnTo>
                  <a:pt x="234" y="69"/>
                </a:lnTo>
                <a:lnTo>
                  <a:pt x="235" y="62"/>
                </a:lnTo>
                <a:lnTo>
                  <a:pt x="241" y="64"/>
                </a:lnTo>
                <a:lnTo>
                  <a:pt x="247" y="65"/>
                </a:lnTo>
                <a:lnTo>
                  <a:pt x="253" y="60"/>
                </a:lnTo>
                <a:lnTo>
                  <a:pt x="258" y="53"/>
                </a:lnTo>
                <a:lnTo>
                  <a:pt x="261" y="48"/>
                </a:lnTo>
                <a:lnTo>
                  <a:pt x="263" y="40"/>
                </a:lnTo>
                <a:lnTo>
                  <a:pt x="263" y="34"/>
                </a:lnTo>
                <a:lnTo>
                  <a:pt x="260" y="26"/>
                </a:lnTo>
                <a:lnTo>
                  <a:pt x="263" y="19"/>
                </a:lnTo>
                <a:lnTo>
                  <a:pt x="262" y="12"/>
                </a:lnTo>
                <a:lnTo>
                  <a:pt x="256" y="12"/>
                </a:lnTo>
                <a:lnTo>
                  <a:pt x="249" y="5"/>
                </a:lnTo>
                <a:lnTo>
                  <a:pt x="252" y="0"/>
                </a:lnTo>
                <a:lnTo>
                  <a:pt x="247" y="2"/>
                </a:lnTo>
                <a:lnTo>
                  <a:pt x="240" y="5"/>
                </a:lnTo>
                <a:lnTo>
                  <a:pt x="237" y="12"/>
                </a:lnTo>
                <a:lnTo>
                  <a:pt x="231" y="9"/>
                </a:lnTo>
                <a:lnTo>
                  <a:pt x="227" y="3"/>
                </a:lnTo>
                <a:lnTo>
                  <a:pt x="220" y="1"/>
                </a:lnTo>
                <a:lnTo>
                  <a:pt x="214" y="1"/>
                </a:lnTo>
                <a:lnTo>
                  <a:pt x="208" y="6"/>
                </a:lnTo>
                <a:lnTo>
                  <a:pt x="209" y="13"/>
                </a:lnTo>
                <a:lnTo>
                  <a:pt x="212" y="20"/>
                </a:lnTo>
                <a:lnTo>
                  <a:pt x="214" y="27"/>
                </a:lnTo>
                <a:lnTo>
                  <a:pt x="215" y="34"/>
                </a:lnTo>
                <a:lnTo>
                  <a:pt x="215" y="41"/>
                </a:lnTo>
                <a:lnTo>
                  <a:pt x="215" y="48"/>
                </a:lnTo>
                <a:lnTo>
                  <a:pt x="216" y="53"/>
                </a:lnTo>
                <a:lnTo>
                  <a:pt x="213" y="60"/>
                </a:lnTo>
                <a:lnTo>
                  <a:pt x="210" y="61"/>
                </a:lnTo>
                <a:lnTo>
                  <a:pt x="204" y="60"/>
                </a:lnTo>
                <a:lnTo>
                  <a:pt x="198" y="58"/>
                </a:lnTo>
                <a:lnTo>
                  <a:pt x="191" y="62"/>
                </a:lnTo>
                <a:lnTo>
                  <a:pt x="185" y="68"/>
                </a:lnTo>
                <a:lnTo>
                  <a:pt x="180" y="74"/>
                </a:lnTo>
                <a:lnTo>
                  <a:pt x="175" y="81"/>
                </a:lnTo>
                <a:lnTo>
                  <a:pt x="173" y="88"/>
                </a:lnTo>
                <a:lnTo>
                  <a:pt x="172" y="94"/>
                </a:lnTo>
                <a:lnTo>
                  <a:pt x="168" y="100"/>
                </a:lnTo>
                <a:lnTo>
                  <a:pt x="161" y="102"/>
                </a:lnTo>
                <a:lnTo>
                  <a:pt x="155" y="102"/>
                </a:lnTo>
                <a:lnTo>
                  <a:pt x="149" y="108"/>
                </a:lnTo>
                <a:lnTo>
                  <a:pt x="148" y="108"/>
                </a:lnTo>
                <a:lnTo>
                  <a:pt x="142" y="101"/>
                </a:lnTo>
                <a:lnTo>
                  <a:pt x="136" y="100"/>
                </a:lnTo>
                <a:lnTo>
                  <a:pt x="129" y="105"/>
                </a:lnTo>
                <a:lnTo>
                  <a:pt x="124" y="109"/>
                </a:lnTo>
                <a:lnTo>
                  <a:pt x="117" y="108"/>
                </a:lnTo>
                <a:lnTo>
                  <a:pt x="114" y="101"/>
                </a:lnTo>
                <a:lnTo>
                  <a:pt x="112" y="96"/>
                </a:lnTo>
                <a:lnTo>
                  <a:pt x="110" y="89"/>
                </a:lnTo>
                <a:lnTo>
                  <a:pt x="113" y="82"/>
                </a:lnTo>
                <a:lnTo>
                  <a:pt x="115" y="75"/>
                </a:lnTo>
                <a:lnTo>
                  <a:pt x="121" y="69"/>
                </a:lnTo>
                <a:lnTo>
                  <a:pt x="115" y="66"/>
                </a:lnTo>
                <a:lnTo>
                  <a:pt x="110" y="72"/>
                </a:lnTo>
                <a:lnTo>
                  <a:pt x="109" y="78"/>
                </a:lnTo>
                <a:lnTo>
                  <a:pt x="108" y="85"/>
                </a:lnTo>
                <a:lnTo>
                  <a:pt x="102" y="92"/>
                </a:lnTo>
                <a:lnTo>
                  <a:pt x="106" y="99"/>
                </a:lnTo>
                <a:lnTo>
                  <a:pt x="101" y="105"/>
                </a:lnTo>
                <a:lnTo>
                  <a:pt x="94" y="105"/>
                </a:lnTo>
                <a:lnTo>
                  <a:pt x="89" y="109"/>
                </a:lnTo>
                <a:lnTo>
                  <a:pt x="83" y="107"/>
                </a:lnTo>
                <a:lnTo>
                  <a:pt x="77" y="108"/>
                </a:lnTo>
                <a:lnTo>
                  <a:pt x="76" y="109"/>
                </a:lnTo>
                <a:lnTo>
                  <a:pt x="70" y="109"/>
                </a:lnTo>
                <a:lnTo>
                  <a:pt x="63" y="111"/>
                </a:lnTo>
                <a:lnTo>
                  <a:pt x="58" y="113"/>
                </a:lnTo>
                <a:lnTo>
                  <a:pt x="51" y="106"/>
                </a:lnTo>
                <a:lnTo>
                  <a:pt x="46" y="103"/>
                </a:lnTo>
                <a:lnTo>
                  <a:pt x="39" y="103"/>
                </a:lnTo>
                <a:lnTo>
                  <a:pt x="33" y="107"/>
                </a:lnTo>
                <a:lnTo>
                  <a:pt x="27" y="103"/>
                </a:lnTo>
                <a:lnTo>
                  <a:pt x="21" y="103"/>
                </a:lnTo>
                <a:lnTo>
                  <a:pt x="14" y="107"/>
                </a:lnTo>
                <a:lnTo>
                  <a:pt x="8" y="100"/>
                </a:lnTo>
                <a:lnTo>
                  <a:pt x="3" y="105"/>
                </a:lnTo>
                <a:lnTo>
                  <a:pt x="1" y="111"/>
                </a:lnTo>
                <a:lnTo>
                  <a:pt x="0" y="118"/>
                </a:lnTo>
                <a:lnTo>
                  <a:pt x="3" y="125"/>
                </a:lnTo>
                <a:lnTo>
                  <a:pt x="9" y="129"/>
                </a:lnTo>
                <a:lnTo>
                  <a:pt x="16" y="131"/>
                </a:lnTo>
                <a:lnTo>
                  <a:pt x="22" y="131"/>
                </a:lnTo>
                <a:lnTo>
                  <a:pt x="28" y="138"/>
                </a:lnTo>
                <a:lnTo>
                  <a:pt x="34" y="14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0" name="Freeform 816"/>
          <p:cNvSpPr>
            <a:spLocks/>
          </p:cNvSpPr>
          <p:nvPr/>
        </p:nvSpPr>
        <p:spPr bwMode="auto">
          <a:xfrm>
            <a:off x="8712200" y="4929188"/>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3"/>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1" name="Freeform 817"/>
          <p:cNvSpPr>
            <a:spLocks/>
          </p:cNvSpPr>
          <p:nvPr/>
        </p:nvSpPr>
        <p:spPr bwMode="auto">
          <a:xfrm>
            <a:off x="8720138" y="4808538"/>
            <a:ext cx="6350" cy="7937"/>
          </a:xfrm>
          <a:custGeom>
            <a:avLst/>
            <a:gdLst>
              <a:gd name="T0" fmla="*/ 2147483647 w 15"/>
              <a:gd name="T1" fmla="*/ 2147483647 h 17"/>
              <a:gd name="T2" fmla="*/ 2147483647 w 15"/>
              <a:gd name="T3" fmla="*/ 2147483647 h 17"/>
              <a:gd name="T4" fmla="*/ 2147483647 w 15"/>
              <a:gd name="T5" fmla="*/ 2147483647 h 17"/>
              <a:gd name="T6" fmla="*/ 2147483647 w 15"/>
              <a:gd name="T7" fmla="*/ 0 h 17"/>
              <a:gd name="T8" fmla="*/ 2147483647 w 15"/>
              <a:gd name="T9" fmla="*/ 0 h 17"/>
              <a:gd name="T10" fmla="*/ 0 w 15"/>
              <a:gd name="T11" fmla="*/ 2147483647 h 17"/>
              <a:gd name="T12" fmla="*/ 2147483647 w 15"/>
              <a:gd name="T13" fmla="*/ 2147483647 h 17"/>
              <a:gd name="T14" fmla="*/ 2147483647 w 15"/>
              <a:gd name="T15" fmla="*/ 2147483647 h 1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7"/>
              <a:gd name="T26" fmla="*/ 15 w 15"/>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7">
                <a:moveTo>
                  <a:pt x="11" y="17"/>
                </a:moveTo>
                <a:lnTo>
                  <a:pt x="15" y="14"/>
                </a:lnTo>
                <a:lnTo>
                  <a:pt x="11" y="7"/>
                </a:lnTo>
                <a:lnTo>
                  <a:pt x="8" y="0"/>
                </a:lnTo>
                <a:lnTo>
                  <a:pt x="2" y="0"/>
                </a:lnTo>
                <a:lnTo>
                  <a:pt x="0" y="7"/>
                </a:lnTo>
                <a:lnTo>
                  <a:pt x="6" y="13"/>
                </a:lnTo>
                <a:lnTo>
                  <a:pt x="11" y="1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2" name="Freeform 818"/>
          <p:cNvSpPr>
            <a:spLocks/>
          </p:cNvSpPr>
          <p:nvPr/>
        </p:nvSpPr>
        <p:spPr bwMode="auto">
          <a:xfrm>
            <a:off x="8721725" y="5099050"/>
            <a:ext cx="6350" cy="9525"/>
          </a:xfrm>
          <a:custGeom>
            <a:avLst/>
            <a:gdLst>
              <a:gd name="T0" fmla="*/ 2147483647 w 15"/>
              <a:gd name="T1" fmla="*/ 2147483647 h 25"/>
              <a:gd name="T2" fmla="*/ 2147483647 w 15"/>
              <a:gd name="T3" fmla="*/ 2147483647 h 25"/>
              <a:gd name="T4" fmla="*/ 2147483647 w 15"/>
              <a:gd name="T5" fmla="*/ 2147483647 h 25"/>
              <a:gd name="T6" fmla="*/ 2147483647 w 15"/>
              <a:gd name="T7" fmla="*/ 2147483647 h 25"/>
              <a:gd name="T8" fmla="*/ 2147483647 w 15"/>
              <a:gd name="T9" fmla="*/ 2147483647 h 25"/>
              <a:gd name="T10" fmla="*/ 2147483647 w 15"/>
              <a:gd name="T11" fmla="*/ 0 h 25"/>
              <a:gd name="T12" fmla="*/ 0 w 15"/>
              <a:gd name="T13" fmla="*/ 2147483647 h 25"/>
              <a:gd name="T14" fmla="*/ 0 w 15"/>
              <a:gd name="T15" fmla="*/ 2147483647 h 25"/>
              <a:gd name="T16" fmla="*/ 2147483647 w 15"/>
              <a:gd name="T17" fmla="*/ 2147483647 h 25"/>
              <a:gd name="T18" fmla="*/ 2147483647 w 15"/>
              <a:gd name="T19" fmla="*/ 2147483647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5"/>
              <a:gd name="T32" fmla="*/ 15 w 15"/>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5">
                <a:moveTo>
                  <a:pt x="13" y="25"/>
                </a:moveTo>
                <a:lnTo>
                  <a:pt x="13" y="24"/>
                </a:lnTo>
                <a:lnTo>
                  <a:pt x="15" y="17"/>
                </a:lnTo>
                <a:lnTo>
                  <a:pt x="14" y="10"/>
                </a:lnTo>
                <a:lnTo>
                  <a:pt x="13" y="3"/>
                </a:lnTo>
                <a:lnTo>
                  <a:pt x="6" y="0"/>
                </a:lnTo>
                <a:lnTo>
                  <a:pt x="0" y="7"/>
                </a:lnTo>
                <a:lnTo>
                  <a:pt x="0" y="14"/>
                </a:lnTo>
                <a:lnTo>
                  <a:pt x="5" y="19"/>
                </a:lnTo>
                <a:lnTo>
                  <a:pt x="13" y="2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3" name="Freeform 819"/>
          <p:cNvSpPr>
            <a:spLocks/>
          </p:cNvSpPr>
          <p:nvPr/>
        </p:nvSpPr>
        <p:spPr bwMode="auto">
          <a:xfrm>
            <a:off x="8729663" y="5103813"/>
            <a:ext cx="14287" cy="12700"/>
          </a:xfrm>
          <a:custGeom>
            <a:avLst/>
            <a:gdLst>
              <a:gd name="T0" fmla="*/ 2147483647 w 30"/>
              <a:gd name="T1" fmla="*/ 2147483647 h 29"/>
              <a:gd name="T2" fmla="*/ 2147483647 w 30"/>
              <a:gd name="T3" fmla="*/ 2147483647 h 29"/>
              <a:gd name="T4" fmla="*/ 2147483647 w 30"/>
              <a:gd name="T5" fmla="*/ 2147483647 h 29"/>
              <a:gd name="T6" fmla="*/ 2147483647 w 30"/>
              <a:gd name="T7" fmla="*/ 2147483647 h 29"/>
              <a:gd name="T8" fmla="*/ 2147483647 w 30"/>
              <a:gd name="T9" fmla="*/ 2147483647 h 29"/>
              <a:gd name="T10" fmla="*/ 2147483647 w 30"/>
              <a:gd name="T11" fmla="*/ 2147483647 h 29"/>
              <a:gd name="T12" fmla="*/ 2147483647 w 30"/>
              <a:gd name="T13" fmla="*/ 0 h 29"/>
              <a:gd name="T14" fmla="*/ 0 w 30"/>
              <a:gd name="T15" fmla="*/ 2147483647 h 29"/>
              <a:gd name="T16" fmla="*/ 2147483647 w 30"/>
              <a:gd name="T17" fmla="*/ 2147483647 h 29"/>
              <a:gd name="T18" fmla="*/ 2147483647 w 30"/>
              <a:gd name="T19" fmla="*/ 2147483647 h 29"/>
              <a:gd name="T20" fmla="*/ 0 w 30"/>
              <a:gd name="T21" fmla="*/ 2147483647 h 29"/>
              <a:gd name="T22" fmla="*/ 2147483647 w 30"/>
              <a:gd name="T23" fmla="*/ 2147483647 h 29"/>
              <a:gd name="T24" fmla="*/ 2147483647 w 30"/>
              <a:gd name="T25" fmla="*/ 2147483647 h 29"/>
              <a:gd name="T26" fmla="*/ 2147483647 w 30"/>
              <a:gd name="T27" fmla="*/ 2147483647 h 29"/>
              <a:gd name="T28" fmla="*/ 2147483647 w 30"/>
              <a:gd name="T29" fmla="*/ 2147483647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29"/>
              <a:gd name="T47" fmla="*/ 30 w 30"/>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29">
                <a:moveTo>
                  <a:pt x="26" y="29"/>
                </a:moveTo>
                <a:lnTo>
                  <a:pt x="30" y="21"/>
                </a:lnTo>
                <a:lnTo>
                  <a:pt x="29" y="15"/>
                </a:lnTo>
                <a:lnTo>
                  <a:pt x="26" y="8"/>
                </a:lnTo>
                <a:lnTo>
                  <a:pt x="19" y="7"/>
                </a:lnTo>
                <a:lnTo>
                  <a:pt x="13" y="4"/>
                </a:lnTo>
                <a:lnTo>
                  <a:pt x="7" y="0"/>
                </a:lnTo>
                <a:lnTo>
                  <a:pt x="0" y="4"/>
                </a:lnTo>
                <a:lnTo>
                  <a:pt x="2" y="11"/>
                </a:lnTo>
                <a:lnTo>
                  <a:pt x="6" y="16"/>
                </a:lnTo>
                <a:lnTo>
                  <a:pt x="0" y="23"/>
                </a:lnTo>
                <a:lnTo>
                  <a:pt x="6" y="22"/>
                </a:lnTo>
                <a:lnTo>
                  <a:pt x="12" y="24"/>
                </a:lnTo>
                <a:lnTo>
                  <a:pt x="18" y="24"/>
                </a:lnTo>
                <a:lnTo>
                  <a:pt x="26" y="2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4" name="Freeform 820"/>
          <p:cNvSpPr>
            <a:spLocks/>
          </p:cNvSpPr>
          <p:nvPr/>
        </p:nvSpPr>
        <p:spPr bwMode="auto">
          <a:xfrm>
            <a:off x="8732838" y="4845050"/>
            <a:ext cx="14287" cy="11113"/>
          </a:xfrm>
          <a:custGeom>
            <a:avLst/>
            <a:gdLst>
              <a:gd name="T0" fmla="*/ 0 w 29"/>
              <a:gd name="T1" fmla="*/ 2147483647 h 25"/>
              <a:gd name="T2" fmla="*/ 2147483647 w 29"/>
              <a:gd name="T3" fmla="*/ 2147483647 h 25"/>
              <a:gd name="T4" fmla="*/ 2147483647 w 29"/>
              <a:gd name="T5" fmla="*/ 2147483647 h 25"/>
              <a:gd name="T6" fmla="*/ 2147483647 w 29"/>
              <a:gd name="T7" fmla="*/ 2147483647 h 25"/>
              <a:gd name="T8" fmla="*/ 2147483647 w 29"/>
              <a:gd name="T9" fmla="*/ 2147483647 h 25"/>
              <a:gd name="T10" fmla="*/ 2147483647 w 29"/>
              <a:gd name="T11" fmla="*/ 2147483647 h 25"/>
              <a:gd name="T12" fmla="*/ 2147483647 w 29"/>
              <a:gd name="T13" fmla="*/ 2147483647 h 25"/>
              <a:gd name="T14" fmla="*/ 2147483647 w 29"/>
              <a:gd name="T15" fmla="*/ 2147483647 h 25"/>
              <a:gd name="T16" fmla="*/ 2147483647 w 29"/>
              <a:gd name="T17" fmla="*/ 2147483647 h 25"/>
              <a:gd name="T18" fmla="*/ 2147483647 w 29"/>
              <a:gd name="T19" fmla="*/ 0 h 25"/>
              <a:gd name="T20" fmla="*/ 2147483647 w 29"/>
              <a:gd name="T21" fmla="*/ 2147483647 h 25"/>
              <a:gd name="T22" fmla="*/ 0 w 29"/>
              <a:gd name="T23" fmla="*/ 2147483647 h 25"/>
              <a:gd name="T24" fmla="*/ 0 w 29"/>
              <a:gd name="T25" fmla="*/ 2147483647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25"/>
              <a:gd name="T41" fmla="*/ 29 w 29"/>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25">
                <a:moveTo>
                  <a:pt x="0" y="10"/>
                </a:moveTo>
                <a:lnTo>
                  <a:pt x="6" y="17"/>
                </a:lnTo>
                <a:lnTo>
                  <a:pt x="10" y="23"/>
                </a:lnTo>
                <a:lnTo>
                  <a:pt x="16" y="24"/>
                </a:lnTo>
                <a:lnTo>
                  <a:pt x="23" y="25"/>
                </a:lnTo>
                <a:lnTo>
                  <a:pt x="29" y="20"/>
                </a:lnTo>
                <a:lnTo>
                  <a:pt x="29" y="14"/>
                </a:lnTo>
                <a:lnTo>
                  <a:pt x="26" y="7"/>
                </a:lnTo>
                <a:lnTo>
                  <a:pt x="19" y="4"/>
                </a:lnTo>
                <a:lnTo>
                  <a:pt x="12" y="0"/>
                </a:lnTo>
                <a:lnTo>
                  <a:pt x="6" y="3"/>
                </a:lnTo>
                <a:lnTo>
                  <a:pt x="0" y="8"/>
                </a:lnTo>
                <a:lnTo>
                  <a:pt x="0"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5" name="Freeform 821"/>
          <p:cNvSpPr>
            <a:spLocks/>
          </p:cNvSpPr>
          <p:nvPr/>
        </p:nvSpPr>
        <p:spPr bwMode="auto">
          <a:xfrm>
            <a:off x="8737600" y="5148263"/>
            <a:ext cx="1588" cy="4762"/>
          </a:xfrm>
          <a:custGeom>
            <a:avLst/>
            <a:gdLst>
              <a:gd name="T0" fmla="*/ 2147483647 w 7"/>
              <a:gd name="T1" fmla="*/ 2147483647 h 8"/>
              <a:gd name="T2" fmla="*/ 2147483647 w 7"/>
              <a:gd name="T3" fmla="*/ 2147483647 h 8"/>
              <a:gd name="T4" fmla="*/ 2147483647 w 7"/>
              <a:gd name="T5" fmla="*/ 0 h 8"/>
              <a:gd name="T6" fmla="*/ 2147483647 w 7"/>
              <a:gd name="T7" fmla="*/ 0 h 8"/>
              <a:gd name="T8" fmla="*/ 0 w 7"/>
              <a:gd name="T9" fmla="*/ 2147483647 h 8"/>
              <a:gd name="T10" fmla="*/ 2147483647 w 7"/>
              <a:gd name="T11" fmla="*/ 2147483647 h 8"/>
              <a:gd name="T12" fmla="*/ 0 60000 65536"/>
              <a:gd name="T13" fmla="*/ 0 60000 65536"/>
              <a:gd name="T14" fmla="*/ 0 60000 65536"/>
              <a:gd name="T15" fmla="*/ 0 60000 65536"/>
              <a:gd name="T16" fmla="*/ 0 60000 65536"/>
              <a:gd name="T17" fmla="*/ 0 60000 65536"/>
              <a:gd name="T18" fmla="*/ 0 w 7"/>
              <a:gd name="T19" fmla="*/ 0 h 8"/>
              <a:gd name="T20" fmla="*/ 7 w 7"/>
              <a:gd name="T21" fmla="*/ 8 h 8"/>
            </a:gdLst>
            <a:ahLst/>
            <a:cxnLst>
              <a:cxn ang="T12">
                <a:pos x="T0" y="T1"/>
              </a:cxn>
              <a:cxn ang="T13">
                <a:pos x="T2" y="T3"/>
              </a:cxn>
              <a:cxn ang="T14">
                <a:pos x="T4" y="T5"/>
              </a:cxn>
              <a:cxn ang="T15">
                <a:pos x="T6" y="T7"/>
              </a:cxn>
              <a:cxn ang="T16">
                <a:pos x="T8" y="T9"/>
              </a:cxn>
              <a:cxn ang="T17">
                <a:pos x="T10" y="T11"/>
              </a:cxn>
            </a:cxnLst>
            <a:rect l="T18" t="T19" r="T20" b="T21"/>
            <a:pathLst>
              <a:path w="7" h="8">
                <a:moveTo>
                  <a:pt x="5" y="8"/>
                </a:moveTo>
                <a:lnTo>
                  <a:pt x="7" y="7"/>
                </a:lnTo>
                <a:lnTo>
                  <a:pt x="7" y="0"/>
                </a:lnTo>
                <a:lnTo>
                  <a:pt x="1" y="0"/>
                </a:lnTo>
                <a:lnTo>
                  <a:pt x="0" y="7"/>
                </a:lnTo>
                <a:lnTo>
                  <a:pt x="5"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6" name="Freeform 822"/>
          <p:cNvSpPr>
            <a:spLocks/>
          </p:cNvSpPr>
          <p:nvPr/>
        </p:nvSpPr>
        <p:spPr bwMode="auto">
          <a:xfrm>
            <a:off x="8737600" y="5118100"/>
            <a:ext cx="15875" cy="15875"/>
          </a:xfrm>
          <a:custGeom>
            <a:avLst/>
            <a:gdLst>
              <a:gd name="T0" fmla="*/ 2147483647 w 32"/>
              <a:gd name="T1" fmla="*/ 2147483647 h 33"/>
              <a:gd name="T2" fmla="*/ 2147483647 w 32"/>
              <a:gd name="T3" fmla="*/ 2147483647 h 33"/>
              <a:gd name="T4" fmla="*/ 2147483647 w 32"/>
              <a:gd name="T5" fmla="*/ 2147483647 h 33"/>
              <a:gd name="T6" fmla="*/ 2147483647 w 32"/>
              <a:gd name="T7" fmla="*/ 2147483647 h 33"/>
              <a:gd name="T8" fmla="*/ 2147483647 w 32"/>
              <a:gd name="T9" fmla="*/ 2147483647 h 33"/>
              <a:gd name="T10" fmla="*/ 2147483647 w 32"/>
              <a:gd name="T11" fmla="*/ 2147483647 h 33"/>
              <a:gd name="T12" fmla="*/ 2147483647 w 32"/>
              <a:gd name="T13" fmla="*/ 2147483647 h 33"/>
              <a:gd name="T14" fmla="*/ 2147483647 w 32"/>
              <a:gd name="T15" fmla="*/ 2147483647 h 33"/>
              <a:gd name="T16" fmla="*/ 2147483647 w 32"/>
              <a:gd name="T17" fmla="*/ 2147483647 h 33"/>
              <a:gd name="T18" fmla="*/ 2147483647 w 32"/>
              <a:gd name="T19" fmla="*/ 2147483647 h 33"/>
              <a:gd name="T20" fmla="*/ 2147483647 w 32"/>
              <a:gd name="T21" fmla="*/ 2147483647 h 33"/>
              <a:gd name="T22" fmla="*/ 2147483647 w 32"/>
              <a:gd name="T23" fmla="*/ 2147483647 h 33"/>
              <a:gd name="T24" fmla="*/ 2147483647 w 32"/>
              <a:gd name="T25" fmla="*/ 2147483647 h 33"/>
              <a:gd name="T26" fmla="*/ 2147483647 w 32"/>
              <a:gd name="T27" fmla="*/ 2147483647 h 33"/>
              <a:gd name="T28" fmla="*/ 2147483647 w 32"/>
              <a:gd name="T29" fmla="*/ 2147483647 h 33"/>
              <a:gd name="T30" fmla="*/ 0 w 32"/>
              <a:gd name="T31" fmla="*/ 0 h 33"/>
              <a:gd name="T32" fmla="*/ 2147483647 w 32"/>
              <a:gd name="T33" fmla="*/ 2147483647 h 33"/>
              <a:gd name="T34" fmla="*/ 2147483647 w 32"/>
              <a:gd name="T35" fmla="*/ 2147483647 h 33"/>
              <a:gd name="T36" fmla="*/ 2147483647 w 32"/>
              <a:gd name="T37" fmla="*/ 2147483647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33"/>
              <a:gd name="T59" fmla="*/ 32 w 32"/>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33">
                <a:moveTo>
                  <a:pt x="9" y="20"/>
                </a:moveTo>
                <a:lnTo>
                  <a:pt x="14" y="20"/>
                </a:lnTo>
                <a:lnTo>
                  <a:pt x="11" y="22"/>
                </a:lnTo>
                <a:lnTo>
                  <a:pt x="15" y="29"/>
                </a:lnTo>
                <a:lnTo>
                  <a:pt x="21" y="31"/>
                </a:lnTo>
                <a:lnTo>
                  <a:pt x="27" y="33"/>
                </a:lnTo>
                <a:lnTo>
                  <a:pt x="30" y="27"/>
                </a:lnTo>
                <a:lnTo>
                  <a:pt x="32" y="20"/>
                </a:lnTo>
                <a:lnTo>
                  <a:pt x="29" y="14"/>
                </a:lnTo>
                <a:lnTo>
                  <a:pt x="23" y="20"/>
                </a:lnTo>
                <a:lnTo>
                  <a:pt x="23" y="23"/>
                </a:lnTo>
                <a:lnTo>
                  <a:pt x="17" y="20"/>
                </a:lnTo>
                <a:lnTo>
                  <a:pt x="17" y="17"/>
                </a:lnTo>
                <a:lnTo>
                  <a:pt x="13" y="11"/>
                </a:lnTo>
                <a:lnTo>
                  <a:pt x="7" y="5"/>
                </a:lnTo>
                <a:lnTo>
                  <a:pt x="0" y="0"/>
                </a:lnTo>
                <a:lnTo>
                  <a:pt x="4" y="6"/>
                </a:lnTo>
                <a:lnTo>
                  <a:pt x="8" y="13"/>
                </a:lnTo>
                <a:lnTo>
                  <a:pt x="9" y="2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7" name="Freeform 823"/>
          <p:cNvSpPr>
            <a:spLocks/>
          </p:cNvSpPr>
          <p:nvPr/>
        </p:nvSpPr>
        <p:spPr bwMode="auto">
          <a:xfrm>
            <a:off x="8739188" y="5149850"/>
            <a:ext cx="4762" cy="3175"/>
          </a:xfrm>
          <a:custGeom>
            <a:avLst/>
            <a:gdLst>
              <a:gd name="T0" fmla="*/ 0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0" y="7"/>
                </a:moveTo>
                <a:lnTo>
                  <a:pt x="1" y="4"/>
                </a:lnTo>
                <a:lnTo>
                  <a:pt x="8" y="2"/>
                </a:lnTo>
                <a:lnTo>
                  <a:pt x="1" y="0"/>
                </a:lnTo>
                <a:lnTo>
                  <a:pt x="0"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8" name="Freeform 824"/>
          <p:cNvSpPr>
            <a:spLocks/>
          </p:cNvSpPr>
          <p:nvPr/>
        </p:nvSpPr>
        <p:spPr bwMode="auto">
          <a:xfrm>
            <a:off x="8750300" y="5068888"/>
            <a:ext cx="3175" cy="14287"/>
          </a:xfrm>
          <a:custGeom>
            <a:avLst/>
            <a:gdLst>
              <a:gd name="T0" fmla="*/ 2147483647 w 8"/>
              <a:gd name="T1" fmla="*/ 2147483647 h 33"/>
              <a:gd name="T2" fmla="*/ 2147483647 w 8"/>
              <a:gd name="T3" fmla="*/ 2147483647 h 33"/>
              <a:gd name="T4" fmla="*/ 2147483647 w 8"/>
              <a:gd name="T5" fmla="*/ 2147483647 h 33"/>
              <a:gd name="T6" fmla="*/ 2147483647 w 8"/>
              <a:gd name="T7" fmla="*/ 2147483647 h 33"/>
              <a:gd name="T8" fmla="*/ 2147483647 w 8"/>
              <a:gd name="T9" fmla="*/ 2147483647 h 33"/>
              <a:gd name="T10" fmla="*/ 2147483647 w 8"/>
              <a:gd name="T11" fmla="*/ 0 h 33"/>
              <a:gd name="T12" fmla="*/ 2147483647 w 8"/>
              <a:gd name="T13" fmla="*/ 2147483647 h 33"/>
              <a:gd name="T14" fmla="*/ 0 w 8"/>
              <a:gd name="T15" fmla="*/ 2147483647 h 33"/>
              <a:gd name="T16" fmla="*/ 2147483647 w 8"/>
              <a:gd name="T17" fmla="*/ 2147483647 h 33"/>
              <a:gd name="T18" fmla="*/ 2147483647 w 8"/>
              <a:gd name="T19" fmla="*/ 2147483647 h 33"/>
              <a:gd name="T20" fmla="*/ 2147483647 w 8"/>
              <a:gd name="T21" fmla="*/ 2147483647 h 33"/>
              <a:gd name="T22" fmla="*/ 2147483647 w 8"/>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33"/>
              <a:gd name="T38" fmla="*/ 8 w 8"/>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33">
                <a:moveTo>
                  <a:pt x="6" y="33"/>
                </a:moveTo>
                <a:lnTo>
                  <a:pt x="5" y="29"/>
                </a:lnTo>
                <a:lnTo>
                  <a:pt x="5" y="22"/>
                </a:lnTo>
                <a:lnTo>
                  <a:pt x="7" y="14"/>
                </a:lnTo>
                <a:lnTo>
                  <a:pt x="6" y="8"/>
                </a:lnTo>
                <a:lnTo>
                  <a:pt x="8" y="0"/>
                </a:lnTo>
                <a:lnTo>
                  <a:pt x="2" y="4"/>
                </a:lnTo>
                <a:lnTo>
                  <a:pt x="0" y="10"/>
                </a:lnTo>
                <a:lnTo>
                  <a:pt x="6" y="13"/>
                </a:lnTo>
                <a:lnTo>
                  <a:pt x="4" y="19"/>
                </a:lnTo>
                <a:lnTo>
                  <a:pt x="1" y="26"/>
                </a:lnTo>
                <a:lnTo>
                  <a:pt x="6" y="3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29" name="Freeform 825"/>
          <p:cNvSpPr>
            <a:spLocks/>
          </p:cNvSpPr>
          <p:nvPr/>
        </p:nvSpPr>
        <p:spPr bwMode="auto">
          <a:xfrm>
            <a:off x="8755063" y="4864100"/>
            <a:ext cx="6350" cy="3175"/>
          </a:xfrm>
          <a:custGeom>
            <a:avLst/>
            <a:gdLst>
              <a:gd name="T0" fmla="*/ 0 w 12"/>
              <a:gd name="T1" fmla="*/ 2147483647 h 5"/>
              <a:gd name="T2" fmla="*/ 2147483647 w 12"/>
              <a:gd name="T3" fmla="*/ 2147483647 h 5"/>
              <a:gd name="T4" fmla="*/ 2147483647 w 12"/>
              <a:gd name="T5" fmla="*/ 2147483647 h 5"/>
              <a:gd name="T6" fmla="*/ 2147483647 w 12"/>
              <a:gd name="T7" fmla="*/ 0 h 5"/>
              <a:gd name="T8" fmla="*/ 0 w 12"/>
              <a:gd name="T9" fmla="*/ 2147483647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0" y="5"/>
                </a:moveTo>
                <a:lnTo>
                  <a:pt x="6" y="4"/>
                </a:lnTo>
                <a:lnTo>
                  <a:pt x="12" y="1"/>
                </a:lnTo>
                <a:lnTo>
                  <a:pt x="6" y="0"/>
                </a:lnTo>
                <a:lnTo>
                  <a:pt x="0"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0" name="Freeform 826"/>
          <p:cNvSpPr>
            <a:spLocks/>
          </p:cNvSpPr>
          <p:nvPr/>
        </p:nvSpPr>
        <p:spPr bwMode="auto">
          <a:xfrm>
            <a:off x="8756650" y="4852988"/>
            <a:ext cx="66675" cy="82550"/>
          </a:xfrm>
          <a:custGeom>
            <a:avLst/>
            <a:gdLst>
              <a:gd name="T0" fmla="*/ 2147483647 w 141"/>
              <a:gd name="T1" fmla="*/ 2147483647 h 176"/>
              <a:gd name="T2" fmla="*/ 2147483647 w 141"/>
              <a:gd name="T3" fmla="*/ 2147483647 h 176"/>
              <a:gd name="T4" fmla="*/ 2147483647 w 141"/>
              <a:gd name="T5" fmla="*/ 2147483647 h 176"/>
              <a:gd name="T6" fmla="*/ 2147483647 w 141"/>
              <a:gd name="T7" fmla="*/ 2147483647 h 176"/>
              <a:gd name="T8" fmla="*/ 2147483647 w 141"/>
              <a:gd name="T9" fmla="*/ 2147483647 h 176"/>
              <a:gd name="T10" fmla="*/ 2147483647 w 141"/>
              <a:gd name="T11" fmla="*/ 2147483647 h 176"/>
              <a:gd name="T12" fmla="*/ 2147483647 w 141"/>
              <a:gd name="T13" fmla="*/ 2147483647 h 176"/>
              <a:gd name="T14" fmla="*/ 2147483647 w 141"/>
              <a:gd name="T15" fmla="*/ 2147483647 h 176"/>
              <a:gd name="T16" fmla="*/ 2147483647 w 141"/>
              <a:gd name="T17" fmla="*/ 2147483647 h 176"/>
              <a:gd name="T18" fmla="*/ 2147483647 w 141"/>
              <a:gd name="T19" fmla="*/ 2147483647 h 176"/>
              <a:gd name="T20" fmla="*/ 2147483647 w 141"/>
              <a:gd name="T21" fmla="*/ 0 h 176"/>
              <a:gd name="T22" fmla="*/ 0 w 141"/>
              <a:gd name="T23" fmla="*/ 2147483647 h 176"/>
              <a:gd name="T24" fmla="*/ 2147483647 w 141"/>
              <a:gd name="T25" fmla="*/ 2147483647 h 176"/>
              <a:gd name="T26" fmla="*/ 2147483647 w 141"/>
              <a:gd name="T27" fmla="*/ 2147483647 h 176"/>
              <a:gd name="T28" fmla="*/ 2147483647 w 141"/>
              <a:gd name="T29" fmla="*/ 2147483647 h 176"/>
              <a:gd name="T30" fmla="*/ 2147483647 w 141"/>
              <a:gd name="T31" fmla="*/ 2147483647 h 176"/>
              <a:gd name="T32" fmla="*/ 2147483647 w 141"/>
              <a:gd name="T33" fmla="*/ 2147483647 h 176"/>
              <a:gd name="T34" fmla="*/ 2147483647 w 141"/>
              <a:gd name="T35" fmla="*/ 2147483647 h 176"/>
              <a:gd name="T36" fmla="*/ 2147483647 w 141"/>
              <a:gd name="T37" fmla="*/ 2147483647 h 176"/>
              <a:gd name="T38" fmla="*/ 2147483647 w 141"/>
              <a:gd name="T39" fmla="*/ 2147483647 h 176"/>
              <a:gd name="T40" fmla="*/ 2147483647 w 141"/>
              <a:gd name="T41" fmla="*/ 2147483647 h 176"/>
              <a:gd name="T42" fmla="*/ 2147483647 w 141"/>
              <a:gd name="T43" fmla="*/ 2147483647 h 176"/>
              <a:gd name="T44" fmla="*/ 2147483647 w 141"/>
              <a:gd name="T45" fmla="*/ 2147483647 h 176"/>
              <a:gd name="T46" fmla="*/ 2147483647 w 141"/>
              <a:gd name="T47" fmla="*/ 2147483647 h 176"/>
              <a:gd name="T48" fmla="*/ 2147483647 w 141"/>
              <a:gd name="T49" fmla="*/ 2147483647 h 176"/>
              <a:gd name="T50" fmla="*/ 2147483647 w 141"/>
              <a:gd name="T51" fmla="*/ 2147483647 h 176"/>
              <a:gd name="T52" fmla="*/ 2147483647 w 141"/>
              <a:gd name="T53" fmla="*/ 2147483647 h 176"/>
              <a:gd name="T54" fmla="*/ 2147483647 w 141"/>
              <a:gd name="T55" fmla="*/ 2147483647 h 176"/>
              <a:gd name="T56" fmla="*/ 2147483647 w 141"/>
              <a:gd name="T57" fmla="*/ 2147483647 h 176"/>
              <a:gd name="T58" fmla="*/ 2147483647 w 141"/>
              <a:gd name="T59" fmla="*/ 2147483647 h 176"/>
              <a:gd name="T60" fmla="*/ 2147483647 w 141"/>
              <a:gd name="T61" fmla="*/ 2147483647 h 176"/>
              <a:gd name="T62" fmla="*/ 2147483647 w 141"/>
              <a:gd name="T63" fmla="*/ 2147483647 h 176"/>
              <a:gd name="T64" fmla="*/ 2147483647 w 141"/>
              <a:gd name="T65" fmla="*/ 2147483647 h 176"/>
              <a:gd name="T66" fmla="*/ 2147483647 w 141"/>
              <a:gd name="T67" fmla="*/ 2147483647 h 1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1"/>
              <a:gd name="T103" fmla="*/ 0 h 176"/>
              <a:gd name="T104" fmla="*/ 141 w 141"/>
              <a:gd name="T105" fmla="*/ 176 h 1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1" h="176">
                <a:moveTo>
                  <a:pt x="113" y="98"/>
                </a:moveTo>
                <a:lnTo>
                  <a:pt x="108" y="95"/>
                </a:lnTo>
                <a:lnTo>
                  <a:pt x="106" y="89"/>
                </a:lnTo>
                <a:lnTo>
                  <a:pt x="104" y="81"/>
                </a:lnTo>
                <a:lnTo>
                  <a:pt x="98" y="79"/>
                </a:lnTo>
                <a:lnTo>
                  <a:pt x="95" y="72"/>
                </a:lnTo>
                <a:lnTo>
                  <a:pt x="89" y="69"/>
                </a:lnTo>
                <a:lnTo>
                  <a:pt x="82" y="62"/>
                </a:lnTo>
                <a:lnTo>
                  <a:pt x="79" y="55"/>
                </a:lnTo>
                <a:lnTo>
                  <a:pt x="73" y="49"/>
                </a:lnTo>
                <a:lnTo>
                  <a:pt x="67" y="47"/>
                </a:lnTo>
                <a:lnTo>
                  <a:pt x="61" y="45"/>
                </a:lnTo>
                <a:lnTo>
                  <a:pt x="56" y="38"/>
                </a:lnTo>
                <a:lnTo>
                  <a:pt x="49" y="32"/>
                </a:lnTo>
                <a:lnTo>
                  <a:pt x="43" y="29"/>
                </a:lnTo>
                <a:lnTo>
                  <a:pt x="37" y="23"/>
                </a:lnTo>
                <a:lnTo>
                  <a:pt x="31" y="20"/>
                </a:lnTo>
                <a:lnTo>
                  <a:pt x="26" y="21"/>
                </a:lnTo>
                <a:lnTo>
                  <a:pt x="22" y="14"/>
                </a:lnTo>
                <a:lnTo>
                  <a:pt x="16" y="11"/>
                </a:lnTo>
                <a:lnTo>
                  <a:pt x="10" y="6"/>
                </a:lnTo>
                <a:lnTo>
                  <a:pt x="4" y="0"/>
                </a:lnTo>
                <a:lnTo>
                  <a:pt x="5" y="7"/>
                </a:lnTo>
                <a:lnTo>
                  <a:pt x="0" y="8"/>
                </a:lnTo>
                <a:lnTo>
                  <a:pt x="5" y="13"/>
                </a:lnTo>
                <a:lnTo>
                  <a:pt x="12" y="13"/>
                </a:lnTo>
                <a:lnTo>
                  <a:pt x="18" y="17"/>
                </a:lnTo>
                <a:lnTo>
                  <a:pt x="23" y="24"/>
                </a:lnTo>
                <a:lnTo>
                  <a:pt x="30" y="29"/>
                </a:lnTo>
                <a:lnTo>
                  <a:pt x="36" y="33"/>
                </a:lnTo>
                <a:lnTo>
                  <a:pt x="41" y="40"/>
                </a:lnTo>
                <a:lnTo>
                  <a:pt x="47" y="44"/>
                </a:lnTo>
                <a:lnTo>
                  <a:pt x="53" y="51"/>
                </a:lnTo>
                <a:lnTo>
                  <a:pt x="59" y="56"/>
                </a:lnTo>
                <a:lnTo>
                  <a:pt x="65" y="62"/>
                </a:lnTo>
                <a:lnTo>
                  <a:pt x="71" y="68"/>
                </a:lnTo>
                <a:lnTo>
                  <a:pt x="77" y="68"/>
                </a:lnTo>
                <a:lnTo>
                  <a:pt x="83" y="70"/>
                </a:lnTo>
                <a:lnTo>
                  <a:pt x="90" y="76"/>
                </a:lnTo>
                <a:lnTo>
                  <a:pt x="95" y="81"/>
                </a:lnTo>
                <a:lnTo>
                  <a:pt x="96" y="88"/>
                </a:lnTo>
                <a:lnTo>
                  <a:pt x="101" y="95"/>
                </a:lnTo>
                <a:lnTo>
                  <a:pt x="105" y="102"/>
                </a:lnTo>
                <a:lnTo>
                  <a:pt x="108" y="110"/>
                </a:lnTo>
                <a:lnTo>
                  <a:pt x="110" y="116"/>
                </a:lnTo>
                <a:lnTo>
                  <a:pt x="113" y="122"/>
                </a:lnTo>
                <a:lnTo>
                  <a:pt x="113" y="129"/>
                </a:lnTo>
                <a:lnTo>
                  <a:pt x="113" y="136"/>
                </a:lnTo>
                <a:lnTo>
                  <a:pt x="112" y="143"/>
                </a:lnTo>
                <a:lnTo>
                  <a:pt x="112" y="150"/>
                </a:lnTo>
                <a:lnTo>
                  <a:pt x="113" y="156"/>
                </a:lnTo>
                <a:lnTo>
                  <a:pt x="114" y="162"/>
                </a:lnTo>
                <a:lnTo>
                  <a:pt x="120" y="169"/>
                </a:lnTo>
                <a:lnTo>
                  <a:pt x="124" y="176"/>
                </a:lnTo>
                <a:lnTo>
                  <a:pt x="129" y="170"/>
                </a:lnTo>
                <a:lnTo>
                  <a:pt x="133" y="162"/>
                </a:lnTo>
                <a:lnTo>
                  <a:pt x="133" y="160"/>
                </a:lnTo>
                <a:lnTo>
                  <a:pt x="136" y="153"/>
                </a:lnTo>
                <a:lnTo>
                  <a:pt x="135" y="146"/>
                </a:lnTo>
                <a:lnTo>
                  <a:pt x="140" y="140"/>
                </a:lnTo>
                <a:lnTo>
                  <a:pt x="141" y="133"/>
                </a:lnTo>
                <a:lnTo>
                  <a:pt x="137" y="126"/>
                </a:lnTo>
                <a:lnTo>
                  <a:pt x="135" y="119"/>
                </a:lnTo>
                <a:lnTo>
                  <a:pt x="131" y="112"/>
                </a:lnTo>
                <a:lnTo>
                  <a:pt x="125" y="108"/>
                </a:lnTo>
                <a:lnTo>
                  <a:pt x="124" y="100"/>
                </a:lnTo>
                <a:lnTo>
                  <a:pt x="118" y="101"/>
                </a:lnTo>
                <a:lnTo>
                  <a:pt x="113" y="9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1" name="Freeform 827"/>
          <p:cNvSpPr>
            <a:spLocks/>
          </p:cNvSpPr>
          <p:nvPr/>
        </p:nvSpPr>
        <p:spPr bwMode="auto">
          <a:xfrm>
            <a:off x="8789988" y="5153025"/>
            <a:ext cx="6350" cy="1588"/>
          </a:xfrm>
          <a:custGeom>
            <a:avLst/>
            <a:gdLst>
              <a:gd name="T0" fmla="*/ 2147483647 w 17"/>
              <a:gd name="T1" fmla="*/ 2147483647 h 6"/>
              <a:gd name="T2" fmla="*/ 2147483647 w 17"/>
              <a:gd name="T3" fmla="*/ 2147483647 h 6"/>
              <a:gd name="T4" fmla="*/ 2147483647 w 17"/>
              <a:gd name="T5" fmla="*/ 2147483647 h 6"/>
              <a:gd name="T6" fmla="*/ 2147483647 w 17"/>
              <a:gd name="T7" fmla="*/ 0 h 6"/>
              <a:gd name="T8" fmla="*/ 0 w 17"/>
              <a:gd name="T9" fmla="*/ 0 h 6"/>
              <a:gd name="T10" fmla="*/ 2147483647 w 17"/>
              <a:gd name="T11" fmla="*/ 2147483647 h 6"/>
              <a:gd name="T12" fmla="*/ 2147483647 w 17"/>
              <a:gd name="T13" fmla="*/ 2147483647 h 6"/>
              <a:gd name="T14" fmla="*/ 0 60000 65536"/>
              <a:gd name="T15" fmla="*/ 0 60000 65536"/>
              <a:gd name="T16" fmla="*/ 0 60000 65536"/>
              <a:gd name="T17" fmla="*/ 0 60000 65536"/>
              <a:gd name="T18" fmla="*/ 0 60000 65536"/>
              <a:gd name="T19" fmla="*/ 0 60000 65536"/>
              <a:gd name="T20" fmla="*/ 0 60000 65536"/>
              <a:gd name="T21" fmla="*/ 0 w 17"/>
              <a:gd name="T22" fmla="*/ 0 h 6"/>
              <a:gd name="T23" fmla="*/ 17 w 1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6">
                <a:moveTo>
                  <a:pt x="11" y="6"/>
                </a:moveTo>
                <a:lnTo>
                  <a:pt x="17" y="1"/>
                </a:lnTo>
                <a:lnTo>
                  <a:pt x="11" y="1"/>
                </a:lnTo>
                <a:lnTo>
                  <a:pt x="6" y="0"/>
                </a:lnTo>
                <a:lnTo>
                  <a:pt x="0" y="0"/>
                </a:lnTo>
                <a:lnTo>
                  <a:pt x="6" y="2"/>
                </a:lnTo>
                <a:lnTo>
                  <a:pt x="11"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2" name="Freeform 828"/>
          <p:cNvSpPr>
            <a:spLocks/>
          </p:cNvSpPr>
          <p:nvPr/>
        </p:nvSpPr>
        <p:spPr bwMode="auto">
          <a:xfrm>
            <a:off x="8791575" y="4859338"/>
            <a:ext cx="0" cy="3175"/>
          </a:xfrm>
          <a:custGeom>
            <a:avLst/>
            <a:gdLst>
              <a:gd name="T0" fmla="*/ 0 w 2"/>
              <a:gd name="T1" fmla="*/ 2147483647 h 7"/>
              <a:gd name="T2" fmla="*/ 0 w 2"/>
              <a:gd name="T3" fmla="*/ 2147483647 h 7"/>
              <a:gd name="T4" fmla="*/ 0 w 2"/>
              <a:gd name="T5" fmla="*/ 0 h 7"/>
              <a:gd name="T6" fmla="*/ 0 w 2"/>
              <a:gd name="T7" fmla="*/ 2147483647 h 7"/>
              <a:gd name="T8" fmla="*/ 0 60000 65536"/>
              <a:gd name="T9" fmla="*/ 0 60000 65536"/>
              <a:gd name="T10" fmla="*/ 0 60000 65536"/>
              <a:gd name="T11" fmla="*/ 0 60000 65536"/>
              <a:gd name="T12" fmla="*/ 0 w 2"/>
              <a:gd name="T13" fmla="*/ 0 h 7"/>
              <a:gd name="T14" fmla="*/ 0 w 2"/>
              <a:gd name="T15" fmla="*/ 7 h 7"/>
            </a:gdLst>
            <a:ahLst/>
            <a:cxnLst>
              <a:cxn ang="T8">
                <a:pos x="T0" y="T1"/>
              </a:cxn>
              <a:cxn ang="T9">
                <a:pos x="T2" y="T3"/>
              </a:cxn>
              <a:cxn ang="T10">
                <a:pos x="T4" y="T5"/>
              </a:cxn>
              <a:cxn ang="T11">
                <a:pos x="T6" y="T7"/>
              </a:cxn>
            </a:cxnLst>
            <a:rect l="T12" t="T13" r="T14" b="T15"/>
            <a:pathLst>
              <a:path w="2" h="7">
                <a:moveTo>
                  <a:pt x="1" y="7"/>
                </a:moveTo>
                <a:lnTo>
                  <a:pt x="2" y="5"/>
                </a:lnTo>
                <a:lnTo>
                  <a:pt x="0" y="0"/>
                </a:lnTo>
                <a:lnTo>
                  <a:pt x="1"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3" name="Freeform 829"/>
          <p:cNvSpPr>
            <a:spLocks/>
          </p:cNvSpPr>
          <p:nvPr/>
        </p:nvSpPr>
        <p:spPr bwMode="auto">
          <a:xfrm>
            <a:off x="8791575" y="4864100"/>
            <a:ext cx="1588" cy="3175"/>
          </a:xfrm>
          <a:custGeom>
            <a:avLst/>
            <a:gdLst>
              <a:gd name="T0" fmla="*/ 2147483647 w 3"/>
              <a:gd name="T1" fmla="*/ 2147483647 h 6"/>
              <a:gd name="T2" fmla="*/ 0 w 3"/>
              <a:gd name="T3" fmla="*/ 0 h 6"/>
              <a:gd name="T4" fmla="*/ 2147483647 w 3"/>
              <a:gd name="T5" fmla="*/ 2147483647 h 6"/>
              <a:gd name="T6" fmla="*/ 0 60000 65536"/>
              <a:gd name="T7" fmla="*/ 0 60000 65536"/>
              <a:gd name="T8" fmla="*/ 0 60000 65536"/>
              <a:gd name="T9" fmla="*/ 0 w 3"/>
              <a:gd name="T10" fmla="*/ 0 h 6"/>
              <a:gd name="T11" fmla="*/ 3 w 3"/>
              <a:gd name="T12" fmla="*/ 6 h 6"/>
            </a:gdLst>
            <a:ahLst/>
            <a:cxnLst>
              <a:cxn ang="T6">
                <a:pos x="T0" y="T1"/>
              </a:cxn>
              <a:cxn ang="T7">
                <a:pos x="T2" y="T3"/>
              </a:cxn>
              <a:cxn ang="T8">
                <a:pos x="T4" y="T5"/>
              </a:cxn>
            </a:cxnLst>
            <a:rect l="T9" t="T10" r="T11" b="T12"/>
            <a:pathLst>
              <a:path w="3" h="6">
                <a:moveTo>
                  <a:pt x="3" y="6"/>
                </a:moveTo>
                <a:lnTo>
                  <a:pt x="0" y="0"/>
                </a:lnTo>
                <a:lnTo>
                  <a:pt x="3"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4" name="Freeform 830"/>
          <p:cNvSpPr>
            <a:spLocks/>
          </p:cNvSpPr>
          <p:nvPr/>
        </p:nvSpPr>
        <p:spPr bwMode="auto">
          <a:xfrm>
            <a:off x="8794750" y="5087938"/>
            <a:ext cx="11113" cy="12700"/>
          </a:xfrm>
          <a:custGeom>
            <a:avLst/>
            <a:gdLst>
              <a:gd name="T0" fmla="*/ 2147483647 w 24"/>
              <a:gd name="T1" fmla="*/ 2147483647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0 h 22"/>
              <a:gd name="T14" fmla="*/ 0 w 24"/>
              <a:gd name="T15" fmla="*/ 2147483647 h 22"/>
              <a:gd name="T16" fmla="*/ 2147483647 w 24"/>
              <a:gd name="T17" fmla="*/ 2147483647 h 22"/>
              <a:gd name="T18" fmla="*/ 2147483647 w 24"/>
              <a:gd name="T19" fmla="*/ 2147483647 h 22"/>
              <a:gd name="T20" fmla="*/ 2147483647 w 24"/>
              <a:gd name="T21" fmla="*/ 214748364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2"/>
              <a:gd name="T35" fmla="*/ 24 w 24"/>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2">
                <a:moveTo>
                  <a:pt x="14" y="22"/>
                </a:moveTo>
                <a:lnTo>
                  <a:pt x="16" y="22"/>
                </a:lnTo>
                <a:lnTo>
                  <a:pt x="22" y="19"/>
                </a:lnTo>
                <a:lnTo>
                  <a:pt x="24" y="12"/>
                </a:lnTo>
                <a:lnTo>
                  <a:pt x="19" y="7"/>
                </a:lnTo>
                <a:lnTo>
                  <a:pt x="12" y="3"/>
                </a:lnTo>
                <a:lnTo>
                  <a:pt x="6" y="0"/>
                </a:lnTo>
                <a:lnTo>
                  <a:pt x="0" y="5"/>
                </a:lnTo>
                <a:lnTo>
                  <a:pt x="6" y="11"/>
                </a:lnTo>
                <a:lnTo>
                  <a:pt x="9" y="18"/>
                </a:lnTo>
                <a:lnTo>
                  <a:pt x="14" y="2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5" name="Freeform 831"/>
          <p:cNvSpPr>
            <a:spLocks/>
          </p:cNvSpPr>
          <p:nvPr/>
        </p:nvSpPr>
        <p:spPr bwMode="auto">
          <a:xfrm>
            <a:off x="8804275" y="5173663"/>
            <a:ext cx="1588" cy="3175"/>
          </a:xfrm>
          <a:custGeom>
            <a:avLst/>
            <a:gdLst>
              <a:gd name="T0" fmla="*/ 2147483647 w 6"/>
              <a:gd name="T1" fmla="*/ 2147483647 h 5"/>
              <a:gd name="T2" fmla="*/ 2147483647 w 6"/>
              <a:gd name="T3" fmla="*/ 0 h 5"/>
              <a:gd name="T4" fmla="*/ 0 w 6"/>
              <a:gd name="T5" fmla="*/ 0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0"/>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6" name="Freeform 832"/>
          <p:cNvSpPr>
            <a:spLocks/>
          </p:cNvSpPr>
          <p:nvPr/>
        </p:nvSpPr>
        <p:spPr bwMode="auto">
          <a:xfrm>
            <a:off x="8805863" y="5178425"/>
            <a:ext cx="14287" cy="9525"/>
          </a:xfrm>
          <a:custGeom>
            <a:avLst/>
            <a:gdLst>
              <a:gd name="T0" fmla="*/ 2147483647 w 30"/>
              <a:gd name="T1" fmla="*/ 2147483647 h 22"/>
              <a:gd name="T2" fmla="*/ 2147483647 w 30"/>
              <a:gd name="T3" fmla="*/ 2147483647 h 22"/>
              <a:gd name="T4" fmla="*/ 2147483647 w 30"/>
              <a:gd name="T5" fmla="*/ 2147483647 h 22"/>
              <a:gd name="T6" fmla="*/ 2147483647 w 30"/>
              <a:gd name="T7" fmla="*/ 2147483647 h 22"/>
              <a:gd name="T8" fmla="*/ 2147483647 w 30"/>
              <a:gd name="T9" fmla="*/ 2147483647 h 22"/>
              <a:gd name="T10" fmla="*/ 2147483647 w 30"/>
              <a:gd name="T11" fmla="*/ 2147483647 h 22"/>
              <a:gd name="T12" fmla="*/ 2147483647 w 30"/>
              <a:gd name="T13" fmla="*/ 0 h 22"/>
              <a:gd name="T14" fmla="*/ 0 w 30"/>
              <a:gd name="T15" fmla="*/ 2147483647 h 22"/>
              <a:gd name="T16" fmla="*/ 2147483647 w 30"/>
              <a:gd name="T17" fmla="*/ 2147483647 h 22"/>
              <a:gd name="T18" fmla="*/ 2147483647 w 30"/>
              <a:gd name="T19" fmla="*/ 2147483647 h 22"/>
              <a:gd name="T20" fmla="*/ 2147483647 w 30"/>
              <a:gd name="T21" fmla="*/ 2147483647 h 22"/>
              <a:gd name="T22" fmla="*/ 2147483647 w 30"/>
              <a:gd name="T23" fmla="*/ 214748364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2"/>
              <a:gd name="T38" fmla="*/ 30 w 30"/>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2">
                <a:moveTo>
                  <a:pt x="19" y="22"/>
                </a:moveTo>
                <a:lnTo>
                  <a:pt x="25" y="20"/>
                </a:lnTo>
                <a:lnTo>
                  <a:pt x="30" y="15"/>
                </a:lnTo>
                <a:lnTo>
                  <a:pt x="25" y="10"/>
                </a:lnTo>
                <a:lnTo>
                  <a:pt x="19" y="8"/>
                </a:lnTo>
                <a:lnTo>
                  <a:pt x="13" y="5"/>
                </a:lnTo>
                <a:lnTo>
                  <a:pt x="6" y="0"/>
                </a:lnTo>
                <a:lnTo>
                  <a:pt x="0" y="2"/>
                </a:lnTo>
                <a:lnTo>
                  <a:pt x="5" y="8"/>
                </a:lnTo>
                <a:lnTo>
                  <a:pt x="7" y="16"/>
                </a:lnTo>
                <a:lnTo>
                  <a:pt x="15" y="15"/>
                </a:lnTo>
                <a:lnTo>
                  <a:pt x="19" y="2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7" name="Freeform 833"/>
          <p:cNvSpPr>
            <a:spLocks/>
          </p:cNvSpPr>
          <p:nvPr/>
        </p:nvSpPr>
        <p:spPr bwMode="auto">
          <a:xfrm>
            <a:off x="8809038" y="4870450"/>
            <a:ext cx="3175" cy="6350"/>
          </a:xfrm>
          <a:custGeom>
            <a:avLst/>
            <a:gdLst>
              <a:gd name="T0" fmla="*/ 2147483647 w 8"/>
              <a:gd name="T1" fmla="*/ 2147483647 h 14"/>
              <a:gd name="T2" fmla="*/ 2147483647 w 8"/>
              <a:gd name="T3" fmla="*/ 2147483647 h 14"/>
              <a:gd name="T4" fmla="*/ 2147483647 w 8"/>
              <a:gd name="T5" fmla="*/ 0 h 14"/>
              <a:gd name="T6" fmla="*/ 0 w 8"/>
              <a:gd name="T7" fmla="*/ 2147483647 h 14"/>
              <a:gd name="T8" fmla="*/ 2147483647 w 8"/>
              <a:gd name="T9" fmla="*/ 2147483647 h 14"/>
              <a:gd name="T10" fmla="*/ 0 60000 65536"/>
              <a:gd name="T11" fmla="*/ 0 60000 65536"/>
              <a:gd name="T12" fmla="*/ 0 60000 65536"/>
              <a:gd name="T13" fmla="*/ 0 60000 65536"/>
              <a:gd name="T14" fmla="*/ 0 60000 65536"/>
              <a:gd name="T15" fmla="*/ 0 w 8"/>
              <a:gd name="T16" fmla="*/ 0 h 14"/>
              <a:gd name="T17" fmla="*/ 8 w 8"/>
              <a:gd name="T18" fmla="*/ 14 h 14"/>
            </a:gdLst>
            <a:ahLst/>
            <a:cxnLst>
              <a:cxn ang="T10">
                <a:pos x="T0" y="T1"/>
              </a:cxn>
              <a:cxn ang="T11">
                <a:pos x="T2" y="T3"/>
              </a:cxn>
              <a:cxn ang="T12">
                <a:pos x="T4" y="T5"/>
              </a:cxn>
              <a:cxn ang="T13">
                <a:pos x="T6" y="T7"/>
              </a:cxn>
              <a:cxn ang="T14">
                <a:pos x="T8" y="T9"/>
              </a:cxn>
            </a:cxnLst>
            <a:rect l="T15" t="T16" r="T17" b="T18"/>
            <a:pathLst>
              <a:path w="8" h="14">
                <a:moveTo>
                  <a:pt x="5" y="14"/>
                </a:moveTo>
                <a:lnTo>
                  <a:pt x="8" y="8"/>
                </a:lnTo>
                <a:lnTo>
                  <a:pt x="1" y="0"/>
                </a:lnTo>
                <a:lnTo>
                  <a:pt x="0" y="6"/>
                </a:lnTo>
                <a:lnTo>
                  <a:pt x="5" y="1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8" name="Freeform 834"/>
          <p:cNvSpPr>
            <a:spLocks/>
          </p:cNvSpPr>
          <p:nvPr/>
        </p:nvSpPr>
        <p:spPr bwMode="auto">
          <a:xfrm>
            <a:off x="8829675" y="5176838"/>
            <a:ext cx="7938" cy="4762"/>
          </a:xfrm>
          <a:custGeom>
            <a:avLst/>
            <a:gdLst>
              <a:gd name="T0" fmla="*/ 2147483647 w 18"/>
              <a:gd name="T1" fmla="*/ 2147483647 h 10"/>
              <a:gd name="T2" fmla="*/ 2147483647 w 18"/>
              <a:gd name="T3" fmla="*/ 2147483647 h 10"/>
              <a:gd name="T4" fmla="*/ 2147483647 w 18"/>
              <a:gd name="T5" fmla="*/ 2147483647 h 10"/>
              <a:gd name="T6" fmla="*/ 2147483647 w 18"/>
              <a:gd name="T7" fmla="*/ 0 h 10"/>
              <a:gd name="T8" fmla="*/ 2147483647 w 18"/>
              <a:gd name="T9" fmla="*/ 2147483647 h 10"/>
              <a:gd name="T10" fmla="*/ 0 w 18"/>
              <a:gd name="T11" fmla="*/ 2147483647 h 10"/>
              <a:gd name="T12" fmla="*/ 2147483647 w 18"/>
              <a:gd name="T13" fmla="*/ 2147483647 h 10"/>
              <a:gd name="T14" fmla="*/ 0 60000 65536"/>
              <a:gd name="T15" fmla="*/ 0 60000 65536"/>
              <a:gd name="T16" fmla="*/ 0 60000 65536"/>
              <a:gd name="T17" fmla="*/ 0 60000 65536"/>
              <a:gd name="T18" fmla="*/ 0 60000 65536"/>
              <a:gd name="T19" fmla="*/ 0 60000 65536"/>
              <a:gd name="T20" fmla="*/ 0 60000 65536"/>
              <a:gd name="T21" fmla="*/ 0 w 18"/>
              <a:gd name="T22" fmla="*/ 0 h 10"/>
              <a:gd name="T23" fmla="*/ 18 w 18"/>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0">
                <a:moveTo>
                  <a:pt x="6" y="10"/>
                </a:moveTo>
                <a:lnTo>
                  <a:pt x="12" y="6"/>
                </a:lnTo>
                <a:lnTo>
                  <a:pt x="18" y="5"/>
                </a:lnTo>
                <a:lnTo>
                  <a:pt x="12" y="0"/>
                </a:lnTo>
                <a:lnTo>
                  <a:pt x="6" y="4"/>
                </a:lnTo>
                <a:lnTo>
                  <a:pt x="0" y="5"/>
                </a:lnTo>
                <a:lnTo>
                  <a:pt x="6"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39" name="Freeform 835"/>
          <p:cNvSpPr>
            <a:spLocks/>
          </p:cNvSpPr>
          <p:nvPr/>
        </p:nvSpPr>
        <p:spPr bwMode="auto">
          <a:xfrm>
            <a:off x="8856663" y="4924425"/>
            <a:ext cx="0" cy="1588"/>
          </a:xfrm>
          <a:custGeom>
            <a:avLst/>
            <a:gdLst>
              <a:gd name="T0" fmla="*/ 0 w 1"/>
              <a:gd name="T1" fmla="*/ 2147483647 h 7"/>
              <a:gd name="T2" fmla="*/ 0 w 1"/>
              <a:gd name="T3" fmla="*/ 0 h 7"/>
              <a:gd name="T4" fmla="*/ 0 w 1"/>
              <a:gd name="T5" fmla="*/ 2147483647 h 7"/>
              <a:gd name="T6" fmla="*/ 0 60000 65536"/>
              <a:gd name="T7" fmla="*/ 0 60000 65536"/>
              <a:gd name="T8" fmla="*/ 0 60000 65536"/>
              <a:gd name="T9" fmla="*/ 0 w 1"/>
              <a:gd name="T10" fmla="*/ 0 h 7"/>
              <a:gd name="T11" fmla="*/ 0 w 1"/>
              <a:gd name="T12" fmla="*/ 7 h 7"/>
            </a:gdLst>
            <a:ahLst/>
            <a:cxnLst>
              <a:cxn ang="T6">
                <a:pos x="T0" y="T1"/>
              </a:cxn>
              <a:cxn ang="T7">
                <a:pos x="T2" y="T3"/>
              </a:cxn>
              <a:cxn ang="T8">
                <a:pos x="T4" y="T5"/>
              </a:cxn>
            </a:cxnLst>
            <a:rect l="T9" t="T10" r="T11" b="T12"/>
            <a:pathLst>
              <a:path w="1" h="7">
                <a:moveTo>
                  <a:pt x="1" y="7"/>
                </a:moveTo>
                <a:lnTo>
                  <a:pt x="0" y="0"/>
                </a:lnTo>
                <a:lnTo>
                  <a:pt x="1"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0" name="Freeform 836"/>
          <p:cNvSpPr>
            <a:spLocks/>
          </p:cNvSpPr>
          <p:nvPr/>
        </p:nvSpPr>
        <p:spPr bwMode="auto">
          <a:xfrm>
            <a:off x="8864600" y="4943475"/>
            <a:ext cx="6350" cy="14288"/>
          </a:xfrm>
          <a:custGeom>
            <a:avLst/>
            <a:gdLst>
              <a:gd name="T0" fmla="*/ 2147483647 w 11"/>
              <a:gd name="T1" fmla="*/ 2147483647 h 33"/>
              <a:gd name="T2" fmla="*/ 2147483647 w 11"/>
              <a:gd name="T3" fmla="*/ 2147483647 h 33"/>
              <a:gd name="T4" fmla="*/ 2147483647 w 11"/>
              <a:gd name="T5" fmla="*/ 2147483647 h 33"/>
              <a:gd name="T6" fmla="*/ 2147483647 w 11"/>
              <a:gd name="T7" fmla="*/ 2147483647 h 33"/>
              <a:gd name="T8" fmla="*/ 2147483647 w 11"/>
              <a:gd name="T9" fmla="*/ 2147483647 h 33"/>
              <a:gd name="T10" fmla="*/ 2147483647 w 11"/>
              <a:gd name="T11" fmla="*/ 0 h 33"/>
              <a:gd name="T12" fmla="*/ 2147483647 w 11"/>
              <a:gd name="T13" fmla="*/ 2147483647 h 33"/>
              <a:gd name="T14" fmla="*/ 2147483647 w 11"/>
              <a:gd name="T15" fmla="*/ 2147483647 h 33"/>
              <a:gd name="T16" fmla="*/ 0 w 11"/>
              <a:gd name="T17" fmla="*/ 2147483647 h 33"/>
              <a:gd name="T18" fmla="*/ 2147483647 w 11"/>
              <a:gd name="T19" fmla="*/ 2147483647 h 33"/>
              <a:gd name="T20" fmla="*/ 2147483647 w 11"/>
              <a:gd name="T21" fmla="*/ 2147483647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33"/>
              <a:gd name="T35" fmla="*/ 11 w 11"/>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33">
                <a:moveTo>
                  <a:pt x="3" y="33"/>
                </a:moveTo>
                <a:lnTo>
                  <a:pt x="9" y="27"/>
                </a:lnTo>
                <a:lnTo>
                  <a:pt x="9" y="21"/>
                </a:lnTo>
                <a:lnTo>
                  <a:pt x="11" y="14"/>
                </a:lnTo>
                <a:lnTo>
                  <a:pt x="9" y="7"/>
                </a:lnTo>
                <a:lnTo>
                  <a:pt x="3" y="0"/>
                </a:lnTo>
                <a:lnTo>
                  <a:pt x="1" y="7"/>
                </a:lnTo>
                <a:lnTo>
                  <a:pt x="1" y="14"/>
                </a:lnTo>
                <a:lnTo>
                  <a:pt x="0" y="21"/>
                </a:lnTo>
                <a:lnTo>
                  <a:pt x="1" y="27"/>
                </a:lnTo>
                <a:lnTo>
                  <a:pt x="3" y="3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1" name="Freeform 837"/>
          <p:cNvSpPr>
            <a:spLocks/>
          </p:cNvSpPr>
          <p:nvPr/>
        </p:nvSpPr>
        <p:spPr bwMode="auto">
          <a:xfrm>
            <a:off x="8867775" y="4957763"/>
            <a:ext cx="34925" cy="52387"/>
          </a:xfrm>
          <a:custGeom>
            <a:avLst/>
            <a:gdLst>
              <a:gd name="T0" fmla="*/ 2147483647 w 76"/>
              <a:gd name="T1" fmla="*/ 2147483647 h 113"/>
              <a:gd name="T2" fmla="*/ 2147483647 w 76"/>
              <a:gd name="T3" fmla="*/ 2147483647 h 113"/>
              <a:gd name="T4" fmla="*/ 2147483647 w 76"/>
              <a:gd name="T5" fmla="*/ 2147483647 h 113"/>
              <a:gd name="T6" fmla="*/ 2147483647 w 76"/>
              <a:gd name="T7" fmla="*/ 2147483647 h 113"/>
              <a:gd name="T8" fmla="*/ 2147483647 w 76"/>
              <a:gd name="T9" fmla="*/ 2147483647 h 113"/>
              <a:gd name="T10" fmla="*/ 2147483647 w 76"/>
              <a:gd name="T11" fmla="*/ 2147483647 h 113"/>
              <a:gd name="T12" fmla="*/ 2147483647 w 76"/>
              <a:gd name="T13" fmla="*/ 2147483647 h 113"/>
              <a:gd name="T14" fmla="*/ 2147483647 w 76"/>
              <a:gd name="T15" fmla="*/ 2147483647 h 113"/>
              <a:gd name="T16" fmla="*/ 2147483647 w 76"/>
              <a:gd name="T17" fmla="*/ 2147483647 h 113"/>
              <a:gd name="T18" fmla="*/ 2147483647 w 76"/>
              <a:gd name="T19" fmla="*/ 2147483647 h 113"/>
              <a:gd name="T20" fmla="*/ 2147483647 w 76"/>
              <a:gd name="T21" fmla="*/ 2147483647 h 113"/>
              <a:gd name="T22" fmla="*/ 2147483647 w 76"/>
              <a:gd name="T23" fmla="*/ 2147483647 h 113"/>
              <a:gd name="T24" fmla="*/ 2147483647 w 76"/>
              <a:gd name="T25" fmla="*/ 2147483647 h 113"/>
              <a:gd name="T26" fmla="*/ 2147483647 w 76"/>
              <a:gd name="T27" fmla="*/ 2147483647 h 113"/>
              <a:gd name="T28" fmla="*/ 2147483647 w 76"/>
              <a:gd name="T29" fmla="*/ 2147483647 h 113"/>
              <a:gd name="T30" fmla="*/ 2147483647 w 76"/>
              <a:gd name="T31" fmla="*/ 2147483647 h 113"/>
              <a:gd name="T32" fmla="*/ 2147483647 w 76"/>
              <a:gd name="T33" fmla="*/ 2147483647 h 113"/>
              <a:gd name="T34" fmla="*/ 2147483647 w 76"/>
              <a:gd name="T35" fmla="*/ 2147483647 h 113"/>
              <a:gd name="T36" fmla="*/ 2147483647 w 76"/>
              <a:gd name="T37" fmla="*/ 2147483647 h 113"/>
              <a:gd name="T38" fmla="*/ 2147483647 w 76"/>
              <a:gd name="T39" fmla="*/ 2147483647 h 113"/>
              <a:gd name="T40" fmla="*/ 2147483647 w 76"/>
              <a:gd name="T41" fmla="*/ 2147483647 h 113"/>
              <a:gd name="T42" fmla="*/ 2147483647 w 76"/>
              <a:gd name="T43" fmla="*/ 2147483647 h 113"/>
              <a:gd name="T44" fmla="*/ 2147483647 w 76"/>
              <a:gd name="T45" fmla="*/ 2147483647 h 113"/>
              <a:gd name="T46" fmla="*/ 2147483647 w 76"/>
              <a:gd name="T47" fmla="*/ 2147483647 h 113"/>
              <a:gd name="T48" fmla="*/ 2147483647 w 76"/>
              <a:gd name="T49" fmla="*/ 2147483647 h 113"/>
              <a:gd name="T50" fmla="*/ 2147483647 w 76"/>
              <a:gd name="T51" fmla="*/ 2147483647 h 113"/>
              <a:gd name="T52" fmla="*/ 2147483647 w 76"/>
              <a:gd name="T53" fmla="*/ 2147483647 h 113"/>
              <a:gd name="T54" fmla="*/ 2147483647 w 76"/>
              <a:gd name="T55" fmla="*/ 2147483647 h 113"/>
              <a:gd name="T56" fmla="*/ 2147483647 w 76"/>
              <a:gd name="T57" fmla="*/ 2147483647 h 113"/>
              <a:gd name="T58" fmla="*/ 2147483647 w 76"/>
              <a:gd name="T59" fmla="*/ 2147483647 h 113"/>
              <a:gd name="T60" fmla="*/ 2147483647 w 76"/>
              <a:gd name="T61" fmla="*/ 2147483647 h 113"/>
              <a:gd name="T62" fmla="*/ 2147483647 w 76"/>
              <a:gd name="T63" fmla="*/ 2147483647 h 113"/>
              <a:gd name="T64" fmla="*/ 2147483647 w 76"/>
              <a:gd name="T65" fmla="*/ 2147483647 h 113"/>
              <a:gd name="T66" fmla="*/ 2147483647 w 76"/>
              <a:gd name="T67" fmla="*/ 2147483647 h 113"/>
              <a:gd name="T68" fmla="*/ 2147483647 w 76"/>
              <a:gd name="T69" fmla="*/ 0 h 113"/>
              <a:gd name="T70" fmla="*/ 2147483647 w 76"/>
              <a:gd name="T71" fmla="*/ 2147483647 h 113"/>
              <a:gd name="T72" fmla="*/ 2147483647 w 76"/>
              <a:gd name="T73" fmla="*/ 2147483647 h 113"/>
              <a:gd name="T74" fmla="*/ 2147483647 w 76"/>
              <a:gd name="T75" fmla="*/ 2147483647 h 113"/>
              <a:gd name="T76" fmla="*/ 0 w 76"/>
              <a:gd name="T77" fmla="*/ 2147483647 h 113"/>
              <a:gd name="T78" fmla="*/ 2147483647 w 76"/>
              <a:gd name="T79" fmla="*/ 2147483647 h 113"/>
              <a:gd name="T80" fmla="*/ 2147483647 w 76"/>
              <a:gd name="T81" fmla="*/ 2147483647 h 113"/>
              <a:gd name="T82" fmla="*/ 2147483647 w 76"/>
              <a:gd name="T83" fmla="*/ 2147483647 h 113"/>
              <a:gd name="T84" fmla="*/ 2147483647 w 76"/>
              <a:gd name="T85" fmla="*/ 2147483647 h 113"/>
              <a:gd name="T86" fmla="*/ 2147483647 w 76"/>
              <a:gd name="T87" fmla="*/ 2147483647 h 113"/>
              <a:gd name="T88" fmla="*/ 2147483647 w 76"/>
              <a:gd name="T89" fmla="*/ 2147483647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
              <a:gd name="T136" fmla="*/ 0 h 113"/>
              <a:gd name="T137" fmla="*/ 76 w 76"/>
              <a:gd name="T138" fmla="*/ 113 h 11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 h="113">
                <a:moveTo>
                  <a:pt x="17" y="62"/>
                </a:moveTo>
                <a:lnTo>
                  <a:pt x="23" y="66"/>
                </a:lnTo>
                <a:lnTo>
                  <a:pt x="29" y="68"/>
                </a:lnTo>
                <a:lnTo>
                  <a:pt x="30" y="75"/>
                </a:lnTo>
                <a:lnTo>
                  <a:pt x="29" y="82"/>
                </a:lnTo>
                <a:lnTo>
                  <a:pt x="28" y="89"/>
                </a:lnTo>
                <a:lnTo>
                  <a:pt x="32" y="96"/>
                </a:lnTo>
                <a:lnTo>
                  <a:pt x="36" y="103"/>
                </a:lnTo>
                <a:lnTo>
                  <a:pt x="42" y="107"/>
                </a:lnTo>
                <a:lnTo>
                  <a:pt x="48" y="112"/>
                </a:lnTo>
                <a:lnTo>
                  <a:pt x="49" y="112"/>
                </a:lnTo>
                <a:lnTo>
                  <a:pt x="55" y="113"/>
                </a:lnTo>
                <a:lnTo>
                  <a:pt x="60" y="112"/>
                </a:lnTo>
                <a:lnTo>
                  <a:pt x="68" y="106"/>
                </a:lnTo>
                <a:lnTo>
                  <a:pt x="73" y="107"/>
                </a:lnTo>
                <a:lnTo>
                  <a:pt x="76" y="100"/>
                </a:lnTo>
                <a:lnTo>
                  <a:pt x="73" y="94"/>
                </a:lnTo>
                <a:lnTo>
                  <a:pt x="74" y="87"/>
                </a:lnTo>
                <a:lnTo>
                  <a:pt x="73" y="87"/>
                </a:lnTo>
                <a:lnTo>
                  <a:pt x="70" y="79"/>
                </a:lnTo>
                <a:lnTo>
                  <a:pt x="65" y="73"/>
                </a:lnTo>
                <a:lnTo>
                  <a:pt x="60" y="66"/>
                </a:lnTo>
                <a:lnTo>
                  <a:pt x="57" y="59"/>
                </a:lnTo>
                <a:lnTo>
                  <a:pt x="51" y="58"/>
                </a:lnTo>
                <a:lnTo>
                  <a:pt x="45" y="54"/>
                </a:lnTo>
                <a:lnTo>
                  <a:pt x="44" y="48"/>
                </a:lnTo>
                <a:lnTo>
                  <a:pt x="41" y="41"/>
                </a:lnTo>
                <a:lnTo>
                  <a:pt x="35" y="35"/>
                </a:lnTo>
                <a:lnTo>
                  <a:pt x="30" y="28"/>
                </a:lnTo>
                <a:lnTo>
                  <a:pt x="28" y="22"/>
                </a:lnTo>
                <a:lnTo>
                  <a:pt x="26" y="15"/>
                </a:lnTo>
                <a:lnTo>
                  <a:pt x="20" y="8"/>
                </a:lnTo>
                <a:lnTo>
                  <a:pt x="14" y="9"/>
                </a:lnTo>
                <a:lnTo>
                  <a:pt x="8" y="3"/>
                </a:lnTo>
                <a:lnTo>
                  <a:pt x="2" y="0"/>
                </a:lnTo>
                <a:lnTo>
                  <a:pt x="5" y="7"/>
                </a:lnTo>
                <a:lnTo>
                  <a:pt x="5" y="14"/>
                </a:lnTo>
                <a:lnTo>
                  <a:pt x="2" y="20"/>
                </a:lnTo>
                <a:lnTo>
                  <a:pt x="0" y="27"/>
                </a:lnTo>
                <a:lnTo>
                  <a:pt x="3" y="34"/>
                </a:lnTo>
                <a:lnTo>
                  <a:pt x="3" y="40"/>
                </a:lnTo>
                <a:lnTo>
                  <a:pt x="8" y="47"/>
                </a:lnTo>
                <a:lnTo>
                  <a:pt x="14" y="52"/>
                </a:lnTo>
                <a:lnTo>
                  <a:pt x="16" y="60"/>
                </a:lnTo>
                <a:lnTo>
                  <a:pt x="17" y="6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2" name="Freeform 838"/>
          <p:cNvSpPr>
            <a:spLocks/>
          </p:cNvSpPr>
          <p:nvPr/>
        </p:nvSpPr>
        <p:spPr bwMode="auto">
          <a:xfrm>
            <a:off x="8893175" y="5016500"/>
            <a:ext cx="4763" cy="4763"/>
          </a:xfrm>
          <a:custGeom>
            <a:avLst/>
            <a:gdLst>
              <a:gd name="T0" fmla="*/ 2147483647 w 12"/>
              <a:gd name="T1" fmla="*/ 2147483647 h 9"/>
              <a:gd name="T2" fmla="*/ 2147483647 w 12"/>
              <a:gd name="T3" fmla="*/ 2147483647 h 9"/>
              <a:gd name="T4" fmla="*/ 2147483647 w 12"/>
              <a:gd name="T5" fmla="*/ 0 h 9"/>
              <a:gd name="T6" fmla="*/ 2147483647 w 12"/>
              <a:gd name="T7" fmla="*/ 0 h 9"/>
              <a:gd name="T8" fmla="*/ 0 w 12"/>
              <a:gd name="T9" fmla="*/ 2147483647 h 9"/>
              <a:gd name="T10" fmla="*/ 2147483647 w 12"/>
              <a:gd name="T11" fmla="*/ 2147483647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5" y="9"/>
                </a:moveTo>
                <a:lnTo>
                  <a:pt x="12" y="7"/>
                </a:lnTo>
                <a:lnTo>
                  <a:pt x="9" y="0"/>
                </a:lnTo>
                <a:lnTo>
                  <a:pt x="2" y="0"/>
                </a:lnTo>
                <a:lnTo>
                  <a:pt x="0" y="7"/>
                </a:lnTo>
                <a:lnTo>
                  <a:pt x="5" y="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3" name="Freeform 839"/>
          <p:cNvSpPr>
            <a:spLocks/>
          </p:cNvSpPr>
          <p:nvPr/>
        </p:nvSpPr>
        <p:spPr bwMode="auto">
          <a:xfrm>
            <a:off x="8905875" y="5008563"/>
            <a:ext cx="1588" cy="6350"/>
          </a:xfrm>
          <a:custGeom>
            <a:avLst/>
            <a:gdLst>
              <a:gd name="T0" fmla="*/ 0 w 2"/>
              <a:gd name="T1" fmla="*/ 2147483647 h 12"/>
              <a:gd name="T2" fmla="*/ 2147483647 w 2"/>
              <a:gd name="T3" fmla="*/ 2147483647 h 12"/>
              <a:gd name="T4" fmla="*/ 0 w 2"/>
              <a:gd name="T5" fmla="*/ 0 h 12"/>
              <a:gd name="T6" fmla="*/ 0 w 2"/>
              <a:gd name="T7" fmla="*/ 2147483647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2" y="6"/>
                </a:lnTo>
                <a:lnTo>
                  <a:pt x="0" y="0"/>
                </a:lnTo>
                <a:lnTo>
                  <a:pt x="0" y="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4" name="Freeform 840"/>
          <p:cNvSpPr>
            <a:spLocks/>
          </p:cNvSpPr>
          <p:nvPr/>
        </p:nvSpPr>
        <p:spPr bwMode="auto">
          <a:xfrm>
            <a:off x="8629650" y="4829175"/>
            <a:ext cx="25400" cy="9525"/>
          </a:xfrm>
          <a:custGeom>
            <a:avLst/>
            <a:gdLst>
              <a:gd name="T0" fmla="*/ 2147483647 w 54"/>
              <a:gd name="T1" fmla="*/ 2147483647 h 21"/>
              <a:gd name="T2" fmla="*/ 0 w 54"/>
              <a:gd name="T3" fmla="*/ 2147483647 h 21"/>
              <a:gd name="T4" fmla="*/ 2147483647 w 54"/>
              <a:gd name="T5" fmla="*/ 2147483647 h 21"/>
              <a:gd name="T6" fmla="*/ 2147483647 w 54"/>
              <a:gd name="T7" fmla="*/ 2147483647 h 21"/>
              <a:gd name="T8" fmla="*/ 2147483647 w 54"/>
              <a:gd name="T9" fmla="*/ 2147483647 h 21"/>
              <a:gd name="T10" fmla="*/ 2147483647 w 54"/>
              <a:gd name="T11" fmla="*/ 0 h 21"/>
              <a:gd name="T12" fmla="*/ 2147483647 w 54"/>
              <a:gd name="T13" fmla="*/ 0 h 21"/>
              <a:gd name="T14" fmla="*/ 2147483647 w 54"/>
              <a:gd name="T15" fmla="*/ 0 h 21"/>
              <a:gd name="T16" fmla="*/ 2147483647 w 54"/>
              <a:gd name="T17" fmla="*/ 2147483647 h 21"/>
              <a:gd name="T18" fmla="*/ 2147483647 w 54"/>
              <a:gd name="T19" fmla="*/ 2147483647 h 21"/>
              <a:gd name="T20" fmla="*/ 2147483647 w 54"/>
              <a:gd name="T21" fmla="*/ 2147483647 h 21"/>
              <a:gd name="T22" fmla="*/ 2147483647 w 54"/>
              <a:gd name="T23" fmla="*/ 2147483647 h 21"/>
              <a:gd name="T24" fmla="*/ 2147483647 w 54"/>
              <a:gd name="T25" fmla="*/ 2147483647 h 21"/>
              <a:gd name="T26" fmla="*/ 2147483647 w 54"/>
              <a:gd name="T27" fmla="*/ 2147483647 h 21"/>
              <a:gd name="T28" fmla="*/ 2147483647 w 54"/>
              <a:gd name="T29" fmla="*/ 2147483647 h 21"/>
              <a:gd name="T30" fmla="*/ 2147483647 w 54"/>
              <a:gd name="T31" fmla="*/ 2147483647 h 21"/>
              <a:gd name="T32" fmla="*/ 2147483647 w 54"/>
              <a:gd name="T33" fmla="*/ 2147483647 h 21"/>
              <a:gd name="T34" fmla="*/ 2147483647 w 54"/>
              <a:gd name="T35" fmla="*/ 2147483647 h 21"/>
              <a:gd name="T36" fmla="*/ 2147483647 w 54"/>
              <a:gd name="T37" fmla="*/ 2147483647 h 21"/>
              <a:gd name="T38" fmla="*/ 2147483647 w 54"/>
              <a:gd name="T39" fmla="*/ 2147483647 h 21"/>
              <a:gd name="T40" fmla="*/ 2147483647 w 54"/>
              <a:gd name="T41" fmla="*/ 2147483647 h 21"/>
              <a:gd name="T42" fmla="*/ 2147483647 w 54"/>
              <a:gd name="T43" fmla="*/ 2147483647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21"/>
              <a:gd name="T68" fmla="*/ 54 w 54"/>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21">
                <a:moveTo>
                  <a:pt x="3" y="21"/>
                </a:moveTo>
                <a:lnTo>
                  <a:pt x="0" y="15"/>
                </a:lnTo>
                <a:lnTo>
                  <a:pt x="6" y="8"/>
                </a:lnTo>
                <a:lnTo>
                  <a:pt x="8" y="1"/>
                </a:lnTo>
                <a:lnTo>
                  <a:pt x="14" y="2"/>
                </a:lnTo>
                <a:lnTo>
                  <a:pt x="20" y="0"/>
                </a:lnTo>
                <a:lnTo>
                  <a:pt x="26" y="0"/>
                </a:lnTo>
                <a:lnTo>
                  <a:pt x="33" y="0"/>
                </a:lnTo>
                <a:lnTo>
                  <a:pt x="39" y="2"/>
                </a:lnTo>
                <a:lnTo>
                  <a:pt x="45" y="3"/>
                </a:lnTo>
                <a:lnTo>
                  <a:pt x="50" y="7"/>
                </a:lnTo>
                <a:lnTo>
                  <a:pt x="54" y="7"/>
                </a:lnTo>
                <a:lnTo>
                  <a:pt x="54" y="8"/>
                </a:lnTo>
                <a:lnTo>
                  <a:pt x="47" y="10"/>
                </a:lnTo>
                <a:lnTo>
                  <a:pt x="45" y="17"/>
                </a:lnTo>
                <a:lnTo>
                  <a:pt x="39" y="17"/>
                </a:lnTo>
                <a:lnTo>
                  <a:pt x="34" y="19"/>
                </a:lnTo>
                <a:lnTo>
                  <a:pt x="28" y="19"/>
                </a:lnTo>
                <a:lnTo>
                  <a:pt x="21" y="18"/>
                </a:lnTo>
                <a:lnTo>
                  <a:pt x="15" y="15"/>
                </a:lnTo>
                <a:lnTo>
                  <a:pt x="9" y="19"/>
                </a:lnTo>
                <a:lnTo>
                  <a:pt x="3" y="2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5" name="Freeform 841"/>
          <p:cNvSpPr>
            <a:spLocks/>
          </p:cNvSpPr>
          <p:nvPr/>
        </p:nvSpPr>
        <p:spPr bwMode="auto">
          <a:xfrm>
            <a:off x="8655050" y="4830763"/>
            <a:ext cx="3175" cy="1587"/>
          </a:xfrm>
          <a:custGeom>
            <a:avLst/>
            <a:gdLst>
              <a:gd name="T0" fmla="*/ 0 w 4"/>
              <a:gd name="T1" fmla="*/ 2147483647 h 4"/>
              <a:gd name="T2" fmla="*/ 2147483647 w 4"/>
              <a:gd name="T3" fmla="*/ 0 h 4"/>
              <a:gd name="T4" fmla="*/ 2147483647 w 4"/>
              <a:gd name="T5" fmla="*/ 2147483647 h 4"/>
              <a:gd name="T6" fmla="*/ 0 w 4"/>
              <a:gd name="T7" fmla="*/ 2147483647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1" y="0"/>
                </a:lnTo>
                <a:lnTo>
                  <a:pt x="4" y="4"/>
                </a:lnTo>
                <a:lnTo>
                  <a:pt x="0"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6" name="Freeform 842"/>
          <p:cNvSpPr>
            <a:spLocks/>
          </p:cNvSpPr>
          <p:nvPr/>
        </p:nvSpPr>
        <p:spPr bwMode="auto">
          <a:xfrm>
            <a:off x="8656638" y="4829175"/>
            <a:ext cx="1587" cy="1588"/>
          </a:xfrm>
          <a:custGeom>
            <a:avLst/>
            <a:gdLst>
              <a:gd name="T0" fmla="*/ 0 w 2"/>
              <a:gd name="T1" fmla="*/ 0 h 3"/>
              <a:gd name="T2" fmla="*/ 2147483647 w 2"/>
              <a:gd name="T3" fmla="*/ 2147483647 h 3"/>
              <a:gd name="T4" fmla="*/ 0 w 2"/>
              <a:gd name="T5" fmla="*/ 2147483647 h 3"/>
              <a:gd name="T6" fmla="*/ 0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2" y="2"/>
                </a:lnTo>
                <a:lnTo>
                  <a:pt x="0" y="3"/>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7" name="Freeform 843"/>
          <p:cNvSpPr>
            <a:spLocks/>
          </p:cNvSpPr>
          <p:nvPr/>
        </p:nvSpPr>
        <p:spPr bwMode="auto">
          <a:xfrm>
            <a:off x="8651875" y="2432050"/>
            <a:ext cx="65088" cy="19050"/>
          </a:xfrm>
          <a:custGeom>
            <a:avLst/>
            <a:gdLst>
              <a:gd name="T0" fmla="*/ 2147483647 w 139"/>
              <a:gd name="T1" fmla="*/ 2147483647 h 43"/>
              <a:gd name="T2" fmla="*/ 2147483647 w 139"/>
              <a:gd name="T3" fmla="*/ 2147483647 h 43"/>
              <a:gd name="T4" fmla="*/ 2147483647 w 139"/>
              <a:gd name="T5" fmla="*/ 2147483647 h 43"/>
              <a:gd name="T6" fmla="*/ 2147483647 w 139"/>
              <a:gd name="T7" fmla="*/ 2147483647 h 43"/>
              <a:gd name="T8" fmla="*/ 2147483647 w 139"/>
              <a:gd name="T9" fmla="*/ 2147483647 h 43"/>
              <a:gd name="T10" fmla="*/ 2147483647 w 139"/>
              <a:gd name="T11" fmla="*/ 2147483647 h 43"/>
              <a:gd name="T12" fmla="*/ 2147483647 w 139"/>
              <a:gd name="T13" fmla="*/ 2147483647 h 43"/>
              <a:gd name="T14" fmla="*/ 2147483647 w 139"/>
              <a:gd name="T15" fmla="*/ 2147483647 h 43"/>
              <a:gd name="T16" fmla="*/ 2147483647 w 139"/>
              <a:gd name="T17" fmla="*/ 2147483647 h 43"/>
              <a:gd name="T18" fmla="*/ 2147483647 w 139"/>
              <a:gd name="T19" fmla="*/ 2147483647 h 43"/>
              <a:gd name="T20" fmla="*/ 0 w 139"/>
              <a:gd name="T21" fmla="*/ 0 h 43"/>
              <a:gd name="T22" fmla="*/ 2147483647 w 139"/>
              <a:gd name="T23" fmla="*/ 2147483647 h 43"/>
              <a:gd name="T24" fmla="*/ 2147483647 w 139"/>
              <a:gd name="T25" fmla="*/ 2147483647 h 43"/>
              <a:gd name="T26" fmla="*/ 2147483647 w 139"/>
              <a:gd name="T27" fmla="*/ 2147483647 h 43"/>
              <a:gd name="T28" fmla="*/ 2147483647 w 139"/>
              <a:gd name="T29" fmla="*/ 2147483647 h 43"/>
              <a:gd name="T30" fmla="*/ 2147483647 w 139"/>
              <a:gd name="T31" fmla="*/ 2147483647 h 43"/>
              <a:gd name="T32" fmla="*/ 2147483647 w 139"/>
              <a:gd name="T33" fmla="*/ 2147483647 h 43"/>
              <a:gd name="T34" fmla="*/ 2147483647 w 139"/>
              <a:gd name="T35" fmla="*/ 2147483647 h 43"/>
              <a:gd name="T36" fmla="*/ 2147483647 w 139"/>
              <a:gd name="T37" fmla="*/ 2147483647 h 43"/>
              <a:gd name="T38" fmla="*/ 2147483647 w 139"/>
              <a:gd name="T39" fmla="*/ 2147483647 h 43"/>
              <a:gd name="T40" fmla="*/ 2147483647 w 139"/>
              <a:gd name="T41" fmla="*/ 2147483647 h 43"/>
              <a:gd name="T42" fmla="*/ 2147483647 w 139"/>
              <a:gd name="T43" fmla="*/ 2147483647 h 43"/>
              <a:gd name="T44" fmla="*/ 2147483647 w 139"/>
              <a:gd name="T45" fmla="*/ 2147483647 h 43"/>
              <a:gd name="T46" fmla="*/ 2147483647 w 139"/>
              <a:gd name="T47" fmla="*/ 2147483647 h 43"/>
              <a:gd name="T48" fmla="*/ 2147483647 w 139"/>
              <a:gd name="T49" fmla="*/ 2147483647 h 43"/>
              <a:gd name="T50" fmla="*/ 2147483647 w 139"/>
              <a:gd name="T51" fmla="*/ 2147483647 h 43"/>
              <a:gd name="T52" fmla="*/ 2147483647 w 139"/>
              <a:gd name="T53" fmla="*/ 2147483647 h 43"/>
              <a:gd name="T54" fmla="*/ 2147483647 w 139"/>
              <a:gd name="T55" fmla="*/ 2147483647 h 43"/>
              <a:gd name="T56" fmla="*/ 2147483647 w 139"/>
              <a:gd name="T57" fmla="*/ 2147483647 h 43"/>
              <a:gd name="T58" fmla="*/ 2147483647 w 139"/>
              <a:gd name="T59" fmla="*/ 2147483647 h 43"/>
              <a:gd name="T60" fmla="*/ 2147483647 w 139"/>
              <a:gd name="T61" fmla="*/ 2147483647 h 43"/>
              <a:gd name="T62" fmla="*/ 2147483647 w 139"/>
              <a:gd name="T63" fmla="*/ 2147483647 h 43"/>
              <a:gd name="T64" fmla="*/ 2147483647 w 139"/>
              <a:gd name="T65" fmla="*/ 2147483647 h 43"/>
              <a:gd name="T66" fmla="*/ 2147483647 w 139"/>
              <a:gd name="T67" fmla="*/ 2147483647 h 43"/>
              <a:gd name="T68" fmla="*/ 2147483647 w 139"/>
              <a:gd name="T69" fmla="*/ 2147483647 h 43"/>
              <a:gd name="T70" fmla="*/ 2147483647 w 139"/>
              <a:gd name="T71" fmla="*/ 2147483647 h 43"/>
              <a:gd name="T72" fmla="*/ 2147483647 w 139"/>
              <a:gd name="T73" fmla="*/ 2147483647 h 43"/>
              <a:gd name="T74" fmla="*/ 2147483647 w 139"/>
              <a:gd name="T75" fmla="*/ 2147483647 h 43"/>
              <a:gd name="T76" fmla="*/ 2147483647 w 139"/>
              <a:gd name="T77" fmla="*/ 2147483647 h 43"/>
              <a:gd name="T78" fmla="*/ 2147483647 w 139"/>
              <a:gd name="T79" fmla="*/ 2147483647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9"/>
              <a:gd name="T121" fmla="*/ 0 h 43"/>
              <a:gd name="T122" fmla="*/ 139 w 139"/>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9" h="43">
                <a:moveTo>
                  <a:pt x="68" y="23"/>
                </a:moveTo>
                <a:lnTo>
                  <a:pt x="62" y="23"/>
                </a:lnTo>
                <a:lnTo>
                  <a:pt x="56" y="24"/>
                </a:lnTo>
                <a:lnTo>
                  <a:pt x="50" y="30"/>
                </a:lnTo>
                <a:lnTo>
                  <a:pt x="43" y="29"/>
                </a:lnTo>
                <a:lnTo>
                  <a:pt x="36" y="27"/>
                </a:lnTo>
                <a:lnTo>
                  <a:pt x="30" y="25"/>
                </a:lnTo>
                <a:lnTo>
                  <a:pt x="24" y="23"/>
                </a:lnTo>
                <a:lnTo>
                  <a:pt x="11" y="14"/>
                </a:lnTo>
                <a:lnTo>
                  <a:pt x="7" y="6"/>
                </a:lnTo>
                <a:lnTo>
                  <a:pt x="0" y="0"/>
                </a:lnTo>
                <a:lnTo>
                  <a:pt x="6" y="2"/>
                </a:lnTo>
                <a:lnTo>
                  <a:pt x="13" y="5"/>
                </a:lnTo>
                <a:lnTo>
                  <a:pt x="20" y="6"/>
                </a:lnTo>
                <a:lnTo>
                  <a:pt x="26" y="10"/>
                </a:lnTo>
                <a:lnTo>
                  <a:pt x="31" y="9"/>
                </a:lnTo>
                <a:lnTo>
                  <a:pt x="38" y="9"/>
                </a:lnTo>
                <a:lnTo>
                  <a:pt x="45" y="10"/>
                </a:lnTo>
                <a:lnTo>
                  <a:pt x="51" y="11"/>
                </a:lnTo>
                <a:lnTo>
                  <a:pt x="57" y="10"/>
                </a:lnTo>
                <a:lnTo>
                  <a:pt x="63" y="6"/>
                </a:lnTo>
                <a:lnTo>
                  <a:pt x="69" y="5"/>
                </a:lnTo>
                <a:lnTo>
                  <a:pt x="76" y="5"/>
                </a:lnTo>
                <a:lnTo>
                  <a:pt x="87" y="9"/>
                </a:lnTo>
                <a:lnTo>
                  <a:pt x="94" y="10"/>
                </a:lnTo>
                <a:lnTo>
                  <a:pt x="101" y="15"/>
                </a:lnTo>
                <a:lnTo>
                  <a:pt x="109" y="19"/>
                </a:lnTo>
                <a:lnTo>
                  <a:pt x="139" y="43"/>
                </a:lnTo>
                <a:lnTo>
                  <a:pt x="131" y="40"/>
                </a:lnTo>
                <a:lnTo>
                  <a:pt x="124" y="40"/>
                </a:lnTo>
                <a:lnTo>
                  <a:pt x="117" y="34"/>
                </a:lnTo>
                <a:lnTo>
                  <a:pt x="111" y="32"/>
                </a:lnTo>
                <a:lnTo>
                  <a:pt x="105" y="31"/>
                </a:lnTo>
                <a:lnTo>
                  <a:pt x="93" y="26"/>
                </a:lnTo>
                <a:lnTo>
                  <a:pt x="86" y="24"/>
                </a:lnTo>
                <a:lnTo>
                  <a:pt x="80" y="24"/>
                </a:lnTo>
                <a:lnTo>
                  <a:pt x="74" y="23"/>
                </a:lnTo>
                <a:lnTo>
                  <a:pt x="67" y="21"/>
                </a:lnTo>
                <a:lnTo>
                  <a:pt x="60" y="22"/>
                </a:lnTo>
                <a:lnTo>
                  <a:pt x="68" y="2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8" name="Freeform 844"/>
          <p:cNvSpPr>
            <a:spLocks/>
          </p:cNvSpPr>
          <p:nvPr/>
        </p:nvSpPr>
        <p:spPr bwMode="auto">
          <a:xfrm>
            <a:off x="5364163" y="3368675"/>
            <a:ext cx="290512" cy="307975"/>
          </a:xfrm>
          <a:custGeom>
            <a:avLst/>
            <a:gdLst>
              <a:gd name="T0" fmla="*/ 2147483647 w 613"/>
              <a:gd name="T1" fmla="*/ 2147483647 h 657"/>
              <a:gd name="T2" fmla="*/ 2147483647 w 613"/>
              <a:gd name="T3" fmla="*/ 2147483647 h 657"/>
              <a:gd name="T4" fmla="*/ 2147483647 w 613"/>
              <a:gd name="T5" fmla="*/ 2147483647 h 657"/>
              <a:gd name="T6" fmla="*/ 2147483647 w 613"/>
              <a:gd name="T7" fmla="*/ 2147483647 h 657"/>
              <a:gd name="T8" fmla="*/ 2147483647 w 613"/>
              <a:gd name="T9" fmla="*/ 2147483647 h 657"/>
              <a:gd name="T10" fmla="*/ 2147483647 w 613"/>
              <a:gd name="T11" fmla="*/ 2147483647 h 657"/>
              <a:gd name="T12" fmla="*/ 2147483647 w 613"/>
              <a:gd name="T13" fmla="*/ 2147483647 h 657"/>
              <a:gd name="T14" fmla="*/ 2147483647 w 613"/>
              <a:gd name="T15" fmla="*/ 2147483647 h 657"/>
              <a:gd name="T16" fmla="*/ 2147483647 w 613"/>
              <a:gd name="T17" fmla="*/ 2147483647 h 657"/>
              <a:gd name="T18" fmla="*/ 2147483647 w 613"/>
              <a:gd name="T19" fmla="*/ 2147483647 h 657"/>
              <a:gd name="T20" fmla="*/ 2147483647 w 613"/>
              <a:gd name="T21" fmla="*/ 2147483647 h 657"/>
              <a:gd name="T22" fmla="*/ 2147483647 w 613"/>
              <a:gd name="T23" fmla="*/ 2147483647 h 657"/>
              <a:gd name="T24" fmla="*/ 2147483647 w 613"/>
              <a:gd name="T25" fmla="*/ 2147483647 h 657"/>
              <a:gd name="T26" fmla="*/ 2147483647 w 613"/>
              <a:gd name="T27" fmla="*/ 2147483647 h 657"/>
              <a:gd name="T28" fmla="*/ 2147483647 w 613"/>
              <a:gd name="T29" fmla="*/ 2147483647 h 657"/>
              <a:gd name="T30" fmla="*/ 2147483647 w 613"/>
              <a:gd name="T31" fmla="*/ 2147483647 h 657"/>
              <a:gd name="T32" fmla="*/ 2147483647 w 613"/>
              <a:gd name="T33" fmla="*/ 2147483647 h 657"/>
              <a:gd name="T34" fmla="*/ 2147483647 w 613"/>
              <a:gd name="T35" fmla="*/ 2147483647 h 657"/>
              <a:gd name="T36" fmla="*/ 2147483647 w 613"/>
              <a:gd name="T37" fmla="*/ 2147483647 h 657"/>
              <a:gd name="T38" fmla="*/ 2147483647 w 613"/>
              <a:gd name="T39" fmla="*/ 2147483647 h 657"/>
              <a:gd name="T40" fmla="*/ 2147483647 w 613"/>
              <a:gd name="T41" fmla="*/ 2147483647 h 657"/>
              <a:gd name="T42" fmla="*/ 2147483647 w 613"/>
              <a:gd name="T43" fmla="*/ 2147483647 h 657"/>
              <a:gd name="T44" fmla="*/ 2147483647 w 613"/>
              <a:gd name="T45" fmla="*/ 2147483647 h 657"/>
              <a:gd name="T46" fmla="*/ 2147483647 w 613"/>
              <a:gd name="T47" fmla="*/ 2147483647 h 657"/>
              <a:gd name="T48" fmla="*/ 2147483647 w 613"/>
              <a:gd name="T49" fmla="*/ 2147483647 h 657"/>
              <a:gd name="T50" fmla="*/ 2147483647 w 613"/>
              <a:gd name="T51" fmla="*/ 2147483647 h 657"/>
              <a:gd name="T52" fmla="*/ 2147483647 w 613"/>
              <a:gd name="T53" fmla="*/ 2147483647 h 657"/>
              <a:gd name="T54" fmla="*/ 2147483647 w 613"/>
              <a:gd name="T55" fmla="*/ 2147483647 h 657"/>
              <a:gd name="T56" fmla="*/ 2147483647 w 613"/>
              <a:gd name="T57" fmla="*/ 2147483647 h 657"/>
              <a:gd name="T58" fmla="*/ 2147483647 w 613"/>
              <a:gd name="T59" fmla="*/ 2147483647 h 657"/>
              <a:gd name="T60" fmla="*/ 2147483647 w 613"/>
              <a:gd name="T61" fmla="*/ 2147483647 h 657"/>
              <a:gd name="T62" fmla="*/ 2147483647 w 613"/>
              <a:gd name="T63" fmla="*/ 2147483647 h 657"/>
              <a:gd name="T64" fmla="*/ 2147483647 w 613"/>
              <a:gd name="T65" fmla="*/ 2147483647 h 657"/>
              <a:gd name="T66" fmla="*/ 2147483647 w 613"/>
              <a:gd name="T67" fmla="*/ 2147483647 h 657"/>
              <a:gd name="T68" fmla="*/ 2147483647 w 613"/>
              <a:gd name="T69" fmla="*/ 2147483647 h 657"/>
              <a:gd name="T70" fmla="*/ 2147483647 w 613"/>
              <a:gd name="T71" fmla="*/ 2147483647 h 657"/>
              <a:gd name="T72" fmla="*/ 2147483647 w 613"/>
              <a:gd name="T73" fmla="*/ 2147483647 h 657"/>
              <a:gd name="T74" fmla="*/ 2147483647 w 613"/>
              <a:gd name="T75" fmla="*/ 2147483647 h 657"/>
              <a:gd name="T76" fmla="*/ 2147483647 w 613"/>
              <a:gd name="T77" fmla="*/ 2147483647 h 657"/>
              <a:gd name="T78" fmla="*/ 2147483647 w 613"/>
              <a:gd name="T79" fmla="*/ 2147483647 h 657"/>
              <a:gd name="T80" fmla="*/ 2147483647 w 613"/>
              <a:gd name="T81" fmla="*/ 2147483647 h 657"/>
              <a:gd name="T82" fmla="*/ 2147483647 w 613"/>
              <a:gd name="T83" fmla="*/ 2147483647 h 657"/>
              <a:gd name="T84" fmla="*/ 2147483647 w 613"/>
              <a:gd name="T85" fmla="*/ 2147483647 h 657"/>
              <a:gd name="T86" fmla="*/ 2147483647 w 613"/>
              <a:gd name="T87" fmla="*/ 2147483647 h 657"/>
              <a:gd name="T88" fmla="*/ 2147483647 w 613"/>
              <a:gd name="T89" fmla="*/ 2147483647 h 657"/>
              <a:gd name="T90" fmla="*/ 2147483647 w 613"/>
              <a:gd name="T91" fmla="*/ 2147483647 h 657"/>
              <a:gd name="T92" fmla="*/ 2147483647 w 613"/>
              <a:gd name="T93" fmla="*/ 2147483647 h 657"/>
              <a:gd name="T94" fmla="*/ 2147483647 w 613"/>
              <a:gd name="T95" fmla="*/ 2147483647 h 657"/>
              <a:gd name="T96" fmla="*/ 2147483647 w 613"/>
              <a:gd name="T97" fmla="*/ 2147483647 h 657"/>
              <a:gd name="T98" fmla="*/ 2147483647 w 613"/>
              <a:gd name="T99" fmla="*/ 2147483647 h 657"/>
              <a:gd name="T100" fmla="*/ 2147483647 w 613"/>
              <a:gd name="T101" fmla="*/ 2147483647 h 657"/>
              <a:gd name="T102" fmla="*/ 2147483647 w 613"/>
              <a:gd name="T103" fmla="*/ 2147483647 h 657"/>
              <a:gd name="T104" fmla="*/ 2147483647 w 613"/>
              <a:gd name="T105" fmla="*/ 2147483647 h 657"/>
              <a:gd name="T106" fmla="*/ 2147483647 w 613"/>
              <a:gd name="T107" fmla="*/ 2147483647 h 657"/>
              <a:gd name="T108" fmla="*/ 2147483647 w 613"/>
              <a:gd name="T109" fmla="*/ 2147483647 h 657"/>
              <a:gd name="T110" fmla="*/ 2147483647 w 613"/>
              <a:gd name="T111" fmla="*/ 2147483647 h 657"/>
              <a:gd name="T112" fmla="*/ 2147483647 w 613"/>
              <a:gd name="T113" fmla="*/ 2147483647 h 6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3"/>
              <a:gd name="T172" fmla="*/ 0 h 657"/>
              <a:gd name="T173" fmla="*/ 613 w 613"/>
              <a:gd name="T174" fmla="*/ 657 h 6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3" h="657">
                <a:moveTo>
                  <a:pt x="0" y="317"/>
                </a:moveTo>
                <a:lnTo>
                  <a:pt x="6" y="312"/>
                </a:lnTo>
                <a:lnTo>
                  <a:pt x="8" y="311"/>
                </a:lnTo>
                <a:lnTo>
                  <a:pt x="14" y="308"/>
                </a:lnTo>
                <a:lnTo>
                  <a:pt x="20" y="303"/>
                </a:lnTo>
                <a:lnTo>
                  <a:pt x="25" y="300"/>
                </a:lnTo>
                <a:lnTo>
                  <a:pt x="31" y="295"/>
                </a:lnTo>
                <a:lnTo>
                  <a:pt x="38" y="290"/>
                </a:lnTo>
                <a:lnTo>
                  <a:pt x="44" y="287"/>
                </a:lnTo>
                <a:lnTo>
                  <a:pt x="50" y="282"/>
                </a:lnTo>
                <a:lnTo>
                  <a:pt x="53" y="281"/>
                </a:lnTo>
                <a:lnTo>
                  <a:pt x="59" y="277"/>
                </a:lnTo>
                <a:lnTo>
                  <a:pt x="66" y="273"/>
                </a:lnTo>
                <a:lnTo>
                  <a:pt x="68" y="271"/>
                </a:lnTo>
                <a:lnTo>
                  <a:pt x="75" y="268"/>
                </a:lnTo>
                <a:lnTo>
                  <a:pt x="79" y="264"/>
                </a:lnTo>
                <a:lnTo>
                  <a:pt x="86" y="260"/>
                </a:lnTo>
                <a:lnTo>
                  <a:pt x="91" y="255"/>
                </a:lnTo>
                <a:lnTo>
                  <a:pt x="104" y="247"/>
                </a:lnTo>
                <a:lnTo>
                  <a:pt x="108" y="245"/>
                </a:lnTo>
                <a:lnTo>
                  <a:pt x="111" y="242"/>
                </a:lnTo>
                <a:lnTo>
                  <a:pt x="113" y="242"/>
                </a:lnTo>
                <a:lnTo>
                  <a:pt x="118" y="238"/>
                </a:lnTo>
                <a:lnTo>
                  <a:pt x="122" y="235"/>
                </a:lnTo>
                <a:lnTo>
                  <a:pt x="126" y="233"/>
                </a:lnTo>
                <a:lnTo>
                  <a:pt x="127" y="227"/>
                </a:lnTo>
                <a:lnTo>
                  <a:pt x="129" y="219"/>
                </a:lnTo>
                <a:lnTo>
                  <a:pt x="133" y="212"/>
                </a:lnTo>
                <a:lnTo>
                  <a:pt x="135" y="205"/>
                </a:lnTo>
                <a:lnTo>
                  <a:pt x="135" y="198"/>
                </a:lnTo>
                <a:lnTo>
                  <a:pt x="134" y="191"/>
                </a:lnTo>
                <a:lnTo>
                  <a:pt x="134" y="188"/>
                </a:lnTo>
                <a:lnTo>
                  <a:pt x="133" y="181"/>
                </a:lnTo>
                <a:lnTo>
                  <a:pt x="132" y="179"/>
                </a:lnTo>
                <a:lnTo>
                  <a:pt x="132" y="177"/>
                </a:lnTo>
                <a:lnTo>
                  <a:pt x="131" y="171"/>
                </a:lnTo>
                <a:lnTo>
                  <a:pt x="133" y="164"/>
                </a:lnTo>
                <a:lnTo>
                  <a:pt x="133" y="157"/>
                </a:lnTo>
                <a:lnTo>
                  <a:pt x="133" y="150"/>
                </a:lnTo>
                <a:lnTo>
                  <a:pt x="135" y="144"/>
                </a:lnTo>
                <a:lnTo>
                  <a:pt x="138" y="137"/>
                </a:lnTo>
                <a:lnTo>
                  <a:pt x="137" y="131"/>
                </a:lnTo>
                <a:lnTo>
                  <a:pt x="137" y="123"/>
                </a:lnTo>
                <a:lnTo>
                  <a:pt x="133" y="116"/>
                </a:lnTo>
                <a:lnTo>
                  <a:pt x="130" y="109"/>
                </a:lnTo>
                <a:lnTo>
                  <a:pt x="127" y="102"/>
                </a:lnTo>
                <a:lnTo>
                  <a:pt x="127" y="82"/>
                </a:lnTo>
                <a:lnTo>
                  <a:pt x="128" y="79"/>
                </a:lnTo>
                <a:lnTo>
                  <a:pt x="129" y="78"/>
                </a:lnTo>
                <a:lnTo>
                  <a:pt x="130" y="74"/>
                </a:lnTo>
                <a:lnTo>
                  <a:pt x="131" y="70"/>
                </a:lnTo>
                <a:lnTo>
                  <a:pt x="138" y="67"/>
                </a:lnTo>
                <a:lnTo>
                  <a:pt x="143" y="66"/>
                </a:lnTo>
                <a:lnTo>
                  <a:pt x="149" y="63"/>
                </a:lnTo>
                <a:lnTo>
                  <a:pt x="156" y="62"/>
                </a:lnTo>
                <a:lnTo>
                  <a:pt x="162" y="55"/>
                </a:lnTo>
                <a:lnTo>
                  <a:pt x="168" y="48"/>
                </a:lnTo>
                <a:lnTo>
                  <a:pt x="169" y="45"/>
                </a:lnTo>
                <a:lnTo>
                  <a:pt x="170" y="45"/>
                </a:lnTo>
                <a:lnTo>
                  <a:pt x="173" y="40"/>
                </a:lnTo>
                <a:lnTo>
                  <a:pt x="177" y="36"/>
                </a:lnTo>
                <a:lnTo>
                  <a:pt x="179" y="32"/>
                </a:lnTo>
                <a:lnTo>
                  <a:pt x="180" y="31"/>
                </a:lnTo>
                <a:lnTo>
                  <a:pt x="186" y="26"/>
                </a:lnTo>
                <a:lnTo>
                  <a:pt x="183" y="22"/>
                </a:lnTo>
                <a:lnTo>
                  <a:pt x="188" y="21"/>
                </a:lnTo>
                <a:lnTo>
                  <a:pt x="193" y="19"/>
                </a:lnTo>
                <a:lnTo>
                  <a:pt x="197" y="18"/>
                </a:lnTo>
                <a:lnTo>
                  <a:pt x="200" y="11"/>
                </a:lnTo>
                <a:lnTo>
                  <a:pt x="204" y="4"/>
                </a:lnTo>
                <a:lnTo>
                  <a:pt x="205" y="0"/>
                </a:lnTo>
                <a:lnTo>
                  <a:pt x="211" y="3"/>
                </a:lnTo>
                <a:lnTo>
                  <a:pt x="218" y="5"/>
                </a:lnTo>
                <a:lnTo>
                  <a:pt x="224" y="2"/>
                </a:lnTo>
                <a:lnTo>
                  <a:pt x="230" y="2"/>
                </a:lnTo>
                <a:lnTo>
                  <a:pt x="236" y="5"/>
                </a:lnTo>
                <a:lnTo>
                  <a:pt x="242" y="5"/>
                </a:lnTo>
                <a:lnTo>
                  <a:pt x="249" y="10"/>
                </a:lnTo>
                <a:lnTo>
                  <a:pt x="254" y="10"/>
                </a:lnTo>
                <a:lnTo>
                  <a:pt x="260" y="12"/>
                </a:lnTo>
                <a:lnTo>
                  <a:pt x="266" y="12"/>
                </a:lnTo>
                <a:lnTo>
                  <a:pt x="272" y="13"/>
                </a:lnTo>
                <a:lnTo>
                  <a:pt x="279" y="6"/>
                </a:lnTo>
                <a:lnTo>
                  <a:pt x="284" y="5"/>
                </a:lnTo>
                <a:lnTo>
                  <a:pt x="290" y="7"/>
                </a:lnTo>
                <a:lnTo>
                  <a:pt x="295" y="14"/>
                </a:lnTo>
                <a:lnTo>
                  <a:pt x="293" y="21"/>
                </a:lnTo>
                <a:lnTo>
                  <a:pt x="295" y="27"/>
                </a:lnTo>
                <a:lnTo>
                  <a:pt x="301" y="32"/>
                </a:lnTo>
                <a:lnTo>
                  <a:pt x="306" y="26"/>
                </a:lnTo>
                <a:lnTo>
                  <a:pt x="312" y="21"/>
                </a:lnTo>
                <a:lnTo>
                  <a:pt x="318" y="15"/>
                </a:lnTo>
                <a:lnTo>
                  <a:pt x="323" y="16"/>
                </a:lnTo>
                <a:lnTo>
                  <a:pt x="327" y="19"/>
                </a:lnTo>
                <a:lnTo>
                  <a:pt x="327" y="22"/>
                </a:lnTo>
                <a:lnTo>
                  <a:pt x="333" y="27"/>
                </a:lnTo>
                <a:lnTo>
                  <a:pt x="335" y="34"/>
                </a:lnTo>
                <a:lnTo>
                  <a:pt x="335" y="40"/>
                </a:lnTo>
                <a:lnTo>
                  <a:pt x="338" y="47"/>
                </a:lnTo>
                <a:lnTo>
                  <a:pt x="343" y="50"/>
                </a:lnTo>
                <a:lnTo>
                  <a:pt x="344" y="50"/>
                </a:lnTo>
                <a:lnTo>
                  <a:pt x="348" y="56"/>
                </a:lnTo>
                <a:lnTo>
                  <a:pt x="347" y="61"/>
                </a:lnTo>
                <a:lnTo>
                  <a:pt x="346" y="67"/>
                </a:lnTo>
                <a:lnTo>
                  <a:pt x="351" y="72"/>
                </a:lnTo>
                <a:lnTo>
                  <a:pt x="362" y="80"/>
                </a:lnTo>
                <a:lnTo>
                  <a:pt x="366" y="87"/>
                </a:lnTo>
                <a:lnTo>
                  <a:pt x="368" y="94"/>
                </a:lnTo>
                <a:lnTo>
                  <a:pt x="368" y="95"/>
                </a:lnTo>
                <a:lnTo>
                  <a:pt x="372" y="102"/>
                </a:lnTo>
                <a:lnTo>
                  <a:pt x="370" y="109"/>
                </a:lnTo>
                <a:lnTo>
                  <a:pt x="381" y="108"/>
                </a:lnTo>
                <a:lnTo>
                  <a:pt x="383" y="109"/>
                </a:lnTo>
                <a:lnTo>
                  <a:pt x="386" y="112"/>
                </a:lnTo>
                <a:lnTo>
                  <a:pt x="388" y="111"/>
                </a:lnTo>
                <a:lnTo>
                  <a:pt x="390" y="115"/>
                </a:lnTo>
                <a:lnTo>
                  <a:pt x="396" y="121"/>
                </a:lnTo>
                <a:lnTo>
                  <a:pt x="401" y="124"/>
                </a:lnTo>
                <a:lnTo>
                  <a:pt x="407" y="121"/>
                </a:lnTo>
                <a:lnTo>
                  <a:pt x="413" y="121"/>
                </a:lnTo>
                <a:lnTo>
                  <a:pt x="419" y="120"/>
                </a:lnTo>
                <a:lnTo>
                  <a:pt x="425" y="124"/>
                </a:lnTo>
                <a:lnTo>
                  <a:pt x="432" y="123"/>
                </a:lnTo>
                <a:lnTo>
                  <a:pt x="429" y="129"/>
                </a:lnTo>
                <a:lnTo>
                  <a:pt x="422" y="132"/>
                </a:lnTo>
                <a:lnTo>
                  <a:pt x="416" y="133"/>
                </a:lnTo>
                <a:lnTo>
                  <a:pt x="414" y="140"/>
                </a:lnTo>
                <a:lnTo>
                  <a:pt x="413" y="144"/>
                </a:lnTo>
                <a:lnTo>
                  <a:pt x="414" y="151"/>
                </a:lnTo>
                <a:lnTo>
                  <a:pt x="419" y="158"/>
                </a:lnTo>
                <a:lnTo>
                  <a:pt x="425" y="165"/>
                </a:lnTo>
                <a:lnTo>
                  <a:pt x="424" y="167"/>
                </a:lnTo>
                <a:lnTo>
                  <a:pt x="428" y="174"/>
                </a:lnTo>
                <a:lnTo>
                  <a:pt x="428" y="179"/>
                </a:lnTo>
                <a:lnTo>
                  <a:pt x="427" y="181"/>
                </a:lnTo>
                <a:lnTo>
                  <a:pt x="419" y="183"/>
                </a:lnTo>
                <a:lnTo>
                  <a:pt x="413" y="181"/>
                </a:lnTo>
                <a:lnTo>
                  <a:pt x="411" y="188"/>
                </a:lnTo>
                <a:lnTo>
                  <a:pt x="412" y="192"/>
                </a:lnTo>
                <a:lnTo>
                  <a:pt x="406" y="195"/>
                </a:lnTo>
                <a:lnTo>
                  <a:pt x="406" y="196"/>
                </a:lnTo>
                <a:lnTo>
                  <a:pt x="401" y="203"/>
                </a:lnTo>
                <a:lnTo>
                  <a:pt x="400" y="209"/>
                </a:lnTo>
                <a:lnTo>
                  <a:pt x="404" y="216"/>
                </a:lnTo>
                <a:lnTo>
                  <a:pt x="406" y="223"/>
                </a:lnTo>
                <a:lnTo>
                  <a:pt x="400" y="222"/>
                </a:lnTo>
                <a:lnTo>
                  <a:pt x="394" y="219"/>
                </a:lnTo>
                <a:lnTo>
                  <a:pt x="394" y="223"/>
                </a:lnTo>
                <a:lnTo>
                  <a:pt x="389" y="230"/>
                </a:lnTo>
                <a:lnTo>
                  <a:pt x="391" y="236"/>
                </a:lnTo>
                <a:lnTo>
                  <a:pt x="397" y="239"/>
                </a:lnTo>
                <a:lnTo>
                  <a:pt x="400" y="246"/>
                </a:lnTo>
                <a:lnTo>
                  <a:pt x="399" y="253"/>
                </a:lnTo>
                <a:lnTo>
                  <a:pt x="397" y="260"/>
                </a:lnTo>
                <a:lnTo>
                  <a:pt x="394" y="265"/>
                </a:lnTo>
                <a:lnTo>
                  <a:pt x="394" y="268"/>
                </a:lnTo>
                <a:lnTo>
                  <a:pt x="391" y="269"/>
                </a:lnTo>
                <a:lnTo>
                  <a:pt x="394" y="271"/>
                </a:lnTo>
                <a:lnTo>
                  <a:pt x="396" y="272"/>
                </a:lnTo>
                <a:lnTo>
                  <a:pt x="401" y="277"/>
                </a:lnTo>
                <a:lnTo>
                  <a:pt x="405" y="282"/>
                </a:lnTo>
                <a:lnTo>
                  <a:pt x="409" y="289"/>
                </a:lnTo>
                <a:lnTo>
                  <a:pt x="415" y="295"/>
                </a:lnTo>
                <a:lnTo>
                  <a:pt x="420" y="296"/>
                </a:lnTo>
                <a:lnTo>
                  <a:pt x="427" y="301"/>
                </a:lnTo>
                <a:lnTo>
                  <a:pt x="427" y="308"/>
                </a:lnTo>
                <a:lnTo>
                  <a:pt x="432" y="309"/>
                </a:lnTo>
                <a:lnTo>
                  <a:pt x="435" y="311"/>
                </a:lnTo>
                <a:lnTo>
                  <a:pt x="437" y="318"/>
                </a:lnTo>
                <a:lnTo>
                  <a:pt x="443" y="325"/>
                </a:lnTo>
                <a:lnTo>
                  <a:pt x="446" y="330"/>
                </a:lnTo>
                <a:lnTo>
                  <a:pt x="442" y="335"/>
                </a:lnTo>
                <a:lnTo>
                  <a:pt x="437" y="338"/>
                </a:lnTo>
                <a:lnTo>
                  <a:pt x="443" y="343"/>
                </a:lnTo>
                <a:lnTo>
                  <a:pt x="444" y="350"/>
                </a:lnTo>
                <a:lnTo>
                  <a:pt x="450" y="349"/>
                </a:lnTo>
                <a:lnTo>
                  <a:pt x="457" y="350"/>
                </a:lnTo>
                <a:lnTo>
                  <a:pt x="463" y="351"/>
                </a:lnTo>
                <a:lnTo>
                  <a:pt x="467" y="354"/>
                </a:lnTo>
                <a:lnTo>
                  <a:pt x="472" y="359"/>
                </a:lnTo>
                <a:lnTo>
                  <a:pt x="474" y="359"/>
                </a:lnTo>
                <a:lnTo>
                  <a:pt x="479" y="364"/>
                </a:lnTo>
                <a:lnTo>
                  <a:pt x="487" y="369"/>
                </a:lnTo>
                <a:lnTo>
                  <a:pt x="492" y="376"/>
                </a:lnTo>
                <a:lnTo>
                  <a:pt x="499" y="381"/>
                </a:lnTo>
                <a:lnTo>
                  <a:pt x="505" y="385"/>
                </a:lnTo>
                <a:lnTo>
                  <a:pt x="510" y="389"/>
                </a:lnTo>
                <a:lnTo>
                  <a:pt x="515" y="387"/>
                </a:lnTo>
                <a:lnTo>
                  <a:pt x="516" y="386"/>
                </a:lnTo>
                <a:lnTo>
                  <a:pt x="518" y="386"/>
                </a:lnTo>
                <a:lnTo>
                  <a:pt x="523" y="390"/>
                </a:lnTo>
                <a:lnTo>
                  <a:pt x="526" y="397"/>
                </a:lnTo>
                <a:lnTo>
                  <a:pt x="526" y="398"/>
                </a:lnTo>
                <a:lnTo>
                  <a:pt x="530" y="402"/>
                </a:lnTo>
                <a:lnTo>
                  <a:pt x="534" y="409"/>
                </a:lnTo>
                <a:lnTo>
                  <a:pt x="537" y="416"/>
                </a:lnTo>
                <a:lnTo>
                  <a:pt x="538" y="416"/>
                </a:lnTo>
                <a:lnTo>
                  <a:pt x="539" y="417"/>
                </a:lnTo>
                <a:lnTo>
                  <a:pt x="545" y="423"/>
                </a:lnTo>
                <a:lnTo>
                  <a:pt x="546" y="424"/>
                </a:lnTo>
                <a:lnTo>
                  <a:pt x="547" y="427"/>
                </a:lnTo>
                <a:lnTo>
                  <a:pt x="552" y="433"/>
                </a:lnTo>
                <a:lnTo>
                  <a:pt x="557" y="440"/>
                </a:lnTo>
                <a:lnTo>
                  <a:pt x="556" y="447"/>
                </a:lnTo>
                <a:lnTo>
                  <a:pt x="555" y="449"/>
                </a:lnTo>
                <a:lnTo>
                  <a:pt x="554" y="456"/>
                </a:lnTo>
                <a:lnTo>
                  <a:pt x="553" y="463"/>
                </a:lnTo>
                <a:lnTo>
                  <a:pt x="551" y="470"/>
                </a:lnTo>
                <a:lnTo>
                  <a:pt x="551" y="477"/>
                </a:lnTo>
                <a:lnTo>
                  <a:pt x="551" y="483"/>
                </a:lnTo>
                <a:lnTo>
                  <a:pt x="552" y="490"/>
                </a:lnTo>
                <a:lnTo>
                  <a:pt x="553" y="497"/>
                </a:lnTo>
                <a:lnTo>
                  <a:pt x="555" y="504"/>
                </a:lnTo>
                <a:lnTo>
                  <a:pt x="568" y="504"/>
                </a:lnTo>
                <a:lnTo>
                  <a:pt x="574" y="504"/>
                </a:lnTo>
                <a:lnTo>
                  <a:pt x="575" y="512"/>
                </a:lnTo>
                <a:lnTo>
                  <a:pt x="576" y="519"/>
                </a:lnTo>
                <a:lnTo>
                  <a:pt x="576" y="526"/>
                </a:lnTo>
                <a:lnTo>
                  <a:pt x="577" y="532"/>
                </a:lnTo>
                <a:lnTo>
                  <a:pt x="578" y="540"/>
                </a:lnTo>
                <a:lnTo>
                  <a:pt x="580" y="546"/>
                </a:lnTo>
                <a:lnTo>
                  <a:pt x="585" y="548"/>
                </a:lnTo>
                <a:lnTo>
                  <a:pt x="586" y="550"/>
                </a:lnTo>
                <a:lnTo>
                  <a:pt x="588" y="555"/>
                </a:lnTo>
                <a:lnTo>
                  <a:pt x="594" y="558"/>
                </a:lnTo>
                <a:lnTo>
                  <a:pt x="599" y="563"/>
                </a:lnTo>
                <a:lnTo>
                  <a:pt x="603" y="570"/>
                </a:lnTo>
                <a:lnTo>
                  <a:pt x="605" y="577"/>
                </a:lnTo>
                <a:lnTo>
                  <a:pt x="607" y="583"/>
                </a:lnTo>
                <a:lnTo>
                  <a:pt x="613" y="586"/>
                </a:lnTo>
                <a:lnTo>
                  <a:pt x="612" y="586"/>
                </a:lnTo>
                <a:lnTo>
                  <a:pt x="613" y="588"/>
                </a:lnTo>
                <a:lnTo>
                  <a:pt x="608" y="588"/>
                </a:lnTo>
                <a:lnTo>
                  <a:pt x="600" y="586"/>
                </a:lnTo>
                <a:lnTo>
                  <a:pt x="595" y="583"/>
                </a:lnTo>
                <a:lnTo>
                  <a:pt x="589" y="580"/>
                </a:lnTo>
                <a:lnTo>
                  <a:pt x="583" y="579"/>
                </a:lnTo>
                <a:lnTo>
                  <a:pt x="577" y="582"/>
                </a:lnTo>
                <a:lnTo>
                  <a:pt x="575" y="575"/>
                </a:lnTo>
                <a:lnTo>
                  <a:pt x="576" y="580"/>
                </a:lnTo>
                <a:lnTo>
                  <a:pt x="576" y="582"/>
                </a:lnTo>
                <a:lnTo>
                  <a:pt x="569" y="579"/>
                </a:lnTo>
                <a:lnTo>
                  <a:pt x="563" y="577"/>
                </a:lnTo>
                <a:lnTo>
                  <a:pt x="562" y="576"/>
                </a:lnTo>
                <a:lnTo>
                  <a:pt x="542" y="576"/>
                </a:lnTo>
                <a:lnTo>
                  <a:pt x="536" y="579"/>
                </a:lnTo>
                <a:lnTo>
                  <a:pt x="530" y="580"/>
                </a:lnTo>
                <a:lnTo>
                  <a:pt x="528" y="583"/>
                </a:lnTo>
                <a:lnTo>
                  <a:pt x="525" y="590"/>
                </a:lnTo>
                <a:lnTo>
                  <a:pt x="524" y="596"/>
                </a:lnTo>
                <a:lnTo>
                  <a:pt x="522" y="603"/>
                </a:lnTo>
                <a:lnTo>
                  <a:pt x="521" y="610"/>
                </a:lnTo>
                <a:lnTo>
                  <a:pt x="518" y="617"/>
                </a:lnTo>
                <a:lnTo>
                  <a:pt x="515" y="624"/>
                </a:lnTo>
                <a:lnTo>
                  <a:pt x="511" y="628"/>
                </a:lnTo>
                <a:lnTo>
                  <a:pt x="508" y="635"/>
                </a:lnTo>
                <a:lnTo>
                  <a:pt x="505" y="642"/>
                </a:lnTo>
                <a:lnTo>
                  <a:pt x="505" y="644"/>
                </a:lnTo>
                <a:lnTo>
                  <a:pt x="503" y="644"/>
                </a:lnTo>
                <a:lnTo>
                  <a:pt x="503" y="647"/>
                </a:lnTo>
                <a:lnTo>
                  <a:pt x="498" y="652"/>
                </a:lnTo>
                <a:lnTo>
                  <a:pt x="497" y="653"/>
                </a:lnTo>
                <a:lnTo>
                  <a:pt x="495" y="655"/>
                </a:lnTo>
                <a:lnTo>
                  <a:pt x="490" y="657"/>
                </a:lnTo>
                <a:lnTo>
                  <a:pt x="482" y="657"/>
                </a:lnTo>
                <a:lnTo>
                  <a:pt x="471" y="655"/>
                </a:lnTo>
                <a:lnTo>
                  <a:pt x="460" y="653"/>
                </a:lnTo>
                <a:lnTo>
                  <a:pt x="450" y="652"/>
                </a:lnTo>
                <a:lnTo>
                  <a:pt x="440" y="651"/>
                </a:lnTo>
                <a:lnTo>
                  <a:pt x="431" y="650"/>
                </a:lnTo>
                <a:lnTo>
                  <a:pt x="419" y="649"/>
                </a:lnTo>
                <a:lnTo>
                  <a:pt x="409" y="649"/>
                </a:lnTo>
                <a:lnTo>
                  <a:pt x="402" y="648"/>
                </a:lnTo>
                <a:lnTo>
                  <a:pt x="400" y="647"/>
                </a:lnTo>
                <a:lnTo>
                  <a:pt x="392" y="647"/>
                </a:lnTo>
                <a:lnTo>
                  <a:pt x="385" y="645"/>
                </a:lnTo>
                <a:lnTo>
                  <a:pt x="378" y="640"/>
                </a:lnTo>
                <a:lnTo>
                  <a:pt x="371" y="633"/>
                </a:lnTo>
                <a:lnTo>
                  <a:pt x="362" y="627"/>
                </a:lnTo>
                <a:lnTo>
                  <a:pt x="354" y="619"/>
                </a:lnTo>
                <a:lnTo>
                  <a:pt x="342" y="608"/>
                </a:lnTo>
                <a:lnTo>
                  <a:pt x="333" y="602"/>
                </a:lnTo>
                <a:lnTo>
                  <a:pt x="326" y="594"/>
                </a:lnTo>
                <a:lnTo>
                  <a:pt x="325" y="594"/>
                </a:lnTo>
                <a:lnTo>
                  <a:pt x="319" y="590"/>
                </a:lnTo>
                <a:lnTo>
                  <a:pt x="313" y="584"/>
                </a:lnTo>
                <a:lnTo>
                  <a:pt x="312" y="583"/>
                </a:lnTo>
                <a:lnTo>
                  <a:pt x="311" y="582"/>
                </a:lnTo>
                <a:lnTo>
                  <a:pt x="302" y="576"/>
                </a:lnTo>
                <a:lnTo>
                  <a:pt x="295" y="569"/>
                </a:lnTo>
                <a:lnTo>
                  <a:pt x="290" y="563"/>
                </a:lnTo>
                <a:lnTo>
                  <a:pt x="283" y="558"/>
                </a:lnTo>
                <a:lnTo>
                  <a:pt x="273" y="551"/>
                </a:lnTo>
                <a:lnTo>
                  <a:pt x="267" y="545"/>
                </a:lnTo>
                <a:lnTo>
                  <a:pt x="261" y="540"/>
                </a:lnTo>
                <a:lnTo>
                  <a:pt x="249" y="529"/>
                </a:lnTo>
                <a:lnTo>
                  <a:pt x="240" y="521"/>
                </a:lnTo>
                <a:lnTo>
                  <a:pt x="232" y="514"/>
                </a:lnTo>
                <a:lnTo>
                  <a:pt x="222" y="504"/>
                </a:lnTo>
                <a:lnTo>
                  <a:pt x="211" y="495"/>
                </a:lnTo>
                <a:lnTo>
                  <a:pt x="205" y="492"/>
                </a:lnTo>
                <a:lnTo>
                  <a:pt x="199" y="489"/>
                </a:lnTo>
                <a:lnTo>
                  <a:pt x="193" y="486"/>
                </a:lnTo>
                <a:lnTo>
                  <a:pt x="186" y="482"/>
                </a:lnTo>
                <a:lnTo>
                  <a:pt x="186" y="481"/>
                </a:lnTo>
                <a:lnTo>
                  <a:pt x="178" y="479"/>
                </a:lnTo>
                <a:lnTo>
                  <a:pt x="172" y="475"/>
                </a:lnTo>
                <a:lnTo>
                  <a:pt x="171" y="474"/>
                </a:lnTo>
                <a:lnTo>
                  <a:pt x="161" y="467"/>
                </a:lnTo>
                <a:lnTo>
                  <a:pt x="147" y="457"/>
                </a:lnTo>
                <a:lnTo>
                  <a:pt x="138" y="451"/>
                </a:lnTo>
                <a:lnTo>
                  <a:pt x="127" y="443"/>
                </a:lnTo>
                <a:lnTo>
                  <a:pt x="117" y="437"/>
                </a:lnTo>
                <a:lnTo>
                  <a:pt x="107" y="430"/>
                </a:lnTo>
                <a:lnTo>
                  <a:pt x="91" y="426"/>
                </a:lnTo>
                <a:lnTo>
                  <a:pt x="84" y="425"/>
                </a:lnTo>
                <a:lnTo>
                  <a:pt x="81" y="424"/>
                </a:lnTo>
                <a:lnTo>
                  <a:pt x="70" y="422"/>
                </a:lnTo>
                <a:lnTo>
                  <a:pt x="63" y="421"/>
                </a:lnTo>
                <a:lnTo>
                  <a:pt x="57" y="419"/>
                </a:lnTo>
                <a:lnTo>
                  <a:pt x="49" y="418"/>
                </a:lnTo>
                <a:lnTo>
                  <a:pt x="47" y="417"/>
                </a:lnTo>
                <a:lnTo>
                  <a:pt x="40" y="416"/>
                </a:lnTo>
                <a:lnTo>
                  <a:pt x="30" y="415"/>
                </a:lnTo>
                <a:lnTo>
                  <a:pt x="37" y="408"/>
                </a:lnTo>
                <a:lnTo>
                  <a:pt x="38" y="407"/>
                </a:lnTo>
                <a:lnTo>
                  <a:pt x="39" y="405"/>
                </a:lnTo>
                <a:lnTo>
                  <a:pt x="36" y="398"/>
                </a:lnTo>
                <a:lnTo>
                  <a:pt x="33" y="397"/>
                </a:lnTo>
                <a:lnTo>
                  <a:pt x="32" y="398"/>
                </a:lnTo>
                <a:lnTo>
                  <a:pt x="24" y="400"/>
                </a:lnTo>
                <a:lnTo>
                  <a:pt x="20" y="393"/>
                </a:lnTo>
                <a:lnTo>
                  <a:pt x="19" y="390"/>
                </a:lnTo>
                <a:lnTo>
                  <a:pt x="18" y="387"/>
                </a:lnTo>
                <a:lnTo>
                  <a:pt x="19" y="386"/>
                </a:lnTo>
                <a:lnTo>
                  <a:pt x="21" y="385"/>
                </a:lnTo>
                <a:lnTo>
                  <a:pt x="23" y="385"/>
                </a:lnTo>
                <a:lnTo>
                  <a:pt x="21" y="382"/>
                </a:lnTo>
                <a:lnTo>
                  <a:pt x="20" y="378"/>
                </a:lnTo>
                <a:lnTo>
                  <a:pt x="17" y="370"/>
                </a:lnTo>
                <a:lnTo>
                  <a:pt x="17" y="367"/>
                </a:lnTo>
                <a:lnTo>
                  <a:pt x="16" y="366"/>
                </a:lnTo>
                <a:lnTo>
                  <a:pt x="10" y="346"/>
                </a:lnTo>
                <a:lnTo>
                  <a:pt x="8" y="337"/>
                </a:lnTo>
                <a:lnTo>
                  <a:pt x="3" y="326"/>
                </a:lnTo>
                <a:lnTo>
                  <a:pt x="0" y="31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49" name="Freeform 845"/>
          <p:cNvSpPr>
            <a:spLocks/>
          </p:cNvSpPr>
          <p:nvPr/>
        </p:nvSpPr>
        <p:spPr bwMode="auto">
          <a:xfrm>
            <a:off x="1884363" y="3838575"/>
            <a:ext cx="3175" cy="1588"/>
          </a:xfrm>
          <a:custGeom>
            <a:avLst/>
            <a:gdLst>
              <a:gd name="T0" fmla="*/ 2147483647 w 4"/>
              <a:gd name="T1" fmla="*/ 0 h 7"/>
              <a:gd name="T2" fmla="*/ 2147483647 w 4"/>
              <a:gd name="T3" fmla="*/ 2147483647 h 7"/>
              <a:gd name="T4" fmla="*/ 0 w 4"/>
              <a:gd name="T5" fmla="*/ 0 h 7"/>
              <a:gd name="T6" fmla="*/ 2147483647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0"/>
                </a:moveTo>
                <a:lnTo>
                  <a:pt x="4" y="7"/>
                </a:lnTo>
                <a:lnTo>
                  <a:pt x="0" y="0"/>
                </a:lnTo>
                <a:lnTo>
                  <a:pt x="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0" name="Freeform 846"/>
          <p:cNvSpPr>
            <a:spLocks/>
          </p:cNvSpPr>
          <p:nvPr/>
        </p:nvSpPr>
        <p:spPr bwMode="auto">
          <a:xfrm>
            <a:off x="1895475" y="3836988"/>
            <a:ext cx="3175" cy="1587"/>
          </a:xfrm>
          <a:custGeom>
            <a:avLst/>
            <a:gdLst>
              <a:gd name="T0" fmla="*/ 2147483647 w 6"/>
              <a:gd name="T1" fmla="*/ 2147483647 h 4"/>
              <a:gd name="T2" fmla="*/ 0 w 6"/>
              <a:gd name="T3" fmla="*/ 2147483647 h 4"/>
              <a:gd name="T4" fmla="*/ 2147483647 w 6"/>
              <a:gd name="T5" fmla="*/ 0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1"/>
                </a:moveTo>
                <a:lnTo>
                  <a:pt x="0" y="4"/>
                </a:lnTo>
                <a:lnTo>
                  <a:pt x="6" y="0"/>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1" name="Freeform 847"/>
          <p:cNvSpPr>
            <a:spLocks/>
          </p:cNvSpPr>
          <p:nvPr/>
        </p:nvSpPr>
        <p:spPr bwMode="auto">
          <a:xfrm>
            <a:off x="2270125" y="4068763"/>
            <a:ext cx="49213" cy="22225"/>
          </a:xfrm>
          <a:custGeom>
            <a:avLst/>
            <a:gdLst>
              <a:gd name="T0" fmla="*/ 2147483647 w 101"/>
              <a:gd name="T1" fmla="*/ 2147483647 h 47"/>
              <a:gd name="T2" fmla="*/ 2147483647 w 101"/>
              <a:gd name="T3" fmla="*/ 2147483647 h 47"/>
              <a:gd name="T4" fmla="*/ 2147483647 w 101"/>
              <a:gd name="T5" fmla="*/ 2147483647 h 47"/>
              <a:gd name="T6" fmla="*/ 2147483647 w 101"/>
              <a:gd name="T7" fmla="*/ 2147483647 h 47"/>
              <a:gd name="T8" fmla="*/ 2147483647 w 101"/>
              <a:gd name="T9" fmla="*/ 2147483647 h 47"/>
              <a:gd name="T10" fmla="*/ 2147483647 w 101"/>
              <a:gd name="T11" fmla="*/ 2147483647 h 47"/>
              <a:gd name="T12" fmla="*/ 2147483647 w 101"/>
              <a:gd name="T13" fmla="*/ 2147483647 h 47"/>
              <a:gd name="T14" fmla="*/ 2147483647 w 101"/>
              <a:gd name="T15" fmla="*/ 2147483647 h 47"/>
              <a:gd name="T16" fmla="*/ 2147483647 w 101"/>
              <a:gd name="T17" fmla="*/ 2147483647 h 47"/>
              <a:gd name="T18" fmla="*/ 2147483647 w 101"/>
              <a:gd name="T19" fmla="*/ 2147483647 h 47"/>
              <a:gd name="T20" fmla="*/ 2147483647 w 101"/>
              <a:gd name="T21" fmla="*/ 2147483647 h 47"/>
              <a:gd name="T22" fmla="*/ 2147483647 w 101"/>
              <a:gd name="T23" fmla="*/ 2147483647 h 47"/>
              <a:gd name="T24" fmla="*/ 2147483647 w 101"/>
              <a:gd name="T25" fmla="*/ 2147483647 h 47"/>
              <a:gd name="T26" fmla="*/ 2147483647 w 101"/>
              <a:gd name="T27" fmla="*/ 2147483647 h 47"/>
              <a:gd name="T28" fmla="*/ 2147483647 w 101"/>
              <a:gd name="T29" fmla="*/ 2147483647 h 47"/>
              <a:gd name="T30" fmla="*/ 2147483647 w 101"/>
              <a:gd name="T31" fmla="*/ 2147483647 h 47"/>
              <a:gd name="T32" fmla="*/ 0 w 101"/>
              <a:gd name="T33" fmla="*/ 2147483647 h 47"/>
              <a:gd name="T34" fmla="*/ 2147483647 w 101"/>
              <a:gd name="T35" fmla="*/ 2147483647 h 47"/>
              <a:gd name="T36" fmla="*/ 2147483647 w 101"/>
              <a:gd name="T37" fmla="*/ 2147483647 h 47"/>
              <a:gd name="T38" fmla="*/ 2147483647 w 101"/>
              <a:gd name="T39" fmla="*/ 0 h 47"/>
              <a:gd name="T40" fmla="*/ 2147483647 w 101"/>
              <a:gd name="T41" fmla="*/ 2147483647 h 47"/>
              <a:gd name="T42" fmla="*/ 2147483647 w 101"/>
              <a:gd name="T43" fmla="*/ 2147483647 h 47"/>
              <a:gd name="T44" fmla="*/ 2147483647 w 101"/>
              <a:gd name="T45" fmla="*/ 2147483647 h 47"/>
              <a:gd name="T46" fmla="*/ 2147483647 w 101"/>
              <a:gd name="T47" fmla="*/ 2147483647 h 47"/>
              <a:gd name="T48" fmla="*/ 2147483647 w 101"/>
              <a:gd name="T49" fmla="*/ 2147483647 h 47"/>
              <a:gd name="T50" fmla="*/ 2147483647 w 101"/>
              <a:gd name="T51" fmla="*/ 2147483647 h 47"/>
              <a:gd name="T52" fmla="*/ 2147483647 w 101"/>
              <a:gd name="T53" fmla="*/ 2147483647 h 47"/>
              <a:gd name="T54" fmla="*/ 2147483647 w 101"/>
              <a:gd name="T55" fmla="*/ 2147483647 h 47"/>
              <a:gd name="T56" fmla="*/ 2147483647 w 101"/>
              <a:gd name="T57" fmla="*/ 2147483647 h 47"/>
              <a:gd name="T58" fmla="*/ 2147483647 w 101"/>
              <a:gd name="T59" fmla="*/ 2147483647 h 47"/>
              <a:gd name="T60" fmla="*/ 2147483647 w 101"/>
              <a:gd name="T61" fmla="*/ 2147483647 h 47"/>
              <a:gd name="T62" fmla="*/ 2147483647 w 101"/>
              <a:gd name="T63" fmla="*/ 2147483647 h 47"/>
              <a:gd name="T64" fmla="*/ 2147483647 w 101"/>
              <a:gd name="T65" fmla="*/ 2147483647 h 47"/>
              <a:gd name="T66" fmla="*/ 2147483647 w 101"/>
              <a:gd name="T67" fmla="*/ 2147483647 h 47"/>
              <a:gd name="T68" fmla="*/ 2147483647 w 101"/>
              <a:gd name="T69" fmla="*/ 2147483647 h 47"/>
              <a:gd name="T70" fmla="*/ 2147483647 w 101"/>
              <a:gd name="T71" fmla="*/ 2147483647 h 47"/>
              <a:gd name="T72" fmla="*/ 2147483647 w 101"/>
              <a:gd name="T73" fmla="*/ 2147483647 h 47"/>
              <a:gd name="T74" fmla="*/ 2147483647 w 101"/>
              <a:gd name="T75" fmla="*/ 2147483647 h 47"/>
              <a:gd name="T76" fmla="*/ 2147483647 w 101"/>
              <a:gd name="T77" fmla="*/ 2147483647 h 47"/>
              <a:gd name="T78" fmla="*/ 2147483647 w 101"/>
              <a:gd name="T79" fmla="*/ 2147483647 h 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1"/>
              <a:gd name="T121" fmla="*/ 0 h 47"/>
              <a:gd name="T122" fmla="*/ 101 w 101"/>
              <a:gd name="T123" fmla="*/ 47 h 4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1" h="47">
                <a:moveTo>
                  <a:pt x="79" y="44"/>
                </a:moveTo>
                <a:lnTo>
                  <a:pt x="73" y="44"/>
                </a:lnTo>
                <a:lnTo>
                  <a:pt x="66" y="46"/>
                </a:lnTo>
                <a:lnTo>
                  <a:pt x="60" y="47"/>
                </a:lnTo>
                <a:lnTo>
                  <a:pt x="54" y="44"/>
                </a:lnTo>
                <a:lnTo>
                  <a:pt x="48" y="44"/>
                </a:lnTo>
                <a:lnTo>
                  <a:pt x="36" y="42"/>
                </a:lnTo>
                <a:lnTo>
                  <a:pt x="30" y="42"/>
                </a:lnTo>
                <a:lnTo>
                  <a:pt x="24" y="45"/>
                </a:lnTo>
                <a:lnTo>
                  <a:pt x="18" y="46"/>
                </a:lnTo>
                <a:lnTo>
                  <a:pt x="12" y="44"/>
                </a:lnTo>
                <a:lnTo>
                  <a:pt x="6" y="46"/>
                </a:lnTo>
                <a:lnTo>
                  <a:pt x="2" y="39"/>
                </a:lnTo>
                <a:lnTo>
                  <a:pt x="3" y="32"/>
                </a:lnTo>
                <a:lnTo>
                  <a:pt x="6" y="25"/>
                </a:lnTo>
                <a:lnTo>
                  <a:pt x="2" y="18"/>
                </a:lnTo>
                <a:lnTo>
                  <a:pt x="0" y="12"/>
                </a:lnTo>
                <a:lnTo>
                  <a:pt x="6" y="8"/>
                </a:lnTo>
                <a:lnTo>
                  <a:pt x="7" y="3"/>
                </a:lnTo>
                <a:lnTo>
                  <a:pt x="14" y="0"/>
                </a:lnTo>
                <a:lnTo>
                  <a:pt x="20" y="3"/>
                </a:lnTo>
                <a:lnTo>
                  <a:pt x="26" y="3"/>
                </a:lnTo>
                <a:lnTo>
                  <a:pt x="32" y="3"/>
                </a:lnTo>
                <a:lnTo>
                  <a:pt x="38" y="3"/>
                </a:lnTo>
                <a:lnTo>
                  <a:pt x="44" y="3"/>
                </a:lnTo>
                <a:lnTo>
                  <a:pt x="51" y="4"/>
                </a:lnTo>
                <a:lnTo>
                  <a:pt x="56" y="3"/>
                </a:lnTo>
                <a:lnTo>
                  <a:pt x="63" y="4"/>
                </a:lnTo>
                <a:lnTo>
                  <a:pt x="70" y="5"/>
                </a:lnTo>
                <a:lnTo>
                  <a:pt x="76" y="7"/>
                </a:lnTo>
                <a:lnTo>
                  <a:pt x="82" y="6"/>
                </a:lnTo>
                <a:lnTo>
                  <a:pt x="87" y="7"/>
                </a:lnTo>
                <a:lnTo>
                  <a:pt x="93" y="10"/>
                </a:lnTo>
                <a:lnTo>
                  <a:pt x="100" y="12"/>
                </a:lnTo>
                <a:lnTo>
                  <a:pt x="101" y="18"/>
                </a:lnTo>
                <a:lnTo>
                  <a:pt x="98" y="25"/>
                </a:lnTo>
                <a:lnTo>
                  <a:pt x="93" y="28"/>
                </a:lnTo>
                <a:lnTo>
                  <a:pt x="89" y="34"/>
                </a:lnTo>
                <a:lnTo>
                  <a:pt x="83" y="41"/>
                </a:lnTo>
                <a:lnTo>
                  <a:pt x="79" y="4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2" name="Freeform 848"/>
          <p:cNvSpPr>
            <a:spLocks/>
          </p:cNvSpPr>
          <p:nvPr/>
        </p:nvSpPr>
        <p:spPr bwMode="auto">
          <a:xfrm>
            <a:off x="2320925" y="4083050"/>
            <a:ext cx="6350" cy="1588"/>
          </a:xfrm>
          <a:custGeom>
            <a:avLst/>
            <a:gdLst>
              <a:gd name="T0" fmla="*/ 0 w 12"/>
              <a:gd name="T1" fmla="*/ 2147483647 h 5"/>
              <a:gd name="T2" fmla="*/ 2147483647 w 12"/>
              <a:gd name="T3" fmla="*/ 0 h 5"/>
              <a:gd name="T4" fmla="*/ 2147483647 w 12"/>
              <a:gd name="T5" fmla="*/ 0 h 5"/>
              <a:gd name="T6" fmla="*/ 2147483647 w 12"/>
              <a:gd name="T7" fmla="*/ 2147483647 h 5"/>
              <a:gd name="T8" fmla="*/ 0 w 12"/>
              <a:gd name="T9" fmla="*/ 2147483647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0" y="5"/>
                </a:moveTo>
                <a:lnTo>
                  <a:pt x="6" y="0"/>
                </a:lnTo>
                <a:lnTo>
                  <a:pt x="12" y="0"/>
                </a:lnTo>
                <a:lnTo>
                  <a:pt x="6" y="4"/>
                </a:lnTo>
                <a:lnTo>
                  <a:pt x="0"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3" name="Freeform 849"/>
          <p:cNvSpPr>
            <a:spLocks/>
          </p:cNvSpPr>
          <p:nvPr/>
        </p:nvSpPr>
        <p:spPr bwMode="auto">
          <a:xfrm>
            <a:off x="4640263" y="3032125"/>
            <a:ext cx="158750" cy="130175"/>
          </a:xfrm>
          <a:custGeom>
            <a:avLst/>
            <a:gdLst>
              <a:gd name="T0" fmla="*/ 2147483647 w 335"/>
              <a:gd name="T1" fmla="*/ 2147483647 h 279"/>
              <a:gd name="T2" fmla="*/ 2147483647 w 335"/>
              <a:gd name="T3" fmla="*/ 2147483647 h 279"/>
              <a:gd name="T4" fmla="*/ 2147483647 w 335"/>
              <a:gd name="T5" fmla="*/ 2147483647 h 279"/>
              <a:gd name="T6" fmla="*/ 2147483647 w 335"/>
              <a:gd name="T7" fmla="*/ 2147483647 h 279"/>
              <a:gd name="T8" fmla="*/ 2147483647 w 335"/>
              <a:gd name="T9" fmla="*/ 2147483647 h 279"/>
              <a:gd name="T10" fmla="*/ 2147483647 w 335"/>
              <a:gd name="T11" fmla="*/ 2147483647 h 279"/>
              <a:gd name="T12" fmla="*/ 2147483647 w 335"/>
              <a:gd name="T13" fmla="*/ 2147483647 h 279"/>
              <a:gd name="T14" fmla="*/ 2147483647 w 335"/>
              <a:gd name="T15" fmla="*/ 2147483647 h 279"/>
              <a:gd name="T16" fmla="*/ 2147483647 w 335"/>
              <a:gd name="T17" fmla="*/ 2147483647 h 279"/>
              <a:gd name="T18" fmla="*/ 2147483647 w 335"/>
              <a:gd name="T19" fmla="*/ 2147483647 h 279"/>
              <a:gd name="T20" fmla="*/ 2147483647 w 335"/>
              <a:gd name="T21" fmla="*/ 2147483647 h 279"/>
              <a:gd name="T22" fmla="*/ 2147483647 w 335"/>
              <a:gd name="T23" fmla="*/ 2147483647 h 279"/>
              <a:gd name="T24" fmla="*/ 2147483647 w 335"/>
              <a:gd name="T25" fmla="*/ 2147483647 h 279"/>
              <a:gd name="T26" fmla="*/ 2147483647 w 335"/>
              <a:gd name="T27" fmla="*/ 2147483647 h 279"/>
              <a:gd name="T28" fmla="*/ 2147483647 w 335"/>
              <a:gd name="T29" fmla="*/ 2147483647 h 279"/>
              <a:gd name="T30" fmla="*/ 2147483647 w 335"/>
              <a:gd name="T31" fmla="*/ 2147483647 h 279"/>
              <a:gd name="T32" fmla="*/ 2147483647 w 335"/>
              <a:gd name="T33" fmla="*/ 2147483647 h 279"/>
              <a:gd name="T34" fmla="*/ 2147483647 w 335"/>
              <a:gd name="T35" fmla="*/ 2147483647 h 279"/>
              <a:gd name="T36" fmla="*/ 2147483647 w 335"/>
              <a:gd name="T37" fmla="*/ 2147483647 h 279"/>
              <a:gd name="T38" fmla="*/ 2147483647 w 335"/>
              <a:gd name="T39" fmla="*/ 2147483647 h 279"/>
              <a:gd name="T40" fmla="*/ 2147483647 w 335"/>
              <a:gd name="T41" fmla="*/ 2147483647 h 279"/>
              <a:gd name="T42" fmla="*/ 2147483647 w 335"/>
              <a:gd name="T43" fmla="*/ 2147483647 h 279"/>
              <a:gd name="T44" fmla="*/ 2147483647 w 335"/>
              <a:gd name="T45" fmla="*/ 2147483647 h 279"/>
              <a:gd name="T46" fmla="*/ 2147483647 w 335"/>
              <a:gd name="T47" fmla="*/ 2147483647 h 279"/>
              <a:gd name="T48" fmla="*/ 2147483647 w 335"/>
              <a:gd name="T49" fmla="*/ 2147483647 h 279"/>
              <a:gd name="T50" fmla="*/ 2147483647 w 335"/>
              <a:gd name="T51" fmla="*/ 2147483647 h 279"/>
              <a:gd name="T52" fmla="*/ 2147483647 w 335"/>
              <a:gd name="T53" fmla="*/ 2147483647 h 279"/>
              <a:gd name="T54" fmla="*/ 2147483647 w 335"/>
              <a:gd name="T55" fmla="*/ 2147483647 h 279"/>
              <a:gd name="T56" fmla="*/ 2147483647 w 335"/>
              <a:gd name="T57" fmla="*/ 2147483647 h 279"/>
              <a:gd name="T58" fmla="*/ 2147483647 w 335"/>
              <a:gd name="T59" fmla="*/ 2147483647 h 279"/>
              <a:gd name="T60" fmla="*/ 2147483647 w 335"/>
              <a:gd name="T61" fmla="*/ 2147483647 h 279"/>
              <a:gd name="T62" fmla="*/ 2147483647 w 335"/>
              <a:gd name="T63" fmla="*/ 2147483647 h 279"/>
              <a:gd name="T64" fmla="*/ 2147483647 w 335"/>
              <a:gd name="T65" fmla="*/ 2147483647 h 279"/>
              <a:gd name="T66" fmla="*/ 2147483647 w 335"/>
              <a:gd name="T67" fmla="*/ 2147483647 h 279"/>
              <a:gd name="T68" fmla="*/ 2147483647 w 335"/>
              <a:gd name="T69" fmla="*/ 2147483647 h 279"/>
              <a:gd name="T70" fmla="*/ 2147483647 w 335"/>
              <a:gd name="T71" fmla="*/ 2147483647 h 279"/>
              <a:gd name="T72" fmla="*/ 2147483647 w 335"/>
              <a:gd name="T73" fmla="*/ 2147483647 h 279"/>
              <a:gd name="T74" fmla="*/ 2147483647 w 335"/>
              <a:gd name="T75" fmla="*/ 2147483647 h 279"/>
              <a:gd name="T76" fmla="*/ 2147483647 w 335"/>
              <a:gd name="T77" fmla="*/ 2147483647 h 279"/>
              <a:gd name="T78" fmla="*/ 2147483647 w 335"/>
              <a:gd name="T79" fmla="*/ 2147483647 h 279"/>
              <a:gd name="T80" fmla="*/ 2147483647 w 335"/>
              <a:gd name="T81" fmla="*/ 2147483647 h 279"/>
              <a:gd name="T82" fmla="*/ 2147483647 w 335"/>
              <a:gd name="T83" fmla="*/ 2147483647 h 279"/>
              <a:gd name="T84" fmla="*/ 2147483647 w 335"/>
              <a:gd name="T85" fmla="*/ 2147483647 h 279"/>
              <a:gd name="T86" fmla="*/ 2147483647 w 335"/>
              <a:gd name="T87" fmla="*/ 2147483647 h 279"/>
              <a:gd name="T88" fmla="*/ 2147483647 w 335"/>
              <a:gd name="T89" fmla="*/ 2147483647 h 279"/>
              <a:gd name="T90" fmla="*/ 2147483647 w 335"/>
              <a:gd name="T91" fmla="*/ 2147483647 h 279"/>
              <a:gd name="T92" fmla="*/ 2147483647 w 335"/>
              <a:gd name="T93" fmla="*/ 2147483647 h 279"/>
              <a:gd name="T94" fmla="*/ 2147483647 w 335"/>
              <a:gd name="T95" fmla="*/ 2147483647 h 279"/>
              <a:gd name="T96" fmla="*/ 2147483647 w 335"/>
              <a:gd name="T97" fmla="*/ 2147483647 h 279"/>
              <a:gd name="T98" fmla="*/ 2147483647 w 335"/>
              <a:gd name="T99" fmla="*/ 2147483647 h 279"/>
              <a:gd name="T100" fmla="*/ 2147483647 w 335"/>
              <a:gd name="T101" fmla="*/ 2147483647 h 279"/>
              <a:gd name="T102" fmla="*/ 2147483647 w 335"/>
              <a:gd name="T103" fmla="*/ 2147483647 h 279"/>
              <a:gd name="T104" fmla="*/ 2147483647 w 335"/>
              <a:gd name="T105" fmla="*/ 2147483647 h 279"/>
              <a:gd name="T106" fmla="*/ 2147483647 w 335"/>
              <a:gd name="T107" fmla="*/ 2147483647 h 279"/>
              <a:gd name="T108" fmla="*/ 2147483647 w 335"/>
              <a:gd name="T109" fmla="*/ 2147483647 h 279"/>
              <a:gd name="T110" fmla="*/ 2147483647 w 335"/>
              <a:gd name="T111" fmla="*/ 2147483647 h 279"/>
              <a:gd name="T112" fmla="*/ 2147483647 w 335"/>
              <a:gd name="T113" fmla="*/ 2147483647 h 279"/>
              <a:gd name="T114" fmla="*/ 2147483647 w 335"/>
              <a:gd name="T115" fmla="*/ 2147483647 h 279"/>
              <a:gd name="T116" fmla="*/ 2147483647 w 335"/>
              <a:gd name="T117" fmla="*/ 2147483647 h 279"/>
              <a:gd name="T118" fmla="*/ 2147483647 w 335"/>
              <a:gd name="T119" fmla="*/ 2147483647 h 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5"/>
              <a:gd name="T181" fmla="*/ 0 h 279"/>
              <a:gd name="T182" fmla="*/ 335 w 335"/>
              <a:gd name="T183" fmla="*/ 279 h 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5" h="279">
                <a:moveTo>
                  <a:pt x="5" y="82"/>
                </a:moveTo>
                <a:lnTo>
                  <a:pt x="7" y="83"/>
                </a:lnTo>
                <a:lnTo>
                  <a:pt x="11" y="84"/>
                </a:lnTo>
                <a:lnTo>
                  <a:pt x="15" y="84"/>
                </a:lnTo>
                <a:lnTo>
                  <a:pt x="21" y="85"/>
                </a:lnTo>
                <a:lnTo>
                  <a:pt x="26" y="84"/>
                </a:lnTo>
                <a:lnTo>
                  <a:pt x="27" y="84"/>
                </a:lnTo>
                <a:lnTo>
                  <a:pt x="29" y="79"/>
                </a:lnTo>
                <a:lnTo>
                  <a:pt x="35" y="82"/>
                </a:lnTo>
                <a:lnTo>
                  <a:pt x="37" y="82"/>
                </a:lnTo>
                <a:lnTo>
                  <a:pt x="40" y="81"/>
                </a:lnTo>
                <a:lnTo>
                  <a:pt x="42" y="81"/>
                </a:lnTo>
                <a:lnTo>
                  <a:pt x="45" y="81"/>
                </a:lnTo>
                <a:lnTo>
                  <a:pt x="46" y="82"/>
                </a:lnTo>
                <a:lnTo>
                  <a:pt x="50" y="82"/>
                </a:lnTo>
                <a:lnTo>
                  <a:pt x="56" y="78"/>
                </a:lnTo>
                <a:lnTo>
                  <a:pt x="57" y="75"/>
                </a:lnTo>
                <a:lnTo>
                  <a:pt x="60" y="69"/>
                </a:lnTo>
                <a:lnTo>
                  <a:pt x="61" y="68"/>
                </a:lnTo>
                <a:lnTo>
                  <a:pt x="62" y="68"/>
                </a:lnTo>
                <a:lnTo>
                  <a:pt x="63" y="72"/>
                </a:lnTo>
                <a:lnTo>
                  <a:pt x="68" y="78"/>
                </a:lnTo>
                <a:lnTo>
                  <a:pt x="72" y="81"/>
                </a:lnTo>
                <a:lnTo>
                  <a:pt x="79" y="82"/>
                </a:lnTo>
                <a:lnTo>
                  <a:pt x="85" y="81"/>
                </a:lnTo>
                <a:lnTo>
                  <a:pt x="86" y="82"/>
                </a:lnTo>
                <a:lnTo>
                  <a:pt x="88" y="81"/>
                </a:lnTo>
                <a:lnTo>
                  <a:pt x="91" y="83"/>
                </a:lnTo>
                <a:lnTo>
                  <a:pt x="97" y="86"/>
                </a:lnTo>
                <a:lnTo>
                  <a:pt x="104" y="81"/>
                </a:lnTo>
                <a:lnTo>
                  <a:pt x="104" y="79"/>
                </a:lnTo>
                <a:lnTo>
                  <a:pt x="101" y="75"/>
                </a:lnTo>
                <a:lnTo>
                  <a:pt x="104" y="70"/>
                </a:lnTo>
                <a:lnTo>
                  <a:pt x="105" y="69"/>
                </a:lnTo>
                <a:lnTo>
                  <a:pt x="107" y="69"/>
                </a:lnTo>
                <a:lnTo>
                  <a:pt x="107" y="68"/>
                </a:lnTo>
                <a:lnTo>
                  <a:pt x="100" y="66"/>
                </a:lnTo>
                <a:lnTo>
                  <a:pt x="98" y="65"/>
                </a:lnTo>
                <a:lnTo>
                  <a:pt x="104" y="60"/>
                </a:lnTo>
                <a:lnTo>
                  <a:pt x="108" y="59"/>
                </a:lnTo>
                <a:lnTo>
                  <a:pt x="111" y="58"/>
                </a:lnTo>
                <a:lnTo>
                  <a:pt x="115" y="56"/>
                </a:lnTo>
                <a:lnTo>
                  <a:pt x="116" y="56"/>
                </a:lnTo>
                <a:lnTo>
                  <a:pt x="124" y="53"/>
                </a:lnTo>
                <a:lnTo>
                  <a:pt x="124" y="52"/>
                </a:lnTo>
                <a:lnTo>
                  <a:pt x="123" y="52"/>
                </a:lnTo>
                <a:lnTo>
                  <a:pt x="123" y="50"/>
                </a:lnTo>
                <a:lnTo>
                  <a:pt x="123" y="46"/>
                </a:lnTo>
                <a:lnTo>
                  <a:pt x="124" y="41"/>
                </a:lnTo>
                <a:lnTo>
                  <a:pt x="121" y="37"/>
                </a:lnTo>
                <a:lnTo>
                  <a:pt x="118" y="30"/>
                </a:lnTo>
                <a:lnTo>
                  <a:pt x="121" y="25"/>
                </a:lnTo>
                <a:lnTo>
                  <a:pt x="126" y="25"/>
                </a:lnTo>
                <a:lnTo>
                  <a:pt x="128" y="24"/>
                </a:lnTo>
                <a:lnTo>
                  <a:pt x="131" y="21"/>
                </a:lnTo>
                <a:lnTo>
                  <a:pt x="132" y="21"/>
                </a:lnTo>
                <a:lnTo>
                  <a:pt x="137" y="20"/>
                </a:lnTo>
                <a:lnTo>
                  <a:pt x="143" y="18"/>
                </a:lnTo>
                <a:lnTo>
                  <a:pt x="144" y="12"/>
                </a:lnTo>
                <a:lnTo>
                  <a:pt x="149" y="11"/>
                </a:lnTo>
                <a:lnTo>
                  <a:pt x="150" y="12"/>
                </a:lnTo>
                <a:lnTo>
                  <a:pt x="156" y="12"/>
                </a:lnTo>
                <a:lnTo>
                  <a:pt x="156" y="11"/>
                </a:lnTo>
                <a:lnTo>
                  <a:pt x="154" y="6"/>
                </a:lnTo>
                <a:lnTo>
                  <a:pt x="156" y="1"/>
                </a:lnTo>
                <a:lnTo>
                  <a:pt x="162" y="0"/>
                </a:lnTo>
                <a:lnTo>
                  <a:pt x="165" y="2"/>
                </a:lnTo>
                <a:lnTo>
                  <a:pt x="171" y="4"/>
                </a:lnTo>
                <a:lnTo>
                  <a:pt x="174" y="5"/>
                </a:lnTo>
                <a:lnTo>
                  <a:pt x="179" y="10"/>
                </a:lnTo>
                <a:lnTo>
                  <a:pt x="185" y="12"/>
                </a:lnTo>
                <a:lnTo>
                  <a:pt x="187" y="14"/>
                </a:lnTo>
                <a:lnTo>
                  <a:pt x="189" y="18"/>
                </a:lnTo>
                <a:lnTo>
                  <a:pt x="189" y="19"/>
                </a:lnTo>
                <a:lnTo>
                  <a:pt x="194" y="24"/>
                </a:lnTo>
                <a:lnTo>
                  <a:pt x="198" y="25"/>
                </a:lnTo>
                <a:lnTo>
                  <a:pt x="204" y="28"/>
                </a:lnTo>
                <a:lnTo>
                  <a:pt x="207" y="33"/>
                </a:lnTo>
                <a:lnTo>
                  <a:pt x="209" y="34"/>
                </a:lnTo>
                <a:lnTo>
                  <a:pt x="209" y="35"/>
                </a:lnTo>
                <a:lnTo>
                  <a:pt x="211" y="37"/>
                </a:lnTo>
                <a:lnTo>
                  <a:pt x="212" y="41"/>
                </a:lnTo>
                <a:lnTo>
                  <a:pt x="214" y="42"/>
                </a:lnTo>
                <a:lnTo>
                  <a:pt x="214" y="43"/>
                </a:lnTo>
                <a:lnTo>
                  <a:pt x="217" y="46"/>
                </a:lnTo>
                <a:lnTo>
                  <a:pt x="218" y="45"/>
                </a:lnTo>
                <a:lnTo>
                  <a:pt x="219" y="46"/>
                </a:lnTo>
                <a:lnTo>
                  <a:pt x="221" y="45"/>
                </a:lnTo>
                <a:lnTo>
                  <a:pt x="224" y="46"/>
                </a:lnTo>
                <a:lnTo>
                  <a:pt x="230" y="46"/>
                </a:lnTo>
                <a:lnTo>
                  <a:pt x="234" y="53"/>
                </a:lnTo>
                <a:lnTo>
                  <a:pt x="235" y="54"/>
                </a:lnTo>
                <a:lnTo>
                  <a:pt x="242" y="56"/>
                </a:lnTo>
                <a:lnTo>
                  <a:pt x="248" y="58"/>
                </a:lnTo>
                <a:lnTo>
                  <a:pt x="255" y="59"/>
                </a:lnTo>
                <a:lnTo>
                  <a:pt x="266" y="59"/>
                </a:lnTo>
                <a:lnTo>
                  <a:pt x="270" y="60"/>
                </a:lnTo>
                <a:lnTo>
                  <a:pt x="272" y="61"/>
                </a:lnTo>
                <a:lnTo>
                  <a:pt x="273" y="61"/>
                </a:lnTo>
                <a:lnTo>
                  <a:pt x="279" y="60"/>
                </a:lnTo>
                <a:lnTo>
                  <a:pt x="286" y="58"/>
                </a:lnTo>
                <a:lnTo>
                  <a:pt x="288" y="54"/>
                </a:lnTo>
                <a:lnTo>
                  <a:pt x="292" y="48"/>
                </a:lnTo>
                <a:lnTo>
                  <a:pt x="294" y="48"/>
                </a:lnTo>
                <a:lnTo>
                  <a:pt x="300" y="49"/>
                </a:lnTo>
                <a:lnTo>
                  <a:pt x="302" y="53"/>
                </a:lnTo>
                <a:lnTo>
                  <a:pt x="302" y="54"/>
                </a:lnTo>
                <a:lnTo>
                  <a:pt x="306" y="59"/>
                </a:lnTo>
                <a:lnTo>
                  <a:pt x="305" y="64"/>
                </a:lnTo>
                <a:lnTo>
                  <a:pt x="307" y="72"/>
                </a:lnTo>
                <a:lnTo>
                  <a:pt x="307" y="77"/>
                </a:lnTo>
                <a:lnTo>
                  <a:pt x="313" y="77"/>
                </a:lnTo>
                <a:lnTo>
                  <a:pt x="316" y="78"/>
                </a:lnTo>
                <a:lnTo>
                  <a:pt x="313" y="81"/>
                </a:lnTo>
                <a:lnTo>
                  <a:pt x="311" y="85"/>
                </a:lnTo>
                <a:lnTo>
                  <a:pt x="313" y="91"/>
                </a:lnTo>
                <a:lnTo>
                  <a:pt x="320" y="97"/>
                </a:lnTo>
                <a:lnTo>
                  <a:pt x="323" y="98"/>
                </a:lnTo>
                <a:lnTo>
                  <a:pt x="323" y="99"/>
                </a:lnTo>
                <a:lnTo>
                  <a:pt x="325" y="98"/>
                </a:lnTo>
                <a:lnTo>
                  <a:pt x="327" y="99"/>
                </a:lnTo>
                <a:lnTo>
                  <a:pt x="327" y="100"/>
                </a:lnTo>
                <a:lnTo>
                  <a:pt x="332" y="101"/>
                </a:lnTo>
                <a:lnTo>
                  <a:pt x="335" y="101"/>
                </a:lnTo>
                <a:lnTo>
                  <a:pt x="335" y="106"/>
                </a:lnTo>
                <a:lnTo>
                  <a:pt x="328" y="106"/>
                </a:lnTo>
                <a:lnTo>
                  <a:pt x="321" y="107"/>
                </a:lnTo>
                <a:lnTo>
                  <a:pt x="319" y="108"/>
                </a:lnTo>
                <a:lnTo>
                  <a:pt x="316" y="109"/>
                </a:lnTo>
                <a:lnTo>
                  <a:pt x="319" y="116"/>
                </a:lnTo>
                <a:lnTo>
                  <a:pt x="319" y="119"/>
                </a:lnTo>
                <a:lnTo>
                  <a:pt x="320" y="121"/>
                </a:lnTo>
                <a:lnTo>
                  <a:pt x="315" y="129"/>
                </a:lnTo>
                <a:lnTo>
                  <a:pt x="316" y="130"/>
                </a:lnTo>
                <a:lnTo>
                  <a:pt x="311" y="131"/>
                </a:lnTo>
                <a:lnTo>
                  <a:pt x="305" y="130"/>
                </a:lnTo>
                <a:lnTo>
                  <a:pt x="299" y="124"/>
                </a:lnTo>
                <a:lnTo>
                  <a:pt x="300" y="119"/>
                </a:lnTo>
                <a:lnTo>
                  <a:pt x="297" y="119"/>
                </a:lnTo>
                <a:lnTo>
                  <a:pt x="297" y="117"/>
                </a:lnTo>
                <a:lnTo>
                  <a:pt x="291" y="115"/>
                </a:lnTo>
                <a:lnTo>
                  <a:pt x="287" y="114"/>
                </a:lnTo>
                <a:lnTo>
                  <a:pt x="284" y="115"/>
                </a:lnTo>
                <a:lnTo>
                  <a:pt x="283" y="115"/>
                </a:lnTo>
                <a:lnTo>
                  <a:pt x="280" y="111"/>
                </a:lnTo>
                <a:lnTo>
                  <a:pt x="274" y="111"/>
                </a:lnTo>
                <a:lnTo>
                  <a:pt x="268" y="111"/>
                </a:lnTo>
                <a:lnTo>
                  <a:pt x="263" y="113"/>
                </a:lnTo>
                <a:lnTo>
                  <a:pt x="257" y="108"/>
                </a:lnTo>
                <a:lnTo>
                  <a:pt x="255" y="110"/>
                </a:lnTo>
                <a:lnTo>
                  <a:pt x="254" y="110"/>
                </a:lnTo>
                <a:lnTo>
                  <a:pt x="250" y="115"/>
                </a:lnTo>
                <a:lnTo>
                  <a:pt x="245" y="115"/>
                </a:lnTo>
                <a:lnTo>
                  <a:pt x="242" y="113"/>
                </a:lnTo>
                <a:lnTo>
                  <a:pt x="237" y="108"/>
                </a:lnTo>
                <a:lnTo>
                  <a:pt x="234" y="110"/>
                </a:lnTo>
                <a:lnTo>
                  <a:pt x="229" y="110"/>
                </a:lnTo>
                <a:lnTo>
                  <a:pt x="226" y="109"/>
                </a:lnTo>
                <a:lnTo>
                  <a:pt x="218" y="108"/>
                </a:lnTo>
                <a:lnTo>
                  <a:pt x="212" y="108"/>
                </a:lnTo>
                <a:lnTo>
                  <a:pt x="206" y="106"/>
                </a:lnTo>
                <a:lnTo>
                  <a:pt x="199" y="102"/>
                </a:lnTo>
                <a:lnTo>
                  <a:pt x="200" y="101"/>
                </a:lnTo>
                <a:lnTo>
                  <a:pt x="194" y="98"/>
                </a:lnTo>
                <a:lnTo>
                  <a:pt x="190" y="102"/>
                </a:lnTo>
                <a:lnTo>
                  <a:pt x="190" y="105"/>
                </a:lnTo>
                <a:lnTo>
                  <a:pt x="184" y="103"/>
                </a:lnTo>
                <a:lnTo>
                  <a:pt x="178" y="102"/>
                </a:lnTo>
                <a:lnTo>
                  <a:pt x="172" y="102"/>
                </a:lnTo>
                <a:lnTo>
                  <a:pt x="171" y="103"/>
                </a:lnTo>
                <a:lnTo>
                  <a:pt x="170" y="105"/>
                </a:lnTo>
                <a:lnTo>
                  <a:pt x="169" y="108"/>
                </a:lnTo>
                <a:lnTo>
                  <a:pt x="164" y="115"/>
                </a:lnTo>
                <a:lnTo>
                  <a:pt x="160" y="119"/>
                </a:lnTo>
                <a:lnTo>
                  <a:pt x="159" y="119"/>
                </a:lnTo>
                <a:lnTo>
                  <a:pt x="153" y="115"/>
                </a:lnTo>
                <a:lnTo>
                  <a:pt x="147" y="108"/>
                </a:lnTo>
                <a:lnTo>
                  <a:pt x="145" y="107"/>
                </a:lnTo>
                <a:lnTo>
                  <a:pt x="142" y="102"/>
                </a:lnTo>
                <a:lnTo>
                  <a:pt x="136" y="102"/>
                </a:lnTo>
                <a:lnTo>
                  <a:pt x="132" y="102"/>
                </a:lnTo>
                <a:lnTo>
                  <a:pt x="131" y="105"/>
                </a:lnTo>
                <a:lnTo>
                  <a:pt x="129" y="111"/>
                </a:lnTo>
                <a:lnTo>
                  <a:pt x="129" y="114"/>
                </a:lnTo>
                <a:lnTo>
                  <a:pt x="130" y="119"/>
                </a:lnTo>
                <a:lnTo>
                  <a:pt x="130" y="124"/>
                </a:lnTo>
                <a:lnTo>
                  <a:pt x="131" y="130"/>
                </a:lnTo>
                <a:lnTo>
                  <a:pt x="128" y="135"/>
                </a:lnTo>
                <a:lnTo>
                  <a:pt x="135" y="141"/>
                </a:lnTo>
                <a:lnTo>
                  <a:pt x="139" y="142"/>
                </a:lnTo>
                <a:lnTo>
                  <a:pt x="140" y="142"/>
                </a:lnTo>
                <a:lnTo>
                  <a:pt x="142" y="145"/>
                </a:lnTo>
                <a:lnTo>
                  <a:pt x="144" y="149"/>
                </a:lnTo>
                <a:lnTo>
                  <a:pt x="148" y="156"/>
                </a:lnTo>
                <a:lnTo>
                  <a:pt x="151" y="159"/>
                </a:lnTo>
                <a:lnTo>
                  <a:pt x="152" y="164"/>
                </a:lnTo>
                <a:lnTo>
                  <a:pt x="153" y="167"/>
                </a:lnTo>
                <a:lnTo>
                  <a:pt x="156" y="171"/>
                </a:lnTo>
                <a:lnTo>
                  <a:pt x="156" y="180"/>
                </a:lnTo>
                <a:lnTo>
                  <a:pt x="158" y="182"/>
                </a:lnTo>
                <a:lnTo>
                  <a:pt x="161" y="185"/>
                </a:lnTo>
                <a:lnTo>
                  <a:pt x="166" y="191"/>
                </a:lnTo>
                <a:lnTo>
                  <a:pt x="172" y="195"/>
                </a:lnTo>
                <a:lnTo>
                  <a:pt x="178" y="201"/>
                </a:lnTo>
                <a:lnTo>
                  <a:pt x="179" y="202"/>
                </a:lnTo>
                <a:lnTo>
                  <a:pt x="184" y="208"/>
                </a:lnTo>
                <a:lnTo>
                  <a:pt x="187" y="215"/>
                </a:lnTo>
                <a:lnTo>
                  <a:pt x="191" y="218"/>
                </a:lnTo>
                <a:lnTo>
                  <a:pt x="198" y="223"/>
                </a:lnTo>
                <a:lnTo>
                  <a:pt x="203" y="229"/>
                </a:lnTo>
                <a:lnTo>
                  <a:pt x="207" y="234"/>
                </a:lnTo>
                <a:lnTo>
                  <a:pt x="212" y="237"/>
                </a:lnTo>
                <a:lnTo>
                  <a:pt x="218" y="242"/>
                </a:lnTo>
                <a:lnTo>
                  <a:pt x="218" y="244"/>
                </a:lnTo>
                <a:lnTo>
                  <a:pt x="219" y="250"/>
                </a:lnTo>
                <a:lnTo>
                  <a:pt x="221" y="254"/>
                </a:lnTo>
                <a:lnTo>
                  <a:pt x="223" y="255"/>
                </a:lnTo>
                <a:lnTo>
                  <a:pt x="229" y="262"/>
                </a:lnTo>
                <a:lnTo>
                  <a:pt x="232" y="264"/>
                </a:lnTo>
                <a:lnTo>
                  <a:pt x="238" y="268"/>
                </a:lnTo>
                <a:lnTo>
                  <a:pt x="241" y="271"/>
                </a:lnTo>
                <a:lnTo>
                  <a:pt x="242" y="272"/>
                </a:lnTo>
                <a:lnTo>
                  <a:pt x="243" y="277"/>
                </a:lnTo>
                <a:lnTo>
                  <a:pt x="238" y="279"/>
                </a:lnTo>
                <a:lnTo>
                  <a:pt x="237" y="279"/>
                </a:lnTo>
                <a:lnTo>
                  <a:pt x="231" y="276"/>
                </a:lnTo>
                <a:lnTo>
                  <a:pt x="230" y="272"/>
                </a:lnTo>
                <a:lnTo>
                  <a:pt x="229" y="271"/>
                </a:lnTo>
                <a:lnTo>
                  <a:pt x="223" y="266"/>
                </a:lnTo>
                <a:lnTo>
                  <a:pt x="219" y="264"/>
                </a:lnTo>
                <a:lnTo>
                  <a:pt x="214" y="262"/>
                </a:lnTo>
                <a:lnTo>
                  <a:pt x="208" y="258"/>
                </a:lnTo>
                <a:lnTo>
                  <a:pt x="203" y="251"/>
                </a:lnTo>
                <a:lnTo>
                  <a:pt x="197" y="244"/>
                </a:lnTo>
                <a:lnTo>
                  <a:pt x="190" y="244"/>
                </a:lnTo>
                <a:lnTo>
                  <a:pt x="173" y="236"/>
                </a:lnTo>
                <a:lnTo>
                  <a:pt x="167" y="232"/>
                </a:lnTo>
                <a:lnTo>
                  <a:pt x="164" y="232"/>
                </a:lnTo>
                <a:lnTo>
                  <a:pt x="157" y="235"/>
                </a:lnTo>
                <a:lnTo>
                  <a:pt x="151" y="238"/>
                </a:lnTo>
                <a:lnTo>
                  <a:pt x="145" y="236"/>
                </a:lnTo>
                <a:lnTo>
                  <a:pt x="141" y="229"/>
                </a:lnTo>
                <a:lnTo>
                  <a:pt x="143" y="223"/>
                </a:lnTo>
                <a:lnTo>
                  <a:pt x="137" y="219"/>
                </a:lnTo>
                <a:lnTo>
                  <a:pt x="131" y="216"/>
                </a:lnTo>
                <a:lnTo>
                  <a:pt x="124" y="212"/>
                </a:lnTo>
                <a:lnTo>
                  <a:pt x="120" y="207"/>
                </a:lnTo>
                <a:lnTo>
                  <a:pt x="113" y="203"/>
                </a:lnTo>
                <a:lnTo>
                  <a:pt x="109" y="197"/>
                </a:lnTo>
                <a:lnTo>
                  <a:pt x="102" y="189"/>
                </a:lnTo>
                <a:lnTo>
                  <a:pt x="96" y="183"/>
                </a:lnTo>
                <a:lnTo>
                  <a:pt x="93" y="177"/>
                </a:lnTo>
                <a:lnTo>
                  <a:pt x="100" y="175"/>
                </a:lnTo>
                <a:lnTo>
                  <a:pt x="106" y="173"/>
                </a:lnTo>
                <a:lnTo>
                  <a:pt x="112" y="177"/>
                </a:lnTo>
                <a:lnTo>
                  <a:pt x="117" y="178"/>
                </a:lnTo>
                <a:lnTo>
                  <a:pt x="117" y="177"/>
                </a:lnTo>
                <a:lnTo>
                  <a:pt x="112" y="173"/>
                </a:lnTo>
                <a:lnTo>
                  <a:pt x="105" y="171"/>
                </a:lnTo>
                <a:lnTo>
                  <a:pt x="102" y="169"/>
                </a:lnTo>
                <a:lnTo>
                  <a:pt x="96" y="163"/>
                </a:lnTo>
                <a:lnTo>
                  <a:pt x="91" y="156"/>
                </a:lnTo>
                <a:lnTo>
                  <a:pt x="86" y="153"/>
                </a:lnTo>
                <a:lnTo>
                  <a:pt x="82" y="146"/>
                </a:lnTo>
                <a:lnTo>
                  <a:pt x="81" y="140"/>
                </a:lnTo>
                <a:lnTo>
                  <a:pt x="80" y="133"/>
                </a:lnTo>
                <a:lnTo>
                  <a:pt x="81" y="126"/>
                </a:lnTo>
                <a:lnTo>
                  <a:pt x="81" y="119"/>
                </a:lnTo>
                <a:lnTo>
                  <a:pt x="80" y="119"/>
                </a:lnTo>
                <a:lnTo>
                  <a:pt x="80" y="117"/>
                </a:lnTo>
                <a:lnTo>
                  <a:pt x="77" y="110"/>
                </a:lnTo>
                <a:lnTo>
                  <a:pt x="70" y="108"/>
                </a:lnTo>
                <a:lnTo>
                  <a:pt x="64" y="102"/>
                </a:lnTo>
                <a:lnTo>
                  <a:pt x="63" y="102"/>
                </a:lnTo>
                <a:lnTo>
                  <a:pt x="57" y="97"/>
                </a:lnTo>
                <a:lnTo>
                  <a:pt x="51" y="93"/>
                </a:lnTo>
                <a:lnTo>
                  <a:pt x="48" y="92"/>
                </a:lnTo>
                <a:lnTo>
                  <a:pt x="45" y="99"/>
                </a:lnTo>
                <a:lnTo>
                  <a:pt x="42" y="106"/>
                </a:lnTo>
                <a:lnTo>
                  <a:pt x="42" y="107"/>
                </a:lnTo>
                <a:lnTo>
                  <a:pt x="38" y="114"/>
                </a:lnTo>
                <a:lnTo>
                  <a:pt x="38" y="119"/>
                </a:lnTo>
                <a:lnTo>
                  <a:pt x="34" y="119"/>
                </a:lnTo>
                <a:lnTo>
                  <a:pt x="32" y="116"/>
                </a:lnTo>
                <a:lnTo>
                  <a:pt x="31" y="119"/>
                </a:lnTo>
                <a:lnTo>
                  <a:pt x="30" y="126"/>
                </a:lnTo>
                <a:lnTo>
                  <a:pt x="28" y="133"/>
                </a:lnTo>
                <a:lnTo>
                  <a:pt x="25" y="138"/>
                </a:lnTo>
                <a:lnTo>
                  <a:pt x="19" y="131"/>
                </a:lnTo>
                <a:lnTo>
                  <a:pt x="18" y="124"/>
                </a:lnTo>
                <a:lnTo>
                  <a:pt x="14" y="119"/>
                </a:lnTo>
                <a:lnTo>
                  <a:pt x="9" y="115"/>
                </a:lnTo>
                <a:lnTo>
                  <a:pt x="14" y="109"/>
                </a:lnTo>
                <a:lnTo>
                  <a:pt x="7" y="109"/>
                </a:lnTo>
                <a:lnTo>
                  <a:pt x="6" y="102"/>
                </a:lnTo>
                <a:lnTo>
                  <a:pt x="5" y="95"/>
                </a:lnTo>
                <a:lnTo>
                  <a:pt x="6" y="94"/>
                </a:lnTo>
                <a:lnTo>
                  <a:pt x="2" y="89"/>
                </a:lnTo>
                <a:lnTo>
                  <a:pt x="0" y="82"/>
                </a:lnTo>
                <a:lnTo>
                  <a:pt x="5" y="8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4" name="Freeform 850"/>
          <p:cNvSpPr>
            <a:spLocks/>
          </p:cNvSpPr>
          <p:nvPr/>
        </p:nvSpPr>
        <p:spPr bwMode="auto">
          <a:xfrm>
            <a:off x="4740275" y="3160713"/>
            <a:ext cx="38100" cy="20637"/>
          </a:xfrm>
          <a:custGeom>
            <a:avLst/>
            <a:gdLst>
              <a:gd name="T0" fmla="*/ 2147483647 w 81"/>
              <a:gd name="T1" fmla="*/ 2147483647 h 44"/>
              <a:gd name="T2" fmla="*/ 2147483647 w 81"/>
              <a:gd name="T3" fmla="*/ 2147483647 h 44"/>
              <a:gd name="T4" fmla="*/ 2147483647 w 81"/>
              <a:gd name="T5" fmla="*/ 2147483647 h 44"/>
              <a:gd name="T6" fmla="*/ 2147483647 w 81"/>
              <a:gd name="T7" fmla="*/ 2147483647 h 44"/>
              <a:gd name="T8" fmla="*/ 2147483647 w 81"/>
              <a:gd name="T9" fmla="*/ 2147483647 h 44"/>
              <a:gd name="T10" fmla="*/ 2147483647 w 81"/>
              <a:gd name="T11" fmla="*/ 2147483647 h 44"/>
              <a:gd name="T12" fmla="*/ 2147483647 w 81"/>
              <a:gd name="T13" fmla="*/ 2147483647 h 44"/>
              <a:gd name="T14" fmla="*/ 2147483647 w 81"/>
              <a:gd name="T15" fmla="*/ 2147483647 h 44"/>
              <a:gd name="T16" fmla="*/ 2147483647 w 81"/>
              <a:gd name="T17" fmla="*/ 2147483647 h 44"/>
              <a:gd name="T18" fmla="*/ 2147483647 w 81"/>
              <a:gd name="T19" fmla="*/ 2147483647 h 44"/>
              <a:gd name="T20" fmla="*/ 2147483647 w 81"/>
              <a:gd name="T21" fmla="*/ 2147483647 h 44"/>
              <a:gd name="T22" fmla="*/ 2147483647 w 81"/>
              <a:gd name="T23" fmla="*/ 2147483647 h 44"/>
              <a:gd name="T24" fmla="*/ 2147483647 w 81"/>
              <a:gd name="T25" fmla="*/ 2147483647 h 44"/>
              <a:gd name="T26" fmla="*/ 2147483647 w 81"/>
              <a:gd name="T27" fmla="*/ 2147483647 h 44"/>
              <a:gd name="T28" fmla="*/ 2147483647 w 81"/>
              <a:gd name="T29" fmla="*/ 2147483647 h 44"/>
              <a:gd name="T30" fmla="*/ 2147483647 w 81"/>
              <a:gd name="T31" fmla="*/ 2147483647 h 44"/>
              <a:gd name="T32" fmla="*/ 2147483647 w 81"/>
              <a:gd name="T33" fmla="*/ 2147483647 h 44"/>
              <a:gd name="T34" fmla="*/ 2147483647 w 81"/>
              <a:gd name="T35" fmla="*/ 2147483647 h 44"/>
              <a:gd name="T36" fmla="*/ 2147483647 w 81"/>
              <a:gd name="T37" fmla="*/ 2147483647 h 44"/>
              <a:gd name="T38" fmla="*/ 2147483647 w 81"/>
              <a:gd name="T39" fmla="*/ 2147483647 h 44"/>
              <a:gd name="T40" fmla="*/ 2147483647 w 81"/>
              <a:gd name="T41" fmla="*/ 2147483647 h 44"/>
              <a:gd name="T42" fmla="*/ 2147483647 w 81"/>
              <a:gd name="T43" fmla="*/ 2147483647 h 44"/>
              <a:gd name="T44" fmla="*/ 2147483647 w 81"/>
              <a:gd name="T45" fmla="*/ 2147483647 h 44"/>
              <a:gd name="T46" fmla="*/ 2147483647 w 81"/>
              <a:gd name="T47" fmla="*/ 2147483647 h 44"/>
              <a:gd name="T48" fmla="*/ 2147483647 w 81"/>
              <a:gd name="T49" fmla="*/ 2147483647 h 44"/>
              <a:gd name="T50" fmla="*/ 2147483647 w 81"/>
              <a:gd name="T51" fmla="*/ 2147483647 h 44"/>
              <a:gd name="T52" fmla="*/ 2147483647 w 81"/>
              <a:gd name="T53" fmla="*/ 2147483647 h 44"/>
              <a:gd name="T54" fmla="*/ 0 w 81"/>
              <a:gd name="T55" fmla="*/ 2147483647 h 44"/>
              <a:gd name="T56" fmla="*/ 2147483647 w 81"/>
              <a:gd name="T57" fmla="*/ 0 h 44"/>
              <a:gd name="T58" fmla="*/ 2147483647 w 81"/>
              <a:gd name="T59" fmla="*/ 2147483647 h 44"/>
              <a:gd name="T60" fmla="*/ 2147483647 w 81"/>
              <a:gd name="T61" fmla="*/ 2147483647 h 44"/>
              <a:gd name="T62" fmla="*/ 2147483647 w 81"/>
              <a:gd name="T63" fmla="*/ 2147483647 h 44"/>
              <a:gd name="T64" fmla="*/ 2147483647 w 81"/>
              <a:gd name="T65" fmla="*/ 2147483647 h 44"/>
              <a:gd name="T66" fmla="*/ 2147483647 w 81"/>
              <a:gd name="T67" fmla="*/ 2147483647 h 44"/>
              <a:gd name="T68" fmla="*/ 2147483647 w 81"/>
              <a:gd name="T69" fmla="*/ 2147483647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1"/>
              <a:gd name="T106" fmla="*/ 0 h 44"/>
              <a:gd name="T107" fmla="*/ 81 w 81"/>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1" h="44">
                <a:moveTo>
                  <a:pt x="32" y="10"/>
                </a:moveTo>
                <a:lnTo>
                  <a:pt x="36" y="8"/>
                </a:lnTo>
                <a:lnTo>
                  <a:pt x="43" y="9"/>
                </a:lnTo>
                <a:lnTo>
                  <a:pt x="44" y="13"/>
                </a:lnTo>
                <a:lnTo>
                  <a:pt x="49" y="18"/>
                </a:lnTo>
                <a:lnTo>
                  <a:pt x="55" y="20"/>
                </a:lnTo>
                <a:lnTo>
                  <a:pt x="61" y="25"/>
                </a:lnTo>
                <a:lnTo>
                  <a:pt x="64" y="27"/>
                </a:lnTo>
                <a:lnTo>
                  <a:pt x="66" y="30"/>
                </a:lnTo>
                <a:lnTo>
                  <a:pt x="73" y="30"/>
                </a:lnTo>
                <a:lnTo>
                  <a:pt x="79" y="35"/>
                </a:lnTo>
                <a:lnTo>
                  <a:pt x="80" y="42"/>
                </a:lnTo>
                <a:lnTo>
                  <a:pt x="81" y="44"/>
                </a:lnTo>
                <a:lnTo>
                  <a:pt x="76" y="42"/>
                </a:lnTo>
                <a:lnTo>
                  <a:pt x="69" y="38"/>
                </a:lnTo>
                <a:lnTo>
                  <a:pt x="65" y="32"/>
                </a:lnTo>
                <a:lnTo>
                  <a:pt x="59" y="29"/>
                </a:lnTo>
                <a:lnTo>
                  <a:pt x="58" y="29"/>
                </a:lnTo>
                <a:lnTo>
                  <a:pt x="55" y="25"/>
                </a:lnTo>
                <a:lnTo>
                  <a:pt x="49" y="22"/>
                </a:lnTo>
                <a:lnTo>
                  <a:pt x="43" y="17"/>
                </a:lnTo>
                <a:lnTo>
                  <a:pt x="36" y="16"/>
                </a:lnTo>
                <a:lnTo>
                  <a:pt x="30" y="14"/>
                </a:lnTo>
                <a:lnTo>
                  <a:pt x="24" y="13"/>
                </a:lnTo>
                <a:lnTo>
                  <a:pt x="19" y="9"/>
                </a:lnTo>
                <a:lnTo>
                  <a:pt x="11" y="6"/>
                </a:lnTo>
                <a:lnTo>
                  <a:pt x="5" y="3"/>
                </a:lnTo>
                <a:lnTo>
                  <a:pt x="0" y="3"/>
                </a:lnTo>
                <a:lnTo>
                  <a:pt x="5" y="0"/>
                </a:lnTo>
                <a:lnTo>
                  <a:pt x="11" y="1"/>
                </a:lnTo>
                <a:lnTo>
                  <a:pt x="19" y="4"/>
                </a:lnTo>
                <a:lnTo>
                  <a:pt x="24" y="9"/>
                </a:lnTo>
                <a:lnTo>
                  <a:pt x="30" y="10"/>
                </a:lnTo>
                <a:lnTo>
                  <a:pt x="36" y="14"/>
                </a:lnTo>
                <a:lnTo>
                  <a:pt x="32"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5" name="Freeform 851"/>
          <p:cNvSpPr>
            <a:spLocks/>
          </p:cNvSpPr>
          <p:nvPr/>
        </p:nvSpPr>
        <p:spPr bwMode="auto">
          <a:xfrm>
            <a:off x="4662488" y="3082925"/>
            <a:ext cx="4762" cy="17463"/>
          </a:xfrm>
          <a:custGeom>
            <a:avLst/>
            <a:gdLst>
              <a:gd name="T0" fmla="*/ 2147483647 w 12"/>
              <a:gd name="T1" fmla="*/ 2147483647 h 41"/>
              <a:gd name="T2" fmla="*/ 0 w 12"/>
              <a:gd name="T3" fmla="*/ 2147483647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41"/>
              <a:gd name="T44" fmla="*/ 12 w 12"/>
              <a:gd name="T45" fmla="*/ 41 h 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41">
                <a:moveTo>
                  <a:pt x="4" y="13"/>
                </a:moveTo>
                <a:lnTo>
                  <a:pt x="0" y="7"/>
                </a:lnTo>
                <a:lnTo>
                  <a:pt x="1" y="0"/>
                </a:lnTo>
                <a:lnTo>
                  <a:pt x="4" y="7"/>
                </a:lnTo>
                <a:lnTo>
                  <a:pt x="7" y="13"/>
                </a:lnTo>
                <a:lnTo>
                  <a:pt x="10" y="20"/>
                </a:lnTo>
                <a:lnTo>
                  <a:pt x="10" y="27"/>
                </a:lnTo>
                <a:lnTo>
                  <a:pt x="11" y="34"/>
                </a:lnTo>
                <a:lnTo>
                  <a:pt x="12" y="41"/>
                </a:lnTo>
                <a:lnTo>
                  <a:pt x="7" y="39"/>
                </a:lnTo>
                <a:lnTo>
                  <a:pt x="5" y="32"/>
                </a:lnTo>
                <a:lnTo>
                  <a:pt x="3" y="25"/>
                </a:lnTo>
                <a:lnTo>
                  <a:pt x="1" y="18"/>
                </a:lnTo>
                <a:lnTo>
                  <a:pt x="4" y="1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6" name="Freeform 852"/>
          <p:cNvSpPr>
            <a:spLocks/>
          </p:cNvSpPr>
          <p:nvPr/>
        </p:nvSpPr>
        <p:spPr bwMode="auto">
          <a:xfrm>
            <a:off x="4664075" y="3100388"/>
            <a:ext cx="4763" cy="7937"/>
          </a:xfrm>
          <a:custGeom>
            <a:avLst/>
            <a:gdLst>
              <a:gd name="T0" fmla="*/ 2147483647 w 10"/>
              <a:gd name="T1" fmla="*/ 2147483647 h 14"/>
              <a:gd name="T2" fmla="*/ 2147483647 w 10"/>
              <a:gd name="T3" fmla="*/ 2147483647 h 14"/>
              <a:gd name="T4" fmla="*/ 0 w 10"/>
              <a:gd name="T5" fmla="*/ 0 h 14"/>
              <a:gd name="T6" fmla="*/ 2147483647 w 10"/>
              <a:gd name="T7" fmla="*/ 2147483647 h 14"/>
              <a:gd name="T8" fmla="*/ 2147483647 w 10"/>
              <a:gd name="T9" fmla="*/ 2147483647 h 14"/>
              <a:gd name="T10" fmla="*/ 0 60000 65536"/>
              <a:gd name="T11" fmla="*/ 0 60000 65536"/>
              <a:gd name="T12" fmla="*/ 0 60000 65536"/>
              <a:gd name="T13" fmla="*/ 0 60000 65536"/>
              <a:gd name="T14" fmla="*/ 0 60000 65536"/>
              <a:gd name="T15" fmla="*/ 0 w 10"/>
              <a:gd name="T16" fmla="*/ 0 h 14"/>
              <a:gd name="T17" fmla="*/ 10 w 10"/>
              <a:gd name="T18" fmla="*/ 14 h 14"/>
            </a:gdLst>
            <a:ahLst/>
            <a:cxnLst>
              <a:cxn ang="T10">
                <a:pos x="T0" y="T1"/>
              </a:cxn>
              <a:cxn ang="T11">
                <a:pos x="T2" y="T3"/>
              </a:cxn>
              <a:cxn ang="T12">
                <a:pos x="T4" y="T5"/>
              </a:cxn>
              <a:cxn ang="T13">
                <a:pos x="T6" y="T7"/>
              </a:cxn>
              <a:cxn ang="T14">
                <a:pos x="T8" y="T9"/>
              </a:cxn>
            </a:cxnLst>
            <a:rect l="T15" t="T16" r="T17" b="T18"/>
            <a:pathLst>
              <a:path w="10" h="14">
                <a:moveTo>
                  <a:pt x="10" y="14"/>
                </a:moveTo>
                <a:lnTo>
                  <a:pt x="5" y="7"/>
                </a:lnTo>
                <a:lnTo>
                  <a:pt x="0" y="0"/>
                </a:lnTo>
                <a:lnTo>
                  <a:pt x="6" y="7"/>
                </a:lnTo>
                <a:lnTo>
                  <a:pt x="10" y="1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7" name="Freeform 853"/>
          <p:cNvSpPr>
            <a:spLocks/>
          </p:cNvSpPr>
          <p:nvPr/>
        </p:nvSpPr>
        <p:spPr bwMode="auto">
          <a:xfrm>
            <a:off x="4667250" y="3081338"/>
            <a:ext cx="9525" cy="7937"/>
          </a:xfrm>
          <a:custGeom>
            <a:avLst/>
            <a:gdLst>
              <a:gd name="T0" fmla="*/ 2147483647 w 19"/>
              <a:gd name="T1" fmla="*/ 2147483647 h 20"/>
              <a:gd name="T2" fmla="*/ 2147483647 w 19"/>
              <a:gd name="T3" fmla="*/ 2147483647 h 20"/>
              <a:gd name="T4" fmla="*/ 0 w 19"/>
              <a:gd name="T5" fmla="*/ 2147483647 h 20"/>
              <a:gd name="T6" fmla="*/ 2147483647 w 19"/>
              <a:gd name="T7" fmla="*/ 0 h 20"/>
              <a:gd name="T8" fmla="*/ 2147483647 w 19"/>
              <a:gd name="T9" fmla="*/ 2147483647 h 20"/>
              <a:gd name="T10" fmla="*/ 2147483647 w 19"/>
              <a:gd name="T11" fmla="*/ 2147483647 h 20"/>
              <a:gd name="T12" fmla="*/ 2147483647 w 19"/>
              <a:gd name="T13" fmla="*/ 2147483647 h 20"/>
              <a:gd name="T14" fmla="*/ 2147483647 w 19"/>
              <a:gd name="T15" fmla="*/ 2147483647 h 20"/>
              <a:gd name="T16" fmla="*/ 2147483647 w 19"/>
              <a:gd name="T17" fmla="*/ 2147483647 h 20"/>
              <a:gd name="T18" fmla="*/ 2147483647 w 19"/>
              <a:gd name="T19" fmla="*/ 2147483647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0"/>
              <a:gd name="T32" fmla="*/ 19 w 19"/>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0">
                <a:moveTo>
                  <a:pt x="9" y="16"/>
                </a:moveTo>
                <a:lnTo>
                  <a:pt x="2" y="14"/>
                </a:lnTo>
                <a:lnTo>
                  <a:pt x="0" y="7"/>
                </a:lnTo>
                <a:lnTo>
                  <a:pt x="3" y="0"/>
                </a:lnTo>
                <a:lnTo>
                  <a:pt x="9" y="4"/>
                </a:lnTo>
                <a:lnTo>
                  <a:pt x="11" y="11"/>
                </a:lnTo>
                <a:lnTo>
                  <a:pt x="18" y="15"/>
                </a:lnTo>
                <a:lnTo>
                  <a:pt x="19" y="16"/>
                </a:lnTo>
                <a:lnTo>
                  <a:pt x="12" y="20"/>
                </a:lnTo>
                <a:lnTo>
                  <a:pt x="9" y="1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8" name="Freeform 854"/>
          <p:cNvSpPr>
            <a:spLocks/>
          </p:cNvSpPr>
          <p:nvPr/>
        </p:nvSpPr>
        <p:spPr bwMode="auto">
          <a:xfrm>
            <a:off x="4673600" y="3095625"/>
            <a:ext cx="3175" cy="1588"/>
          </a:xfrm>
          <a:custGeom>
            <a:avLst/>
            <a:gdLst>
              <a:gd name="T0" fmla="*/ 0 w 6"/>
              <a:gd name="T1" fmla="*/ 0 h 5"/>
              <a:gd name="T2" fmla="*/ 2147483647 w 6"/>
              <a:gd name="T3" fmla="*/ 2147483647 h 5"/>
              <a:gd name="T4" fmla="*/ 0 w 6"/>
              <a:gd name="T5" fmla="*/ 2147483647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6" y="4"/>
                </a:lnTo>
                <a:lnTo>
                  <a:pt x="0" y="5"/>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59" name="Freeform 855"/>
          <p:cNvSpPr>
            <a:spLocks/>
          </p:cNvSpPr>
          <p:nvPr/>
        </p:nvSpPr>
        <p:spPr bwMode="auto">
          <a:xfrm>
            <a:off x="4676775" y="3114675"/>
            <a:ext cx="1588" cy="3175"/>
          </a:xfrm>
          <a:custGeom>
            <a:avLst/>
            <a:gdLst>
              <a:gd name="T0" fmla="*/ 2147483647 w 6"/>
              <a:gd name="T1" fmla="*/ 2147483647 h 5"/>
              <a:gd name="T2" fmla="*/ 0 w 6"/>
              <a:gd name="T3" fmla="*/ 0 h 5"/>
              <a:gd name="T4" fmla="*/ 2147483647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0" y="0"/>
                </a:lnTo>
                <a:lnTo>
                  <a:pt x="6" y="3"/>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0" name="Freeform 856"/>
          <p:cNvSpPr>
            <a:spLocks/>
          </p:cNvSpPr>
          <p:nvPr/>
        </p:nvSpPr>
        <p:spPr bwMode="auto">
          <a:xfrm>
            <a:off x="4675188" y="3100388"/>
            <a:ext cx="12700" cy="12700"/>
          </a:xfrm>
          <a:custGeom>
            <a:avLst/>
            <a:gdLst>
              <a:gd name="T0" fmla="*/ 2147483647 w 28"/>
              <a:gd name="T1" fmla="*/ 2147483647 h 30"/>
              <a:gd name="T2" fmla="*/ 2147483647 w 28"/>
              <a:gd name="T3" fmla="*/ 2147483647 h 30"/>
              <a:gd name="T4" fmla="*/ 2147483647 w 28"/>
              <a:gd name="T5" fmla="*/ 2147483647 h 30"/>
              <a:gd name="T6" fmla="*/ 0 w 28"/>
              <a:gd name="T7" fmla="*/ 0 h 30"/>
              <a:gd name="T8" fmla="*/ 2147483647 w 28"/>
              <a:gd name="T9" fmla="*/ 2147483647 h 30"/>
              <a:gd name="T10" fmla="*/ 2147483647 w 28"/>
              <a:gd name="T11" fmla="*/ 2147483647 h 30"/>
              <a:gd name="T12" fmla="*/ 2147483647 w 28"/>
              <a:gd name="T13" fmla="*/ 2147483647 h 30"/>
              <a:gd name="T14" fmla="*/ 2147483647 w 28"/>
              <a:gd name="T15" fmla="*/ 2147483647 h 30"/>
              <a:gd name="T16" fmla="*/ 2147483647 w 28"/>
              <a:gd name="T17" fmla="*/ 2147483647 h 30"/>
              <a:gd name="T18" fmla="*/ 2147483647 w 28"/>
              <a:gd name="T19" fmla="*/ 2147483647 h 30"/>
              <a:gd name="T20" fmla="*/ 2147483647 w 28"/>
              <a:gd name="T21" fmla="*/ 2147483647 h 30"/>
              <a:gd name="T22" fmla="*/ 2147483647 w 28"/>
              <a:gd name="T23" fmla="*/ 2147483647 h 30"/>
              <a:gd name="T24" fmla="*/ 2147483647 w 28"/>
              <a:gd name="T25" fmla="*/ 2147483647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30"/>
              <a:gd name="T41" fmla="*/ 28 w 2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30">
                <a:moveTo>
                  <a:pt x="16" y="21"/>
                </a:moveTo>
                <a:lnTo>
                  <a:pt x="10" y="15"/>
                </a:lnTo>
                <a:lnTo>
                  <a:pt x="5" y="8"/>
                </a:lnTo>
                <a:lnTo>
                  <a:pt x="0" y="0"/>
                </a:lnTo>
                <a:lnTo>
                  <a:pt x="7" y="7"/>
                </a:lnTo>
                <a:lnTo>
                  <a:pt x="13" y="9"/>
                </a:lnTo>
                <a:lnTo>
                  <a:pt x="16" y="13"/>
                </a:lnTo>
                <a:lnTo>
                  <a:pt x="16" y="17"/>
                </a:lnTo>
                <a:lnTo>
                  <a:pt x="22" y="21"/>
                </a:lnTo>
                <a:lnTo>
                  <a:pt x="28" y="27"/>
                </a:lnTo>
                <a:lnTo>
                  <a:pt x="22" y="30"/>
                </a:lnTo>
                <a:lnTo>
                  <a:pt x="18" y="23"/>
                </a:lnTo>
                <a:lnTo>
                  <a:pt x="16" y="2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1" name="Freeform 858"/>
          <p:cNvSpPr>
            <a:spLocks/>
          </p:cNvSpPr>
          <p:nvPr/>
        </p:nvSpPr>
        <p:spPr bwMode="auto">
          <a:xfrm>
            <a:off x="4678363" y="3121025"/>
            <a:ext cx="6350" cy="6350"/>
          </a:xfrm>
          <a:custGeom>
            <a:avLst/>
            <a:gdLst>
              <a:gd name="T0" fmla="*/ 0 w 15"/>
              <a:gd name="T1" fmla="*/ 0 h 15"/>
              <a:gd name="T2" fmla="*/ 0 w 15"/>
              <a:gd name="T3" fmla="*/ 0 h 15"/>
              <a:gd name="T4" fmla="*/ 0 w 15"/>
              <a:gd name="T5" fmla="*/ 0 h 15"/>
              <a:gd name="T6" fmla="*/ 0 w 15"/>
              <a:gd name="T7" fmla="*/ 0 h 15"/>
              <a:gd name="T8" fmla="*/ 0 w 15"/>
              <a:gd name="T9" fmla="*/ 0 h 15"/>
              <a:gd name="T10" fmla="*/ 0 w 15"/>
              <a:gd name="T11" fmla="*/ 0 h 15"/>
              <a:gd name="T12" fmla="*/ 0 w 15"/>
              <a:gd name="T13" fmla="*/ 0 h 15"/>
              <a:gd name="T14" fmla="*/ 0 60000 65536"/>
              <a:gd name="T15" fmla="*/ 0 60000 65536"/>
              <a:gd name="T16" fmla="*/ 0 60000 65536"/>
              <a:gd name="T17" fmla="*/ 0 60000 65536"/>
              <a:gd name="T18" fmla="*/ 0 60000 65536"/>
              <a:gd name="T19" fmla="*/ 0 60000 65536"/>
              <a:gd name="T20" fmla="*/ 0 60000 65536"/>
              <a:gd name="T21" fmla="*/ 0 w 15"/>
              <a:gd name="T22" fmla="*/ 0 h 15"/>
              <a:gd name="T23" fmla="*/ 15 w 15"/>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5">
                <a:moveTo>
                  <a:pt x="6" y="6"/>
                </a:moveTo>
                <a:lnTo>
                  <a:pt x="0" y="0"/>
                </a:lnTo>
                <a:lnTo>
                  <a:pt x="6" y="2"/>
                </a:lnTo>
                <a:lnTo>
                  <a:pt x="9" y="9"/>
                </a:lnTo>
                <a:lnTo>
                  <a:pt x="15" y="15"/>
                </a:lnTo>
                <a:lnTo>
                  <a:pt x="9" y="13"/>
                </a:lnTo>
                <a:lnTo>
                  <a:pt x="6"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2" name="Freeform 859"/>
          <p:cNvSpPr>
            <a:spLocks/>
          </p:cNvSpPr>
          <p:nvPr/>
        </p:nvSpPr>
        <p:spPr bwMode="auto">
          <a:xfrm>
            <a:off x="4681538" y="3113088"/>
            <a:ext cx="1587"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0" y="0"/>
                </a:lnTo>
                <a:lnTo>
                  <a:pt x="6" y="2"/>
                </a:lnTo>
                <a:lnTo>
                  <a:pt x="6"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3" name="Freeform 860"/>
          <p:cNvSpPr>
            <a:spLocks/>
          </p:cNvSpPr>
          <p:nvPr/>
        </p:nvSpPr>
        <p:spPr bwMode="auto">
          <a:xfrm>
            <a:off x="4687888" y="3128963"/>
            <a:ext cx="6350" cy="6350"/>
          </a:xfrm>
          <a:custGeom>
            <a:avLst/>
            <a:gdLst>
              <a:gd name="T0" fmla="*/ 0 w 13"/>
              <a:gd name="T1" fmla="*/ 0 h 11"/>
              <a:gd name="T2" fmla="*/ 0 w 13"/>
              <a:gd name="T3" fmla="*/ 0 h 11"/>
              <a:gd name="T4" fmla="*/ 0 w 13"/>
              <a:gd name="T5" fmla="*/ 0 h 11"/>
              <a:gd name="T6" fmla="*/ 0 w 13"/>
              <a:gd name="T7" fmla="*/ 0 h 11"/>
              <a:gd name="T8" fmla="*/ 0 w 13"/>
              <a:gd name="T9" fmla="*/ 0 h 11"/>
              <a:gd name="T10" fmla="*/ 0 w 13"/>
              <a:gd name="T11" fmla="*/ 0 h 11"/>
              <a:gd name="T12" fmla="*/ 0 60000 65536"/>
              <a:gd name="T13" fmla="*/ 0 60000 65536"/>
              <a:gd name="T14" fmla="*/ 0 60000 65536"/>
              <a:gd name="T15" fmla="*/ 0 60000 65536"/>
              <a:gd name="T16" fmla="*/ 0 60000 65536"/>
              <a:gd name="T17" fmla="*/ 0 60000 65536"/>
              <a:gd name="T18" fmla="*/ 0 w 13"/>
              <a:gd name="T19" fmla="*/ 0 h 11"/>
              <a:gd name="T20" fmla="*/ 13 w 1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3" h="11">
                <a:moveTo>
                  <a:pt x="0" y="0"/>
                </a:moveTo>
                <a:lnTo>
                  <a:pt x="7" y="5"/>
                </a:lnTo>
                <a:lnTo>
                  <a:pt x="13" y="11"/>
                </a:lnTo>
                <a:lnTo>
                  <a:pt x="7" y="7"/>
                </a:lnTo>
                <a:lnTo>
                  <a:pt x="0" y="1"/>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4" name="Freeform 861"/>
          <p:cNvSpPr>
            <a:spLocks/>
          </p:cNvSpPr>
          <p:nvPr/>
        </p:nvSpPr>
        <p:spPr bwMode="auto">
          <a:xfrm>
            <a:off x="4684713" y="3122613"/>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0" y="0"/>
                </a:lnTo>
                <a:lnTo>
                  <a:pt x="6" y="3"/>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5" name="Freeform 862"/>
          <p:cNvSpPr>
            <a:spLocks/>
          </p:cNvSpPr>
          <p:nvPr/>
        </p:nvSpPr>
        <p:spPr bwMode="auto">
          <a:xfrm>
            <a:off x="4697413" y="3138488"/>
            <a:ext cx="3175" cy="0"/>
          </a:xfrm>
          <a:custGeom>
            <a:avLst/>
            <a:gdLst>
              <a:gd name="T0" fmla="*/ 0 w 6"/>
              <a:gd name="T1" fmla="*/ 0 h 4"/>
              <a:gd name="T2" fmla="*/ 0 w 6"/>
              <a:gd name="T3" fmla="*/ 0 h 4"/>
              <a:gd name="T4" fmla="*/ 0 w 6"/>
              <a:gd name="T5" fmla="*/ 0 h 4"/>
              <a:gd name="T6" fmla="*/ 0 60000 65536"/>
              <a:gd name="T7" fmla="*/ 0 60000 65536"/>
              <a:gd name="T8" fmla="*/ 0 60000 65536"/>
              <a:gd name="T9" fmla="*/ 0 w 6"/>
              <a:gd name="T10" fmla="*/ 0 h 4"/>
              <a:gd name="T11" fmla="*/ 6 w 6"/>
              <a:gd name="T12" fmla="*/ 0 h 4"/>
            </a:gdLst>
            <a:ahLst/>
            <a:cxnLst>
              <a:cxn ang="T6">
                <a:pos x="T0" y="T1"/>
              </a:cxn>
              <a:cxn ang="T7">
                <a:pos x="T2" y="T3"/>
              </a:cxn>
              <a:cxn ang="T8">
                <a:pos x="T4" y="T5"/>
              </a:cxn>
            </a:cxnLst>
            <a:rect l="T9" t="T10" r="T11" b="T12"/>
            <a:pathLst>
              <a:path w="6" h="4">
                <a:moveTo>
                  <a:pt x="0" y="0"/>
                </a:moveTo>
                <a:lnTo>
                  <a:pt x="6" y="4"/>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6" name="Freeform 863"/>
          <p:cNvSpPr>
            <a:spLocks/>
          </p:cNvSpPr>
          <p:nvPr/>
        </p:nvSpPr>
        <p:spPr bwMode="auto">
          <a:xfrm>
            <a:off x="4714875" y="3143250"/>
            <a:ext cx="3175" cy="1588"/>
          </a:xfrm>
          <a:custGeom>
            <a:avLst/>
            <a:gdLst>
              <a:gd name="T0" fmla="*/ 0 w 6"/>
              <a:gd name="T1" fmla="*/ 0 h 1"/>
              <a:gd name="T2" fmla="*/ 0 w 6"/>
              <a:gd name="T3" fmla="*/ 0 h 1"/>
              <a:gd name="T4" fmla="*/ 0 w 6"/>
              <a:gd name="T5" fmla="*/ 2147483647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6" y="0"/>
                </a:lnTo>
                <a:lnTo>
                  <a:pt x="0" y="1"/>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7" name="Freeform 864"/>
          <p:cNvSpPr>
            <a:spLocks/>
          </p:cNvSpPr>
          <p:nvPr/>
        </p:nvSpPr>
        <p:spPr bwMode="auto">
          <a:xfrm>
            <a:off x="4716463" y="3148013"/>
            <a:ext cx="3175" cy="3175"/>
          </a:xfrm>
          <a:custGeom>
            <a:avLst/>
            <a:gdLst>
              <a:gd name="T0" fmla="*/ 0 w 7"/>
              <a:gd name="T1" fmla="*/ 444177724 h 4"/>
              <a:gd name="T2" fmla="*/ 0 w 7"/>
              <a:gd name="T3" fmla="*/ 0 h 4"/>
              <a:gd name="T4" fmla="*/ 0 w 7"/>
              <a:gd name="T5" fmla="*/ 444177724 h 4"/>
              <a:gd name="T6" fmla="*/ 0 w 7"/>
              <a:gd name="T7" fmla="*/ 444177724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0" y="0"/>
                </a:lnTo>
                <a:lnTo>
                  <a:pt x="7" y="2"/>
                </a:lnTo>
                <a:lnTo>
                  <a:pt x="7"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8" name="Freeform 865"/>
          <p:cNvSpPr>
            <a:spLocks/>
          </p:cNvSpPr>
          <p:nvPr/>
        </p:nvSpPr>
        <p:spPr bwMode="auto">
          <a:xfrm>
            <a:off x="4721225" y="3148013"/>
            <a:ext cx="11113" cy="3175"/>
          </a:xfrm>
          <a:custGeom>
            <a:avLst/>
            <a:gdLst>
              <a:gd name="T0" fmla="*/ 0 w 24"/>
              <a:gd name="T1" fmla="*/ 0 h 10"/>
              <a:gd name="T2" fmla="*/ 0 w 24"/>
              <a:gd name="T3" fmla="*/ 0 h 10"/>
              <a:gd name="T4" fmla="*/ 0 w 24"/>
              <a:gd name="T5" fmla="*/ 0 h 10"/>
              <a:gd name="T6" fmla="*/ 0 w 24"/>
              <a:gd name="T7" fmla="*/ 0 h 10"/>
              <a:gd name="T8" fmla="*/ 0 w 24"/>
              <a:gd name="T9" fmla="*/ 0 h 10"/>
              <a:gd name="T10" fmla="*/ 0 w 24"/>
              <a:gd name="T11" fmla="*/ 0 h 10"/>
              <a:gd name="T12" fmla="*/ 0 w 24"/>
              <a:gd name="T13" fmla="*/ 0 h 10"/>
              <a:gd name="T14" fmla="*/ 0 w 24"/>
              <a:gd name="T15" fmla="*/ 0 h 10"/>
              <a:gd name="T16" fmla="*/ 0 w 24"/>
              <a:gd name="T17" fmla="*/ 0 h 10"/>
              <a:gd name="T18" fmla="*/ 0 w 24"/>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0"/>
              <a:gd name="T32" fmla="*/ 24 w 24"/>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0">
                <a:moveTo>
                  <a:pt x="14" y="10"/>
                </a:moveTo>
                <a:lnTo>
                  <a:pt x="8" y="9"/>
                </a:lnTo>
                <a:lnTo>
                  <a:pt x="2" y="7"/>
                </a:lnTo>
                <a:lnTo>
                  <a:pt x="0" y="0"/>
                </a:lnTo>
                <a:lnTo>
                  <a:pt x="5" y="0"/>
                </a:lnTo>
                <a:lnTo>
                  <a:pt x="11" y="1"/>
                </a:lnTo>
                <a:lnTo>
                  <a:pt x="18" y="2"/>
                </a:lnTo>
                <a:lnTo>
                  <a:pt x="24" y="5"/>
                </a:lnTo>
                <a:lnTo>
                  <a:pt x="18" y="9"/>
                </a:lnTo>
                <a:lnTo>
                  <a:pt x="14"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69" name="Freeform 866"/>
          <p:cNvSpPr>
            <a:spLocks/>
          </p:cNvSpPr>
          <p:nvPr/>
        </p:nvSpPr>
        <p:spPr bwMode="auto">
          <a:xfrm>
            <a:off x="4725988" y="3163888"/>
            <a:ext cx="15875" cy="1587"/>
          </a:xfrm>
          <a:custGeom>
            <a:avLst/>
            <a:gdLst>
              <a:gd name="T0" fmla="*/ 0 w 31"/>
              <a:gd name="T1" fmla="*/ 0 h 7"/>
              <a:gd name="T2" fmla="*/ 0 w 31"/>
              <a:gd name="T3" fmla="*/ 0 h 7"/>
              <a:gd name="T4" fmla="*/ 0 w 31"/>
              <a:gd name="T5" fmla="*/ 0 h 7"/>
              <a:gd name="T6" fmla="*/ 0 w 31"/>
              <a:gd name="T7" fmla="*/ 0 h 7"/>
              <a:gd name="T8" fmla="*/ 0 w 31"/>
              <a:gd name="T9" fmla="*/ 0 h 7"/>
              <a:gd name="T10" fmla="*/ 0 w 31"/>
              <a:gd name="T11" fmla="*/ 0 h 7"/>
              <a:gd name="T12" fmla="*/ 0 w 31"/>
              <a:gd name="T13" fmla="*/ 0 h 7"/>
              <a:gd name="T14" fmla="*/ 0 w 31"/>
              <a:gd name="T15" fmla="*/ 0 h 7"/>
              <a:gd name="T16" fmla="*/ 0 w 31"/>
              <a:gd name="T17" fmla="*/ 0 h 7"/>
              <a:gd name="T18" fmla="*/ 0 w 31"/>
              <a:gd name="T19" fmla="*/ 0 h 7"/>
              <a:gd name="T20" fmla="*/ 0 w 31"/>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7"/>
              <a:gd name="T35" fmla="*/ 31 w 31"/>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7">
                <a:moveTo>
                  <a:pt x="13" y="7"/>
                </a:moveTo>
                <a:lnTo>
                  <a:pt x="6" y="6"/>
                </a:lnTo>
                <a:lnTo>
                  <a:pt x="0" y="5"/>
                </a:lnTo>
                <a:lnTo>
                  <a:pt x="6" y="0"/>
                </a:lnTo>
                <a:lnTo>
                  <a:pt x="13" y="2"/>
                </a:lnTo>
                <a:lnTo>
                  <a:pt x="19" y="0"/>
                </a:lnTo>
                <a:lnTo>
                  <a:pt x="25" y="0"/>
                </a:lnTo>
                <a:lnTo>
                  <a:pt x="31" y="3"/>
                </a:lnTo>
                <a:lnTo>
                  <a:pt x="25" y="6"/>
                </a:lnTo>
                <a:lnTo>
                  <a:pt x="19" y="3"/>
                </a:lnTo>
                <a:lnTo>
                  <a:pt x="13"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0" name="Freeform 867"/>
          <p:cNvSpPr>
            <a:spLocks/>
          </p:cNvSpPr>
          <p:nvPr/>
        </p:nvSpPr>
        <p:spPr bwMode="auto">
          <a:xfrm>
            <a:off x="4721225" y="3154363"/>
            <a:ext cx="19050" cy="3175"/>
          </a:xfrm>
          <a:custGeom>
            <a:avLst/>
            <a:gdLst>
              <a:gd name="T0" fmla="*/ 0 w 42"/>
              <a:gd name="T1" fmla="*/ 0 h 8"/>
              <a:gd name="T2" fmla="*/ 0 w 42"/>
              <a:gd name="T3" fmla="*/ 0 h 8"/>
              <a:gd name="T4" fmla="*/ 0 w 42"/>
              <a:gd name="T5" fmla="*/ 0 h 8"/>
              <a:gd name="T6" fmla="*/ 0 w 42"/>
              <a:gd name="T7" fmla="*/ 0 h 8"/>
              <a:gd name="T8" fmla="*/ 0 w 42"/>
              <a:gd name="T9" fmla="*/ 0 h 8"/>
              <a:gd name="T10" fmla="*/ 0 w 42"/>
              <a:gd name="T11" fmla="*/ 0 h 8"/>
              <a:gd name="T12" fmla="*/ 0 w 42"/>
              <a:gd name="T13" fmla="*/ 0 h 8"/>
              <a:gd name="T14" fmla="*/ 0 w 42"/>
              <a:gd name="T15" fmla="*/ 0 h 8"/>
              <a:gd name="T16" fmla="*/ 0 w 42"/>
              <a:gd name="T17" fmla="*/ 0 h 8"/>
              <a:gd name="T18" fmla="*/ 0 w 42"/>
              <a:gd name="T19" fmla="*/ 0 h 8"/>
              <a:gd name="T20" fmla="*/ 0 w 42"/>
              <a:gd name="T21" fmla="*/ 0 h 8"/>
              <a:gd name="T22" fmla="*/ 0 w 42"/>
              <a:gd name="T23" fmla="*/ 0 h 8"/>
              <a:gd name="T24" fmla="*/ 0 w 42"/>
              <a:gd name="T25" fmla="*/ 0 h 8"/>
              <a:gd name="T26" fmla="*/ 0 w 42"/>
              <a:gd name="T27" fmla="*/ 0 h 8"/>
              <a:gd name="T28" fmla="*/ 0 w 42"/>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8"/>
              <a:gd name="T47" fmla="*/ 42 w 42"/>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8">
                <a:moveTo>
                  <a:pt x="36" y="8"/>
                </a:moveTo>
                <a:lnTo>
                  <a:pt x="30" y="8"/>
                </a:lnTo>
                <a:lnTo>
                  <a:pt x="24" y="7"/>
                </a:lnTo>
                <a:lnTo>
                  <a:pt x="18" y="7"/>
                </a:lnTo>
                <a:lnTo>
                  <a:pt x="12" y="7"/>
                </a:lnTo>
                <a:lnTo>
                  <a:pt x="6" y="4"/>
                </a:lnTo>
                <a:lnTo>
                  <a:pt x="0" y="3"/>
                </a:lnTo>
                <a:lnTo>
                  <a:pt x="6" y="1"/>
                </a:lnTo>
                <a:lnTo>
                  <a:pt x="12" y="0"/>
                </a:lnTo>
                <a:lnTo>
                  <a:pt x="18" y="3"/>
                </a:lnTo>
                <a:lnTo>
                  <a:pt x="24" y="4"/>
                </a:lnTo>
                <a:lnTo>
                  <a:pt x="30" y="4"/>
                </a:lnTo>
                <a:lnTo>
                  <a:pt x="36" y="5"/>
                </a:lnTo>
                <a:lnTo>
                  <a:pt x="42" y="5"/>
                </a:lnTo>
                <a:lnTo>
                  <a:pt x="36"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1" name="Freeform 868"/>
          <p:cNvSpPr>
            <a:spLocks/>
          </p:cNvSpPr>
          <p:nvPr/>
        </p:nvSpPr>
        <p:spPr bwMode="auto">
          <a:xfrm>
            <a:off x="4748213" y="3170238"/>
            <a:ext cx="7937" cy="3175"/>
          </a:xfrm>
          <a:custGeom>
            <a:avLst/>
            <a:gdLst>
              <a:gd name="T0" fmla="*/ 0 w 18"/>
              <a:gd name="T1" fmla="*/ 0 h 5"/>
              <a:gd name="T2" fmla="*/ 0 w 18"/>
              <a:gd name="T3" fmla="*/ 0 h 5"/>
              <a:gd name="T4" fmla="*/ 0 w 18"/>
              <a:gd name="T5" fmla="*/ 0 h 5"/>
              <a:gd name="T6" fmla="*/ 0 w 18"/>
              <a:gd name="T7" fmla="*/ 0 h 5"/>
              <a:gd name="T8" fmla="*/ 0 w 18"/>
              <a:gd name="T9" fmla="*/ 0 h 5"/>
              <a:gd name="T10" fmla="*/ 0 w 18"/>
              <a:gd name="T11" fmla="*/ 0 h 5"/>
              <a:gd name="T12" fmla="*/ 0 w 18"/>
              <a:gd name="T13" fmla="*/ 0 h 5"/>
              <a:gd name="T14" fmla="*/ 0 60000 65536"/>
              <a:gd name="T15" fmla="*/ 0 60000 65536"/>
              <a:gd name="T16" fmla="*/ 0 60000 65536"/>
              <a:gd name="T17" fmla="*/ 0 60000 65536"/>
              <a:gd name="T18" fmla="*/ 0 60000 65536"/>
              <a:gd name="T19" fmla="*/ 0 60000 65536"/>
              <a:gd name="T20" fmla="*/ 0 60000 65536"/>
              <a:gd name="T21" fmla="*/ 0 w 18"/>
              <a:gd name="T22" fmla="*/ 0 h 5"/>
              <a:gd name="T23" fmla="*/ 18 w 1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5">
                <a:moveTo>
                  <a:pt x="18" y="5"/>
                </a:moveTo>
                <a:lnTo>
                  <a:pt x="12" y="4"/>
                </a:lnTo>
                <a:lnTo>
                  <a:pt x="6" y="2"/>
                </a:lnTo>
                <a:lnTo>
                  <a:pt x="0" y="0"/>
                </a:lnTo>
                <a:lnTo>
                  <a:pt x="6" y="0"/>
                </a:lnTo>
                <a:lnTo>
                  <a:pt x="12" y="2"/>
                </a:lnTo>
                <a:lnTo>
                  <a:pt x="18"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2" name="Freeform 869"/>
          <p:cNvSpPr>
            <a:spLocks/>
          </p:cNvSpPr>
          <p:nvPr/>
        </p:nvSpPr>
        <p:spPr bwMode="auto">
          <a:xfrm>
            <a:off x="2322513" y="3213100"/>
            <a:ext cx="4762" cy="4763"/>
          </a:xfrm>
          <a:custGeom>
            <a:avLst/>
            <a:gdLst>
              <a:gd name="T0" fmla="*/ 0 w 9"/>
              <a:gd name="T1" fmla="*/ 0 h 14"/>
              <a:gd name="T2" fmla="*/ 0 w 9"/>
              <a:gd name="T3" fmla="*/ 0 h 14"/>
              <a:gd name="T4" fmla="*/ 0 w 9"/>
              <a:gd name="T5" fmla="*/ 0 h 14"/>
              <a:gd name="T6" fmla="*/ 0 w 9"/>
              <a:gd name="T7" fmla="*/ 0 h 14"/>
              <a:gd name="T8" fmla="*/ 0 w 9"/>
              <a:gd name="T9" fmla="*/ 0 h 14"/>
              <a:gd name="T10" fmla="*/ 0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9" y="0"/>
                </a:moveTo>
                <a:lnTo>
                  <a:pt x="7" y="7"/>
                </a:lnTo>
                <a:lnTo>
                  <a:pt x="0" y="14"/>
                </a:lnTo>
                <a:lnTo>
                  <a:pt x="2" y="7"/>
                </a:lnTo>
                <a:lnTo>
                  <a:pt x="7" y="0"/>
                </a:lnTo>
                <a:lnTo>
                  <a:pt x="9"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3" name="Freeform 870"/>
          <p:cNvSpPr>
            <a:spLocks/>
          </p:cNvSpPr>
          <p:nvPr/>
        </p:nvSpPr>
        <p:spPr bwMode="auto">
          <a:xfrm>
            <a:off x="2335213" y="3217863"/>
            <a:ext cx="7937" cy="4762"/>
          </a:xfrm>
          <a:custGeom>
            <a:avLst/>
            <a:gdLst>
              <a:gd name="T0" fmla="*/ 0 w 17"/>
              <a:gd name="T1" fmla="*/ 0 h 9"/>
              <a:gd name="T2" fmla="*/ 0 w 17"/>
              <a:gd name="T3" fmla="*/ 0 h 9"/>
              <a:gd name="T4" fmla="*/ 0 w 17"/>
              <a:gd name="T5" fmla="*/ 0 h 9"/>
              <a:gd name="T6" fmla="*/ 0 w 17"/>
              <a:gd name="T7" fmla="*/ 0 h 9"/>
              <a:gd name="T8" fmla="*/ 0 w 17"/>
              <a:gd name="T9" fmla="*/ 0 h 9"/>
              <a:gd name="T10" fmla="*/ 0 w 17"/>
              <a:gd name="T11" fmla="*/ 0 h 9"/>
              <a:gd name="T12" fmla="*/ 0 w 17"/>
              <a:gd name="T13" fmla="*/ 0 h 9"/>
              <a:gd name="T14" fmla="*/ 0 w 1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9"/>
              <a:gd name="T26" fmla="*/ 17 w 1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9">
                <a:moveTo>
                  <a:pt x="17" y="0"/>
                </a:moveTo>
                <a:lnTo>
                  <a:pt x="17" y="5"/>
                </a:lnTo>
                <a:lnTo>
                  <a:pt x="11" y="8"/>
                </a:lnTo>
                <a:lnTo>
                  <a:pt x="5" y="9"/>
                </a:lnTo>
                <a:lnTo>
                  <a:pt x="0" y="9"/>
                </a:lnTo>
                <a:lnTo>
                  <a:pt x="5" y="5"/>
                </a:lnTo>
                <a:lnTo>
                  <a:pt x="11" y="0"/>
                </a:lnTo>
                <a:lnTo>
                  <a:pt x="1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4" name="Freeform 871"/>
          <p:cNvSpPr>
            <a:spLocks/>
          </p:cNvSpPr>
          <p:nvPr/>
        </p:nvSpPr>
        <p:spPr bwMode="auto">
          <a:xfrm>
            <a:off x="2349500" y="3221038"/>
            <a:ext cx="6350" cy="6350"/>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w 14"/>
              <a:gd name="T13" fmla="*/ 0 h 13"/>
              <a:gd name="T14" fmla="*/ 0 w 14"/>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3"/>
              <a:gd name="T26" fmla="*/ 14 w 14"/>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3">
                <a:moveTo>
                  <a:pt x="12" y="13"/>
                </a:moveTo>
                <a:lnTo>
                  <a:pt x="6" y="13"/>
                </a:lnTo>
                <a:lnTo>
                  <a:pt x="0" y="9"/>
                </a:lnTo>
                <a:lnTo>
                  <a:pt x="6" y="8"/>
                </a:lnTo>
                <a:lnTo>
                  <a:pt x="12" y="7"/>
                </a:lnTo>
                <a:lnTo>
                  <a:pt x="13" y="0"/>
                </a:lnTo>
                <a:lnTo>
                  <a:pt x="14" y="6"/>
                </a:lnTo>
                <a:lnTo>
                  <a:pt x="12" y="1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5" name="Freeform 872"/>
          <p:cNvSpPr>
            <a:spLocks/>
          </p:cNvSpPr>
          <p:nvPr/>
        </p:nvSpPr>
        <p:spPr bwMode="auto">
          <a:xfrm>
            <a:off x="2422525" y="3113088"/>
            <a:ext cx="1588" cy="1587"/>
          </a:xfrm>
          <a:custGeom>
            <a:avLst/>
            <a:gdLst>
              <a:gd name="T0" fmla="*/ 0 w 4"/>
              <a:gd name="T1" fmla="*/ 0 h 6"/>
              <a:gd name="T2" fmla="*/ 0 w 4"/>
              <a:gd name="T3" fmla="*/ 0 h 6"/>
              <a:gd name="T4" fmla="*/ 0 w 4"/>
              <a:gd name="T5" fmla="*/ 0 h 6"/>
              <a:gd name="T6" fmla="*/ 0 w 4"/>
              <a:gd name="T7" fmla="*/ 0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4" y="0"/>
                </a:moveTo>
                <a:lnTo>
                  <a:pt x="0" y="6"/>
                </a:lnTo>
                <a:lnTo>
                  <a:pt x="2" y="0"/>
                </a:lnTo>
                <a:lnTo>
                  <a:pt x="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6" name="Freeform 873"/>
          <p:cNvSpPr>
            <a:spLocks/>
          </p:cNvSpPr>
          <p:nvPr/>
        </p:nvSpPr>
        <p:spPr bwMode="auto">
          <a:xfrm>
            <a:off x="2425700" y="3114675"/>
            <a:ext cx="3175" cy="3175"/>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0"/>
                </a:moveTo>
                <a:lnTo>
                  <a:pt x="6" y="7"/>
                </a:lnTo>
                <a:lnTo>
                  <a:pt x="0" y="8"/>
                </a:lnTo>
                <a:lnTo>
                  <a:pt x="4" y="2"/>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7" name="Freeform 874"/>
          <p:cNvSpPr>
            <a:spLocks/>
          </p:cNvSpPr>
          <p:nvPr/>
        </p:nvSpPr>
        <p:spPr bwMode="auto">
          <a:xfrm>
            <a:off x="2432050" y="3117850"/>
            <a:ext cx="3175" cy="1588"/>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1"/>
                </a:moveTo>
                <a:lnTo>
                  <a:pt x="0" y="4"/>
                </a:lnTo>
                <a:lnTo>
                  <a:pt x="6" y="0"/>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8" name="Freeform 875"/>
          <p:cNvSpPr>
            <a:spLocks/>
          </p:cNvSpPr>
          <p:nvPr/>
        </p:nvSpPr>
        <p:spPr bwMode="auto">
          <a:xfrm>
            <a:off x="2435225" y="3108325"/>
            <a:ext cx="7938" cy="7938"/>
          </a:xfrm>
          <a:custGeom>
            <a:avLst/>
            <a:gdLst>
              <a:gd name="T0" fmla="*/ 0 w 15"/>
              <a:gd name="T1" fmla="*/ 0 h 17"/>
              <a:gd name="T2" fmla="*/ 0 w 15"/>
              <a:gd name="T3" fmla="*/ 0 h 17"/>
              <a:gd name="T4" fmla="*/ 0 w 15"/>
              <a:gd name="T5" fmla="*/ 0 h 17"/>
              <a:gd name="T6" fmla="*/ 0 w 15"/>
              <a:gd name="T7" fmla="*/ 0 h 17"/>
              <a:gd name="T8" fmla="*/ 0 w 15"/>
              <a:gd name="T9" fmla="*/ 0 h 17"/>
              <a:gd name="T10" fmla="*/ 0 w 15"/>
              <a:gd name="T11" fmla="*/ 0 h 17"/>
              <a:gd name="T12" fmla="*/ 0 w 15"/>
              <a:gd name="T13" fmla="*/ 0 h 17"/>
              <a:gd name="T14" fmla="*/ 0 w 15"/>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7"/>
              <a:gd name="T26" fmla="*/ 15 w 15"/>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7">
                <a:moveTo>
                  <a:pt x="13" y="1"/>
                </a:moveTo>
                <a:lnTo>
                  <a:pt x="15" y="8"/>
                </a:lnTo>
                <a:lnTo>
                  <a:pt x="9" y="11"/>
                </a:lnTo>
                <a:lnTo>
                  <a:pt x="3" y="17"/>
                </a:lnTo>
                <a:lnTo>
                  <a:pt x="0" y="10"/>
                </a:lnTo>
                <a:lnTo>
                  <a:pt x="6" y="4"/>
                </a:lnTo>
                <a:lnTo>
                  <a:pt x="11" y="0"/>
                </a:lnTo>
                <a:lnTo>
                  <a:pt x="13"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79" name="Freeform 876"/>
          <p:cNvSpPr>
            <a:spLocks/>
          </p:cNvSpPr>
          <p:nvPr/>
        </p:nvSpPr>
        <p:spPr bwMode="auto">
          <a:xfrm>
            <a:off x="969963" y="2643188"/>
            <a:ext cx="30162" cy="44450"/>
          </a:xfrm>
          <a:custGeom>
            <a:avLst/>
            <a:gdLst>
              <a:gd name="T0" fmla="*/ 0 w 64"/>
              <a:gd name="T1" fmla="*/ 0 h 98"/>
              <a:gd name="T2" fmla="*/ 0 w 64"/>
              <a:gd name="T3" fmla="*/ 0 h 98"/>
              <a:gd name="T4" fmla="*/ 0 w 64"/>
              <a:gd name="T5" fmla="*/ 0 h 98"/>
              <a:gd name="T6" fmla="*/ 0 w 64"/>
              <a:gd name="T7" fmla="*/ 0 h 98"/>
              <a:gd name="T8" fmla="*/ 0 w 64"/>
              <a:gd name="T9" fmla="*/ 0 h 98"/>
              <a:gd name="T10" fmla="*/ 0 w 64"/>
              <a:gd name="T11" fmla="*/ 0 h 98"/>
              <a:gd name="T12" fmla="*/ 0 w 64"/>
              <a:gd name="T13" fmla="*/ 0 h 98"/>
              <a:gd name="T14" fmla="*/ 0 w 64"/>
              <a:gd name="T15" fmla="*/ 0 h 98"/>
              <a:gd name="T16" fmla="*/ 0 w 64"/>
              <a:gd name="T17" fmla="*/ 0 h 98"/>
              <a:gd name="T18" fmla="*/ 0 w 64"/>
              <a:gd name="T19" fmla="*/ 0 h 98"/>
              <a:gd name="T20" fmla="*/ 0 w 64"/>
              <a:gd name="T21" fmla="*/ 0 h 98"/>
              <a:gd name="T22" fmla="*/ 0 w 64"/>
              <a:gd name="T23" fmla="*/ 0 h 98"/>
              <a:gd name="T24" fmla="*/ 0 w 64"/>
              <a:gd name="T25" fmla="*/ 0 h 98"/>
              <a:gd name="T26" fmla="*/ 0 w 64"/>
              <a:gd name="T27" fmla="*/ 0 h 98"/>
              <a:gd name="T28" fmla="*/ 0 w 64"/>
              <a:gd name="T29" fmla="*/ 0 h 98"/>
              <a:gd name="T30" fmla="*/ 0 w 64"/>
              <a:gd name="T31" fmla="*/ 0 h 98"/>
              <a:gd name="T32" fmla="*/ 0 w 64"/>
              <a:gd name="T33" fmla="*/ 0 h 98"/>
              <a:gd name="T34" fmla="*/ 0 w 64"/>
              <a:gd name="T35" fmla="*/ 0 h 98"/>
              <a:gd name="T36" fmla="*/ 0 w 64"/>
              <a:gd name="T37" fmla="*/ 0 h 98"/>
              <a:gd name="T38" fmla="*/ 0 w 64"/>
              <a:gd name="T39" fmla="*/ 0 h 98"/>
              <a:gd name="T40" fmla="*/ 0 w 64"/>
              <a:gd name="T41" fmla="*/ 0 h 98"/>
              <a:gd name="T42" fmla="*/ 0 w 64"/>
              <a:gd name="T43" fmla="*/ 0 h 98"/>
              <a:gd name="T44" fmla="*/ 0 w 64"/>
              <a:gd name="T45" fmla="*/ 0 h 98"/>
              <a:gd name="T46" fmla="*/ 0 w 64"/>
              <a:gd name="T47" fmla="*/ 0 h 98"/>
              <a:gd name="T48" fmla="*/ 0 w 64"/>
              <a:gd name="T49" fmla="*/ 0 h 98"/>
              <a:gd name="T50" fmla="*/ 0 w 64"/>
              <a:gd name="T51" fmla="*/ 0 h 98"/>
              <a:gd name="T52" fmla="*/ 0 w 64"/>
              <a:gd name="T53" fmla="*/ 0 h 98"/>
              <a:gd name="T54" fmla="*/ 0 w 64"/>
              <a:gd name="T55" fmla="*/ 0 h 98"/>
              <a:gd name="T56" fmla="*/ 0 w 64"/>
              <a:gd name="T57" fmla="*/ 0 h 98"/>
              <a:gd name="T58" fmla="*/ 0 w 64"/>
              <a:gd name="T59" fmla="*/ 0 h 98"/>
              <a:gd name="T60" fmla="*/ 0 w 64"/>
              <a:gd name="T61" fmla="*/ 0 h 98"/>
              <a:gd name="T62" fmla="*/ 0 w 64"/>
              <a:gd name="T63" fmla="*/ 0 h 98"/>
              <a:gd name="T64" fmla="*/ 0 w 64"/>
              <a:gd name="T65" fmla="*/ 0 h 98"/>
              <a:gd name="T66" fmla="*/ 0 w 64"/>
              <a:gd name="T67" fmla="*/ 0 h 98"/>
              <a:gd name="T68" fmla="*/ 0 w 64"/>
              <a:gd name="T69" fmla="*/ 0 h 98"/>
              <a:gd name="T70" fmla="*/ 0 w 64"/>
              <a:gd name="T71" fmla="*/ 0 h 98"/>
              <a:gd name="T72" fmla="*/ 0 w 64"/>
              <a:gd name="T73" fmla="*/ 0 h 98"/>
              <a:gd name="T74" fmla="*/ 0 w 64"/>
              <a:gd name="T75" fmla="*/ 0 h 98"/>
              <a:gd name="T76" fmla="*/ 0 w 64"/>
              <a:gd name="T77" fmla="*/ 0 h 98"/>
              <a:gd name="T78" fmla="*/ 0 w 64"/>
              <a:gd name="T79" fmla="*/ 0 h 98"/>
              <a:gd name="T80" fmla="*/ 0 w 64"/>
              <a:gd name="T81" fmla="*/ 0 h 98"/>
              <a:gd name="T82" fmla="*/ 0 w 64"/>
              <a:gd name="T83" fmla="*/ 0 h 98"/>
              <a:gd name="T84" fmla="*/ 0 w 64"/>
              <a:gd name="T85" fmla="*/ 0 h 98"/>
              <a:gd name="T86" fmla="*/ 0 w 64"/>
              <a:gd name="T87" fmla="*/ 0 h 98"/>
              <a:gd name="T88" fmla="*/ 0 w 64"/>
              <a:gd name="T89" fmla="*/ 0 h 98"/>
              <a:gd name="T90" fmla="*/ 0 w 64"/>
              <a:gd name="T91" fmla="*/ 0 h 98"/>
              <a:gd name="T92" fmla="*/ 0 w 64"/>
              <a:gd name="T93" fmla="*/ 0 h 98"/>
              <a:gd name="T94" fmla="*/ 0 w 64"/>
              <a:gd name="T95" fmla="*/ 0 h 98"/>
              <a:gd name="T96" fmla="*/ 0 w 64"/>
              <a:gd name="T97" fmla="*/ 0 h 98"/>
              <a:gd name="T98" fmla="*/ 0 w 64"/>
              <a:gd name="T99" fmla="*/ 0 h 98"/>
              <a:gd name="T100" fmla="*/ 0 w 64"/>
              <a:gd name="T101" fmla="*/ 0 h 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
              <a:gd name="T154" fmla="*/ 0 h 98"/>
              <a:gd name="T155" fmla="*/ 64 w 64"/>
              <a:gd name="T156" fmla="*/ 98 h 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 h="98">
                <a:moveTo>
                  <a:pt x="6" y="68"/>
                </a:moveTo>
                <a:lnTo>
                  <a:pt x="12" y="65"/>
                </a:lnTo>
                <a:lnTo>
                  <a:pt x="19" y="59"/>
                </a:lnTo>
                <a:lnTo>
                  <a:pt x="25" y="60"/>
                </a:lnTo>
                <a:lnTo>
                  <a:pt x="19" y="65"/>
                </a:lnTo>
                <a:lnTo>
                  <a:pt x="12" y="68"/>
                </a:lnTo>
                <a:lnTo>
                  <a:pt x="6" y="72"/>
                </a:lnTo>
                <a:lnTo>
                  <a:pt x="3" y="78"/>
                </a:lnTo>
                <a:lnTo>
                  <a:pt x="1" y="85"/>
                </a:lnTo>
                <a:lnTo>
                  <a:pt x="0" y="92"/>
                </a:lnTo>
                <a:lnTo>
                  <a:pt x="0" y="98"/>
                </a:lnTo>
                <a:lnTo>
                  <a:pt x="6" y="94"/>
                </a:lnTo>
                <a:lnTo>
                  <a:pt x="12" y="89"/>
                </a:lnTo>
                <a:lnTo>
                  <a:pt x="19" y="82"/>
                </a:lnTo>
                <a:lnTo>
                  <a:pt x="24" y="75"/>
                </a:lnTo>
                <a:lnTo>
                  <a:pt x="28" y="68"/>
                </a:lnTo>
                <a:lnTo>
                  <a:pt x="35" y="64"/>
                </a:lnTo>
                <a:lnTo>
                  <a:pt x="40" y="57"/>
                </a:lnTo>
                <a:lnTo>
                  <a:pt x="43" y="50"/>
                </a:lnTo>
                <a:lnTo>
                  <a:pt x="48" y="44"/>
                </a:lnTo>
                <a:lnTo>
                  <a:pt x="53" y="37"/>
                </a:lnTo>
                <a:lnTo>
                  <a:pt x="56" y="29"/>
                </a:lnTo>
                <a:lnTo>
                  <a:pt x="60" y="24"/>
                </a:lnTo>
                <a:lnTo>
                  <a:pt x="60" y="17"/>
                </a:lnTo>
                <a:lnTo>
                  <a:pt x="64" y="10"/>
                </a:lnTo>
                <a:lnTo>
                  <a:pt x="59" y="5"/>
                </a:lnTo>
                <a:lnTo>
                  <a:pt x="53" y="3"/>
                </a:lnTo>
                <a:lnTo>
                  <a:pt x="47" y="5"/>
                </a:lnTo>
                <a:lnTo>
                  <a:pt x="53" y="2"/>
                </a:lnTo>
                <a:lnTo>
                  <a:pt x="47" y="0"/>
                </a:lnTo>
                <a:lnTo>
                  <a:pt x="40" y="5"/>
                </a:lnTo>
                <a:lnTo>
                  <a:pt x="33" y="8"/>
                </a:lnTo>
                <a:lnTo>
                  <a:pt x="28" y="11"/>
                </a:lnTo>
                <a:lnTo>
                  <a:pt x="26" y="17"/>
                </a:lnTo>
                <a:lnTo>
                  <a:pt x="32" y="20"/>
                </a:lnTo>
                <a:lnTo>
                  <a:pt x="31" y="23"/>
                </a:lnTo>
                <a:lnTo>
                  <a:pt x="30" y="23"/>
                </a:lnTo>
                <a:lnTo>
                  <a:pt x="27" y="27"/>
                </a:lnTo>
                <a:lnTo>
                  <a:pt x="33" y="25"/>
                </a:lnTo>
                <a:lnTo>
                  <a:pt x="27" y="28"/>
                </a:lnTo>
                <a:lnTo>
                  <a:pt x="26" y="35"/>
                </a:lnTo>
                <a:lnTo>
                  <a:pt x="20" y="40"/>
                </a:lnTo>
                <a:lnTo>
                  <a:pt x="16" y="46"/>
                </a:lnTo>
                <a:lnTo>
                  <a:pt x="8" y="49"/>
                </a:lnTo>
                <a:lnTo>
                  <a:pt x="16" y="51"/>
                </a:lnTo>
                <a:lnTo>
                  <a:pt x="14" y="52"/>
                </a:lnTo>
                <a:lnTo>
                  <a:pt x="13" y="53"/>
                </a:lnTo>
                <a:lnTo>
                  <a:pt x="9" y="59"/>
                </a:lnTo>
                <a:lnTo>
                  <a:pt x="17" y="58"/>
                </a:lnTo>
                <a:lnTo>
                  <a:pt x="10" y="62"/>
                </a:lnTo>
                <a:lnTo>
                  <a:pt x="6" y="6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0" name="Freeform 877"/>
          <p:cNvSpPr>
            <a:spLocks/>
          </p:cNvSpPr>
          <p:nvPr/>
        </p:nvSpPr>
        <p:spPr bwMode="auto">
          <a:xfrm>
            <a:off x="977900" y="2662238"/>
            <a:ext cx="31750" cy="33337"/>
          </a:xfrm>
          <a:custGeom>
            <a:avLst/>
            <a:gdLst>
              <a:gd name="T0" fmla="*/ 0 w 67"/>
              <a:gd name="T1" fmla="*/ 0 h 70"/>
              <a:gd name="T2" fmla="*/ 0 w 67"/>
              <a:gd name="T3" fmla="*/ 0 h 70"/>
              <a:gd name="T4" fmla="*/ 0 w 67"/>
              <a:gd name="T5" fmla="*/ 0 h 70"/>
              <a:gd name="T6" fmla="*/ 0 w 67"/>
              <a:gd name="T7" fmla="*/ 0 h 70"/>
              <a:gd name="T8" fmla="*/ 0 w 67"/>
              <a:gd name="T9" fmla="*/ 0 h 70"/>
              <a:gd name="T10" fmla="*/ 0 w 67"/>
              <a:gd name="T11" fmla="*/ 0 h 70"/>
              <a:gd name="T12" fmla="*/ 0 w 67"/>
              <a:gd name="T13" fmla="*/ 0 h 70"/>
              <a:gd name="T14" fmla="*/ 0 w 67"/>
              <a:gd name="T15" fmla="*/ 0 h 70"/>
              <a:gd name="T16" fmla="*/ 0 w 67"/>
              <a:gd name="T17" fmla="*/ 0 h 70"/>
              <a:gd name="T18" fmla="*/ 0 w 67"/>
              <a:gd name="T19" fmla="*/ 0 h 70"/>
              <a:gd name="T20" fmla="*/ 0 w 67"/>
              <a:gd name="T21" fmla="*/ 0 h 70"/>
              <a:gd name="T22" fmla="*/ 0 w 67"/>
              <a:gd name="T23" fmla="*/ 0 h 70"/>
              <a:gd name="T24" fmla="*/ 0 w 67"/>
              <a:gd name="T25" fmla="*/ 0 h 70"/>
              <a:gd name="T26" fmla="*/ 0 w 67"/>
              <a:gd name="T27" fmla="*/ 0 h 70"/>
              <a:gd name="T28" fmla="*/ 0 w 67"/>
              <a:gd name="T29" fmla="*/ 0 h 70"/>
              <a:gd name="T30" fmla="*/ 0 w 67"/>
              <a:gd name="T31" fmla="*/ 0 h 70"/>
              <a:gd name="T32" fmla="*/ 0 w 67"/>
              <a:gd name="T33" fmla="*/ 0 h 70"/>
              <a:gd name="T34" fmla="*/ 0 w 67"/>
              <a:gd name="T35" fmla="*/ 0 h 70"/>
              <a:gd name="T36" fmla="*/ 0 w 67"/>
              <a:gd name="T37" fmla="*/ 0 h 70"/>
              <a:gd name="T38" fmla="*/ 0 w 67"/>
              <a:gd name="T39" fmla="*/ 0 h 70"/>
              <a:gd name="T40" fmla="*/ 0 w 67"/>
              <a:gd name="T41" fmla="*/ 0 h 70"/>
              <a:gd name="T42" fmla="*/ 0 w 67"/>
              <a:gd name="T43" fmla="*/ 0 h 70"/>
              <a:gd name="T44" fmla="*/ 0 w 67"/>
              <a:gd name="T45" fmla="*/ 0 h 70"/>
              <a:gd name="T46" fmla="*/ 0 w 67"/>
              <a:gd name="T47" fmla="*/ 0 h 70"/>
              <a:gd name="T48" fmla="*/ 0 w 67"/>
              <a:gd name="T49" fmla="*/ 0 h 70"/>
              <a:gd name="T50" fmla="*/ 0 w 67"/>
              <a:gd name="T51" fmla="*/ 0 h 70"/>
              <a:gd name="T52" fmla="*/ 0 w 67"/>
              <a:gd name="T53" fmla="*/ 0 h 70"/>
              <a:gd name="T54" fmla="*/ 0 w 67"/>
              <a:gd name="T55" fmla="*/ 0 h 70"/>
              <a:gd name="T56" fmla="*/ 0 w 67"/>
              <a:gd name="T57" fmla="*/ 0 h 70"/>
              <a:gd name="T58" fmla="*/ 0 w 67"/>
              <a:gd name="T59" fmla="*/ 0 h 70"/>
              <a:gd name="T60" fmla="*/ 0 w 67"/>
              <a:gd name="T61" fmla="*/ 0 h 70"/>
              <a:gd name="T62" fmla="*/ 0 w 67"/>
              <a:gd name="T63" fmla="*/ 0 h 70"/>
              <a:gd name="T64" fmla="*/ 0 w 67"/>
              <a:gd name="T65" fmla="*/ 0 h 70"/>
              <a:gd name="T66" fmla="*/ 0 w 67"/>
              <a:gd name="T67" fmla="*/ 0 h 70"/>
              <a:gd name="T68" fmla="*/ 0 w 67"/>
              <a:gd name="T69" fmla="*/ 0 h 70"/>
              <a:gd name="T70" fmla="*/ 0 w 67"/>
              <a:gd name="T71" fmla="*/ 0 h 70"/>
              <a:gd name="T72" fmla="*/ 0 w 67"/>
              <a:gd name="T73" fmla="*/ 0 h 70"/>
              <a:gd name="T74" fmla="*/ 0 w 67"/>
              <a:gd name="T75" fmla="*/ 0 h 70"/>
              <a:gd name="T76" fmla="*/ 0 w 67"/>
              <a:gd name="T77" fmla="*/ 0 h 70"/>
              <a:gd name="T78" fmla="*/ 0 w 67"/>
              <a:gd name="T79" fmla="*/ 0 h 70"/>
              <a:gd name="T80" fmla="*/ 0 w 67"/>
              <a:gd name="T81" fmla="*/ 0 h 70"/>
              <a:gd name="T82" fmla="*/ 0 w 67"/>
              <a:gd name="T83" fmla="*/ 0 h 70"/>
              <a:gd name="T84" fmla="*/ 0 w 67"/>
              <a:gd name="T85" fmla="*/ 0 h 70"/>
              <a:gd name="T86" fmla="*/ 0 w 67"/>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0"/>
              <a:gd name="T134" fmla="*/ 67 w 67"/>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0">
                <a:moveTo>
                  <a:pt x="0" y="70"/>
                </a:moveTo>
                <a:lnTo>
                  <a:pt x="6" y="64"/>
                </a:lnTo>
                <a:lnTo>
                  <a:pt x="8" y="57"/>
                </a:lnTo>
                <a:lnTo>
                  <a:pt x="14" y="56"/>
                </a:lnTo>
                <a:lnTo>
                  <a:pt x="20" y="50"/>
                </a:lnTo>
                <a:lnTo>
                  <a:pt x="17" y="57"/>
                </a:lnTo>
                <a:lnTo>
                  <a:pt x="23" y="55"/>
                </a:lnTo>
                <a:lnTo>
                  <a:pt x="28" y="48"/>
                </a:lnTo>
                <a:lnTo>
                  <a:pt x="34" y="48"/>
                </a:lnTo>
                <a:lnTo>
                  <a:pt x="37" y="41"/>
                </a:lnTo>
                <a:lnTo>
                  <a:pt x="42" y="38"/>
                </a:lnTo>
                <a:lnTo>
                  <a:pt x="46" y="31"/>
                </a:lnTo>
                <a:lnTo>
                  <a:pt x="50" y="24"/>
                </a:lnTo>
                <a:lnTo>
                  <a:pt x="56" y="28"/>
                </a:lnTo>
                <a:lnTo>
                  <a:pt x="63" y="22"/>
                </a:lnTo>
                <a:lnTo>
                  <a:pt x="67" y="16"/>
                </a:lnTo>
                <a:lnTo>
                  <a:pt x="61" y="16"/>
                </a:lnTo>
                <a:lnTo>
                  <a:pt x="53" y="20"/>
                </a:lnTo>
                <a:lnTo>
                  <a:pt x="48" y="22"/>
                </a:lnTo>
                <a:lnTo>
                  <a:pt x="53" y="18"/>
                </a:lnTo>
                <a:lnTo>
                  <a:pt x="61" y="14"/>
                </a:lnTo>
                <a:lnTo>
                  <a:pt x="62" y="8"/>
                </a:lnTo>
                <a:lnTo>
                  <a:pt x="56" y="0"/>
                </a:lnTo>
                <a:lnTo>
                  <a:pt x="55" y="8"/>
                </a:lnTo>
                <a:lnTo>
                  <a:pt x="49" y="3"/>
                </a:lnTo>
                <a:lnTo>
                  <a:pt x="45" y="10"/>
                </a:lnTo>
                <a:lnTo>
                  <a:pt x="44" y="7"/>
                </a:lnTo>
                <a:lnTo>
                  <a:pt x="38" y="11"/>
                </a:lnTo>
                <a:lnTo>
                  <a:pt x="33" y="17"/>
                </a:lnTo>
                <a:lnTo>
                  <a:pt x="32" y="18"/>
                </a:lnTo>
                <a:lnTo>
                  <a:pt x="38" y="18"/>
                </a:lnTo>
                <a:lnTo>
                  <a:pt x="34" y="25"/>
                </a:lnTo>
                <a:lnTo>
                  <a:pt x="26" y="28"/>
                </a:lnTo>
                <a:lnTo>
                  <a:pt x="33" y="33"/>
                </a:lnTo>
                <a:lnTo>
                  <a:pt x="31" y="39"/>
                </a:lnTo>
                <a:lnTo>
                  <a:pt x="24" y="42"/>
                </a:lnTo>
                <a:lnTo>
                  <a:pt x="18" y="42"/>
                </a:lnTo>
                <a:lnTo>
                  <a:pt x="13" y="47"/>
                </a:lnTo>
                <a:lnTo>
                  <a:pt x="18" y="46"/>
                </a:lnTo>
                <a:lnTo>
                  <a:pt x="13" y="49"/>
                </a:lnTo>
                <a:lnTo>
                  <a:pt x="7" y="55"/>
                </a:lnTo>
                <a:lnTo>
                  <a:pt x="2" y="62"/>
                </a:lnTo>
                <a:lnTo>
                  <a:pt x="0" y="68"/>
                </a:lnTo>
                <a:lnTo>
                  <a:pt x="0" y="7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1" name="Freeform 878"/>
          <p:cNvSpPr>
            <a:spLocks/>
          </p:cNvSpPr>
          <p:nvPr/>
        </p:nvSpPr>
        <p:spPr bwMode="auto">
          <a:xfrm>
            <a:off x="979488" y="2617788"/>
            <a:ext cx="41275" cy="30162"/>
          </a:xfrm>
          <a:custGeom>
            <a:avLst/>
            <a:gdLst>
              <a:gd name="T0" fmla="*/ 0 w 87"/>
              <a:gd name="T1" fmla="*/ 0 h 65"/>
              <a:gd name="T2" fmla="*/ 0 w 87"/>
              <a:gd name="T3" fmla="*/ 0 h 65"/>
              <a:gd name="T4" fmla="*/ 0 w 87"/>
              <a:gd name="T5" fmla="*/ 0 h 65"/>
              <a:gd name="T6" fmla="*/ 0 w 87"/>
              <a:gd name="T7" fmla="*/ 0 h 65"/>
              <a:gd name="T8" fmla="*/ 0 w 87"/>
              <a:gd name="T9" fmla="*/ 0 h 65"/>
              <a:gd name="T10" fmla="*/ 0 w 87"/>
              <a:gd name="T11" fmla="*/ 0 h 65"/>
              <a:gd name="T12" fmla="*/ 0 w 87"/>
              <a:gd name="T13" fmla="*/ 0 h 65"/>
              <a:gd name="T14" fmla="*/ 0 w 87"/>
              <a:gd name="T15" fmla="*/ 0 h 65"/>
              <a:gd name="T16" fmla="*/ 0 w 87"/>
              <a:gd name="T17" fmla="*/ 0 h 65"/>
              <a:gd name="T18" fmla="*/ 0 w 87"/>
              <a:gd name="T19" fmla="*/ 0 h 65"/>
              <a:gd name="T20" fmla="*/ 0 w 87"/>
              <a:gd name="T21" fmla="*/ 0 h 65"/>
              <a:gd name="T22" fmla="*/ 0 w 87"/>
              <a:gd name="T23" fmla="*/ 0 h 65"/>
              <a:gd name="T24" fmla="*/ 0 w 87"/>
              <a:gd name="T25" fmla="*/ 0 h 65"/>
              <a:gd name="T26" fmla="*/ 0 w 87"/>
              <a:gd name="T27" fmla="*/ 0 h 65"/>
              <a:gd name="T28" fmla="*/ 0 w 87"/>
              <a:gd name="T29" fmla="*/ 0 h 65"/>
              <a:gd name="T30" fmla="*/ 0 w 87"/>
              <a:gd name="T31" fmla="*/ 0 h 65"/>
              <a:gd name="T32" fmla="*/ 0 w 87"/>
              <a:gd name="T33" fmla="*/ 0 h 65"/>
              <a:gd name="T34" fmla="*/ 0 w 87"/>
              <a:gd name="T35" fmla="*/ 0 h 65"/>
              <a:gd name="T36" fmla="*/ 0 w 87"/>
              <a:gd name="T37" fmla="*/ 0 h 65"/>
              <a:gd name="T38" fmla="*/ 0 w 87"/>
              <a:gd name="T39" fmla="*/ 0 h 65"/>
              <a:gd name="T40" fmla="*/ 0 w 87"/>
              <a:gd name="T41" fmla="*/ 0 h 65"/>
              <a:gd name="T42" fmla="*/ 0 w 87"/>
              <a:gd name="T43" fmla="*/ 0 h 65"/>
              <a:gd name="T44" fmla="*/ 0 w 87"/>
              <a:gd name="T45" fmla="*/ 0 h 65"/>
              <a:gd name="T46" fmla="*/ 0 w 87"/>
              <a:gd name="T47" fmla="*/ 0 h 65"/>
              <a:gd name="T48" fmla="*/ 0 w 87"/>
              <a:gd name="T49" fmla="*/ 0 h 65"/>
              <a:gd name="T50" fmla="*/ 0 w 87"/>
              <a:gd name="T51" fmla="*/ 0 h 65"/>
              <a:gd name="T52" fmla="*/ 0 w 87"/>
              <a:gd name="T53" fmla="*/ 0 h 65"/>
              <a:gd name="T54" fmla="*/ 0 w 87"/>
              <a:gd name="T55" fmla="*/ 0 h 65"/>
              <a:gd name="T56" fmla="*/ 0 w 87"/>
              <a:gd name="T57" fmla="*/ 0 h 65"/>
              <a:gd name="T58" fmla="*/ 0 w 87"/>
              <a:gd name="T59" fmla="*/ 0 h 65"/>
              <a:gd name="T60" fmla="*/ 0 w 87"/>
              <a:gd name="T61" fmla="*/ 0 h 65"/>
              <a:gd name="T62" fmla="*/ 0 w 87"/>
              <a:gd name="T63" fmla="*/ 0 h 65"/>
              <a:gd name="T64" fmla="*/ 0 w 87"/>
              <a:gd name="T65" fmla="*/ 0 h 65"/>
              <a:gd name="T66" fmla="*/ 0 w 87"/>
              <a:gd name="T67" fmla="*/ 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7"/>
              <a:gd name="T103" fmla="*/ 0 h 65"/>
              <a:gd name="T104" fmla="*/ 87 w 87"/>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7" h="65">
                <a:moveTo>
                  <a:pt x="4" y="26"/>
                </a:moveTo>
                <a:lnTo>
                  <a:pt x="2" y="34"/>
                </a:lnTo>
                <a:lnTo>
                  <a:pt x="8" y="47"/>
                </a:lnTo>
                <a:lnTo>
                  <a:pt x="2" y="47"/>
                </a:lnTo>
                <a:lnTo>
                  <a:pt x="4" y="54"/>
                </a:lnTo>
                <a:lnTo>
                  <a:pt x="5" y="61"/>
                </a:lnTo>
                <a:lnTo>
                  <a:pt x="1" y="54"/>
                </a:lnTo>
                <a:lnTo>
                  <a:pt x="0" y="61"/>
                </a:lnTo>
                <a:lnTo>
                  <a:pt x="6" y="65"/>
                </a:lnTo>
                <a:lnTo>
                  <a:pt x="12" y="62"/>
                </a:lnTo>
                <a:lnTo>
                  <a:pt x="18" y="58"/>
                </a:lnTo>
                <a:lnTo>
                  <a:pt x="23" y="51"/>
                </a:lnTo>
                <a:lnTo>
                  <a:pt x="23" y="45"/>
                </a:lnTo>
                <a:lnTo>
                  <a:pt x="17" y="45"/>
                </a:lnTo>
                <a:lnTo>
                  <a:pt x="23" y="42"/>
                </a:lnTo>
                <a:lnTo>
                  <a:pt x="26" y="35"/>
                </a:lnTo>
                <a:lnTo>
                  <a:pt x="31" y="40"/>
                </a:lnTo>
                <a:lnTo>
                  <a:pt x="36" y="47"/>
                </a:lnTo>
                <a:lnTo>
                  <a:pt x="41" y="53"/>
                </a:lnTo>
                <a:lnTo>
                  <a:pt x="47" y="58"/>
                </a:lnTo>
                <a:lnTo>
                  <a:pt x="53" y="58"/>
                </a:lnTo>
                <a:lnTo>
                  <a:pt x="60" y="53"/>
                </a:lnTo>
                <a:lnTo>
                  <a:pt x="65" y="47"/>
                </a:lnTo>
                <a:lnTo>
                  <a:pt x="69" y="39"/>
                </a:lnTo>
                <a:lnTo>
                  <a:pt x="63" y="37"/>
                </a:lnTo>
                <a:lnTo>
                  <a:pt x="57" y="39"/>
                </a:lnTo>
                <a:lnTo>
                  <a:pt x="50" y="38"/>
                </a:lnTo>
                <a:lnTo>
                  <a:pt x="49" y="31"/>
                </a:lnTo>
                <a:lnTo>
                  <a:pt x="42" y="25"/>
                </a:lnTo>
                <a:lnTo>
                  <a:pt x="48" y="25"/>
                </a:lnTo>
                <a:lnTo>
                  <a:pt x="55" y="31"/>
                </a:lnTo>
                <a:lnTo>
                  <a:pt x="61" y="34"/>
                </a:lnTo>
                <a:lnTo>
                  <a:pt x="67" y="34"/>
                </a:lnTo>
                <a:lnTo>
                  <a:pt x="73" y="32"/>
                </a:lnTo>
                <a:lnTo>
                  <a:pt x="69" y="26"/>
                </a:lnTo>
                <a:lnTo>
                  <a:pt x="75" y="26"/>
                </a:lnTo>
                <a:lnTo>
                  <a:pt x="81" y="25"/>
                </a:lnTo>
                <a:lnTo>
                  <a:pt x="87" y="19"/>
                </a:lnTo>
                <a:lnTo>
                  <a:pt x="83" y="13"/>
                </a:lnTo>
                <a:lnTo>
                  <a:pt x="77" y="10"/>
                </a:lnTo>
                <a:lnTo>
                  <a:pt x="71" y="8"/>
                </a:lnTo>
                <a:lnTo>
                  <a:pt x="65" y="13"/>
                </a:lnTo>
                <a:lnTo>
                  <a:pt x="59" y="16"/>
                </a:lnTo>
                <a:lnTo>
                  <a:pt x="52" y="19"/>
                </a:lnTo>
                <a:lnTo>
                  <a:pt x="46" y="22"/>
                </a:lnTo>
                <a:lnTo>
                  <a:pt x="50" y="16"/>
                </a:lnTo>
                <a:lnTo>
                  <a:pt x="58" y="14"/>
                </a:lnTo>
                <a:lnTo>
                  <a:pt x="64" y="10"/>
                </a:lnTo>
                <a:lnTo>
                  <a:pt x="68" y="5"/>
                </a:lnTo>
                <a:lnTo>
                  <a:pt x="62" y="1"/>
                </a:lnTo>
                <a:lnTo>
                  <a:pt x="57" y="0"/>
                </a:lnTo>
                <a:lnTo>
                  <a:pt x="49" y="2"/>
                </a:lnTo>
                <a:lnTo>
                  <a:pt x="43" y="6"/>
                </a:lnTo>
                <a:lnTo>
                  <a:pt x="37" y="5"/>
                </a:lnTo>
                <a:lnTo>
                  <a:pt x="31" y="10"/>
                </a:lnTo>
                <a:lnTo>
                  <a:pt x="32" y="3"/>
                </a:lnTo>
                <a:lnTo>
                  <a:pt x="27" y="8"/>
                </a:lnTo>
                <a:lnTo>
                  <a:pt x="20" y="9"/>
                </a:lnTo>
                <a:lnTo>
                  <a:pt x="17" y="16"/>
                </a:lnTo>
                <a:lnTo>
                  <a:pt x="18" y="22"/>
                </a:lnTo>
                <a:lnTo>
                  <a:pt x="19" y="29"/>
                </a:lnTo>
                <a:lnTo>
                  <a:pt x="16" y="22"/>
                </a:lnTo>
                <a:lnTo>
                  <a:pt x="10" y="22"/>
                </a:lnTo>
                <a:lnTo>
                  <a:pt x="12" y="18"/>
                </a:lnTo>
                <a:lnTo>
                  <a:pt x="14" y="11"/>
                </a:lnTo>
                <a:lnTo>
                  <a:pt x="12" y="13"/>
                </a:lnTo>
                <a:lnTo>
                  <a:pt x="0" y="23"/>
                </a:lnTo>
                <a:lnTo>
                  <a:pt x="0" y="30"/>
                </a:lnTo>
                <a:lnTo>
                  <a:pt x="4" y="2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2" name="Freeform 879"/>
          <p:cNvSpPr>
            <a:spLocks/>
          </p:cNvSpPr>
          <p:nvPr/>
        </p:nvSpPr>
        <p:spPr bwMode="auto">
          <a:xfrm>
            <a:off x="1000125" y="2646363"/>
            <a:ext cx="3175" cy="3175"/>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1"/>
                </a:moveTo>
                <a:lnTo>
                  <a:pt x="6" y="0"/>
                </a:lnTo>
                <a:lnTo>
                  <a:pt x="0" y="1"/>
                </a:lnTo>
                <a:lnTo>
                  <a:pt x="2" y="8"/>
                </a:lnTo>
                <a:lnTo>
                  <a:pt x="7"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3" name="Freeform 880"/>
          <p:cNvSpPr>
            <a:spLocks/>
          </p:cNvSpPr>
          <p:nvPr/>
        </p:nvSpPr>
        <p:spPr bwMode="auto">
          <a:xfrm>
            <a:off x="1003300" y="2657475"/>
            <a:ext cx="31750" cy="22225"/>
          </a:xfrm>
          <a:custGeom>
            <a:avLst/>
            <a:gdLst>
              <a:gd name="T0" fmla="*/ 0 w 65"/>
              <a:gd name="T1" fmla="*/ 0 h 48"/>
              <a:gd name="T2" fmla="*/ 0 w 65"/>
              <a:gd name="T3" fmla="*/ 0 h 48"/>
              <a:gd name="T4" fmla="*/ 0 w 65"/>
              <a:gd name="T5" fmla="*/ 0 h 48"/>
              <a:gd name="T6" fmla="*/ 0 w 65"/>
              <a:gd name="T7" fmla="*/ 0 h 48"/>
              <a:gd name="T8" fmla="*/ 0 w 65"/>
              <a:gd name="T9" fmla="*/ 0 h 48"/>
              <a:gd name="T10" fmla="*/ 0 w 65"/>
              <a:gd name="T11" fmla="*/ 0 h 48"/>
              <a:gd name="T12" fmla="*/ 0 w 65"/>
              <a:gd name="T13" fmla="*/ 0 h 48"/>
              <a:gd name="T14" fmla="*/ 0 w 65"/>
              <a:gd name="T15" fmla="*/ 0 h 48"/>
              <a:gd name="T16" fmla="*/ 0 w 65"/>
              <a:gd name="T17" fmla="*/ 0 h 48"/>
              <a:gd name="T18" fmla="*/ 0 w 65"/>
              <a:gd name="T19" fmla="*/ 0 h 48"/>
              <a:gd name="T20" fmla="*/ 0 w 65"/>
              <a:gd name="T21" fmla="*/ 0 h 48"/>
              <a:gd name="T22" fmla="*/ 0 w 65"/>
              <a:gd name="T23" fmla="*/ 0 h 48"/>
              <a:gd name="T24" fmla="*/ 0 w 65"/>
              <a:gd name="T25" fmla="*/ 0 h 48"/>
              <a:gd name="T26" fmla="*/ 0 w 65"/>
              <a:gd name="T27" fmla="*/ 0 h 48"/>
              <a:gd name="T28" fmla="*/ 0 w 65"/>
              <a:gd name="T29" fmla="*/ 0 h 48"/>
              <a:gd name="T30" fmla="*/ 0 w 65"/>
              <a:gd name="T31" fmla="*/ 0 h 48"/>
              <a:gd name="T32" fmla="*/ 0 w 65"/>
              <a:gd name="T33" fmla="*/ 0 h 48"/>
              <a:gd name="T34" fmla="*/ 0 w 65"/>
              <a:gd name="T35" fmla="*/ 0 h 48"/>
              <a:gd name="T36" fmla="*/ 0 w 65"/>
              <a:gd name="T37" fmla="*/ 0 h 48"/>
              <a:gd name="T38" fmla="*/ 0 w 65"/>
              <a:gd name="T39" fmla="*/ 0 h 48"/>
              <a:gd name="T40" fmla="*/ 0 w 65"/>
              <a:gd name="T41" fmla="*/ 0 h 48"/>
              <a:gd name="T42" fmla="*/ 0 w 65"/>
              <a:gd name="T43" fmla="*/ 0 h 48"/>
              <a:gd name="T44" fmla="*/ 0 w 65"/>
              <a:gd name="T45" fmla="*/ 0 h 48"/>
              <a:gd name="T46" fmla="*/ 0 w 65"/>
              <a:gd name="T47" fmla="*/ 0 h 48"/>
              <a:gd name="T48" fmla="*/ 0 w 65"/>
              <a:gd name="T49" fmla="*/ 0 h 48"/>
              <a:gd name="T50" fmla="*/ 0 w 65"/>
              <a:gd name="T51" fmla="*/ 0 h 48"/>
              <a:gd name="T52" fmla="*/ 0 w 65"/>
              <a:gd name="T53" fmla="*/ 0 h 48"/>
              <a:gd name="T54" fmla="*/ 0 w 65"/>
              <a:gd name="T55" fmla="*/ 0 h 48"/>
              <a:gd name="T56" fmla="*/ 0 w 65"/>
              <a:gd name="T57" fmla="*/ 0 h 48"/>
              <a:gd name="T58" fmla="*/ 0 w 65"/>
              <a:gd name="T59" fmla="*/ 0 h 48"/>
              <a:gd name="T60" fmla="*/ 0 w 65"/>
              <a:gd name="T61" fmla="*/ 0 h 48"/>
              <a:gd name="T62" fmla="*/ 0 w 65"/>
              <a:gd name="T63" fmla="*/ 0 h 48"/>
              <a:gd name="T64" fmla="*/ 0 w 65"/>
              <a:gd name="T65" fmla="*/ 0 h 48"/>
              <a:gd name="T66" fmla="*/ 0 w 65"/>
              <a:gd name="T67" fmla="*/ 0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48"/>
              <a:gd name="T104" fmla="*/ 65 w 65"/>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48">
                <a:moveTo>
                  <a:pt x="1" y="48"/>
                </a:moveTo>
                <a:lnTo>
                  <a:pt x="8" y="46"/>
                </a:lnTo>
                <a:lnTo>
                  <a:pt x="14" y="43"/>
                </a:lnTo>
                <a:lnTo>
                  <a:pt x="20" y="44"/>
                </a:lnTo>
                <a:lnTo>
                  <a:pt x="26" y="45"/>
                </a:lnTo>
                <a:lnTo>
                  <a:pt x="33" y="41"/>
                </a:lnTo>
                <a:lnTo>
                  <a:pt x="38" y="34"/>
                </a:lnTo>
                <a:lnTo>
                  <a:pt x="33" y="34"/>
                </a:lnTo>
                <a:lnTo>
                  <a:pt x="39" y="27"/>
                </a:lnTo>
                <a:lnTo>
                  <a:pt x="39" y="21"/>
                </a:lnTo>
                <a:lnTo>
                  <a:pt x="41" y="27"/>
                </a:lnTo>
                <a:lnTo>
                  <a:pt x="42" y="34"/>
                </a:lnTo>
                <a:lnTo>
                  <a:pt x="48" y="34"/>
                </a:lnTo>
                <a:lnTo>
                  <a:pt x="53" y="26"/>
                </a:lnTo>
                <a:lnTo>
                  <a:pt x="56" y="19"/>
                </a:lnTo>
                <a:lnTo>
                  <a:pt x="63" y="17"/>
                </a:lnTo>
                <a:lnTo>
                  <a:pt x="65" y="10"/>
                </a:lnTo>
                <a:lnTo>
                  <a:pt x="58" y="5"/>
                </a:lnTo>
                <a:lnTo>
                  <a:pt x="52" y="8"/>
                </a:lnTo>
                <a:lnTo>
                  <a:pt x="46" y="4"/>
                </a:lnTo>
                <a:lnTo>
                  <a:pt x="40" y="2"/>
                </a:lnTo>
                <a:lnTo>
                  <a:pt x="34" y="1"/>
                </a:lnTo>
                <a:lnTo>
                  <a:pt x="27" y="0"/>
                </a:lnTo>
                <a:lnTo>
                  <a:pt x="21" y="1"/>
                </a:lnTo>
                <a:lnTo>
                  <a:pt x="18" y="8"/>
                </a:lnTo>
                <a:lnTo>
                  <a:pt x="21" y="14"/>
                </a:lnTo>
                <a:lnTo>
                  <a:pt x="15" y="13"/>
                </a:lnTo>
                <a:lnTo>
                  <a:pt x="16" y="20"/>
                </a:lnTo>
                <a:lnTo>
                  <a:pt x="22" y="17"/>
                </a:lnTo>
                <a:lnTo>
                  <a:pt x="16" y="24"/>
                </a:lnTo>
                <a:lnTo>
                  <a:pt x="10" y="30"/>
                </a:lnTo>
                <a:lnTo>
                  <a:pt x="5" y="37"/>
                </a:lnTo>
                <a:lnTo>
                  <a:pt x="0" y="44"/>
                </a:lnTo>
                <a:lnTo>
                  <a:pt x="1" y="4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4" name="Freeform 881"/>
          <p:cNvSpPr>
            <a:spLocks/>
          </p:cNvSpPr>
          <p:nvPr/>
        </p:nvSpPr>
        <p:spPr bwMode="auto">
          <a:xfrm>
            <a:off x="1012825" y="2743200"/>
            <a:ext cx="7938" cy="4763"/>
          </a:xfrm>
          <a:custGeom>
            <a:avLst/>
            <a:gdLst>
              <a:gd name="T0" fmla="*/ 0 w 19"/>
              <a:gd name="T1" fmla="*/ 0 h 12"/>
              <a:gd name="T2" fmla="*/ 0 w 19"/>
              <a:gd name="T3" fmla="*/ 0 h 12"/>
              <a:gd name="T4" fmla="*/ 0 w 19"/>
              <a:gd name="T5" fmla="*/ 0 h 12"/>
              <a:gd name="T6" fmla="*/ 0 w 19"/>
              <a:gd name="T7" fmla="*/ 0 h 12"/>
              <a:gd name="T8" fmla="*/ 0 w 19"/>
              <a:gd name="T9" fmla="*/ 0 h 12"/>
              <a:gd name="T10" fmla="*/ 0 w 19"/>
              <a:gd name="T11" fmla="*/ 0 h 12"/>
              <a:gd name="T12" fmla="*/ 0 w 19"/>
              <a:gd name="T13" fmla="*/ 0 h 12"/>
              <a:gd name="T14" fmla="*/ 0 w 19"/>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2"/>
              <a:gd name="T26" fmla="*/ 19 w 19"/>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2">
                <a:moveTo>
                  <a:pt x="19" y="0"/>
                </a:moveTo>
                <a:lnTo>
                  <a:pt x="17" y="0"/>
                </a:lnTo>
                <a:lnTo>
                  <a:pt x="11" y="0"/>
                </a:lnTo>
                <a:lnTo>
                  <a:pt x="5" y="5"/>
                </a:lnTo>
                <a:lnTo>
                  <a:pt x="0" y="12"/>
                </a:lnTo>
                <a:lnTo>
                  <a:pt x="6" y="9"/>
                </a:lnTo>
                <a:lnTo>
                  <a:pt x="12" y="6"/>
                </a:lnTo>
                <a:lnTo>
                  <a:pt x="19"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5" name="Freeform 882"/>
          <p:cNvSpPr>
            <a:spLocks/>
          </p:cNvSpPr>
          <p:nvPr/>
        </p:nvSpPr>
        <p:spPr bwMode="auto">
          <a:xfrm>
            <a:off x="1014413" y="2678113"/>
            <a:ext cx="12700" cy="7937"/>
          </a:xfrm>
          <a:custGeom>
            <a:avLst/>
            <a:gdLst>
              <a:gd name="T0" fmla="*/ 0 w 26"/>
              <a:gd name="T1" fmla="*/ 0 h 17"/>
              <a:gd name="T2" fmla="*/ 0 w 26"/>
              <a:gd name="T3" fmla="*/ 0 h 17"/>
              <a:gd name="T4" fmla="*/ 0 w 26"/>
              <a:gd name="T5" fmla="*/ 0 h 17"/>
              <a:gd name="T6" fmla="*/ 0 w 26"/>
              <a:gd name="T7" fmla="*/ 0 h 17"/>
              <a:gd name="T8" fmla="*/ 0 w 26"/>
              <a:gd name="T9" fmla="*/ 0 h 17"/>
              <a:gd name="T10" fmla="*/ 0 w 26"/>
              <a:gd name="T11" fmla="*/ 0 h 17"/>
              <a:gd name="T12" fmla="*/ 0 w 26"/>
              <a:gd name="T13" fmla="*/ 0 h 17"/>
              <a:gd name="T14" fmla="*/ 0 w 26"/>
              <a:gd name="T15" fmla="*/ 0 h 17"/>
              <a:gd name="T16" fmla="*/ 0 w 26"/>
              <a:gd name="T17" fmla="*/ 0 h 17"/>
              <a:gd name="T18" fmla="*/ 0 w 26"/>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7"/>
              <a:gd name="T32" fmla="*/ 26 w 26"/>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7">
                <a:moveTo>
                  <a:pt x="26" y="0"/>
                </a:moveTo>
                <a:lnTo>
                  <a:pt x="25" y="0"/>
                </a:lnTo>
                <a:lnTo>
                  <a:pt x="19" y="3"/>
                </a:lnTo>
                <a:lnTo>
                  <a:pt x="13" y="1"/>
                </a:lnTo>
                <a:lnTo>
                  <a:pt x="6" y="5"/>
                </a:lnTo>
                <a:lnTo>
                  <a:pt x="0" y="11"/>
                </a:lnTo>
                <a:lnTo>
                  <a:pt x="4" y="17"/>
                </a:lnTo>
                <a:lnTo>
                  <a:pt x="17" y="15"/>
                </a:lnTo>
                <a:lnTo>
                  <a:pt x="22" y="8"/>
                </a:lnTo>
                <a:lnTo>
                  <a:pt x="2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6" name="Freeform 883"/>
          <p:cNvSpPr>
            <a:spLocks/>
          </p:cNvSpPr>
          <p:nvPr/>
        </p:nvSpPr>
        <p:spPr bwMode="auto">
          <a:xfrm>
            <a:off x="1017588" y="2682875"/>
            <a:ext cx="12700" cy="15875"/>
          </a:xfrm>
          <a:custGeom>
            <a:avLst/>
            <a:gdLst>
              <a:gd name="T0" fmla="*/ 0 w 27"/>
              <a:gd name="T1" fmla="*/ 0 h 33"/>
              <a:gd name="T2" fmla="*/ 0 w 27"/>
              <a:gd name="T3" fmla="*/ 0 h 33"/>
              <a:gd name="T4" fmla="*/ 0 w 27"/>
              <a:gd name="T5" fmla="*/ 0 h 33"/>
              <a:gd name="T6" fmla="*/ 0 w 27"/>
              <a:gd name="T7" fmla="*/ 0 h 33"/>
              <a:gd name="T8" fmla="*/ 0 w 27"/>
              <a:gd name="T9" fmla="*/ 0 h 33"/>
              <a:gd name="T10" fmla="*/ 0 w 27"/>
              <a:gd name="T11" fmla="*/ 0 h 33"/>
              <a:gd name="T12" fmla="*/ 0 w 27"/>
              <a:gd name="T13" fmla="*/ 0 h 33"/>
              <a:gd name="T14" fmla="*/ 0 w 27"/>
              <a:gd name="T15" fmla="*/ 0 h 33"/>
              <a:gd name="T16" fmla="*/ 0 w 27"/>
              <a:gd name="T17" fmla="*/ 0 h 33"/>
              <a:gd name="T18" fmla="*/ 0 w 27"/>
              <a:gd name="T19" fmla="*/ 0 h 33"/>
              <a:gd name="T20" fmla="*/ 0 w 27"/>
              <a:gd name="T21" fmla="*/ 0 h 33"/>
              <a:gd name="T22" fmla="*/ 0 w 27"/>
              <a:gd name="T23" fmla="*/ 0 h 33"/>
              <a:gd name="T24" fmla="*/ 0 w 27"/>
              <a:gd name="T25" fmla="*/ 0 h 33"/>
              <a:gd name="T26" fmla="*/ 0 w 27"/>
              <a:gd name="T27" fmla="*/ 0 h 33"/>
              <a:gd name="T28" fmla="*/ 0 w 27"/>
              <a:gd name="T29" fmla="*/ 0 h 33"/>
              <a:gd name="T30" fmla="*/ 0 w 27"/>
              <a:gd name="T31" fmla="*/ 0 h 33"/>
              <a:gd name="T32" fmla="*/ 0 w 27"/>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3"/>
              <a:gd name="T53" fmla="*/ 27 w 27"/>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3">
                <a:moveTo>
                  <a:pt x="27" y="3"/>
                </a:moveTo>
                <a:lnTo>
                  <a:pt x="26" y="0"/>
                </a:lnTo>
                <a:lnTo>
                  <a:pt x="19" y="3"/>
                </a:lnTo>
                <a:lnTo>
                  <a:pt x="14" y="7"/>
                </a:lnTo>
                <a:lnTo>
                  <a:pt x="8" y="9"/>
                </a:lnTo>
                <a:lnTo>
                  <a:pt x="0" y="14"/>
                </a:lnTo>
                <a:lnTo>
                  <a:pt x="0" y="21"/>
                </a:lnTo>
                <a:lnTo>
                  <a:pt x="7" y="27"/>
                </a:lnTo>
                <a:lnTo>
                  <a:pt x="7" y="33"/>
                </a:lnTo>
                <a:lnTo>
                  <a:pt x="12" y="31"/>
                </a:lnTo>
                <a:lnTo>
                  <a:pt x="18" y="27"/>
                </a:lnTo>
                <a:lnTo>
                  <a:pt x="22" y="20"/>
                </a:lnTo>
                <a:lnTo>
                  <a:pt x="27" y="17"/>
                </a:lnTo>
                <a:lnTo>
                  <a:pt x="22" y="11"/>
                </a:lnTo>
                <a:lnTo>
                  <a:pt x="15" y="12"/>
                </a:lnTo>
                <a:lnTo>
                  <a:pt x="22" y="8"/>
                </a:lnTo>
                <a:lnTo>
                  <a:pt x="27"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7" name="Freeform 884"/>
          <p:cNvSpPr>
            <a:spLocks/>
          </p:cNvSpPr>
          <p:nvPr/>
        </p:nvSpPr>
        <p:spPr bwMode="auto">
          <a:xfrm>
            <a:off x="1025525" y="2667000"/>
            <a:ext cx="9525" cy="11113"/>
          </a:xfrm>
          <a:custGeom>
            <a:avLst/>
            <a:gdLst>
              <a:gd name="T0" fmla="*/ 0 w 21"/>
              <a:gd name="T1" fmla="*/ 0 h 24"/>
              <a:gd name="T2" fmla="*/ 0 w 21"/>
              <a:gd name="T3" fmla="*/ 0 h 24"/>
              <a:gd name="T4" fmla="*/ 0 w 21"/>
              <a:gd name="T5" fmla="*/ 0 h 24"/>
              <a:gd name="T6" fmla="*/ 0 w 21"/>
              <a:gd name="T7" fmla="*/ 0 h 24"/>
              <a:gd name="T8" fmla="*/ 0 w 21"/>
              <a:gd name="T9" fmla="*/ 0 h 24"/>
              <a:gd name="T10" fmla="*/ 0 w 21"/>
              <a:gd name="T11" fmla="*/ 0 h 24"/>
              <a:gd name="T12" fmla="*/ 0 w 21"/>
              <a:gd name="T13" fmla="*/ 0 h 24"/>
              <a:gd name="T14" fmla="*/ 0 w 21"/>
              <a:gd name="T15" fmla="*/ 0 h 24"/>
              <a:gd name="T16" fmla="*/ 0 w 21"/>
              <a:gd name="T17" fmla="*/ 0 h 24"/>
              <a:gd name="T18" fmla="*/ 0 w 21"/>
              <a:gd name="T19" fmla="*/ 0 h 24"/>
              <a:gd name="T20" fmla="*/ 0 w 21"/>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4"/>
              <a:gd name="T35" fmla="*/ 21 w 21"/>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4">
                <a:moveTo>
                  <a:pt x="21" y="2"/>
                </a:moveTo>
                <a:lnTo>
                  <a:pt x="15" y="0"/>
                </a:lnTo>
                <a:lnTo>
                  <a:pt x="10" y="7"/>
                </a:lnTo>
                <a:lnTo>
                  <a:pt x="6" y="14"/>
                </a:lnTo>
                <a:lnTo>
                  <a:pt x="0" y="17"/>
                </a:lnTo>
                <a:lnTo>
                  <a:pt x="1" y="24"/>
                </a:lnTo>
                <a:lnTo>
                  <a:pt x="8" y="21"/>
                </a:lnTo>
                <a:lnTo>
                  <a:pt x="14" y="21"/>
                </a:lnTo>
                <a:lnTo>
                  <a:pt x="21" y="16"/>
                </a:lnTo>
                <a:lnTo>
                  <a:pt x="21" y="9"/>
                </a:lnTo>
                <a:lnTo>
                  <a:pt x="21"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8" name="Freeform 885"/>
          <p:cNvSpPr>
            <a:spLocks/>
          </p:cNvSpPr>
          <p:nvPr/>
        </p:nvSpPr>
        <p:spPr bwMode="auto">
          <a:xfrm>
            <a:off x="1030288" y="2736850"/>
            <a:ext cx="3175" cy="3175"/>
          </a:xfrm>
          <a:custGeom>
            <a:avLst/>
            <a:gdLst>
              <a:gd name="T0" fmla="*/ 0 w 7"/>
              <a:gd name="T1" fmla="*/ 0 h 8"/>
              <a:gd name="T2" fmla="*/ 0 w 7"/>
              <a:gd name="T3" fmla="*/ 0 h 8"/>
              <a:gd name="T4" fmla="*/ 0 w 7"/>
              <a:gd name="T5" fmla="*/ 0 h 8"/>
              <a:gd name="T6" fmla="*/ 0 w 7"/>
              <a:gd name="T7" fmla="*/ 0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7" y="0"/>
                </a:moveTo>
                <a:lnTo>
                  <a:pt x="3" y="1"/>
                </a:lnTo>
                <a:lnTo>
                  <a:pt x="0" y="8"/>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89" name="Freeform 886"/>
          <p:cNvSpPr>
            <a:spLocks/>
          </p:cNvSpPr>
          <p:nvPr/>
        </p:nvSpPr>
        <p:spPr bwMode="auto">
          <a:xfrm>
            <a:off x="979488" y="2622550"/>
            <a:ext cx="6350" cy="9525"/>
          </a:xfrm>
          <a:custGeom>
            <a:avLst/>
            <a:gdLst>
              <a:gd name="T0" fmla="*/ 0 w 14"/>
              <a:gd name="T1" fmla="*/ 0 h 19"/>
              <a:gd name="T2" fmla="*/ 0 w 14"/>
              <a:gd name="T3" fmla="*/ 0 h 19"/>
              <a:gd name="T4" fmla="*/ 0 w 14"/>
              <a:gd name="T5" fmla="*/ 0 h 19"/>
              <a:gd name="T6" fmla="*/ 0 w 14"/>
              <a:gd name="T7" fmla="*/ 0 h 19"/>
              <a:gd name="T8" fmla="*/ 0 w 14"/>
              <a:gd name="T9" fmla="*/ 0 h 19"/>
              <a:gd name="T10" fmla="*/ 0 w 14"/>
              <a:gd name="T11" fmla="*/ 0 h 19"/>
              <a:gd name="T12" fmla="*/ 0 w 14"/>
              <a:gd name="T13" fmla="*/ 0 h 19"/>
              <a:gd name="T14" fmla="*/ 0 w 14"/>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9"/>
              <a:gd name="T26" fmla="*/ 14 w 14"/>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9">
                <a:moveTo>
                  <a:pt x="4" y="15"/>
                </a:moveTo>
                <a:lnTo>
                  <a:pt x="0" y="19"/>
                </a:lnTo>
                <a:lnTo>
                  <a:pt x="0" y="12"/>
                </a:lnTo>
                <a:lnTo>
                  <a:pt x="12" y="2"/>
                </a:lnTo>
                <a:lnTo>
                  <a:pt x="14" y="0"/>
                </a:lnTo>
                <a:lnTo>
                  <a:pt x="12" y="7"/>
                </a:lnTo>
                <a:lnTo>
                  <a:pt x="10" y="11"/>
                </a:lnTo>
                <a:lnTo>
                  <a:pt x="4" y="1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0" name="Freeform 887"/>
          <p:cNvSpPr>
            <a:spLocks/>
          </p:cNvSpPr>
          <p:nvPr/>
        </p:nvSpPr>
        <p:spPr bwMode="auto">
          <a:xfrm>
            <a:off x="966788" y="2649538"/>
            <a:ext cx="14287" cy="11112"/>
          </a:xfrm>
          <a:custGeom>
            <a:avLst/>
            <a:gdLst>
              <a:gd name="T0" fmla="*/ 0 w 30"/>
              <a:gd name="T1" fmla="*/ 0 h 23"/>
              <a:gd name="T2" fmla="*/ 0 w 30"/>
              <a:gd name="T3" fmla="*/ 0 h 23"/>
              <a:gd name="T4" fmla="*/ 0 w 30"/>
              <a:gd name="T5" fmla="*/ 0 h 23"/>
              <a:gd name="T6" fmla="*/ 0 w 30"/>
              <a:gd name="T7" fmla="*/ 0 h 23"/>
              <a:gd name="T8" fmla="*/ 0 w 30"/>
              <a:gd name="T9" fmla="*/ 0 h 23"/>
              <a:gd name="T10" fmla="*/ 0 w 30"/>
              <a:gd name="T11" fmla="*/ 0 h 23"/>
              <a:gd name="T12" fmla="*/ 0 w 30"/>
              <a:gd name="T13" fmla="*/ 0 h 23"/>
              <a:gd name="T14" fmla="*/ 0 w 30"/>
              <a:gd name="T15" fmla="*/ 0 h 23"/>
              <a:gd name="T16" fmla="*/ 0 w 30"/>
              <a:gd name="T17" fmla="*/ 0 h 23"/>
              <a:gd name="T18" fmla="*/ 0 w 30"/>
              <a:gd name="T19" fmla="*/ 0 h 23"/>
              <a:gd name="T20" fmla="*/ 0 w 30"/>
              <a:gd name="T21" fmla="*/ 0 h 23"/>
              <a:gd name="T22" fmla="*/ 0 w 30"/>
              <a:gd name="T23" fmla="*/ 0 h 23"/>
              <a:gd name="T24" fmla="*/ 0 w 30"/>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3"/>
              <a:gd name="T41" fmla="*/ 30 w 30"/>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3">
                <a:moveTo>
                  <a:pt x="29" y="0"/>
                </a:moveTo>
                <a:lnTo>
                  <a:pt x="27" y="0"/>
                </a:lnTo>
                <a:lnTo>
                  <a:pt x="20" y="1"/>
                </a:lnTo>
                <a:lnTo>
                  <a:pt x="14" y="8"/>
                </a:lnTo>
                <a:lnTo>
                  <a:pt x="11" y="14"/>
                </a:lnTo>
                <a:lnTo>
                  <a:pt x="6" y="17"/>
                </a:lnTo>
                <a:lnTo>
                  <a:pt x="0" y="23"/>
                </a:lnTo>
                <a:lnTo>
                  <a:pt x="6" y="23"/>
                </a:lnTo>
                <a:lnTo>
                  <a:pt x="12" y="21"/>
                </a:lnTo>
                <a:lnTo>
                  <a:pt x="18" y="18"/>
                </a:lnTo>
                <a:lnTo>
                  <a:pt x="24" y="10"/>
                </a:lnTo>
                <a:lnTo>
                  <a:pt x="30" y="6"/>
                </a:lnTo>
                <a:lnTo>
                  <a:pt x="29"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1" name="Freeform 888"/>
          <p:cNvSpPr>
            <a:spLocks/>
          </p:cNvSpPr>
          <p:nvPr/>
        </p:nvSpPr>
        <p:spPr bwMode="auto">
          <a:xfrm>
            <a:off x="968375" y="2714625"/>
            <a:ext cx="7938" cy="7938"/>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w 19"/>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4"/>
              <a:gd name="T26" fmla="*/ 19 w 1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4">
                <a:moveTo>
                  <a:pt x="19" y="1"/>
                </a:moveTo>
                <a:lnTo>
                  <a:pt x="16" y="0"/>
                </a:lnTo>
                <a:lnTo>
                  <a:pt x="10" y="1"/>
                </a:lnTo>
                <a:lnTo>
                  <a:pt x="4" y="7"/>
                </a:lnTo>
                <a:lnTo>
                  <a:pt x="0" y="14"/>
                </a:lnTo>
                <a:lnTo>
                  <a:pt x="6" y="8"/>
                </a:lnTo>
                <a:lnTo>
                  <a:pt x="12" y="4"/>
                </a:lnTo>
                <a:lnTo>
                  <a:pt x="19"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2" name="Freeform 889"/>
          <p:cNvSpPr>
            <a:spLocks/>
          </p:cNvSpPr>
          <p:nvPr/>
        </p:nvSpPr>
        <p:spPr bwMode="auto">
          <a:xfrm>
            <a:off x="968375" y="2698750"/>
            <a:ext cx="6350" cy="1588"/>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w 13"/>
              <a:gd name="T13" fmla="*/ 0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13" y="3"/>
                </a:moveTo>
                <a:lnTo>
                  <a:pt x="13" y="0"/>
                </a:lnTo>
                <a:lnTo>
                  <a:pt x="7" y="0"/>
                </a:lnTo>
                <a:lnTo>
                  <a:pt x="1" y="1"/>
                </a:lnTo>
                <a:lnTo>
                  <a:pt x="0" y="8"/>
                </a:lnTo>
                <a:lnTo>
                  <a:pt x="6" y="5"/>
                </a:lnTo>
                <a:lnTo>
                  <a:pt x="13"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3" name="Freeform 890"/>
          <p:cNvSpPr>
            <a:spLocks/>
          </p:cNvSpPr>
          <p:nvPr/>
        </p:nvSpPr>
        <p:spPr bwMode="auto">
          <a:xfrm>
            <a:off x="969963" y="2711450"/>
            <a:ext cx="4762" cy="3175"/>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6" y="8"/>
                </a:moveTo>
                <a:lnTo>
                  <a:pt x="8" y="7"/>
                </a:lnTo>
                <a:lnTo>
                  <a:pt x="12" y="0"/>
                </a:lnTo>
                <a:lnTo>
                  <a:pt x="6" y="3"/>
                </a:lnTo>
                <a:lnTo>
                  <a:pt x="0" y="7"/>
                </a:lnTo>
                <a:lnTo>
                  <a:pt x="6"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4" name="Freeform 891"/>
          <p:cNvSpPr>
            <a:spLocks/>
          </p:cNvSpPr>
          <p:nvPr/>
        </p:nvSpPr>
        <p:spPr bwMode="auto">
          <a:xfrm>
            <a:off x="971550" y="2720975"/>
            <a:ext cx="9525" cy="20638"/>
          </a:xfrm>
          <a:custGeom>
            <a:avLst/>
            <a:gdLst>
              <a:gd name="T0" fmla="*/ 0 w 21"/>
              <a:gd name="T1" fmla="*/ 0 h 43"/>
              <a:gd name="T2" fmla="*/ 0 w 21"/>
              <a:gd name="T3" fmla="*/ 0 h 43"/>
              <a:gd name="T4" fmla="*/ 0 w 21"/>
              <a:gd name="T5" fmla="*/ 0 h 43"/>
              <a:gd name="T6" fmla="*/ 0 w 21"/>
              <a:gd name="T7" fmla="*/ 0 h 43"/>
              <a:gd name="T8" fmla="*/ 0 w 21"/>
              <a:gd name="T9" fmla="*/ 0 h 43"/>
              <a:gd name="T10" fmla="*/ 0 w 21"/>
              <a:gd name="T11" fmla="*/ 0 h 43"/>
              <a:gd name="T12" fmla="*/ 0 w 21"/>
              <a:gd name="T13" fmla="*/ 0 h 43"/>
              <a:gd name="T14" fmla="*/ 0 w 21"/>
              <a:gd name="T15" fmla="*/ 0 h 43"/>
              <a:gd name="T16" fmla="*/ 0 w 21"/>
              <a:gd name="T17" fmla="*/ 0 h 43"/>
              <a:gd name="T18" fmla="*/ 0 w 21"/>
              <a:gd name="T19" fmla="*/ 0 h 43"/>
              <a:gd name="T20" fmla="*/ 0 w 21"/>
              <a:gd name="T21" fmla="*/ 0 h 43"/>
              <a:gd name="T22" fmla="*/ 0 w 21"/>
              <a:gd name="T23" fmla="*/ 0 h 43"/>
              <a:gd name="T24" fmla="*/ 0 w 21"/>
              <a:gd name="T25" fmla="*/ 0 h 43"/>
              <a:gd name="T26" fmla="*/ 0 w 21"/>
              <a:gd name="T27" fmla="*/ 0 h 43"/>
              <a:gd name="T28" fmla="*/ 0 w 21"/>
              <a:gd name="T29" fmla="*/ 0 h 43"/>
              <a:gd name="T30" fmla="*/ 0 w 21"/>
              <a:gd name="T31" fmla="*/ 0 h 43"/>
              <a:gd name="T32" fmla="*/ 0 w 2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43"/>
              <a:gd name="T53" fmla="*/ 21 w 2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43">
                <a:moveTo>
                  <a:pt x="21" y="0"/>
                </a:moveTo>
                <a:lnTo>
                  <a:pt x="20" y="0"/>
                </a:lnTo>
                <a:lnTo>
                  <a:pt x="14" y="5"/>
                </a:lnTo>
                <a:lnTo>
                  <a:pt x="10" y="12"/>
                </a:lnTo>
                <a:lnTo>
                  <a:pt x="4" y="14"/>
                </a:lnTo>
                <a:lnTo>
                  <a:pt x="1" y="21"/>
                </a:lnTo>
                <a:lnTo>
                  <a:pt x="1" y="28"/>
                </a:lnTo>
                <a:lnTo>
                  <a:pt x="0" y="35"/>
                </a:lnTo>
                <a:lnTo>
                  <a:pt x="1" y="42"/>
                </a:lnTo>
                <a:lnTo>
                  <a:pt x="8" y="43"/>
                </a:lnTo>
                <a:lnTo>
                  <a:pt x="10" y="36"/>
                </a:lnTo>
                <a:lnTo>
                  <a:pt x="11" y="29"/>
                </a:lnTo>
                <a:lnTo>
                  <a:pt x="10" y="22"/>
                </a:lnTo>
                <a:lnTo>
                  <a:pt x="10" y="16"/>
                </a:lnTo>
                <a:lnTo>
                  <a:pt x="17" y="14"/>
                </a:lnTo>
                <a:lnTo>
                  <a:pt x="17" y="7"/>
                </a:lnTo>
                <a:lnTo>
                  <a:pt x="2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5" name="Freeform 892"/>
          <p:cNvSpPr>
            <a:spLocks/>
          </p:cNvSpPr>
          <p:nvPr/>
        </p:nvSpPr>
        <p:spPr bwMode="auto">
          <a:xfrm>
            <a:off x="971550" y="2719388"/>
            <a:ext cx="6350" cy="4762"/>
          </a:xfrm>
          <a:custGeom>
            <a:avLst/>
            <a:gdLst>
              <a:gd name="T0" fmla="*/ 0 w 15"/>
              <a:gd name="T1" fmla="*/ 0 h 9"/>
              <a:gd name="T2" fmla="*/ 0 w 15"/>
              <a:gd name="T3" fmla="*/ 0 h 9"/>
              <a:gd name="T4" fmla="*/ 0 w 15"/>
              <a:gd name="T5" fmla="*/ 0 h 9"/>
              <a:gd name="T6" fmla="*/ 0 w 15"/>
              <a:gd name="T7" fmla="*/ 0 h 9"/>
              <a:gd name="T8" fmla="*/ 0 w 15"/>
              <a:gd name="T9" fmla="*/ 0 h 9"/>
              <a:gd name="T10" fmla="*/ 0 w 15"/>
              <a:gd name="T11" fmla="*/ 0 h 9"/>
              <a:gd name="T12" fmla="*/ 0 w 15"/>
              <a:gd name="T13" fmla="*/ 0 h 9"/>
              <a:gd name="T14" fmla="*/ 0 60000 65536"/>
              <a:gd name="T15" fmla="*/ 0 60000 65536"/>
              <a:gd name="T16" fmla="*/ 0 60000 65536"/>
              <a:gd name="T17" fmla="*/ 0 60000 65536"/>
              <a:gd name="T18" fmla="*/ 0 60000 65536"/>
              <a:gd name="T19" fmla="*/ 0 60000 65536"/>
              <a:gd name="T20" fmla="*/ 0 60000 65536"/>
              <a:gd name="T21" fmla="*/ 0 w 15"/>
              <a:gd name="T22" fmla="*/ 0 h 9"/>
              <a:gd name="T23" fmla="*/ 15 w 15"/>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9">
                <a:moveTo>
                  <a:pt x="15" y="0"/>
                </a:moveTo>
                <a:lnTo>
                  <a:pt x="12" y="0"/>
                </a:lnTo>
                <a:lnTo>
                  <a:pt x="4" y="3"/>
                </a:lnTo>
                <a:lnTo>
                  <a:pt x="0" y="9"/>
                </a:lnTo>
                <a:lnTo>
                  <a:pt x="6" y="9"/>
                </a:lnTo>
                <a:lnTo>
                  <a:pt x="13" y="7"/>
                </a:lnTo>
                <a:lnTo>
                  <a:pt x="1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6" name="Freeform 893"/>
          <p:cNvSpPr>
            <a:spLocks/>
          </p:cNvSpPr>
          <p:nvPr/>
        </p:nvSpPr>
        <p:spPr bwMode="auto">
          <a:xfrm>
            <a:off x="974725" y="2711450"/>
            <a:ext cx="4763" cy="3175"/>
          </a:xfrm>
          <a:custGeom>
            <a:avLst/>
            <a:gdLst>
              <a:gd name="T0" fmla="*/ 0 w 7"/>
              <a:gd name="T1" fmla="*/ 0 h 6"/>
              <a:gd name="T2" fmla="*/ 0 w 7"/>
              <a:gd name="T3" fmla="*/ 0 h 6"/>
              <a:gd name="T4" fmla="*/ 0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5" y="0"/>
                </a:lnTo>
                <a:lnTo>
                  <a:pt x="0" y="6"/>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7" name="Freeform 894"/>
          <p:cNvSpPr>
            <a:spLocks/>
          </p:cNvSpPr>
          <p:nvPr/>
        </p:nvSpPr>
        <p:spPr bwMode="auto">
          <a:xfrm>
            <a:off x="977900" y="2732088"/>
            <a:ext cx="4763" cy="6350"/>
          </a:xfrm>
          <a:custGeom>
            <a:avLst/>
            <a:gdLst>
              <a:gd name="T0" fmla="*/ 0 w 9"/>
              <a:gd name="T1" fmla="*/ 0 h 13"/>
              <a:gd name="T2" fmla="*/ 0 w 9"/>
              <a:gd name="T3" fmla="*/ 0 h 13"/>
              <a:gd name="T4" fmla="*/ 0 w 9"/>
              <a:gd name="T5" fmla="*/ 0 h 13"/>
              <a:gd name="T6" fmla="*/ 0 w 9"/>
              <a:gd name="T7" fmla="*/ 0 h 13"/>
              <a:gd name="T8" fmla="*/ 0 w 9"/>
              <a:gd name="T9" fmla="*/ 0 h 13"/>
              <a:gd name="T10" fmla="*/ 0 w 9"/>
              <a:gd name="T11" fmla="*/ 0 h 13"/>
              <a:gd name="T12" fmla="*/ 0 60000 65536"/>
              <a:gd name="T13" fmla="*/ 0 60000 65536"/>
              <a:gd name="T14" fmla="*/ 0 60000 65536"/>
              <a:gd name="T15" fmla="*/ 0 60000 65536"/>
              <a:gd name="T16" fmla="*/ 0 60000 65536"/>
              <a:gd name="T17" fmla="*/ 0 60000 65536"/>
              <a:gd name="T18" fmla="*/ 0 w 9"/>
              <a:gd name="T19" fmla="*/ 0 h 13"/>
              <a:gd name="T20" fmla="*/ 9 w 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9" h="13">
                <a:moveTo>
                  <a:pt x="9" y="3"/>
                </a:moveTo>
                <a:lnTo>
                  <a:pt x="5" y="0"/>
                </a:lnTo>
                <a:lnTo>
                  <a:pt x="0" y="6"/>
                </a:lnTo>
                <a:lnTo>
                  <a:pt x="1" y="13"/>
                </a:lnTo>
                <a:lnTo>
                  <a:pt x="3" y="6"/>
                </a:lnTo>
                <a:lnTo>
                  <a:pt x="9"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8" name="Freeform 895"/>
          <p:cNvSpPr>
            <a:spLocks/>
          </p:cNvSpPr>
          <p:nvPr/>
        </p:nvSpPr>
        <p:spPr bwMode="auto">
          <a:xfrm>
            <a:off x="977900" y="2682875"/>
            <a:ext cx="34925" cy="58738"/>
          </a:xfrm>
          <a:custGeom>
            <a:avLst/>
            <a:gdLst>
              <a:gd name="T0" fmla="*/ 0 w 71"/>
              <a:gd name="T1" fmla="*/ 0 h 124"/>
              <a:gd name="T2" fmla="*/ 0 w 71"/>
              <a:gd name="T3" fmla="*/ 0 h 124"/>
              <a:gd name="T4" fmla="*/ 0 w 71"/>
              <a:gd name="T5" fmla="*/ 0 h 124"/>
              <a:gd name="T6" fmla="*/ 0 w 71"/>
              <a:gd name="T7" fmla="*/ 0 h 124"/>
              <a:gd name="T8" fmla="*/ 0 w 71"/>
              <a:gd name="T9" fmla="*/ 0 h 124"/>
              <a:gd name="T10" fmla="*/ 0 w 71"/>
              <a:gd name="T11" fmla="*/ 0 h 124"/>
              <a:gd name="T12" fmla="*/ 0 w 71"/>
              <a:gd name="T13" fmla="*/ 0 h 124"/>
              <a:gd name="T14" fmla="*/ 0 w 71"/>
              <a:gd name="T15" fmla="*/ 0 h 124"/>
              <a:gd name="T16" fmla="*/ 0 w 71"/>
              <a:gd name="T17" fmla="*/ 0 h 124"/>
              <a:gd name="T18" fmla="*/ 0 w 71"/>
              <a:gd name="T19" fmla="*/ 0 h 124"/>
              <a:gd name="T20" fmla="*/ 0 w 71"/>
              <a:gd name="T21" fmla="*/ 0 h 124"/>
              <a:gd name="T22" fmla="*/ 0 w 71"/>
              <a:gd name="T23" fmla="*/ 0 h 124"/>
              <a:gd name="T24" fmla="*/ 0 w 71"/>
              <a:gd name="T25" fmla="*/ 0 h 124"/>
              <a:gd name="T26" fmla="*/ 0 w 71"/>
              <a:gd name="T27" fmla="*/ 0 h 124"/>
              <a:gd name="T28" fmla="*/ 0 w 71"/>
              <a:gd name="T29" fmla="*/ 0 h 124"/>
              <a:gd name="T30" fmla="*/ 0 w 71"/>
              <a:gd name="T31" fmla="*/ 0 h 124"/>
              <a:gd name="T32" fmla="*/ 0 w 71"/>
              <a:gd name="T33" fmla="*/ 0 h 124"/>
              <a:gd name="T34" fmla="*/ 0 w 71"/>
              <a:gd name="T35" fmla="*/ 0 h 124"/>
              <a:gd name="T36" fmla="*/ 0 w 71"/>
              <a:gd name="T37" fmla="*/ 0 h 124"/>
              <a:gd name="T38" fmla="*/ 0 w 71"/>
              <a:gd name="T39" fmla="*/ 0 h 124"/>
              <a:gd name="T40" fmla="*/ 0 w 71"/>
              <a:gd name="T41" fmla="*/ 0 h 124"/>
              <a:gd name="T42" fmla="*/ 0 w 71"/>
              <a:gd name="T43" fmla="*/ 0 h 124"/>
              <a:gd name="T44" fmla="*/ 0 w 71"/>
              <a:gd name="T45" fmla="*/ 0 h 124"/>
              <a:gd name="T46" fmla="*/ 0 w 71"/>
              <a:gd name="T47" fmla="*/ 0 h 124"/>
              <a:gd name="T48" fmla="*/ 0 w 71"/>
              <a:gd name="T49" fmla="*/ 0 h 124"/>
              <a:gd name="T50" fmla="*/ 0 w 71"/>
              <a:gd name="T51" fmla="*/ 0 h 124"/>
              <a:gd name="T52" fmla="*/ 0 w 71"/>
              <a:gd name="T53" fmla="*/ 0 h 124"/>
              <a:gd name="T54" fmla="*/ 0 w 71"/>
              <a:gd name="T55" fmla="*/ 0 h 124"/>
              <a:gd name="T56" fmla="*/ 0 w 71"/>
              <a:gd name="T57" fmla="*/ 0 h 124"/>
              <a:gd name="T58" fmla="*/ 0 w 71"/>
              <a:gd name="T59" fmla="*/ 0 h 124"/>
              <a:gd name="T60" fmla="*/ 0 w 71"/>
              <a:gd name="T61" fmla="*/ 0 h 124"/>
              <a:gd name="T62" fmla="*/ 0 w 71"/>
              <a:gd name="T63" fmla="*/ 0 h 124"/>
              <a:gd name="T64" fmla="*/ 0 w 71"/>
              <a:gd name="T65" fmla="*/ 0 h 124"/>
              <a:gd name="T66" fmla="*/ 0 w 71"/>
              <a:gd name="T67" fmla="*/ 0 h 124"/>
              <a:gd name="T68" fmla="*/ 0 w 71"/>
              <a:gd name="T69" fmla="*/ 0 h 124"/>
              <a:gd name="T70" fmla="*/ 0 w 71"/>
              <a:gd name="T71" fmla="*/ 0 h 124"/>
              <a:gd name="T72" fmla="*/ 0 w 71"/>
              <a:gd name="T73" fmla="*/ 0 h 124"/>
              <a:gd name="T74" fmla="*/ 0 w 71"/>
              <a:gd name="T75" fmla="*/ 0 h 124"/>
              <a:gd name="T76" fmla="*/ 0 w 71"/>
              <a:gd name="T77" fmla="*/ 0 h 124"/>
              <a:gd name="T78" fmla="*/ 0 w 71"/>
              <a:gd name="T79" fmla="*/ 0 h 124"/>
              <a:gd name="T80" fmla="*/ 0 w 71"/>
              <a:gd name="T81" fmla="*/ 0 h 124"/>
              <a:gd name="T82" fmla="*/ 0 w 71"/>
              <a:gd name="T83" fmla="*/ 0 h 124"/>
              <a:gd name="T84" fmla="*/ 0 w 71"/>
              <a:gd name="T85" fmla="*/ 0 h 124"/>
              <a:gd name="T86" fmla="*/ 0 w 71"/>
              <a:gd name="T87" fmla="*/ 0 h 124"/>
              <a:gd name="T88" fmla="*/ 0 w 71"/>
              <a:gd name="T89" fmla="*/ 0 h 124"/>
              <a:gd name="T90" fmla="*/ 0 w 71"/>
              <a:gd name="T91" fmla="*/ 0 h 124"/>
              <a:gd name="T92" fmla="*/ 0 w 71"/>
              <a:gd name="T93" fmla="*/ 0 h 124"/>
              <a:gd name="T94" fmla="*/ 0 w 71"/>
              <a:gd name="T95" fmla="*/ 0 h 124"/>
              <a:gd name="T96" fmla="*/ 0 w 71"/>
              <a:gd name="T97" fmla="*/ 0 h 1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124"/>
              <a:gd name="T149" fmla="*/ 71 w 71"/>
              <a:gd name="T150" fmla="*/ 124 h 1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124">
                <a:moveTo>
                  <a:pt x="22" y="97"/>
                </a:moveTo>
                <a:lnTo>
                  <a:pt x="16" y="101"/>
                </a:lnTo>
                <a:lnTo>
                  <a:pt x="22" y="102"/>
                </a:lnTo>
                <a:lnTo>
                  <a:pt x="21" y="109"/>
                </a:lnTo>
                <a:lnTo>
                  <a:pt x="15" y="115"/>
                </a:lnTo>
                <a:lnTo>
                  <a:pt x="21" y="113"/>
                </a:lnTo>
                <a:lnTo>
                  <a:pt x="15" y="119"/>
                </a:lnTo>
                <a:lnTo>
                  <a:pt x="20" y="124"/>
                </a:lnTo>
                <a:lnTo>
                  <a:pt x="28" y="123"/>
                </a:lnTo>
                <a:lnTo>
                  <a:pt x="33" y="116"/>
                </a:lnTo>
                <a:lnTo>
                  <a:pt x="37" y="110"/>
                </a:lnTo>
                <a:lnTo>
                  <a:pt x="43" y="105"/>
                </a:lnTo>
                <a:lnTo>
                  <a:pt x="48" y="99"/>
                </a:lnTo>
                <a:lnTo>
                  <a:pt x="42" y="101"/>
                </a:lnTo>
                <a:lnTo>
                  <a:pt x="36" y="101"/>
                </a:lnTo>
                <a:lnTo>
                  <a:pt x="42" y="97"/>
                </a:lnTo>
                <a:lnTo>
                  <a:pt x="48" y="94"/>
                </a:lnTo>
                <a:lnTo>
                  <a:pt x="54" y="89"/>
                </a:lnTo>
                <a:lnTo>
                  <a:pt x="61" y="85"/>
                </a:lnTo>
                <a:lnTo>
                  <a:pt x="54" y="85"/>
                </a:lnTo>
                <a:lnTo>
                  <a:pt x="48" y="84"/>
                </a:lnTo>
                <a:lnTo>
                  <a:pt x="54" y="81"/>
                </a:lnTo>
                <a:lnTo>
                  <a:pt x="60" y="76"/>
                </a:lnTo>
                <a:lnTo>
                  <a:pt x="53" y="71"/>
                </a:lnTo>
                <a:lnTo>
                  <a:pt x="47" y="71"/>
                </a:lnTo>
                <a:lnTo>
                  <a:pt x="53" y="69"/>
                </a:lnTo>
                <a:lnTo>
                  <a:pt x="60" y="68"/>
                </a:lnTo>
                <a:lnTo>
                  <a:pt x="53" y="63"/>
                </a:lnTo>
                <a:lnTo>
                  <a:pt x="47" y="64"/>
                </a:lnTo>
                <a:lnTo>
                  <a:pt x="40" y="68"/>
                </a:lnTo>
                <a:lnTo>
                  <a:pt x="47" y="63"/>
                </a:lnTo>
                <a:lnTo>
                  <a:pt x="53" y="60"/>
                </a:lnTo>
                <a:lnTo>
                  <a:pt x="60" y="60"/>
                </a:lnTo>
                <a:lnTo>
                  <a:pt x="66" y="67"/>
                </a:lnTo>
                <a:lnTo>
                  <a:pt x="68" y="60"/>
                </a:lnTo>
                <a:lnTo>
                  <a:pt x="68" y="46"/>
                </a:lnTo>
                <a:lnTo>
                  <a:pt x="71" y="40"/>
                </a:lnTo>
                <a:lnTo>
                  <a:pt x="71" y="34"/>
                </a:lnTo>
                <a:lnTo>
                  <a:pt x="71" y="27"/>
                </a:lnTo>
                <a:lnTo>
                  <a:pt x="64" y="24"/>
                </a:lnTo>
                <a:lnTo>
                  <a:pt x="59" y="22"/>
                </a:lnTo>
                <a:lnTo>
                  <a:pt x="64" y="15"/>
                </a:lnTo>
                <a:lnTo>
                  <a:pt x="69" y="8"/>
                </a:lnTo>
                <a:lnTo>
                  <a:pt x="68" y="2"/>
                </a:lnTo>
                <a:lnTo>
                  <a:pt x="63" y="3"/>
                </a:lnTo>
                <a:lnTo>
                  <a:pt x="57" y="2"/>
                </a:lnTo>
                <a:lnTo>
                  <a:pt x="50" y="0"/>
                </a:lnTo>
                <a:lnTo>
                  <a:pt x="44" y="4"/>
                </a:lnTo>
                <a:lnTo>
                  <a:pt x="38" y="10"/>
                </a:lnTo>
                <a:lnTo>
                  <a:pt x="44" y="13"/>
                </a:lnTo>
                <a:lnTo>
                  <a:pt x="50" y="13"/>
                </a:lnTo>
                <a:lnTo>
                  <a:pt x="49" y="15"/>
                </a:lnTo>
                <a:lnTo>
                  <a:pt x="46" y="14"/>
                </a:lnTo>
                <a:lnTo>
                  <a:pt x="40" y="16"/>
                </a:lnTo>
                <a:lnTo>
                  <a:pt x="35" y="20"/>
                </a:lnTo>
                <a:lnTo>
                  <a:pt x="28" y="20"/>
                </a:lnTo>
                <a:lnTo>
                  <a:pt x="16" y="27"/>
                </a:lnTo>
                <a:lnTo>
                  <a:pt x="13" y="34"/>
                </a:lnTo>
                <a:lnTo>
                  <a:pt x="19" y="30"/>
                </a:lnTo>
                <a:lnTo>
                  <a:pt x="27" y="28"/>
                </a:lnTo>
                <a:lnTo>
                  <a:pt x="32" y="24"/>
                </a:lnTo>
                <a:lnTo>
                  <a:pt x="38" y="26"/>
                </a:lnTo>
                <a:lnTo>
                  <a:pt x="44" y="23"/>
                </a:lnTo>
                <a:lnTo>
                  <a:pt x="47" y="19"/>
                </a:lnTo>
                <a:lnTo>
                  <a:pt x="47" y="20"/>
                </a:lnTo>
                <a:lnTo>
                  <a:pt x="43" y="27"/>
                </a:lnTo>
                <a:lnTo>
                  <a:pt x="38" y="34"/>
                </a:lnTo>
                <a:lnTo>
                  <a:pt x="37" y="36"/>
                </a:lnTo>
                <a:lnTo>
                  <a:pt x="31" y="35"/>
                </a:lnTo>
                <a:lnTo>
                  <a:pt x="31" y="42"/>
                </a:lnTo>
                <a:lnTo>
                  <a:pt x="37" y="36"/>
                </a:lnTo>
                <a:lnTo>
                  <a:pt x="35" y="40"/>
                </a:lnTo>
                <a:lnTo>
                  <a:pt x="29" y="45"/>
                </a:lnTo>
                <a:lnTo>
                  <a:pt x="22" y="46"/>
                </a:lnTo>
                <a:lnTo>
                  <a:pt x="16" y="51"/>
                </a:lnTo>
                <a:lnTo>
                  <a:pt x="16" y="56"/>
                </a:lnTo>
                <a:lnTo>
                  <a:pt x="22" y="56"/>
                </a:lnTo>
                <a:lnTo>
                  <a:pt x="29" y="54"/>
                </a:lnTo>
                <a:lnTo>
                  <a:pt x="35" y="52"/>
                </a:lnTo>
                <a:lnTo>
                  <a:pt x="22" y="60"/>
                </a:lnTo>
                <a:lnTo>
                  <a:pt x="21" y="67"/>
                </a:lnTo>
                <a:lnTo>
                  <a:pt x="23" y="73"/>
                </a:lnTo>
                <a:lnTo>
                  <a:pt x="17" y="73"/>
                </a:lnTo>
                <a:lnTo>
                  <a:pt x="11" y="72"/>
                </a:lnTo>
                <a:lnTo>
                  <a:pt x="5" y="72"/>
                </a:lnTo>
                <a:lnTo>
                  <a:pt x="0" y="79"/>
                </a:lnTo>
                <a:lnTo>
                  <a:pt x="6" y="80"/>
                </a:lnTo>
                <a:lnTo>
                  <a:pt x="12" y="80"/>
                </a:lnTo>
                <a:lnTo>
                  <a:pt x="6" y="84"/>
                </a:lnTo>
                <a:lnTo>
                  <a:pt x="12" y="84"/>
                </a:lnTo>
                <a:lnTo>
                  <a:pt x="18" y="80"/>
                </a:lnTo>
                <a:lnTo>
                  <a:pt x="16" y="86"/>
                </a:lnTo>
                <a:lnTo>
                  <a:pt x="23" y="89"/>
                </a:lnTo>
                <a:lnTo>
                  <a:pt x="27" y="81"/>
                </a:lnTo>
                <a:lnTo>
                  <a:pt x="24" y="89"/>
                </a:lnTo>
                <a:lnTo>
                  <a:pt x="19" y="94"/>
                </a:lnTo>
                <a:lnTo>
                  <a:pt x="26" y="92"/>
                </a:lnTo>
                <a:lnTo>
                  <a:pt x="22" y="9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699" name="Freeform 896"/>
          <p:cNvSpPr>
            <a:spLocks/>
          </p:cNvSpPr>
          <p:nvPr/>
        </p:nvSpPr>
        <p:spPr bwMode="auto">
          <a:xfrm>
            <a:off x="977900" y="2698750"/>
            <a:ext cx="4763" cy="1588"/>
          </a:xfrm>
          <a:custGeom>
            <a:avLst/>
            <a:gdLst>
              <a:gd name="T0" fmla="*/ 0 w 8"/>
              <a:gd name="T1" fmla="*/ 0 h 6"/>
              <a:gd name="T2" fmla="*/ 0 w 8"/>
              <a:gd name="T3" fmla="*/ 0 h 6"/>
              <a:gd name="T4" fmla="*/ 0 w 8"/>
              <a:gd name="T5" fmla="*/ 0 h 6"/>
              <a:gd name="T6" fmla="*/ 0 w 8"/>
              <a:gd name="T7" fmla="*/ 0 h 6"/>
              <a:gd name="T8" fmla="*/ 0 w 8"/>
              <a:gd name="T9" fmla="*/ 0 h 6"/>
              <a:gd name="T10" fmla="*/ 0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0" y="4"/>
                </a:moveTo>
                <a:lnTo>
                  <a:pt x="2" y="6"/>
                </a:lnTo>
                <a:lnTo>
                  <a:pt x="8" y="0"/>
                </a:lnTo>
                <a:lnTo>
                  <a:pt x="5" y="0"/>
                </a:lnTo>
                <a:lnTo>
                  <a:pt x="1" y="3"/>
                </a:lnTo>
                <a:lnTo>
                  <a:pt x="0"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0" name="Freeform 897"/>
          <p:cNvSpPr>
            <a:spLocks/>
          </p:cNvSpPr>
          <p:nvPr/>
        </p:nvSpPr>
        <p:spPr bwMode="auto">
          <a:xfrm>
            <a:off x="981075" y="2724150"/>
            <a:ext cx="4763" cy="4763"/>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60000 65536"/>
              <a:gd name="T15" fmla="*/ 0 60000 65536"/>
              <a:gd name="T16" fmla="*/ 0 60000 65536"/>
              <a:gd name="T17" fmla="*/ 0 60000 65536"/>
              <a:gd name="T18" fmla="*/ 0 60000 65536"/>
              <a:gd name="T19" fmla="*/ 0 60000 65536"/>
              <a:gd name="T20" fmla="*/ 0 60000 65536"/>
              <a:gd name="T21" fmla="*/ 0 w 11"/>
              <a:gd name="T22" fmla="*/ 0 h 13"/>
              <a:gd name="T23" fmla="*/ 11 w 1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3">
                <a:moveTo>
                  <a:pt x="11" y="0"/>
                </a:moveTo>
                <a:lnTo>
                  <a:pt x="9" y="0"/>
                </a:lnTo>
                <a:lnTo>
                  <a:pt x="5" y="8"/>
                </a:lnTo>
                <a:lnTo>
                  <a:pt x="0" y="13"/>
                </a:lnTo>
                <a:lnTo>
                  <a:pt x="5" y="13"/>
                </a:lnTo>
                <a:lnTo>
                  <a:pt x="11" y="7"/>
                </a:lnTo>
                <a:lnTo>
                  <a:pt x="1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1" name="Freeform 898"/>
          <p:cNvSpPr>
            <a:spLocks/>
          </p:cNvSpPr>
          <p:nvPr/>
        </p:nvSpPr>
        <p:spPr bwMode="auto">
          <a:xfrm>
            <a:off x="981075" y="2711450"/>
            <a:ext cx="3175" cy="1588"/>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2"/>
                </a:moveTo>
                <a:lnTo>
                  <a:pt x="6" y="0"/>
                </a:lnTo>
                <a:lnTo>
                  <a:pt x="0" y="5"/>
                </a:lnTo>
                <a:lnTo>
                  <a:pt x="6"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2" name="Freeform 899"/>
          <p:cNvSpPr>
            <a:spLocks/>
          </p:cNvSpPr>
          <p:nvPr/>
        </p:nvSpPr>
        <p:spPr bwMode="auto">
          <a:xfrm>
            <a:off x="982663" y="2700338"/>
            <a:ext cx="7937" cy="4762"/>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w 19"/>
              <a:gd name="T13" fmla="*/ 0 h 10"/>
              <a:gd name="T14" fmla="*/ 0 w 1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0"/>
              <a:gd name="T26" fmla="*/ 19 w 1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0">
                <a:moveTo>
                  <a:pt x="19" y="4"/>
                </a:moveTo>
                <a:lnTo>
                  <a:pt x="11" y="4"/>
                </a:lnTo>
                <a:lnTo>
                  <a:pt x="5" y="0"/>
                </a:lnTo>
                <a:lnTo>
                  <a:pt x="0" y="4"/>
                </a:lnTo>
                <a:lnTo>
                  <a:pt x="1" y="10"/>
                </a:lnTo>
                <a:lnTo>
                  <a:pt x="8" y="5"/>
                </a:lnTo>
                <a:lnTo>
                  <a:pt x="14" y="6"/>
                </a:lnTo>
                <a:lnTo>
                  <a:pt x="19"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3" name="Freeform 900"/>
          <p:cNvSpPr>
            <a:spLocks/>
          </p:cNvSpPr>
          <p:nvPr/>
        </p:nvSpPr>
        <p:spPr bwMode="auto">
          <a:xfrm>
            <a:off x="992188" y="2695575"/>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4" name="Freeform 901"/>
          <p:cNvSpPr>
            <a:spLocks/>
          </p:cNvSpPr>
          <p:nvPr/>
        </p:nvSpPr>
        <p:spPr bwMode="auto">
          <a:xfrm>
            <a:off x="1012825" y="2730500"/>
            <a:ext cx="6350" cy="4763"/>
          </a:xfrm>
          <a:custGeom>
            <a:avLst/>
            <a:gdLst>
              <a:gd name="T0" fmla="*/ 0 w 16"/>
              <a:gd name="T1" fmla="*/ 0 h 9"/>
              <a:gd name="T2" fmla="*/ 0 w 16"/>
              <a:gd name="T3" fmla="*/ 0 h 9"/>
              <a:gd name="T4" fmla="*/ 0 w 16"/>
              <a:gd name="T5" fmla="*/ 0 h 9"/>
              <a:gd name="T6" fmla="*/ 0 w 16"/>
              <a:gd name="T7" fmla="*/ 0 h 9"/>
              <a:gd name="T8" fmla="*/ 0 w 16"/>
              <a:gd name="T9" fmla="*/ 0 h 9"/>
              <a:gd name="T10" fmla="*/ 0 w 16"/>
              <a:gd name="T11" fmla="*/ 0 h 9"/>
              <a:gd name="T12" fmla="*/ 0 w 16"/>
              <a:gd name="T13" fmla="*/ 0 h 9"/>
              <a:gd name="T14" fmla="*/ 0 60000 65536"/>
              <a:gd name="T15" fmla="*/ 0 60000 65536"/>
              <a:gd name="T16" fmla="*/ 0 60000 65536"/>
              <a:gd name="T17" fmla="*/ 0 60000 65536"/>
              <a:gd name="T18" fmla="*/ 0 60000 65536"/>
              <a:gd name="T19" fmla="*/ 0 60000 65536"/>
              <a:gd name="T20" fmla="*/ 0 60000 65536"/>
              <a:gd name="T21" fmla="*/ 0 w 16"/>
              <a:gd name="T22" fmla="*/ 0 h 9"/>
              <a:gd name="T23" fmla="*/ 16 w 1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9">
                <a:moveTo>
                  <a:pt x="16" y="0"/>
                </a:moveTo>
                <a:lnTo>
                  <a:pt x="11" y="1"/>
                </a:lnTo>
                <a:lnTo>
                  <a:pt x="5" y="2"/>
                </a:lnTo>
                <a:lnTo>
                  <a:pt x="0" y="6"/>
                </a:lnTo>
                <a:lnTo>
                  <a:pt x="5" y="9"/>
                </a:lnTo>
                <a:lnTo>
                  <a:pt x="11" y="7"/>
                </a:lnTo>
                <a:lnTo>
                  <a:pt x="1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5" name="Freeform 902"/>
          <p:cNvSpPr>
            <a:spLocks/>
          </p:cNvSpPr>
          <p:nvPr/>
        </p:nvSpPr>
        <p:spPr bwMode="auto">
          <a:xfrm>
            <a:off x="1012825" y="2714625"/>
            <a:ext cx="4763" cy="9525"/>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60000 65536"/>
              <a:gd name="T15" fmla="*/ 0 60000 65536"/>
              <a:gd name="T16" fmla="*/ 0 60000 65536"/>
              <a:gd name="T17" fmla="*/ 0 60000 65536"/>
              <a:gd name="T18" fmla="*/ 0 60000 65536"/>
              <a:gd name="T19" fmla="*/ 0 60000 65536"/>
              <a:gd name="T20" fmla="*/ 0 60000 65536"/>
              <a:gd name="T21" fmla="*/ 0 w 12"/>
              <a:gd name="T22" fmla="*/ 0 h 18"/>
              <a:gd name="T23" fmla="*/ 12 w 12"/>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8">
                <a:moveTo>
                  <a:pt x="10" y="0"/>
                </a:moveTo>
                <a:lnTo>
                  <a:pt x="4" y="4"/>
                </a:lnTo>
                <a:lnTo>
                  <a:pt x="0" y="11"/>
                </a:lnTo>
                <a:lnTo>
                  <a:pt x="1" y="18"/>
                </a:lnTo>
                <a:lnTo>
                  <a:pt x="7" y="14"/>
                </a:lnTo>
                <a:lnTo>
                  <a:pt x="12" y="7"/>
                </a:lnTo>
                <a:lnTo>
                  <a:pt x="1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6" name="Freeform 903"/>
          <p:cNvSpPr>
            <a:spLocks/>
          </p:cNvSpPr>
          <p:nvPr/>
        </p:nvSpPr>
        <p:spPr bwMode="auto">
          <a:xfrm>
            <a:off x="1012825" y="2720975"/>
            <a:ext cx="7938" cy="9525"/>
          </a:xfrm>
          <a:custGeom>
            <a:avLst/>
            <a:gdLst>
              <a:gd name="T0" fmla="*/ 0 w 18"/>
              <a:gd name="T1" fmla="*/ 0 h 20"/>
              <a:gd name="T2" fmla="*/ 0 w 18"/>
              <a:gd name="T3" fmla="*/ 0 h 20"/>
              <a:gd name="T4" fmla="*/ 0 w 18"/>
              <a:gd name="T5" fmla="*/ 0 h 20"/>
              <a:gd name="T6" fmla="*/ 0 w 18"/>
              <a:gd name="T7" fmla="*/ 0 h 20"/>
              <a:gd name="T8" fmla="*/ 0 w 18"/>
              <a:gd name="T9" fmla="*/ 0 h 20"/>
              <a:gd name="T10" fmla="*/ 0 w 18"/>
              <a:gd name="T11" fmla="*/ 0 h 20"/>
              <a:gd name="T12" fmla="*/ 0 w 18"/>
              <a:gd name="T13" fmla="*/ 0 h 20"/>
              <a:gd name="T14" fmla="*/ 0 w 18"/>
              <a:gd name="T15" fmla="*/ 0 h 20"/>
              <a:gd name="T16" fmla="*/ 0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0"/>
              <a:gd name="T29" fmla="*/ 18 w 18"/>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0">
                <a:moveTo>
                  <a:pt x="18" y="3"/>
                </a:moveTo>
                <a:lnTo>
                  <a:pt x="16" y="0"/>
                </a:lnTo>
                <a:lnTo>
                  <a:pt x="9" y="5"/>
                </a:lnTo>
                <a:lnTo>
                  <a:pt x="3" y="12"/>
                </a:lnTo>
                <a:lnTo>
                  <a:pt x="0" y="19"/>
                </a:lnTo>
                <a:lnTo>
                  <a:pt x="6" y="20"/>
                </a:lnTo>
                <a:lnTo>
                  <a:pt x="12" y="15"/>
                </a:lnTo>
                <a:lnTo>
                  <a:pt x="18" y="9"/>
                </a:lnTo>
                <a:lnTo>
                  <a:pt x="18"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7" name="Freeform 904"/>
          <p:cNvSpPr>
            <a:spLocks/>
          </p:cNvSpPr>
          <p:nvPr/>
        </p:nvSpPr>
        <p:spPr bwMode="auto">
          <a:xfrm>
            <a:off x="981075" y="2627313"/>
            <a:ext cx="3175" cy="1587"/>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4"/>
                </a:moveTo>
                <a:lnTo>
                  <a:pt x="6" y="0"/>
                </a:lnTo>
                <a:lnTo>
                  <a:pt x="2" y="3"/>
                </a:lnTo>
                <a:lnTo>
                  <a:pt x="0"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8" name="Freeform 905"/>
          <p:cNvSpPr>
            <a:spLocks/>
          </p:cNvSpPr>
          <p:nvPr/>
        </p:nvSpPr>
        <p:spPr bwMode="auto">
          <a:xfrm>
            <a:off x="993775" y="2698750"/>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1"/>
                </a:moveTo>
                <a:lnTo>
                  <a:pt x="0" y="7"/>
                </a:lnTo>
                <a:lnTo>
                  <a:pt x="0" y="0"/>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09" name="Freeform 906"/>
          <p:cNvSpPr>
            <a:spLocks/>
          </p:cNvSpPr>
          <p:nvPr/>
        </p:nvSpPr>
        <p:spPr bwMode="auto">
          <a:xfrm>
            <a:off x="1933575" y="3078163"/>
            <a:ext cx="17463" cy="15875"/>
          </a:xfrm>
          <a:custGeom>
            <a:avLst/>
            <a:gdLst>
              <a:gd name="T0" fmla="*/ 0 w 35"/>
              <a:gd name="T1" fmla="*/ 0 h 35"/>
              <a:gd name="T2" fmla="*/ 0 w 35"/>
              <a:gd name="T3" fmla="*/ 0 h 35"/>
              <a:gd name="T4" fmla="*/ 0 w 35"/>
              <a:gd name="T5" fmla="*/ 0 h 35"/>
              <a:gd name="T6" fmla="*/ 0 w 35"/>
              <a:gd name="T7" fmla="*/ 0 h 35"/>
              <a:gd name="T8" fmla="*/ 0 w 35"/>
              <a:gd name="T9" fmla="*/ 0 h 35"/>
              <a:gd name="T10" fmla="*/ 0 w 35"/>
              <a:gd name="T11" fmla="*/ 0 h 35"/>
              <a:gd name="T12" fmla="*/ 0 w 35"/>
              <a:gd name="T13" fmla="*/ 0 h 35"/>
              <a:gd name="T14" fmla="*/ 0 w 35"/>
              <a:gd name="T15" fmla="*/ 0 h 35"/>
              <a:gd name="T16" fmla="*/ 0 w 35"/>
              <a:gd name="T17" fmla="*/ 0 h 35"/>
              <a:gd name="T18" fmla="*/ 0 w 35"/>
              <a:gd name="T19" fmla="*/ 0 h 35"/>
              <a:gd name="T20" fmla="*/ 0 w 35"/>
              <a:gd name="T21" fmla="*/ 0 h 35"/>
              <a:gd name="T22" fmla="*/ 0 w 35"/>
              <a:gd name="T23" fmla="*/ 0 h 35"/>
              <a:gd name="T24" fmla="*/ 0 w 35"/>
              <a:gd name="T25" fmla="*/ 0 h 35"/>
              <a:gd name="T26" fmla="*/ 0 w 35"/>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35"/>
              <a:gd name="T44" fmla="*/ 35 w 35"/>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35">
                <a:moveTo>
                  <a:pt x="6" y="22"/>
                </a:moveTo>
                <a:lnTo>
                  <a:pt x="0" y="28"/>
                </a:lnTo>
                <a:lnTo>
                  <a:pt x="5" y="35"/>
                </a:lnTo>
                <a:lnTo>
                  <a:pt x="11" y="29"/>
                </a:lnTo>
                <a:lnTo>
                  <a:pt x="16" y="22"/>
                </a:lnTo>
                <a:lnTo>
                  <a:pt x="21" y="18"/>
                </a:lnTo>
                <a:lnTo>
                  <a:pt x="27" y="13"/>
                </a:lnTo>
                <a:lnTo>
                  <a:pt x="29" y="6"/>
                </a:lnTo>
                <a:lnTo>
                  <a:pt x="35" y="0"/>
                </a:lnTo>
                <a:lnTo>
                  <a:pt x="28" y="2"/>
                </a:lnTo>
                <a:lnTo>
                  <a:pt x="22" y="9"/>
                </a:lnTo>
                <a:lnTo>
                  <a:pt x="16" y="11"/>
                </a:lnTo>
                <a:lnTo>
                  <a:pt x="12" y="18"/>
                </a:lnTo>
                <a:lnTo>
                  <a:pt x="6" y="2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0" name="Freeform 907"/>
          <p:cNvSpPr>
            <a:spLocks/>
          </p:cNvSpPr>
          <p:nvPr/>
        </p:nvSpPr>
        <p:spPr bwMode="auto">
          <a:xfrm>
            <a:off x="1935163" y="2973388"/>
            <a:ext cx="23812" cy="12700"/>
          </a:xfrm>
          <a:custGeom>
            <a:avLst/>
            <a:gdLst>
              <a:gd name="T0" fmla="*/ 0 w 50"/>
              <a:gd name="T1" fmla="*/ 0 h 27"/>
              <a:gd name="T2" fmla="*/ 0 w 50"/>
              <a:gd name="T3" fmla="*/ 0 h 27"/>
              <a:gd name="T4" fmla="*/ 0 w 50"/>
              <a:gd name="T5" fmla="*/ 0 h 27"/>
              <a:gd name="T6" fmla="*/ 0 w 50"/>
              <a:gd name="T7" fmla="*/ 0 h 27"/>
              <a:gd name="T8" fmla="*/ 0 w 50"/>
              <a:gd name="T9" fmla="*/ 0 h 27"/>
              <a:gd name="T10" fmla="*/ 0 w 50"/>
              <a:gd name="T11" fmla="*/ 0 h 27"/>
              <a:gd name="T12" fmla="*/ 0 w 50"/>
              <a:gd name="T13" fmla="*/ 0 h 27"/>
              <a:gd name="T14" fmla="*/ 0 w 50"/>
              <a:gd name="T15" fmla="*/ 0 h 27"/>
              <a:gd name="T16" fmla="*/ 0 w 50"/>
              <a:gd name="T17" fmla="*/ 0 h 27"/>
              <a:gd name="T18" fmla="*/ 0 w 50"/>
              <a:gd name="T19" fmla="*/ 0 h 27"/>
              <a:gd name="T20" fmla="*/ 0 w 50"/>
              <a:gd name="T21" fmla="*/ 0 h 27"/>
              <a:gd name="T22" fmla="*/ 0 w 50"/>
              <a:gd name="T23" fmla="*/ 0 h 27"/>
              <a:gd name="T24" fmla="*/ 0 w 50"/>
              <a:gd name="T25" fmla="*/ 0 h 27"/>
              <a:gd name="T26" fmla="*/ 0 w 50"/>
              <a:gd name="T27" fmla="*/ 0 h 27"/>
              <a:gd name="T28" fmla="*/ 0 w 50"/>
              <a:gd name="T29" fmla="*/ 0 h 27"/>
              <a:gd name="T30" fmla="*/ 0 w 50"/>
              <a:gd name="T31" fmla="*/ 0 h 27"/>
              <a:gd name="T32" fmla="*/ 0 w 50"/>
              <a:gd name="T33" fmla="*/ 0 h 27"/>
              <a:gd name="T34" fmla="*/ 0 w 50"/>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27"/>
              <a:gd name="T56" fmla="*/ 50 w 50"/>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27">
                <a:moveTo>
                  <a:pt x="50" y="2"/>
                </a:moveTo>
                <a:lnTo>
                  <a:pt x="50" y="0"/>
                </a:lnTo>
                <a:lnTo>
                  <a:pt x="44" y="3"/>
                </a:lnTo>
                <a:lnTo>
                  <a:pt x="38" y="4"/>
                </a:lnTo>
                <a:lnTo>
                  <a:pt x="32" y="8"/>
                </a:lnTo>
                <a:lnTo>
                  <a:pt x="25" y="10"/>
                </a:lnTo>
                <a:lnTo>
                  <a:pt x="19" y="12"/>
                </a:lnTo>
                <a:lnTo>
                  <a:pt x="12" y="15"/>
                </a:lnTo>
                <a:lnTo>
                  <a:pt x="0" y="20"/>
                </a:lnTo>
                <a:lnTo>
                  <a:pt x="0" y="27"/>
                </a:lnTo>
                <a:lnTo>
                  <a:pt x="7" y="25"/>
                </a:lnTo>
                <a:lnTo>
                  <a:pt x="13" y="20"/>
                </a:lnTo>
                <a:lnTo>
                  <a:pt x="19" y="18"/>
                </a:lnTo>
                <a:lnTo>
                  <a:pt x="25" y="16"/>
                </a:lnTo>
                <a:lnTo>
                  <a:pt x="32" y="15"/>
                </a:lnTo>
                <a:lnTo>
                  <a:pt x="38" y="11"/>
                </a:lnTo>
                <a:lnTo>
                  <a:pt x="43" y="6"/>
                </a:lnTo>
                <a:lnTo>
                  <a:pt x="5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1" name="Freeform 908"/>
          <p:cNvSpPr>
            <a:spLocks/>
          </p:cNvSpPr>
          <p:nvPr/>
        </p:nvSpPr>
        <p:spPr bwMode="auto">
          <a:xfrm>
            <a:off x="1939925" y="2998788"/>
            <a:ext cx="25400" cy="17462"/>
          </a:xfrm>
          <a:custGeom>
            <a:avLst/>
            <a:gdLst>
              <a:gd name="T0" fmla="*/ 0 w 55"/>
              <a:gd name="T1" fmla="*/ 0 h 38"/>
              <a:gd name="T2" fmla="*/ 0 w 55"/>
              <a:gd name="T3" fmla="*/ 0 h 38"/>
              <a:gd name="T4" fmla="*/ 0 w 55"/>
              <a:gd name="T5" fmla="*/ 0 h 38"/>
              <a:gd name="T6" fmla="*/ 0 w 55"/>
              <a:gd name="T7" fmla="*/ 0 h 38"/>
              <a:gd name="T8" fmla="*/ 0 w 55"/>
              <a:gd name="T9" fmla="*/ 0 h 38"/>
              <a:gd name="T10" fmla="*/ 0 w 55"/>
              <a:gd name="T11" fmla="*/ 0 h 38"/>
              <a:gd name="T12" fmla="*/ 0 w 55"/>
              <a:gd name="T13" fmla="*/ 0 h 38"/>
              <a:gd name="T14" fmla="*/ 0 w 55"/>
              <a:gd name="T15" fmla="*/ 0 h 38"/>
              <a:gd name="T16" fmla="*/ 0 w 55"/>
              <a:gd name="T17" fmla="*/ 0 h 38"/>
              <a:gd name="T18" fmla="*/ 0 w 55"/>
              <a:gd name="T19" fmla="*/ 0 h 38"/>
              <a:gd name="T20" fmla="*/ 0 w 55"/>
              <a:gd name="T21" fmla="*/ 0 h 38"/>
              <a:gd name="T22" fmla="*/ 0 w 55"/>
              <a:gd name="T23" fmla="*/ 0 h 38"/>
              <a:gd name="T24" fmla="*/ 0 w 55"/>
              <a:gd name="T25" fmla="*/ 0 h 38"/>
              <a:gd name="T26" fmla="*/ 0 w 55"/>
              <a:gd name="T27" fmla="*/ 0 h 38"/>
              <a:gd name="T28" fmla="*/ 0 w 55"/>
              <a:gd name="T29" fmla="*/ 0 h 38"/>
              <a:gd name="T30" fmla="*/ 0 w 55"/>
              <a:gd name="T31" fmla="*/ 0 h 38"/>
              <a:gd name="T32" fmla="*/ 0 w 55"/>
              <a:gd name="T33" fmla="*/ 0 h 38"/>
              <a:gd name="T34" fmla="*/ 0 w 55"/>
              <a:gd name="T35" fmla="*/ 0 h 38"/>
              <a:gd name="T36" fmla="*/ 0 w 55"/>
              <a:gd name="T37" fmla="*/ 0 h 38"/>
              <a:gd name="T38" fmla="*/ 0 w 55"/>
              <a:gd name="T39" fmla="*/ 0 h 38"/>
              <a:gd name="T40" fmla="*/ 0 w 55"/>
              <a:gd name="T41" fmla="*/ 0 h 38"/>
              <a:gd name="T42" fmla="*/ 0 w 55"/>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5"/>
              <a:gd name="T67" fmla="*/ 0 h 38"/>
              <a:gd name="T68" fmla="*/ 55 w 55"/>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5" h="38">
                <a:moveTo>
                  <a:pt x="40" y="12"/>
                </a:moveTo>
                <a:lnTo>
                  <a:pt x="39" y="8"/>
                </a:lnTo>
                <a:lnTo>
                  <a:pt x="45" y="6"/>
                </a:lnTo>
                <a:lnTo>
                  <a:pt x="52" y="8"/>
                </a:lnTo>
                <a:lnTo>
                  <a:pt x="55" y="1"/>
                </a:lnTo>
                <a:lnTo>
                  <a:pt x="48" y="0"/>
                </a:lnTo>
                <a:lnTo>
                  <a:pt x="42" y="0"/>
                </a:lnTo>
                <a:lnTo>
                  <a:pt x="36" y="1"/>
                </a:lnTo>
                <a:lnTo>
                  <a:pt x="24" y="6"/>
                </a:lnTo>
                <a:lnTo>
                  <a:pt x="18" y="8"/>
                </a:lnTo>
                <a:lnTo>
                  <a:pt x="6" y="17"/>
                </a:lnTo>
                <a:lnTo>
                  <a:pt x="0" y="22"/>
                </a:lnTo>
                <a:lnTo>
                  <a:pt x="4" y="29"/>
                </a:lnTo>
                <a:lnTo>
                  <a:pt x="10" y="27"/>
                </a:lnTo>
                <a:lnTo>
                  <a:pt x="3" y="31"/>
                </a:lnTo>
                <a:lnTo>
                  <a:pt x="4" y="38"/>
                </a:lnTo>
                <a:lnTo>
                  <a:pt x="10" y="33"/>
                </a:lnTo>
                <a:lnTo>
                  <a:pt x="16" y="27"/>
                </a:lnTo>
                <a:lnTo>
                  <a:pt x="22" y="21"/>
                </a:lnTo>
                <a:lnTo>
                  <a:pt x="28" y="19"/>
                </a:lnTo>
                <a:lnTo>
                  <a:pt x="34" y="14"/>
                </a:lnTo>
                <a:lnTo>
                  <a:pt x="40" y="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2" name="Freeform 909"/>
          <p:cNvSpPr>
            <a:spLocks/>
          </p:cNvSpPr>
          <p:nvPr/>
        </p:nvSpPr>
        <p:spPr bwMode="auto">
          <a:xfrm>
            <a:off x="1995488" y="3060700"/>
            <a:ext cx="1587" cy="6350"/>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8" y="2"/>
                </a:moveTo>
                <a:lnTo>
                  <a:pt x="6" y="0"/>
                </a:lnTo>
                <a:lnTo>
                  <a:pt x="1" y="7"/>
                </a:lnTo>
                <a:lnTo>
                  <a:pt x="0" y="14"/>
                </a:lnTo>
                <a:lnTo>
                  <a:pt x="6" y="9"/>
                </a:lnTo>
                <a:lnTo>
                  <a:pt x="8"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3" name="Freeform 910"/>
          <p:cNvSpPr>
            <a:spLocks/>
          </p:cNvSpPr>
          <p:nvPr/>
        </p:nvSpPr>
        <p:spPr bwMode="auto">
          <a:xfrm>
            <a:off x="2047875" y="3049588"/>
            <a:ext cx="6350" cy="4762"/>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w 15"/>
              <a:gd name="T13" fmla="*/ 0 h 14"/>
              <a:gd name="T14" fmla="*/ 0 w 15"/>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4"/>
              <a:gd name="T26" fmla="*/ 15 w 15"/>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4">
                <a:moveTo>
                  <a:pt x="13" y="0"/>
                </a:moveTo>
                <a:lnTo>
                  <a:pt x="12" y="0"/>
                </a:lnTo>
                <a:lnTo>
                  <a:pt x="6" y="4"/>
                </a:lnTo>
                <a:lnTo>
                  <a:pt x="0" y="11"/>
                </a:lnTo>
                <a:lnTo>
                  <a:pt x="6" y="11"/>
                </a:lnTo>
                <a:lnTo>
                  <a:pt x="13" y="14"/>
                </a:lnTo>
                <a:lnTo>
                  <a:pt x="15" y="7"/>
                </a:lnTo>
                <a:lnTo>
                  <a:pt x="1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4" name="Freeform 911"/>
          <p:cNvSpPr>
            <a:spLocks/>
          </p:cNvSpPr>
          <p:nvPr/>
        </p:nvSpPr>
        <p:spPr bwMode="auto">
          <a:xfrm>
            <a:off x="2025650" y="3059113"/>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1"/>
                </a:moveTo>
                <a:lnTo>
                  <a:pt x="0" y="6"/>
                </a:lnTo>
                <a:lnTo>
                  <a:pt x="5" y="0"/>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5" name="Freeform 912"/>
          <p:cNvSpPr>
            <a:spLocks/>
          </p:cNvSpPr>
          <p:nvPr/>
        </p:nvSpPr>
        <p:spPr bwMode="auto">
          <a:xfrm>
            <a:off x="1939925" y="2998788"/>
            <a:ext cx="25400" cy="17462"/>
          </a:xfrm>
          <a:custGeom>
            <a:avLst/>
            <a:gdLst>
              <a:gd name="T0" fmla="*/ 0 w 55"/>
              <a:gd name="T1" fmla="*/ 0 h 38"/>
              <a:gd name="T2" fmla="*/ 0 w 55"/>
              <a:gd name="T3" fmla="*/ 0 h 38"/>
              <a:gd name="T4" fmla="*/ 0 w 55"/>
              <a:gd name="T5" fmla="*/ 0 h 38"/>
              <a:gd name="T6" fmla="*/ 0 w 55"/>
              <a:gd name="T7" fmla="*/ 0 h 38"/>
              <a:gd name="T8" fmla="*/ 0 w 55"/>
              <a:gd name="T9" fmla="*/ 0 h 38"/>
              <a:gd name="T10" fmla="*/ 0 w 55"/>
              <a:gd name="T11" fmla="*/ 0 h 38"/>
              <a:gd name="T12" fmla="*/ 0 w 55"/>
              <a:gd name="T13" fmla="*/ 0 h 38"/>
              <a:gd name="T14" fmla="*/ 0 w 55"/>
              <a:gd name="T15" fmla="*/ 0 h 38"/>
              <a:gd name="T16" fmla="*/ 0 w 55"/>
              <a:gd name="T17" fmla="*/ 0 h 38"/>
              <a:gd name="T18" fmla="*/ 0 w 55"/>
              <a:gd name="T19" fmla="*/ 0 h 38"/>
              <a:gd name="T20" fmla="*/ 0 w 55"/>
              <a:gd name="T21" fmla="*/ 0 h 38"/>
              <a:gd name="T22" fmla="*/ 0 w 55"/>
              <a:gd name="T23" fmla="*/ 0 h 38"/>
              <a:gd name="T24" fmla="*/ 0 w 55"/>
              <a:gd name="T25" fmla="*/ 0 h 38"/>
              <a:gd name="T26" fmla="*/ 0 w 55"/>
              <a:gd name="T27" fmla="*/ 0 h 38"/>
              <a:gd name="T28" fmla="*/ 0 w 55"/>
              <a:gd name="T29" fmla="*/ 0 h 38"/>
              <a:gd name="T30" fmla="*/ 0 w 55"/>
              <a:gd name="T31" fmla="*/ 0 h 38"/>
              <a:gd name="T32" fmla="*/ 0 w 55"/>
              <a:gd name="T33" fmla="*/ 0 h 38"/>
              <a:gd name="T34" fmla="*/ 0 w 55"/>
              <a:gd name="T35" fmla="*/ 0 h 38"/>
              <a:gd name="T36" fmla="*/ 0 w 55"/>
              <a:gd name="T37" fmla="*/ 0 h 38"/>
              <a:gd name="T38" fmla="*/ 0 w 55"/>
              <a:gd name="T39" fmla="*/ 0 h 38"/>
              <a:gd name="T40" fmla="*/ 0 w 55"/>
              <a:gd name="T41" fmla="*/ 0 h 38"/>
              <a:gd name="T42" fmla="*/ 0 w 55"/>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5"/>
              <a:gd name="T67" fmla="*/ 0 h 38"/>
              <a:gd name="T68" fmla="*/ 55 w 55"/>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5" h="38">
                <a:moveTo>
                  <a:pt x="40" y="12"/>
                </a:moveTo>
                <a:lnTo>
                  <a:pt x="39" y="8"/>
                </a:lnTo>
                <a:lnTo>
                  <a:pt x="45" y="6"/>
                </a:lnTo>
                <a:lnTo>
                  <a:pt x="52" y="8"/>
                </a:lnTo>
                <a:lnTo>
                  <a:pt x="55" y="1"/>
                </a:lnTo>
                <a:lnTo>
                  <a:pt x="48" y="0"/>
                </a:lnTo>
                <a:lnTo>
                  <a:pt x="42" y="0"/>
                </a:lnTo>
                <a:lnTo>
                  <a:pt x="36" y="1"/>
                </a:lnTo>
                <a:lnTo>
                  <a:pt x="24" y="6"/>
                </a:lnTo>
                <a:lnTo>
                  <a:pt x="18" y="8"/>
                </a:lnTo>
                <a:lnTo>
                  <a:pt x="6" y="17"/>
                </a:lnTo>
                <a:lnTo>
                  <a:pt x="0" y="22"/>
                </a:lnTo>
                <a:lnTo>
                  <a:pt x="4" y="29"/>
                </a:lnTo>
                <a:lnTo>
                  <a:pt x="10" y="27"/>
                </a:lnTo>
                <a:lnTo>
                  <a:pt x="3" y="31"/>
                </a:lnTo>
                <a:lnTo>
                  <a:pt x="4" y="38"/>
                </a:lnTo>
                <a:lnTo>
                  <a:pt x="10" y="33"/>
                </a:lnTo>
                <a:lnTo>
                  <a:pt x="16" y="27"/>
                </a:lnTo>
                <a:lnTo>
                  <a:pt x="22" y="21"/>
                </a:lnTo>
                <a:lnTo>
                  <a:pt x="28" y="19"/>
                </a:lnTo>
                <a:lnTo>
                  <a:pt x="34" y="14"/>
                </a:lnTo>
                <a:lnTo>
                  <a:pt x="40" y="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6" name="Freeform 913"/>
          <p:cNvSpPr>
            <a:spLocks/>
          </p:cNvSpPr>
          <p:nvPr/>
        </p:nvSpPr>
        <p:spPr bwMode="auto">
          <a:xfrm>
            <a:off x="1935163" y="2973388"/>
            <a:ext cx="23812" cy="12700"/>
          </a:xfrm>
          <a:custGeom>
            <a:avLst/>
            <a:gdLst>
              <a:gd name="T0" fmla="*/ 0 w 50"/>
              <a:gd name="T1" fmla="*/ 0 h 27"/>
              <a:gd name="T2" fmla="*/ 0 w 50"/>
              <a:gd name="T3" fmla="*/ 0 h 27"/>
              <a:gd name="T4" fmla="*/ 0 w 50"/>
              <a:gd name="T5" fmla="*/ 0 h 27"/>
              <a:gd name="T6" fmla="*/ 0 w 50"/>
              <a:gd name="T7" fmla="*/ 0 h 27"/>
              <a:gd name="T8" fmla="*/ 0 w 50"/>
              <a:gd name="T9" fmla="*/ 0 h 27"/>
              <a:gd name="T10" fmla="*/ 0 w 50"/>
              <a:gd name="T11" fmla="*/ 0 h 27"/>
              <a:gd name="T12" fmla="*/ 0 w 50"/>
              <a:gd name="T13" fmla="*/ 0 h 27"/>
              <a:gd name="T14" fmla="*/ 0 w 50"/>
              <a:gd name="T15" fmla="*/ 0 h 27"/>
              <a:gd name="T16" fmla="*/ 0 w 50"/>
              <a:gd name="T17" fmla="*/ 0 h 27"/>
              <a:gd name="T18" fmla="*/ 0 w 50"/>
              <a:gd name="T19" fmla="*/ 0 h 27"/>
              <a:gd name="T20" fmla="*/ 0 w 50"/>
              <a:gd name="T21" fmla="*/ 0 h 27"/>
              <a:gd name="T22" fmla="*/ 0 w 50"/>
              <a:gd name="T23" fmla="*/ 0 h 27"/>
              <a:gd name="T24" fmla="*/ 0 w 50"/>
              <a:gd name="T25" fmla="*/ 0 h 27"/>
              <a:gd name="T26" fmla="*/ 0 w 50"/>
              <a:gd name="T27" fmla="*/ 0 h 27"/>
              <a:gd name="T28" fmla="*/ 0 w 50"/>
              <a:gd name="T29" fmla="*/ 0 h 27"/>
              <a:gd name="T30" fmla="*/ 0 w 50"/>
              <a:gd name="T31" fmla="*/ 0 h 27"/>
              <a:gd name="T32" fmla="*/ 0 w 50"/>
              <a:gd name="T33" fmla="*/ 0 h 27"/>
              <a:gd name="T34" fmla="*/ 0 w 50"/>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27"/>
              <a:gd name="T56" fmla="*/ 50 w 50"/>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27">
                <a:moveTo>
                  <a:pt x="50" y="2"/>
                </a:moveTo>
                <a:lnTo>
                  <a:pt x="50" y="0"/>
                </a:lnTo>
                <a:lnTo>
                  <a:pt x="44" y="3"/>
                </a:lnTo>
                <a:lnTo>
                  <a:pt x="38" y="4"/>
                </a:lnTo>
                <a:lnTo>
                  <a:pt x="32" y="8"/>
                </a:lnTo>
                <a:lnTo>
                  <a:pt x="25" y="10"/>
                </a:lnTo>
                <a:lnTo>
                  <a:pt x="19" y="12"/>
                </a:lnTo>
                <a:lnTo>
                  <a:pt x="12" y="15"/>
                </a:lnTo>
                <a:lnTo>
                  <a:pt x="0" y="20"/>
                </a:lnTo>
                <a:lnTo>
                  <a:pt x="0" y="27"/>
                </a:lnTo>
                <a:lnTo>
                  <a:pt x="7" y="25"/>
                </a:lnTo>
                <a:lnTo>
                  <a:pt x="13" y="20"/>
                </a:lnTo>
                <a:lnTo>
                  <a:pt x="19" y="18"/>
                </a:lnTo>
                <a:lnTo>
                  <a:pt x="25" y="16"/>
                </a:lnTo>
                <a:lnTo>
                  <a:pt x="32" y="15"/>
                </a:lnTo>
                <a:lnTo>
                  <a:pt x="38" y="11"/>
                </a:lnTo>
                <a:lnTo>
                  <a:pt x="43" y="6"/>
                </a:lnTo>
                <a:lnTo>
                  <a:pt x="5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7" name="Freeform 914"/>
          <p:cNvSpPr>
            <a:spLocks/>
          </p:cNvSpPr>
          <p:nvPr/>
        </p:nvSpPr>
        <p:spPr bwMode="auto">
          <a:xfrm>
            <a:off x="2047875" y="3049588"/>
            <a:ext cx="6350" cy="4762"/>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w 15"/>
              <a:gd name="T13" fmla="*/ 0 h 14"/>
              <a:gd name="T14" fmla="*/ 0 w 15"/>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4"/>
              <a:gd name="T26" fmla="*/ 15 w 15"/>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4">
                <a:moveTo>
                  <a:pt x="13" y="0"/>
                </a:moveTo>
                <a:lnTo>
                  <a:pt x="12" y="0"/>
                </a:lnTo>
                <a:lnTo>
                  <a:pt x="6" y="4"/>
                </a:lnTo>
                <a:lnTo>
                  <a:pt x="0" y="11"/>
                </a:lnTo>
                <a:lnTo>
                  <a:pt x="6" y="11"/>
                </a:lnTo>
                <a:lnTo>
                  <a:pt x="13" y="14"/>
                </a:lnTo>
                <a:lnTo>
                  <a:pt x="15" y="7"/>
                </a:lnTo>
                <a:lnTo>
                  <a:pt x="1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8" name="Freeform 915"/>
          <p:cNvSpPr>
            <a:spLocks/>
          </p:cNvSpPr>
          <p:nvPr/>
        </p:nvSpPr>
        <p:spPr bwMode="auto">
          <a:xfrm>
            <a:off x="1995488" y="3060700"/>
            <a:ext cx="1587" cy="6350"/>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8" y="2"/>
                </a:moveTo>
                <a:lnTo>
                  <a:pt x="6" y="0"/>
                </a:lnTo>
                <a:lnTo>
                  <a:pt x="1" y="7"/>
                </a:lnTo>
                <a:lnTo>
                  <a:pt x="0" y="14"/>
                </a:lnTo>
                <a:lnTo>
                  <a:pt x="6" y="9"/>
                </a:lnTo>
                <a:lnTo>
                  <a:pt x="8"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19" name="Freeform 916"/>
          <p:cNvSpPr>
            <a:spLocks/>
          </p:cNvSpPr>
          <p:nvPr/>
        </p:nvSpPr>
        <p:spPr bwMode="auto">
          <a:xfrm>
            <a:off x="1933575" y="3078163"/>
            <a:ext cx="17463" cy="15875"/>
          </a:xfrm>
          <a:custGeom>
            <a:avLst/>
            <a:gdLst>
              <a:gd name="T0" fmla="*/ 0 w 35"/>
              <a:gd name="T1" fmla="*/ 0 h 35"/>
              <a:gd name="T2" fmla="*/ 0 w 35"/>
              <a:gd name="T3" fmla="*/ 0 h 35"/>
              <a:gd name="T4" fmla="*/ 0 w 35"/>
              <a:gd name="T5" fmla="*/ 0 h 35"/>
              <a:gd name="T6" fmla="*/ 0 w 35"/>
              <a:gd name="T7" fmla="*/ 0 h 35"/>
              <a:gd name="T8" fmla="*/ 0 w 35"/>
              <a:gd name="T9" fmla="*/ 0 h 35"/>
              <a:gd name="T10" fmla="*/ 0 w 35"/>
              <a:gd name="T11" fmla="*/ 0 h 35"/>
              <a:gd name="T12" fmla="*/ 0 w 35"/>
              <a:gd name="T13" fmla="*/ 0 h 35"/>
              <a:gd name="T14" fmla="*/ 0 w 35"/>
              <a:gd name="T15" fmla="*/ 0 h 35"/>
              <a:gd name="T16" fmla="*/ 0 w 35"/>
              <a:gd name="T17" fmla="*/ 0 h 35"/>
              <a:gd name="T18" fmla="*/ 0 w 35"/>
              <a:gd name="T19" fmla="*/ 0 h 35"/>
              <a:gd name="T20" fmla="*/ 0 w 35"/>
              <a:gd name="T21" fmla="*/ 0 h 35"/>
              <a:gd name="T22" fmla="*/ 0 w 35"/>
              <a:gd name="T23" fmla="*/ 0 h 35"/>
              <a:gd name="T24" fmla="*/ 0 w 35"/>
              <a:gd name="T25" fmla="*/ 0 h 35"/>
              <a:gd name="T26" fmla="*/ 0 w 35"/>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35"/>
              <a:gd name="T44" fmla="*/ 35 w 35"/>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35">
                <a:moveTo>
                  <a:pt x="6" y="22"/>
                </a:moveTo>
                <a:lnTo>
                  <a:pt x="0" y="28"/>
                </a:lnTo>
                <a:lnTo>
                  <a:pt x="5" y="35"/>
                </a:lnTo>
                <a:lnTo>
                  <a:pt x="11" y="29"/>
                </a:lnTo>
                <a:lnTo>
                  <a:pt x="16" y="22"/>
                </a:lnTo>
                <a:lnTo>
                  <a:pt x="21" y="18"/>
                </a:lnTo>
                <a:lnTo>
                  <a:pt x="27" y="13"/>
                </a:lnTo>
                <a:lnTo>
                  <a:pt x="29" y="6"/>
                </a:lnTo>
                <a:lnTo>
                  <a:pt x="35" y="0"/>
                </a:lnTo>
                <a:lnTo>
                  <a:pt x="28" y="2"/>
                </a:lnTo>
                <a:lnTo>
                  <a:pt x="22" y="9"/>
                </a:lnTo>
                <a:lnTo>
                  <a:pt x="16" y="11"/>
                </a:lnTo>
                <a:lnTo>
                  <a:pt x="12" y="18"/>
                </a:lnTo>
                <a:lnTo>
                  <a:pt x="6" y="2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0" name="Freeform 917"/>
          <p:cNvSpPr>
            <a:spLocks/>
          </p:cNvSpPr>
          <p:nvPr/>
        </p:nvSpPr>
        <p:spPr bwMode="auto">
          <a:xfrm>
            <a:off x="2549525" y="6205538"/>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0"/>
                </a:lnTo>
                <a:lnTo>
                  <a:pt x="0" y="2"/>
                </a:lnTo>
                <a:lnTo>
                  <a:pt x="6"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1" name="Freeform 918"/>
          <p:cNvSpPr>
            <a:spLocks/>
          </p:cNvSpPr>
          <p:nvPr/>
        </p:nvSpPr>
        <p:spPr bwMode="auto">
          <a:xfrm>
            <a:off x="2552700" y="6208713"/>
            <a:ext cx="4763" cy="476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9"/>
                </a:moveTo>
                <a:lnTo>
                  <a:pt x="12" y="3"/>
                </a:lnTo>
                <a:lnTo>
                  <a:pt x="5" y="0"/>
                </a:lnTo>
                <a:lnTo>
                  <a:pt x="0" y="1"/>
                </a:lnTo>
                <a:lnTo>
                  <a:pt x="5" y="6"/>
                </a:lnTo>
                <a:lnTo>
                  <a:pt x="13"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2" name="Freeform 919"/>
          <p:cNvSpPr>
            <a:spLocks/>
          </p:cNvSpPr>
          <p:nvPr/>
        </p:nvSpPr>
        <p:spPr bwMode="auto">
          <a:xfrm>
            <a:off x="2946400" y="2011363"/>
            <a:ext cx="20638" cy="4762"/>
          </a:xfrm>
          <a:custGeom>
            <a:avLst/>
            <a:gdLst>
              <a:gd name="T0" fmla="*/ 0 w 44"/>
              <a:gd name="T1" fmla="*/ 0 h 9"/>
              <a:gd name="T2" fmla="*/ 0 w 44"/>
              <a:gd name="T3" fmla="*/ 0 h 9"/>
              <a:gd name="T4" fmla="*/ 0 w 44"/>
              <a:gd name="T5" fmla="*/ 0 h 9"/>
              <a:gd name="T6" fmla="*/ 0 w 44"/>
              <a:gd name="T7" fmla="*/ 0 h 9"/>
              <a:gd name="T8" fmla="*/ 0 w 44"/>
              <a:gd name="T9" fmla="*/ 0 h 9"/>
              <a:gd name="T10" fmla="*/ 0 w 44"/>
              <a:gd name="T11" fmla="*/ 0 h 9"/>
              <a:gd name="T12" fmla="*/ 0 w 44"/>
              <a:gd name="T13" fmla="*/ 0 h 9"/>
              <a:gd name="T14" fmla="*/ 0 w 44"/>
              <a:gd name="T15" fmla="*/ 0 h 9"/>
              <a:gd name="T16" fmla="*/ 0 w 44"/>
              <a:gd name="T17" fmla="*/ 0 h 9"/>
              <a:gd name="T18" fmla="*/ 0 w 44"/>
              <a:gd name="T19" fmla="*/ 0 h 9"/>
              <a:gd name="T20" fmla="*/ 0 w 44"/>
              <a:gd name="T21" fmla="*/ 0 h 9"/>
              <a:gd name="T22" fmla="*/ 0 w 44"/>
              <a:gd name="T23" fmla="*/ 0 h 9"/>
              <a:gd name="T24" fmla="*/ 0 w 44"/>
              <a:gd name="T25" fmla="*/ 0 h 9"/>
              <a:gd name="T26" fmla="*/ 0 w 44"/>
              <a:gd name="T27" fmla="*/ 0 h 9"/>
              <a:gd name="T28" fmla="*/ 0 w 44"/>
              <a:gd name="T29" fmla="*/ 0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9"/>
              <a:gd name="T47" fmla="*/ 44 w 44"/>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9">
                <a:moveTo>
                  <a:pt x="11" y="0"/>
                </a:moveTo>
                <a:lnTo>
                  <a:pt x="6" y="0"/>
                </a:lnTo>
                <a:lnTo>
                  <a:pt x="0" y="5"/>
                </a:lnTo>
                <a:lnTo>
                  <a:pt x="6" y="7"/>
                </a:lnTo>
                <a:lnTo>
                  <a:pt x="14" y="9"/>
                </a:lnTo>
                <a:lnTo>
                  <a:pt x="19" y="8"/>
                </a:lnTo>
                <a:lnTo>
                  <a:pt x="25" y="8"/>
                </a:lnTo>
                <a:lnTo>
                  <a:pt x="31" y="8"/>
                </a:lnTo>
                <a:lnTo>
                  <a:pt x="37" y="6"/>
                </a:lnTo>
                <a:lnTo>
                  <a:pt x="44" y="4"/>
                </a:lnTo>
                <a:lnTo>
                  <a:pt x="37" y="4"/>
                </a:lnTo>
                <a:lnTo>
                  <a:pt x="31" y="3"/>
                </a:lnTo>
                <a:lnTo>
                  <a:pt x="25" y="1"/>
                </a:lnTo>
                <a:lnTo>
                  <a:pt x="18" y="0"/>
                </a:lnTo>
                <a:lnTo>
                  <a:pt x="1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3" name="Freeform 920"/>
          <p:cNvSpPr>
            <a:spLocks/>
          </p:cNvSpPr>
          <p:nvPr/>
        </p:nvSpPr>
        <p:spPr bwMode="auto">
          <a:xfrm>
            <a:off x="2954338" y="1862138"/>
            <a:ext cx="1195387" cy="698500"/>
          </a:xfrm>
          <a:custGeom>
            <a:avLst/>
            <a:gdLst>
              <a:gd name="T0" fmla="*/ 0 w 2527"/>
              <a:gd name="T1" fmla="*/ 0 h 1487"/>
              <a:gd name="T2" fmla="*/ 0 w 2527"/>
              <a:gd name="T3" fmla="*/ 0 h 1487"/>
              <a:gd name="T4" fmla="*/ 0 w 2527"/>
              <a:gd name="T5" fmla="*/ 0 h 1487"/>
              <a:gd name="T6" fmla="*/ 0 w 2527"/>
              <a:gd name="T7" fmla="*/ 0 h 1487"/>
              <a:gd name="T8" fmla="*/ 0 w 2527"/>
              <a:gd name="T9" fmla="*/ 0 h 1487"/>
              <a:gd name="T10" fmla="*/ 0 w 2527"/>
              <a:gd name="T11" fmla="*/ 0 h 1487"/>
              <a:gd name="T12" fmla="*/ 0 w 2527"/>
              <a:gd name="T13" fmla="*/ 0 h 1487"/>
              <a:gd name="T14" fmla="*/ 0 w 2527"/>
              <a:gd name="T15" fmla="*/ 0 h 1487"/>
              <a:gd name="T16" fmla="*/ 0 w 2527"/>
              <a:gd name="T17" fmla="*/ 0 h 1487"/>
              <a:gd name="T18" fmla="*/ 0 w 2527"/>
              <a:gd name="T19" fmla="*/ 0 h 1487"/>
              <a:gd name="T20" fmla="*/ 0 w 2527"/>
              <a:gd name="T21" fmla="*/ 0 h 1487"/>
              <a:gd name="T22" fmla="*/ 0 w 2527"/>
              <a:gd name="T23" fmla="*/ 0 h 1487"/>
              <a:gd name="T24" fmla="*/ 0 w 2527"/>
              <a:gd name="T25" fmla="*/ 0 h 1487"/>
              <a:gd name="T26" fmla="*/ 0 w 2527"/>
              <a:gd name="T27" fmla="*/ 0 h 1487"/>
              <a:gd name="T28" fmla="*/ 0 w 2527"/>
              <a:gd name="T29" fmla="*/ 0 h 1487"/>
              <a:gd name="T30" fmla="*/ 0 w 2527"/>
              <a:gd name="T31" fmla="*/ 0 h 1487"/>
              <a:gd name="T32" fmla="*/ 0 w 2527"/>
              <a:gd name="T33" fmla="*/ 0 h 1487"/>
              <a:gd name="T34" fmla="*/ 0 w 2527"/>
              <a:gd name="T35" fmla="*/ 0 h 1487"/>
              <a:gd name="T36" fmla="*/ 0 w 2527"/>
              <a:gd name="T37" fmla="*/ 0 h 1487"/>
              <a:gd name="T38" fmla="*/ 0 w 2527"/>
              <a:gd name="T39" fmla="*/ 0 h 1487"/>
              <a:gd name="T40" fmla="*/ 0 w 2527"/>
              <a:gd name="T41" fmla="*/ 0 h 1487"/>
              <a:gd name="T42" fmla="*/ 0 w 2527"/>
              <a:gd name="T43" fmla="*/ 0 h 1487"/>
              <a:gd name="T44" fmla="*/ 0 w 2527"/>
              <a:gd name="T45" fmla="*/ 0 h 1487"/>
              <a:gd name="T46" fmla="*/ 0 w 2527"/>
              <a:gd name="T47" fmla="*/ 0 h 1487"/>
              <a:gd name="T48" fmla="*/ 0 w 2527"/>
              <a:gd name="T49" fmla="*/ 0 h 1487"/>
              <a:gd name="T50" fmla="*/ 0 w 2527"/>
              <a:gd name="T51" fmla="*/ 0 h 1487"/>
              <a:gd name="T52" fmla="*/ 0 w 2527"/>
              <a:gd name="T53" fmla="*/ 0 h 1487"/>
              <a:gd name="T54" fmla="*/ 0 w 2527"/>
              <a:gd name="T55" fmla="*/ 0 h 1487"/>
              <a:gd name="T56" fmla="*/ 0 w 2527"/>
              <a:gd name="T57" fmla="*/ 0 h 1487"/>
              <a:gd name="T58" fmla="*/ 0 w 2527"/>
              <a:gd name="T59" fmla="*/ 0 h 1487"/>
              <a:gd name="T60" fmla="*/ 0 w 2527"/>
              <a:gd name="T61" fmla="*/ 0 h 1487"/>
              <a:gd name="T62" fmla="*/ 0 w 2527"/>
              <a:gd name="T63" fmla="*/ 0 h 1487"/>
              <a:gd name="T64" fmla="*/ 0 w 2527"/>
              <a:gd name="T65" fmla="*/ 0 h 1487"/>
              <a:gd name="T66" fmla="*/ 0 w 2527"/>
              <a:gd name="T67" fmla="*/ 0 h 1487"/>
              <a:gd name="T68" fmla="*/ 0 w 2527"/>
              <a:gd name="T69" fmla="*/ 0 h 1487"/>
              <a:gd name="T70" fmla="*/ 0 w 2527"/>
              <a:gd name="T71" fmla="*/ 0 h 1487"/>
              <a:gd name="T72" fmla="*/ 0 w 2527"/>
              <a:gd name="T73" fmla="*/ 0 h 1487"/>
              <a:gd name="T74" fmla="*/ 0 w 2527"/>
              <a:gd name="T75" fmla="*/ 0 h 1487"/>
              <a:gd name="T76" fmla="*/ 0 w 2527"/>
              <a:gd name="T77" fmla="*/ 0 h 1487"/>
              <a:gd name="T78" fmla="*/ 0 w 2527"/>
              <a:gd name="T79" fmla="*/ 0 h 1487"/>
              <a:gd name="T80" fmla="*/ 0 w 2527"/>
              <a:gd name="T81" fmla="*/ 0 h 1487"/>
              <a:gd name="T82" fmla="*/ 0 w 2527"/>
              <a:gd name="T83" fmla="*/ 0 h 1487"/>
              <a:gd name="T84" fmla="*/ 0 w 2527"/>
              <a:gd name="T85" fmla="*/ 0 h 1487"/>
              <a:gd name="T86" fmla="*/ 0 w 2527"/>
              <a:gd name="T87" fmla="*/ 0 h 1487"/>
              <a:gd name="T88" fmla="*/ 0 w 2527"/>
              <a:gd name="T89" fmla="*/ 0 h 1487"/>
              <a:gd name="T90" fmla="*/ 0 w 2527"/>
              <a:gd name="T91" fmla="*/ 0 h 1487"/>
              <a:gd name="T92" fmla="*/ 0 w 2527"/>
              <a:gd name="T93" fmla="*/ 0 h 1487"/>
              <a:gd name="T94" fmla="*/ 0 w 2527"/>
              <a:gd name="T95" fmla="*/ 0 h 1487"/>
              <a:gd name="T96" fmla="*/ 0 w 2527"/>
              <a:gd name="T97" fmla="*/ 0 h 1487"/>
              <a:gd name="T98" fmla="*/ 0 w 2527"/>
              <a:gd name="T99" fmla="*/ 0 h 1487"/>
              <a:gd name="T100" fmla="*/ 0 w 2527"/>
              <a:gd name="T101" fmla="*/ 0 h 1487"/>
              <a:gd name="T102" fmla="*/ 0 w 2527"/>
              <a:gd name="T103" fmla="*/ 0 h 1487"/>
              <a:gd name="T104" fmla="*/ 0 w 2527"/>
              <a:gd name="T105" fmla="*/ 0 h 1487"/>
              <a:gd name="T106" fmla="*/ 0 w 2527"/>
              <a:gd name="T107" fmla="*/ 0 h 1487"/>
              <a:gd name="T108" fmla="*/ 0 w 2527"/>
              <a:gd name="T109" fmla="*/ 0 h 1487"/>
              <a:gd name="T110" fmla="*/ 0 w 2527"/>
              <a:gd name="T111" fmla="*/ 0 h 1487"/>
              <a:gd name="T112" fmla="*/ 0 w 2527"/>
              <a:gd name="T113" fmla="*/ 0 h 1487"/>
              <a:gd name="T114" fmla="*/ 0 w 2527"/>
              <a:gd name="T115" fmla="*/ 0 h 1487"/>
              <a:gd name="T116" fmla="*/ 0 w 2527"/>
              <a:gd name="T117" fmla="*/ 0 h 1487"/>
              <a:gd name="T118" fmla="*/ 0 w 2527"/>
              <a:gd name="T119" fmla="*/ 0 h 1487"/>
              <a:gd name="T120" fmla="*/ 0 w 2527"/>
              <a:gd name="T121" fmla="*/ 0 h 1487"/>
              <a:gd name="T122" fmla="*/ 0 w 2527"/>
              <a:gd name="T123" fmla="*/ 0 h 1487"/>
              <a:gd name="T124" fmla="*/ 0 w 2527"/>
              <a:gd name="T125" fmla="*/ 0 h 14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27"/>
              <a:gd name="T190" fmla="*/ 0 h 1487"/>
              <a:gd name="T191" fmla="*/ 2527 w 2527"/>
              <a:gd name="T192" fmla="*/ 1487 h 14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27" h="1487">
                <a:moveTo>
                  <a:pt x="49" y="361"/>
                </a:moveTo>
                <a:lnTo>
                  <a:pt x="56" y="363"/>
                </a:lnTo>
                <a:lnTo>
                  <a:pt x="63" y="363"/>
                </a:lnTo>
                <a:lnTo>
                  <a:pt x="69" y="364"/>
                </a:lnTo>
                <a:lnTo>
                  <a:pt x="75" y="366"/>
                </a:lnTo>
                <a:lnTo>
                  <a:pt x="81" y="366"/>
                </a:lnTo>
                <a:lnTo>
                  <a:pt x="89" y="367"/>
                </a:lnTo>
                <a:lnTo>
                  <a:pt x="94" y="367"/>
                </a:lnTo>
                <a:lnTo>
                  <a:pt x="100" y="367"/>
                </a:lnTo>
                <a:lnTo>
                  <a:pt x="107" y="367"/>
                </a:lnTo>
                <a:lnTo>
                  <a:pt x="113" y="366"/>
                </a:lnTo>
                <a:lnTo>
                  <a:pt x="126" y="365"/>
                </a:lnTo>
                <a:lnTo>
                  <a:pt x="124" y="372"/>
                </a:lnTo>
                <a:lnTo>
                  <a:pt x="117" y="372"/>
                </a:lnTo>
                <a:lnTo>
                  <a:pt x="103" y="372"/>
                </a:lnTo>
                <a:lnTo>
                  <a:pt x="96" y="372"/>
                </a:lnTo>
                <a:lnTo>
                  <a:pt x="90" y="372"/>
                </a:lnTo>
                <a:lnTo>
                  <a:pt x="84" y="375"/>
                </a:lnTo>
                <a:lnTo>
                  <a:pt x="77" y="376"/>
                </a:lnTo>
                <a:lnTo>
                  <a:pt x="71" y="379"/>
                </a:lnTo>
                <a:lnTo>
                  <a:pt x="65" y="380"/>
                </a:lnTo>
                <a:lnTo>
                  <a:pt x="59" y="380"/>
                </a:lnTo>
                <a:lnTo>
                  <a:pt x="52" y="381"/>
                </a:lnTo>
                <a:lnTo>
                  <a:pt x="46" y="383"/>
                </a:lnTo>
                <a:lnTo>
                  <a:pt x="51" y="388"/>
                </a:lnTo>
                <a:lnTo>
                  <a:pt x="59" y="389"/>
                </a:lnTo>
                <a:lnTo>
                  <a:pt x="64" y="391"/>
                </a:lnTo>
                <a:lnTo>
                  <a:pt x="71" y="396"/>
                </a:lnTo>
                <a:lnTo>
                  <a:pt x="77" y="397"/>
                </a:lnTo>
                <a:lnTo>
                  <a:pt x="82" y="398"/>
                </a:lnTo>
                <a:lnTo>
                  <a:pt x="77" y="399"/>
                </a:lnTo>
                <a:lnTo>
                  <a:pt x="82" y="403"/>
                </a:lnTo>
                <a:lnTo>
                  <a:pt x="87" y="403"/>
                </a:lnTo>
                <a:lnTo>
                  <a:pt x="93" y="404"/>
                </a:lnTo>
                <a:lnTo>
                  <a:pt x="100" y="404"/>
                </a:lnTo>
                <a:lnTo>
                  <a:pt x="106" y="405"/>
                </a:lnTo>
                <a:lnTo>
                  <a:pt x="113" y="405"/>
                </a:lnTo>
                <a:lnTo>
                  <a:pt x="120" y="406"/>
                </a:lnTo>
                <a:lnTo>
                  <a:pt x="126" y="407"/>
                </a:lnTo>
                <a:lnTo>
                  <a:pt x="133" y="407"/>
                </a:lnTo>
                <a:lnTo>
                  <a:pt x="138" y="409"/>
                </a:lnTo>
                <a:lnTo>
                  <a:pt x="144" y="409"/>
                </a:lnTo>
                <a:lnTo>
                  <a:pt x="152" y="407"/>
                </a:lnTo>
                <a:lnTo>
                  <a:pt x="146" y="405"/>
                </a:lnTo>
                <a:lnTo>
                  <a:pt x="139" y="398"/>
                </a:lnTo>
                <a:lnTo>
                  <a:pt x="133" y="396"/>
                </a:lnTo>
                <a:lnTo>
                  <a:pt x="138" y="395"/>
                </a:lnTo>
                <a:lnTo>
                  <a:pt x="146" y="391"/>
                </a:lnTo>
                <a:lnTo>
                  <a:pt x="152" y="391"/>
                </a:lnTo>
                <a:lnTo>
                  <a:pt x="157" y="397"/>
                </a:lnTo>
                <a:lnTo>
                  <a:pt x="164" y="401"/>
                </a:lnTo>
                <a:lnTo>
                  <a:pt x="170" y="397"/>
                </a:lnTo>
                <a:lnTo>
                  <a:pt x="177" y="395"/>
                </a:lnTo>
                <a:lnTo>
                  <a:pt x="184" y="390"/>
                </a:lnTo>
                <a:lnTo>
                  <a:pt x="189" y="391"/>
                </a:lnTo>
                <a:lnTo>
                  <a:pt x="196" y="391"/>
                </a:lnTo>
                <a:lnTo>
                  <a:pt x="202" y="393"/>
                </a:lnTo>
                <a:lnTo>
                  <a:pt x="196" y="397"/>
                </a:lnTo>
                <a:lnTo>
                  <a:pt x="190" y="401"/>
                </a:lnTo>
                <a:lnTo>
                  <a:pt x="196" y="405"/>
                </a:lnTo>
                <a:lnTo>
                  <a:pt x="202" y="405"/>
                </a:lnTo>
                <a:lnTo>
                  <a:pt x="209" y="403"/>
                </a:lnTo>
                <a:lnTo>
                  <a:pt x="213" y="397"/>
                </a:lnTo>
                <a:lnTo>
                  <a:pt x="220" y="399"/>
                </a:lnTo>
                <a:lnTo>
                  <a:pt x="226" y="400"/>
                </a:lnTo>
                <a:lnTo>
                  <a:pt x="228" y="396"/>
                </a:lnTo>
                <a:lnTo>
                  <a:pt x="236" y="397"/>
                </a:lnTo>
                <a:lnTo>
                  <a:pt x="242" y="398"/>
                </a:lnTo>
                <a:lnTo>
                  <a:pt x="246" y="391"/>
                </a:lnTo>
                <a:lnTo>
                  <a:pt x="253" y="392"/>
                </a:lnTo>
                <a:lnTo>
                  <a:pt x="258" y="391"/>
                </a:lnTo>
                <a:lnTo>
                  <a:pt x="266" y="391"/>
                </a:lnTo>
                <a:lnTo>
                  <a:pt x="265" y="398"/>
                </a:lnTo>
                <a:lnTo>
                  <a:pt x="271" y="398"/>
                </a:lnTo>
                <a:lnTo>
                  <a:pt x="278" y="397"/>
                </a:lnTo>
                <a:lnTo>
                  <a:pt x="283" y="395"/>
                </a:lnTo>
                <a:lnTo>
                  <a:pt x="290" y="391"/>
                </a:lnTo>
                <a:lnTo>
                  <a:pt x="297" y="389"/>
                </a:lnTo>
                <a:lnTo>
                  <a:pt x="303" y="384"/>
                </a:lnTo>
                <a:lnTo>
                  <a:pt x="309" y="385"/>
                </a:lnTo>
                <a:lnTo>
                  <a:pt x="316" y="387"/>
                </a:lnTo>
                <a:lnTo>
                  <a:pt x="322" y="388"/>
                </a:lnTo>
                <a:lnTo>
                  <a:pt x="322" y="396"/>
                </a:lnTo>
                <a:lnTo>
                  <a:pt x="329" y="391"/>
                </a:lnTo>
                <a:lnTo>
                  <a:pt x="343" y="391"/>
                </a:lnTo>
                <a:lnTo>
                  <a:pt x="349" y="393"/>
                </a:lnTo>
                <a:lnTo>
                  <a:pt x="356" y="392"/>
                </a:lnTo>
                <a:lnTo>
                  <a:pt x="361" y="395"/>
                </a:lnTo>
                <a:lnTo>
                  <a:pt x="368" y="396"/>
                </a:lnTo>
                <a:lnTo>
                  <a:pt x="375" y="397"/>
                </a:lnTo>
                <a:lnTo>
                  <a:pt x="381" y="396"/>
                </a:lnTo>
                <a:lnTo>
                  <a:pt x="388" y="397"/>
                </a:lnTo>
                <a:lnTo>
                  <a:pt x="394" y="397"/>
                </a:lnTo>
                <a:lnTo>
                  <a:pt x="400" y="398"/>
                </a:lnTo>
                <a:lnTo>
                  <a:pt x="397" y="405"/>
                </a:lnTo>
                <a:lnTo>
                  <a:pt x="403" y="406"/>
                </a:lnTo>
                <a:lnTo>
                  <a:pt x="409" y="404"/>
                </a:lnTo>
                <a:lnTo>
                  <a:pt x="416" y="405"/>
                </a:lnTo>
                <a:lnTo>
                  <a:pt x="422" y="405"/>
                </a:lnTo>
                <a:lnTo>
                  <a:pt x="428" y="408"/>
                </a:lnTo>
                <a:lnTo>
                  <a:pt x="428" y="409"/>
                </a:lnTo>
                <a:lnTo>
                  <a:pt x="427" y="411"/>
                </a:lnTo>
                <a:lnTo>
                  <a:pt x="433" y="411"/>
                </a:lnTo>
                <a:lnTo>
                  <a:pt x="439" y="409"/>
                </a:lnTo>
                <a:lnTo>
                  <a:pt x="434" y="415"/>
                </a:lnTo>
                <a:lnTo>
                  <a:pt x="439" y="416"/>
                </a:lnTo>
                <a:lnTo>
                  <a:pt x="447" y="415"/>
                </a:lnTo>
                <a:lnTo>
                  <a:pt x="453" y="414"/>
                </a:lnTo>
                <a:lnTo>
                  <a:pt x="459" y="415"/>
                </a:lnTo>
                <a:lnTo>
                  <a:pt x="454" y="417"/>
                </a:lnTo>
                <a:lnTo>
                  <a:pt x="457" y="424"/>
                </a:lnTo>
                <a:lnTo>
                  <a:pt x="462" y="424"/>
                </a:lnTo>
                <a:lnTo>
                  <a:pt x="469" y="423"/>
                </a:lnTo>
                <a:lnTo>
                  <a:pt x="475" y="423"/>
                </a:lnTo>
                <a:lnTo>
                  <a:pt x="482" y="423"/>
                </a:lnTo>
                <a:lnTo>
                  <a:pt x="475" y="427"/>
                </a:lnTo>
                <a:lnTo>
                  <a:pt x="482" y="428"/>
                </a:lnTo>
                <a:lnTo>
                  <a:pt x="483" y="435"/>
                </a:lnTo>
                <a:lnTo>
                  <a:pt x="477" y="440"/>
                </a:lnTo>
                <a:lnTo>
                  <a:pt x="470" y="442"/>
                </a:lnTo>
                <a:lnTo>
                  <a:pt x="464" y="444"/>
                </a:lnTo>
                <a:lnTo>
                  <a:pt x="458" y="445"/>
                </a:lnTo>
                <a:lnTo>
                  <a:pt x="464" y="446"/>
                </a:lnTo>
                <a:lnTo>
                  <a:pt x="470" y="444"/>
                </a:lnTo>
                <a:lnTo>
                  <a:pt x="477" y="442"/>
                </a:lnTo>
                <a:lnTo>
                  <a:pt x="470" y="448"/>
                </a:lnTo>
                <a:lnTo>
                  <a:pt x="470" y="454"/>
                </a:lnTo>
                <a:lnTo>
                  <a:pt x="477" y="456"/>
                </a:lnTo>
                <a:lnTo>
                  <a:pt x="470" y="461"/>
                </a:lnTo>
                <a:lnTo>
                  <a:pt x="477" y="464"/>
                </a:lnTo>
                <a:lnTo>
                  <a:pt x="483" y="466"/>
                </a:lnTo>
                <a:lnTo>
                  <a:pt x="489" y="468"/>
                </a:lnTo>
                <a:lnTo>
                  <a:pt x="490" y="469"/>
                </a:lnTo>
                <a:lnTo>
                  <a:pt x="496" y="471"/>
                </a:lnTo>
                <a:lnTo>
                  <a:pt x="502" y="473"/>
                </a:lnTo>
                <a:lnTo>
                  <a:pt x="509" y="472"/>
                </a:lnTo>
                <a:lnTo>
                  <a:pt x="514" y="478"/>
                </a:lnTo>
                <a:lnTo>
                  <a:pt x="509" y="480"/>
                </a:lnTo>
                <a:lnTo>
                  <a:pt x="501" y="481"/>
                </a:lnTo>
                <a:lnTo>
                  <a:pt x="500" y="488"/>
                </a:lnTo>
                <a:lnTo>
                  <a:pt x="507" y="485"/>
                </a:lnTo>
                <a:lnTo>
                  <a:pt x="514" y="489"/>
                </a:lnTo>
                <a:lnTo>
                  <a:pt x="520" y="489"/>
                </a:lnTo>
                <a:lnTo>
                  <a:pt x="522" y="496"/>
                </a:lnTo>
                <a:lnTo>
                  <a:pt x="528" y="495"/>
                </a:lnTo>
                <a:lnTo>
                  <a:pt x="522" y="500"/>
                </a:lnTo>
                <a:lnTo>
                  <a:pt x="516" y="501"/>
                </a:lnTo>
                <a:lnTo>
                  <a:pt x="509" y="502"/>
                </a:lnTo>
                <a:lnTo>
                  <a:pt x="502" y="501"/>
                </a:lnTo>
                <a:lnTo>
                  <a:pt x="510" y="504"/>
                </a:lnTo>
                <a:lnTo>
                  <a:pt x="516" y="504"/>
                </a:lnTo>
                <a:lnTo>
                  <a:pt x="522" y="504"/>
                </a:lnTo>
                <a:lnTo>
                  <a:pt x="516" y="506"/>
                </a:lnTo>
                <a:lnTo>
                  <a:pt x="509" y="506"/>
                </a:lnTo>
                <a:lnTo>
                  <a:pt x="502" y="508"/>
                </a:lnTo>
                <a:lnTo>
                  <a:pt x="510" y="511"/>
                </a:lnTo>
                <a:lnTo>
                  <a:pt x="516" y="510"/>
                </a:lnTo>
                <a:lnTo>
                  <a:pt x="510" y="512"/>
                </a:lnTo>
                <a:lnTo>
                  <a:pt x="505" y="513"/>
                </a:lnTo>
                <a:lnTo>
                  <a:pt x="498" y="516"/>
                </a:lnTo>
                <a:lnTo>
                  <a:pt x="492" y="517"/>
                </a:lnTo>
                <a:lnTo>
                  <a:pt x="485" y="518"/>
                </a:lnTo>
                <a:lnTo>
                  <a:pt x="478" y="519"/>
                </a:lnTo>
                <a:lnTo>
                  <a:pt x="471" y="520"/>
                </a:lnTo>
                <a:lnTo>
                  <a:pt x="465" y="522"/>
                </a:lnTo>
                <a:lnTo>
                  <a:pt x="471" y="522"/>
                </a:lnTo>
                <a:lnTo>
                  <a:pt x="479" y="522"/>
                </a:lnTo>
                <a:lnTo>
                  <a:pt x="485" y="521"/>
                </a:lnTo>
                <a:lnTo>
                  <a:pt x="492" y="521"/>
                </a:lnTo>
                <a:lnTo>
                  <a:pt x="498" y="519"/>
                </a:lnTo>
                <a:lnTo>
                  <a:pt x="505" y="518"/>
                </a:lnTo>
                <a:lnTo>
                  <a:pt x="517" y="513"/>
                </a:lnTo>
                <a:lnTo>
                  <a:pt x="511" y="520"/>
                </a:lnTo>
                <a:lnTo>
                  <a:pt x="505" y="524"/>
                </a:lnTo>
                <a:lnTo>
                  <a:pt x="512" y="527"/>
                </a:lnTo>
                <a:lnTo>
                  <a:pt x="518" y="527"/>
                </a:lnTo>
                <a:lnTo>
                  <a:pt x="513" y="529"/>
                </a:lnTo>
                <a:lnTo>
                  <a:pt x="518" y="535"/>
                </a:lnTo>
                <a:lnTo>
                  <a:pt x="524" y="536"/>
                </a:lnTo>
                <a:lnTo>
                  <a:pt x="518" y="540"/>
                </a:lnTo>
                <a:lnTo>
                  <a:pt x="517" y="545"/>
                </a:lnTo>
                <a:lnTo>
                  <a:pt x="523" y="546"/>
                </a:lnTo>
                <a:lnTo>
                  <a:pt x="517" y="548"/>
                </a:lnTo>
                <a:lnTo>
                  <a:pt x="510" y="544"/>
                </a:lnTo>
                <a:lnTo>
                  <a:pt x="505" y="549"/>
                </a:lnTo>
                <a:lnTo>
                  <a:pt x="510" y="549"/>
                </a:lnTo>
                <a:lnTo>
                  <a:pt x="505" y="551"/>
                </a:lnTo>
                <a:lnTo>
                  <a:pt x="516" y="557"/>
                </a:lnTo>
                <a:lnTo>
                  <a:pt x="518" y="562"/>
                </a:lnTo>
                <a:lnTo>
                  <a:pt x="524" y="565"/>
                </a:lnTo>
                <a:lnTo>
                  <a:pt x="530" y="566"/>
                </a:lnTo>
                <a:lnTo>
                  <a:pt x="531" y="570"/>
                </a:lnTo>
                <a:lnTo>
                  <a:pt x="525" y="568"/>
                </a:lnTo>
                <a:lnTo>
                  <a:pt x="519" y="571"/>
                </a:lnTo>
                <a:lnTo>
                  <a:pt x="513" y="576"/>
                </a:lnTo>
                <a:lnTo>
                  <a:pt x="518" y="577"/>
                </a:lnTo>
                <a:lnTo>
                  <a:pt x="512" y="579"/>
                </a:lnTo>
                <a:lnTo>
                  <a:pt x="506" y="586"/>
                </a:lnTo>
                <a:lnTo>
                  <a:pt x="498" y="584"/>
                </a:lnTo>
                <a:lnTo>
                  <a:pt x="505" y="587"/>
                </a:lnTo>
                <a:lnTo>
                  <a:pt x="511" y="590"/>
                </a:lnTo>
                <a:lnTo>
                  <a:pt x="517" y="591"/>
                </a:lnTo>
                <a:lnTo>
                  <a:pt x="524" y="589"/>
                </a:lnTo>
                <a:lnTo>
                  <a:pt x="529" y="592"/>
                </a:lnTo>
                <a:lnTo>
                  <a:pt x="532" y="599"/>
                </a:lnTo>
                <a:lnTo>
                  <a:pt x="525" y="605"/>
                </a:lnTo>
                <a:lnTo>
                  <a:pt x="519" y="606"/>
                </a:lnTo>
                <a:lnTo>
                  <a:pt x="525" y="608"/>
                </a:lnTo>
                <a:lnTo>
                  <a:pt x="531" y="606"/>
                </a:lnTo>
                <a:lnTo>
                  <a:pt x="525" y="609"/>
                </a:lnTo>
                <a:lnTo>
                  <a:pt x="519" y="614"/>
                </a:lnTo>
                <a:lnTo>
                  <a:pt x="513" y="617"/>
                </a:lnTo>
                <a:lnTo>
                  <a:pt x="507" y="621"/>
                </a:lnTo>
                <a:lnTo>
                  <a:pt x="513" y="622"/>
                </a:lnTo>
                <a:lnTo>
                  <a:pt x="519" y="625"/>
                </a:lnTo>
                <a:lnTo>
                  <a:pt x="525" y="624"/>
                </a:lnTo>
                <a:lnTo>
                  <a:pt x="532" y="625"/>
                </a:lnTo>
                <a:lnTo>
                  <a:pt x="525" y="626"/>
                </a:lnTo>
                <a:lnTo>
                  <a:pt x="518" y="626"/>
                </a:lnTo>
                <a:lnTo>
                  <a:pt x="513" y="625"/>
                </a:lnTo>
                <a:lnTo>
                  <a:pt x="506" y="626"/>
                </a:lnTo>
                <a:lnTo>
                  <a:pt x="500" y="625"/>
                </a:lnTo>
                <a:lnTo>
                  <a:pt x="493" y="625"/>
                </a:lnTo>
                <a:lnTo>
                  <a:pt x="487" y="624"/>
                </a:lnTo>
                <a:lnTo>
                  <a:pt x="481" y="625"/>
                </a:lnTo>
                <a:lnTo>
                  <a:pt x="474" y="627"/>
                </a:lnTo>
                <a:lnTo>
                  <a:pt x="481" y="631"/>
                </a:lnTo>
                <a:lnTo>
                  <a:pt x="486" y="627"/>
                </a:lnTo>
                <a:lnTo>
                  <a:pt x="492" y="632"/>
                </a:lnTo>
                <a:lnTo>
                  <a:pt x="506" y="630"/>
                </a:lnTo>
                <a:lnTo>
                  <a:pt x="512" y="632"/>
                </a:lnTo>
                <a:lnTo>
                  <a:pt x="506" y="634"/>
                </a:lnTo>
                <a:lnTo>
                  <a:pt x="499" y="638"/>
                </a:lnTo>
                <a:lnTo>
                  <a:pt x="493" y="642"/>
                </a:lnTo>
                <a:lnTo>
                  <a:pt x="488" y="645"/>
                </a:lnTo>
                <a:lnTo>
                  <a:pt x="486" y="645"/>
                </a:lnTo>
                <a:lnTo>
                  <a:pt x="481" y="648"/>
                </a:lnTo>
                <a:lnTo>
                  <a:pt x="474" y="653"/>
                </a:lnTo>
                <a:lnTo>
                  <a:pt x="467" y="653"/>
                </a:lnTo>
                <a:lnTo>
                  <a:pt x="461" y="657"/>
                </a:lnTo>
                <a:lnTo>
                  <a:pt x="467" y="661"/>
                </a:lnTo>
                <a:lnTo>
                  <a:pt x="474" y="662"/>
                </a:lnTo>
                <a:lnTo>
                  <a:pt x="480" y="661"/>
                </a:lnTo>
                <a:lnTo>
                  <a:pt x="486" y="661"/>
                </a:lnTo>
                <a:lnTo>
                  <a:pt x="492" y="659"/>
                </a:lnTo>
                <a:lnTo>
                  <a:pt x="498" y="656"/>
                </a:lnTo>
                <a:lnTo>
                  <a:pt x="511" y="647"/>
                </a:lnTo>
                <a:lnTo>
                  <a:pt x="517" y="643"/>
                </a:lnTo>
                <a:lnTo>
                  <a:pt x="511" y="649"/>
                </a:lnTo>
                <a:lnTo>
                  <a:pt x="505" y="655"/>
                </a:lnTo>
                <a:lnTo>
                  <a:pt x="498" y="657"/>
                </a:lnTo>
                <a:lnTo>
                  <a:pt x="486" y="663"/>
                </a:lnTo>
                <a:lnTo>
                  <a:pt x="479" y="664"/>
                </a:lnTo>
                <a:lnTo>
                  <a:pt x="474" y="664"/>
                </a:lnTo>
                <a:lnTo>
                  <a:pt x="466" y="664"/>
                </a:lnTo>
                <a:lnTo>
                  <a:pt x="460" y="670"/>
                </a:lnTo>
                <a:lnTo>
                  <a:pt x="454" y="671"/>
                </a:lnTo>
                <a:lnTo>
                  <a:pt x="448" y="673"/>
                </a:lnTo>
                <a:lnTo>
                  <a:pt x="441" y="673"/>
                </a:lnTo>
                <a:lnTo>
                  <a:pt x="435" y="678"/>
                </a:lnTo>
                <a:lnTo>
                  <a:pt x="441" y="681"/>
                </a:lnTo>
                <a:lnTo>
                  <a:pt x="441" y="687"/>
                </a:lnTo>
                <a:lnTo>
                  <a:pt x="445" y="695"/>
                </a:lnTo>
                <a:lnTo>
                  <a:pt x="451" y="696"/>
                </a:lnTo>
                <a:lnTo>
                  <a:pt x="457" y="696"/>
                </a:lnTo>
                <a:lnTo>
                  <a:pt x="455" y="689"/>
                </a:lnTo>
                <a:lnTo>
                  <a:pt x="461" y="694"/>
                </a:lnTo>
                <a:lnTo>
                  <a:pt x="466" y="697"/>
                </a:lnTo>
                <a:lnTo>
                  <a:pt x="472" y="698"/>
                </a:lnTo>
                <a:lnTo>
                  <a:pt x="480" y="698"/>
                </a:lnTo>
                <a:lnTo>
                  <a:pt x="486" y="698"/>
                </a:lnTo>
                <a:lnTo>
                  <a:pt x="493" y="696"/>
                </a:lnTo>
                <a:lnTo>
                  <a:pt x="498" y="696"/>
                </a:lnTo>
                <a:lnTo>
                  <a:pt x="506" y="694"/>
                </a:lnTo>
                <a:lnTo>
                  <a:pt x="511" y="692"/>
                </a:lnTo>
                <a:lnTo>
                  <a:pt x="518" y="688"/>
                </a:lnTo>
                <a:lnTo>
                  <a:pt x="514" y="681"/>
                </a:lnTo>
                <a:lnTo>
                  <a:pt x="515" y="674"/>
                </a:lnTo>
                <a:lnTo>
                  <a:pt x="521" y="680"/>
                </a:lnTo>
                <a:lnTo>
                  <a:pt x="527" y="679"/>
                </a:lnTo>
                <a:lnTo>
                  <a:pt x="525" y="673"/>
                </a:lnTo>
                <a:lnTo>
                  <a:pt x="531" y="673"/>
                </a:lnTo>
                <a:lnTo>
                  <a:pt x="538" y="672"/>
                </a:lnTo>
                <a:lnTo>
                  <a:pt x="544" y="670"/>
                </a:lnTo>
                <a:lnTo>
                  <a:pt x="551" y="666"/>
                </a:lnTo>
                <a:lnTo>
                  <a:pt x="550" y="659"/>
                </a:lnTo>
                <a:lnTo>
                  <a:pt x="549" y="653"/>
                </a:lnTo>
                <a:lnTo>
                  <a:pt x="543" y="647"/>
                </a:lnTo>
                <a:lnTo>
                  <a:pt x="545" y="640"/>
                </a:lnTo>
                <a:lnTo>
                  <a:pt x="548" y="634"/>
                </a:lnTo>
                <a:lnTo>
                  <a:pt x="560" y="634"/>
                </a:lnTo>
                <a:lnTo>
                  <a:pt x="554" y="634"/>
                </a:lnTo>
                <a:lnTo>
                  <a:pt x="547" y="637"/>
                </a:lnTo>
                <a:lnTo>
                  <a:pt x="548" y="643"/>
                </a:lnTo>
                <a:lnTo>
                  <a:pt x="552" y="650"/>
                </a:lnTo>
                <a:lnTo>
                  <a:pt x="555" y="657"/>
                </a:lnTo>
                <a:lnTo>
                  <a:pt x="553" y="664"/>
                </a:lnTo>
                <a:lnTo>
                  <a:pt x="552" y="671"/>
                </a:lnTo>
                <a:lnTo>
                  <a:pt x="558" y="669"/>
                </a:lnTo>
                <a:lnTo>
                  <a:pt x="565" y="667"/>
                </a:lnTo>
                <a:lnTo>
                  <a:pt x="572" y="661"/>
                </a:lnTo>
                <a:lnTo>
                  <a:pt x="577" y="659"/>
                </a:lnTo>
                <a:lnTo>
                  <a:pt x="584" y="657"/>
                </a:lnTo>
                <a:lnTo>
                  <a:pt x="577" y="662"/>
                </a:lnTo>
                <a:lnTo>
                  <a:pt x="571" y="669"/>
                </a:lnTo>
                <a:lnTo>
                  <a:pt x="565" y="670"/>
                </a:lnTo>
                <a:lnTo>
                  <a:pt x="559" y="671"/>
                </a:lnTo>
                <a:lnTo>
                  <a:pt x="553" y="677"/>
                </a:lnTo>
                <a:lnTo>
                  <a:pt x="559" y="677"/>
                </a:lnTo>
                <a:lnTo>
                  <a:pt x="579" y="677"/>
                </a:lnTo>
                <a:lnTo>
                  <a:pt x="585" y="681"/>
                </a:lnTo>
                <a:lnTo>
                  <a:pt x="591" y="681"/>
                </a:lnTo>
                <a:lnTo>
                  <a:pt x="599" y="681"/>
                </a:lnTo>
                <a:lnTo>
                  <a:pt x="605" y="680"/>
                </a:lnTo>
                <a:lnTo>
                  <a:pt x="611" y="679"/>
                </a:lnTo>
                <a:lnTo>
                  <a:pt x="617" y="674"/>
                </a:lnTo>
                <a:lnTo>
                  <a:pt x="624" y="675"/>
                </a:lnTo>
                <a:lnTo>
                  <a:pt x="617" y="680"/>
                </a:lnTo>
                <a:lnTo>
                  <a:pt x="611" y="682"/>
                </a:lnTo>
                <a:lnTo>
                  <a:pt x="604" y="683"/>
                </a:lnTo>
                <a:lnTo>
                  <a:pt x="599" y="683"/>
                </a:lnTo>
                <a:lnTo>
                  <a:pt x="591" y="683"/>
                </a:lnTo>
                <a:lnTo>
                  <a:pt x="585" y="685"/>
                </a:lnTo>
                <a:lnTo>
                  <a:pt x="579" y="686"/>
                </a:lnTo>
                <a:lnTo>
                  <a:pt x="573" y="687"/>
                </a:lnTo>
                <a:lnTo>
                  <a:pt x="567" y="688"/>
                </a:lnTo>
                <a:lnTo>
                  <a:pt x="560" y="691"/>
                </a:lnTo>
                <a:lnTo>
                  <a:pt x="554" y="695"/>
                </a:lnTo>
                <a:lnTo>
                  <a:pt x="560" y="695"/>
                </a:lnTo>
                <a:lnTo>
                  <a:pt x="567" y="696"/>
                </a:lnTo>
                <a:lnTo>
                  <a:pt x="573" y="697"/>
                </a:lnTo>
                <a:lnTo>
                  <a:pt x="579" y="696"/>
                </a:lnTo>
                <a:lnTo>
                  <a:pt x="585" y="695"/>
                </a:lnTo>
                <a:lnTo>
                  <a:pt x="591" y="692"/>
                </a:lnTo>
                <a:lnTo>
                  <a:pt x="598" y="691"/>
                </a:lnTo>
                <a:lnTo>
                  <a:pt x="604" y="690"/>
                </a:lnTo>
                <a:lnTo>
                  <a:pt x="610" y="689"/>
                </a:lnTo>
                <a:lnTo>
                  <a:pt x="616" y="688"/>
                </a:lnTo>
                <a:lnTo>
                  <a:pt x="623" y="688"/>
                </a:lnTo>
                <a:lnTo>
                  <a:pt x="630" y="690"/>
                </a:lnTo>
                <a:lnTo>
                  <a:pt x="623" y="692"/>
                </a:lnTo>
                <a:lnTo>
                  <a:pt x="616" y="691"/>
                </a:lnTo>
                <a:lnTo>
                  <a:pt x="610" y="692"/>
                </a:lnTo>
                <a:lnTo>
                  <a:pt x="604" y="692"/>
                </a:lnTo>
                <a:lnTo>
                  <a:pt x="598" y="694"/>
                </a:lnTo>
                <a:lnTo>
                  <a:pt x="591" y="696"/>
                </a:lnTo>
                <a:lnTo>
                  <a:pt x="585" y="698"/>
                </a:lnTo>
                <a:lnTo>
                  <a:pt x="580" y="704"/>
                </a:lnTo>
                <a:lnTo>
                  <a:pt x="573" y="706"/>
                </a:lnTo>
                <a:lnTo>
                  <a:pt x="568" y="707"/>
                </a:lnTo>
                <a:lnTo>
                  <a:pt x="573" y="710"/>
                </a:lnTo>
                <a:lnTo>
                  <a:pt x="580" y="708"/>
                </a:lnTo>
                <a:lnTo>
                  <a:pt x="585" y="706"/>
                </a:lnTo>
                <a:lnTo>
                  <a:pt x="591" y="704"/>
                </a:lnTo>
                <a:lnTo>
                  <a:pt x="599" y="700"/>
                </a:lnTo>
                <a:lnTo>
                  <a:pt x="605" y="699"/>
                </a:lnTo>
                <a:lnTo>
                  <a:pt x="611" y="698"/>
                </a:lnTo>
                <a:lnTo>
                  <a:pt x="612" y="704"/>
                </a:lnTo>
                <a:lnTo>
                  <a:pt x="606" y="704"/>
                </a:lnTo>
                <a:lnTo>
                  <a:pt x="599" y="705"/>
                </a:lnTo>
                <a:lnTo>
                  <a:pt x="592" y="706"/>
                </a:lnTo>
                <a:lnTo>
                  <a:pt x="580" y="712"/>
                </a:lnTo>
                <a:lnTo>
                  <a:pt x="586" y="714"/>
                </a:lnTo>
                <a:lnTo>
                  <a:pt x="592" y="713"/>
                </a:lnTo>
                <a:lnTo>
                  <a:pt x="600" y="712"/>
                </a:lnTo>
                <a:lnTo>
                  <a:pt x="606" y="714"/>
                </a:lnTo>
                <a:lnTo>
                  <a:pt x="612" y="713"/>
                </a:lnTo>
                <a:lnTo>
                  <a:pt x="619" y="712"/>
                </a:lnTo>
                <a:lnTo>
                  <a:pt x="613" y="715"/>
                </a:lnTo>
                <a:lnTo>
                  <a:pt x="619" y="720"/>
                </a:lnTo>
                <a:lnTo>
                  <a:pt x="626" y="720"/>
                </a:lnTo>
                <a:lnTo>
                  <a:pt x="632" y="720"/>
                </a:lnTo>
                <a:lnTo>
                  <a:pt x="625" y="723"/>
                </a:lnTo>
                <a:lnTo>
                  <a:pt x="618" y="724"/>
                </a:lnTo>
                <a:lnTo>
                  <a:pt x="612" y="722"/>
                </a:lnTo>
                <a:lnTo>
                  <a:pt x="606" y="721"/>
                </a:lnTo>
                <a:lnTo>
                  <a:pt x="594" y="716"/>
                </a:lnTo>
                <a:lnTo>
                  <a:pt x="586" y="720"/>
                </a:lnTo>
                <a:lnTo>
                  <a:pt x="592" y="722"/>
                </a:lnTo>
                <a:lnTo>
                  <a:pt x="600" y="726"/>
                </a:lnTo>
                <a:lnTo>
                  <a:pt x="606" y="728"/>
                </a:lnTo>
                <a:lnTo>
                  <a:pt x="612" y="728"/>
                </a:lnTo>
                <a:lnTo>
                  <a:pt x="618" y="731"/>
                </a:lnTo>
                <a:lnTo>
                  <a:pt x="625" y="730"/>
                </a:lnTo>
                <a:lnTo>
                  <a:pt x="631" y="729"/>
                </a:lnTo>
                <a:lnTo>
                  <a:pt x="632" y="736"/>
                </a:lnTo>
                <a:lnTo>
                  <a:pt x="626" y="738"/>
                </a:lnTo>
                <a:lnTo>
                  <a:pt x="619" y="735"/>
                </a:lnTo>
                <a:lnTo>
                  <a:pt x="613" y="734"/>
                </a:lnTo>
                <a:lnTo>
                  <a:pt x="607" y="736"/>
                </a:lnTo>
                <a:lnTo>
                  <a:pt x="602" y="737"/>
                </a:lnTo>
                <a:lnTo>
                  <a:pt x="607" y="742"/>
                </a:lnTo>
                <a:lnTo>
                  <a:pt x="613" y="738"/>
                </a:lnTo>
                <a:lnTo>
                  <a:pt x="619" y="742"/>
                </a:lnTo>
                <a:lnTo>
                  <a:pt x="626" y="743"/>
                </a:lnTo>
                <a:lnTo>
                  <a:pt x="632" y="744"/>
                </a:lnTo>
                <a:lnTo>
                  <a:pt x="626" y="744"/>
                </a:lnTo>
                <a:lnTo>
                  <a:pt x="618" y="744"/>
                </a:lnTo>
                <a:lnTo>
                  <a:pt x="625" y="751"/>
                </a:lnTo>
                <a:lnTo>
                  <a:pt x="618" y="748"/>
                </a:lnTo>
                <a:lnTo>
                  <a:pt x="612" y="751"/>
                </a:lnTo>
                <a:lnTo>
                  <a:pt x="606" y="748"/>
                </a:lnTo>
                <a:lnTo>
                  <a:pt x="600" y="748"/>
                </a:lnTo>
                <a:lnTo>
                  <a:pt x="607" y="753"/>
                </a:lnTo>
                <a:lnTo>
                  <a:pt x="612" y="755"/>
                </a:lnTo>
                <a:lnTo>
                  <a:pt x="606" y="755"/>
                </a:lnTo>
                <a:lnTo>
                  <a:pt x="612" y="759"/>
                </a:lnTo>
                <a:lnTo>
                  <a:pt x="619" y="759"/>
                </a:lnTo>
                <a:lnTo>
                  <a:pt x="626" y="756"/>
                </a:lnTo>
                <a:lnTo>
                  <a:pt x="632" y="752"/>
                </a:lnTo>
                <a:lnTo>
                  <a:pt x="626" y="759"/>
                </a:lnTo>
                <a:lnTo>
                  <a:pt x="624" y="764"/>
                </a:lnTo>
                <a:lnTo>
                  <a:pt x="618" y="764"/>
                </a:lnTo>
                <a:lnTo>
                  <a:pt x="612" y="763"/>
                </a:lnTo>
                <a:lnTo>
                  <a:pt x="606" y="763"/>
                </a:lnTo>
                <a:lnTo>
                  <a:pt x="600" y="760"/>
                </a:lnTo>
                <a:lnTo>
                  <a:pt x="594" y="759"/>
                </a:lnTo>
                <a:lnTo>
                  <a:pt x="587" y="759"/>
                </a:lnTo>
                <a:lnTo>
                  <a:pt x="581" y="756"/>
                </a:lnTo>
                <a:lnTo>
                  <a:pt x="575" y="754"/>
                </a:lnTo>
                <a:lnTo>
                  <a:pt x="569" y="751"/>
                </a:lnTo>
                <a:lnTo>
                  <a:pt x="561" y="746"/>
                </a:lnTo>
                <a:lnTo>
                  <a:pt x="556" y="744"/>
                </a:lnTo>
                <a:lnTo>
                  <a:pt x="550" y="739"/>
                </a:lnTo>
                <a:lnTo>
                  <a:pt x="544" y="738"/>
                </a:lnTo>
                <a:lnTo>
                  <a:pt x="538" y="737"/>
                </a:lnTo>
                <a:lnTo>
                  <a:pt x="531" y="736"/>
                </a:lnTo>
                <a:lnTo>
                  <a:pt x="525" y="736"/>
                </a:lnTo>
                <a:lnTo>
                  <a:pt x="512" y="737"/>
                </a:lnTo>
                <a:lnTo>
                  <a:pt x="506" y="736"/>
                </a:lnTo>
                <a:lnTo>
                  <a:pt x="498" y="735"/>
                </a:lnTo>
                <a:lnTo>
                  <a:pt x="492" y="734"/>
                </a:lnTo>
                <a:lnTo>
                  <a:pt x="486" y="732"/>
                </a:lnTo>
                <a:lnTo>
                  <a:pt x="480" y="732"/>
                </a:lnTo>
                <a:lnTo>
                  <a:pt x="474" y="734"/>
                </a:lnTo>
                <a:lnTo>
                  <a:pt x="467" y="736"/>
                </a:lnTo>
                <a:lnTo>
                  <a:pt x="461" y="738"/>
                </a:lnTo>
                <a:lnTo>
                  <a:pt x="455" y="743"/>
                </a:lnTo>
                <a:lnTo>
                  <a:pt x="461" y="747"/>
                </a:lnTo>
                <a:lnTo>
                  <a:pt x="466" y="754"/>
                </a:lnTo>
                <a:lnTo>
                  <a:pt x="471" y="760"/>
                </a:lnTo>
                <a:lnTo>
                  <a:pt x="479" y="761"/>
                </a:lnTo>
                <a:lnTo>
                  <a:pt x="486" y="762"/>
                </a:lnTo>
                <a:lnTo>
                  <a:pt x="492" y="763"/>
                </a:lnTo>
                <a:lnTo>
                  <a:pt x="498" y="763"/>
                </a:lnTo>
                <a:lnTo>
                  <a:pt x="505" y="763"/>
                </a:lnTo>
                <a:lnTo>
                  <a:pt x="511" y="766"/>
                </a:lnTo>
                <a:lnTo>
                  <a:pt x="518" y="768"/>
                </a:lnTo>
                <a:lnTo>
                  <a:pt x="524" y="770"/>
                </a:lnTo>
                <a:lnTo>
                  <a:pt x="530" y="777"/>
                </a:lnTo>
                <a:lnTo>
                  <a:pt x="536" y="783"/>
                </a:lnTo>
                <a:lnTo>
                  <a:pt x="542" y="785"/>
                </a:lnTo>
                <a:lnTo>
                  <a:pt x="548" y="783"/>
                </a:lnTo>
                <a:lnTo>
                  <a:pt x="555" y="786"/>
                </a:lnTo>
                <a:lnTo>
                  <a:pt x="568" y="786"/>
                </a:lnTo>
                <a:lnTo>
                  <a:pt x="570" y="786"/>
                </a:lnTo>
                <a:lnTo>
                  <a:pt x="572" y="790"/>
                </a:lnTo>
                <a:lnTo>
                  <a:pt x="578" y="786"/>
                </a:lnTo>
                <a:lnTo>
                  <a:pt x="583" y="783"/>
                </a:lnTo>
                <a:lnTo>
                  <a:pt x="589" y="782"/>
                </a:lnTo>
                <a:lnTo>
                  <a:pt x="595" y="785"/>
                </a:lnTo>
                <a:lnTo>
                  <a:pt x="588" y="786"/>
                </a:lnTo>
                <a:lnTo>
                  <a:pt x="581" y="788"/>
                </a:lnTo>
                <a:lnTo>
                  <a:pt x="587" y="790"/>
                </a:lnTo>
                <a:lnTo>
                  <a:pt x="595" y="790"/>
                </a:lnTo>
                <a:lnTo>
                  <a:pt x="606" y="786"/>
                </a:lnTo>
                <a:lnTo>
                  <a:pt x="609" y="786"/>
                </a:lnTo>
                <a:lnTo>
                  <a:pt x="616" y="785"/>
                </a:lnTo>
                <a:lnTo>
                  <a:pt x="623" y="784"/>
                </a:lnTo>
                <a:lnTo>
                  <a:pt x="630" y="784"/>
                </a:lnTo>
                <a:lnTo>
                  <a:pt x="629" y="786"/>
                </a:lnTo>
                <a:lnTo>
                  <a:pt x="628" y="786"/>
                </a:lnTo>
                <a:lnTo>
                  <a:pt x="623" y="788"/>
                </a:lnTo>
                <a:lnTo>
                  <a:pt x="615" y="793"/>
                </a:lnTo>
                <a:lnTo>
                  <a:pt x="621" y="795"/>
                </a:lnTo>
                <a:lnTo>
                  <a:pt x="621" y="803"/>
                </a:lnTo>
                <a:lnTo>
                  <a:pt x="615" y="802"/>
                </a:lnTo>
                <a:lnTo>
                  <a:pt x="609" y="801"/>
                </a:lnTo>
                <a:lnTo>
                  <a:pt x="603" y="803"/>
                </a:lnTo>
                <a:lnTo>
                  <a:pt x="596" y="809"/>
                </a:lnTo>
                <a:lnTo>
                  <a:pt x="603" y="808"/>
                </a:lnTo>
                <a:lnTo>
                  <a:pt x="608" y="812"/>
                </a:lnTo>
                <a:lnTo>
                  <a:pt x="603" y="811"/>
                </a:lnTo>
                <a:lnTo>
                  <a:pt x="596" y="810"/>
                </a:lnTo>
                <a:lnTo>
                  <a:pt x="589" y="812"/>
                </a:lnTo>
                <a:lnTo>
                  <a:pt x="587" y="819"/>
                </a:lnTo>
                <a:lnTo>
                  <a:pt x="600" y="819"/>
                </a:lnTo>
                <a:lnTo>
                  <a:pt x="606" y="817"/>
                </a:lnTo>
                <a:lnTo>
                  <a:pt x="612" y="819"/>
                </a:lnTo>
                <a:lnTo>
                  <a:pt x="606" y="819"/>
                </a:lnTo>
                <a:lnTo>
                  <a:pt x="599" y="824"/>
                </a:lnTo>
                <a:lnTo>
                  <a:pt x="592" y="820"/>
                </a:lnTo>
                <a:lnTo>
                  <a:pt x="585" y="821"/>
                </a:lnTo>
                <a:lnTo>
                  <a:pt x="579" y="827"/>
                </a:lnTo>
                <a:lnTo>
                  <a:pt x="577" y="834"/>
                </a:lnTo>
                <a:lnTo>
                  <a:pt x="571" y="835"/>
                </a:lnTo>
                <a:lnTo>
                  <a:pt x="565" y="840"/>
                </a:lnTo>
                <a:lnTo>
                  <a:pt x="571" y="841"/>
                </a:lnTo>
                <a:lnTo>
                  <a:pt x="577" y="841"/>
                </a:lnTo>
                <a:lnTo>
                  <a:pt x="583" y="837"/>
                </a:lnTo>
                <a:lnTo>
                  <a:pt x="589" y="834"/>
                </a:lnTo>
                <a:lnTo>
                  <a:pt x="596" y="833"/>
                </a:lnTo>
                <a:lnTo>
                  <a:pt x="598" y="840"/>
                </a:lnTo>
                <a:lnTo>
                  <a:pt x="604" y="843"/>
                </a:lnTo>
                <a:lnTo>
                  <a:pt x="598" y="845"/>
                </a:lnTo>
                <a:lnTo>
                  <a:pt x="591" y="844"/>
                </a:lnTo>
                <a:lnTo>
                  <a:pt x="585" y="848"/>
                </a:lnTo>
                <a:lnTo>
                  <a:pt x="591" y="850"/>
                </a:lnTo>
                <a:lnTo>
                  <a:pt x="598" y="852"/>
                </a:lnTo>
                <a:lnTo>
                  <a:pt x="591" y="853"/>
                </a:lnTo>
                <a:lnTo>
                  <a:pt x="585" y="857"/>
                </a:lnTo>
                <a:lnTo>
                  <a:pt x="584" y="851"/>
                </a:lnTo>
                <a:lnTo>
                  <a:pt x="578" y="848"/>
                </a:lnTo>
                <a:lnTo>
                  <a:pt x="572" y="850"/>
                </a:lnTo>
                <a:lnTo>
                  <a:pt x="567" y="850"/>
                </a:lnTo>
                <a:lnTo>
                  <a:pt x="572" y="845"/>
                </a:lnTo>
                <a:lnTo>
                  <a:pt x="566" y="844"/>
                </a:lnTo>
                <a:lnTo>
                  <a:pt x="559" y="847"/>
                </a:lnTo>
                <a:lnTo>
                  <a:pt x="557" y="853"/>
                </a:lnTo>
                <a:lnTo>
                  <a:pt x="555" y="860"/>
                </a:lnTo>
                <a:lnTo>
                  <a:pt x="553" y="861"/>
                </a:lnTo>
                <a:lnTo>
                  <a:pt x="547" y="864"/>
                </a:lnTo>
                <a:lnTo>
                  <a:pt x="542" y="869"/>
                </a:lnTo>
                <a:lnTo>
                  <a:pt x="548" y="871"/>
                </a:lnTo>
                <a:lnTo>
                  <a:pt x="554" y="868"/>
                </a:lnTo>
                <a:lnTo>
                  <a:pt x="560" y="867"/>
                </a:lnTo>
                <a:lnTo>
                  <a:pt x="567" y="866"/>
                </a:lnTo>
                <a:lnTo>
                  <a:pt x="560" y="868"/>
                </a:lnTo>
                <a:lnTo>
                  <a:pt x="553" y="872"/>
                </a:lnTo>
                <a:lnTo>
                  <a:pt x="555" y="879"/>
                </a:lnTo>
                <a:lnTo>
                  <a:pt x="549" y="877"/>
                </a:lnTo>
                <a:lnTo>
                  <a:pt x="542" y="882"/>
                </a:lnTo>
                <a:lnTo>
                  <a:pt x="537" y="882"/>
                </a:lnTo>
                <a:lnTo>
                  <a:pt x="529" y="884"/>
                </a:lnTo>
                <a:lnTo>
                  <a:pt x="523" y="883"/>
                </a:lnTo>
                <a:lnTo>
                  <a:pt x="517" y="885"/>
                </a:lnTo>
                <a:lnTo>
                  <a:pt x="511" y="884"/>
                </a:lnTo>
                <a:lnTo>
                  <a:pt x="505" y="881"/>
                </a:lnTo>
                <a:lnTo>
                  <a:pt x="499" y="882"/>
                </a:lnTo>
                <a:lnTo>
                  <a:pt x="506" y="880"/>
                </a:lnTo>
                <a:lnTo>
                  <a:pt x="511" y="877"/>
                </a:lnTo>
                <a:lnTo>
                  <a:pt x="505" y="879"/>
                </a:lnTo>
                <a:lnTo>
                  <a:pt x="498" y="877"/>
                </a:lnTo>
                <a:lnTo>
                  <a:pt x="492" y="877"/>
                </a:lnTo>
                <a:lnTo>
                  <a:pt x="486" y="881"/>
                </a:lnTo>
                <a:lnTo>
                  <a:pt x="493" y="881"/>
                </a:lnTo>
                <a:lnTo>
                  <a:pt x="498" y="882"/>
                </a:lnTo>
                <a:lnTo>
                  <a:pt x="493" y="882"/>
                </a:lnTo>
                <a:lnTo>
                  <a:pt x="486" y="883"/>
                </a:lnTo>
                <a:lnTo>
                  <a:pt x="480" y="884"/>
                </a:lnTo>
                <a:lnTo>
                  <a:pt x="474" y="887"/>
                </a:lnTo>
                <a:lnTo>
                  <a:pt x="479" y="887"/>
                </a:lnTo>
                <a:lnTo>
                  <a:pt x="474" y="890"/>
                </a:lnTo>
                <a:lnTo>
                  <a:pt x="460" y="892"/>
                </a:lnTo>
                <a:lnTo>
                  <a:pt x="454" y="896"/>
                </a:lnTo>
                <a:lnTo>
                  <a:pt x="441" y="898"/>
                </a:lnTo>
                <a:lnTo>
                  <a:pt x="434" y="900"/>
                </a:lnTo>
                <a:lnTo>
                  <a:pt x="440" y="900"/>
                </a:lnTo>
                <a:lnTo>
                  <a:pt x="447" y="900"/>
                </a:lnTo>
                <a:lnTo>
                  <a:pt x="453" y="899"/>
                </a:lnTo>
                <a:lnTo>
                  <a:pt x="459" y="898"/>
                </a:lnTo>
                <a:lnTo>
                  <a:pt x="466" y="898"/>
                </a:lnTo>
                <a:lnTo>
                  <a:pt x="459" y="899"/>
                </a:lnTo>
                <a:lnTo>
                  <a:pt x="453" y="906"/>
                </a:lnTo>
                <a:lnTo>
                  <a:pt x="459" y="901"/>
                </a:lnTo>
                <a:lnTo>
                  <a:pt x="465" y="903"/>
                </a:lnTo>
                <a:lnTo>
                  <a:pt x="471" y="907"/>
                </a:lnTo>
                <a:lnTo>
                  <a:pt x="478" y="906"/>
                </a:lnTo>
                <a:lnTo>
                  <a:pt x="485" y="906"/>
                </a:lnTo>
                <a:lnTo>
                  <a:pt x="490" y="904"/>
                </a:lnTo>
                <a:lnTo>
                  <a:pt x="497" y="904"/>
                </a:lnTo>
                <a:lnTo>
                  <a:pt x="509" y="901"/>
                </a:lnTo>
                <a:lnTo>
                  <a:pt x="521" y="901"/>
                </a:lnTo>
                <a:lnTo>
                  <a:pt x="527" y="896"/>
                </a:lnTo>
                <a:lnTo>
                  <a:pt x="521" y="896"/>
                </a:lnTo>
                <a:lnTo>
                  <a:pt x="515" y="891"/>
                </a:lnTo>
                <a:lnTo>
                  <a:pt x="521" y="893"/>
                </a:lnTo>
                <a:lnTo>
                  <a:pt x="527" y="892"/>
                </a:lnTo>
                <a:lnTo>
                  <a:pt x="534" y="891"/>
                </a:lnTo>
                <a:lnTo>
                  <a:pt x="540" y="890"/>
                </a:lnTo>
                <a:lnTo>
                  <a:pt x="546" y="889"/>
                </a:lnTo>
                <a:lnTo>
                  <a:pt x="553" y="888"/>
                </a:lnTo>
                <a:lnTo>
                  <a:pt x="546" y="890"/>
                </a:lnTo>
                <a:lnTo>
                  <a:pt x="541" y="891"/>
                </a:lnTo>
                <a:lnTo>
                  <a:pt x="534" y="895"/>
                </a:lnTo>
                <a:lnTo>
                  <a:pt x="530" y="900"/>
                </a:lnTo>
                <a:lnTo>
                  <a:pt x="524" y="904"/>
                </a:lnTo>
                <a:lnTo>
                  <a:pt x="529" y="906"/>
                </a:lnTo>
                <a:lnTo>
                  <a:pt x="536" y="908"/>
                </a:lnTo>
                <a:lnTo>
                  <a:pt x="529" y="907"/>
                </a:lnTo>
                <a:lnTo>
                  <a:pt x="523" y="906"/>
                </a:lnTo>
                <a:lnTo>
                  <a:pt x="517" y="908"/>
                </a:lnTo>
                <a:lnTo>
                  <a:pt x="523" y="911"/>
                </a:lnTo>
                <a:lnTo>
                  <a:pt x="529" y="913"/>
                </a:lnTo>
                <a:lnTo>
                  <a:pt x="536" y="917"/>
                </a:lnTo>
                <a:lnTo>
                  <a:pt x="542" y="917"/>
                </a:lnTo>
                <a:lnTo>
                  <a:pt x="548" y="920"/>
                </a:lnTo>
                <a:lnTo>
                  <a:pt x="554" y="924"/>
                </a:lnTo>
                <a:lnTo>
                  <a:pt x="560" y="924"/>
                </a:lnTo>
                <a:lnTo>
                  <a:pt x="567" y="925"/>
                </a:lnTo>
                <a:lnTo>
                  <a:pt x="560" y="925"/>
                </a:lnTo>
                <a:lnTo>
                  <a:pt x="553" y="924"/>
                </a:lnTo>
                <a:lnTo>
                  <a:pt x="548" y="925"/>
                </a:lnTo>
                <a:lnTo>
                  <a:pt x="541" y="923"/>
                </a:lnTo>
                <a:lnTo>
                  <a:pt x="535" y="921"/>
                </a:lnTo>
                <a:lnTo>
                  <a:pt x="522" y="916"/>
                </a:lnTo>
                <a:lnTo>
                  <a:pt x="516" y="916"/>
                </a:lnTo>
                <a:lnTo>
                  <a:pt x="510" y="916"/>
                </a:lnTo>
                <a:lnTo>
                  <a:pt x="504" y="916"/>
                </a:lnTo>
                <a:lnTo>
                  <a:pt x="497" y="916"/>
                </a:lnTo>
                <a:lnTo>
                  <a:pt x="491" y="917"/>
                </a:lnTo>
                <a:lnTo>
                  <a:pt x="485" y="916"/>
                </a:lnTo>
                <a:lnTo>
                  <a:pt x="479" y="915"/>
                </a:lnTo>
                <a:lnTo>
                  <a:pt x="471" y="912"/>
                </a:lnTo>
                <a:lnTo>
                  <a:pt x="466" y="908"/>
                </a:lnTo>
                <a:lnTo>
                  <a:pt x="460" y="907"/>
                </a:lnTo>
                <a:lnTo>
                  <a:pt x="454" y="908"/>
                </a:lnTo>
                <a:lnTo>
                  <a:pt x="460" y="912"/>
                </a:lnTo>
                <a:lnTo>
                  <a:pt x="466" y="916"/>
                </a:lnTo>
                <a:lnTo>
                  <a:pt x="460" y="914"/>
                </a:lnTo>
                <a:lnTo>
                  <a:pt x="454" y="913"/>
                </a:lnTo>
                <a:lnTo>
                  <a:pt x="448" y="911"/>
                </a:lnTo>
                <a:lnTo>
                  <a:pt x="442" y="909"/>
                </a:lnTo>
                <a:lnTo>
                  <a:pt x="436" y="907"/>
                </a:lnTo>
                <a:lnTo>
                  <a:pt x="430" y="907"/>
                </a:lnTo>
                <a:lnTo>
                  <a:pt x="424" y="908"/>
                </a:lnTo>
                <a:lnTo>
                  <a:pt x="436" y="908"/>
                </a:lnTo>
                <a:lnTo>
                  <a:pt x="438" y="915"/>
                </a:lnTo>
                <a:lnTo>
                  <a:pt x="445" y="920"/>
                </a:lnTo>
                <a:lnTo>
                  <a:pt x="451" y="922"/>
                </a:lnTo>
                <a:lnTo>
                  <a:pt x="457" y="923"/>
                </a:lnTo>
                <a:lnTo>
                  <a:pt x="463" y="923"/>
                </a:lnTo>
                <a:lnTo>
                  <a:pt x="469" y="923"/>
                </a:lnTo>
                <a:lnTo>
                  <a:pt x="476" y="923"/>
                </a:lnTo>
                <a:lnTo>
                  <a:pt x="469" y="924"/>
                </a:lnTo>
                <a:lnTo>
                  <a:pt x="457" y="923"/>
                </a:lnTo>
                <a:lnTo>
                  <a:pt x="451" y="923"/>
                </a:lnTo>
                <a:lnTo>
                  <a:pt x="445" y="921"/>
                </a:lnTo>
                <a:lnTo>
                  <a:pt x="438" y="916"/>
                </a:lnTo>
                <a:lnTo>
                  <a:pt x="432" y="917"/>
                </a:lnTo>
                <a:lnTo>
                  <a:pt x="426" y="919"/>
                </a:lnTo>
                <a:lnTo>
                  <a:pt x="432" y="921"/>
                </a:lnTo>
                <a:lnTo>
                  <a:pt x="438" y="921"/>
                </a:lnTo>
                <a:lnTo>
                  <a:pt x="432" y="922"/>
                </a:lnTo>
                <a:lnTo>
                  <a:pt x="426" y="923"/>
                </a:lnTo>
                <a:lnTo>
                  <a:pt x="420" y="925"/>
                </a:lnTo>
                <a:lnTo>
                  <a:pt x="426" y="927"/>
                </a:lnTo>
                <a:lnTo>
                  <a:pt x="420" y="930"/>
                </a:lnTo>
                <a:lnTo>
                  <a:pt x="414" y="928"/>
                </a:lnTo>
                <a:lnTo>
                  <a:pt x="417" y="933"/>
                </a:lnTo>
                <a:lnTo>
                  <a:pt x="410" y="935"/>
                </a:lnTo>
                <a:lnTo>
                  <a:pt x="404" y="932"/>
                </a:lnTo>
                <a:lnTo>
                  <a:pt x="398" y="933"/>
                </a:lnTo>
                <a:lnTo>
                  <a:pt x="400" y="937"/>
                </a:lnTo>
                <a:lnTo>
                  <a:pt x="393" y="936"/>
                </a:lnTo>
                <a:lnTo>
                  <a:pt x="395" y="942"/>
                </a:lnTo>
                <a:lnTo>
                  <a:pt x="400" y="937"/>
                </a:lnTo>
                <a:lnTo>
                  <a:pt x="402" y="940"/>
                </a:lnTo>
                <a:lnTo>
                  <a:pt x="396" y="944"/>
                </a:lnTo>
                <a:lnTo>
                  <a:pt x="389" y="946"/>
                </a:lnTo>
                <a:lnTo>
                  <a:pt x="389" y="954"/>
                </a:lnTo>
                <a:lnTo>
                  <a:pt x="395" y="953"/>
                </a:lnTo>
                <a:lnTo>
                  <a:pt x="401" y="950"/>
                </a:lnTo>
                <a:lnTo>
                  <a:pt x="407" y="948"/>
                </a:lnTo>
                <a:lnTo>
                  <a:pt x="414" y="945"/>
                </a:lnTo>
                <a:lnTo>
                  <a:pt x="420" y="941"/>
                </a:lnTo>
                <a:lnTo>
                  <a:pt x="427" y="938"/>
                </a:lnTo>
                <a:lnTo>
                  <a:pt x="432" y="937"/>
                </a:lnTo>
                <a:lnTo>
                  <a:pt x="439" y="935"/>
                </a:lnTo>
                <a:lnTo>
                  <a:pt x="446" y="935"/>
                </a:lnTo>
                <a:lnTo>
                  <a:pt x="452" y="933"/>
                </a:lnTo>
                <a:lnTo>
                  <a:pt x="458" y="931"/>
                </a:lnTo>
                <a:lnTo>
                  <a:pt x="464" y="929"/>
                </a:lnTo>
                <a:lnTo>
                  <a:pt x="470" y="928"/>
                </a:lnTo>
                <a:lnTo>
                  <a:pt x="477" y="928"/>
                </a:lnTo>
                <a:lnTo>
                  <a:pt x="483" y="927"/>
                </a:lnTo>
                <a:lnTo>
                  <a:pt x="489" y="924"/>
                </a:lnTo>
                <a:lnTo>
                  <a:pt x="495" y="923"/>
                </a:lnTo>
                <a:lnTo>
                  <a:pt x="501" y="922"/>
                </a:lnTo>
                <a:lnTo>
                  <a:pt x="495" y="925"/>
                </a:lnTo>
                <a:lnTo>
                  <a:pt x="489" y="925"/>
                </a:lnTo>
                <a:lnTo>
                  <a:pt x="483" y="929"/>
                </a:lnTo>
                <a:lnTo>
                  <a:pt x="470" y="929"/>
                </a:lnTo>
                <a:lnTo>
                  <a:pt x="464" y="930"/>
                </a:lnTo>
                <a:lnTo>
                  <a:pt x="470" y="936"/>
                </a:lnTo>
                <a:lnTo>
                  <a:pt x="477" y="937"/>
                </a:lnTo>
                <a:lnTo>
                  <a:pt x="483" y="937"/>
                </a:lnTo>
                <a:lnTo>
                  <a:pt x="489" y="935"/>
                </a:lnTo>
                <a:lnTo>
                  <a:pt x="483" y="938"/>
                </a:lnTo>
                <a:lnTo>
                  <a:pt x="489" y="940"/>
                </a:lnTo>
                <a:lnTo>
                  <a:pt x="495" y="937"/>
                </a:lnTo>
                <a:lnTo>
                  <a:pt x="501" y="938"/>
                </a:lnTo>
                <a:lnTo>
                  <a:pt x="508" y="933"/>
                </a:lnTo>
                <a:lnTo>
                  <a:pt x="502" y="927"/>
                </a:lnTo>
                <a:lnTo>
                  <a:pt x="509" y="925"/>
                </a:lnTo>
                <a:lnTo>
                  <a:pt x="516" y="923"/>
                </a:lnTo>
                <a:lnTo>
                  <a:pt x="521" y="922"/>
                </a:lnTo>
                <a:lnTo>
                  <a:pt x="528" y="925"/>
                </a:lnTo>
                <a:lnTo>
                  <a:pt x="521" y="927"/>
                </a:lnTo>
                <a:lnTo>
                  <a:pt x="516" y="928"/>
                </a:lnTo>
                <a:lnTo>
                  <a:pt x="510" y="929"/>
                </a:lnTo>
                <a:lnTo>
                  <a:pt x="512" y="935"/>
                </a:lnTo>
                <a:lnTo>
                  <a:pt x="518" y="936"/>
                </a:lnTo>
                <a:lnTo>
                  <a:pt x="524" y="935"/>
                </a:lnTo>
                <a:lnTo>
                  <a:pt x="530" y="935"/>
                </a:lnTo>
                <a:lnTo>
                  <a:pt x="537" y="932"/>
                </a:lnTo>
                <a:lnTo>
                  <a:pt x="530" y="930"/>
                </a:lnTo>
                <a:lnTo>
                  <a:pt x="537" y="927"/>
                </a:lnTo>
                <a:lnTo>
                  <a:pt x="544" y="928"/>
                </a:lnTo>
                <a:lnTo>
                  <a:pt x="549" y="929"/>
                </a:lnTo>
                <a:lnTo>
                  <a:pt x="556" y="931"/>
                </a:lnTo>
                <a:lnTo>
                  <a:pt x="550" y="932"/>
                </a:lnTo>
                <a:lnTo>
                  <a:pt x="544" y="932"/>
                </a:lnTo>
                <a:lnTo>
                  <a:pt x="538" y="933"/>
                </a:lnTo>
                <a:lnTo>
                  <a:pt x="531" y="937"/>
                </a:lnTo>
                <a:lnTo>
                  <a:pt x="525" y="937"/>
                </a:lnTo>
                <a:lnTo>
                  <a:pt x="518" y="939"/>
                </a:lnTo>
                <a:lnTo>
                  <a:pt x="507" y="939"/>
                </a:lnTo>
                <a:lnTo>
                  <a:pt x="513" y="942"/>
                </a:lnTo>
                <a:lnTo>
                  <a:pt x="524" y="945"/>
                </a:lnTo>
                <a:lnTo>
                  <a:pt x="531" y="945"/>
                </a:lnTo>
                <a:lnTo>
                  <a:pt x="538" y="942"/>
                </a:lnTo>
                <a:lnTo>
                  <a:pt x="549" y="939"/>
                </a:lnTo>
                <a:lnTo>
                  <a:pt x="554" y="938"/>
                </a:lnTo>
                <a:lnTo>
                  <a:pt x="548" y="941"/>
                </a:lnTo>
                <a:lnTo>
                  <a:pt x="541" y="942"/>
                </a:lnTo>
                <a:lnTo>
                  <a:pt x="536" y="945"/>
                </a:lnTo>
                <a:lnTo>
                  <a:pt x="529" y="946"/>
                </a:lnTo>
                <a:lnTo>
                  <a:pt x="522" y="947"/>
                </a:lnTo>
                <a:lnTo>
                  <a:pt x="528" y="952"/>
                </a:lnTo>
                <a:lnTo>
                  <a:pt x="535" y="954"/>
                </a:lnTo>
                <a:lnTo>
                  <a:pt x="541" y="954"/>
                </a:lnTo>
                <a:lnTo>
                  <a:pt x="547" y="954"/>
                </a:lnTo>
                <a:lnTo>
                  <a:pt x="553" y="954"/>
                </a:lnTo>
                <a:lnTo>
                  <a:pt x="546" y="955"/>
                </a:lnTo>
                <a:lnTo>
                  <a:pt x="541" y="955"/>
                </a:lnTo>
                <a:lnTo>
                  <a:pt x="534" y="955"/>
                </a:lnTo>
                <a:lnTo>
                  <a:pt x="528" y="955"/>
                </a:lnTo>
                <a:lnTo>
                  <a:pt x="521" y="950"/>
                </a:lnTo>
                <a:lnTo>
                  <a:pt x="516" y="947"/>
                </a:lnTo>
                <a:lnTo>
                  <a:pt x="509" y="945"/>
                </a:lnTo>
                <a:lnTo>
                  <a:pt x="502" y="942"/>
                </a:lnTo>
                <a:lnTo>
                  <a:pt x="496" y="944"/>
                </a:lnTo>
                <a:lnTo>
                  <a:pt x="490" y="945"/>
                </a:lnTo>
                <a:lnTo>
                  <a:pt x="484" y="945"/>
                </a:lnTo>
                <a:lnTo>
                  <a:pt x="478" y="945"/>
                </a:lnTo>
                <a:lnTo>
                  <a:pt x="471" y="939"/>
                </a:lnTo>
                <a:lnTo>
                  <a:pt x="465" y="939"/>
                </a:lnTo>
                <a:lnTo>
                  <a:pt x="459" y="938"/>
                </a:lnTo>
                <a:lnTo>
                  <a:pt x="453" y="936"/>
                </a:lnTo>
                <a:lnTo>
                  <a:pt x="447" y="937"/>
                </a:lnTo>
                <a:lnTo>
                  <a:pt x="440" y="937"/>
                </a:lnTo>
                <a:lnTo>
                  <a:pt x="447" y="938"/>
                </a:lnTo>
                <a:lnTo>
                  <a:pt x="441" y="939"/>
                </a:lnTo>
                <a:lnTo>
                  <a:pt x="434" y="939"/>
                </a:lnTo>
                <a:lnTo>
                  <a:pt x="428" y="939"/>
                </a:lnTo>
                <a:lnTo>
                  <a:pt x="422" y="942"/>
                </a:lnTo>
                <a:lnTo>
                  <a:pt x="428" y="941"/>
                </a:lnTo>
                <a:lnTo>
                  <a:pt x="422" y="945"/>
                </a:lnTo>
                <a:lnTo>
                  <a:pt x="416" y="946"/>
                </a:lnTo>
                <a:lnTo>
                  <a:pt x="410" y="949"/>
                </a:lnTo>
                <a:lnTo>
                  <a:pt x="404" y="952"/>
                </a:lnTo>
                <a:lnTo>
                  <a:pt x="391" y="955"/>
                </a:lnTo>
                <a:lnTo>
                  <a:pt x="385" y="957"/>
                </a:lnTo>
                <a:lnTo>
                  <a:pt x="379" y="960"/>
                </a:lnTo>
                <a:lnTo>
                  <a:pt x="373" y="968"/>
                </a:lnTo>
                <a:lnTo>
                  <a:pt x="373" y="973"/>
                </a:lnTo>
                <a:lnTo>
                  <a:pt x="379" y="972"/>
                </a:lnTo>
                <a:lnTo>
                  <a:pt x="386" y="971"/>
                </a:lnTo>
                <a:lnTo>
                  <a:pt x="392" y="969"/>
                </a:lnTo>
                <a:lnTo>
                  <a:pt x="398" y="969"/>
                </a:lnTo>
                <a:lnTo>
                  <a:pt x="404" y="965"/>
                </a:lnTo>
                <a:lnTo>
                  <a:pt x="410" y="969"/>
                </a:lnTo>
                <a:lnTo>
                  <a:pt x="418" y="968"/>
                </a:lnTo>
                <a:lnTo>
                  <a:pt x="423" y="966"/>
                </a:lnTo>
                <a:lnTo>
                  <a:pt x="430" y="965"/>
                </a:lnTo>
                <a:lnTo>
                  <a:pt x="436" y="963"/>
                </a:lnTo>
                <a:lnTo>
                  <a:pt x="442" y="963"/>
                </a:lnTo>
                <a:lnTo>
                  <a:pt x="455" y="961"/>
                </a:lnTo>
                <a:lnTo>
                  <a:pt x="461" y="963"/>
                </a:lnTo>
                <a:lnTo>
                  <a:pt x="467" y="964"/>
                </a:lnTo>
                <a:lnTo>
                  <a:pt x="474" y="963"/>
                </a:lnTo>
                <a:lnTo>
                  <a:pt x="480" y="963"/>
                </a:lnTo>
                <a:lnTo>
                  <a:pt x="486" y="963"/>
                </a:lnTo>
                <a:lnTo>
                  <a:pt x="492" y="961"/>
                </a:lnTo>
                <a:lnTo>
                  <a:pt x="498" y="961"/>
                </a:lnTo>
                <a:lnTo>
                  <a:pt x="505" y="960"/>
                </a:lnTo>
                <a:lnTo>
                  <a:pt x="498" y="961"/>
                </a:lnTo>
                <a:lnTo>
                  <a:pt x="492" y="963"/>
                </a:lnTo>
                <a:lnTo>
                  <a:pt x="486" y="963"/>
                </a:lnTo>
                <a:lnTo>
                  <a:pt x="488" y="970"/>
                </a:lnTo>
                <a:lnTo>
                  <a:pt x="492" y="977"/>
                </a:lnTo>
                <a:lnTo>
                  <a:pt x="498" y="978"/>
                </a:lnTo>
                <a:lnTo>
                  <a:pt x="505" y="977"/>
                </a:lnTo>
                <a:lnTo>
                  <a:pt x="511" y="976"/>
                </a:lnTo>
                <a:lnTo>
                  <a:pt x="517" y="973"/>
                </a:lnTo>
                <a:lnTo>
                  <a:pt x="523" y="973"/>
                </a:lnTo>
                <a:lnTo>
                  <a:pt x="529" y="974"/>
                </a:lnTo>
                <a:lnTo>
                  <a:pt x="523" y="976"/>
                </a:lnTo>
                <a:lnTo>
                  <a:pt x="517" y="976"/>
                </a:lnTo>
                <a:lnTo>
                  <a:pt x="511" y="976"/>
                </a:lnTo>
                <a:lnTo>
                  <a:pt x="505" y="978"/>
                </a:lnTo>
                <a:lnTo>
                  <a:pt x="498" y="979"/>
                </a:lnTo>
                <a:lnTo>
                  <a:pt x="492" y="979"/>
                </a:lnTo>
                <a:lnTo>
                  <a:pt x="487" y="972"/>
                </a:lnTo>
                <a:lnTo>
                  <a:pt x="483" y="965"/>
                </a:lnTo>
                <a:lnTo>
                  <a:pt x="477" y="964"/>
                </a:lnTo>
                <a:lnTo>
                  <a:pt x="470" y="965"/>
                </a:lnTo>
                <a:lnTo>
                  <a:pt x="464" y="965"/>
                </a:lnTo>
                <a:lnTo>
                  <a:pt x="458" y="964"/>
                </a:lnTo>
                <a:lnTo>
                  <a:pt x="452" y="963"/>
                </a:lnTo>
                <a:lnTo>
                  <a:pt x="446" y="964"/>
                </a:lnTo>
                <a:lnTo>
                  <a:pt x="439" y="966"/>
                </a:lnTo>
                <a:lnTo>
                  <a:pt x="433" y="966"/>
                </a:lnTo>
                <a:lnTo>
                  <a:pt x="427" y="968"/>
                </a:lnTo>
                <a:lnTo>
                  <a:pt x="421" y="969"/>
                </a:lnTo>
                <a:lnTo>
                  <a:pt x="407" y="971"/>
                </a:lnTo>
                <a:lnTo>
                  <a:pt x="402" y="971"/>
                </a:lnTo>
                <a:lnTo>
                  <a:pt x="396" y="972"/>
                </a:lnTo>
                <a:lnTo>
                  <a:pt x="390" y="972"/>
                </a:lnTo>
                <a:lnTo>
                  <a:pt x="383" y="973"/>
                </a:lnTo>
                <a:lnTo>
                  <a:pt x="390" y="973"/>
                </a:lnTo>
                <a:lnTo>
                  <a:pt x="383" y="976"/>
                </a:lnTo>
                <a:lnTo>
                  <a:pt x="377" y="976"/>
                </a:lnTo>
                <a:lnTo>
                  <a:pt x="371" y="976"/>
                </a:lnTo>
                <a:lnTo>
                  <a:pt x="365" y="979"/>
                </a:lnTo>
                <a:lnTo>
                  <a:pt x="371" y="981"/>
                </a:lnTo>
                <a:lnTo>
                  <a:pt x="377" y="982"/>
                </a:lnTo>
                <a:lnTo>
                  <a:pt x="383" y="981"/>
                </a:lnTo>
                <a:lnTo>
                  <a:pt x="390" y="980"/>
                </a:lnTo>
                <a:lnTo>
                  <a:pt x="383" y="982"/>
                </a:lnTo>
                <a:lnTo>
                  <a:pt x="377" y="982"/>
                </a:lnTo>
                <a:lnTo>
                  <a:pt x="371" y="982"/>
                </a:lnTo>
                <a:lnTo>
                  <a:pt x="377" y="987"/>
                </a:lnTo>
                <a:lnTo>
                  <a:pt x="383" y="987"/>
                </a:lnTo>
                <a:lnTo>
                  <a:pt x="390" y="988"/>
                </a:lnTo>
                <a:lnTo>
                  <a:pt x="383" y="988"/>
                </a:lnTo>
                <a:lnTo>
                  <a:pt x="377" y="989"/>
                </a:lnTo>
                <a:lnTo>
                  <a:pt x="365" y="989"/>
                </a:lnTo>
                <a:lnTo>
                  <a:pt x="371" y="992"/>
                </a:lnTo>
                <a:lnTo>
                  <a:pt x="377" y="994"/>
                </a:lnTo>
                <a:lnTo>
                  <a:pt x="383" y="994"/>
                </a:lnTo>
                <a:lnTo>
                  <a:pt x="390" y="994"/>
                </a:lnTo>
                <a:lnTo>
                  <a:pt x="396" y="994"/>
                </a:lnTo>
                <a:lnTo>
                  <a:pt x="402" y="994"/>
                </a:lnTo>
                <a:lnTo>
                  <a:pt x="406" y="995"/>
                </a:lnTo>
                <a:lnTo>
                  <a:pt x="400" y="995"/>
                </a:lnTo>
                <a:lnTo>
                  <a:pt x="395" y="995"/>
                </a:lnTo>
                <a:lnTo>
                  <a:pt x="389" y="995"/>
                </a:lnTo>
                <a:lnTo>
                  <a:pt x="382" y="997"/>
                </a:lnTo>
                <a:lnTo>
                  <a:pt x="375" y="1002"/>
                </a:lnTo>
                <a:lnTo>
                  <a:pt x="381" y="1000"/>
                </a:lnTo>
                <a:lnTo>
                  <a:pt x="388" y="998"/>
                </a:lnTo>
                <a:lnTo>
                  <a:pt x="394" y="998"/>
                </a:lnTo>
                <a:lnTo>
                  <a:pt x="400" y="995"/>
                </a:lnTo>
                <a:lnTo>
                  <a:pt x="406" y="995"/>
                </a:lnTo>
                <a:lnTo>
                  <a:pt x="407" y="995"/>
                </a:lnTo>
                <a:lnTo>
                  <a:pt x="408" y="995"/>
                </a:lnTo>
                <a:lnTo>
                  <a:pt x="416" y="995"/>
                </a:lnTo>
                <a:lnTo>
                  <a:pt x="422" y="994"/>
                </a:lnTo>
                <a:lnTo>
                  <a:pt x="428" y="989"/>
                </a:lnTo>
                <a:lnTo>
                  <a:pt x="434" y="993"/>
                </a:lnTo>
                <a:lnTo>
                  <a:pt x="428" y="995"/>
                </a:lnTo>
                <a:lnTo>
                  <a:pt x="434" y="998"/>
                </a:lnTo>
                <a:lnTo>
                  <a:pt x="428" y="1001"/>
                </a:lnTo>
                <a:lnTo>
                  <a:pt x="422" y="998"/>
                </a:lnTo>
                <a:lnTo>
                  <a:pt x="416" y="997"/>
                </a:lnTo>
                <a:lnTo>
                  <a:pt x="409" y="997"/>
                </a:lnTo>
                <a:lnTo>
                  <a:pt x="403" y="1000"/>
                </a:lnTo>
                <a:lnTo>
                  <a:pt x="397" y="998"/>
                </a:lnTo>
                <a:lnTo>
                  <a:pt x="403" y="1000"/>
                </a:lnTo>
                <a:lnTo>
                  <a:pt x="409" y="1001"/>
                </a:lnTo>
                <a:lnTo>
                  <a:pt x="403" y="1005"/>
                </a:lnTo>
                <a:lnTo>
                  <a:pt x="397" y="1005"/>
                </a:lnTo>
                <a:lnTo>
                  <a:pt x="391" y="1006"/>
                </a:lnTo>
                <a:lnTo>
                  <a:pt x="397" y="1008"/>
                </a:lnTo>
                <a:lnTo>
                  <a:pt x="403" y="1006"/>
                </a:lnTo>
                <a:lnTo>
                  <a:pt x="410" y="1006"/>
                </a:lnTo>
                <a:lnTo>
                  <a:pt x="403" y="1009"/>
                </a:lnTo>
                <a:lnTo>
                  <a:pt x="397" y="1010"/>
                </a:lnTo>
                <a:lnTo>
                  <a:pt x="391" y="1010"/>
                </a:lnTo>
                <a:lnTo>
                  <a:pt x="385" y="1010"/>
                </a:lnTo>
                <a:lnTo>
                  <a:pt x="378" y="1010"/>
                </a:lnTo>
                <a:lnTo>
                  <a:pt x="372" y="1012"/>
                </a:lnTo>
                <a:lnTo>
                  <a:pt x="378" y="1019"/>
                </a:lnTo>
                <a:lnTo>
                  <a:pt x="385" y="1019"/>
                </a:lnTo>
                <a:lnTo>
                  <a:pt x="391" y="1017"/>
                </a:lnTo>
                <a:lnTo>
                  <a:pt x="397" y="1017"/>
                </a:lnTo>
                <a:lnTo>
                  <a:pt x="403" y="1018"/>
                </a:lnTo>
                <a:lnTo>
                  <a:pt x="410" y="1019"/>
                </a:lnTo>
                <a:lnTo>
                  <a:pt x="416" y="1019"/>
                </a:lnTo>
                <a:lnTo>
                  <a:pt x="410" y="1020"/>
                </a:lnTo>
                <a:lnTo>
                  <a:pt x="403" y="1020"/>
                </a:lnTo>
                <a:lnTo>
                  <a:pt x="397" y="1019"/>
                </a:lnTo>
                <a:lnTo>
                  <a:pt x="392" y="1019"/>
                </a:lnTo>
                <a:lnTo>
                  <a:pt x="385" y="1021"/>
                </a:lnTo>
                <a:lnTo>
                  <a:pt x="378" y="1022"/>
                </a:lnTo>
                <a:lnTo>
                  <a:pt x="372" y="1021"/>
                </a:lnTo>
                <a:lnTo>
                  <a:pt x="378" y="1021"/>
                </a:lnTo>
                <a:lnTo>
                  <a:pt x="372" y="1020"/>
                </a:lnTo>
                <a:lnTo>
                  <a:pt x="366" y="1021"/>
                </a:lnTo>
                <a:lnTo>
                  <a:pt x="360" y="1021"/>
                </a:lnTo>
                <a:lnTo>
                  <a:pt x="356" y="1028"/>
                </a:lnTo>
                <a:lnTo>
                  <a:pt x="349" y="1033"/>
                </a:lnTo>
                <a:lnTo>
                  <a:pt x="350" y="1040"/>
                </a:lnTo>
                <a:lnTo>
                  <a:pt x="357" y="1038"/>
                </a:lnTo>
                <a:lnTo>
                  <a:pt x="363" y="1038"/>
                </a:lnTo>
                <a:lnTo>
                  <a:pt x="369" y="1037"/>
                </a:lnTo>
                <a:lnTo>
                  <a:pt x="375" y="1037"/>
                </a:lnTo>
                <a:lnTo>
                  <a:pt x="369" y="1038"/>
                </a:lnTo>
                <a:lnTo>
                  <a:pt x="362" y="1040"/>
                </a:lnTo>
                <a:lnTo>
                  <a:pt x="357" y="1041"/>
                </a:lnTo>
                <a:lnTo>
                  <a:pt x="350" y="1043"/>
                </a:lnTo>
                <a:lnTo>
                  <a:pt x="346" y="1048"/>
                </a:lnTo>
                <a:lnTo>
                  <a:pt x="352" y="1050"/>
                </a:lnTo>
                <a:lnTo>
                  <a:pt x="359" y="1049"/>
                </a:lnTo>
                <a:lnTo>
                  <a:pt x="365" y="1046"/>
                </a:lnTo>
                <a:lnTo>
                  <a:pt x="371" y="1045"/>
                </a:lnTo>
                <a:lnTo>
                  <a:pt x="378" y="1043"/>
                </a:lnTo>
                <a:lnTo>
                  <a:pt x="383" y="1041"/>
                </a:lnTo>
                <a:lnTo>
                  <a:pt x="390" y="1037"/>
                </a:lnTo>
                <a:lnTo>
                  <a:pt x="396" y="1033"/>
                </a:lnTo>
                <a:lnTo>
                  <a:pt x="402" y="1030"/>
                </a:lnTo>
                <a:lnTo>
                  <a:pt x="408" y="1028"/>
                </a:lnTo>
                <a:lnTo>
                  <a:pt x="415" y="1025"/>
                </a:lnTo>
                <a:lnTo>
                  <a:pt x="422" y="1024"/>
                </a:lnTo>
                <a:lnTo>
                  <a:pt x="427" y="1021"/>
                </a:lnTo>
                <a:lnTo>
                  <a:pt x="433" y="1018"/>
                </a:lnTo>
                <a:lnTo>
                  <a:pt x="439" y="1012"/>
                </a:lnTo>
                <a:lnTo>
                  <a:pt x="446" y="1010"/>
                </a:lnTo>
                <a:lnTo>
                  <a:pt x="453" y="1008"/>
                </a:lnTo>
                <a:lnTo>
                  <a:pt x="459" y="1006"/>
                </a:lnTo>
                <a:lnTo>
                  <a:pt x="465" y="1002"/>
                </a:lnTo>
                <a:lnTo>
                  <a:pt x="470" y="1000"/>
                </a:lnTo>
                <a:lnTo>
                  <a:pt x="478" y="997"/>
                </a:lnTo>
                <a:lnTo>
                  <a:pt x="484" y="995"/>
                </a:lnTo>
                <a:lnTo>
                  <a:pt x="490" y="993"/>
                </a:lnTo>
                <a:lnTo>
                  <a:pt x="496" y="992"/>
                </a:lnTo>
                <a:lnTo>
                  <a:pt x="502" y="989"/>
                </a:lnTo>
                <a:lnTo>
                  <a:pt x="509" y="988"/>
                </a:lnTo>
                <a:lnTo>
                  <a:pt x="515" y="986"/>
                </a:lnTo>
                <a:lnTo>
                  <a:pt x="521" y="985"/>
                </a:lnTo>
                <a:lnTo>
                  <a:pt x="527" y="984"/>
                </a:lnTo>
                <a:lnTo>
                  <a:pt x="534" y="982"/>
                </a:lnTo>
                <a:lnTo>
                  <a:pt x="527" y="985"/>
                </a:lnTo>
                <a:lnTo>
                  <a:pt x="521" y="985"/>
                </a:lnTo>
                <a:lnTo>
                  <a:pt x="527" y="988"/>
                </a:lnTo>
                <a:lnTo>
                  <a:pt x="534" y="988"/>
                </a:lnTo>
                <a:lnTo>
                  <a:pt x="541" y="988"/>
                </a:lnTo>
                <a:lnTo>
                  <a:pt x="534" y="990"/>
                </a:lnTo>
                <a:lnTo>
                  <a:pt x="528" y="988"/>
                </a:lnTo>
                <a:lnTo>
                  <a:pt x="521" y="989"/>
                </a:lnTo>
                <a:lnTo>
                  <a:pt x="515" y="988"/>
                </a:lnTo>
                <a:lnTo>
                  <a:pt x="509" y="989"/>
                </a:lnTo>
                <a:lnTo>
                  <a:pt x="502" y="990"/>
                </a:lnTo>
                <a:lnTo>
                  <a:pt x="496" y="993"/>
                </a:lnTo>
                <a:lnTo>
                  <a:pt x="502" y="998"/>
                </a:lnTo>
                <a:lnTo>
                  <a:pt x="510" y="997"/>
                </a:lnTo>
                <a:lnTo>
                  <a:pt x="516" y="998"/>
                </a:lnTo>
                <a:lnTo>
                  <a:pt x="522" y="998"/>
                </a:lnTo>
                <a:lnTo>
                  <a:pt x="516" y="1000"/>
                </a:lnTo>
                <a:lnTo>
                  <a:pt x="510" y="998"/>
                </a:lnTo>
                <a:lnTo>
                  <a:pt x="502" y="1000"/>
                </a:lnTo>
                <a:lnTo>
                  <a:pt x="496" y="1000"/>
                </a:lnTo>
                <a:lnTo>
                  <a:pt x="490" y="997"/>
                </a:lnTo>
                <a:lnTo>
                  <a:pt x="485" y="998"/>
                </a:lnTo>
                <a:lnTo>
                  <a:pt x="478" y="1000"/>
                </a:lnTo>
                <a:lnTo>
                  <a:pt x="466" y="1005"/>
                </a:lnTo>
                <a:lnTo>
                  <a:pt x="459" y="1009"/>
                </a:lnTo>
                <a:lnTo>
                  <a:pt x="453" y="1011"/>
                </a:lnTo>
                <a:lnTo>
                  <a:pt x="447" y="1012"/>
                </a:lnTo>
                <a:lnTo>
                  <a:pt x="440" y="1016"/>
                </a:lnTo>
                <a:lnTo>
                  <a:pt x="434" y="1020"/>
                </a:lnTo>
                <a:lnTo>
                  <a:pt x="428" y="1025"/>
                </a:lnTo>
                <a:lnTo>
                  <a:pt x="422" y="1026"/>
                </a:lnTo>
                <a:lnTo>
                  <a:pt x="416" y="1027"/>
                </a:lnTo>
                <a:lnTo>
                  <a:pt x="409" y="1029"/>
                </a:lnTo>
                <a:lnTo>
                  <a:pt x="403" y="1032"/>
                </a:lnTo>
                <a:lnTo>
                  <a:pt x="397" y="1034"/>
                </a:lnTo>
                <a:lnTo>
                  <a:pt x="391" y="1040"/>
                </a:lnTo>
                <a:lnTo>
                  <a:pt x="385" y="1042"/>
                </a:lnTo>
                <a:lnTo>
                  <a:pt x="378" y="1044"/>
                </a:lnTo>
                <a:lnTo>
                  <a:pt x="372" y="1046"/>
                </a:lnTo>
                <a:lnTo>
                  <a:pt x="359" y="1050"/>
                </a:lnTo>
                <a:lnTo>
                  <a:pt x="352" y="1053"/>
                </a:lnTo>
                <a:lnTo>
                  <a:pt x="358" y="1054"/>
                </a:lnTo>
                <a:lnTo>
                  <a:pt x="365" y="1054"/>
                </a:lnTo>
                <a:lnTo>
                  <a:pt x="358" y="1057"/>
                </a:lnTo>
                <a:lnTo>
                  <a:pt x="352" y="1057"/>
                </a:lnTo>
                <a:lnTo>
                  <a:pt x="358" y="1060"/>
                </a:lnTo>
                <a:lnTo>
                  <a:pt x="376" y="1054"/>
                </a:lnTo>
                <a:lnTo>
                  <a:pt x="370" y="1058"/>
                </a:lnTo>
                <a:lnTo>
                  <a:pt x="364" y="1060"/>
                </a:lnTo>
                <a:lnTo>
                  <a:pt x="358" y="1062"/>
                </a:lnTo>
                <a:lnTo>
                  <a:pt x="364" y="1065"/>
                </a:lnTo>
                <a:lnTo>
                  <a:pt x="369" y="1063"/>
                </a:lnTo>
                <a:lnTo>
                  <a:pt x="376" y="1062"/>
                </a:lnTo>
                <a:lnTo>
                  <a:pt x="382" y="1058"/>
                </a:lnTo>
                <a:lnTo>
                  <a:pt x="388" y="1058"/>
                </a:lnTo>
                <a:lnTo>
                  <a:pt x="395" y="1057"/>
                </a:lnTo>
                <a:lnTo>
                  <a:pt x="400" y="1063"/>
                </a:lnTo>
                <a:lnTo>
                  <a:pt x="406" y="1059"/>
                </a:lnTo>
                <a:lnTo>
                  <a:pt x="412" y="1057"/>
                </a:lnTo>
                <a:lnTo>
                  <a:pt x="419" y="1054"/>
                </a:lnTo>
                <a:lnTo>
                  <a:pt x="425" y="1053"/>
                </a:lnTo>
                <a:lnTo>
                  <a:pt x="431" y="1051"/>
                </a:lnTo>
                <a:lnTo>
                  <a:pt x="430" y="1059"/>
                </a:lnTo>
                <a:lnTo>
                  <a:pt x="424" y="1057"/>
                </a:lnTo>
                <a:lnTo>
                  <a:pt x="418" y="1057"/>
                </a:lnTo>
                <a:lnTo>
                  <a:pt x="411" y="1059"/>
                </a:lnTo>
                <a:lnTo>
                  <a:pt x="406" y="1061"/>
                </a:lnTo>
                <a:lnTo>
                  <a:pt x="400" y="1068"/>
                </a:lnTo>
                <a:lnTo>
                  <a:pt x="393" y="1065"/>
                </a:lnTo>
                <a:lnTo>
                  <a:pt x="388" y="1062"/>
                </a:lnTo>
                <a:lnTo>
                  <a:pt x="380" y="1062"/>
                </a:lnTo>
                <a:lnTo>
                  <a:pt x="375" y="1065"/>
                </a:lnTo>
                <a:lnTo>
                  <a:pt x="369" y="1065"/>
                </a:lnTo>
                <a:lnTo>
                  <a:pt x="362" y="1068"/>
                </a:lnTo>
                <a:lnTo>
                  <a:pt x="356" y="1071"/>
                </a:lnTo>
                <a:lnTo>
                  <a:pt x="362" y="1073"/>
                </a:lnTo>
                <a:lnTo>
                  <a:pt x="369" y="1070"/>
                </a:lnTo>
                <a:lnTo>
                  <a:pt x="362" y="1075"/>
                </a:lnTo>
                <a:lnTo>
                  <a:pt x="356" y="1075"/>
                </a:lnTo>
                <a:lnTo>
                  <a:pt x="362" y="1079"/>
                </a:lnTo>
                <a:lnTo>
                  <a:pt x="368" y="1078"/>
                </a:lnTo>
                <a:lnTo>
                  <a:pt x="374" y="1076"/>
                </a:lnTo>
                <a:lnTo>
                  <a:pt x="380" y="1070"/>
                </a:lnTo>
                <a:lnTo>
                  <a:pt x="379" y="1076"/>
                </a:lnTo>
                <a:lnTo>
                  <a:pt x="373" y="1079"/>
                </a:lnTo>
                <a:lnTo>
                  <a:pt x="379" y="1079"/>
                </a:lnTo>
                <a:lnTo>
                  <a:pt x="373" y="1082"/>
                </a:lnTo>
                <a:lnTo>
                  <a:pt x="367" y="1087"/>
                </a:lnTo>
                <a:lnTo>
                  <a:pt x="373" y="1089"/>
                </a:lnTo>
                <a:lnTo>
                  <a:pt x="379" y="1084"/>
                </a:lnTo>
                <a:lnTo>
                  <a:pt x="387" y="1079"/>
                </a:lnTo>
                <a:lnTo>
                  <a:pt x="380" y="1085"/>
                </a:lnTo>
                <a:lnTo>
                  <a:pt x="373" y="1092"/>
                </a:lnTo>
                <a:lnTo>
                  <a:pt x="380" y="1090"/>
                </a:lnTo>
                <a:lnTo>
                  <a:pt x="376" y="1097"/>
                </a:lnTo>
                <a:lnTo>
                  <a:pt x="382" y="1095"/>
                </a:lnTo>
                <a:lnTo>
                  <a:pt x="389" y="1094"/>
                </a:lnTo>
                <a:lnTo>
                  <a:pt x="395" y="1091"/>
                </a:lnTo>
                <a:lnTo>
                  <a:pt x="401" y="1091"/>
                </a:lnTo>
                <a:lnTo>
                  <a:pt x="407" y="1089"/>
                </a:lnTo>
                <a:lnTo>
                  <a:pt x="410" y="1082"/>
                </a:lnTo>
                <a:lnTo>
                  <a:pt x="416" y="1079"/>
                </a:lnTo>
                <a:lnTo>
                  <a:pt x="423" y="1077"/>
                </a:lnTo>
                <a:lnTo>
                  <a:pt x="428" y="1075"/>
                </a:lnTo>
                <a:lnTo>
                  <a:pt x="435" y="1073"/>
                </a:lnTo>
                <a:lnTo>
                  <a:pt x="441" y="1071"/>
                </a:lnTo>
                <a:lnTo>
                  <a:pt x="448" y="1070"/>
                </a:lnTo>
                <a:lnTo>
                  <a:pt x="454" y="1071"/>
                </a:lnTo>
                <a:lnTo>
                  <a:pt x="460" y="1071"/>
                </a:lnTo>
                <a:lnTo>
                  <a:pt x="466" y="1075"/>
                </a:lnTo>
                <a:lnTo>
                  <a:pt x="472" y="1073"/>
                </a:lnTo>
                <a:lnTo>
                  <a:pt x="474" y="1074"/>
                </a:lnTo>
                <a:lnTo>
                  <a:pt x="471" y="1077"/>
                </a:lnTo>
                <a:lnTo>
                  <a:pt x="478" y="1078"/>
                </a:lnTo>
                <a:lnTo>
                  <a:pt x="470" y="1078"/>
                </a:lnTo>
                <a:lnTo>
                  <a:pt x="465" y="1075"/>
                </a:lnTo>
                <a:lnTo>
                  <a:pt x="459" y="1073"/>
                </a:lnTo>
                <a:lnTo>
                  <a:pt x="446" y="1073"/>
                </a:lnTo>
                <a:lnTo>
                  <a:pt x="439" y="1074"/>
                </a:lnTo>
                <a:lnTo>
                  <a:pt x="433" y="1075"/>
                </a:lnTo>
                <a:lnTo>
                  <a:pt x="427" y="1076"/>
                </a:lnTo>
                <a:lnTo>
                  <a:pt x="421" y="1079"/>
                </a:lnTo>
                <a:lnTo>
                  <a:pt x="415" y="1085"/>
                </a:lnTo>
                <a:lnTo>
                  <a:pt x="408" y="1089"/>
                </a:lnTo>
                <a:lnTo>
                  <a:pt x="402" y="1092"/>
                </a:lnTo>
                <a:lnTo>
                  <a:pt x="396" y="1093"/>
                </a:lnTo>
                <a:lnTo>
                  <a:pt x="389" y="1097"/>
                </a:lnTo>
                <a:lnTo>
                  <a:pt x="383" y="1098"/>
                </a:lnTo>
                <a:lnTo>
                  <a:pt x="377" y="1100"/>
                </a:lnTo>
                <a:lnTo>
                  <a:pt x="374" y="1107"/>
                </a:lnTo>
                <a:lnTo>
                  <a:pt x="368" y="1113"/>
                </a:lnTo>
                <a:lnTo>
                  <a:pt x="374" y="1109"/>
                </a:lnTo>
                <a:lnTo>
                  <a:pt x="380" y="1102"/>
                </a:lnTo>
                <a:lnTo>
                  <a:pt x="387" y="1105"/>
                </a:lnTo>
                <a:lnTo>
                  <a:pt x="382" y="1111"/>
                </a:lnTo>
                <a:lnTo>
                  <a:pt x="389" y="1109"/>
                </a:lnTo>
                <a:lnTo>
                  <a:pt x="395" y="1106"/>
                </a:lnTo>
                <a:lnTo>
                  <a:pt x="389" y="1110"/>
                </a:lnTo>
                <a:lnTo>
                  <a:pt x="382" y="1115"/>
                </a:lnTo>
                <a:lnTo>
                  <a:pt x="381" y="1123"/>
                </a:lnTo>
                <a:lnTo>
                  <a:pt x="383" y="1129"/>
                </a:lnTo>
                <a:lnTo>
                  <a:pt x="376" y="1131"/>
                </a:lnTo>
                <a:lnTo>
                  <a:pt x="377" y="1138"/>
                </a:lnTo>
                <a:lnTo>
                  <a:pt x="383" y="1137"/>
                </a:lnTo>
                <a:lnTo>
                  <a:pt x="376" y="1140"/>
                </a:lnTo>
                <a:lnTo>
                  <a:pt x="383" y="1139"/>
                </a:lnTo>
                <a:lnTo>
                  <a:pt x="389" y="1135"/>
                </a:lnTo>
                <a:lnTo>
                  <a:pt x="396" y="1130"/>
                </a:lnTo>
                <a:lnTo>
                  <a:pt x="402" y="1124"/>
                </a:lnTo>
                <a:lnTo>
                  <a:pt x="407" y="1127"/>
                </a:lnTo>
                <a:lnTo>
                  <a:pt x="402" y="1133"/>
                </a:lnTo>
                <a:lnTo>
                  <a:pt x="408" y="1131"/>
                </a:lnTo>
                <a:lnTo>
                  <a:pt x="415" y="1127"/>
                </a:lnTo>
                <a:lnTo>
                  <a:pt x="421" y="1126"/>
                </a:lnTo>
                <a:lnTo>
                  <a:pt x="415" y="1129"/>
                </a:lnTo>
                <a:lnTo>
                  <a:pt x="408" y="1133"/>
                </a:lnTo>
                <a:lnTo>
                  <a:pt x="402" y="1133"/>
                </a:lnTo>
                <a:lnTo>
                  <a:pt x="396" y="1135"/>
                </a:lnTo>
                <a:lnTo>
                  <a:pt x="390" y="1138"/>
                </a:lnTo>
                <a:lnTo>
                  <a:pt x="383" y="1141"/>
                </a:lnTo>
                <a:lnTo>
                  <a:pt x="377" y="1143"/>
                </a:lnTo>
                <a:lnTo>
                  <a:pt x="371" y="1147"/>
                </a:lnTo>
                <a:lnTo>
                  <a:pt x="373" y="1154"/>
                </a:lnTo>
                <a:lnTo>
                  <a:pt x="370" y="1161"/>
                </a:lnTo>
                <a:lnTo>
                  <a:pt x="367" y="1167"/>
                </a:lnTo>
                <a:lnTo>
                  <a:pt x="365" y="1174"/>
                </a:lnTo>
                <a:lnTo>
                  <a:pt x="365" y="1181"/>
                </a:lnTo>
                <a:lnTo>
                  <a:pt x="371" y="1180"/>
                </a:lnTo>
                <a:lnTo>
                  <a:pt x="378" y="1175"/>
                </a:lnTo>
                <a:lnTo>
                  <a:pt x="382" y="1170"/>
                </a:lnTo>
                <a:lnTo>
                  <a:pt x="389" y="1166"/>
                </a:lnTo>
                <a:lnTo>
                  <a:pt x="395" y="1163"/>
                </a:lnTo>
                <a:lnTo>
                  <a:pt x="401" y="1157"/>
                </a:lnTo>
                <a:lnTo>
                  <a:pt x="407" y="1150"/>
                </a:lnTo>
                <a:lnTo>
                  <a:pt x="412" y="1145"/>
                </a:lnTo>
                <a:lnTo>
                  <a:pt x="420" y="1141"/>
                </a:lnTo>
                <a:lnTo>
                  <a:pt x="426" y="1142"/>
                </a:lnTo>
                <a:lnTo>
                  <a:pt x="420" y="1146"/>
                </a:lnTo>
                <a:lnTo>
                  <a:pt x="414" y="1153"/>
                </a:lnTo>
                <a:lnTo>
                  <a:pt x="420" y="1153"/>
                </a:lnTo>
                <a:lnTo>
                  <a:pt x="427" y="1149"/>
                </a:lnTo>
                <a:lnTo>
                  <a:pt x="433" y="1147"/>
                </a:lnTo>
                <a:lnTo>
                  <a:pt x="439" y="1142"/>
                </a:lnTo>
                <a:lnTo>
                  <a:pt x="446" y="1139"/>
                </a:lnTo>
                <a:lnTo>
                  <a:pt x="447" y="1132"/>
                </a:lnTo>
                <a:lnTo>
                  <a:pt x="448" y="1125"/>
                </a:lnTo>
                <a:lnTo>
                  <a:pt x="442" y="1124"/>
                </a:lnTo>
                <a:lnTo>
                  <a:pt x="442" y="1117"/>
                </a:lnTo>
                <a:lnTo>
                  <a:pt x="444" y="1110"/>
                </a:lnTo>
                <a:lnTo>
                  <a:pt x="450" y="1114"/>
                </a:lnTo>
                <a:lnTo>
                  <a:pt x="456" y="1111"/>
                </a:lnTo>
                <a:lnTo>
                  <a:pt x="450" y="1115"/>
                </a:lnTo>
                <a:lnTo>
                  <a:pt x="448" y="1122"/>
                </a:lnTo>
                <a:lnTo>
                  <a:pt x="450" y="1129"/>
                </a:lnTo>
                <a:lnTo>
                  <a:pt x="450" y="1135"/>
                </a:lnTo>
                <a:lnTo>
                  <a:pt x="455" y="1142"/>
                </a:lnTo>
                <a:lnTo>
                  <a:pt x="461" y="1143"/>
                </a:lnTo>
                <a:lnTo>
                  <a:pt x="467" y="1140"/>
                </a:lnTo>
                <a:lnTo>
                  <a:pt x="474" y="1137"/>
                </a:lnTo>
                <a:lnTo>
                  <a:pt x="480" y="1134"/>
                </a:lnTo>
                <a:lnTo>
                  <a:pt x="480" y="1135"/>
                </a:lnTo>
                <a:lnTo>
                  <a:pt x="477" y="1137"/>
                </a:lnTo>
                <a:lnTo>
                  <a:pt x="470" y="1140"/>
                </a:lnTo>
                <a:lnTo>
                  <a:pt x="468" y="1147"/>
                </a:lnTo>
                <a:lnTo>
                  <a:pt x="475" y="1146"/>
                </a:lnTo>
                <a:lnTo>
                  <a:pt x="475" y="1147"/>
                </a:lnTo>
                <a:lnTo>
                  <a:pt x="472" y="1148"/>
                </a:lnTo>
                <a:lnTo>
                  <a:pt x="466" y="1154"/>
                </a:lnTo>
                <a:lnTo>
                  <a:pt x="469" y="1159"/>
                </a:lnTo>
                <a:lnTo>
                  <a:pt x="475" y="1163"/>
                </a:lnTo>
                <a:lnTo>
                  <a:pt x="481" y="1165"/>
                </a:lnTo>
                <a:lnTo>
                  <a:pt x="482" y="1172"/>
                </a:lnTo>
                <a:lnTo>
                  <a:pt x="477" y="1170"/>
                </a:lnTo>
                <a:lnTo>
                  <a:pt x="470" y="1167"/>
                </a:lnTo>
                <a:lnTo>
                  <a:pt x="466" y="1164"/>
                </a:lnTo>
                <a:lnTo>
                  <a:pt x="461" y="1161"/>
                </a:lnTo>
                <a:lnTo>
                  <a:pt x="459" y="1154"/>
                </a:lnTo>
                <a:lnTo>
                  <a:pt x="457" y="1147"/>
                </a:lnTo>
                <a:lnTo>
                  <a:pt x="451" y="1146"/>
                </a:lnTo>
                <a:lnTo>
                  <a:pt x="445" y="1147"/>
                </a:lnTo>
                <a:lnTo>
                  <a:pt x="451" y="1148"/>
                </a:lnTo>
                <a:lnTo>
                  <a:pt x="445" y="1151"/>
                </a:lnTo>
                <a:lnTo>
                  <a:pt x="438" y="1150"/>
                </a:lnTo>
                <a:lnTo>
                  <a:pt x="432" y="1150"/>
                </a:lnTo>
                <a:lnTo>
                  <a:pt x="438" y="1155"/>
                </a:lnTo>
                <a:lnTo>
                  <a:pt x="445" y="1158"/>
                </a:lnTo>
                <a:lnTo>
                  <a:pt x="438" y="1161"/>
                </a:lnTo>
                <a:lnTo>
                  <a:pt x="446" y="1165"/>
                </a:lnTo>
                <a:lnTo>
                  <a:pt x="451" y="1164"/>
                </a:lnTo>
                <a:lnTo>
                  <a:pt x="458" y="1162"/>
                </a:lnTo>
                <a:lnTo>
                  <a:pt x="451" y="1167"/>
                </a:lnTo>
                <a:lnTo>
                  <a:pt x="446" y="1167"/>
                </a:lnTo>
                <a:lnTo>
                  <a:pt x="439" y="1166"/>
                </a:lnTo>
                <a:lnTo>
                  <a:pt x="432" y="1166"/>
                </a:lnTo>
                <a:lnTo>
                  <a:pt x="426" y="1166"/>
                </a:lnTo>
                <a:lnTo>
                  <a:pt x="420" y="1170"/>
                </a:lnTo>
                <a:lnTo>
                  <a:pt x="414" y="1175"/>
                </a:lnTo>
                <a:lnTo>
                  <a:pt x="420" y="1177"/>
                </a:lnTo>
                <a:lnTo>
                  <a:pt x="414" y="1180"/>
                </a:lnTo>
                <a:lnTo>
                  <a:pt x="407" y="1180"/>
                </a:lnTo>
                <a:lnTo>
                  <a:pt x="402" y="1182"/>
                </a:lnTo>
                <a:lnTo>
                  <a:pt x="395" y="1183"/>
                </a:lnTo>
                <a:lnTo>
                  <a:pt x="389" y="1180"/>
                </a:lnTo>
                <a:lnTo>
                  <a:pt x="382" y="1180"/>
                </a:lnTo>
                <a:lnTo>
                  <a:pt x="376" y="1181"/>
                </a:lnTo>
                <a:lnTo>
                  <a:pt x="383" y="1182"/>
                </a:lnTo>
                <a:lnTo>
                  <a:pt x="390" y="1183"/>
                </a:lnTo>
                <a:lnTo>
                  <a:pt x="383" y="1183"/>
                </a:lnTo>
                <a:lnTo>
                  <a:pt x="377" y="1187"/>
                </a:lnTo>
                <a:lnTo>
                  <a:pt x="383" y="1189"/>
                </a:lnTo>
                <a:lnTo>
                  <a:pt x="390" y="1189"/>
                </a:lnTo>
                <a:lnTo>
                  <a:pt x="396" y="1188"/>
                </a:lnTo>
                <a:lnTo>
                  <a:pt x="402" y="1188"/>
                </a:lnTo>
                <a:lnTo>
                  <a:pt x="408" y="1186"/>
                </a:lnTo>
                <a:lnTo>
                  <a:pt x="415" y="1185"/>
                </a:lnTo>
                <a:lnTo>
                  <a:pt x="421" y="1182"/>
                </a:lnTo>
                <a:lnTo>
                  <a:pt x="427" y="1180"/>
                </a:lnTo>
                <a:lnTo>
                  <a:pt x="433" y="1178"/>
                </a:lnTo>
                <a:lnTo>
                  <a:pt x="439" y="1175"/>
                </a:lnTo>
                <a:lnTo>
                  <a:pt x="446" y="1171"/>
                </a:lnTo>
                <a:lnTo>
                  <a:pt x="439" y="1177"/>
                </a:lnTo>
                <a:lnTo>
                  <a:pt x="433" y="1181"/>
                </a:lnTo>
                <a:lnTo>
                  <a:pt x="439" y="1181"/>
                </a:lnTo>
                <a:lnTo>
                  <a:pt x="446" y="1180"/>
                </a:lnTo>
                <a:lnTo>
                  <a:pt x="452" y="1179"/>
                </a:lnTo>
                <a:lnTo>
                  <a:pt x="454" y="1186"/>
                </a:lnTo>
                <a:lnTo>
                  <a:pt x="448" y="1181"/>
                </a:lnTo>
                <a:lnTo>
                  <a:pt x="441" y="1185"/>
                </a:lnTo>
                <a:lnTo>
                  <a:pt x="435" y="1186"/>
                </a:lnTo>
                <a:lnTo>
                  <a:pt x="429" y="1185"/>
                </a:lnTo>
                <a:lnTo>
                  <a:pt x="423" y="1185"/>
                </a:lnTo>
                <a:lnTo>
                  <a:pt x="416" y="1188"/>
                </a:lnTo>
                <a:lnTo>
                  <a:pt x="404" y="1190"/>
                </a:lnTo>
                <a:lnTo>
                  <a:pt x="398" y="1190"/>
                </a:lnTo>
                <a:lnTo>
                  <a:pt x="392" y="1191"/>
                </a:lnTo>
                <a:lnTo>
                  <a:pt x="386" y="1192"/>
                </a:lnTo>
                <a:lnTo>
                  <a:pt x="379" y="1192"/>
                </a:lnTo>
                <a:lnTo>
                  <a:pt x="386" y="1197"/>
                </a:lnTo>
                <a:lnTo>
                  <a:pt x="381" y="1203"/>
                </a:lnTo>
                <a:lnTo>
                  <a:pt x="388" y="1206"/>
                </a:lnTo>
                <a:lnTo>
                  <a:pt x="394" y="1203"/>
                </a:lnTo>
                <a:lnTo>
                  <a:pt x="406" y="1200"/>
                </a:lnTo>
                <a:lnTo>
                  <a:pt x="400" y="1203"/>
                </a:lnTo>
                <a:lnTo>
                  <a:pt x="394" y="1205"/>
                </a:lnTo>
                <a:lnTo>
                  <a:pt x="388" y="1210"/>
                </a:lnTo>
                <a:lnTo>
                  <a:pt x="381" y="1210"/>
                </a:lnTo>
                <a:lnTo>
                  <a:pt x="375" y="1211"/>
                </a:lnTo>
                <a:lnTo>
                  <a:pt x="369" y="1215"/>
                </a:lnTo>
                <a:lnTo>
                  <a:pt x="375" y="1214"/>
                </a:lnTo>
                <a:lnTo>
                  <a:pt x="369" y="1218"/>
                </a:lnTo>
                <a:lnTo>
                  <a:pt x="375" y="1222"/>
                </a:lnTo>
                <a:lnTo>
                  <a:pt x="380" y="1229"/>
                </a:lnTo>
                <a:lnTo>
                  <a:pt x="383" y="1222"/>
                </a:lnTo>
                <a:lnTo>
                  <a:pt x="390" y="1220"/>
                </a:lnTo>
                <a:lnTo>
                  <a:pt x="396" y="1221"/>
                </a:lnTo>
                <a:lnTo>
                  <a:pt x="403" y="1221"/>
                </a:lnTo>
                <a:lnTo>
                  <a:pt x="408" y="1220"/>
                </a:lnTo>
                <a:lnTo>
                  <a:pt x="415" y="1219"/>
                </a:lnTo>
                <a:lnTo>
                  <a:pt x="408" y="1221"/>
                </a:lnTo>
                <a:lnTo>
                  <a:pt x="402" y="1222"/>
                </a:lnTo>
                <a:lnTo>
                  <a:pt x="390" y="1222"/>
                </a:lnTo>
                <a:lnTo>
                  <a:pt x="386" y="1228"/>
                </a:lnTo>
                <a:lnTo>
                  <a:pt x="392" y="1228"/>
                </a:lnTo>
                <a:lnTo>
                  <a:pt x="403" y="1227"/>
                </a:lnTo>
                <a:lnTo>
                  <a:pt x="397" y="1229"/>
                </a:lnTo>
                <a:lnTo>
                  <a:pt x="392" y="1230"/>
                </a:lnTo>
                <a:lnTo>
                  <a:pt x="385" y="1231"/>
                </a:lnTo>
                <a:lnTo>
                  <a:pt x="379" y="1235"/>
                </a:lnTo>
                <a:lnTo>
                  <a:pt x="385" y="1235"/>
                </a:lnTo>
                <a:lnTo>
                  <a:pt x="391" y="1239"/>
                </a:lnTo>
                <a:lnTo>
                  <a:pt x="397" y="1239"/>
                </a:lnTo>
                <a:lnTo>
                  <a:pt x="403" y="1239"/>
                </a:lnTo>
                <a:lnTo>
                  <a:pt x="417" y="1236"/>
                </a:lnTo>
                <a:lnTo>
                  <a:pt x="410" y="1239"/>
                </a:lnTo>
                <a:lnTo>
                  <a:pt x="404" y="1240"/>
                </a:lnTo>
                <a:lnTo>
                  <a:pt x="398" y="1240"/>
                </a:lnTo>
                <a:lnTo>
                  <a:pt x="392" y="1240"/>
                </a:lnTo>
                <a:lnTo>
                  <a:pt x="386" y="1240"/>
                </a:lnTo>
                <a:lnTo>
                  <a:pt x="379" y="1242"/>
                </a:lnTo>
                <a:lnTo>
                  <a:pt x="378" y="1248"/>
                </a:lnTo>
                <a:lnTo>
                  <a:pt x="385" y="1252"/>
                </a:lnTo>
                <a:lnTo>
                  <a:pt x="391" y="1248"/>
                </a:lnTo>
                <a:lnTo>
                  <a:pt x="385" y="1253"/>
                </a:lnTo>
                <a:lnTo>
                  <a:pt x="391" y="1252"/>
                </a:lnTo>
                <a:lnTo>
                  <a:pt x="397" y="1251"/>
                </a:lnTo>
                <a:lnTo>
                  <a:pt x="403" y="1250"/>
                </a:lnTo>
                <a:lnTo>
                  <a:pt x="409" y="1252"/>
                </a:lnTo>
                <a:lnTo>
                  <a:pt x="416" y="1250"/>
                </a:lnTo>
                <a:lnTo>
                  <a:pt x="422" y="1250"/>
                </a:lnTo>
                <a:lnTo>
                  <a:pt x="416" y="1252"/>
                </a:lnTo>
                <a:lnTo>
                  <a:pt x="409" y="1253"/>
                </a:lnTo>
                <a:lnTo>
                  <a:pt x="403" y="1258"/>
                </a:lnTo>
                <a:lnTo>
                  <a:pt x="397" y="1259"/>
                </a:lnTo>
                <a:lnTo>
                  <a:pt x="399" y="1266"/>
                </a:lnTo>
                <a:lnTo>
                  <a:pt x="404" y="1269"/>
                </a:lnTo>
                <a:lnTo>
                  <a:pt x="410" y="1266"/>
                </a:lnTo>
                <a:lnTo>
                  <a:pt x="404" y="1272"/>
                </a:lnTo>
                <a:lnTo>
                  <a:pt x="400" y="1279"/>
                </a:lnTo>
                <a:lnTo>
                  <a:pt x="407" y="1275"/>
                </a:lnTo>
                <a:lnTo>
                  <a:pt x="412" y="1269"/>
                </a:lnTo>
                <a:lnTo>
                  <a:pt x="420" y="1268"/>
                </a:lnTo>
                <a:lnTo>
                  <a:pt x="419" y="1269"/>
                </a:lnTo>
                <a:lnTo>
                  <a:pt x="412" y="1274"/>
                </a:lnTo>
                <a:lnTo>
                  <a:pt x="406" y="1278"/>
                </a:lnTo>
                <a:lnTo>
                  <a:pt x="400" y="1284"/>
                </a:lnTo>
                <a:lnTo>
                  <a:pt x="406" y="1284"/>
                </a:lnTo>
                <a:lnTo>
                  <a:pt x="412" y="1280"/>
                </a:lnTo>
                <a:lnTo>
                  <a:pt x="419" y="1278"/>
                </a:lnTo>
                <a:lnTo>
                  <a:pt x="425" y="1274"/>
                </a:lnTo>
                <a:lnTo>
                  <a:pt x="419" y="1279"/>
                </a:lnTo>
                <a:lnTo>
                  <a:pt x="418" y="1279"/>
                </a:lnTo>
                <a:lnTo>
                  <a:pt x="410" y="1285"/>
                </a:lnTo>
                <a:lnTo>
                  <a:pt x="404" y="1288"/>
                </a:lnTo>
                <a:lnTo>
                  <a:pt x="399" y="1295"/>
                </a:lnTo>
                <a:lnTo>
                  <a:pt x="393" y="1302"/>
                </a:lnTo>
                <a:lnTo>
                  <a:pt x="397" y="1309"/>
                </a:lnTo>
                <a:lnTo>
                  <a:pt x="403" y="1315"/>
                </a:lnTo>
                <a:lnTo>
                  <a:pt x="409" y="1311"/>
                </a:lnTo>
                <a:lnTo>
                  <a:pt x="412" y="1319"/>
                </a:lnTo>
                <a:lnTo>
                  <a:pt x="426" y="1319"/>
                </a:lnTo>
                <a:lnTo>
                  <a:pt x="431" y="1320"/>
                </a:lnTo>
                <a:lnTo>
                  <a:pt x="426" y="1320"/>
                </a:lnTo>
                <a:lnTo>
                  <a:pt x="419" y="1326"/>
                </a:lnTo>
                <a:lnTo>
                  <a:pt x="425" y="1326"/>
                </a:lnTo>
                <a:lnTo>
                  <a:pt x="431" y="1327"/>
                </a:lnTo>
                <a:lnTo>
                  <a:pt x="425" y="1331"/>
                </a:lnTo>
                <a:lnTo>
                  <a:pt x="419" y="1328"/>
                </a:lnTo>
                <a:lnTo>
                  <a:pt x="412" y="1331"/>
                </a:lnTo>
                <a:lnTo>
                  <a:pt x="419" y="1332"/>
                </a:lnTo>
                <a:lnTo>
                  <a:pt x="412" y="1339"/>
                </a:lnTo>
                <a:lnTo>
                  <a:pt x="419" y="1336"/>
                </a:lnTo>
                <a:lnTo>
                  <a:pt x="425" y="1339"/>
                </a:lnTo>
                <a:lnTo>
                  <a:pt x="431" y="1336"/>
                </a:lnTo>
                <a:lnTo>
                  <a:pt x="437" y="1335"/>
                </a:lnTo>
                <a:lnTo>
                  <a:pt x="441" y="1327"/>
                </a:lnTo>
                <a:lnTo>
                  <a:pt x="447" y="1324"/>
                </a:lnTo>
                <a:lnTo>
                  <a:pt x="447" y="1331"/>
                </a:lnTo>
                <a:lnTo>
                  <a:pt x="453" y="1332"/>
                </a:lnTo>
                <a:lnTo>
                  <a:pt x="447" y="1333"/>
                </a:lnTo>
                <a:lnTo>
                  <a:pt x="440" y="1336"/>
                </a:lnTo>
                <a:lnTo>
                  <a:pt x="434" y="1340"/>
                </a:lnTo>
                <a:lnTo>
                  <a:pt x="428" y="1340"/>
                </a:lnTo>
                <a:lnTo>
                  <a:pt x="422" y="1344"/>
                </a:lnTo>
                <a:lnTo>
                  <a:pt x="420" y="1350"/>
                </a:lnTo>
                <a:lnTo>
                  <a:pt x="426" y="1348"/>
                </a:lnTo>
                <a:lnTo>
                  <a:pt x="422" y="1356"/>
                </a:lnTo>
                <a:lnTo>
                  <a:pt x="428" y="1353"/>
                </a:lnTo>
                <a:lnTo>
                  <a:pt x="432" y="1347"/>
                </a:lnTo>
                <a:lnTo>
                  <a:pt x="438" y="1343"/>
                </a:lnTo>
                <a:lnTo>
                  <a:pt x="446" y="1339"/>
                </a:lnTo>
                <a:lnTo>
                  <a:pt x="451" y="1340"/>
                </a:lnTo>
                <a:lnTo>
                  <a:pt x="445" y="1343"/>
                </a:lnTo>
                <a:lnTo>
                  <a:pt x="438" y="1348"/>
                </a:lnTo>
                <a:lnTo>
                  <a:pt x="432" y="1350"/>
                </a:lnTo>
                <a:lnTo>
                  <a:pt x="430" y="1357"/>
                </a:lnTo>
                <a:lnTo>
                  <a:pt x="436" y="1356"/>
                </a:lnTo>
                <a:lnTo>
                  <a:pt x="442" y="1352"/>
                </a:lnTo>
                <a:lnTo>
                  <a:pt x="436" y="1357"/>
                </a:lnTo>
                <a:lnTo>
                  <a:pt x="431" y="1364"/>
                </a:lnTo>
                <a:lnTo>
                  <a:pt x="437" y="1365"/>
                </a:lnTo>
                <a:lnTo>
                  <a:pt x="444" y="1364"/>
                </a:lnTo>
                <a:lnTo>
                  <a:pt x="450" y="1364"/>
                </a:lnTo>
                <a:lnTo>
                  <a:pt x="438" y="1366"/>
                </a:lnTo>
                <a:lnTo>
                  <a:pt x="431" y="1366"/>
                </a:lnTo>
                <a:lnTo>
                  <a:pt x="426" y="1366"/>
                </a:lnTo>
                <a:lnTo>
                  <a:pt x="420" y="1369"/>
                </a:lnTo>
                <a:lnTo>
                  <a:pt x="426" y="1374"/>
                </a:lnTo>
                <a:lnTo>
                  <a:pt x="432" y="1375"/>
                </a:lnTo>
                <a:lnTo>
                  <a:pt x="438" y="1374"/>
                </a:lnTo>
                <a:lnTo>
                  <a:pt x="445" y="1372"/>
                </a:lnTo>
                <a:lnTo>
                  <a:pt x="451" y="1369"/>
                </a:lnTo>
                <a:lnTo>
                  <a:pt x="457" y="1368"/>
                </a:lnTo>
                <a:lnTo>
                  <a:pt x="463" y="1368"/>
                </a:lnTo>
                <a:lnTo>
                  <a:pt x="457" y="1371"/>
                </a:lnTo>
                <a:lnTo>
                  <a:pt x="463" y="1371"/>
                </a:lnTo>
                <a:lnTo>
                  <a:pt x="457" y="1372"/>
                </a:lnTo>
                <a:lnTo>
                  <a:pt x="451" y="1372"/>
                </a:lnTo>
                <a:lnTo>
                  <a:pt x="445" y="1374"/>
                </a:lnTo>
                <a:lnTo>
                  <a:pt x="438" y="1375"/>
                </a:lnTo>
                <a:lnTo>
                  <a:pt x="432" y="1377"/>
                </a:lnTo>
                <a:lnTo>
                  <a:pt x="426" y="1383"/>
                </a:lnTo>
                <a:lnTo>
                  <a:pt x="432" y="1380"/>
                </a:lnTo>
                <a:lnTo>
                  <a:pt x="438" y="1380"/>
                </a:lnTo>
                <a:lnTo>
                  <a:pt x="444" y="1380"/>
                </a:lnTo>
                <a:lnTo>
                  <a:pt x="450" y="1382"/>
                </a:lnTo>
                <a:lnTo>
                  <a:pt x="456" y="1383"/>
                </a:lnTo>
                <a:lnTo>
                  <a:pt x="450" y="1388"/>
                </a:lnTo>
                <a:lnTo>
                  <a:pt x="444" y="1388"/>
                </a:lnTo>
                <a:lnTo>
                  <a:pt x="444" y="1395"/>
                </a:lnTo>
                <a:lnTo>
                  <a:pt x="451" y="1395"/>
                </a:lnTo>
                <a:lnTo>
                  <a:pt x="457" y="1392"/>
                </a:lnTo>
                <a:lnTo>
                  <a:pt x="451" y="1399"/>
                </a:lnTo>
                <a:lnTo>
                  <a:pt x="458" y="1398"/>
                </a:lnTo>
                <a:lnTo>
                  <a:pt x="459" y="1391"/>
                </a:lnTo>
                <a:lnTo>
                  <a:pt x="465" y="1387"/>
                </a:lnTo>
                <a:lnTo>
                  <a:pt x="471" y="1384"/>
                </a:lnTo>
                <a:lnTo>
                  <a:pt x="478" y="1385"/>
                </a:lnTo>
                <a:lnTo>
                  <a:pt x="471" y="1387"/>
                </a:lnTo>
                <a:lnTo>
                  <a:pt x="465" y="1392"/>
                </a:lnTo>
                <a:lnTo>
                  <a:pt x="459" y="1396"/>
                </a:lnTo>
                <a:lnTo>
                  <a:pt x="464" y="1401"/>
                </a:lnTo>
                <a:lnTo>
                  <a:pt x="470" y="1400"/>
                </a:lnTo>
                <a:lnTo>
                  <a:pt x="477" y="1399"/>
                </a:lnTo>
                <a:lnTo>
                  <a:pt x="474" y="1406"/>
                </a:lnTo>
                <a:lnTo>
                  <a:pt x="467" y="1406"/>
                </a:lnTo>
                <a:lnTo>
                  <a:pt x="461" y="1406"/>
                </a:lnTo>
                <a:lnTo>
                  <a:pt x="455" y="1407"/>
                </a:lnTo>
                <a:lnTo>
                  <a:pt x="449" y="1409"/>
                </a:lnTo>
                <a:lnTo>
                  <a:pt x="455" y="1409"/>
                </a:lnTo>
                <a:lnTo>
                  <a:pt x="461" y="1411"/>
                </a:lnTo>
                <a:lnTo>
                  <a:pt x="467" y="1408"/>
                </a:lnTo>
                <a:lnTo>
                  <a:pt x="479" y="1408"/>
                </a:lnTo>
                <a:lnTo>
                  <a:pt x="474" y="1411"/>
                </a:lnTo>
                <a:lnTo>
                  <a:pt x="466" y="1414"/>
                </a:lnTo>
                <a:lnTo>
                  <a:pt x="460" y="1415"/>
                </a:lnTo>
                <a:lnTo>
                  <a:pt x="454" y="1417"/>
                </a:lnTo>
                <a:lnTo>
                  <a:pt x="448" y="1421"/>
                </a:lnTo>
                <a:lnTo>
                  <a:pt x="454" y="1421"/>
                </a:lnTo>
                <a:lnTo>
                  <a:pt x="460" y="1419"/>
                </a:lnTo>
                <a:lnTo>
                  <a:pt x="474" y="1421"/>
                </a:lnTo>
                <a:lnTo>
                  <a:pt x="479" y="1422"/>
                </a:lnTo>
                <a:lnTo>
                  <a:pt x="486" y="1421"/>
                </a:lnTo>
                <a:lnTo>
                  <a:pt x="492" y="1416"/>
                </a:lnTo>
                <a:lnTo>
                  <a:pt x="486" y="1417"/>
                </a:lnTo>
                <a:lnTo>
                  <a:pt x="479" y="1417"/>
                </a:lnTo>
                <a:lnTo>
                  <a:pt x="474" y="1416"/>
                </a:lnTo>
                <a:lnTo>
                  <a:pt x="479" y="1415"/>
                </a:lnTo>
                <a:lnTo>
                  <a:pt x="486" y="1414"/>
                </a:lnTo>
                <a:lnTo>
                  <a:pt x="492" y="1413"/>
                </a:lnTo>
                <a:lnTo>
                  <a:pt x="498" y="1412"/>
                </a:lnTo>
                <a:lnTo>
                  <a:pt x="505" y="1413"/>
                </a:lnTo>
                <a:lnTo>
                  <a:pt x="511" y="1413"/>
                </a:lnTo>
                <a:lnTo>
                  <a:pt x="517" y="1414"/>
                </a:lnTo>
                <a:lnTo>
                  <a:pt x="510" y="1420"/>
                </a:lnTo>
                <a:lnTo>
                  <a:pt x="517" y="1423"/>
                </a:lnTo>
                <a:lnTo>
                  <a:pt x="522" y="1421"/>
                </a:lnTo>
                <a:lnTo>
                  <a:pt x="522" y="1413"/>
                </a:lnTo>
                <a:lnTo>
                  <a:pt x="528" y="1414"/>
                </a:lnTo>
                <a:lnTo>
                  <a:pt x="534" y="1414"/>
                </a:lnTo>
                <a:lnTo>
                  <a:pt x="538" y="1407"/>
                </a:lnTo>
                <a:lnTo>
                  <a:pt x="544" y="1405"/>
                </a:lnTo>
                <a:lnTo>
                  <a:pt x="550" y="1404"/>
                </a:lnTo>
                <a:lnTo>
                  <a:pt x="553" y="1411"/>
                </a:lnTo>
                <a:lnTo>
                  <a:pt x="559" y="1406"/>
                </a:lnTo>
                <a:lnTo>
                  <a:pt x="553" y="1403"/>
                </a:lnTo>
                <a:lnTo>
                  <a:pt x="559" y="1405"/>
                </a:lnTo>
                <a:lnTo>
                  <a:pt x="565" y="1405"/>
                </a:lnTo>
                <a:lnTo>
                  <a:pt x="571" y="1400"/>
                </a:lnTo>
                <a:lnTo>
                  <a:pt x="573" y="1393"/>
                </a:lnTo>
                <a:lnTo>
                  <a:pt x="567" y="1391"/>
                </a:lnTo>
                <a:lnTo>
                  <a:pt x="573" y="1392"/>
                </a:lnTo>
                <a:lnTo>
                  <a:pt x="579" y="1388"/>
                </a:lnTo>
                <a:lnTo>
                  <a:pt x="585" y="1387"/>
                </a:lnTo>
                <a:lnTo>
                  <a:pt x="579" y="1393"/>
                </a:lnTo>
                <a:lnTo>
                  <a:pt x="584" y="1398"/>
                </a:lnTo>
                <a:lnTo>
                  <a:pt x="579" y="1404"/>
                </a:lnTo>
                <a:lnTo>
                  <a:pt x="573" y="1405"/>
                </a:lnTo>
                <a:lnTo>
                  <a:pt x="567" y="1407"/>
                </a:lnTo>
                <a:lnTo>
                  <a:pt x="564" y="1414"/>
                </a:lnTo>
                <a:lnTo>
                  <a:pt x="570" y="1412"/>
                </a:lnTo>
                <a:lnTo>
                  <a:pt x="576" y="1411"/>
                </a:lnTo>
                <a:lnTo>
                  <a:pt x="581" y="1408"/>
                </a:lnTo>
                <a:lnTo>
                  <a:pt x="588" y="1405"/>
                </a:lnTo>
                <a:lnTo>
                  <a:pt x="595" y="1400"/>
                </a:lnTo>
                <a:lnTo>
                  <a:pt x="598" y="1393"/>
                </a:lnTo>
                <a:lnTo>
                  <a:pt x="599" y="1400"/>
                </a:lnTo>
                <a:lnTo>
                  <a:pt x="604" y="1398"/>
                </a:lnTo>
                <a:lnTo>
                  <a:pt x="610" y="1395"/>
                </a:lnTo>
                <a:lnTo>
                  <a:pt x="604" y="1401"/>
                </a:lnTo>
                <a:lnTo>
                  <a:pt x="599" y="1404"/>
                </a:lnTo>
                <a:lnTo>
                  <a:pt x="598" y="1404"/>
                </a:lnTo>
                <a:lnTo>
                  <a:pt x="591" y="1408"/>
                </a:lnTo>
                <a:lnTo>
                  <a:pt x="585" y="1411"/>
                </a:lnTo>
                <a:lnTo>
                  <a:pt x="579" y="1413"/>
                </a:lnTo>
                <a:lnTo>
                  <a:pt x="573" y="1413"/>
                </a:lnTo>
                <a:lnTo>
                  <a:pt x="568" y="1414"/>
                </a:lnTo>
                <a:lnTo>
                  <a:pt x="560" y="1416"/>
                </a:lnTo>
                <a:lnTo>
                  <a:pt x="554" y="1421"/>
                </a:lnTo>
                <a:lnTo>
                  <a:pt x="560" y="1419"/>
                </a:lnTo>
                <a:lnTo>
                  <a:pt x="567" y="1419"/>
                </a:lnTo>
                <a:lnTo>
                  <a:pt x="560" y="1421"/>
                </a:lnTo>
                <a:lnTo>
                  <a:pt x="554" y="1423"/>
                </a:lnTo>
                <a:lnTo>
                  <a:pt x="548" y="1427"/>
                </a:lnTo>
                <a:lnTo>
                  <a:pt x="554" y="1429"/>
                </a:lnTo>
                <a:lnTo>
                  <a:pt x="560" y="1422"/>
                </a:lnTo>
                <a:lnTo>
                  <a:pt x="567" y="1420"/>
                </a:lnTo>
                <a:lnTo>
                  <a:pt x="573" y="1421"/>
                </a:lnTo>
                <a:lnTo>
                  <a:pt x="567" y="1427"/>
                </a:lnTo>
                <a:lnTo>
                  <a:pt x="572" y="1425"/>
                </a:lnTo>
                <a:lnTo>
                  <a:pt x="579" y="1422"/>
                </a:lnTo>
                <a:lnTo>
                  <a:pt x="585" y="1419"/>
                </a:lnTo>
                <a:lnTo>
                  <a:pt x="597" y="1409"/>
                </a:lnTo>
                <a:lnTo>
                  <a:pt x="599" y="1416"/>
                </a:lnTo>
                <a:lnTo>
                  <a:pt x="592" y="1416"/>
                </a:lnTo>
                <a:lnTo>
                  <a:pt x="586" y="1420"/>
                </a:lnTo>
                <a:lnTo>
                  <a:pt x="580" y="1423"/>
                </a:lnTo>
                <a:lnTo>
                  <a:pt x="575" y="1427"/>
                </a:lnTo>
                <a:lnTo>
                  <a:pt x="568" y="1431"/>
                </a:lnTo>
                <a:lnTo>
                  <a:pt x="574" y="1431"/>
                </a:lnTo>
                <a:lnTo>
                  <a:pt x="568" y="1433"/>
                </a:lnTo>
                <a:lnTo>
                  <a:pt x="561" y="1436"/>
                </a:lnTo>
                <a:lnTo>
                  <a:pt x="555" y="1439"/>
                </a:lnTo>
                <a:lnTo>
                  <a:pt x="561" y="1440"/>
                </a:lnTo>
                <a:lnTo>
                  <a:pt x="568" y="1435"/>
                </a:lnTo>
                <a:lnTo>
                  <a:pt x="574" y="1435"/>
                </a:lnTo>
                <a:lnTo>
                  <a:pt x="568" y="1439"/>
                </a:lnTo>
                <a:lnTo>
                  <a:pt x="574" y="1439"/>
                </a:lnTo>
                <a:lnTo>
                  <a:pt x="573" y="1445"/>
                </a:lnTo>
                <a:lnTo>
                  <a:pt x="579" y="1439"/>
                </a:lnTo>
                <a:lnTo>
                  <a:pt x="585" y="1435"/>
                </a:lnTo>
                <a:lnTo>
                  <a:pt x="591" y="1432"/>
                </a:lnTo>
                <a:lnTo>
                  <a:pt x="597" y="1432"/>
                </a:lnTo>
                <a:lnTo>
                  <a:pt x="591" y="1435"/>
                </a:lnTo>
                <a:lnTo>
                  <a:pt x="585" y="1438"/>
                </a:lnTo>
                <a:lnTo>
                  <a:pt x="579" y="1445"/>
                </a:lnTo>
                <a:lnTo>
                  <a:pt x="585" y="1442"/>
                </a:lnTo>
                <a:lnTo>
                  <a:pt x="591" y="1439"/>
                </a:lnTo>
                <a:lnTo>
                  <a:pt x="599" y="1436"/>
                </a:lnTo>
                <a:lnTo>
                  <a:pt x="591" y="1440"/>
                </a:lnTo>
                <a:lnTo>
                  <a:pt x="587" y="1447"/>
                </a:lnTo>
                <a:lnTo>
                  <a:pt x="592" y="1447"/>
                </a:lnTo>
                <a:lnTo>
                  <a:pt x="599" y="1447"/>
                </a:lnTo>
                <a:lnTo>
                  <a:pt x="605" y="1442"/>
                </a:lnTo>
                <a:lnTo>
                  <a:pt x="611" y="1438"/>
                </a:lnTo>
                <a:lnTo>
                  <a:pt x="616" y="1431"/>
                </a:lnTo>
                <a:lnTo>
                  <a:pt x="623" y="1430"/>
                </a:lnTo>
                <a:lnTo>
                  <a:pt x="616" y="1435"/>
                </a:lnTo>
                <a:lnTo>
                  <a:pt x="612" y="1440"/>
                </a:lnTo>
                <a:lnTo>
                  <a:pt x="608" y="1447"/>
                </a:lnTo>
                <a:lnTo>
                  <a:pt x="602" y="1454"/>
                </a:lnTo>
                <a:lnTo>
                  <a:pt x="596" y="1458"/>
                </a:lnTo>
                <a:lnTo>
                  <a:pt x="589" y="1462"/>
                </a:lnTo>
                <a:lnTo>
                  <a:pt x="586" y="1469"/>
                </a:lnTo>
                <a:lnTo>
                  <a:pt x="592" y="1466"/>
                </a:lnTo>
                <a:lnTo>
                  <a:pt x="599" y="1465"/>
                </a:lnTo>
                <a:lnTo>
                  <a:pt x="604" y="1460"/>
                </a:lnTo>
                <a:lnTo>
                  <a:pt x="611" y="1455"/>
                </a:lnTo>
                <a:lnTo>
                  <a:pt x="616" y="1452"/>
                </a:lnTo>
                <a:lnTo>
                  <a:pt x="623" y="1446"/>
                </a:lnTo>
                <a:lnTo>
                  <a:pt x="629" y="1444"/>
                </a:lnTo>
                <a:lnTo>
                  <a:pt x="623" y="1448"/>
                </a:lnTo>
                <a:lnTo>
                  <a:pt x="616" y="1454"/>
                </a:lnTo>
                <a:lnTo>
                  <a:pt x="610" y="1460"/>
                </a:lnTo>
                <a:lnTo>
                  <a:pt x="604" y="1466"/>
                </a:lnTo>
                <a:lnTo>
                  <a:pt x="591" y="1469"/>
                </a:lnTo>
                <a:lnTo>
                  <a:pt x="585" y="1473"/>
                </a:lnTo>
                <a:lnTo>
                  <a:pt x="591" y="1478"/>
                </a:lnTo>
                <a:lnTo>
                  <a:pt x="598" y="1473"/>
                </a:lnTo>
                <a:lnTo>
                  <a:pt x="600" y="1480"/>
                </a:lnTo>
                <a:lnTo>
                  <a:pt x="604" y="1480"/>
                </a:lnTo>
                <a:lnTo>
                  <a:pt x="608" y="1473"/>
                </a:lnTo>
                <a:lnTo>
                  <a:pt x="606" y="1480"/>
                </a:lnTo>
                <a:lnTo>
                  <a:pt x="611" y="1480"/>
                </a:lnTo>
                <a:lnTo>
                  <a:pt x="615" y="1476"/>
                </a:lnTo>
                <a:lnTo>
                  <a:pt x="621" y="1469"/>
                </a:lnTo>
                <a:lnTo>
                  <a:pt x="628" y="1469"/>
                </a:lnTo>
                <a:lnTo>
                  <a:pt x="634" y="1463"/>
                </a:lnTo>
                <a:lnTo>
                  <a:pt x="635" y="1456"/>
                </a:lnTo>
                <a:lnTo>
                  <a:pt x="641" y="1461"/>
                </a:lnTo>
                <a:lnTo>
                  <a:pt x="645" y="1454"/>
                </a:lnTo>
                <a:lnTo>
                  <a:pt x="643" y="1461"/>
                </a:lnTo>
                <a:lnTo>
                  <a:pt x="639" y="1466"/>
                </a:lnTo>
                <a:lnTo>
                  <a:pt x="645" y="1468"/>
                </a:lnTo>
                <a:lnTo>
                  <a:pt x="649" y="1469"/>
                </a:lnTo>
                <a:lnTo>
                  <a:pt x="643" y="1469"/>
                </a:lnTo>
                <a:lnTo>
                  <a:pt x="638" y="1473"/>
                </a:lnTo>
                <a:lnTo>
                  <a:pt x="643" y="1477"/>
                </a:lnTo>
                <a:lnTo>
                  <a:pt x="650" y="1478"/>
                </a:lnTo>
                <a:lnTo>
                  <a:pt x="643" y="1480"/>
                </a:lnTo>
                <a:lnTo>
                  <a:pt x="645" y="1481"/>
                </a:lnTo>
                <a:lnTo>
                  <a:pt x="651" y="1484"/>
                </a:lnTo>
                <a:lnTo>
                  <a:pt x="658" y="1487"/>
                </a:lnTo>
                <a:lnTo>
                  <a:pt x="665" y="1480"/>
                </a:lnTo>
                <a:lnTo>
                  <a:pt x="665" y="1474"/>
                </a:lnTo>
                <a:lnTo>
                  <a:pt x="677" y="1480"/>
                </a:lnTo>
                <a:lnTo>
                  <a:pt x="681" y="1480"/>
                </a:lnTo>
                <a:lnTo>
                  <a:pt x="681" y="1476"/>
                </a:lnTo>
                <a:lnTo>
                  <a:pt x="675" y="1474"/>
                </a:lnTo>
                <a:lnTo>
                  <a:pt x="669" y="1473"/>
                </a:lnTo>
                <a:lnTo>
                  <a:pt x="662" y="1472"/>
                </a:lnTo>
                <a:lnTo>
                  <a:pt x="656" y="1470"/>
                </a:lnTo>
                <a:lnTo>
                  <a:pt x="650" y="1469"/>
                </a:lnTo>
                <a:lnTo>
                  <a:pt x="657" y="1469"/>
                </a:lnTo>
                <a:lnTo>
                  <a:pt x="663" y="1470"/>
                </a:lnTo>
                <a:lnTo>
                  <a:pt x="669" y="1471"/>
                </a:lnTo>
                <a:lnTo>
                  <a:pt x="676" y="1473"/>
                </a:lnTo>
                <a:lnTo>
                  <a:pt x="681" y="1474"/>
                </a:lnTo>
                <a:lnTo>
                  <a:pt x="688" y="1471"/>
                </a:lnTo>
                <a:lnTo>
                  <a:pt x="685" y="1465"/>
                </a:lnTo>
                <a:lnTo>
                  <a:pt x="678" y="1465"/>
                </a:lnTo>
                <a:lnTo>
                  <a:pt x="685" y="1462"/>
                </a:lnTo>
                <a:lnTo>
                  <a:pt x="691" y="1462"/>
                </a:lnTo>
                <a:lnTo>
                  <a:pt x="687" y="1456"/>
                </a:lnTo>
                <a:lnTo>
                  <a:pt x="681" y="1454"/>
                </a:lnTo>
                <a:lnTo>
                  <a:pt x="687" y="1452"/>
                </a:lnTo>
                <a:lnTo>
                  <a:pt x="681" y="1453"/>
                </a:lnTo>
                <a:lnTo>
                  <a:pt x="675" y="1455"/>
                </a:lnTo>
                <a:lnTo>
                  <a:pt x="669" y="1457"/>
                </a:lnTo>
                <a:lnTo>
                  <a:pt x="675" y="1453"/>
                </a:lnTo>
                <a:lnTo>
                  <a:pt x="680" y="1446"/>
                </a:lnTo>
                <a:lnTo>
                  <a:pt x="673" y="1444"/>
                </a:lnTo>
                <a:lnTo>
                  <a:pt x="667" y="1444"/>
                </a:lnTo>
                <a:lnTo>
                  <a:pt x="662" y="1442"/>
                </a:lnTo>
                <a:lnTo>
                  <a:pt x="656" y="1440"/>
                </a:lnTo>
                <a:lnTo>
                  <a:pt x="649" y="1436"/>
                </a:lnTo>
                <a:lnTo>
                  <a:pt x="655" y="1438"/>
                </a:lnTo>
                <a:lnTo>
                  <a:pt x="661" y="1439"/>
                </a:lnTo>
                <a:lnTo>
                  <a:pt x="667" y="1440"/>
                </a:lnTo>
                <a:lnTo>
                  <a:pt x="673" y="1435"/>
                </a:lnTo>
                <a:lnTo>
                  <a:pt x="676" y="1441"/>
                </a:lnTo>
                <a:lnTo>
                  <a:pt x="681" y="1444"/>
                </a:lnTo>
                <a:lnTo>
                  <a:pt x="688" y="1446"/>
                </a:lnTo>
                <a:lnTo>
                  <a:pt x="694" y="1445"/>
                </a:lnTo>
                <a:lnTo>
                  <a:pt x="688" y="1440"/>
                </a:lnTo>
                <a:lnTo>
                  <a:pt x="694" y="1442"/>
                </a:lnTo>
                <a:lnTo>
                  <a:pt x="706" y="1440"/>
                </a:lnTo>
                <a:lnTo>
                  <a:pt x="713" y="1439"/>
                </a:lnTo>
                <a:lnTo>
                  <a:pt x="706" y="1438"/>
                </a:lnTo>
                <a:lnTo>
                  <a:pt x="700" y="1437"/>
                </a:lnTo>
                <a:lnTo>
                  <a:pt x="706" y="1438"/>
                </a:lnTo>
                <a:lnTo>
                  <a:pt x="713" y="1437"/>
                </a:lnTo>
                <a:lnTo>
                  <a:pt x="719" y="1431"/>
                </a:lnTo>
                <a:lnTo>
                  <a:pt x="713" y="1433"/>
                </a:lnTo>
                <a:lnTo>
                  <a:pt x="706" y="1436"/>
                </a:lnTo>
                <a:lnTo>
                  <a:pt x="700" y="1435"/>
                </a:lnTo>
                <a:lnTo>
                  <a:pt x="694" y="1432"/>
                </a:lnTo>
                <a:lnTo>
                  <a:pt x="706" y="1433"/>
                </a:lnTo>
                <a:lnTo>
                  <a:pt x="713" y="1432"/>
                </a:lnTo>
                <a:lnTo>
                  <a:pt x="716" y="1425"/>
                </a:lnTo>
                <a:lnTo>
                  <a:pt x="709" y="1423"/>
                </a:lnTo>
                <a:lnTo>
                  <a:pt x="702" y="1423"/>
                </a:lnTo>
                <a:lnTo>
                  <a:pt x="697" y="1422"/>
                </a:lnTo>
                <a:lnTo>
                  <a:pt x="691" y="1421"/>
                </a:lnTo>
                <a:lnTo>
                  <a:pt x="697" y="1421"/>
                </a:lnTo>
                <a:lnTo>
                  <a:pt x="702" y="1421"/>
                </a:lnTo>
                <a:lnTo>
                  <a:pt x="709" y="1423"/>
                </a:lnTo>
                <a:lnTo>
                  <a:pt x="716" y="1423"/>
                </a:lnTo>
                <a:lnTo>
                  <a:pt x="722" y="1422"/>
                </a:lnTo>
                <a:lnTo>
                  <a:pt x="716" y="1420"/>
                </a:lnTo>
                <a:lnTo>
                  <a:pt x="709" y="1419"/>
                </a:lnTo>
                <a:lnTo>
                  <a:pt x="703" y="1417"/>
                </a:lnTo>
                <a:lnTo>
                  <a:pt x="697" y="1416"/>
                </a:lnTo>
                <a:lnTo>
                  <a:pt x="691" y="1413"/>
                </a:lnTo>
                <a:lnTo>
                  <a:pt x="697" y="1414"/>
                </a:lnTo>
                <a:lnTo>
                  <a:pt x="703" y="1415"/>
                </a:lnTo>
                <a:lnTo>
                  <a:pt x="709" y="1416"/>
                </a:lnTo>
                <a:lnTo>
                  <a:pt x="716" y="1416"/>
                </a:lnTo>
                <a:lnTo>
                  <a:pt x="722" y="1414"/>
                </a:lnTo>
                <a:lnTo>
                  <a:pt x="725" y="1408"/>
                </a:lnTo>
                <a:lnTo>
                  <a:pt x="731" y="1404"/>
                </a:lnTo>
                <a:lnTo>
                  <a:pt x="725" y="1405"/>
                </a:lnTo>
                <a:lnTo>
                  <a:pt x="720" y="1404"/>
                </a:lnTo>
                <a:lnTo>
                  <a:pt x="713" y="1401"/>
                </a:lnTo>
                <a:lnTo>
                  <a:pt x="708" y="1401"/>
                </a:lnTo>
                <a:lnTo>
                  <a:pt x="702" y="1401"/>
                </a:lnTo>
                <a:lnTo>
                  <a:pt x="695" y="1400"/>
                </a:lnTo>
                <a:lnTo>
                  <a:pt x="690" y="1399"/>
                </a:lnTo>
                <a:lnTo>
                  <a:pt x="695" y="1399"/>
                </a:lnTo>
                <a:lnTo>
                  <a:pt x="702" y="1400"/>
                </a:lnTo>
                <a:lnTo>
                  <a:pt x="714" y="1400"/>
                </a:lnTo>
                <a:lnTo>
                  <a:pt x="720" y="1400"/>
                </a:lnTo>
                <a:lnTo>
                  <a:pt x="726" y="1400"/>
                </a:lnTo>
                <a:lnTo>
                  <a:pt x="732" y="1398"/>
                </a:lnTo>
                <a:lnTo>
                  <a:pt x="726" y="1396"/>
                </a:lnTo>
                <a:lnTo>
                  <a:pt x="720" y="1395"/>
                </a:lnTo>
                <a:lnTo>
                  <a:pt x="714" y="1393"/>
                </a:lnTo>
                <a:lnTo>
                  <a:pt x="726" y="1393"/>
                </a:lnTo>
                <a:lnTo>
                  <a:pt x="732" y="1396"/>
                </a:lnTo>
                <a:lnTo>
                  <a:pt x="738" y="1390"/>
                </a:lnTo>
                <a:lnTo>
                  <a:pt x="732" y="1391"/>
                </a:lnTo>
                <a:lnTo>
                  <a:pt x="726" y="1391"/>
                </a:lnTo>
                <a:lnTo>
                  <a:pt x="732" y="1388"/>
                </a:lnTo>
                <a:lnTo>
                  <a:pt x="726" y="1387"/>
                </a:lnTo>
                <a:lnTo>
                  <a:pt x="721" y="1385"/>
                </a:lnTo>
                <a:lnTo>
                  <a:pt x="714" y="1383"/>
                </a:lnTo>
                <a:lnTo>
                  <a:pt x="720" y="1384"/>
                </a:lnTo>
                <a:lnTo>
                  <a:pt x="726" y="1384"/>
                </a:lnTo>
                <a:lnTo>
                  <a:pt x="732" y="1385"/>
                </a:lnTo>
                <a:lnTo>
                  <a:pt x="738" y="1387"/>
                </a:lnTo>
                <a:lnTo>
                  <a:pt x="745" y="1383"/>
                </a:lnTo>
                <a:lnTo>
                  <a:pt x="751" y="1377"/>
                </a:lnTo>
                <a:lnTo>
                  <a:pt x="751" y="1371"/>
                </a:lnTo>
                <a:lnTo>
                  <a:pt x="733" y="1371"/>
                </a:lnTo>
                <a:lnTo>
                  <a:pt x="727" y="1366"/>
                </a:lnTo>
                <a:lnTo>
                  <a:pt x="733" y="1367"/>
                </a:lnTo>
                <a:lnTo>
                  <a:pt x="739" y="1368"/>
                </a:lnTo>
                <a:lnTo>
                  <a:pt x="746" y="1368"/>
                </a:lnTo>
                <a:lnTo>
                  <a:pt x="752" y="1369"/>
                </a:lnTo>
                <a:lnTo>
                  <a:pt x="759" y="1367"/>
                </a:lnTo>
                <a:lnTo>
                  <a:pt x="762" y="1360"/>
                </a:lnTo>
                <a:lnTo>
                  <a:pt x="768" y="1357"/>
                </a:lnTo>
                <a:lnTo>
                  <a:pt x="762" y="1359"/>
                </a:lnTo>
                <a:lnTo>
                  <a:pt x="756" y="1358"/>
                </a:lnTo>
                <a:lnTo>
                  <a:pt x="751" y="1356"/>
                </a:lnTo>
                <a:lnTo>
                  <a:pt x="745" y="1352"/>
                </a:lnTo>
                <a:lnTo>
                  <a:pt x="751" y="1352"/>
                </a:lnTo>
                <a:lnTo>
                  <a:pt x="756" y="1356"/>
                </a:lnTo>
                <a:lnTo>
                  <a:pt x="763" y="1355"/>
                </a:lnTo>
                <a:lnTo>
                  <a:pt x="768" y="1353"/>
                </a:lnTo>
                <a:lnTo>
                  <a:pt x="776" y="1349"/>
                </a:lnTo>
                <a:lnTo>
                  <a:pt x="773" y="1343"/>
                </a:lnTo>
                <a:lnTo>
                  <a:pt x="780" y="1342"/>
                </a:lnTo>
                <a:lnTo>
                  <a:pt x="779" y="1335"/>
                </a:lnTo>
                <a:lnTo>
                  <a:pt x="773" y="1336"/>
                </a:lnTo>
                <a:lnTo>
                  <a:pt x="766" y="1340"/>
                </a:lnTo>
                <a:lnTo>
                  <a:pt x="764" y="1339"/>
                </a:lnTo>
                <a:lnTo>
                  <a:pt x="771" y="1334"/>
                </a:lnTo>
                <a:lnTo>
                  <a:pt x="778" y="1327"/>
                </a:lnTo>
                <a:lnTo>
                  <a:pt x="784" y="1320"/>
                </a:lnTo>
                <a:lnTo>
                  <a:pt x="781" y="1314"/>
                </a:lnTo>
                <a:lnTo>
                  <a:pt x="775" y="1312"/>
                </a:lnTo>
                <a:lnTo>
                  <a:pt x="768" y="1310"/>
                </a:lnTo>
                <a:lnTo>
                  <a:pt x="762" y="1306"/>
                </a:lnTo>
                <a:lnTo>
                  <a:pt x="756" y="1300"/>
                </a:lnTo>
                <a:lnTo>
                  <a:pt x="767" y="1301"/>
                </a:lnTo>
                <a:lnTo>
                  <a:pt x="775" y="1307"/>
                </a:lnTo>
                <a:lnTo>
                  <a:pt x="786" y="1310"/>
                </a:lnTo>
                <a:lnTo>
                  <a:pt x="792" y="1309"/>
                </a:lnTo>
                <a:lnTo>
                  <a:pt x="786" y="1306"/>
                </a:lnTo>
                <a:lnTo>
                  <a:pt x="780" y="1302"/>
                </a:lnTo>
                <a:lnTo>
                  <a:pt x="786" y="1303"/>
                </a:lnTo>
                <a:lnTo>
                  <a:pt x="784" y="1296"/>
                </a:lnTo>
                <a:lnTo>
                  <a:pt x="779" y="1293"/>
                </a:lnTo>
                <a:lnTo>
                  <a:pt x="773" y="1295"/>
                </a:lnTo>
                <a:lnTo>
                  <a:pt x="765" y="1290"/>
                </a:lnTo>
                <a:lnTo>
                  <a:pt x="760" y="1288"/>
                </a:lnTo>
                <a:lnTo>
                  <a:pt x="754" y="1283"/>
                </a:lnTo>
                <a:lnTo>
                  <a:pt x="760" y="1285"/>
                </a:lnTo>
                <a:lnTo>
                  <a:pt x="771" y="1288"/>
                </a:lnTo>
                <a:lnTo>
                  <a:pt x="779" y="1288"/>
                </a:lnTo>
                <a:lnTo>
                  <a:pt x="784" y="1285"/>
                </a:lnTo>
                <a:lnTo>
                  <a:pt x="783" y="1278"/>
                </a:lnTo>
                <a:lnTo>
                  <a:pt x="790" y="1278"/>
                </a:lnTo>
                <a:lnTo>
                  <a:pt x="784" y="1275"/>
                </a:lnTo>
                <a:lnTo>
                  <a:pt x="790" y="1276"/>
                </a:lnTo>
                <a:lnTo>
                  <a:pt x="795" y="1275"/>
                </a:lnTo>
                <a:lnTo>
                  <a:pt x="803" y="1279"/>
                </a:lnTo>
                <a:lnTo>
                  <a:pt x="805" y="1280"/>
                </a:lnTo>
                <a:lnTo>
                  <a:pt x="798" y="1279"/>
                </a:lnTo>
                <a:lnTo>
                  <a:pt x="792" y="1280"/>
                </a:lnTo>
                <a:lnTo>
                  <a:pt x="788" y="1287"/>
                </a:lnTo>
                <a:lnTo>
                  <a:pt x="792" y="1287"/>
                </a:lnTo>
                <a:lnTo>
                  <a:pt x="798" y="1286"/>
                </a:lnTo>
                <a:lnTo>
                  <a:pt x="804" y="1284"/>
                </a:lnTo>
                <a:lnTo>
                  <a:pt x="811" y="1282"/>
                </a:lnTo>
                <a:lnTo>
                  <a:pt x="808" y="1280"/>
                </a:lnTo>
                <a:lnTo>
                  <a:pt x="814" y="1277"/>
                </a:lnTo>
                <a:lnTo>
                  <a:pt x="820" y="1278"/>
                </a:lnTo>
                <a:lnTo>
                  <a:pt x="825" y="1271"/>
                </a:lnTo>
                <a:lnTo>
                  <a:pt x="830" y="1272"/>
                </a:lnTo>
                <a:lnTo>
                  <a:pt x="830" y="1266"/>
                </a:lnTo>
                <a:lnTo>
                  <a:pt x="823" y="1264"/>
                </a:lnTo>
                <a:lnTo>
                  <a:pt x="818" y="1264"/>
                </a:lnTo>
                <a:lnTo>
                  <a:pt x="812" y="1259"/>
                </a:lnTo>
                <a:lnTo>
                  <a:pt x="813" y="1253"/>
                </a:lnTo>
                <a:lnTo>
                  <a:pt x="818" y="1259"/>
                </a:lnTo>
                <a:lnTo>
                  <a:pt x="823" y="1259"/>
                </a:lnTo>
                <a:lnTo>
                  <a:pt x="829" y="1263"/>
                </a:lnTo>
                <a:lnTo>
                  <a:pt x="836" y="1263"/>
                </a:lnTo>
                <a:lnTo>
                  <a:pt x="834" y="1256"/>
                </a:lnTo>
                <a:lnTo>
                  <a:pt x="827" y="1252"/>
                </a:lnTo>
                <a:lnTo>
                  <a:pt x="834" y="1253"/>
                </a:lnTo>
                <a:lnTo>
                  <a:pt x="840" y="1259"/>
                </a:lnTo>
                <a:lnTo>
                  <a:pt x="846" y="1258"/>
                </a:lnTo>
                <a:lnTo>
                  <a:pt x="847" y="1252"/>
                </a:lnTo>
                <a:lnTo>
                  <a:pt x="842" y="1244"/>
                </a:lnTo>
                <a:lnTo>
                  <a:pt x="836" y="1245"/>
                </a:lnTo>
                <a:lnTo>
                  <a:pt x="834" y="1238"/>
                </a:lnTo>
                <a:lnTo>
                  <a:pt x="835" y="1236"/>
                </a:lnTo>
                <a:lnTo>
                  <a:pt x="840" y="1239"/>
                </a:lnTo>
                <a:lnTo>
                  <a:pt x="846" y="1245"/>
                </a:lnTo>
                <a:lnTo>
                  <a:pt x="853" y="1250"/>
                </a:lnTo>
                <a:lnTo>
                  <a:pt x="865" y="1252"/>
                </a:lnTo>
                <a:lnTo>
                  <a:pt x="866" y="1246"/>
                </a:lnTo>
                <a:lnTo>
                  <a:pt x="858" y="1240"/>
                </a:lnTo>
                <a:lnTo>
                  <a:pt x="853" y="1237"/>
                </a:lnTo>
                <a:lnTo>
                  <a:pt x="848" y="1234"/>
                </a:lnTo>
                <a:lnTo>
                  <a:pt x="854" y="1236"/>
                </a:lnTo>
                <a:lnTo>
                  <a:pt x="859" y="1240"/>
                </a:lnTo>
                <a:lnTo>
                  <a:pt x="866" y="1244"/>
                </a:lnTo>
                <a:lnTo>
                  <a:pt x="859" y="1238"/>
                </a:lnTo>
                <a:lnTo>
                  <a:pt x="854" y="1235"/>
                </a:lnTo>
                <a:lnTo>
                  <a:pt x="859" y="1236"/>
                </a:lnTo>
                <a:lnTo>
                  <a:pt x="859" y="1229"/>
                </a:lnTo>
                <a:lnTo>
                  <a:pt x="866" y="1235"/>
                </a:lnTo>
                <a:lnTo>
                  <a:pt x="872" y="1237"/>
                </a:lnTo>
                <a:lnTo>
                  <a:pt x="868" y="1231"/>
                </a:lnTo>
                <a:lnTo>
                  <a:pt x="874" y="1235"/>
                </a:lnTo>
                <a:lnTo>
                  <a:pt x="878" y="1228"/>
                </a:lnTo>
                <a:lnTo>
                  <a:pt x="884" y="1230"/>
                </a:lnTo>
                <a:lnTo>
                  <a:pt x="890" y="1229"/>
                </a:lnTo>
                <a:lnTo>
                  <a:pt x="888" y="1223"/>
                </a:lnTo>
                <a:lnTo>
                  <a:pt x="881" y="1219"/>
                </a:lnTo>
                <a:lnTo>
                  <a:pt x="880" y="1219"/>
                </a:lnTo>
                <a:lnTo>
                  <a:pt x="874" y="1218"/>
                </a:lnTo>
                <a:lnTo>
                  <a:pt x="862" y="1212"/>
                </a:lnTo>
                <a:lnTo>
                  <a:pt x="855" y="1213"/>
                </a:lnTo>
                <a:lnTo>
                  <a:pt x="862" y="1207"/>
                </a:lnTo>
                <a:lnTo>
                  <a:pt x="868" y="1211"/>
                </a:lnTo>
                <a:lnTo>
                  <a:pt x="874" y="1213"/>
                </a:lnTo>
                <a:lnTo>
                  <a:pt x="880" y="1215"/>
                </a:lnTo>
                <a:lnTo>
                  <a:pt x="886" y="1218"/>
                </a:lnTo>
                <a:lnTo>
                  <a:pt x="893" y="1218"/>
                </a:lnTo>
                <a:lnTo>
                  <a:pt x="900" y="1215"/>
                </a:lnTo>
                <a:lnTo>
                  <a:pt x="905" y="1218"/>
                </a:lnTo>
                <a:lnTo>
                  <a:pt x="905" y="1211"/>
                </a:lnTo>
                <a:lnTo>
                  <a:pt x="907" y="1204"/>
                </a:lnTo>
                <a:lnTo>
                  <a:pt x="901" y="1200"/>
                </a:lnTo>
                <a:lnTo>
                  <a:pt x="907" y="1198"/>
                </a:lnTo>
                <a:lnTo>
                  <a:pt x="913" y="1191"/>
                </a:lnTo>
                <a:lnTo>
                  <a:pt x="909" y="1185"/>
                </a:lnTo>
                <a:lnTo>
                  <a:pt x="903" y="1185"/>
                </a:lnTo>
                <a:lnTo>
                  <a:pt x="897" y="1185"/>
                </a:lnTo>
                <a:lnTo>
                  <a:pt x="890" y="1186"/>
                </a:lnTo>
                <a:lnTo>
                  <a:pt x="885" y="1185"/>
                </a:lnTo>
                <a:lnTo>
                  <a:pt x="879" y="1183"/>
                </a:lnTo>
                <a:lnTo>
                  <a:pt x="873" y="1178"/>
                </a:lnTo>
                <a:lnTo>
                  <a:pt x="879" y="1172"/>
                </a:lnTo>
                <a:lnTo>
                  <a:pt x="885" y="1172"/>
                </a:lnTo>
                <a:lnTo>
                  <a:pt x="892" y="1173"/>
                </a:lnTo>
                <a:lnTo>
                  <a:pt x="898" y="1173"/>
                </a:lnTo>
                <a:lnTo>
                  <a:pt x="904" y="1172"/>
                </a:lnTo>
                <a:lnTo>
                  <a:pt x="910" y="1169"/>
                </a:lnTo>
                <a:lnTo>
                  <a:pt x="916" y="1170"/>
                </a:lnTo>
                <a:lnTo>
                  <a:pt x="923" y="1172"/>
                </a:lnTo>
                <a:lnTo>
                  <a:pt x="929" y="1172"/>
                </a:lnTo>
                <a:lnTo>
                  <a:pt x="927" y="1165"/>
                </a:lnTo>
                <a:lnTo>
                  <a:pt x="920" y="1163"/>
                </a:lnTo>
                <a:lnTo>
                  <a:pt x="925" y="1157"/>
                </a:lnTo>
                <a:lnTo>
                  <a:pt x="927" y="1150"/>
                </a:lnTo>
                <a:lnTo>
                  <a:pt x="920" y="1143"/>
                </a:lnTo>
                <a:lnTo>
                  <a:pt x="914" y="1138"/>
                </a:lnTo>
                <a:lnTo>
                  <a:pt x="909" y="1131"/>
                </a:lnTo>
                <a:lnTo>
                  <a:pt x="915" y="1129"/>
                </a:lnTo>
                <a:lnTo>
                  <a:pt x="914" y="1122"/>
                </a:lnTo>
                <a:lnTo>
                  <a:pt x="920" y="1119"/>
                </a:lnTo>
                <a:lnTo>
                  <a:pt x="933" y="1119"/>
                </a:lnTo>
                <a:lnTo>
                  <a:pt x="939" y="1118"/>
                </a:lnTo>
                <a:lnTo>
                  <a:pt x="945" y="1124"/>
                </a:lnTo>
                <a:lnTo>
                  <a:pt x="952" y="1125"/>
                </a:lnTo>
                <a:lnTo>
                  <a:pt x="958" y="1124"/>
                </a:lnTo>
                <a:lnTo>
                  <a:pt x="964" y="1119"/>
                </a:lnTo>
                <a:lnTo>
                  <a:pt x="967" y="1119"/>
                </a:lnTo>
                <a:lnTo>
                  <a:pt x="967" y="1118"/>
                </a:lnTo>
                <a:lnTo>
                  <a:pt x="962" y="1116"/>
                </a:lnTo>
                <a:lnTo>
                  <a:pt x="968" y="1116"/>
                </a:lnTo>
                <a:lnTo>
                  <a:pt x="969" y="1114"/>
                </a:lnTo>
                <a:lnTo>
                  <a:pt x="969" y="1111"/>
                </a:lnTo>
                <a:lnTo>
                  <a:pt x="975" y="1108"/>
                </a:lnTo>
                <a:lnTo>
                  <a:pt x="983" y="1109"/>
                </a:lnTo>
                <a:lnTo>
                  <a:pt x="977" y="1102"/>
                </a:lnTo>
                <a:lnTo>
                  <a:pt x="984" y="1098"/>
                </a:lnTo>
                <a:lnTo>
                  <a:pt x="977" y="1095"/>
                </a:lnTo>
                <a:lnTo>
                  <a:pt x="975" y="1095"/>
                </a:lnTo>
                <a:lnTo>
                  <a:pt x="969" y="1093"/>
                </a:lnTo>
                <a:lnTo>
                  <a:pt x="974" y="1086"/>
                </a:lnTo>
                <a:lnTo>
                  <a:pt x="978" y="1087"/>
                </a:lnTo>
                <a:lnTo>
                  <a:pt x="979" y="1087"/>
                </a:lnTo>
                <a:lnTo>
                  <a:pt x="986" y="1091"/>
                </a:lnTo>
                <a:lnTo>
                  <a:pt x="990" y="1084"/>
                </a:lnTo>
                <a:lnTo>
                  <a:pt x="996" y="1079"/>
                </a:lnTo>
                <a:lnTo>
                  <a:pt x="1002" y="1082"/>
                </a:lnTo>
                <a:lnTo>
                  <a:pt x="1005" y="1089"/>
                </a:lnTo>
                <a:lnTo>
                  <a:pt x="1012" y="1087"/>
                </a:lnTo>
                <a:lnTo>
                  <a:pt x="1018" y="1083"/>
                </a:lnTo>
                <a:lnTo>
                  <a:pt x="1015" y="1076"/>
                </a:lnTo>
                <a:lnTo>
                  <a:pt x="1022" y="1079"/>
                </a:lnTo>
                <a:lnTo>
                  <a:pt x="1028" y="1085"/>
                </a:lnTo>
                <a:lnTo>
                  <a:pt x="1034" y="1084"/>
                </a:lnTo>
                <a:lnTo>
                  <a:pt x="1039" y="1085"/>
                </a:lnTo>
                <a:lnTo>
                  <a:pt x="1046" y="1085"/>
                </a:lnTo>
                <a:lnTo>
                  <a:pt x="1041" y="1078"/>
                </a:lnTo>
                <a:lnTo>
                  <a:pt x="1047" y="1078"/>
                </a:lnTo>
                <a:lnTo>
                  <a:pt x="1053" y="1077"/>
                </a:lnTo>
                <a:lnTo>
                  <a:pt x="1051" y="1084"/>
                </a:lnTo>
                <a:lnTo>
                  <a:pt x="1057" y="1081"/>
                </a:lnTo>
                <a:lnTo>
                  <a:pt x="1063" y="1082"/>
                </a:lnTo>
                <a:lnTo>
                  <a:pt x="1069" y="1076"/>
                </a:lnTo>
                <a:lnTo>
                  <a:pt x="1074" y="1069"/>
                </a:lnTo>
                <a:lnTo>
                  <a:pt x="1067" y="1066"/>
                </a:lnTo>
                <a:lnTo>
                  <a:pt x="1061" y="1062"/>
                </a:lnTo>
                <a:lnTo>
                  <a:pt x="1065" y="1054"/>
                </a:lnTo>
                <a:lnTo>
                  <a:pt x="1066" y="1061"/>
                </a:lnTo>
                <a:lnTo>
                  <a:pt x="1074" y="1063"/>
                </a:lnTo>
                <a:lnTo>
                  <a:pt x="1079" y="1062"/>
                </a:lnTo>
                <a:lnTo>
                  <a:pt x="1085" y="1057"/>
                </a:lnTo>
                <a:lnTo>
                  <a:pt x="1085" y="1050"/>
                </a:lnTo>
                <a:lnTo>
                  <a:pt x="1091" y="1046"/>
                </a:lnTo>
                <a:lnTo>
                  <a:pt x="1094" y="1041"/>
                </a:lnTo>
                <a:lnTo>
                  <a:pt x="1101" y="1036"/>
                </a:lnTo>
                <a:lnTo>
                  <a:pt x="1094" y="1034"/>
                </a:lnTo>
                <a:lnTo>
                  <a:pt x="1088" y="1030"/>
                </a:lnTo>
                <a:lnTo>
                  <a:pt x="1094" y="1030"/>
                </a:lnTo>
                <a:lnTo>
                  <a:pt x="1101" y="1032"/>
                </a:lnTo>
                <a:lnTo>
                  <a:pt x="1107" y="1032"/>
                </a:lnTo>
                <a:lnTo>
                  <a:pt x="1113" y="1034"/>
                </a:lnTo>
                <a:lnTo>
                  <a:pt x="1119" y="1033"/>
                </a:lnTo>
                <a:lnTo>
                  <a:pt x="1125" y="1034"/>
                </a:lnTo>
                <a:lnTo>
                  <a:pt x="1132" y="1035"/>
                </a:lnTo>
                <a:lnTo>
                  <a:pt x="1125" y="1036"/>
                </a:lnTo>
                <a:lnTo>
                  <a:pt x="1119" y="1040"/>
                </a:lnTo>
                <a:lnTo>
                  <a:pt x="1113" y="1043"/>
                </a:lnTo>
                <a:lnTo>
                  <a:pt x="1107" y="1049"/>
                </a:lnTo>
                <a:lnTo>
                  <a:pt x="1101" y="1052"/>
                </a:lnTo>
                <a:lnTo>
                  <a:pt x="1094" y="1057"/>
                </a:lnTo>
                <a:lnTo>
                  <a:pt x="1092" y="1063"/>
                </a:lnTo>
                <a:lnTo>
                  <a:pt x="1098" y="1060"/>
                </a:lnTo>
                <a:lnTo>
                  <a:pt x="1105" y="1065"/>
                </a:lnTo>
                <a:lnTo>
                  <a:pt x="1111" y="1068"/>
                </a:lnTo>
                <a:lnTo>
                  <a:pt x="1117" y="1068"/>
                </a:lnTo>
                <a:lnTo>
                  <a:pt x="1123" y="1068"/>
                </a:lnTo>
                <a:lnTo>
                  <a:pt x="1124" y="1062"/>
                </a:lnTo>
                <a:lnTo>
                  <a:pt x="1125" y="1056"/>
                </a:lnTo>
                <a:lnTo>
                  <a:pt x="1132" y="1054"/>
                </a:lnTo>
                <a:lnTo>
                  <a:pt x="1127" y="1060"/>
                </a:lnTo>
                <a:lnTo>
                  <a:pt x="1129" y="1067"/>
                </a:lnTo>
                <a:lnTo>
                  <a:pt x="1136" y="1061"/>
                </a:lnTo>
                <a:lnTo>
                  <a:pt x="1142" y="1061"/>
                </a:lnTo>
                <a:lnTo>
                  <a:pt x="1153" y="1058"/>
                </a:lnTo>
                <a:lnTo>
                  <a:pt x="1155" y="1051"/>
                </a:lnTo>
                <a:lnTo>
                  <a:pt x="1162" y="1056"/>
                </a:lnTo>
                <a:lnTo>
                  <a:pt x="1161" y="1062"/>
                </a:lnTo>
                <a:lnTo>
                  <a:pt x="1167" y="1060"/>
                </a:lnTo>
                <a:lnTo>
                  <a:pt x="1173" y="1061"/>
                </a:lnTo>
                <a:lnTo>
                  <a:pt x="1179" y="1058"/>
                </a:lnTo>
                <a:lnTo>
                  <a:pt x="1185" y="1051"/>
                </a:lnTo>
                <a:lnTo>
                  <a:pt x="1192" y="1046"/>
                </a:lnTo>
                <a:lnTo>
                  <a:pt x="1198" y="1049"/>
                </a:lnTo>
                <a:lnTo>
                  <a:pt x="1203" y="1048"/>
                </a:lnTo>
                <a:lnTo>
                  <a:pt x="1202" y="1041"/>
                </a:lnTo>
                <a:lnTo>
                  <a:pt x="1203" y="1034"/>
                </a:lnTo>
                <a:lnTo>
                  <a:pt x="1197" y="1029"/>
                </a:lnTo>
                <a:lnTo>
                  <a:pt x="1203" y="1027"/>
                </a:lnTo>
                <a:lnTo>
                  <a:pt x="1204" y="1033"/>
                </a:lnTo>
                <a:lnTo>
                  <a:pt x="1210" y="1037"/>
                </a:lnTo>
                <a:lnTo>
                  <a:pt x="1216" y="1037"/>
                </a:lnTo>
                <a:lnTo>
                  <a:pt x="1223" y="1040"/>
                </a:lnTo>
                <a:lnTo>
                  <a:pt x="1229" y="1041"/>
                </a:lnTo>
                <a:lnTo>
                  <a:pt x="1225" y="1034"/>
                </a:lnTo>
                <a:lnTo>
                  <a:pt x="1231" y="1028"/>
                </a:lnTo>
                <a:lnTo>
                  <a:pt x="1231" y="1035"/>
                </a:lnTo>
                <a:lnTo>
                  <a:pt x="1238" y="1036"/>
                </a:lnTo>
                <a:lnTo>
                  <a:pt x="1243" y="1033"/>
                </a:lnTo>
                <a:lnTo>
                  <a:pt x="1251" y="1029"/>
                </a:lnTo>
                <a:lnTo>
                  <a:pt x="1256" y="1027"/>
                </a:lnTo>
                <a:lnTo>
                  <a:pt x="1262" y="1021"/>
                </a:lnTo>
                <a:lnTo>
                  <a:pt x="1268" y="1019"/>
                </a:lnTo>
                <a:lnTo>
                  <a:pt x="1265" y="1012"/>
                </a:lnTo>
                <a:lnTo>
                  <a:pt x="1271" y="1006"/>
                </a:lnTo>
                <a:lnTo>
                  <a:pt x="1270" y="1012"/>
                </a:lnTo>
                <a:lnTo>
                  <a:pt x="1276" y="1010"/>
                </a:lnTo>
                <a:lnTo>
                  <a:pt x="1273" y="1017"/>
                </a:lnTo>
                <a:lnTo>
                  <a:pt x="1281" y="1012"/>
                </a:lnTo>
                <a:lnTo>
                  <a:pt x="1286" y="1009"/>
                </a:lnTo>
                <a:lnTo>
                  <a:pt x="1289" y="1002"/>
                </a:lnTo>
                <a:lnTo>
                  <a:pt x="1295" y="1005"/>
                </a:lnTo>
                <a:lnTo>
                  <a:pt x="1294" y="997"/>
                </a:lnTo>
                <a:lnTo>
                  <a:pt x="1297" y="990"/>
                </a:lnTo>
                <a:lnTo>
                  <a:pt x="1303" y="992"/>
                </a:lnTo>
                <a:lnTo>
                  <a:pt x="1300" y="988"/>
                </a:lnTo>
                <a:lnTo>
                  <a:pt x="1304" y="986"/>
                </a:lnTo>
                <a:lnTo>
                  <a:pt x="1311" y="985"/>
                </a:lnTo>
                <a:lnTo>
                  <a:pt x="1317" y="981"/>
                </a:lnTo>
                <a:lnTo>
                  <a:pt x="1323" y="979"/>
                </a:lnTo>
                <a:lnTo>
                  <a:pt x="1324" y="972"/>
                </a:lnTo>
                <a:lnTo>
                  <a:pt x="1330" y="969"/>
                </a:lnTo>
                <a:lnTo>
                  <a:pt x="1329" y="963"/>
                </a:lnTo>
                <a:lnTo>
                  <a:pt x="1335" y="964"/>
                </a:lnTo>
                <a:lnTo>
                  <a:pt x="1341" y="957"/>
                </a:lnTo>
                <a:lnTo>
                  <a:pt x="1341" y="950"/>
                </a:lnTo>
                <a:lnTo>
                  <a:pt x="1347" y="952"/>
                </a:lnTo>
                <a:lnTo>
                  <a:pt x="1352" y="947"/>
                </a:lnTo>
                <a:lnTo>
                  <a:pt x="1356" y="941"/>
                </a:lnTo>
                <a:lnTo>
                  <a:pt x="1361" y="941"/>
                </a:lnTo>
                <a:lnTo>
                  <a:pt x="1368" y="939"/>
                </a:lnTo>
                <a:lnTo>
                  <a:pt x="1375" y="937"/>
                </a:lnTo>
                <a:lnTo>
                  <a:pt x="1381" y="933"/>
                </a:lnTo>
                <a:lnTo>
                  <a:pt x="1386" y="929"/>
                </a:lnTo>
                <a:lnTo>
                  <a:pt x="1391" y="929"/>
                </a:lnTo>
                <a:lnTo>
                  <a:pt x="1398" y="930"/>
                </a:lnTo>
                <a:lnTo>
                  <a:pt x="1404" y="930"/>
                </a:lnTo>
                <a:lnTo>
                  <a:pt x="1408" y="924"/>
                </a:lnTo>
                <a:lnTo>
                  <a:pt x="1409" y="916"/>
                </a:lnTo>
                <a:lnTo>
                  <a:pt x="1415" y="916"/>
                </a:lnTo>
                <a:lnTo>
                  <a:pt x="1412" y="909"/>
                </a:lnTo>
                <a:lnTo>
                  <a:pt x="1406" y="908"/>
                </a:lnTo>
                <a:lnTo>
                  <a:pt x="1400" y="905"/>
                </a:lnTo>
                <a:lnTo>
                  <a:pt x="1407" y="906"/>
                </a:lnTo>
                <a:lnTo>
                  <a:pt x="1412" y="903"/>
                </a:lnTo>
                <a:lnTo>
                  <a:pt x="1407" y="896"/>
                </a:lnTo>
                <a:lnTo>
                  <a:pt x="1401" y="893"/>
                </a:lnTo>
                <a:lnTo>
                  <a:pt x="1400" y="887"/>
                </a:lnTo>
                <a:lnTo>
                  <a:pt x="1405" y="885"/>
                </a:lnTo>
                <a:lnTo>
                  <a:pt x="1408" y="879"/>
                </a:lnTo>
                <a:lnTo>
                  <a:pt x="1410" y="885"/>
                </a:lnTo>
                <a:lnTo>
                  <a:pt x="1412" y="891"/>
                </a:lnTo>
                <a:lnTo>
                  <a:pt x="1418" y="889"/>
                </a:lnTo>
                <a:lnTo>
                  <a:pt x="1418" y="896"/>
                </a:lnTo>
                <a:lnTo>
                  <a:pt x="1419" y="903"/>
                </a:lnTo>
                <a:lnTo>
                  <a:pt x="1425" y="903"/>
                </a:lnTo>
                <a:lnTo>
                  <a:pt x="1432" y="903"/>
                </a:lnTo>
                <a:lnTo>
                  <a:pt x="1439" y="905"/>
                </a:lnTo>
                <a:lnTo>
                  <a:pt x="1432" y="907"/>
                </a:lnTo>
                <a:lnTo>
                  <a:pt x="1434" y="914"/>
                </a:lnTo>
                <a:lnTo>
                  <a:pt x="1439" y="915"/>
                </a:lnTo>
                <a:lnTo>
                  <a:pt x="1445" y="913"/>
                </a:lnTo>
                <a:lnTo>
                  <a:pt x="1451" y="915"/>
                </a:lnTo>
                <a:lnTo>
                  <a:pt x="1464" y="916"/>
                </a:lnTo>
                <a:lnTo>
                  <a:pt x="1470" y="915"/>
                </a:lnTo>
                <a:lnTo>
                  <a:pt x="1475" y="916"/>
                </a:lnTo>
                <a:lnTo>
                  <a:pt x="1482" y="915"/>
                </a:lnTo>
                <a:lnTo>
                  <a:pt x="1489" y="913"/>
                </a:lnTo>
                <a:lnTo>
                  <a:pt x="1484" y="907"/>
                </a:lnTo>
                <a:lnTo>
                  <a:pt x="1478" y="903"/>
                </a:lnTo>
                <a:lnTo>
                  <a:pt x="1484" y="904"/>
                </a:lnTo>
                <a:lnTo>
                  <a:pt x="1491" y="911"/>
                </a:lnTo>
                <a:lnTo>
                  <a:pt x="1497" y="914"/>
                </a:lnTo>
                <a:lnTo>
                  <a:pt x="1503" y="913"/>
                </a:lnTo>
                <a:lnTo>
                  <a:pt x="1509" y="912"/>
                </a:lnTo>
                <a:lnTo>
                  <a:pt x="1506" y="905"/>
                </a:lnTo>
                <a:lnTo>
                  <a:pt x="1500" y="903"/>
                </a:lnTo>
                <a:lnTo>
                  <a:pt x="1506" y="903"/>
                </a:lnTo>
                <a:lnTo>
                  <a:pt x="1512" y="904"/>
                </a:lnTo>
                <a:lnTo>
                  <a:pt x="1512" y="903"/>
                </a:lnTo>
                <a:lnTo>
                  <a:pt x="1514" y="896"/>
                </a:lnTo>
                <a:lnTo>
                  <a:pt x="1514" y="895"/>
                </a:lnTo>
                <a:lnTo>
                  <a:pt x="1516" y="895"/>
                </a:lnTo>
                <a:lnTo>
                  <a:pt x="1524" y="899"/>
                </a:lnTo>
                <a:lnTo>
                  <a:pt x="1529" y="904"/>
                </a:lnTo>
                <a:lnTo>
                  <a:pt x="1535" y="906"/>
                </a:lnTo>
                <a:lnTo>
                  <a:pt x="1541" y="904"/>
                </a:lnTo>
                <a:lnTo>
                  <a:pt x="1547" y="900"/>
                </a:lnTo>
                <a:lnTo>
                  <a:pt x="1554" y="900"/>
                </a:lnTo>
                <a:lnTo>
                  <a:pt x="1554" y="893"/>
                </a:lnTo>
                <a:lnTo>
                  <a:pt x="1560" y="897"/>
                </a:lnTo>
                <a:lnTo>
                  <a:pt x="1566" y="898"/>
                </a:lnTo>
                <a:lnTo>
                  <a:pt x="1572" y="896"/>
                </a:lnTo>
                <a:lnTo>
                  <a:pt x="1579" y="893"/>
                </a:lnTo>
                <a:lnTo>
                  <a:pt x="1584" y="893"/>
                </a:lnTo>
                <a:lnTo>
                  <a:pt x="1591" y="890"/>
                </a:lnTo>
                <a:lnTo>
                  <a:pt x="1596" y="887"/>
                </a:lnTo>
                <a:lnTo>
                  <a:pt x="1602" y="890"/>
                </a:lnTo>
                <a:lnTo>
                  <a:pt x="1610" y="889"/>
                </a:lnTo>
                <a:lnTo>
                  <a:pt x="1611" y="882"/>
                </a:lnTo>
                <a:lnTo>
                  <a:pt x="1618" y="888"/>
                </a:lnTo>
                <a:lnTo>
                  <a:pt x="1624" y="884"/>
                </a:lnTo>
                <a:lnTo>
                  <a:pt x="1630" y="882"/>
                </a:lnTo>
                <a:lnTo>
                  <a:pt x="1635" y="884"/>
                </a:lnTo>
                <a:lnTo>
                  <a:pt x="1642" y="880"/>
                </a:lnTo>
                <a:lnTo>
                  <a:pt x="1649" y="880"/>
                </a:lnTo>
                <a:lnTo>
                  <a:pt x="1655" y="881"/>
                </a:lnTo>
                <a:lnTo>
                  <a:pt x="1661" y="876"/>
                </a:lnTo>
                <a:lnTo>
                  <a:pt x="1666" y="876"/>
                </a:lnTo>
                <a:lnTo>
                  <a:pt x="1674" y="876"/>
                </a:lnTo>
                <a:lnTo>
                  <a:pt x="1686" y="876"/>
                </a:lnTo>
                <a:lnTo>
                  <a:pt x="1692" y="874"/>
                </a:lnTo>
                <a:lnTo>
                  <a:pt x="1698" y="867"/>
                </a:lnTo>
                <a:lnTo>
                  <a:pt x="1710" y="867"/>
                </a:lnTo>
                <a:lnTo>
                  <a:pt x="1716" y="864"/>
                </a:lnTo>
                <a:lnTo>
                  <a:pt x="1722" y="861"/>
                </a:lnTo>
                <a:lnTo>
                  <a:pt x="1729" y="856"/>
                </a:lnTo>
                <a:lnTo>
                  <a:pt x="1735" y="852"/>
                </a:lnTo>
                <a:lnTo>
                  <a:pt x="1729" y="852"/>
                </a:lnTo>
                <a:lnTo>
                  <a:pt x="1735" y="848"/>
                </a:lnTo>
                <a:lnTo>
                  <a:pt x="1741" y="849"/>
                </a:lnTo>
                <a:lnTo>
                  <a:pt x="1747" y="851"/>
                </a:lnTo>
                <a:lnTo>
                  <a:pt x="1745" y="844"/>
                </a:lnTo>
                <a:lnTo>
                  <a:pt x="1751" y="845"/>
                </a:lnTo>
                <a:lnTo>
                  <a:pt x="1759" y="845"/>
                </a:lnTo>
                <a:lnTo>
                  <a:pt x="1761" y="839"/>
                </a:lnTo>
                <a:lnTo>
                  <a:pt x="1754" y="837"/>
                </a:lnTo>
                <a:lnTo>
                  <a:pt x="1761" y="833"/>
                </a:lnTo>
                <a:lnTo>
                  <a:pt x="1767" y="835"/>
                </a:lnTo>
                <a:lnTo>
                  <a:pt x="1773" y="837"/>
                </a:lnTo>
                <a:lnTo>
                  <a:pt x="1779" y="835"/>
                </a:lnTo>
                <a:lnTo>
                  <a:pt x="1773" y="834"/>
                </a:lnTo>
                <a:lnTo>
                  <a:pt x="1780" y="832"/>
                </a:lnTo>
                <a:lnTo>
                  <a:pt x="1777" y="825"/>
                </a:lnTo>
                <a:lnTo>
                  <a:pt x="1783" y="827"/>
                </a:lnTo>
                <a:lnTo>
                  <a:pt x="1790" y="829"/>
                </a:lnTo>
                <a:lnTo>
                  <a:pt x="1796" y="825"/>
                </a:lnTo>
                <a:lnTo>
                  <a:pt x="1799" y="824"/>
                </a:lnTo>
                <a:lnTo>
                  <a:pt x="1805" y="825"/>
                </a:lnTo>
                <a:lnTo>
                  <a:pt x="1808" y="818"/>
                </a:lnTo>
                <a:lnTo>
                  <a:pt x="1803" y="816"/>
                </a:lnTo>
                <a:lnTo>
                  <a:pt x="1808" y="816"/>
                </a:lnTo>
                <a:lnTo>
                  <a:pt x="1814" y="813"/>
                </a:lnTo>
                <a:lnTo>
                  <a:pt x="1822" y="819"/>
                </a:lnTo>
                <a:lnTo>
                  <a:pt x="1827" y="817"/>
                </a:lnTo>
                <a:lnTo>
                  <a:pt x="1834" y="811"/>
                </a:lnTo>
                <a:lnTo>
                  <a:pt x="1829" y="804"/>
                </a:lnTo>
                <a:lnTo>
                  <a:pt x="1823" y="803"/>
                </a:lnTo>
                <a:lnTo>
                  <a:pt x="1830" y="804"/>
                </a:lnTo>
                <a:lnTo>
                  <a:pt x="1835" y="804"/>
                </a:lnTo>
                <a:lnTo>
                  <a:pt x="1842" y="803"/>
                </a:lnTo>
                <a:lnTo>
                  <a:pt x="1848" y="803"/>
                </a:lnTo>
                <a:lnTo>
                  <a:pt x="1848" y="796"/>
                </a:lnTo>
                <a:lnTo>
                  <a:pt x="1854" y="799"/>
                </a:lnTo>
                <a:lnTo>
                  <a:pt x="1861" y="802"/>
                </a:lnTo>
                <a:lnTo>
                  <a:pt x="1866" y="800"/>
                </a:lnTo>
                <a:lnTo>
                  <a:pt x="1861" y="796"/>
                </a:lnTo>
                <a:lnTo>
                  <a:pt x="1855" y="796"/>
                </a:lnTo>
                <a:lnTo>
                  <a:pt x="1861" y="795"/>
                </a:lnTo>
                <a:lnTo>
                  <a:pt x="1866" y="791"/>
                </a:lnTo>
                <a:lnTo>
                  <a:pt x="1873" y="794"/>
                </a:lnTo>
                <a:lnTo>
                  <a:pt x="1879" y="791"/>
                </a:lnTo>
                <a:lnTo>
                  <a:pt x="1886" y="791"/>
                </a:lnTo>
                <a:lnTo>
                  <a:pt x="1891" y="786"/>
                </a:lnTo>
                <a:lnTo>
                  <a:pt x="1899" y="786"/>
                </a:lnTo>
                <a:lnTo>
                  <a:pt x="1905" y="783"/>
                </a:lnTo>
                <a:lnTo>
                  <a:pt x="1899" y="778"/>
                </a:lnTo>
                <a:lnTo>
                  <a:pt x="1893" y="780"/>
                </a:lnTo>
                <a:lnTo>
                  <a:pt x="1886" y="780"/>
                </a:lnTo>
                <a:lnTo>
                  <a:pt x="1881" y="782"/>
                </a:lnTo>
                <a:lnTo>
                  <a:pt x="1873" y="782"/>
                </a:lnTo>
                <a:lnTo>
                  <a:pt x="1868" y="780"/>
                </a:lnTo>
                <a:lnTo>
                  <a:pt x="1861" y="780"/>
                </a:lnTo>
                <a:lnTo>
                  <a:pt x="1855" y="780"/>
                </a:lnTo>
                <a:lnTo>
                  <a:pt x="1848" y="780"/>
                </a:lnTo>
                <a:lnTo>
                  <a:pt x="1841" y="779"/>
                </a:lnTo>
                <a:lnTo>
                  <a:pt x="1835" y="777"/>
                </a:lnTo>
                <a:lnTo>
                  <a:pt x="1830" y="778"/>
                </a:lnTo>
                <a:lnTo>
                  <a:pt x="1823" y="775"/>
                </a:lnTo>
                <a:lnTo>
                  <a:pt x="1818" y="774"/>
                </a:lnTo>
                <a:lnTo>
                  <a:pt x="1811" y="772"/>
                </a:lnTo>
                <a:lnTo>
                  <a:pt x="1804" y="772"/>
                </a:lnTo>
                <a:lnTo>
                  <a:pt x="1799" y="769"/>
                </a:lnTo>
                <a:lnTo>
                  <a:pt x="1785" y="763"/>
                </a:lnTo>
                <a:lnTo>
                  <a:pt x="1779" y="763"/>
                </a:lnTo>
                <a:lnTo>
                  <a:pt x="1773" y="767"/>
                </a:lnTo>
                <a:lnTo>
                  <a:pt x="1767" y="769"/>
                </a:lnTo>
                <a:lnTo>
                  <a:pt x="1772" y="761"/>
                </a:lnTo>
                <a:lnTo>
                  <a:pt x="1767" y="761"/>
                </a:lnTo>
                <a:lnTo>
                  <a:pt x="1761" y="762"/>
                </a:lnTo>
                <a:lnTo>
                  <a:pt x="1753" y="763"/>
                </a:lnTo>
                <a:lnTo>
                  <a:pt x="1747" y="766"/>
                </a:lnTo>
                <a:lnTo>
                  <a:pt x="1741" y="767"/>
                </a:lnTo>
                <a:lnTo>
                  <a:pt x="1735" y="769"/>
                </a:lnTo>
                <a:lnTo>
                  <a:pt x="1729" y="770"/>
                </a:lnTo>
                <a:lnTo>
                  <a:pt x="1722" y="774"/>
                </a:lnTo>
                <a:lnTo>
                  <a:pt x="1716" y="774"/>
                </a:lnTo>
                <a:lnTo>
                  <a:pt x="1710" y="772"/>
                </a:lnTo>
                <a:lnTo>
                  <a:pt x="1703" y="770"/>
                </a:lnTo>
                <a:lnTo>
                  <a:pt x="1696" y="770"/>
                </a:lnTo>
                <a:lnTo>
                  <a:pt x="1690" y="774"/>
                </a:lnTo>
                <a:lnTo>
                  <a:pt x="1684" y="774"/>
                </a:lnTo>
                <a:lnTo>
                  <a:pt x="1679" y="780"/>
                </a:lnTo>
                <a:lnTo>
                  <a:pt x="1673" y="786"/>
                </a:lnTo>
                <a:lnTo>
                  <a:pt x="1666" y="790"/>
                </a:lnTo>
                <a:lnTo>
                  <a:pt x="1661" y="786"/>
                </a:lnTo>
                <a:lnTo>
                  <a:pt x="1661" y="783"/>
                </a:lnTo>
                <a:lnTo>
                  <a:pt x="1648" y="785"/>
                </a:lnTo>
                <a:lnTo>
                  <a:pt x="1642" y="786"/>
                </a:lnTo>
                <a:lnTo>
                  <a:pt x="1635" y="782"/>
                </a:lnTo>
                <a:lnTo>
                  <a:pt x="1629" y="783"/>
                </a:lnTo>
                <a:lnTo>
                  <a:pt x="1623" y="783"/>
                </a:lnTo>
                <a:lnTo>
                  <a:pt x="1617" y="780"/>
                </a:lnTo>
                <a:lnTo>
                  <a:pt x="1623" y="780"/>
                </a:lnTo>
                <a:lnTo>
                  <a:pt x="1629" y="778"/>
                </a:lnTo>
                <a:lnTo>
                  <a:pt x="1635" y="777"/>
                </a:lnTo>
                <a:lnTo>
                  <a:pt x="1642" y="778"/>
                </a:lnTo>
                <a:lnTo>
                  <a:pt x="1648" y="780"/>
                </a:lnTo>
                <a:lnTo>
                  <a:pt x="1654" y="778"/>
                </a:lnTo>
                <a:lnTo>
                  <a:pt x="1660" y="777"/>
                </a:lnTo>
                <a:lnTo>
                  <a:pt x="1666" y="776"/>
                </a:lnTo>
                <a:lnTo>
                  <a:pt x="1673" y="772"/>
                </a:lnTo>
                <a:lnTo>
                  <a:pt x="1679" y="770"/>
                </a:lnTo>
                <a:lnTo>
                  <a:pt x="1685" y="769"/>
                </a:lnTo>
                <a:lnTo>
                  <a:pt x="1691" y="766"/>
                </a:lnTo>
                <a:lnTo>
                  <a:pt x="1698" y="767"/>
                </a:lnTo>
                <a:lnTo>
                  <a:pt x="1704" y="768"/>
                </a:lnTo>
                <a:lnTo>
                  <a:pt x="1710" y="767"/>
                </a:lnTo>
                <a:lnTo>
                  <a:pt x="1716" y="764"/>
                </a:lnTo>
                <a:lnTo>
                  <a:pt x="1722" y="760"/>
                </a:lnTo>
                <a:lnTo>
                  <a:pt x="1716" y="755"/>
                </a:lnTo>
                <a:lnTo>
                  <a:pt x="1710" y="755"/>
                </a:lnTo>
                <a:lnTo>
                  <a:pt x="1704" y="755"/>
                </a:lnTo>
                <a:lnTo>
                  <a:pt x="1698" y="756"/>
                </a:lnTo>
                <a:lnTo>
                  <a:pt x="1691" y="758"/>
                </a:lnTo>
                <a:lnTo>
                  <a:pt x="1685" y="756"/>
                </a:lnTo>
                <a:lnTo>
                  <a:pt x="1678" y="759"/>
                </a:lnTo>
                <a:lnTo>
                  <a:pt x="1673" y="759"/>
                </a:lnTo>
                <a:lnTo>
                  <a:pt x="1665" y="759"/>
                </a:lnTo>
                <a:lnTo>
                  <a:pt x="1659" y="760"/>
                </a:lnTo>
                <a:lnTo>
                  <a:pt x="1653" y="760"/>
                </a:lnTo>
                <a:lnTo>
                  <a:pt x="1647" y="761"/>
                </a:lnTo>
                <a:lnTo>
                  <a:pt x="1641" y="761"/>
                </a:lnTo>
                <a:lnTo>
                  <a:pt x="1634" y="761"/>
                </a:lnTo>
                <a:lnTo>
                  <a:pt x="1632" y="753"/>
                </a:lnTo>
                <a:lnTo>
                  <a:pt x="1626" y="755"/>
                </a:lnTo>
                <a:lnTo>
                  <a:pt x="1619" y="755"/>
                </a:lnTo>
                <a:lnTo>
                  <a:pt x="1614" y="756"/>
                </a:lnTo>
                <a:lnTo>
                  <a:pt x="1606" y="758"/>
                </a:lnTo>
                <a:lnTo>
                  <a:pt x="1600" y="760"/>
                </a:lnTo>
                <a:lnTo>
                  <a:pt x="1595" y="756"/>
                </a:lnTo>
                <a:lnTo>
                  <a:pt x="1600" y="756"/>
                </a:lnTo>
                <a:lnTo>
                  <a:pt x="1607" y="754"/>
                </a:lnTo>
                <a:lnTo>
                  <a:pt x="1614" y="753"/>
                </a:lnTo>
                <a:lnTo>
                  <a:pt x="1619" y="752"/>
                </a:lnTo>
                <a:lnTo>
                  <a:pt x="1626" y="752"/>
                </a:lnTo>
                <a:lnTo>
                  <a:pt x="1633" y="752"/>
                </a:lnTo>
                <a:lnTo>
                  <a:pt x="1639" y="746"/>
                </a:lnTo>
                <a:lnTo>
                  <a:pt x="1645" y="745"/>
                </a:lnTo>
                <a:lnTo>
                  <a:pt x="1651" y="742"/>
                </a:lnTo>
                <a:lnTo>
                  <a:pt x="1657" y="735"/>
                </a:lnTo>
                <a:lnTo>
                  <a:pt x="1657" y="729"/>
                </a:lnTo>
                <a:lnTo>
                  <a:pt x="1651" y="724"/>
                </a:lnTo>
                <a:lnTo>
                  <a:pt x="1645" y="722"/>
                </a:lnTo>
                <a:lnTo>
                  <a:pt x="1651" y="723"/>
                </a:lnTo>
                <a:lnTo>
                  <a:pt x="1657" y="722"/>
                </a:lnTo>
                <a:lnTo>
                  <a:pt x="1663" y="722"/>
                </a:lnTo>
                <a:lnTo>
                  <a:pt x="1670" y="724"/>
                </a:lnTo>
                <a:lnTo>
                  <a:pt x="1677" y="722"/>
                </a:lnTo>
                <a:lnTo>
                  <a:pt x="1671" y="719"/>
                </a:lnTo>
                <a:lnTo>
                  <a:pt x="1669" y="712"/>
                </a:lnTo>
                <a:lnTo>
                  <a:pt x="1675" y="712"/>
                </a:lnTo>
                <a:lnTo>
                  <a:pt x="1679" y="719"/>
                </a:lnTo>
                <a:lnTo>
                  <a:pt x="1685" y="726"/>
                </a:lnTo>
                <a:lnTo>
                  <a:pt x="1691" y="726"/>
                </a:lnTo>
                <a:lnTo>
                  <a:pt x="1698" y="724"/>
                </a:lnTo>
                <a:lnTo>
                  <a:pt x="1704" y="724"/>
                </a:lnTo>
                <a:lnTo>
                  <a:pt x="1710" y="726"/>
                </a:lnTo>
                <a:lnTo>
                  <a:pt x="1717" y="724"/>
                </a:lnTo>
                <a:lnTo>
                  <a:pt x="1723" y="724"/>
                </a:lnTo>
                <a:lnTo>
                  <a:pt x="1730" y="723"/>
                </a:lnTo>
                <a:lnTo>
                  <a:pt x="1736" y="721"/>
                </a:lnTo>
                <a:lnTo>
                  <a:pt x="1742" y="719"/>
                </a:lnTo>
                <a:lnTo>
                  <a:pt x="1748" y="718"/>
                </a:lnTo>
                <a:lnTo>
                  <a:pt x="1753" y="715"/>
                </a:lnTo>
                <a:lnTo>
                  <a:pt x="1761" y="714"/>
                </a:lnTo>
                <a:lnTo>
                  <a:pt x="1762" y="713"/>
                </a:lnTo>
                <a:lnTo>
                  <a:pt x="1768" y="712"/>
                </a:lnTo>
                <a:lnTo>
                  <a:pt x="1769" y="705"/>
                </a:lnTo>
                <a:lnTo>
                  <a:pt x="1776" y="707"/>
                </a:lnTo>
                <a:lnTo>
                  <a:pt x="1782" y="704"/>
                </a:lnTo>
                <a:lnTo>
                  <a:pt x="1781" y="697"/>
                </a:lnTo>
                <a:lnTo>
                  <a:pt x="1775" y="692"/>
                </a:lnTo>
                <a:lnTo>
                  <a:pt x="1769" y="690"/>
                </a:lnTo>
                <a:lnTo>
                  <a:pt x="1763" y="688"/>
                </a:lnTo>
                <a:lnTo>
                  <a:pt x="1755" y="690"/>
                </a:lnTo>
                <a:lnTo>
                  <a:pt x="1749" y="688"/>
                </a:lnTo>
                <a:lnTo>
                  <a:pt x="1743" y="688"/>
                </a:lnTo>
                <a:lnTo>
                  <a:pt x="1737" y="690"/>
                </a:lnTo>
                <a:lnTo>
                  <a:pt x="1731" y="690"/>
                </a:lnTo>
                <a:lnTo>
                  <a:pt x="1724" y="688"/>
                </a:lnTo>
                <a:lnTo>
                  <a:pt x="1718" y="687"/>
                </a:lnTo>
                <a:lnTo>
                  <a:pt x="1706" y="687"/>
                </a:lnTo>
                <a:lnTo>
                  <a:pt x="1712" y="685"/>
                </a:lnTo>
                <a:lnTo>
                  <a:pt x="1706" y="683"/>
                </a:lnTo>
                <a:lnTo>
                  <a:pt x="1700" y="682"/>
                </a:lnTo>
                <a:lnTo>
                  <a:pt x="1693" y="681"/>
                </a:lnTo>
                <a:lnTo>
                  <a:pt x="1686" y="682"/>
                </a:lnTo>
                <a:lnTo>
                  <a:pt x="1680" y="683"/>
                </a:lnTo>
                <a:lnTo>
                  <a:pt x="1674" y="685"/>
                </a:lnTo>
                <a:lnTo>
                  <a:pt x="1669" y="686"/>
                </a:lnTo>
                <a:lnTo>
                  <a:pt x="1662" y="686"/>
                </a:lnTo>
                <a:lnTo>
                  <a:pt x="1655" y="685"/>
                </a:lnTo>
                <a:lnTo>
                  <a:pt x="1662" y="683"/>
                </a:lnTo>
                <a:lnTo>
                  <a:pt x="1669" y="683"/>
                </a:lnTo>
                <a:lnTo>
                  <a:pt x="1675" y="681"/>
                </a:lnTo>
                <a:lnTo>
                  <a:pt x="1681" y="682"/>
                </a:lnTo>
                <a:lnTo>
                  <a:pt x="1687" y="680"/>
                </a:lnTo>
                <a:lnTo>
                  <a:pt x="1693" y="679"/>
                </a:lnTo>
                <a:lnTo>
                  <a:pt x="1700" y="680"/>
                </a:lnTo>
                <a:lnTo>
                  <a:pt x="1706" y="674"/>
                </a:lnTo>
                <a:lnTo>
                  <a:pt x="1699" y="673"/>
                </a:lnTo>
                <a:lnTo>
                  <a:pt x="1693" y="670"/>
                </a:lnTo>
                <a:lnTo>
                  <a:pt x="1686" y="667"/>
                </a:lnTo>
                <a:lnTo>
                  <a:pt x="1681" y="663"/>
                </a:lnTo>
                <a:lnTo>
                  <a:pt x="1687" y="663"/>
                </a:lnTo>
                <a:lnTo>
                  <a:pt x="1681" y="662"/>
                </a:lnTo>
                <a:lnTo>
                  <a:pt x="1674" y="662"/>
                </a:lnTo>
                <a:lnTo>
                  <a:pt x="1669" y="661"/>
                </a:lnTo>
                <a:lnTo>
                  <a:pt x="1661" y="661"/>
                </a:lnTo>
                <a:lnTo>
                  <a:pt x="1665" y="654"/>
                </a:lnTo>
                <a:lnTo>
                  <a:pt x="1659" y="648"/>
                </a:lnTo>
                <a:lnTo>
                  <a:pt x="1665" y="651"/>
                </a:lnTo>
                <a:lnTo>
                  <a:pt x="1672" y="656"/>
                </a:lnTo>
                <a:lnTo>
                  <a:pt x="1678" y="657"/>
                </a:lnTo>
                <a:lnTo>
                  <a:pt x="1684" y="657"/>
                </a:lnTo>
                <a:lnTo>
                  <a:pt x="1690" y="659"/>
                </a:lnTo>
                <a:lnTo>
                  <a:pt x="1696" y="665"/>
                </a:lnTo>
                <a:lnTo>
                  <a:pt x="1702" y="669"/>
                </a:lnTo>
                <a:lnTo>
                  <a:pt x="1709" y="671"/>
                </a:lnTo>
                <a:lnTo>
                  <a:pt x="1713" y="678"/>
                </a:lnTo>
                <a:lnTo>
                  <a:pt x="1719" y="683"/>
                </a:lnTo>
                <a:lnTo>
                  <a:pt x="1724" y="686"/>
                </a:lnTo>
                <a:lnTo>
                  <a:pt x="1731" y="686"/>
                </a:lnTo>
                <a:lnTo>
                  <a:pt x="1737" y="686"/>
                </a:lnTo>
                <a:lnTo>
                  <a:pt x="1743" y="681"/>
                </a:lnTo>
                <a:lnTo>
                  <a:pt x="1749" y="683"/>
                </a:lnTo>
                <a:lnTo>
                  <a:pt x="1755" y="683"/>
                </a:lnTo>
                <a:lnTo>
                  <a:pt x="1763" y="685"/>
                </a:lnTo>
                <a:lnTo>
                  <a:pt x="1768" y="683"/>
                </a:lnTo>
                <a:lnTo>
                  <a:pt x="1775" y="687"/>
                </a:lnTo>
                <a:lnTo>
                  <a:pt x="1776" y="686"/>
                </a:lnTo>
                <a:lnTo>
                  <a:pt x="1782" y="690"/>
                </a:lnTo>
                <a:lnTo>
                  <a:pt x="1789" y="694"/>
                </a:lnTo>
                <a:lnTo>
                  <a:pt x="1795" y="699"/>
                </a:lnTo>
                <a:lnTo>
                  <a:pt x="1801" y="700"/>
                </a:lnTo>
                <a:lnTo>
                  <a:pt x="1807" y="702"/>
                </a:lnTo>
                <a:lnTo>
                  <a:pt x="1814" y="699"/>
                </a:lnTo>
                <a:lnTo>
                  <a:pt x="1820" y="704"/>
                </a:lnTo>
                <a:lnTo>
                  <a:pt x="1824" y="711"/>
                </a:lnTo>
                <a:lnTo>
                  <a:pt x="1830" y="716"/>
                </a:lnTo>
                <a:lnTo>
                  <a:pt x="1830" y="723"/>
                </a:lnTo>
                <a:lnTo>
                  <a:pt x="1829" y="730"/>
                </a:lnTo>
                <a:lnTo>
                  <a:pt x="1830" y="737"/>
                </a:lnTo>
                <a:lnTo>
                  <a:pt x="1833" y="744"/>
                </a:lnTo>
                <a:lnTo>
                  <a:pt x="1839" y="748"/>
                </a:lnTo>
                <a:lnTo>
                  <a:pt x="1845" y="751"/>
                </a:lnTo>
                <a:lnTo>
                  <a:pt x="1852" y="754"/>
                </a:lnTo>
                <a:lnTo>
                  <a:pt x="1858" y="756"/>
                </a:lnTo>
                <a:lnTo>
                  <a:pt x="1864" y="759"/>
                </a:lnTo>
                <a:lnTo>
                  <a:pt x="1870" y="759"/>
                </a:lnTo>
                <a:lnTo>
                  <a:pt x="1878" y="759"/>
                </a:lnTo>
                <a:lnTo>
                  <a:pt x="1889" y="759"/>
                </a:lnTo>
                <a:lnTo>
                  <a:pt x="1895" y="753"/>
                </a:lnTo>
                <a:lnTo>
                  <a:pt x="1897" y="746"/>
                </a:lnTo>
                <a:lnTo>
                  <a:pt x="1896" y="739"/>
                </a:lnTo>
                <a:lnTo>
                  <a:pt x="1900" y="734"/>
                </a:lnTo>
                <a:lnTo>
                  <a:pt x="1907" y="735"/>
                </a:lnTo>
                <a:lnTo>
                  <a:pt x="1905" y="737"/>
                </a:lnTo>
                <a:lnTo>
                  <a:pt x="1902" y="744"/>
                </a:lnTo>
                <a:lnTo>
                  <a:pt x="1903" y="751"/>
                </a:lnTo>
                <a:lnTo>
                  <a:pt x="1908" y="756"/>
                </a:lnTo>
                <a:lnTo>
                  <a:pt x="1914" y="755"/>
                </a:lnTo>
                <a:lnTo>
                  <a:pt x="1920" y="753"/>
                </a:lnTo>
                <a:lnTo>
                  <a:pt x="1924" y="760"/>
                </a:lnTo>
                <a:lnTo>
                  <a:pt x="1929" y="759"/>
                </a:lnTo>
                <a:lnTo>
                  <a:pt x="1935" y="759"/>
                </a:lnTo>
                <a:lnTo>
                  <a:pt x="1942" y="754"/>
                </a:lnTo>
                <a:lnTo>
                  <a:pt x="1941" y="747"/>
                </a:lnTo>
                <a:lnTo>
                  <a:pt x="1934" y="747"/>
                </a:lnTo>
                <a:lnTo>
                  <a:pt x="1938" y="739"/>
                </a:lnTo>
                <a:lnTo>
                  <a:pt x="1945" y="738"/>
                </a:lnTo>
                <a:lnTo>
                  <a:pt x="1938" y="735"/>
                </a:lnTo>
                <a:lnTo>
                  <a:pt x="1932" y="734"/>
                </a:lnTo>
                <a:lnTo>
                  <a:pt x="1938" y="735"/>
                </a:lnTo>
                <a:lnTo>
                  <a:pt x="1943" y="727"/>
                </a:lnTo>
                <a:lnTo>
                  <a:pt x="1948" y="723"/>
                </a:lnTo>
                <a:lnTo>
                  <a:pt x="1943" y="722"/>
                </a:lnTo>
                <a:lnTo>
                  <a:pt x="1935" y="722"/>
                </a:lnTo>
                <a:lnTo>
                  <a:pt x="1941" y="716"/>
                </a:lnTo>
                <a:lnTo>
                  <a:pt x="1934" y="716"/>
                </a:lnTo>
                <a:lnTo>
                  <a:pt x="1928" y="718"/>
                </a:lnTo>
                <a:lnTo>
                  <a:pt x="1922" y="718"/>
                </a:lnTo>
                <a:lnTo>
                  <a:pt x="1928" y="716"/>
                </a:lnTo>
                <a:lnTo>
                  <a:pt x="1935" y="715"/>
                </a:lnTo>
                <a:lnTo>
                  <a:pt x="1941" y="708"/>
                </a:lnTo>
                <a:lnTo>
                  <a:pt x="1947" y="711"/>
                </a:lnTo>
                <a:lnTo>
                  <a:pt x="1946" y="704"/>
                </a:lnTo>
                <a:lnTo>
                  <a:pt x="1940" y="704"/>
                </a:lnTo>
                <a:lnTo>
                  <a:pt x="1945" y="703"/>
                </a:lnTo>
                <a:lnTo>
                  <a:pt x="1952" y="699"/>
                </a:lnTo>
                <a:lnTo>
                  <a:pt x="1945" y="697"/>
                </a:lnTo>
                <a:lnTo>
                  <a:pt x="1952" y="695"/>
                </a:lnTo>
                <a:lnTo>
                  <a:pt x="1946" y="692"/>
                </a:lnTo>
                <a:lnTo>
                  <a:pt x="1940" y="690"/>
                </a:lnTo>
                <a:lnTo>
                  <a:pt x="1932" y="690"/>
                </a:lnTo>
                <a:lnTo>
                  <a:pt x="1926" y="692"/>
                </a:lnTo>
                <a:lnTo>
                  <a:pt x="1920" y="699"/>
                </a:lnTo>
                <a:lnTo>
                  <a:pt x="1914" y="704"/>
                </a:lnTo>
                <a:lnTo>
                  <a:pt x="1915" y="698"/>
                </a:lnTo>
                <a:lnTo>
                  <a:pt x="1915" y="691"/>
                </a:lnTo>
                <a:lnTo>
                  <a:pt x="1920" y="683"/>
                </a:lnTo>
                <a:lnTo>
                  <a:pt x="1926" y="683"/>
                </a:lnTo>
                <a:lnTo>
                  <a:pt x="1932" y="683"/>
                </a:lnTo>
                <a:lnTo>
                  <a:pt x="1939" y="678"/>
                </a:lnTo>
                <a:lnTo>
                  <a:pt x="1946" y="675"/>
                </a:lnTo>
                <a:lnTo>
                  <a:pt x="1940" y="674"/>
                </a:lnTo>
                <a:lnTo>
                  <a:pt x="1933" y="673"/>
                </a:lnTo>
                <a:lnTo>
                  <a:pt x="1926" y="678"/>
                </a:lnTo>
                <a:lnTo>
                  <a:pt x="1920" y="680"/>
                </a:lnTo>
                <a:lnTo>
                  <a:pt x="1914" y="683"/>
                </a:lnTo>
                <a:lnTo>
                  <a:pt x="1915" y="678"/>
                </a:lnTo>
                <a:lnTo>
                  <a:pt x="1921" y="674"/>
                </a:lnTo>
                <a:lnTo>
                  <a:pt x="1915" y="673"/>
                </a:lnTo>
                <a:lnTo>
                  <a:pt x="1909" y="674"/>
                </a:lnTo>
                <a:lnTo>
                  <a:pt x="1896" y="680"/>
                </a:lnTo>
                <a:lnTo>
                  <a:pt x="1899" y="673"/>
                </a:lnTo>
                <a:lnTo>
                  <a:pt x="1905" y="671"/>
                </a:lnTo>
                <a:lnTo>
                  <a:pt x="1912" y="669"/>
                </a:lnTo>
                <a:lnTo>
                  <a:pt x="1918" y="665"/>
                </a:lnTo>
                <a:lnTo>
                  <a:pt x="1924" y="664"/>
                </a:lnTo>
                <a:lnTo>
                  <a:pt x="1918" y="659"/>
                </a:lnTo>
                <a:lnTo>
                  <a:pt x="1912" y="657"/>
                </a:lnTo>
                <a:lnTo>
                  <a:pt x="1905" y="656"/>
                </a:lnTo>
                <a:lnTo>
                  <a:pt x="1898" y="657"/>
                </a:lnTo>
                <a:lnTo>
                  <a:pt x="1893" y="650"/>
                </a:lnTo>
                <a:lnTo>
                  <a:pt x="1887" y="649"/>
                </a:lnTo>
                <a:lnTo>
                  <a:pt x="1881" y="647"/>
                </a:lnTo>
                <a:lnTo>
                  <a:pt x="1874" y="648"/>
                </a:lnTo>
                <a:lnTo>
                  <a:pt x="1875" y="641"/>
                </a:lnTo>
                <a:lnTo>
                  <a:pt x="1869" y="642"/>
                </a:lnTo>
                <a:lnTo>
                  <a:pt x="1863" y="639"/>
                </a:lnTo>
                <a:lnTo>
                  <a:pt x="1857" y="635"/>
                </a:lnTo>
                <a:lnTo>
                  <a:pt x="1851" y="634"/>
                </a:lnTo>
                <a:lnTo>
                  <a:pt x="1844" y="630"/>
                </a:lnTo>
                <a:lnTo>
                  <a:pt x="1838" y="630"/>
                </a:lnTo>
                <a:lnTo>
                  <a:pt x="1832" y="629"/>
                </a:lnTo>
                <a:lnTo>
                  <a:pt x="1826" y="631"/>
                </a:lnTo>
                <a:lnTo>
                  <a:pt x="1822" y="632"/>
                </a:lnTo>
                <a:lnTo>
                  <a:pt x="1816" y="632"/>
                </a:lnTo>
                <a:lnTo>
                  <a:pt x="1810" y="635"/>
                </a:lnTo>
                <a:lnTo>
                  <a:pt x="1804" y="641"/>
                </a:lnTo>
                <a:lnTo>
                  <a:pt x="1798" y="643"/>
                </a:lnTo>
                <a:lnTo>
                  <a:pt x="1803" y="638"/>
                </a:lnTo>
                <a:lnTo>
                  <a:pt x="1806" y="631"/>
                </a:lnTo>
                <a:lnTo>
                  <a:pt x="1800" y="631"/>
                </a:lnTo>
                <a:lnTo>
                  <a:pt x="1794" y="631"/>
                </a:lnTo>
                <a:lnTo>
                  <a:pt x="1788" y="630"/>
                </a:lnTo>
                <a:lnTo>
                  <a:pt x="1794" y="630"/>
                </a:lnTo>
                <a:lnTo>
                  <a:pt x="1800" y="629"/>
                </a:lnTo>
                <a:lnTo>
                  <a:pt x="1820" y="629"/>
                </a:lnTo>
                <a:lnTo>
                  <a:pt x="1827" y="627"/>
                </a:lnTo>
                <a:lnTo>
                  <a:pt x="1833" y="626"/>
                </a:lnTo>
                <a:lnTo>
                  <a:pt x="1839" y="624"/>
                </a:lnTo>
                <a:lnTo>
                  <a:pt x="1840" y="617"/>
                </a:lnTo>
                <a:lnTo>
                  <a:pt x="1837" y="610"/>
                </a:lnTo>
                <a:lnTo>
                  <a:pt x="1831" y="609"/>
                </a:lnTo>
                <a:lnTo>
                  <a:pt x="1825" y="608"/>
                </a:lnTo>
                <a:lnTo>
                  <a:pt x="1819" y="605"/>
                </a:lnTo>
                <a:lnTo>
                  <a:pt x="1811" y="603"/>
                </a:lnTo>
                <a:lnTo>
                  <a:pt x="1806" y="603"/>
                </a:lnTo>
                <a:lnTo>
                  <a:pt x="1799" y="606"/>
                </a:lnTo>
                <a:lnTo>
                  <a:pt x="1792" y="609"/>
                </a:lnTo>
                <a:lnTo>
                  <a:pt x="1785" y="610"/>
                </a:lnTo>
                <a:lnTo>
                  <a:pt x="1779" y="610"/>
                </a:lnTo>
                <a:lnTo>
                  <a:pt x="1773" y="614"/>
                </a:lnTo>
                <a:lnTo>
                  <a:pt x="1767" y="617"/>
                </a:lnTo>
                <a:lnTo>
                  <a:pt x="1773" y="609"/>
                </a:lnTo>
                <a:lnTo>
                  <a:pt x="1767" y="610"/>
                </a:lnTo>
                <a:lnTo>
                  <a:pt x="1753" y="610"/>
                </a:lnTo>
                <a:lnTo>
                  <a:pt x="1760" y="609"/>
                </a:lnTo>
                <a:lnTo>
                  <a:pt x="1767" y="606"/>
                </a:lnTo>
                <a:lnTo>
                  <a:pt x="1760" y="605"/>
                </a:lnTo>
                <a:lnTo>
                  <a:pt x="1753" y="603"/>
                </a:lnTo>
                <a:lnTo>
                  <a:pt x="1747" y="603"/>
                </a:lnTo>
                <a:lnTo>
                  <a:pt x="1740" y="605"/>
                </a:lnTo>
                <a:lnTo>
                  <a:pt x="1734" y="605"/>
                </a:lnTo>
                <a:lnTo>
                  <a:pt x="1729" y="601"/>
                </a:lnTo>
                <a:lnTo>
                  <a:pt x="1734" y="602"/>
                </a:lnTo>
                <a:lnTo>
                  <a:pt x="1740" y="603"/>
                </a:lnTo>
                <a:lnTo>
                  <a:pt x="1753" y="601"/>
                </a:lnTo>
                <a:lnTo>
                  <a:pt x="1760" y="601"/>
                </a:lnTo>
                <a:lnTo>
                  <a:pt x="1767" y="603"/>
                </a:lnTo>
                <a:lnTo>
                  <a:pt x="1772" y="606"/>
                </a:lnTo>
                <a:lnTo>
                  <a:pt x="1779" y="607"/>
                </a:lnTo>
                <a:lnTo>
                  <a:pt x="1785" y="606"/>
                </a:lnTo>
                <a:lnTo>
                  <a:pt x="1792" y="605"/>
                </a:lnTo>
                <a:lnTo>
                  <a:pt x="1798" y="601"/>
                </a:lnTo>
                <a:lnTo>
                  <a:pt x="1804" y="599"/>
                </a:lnTo>
                <a:lnTo>
                  <a:pt x="1810" y="599"/>
                </a:lnTo>
                <a:lnTo>
                  <a:pt x="1818" y="600"/>
                </a:lnTo>
                <a:lnTo>
                  <a:pt x="1823" y="598"/>
                </a:lnTo>
                <a:lnTo>
                  <a:pt x="1830" y="595"/>
                </a:lnTo>
                <a:lnTo>
                  <a:pt x="1835" y="590"/>
                </a:lnTo>
                <a:lnTo>
                  <a:pt x="1830" y="587"/>
                </a:lnTo>
                <a:lnTo>
                  <a:pt x="1823" y="587"/>
                </a:lnTo>
                <a:lnTo>
                  <a:pt x="1818" y="586"/>
                </a:lnTo>
                <a:lnTo>
                  <a:pt x="1810" y="585"/>
                </a:lnTo>
                <a:lnTo>
                  <a:pt x="1804" y="583"/>
                </a:lnTo>
                <a:lnTo>
                  <a:pt x="1798" y="579"/>
                </a:lnTo>
                <a:lnTo>
                  <a:pt x="1792" y="579"/>
                </a:lnTo>
                <a:lnTo>
                  <a:pt x="1786" y="581"/>
                </a:lnTo>
                <a:lnTo>
                  <a:pt x="1780" y="581"/>
                </a:lnTo>
                <a:lnTo>
                  <a:pt x="1773" y="582"/>
                </a:lnTo>
                <a:lnTo>
                  <a:pt x="1768" y="585"/>
                </a:lnTo>
                <a:lnTo>
                  <a:pt x="1761" y="586"/>
                </a:lnTo>
                <a:lnTo>
                  <a:pt x="1755" y="585"/>
                </a:lnTo>
                <a:lnTo>
                  <a:pt x="1749" y="584"/>
                </a:lnTo>
                <a:lnTo>
                  <a:pt x="1743" y="584"/>
                </a:lnTo>
                <a:lnTo>
                  <a:pt x="1737" y="589"/>
                </a:lnTo>
                <a:lnTo>
                  <a:pt x="1732" y="595"/>
                </a:lnTo>
                <a:lnTo>
                  <a:pt x="1725" y="595"/>
                </a:lnTo>
                <a:lnTo>
                  <a:pt x="1732" y="591"/>
                </a:lnTo>
                <a:lnTo>
                  <a:pt x="1730" y="584"/>
                </a:lnTo>
                <a:lnTo>
                  <a:pt x="1724" y="583"/>
                </a:lnTo>
                <a:lnTo>
                  <a:pt x="1731" y="583"/>
                </a:lnTo>
                <a:lnTo>
                  <a:pt x="1737" y="582"/>
                </a:lnTo>
                <a:lnTo>
                  <a:pt x="1743" y="581"/>
                </a:lnTo>
                <a:lnTo>
                  <a:pt x="1749" y="581"/>
                </a:lnTo>
                <a:lnTo>
                  <a:pt x="1755" y="583"/>
                </a:lnTo>
                <a:lnTo>
                  <a:pt x="1763" y="584"/>
                </a:lnTo>
                <a:lnTo>
                  <a:pt x="1769" y="579"/>
                </a:lnTo>
                <a:lnTo>
                  <a:pt x="1775" y="574"/>
                </a:lnTo>
                <a:lnTo>
                  <a:pt x="1769" y="574"/>
                </a:lnTo>
                <a:lnTo>
                  <a:pt x="1763" y="574"/>
                </a:lnTo>
                <a:lnTo>
                  <a:pt x="1756" y="571"/>
                </a:lnTo>
                <a:lnTo>
                  <a:pt x="1750" y="570"/>
                </a:lnTo>
                <a:lnTo>
                  <a:pt x="1744" y="566"/>
                </a:lnTo>
                <a:lnTo>
                  <a:pt x="1738" y="563"/>
                </a:lnTo>
                <a:lnTo>
                  <a:pt x="1744" y="561"/>
                </a:lnTo>
                <a:lnTo>
                  <a:pt x="1750" y="565"/>
                </a:lnTo>
                <a:lnTo>
                  <a:pt x="1756" y="569"/>
                </a:lnTo>
                <a:lnTo>
                  <a:pt x="1763" y="571"/>
                </a:lnTo>
                <a:lnTo>
                  <a:pt x="1770" y="571"/>
                </a:lnTo>
                <a:lnTo>
                  <a:pt x="1776" y="571"/>
                </a:lnTo>
                <a:lnTo>
                  <a:pt x="1782" y="571"/>
                </a:lnTo>
                <a:lnTo>
                  <a:pt x="1789" y="577"/>
                </a:lnTo>
                <a:lnTo>
                  <a:pt x="1796" y="577"/>
                </a:lnTo>
                <a:lnTo>
                  <a:pt x="1802" y="577"/>
                </a:lnTo>
                <a:lnTo>
                  <a:pt x="1808" y="576"/>
                </a:lnTo>
                <a:lnTo>
                  <a:pt x="1815" y="574"/>
                </a:lnTo>
                <a:lnTo>
                  <a:pt x="1822" y="570"/>
                </a:lnTo>
                <a:lnTo>
                  <a:pt x="1828" y="565"/>
                </a:lnTo>
                <a:lnTo>
                  <a:pt x="1834" y="562"/>
                </a:lnTo>
                <a:lnTo>
                  <a:pt x="1840" y="562"/>
                </a:lnTo>
                <a:lnTo>
                  <a:pt x="1846" y="562"/>
                </a:lnTo>
                <a:lnTo>
                  <a:pt x="1853" y="561"/>
                </a:lnTo>
                <a:lnTo>
                  <a:pt x="1859" y="561"/>
                </a:lnTo>
                <a:lnTo>
                  <a:pt x="1852" y="557"/>
                </a:lnTo>
                <a:lnTo>
                  <a:pt x="1846" y="556"/>
                </a:lnTo>
                <a:lnTo>
                  <a:pt x="1843" y="549"/>
                </a:lnTo>
                <a:lnTo>
                  <a:pt x="1837" y="545"/>
                </a:lnTo>
                <a:lnTo>
                  <a:pt x="1831" y="543"/>
                </a:lnTo>
                <a:lnTo>
                  <a:pt x="1824" y="536"/>
                </a:lnTo>
                <a:lnTo>
                  <a:pt x="1831" y="535"/>
                </a:lnTo>
                <a:lnTo>
                  <a:pt x="1837" y="541"/>
                </a:lnTo>
                <a:lnTo>
                  <a:pt x="1842" y="545"/>
                </a:lnTo>
                <a:lnTo>
                  <a:pt x="1849" y="548"/>
                </a:lnTo>
                <a:lnTo>
                  <a:pt x="1850" y="553"/>
                </a:lnTo>
                <a:lnTo>
                  <a:pt x="1856" y="556"/>
                </a:lnTo>
                <a:lnTo>
                  <a:pt x="1862" y="557"/>
                </a:lnTo>
                <a:lnTo>
                  <a:pt x="1868" y="558"/>
                </a:lnTo>
                <a:lnTo>
                  <a:pt x="1872" y="551"/>
                </a:lnTo>
                <a:lnTo>
                  <a:pt x="1879" y="545"/>
                </a:lnTo>
                <a:lnTo>
                  <a:pt x="1885" y="543"/>
                </a:lnTo>
                <a:lnTo>
                  <a:pt x="1892" y="542"/>
                </a:lnTo>
                <a:lnTo>
                  <a:pt x="1898" y="545"/>
                </a:lnTo>
                <a:lnTo>
                  <a:pt x="1904" y="546"/>
                </a:lnTo>
                <a:lnTo>
                  <a:pt x="1910" y="546"/>
                </a:lnTo>
                <a:lnTo>
                  <a:pt x="1917" y="548"/>
                </a:lnTo>
                <a:lnTo>
                  <a:pt x="1928" y="551"/>
                </a:lnTo>
                <a:lnTo>
                  <a:pt x="1935" y="553"/>
                </a:lnTo>
                <a:lnTo>
                  <a:pt x="1941" y="557"/>
                </a:lnTo>
                <a:lnTo>
                  <a:pt x="1948" y="557"/>
                </a:lnTo>
                <a:lnTo>
                  <a:pt x="1954" y="556"/>
                </a:lnTo>
                <a:lnTo>
                  <a:pt x="1960" y="553"/>
                </a:lnTo>
                <a:lnTo>
                  <a:pt x="1967" y="553"/>
                </a:lnTo>
                <a:lnTo>
                  <a:pt x="1960" y="556"/>
                </a:lnTo>
                <a:lnTo>
                  <a:pt x="1955" y="557"/>
                </a:lnTo>
                <a:lnTo>
                  <a:pt x="1948" y="558"/>
                </a:lnTo>
                <a:lnTo>
                  <a:pt x="1943" y="558"/>
                </a:lnTo>
                <a:lnTo>
                  <a:pt x="1935" y="556"/>
                </a:lnTo>
                <a:lnTo>
                  <a:pt x="1929" y="553"/>
                </a:lnTo>
                <a:lnTo>
                  <a:pt x="1923" y="552"/>
                </a:lnTo>
                <a:lnTo>
                  <a:pt x="1917" y="549"/>
                </a:lnTo>
                <a:lnTo>
                  <a:pt x="1910" y="548"/>
                </a:lnTo>
                <a:lnTo>
                  <a:pt x="1902" y="548"/>
                </a:lnTo>
                <a:lnTo>
                  <a:pt x="1896" y="548"/>
                </a:lnTo>
                <a:lnTo>
                  <a:pt x="1891" y="554"/>
                </a:lnTo>
                <a:lnTo>
                  <a:pt x="1897" y="558"/>
                </a:lnTo>
                <a:lnTo>
                  <a:pt x="1910" y="565"/>
                </a:lnTo>
                <a:lnTo>
                  <a:pt x="1916" y="567"/>
                </a:lnTo>
                <a:lnTo>
                  <a:pt x="1922" y="568"/>
                </a:lnTo>
                <a:lnTo>
                  <a:pt x="1929" y="570"/>
                </a:lnTo>
                <a:lnTo>
                  <a:pt x="1935" y="571"/>
                </a:lnTo>
                <a:lnTo>
                  <a:pt x="1941" y="573"/>
                </a:lnTo>
                <a:lnTo>
                  <a:pt x="1948" y="575"/>
                </a:lnTo>
                <a:lnTo>
                  <a:pt x="1954" y="577"/>
                </a:lnTo>
                <a:lnTo>
                  <a:pt x="1960" y="577"/>
                </a:lnTo>
                <a:lnTo>
                  <a:pt x="1967" y="575"/>
                </a:lnTo>
                <a:lnTo>
                  <a:pt x="1973" y="571"/>
                </a:lnTo>
                <a:lnTo>
                  <a:pt x="1980" y="570"/>
                </a:lnTo>
                <a:lnTo>
                  <a:pt x="1986" y="569"/>
                </a:lnTo>
                <a:lnTo>
                  <a:pt x="1992" y="567"/>
                </a:lnTo>
                <a:lnTo>
                  <a:pt x="1999" y="562"/>
                </a:lnTo>
                <a:lnTo>
                  <a:pt x="2005" y="563"/>
                </a:lnTo>
                <a:lnTo>
                  <a:pt x="2011" y="565"/>
                </a:lnTo>
                <a:lnTo>
                  <a:pt x="2017" y="563"/>
                </a:lnTo>
                <a:lnTo>
                  <a:pt x="2030" y="563"/>
                </a:lnTo>
                <a:lnTo>
                  <a:pt x="2036" y="565"/>
                </a:lnTo>
                <a:lnTo>
                  <a:pt x="2043" y="562"/>
                </a:lnTo>
                <a:lnTo>
                  <a:pt x="2042" y="557"/>
                </a:lnTo>
                <a:lnTo>
                  <a:pt x="2045" y="552"/>
                </a:lnTo>
                <a:lnTo>
                  <a:pt x="2047" y="545"/>
                </a:lnTo>
                <a:lnTo>
                  <a:pt x="2053" y="543"/>
                </a:lnTo>
                <a:lnTo>
                  <a:pt x="2055" y="536"/>
                </a:lnTo>
                <a:lnTo>
                  <a:pt x="2049" y="536"/>
                </a:lnTo>
                <a:lnTo>
                  <a:pt x="2043" y="537"/>
                </a:lnTo>
                <a:lnTo>
                  <a:pt x="2037" y="536"/>
                </a:lnTo>
                <a:lnTo>
                  <a:pt x="2031" y="534"/>
                </a:lnTo>
                <a:lnTo>
                  <a:pt x="2023" y="534"/>
                </a:lnTo>
                <a:lnTo>
                  <a:pt x="2018" y="532"/>
                </a:lnTo>
                <a:lnTo>
                  <a:pt x="2011" y="528"/>
                </a:lnTo>
                <a:lnTo>
                  <a:pt x="2005" y="527"/>
                </a:lnTo>
                <a:lnTo>
                  <a:pt x="1999" y="526"/>
                </a:lnTo>
                <a:lnTo>
                  <a:pt x="1992" y="527"/>
                </a:lnTo>
                <a:lnTo>
                  <a:pt x="1988" y="534"/>
                </a:lnTo>
                <a:lnTo>
                  <a:pt x="1992" y="541"/>
                </a:lnTo>
                <a:lnTo>
                  <a:pt x="1992" y="548"/>
                </a:lnTo>
                <a:lnTo>
                  <a:pt x="1986" y="551"/>
                </a:lnTo>
                <a:lnTo>
                  <a:pt x="1987" y="544"/>
                </a:lnTo>
                <a:lnTo>
                  <a:pt x="1990" y="538"/>
                </a:lnTo>
                <a:lnTo>
                  <a:pt x="1984" y="532"/>
                </a:lnTo>
                <a:lnTo>
                  <a:pt x="1978" y="528"/>
                </a:lnTo>
                <a:lnTo>
                  <a:pt x="1972" y="527"/>
                </a:lnTo>
                <a:lnTo>
                  <a:pt x="1965" y="525"/>
                </a:lnTo>
                <a:lnTo>
                  <a:pt x="1972" y="524"/>
                </a:lnTo>
                <a:lnTo>
                  <a:pt x="1979" y="524"/>
                </a:lnTo>
                <a:lnTo>
                  <a:pt x="1984" y="517"/>
                </a:lnTo>
                <a:lnTo>
                  <a:pt x="1977" y="512"/>
                </a:lnTo>
                <a:lnTo>
                  <a:pt x="1972" y="510"/>
                </a:lnTo>
                <a:lnTo>
                  <a:pt x="1977" y="511"/>
                </a:lnTo>
                <a:lnTo>
                  <a:pt x="1984" y="510"/>
                </a:lnTo>
                <a:lnTo>
                  <a:pt x="1990" y="510"/>
                </a:lnTo>
                <a:lnTo>
                  <a:pt x="1997" y="508"/>
                </a:lnTo>
                <a:lnTo>
                  <a:pt x="2003" y="504"/>
                </a:lnTo>
                <a:lnTo>
                  <a:pt x="1999" y="497"/>
                </a:lnTo>
                <a:lnTo>
                  <a:pt x="1992" y="493"/>
                </a:lnTo>
                <a:lnTo>
                  <a:pt x="1999" y="494"/>
                </a:lnTo>
                <a:lnTo>
                  <a:pt x="2005" y="501"/>
                </a:lnTo>
                <a:lnTo>
                  <a:pt x="2011" y="502"/>
                </a:lnTo>
                <a:lnTo>
                  <a:pt x="2024" y="501"/>
                </a:lnTo>
                <a:lnTo>
                  <a:pt x="2037" y="501"/>
                </a:lnTo>
                <a:lnTo>
                  <a:pt x="2043" y="502"/>
                </a:lnTo>
                <a:lnTo>
                  <a:pt x="2050" y="501"/>
                </a:lnTo>
                <a:lnTo>
                  <a:pt x="2057" y="502"/>
                </a:lnTo>
                <a:lnTo>
                  <a:pt x="2063" y="502"/>
                </a:lnTo>
                <a:lnTo>
                  <a:pt x="2068" y="509"/>
                </a:lnTo>
                <a:lnTo>
                  <a:pt x="2074" y="512"/>
                </a:lnTo>
                <a:lnTo>
                  <a:pt x="2077" y="513"/>
                </a:lnTo>
                <a:lnTo>
                  <a:pt x="2081" y="513"/>
                </a:lnTo>
                <a:lnTo>
                  <a:pt x="2088" y="514"/>
                </a:lnTo>
                <a:lnTo>
                  <a:pt x="2094" y="514"/>
                </a:lnTo>
                <a:lnTo>
                  <a:pt x="2101" y="513"/>
                </a:lnTo>
                <a:lnTo>
                  <a:pt x="2106" y="512"/>
                </a:lnTo>
                <a:lnTo>
                  <a:pt x="2113" y="509"/>
                </a:lnTo>
                <a:lnTo>
                  <a:pt x="2120" y="504"/>
                </a:lnTo>
                <a:lnTo>
                  <a:pt x="2126" y="500"/>
                </a:lnTo>
                <a:lnTo>
                  <a:pt x="2120" y="498"/>
                </a:lnTo>
                <a:lnTo>
                  <a:pt x="2113" y="494"/>
                </a:lnTo>
                <a:lnTo>
                  <a:pt x="2113" y="487"/>
                </a:lnTo>
                <a:lnTo>
                  <a:pt x="2108" y="488"/>
                </a:lnTo>
                <a:lnTo>
                  <a:pt x="2102" y="489"/>
                </a:lnTo>
                <a:lnTo>
                  <a:pt x="2096" y="493"/>
                </a:lnTo>
                <a:lnTo>
                  <a:pt x="2090" y="492"/>
                </a:lnTo>
                <a:lnTo>
                  <a:pt x="2082" y="490"/>
                </a:lnTo>
                <a:lnTo>
                  <a:pt x="2077" y="487"/>
                </a:lnTo>
                <a:lnTo>
                  <a:pt x="2070" y="488"/>
                </a:lnTo>
                <a:lnTo>
                  <a:pt x="2065" y="487"/>
                </a:lnTo>
                <a:lnTo>
                  <a:pt x="2058" y="488"/>
                </a:lnTo>
                <a:lnTo>
                  <a:pt x="2051" y="489"/>
                </a:lnTo>
                <a:lnTo>
                  <a:pt x="2045" y="489"/>
                </a:lnTo>
                <a:lnTo>
                  <a:pt x="2039" y="489"/>
                </a:lnTo>
                <a:lnTo>
                  <a:pt x="2046" y="488"/>
                </a:lnTo>
                <a:lnTo>
                  <a:pt x="2052" y="487"/>
                </a:lnTo>
                <a:lnTo>
                  <a:pt x="2059" y="484"/>
                </a:lnTo>
                <a:lnTo>
                  <a:pt x="2054" y="477"/>
                </a:lnTo>
                <a:lnTo>
                  <a:pt x="2059" y="470"/>
                </a:lnTo>
                <a:lnTo>
                  <a:pt x="2064" y="463"/>
                </a:lnTo>
                <a:lnTo>
                  <a:pt x="2058" y="463"/>
                </a:lnTo>
                <a:lnTo>
                  <a:pt x="2050" y="463"/>
                </a:lnTo>
                <a:lnTo>
                  <a:pt x="2044" y="462"/>
                </a:lnTo>
                <a:lnTo>
                  <a:pt x="2038" y="464"/>
                </a:lnTo>
                <a:lnTo>
                  <a:pt x="2031" y="466"/>
                </a:lnTo>
                <a:lnTo>
                  <a:pt x="2024" y="469"/>
                </a:lnTo>
                <a:lnTo>
                  <a:pt x="2018" y="470"/>
                </a:lnTo>
                <a:lnTo>
                  <a:pt x="2012" y="470"/>
                </a:lnTo>
                <a:lnTo>
                  <a:pt x="2006" y="466"/>
                </a:lnTo>
                <a:lnTo>
                  <a:pt x="2000" y="461"/>
                </a:lnTo>
                <a:lnTo>
                  <a:pt x="1992" y="458"/>
                </a:lnTo>
                <a:lnTo>
                  <a:pt x="1999" y="458"/>
                </a:lnTo>
                <a:lnTo>
                  <a:pt x="2006" y="461"/>
                </a:lnTo>
                <a:lnTo>
                  <a:pt x="2011" y="466"/>
                </a:lnTo>
                <a:lnTo>
                  <a:pt x="2018" y="468"/>
                </a:lnTo>
                <a:lnTo>
                  <a:pt x="2025" y="466"/>
                </a:lnTo>
                <a:lnTo>
                  <a:pt x="2031" y="463"/>
                </a:lnTo>
                <a:lnTo>
                  <a:pt x="2038" y="461"/>
                </a:lnTo>
                <a:lnTo>
                  <a:pt x="2044" y="461"/>
                </a:lnTo>
                <a:lnTo>
                  <a:pt x="2050" y="458"/>
                </a:lnTo>
                <a:lnTo>
                  <a:pt x="2057" y="458"/>
                </a:lnTo>
                <a:lnTo>
                  <a:pt x="2063" y="461"/>
                </a:lnTo>
                <a:lnTo>
                  <a:pt x="2070" y="458"/>
                </a:lnTo>
                <a:lnTo>
                  <a:pt x="2063" y="453"/>
                </a:lnTo>
                <a:lnTo>
                  <a:pt x="2058" y="449"/>
                </a:lnTo>
                <a:lnTo>
                  <a:pt x="2050" y="448"/>
                </a:lnTo>
                <a:lnTo>
                  <a:pt x="2045" y="446"/>
                </a:lnTo>
                <a:lnTo>
                  <a:pt x="2039" y="441"/>
                </a:lnTo>
                <a:lnTo>
                  <a:pt x="2033" y="440"/>
                </a:lnTo>
                <a:lnTo>
                  <a:pt x="2027" y="440"/>
                </a:lnTo>
                <a:lnTo>
                  <a:pt x="2020" y="439"/>
                </a:lnTo>
                <a:lnTo>
                  <a:pt x="2014" y="439"/>
                </a:lnTo>
                <a:lnTo>
                  <a:pt x="2008" y="438"/>
                </a:lnTo>
                <a:lnTo>
                  <a:pt x="2014" y="439"/>
                </a:lnTo>
                <a:lnTo>
                  <a:pt x="2027" y="439"/>
                </a:lnTo>
                <a:lnTo>
                  <a:pt x="2034" y="440"/>
                </a:lnTo>
                <a:lnTo>
                  <a:pt x="2028" y="435"/>
                </a:lnTo>
                <a:lnTo>
                  <a:pt x="2021" y="431"/>
                </a:lnTo>
                <a:lnTo>
                  <a:pt x="2014" y="430"/>
                </a:lnTo>
                <a:lnTo>
                  <a:pt x="2008" y="429"/>
                </a:lnTo>
                <a:lnTo>
                  <a:pt x="2015" y="428"/>
                </a:lnTo>
                <a:lnTo>
                  <a:pt x="2022" y="430"/>
                </a:lnTo>
                <a:lnTo>
                  <a:pt x="2029" y="431"/>
                </a:lnTo>
                <a:lnTo>
                  <a:pt x="2035" y="433"/>
                </a:lnTo>
                <a:lnTo>
                  <a:pt x="2041" y="436"/>
                </a:lnTo>
                <a:lnTo>
                  <a:pt x="2047" y="441"/>
                </a:lnTo>
                <a:lnTo>
                  <a:pt x="2053" y="445"/>
                </a:lnTo>
                <a:lnTo>
                  <a:pt x="2061" y="446"/>
                </a:lnTo>
                <a:lnTo>
                  <a:pt x="2067" y="449"/>
                </a:lnTo>
                <a:lnTo>
                  <a:pt x="2073" y="449"/>
                </a:lnTo>
                <a:lnTo>
                  <a:pt x="2079" y="448"/>
                </a:lnTo>
                <a:lnTo>
                  <a:pt x="2085" y="446"/>
                </a:lnTo>
                <a:lnTo>
                  <a:pt x="2093" y="448"/>
                </a:lnTo>
                <a:lnTo>
                  <a:pt x="2096" y="449"/>
                </a:lnTo>
                <a:lnTo>
                  <a:pt x="2095" y="452"/>
                </a:lnTo>
                <a:lnTo>
                  <a:pt x="2093" y="456"/>
                </a:lnTo>
                <a:lnTo>
                  <a:pt x="2100" y="458"/>
                </a:lnTo>
                <a:lnTo>
                  <a:pt x="2105" y="458"/>
                </a:lnTo>
                <a:lnTo>
                  <a:pt x="2112" y="457"/>
                </a:lnTo>
                <a:lnTo>
                  <a:pt x="2119" y="454"/>
                </a:lnTo>
                <a:lnTo>
                  <a:pt x="2123" y="447"/>
                </a:lnTo>
                <a:lnTo>
                  <a:pt x="2125" y="440"/>
                </a:lnTo>
                <a:lnTo>
                  <a:pt x="2126" y="433"/>
                </a:lnTo>
                <a:lnTo>
                  <a:pt x="2120" y="427"/>
                </a:lnTo>
                <a:lnTo>
                  <a:pt x="2126" y="423"/>
                </a:lnTo>
                <a:lnTo>
                  <a:pt x="2120" y="417"/>
                </a:lnTo>
                <a:lnTo>
                  <a:pt x="2113" y="412"/>
                </a:lnTo>
                <a:lnTo>
                  <a:pt x="2107" y="411"/>
                </a:lnTo>
                <a:lnTo>
                  <a:pt x="2094" y="411"/>
                </a:lnTo>
                <a:lnTo>
                  <a:pt x="2087" y="409"/>
                </a:lnTo>
                <a:lnTo>
                  <a:pt x="2081" y="409"/>
                </a:lnTo>
                <a:lnTo>
                  <a:pt x="2068" y="409"/>
                </a:lnTo>
                <a:lnTo>
                  <a:pt x="2062" y="408"/>
                </a:lnTo>
                <a:lnTo>
                  <a:pt x="2055" y="409"/>
                </a:lnTo>
                <a:lnTo>
                  <a:pt x="2030" y="409"/>
                </a:lnTo>
                <a:lnTo>
                  <a:pt x="2036" y="408"/>
                </a:lnTo>
                <a:lnTo>
                  <a:pt x="2043" y="407"/>
                </a:lnTo>
                <a:lnTo>
                  <a:pt x="2049" y="408"/>
                </a:lnTo>
                <a:lnTo>
                  <a:pt x="2054" y="407"/>
                </a:lnTo>
                <a:lnTo>
                  <a:pt x="2062" y="407"/>
                </a:lnTo>
                <a:lnTo>
                  <a:pt x="2069" y="406"/>
                </a:lnTo>
                <a:lnTo>
                  <a:pt x="2074" y="407"/>
                </a:lnTo>
                <a:lnTo>
                  <a:pt x="2081" y="407"/>
                </a:lnTo>
                <a:lnTo>
                  <a:pt x="2088" y="407"/>
                </a:lnTo>
                <a:lnTo>
                  <a:pt x="2094" y="407"/>
                </a:lnTo>
                <a:lnTo>
                  <a:pt x="2101" y="406"/>
                </a:lnTo>
                <a:lnTo>
                  <a:pt x="2106" y="405"/>
                </a:lnTo>
                <a:lnTo>
                  <a:pt x="2109" y="403"/>
                </a:lnTo>
                <a:lnTo>
                  <a:pt x="2122" y="403"/>
                </a:lnTo>
                <a:lnTo>
                  <a:pt x="2124" y="397"/>
                </a:lnTo>
                <a:lnTo>
                  <a:pt x="2117" y="391"/>
                </a:lnTo>
                <a:lnTo>
                  <a:pt x="2113" y="391"/>
                </a:lnTo>
                <a:lnTo>
                  <a:pt x="2106" y="392"/>
                </a:lnTo>
                <a:lnTo>
                  <a:pt x="2100" y="393"/>
                </a:lnTo>
                <a:lnTo>
                  <a:pt x="2094" y="393"/>
                </a:lnTo>
                <a:lnTo>
                  <a:pt x="2087" y="391"/>
                </a:lnTo>
                <a:lnTo>
                  <a:pt x="2081" y="390"/>
                </a:lnTo>
                <a:lnTo>
                  <a:pt x="2074" y="388"/>
                </a:lnTo>
                <a:lnTo>
                  <a:pt x="2069" y="389"/>
                </a:lnTo>
                <a:lnTo>
                  <a:pt x="2075" y="391"/>
                </a:lnTo>
                <a:lnTo>
                  <a:pt x="2081" y="393"/>
                </a:lnTo>
                <a:lnTo>
                  <a:pt x="2087" y="397"/>
                </a:lnTo>
                <a:lnTo>
                  <a:pt x="2094" y="398"/>
                </a:lnTo>
                <a:lnTo>
                  <a:pt x="2088" y="398"/>
                </a:lnTo>
                <a:lnTo>
                  <a:pt x="2081" y="396"/>
                </a:lnTo>
                <a:lnTo>
                  <a:pt x="2075" y="393"/>
                </a:lnTo>
                <a:lnTo>
                  <a:pt x="2069" y="391"/>
                </a:lnTo>
                <a:lnTo>
                  <a:pt x="2063" y="390"/>
                </a:lnTo>
                <a:lnTo>
                  <a:pt x="2057" y="391"/>
                </a:lnTo>
                <a:lnTo>
                  <a:pt x="2049" y="393"/>
                </a:lnTo>
                <a:lnTo>
                  <a:pt x="2043" y="392"/>
                </a:lnTo>
                <a:lnTo>
                  <a:pt x="2048" y="385"/>
                </a:lnTo>
                <a:lnTo>
                  <a:pt x="2042" y="381"/>
                </a:lnTo>
                <a:lnTo>
                  <a:pt x="2035" y="381"/>
                </a:lnTo>
                <a:lnTo>
                  <a:pt x="2029" y="382"/>
                </a:lnTo>
                <a:lnTo>
                  <a:pt x="2022" y="381"/>
                </a:lnTo>
                <a:lnTo>
                  <a:pt x="2016" y="381"/>
                </a:lnTo>
                <a:lnTo>
                  <a:pt x="2022" y="379"/>
                </a:lnTo>
                <a:lnTo>
                  <a:pt x="2029" y="381"/>
                </a:lnTo>
                <a:lnTo>
                  <a:pt x="2041" y="381"/>
                </a:lnTo>
                <a:lnTo>
                  <a:pt x="2047" y="379"/>
                </a:lnTo>
                <a:lnTo>
                  <a:pt x="2041" y="379"/>
                </a:lnTo>
                <a:lnTo>
                  <a:pt x="2034" y="380"/>
                </a:lnTo>
                <a:lnTo>
                  <a:pt x="2041" y="377"/>
                </a:lnTo>
                <a:lnTo>
                  <a:pt x="2046" y="376"/>
                </a:lnTo>
                <a:lnTo>
                  <a:pt x="2041" y="374"/>
                </a:lnTo>
                <a:lnTo>
                  <a:pt x="2034" y="375"/>
                </a:lnTo>
                <a:lnTo>
                  <a:pt x="2040" y="373"/>
                </a:lnTo>
                <a:lnTo>
                  <a:pt x="2034" y="371"/>
                </a:lnTo>
                <a:lnTo>
                  <a:pt x="2028" y="369"/>
                </a:lnTo>
                <a:lnTo>
                  <a:pt x="2021" y="376"/>
                </a:lnTo>
                <a:lnTo>
                  <a:pt x="2017" y="369"/>
                </a:lnTo>
                <a:lnTo>
                  <a:pt x="2011" y="367"/>
                </a:lnTo>
                <a:lnTo>
                  <a:pt x="2018" y="363"/>
                </a:lnTo>
                <a:lnTo>
                  <a:pt x="2024" y="363"/>
                </a:lnTo>
                <a:lnTo>
                  <a:pt x="2030" y="356"/>
                </a:lnTo>
                <a:lnTo>
                  <a:pt x="2036" y="357"/>
                </a:lnTo>
                <a:lnTo>
                  <a:pt x="2042" y="360"/>
                </a:lnTo>
                <a:lnTo>
                  <a:pt x="2048" y="367"/>
                </a:lnTo>
                <a:lnTo>
                  <a:pt x="2054" y="367"/>
                </a:lnTo>
                <a:lnTo>
                  <a:pt x="2061" y="365"/>
                </a:lnTo>
                <a:lnTo>
                  <a:pt x="2067" y="363"/>
                </a:lnTo>
                <a:lnTo>
                  <a:pt x="2074" y="360"/>
                </a:lnTo>
                <a:lnTo>
                  <a:pt x="2080" y="359"/>
                </a:lnTo>
                <a:lnTo>
                  <a:pt x="2087" y="358"/>
                </a:lnTo>
                <a:lnTo>
                  <a:pt x="2080" y="355"/>
                </a:lnTo>
                <a:lnTo>
                  <a:pt x="2062" y="355"/>
                </a:lnTo>
                <a:lnTo>
                  <a:pt x="2055" y="355"/>
                </a:lnTo>
                <a:lnTo>
                  <a:pt x="2062" y="353"/>
                </a:lnTo>
                <a:lnTo>
                  <a:pt x="2068" y="353"/>
                </a:lnTo>
                <a:lnTo>
                  <a:pt x="2074" y="353"/>
                </a:lnTo>
                <a:lnTo>
                  <a:pt x="2080" y="353"/>
                </a:lnTo>
                <a:lnTo>
                  <a:pt x="2087" y="353"/>
                </a:lnTo>
                <a:lnTo>
                  <a:pt x="2093" y="355"/>
                </a:lnTo>
                <a:lnTo>
                  <a:pt x="2099" y="352"/>
                </a:lnTo>
                <a:lnTo>
                  <a:pt x="2093" y="350"/>
                </a:lnTo>
                <a:lnTo>
                  <a:pt x="2087" y="350"/>
                </a:lnTo>
                <a:lnTo>
                  <a:pt x="2094" y="349"/>
                </a:lnTo>
                <a:lnTo>
                  <a:pt x="2100" y="348"/>
                </a:lnTo>
                <a:lnTo>
                  <a:pt x="2106" y="349"/>
                </a:lnTo>
                <a:lnTo>
                  <a:pt x="2112" y="349"/>
                </a:lnTo>
                <a:lnTo>
                  <a:pt x="2119" y="350"/>
                </a:lnTo>
                <a:lnTo>
                  <a:pt x="2125" y="350"/>
                </a:lnTo>
                <a:lnTo>
                  <a:pt x="2132" y="350"/>
                </a:lnTo>
                <a:lnTo>
                  <a:pt x="2139" y="352"/>
                </a:lnTo>
                <a:lnTo>
                  <a:pt x="2144" y="352"/>
                </a:lnTo>
                <a:lnTo>
                  <a:pt x="2152" y="355"/>
                </a:lnTo>
                <a:lnTo>
                  <a:pt x="2159" y="355"/>
                </a:lnTo>
                <a:lnTo>
                  <a:pt x="2164" y="356"/>
                </a:lnTo>
                <a:lnTo>
                  <a:pt x="2170" y="356"/>
                </a:lnTo>
                <a:lnTo>
                  <a:pt x="2177" y="358"/>
                </a:lnTo>
                <a:lnTo>
                  <a:pt x="2183" y="358"/>
                </a:lnTo>
                <a:lnTo>
                  <a:pt x="2189" y="358"/>
                </a:lnTo>
                <a:lnTo>
                  <a:pt x="2195" y="356"/>
                </a:lnTo>
                <a:lnTo>
                  <a:pt x="2202" y="353"/>
                </a:lnTo>
                <a:lnTo>
                  <a:pt x="2206" y="348"/>
                </a:lnTo>
                <a:lnTo>
                  <a:pt x="2207" y="341"/>
                </a:lnTo>
                <a:lnTo>
                  <a:pt x="2206" y="334"/>
                </a:lnTo>
                <a:lnTo>
                  <a:pt x="2200" y="327"/>
                </a:lnTo>
                <a:lnTo>
                  <a:pt x="2188" y="327"/>
                </a:lnTo>
                <a:lnTo>
                  <a:pt x="2182" y="325"/>
                </a:lnTo>
                <a:lnTo>
                  <a:pt x="2176" y="327"/>
                </a:lnTo>
                <a:lnTo>
                  <a:pt x="2168" y="333"/>
                </a:lnTo>
                <a:lnTo>
                  <a:pt x="2162" y="332"/>
                </a:lnTo>
                <a:lnTo>
                  <a:pt x="2156" y="333"/>
                </a:lnTo>
                <a:lnTo>
                  <a:pt x="2153" y="326"/>
                </a:lnTo>
                <a:lnTo>
                  <a:pt x="2148" y="324"/>
                </a:lnTo>
                <a:lnTo>
                  <a:pt x="2141" y="324"/>
                </a:lnTo>
                <a:lnTo>
                  <a:pt x="2135" y="324"/>
                </a:lnTo>
                <a:lnTo>
                  <a:pt x="2129" y="324"/>
                </a:lnTo>
                <a:lnTo>
                  <a:pt x="2123" y="325"/>
                </a:lnTo>
                <a:lnTo>
                  <a:pt x="2117" y="324"/>
                </a:lnTo>
                <a:lnTo>
                  <a:pt x="2109" y="323"/>
                </a:lnTo>
                <a:lnTo>
                  <a:pt x="2116" y="321"/>
                </a:lnTo>
                <a:lnTo>
                  <a:pt x="2122" y="323"/>
                </a:lnTo>
                <a:lnTo>
                  <a:pt x="2129" y="323"/>
                </a:lnTo>
                <a:lnTo>
                  <a:pt x="2135" y="321"/>
                </a:lnTo>
                <a:lnTo>
                  <a:pt x="2129" y="320"/>
                </a:lnTo>
                <a:lnTo>
                  <a:pt x="2122" y="319"/>
                </a:lnTo>
                <a:lnTo>
                  <a:pt x="2116" y="319"/>
                </a:lnTo>
                <a:lnTo>
                  <a:pt x="2109" y="318"/>
                </a:lnTo>
                <a:lnTo>
                  <a:pt x="2103" y="317"/>
                </a:lnTo>
                <a:lnTo>
                  <a:pt x="2097" y="316"/>
                </a:lnTo>
                <a:lnTo>
                  <a:pt x="2102" y="316"/>
                </a:lnTo>
                <a:lnTo>
                  <a:pt x="2109" y="317"/>
                </a:lnTo>
                <a:lnTo>
                  <a:pt x="2116" y="318"/>
                </a:lnTo>
                <a:lnTo>
                  <a:pt x="2122" y="317"/>
                </a:lnTo>
                <a:lnTo>
                  <a:pt x="2116" y="315"/>
                </a:lnTo>
                <a:lnTo>
                  <a:pt x="2122" y="313"/>
                </a:lnTo>
                <a:lnTo>
                  <a:pt x="2129" y="315"/>
                </a:lnTo>
                <a:lnTo>
                  <a:pt x="2123" y="311"/>
                </a:lnTo>
                <a:lnTo>
                  <a:pt x="2116" y="310"/>
                </a:lnTo>
                <a:lnTo>
                  <a:pt x="2109" y="309"/>
                </a:lnTo>
                <a:lnTo>
                  <a:pt x="2103" y="309"/>
                </a:lnTo>
                <a:lnTo>
                  <a:pt x="2109" y="307"/>
                </a:lnTo>
                <a:lnTo>
                  <a:pt x="2117" y="306"/>
                </a:lnTo>
                <a:lnTo>
                  <a:pt x="2123" y="307"/>
                </a:lnTo>
                <a:lnTo>
                  <a:pt x="2129" y="306"/>
                </a:lnTo>
                <a:lnTo>
                  <a:pt x="2135" y="304"/>
                </a:lnTo>
                <a:lnTo>
                  <a:pt x="2141" y="306"/>
                </a:lnTo>
                <a:lnTo>
                  <a:pt x="2148" y="307"/>
                </a:lnTo>
                <a:lnTo>
                  <a:pt x="2155" y="309"/>
                </a:lnTo>
                <a:lnTo>
                  <a:pt x="2160" y="311"/>
                </a:lnTo>
                <a:lnTo>
                  <a:pt x="2167" y="313"/>
                </a:lnTo>
                <a:lnTo>
                  <a:pt x="2173" y="311"/>
                </a:lnTo>
                <a:lnTo>
                  <a:pt x="2180" y="311"/>
                </a:lnTo>
                <a:lnTo>
                  <a:pt x="2177" y="304"/>
                </a:lnTo>
                <a:lnTo>
                  <a:pt x="2170" y="302"/>
                </a:lnTo>
                <a:lnTo>
                  <a:pt x="2163" y="301"/>
                </a:lnTo>
                <a:lnTo>
                  <a:pt x="2157" y="301"/>
                </a:lnTo>
                <a:lnTo>
                  <a:pt x="2150" y="300"/>
                </a:lnTo>
                <a:lnTo>
                  <a:pt x="2144" y="299"/>
                </a:lnTo>
                <a:lnTo>
                  <a:pt x="2137" y="298"/>
                </a:lnTo>
                <a:lnTo>
                  <a:pt x="2131" y="296"/>
                </a:lnTo>
                <a:lnTo>
                  <a:pt x="2125" y="293"/>
                </a:lnTo>
                <a:lnTo>
                  <a:pt x="2119" y="290"/>
                </a:lnTo>
                <a:lnTo>
                  <a:pt x="2112" y="288"/>
                </a:lnTo>
                <a:lnTo>
                  <a:pt x="2106" y="290"/>
                </a:lnTo>
                <a:lnTo>
                  <a:pt x="2100" y="293"/>
                </a:lnTo>
                <a:lnTo>
                  <a:pt x="2094" y="296"/>
                </a:lnTo>
                <a:lnTo>
                  <a:pt x="2088" y="300"/>
                </a:lnTo>
                <a:lnTo>
                  <a:pt x="2084" y="307"/>
                </a:lnTo>
                <a:lnTo>
                  <a:pt x="2077" y="312"/>
                </a:lnTo>
                <a:lnTo>
                  <a:pt x="2071" y="315"/>
                </a:lnTo>
                <a:lnTo>
                  <a:pt x="2077" y="311"/>
                </a:lnTo>
                <a:lnTo>
                  <a:pt x="2070" y="307"/>
                </a:lnTo>
                <a:lnTo>
                  <a:pt x="2058" y="307"/>
                </a:lnTo>
                <a:lnTo>
                  <a:pt x="2065" y="301"/>
                </a:lnTo>
                <a:lnTo>
                  <a:pt x="2070" y="298"/>
                </a:lnTo>
                <a:lnTo>
                  <a:pt x="2077" y="294"/>
                </a:lnTo>
                <a:lnTo>
                  <a:pt x="2079" y="288"/>
                </a:lnTo>
                <a:lnTo>
                  <a:pt x="2085" y="286"/>
                </a:lnTo>
                <a:lnTo>
                  <a:pt x="2093" y="283"/>
                </a:lnTo>
                <a:lnTo>
                  <a:pt x="2085" y="282"/>
                </a:lnTo>
                <a:lnTo>
                  <a:pt x="2080" y="282"/>
                </a:lnTo>
                <a:lnTo>
                  <a:pt x="2093" y="280"/>
                </a:lnTo>
                <a:lnTo>
                  <a:pt x="2100" y="277"/>
                </a:lnTo>
                <a:lnTo>
                  <a:pt x="2100" y="270"/>
                </a:lnTo>
                <a:lnTo>
                  <a:pt x="2106" y="266"/>
                </a:lnTo>
                <a:lnTo>
                  <a:pt x="2112" y="259"/>
                </a:lnTo>
                <a:lnTo>
                  <a:pt x="2118" y="255"/>
                </a:lnTo>
                <a:lnTo>
                  <a:pt x="2112" y="252"/>
                </a:lnTo>
                <a:lnTo>
                  <a:pt x="2105" y="253"/>
                </a:lnTo>
                <a:lnTo>
                  <a:pt x="2112" y="251"/>
                </a:lnTo>
                <a:lnTo>
                  <a:pt x="2119" y="250"/>
                </a:lnTo>
                <a:lnTo>
                  <a:pt x="2122" y="243"/>
                </a:lnTo>
                <a:lnTo>
                  <a:pt x="2117" y="243"/>
                </a:lnTo>
                <a:lnTo>
                  <a:pt x="2123" y="242"/>
                </a:lnTo>
                <a:lnTo>
                  <a:pt x="2129" y="240"/>
                </a:lnTo>
                <a:lnTo>
                  <a:pt x="2135" y="239"/>
                </a:lnTo>
                <a:lnTo>
                  <a:pt x="2141" y="237"/>
                </a:lnTo>
                <a:lnTo>
                  <a:pt x="2149" y="238"/>
                </a:lnTo>
                <a:lnTo>
                  <a:pt x="2156" y="239"/>
                </a:lnTo>
                <a:lnTo>
                  <a:pt x="2162" y="238"/>
                </a:lnTo>
                <a:lnTo>
                  <a:pt x="2165" y="238"/>
                </a:lnTo>
                <a:lnTo>
                  <a:pt x="2168" y="231"/>
                </a:lnTo>
                <a:lnTo>
                  <a:pt x="2168" y="230"/>
                </a:lnTo>
                <a:lnTo>
                  <a:pt x="2169" y="227"/>
                </a:lnTo>
                <a:lnTo>
                  <a:pt x="2172" y="226"/>
                </a:lnTo>
                <a:lnTo>
                  <a:pt x="2179" y="224"/>
                </a:lnTo>
                <a:lnTo>
                  <a:pt x="2186" y="224"/>
                </a:lnTo>
                <a:lnTo>
                  <a:pt x="2192" y="219"/>
                </a:lnTo>
                <a:lnTo>
                  <a:pt x="2199" y="216"/>
                </a:lnTo>
                <a:lnTo>
                  <a:pt x="2206" y="219"/>
                </a:lnTo>
                <a:lnTo>
                  <a:pt x="2212" y="214"/>
                </a:lnTo>
                <a:lnTo>
                  <a:pt x="2206" y="213"/>
                </a:lnTo>
                <a:lnTo>
                  <a:pt x="2199" y="214"/>
                </a:lnTo>
                <a:lnTo>
                  <a:pt x="2192" y="213"/>
                </a:lnTo>
                <a:lnTo>
                  <a:pt x="2187" y="219"/>
                </a:lnTo>
                <a:lnTo>
                  <a:pt x="2180" y="219"/>
                </a:lnTo>
                <a:lnTo>
                  <a:pt x="2186" y="215"/>
                </a:lnTo>
                <a:lnTo>
                  <a:pt x="2192" y="208"/>
                </a:lnTo>
                <a:lnTo>
                  <a:pt x="2191" y="202"/>
                </a:lnTo>
                <a:lnTo>
                  <a:pt x="2197" y="198"/>
                </a:lnTo>
                <a:lnTo>
                  <a:pt x="2202" y="192"/>
                </a:lnTo>
                <a:lnTo>
                  <a:pt x="2208" y="189"/>
                </a:lnTo>
                <a:lnTo>
                  <a:pt x="2215" y="188"/>
                </a:lnTo>
                <a:lnTo>
                  <a:pt x="2227" y="188"/>
                </a:lnTo>
                <a:lnTo>
                  <a:pt x="2234" y="188"/>
                </a:lnTo>
                <a:lnTo>
                  <a:pt x="2241" y="189"/>
                </a:lnTo>
                <a:lnTo>
                  <a:pt x="2247" y="190"/>
                </a:lnTo>
                <a:lnTo>
                  <a:pt x="2253" y="189"/>
                </a:lnTo>
                <a:lnTo>
                  <a:pt x="2259" y="188"/>
                </a:lnTo>
                <a:lnTo>
                  <a:pt x="2266" y="186"/>
                </a:lnTo>
                <a:lnTo>
                  <a:pt x="2272" y="183"/>
                </a:lnTo>
                <a:lnTo>
                  <a:pt x="2278" y="179"/>
                </a:lnTo>
                <a:lnTo>
                  <a:pt x="2285" y="177"/>
                </a:lnTo>
                <a:lnTo>
                  <a:pt x="2286" y="175"/>
                </a:lnTo>
                <a:lnTo>
                  <a:pt x="2292" y="173"/>
                </a:lnTo>
                <a:lnTo>
                  <a:pt x="2285" y="169"/>
                </a:lnTo>
                <a:lnTo>
                  <a:pt x="2278" y="169"/>
                </a:lnTo>
                <a:lnTo>
                  <a:pt x="2272" y="167"/>
                </a:lnTo>
                <a:lnTo>
                  <a:pt x="2266" y="169"/>
                </a:lnTo>
                <a:lnTo>
                  <a:pt x="2258" y="169"/>
                </a:lnTo>
                <a:lnTo>
                  <a:pt x="2251" y="169"/>
                </a:lnTo>
                <a:lnTo>
                  <a:pt x="2246" y="170"/>
                </a:lnTo>
                <a:lnTo>
                  <a:pt x="2232" y="171"/>
                </a:lnTo>
                <a:lnTo>
                  <a:pt x="2226" y="171"/>
                </a:lnTo>
                <a:lnTo>
                  <a:pt x="2220" y="170"/>
                </a:lnTo>
                <a:lnTo>
                  <a:pt x="2214" y="171"/>
                </a:lnTo>
                <a:lnTo>
                  <a:pt x="2207" y="173"/>
                </a:lnTo>
                <a:lnTo>
                  <a:pt x="2199" y="174"/>
                </a:lnTo>
                <a:lnTo>
                  <a:pt x="2192" y="175"/>
                </a:lnTo>
                <a:lnTo>
                  <a:pt x="2191" y="175"/>
                </a:lnTo>
                <a:lnTo>
                  <a:pt x="2188" y="175"/>
                </a:lnTo>
                <a:lnTo>
                  <a:pt x="2183" y="179"/>
                </a:lnTo>
                <a:lnTo>
                  <a:pt x="2179" y="186"/>
                </a:lnTo>
                <a:lnTo>
                  <a:pt x="2185" y="184"/>
                </a:lnTo>
                <a:lnTo>
                  <a:pt x="2185" y="186"/>
                </a:lnTo>
                <a:lnTo>
                  <a:pt x="2178" y="186"/>
                </a:lnTo>
                <a:lnTo>
                  <a:pt x="2171" y="189"/>
                </a:lnTo>
                <a:lnTo>
                  <a:pt x="2164" y="183"/>
                </a:lnTo>
                <a:lnTo>
                  <a:pt x="2159" y="183"/>
                </a:lnTo>
                <a:lnTo>
                  <a:pt x="2164" y="178"/>
                </a:lnTo>
                <a:lnTo>
                  <a:pt x="2170" y="175"/>
                </a:lnTo>
                <a:lnTo>
                  <a:pt x="2170" y="173"/>
                </a:lnTo>
                <a:lnTo>
                  <a:pt x="2177" y="171"/>
                </a:lnTo>
                <a:lnTo>
                  <a:pt x="2170" y="170"/>
                </a:lnTo>
                <a:lnTo>
                  <a:pt x="2183" y="169"/>
                </a:lnTo>
                <a:lnTo>
                  <a:pt x="2190" y="165"/>
                </a:lnTo>
                <a:lnTo>
                  <a:pt x="2195" y="162"/>
                </a:lnTo>
                <a:lnTo>
                  <a:pt x="2202" y="161"/>
                </a:lnTo>
                <a:lnTo>
                  <a:pt x="2215" y="161"/>
                </a:lnTo>
                <a:lnTo>
                  <a:pt x="2222" y="161"/>
                </a:lnTo>
                <a:lnTo>
                  <a:pt x="2227" y="163"/>
                </a:lnTo>
                <a:lnTo>
                  <a:pt x="2234" y="163"/>
                </a:lnTo>
                <a:lnTo>
                  <a:pt x="2242" y="163"/>
                </a:lnTo>
                <a:lnTo>
                  <a:pt x="2249" y="164"/>
                </a:lnTo>
                <a:lnTo>
                  <a:pt x="2255" y="164"/>
                </a:lnTo>
                <a:lnTo>
                  <a:pt x="2261" y="164"/>
                </a:lnTo>
                <a:lnTo>
                  <a:pt x="2275" y="163"/>
                </a:lnTo>
                <a:lnTo>
                  <a:pt x="2288" y="163"/>
                </a:lnTo>
                <a:lnTo>
                  <a:pt x="2294" y="164"/>
                </a:lnTo>
                <a:lnTo>
                  <a:pt x="2301" y="164"/>
                </a:lnTo>
                <a:lnTo>
                  <a:pt x="2308" y="163"/>
                </a:lnTo>
                <a:lnTo>
                  <a:pt x="2315" y="163"/>
                </a:lnTo>
                <a:lnTo>
                  <a:pt x="2320" y="161"/>
                </a:lnTo>
                <a:lnTo>
                  <a:pt x="2327" y="154"/>
                </a:lnTo>
                <a:lnTo>
                  <a:pt x="2334" y="156"/>
                </a:lnTo>
                <a:lnTo>
                  <a:pt x="2340" y="153"/>
                </a:lnTo>
                <a:lnTo>
                  <a:pt x="2346" y="151"/>
                </a:lnTo>
                <a:lnTo>
                  <a:pt x="2352" y="149"/>
                </a:lnTo>
                <a:lnTo>
                  <a:pt x="2347" y="147"/>
                </a:lnTo>
                <a:lnTo>
                  <a:pt x="2340" y="147"/>
                </a:lnTo>
                <a:lnTo>
                  <a:pt x="2333" y="147"/>
                </a:lnTo>
                <a:lnTo>
                  <a:pt x="2326" y="146"/>
                </a:lnTo>
                <a:lnTo>
                  <a:pt x="2320" y="146"/>
                </a:lnTo>
                <a:lnTo>
                  <a:pt x="2313" y="145"/>
                </a:lnTo>
                <a:lnTo>
                  <a:pt x="2306" y="143"/>
                </a:lnTo>
                <a:lnTo>
                  <a:pt x="2300" y="142"/>
                </a:lnTo>
                <a:lnTo>
                  <a:pt x="2286" y="146"/>
                </a:lnTo>
                <a:lnTo>
                  <a:pt x="2281" y="146"/>
                </a:lnTo>
                <a:lnTo>
                  <a:pt x="2274" y="147"/>
                </a:lnTo>
                <a:lnTo>
                  <a:pt x="2267" y="147"/>
                </a:lnTo>
                <a:lnTo>
                  <a:pt x="2259" y="147"/>
                </a:lnTo>
                <a:lnTo>
                  <a:pt x="2253" y="146"/>
                </a:lnTo>
                <a:lnTo>
                  <a:pt x="2247" y="146"/>
                </a:lnTo>
                <a:lnTo>
                  <a:pt x="2241" y="145"/>
                </a:lnTo>
                <a:lnTo>
                  <a:pt x="2227" y="145"/>
                </a:lnTo>
                <a:lnTo>
                  <a:pt x="2222" y="145"/>
                </a:lnTo>
                <a:lnTo>
                  <a:pt x="2215" y="142"/>
                </a:lnTo>
                <a:lnTo>
                  <a:pt x="2209" y="142"/>
                </a:lnTo>
                <a:lnTo>
                  <a:pt x="2201" y="142"/>
                </a:lnTo>
                <a:lnTo>
                  <a:pt x="2195" y="142"/>
                </a:lnTo>
                <a:lnTo>
                  <a:pt x="2189" y="146"/>
                </a:lnTo>
                <a:lnTo>
                  <a:pt x="2182" y="146"/>
                </a:lnTo>
                <a:lnTo>
                  <a:pt x="2176" y="147"/>
                </a:lnTo>
                <a:lnTo>
                  <a:pt x="2170" y="149"/>
                </a:lnTo>
                <a:lnTo>
                  <a:pt x="2163" y="147"/>
                </a:lnTo>
                <a:lnTo>
                  <a:pt x="2157" y="147"/>
                </a:lnTo>
                <a:lnTo>
                  <a:pt x="2152" y="146"/>
                </a:lnTo>
                <a:lnTo>
                  <a:pt x="2157" y="146"/>
                </a:lnTo>
                <a:lnTo>
                  <a:pt x="2171" y="146"/>
                </a:lnTo>
                <a:lnTo>
                  <a:pt x="2179" y="145"/>
                </a:lnTo>
                <a:lnTo>
                  <a:pt x="2184" y="143"/>
                </a:lnTo>
                <a:lnTo>
                  <a:pt x="2190" y="141"/>
                </a:lnTo>
                <a:lnTo>
                  <a:pt x="2196" y="140"/>
                </a:lnTo>
                <a:lnTo>
                  <a:pt x="2209" y="140"/>
                </a:lnTo>
                <a:lnTo>
                  <a:pt x="2216" y="141"/>
                </a:lnTo>
                <a:lnTo>
                  <a:pt x="2222" y="141"/>
                </a:lnTo>
                <a:lnTo>
                  <a:pt x="2229" y="142"/>
                </a:lnTo>
                <a:lnTo>
                  <a:pt x="2237" y="142"/>
                </a:lnTo>
                <a:lnTo>
                  <a:pt x="2244" y="142"/>
                </a:lnTo>
                <a:lnTo>
                  <a:pt x="2250" y="143"/>
                </a:lnTo>
                <a:lnTo>
                  <a:pt x="2257" y="142"/>
                </a:lnTo>
                <a:lnTo>
                  <a:pt x="2264" y="141"/>
                </a:lnTo>
                <a:lnTo>
                  <a:pt x="2271" y="139"/>
                </a:lnTo>
                <a:lnTo>
                  <a:pt x="2277" y="139"/>
                </a:lnTo>
                <a:lnTo>
                  <a:pt x="2283" y="134"/>
                </a:lnTo>
                <a:lnTo>
                  <a:pt x="2289" y="134"/>
                </a:lnTo>
                <a:lnTo>
                  <a:pt x="2296" y="137"/>
                </a:lnTo>
                <a:lnTo>
                  <a:pt x="2315" y="137"/>
                </a:lnTo>
                <a:lnTo>
                  <a:pt x="2335" y="139"/>
                </a:lnTo>
                <a:lnTo>
                  <a:pt x="2341" y="138"/>
                </a:lnTo>
                <a:lnTo>
                  <a:pt x="2348" y="138"/>
                </a:lnTo>
                <a:lnTo>
                  <a:pt x="2355" y="138"/>
                </a:lnTo>
                <a:lnTo>
                  <a:pt x="2361" y="138"/>
                </a:lnTo>
                <a:lnTo>
                  <a:pt x="2367" y="133"/>
                </a:lnTo>
                <a:lnTo>
                  <a:pt x="2374" y="132"/>
                </a:lnTo>
                <a:lnTo>
                  <a:pt x="2380" y="132"/>
                </a:lnTo>
                <a:lnTo>
                  <a:pt x="2388" y="131"/>
                </a:lnTo>
                <a:lnTo>
                  <a:pt x="2402" y="131"/>
                </a:lnTo>
                <a:lnTo>
                  <a:pt x="2408" y="130"/>
                </a:lnTo>
                <a:lnTo>
                  <a:pt x="2415" y="125"/>
                </a:lnTo>
                <a:lnTo>
                  <a:pt x="2408" y="124"/>
                </a:lnTo>
                <a:lnTo>
                  <a:pt x="2402" y="119"/>
                </a:lnTo>
                <a:lnTo>
                  <a:pt x="2408" y="117"/>
                </a:lnTo>
                <a:lnTo>
                  <a:pt x="2415" y="117"/>
                </a:lnTo>
                <a:lnTo>
                  <a:pt x="2422" y="117"/>
                </a:lnTo>
                <a:lnTo>
                  <a:pt x="2442" y="117"/>
                </a:lnTo>
                <a:lnTo>
                  <a:pt x="2450" y="116"/>
                </a:lnTo>
                <a:lnTo>
                  <a:pt x="2456" y="115"/>
                </a:lnTo>
                <a:lnTo>
                  <a:pt x="2463" y="110"/>
                </a:lnTo>
                <a:lnTo>
                  <a:pt x="2469" y="109"/>
                </a:lnTo>
                <a:lnTo>
                  <a:pt x="2477" y="108"/>
                </a:lnTo>
                <a:lnTo>
                  <a:pt x="2483" y="106"/>
                </a:lnTo>
                <a:lnTo>
                  <a:pt x="2489" y="103"/>
                </a:lnTo>
                <a:lnTo>
                  <a:pt x="2496" y="102"/>
                </a:lnTo>
                <a:lnTo>
                  <a:pt x="2502" y="102"/>
                </a:lnTo>
                <a:lnTo>
                  <a:pt x="2509" y="101"/>
                </a:lnTo>
                <a:lnTo>
                  <a:pt x="2515" y="99"/>
                </a:lnTo>
                <a:lnTo>
                  <a:pt x="2521" y="98"/>
                </a:lnTo>
                <a:lnTo>
                  <a:pt x="2527" y="93"/>
                </a:lnTo>
                <a:lnTo>
                  <a:pt x="2520" y="93"/>
                </a:lnTo>
                <a:lnTo>
                  <a:pt x="2514" y="92"/>
                </a:lnTo>
                <a:lnTo>
                  <a:pt x="2508" y="89"/>
                </a:lnTo>
                <a:lnTo>
                  <a:pt x="2496" y="86"/>
                </a:lnTo>
                <a:lnTo>
                  <a:pt x="2488" y="85"/>
                </a:lnTo>
                <a:lnTo>
                  <a:pt x="2482" y="85"/>
                </a:lnTo>
                <a:lnTo>
                  <a:pt x="2477" y="84"/>
                </a:lnTo>
                <a:lnTo>
                  <a:pt x="2470" y="84"/>
                </a:lnTo>
                <a:lnTo>
                  <a:pt x="2464" y="84"/>
                </a:lnTo>
                <a:lnTo>
                  <a:pt x="2458" y="83"/>
                </a:lnTo>
                <a:lnTo>
                  <a:pt x="2451" y="82"/>
                </a:lnTo>
                <a:lnTo>
                  <a:pt x="2446" y="82"/>
                </a:lnTo>
                <a:lnTo>
                  <a:pt x="2438" y="81"/>
                </a:lnTo>
                <a:lnTo>
                  <a:pt x="2433" y="79"/>
                </a:lnTo>
                <a:lnTo>
                  <a:pt x="2426" y="78"/>
                </a:lnTo>
                <a:lnTo>
                  <a:pt x="2420" y="78"/>
                </a:lnTo>
                <a:lnTo>
                  <a:pt x="2413" y="78"/>
                </a:lnTo>
                <a:lnTo>
                  <a:pt x="2407" y="78"/>
                </a:lnTo>
                <a:lnTo>
                  <a:pt x="2401" y="78"/>
                </a:lnTo>
                <a:lnTo>
                  <a:pt x="2394" y="79"/>
                </a:lnTo>
                <a:lnTo>
                  <a:pt x="2387" y="79"/>
                </a:lnTo>
                <a:lnTo>
                  <a:pt x="2379" y="78"/>
                </a:lnTo>
                <a:lnTo>
                  <a:pt x="2373" y="78"/>
                </a:lnTo>
                <a:lnTo>
                  <a:pt x="2360" y="78"/>
                </a:lnTo>
                <a:lnTo>
                  <a:pt x="2352" y="78"/>
                </a:lnTo>
                <a:lnTo>
                  <a:pt x="2345" y="82"/>
                </a:lnTo>
                <a:lnTo>
                  <a:pt x="2333" y="82"/>
                </a:lnTo>
                <a:lnTo>
                  <a:pt x="2327" y="82"/>
                </a:lnTo>
                <a:lnTo>
                  <a:pt x="2320" y="83"/>
                </a:lnTo>
                <a:lnTo>
                  <a:pt x="2325" y="90"/>
                </a:lnTo>
                <a:lnTo>
                  <a:pt x="2317" y="89"/>
                </a:lnTo>
                <a:lnTo>
                  <a:pt x="2312" y="87"/>
                </a:lnTo>
                <a:lnTo>
                  <a:pt x="2305" y="93"/>
                </a:lnTo>
                <a:lnTo>
                  <a:pt x="2312" y="94"/>
                </a:lnTo>
                <a:lnTo>
                  <a:pt x="2305" y="97"/>
                </a:lnTo>
                <a:lnTo>
                  <a:pt x="2299" y="95"/>
                </a:lnTo>
                <a:lnTo>
                  <a:pt x="2292" y="101"/>
                </a:lnTo>
                <a:lnTo>
                  <a:pt x="2286" y="102"/>
                </a:lnTo>
                <a:lnTo>
                  <a:pt x="2280" y="102"/>
                </a:lnTo>
                <a:lnTo>
                  <a:pt x="2273" y="99"/>
                </a:lnTo>
                <a:lnTo>
                  <a:pt x="2267" y="98"/>
                </a:lnTo>
                <a:lnTo>
                  <a:pt x="2260" y="99"/>
                </a:lnTo>
                <a:lnTo>
                  <a:pt x="2254" y="97"/>
                </a:lnTo>
                <a:lnTo>
                  <a:pt x="2247" y="98"/>
                </a:lnTo>
                <a:lnTo>
                  <a:pt x="2241" y="95"/>
                </a:lnTo>
                <a:lnTo>
                  <a:pt x="2233" y="98"/>
                </a:lnTo>
                <a:lnTo>
                  <a:pt x="2227" y="99"/>
                </a:lnTo>
                <a:lnTo>
                  <a:pt x="2220" y="99"/>
                </a:lnTo>
                <a:lnTo>
                  <a:pt x="2214" y="102"/>
                </a:lnTo>
                <a:lnTo>
                  <a:pt x="2207" y="103"/>
                </a:lnTo>
                <a:lnTo>
                  <a:pt x="2211" y="97"/>
                </a:lnTo>
                <a:lnTo>
                  <a:pt x="2216" y="93"/>
                </a:lnTo>
                <a:lnTo>
                  <a:pt x="2223" y="91"/>
                </a:lnTo>
                <a:lnTo>
                  <a:pt x="2217" y="92"/>
                </a:lnTo>
                <a:lnTo>
                  <a:pt x="2211" y="92"/>
                </a:lnTo>
                <a:lnTo>
                  <a:pt x="2204" y="93"/>
                </a:lnTo>
                <a:lnTo>
                  <a:pt x="2198" y="94"/>
                </a:lnTo>
                <a:lnTo>
                  <a:pt x="2191" y="94"/>
                </a:lnTo>
                <a:lnTo>
                  <a:pt x="2185" y="97"/>
                </a:lnTo>
                <a:lnTo>
                  <a:pt x="2172" y="101"/>
                </a:lnTo>
                <a:lnTo>
                  <a:pt x="2166" y="102"/>
                </a:lnTo>
                <a:lnTo>
                  <a:pt x="2160" y="105"/>
                </a:lnTo>
                <a:lnTo>
                  <a:pt x="2153" y="108"/>
                </a:lnTo>
                <a:lnTo>
                  <a:pt x="2147" y="109"/>
                </a:lnTo>
                <a:lnTo>
                  <a:pt x="2140" y="113"/>
                </a:lnTo>
                <a:lnTo>
                  <a:pt x="2133" y="113"/>
                </a:lnTo>
                <a:lnTo>
                  <a:pt x="2126" y="115"/>
                </a:lnTo>
                <a:lnTo>
                  <a:pt x="2112" y="119"/>
                </a:lnTo>
                <a:lnTo>
                  <a:pt x="2105" y="121"/>
                </a:lnTo>
                <a:lnTo>
                  <a:pt x="2098" y="125"/>
                </a:lnTo>
                <a:lnTo>
                  <a:pt x="2092" y="125"/>
                </a:lnTo>
                <a:lnTo>
                  <a:pt x="2085" y="127"/>
                </a:lnTo>
                <a:lnTo>
                  <a:pt x="2078" y="129"/>
                </a:lnTo>
                <a:lnTo>
                  <a:pt x="2071" y="129"/>
                </a:lnTo>
                <a:lnTo>
                  <a:pt x="2065" y="134"/>
                </a:lnTo>
                <a:lnTo>
                  <a:pt x="2059" y="137"/>
                </a:lnTo>
                <a:lnTo>
                  <a:pt x="2052" y="141"/>
                </a:lnTo>
                <a:lnTo>
                  <a:pt x="2046" y="142"/>
                </a:lnTo>
                <a:lnTo>
                  <a:pt x="2039" y="145"/>
                </a:lnTo>
                <a:lnTo>
                  <a:pt x="2034" y="146"/>
                </a:lnTo>
                <a:lnTo>
                  <a:pt x="2025" y="147"/>
                </a:lnTo>
                <a:lnTo>
                  <a:pt x="2039" y="141"/>
                </a:lnTo>
                <a:lnTo>
                  <a:pt x="2032" y="140"/>
                </a:lnTo>
                <a:lnTo>
                  <a:pt x="2038" y="139"/>
                </a:lnTo>
                <a:lnTo>
                  <a:pt x="2045" y="138"/>
                </a:lnTo>
                <a:lnTo>
                  <a:pt x="2051" y="135"/>
                </a:lnTo>
                <a:lnTo>
                  <a:pt x="2058" y="129"/>
                </a:lnTo>
                <a:lnTo>
                  <a:pt x="2065" y="126"/>
                </a:lnTo>
                <a:lnTo>
                  <a:pt x="2071" y="124"/>
                </a:lnTo>
                <a:lnTo>
                  <a:pt x="2077" y="123"/>
                </a:lnTo>
                <a:lnTo>
                  <a:pt x="2084" y="119"/>
                </a:lnTo>
                <a:lnTo>
                  <a:pt x="2097" y="115"/>
                </a:lnTo>
                <a:lnTo>
                  <a:pt x="2104" y="111"/>
                </a:lnTo>
                <a:lnTo>
                  <a:pt x="2110" y="108"/>
                </a:lnTo>
                <a:lnTo>
                  <a:pt x="2117" y="107"/>
                </a:lnTo>
                <a:lnTo>
                  <a:pt x="2129" y="102"/>
                </a:lnTo>
                <a:lnTo>
                  <a:pt x="2136" y="98"/>
                </a:lnTo>
                <a:lnTo>
                  <a:pt x="2141" y="91"/>
                </a:lnTo>
                <a:lnTo>
                  <a:pt x="2148" y="85"/>
                </a:lnTo>
                <a:lnTo>
                  <a:pt x="2149" y="78"/>
                </a:lnTo>
                <a:lnTo>
                  <a:pt x="2142" y="71"/>
                </a:lnTo>
                <a:lnTo>
                  <a:pt x="2136" y="71"/>
                </a:lnTo>
                <a:lnTo>
                  <a:pt x="2130" y="71"/>
                </a:lnTo>
                <a:lnTo>
                  <a:pt x="2124" y="71"/>
                </a:lnTo>
                <a:lnTo>
                  <a:pt x="2117" y="71"/>
                </a:lnTo>
                <a:lnTo>
                  <a:pt x="2109" y="73"/>
                </a:lnTo>
                <a:lnTo>
                  <a:pt x="2096" y="73"/>
                </a:lnTo>
                <a:lnTo>
                  <a:pt x="2089" y="73"/>
                </a:lnTo>
                <a:lnTo>
                  <a:pt x="2082" y="74"/>
                </a:lnTo>
                <a:lnTo>
                  <a:pt x="2076" y="75"/>
                </a:lnTo>
                <a:lnTo>
                  <a:pt x="2070" y="77"/>
                </a:lnTo>
                <a:lnTo>
                  <a:pt x="2066" y="84"/>
                </a:lnTo>
                <a:lnTo>
                  <a:pt x="2059" y="89"/>
                </a:lnTo>
                <a:lnTo>
                  <a:pt x="2052" y="89"/>
                </a:lnTo>
                <a:lnTo>
                  <a:pt x="2046" y="89"/>
                </a:lnTo>
                <a:lnTo>
                  <a:pt x="2039" y="90"/>
                </a:lnTo>
                <a:lnTo>
                  <a:pt x="2032" y="90"/>
                </a:lnTo>
                <a:lnTo>
                  <a:pt x="2027" y="91"/>
                </a:lnTo>
                <a:lnTo>
                  <a:pt x="2019" y="93"/>
                </a:lnTo>
                <a:lnTo>
                  <a:pt x="2012" y="94"/>
                </a:lnTo>
                <a:lnTo>
                  <a:pt x="2006" y="94"/>
                </a:lnTo>
                <a:lnTo>
                  <a:pt x="2000" y="95"/>
                </a:lnTo>
                <a:lnTo>
                  <a:pt x="1992" y="97"/>
                </a:lnTo>
                <a:lnTo>
                  <a:pt x="1978" y="98"/>
                </a:lnTo>
                <a:lnTo>
                  <a:pt x="1971" y="99"/>
                </a:lnTo>
                <a:lnTo>
                  <a:pt x="1964" y="99"/>
                </a:lnTo>
                <a:lnTo>
                  <a:pt x="1958" y="101"/>
                </a:lnTo>
                <a:lnTo>
                  <a:pt x="1951" y="103"/>
                </a:lnTo>
                <a:lnTo>
                  <a:pt x="1945" y="103"/>
                </a:lnTo>
                <a:lnTo>
                  <a:pt x="1939" y="105"/>
                </a:lnTo>
                <a:lnTo>
                  <a:pt x="1931" y="106"/>
                </a:lnTo>
                <a:lnTo>
                  <a:pt x="1925" y="105"/>
                </a:lnTo>
                <a:lnTo>
                  <a:pt x="1931" y="105"/>
                </a:lnTo>
                <a:lnTo>
                  <a:pt x="1938" y="103"/>
                </a:lnTo>
                <a:lnTo>
                  <a:pt x="1931" y="101"/>
                </a:lnTo>
                <a:lnTo>
                  <a:pt x="1925" y="101"/>
                </a:lnTo>
                <a:lnTo>
                  <a:pt x="1931" y="98"/>
                </a:lnTo>
                <a:lnTo>
                  <a:pt x="1938" y="98"/>
                </a:lnTo>
                <a:lnTo>
                  <a:pt x="1945" y="97"/>
                </a:lnTo>
                <a:lnTo>
                  <a:pt x="1952" y="97"/>
                </a:lnTo>
                <a:lnTo>
                  <a:pt x="1959" y="95"/>
                </a:lnTo>
                <a:lnTo>
                  <a:pt x="1967" y="94"/>
                </a:lnTo>
                <a:lnTo>
                  <a:pt x="1979" y="92"/>
                </a:lnTo>
                <a:lnTo>
                  <a:pt x="1986" y="91"/>
                </a:lnTo>
                <a:lnTo>
                  <a:pt x="1992" y="90"/>
                </a:lnTo>
                <a:lnTo>
                  <a:pt x="2001" y="89"/>
                </a:lnTo>
                <a:lnTo>
                  <a:pt x="2007" y="89"/>
                </a:lnTo>
                <a:lnTo>
                  <a:pt x="2013" y="87"/>
                </a:lnTo>
                <a:lnTo>
                  <a:pt x="2019" y="85"/>
                </a:lnTo>
                <a:lnTo>
                  <a:pt x="2024" y="78"/>
                </a:lnTo>
                <a:lnTo>
                  <a:pt x="2018" y="75"/>
                </a:lnTo>
                <a:lnTo>
                  <a:pt x="2011" y="75"/>
                </a:lnTo>
                <a:lnTo>
                  <a:pt x="2005" y="74"/>
                </a:lnTo>
                <a:lnTo>
                  <a:pt x="1971" y="74"/>
                </a:lnTo>
                <a:lnTo>
                  <a:pt x="1964" y="74"/>
                </a:lnTo>
                <a:lnTo>
                  <a:pt x="1945" y="74"/>
                </a:lnTo>
                <a:lnTo>
                  <a:pt x="1939" y="74"/>
                </a:lnTo>
                <a:lnTo>
                  <a:pt x="1905" y="74"/>
                </a:lnTo>
                <a:lnTo>
                  <a:pt x="1899" y="75"/>
                </a:lnTo>
                <a:lnTo>
                  <a:pt x="1886" y="75"/>
                </a:lnTo>
                <a:lnTo>
                  <a:pt x="1871" y="76"/>
                </a:lnTo>
                <a:lnTo>
                  <a:pt x="1864" y="77"/>
                </a:lnTo>
                <a:lnTo>
                  <a:pt x="1858" y="81"/>
                </a:lnTo>
                <a:lnTo>
                  <a:pt x="1852" y="81"/>
                </a:lnTo>
                <a:lnTo>
                  <a:pt x="1846" y="78"/>
                </a:lnTo>
                <a:lnTo>
                  <a:pt x="1839" y="78"/>
                </a:lnTo>
                <a:lnTo>
                  <a:pt x="1834" y="78"/>
                </a:lnTo>
                <a:lnTo>
                  <a:pt x="1827" y="79"/>
                </a:lnTo>
                <a:lnTo>
                  <a:pt x="1821" y="81"/>
                </a:lnTo>
                <a:lnTo>
                  <a:pt x="1814" y="81"/>
                </a:lnTo>
                <a:lnTo>
                  <a:pt x="1807" y="81"/>
                </a:lnTo>
                <a:lnTo>
                  <a:pt x="1800" y="82"/>
                </a:lnTo>
                <a:lnTo>
                  <a:pt x="1793" y="82"/>
                </a:lnTo>
                <a:lnTo>
                  <a:pt x="1786" y="83"/>
                </a:lnTo>
                <a:lnTo>
                  <a:pt x="1779" y="83"/>
                </a:lnTo>
                <a:lnTo>
                  <a:pt x="1772" y="84"/>
                </a:lnTo>
                <a:lnTo>
                  <a:pt x="1766" y="85"/>
                </a:lnTo>
                <a:lnTo>
                  <a:pt x="1760" y="85"/>
                </a:lnTo>
                <a:lnTo>
                  <a:pt x="1753" y="86"/>
                </a:lnTo>
                <a:lnTo>
                  <a:pt x="1747" y="87"/>
                </a:lnTo>
                <a:lnTo>
                  <a:pt x="1741" y="90"/>
                </a:lnTo>
                <a:lnTo>
                  <a:pt x="1735" y="91"/>
                </a:lnTo>
                <a:lnTo>
                  <a:pt x="1728" y="91"/>
                </a:lnTo>
                <a:lnTo>
                  <a:pt x="1721" y="91"/>
                </a:lnTo>
                <a:lnTo>
                  <a:pt x="1725" y="85"/>
                </a:lnTo>
                <a:lnTo>
                  <a:pt x="1732" y="82"/>
                </a:lnTo>
                <a:lnTo>
                  <a:pt x="1738" y="82"/>
                </a:lnTo>
                <a:lnTo>
                  <a:pt x="1744" y="81"/>
                </a:lnTo>
                <a:lnTo>
                  <a:pt x="1750" y="81"/>
                </a:lnTo>
                <a:lnTo>
                  <a:pt x="1758" y="78"/>
                </a:lnTo>
                <a:lnTo>
                  <a:pt x="1765" y="78"/>
                </a:lnTo>
                <a:lnTo>
                  <a:pt x="1772" y="78"/>
                </a:lnTo>
                <a:lnTo>
                  <a:pt x="1778" y="77"/>
                </a:lnTo>
                <a:lnTo>
                  <a:pt x="1784" y="77"/>
                </a:lnTo>
                <a:lnTo>
                  <a:pt x="1792" y="76"/>
                </a:lnTo>
                <a:lnTo>
                  <a:pt x="1799" y="76"/>
                </a:lnTo>
                <a:lnTo>
                  <a:pt x="1806" y="75"/>
                </a:lnTo>
                <a:lnTo>
                  <a:pt x="1812" y="74"/>
                </a:lnTo>
                <a:lnTo>
                  <a:pt x="1825" y="73"/>
                </a:lnTo>
                <a:lnTo>
                  <a:pt x="1832" y="73"/>
                </a:lnTo>
                <a:lnTo>
                  <a:pt x="1839" y="73"/>
                </a:lnTo>
                <a:lnTo>
                  <a:pt x="1846" y="71"/>
                </a:lnTo>
                <a:lnTo>
                  <a:pt x="1839" y="67"/>
                </a:lnTo>
                <a:lnTo>
                  <a:pt x="1833" y="67"/>
                </a:lnTo>
                <a:lnTo>
                  <a:pt x="1812" y="67"/>
                </a:lnTo>
                <a:lnTo>
                  <a:pt x="1806" y="66"/>
                </a:lnTo>
                <a:lnTo>
                  <a:pt x="1793" y="66"/>
                </a:lnTo>
                <a:lnTo>
                  <a:pt x="1799" y="65"/>
                </a:lnTo>
                <a:lnTo>
                  <a:pt x="1819" y="65"/>
                </a:lnTo>
                <a:lnTo>
                  <a:pt x="1826" y="66"/>
                </a:lnTo>
                <a:lnTo>
                  <a:pt x="1838" y="66"/>
                </a:lnTo>
                <a:lnTo>
                  <a:pt x="1852" y="67"/>
                </a:lnTo>
                <a:lnTo>
                  <a:pt x="1859" y="68"/>
                </a:lnTo>
                <a:lnTo>
                  <a:pt x="1866" y="68"/>
                </a:lnTo>
                <a:lnTo>
                  <a:pt x="1873" y="68"/>
                </a:lnTo>
                <a:lnTo>
                  <a:pt x="1880" y="68"/>
                </a:lnTo>
                <a:lnTo>
                  <a:pt x="1887" y="68"/>
                </a:lnTo>
                <a:lnTo>
                  <a:pt x="1894" y="67"/>
                </a:lnTo>
                <a:lnTo>
                  <a:pt x="1900" y="67"/>
                </a:lnTo>
                <a:lnTo>
                  <a:pt x="1919" y="67"/>
                </a:lnTo>
                <a:lnTo>
                  <a:pt x="1926" y="66"/>
                </a:lnTo>
                <a:lnTo>
                  <a:pt x="1932" y="66"/>
                </a:lnTo>
                <a:lnTo>
                  <a:pt x="1939" y="67"/>
                </a:lnTo>
                <a:lnTo>
                  <a:pt x="1952" y="67"/>
                </a:lnTo>
                <a:lnTo>
                  <a:pt x="1959" y="67"/>
                </a:lnTo>
                <a:lnTo>
                  <a:pt x="1979" y="67"/>
                </a:lnTo>
                <a:lnTo>
                  <a:pt x="1985" y="68"/>
                </a:lnTo>
                <a:lnTo>
                  <a:pt x="2037" y="68"/>
                </a:lnTo>
                <a:lnTo>
                  <a:pt x="2043" y="67"/>
                </a:lnTo>
                <a:lnTo>
                  <a:pt x="2049" y="67"/>
                </a:lnTo>
                <a:lnTo>
                  <a:pt x="2057" y="66"/>
                </a:lnTo>
                <a:lnTo>
                  <a:pt x="2064" y="65"/>
                </a:lnTo>
                <a:lnTo>
                  <a:pt x="2071" y="63"/>
                </a:lnTo>
                <a:lnTo>
                  <a:pt x="2077" y="62"/>
                </a:lnTo>
                <a:lnTo>
                  <a:pt x="2083" y="62"/>
                </a:lnTo>
                <a:lnTo>
                  <a:pt x="2091" y="61"/>
                </a:lnTo>
                <a:lnTo>
                  <a:pt x="2117" y="61"/>
                </a:lnTo>
                <a:lnTo>
                  <a:pt x="2123" y="60"/>
                </a:lnTo>
                <a:lnTo>
                  <a:pt x="2129" y="60"/>
                </a:lnTo>
                <a:lnTo>
                  <a:pt x="2136" y="59"/>
                </a:lnTo>
                <a:lnTo>
                  <a:pt x="2141" y="59"/>
                </a:lnTo>
                <a:lnTo>
                  <a:pt x="2148" y="57"/>
                </a:lnTo>
                <a:lnTo>
                  <a:pt x="2156" y="52"/>
                </a:lnTo>
                <a:lnTo>
                  <a:pt x="2162" y="52"/>
                </a:lnTo>
                <a:lnTo>
                  <a:pt x="2168" y="51"/>
                </a:lnTo>
                <a:lnTo>
                  <a:pt x="2174" y="50"/>
                </a:lnTo>
                <a:lnTo>
                  <a:pt x="2182" y="50"/>
                </a:lnTo>
                <a:lnTo>
                  <a:pt x="2188" y="46"/>
                </a:lnTo>
                <a:lnTo>
                  <a:pt x="2181" y="44"/>
                </a:lnTo>
                <a:lnTo>
                  <a:pt x="2173" y="43"/>
                </a:lnTo>
                <a:lnTo>
                  <a:pt x="2166" y="42"/>
                </a:lnTo>
                <a:lnTo>
                  <a:pt x="2160" y="41"/>
                </a:lnTo>
                <a:lnTo>
                  <a:pt x="2147" y="38"/>
                </a:lnTo>
                <a:lnTo>
                  <a:pt x="2140" y="38"/>
                </a:lnTo>
                <a:lnTo>
                  <a:pt x="2133" y="38"/>
                </a:lnTo>
                <a:lnTo>
                  <a:pt x="2127" y="37"/>
                </a:lnTo>
                <a:lnTo>
                  <a:pt x="2120" y="35"/>
                </a:lnTo>
                <a:lnTo>
                  <a:pt x="2112" y="35"/>
                </a:lnTo>
                <a:lnTo>
                  <a:pt x="2105" y="35"/>
                </a:lnTo>
                <a:lnTo>
                  <a:pt x="2098" y="38"/>
                </a:lnTo>
                <a:lnTo>
                  <a:pt x="2091" y="40"/>
                </a:lnTo>
                <a:lnTo>
                  <a:pt x="2098" y="34"/>
                </a:lnTo>
                <a:lnTo>
                  <a:pt x="2092" y="33"/>
                </a:lnTo>
                <a:lnTo>
                  <a:pt x="2085" y="34"/>
                </a:lnTo>
                <a:lnTo>
                  <a:pt x="2078" y="33"/>
                </a:lnTo>
                <a:lnTo>
                  <a:pt x="2071" y="33"/>
                </a:lnTo>
                <a:lnTo>
                  <a:pt x="2065" y="34"/>
                </a:lnTo>
                <a:lnTo>
                  <a:pt x="2057" y="35"/>
                </a:lnTo>
                <a:lnTo>
                  <a:pt x="2049" y="36"/>
                </a:lnTo>
                <a:lnTo>
                  <a:pt x="2042" y="37"/>
                </a:lnTo>
                <a:lnTo>
                  <a:pt x="2035" y="38"/>
                </a:lnTo>
                <a:lnTo>
                  <a:pt x="2028" y="38"/>
                </a:lnTo>
                <a:lnTo>
                  <a:pt x="2021" y="38"/>
                </a:lnTo>
                <a:lnTo>
                  <a:pt x="2028" y="38"/>
                </a:lnTo>
                <a:lnTo>
                  <a:pt x="2034" y="37"/>
                </a:lnTo>
                <a:lnTo>
                  <a:pt x="2041" y="36"/>
                </a:lnTo>
                <a:lnTo>
                  <a:pt x="2047" y="35"/>
                </a:lnTo>
                <a:lnTo>
                  <a:pt x="2053" y="33"/>
                </a:lnTo>
                <a:lnTo>
                  <a:pt x="2061" y="30"/>
                </a:lnTo>
                <a:lnTo>
                  <a:pt x="2066" y="28"/>
                </a:lnTo>
                <a:lnTo>
                  <a:pt x="2061" y="25"/>
                </a:lnTo>
                <a:lnTo>
                  <a:pt x="2052" y="20"/>
                </a:lnTo>
                <a:lnTo>
                  <a:pt x="2046" y="21"/>
                </a:lnTo>
                <a:lnTo>
                  <a:pt x="2039" y="21"/>
                </a:lnTo>
                <a:lnTo>
                  <a:pt x="2033" y="22"/>
                </a:lnTo>
                <a:lnTo>
                  <a:pt x="2027" y="22"/>
                </a:lnTo>
                <a:lnTo>
                  <a:pt x="2020" y="24"/>
                </a:lnTo>
                <a:lnTo>
                  <a:pt x="2013" y="24"/>
                </a:lnTo>
                <a:lnTo>
                  <a:pt x="2007" y="24"/>
                </a:lnTo>
                <a:lnTo>
                  <a:pt x="2000" y="25"/>
                </a:lnTo>
                <a:lnTo>
                  <a:pt x="1994" y="25"/>
                </a:lnTo>
                <a:lnTo>
                  <a:pt x="1987" y="26"/>
                </a:lnTo>
                <a:lnTo>
                  <a:pt x="1980" y="26"/>
                </a:lnTo>
                <a:lnTo>
                  <a:pt x="1972" y="25"/>
                </a:lnTo>
                <a:lnTo>
                  <a:pt x="1957" y="25"/>
                </a:lnTo>
                <a:lnTo>
                  <a:pt x="1951" y="25"/>
                </a:lnTo>
                <a:lnTo>
                  <a:pt x="1945" y="25"/>
                </a:lnTo>
                <a:lnTo>
                  <a:pt x="1939" y="26"/>
                </a:lnTo>
                <a:lnTo>
                  <a:pt x="1931" y="24"/>
                </a:lnTo>
                <a:lnTo>
                  <a:pt x="1924" y="24"/>
                </a:lnTo>
                <a:lnTo>
                  <a:pt x="1916" y="24"/>
                </a:lnTo>
                <a:lnTo>
                  <a:pt x="1909" y="22"/>
                </a:lnTo>
                <a:lnTo>
                  <a:pt x="1902" y="22"/>
                </a:lnTo>
                <a:lnTo>
                  <a:pt x="1895" y="21"/>
                </a:lnTo>
                <a:lnTo>
                  <a:pt x="1887" y="21"/>
                </a:lnTo>
                <a:lnTo>
                  <a:pt x="1881" y="22"/>
                </a:lnTo>
                <a:lnTo>
                  <a:pt x="1873" y="22"/>
                </a:lnTo>
                <a:lnTo>
                  <a:pt x="1866" y="24"/>
                </a:lnTo>
                <a:lnTo>
                  <a:pt x="1859" y="25"/>
                </a:lnTo>
                <a:lnTo>
                  <a:pt x="1845" y="25"/>
                </a:lnTo>
                <a:lnTo>
                  <a:pt x="1838" y="25"/>
                </a:lnTo>
                <a:lnTo>
                  <a:pt x="1832" y="26"/>
                </a:lnTo>
                <a:lnTo>
                  <a:pt x="1819" y="28"/>
                </a:lnTo>
                <a:lnTo>
                  <a:pt x="1812" y="28"/>
                </a:lnTo>
                <a:lnTo>
                  <a:pt x="1806" y="32"/>
                </a:lnTo>
                <a:lnTo>
                  <a:pt x="1800" y="28"/>
                </a:lnTo>
                <a:lnTo>
                  <a:pt x="1794" y="28"/>
                </a:lnTo>
                <a:lnTo>
                  <a:pt x="1785" y="29"/>
                </a:lnTo>
                <a:lnTo>
                  <a:pt x="1771" y="29"/>
                </a:lnTo>
                <a:lnTo>
                  <a:pt x="1765" y="29"/>
                </a:lnTo>
                <a:lnTo>
                  <a:pt x="1751" y="29"/>
                </a:lnTo>
                <a:lnTo>
                  <a:pt x="1744" y="30"/>
                </a:lnTo>
                <a:lnTo>
                  <a:pt x="1737" y="30"/>
                </a:lnTo>
                <a:lnTo>
                  <a:pt x="1731" y="32"/>
                </a:lnTo>
                <a:lnTo>
                  <a:pt x="1723" y="37"/>
                </a:lnTo>
                <a:lnTo>
                  <a:pt x="1716" y="33"/>
                </a:lnTo>
                <a:lnTo>
                  <a:pt x="1688" y="33"/>
                </a:lnTo>
                <a:lnTo>
                  <a:pt x="1675" y="34"/>
                </a:lnTo>
                <a:lnTo>
                  <a:pt x="1669" y="35"/>
                </a:lnTo>
                <a:lnTo>
                  <a:pt x="1662" y="38"/>
                </a:lnTo>
                <a:lnTo>
                  <a:pt x="1656" y="38"/>
                </a:lnTo>
                <a:lnTo>
                  <a:pt x="1662" y="37"/>
                </a:lnTo>
                <a:lnTo>
                  <a:pt x="1670" y="34"/>
                </a:lnTo>
                <a:lnTo>
                  <a:pt x="1663" y="33"/>
                </a:lnTo>
                <a:lnTo>
                  <a:pt x="1670" y="33"/>
                </a:lnTo>
                <a:lnTo>
                  <a:pt x="1677" y="33"/>
                </a:lnTo>
                <a:lnTo>
                  <a:pt x="1683" y="32"/>
                </a:lnTo>
                <a:lnTo>
                  <a:pt x="1689" y="32"/>
                </a:lnTo>
                <a:lnTo>
                  <a:pt x="1696" y="30"/>
                </a:lnTo>
                <a:lnTo>
                  <a:pt x="1716" y="30"/>
                </a:lnTo>
                <a:lnTo>
                  <a:pt x="1722" y="30"/>
                </a:lnTo>
                <a:lnTo>
                  <a:pt x="1729" y="29"/>
                </a:lnTo>
                <a:lnTo>
                  <a:pt x="1736" y="29"/>
                </a:lnTo>
                <a:lnTo>
                  <a:pt x="1742" y="28"/>
                </a:lnTo>
                <a:lnTo>
                  <a:pt x="1748" y="28"/>
                </a:lnTo>
                <a:lnTo>
                  <a:pt x="1755" y="28"/>
                </a:lnTo>
                <a:lnTo>
                  <a:pt x="1764" y="27"/>
                </a:lnTo>
                <a:lnTo>
                  <a:pt x="1775" y="27"/>
                </a:lnTo>
                <a:lnTo>
                  <a:pt x="1769" y="24"/>
                </a:lnTo>
                <a:lnTo>
                  <a:pt x="1763" y="22"/>
                </a:lnTo>
                <a:lnTo>
                  <a:pt x="1755" y="22"/>
                </a:lnTo>
                <a:lnTo>
                  <a:pt x="1748" y="21"/>
                </a:lnTo>
                <a:lnTo>
                  <a:pt x="1762" y="21"/>
                </a:lnTo>
                <a:lnTo>
                  <a:pt x="1769" y="22"/>
                </a:lnTo>
                <a:lnTo>
                  <a:pt x="1775" y="24"/>
                </a:lnTo>
                <a:lnTo>
                  <a:pt x="1782" y="24"/>
                </a:lnTo>
                <a:lnTo>
                  <a:pt x="1789" y="25"/>
                </a:lnTo>
                <a:lnTo>
                  <a:pt x="1796" y="26"/>
                </a:lnTo>
                <a:lnTo>
                  <a:pt x="1810" y="26"/>
                </a:lnTo>
                <a:lnTo>
                  <a:pt x="1816" y="25"/>
                </a:lnTo>
                <a:lnTo>
                  <a:pt x="1823" y="24"/>
                </a:lnTo>
                <a:lnTo>
                  <a:pt x="1830" y="24"/>
                </a:lnTo>
                <a:lnTo>
                  <a:pt x="1842" y="24"/>
                </a:lnTo>
                <a:lnTo>
                  <a:pt x="1848" y="21"/>
                </a:lnTo>
                <a:lnTo>
                  <a:pt x="1854" y="21"/>
                </a:lnTo>
                <a:lnTo>
                  <a:pt x="1861" y="21"/>
                </a:lnTo>
                <a:lnTo>
                  <a:pt x="1868" y="20"/>
                </a:lnTo>
                <a:lnTo>
                  <a:pt x="1925" y="20"/>
                </a:lnTo>
                <a:lnTo>
                  <a:pt x="1932" y="21"/>
                </a:lnTo>
                <a:lnTo>
                  <a:pt x="1941" y="21"/>
                </a:lnTo>
                <a:lnTo>
                  <a:pt x="1984" y="21"/>
                </a:lnTo>
                <a:lnTo>
                  <a:pt x="1998" y="20"/>
                </a:lnTo>
                <a:lnTo>
                  <a:pt x="2004" y="20"/>
                </a:lnTo>
                <a:lnTo>
                  <a:pt x="2011" y="19"/>
                </a:lnTo>
                <a:lnTo>
                  <a:pt x="2017" y="19"/>
                </a:lnTo>
                <a:lnTo>
                  <a:pt x="2023" y="19"/>
                </a:lnTo>
                <a:lnTo>
                  <a:pt x="2030" y="17"/>
                </a:lnTo>
                <a:lnTo>
                  <a:pt x="2038" y="16"/>
                </a:lnTo>
                <a:lnTo>
                  <a:pt x="2030" y="12"/>
                </a:lnTo>
                <a:lnTo>
                  <a:pt x="2023" y="11"/>
                </a:lnTo>
                <a:lnTo>
                  <a:pt x="2016" y="11"/>
                </a:lnTo>
                <a:lnTo>
                  <a:pt x="2010" y="10"/>
                </a:lnTo>
                <a:lnTo>
                  <a:pt x="2003" y="9"/>
                </a:lnTo>
                <a:lnTo>
                  <a:pt x="1995" y="9"/>
                </a:lnTo>
                <a:lnTo>
                  <a:pt x="1988" y="8"/>
                </a:lnTo>
                <a:lnTo>
                  <a:pt x="1981" y="8"/>
                </a:lnTo>
                <a:lnTo>
                  <a:pt x="1977" y="8"/>
                </a:lnTo>
                <a:lnTo>
                  <a:pt x="1971" y="6"/>
                </a:lnTo>
                <a:lnTo>
                  <a:pt x="1956" y="6"/>
                </a:lnTo>
                <a:lnTo>
                  <a:pt x="1949" y="8"/>
                </a:lnTo>
                <a:lnTo>
                  <a:pt x="1942" y="8"/>
                </a:lnTo>
                <a:lnTo>
                  <a:pt x="1948" y="9"/>
                </a:lnTo>
                <a:lnTo>
                  <a:pt x="1942" y="9"/>
                </a:lnTo>
                <a:lnTo>
                  <a:pt x="1934" y="9"/>
                </a:lnTo>
                <a:lnTo>
                  <a:pt x="1928" y="9"/>
                </a:lnTo>
                <a:lnTo>
                  <a:pt x="1922" y="8"/>
                </a:lnTo>
                <a:lnTo>
                  <a:pt x="1928" y="6"/>
                </a:lnTo>
                <a:lnTo>
                  <a:pt x="1935" y="6"/>
                </a:lnTo>
                <a:lnTo>
                  <a:pt x="1929" y="4"/>
                </a:lnTo>
                <a:lnTo>
                  <a:pt x="1921" y="5"/>
                </a:lnTo>
                <a:lnTo>
                  <a:pt x="1914" y="6"/>
                </a:lnTo>
                <a:lnTo>
                  <a:pt x="1908" y="4"/>
                </a:lnTo>
                <a:lnTo>
                  <a:pt x="1900" y="3"/>
                </a:lnTo>
                <a:lnTo>
                  <a:pt x="1892" y="2"/>
                </a:lnTo>
                <a:lnTo>
                  <a:pt x="1886" y="2"/>
                </a:lnTo>
                <a:lnTo>
                  <a:pt x="1880" y="2"/>
                </a:lnTo>
                <a:lnTo>
                  <a:pt x="1860" y="2"/>
                </a:lnTo>
                <a:lnTo>
                  <a:pt x="1854" y="2"/>
                </a:lnTo>
                <a:lnTo>
                  <a:pt x="1845" y="3"/>
                </a:lnTo>
                <a:lnTo>
                  <a:pt x="1838" y="3"/>
                </a:lnTo>
                <a:lnTo>
                  <a:pt x="1831" y="2"/>
                </a:lnTo>
                <a:lnTo>
                  <a:pt x="1824" y="2"/>
                </a:lnTo>
                <a:lnTo>
                  <a:pt x="1810" y="2"/>
                </a:lnTo>
                <a:lnTo>
                  <a:pt x="1804" y="2"/>
                </a:lnTo>
                <a:lnTo>
                  <a:pt x="1797" y="1"/>
                </a:lnTo>
                <a:lnTo>
                  <a:pt x="1791" y="0"/>
                </a:lnTo>
                <a:lnTo>
                  <a:pt x="1770" y="0"/>
                </a:lnTo>
                <a:lnTo>
                  <a:pt x="1764" y="1"/>
                </a:lnTo>
                <a:lnTo>
                  <a:pt x="1749" y="1"/>
                </a:lnTo>
                <a:lnTo>
                  <a:pt x="1742" y="2"/>
                </a:lnTo>
                <a:lnTo>
                  <a:pt x="1736" y="2"/>
                </a:lnTo>
                <a:lnTo>
                  <a:pt x="1743" y="6"/>
                </a:lnTo>
                <a:lnTo>
                  <a:pt x="1737" y="8"/>
                </a:lnTo>
                <a:lnTo>
                  <a:pt x="1730" y="5"/>
                </a:lnTo>
                <a:lnTo>
                  <a:pt x="1723" y="2"/>
                </a:lnTo>
                <a:lnTo>
                  <a:pt x="1717" y="4"/>
                </a:lnTo>
                <a:lnTo>
                  <a:pt x="1710" y="2"/>
                </a:lnTo>
                <a:lnTo>
                  <a:pt x="1704" y="2"/>
                </a:lnTo>
                <a:lnTo>
                  <a:pt x="1696" y="3"/>
                </a:lnTo>
                <a:lnTo>
                  <a:pt x="1690" y="4"/>
                </a:lnTo>
                <a:lnTo>
                  <a:pt x="1683" y="3"/>
                </a:lnTo>
                <a:lnTo>
                  <a:pt x="1642" y="3"/>
                </a:lnTo>
                <a:lnTo>
                  <a:pt x="1635" y="4"/>
                </a:lnTo>
                <a:lnTo>
                  <a:pt x="1628" y="6"/>
                </a:lnTo>
                <a:lnTo>
                  <a:pt x="1634" y="8"/>
                </a:lnTo>
                <a:lnTo>
                  <a:pt x="1642" y="11"/>
                </a:lnTo>
                <a:lnTo>
                  <a:pt x="1634" y="11"/>
                </a:lnTo>
                <a:lnTo>
                  <a:pt x="1627" y="9"/>
                </a:lnTo>
                <a:lnTo>
                  <a:pt x="1620" y="8"/>
                </a:lnTo>
                <a:lnTo>
                  <a:pt x="1614" y="8"/>
                </a:lnTo>
                <a:lnTo>
                  <a:pt x="1607" y="6"/>
                </a:lnTo>
                <a:lnTo>
                  <a:pt x="1600" y="5"/>
                </a:lnTo>
                <a:lnTo>
                  <a:pt x="1593" y="6"/>
                </a:lnTo>
                <a:lnTo>
                  <a:pt x="1587" y="6"/>
                </a:lnTo>
                <a:lnTo>
                  <a:pt x="1581" y="11"/>
                </a:lnTo>
                <a:lnTo>
                  <a:pt x="1574" y="10"/>
                </a:lnTo>
                <a:lnTo>
                  <a:pt x="1567" y="9"/>
                </a:lnTo>
                <a:lnTo>
                  <a:pt x="1560" y="9"/>
                </a:lnTo>
                <a:lnTo>
                  <a:pt x="1553" y="9"/>
                </a:lnTo>
                <a:lnTo>
                  <a:pt x="1553" y="16"/>
                </a:lnTo>
                <a:lnTo>
                  <a:pt x="1559" y="19"/>
                </a:lnTo>
                <a:lnTo>
                  <a:pt x="1579" y="19"/>
                </a:lnTo>
                <a:lnTo>
                  <a:pt x="1585" y="20"/>
                </a:lnTo>
                <a:lnTo>
                  <a:pt x="1592" y="20"/>
                </a:lnTo>
                <a:lnTo>
                  <a:pt x="1599" y="21"/>
                </a:lnTo>
                <a:lnTo>
                  <a:pt x="1606" y="21"/>
                </a:lnTo>
                <a:lnTo>
                  <a:pt x="1614" y="21"/>
                </a:lnTo>
                <a:lnTo>
                  <a:pt x="1606" y="22"/>
                </a:lnTo>
                <a:lnTo>
                  <a:pt x="1580" y="22"/>
                </a:lnTo>
                <a:lnTo>
                  <a:pt x="1572" y="24"/>
                </a:lnTo>
                <a:lnTo>
                  <a:pt x="1566" y="24"/>
                </a:lnTo>
                <a:lnTo>
                  <a:pt x="1559" y="24"/>
                </a:lnTo>
                <a:lnTo>
                  <a:pt x="1553" y="25"/>
                </a:lnTo>
                <a:lnTo>
                  <a:pt x="1545" y="25"/>
                </a:lnTo>
                <a:lnTo>
                  <a:pt x="1552" y="26"/>
                </a:lnTo>
                <a:lnTo>
                  <a:pt x="1588" y="26"/>
                </a:lnTo>
                <a:lnTo>
                  <a:pt x="1595" y="27"/>
                </a:lnTo>
                <a:lnTo>
                  <a:pt x="1575" y="27"/>
                </a:lnTo>
                <a:lnTo>
                  <a:pt x="1568" y="28"/>
                </a:lnTo>
                <a:lnTo>
                  <a:pt x="1534" y="28"/>
                </a:lnTo>
                <a:lnTo>
                  <a:pt x="1528" y="29"/>
                </a:lnTo>
                <a:lnTo>
                  <a:pt x="1534" y="30"/>
                </a:lnTo>
                <a:lnTo>
                  <a:pt x="1540" y="36"/>
                </a:lnTo>
                <a:lnTo>
                  <a:pt x="1545" y="36"/>
                </a:lnTo>
                <a:lnTo>
                  <a:pt x="1540" y="40"/>
                </a:lnTo>
                <a:lnTo>
                  <a:pt x="1533" y="37"/>
                </a:lnTo>
                <a:lnTo>
                  <a:pt x="1527" y="33"/>
                </a:lnTo>
                <a:lnTo>
                  <a:pt x="1521" y="32"/>
                </a:lnTo>
                <a:lnTo>
                  <a:pt x="1514" y="29"/>
                </a:lnTo>
                <a:lnTo>
                  <a:pt x="1508" y="29"/>
                </a:lnTo>
                <a:lnTo>
                  <a:pt x="1501" y="30"/>
                </a:lnTo>
                <a:lnTo>
                  <a:pt x="1496" y="30"/>
                </a:lnTo>
                <a:lnTo>
                  <a:pt x="1489" y="29"/>
                </a:lnTo>
                <a:lnTo>
                  <a:pt x="1475" y="29"/>
                </a:lnTo>
                <a:lnTo>
                  <a:pt x="1469" y="28"/>
                </a:lnTo>
                <a:lnTo>
                  <a:pt x="1463" y="26"/>
                </a:lnTo>
                <a:lnTo>
                  <a:pt x="1455" y="25"/>
                </a:lnTo>
                <a:lnTo>
                  <a:pt x="1449" y="24"/>
                </a:lnTo>
                <a:lnTo>
                  <a:pt x="1443" y="22"/>
                </a:lnTo>
                <a:lnTo>
                  <a:pt x="1436" y="22"/>
                </a:lnTo>
                <a:lnTo>
                  <a:pt x="1428" y="24"/>
                </a:lnTo>
                <a:lnTo>
                  <a:pt x="1436" y="21"/>
                </a:lnTo>
                <a:lnTo>
                  <a:pt x="1430" y="18"/>
                </a:lnTo>
                <a:lnTo>
                  <a:pt x="1414" y="18"/>
                </a:lnTo>
                <a:lnTo>
                  <a:pt x="1408" y="16"/>
                </a:lnTo>
                <a:lnTo>
                  <a:pt x="1386" y="16"/>
                </a:lnTo>
                <a:lnTo>
                  <a:pt x="1380" y="18"/>
                </a:lnTo>
                <a:lnTo>
                  <a:pt x="1387" y="18"/>
                </a:lnTo>
                <a:lnTo>
                  <a:pt x="1394" y="19"/>
                </a:lnTo>
                <a:lnTo>
                  <a:pt x="1387" y="19"/>
                </a:lnTo>
                <a:lnTo>
                  <a:pt x="1381" y="19"/>
                </a:lnTo>
                <a:lnTo>
                  <a:pt x="1359" y="19"/>
                </a:lnTo>
                <a:lnTo>
                  <a:pt x="1365" y="20"/>
                </a:lnTo>
                <a:lnTo>
                  <a:pt x="1373" y="20"/>
                </a:lnTo>
                <a:lnTo>
                  <a:pt x="1380" y="21"/>
                </a:lnTo>
                <a:lnTo>
                  <a:pt x="1387" y="22"/>
                </a:lnTo>
                <a:lnTo>
                  <a:pt x="1392" y="24"/>
                </a:lnTo>
                <a:lnTo>
                  <a:pt x="1386" y="24"/>
                </a:lnTo>
                <a:lnTo>
                  <a:pt x="1380" y="21"/>
                </a:lnTo>
                <a:lnTo>
                  <a:pt x="1367" y="21"/>
                </a:lnTo>
                <a:lnTo>
                  <a:pt x="1360" y="24"/>
                </a:lnTo>
                <a:lnTo>
                  <a:pt x="1353" y="21"/>
                </a:lnTo>
                <a:lnTo>
                  <a:pt x="1347" y="21"/>
                </a:lnTo>
                <a:lnTo>
                  <a:pt x="1340" y="20"/>
                </a:lnTo>
                <a:lnTo>
                  <a:pt x="1326" y="20"/>
                </a:lnTo>
                <a:lnTo>
                  <a:pt x="1320" y="24"/>
                </a:lnTo>
                <a:lnTo>
                  <a:pt x="1314" y="21"/>
                </a:lnTo>
                <a:lnTo>
                  <a:pt x="1307" y="21"/>
                </a:lnTo>
                <a:lnTo>
                  <a:pt x="1301" y="22"/>
                </a:lnTo>
                <a:lnTo>
                  <a:pt x="1295" y="21"/>
                </a:lnTo>
                <a:lnTo>
                  <a:pt x="1301" y="25"/>
                </a:lnTo>
                <a:lnTo>
                  <a:pt x="1307" y="27"/>
                </a:lnTo>
                <a:lnTo>
                  <a:pt x="1314" y="28"/>
                </a:lnTo>
                <a:lnTo>
                  <a:pt x="1320" y="29"/>
                </a:lnTo>
                <a:lnTo>
                  <a:pt x="1328" y="29"/>
                </a:lnTo>
                <a:lnTo>
                  <a:pt x="1334" y="30"/>
                </a:lnTo>
                <a:lnTo>
                  <a:pt x="1341" y="32"/>
                </a:lnTo>
                <a:lnTo>
                  <a:pt x="1332" y="30"/>
                </a:lnTo>
                <a:lnTo>
                  <a:pt x="1325" y="30"/>
                </a:lnTo>
                <a:lnTo>
                  <a:pt x="1319" y="29"/>
                </a:lnTo>
                <a:lnTo>
                  <a:pt x="1313" y="30"/>
                </a:lnTo>
                <a:lnTo>
                  <a:pt x="1305" y="32"/>
                </a:lnTo>
                <a:lnTo>
                  <a:pt x="1302" y="30"/>
                </a:lnTo>
                <a:lnTo>
                  <a:pt x="1301" y="28"/>
                </a:lnTo>
                <a:lnTo>
                  <a:pt x="1294" y="28"/>
                </a:lnTo>
                <a:lnTo>
                  <a:pt x="1289" y="27"/>
                </a:lnTo>
                <a:lnTo>
                  <a:pt x="1275" y="25"/>
                </a:lnTo>
                <a:lnTo>
                  <a:pt x="1269" y="25"/>
                </a:lnTo>
                <a:lnTo>
                  <a:pt x="1262" y="25"/>
                </a:lnTo>
                <a:lnTo>
                  <a:pt x="1256" y="26"/>
                </a:lnTo>
                <a:lnTo>
                  <a:pt x="1250" y="28"/>
                </a:lnTo>
                <a:lnTo>
                  <a:pt x="1256" y="28"/>
                </a:lnTo>
                <a:lnTo>
                  <a:pt x="1263" y="29"/>
                </a:lnTo>
                <a:lnTo>
                  <a:pt x="1269" y="33"/>
                </a:lnTo>
                <a:lnTo>
                  <a:pt x="1263" y="32"/>
                </a:lnTo>
                <a:lnTo>
                  <a:pt x="1256" y="30"/>
                </a:lnTo>
                <a:lnTo>
                  <a:pt x="1250" y="29"/>
                </a:lnTo>
                <a:lnTo>
                  <a:pt x="1242" y="30"/>
                </a:lnTo>
                <a:lnTo>
                  <a:pt x="1248" y="34"/>
                </a:lnTo>
                <a:lnTo>
                  <a:pt x="1255" y="34"/>
                </a:lnTo>
                <a:lnTo>
                  <a:pt x="1269" y="35"/>
                </a:lnTo>
                <a:lnTo>
                  <a:pt x="1275" y="35"/>
                </a:lnTo>
                <a:lnTo>
                  <a:pt x="1282" y="34"/>
                </a:lnTo>
                <a:lnTo>
                  <a:pt x="1288" y="35"/>
                </a:lnTo>
                <a:lnTo>
                  <a:pt x="1304" y="35"/>
                </a:lnTo>
                <a:lnTo>
                  <a:pt x="1310" y="34"/>
                </a:lnTo>
                <a:lnTo>
                  <a:pt x="1304" y="33"/>
                </a:lnTo>
                <a:lnTo>
                  <a:pt x="1310" y="33"/>
                </a:lnTo>
                <a:lnTo>
                  <a:pt x="1317" y="35"/>
                </a:lnTo>
                <a:lnTo>
                  <a:pt x="1330" y="35"/>
                </a:lnTo>
                <a:lnTo>
                  <a:pt x="1338" y="35"/>
                </a:lnTo>
                <a:lnTo>
                  <a:pt x="1352" y="35"/>
                </a:lnTo>
                <a:lnTo>
                  <a:pt x="1360" y="35"/>
                </a:lnTo>
                <a:lnTo>
                  <a:pt x="1415" y="35"/>
                </a:lnTo>
                <a:lnTo>
                  <a:pt x="1428" y="36"/>
                </a:lnTo>
                <a:lnTo>
                  <a:pt x="1436" y="37"/>
                </a:lnTo>
                <a:lnTo>
                  <a:pt x="1442" y="37"/>
                </a:lnTo>
                <a:lnTo>
                  <a:pt x="1449" y="38"/>
                </a:lnTo>
                <a:lnTo>
                  <a:pt x="1457" y="40"/>
                </a:lnTo>
                <a:lnTo>
                  <a:pt x="1464" y="41"/>
                </a:lnTo>
                <a:lnTo>
                  <a:pt x="1470" y="42"/>
                </a:lnTo>
                <a:lnTo>
                  <a:pt x="1477" y="41"/>
                </a:lnTo>
                <a:lnTo>
                  <a:pt x="1483" y="42"/>
                </a:lnTo>
                <a:lnTo>
                  <a:pt x="1490" y="45"/>
                </a:lnTo>
                <a:lnTo>
                  <a:pt x="1483" y="50"/>
                </a:lnTo>
                <a:lnTo>
                  <a:pt x="1490" y="51"/>
                </a:lnTo>
                <a:lnTo>
                  <a:pt x="1482" y="58"/>
                </a:lnTo>
                <a:lnTo>
                  <a:pt x="1477" y="51"/>
                </a:lnTo>
                <a:lnTo>
                  <a:pt x="1471" y="48"/>
                </a:lnTo>
                <a:lnTo>
                  <a:pt x="1463" y="48"/>
                </a:lnTo>
                <a:lnTo>
                  <a:pt x="1457" y="46"/>
                </a:lnTo>
                <a:lnTo>
                  <a:pt x="1450" y="45"/>
                </a:lnTo>
                <a:lnTo>
                  <a:pt x="1445" y="43"/>
                </a:lnTo>
                <a:lnTo>
                  <a:pt x="1438" y="42"/>
                </a:lnTo>
                <a:lnTo>
                  <a:pt x="1432" y="41"/>
                </a:lnTo>
                <a:lnTo>
                  <a:pt x="1424" y="40"/>
                </a:lnTo>
                <a:lnTo>
                  <a:pt x="1418" y="42"/>
                </a:lnTo>
                <a:lnTo>
                  <a:pt x="1423" y="45"/>
                </a:lnTo>
                <a:lnTo>
                  <a:pt x="1419" y="52"/>
                </a:lnTo>
                <a:lnTo>
                  <a:pt x="1414" y="50"/>
                </a:lnTo>
                <a:lnTo>
                  <a:pt x="1413" y="43"/>
                </a:lnTo>
                <a:lnTo>
                  <a:pt x="1407" y="38"/>
                </a:lnTo>
                <a:lnTo>
                  <a:pt x="1400" y="38"/>
                </a:lnTo>
                <a:lnTo>
                  <a:pt x="1393" y="38"/>
                </a:lnTo>
                <a:lnTo>
                  <a:pt x="1345" y="38"/>
                </a:lnTo>
                <a:lnTo>
                  <a:pt x="1337" y="38"/>
                </a:lnTo>
                <a:lnTo>
                  <a:pt x="1313" y="38"/>
                </a:lnTo>
                <a:lnTo>
                  <a:pt x="1304" y="38"/>
                </a:lnTo>
                <a:lnTo>
                  <a:pt x="1298" y="37"/>
                </a:lnTo>
                <a:lnTo>
                  <a:pt x="1292" y="38"/>
                </a:lnTo>
                <a:lnTo>
                  <a:pt x="1285" y="38"/>
                </a:lnTo>
                <a:lnTo>
                  <a:pt x="1276" y="41"/>
                </a:lnTo>
                <a:lnTo>
                  <a:pt x="1284" y="43"/>
                </a:lnTo>
                <a:lnTo>
                  <a:pt x="1291" y="43"/>
                </a:lnTo>
                <a:lnTo>
                  <a:pt x="1298" y="46"/>
                </a:lnTo>
                <a:lnTo>
                  <a:pt x="1305" y="48"/>
                </a:lnTo>
                <a:lnTo>
                  <a:pt x="1312" y="50"/>
                </a:lnTo>
                <a:lnTo>
                  <a:pt x="1318" y="52"/>
                </a:lnTo>
                <a:lnTo>
                  <a:pt x="1324" y="53"/>
                </a:lnTo>
                <a:lnTo>
                  <a:pt x="1330" y="54"/>
                </a:lnTo>
                <a:lnTo>
                  <a:pt x="1337" y="56"/>
                </a:lnTo>
                <a:lnTo>
                  <a:pt x="1330" y="59"/>
                </a:lnTo>
                <a:lnTo>
                  <a:pt x="1337" y="60"/>
                </a:lnTo>
                <a:lnTo>
                  <a:pt x="1345" y="60"/>
                </a:lnTo>
                <a:lnTo>
                  <a:pt x="1351" y="62"/>
                </a:lnTo>
                <a:lnTo>
                  <a:pt x="1357" y="61"/>
                </a:lnTo>
                <a:lnTo>
                  <a:pt x="1364" y="61"/>
                </a:lnTo>
                <a:lnTo>
                  <a:pt x="1372" y="62"/>
                </a:lnTo>
                <a:lnTo>
                  <a:pt x="1378" y="63"/>
                </a:lnTo>
                <a:lnTo>
                  <a:pt x="1384" y="65"/>
                </a:lnTo>
                <a:lnTo>
                  <a:pt x="1377" y="65"/>
                </a:lnTo>
                <a:lnTo>
                  <a:pt x="1370" y="63"/>
                </a:lnTo>
                <a:lnTo>
                  <a:pt x="1348" y="63"/>
                </a:lnTo>
                <a:lnTo>
                  <a:pt x="1342" y="62"/>
                </a:lnTo>
                <a:lnTo>
                  <a:pt x="1333" y="62"/>
                </a:lnTo>
                <a:lnTo>
                  <a:pt x="1328" y="61"/>
                </a:lnTo>
                <a:lnTo>
                  <a:pt x="1321" y="60"/>
                </a:lnTo>
                <a:lnTo>
                  <a:pt x="1314" y="60"/>
                </a:lnTo>
                <a:lnTo>
                  <a:pt x="1307" y="60"/>
                </a:lnTo>
                <a:lnTo>
                  <a:pt x="1300" y="61"/>
                </a:lnTo>
                <a:lnTo>
                  <a:pt x="1294" y="68"/>
                </a:lnTo>
                <a:lnTo>
                  <a:pt x="1300" y="70"/>
                </a:lnTo>
                <a:lnTo>
                  <a:pt x="1293" y="71"/>
                </a:lnTo>
                <a:lnTo>
                  <a:pt x="1287" y="73"/>
                </a:lnTo>
                <a:lnTo>
                  <a:pt x="1281" y="76"/>
                </a:lnTo>
                <a:lnTo>
                  <a:pt x="1287" y="76"/>
                </a:lnTo>
                <a:lnTo>
                  <a:pt x="1293" y="77"/>
                </a:lnTo>
                <a:lnTo>
                  <a:pt x="1287" y="81"/>
                </a:lnTo>
                <a:lnTo>
                  <a:pt x="1294" y="82"/>
                </a:lnTo>
                <a:lnTo>
                  <a:pt x="1300" y="83"/>
                </a:lnTo>
                <a:lnTo>
                  <a:pt x="1294" y="84"/>
                </a:lnTo>
                <a:lnTo>
                  <a:pt x="1287" y="85"/>
                </a:lnTo>
                <a:lnTo>
                  <a:pt x="1281" y="86"/>
                </a:lnTo>
                <a:lnTo>
                  <a:pt x="1274" y="85"/>
                </a:lnTo>
                <a:lnTo>
                  <a:pt x="1268" y="85"/>
                </a:lnTo>
                <a:lnTo>
                  <a:pt x="1262" y="85"/>
                </a:lnTo>
                <a:lnTo>
                  <a:pt x="1255" y="82"/>
                </a:lnTo>
                <a:lnTo>
                  <a:pt x="1250" y="79"/>
                </a:lnTo>
                <a:lnTo>
                  <a:pt x="1243" y="78"/>
                </a:lnTo>
                <a:lnTo>
                  <a:pt x="1236" y="73"/>
                </a:lnTo>
                <a:lnTo>
                  <a:pt x="1230" y="71"/>
                </a:lnTo>
                <a:lnTo>
                  <a:pt x="1224" y="69"/>
                </a:lnTo>
                <a:lnTo>
                  <a:pt x="1215" y="69"/>
                </a:lnTo>
                <a:lnTo>
                  <a:pt x="1210" y="69"/>
                </a:lnTo>
                <a:lnTo>
                  <a:pt x="1203" y="68"/>
                </a:lnTo>
                <a:lnTo>
                  <a:pt x="1196" y="67"/>
                </a:lnTo>
                <a:lnTo>
                  <a:pt x="1188" y="67"/>
                </a:lnTo>
                <a:lnTo>
                  <a:pt x="1182" y="63"/>
                </a:lnTo>
                <a:lnTo>
                  <a:pt x="1176" y="62"/>
                </a:lnTo>
                <a:lnTo>
                  <a:pt x="1169" y="60"/>
                </a:lnTo>
                <a:lnTo>
                  <a:pt x="1164" y="60"/>
                </a:lnTo>
                <a:lnTo>
                  <a:pt x="1156" y="60"/>
                </a:lnTo>
                <a:lnTo>
                  <a:pt x="1149" y="59"/>
                </a:lnTo>
                <a:lnTo>
                  <a:pt x="1144" y="57"/>
                </a:lnTo>
                <a:lnTo>
                  <a:pt x="1137" y="53"/>
                </a:lnTo>
                <a:lnTo>
                  <a:pt x="1131" y="52"/>
                </a:lnTo>
                <a:lnTo>
                  <a:pt x="1123" y="51"/>
                </a:lnTo>
                <a:lnTo>
                  <a:pt x="1117" y="51"/>
                </a:lnTo>
                <a:lnTo>
                  <a:pt x="1068" y="51"/>
                </a:lnTo>
                <a:lnTo>
                  <a:pt x="1062" y="51"/>
                </a:lnTo>
                <a:lnTo>
                  <a:pt x="1066" y="58"/>
                </a:lnTo>
                <a:lnTo>
                  <a:pt x="1065" y="65"/>
                </a:lnTo>
                <a:lnTo>
                  <a:pt x="1071" y="68"/>
                </a:lnTo>
                <a:lnTo>
                  <a:pt x="1078" y="70"/>
                </a:lnTo>
                <a:lnTo>
                  <a:pt x="1084" y="74"/>
                </a:lnTo>
                <a:lnTo>
                  <a:pt x="1090" y="75"/>
                </a:lnTo>
                <a:lnTo>
                  <a:pt x="1097" y="76"/>
                </a:lnTo>
                <a:lnTo>
                  <a:pt x="1104" y="77"/>
                </a:lnTo>
                <a:lnTo>
                  <a:pt x="1097" y="79"/>
                </a:lnTo>
                <a:lnTo>
                  <a:pt x="1090" y="81"/>
                </a:lnTo>
                <a:lnTo>
                  <a:pt x="1084" y="81"/>
                </a:lnTo>
                <a:lnTo>
                  <a:pt x="1077" y="79"/>
                </a:lnTo>
                <a:lnTo>
                  <a:pt x="1071" y="79"/>
                </a:lnTo>
                <a:lnTo>
                  <a:pt x="1064" y="78"/>
                </a:lnTo>
                <a:lnTo>
                  <a:pt x="1057" y="78"/>
                </a:lnTo>
                <a:lnTo>
                  <a:pt x="1051" y="78"/>
                </a:lnTo>
                <a:lnTo>
                  <a:pt x="1045" y="77"/>
                </a:lnTo>
                <a:lnTo>
                  <a:pt x="1052" y="82"/>
                </a:lnTo>
                <a:lnTo>
                  <a:pt x="1058" y="85"/>
                </a:lnTo>
                <a:lnTo>
                  <a:pt x="1064" y="86"/>
                </a:lnTo>
                <a:lnTo>
                  <a:pt x="1077" y="89"/>
                </a:lnTo>
                <a:lnTo>
                  <a:pt x="1083" y="92"/>
                </a:lnTo>
                <a:lnTo>
                  <a:pt x="1077" y="93"/>
                </a:lnTo>
                <a:lnTo>
                  <a:pt x="1069" y="93"/>
                </a:lnTo>
                <a:lnTo>
                  <a:pt x="1063" y="92"/>
                </a:lnTo>
                <a:lnTo>
                  <a:pt x="1057" y="87"/>
                </a:lnTo>
                <a:lnTo>
                  <a:pt x="1051" y="86"/>
                </a:lnTo>
                <a:lnTo>
                  <a:pt x="1045" y="84"/>
                </a:lnTo>
                <a:lnTo>
                  <a:pt x="1031" y="81"/>
                </a:lnTo>
                <a:lnTo>
                  <a:pt x="1026" y="79"/>
                </a:lnTo>
                <a:lnTo>
                  <a:pt x="1020" y="78"/>
                </a:lnTo>
                <a:lnTo>
                  <a:pt x="1013" y="78"/>
                </a:lnTo>
                <a:lnTo>
                  <a:pt x="1006" y="78"/>
                </a:lnTo>
                <a:lnTo>
                  <a:pt x="999" y="76"/>
                </a:lnTo>
                <a:lnTo>
                  <a:pt x="992" y="76"/>
                </a:lnTo>
                <a:lnTo>
                  <a:pt x="986" y="74"/>
                </a:lnTo>
                <a:lnTo>
                  <a:pt x="979" y="73"/>
                </a:lnTo>
                <a:lnTo>
                  <a:pt x="973" y="74"/>
                </a:lnTo>
                <a:lnTo>
                  <a:pt x="969" y="81"/>
                </a:lnTo>
                <a:lnTo>
                  <a:pt x="963" y="84"/>
                </a:lnTo>
                <a:lnTo>
                  <a:pt x="957" y="85"/>
                </a:lnTo>
                <a:lnTo>
                  <a:pt x="949" y="86"/>
                </a:lnTo>
                <a:lnTo>
                  <a:pt x="943" y="90"/>
                </a:lnTo>
                <a:lnTo>
                  <a:pt x="937" y="91"/>
                </a:lnTo>
                <a:lnTo>
                  <a:pt x="930" y="97"/>
                </a:lnTo>
                <a:lnTo>
                  <a:pt x="924" y="97"/>
                </a:lnTo>
                <a:lnTo>
                  <a:pt x="929" y="90"/>
                </a:lnTo>
                <a:lnTo>
                  <a:pt x="935" y="86"/>
                </a:lnTo>
                <a:lnTo>
                  <a:pt x="941" y="84"/>
                </a:lnTo>
                <a:lnTo>
                  <a:pt x="947" y="81"/>
                </a:lnTo>
                <a:lnTo>
                  <a:pt x="948" y="73"/>
                </a:lnTo>
                <a:lnTo>
                  <a:pt x="950" y="67"/>
                </a:lnTo>
                <a:lnTo>
                  <a:pt x="944" y="62"/>
                </a:lnTo>
                <a:lnTo>
                  <a:pt x="938" y="59"/>
                </a:lnTo>
                <a:lnTo>
                  <a:pt x="932" y="58"/>
                </a:lnTo>
                <a:lnTo>
                  <a:pt x="925" y="58"/>
                </a:lnTo>
                <a:lnTo>
                  <a:pt x="918" y="59"/>
                </a:lnTo>
                <a:lnTo>
                  <a:pt x="913" y="59"/>
                </a:lnTo>
                <a:lnTo>
                  <a:pt x="900" y="60"/>
                </a:lnTo>
                <a:lnTo>
                  <a:pt x="894" y="60"/>
                </a:lnTo>
                <a:lnTo>
                  <a:pt x="887" y="61"/>
                </a:lnTo>
                <a:lnTo>
                  <a:pt x="895" y="61"/>
                </a:lnTo>
                <a:lnTo>
                  <a:pt x="887" y="63"/>
                </a:lnTo>
                <a:lnTo>
                  <a:pt x="881" y="63"/>
                </a:lnTo>
                <a:lnTo>
                  <a:pt x="874" y="62"/>
                </a:lnTo>
                <a:lnTo>
                  <a:pt x="866" y="62"/>
                </a:lnTo>
                <a:lnTo>
                  <a:pt x="859" y="65"/>
                </a:lnTo>
                <a:lnTo>
                  <a:pt x="852" y="67"/>
                </a:lnTo>
                <a:lnTo>
                  <a:pt x="845" y="63"/>
                </a:lnTo>
                <a:lnTo>
                  <a:pt x="838" y="65"/>
                </a:lnTo>
                <a:lnTo>
                  <a:pt x="832" y="65"/>
                </a:lnTo>
                <a:lnTo>
                  <a:pt x="825" y="66"/>
                </a:lnTo>
                <a:lnTo>
                  <a:pt x="819" y="67"/>
                </a:lnTo>
                <a:lnTo>
                  <a:pt x="811" y="67"/>
                </a:lnTo>
                <a:lnTo>
                  <a:pt x="805" y="67"/>
                </a:lnTo>
                <a:lnTo>
                  <a:pt x="798" y="67"/>
                </a:lnTo>
                <a:lnTo>
                  <a:pt x="792" y="68"/>
                </a:lnTo>
                <a:lnTo>
                  <a:pt x="778" y="69"/>
                </a:lnTo>
                <a:lnTo>
                  <a:pt x="771" y="69"/>
                </a:lnTo>
                <a:lnTo>
                  <a:pt x="765" y="69"/>
                </a:lnTo>
                <a:lnTo>
                  <a:pt x="759" y="70"/>
                </a:lnTo>
                <a:lnTo>
                  <a:pt x="752" y="71"/>
                </a:lnTo>
                <a:lnTo>
                  <a:pt x="746" y="73"/>
                </a:lnTo>
                <a:lnTo>
                  <a:pt x="738" y="73"/>
                </a:lnTo>
                <a:lnTo>
                  <a:pt x="732" y="74"/>
                </a:lnTo>
                <a:lnTo>
                  <a:pt x="726" y="75"/>
                </a:lnTo>
                <a:lnTo>
                  <a:pt x="732" y="77"/>
                </a:lnTo>
                <a:lnTo>
                  <a:pt x="738" y="77"/>
                </a:lnTo>
                <a:lnTo>
                  <a:pt x="746" y="78"/>
                </a:lnTo>
                <a:lnTo>
                  <a:pt x="752" y="79"/>
                </a:lnTo>
                <a:lnTo>
                  <a:pt x="757" y="86"/>
                </a:lnTo>
                <a:lnTo>
                  <a:pt x="764" y="91"/>
                </a:lnTo>
                <a:lnTo>
                  <a:pt x="771" y="91"/>
                </a:lnTo>
                <a:lnTo>
                  <a:pt x="778" y="93"/>
                </a:lnTo>
                <a:lnTo>
                  <a:pt x="784" y="94"/>
                </a:lnTo>
                <a:lnTo>
                  <a:pt x="790" y="98"/>
                </a:lnTo>
                <a:lnTo>
                  <a:pt x="796" y="103"/>
                </a:lnTo>
                <a:lnTo>
                  <a:pt x="803" y="103"/>
                </a:lnTo>
                <a:lnTo>
                  <a:pt x="809" y="105"/>
                </a:lnTo>
                <a:lnTo>
                  <a:pt x="803" y="105"/>
                </a:lnTo>
                <a:lnTo>
                  <a:pt x="796" y="103"/>
                </a:lnTo>
                <a:lnTo>
                  <a:pt x="790" y="103"/>
                </a:lnTo>
                <a:lnTo>
                  <a:pt x="784" y="99"/>
                </a:lnTo>
                <a:lnTo>
                  <a:pt x="778" y="95"/>
                </a:lnTo>
                <a:lnTo>
                  <a:pt x="769" y="94"/>
                </a:lnTo>
                <a:lnTo>
                  <a:pt x="764" y="94"/>
                </a:lnTo>
                <a:lnTo>
                  <a:pt x="757" y="93"/>
                </a:lnTo>
                <a:lnTo>
                  <a:pt x="752" y="93"/>
                </a:lnTo>
                <a:lnTo>
                  <a:pt x="745" y="91"/>
                </a:lnTo>
                <a:lnTo>
                  <a:pt x="744" y="85"/>
                </a:lnTo>
                <a:lnTo>
                  <a:pt x="736" y="81"/>
                </a:lnTo>
                <a:lnTo>
                  <a:pt x="729" y="81"/>
                </a:lnTo>
                <a:lnTo>
                  <a:pt x="722" y="81"/>
                </a:lnTo>
                <a:lnTo>
                  <a:pt x="716" y="79"/>
                </a:lnTo>
                <a:lnTo>
                  <a:pt x="708" y="78"/>
                </a:lnTo>
                <a:lnTo>
                  <a:pt x="702" y="77"/>
                </a:lnTo>
                <a:lnTo>
                  <a:pt x="700" y="77"/>
                </a:lnTo>
                <a:lnTo>
                  <a:pt x="694" y="78"/>
                </a:lnTo>
                <a:lnTo>
                  <a:pt x="687" y="78"/>
                </a:lnTo>
                <a:lnTo>
                  <a:pt x="680" y="78"/>
                </a:lnTo>
                <a:lnTo>
                  <a:pt x="673" y="81"/>
                </a:lnTo>
                <a:lnTo>
                  <a:pt x="667" y="81"/>
                </a:lnTo>
                <a:lnTo>
                  <a:pt x="660" y="82"/>
                </a:lnTo>
                <a:lnTo>
                  <a:pt x="654" y="83"/>
                </a:lnTo>
                <a:lnTo>
                  <a:pt x="647" y="84"/>
                </a:lnTo>
                <a:lnTo>
                  <a:pt x="641" y="91"/>
                </a:lnTo>
                <a:lnTo>
                  <a:pt x="646" y="98"/>
                </a:lnTo>
                <a:lnTo>
                  <a:pt x="653" y="99"/>
                </a:lnTo>
                <a:lnTo>
                  <a:pt x="646" y="102"/>
                </a:lnTo>
                <a:lnTo>
                  <a:pt x="640" y="103"/>
                </a:lnTo>
                <a:lnTo>
                  <a:pt x="634" y="105"/>
                </a:lnTo>
                <a:lnTo>
                  <a:pt x="628" y="109"/>
                </a:lnTo>
                <a:lnTo>
                  <a:pt x="632" y="116"/>
                </a:lnTo>
                <a:lnTo>
                  <a:pt x="626" y="117"/>
                </a:lnTo>
                <a:lnTo>
                  <a:pt x="618" y="117"/>
                </a:lnTo>
                <a:lnTo>
                  <a:pt x="612" y="118"/>
                </a:lnTo>
                <a:lnTo>
                  <a:pt x="605" y="121"/>
                </a:lnTo>
                <a:lnTo>
                  <a:pt x="598" y="119"/>
                </a:lnTo>
                <a:lnTo>
                  <a:pt x="591" y="116"/>
                </a:lnTo>
                <a:lnTo>
                  <a:pt x="584" y="115"/>
                </a:lnTo>
                <a:lnTo>
                  <a:pt x="579" y="114"/>
                </a:lnTo>
                <a:lnTo>
                  <a:pt x="564" y="114"/>
                </a:lnTo>
                <a:lnTo>
                  <a:pt x="557" y="113"/>
                </a:lnTo>
                <a:lnTo>
                  <a:pt x="551" y="113"/>
                </a:lnTo>
                <a:lnTo>
                  <a:pt x="545" y="115"/>
                </a:lnTo>
                <a:lnTo>
                  <a:pt x="538" y="116"/>
                </a:lnTo>
                <a:lnTo>
                  <a:pt x="536" y="123"/>
                </a:lnTo>
                <a:lnTo>
                  <a:pt x="540" y="129"/>
                </a:lnTo>
                <a:lnTo>
                  <a:pt x="543" y="137"/>
                </a:lnTo>
                <a:lnTo>
                  <a:pt x="537" y="131"/>
                </a:lnTo>
                <a:lnTo>
                  <a:pt x="530" y="124"/>
                </a:lnTo>
                <a:lnTo>
                  <a:pt x="531" y="117"/>
                </a:lnTo>
                <a:lnTo>
                  <a:pt x="525" y="116"/>
                </a:lnTo>
                <a:lnTo>
                  <a:pt x="518" y="118"/>
                </a:lnTo>
                <a:lnTo>
                  <a:pt x="511" y="121"/>
                </a:lnTo>
                <a:lnTo>
                  <a:pt x="506" y="122"/>
                </a:lnTo>
                <a:lnTo>
                  <a:pt x="486" y="124"/>
                </a:lnTo>
                <a:lnTo>
                  <a:pt x="480" y="124"/>
                </a:lnTo>
                <a:lnTo>
                  <a:pt x="474" y="129"/>
                </a:lnTo>
                <a:lnTo>
                  <a:pt x="466" y="129"/>
                </a:lnTo>
                <a:lnTo>
                  <a:pt x="460" y="132"/>
                </a:lnTo>
                <a:lnTo>
                  <a:pt x="454" y="134"/>
                </a:lnTo>
                <a:lnTo>
                  <a:pt x="448" y="135"/>
                </a:lnTo>
                <a:lnTo>
                  <a:pt x="441" y="137"/>
                </a:lnTo>
                <a:lnTo>
                  <a:pt x="434" y="138"/>
                </a:lnTo>
                <a:lnTo>
                  <a:pt x="428" y="141"/>
                </a:lnTo>
                <a:lnTo>
                  <a:pt x="415" y="141"/>
                </a:lnTo>
                <a:lnTo>
                  <a:pt x="407" y="142"/>
                </a:lnTo>
                <a:lnTo>
                  <a:pt x="401" y="145"/>
                </a:lnTo>
                <a:lnTo>
                  <a:pt x="395" y="145"/>
                </a:lnTo>
                <a:lnTo>
                  <a:pt x="389" y="146"/>
                </a:lnTo>
                <a:lnTo>
                  <a:pt x="382" y="147"/>
                </a:lnTo>
                <a:lnTo>
                  <a:pt x="370" y="151"/>
                </a:lnTo>
                <a:lnTo>
                  <a:pt x="364" y="153"/>
                </a:lnTo>
                <a:lnTo>
                  <a:pt x="358" y="155"/>
                </a:lnTo>
                <a:lnTo>
                  <a:pt x="350" y="156"/>
                </a:lnTo>
                <a:lnTo>
                  <a:pt x="344" y="156"/>
                </a:lnTo>
                <a:lnTo>
                  <a:pt x="337" y="159"/>
                </a:lnTo>
                <a:lnTo>
                  <a:pt x="333" y="166"/>
                </a:lnTo>
                <a:lnTo>
                  <a:pt x="339" y="167"/>
                </a:lnTo>
                <a:lnTo>
                  <a:pt x="345" y="172"/>
                </a:lnTo>
                <a:lnTo>
                  <a:pt x="352" y="172"/>
                </a:lnTo>
                <a:lnTo>
                  <a:pt x="365" y="171"/>
                </a:lnTo>
                <a:lnTo>
                  <a:pt x="371" y="171"/>
                </a:lnTo>
                <a:lnTo>
                  <a:pt x="378" y="174"/>
                </a:lnTo>
                <a:lnTo>
                  <a:pt x="385" y="175"/>
                </a:lnTo>
                <a:lnTo>
                  <a:pt x="391" y="174"/>
                </a:lnTo>
                <a:lnTo>
                  <a:pt x="397" y="173"/>
                </a:lnTo>
                <a:lnTo>
                  <a:pt x="410" y="171"/>
                </a:lnTo>
                <a:lnTo>
                  <a:pt x="416" y="171"/>
                </a:lnTo>
                <a:lnTo>
                  <a:pt x="423" y="172"/>
                </a:lnTo>
                <a:lnTo>
                  <a:pt x="430" y="172"/>
                </a:lnTo>
                <a:lnTo>
                  <a:pt x="435" y="171"/>
                </a:lnTo>
                <a:lnTo>
                  <a:pt x="444" y="171"/>
                </a:lnTo>
                <a:lnTo>
                  <a:pt x="450" y="169"/>
                </a:lnTo>
                <a:lnTo>
                  <a:pt x="456" y="166"/>
                </a:lnTo>
                <a:lnTo>
                  <a:pt x="462" y="167"/>
                </a:lnTo>
                <a:lnTo>
                  <a:pt x="469" y="169"/>
                </a:lnTo>
                <a:lnTo>
                  <a:pt x="463" y="169"/>
                </a:lnTo>
                <a:lnTo>
                  <a:pt x="457" y="169"/>
                </a:lnTo>
                <a:lnTo>
                  <a:pt x="450" y="171"/>
                </a:lnTo>
                <a:lnTo>
                  <a:pt x="444" y="172"/>
                </a:lnTo>
                <a:lnTo>
                  <a:pt x="436" y="172"/>
                </a:lnTo>
                <a:lnTo>
                  <a:pt x="430" y="173"/>
                </a:lnTo>
                <a:lnTo>
                  <a:pt x="424" y="174"/>
                </a:lnTo>
                <a:lnTo>
                  <a:pt x="418" y="175"/>
                </a:lnTo>
                <a:lnTo>
                  <a:pt x="412" y="182"/>
                </a:lnTo>
                <a:lnTo>
                  <a:pt x="406" y="189"/>
                </a:lnTo>
                <a:lnTo>
                  <a:pt x="404" y="195"/>
                </a:lnTo>
                <a:lnTo>
                  <a:pt x="401" y="202"/>
                </a:lnTo>
                <a:lnTo>
                  <a:pt x="395" y="205"/>
                </a:lnTo>
                <a:lnTo>
                  <a:pt x="389" y="206"/>
                </a:lnTo>
                <a:lnTo>
                  <a:pt x="382" y="210"/>
                </a:lnTo>
                <a:lnTo>
                  <a:pt x="376" y="212"/>
                </a:lnTo>
                <a:lnTo>
                  <a:pt x="369" y="212"/>
                </a:lnTo>
                <a:lnTo>
                  <a:pt x="362" y="215"/>
                </a:lnTo>
                <a:lnTo>
                  <a:pt x="357" y="216"/>
                </a:lnTo>
                <a:lnTo>
                  <a:pt x="349" y="220"/>
                </a:lnTo>
                <a:lnTo>
                  <a:pt x="344" y="221"/>
                </a:lnTo>
                <a:lnTo>
                  <a:pt x="337" y="224"/>
                </a:lnTo>
                <a:lnTo>
                  <a:pt x="332" y="224"/>
                </a:lnTo>
                <a:lnTo>
                  <a:pt x="326" y="226"/>
                </a:lnTo>
                <a:lnTo>
                  <a:pt x="318" y="223"/>
                </a:lnTo>
                <a:lnTo>
                  <a:pt x="313" y="224"/>
                </a:lnTo>
                <a:lnTo>
                  <a:pt x="306" y="224"/>
                </a:lnTo>
                <a:lnTo>
                  <a:pt x="301" y="224"/>
                </a:lnTo>
                <a:lnTo>
                  <a:pt x="293" y="224"/>
                </a:lnTo>
                <a:lnTo>
                  <a:pt x="287" y="223"/>
                </a:lnTo>
                <a:lnTo>
                  <a:pt x="282" y="224"/>
                </a:lnTo>
                <a:lnTo>
                  <a:pt x="275" y="223"/>
                </a:lnTo>
                <a:lnTo>
                  <a:pt x="269" y="226"/>
                </a:lnTo>
                <a:lnTo>
                  <a:pt x="262" y="227"/>
                </a:lnTo>
                <a:lnTo>
                  <a:pt x="257" y="229"/>
                </a:lnTo>
                <a:lnTo>
                  <a:pt x="250" y="228"/>
                </a:lnTo>
                <a:lnTo>
                  <a:pt x="244" y="228"/>
                </a:lnTo>
                <a:lnTo>
                  <a:pt x="229" y="229"/>
                </a:lnTo>
                <a:lnTo>
                  <a:pt x="223" y="230"/>
                </a:lnTo>
                <a:lnTo>
                  <a:pt x="216" y="231"/>
                </a:lnTo>
                <a:lnTo>
                  <a:pt x="210" y="232"/>
                </a:lnTo>
                <a:lnTo>
                  <a:pt x="203" y="234"/>
                </a:lnTo>
                <a:lnTo>
                  <a:pt x="197" y="236"/>
                </a:lnTo>
                <a:lnTo>
                  <a:pt x="203" y="237"/>
                </a:lnTo>
                <a:lnTo>
                  <a:pt x="197" y="239"/>
                </a:lnTo>
                <a:lnTo>
                  <a:pt x="191" y="240"/>
                </a:lnTo>
                <a:lnTo>
                  <a:pt x="185" y="242"/>
                </a:lnTo>
                <a:lnTo>
                  <a:pt x="179" y="243"/>
                </a:lnTo>
                <a:lnTo>
                  <a:pt x="165" y="243"/>
                </a:lnTo>
                <a:lnTo>
                  <a:pt x="160" y="243"/>
                </a:lnTo>
                <a:lnTo>
                  <a:pt x="156" y="244"/>
                </a:lnTo>
                <a:lnTo>
                  <a:pt x="156" y="245"/>
                </a:lnTo>
                <a:lnTo>
                  <a:pt x="155" y="246"/>
                </a:lnTo>
                <a:lnTo>
                  <a:pt x="148" y="246"/>
                </a:lnTo>
                <a:lnTo>
                  <a:pt x="140" y="247"/>
                </a:lnTo>
                <a:lnTo>
                  <a:pt x="134" y="247"/>
                </a:lnTo>
                <a:lnTo>
                  <a:pt x="127" y="248"/>
                </a:lnTo>
                <a:lnTo>
                  <a:pt x="121" y="250"/>
                </a:lnTo>
                <a:lnTo>
                  <a:pt x="113" y="254"/>
                </a:lnTo>
                <a:lnTo>
                  <a:pt x="107" y="253"/>
                </a:lnTo>
                <a:lnTo>
                  <a:pt x="101" y="253"/>
                </a:lnTo>
                <a:lnTo>
                  <a:pt x="94" y="252"/>
                </a:lnTo>
                <a:lnTo>
                  <a:pt x="89" y="253"/>
                </a:lnTo>
                <a:lnTo>
                  <a:pt x="81" y="253"/>
                </a:lnTo>
                <a:lnTo>
                  <a:pt x="64" y="258"/>
                </a:lnTo>
                <a:lnTo>
                  <a:pt x="57" y="258"/>
                </a:lnTo>
                <a:lnTo>
                  <a:pt x="50" y="258"/>
                </a:lnTo>
                <a:lnTo>
                  <a:pt x="43" y="259"/>
                </a:lnTo>
                <a:lnTo>
                  <a:pt x="37" y="259"/>
                </a:lnTo>
                <a:lnTo>
                  <a:pt x="31" y="263"/>
                </a:lnTo>
                <a:lnTo>
                  <a:pt x="23" y="268"/>
                </a:lnTo>
                <a:lnTo>
                  <a:pt x="18" y="269"/>
                </a:lnTo>
                <a:lnTo>
                  <a:pt x="24" y="271"/>
                </a:lnTo>
                <a:lnTo>
                  <a:pt x="18" y="274"/>
                </a:lnTo>
                <a:lnTo>
                  <a:pt x="12" y="276"/>
                </a:lnTo>
                <a:lnTo>
                  <a:pt x="6" y="279"/>
                </a:lnTo>
                <a:lnTo>
                  <a:pt x="0" y="279"/>
                </a:lnTo>
                <a:lnTo>
                  <a:pt x="6" y="280"/>
                </a:lnTo>
                <a:lnTo>
                  <a:pt x="12" y="285"/>
                </a:lnTo>
                <a:lnTo>
                  <a:pt x="18" y="285"/>
                </a:lnTo>
                <a:lnTo>
                  <a:pt x="19" y="292"/>
                </a:lnTo>
                <a:lnTo>
                  <a:pt x="26" y="293"/>
                </a:lnTo>
                <a:lnTo>
                  <a:pt x="32" y="295"/>
                </a:lnTo>
                <a:lnTo>
                  <a:pt x="38" y="294"/>
                </a:lnTo>
                <a:lnTo>
                  <a:pt x="44" y="293"/>
                </a:lnTo>
                <a:lnTo>
                  <a:pt x="50" y="296"/>
                </a:lnTo>
                <a:lnTo>
                  <a:pt x="57" y="296"/>
                </a:lnTo>
                <a:lnTo>
                  <a:pt x="50" y="299"/>
                </a:lnTo>
                <a:lnTo>
                  <a:pt x="44" y="301"/>
                </a:lnTo>
                <a:lnTo>
                  <a:pt x="50" y="302"/>
                </a:lnTo>
                <a:lnTo>
                  <a:pt x="58" y="302"/>
                </a:lnTo>
                <a:lnTo>
                  <a:pt x="64" y="302"/>
                </a:lnTo>
                <a:lnTo>
                  <a:pt x="71" y="302"/>
                </a:lnTo>
                <a:lnTo>
                  <a:pt x="78" y="301"/>
                </a:lnTo>
                <a:lnTo>
                  <a:pt x="86" y="298"/>
                </a:lnTo>
                <a:lnTo>
                  <a:pt x="91" y="298"/>
                </a:lnTo>
                <a:lnTo>
                  <a:pt x="97" y="298"/>
                </a:lnTo>
                <a:lnTo>
                  <a:pt x="104" y="298"/>
                </a:lnTo>
                <a:lnTo>
                  <a:pt x="105" y="298"/>
                </a:lnTo>
                <a:lnTo>
                  <a:pt x="105" y="299"/>
                </a:lnTo>
                <a:lnTo>
                  <a:pt x="98" y="299"/>
                </a:lnTo>
                <a:lnTo>
                  <a:pt x="92" y="301"/>
                </a:lnTo>
                <a:lnTo>
                  <a:pt x="86" y="302"/>
                </a:lnTo>
                <a:lnTo>
                  <a:pt x="79" y="304"/>
                </a:lnTo>
                <a:lnTo>
                  <a:pt x="73" y="306"/>
                </a:lnTo>
                <a:lnTo>
                  <a:pt x="80" y="309"/>
                </a:lnTo>
                <a:lnTo>
                  <a:pt x="87" y="309"/>
                </a:lnTo>
                <a:lnTo>
                  <a:pt x="94" y="308"/>
                </a:lnTo>
                <a:lnTo>
                  <a:pt x="98" y="307"/>
                </a:lnTo>
                <a:lnTo>
                  <a:pt x="104" y="307"/>
                </a:lnTo>
                <a:lnTo>
                  <a:pt x="110" y="307"/>
                </a:lnTo>
                <a:lnTo>
                  <a:pt x="117" y="304"/>
                </a:lnTo>
                <a:lnTo>
                  <a:pt x="110" y="309"/>
                </a:lnTo>
                <a:lnTo>
                  <a:pt x="104" y="310"/>
                </a:lnTo>
                <a:lnTo>
                  <a:pt x="97" y="310"/>
                </a:lnTo>
                <a:lnTo>
                  <a:pt x="94" y="311"/>
                </a:lnTo>
                <a:lnTo>
                  <a:pt x="80" y="313"/>
                </a:lnTo>
                <a:lnTo>
                  <a:pt x="87" y="316"/>
                </a:lnTo>
                <a:lnTo>
                  <a:pt x="90" y="316"/>
                </a:lnTo>
                <a:lnTo>
                  <a:pt x="97" y="316"/>
                </a:lnTo>
                <a:lnTo>
                  <a:pt x="103" y="317"/>
                </a:lnTo>
                <a:lnTo>
                  <a:pt x="109" y="319"/>
                </a:lnTo>
                <a:lnTo>
                  <a:pt x="116" y="320"/>
                </a:lnTo>
                <a:lnTo>
                  <a:pt x="123" y="320"/>
                </a:lnTo>
                <a:lnTo>
                  <a:pt x="130" y="319"/>
                </a:lnTo>
                <a:lnTo>
                  <a:pt x="136" y="318"/>
                </a:lnTo>
                <a:lnTo>
                  <a:pt x="143" y="318"/>
                </a:lnTo>
                <a:lnTo>
                  <a:pt x="146" y="310"/>
                </a:lnTo>
                <a:lnTo>
                  <a:pt x="152" y="309"/>
                </a:lnTo>
                <a:lnTo>
                  <a:pt x="157" y="316"/>
                </a:lnTo>
                <a:lnTo>
                  <a:pt x="163" y="318"/>
                </a:lnTo>
                <a:lnTo>
                  <a:pt x="169" y="318"/>
                </a:lnTo>
                <a:lnTo>
                  <a:pt x="177" y="317"/>
                </a:lnTo>
                <a:lnTo>
                  <a:pt x="183" y="317"/>
                </a:lnTo>
                <a:lnTo>
                  <a:pt x="188" y="316"/>
                </a:lnTo>
                <a:lnTo>
                  <a:pt x="195" y="316"/>
                </a:lnTo>
                <a:lnTo>
                  <a:pt x="201" y="315"/>
                </a:lnTo>
                <a:lnTo>
                  <a:pt x="208" y="311"/>
                </a:lnTo>
                <a:lnTo>
                  <a:pt x="214" y="308"/>
                </a:lnTo>
                <a:lnTo>
                  <a:pt x="220" y="308"/>
                </a:lnTo>
                <a:lnTo>
                  <a:pt x="226" y="307"/>
                </a:lnTo>
                <a:lnTo>
                  <a:pt x="233" y="306"/>
                </a:lnTo>
                <a:lnTo>
                  <a:pt x="240" y="310"/>
                </a:lnTo>
                <a:lnTo>
                  <a:pt x="246" y="311"/>
                </a:lnTo>
                <a:lnTo>
                  <a:pt x="249" y="318"/>
                </a:lnTo>
                <a:lnTo>
                  <a:pt x="243" y="321"/>
                </a:lnTo>
                <a:lnTo>
                  <a:pt x="236" y="323"/>
                </a:lnTo>
                <a:lnTo>
                  <a:pt x="229" y="321"/>
                </a:lnTo>
                <a:lnTo>
                  <a:pt x="222" y="323"/>
                </a:lnTo>
                <a:lnTo>
                  <a:pt x="222" y="329"/>
                </a:lnTo>
                <a:lnTo>
                  <a:pt x="229" y="331"/>
                </a:lnTo>
                <a:lnTo>
                  <a:pt x="223" y="332"/>
                </a:lnTo>
                <a:lnTo>
                  <a:pt x="216" y="329"/>
                </a:lnTo>
                <a:lnTo>
                  <a:pt x="211" y="326"/>
                </a:lnTo>
                <a:lnTo>
                  <a:pt x="203" y="325"/>
                </a:lnTo>
                <a:lnTo>
                  <a:pt x="197" y="325"/>
                </a:lnTo>
                <a:lnTo>
                  <a:pt x="190" y="325"/>
                </a:lnTo>
                <a:lnTo>
                  <a:pt x="184" y="325"/>
                </a:lnTo>
                <a:lnTo>
                  <a:pt x="179" y="324"/>
                </a:lnTo>
                <a:lnTo>
                  <a:pt x="171" y="325"/>
                </a:lnTo>
                <a:lnTo>
                  <a:pt x="164" y="325"/>
                </a:lnTo>
                <a:lnTo>
                  <a:pt x="157" y="325"/>
                </a:lnTo>
                <a:lnTo>
                  <a:pt x="144" y="325"/>
                </a:lnTo>
                <a:lnTo>
                  <a:pt x="138" y="327"/>
                </a:lnTo>
                <a:lnTo>
                  <a:pt x="132" y="328"/>
                </a:lnTo>
                <a:lnTo>
                  <a:pt x="125" y="328"/>
                </a:lnTo>
                <a:lnTo>
                  <a:pt x="118" y="331"/>
                </a:lnTo>
                <a:lnTo>
                  <a:pt x="125" y="334"/>
                </a:lnTo>
                <a:lnTo>
                  <a:pt x="131" y="335"/>
                </a:lnTo>
                <a:lnTo>
                  <a:pt x="137" y="335"/>
                </a:lnTo>
                <a:lnTo>
                  <a:pt x="143" y="335"/>
                </a:lnTo>
                <a:lnTo>
                  <a:pt x="150" y="335"/>
                </a:lnTo>
                <a:lnTo>
                  <a:pt x="157" y="334"/>
                </a:lnTo>
                <a:lnTo>
                  <a:pt x="177" y="336"/>
                </a:lnTo>
                <a:lnTo>
                  <a:pt x="184" y="336"/>
                </a:lnTo>
                <a:lnTo>
                  <a:pt x="190" y="337"/>
                </a:lnTo>
                <a:lnTo>
                  <a:pt x="196" y="339"/>
                </a:lnTo>
                <a:lnTo>
                  <a:pt x="203" y="339"/>
                </a:lnTo>
                <a:lnTo>
                  <a:pt x="209" y="337"/>
                </a:lnTo>
                <a:lnTo>
                  <a:pt x="216" y="337"/>
                </a:lnTo>
                <a:lnTo>
                  <a:pt x="222" y="336"/>
                </a:lnTo>
                <a:lnTo>
                  <a:pt x="228" y="335"/>
                </a:lnTo>
                <a:lnTo>
                  <a:pt x="222" y="337"/>
                </a:lnTo>
                <a:lnTo>
                  <a:pt x="216" y="339"/>
                </a:lnTo>
                <a:lnTo>
                  <a:pt x="209" y="340"/>
                </a:lnTo>
                <a:lnTo>
                  <a:pt x="202" y="340"/>
                </a:lnTo>
                <a:lnTo>
                  <a:pt x="195" y="340"/>
                </a:lnTo>
                <a:lnTo>
                  <a:pt x="189" y="339"/>
                </a:lnTo>
                <a:lnTo>
                  <a:pt x="183" y="337"/>
                </a:lnTo>
                <a:lnTo>
                  <a:pt x="176" y="337"/>
                </a:lnTo>
                <a:lnTo>
                  <a:pt x="169" y="336"/>
                </a:lnTo>
                <a:lnTo>
                  <a:pt x="163" y="335"/>
                </a:lnTo>
                <a:lnTo>
                  <a:pt x="157" y="335"/>
                </a:lnTo>
                <a:lnTo>
                  <a:pt x="150" y="336"/>
                </a:lnTo>
                <a:lnTo>
                  <a:pt x="143" y="337"/>
                </a:lnTo>
                <a:lnTo>
                  <a:pt x="130" y="337"/>
                </a:lnTo>
                <a:lnTo>
                  <a:pt x="124" y="336"/>
                </a:lnTo>
                <a:lnTo>
                  <a:pt x="117" y="336"/>
                </a:lnTo>
                <a:lnTo>
                  <a:pt x="110" y="335"/>
                </a:lnTo>
                <a:lnTo>
                  <a:pt x="104" y="335"/>
                </a:lnTo>
                <a:lnTo>
                  <a:pt x="98" y="334"/>
                </a:lnTo>
                <a:lnTo>
                  <a:pt x="86" y="334"/>
                </a:lnTo>
                <a:lnTo>
                  <a:pt x="79" y="333"/>
                </a:lnTo>
                <a:lnTo>
                  <a:pt x="74" y="333"/>
                </a:lnTo>
                <a:lnTo>
                  <a:pt x="68" y="333"/>
                </a:lnTo>
                <a:lnTo>
                  <a:pt x="62" y="334"/>
                </a:lnTo>
                <a:lnTo>
                  <a:pt x="56" y="334"/>
                </a:lnTo>
                <a:lnTo>
                  <a:pt x="36" y="336"/>
                </a:lnTo>
                <a:lnTo>
                  <a:pt x="30" y="339"/>
                </a:lnTo>
                <a:lnTo>
                  <a:pt x="23" y="340"/>
                </a:lnTo>
                <a:lnTo>
                  <a:pt x="16" y="341"/>
                </a:lnTo>
                <a:lnTo>
                  <a:pt x="11" y="343"/>
                </a:lnTo>
                <a:lnTo>
                  <a:pt x="10" y="350"/>
                </a:lnTo>
                <a:lnTo>
                  <a:pt x="16" y="349"/>
                </a:lnTo>
                <a:lnTo>
                  <a:pt x="22" y="351"/>
                </a:lnTo>
                <a:lnTo>
                  <a:pt x="30" y="351"/>
                </a:lnTo>
                <a:lnTo>
                  <a:pt x="22" y="352"/>
                </a:lnTo>
                <a:lnTo>
                  <a:pt x="16" y="353"/>
                </a:lnTo>
                <a:lnTo>
                  <a:pt x="22" y="358"/>
                </a:lnTo>
                <a:lnTo>
                  <a:pt x="30" y="359"/>
                </a:lnTo>
                <a:lnTo>
                  <a:pt x="35" y="359"/>
                </a:lnTo>
                <a:lnTo>
                  <a:pt x="48" y="355"/>
                </a:lnTo>
                <a:lnTo>
                  <a:pt x="54" y="353"/>
                </a:lnTo>
                <a:lnTo>
                  <a:pt x="58" y="352"/>
                </a:lnTo>
                <a:lnTo>
                  <a:pt x="59" y="352"/>
                </a:lnTo>
                <a:lnTo>
                  <a:pt x="66" y="349"/>
                </a:lnTo>
                <a:lnTo>
                  <a:pt x="72" y="347"/>
                </a:lnTo>
                <a:lnTo>
                  <a:pt x="78" y="348"/>
                </a:lnTo>
                <a:lnTo>
                  <a:pt x="73" y="349"/>
                </a:lnTo>
                <a:lnTo>
                  <a:pt x="66" y="351"/>
                </a:lnTo>
                <a:lnTo>
                  <a:pt x="60" y="355"/>
                </a:lnTo>
                <a:lnTo>
                  <a:pt x="53" y="357"/>
                </a:lnTo>
                <a:lnTo>
                  <a:pt x="49" y="36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4" name="Freeform 921"/>
          <p:cNvSpPr>
            <a:spLocks/>
          </p:cNvSpPr>
          <p:nvPr/>
        </p:nvSpPr>
        <p:spPr bwMode="auto">
          <a:xfrm>
            <a:off x="2968625" y="2039938"/>
            <a:ext cx="3175" cy="1587"/>
          </a:xfrm>
          <a:custGeom>
            <a:avLst/>
            <a:gdLst>
              <a:gd name="T0" fmla="*/ 0 w 9"/>
              <a:gd name="T1" fmla="*/ 0 h 3"/>
              <a:gd name="T2" fmla="*/ 0 w 9"/>
              <a:gd name="T3" fmla="*/ 0 h 3"/>
              <a:gd name="T4" fmla="*/ 0 w 9"/>
              <a:gd name="T5" fmla="*/ 0 h 3"/>
              <a:gd name="T6" fmla="*/ 0 w 9"/>
              <a:gd name="T7" fmla="*/ 0 h 3"/>
              <a:gd name="T8" fmla="*/ 0 w 9"/>
              <a:gd name="T9" fmla="*/ 0 h 3"/>
              <a:gd name="T10" fmla="*/ 0 60000 65536"/>
              <a:gd name="T11" fmla="*/ 0 60000 65536"/>
              <a:gd name="T12" fmla="*/ 0 60000 65536"/>
              <a:gd name="T13" fmla="*/ 0 60000 65536"/>
              <a:gd name="T14" fmla="*/ 0 60000 65536"/>
              <a:gd name="T15" fmla="*/ 0 w 9"/>
              <a:gd name="T16" fmla="*/ 0 h 3"/>
              <a:gd name="T17" fmla="*/ 9 w 9"/>
              <a:gd name="T18" fmla="*/ 3 h 3"/>
            </a:gdLst>
            <a:ahLst/>
            <a:cxnLst>
              <a:cxn ang="T10">
                <a:pos x="T0" y="T1"/>
              </a:cxn>
              <a:cxn ang="T11">
                <a:pos x="T2" y="T3"/>
              </a:cxn>
              <a:cxn ang="T12">
                <a:pos x="T4" y="T5"/>
              </a:cxn>
              <a:cxn ang="T13">
                <a:pos x="T6" y="T7"/>
              </a:cxn>
              <a:cxn ang="T14">
                <a:pos x="T8" y="T9"/>
              </a:cxn>
            </a:cxnLst>
            <a:rect l="T15" t="T16" r="T17" b="T18"/>
            <a:pathLst>
              <a:path w="9" h="3">
                <a:moveTo>
                  <a:pt x="3" y="3"/>
                </a:moveTo>
                <a:lnTo>
                  <a:pt x="9" y="1"/>
                </a:lnTo>
                <a:lnTo>
                  <a:pt x="6" y="0"/>
                </a:lnTo>
                <a:lnTo>
                  <a:pt x="0" y="0"/>
                </a:lnTo>
                <a:lnTo>
                  <a:pt x="3"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5" name="Freeform 922"/>
          <p:cNvSpPr>
            <a:spLocks/>
          </p:cNvSpPr>
          <p:nvPr/>
        </p:nvSpPr>
        <p:spPr bwMode="auto">
          <a:xfrm>
            <a:off x="2970213" y="2011363"/>
            <a:ext cx="22225" cy="3175"/>
          </a:xfrm>
          <a:custGeom>
            <a:avLst/>
            <a:gdLst>
              <a:gd name="T0" fmla="*/ 0 w 45"/>
              <a:gd name="T1" fmla="*/ 0 h 6"/>
              <a:gd name="T2" fmla="*/ 0 w 45"/>
              <a:gd name="T3" fmla="*/ 0 h 6"/>
              <a:gd name="T4" fmla="*/ 0 w 45"/>
              <a:gd name="T5" fmla="*/ 0 h 6"/>
              <a:gd name="T6" fmla="*/ 0 w 45"/>
              <a:gd name="T7" fmla="*/ 0 h 6"/>
              <a:gd name="T8" fmla="*/ 0 w 45"/>
              <a:gd name="T9" fmla="*/ 0 h 6"/>
              <a:gd name="T10" fmla="*/ 0 w 45"/>
              <a:gd name="T11" fmla="*/ 0 h 6"/>
              <a:gd name="T12" fmla="*/ 0 w 45"/>
              <a:gd name="T13" fmla="*/ 0 h 6"/>
              <a:gd name="T14" fmla="*/ 0 w 45"/>
              <a:gd name="T15" fmla="*/ 0 h 6"/>
              <a:gd name="T16" fmla="*/ 0 w 45"/>
              <a:gd name="T17" fmla="*/ 0 h 6"/>
              <a:gd name="T18" fmla="*/ 0 w 45"/>
              <a:gd name="T19" fmla="*/ 0 h 6"/>
              <a:gd name="T20" fmla="*/ 0 w 45"/>
              <a:gd name="T21" fmla="*/ 0 h 6"/>
              <a:gd name="T22" fmla="*/ 0 w 45"/>
              <a:gd name="T23" fmla="*/ 0 h 6"/>
              <a:gd name="T24" fmla="*/ 0 w 45"/>
              <a:gd name="T25" fmla="*/ 0 h 6"/>
              <a:gd name="T26" fmla="*/ 0 w 45"/>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
              <a:gd name="T43" fmla="*/ 0 h 6"/>
              <a:gd name="T44" fmla="*/ 45 w 4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 h="6">
                <a:moveTo>
                  <a:pt x="1" y="1"/>
                </a:moveTo>
                <a:lnTo>
                  <a:pt x="0" y="2"/>
                </a:lnTo>
                <a:lnTo>
                  <a:pt x="6" y="6"/>
                </a:lnTo>
                <a:lnTo>
                  <a:pt x="12" y="6"/>
                </a:lnTo>
                <a:lnTo>
                  <a:pt x="32" y="6"/>
                </a:lnTo>
                <a:lnTo>
                  <a:pt x="38" y="5"/>
                </a:lnTo>
                <a:lnTo>
                  <a:pt x="45" y="4"/>
                </a:lnTo>
                <a:lnTo>
                  <a:pt x="39" y="4"/>
                </a:lnTo>
                <a:lnTo>
                  <a:pt x="32" y="4"/>
                </a:lnTo>
                <a:lnTo>
                  <a:pt x="26" y="1"/>
                </a:lnTo>
                <a:lnTo>
                  <a:pt x="19" y="1"/>
                </a:lnTo>
                <a:lnTo>
                  <a:pt x="13" y="1"/>
                </a:lnTo>
                <a:lnTo>
                  <a:pt x="7" y="0"/>
                </a:lnTo>
                <a:lnTo>
                  <a:pt x="1"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6" name="Freeform 923"/>
          <p:cNvSpPr>
            <a:spLocks/>
          </p:cNvSpPr>
          <p:nvPr/>
        </p:nvSpPr>
        <p:spPr bwMode="auto">
          <a:xfrm>
            <a:off x="2971800" y="2035175"/>
            <a:ext cx="9525" cy="3175"/>
          </a:xfrm>
          <a:custGeom>
            <a:avLst/>
            <a:gdLst>
              <a:gd name="T0" fmla="*/ 0 w 21"/>
              <a:gd name="T1" fmla="*/ 444177724 h 4"/>
              <a:gd name="T2" fmla="*/ 0 w 21"/>
              <a:gd name="T3" fmla="*/ 444177724 h 4"/>
              <a:gd name="T4" fmla="*/ 0 w 21"/>
              <a:gd name="T5" fmla="*/ 444177724 h 4"/>
              <a:gd name="T6" fmla="*/ 0 w 21"/>
              <a:gd name="T7" fmla="*/ 444177724 h 4"/>
              <a:gd name="T8" fmla="*/ 0 w 21"/>
              <a:gd name="T9" fmla="*/ 0 h 4"/>
              <a:gd name="T10" fmla="*/ 0 w 21"/>
              <a:gd name="T11" fmla="*/ 0 h 4"/>
              <a:gd name="T12" fmla="*/ 0 w 21"/>
              <a:gd name="T13" fmla="*/ 444177724 h 4"/>
              <a:gd name="T14" fmla="*/ 0 w 21"/>
              <a:gd name="T15" fmla="*/ 444177724 h 4"/>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4"/>
              <a:gd name="T26" fmla="*/ 21 w 21"/>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4">
                <a:moveTo>
                  <a:pt x="0" y="3"/>
                </a:moveTo>
                <a:lnTo>
                  <a:pt x="7" y="4"/>
                </a:lnTo>
                <a:lnTo>
                  <a:pt x="13" y="4"/>
                </a:lnTo>
                <a:lnTo>
                  <a:pt x="21" y="3"/>
                </a:lnTo>
                <a:lnTo>
                  <a:pt x="15" y="0"/>
                </a:lnTo>
                <a:lnTo>
                  <a:pt x="8" y="0"/>
                </a:lnTo>
                <a:lnTo>
                  <a:pt x="2" y="1"/>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7" name="Freeform 924"/>
          <p:cNvSpPr>
            <a:spLocks/>
          </p:cNvSpPr>
          <p:nvPr/>
        </p:nvSpPr>
        <p:spPr bwMode="auto">
          <a:xfrm>
            <a:off x="3059113" y="2006600"/>
            <a:ext cx="4762" cy="1588"/>
          </a:xfrm>
          <a:custGeom>
            <a:avLst/>
            <a:gdLst>
              <a:gd name="T0" fmla="*/ 0 w 13"/>
              <a:gd name="T1" fmla="*/ 444457367 h 2"/>
              <a:gd name="T2" fmla="*/ 0 w 13"/>
              <a:gd name="T3" fmla="*/ 444457367 h 2"/>
              <a:gd name="T4" fmla="*/ 0 w 13"/>
              <a:gd name="T5" fmla="*/ 0 h 2"/>
              <a:gd name="T6" fmla="*/ 0 w 13"/>
              <a:gd name="T7" fmla="*/ 0 h 2"/>
              <a:gd name="T8" fmla="*/ 0 w 13"/>
              <a:gd name="T9" fmla="*/ 444457367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2"/>
                </a:moveTo>
                <a:lnTo>
                  <a:pt x="6" y="1"/>
                </a:lnTo>
                <a:lnTo>
                  <a:pt x="13" y="0"/>
                </a:lnTo>
                <a:lnTo>
                  <a:pt x="7"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8" name="Freeform 925"/>
          <p:cNvSpPr>
            <a:spLocks/>
          </p:cNvSpPr>
          <p:nvPr/>
        </p:nvSpPr>
        <p:spPr bwMode="auto">
          <a:xfrm>
            <a:off x="3062288" y="2009775"/>
            <a:ext cx="6350" cy="1588"/>
          </a:xfrm>
          <a:custGeom>
            <a:avLst/>
            <a:gdLst>
              <a:gd name="T0" fmla="*/ 0 w 12"/>
              <a:gd name="T1" fmla="*/ 444457367 h 2"/>
              <a:gd name="T2" fmla="*/ 0 w 12"/>
              <a:gd name="T3" fmla="*/ 444457367 h 2"/>
              <a:gd name="T4" fmla="*/ 0 w 12"/>
              <a:gd name="T5" fmla="*/ 0 h 2"/>
              <a:gd name="T6" fmla="*/ 0 w 12"/>
              <a:gd name="T7" fmla="*/ 0 h 2"/>
              <a:gd name="T8" fmla="*/ 0 w 12"/>
              <a:gd name="T9" fmla="*/ 444457367 h 2"/>
              <a:gd name="T10" fmla="*/ 0 w 12"/>
              <a:gd name="T11" fmla="*/ 444457367 h 2"/>
              <a:gd name="T12" fmla="*/ 0 w 12"/>
              <a:gd name="T13" fmla="*/ 444457367 h 2"/>
              <a:gd name="T14" fmla="*/ 0 w 12"/>
              <a:gd name="T15" fmla="*/ 444457367 h 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
              <a:gd name="T26" fmla="*/ 12 w 1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
                <a:moveTo>
                  <a:pt x="0" y="1"/>
                </a:moveTo>
                <a:lnTo>
                  <a:pt x="12" y="1"/>
                </a:lnTo>
                <a:lnTo>
                  <a:pt x="12" y="0"/>
                </a:lnTo>
                <a:lnTo>
                  <a:pt x="5" y="0"/>
                </a:lnTo>
                <a:lnTo>
                  <a:pt x="0" y="1"/>
                </a:lnTo>
                <a:lnTo>
                  <a:pt x="0" y="2"/>
                </a:lnTo>
                <a:lnTo>
                  <a:pt x="8" y="2"/>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29" name="Freeform 926"/>
          <p:cNvSpPr>
            <a:spLocks/>
          </p:cNvSpPr>
          <p:nvPr/>
        </p:nvSpPr>
        <p:spPr bwMode="auto">
          <a:xfrm>
            <a:off x="3119438" y="2368550"/>
            <a:ext cx="6350" cy="3175"/>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0" y="6"/>
                </a:moveTo>
                <a:lnTo>
                  <a:pt x="3" y="8"/>
                </a:lnTo>
                <a:lnTo>
                  <a:pt x="11" y="7"/>
                </a:lnTo>
                <a:lnTo>
                  <a:pt x="13" y="0"/>
                </a:lnTo>
                <a:lnTo>
                  <a:pt x="7" y="2"/>
                </a:lnTo>
                <a:lnTo>
                  <a:pt x="0"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0" name="Freeform 927"/>
          <p:cNvSpPr>
            <a:spLocks/>
          </p:cNvSpPr>
          <p:nvPr/>
        </p:nvSpPr>
        <p:spPr bwMode="auto">
          <a:xfrm>
            <a:off x="3121025" y="2373313"/>
            <a:ext cx="3175" cy="3175"/>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7"/>
                </a:moveTo>
                <a:lnTo>
                  <a:pt x="7" y="7"/>
                </a:lnTo>
                <a:lnTo>
                  <a:pt x="6" y="0"/>
                </a:lnTo>
                <a:lnTo>
                  <a:pt x="0" y="3"/>
                </a:lnTo>
                <a:lnTo>
                  <a:pt x="6"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1" name="Freeform 928"/>
          <p:cNvSpPr>
            <a:spLocks/>
          </p:cNvSpPr>
          <p:nvPr/>
        </p:nvSpPr>
        <p:spPr bwMode="auto">
          <a:xfrm>
            <a:off x="3127375" y="2047875"/>
            <a:ext cx="1588" cy="1588"/>
          </a:xfrm>
          <a:custGeom>
            <a:avLst/>
            <a:gdLst>
              <a:gd name="T0" fmla="*/ 0 w 7"/>
              <a:gd name="T1" fmla="*/ 0 h 2"/>
              <a:gd name="T2" fmla="*/ 0 w 7"/>
              <a:gd name="T3" fmla="*/ 0 h 2"/>
              <a:gd name="T4" fmla="*/ 0 w 7"/>
              <a:gd name="T5" fmla="*/ 444457367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0"/>
                </a:moveTo>
                <a:lnTo>
                  <a:pt x="6" y="0"/>
                </a:lnTo>
                <a:lnTo>
                  <a:pt x="0" y="2"/>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2" name="Freeform 929"/>
          <p:cNvSpPr>
            <a:spLocks/>
          </p:cNvSpPr>
          <p:nvPr/>
        </p:nvSpPr>
        <p:spPr bwMode="auto">
          <a:xfrm>
            <a:off x="3130550" y="2384425"/>
            <a:ext cx="3175" cy="1588"/>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3"/>
                </a:moveTo>
                <a:lnTo>
                  <a:pt x="6" y="0"/>
                </a:lnTo>
                <a:lnTo>
                  <a:pt x="0" y="6"/>
                </a:lnTo>
                <a:lnTo>
                  <a:pt x="6"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3" name="Freeform 930"/>
          <p:cNvSpPr>
            <a:spLocks/>
          </p:cNvSpPr>
          <p:nvPr/>
        </p:nvSpPr>
        <p:spPr bwMode="auto">
          <a:xfrm>
            <a:off x="3132138" y="1927225"/>
            <a:ext cx="6350"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0" y="2"/>
                </a:moveTo>
                <a:lnTo>
                  <a:pt x="6" y="5"/>
                </a:lnTo>
                <a:lnTo>
                  <a:pt x="13" y="3"/>
                </a:lnTo>
                <a:lnTo>
                  <a:pt x="7"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4" name="Freeform 931"/>
          <p:cNvSpPr>
            <a:spLocks/>
          </p:cNvSpPr>
          <p:nvPr/>
        </p:nvSpPr>
        <p:spPr bwMode="auto">
          <a:xfrm>
            <a:off x="3133725" y="2333625"/>
            <a:ext cx="6350" cy="0"/>
          </a:xfrm>
          <a:custGeom>
            <a:avLst/>
            <a:gdLst>
              <a:gd name="T0" fmla="*/ 0 w 13"/>
              <a:gd name="T1" fmla="*/ 0 h 4"/>
              <a:gd name="T2" fmla="*/ 0 w 13"/>
              <a:gd name="T3" fmla="*/ 0 h 4"/>
              <a:gd name="T4" fmla="*/ 0 w 13"/>
              <a:gd name="T5" fmla="*/ 0 h 4"/>
              <a:gd name="T6" fmla="*/ 0 w 13"/>
              <a:gd name="T7" fmla="*/ 0 h 4"/>
              <a:gd name="T8" fmla="*/ 0 w 13"/>
              <a:gd name="T9" fmla="*/ 0 h 4"/>
              <a:gd name="T10" fmla="*/ 0 w 13"/>
              <a:gd name="T11" fmla="*/ 0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0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3"/>
                </a:moveTo>
                <a:lnTo>
                  <a:pt x="0" y="4"/>
                </a:lnTo>
                <a:lnTo>
                  <a:pt x="7" y="3"/>
                </a:lnTo>
                <a:lnTo>
                  <a:pt x="13" y="0"/>
                </a:lnTo>
                <a:lnTo>
                  <a:pt x="5" y="1"/>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5" name="Freeform 932"/>
          <p:cNvSpPr>
            <a:spLocks/>
          </p:cNvSpPr>
          <p:nvPr/>
        </p:nvSpPr>
        <p:spPr bwMode="auto">
          <a:xfrm>
            <a:off x="3138488" y="2411413"/>
            <a:ext cx="4762"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2" y="2"/>
                </a:moveTo>
                <a:lnTo>
                  <a:pt x="12" y="1"/>
                </a:lnTo>
                <a:lnTo>
                  <a:pt x="6" y="0"/>
                </a:lnTo>
                <a:lnTo>
                  <a:pt x="0" y="6"/>
                </a:lnTo>
                <a:lnTo>
                  <a:pt x="6" y="6"/>
                </a:lnTo>
                <a:lnTo>
                  <a:pt x="12"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6" name="Freeform 933"/>
          <p:cNvSpPr>
            <a:spLocks/>
          </p:cNvSpPr>
          <p:nvPr/>
        </p:nvSpPr>
        <p:spPr bwMode="auto">
          <a:xfrm>
            <a:off x="3138488" y="2452688"/>
            <a:ext cx="1587" cy="1587"/>
          </a:xfrm>
          <a:custGeom>
            <a:avLst/>
            <a:gdLst>
              <a:gd name="T0" fmla="*/ 0 w 6"/>
              <a:gd name="T1" fmla="*/ 443897376 h 2"/>
              <a:gd name="T2" fmla="*/ 0 w 6"/>
              <a:gd name="T3" fmla="*/ 0 h 2"/>
              <a:gd name="T4" fmla="*/ 0 w 6"/>
              <a:gd name="T5" fmla="*/ 443897376 h 2"/>
              <a:gd name="T6" fmla="*/ 0 w 6"/>
              <a:gd name="T7" fmla="*/ 443897376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2"/>
                </a:moveTo>
                <a:lnTo>
                  <a:pt x="6" y="0"/>
                </a:lnTo>
                <a:lnTo>
                  <a:pt x="0" y="2"/>
                </a:lnTo>
                <a:lnTo>
                  <a:pt x="6"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7" name="Freeform 934"/>
          <p:cNvSpPr>
            <a:spLocks/>
          </p:cNvSpPr>
          <p:nvPr/>
        </p:nvSpPr>
        <p:spPr bwMode="auto">
          <a:xfrm>
            <a:off x="3138488" y="2449513"/>
            <a:ext cx="1587" cy="4762"/>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1" y="0"/>
                </a:lnTo>
                <a:lnTo>
                  <a:pt x="0" y="7"/>
                </a:lnTo>
                <a:lnTo>
                  <a:pt x="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8" name="Freeform 935"/>
          <p:cNvSpPr>
            <a:spLocks/>
          </p:cNvSpPr>
          <p:nvPr/>
        </p:nvSpPr>
        <p:spPr bwMode="auto">
          <a:xfrm>
            <a:off x="3140075" y="2405063"/>
            <a:ext cx="12700" cy="4762"/>
          </a:xfrm>
          <a:custGeom>
            <a:avLst/>
            <a:gdLst>
              <a:gd name="T0" fmla="*/ 0 w 25"/>
              <a:gd name="T1" fmla="*/ 0 h 13"/>
              <a:gd name="T2" fmla="*/ 0 w 25"/>
              <a:gd name="T3" fmla="*/ 0 h 13"/>
              <a:gd name="T4" fmla="*/ 0 w 25"/>
              <a:gd name="T5" fmla="*/ 0 h 13"/>
              <a:gd name="T6" fmla="*/ 0 w 25"/>
              <a:gd name="T7" fmla="*/ 0 h 13"/>
              <a:gd name="T8" fmla="*/ 0 w 25"/>
              <a:gd name="T9" fmla="*/ 0 h 13"/>
              <a:gd name="T10" fmla="*/ 0 w 25"/>
              <a:gd name="T11" fmla="*/ 0 h 13"/>
              <a:gd name="T12" fmla="*/ 0 w 25"/>
              <a:gd name="T13" fmla="*/ 0 h 13"/>
              <a:gd name="T14" fmla="*/ 0 w 25"/>
              <a:gd name="T15" fmla="*/ 0 h 13"/>
              <a:gd name="T16" fmla="*/ 0 w 25"/>
              <a:gd name="T17" fmla="*/ 0 h 13"/>
              <a:gd name="T18" fmla="*/ 0 w 25"/>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3"/>
              <a:gd name="T32" fmla="*/ 25 w 25"/>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3">
                <a:moveTo>
                  <a:pt x="25" y="1"/>
                </a:moveTo>
                <a:lnTo>
                  <a:pt x="25" y="0"/>
                </a:lnTo>
                <a:lnTo>
                  <a:pt x="18" y="0"/>
                </a:lnTo>
                <a:lnTo>
                  <a:pt x="12" y="5"/>
                </a:lnTo>
                <a:lnTo>
                  <a:pt x="6" y="8"/>
                </a:lnTo>
                <a:lnTo>
                  <a:pt x="0" y="13"/>
                </a:lnTo>
                <a:lnTo>
                  <a:pt x="6" y="13"/>
                </a:lnTo>
                <a:lnTo>
                  <a:pt x="12" y="11"/>
                </a:lnTo>
                <a:lnTo>
                  <a:pt x="18" y="7"/>
                </a:lnTo>
                <a:lnTo>
                  <a:pt x="25"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39" name="Freeform 936"/>
          <p:cNvSpPr>
            <a:spLocks/>
          </p:cNvSpPr>
          <p:nvPr/>
        </p:nvSpPr>
        <p:spPr bwMode="auto">
          <a:xfrm>
            <a:off x="3141663" y="2449513"/>
            <a:ext cx="3175" cy="3175"/>
          </a:xfrm>
          <a:custGeom>
            <a:avLst/>
            <a:gdLst>
              <a:gd name="T0" fmla="*/ 0 w 6"/>
              <a:gd name="T1" fmla="*/ 0 h 6"/>
              <a:gd name="T2" fmla="*/ 0 w 6"/>
              <a:gd name="T3" fmla="*/ 0 h 6"/>
              <a:gd name="T4" fmla="*/ 0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6" y="0"/>
                </a:moveTo>
                <a:lnTo>
                  <a:pt x="0" y="6"/>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0" name="Freeform 937"/>
          <p:cNvSpPr>
            <a:spLocks/>
          </p:cNvSpPr>
          <p:nvPr/>
        </p:nvSpPr>
        <p:spPr bwMode="auto">
          <a:xfrm>
            <a:off x="3143250" y="2405063"/>
            <a:ext cx="14288" cy="11112"/>
          </a:xfrm>
          <a:custGeom>
            <a:avLst/>
            <a:gdLst>
              <a:gd name="T0" fmla="*/ 0 w 31"/>
              <a:gd name="T1" fmla="*/ 0 h 24"/>
              <a:gd name="T2" fmla="*/ 0 w 31"/>
              <a:gd name="T3" fmla="*/ 0 h 24"/>
              <a:gd name="T4" fmla="*/ 0 w 31"/>
              <a:gd name="T5" fmla="*/ 0 h 24"/>
              <a:gd name="T6" fmla="*/ 0 w 31"/>
              <a:gd name="T7" fmla="*/ 0 h 24"/>
              <a:gd name="T8" fmla="*/ 0 w 31"/>
              <a:gd name="T9" fmla="*/ 0 h 24"/>
              <a:gd name="T10" fmla="*/ 0 w 31"/>
              <a:gd name="T11" fmla="*/ 0 h 24"/>
              <a:gd name="T12" fmla="*/ 0 w 31"/>
              <a:gd name="T13" fmla="*/ 0 h 24"/>
              <a:gd name="T14" fmla="*/ 0 w 31"/>
              <a:gd name="T15" fmla="*/ 0 h 24"/>
              <a:gd name="T16" fmla="*/ 0 w 31"/>
              <a:gd name="T17" fmla="*/ 0 h 24"/>
              <a:gd name="T18" fmla="*/ 0 w 31"/>
              <a:gd name="T19" fmla="*/ 0 h 24"/>
              <a:gd name="T20" fmla="*/ 0 w 31"/>
              <a:gd name="T21" fmla="*/ 0 h 24"/>
              <a:gd name="T22" fmla="*/ 0 w 31"/>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24"/>
              <a:gd name="T38" fmla="*/ 31 w 31"/>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24">
                <a:moveTo>
                  <a:pt x="31" y="2"/>
                </a:moveTo>
                <a:lnTo>
                  <a:pt x="29" y="1"/>
                </a:lnTo>
                <a:lnTo>
                  <a:pt x="23" y="0"/>
                </a:lnTo>
                <a:lnTo>
                  <a:pt x="17" y="6"/>
                </a:lnTo>
                <a:lnTo>
                  <a:pt x="11" y="13"/>
                </a:lnTo>
                <a:lnTo>
                  <a:pt x="6" y="19"/>
                </a:lnTo>
                <a:lnTo>
                  <a:pt x="0" y="24"/>
                </a:lnTo>
                <a:lnTo>
                  <a:pt x="6" y="22"/>
                </a:lnTo>
                <a:lnTo>
                  <a:pt x="12" y="16"/>
                </a:lnTo>
                <a:lnTo>
                  <a:pt x="19" y="11"/>
                </a:lnTo>
                <a:lnTo>
                  <a:pt x="25" y="7"/>
                </a:lnTo>
                <a:lnTo>
                  <a:pt x="31"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1" name="Freeform 938"/>
          <p:cNvSpPr>
            <a:spLocks/>
          </p:cNvSpPr>
          <p:nvPr/>
        </p:nvSpPr>
        <p:spPr bwMode="auto">
          <a:xfrm>
            <a:off x="3144838" y="2220913"/>
            <a:ext cx="65087" cy="34925"/>
          </a:xfrm>
          <a:custGeom>
            <a:avLst/>
            <a:gdLst>
              <a:gd name="T0" fmla="*/ 0 w 139"/>
              <a:gd name="T1" fmla="*/ 0 h 71"/>
              <a:gd name="T2" fmla="*/ 0 w 139"/>
              <a:gd name="T3" fmla="*/ 0 h 71"/>
              <a:gd name="T4" fmla="*/ 0 w 139"/>
              <a:gd name="T5" fmla="*/ 0 h 71"/>
              <a:gd name="T6" fmla="*/ 0 w 139"/>
              <a:gd name="T7" fmla="*/ 0 h 71"/>
              <a:gd name="T8" fmla="*/ 0 w 139"/>
              <a:gd name="T9" fmla="*/ 0 h 71"/>
              <a:gd name="T10" fmla="*/ 0 w 139"/>
              <a:gd name="T11" fmla="*/ 0 h 71"/>
              <a:gd name="T12" fmla="*/ 0 w 139"/>
              <a:gd name="T13" fmla="*/ 0 h 71"/>
              <a:gd name="T14" fmla="*/ 0 w 139"/>
              <a:gd name="T15" fmla="*/ 0 h 71"/>
              <a:gd name="T16" fmla="*/ 0 w 139"/>
              <a:gd name="T17" fmla="*/ 0 h 71"/>
              <a:gd name="T18" fmla="*/ 0 w 139"/>
              <a:gd name="T19" fmla="*/ 0 h 71"/>
              <a:gd name="T20" fmla="*/ 0 w 139"/>
              <a:gd name="T21" fmla="*/ 0 h 71"/>
              <a:gd name="T22" fmla="*/ 0 w 139"/>
              <a:gd name="T23" fmla="*/ 0 h 71"/>
              <a:gd name="T24" fmla="*/ 0 w 139"/>
              <a:gd name="T25" fmla="*/ 0 h 71"/>
              <a:gd name="T26" fmla="*/ 0 w 139"/>
              <a:gd name="T27" fmla="*/ 0 h 71"/>
              <a:gd name="T28" fmla="*/ 0 w 139"/>
              <a:gd name="T29" fmla="*/ 0 h 71"/>
              <a:gd name="T30" fmla="*/ 0 w 139"/>
              <a:gd name="T31" fmla="*/ 0 h 71"/>
              <a:gd name="T32" fmla="*/ 0 w 139"/>
              <a:gd name="T33" fmla="*/ 0 h 71"/>
              <a:gd name="T34" fmla="*/ 0 w 139"/>
              <a:gd name="T35" fmla="*/ 0 h 71"/>
              <a:gd name="T36" fmla="*/ 0 w 139"/>
              <a:gd name="T37" fmla="*/ 0 h 71"/>
              <a:gd name="T38" fmla="*/ 0 w 139"/>
              <a:gd name="T39" fmla="*/ 0 h 71"/>
              <a:gd name="T40" fmla="*/ 0 w 139"/>
              <a:gd name="T41" fmla="*/ 0 h 71"/>
              <a:gd name="T42" fmla="*/ 0 w 139"/>
              <a:gd name="T43" fmla="*/ 0 h 71"/>
              <a:gd name="T44" fmla="*/ 0 w 139"/>
              <a:gd name="T45" fmla="*/ 0 h 71"/>
              <a:gd name="T46" fmla="*/ 0 w 139"/>
              <a:gd name="T47" fmla="*/ 0 h 71"/>
              <a:gd name="T48" fmla="*/ 0 w 139"/>
              <a:gd name="T49" fmla="*/ 0 h 71"/>
              <a:gd name="T50" fmla="*/ 0 w 139"/>
              <a:gd name="T51" fmla="*/ 0 h 71"/>
              <a:gd name="T52" fmla="*/ 0 w 139"/>
              <a:gd name="T53" fmla="*/ 0 h 71"/>
              <a:gd name="T54" fmla="*/ 0 w 139"/>
              <a:gd name="T55" fmla="*/ 0 h 71"/>
              <a:gd name="T56" fmla="*/ 0 w 139"/>
              <a:gd name="T57" fmla="*/ 0 h 71"/>
              <a:gd name="T58" fmla="*/ 0 w 139"/>
              <a:gd name="T59" fmla="*/ 0 h 71"/>
              <a:gd name="T60" fmla="*/ 0 w 139"/>
              <a:gd name="T61" fmla="*/ 0 h 71"/>
              <a:gd name="T62" fmla="*/ 0 w 139"/>
              <a:gd name="T63" fmla="*/ 0 h 71"/>
              <a:gd name="T64" fmla="*/ 0 w 139"/>
              <a:gd name="T65" fmla="*/ 0 h 71"/>
              <a:gd name="T66" fmla="*/ 0 w 139"/>
              <a:gd name="T67" fmla="*/ 0 h 71"/>
              <a:gd name="T68" fmla="*/ 0 w 139"/>
              <a:gd name="T69" fmla="*/ 0 h 71"/>
              <a:gd name="T70" fmla="*/ 0 w 139"/>
              <a:gd name="T71" fmla="*/ 0 h 71"/>
              <a:gd name="T72" fmla="*/ 0 w 139"/>
              <a:gd name="T73" fmla="*/ 0 h 71"/>
              <a:gd name="T74" fmla="*/ 0 w 139"/>
              <a:gd name="T75" fmla="*/ 0 h 71"/>
              <a:gd name="T76" fmla="*/ 0 w 139"/>
              <a:gd name="T77" fmla="*/ 0 h 7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9"/>
              <a:gd name="T118" fmla="*/ 0 h 71"/>
              <a:gd name="T119" fmla="*/ 139 w 139"/>
              <a:gd name="T120" fmla="*/ 71 h 7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9" h="71">
                <a:moveTo>
                  <a:pt x="25" y="20"/>
                </a:moveTo>
                <a:lnTo>
                  <a:pt x="27" y="21"/>
                </a:lnTo>
                <a:lnTo>
                  <a:pt x="33" y="24"/>
                </a:lnTo>
                <a:lnTo>
                  <a:pt x="39" y="26"/>
                </a:lnTo>
                <a:lnTo>
                  <a:pt x="33" y="25"/>
                </a:lnTo>
                <a:lnTo>
                  <a:pt x="27" y="24"/>
                </a:lnTo>
                <a:lnTo>
                  <a:pt x="21" y="22"/>
                </a:lnTo>
                <a:lnTo>
                  <a:pt x="15" y="28"/>
                </a:lnTo>
                <a:lnTo>
                  <a:pt x="13" y="35"/>
                </a:lnTo>
                <a:lnTo>
                  <a:pt x="19" y="36"/>
                </a:lnTo>
                <a:lnTo>
                  <a:pt x="25" y="42"/>
                </a:lnTo>
                <a:lnTo>
                  <a:pt x="19" y="40"/>
                </a:lnTo>
                <a:lnTo>
                  <a:pt x="13" y="37"/>
                </a:lnTo>
                <a:lnTo>
                  <a:pt x="6" y="37"/>
                </a:lnTo>
                <a:lnTo>
                  <a:pt x="0" y="42"/>
                </a:lnTo>
                <a:lnTo>
                  <a:pt x="6" y="46"/>
                </a:lnTo>
                <a:lnTo>
                  <a:pt x="13" y="50"/>
                </a:lnTo>
                <a:lnTo>
                  <a:pt x="19" y="50"/>
                </a:lnTo>
                <a:lnTo>
                  <a:pt x="25" y="50"/>
                </a:lnTo>
                <a:lnTo>
                  <a:pt x="31" y="50"/>
                </a:lnTo>
                <a:lnTo>
                  <a:pt x="37" y="51"/>
                </a:lnTo>
                <a:lnTo>
                  <a:pt x="44" y="51"/>
                </a:lnTo>
                <a:lnTo>
                  <a:pt x="38" y="54"/>
                </a:lnTo>
                <a:lnTo>
                  <a:pt x="45" y="54"/>
                </a:lnTo>
                <a:lnTo>
                  <a:pt x="51" y="52"/>
                </a:lnTo>
                <a:lnTo>
                  <a:pt x="45" y="57"/>
                </a:lnTo>
                <a:lnTo>
                  <a:pt x="51" y="55"/>
                </a:lnTo>
                <a:lnTo>
                  <a:pt x="57" y="52"/>
                </a:lnTo>
                <a:lnTo>
                  <a:pt x="63" y="49"/>
                </a:lnTo>
                <a:lnTo>
                  <a:pt x="68" y="49"/>
                </a:lnTo>
                <a:lnTo>
                  <a:pt x="63" y="50"/>
                </a:lnTo>
                <a:lnTo>
                  <a:pt x="57" y="57"/>
                </a:lnTo>
                <a:lnTo>
                  <a:pt x="63" y="58"/>
                </a:lnTo>
                <a:lnTo>
                  <a:pt x="51" y="58"/>
                </a:lnTo>
                <a:lnTo>
                  <a:pt x="45" y="59"/>
                </a:lnTo>
                <a:lnTo>
                  <a:pt x="38" y="58"/>
                </a:lnTo>
                <a:lnTo>
                  <a:pt x="32" y="58"/>
                </a:lnTo>
                <a:lnTo>
                  <a:pt x="25" y="59"/>
                </a:lnTo>
                <a:lnTo>
                  <a:pt x="26" y="65"/>
                </a:lnTo>
                <a:lnTo>
                  <a:pt x="32" y="66"/>
                </a:lnTo>
                <a:lnTo>
                  <a:pt x="39" y="69"/>
                </a:lnTo>
                <a:lnTo>
                  <a:pt x="43" y="70"/>
                </a:lnTo>
                <a:lnTo>
                  <a:pt x="49" y="71"/>
                </a:lnTo>
                <a:lnTo>
                  <a:pt x="55" y="69"/>
                </a:lnTo>
                <a:lnTo>
                  <a:pt x="62" y="68"/>
                </a:lnTo>
                <a:lnTo>
                  <a:pt x="68" y="67"/>
                </a:lnTo>
                <a:lnTo>
                  <a:pt x="75" y="66"/>
                </a:lnTo>
                <a:lnTo>
                  <a:pt x="81" y="63"/>
                </a:lnTo>
                <a:lnTo>
                  <a:pt x="87" y="63"/>
                </a:lnTo>
                <a:lnTo>
                  <a:pt x="93" y="62"/>
                </a:lnTo>
                <a:lnTo>
                  <a:pt x="99" y="60"/>
                </a:lnTo>
                <a:lnTo>
                  <a:pt x="106" y="59"/>
                </a:lnTo>
                <a:lnTo>
                  <a:pt x="112" y="58"/>
                </a:lnTo>
                <a:lnTo>
                  <a:pt x="118" y="55"/>
                </a:lnTo>
                <a:lnTo>
                  <a:pt x="125" y="54"/>
                </a:lnTo>
                <a:lnTo>
                  <a:pt x="132" y="51"/>
                </a:lnTo>
                <a:lnTo>
                  <a:pt x="138" y="46"/>
                </a:lnTo>
                <a:lnTo>
                  <a:pt x="139" y="41"/>
                </a:lnTo>
                <a:lnTo>
                  <a:pt x="138" y="34"/>
                </a:lnTo>
                <a:lnTo>
                  <a:pt x="133" y="32"/>
                </a:lnTo>
                <a:lnTo>
                  <a:pt x="126" y="30"/>
                </a:lnTo>
                <a:lnTo>
                  <a:pt x="119" y="29"/>
                </a:lnTo>
                <a:lnTo>
                  <a:pt x="113" y="26"/>
                </a:lnTo>
                <a:lnTo>
                  <a:pt x="107" y="20"/>
                </a:lnTo>
                <a:lnTo>
                  <a:pt x="103" y="14"/>
                </a:lnTo>
                <a:lnTo>
                  <a:pt x="97" y="9"/>
                </a:lnTo>
                <a:lnTo>
                  <a:pt x="90" y="6"/>
                </a:lnTo>
                <a:lnTo>
                  <a:pt x="84" y="4"/>
                </a:lnTo>
                <a:lnTo>
                  <a:pt x="78" y="4"/>
                </a:lnTo>
                <a:lnTo>
                  <a:pt x="72" y="3"/>
                </a:lnTo>
                <a:lnTo>
                  <a:pt x="65" y="2"/>
                </a:lnTo>
                <a:lnTo>
                  <a:pt x="52" y="0"/>
                </a:lnTo>
                <a:lnTo>
                  <a:pt x="47" y="0"/>
                </a:lnTo>
                <a:lnTo>
                  <a:pt x="39" y="2"/>
                </a:lnTo>
                <a:lnTo>
                  <a:pt x="33" y="3"/>
                </a:lnTo>
                <a:lnTo>
                  <a:pt x="27" y="5"/>
                </a:lnTo>
                <a:lnTo>
                  <a:pt x="21" y="12"/>
                </a:lnTo>
                <a:lnTo>
                  <a:pt x="23" y="19"/>
                </a:lnTo>
                <a:lnTo>
                  <a:pt x="25" y="2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2" name="Freeform 939"/>
          <p:cNvSpPr>
            <a:spLocks/>
          </p:cNvSpPr>
          <p:nvPr/>
        </p:nvSpPr>
        <p:spPr bwMode="auto">
          <a:xfrm>
            <a:off x="3149600" y="2481263"/>
            <a:ext cx="3175" cy="3175"/>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2"/>
                </a:moveTo>
                <a:lnTo>
                  <a:pt x="7" y="0"/>
                </a:lnTo>
                <a:lnTo>
                  <a:pt x="0" y="5"/>
                </a:lnTo>
                <a:lnTo>
                  <a:pt x="7"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3" name="Freeform 940"/>
          <p:cNvSpPr>
            <a:spLocks/>
          </p:cNvSpPr>
          <p:nvPr/>
        </p:nvSpPr>
        <p:spPr bwMode="auto">
          <a:xfrm>
            <a:off x="3151188" y="2492375"/>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4" name="Freeform 941"/>
          <p:cNvSpPr>
            <a:spLocks/>
          </p:cNvSpPr>
          <p:nvPr/>
        </p:nvSpPr>
        <p:spPr bwMode="auto">
          <a:xfrm>
            <a:off x="3152775" y="2290763"/>
            <a:ext cx="1588"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2"/>
                </a:moveTo>
                <a:lnTo>
                  <a:pt x="3" y="7"/>
                </a:lnTo>
                <a:lnTo>
                  <a:pt x="6"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5" name="Freeform 942"/>
          <p:cNvSpPr>
            <a:spLocks/>
          </p:cNvSpPr>
          <p:nvPr/>
        </p:nvSpPr>
        <p:spPr bwMode="auto">
          <a:xfrm>
            <a:off x="3154363" y="2500313"/>
            <a:ext cx="3175" cy="1587"/>
          </a:xfrm>
          <a:custGeom>
            <a:avLst/>
            <a:gdLst>
              <a:gd name="T0" fmla="*/ 0 w 6"/>
              <a:gd name="T1" fmla="*/ 0 h 1"/>
              <a:gd name="T2" fmla="*/ 0 w 6"/>
              <a:gd name="T3" fmla="*/ 2147483647 h 1"/>
              <a:gd name="T4" fmla="*/ 0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6" y="0"/>
                </a:moveTo>
                <a:lnTo>
                  <a:pt x="0" y="1"/>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6" name="Freeform 943"/>
          <p:cNvSpPr>
            <a:spLocks/>
          </p:cNvSpPr>
          <p:nvPr/>
        </p:nvSpPr>
        <p:spPr bwMode="auto">
          <a:xfrm>
            <a:off x="3155950" y="2216150"/>
            <a:ext cx="4763" cy="4763"/>
          </a:xfrm>
          <a:custGeom>
            <a:avLst/>
            <a:gdLst>
              <a:gd name="T0" fmla="*/ 0 w 9"/>
              <a:gd name="T1" fmla="*/ 0 h 7"/>
              <a:gd name="T2" fmla="*/ 0 w 9"/>
              <a:gd name="T3" fmla="*/ 0 h 7"/>
              <a:gd name="T4" fmla="*/ 0 w 9"/>
              <a:gd name="T5" fmla="*/ 0 h 7"/>
              <a:gd name="T6" fmla="*/ 0 w 9"/>
              <a:gd name="T7" fmla="*/ 0 h 7"/>
              <a:gd name="T8" fmla="*/ 0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3" y="0"/>
                </a:moveTo>
                <a:lnTo>
                  <a:pt x="0" y="0"/>
                </a:lnTo>
                <a:lnTo>
                  <a:pt x="3" y="7"/>
                </a:lnTo>
                <a:lnTo>
                  <a:pt x="9" y="1"/>
                </a:lnTo>
                <a:lnTo>
                  <a:pt x="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7" name="Freeform 944"/>
          <p:cNvSpPr>
            <a:spLocks/>
          </p:cNvSpPr>
          <p:nvPr/>
        </p:nvSpPr>
        <p:spPr bwMode="auto">
          <a:xfrm>
            <a:off x="3157538" y="2513013"/>
            <a:ext cx="3175" cy="1587"/>
          </a:xfrm>
          <a:custGeom>
            <a:avLst/>
            <a:gdLst>
              <a:gd name="T0" fmla="*/ 0 w 6"/>
              <a:gd name="T1" fmla="*/ 443897376 h 2"/>
              <a:gd name="T2" fmla="*/ 0 w 6"/>
              <a:gd name="T3" fmla="*/ 0 h 2"/>
              <a:gd name="T4" fmla="*/ 0 w 6"/>
              <a:gd name="T5" fmla="*/ 443897376 h 2"/>
              <a:gd name="T6" fmla="*/ 0 w 6"/>
              <a:gd name="T7" fmla="*/ 443897376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1"/>
                </a:moveTo>
                <a:lnTo>
                  <a:pt x="6" y="0"/>
                </a:lnTo>
                <a:lnTo>
                  <a:pt x="0" y="2"/>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8" name="Freeform 945"/>
          <p:cNvSpPr>
            <a:spLocks/>
          </p:cNvSpPr>
          <p:nvPr/>
        </p:nvSpPr>
        <p:spPr bwMode="auto">
          <a:xfrm>
            <a:off x="3157538" y="2246313"/>
            <a:ext cx="3175" cy="0"/>
          </a:xfrm>
          <a:custGeom>
            <a:avLst/>
            <a:gdLst>
              <a:gd name="T0" fmla="*/ 0 w 6"/>
              <a:gd name="T1" fmla="*/ 0 h 2"/>
              <a:gd name="T2" fmla="*/ 0 w 6"/>
              <a:gd name="T3" fmla="*/ 0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0 h 2"/>
            </a:gdLst>
            <a:ahLst/>
            <a:cxnLst>
              <a:cxn ang="T8">
                <a:pos x="T0" y="T1"/>
              </a:cxn>
              <a:cxn ang="T9">
                <a:pos x="T2" y="T3"/>
              </a:cxn>
              <a:cxn ang="T10">
                <a:pos x="T4" y="T5"/>
              </a:cxn>
              <a:cxn ang="T11">
                <a:pos x="T6" y="T7"/>
              </a:cxn>
            </a:cxnLst>
            <a:rect l="T12" t="T13" r="T14" b="T15"/>
            <a:pathLst>
              <a:path w="6" h="2">
                <a:moveTo>
                  <a:pt x="1" y="0"/>
                </a:moveTo>
                <a:lnTo>
                  <a:pt x="0" y="2"/>
                </a:lnTo>
                <a:lnTo>
                  <a:pt x="6" y="1"/>
                </a:lnTo>
                <a:lnTo>
                  <a:pt x="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49" name="Freeform 946"/>
          <p:cNvSpPr>
            <a:spLocks/>
          </p:cNvSpPr>
          <p:nvPr/>
        </p:nvSpPr>
        <p:spPr bwMode="auto">
          <a:xfrm>
            <a:off x="3160713" y="2509838"/>
            <a:ext cx="6350"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1"/>
                </a:moveTo>
                <a:lnTo>
                  <a:pt x="13" y="0"/>
                </a:lnTo>
                <a:lnTo>
                  <a:pt x="6" y="0"/>
                </a:lnTo>
                <a:lnTo>
                  <a:pt x="0" y="2"/>
                </a:lnTo>
                <a:lnTo>
                  <a:pt x="6" y="3"/>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0" name="Freeform 947"/>
          <p:cNvSpPr>
            <a:spLocks/>
          </p:cNvSpPr>
          <p:nvPr/>
        </p:nvSpPr>
        <p:spPr bwMode="auto">
          <a:xfrm>
            <a:off x="3163888" y="2278063"/>
            <a:ext cx="4762" cy="476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2" y="0"/>
                </a:moveTo>
                <a:lnTo>
                  <a:pt x="6" y="3"/>
                </a:lnTo>
                <a:lnTo>
                  <a:pt x="0" y="8"/>
                </a:lnTo>
                <a:lnTo>
                  <a:pt x="6" y="9"/>
                </a:lnTo>
                <a:lnTo>
                  <a:pt x="13" y="6"/>
                </a:lnTo>
                <a:lnTo>
                  <a:pt x="1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1" name="Freeform 948"/>
          <p:cNvSpPr>
            <a:spLocks/>
          </p:cNvSpPr>
          <p:nvPr/>
        </p:nvSpPr>
        <p:spPr bwMode="auto">
          <a:xfrm>
            <a:off x="3165475" y="2171700"/>
            <a:ext cx="6350" cy="4763"/>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0" y="3"/>
                </a:moveTo>
                <a:lnTo>
                  <a:pt x="3" y="8"/>
                </a:lnTo>
                <a:lnTo>
                  <a:pt x="9" y="6"/>
                </a:lnTo>
                <a:lnTo>
                  <a:pt x="13" y="0"/>
                </a:lnTo>
                <a:lnTo>
                  <a:pt x="9" y="1"/>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2" name="Freeform 949"/>
          <p:cNvSpPr>
            <a:spLocks/>
          </p:cNvSpPr>
          <p:nvPr/>
        </p:nvSpPr>
        <p:spPr bwMode="auto">
          <a:xfrm>
            <a:off x="3167063" y="2528888"/>
            <a:ext cx="11112" cy="6350"/>
          </a:xfrm>
          <a:custGeom>
            <a:avLst/>
            <a:gdLst>
              <a:gd name="T0" fmla="*/ 0 w 21"/>
              <a:gd name="T1" fmla="*/ 0 h 10"/>
              <a:gd name="T2" fmla="*/ 0 w 21"/>
              <a:gd name="T3" fmla="*/ 0 h 10"/>
              <a:gd name="T4" fmla="*/ 0 w 21"/>
              <a:gd name="T5" fmla="*/ 0 h 10"/>
              <a:gd name="T6" fmla="*/ 0 w 21"/>
              <a:gd name="T7" fmla="*/ 0 h 10"/>
              <a:gd name="T8" fmla="*/ 0 w 21"/>
              <a:gd name="T9" fmla="*/ 0 h 10"/>
              <a:gd name="T10" fmla="*/ 0 w 21"/>
              <a:gd name="T11" fmla="*/ 0 h 10"/>
              <a:gd name="T12" fmla="*/ 0 w 21"/>
              <a:gd name="T13" fmla="*/ 0 h 10"/>
              <a:gd name="T14" fmla="*/ 0 w 21"/>
              <a:gd name="T15" fmla="*/ 0 h 10"/>
              <a:gd name="T16" fmla="*/ 0 w 21"/>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0"/>
              <a:gd name="T29" fmla="*/ 21 w 2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0">
                <a:moveTo>
                  <a:pt x="21" y="2"/>
                </a:moveTo>
                <a:lnTo>
                  <a:pt x="18" y="1"/>
                </a:lnTo>
                <a:lnTo>
                  <a:pt x="12" y="0"/>
                </a:lnTo>
                <a:lnTo>
                  <a:pt x="6" y="1"/>
                </a:lnTo>
                <a:lnTo>
                  <a:pt x="0" y="2"/>
                </a:lnTo>
                <a:lnTo>
                  <a:pt x="4" y="10"/>
                </a:lnTo>
                <a:lnTo>
                  <a:pt x="11" y="10"/>
                </a:lnTo>
                <a:lnTo>
                  <a:pt x="16" y="9"/>
                </a:lnTo>
                <a:lnTo>
                  <a:pt x="21"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3" name="Freeform 950"/>
          <p:cNvSpPr>
            <a:spLocks/>
          </p:cNvSpPr>
          <p:nvPr/>
        </p:nvSpPr>
        <p:spPr bwMode="auto">
          <a:xfrm>
            <a:off x="3167063" y="2520950"/>
            <a:ext cx="6350" cy="1588"/>
          </a:xfrm>
          <a:custGeom>
            <a:avLst/>
            <a:gdLst>
              <a:gd name="T0" fmla="*/ 0 w 12"/>
              <a:gd name="T1" fmla="*/ 0 h 4"/>
              <a:gd name="T2" fmla="*/ 0 w 12"/>
              <a:gd name="T3" fmla="*/ 0 h 4"/>
              <a:gd name="T4" fmla="*/ 0 w 12"/>
              <a:gd name="T5" fmla="*/ 0 h 4"/>
              <a:gd name="T6" fmla="*/ 0 w 12"/>
              <a:gd name="T7" fmla="*/ 0 h 4"/>
              <a:gd name="T8" fmla="*/ 0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7" y="0"/>
                </a:moveTo>
                <a:lnTo>
                  <a:pt x="6" y="0"/>
                </a:lnTo>
                <a:lnTo>
                  <a:pt x="0" y="4"/>
                </a:lnTo>
                <a:lnTo>
                  <a:pt x="6" y="3"/>
                </a:lnTo>
                <a:lnTo>
                  <a:pt x="12" y="3"/>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4" name="Freeform 951"/>
          <p:cNvSpPr>
            <a:spLocks/>
          </p:cNvSpPr>
          <p:nvPr/>
        </p:nvSpPr>
        <p:spPr bwMode="auto">
          <a:xfrm>
            <a:off x="3168650" y="2276475"/>
            <a:ext cx="3175" cy="1588"/>
          </a:xfrm>
          <a:custGeom>
            <a:avLst/>
            <a:gdLst>
              <a:gd name="T0" fmla="*/ 0 w 6"/>
              <a:gd name="T1" fmla="*/ 0 h 3"/>
              <a:gd name="T2" fmla="*/ 0 w 6"/>
              <a:gd name="T3" fmla="*/ 0 h 3"/>
              <a:gd name="T4" fmla="*/ 0 w 6"/>
              <a:gd name="T5" fmla="*/ 0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6" y="0"/>
                </a:moveTo>
                <a:lnTo>
                  <a:pt x="0" y="3"/>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5" name="Freeform 952"/>
          <p:cNvSpPr>
            <a:spLocks/>
          </p:cNvSpPr>
          <p:nvPr/>
        </p:nvSpPr>
        <p:spPr bwMode="auto">
          <a:xfrm>
            <a:off x="3168650" y="2271713"/>
            <a:ext cx="20638" cy="3175"/>
          </a:xfrm>
          <a:custGeom>
            <a:avLst/>
            <a:gdLst>
              <a:gd name="T0" fmla="*/ 0 w 43"/>
              <a:gd name="T1" fmla="*/ 0 h 7"/>
              <a:gd name="T2" fmla="*/ 0 w 43"/>
              <a:gd name="T3" fmla="*/ 0 h 7"/>
              <a:gd name="T4" fmla="*/ 0 w 43"/>
              <a:gd name="T5" fmla="*/ 0 h 7"/>
              <a:gd name="T6" fmla="*/ 0 w 43"/>
              <a:gd name="T7" fmla="*/ 0 h 7"/>
              <a:gd name="T8" fmla="*/ 0 w 43"/>
              <a:gd name="T9" fmla="*/ 0 h 7"/>
              <a:gd name="T10" fmla="*/ 0 w 43"/>
              <a:gd name="T11" fmla="*/ 0 h 7"/>
              <a:gd name="T12" fmla="*/ 0 w 43"/>
              <a:gd name="T13" fmla="*/ 0 h 7"/>
              <a:gd name="T14" fmla="*/ 0 w 43"/>
              <a:gd name="T15" fmla="*/ 0 h 7"/>
              <a:gd name="T16" fmla="*/ 0 w 43"/>
              <a:gd name="T17" fmla="*/ 0 h 7"/>
              <a:gd name="T18" fmla="*/ 0 w 43"/>
              <a:gd name="T19" fmla="*/ 0 h 7"/>
              <a:gd name="T20" fmla="*/ 0 w 43"/>
              <a:gd name="T21" fmla="*/ 0 h 7"/>
              <a:gd name="T22" fmla="*/ 0 w 43"/>
              <a:gd name="T23" fmla="*/ 0 h 7"/>
              <a:gd name="T24" fmla="*/ 0 w 43"/>
              <a:gd name="T25" fmla="*/ 0 h 7"/>
              <a:gd name="T26" fmla="*/ 0 w 43"/>
              <a:gd name="T27" fmla="*/ 0 h 7"/>
              <a:gd name="T28" fmla="*/ 0 w 43"/>
              <a:gd name="T29" fmla="*/ 0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7"/>
              <a:gd name="T47" fmla="*/ 43 w 43"/>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7">
                <a:moveTo>
                  <a:pt x="43" y="0"/>
                </a:moveTo>
                <a:lnTo>
                  <a:pt x="38" y="0"/>
                </a:lnTo>
                <a:lnTo>
                  <a:pt x="31" y="0"/>
                </a:lnTo>
                <a:lnTo>
                  <a:pt x="25" y="0"/>
                </a:lnTo>
                <a:lnTo>
                  <a:pt x="17" y="1"/>
                </a:lnTo>
                <a:lnTo>
                  <a:pt x="12" y="2"/>
                </a:lnTo>
                <a:lnTo>
                  <a:pt x="5" y="4"/>
                </a:lnTo>
                <a:lnTo>
                  <a:pt x="0" y="6"/>
                </a:lnTo>
                <a:lnTo>
                  <a:pt x="5" y="7"/>
                </a:lnTo>
                <a:lnTo>
                  <a:pt x="12" y="6"/>
                </a:lnTo>
                <a:lnTo>
                  <a:pt x="18" y="6"/>
                </a:lnTo>
                <a:lnTo>
                  <a:pt x="25" y="4"/>
                </a:lnTo>
                <a:lnTo>
                  <a:pt x="31" y="3"/>
                </a:lnTo>
                <a:lnTo>
                  <a:pt x="38" y="3"/>
                </a:lnTo>
                <a:lnTo>
                  <a:pt x="4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6" name="Freeform 953"/>
          <p:cNvSpPr>
            <a:spLocks/>
          </p:cNvSpPr>
          <p:nvPr/>
        </p:nvSpPr>
        <p:spPr bwMode="auto">
          <a:xfrm>
            <a:off x="3171825" y="2271713"/>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7" name="Freeform 954"/>
          <p:cNvSpPr>
            <a:spLocks/>
          </p:cNvSpPr>
          <p:nvPr/>
        </p:nvSpPr>
        <p:spPr bwMode="auto">
          <a:xfrm>
            <a:off x="3171825" y="2146300"/>
            <a:ext cx="12700" cy="3175"/>
          </a:xfrm>
          <a:custGeom>
            <a:avLst/>
            <a:gdLst>
              <a:gd name="T0" fmla="*/ 0 w 26"/>
              <a:gd name="T1" fmla="*/ 0 h 8"/>
              <a:gd name="T2" fmla="*/ 0 w 26"/>
              <a:gd name="T3" fmla="*/ 0 h 8"/>
              <a:gd name="T4" fmla="*/ 0 w 26"/>
              <a:gd name="T5" fmla="*/ 0 h 8"/>
              <a:gd name="T6" fmla="*/ 0 w 26"/>
              <a:gd name="T7" fmla="*/ 0 h 8"/>
              <a:gd name="T8" fmla="*/ 0 w 26"/>
              <a:gd name="T9" fmla="*/ 0 h 8"/>
              <a:gd name="T10" fmla="*/ 0 w 26"/>
              <a:gd name="T11" fmla="*/ 0 h 8"/>
              <a:gd name="T12" fmla="*/ 0 w 26"/>
              <a:gd name="T13" fmla="*/ 0 h 8"/>
              <a:gd name="T14" fmla="*/ 0 w 26"/>
              <a:gd name="T15" fmla="*/ 0 h 8"/>
              <a:gd name="T16" fmla="*/ 0 w 26"/>
              <a:gd name="T17" fmla="*/ 0 h 8"/>
              <a:gd name="T18" fmla="*/ 0 w 26"/>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8"/>
              <a:gd name="T32" fmla="*/ 26 w 2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8">
                <a:moveTo>
                  <a:pt x="25" y="1"/>
                </a:moveTo>
                <a:lnTo>
                  <a:pt x="26" y="0"/>
                </a:lnTo>
                <a:lnTo>
                  <a:pt x="20" y="1"/>
                </a:lnTo>
                <a:lnTo>
                  <a:pt x="14" y="2"/>
                </a:lnTo>
                <a:lnTo>
                  <a:pt x="6" y="3"/>
                </a:lnTo>
                <a:lnTo>
                  <a:pt x="0" y="8"/>
                </a:lnTo>
                <a:lnTo>
                  <a:pt x="6" y="8"/>
                </a:lnTo>
                <a:lnTo>
                  <a:pt x="14" y="5"/>
                </a:lnTo>
                <a:lnTo>
                  <a:pt x="19" y="5"/>
                </a:lnTo>
                <a:lnTo>
                  <a:pt x="25"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8" name="Freeform 955"/>
          <p:cNvSpPr>
            <a:spLocks/>
          </p:cNvSpPr>
          <p:nvPr/>
        </p:nvSpPr>
        <p:spPr bwMode="auto">
          <a:xfrm>
            <a:off x="3173413" y="2152650"/>
            <a:ext cx="6350" cy="1588"/>
          </a:xfrm>
          <a:custGeom>
            <a:avLst/>
            <a:gdLst>
              <a:gd name="T0" fmla="*/ 0 w 14"/>
              <a:gd name="T1" fmla="*/ 0 h 4"/>
              <a:gd name="T2" fmla="*/ 0 w 14"/>
              <a:gd name="T3" fmla="*/ 0 h 4"/>
              <a:gd name="T4" fmla="*/ 0 w 14"/>
              <a:gd name="T5" fmla="*/ 0 h 4"/>
              <a:gd name="T6" fmla="*/ 0 w 14"/>
              <a:gd name="T7" fmla="*/ 0 h 4"/>
              <a:gd name="T8" fmla="*/ 0 w 14"/>
              <a:gd name="T9" fmla="*/ 0 h 4"/>
              <a:gd name="T10" fmla="*/ 0 w 14"/>
              <a:gd name="T11" fmla="*/ 0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6" y="4"/>
                </a:moveTo>
                <a:lnTo>
                  <a:pt x="7" y="3"/>
                </a:lnTo>
                <a:lnTo>
                  <a:pt x="14" y="0"/>
                </a:lnTo>
                <a:lnTo>
                  <a:pt x="7" y="0"/>
                </a:lnTo>
                <a:lnTo>
                  <a:pt x="0" y="3"/>
                </a:lnTo>
                <a:lnTo>
                  <a:pt x="6"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59" name="Freeform 956"/>
          <p:cNvSpPr>
            <a:spLocks/>
          </p:cNvSpPr>
          <p:nvPr/>
        </p:nvSpPr>
        <p:spPr bwMode="auto">
          <a:xfrm>
            <a:off x="3175000" y="2119313"/>
            <a:ext cx="11113" cy="1587"/>
          </a:xfrm>
          <a:custGeom>
            <a:avLst/>
            <a:gdLst>
              <a:gd name="T0" fmla="*/ 0 w 25"/>
              <a:gd name="T1" fmla="*/ 0 h 4"/>
              <a:gd name="T2" fmla="*/ 0 w 25"/>
              <a:gd name="T3" fmla="*/ 0 h 4"/>
              <a:gd name="T4" fmla="*/ 0 w 25"/>
              <a:gd name="T5" fmla="*/ 0 h 4"/>
              <a:gd name="T6" fmla="*/ 0 w 25"/>
              <a:gd name="T7" fmla="*/ 0 h 4"/>
              <a:gd name="T8" fmla="*/ 0 w 25"/>
              <a:gd name="T9" fmla="*/ 0 h 4"/>
              <a:gd name="T10" fmla="*/ 0 w 25"/>
              <a:gd name="T11" fmla="*/ 0 h 4"/>
              <a:gd name="T12" fmla="*/ 0 w 25"/>
              <a:gd name="T13" fmla="*/ 0 h 4"/>
              <a:gd name="T14" fmla="*/ 0 w 25"/>
              <a:gd name="T15" fmla="*/ 0 h 4"/>
              <a:gd name="T16" fmla="*/ 0 w 25"/>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4"/>
              <a:gd name="T29" fmla="*/ 25 w 2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4">
                <a:moveTo>
                  <a:pt x="19" y="0"/>
                </a:moveTo>
                <a:lnTo>
                  <a:pt x="13" y="1"/>
                </a:lnTo>
                <a:lnTo>
                  <a:pt x="6" y="1"/>
                </a:lnTo>
                <a:lnTo>
                  <a:pt x="0" y="4"/>
                </a:lnTo>
                <a:lnTo>
                  <a:pt x="6" y="4"/>
                </a:lnTo>
                <a:lnTo>
                  <a:pt x="13" y="4"/>
                </a:lnTo>
                <a:lnTo>
                  <a:pt x="18" y="3"/>
                </a:lnTo>
                <a:lnTo>
                  <a:pt x="25" y="0"/>
                </a:lnTo>
                <a:lnTo>
                  <a:pt x="19"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0" name="Freeform 957"/>
          <p:cNvSpPr>
            <a:spLocks/>
          </p:cNvSpPr>
          <p:nvPr/>
        </p:nvSpPr>
        <p:spPr bwMode="auto">
          <a:xfrm>
            <a:off x="3175000" y="2157413"/>
            <a:ext cx="15875" cy="7937"/>
          </a:xfrm>
          <a:custGeom>
            <a:avLst/>
            <a:gdLst>
              <a:gd name="T0" fmla="*/ 0 w 32"/>
              <a:gd name="T1" fmla="*/ 0 h 15"/>
              <a:gd name="T2" fmla="*/ 0 w 32"/>
              <a:gd name="T3" fmla="*/ 0 h 15"/>
              <a:gd name="T4" fmla="*/ 0 w 32"/>
              <a:gd name="T5" fmla="*/ 0 h 15"/>
              <a:gd name="T6" fmla="*/ 0 w 32"/>
              <a:gd name="T7" fmla="*/ 0 h 15"/>
              <a:gd name="T8" fmla="*/ 0 w 32"/>
              <a:gd name="T9" fmla="*/ 0 h 15"/>
              <a:gd name="T10" fmla="*/ 0 w 32"/>
              <a:gd name="T11" fmla="*/ 0 h 15"/>
              <a:gd name="T12" fmla="*/ 0 w 32"/>
              <a:gd name="T13" fmla="*/ 0 h 15"/>
              <a:gd name="T14" fmla="*/ 0 w 32"/>
              <a:gd name="T15" fmla="*/ 0 h 15"/>
              <a:gd name="T16" fmla="*/ 0 w 32"/>
              <a:gd name="T17" fmla="*/ 0 h 15"/>
              <a:gd name="T18" fmla="*/ 0 w 32"/>
              <a:gd name="T19" fmla="*/ 0 h 15"/>
              <a:gd name="T20" fmla="*/ 0 w 32"/>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15"/>
              <a:gd name="T35" fmla="*/ 32 w 32"/>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15">
                <a:moveTo>
                  <a:pt x="32" y="0"/>
                </a:moveTo>
                <a:lnTo>
                  <a:pt x="26" y="0"/>
                </a:lnTo>
                <a:lnTo>
                  <a:pt x="20" y="3"/>
                </a:lnTo>
                <a:lnTo>
                  <a:pt x="13" y="6"/>
                </a:lnTo>
                <a:lnTo>
                  <a:pt x="8" y="6"/>
                </a:lnTo>
                <a:lnTo>
                  <a:pt x="0" y="10"/>
                </a:lnTo>
                <a:lnTo>
                  <a:pt x="8" y="15"/>
                </a:lnTo>
                <a:lnTo>
                  <a:pt x="14" y="11"/>
                </a:lnTo>
                <a:lnTo>
                  <a:pt x="20" y="8"/>
                </a:lnTo>
                <a:lnTo>
                  <a:pt x="26" y="5"/>
                </a:lnTo>
                <a:lnTo>
                  <a:pt x="3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1" name="Freeform 958"/>
          <p:cNvSpPr>
            <a:spLocks/>
          </p:cNvSpPr>
          <p:nvPr/>
        </p:nvSpPr>
        <p:spPr bwMode="auto">
          <a:xfrm>
            <a:off x="3175000" y="2270125"/>
            <a:ext cx="4763" cy="1588"/>
          </a:xfrm>
          <a:custGeom>
            <a:avLst/>
            <a:gdLst>
              <a:gd name="T0" fmla="*/ 0 w 7"/>
              <a:gd name="T1" fmla="*/ 0 h 2"/>
              <a:gd name="T2" fmla="*/ 0 w 7"/>
              <a:gd name="T3" fmla="*/ 444457367 h 2"/>
              <a:gd name="T4" fmla="*/ 0 w 7"/>
              <a:gd name="T5" fmla="*/ 0 h 2"/>
              <a:gd name="T6" fmla="*/ 0 60000 65536"/>
              <a:gd name="T7" fmla="*/ 0 60000 65536"/>
              <a:gd name="T8" fmla="*/ 0 60000 65536"/>
              <a:gd name="T9" fmla="*/ 0 w 7"/>
              <a:gd name="T10" fmla="*/ 0 h 2"/>
              <a:gd name="T11" fmla="*/ 7 w 7"/>
              <a:gd name="T12" fmla="*/ 2 h 2"/>
            </a:gdLst>
            <a:ahLst/>
            <a:cxnLst>
              <a:cxn ang="T6">
                <a:pos x="T0" y="T1"/>
              </a:cxn>
              <a:cxn ang="T7">
                <a:pos x="T2" y="T3"/>
              </a:cxn>
              <a:cxn ang="T8">
                <a:pos x="T4" y="T5"/>
              </a:cxn>
            </a:cxnLst>
            <a:rect l="T9" t="T10" r="T11" b="T12"/>
            <a:pathLst>
              <a:path w="7" h="2">
                <a:moveTo>
                  <a:pt x="7" y="0"/>
                </a:moveTo>
                <a:lnTo>
                  <a:pt x="0" y="2"/>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2" name="Freeform 959"/>
          <p:cNvSpPr>
            <a:spLocks/>
          </p:cNvSpPr>
          <p:nvPr/>
        </p:nvSpPr>
        <p:spPr bwMode="auto">
          <a:xfrm>
            <a:off x="3176588" y="2154238"/>
            <a:ext cx="4762" cy="1587"/>
          </a:xfrm>
          <a:custGeom>
            <a:avLst/>
            <a:gdLst>
              <a:gd name="T0" fmla="*/ 0 w 8"/>
              <a:gd name="T1" fmla="*/ 0 h 2"/>
              <a:gd name="T2" fmla="*/ 0 w 8"/>
              <a:gd name="T3" fmla="*/ 443897376 h 2"/>
              <a:gd name="T4" fmla="*/ 0 w 8"/>
              <a:gd name="T5" fmla="*/ 0 h 2"/>
              <a:gd name="T6" fmla="*/ 0 w 8"/>
              <a:gd name="T7" fmla="*/ 0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1" y="0"/>
                </a:moveTo>
                <a:lnTo>
                  <a:pt x="0" y="2"/>
                </a:lnTo>
                <a:lnTo>
                  <a:pt x="8" y="0"/>
                </a:lnTo>
                <a:lnTo>
                  <a:pt x="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3" name="Freeform 960"/>
          <p:cNvSpPr>
            <a:spLocks/>
          </p:cNvSpPr>
          <p:nvPr/>
        </p:nvSpPr>
        <p:spPr bwMode="auto">
          <a:xfrm>
            <a:off x="3179763" y="2124075"/>
            <a:ext cx="1587" cy="1588"/>
          </a:xfrm>
          <a:custGeom>
            <a:avLst/>
            <a:gdLst>
              <a:gd name="T0" fmla="*/ 0 w 6"/>
              <a:gd name="T1" fmla="*/ 0 h 1"/>
              <a:gd name="T2" fmla="*/ 0 w 6"/>
              <a:gd name="T3" fmla="*/ 2147483647 h 1"/>
              <a:gd name="T4" fmla="*/ 0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0"/>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4" name="Freeform 961"/>
          <p:cNvSpPr>
            <a:spLocks/>
          </p:cNvSpPr>
          <p:nvPr/>
        </p:nvSpPr>
        <p:spPr bwMode="auto">
          <a:xfrm>
            <a:off x="3179763" y="2116138"/>
            <a:ext cx="1587" cy="1587"/>
          </a:xfrm>
          <a:custGeom>
            <a:avLst/>
            <a:gdLst>
              <a:gd name="T0" fmla="*/ 0 w 6"/>
              <a:gd name="T1" fmla="*/ 2147483647 h 1"/>
              <a:gd name="T2" fmla="*/ 0 w 6"/>
              <a:gd name="T3" fmla="*/ 0 h 1"/>
              <a:gd name="T4" fmla="*/ 0 w 6"/>
              <a:gd name="T5" fmla="*/ 2147483647 h 1"/>
              <a:gd name="T6" fmla="*/ 0 w 6"/>
              <a:gd name="T7" fmla="*/ 2147483647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1"/>
                </a:moveTo>
                <a:lnTo>
                  <a:pt x="5" y="0"/>
                </a:lnTo>
                <a:lnTo>
                  <a:pt x="0" y="1"/>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5" name="Freeform 962"/>
          <p:cNvSpPr>
            <a:spLocks/>
          </p:cNvSpPr>
          <p:nvPr/>
        </p:nvSpPr>
        <p:spPr bwMode="auto">
          <a:xfrm>
            <a:off x="3179763" y="2095500"/>
            <a:ext cx="17462" cy="0"/>
          </a:xfrm>
          <a:custGeom>
            <a:avLst/>
            <a:gdLst>
              <a:gd name="T0" fmla="*/ 0 w 39"/>
              <a:gd name="T1" fmla="*/ 0 h 5"/>
              <a:gd name="T2" fmla="*/ 0 w 39"/>
              <a:gd name="T3" fmla="*/ 0 h 5"/>
              <a:gd name="T4" fmla="*/ 0 w 39"/>
              <a:gd name="T5" fmla="*/ 0 h 5"/>
              <a:gd name="T6" fmla="*/ 0 w 39"/>
              <a:gd name="T7" fmla="*/ 0 h 5"/>
              <a:gd name="T8" fmla="*/ 0 w 39"/>
              <a:gd name="T9" fmla="*/ 0 h 5"/>
              <a:gd name="T10" fmla="*/ 0 w 39"/>
              <a:gd name="T11" fmla="*/ 0 h 5"/>
              <a:gd name="T12" fmla="*/ 0 w 39"/>
              <a:gd name="T13" fmla="*/ 0 h 5"/>
              <a:gd name="T14" fmla="*/ 0 w 39"/>
              <a:gd name="T15" fmla="*/ 0 h 5"/>
              <a:gd name="T16" fmla="*/ 0 w 39"/>
              <a:gd name="T17" fmla="*/ 0 h 5"/>
              <a:gd name="T18" fmla="*/ 0 w 39"/>
              <a:gd name="T19" fmla="*/ 0 h 5"/>
              <a:gd name="T20" fmla="*/ 0 w 39"/>
              <a:gd name="T21" fmla="*/ 0 h 5"/>
              <a:gd name="T22" fmla="*/ 0 w 39"/>
              <a:gd name="T23" fmla="*/ 0 h 5"/>
              <a:gd name="T24" fmla="*/ 0 w 39"/>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5"/>
              <a:gd name="T41" fmla="*/ 39 w 39"/>
              <a:gd name="T42" fmla="*/ 0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5">
                <a:moveTo>
                  <a:pt x="6" y="2"/>
                </a:moveTo>
                <a:lnTo>
                  <a:pt x="5" y="2"/>
                </a:lnTo>
                <a:lnTo>
                  <a:pt x="0" y="5"/>
                </a:lnTo>
                <a:lnTo>
                  <a:pt x="6" y="5"/>
                </a:lnTo>
                <a:lnTo>
                  <a:pt x="12" y="5"/>
                </a:lnTo>
                <a:lnTo>
                  <a:pt x="19" y="5"/>
                </a:lnTo>
                <a:lnTo>
                  <a:pt x="33" y="5"/>
                </a:lnTo>
                <a:lnTo>
                  <a:pt x="39" y="1"/>
                </a:lnTo>
                <a:lnTo>
                  <a:pt x="32" y="0"/>
                </a:lnTo>
                <a:lnTo>
                  <a:pt x="25" y="1"/>
                </a:lnTo>
                <a:lnTo>
                  <a:pt x="19" y="1"/>
                </a:lnTo>
                <a:lnTo>
                  <a:pt x="12" y="2"/>
                </a:lnTo>
                <a:lnTo>
                  <a:pt x="6"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6" name="Freeform 963"/>
          <p:cNvSpPr>
            <a:spLocks/>
          </p:cNvSpPr>
          <p:nvPr/>
        </p:nvSpPr>
        <p:spPr bwMode="auto">
          <a:xfrm>
            <a:off x="3179763" y="2144713"/>
            <a:ext cx="17462" cy="7937"/>
          </a:xfrm>
          <a:custGeom>
            <a:avLst/>
            <a:gdLst>
              <a:gd name="T0" fmla="*/ 0 w 39"/>
              <a:gd name="T1" fmla="*/ 0 h 16"/>
              <a:gd name="T2" fmla="*/ 0 w 39"/>
              <a:gd name="T3" fmla="*/ 0 h 16"/>
              <a:gd name="T4" fmla="*/ 0 w 39"/>
              <a:gd name="T5" fmla="*/ 0 h 16"/>
              <a:gd name="T6" fmla="*/ 0 w 39"/>
              <a:gd name="T7" fmla="*/ 0 h 16"/>
              <a:gd name="T8" fmla="*/ 0 w 39"/>
              <a:gd name="T9" fmla="*/ 0 h 16"/>
              <a:gd name="T10" fmla="*/ 0 w 39"/>
              <a:gd name="T11" fmla="*/ 0 h 16"/>
              <a:gd name="T12" fmla="*/ 0 w 39"/>
              <a:gd name="T13" fmla="*/ 0 h 16"/>
              <a:gd name="T14" fmla="*/ 0 w 39"/>
              <a:gd name="T15" fmla="*/ 0 h 16"/>
              <a:gd name="T16" fmla="*/ 0 w 39"/>
              <a:gd name="T17" fmla="*/ 0 h 16"/>
              <a:gd name="T18" fmla="*/ 0 w 39"/>
              <a:gd name="T19" fmla="*/ 0 h 16"/>
              <a:gd name="T20" fmla="*/ 0 w 39"/>
              <a:gd name="T21" fmla="*/ 0 h 16"/>
              <a:gd name="T22" fmla="*/ 0 w 39"/>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16"/>
              <a:gd name="T38" fmla="*/ 39 w 39"/>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16">
                <a:moveTo>
                  <a:pt x="33" y="0"/>
                </a:moveTo>
                <a:lnTo>
                  <a:pt x="26" y="3"/>
                </a:lnTo>
                <a:lnTo>
                  <a:pt x="13" y="6"/>
                </a:lnTo>
                <a:lnTo>
                  <a:pt x="7" y="11"/>
                </a:lnTo>
                <a:lnTo>
                  <a:pt x="0" y="12"/>
                </a:lnTo>
                <a:lnTo>
                  <a:pt x="7" y="13"/>
                </a:lnTo>
                <a:lnTo>
                  <a:pt x="12" y="16"/>
                </a:lnTo>
                <a:lnTo>
                  <a:pt x="19" y="14"/>
                </a:lnTo>
                <a:lnTo>
                  <a:pt x="25" y="9"/>
                </a:lnTo>
                <a:lnTo>
                  <a:pt x="32" y="8"/>
                </a:lnTo>
                <a:lnTo>
                  <a:pt x="39" y="4"/>
                </a:lnTo>
                <a:lnTo>
                  <a:pt x="3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7" name="Freeform 964"/>
          <p:cNvSpPr>
            <a:spLocks/>
          </p:cNvSpPr>
          <p:nvPr/>
        </p:nvSpPr>
        <p:spPr bwMode="auto">
          <a:xfrm>
            <a:off x="3179763" y="2286000"/>
            <a:ext cx="17462" cy="4763"/>
          </a:xfrm>
          <a:custGeom>
            <a:avLst/>
            <a:gdLst>
              <a:gd name="T0" fmla="*/ 0 w 37"/>
              <a:gd name="T1" fmla="*/ 0 h 10"/>
              <a:gd name="T2" fmla="*/ 0 w 37"/>
              <a:gd name="T3" fmla="*/ 0 h 10"/>
              <a:gd name="T4" fmla="*/ 0 w 37"/>
              <a:gd name="T5" fmla="*/ 0 h 10"/>
              <a:gd name="T6" fmla="*/ 0 w 37"/>
              <a:gd name="T7" fmla="*/ 0 h 10"/>
              <a:gd name="T8" fmla="*/ 0 w 37"/>
              <a:gd name="T9" fmla="*/ 0 h 10"/>
              <a:gd name="T10" fmla="*/ 0 w 37"/>
              <a:gd name="T11" fmla="*/ 0 h 10"/>
              <a:gd name="T12" fmla="*/ 0 w 37"/>
              <a:gd name="T13" fmla="*/ 0 h 10"/>
              <a:gd name="T14" fmla="*/ 0 w 37"/>
              <a:gd name="T15" fmla="*/ 0 h 10"/>
              <a:gd name="T16" fmla="*/ 0 w 37"/>
              <a:gd name="T17" fmla="*/ 0 h 10"/>
              <a:gd name="T18" fmla="*/ 0 w 37"/>
              <a:gd name="T19" fmla="*/ 0 h 10"/>
              <a:gd name="T20" fmla="*/ 0 w 37"/>
              <a:gd name="T21" fmla="*/ 0 h 10"/>
              <a:gd name="T22" fmla="*/ 0 w 37"/>
              <a:gd name="T23" fmla="*/ 0 h 10"/>
              <a:gd name="T24" fmla="*/ 0 w 37"/>
              <a:gd name="T25" fmla="*/ 0 h 10"/>
              <a:gd name="T26" fmla="*/ 0 w 37"/>
              <a:gd name="T27" fmla="*/ 0 h 10"/>
              <a:gd name="T28" fmla="*/ 0 w 37"/>
              <a:gd name="T29" fmla="*/ 0 h 10"/>
              <a:gd name="T30" fmla="*/ 0 w 37"/>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10"/>
              <a:gd name="T50" fmla="*/ 37 w 3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10">
                <a:moveTo>
                  <a:pt x="0" y="5"/>
                </a:moveTo>
                <a:lnTo>
                  <a:pt x="0" y="6"/>
                </a:lnTo>
                <a:lnTo>
                  <a:pt x="6" y="6"/>
                </a:lnTo>
                <a:lnTo>
                  <a:pt x="13" y="5"/>
                </a:lnTo>
                <a:lnTo>
                  <a:pt x="6" y="10"/>
                </a:lnTo>
                <a:lnTo>
                  <a:pt x="12" y="9"/>
                </a:lnTo>
                <a:lnTo>
                  <a:pt x="18" y="8"/>
                </a:lnTo>
                <a:lnTo>
                  <a:pt x="24" y="5"/>
                </a:lnTo>
                <a:lnTo>
                  <a:pt x="31" y="4"/>
                </a:lnTo>
                <a:lnTo>
                  <a:pt x="37" y="0"/>
                </a:lnTo>
                <a:lnTo>
                  <a:pt x="31" y="1"/>
                </a:lnTo>
                <a:lnTo>
                  <a:pt x="24" y="2"/>
                </a:lnTo>
                <a:lnTo>
                  <a:pt x="18" y="3"/>
                </a:lnTo>
                <a:lnTo>
                  <a:pt x="12" y="4"/>
                </a:lnTo>
                <a:lnTo>
                  <a:pt x="6" y="4"/>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8" name="Freeform 965"/>
          <p:cNvSpPr>
            <a:spLocks/>
          </p:cNvSpPr>
          <p:nvPr/>
        </p:nvSpPr>
        <p:spPr bwMode="auto">
          <a:xfrm>
            <a:off x="3181350" y="2132013"/>
            <a:ext cx="7938" cy="4762"/>
          </a:xfrm>
          <a:custGeom>
            <a:avLst/>
            <a:gdLst>
              <a:gd name="T0" fmla="*/ 0 w 18"/>
              <a:gd name="T1" fmla="*/ 0 h 10"/>
              <a:gd name="T2" fmla="*/ 0 w 18"/>
              <a:gd name="T3" fmla="*/ 0 h 10"/>
              <a:gd name="T4" fmla="*/ 0 w 18"/>
              <a:gd name="T5" fmla="*/ 0 h 10"/>
              <a:gd name="T6" fmla="*/ 0 w 18"/>
              <a:gd name="T7" fmla="*/ 0 h 10"/>
              <a:gd name="T8" fmla="*/ 0 w 18"/>
              <a:gd name="T9" fmla="*/ 0 h 10"/>
              <a:gd name="T10" fmla="*/ 0 w 18"/>
              <a:gd name="T11" fmla="*/ 0 h 10"/>
              <a:gd name="T12" fmla="*/ 0 w 18"/>
              <a:gd name="T13" fmla="*/ 0 h 10"/>
              <a:gd name="T14" fmla="*/ 0 w 18"/>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0"/>
              <a:gd name="T26" fmla="*/ 18 w 18"/>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0">
                <a:moveTo>
                  <a:pt x="18" y="0"/>
                </a:moveTo>
                <a:lnTo>
                  <a:pt x="12" y="0"/>
                </a:lnTo>
                <a:lnTo>
                  <a:pt x="6" y="5"/>
                </a:lnTo>
                <a:lnTo>
                  <a:pt x="0" y="10"/>
                </a:lnTo>
                <a:lnTo>
                  <a:pt x="6" y="8"/>
                </a:lnTo>
                <a:lnTo>
                  <a:pt x="12" y="4"/>
                </a:lnTo>
                <a:lnTo>
                  <a:pt x="18" y="1"/>
                </a:lnTo>
                <a:lnTo>
                  <a:pt x="18"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69" name="Freeform 966"/>
          <p:cNvSpPr>
            <a:spLocks/>
          </p:cNvSpPr>
          <p:nvPr/>
        </p:nvSpPr>
        <p:spPr bwMode="auto">
          <a:xfrm>
            <a:off x="3181350" y="2120900"/>
            <a:ext cx="6350"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0" y="6"/>
                </a:moveTo>
                <a:lnTo>
                  <a:pt x="5" y="4"/>
                </a:lnTo>
                <a:lnTo>
                  <a:pt x="12" y="0"/>
                </a:lnTo>
                <a:lnTo>
                  <a:pt x="5" y="1"/>
                </a:lnTo>
                <a:lnTo>
                  <a:pt x="0"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0" name="Freeform 967"/>
          <p:cNvSpPr>
            <a:spLocks/>
          </p:cNvSpPr>
          <p:nvPr/>
        </p:nvSpPr>
        <p:spPr bwMode="auto">
          <a:xfrm>
            <a:off x="3182938" y="2112963"/>
            <a:ext cx="11112" cy="4762"/>
          </a:xfrm>
          <a:custGeom>
            <a:avLst/>
            <a:gdLst>
              <a:gd name="T0" fmla="*/ 0 w 26"/>
              <a:gd name="T1" fmla="*/ 0 h 8"/>
              <a:gd name="T2" fmla="*/ 0 w 26"/>
              <a:gd name="T3" fmla="*/ 0 h 8"/>
              <a:gd name="T4" fmla="*/ 0 w 26"/>
              <a:gd name="T5" fmla="*/ 0 h 8"/>
              <a:gd name="T6" fmla="*/ 0 w 26"/>
              <a:gd name="T7" fmla="*/ 0 h 8"/>
              <a:gd name="T8" fmla="*/ 0 w 26"/>
              <a:gd name="T9" fmla="*/ 0 h 8"/>
              <a:gd name="T10" fmla="*/ 0 w 26"/>
              <a:gd name="T11" fmla="*/ 0 h 8"/>
              <a:gd name="T12" fmla="*/ 0 w 26"/>
              <a:gd name="T13" fmla="*/ 0 h 8"/>
              <a:gd name="T14" fmla="*/ 0 w 26"/>
              <a:gd name="T15" fmla="*/ 0 h 8"/>
              <a:gd name="T16" fmla="*/ 0 w 26"/>
              <a:gd name="T17" fmla="*/ 0 h 8"/>
              <a:gd name="T18" fmla="*/ 0 w 26"/>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8"/>
              <a:gd name="T32" fmla="*/ 26 w 2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8">
                <a:moveTo>
                  <a:pt x="11" y="8"/>
                </a:moveTo>
                <a:lnTo>
                  <a:pt x="13" y="8"/>
                </a:lnTo>
                <a:lnTo>
                  <a:pt x="18" y="6"/>
                </a:lnTo>
                <a:lnTo>
                  <a:pt x="26" y="3"/>
                </a:lnTo>
                <a:lnTo>
                  <a:pt x="18" y="2"/>
                </a:lnTo>
                <a:lnTo>
                  <a:pt x="13" y="1"/>
                </a:lnTo>
                <a:lnTo>
                  <a:pt x="6" y="0"/>
                </a:lnTo>
                <a:lnTo>
                  <a:pt x="0" y="6"/>
                </a:lnTo>
                <a:lnTo>
                  <a:pt x="6" y="6"/>
                </a:lnTo>
                <a:lnTo>
                  <a:pt x="11"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1" name="Freeform 968"/>
          <p:cNvSpPr>
            <a:spLocks/>
          </p:cNvSpPr>
          <p:nvPr/>
        </p:nvSpPr>
        <p:spPr bwMode="auto">
          <a:xfrm>
            <a:off x="3184525" y="2128838"/>
            <a:ext cx="4763" cy="3175"/>
          </a:xfrm>
          <a:custGeom>
            <a:avLst/>
            <a:gdLst>
              <a:gd name="T0" fmla="*/ 0 w 10"/>
              <a:gd name="T1" fmla="*/ 0 h 7"/>
              <a:gd name="T2" fmla="*/ 0 w 10"/>
              <a:gd name="T3" fmla="*/ 0 h 7"/>
              <a:gd name="T4" fmla="*/ 0 w 10"/>
              <a:gd name="T5" fmla="*/ 0 h 7"/>
              <a:gd name="T6" fmla="*/ 0 w 10"/>
              <a:gd name="T7" fmla="*/ 0 h 7"/>
              <a:gd name="T8" fmla="*/ 0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0" y="0"/>
                </a:moveTo>
                <a:lnTo>
                  <a:pt x="6" y="2"/>
                </a:lnTo>
                <a:lnTo>
                  <a:pt x="0" y="6"/>
                </a:lnTo>
                <a:lnTo>
                  <a:pt x="6" y="7"/>
                </a:lnTo>
                <a:lnTo>
                  <a:pt x="1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2" name="Freeform 969"/>
          <p:cNvSpPr>
            <a:spLocks/>
          </p:cNvSpPr>
          <p:nvPr/>
        </p:nvSpPr>
        <p:spPr bwMode="auto">
          <a:xfrm>
            <a:off x="3186113" y="2289175"/>
            <a:ext cx="14287" cy="3175"/>
          </a:xfrm>
          <a:custGeom>
            <a:avLst/>
            <a:gdLst>
              <a:gd name="T0" fmla="*/ 0 w 31"/>
              <a:gd name="T1" fmla="*/ 0 h 5"/>
              <a:gd name="T2" fmla="*/ 0 w 31"/>
              <a:gd name="T3" fmla="*/ 0 h 5"/>
              <a:gd name="T4" fmla="*/ 0 w 31"/>
              <a:gd name="T5" fmla="*/ 0 h 5"/>
              <a:gd name="T6" fmla="*/ 0 w 31"/>
              <a:gd name="T7" fmla="*/ 0 h 5"/>
              <a:gd name="T8" fmla="*/ 0 w 31"/>
              <a:gd name="T9" fmla="*/ 0 h 5"/>
              <a:gd name="T10" fmla="*/ 0 w 31"/>
              <a:gd name="T11" fmla="*/ 0 h 5"/>
              <a:gd name="T12" fmla="*/ 0 w 31"/>
              <a:gd name="T13" fmla="*/ 0 h 5"/>
              <a:gd name="T14" fmla="*/ 0 w 31"/>
              <a:gd name="T15" fmla="*/ 0 h 5"/>
              <a:gd name="T16" fmla="*/ 0 w 31"/>
              <a:gd name="T17" fmla="*/ 0 h 5"/>
              <a:gd name="T18" fmla="*/ 0 w 31"/>
              <a:gd name="T19" fmla="*/ 0 h 5"/>
              <a:gd name="T20" fmla="*/ 0 w 31"/>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5"/>
              <a:gd name="T35" fmla="*/ 31 w 31"/>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5">
                <a:moveTo>
                  <a:pt x="0" y="3"/>
                </a:moveTo>
                <a:lnTo>
                  <a:pt x="0" y="5"/>
                </a:lnTo>
                <a:lnTo>
                  <a:pt x="11" y="4"/>
                </a:lnTo>
                <a:lnTo>
                  <a:pt x="18" y="3"/>
                </a:lnTo>
                <a:lnTo>
                  <a:pt x="24" y="4"/>
                </a:lnTo>
                <a:lnTo>
                  <a:pt x="31" y="0"/>
                </a:lnTo>
                <a:lnTo>
                  <a:pt x="24" y="0"/>
                </a:lnTo>
                <a:lnTo>
                  <a:pt x="18" y="1"/>
                </a:lnTo>
                <a:lnTo>
                  <a:pt x="12" y="1"/>
                </a:lnTo>
                <a:lnTo>
                  <a:pt x="5" y="2"/>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3" name="Freeform 970"/>
          <p:cNvSpPr>
            <a:spLocks/>
          </p:cNvSpPr>
          <p:nvPr/>
        </p:nvSpPr>
        <p:spPr bwMode="auto">
          <a:xfrm>
            <a:off x="3186113" y="2117725"/>
            <a:ext cx="3175" cy="1588"/>
          </a:xfrm>
          <a:custGeom>
            <a:avLst/>
            <a:gdLst>
              <a:gd name="T0" fmla="*/ 0 w 6"/>
              <a:gd name="T1" fmla="*/ 0 h 1"/>
              <a:gd name="T2" fmla="*/ 0 w 6"/>
              <a:gd name="T3" fmla="*/ 2147483647 h 1"/>
              <a:gd name="T4" fmla="*/ 0 w 6"/>
              <a:gd name="T5" fmla="*/ 2147483647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4" name="Freeform 971"/>
          <p:cNvSpPr>
            <a:spLocks/>
          </p:cNvSpPr>
          <p:nvPr/>
        </p:nvSpPr>
        <p:spPr bwMode="auto">
          <a:xfrm>
            <a:off x="3187700" y="2152650"/>
            <a:ext cx="6350" cy="1588"/>
          </a:xfrm>
          <a:custGeom>
            <a:avLst/>
            <a:gdLst>
              <a:gd name="T0" fmla="*/ 0 w 13"/>
              <a:gd name="T1" fmla="*/ 0 h 4"/>
              <a:gd name="T2" fmla="*/ 0 w 13"/>
              <a:gd name="T3" fmla="*/ 0 h 4"/>
              <a:gd name="T4" fmla="*/ 0 w 13"/>
              <a:gd name="T5" fmla="*/ 0 h 4"/>
              <a:gd name="T6" fmla="*/ 0 w 13"/>
              <a:gd name="T7" fmla="*/ 0 h 4"/>
              <a:gd name="T8" fmla="*/ 0 w 13"/>
              <a:gd name="T9" fmla="*/ 0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13" y="1"/>
                </a:moveTo>
                <a:lnTo>
                  <a:pt x="6" y="0"/>
                </a:lnTo>
                <a:lnTo>
                  <a:pt x="0" y="3"/>
                </a:lnTo>
                <a:lnTo>
                  <a:pt x="6" y="4"/>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5" name="Freeform 972"/>
          <p:cNvSpPr>
            <a:spLocks/>
          </p:cNvSpPr>
          <p:nvPr/>
        </p:nvSpPr>
        <p:spPr bwMode="auto">
          <a:xfrm>
            <a:off x="3187700" y="2144713"/>
            <a:ext cx="3175" cy="0"/>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0 h 3"/>
            </a:gdLst>
            <a:ahLst/>
            <a:cxnLst>
              <a:cxn ang="T8">
                <a:pos x="T0" y="T1"/>
              </a:cxn>
              <a:cxn ang="T9">
                <a:pos x="T2" y="T3"/>
              </a:cxn>
              <a:cxn ang="T10">
                <a:pos x="T4" y="T5"/>
              </a:cxn>
              <a:cxn ang="T11">
                <a:pos x="T6" y="T7"/>
              </a:cxn>
            </a:cxnLst>
            <a:rect l="T12" t="T13" r="T14" b="T15"/>
            <a:pathLst>
              <a:path w="6" h="3">
                <a:moveTo>
                  <a:pt x="0" y="0"/>
                </a:moveTo>
                <a:lnTo>
                  <a:pt x="0" y="3"/>
                </a:lnTo>
                <a:lnTo>
                  <a:pt x="6"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6" name="Freeform 973"/>
          <p:cNvSpPr>
            <a:spLocks/>
          </p:cNvSpPr>
          <p:nvPr/>
        </p:nvSpPr>
        <p:spPr bwMode="auto">
          <a:xfrm>
            <a:off x="3187700" y="2093913"/>
            <a:ext cx="3175" cy="1587"/>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0"/>
                </a:moveTo>
                <a:lnTo>
                  <a:pt x="0" y="2"/>
                </a:lnTo>
                <a:lnTo>
                  <a:pt x="7" y="3"/>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7" name="Freeform 974"/>
          <p:cNvSpPr>
            <a:spLocks/>
          </p:cNvSpPr>
          <p:nvPr/>
        </p:nvSpPr>
        <p:spPr bwMode="auto">
          <a:xfrm>
            <a:off x="3187700" y="2138363"/>
            <a:ext cx="7938" cy="4762"/>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13" y="8"/>
                </a:moveTo>
                <a:lnTo>
                  <a:pt x="19" y="2"/>
                </a:lnTo>
                <a:lnTo>
                  <a:pt x="13" y="1"/>
                </a:lnTo>
                <a:lnTo>
                  <a:pt x="7" y="0"/>
                </a:lnTo>
                <a:lnTo>
                  <a:pt x="0" y="4"/>
                </a:lnTo>
                <a:lnTo>
                  <a:pt x="6" y="5"/>
                </a:lnTo>
                <a:lnTo>
                  <a:pt x="13"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8" name="Freeform 975"/>
          <p:cNvSpPr>
            <a:spLocks/>
          </p:cNvSpPr>
          <p:nvPr/>
        </p:nvSpPr>
        <p:spPr bwMode="auto">
          <a:xfrm>
            <a:off x="3189288" y="2122488"/>
            <a:ext cx="9525" cy="4762"/>
          </a:xfrm>
          <a:custGeom>
            <a:avLst/>
            <a:gdLst>
              <a:gd name="T0" fmla="*/ 0 w 19"/>
              <a:gd name="T1" fmla="*/ 0 h 9"/>
              <a:gd name="T2" fmla="*/ 0 w 19"/>
              <a:gd name="T3" fmla="*/ 0 h 9"/>
              <a:gd name="T4" fmla="*/ 0 w 19"/>
              <a:gd name="T5" fmla="*/ 0 h 9"/>
              <a:gd name="T6" fmla="*/ 0 w 19"/>
              <a:gd name="T7" fmla="*/ 0 h 9"/>
              <a:gd name="T8" fmla="*/ 0 w 19"/>
              <a:gd name="T9" fmla="*/ 0 h 9"/>
              <a:gd name="T10" fmla="*/ 0 w 19"/>
              <a:gd name="T11" fmla="*/ 0 h 9"/>
              <a:gd name="T12" fmla="*/ 0 w 19"/>
              <a:gd name="T13" fmla="*/ 0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5" y="0"/>
                </a:moveTo>
                <a:lnTo>
                  <a:pt x="0" y="0"/>
                </a:lnTo>
                <a:lnTo>
                  <a:pt x="5" y="2"/>
                </a:lnTo>
                <a:lnTo>
                  <a:pt x="13" y="5"/>
                </a:lnTo>
                <a:lnTo>
                  <a:pt x="19" y="9"/>
                </a:lnTo>
                <a:lnTo>
                  <a:pt x="13" y="3"/>
                </a:lnTo>
                <a:lnTo>
                  <a:pt x="8" y="2"/>
                </a:lnTo>
                <a:lnTo>
                  <a:pt x="5"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79" name="Freeform 976"/>
          <p:cNvSpPr>
            <a:spLocks/>
          </p:cNvSpPr>
          <p:nvPr/>
        </p:nvSpPr>
        <p:spPr bwMode="auto">
          <a:xfrm>
            <a:off x="3190875" y="2125663"/>
            <a:ext cx="3175" cy="1587"/>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0" y="0"/>
                </a:moveTo>
                <a:lnTo>
                  <a:pt x="0" y="3"/>
                </a:lnTo>
                <a:lnTo>
                  <a:pt x="7" y="0"/>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0" name="Freeform 977"/>
          <p:cNvSpPr>
            <a:spLocks/>
          </p:cNvSpPr>
          <p:nvPr/>
        </p:nvSpPr>
        <p:spPr bwMode="auto">
          <a:xfrm>
            <a:off x="3190875" y="2149475"/>
            <a:ext cx="4763"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13" y="0"/>
                </a:moveTo>
                <a:lnTo>
                  <a:pt x="7" y="0"/>
                </a:lnTo>
                <a:lnTo>
                  <a:pt x="0" y="5"/>
                </a:lnTo>
                <a:lnTo>
                  <a:pt x="7" y="4"/>
                </a:lnTo>
                <a:lnTo>
                  <a:pt x="1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1" name="Freeform 978"/>
          <p:cNvSpPr>
            <a:spLocks/>
          </p:cNvSpPr>
          <p:nvPr/>
        </p:nvSpPr>
        <p:spPr bwMode="auto">
          <a:xfrm>
            <a:off x="3190875" y="2192338"/>
            <a:ext cx="12700" cy="7937"/>
          </a:xfrm>
          <a:custGeom>
            <a:avLst/>
            <a:gdLst>
              <a:gd name="T0" fmla="*/ 0 w 27"/>
              <a:gd name="T1" fmla="*/ 0 h 18"/>
              <a:gd name="T2" fmla="*/ 0 w 27"/>
              <a:gd name="T3" fmla="*/ 0 h 18"/>
              <a:gd name="T4" fmla="*/ 0 w 27"/>
              <a:gd name="T5" fmla="*/ 0 h 18"/>
              <a:gd name="T6" fmla="*/ 0 w 27"/>
              <a:gd name="T7" fmla="*/ 0 h 18"/>
              <a:gd name="T8" fmla="*/ 0 w 27"/>
              <a:gd name="T9" fmla="*/ 0 h 18"/>
              <a:gd name="T10" fmla="*/ 0 w 27"/>
              <a:gd name="T11" fmla="*/ 0 h 18"/>
              <a:gd name="T12" fmla="*/ 0 w 27"/>
              <a:gd name="T13" fmla="*/ 0 h 18"/>
              <a:gd name="T14" fmla="*/ 0 w 27"/>
              <a:gd name="T15" fmla="*/ 0 h 18"/>
              <a:gd name="T16" fmla="*/ 0 w 27"/>
              <a:gd name="T17" fmla="*/ 0 h 18"/>
              <a:gd name="T18" fmla="*/ 0 w 27"/>
              <a:gd name="T19" fmla="*/ 0 h 18"/>
              <a:gd name="T20" fmla="*/ 0 w 27"/>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18"/>
              <a:gd name="T35" fmla="*/ 27 w 27"/>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18">
                <a:moveTo>
                  <a:pt x="24" y="0"/>
                </a:moveTo>
                <a:lnTo>
                  <a:pt x="19" y="1"/>
                </a:lnTo>
                <a:lnTo>
                  <a:pt x="13" y="3"/>
                </a:lnTo>
                <a:lnTo>
                  <a:pt x="7" y="6"/>
                </a:lnTo>
                <a:lnTo>
                  <a:pt x="0" y="12"/>
                </a:lnTo>
                <a:lnTo>
                  <a:pt x="7" y="16"/>
                </a:lnTo>
                <a:lnTo>
                  <a:pt x="13" y="18"/>
                </a:lnTo>
                <a:lnTo>
                  <a:pt x="19" y="17"/>
                </a:lnTo>
                <a:lnTo>
                  <a:pt x="25" y="12"/>
                </a:lnTo>
                <a:lnTo>
                  <a:pt x="27" y="6"/>
                </a:lnTo>
                <a:lnTo>
                  <a:pt x="24"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2" name="Freeform 979"/>
          <p:cNvSpPr>
            <a:spLocks/>
          </p:cNvSpPr>
          <p:nvPr/>
        </p:nvSpPr>
        <p:spPr bwMode="auto">
          <a:xfrm>
            <a:off x="3195638" y="2127250"/>
            <a:ext cx="6350" cy="4763"/>
          </a:xfrm>
          <a:custGeom>
            <a:avLst/>
            <a:gdLst>
              <a:gd name="T0" fmla="*/ 0 w 13"/>
              <a:gd name="T1" fmla="*/ 0 h 7"/>
              <a:gd name="T2" fmla="*/ 0 w 13"/>
              <a:gd name="T3" fmla="*/ 0 h 7"/>
              <a:gd name="T4" fmla="*/ 0 w 13"/>
              <a:gd name="T5" fmla="*/ 0 h 7"/>
              <a:gd name="T6" fmla="*/ 0 w 13"/>
              <a:gd name="T7" fmla="*/ 0 h 7"/>
              <a:gd name="T8" fmla="*/ 0 w 13"/>
              <a:gd name="T9" fmla="*/ 0 h 7"/>
              <a:gd name="T10" fmla="*/ 0 60000 65536"/>
              <a:gd name="T11" fmla="*/ 0 60000 65536"/>
              <a:gd name="T12" fmla="*/ 0 60000 65536"/>
              <a:gd name="T13" fmla="*/ 0 60000 65536"/>
              <a:gd name="T14" fmla="*/ 0 60000 65536"/>
              <a:gd name="T15" fmla="*/ 0 w 13"/>
              <a:gd name="T16" fmla="*/ 0 h 7"/>
              <a:gd name="T17" fmla="*/ 13 w 13"/>
              <a:gd name="T18" fmla="*/ 7 h 7"/>
            </a:gdLst>
            <a:ahLst/>
            <a:cxnLst>
              <a:cxn ang="T10">
                <a:pos x="T0" y="T1"/>
              </a:cxn>
              <a:cxn ang="T11">
                <a:pos x="T2" y="T3"/>
              </a:cxn>
              <a:cxn ang="T12">
                <a:pos x="T4" y="T5"/>
              </a:cxn>
              <a:cxn ang="T13">
                <a:pos x="T6" y="T7"/>
              </a:cxn>
              <a:cxn ang="T14">
                <a:pos x="T8" y="T9"/>
              </a:cxn>
            </a:cxnLst>
            <a:rect l="T15" t="T16" r="T17" b="T18"/>
            <a:pathLst>
              <a:path w="13" h="7">
                <a:moveTo>
                  <a:pt x="0" y="7"/>
                </a:moveTo>
                <a:lnTo>
                  <a:pt x="7" y="4"/>
                </a:lnTo>
                <a:lnTo>
                  <a:pt x="13" y="0"/>
                </a:lnTo>
                <a:lnTo>
                  <a:pt x="7" y="3"/>
                </a:lnTo>
                <a:lnTo>
                  <a:pt x="0"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3" name="Freeform 980"/>
          <p:cNvSpPr>
            <a:spLocks/>
          </p:cNvSpPr>
          <p:nvPr/>
        </p:nvSpPr>
        <p:spPr bwMode="auto">
          <a:xfrm>
            <a:off x="3200400" y="2525713"/>
            <a:ext cx="15875" cy="6350"/>
          </a:xfrm>
          <a:custGeom>
            <a:avLst/>
            <a:gdLst>
              <a:gd name="T0" fmla="*/ 0 w 31"/>
              <a:gd name="T1" fmla="*/ 0 h 14"/>
              <a:gd name="T2" fmla="*/ 0 w 31"/>
              <a:gd name="T3" fmla="*/ 0 h 14"/>
              <a:gd name="T4" fmla="*/ 0 w 31"/>
              <a:gd name="T5" fmla="*/ 0 h 14"/>
              <a:gd name="T6" fmla="*/ 0 w 31"/>
              <a:gd name="T7" fmla="*/ 0 h 14"/>
              <a:gd name="T8" fmla="*/ 0 w 31"/>
              <a:gd name="T9" fmla="*/ 0 h 14"/>
              <a:gd name="T10" fmla="*/ 0 w 31"/>
              <a:gd name="T11" fmla="*/ 0 h 14"/>
              <a:gd name="T12" fmla="*/ 0 w 31"/>
              <a:gd name="T13" fmla="*/ 0 h 14"/>
              <a:gd name="T14" fmla="*/ 0 w 31"/>
              <a:gd name="T15" fmla="*/ 0 h 14"/>
              <a:gd name="T16" fmla="*/ 0 w 31"/>
              <a:gd name="T17" fmla="*/ 0 h 14"/>
              <a:gd name="T18" fmla="*/ 0 w 31"/>
              <a:gd name="T19" fmla="*/ 0 h 14"/>
              <a:gd name="T20" fmla="*/ 0 w 31"/>
              <a:gd name="T21" fmla="*/ 0 h 14"/>
              <a:gd name="T22" fmla="*/ 0 w 31"/>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14"/>
              <a:gd name="T38" fmla="*/ 31 w 31"/>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14">
                <a:moveTo>
                  <a:pt x="31" y="3"/>
                </a:moveTo>
                <a:lnTo>
                  <a:pt x="31" y="0"/>
                </a:lnTo>
                <a:lnTo>
                  <a:pt x="25" y="1"/>
                </a:lnTo>
                <a:lnTo>
                  <a:pt x="19" y="3"/>
                </a:lnTo>
                <a:lnTo>
                  <a:pt x="13" y="6"/>
                </a:lnTo>
                <a:lnTo>
                  <a:pt x="6" y="8"/>
                </a:lnTo>
                <a:lnTo>
                  <a:pt x="0" y="14"/>
                </a:lnTo>
                <a:lnTo>
                  <a:pt x="6" y="10"/>
                </a:lnTo>
                <a:lnTo>
                  <a:pt x="11" y="9"/>
                </a:lnTo>
                <a:lnTo>
                  <a:pt x="18" y="8"/>
                </a:lnTo>
                <a:lnTo>
                  <a:pt x="24" y="6"/>
                </a:lnTo>
                <a:lnTo>
                  <a:pt x="31"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4" name="Freeform 981"/>
          <p:cNvSpPr>
            <a:spLocks/>
          </p:cNvSpPr>
          <p:nvPr/>
        </p:nvSpPr>
        <p:spPr bwMode="auto">
          <a:xfrm>
            <a:off x="3206750" y="2532063"/>
            <a:ext cx="4763" cy="1587"/>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13" y="0"/>
                </a:moveTo>
                <a:lnTo>
                  <a:pt x="8" y="2"/>
                </a:lnTo>
                <a:lnTo>
                  <a:pt x="0" y="5"/>
                </a:lnTo>
                <a:lnTo>
                  <a:pt x="7" y="4"/>
                </a:lnTo>
                <a:lnTo>
                  <a:pt x="1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5" name="Freeform 982"/>
          <p:cNvSpPr>
            <a:spLocks/>
          </p:cNvSpPr>
          <p:nvPr/>
        </p:nvSpPr>
        <p:spPr bwMode="auto">
          <a:xfrm>
            <a:off x="3209925" y="2181225"/>
            <a:ext cx="14288" cy="3175"/>
          </a:xfrm>
          <a:custGeom>
            <a:avLst/>
            <a:gdLst>
              <a:gd name="T0" fmla="*/ 0 w 32"/>
              <a:gd name="T1" fmla="*/ 0 h 9"/>
              <a:gd name="T2" fmla="*/ 0 w 32"/>
              <a:gd name="T3" fmla="*/ 0 h 9"/>
              <a:gd name="T4" fmla="*/ 0 w 32"/>
              <a:gd name="T5" fmla="*/ 0 h 9"/>
              <a:gd name="T6" fmla="*/ 0 w 32"/>
              <a:gd name="T7" fmla="*/ 0 h 9"/>
              <a:gd name="T8" fmla="*/ 0 w 32"/>
              <a:gd name="T9" fmla="*/ 0 h 9"/>
              <a:gd name="T10" fmla="*/ 0 w 32"/>
              <a:gd name="T11" fmla="*/ 0 h 9"/>
              <a:gd name="T12" fmla="*/ 0 w 32"/>
              <a:gd name="T13" fmla="*/ 0 h 9"/>
              <a:gd name="T14" fmla="*/ 0 w 32"/>
              <a:gd name="T15" fmla="*/ 0 h 9"/>
              <a:gd name="T16" fmla="*/ 0 w 32"/>
              <a:gd name="T17" fmla="*/ 0 h 9"/>
              <a:gd name="T18" fmla="*/ 0 w 32"/>
              <a:gd name="T19" fmla="*/ 0 h 9"/>
              <a:gd name="T20" fmla="*/ 0 w 32"/>
              <a:gd name="T21" fmla="*/ 0 h 9"/>
              <a:gd name="T22" fmla="*/ 0 w 32"/>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9"/>
              <a:gd name="T38" fmla="*/ 32 w 32"/>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9">
                <a:moveTo>
                  <a:pt x="7" y="9"/>
                </a:moveTo>
                <a:lnTo>
                  <a:pt x="13" y="8"/>
                </a:lnTo>
                <a:lnTo>
                  <a:pt x="19" y="5"/>
                </a:lnTo>
                <a:lnTo>
                  <a:pt x="26" y="3"/>
                </a:lnTo>
                <a:lnTo>
                  <a:pt x="32" y="0"/>
                </a:lnTo>
                <a:lnTo>
                  <a:pt x="26" y="1"/>
                </a:lnTo>
                <a:lnTo>
                  <a:pt x="18" y="0"/>
                </a:lnTo>
                <a:lnTo>
                  <a:pt x="12" y="0"/>
                </a:lnTo>
                <a:lnTo>
                  <a:pt x="6" y="0"/>
                </a:lnTo>
                <a:lnTo>
                  <a:pt x="0" y="1"/>
                </a:lnTo>
                <a:lnTo>
                  <a:pt x="1" y="8"/>
                </a:lnTo>
                <a:lnTo>
                  <a:pt x="7"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6" name="Freeform 983"/>
          <p:cNvSpPr>
            <a:spLocks/>
          </p:cNvSpPr>
          <p:nvPr/>
        </p:nvSpPr>
        <p:spPr bwMode="auto">
          <a:xfrm>
            <a:off x="3209925" y="2189163"/>
            <a:ext cx="15875" cy="6350"/>
          </a:xfrm>
          <a:custGeom>
            <a:avLst/>
            <a:gdLst>
              <a:gd name="T0" fmla="*/ 0 w 34"/>
              <a:gd name="T1" fmla="*/ 0 h 15"/>
              <a:gd name="T2" fmla="*/ 0 w 34"/>
              <a:gd name="T3" fmla="*/ 0 h 15"/>
              <a:gd name="T4" fmla="*/ 0 w 34"/>
              <a:gd name="T5" fmla="*/ 0 h 15"/>
              <a:gd name="T6" fmla="*/ 0 w 34"/>
              <a:gd name="T7" fmla="*/ 0 h 15"/>
              <a:gd name="T8" fmla="*/ 0 w 34"/>
              <a:gd name="T9" fmla="*/ 0 h 15"/>
              <a:gd name="T10" fmla="*/ 0 w 34"/>
              <a:gd name="T11" fmla="*/ 0 h 15"/>
              <a:gd name="T12" fmla="*/ 0 w 34"/>
              <a:gd name="T13" fmla="*/ 0 h 15"/>
              <a:gd name="T14" fmla="*/ 0 w 34"/>
              <a:gd name="T15" fmla="*/ 0 h 15"/>
              <a:gd name="T16" fmla="*/ 0 w 34"/>
              <a:gd name="T17" fmla="*/ 0 h 15"/>
              <a:gd name="T18" fmla="*/ 0 w 34"/>
              <a:gd name="T19" fmla="*/ 0 h 15"/>
              <a:gd name="T20" fmla="*/ 0 w 34"/>
              <a:gd name="T21" fmla="*/ 0 h 15"/>
              <a:gd name="T22" fmla="*/ 0 w 34"/>
              <a:gd name="T23" fmla="*/ 0 h 15"/>
              <a:gd name="T24" fmla="*/ 0 w 34"/>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15"/>
              <a:gd name="T41" fmla="*/ 34 w 3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15">
                <a:moveTo>
                  <a:pt x="3" y="3"/>
                </a:moveTo>
                <a:lnTo>
                  <a:pt x="0" y="7"/>
                </a:lnTo>
                <a:lnTo>
                  <a:pt x="1" y="14"/>
                </a:lnTo>
                <a:lnTo>
                  <a:pt x="8" y="15"/>
                </a:lnTo>
                <a:lnTo>
                  <a:pt x="15" y="14"/>
                </a:lnTo>
                <a:lnTo>
                  <a:pt x="21" y="11"/>
                </a:lnTo>
                <a:lnTo>
                  <a:pt x="28" y="9"/>
                </a:lnTo>
                <a:lnTo>
                  <a:pt x="34" y="2"/>
                </a:lnTo>
                <a:lnTo>
                  <a:pt x="28" y="2"/>
                </a:lnTo>
                <a:lnTo>
                  <a:pt x="20" y="1"/>
                </a:lnTo>
                <a:lnTo>
                  <a:pt x="15" y="0"/>
                </a:lnTo>
                <a:lnTo>
                  <a:pt x="8" y="1"/>
                </a:lnTo>
                <a:lnTo>
                  <a:pt x="3"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7" name="Freeform 984"/>
          <p:cNvSpPr>
            <a:spLocks/>
          </p:cNvSpPr>
          <p:nvPr/>
        </p:nvSpPr>
        <p:spPr bwMode="auto">
          <a:xfrm>
            <a:off x="3213100" y="2533650"/>
            <a:ext cx="6350" cy="1588"/>
          </a:xfrm>
          <a:custGeom>
            <a:avLst/>
            <a:gdLst>
              <a:gd name="T0" fmla="*/ 0 w 12"/>
              <a:gd name="T1" fmla="*/ 0 h 5"/>
              <a:gd name="T2" fmla="*/ 0 w 12"/>
              <a:gd name="T3" fmla="*/ 0 h 5"/>
              <a:gd name="T4" fmla="*/ 0 w 12"/>
              <a:gd name="T5" fmla="*/ 0 h 5"/>
              <a:gd name="T6" fmla="*/ 0 w 12"/>
              <a:gd name="T7" fmla="*/ 0 h 5"/>
              <a:gd name="T8" fmla="*/ 0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12" y="0"/>
                </a:moveTo>
                <a:lnTo>
                  <a:pt x="6" y="0"/>
                </a:lnTo>
                <a:lnTo>
                  <a:pt x="0" y="5"/>
                </a:lnTo>
                <a:lnTo>
                  <a:pt x="6" y="2"/>
                </a:lnTo>
                <a:lnTo>
                  <a:pt x="1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8" name="Freeform 985"/>
          <p:cNvSpPr>
            <a:spLocks/>
          </p:cNvSpPr>
          <p:nvPr/>
        </p:nvSpPr>
        <p:spPr bwMode="auto">
          <a:xfrm>
            <a:off x="3214688" y="2184400"/>
            <a:ext cx="6350" cy="1588"/>
          </a:xfrm>
          <a:custGeom>
            <a:avLst/>
            <a:gdLst>
              <a:gd name="T0" fmla="*/ 0 w 12"/>
              <a:gd name="T1" fmla="*/ 0 h 4"/>
              <a:gd name="T2" fmla="*/ 0 w 12"/>
              <a:gd name="T3" fmla="*/ 0 h 4"/>
              <a:gd name="T4" fmla="*/ 0 w 12"/>
              <a:gd name="T5" fmla="*/ 0 h 4"/>
              <a:gd name="T6" fmla="*/ 0 w 12"/>
              <a:gd name="T7" fmla="*/ 0 h 4"/>
              <a:gd name="T8" fmla="*/ 0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2" y="1"/>
                </a:moveTo>
                <a:lnTo>
                  <a:pt x="12" y="0"/>
                </a:lnTo>
                <a:lnTo>
                  <a:pt x="7" y="1"/>
                </a:lnTo>
                <a:lnTo>
                  <a:pt x="0" y="4"/>
                </a:lnTo>
                <a:lnTo>
                  <a:pt x="6" y="3"/>
                </a:lnTo>
                <a:lnTo>
                  <a:pt x="12"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89" name="Freeform 986"/>
          <p:cNvSpPr>
            <a:spLocks/>
          </p:cNvSpPr>
          <p:nvPr/>
        </p:nvSpPr>
        <p:spPr bwMode="auto">
          <a:xfrm>
            <a:off x="3222625" y="2233613"/>
            <a:ext cx="17463" cy="12700"/>
          </a:xfrm>
          <a:custGeom>
            <a:avLst/>
            <a:gdLst>
              <a:gd name="T0" fmla="*/ 0 w 36"/>
              <a:gd name="T1" fmla="*/ 0 h 26"/>
              <a:gd name="T2" fmla="*/ 0 w 36"/>
              <a:gd name="T3" fmla="*/ 0 h 26"/>
              <a:gd name="T4" fmla="*/ 0 w 36"/>
              <a:gd name="T5" fmla="*/ 0 h 26"/>
              <a:gd name="T6" fmla="*/ 0 w 36"/>
              <a:gd name="T7" fmla="*/ 0 h 26"/>
              <a:gd name="T8" fmla="*/ 0 w 36"/>
              <a:gd name="T9" fmla="*/ 0 h 26"/>
              <a:gd name="T10" fmla="*/ 0 w 36"/>
              <a:gd name="T11" fmla="*/ 0 h 26"/>
              <a:gd name="T12" fmla="*/ 0 w 36"/>
              <a:gd name="T13" fmla="*/ 0 h 26"/>
              <a:gd name="T14" fmla="*/ 0 w 36"/>
              <a:gd name="T15" fmla="*/ 0 h 26"/>
              <a:gd name="T16" fmla="*/ 0 w 36"/>
              <a:gd name="T17" fmla="*/ 0 h 26"/>
              <a:gd name="T18" fmla="*/ 0 w 36"/>
              <a:gd name="T19" fmla="*/ 0 h 26"/>
              <a:gd name="T20" fmla="*/ 0 w 36"/>
              <a:gd name="T21" fmla="*/ 0 h 26"/>
              <a:gd name="T22" fmla="*/ 0 w 36"/>
              <a:gd name="T23" fmla="*/ 0 h 26"/>
              <a:gd name="T24" fmla="*/ 0 w 36"/>
              <a:gd name="T25" fmla="*/ 0 h 26"/>
              <a:gd name="T26" fmla="*/ 0 w 36"/>
              <a:gd name="T27" fmla="*/ 0 h 26"/>
              <a:gd name="T28" fmla="*/ 0 w 36"/>
              <a:gd name="T29" fmla="*/ 0 h 26"/>
              <a:gd name="T30" fmla="*/ 0 w 36"/>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6"/>
              <a:gd name="T49" fmla="*/ 0 h 26"/>
              <a:gd name="T50" fmla="*/ 36 w 36"/>
              <a:gd name="T51" fmla="*/ 26 h 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6" h="26">
                <a:moveTo>
                  <a:pt x="24" y="0"/>
                </a:moveTo>
                <a:lnTo>
                  <a:pt x="17" y="0"/>
                </a:lnTo>
                <a:lnTo>
                  <a:pt x="12" y="2"/>
                </a:lnTo>
                <a:lnTo>
                  <a:pt x="18" y="3"/>
                </a:lnTo>
                <a:lnTo>
                  <a:pt x="12" y="8"/>
                </a:lnTo>
                <a:lnTo>
                  <a:pt x="6" y="12"/>
                </a:lnTo>
                <a:lnTo>
                  <a:pt x="0" y="15"/>
                </a:lnTo>
                <a:lnTo>
                  <a:pt x="1" y="21"/>
                </a:lnTo>
                <a:lnTo>
                  <a:pt x="8" y="26"/>
                </a:lnTo>
                <a:lnTo>
                  <a:pt x="14" y="25"/>
                </a:lnTo>
                <a:lnTo>
                  <a:pt x="17" y="17"/>
                </a:lnTo>
                <a:lnTo>
                  <a:pt x="23" y="11"/>
                </a:lnTo>
                <a:lnTo>
                  <a:pt x="30" y="10"/>
                </a:lnTo>
                <a:lnTo>
                  <a:pt x="36" y="7"/>
                </a:lnTo>
                <a:lnTo>
                  <a:pt x="30" y="2"/>
                </a:lnTo>
                <a:lnTo>
                  <a:pt x="24"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0" name="Freeform 987"/>
          <p:cNvSpPr>
            <a:spLocks/>
          </p:cNvSpPr>
          <p:nvPr/>
        </p:nvSpPr>
        <p:spPr bwMode="auto">
          <a:xfrm>
            <a:off x="3225800" y="2544763"/>
            <a:ext cx="7938" cy="4762"/>
          </a:xfrm>
          <a:custGeom>
            <a:avLst/>
            <a:gdLst>
              <a:gd name="T0" fmla="*/ 0 w 16"/>
              <a:gd name="T1" fmla="*/ 0 h 13"/>
              <a:gd name="T2" fmla="*/ 0 w 16"/>
              <a:gd name="T3" fmla="*/ 0 h 13"/>
              <a:gd name="T4" fmla="*/ 0 w 16"/>
              <a:gd name="T5" fmla="*/ 0 h 13"/>
              <a:gd name="T6" fmla="*/ 0 w 16"/>
              <a:gd name="T7" fmla="*/ 0 h 13"/>
              <a:gd name="T8" fmla="*/ 0 w 16"/>
              <a:gd name="T9" fmla="*/ 0 h 13"/>
              <a:gd name="T10" fmla="*/ 0 w 16"/>
              <a:gd name="T11" fmla="*/ 0 h 13"/>
              <a:gd name="T12" fmla="*/ 0 w 16"/>
              <a:gd name="T13" fmla="*/ 0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6" y="0"/>
                </a:moveTo>
                <a:lnTo>
                  <a:pt x="5" y="0"/>
                </a:lnTo>
                <a:lnTo>
                  <a:pt x="2" y="8"/>
                </a:lnTo>
                <a:lnTo>
                  <a:pt x="0" y="13"/>
                </a:lnTo>
                <a:lnTo>
                  <a:pt x="6" y="11"/>
                </a:lnTo>
                <a:lnTo>
                  <a:pt x="12" y="7"/>
                </a:lnTo>
                <a:lnTo>
                  <a:pt x="1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1" name="Freeform 988"/>
          <p:cNvSpPr>
            <a:spLocks/>
          </p:cNvSpPr>
          <p:nvPr/>
        </p:nvSpPr>
        <p:spPr bwMode="auto">
          <a:xfrm>
            <a:off x="3227388" y="2200275"/>
            <a:ext cx="9525" cy="4763"/>
          </a:xfrm>
          <a:custGeom>
            <a:avLst/>
            <a:gdLst>
              <a:gd name="T0" fmla="*/ 0 w 20"/>
              <a:gd name="T1" fmla="*/ 0 h 8"/>
              <a:gd name="T2" fmla="*/ 0 w 20"/>
              <a:gd name="T3" fmla="*/ 0 h 8"/>
              <a:gd name="T4" fmla="*/ 0 w 20"/>
              <a:gd name="T5" fmla="*/ 0 h 8"/>
              <a:gd name="T6" fmla="*/ 0 w 20"/>
              <a:gd name="T7" fmla="*/ 0 h 8"/>
              <a:gd name="T8" fmla="*/ 0 w 20"/>
              <a:gd name="T9" fmla="*/ 0 h 8"/>
              <a:gd name="T10" fmla="*/ 0 w 20"/>
              <a:gd name="T11" fmla="*/ 0 h 8"/>
              <a:gd name="T12" fmla="*/ 0 w 20"/>
              <a:gd name="T13" fmla="*/ 0 h 8"/>
              <a:gd name="T14" fmla="*/ 0 w 20"/>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8"/>
              <a:gd name="T26" fmla="*/ 20 w 2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8">
                <a:moveTo>
                  <a:pt x="6" y="0"/>
                </a:moveTo>
                <a:lnTo>
                  <a:pt x="0" y="1"/>
                </a:lnTo>
                <a:lnTo>
                  <a:pt x="0" y="8"/>
                </a:lnTo>
                <a:lnTo>
                  <a:pt x="6" y="8"/>
                </a:lnTo>
                <a:lnTo>
                  <a:pt x="13" y="8"/>
                </a:lnTo>
                <a:lnTo>
                  <a:pt x="20" y="6"/>
                </a:lnTo>
                <a:lnTo>
                  <a:pt x="13" y="4"/>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2" name="Freeform 989"/>
          <p:cNvSpPr>
            <a:spLocks/>
          </p:cNvSpPr>
          <p:nvPr/>
        </p:nvSpPr>
        <p:spPr bwMode="auto">
          <a:xfrm>
            <a:off x="3228975" y="2208213"/>
            <a:ext cx="4763"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2" y="6"/>
                </a:moveTo>
                <a:lnTo>
                  <a:pt x="12" y="4"/>
                </a:lnTo>
                <a:lnTo>
                  <a:pt x="6" y="0"/>
                </a:lnTo>
                <a:lnTo>
                  <a:pt x="0" y="1"/>
                </a:lnTo>
                <a:lnTo>
                  <a:pt x="5" y="4"/>
                </a:lnTo>
                <a:lnTo>
                  <a:pt x="1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3" name="Freeform 990"/>
          <p:cNvSpPr>
            <a:spLocks/>
          </p:cNvSpPr>
          <p:nvPr/>
        </p:nvSpPr>
        <p:spPr bwMode="auto">
          <a:xfrm>
            <a:off x="3230563" y="2214563"/>
            <a:ext cx="3175" cy="1587"/>
          </a:xfrm>
          <a:custGeom>
            <a:avLst/>
            <a:gdLst>
              <a:gd name="T0" fmla="*/ 0 w 6"/>
              <a:gd name="T1" fmla="*/ 0 h 2"/>
              <a:gd name="T2" fmla="*/ 0 w 6"/>
              <a:gd name="T3" fmla="*/ 443897376 h 2"/>
              <a:gd name="T4" fmla="*/ 0 w 6"/>
              <a:gd name="T5" fmla="*/ 443897376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1"/>
                </a:lnTo>
                <a:lnTo>
                  <a:pt x="6" y="2"/>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4" name="Freeform 991"/>
          <p:cNvSpPr>
            <a:spLocks/>
          </p:cNvSpPr>
          <p:nvPr/>
        </p:nvSpPr>
        <p:spPr bwMode="auto">
          <a:xfrm>
            <a:off x="3232150" y="2214563"/>
            <a:ext cx="6350"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3"/>
                </a:moveTo>
                <a:lnTo>
                  <a:pt x="13" y="2"/>
                </a:lnTo>
                <a:lnTo>
                  <a:pt x="7" y="0"/>
                </a:lnTo>
                <a:lnTo>
                  <a:pt x="0" y="0"/>
                </a:lnTo>
                <a:lnTo>
                  <a:pt x="7" y="2"/>
                </a:lnTo>
                <a:lnTo>
                  <a:pt x="13"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5" name="Freeform 992"/>
          <p:cNvSpPr>
            <a:spLocks/>
          </p:cNvSpPr>
          <p:nvPr/>
        </p:nvSpPr>
        <p:spPr bwMode="auto">
          <a:xfrm>
            <a:off x="3233738" y="2541588"/>
            <a:ext cx="6350" cy="6350"/>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60000 65536"/>
              <a:gd name="T13" fmla="*/ 0 60000 65536"/>
              <a:gd name="T14" fmla="*/ 0 60000 65536"/>
              <a:gd name="T15" fmla="*/ 0 60000 65536"/>
              <a:gd name="T16" fmla="*/ 0 60000 65536"/>
              <a:gd name="T17" fmla="*/ 0 60000 65536"/>
              <a:gd name="T18" fmla="*/ 0 w 12"/>
              <a:gd name="T19" fmla="*/ 0 h 10"/>
              <a:gd name="T20" fmla="*/ 12 w 1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2" h="10">
                <a:moveTo>
                  <a:pt x="12" y="1"/>
                </a:moveTo>
                <a:lnTo>
                  <a:pt x="12" y="0"/>
                </a:lnTo>
                <a:lnTo>
                  <a:pt x="6" y="6"/>
                </a:lnTo>
                <a:lnTo>
                  <a:pt x="0" y="10"/>
                </a:lnTo>
                <a:lnTo>
                  <a:pt x="6" y="8"/>
                </a:lnTo>
                <a:lnTo>
                  <a:pt x="12"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6" name="Freeform 993"/>
          <p:cNvSpPr>
            <a:spLocks/>
          </p:cNvSpPr>
          <p:nvPr/>
        </p:nvSpPr>
        <p:spPr bwMode="auto">
          <a:xfrm>
            <a:off x="3235325" y="2541588"/>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1"/>
                </a:moveTo>
                <a:lnTo>
                  <a:pt x="6" y="0"/>
                </a:lnTo>
                <a:lnTo>
                  <a:pt x="0" y="5"/>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7" name="Freeform 994"/>
          <p:cNvSpPr>
            <a:spLocks/>
          </p:cNvSpPr>
          <p:nvPr/>
        </p:nvSpPr>
        <p:spPr bwMode="auto">
          <a:xfrm>
            <a:off x="3244850" y="2552700"/>
            <a:ext cx="7938" cy="4763"/>
          </a:xfrm>
          <a:custGeom>
            <a:avLst/>
            <a:gdLst>
              <a:gd name="T0" fmla="*/ 0 w 17"/>
              <a:gd name="T1" fmla="*/ 0 h 10"/>
              <a:gd name="T2" fmla="*/ 0 w 17"/>
              <a:gd name="T3" fmla="*/ 0 h 10"/>
              <a:gd name="T4" fmla="*/ 0 w 17"/>
              <a:gd name="T5" fmla="*/ 0 h 10"/>
              <a:gd name="T6" fmla="*/ 0 w 17"/>
              <a:gd name="T7" fmla="*/ 0 h 10"/>
              <a:gd name="T8" fmla="*/ 0 w 17"/>
              <a:gd name="T9" fmla="*/ 0 h 10"/>
              <a:gd name="T10" fmla="*/ 0 w 17"/>
              <a:gd name="T11" fmla="*/ 0 h 10"/>
              <a:gd name="T12" fmla="*/ 0 60000 65536"/>
              <a:gd name="T13" fmla="*/ 0 60000 65536"/>
              <a:gd name="T14" fmla="*/ 0 60000 65536"/>
              <a:gd name="T15" fmla="*/ 0 60000 65536"/>
              <a:gd name="T16" fmla="*/ 0 60000 65536"/>
              <a:gd name="T17" fmla="*/ 0 60000 65536"/>
              <a:gd name="T18" fmla="*/ 0 w 17"/>
              <a:gd name="T19" fmla="*/ 0 h 10"/>
              <a:gd name="T20" fmla="*/ 17 w 1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7" h="10">
                <a:moveTo>
                  <a:pt x="0" y="10"/>
                </a:moveTo>
                <a:lnTo>
                  <a:pt x="10" y="10"/>
                </a:lnTo>
                <a:lnTo>
                  <a:pt x="17" y="7"/>
                </a:lnTo>
                <a:lnTo>
                  <a:pt x="11" y="0"/>
                </a:lnTo>
                <a:lnTo>
                  <a:pt x="4" y="3"/>
                </a:lnTo>
                <a:lnTo>
                  <a:pt x="0" y="1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8" name="Freeform 995"/>
          <p:cNvSpPr>
            <a:spLocks/>
          </p:cNvSpPr>
          <p:nvPr/>
        </p:nvSpPr>
        <p:spPr bwMode="auto">
          <a:xfrm>
            <a:off x="3246438" y="2557463"/>
            <a:ext cx="11112" cy="3175"/>
          </a:xfrm>
          <a:custGeom>
            <a:avLst/>
            <a:gdLst>
              <a:gd name="T0" fmla="*/ 0 w 20"/>
              <a:gd name="T1" fmla="*/ 0 h 9"/>
              <a:gd name="T2" fmla="*/ 0 w 20"/>
              <a:gd name="T3" fmla="*/ 0 h 9"/>
              <a:gd name="T4" fmla="*/ 0 w 20"/>
              <a:gd name="T5" fmla="*/ 0 h 9"/>
              <a:gd name="T6" fmla="*/ 0 w 20"/>
              <a:gd name="T7" fmla="*/ 0 h 9"/>
              <a:gd name="T8" fmla="*/ 0 w 20"/>
              <a:gd name="T9" fmla="*/ 0 h 9"/>
              <a:gd name="T10" fmla="*/ 0 w 20"/>
              <a:gd name="T11" fmla="*/ 0 h 9"/>
              <a:gd name="T12" fmla="*/ 0 w 20"/>
              <a:gd name="T13" fmla="*/ 0 h 9"/>
              <a:gd name="T14" fmla="*/ 0 w 20"/>
              <a:gd name="T15" fmla="*/ 0 h 9"/>
              <a:gd name="T16" fmla="*/ 0 w 20"/>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9"/>
              <a:gd name="T29" fmla="*/ 20 w 20"/>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9">
                <a:moveTo>
                  <a:pt x="7" y="1"/>
                </a:moveTo>
                <a:lnTo>
                  <a:pt x="0" y="7"/>
                </a:lnTo>
                <a:lnTo>
                  <a:pt x="8" y="9"/>
                </a:lnTo>
                <a:lnTo>
                  <a:pt x="12" y="2"/>
                </a:lnTo>
                <a:lnTo>
                  <a:pt x="18" y="3"/>
                </a:lnTo>
                <a:lnTo>
                  <a:pt x="20" y="1"/>
                </a:lnTo>
                <a:lnTo>
                  <a:pt x="15" y="0"/>
                </a:lnTo>
                <a:lnTo>
                  <a:pt x="8" y="0"/>
                </a:lnTo>
                <a:lnTo>
                  <a:pt x="7"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799" name="Freeform 996"/>
          <p:cNvSpPr>
            <a:spLocks/>
          </p:cNvSpPr>
          <p:nvPr/>
        </p:nvSpPr>
        <p:spPr bwMode="auto">
          <a:xfrm>
            <a:off x="3251200" y="2559050"/>
            <a:ext cx="11113" cy="4763"/>
          </a:xfrm>
          <a:custGeom>
            <a:avLst/>
            <a:gdLst>
              <a:gd name="T0" fmla="*/ 0 w 22"/>
              <a:gd name="T1" fmla="*/ 0 h 14"/>
              <a:gd name="T2" fmla="*/ 0 w 22"/>
              <a:gd name="T3" fmla="*/ 0 h 14"/>
              <a:gd name="T4" fmla="*/ 0 w 22"/>
              <a:gd name="T5" fmla="*/ 0 h 14"/>
              <a:gd name="T6" fmla="*/ 0 w 22"/>
              <a:gd name="T7" fmla="*/ 0 h 14"/>
              <a:gd name="T8" fmla="*/ 0 w 22"/>
              <a:gd name="T9" fmla="*/ 0 h 14"/>
              <a:gd name="T10" fmla="*/ 0 w 22"/>
              <a:gd name="T11" fmla="*/ 0 h 14"/>
              <a:gd name="T12" fmla="*/ 0 w 22"/>
              <a:gd name="T13" fmla="*/ 0 h 14"/>
              <a:gd name="T14" fmla="*/ 0 w 22"/>
              <a:gd name="T15" fmla="*/ 0 h 14"/>
              <a:gd name="T16" fmla="*/ 0 w 22"/>
              <a:gd name="T17" fmla="*/ 0 h 14"/>
              <a:gd name="T18" fmla="*/ 0 w 22"/>
              <a:gd name="T19" fmla="*/ 0 h 14"/>
              <a:gd name="T20" fmla="*/ 0 w 22"/>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14"/>
              <a:gd name="T35" fmla="*/ 22 w 22"/>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14">
                <a:moveTo>
                  <a:pt x="10" y="14"/>
                </a:moveTo>
                <a:lnTo>
                  <a:pt x="11" y="13"/>
                </a:lnTo>
                <a:lnTo>
                  <a:pt x="17" y="12"/>
                </a:lnTo>
                <a:lnTo>
                  <a:pt x="22" y="6"/>
                </a:lnTo>
                <a:lnTo>
                  <a:pt x="17" y="3"/>
                </a:lnTo>
                <a:lnTo>
                  <a:pt x="11" y="0"/>
                </a:lnTo>
                <a:lnTo>
                  <a:pt x="5" y="5"/>
                </a:lnTo>
                <a:lnTo>
                  <a:pt x="0" y="12"/>
                </a:lnTo>
                <a:lnTo>
                  <a:pt x="6" y="11"/>
                </a:lnTo>
                <a:lnTo>
                  <a:pt x="12" y="6"/>
                </a:lnTo>
                <a:lnTo>
                  <a:pt x="10" y="1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0" name="Freeform 997"/>
          <p:cNvSpPr>
            <a:spLocks/>
          </p:cNvSpPr>
          <p:nvPr/>
        </p:nvSpPr>
        <p:spPr bwMode="auto">
          <a:xfrm>
            <a:off x="3252788" y="2551113"/>
            <a:ext cx="3175" cy="4762"/>
          </a:xfrm>
          <a:custGeom>
            <a:avLst/>
            <a:gdLst>
              <a:gd name="T0" fmla="*/ 446697879 w 4"/>
              <a:gd name="T1" fmla="*/ 0 h 7"/>
              <a:gd name="T2" fmla="*/ 0 w 4"/>
              <a:gd name="T3" fmla="*/ 0 h 7"/>
              <a:gd name="T4" fmla="*/ 446697879 w 4"/>
              <a:gd name="T5" fmla="*/ 0 h 7"/>
              <a:gd name="T6" fmla="*/ 446697879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2" y="0"/>
                </a:moveTo>
                <a:lnTo>
                  <a:pt x="0" y="0"/>
                </a:lnTo>
                <a:lnTo>
                  <a:pt x="4" y="7"/>
                </a:lnTo>
                <a:lnTo>
                  <a:pt x="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1" name="Freeform 998"/>
          <p:cNvSpPr>
            <a:spLocks/>
          </p:cNvSpPr>
          <p:nvPr/>
        </p:nvSpPr>
        <p:spPr bwMode="auto">
          <a:xfrm>
            <a:off x="3270250" y="2557463"/>
            <a:ext cx="3175" cy="3175"/>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0" y="1"/>
                </a:moveTo>
                <a:lnTo>
                  <a:pt x="0" y="7"/>
                </a:lnTo>
                <a:lnTo>
                  <a:pt x="6" y="1"/>
                </a:lnTo>
                <a:lnTo>
                  <a:pt x="5" y="0"/>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2" name="Freeform 999"/>
          <p:cNvSpPr>
            <a:spLocks/>
          </p:cNvSpPr>
          <p:nvPr/>
        </p:nvSpPr>
        <p:spPr bwMode="auto">
          <a:xfrm>
            <a:off x="3271838" y="2557463"/>
            <a:ext cx="1587"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3" y="0"/>
                </a:moveTo>
                <a:lnTo>
                  <a:pt x="0" y="7"/>
                </a:lnTo>
                <a:lnTo>
                  <a:pt x="5" y="0"/>
                </a:lnTo>
                <a:lnTo>
                  <a:pt x="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3" name="Freeform 1000"/>
          <p:cNvSpPr>
            <a:spLocks/>
          </p:cNvSpPr>
          <p:nvPr/>
        </p:nvSpPr>
        <p:spPr bwMode="auto">
          <a:xfrm>
            <a:off x="3292475" y="2527300"/>
            <a:ext cx="6350" cy="1588"/>
          </a:xfrm>
          <a:custGeom>
            <a:avLst/>
            <a:gdLst>
              <a:gd name="T0" fmla="*/ 0 w 12"/>
              <a:gd name="T1" fmla="*/ 0 h 3"/>
              <a:gd name="T2" fmla="*/ 0 w 12"/>
              <a:gd name="T3" fmla="*/ 0 h 3"/>
              <a:gd name="T4" fmla="*/ 0 w 12"/>
              <a:gd name="T5" fmla="*/ 0 h 3"/>
              <a:gd name="T6" fmla="*/ 0 w 12"/>
              <a:gd name="T7" fmla="*/ 0 h 3"/>
              <a:gd name="T8" fmla="*/ 0 w 12"/>
              <a:gd name="T9" fmla="*/ 0 h 3"/>
              <a:gd name="T10" fmla="*/ 0 w 12"/>
              <a:gd name="T11" fmla="*/ 0 h 3"/>
              <a:gd name="T12" fmla="*/ 0 60000 65536"/>
              <a:gd name="T13" fmla="*/ 0 60000 65536"/>
              <a:gd name="T14" fmla="*/ 0 60000 65536"/>
              <a:gd name="T15" fmla="*/ 0 60000 65536"/>
              <a:gd name="T16" fmla="*/ 0 60000 65536"/>
              <a:gd name="T17" fmla="*/ 0 60000 65536"/>
              <a:gd name="T18" fmla="*/ 0 w 12"/>
              <a:gd name="T19" fmla="*/ 0 h 3"/>
              <a:gd name="T20" fmla="*/ 12 w 12"/>
              <a:gd name="T21" fmla="*/ 3 h 3"/>
            </a:gdLst>
            <a:ahLst/>
            <a:cxnLst>
              <a:cxn ang="T12">
                <a:pos x="T0" y="T1"/>
              </a:cxn>
              <a:cxn ang="T13">
                <a:pos x="T2" y="T3"/>
              </a:cxn>
              <a:cxn ang="T14">
                <a:pos x="T4" y="T5"/>
              </a:cxn>
              <a:cxn ang="T15">
                <a:pos x="T6" y="T7"/>
              </a:cxn>
              <a:cxn ang="T16">
                <a:pos x="T8" y="T9"/>
              </a:cxn>
              <a:cxn ang="T17">
                <a:pos x="T10" y="T11"/>
              </a:cxn>
            </a:cxnLst>
            <a:rect l="T18" t="T19" r="T20" b="T21"/>
            <a:pathLst>
              <a:path w="12" h="3">
                <a:moveTo>
                  <a:pt x="0" y="1"/>
                </a:moveTo>
                <a:lnTo>
                  <a:pt x="1" y="1"/>
                </a:lnTo>
                <a:lnTo>
                  <a:pt x="6" y="3"/>
                </a:lnTo>
                <a:lnTo>
                  <a:pt x="12" y="0"/>
                </a:lnTo>
                <a:lnTo>
                  <a:pt x="6" y="0"/>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4" name="Freeform 1001"/>
          <p:cNvSpPr>
            <a:spLocks/>
          </p:cNvSpPr>
          <p:nvPr/>
        </p:nvSpPr>
        <p:spPr bwMode="auto">
          <a:xfrm>
            <a:off x="3327400" y="2471738"/>
            <a:ext cx="3175" cy="1587"/>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3" y="6"/>
                </a:moveTo>
                <a:lnTo>
                  <a:pt x="5" y="0"/>
                </a:lnTo>
                <a:lnTo>
                  <a:pt x="0" y="0"/>
                </a:lnTo>
                <a:lnTo>
                  <a:pt x="3"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5" name="Freeform 1002"/>
          <p:cNvSpPr>
            <a:spLocks/>
          </p:cNvSpPr>
          <p:nvPr/>
        </p:nvSpPr>
        <p:spPr bwMode="auto">
          <a:xfrm>
            <a:off x="3349625" y="2455863"/>
            <a:ext cx="3175" cy="4762"/>
          </a:xfrm>
          <a:custGeom>
            <a:avLst/>
            <a:gdLst>
              <a:gd name="T0" fmla="*/ 0 w 8"/>
              <a:gd name="T1" fmla="*/ 0 h 11"/>
              <a:gd name="T2" fmla="*/ 0 w 8"/>
              <a:gd name="T3" fmla="*/ 0 h 11"/>
              <a:gd name="T4" fmla="*/ 0 w 8"/>
              <a:gd name="T5" fmla="*/ 0 h 11"/>
              <a:gd name="T6" fmla="*/ 0 w 8"/>
              <a:gd name="T7" fmla="*/ 0 h 11"/>
              <a:gd name="T8" fmla="*/ 0 w 8"/>
              <a:gd name="T9" fmla="*/ 0 h 11"/>
              <a:gd name="T10" fmla="*/ 0 60000 65536"/>
              <a:gd name="T11" fmla="*/ 0 60000 65536"/>
              <a:gd name="T12" fmla="*/ 0 60000 65536"/>
              <a:gd name="T13" fmla="*/ 0 60000 65536"/>
              <a:gd name="T14" fmla="*/ 0 60000 65536"/>
              <a:gd name="T15" fmla="*/ 0 w 8"/>
              <a:gd name="T16" fmla="*/ 0 h 11"/>
              <a:gd name="T17" fmla="*/ 8 w 8"/>
              <a:gd name="T18" fmla="*/ 11 h 11"/>
            </a:gdLst>
            <a:ahLst/>
            <a:cxnLst>
              <a:cxn ang="T10">
                <a:pos x="T0" y="T1"/>
              </a:cxn>
              <a:cxn ang="T11">
                <a:pos x="T2" y="T3"/>
              </a:cxn>
              <a:cxn ang="T12">
                <a:pos x="T4" y="T5"/>
              </a:cxn>
              <a:cxn ang="T13">
                <a:pos x="T6" y="T7"/>
              </a:cxn>
              <a:cxn ang="T14">
                <a:pos x="T8" y="T9"/>
              </a:cxn>
            </a:cxnLst>
            <a:rect l="T15" t="T16" r="T17" b="T18"/>
            <a:pathLst>
              <a:path w="8" h="11">
                <a:moveTo>
                  <a:pt x="0" y="11"/>
                </a:moveTo>
                <a:lnTo>
                  <a:pt x="4" y="7"/>
                </a:lnTo>
                <a:lnTo>
                  <a:pt x="8" y="0"/>
                </a:lnTo>
                <a:lnTo>
                  <a:pt x="2" y="4"/>
                </a:lnTo>
                <a:lnTo>
                  <a:pt x="0"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6" name="Freeform 1003"/>
          <p:cNvSpPr>
            <a:spLocks/>
          </p:cNvSpPr>
          <p:nvPr/>
        </p:nvSpPr>
        <p:spPr bwMode="auto">
          <a:xfrm>
            <a:off x="3355975" y="2449513"/>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3"/>
                </a:lnTo>
                <a:lnTo>
                  <a:pt x="6"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7" name="Freeform 1004"/>
          <p:cNvSpPr>
            <a:spLocks/>
          </p:cNvSpPr>
          <p:nvPr/>
        </p:nvSpPr>
        <p:spPr bwMode="auto">
          <a:xfrm>
            <a:off x="3371850" y="2413000"/>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0"/>
                </a:lnTo>
                <a:lnTo>
                  <a:pt x="0" y="3"/>
                </a:lnTo>
                <a:lnTo>
                  <a:pt x="6"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8" name="Freeform 1005"/>
          <p:cNvSpPr>
            <a:spLocks/>
          </p:cNvSpPr>
          <p:nvPr/>
        </p:nvSpPr>
        <p:spPr bwMode="auto">
          <a:xfrm>
            <a:off x="3378200" y="2413000"/>
            <a:ext cx="7938" cy="3175"/>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60000 65536"/>
              <a:gd name="T15" fmla="*/ 0 60000 65536"/>
              <a:gd name="T16" fmla="*/ 0 60000 65536"/>
              <a:gd name="T17" fmla="*/ 0 60000 65536"/>
              <a:gd name="T18" fmla="*/ 0 60000 65536"/>
              <a:gd name="T19" fmla="*/ 0 60000 65536"/>
              <a:gd name="T20" fmla="*/ 0 60000 65536"/>
              <a:gd name="T21" fmla="*/ 0 w 19"/>
              <a:gd name="T22" fmla="*/ 0 h 7"/>
              <a:gd name="T23" fmla="*/ 19 w 1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7">
                <a:moveTo>
                  <a:pt x="0" y="7"/>
                </a:moveTo>
                <a:lnTo>
                  <a:pt x="6" y="7"/>
                </a:lnTo>
                <a:lnTo>
                  <a:pt x="19" y="7"/>
                </a:lnTo>
                <a:lnTo>
                  <a:pt x="17" y="0"/>
                </a:lnTo>
                <a:lnTo>
                  <a:pt x="11" y="0"/>
                </a:lnTo>
                <a:lnTo>
                  <a:pt x="5" y="1"/>
                </a:lnTo>
                <a:lnTo>
                  <a:pt x="0"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09" name="Freeform 1006"/>
          <p:cNvSpPr>
            <a:spLocks/>
          </p:cNvSpPr>
          <p:nvPr/>
        </p:nvSpPr>
        <p:spPr bwMode="auto">
          <a:xfrm>
            <a:off x="3390900" y="2393950"/>
            <a:ext cx="7938" cy="15875"/>
          </a:xfrm>
          <a:custGeom>
            <a:avLst/>
            <a:gdLst>
              <a:gd name="T0" fmla="*/ 0 w 19"/>
              <a:gd name="T1" fmla="*/ 0 h 34"/>
              <a:gd name="T2" fmla="*/ 0 w 19"/>
              <a:gd name="T3" fmla="*/ 0 h 34"/>
              <a:gd name="T4" fmla="*/ 0 w 19"/>
              <a:gd name="T5" fmla="*/ 0 h 34"/>
              <a:gd name="T6" fmla="*/ 0 w 19"/>
              <a:gd name="T7" fmla="*/ 0 h 34"/>
              <a:gd name="T8" fmla="*/ 0 w 19"/>
              <a:gd name="T9" fmla="*/ 0 h 34"/>
              <a:gd name="T10" fmla="*/ 0 w 19"/>
              <a:gd name="T11" fmla="*/ 0 h 34"/>
              <a:gd name="T12" fmla="*/ 0 w 19"/>
              <a:gd name="T13" fmla="*/ 0 h 34"/>
              <a:gd name="T14" fmla="*/ 0 w 19"/>
              <a:gd name="T15" fmla="*/ 0 h 34"/>
              <a:gd name="T16" fmla="*/ 0 w 19"/>
              <a:gd name="T17" fmla="*/ 0 h 34"/>
              <a:gd name="T18" fmla="*/ 0 w 19"/>
              <a:gd name="T19" fmla="*/ 0 h 34"/>
              <a:gd name="T20" fmla="*/ 0 w 19"/>
              <a:gd name="T21" fmla="*/ 0 h 34"/>
              <a:gd name="T22" fmla="*/ 0 w 19"/>
              <a:gd name="T23" fmla="*/ 0 h 34"/>
              <a:gd name="T24" fmla="*/ 0 w 19"/>
              <a:gd name="T25" fmla="*/ 0 h 34"/>
              <a:gd name="T26" fmla="*/ 0 w 19"/>
              <a:gd name="T27" fmla="*/ 0 h 34"/>
              <a:gd name="T28" fmla="*/ 0 w 19"/>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34"/>
              <a:gd name="T47" fmla="*/ 19 w 19"/>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34">
                <a:moveTo>
                  <a:pt x="19" y="34"/>
                </a:moveTo>
                <a:lnTo>
                  <a:pt x="19" y="33"/>
                </a:lnTo>
                <a:lnTo>
                  <a:pt x="17" y="26"/>
                </a:lnTo>
                <a:lnTo>
                  <a:pt x="10" y="25"/>
                </a:lnTo>
                <a:lnTo>
                  <a:pt x="14" y="18"/>
                </a:lnTo>
                <a:lnTo>
                  <a:pt x="14" y="11"/>
                </a:lnTo>
                <a:lnTo>
                  <a:pt x="12" y="6"/>
                </a:lnTo>
                <a:lnTo>
                  <a:pt x="6" y="0"/>
                </a:lnTo>
                <a:lnTo>
                  <a:pt x="0" y="3"/>
                </a:lnTo>
                <a:lnTo>
                  <a:pt x="3" y="10"/>
                </a:lnTo>
                <a:lnTo>
                  <a:pt x="7" y="17"/>
                </a:lnTo>
                <a:lnTo>
                  <a:pt x="6" y="24"/>
                </a:lnTo>
                <a:lnTo>
                  <a:pt x="7" y="31"/>
                </a:lnTo>
                <a:lnTo>
                  <a:pt x="12" y="32"/>
                </a:lnTo>
                <a:lnTo>
                  <a:pt x="19" y="3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0" name="Freeform 1007"/>
          <p:cNvSpPr>
            <a:spLocks/>
          </p:cNvSpPr>
          <p:nvPr/>
        </p:nvSpPr>
        <p:spPr bwMode="auto">
          <a:xfrm>
            <a:off x="3411538" y="1889125"/>
            <a:ext cx="33337" cy="7938"/>
          </a:xfrm>
          <a:custGeom>
            <a:avLst/>
            <a:gdLst>
              <a:gd name="T0" fmla="*/ 0 w 71"/>
              <a:gd name="T1" fmla="*/ 0 h 17"/>
              <a:gd name="T2" fmla="*/ 0 w 71"/>
              <a:gd name="T3" fmla="*/ 0 h 17"/>
              <a:gd name="T4" fmla="*/ 0 w 71"/>
              <a:gd name="T5" fmla="*/ 0 h 17"/>
              <a:gd name="T6" fmla="*/ 0 w 71"/>
              <a:gd name="T7" fmla="*/ 0 h 17"/>
              <a:gd name="T8" fmla="*/ 0 w 71"/>
              <a:gd name="T9" fmla="*/ 0 h 17"/>
              <a:gd name="T10" fmla="*/ 0 w 71"/>
              <a:gd name="T11" fmla="*/ 0 h 17"/>
              <a:gd name="T12" fmla="*/ 0 w 71"/>
              <a:gd name="T13" fmla="*/ 0 h 17"/>
              <a:gd name="T14" fmla="*/ 0 w 71"/>
              <a:gd name="T15" fmla="*/ 0 h 17"/>
              <a:gd name="T16" fmla="*/ 0 w 71"/>
              <a:gd name="T17" fmla="*/ 0 h 17"/>
              <a:gd name="T18" fmla="*/ 0 w 71"/>
              <a:gd name="T19" fmla="*/ 0 h 17"/>
              <a:gd name="T20" fmla="*/ 0 w 71"/>
              <a:gd name="T21" fmla="*/ 0 h 17"/>
              <a:gd name="T22" fmla="*/ 0 w 71"/>
              <a:gd name="T23" fmla="*/ 0 h 17"/>
              <a:gd name="T24" fmla="*/ 0 w 71"/>
              <a:gd name="T25" fmla="*/ 0 h 17"/>
              <a:gd name="T26" fmla="*/ 0 w 71"/>
              <a:gd name="T27" fmla="*/ 0 h 17"/>
              <a:gd name="T28" fmla="*/ 0 w 71"/>
              <a:gd name="T29" fmla="*/ 0 h 17"/>
              <a:gd name="T30" fmla="*/ 0 w 71"/>
              <a:gd name="T31" fmla="*/ 0 h 17"/>
              <a:gd name="T32" fmla="*/ 0 w 71"/>
              <a:gd name="T33" fmla="*/ 0 h 17"/>
              <a:gd name="T34" fmla="*/ 0 w 71"/>
              <a:gd name="T35" fmla="*/ 0 h 17"/>
              <a:gd name="T36" fmla="*/ 0 w 71"/>
              <a:gd name="T37" fmla="*/ 0 h 17"/>
              <a:gd name="T38" fmla="*/ 0 w 71"/>
              <a:gd name="T39" fmla="*/ 0 h 17"/>
              <a:gd name="T40" fmla="*/ 0 w 71"/>
              <a:gd name="T41" fmla="*/ 0 h 17"/>
              <a:gd name="T42" fmla="*/ 0 w 71"/>
              <a:gd name="T43" fmla="*/ 0 h 17"/>
              <a:gd name="T44" fmla="*/ 0 w 71"/>
              <a:gd name="T45" fmla="*/ 0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1"/>
              <a:gd name="T70" fmla="*/ 0 h 17"/>
              <a:gd name="T71" fmla="*/ 71 w 71"/>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1" h="17">
                <a:moveTo>
                  <a:pt x="71" y="17"/>
                </a:moveTo>
                <a:lnTo>
                  <a:pt x="70" y="15"/>
                </a:lnTo>
                <a:lnTo>
                  <a:pt x="64" y="12"/>
                </a:lnTo>
                <a:lnTo>
                  <a:pt x="58" y="10"/>
                </a:lnTo>
                <a:lnTo>
                  <a:pt x="52" y="9"/>
                </a:lnTo>
                <a:lnTo>
                  <a:pt x="46" y="8"/>
                </a:lnTo>
                <a:lnTo>
                  <a:pt x="37" y="8"/>
                </a:lnTo>
                <a:lnTo>
                  <a:pt x="32" y="2"/>
                </a:lnTo>
                <a:lnTo>
                  <a:pt x="25" y="1"/>
                </a:lnTo>
                <a:lnTo>
                  <a:pt x="19" y="0"/>
                </a:lnTo>
                <a:lnTo>
                  <a:pt x="12" y="0"/>
                </a:lnTo>
                <a:lnTo>
                  <a:pt x="6" y="2"/>
                </a:lnTo>
                <a:lnTo>
                  <a:pt x="0" y="7"/>
                </a:lnTo>
                <a:lnTo>
                  <a:pt x="6" y="11"/>
                </a:lnTo>
                <a:lnTo>
                  <a:pt x="12" y="12"/>
                </a:lnTo>
                <a:lnTo>
                  <a:pt x="19" y="12"/>
                </a:lnTo>
                <a:lnTo>
                  <a:pt x="25" y="14"/>
                </a:lnTo>
                <a:lnTo>
                  <a:pt x="32" y="15"/>
                </a:lnTo>
                <a:lnTo>
                  <a:pt x="38" y="16"/>
                </a:lnTo>
                <a:lnTo>
                  <a:pt x="44" y="17"/>
                </a:lnTo>
                <a:lnTo>
                  <a:pt x="52" y="17"/>
                </a:lnTo>
                <a:lnTo>
                  <a:pt x="65" y="17"/>
                </a:lnTo>
                <a:lnTo>
                  <a:pt x="71" y="1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1" name="Freeform 1008"/>
          <p:cNvSpPr>
            <a:spLocks/>
          </p:cNvSpPr>
          <p:nvPr/>
        </p:nvSpPr>
        <p:spPr bwMode="auto">
          <a:xfrm>
            <a:off x="3419475" y="2379663"/>
            <a:ext cx="6350" cy="3175"/>
          </a:xfrm>
          <a:custGeom>
            <a:avLst/>
            <a:gdLst>
              <a:gd name="T0" fmla="*/ 0 w 11"/>
              <a:gd name="T1" fmla="*/ 0 h 6"/>
              <a:gd name="T2" fmla="*/ 0 w 11"/>
              <a:gd name="T3" fmla="*/ 0 h 6"/>
              <a:gd name="T4" fmla="*/ 0 w 11"/>
              <a:gd name="T5" fmla="*/ 0 h 6"/>
              <a:gd name="T6" fmla="*/ 0 w 11"/>
              <a:gd name="T7" fmla="*/ 0 h 6"/>
              <a:gd name="T8" fmla="*/ 0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6" y="6"/>
                </a:moveTo>
                <a:lnTo>
                  <a:pt x="11" y="1"/>
                </a:lnTo>
                <a:lnTo>
                  <a:pt x="6" y="0"/>
                </a:lnTo>
                <a:lnTo>
                  <a:pt x="0" y="2"/>
                </a:lnTo>
                <a:lnTo>
                  <a:pt x="6"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2" name="Freeform 1009"/>
          <p:cNvSpPr>
            <a:spLocks/>
          </p:cNvSpPr>
          <p:nvPr/>
        </p:nvSpPr>
        <p:spPr bwMode="auto">
          <a:xfrm>
            <a:off x="3432175" y="1890713"/>
            <a:ext cx="6350" cy="1587"/>
          </a:xfrm>
          <a:custGeom>
            <a:avLst/>
            <a:gdLst>
              <a:gd name="T0" fmla="*/ 0 w 13"/>
              <a:gd name="T1" fmla="*/ 0 h 4"/>
              <a:gd name="T2" fmla="*/ 0 w 13"/>
              <a:gd name="T3" fmla="*/ 0 h 4"/>
              <a:gd name="T4" fmla="*/ 0 w 13"/>
              <a:gd name="T5" fmla="*/ 0 h 4"/>
              <a:gd name="T6" fmla="*/ 0 w 13"/>
              <a:gd name="T7" fmla="*/ 0 h 4"/>
              <a:gd name="T8" fmla="*/ 0 w 13"/>
              <a:gd name="T9" fmla="*/ 0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0" y="4"/>
                </a:moveTo>
                <a:lnTo>
                  <a:pt x="7" y="4"/>
                </a:lnTo>
                <a:lnTo>
                  <a:pt x="13" y="1"/>
                </a:lnTo>
                <a:lnTo>
                  <a:pt x="7" y="0"/>
                </a:lnTo>
                <a:lnTo>
                  <a:pt x="0"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3" name="Freeform 1010"/>
          <p:cNvSpPr>
            <a:spLocks/>
          </p:cNvSpPr>
          <p:nvPr/>
        </p:nvSpPr>
        <p:spPr bwMode="auto">
          <a:xfrm>
            <a:off x="3463925" y="2360613"/>
            <a:ext cx="17463" cy="11112"/>
          </a:xfrm>
          <a:custGeom>
            <a:avLst/>
            <a:gdLst>
              <a:gd name="T0" fmla="*/ 0 w 34"/>
              <a:gd name="T1" fmla="*/ 0 h 23"/>
              <a:gd name="T2" fmla="*/ 0 w 34"/>
              <a:gd name="T3" fmla="*/ 0 h 23"/>
              <a:gd name="T4" fmla="*/ 0 w 34"/>
              <a:gd name="T5" fmla="*/ 0 h 23"/>
              <a:gd name="T6" fmla="*/ 0 w 34"/>
              <a:gd name="T7" fmla="*/ 0 h 23"/>
              <a:gd name="T8" fmla="*/ 0 w 34"/>
              <a:gd name="T9" fmla="*/ 0 h 23"/>
              <a:gd name="T10" fmla="*/ 0 w 34"/>
              <a:gd name="T11" fmla="*/ 0 h 23"/>
              <a:gd name="T12" fmla="*/ 0 w 34"/>
              <a:gd name="T13" fmla="*/ 0 h 23"/>
              <a:gd name="T14" fmla="*/ 0 w 34"/>
              <a:gd name="T15" fmla="*/ 0 h 23"/>
              <a:gd name="T16" fmla="*/ 0 w 34"/>
              <a:gd name="T17" fmla="*/ 0 h 23"/>
              <a:gd name="T18" fmla="*/ 0 w 34"/>
              <a:gd name="T19" fmla="*/ 0 h 23"/>
              <a:gd name="T20" fmla="*/ 0 w 34"/>
              <a:gd name="T21" fmla="*/ 0 h 23"/>
              <a:gd name="T22" fmla="*/ 0 w 34"/>
              <a:gd name="T23" fmla="*/ 0 h 23"/>
              <a:gd name="T24" fmla="*/ 0 w 34"/>
              <a:gd name="T25" fmla="*/ 0 h 23"/>
              <a:gd name="T26" fmla="*/ 0 w 34"/>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23"/>
              <a:gd name="T44" fmla="*/ 34 w 34"/>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23">
                <a:moveTo>
                  <a:pt x="7" y="23"/>
                </a:moveTo>
                <a:lnTo>
                  <a:pt x="13" y="18"/>
                </a:lnTo>
                <a:lnTo>
                  <a:pt x="18" y="18"/>
                </a:lnTo>
                <a:lnTo>
                  <a:pt x="25" y="19"/>
                </a:lnTo>
                <a:lnTo>
                  <a:pt x="31" y="16"/>
                </a:lnTo>
                <a:lnTo>
                  <a:pt x="28" y="8"/>
                </a:lnTo>
                <a:lnTo>
                  <a:pt x="34" y="10"/>
                </a:lnTo>
                <a:lnTo>
                  <a:pt x="20" y="0"/>
                </a:lnTo>
                <a:lnTo>
                  <a:pt x="14" y="2"/>
                </a:lnTo>
                <a:lnTo>
                  <a:pt x="8" y="6"/>
                </a:lnTo>
                <a:lnTo>
                  <a:pt x="2" y="8"/>
                </a:lnTo>
                <a:lnTo>
                  <a:pt x="0" y="15"/>
                </a:lnTo>
                <a:lnTo>
                  <a:pt x="2" y="22"/>
                </a:lnTo>
                <a:lnTo>
                  <a:pt x="7" y="2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4" name="Freeform 1011"/>
          <p:cNvSpPr>
            <a:spLocks/>
          </p:cNvSpPr>
          <p:nvPr/>
        </p:nvSpPr>
        <p:spPr bwMode="auto">
          <a:xfrm>
            <a:off x="3479800" y="1879600"/>
            <a:ext cx="6350" cy="1588"/>
          </a:xfrm>
          <a:custGeom>
            <a:avLst/>
            <a:gdLst>
              <a:gd name="T0" fmla="*/ 0 w 12"/>
              <a:gd name="T1" fmla="*/ 2147483647 h 1"/>
              <a:gd name="T2" fmla="*/ 0 w 12"/>
              <a:gd name="T3" fmla="*/ 2147483647 h 1"/>
              <a:gd name="T4" fmla="*/ 0 w 12"/>
              <a:gd name="T5" fmla="*/ 2147483647 h 1"/>
              <a:gd name="T6" fmla="*/ 0 w 12"/>
              <a:gd name="T7" fmla="*/ 0 h 1"/>
              <a:gd name="T8" fmla="*/ 0 w 12"/>
              <a:gd name="T9" fmla="*/ 2147483647 h 1"/>
              <a:gd name="T10" fmla="*/ 0 60000 65536"/>
              <a:gd name="T11" fmla="*/ 0 60000 65536"/>
              <a:gd name="T12" fmla="*/ 0 60000 65536"/>
              <a:gd name="T13" fmla="*/ 0 60000 65536"/>
              <a:gd name="T14" fmla="*/ 0 60000 65536"/>
              <a:gd name="T15" fmla="*/ 0 w 12"/>
              <a:gd name="T16" fmla="*/ 0 h 1"/>
              <a:gd name="T17" fmla="*/ 12 w 12"/>
              <a:gd name="T18" fmla="*/ 1 h 1"/>
            </a:gdLst>
            <a:ahLst/>
            <a:cxnLst>
              <a:cxn ang="T10">
                <a:pos x="T0" y="T1"/>
              </a:cxn>
              <a:cxn ang="T11">
                <a:pos x="T2" y="T3"/>
              </a:cxn>
              <a:cxn ang="T12">
                <a:pos x="T4" y="T5"/>
              </a:cxn>
              <a:cxn ang="T13">
                <a:pos x="T6" y="T7"/>
              </a:cxn>
              <a:cxn ang="T14">
                <a:pos x="T8" y="T9"/>
              </a:cxn>
            </a:cxnLst>
            <a:rect l="T15" t="T16" r="T17" b="T18"/>
            <a:pathLst>
              <a:path w="12" h="1">
                <a:moveTo>
                  <a:pt x="0" y="1"/>
                </a:moveTo>
                <a:lnTo>
                  <a:pt x="5" y="1"/>
                </a:lnTo>
                <a:lnTo>
                  <a:pt x="12" y="1"/>
                </a:lnTo>
                <a:lnTo>
                  <a:pt x="6" y="0"/>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5" name="Freeform 1012"/>
          <p:cNvSpPr>
            <a:spLocks/>
          </p:cNvSpPr>
          <p:nvPr/>
        </p:nvSpPr>
        <p:spPr bwMode="auto">
          <a:xfrm>
            <a:off x="3481388" y="2366963"/>
            <a:ext cx="4762" cy="4762"/>
          </a:xfrm>
          <a:custGeom>
            <a:avLst/>
            <a:gdLst>
              <a:gd name="T0" fmla="*/ 0 w 12"/>
              <a:gd name="T1" fmla="*/ 0 h 9"/>
              <a:gd name="T2" fmla="*/ 0 w 12"/>
              <a:gd name="T3" fmla="*/ 0 h 9"/>
              <a:gd name="T4" fmla="*/ 0 w 12"/>
              <a:gd name="T5" fmla="*/ 0 h 9"/>
              <a:gd name="T6" fmla="*/ 0 w 12"/>
              <a:gd name="T7" fmla="*/ 0 h 9"/>
              <a:gd name="T8" fmla="*/ 0 w 12"/>
              <a:gd name="T9" fmla="*/ 0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6" y="9"/>
                </a:moveTo>
                <a:lnTo>
                  <a:pt x="12" y="2"/>
                </a:lnTo>
                <a:lnTo>
                  <a:pt x="6" y="0"/>
                </a:lnTo>
                <a:lnTo>
                  <a:pt x="0" y="3"/>
                </a:lnTo>
                <a:lnTo>
                  <a:pt x="6"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6" name="Freeform 1013"/>
          <p:cNvSpPr>
            <a:spLocks/>
          </p:cNvSpPr>
          <p:nvPr/>
        </p:nvSpPr>
        <p:spPr bwMode="auto">
          <a:xfrm>
            <a:off x="3490913" y="2362200"/>
            <a:ext cx="3175" cy="4763"/>
          </a:xfrm>
          <a:custGeom>
            <a:avLst/>
            <a:gdLst>
              <a:gd name="T0" fmla="*/ 0 w 6"/>
              <a:gd name="T1" fmla="*/ 0 h 10"/>
              <a:gd name="T2" fmla="*/ 0 w 6"/>
              <a:gd name="T3" fmla="*/ 0 h 10"/>
              <a:gd name="T4" fmla="*/ 0 w 6"/>
              <a:gd name="T5" fmla="*/ 0 h 10"/>
              <a:gd name="T6" fmla="*/ 0 w 6"/>
              <a:gd name="T7" fmla="*/ 0 h 10"/>
              <a:gd name="T8" fmla="*/ 0 w 6"/>
              <a:gd name="T9" fmla="*/ 0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0" y="10"/>
                </a:moveTo>
                <a:lnTo>
                  <a:pt x="3" y="8"/>
                </a:lnTo>
                <a:lnTo>
                  <a:pt x="6" y="0"/>
                </a:lnTo>
                <a:lnTo>
                  <a:pt x="0" y="3"/>
                </a:lnTo>
                <a:lnTo>
                  <a:pt x="0" y="1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7" name="Freeform 1014"/>
          <p:cNvSpPr>
            <a:spLocks/>
          </p:cNvSpPr>
          <p:nvPr/>
        </p:nvSpPr>
        <p:spPr bwMode="auto">
          <a:xfrm>
            <a:off x="3494088" y="2359025"/>
            <a:ext cx="6350" cy="4763"/>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60000 65536"/>
              <a:gd name="T13" fmla="*/ 0 60000 65536"/>
              <a:gd name="T14" fmla="*/ 0 60000 65536"/>
              <a:gd name="T15" fmla="*/ 0 60000 65536"/>
              <a:gd name="T16" fmla="*/ 0 60000 65536"/>
              <a:gd name="T17" fmla="*/ 0 60000 65536"/>
              <a:gd name="T18" fmla="*/ 0 w 13"/>
              <a:gd name="T19" fmla="*/ 0 h 10"/>
              <a:gd name="T20" fmla="*/ 13 w 13"/>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3" h="10">
                <a:moveTo>
                  <a:pt x="0" y="10"/>
                </a:moveTo>
                <a:lnTo>
                  <a:pt x="6" y="3"/>
                </a:lnTo>
                <a:lnTo>
                  <a:pt x="13" y="0"/>
                </a:lnTo>
                <a:lnTo>
                  <a:pt x="7" y="0"/>
                </a:lnTo>
                <a:lnTo>
                  <a:pt x="1" y="3"/>
                </a:lnTo>
                <a:lnTo>
                  <a:pt x="0" y="1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8" name="Freeform 1015"/>
          <p:cNvSpPr>
            <a:spLocks/>
          </p:cNvSpPr>
          <p:nvPr/>
        </p:nvSpPr>
        <p:spPr bwMode="auto">
          <a:xfrm>
            <a:off x="3500438" y="1884363"/>
            <a:ext cx="7937" cy="3175"/>
          </a:xfrm>
          <a:custGeom>
            <a:avLst/>
            <a:gdLst>
              <a:gd name="T0" fmla="*/ 0 w 20"/>
              <a:gd name="T1" fmla="*/ 0 h 7"/>
              <a:gd name="T2" fmla="*/ 0 w 20"/>
              <a:gd name="T3" fmla="*/ 0 h 7"/>
              <a:gd name="T4" fmla="*/ 0 w 20"/>
              <a:gd name="T5" fmla="*/ 0 h 7"/>
              <a:gd name="T6" fmla="*/ 0 w 20"/>
              <a:gd name="T7" fmla="*/ 0 h 7"/>
              <a:gd name="T8" fmla="*/ 0 w 20"/>
              <a:gd name="T9" fmla="*/ 0 h 7"/>
              <a:gd name="T10" fmla="*/ 0 w 20"/>
              <a:gd name="T11" fmla="*/ 0 h 7"/>
              <a:gd name="T12" fmla="*/ 0 w 20"/>
              <a:gd name="T13" fmla="*/ 0 h 7"/>
              <a:gd name="T14" fmla="*/ 0 w 20"/>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7"/>
              <a:gd name="T26" fmla="*/ 20 w 20"/>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7">
                <a:moveTo>
                  <a:pt x="13" y="7"/>
                </a:moveTo>
                <a:lnTo>
                  <a:pt x="15" y="7"/>
                </a:lnTo>
                <a:lnTo>
                  <a:pt x="20" y="2"/>
                </a:lnTo>
                <a:lnTo>
                  <a:pt x="14" y="1"/>
                </a:lnTo>
                <a:lnTo>
                  <a:pt x="6" y="0"/>
                </a:lnTo>
                <a:lnTo>
                  <a:pt x="0" y="2"/>
                </a:lnTo>
                <a:lnTo>
                  <a:pt x="6" y="3"/>
                </a:lnTo>
                <a:lnTo>
                  <a:pt x="13"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19" name="Freeform 1016"/>
          <p:cNvSpPr>
            <a:spLocks/>
          </p:cNvSpPr>
          <p:nvPr/>
        </p:nvSpPr>
        <p:spPr bwMode="auto">
          <a:xfrm>
            <a:off x="3511550" y="1878013"/>
            <a:ext cx="14288" cy="1587"/>
          </a:xfrm>
          <a:custGeom>
            <a:avLst/>
            <a:gdLst>
              <a:gd name="T0" fmla="*/ 0 w 28"/>
              <a:gd name="T1" fmla="*/ 0 h 5"/>
              <a:gd name="T2" fmla="*/ 0 w 28"/>
              <a:gd name="T3" fmla="*/ 0 h 5"/>
              <a:gd name="T4" fmla="*/ 0 w 28"/>
              <a:gd name="T5" fmla="*/ 0 h 5"/>
              <a:gd name="T6" fmla="*/ 0 w 28"/>
              <a:gd name="T7" fmla="*/ 0 h 5"/>
              <a:gd name="T8" fmla="*/ 0 w 28"/>
              <a:gd name="T9" fmla="*/ 0 h 5"/>
              <a:gd name="T10" fmla="*/ 0 w 28"/>
              <a:gd name="T11" fmla="*/ 0 h 5"/>
              <a:gd name="T12" fmla="*/ 0 w 28"/>
              <a:gd name="T13" fmla="*/ 0 h 5"/>
              <a:gd name="T14" fmla="*/ 0 60000 65536"/>
              <a:gd name="T15" fmla="*/ 0 60000 65536"/>
              <a:gd name="T16" fmla="*/ 0 60000 65536"/>
              <a:gd name="T17" fmla="*/ 0 60000 65536"/>
              <a:gd name="T18" fmla="*/ 0 60000 65536"/>
              <a:gd name="T19" fmla="*/ 0 60000 65536"/>
              <a:gd name="T20" fmla="*/ 0 60000 65536"/>
              <a:gd name="T21" fmla="*/ 0 w 28"/>
              <a:gd name="T22" fmla="*/ 0 h 5"/>
              <a:gd name="T23" fmla="*/ 28 w 2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5">
                <a:moveTo>
                  <a:pt x="0" y="5"/>
                </a:moveTo>
                <a:lnTo>
                  <a:pt x="22" y="5"/>
                </a:lnTo>
                <a:lnTo>
                  <a:pt x="28" y="2"/>
                </a:lnTo>
                <a:lnTo>
                  <a:pt x="21" y="1"/>
                </a:lnTo>
                <a:lnTo>
                  <a:pt x="15" y="1"/>
                </a:lnTo>
                <a:lnTo>
                  <a:pt x="8" y="0"/>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0" name="Freeform 1017"/>
          <p:cNvSpPr>
            <a:spLocks/>
          </p:cNvSpPr>
          <p:nvPr/>
        </p:nvSpPr>
        <p:spPr bwMode="auto">
          <a:xfrm>
            <a:off x="3521075" y="1881188"/>
            <a:ext cx="50800" cy="12700"/>
          </a:xfrm>
          <a:custGeom>
            <a:avLst/>
            <a:gdLst>
              <a:gd name="T0" fmla="*/ 0 w 107"/>
              <a:gd name="T1" fmla="*/ 0 h 28"/>
              <a:gd name="T2" fmla="*/ 0 w 107"/>
              <a:gd name="T3" fmla="*/ 0 h 28"/>
              <a:gd name="T4" fmla="*/ 0 w 107"/>
              <a:gd name="T5" fmla="*/ 0 h 28"/>
              <a:gd name="T6" fmla="*/ 0 w 107"/>
              <a:gd name="T7" fmla="*/ 0 h 28"/>
              <a:gd name="T8" fmla="*/ 0 w 107"/>
              <a:gd name="T9" fmla="*/ 0 h 28"/>
              <a:gd name="T10" fmla="*/ 0 w 107"/>
              <a:gd name="T11" fmla="*/ 0 h 28"/>
              <a:gd name="T12" fmla="*/ 0 w 107"/>
              <a:gd name="T13" fmla="*/ 0 h 28"/>
              <a:gd name="T14" fmla="*/ 0 w 107"/>
              <a:gd name="T15" fmla="*/ 0 h 28"/>
              <a:gd name="T16" fmla="*/ 0 w 107"/>
              <a:gd name="T17" fmla="*/ 0 h 28"/>
              <a:gd name="T18" fmla="*/ 0 w 107"/>
              <a:gd name="T19" fmla="*/ 0 h 28"/>
              <a:gd name="T20" fmla="*/ 0 w 107"/>
              <a:gd name="T21" fmla="*/ 0 h 28"/>
              <a:gd name="T22" fmla="*/ 0 w 107"/>
              <a:gd name="T23" fmla="*/ 0 h 28"/>
              <a:gd name="T24" fmla="*/ 0 w 107"/>
              <a:gd name="T25" fmla="*/ 0 h 28"/>
              <a:gd name="T26" fmla="*/ 0 w 107"/>
              <a:gd name="T27" fmla="*/ 0 h 28"/>
              <a:gd name="T28" fmla="*/ 0 w 107"/>
              <a:gd name="T29" fmla="*/ 0 h 28"/>
              <a:gd name="T30" fmla="*/ 0 w 107"/>
              <a:gd name="T31" fmla="*/ 0 h 28"/>
              <a:gd name="T32" fmla="*/ 0 w 107"/>
              <a:gd name="T33" fmla="*/ 0 h 28"/>
              <a:gd name="T34" fmla="*/ 0 w 107"/>
              <a:gd name="T35" fmla="*/ 0 h 28"/>
              <a:gd name="T36" fmla="*/ 0 w 107"/>
              <a:gd name="T37" fmla="*/ 0 h 28"/>
              <a:gd name="T38" fmla="*/ 0 w 107"/>
              <a:gd name="T39" fmla="*/ 0 h 28"/>
              <a:gd name="T40" fmla="*/ 0 w 107"/>
              <a:gd name="T41" fmla="*/ 0 h 28"/>
              <a:gd name="T42" fmla="*/ 0 w 107"/>
              <a:gd name="T43" fmla="*/ 0 h 28"/>
              <a:gd name="T44" fmla="*/ 0 w 107"/>
              <a:gd name="T45" fmla="*/ 0 h 28"/>
              <a:gd name="T46" fmla="*/ 0 w 107"/>
              <a:gd name="T47" fmla="*/ 0 h 28"/>
              <a:gd name="T48" fmla="*/ 0 w 107"/>
              <a:gd name="T49" fmla="*/ 0 h 28"/>
              <a:gd name="T50" fmla="*/ 0 w 107"/>
              <a:gd name="T51" fmla="*/ 0 h 28"/>
              <a:gd name="T52" fmla="*/ 0 w 107"/>
              <a:gd name="T53" fmla="*/ 0 h 28"/>
              <a:gd name="T54" fmla="*/ 0 w 107"/>
              <a:gd name="T55" fmla="*/ 0 h 28"/>
              <a:gd name="T56" fmla="*/ 0 w 107"/>
              <a:gd name="T57" fmla="*/ 0 h 28"/>
              <a:gd name="T58" fmla="*/ 0 w 107"/>
              <a:gd name="T59" fmla="*/ 0 h 28"/>
              <a:gd name="T60" fmla="*/ 0 w 107"/>
              <a:gd name="T61" fmla="*/ 0 h 28"/>
              <a:gd name="T62" fmla="*/ 0 w 107"/>
              <a:gd name="T63" fmla="*/ 0 h 28"/>
              <a:gd name="T64" fmla="*/ 0 w 107"/>
              <a:gd name="T65" fmla="*/ 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28"/>
              <a:gd name="T101" fmla="*/ 107 w 107"/>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28">
                <a:moveTo>
                  <a:pt x="10" y="8"/>
                </a:moveTo>
                <a:lnTo>
                  <a:pt x="16" y="14"/>
                </a:lnTo>
                <a:lnTo>
                  <a:pt x="24" y="16"/>
                </a:lnTo>
                <a:lnTo>
                  <a:pt x="30" y="17"/>
                </a:lnTo>
                <a:lnTo>
                  <a:pt x="36" y="17"/>
                </a:lnTo>
                <a:lnTo>
                  <a:pt x="43" y="19"/>
                </a:lnTo>
                <a:lnTo>
                  <a:pt x="49" y="20"/>
                </a:lnTo>
                <a:lnTo>
                  <a:pt x="56" y="20"/>
                </a:lnTo>
                <a:lnTo>
                  <a:pt x="63" y="22"/>
                </a:lnTo>
                <a:lnTo>
                  <a:pt x="69" y="24"/>
                </a:lnTo>
                <a:lnTo>
                  <a:pt x="75" y="28"/>
                </a:lnTo>
                <a:lnTo>
                  <a:pt x="83" y="28"/>
                </a:lnTo>
                <a:lnTo>
                  <a:pt x="89" y="28"/>
                </a:lnTo>
                <a:lnTo>
                  <a:pt x="83" y="22"/>
                </a:lnTo>
                <a:lnTo>
                  <a:pt x="88" y="19"/>
                </a:lnTo>
                <a:lnTo>
                  <a:pt x="100" y="17"/>
                </a:lnTo>
                <a:lnTo>
                  <a:pt x="107" y="16"/>
                </a:lnTo>
                <a:lnTo>
                  <a:pt x="100" y="10"/>
                </a:lnTo>
                <a:lnTo>
                  <a:pt x="95" y="8"/>
                </a:lnTo>
                <a:lnTo>
                  <a:pt x="89" y="7"/>
                </a:lnTo>
                <a:lnTo>
                  <a:pt x="83" y="5"/>
                </a:lnTo>
                <a:lnTo>
                  <a:pt x="75" y="5"/>
                </a:lnTo>
                <a:lnTo>
                  <a:pt x="63" y="2"/>
                </a:lnTo>
                <a:lnTo>
                  <a:pt x="57" y="0"/>
                </a:lnTo>
                <a:lnTo>
                  <a:pt x="48" y="0"/>
                </a:lnTo>
                <a:lnTo>
                  <a:pt x="41" y="0"/>
                </a:lnTo>
                <a:lnTo>
                  <a:pt x="36" y="0"/>
                </a:lnTo>
                <a:lnTo>
                  <a:pt x="29" y="2"/>
                </a:lnTo>
                <a:lnTo>
                  <a:pt x="21" y="1"/>
                </a:lnTo>
                <a:lnTo>
                  <a:pt x="7" y="1"/>
                </a:lnTo>
                <a:lnTo>
                  <a:pt x="0" y="2"/>
                </a:lnTo>
                <a:lnTo>
                  <a:pt x="6" y="6"/>
                </a:lnTo>
                <a:lnTo>
                  <a:pt x="1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1" name="Freeform 1018"/>
          <p:cNvSpPr>
            <a:spLocks/>
          </p:cNvSpPr>
          <p:nvPr/>
        </p:nvSpPr>
        <p:spPr bwMode="auto">
          <a:xfrm>
            <a:off x="3533775" y="1876425"/>
            <a:ext cx="12700" cy="1588"/>
          </a:xfrm>
          <a:custGeom>
            <a:avLst/>
            <a:gdLst>
              <a:gd name="T0" fmla="*/ 0 w 27"/>
              <a:gd name="T1" fmla="*/ 0 h 3"/>
              <a:gd name="T2" fmla="*/ 0 w 27"/>
              <a:gd name="T3" fmla="*/ 0 h 3"/>
              <a:gd name="T4" fmla="*/ 0 w 27"/>
              <a:gd name="T5" fmla="*/ 0 h 3"/>
              <a:gd name="T6" fmla="*/ 0 w 27"/>
              <a:gd name="T7" fmla="*/ 0 h 3"/>
              <a:gd name="T8" fmla="*/ 0 w 27"/>
              <a:gd name="T9" fmla="*/ 0 h 3"/>
              <a:gd name="T10" fmla="*/ 0 w 27"/>
              <a:gd name="T11" fmla="*/ 0 h 3"/>
              <a:gd name="T12" fmla="*/ 0 w 27"/>
              <a:gd name="T13" fmla="*/ 0 h 3"/>
              <a:gd name="T14" fmla="*/ 0 w 27"/>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
              <a:gd name="T26" fmla="*/ 27 w 27"/>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
                <a:moveTo>
                  <a:pt x="13" y="3"/>
                </a:moveTo>
                <a:lnTo>
                  <a:pt x="27" y="3"/>
                </a:lnTo>
                <a:lnTo>
                  <a:pt x="20" y="3"/>
                </a:lnTo>
                <a:lnTo>
                  <a:pt x="13" y="1"/>
                </a:lnTo>
                <a:lnTo>
                  <a:pt x="7" y="0"/>
                </a:lnTo>
                <a:lnTo>
                  <a:pt x="0" y="0"/>
                </a:lnTo>
                <a:lnTo>
                  <a:pt x="6" y="2"/>
                </a:lnTo>
                <a:lnTo>
                  <a:pt x="13"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2" name="Freeform 1019"/>
          <p:cNvSpPr>
            <a:spLocks/>
          </p:cNvSpPr>
          <p:nvPr/>
        </p:nvSpPr>
        <p:spPr bwMode="auto">
          <a:xfrm>
            <a:off x="3627438" y="2286000"/>
            <a:ext cx="4762" cy="1588"/>
          </a:xfrm>
          <a:custGeom>
            <a:avLst/>
            <a:gdLst>
              <a:gd name="T0" fmla="*/ 0 w 8"/>
              <a:gd name="T1" fmla="*/ 444457367 h 2"/>
              <a:gd name="T2" fmla="*/ 0 w 8"/>
              <a:gd name="T3" fmla="*/ 0 h 2"/>
              <a:gd name="T4" fmla="*/ 0 w 8"/>
              <a:gd name="T5" fmla="*/ 444457367 h 2"/>
              <a:gd name="T6" fmla="*/ 0 w 8"/>
              <a:gd name="T7" fmla="*/ 444457367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8" y="1"/>
                </a:moveTo>
                <a:lnTo>
                  <a:pt x="7" y="0"/>
                </a:lnTo>
                <a:lnTo>
                  <a:pt x="0" y="2"/>
                </a:lnTo>
                <a:lnTo>
                  <a:pt x="8"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3" name="Freeform 1020"/>
          <p:cNvSpPr>
            <a:spLocks/>
          </p:cNvSpPr>
          <p:nvPr/>
        </p:nvSpPr>
        <p:spPr bwMode="auto">
          <a:xfrm>
            <a:off x="3636963" y="1868488"/>
            <a:ext cx="9525" cy="1587"/>
          </a:xfrm>
          <a:custGeom>
            <a:avLst/>
            <a:gdLst>
              <a:gd name="T0" fmla="*/ 0 w 20"/>
              <a:gd name="T1" fmla="*/ 443897376 h 2"/>
              <a:gd name="T2" fmla="*/ 0 w 20"/>
              <a:gd name="T3" fmla="*/ 443897376 h 2"/>
              <a:gd name="T4" fmla="*/ 0 w 20"/>
              <a:gd name="T5" fmla="*/ 0 h 2"/>
              <a:gd name="T6" fmla="*/ 0 w 20"/>
              <a:gd name="T7" fmla="*/ 0 h 2"/>
              <a:gd name="T8" fmla="*/ 0 w 20"/>
              <a:gd name="T9" fmla="*/ 443897376 h 2"/>
              <a:gd name="T10" fmla="*/ 0 60000 65536"/>
              <a:gd name="T11" fmla="*/ 0 60000 65536"/>
              <a:gd name="T12" fmla="*/ 0 60000 65536"/>
              <a:gd name="T13" fmla="*/ 0 60000 65536"/>
              <a:gd name="T14" fmla="*/ 0 60000 65536"/>
              <a:gd name="T15" fmla="*/ 0 w 20"/>
              <a:gd name="T16" fmla="*/ 0 h 2"/>
              <a:gd name="T17" fmla="*/ 20 w 20"/>
              <a:gd name="T18" fmla="*/ 2 h 2"/>
            </a:gdLst>
            <a:ahLst/>
            <a:cxnLst>
              <a:cxn ang="T10">
                <a:pos x="T0" y="T1"/>
              </a:cxn>
              <a:cxn ang="T11">
                <a:pos x="T2" y="T3"/>
              </a:cxn>
              <a:cxn ang="T12">
                <a:pos x="T4" y="T5"/>
              </a:cxn>
              <a:cxn ang="T13">
                <a:pos x="T6" y="T7"/>
              </a:cxn>
              <a:cxn ang="T14">
                <a:pos x="T8" y="T9"/>
              </a:cxn>
            </a:cxnLst>
            <a:rect l="T15" t="T16" r="T17" b="T18"/>
            <a:pathLst>
              <a:path w="20" h="2">
                <a:moveTo>
                  <a:pt x="0" y="2"/>
                </a:moveTo>
                <a:lnTo>
                  <a:pt x="20" y="2"/>
                </a:lnTo>
                <a:lnTo>
                  <a:pt x="11" y="0"/>
                </a:lnTo>
                <a:lnTo>
                  <a:pt x="4"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4" name="Freeform 1021"/>
          <p:cNvSpPr>
            <a:spLocks/>
          </p:cNvSpPr>
          <p:nvPr/>
        </p:nvSpPr>
        <p:spPr bwMode="auto">
          <a:xfrm>
            <a:off x="3638550" y="1870075"/>
            <a:ext cx="25400" cy="4763"/>
          </a:xfrm>
          <a:custGeom>
            <a:avLst/>
            <a:gdLst>
              <a:gd name="T0" fmla="*/ 0 w 54"/>
              <a:gd name="T1" fmla="*/ 0 h 9"/>
              <a:gd name="T2" fmla="*/ 0 w 54"/>
              <a:gd name="T3" fmla="*/ 0 h 9"/>
              <a:gd name="T4" fmla="*/ 0 w 54"/>
              <a:gd name="T5" fmla="*/ 0 h 9"/>
              <a:gd name="T6" fmla="*/ 0 w 54"/>
              <a:gd name="T7" fmla="*/ 0 h 9"/>
              <a:gd name="T8" fmla="*/ 0 w 54"/>
              <a:gd name="T9" fmla="*/ 0 h 9"/>
              <a:gd name="T10" fmla="*/ 0 w 54"/>
              <a:gd name="T11" fmla="*/ 0 h 9"/>
              <a:gd name="T12" fmla="*/ 0 w 54"/>
              <a:gd name="T13" fmla="*/ 0 h 9"/>
              <a:gd name="T14" fmla="*/ 0 w 54"/>
              <a:gd name="T15" fmla="*/ 0 h 9"/>
              <a:gd name="T16" fmla="*/ 0 w 54"/>
              <a:gd name="T17" fmla="*/ 0 h 9"/>
              <a:gd name="T18" fmla="*/ 0 w 54"/>
              <a:gd name="T19" fmla="*/ 0 h 9"/>
              <a:gd name="T20" fmla="*/ 0 w 54"/>
              <a:gd name="T21" fmla="*/ 0 h 9"/>
              <a:gd name="T22" fmla="*/ 0 w 54"/>
              <a:gd name="T23" fmla="*/ 0 h 9"/>
              <a:gd name="T24" fmla="*/ 0 w 54"/>
              <a:gd name="T25" fmla="*/ 0 h 9"/>
              <a:gd name="T26" fmla="*/ 0 w 54"/>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
              <a:gd name="T43" fmla="*/ 0 h 9"/>
              <a:gd name="T44" fmla="*/ 54 w 5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 h="9">
                <a:moveTo>
                  <a:pt x="54" y="9"/>
                </a:moveTo>
                <a:lnTo>
                  <a:pt x="49" y="6"/>
                </a:lnTo>
                <a:lnTo>
                  <a:pt x="42" y="6"/>
                </a:lnTo>
                <a:lnTo>
                  <a:pt x="35" y="5"/>
                </a:lnTo>
                <a:lnTo>
                  <a:pt x="28" y="4"/>
                </a:lnTo>
                <a:lnTo>
                  <a:pt x="22" y="0"/>
                </a:lnTo>
                <a:lnTo>
                  <a:pt x="7" y="0"/>
                </a:lnTo>
                <a:lnTo>
                  <a:pt x="0" y="1"/>
                </a:lnTo>
                <a:lnTo>
                  <a:pt x="6" y="2"/>
                </a:lnTo>
                <a:lnTo>
                  <a:pt x="15" y="5"/>
                </a:lnTo>
                <a:lnTo>
                  <a:pt x="21" y="6"/>
                </a:lnTo>
                <a:lnTo>
                  <a:pt x="27" y="8"/>
                </a:lnTo>
                <a:lnTo>
                  <a:pt x="40" y="9"/>
                </a:lnTo>
                <a:lnTo>
                  <a:pt x="54"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5" name="Freeform 1022"/>
          <p:cNvSpPr>
            <a:spLocks/>
          </p:cNvSpPr>
          <p:nvPr/>
        </p:nvSpPr>
        <p:spPr bwMode="auto">
          <a:xfrm>
            <a:off x="3656013" y="1870075"/>
            <a:ext cx="19050" cy="4763"/>
          </a:xfrm>
          <a:custGeom>
            <a:avLst/>
            <a:gdLst>
              <a:gd name="T0" fmla="*/ 0 w 42"/>
              <a:gd name="T1" fmla="*/ 0 h 8"/>
              <a:gd name="T2" fmla="*/ 0 w 42"/>
              <a:gd name="T3" fmla="*/ 0 h 8"/>
              <a:gd name="T4" fmla="*/ 0 w 42"/>
              <a:gd name="T5" fmla="*/ 0 h 8"/>
              <a:gd name="T6" fmla="*/ 0 w 42"/>
              <a:gd name="T7" fmla="*/ 0 h 8"/>
              <a:gd name="T8" fmla="*/ 0 w 42"/>
              <a:gd name="T9" fmla="*/ 0 h 8"/>
              <a:gd name="T10" fmla="*/ 0 w 42"/>
              <a:gd name="T11" fmla="*/ 0 h 8"/>
              <a:gd name="T12" fmla="*/ 0 w 42"/>
              <a:gd name="T13" fmla="*/ 0 h 8"/>
              <a:gd name="T14" fmla="*/ 0 w 42"/>
              <a:gd name="T15" fmla="*/ 0 h 8"/>
              <a:gd name="T16" fmla="*/ 0 w 42"/>
              <a:gd name="T17" fmla="*/ 0 h 8"/>
              <a:gd name="T18" fmla="*/ 0 w 42"/>
              <a:gd name="T19" fmla="*/ 0 h 8"/>
              <a:gd name="T20" fmla="*/ 0 w 42"/>
              <a:gd name="T21" fmla="*/ 0 h 8"/>
              <a:gd name="T22" fmla="*/ 0 w 42"/>
              <a:gd name="T23" fmla="*/ 0 h 8"/>
              <a:gd name="T24" fmla="*/ 0 w 42"/>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8"/>
              <a:gd name="T41" fmla="*/ 42 w 42"/>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8">
                <a:moveTo>
                  <a:pt x="28" y="8"/>
                </a:moveTo>
                <a:lnTo>
                  <a:pt x="35" y="8"/>
                </a:lnTo>
                <a:lnTo>
                  <a:pt x="42" y="4"/>
                </a:lnTo>
                <a:lnTo>
                  <a:pt x="35" y="4"/>
                </a:lnTo>
                <a:lnTo>
                  <a:pt x="28" y="4"/>
                </a:lnTo>
                <a:lnTo>
                  <a:pt x="21" y="1"/>
                </a:lnTo>
                <a:lnTo>
                  <a:pt x="14" y="0"/>
                </a:lnTo>
                <a:lnTo>
                  <a:pt x="8" y="0"/>
                </a:lnTo>
                <a:lnTo>
                  <a:pt x="0" y="2"/>
                </a:lnTo>
                <a:lnTo>
                  <a:pt x="8" y="5"/>
                </a:lnTo>
                <a:lnTo>
                  <a:pt x="15" y="5"/>
                </a:lnTo>
                <a:lnTo>
                  <a:pt x="22" y="8"/>
                </a:lnTo>
                <a:lnTo>
                  <a:pt x="28"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6" name="Freeform 1023"/>
          <p:cNvSpPr>
            <a:spLocks/>
          </p:cNvSpPr>
          <p:nvPr/>
        </p:nvSpPr>
        <p:spPr bwMode="auto">
          <a:xfrm>
            <a:off x="3656013" y="1868488"/>
            <a:ext cx="31750" cy="4762"/>
          </a:xfrm>
          <a:custGeom>
            <a:avLst/>
            <a:gdLst>
              <a:gd name="T0" fmla="*/ 0 w 67"/>
              <a:gd name="T1" fmla="*/ 0 h 11"/>
              <a:gd name="T2" fmla="*/ 0 w 67"/>
              <a:gd name="T3" fmla="*/ 0 h 11"/>
              <a:gd name="T4" fmla="*/ 0 w 67"/>
              <a:gd name="T5" fmla="*/ 0 h 11"/>
              <a:gd name="T6" fmla="*/ 0 w 67"/>
              <a:gd name="T7" fmla="*/ 0 h 11"/>
              <a:gd name="T8" fmla="*/ 0 w 67"/>
              <a:gd name="T9" fmla="*/ 0 h 11"/>
              <a:gd name="T10" fmla="*/ 0 w 67"/>
              <a:gd name="T11" fmla="*/ 0 h 11"/>
              <a:gd name="T12" fmla="*/ 0 w 67"/>
              <a:gd name="T13" fmla="*/ 0 h 11"/>
              <a:gd name="T14" fmla="*/ 0 w 67"/>
              <a:gd name="T15" fmla="*/ 0 h 11"/>
              <a:gd name="T16" fmla="*/ 0 w 67"/>
              <a:gd name="T17" fmla="*/ 0 h 11"/>
              <a:gd name="T18" fmla="*/ 0 w 67"/>
              <a:gd name="T19" fmla="*/ 0 h 11"/>
              <a:gd name="T20" fmla="*/ 0 w 67"/>
              <a:gd name="T21" fmla="*/ 0 h 11"/>
              <a:gd name="T22" fmla="*/ 0 w 67"/>
              <a:gd name="T23" fmla="*/ 0 h 11"/>
              <a:gd name="T24" fmla="*/ 0 w 67"/>
              <a:gd name="T25" fmla="*/ 0 h 11"/>
              <a:gd name="T26" fmla="*/ 0 w 67"/>
              <a:gd name="T27" fmla="*/ 0 h 11"/>
              <a:gd name="T28" fmla="*/ 0 w 67"/>
              <a:gd name="T29" fmla="*/ 0 h 11"/>
              <a:gd name="T30" fmla="*/ 0 w 67"/>
              <a:gd name="T31" fmla="*/ 0 h 11"/>
              <a:gd name="T32" fmla="*/ 0 w 67"/>
              <a:gd name="T33" fmla="*/ 0 h 11"/>
              <a:gd name="T34" fmla="*/ 0 w 67"/>
              <a:gd name="T35" fmla="*/ 0 h 11"/>
              <a:gd name="T36" fmla="*/ 0 w 67"/>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7"/>
              <a:gd name="T58" fmla="*/ 0 h 11"/>
              <a:gd name="T59" fmla="*/ 67 w 67"/>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7" h="11">
                <a:moveTo>
                  <a:pt x="55" y="11"/>
                </a:moveTo>
                <a:lnTo>
                  <a:pt x="59" y="11"/>
                </a:lnTo>
                <a:lnTo>
                  <a:pt x="67" y="9"/>
                </a:lnTo>
                <a:lnTo>
                  <a:pt x="60" y="7"/>
                </a:lnTo>
                <a:lnTo>
                  <a:pt x="52" y="7"/>
                </a:lnTo>
                <a:lnTo>
                  <a:pt x="41" y="6"/>
                </a:lnTo>
                <a:lnTo>
                  <a:pt x="33" y="4"/>
                </a:lnTo>
                <a:lnTo>
                  <a:pt x="28" y="1"/>
                </a:lnTo>
                <a:lnTo>
                  <a:pt x="20" y="1"/>
                </a:lnTo>
                <a:lnTo>
                  <a:pt x="13" y="0"/>
                </a:lnTo>
                <a:lnTo>
                  <a:pt x="7" y="0"/>
                </a:lnTo>
                <a:lnTo>
                  <a:pt x="0" y="4"/>
                </a:lnTo>
                <a:lnTo>
                  <a:pt x="16" y="4"/>
                </a:lnTo>
                <a:lnTo>
                  <a:pt x="22" y="5"/>
                </a:lnTo>
                <a:lnTo>
                  <a:pt x="29" y="7"/>
                </a:lnTo>
                <a:lnTo>
                  <a:pt x="36" y="8"/>
                </a:lnTo>
                <a:lnTo>
                  <a:pt x="42" y="8"/>
                </a:lnTo>
                <a:lnTo>
                  <a:pt x="48" y="9"/>
                </a:lnTo>
                <a:lnTo>
                  <a:pt x="55"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7" name="Freeform 1024"/>
          <p:cNvSpPr>
            <a:spLocks/>
          </p:cNvSpPr>
          <p:nvPr/>
        </p:nvSpPr>
        <p:spPr bwMode="auto">
          <a:xfrm>
            <a:off x="3668713" y="2286000"/>
            <a:ext cx="4762" cy="3175"/>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0" y="4"/>
                </a:moveTo>
                <a:lnTo>
                  <a:pt x="6" y="7"/>
                </a:lnTo>
                <a:lnTo>
                  <a:pt x="13" y="4"/>
                </a:lnTo>
                <a:lnTo>
                  <a:pt x="6" y="0"/>
                </a:lnTo>
                <a:lnTo>
                  <a:pt x="1" y="2"/>
                </a:lnTo>
                <a:lnTo>
                  <a:pt x="0"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8" name="Freeform 1025"/>
          <p:cNvSpPr>
            <a:spLocks/>
          </p:cNvSpPr>
          <p:nvPr/>
        </p:nvSpPr>
        <p:spPr bwMode="auto">
          <a:xfrm>
            <a:off x="3673475" y="1866900"/>
            <a:ext cx="11113" cy="1588"/>
          </a:xfrm>
          <a:custGeom>
            <a:avLst/>
            <a:gdLst>
              <a:gd name="T0" fmla="*/ 0 w 19"/>
              <a:gd name="T1" fmla="*/ 0 h 6"/>
              <a:gd name="T2" fmla="*/ 0 w 19"/>
              <a:gd name="T3" fmla="*/ 0 h 6"/>
              <a:gd name="T4" fmla="*/ 0 w 19"/>
              <a:gd name="T5" fmla="*/ 0 h 6"/>
              <a:gd name="T6" fmla="*/ 0 w 19"/>
              <a:gd name="T7" fmla="*/ 0 h 6"/>
              <a:gd name="T8" fmla="*/ 0 w 19"/>
              <a:gd name="T9" fmla="*/ 0 h 6"/>
              <a:gd name="T10" fmla="*/ 0 w 19"/>
              <a:gd name="T11" fmla="*/ 0 h 6"/>
              <a:gd name="T12" fmla="*/ 0 w 19"/>
              <a:gd name="T13" fmla="*/ 0 h 6"/>
              <a:gd name="T14" fmla="*/ 0 w 19"/>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6"/>
              <a:gd name="T26" fmla="*/ 19 w 19"/>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6">
                <a:moveTo>
                  <a:pt x="0" y="2"/>
                </a:moveTo>
                <a:lnTo>
                  <a:pt x="1" y="3"/>
                </a:lnTo>
                <a:lnTo>
                  <a:pt x="7" y="3"/>
                </a:lnTo>
                <a:lnTo>
                  <a:pt x="13" y="6"/>
                </a:lnTo>
                <a:lnTo>
                  <a:pt x="19" y="1"/>
                </a:lnTo>
                <a:lnTo>
                  <a:pt x="13" y="0"/>
                </a:lnTo>
                <a:lnTo>
                  <a:pt x="6" y="1"/>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29" name="Freeform 1026"/>
          <p:cNvSpPr>
            <a:spLocks/>
          </p:cNvSpPr>
          <p:nvPr/>
        </p:nvSpPr>
        <p:spPr bwMode="auto">
          <a:xfrm>
            <a:off x="3732213" y="2197100"/>
            <a:ext cx="61912" cy="22225"/>
          </a:xfrm>
          <a:custGeom>
            <a:avLst/>
            <a:gdLst>
              <a:gd name="T0" fmla="*/ 0 w 131"/>
              <a:gd name="T1" fmla="*/ 0 h 43"/>
              <a:gd name="T2" fmla="*/ 0 w 131"/>
              <a:gd name="T3" fmla="*/ 0 h 43"/>
              <a:gd name="T4" fmla="*/ 0 w 131"/>
              <a:gd name="T5" fmla="*/ 0 h 43"/>
              <a:gd name="T6" fmla="*/ 0 w 131"/>
              <a:gd name="T7" fmla="*/ 0 h 43"/>
              <a:gd name="T8" fmla="*/ 0 w 131"/>
              <a:gd name="T9" fmla="*/ 0 h 43"/>
              <a:gd name="T10" fmla="*/ 0 w 131"/>
              <a:gd name="T11" fmla="*/ 0 h 43"/>
              <a:gd name="T12" fmla="*/ 0 w 131"/>
              <a:gd name="T13" fmla="*/ 0 h 43"/>
              <a:gd name="T14" fmla="*/ 0 w 131"/>
              <a:gd name="T15" fmla="*/ 0 h 43"/>
              <a:gd name="T16" fmla="*/ 0 w 131"/>
              <a:gd name="T17" fmla="*/ 0 h 43"/>
              <a:gd name="T18" fmla="*/ 0 w 131"/>
              <a:gd name="T19" fmla="*/ 0 h 43"/>
              <a:gd name="T20" fmla="*/ 0 w 131"/>
              <a:gd name="T21" fmla="*/ 0 h 43"/>
              <a:gd name="T22" fmla="*/ 0 w 131"/>
              <a:gd name="T23" fmla="*/ 0 h 43"/>
              <a:gd name="T24" fmla="*/ 0 w 131"/>
              <a:gd name="T25" fmla="*/ 0 h 43"/>
              <a:gd name="T26" fmla="*/ 0 w 131"/>
              <a:gd name="T27" fmla="*/ 0 h 43"/>
              <a:gd name="T28" fmla="*/ 0 w 131"/>
              <a:gd name="T29" fmla="*/ 0 h 43"/>
              <a:gd name="T30" fmla="*/ 0 w 131"/>
              <a:gd name="T31" fmla="*/ 0 h 43"/>
              <a:gd name="T32" fmla="*/ 0 w 131"/>
              <a:gd name="T33" fmla="*/ 0 h 43"/>
              <a:gd name="T34" fmla="*/ 0 w 131"/>
              <a:gd name="T35" fmla="*/ 0 h 43"/>
              <a:gd name="T36" fmla="*/ 0 w 131"/>
              <a:gd name="T37" fmla="*/ 0 h 43"/>
              <a:gd name="T38" fmla="*/ 0 w 131"/>
              <a:gd name="T39" fmla="*/ 0 h 43"/>
              <a:gd name="T40" fmla="*/ 0 w 131"/>
              <a:gd name="T41" fmla="*/ 0 h 43"/>
              <a:gd name="T42" fmla="*/ 0 w 131"/>
              <a:gd name="T43" fmla="*/ 0 h 43"/>
              <a:gd name="T44" fmla="*/ 0 w 131"/>
              <a:gd name="T45" fmla="*/ 0 h 43"/>
              <a:gd name="T46" fmla="*/ 0 w 131"/>
              <a:gd name="T47" fmla="*/ 0 h 43"/>
              <a:gd name="T48" fmla="*/ 0 w 131"/>
              <a:gd name="T49" fmla="*/ 0 h 43"/>
              <a:gd name="T50" fmla="*/ 0 w 131"/>
              <a:gd name="T51" fmla="*/ 0 h 43"/>
              <a:gd name="T52" fmla="*/ 0 w 131"/>
              <a:gd name="T53" fmla="*/ 0 h 43"/>
              <a:gd name="T54" fmla="*/ 0 w 131"/>
              <a:gd name="T55" fmla="*/ 0 h 43"/>
              <a:gd name="T56" fmla="*/ 0 w 131"/>
              <a:gd name="T57" fmla="*/ 0 h 43"/>
              <a:gd name="T58" fmla="*/ 0 w 131"/>
              <a:gd name="T59" fmla="*/ 0 h 43"/>
              <a:gd name="T60" fmla="*/ 0 w 131"/>
              <a:gd name="T61" fmla="*/ 0 h 43"/>
              <a:gd name="T62" fmla="*/ 0 w 131"/>
              <a:gd name="T63" fmla="*/ 0 h 43"/>
              <a:gd name="T64" fmla="*/ 0 w 131"/>
              <a:gd name="T65" fmla="*/ 0 h 43"/>
              <a:gd name="T66" fmla="*/ 0 w 131"/>
              <a:gd name="T67" fmla="*/ 0 h 43"/>
              <a:gd name="T68" fmla="*/ 0 w 131"/>
              <a:gd name="T69" fmla="*/ 0 h 43"/>
              <a:gd name="T70" fmla="*/ 0 w 131"/>
              <a:gd name="T71" fmla="*/ 0 h 43"/>
              <a:gd name="T72" fmla="*/ 0 w 131"/>
              <a:gd name="T73" fmla="*/ 0 h 43"/>
              <a:gd name="T74" fmla="*/ 0 w 131"/>
              <a:gd name="T75" fmla="*/ 0 h 43"/>
              <a:gd name="T76" fmla="*/ 0 w 131"/>
              <a:gd name="T77" fmla="*/ 0 h 43"/>
              <a:gd name="T78" fmla="*/ 0 w 131"/>
              <a:gd name="T79" fmla="*/ 0 h 43"/>
              <a:gd name="T80" fmla="*/ 0 w 131"/>
              <a:gd name="T81" fmla="*/ 0 h 43"/>
              <a:gd name="T82" fmla="*/ 0 w 131"/>
              <a:gd name="T83" fmla="*/ 0 h 43"/>
              <a:gd name="T84" fmla="*/ 0 w 131"/>
              <a:gd name="T85" fmla="*/ 0 h 43"/>
              <a:gd name="T86" fmla="*/ 0 w 131"/>
              <a:gd name="T87" fmla="*/ 0 h 43"/>
              <a:gd name="T88" fmla="*/ 0 w 131"/>
              <a:gd name="T89" fmla="*/ 0 h 43"/>
              <a:gd name="T90" fmla="*/ 0 w 131"/>
              <a:gd name="T91" fmla="*/ 0 h 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1"/>
              <a:gd name="T139" fmla="*/ 0 h 43"/>
              <a:gd name="T140" fmla="*/ 131 w 131"/>
              <a:gd name="T141" fmla="*/ 43 h 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1" h="43">
                <a:moveTo>
                  <a:pt x="122" y="0"/>
                </a:moveTo>
                <a:lnTo>
                  <a:pt x="115" y="2"/>
                </a:lnTo>
                <a:lnTo>
                  <a:pt x="108" y="4"/>
                </a:lnTo>
                <a:lnTo>
                  <a:pt x="103" y="5"/>
                </a:lnTo>
                <a:lnTo>
                  <a:pt x="96" y="6"/>
                </a:lnTo>
                <a:lnTo>
                  <a:pt x="90" y="10"/>
                </a:lnTo>
                <a:lnTo>
                  <a:pt x="84" y="11"/>
                </a:lnTo>
                <a:lnTo>
                  <a:pt x="77" y="12"/>
                </a:lnTo>
                <a:lnTo>
                  <a:pt x="71" y="12"/>
                </a:lnTo>
                <a:lnTo>
                  <a:pt x="65" y="13"/>
                </a:lnTo>
                <a:lnTo>
                  <a:pt x="59" y="12"/>
                </a:lnTo>
                <a:lnTo>
                  <a:pt x="53" y="13"/>
                </a:lnTo>
                <a:lnTo>
                  <a:pt x="46" y="18"/>
                </a:lnTo>
                <a:lnTo>
                  <a:pt x="40" y="19"/>
                </a:lnTo>
                <a:lnTo>
                  <a:pt x="34" y="22"/>
                </a:lnTo>
                <a:lnTo>
                  <a:pt x="21" y="28"/>
                </a:lnTo>
                <a:lnTo>
                  <a:pt x="15" y="28"/>
                </a:lnTo>
                <a:lnTo>
                  <a:pt x="9" y="30"/>
                </a:lnTo>
                <a:lnTo>
                  <a:pt x="6" y="36"/>
                </a:lnTo>
                <a:lnTo>
                  <a:pt x="0" y="39"/>
                </a:lnTo>
                <a:lnTo>
                  <a:pt x="6" y="43"/>
                </a:lnTo>
                <a:lnTo>
                  <a:pt x="12" y="43"/>
                </a:lnTo>
                <a:lnTo>
                  <a:pt x="18" y="40"/>
                </a:lnTo>
                <a:lnTo>
                  <a:pt x="25" y="40"/>
                </a:lnTo>
                <a:lnTo>
                  <a:pt x="31" y="39"/>
                </a:lnTo>
                <a:lnTo>
                  <a:pt x="37" y="39"/>
                </a:lnTo>
                <a:lnTo>
                  <a:pt x="44" y="37"/>
                </a:lnTo>
                <a:lnTo>
                  <a:pt x="49" y="37"/>
                </a:lnTo>
                <a:lnTo>
                  <a:pt x="57" y="36"/>
                </a:lnTo>
                <a:lnTo>
                  <a:pt x="69" y="36"/>
                </a:lnTo>
                <a:lnTo>
                  <a:pt x="75" y="35"/>
                </a:lnTo>
                <a:lnTo>
                  <a:pt x="83" y="32"/>
                </a:lnTo>
                <a:lnTo>
                  <a:pt x="88" y="32"/>
                </a:lnTo>
                <a:lnTo>
                  <a:pt x="95" y="36"/>
                </a:lnTo>
                <a:lnTo>
                  <a:pt x="100" y="35"/>
                </a:lnTo>
                <a:lnTo>
                  <a:pt x="107" y="31"/>
                </a:lnTo>
                <a:lnTo>
                  <a:pt x="114" y="31"/>
                </a:lnTo>
                <a:lnTo>
                  <a:pt x="120" y="29"/>
                </a:lnTo>
                <a:lnTo>
                  <a:pt x="126" y="28"/>
                </a:lnTo>
                <a:lnTo>
                  <a:pt x="131" y="27"/>
                </a:lnTo>
                <a:lnTo>
                  <a:pt x="126" y="20"/>
                </a:lnTo>
                <a:lnTo>
                  <a:pt x="131" y="18"/>
                </a:lnTo>
                <a:lnTo>
                  <a:pt x="131" y="11"/>
                </a:lnTo>
                <a:lnTo>
                  <a:pt x="125" y="6"/>
                </a:lnTo>
                <a:lnTo>
                  <a:pt x="119" y="6"/>
                </a:lnTo>
                <a:lnTo>
                  <a:pt x="12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0" name="Freeform 1027"/>
          <p:cNvSpPr>
            <a:spLocks/>
          </p:cNvSpPr>
          <p:nvPr/>
        </p:nvSpPr>
        <p:spPr bwMode="auto">
          <a:xfrm>
            <a:off x="3743325" y="2203450"/>
            <a:ext cx="9525" cy="4763"/>
          </a:xfrm>
          <a:custGeom>
            <a:avLst/>
            <a:gdLst>
              <a:gd name="T0" fmla="*/ 0 w 21"/>
              <a:gd name="T1" fmla="*/ 0 h 9"/>
              <a:gd name="T2" fmla="*/ 0 w 21"/>
              <a:gd name="T3" fmla="*/ 0 h 9"/>
              <a:gd name="T4" fmla="*/ 0 w 21"/>
              <a:gd name="T5" fmla="*/ 0 h 9"/>
              <a:gd name="T6" fmla="*/ 0 w 21"/>
              <a:gd name="T7" fmla="*/ 0 h 9"/>
              <a:gd name="T8" fmla="*/ 0 w 21"/>
              <a:gd name="T9" fmla="*/ 0 h 9"/>
              <a:gd name="T10" fmla="*/ 0 w 21"/>
              <a:gd name="T11" fmla="*/ 0 h 9"/>
              <a:gd name="T12" fmla="*/ 0 w 21"/>
              <a:gd name="T13" fmla="*/ 0 h 9"/>
              <a:gd name="T14" fmla="*/ 0 w 21"/>
              <a:gd name="T15" fmla="*/ 0 h 9"/>
              <a:gd name="T16" fmla="*/ 0 w 21"/>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9"/>
              <a:gd name="T29" fmla="*/ 21 w 21"/>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9">
                <a:moveTo>
                  <a:pt x="21" y="1"/>
                </a:moveTo>
                <a:lnTo>
                  <a:pt x="19" y="0"/>
                </a:lnTo>
                <a:lnTo>
                  <a:pt x="12" y="1"/>
                </a:lnTo>
                <a:lnTo>
                  <a:pt x="6" y="0"/>
                </a:lnTo>
                <a:lnTo>
                  <a:pt x="0" y="2"/>
                </a:lnTo>
                <a:lnTo>
                  <a:pt x="4" y="9"/>
                </a:lnTo>
                <a:lnTo>
                  <a:pt x="10" y="7"/>
                </a:lnTo>
                <a:lnTo>
                  <a:pt x="16" y="6"/>
                </a:lnTo>
                <a:lnTo>
                  <a:pt x="21"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1" name="Freeform 1028"/>
          <p:cNvSpPr>
            <a:spLocks/>
          </p:cNvSpPr>
          <p:nvPr/>
        </p:nvSpPr>
        <p:spPr bwMode="auto">
          <a:xfrm>
            <a:off x="3768725" y="2214563"/>
            <a:ext cx="7938" cy="3175"/>
          </a:xfrm>
          <a:custGeom>
            <a:avLst/>
            <a:gdLst>
              <a:gd name="T0" fmla="*/ 0 w 13"/>
              <a:gd name="T1" fmla="*/ 444177724 h 4"/>
              <a:gd name="T2" fmla="*/ 0 w 13"/>
              <a:gd name="T3" fmla="*/ 0 h 4"/>
              <a:gd name="T4" fmla="*/ 0 w 13"/>
              <a:gd name="T5" fmla="*/ 0 h 4"/>
              <a:gd name="T6" fmla="*/ 0 w 13"/>
              <a:gd name="T7" fmla="*/ 444177724 h 4"/>
              <a:gd name="T8" fmla="*/ 0 w 13"/>
              <a:gd name="T9" fmla="*/ 444177724 h 4"/>
              <a:gd name="T10" fmla="*/ 0 w 13"/>
              <a:gd name="T11" fmla="*/ 444177724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13" y="1"/>
                </a:moveTo>
                <a:lnTo>
                  <a:pt x="13" y="0"/>
                </a:lnTo>
                <a:lnTo>
                  <a:pt x="7" y="0"/>
                </a:lnTo>
                <a:lnTo>
                  <a:pt x="0" y="3"/>
                </a:lnTo>
                <a:lnTo>
                  <a:pt x="7" y="4"/>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2" name="Freeform 1029"/>
          <p:cNvSpPr>
            <a:spLocks/>
          </p:cNvSpPr>
          <p:nvPr/>
        </p:nvSpPr>
        <p:spPr bwMode="auto">
          <a:xfrm>
            <a:off x="3814763" y="2143125"/>
            <a:ext cx="11112" cy="3175"/>
          </a:xfrm>
          <a:custGeom>
            <a:avLst/>
            <a:gdLst>
              <a:gd name="T0" fmla="*/ 0 w 24"/>
              <a:gd name="T1" fmla="*/ 0 h 7"/>
              <a:gd name="T2" fmla="*/ 0 w 24"/>
              <a:gd name="T3" fmla="*/ 0 h 7"/>
              <a:gd name="T4" fmla="*/ 0 w 24"/>
              <a:gd name="T5" fmla="*/ 0 h 7"/>
              <a:gd name="T6" fmla="*/ 0 w 24"/>
              <a:gd name="T7" fmla="*/ 0 h 7"/>
              <a:gd name="T8" fmla="*/ 0 w 24"/>
              <a:gd name="T9" fmla="*/ 0 h 7"/>
              <a:gd name="T10" fmla="*/ 0 w 24"/>
              <a:gd name="T11" fmla="*/ 0 h 7"/>
              <a:gd name="T12" fmla="*/ 0 w 24"/>
              <a:gd name="T13" fmla="*/ 0 h 7"/>
              <a:gd name="T14" fmla="*/ 0 w 24"/>
              <a:gd name="T15" fmla="*/ 0 h 7"/>
              <a:gd name="T16" fmla="*/ 0 w 24"/>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7"/>
              <a:gd name="T29" fmla="*/ 24 w 24"/>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7">
                <a:moveTo>
                  <a:pt x="24" y="0"/>
                </a:moveTo>
                <a:lnTo>
                  <a:pt x="19" y="0"/>
                </a:lnTo>
                <a:lnTo>
                  <a:pt x="13" y="1"/>
                </a:lnTo>
                <a:lnTo>
                  <a:pt x="7" y="2"/>
                </a:lnTo>
                <a:lnTo>
                  <a:pt x="0" y="4"/>
                </a:lnTo>
                <a:lnTo>
                  <a:pt x="7" y="6"/>
                </a:lnTo>
                <a:lnTo>
                  <a:pt x="12" y="7"/>
                </a:lnTo>
                <a:lnTo>
                  <a:pt x="18" y="6"/>
                </a:lnTo>
                <a:lnTo>
                  <a:pt x="24"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3" name="Freeform 1030"/>
          <p:cNvSpPr>
            <a:spLocks/>
          </p:cNvSpPr>
          <p:nvPr/>
        </p:nvSpPr>
        <p:spPr bwMode="auto">
          <a:xfrm>
            <a:off x="3821113" y="2127250"/>
            <a:ext cx="38100" cy="4763"/>
          </a:xfrm>
          <a:custGeom>
            <a:avLst/>
            <a:gdLst>
              <a:gd name="T0" fmla="*/ 0 w 83"/>
              <a:gd name="T1" fmla="*/ 0 h 12"/>
              <a:gd name="T2" fmla="*/ 0 w 83"/>
              <a:gd name="T3" fmla="*/ 0 h 12"/>
              <a:gd name="T4" fmla="*/ 0 w 83"/>
              <a:gd name="T5" fmla="*/ 0 h 12"/>
              <a:gd name="T6" fmla="*/ 0 w 83"/>
              <a:gd name="T7" fmla="*/ 0 h 12"/>
              <a:gd name="T8" fmla="*/ 0 w 83"/>
              <a:gd name="T9" fmla="*/ 0 h 12"/>
              <a:gd name="T10" fmla="*/ 0 w 83"/>
              <a:gd name="T11" fmla="*/ 0 h 12"/>
              <a:gd name="T12" fmla="*/ 0 w 83"/>
              <a:gd name="T13" fmla="*/ 0 h 12"/>
              <a:gd name="T14" fmla="*/ 0 w 83"/>
              <a:gd name="T15" fmla="*/ 0 h 12"/>
              <a:gd name="T16" fmla="*/ 0 w 83"/>
              <a:gd name="T17" fmla="*/ 0 h 12"/>
              <a:gd name="T18" fmla="*/ 0 w 83"/>
              <a:gd name="T19" fmla="*/ 0 h 12"/>
              <a:gd name="T20" fmla="*/ 0 w 83"/>
              <a:gd name="T21" fmla="*/ 0 h 12"/>
              <a:gd name="T22" fmla="*/ 0 w 83"/>
              <a:gd name="T23" fmla="*/ 0 h 12"/>
              <a:gd name="T24" fmla="*/ 0 w 83"/>
              <a:gd name="T25" fmla="*/ 0 h 12"/>
              <a:gd name="T26" fmla="*/ 0 w 83"/>
              <a:gd name="T27" fmla="*/ 0 h 12"/>
              <a:gd name="T28" fmla="*/ 0 w 83"/>
              <a:gd name="T29" fmla="*/ 0 h 12"/>
              <a:gd name="T30" fmla="*/ 0 w 83"/>
              <a:gd name="T31" fmla="*/ 0 h 12"/>
              <a:gd name="T32" fmla="*/ 0 w 83"/>
              <a:gd name="T33" fmla="*/ 0 h 12"/>
              <a:gd name="T34" fmla="*/ 0 w 83"/>
              <a:gd name="T35" fmla="*/ 0 h 12"/>
              <a:gd name="T36" fmla="*/ 0 w 83"/>
              <a:gd name="T37" fmla="*/ 0 h 12"/>
              <a:gd name="T38" fmla="*/ 0 w 83"/>
              <a:gd name="T39" fmla="*/ 0 h 12"/>
              <a:gd name="T40" fmla="*/ 0 w 83"/>
              <a:gd name="T41" fmla="*/ 0 h 12"/>
              <a:gd name="T42" fmla="*/ 0 w 83"/>
              <a:gd name="T43" fmla="*/ 0 h 12"/>
              <a:gd name="T44" fmla="*/ 0 w 83"/>
              <a:gd name="T45" fmla="*/ 0 h 12"/>
              <a:gd name="T46" fmla="*/ 0 w 83"/>
              <a:gd name="T47" fmla="*/ 0 h 12"/>
              <a:gd name="T48" fmla="*/ 0 w 83"/>
              <a:gd name="T49" fmla="*/ 0 h 12"/>
              <a:gd name="T50" fmla="*/ 0 w 83"/>
              <a:gd name="T51" fmla="*/ 0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3"/>
              <a:gd name="T79" fmla="*/ 0 h 12"/>
              <a:gd name="T80" fmla="*/ 83 w 83"/>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3" h="12">
                <a:moveTo>
                  <a:pt x="9" y="7"/>
                </a:moveTo>
                <a:lnTo>
                  <a:pt x="15" y="5"/>
                </a:lnTo>
                <a:lnTo>
                  <a:pt x="21" y="7"/>
                </a:lnTo>
                <a:lnTo>
                  <a:pt x="33" y="8"/>
                </a:lnTo>
                <a:lnTo>
                  <a:pt x="39" y="8"/>
                </a:lnTo>
                <a:lnTo>
                  <a:pt x="46" y="9"/>
                </a:lnTo>
                <a:lnTo>
                  <a:pt x="52" y="11"/>
                </a:lnTo>
                <a:lnTo>
                  <a:pt x="58" y="11"/>
                </a:lnTo>
                <a:lnTo>
                  <a:pt x="64" y="12"/>
                </a:lnTo>
                <a:lnTo>
                  <a:pt x="69" y="12"/>
                </a:lnTo>
                <a:lnTo>
                  <a:pt x="77" y="12"/>
                </a:lnTo>
                <a:lnTo>
                  <a:pt x="83" y="10"/>
                </a:lnTo>
                <a:lnTo>
                  <a:pt x="77" y="9"/>
                </a:lnTo>
                <a:lnTo>
                  <a:pt x="70" y="5"/>
                </a:lnTo>
                <a:lnTo>
                  <a:pt x="64" y="4"/>
                </a:lnTo>
                <a:lnTo>
                  <a:pt x="58" y="3"/>
                </a:lnTo>
                <a:lnTo>
                  <a:pt x="52" y="3"/>
                </a:lnTo>
                <a:lnTo>
                  <a:pt x="45" y="1"/>
                </a:lnTo>
                <a:lnTo>
                  <a:pt x="39" y="0"/>
                </a:lnTo>
                <a:lnTo>
                  <a:pt x="32" y="0"/>
                </a:lnTo>
                <a:lnTo>
                  <a:pt x="26" y="0"/>
                </a:lnTo>
                <a:lnTo>
                  <a:pt x="19" y="0"/>
                </a:lnTo>
                <a:lnTo>
                  <a:pt x="12" y="0"/>
                </a:lnTo>
                <a:lnTo>
                  <a:pt x="6" y="1"/>
                </a:lnTo>
                <a:lnTo>
                  <a:pt x="0" y="5"/>
                </a:lnTo>
                <a:lnTo>
                  <a:pt x="9"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4" name="Freeform 1031"/>
          <p:cNvSpPr>
            <a:spLocks/>
          </p:cNvSpPr>
          <p:nvPr/>
        </p:nvSpPr>
        <p:spPr bwMode="auto">
          <a:xfrm>
            <a:off x="3822700" y="2239963"/>
            <a:ext cx="7938" cy="3175"/>
          </a:xfrm>
          <a:custGeom>
            <a:avLst/>
            <a:gdLst>
              <a:gd name="T0" fmla="*/ 0 w 14"/>
              <a:gd name="T1" fmla="*/ 0 h 6"/>
              <a:gd name="T2" fmla="*/ 0 w 14"/>
              <a:gd name="T3" fmla="*/ 0 h 6"/>
              <a:gd name="T4" fmla="*/ 0 w 14"/>
              <a:gd name="T5" fmla="*/ 0 h 6"/>
              <a:gd name="T6" fmla="*/ 0 w 14"/>
              <a:gd name="T7" fmla="*/ 0 h 6"/>
              <a:gd name="T8" fmla="*/ 0 w 14"/>
              <a:gd name="T9" fmla="*/ 0 h 6"/>
              <a:gd name="T10" fmla="*/ 0 60000 65536"/>
              <a:gd name="T11" fmla="*/ 0 60000 65536"/>
              <a:gd name="T12" fmla="*/ 0 60000 65536"/>
              <a:gd name="T13" fmla="*/ 0 60000 65536"/>
              <a:gd name="T14" fmla="*/ 0 60000 65536"/>
              <a:gd name="T15" fmla="*/ 0 w 14"/>
              <a:gd name="T16" fmla="*/ 0 h 6"/>
              <a:gd name="T17" fmla="*/ 14 w 14"/>
              <a:gd name="T18" fmla="*/ 6 h 6"/>
            </a:gdLst>
            <a:ahLst/>
            <a:cxnLst>
              <a:cxn ang="T10">
                <a:pos x="T0" y="T1"/>
              </a:cxn>
              <a:cxn ang="T11">
                <a:pos x="T2" y="T3"/>
              </a:cxn>
              <a:cxn ang="T12">
                <a:pos x="T4" y="T5"/>
              </a:cxn>
              <a:cxn ang="T13">
                <a:pos x="T6" y="T7"/>
              </a:cxn>
              <a:cxn ang="T14">
                <a:pos x="T8" y="T9"/>
              </a:cxn>
            </a:cxnLst>
            <a:rect l="T15" t="T16" r="T17" b="T18"/>
            <a:pathLst>
              <a:path w="14" h="6">
                <a:moveTo>
                  <a:pt x="14" y="0"/>
                </a:moveTo>
                <a:lnTo>
                  <a:pt x="6" y="0"/>
                </a:lnTo>
                <a:lnTo>
                  <a:pt x="0" y="5"/>
                </a:lnTo>
                <a:lnTo>
                  <a:pt x="6" y="6"/>
                </a:lnTo>
                <a:lnTo>
                  <a:pt x="14"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5" name="Freeform 1032"/>
          <p:cNvSpPr>
            <a:spLocks/>
          </p:cNvSpPr>
          <p:nvPr/>
        </p:nvSpPr>
        <p:spPr bwMode="auto">
          <a:xfrm>
            <a:off x="3832225" y="2144713"/>
            <a:ext cx="47625" cy="22225"/>
          </a:xfrm>
          <a:custGeom>
            <a:avLst/>
            <a:gdLst>
              <a:gd name="T0" fmla="*/ 0 w 103"/>
              <a:gd name="T1" fmla="*/ 0 h 49"/>
              <a:gd name="T2" fmla="*/ 0 w 103"/>
              <a:gd name="T3" fmla="*/ 0 h 49"/>
              <a:gd name="T4" fmla="*/ 0 w 103"/>
              <a:gd name="T5" fmla="*/ 0 h 49"/>
              <a:gd name="T6" fmla="*/ 0 w 103"/>
              <a:gd name="T7" fmla="*/ 0 h 49"/>
              <a:gd name="T8" fmla="*/ 0 w 103"/>
              <a:gd name="T9" fmla="*/ 0 h 49"/>
              <a:gd name="T10" fmla="*/ 0 w 103"/>
              <a:gd name="T11" fmla="*/ 0 h 49"/>
              <a:gd name="T12" fmla="*/ 0 w 103"/>
              <a:gd name="T13" fmla="*/ 0 h 49"/>
              <a:gd name="T14" fmla="*/ 0 w 103"/>
              <a:gd name="T15" fmla="*/ 0 h 49"/>
              <a:gd name="T16" fmla="*/ 0 w 103"/>
              <a:gd name="T17" fmla="*/ 0 h 49"/>
              <a:gd name="T18" fmla="*/ 0 w 103"/>
              <a:gd name="T19" fmla="*/ 0 h 49"/>
              <a:gd name="T20" fmla="*/ 0 w 103"/>
              <a:gd name="T21" fmla="*/ 0 h 49"/>
              <a:gd name="T22" fmla="*/ 0 w 103"/>
              <a:gd name="T23" fmla="*/ 0 h 49"/>
              <a:gd name="T24" fmla="*/ 0 w 103"/>
              <a:gd name="T25" fmla="*/ 0 h 49"/>
              <a:gd name="T26" fmla="*/ 0 w 103"/>
              <a:gd name="T27" fmla="*/ 0 h 49"/>
              <a:gd name="T28" fmla="*/ 0 w 103"/>
              <a:gd name="T29" fmla="*/ 0 h 49"/>
              <a:gd name="T30" fmla="*/ 0 w 103"/>
              <a:gd name="T31" fmla="*/ 0 h 49"/>
              <a:gd name="T32" fmla="*/ 0 w 103"/>
              <a:gd name="T33" fmla="*/ 0 h 49"/>
              <a:gd name="T34" fmla="*/ 0 w 103"/>
              <a:gd name="T35" fmla="*/ 0 h 49"/>
              <a:gd name="T36" fmla="*/ 0 w 103"/>
              <a:gd name="T37" fmla="*/ 0 h 49"/>
              <a:gd name="T38" fmla="*/ 0 w 103"/>
              <a:gd name="T39" fmla="*/ 0 h 49"/>
              <a:gd name="T40" fmla="*/ 0 w 103"/>
              <a:gd name="T41" fmla="*/ 0 h 49"/>
              <a:gd name="T42" fmla="*/ 0 w 103"/>
              <a:gd name="T43" fmla="*/ 0 h 49"/>
              <a:gd name="T44" fmla="*/ 0 w 103"/>
              <a:gd name="T45" fmla="*/ 0 h 49"/>
              <a:gd name="T46" fmla="*/ 0 w 103"/>
              <a:gd name="T47" fmla="*/ 0 h 49"/>
              <a:gd name="T48" fmla="*/ 0 w 103"/>
              <a:gd name="T49" fmla="*/ 0 h 49"/>
              <a:gd name="T50" fmla="*/ 0 w 103"/>
              <a:gd name="T51" fmla="*/ 0 h 49"/>
              <a:gd name="T52" fmla="*/ 0 w 103"/>
              <a:gd name="T53" fmla="*/ 0 h 49"/>
              <a:gd name="T54" fmla="*/ 0 w 103"/>
              <a:gd name="T55" fmla="*/ 0 h 49"/>
              <a:gd name="T56" fmla="*/ 0 w 103"/>
              <a:gd name="T57" fmla="*/ 0 h 49"/>
              <a:gd name="T58" fmla="*/ 0 w 103"/>
              <a:gd name="T59" fmla="*/ 0 h 49"/>
              <a:gd name="T60" fmla="*/ 0 w 103"/>
              <a:gd name="T61" fmla="*/ 0 h 49"/>
              <a:gd name="T62" fmla="*/ 0 w 103"/>
              <a:gd name="T63" fmla="*/ 0 h 49"/>
              <a:gd name="T64" fmla="*/ 0 w 103"/>
              <a:gd name="T65" fmla="*/ 0 h 49"/>
              <a:gd name="T66" fmla="*/ 0 w 103"/>
              <a:gd name="T67" fmla="*/ 0 h 49"/>
              <a:gd name="T68" fmla="*/ 0 w 103"/>
              <a:gd name="T69" fmla="*/ 0 h 49"/>
              <a:gd name="T70" fmla="*/ 0 w 103"/>
              <a:gd name="T71" fmla="*/ 0 h 49"/>
              <a:gd name="T72" fmla="*/ 0 w 103"/>
              <a:gd name="T73" fmla="*/ 0 h 49"/>
              <a:gd name="T74" fmla="*/ 0 w 103"/>
              <a:gd name="T75" fmla="*/ 0 h 49"/>
              <a:gd name="T76" fmla="*/ 0 w 103"/>
              <a:gd name="T77" fmla="*/ 0 h 49"/>
              <a:gd name="T78" fmla="*/ 0 w 103"/>
              <a:gd name="T79" fmla="*/ 0 h 49"/>
              <a:gd name="T80" fmla="*/ 0 w 103"/>
              <a:gd name="T81" fmla="*/ 0 h 49"/>
              <a:gd name="T82" fmla="*/ 0 w 103"/>
              <a:gd name="T83" fmla="*/ 0 h 49"/>
              <a:gd name="T84" fmla="*/ 0 w 103"/>
              <a:gd name="T85" fmla="*/ 0 h 49"/>
              <a:gd name="T86" fmla="*/ 0 w 103"/>
              <a:gd name="T87" fmla="*/ 0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49"/>
              <a:gd name="T134" fmla="*/ 103 w 103"/>
              <a:gd name="T135" fmla="*/ 49 h 4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49">
                <a:moveTo>
                  <a:pt x="78" y="35"/>
                </a:moveTo>
                <a:lnTo>
                  <a:pt x="72" y="34"/>
                </a:lnTo>
                <a:lnTo>
                  <a:pt x="72" y="26"/>
                </a:lnTo>
                <a:lnTo>
                  <a:pt x="78" y="27"/>
                </a:lnTo>
                <a:lnTo>
                  <a:pt x="85" y="29"/>
                </a:lnTo>
                <a:lnTo>
                  <a:pt x="91" y="30"/>
                </a:lnTo>
                <a:lnTo>
                  <a:pt x="97" y="31"/>
                </a:lnTo>
                <a:lnTo>
                  <a:pt x="103" y="31"/>
                </a:lnTo>
                <a:lnTo>
                  <a:pt x="101" y="25"/>
                </a:lnTo>
                <a:lnTo>
                  <a:pt x="96" y="25"/>
                </a:lnTo>
                <a:lnTo>
                  <a:pt x="90" y="21"/>
                </a:lnTo>
                <a:lnTo>
                  <a:pt x="84" y="16"/>
                </a:lnTo>
                <a:lnTo>
                  <a:pt x="77" y="17"/>
                </a:lnTo>
                <a:lnTo>
                  <a:pt x="71" y="13"/>
                </a:lnTo>
                <a:lnTo>
                  <a:pt x="65" y="10"/>
                </a:lnTo>
                <a:lnTo>
                  <a:pt x="59" y="3"/>
                </a:lnTo>
                <a:lnTo>
                  <a:pt x="54" y="3"/>
                </a:lnTo>
                <a:lnTo>
                  <a:pt x="46" y="2"/>
                </a:lnTo>
                <a:lnTo>
                  <a:pt x="40" y="3"/>
                </a:lnTo>
                <a:lnTo>
                  <a:pt x="33" y="1"/>
                </a:lnTo>
                <a:lnTo>
                  <a:pt x="19" y="0"/>
                </a:lnTo>
                <a:lnTo>
                  <a:pt x="13" y="1"/>
                </a:lnTo>
                <a:lnTo>
                  <a:pt x="7" y="1"/>
                </a:lnTo>
                <a:lnTo>
                  <a:pt x="1" y="2"/>
                </a:lnTo>
                <a:lnTo>
                  <a:pt x="2" y="9"/>
                </a:lnTo>
                <a:lnTo>
                  <a:pt x="0" y="16"/>
                </a:lnTo>
                <a:lnTo>
                  <a:pt x="6" y="22"/>
                </a:lnTo>
                <a:lnTo>
                  <a:pt x="13" y="22"/>
                </a:lnTo>
                <a:lnTo>
                  <a:pt x="19" y="27"/>
                </a:lnTo>
                <a:lnTo>
                  <a:pt x="26" y="30"/>
                </a:lnTo>
                <a:lnTo>
                  <a:pt x="32" y="31"/>
                </a:lnTo>
                <a:lnTo>
                  <a:pt x="38" y="32"/>
                </a:lnTo>
                <a:lnTo>
                  <a:pt x="44" y="34"/>
                </a:lnTo>
                <a:lnTo>
                  <a:pt x="50" y="37"/>
                </a:lnTo>
                <a:lnTo>
                  <a:pt x="58" y="42"/>
                </a:lnTo>
                <a:lnTo>
                  <a:pt x="64" y="45"/>
                </a:lnTo>
                <a:lnTo>
                  <a:pt x="70" y="45"/>
                </a:lnTo>
                <a:lnTo>
                  <a:pt x="76" y="48"/>
                </a:lnTo>
                <a:lnTo>
                  <a:pt x="83" y="49"/>
                </a:lnTo>
                <a:lnTo>
                  <a:pt x="90" y="47"/>
                </a:lnTo>
                <a:lnTo>
                  <a:pt x="94" y="40"/>
                </a:lnTo>
                <a:lnTo>
                  <a:pt x="88" y="39"/>
                </a:lnTo>
                <a:lnTo>
                  <a:pt x="82" y="35"/>
                </a:lnTo>
                <a:lnTo>
                  <a:pt x="78" y="3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6" name="Freeform 1033"/>
          <p:cNvSpPr>
            <a:spLocks/>
          </p:cNvSpPr>
          <p:nvPr/>
        </p:nvSpPr>
        <p:spPr bwMode="auto">
          <a:xfrm>
            <a:off x="3832225" y="2138363"/>
            <a:ext cx="52388" cy="11112"/>
          </a:xfrm>
          <a:custGeom>
            <a:avLst/>
            <a:gdLst>
              <a:gd name="T0" fmla="*/ 0 w 112"/>
              <a:gd name="T1" fmla="*/ 0 h 24"/>
              <a:gd name="T2" fmla="*/ 0 w 112"/>
              <a:gd name="T3" fmla="*/ 0 h 24"/>
              <a:gd name="T4" fmla="*/ 0 w 112"/>
              <a:gd name="T5" fmla="*/ 0 h 24"/>
              <a:gd name="T6" fmla="*/ 0 w 112"/>
              <a:gd name="T7" fmla="*/ 0 h 24"/>
              <a:gd name="T8" fmla="*/ 0 w 112"/>
              <a:gd name="T9" fmla="*/ 0 h 24"/>
              <a:gd name="T10" fmla="*/ 0 w 112"/>
              <a:gd name="T11" fmla="*/ 0 h 24"/>
              <a:gd name="T12" fmla="*/ 0 w 112"/>
              <a:gd name="T13" fmla="*/ 0 h 24"/>
              <a:gd name="T14" fmla="*/ 0 w 112"/>
              <a:gd name="T15" fmla="*/ 0 h 24"/>
              <a:gd name="T16" fmla="*/ 0 w 112"/>
              <a:gd name="T17" fmla="*/ 0 h 24"/>
              <a:gd name="T18" fmla="*/ 0 w 112"/>
              <a:gd name="T19" fmla="*/ 0 h 24"/>
              <a:gd name="T20" fmla="*/ 0 w 112"/>
              <a:gd name="T21" fmla="*/ 0 h 24"/>
              <a:gd name="T22" fmla="*/ 0 w 112"/>
              <a:gd name="T23" fmla="*/ 0 h 24"/>
              <a:gd name="T24" fmla="*/ 0 w 112"/>
              <a:gd name="T25" fmla="*/ 0 h 24"/>
              <a:gd name="T26" fmla="*/ 0 w 112"/>
              <a:gd name="T27" fmla="*/ 0 h 24"/>
              <a:gd name="T28" fmla="*/ 0 w 112"/>
              <a:gd name="T29" fmla="*/ 0 h 24"/>
              <a:gd name="T30" fmla="*/ 0 w 112"/>
              <a:gd name="T31" fmla="*/ 0 h 24"/>
              <a:gd name="T32" fmla="*/ 0 w 112"/>
              <a:gd name="T33" fmla="*/ 0 h 24"/>
              <a:gd name="T34" fmla="*/ 0 w 112"/>
              <a:gd name="T35" fmla="*/ 0 h 24"/>
              <a:gd name="T36" fmla="*/ 0 w 112"/>
              <a:gd name="T37" fmla="*/ 0 h 24"/>
              <a:gd name="T38" fmla="*/ 0 w 112"/>
              <a:gd name="T39" fmla="*/ 0 h 24"/>
              <a:gd name="T40" fmla="*/ 0 w 112"/>
              <a:gd name="T41" fmla="*/ 0 h 24"/>
              <a:gd name="T42" fmla="*/ 0 w 112"/>
              <a:gd name="T43" fmla="*/ 0 h 24"/>
              <a:gd name="T44" fmla="*/ 0 w 112"/>
              <a:gd name="T45" fmla="*/ 0 h 24"/>
              <a:gd name="T46" fmla="*/ 0 w 112"/>
              <a:gd name="T47" fmla="*/ 0 h 24"/>
              <a:gd name="T48" fmla="*/ 0 w 112"/>
              <a:gd name="T49" fmla="*/ 0 h 24"/>
              <a:gd name="T50" fmla="*/ 0 w 112"/>
              <a:gd name="T51" fmla="*/ 0 h 24"/>
              <a:gd name="T52" fmla="*/ 0 w 112"/>
              <a:gd name="T53" fmla="*/ 0 h 24"/>
              <a:gd name="T54" fmla="*/ 0 w 112"/>
              <a:gd name="T55" fmla="*/ 0 h 24"/>
              <a:gd name="T56" fmla="*/ 0 w 112"/>
              <a:gd name="T57" fmla="*/ 0 h 24"/>
              <a:gd name="T58" fmla="*/ 0 w 112"/>
              <a:gd name="T59" fmla="*/ 0 h 24"/>
              <a:gd name="T60" fmla="*/ 0 w 112"/>
              <a:gd name="T61" fmla="*/ 0 h 24"/>
              <a:gd name="T62" fmla="*/ 0 w 112"/>
              <a:gd name="T63" fmla="*/ 0 h 24"/>
              <a:gd name="T64" fmla="*/ 0 w 112"/>
              <a:gd name="T65" fmla="*/ 0 h 24"/>
              <a:gd name="T66" fmla="*/ 0 w 112"/>
              <a:gd name="T67" fmla="*/ 0 h 24"/>
              <a:gd name="T68" fmla="*/ 0 w 112"/>
              <a:gd name="T69" fmla="*/ 0 h 24"/>
              <a:gd name="T70" fmla="*/ 0 w 112"/>
              <a:gd name="T71" fmla="*/ 0 h 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2"/>
              <a:gd name="T109" fmla="*/ 0 h 24"/>
              <a:gd name="T110" fmla="*/ 112 w 112"/>
              <a:gd name="T111" fmla="*/ 24 h 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2" h="24">
                <a:moveTo>
                  <a:pt x="112" y="10"/>
                </a:moveTo>
                <a:lnTo>
                  <a:pt x="110" y="8"/>
                </a:lnTo>
                <a:lnTo>
                  <a:pt x="102" y="8"/>
                </a:lnTo>
                <a:lnTo>
                  <a:pt x="97" y="5"/>
                </a:lnTo>
                <a:lnTo>
                  <a:pt x="90" y="3"/>
                </a:lnTo>
                <a:lnTo>
                  <a:pt x="85" y="3"/>
                </a:lnTo>
                <a:lnTo>
                  <a:pt x="77" y="2"/>
                </a:lnTo>
                <a:lnTo>
                  <a:pt x="70" y="2"/>
                </a:lnTo>
                <a:lnTo>
                  <a:pt x="64" y="0"/>
                </a:lnTo>
                <a:lnTo>
                  <a:pt x="58" y="0"/>
                </a:lnTo>
                <a:lnTo>
                  <a:pt x="51" y="0"/>
                </a:lnTo>
                <a:lnTo>
                  <a:pt x="44" y="1"/>
                </a:lnTo>
                <a:lnTo>
                  <a:pt x="39" y="2"/>
                </a:lnTo>
                <a:lnTo>
                  <a:pt x="32" y="2"/>
                </a:lnTo>
                <a:lnTo>
                  <a:pt x="26" y="3"/>
                </a:lnTo>
                <a:lnTo>
                  <a:pt x="18" y="3"/>
                </a:lnTo>
                <a:lnTo>
                  <a:pt x="12" y="3"/>
                </a:lnTo>
                <a:lnTo>
                  <a:pt x="6" y="4"/>
                </a:lnTo>
                <a:lnTo>
                  <a:pt x="0" y="10"/>
                </a:lnTo>
                <a:lnTo>
                  <a:pt x="6" y="10"/>
                </a:lnTo>
                <a:lnTo>
                  <a:pt x="12" y="9"/>
                </a:lnTo>
                <a:lnTo>
                  <a:pt x="20" y="9"/>
                </a:lnTo>
                <a:lnTo>
                  <a:pt x="26" y="10"/>
                </a:lnTo>
                <a:lnTo>
                  <a:pt x="38" y="12"/>
                </a:lnTo>
                <a:lnTo>
                  <a:pt x="58" y="12"/>
                </a:lnTo>
                <a:lnTo>
                  <a:pt x="64" y="13"/>
                </a:lnTo>
                <a:lnTo>
                  <a:pt x="70" y="17"/>
                </a:lnTo>
                <a:lnTo>
                  <a:pt x="75" y="24"/>
                </a:lnTo>
                <a:lnTo>
                  <a:pt x="82" y="21"/>
                </a:lnTo>
                <a:lnTo>
                  <a:pt x="95" y="24"/>
                </a:lnTo>
                <a:lnTo>
                  <a:pt x="101" y="24"/>
                </a:lnTo>
                <a:lnTo>
                  <a:pt x="106" y="24"/>
                </a:lnTo>
                <a:lnTo>
                  <a:pt x="104" y="17"/>
                </a:lnTo>
                <a:lnTo>
                  <a:pt x="98" y="16"/>
                </a:lnTo>
                <a:lnTo>
                  <a:pt x="104" y="13"/>
                </a:lnTo>
                <a:lnTo>
                  <a:pt x="112" y="1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7" name="Freeform 1034"/>
          <p:cNvSpPr>
            <a:spLocks/>
          </p:cNvSpPr>
          <p:nvPr/>
        </p:nvSpPr>
        <p:spPr bwMode="auto">
          <a:xfrm>
            <a:off x="3897313" y="2097088"/>
            <a:ext cx="34925" cy="9525"/>
          </a:xfrm>
          <a:custGeom>
            <a:avLst/>
            <a:gdLst>
              <a:gd name="T0" fmla="*/ 0 w 76"/>
              <a:gd name="T1" fmla="*/ 0 h 23"/>
              <a:gd name="T2" fmla="*/ 0 w 76"/>
              <a:gd name="T3" fmla="*/ 0 h 23"/>
              <a:gd name="T4" fmla="*/ 0 w 76"/>
              <a:gd name="T5" fmla="*/ 0 h 23"/>
              <a:gd name="T6" fmla="*/ 0 w 76"/>
              <a:gd name="T7" fmla="*/ 0 h 23"/>
              <a:gd name="T8" fmla="*/ 0 w 76"/>
              <a:gd name="T9" fmla="*/ 0 h 23"/>
              <a:gd name="T10" fmla="*/ 0 w 76"/>
              <a:gd name="T11" fmla="*/ 0 h 23"/>
              <a:gd name="T12" fmla="*/ 0 w 76"/>
              <a:gd name="T13" fmla="*/ 0 h 23"/>
              <a:gd name="T14" fmla="*/ 0 w 76"/>
              <a:gd name="T15" fmla="*/ 0 h 23"/>
              <a:gd name="T16" fmla="*/ 0 w 76"/>
              <a:gd name="T17" fmla="*/ 0 h 23"/>
              <a:gd name="T18" fmla="*/ 0 w 76"/>
              <a:gd name="T19" fmla="*/ 0 h 23"/>
              <a:gd name="T20" fmla="*/ 0 w 76"/>
              <a:gd name="T21" fmla="*/ 0 h 23"/>
              <a:gd name="T22" fmla="*/ 0 w 76"/>
              <a:gd name="T23" fmla="*/ 0 h 23"/>
              <a:gd name="T24" fmla="*/ 0 w 76"/>
              <a:gd name="T25" fmla="*/ 0 h 23"/>
              <a:gd name="T26" fmla="*/ 0 w 76"/>
              <a:gd name="T27" fmla="*/ 0 h 23"/>
              <a:gd name="T28" fmla="*/ 0 w 76"/>
              <a:gd name="T29" fmla="*/ 0 h 23"/>
              <a:gd name="T30" fmla="*/ 0 w 76"/>
              <a:gd name="T31" fmla="*/ 0 h 23"/>
              <a:gd name="T32" fmla="*/ 0 w 76"/>
              <a:gd name="T33" fmla="*/ 0 h 23"/>
              <a:gd name="T34" fmla="*/ 0 w 76"/>
              <a:gd name="T35" fmla="*/ 0 h 23"/>
              <a:gd name="T36" fmla="*/ 0 w 76"/>
              <a:gd name="T37" fmla="*/ 0 h 23"/>
              <a:gd name="T38" fmla="*/ 0 w 76"/>
              <a:gd name="T39" fmla="*/ 0 h 23"/>
              <a:gd name="T40" fmla="*/ 0 w 76"/>
              <a:gd name="T41" fmla="*/ 0 h 23"/>
              <a:gd name="T42" fmla="*/ 0 w 76"/>
              <a:gd name="T43" fmla="*/ 0 h 23"/>
              <a:gd name="T44" fmla="*/ 0 w 76"/>
              <a:gd name="T45" fmla="*/ 0 h 23"/>
              <a:gd name="T46" fmla="*/ 0 w 76"/>
              <a:gd name="T47" fmla="*/ 0 h 23"/>
              <a:gd name="T48" fmla="*/ 0 w 76"/>
              <a:gd name="T49" fmla="*/ 0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6"/>
              <a:gd name="T76" fmla="*/ 0 h 23"/>
              <a:gd name="T77" fmla="*/ 76 w 76"/>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6" h="23">
                <a:moveTo>
                  <a:pt x="46" y="1"/>
                </a:moveTo>
                <a:lnTo>
                  <a:pt x="40" y="0"/>
                </a:lnTo>
                <a:lnTo>
                  <a:pt x="34" y="0"/>
                </a:lnTo>
                <a:lnTo>
                  <a:pt x="26" y="1"/>
                </a:lnTo>
                <a:lnTo>
                  <a:pt x="20" y="3"/>
                </a:lnTo>
                <a:lnTo>
                  <a:pt x="14" y="4"/>
                </a:lnTo>
                <a:lnTo>
                  <a:pt x="7" y="5"/>
                </a:lnTo>
                <a:lnTo>
                  <a:pt x="0" y="10"/>
                </a:lnTo>
                <a:lnTo>
                  <a:pt x="4" y="17"/>
                </a:lnTo>
                <a:lnTo>
                  <a:pt x="17" y="20"/>
                </a:lnTo>
                <a:lnTo>
                  <a:pt x="24" y="21"/>
                </a:lnTo>
                <a:lnTo>
                  <a:pt x="30" y="23"/>
                </a:lnTo>
                <a:lnTo>
                  <a:pt x="37" y="23"/>
                </a:lnTo>
                <a:lnTo>
                  <a:pt x="43" y="21"/>
                </a:lnTo>
                <a:lnTo>
                  <a:pt x="49" y="21"/>
                </a:lnTo>
                <a:lnTo>
                  <a:pt x="56" y="20"/>
                </a:lnTo>
                <a:lnTo>
                  <a:pt x="62" y="19"/>
                </a:lnTo>
                <a:lnTo>
                  <a:pt x="70" y="18"/>
                </a:lnTo>
                <a:lnTo>
                  <a:pt x="76" y="17"/>
                </a:lnTo>
                <a:lnTo>
                  <a:pt x="70" y="13"/>
                </a:lnTo>
                <a:lnTo>
                  <a:pt x="66" y="8"/>
                </a:lnTo>
                <a:lnTo>
                  <a:pt x="60" y="3"/>
                </a:lnTo>
                <a:lnTo>
                  <a:pt x="53" y="2"/>
                </a:lnTo>
                <a:lnTo>
                  <a:pt x="47" y="2"/>
                </a:lnTo>
                <a:lnTo>
                  <a:pt x="4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8" name="Freeform 1035"/>
          <p:cNvSpPr>
            <a:spLocks/>
          </p:cNvSpPr>
          <p:nvPr/>
        </p:nvSpPr>
        <p:spPr bwMode="auto">
          <a:xfrm>
            <a:off x="3927475" y="2033588"/>
            <a:ext cx="9525" cy="3175"/>
          </a:xfrm>
          <a:custGeom>
            <a:avLst/>
            <a:gdLst>
              <a:gd name="T0" fmla="*/ 0 w 18"/>
              <a:gd name="T1" fmla="*/ 0 h 6"/>
              <a:gd name="T2" fmla="*/ 0 w 18"/>
              <a:gd name="T3" fmla="*/ 0 h 6"/>
              <a:gd name="T4" fmla="*/ 0 w 18"/>
              <a:gd name="T5" fmla="*/ 0 h 6"/>
              <a:gd name="T6" fmla="*/ 0 w 18"/>
              <a:gd name="T7" fmla="*/ 0 h 6"/>
              <a:gd name="T8" fmla="*/ 0 w 18"/>
              <a:gd name="T9" fmla="*/ 0 h 6"/>
              <a:gd name="T10" fmla="*/ 0 w 18"/>
              <a:gd name="T11" fmla="*/ 0 h 6"/>
              <a:gd name="T12" fmla="*/ 0 60000 65536"/>
              <a:gd name="T13" fmla="*/ 0 60000 65536"/>
              <a:gd name="T14" fmla="*/ 0 60000 65536"/>
              <a:gd name="T15" fmla="*/ 0 60000 65536"/>
              <a:gd name="T16" fmla="*/ 0 60000 65536"/>
              <a:gd name="T17" fmla="*/ 0 60000 65536"/>
              <a:gd name="T18" fmla="*/ 0 w 18"/>
              <a:gd name="T19" fmla="*/ 0 h 6"/>
              <a:gd name="T20" fmla="*/ 18 w 1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8" h="6">
                <a:moveTo>
                  <a:pt x="12" y="6"/>
                </a:moveTo>
                <a:lnTo>
                  <a:pt x="18" y="0"/>
                </a:lnTo>
                <a:lnTo>
                  <a:pt x="6" y="0"/>
                </a:lnTo>
                <a:lnTo>
                  <a:pt x="0" y="4"/>
                </a:lnTo>
                <a:lnTo>
                  <a:pt x="6" y="5"/>
                </a:lnTo>
                <a:lnTo>
                  <a:pt x="1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39" name="Freeform 1036"/>
          <p:cNvSpPr>
            <a:spLocks/>
          </p:cNvSpPr>
          <p:nvPr/>
        </p:nvSpPr>
        <p:spPr bwMode="auto">
          <a:xfrm>
            <a:off x="3927475" y="2079625"/>
            <a:ext cx="19050" cy="11113"/>
          </a:xfrm>
          <a:custGeom>
            <a:avLst/>
            <a:gdLst>
              <a:gd name="T0" fmla="*/ 0 w 40"/>
              <a:gd name="T1" fmla="*/ 0 h 22"/>
              <a:gd name="T2" fmla="*/ 0 w 40"/>
              <a:gd name="T3" fmla="*/ 0 h 22"/>
              <a:gd name="T4" fmla="*/ 0 w 40"/>
              <a:gd name="T5" fmla="*/ 0 h 22"/>
              <a:gd name="T6" fmla="*/ 0 w 40"/>
              <a:gd name="T7" fmla="*/ 0 h 22"/>
              <a:gd name="T8" fmla="*/ 0 w 40"/>
              <a:gd name="T9" fmla="*/ 0 h 22"/>
              <a:gd name="T10" fmla="*/ 0 w 40"/>
              <a:gd name="T11" fmla="*/ 0 h 22"/>
              <a:gd name="T12" fmla="*/ 0 w 40"/>
              <a:gd name="T13" fmla="*/ 0 h 22"/>
              <a:gd name="T14" fmla="*/ 0 w 40"/>
              <a:gd name="T15" fmla="*/ 0 h 22"/>
              <a:gd name="T16" fmla="*/ 0 w 40"/>
              <a:gd name="T17" fmla="*/ 0 h 22"/>
              <a:gd name="T18" fmla="*/ 0 w 40"/>
              <a:gd name="T19" fmla="*/ 0 h 22"/>
              <a:gd name="T20" fmla="*/ 0 w 40"/>
              <a:gd name="T21" fmla="*/ 0 h 22"/>
              <a:gd name="T22" fmla="*/ 0 w 40"/>
              <a:gd name="T23" fmla="*/ 0 h 22"/>
              <a:gd name="T24" fmla="*/ 0 w 40"/>
              <a:gd name="T25" fmla="*/ 0 h 22"/>
              <a:gd name="T26" fmla="*/ 0 w 40"/>
              <a:gd name="T27" fmla="*/ 0 h 22"/>
              <a:gd name="T28" fmla="*/ 0 w 40"/>
              <a:gd name="T29" fmla="*/ 0 h 22"/>
              <a:gd name="T30" fmla="*/ 0 w 40"/>
              <a:gd name="T31" fmla="*/ 0 h 22"/>
              <a:gd name="T32" fmla="*/ 0 w 40"/>
              <a:gd name="T33" fmla="*/ 0 h 22"/>
              <a:gd name="T34" fmla="*/ 0 w 40"/>
              <a:gd name="T35" fmla="*/ 0 h 22"/>
              <a:gd name="T36" fmla="*/ 0 w 40"/>
              <a:gd name="T37" fmla="*/ 0 h 22"/>
              <a:gd name="T38" fmla="*/ 0 w 40"/>
              <a:gd name="T39" fmla="*/ 0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22"/>
              <a:gd name="T62" fmla="*/ 40 w 40"/>
              <a:gd name="T63" fmla="*/ 22 h 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22">
                <a:moveTo>
                  <a:pt x="27" y="20"/>
                </a:moveTo>
                <a:lnTo>
                  <a:pt x="34" y="17"/>
                </a:lnTo>
                <a:lnTo>
                  <a:pt x="40" y="14"/>
                </a:lnTo>
                <a:lnTo>
                  <a:pt x="34" y="9"/>
                </a:lnTo>
                <a:lnTo>
                  <a:pt x="31" y="8"/>
                </a:lnTo>
                <a:lnTo>
                  <a:pt x="24" y="9"/>
                </a:lnTo>
                <a:lnTo>
                  <a:pt x="31" y="6"/>
                </a:lnTo>
                <a:lnTo>
                  <a:pt x="32" y="5"/>
                </a:lnTo>
                <a:lnTo>
                  <a:pt x="32" y="2"/>
                </a:lnTo>
                <a:lnTo>
                  <a:pt x="25" y="1"/>
                </a:lnTo>
                <a:lnTo>
                  <a:pt x="19" y="0"/>
                </a:lnTo>
                <a:lnTo>
                  <a:pt x="13" y="1"/>
                </a:lnTo>
                <a:lnTo>
                  <a:pt x="7" y="4"/>
                </a:lnTo>
                <a:lnTo>
                  <a:pt x="6" y="10"/>
                </a:lnTo>
                <a:lnTo>
                  <a:pt x="0" y="14"/>
                </a:lnTo>
                <a:lnTo>
                  <a:pt x="6" y="18"/>
                </a:lnTo>
                <a:lnTo>
                  <a:pt x="12" y="21"/>
                </a:lnTo>
                <a:lnTo>
                  <a:pt x="18" y="22"/>
                </a:lnTo>
                <a:lnTo>
                  <a:pt x="24" y="21"/>
                </a:lnTo>
                <a:lnTo>
                  <a:pt x="27" y="2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0" name="Freeform 1037"/>
          <p:cNvSpPr>
            <a:spLocks/>
          </p:cNvSpPr>
          <p:nvPr/>
        </p:nvSpPr>
        <p:spPr bwMode="auto">
          <a:xfrm>
            <a:off x="3930650" y="2032000"/>
            <a:ext cx="3175" cy="1588"/>
          </a:xfrm>
          <a:custGeom>
            <a:avLst/>
            <a:gdLst>
              <a:gd name="T0" fmla="*/ 0 w 6"/>
              <a:gd name="T1" fmla="*/ 2147483647 h 1"/>
              <a:gd name="T2" fmla="*/ 0 w 6"/>
              <a:gd name="T3" fmla="*/ 0 h 1"/>
              <a:gd name="T4" fmla="*/ 0 w 6"/>
              <a:gd name="T5" fmla="*/ 2147483647 h 1"/>
              <a:gd name="T6" fmla="*/ 0 w 6"/>
              <a:gd name="T7" fmla="*/ 2147483647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1"/>
                </a:moveTo>
                <a:lnTo>
                  <a:pt x="6" y="0"/>
                </a:lnTo>
                <a:lnTo>
                  <a:pt x="0" y="1"/>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1" name="Freeform 1038"/>
          <p:cNvSpPr>
            <a:spLocks/>
          </p:cNvSpPr>
          <p:nvPr/>
        </p:nvSpPr>
        <p:spPr bwMode="auto">
          <a:xfrm>
            <a:off x="3933825" y="2038350"/>
            <a:ext cx="7938" cy="3175"/>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w 19"/>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7"/>
              <a:gd name="T26" fmla="*/ 19 w 1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7">
                <a:moveTo>
                  <a:pt x="19" y="0"/>
                </a:moveTo>
                <a:lnTo>
                  <a:pt x="12" y="0"/>
                </a:lnTo>
                <a:lnTo>
                  <a:pt x="6" y="4"/>
                </a:lnTo>
                <a:lnTo>
                  <a:pt x="0" y="4"/>
                </a:lnTo>
                <a:lnTo>
                  <a:pt x="5" y="7"/>
                </a:lnTo>
                <a:lnTo>
                  <a:pt x="11" y="7"/>
                </a:lnTo>
                <a:lnTo>
                  <a:pt x="19" y="3"/>
                </a:lnTo>
                <a:lnTo>
                  <a:pt x="19"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2" name="Freeform 1039"/>
          <p:cNvSpPr>
            <a:spLocks/>
          </p:cNvSpPr>
          <p:nvPr/>
        </p:nvSpPr>
        <p:spPr bwMode="auto">
          <a:xfrm>
            <a:off x="3935413" y="2043113"/>
            <a:ext cx="9525" cy="1587"/>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w 19"/>
              <a:gd name="T15" fmla="*/ 0 h 8"/>
              <a:gd name="T16" fmla="*/ 0 w 19"/>
              <a:gd name="T17" fmla="*/ 0 h 8"/>
              <a:gd name="T18" fmla="*/ 0 w 19"/>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8"/>
              <a:gd name="T32" fmla="*/ 19 w 19"/>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8">
                <a:moveTo>
                  <a:pt x="0" y="0"/>
                </a:moveTo>
                <a:lnTo>
                  <a:pt x="0" y="1"/>
                </a:lnTo>
                <a:lnTo>
                  <a:pt x="2" y="1"/>
                </a:lnTo>
                <a:lnTo>
                  <a:pt x="6" y="4"/>
                </a:lnTo>
                <a:lnTo>
                  <a:pt x="14" y="6"/>
                </a:lnTo>
                <a:lnTo>
                  <a:pt x="19" y="8"/>
                </a:lnTo>
                <a:lnTo>
                  <a:pt x="14" y="5"/>
                </a:lnTo>
                <a:lnTo>
                  <a:pt x="7" y="1"/>
                </a:lnTo>
                <a:lnTo>
                  <a:pt x="2"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3" name="Freeform 1040"/>
          <p:cNvSpPr>
            <a:spLocks/>
          </p:cNvSpPr>
          <p:nvPr/>
        </p:nvSpPr>
        <p:spPr bwMode="auto">
          <a:xfrm>
            <a:off x="3938588" y="2036763"/>
            <a:ext cx="4762"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60000 65536"/>
              <a:gd name="T11" fmla="*/ 0 60000 65536"/>
              <a:gd name="T12" fmla="*/ 0 60000 65536"/>
              <a:gd name="T13" fmla="*/ 0 60000 65536"/>
              <a:gd name="T14" fmla="*/ 0 60000 65536"/>
              <a:gd name="T15" fmla="*/ 0 w 13"/>
              <a:gd name="T16" fmla="*/ 0 h 3"/>
              <a:gd name="T17" fmla="*/ 13 w 13"/>
              <a:gd name="T18" fmla="*/ 3 h 3"/>
            </a:gdLst>
            <a:ahLst/>
            <a:cxnLst>
              <a:cxn ang="T10">
                <a:pos x="T0" y="T1"/>
              </a:cxn>
              <a:cxn ang="T11">
                <a:pos x="T2" y="T3"/>
              </a:cxn>
              <a:cxn ang="T12">
                <a:pos x="T4" y="T5"/>
              </a:cxn>
              <a:cxn ang="T13">
                <a:pos x="T6" y="T7"/>
              </a:cxn>
              <a:cxn ang="T14">
                <a:pos x="T8" y="T9"/>
              </a:cxn>
            </a:cxnLst>
            <a:rect l="T15" t="T16" r="T17" b="T18"/>
            <a:pathLst>
              <a:path w="13" h="3">
                <a:moveTo>
                  <a:pt x="13" y="0"/>
                </a:moveTo>
                <a:lnTo>
                  <a:pt x="5" y="0"/>
                </a:lnTo>
                <a:lnTo>
                  <a:pt x="0" y="3"/>
                </a:lnTo>
                <a:lnTo>
                  <a:pt x="5" y="2"/>
                </a:lnTo>
                <a:lnTo>
                  <a:pt x="1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4" name="Freeform 1041"/>
          <p:cNvSpPr>
            <a:spLocks/>
          </p:cNvSpPr>
          <p:nvPr/>
        </p:nvSpPr>
        <p:spPr bwMode="auto">
          <a:xfrm>
            <a:off x="3941763" y="2043113"/>
            <a:ext cx="9525" cy="1587"/>
          </a:xfrm>
          <a:custGeom>
            <a:avLst/>
            <a:gdLst>
              <a:gd name="T0" fmla="*/ 0 w 18"/>
              <a:gd name="T1" fmla="*/ 0 h 5"/>
              <a:gd name="T2" fmla="*/ 0 w 18"/>
              <a:gd name="T3" fmla="*/ 0 h 5"/>
              <a:gd name="T4" fmla="*/ 0 w 18"/>
              <a:gd name="T5" fmla="*/ 0 h 5"/>
              <a:gd name="T6" fmla="*/ 0 w 18"/>
              <a:gd name="T7" fmla="*/ 0 h 5"/>
              <a:gd name="T8" fmla="*/ 0 w 18"/>
              <a:gd name="T9" fmla="*/ 0 h 5"/>
              <a:gd name="T10" fmla="*/ 0 w 18"/>
              <a:gd name="T11" fmla="*/ 0 h 5"/>
              <a:gd name="T12" fmla="*/ 0 w 18"/>
              <a:gd name="T13" fmla="*/ 0 h 5"/>
              <a:gd name="T14" fmla="*/ 0 w 18"/>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5"/>
              <a:gd name="T26" fmla="*/ 18 w 1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5">
                <a:moveTo>
                  <a:pt x="18" y="3"/>
                </a:moveTo>
                <a:lnTo>
                  <a:pt x="18" y="1"/>
                </a:lnTo>
                <a:lnTo>
                  <a:pt x="12" y="0"/>
                </a:lnTo>
                <a:lnTo>
                  <a:pt x="5" y="0"/>
                </a:lnTo>
                <a:lnTo>
                  <a:pt x="0" y="3"/>
                </a:lnTo>
                <a:lnTo>
                  <a:pt x="6" y="5"/>
                </a:lnTo>
                <a:lnTo>
                  <a:pt x="12" y="3"/>
                </a:lnTo>
                <a:lnTo>
                  <a:pt x="18"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5" name="Freeform 1042"/>
          <p:cNvSpPr>
            <a:spLocks/>
          </p:cNvSpPr>
          <p:nvPr/>
        </p:nvSpPr>
        <p:spPr bwMode="auto">
          <a:xfrm>
            <a:off x="3941763" y="1997075"/>
            <a:ext cx="6350" cy="3175"/>
          </a:xfrm>
          <a:custGeom>
            <a:avLst/>
            <a:gdLst>
              <a:gd name="T0" fmla="*/ 0 w 12"/>
              <a:gd name="T1" fmla="*/ 0 h 7"/>
              <a:gd name="T2" fmla="*/ 0 w 12"/>
              <a:gd name="T3" fmla="*/ 0 h 7"/>
              <a:gd name="T4" fmla="*/ 0 w 12"/>
              <a:gd name="T5" fmla="*/ 0 h 7"/>
              <a:gd name="T6" fmla="*/ 0 w 12"/>
              <a:gd name="T7" fmla="*/ 0 h 7"/>
              <a:gd name="T8" fmla="*/ 0 w 12"/>
              <a:gd name="T9" fmla="*/ 0 h 7"/>
              <a:gd name="T10" fmla="*/ 0 60000 65536"/>
              <a:gd name="T11" fmla="*/ 0 60000 65536"/>
              <a:gd name="T12" fmla="*/ 0 60000 65536"/>
              <a:gd name="T13" fmla="*/ 0 60000 65536"/>
              <a:gd name="T14" fmla="*/ 0 60000 65536"/>
              <a:gd name="T15" fmla="*/ 0 w 12"/>
              <a:gd name="T16" fmla="*/ 0 h 7"/>
              <a:gd name="T17" fmla="*/ 12 w 12"/>
              <a:gd name="T18" fmla="*/ 7 h 7"/>
            </a:gdLst>
            <a:ahLst/>
            <a:cxnLst>
              <a:cxn ang="T10">
                <a:pos x="T0" y="T1"/>
              </a:cxn>
              <a:cxn ang="T11">
                <a:pos x="T2" y="T3"/>
              </a:cxn>
              <a:cxn ang="T12">
                <a:pos x="T4" y="T5"/>
              </a:cxn>
              <a:cxn ang="T13">
                <a:pos x="T6" y="T7"/>
              </a:cxn>
              <a:cxn ang="T14">
                <a:pos x="T8" y="T9"/>
              </a:cxn>
            </a:cxnLst>
            <a:rect l="T15" t="T16" r="T17" b="T18"/>
            <a:pathLst>
              <a:path w="12" h="7">
                <a:moveTo>
                  <a:pt x="12" y="0"/>
                </a:moveTo>
                <a:lnTo>
                  <a:pt x="6" y="2"/>
                </a:lnTo>
                <a:lnTo>
                  <a:pt x="0" y="7"/>
                </a:lnTo>
                <a:lnTo>
                  <a:pt x="6" y="5"/>
                </a:lnTo>
                <a:lnTo>
                  <a:pt x="1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6" name="Freeform 1043"/>
          <p:cNvSpPr>
            <a:spLocks/>
          </p:cNvSpPr>
          <p:nvPr/>
        </p:nvSpPr>
        <p:spPr bwMode="auto">
          <a:xfrm>
            <a:off x="3941763" y="2039938"/>
            <a:ext cx="9525" cy="3175"/>
          </a:xfrm>
          <a:custGeom>
            <a:avLst/>
            <a:gdLst>
              <a:gd name="T0" fmla="*/ 0 w 19"/>
              <a:gd name="T1" fmla="*/ 444177724 h 4"/>
              <a:gd name="T2" fmla="*/ 0 w 19"/>
              <a:gd name="T3" fmla="*/ 0 h 4"/>
              <a:gd name="T4" fmla="*/ 0 w 19"/>
              <a:gd name="T5" fmla="*/ 444177724 h 4"/>
              <a:gd name="T6" fmla="*/ 0 w 19"/>
              <a:gd name="T7" fmla="*/ 444177724 h 4"/>
              <a:gd name="T8" fmla="*/ 0 w 19"/>
              <a:gd name="T9" fmla="*/ 444177724 h 4"/>
              <a:gd name="T10" fmla="*/ 0 w 19"/>
              <a:gd name="T11" fmla="*/ 444177724 h 4"/>
              <a:gd name="T12" fmla="*/ 0 w 19"/>
              <a:gd name="T13" fmla="*/ 444177724 h 4"/>
              <a:gd name="T14" fmla="*/ 0 w 19"/>
              <a:gd name="T15" fmla="*/ 444177724 h 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4"/>
              <a:gd name="T26" fmla="*/ 19 w 19"/>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4">
                <a:moveTo>
                  <a:pt x="19" y="1"/>
                </a:moveTo>
                <a:lnTo>
                  <a:pt x="18" y="0"/>
                </a:lnTo>
                <a:lnTo>
                  <a:pt x="12" y="1"/>
                </a:lnTo>
                <a:lnTo>
                  <a:pt x="7" y="2"/>
                </a:lnTo>
                <a:lnTo>
                  <a:pt x="0" y="4"/>
                </a:lnTo>
                <a:lnTo>
                  <a:pt x="6" y="3"/>
                </a:lnTo>
                <a:lnTo>
                  <a:pt x="12" y="3"/>
                </a:lnTo>
                <a:lnTo>
                  <a:pt x="19"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7" name="Freeform 1044"/>
          <p:cNvSpPr>
            <a:spLocks/>
          </p:cNvSpPr>
          <p:nvPr/>
        </p:nvSpPr>
        <p:spPr bwMode="auto">
          <a:xfrm>
            <a:off x="3956050" y="2090738"/>
            <a:ext cx="9525" cy="4762"/>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w 19"/>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19" y="4"/>
                </a:moveTo>
                <a:lnTo>
                  <a:pt x="12" y="0"/>
                </a:lnTo>
                <a:lnTo>
                  <a:pt x="6" y="1"/>
                </a:lnTo>
                <a:lnTo>
                  <a:pt x="0" y="4"/>
                </a:lnTo>
                <a:lnTo>
                  <a:pt x="6" y="8"/>
                </a:lnTo>
                <a:lnTo>
                  <a:pt x="12" y="8"/>
                </a:lnTo>
                <a:lnTo>
                  <a:pt x="18" y="6"/>
                </a:lnTo>
                <a:lnTo>
                  <a:pt x="19"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8" name="Freeform 1045"/>
          <p:cNvSpPr>
            <a:spLocks/>
          </p:cNvSpPr>
          <p:nvPr/>
        </p:nvSpPr>
        <p:spPr bwMode="auto">
          <a:xfrm>
            <a:off x="3959225" y="1992313"/>
            <a:ext cx="6350"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1"/>
                </a:moveTo>
                <a:lnTo>
                  <a:pt x="12" y="0"/>
                </a:lnTo>
                <a:lnTo>
                  <a:pt x="7" y="0"/>
                </a:lnTo>
                <a:lnTo>
                  <a:pt x="0" y="2"/>
                </a:lnTo>
                <a:lnTo>
                  <a:pt x="7" y="3"/>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69" name="Freeform 1046"/>
          <p:cNvSpPr>
            <a:spLocks/>
          </p:cNvSpPr>
          <p:nvPr/>
        </p:nvSpPr>
        <p:spPr bwMode="auto">
          <a:xfrm>
            <a:off x="3959225" y="1995488"/>
            <a:ext cx="3175" cy="1587"/>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1" y="1"/>
                </a:moveTo>
                <a:lnTo>
                  <a:pt x="0" y="3"/>
                </a:lnTo>
                <a:lnTo>
                  <a:pt x="7" y="0"/>
                </a:lnTo>
                <a:lnTo>
                  <a:pt x="1"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0" name="Freeform 1047"/>
          <p:cNvSpPr>
            <a:spLocks/>
          </p:cNvSpPr>
          <p:nvPr/>
        </p:nvSpPr>
        <p:spPr bwMode="auto">
          <a:xfrm>
            <a:off x="3960813" y="1997075"/>
            <a:ext cx="19050" cy="6350"/>
          </a:xfrm>
          <a:custGeom>
            <a:avLst/>
            <a:gdLst>
              <a:gd name="T0" fmla="*/ 0 w 43"/>
              <a:gd name="T1" fmla="*/ 0 h 11"/>
              <a:gd name="T2" fmla="*/ 0 w 43"/>
              <a:gd name="T3" fmla="*/ 0 h 11"/>
              <a:gd name="T4" fmla="*/ 0 w 43"/>
              <a:gd name="T5" fmla="*/ 0 h 11"/>
              <a:gd name="T6" fmla="*/ 0 w 43"/>
              <a:gd name="T7" fmla="*/ 0 h 11"/>
              <a:gd name="T8" fmla="*/ 0 w 43"/>
              <a:gd name="T9" fmla="*/ 0 h 11"/>
              <a:gd name="T10" fmla="*/ 0 w 43"/>
              <a:gd name="T11" fmla="*/ 0 h 11"/>
              <a:gd name="T12" fmla="*/ 0 w 43"/>
              <a:gd name="T13" fmla="*/ 0 h 11"/>
              <a:gd name="T14" fmla="*/ 0 w 43"/>
              <a:gd name="T15" fmla="*/ 0 h 11"/>
              <a:gd name="T16" fmla="*/ 0 w 43"/>
              <a:gd name="T17" fmla="*/ 0 h 11"/>
              <a:gd name="T18" fmla="*/ 0 w 43"/>
              <a:gd name="T19" fmla="*/ 0 h 11"/>
              <a:gd name="T20" fmla="*/ 0 w 43"/>
              <a:gd name="T21" fmla="*/ 0 h 11"/>
              <a:gd name="T22" fmla="*/ 0 w 43"/>
              <a:gd name="T23" fmla="*/ 0 h 11"/>
              <a:gd name="T24" fmla="*/ 0 w 43"/>
              <a:gd name="T25" fmla="*/ 0 h 11"/>
              <a:gd name="T26" fmla="*/ 0 w 43"/>
              <a:gd name="T27" fmla="*/ 0 h 11"/>
              <a:gd name="T28" fmla="*/ 0 w 43"/>
              <a:gd name="T29" fmla="*/ 0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11"/>
              <a:gd name="T47" fmla="*/ 43 w 43"/>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11">
                <a:moveTo>
                  <a:pt x="16" y="8"/>
                </a:moveTo>
                <a:lnTo>
                  <a:pt x="24" y="9"/>
                </a:lnTo>
                <a:lnTo>
                  <a:pt x="36" y="10"/>
                </a:lnTo>
                <a:lnTo>
                  <a:pt x="43" y="11"/>
                </a:lnTo>
                <a:lnTo>
                  <a:pt x="38" y="5"/>
                </a:lnTo>
                <a:lnTo>
                  <a:pt x="31" y="6"/>
                </a:lnTo>
                <a:lnTo>
                  <a:pt x="18" y="2"/>
                </a:lnTo>
                <a:lnTo>
                  <a:pt x="19" y="2"/>
                </a:lnTo>
                <a:lnTo>
                  <a:pt x="19" y="1"/>
                </a:lnTo>
                <a:lnTo>
                  <a:pt x="12" y="1"/>
                </a:lnTo>
                <a:lnTo>
                  <a:pt x="6" y="0"/>
                </a:lnTo>
                <a:lnTo>
                  <a:pt x="0" y="1"/>
                </a:lnTo>
                <a:lnTo>
                  <a:pt x="7" y="4"/>
                </a:lnTo>
                <a:lnTo>
                  <a:pt x="12" y="6"/>
                </a:lnTo>
                <a:lnTo>
                  <a:pt x="16"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1" name="Freeform 1048"/>
          <p:cNvSpPr>
            <a:spLocks/>
          </p:cNvSpPr>
          <p:nvPr/>
        </p:nvSpPr>
        <p:spPr bwMode="auto">
          <a:xfrm>
            <a:off x="3965575" y="2070100"/>
            <a:ext cx="33338" cy="12700"/>
          </a:xfrm>
          <a:custGeom>
            <a:avLst/>
            <a:gdLst>
              <a:gd name="T0" fmla="*/ 0 w 69"/>
              <a:gd name="T1" fmla="*/ 0 h 26"/>
              <a:gd name="T2" fmla="*/ 0 w 69"/>
              <a:gd name="T3" fmla="*/ 0 h 26"/>
              <a:gd name="T4" fmla="*/ 0 w 69"/>
              <a:gd name="T5" fmla="*/ 0 h 26"/>
              <a:gd name="T6" fmla="*/ 0 w 69"/>
              <a:gd name="T7" fmla="*/ 0 h 26"/>
              <a:gd name="T8" fmla="*/ 0 w 69"/>
              <a:gd name="T9" fmla="*/ 0 h 26"/>
              <a:gd name="T10" fmla="*/ 0 w 69"/>
              <a:gd name="T11" fmla="*/ 0 h 26"/>
              <a:gd name="T12" fmla="*/ 0 w 69"/>
              <a:gd name="T13" fmla="*/ 0 h 26"/>
              <a:gd name="T14" fmla="*/ 0 w 69"/>
              <a:gd name="T15" fmla="*/ 0 h 26"/>
              <a:gd name="T16" fmla="*/ 0 w 69"/>
              <a:gd name="T17" fmla="*/ 0 h 26"/>
              <a:gd name="T18" fmla="*/ 0 w 69"/>
              <a:gd name="T19" fmla="*/ 0 h 26"/>
              <a:gd name="T20" fmla="*/ 0 w 69"/>
              <a:gd name="T21" fmla="*/ 0 h 26"/>
              <a:gd name="T22" fmla="*/ 0 w 69"/>
              <a:gd name="T23" fmla="*/ 0 h 26"/>
              <a:gd name="T24" fmla="*/ 0 w 69"/>
              <a:gd name="T25" fmla="*/ 0 h 26"/>
              <a:gd name="T26" fmla="*/ 0 w 69"/>
              <a:gd name="T27" fmla="*/ 0 h 26"/>
              <a:gd name="T28" fmla="*/ 0 w 69"/>
              <a:gd name="T29" fmla="*/ 0 h 26"/>
              <a:gd name="T30" fmla="*/ 0 w 69"/>
              <a:gd name="T31" fmla="*/ 0 h 26"/>
              <a:gd name="T32" fmla="*/ 0 w 69"/>
              <a:gd name="T33" fmla="*/ 0 h 26"/>
              <a:gd name="T34" fmla="*/ 0 w 69"/>
              <a:gd name="T35" fmla="*/ 0 h 26"/>
              <a:gd name="T36" fmla="*/ 0 w 69"/>
              <a:gd name="T37" fmla="*/ 0 h 26"/>
              <a:gd name="T38" fmla="*/ 0 w 69"/>
              <a:gd name="T39" fmla="*/ 0 h 26"/>
              <a:gd name="T40" fmla="*/ 0 w 69"/>
              <a:gd name="T41" fmla="*/ 0 h 26"/>
              <a:gd name="T42" fmla="*/ 0 w 69"/>
              <a:gd name="T43" fmla="*/ 0 h 26"/>
              <a:gd name="T44" fmla="*/ 0 w 69"/>
              <a:gd name="T45" fmla="*/ 0 h 26"/>
              <a:gd name="T46" fmla="*/ 0 w 69"/>
              <a:gd name="T47" fmla="*/ 0 h 26"/>
              <a:gd name="T48" fmla="*/ 0 w 69"/>
              <a:gd name="T49" fmla="*/ 0 h 26"/>
              <a:gd name="T50" fmla="*/ 0 w 69"/>
              <a:gd name="T51" fmla="*/ 0 h 26"/>
              <a:gd name="T52" fmla="*/ 0 w 69"/>
              <a:gd name="T53" fmla="*/ 0 h 26"/>
              <a:gd name="T54" fmla="*/ 0 w 69"/>
              <a:gd name="T55" fmla="*/ 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9"/>
              <a:gd name="T85" fmla="*/ 0 h 26"/>
              <a:gd name="T86" fmla="*/ 69 w 69"/>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9" h="26">
                <a:moveTo>
                  <a:pt x="46" y="0"/>
                </a:moveTo>
                <a:lnTo>
                  <a:pt x="41" y="0"/>
                </a:lnTo>
                <a:lnTo>
                  <a:pt x="33" y="4"/>
                </a:lnTo>
                <a:lnTo>
                  <a:pt x="28" y="5"/>
                </a:lnTo>
                <a:lnTo>
                  <a:pt x="21" y="1"/>
                </a:lnTo>
                <a:lnTo>
                  <a:pt x="15" y="2"/>
                </a:lnTo>
                <a:lnTo>
                  <a:pt x="9" y="3"/>
                </a:lnTo>
                <a:lnTo>
                  <a:pt x="5" y="10"/>
                </a:lnTo>
                <a:lnTo>
                  <a:pt x="1" y="17"/>
                </a:lnTo>
                <a:lnTo>
                  <a:pt x="0" y="24"/>
                </a:lnTo>
                <a:lnTo>
                  <a:pt x="7" y="22"/>
                </a:lnTo>
                <a:lnTo>
                  <a:pt x="13" y="24"/>
                </a:lnTo>
                <a:lnTo>
                  <a:pt x="18" y="25"/>
                </a:lnTo>
                <a:lnTo>
                  <a:pt x="31" y="22"/>
                </a:lnTo>
                <a:lnTo>
                  <a:pt x="38" y="21"/>
                </a:lnTo>
                <a:lnTo>
                  <a:pt x="45" y="21"/>
                </a:lnTo>
                <a:lnTo>
                  <a:pt x="51" y="22"/>
                </a:lnTo>
                <a:lnTo>
                  <a:pt x="57" y="26"/>
                </a:lnTo>
                <a:lnTo>
                  <a:pt x="63" y="22"/>
                </a:lnTo>
                <a:lnTo>
                  <a:pt x="69" y="16"/>
                </a:lnTo>
                <a:lnTo>
                  <a:pt x="62" y="14"/>
                </a:lnTo>
                <a:lnTo>
                  <a:pt x="56" y="18"/>
                </a:lnTo>
                <a:lnTo>
                  <a:pt x="50" y="18"/>
                </a:lnTo>
                <a:lnTo>
                  <a:pt x="44" y="14"/>
                </a:lnTo>
                <a:lnTo>
                  <a:pt x="38" y="10"/>
                </a:lnTo>
                <a:lnTo>
                  <a:pt x="44" y="8"/>
                </a:lnTo>
                <a:lnTo>
                  <a:pt x="51" y="5"/>
                </a:lnTo>
                <a:lnTo>
                  <a:pt x="4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2" name="Freeform 1049"/>
          <p:cNvSpPr>
            <a:spLocks/>
          </p:cNvSpPr>
          <p:nvPr/>
        </p:nvSpPr>
        <p:spPr bwMode="auto">
          <a:xfrm>
            <a:off x="3975100" y="2032000"/>
            <a:ext cx="9525" cy="20638"/>
          </a:xfrm>
          <a:custGeom>
            <a:avLst/>
            <a:gdLst>
              <a:gd name="T0" fmla="*/ 0 w 22"/>
              <a:gd name="T1" fmla="*/ 0 h 46"/>
              <a:gd name="T2" fmla="*/ 0 w 22"/>
              <a:gd name="T3" fmla="*/ 0 h 46"/>
              <a:gd name="T4" fmla="*/ 0 w 22"/>
              <a:gd name="T5" fmla="*/ 0 h 46"/>
              <a:gd name="T6" fmla="*/ 0 w 22"/>
              <a:gd name="T7" fmla="*/ 0 h 46"/>
              <a:gd name="T8" fmla="*/ 0 w 22"/>
              <a:gd name="T9" fmla="*/ 0 h 46"/>
              <a:gd name="T10" fmla="*/ 0 w 22"/>
              <a:gd name="T11" fmla="*/ 0 h 46"/>
              <a:gd name="T12" fmla="*/ 0 w 22"/>
              <a:gd name="T13" fmla="*/ 0 h 46"/>
              <a:gd name="T14" fmla="*/ 0 w 22"/>
              <a:gd name="T15" fmla="*/ 0 h 46"/>
              <a:gd name="T16" fmla="*/ 0 w 22"/>
              <a:gd name="T17" fmla="*/ 0 h 46"/>
              <a:gd name="T18" fmla="*/ 0 w 22"/>
              <a:gd name="T19" fmla="*/ 0 h 46"/>
              <a:gd name="T20" fmla="*/ 0 w 22"/>
              <a:gd name="T21" fmla="*/ 0 h 46"/>
              <a:gd name="T22" fmla="*/ 0 w 22"/>
              <a:gd name="T23" fmla="*/ 0 h 46"/>
              <a:gd name="T24" fmla="*/ 0 w 22"/>
              <a:gd name="T25" fmla="*/ 0 h 46"/>
              <a:gd name="T26" fmla="*/ 0 w 22"/>
              <a:gd name="T27" fmla="*/ 0 h 46"/>
              <a:gd name="T28" fmla="*/ 0 w 22"/>
              <a:gd name="T29" fmla="*/ 0 h 46"/>
              <a:gd name="T30" fmla="*/ 0 w 22"/>
              <a:gd name="T31" fmla="*/ 0 h 46"/>
              <a:gd name="T32" fmla="*/ 0 w 22"/>
              <a:gd name="T33" fmla="*/ 0 h 46"/>
              <a:gd name="T34" fmla="*/ 0 w 22"/>
              <a:gd name="T35" fmla="*/ 0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46"/>
              <a:gd name="T56" fmla="*/ 22 w 22"/>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46">
                <a:moveTo>
                  <a:pt x="13" y="36"/>
                </a:moveTo>
                <a:lnTo>
                  <a:pt x="15" y="29"/>
                </a:lnTo>
                <a:lnTo>
                  <a:pt x="14" y="22"/>
                </a:lnTo>
                <a:lnTo>
                  <a:pt x="16" y="15"/>
                </a:lnTo>
                <a:lnTo>
                  <a:pt x="22" y="10"/>
                </a:lnTo>
                <a:lnTo>
                  <a:pt x="14" y="3"/>
                </a:lnTo>
                <a:lnTo>
                  <a:pt x="9" y="0"/>
                </a:lnTo>
                <a:lnTo>
                  <a:pt x="6" y="7"/>
                </a:lnTo>
                <a:lnTo>
                  <a:pt x="13" y="8"/>
                </a:lnTo>
                <a:lnTo>
                  <a:pt x="7" y="11"/>
                </a:lnTo>
                <a:lnTo>
                  <a:pt x="1" y="12"/>
                </a:lnTo>
                <a:lnTo>
                  <a:pt x="0" y="19"/>
                </a:lnTo>
                <a:lnTo>
                  <a:pt x="3" y="26"/>
                </a:lnTo>
                <a:lnTo>
                  <a:pt x="4" y="32"/>
                </a:lnTo>
                <a:lnTo>
                  <a:pt x="6" y="39"/>
                </a:lnTo>
                <a:lnTo>
                  <a:pt x="10" y="46"/>
                </a:lnTo>
                <a:lnTo>
                  <a:pt x="13" y="39"/>
                </a:lnTo>
                <a:lnTo>
                  <a:pt x="13" y="3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3" name="Freeform 1050"/>
          <p:cNvSpPr>
            <a:spLocks/>
          </p:cNvSpPr>
          <p:nvPr/>
        </p:nvSpPr>
        <p:spPr bwMode="auto">
          <a:xfrm>
            <a:off x="3983038" y="1973263"/>
            <a:ext cx="9525" cy="4762"/>
          </a:xfrm>
          <a:custGeom>
            <a:avLst/>
            <a:gdLst>
              <a:gd name="T0" fmla="*/ 0 w 20"/>
              <a:gd name="T1" fmla="*/ 0 h 10"/>
              <a:gd name="T2" fmla="*/ 0 w 20"/>
              <a:gd name="T3" fmla="*/ 0 h 10"/>
              <a:gd name="T4" fmla="*/ 0 w 20"/>
              <a:gd name="T5" fmla="*/ 0 h 10"/>
              <a:gd name="T6" fmla="*/ 0 w 20"/>
              <a:gd name="T7" fmla="*/ 0 h 10"/>
              <a:gd name="T8" fmla="*/ 0 w 20"/>
              <a:gd name="T9" fmla="*/ 0 h 10"/>
              <a:gd name="T10" fmla="*/ 0 w 20"/>
              <a:gd name="T11" fmla="*/ 0 h 10"/>
              <a:gd name="T12" fmla="*/ 0 w 20"/>
              <a:gd name="T13" fmla="*/ 0 h 10"/>
              <a:gd name="T14" fmla="*/ 0 w 20"/>
              <a:gd name="T15" fmla="*/ 0 h 10"/>
              <a:gd name="T16" fmla="*/ 0 w 20"/>
              <a:gd name="T17" fmla="*/ 0 h 10"/>
              <a:gd name="T18" fmla="*/ 0 w 20"/>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10"/>
              <a:gd name="T32" fmla="*/ 20 w 20"/>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10">
                <a:moveTo>
                  <a:pt x="14" y="7"/>
                </a:moveTo>
                <a:lnTo>
                  <a:pt x="19" y="6"/>
                </a:lnTo>
                <a:lnTo>
                  <a:pt x="19" y="0"/>
                </a:lnTo>
                <a:lnTo>
                  <a:pt x="13" y="0"/>
                </a:lnTo>
                <a:lnTo>
                  <a:pt x="7" y="3"/>
                </a:lnTo>
                <a:lnTo>
                  <a:pt x="0" y="5"/>
                </a:lnTo>
                <a:lnTo>
                  <a:pt x="7" y="9"/>
                </a:lnTo>
                <a:lnTo>
                  <a:pt x="13" y="10"/>
                </a:lnTo>
                <a:lnTo>
                  <a:pt x="20" y="8"/>
                </a:lnTo>
                <a:lnTo>
                  <a:pt x="14"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4" name="Freeform 1051"/>
          <p:cNvSpPr>
            <a:spLocks/>
          </p:cNvSpPr>
          <p:nvPr/>
        </p:nvSpPr>
        <p:spPr bwMode="auto">
          <a:xfrm>
            <a:off x="3986213" y="1985963"/>
            <a:ext cx="3175" cy="3175"/>
          </a:xfrm>
          <a:custGeom>
            <a:avLst/>
            <a:gdLst>
              <a:gd name="T0" fmla="*/ 0 w 6"/>
              <a:gd name="T1" fmla="*/ 0 h 4"/>
              <a:gd name="T2" fmla="*/ 0 w 6"/>
              <a:gd name="T3" fmla="*/ 0 h 4"/>
              <a:gd name="T4" fmla="*/ 0 w 6"/>
              <a:gd name="T5" fmla="*/ 444177724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0"/>
                </a:moveTo>
                <a:lnTo>
                  <a:pt x="0" y="0"/>
                </a:lnTo>
                <a:lnTo>
                  <a:pt x="6" y="4"/>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5" name="Freeform 1052"/>
          <p:cNvSpPr>
            <a:spLocks/>
          </p:cNvSpPr>
          <p:nvPr/>
        </p:nvSpPr>
        <p:spPr bwMode="auto">
          <a:xfrm>
            <a:off x="3987800" y="1903413"/>
            <a:ext cx="11113" cy="3175"/>
          </a:xfrm>
          <a:custGeom>
            <a:avLst/>
            <a:gdLst>
              <a:gd name="T0" fmla="*/ 0 w 26"/>
              <a:gd name="T1" fmla="*/ 0 h 5"/>
              <a:gd name="T2" fmla="*/ 0 w 26"/>
              <a:gd name="T3" fmla="*/ 0 h 5"/>
              <a:gd name="T4" fmla="*/ 0 w 26"/>
              <a:gd name="T5" fmla="*/ 0 h 5"/>
              <a:gd name="T6" fmla="*/ 0 w 26"/>
              <a:gd name="T7" fmla="*/ 0 h 5"/>
              <a:gd name="T8" fmla="*/ 0 w 26"/>
              <a:gd name="T9" fmla="*/ 0 h 5"/>
              <a:gd name="T10" fmla="*/ 0 w 26"/>
              <a:gd name="T11" fmla="*/ 0 h 5"/>
              <a:gd name="T12" fmla="*/ 0 w 26"/>
              <a:gd name="T13" fmla="*/ 0 h 5"/>
              <a:gd name="T14" fmla="*/ 0 w 26"/>
              <a:gd name="T15" fmla="*/ 0 h 5"/>
              <a:gd name="T16" fmla="*/ 0 w 26"/>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
              <a:gd name="T29" fmla="*/ 26 w 2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
                <a:moveTo>
                  <a:pt x="0" y="5"/>
                </a:moveTo>
                <a:lnTo>
                  <a:pt x="6" y="4"/>
                </a:lnTo>
                <a:lnTo>
                  <a:pt x="12" y="4"/>
                </a:lnTo>
                <a:lnTo>
                  <a:pt x="18" y="4"/>
                </a:lnTo>
                <a:lnTo>
                  <a:pt x="26" y="2"/>
                </a:lnTo>
                <a:lnTo>
                  <a:pt x="18" y="2"/>
                </a:lnTo>
                <a:lnTo>
                  <a:pt x="12" y="0"/>
                </a:lnTo>
                <a:lnTo>
                  <a:pt x="6" y="3"/>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6" name="Freeform 1053"/>
          <p:cNvSpPr>
            <a:spLocks/>
          </p:cNvSpPr>
          <p:nvPr/>
        </p:nvSpPr>
        <p:spPr bwMode="auto">
          <a:xfrm>
            <a:off x="3987800" y="1992313"/>
            <a:ext cx="4763" cy="1587"/>
          </a:xfrm>
          <a:custGeom>
            <a:avLst/>
            <a:gdLst>
              <a:gd name="T0" fmla="*/ 0 w 13"/>
              <a:gd name="T1" fmla="*/ 0 h 6"/>
              <a:gd name="T2" fmla="*/ 0 w 13"/>
              <a:gd name="T3" fmla="*/ 0 h 6"/>
              <a:gd name="T4" fmla="*/ 0 w 13"/>
              <a:gd name="T5" fmla="*/ 0 h 6"/>
              <a:gd name="T6" fmla="*/ 0 w 13"/>
              <a:gd name="T7" fmla="*/ 0 h 6"/>
              <a:gd name="T8" fmla="*/ 0 w 13"/>
              <a:gd name="T9" fmla="*/ 0 h 6"/>
              <a:gd name="T10" fmla="*/ 0 w 13"/>
              <a:gd name="T11" fmla="*/ 0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3" y="1"/>
                </a:moveTo>
                <a:lnTo>
                  <a:pt x="13" y="0"/>
                </a:lnTo>
                <a:lnTo>
                  <a:pt x="7" y="2"/>
                </a:lnTo>
                <a:lnTo>
                  <a:pt x="0" y="6"/>
                </a:lnTo>
                <a:lnTo>
                  <a:pt x="7" y="5"/>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7" name="Freeform 1054"/>
          <p:cNvSpPr>
            <a:spLocks/>
          </p:cNvSpPr>
          <p:nvPr/>
        </p:nvSpPr>
        <p:spPr bwMode="auto">
          <a:xfrm>
            <a:off x="3989388" y="1989138"/>
            <a:ext cx="4762" cy="1587"/>
          </a:xfrm>
          <a:custGeom>
            <a:avLst/>
            <a:gdLst>
              <a:gd name="T0" fmla="*/ 0 w 12"/>
              <a:gd name="T1" fmla="*/ 0 h 5"/>
              <a:gd name="T2" fmla="*/ 0 w 12"/>
              <a:gd name="T3" fmla="*/ 0 h 5"/>
              <a:gd name="T4" fmla="*/ 0 w 12"/>
              <a:gd name="T5" fmla="*/ 0 h 5"/>
              <a:gd name="T6" fmla="*/ 0 w 12"/>
              <a:gd name="T7" fmla="*/ 0 h 5"/>
              <a:gd name="T8" fmla="*/ 0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0" y="5"/>
                </a:moveTo>
                <a:lnTo>
                  <a:pt x="6" y="4"/>
                </a:lnTo>
                <a:lnTo>
                  <a:pt x="12" y="1"/>
                </a:lnTo>
                <a:lnTo>
                  <a:pt x="5" y="0"/>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8" name="Freeform 1055"/>
          <p:cNvSpPr>
            <a:spLocks/>
          </p:cNvSpPr>
          <p:nvPr/>
        </p:nvSpPr>
        <p:spPr bwMode="auto">
          <a:xfrm>
            <a:off x="3990975" y="1938338"/>
            <a:ext cx="17463" cy="4762"/>
          </a:xfrm>
          <a:custGeom>
            <a:avLst/>
            <a:gdLst>
              <a:gd name="T0" fmla="*/ 0 w 39"/>
              <a:gd name="T1" fmla="*/ 0 h 9"/>
              <a:gd name="T2" fmla="*/ 0 w 39"/>
              <a:gd name="T3" fmla="*/ 0 h 9"/>
              <a:gd name="T4" fmla="*/ 0 w 39"/>
              <a:gd name="T5" fmla="*/ 0 h 9"/>
              <a:gd name="T6" fmla="*/ 0 w 39"/>
              <a:gd name="T7" fmla="*/ 0 h 9"/>
              <a:gd name="T8" fmla="*/ 0 w 39"/>
              <a:gd name="T9" fmla="*/ 0 h 9"/>
              <a:gd name="T10" fmla="*/ 0 w 39"/>
              <a:gd name="T11" fmla="*/ 0 h 9"/>
              <a:gd name="T12" fmla="*/ 0 w 39"/>
              <a:gd name="T13" fmla="*/ 0 h 9"/>
              <a:gd name="T14" fmla="*/ 0 w 39"/>
              <a:gd name="T15" fmla="*/ 0 h 9"/>
              <a:gd name="T16" fmla="*/ 0 w 39"/>
              <a:gd name="T17" fmla="*/ 0 h 9"/>
              <a:gd name="T18" fmla="*/ 0 w 39"/>
              <a:gd name="T19" fmla="*/ 0 h 9"/>
              <a:gd name="T20" fmla="*/ 0 w 39"/>
              <a:gd name="T21" fmla="*/ 0 h 9"/>
              <a:gd name="T22" fmla="*/ 0 w 39"/>
              <a:gd name="T23" fmla="*/ 0 h 9"/>
              <a:gd name="T24" fmla="*/ 0 w 39"/>
              <a:gd name="T25" fmla="*/ 0 h 9"/>
              <a:gd name="T26" fmla="*/ 0 w 39"/>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9"/>
              <a:gd name="T44" fmla="*/ 39 w 3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9">
                <a:moveTo>
                  <a:pt x="38" y="4"/>
                </a:moveTo>
                <a:lnTo>
                  <a:pt x="39" y="3"/>
                </a:lnTo>
                <a:lnTo>
                  <a:pt x="33" y="2"/>
                </a:lnTo>
                <a:lnTo>
                  <a:pt x="26" y="0"/>
                </a:lnTo>
                <a:lnTo>
                  <a:pt x="20" y="0"/>
                </a:lnTo>
                <a:lnTo>
                  <a:pt x="12" y="0"/>
                </a:lnTo>
                <a:lnTo>
                  <a:pt x="6" y="2"/>
                </a:lnTo>
                <a:lnTo>
                  <a:pt x="0" y="8"/>
                </a:lnTo>
                <a:lnTo>
                  <a:pt x="5" y="9"/>
                </a:lnTo>
                <a:lnTo>
                  <a:pt x="12" y="8"/>
                </a:lnTo>
                <a:lnTo>
                  <a:pt x="19" y="8"/>
                </a:lnTo>
                <a:lnTo>
                  <a:pt x="25" y="6"/>
                </a:lnTo>
                <a:lnTo>
                  <a:pt x="31" y="6"/>
                </a:lnTo>
                <a:lnTo>
                  <a:pt x="38"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79" name="Freeform 1056"/>
          <p:cNvSpPr>
            <a:spLocks/>
          </p:cNvSpPr>
          <p:nvPr/>
        </p:nvSpPr>
        <p:spPr bwMode="auto">
          <a:xfrm>
            <a:off x="3995738" y="1893888"/>
            <a:ext cx="12700" cy="6350"/>
          </a:xfrm>
          <a:custGeom>
            <a:avLst/>
            <a:gdLst>
              <a:gd name="T0" fmla="*/ 0 w 27"/>
              <a:gd name="T1" fmla="*/ 0 h 14"/>
              <a:gd name="T2" fmla="*/ 0 w 27"/>
              <a:gd name="T3" fmla="*/ 0 h 14"/>
              <a:gd name="T4" fmla="*/ 0 w 27"/>
              <a:gd name="T5" fmla="*/ 0 h 14"/>
              <a:gd name="T6" fmla="*/ 0 w 27"/>
              <a:gd name="T7" fmla="*/ 0 h 14"/>
              <a:gd name="T8" fmla="*/ 0 w 27"/>
              <a:gd name="T9" fmla="*/ 0 h 14"/>
              <a:gd name="T10" fmla="*/ 0 w 27"/>
              <a:gd name="T11" fmla="*/ 0 h 14"/>
              <a:gd name="T12" fmla="*/ 0 w 27"/>
              <a:gd name="T13" fmla="*/ 0 h 14"/>
              <a:gd name="T14" fmla="*/ 0 w 27"/>
              <a:gd name="T15" fmla="*/ 0 h 14"/>
              <a:gd name="T16" fmla="*/ 0 w 27"/>
              <a:gd name="T17" fmla="*/ 0 h 14"/>
              <a:gd name="T18" fmla="*/ 0 w 27"/>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14"/>
              <a:gd name="T32" fmla="*/ 27 w 2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14">
                <a:moveTo>
                  <a:pt x="14" y="14"/>
                </a:moveTo>
                <a:lnTo>
                  <a:pt x="20" y="14"/>
                </a:lnTo>
                <a:lnTo>
                  <a:pt x="27" y="9"/>
                </a:lnTo>
                <a:lnTo>
                  <a:pt x="21" y="6"/>
                </a:lnTo>
                <a:lnTo>
                  <a:pt x="15" y="1"/>
                </a:lnTo>
                <a:lnTo>
                  <a:pt x="8" y="0"/>
                </a:lnTo>
                <a:lnTo>
                  <a:pt x="0" y="0"/>
                </a:lnTo>
                <a:lnTo>
                  <a:pt x="1" y="7"/>
                </a:lnTo>
                <a:lnTo>
                  <a:pt x="8" y="10"/>
                </a:lnTo>
                <a:lnTo>
                  <a:pt x="14" y="1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0" name="Freeform 1057"/>
          <p:cNvSpPr>
            <a:spLocks/>
          </p:cNvSpPr>
          <p:nvPr/>
        </p:nvSpPr>
        <p:spPr bwMode="auto">
          <a:xfrm>
            <a:off x="4002088" y="2000250"/>
            <a:ext cx="12700" cy="6350"/>
          </a:xfrm>
          <a:custGeom>
            <a:avLst/>
            <a:gdLst>
              <a:gd name="T0" fmla="*/ 0 w 28"/>
              <a:gd name="T1" fmla="*/ 0 h 15"/>
              <a:gd name="T2" fmla="*/ 0 w 28"/>
              <a:gd name="T3" fmla="*/ 0 h 15"/>
              <a:gd name="T4" fmla="*/ 0 w 28"/>
              <a:gd name="T5" fmla="*/ 0 h 15"/>
              <a:gd name="T6" fmla="*/ 0 w 28"/>
              <a:gd name="T7" fmla="*/ 0 h 15"/>
              <a:gd name="T8" fmla="*/ 0 w 28"/>
              <a:gd name="T9" fmla="*/ 0 h 15"/>
              <a:gd name="T10" fmla="*/ 0 w 28"/>
              <a:gd name="T11" fmla="*/ 0 h 15"/>
              <a:gd name="T12" fmla="*/ 0 w 28"/>
              <a:gd name="T13" fmla="*/ 0 h 15"/>
              <a:gd name="T14" fmla="*/ 0 w 28"/>
              <a:gd name="T15" fmla="*/ 0 h 15"/>
              <a:gd name="T16" fmla="*/ 0 w 28"/>
              <a:gd name="T17" fmla="*/ 0 h 15"/>
              <a:gd name="T18" fmla="*/ 0 w 28"/>
              <a:gd name="T19" fmla="*/ 0 h 15"/>
              <a:gd name="T20" fmla="*/ 0 w 28"/>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15"/>
              <a:gd name="T35" fmla="*/ 28 w 28"/>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15">
                <a:moveTo>
                  <a:pt x="28" y="0"/>
                </a:moveTo>
                <a:lnTo>
                  <a:pt x="26" y="0"/>
                </a:lnTo>
                <a:lnTo>
                  <a:pt x="18" y="1"/>
                </a:lnTo>
                <a:lnTo>
                  <a:pt x="12" y="7"/>
                </a:lnTo>
                <a:lnTo>
                  <a:pt x="6" y="9"/>
                </a:lnTo>
                <a:lnTo>
                  <a:pt x="0" y="14"/>
                </a:lnTo>
                <a:lnTo>
                  <a:pt x="6" y="15"/>
                </a:lnTo>
                <a:lnTo>
                  <a:pt x="12" y="14"/>
                </a:lnTo>
                <a:lnTo>
                  <a:pt x="19" y="13"/>
                </a:lnTo>
                <a:lnTo>
                  <a:pt x="27" y="7"/>
                </a:lnTo>
                <a:lnTo>
                  <a:pt x="28"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1" name="Freeform 1058"/>
          <p:cNvSpPr>
            <a:spLocks/>
          </p:cNvSpPr>
          <p:nvPr/>
        </p:nvSpPr>
        <p:spPr bwMode="auto">
          <a:xfrm>
            <a:off x="4003675" y="1979613"/>
            <a:ext cx="6350" cy="1587"/>
          </a:xfrm>
          <a:custGeom>
            <a:avLst/>
            <a:gdLst>
              <a:gd name="T0" fmla="*/ 2147483647 w 12"/>
              <a:gd name="T1" fmla="*/ 2147483647 h 5"/>
              <a:gd name="T2" fmla="*/ 2147483647 w 12"/>
              <a:gd name="T3" fmla="*/ 0 h 5"/>
              <a:gd name="T4" fmla="*/ 2147483647 w 12"/>
              <a:gd name="T5" fmla="*/ 0 h 5"/>
              <a:gd name="T6" fmla="*/ 0 w 12"/>
              <a:gd name="T7" fmla="*/ 2147483647 h 5"/>
              <a:gd name="T8" fmla="*/ 2147483647 w 12"/>
              <a:gd name="T9" fmla="*/ 2147483647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12" y="1"/>
                </a:moveTo>
                <a:lnTo>
                  <a:pt x="12" y="0"/>
                </a:lnTo>
                <a:lnTo>
                  <a:pt x="5" y="0"/>
                </a:lnTo>
                <a:lnTo>
                  <a:pt x="0" y="5"/>
                </a:lnTo>
                <a:lnTo>
                  <a:pt x="12"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2" name="Freeform 1059"/>
          <p:cNvSpPr>
            <a:spLocks/>
          </p:cNvSpPr>
          <p:nvPr/>
        </p:nvSpPr>
        <p:spPr bwMode="auto">
          <a:xfrm>
            <a:off x="4010025" y="1973263"/>
            <a:ext cx="4763" cy="4762"/>
          </a:xfrm>
          <a:custGeom>
            <a:avLst/>
            <a:gdLst>
              <a:gd name="T0" fmla="*/ 2147483647 w 7"/>
              <a:gd name="T1" fmla="*/ 0 h 7"/>
              <a:gd name="T2" fmla="*/ 2147483647 w 7"/>
              <a:gd name="T3" fmla="*/ 0 h 7"/>
              <a:gd name="T4" fmla="*/ 0 w 7"/>
              <a:gd name="T5" fmla="*/ 2147483647 h 7"/>
              <a:gd name="T6" fmla="*/ 2147483647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0"/>
                </a:moveTo>
                <a:lnTo>
                  <a:pt x="2" y="0"/>
                </a:lnTo>
                <a:lnTo>
                  <a:pt x="0" y="7"/>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3" name="Freeform 1060"/>
          <p:cNvSpPr>
            <a:spLocks/>
          </p:cNvSpPr>
          <p:nvPr/>
        </p:nvSpPr>
        <p:spPr bwMode="auto">
          <a:xfrm>
            <a:off x="4511675" y="2660650"/>
            <a:ext cx="7938" cy="11113"/>
          </a:xfrm>
          <a:custGeom>
            <a:avLst/>
            <a:gdLst>
              <a:gd name="T0" fmla="*/ 2147483647 w 17"/>
              <a:gd name="T1" fmla="*/ 2147483647 h 21"/>
              <a:gd name="T2" fmla="*/ 2147483647 w 17"/>
              <a:gd name="T3" fmla="*/ 2147483647 h 21"/>
              <a:gd name="T4" fmla="*/ 2147483647 w 17"/>
              <a:gd name="T5" fmla="*/ 2147483647 h 21"/>
              <a:gd name="T6" fmla="*/ 2147483647 w 17"/>
              <a:gd name="T7" fmla="*/ 2147483647 h 21"/>
              <a:gd name="T8" fmla="*/ 2147483647 w 17"/>
              <a:gd name="T9" fmla="*/ 0 h 21"/>
              <a:gd name="T10" fmla="*/ 2147483647 w 17"/>
              <a:gd name="T11" fmla="*/ 2147483647 h 21"/>
              <a:gd name="T12" fmla="*/ 2147483647 w 17"/>
              <a:gd name="T13" fmla="*/ 2147483647 h 21"/>
              <a:gd name="T14" fmla="*/ 2147483647 w 17"/>
              <a:gd name="T15" fmla="*/ 2147483647 h 21"/>
              <a:gd name="T16" fmla="*/ 0 w 17"/>
              <a:gd name="T17" fmla="*/ 2147483647 h 21"/>
              <a:gd name="T18" fmla="*/ 2147483647 w 17"/>
              <a:gd name="T19" fmla="*/ 2147483647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1"/>
              <a:gd name="T32" fmla="*/ 17 w 17"/>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1">
                <a:moveTo>
                  <a:pt x="5" y="21"/>
                </a:moveTo>
                <a:lnTo>
                  <a:pt x="9" y="19"/>
                </a:lnTo>
                <a:lnTo>
                  <a:pt x="15" y="13"/>
                </a:lnTo>
                <a:lnTo>
                  <a:pt x="17" y="7"/>
                </a:lnTo>
                <a:lnTo>
                  <a:pt x="17" y="0"/>
                </a:lnTo>
                <a:lnTo>
                  <a:pt x="11" y="4"/>
                </a:lnTo>
                <a:lnTo>
                  <a:pt x="5" y="5"/>
                </a:lnTo>
                <a:lnTo>
                  <a:pt x="5" y="11"/>
                </a:lnTo>
                <a:lnTo>
                  <a:pt x="0" y="16"/>
                </a:lnTo>
                <a:lnTo>
                  <a:pt x="5" y="2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4" name="Freeform 1061"/>
          <p:cNvSpPr>
            <a:spLocks/>
          </p:cNvSpPr>
          <p:nvPr/>
        </p:nvSpPr>
        <p:spPr bwMode="auto">
          <a:xfrm>
            <a:off x="4538663" y="2727325"/>
            <a:ext cx="9525" cy="7938"/>
          </a:xfrm>
          <a:custGeom>
            <a:avLst/>
            <a:gdLst>
              <a:gd name="T0" fmla="*/ 2147483647 w 20"/>
              <a:gd name="T1" fmla="*/ 2147483647 h 15"/>
              <a:gd name="T2" fmla="*/ 0 w 20"/>
              <a:gd name="T3" fmla="*/ 2147483647 h 15"/>
              <a:gd name="T4" fmla="*/ 2147483647 w 20"/>
              <a:gd name="T5" fmla="*/ 2147483647 h 15"/>
              <a:gd name="T6" fmla="*/ 2147483647 w 20"/>
              <a:gd name="T7" fmla="*/ 2147483647 h 15"/>
              <a:gd name="T8" fmla="*/ 2147483647 w 20"/>
              <a:gd name="T9" fmla="*/ 2147483647 h 15"/>
              <a:gd name="T10" fmla="*/ 2147483647 w 20"/>
              <a:gd name="T11" fmla="*/ 2147483647 h 15"/>
              <a:gd name="T12" fmla="*/ 2147483647 w 20"/>
              <a:gd name="T13" fmla="*/ 2147483647 h 15"/>
              <a:gd name="T14" fmla="*/ 2147483647 w 20"/>
              <a:gd name="T15" fmla="*/ 2147483647 h 15"/>
              <a:gd name="T16" fmla="*/ 2147483647 w 20"/>
              <a:gd name="T17" fmla="*/ 2147483647 h 15"/>
              <a:gd name="T18" fmla="*/ 2147483647 w 20"/>
              <a:gd name="T19" fmla="*/ 2147483647 h 15"/>
              <a:gd name="T20" fmla="*/ 2147483647 w 20"/>
              <a:gd name="T21" fmla="*/ 0 h 15"/>
              <a:gd name="T22" fmla="*/ 2147483647 w 20"/>
              <a:gd name="T23" fmla="*/ 2147483647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5"/>
              <a:gd name="T38" fmla="*/ 20 w 20"/>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5">
                <a:moveTo>
                  <a:pt x="2" y="2"/>
                </a:moveTo>
                <a:lnTo>
                  <a:pt x="0" y="4"/>
                </a:lnTo>
                <a:lnTo>
                  <a:pt x="6" y="6"/>
                </a:lnTo>
                <a:lnTo>
                  <a:pt x="6" y="10"/>
                </a:lnTo>
                <a:lnTo>
                  <a:pt x="11" y="15"/>
                </a:lnTo>
                <a:lnTo>
                  <a:pt x="17" y="15"/>
                </a:lnTo>
                <a:lnTo>
                  <a:pt x="20" y="10"/>
                </a:lnTo>
                <a:lnTo>
                  <a:pt x="17" y="6"/>
                </a:lnTo>
                <a:lnTo>
                  <a:pt x="16" y="6"/>
                </a:lnTo>
                <a:lnTo>
                  <a:pt x="13" y="4"/>
                </a:lnTo>
                <a:lnTo>
                  <a:pt x="8" y="0"/>
                </a:lnTo>
                <a:lnTo>
                  <a:pt x="2"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5" name="Freeform 1062"/>
          <p:cNvSpPr>
            <a:spLocks/>
          </p:cNvSpPr>
          <p:nvPr/>
        </p:nvSpPr>
        <p:spPr bwMode="auto">
          <a:xfrm>
            <a:off x="4540250" y="2708275"/>
            <a:ext cx="28575" cy="20638"/>
          </a:xfrm>
          <a:custGeom>
            <a:avLst/>
            <a:gdLst>
              <a:gd name="T0" fmla="*/ 0 w 59"/>
              <a:gd name="T1" fmla="*/ 2147483647 h 43"/>
              <a:gd name="T2" fmla="*/ 2147483647 w 59"/>
              <a:gd name="T3" fmla="*/ 2147483647 h 43"/>
              <a:gd name="T4" fmla="*/ 2147483647 w 59"/>
              <a:gd name="T5" fmla="*/ 2147483647 h 43"/>
              <a:gd name="T6" fmla="*/ 2147483647 w 59"/>
              <a:gd name="T7" fmla="*/ 2147483647 h 43"/>
              <a:gd name="T8" fmla="*/ 2147483647 w 59"/>
              <a:gd name="T9" fmla="*/ 2147483647 h 43"/>
              <a:gd name="T10" fmla="*/ 2147483647 w 59"/>
              <a:gd name="T11" fmla="*/ 2147483647 h 43"/>
              <a:gd name="T12" fmla="*/ 2147483647 w 59"/>
              <a:gd name="T13" fmla="*/ 2147483647 h 43"/>
              <a:gd name="T14" fmla="*/ 2147483647 w 59"/>
              <a:gd name="T15" fmla="*/ 2147483647 h 43"/>
              <a:gd name="T16" fmla="*/ 2147483647 w 59"/>
              <a:gd name="T17" fmla="*/ 2147483647 h 43"/>
              <a:gd name="T18" fmla="*/ 2147483647 w 59"/>
              <a:gd name="T19" fmla="*/ 2147483647 h 43"/>
              <a:gd name="T20" fmla="*/ 2147483647 w 59"/>
              <a:gd name="T21" fmla="*/ 2147483647 h 43"/>
              <a:gd name="T22" fmla="*/ 2147483647 w 59"/>
              <a:gd name="T23" fmla="*/ 2147483647 h 43"/>
              <a:gd name="T24" fmla="*/ 2147483647 w 59"/>
              <a:gd name="T25" fmla="*/ 2147483647 h 43"/>
              <a:gd name="T26" fmla="*/ 2147483647 w 59"/>
              <a:gd name="T27" fmla="*/ 2147483647 h 43"/>
              <a:gd name="T28" fmla="*/ 2147483647 w 59"/>
              <a:gd name="T29" fmla="*/ 2147483647 h 43"/>
              <a:gd name="T30" fmla="*/ 2147483647 w 59"/>
              <a:gd name="T31" fmla="*/ 2147483647 h 43"/>
              <a:gd name="T32" fmla="*/ 2147483647 w 59"/>
              <a:gd name="T33" fmla="*/ 2147483647 h 43"/>
              <a:gd name="T34" fmla="*/ 2147483647 w 59"/>
              <a:gd name="T35" fmla="*/ 2147483647 h 43"/>
              <a:gd name="T36" fmla="*/ 2147483647 w 59"/>
              <a:gd name="T37" fmla="*/ 2147483647 h 43"/>
              <a:gd name="T38" fmla="*/ 2147483647 w 59"/>
              <a:gd name="T39" fmla="*/ 2147483647 h 43"/>
              <a:gd name="T40" fmla="*/ 2147483647 w 59"/>
              <a:gd name="T41" fmla="*/ 2147483647 h 43"/>
              <a:gd name="T42" fmla="*/ 2147483647 w 59"/>
              <a:gd name="T43" fmla="*/ 2147483647 h 43"/>
              <a:gd name="T44" fmla="*/ 2147483647 w 59"/>
              <a:gd name="T45" fmla="*/ 0 h 43"/>
              <a:gd name="T46" fmla="*/ 2147483647 w 59"/>
              <a:gd name="T47" fmla="*/ 2147483647 h 43"/>
              <a:gd name="T48" fmla="*/ 2147483647 w 59"/>
              <a:gd name="T49" fmla="*/ 2147483647 h 43"/>
              <a:gd name="T50" fmla="*/ 2147483647 w 59"/>
              <a:gd name="T51" fmla="*/ 2147483647 h 43"/>
              <a:gd name="T52" fmla="*/ 2147483647 w 59"/>
              <a:gd name="T53" fmla="*/ 2147483647 h 43"/>
              <a:gd name="T54" fmla="*/ 2147483647 w 59"/>
              <a:gd name="T55" fmla="*/ 2147483647 h 43"/>
              <a:gd name="T56" fmla="*/ 2147483647 w 59"/>
              <a:gd name="T57" fmla="*/ 2147483647 h 43"/>
              <a:gd name="T58" fmla="*/ 2147483647 w 59"/>
              <a:gd name="T59" fmla="*/ 2147483647 h 43"/>
              <a:gd name="T60" fmla="*/ 2147483647 w 59"/>
              <a:gd name="T61" fmla="*/ 2147483647 h 43"/>
              <a:gd name="T62" fmla="*/ 2147483647 w 59"/>
              <a:gd name="T63" fmla="*/ 2147483647 h 43"/>
              <a:gd name="T64" fmla="*/ 2147483647 w 59"/>
              <a:gd name="T65" fmla="*/ 2147483647 h 43"/>
              <a:gd name="T66" fmla="*/ 0 w 59"/>
              <a:gd name="T67" fmla="*/ 2147483647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9"/>
              <a:gd name="T103" fmla="*/ 0 h 43"/>
              <a:gd name="T104" fmla="*/ 59 w 59"/>
              <a:gd name="T105" fmla="*/ 43 h 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9" h="43">
                <a:moveTo>
                  <a:pt x="0" y="8"/>
                </a:moveTo>
                <a:lnTo>
                  <a:pt x="1" y="13"/>
                </a:lnTo>
                <a:lnTo>
                  <a:pt x="7" y="17"/>
                </a:lnTo>
                <a:lnTo>
                  <a:pt x="10" y="23"/>
                </a:lnTo>
                <a:lnTo>
                  <a:pt x="14" y="31"/>
                </a:lnTo>
                <a:lnTo>
                  <a:pt x="15" y="37"/>
                </a:lnTo>
                <a:lnTo>
                  <a:pt x="15" y="32"/>
                </a:lnTo>
                <a:lnTo>
                  <a:pt x="22" y="33"/>
                </a:lnTo>
                <a:lnTo>
                  <a:pt x="24" y="40"/>
                </a:lnTo>
                <a:lnTo>
                  <a:pt x="30" y="40"/>
                </a:lnTo>
                <a:lnTo>
                  <a:pt x="35" y="42"/>
                </a:lnTo>
                <a:lnTo>
                  <a:pt x="42" y="43"/>
                </a:lnTo>
                <a:lnTo>
                  <a:pt x="48" y="41"/>
                </a:lnTo>
                <a:lnTo>
                  <a:pt x="50" y="41"/>
                </a:lnTo>
                <a:lnTo>
                  <a:pt x="56" y="39"/>
                </a:lnTo>
                <a:lnTo>
                  <a:pt x="57" y="37"/>
                </a:lnTo>
                <a:lnTo>
                  <a:pt x="59" y="31"/>
                </a:lnTo>
                <a:lnTo>
                  <a:pt x="57" y="23"/>
                </a:lnTo>
                <a:lnTo>
                  <a:pt x="58" y="21"/>
                </a:lnTo>
                <a:lnTo>
                  <a:pt x="53" y="14"/>
                </a:lnTo>
                <a:lnTo>
                  <a:pt x="46" y="12"/>
                </a:lnTo>
                <a:lnTo>
                  <a:pt x="53" y="8"/>
                </a:lnTo>
                <a:lnTo>
                  <a:pt x="48" y="0"/>
                </a:lnTo>
                <a:lnTo>
                  <a:pt x="48" y="5"/>
                </a:lnTo>
                <a:lnTo>
                  <a:pt x="43" y="12"/>
                </a:lnTo>
                <a:lnTo>
                  <a:pt x="37" y="13"/>
                </a:lnTo>
                <a:lnTo>
                  <a:pt x="40" y="6"/>
                </a:lnTo>
                <a:lnTo>
                  <a:pt x="34" y="1"/>
                </a:lnTo>
                <a:lnTo>
                  <a:pt x="28" y="1"/>
                </a:lnTo>
                <a:lnTo>
                  <a:pt x="15" y="6"/>
                </a:lnTo>
                <a:lnTo>
                  <a:pt x="14" y="6"/>
                </a:lnTo>
                <a:lnTo>
                  <a:pt x="8" y="8"/>
                </a:lnTo>
                <a:lnTo>
                  <a:pt x="2" y="7"/>
                </a:lnTo>
                <a:lnTo>
                  <a:pt x="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6" name="Freeform 1063"/>
          <p:cNvSpPr>
            <a:spLocks/>
          </p:cNvSpPr>
          <p:nvPr/>
        </p:nvSpPr>
        <p:spPr bwMode="auto">
          <a:xfrm>
            <a:off x="4551363" y="2730500"/>
            <a:ext cx="6350" cy="4763"/>
          </a:xfrm>
          <a:custGeom>
            <a:avLst/>
            <a:gdLst>
              <a:gd name="T0" fmla="*/ 2147483647 w 13"/>
              <a:gd name="T1" fmla="*/ 2147483647 h 11"/>
              <a:gd name="T2" fmla="*/ 2147483647 w 13"/>
              <a:gd name="T3" fmla="*/ 2147483647 h 11"/>
              <a:gd name="T4" fmla="*/ 2147483647 w 13"/>
              <a:gd name="T5" fmla="*/ 2147483647 h 11"/>
              <a:gd name="T6" fmla="*/ 0 w 13"/>
              <a:gd name="T7" fmla="*/ 0 h 11"/>
              <a:gd name="T8" fmla="*/ 2147483647 w 13"/>
              <a:gd name="T9" fmla="*/ 2147483647 h 11"/>
              <a:gd name="T10" fmla="*/ 2147483647 w 13"/>
              <a:gd name="T11" fmla="*/ 2147483647 h 11"/>
              <a:gd name="T12" fmla="*/ 0 60000 65536"/>
              <a:gd name="T13" fmla="*/ 0 60000 65536"/>
              <a:gd name="T14" fmla="*/ 0 60000 65536"/>
              <a:gd name="T15" fmla="*/ 0 60000 65536"/>
              <a:gd name="T16" fmla="*/ 0 60000 65536"/>
              <a:gd name="T17" fmla="*/ 0 60000 65536"/>
              <a:gd name="T18" fmla="*/ 0 w 13"/>
              <a:gd name="T19" fmla="*/ 0 h 11"/>
              <a:gd name="T20" fmla="*/ 13 w 1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3" h="11">
                <a:moveTo>
                  <a:pt x="12" y="11"/>
                </a:moveTo>
                <a:lnTo>
                  <a:pt x="13" y="8"/>
                </a:lnTo>
                <a:lnTo>
                  <a:pt x="7" y="3"/>
                </a:lnTo>
                <a:lnTo>
                  <a:pt x="0" y="0"/>
                </a:lnTo>
                <a:lnTo>
                  <a:pt x="6" y="6"/>
                </a:lnTo>
                <a:lnTo>
                  <a:pt x="12"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7" name="Freeform 1064"/>
          <p:cNvSpPr>
            <a:spLocks/>
          </p:cNvSpPr>
          <p:nvPr/>
        </p:nvSpPr>
        <p:spPr bwMode="auto">
          <a:xfrm>
            <a:off x="4559300" y="2728913"/>
            <a:ext cx="4763" cy="1587"/>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0 h 5"/>
              <a:gd name="T12" fmla="*/ 0 w 8"/>
              <a:gd name="T13" fmla="*/ 2147483647 h 5"/>
              <a:gd name="T14" fmla="*/ 0 60000 65536"/>
              <a:gd name="T15" fmla="*/ 0 60000 65536"/>
              <a:gd name="T16" fmla="*/ 0 60000 65536"/>
              <a:gd name="T17" fmla="*/ 0 60000 65536"/>
              <a:gd name="T18" fmla="*/ 0 60000 65536"/>
              <a:gd name="T19" fmla="*/ 0 60000 65536"/>
              <a:gd name="T20" fmla="*/ 0 60000 65536"/>
              <a:gd name="T21" fmla="*/ 0 w 8"/>
              <a:gd name="T22" fmla="*/ 0 h 5"/>
              <a:gd name="T23" fmla="*/ 8 w 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5">
                <a:moveTo>
                  <a:pt x="0" y="4"/>
                </a:moveTo>
                <a:lnTo>
                  <a:pt x="1" y="5"/>
                </a:lnTo>
                <a:lnTo>
                  <a:pt x="8" y="5"/>
                </a:lnTo>
                <a:lnTo>
                  <a:pt x="8" y="4"/>
                </a:lnTo>
                <a:lnTo>
                  <a:pt x="7" y="0"/>
                </a:lnTo>
                <a:lnTo>
                  <a:pt x="6" y="0"/>
                </a:lnTo>
                <a:lnTo>
                  <a:pt x="0"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8" name="Freeform 1065"/>
          <p:cNvSpPr>
            <a:spLocks/>
          </p:cNvSpPr>
          <p:nvPr/>
        </p:nvSpPr>
        <p:spPr bwMode="auto">
          <a:xfrm>
            <a:off x="4559300" y="2697163"/>
            <a:ext cx="4763" cy="4762"/>
          </a:xfrm>
          <a:custGeom>
            <a:avLst/>
            <a:gdLst>
              <a:gd name="T0" fmla="*/ 2147483647 w 9"/>
              <a:gd name="T1" fmla="*/ 2147483647 h 12"/>
              <a:gd name="T2" fmla="*/ 2147483647 w 9"/>
              <a:gd name="T3" fmla="*/ 2147483647 h 12"/>
              <a:gd name="T4" fmla="*/ 2147483647 w 9"/>
              <a:gd name="T5" fmla="*/ 0 h 12"/>
              <a:gd name="T6" fmla="*/ 2147483647 w 9"/>
              <a:gd name="T7" fmla="*/ 2147483647 h 12"/>
              <a:gd name="T8" fmla="*/ 0 w 9"/>
              <a:gd name="T9" fmla="*/ 2147483647 h 12"/>
              <a:gd name="T10" fmla="*/ 2147483647 w 9"/>
              <a:gd name="T11" fmla="*/ 2147483647 h 12"/>
              <a:gd name="T12" fmla="*/ 2147483647 w 9"/>
              <a:gd name="T13" fmla="*/ 2147483647 h 12"/>
              <a:gd name="T14" fmla="*/ 0 60000 65536"/>
              <a:gd name="T15" fmla="*/ 0 60000 65536"/>
              <a:gd name="T16" fmla="*/ 0 60000 65536"/>
              <a:gd name="T17" fmla="*/ 0 60000 65536"/>
              <a:gd name="T18" fmla="*/ 0 60000 65536"/>
              <a:gd name="T19" fmla="*/ 0 60000 65536"/>
              <a:gd name="T20" fmla="*/ 0 60000 65536"/>
              <a:gd name="T21" fmla="*/ 0 w 9"/>
              <a:gd name="T22" fmla="*/ 0 h 12"/>
              <a:gd name="T23" fmla="*/ 9 w 9"/>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2">
                <a:moveTo>
                  <a:pt x="9" y="6"/>
                </a:moveTo>
                <a:lnTo>
                  <a:pt x="6" y="6"/>
                </a:lnTo>
                <a:lnTo>
                  <a:pt x="1" y="0"/>
                </a:lnTo>
                <a:lnTo>
                  <a:pt x="4" y="6"/>
                </a:lnTo>
                <a:lnTo>
                  <a:pt x="0" y="12"/>
                </a:lnTo>
                <a:lnTo>
                  <a:pt x="7" y="12"/>
                </a:lnTo>
                <a:lnTo>
                  <a:pt x="9"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89" name="Freeform 1066"/>
          <p:cNvSpPr>
            <a:spLocks/>
          </p:cNvSpPr>
          <p:nvPr/>
        </p:nvSpPr>
        <p:spPr bwMode="auto">
          <a:xfrm>
            <a:off x="4564063" y="2725738"/>
            <a:ext cx="4762" cy="12700"/>
          </a:xfrm>
          <a:custGeom>
            <a:avLst/>
            <a:gdLst>
              <a:gd name="T0" fmla="*/ 2147483647 w 13"/>
              <a:gd name="T1" fmla="*/ 2147483647 h 27"/>
              <a:gd name="T2" fmla="*/ 2147483647 w 13"/>
              <a:gd name="T3" fmla="*/ 2147483647 h 27"/>
              <a:gd name="T4" fmla="*/ 0 w 13"/>
              <a:gd name="T5" fmla="*/ 2147483647 h 27"/>
              <a:gd name="T6" fmla="*/ 2147483647 w 13"/>
              <a:gd name="T7" fmla="*/ 2147483647 h 27"/>
              <a:gd name="T8" fmla="*/ 2147483647 w 13"/>
              <a:gd name="T9" fmla="*/ 2147483647 h 27"/>
              <a:gd name="T10" fmla="*/ 2147483647 w 13"/>
              <a:gd name="T11" fmla="*/ 2147483647 h 27"/>
              <a:gd name="T12" fmla="*/ 2147483647 w 13"/>
              <a:gd name="T13" fmla="*/ 2147483647 h 27"/>
              <a:gd name="T14" fmla="*/ 2147483647 w 13"/>
              <a:gd name="T15" fmla="*/ 0 h 27"/>
              <a:gd name="T16" fmla="*/ 2147483647 w 13"/>
              <a:gd name="T17" fmla="*/ 2147483647 h 27"/>
              <a:gd name="T18" fmla="*/ 2147483647 w 13"/>
              <a:gd name="T19" fmla="*/ 214748364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4" y="12"/>
                </a:moveTo>
                <a:lnTo>
                  <a:pt x="2" y="14"/>
                </a:lnTo>
                <a:lnTo>
                  <a:pt x="0" y="20"/>
                </a:lnTo>
                <a:lnTo>
                  <a:pt x="4" y="27"/>
                </a:lnTo>
                <a:lnTo>
                  <a:pt x="6" y="20"/>
                </a:lnTo>
                <a:lnTo>
                  <a:pt x="9" y="14"/>
                </a:lnTo>
                <a:lnTo>
                  <a:pt x="13" y="8"/>
                </a:lnTo>
                <a:lnTo>
                  <a:pt x="12" y="0"/>
                </a:lnTo>
                <a:lnTo>
                  <a:pt x="8" y="8"/>
                </a:lnTo>
                <a:lnTo>
                  <a:pt x="4" y="1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90" name="Freeform 1067"/>
          <p:cNvSpPr>
            <a:spLocks/>
          </p:cNvSpPr>
          <p:nvPr/>
        </p:nvSpPr>
        <p:spPr bwMode="auto">
          <a:xfrm>
            <a:off x="4568825" y="2651125"/>
            <a:ext cx="4763" cy="1588"/>
          </a:xfrm>
          <a:custGeom>
            <a:avLst/>
            <a:gdLst>
              <a:gd name="T0" fmla="*/ 2147483647 w 12"/>
              <a:gd name="T1" fmla="*/ 2147483647 h 6"/>
              <a:gd name="T2" fmla="*/ 2147483647 w 12"/>
              <a:gd name="T3" fmla="*/ 2147483647 h 6"/>
              <a:gd name="T4" fmla="*/ 2147483647 w 12"/>
              <a:gd name="T5" fmla="*/ 0 h 6"/>
              <a:gd name="T6" fmla="*/ 2147483647 w 12"/>
              <a:gd name="T7" fmla="*/ 0 h 6"/>
              <a:gd name="T8" fmla="*/ 0 w 12"/>
              <a:gd name="T9" fmla="*/ 2147483647 h 6"/>
              <a:gd name="T10" fmla="*/ 2147483647 w 12"/>
              <a:gd name="T11" fmla="*/ 2147483647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6" y="6"/>
                </a:moveTo>
                <a:lnTo>
                  <a:pt x="9" y="5"/>
                </a:lnTo>
                <a:lnTo>
                  <a:pt x="12" y="0"/>
                </a:lnTo>
                <a:lnTo>
                  <a:pt x="6" y="0"/>
                </a:lnTo>
                <a:lnTo>
                  <a:pt x="0" y="4"/>
                </a:lnTo>
                <a:lnTo>
                  <a:pt x="6"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91" name="Freeform 1068"/>
          <p:cNvSpPr>
            <a:spLocks/>
          </p:cNvSpPr>
          <p:nvPr/>
        </p:nvSpPr>
        <p:spPr bwMode="auto">
          <a:xfrm>
            <a:off x="4568825" y="2690813"/>
            <a:ext cx="42863" cy="53975"/>
          </a:xfrm>
          <a:custGeom>
            <a:avLst/>
            <a:gdLst>
              <a:gd name="T0" fmla="*/ 2147483647 w 89"/>
              <a:gd name="T1" fmla="*/ 2147483647 h 116"/>
              <a:gd name="T2" fmla="*/ 2147483647 w 89"/>
              <a:gd name="T3" fmla="*/ 2147483647 h 116"/>
              <a:gd name="T4" fmla="*/ 2147483647 w 89"/>
              <a:gd name="T5" fmla="*/ 2147483647 h 116"/>
              <a:gd name="T6" fmla="*/ 2147483647 w 89"/>
              <a:gd name="T7" fmla="*/ 2147483647 h 116"/>
              <a:gd name="T8" fmla="*/ 2147483647 w 89"/>
              <a:gd name="T9" fmla="*/ 2147483647 h 116"/>
              <a:gd name="T10" fmla="*/ 2147483647 w 89"/>
              <a:gd name="T11" fmla="*/ 2147483647 h 116"/>
              <a:gd name="T12" fmla="*/ 2147483647 w 89"/>
              <a:gd name="T13" fmla="*/ 2147483647 h 116"/>
              <a:gd name="T14" fmla="*/ 2147483647 w 89"/>
              <a:gd name="T15" fmla="*/ 2147483647 h 116"/>
              <a:gd name="T16" fmla="*/ 2147483647 w 89"/>
              <a:gd name="T17" fmla="*/ 2147483647 h 116"/>
              <a:gd name="T18" fmla="*/ 2147483647 w 89"/>
              <a:gd name="T19" fmla="*/ 2147483647 h 116"/>
              <a:gd name="T20" fmla="*/ 2147483647 w 89"/>
              <a:gd name="T21" fmla="*/ 2147483647 h 116"/>
              <a:gd name="T22" fmla="*/ 2147483647 w 89"/>
              <a:gd name="T23" fmla="*/ 2147483647 h 116"/>
              <a:gd name="T24" fmla="*/ 2147483647 w 89"/>
              <a:gd name="T25" fmla="*/ 2147483647 h 116"/>
              <a:gd name="T26" fmla="*/ 2147483647 w 89"/>
              <a:gd name="T27" fmla="*/ 2147483647 h 116"/>
              <a:gd name="T28" fmla="*/ 2147483647 w 89"/>
              <a:gd name="T29" fmla="*/ 2147483647 h 116"/>
              <a:gd name="T30" fmla="*/ 2147483647 w 89"/>
              <a:gd name="T31" fmla="*/ 2147483647 h 116"/>
              <a:gd name="T32" fmla="*/ 2147483647 w 89"/>
              <a:gd name="T33" fmla="*/ 2147483647 h 116"/>
              <a:gd name="T34" fmla="*/ 2147483647 w 89"/>
              <a:gd name="T35" fmla="*/ 2147483647 h 116"/>
              <a:gd name="T36" fmla="*/ 2147483647 w 89"/>
              <a:gd name="T37" fmla="*/ 2147483647 h 116"/>
              <a:gd name="T38" fmla="*/ 2147483647 w 89"/>
              <a:gd name="T39" fmla="*/ 2147483647 h 116"/>
              <a:gd name="T40" fmla="*/ 2147483647 w 89"/>
              <a:gd name="T41" fmla="*/ 2147483647 h 116"/>
              <a:gd name="T42" fmla="*/ 2147483647 w 89"/>
              <a:gd name="T43" fmla="*/ 2147483647 h 116"/>
              <a:gd name="T44" fmla="*/ 2147483647 w 89"/>
              <a:gd name="T45" fmla="*/ 2147483647 h 116"/>
              <a:gd name="T46" fmla="*/ 2147483647 w 89"/>
              <a:gd name="T47" fmla="*/ 2147483647 h 116"/>
              <a:gd name="T48" fmla="*/ 2147483647 w 89"/>
              <a:gd name="T49" fmla="*/ 2147483647 h 116"/>
              <a:gd name="T50" fmla="*/ 2147483647 w 89"/>
              <a:gd name="T51" fmla="*/ 2147483647 h 116"/>
              <a:gd name="T52" fmla="*/ 2147483647 w 89"/>
              <a:gd name="T53" fmla="*/ 0 h 116"/>
              <a:gd name="T54" fmla="*/ 2147483647 w 89"/>
              <a:gd name="T55" fmla="*/ 2147483647 h 116"/>
              <a:gd name="T56" fmla="*/ 2147483647 w 89"/>
              <a:gd name="T57" fmla="*/ 2147483647 h 116"/>
              <a:gd name="T58" fmla="*/ 2147483647 w 89"/>
              <a:gd name="T59" fmla="*/ 2147483647 h 116"/>
              <a:gd name="T60" fmla="*/ 2147483647 w 89"/>
              <a:gd name="T61" fmla="*/ 2147483647 h 116"/>
              <a:gd name="T62" fmla="*/ 2147483647 w 89"/>
              <a:gd name="T63" fmla="*/ 2147483647 h 116"/>
              <a:gd name="T64" fmla="*/ 2147483647 w 89"/>
              <a:gd name="T65" fmla="*/ 2147483647 h 116"/>
              <a:gd name="T66" fmla="*/ 2147483647 w 89"/>
              <a:gd name="T67" fmla="*/ 2147483647 h 116"/>
              <a:gd name="T68" fmla="*/ 2147483647 w 89"/>
              <a:gd name="T69" fmla="*/ 2147483647 h 116"/>
              <a:gd name="T70" fmla="*/ 2147483647 w 89"/>
              <a:gd name="T71" fmla="*/ 2147483647 h 116"/>
              <a:gd name="T72" fmla="*/ 2147483647 w 89"/>
              <a:gd name="T73" fmla="*/ 2147483647 h 116"/>
              <a:gd name="T74" fmla="*/ 2147483647 w 89"/>
              <a:gd name="T75" fmla="*/ 2147483647 h 116"/>
              <a:gd name="T76" fmla="*/ 2147483647 w 89"/>
              <a:gd name="T77" fmla="*/ 2147483647 h 116"/>
              <a:gd name="T78" fmla="*/ 2147483647 w 89"/>
              <a:gd name="T79" fmla="*/ 2147483647 h 116"/>
              <a:gd name="T80" fmla="*/ 2147483647 w 89"/>
              <a:gd name="T81" fmla="*/ 2147483647 h 116"/>
              <a:gd name="T82" fmla="*/ 0 w 89"/>
              <a:gd name="T83" fmla="*/ 2147483647 h 116"/>
              <a:gd name="T84" fmla="*/ 2147483647 w 89"/>
              <a:gd name="T85" fmla="*/ 2147483647 h 116"/>
              <a:gd name="T86" fmla="*/ 2147483647 w 89"/>
              <a:gd name="T87" fmla="*/ 2147483647 h 1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116"/>
              <a:gd name="T134" fmla="*/ 89 w 89"/>
              <a:gd name="T135" fmla="*/ 116 h 1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116">
                <a:moveTo>
                  <a:pt x="10" y="57"/>
                </a:moveTo>
                <a:lnTo>
                  <a:pt x="10" y="60"/>
                </a:lnTo>
                <a:lnTo>
                  <a:pt x="11" y="60"/>
                </a:lnTo>
                <a:lnTo>
                  <a:pt x="18" y="63"/>
                </a:lnTo>
                <a:lnTo>
                  <a:pt x="19" y="70"/>
                </a:lnTo>
                <a:lnTo>
                  <a:pt x="25" y="69"/>
                </a:lnTo>
                <a:lnTo>
                  <a:pt x="28" y="69"/>
                </a:lnTo>
                <a:lnTo>
                  <a:pt x="33" y="69"/>
                </a:lnTo>
                <a:lnTo>
                  <a:pt x="35" y="70"/>
                </a:lnTo>
                <a:lnTo>
                  <a:pt x="41" y="69"/>
                </a:lnTo>
                <a:lnTo>
                  <a:pt x="48" y="72"/>
                </a:lnTo>
                <a:lnTo>
                  <a:pt x="46" y="79"/>
                </a:lnTo>
                <a:lnTo>
                  <a:pt x="39" y="78"/>
                </a:lnTo>
                <a:lnTo>
                  <a:pt x="46" y="80"/>
                </a:lnTo>
                <a:lnTo>
                  <a:pt x="51" y="85"/>
                </a:lnTo>
                <a:lnTo>
                  <a:pt x="51" y="87"/>
                </a:lnTo>
                <a:lnTo>
                  <a:pt x="45" y="87"/>
                </a:lnTo>
                <a:lnTo>
                  <a:pt x="46" y="94"/>
                </a:lnTo>
                <a:lnTo>
                  <a:pt x="47" y="95"/>
                </a:lnTo>
                <a:lnTo>
                  <a:pt x="51" y="101"/>
                </a:lnTo>
                <a:lnTo>
                  <a:pt x="51" y="102"/>
                </a:lnTo>
                <a:lnTo>
                  <a:pt x="52" y="102"/>
                </a:lnTo>
                <a:lnTo>
                  <a:pt x="52" y="109"/>
                </a:lnTo>
                <a:lnTo>
                  <a:pt x="55" y="116"/>
                </a:lnTo>
                <a:lnTo>
                  <a:pt x="57" y="112"/>
                </a:lnTo>
                <a:lnTo>
                  <a:pt x="58" y="105"/>
                </a:lnTo>
                <a:lnTo>
                  <a:pt x="64" y="99"/>
                </a:lnTo>
                <a:lnTo>
                  <a:pt x="63" y="92"/>
                </a:lnTo>
                <a:lnTo>
                  <a:pt x="58" y="91"/>
                </a:lnTo>
                <a:lnTo>
                  <a:pt x="54" y="85"/>
                </a:lnTo>
                <a:lnTo>
                  <a:pt x="55" y="85"/>
                </a:lnTo>
                <a:lnTo>
                  <a:pt x="61" y="86"/>
                </a:lnTo>
                <a:lnTo>
                  <a:pt x="66" y="85"/>
                </a:lnTo>
                <a:lnTo>
                  <a:pt x="67" y="85"/>
                </a:lnTo>
                <a:lnTo>
                  <a:pt x="65" y="80"/>
                </a:lnTo>
                <a:lnTo>
                  <a:pt x="63" y="73"/>
                </a:lnTo>
                <a:lnTo>
                  <a:pt x="69" y="68"/>
                </a:lnTo>
                <a:lnTo>
                  <a:pt x="75" y="67"/>
                </a:lnTo>
                <a:lnTo>
                  <a:pt x="82" y="64"/>
                </a:lnTo>
                <a:lnTo>
                  <a:pt x="81" y="57"/>
                </a:lnTo>
                <a:lnTo>
                  <a:pt x="68" y="51"/>
                </a:lnTo>
                <a:lnTo>
                  <a:pt x="70" y="44"/>
                </a:lnTo>
                <a:lnTo>
                  <a:pt x="76" y="39"/>
                </a:lnTo>
                <a:lnTo>
                  <a:pt x="77" y="39"/>
                </a:lnTo>
                <a:lnTo>
                  <a:pt x="83" y="39"/>
                </a:lnTo>
                <a:lnTo>
                  <a:pt x="85" y="36"/>
                </a:lnTo>
                <a:lnTo>
                  <a:pt x="88" y="30"/>
                </a:lnTo>
                <a:lnTo>
                  <a:pt x="87" y="23"/>
                </a:lnTo>
                <a:lnTo>
                  <a:pt x="87" y="20"/>
                </a:lnTo>
                <a:lnTo>
                  <a:pt x="85" y="13"/>
                </a:lnTo>
                <a:lnTo>
                  <a:pt x="89" y="7"/>
                </a:lnTo>
                <a:lnTo>
                  <a:pt x="83" y="3"/>
                </a:lnTo>
                <a:lnTo>
                  <a:pt x="78" y="3"/>
                </a:lnTo>
                <a:lnTo>
                  <a:pt x="70" y="0"/>
                </a:lnTo>
                <a:lnTo>
                  <a:pt x="65" y="3"/>
                </a:lnTo>
                <a:lnTo>
                  <a:pt x="59" y="7"/>
                </a:lnTo>
                <a:lnTo>
                  <a:pt x="53" y="10"/>
                </a:lnTo>
                <a:lnTo>
                  <a:pt x="59" y="15"/>
                </a:lnTo>
                <a:lnTo>
                  <a:pt x="60" y="22"/>
                </a:lnTo>
                <a:lnTo>
                  <a:pt x="61" y="26"/>
                </a:lnTo>
                <a:lnTo>
                  <a:pt x="62" y="34"/>
                </a:lnTo>
                <a:lnTo>
                  <a:pt x="56" y="35"/>
                </a:lnTo>
                <a:lnTo>
                  <a:pt x="54" y="36"/>
                </a:lnTo>
                <a:lnTo>
                  <a:pt x="57" y="30"/>
                </a:lnTo>
                <a:lnTo>
                  <a:pt x="59" y="24"/>
                </a:lnTo>
                <a:lnTo>
                  <a:pt x="57" y="18"/>
                </a:lnTo>
                <a:lnTo>
                  <a:pt x="51" y="24"/>
                </a:lnTo>
                <a:lnTo>
                  <a:pt x="50" y="30"/>
                </a:lnTo>
                <a:lnTo>
                  <a:pt x="47" y="35"/>
                </a:lnTo>
                <a:lnTo>
                  <a:pt x="39" y="30"/>
                </a:lnTo>
                <a:lnTo>
                  <a:pt x="43" y="23"/>
                </a:lnTo>
                <a:lnTo>
                  <a:pt x="39" y="16"/>
                </a:lnTo>
                <a:lnTo>
                  <a:pt x="43" y="16"/>
                </a:lnTo>
                <a:lnTo>
                  <a:pt x="42" y="13"/>
                </a:lnTo>
                <a:lnTo>
                  <a:pt x="35" y="14"/>
                </a:lnTo>
                <a:lnTo>
                  <a:pt x="30" y="13"/>
                </a:lnTo>
                <a:lnTo>
                  <a:pt x="25" y="13"/>
                </a:lnTo>
                <a:lnTo>
                  <a:pt x="31" y="15"/>
                </a:lnTo>
                <a:lnTo>
                  <a:pt x="29" y="22"/>
                </a:lnTo>
                <a:lnTo>
                  <a:pt x="23" y="22"/>
                </a:lnTo>
                <a:lnTo>
                  <a:pt x="20" y="29"/>
                </a:lnTo>
                <a:lnTo>
                  <a:pt x="12" y="29"/>
                </a:lnTo>
                <a:lnTo>
                  <a:pt x="6" y="30"/>
                </a:lnTo>
                <a:lnTo>
                  <a:pt x="0" y="30"/>
                </a:lnTo>
                <a:lnTo>
                  <a:pt x="6" y="36"/>
                </a:lnTo>
                <a:lnTo>
                  <a:pt x="12" y="42"/>
                </a:lnTo>
                <a:lnTo>
                  <a:pt x="15" y="48"/>
                </a:lnTo>
                <a:lnTo>
                  <a:pt x="17" y="55"/>
                </a:lnTo>
                <a:lnTo>
                  <a:pt x="10" y="5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92" name="Freeform 1069"/>
          <p:cNvSpPr>
            <a:spLocks/>
          </p:cNvSpPr>
          <p:nvPr/>
        </p:nvSpPr>
        <p:spPr bwMode="auto">
          <a:xfrm>
            <a:off x="4570413" y="2732088"/>
            <a:ext cx="23812" cy="11112"/>
          </a:xfrm>
          <a:custGeom>
            <a:avLst/>
            <a:gdLst>
              <a:gd name="T0" fmla="*/ 0 w 47"/>
              <a:gd name="T1" fmla="*/ 2147483647 h 24"/>
              <a:gd name="T2" fmla="*/ 2147483647 w 47"/>
              <a:gd name="T3" fmla="*/ 2147483647 h 24"/>
              <a:gd name="T4" fmla="*/ 2147483647 w 47"/>
              <a:gd name="T5" fmla="*/ 2147483647 h 24"/>
              <a:gd name="T6" fmla="*/ 2147483647 w 47"/>
              <a:gd name="T7" fmla="*/ 2147483647 h 24"/>
              <a:gd name="T8" fmla="*/ 2147483647 w 47"/>
              <a:gd name="T9" fmla="*/ 2147483647 h 24"/>
              <a:gd name="T10" fmla="*/ 2147483647 w 47"/>
              <a:gd name="T11" fmla="*/ 2147483647 h 24"/>
              <a:gd name="T12" fmla="*/ 2147483647 w 47"/>
              <a:gd name="T13" fmla="*/ 2147483647 h 24"/>
              <a:gd name="T14" fmla="*/ 2147483647 w 47"/>
              <a:gd name="T15" fmla="*/ 2147483647 h 24"/>
              <a:gd name="T16" fmla="*/ 2147483647 w 47"/>
              <a:gd name="T17" fmla="*/ 2147483647 h 24"/>
              <a:gd name="T18" fmla="*/ 2147483647 w 47"/>
              <a:gd name="T19" fmla="*/ 2147483647 h 24"/>
              <a:gd name="T20" fmla="*/ 2147483647 w 47"/>
              <a:gd name="T21" fmla="*/ 2147483647 h 24"/>
              <a:gd name="T22" fmla="*/ 2147483647 w 47"/>
              <a:gd name="T23" fmla="*/ 2147483647 h 24"/>
              <a:gd name="T24" fmla="*/ 2147483647 w 47"/>
              <a:gd name="T25" fmla="*/ 2147483647 h 24"/>
              <a:gd name="T26" fmla="*/ 2147483647 w 47"/>
              <a:gd name="T27" fmla="*/ 2147483647 h 24"/>
              <a:gd name="T28" fmla="*/ 2147483647 w 47"/>
              <a:gd name="T29" fmla="*/ 2147483647 h 24"/>
              <a:gd name="T30" fmla="*/ 2147483647 w 47"/>
              <a:gd name="T31" fmla="*/ 2147483647 h 24"/>
              <a:gd name="T32" fmla="*/ 2147483647 w 47"/>
              <a:gd name="T33" fmla="*/ 2147483647 h 24"/>
              <a:gd name="T34" fmla="*/ 2147483647 w 47"/>
              <a:gd name="T35" fmla="*/ 0 h 24"/>
              <a:gd name="T36" fmla="*/ 2147483647 w 47"/>
              <a:gd name="T37" fmla="*/ 0 h 24"/>
              <a:gd name="T38" fmla="*/ 2147483647 w 47"/>
              <a:gd name="T39" fmla="*/ 2147483647 h 24"/>
              <a:gd name="T40" fmla="*/ 2147483647 w 47"/>
              <a:gd name="T41" fmla="*/ 2147483647 h 24"/>
              <a:gd name="T42" fmla="*/ 0 w 47"/>
              <a:gd name="T43" fmla="*/ 2147483647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24"/>
              <a:gd name="T68" fmla="*/ 47 w 47"/>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24">
                <a:moveTo>
                  <a:pt x="0" y="13"/>
                </a:moveTo>
                <a:lnTo>
                  <a:pt x="1" y="13"/>
                </a:lnTo>
                <a:lnTo>
                  <a:pt x="7" y="16"/>
                </a:lnTo>
                <a:lnTo>
                  <a:pt x="14" y="18"/>
                </a:lnTo>
                <a:lnTo>
                  <a:pt x="19" y="22"/>
                </a:lnTo>
                <a:lnTo>
                  <a:pt x="22" y="24"/>
                </a:lnTo>
                <a:lnTo>
                  <a:pt x="28" y="24"/>
                </a:lnTo>
                <a:lnTo>
                  <a:pt x="34" y="23"/>
                </a:lnTo>
                <a:lnTo>
                  <a:pt x="39" y="24"/>
                </a:lnTo>
                <a:lnTo>
                  <a:pt x="46" y="22"/>
                </a:lnTo>
                <a:lnTo>
                  <a:pt x="47" y="15"/>
                </a:lnTo>
                <a:lnTo>
                  <a:pt x="46" y="14"/>
                </a:lnTo>
                <a:lnTo>
                  <a:pt x="41" y="7"/>
                </a:lnTo>
                <a:lnTo>
                  <a:pt x="39" y="7"/>
                </a:lnTo>
                <a:lnTo>
                  <a:pt x="34" y="8"/>
                </a:lnTo>
                <a:lnTo>
                  <a:pt x="27" y="9"/>
                </a:lnTo>
                <a:lnTo>
                  <a:pt x="22" y="7"/>
                </a:lnTo>
                <a:lnTo>
                  <a:pt x="16" y="0"/>
                </a:lnTo>
                <a:lnTo>
                  <a:pt x="8" y="0"/>
                </a:lnTo>
                <a:lnTo>
                  <a:pt x="3" y="4"/>
                </a:lnTo>
                <a:lnTo>
                  <a:pt x="7" y="10"/>
                </a:lnTo>
                <a:lnTo>
                  <a:pt x="0" y="1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93" name="Freeform 1070"/>
          <p:cNvSpPr>
            <a:spLocks/>
          </p:cNvSpPr>
          <p:nvPr/>
        </p:nvSpPr>
        <p:spPr bwMode="auto">
          <a:xfrm>
            <a:off x="4600575" y="2728913"/>
            <a:ext cx="9525" cy="6350"/>
          </a:xfrm>
          <a:custGeom>
            <a:avLst/>
            <a:gdLst>
              <a:gd name="T0" fmla="*/ 2147483647 w 20"/>
              <a:gd name="T1" fmla="*/ 2147483647 h 12"/>
              <a:gd name="T2" fmla="*/ 2147483647 w 20"/>
              <a:gd name="T3" fmla="*/ 2147483647 h 12"/>
              <a:gd name="T4" fmla="*/ 0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2147483647 h 12"/>
              <a:gd name="T14" fmla="*/ 2147483647 w 20"/>
              <a:gd name="T15" fmla="*/ 2147483647 h 12"/>
              <a:gd name="T16" fmla="*/ 2147483647 w 20"/>
              <a:gd name="T17" fmla="*/ 0 h 12"/>
              <a:gd name="T18" fmla="*/ 2147483647 w 20"/>
              <a:gd name="T19" fmla="*/ 2147483647 h 12"/>
              <a:gd name="T20" fmla="*/ 2147483647 w 20"/>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12"/>
              <a:gd name="T35" fmla="*/ 20 w 20"/>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12">
                <a:moveTo>
                  <a:pt x="1" y="4"/>
                </a:moveTo>
                <a:lnTo>
                  <a:pt x="1" y="5"/>
                </a:lnTo>
                <a:lnTo>
                  <a:pt x="0" y="12"/>
                </a:lnTo>
                <a:lnTo>
                  <a:pt x="6" y="10"/>
                </a:lnTo>
                <a:lnTo>
                  <a:pt x="13" y="6"/>
                </a:lnTo>
                <a:lnTo>
                  <a:pt x="19" y="6"/>
                </a:lnTo>
                <a:lnTo>
                  <a:pt x="20" y="4"/>
                </a:lnTo>
                <a:lnTo>
                  <a:pt x="19" y="2"/>
                </a:lnTo>
                <a:lnTo>
                  <a:pt x="13" y="0"/>
                </a:lnTo>
                <a:lnTo>
                  <a:pt x="6" y="4"/>
                </a:lnTo>
                <a:lnTo>
                  <a:pt x="1"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94" name="Freeform 1071"/>
          <p:cNvSpPr>
            <a:spLocks/>
          </p:cNvSpPr>
          <p:nvPr/>
        </p:nvSpPr>
        <p:spPr bwMode="auto">
          <a:xfrm>
            <a:off x="4610100" y="2708275"/>
            <a:ext cx="3175" cy="1588"/>
          </a:xfrm>
          <a:custGeom>
            <a:avLst/>
            <a:gdLst>
              <a:gd name="T0" fmla="*/ 0 w 7"/>
              <a:gd name="T1" fmla="*/ 2147483647 h 7"/>
              <a:gd name="T2" fmla="*/ 2147483647 w 7"/>
              <a:gd name="T3" fmla="*/ 2147483647 h 7"/>
              <a:gd name="T4" fmla="*/ 2147483647 w 7"/>
              <a:gd name="T5" fmla="*/ 0 h 7"/>
              <a:gd name="T6" fmla="*/ 2147483647 w 7"/>
              <a:gd name="T7" fmla="*/ 0 h 7"/>
              <a:gd name="T8" fmla="*/ 0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2"/>
                </a:moveTo>
                <a:lnTo>
                  <a:pt x="4" y="7"/>
                </a:lnTo>
                <a:lnTo>
                  <a:pt x="7" y="0"/>
                </a:lnTo>
                <a:lnTo>
                  <a:pt x="6"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95" name="Freeform 1072"/>
          <p:cNvSpPr>
            <a:spLocks/>
          </p:cNvSpPr>
          <p:nvPr/>
        </p:nvSpPr>
        <p:spPr bwMode="auto">
          <a:xfrm>
            <a:off x="4664075" y="2720975"/>
            <a:ext cx="12700" cy="9525"/>
          </a:xfrm>
          <a:custGeom>
            <a:avLst/>
            <a:gdLst>
              <a:gd name="T0" fmla="*/ 2147483647 w 23"/>
              <a:gd name="T1" fmla="*/ 2147483647 h 20"/>
              <a:gd name="T2" fmla="*/ 2147483647 w 23"/>
              <a:gd name="T3" fmla="*/ 2147483647 h 20"/>
              <a:gd name="T4" fmla="*/ 2147483647 w 23"/>
              <a:gd name="T5" fmla="*/ 0 h 20"/>
              <a:gd name="T6" fmla="*/ 0 w 23"/>
              <a:gd name="T7" fmla="*/ 2147483647 h 20"/>
              <a:gd name="T8" fmla="*/ 0 w 23"/>
              <a:gd name="T9" fmla="*/ 2147483647 h 20"/>
              <a:gd name="T10" fmla="*/ 2147483647 w 23"/>
              <a:gd name="T11" fmla="*/ 2147483647 h 20"/>
              <a:gd name="T12" fmla="*/ 2147483647 w 23"/>
              <a:gd name="T13" fmla="*/ 2147483647 h 20"/>
              <a:gd name="T14" fmla="*/ 2147483647 w 23"/>
              <a:gd name="T15" fmla="*/ 2147483647 h 20"/>
              <a:gd name="T16" fmla="*/ 2147483647 w 23"/>
              <a:gd name="T17" fmla="*/ 2147483647 h 20"/>
              <a:gd name="T18" fmla="*/ 2147483647 w 23"/>
              <a:gd name="T19" fmla="*/ 2147483647 h 20"/>
              <a:gd name="T20" fmla="*/ 2147483647 w 23"/>
              <a:gd name="T21" fmla="*/ 2147483647 h 20"/>
              <a:gd name="T22" fmla="*/ 2147483647 w 23"/>
              <a:gd name="T23" fmla="*/ 2147483647 h 20"/>
              <a:gd name="T24" fmla="*/ 2147483647 w 23"/>
              <a:gd name="T25" fmla="*/ 214748364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0"/>
              <a:gd name="T41" fmla="*/ 23 w 23"/>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0">
                <a:moveTo>
                  <a:pt x="15" y="5"/>
                </a:moveTo>
                <a:lnTo>
                  <a:pt x="12" y="3"/>
                </a:lnTo>
                <a:lnTo>
                  <a:pt x="6" y="0"/>
                </a:lnTo>
                <a:lnTo>
                  <a:pt x="0" y="2"/>
                </a:lnTo>
                <a:lnTo>
                  <a:pt x="0" y="8"/>
                </a:lnTo>
                <a:lnTo>
                  <a:pt x="3" y="14"/>
                </a:lnTo>
                <a:lnTo>
                  <a:pt x="9" y="16"/>
                </a:lnTo>
                <a:lnTo>
                  <a:pt x="15" y="19"/>
                </a:lnTo>
                <a:lnTo>
                  <a:pt x="16" y="20"/>
                </a:lnTo>
                <a:lnTo>
                  <a:pt x="19" y="20"/>
                </a:lnTo>
                <a:lnTo>
                  <a:pt x="23" y="14"/>
                </a:lnTo>
                <a:lnTo>
                  <a:pt x="21" y="7"/>
                </a:lnTo>
                <a:lnTo>
                  <a:pt x="15"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1074" name="Freeform 1073"/>
          <p:cNvSpPr>
            <a:spLocks/>
          </p:cNvSpPr>
          <p:nvPr/>
        </p:nvSpPr>
        <p:spPr bwMode="auto">
          <a:xfrm>
            <a:off x="2243138" y="5564188"/>
            <a:ext cx="458787" cy="1127125"/>
          </a:xfrm>
          <a:custGeom>
            <a:avLst/>
            <a:gdLst/>
            <a:ahLst/>
            <a:cxnLst>
              <a:cxn ang="0">
                <a:pos x="35" y="474"/>
              </a:cxn>
              <a:cxn ang="0">
                <a:pos x="51" y="363"/>
              </a:cxn>
              <a:cxn ang="0">
                <a:pos x="34" y="237"/>
              </a:cxn>
              <a:cxn ang="0">
                <a:pos x="110" y="119"/>
              </a:cxn>
              <a:cxn ang="0">
                <a:pos x="150" y="7"/>
              </a:cxn>
              <a:cxn ang="0">
                <a:pos x="262" y="49"/>
              </a:cxn>
              <a:cxn ang="0">
                <a:pos x="308" y="22"/>
              </a:cxn>
              <a:cxn ang="0">
                <a:pos x="422" y="94"/>
              </a:cxn>
              <a:cxn ang="0">
                <a:pos x="524" y="174"/>
              </a:cxn>
              <a:cxn ang="0">
                <a:pos x="629" y="233"/>
              </a:cxn>
              <a:cxn ang="0">
                <a:pos x="710" y="307"/>
              </a:cxn>
              <a:cxn ang="0">
                <a:pos x="674" y="421"/>
              </a:cxn>
              <a:cxn ang="0">
                <a:pos x="778" y="445"/>
              </a:cxn>
              <a:cxn ang="0">
                <a:pos x="876" y="409"/>
              </a:cxn>
              <a:cxn ang="0">
                <a:pos x="901" y="301"/>
              </a:cxn>
              <a:cxn ang="0">
                <a:pos x="965" y="368"/>
              </a:cxn>
              <a:cxn ang="0">
                <a:pos x="899" y="475"/>
              </a:cxn>
              <a:cxn ang="0">
                <a:pos x="831" y="557"/>
              </a:cxn>
              <a:cxn ang="0">
                <a:pos x="768" y="664"/>
              </a:cxn>
              <a:cxn ang="0">
                <a:pos x="765" y="790"/>
              </a:cxn>
              <a:cxn ang="0">
                <a:pos x="768" y="894"/>
              </a:cxn>
              <a:cxn ang="0">
                <a:pos x="777" y="997"/>
              </a:cxn>
              <a:cxn ang="0">
                <a:pos x="872" y="1091"/>
              </a:cxn>
              <a:cxn ang="0">
                <a:pos x="928" y="1196"/>
              </a:cxn>
              <a:cxn ang="0">
                <a:pos x="855" y="1322"/>
              </a:cxn>
              <a:cxn ang="0">
                <a:pos x="731" y="1356"/>
              </a:cxn>
              <a:cxn ang="0">
                <a:pos x="637" y="1370"/>
              </a:cxn>
              <a:cxn ang="0">
                <a:pos x="656" y="1468"/>
              </a:cxn>
              <a:cxn ang="0">
                <a:pos x="600" y="1530"/>
              </a:cxn>
              <a:cxn ang="0">
                <a:pos x="520" y="1535"/>
              </a:cxn>
              <a:cxn ang="0">
                <a:pos x="596" y="1629"/>
              </a:cxn>
              <a:cxn ang="0">
                <a:pos x="636" y="1661"/>
              </a:cxn>
              <a:cxn ang="0">
                <a:pos x="608" y="1670"/>
              </a:cxn>
              <a:cxn ang="0">
                <a:pos x="588" y="1788"/>
              </a:cxn>
              <a:cxn ang="0">
                <a:pos x="536" y="1839"/>
              </a:cxn>
              <a:cxn ang="0">
                <a:pos x="532" y="1956"/>
              </a:cxn>
              <a:cxn ang="0">
                <a:pos x="645" y="2031"/>
              </a:cxn>
              <a:cxn ang="0">
                <a:pos x="617" y="2098"/>
              </a:cxn>
              <a:cxn ang="0">
                <a:pos x="598" y="2209"/>
              </a:cxn>
              <a:cxn ang="0">
                <a:pos x="539" y="2215"/>
              </a:cxn>
              <a:cxn ang="0">
                <a:pos x="548" y="2297"/>
              </a:cxn>
              <a:cxn ang="0">
                <a:pos x="596" y="2348"/>
              </a:cxn>
              <a:cxn ang="0">
                <a:pos x="600" y="2381"/>
              </a:cxn>
              <a:cxn ang="0">
                <a:pos x="400" y="2327"/>
              </a:cxn>
              <a:cxn ang="0">
                <a:pos x="319" y="2257"/>
              </a:cxn>
              <a:cxn ang="0">
                <a:pos x="284" y="2148"/>
              </a:cxn>
              <a:cxn ang="0">
                <a:pos x="278" y="2037"/>
              </a:cxn>
              <a:cxn ang="0">
                <a:pos x="279" y="1941"/>
              </a:cxn>
              <a:cxn ang="0">
                <a:pos x="272" y="1854"/>
              </a:cxn>
              <a:cxn ang="0">
                <a:pos x="261" y="1795"/>
              </a:cxn>
              <a:cxn ang="0">
                <a:pos x="200" y="1719"/>
              </a:cxn>
              <a:cxn ang="0">
                <a:pos x="144" y="1612"/>
              </a:cxn>
              <a:cxn ang="0">
                <a:pos x="112" y="1495"/>
              </a:cxn>
              <a:cxn ang="0">
                <a:pos x="108" y="1401"/>
              </a:cxn>
              <a:cxn ang="0">
                <a:pos x="106" y="1287"/>
              </a:cxn>
              <a:cxn ang="0">
                <a:pos x="70" y="1162"/>
              </a:cxn>
              <a:cxn ang="0">
                <a:pos x="75" y="1062"/>
              </a:cxn>
              <a:cxn ang="0">
                <a:pos x="84" y="948"/>
              </a:cxn>
              <a:cxn ang="0">
                <a:pos x="45" y="846"/>
              </a:cxn>
              <a:cxn ang="0">
                <a:pos x="2" y="737"/>
              </a:cxn>
              <a:cxn ang="0">
                <a:pos x="15" y="630"/>
              </a:cxn>
            </a:cxnLst>
            <a:rect l="0" t="0" r="r" b="b"/>
            <a:pathLst>
              <a:path w="969" h="2396">
                <a:moveTo>
                  <a:pt x="3" y="591"/>
                </a:moveTo>
                <a:lnTo>
                  <a:pt x="5" y="586"/>
                </a:lnTo>
                <a:lnTo>
                  <a:pt x="12" y="581"/>
                </a:lnTo>
                <a:lnTo>
                  <a:pt x="13" y="574"/>
                </a:lnTo>
                <a:lnTo>
                  <a:pt x="11" y="567"/>
                </a:lnTo>
                <a:lnTo>
                  <a:pt x="12" y="561"/>
                </a:lnTo>
                <a:lnTo>
                  <a:pt x="13" y="554"/>
                </a:lnTo>
                <a:lnTo>
                  <a:pt x="11" y="548"/>
                </a:lnTo>
                <a:lnTo>
                  <a:pt x="12" y="540"/>
                </a:lnTo>
                <a:lnTo>
                  <a:pt x="14" y="534"/>
                </a:lnTo>
                <a:lnTo>
                  <a:pt x="12" y="526"/>
                </a:lnTo>
                <a:lnTo>
                  <a:pt x="12" y="523"/>
                </a:lnTo>
                <a:lnTo>
                  <a:pt x="18" y="517"/>
                </a:lnTo>
                <a:lnTo>
                  <a:pt x="20" y="510"/>
                </a:lnTo>
                <a:lnTo>
                  <a:pt x="26" y="503"/>
                </a:lnTo>
                <a:lnTo>
                  <a:pt x="27" y="497"/>
                </a:lnTo>
                <a:lnTo>
                  <a:pt x="30" y="491"/>
                </a:lnTo>
                <a:lnTo>
                  <a:pt x="35" y="484"/>
                </a:lnTo>
                <a:lnTo>
                  <a:pt x="35" y="476"/>
                </a:lnTo>
                <a:lnTo>
                  <a:pt x="35" y="474"/>
                </a:lnTo>
                <a:lnTo>
                  <a:pt x="39" y="467"/>
                </a:lnTo>
                <a:lnTo>
                  <a:pt x="39" y="460"/>
                </a:lnTo>
                <a:lnTo>
                  <a:pt x="40" y="453"/>
                </a:lnTo>
                <a:lnTo>
                  <a:pt x="42" y="448"/>
                </a:lnTo>
                <a:lnTo>
                  <a:pt x="45" y="440"/>
                </a:lnTo>
                <a:lnTo>
                  <a:pt x="44" y="433"/>
                </a:lnTo>
                <a:lnTo>
                  <a:pt x="46" y="426"/>
                </a:lnTo>
                <a:lnTo>
                  <a:pt x="51" y="421"/>
                </a:lnTo>
                <a:lnTo>
                  <a:pt x="57" y="425"/>
                </a:lnTo>
                <a:lnTo>
                  <a:pt x="64" y="419"/>
                </a:lnTo>
                <a:lnTo>
                  <a:pt x="70" y="418"/>
                </a:lnTo>
                <a:lnTo>
                  <a:pt x="75" y="411"/>
                </a:lnTo>
                <a:lnTo>
                  <a:pt x="75" y="405"/>
                </a:lnTo>
                <a:lnTo>
                  <a:pt x="75" y="404"/>
                </a:lnTo>
                <a:lnTo>
                  <a:pt x="70" y="397"/>
                </a:lnTo>
                <a:lnTo>
                  <a:pt x="65" y="390"/>
                </a:lnTo>
                <a:lnTo>
                  <a:pt x="59" y="384"/>
                </a:lnTo>
                <a:lnTo>
                  <a:pt x="54" y="377"/>
                </a:lnTo>
                <a:lnTo>
                  <a:pt x="52" y="370"/>
                </a:lnTo>
                <a:lnTo>
                  <a:pt x="51" y="363"/>
                </a:lnTo>
                <a:lnTo>
                  <a:pt x="51" y="357"/>
                </a:lnTo>
                <a:lnTo>
                  <a:pt x="57" y="350"/>
                </a:lnTo>
                <a:lnTo>
                  <a:pt x="59" y="344"/>
                </a:lnTo>
                <a:lnTo>
                  <a:pt x="57" y="337"/>
                </a:lnTo>
                <a:lnTo>
                  <a:pt x="52" y="323"/>
                </a:lnTo>
                <a:lnTo>
                  <a:pt x="50" y="316"/>
                </a:lnTo>
                <a:lnTo>
                  <a:pt x="47" y="309"/>
                </a:lnTo>
                <a:lnTo>
                  <a:pt x="45" y="303"/>
                </a:lnTo>
                <a:lnTo>
                  <a:pt x="42" y="297"/>
                </a:lnTo>
                <a:lnTo>
                  <a:pt x="40" y="290"/>
                </a:lnTo>
                <a:lnTo>
                  <a:pt x="40" y="283"/>
                </a:lnTo>
                <a:lnTo>
                  <a:pt x="41" y="279"/>
                </a:lnTo>
                <a:lnTo>
                  <a:pt x="42" y="271"/>
                </a:lnTo>
                <a:lnTo>
                  <a:pt x="43" y="267"/>
                </a:lnTo>
                <a:lnTo>
                  <a:pt x="49" y="266"/>
                </a:lnTo>
                <a:lnTo>
                  <a:pt x="47" y="259"/>
                </a:lnTo>
                <a:lnTo>
                  <a:pt x="45" y="255"/>
                </a:lnTo>
                <a:lnTo>
                  <a:pt x="43" y="249"/>
                </a:lnTo>
                <a:lnTo>
                  <a:pt x="36" y="245"/>
                </a:lnTo>
                <a:lnTo>
                  <a:pt x="34" y="237"/>
                </a:lnTo>
                <a:lnTo>
                  <a:pt x="35" y="232"/>
                </a:lnTo>
                <a:lnTo>
                  <a:pt x="38" y="224"/>
                </a:lnTo>
                <a:lnTo>
                  <a:pt x="42" y="218"/>
                </a:lnTo>
                <a:lnTo>
                  <a:pt x="47" y="215"/>
                </a:lnTo>
                <a:lnTo>
                  <a:pt x="49" y="211"/>
                </a:lnTo>
                <a:lnTo>
                  <a:pt x="54" y="204"/>
                </a:lnTo>
                <a:lnTo>
                  <a:pt x="78" y="191"/>
                </a:lnTo>
                <a:lnTo>
                  <a:pt x="85" y="188"/>
                </a:lnTo>
                <a:lnTo>
                  <a:pt x="85" y="187"/>
                </a:lnTo>
                <a:lnTo>
                  <a:pt x="89" y="185"/>
                </a:lnTo>
                <a:lnTo>
                  <a:pt x="95" y="182"/>
                </a:lnTo>
                <a:lnTo>
                  <a:pt x="102" y="178"/>
                </a:lnTo>
                <a:lnTo>
                  <a:pt x="104" y="171"/>
                </a:lnTo>
                <a:lnTo>
                  <a:pt x="105" y="163"/>
                </a:lnTo>
                <a:lnTo>
                  <a:pt x="105" y="155"/>
                </a:lnTo>
                <a:lnTo>
                  <a:pt x="106" y="147"/>
                </a:lnTo>
                <a:lnTo>
                  <a:pt x="107" y="140"/>
                </a:lnTo>
                <a:lnTo>
                  <a:pt x="108" y="132"/>
                </a:lnTo>
                <a:lnTo>
                  <a:pt x="109" y="124"/>
                </a:lnTo>
                <a:lnTo>
                  <a:pt x="110" y="119"/>
                </a:lnTo>
                <a:lnTo>
                  <a:pt x="111" y="112"/>
                </a:lnTo>
                <a:lnTo>
                  <a:pt x="112" y="105"/>
                </a:lnTo>
                <a:lnTo>
                  <a:pt x="113" y="98"/>
                </a:lnTo>
                <a:lnTo>
                  <a:pt x="109" y="92"/>
                </a:lnTo>
                <a:lnTo>
                  <a:pt x="103" y="85"/>
                </a:lnTo>
                <a:lnTo>
                  <a:pt x="101" y="82"/>
                </a:lnTo>
                <a:lnTo>
                  <a:pt x="104" y="77"/>
                </a:lnTo>
                <a:lnTo>
                  <a:pt x="109" y="70"/>
                </a:lnTo>
                <a:lnTo>
                  <a:pt x="109" y="62"/>
                </a:lnTo>
                <a:lnTo>
                  <a:pt x="115" y="55"/>
                </a:lnTo>
                <a:lnTo>
                  <a:pt x="121" y="51"/>
                </a:lnTo>
                <a:lnTo>
                  <a:pt x="123" y="46"/>
                </a:lnTo>
                <a:lnTo>
                  <a:pt x="123" y="39"/>
                </a:lnTo>
                <a:lnTo>
                  <a:pt x="130" y="34"/>
                </a:lnTo>
                <a:lnTo>
                  <a:pt x="137" y="31"/>
                </a:lnTo>
                <a:lnTo>
                  <a:pt x="143" y="29"/>
                </a:lnTo>
                <a:lnTo>
                  <a:pt x="147" y="26"/>
                </a:lnTo>
                <a:lnTo>
                  <a:pt x="149" y="21"/>
                </a:lnTo>
                <a:lnTo>
                  <a:pt x="149" y="14"/>
                </a:lnTo>
                <a:lnTo>
                  <a:pt x="150" y="7"/>
                </a:lnTo>
                <a:lnTo>
                  <a:pt x="151" y="0"/>
                </a:lnTo>
                <a:lnTo>
                  <a:pt x="158" y="3"/>
                </a:lnTo>
                <a:lnTo>
                  <a:pt x="164" y="10"/>
                </a:lnTo>
                <a:lnTo>
                  <a:pt x="171" y="13"/>
                </a:lnTo>
                <a:lnTo>
                  <a:pt x="176" y="19"/>
                </a:lnTo>
                <a:lnTo>
                  <a:pt x="182" y="26"/>
                </a:lnTo>
                <a:lnTo>
                  <a:pt x="189" y="26"/>
                </a:lnTo>
                <a:lnTo>
                  <a:pt x="193" y="25"/>
                </a:lnTo>
                <a:lnTo>
                  <a:pt x="194" y="25"/>
                </a:lnTo>
                <a:lnTo>
                  <a:pt x="199" y="25"/>
                </a:lnTo>
                <a:lnTo>
                  <a:pt x="218" y="25"/>
                </a:lnTo>
                <a:lnTo>
                  <a:pt x="225" y="25"/>
                </a:lnTo>
                <a:lnTo>
                  <a:pt x="230" y="25"/>
                </a:lnTo>
                <a:lnTo>
                  <a:pt x="235" y="27"/>
                </a:lnTo>
                <a:lnTo>
                  <a:pt x="242" y="29"/>
                </a:lnTo>
                <a:lnTo>
                  <a:pt x="249" y="32"/>
                </a:lnTo>
                <a:lnTo>
                  <a:pt x="251" y="32"/>
                </a:lnTo>
                <a:lnTo>
                  <a:pt x="257" y="35"/>
                </a:lnTo>
                <a:lnTo>
                  <a:pt x="259" y="42"/>
                </a:lnTo>
                <a:lnTo>
                  <a:pt x="262" y="49"/>
                </a:lnTo>
                <a:lnTo>
                  <a:pt x="264" y="56"/>
                </a:lnTo>
                <a:lnTo>
                  <a:pt x="269" y="63"/>
                </a:lnTo>
                <a:lnTo>
                  <a:pt x="269" y="70"/>
                </a:lnTo>
                <a:lnTo>
                  <a:pt x="270" y="72"/>
                </a:lnTo>
                <a:lnTo>
                  <a:pt x="272" y="74"/>
                </a:lnTo>
                <a:lnTo>
                  <a:pt x="275" y="81"/>
                </a:lnTo>
                <a:lnTo>
                  <a:pt x="278" y="87"/>
                </a:lnTo>
                <a:lnTo>
                  <a:pt x="279" y="87"/>
                </a:lnTo>
                <a:lnTo>
                  <a:pt x="279" y="86"/>
                </a:lnTo>
                <a:lnTo>
                  <a:pt x="279" y="79"/>
                </a:lnTo>
                <a:lnTo>
                  <a:pt x="279" y="72"/>
                </a:lnTo>
                <a:lnTo>
                  <a:pt x="280" y="65"/>
                </a:lnTo>
                <a:lnTo>
                  <a:pt x="282" y="58"/>
                </a:lnTo>
                <a:lnTo>
                  <a:pt x="286" y="51"/>
                </a:lnTo>
                <a:lnTo>
                  <a:pt x="286" y="45"/>
                </a:lnTo>
                <a:lnTo>
                  <a:pt x="288" y="38"/>
                </a:lnTo>
                <a:lnTo>
                  <a:pt x="291" y="32"/>
                </a:lnTo>
                <a:lnTo>
                  <a:pt x="292" y="24"/>
                </a:lnTo>
                <a:lnTo>
                  <a:pt x="298" y="17"/>
                </a:lnTo>
                <a:lnTo>
                  <a:pt x="308" y="22"/>
                </a:lnTo>
                <a:lnTo>
                  <a:pt x="309" y="22"/>
                </a:lnTo>
                <a:lnTo>
                  <a:pt x="309" y="21"/>
                </a:lnTo>
                <a:lnTo>
                  <a:pt x="310" y="19"/>
                </a:lnTo>
                <a:lnTo>
                  <a:pt x="312" y="18"/>
                </a:lnTo>
                <a:lnTo>
                  <a:pt x="328" y="18"/>
                </a:lnTo>
                <a:lnTo>
                  <a:pt x="335" y="17"/>
                </a:lnTo>
                <a:lnTo>
                  <a:pt x="364" y="17"/>
                </a:lnTo>
                <a:lnTo>
                  <a:pt x="367" y="25"/>
                </a:lnTo>
                <a:lnTo>
                  <a:pt x="372" y="32"/>
                </a:lnTo>
                <a:lnTo>
                  <a:pt x="377" y="37"/>
                </a:lnTo>
                <a:lnTo>
                  <a:pt x="382" y="43"/>
                </a:lnTo>
                <a:lnTo>
                  <a:pt x="388" y="48"/>
                </a:lnTo>
                <a:lnTo>
                  <a:pt x="394" y="55"/>
                </a:lnTo>
                <a:lnTo>
                  <a:pt x="398" y="55"/>
                </a:lnTo>
                <a:lnTo>
                  <a:pt x="404" y="59"/>
                </a:lnTo>
                <a:lnTo>
                  <a:pt x="404" y="66"/>
                </a:lnTo>
                <a:lnTo>
                  <a:pt x="409" y="73"/>
                </a:lnTo>
                <a:lnTo>
                  <a:pt x="413" y="80"/>
                </a:lnTo>
                <a:lnTo>
                  <a:pt x="418" y="87"/>
                </a:lnTo>
                <a:lnTo>
                  <a:pt x="422" y="94"/>
                </a:lnTo>
                <a:lnTo>
                  <a:pt x="427" y="99"/>
                </a:lnTo>
                <a:lnTo>
                  <a:pt x="433" y="104"/>
                </a:lnTo>
                <a:lnTo>
                  <a:pt x="439" y="111"/>
                </a:lnTo>
                <a:lnTo>
                  <a:pt x="442" y="116"/>
                </a:lnTo>
                <a:lnTo>
                  <a:pt x="448" y="120"/>
                </a:lnTo>
                <a:lnTo>
                  <a:pt x="454" y="124"/>
                </a:lnTo>
                <a:lnTo>
                  <a:pt x="461" y="130"/>
                </a:lnTo>
                <a:lnTo>
                  <a:pt x="467" y="134"/>
                </a:lnTo>
                <a:lnTo>
                  <a:pt x="468" y="135"/>
                </a:lnTo>
                <a:lnTo>
                  <a:pt x="474" y="139"/>
                </a:lnTo>
                <a:lnTo>
                  <a:pt x="480" y="143"/>
                </a:lnTo>
                <a:lnTo>
                  <a:pt x="482" y="144"/>
                </a:lnTo>
                <a:lnTo>
                  <a:pt x="484" y="151"/>
                </a:lnTo>
                <a:lnTo>
                  <a:pt x="490" y="158"/>
                </a:lnTo>
                <a:lnTo>
                  <a:pt x="490" y="159"/>
                </a:lnTo>
                <a:lnTo>
                  <a:pt x="496" y="162"/>
                </a:lnTo>
                <a:lnTo>
                  <a:pt x="502" y="166"/>
                </a:lnTo>
                <a:lnTo>
                  <a:pt x="511" y="168"/>
                </a:lnTo>
                <a:lnTo>
                  <a:pt x="518" y="169"/>
                </a:lnTo>
                <a:lnTo>
                  <a:pt x="524" y="174"/>
                </a:lnTo>
                <a:lnTo>
                  <a:pt x="529" y="176"/>
                </a:lnTo>
                <a:lnTo>
                  <a:pt x="535" y="177"/>
                </a:lnTo>
                <a:lnTo>
                  <a:pt x="536" y="177"/>
                </a:lnTo>
                <a:lnTo>
                  <a:pt x="542" y="179"/>
                </a:lnTo>
                <a:lnTo>
                  <a:pt x="548" y="178"/>
                </a:lnTo>
                <a:lnTo>
                  <a:pt x="555" y="178"/>
                </a:lnTo>
                <a:lnTo>
                  <a:pt x="555" y="179"/>
                </a:lnTo>
                <a:lnTo>
                  <a:pt x="561" y="183"/>
                </a:lnTo>
                <a:lnTo>
                  <a:pt x="567" y="187"/>
                </a:lnTo>
                <a:lnTo>
                  <a:pt x="573" y="192"/>
                </a:lnTo>
                <a:lnTo>
                  <a:pt x="580" y="195"/>
                </a:lnTo>
                <a:lnTo>
                  <a:pt x="586" y="201"/>
                </a:lnTo>
                <a:lnTo>
                  <a:pt x="591" y="206"/>
                </a:lnTo>
                <a:lnTo>
                  <a:pt x="597" y="211"/>
                </a:lnTo>
                <a:lnTo>
                  <a:pt x="603" y="217"/>
                </a:lnTo>
                <a:lnTo>
                  <a:pt x="606" y="217"/>
                </a:lnTo>
                <a:lnTo>
                  <a:pt x="611" y="221"/>
                </a:lnTo>
                <a:lnTo>
                  <a:pt x="617" y="224"/>
                </a:lnTo>
                <a:lnTo>
                  <a:pt x="623" y="228"/>
                </a:lnTo>
                <a:lnTo>
                  <a:pt x="629" y="233"/>
                </a:lnTo>
                <a:lnTo>
                  <a:pt x="636" y="237"/>
                </a:lnTo>
                <a:lnTo>
                  <a:pt x="642" y="240"/>
                </a:lnTo>
                <a:lnTo>
                  <a:pt x="648" y="241"/>
                </a:lnTo>
                <a:lnTo>
                  <a:pt x="654" y="242"/>
                </a:lnTo>
                <a:lnTo>
                  <a:pt x="660" y="247"/>
                </a:lnTo>
                <a:lnTo>
                  <a:pt x="666" y="253"/>
                </a:lnTo>
                <a:lnTo>
                  <a:pt x="671" y="250"/>
                </a:lnTo>
                <a:lnTo>
                  <a:pt x="678" y="255"/>
                </a:lnTo>
                <a:lnTo>
                  <a:pt x="684" y="258"/>
                </a:lnTo>
                <a:lnTo>
                  <a:pt x="691" y="261"/>
                </a:lnTo>
                <a:lnTo>
                  <a:pt x="697" y="263"/>
                </a:lnTo>
                <a:lnTo>
                  <a:pt x="703" y="268"/>
                </a:lnTo>
                <a:lnTo>
                  <a:pt x="706" y="275"/>
                </a:lnTo>
                <a:lnTo>
                  <a:pt x="708" y="276"/>
                </a:lnTo>
                <a:lnTo>
                  <a:pt x="710" y="279"/>
                </a:lnTo>
                <a:lnTo>
                  <a:pt x="712" y="284"/>
                </a:lnTo>
                <a:lnTo>
                  <a:pt x="718" y="290"/>
                </a:lnTo>
                <a:lnTo>
                  <a:pt x="718" y="297"/>
                </a:lnTo>
                <a:lnTo>
                  <a:pt x="716" y="304"/>
                </a:lnTo>
                <a:lnTo>
                  <a:pt x="710" y="307"/>
                </a:lnTo>
                <a:lnTo>
                  <a:pt x="709" y="314"/>
                </a:lnTo>
                <a:lnTo>
                  <a:pt x="707" y="320"/>
                </a:lnTo>
                <a:lnTo>
                  <a:pt x="706" y="322"/>
                </a:lnTo>
                <a:lnTo>
                  <a:pt x="704" y="329"/>
                </a:lnTo>
                <a:lnTo>
                  <a:pt x="704" y="336"/>
                </a:lnTo>
                <a:lnTo>
                  <a:pt x="698" y="341"/>
                </a:lnTo>
                <a:lnTo>
                  <a:pt x="691" y="346"/>
                </a:lnTo>
                <a:lnTo>
                  <a:pt x="692" y="353"/>
                </a:lnTo>
                <a:lnTo>
                  <a:pt x="689" y="360"/>
                </a:lnTo>
                <a:lnTo>
                  <a:pt x="688" y="366"/>
                </a:lnTo>
                <a:lnTo>
                  <a:pt x="689" y="372"/>
                </a:lnTo>
                <a:lnTo>
                  <a:pt x="691" y="380"/>
                </a:lnTo>
                <a:lnTo>
                  <a:pt x="692" y="381"/>
                </a:lnTo>
                <a:lnTo>
                  <a:pt x="689" y="388"/>
                </a:lnTo>
                <a:lnTo>
                  <a:pt x="686" y="395"/>
                </a:lnTo>
                <a:lnTo>
                  <a:pt x="686" y="402"/>
                </a:lnTo>
                <a:lnTo>
                  <a:pt x="684" y="404"/>
                </a:lnTo>
                <a:lnTo>
                  <a:pt x="678" y="408"/>
                </a:lnTo>
                <a:lnTo>
                  <a:pt x="677" y="414"/>
                </a:lnTo>
                <a:lnTo>
                  <a:pt x="674" y="421"/>
                </a:lnTo>
                <a:lnTo>
                  <a:pt x="669" y="428"/>
                </a:lnTo>
                <a:lnTo>
                  <a:pt x="674" y="435"/>
                </a:lnTo>
                <a:lnTo>
                  <a:pt x="674" y="437"/>
                </a:lnTo>
                <a:lnTo>
                  <a:pt x="680" y="436"/>
                </a:lnTo>
                <a:lnTo>
                  <a:pt x="686" y="436"/>
                </a:lnTo>
                <a:lnTo>
                  <a:pt x="692" y="435"/>
                </a:lnTo>
                <a:lnTo>
                  <a:pt x="699" y="434"/>
                </a:lnTo>
                <a:lnTo>
                  <a:pt x="705" y="435"/>
                </a:lnTo>
                <a:lnTo>
                  <a:pt x="710" y="434"/>
                </a:lnTo>
                <a:lnTo>
                  <a:pt x="716" y="435"/>
                </a:lnTo>
                <a:lnTo>
                  <a:pt x="723" y="436"/>
                </a:lnTo>
                <a:lnTo>
                  <a:pt x="729" y="438"/>
                </a:lnTo>
                <a:lnTo>
                  <a:pt x="736" y="443"/>
                </a:lnTo>
                <a:lnTo>
                  <a:pt x="741" y="444"/>
                </a:lnTo>
                <a:lnTo>
                  <a:pt x="748" y="446"/>
                </a:lnTo>
                <a:lnTo>
                  <a:pt x="755" y="448"/>
                </a:lnTo>
                <a:lnTo>
                  <a:pt x="760" y="450"/>
                </a:lnTo>
                <a:lnTo>
                  <a:pt x="766" y="452"/>
                </a:lnTo>
                <a:lnTo>
                  <a:pt x="772" y="450"/>
                </a:lnTo>
                <a:lnTo>
                  <a:pt x="778" y="445"/>
                </a:lnTo>
                <a:lnTo>
                  <a:pt x="785" y="450"/>
                </a:lnTo>
                <a:lnTo>
                  <a:pt x="791" y="453"/>
                </a:lnTo>
                <a:lnTo>
                  <a:pt x="795" y="449"/>
                </a:lnTo>
                <a:lnTo>
                  <a:pt x="802" y="449"/>
                </a:lnTo>
                <a:lnTo>
                  <a:pt x="807" y="456"/>
                </a:lnTo>
                <a:lnTo>
                  <a:pt x="813" y="460"/>
                </a:lnTo>
                <a:lnTo>
                  <a:pt x="816" y="453"/>
                </a:lnTo>
                <a:lnTo>
                  <a:pt x="818" y="446"/>
                </a:lnTo>
                <a:lnTo>
                  <a:pt x="823" y="440"/>
                </a:lnTo>
                <a:lnTo>
                  <a:pt x="829" y="436"/>
                </a:lnTo>
                <a:lnTo>
                  <a:pt x="835" y="440"/>
                </a:lnTo>
                <a:lnTo>
                  <a:pt x="841" y="441"/>
                </a:lnTo>
                <a:lnTo>
                  <a:pt x="848" y="448"/>
                </a:lnTo>
                <a:lnTo>
                  <a:pt x="853" y="444"/>
                </a:lnTo>
                <a:lnTo>
                  <a:pt x="858" y="437"/>
                </a:lnTo>
                <a:lnTo>
                  <a:pt x="858" y="430"/>
                </a:lnTo>
                <a:lnTo>
                  <a:pt x="858" y="424"/>
                </a:lnTo>
                <a:lnTo>
                  <a:pt x="864" y="417"/>
                </a:lnTo>
                <a:lnTo>
                  <a:pt x="869" y="410"/>
                </a:lnTo>
                <a:lnTo>
                  <a:pt x="876" y="409"/>
                </a:lnTo>
                <a:lnTo>
                  <a:pt x="877" y="409"/>
                </a:lnTo>
                <a:lnTo>
                  <a:pt x="883" y="409"/>
                </a:lnTo>
                <a:lnTo>
                  <a:pt x="883" y="401"/>
                </a:lnTo>
                <a:lnTo>
                  <a:pt x="889" y="396"/>
                </a:lnTo>
                <a:lnTo>
                  <a:pt x="892" y="394"/>
                </a:lnTo>
                <a:lnTo>
                  <a:pt x="893" y="387"/>
                </a:lnTo>
                <a:lnTo>
                  <a:pt x="898" y="387"/>
                </a:lnTo>
                <a:lnTo>
                  <a:pt x="900" y="380"/>
                </a:lnTo>
                <a:lnTo>
                  <a:pt x="900" y="372"/>
                </a:lnTo>
                <a:lnTo>
                  <a:pt x="904" y="366"/>
                </a:lnTo>
                <a:lnTo>
                  <a:pt x="905" y="360"/>
                </a:lnTo>
                <a:lnTo>
                  <a:pt x="904" y="353"/>
                </a:lnTo>
                <a:lnTo>
                  <a:pt x="905" y="348"/>
                </a:lnTo>
                <a:lnTo>
                  <a:pt x="904" y="341"/>
                </a:lnTo>
                <a:lnTo>
                  <a:pt x="901" y="335"/>
                </a:lnTo>
                <a:lnTo>
                  <a:pt x="904" y="328"/>
                </a:lnTo>
                <a:lnTo>
                  <a:pt x="905" y="321"/>
                </a:lnTo>
                <a:lnTo>
                  <a:pt x="901" y="314"/>
                </a:lnTo>
                <a:lnTo>
                  <a:pt x="899" y="307"/>
                </a:lnTo>
                <a:lnTo>
                  <a:pt x="901" y="301"/>
                </a:lnTo>
                <a:lnTo>
                  <a:pt x="901" y="300"/>
                </a:lnTo>
                <a:lnTo>
                  <a:pt x="904" y="300"/>
                </a:lnTo>
                <a:lnTo>
                  <a:pt x="907" y="303"/>
                </a:lnTo>
                <a:lnTo>
                  <a:pt x="913" y="307"/>
                </a:lnTo>
                <a:lnTo>
                  <a:pt x="916" y="300"/>
                </a:lnTo>
                <a:lnTo>
                  <a:pt x="922" y="300"/>
                </a:lnTo>
                <a:lnTo>
                  <a:pt x="928" y="297"/>
                </a:lnTo>
                <a:lnTo>
                  <a:pt x="934" y="298"/>
                </a:lnTo>
                <a:lnTo>
                  <a:pt x="941" y="301"/>
                </a:lnTo>
                <a:lnTo>
                  <a:pt x="947" y="307"/>
                </a:lnTo>
                <a:lnTo>
                  <a:pt x="948" y="314"/>
                </a:lnTo>
                <a:lnTo>
                  <a:pt x="951" y="321"/>
                </a:lnTo>
                <a:lnTo>
                  <a:pt x="952" y="328"/>
                </a:lnTo>
                <a:lnTo>
                  <a:pt x="956" y="335"/>
                </a:lnTo>
                <a:lnTo>
                  <a:pt x="959" y="340"/>
                </a:lnTo>
                <a:lnTo>
                  <a:pt x="964" y="348"/>
                </a:lnTo>
                <a:lnTo>
                  <a:pt x="967" y="354"/>
                </a:lnTo>
                <a:lnTo>
                  <a:pt x="967" y="355"/>
                </a:lnTo>
                <a:lnTo>
                  <a:pt x="964" y="362"/>
                </a:lnTo>
                <a:lnTo>
                  <a:pt x="965" y="368"/>
                </a:lnTo>
                <a:lnTo>
                  <a:pt x="965" y="381"/>
                </a:lnTo>
                <a:lnTo>
                  <a:pt x="966" y="388"/>
                </a:lnTo>
                <a:lnTo>
                  <a:pt x="967" y="395"/>
                </a:lnTo>
                <a:lnTo>
                  <a:pt x="969" y="402"/>
                </a:lnTo>
                <a:lnTo>
                  <a:pt x="969" y="409"/>
                </a:lnTo>
                <a:lnTo>
                  <a:pt x="967" y="416"/>
                </a:lnTo>
                <a:lnTo>
                  <a:pt x="965" y="422"/>
                </a:lnTo>
                <a:lnTo>
                  <a:pt x="964" y="427"/>
                </a:lnTo>
                <a:lnTo>
                  <a:pt x="958" y="426"/>
                </a:lnTo>
                <a:lnTo>
                  <a:pt x="952" y="432"/>
                </a:lnTo>
                <a:lnTo>
                  <a:pt x="946" y="436"/>
                </a:lnTo>
                <a:lnTo>
                  <a:pt x="942" y="443"/>
                </a:lnTo>
                <a:lnTo>
                  <a:pt x="936" y="444"/>
                </a:lnTo>
                <a:lnTo>
                  <a:pt x="929" y="445"/>
                </a:lnTo>
                <a:lnTo>
                  <a:pt x="923" y="451"/>
                </a:lnTo>
                <a:lnTo>
                  <a:pt x="917" y="453"/>
                </a:lnTo>
                <a:lnTo>
                  <a:pt x="912" y="458"/>
                </a:lnTo>
                <a:lnTo>
                  <a:pt x="905" y="462"/>
                </a:lnTo>
                <a:lnTo>
                  <a:pt x="905" y="469"/>
                </a:lnTo>
                <a:lnTo>
                  <a:pt x="899" y="475"/>
                </a:lnTo>
                <a:lnTo>
                  <a:pt x="893" y="481"/>
                </a:lnTo>
                <a:lnTo>
                  <a:pt x="887" y="483"/>
                </a:lnTo>
                <a:lnTo>
                  <a:pt x="881" y="486"/>
                </a:lnTo>
                <a:lnTo>
                  <a:pt x="881" y="489"/>
                </a:lnTo>
                <a:lnTo>
                  <a:pt x="877" y="495"/>
                </a:lnTo>
                <a:lnTo>
                  <a:pt x="872" y="498"/>
                </a:lnTo>
                <a:lnTo>
                  <a:pt x="866" y="501"/>
                </a:lnTo>
                <a:lnTo>
                  <a:pt x="865" y="503"/>
                </a:lnTo>
                <a:lnTo>
                  <a:pt x="863" y="506"/>
                </a:lnTo>
                <a:lnTo>
                  <a:pt x="858" y="513"/>
                </a:lnTo>
                <a:lnTo>
                  <a:pt x="864" y="517"/>
                </a:lnTo>
                <a:lnTo>
                  <a:pt x="863" y="525"/>
                </a:lnTo>
                <a:lnTo>
                  <a:pt x="857" y="521"/>
                </a:lnTo>
                <a:lnTo>
                  <a:pt x="851" y="523"/>
                </a:lnTo>
                <a:lnTo>
                  <a:pt x="852" y="530"/>
                </a:lnTo>
                <a:lnTo>
                  <a:pt x="846" y="531"/>
                </a:lnTo>
                <a:lnTo>
                  <a:pt x="847" y="539"/>
                </a:lnTo>
                <a:lnTo>
                  <a:pt x="841" y="545"/>
                </a:lnTo>
                <a:lnTo>
                  <a:pt x="837" y="551"/>
                </a:lnTo>
                <a:lnTo>
                  <a:pt x="831" y="557"/>
                </a:lnTo>
                <a:lnTo>
                  <a:pt x="831" y="564"/>
                </a:lnTo>
                <a:lnTo>
                  <a:pt x="827" y="571"/>
                </a:lnTo>
                <a:lnTo>
                  <a:pt x="823" y="578"/>
                </a:lnTo>
                <a:lnTo>
                  <a:pt x="817" y="583"/>
                </a:lnTo>
                <a:lnTo>
                  <a:pt x="815" y="590"/>
                </a:lnTo>
                <a:lnTo>
                  <a:pt x="815" y="597"/>
                </a:lnTo>
                <a:lnTo>
                  <a:pt x="809" y="604"/>
                </a:lnTo>
                <a:lnTo>
                  <a:pt x="808" y="606"/>
                </a:lnTo>
                <a:lnTo>
                  <a:pt x="804" y="613"/>
                </a:lnTo>
                <a:lnTo>
                  <a:pt x="800" y="620"/>
                </a:lnTo>
                <a:lnTo>
                  <a:pt x="797" y="627"/>
                </a:lnTo>
                <a:lnTo>
                  <a:pt x="795" y="630"/>
                </a:lnTo>
                <a:lnTo>
                  <a:pt x="790" y="632"/>
                </a:lnTo>
                <a:lnTo>
                  <a:pt x="783" y="636"/>
                </a:lnTo>
                <a:lnTo>
                  <a:pt x="783" y="643"/>
                </a:lnTo>
                <a:lnTo>
                  <a:pt x="782" y="651"/>
                </a:lnTo>
                <a:lnTo>
                  <a:pt x="777" y="656"/>
                </a:lnTo>
                <a:lnTo>
                  <a:pt x="772" y="663"/>
                </a:lnTo>
                <a:lnTo>
                  <a:pt x="769" y="664"/>
                </a:lnTo>
                <a:lnTo>
                  <a:pt x="768" y="664"/>
                </a:lnTo>
                <a:lnTo>
                  <a:pt x="769" y="671"/>
                </a:lnTo>
                <a:lnTo>
                  <a:pt x="767" y="678"/>
                </a:lnTo>
                <a:lnTo>
                  <a:pt x="762" y="685"/>
                </a:lnTo>
                <a:lnTo>
                  <a:pt x="757" y="692"/>
                </a:lnTo>
                <a:lnTo>
                  <a:pt x="759" y="700"/>
                </a:lnTo>
                <a:lnTo>
                  <a:pt x="763" y="707"/>
                </a:lnTo>
                <a:lnTo>
                  <a:pt x="764" y="709"/>
                </a:lnTo>
                <a:lnTo>
                  <a:pt x="766" y="712"/>
                </a:lnTo>
                <a:lnTo>
                  <a:pt x="767" y="719"/>
                </a:lnTo>
                <a:lnTo>
                  <a:pt x="761" y="724"/>
                </a:lnTo>
                <a:lnTo>
                  <a:pt x="764" y="732"/>
                </a:lnTo>
                <a:lnTo>
                  <a:pt x="765" y="745"/>
                </a:lnTo>
                <a:lnTo>
                  <a:pt x="764" y="751"/>
                </a:lnTo>
                <a:lnTo>
                  <a:pt x="763" y="758"/>
                </a:lnTo>
                <a:lnTo>
                  <a:pt x="763" y="760"/>
                </a:lnTo>
                <a:lnTo>
                  <a:pt x="759" y="767"/>
                </a:lnTo>
                <a:lnTo>
                  <a:pt x="761" y="769"/>
                </a:lnTo>
                <a:lnTo>
                  <a:pt x="766" y="776"/>
                </a:lnTo>
                <a:lnTo>
                  <a:pt x="766" y="783"/>
                </a:lnTo>
                <a:lnTo>
                  <a:pt x="765" y="790"/>
                </a:lnTo>
                <a:lnTo>
                  <a:pt x="759" y="795"/>
                </a:lnTo>
                <a:lnTo>
                  <a:pt x="759" y="803"/>
                </a:lnTo>
                <a:lnTo>
                  <a:pt x="761" y="808"/>
                </a:lnTo>
                <a:lnTo>
                  <a:pt x="763" y="815"/>
                </a:lnTo>
                <a:lnTo>
                  <a:pt x="762" y="816"/>
                </a:lnTo>
                <a:lnTo>
                  <a:pt x="763" y="823"/>
                </a:lnTo>
                <a:lnTo>
                  <a:pt x="765" y="825"/>
                </a:lnTo>
                <a:lnTo>
                  <a:pt x="767" y="828"/>
                </a:lnTo>
                <a:lnTo>
                  <a:pt x="769" y="835"/>
                </a:lnTo>
                <a:lnTo>
                  <a:pt x="766" y="841"/>
                </a:lnTo>
                <a:lnTo>
                  <a:pt x="765" y="844"/>
                </a:lnTo>
                <a:lnTo>
                  <a:pt x="764" y="847"/>
                </a:lnTo>
                <a:lnTo>
                  <a:pt x="766" y="854"/>
                </a:lnTo>
                <a:lnTo>
                  <a:pt x="768" y="861"/>
                </a:lnTo>
                <a:lnTo>
                  <a:pt x="770" y="868"/>
                </a:lnTo>
                <a:lnTo>
                  <a:pt x="772" y="874"/>
                </a:lnTo>
                <a:lnTo>
                  <a:pt x="775" y="881"/>
                </a:lnTo>
                <a:lnTo>
                  <a:pt x="776" y="887"/>
                </a:lnTo>
                <a:lnTo>
                  <a:pt x="774" y="894"/>
                </a:lnTo>
                <a:lnTo>
                  <a:pt x="768" y="894"/>
                </a:lnTo>
                <a:lnTo>
                  <a:pt x="763" y="898"/>
                </a:lnTo>
                <a:lnTo>
                  <a:pt x="763" y="905"/>
                </a:lnTo>
                <a:lnTo>
                  <a:pt x="764" y="912"/>
                </a:lnTo>
                <a:lnTo>
                  <a:pt x="761" y="919"/>
                </a:lnTo>
                <a:lnTo>
                  <a:pt x="761" y="925"/>
                </a:lnTo>
                <a:lnTo>
                  <a:pt x="763" y="933"/>
                </a:lnTo>
                <a:lnTo>
                  <a:pt x="763" y="940"/>
                </a:lnTo>
                <a:lnTo>
                  <a:pt x="764" y="946"/>
                </a:lnTo>
                <a:lnTo>
                  <a:pt x="769" y="953"/>
                </a:lnTo>
                <a:lnTo>
                  <a:pt x="772" y="959"/>
                </a:lnTo>
                <a:lnTo>
                  <a:pt x="772" y="962"/>
                </a:lnTo>
                <a:lnTo>
                  <a:pt x="774" y="967"/>
                </a:lnTo>
                <a:lnTo>
                  <a:pt x="779" y="971"/>
                </a:lnTo>
                <a:lnTo>
                  <a:pt x="780" y="979"/>
                </a:lnTo>
                <a:lnTo>
                  <a:pt x="779" y="982"/>
                </a:lnTo>
                <a:lnTo>
                  <a:pt x="779" y="985"/>
                </a:lnTo>
                <a:lnTo>
                  <a:pt x="777" y="987"/>
                </a:lnTo>
                <a:lnTo>
                  <a:pt x="771" y="989"/>
                </a:lnTo>
                <a:lnTo>
                  <a:pt x="772" y="990"/>
                </a:lnTo>
                <a:lnTo>
                  <a:pt x="777" y="997"/>
                </a:lnTo>
                <a:lnTo>
                  <a:pt x="778" y="1003"/>
                </a:lnTo>
                <a:lnTo>
                  <a:pt x="782" y="1010"/>
                </a:lnTo>
                <a:lnTo>
                  <a:pt x="789" y="1013"/>
                </a:lnTo>
                <a:lnTo>
                  <a:pt x="792" y="1018"/>
                </a:lnTo>
                <a:lnTo>
                  <a:pt x="798" y="1023"/>
                </a:lnTo>
                <a:lnTo>
                  <a:pt x="804" y="1025"/>
                </a:lnTo>
                <a:lnTo>
                  <a:pt x="810" y="1027"/>
                </a:lnTo>
                <a:lnTo>
                  <a:pt x="817" y="1031"/>
                </a:lnTo>
                <a:lnTo>
                  <a:pt x="823" y="1033"/>
                </a:lnTo>
                <a:lnTo>
                  <a:pt x="829" y="1037"/>
                </a:lnTo>
                <a:lnTo>
                  <a:pt x="834" y="1041"/>
                </a:lnTo>
                <a:lnTo>
                  <a:pt x="841" y="1045"/>
                </a:lnTo>
                <a:lnTo>
                  <a:pt x="841" y="1046"/>
                </a:lnTo>
                <a:lnTo>
                  <a:pt x="847" y="1048"/>
                </a:lnTo>
                <a:lnTo>
                  <a:pt x="853" y="1054"/>
                </a:lnTo>
                <a:lnTo>
                  <a:pt x="859" y="1057"/>
                </a:lnTo>
                <a:lnTo>
                  <a:pt x="870" y="1071"/>
                </a:lnTo>
                <a:lnTo>
                  <a:pt x="876" y="1078"/>
                </a:lnTo>
                <a:lnTo>
                  <a:pt x="876" y="1085"/>
                </a:lnTo>
                <a:lnTo>
                  <a:pt x="872" y="1091"/>
                </a:lnTo>
                <a:lnTo>
                  <a:pt x="869" y="1098"/>
                </a:lnTo>
                <a:lnTo>
                  <a:pt x="868" y="1105"/>
                </a:lnTo>
                <a:lnTo>
                  <a:pt x="867" y="1110"/>
                </a:lnTo>
                <a:lnTo>
                  <a:pt x="868" y="1118"/>
                </a:lnTo>
                <a:lnTo>
                  <a:pt x="872" y="1123"/>
                </a:lnTo>
                <a:lnTo>
                  <a:pt x="877" y="1131"/>
                </a:lnTo>
                <a:lnTo>
                  <a:pt x="882" y="1137"/>
                </a:lnTo>
                <a:lnTo>
                  <a:pt x="888" y="1143"/>
                </a:lnTo>
                <a:lnTo>
                  <a:pt x="893" y="1147"/>
                </a:lnTo>
                <a:lnTo>
                  <a:pt x="900" y="1151"/>
                </a:lnTo>
                <a:lnTo>
                  <a:pt x="906" y="1152"/>
                </a:lnTo>
                <a:lnTo>
                  <a:pt x="912" y="1148"/>
                </a:lnTo>
                <a:lnTo>
                  <a:pt x="915" y="1151"/>
                </a:lnTo>
                <a:lnTo>
                  <a:pt x="917" y="1154"/>
                </a:lnTo>
                <a:lnTo>
                  <a:pt x="920" y="1162"/>
                </a:lnTo>
                <a:lnTo>
                  <a:pt x="922" y="1168"/>
                </a:lnTo>
                <a:lnTo>
                  <a:pt x="923" y="1176"/>
                </a:lnTo>
                <a:lnTo>
                  <a:pt x="925" y="1183"/>
                </a:lnTo>
                <a:lnTo>
                  <a:pt x="927" y="1190"/>
                </a:lnTo>
                <a:lnTo>
                  <a:pt x="928" y="1196"/>
                </a:lnTo>
                <a:lnTo>
                  <a:pt x="922" y="1210"/>
                </a:lnTo>
                <a:lnTo>
                  <a:pt x="920" y="1217"/>
                </a:lnTo>
                <a:lnTo>
                  <a:pt x="918" y="1224"/>
                </a:lnTo>
                <a:lnTo>
                  <a:pt x="916" y="1231"/>
                </a:lnTo>
                <a:lnTo>
                  <a:pt x="914" y="1237"/>
                </a:lnTo>
                <a:lnTo>
                  <a:pt x="911" y="1244"/>
                </a:lnTo>
                <a:lnTo>
                  <a:pt x="907" y="1251"/>
                </a:lnTo>
                <a:lnTo>
                  <a:pt x="902" y="1258"/>
                </a:lnTo>
                <a:lnTo>
                  <a:pt x="898" y="1265"/>
                </a:lnTo>
                <a:lnTo>
                  <a:pt x="896" y="1271"/>
                </a:lnTo>
                <a:lnTo>
                  <a:pt x="896" y="1279"/>
                </a:lnTo>
                <a:lnTo>
                  <a:pt x="897" y="1284"/>
                </a:lnTo>
                <a:lnTo>
                  <a:pt x="897" y="1292"/>
                </a:lnTo>
                <a:lnTo>
                  <a:pt x="891" y="1298"/>
                </a:lnTo>
                <a:lnTo>
                  <a:pt x="885" y="1303"/>
                </a:lnTo>
                <a:lnTo>
                  <a:pt x="880" y="1307"/>
                </a:lnTo>
                <a:lnTo>
                  <a:pt x="874" y="1311"/>
                </a:lnTo>
                <a:lnTo>
                  <a:pt x="867" y="1316"/>
                </a:lnTo>
                <a:lnTo>
                  <a:pt x="861" y="1320"/>
                </a:lnTo>
                <a:lnTo>
                  <a:pt x="855" y="1322"/>
                </a:lnTo>
                <a:lnTo>
                  <a:pt x="849" y="1324"/>
                </a:lnTo>
                <a:lnTo>
                  <a:pt x="842" y="1327"/>
                </a:lnTo>
                <a:lnTo>
                  <a:pt x="837" y="1328"/>
                </a:lnTo>
                <a:lnTo>
                  <a:pt x="830" y="1331"/>
                </a:lnTo>
                <a:lnTo>
                  <a:pt x="824" y="1335"/>
                </a:lnTo>
                <a:lnTo>
                  <a:pt x="819" y="1337"/>
                </a:lnTo>
                <a:lnTo>
                  <a:pt x="811" y="1338"/>
                </a:lnTo>
                <a:lnTo>
                  <a:pt x="805" y="1339"/>
                </a:lnTo>
                <a:lnTo>
                  <a:pt x="799" y="1341"/>
                </a:lnTo>
                <a:lnTo>
                  <a:pt x="793" y="1343"/>
                </a:lnTo>
                <a:lnTo>
                  <a:pt x="787" y="1345"/>
                </a:lnTo>
                <a:lnTo>
                  <a:pt x="780" y="1347"/>
                </a:lnTo>
                <a:lnTo>
                  <a:pt x="775" y="1348"/>
                </a:lnTo>
                <a:lnTo>
                  <a:pt x="768" y="1349"/>
                </a:lnTo>
                <a:lnTo>
                  <a:pt x="762" y="1350"/>
                </a:lnTo>
                <a:lnTo>
                  <a:pt x="756" y="1352"/>
                </a:lnTo>
                <a:lnTo>
                  <a:pt x="749" y="1353"/>
                </a:lnTo>
                <a:lnTo>
                  <a:pt x="743" y="1354"/>
                </a:lnTo>
                <a:lnTo>
                  <a:pt x="737" y="1355"/>
                </a:lnTo>
                <a:lnTo>
                  <a:pt x="731" y="1356"/>
                </a:lnTo>
                <a:lnTo>
                  <a:pt x="725" y="1357"/>
                </a:lnTo>
                <a:lnTo>
                  <a:pt x="719" y="1358"/>
                </a:lnTo>
                <a:lnTo>
                  <a:pt x="713" y="1358"/>
                </a:lnTo>
                <a:lnTo>
                  <a:pt x="707" y="1360"/>
                </a:lnTo>
                <a:lnTo>
                  <a:pt x="695" y="1360"/>
                </a:lnTo>
                <a:lnTo>
                  <a:pt x="688" y="1358"/>
                </a:lnTo>
                <a:lnTo>
                  <a:pt x="682" y="1361"/>
                </a:lnTo>
                <a:lnTo>
                  <a:pt x="676" y="1361"/>
                </a:lnTo>
                <a:lnTo>
                  <a:pt x="670" y="1358"/>
                </a:lnTo>
                <a:lnTo>
                  <a:pt x="665" y="1358"/>
                </a:lnTo>
                <a:lnTo>
                  <a:pt x="658" y="1357"/>
                </a:lnTo>
                <a:lnTo>
                  <a:pt x="651" y="1356"/>
                </a:lnTo>
                <a:lnTo>
                  <a:pt x="646" y="1352"/>
                </a:lnTo>
                <a:lnTo>
                  <a:pt x="640" y="1345"/>
                </a:lnTo>
                <a:lnTo>
                  <a:pt x="633" y="1345"/>
                </a:lnTo>
                <a:lnTo>
                  <a:pt x="627" y="1345"/>
                </a:lnTo>
                <a:lnTo>
                  <a:pt x="631" y="1352"/>
                </a:lnTo>
                <a:lnTo>
                  <a:pt x="638" y="1357"/>
                </a:lnTo>
                <a:lnTo>
                  <a:pt x="636" y="1364"/>
                </a:lnTo>
                <a:lnTo>
                  <a:pt x="637" y="1370"/>
                </a:lnTo>
                <a:lnTo>
                  <a:pt x="640" y="1377"/>
                </a:lnTo>
                <a:lnTo>
                  <a:pt x="646" y="1382"/>
                </a:lnTo>
                <a:lnTo>
                  <a:pt x="652" y="1384"/>
                </a:lnTo>
                <a:lnTo>
                  <a:pt x="655" y="1390"/>
                </a:lnTo>
                <a:lnTo>
                  <a:pt x="649" y="1389"/>
                </a:lnTo>
                <a:lnTo>
                  <a:pt x="655" y="1395"/>
                </a:lnTo>
                <a:lnTo>
                  <a:pt x="661" y="1400"/>
                </a:lnTo>
                <a:lnTo>
                  <a:pt x="661" y="1405"/>
                </a:lnTo>
                <a:lnTo>
                  <a:pt x="662" y="1413"/>
                </a:lnTo>
                <a:lnTo>
                  <a:pt x="662" y="1419"/>
                </a:lnTo>
                <a:lnTo>
                  <a:pt x="662" y="1427"/>
                </a:lnTo>
                <a:lnTo>
                  <a:pt x="659" y="1427"/>
                </a:lnTo>
                <a:lnTo>
                  <a:pt x="653" y="1426"/>
                </a:lnTo>
                <a:lnTo>
                  <a:pt x="654" y="1432"/>
                </a:lnTo>
                <a:lnTo>
                  <a:pt x="655" y="1438"/>
                </a:lnTo>
                <a:lnTo>
                  <a:pt x="654" y="1441"/>
                </a:lnTo>
                <a:lnTo>
                  <a:pt x="657" y="1448"/>
                </a:lnTo>
                <a:lnTo>
                  <a:pt x="657" y="1456"/>
                </a:lnTo>
                <a:lnTo>
                  <a:pt x="653" y="1461"/>
                </a:lnTo>
                <a:lnTo>
                  <a:pt x="656" y="1468"/>
                </a:lnTo>
                <a:lnTo>
                  <a:pt x="660" y="1475"/>
                </a:lnTo>
                <a:lnTo>
                  <a:pt x="667" y="1478"/>
                </a:lnTo>
                <a:lnTo>
                  <a:pt x="673" y="1485"/>
                </a:lnTo>
                <a:lnTo>
                  <a:pt x="671" y="1491"/>
                </a:lnTo>
                <a:lnTo>
                  <a:pt x="677" y="1490"/>
                </a:lnTo>
                <a:lnTo>
                  <a:pt x="676" y="1497"/>
                </a:lnTo>
                <a:lnTo>
                  <a:pt x="675" y="1503"/>
                </a:lnTo>
                <a:lnTo>
                  <a:pt x="671" y="1510"/>
                </a:lnTo>
                <a:lnTo>
                  <a:pt x="665" y="1514"/>
                </a:lnTo>
                <a:lnTo>
                  <a:pt x="658" y="1518"/>
                </a:lnTo>
                <a:lnTo>
                  <a:pt x="653" y="1521"/>
                </a:lnTo>
                <a:lnTo>
                  <a:pt x="649" y="1523"/>
                </a:lnTo>
                <a:lnTo>
                  <a:pt x="643" y="1526"/>
                </a:lnTo>
                <a:lnTo>
                  <a:pt x="638" y="1530"/>
                </a:lnTo>
                <a:lnTo>
                  <a:pt x="631" y="1530"/>
                </a:lnTo>
                <a:lnTo>
                  <a:pt x="625" y="1530"/>
                </a:lnTo>
                <a:lnTo>
                  <a:pt x="619" y="1530"/>
                </a:lnTo>
                <a:lnTo>
                  <a:pt x="613" y="1530"/>
                </a:lnTo>
                <a:lnTo>
                  <a:pt x="607" y="1530"/>
                </a:lnTo>
                <a:lnTo>
                  <a:pt x="600" y="1530"/>
                </a:lnTo>
                <a:lnTo>
                  <a:pt x="594" y="1530"/>
                </a:lnTo>
                <a:lnTo>
                  <a:pt x="588" y="1525"/>
                </a:lnTo>
                <a:lnTo>
                  <a:pt x="576" y="1517"/>
                </a:lnTo>
                <a:lnTo>
                  <a:pt x="569" y="1517"/>
                </a:lnTo>
                <a:lnTo>
                  <a:pt x="563" y="1514"/>
                </a:lnTo>
                <a:lnTo>
                  <a:pt x="557" y="1511"/>
                </a:lnTo>
                <a:lnTo>
                  <a:pt x="552" y="1509"/>
                </a:lnTo>
                <a:lnTo>
                  <a:pt x="544" y="1508"/>
                </a:lnTo>
                <a:lnTo>
                  <a:pt x="539" y="1506"/>
                </a:lnTo>
                <a:lnTo>
                  <a:pt x="533" y="1503"/>
                </a:lnTo>
                <a:lnTo>
                  <a:pt x="526" y="1502"/>
                </a:lnTo>
                <a:lnTo>
                  <a:pt x="532" y="1501"/>
                </a:lnTo>
                <a:lnTo>
                  <a:pt x="526" y="1495"/>
                </a:lnTo>
                <a:lnTo>
                  <a:pt x="521" y="1499"/>
                </a:lnTo>
                <a:lnTo>
                  <a:pt x="513" y="1501"/>
                </a:lnTo>
                <a:lnTo>
                  <a:pt x="511" y="1508"/>
                </a:lnTo>
                <a:lnTo>
                  <a:pt x="511" y="1515"/>
                </a:lnTo>
                <a:lnTo>
                  <a:pt x="513" y="1522"/>
                </a:lnTo>
                <a:lnTo>
                  <a:pt x="517" y="1529"/>
                </a:lnTo>
                <a:lnTo>
                  <a:pt x="520" y="1535"/>
                </a:lnTo>
                <a:lnTo>
                  <a:pt x="524" y="1542"/>
                </a:lnTo>
                <a:lnTo>
                  <a:pt x="527" y="1549"/>
                </a:lnTo>
                <a:lnTo>
                  <a:pt x="533" y="1556"/>
                </a:lnTo>
                <a:lnTo>
                  <a:pt x="535" y="1562"/>
                </a:lnTo>
                <a:lnTo>
                  <a:pt x="536" y="1569"/>
                </a:lnTo>
                <a:lnTo>
                  <a:pt x="539" y="1577"/>
                </a:lnTo>
                <a:lnTo>
                  <a:pt x="540" y="1582"/>
                </a:lnTo>
                <a:lnTo>
                  <a:pt x="539" y="1589"/>
                </a:lnTo>
                <a:lnTo>
                  <a:pt x="542" y="1596"/>
                </a:lnTo>
                <a:lnTo>
                  <a:pt x="546" y="1600"/>
                </a:lnTo>
                <a:lnTo>
                  <a:pt x="548" y="1604"/>
                </a:lnTo>
                <a:lnTo>
                  <a:pt x="555" y="1608"/>
                </a:lnTo>
                <a:lnTo>
                  <a:pt x="566" y="1613"/>
                </a:lnTo>
                <a:lnTo>
                  <a:pt x="572" y="1615"/>
                </a:lnTo>
                <a:lnTo>
                  <a:pt x="579" y="1615"/>
                </a:lnTo>
                <a:lnTo>
                  <a:pt x="580" y="1621"/>
                </a:lnTo>
                <a:lnTo>
                  <a:pt x="579" y="1628"/>
                </a:lnTo>
                <a:lnTo>
                  <a:pt x="584" y="1629"/>
                </a:lnTo>
                <a:lnTo>
                  <a:pt x="590" y="1630"/>
                </a:lnTo>
                <a:lnTo>
                  <a:pt x="596" y="1629"/>
                </a:lnTo>
                <a:lnTo>
                  <a:pt x="602" y="1629"/>
                </a:lnTo>
                <a:lnTo>
                  <a:pt x="609" y="1627"/>
                </a:lnTo>
                <a:lnTo>
                  <a:pt x="608" y="1620"/>
                </a:lnTo>
                <a:lnTo>
                  <a:pt x="602" y="1615"/>
                </a:lnTo>
                <a:lnTo>
                  <a:pt x="596" y="1616"/>
                </a:lnTo>
                <a:lnTo>
                  <a:pt x="590" y="1613"/>
                </a:lnTo>
                <a:lnTo>
                  <a:pt x="596" y="1613"/>
                </a:lnTo>
                <a:lnTo>
                  <a:pt x="602" y="1611"/>
                </a:lnTo>
                <a:lnTo>
                  <a:pt x="609" y="1607"/>
                </a:lnTo>
                <a:lnTo>
                  <a:pt x="615" y="1603"/>
                </a:lnTo>
                <a:lnTo>
                  <a:pt x="621" y="1603"/>
                </a:lnTo>
                <a:lnTo>
                  <a:pt x="625" y="1610"/>
                </a:lnTo>
                <a:lnTo>
                  <a:pt x="631" y="1616"/>
                </a:lnTo>
                <a:lnTo>
                  <a:pt x="636" y="1623"/>
                </a:lnTo>
                <a:lnTo>
                  <a:pt x="637" y="1630"/>
                </a:lnTo>
                <a:lnTo>
                  <a:pt x="640" y="1637"/>
                </a:lnTo>
                <a:lnTo>
                  <a:pt x="642" y="1643"/>
                </a:lnTo>
                <a:lnTo>
                  <a:pt x="642" y="1651"/>
                </a:lnTo>
                <a:lnTo>
                  <a:pt x="642" y="1656"/>
                </a:lnTo>
                <a:lnTo>
                  <a:pt x="636" y="1661"/>
                </a:lnTo>
                <a:lnTo>
                  <a:pt x="629" y="1662"/>
                </a:lnTo>
                <a:lnTo>
                  <a:pt x="623" y="1663"/>
                </a:lnTo>
                <a:lnTo>
                  <a:pt x="618" y="1664"/>
                </a:lnTo>
                <a:lnTo>
                  <a:pt x="612" y="1659"/>
                </a:lnTo>
                <a:lnTo>
                  <a:pt x="607" y="1652"/>
                </a:lnTo>
                <a:lnTo>
                  <a:pt x="607" y="1646"/>
                </a:lnTo>
                <a:lnTo>
                  <a:pt x="600" y="1643"/>
                </a:lnTo>
                <a:lnTo>
                  <a:pt x="595" y="1637"/>
                </a:lnTo>
                <a:lnTo>
                  <a:pt x="589" y="1635"/>
                </a:lnTo>
                <a:lnTo>
                  <a:pt x="583" y="1636"/>
                </a:lnTo>
                <a:lnTo>
                  <a:pt x="576" y="1638"/>
                </a:lnTo>
                <a:lnTo>
                  <a:pt x="570" y="1645"/>
                </a:lnTo>
                <a:lnTo>
                  <a:pt x="563" y="1651"/>
                </a:lnTo>
                <a:lnTo>
                  <a:pt x="565" y="1658"/>
                </a:lnTo>
                <a:lnTo>
                  <a:pt x="577" y="1661"/>
                </a:lnTo>
                <a:lnTo>
                  <a:pt x="583" y="1664"/>
                </a:lnTo>
                <a:lnTo>
                  <a:pt x="590" y="1668"/>
                </a:lnTo>
                <a:lnTo>
                  <a:pt x="595" y="1669"/>
                </a:lnTo>
                <a:lnTo>
                  <a:pt x="602" y="1671"/>
                </a:lnTo>
                <a:lnTo>
                  <a:pt x="608" y="1670"/>
                </a:lnTo>
                <a:lnTo>
                  <a:pt x="606" y="1677"/>
                </a:lnTo>
                <a:lnTo>
                  <a:pt x="599" y="1680"/>
                </a:lnTo>
                <a:lnTo>
                  <a:pt x="593" y="1683"/>
                </a:lnTo>
                <a:lnTo>
                  <a:pt x="587" y="1685"/>
                </a:lnTo>
                <a:lnTo>
                  <a:pt x="581" y="1691"/>
                </a:lnTo>
                <a:lnTo>
                  <a:pt x="576" y="1698"/>
                </a:lnTo>
                <a:lnTo>
                  <a:pt x="576" y="1700"/>
                </a:lnTo>
                <a:lnTo>
                  <a:pt x="574" y="1708"/>
                </a:lnTo>
                <a:lnTo>
                  <a:pt x="571" y="1714"/>
                </a:lnTo>
                <a:lnTo>
                  <a:pt x="568" y="1720"/>
                </a:lnTo>
                <a:lnTo>
                  <a:pt x="567" y="1727"/>
                </a:lnTo>
                <a:lnTo>
                  <a:pt x="570" y="1734"/>
                </a:lnTo>
                <a:lnTo>
                  <a:pt x="574" y="1741"/>
                </a:lnTo>
                <a:lnTo>
                  <a:pt x="578" y="1748"/>
                </a:lnTo>
                <a:lnTo>
                  <a:pt x="583" y="1755"/>
                </a:lnTo>
                <a:lnTo>
                  <a:pt x="584" y="1760"/>
                </a:lnTo>
                <a:lnTo>
                  <a:pt x="582" y="1767"/>
                </a:lnTo>
                <a:lnTo>
                  <a:pt x="587" y="1774"/>
                </a:lnTo>
                <a:lnTo>
                  <a:pt x="589" y="1781"/>
                </a:lnTo>
                <a:lnTo>
                  <a:pt x="588" y="1788"/>
                </a:lnTo>
                <a:lnTo>
                  <a:pt x="588" y="1795"/>
                </a:lnTo>
                <a:lnTo>
                  <a:pt x="582" y="1796"/>
                </a:lnTo>
                <a:lnTo>
                  <a:pt x="574" y="1801"/>
                </a:lnTo>
                <a:lnTo>
                  <a:pt x="574" y="1808"/>
                </a:lnTo>
                <a:lnTo>
                  <a:pt x="574" y="1815"/>
                </a:lnTo>
                <a:lnTo>
                  <a:pt x="581" y="1819"/>
                </a:lnTo>
                <a:lnTo>
                  <a:pt x="587" y="1823"/>
                </a:lnTo>
                <a:lnTo>
                  <a:pt x="586" y="1829"/>
                </a:lnTo>
                <a:lnTo>
                  <a:pt x="586" y="1832"/>
                </a:lnTo>
                <a:lnTo>
                  <a:pt x="580" y="1831"/>
                </a:lnTo>
                <a:lnTo>
                  <a:pt x="573" y="1829"/>
                </a:lnTo>
                <a:lnTo>
                  <a:pt x="570" y="1829"/>
                </a:lnTo>
                <a:lnTo>
                  <a:pt x="570" y="1831"/>
                </a:lnTo>
                <a:lnTo>
                  <a:pt x="564" y="1829"/>
                </a:lnTo>
                <a:lnTo>
                  <a:pt x="562" y="1828"/>
                </a:lnTo>
                <a:lnTo>
                  <a:pt x="556" y="1827"/>
                </a:lnTo>
                <a:lnTo>
                  <a:pt x="551" y="1829"/>
                </a:lnTo>
                <a:lnTo>
                  <a:pt x="549" y="1831"/>
                </a:lnTo>
                <a:lnTo>
                  <a:pt x="543" y="1833"/>
                </a:lnTo>
                <a:lnTo>
                  <a:pt x="536" y="1839"/>
                </a:lnTo>
                <a:lnTo>
                  <a:pt x="538" y="1846"/>
                </a:lnTo>
                <a:lnTo>
                  <a:pt x="532" y="1845"/>
                </a:lnTo>
                <a:lnTo>
                  <a:pt x="526" y="1846"/>
                </a:lnTo>
                <a:lnTo>
                  <a:pt x="520" y="1846"/>
                </a:lnTo>
                <a:lnTo>
                  <a:pt x="514" y="1853"/>
                </a:lnTo>
                <a:lnTo>
                  <a:pt x="512" y="1860"/>
                </a:lnTo>
                <a:lnTo>
                  <a:pt x="508" y="1873"/>
                </a:lnTo>
                <a:lnTo>
                  <a:pt x="505" y="1880"/>
                </a:lnTo>
                <a:lnTo>
                  <a:pt x="506" y="1887"/>
                </a:lnTo>
                <a:lnTo>
                  <a:pt x="504" y="1894"/>
                </a:lnTo>
                <a:lnTo>
                  <a:pt x="501" y="1901"/>
                </a:lnTo>
                <a:lnTo>
                  <a:pt x="500" y="1906"/>
                </a:lnTo>
                <a:lnTo>
                  <a:pt x="501" y="1910"/>
                </a:lnTo>
                <a:lnTo>
                  <a:pt x="502" y="1917"/>
                </a:lnTo>
                <a:lnTo>
                  <a:pt x="505" y="1924"/>
                </a:lnTo>
                <a:lnTo>
                  <a:pt x="508" y="1930"/>
                </a:lnTo>
                <a:lnTo>
                  <a:pt x="513" y="1937"/>
                </a:lnTo>
                <a:lnTo>
                  <a:pt x="520" y="1944"/>
                </a:lnTo>
                <a:lnTo>
                  <a:pt x="525" y="1951"/>
                </a:lnTo>
                <a:lnTo>
                  <a:pt x="532" y="1956"/>
                </a:lnTo>
                <a:lnTo>
                  <a:pt x="537" y="1958"/>
                </a:lnTo>
                <a:lnTo>
                  <a:pt x="543" y="1962"/>
                </a:lnTo>
                <a:lnTo>
                  <a:pt x="550" y="1967"/>
                </a:lnTo>
                <a:lnTo>
                  <a:pt x="556" y="1971"/>
                </a:lnTo>
                <a:lnTo>
                  <a:pt x="562" y="1976"/>
                </a:lnTo>
                <a:lnTo>
                  <a:pt x="568" y="1982"/>
                </a:lnTo>
                <a:lnTo>
                  <a:pt x="574" y="1985"/>
                </a:lnTo>
                <a:lnTo>
                  <a:pt x="581" y="1989"/>
                </a:lnTo>
                <a:lnTo>
                  <a:pt x="587" y="1989"/>
                </a:lnTo>
                <a:lnTo>
                  <a:pt x="592" y="1989"/>
                </a:lnTo>
                <a:lnTo>
                  <a:pt x="599" y="1991"/>
                </a:lnTo>
                <a:lnTo>
                  <a:pt x="611" y="1991"/>
                </a:lnTo>
                <a:lnTo>
                  <a:pt x="618" y="1990"/>
                </a:lnTo>
                <a:lnTo>
                  <a:pt x="623" y="1992"/>
                </a:lnTo>
                <a:lnTo>
                  <a:pt x="630" y="1997"/>
                </a:lnTo>
                <a:lnTo>
                  <a:pt x="636" y="2002"/>
                </a:lnTo>
                <a:lnTo>
                  <a:pt x="641" y="2010"/>
                </a:lnTo>
                <a:lnTo>
                  <a:pt x="642" y="2016"/>
                </a:lnTo>
                <a:lnTo>
                  <a:pt x="644" y="2023"/>
                </a:lnTo>
                <a:lnTo>
                  <a:pt x="645" y="2031"/>
                </a:lnTo>
                <a:lnTo>
                  <a:pt x="644" y="2037"/>
                </a:lnTo>
                <a:lnTo>
                  <a:pt x="643" y="2043"/>
                </a:lnTo>
                <a:lnTo>
                  <a:pt x="637" y="2042"/>
                </a:lnTo>
                <a:lnTo>
                  <a:pt x="630" y="2048"/>
                </a:lnTo>
                <a:lnTo>
                  <a:pt x="624" y="2050"/>
                </a:lnTo>
                <a:lnTo>
                  <a:pt x="618" y="2050"/>
                </a:lnTo>
                <a:lnTo>
                  <a:pt x="623" y="2053"/>
                </a:lnTo>
                <a:lnTo>
                  <a:pt x="629" y="2049"/>
                </a:lnTo>
                <a:lnTo>
                  <a:pt x="634" y="2047"/>
                </a:lnTo>
                <a:lnTo>
                  <a:pt x="642" y="2046"/>
                </a:lnTo>
                <a:lnTo>
                  <a:pt x="647" y="2053"/>
                </a:lnTo>
                <a:lnTo>
                  <a:pt x="653" y="2059"/>
                </a:lnTo>
                <a:lnTo>
                  <a:pt x="647" y="2062"/>
                </a:lnTo>
                <a:lnTo>
                  <a:pt x="649" y="2069"/>
                </a:lnTo>
                <a:lnTo>
                  <a:pt x="642" y="2070"/>
                </a:lnTo>
                <a:lnTo>
                  <a:pt x="641" y="2075"/>
                </a:lnTo>
                <a:lnTo>
                  <a:pt x="633" y="2081"/>
                </a:lnTo>
                <a:lnTo>
                  <a:pt x="629" y="2088"/>
                </a:lnTo>
                <a:lnTo>
                  <a:pt x="623" y="2094"/>
                </a:lnTo>
                <a:lnTo>
                  <a:pt x="617" y="2098"/>
                </a:lnTo>
                <a:lnTo>
                  <a:pt x="612" y="2106"/>
                </a:lnTo>
                <a:lnTo>
                  <a:pt x="606" y="2108"/>
                </a:lnTo>
                <a:lnTo>
                  <a:pt x="599" y="2114"/>
                </a:lnTo>
                <a:lnTo>
                  <a:pt x="598" y="2120"/>
                </a:lnTo>
                <a:lnTo>
                  <a:pt x="593" y="2128"/>
                </a:lnTo>
                <a:lnTo>
                  <a:pt x="590" y="2135"/>
                </a:lnTo>
                <a:lnTo>
                  <a:pt x="585" y="2140"/>
                </a:lnTo>
                <a:lnTo>
                  <a:pt x="584" y="2147"/>
                </a:lnTo>
                <a:lnTo>
                  <a:pt x="586" y="2154"/>
                </a:lnTo>
                <a:lnTo>
                  <a:pt x="586" y="2161"/>
                </a:lnTo>
                <a:lnTo>
                  <a:pt x="581" y="2168"/>
                </a:lnTo>
                <a:lnTo>
                  <a:pt x="587" y="2167"/>
                </a:lnTo>
                <a:lnTo>
                  <a:pt x="590" y="2161"/>
                </a:lnTo>
                <a:lnTo>
                  <a:pt x="591" y="2167"/>
                </a:lnTo>
                <a:lnTo>
                  <a:pt x="592" y="2174"/>
                </a:lnTo>
                <a:lnTo>
                  <a:pt x="593" y="2180"/>
                </a:lnTo>
                <a:lnTo>
                  <a:pt x="595" y="2187"/>
                </a:lnTo>
                <a:lnTo>
                  <a:pt x="596" y="2195"/>
                </a:lnTo>
                <a:lnTo>
                  <a:pt x="598" y="2201"/>
                </a:lnTo>
                <a:lnTo>
                  <a:pt x="598" y="2209"/>
                </a:lnTo>
                <a:lnTo>
                  <a:pt x="594" y="2215"/>
                </a:lnTo>
                <a:lnTo>
                  <a:pt x="588" y="2222"/>
                </a:lnTo>
                <a:lnTo>
                  <a:pt x="583" y="2224"/>
                </a:lnTo>
                <a:lnTo>
                  <a:pt x="576" y="2225"/>
                </a:lnTo>
                <a:lnTo>
                  <a:pt x="570" y="2222"/>
                </a:lnTo>
                <a:lnTo>
                  <a:pt x="563" y="2215"/>
                </a:lnTo>
                <a:lnTo>
                  <a:pt x="557" y="2208"/>
                </a:lnTo>
                <a:lnTo>
                  <a:pt x="551" y="2202"/>
                </a:lnTo>
                <a:lnTo>
                  <a:pt x="548" y="2198"/>
                </a:lnTo>
                <a:lnTo>
                  <a:pt x="548" y="2196"/>
                </a:lnTo>
                <a:lnTo>
                  <a:pt x="541" y="2194"/>
                </a:lnTo>
                <a:lnTo>
                  <a:pt x="547" y="2198"/>
                </a:lnTo>
                <a:lnTo>
                  <a:pt x="551" y="2202"/>
                </a:lnTo>
                <a:lnTo>
                  <a:pt x="553" y="2206"/>
                </a:lnTo>
                <a:lnTo>
                  <a:pt x="553" y="2212"/>
                </a:lnTo>
                <a:lnTo>
                  <a:pt x="541" y="2214"/>
                </a:lnTo>
                <a:lnTo>
                  <a:pt x="537" y="2214"/>
                </a:lnTo>
                <a:lnTo>
                  <a:pt x="535" y="2215"/>
                </a:lnTo>
                <a:lnTo>
                  <a:pt x="535" y="2217"/>
                </a:lnTo>
                <a:lnTo>
                  <a:pt x="539" y="2215"/>
                </a:lnTo>
                <a:lnTo>
                  <a:pt x="540" y="2215"/>
                </a:lnTo>
                <a:lnTo>
                  <a:pt x="542" y="2214"/>
                </a:lnTo>
                <a:lnTo>
                  <a:pt x="548" y="2215"/>
                </a:lnTo>
                <a:lnTo>
                  <a:pt x="553" y="2215"/>
                </a:lnTo>
                <a:lnTo>
                  <a:pt x="560" y="2215"/>
                </a:lnTo>
                <a:lnTo>
                  <a:pt x="566" y="2222"/>
                </a:lnTo>
                <a:lnTo>
                  <a:pt x="572" y="2225"/>
                </a:lnTo>
                <a:lnTo>
                  <a:pt x="569" y="2232"/>
                </a:lnTo>
                <a:lnTo>
                  <a:pt x="563" y="2234"/>
                </a:lnTo>
                <a:lnTo>
                  <a:pt x="557" y="2236"/>
                </a:lnTo>
                <a:lnTo>
                  <a:pt x="551" y="2243"/>
                </a:lnTo>
                <a:lnTo>
                  <a:pt x="549" y="2250"/>
                </a:lnTo>
                <a:lnTo>
                  <a:pt x="548" y="2257"/>
                </a:lnTo>
                <a:lnTo>
                  <a:pt x="549" y="2263"/>
                </a:lnTo>
                <a:lnTo>
                  <a:pt x="550" y="2271"/>
                </a:lnTo>
                <a:lnTo>
                  <a:pt x="552" y="2277"/>
                </a:lnTo>
                <a:lnTo>
                  <a:pt x="554" y="2284"/>
                </a:lnTo>
                <a:lnTo>
                  <a:pt x="550" y="2291"/>
                </a:lnTo>
                <a:lnTo>
                  <a:pt x="547" y="2297"/>
                </a:lnTo>
                <a:lnTo>
                  <a:pt x="548" y="2297"/>
                </a:lnTo>
                <a:lnTo>
                  <a:pt x="553" y="2290"/>
                </a:lnTo>
                <a:lnTo>
                  <a:pt x="559" y="2295"/>
                </a:lnTo>
                <a:lnTo>
                  <a:pt x="562" y="2300"/>
                </a:lnTo>
                <a:lnTo>
                  <a:pt x="567" y="2307"/>
                </a:lnTo>
                <a:lnTo>
                  <a:pt x="571" y="2314"/>
                </a:lnTo>
                <a:lnTo>
                  <a:pt x="577" y="2321"/>
                </a:lnTo>
                <a:lnTo>
                  <a:pt x="583" y="2328"/>
                </a:lnTo>
                <a:lnTo>
                  <a:pt x="584" y="2335"/>
                </a:lnTo>
                <a:lnTo>
                  <a:pt x="578" y="2338"/>
                </a:lnTo>
                <a:lnTo>
                  <a:pt x="571" y="2336"/>
                </a:lnTo>
                <a:lnTo>
                  <a:pt x="565" y="2333"/>
                </a:lnTo>
                <a:lnTo>
                  <a:pt x="559" y="2335"/>
                </a:lnTo>
                <a:lnTo>
                  <a:pt x="553" y="2339"/>
                </a:lnTo>
                <a:lnTo>
                  <a:pt x="559" y="2337"/>
                </a:lnTo>
                <a:lnTo>
                  <a:pt x="565" y="2336"/>
                </a:lnTo>
                <a:lnTo>
                  <a:pt x="571" y="2338"/>
                </a:lnTo>
                <a:lnTo>
                  <a:pt x="578" y="2343"/>
                </a:lnTo>
                <a:lnTo>
                  <a:pt x="584" y="2338"/>
                </a:lnTo>
                <a:lnTo>
                  <a:pt x="590" y="2343"/>
                </a:lnTo>
                <a:lnTo>
                  <a:pt x="596" y="2348"/>
                </a:lnTo>
                <a:lnTo>
                  <a:pt x="602" y="2355"/>
                </a:lnTo>
                <a:lnTo>
                  <a:pt x="608" y="2362"/>
                </a:lnTo>
                <a:lnTo>
                  <a:pt x="614" y="2366"/>
                </a:lnTo>
                <a:lnTo>
                  <a:pt x="621" y="2373"/>
                </a:lnTo>
                <a:lnTo>
                  <a:pt x="626" y="2378"/>
                </a:lnTo>
                <a:lnTo>
                  <a:pt x="632" y="2382"/>
                </a:lnTo>
                <a:lnTo>
                  <a:pt x="639" y="2388"/>
                </a:lnTo>
                <a:lnTo>
                  <a:pt x="642" y="2395"/>
                </a:lnTo>
                <a:lnTo>
                  <a:pt x="641" y="2395"/>
                </a:lnTo>
                <a:lnTo>
                  <a:pt x="641" y="2396"/>
                </a:lnTo>
                <a:lnTo>
                  <a:pt x="641" y="2395"/>
                </a:lnTo>
                <a:lnTo>
                  <a:pt x="639" y="2394"/>
                </a:lnTo>
                <a:lnTo>
                  <a:pt x="634" y="2392"/>
                </a:lnTo>
                <a:lnTo>
                  <a:pt x="631" y="2390"/>
                </a:lnTo>
                <a:lnTo>
                  <a:pt x="625" y="2389"/>
                </a:lnTo>
                <a:lnTo>
                  <a:pt x="619" y="2389"/>
                </a:lnTo>
                <a:lnTo>
                  <a:pt x="613" y="2387"/>
                </a:lnTo>
                <a:lnTo>
                  <a:pt x="613" y="2386"/>
                </a:lnTo>
                <a:lnTo>
                  <a:pt x="607" y="2384"/>
                </a:lnTo>
                <a:lnTo>
                  <a:pt x="600" y="2381"/>
                </a:lnTo>
                <a:lnTo>
                  <a:pt x="597" y="2380"/>
                </a:lnTo>
                <a:lnTo>
                  <a:pt x="591" y="2378"/>
                </a:lnTo>
                <a:lnTo>
                  <a:pt x="579" y="2378"/>
                </a:lnTo>
                <a:lnTo>
                  <a:pt x="572" y="2377"/>
                </a:lnTo>
                <a:lnTo>
                  <a:pt x="568" y="2374"/>
                </a:lnTo>
                <a:lnTo>
                  <a:pt x="563" y="2373"/>
                </a:lnTo>
                <a:lnTo>
                  <a:pt x="556" y="2371"/>
                </a:lnTo>
                <a:lnTo>
                  <a:pt x="551" y="2369"/>
                </a:lnTo>
                <a:lnTo>
                  <a:pt x="543" y="2366"/>
                </a:lnTo>
                <a:lnTo>
                  <a:pt x="441" y="2366"/>
                </a:lnTo>
                <a:lnTo>
                  <a:pt x="437" y="2365"/>
                </a:lnTo>
                <a:lnTo>
                  <a:pt x="435" y="2357"/>
                </a:lnTo>
                <a:lnTo>
                  <a:pt x="429" y="2353"/>
                </a:lnTo>
                <a:lnTo>
                  <a:pt x="422" y="2349"/>
                </a:lnTo>
                <a:lnTo>
                  <a:pt x="416" y="2346"/>
                </a:lnTo>
                <a:lnTo>
                  <a:pt x="410" y="2344"/>
                </a:lnTo>
                <a:lnTo>
                  <a:pt x="408" y="2343"/>
                </a:lnTo>
                <a:lnTo>
                  <a:pt x="403" y="2336"/>
                </a:lnTo>
                <a:lnTo>
                  <a:pt x="398" y="2333"/>
                </a:lnTo>
                <a:lnTo>
                  <a:pt x="400" y="2327"/>
                </a:lnTo>
                <a:lnTo>
                  <a:pt x="398" y="2320"/>
                </a:lnTo>
                <a:lnTo>
                  <a:pt x="395" y="2313"/>
                </a:lnTo>
                <a:lnTo>
                  <a:pt x="398" y="2312"/>
                </a:lnTo>
                <a:lnTo>
                  <a:pt x="393" y="2307"/>
                </a:lnTo>
                <a:lnTo>
                  <a:pt x="386" y="2303"/>
                </a:lnTo>
                <a:lnTo>
                  <a:pt x="385" y="2296"/>
                </a:lnTo>
                <a:lnTo>
                  <a:pt x="387" y="2289"/>
                </a:lnTo>
                <a:lnTo>
                  <a:pt x="385" y="2282"/>
                </a:lnTo>
                <a:lnTo>
                  <a:pt x="380" y="2275"/>
                </a:lnTo>
                <a:lnTo>
                  <a:pt x="375" y="2268"/>
                </a:lnTo>
                <a:lnTo>
                  <a:pt x="372" y="2264"/>
                </a:lnTo>
                <a:lnTo>
                  <a:pt x="365" y="2261"/>
                </a:lnTo>
                <a:lnTo>
                  <a:pt x="359" y="2265"/>
                </a:lnTo>
                <a:lnTo>
                  <a:pt x="353" y="2265"/>
                </a:lnTo>
                <a:lnTo>
                  <a:pt x="347" y="2263"/>
                </a:lnTo>
                <a:lnTo>
                  <a:pt x="341" y="2268"/>
                </a:lnTo>
                <a:lnTo>
                  <a:pt x="335" y="2274"/>
                </a:lnTo>
                <a:lnTo>
                  <a:pt x="328" y="2271"/>
                </a:lnTo>
                <a:lnTo>
                  <a:pt x="325" y="2263"/>
                </a:lnTo>
                <a:lnTo>
                  <a:pt x="319" y="2257"/>
                </a:lnTo>
                <a:lnTo>
                  <a:pt x="316" y="2251"/>
                </a:lnTo>
                <a:lnTo>
                  <a:pt x="313" y="2244"/>
                </a:lnTo>
                <a:lnTo>
                  <a:pt x="308" y="2236"/>
                </a:lnTo>
                <a:lnTo>
                  <a:pt x="301" y="2232"/>
                </a:lnTo>
                <a:lnTo>
                  <a:pt x="295" y="2228"/>
                </a:lnTo>
                <a:lnTo>
                  <a:pt x="289" y="2222"/>
                </a:lnTo>
                <a:lnTo>
                  <a:pt x="289" y="2215"/>
                </a:lnTo>
                <a:lnTo>
                  <a:pt x="288" y="2214"/>
                </a:lnTo>
                <a:lnTo>
                  <a:pt x="282" y="2209"/>
                </a:lnTo>
                <a:lnTo>
                  <a:pt x="282" y="2202"/>
                </a:lnTo>
                <a:lnTo>
                  <a:pt x="282" y="2196"/>
                </a:lnTo>
                <a:lnTo>
                  <a:pt x="275" y="2188"/>
                </a:lnTo>
                <a:lnTo>
                  <a:pt x="271" y="2183"/>
                </a:lnTo>
                <a:lnTo>
                  <a:pt x="270" y="2176"/>
                </a:lnTo>
                <a:lnTo>
                  <a:pt x="270" y="2169"/>
                </a:lnTo>
                <a:lnTo>
                  <a:pt x="270" y="2162"/>
                </a:lnTo>
                <a:lnTo>
                  <a:pt x="277" y="2162"/>
                </a:lnTo>
                <a:lnTo>
                  <a:pt x="283" y="2158"/>
                </a:lnTo>
                <a:lnTo>
                  <a:pt x="282" y="2156"/>
                </a:lnTo>
                <a:lnTo>
                  <a:pt x="284" y="2148"/>
                </a:lnTo>
                <a:lnTo>
                  <a:pt x="283" y="2143"/>
                </a:lnTo>
                <a:lnTo>
                  <a:pt x="286" y="2136"/>
                </a:lnTo>
                <a:lnTo>
                  <a:pt x="292" y="2135"/>
                </a:lnTo>
                <a:lnTo>
                  <a:pt x="298" y="2130"/>
                </a:lnTo>
                <a:lnTo>
                  <a:pt x="301" y="2124"/>
                </a:lnTo>
                <a:lnTo>
                  <a:pt x="301" y="2119"/>
                </a:lnTo>
                <a:lnTo>
                  <a:pt x="298" y="2112"/>
                </a:lnTo>
                <a:lnTo>
                  <a:pt x="294" y="2105"/>
                </a:lnTo>
                <a:lnTo>
                  <a:pt x="290" y="2098"/>
                </a:lnTo>
                <a:lnTo>
                  <a:pt x="292" y="2096"/>
                </a:lnTo>
                <a:lnTo>
                  <a:pt x="298" y="2093"/>
                </a:lnTo>
                <a:lnTo>
                  <a:pt x="302" y="2086"/>
                </a:lnTo>
                <a:lnTo>
                  <a:pt x="300" y="2079"/>
                </a:lnTo>
                <a:lnTo>
                  <a:pt x="296" y="2072"/>
                </a:lnTo>
                <a:lnTo>
                  <a:pt x="290" y="2066"/>
                </a:lnTo>
                <a:lnTo>
                  <a:pt x="285" y="2062"/>
                </a:lnTo>
                <a:lnTo>
                  <a:pt x="279" y="2057"/>
                </a:lnTo>
                <a:lnTo>
                  <a:pt x="278" y="2050"/>
                </a:lnTo>
                <a:lnTo>
                  <a:pt x="278" y="2043"/>
                </a:lnTo>
                <a:lnTo>
                  <a:pt x="278" y="2037"/>
                </a:lnTo>
                <a:lnTo>
                  <a:pt x="279" y="2030"/>
                </a:lnTo>
                <a:lnTo>
                  <a:pt x="278" y="2023"/>
                </a:lnTo>
                <a:lnTo>
                  <a:pt x="278" y="2016"/>
                </a:lnTo>
                <a:lnTo>
                  <a:pt x="284" y="2014"/>
                </a:lnTo>
                <a:lnTo>
                  <a:pt x="287" y="2007"/>
                </a:lnTo>
                <a:lnTo>
                  <a:pt x="288" y="2006"/>
                </a:lnTo>
                <a:lnTo>
                  <a:pt x="288" y="2001"/>
                </a:lnTo>
                <a:lnTo>
                  <a:pt x="294" y="2000"/>
                </a:lnTo>
                <a:lnTo>
                  <a:pt x="294" y="1999"/>
                </a:lnTo>
                <a:lnTo>
                  <a:pt x="289" y="1992"/>
                </a:lnTo>
                <a:lnTo>
                  <a:pt x="282" y="1989"/>
                </a:lnTo>
                <a:lnTo>
                  <a:pt x="284" y="1983"/>
                </a:lnTo>
                <a:lnTo>
                  <a:pt x="281" y="1976"/>
                </a:lnTo>
                <a:lnTo>
                  <a:pt x="280" y="1968"/>
                </a:lnTo>
                <a:lnTo>
                  <a:pt x="286" y="1964"/>
                </a:lnTo>
                <a:lnTo>
                  <a:pt x="289" y="1957"/>
                </a:lnTo>
                <a:lnTo>
                  <a:pt x="286" y="1950"/>
                </a:lnTo>
                <a:lnTo>
                  <a:pt x="285" y="1949"/>
                </a:lnTo>
                <a:lnTo>
                  <a:pt x="285" y="1946"/>
                </a:lnTo>
                <a:lnTo>
                  <a:pt x="279" y="1941"/>
                </a:lnTo>
                <a:lnTo>
                  <a:pt x="275" y="1933"/>
                </a:lnTo>
                <a:lnTo>
                  <a:pt x="274" y="1930"/>
                </a:lnTo>
                <a:lnTo>
                  <a:pt x="274" y="1929"/>
                </a:lnTo>
                <a:lnTo>
                  <a:pt x="269" y="1924"/>
                </a:lnTo>
                <a:lnTo>
                  <a:pt x="262" y="1917"/>
                </a:lnTo>
                <a:lnTo>
                  <a:pt x="268" y="1916"/>
                </a:lnTo>
                <a:lnTo>
                  <a:pt x="270" y="1909"/>
                </a:lnTo>
                <a:lnTo>
                  <a:pt x="271" y="1906"/>
                </a:lnTo>
                <a:lnTo>
                  <a:pt x="271" y="1902"/>
                </a:lnTo>
                <a:lnTo>
                  <a:pt x="269" y="1900"/>
                </a:lnTo>
                <a:lnTo>
                  <a:pt x="268" y="1897"/>
                </a:lnTo>
                <a:lnTo>
                  <a:pt x="261" y="1896"/>
                </a:lnTo>
                <a:lnTo>
                  <a:pt x="260" y="1890"/>
                </a:lnTo>
                <a:lnTo>
                  <a:pt x="256" y="1884"/>
                </a:lnTo>
                <a:lnTo>
                  <a:pt x="255" y="1877"/>
                </a:lnTo>
                <a:lnTo>
                  <a:pt x="258" y="1870"/>
                </a:lnTo>
                <a:lnTo>
                  <a:pt x="263" y="1871"/>
                </a:lnTo>
                <a:lnTo>
                  <a:pt x="266" y="1866"/>
                </a:lnTo>
                <a:lnTo>
                  <a:pt x="266" y="1860"/>
                </a:lnTo>
                <a:lnTo>
                  <a:pt x="272" y="1854"/>
                </a:lnTo>
                <a:lnTo>
                  <a:pt x="266" y="1846"/>
                </a:lnTo>
                <a:lnTo>
                  <a:pt x="261" y="1843"/>
                </a:lnTo>
                <a:lnTo>
                  <a:pt x="255" y="1837"/>
                </a:lnTo>
                <a:lnTo>
                  <a:pt x="249" y="1829"/>
                </a:lnTo>
                <a:lnTo>
                  <a:pt x="247" y="1828"/>
                </a:lnTo>
                <a:lnTo>
                  <a:pt x="241" y="1828"/>
                </a:lnTo>
                <a:lnTo>
                  <a:pt x="234" y="1824"/>
                </a:lnTo>
                <a:lnTo>
                  <a:pt x="228" y="1825"/>
                </a:lnTo>
                <a:lnTo>
                  <a:pt x="222" y="1823"/>
                </a:lnTo>
                <a:lnTo>
                  <a:pt x="215" y="1819"/>
                </a:lnTo>
                <a:lnTo>
                  <a:pt x="217" y="1812"/>
                </a:lnTo>
                <a:lnTo>
                  <a:pt x="223" y="1812"/>
                </a:lnTo>
                <a:lnTo>
                  <a:pt x="229" y="1811"/>
                </a:lnTo>
                <a:lnTo>
                  <a:pt x="235" y="1812"/>
                </a:lnTo>
                <a:lnTo>
                  <a:pt x="241" y="1811"/>
                </a:lnTo>
                <a:lnTo>
                  <a:pt x="248" y="1811"/>
                </a:lnTo>
                <a:lnTo>
                  <a:pt x="254" y="1814"/>
                </a:lnTo>
                <a:lnTo>
                  <a:pt x="260" y="1808"/>
                </a:lnTo>
                <a:lnTo>
                  <a:pt x="257" y="1801"/>
                </a:lnTo>
                <a:lnTo>
                  <a:pt x="261" y="1795"/>
                </a:lnTo>
                <a:lnTo>
                  <a:pt x="259" y="1791"/>
                </a:lnTo>
                <a:lnTo>
                  <a:pt x="253" y="1785"/>
                </a:lnTo>
                <a:lnTo>
                  <a:pt x="247" y="1784"/>
                </a:lnTo>
                <a:lnTo>
                  <a:pt x="240" y="1782"/>
                </a:lnTo>
                <a:lnTo>
                  <a:pt x="234" y="1783"/>
                </a:lnTo>
                <a:lnTo>
                  <a:pt x="228" y="1784"/>
                </a:lnTo>
                <a:lnTo>
                  <a:pt x="222" y="1782"/>
                </a:lnTo>
                <a:lnTo>
                  <a:pt x="215" y="1782"/>
                </a:lnTo>
                <a:lnTo>
                  <a:pt x="215" y="1775"/>
                </a:lnTo>
                <a:lnTo>
                  <a:pt x="213" y="1768"/>
                </a:lnTo>
                <a:lnTo>
                  <a:pt x="207" y="1763"/>
                </a:lnTo>
                <a:lnTo>
                  <a:pt x="211" y="1756"/>
                </a:lnTo>
                <a:lnTo>
                  <a:pt x="211" y="1755"/>
                </a:lnTo>
                <a:lnTo>
                  <a:pt x="213" y="1748"/>
                </a:lnTo>
                <a:lnTo>
                  <a:pt x="213" y="1745"/>
                </a:lnTo>
                <a:lnTo>
                  <a:pt x="211" y="1744"/>
                </a:lnTo>
                <a:lnTo>
                  <a:pt x="206" y="1739"/>
                </a:lnTo>
                <a:lnTo>
                  <a:pt x="200" y="1733"/>
                </a:lnTo>
                <a:lnTo>
                  <a:pt x="204" y="1726"/>
                </a:lnTo>
                <a:lnTo>
                  <a:pt x="200" y="1719"/>
                </a:lnTo>
                <a:lnTo>
                  <a:pt x="197" y="1718"/>
                </a:lnTo>
                <a:lnTo>
                  <a:pt x="196" y="1717"/>
                </a:lnTo>
                <a:lnTo>
                  <a:pt x="190" y="1711"/>
                </a:lnTo>
                <a:lnTo>
                  <a:pt x="183" y="1706"/>
                </a:lnTo>
                <a:lnTo>
                  <a:pt x="184" y="1699"/>
                </a:lnTo>
                <a:lnTo>
                  <a:pt x="191" y="1694"/>
                </a:lnTo>
                <a:lnTo>
                  <a:pt x="188" y="1687"/>
                </a:lnTo>
                <a:lnTo>
                  <a:pt x="182" y="1685"/>
                </a:lnTo>
                <a:lnTo>
                  <a:pt x="176" y="1683"/>
                </a:lnTo>
                <a:lnTo>
                  <a:pt x="170" y="1683"/>
                </a:lnTo>
                <a:lnTo>
                  <a:pt x="164" y="1678"/>
                </a:lnTo>
                <a:lnTo>
                  <a:pt x="160" y="1670"/>
                </a:lnTo>
                <a:lnTo>
                  <a:pt x="159" y="1664"/>
                </a:lnTo>
                <a:lnTo>
                  <a:pt x="155" y="1656"/>
                </a:lnTo>
                <a:lnTo>
                  <a:pt x="151" y="1644"/>
                </a:lnTo>
                <a:lnTo>
                  <a:pt x="149" y="1637"/>
                </a:lnTo>
                <a:lnTo>
                  <a:pt x="149" y="1630"/>
                </a:lnTo>
                <a:lnTo>
                  <a:pt x="148" y="1623"/>
                </a:lnTo>
                <a:lnTo>
                  <a:pt x="142" y="1619"/>
                </a:lnTo>
                <a:lnTo>
                  <a:pt x="144" y="1612"/>
                </a:lnTo>
                <a:lnTo>
                  <a:pt x="147" y="1605"/>
                </a:lnTo>
                <a:lnTo>
                  <a:pt x="153" y="1606"/>
                </a:lnTo>
                <a:lnTo>
                  <a:pt x="160" y="1603"/>
                </a:lnTo>
                <a:lnTo>
                  <a:pt x="155" y="1596"/>
                </a:lnTo>
                <a:lnTo>
                  <a:pt x="153" y="1594"/>
                </a:lnTo>
                <a:lnTo>
                  <a:pt x="151" y="1587"/>
                </a:lnTo>
                <a:lnTo>
                  <a:pt x="145" y="1580"/>
                </a:lnTo>
                <a:lnTo>
                  <a:pt x="143" y="1573"/>
                </a:lnTo>
                <a:lnTo>
                  <a:pt x="137" y="1566"/>
                </a:lnTo>
                <a:lnTo>
                  <a:pt x="138" y="1559"/>
                </a:lnTo>
                <a:lnTo>
                  <a:pt x="136" y="1553"/>
                </a:lnTo>
                <a:lnTo>
                  <a:pt x="132" y="1546"/>
                </a:lnTo>
                <a:lnTo>
                  <a:pt x="131" y="1539"/>
                </a:lnTo>
                <a:lnTo>
                  <a:pt x="128" y="1532"/>
                </a:lnTo>
                <a:lnTo>
                  <a:pt x="128" y="1525"/>
                </a:lnTo>
                <a:lnTo>
                  <a:pt x="124" y="1518"/>
                </a:lnTo>
                <a:lnTo>
                  <a:pt x="123" y="1511"/>
                </a:lnTo>
                <a:lnTo>
                  <a:pt x="117" y="1505"/>
                </a:lnTo>
                <a:lnTo>
                  <a:pt x="113" y="1498"/>
                </a:lnTo>
                <a:lnTo>
                  <a:pt x="112" y="1495"/>
                </a:lnTo>
                <a:lnTo>
                  <a:pt x="116" y="1489"/>
                </a:lnTo>
                <a:lnTo>
                  <a:pt x="113" y="1482"/>
                </a:lnTo>
                <a:lnTo>
                  <a:pt x="114" y="1475"/>
                </a:lnTo>
                <a:lnTo>
                  <a:pt x="119" y="1468"/>
                </a:lnTo>
                <a:lnTo>
                  <a:pt x="117" y="1461"/>
                </a:lnTo>
                <a:lnTo>
                  <a:pt x="111" y="1459"/>
                </a:lnTo>
                <a:lnTo>
                  <a:pt x="107" y="1452"/>
                </a:lnTo>
                <a:lnTo>
                  <a:pt x="105" y="1446"/>
                </a:lnTo>
                <a:lnTo>
                  <a:pt x="112" y="1446"/>
                </a:lnTo>
                <a:lnTo>
                  <a:pt x="111" y="1440"/>
                </a:lnTo>
                <a:lnTo>
                  <a:pt x="112" y="1438"/>
                </a:lnTo>
                <a:lnTo>
                  <a:pt x="112" y="1432"/>
                </a:lnTo>
                <a:lnTo>
                  <a:pt x="106" y="1426"/>
                </a:lnTo>
                <a:lnTo>
                  <a:pt x="106" y="1424"/>
                </a:lnTo>
                <a:lnTo>
                  <a:pt x="102" y="1417"/>
                </a:lnTo>
                <a:lnTo>
                  <a:pt x="100" y="1410"/>
                </a:lnTo>
                <a:lnTo>
                  <a:pt x="103" y="1406"/>
                </a:lnTo>
                <a:lnTo>
                  <a:pt x="109" y="1409"/>
                </a:lnTo>
                <a:lnTo>
                  <a:pt x="112" y="1408"/>
                </a:lnTo>
                <a:lnTo>
                  <a:pt x="108" y="1401"/>
                </a:lnTo>
                <a:lnTo>
                  <a:pt x="110" y="1394"/>
                </a:lnTo>
                <a:lnTo>
                  <a:pt x="110" y="1387"/>
                </a:lnTo>
                <a:lnTo>
                  <a:pt x="110" y="1380"/>
                </a:lnTo>
                <a:lnTo>
                  <a:pt x="108" y="1373"/>
                </a:lnTo>
                <a:lnTo>
                  <a:pt x="105" y="1366"/>
                </a:lnTo>
                <a:lnTo>
                  <a:pt x="102" y="1361"/>
                </a:lnTo>
                <a:lnTo>
                  <a:pt x="102" y="1354"/>
                </a:lnTo>
                <a:lnTo>
                  <a:pt x="108" y="1348"/>
                </a:lnTo>
                <a:lnTo>
                  <a:pt x="113" y="1345"/>
                </a:lnTo>
                <a:lnTo>
                  <a:pt x="120" y="1340"/>
                </a:lnTo>
                <a:lnTo>
                  <a:pt x="125" y="1338"/>
                </a:lnTo>
                <a:lnTo>
                  <a:pt x="128" y="1336"/>
                </a:lnTo>
                <a:lnTo>
                  <a:pt x="128" y="1329"/>
                </a:lnTo>
                <a:lnTo>
                  <a:pt x="124" y="1322"/>
                </a:lnTo>
                <a:lnTo>
                  <a:pt x="119" y="1319"/>
                </a:lnTo>
                <a:lnTo>
                  <a:pt x="114" y="1312"/>
                </a:lnTo>
                <a:lnTo>
                  <a:pt x="111" y="1305"/>
                </a:lnTo>
                <a:lnTo>
                  <a:pt x="108" y="1298"/>
                </a:lnTo>
                <a:lnTo>
                  <a:pt x="108" y="1293"/>
                </a:lnTo>
                <a:lnTo>
                  <a:pt x="106" y="1287"/>
                </a:lnTo>
                <a:lnTo>
                  <a:pt x="101" y="1280"/>
                </a:lnTo>
                <a:lnTo>
                  <a:pt x="96" y="1273"/>
                </a:lnTo>
                <a:lnTo>
                  <a:pt x="92" y="1266"/>
                </a:lnTo>
                <a:lnTo>
                  <a:pt x="88" y="1259"/>
                </a:lnTo>
                <a:lnTo>
                  <a:pt x="85" y="1252"/>
                </a:lnTo>
                <a:lnTo>
                  <a:pt x="86" y="1245"/>
                </a:lnTo>
                <a:lnTo>
                  <a:pt x="86" y="1239"/>
                </a:lnTo>
                <a:lnTo>
                  <a:pt x="81" y="1232"/>
                </a:lnTo>
                <a:lnTo>
                  <a:pt x="77" y="1225"/>
                </a:lnTo>
                <a:lnTo>
                  <a:pt x="79" y="1218"/>
                </a:lnTo>
                <a:lnTo>
                  <a:pt x="78" y="1211"/>
                </a:lnTo>
                <a:lnTo>
                  <a:pt x="75" y="1206"/>
                </a:lnTo>
                <a:lnTo>
                  <a:pt x="74" y="1200"/>
                </a:lnTo>
                <a:lnTo>
                  <a:pt x="73" y="1198"/>
                </a:lnTo>
                <a:lnTo>
                  <a:pt x="71" y="1195"/>
                </a:lnTo>
                <a:lnTo>
                  <a:pt x="69" y="1188"/>
                </a:lnTo>
                <a:lnTo>
                  <a:pt x="69" y="1182"/>
                </a:lnTo>
                <a:lnTo>
                  <a:pt x="72" y="1175"/>
                </a:lnTo>
                <a:lnTo>
                  <a:pt x="70" y="1168"/>
                </a:lnTo>
                <a:lnTo>
                  <a:pt x="70" y="1162"/>
                </a:lnTo>
                <a:lnTo>
                  <a:pt x="76" y="1161"/>
                </a:lnTo>
                <a:lnTo>
                  <a:pt x="77" y="1156"/>
                </a:lnTo>
                <a:lnTo>
                  <a:pt x="82" y="1159"/>
                </a:lnTo>
                <a:lnTo>
                  <a:pt x="86" y="1151"/>
                </a:lnTo>
                <a:lnTo>
                  <a:pt x="85" y="1145"/>
                </a:lnTo>
                <a:lnTo>
                  <a:pt x="90" y="1138"/>
                </a:lnTo>
                <a:lnTo>
                  <a:pt x="96" y="1137"/>
                </a:lnTo>
                <a:lnTo>
                  <a:pt x="99" y="1135"/>
                </a:lnTo>
                <a:lnTo>
                  <a:pt x="101" y="1128"/>
                </a:lnTo>
                <a:lnTo>
                  <a:pt x="98" y="1124"/>
                </a:lnTo>
                <a:lnTo>
                  <a:pt x="98" y="1118"/>
                </a:lnTo>
                <a:lnTo>
                  <a:pt x="95" y="1111"/>
                </a:lnTo>
                <a:lnTo>
                  <a:pt x="93" y="1104"/>
                </a:lnTo>
                <a:lnTo>
                  <a:pt x="89" y="1097"/>
                </a:lnTo>
                <a:lnTo>
                  <a:pt x="88" y="1090"/>
                </a:lnTo>
                <a:lnTo>
                  <a:pt x="86" y="1083"/>
                </a:lnTo>
                <a:lnTo>
                  <a:pt x="82" y="1077"/>
                </a:lnTo>
                <a:lnTo>
                  <a:pt x="79" y="1070"/>
                </a:lnTo>
                <a:lnTo>
                  <a:pt x="73" y="1066"/>
                </a:lnTo>
                <a:lnTo>
                  <a:pt x="75" y="1062"/>
                </a:lnTo>
                <a:lnTo>
                  <a:pt x="81" y="1059"/>
                </a:lnTo>
                <a:lnTo>
                  <a:pt x="82" y="1051"/>
                </a:lnTo>
                <a:lnTo>
                  <a:pt x="81" y="1047"/>
                </a:lnTo>
                <a:lnTo>
                  <a:pt x="80" y="1040"/>
                </a:lnTo>
                <a:lnTo>
                  <a:pt x="81" y="1033"/>
                </a:lnTo>
                <a:lnTo>
                  <a:pt x="80" y="1027"/>
                </a:lnTo>
                <a:lnTo>
                  <a:pt x="81" y="1022"/>
                </a:lnTo>
                <a:lnTo>
                  <a:pt x="80" y="1015"/>
                </a:lnTo>
                <a:lnTo>
                  <a:pt x="83" y="1008"/>
                </a:lnTo>
                <a:lnTo>
                  <a:pt x="85" y="1001"/>
                </a:lnTo>
                <a:lnTo>
                  <a:pt x="86" y="994"/>
                </a:lnTo>
                <a:lnTo>
                  <a:pt x="85" y="989"/>
                </a:lnTo>
                <a:lnTo>
                  <a:pt x="87" y="987"/>
                </a:lnTo>
                <a:lnTo>
                  <a:pt x="93" y="989"/>
                </a:lnTo>
                <a:lnTo>
                  <a:pt x="96" y="982"/>
                </a:lnTo>
                <a:lnTo>
                  <a:pt x="93" y="974"/>
                </a:lnTo>
                <a:lnTo>
                  <a:pt x="92" y="968"/>
                </a:lnTo>
                <a:lnTo>
                  <a:pt x="86" y="961"/>
                </a:lnTo>
                <a:lnTo>
                  <a:pt x="86" y="954"/>
                </a:lnTo>
                <a:lnTo>
                  <a:pt x="84" y="948"/>
                </a:lnTo>
                <a:lnTo>
                  <a:pt x="84" y="941"/>
                </a:lnTo>
                <a:lnTo>
                  <a:pt x="82" y="934"/>
                </a:lnTo>
                <a:lnTo>
                  <a:pt x="83" y="927"/>
                </a:lnTo>
                <a:lnTo>
                  <a:pt x="84" y="920"/>
                </a:lnTo>
                <a:lnTo>
                  <a:pt x="82" y="914"/>
                </a:lnTo>
                <a:lnTo>
                  <a:pt x="77" y="906"/>
                </a:lnTo>
                <a:lnTo>
                  <a:pt x="71" y="911"/>
                </a:lnTo>
                <a:lnTo>
                  <a:pt x="70" y="911"/>
                </a:lnTo>
                <a:lnTo>
                  <a:pt x="64" y="904"/>
                </a:lnTo>
                <a:lnTo>
                  <a:pt x="60" y="897"/>
                </a:lnTo>
                <a:lnTo>
                  <a:pt x="58" y="890"/>
                </a:lnTo>
                <a:lnTo>
                  <a:pt x="61" y="885"/>
                </a:lnTo>
                <a:lnTo>
                  <a:pt x="62" y="880"/>
                </a:lnTo>
                <a:lnTo>
                  <a:pt x="61" y="877"/>
                </a:lnTo>
                <a:lnTo>
                  <a:pt x="55" y="873"/>
                </a:lnTo>
                <a:lnTo>
                  <a:pt x="55" y="872"/>
                </a:lnTo>
                <a:lnTo>
                  <a:pt x="50" y="865"/>
                </a:lnTo>
                <a:lnTo>
                  <a:pt x="47" y="858"/>
                </a:lnTo>
                <a:lnTo>
                  <a:pt x="48" y="852"/>
                </a:lnTo>
                <a:lnTo>
                  <a:pt x="45" y="846"/>
                </a:lnTo>
                <a:lnTo>
                  <a:pt x="39" y="841"/>
                </a:lnTo>
                <a:lnTo>
                  <a:pt x="38" y="833"/>
                </a:lnTo>
                <a:lnTo>
                  <a:pt x="38" y="832"/>
                </a:lnTo>
                <a:lnTo>
                  <a:pt x="31" y="825"/>
                </a:lnTo>
                <a:lnTo>
                  <a:pt x="30" y="824"/>
                </a:lnTo>
                <a:lnTo>
                  <a:pt x="27" y="817"/>
                </a:lnTo>
                <a:lnTo>
                  <a:pt x="25" y="811"/>
                </a:lnTo>
                <a:lnTo>
                  <a:pt x="30" y="812"/>
                </a:lnTo>
                <a:lnTo>
                  <a:pt x="31" y="805"/>
                </a:lnTo>
                <a:lnTo>
                  <a:pt x="25" y="799"/>
                </a:lnTo>
                <a:lnTo>
                  <a:pt x="19" y="798"/>
                </a:lnTo>
                <a:lnTo>
                  <a:pt x="14" y="791"/>
                </a:lnTo>
                <a:lnTo>
                  <a:pt x="12" y="785"/>
                </a:lnTo>
                <a:lnTo>
                  <a:pt x="6" y="779"/>
                </a:lnTo>
                <a:lnTo>
                  <a:pt x="3" y="772"/>
                </a:lnTo>
                <a:lnTo>
                  <a:pt x="2" y="765"/>
                </a:lnTo>
                <a:lnTo>
                  <a:pt x="2" y="758"/>
                </a:lnTo>
                <a:lnTo>
                  <a:pt x="1" y="751"/>
                </a:lnTo>
                <a:lnTo>
                  <a:pt x="0" y="744"/>
                </a:lnTo>
                <a:lnTo>
                  <a:pt x="2" y="737"/>
                </a:lnTo>
                <a:lnTo>
                  <a:pt x="9" y="740"/>
                </a:lnTo>
                <a:lnTo>
                  <a:pt x="11" y="733"/>
                </a:lnTo>
                <a:lnTo>
                  <a:pt x="10" y="726"/>
                </a:lnTo>
                <a:lnTo>
                  <a:pt x="8" y="720"/>
                </a:lnTo>
                <a:lnTo>
                  <a:pt x="8" y="712"/>
                </a:lnTo>
                <a:lnTo>
                  <a:pt x="10" y="707"/>
                </a:lnTo>
                <a:lnTo>
                  <a:pt x="10" y="699"/>
                </a:lnTo>
                <a:lnTo>
                  <a:pt x="10" y="692"/>
                </a:lnTo>
                <a:lnTo>
                  <a:pt x="13" y="685"/>
                </a:lnTo>
                <a:lnTo>
                  <a:pt x="10" y="678"/>
                </a:lnTo>
                <a:lnTo>
                  <a:pt x="16" y="682"/>
                </a:lnTo>
                <a:lnTo>
                  <a:pt x="20" y="682"/>
                </a:lnTo>
                <a:lnTo>
                  <a:pt x="25" y="675"/>
                </a:lnTo>
                <a:lnTo>
                  <a:pt x="25" y="668"/>
                </a:lnTo>
                <a:lnTo>
                  <a:pt x="26" y="662"/>
                </a:lnTo>
                <a:lnTo>
                  <a:pt x="21" y="656"/>
                </a:lnTo>
                <a:lnTo>
                  <a:pt x="19" y="651"/>
                </a:lnTo>
                <a:lnTo>
                  <a:pt x="18" y="643"/>
                </a:lnTo>
                <a:lnTo>
                  <a:pt x="17" y="636"/>
                </a:lnTo>
                <a:lnTo>
                  <a:pt x="15" y="630"/>
                </a:lnTo>
                <a:lnTo>
                  <a:pt x="15" y="627"/>
                </a:lnTo>
                <a:lnTo>
                  <a:pt x="11" y="621"/>
                </a:lnTo>
                <a:lnTo>
                  <a:pt x="10" y="613"/>
                </a:lnTo>
                <a:lnTo>
                  <a:pt x="5" y="607"/>
                </a:lnTo>
                <a:lnTo>
                  <a:pt x="2" y="600"/>
                </a:lnTo>
                <a:lnTo>
                  <a:pt x="1" y="592"/>
                </a:lnTo>
                <a:lnTo>
                  <a:pt x="3" y="591"/>
                </a:lnTo>
                <a:close/>
              </a:path>
            </a:pathLst>
          </a:custGeom>
          <a:solidFill>
            <a:schemeClr val="accent6">
              <a:lumMod val="60000"/>
              <a:lumOff val="40000"/>
              <a:alpha val="22000"/>
            </a:schemeClr>
          </a:solidFill>
          <a:ln w="9525">
            <a:noFill/>
            <a:round/>
            <a:headEnd/>
            <a:tailEnd/>
          </a:ln>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66597" name="Freeform 1074"/>
          <p:cNvSpPr>
            <a:spLocks/>
          </p:cNvSpPr>
          <p:nvPr/>
        </p:nvSpPr>
        <p:spPr bwMode="auto">
          <a:xfrm>
            <a:off x="2544763" y="6699250"/>
            <a:ext cx="120650" cy="85725"/>
          </a:xfrm>
          <a:custGeom>
            <a:avLst/>
            <a:gdLst>
              <a:gd name="T0" fmla="*/ 2147483647 w 252"/>
              <a:gd name="T1" fmla="*/ 2147483647 h 181"/>
              <a:gd name="T2" fmla="*/ 2147483647 w 252"/>
              <a:gd name="T3" fmla="*/ 2147483647 h 181"/>
              <a:gd name="T4" fmla="*/ 2147483647 w 252"/>
              <a:gd name="T5" fmla="*/ 2147483647 h 181"/>
              <a:gd name="T6" fmla="*/ 2147483647 w 252"/>
              <a:gd name="T7" fmla="*/ 2147483647 h 181"/>
              <a:gd name="T8" fmla="*/ 2147483647 w 252"/>
              <a:gd name="T9" fmla="*/ 2147483647 h 181"/>
              <a:gd name="T10" fmla="*/ 2147483647 w 252"/>
              <a:gd name="T11" fmla="*/ 2147483647 h 181"/>
              <a:gd name="T12" fmla="*/ 2147483647 w 252"/>
              <a:gd name="T13" fmla="*/ 2147483647 h 181"/>
              <a:gd name="T14" fmla="*/ 2147483647 w 252"/>
              <a:gd name="T15" fmla="*/ 2147483647 h 181"/>
              <a:gd name="T16" fmla="*/ 2147483647 w 252"/>
              <a:gd name="T17" fmla="*/ 2147483647 h 181"/>
              <a:gd name="T18" fmla="*/ 2147483647 w 252"/>
              <a:gd name="T19" fmla="*/ 2147483647 h 181"/>
              <a:gd name="T20" fmla="*/ 2147483647 w 252"/>
              <a:gd name="T21" fmla="*/ 2147483647 h 181"/>
              <a:gd name="T22" fmla="*/ 2147483647 w 252"/>
              <a:gd name="T23" fmla="*/ 2147483647 h 181"/>
              <a:gd name="T24" fmla="*/ 2147483647 w 252"/>
              <a:gd name="T25" fmla="*/ 2147483647 h 181"/>
              <a:gd name="T26" fmla="*/ 2147483647 w 252"/>
              <a:gd name="T27" fmla="*/ 2147483647 h 181"/>
              <a:gd name="T28" fmla="*/ 2147483647 w 252"/>
              <a:gd name="T29" fmla="*/ 2147483647 h 181"/>
              <a:gd name="T30" fmla="*/ 2147483647 w 252"/>
              <a:gd name="T31" fmla="*/ 2147483647 h 181"/>
              <a:gd name="T32" fmla="*/ 2147483647 w 252"/>
              <a:gd name="T33" fmla="*/ 2147483647 h 181"/>
              <a:gd name="T34" fmla="*/ 2147483647 w 252"/>
              <a:gd name="T35" fmla="*/ 2147483647 h 181"/>
              <a:gd name="T36" fmla="*/ 2147483647 w 252"/>
              <a:gd name="T37" fmla="*/ 2147483647 h 181"/>
              <a:gd name="T38" fmla="*/ 2147483647 w 252"/>
              <a:gd name="T39" fmla="*/ 2147483647 h 181"/>
              <a:gd name="T40" fmla="*/ 2147483647 w 252"/>
              <a:gd name="T41" fmla="*/ 2147483647 h 181"/>
              <a:gd name="T42" fmla="*/ 2147483647 w 252"/>
              <a:gd name="T43" fmla="*/ 2147483647 h 181"/>
              <a:gd name="T44" fmla="*/ 2147483647 w 252"/>
              <a:gd name="T45" fmla="*/ 2147483647 h 181"/>
              <a:gd name="T46" fmla="*/ 2147483647 w 252"/>
              <a:gd name="T47" fmla="*/ 2147483647 h 181"/>
              <a:gd name="T48" fmla="*/ 2147483647 w 252"/>
              <a:gd name="T49" fmla="*/ 2147483647 h 181"/>
              <a:gd name="T50" fmla="*/ 2147483647 w 252"/>
              <a:gd name="T51" fmla="*/ 2147483647 h 181"/>
              <a:gd name="T52" fmla="*/ 2147483647 w 252"/>
              <a:gd name="T53" fmla="*/ 2147483647 h 181"/>
              <a:gd name="T54" fmla="*/ 2147483647 w 252"/>
              <a:gd name="T55" fmla="*/ 2147483647 h 181"/>
              <a:gd name="T56" fmla="*/ 2147483647 w 252"/>
              <a:gd name="T57" fmla="*/ 2147483647 h 181"/>
              <a:gd name="T58" fmla="*/ 2147483647 w 252"/>
              <a:gd name="T59" fmla="*/ 2147483647 h 181"/>
              <a:gd name="T60" fmla="*/ 2147483647 w 252"/>
              <a:gd name="T61" fmla="*/ 2147483647 h 181"/>
              <a:gd name="T62" fmla="*/ 2147483647 w 252"/>
              <a:gd name="T63" fmla="*/ 2147483647 h 181"/>
              <a:gd name="T64" fmla="*/ 2147483647 w 252"/>
              <a:gd name="T65" fmla="*/ 2147483647 h 181"/>
              <a:gd name="T66" fmla="*/ 2147483647 w 252"/>
              <a:gd name="T67" fmla="*/ 2147483647 h 181"/>
              <a:gd name="T68" fmla="*/ 2147483647 w 252"/>
              <a:gd name="T69" fmla="*/ 2147483647 h 181"/>
              <a:gd name="T70" fmla="*/ 2147483647 w 252"/>
              <a:gd name="T71" fmla="*/ 2147483647 h 181"/>
              <a:gd name="T72" fmla="*/ 2147483647 w 252"/>
              <a:gd name="T73" fmla="*/ 2147483647 h 181"/>
              <a:gd name="T74" fmla="*/ 2147483647 w 252"/>
              <a:gd name="T75" fmla="*/ 2147483647 h 181"/>
              <a:gd name="T76" fmla="*/ 2147483647 w 252"/>
              <a:gd name="T77" fmla="*/ 2147483647 h 181"/>
              <a:gd name="T78" fmla="*/ 2147483647 w 252"/>
              <a:gd name="T79" fmla="*/ 2147483647 h 181"/>
              <a:gd name="T80" fmla="*/ 2147483647 w 252"/>
              <a:gd name="T81" fmla="*/ 2147483647 h 181"/>
              <a:gd name="T82" fmla="*/ 2147483647 w 252"/>
              <a:gd name="T83" fmla="*/ 2147483647 h 181"/>
              <a:gd name="T84" fmla="*/ 2147483647 w 252"/>
              <a:gd name="T85" fmla="*/ 2147483647 h 181"/>
              <a:gd name="T86" fmla="*/ 2147483647 w 252"/>
              <a:gd name="T87" fmla="*/ 2147483647 h 181"/>
              <a:gd name="T88" fmla="*/ 2147483647 w 252"/>
              <a:gd name="T89" fmla="*/ 2147483647 h 181"/>
              <a:gd name="T90" fmla="*/ 2147483647 w 252"/>
              <a:gd name="T91" fmla="*/ 2147483647 h 181"/>
              <a:gd name="T92" fmla="*/ 2147483647 w 252"/>
              <a:gd name="T93" fmla="*/ 2147483647 h 181"/>
              <a:gd name="T94" fmla="*/ 2147483647 w 252"/>
              <a:gd name="T95" fmla="*/ 2147483647 h 181"/>
              <a:gd name="T96" fmla="*/ 2147483647 w 252"/>
              <a:gd name="T97" fmla="*/ 2147483647 h 181"/>
              <a:gd name="T98" fmla="*/ 2147483647 w 252"/>
              <a:gd name="T99" fmla="*/ 2147483647 h 181"/>
              <a:gd name="T100" fmla="*/ 2147483647 w 252"/>
              <a:gd name="T101" fmla="*/ 2147483647 h 181"/>
              <a:gd name="T102" fmla="*/ 2147483647 w 252"/>
              <a:gd name="T103" fmla="*/ 2147483647 h 181"/>
              <a:gd name="T104" fmla="*/ 2147483647 w 252"/>
              <a:gd name="T105" fmla="*/ 2147483647 h 181"/>
              <a:gd name="T106" fmla="*/ 2147483647 w 252"/>
              <a:gd name="T107" fmla="*/ 2147483647 h 181"/>
              <a:gd name="T108" fmla="*/ 0 w 252"/>
              <a:gd name="T109" fmla="*/ 0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2"/>
              <a:gd name="T166" fmla="*/ 0 h 181"/>
              <a:gd name="T167" fmla="*/ 252 w 252"/>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2" h="181">
                <a:moveTo>
                  <a:pt x="0" y="0"/>
                </a:moveTo>
                <a:lnTo>
                  <a:pt x="5" y="4"/>
                </a:lnTo>
                <a:lnTo>
                  <a:pt x="7" y="6"/>
                </a:lnTo>
                <a:lnTo>
                  <a:pt x="14" y="12"/>
                </a:lnTo>
                <a:lnTo>
                  <a:pt x="20" y="17"/>
                </a:lnTo>
                <a:lnTo>
                  <a:pt x="26" y="21"/>
                </a:lnTo>
                <a:lnTo>
                  <a:pt x="31" y="28"/>
                </a:lnTo>
                <a:lnTo>
                  <a:pt x="36" y="35"/>
                </a:lnTo>
                <a:lnTo>
                  <a:pt x="30" y="28"/>
                </a:lnTo>
                <a:lnTo>
                  <a:pt x="25" y="27"/>
                </a:lnTo>
                <a:lnTo>
                  <a:pt x="21" y="35"/>
                </a:lnTo>
                <a:lnTo>
                  <a:pt x="20" y="41"/>
                </a:lnTo>
                <a:lnTo>
                  <a:pt x="27" y="48"/>
                </a:lnTo>
                <a:lnTo>
                  <a:pt x="33" y="49"/>
                </a:lnTo>
                <a:lnTo>
                  <a:pt x="45" y="49"/>
                </a:lnTo>
                <a:lnTo>
                  <a:pt x="51" y="56"/>
                </a:lnTo>
                <a:lnTo>
                  <a:pt x="57" y="61"/>
                </a:lnTo>
                <a:lnTo>
                  <a:pt x="62" y="69"/>
                </a:lnTo>
                <a:lnTo>
                  <a:pt x="68" y="74"/>
                </a:lnTo>
                <a:lnTo>
                  <a:pt x="74" y="77"/>
                </a:lnTo>
                <a:lnTo>
                  <a:pt x="80" y="82"/>
                </a:lnTo>
                <a:lnTo>
                  <a:pt x="86" y="86"/>
                </a:lnTo>
                <a:lnTo>
                  <a:pt x="93" y="87"/>
                </a:lnTo>
                <a:lnTo>
                  <a:pt x="97" y="95"/>
                </a:lnTo>
                <a:lnTo>
                  <a:pt x="103" y="99"/>
                </a:lnTo>
                <a:lnTo>
                  <a:pt x="109" y="101"/>
                </a:lnTo>
                <a:lnTo>
                  <a:pt x="116" y="106"/>
                </a:lnTo>
                <a:lnTo>
                  <a:pt x="122" y="109"/>
                </a:lnTo>
                <a:lnTo>
                  <a:pt x="128" y="110"/>
                </a:lnTo>
                <a:lnTo>
                  <a:pt x="134" y="114"/>
                </a:lnTo>
                <a:lnTo>
                  <a:pt x="140" y="117"/>
                </a:lnTo>
                <a:lnTo>
                  <a:pt x="147" y="119"/>
                </a:lnTo>
                <a:lnTo>
                  <a:pt x="153" y="122"/>
                </a:lnTo>
                <a:lnTo>
                  <a:pt x="159" y="125"/>
                </a:lnTo>
                <a:lnTo>
                  <a:pt x="165" y="130"/>
                </a:lnTo>
                <a:lnTo>
                  <a:pt x="171" y="134"/>
                </a:lnTo>
                <a:lnTo>
                  <a:pt x="178" y="137"/>
                </a:lnTo>
                <a:lnTo>
                  <a:pt x="184" y="140"/>
                </a:lnTo>
                <a:lnTo>
                  <a:pt x="190" y="142"/>
                </a:lnTo>
                <a:lnTo>
                  <a:pt x="196" y="145"/>
                </a:lnTo>
                <a:lnTo>
                  <a:pt x="202" y="147"/>
                </a:lnTo>
                <a:lnTo>
                  <a:pt x="209" y="148"/>
                </a:lnTo>
                <a:lnTo>
                  <a:pt x="215" y="151"/>
                </a:lnTo>
                <a:lnTo>
                  <a:pt x="221" y="151"/>
                </a:lnTo>
                <a:lnTo>
                  <a:pt x="226" y="151"/>
                </a:lnTo>
                <a:lnTo>
                  <a:pt x="232" y="151"/>
                </a:lnTo>
                <a:lnTo>
                  <a:pt x="246" y="149"/>
                </a:lnTo>
                <a:lnTo>
                  <a:pt x="252" y="151"/>
                </a:lnTo>
                <a:lnTo>
                  <a:pt x="250" y="157"/>
                </a:lnTo>
                <a:lnTo>
                  <a:pt x="251" y="164"/>
                </a:lnTo>
                <a:lnTo>
                  <a:pt x="250" y="171"/>
                </a:lnTo>
                <a:lnTo>
                  <a:pt x="244" y="169"/>
                </a:lnTo>
                <a:lnTo>
                  <a:pt x="238" y="171"/>
                </a:lnTo>
                <a:lnTo>
                  <a:pt x="231" y="173"/>
                </a:lnTo>
                <a:lnTo>
                  <a:pt x="225" y="170"/>
                </a:lnTo>
                <a:lnTo>
                  <a:pt x="219" y="170"/>
                </a:lnTo>
                <a:lnTo>
                  <a:pt x="213" y="174"/>
                </a:lnTo>
                <a:lnTo>
                  <a:pt x="207" y="175"/>
                </a:lnTo>
                <a:lnTo>
                  <a:pt x="200" y="175"/>
                </a:lnTo>
                <a:lnTo>
                  <a:pt x="193" y="181"/>
                </a:lnTo>
                <a:lnTo>
                  <a:pt x="187" y="180"/>
                </a:lnTo>
                <a:lnTo>
                  <a:pt x="182" y="178"/>
                </a:lnTo>
                <a:lnTo>
                  <a:pt x="176" y="173"/>
                </a:lnTo>
                <a:lnTo>
                  <a:pt x="169" y="172"/>
                </a:lnTo>
                <a:lnTo>
                  <a:pt x="163" y="171"/>
                </a:lnTo>
                <a:lnTo>
                  <a:pt x="156" y="170"/>
                </a:lnTo>
                <a:lnTo>
                  <a:pt x="151" y="170"/>
                </a:lnTo>
                <a:lnTo>
                  <a:pt x="143" y="169"/>
                </a:lnTo>
                <a:lnTo>
                  <a:pt x="137" y="169"/>
                </a:lnTo>
                <a:lnTo>
                  <a:pt x="131" y="167"/>
                </a:lnTo>
                <a:lnTo>
                  <a:pt x="126" y="169"/>
                </a:lnTo>
                <a:lnTo>
                  <a:pt x="119" y="169"/>
                </a:lnTo>
                <a:lnTo>
                  <a:pt x="112" y="166"/>
                </a:lnTo>
                <a:lnTo>
                  <a:pt x="106" y="166"/>
                </a:lnTo>
                <a:lnTo>
                  <a:pt x="100" y="164"/>
                </a:lnTo>
                <a:lnTo>
                  <a:pt x="94" y="164"/>
                </a:lnTo>
                <a:lnTo>
                  <a:pt x="91" y="162"/>
                </a:lnTo>
                <a:lnTo>
                  <a:pt x="89" y="162"/>
                </a:lnTo>
                <a:lnTo>
                  <a:pt x="82" y="166"/>
                </a:lnTo>
                <a:lnTo>
                  <a:pt x="79" y="166"/>
                </a:lnTo>
                <a:lnTo>
                  <a:pt x="73" y="162"/>
                </a:lnTo>
                <a:lnTo>
                  <a:pt x="71" y="161"/>
                </a:lnTo>
                <a:lnTo>
                  <a:pt x="69" y="156"/>
                </a:lnTo>
                <a:lnTo>
                  <a:pt x="66" y="149"/>
                </a:lnTo>
                <a:lnTo>
                  <a:pt x="63" y="143"/>
                </a:lnTo>
                <a:lnTo>
                  <a:pt x="62" y="140"/>
                </a:lnTo>
                <a:lnTo>
                  <a:pt x="60" y="138"/>
                </a:lnTo>
                <a:lnTo>
                  <a:pt x="57" y="130"/>
                </a:lnTo>
                <a:lnTo>
                  <a:pt x="53" y="123"/>
                </a:lnTo>
                <a:lnTo>
                  <a:pt x="51" y="117"/>
                </a:lnTo>
                <a:lnTo>
                  <a:pt x="48" y="110"/>
                </a:lnTo>
                <a:lnTo>
                  <a:pt x="45" y="103"/>
                </a:lnTo>
                <a:lnTo>
                  <a:pt x="42" y="97"/>
                </a:lnTo>
                <a:lnTo>
                  <a:pt x="40" y="91"/>
                </a:lnTo>
                <a:lnTo>
                  <a:pt x="37" y="84"/>
                </a:lnTo>
                <a:lnTo>
                  <a:pt x="34" y="77"/>
                </a:lnTo>
                <a:lnTo>
                  <a:pt x="31" y="70"/>
                </a:lnTo>
                <a:lnTo>
                  <a:pt x="28" y="65"/>
                </a:lnTo>
                <a:lnTo>
                  <a:pt x="25" y="58"/>
                </a:lnTo>
                <a:lnTo>
                  <a:pt x="21" y="50"/>
                </a:lnTo>
                <a:lnTo>
                  <a:pt x="18" y="43"/>
                </a:lnTo>
                <a:lnTo>
                  <a:pt x="15" y="36"/>
                </a:lnTo>
                <a:lnTo>
                  <a:pt x="12" y="30"/>
                </a:lnTo>
                <a:lnTo>
                  <a:pt x="12" y="28"/>
                </a:lnTo>
                <a:lnTo>
                  <a:pt x="11" y="27"/>
                </a:lnTo>
                <a:lnTo>
                  <a:pt x="9" y="21"/>
                </a:lnTo>
                <a:lnTo>
                  <a:pt x="7" y="17"/>
                </a:lnTo>
                <a:lnTo>
                  <a:pt x="4" y="10"/>
                </a:lnTo>
                <a:lnTo>
                  <a:pt x="1" y="3"/>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98" name="Freeform 1075"/>
          <p:cNvSpPr>
            <a:spLocks/>
          </p:cNvSpPr>
          <p:nvPr/>
        </p:nvSpPr>
        <p:spPr bwMode="auto">
          <a:xfrm>
            <a:off x="3063875" y="2009775"/>
            <a:ext cx="4763" cy="1588"/>
          </a:xfrm>
          <a:custGeom>
            <a:avLst/>
            <a:gdLst>
              <a:gd name="T0" fmla="*/ 0 w 12"/>
              <a:gd name="T1" fmla="*/ 2147483647 h 1"/>
              <a:gd name="T2" fmla="*/ 2147483647 w 12"/>
              <a:gd name="T3" fmla="*/ 0 h 1"/>
              <a:gd name="T4" fmla="*/ 2147483647 w 12"/>
              <a:gd name="T5" fmla="*/ 0 h 1"/>
              <a:gd name="T6" fmla="*/ 2147483647 w 12"/>
              <a:gd name="T7" fmla="*/ 2147483647 h 1"/>
              <a:gd name="T8" fmla="*/ 0 w 12"/>
              <a:gd name="T9" fmla="*/ 2147483647 h 1"/>
              <a:gd name="T10" fmla="*/ 0 60000 65536"/>
              <a:gd name="T11" fmla="*/ 0 60000 65536"/>
              <a:gd name="T12" fmla="*/ 0 60000 65536"/>
              <a:gd name="T13" fmla="*/ 0 60000 65536"/>
              <a:gd name="T14" fmla="*/ 0 60000 65536"/>
              <a:gd name="T15" fmla="*/ 0 w 12"/>
              <a:gd name="T16" fmla="*/ 0 h 1"/>
              <a:gd name="T17" fmla="*/ 12 w 12"/>
              <a:gd name="T18" fmla="*/ 1 h 1"/>
            </a:gdLst>
            <a:ahLst/>
            <a:cxnLst>
              <a:cxn ang="T10">
                <a:pos x="T0" y="T1"/>
              </a:cxn>
              <a:cxn ang="T11">
                <a:pos x="T2" y="T3"/>
              </a:cxn>
              <a:cxn ang="T12">
                <a:pos x="T4" y="T5"/>
              </a:cxn>
              <a:cxn ang="T13">
                <a:pos x="T6" y="T7"/>
              </a:cxn>
              <a:cxn ang="T14">
                <a:pos x="T8" y="T9"/>
              </a:cxn>
            </a:cxnLst>
            <a:rect l="T15" t="T16" r="T17" b="T18"/>
            <a:pathLst>
              <a:path w="12" h="1">
                <a:moveTo>
                  <a:pt x="0" y="1"/>
                </a:moveTo>
                <a:lnTo>
                  <a:pt x="5" y="0"/>
                </a:lnTo>
                <a:lnTo>
                  <a:pt x="12" y="0"/>
                </a:lnTo>
                <a:lnTo>
                  <a:pt x="12" y="1"/>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599" name="Freeform 1076"/>
          <p:cNvSpPr>
            <a:spLocks/>
          </p:cNvSpPr>
          <p:nvPr/>
        </p:nvSpPr>
        <p:spPr bwMode="auto">
          <a:xfrm>
            <a:off x="3063875" y="2011363"/>
            <a:ext cx="1588" cy="1587"/>
          </a:xfrm>
          <a:custGeom>
            <a:avLst/>
            <a:gdLst>
              <a:gd name="T0" fmla="*/ 0 w 8"/>
              <a:gd name="T1" fmla="*/ 0 h 1"/>
              <a:gd name="T2" fmla="*/ 2147483647 w 8"/>
              <a:gd name="T3" fmla="*/ 2147483647 h 1"/>
              <a:gd name="T4" fmla="*/ 0 w 8"/>
              <a:gd name="T5" fmla="*/ 2147483647 h 1"/>
              <a:gd name="T6" fmla="*/ 0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0" y="0"/>
                </a:moveTo>
                <a:lnTo>
                  <a:pt x="8" y="1"/>
                </a:lnTo>
                <a:lnTo>
                  <a:pt x="0"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0" name="Freeform 1077"/>
          <p:cNvSpPr>
            <a:spLocks/>
          </p:cNvSpPr>
          <p:nvPr/>
        </p:nvSpPr>
        <p:spPr bwMode="auto">
          <a:xfrm>
            <a:off x="3141663" y="2301875"/>
            <a:ext cx="3175" cy="3175"/>
          </a:xfrm>
          <a:custGeom>
            <a:avLst/>
            <a:gdLst>
              <a:gd name="T0" fmla="*/ 2147483647 w 7"/>
              <a:gd name="T1" fmla="*/ 2147483647 h 6"/>
              <a:gd name="T2" fmla="*/ 0 w 7"/>
              <a:gd name="T3" fmla="*/ 0 h 6"/>
              <a:gd name="T4" fmla="*/ 2147483647 w 7"/>
              <a:gd name="T5" fmla="*/ 2147483647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2" y="6"/>
                </a:moveTo>
                <a:lnTo>
                  <a:pt x="0" y="0"/>
                </a:lnTo>
                <a:lnTo>
                  <a:pt x="7" y="1"/>
                </a:lnTo>
                <a:lnTo>
                  <a:pt x="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1" name="Freeform 1078"/>
          <p:cNvSpPr>
            <a:spLocks/>
          </p:cNvSpPr>
          <p:nvPr/>
        </p:nvSpPr>
        <p:spPr bwMode="auto">
          <a:xfrm>
            <a:off x="3132138" y="2328863"/>
            <a:ext cx="14287" cy="4762"/>
          </a:xfrm>
          <a:custGeom>
            <a:avLst/>
            <a:gdLst>
              <a:gd name="T0" fmla="*/ 2147483647 w 31"/>
              <a:gd name="T1" fmla="*/ 0 h 7"/>
              <a:gd name="T2" fmla="*/ 2147483647 w 31"/>
              <a:gd name="T3" fmla="*/ 0 h 7"/>
              <a:gd name="T4" fmla="*/ 2147483647 w 31"/>
              <a:gd name="T5" fmla="*/ 2147483647 h 7"/>
              <a:gd name="T6" fmla="*/ 2147483647 w 31"/>
              <a:gd name="T7" fmla="*/ 2147483647 h 7"/>
              <a:gd name="T8" fmla="*/ 2147483647 w 31"/>
              <a:gd name="T9" fmla="*/ 2147483647 h 7"/>
              <a:gd name="T10" fmla="*/ 0 w 31"/>
              <a:gd name="T11" fmla="*/ 2147483647 h 7"/>
              <a:gd name="T12" fmla="*/ 2147483647 w 31"/>
              <a:gd name="T13" fmla="*/ 2147483647 h 7"/>
              <a:gd name="T14" fmla="*/ 2147483647 w 31"/>
              <a:gd name="T15" fmla="*/ 0 h 7"/>
              <a:gd name="T16" fmla="*/ 2147483647 w 31"/>
              <a:gd name="T17" fmla="*/ 0 h 7"/>
              <a:gd name="T18" fmla="*/ 2147483647 w 31"/>
              <a:gd name="T19" fmla="*/ 0 h 7"/>
              <a:gd name="T20" fmla="*/ 2147483647 w 31"/>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7"/>
              <a:gd name="T35" fmla="*/ 31 w 31"/>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7">
                <a:moveTo>
                  <a:pt x="31" y="0"/>
                </a:moveTo>
                <a:lnTo>
                  <a:pt x="25" y="0"/>
                </a:lnTo>
                <a:lnTo>
                  <a:pt x="19" y="3"/>
                </a:lnTo>
                <a:lnTo>
                  <a:pt x="13" y="3"/>
                </a:lnTo>
                <a:lnTo>
                  <a:pt x="6" y="5"/>
                </a:lnTo>
                <a:lnTo>
                  <a:pt x="0" y="7"/>
                </a:lnTo>
                <a:lnTo>
                  <a:pt x="7" y="2"/>
                </a:lnTo>
                <a:lnTo>
                  <a:pt x="14" y="0"/>
                </a:lnTo>
                <a:lnTo>
                  <a:pt x="20" y="0"/>
                </a:lnTo>
                <a:lnTo>
                  <a:pt x="25" y="0"/>
                </a:lnTo>
                <a:lnTo>
                  <a:pt x="3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2" name="Freeform 1079"/>
          <p:cNvSpPr>
            <a:spLocks/>
          </p:cNvSpPr>
          <p:nvPr/>
        </p:nvSpPr>
        <p:spPr bwMode="auto">
          <a:xfrm>
            <a:off x="3154363" y="2454275"/>
            <a:ext cx="6350" cy="3175"/>
          </a:xfrm>
          <a:custGeom>
            <a:avLst/>
            <a:gdLst>
              <a:gd name="T0" fmla="*/ 0 w 15"/>
              <a:gd name="T1" fmla="*/ 2147483647 h 6"/>
              <a:gd name="T2" fmla="*/ 2147483647 w 15"/>
              <a:gd name="T3" fmla="*/ 2147483647 h 6"/>
              <a:gd name="T4" fmla="*/ 2147483647 w 15"/>
              <a:gd name="T5" fmla="*/ 2147483647 h 6"/>
              <a:gd name="T6" fmla="*/ 2147483647 w 15"/>
              <a:gd name="T7" fmla="*/ 0 h 6"/>
              <a:gd name="T8" fmla="*/ 2147483647 w 15"/>
              <a:gd name="T9" fmla="*/ 2147483647 h 6"/>
              <a:gd name="T10" fmla="*/ 2147483647 w 15"/>
              <a:gd name="T11" fmla="*/ 2147483647 h 6"/>
              <a:gd name="T12" fmla="*/ 0 w 15"/>
              <a:gd name="T13" fmla="*/ 2147483647 h 6"/>
              <a:gd name="T14" fmla="*/ 0 60000 65536"/>
              <a:gd name="T15" fmla="*/ 0 60000 65536"/>
              <a:gd name="T16" fmla="*/ 0 60000 65536"/>
              <a:gd name="T17" fmla="*/ 0 60000 65536"/>
              <a:gd name="T18" fmla="*/ 0 60000 65536"/>
              <a:gd name="T19" fmla="*/ 0 60000 65536"/>
              <a:gd name="T20" fmla="*/ 0 60000 65536"/>
              <a:gd name="T21" fmla="*/ 0 w 15"/>
              <a:gd name="T22" fmla="*/ 0 h 6"/>
              <a:gd name="T23" fmla="*/ 15 w 1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6">
                <a:moveTo>
                  <a:pt x="0" y="6"/>
                </a:moveTo>
                <a:lnTo>
                  <a:pt x="3" y="5"/>
                </a:lnTo>
                <a:lnTo>
                  <a:pt x="10" y="2"/>
                </a:lnTo>
                <a:lnTo>
                  <a:pt x="15" y="0"/>
                </a:lnTo>
                <a:lnTo>
                  <a:pt x="9" y="5"/>
                </a:lnTo>
                <a:lnTo>
                  <a:pt x="3" y="6"/>
                </a:lnTo>
                <a:lnTo>
                  <a:pt x="0"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3" name="Freeform 1080"/>
          <p:cNvSpPr>
            <a:spLocks/>
          </p:cNvSpPr>
          <p:nvPr/>
        </p:nvSpPr>
        <p:spPr bwMode="auto">
          <a:xfrm>
            <a:off x="3236913" y="2230438"/>
            <a:ext cx="1587" cy="1587"/>
          </a:xfrm>
          <a:custGeom>
            <a:avLst/>
            <a:gdLst>
              <a:gd name="T0" fmla="*/ 0 w 1"/>
              <a:gd name="T1" fmla="*/ 0 h 1"/>
              <a:gd name="T2" fmla="*/ 2147483647 w 1"/>
              <a:gd name="T3" fmla="*/ 2147483647 h 1"/>
              <a:gd name="T4" fmla="*/ 0 w 1"/>
              <a:gd name="T5" fmla="*/ 2147483647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1" y="1"/>
                </a:lnTo>
                <a:lnTo>
                  <a:pt x="0"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4" name="Freeform 1081"/>
          <p:cNvSpPr>
            <a:spLocks/>
          </p:cNvSpPr>
          <p:nvPr/>
        </p:nvSpPr>
        <p:spPr bwMode="auto">
          <a:xfrm>
            <a:off x="3255963" y="2552700"/>
            <a:ext cx="22225" cy="6350"/>
          </a:xfrm>
          <a:custGeom>
            <a:avLst/>
            <a:gdLst>
              <a:gd name="T0" fmla="*/ 2147483647 w 43"/>
              <a:gd name="T1" fmla="*/ 2147483647 h 18"/>
              <a:gd name="T2" fmla="*/ 2147483647 w 43"/>
              <a:gd name="T3" fmla="*/ 2147483647 h 18"/>
              <a:gd name="T4" fmla="*/ 2147483647 w 43"/>
              <a:gd name="T5" fmla="*/ 2147483647 h 18"/>
              <a:gd name="T6" fmla="*/ 0 w 43"/>
              <a:gd name="T7" fmla="*/ 2147483647 h 18"/>
              <a:gd name="T8" fmla="*/ 2147483647 w 43"/>
              <a:gd name="T9" fmla="*/ 0 h 18"/>
              <a:gd name="T10" fmla="*/ 2147483647 w 43"/>
              <a:gd name="T11" fmla="*/ 0 h 18"/>
              <a:gd name="T12" fmla="*/ 2147483647 w 43"/>
              <a:gd name="T13" fmla="*/ 0 h 18"/>
              <a:gd name="T14" fmla="*/ 2147483647 w 43"/>
              <a:gd name="T15" fmla="*/ 2147483647 h 18"/>
              <a:gd name="T16" fmla="*/ 2147483647 w 43"/>
              <a:gd name="T17" fmla="*/ 2147483647 h 18"/>
              <a:gd name="T18" fmla="*/ 2147483647 w 43"/>
              <a:gd name="T19" fmla="*/ 2147483647 h 18"/>
              <a:gd name="T20" fmla="*/ 2147483647 w 43"/>
              <a:gd name="T21" fmla="*/ 2147483647 h 18"/>
              <a:gd name="T22" fmla="*/ 2147483647 w 43"/>
              <a:gd name="T23" fmla="*/ 2147483647 h 18"/>
              <a:gd name="T24" fmla="*/ 2147483647 w 43"/>
              <a:gd name="T25" fmla="*/ 2147483647 h 18"/>
              <a:gd name="T26" fmla="*/ 2147483647 w 43"/>
              <a:gd name="T27" fmla="*/ 2147483647 h 18"/>
              <a:gd name="T28" fmla="*/ 2147483647 w 43"/>
              <a:gd name="T29" fmla="*/ 2147483647 h 18"/>
              <a:gd name="T30" fmla="*/ 2147483647 w 43"/>
              <a:gd name="T31" fmla="*/ 2147483647 h 18"/>
              <a:gd name="T32" fmla="*/ 2147483647 w 43"/>
              <a:gd name="T33" fmla="*/ 2147483647 h 18"/>
              <a:gd name="T34" fmla="*/ 2147483647 w 43"/>
              <a:gd name="T35" fmla="*/ 2147483647 h 18"/>
              <a:gd name="T36" fmla="*/ 2147483647 w 43"/>
              <a:gd name="T37" fmla="*/ 2147483647 h 18"/>
              <a:gd name="T38" fmla="*/ 2147483647 w 43"/>
              <a:gd name="T39" fmla="*/ 214748364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
              <a:gd name="T61" fmla="*/ 0 h 18"/>
              <a:gd name="T62" fmla="*/ 43 w 43"/>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 h="18">
                <a:moveTo>
                  <a:pt x="5" y="11"/>
                </a:moveTo>
                <a:lnTo>
                  <a:pt x="12" y="9"/>
                </a:lnTo>
                <a:lnTo>
                  <a:pt x="5" y="8"/>
                </a:lnTo>
                <a:lnTo>
                  <a:pt x="0" y="4"/>
                </a:lnTo>
                <a:lnTo>
                  <a:pt x="5" y="0"/>
                </a:lnTo>
                <a:lnTo>
                  <a:pt x="11" y="0"/>
                </a:lnTo>
                <a:lnTo>
                  <a:pt x="12" y="0"/>
                </a:lnTo>
                <a:lnTo>
                  <a:pt x="18" y="1"/>
                </a:lnTo>
                <a:lnTo>
                  <a:pt x="24" y="3"/>
                </a:lnTo>
                <a:lnTo>
                  <a:pt x="31" y="4"/>
                </a:lnTo>
                <a:lnTo>
                  <a:pt x="37" y="5"/>
                </a:lnTo>
                <a:lnTo>
                  <a:pt x="43" y="7"/>
                </a:lnTo>
                <a:lnTo>
                  <a:pt x="43" y="11"/>
                </a:lnTo>
                <a:lnTo>
                  <a:pt x="39" y="11"/>
                </a:lnTo>
                <a:lnTo>
                  <a:pt x="27" y="5"/>
                </a:lnTo>
                <a:lnTo>
                  <a:pt x="27" y="11"/>
                </a:lnTo>
                <a:lnTo>
                  <a:pt x="20" y="18"/>
                </a:lnTo>
                <a:lnTo>
                  <a:pt x="13" y="15"/>
                </a:lnTo>
                <a:lnTo>
                  <a:pt x="7" y="12"/>
                </a:lnTo>
                <a:lnTo>
                  <a:pt x="5"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5" name="Freeform 1082"/>
          <p:cNvSpPr>
            <a:spLocks/>
          </p:cNvSpPr>
          <p:nvPr/>
        </p:nvSpPr>
        <p:spPr bwMode="auto">
          <a:xfrm>
            <a:off x="3327400" y="2462213"/>
            <a:ext cx="11113" cy="4762"/>
          </a:xfrm>
          <a:custGeom>
            <a:avLst/>
            <a:gdLst>
              <a:gd name="T0" fmla="*/ 0 w 23"/>
              <a:gd name="T1" fmla="*/ 2147483647 h 8"/>
              <a:gd name="T2" fmla="*/ 2147483647 w 23"/>
              <a:gd name="T3" fmla="*/ 2147483647 h 8"/>
              <a:gd name="T4" fmla="*/ 2147483647 w 23"/>
              <a:gd name="T5" fmla="*/ 0 h 8"/>
              <a:gd name="T6" fmla="*/ 2147483647 w 23"/>
              <a:gd name="T7" fmla="*/ 2147483647 h 8"/>
              <a:gd name="T8" fmla="*/ 2147483647 w 23"/>
              <a:gd name="T9" fmla="*/ 2147483647 h 8"/>
              <a:gd name="T10" fmla="*/ 2147483647 w 23"/>
              <a:gd name="T11" fmla="*/ 2147483647 h 8"/>
              <a:gd name="T12" fmla="*/ 2147483647 w 23"/>
              <a:gd name="T13" fmla="*/ 2147483647 h 8"/>
              <a:gd name="T14" fmla="*/ 2147483647 w 23"/>
              <a:gd name="T15" fmla="*/ 2147483647 h 8"/>
              <a:gd name="T16" fmla="*/ 2147483647 w 23"/>
              <a:gd name="T17" fmla="*/ 2147483647 h 8"/>
              <a:gd name="T18" fmla="*/ 0 w 23"/>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8"/>
              <a:gd name="T32" fmla="*/ 23 w 23"/>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8">
                <a:moveTo>
                  <a:pt x="0" y="8"/>
                </a:moveTo>
                <a:lnTo>
                  <a:pt x="4" y="1"/>
                </a:lnTo>
                <a:lnTo>
                  <a:pt x="10" y="0"/>
                </a:lnTo>
                <a:lnTo>
                  <a:pt x="17" y="1"/>
                </a:lnTo>
                <a:lnTo>
                  <a:pt x="20" y="1"/>
                </a:lnTo>
                <a:lnTo>
                  <a:pt x="23" y="3"/>
                </a:lnTo>
                <a:lnTo>
                  <a:pt x="16" y="5"/>
                </a:lnTo>
                <a:lnTo>
                  <a:pt x="10" y="7"/>
                </a:lnTo>
                <a:lnTo>
                  <a:pt x="4" y="8"/>
                </a:lnTo>
                <a:lnTo>
                  <a:pt x="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6" name="Freeform 1083"/>
          <p:cNvSpPr>
            <a:spLocks/>
          </p:cNvSpPr>
          <p:nvPr/>
        </p:nvSpPr>
        <p:spPr bwMode="auto">
          <a:xfrm>
            <a:off x="3349625" y="2438400"/>
            <a:ext cx="6350" cy="3175"/>
          </a:xfrm>
          <a:custGeom>
            <a:avLst/>
            <a:gdLst>
              <a:gd name="T0" fmla="*/ 0 w 13"/>
              <a:gd name="T1" fmla="*/ 2147483647 h 8"/>
              <a:gd name="T2" fmla="*/ 2147483647 w 13"/>
              <a:gd name="T3" fmla="*/ 2147483647 h 8"/>
              <a:gd name="T4" fmla="*/ 2147483647 w 13"/>
              <a:gd name="T5" fmla="*/ 0 h 8"/>
              <a:gd name="T6" fmla="*/ 2147483647 w 13"/>
              <a:gd name="T7" fmla="*/ 2147483647 h 8"/>
              <a:gd name="T8" fmla="*/ 2147483647 w 13"/>
              <a:gd name="T9" fmla="*/ 2147483647 h 8"/>
              <a:gd name="T10" fmla="*/ 2147483647 w 13"/>
              <a:gd name="T11" fmla="*/ 2147483647 h 8"/>
              <a:gd name="T12" fmla="*/ 0 w 13"/>
              <a:gd name="T13" fmla="*/ 2147483647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0" y="8"/>
                </a:moveTo>
                <a:lnTo>
                  <a:pt x="1" y="4"/>
                </a:lnTo>
                <a:lnTo>
                  <a:pt x="8" y="0"/>
                </a:lnTo>
                <a:lnTo>
                  <a:pt x="13" y="7"/>
                </a:lnTo>
                <a:lnTo>
                  <a:pt x="12" y="5"/>
                </a:lnTo>
                <a:lnTo>
                  <a:pt x="5" y="4"/>
                </a:lnTo>
                <a:lnTo>
                  <a:pt x="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7" name="Freeform 1084"/>
          <p:cNvSpPr>
            <a:spLocks/>
          </p:cNvSpPr>
          <p:nvPr/>
        </p:nvSpPr>
        <p:spPr bwMode="auto">
          <a:xfrm>
            <a:off x="3589338" y="1874838"/>
            <a:ext cx="11112" cy="1587"/>
          </a:xfrm>
          <a:custGeom>
            <a:avLst/>
            <a:gdLst>
              <a:gd name="T0" fmla="*/ 0 w 25"/>
              <a:gd name="T1" fmla="*/ 0 h 1"/>
              <a:gd name="T2" fmla="*/ 2147483647 w 25"/>
              <a:gd name="T3" fmla="*/ 0 h 1"/>
              <a:gd name="T4" fmla="*/ 2147483647 w 25"/>
              <a:gd name="T5" fmla="*/ 2147483647 h 1"/>
              <a:gd name="T6" fmla="*/ 2147483647 w 25"/>
              <a:gd name="T7" fmla="*/ 2147483647 h 1"/>
              <a:gd name="T8" fmla="*/ 0 w 25"/>
              <a:gd name="T9" fmla="*/ 0 h 1"/>
              <a:gd name="T10" fmla="*/ 0 60000 65536"/>
              <a:gd name="T11" fmla="*/ 0 60000 65536"/>
              <a:gd name="T12" fmla="*/ 0 60000 65536"/>
              <a:gd name="T13" fmla="*/ 0 60000 65536"/>
              <a:gd name="T14" fmla="*/ 0 60000 65536"/>
              <a:gd name="T15" fmla="*/ 0 w 25"/>
              <a:gd name="T16" fmla="*/ 0 h 1"/>
              <a:gd name="T17" fmla="*/ 25 w 25"/>
              <a:gd name="T18" fmla="*/ 1 h 1"/>
            </a:gdLst>
            <a:ahLst/>
            <a:cxnLst>
              <a:cxn ang="T10">
                <a:pos x="T0" y="T1"/>
              </a:cxn>
              <a:cxn ang="T11">
                <a:pos x="T2" y="T3"/>
              </a:cxn>
              <a:cxn ang="T12">
                <a:pos x="T4" y="T5"/>
              </a:cxn>
              <a:cxn ang="T13">
                <a:pos x="T6" y="T7"/>
              </a:cxn>
              <a:cxn ang="T14">
                <a:pos x="T8" y="T9"/>
              </a:cxn>
            </a:cxnLst>
            <a:rect l="T15" t="T16" r="T17" b="T18"/>
            <a:pathLst>
              <a:path w="25" h="1">
                <a:moveTo>
                  <a:pt x="0" y="0"/>
                </a:moveTo>
                <a:lnTo>
                  <a:pt x="25" y="0"/>
                </a:lnTo>
                <a:lnTo>
                  <a:pt x="19" y="1"/>
                </a:lnTo>
                <a:lnTo>
                  <a:pt x="6"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8" name="Freeform 1085"/>
          <p:cNvSpPr>
            <a:spLocks/>
          </p:cNvSpPr>
          <p:nvPr/>
        </p:nvSpPr>
        <p:spPr bwMode="auto">
          <a:xfrm>
            <a:off x="3935413" y="2043113"/>
            <a:ext cx="1587" cy="1587"/>
          </a:xfrm>
          <a:custGeom>
            <a:avLst/>
            <a:gdLst>
              <a:gd name="T0" fmla="*/ 0 w 2"/>
              <a:gd name="T1" fmla="*/ 0 h 1"/>
              <a:gd name="T2" fmla="*/ 2147483647 w 2"/>
              <a:gd name="T3" fmla="*/ 2147483647 h 1"/>
              <a:gd name="T4" fmla="*/ 0 w 2"/>
              <a:gd name="T5" fmla="*/ 2147483647 h 1"/>
              <a:gd name="T6" fmla="*/ 0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2" y="1"/>
                </a:lnTo>
                <a:lnTo>
                  <a:pt x="0"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09" name="Freeform 1086"/>
          <p:cNvSpPr>
            <a:spLocks/>
          </p:cNvSpPr>
          <p:nvPr/>
        </p:nvSpPr>
        <p:spPr bwMode="auto">
          <a:xfrm>
            <a:off x="3937000" y="2043113"/>
            <a:ext cx="7938" cy="1587"/>
          </a:xfrm>
          <a:custGeom>
            <a:avLst/>
            <a:gdLst>
              <a:gd name="T0" fmla="*/ 0 w 17"/>
              <a:gd name="T1" fmla="*/ 0 h 7"/>
              <a:gd name="T2" fmla="*/ 2147483647 w 17"/>
              <a:gd name="T3" fmla="*/ 0 h 7"/>
              <a:gd name="T4" fmla="*/ 2147483647 w 17"/>
              <a:gd name="T5" fmla="*/ 2147483647 h 7"/>
              <a:gd name="T6" fmla="*/ 2147483647 w 17"/>
              <a:gd name="T7" fmla="*/ 2147483647 h 7"/>
              <a:gd name="T8" fmla="*/ 2147483647 w 17"/>
              <a:gd name="T9" fmla="*/ 2147483647 h 7"/>
              <a:gd name="T10" fmla="*/ 2147483647 w 17"/>
              <a:gd name="T11" fmla="*/ 2147483647 h 7"/>
              <a:gd name="T12" fmla="*/ 0 w 17"/>
              <a:gd name="T13" fmla="*/ 0 h 7"/>
              <a:gd name="T14" fmla="*/ 0 60000 65536"/>
              <a:gd name="T15" fmla="*/ 0 60000 65536"/>
              <a:gd name="T16" fmla="*/ 0 60000 65536"/>
              <a:gd name="T17" fmla="*/ 0 60000 65536"/>
              <a:gd name="T18" fmla="*/ 0 60000 65536"/>
              <a:gd name="T19" fmla="*/ 0 60000 65536"/>
              <a:gd name="T20" fmla="*/ 0 60000 65536"/>
              <a:gd name="T21" fmla="*/ 0 w 17"/>
              <a:gd name="T22" fmla="*/ 0 h 7"/>
              <a:gd name="T23" fmla="*/ 17 w 1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
                <a:moveTo>
                  <a:pt x="0" y="0"/>
                </a:moveTo>
                <a:lnTo>
                  <a:pt x="5" y="0"/>
                </a:lnTo>
                <a:lnTo>
                  <a:pt x="12" y="4"/>
                </a:lnTo>
                <a:lnTo>
                  <a:pt x="17" y="7"/>
                </a:lnTo>
                <a:lnTo>
                  <a:pt x="12" y="5"/>
                </a:lnTo>
                <a:lnTo>
                  <a:pt x="4" y="3"/>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0" name="Freeform 1089"/>
          <p:cNvSpPr>
            <a:spLocks/>
          </p:cNvSpPr>
          <p:nvPr/>
        </p:nvSpPr>
        <p:spPr bwMode="auto">
          <a:xfrm>
            <a:off x="4500563" y="2657475"/>
            <a:ext cx="68262" cy="79375"/>
          </a:xfrm>
          <a:custGeom>
            <a:avLst/>
            <a:gdLst>
              <a:gd name="T0" fmla="*/ 2147483647 w 148"/>
              <a:gd name="T1" fmla="*/ 2147483647 h 169"/>
              <a:gd name="T2" fmla="*/ 2147483647 w 148"/>
              <a:gd name="T3" fmla="*/ 2147483647 h 169"/>
              <a:gd name="T4" fmla="*/ 2147483647 w 148"/>
              <a:gd name="T5" fmla="*/ 2147483647 h 169"/>
              <a:gd name="T6" fmla="*/ 2147483647 w 148"/>
              <a:gd name="T7" fmla="*/ 2147483647 h 169"/>
              <a:gd name="T8" fmla="*/ 2147483647 w 148"/>
              <a:gd name="T9" fmla="*/ 2147483647 h 169"/>
              <a:gd name="T10" fmla="*/ 2147483647 w 148"/>
              <a:gd name="T11" fmla="*/ 2147483647 h 169"/>
              <a:gd name="T12" fmla="*/ 2147483647 w 148"/>
              <a:gd name="T13" fmla="*/ 2147483647 h 169"/>
              <a:gd name="T14" fmla="*/ 2147483647 w 148"/>
              <a:gd name="T15" fmla="*/ 2147483647 h 169"/>
              <a:gd name="T16" fmla="*/ 2147483647 w 148"/>
              <a:gd name="T17" fmla="*/ 2147483647 h 169"/>
              <a:gd name="T18" fmla="*/ 2147483647 w 148"/>
              <a:gd name="T19" fmla="*/ 2147483647 h 169"/>
              <a:gd name="T20" fmla="*/ 2147483647 w 148"/>
              <a:gd name="T21" fmla="*/ 0 h 169"/>
              <a:gd name="T22" fmla="*/ 2147483647 w 148"/>
              <a:gd name="T23" fmla="*/ 2147483647 h 169"/>
              <a:gd name="T24" fmla="*/ 2147483647 w 148"/>
              <a:gd name="T25" fmla="*/ 2147483647 h 169"/>
              <a:gd name="T26" fmla="*/ 2147483647 w 148"/>
              <a:gd name="T27" fmla="*/ 2147483647 h 169"/>
              <a:gd name="T28" fmla="*/ 2147483647 w 148"/>
              <a:gd name="T29" fmla="*/ 2147483647 h 169"/>
              <a:gd name="T30" fmla="*/ 2147483647 w 148"/>
              <a:gd name="T31" fmla="*/ 2147483647 h 169"/>
              <a:gd name="T32" fmla="*/ 2147483647 w 148"/>
              <a:gd name="T33" fmla="*/ 2147483647 h 169"/>
              <a:gd name="T34" fmla="*/ 2147483647 w 148"/>
              <a:gd name="T35" fmla="*/ 2147483647 h 169"/>
              <a:gd name="T36" fmla="*/ 2147483647 w 148"/>
              <a:gd name="T37" fmla="*/ 2147483647 h 169"/>
              <a:gd name="T38" fmla="*/ 2147483647 w 148"/>
              <a:gd name="T39" fmla="*/ 2147483647 h 169"/>
              <a:gd name="T40" fmla="*/ 2147483647 w 148"/>
              <a:gd name="T41" fmla="*/ 2147483647 h 169"/>
              <a:gd name="T42" fmla="*/ 2147483647 w 148"/>
              <a:gd name="T43" fmla="*/ 2147483647 h 169"/>
              <a:gd name="T44" fmla="*/ 2147483647 w 148"/>
              <a:gd name="T45" fmla="*/ 2147483647 h 169"/>
              <a:gd name="T46" fmla="*/ 2147483647 w 148"/>
              <a:gd name="T47" fmla="*/ 2147483647 h 169"/>
              <a:gd name="T48" fmla="*/ 2147483647 w 148"/>
              <a:gd name="T49" fmla="*/ 2147483647 h 169"/>
              <a:gd name="T50" fmla="*/ 2147483647 w 148"/>
              <a:gd name="T51" fmla="*/ 2147483647 h 169"/>
              <a:gd name="T52" fmla="*/ 2147483647 w 148"/>
              <a:gd name="T53" fmla="*/ 2147483647 h 169"/>
              <a:gd name="T54" fmla="*/ 2147483647 w 148"/>
              <a:gd name="T55" fmla="*/ 2147483647 h 169"/>
              <a:gd name="T56" fmla="*/ 2147483647 w 148"/>
              <a:gd name="T57" fmla="*/ 2147483647 h 169"/>
              <a:gd name="T58" fmla="*/ 2147483647 w 148"/>
              <a:gd name="T59" fmla="*/ 2147483647 h 169"/>
              <a:gd name="T60" fmla="*/ 2147483647 w 148"/>
              <a:gd name="T61" fmla="*/ 2147483647 h 169"/>
              <a:gd name="T62" fmla="*/ 2147483647 w 148"/>
              <a:gd name="T63" fmla="*/ 2147483647 h 169"/>
              <a:gd name="T64" fmla="*/ 2147483647 w 148"/>
              <a:gd name="T65" fmla="*/ 2147483647 h 169"/>
              <a:gd name="T66" fmla="*/ 2147483647 w 148"/>
              <a:gd name="T67" fmla="*/ 2147483647 h 169"/>
              <a:gd name="T68" fmla="*/ 2147483647 w 148"/>
              <a:gd name="T69" fmla="*/ 2147483647 h 169"/>
              <a:gd name="T70" fmla="*/ 2147483647 w 148"/>
              <a:gd name="T71" fmla="*/ 2147483647 h 169"/>
              <a:gd name="T72" fmla="*/ 2147483647 w 148"/>
              <a:gd name="T73" fmla="*/ 2147483647 h 169"/>
              <a:gd name="T74" fmla="*/ 2147483647 w 148"/>
              <a:gd name="T75" fmla="*/ 2147483647 h 169"/>
              <a:gd name="T76" fmla="*/ 2147483647 w 148"/>
              <a:gd name="T77" fmla="*/ 2147483647 h 169"/>
              <a:gd name="T78" fmla="*/ 2147483647 w 148"/>
              <a:gd name="T79" fmla="*/ 2147483647 h 169"/>
              <a:gd name="T80" fmla="*/ 2147483647 w 148"/>
              <a:gd name="T81" fmla="*/ 2147483647 h 169"/>
              <a:gd name="T82" fmla="*/ 2147483647 w 148"/>
              <a:gd name="T83" fmla="*/ 2147483647 h 169"/>
              <a:gd name="T84" fmla="*/ 2147483647 w 148"/>
              <a:gd name="T85" fmla="*/ 2147483647 h 169"/>
              <a:gd name="T86" fmla="*/ 2147483647 w 148"/>
              <a:gd name="T87" fmla="*/ 2147483647 h 169"/>
              <a:gd name="T88" fmla="*/ 2147483647 w 148"/>
              <a:gd name="T89" fmla="*/ 2147483647 h 169"/>
              <a:gd name="T90" fmla="*/ 2147483647 w 148"/>
              <a:gd name="T91" fmla="*/ 2147483647 h 169"/>
              <a:gd name="T92" fmla="*/ 2147483647 w 148"/>
              <a:gd name="T93" fmla="*/ 2147483647 h 169"/>
              <a:gd name="T94" fmla="*/ 0 w 148"/>
              <a:gd name="T95" fmla="*/ 2147483647 h 169"/>
              <a:gd name="T96" fmla="*/ 2147483647 w 148"/>
              <a:gd name="T97" fmla="*/ 2147483647 h 1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8"/>
              <a:gd name="T148" fmla="*/ 0 h 169"/>
              <a:gd name="T149" fmla="*/ 148 w 148"/>
              <a:gd name="T150" fmla="*/ 169 h 1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8" h="169">
                <a:moveTo>
                  <a:pt x="2" y="36"/>
                </a:moveTo>
                <a:lnTo>
                  <a:pt x="5" y="30"/>
                </a:lnTo>
                <a:lnTo>
                  <a:pt x="10" y="35"/>
                </a:lnTo>
                <a:lnTo>
                  <a:pt x="17" y="36"/>
                </a:lnTo>
                <a:lnTo>
                  <a:pt x="23" y="40"/>
                </a:lnTo>
                <a:lnTo>
                  <a:pt x="24" y="38"/>
                </a:lnTo>
                <a:lnTo>
                  <a:pt x="24" y="37"/>
                </a:lnTo>
                <a:lnTo>
                  <a:pt x="28" y="44"/>
                </a:lnTo>
                <a:lnTo>
                  <a:pt x="33" y="43"/>
                </a:lnTo>
                <a:lnTo>
                  <a:pt x="34" y="40"/>
                </a:lnTo>
                <a:lnTo>
                  <a:pt x="34" y="33"/>
                </a:lnTo>
                <a:lnTo>
                  <a:pt x="40" y="28"/>
                </a:lnTo>
                <a:lnTo>
                  <a:pt x="44" y="21"/>
                </a:lnTo>
                <a:lnTo>
                  <a:pt x="50" y="20"/>
                </a:lnTo>
                <a:lnTo>
                  <a:pt x="52" y="20"/>
                </a:lnTo>
                <a:lnTo>
                  <a:pt x="56" y="27"/>
                </a:lnTo>
                <a:lnTo>
                  <a:pt x="50" y="33"/>
                </a:lnTo>
                <a:lnTo>
                  <a:pt x="62" y="34"/>
                </a:lnTo>
                <a:lnTo>
                  <a:pt x="63" y="41"/>
                </a:lnTo>
                <a:lnTo>
                  <a:pt x="63" y="28"/>
                </a:lnTo>
                <a:lnTo>
                  <a:pt x="57" y="29"/>
                </a:lnTo>
                <a:lnTo>
                  <a:pt x="57" y="22"/>
                </a:lnTo>
                <a:lnTo>
                  <a:pt x="59" y="17"/>
                </a:lnTo>
                <a:lnTo>
                  <a:pt x="57" y="12"/>
                </a:lnTo>
                <a:lnTo>
                  <a:pt x="63" y="5"/>
                </a:lnTo>
                <a:lnTo>
                  <a:pt x="68" y="4"/>
                </a:lnTo>
                <a:lnTo>
                  <a:pt x="75" y="4"/>
                </a:lnTo>
                <a:lnTo>
                  <a:pt x="81" y="6"/>
                </a:lnTo>
                <a:lnTo>
                  <a:pt x="87" y="2"/>
                </a:lnTo>
                <a:lnTo>
                  <a:pt x="95" y="2"/>
                </a:lnTo>
                <a:lnTo>
                  <a:pt x="96" y="1"/>
                </a:lnTo>
                <a:lnTo>
                  <a:pt x="98" y="0"/>
                </a:lnTo>
                <a:lnTo>
                  <a:pt x="99" y="0"/>
                </a:lnTo>
                <a:lnTo>
                  <a:pt x="106" y="4"/>
                </a:lnTo>
                <a:lnTo>
                  <a:pt x="112" y="6"/>
                </a:lnTo>
                <a:lnTo>
                  <a:pt x="114" y="13"/>
                </a:lnTo>
                <a:lnTo>
                  <a:pt x="114" y="20"/>
                </a:lnTo>
                <a:lnTo>
                  <a:pt x="117" y="27"/>
                </a:lnTo>
                <a:lnTo>
                  <a:pt x="107" y="27"/>
                </a:lnTo>
                <a:lnTo>
                  <a:pt x="100" y="29"/>
                </a:lnTo>
                <a:lnTo>
                  <a:pt x="99" y="29"/>
                </a:lnTo>
                <a:lnTo>
                  <a:pt x="93" y="32"/>
                </a:lnTo>
                <a:lnTo>
                  <a:pt x="99" y="32"/>
                </a:lnTo>
                <a:lnTo>
                  <a:pt x="106" y="28"/>
                </a:lnTo>
                <a:lnTo>
                  <a:pt x="107" y="28"/>
                </a:lnTo>
                <a:lnTo>
                  <a:pt x="107" y="27"/>
                </a:lnTo>
                <a:lnTo>
                  <a:pt x="109" y="28"/>
                </a:lnTo>
                <a:lnTo>
                  <a:pt x="115" y="28"/>
                </a:lnTo>
                <a:lnTo>
                  <a:pt x="117" y="34"/>
                </a:lnTo>
                <a:lnTo>
                  <a:pt x="111" y="38"/>
                </a:lnTo>
                <a:lnTo>
                  <a:pt x="109" y="45"/>
                </a:lnTo>
                <a:lnTo>
                  <a:pt x="112" y="38"/>
                </a:lnTo>
                <a:lnTo>
                  <a:pt x="119" y="38"/>
                </a:lnTo>
                <a:lnTo>
                  <a:pt x="124" y="41"/>
                </a:lnTo>
                <a:lnTo>
                  <a:pt x="130" y="41"/>
                </a:lnTo>
                <a:lnTo>
                  <a:pt x="137" y="41"/>
                </a:lnTo>
                <a:lnTo>
                  <a:pt x="143" y="41"/>
                </a:lnTo>
                <a:lnTo>
                  <a:pt x="148" y="45"/>
                </a:lnTo>
                <a:lnTo>
                  <a:pt x="147" y="52"/>
                </a:lnTo>
                <a:lnTo>
                  <a:pt x="143" y="60"/>
                </a:lnTo>
                <a:lnTo>
                  <a:pt x="139" y="66"/>
                </a:lnTo>
                <a:lnTo>
                  <a:pt x="133" y="62"/>
                </a:lnTo>
                <a:lnTo>
                  <a:pt x="129" y="69"/>
                </a:lnTo>
                <a:lnTo>
                  <a:pt x="127" y="73"/>
                </a:lnTo>
                <a:lnTo>
                  <a:pt x="121" y="68"/>
                </a:lnTo>
                <a:lnTo>
                  <a:pt x="124" y="61"/>
                </a:lnTo>
                <a:lnTo>
                  <a:pt x="119" y="60"/>
                </a:lnTo>
                <a:lnTo>
                  <a:pt x="113" y="66"/>
                </a:lnTo>
                <a:lnTo>
                  <a:pt x="112" y="66"/>
                </a:lnTo>
                <a:lnTo>
                  <a:pt x="113" y="74"/>
                </a:lnTo>
                <a:lnTo>
                  <a:pt x="113" y="80"/>
                </a:lnTo>
                <a:lnTo>
                  <a:pt x="112" y="86"/>
                </a:lnTo>
                <a:lnTo>
                  <a:pt x="107" y="89"/>
                </a:lnTo>
                <a:lnTo>
                  <a:pt x="99" y="89"/>
                </a:lnTo>
                <a:lnTo>
                  <a:pt x="93" y="91"/>
                </a:lnTo>
                <a:lnTo>
                  <a:pt x="99" y="93"/>
                </a:lnTo>
                <a:lnTo>
                  <a:pt x="100" y="100"/>
                </a:lnTo>
                <a:lnTo>
                  <a:pt x="99" y="101"/>
                </a:lnTo>
                <a:lnTo>
                  <a:pt x="93" y="104"/>
                </a:lnTo>
                <a:lnTo>
                  <a:pt x="87" y="104"/>
                </a:lnTo>
                <a:lnTo>
                  <a:pt x="81" y="101"/>
                </a:lnTo>
                <a:lnTo>
                  <a:pt x="79" y="101"/>
                </a:lnTo>
                <a:lnTo>
                  <a:pt x="78" y="102"/>
                </a:lnTo>
                <a:lnTo>
                  <a:pt x="84" y="105"/>
                </a:lnTo>
                <a:lnTo>
                  <a:pt x="91" y="108"/>
                </a:lnTo>
                <a:lnTo>
                  <a:pt x="85" y="113"/>
                </a:lnTo>
                <a:lnTo>
                  <a:pt x="84" y="114"/>
                </a:lnTo>
                <a:lnTo>
                  <a:pt x="84" y="115"/>
                </a:lnTo>
                <a:lnTo>
                  <a:pt x="78" y="116"/>
                </a:lnTo>
                <a:lnTo>
                  <a:pt x="79" y="122"/>
                </a:lnTo>
                <a:lnTo>
                  <a:pt x="78" y="123"/>
                </a:lnTo>
                <a:lnTo>
                  <a:pt x="80" y="127"/>
                </a:lnTo>
                <a:lnTo>
                  <a:pt x="84" y="134"/>
                </a:lnTo>
                <a:lnTo>
                  <a:pt x="77" y="140"/>
                </a:lnTo>
                <a:lnTo>
                  <a:pt x="71" y="145"/>
                </a:lnTo>
                <a:lnTo>
                  <a:pt x="69" y="151"/>
                </a:lnTo>
                <a:lnTo>
                  <a:pt x="76" y="151"/>
                </a:lnTo>
                <a:lnTo>
                  <a:pt x="82" y="154"/>
                </a:lnTo>
                <a:lnTo>
                  <a:pt x="83" y="155"/>
                </a:lnTo>
                <a:lnTo>
                  <a:pt x="86" y="159"/>
                </a:lnTo>
                <a:lnTo>
                  <a:pt x="86" y="166"/>
                </a:lnTo>
                <a:lnTo>
                  <a:pt x="80" y="165"/>
                </a:lnTo>
                <a:lnTo>
                  <a:pt x="79" y="162"/>
                </a:lnTo>
                <a:lnTo>
                  <a:pt x="77" y="161"/>
                </a:lnTo>
                <a:lnTo>
                  <a:pt x="71" y="166"/>
                </a:lnTo>
                <a:lnTo>
                  <a:pt x="69" y="166"/>
                </a:lnTo>
                <a:lnTo>
                  <a:pt x="68" y="166"/>
                </a:lnTo>
                <a:lnTo>
                  <a:pt x="65" y="167"/>
                </a:lnTo>
                <a:lnTo>
                  <a:pt x="64" y="169"/>
                </a:lnTo>
                <a:lnTo>
                  <a:pt x="61" y="169"/>
                </a:lnTo>
                <a:lnTo>
                  <a:pt x="55" y="164"/>
                </a:lnTo>
                <a:lnTo>
                  <a:pt x="48" y="163"/>
                </a:lnTo>
                <a:lnTo>
                  <a:pt x="41" y="161"/>
                </a:lnTo>
                <a:lnTo>
                  <a:pt x="40" y="161"/>
                </a:lnTo>
                <a:lnTo>
                  <a:pt x="38" y="161"/>
                </a:lnTo>
                <a:lnTo>
                  <a:pt x="33" y="162"/>
                </a:lnTo>
                <a:lnTo>
                  <a:pt x="29" y="161"/>
                </a:lnTo>
                <a:lnTo>
                  <a:pt x="28" y="155"/>
                </a:lnTo>
                <a:lnTo>
                  <a:pt x="29" y="147"/>
                </a:lnTo>
                <a:lnTo>
                  <a:pt x="23" y="148"/>
                </a:lnTo>
                <a:lnTo>
                  <a:pt x="19" y="141"/>
                </a:lnTo>
                <a:lnTo>
                  <a:pt x="25" y="140"/>
                </a:lnTo>
                <a:lnTo>
                  <a:pt x="29" y="138"/>
                </a:lnTo>
                <a:lnTo>
                  <a:pt x="29" y="130"/>
                </a:lnTo>
                <a:lnTo>
                  <a:pt x="28" y="127"/>
                </a:lnTo>
                <a:lnTo>
                  <a:pt x="25" y="121"/>
                </a:lnTo>
                <a:lnTo>
                  <a:pt x="18" y="121"/>
                </a:lnTo>
                <a:lnTo>
                  <a:pt x="13" y="114"/>
                </a:lnTo>
                <a:lnTo>
                  <a:pt x="10" y="110"/>
                </a:lnTo>
                <a:lnTo>
                  <a:pt x="10" y="117"/>
                </a:lnTo>
                <a:lnTo>
                  <a:pt x="4" y="115"/>
                </a:lnTo>
                <a:lnTo>
                  <a:pt x="1" y="108"/>
                </a:lnTo>
                <a:lnTo>
                  <a:pt x="4" y="101"/>
                </a:lnTo>
                <a:lnTo>
                  <a:pt x="4" y="94"/>
                </a:lnTo>
                <a:lnTo>
                  <a:pt x="2" y="88"/>
                </a:lnTo>
                <a:lnTo>
                  <a:pt x="1" y="81"/>
                </a:lnTo>
                <a:lnTo>
                  <a:pt x="4" y="88"/>
                </a:lnTo>
                <a:lnTo>
                  <a:pt x="9" y="92"/>
                </a:lnTo>
                <a:lnTo>
                  <a:pt x="16" y="88"/>
                </a:lnTo>
                <a:lnTo>
                  <a:pt x="10" y="81"/>
                </a:lnTo>
                <a:lnTo>
                  <a:pt x="8" y="74"/>
                </a:lnTo>
                <a:lnTo>
                  <a:pt x="2" y="72"/>
                </a:lnTo>
                <a:lnTo>
                  <a:pt x="2" y="78"/>
                </a:lnTo>
                <a:lnTo>
                  <a:pt x="0" y="72"/>
                </a:lnTo>
                <a:lnTo>
                  <a:pt x="2" y="65"/>
                </a:lnTo>
                <a:lnTo>
                  <a:pt x="1" y="58"/>
                </a:lnTo>
                <a:lnTo>
                  <a:pt x="1" y="44"/>
                </a:lnTo>
                <a:lnTo>
                  <a:pt x="2" y="37"/>
                </a:lnTo>
                <a:lnTo>
                  <a:pt x="2" y="3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1" name="Freeform 1090"/>
          <p:cNvSpPr>
            <a:spLocks/>
          </p:cNvSpPr>
          <p:nvPr/>
        </p:nvSpPr>
        <p:spPr bwMode="auto">
          <a:xfrm>
            <a:off x="4503738" y="2633663"/>
            <a:ext cx="57150" cy="41275"/>
          </a:xfrm>
          <a:custGeom>
            <a:avLst/>
            <a:gdLst>
              <a:gd name="T0" fmla="*/ 2147483647 w 120"/>
              <a:gd name="T1" fmla="*/ 2147483647 h 84"/>
              <a:gd name="T2" fmla="*/ 0 w 120"/>
              <a:gd name="T3" fmla="*/ 2147483647 h 84"/>
              <a:gd name="T4" fmla="*/ 0 w 120"/>
              <a:gd name="T5" fmla="*/ 2147483647 h 84"/>
              <a:gd name="T6" fmla="*/ 2147483647 w 120"/>
              <a:gd name="T7" fmla="*/ 2147483647 h 84"/>
              <a:gd name="T8" fmla="*/ 2147483647 w 120"/>
              <a:gd name="T9" fmla="*/ 2147483647 h 84"/>
              <a:gd name="T10" fmla="*/ 2147483647 w 120"/>
              <a:gd name="T11" fmla="*/ 2147483647 h 84"/>
              <a:gd name="T12" fmla="*/ 2147483647 w 120"/>
              <a:gd name="T13" fmla="*/ 2147483647 h 84"/>
              <a:gd name="T14" fmla="*/ 2147483647 w 120"/>
              <a:gd name="T15" fmla="*/ 2147483647 h 84"/>
              <a:gd name="T16" fmla="*/ 2147483647 w 120"/>
              <a:gd name="T17" fmla="*/ 2147483647 h 84"/>
              <a:gd name="T18" fmla="*/ 2147483647 w 120"/>
              <a:gd name="T19" fmla="*/ 2147483647 h 84"/>
              <a:gd name="T20" fmla="*/ 2147483647 w 120"/>
              <a:gd name="T21" fmla="*/ 2147483647 h 84"/>
              <a:gd name="T22" fmla="*/ 2147483647 w 120"/>
              <a:gd name="T23" fmla="*/ 2147483647 h 84"/>
              <a:gd name="T24" fmla="*/ 2147483647 w 120"/>
              <a:gd name="T25" fmla="*/ 2147483647 h 84"/>
              <a:gd name="T26" fmla="*/ 2147483647 w 120"/>
              <a:gd name="T27" fmla="*/ 2147483647 h 84"/>
              <a:gd name="T28" fmla="*/ 2147483647 w 120"/>
              <a:gd name="T29" fmla="*/ 2147483647 h 84"/>
              <a:gd name="T30" fmla="*/ 2147483647 w 120"/>
              <a:gd name="T31" fmla="*/ 2147483647 h 84"/>
              <a:gd name="T32" fmla="*/ 2147483647 w 120"/>
              <a:gd name="T33" fmla="*/ 2147483647 h 84"/>
              <a:gd name="T34" fmla="*/ 2147483647 w 120"/>
              <a:gd name="T35" fmla="*/ 2147483647 h 84"/>
              <a:gd name="T36" fmla="*/ 2147483647 w 120"/>
              <a:gd name="T37" fmla="*/ 2147483647 h 84"/>
              <a:gd name="T38" fmla="*/ 2147483647 w 120"/>
              <a:gd name="T39" fmla="*/ 2147483647 h 84"/>
              <a:gd name="T40" fmla="*/ 2147483647 w 120"/>
              <a:gd name="T41" fmla="*/ 2147483647 h 84"/>
              <a:gd name="T42" fmla="*/ 2147483647 w 120"/>
              <a:gd name="T43" fmla="*/ 2147483647 h 84"/>
              <a:gd name="T44" fmla="*/ 2147483647 w 120"/>
              <a:gd name="T45" fmla="*/ 2147483647 h 84"/>
              <a:gd name="T46" fmla="*/ 2147483647 w 120"/>
              <a:gd name="T47" fmla="*/ 0 h 84"/>
              <a:gd name="T48" fmla="*/ 2147483647 w 120"/>
              <a:gd name="T49" fmla="*/ 2147483647 h 84"/>
              <a:gd name="T50" fmla="*/ 2147483647 w 120"/>
              <a:gd name="T51" fmla="*/ 2147483647 h 84"/>
              <a:gd name="T52" fmla="*/ 2147483647 w 120"/>
              <a:gd name="T53" fmla="*/ 2147483647 h 84"/>
              <a:gd name="T54" fmla="*/ 2147483647 w 120"/>
              <a:gd name="T55" fmla="*/ 2147483647 h 84"/>
              <a:gd name="T56" fmla="*/ 2147483647 w 120"/>
              <a:gd name="T57" fmla="*/ 2147483647 h 84"/>
              <a:gd name="T58" fmla="*/ 2147483647 w 120"/>
              <a:gd name="T59" fmla="*/ 2147483647 h 84"/>
              <a:gd name="T60" fmla="*/ 2147483647 w 120"/>
              <a:gd name="T61" fmla="*/ 2147483647 h 84"/>
              <a:gd name="T62" fmla="*/ 2147483647 w 120"/>
              <a:gd name="T63" fmla="*/ 2147483647 h 84"/>
              <a:gd name="T64" fmla="*/ 2147483647 w 120"/>
              <a:gd name="T65" fmla="*/ 2147483647 h 84"/>
              <a:gd name="T66" fmla="*/ 2147483647 w 120"/>
              <a:gd name="T67" fmla="*/ 2147483647 h 84"/>
              <a:gd name="T68" fmla="*/ 2147483647 w 120"/>
              <a:gd name="T69" fmla="*/ 2147483647 h 84"/>
              <a:gd name="T70" fmla="*/ 2147483647 w 120"/>
              <a:gd name="T71" fmla="*/ 2147483647 h 84"/>
              <a:gd name="T72" fmla="*/ 2147483647 w 120"/>
              <a:gd name="T73" fmla="*/ 2147483647 h 84"/>
              <a:gd name="T74" fmla="*/ 2147483647 w 120"/>
              <a:gd name="T75" fmla="*/ 2147483647 h 84"/>
              <a:gd name="T76" fmla="*/ 2147483647 w 120"/>
              <a:gd name="T77" fmla="*/ 2147483647 h 84"/>
              <a:gd name="T78" fmla="*/ 2147483647 w 120"/>
              <a:gd name="T79" fmla="*/ 2147483647 h 84"/>
              <a:gd name="T80" fmla="*/ 2147483647 w 120"/>
              <a:gd name="T81" fmla="*/ 2147483647 h 84"/>
              <a:gd name="T82" fmla="*/ 2147483647 w 120"/>
              <a:gd name="T83" fmla="*/ 2147483647 h 84"/>
              <a:gd name="T84" fmla="*/ 2147483647 w 120"/>
              <a:gd name="T85" fmla="*/ 2147483647 h 84"/>
              <a:gd name="T86" fmla="*/ 2147483647 w 120"/>
              <a:gd name="T87" fmla="*/ 2147483647 h 84"/>
              <a:gd name="T88" fmla="*/ 2147483647 w 120"/>
              <a:gd name="T89" fmla="*/ 2147483647 h 84"/>
              <a:gd name="T90" fmla="*/ 2147483647 w 120"/>
              <a:gd name="T91" fmla="*/ 2147483647 h 84"/>
              <a:gd name="T92" fmla="*/ 2147483647 w 120"/>
              <a:gd name="T93" fmla="*/ 2147483647 h 84"/>
              <a:gd name="T94" fmla="*/ 2147483647 w 120"/>
              <a:gd name="T95" fmla="*/ 2147483647 h 84"/>
              <a:gd name="T96" fmla="*/ 2147483647 w 120"/>
              <a:gd name="T97" fmla="*/ 2147483647 h 84"/>
              <a:gd name="T98" fmla="*/ 2147483647 w 120"/>
              <a:gd name="T99" fmla="*/ 2147483647 h 84"/>
              <a:gd name="T100" fmla="*/ 2147483647 w 120"/>
              <a:gd name="T101" fmla="*/ 2147483647 h 84"/>
              <a:gd name="T102" fmla="*/ 2147483647 w 120"/>
              <a:gd name="T103" fmla="*/ 2147483647 h 84"/>
              <a:gd name="T104" fmla="*/ 2147483647 w 120"/>
              <a:gd name="T105" fmla="*/ 2147483647 h 84"/>
              <a:gd name="T106" fmla="*/ 2147483647 w 120"/>
              <a:gd name="T107" fmla="*/ 2147483647 h 84"/>
              <a:gd name="T108" fmla="*/ 2147483647 w 120"/>
              <a:gd name="T109" fmla="*/ 2147483647 h 84"/>
              <a:gd name="T110" fmla="*/ 2147483647 w 120"/>
              <a:gd name="T111" fmla="*/ 2147483647 h 84"/>
              <a:gd name="T112" fmla="*/ 2147483647 w 120"/>
              <a:gd name="T113" fmla="*/ 2147483647 h 84"/>
              <a:gd name="T114" fmla="*/ 2147483647 w 120"/>
              <a:gd name="T115" fmla="*/ 2147483647 h 84"/>
              <a:gd name="T116" fmla="*/ 2147483647 w 120"/>
              <a:gd name="T117" fmla="*/ 2147483647 h 84"/>
              <a:gd name="T118" fmla="*/ 2147483647 w 120"/>
              <a:gd name="T119" fmla="*/ 2147483647 h 84"/>
              <a:gd name="T120" fmla="*/ 2147483647 w 120"/>
              <a:gd name="T121" fmla="*/ 2147483647 h 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0"/>
              <a:gd name="T184" fmla="*/ 0 h 84"/>
              <a:gd name="T185" fmla="*/ 120 w 120"/>
              <a:gd name="T186" fmla="*/ 84 h 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0" h="84">
                <a:moveTo>
                  <a:pt x="7" y="78"/>
                </a:moveTo>
                <a:lnTo>
                  <a:pt x="0" y="72"/>
                </a:lnTo>
                <a:lnTo>
                  <a:pt x="0" y="65"/>
                </a:lnTo>
                <a:lnTo>
                  <a:pt x="6" y="58"/>
                </a:lnTo>
                <a:lnTo>
                  <a:pt x="11" y="52"/>
                </a:lnTo>
                <a:lnTo>
                  <a:pt x="16" y="46"/>
                </a:lnTo>
                <a:lnTo>
                  <a:pt x="19" y="44"/>
                </a:lnTo>
                <a:lnTo>
                  <a:pt x="26" y="46"/>
                </a:lnTo>
                <a:lnTo>
                  <a:pt x="31" y="45"/>
                </a:lnTo>
                <a:lnTo>
                  <a:pt x="38" y="43"/>
                </a:lnTo>
                <a:lnTo>
                  <a:pt x="40" y="43"/>
                </a:lnTo>
                <a:lnTo>
                  <a:pt x="46" y="44"/>
                </a:lnTo>
                <a:lnTo>
                  <a:pt x="57" y="43"/>
                </a:lnTo>
                <a:lnTo>
                  <a:pt x="64" y="40"/>
                </a:lnTo>
                <a:lnTo>
                  <a:pt x="70" y="33"/>
                </a:lnTo>
                <a:lnTo>
                  <a:pt x="75" y="26"/>
                </a:lnTo>
                <a:lnTo>
                  <a:pt x="79" y="19"/>
                </a:lnTo>
                <a:lnTo>
                  <a:pt x="85" y="13"/>
                </a:lnTo>
                <a:lnTo>
                  <a:pt x="89" y="10"/>
                </a:lnTo>
                <a:lnTo>
                  <a:pt x="96" y="10"/>
                </a:lnTo>
                <a:lnTo>
                  <a:pt x="102" y="9"/>
                </a:lnTo>
                <a:lnTo>
                  <a:pt x="108" y="5"/>
                </a:lnTo>
                <a:lnTo>
                  <a:pt x="114" y="2"/>
                </a:lnTo>
                <a:lnTo>
                  <a:pt x="120" y="0"/>
                </a:lnTo>
                <a:lnTo>
                  <a:pt x="114" y="5"/>
                </a:lnTo>
                <a:lnTo>
                  <a:pt x="112" y="12"/>
                </a:lnTo>
                <a:lnTo>
                  <a:pt x="116" y="19"/>
                </a:lnTo>
                <a:lnTo>
                  <a:pt x="116" y="26"/>
                </a:lnTo>
                <a:lnTo>
                  <a:pt x="116" y="33"/>
                </a:lnTo>
                <a:lnTo>
                  <a:pt x="117" y="36"/>
                </a:lnTo>
                <a:lnTo>
                  <a:pt x="112" y="42"/>
                </a:lnTo>
                <a:lnTo>
                  <a:pt x="109" y="49"/>
                </a:lnTo>
                <a:lnTo>
                  <a:pt x="103" y="54"/>
                </a:lnTo>
                <a:lnTo>
                  <a:pt x="97" y="52"/>
                </a:lnTo>
                <a:lnTo>
                  <a:pt x="90" y="48"/>
                </a:lnTo>
                <a:lnTo>
                  <a:pt x="89" y="48"/>
                </a:lnTo>
                <a:lnTo>
                  <a:pt x="88" y="48"/>
                </a:lnTo>
                <a:lnTo>
                  <a:pt x="86" y="49"/>
                </a:lnTo>
                <a:lnTo>
                  <a:pt x="85" y="49"/>
                </a:lnTo>
                <a:lnTo>
                  <a:pt x="79" y="46"/>
                </a:lnTo>
                <a:lnTo>
                  <a:pt x="67" y="50"/>
                </a:lnTo>
                <a:lnTo>
                  <a:pt x="61" y="50"/>
                </a:lnTo>
                <a:lnTo>
                  <a:pt x="55" y="52"/>
                </a:lnTo>
                <a:lnTo>
                  <a:pt x="53" y="53"/>
                </a:lnTo>
                <a:lnTo>
                  <a:pt x="52" y="53"/>
                </a:lnTo>
                <a:lnTo>
                  <a:pt x="46" y="52"/>
                </a:lnTo>
                <a:lnTo>
                  <a:pt x="44" y="50"/>
                </a:lnTo>
                <a:lnTo>
                  <a:pt x="43" y="51"/>
                </a:lnTo>
                <a:lnTo>
                  <a:pt x="37" y="52"/>
                </a:lnTo>
                <a:lnTo>
                  <a:pt x="30" y="53"/>
                </a:lnTo>
                <a:lnTo>
                  <a:pt x="28" y="56"/>
                </a:lnTo>
                <a:lnTo>
                  <a:pt x="22" y="57"/>
                </a:lnTo>
                <a:lnTo>
                  <a:pt x="18" y="62"/>
                </a:lnTo>
                <a:lnTo>
                  <a:pt x="12" y="69"/>
                </a:lnTo>
                <a:lnTo>
                  <a:pt x="13" y="75"/>
                </a:lnTo>
                <a:lnTo>
                  <a:pt x="7" y="76"/>
                </a:lnTo>
                <a:lnTo>
                  <a:pt x="8" y="77"/>
                </a:lnTo>
                <a:lnTo>
                  <a:pt x="14" y="77"/>
                </a:lnTo>
                <a:lnTo>
                  <a:pt x="14" y="84"/>
                </a:lnTo>
                <a:lnTo>
                  <a:pt x="8" y="78"/>
                </a:lnTo>
                <a:lnTo>
                  <a:pt x="7" y="7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2" name="Freeform 1091"/>
          <p:cNvSpPr>
            <a:spLocks/>
          </p:cNvSpPr>
          <p:nvPr/>
        </p:nvSpPr>
        <p:spPr bwMode="auto">
          <a:xfrm>
            <a:off x="4529138" y="2657475"/>
            <a:ext cx="15875" cy="1588"/>
          </a:xfrm>
          <a:custGeom>
            <a:avLst/>
            <a:gdLst>
              <a:gd name="T0" fmla="*/ 0 w 33"/>
              <a:gd name="T1" fmla="*/ 2147483647 h 8"/>
              <a:gd name="T2" fmla="*/ 2147483647 w 33"/>
              <a:gd name="T3" fmla="*/ 2147483647 h 8"/>
              <a:gd name="T4" fmla="*/ 2147483647 w 33"/>
              <a:gd name="T5" fmla="*/ 2147483647 h 8"/>
              <a:gd name="T6" fmla="*/ 2147483647 w 33"/>
              <a:gd name="T7" fmla="*/ 2147483647 h 8"/>
              <a:gd name="T8" fmla="*/ 2147483647 w 33"/>
              <a:gd name="T9" fmla="*/ 0 h 8"/>
              <a:gd name="T10" fmla="*/ 2147483647 w 33"/>
              <a:gd name="T11" fmla="*/ 2147483647 h 8"/>
              <a:gd name="T12" fmla="*/ 2147483647 w 33"/>
              <a:gd name="T13" fmla="*/ 2147483647 h 8"/>
              <a:gd name="T14" fmla="*/ 2147483647 w 33"/>
              <a:gd name="T15" fmla="*/ 2147483647 h 8"/>
              <a:gd name="T16" fmla="*/ 2147483647 w 33"/>
              <a:gd name="T17" fmla="*/ 2147483647 h 8"/>
              <a:gd name="T18" fmla="*/ 2147483647 w 33"/>
              <a:gd name="T19" fmla="*/ 2147483647 h 8"/>
              <a:gd name="T20" fmla="*/ 2147483647 w 33"/>
              <a:gd name="T21" fmla="*/ 2147483647 h 8"/>
              <a:gd name="T22" fmla="*/ 2147483647 w 33"/>
              <a:gd name="T23" fmla="*/ 2147483647 h 8"/>
              <a:gd name="T24" fmla="*/ 0 w 33"/>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8"/>
              <a:gd name="T41" fmla="*/ 33 w 33"/>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8">
                <a:moveTo>
                  <a:pt x="0" y="7"/>
                </a:moveTo>
                <a:lnTo>
                  <a:pt x="2" y="6"/>
                </a:lnTo>
                <a:lnTo>
                  <a:pt x="8" y="4"/>
                </a:lnTo>
                <a:lnTo>
                  <a:pt x="14" y="4"/>
                </a:lnTo>
                <a:lnTo>
                  <a:pt x="26" y="0"/>
                </a:lnTo>
                <a:lnTo>
                  <a:pt x="32" y="3"/>
                </a:lnTo>
                <a:lnTo>
                  <a:pt x="33" y="3"/>
                </a:lnTo>
                <a:lnTo>
                  <a:pt x="32" y="4"/>
                </a:lnTo>
                <a:lnTo>
                  <a:pt x="24" y="4"/>
                </a:lnTo>
                <a:lnTo>
                  <a:pt x="18" y="8"/>
                </a:lnTo>
                <a:lnTo>
                  <a:pt x="12" y="6"/>
                </a:lnTo>
                <a:lnTo>
                  <a:pt x="5" y="6"/>
                </a:lnTo>
                <a:lnTo>
                  <a:pt x="0"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3" name="Freeform 1092"/>
          <p:cNvSpPr>
            <a:spLocks/>
          </p:cNvSpPr>
          <p:nvPr/>
        </p:nvSpPr>
        <p:spPr bwMode="auto">
          <a:xfrm>
            <a:off x="4818063" y="2624138"/>
            <a:ext cx="179387" cy="82550"/>
          </a:xfrm>
          <a:custGeom>
            <a:avLst/>
            <a:gdLst>
              <a:gd name="T0" fmla="*/ 2147483647 w 379"/>
              <a:gd name="T1" fmla="*/ 2147483647 h 177"/>
              <a:gd name="T2" fmla="*/ 2147483647 w 379"/>
              <a:gd name="T3" fmla="*/ 2147483647 h 177"/>
              <a:gd name="T4" fmla="*/ 2147483647 w 379"/>
              <a:gd name="T5" fmla="*/ 2147483647 h 177"/>
              <a:gd name="T6" fmla="*/ 2147483647 w 379"/>
              <a:gd name="T7" fmla="*/ 2147483647 h 177"/>
              <a:gd name="T8" fmla="*/ 2147483647 w 379"/>
              <a:gd name="T9" fmla="*/ 2147483647 h 177"/>
              <a:gd name="T10" fmla="*/ 2147483647 w 379"/>
              <a:gd name="T11" fmla="*/ 2147483647 h 177"/>
              <a:gd name="T12" fmla="*/ 2147483647 w 379"/>
              <a:gd name="T13" fmla="*/ 2147483647 h 177"/>
              <a:gd name="T14" fmla="*/ 2147483647 w 379"/>
              <a:gd name="T15" fmla="*/ 2147483647 h 177"/>
              <a:gd name="T16" fmla="*/ 2147483647 w 379"/>
              <a:gd name="T17" fmla="*/ 2147483647 h 177"/>
              <a:gd name="T18" fmla="*/ 2147483647 w 379"/>
              <a:gd name="T19" fmla="*/ 2147483647 h 177"/>
              <a:gd name="T20" fmla="*/ 2147483647 w 379"/>
              <a:gd name="T21" fmla="*/ 2147483647 h 177"/>
              <a:gd name="T22" fmla="*/ 2147483647 w 379"/>
              <a:gd name="T23" fmla="*/ 2147483647 h 177"/>
              <a:gd name="T24" fmla="*/ 2147483647 w 379"/>
              <a:gd name="T25" fmla="*/ 2147483647 h 177"/>
              <a:gd name="T26" fmla="*/ 2147483647 w 379"/>
              <a:gd name="T27" fmla="*/ 2147483647 h 177"/>
              <a:gd name="T28" fmla="*/ 2147483647 w 379"/>
              <a:gd name="T29" fmla="*/ 2147483647 h 177"/>
              <a:gd name="T30" fmla="*/ 2147483647 w 379"/>
              <a:gd name="T31" fmla="*/ 2147483647 h 177"/>
              <a:gd name="T32" fmla="*/ 2147483647 w 379"/>
              <a:gd name="T33" fmla="*/ 2147483647 h 177"/>
              <a:gd name="T34" fmla="*/ 2147483647 w 379"/>
              <a:gd name="T35" fmla="*/ 2147483647 h 177"/>
              <a:gd name="T36" fmla="*/ 2147483647 w 379"/>
              <a:gd name="T37" fmla="*/ 2147483647 h 177"/>
              <a:gd name="T38" fmla="*/ 2147483647 w 379"/>
              <a:gd name="T39" fmla="*/ 2147483647 h 177"/>
              <a:gd name="T40" fmla="*/ 2147483647 w 379"/>
              <a:gd name="T41" fmla="*/ 2147483647 h 177"/>
              <a:gd name="T42" fmla="*/ 2147483647 w 379"/>
              <a:gd name="T43" fmla="*/ 2147483647 h 177"/>
              <a:gd name="T44" fmla="*/ 2147483647 w 379"/>
              <a:gd name="T45" fmla="*/ 2147483647 h 177"/>
              <a:gd name="T46" fmla="*/ 2147483647 w 379"/>
              <a:gd name="T47" fmla="*/ 2147483647 h 177"/>
              <a:gd name="T48" fmla="*/ 2147483647 w 379"/>
              <a:gd name="T49" fmla="*/ 2147483647 h 177"/>
              <a:gd name="T50" fmla="*/ 2147483647 w 379"/>
              <a:gd name="T51" fmla="*/ 2147483647 h 177"/>
              <a:gd name="T52" fmla="*/ 2147483647 w 379"/>
              <a:gd name="T53" fmla="*/ 2147483647 h 177"/>
              <a:gd name="T54" fmla="*/ 2147483647 w 379"/>
              <a:gd name="T55" fmla="*/ 2147483647 h 177"/>
              <a:gd name="T56" fmla="*/ 2147483647 w 379"/>
              <a:gd name="T57" fmla="*/ 2147483647 h 177"/>
              <a:gd name="T58" fmla="*/ 2147483647 w 379"/>
              <a:gd name="T59" fmla="*/ 2147483647 h 177"/>
              <a:gd name="T60" fmla="*/ 2147483647 w 379"/>
              <a:gd name="T61" fmla="*/ 2147483647 h 177"/>
              <a:gd name="T62" fmla="*/ 2147483647 w 379"/>
              <a:gd name="T63" fmla="*/ 2147483647 h 177"/>
              <a:gd name="T64" fmla="*/ 2147483647 w 379"/>
              <a:gd name="T65" fmla="*/ 2147483647 h 177"/>
              <a:gd name="T66" fmla="*/ 2147483647 w 379"/>
              <a:gd name="T67" fmla="*/ 2147483647 h 177"/>
              <a:gd name="T68" fmla="*/ 2147483647 w 379"/>
              <a:gd name="T69" fmla="*/ 2147483647 h 177"/>
              <a:gd name="T70" fmla="*/ 2147483647 w 379"/>
              <a:gd name="T71" fmla="*/ 2147483647 h 177"/>
              <a:gd name="T72" fmla="*/ 2147483647 w 379"/>
              <a:gd name="T73" fmla="*/ 2147483647 h 177"/>
              <a:gd name="T74" fmla="*/ 2147483647 w 379"/>
              <a:gd name="T75" fmla="*/ 2147483647 h 177"/>
              <a:gd name="T76" fmla="*/ 2147483647 w 379"/>
              <a:gd name="T77" fmla="*/ 2147483647 h 177"/>
              <a:gd name="T78" fmla="*/ 2147483647 w 379"/>
              <a:gd name="T79" fmla="*/ 2147483647 h 177"/>
              <a:gd name="T80" fmla="*/ 2147483647 w 379"/>
              <a:gd name="T81" fmla="*/ 2147483647 h 177"/>
              <a:gd name="T82" fmla="*/ 2147483647 w 379"/>
              <a:gd name="T83" fmla="*/ 2147483647 h 177"/>
              <a:gd name="T84" fmla="*/ 2147483647 w 379"/>
              <a:gd name="T85" fmla="*/ 2147483647 h 177"/>
              <a:gd name="T86" fmla="*/ 2147483647 w 379"/>
              <a:gd name="T87" fmla="*/ 2147483647 h 177"/>
              <a:gd name="T88" fmla="*/ 2147483647 w 379"/>
              <a:gd name="T89" fmla="*/ 2147483647 h 177"/>
              <a:gd name="T90" fmla="*/ 2147483647 w 379"/>
              <a:gd name="T91" fmla="*/ 2147483647 h 177"/>
              <a:gd name="T92" fmla="*/ 2147483647 w 379"/>
              <a:gd name="T93" fmla="*/ 2147483647 h 177"/>
              <a:gd name="T94" fmla="*/ 2147483647 w 379"/>
              <a:gd name="T95" fmla="*/ 2147483647 h 177"/>
              <a:gd name="T96" fmla="*/ 2147483647 w 379"/>
              <a:gd name="T97" fmla="*/ 2147483647 h 177"/>
              <a:gd name="T98" fmla="*/ 2147483647 w 379"/>
              <a:gd name="T99" fmla="*/ 2147483647 h 177"/>
              <a:gd name="T100" fmla="*/ 2147483647 w 379"/>
              <a:gd name="T101" fmla="*/ 2147483647 h 177"/>
              <a:gd name="T102" fmla="*/ 2147483647 w 379"/>
              <a:gd name="T103" fmla="*/ 2147483647 h 177"/>
              <a:gd name="T104" fmla="*/ 2147483647 w 379"/>
              <a:gd name="T105" fmla="*/ 2147483647 h 177"/>
              <a:gd name="T106" fmla="*/ 2147483647 w 379"/>
              <a:gd name="T107" fmla="*/ 2147483647 h 177"/>
              <a:gd name="T108" fmla="*/ 2147483647 w 379"/>
              <a:gd name="T109" fmla="*/ 2147483647 h 177"/>
              <a:gd name="T110" fmla="*/ 2147483647 w 379"/>
              <a:gd name="T111" fmla="*/ 2147483647 h 177"/>
              <a:gd name="T112" fmla="*/ 2147483647 w 379"/>
              <a:gd name="T113" fmla="*/ 2147483647 h 177"/>
              <a:gd name="T114" fmla="*/ 2147483647 w 379"/>
              <a:gd name="T115" fmla="*/ 2147483647 h 177"/>
              <a:gd name="T116" fmla="*/ 2147483647 w 379"/>
              <a:gd name="T117" fmla="*/ 2147483647 h 177"/>
              <a:gd name="T118" fmla="*/ 2147483647 w 379"/>
              <a:gd name="T119" fmla="*/ 2147483647 h 177"/>
              <a:gd name="T120" fmla="*/ 0 w 379"/>
              <a:gd name="T121" fmla="*/ 2147483647 h 1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79"/>
              <a:gd name="T184" fmla="*/ 0 h 177"/>
              <a:gd name="T185" fmla="*/ 379 w 379"/>
              <a:gd name="T186" fmla="*/ 177 h 1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79" h="177">
                <a:moveTo>
                  <a:pt x="1" y="115"/>
                </a:moveTo>
                <a:lnTo>
                  <a:pt x="3" y="122"/>
                </a:lnTo>
                <a:lnTo>
                  <a:pt x="3" y="115"/>
                </a:lnTo>
                <a:lnTo>
                  <a:pt x="1" y="114"/>
                </a:lnTo>
                <a:lnTo>
                  <a:pt x="2" y="107"/>
                </a:lnTo>
                <a:lnTo>
                  <a:pt x="3" y="100"/>
                </a:lnTo>
                <a:lnTo>
                  <a:pt x="2" y="94"/>
                </a:lnTo>
                <a:lnTo>
                  <a:pt x="7" y="87"/>
                </a:lnTo>
                <a:lnTo>
                  <a:pt x="13" y="82"/>
                </a:lnTo>
                <a:lnTo>
                  <a:pt x="18" y="75"/>
                </a:lnTo>
                <a:lnTo>
                  <a:pt x="18" y="69"/>
                </a:lnTo>
                <a:lnTo>
                  <a:pt x="18" y="62"/>
                </a:lnTo>
                <a:lnTo>
                  <a:pt x="19" y="56"/>
                </a:lnTo>
                <a:lnTo>
                  <a:pt x="24" y="49"/>
                </a:lnTo>
                <a:lnTo>
                  <a:pt x="29" y="42"/>
                </a:lnTo>
                <a:lnTo>
                  <a:pt x="35" y="36"/>
                </a:lnTo>
                <a:lnTo>
                  <a:pt x="41" y="35"/>
                </a:lnTo>
                <a:lnTo>
                  <a:pt x="47" y="35"/>
                </a:lnTo>
                <a:lnTo>
                  <a:pt x="53" y="32"/>
                </a:lnTo>
                <a:lnTo>
                  <a:pt x="59" y="29"/>
                </a:lnTo>
                <a:lnTo>
                  <a:pt x="62" y="28"/>
                </a:lnTo>
                <a:lnTo>
                  <a:pt x="67" y="26"/>
                </a:lnTo>
                <a:lnTo>
                  <a:pt x="73" y="24"/>
                </a:lnTo>
                <a:lnTo>
                  <a:pt x="76" y="30"/>
                </a:lnTo>
                <a:lnTo>
                  <a:pt x="82" y="37"/>
                </a:lnTo>
                <a:lnTo>
                  <a:pt x="89" y="41"/>
                </a:lnTo>
                <a:lnTo>
                  <a:pt x="100" y="50"/>
                </a:lnTo>
                <a:lnTo>
                  <a:pt x="106" y="52"/>
                </a:lnTo>
                <a:lnTo>
                  <a:pt x="109" y="58"/>
                </a:lnTo>
                <a:lnTo>
                  <a:pt x="112" y="65"/>
                </a:lnTo>
                <a:lnTo>
                  <a:pt x="116" y="71"/>
                </a:lnTo>
                <a:lnTo>
                  <a:pt x="121" y="75"/>
                </a:lnTo>
                <a:lnTo>
                  <a:pt x="127" y="76"/>
                </a:lnTo>
                <a:lnTo>
                  <a:pt x="133" y="81"/>
                </a:lnTo>
                <a:lnTo>
                  <a:pt x="139" y="82"/>
                </a:lnTo>
                <a:lnTo>
                  <a:pt x="146" y="79"/>
                </a:lnTo>
                <a:lnTo>
                  <a:pt x="152" y="77"/>
                </a:lnTo>
                <a:lnTo>
                  <a:pt x="156" y="74"/>
                </a:lnTo>
                <a:lnTo>
                  <a:pt x="162" y="70"/>
                </a:lnTo>
                <a:lnTo>
                  <a:pt x="167" y="66"/>
                </a:lnTo>
                <a:lnTo>
                  <a:pt x="172" y="59"/>
                </a:lnTo>
                <a:lnTo>
                  <a:pt x="172" y="52"/>
                </a:lnTo>
                <a:lnTo>
                  <a:pt x="170" y="46"/>
                </a:lnTo>
                <a:lnTo>
                  <a:pt x="168" y="40"/>
                </a:lnTo>
                <a:lnTo>
                  <a:pt x="168" y="33"/>
                </a:lnTo>
                <a:lnTo>
                  <a:pt x="165" y="26"/>
                </a:lnTo>
                <a:lnTo>
                  <a:pt x="163" y="19"/>
                </a:lnTo>
                <a:lnTo>
                  <a:pt x="164" y="14"/>
                </a:lnTo>
                <a:lnTo>
                  <a:pt x="166" y="14"/>
                </a:lnTo>
                <a:lnTo>
                  <a:pt x="168" y="14"/>
                </a:lnTo>
                <a:lnTo>
                  <a:pt x="174" y="10"/>
                </a:lnTo>
                <a:lnTo>
                  <a:pt x="180" y="9"/>
                </a:lnTo>
                <a:lnTo>
                  <a:pt x="186" y="5"/>
                </a:lnTo>
                <a:lnTo>
                  <a:pt x="192" y="4"/>
                </a:lnTo>
                <a:lnTo>
                  <a:pt x="198" y="3"/>
                </a:lnTo>
                <a:lnTo>
                  <a:pt x="203" y="0"/>
                </a:lnTo>
                <a:lnTo>
                  <a:pt x="210" y="3"/>
                </a:lnTo>
                <a:lnTo>
                  <a:pt x="213" y="5"/>
                </a:lnTo>
                <a:lnTo>
                  <a:pt x="219" y="3"/>
                </a:lnTo>
                <a:lnTo>
                  <a:pt x="225" y="6"/>
                </a:lnTo>
                <a:lnTo>
                  <a:pt x="230" y="11"/>
                </a:lnTo>
                <a:lnTo>
                  <a:pt x="237" y="10"/>
                </a:lnTo>
                <a:lnTo>
                  <a:pt x="243" y="16"/>
                </a:lnTo>
                <a:lnTo>
                  <a:pt x="249" y="16"/>
                </a:lnTo>
                <a:lnTo>
                  <a:pt x="253" y="21"/>
                </a:lnTo>
                <a:lnTo>
                  <a:pt x="254" y="21"/>
                </a:lnTo>
                <a:lnTo>
                  <a:pt x="255" y="22"/>
                </a:lnTo>
                <a:lnTo>
                  <a:pt x="261" y="26"/>
                </a:lnTo>
                <a:lnTo>
                  <a:pt x="267" y="32"/>
                </a:lnTo>
                <a:lnTo>
                  <a:pt x="273" y="36"/>
                </a:lnTo>
                <a:lnTo>
                  <a:pt x="279" y="38"/>
                </a:lnTo>
                <a:lnTo>
                  <a:pt x="285" y="40"/>
                </a:lnTo>
                <a:lnTo>
                  <a:pt x="285" y="38"/>
                </a:lnTo>
                <a:lnTo>
                  <a:pt x="291" y="36"/>
                </a:lnTo>
                <a:lnTo>
                  <a:pt x="298" y="32"/>
                </a:lnTo>
                <a:lnTo>
                  <a:pt x="304" y="34"/>
                </a:lnTo>
                <a:lnTo>
                  <a:pt x="308" y="36"/>
                </a:lnTo>
                <a:lnTo>
                  <a:pt x="314" y="38"/>
                </a:lnTo>
                <a:lnTo>
                  <a:pt x="320" y="40"/>
                </a:lnTo>
                <a:lnTo>
                  <a:pt x="325" y="40"/>
                </a:lnTo>
                <a:lnTo>
                  <a:pt x="330" y="40"/>
                </a:lnTo>
                <a:lnTo>
                  <a:pt x="333" y="46"/>
                </a:lnTo>
                <a:lnTo>
                  <a:pt x="339" y="49"/>
                </a:lnTo>
                <a:lnTo>
                  <a:pt x="345" y="53"/>
                </a:lnTo>
                <a:lnTo>
                  <a:pt x="351" y="56"/>
                </a:lnTo>
                <a:lnTo>
                  <a:pt x="351" y="64"/>
                </a:lnTo>
                <a:lnTo>
                  <a:pt x="350" y="68"/>
                </a:lnTo>
                <a:lnTo>
                  <a:pt x="347" y="69"/>
                </a:lnTo>
                <a:lnTo>
                  <a:pt x="348" y="75"/>
                </a:lnTo>
                <a:lnTo>
                  <a:pt x="347" y="82"/>
                </a:lnTo>
                <a:lnTo>
                  <a:pt x="344" y="89"/>
                </a:lnTo>
                <a:lnTo>
                  <a:pt x="349" y="89"/>
                </a:lnTo>
                <a:lnTo>
                  <a:pt x="353" y="87"/>
                </a:lnTo>
                <a:lnTo>
                  <a:pt x="360" y="92"/>
                </a:lnTo>
                <a:lnTo>
                  <a:pt x="359" y="99"/>
                </a:lnTo>
                <a:lnTo>
                  <a:pt x="364" y="102"/>
                </a:lnTo>
                <a:lnTo>
                  <a:pt x="365" y="108"/>
                </a:lnTo>
                <a:lnTo>
                  <a:pt x="366" y="108"/>
                </a:lnTo>
                <a:lnTo>
                  <a:pt x="372" y="111"/>
                </a:lnTo>
                <a:lnTo>
                  <a:pt x="374" y="118"/>
                </a:lnTo>
                <a:lnTo>
                  <a:pt x="375" y="123"/>
                </a:lnTo>
                <a:lnTo>
                  <a:pt x="376" y="125"/>
                </a:lnTo>
                <a:lnTo>
                  <a:pt x="379" y="131"/>
                </a:lnTo>
                <a:lnTo>
                  <a:pt x="378" y="138"/>
                </a:lnTo>
                <a:lnTo>
                  <a:pt x="376" y="142"/>
                </a:lnTo>
                <a:lnTo>
                  <a:pt x="371" y="142"/>
                </a:lnTo>
                <a:lnTo>
                  <a:pt x="365" y="145"/>
                </a:lnTo>
                <a:lnTo>
                  <a:pt x="359" y="150"/>
                </a:lnTo>
                <a:lnTo>
                  <a:pt x="352" y="157"/>
                </a:lnTo>
                <a:lnTo>
                  <a:pt x="351" y="164"/>
                </a:lnTo>
                <a:lnTo>
                  <a:pt x="351" y="166"/>
                </a:lnTo>
                <a:lnTo>
                  <a:pt x="350" y="169"/>
                </a:lnTo>
                <a:lnTo>
                  <a:pt x="343" y="169"/>
                </a:lnTo>
                <a:lnTo>
                  <a:pt x="337" y="166"/>
                </a:lnTo>
                <a:lnTo>
                  <a:pt x="337" y="165"/>
                </a:lnTo>
                <a:lnTo>
                  <a:pt x="331" y="166"/>
                </a:lnTo>
                <a:lnTo>
                  <a:pt x="325" y="164"/>
                </a:lnTo>
                <a:lnTo>
                  <a:pt x="318" y="165"/>
                </a:lnTo>
                <a:lnTo>
                  <a:pt x="313" y="172"/>
                </a:lnTo>
                <a:lnTo>
                  <a:pt x="306" y="177"/>
                </a:lnTo>
                <a:lnTo>
                  <a:pt x="303" y="174"/>
                </a:lnTo>
                <a:lnTo>
                  <a:pt x="300" y="177"/>
                </a:lnTo>
                <a:lnTo>
                  <a:pt x="297" y="177"/>
                </a:lnTo>
                <a:lnTo>
                  <a:pt x="290" y="174"/>
                </a:lnTo>
                <a:lnTo>
                  <a:pt x="288" y="174"/>
                </a:lnTo>
                <a:lnTo>
                  <a:pt x="282" y="172"/>
                </a:lnTo>
                <a:lnTo>
                  <a:pt x="280" y="169"/>
                </a:lnTo>
                <a:lnTo>
                  <a:pt x="274" y="162"/>
                </a:lnTo>
                <a:lnTo>
                  <a:pt x="268" y="157"/>
                </a:lnTo>
                <a:lnTo>
                  <a:pt x="266" y="156"/>
                </a:lnTo>
                <a:lnTo>
                  <a:pt x="260" y="153"/>
                </a:lnTo>
                <a:lnTo>
                  <a:pt x="258" y="153"/>
                </a:lnTo>
                <a:lnTo>
                  <a:pt x="253" y="148"/>
                </a:lnTo>
                <a:lnTo>
                  <a:pt x="247" y="141"/>
                </a:lnTo>
                <a:lnTo>
                  <a:pt x="241" y="140"/>
                </a:lnTo>
                <a:lnTo>
                  <a:pt x="234" y="140"/>
                </a:lnTo>
                <a:lnTo>
                  <a:pt x="228" y="140"/>
                </a:lnTo>
                <a:lnTo>
                  <a:pt x="225" y="139"/>
                </a:lnTo>
                <a:lnTo>
                  <a:pt x="219" y="139"/>
                </a:lnTo>
                <a:lnTo>
                  <a:pt x="213" y="133"/>
                </a:lnTo>
                <a:lnTo>
                  <a:pt x="211" y="131"/>
                </a:lnTo>
                <a:lnTo>
                  <a:pt x="208" y="125"/>
                </a:lnTo>
                <a:lnTo>
                  <a:pt x="203" y="119"/>
                </a:lnTo>
                <a:lnTo>
                  <a:pt x="198" y="123"/>
                </a:lnTo>
                <a:lnTo>
                  <a:pt x="192" y="125"/>
                </a:lnTo>
                <a:lnTo>
                  <a:pt x="187" y="131"/>
                </a:lnTo>
                <a:lnTo>
                  <a:pt x="181" y="133"/>
                </a:lnTo>
                <a:lnTo>
                  <a:pt x="174" y="130"/>
                </a:lnTo>
                <a:lnTo>
                  <a:pt x="170" y="132"/>
                </a:lnTo>
                <a:lnTo>
                  <a:pt x="164" y="133"/>
                </a:lnTo>
                <a:lnTo>
                  <a:pt x="158" y="130"/>
                </a:lnTo>
                <a:lnTo>
                  <a:pt x="152" y="127"/>
                </a:lnTo>
                <a:lnTo>
                  <a:pt x="146" y="127"/>
                </a:lnTo>
                <a:lnTo>
                  <a:pt x="139" y="126"/>
                </a:lnTo>
                <a:lnTo>
                  <a:pt x="138" y="126"/>
                </a:lnTo>
                <a:lnTo>
                  <a:pt x="132" y="129"/>
                </a:lnTo>
                <a:lnTo>
                  <a:pt x="127" y="126"/>
                </a:lnTo>
                <a:lnTo>
                  <a:pt x="121" y="125"/>
                </a:lnTo>
                <a:lnTo>
                  <a:pt x="116" y="125"/>
                </a:lnTo>
                <a:lnTo>
                  <a:pt x="109" y="130"/>
                </a:lnTo>
                <a:lnTo>
                  <a:pt x="104" y="123"/>
                </a:lnTo>
                <a:lnTo>
                  <a:pt x="98" y="123"/>
                </a:lnTo>
                <a:lnTo>
                  <a:pt x="92" y="125"/>
                </a:lnTo>
                <a:lnTo>
                  <a:pt x="86" y="124"/>
                </a:lnTo>
                <a:lnTo>
                  <a:pt x="84" y="124"/>
                </a:lnTo>
                <a:lnTo>
                  <a:pt x="77" y="123"/>
                </a:lnTo>
                <a:lnTo>
                  <a:pt x="65" y="123"/>
                </a:lnTo>
                <a:lnTo>
                  <a:pt x="59" y="122"/>
                </a:lnTo>
                <a:lnTo>
                  <a:pt x="52" y="124"/>
                </a:lnTo>
                <a:lnTo>
                  <a:pt x="49" y="125"/>
                </a:lnTo>
                <a:lnTo>
                  <a:pt x="47" y="125"/>
                </a:lnTo>
                <a:lnTo>
                  <a:pt x="36" y="130"/>
                </a:lnTo>
                <a:lnTo>
                  <a:pt x="30" y="131"/>
                </a:lnTo>
                <a:lnTo>
                  <a:pt x="28" y="133"/>
                </a:lnTo>
                <a:lnTo>
                  <a:pt x="27" y="133"/>
                </a:lnTo>
                <a:lnTo>
                  <a:pt x="21" y="134"/>
                </a:lnTo>
                <a:lnTo>
                  <a:pt x="15" y="140"/>
                </a:lnTo>
                <a:lnTo>
                  <a:pt x="13" y="147"/>
                </a:lnTo>
                <a:lnTo>
                  <a:pt x="7" y="147"/>
                </a:lnTo>
                <a:lnTo>
                  <a:pt x="5" y="147"/>
                </a:lnTo>
                <a:lnTo>
                  <a:pt x="3" y="140"/>
                </a:lnTo>
                <a:lnTo>
                  <a:pt x="0" y="133"/>
                </a:lnTo>
                <a:lnTo>
                  <a:pt x="0" y="126"/>
                </a:lnTo>
                <a:lnTo>
                  <a:pt x="1" y="121"/>
                </a:lnTo>
                <a:lnTo>
                  <a:pt x="1" y="11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4" name="Freeform 1093"/>
          <p:cNvSpPr>
            <a:spLocks/>
          </p:cNvSpPr>
          <p:nvPr/>
        </p:nvSpPr>
        <p:spPr bwMode="auto">
          <a:xfrm>
            <a:off x="4821238" y="2970213"/>
            <a:ext cx="254000" cy="168275"/>
          </a:xfrm>
          <a:custGeom>
            <a:avLst/>
            <a:gdLst>
              <a:gd name="T0" fmla="*/ 2147483647 w 538"/>
              <a:gd name="T1" fmla="*/ 2147483647 h 359"/>
              <a:gd name="T2" fmla="*/ 2147483647 w 538"/>
              <a:gd name="T3" fmla="*/ 2147483647 h 359"/>
              <a:gd name="T4" fmla="*/ 2147483647 w 538"/>
              <a:gd name="T5" fmla="*/ 2147483647 h 359"/>
              <a:gd name="T6" fmla="*/ 2147483647 w 538"/>
              <a:gd name="T7" fmla="*/ 2147483647 h 359"/>
              <a:gd name="T8" fmla="*/ 2147483647 w 538"/>
              <a:gd name="T9" fmla="*/ 2147483647 h 359"/>
              <a:gd name="T10" fmla="*/ 2147483647 w 538"/>
              <a:gd name="T11" fmla="*/ 2147483647 h 359"/>
              <a:gd name="T12" fmla="*/ 2147483647 w 538"/>
              <a:gd name="T13" fmla="*/ 2147483647 h 359"/>
              <a:gd name="T14" fmla="*/ 2147483647 w 538"/>
              <a:gd name="T15" fmla="*/ 2147483647 h 359"/>
              <a:gd name="T16" fmla="*/ 2147483647 w 538"/>
              <a:gd name="T17" fmla="*/ 2147483647 h 359"/>
              <a:gd name="T18" fmla="*/ 2147483647 w 538"/>
              <a:gd name="T19" fmla="*/ 2147483647 h 359"/>
              <a:gd name="T20" fmla="*/ 2147483647 w 538"/>
              <a:gd name="T21" fmla="*/ 2147483647 h 359"/>
              <a:gd name="T22" fmla="*/ 2147483647 w 538"/>
              <a:gd name="T23" fmla="*/ 2147483647 h 359"/>
              <a:gd name="T24" fmla="*/ 2147483647 w 538"/>
              <a:gd name="T25" fmla="*/ 2147483647 h 359"/>
              <a:gd name="T26" fmla="*/ 2147483647 w 538"/>
              <a:gd name="T27" fmla="*/ 0 h 359"/>
              <a:gd name="T28" fmla="*/ 2147483647 w 538"/>
              <a:gd name="T29" fmla="*/ 2147483647 h 359"/>
              <a:gd name="T30" fmla="*/ 2147483647 w 538"/>
              <a:gd name="T31" fmla="*/ 2147483647 h 359"/>
              <a:gd name="T32" fmla="*/ 2147483647 w 538"/>
              <a:gd name="T33" fmla="*/ 2147483647 h 359"/>
              <a:gd name="T34" fmla="*/ 2147483647 w 538"/>
              <a:gd name="T35" fmla="*/ 2147483647 h 359"/>
              <a:gd name="T36" fmla="*/ 2147483647 w 538"/>
              <a:gd name="T37" fmla="*/ 2147483647 h 359"/>
              <a:gd name="T38" fmla="*/ 2147483647 w 538"/>
              <a:gd name="T39" fmla="*/ 2147483647 h 359"/>
              <a:gd name="T40" fmla="*/ 2147483647 w 538"/>
              <a:gd name="T41" fmla="*/ 2147483647 h 359"/>
              <a:gd name="T42" fmla="*/ 2147483647 w 538"/>
              <a:gd name="T43" fmla="*/ 2147483647 h 359"/>
              <a:gd name="T44" fmla="*/ 2147483647 w 538"/>
              <a:gd name="T45" fmla="*/ 2147483647 h 359"/>
              <a:gd name="T46" fmla="*/ 2147483647 w 538"/>
              <a:gd name="T47" fmla="*/ 2147483647 h 359"/>
              <a:gd name="T48" fmla="*/ 2147483647 w 538"/>
              <a:gd name="T49" fmla="*/ 2147483647 h 359"/>
              <a:gd name="T50" fmla="*/ 2147483647 w 538"/>
              <a:gd name="T51" fmla="*/ 2147483647 h 359"/>
              <a:gd name="T52" fmla="*/ 2147483647 w 538"/>
              <a:gd name="T53" fmla="*/ 2147483647 h 359"/>
              <a:gd name="T54" fmla="*/ 2147483647 w 538"/>
              <a:gd name="T55" fmla="*/ 2147483647 h 359"/>
              <a:gd name="T56" fmla="*/ 2147483647 w 538"/>
              <a:gd name="T57" fmla="*/ 2147483647 h 359"/>
              <a:gd name="T58" fmla="*/ 2147483647 w 538"/>
              <a:gd name="T59" fmla="*/ 2147483647 h 359"/>
              <a:gd name="T60" fmla="*/ 2147483647 w 538"/>
              <a:gd name="T61" fmla="*/ 2147483647 h 359"/>
              <a:gd name="T62" fmla="*/ 2147483647 w 538"/>
              <a:gd name="T63" fmla="*/ 2147483647 h 359"/>
              <a:gd name="T64" fmla="*/ 2147483647 w 538"/>
              <a:gd name="T65" fmla="*/ 2147483647 h 359"/>
              <a:gd name="T66" fmla="*/ 2147483647 w 538"/>
              <a:gd name="T67" fmla="*/ 2147483647 h 359"/>
              <a:gd name="T68" fmla="*/ 2147483647 w 538"/>
              <a:gd name="T69" fmla="*/ 2147483647 h 359"/>
              <a:gd name="T70" fmla="*/ 2147483647 w 538"/>
              <a:gd name="T71" fmla="*/ 2147483647 h 359"/>
              <a:gd name="T72" fmla="*/ 2147483647 w 538"/>
              <a:gd name="T73" fmla="*/ 2147483647 h 359"/>
              <a:gd name="T74" fmla="*/ 2147483647 w 538"/>
              <a:gd name="T75" fmla="*/ 2147483647 h 359"/>
              <a:gd name="T76" fmla="*/ 2147483647 w 538"/>
              <a:gd name="T77" fmla="*/ 2147483647 h 359"/>
              <a:gd name="T78" fmla="*/ 2147483647 w 538"/>
              <a:gd name="T79" fmla="*/ 2147483647 h 359"/>
              <a:gd name="T80" fmla="*/ 2147483647 w 538"/>
              <a:gd name="T81" fmla="*/ 2147483647 h 359"/>
              <a:gd name="T82" fmla="*/ 2147483647 w 538"/>
              <a:gd name="T83" fmla="*/ 2147483647 h 359"/>
              <a:gd name="T84" fmla="*/ 2147483647 w 538"/>
              <a:gd name="T85" fmla="*/ 2147483647 h 359"/>
              <a:gd name="T86" fmla="*/ 2147483647 w 538"/>
              <a:gd name="T87" fmla="*/ 2147483647 h 359"/>
              <a:gd name="T88" fmla="*/ 2147483647 w 538"/>
              <a:gd name="T89" fmla="*/ 2147483647 h 359"/>
              <a:gd name="T90" fmla="*/ 2147483647 w 538"/>
              <a:gd name="T91" fmla="*/ 2147483647 h 359"/>
              <a:gd name="T92" fmla="*/ 2147483647 w 538"/>
              <a:gd name="T93" fmla="*/ 2147483647 h 359"/>
              <a:gd name="T94" fmla="*/ 2147483647 w 538"/>
              <a:gd name="T95" fmla="*/ 2147483647 h 359"/>
              <a:gd name="T96" fmla="*/ 2147483647 w 538"/>
              <a:gd name="T97" fmla="*/ 2147483647 h 359"/>
              <a:gd name="T98" fmla="*/ 2147483647 w 538"/>
              <a:gd name="T99" fmla="*/ 2147483647 h 359"/>
              <a:gd name="T100" fmla="*/ 2147483647 w 538"/>
              <a:gd name="T101" fmla="*/ 2147483647 h 359"/>
              <a:gd name="T102" fmla="*/ 2147483647 w 538"/>
              <a:gd name="T103" fmla="*/ 2147483647 h 359"/>
              <a:gd name="T104" fmla="*/ 2147483647 w 538"/>
              <a:gd name="T105" fmla="*/ 2147483647 h 359"/>
              <a:gd name="T106" fmla="*/ 2147483647 w 538"/>
              <a:gd name="T107" fmla="*/ 2147483647 h 359"/>
              <a:gd name="T108" fmla="*/ 2147483647 w 538"/>
              <a:gd name="T109" fmla="*/ 2147483647 h 359"/>
              <a:gd name="T110" fmla="*/ 2147483647 w 538"/>
              <a:gd name="T111" fmla="*/ 2147483647 h 359"/>
              <a:gd name="T112" fmla="*/ 2147483647 w 538"/>
              <a:gd name="T113" fmla="*/ 2147483647 h 3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8"/>
              <a:gd name="T172" fmla="*/ 0 h 359"/>
              <a:gd name="T173" fmla="*/ 538 w 538"/>
              <a:gd name="T174" fmla="*/ 359 h 3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8" h="359">
                <a:moveTo>
                  <a:pt x="0" y="165"/>
                </a:moveTo>
                <a:lnTo>
                  <a:pt x="7" y="161"/>
                </a:lnTo>
                <a:lnTo>
                  <a:pt x="13" y="162"/>
                </a:lnTo>
                <a:lnTo>
                  <a:pt x="13" y="160"/>
                </a:lnTo>
                <a:lnTo>
                  <a:pt x="18" y="162"/>
                </a:lnTo>
                <a:lnTo>
                  <a:pt x="24" y="162"/>
                </a:lnTo>
                <a:lnTo>
                  <a:pt x="26" y="161"/>
                </a:lnTo>
                <a:lnTo>
                  <a:pt x="27" y="160"/>
                </a:lnTo>
                <a:lnTo>
                  <a:pt x="30" y="153"/>
                </a:lnTo>
                <a:lnTo>
                  <a:pt x="36" y="153"/>
                </a:lnTo>
                <a:lnTo>
                  <a:pt x="42" y="153"/>
                </a:lnTo>
                <a:lnTo>
                  <a:pt x="48" y="152"/>
                </a:lnTo>
                <a:lnTo>
                  <a:pt x="51" y="144"/>
                </a:lnTo>
                <a:lnTo>
                  <a:pt x="55" y="142"/>
                </a:lnTo>
                <a:lnTo>
                  <a:pt x="55" y="135"/>
                </a:lnTo>
                <a:lnTo>
                  <a:pt x="58" y="128"/>
                </a:lnTo>
                <a:lnTo>
                  <a:pt x="58" y="126"/>
                </a:lnTo>
                <a:lnTo>
                  <a:pt x="59" y="126"/>
                </a:lnTo>
                <a:lnTo>
                  <a:pt x="65" y="124"/>
                </a:lnTo>
                <a:lnTo>
                  <a:pt x="67" y="121"/>
                </a:lnTo>
                <a:lnTo>
                  <a:pt x="67" y="116"/>
                </a:lnTo>
                <a:lnTo>
                  <a:pt x="70" y="109"/>
                </a:lnTo>
                <a:lnTo>
                  <a:pt x="74" y="102"/>
                </a:lnTo>
                <a:lnTo>
                  <a:pt x="77" y="96"/>
                </a:lnTo>
                <a:lnTo>
                  <a:pt x="75" y="95"/>
                </a:lnTo>
                <a:lnTo>
                  <a:pt x="82" y="88"/>
                </a:lnTo>
                <a:lnTo>
                  <a:pt x="83" y="87"/>
                </a:lnTo>
                <a:lnTo>
                  <a:pt x="83" y="86"/>
                </a:lnTo>
                <a:lnTo>
                  <a:pt x="85" y="79"/>
                </a:lnTo>
                <a:lnTo>
                  <a:pt x="87" y="73"/>
                </a:lnTo>
                <a:lnTo>
                  <a:pt x="93" y="68"/>
                </a:lnTo>
                <a:lnTo>
                  <a:pt x="93" y="61"/>
                </a:lnTo>
                <a:lnTo>
                  <a:pt x="93" y="57"/>
                </a:lnTo>
                <a:lnTo>
                  <a:pt x="93" y="56"/>
                </a:lnTo>
                <a:lnTo>
                  <a:pt x="98" y="52"/>
                </a:lnTo>
                <a:lnTo>
                  <a:pt x="102" y="49"/>
                </a:lnTo>
                <a:lnTo>
                  <a:pt x="105" y="44"/>
                </a:lnTo>
                <a:lnTo>
                  <a:pt x="112" y="39"/>
                </a:lnTo>
                <a:lnTo>
                  <a:pt x="116" y="38"/>
                </a:lnTo>
                <a:lnTo>
                  <a:pt x="127" y="37"/>
                </a:lnTo>
                <a:lnTo>
                  <a:pt x="130" y="32"/>
                </a:lnTo>
                <a:lnTo>
                  <a:pt x="136" y="28"/>
                </a:lnTo>
                <a:lnTo>
                  <a:pt x="140" y="23"/>
                </a:lnTo>
                <a:lnTo>
                  <a:pt x="147" y="20"/>
                </a:lnTo>
                <a:lnTo>
                  <a:pt x="152" y="14"/>
                </a:lnTo>
                <a:lnTo>
                  <a:pt x="158" y="13"/>
                </a:lnTo>
                <a:lnTo>
                  <a:pt x="164" y="17"/>
                </a:lnTo>
                <a:lnTo>
                  <a:pt x="170" y="20"/>
                </a:lnTo>
                <a:lnTo>
                  <a:pt x="175" y="20"/>
                </a:lnTo>
                <a:lnTo>
                  <a:pt x="176" y="19"/>
                </a:lnTo>
                <a:lnTo>
                  <a:pt x="181" y="20"/>
                </a:lnTo>
                <a:lnTo>
                  <a:pt x="187" y="21"/>
                </a:lnTo>
                <a:lnTo>
                  <a:pt x="190" y="21"/>
                </a:lnTo>
                <a:lnTo>
                  <a:pt x="196" y="25"/>
                </a:lnTo>
                <a:lnTo>
                  <a:pt x="199" y="23"/>
                </a:lnTo>
                <a:lnTo>
                  <a:pt x="206" y="23"/>
                </a:lnTo>
                <a:lnTo>
                  <a:pt x="211" y="25"/>
                </a:lnTo>
                <a:lnTo>
                  <a:pt x="218" y="25"/>
                </a:lnTo>
                <a:lnTo>
                  <a:pt x="224" y="23"/>
                </a:lnTo>
                <a:lnTo>
                  <a:pt x="230" y="23"/>
                </a:lnTo>
                <a:lnTo>
                  <a:pt x="234" y="23"/>
                </a:lnTo>
                <a:lnTo>
                  <a:pt x="240" y="30"/>
                </a:lnTo>
                <a:lnTo>
                  <a:pt x="246" y="33"/>
                </a:lnTo>
                <a:lnTo>
                  <a:pt x="251" y="40"/>
                </a:lnTo>
                <a:lnTo>
                  <a:pt x="254" y="41"/>
                </a:lnTo>
                <a:lnTo>
                  <a:pt x="258" y="40"/>
                </a:lnTo>
                <a:lnTo>
                  <a:pt x="265" y="39"/>
                </a:lnTo>
                <a:lnTo>
                  <a:pt x="269" y="31"/>
                </a:lnTo>
                <a:lnTo>
                  <a:pt x="275" y="27"/>
                </a:lnTo>
                <a:lnTo>
                  <a:pt x="281" y="25"/>
                </a:lnTo>
                <a:lnTo>
                  <a:pt x="287" y="24"/>
                </a:lnTo>
                <a:lnTo>
                  <a:pt x="293" y="25"/>
                </a:lnTo>
                <a:lnTo>
                  <a:pt x="299" y="24"/>
                </a:lnTo>
                <a:lnTo>
                  <a:pt x="305" y="22"/>
                </a:lnTo>
                <a:lnTo>
                  <a:pt x="311" y="22"/>
                </a:lnTo>
                <a:lnTo>
                  <a:pt x="315" y="21"/>
                </a:lnTo>
                <a:lnTo>
                  <a:pt x="318" y="21"/>
                </a:lnTo>
                <a:lnTo>
                  <a:pt x="324" y="20"/>
                </a:lnTo>
                <a:lnTo>
                  <a:pt x="328" y="13"/>
                </a:lnTo>
                <a:lnTo>
                  <a:pt x="329" y="6"/>
                </a:lnTo>
                <a:lnTo>
                  <a:pt x="329" y="5"/>
                </a:lnTo>
                <a:lnTo>
                  <a:pt x="335" y="5"/>
                </a:lnTo>
                <a:lnTo>
                  <a:pt x="341" y="4"/>
                </a:lnTo>
                <a:lnTo>
                  <a:pt x="346" y="0"/>
                </a:lnTo>
                <a:lnTo>
                  <a:pt x="353" y="0"/>
                </a:lnTo>
                <a:lnTo>
                  <a:pt x="359" y="3"/>
                </a:lnTo>
                <a:lnTo>
                  <a:pt x="365" y="6"/>
                </a:lnTo>
                <a:lnTo>
                  <a:pt x="370" y="13"/>
                </a:lnTo>
                <a:lnTo>
                  <a:pt x="375" y="19"/>
                </a:lnTo>
                <a:lnTo>
                  <a:pt x="375" y="20"/>
                </a:lnTo>
                <a:lnTo>
                  <a:pt x="377" y="22"/>
                </a:lnTo>
                <a:lnTo>
                  <a:pt x="381" y="29"/>
                </a:lnTo>
                <a:lnTo>
                  <a:pt x="386" y="43"/>
                </a:lnTo>
                <a:lnTo>
                  <a:pt x="391" y="49"/>
                </a:lnTo>
                <a:lnTo>
                  <a:pt x="392" y="52"/>
                </a:lnTo>
                <a:lnTo>
                  <a:pt x="398" y="57"/>
                </a:lnTo>
                <a:lnTo>
                  <a:pt x="398" y="59"/>
                </a:lnTo>
                <a:lnTo>
                  <a:pt x="404" y="62"/>
                </a:lnTo>
                <a:lnTo>
                  <a:pt x="405" y="69"/>
                </a:lnTo>
                <a:lnTo>
                  <a:pt x="411" y="75"/>
                </a:lnTo>
                <a:lnTo>
                  <a:pt x="418" y="80"/>
                </a:lnTo>
                <a:lnTo>
                  <a:pt x="418" y="81"/>
                </a:lnTo>
                <a:lnTo>
                  <a:pt x="418" y="86"/>
                </a:lnTo>
                <a:lnTo>
                  <a:pt x="424" y="90"/>
                </a:lnTo>
                <a:lnTo>
                  <a:pt x="430" y="95"/>
                </a:lnTo>
                <a:lnTo>
                  <a:pt x="436" y="101"/>
                </a:lnTo>
                <a:lnTo>
                  <a:pt x="438" y="108"/>
                </a:lnTo>
                <a:lnTo>
                  <a:pt x="439" y="113"/>
                </a:lnTo>
                <a:lnTo>
                  <a:pt x="441" y="113"/>
                </a:lnTo>
                <a:lnTo>
                  <a:pt x="444" y="119"/>
                </a:lnTo>
                <a:lnTo>
                  <a:pt x="447" y="126"/>
                </a:lnTo>
                <a:lnTo>
                  <a:pt x="446" y="133"/>
                </a:lnTo>
                <a:lnTo>
                  <a:pt x="448" y="140"/>
                </a:lnTo>
                <a:lnTo>
                  <a:pt x="446" y="146"/>
                </a:lnTo>
                <a:lnTo>
                  <a:pt x="444" y="152"/>
                </a:lnTo>
                <a:lnTo>
                  <a:pt x="443" y="154"/>
                </a:lnTo>
                <a:lnTo>
                  <a:pt x="442" y="158"/>
                </a:lnTo>
                <a:lnTo>
                  <a:pt x="443" y="165"/>
                </a:lnTo>
                <a:lnTo>
                  <a:pt x="443" y="167"/>
                </a:lnTo>
                <a:lnTo>
                  <a:pt x="442" y="174"/>
                </a:lnTo>
                <a:lnTo>
                  <a:pt x="445" y="181"/>
                </a:lnTo>
                <a:lnTo>
                  <a:pt x="445" y="188"/>
                </a:lnTo>
                <a:lnTo>
                  <a:pt x="447" y="194"/>
                </a:lnTo>
                <a:lnTo>
                  <a:pt x="448" y="200"/>
                </a:lnTo>
                <a:lnTo>
                  <a:pt x="446" y="207"/>
                </a:lnTo>
                <a:lnTo>
                  <a:pt x="450" y="214"/>
                </a:lnTo>
                <a:lnTo>
                  <a:pt x="451" y="216"/>
                </a:lnTo>
                <a:lnTo>
                  <a:pt x="453" y="217"/>
                </a:lnTo>
                <a:lnTo>
                  <a:pt x="458" y="223"/>
                </a:lnTo>
                <a:lnTo>
                  <a:pt x="464" y="229"/>
                </a:lnTo>
                <a:lnTo>
                  <a:pt x="476" y="233"/>
                </a:lnTo>
                <a:lnTo>
                  <a:pt x="482" y="234"/>
                </a:lnTo>
                <a:lnTo>
                  <a:pt x="484" y="234"/>
                </a:lnTo>
                <a:lnTo>
                  <a:pt x="485" y="227"/>
                </a:lnTo>
                <a:lnTo>
                  <a:pt x="491" y="229"/>
                </a:lnTo>
                <a:lnTo>
                  <a:pt x="496" y="226"/>
                </a:lnTo>
                <a:lnTo>
                  <a:pt x="502" y="223"/>
                </a:lnTo>
                <a:lnTo>
                  <a:pt x="505" y="223"/>
                </a:lnTo>
                <a:lnTo>
                  <a:pt x="509" y="219"/>
                </a:lnTo>
                <a:lnTo>
                  <a:pt x="510" y="218"/>
                </a:lnTo>
                <a:lnTo>
                  <a:pt x="511" y="218"/>
                </a:lnTo>
                <a:lnTo>
                  <a:pt x="517" y="217"/>
                </a:lnTo>
                <a:lnTo>
                  <a:pt x="520" y="217"/>
                </a:lnTo>
                <a:lnTo>
                  <a:pt x="524" y="219"/>
                </a:lnTo>
                <a:lnTo>
                  <a:pt x="527" y="221"/>
                </a:lnTo>
                <a:lnTo>
                  <a:pt x="528" y="221"/>
                </a:lnTo>
                <a:lnTo>
                  <a:pt x="531" y="222"/>
                </a:lnTo>
                <a:lnTo>
                  <a:pt x="535" y="225"/>
                </a:lnTo>
                <a:lnTo>
                  <a:pt x="536" y="231"/>
                </a:lnTo>
                <a:lnTo>
                  <a:pt x="536" y="235"/>
                </a:lnTo>
                <a:lnTo>
                  <a:pt x="538" y="240"/>
                </a:lnTo>
                <a:lnTo>
                  <a:pt x="537" y="245"/>
                </a:lnTo>
                <a:lnTo>
                  <a:pt x="537" y="251"/>
                </a:lnTo>
                <a:lnTo>
                  <a:pt x="536" y="254"/>
                </a:lnTo>
                <a:lnTo>
                  <a:pt x="535" y="261"/>
                </a:lnTo>
                <a:lnTo>
                  <a:pt x="531" y="265"/>
                </a:lnTo>
                <a:lnTo>
                  <a:pt x="524" y="266"/>
                </a:lnTo>
                <a:lnTo>
                  <a:pt x="518" y="266"/>
                </a:lnTo>
                <a:lnTo>
                  <a:pt x="512" y="267"/>
                </a:lnTo>
                <a:lnTo>
                  <a:pt x="506" y="271"/>
                </a:lnTo>
                <a:lnTo>
                  <a:pt x="501" y="272"/>
                </a:lnTo>
                <a:lnTo>
                  <a:pt x="505" y="265"/>
                </a:lnTo>
                <a:lnTo>
                  <a:pt x="503" y="258"/>
                </a:lnTo>
                <a:lnTo>
                  <a:pt x="503" y="251"/>
                </a:lnTo>
                <a:lnTo>
                  <a:pt x="497" y="251"/>
                </a:lnTo>
                <a:lnTo>
                  <a:pt x="492" y="257"/>
                </a:lnTo>
                <a:lnTo>
                  <a:pt x="496" y="264"/>
                </a:lnTo>
                <a:lnTo>
                  <a:pt x="495" y="271"/>
                </a:lnTo>
                <a:lnTo>
                  <a:pt x="489" y="277"/>
                </a:lnTo>
                <a:lnTo>
                  <a:pt x="489" y="278"/>
                </a:lnTo>
                <a:lnTo>
                  <a:pt x="495" y="277"/>
                </a:lnTo>
                <a:lnTo>
                  <a:pt x="502" y="277"/>
                </a:lnTo>
                <a:lnTo>
                  <a:pt x="501" y="278"/>
                </a:lnTo>
                <a:lnTo>
                  <a:pt x="495" y="279"/>
                </a:lnTo>
                <a:lnTo>
                  <a:pt x="489" y="282"/>
                </a:lnTo>
                <a:lnTo>
                  <a:pt x="492" y="289"/>
                </a:lnTo>
                <a:lnTo>
                  <a:pt x="497" y="282"/>
                </a:lnTo>
                <a:lnTo>
                  <a:pt x="495" y="289"/>
                </a:lnTo>
                <a:lnTo>
                  <a:pt x="490" y="295"/>
                </a:lnTo>
                <a:lnTo>
                  <a:pt x="486" y="302"/>
                </a:lnTo>
                <a:lnTo>
                  <a:pt x="484" y="309"/>
                </a:lnTo>
                <a:lnTo>
                  <a:pt x="486" y="315"/>
                </a:lnTo>
                <a:lnTo>
                  <a:pt x="485" y="322"/>
                </a:lnTo>
                <a:lnTo>
                  <a:pt x="487" y="329"/>
                </a:lnTo>
                <a:lnTo>
                  <a:pt x="486" y="336"/>
                </a:lnTo>
                <a:lnTo>
                  <a:pt x="484" y="343"/>
                </a:lnTo>
                <a:lnTo>
                  <a:pt x="484" y="348"/>
                </a:lnTo>
                <a:lnTo>
                  <a:pt x="478" y="348"/>
                </a:lnTo>
                <a:lnTo>
                  <a:pt x="471" y="348"/>
                </a:lnTo>
                <a:lnTo>
                  <a:pt x="465" y="347"/>
                </a:lnTo>
                <a:lnTo>
                  <a:pt x="453" y="343"/>
                </a:lnTo>
                <a:lnTo>
                  <a:pt x="448" y="336"/>
                </a:lnTo>
                <a:lnTo>
                  <a:pt x="445" y="329"/>
                </a:lnTo>
                <a:lnTo>
                  <a:pt x="438" y="333"/>
                </a:lnTo>
                <a:lnTo>
                  <a:pt x="431" y="330"/>
                </a:lnTo>
                <a:lnTo>
                  <a:pt x="426" y="327"/>
                </a:lnTo>
                <a:lnTo>
                  <a:pt x="420" y="328"/>
                </a:lnTo>
                <a:lnTo>
                  <a:pt x="414" y="326"/>
                </a:lnTo>
                <a:lnTo>
                  <a:pt x="407" y="320"/>
                </a:lnTo>
                <a:lnTo>
                  <a:pt x="406" y="319"/>
                </a:lnTo>
                <a:lnTo>
                  <a:pt x="400" y="320"/>
                </a:lnTo>
                <a:lnTo>
                  <a:pt x="397" y="318"/>
                </a:lnTo>
                <a:lnTo>
                  <a:pt x="394" y="318"/>
                </a:lnTo>
                <a:lnTo>
                  <a:pt x="387" y="319"/>
                </a:lnTo>
                <a:lnTo>
                  <a:pt x="385" y="320"/>
                </a:lnTo>
                <a:lnTo>
                  <a:pt x="378" y="322"/>
                </a:lnTo>
                <a:lnTo>
                  <a:pt x="375" y="322"/>
                </a:lnTo>
                <a:lnTo>
                  <a:pt x="371" y="325"/>
                </a:lnTo>
                <a:lnTo>
                  <a:pt x="370" y="325"/>
                </a:lnTo>
                <a:lnTo>
                  <a:pt x="364" y="326"/>
                </a:lnTo>
                <a:lnTo>
                  <a:pt x="360" y="326"/>
                </a:lnTo>
                <a:lnTo>
                  <a:pt x="359" y="326"/>
                </a:lnTo>
                <a:lnTo>
                  <a:pt x="356" y="327"/>
                </a:lnTo>
                <a:lnTo>
                  <a:pt x="353" y="327"/>
                </a:lnTo>
                <a:lnTo>
                  <a:pt x="351" y="328"/>
                </a:lnTo>
                <a:lnTo>
                  <a:pt x="349" y="329"/>
                </a:lnTo>
                <a:lnTo>
                  <a:pt x="348" y="329"/>
                </a:lnTo>
                <a:lnTo>
                  <a:pt x="346" y="330"/>
                </a:lnTo>
                <a:lnTo>
                  <a:pt x="345" y="330"/>
                </a:lnTo>
                <a:lnTo>
                  <a:pt x="340" y="335"/>
                </a:lnTo>
                <a:lnTo>
                  <a:pt x="339" y="335"/>
                </a:lnTo>
                <a:lnTo>
                  <a:pt x="338" y="337"/>
                </a:lnTo>
                <a:lnTo>
                  <a:pt x="336" y="338"/>
                </a:lnTo>
                <a:lnTo>
                  <a:pt x="334" y="339"/>
                </a:lnTo>
                <a:lnTo>
                  <a:pt x="332" y="343"/>
                </a:lnTo>
                <a:lnTo>
                  <a:pt x="331" y="344"/>
                </a:lnTo>
                <a:lnTo>
                  <a:pt x="329" y="346"/>
                </a:lnTo>
                <a:lnTo>
                  <a:pt x="326" y="348"/>
                </a:lnTo>
                <a:lnTo>
                  <a:pt x="322" y="353"/>
                </a:lnTo>
                <a:lnTo>
                  <a:pt x="318" y="354"/>
                </a:lnTo>
                <a:lnTo>
                  <a:pt x="315" y="355"/>
                </a:lnTo>
                <a:lnTo>
                  <a:pt x="312" y="356"/>
                </a:lnTo>
                <a:lnTo>
                  <a:pt x="309" y="356"/>
                </a:lnTo>
                <a:lnTo>
                  <a:pt x="307" y="358"/>
                </a:lnTo>
                <a:lnTo>
                  <a:pt x="305" y="359"/>
                </a:lnTo>
                <a:lnTo>
                  <a:pt x="300" y="359"/>
                </a:lnTo>
                <a:lnTo>
                  <a:pt x="297" y="355"/>
                </a:lnTo>
                <a:lnTo>
                  <a:pt x="292" y="354"/>
                </a:lnTo>
                <a:lnTo>
                  <a:pt x="285" y="354"/>
                </a:lnTo>
                <a:lnTo>
                  <a:pt x="280" y="352"/>
                </a:lnTo>
                <a:lnTo>
                  <a:pt x="279" y="351"/>
                </a:lnTo>
                <a:lnTo>
                  <a:pt x="275" y="351"/>
                </a:lnTo>
                <a:lnTo>
                  <a:pt x="269" y="352"/>
                </a:lnTo>
                <a:lnTo>
                  <a:pt x="268" y="352"/>
                </a:lnTo>
                <a:lnTo>
                  <a:pt x="262" y="351"/>
                </a:lnTo>
                <a:lnTo>
                  <a:pt x="260" y="351"/>
                </a:lnTo>
                <a:lnTo>
                  <a:pt x="254" y="348"/>
                </a:lnTo>
                <a:lnTo>
                  <a:pt x="250" y="347"/>
                </a:lnTo>
                <a:lnTo>
                  <a:pt x="248" y="350"/>
                </a:lnTo>
                <a:lnTo>
                  <a:pt x="244" y="352"/>
                </a:lnTo>
                <a:lnTo>
                  <a:pt x="241" y="353"/>
                </a:lnTo>
                <a:lnTo>
                  <a:pt x="238" y="353"/>
                </a:lnTo>
                <a:lnTo>
                  <a:pt x="232" y="354"/>
                </a:lnTo>
                <a:lnTo>
                  <a:pt x="229" y="353"/>
                </a:lnTo>
                <a:lnTo>
                  <a:pt x="226" y="352"/>
                </a:lnTo>
                <a:lnTo>
                  <a:pt x="223" y="351"/>
                </a:lnTo>
                <a:lnTo>
                  <a:pt x="219" y="348"/>
                </a:lnTo>
                <a:lnTo>
                  <a:pt x="214" y="347"/>
                </a:lnTo>
                <a:lnTo>
                  <a:pt x="211" y="346"/>
                </a:lnTo>
                <a:lnTo>
                  <a:pt x="208" y="344"/>
                </a:lnTo>
                <a:lnTo>
                  <a:pt x="205" y="344"/>
                </a:lnTo>
                <a:lnTo>
                  <a:pt x="202" y="345"/>
                </a:lnTo>
                <a:lnTo>
                  <a:pt x="195" y="343"/>
                </a:lnTo>
                <a:lnTo>
                  <a:pt x="193" y="342"/>
                </a:lnTo>
                <a:lnTo>
                  <a:pt x="192" y="342"/>
                </a:lnTo>
                <a:lnTo>
                  <a:pt x="189" y="340"/>
                </a:lnTo>
                <a:lnTo>
                  <a:pt x="186" y="342"/>
                </a:lnTo>
                <a:lnTo>
                  <a:pt x="180" y="342"/>
                </a:lnTo>
                <a:lnTo>
                  <a:pt x="177" y="342"/>
                </a:lnTo>
                <a:lnTo>
                  <a:pt x="175" y="343"/>
                </a:lnTo>
                <a:lnTo>
                  <a:pt x="170" y="344"/>
                </a:lnTo>
                <a:lnTo>
                  <a:pt x="167" y="344"/>
                </a:lnTo>
                <a:lnTo>
                  <a:pt x="164" y="344"/>
                </a:lnTo>
                <a:lnTo>
                  <a:pt x="162" y="343"/>
                </a:lnTo>
                <a:lnTo>
                  <a:pt x="160" y="343"/>
                </a:lnTo>
                <a:lnTo>
                  <a:pt x="156" y="340"/>
                </a:lnTo>
                <a:lnTo>
                  <a:pt x="155" y="337"/>
                </a:lnTo>
                <a:lnTo>
                  <a:pt x="156" y="337"/>
                </a:lnTo>
                <a:lnTo>
                  <a:pt x="156" y="334"/>
                </a:lnTo>
                <a:lnTo>
                  <a:pt x="157" y="333"/>
                </a:lnTo>
                <a:lnTo>
                  <a:pt x="157" y="331"/>
                </a:lnTo>
                <a:lnTo>
                  <a:pt x="159" y="329"/>
                </a:lnTo>
                <a:lnTo>
                  <a:pt x="162" y="329"/>
                </a:lnTo>
                <a:lnTo>
                  <a:pt x="164" y="327"/>
                </a:lnTo>
                <a:lnTo>
                  <a:pt x="163" y="321"/>
                </a:lnTo>
                <a:lnTo>
                  <a:pt x="157" y="320"/>
                </a:lnTo>
                <a:lnTo>
                  <a:pt x="145" y="312"/>
                </a:lnTo>
                <a:lnTo>
                  <a:pt x="140" y="305"/>
                </a:lnTo>
                <a:lnTo>
                  <a:pt x="138" y="305"/>
                </a:lnTo>
                <a:lnTo>
                  <a:pt x="134" y="299"/>
                </a:lnTo>
                <a:lnTo>
                  <a:pt x="133" y="296"/>
                </a:lnTo>
                <a:lnTo>
                  <a:pt x="131" y="294"/>
                </a:lnTo>
                <a:lnTo>
                  <a:pt x="132" y="291"/>
                </a:lnTo>
                <a:lnTo>
                  <a:pt x="138" y="287"/>
                </a:lnTo>
                <a:lnTo>
                  <a:pt x="145" y="289"/>
                </a:lnTo>
                <a:lnTo>
                  <a:pt x="148" y="286"/>
                </a:lnTo>
                <a:lnTo>
                  <a:pt x="144" y="281"/>
                </a:lnTo>
                <a:lnTo>
                  <a:pt x="137" y="280"/>
                </a:lnTo>
                <a:lnTo>
                  <a:pt x="132" y="274"/>
                </a:lnTo>
                <a:lnTo>
                  <a:pt x="126" y="277"/>
                </a:lnTo>
                <a:lnTo>
                  <a:pt x="120" y="282"/>
                </a:lnTo>
                <a:lnTo>
                  <a:pt x="119" y="283"/>
                </a:lnTo>
                <a:lnTo>
                  <a:pt x="116" y="290"/>
                </a:lnTo>
                <a:lnTo>
                  <a:pt x="109" y="290"/>
                </a:lnTo>
                <a:lnTo>
                  <a:pt x="106" y="283"/>
                </a:lnTo>
                <a:lnTo>
                  <a:pt x="105" y="282"/>
                </a:lnTo>
                <a:lnTo>
                  <a:pt x="104" y="280"/>
                </a:lnTo>
                <a:lnTo>
                  <a:pt x="98" y="279"/>
                </a:lnTo>
                <a:lnTo>
                  <a:pt x="92" y="278"/>
                </a:lnTo>
                <a:lnTo>
                  <a:pt x="86" y="278"/>
                </a:lnTo>
                <a:lnTo>
                  <a:pt x="82" y="273"/>
                </a:lnTo>
                <a:lnTo>
                  <a:pt x="82" y="271"/>
                </a:lnTo>
                <a:lnTo>
                  <a:pt x="75" y="269"/>
                </a:lnTo>
                <a:lnTo>
                  <a:pt x="69" y="269"/>
                </a:lnTo>
                <a:lnTo>
                  <a:pt x="67" y="265"/>
                </a:lnTo>
                <a:lnTo>
                  <a:pt x="73" y="261"/>
                </a:lnTo>
                <a:lnTo>
                  <a:pt x="73" y="255"/>
                </a:lnTo>
                <a:lnTo>
                  <a:pt x="67" y="251"/>
                </a:lnTo>
                <a:lnTo>
                  <a:pt x="72" y="245"/>
                </a:lnTo>
                <a:lnTo>
                  <a:pt x="73" y="238"/>
                </a:lnTo>
                <a:lnTo>
                  <a:pt x="72" y="237"/>
                </a:lnTo>
                <a:lnTo>
                  <a:pt x="66" y="234"/>
                </a:lnTo>
                <a:lnTo>
                  <a:pt x="62" y="233"/>
                </a:lnTo>
                <a:lnTo>
                  <a:pt x="60" y="233"/>
                </a:lnTo>
                <a:lnTo>
                  <a:pt x="58" y="232"/>
                </a:lnTo>
                <a:lnTo>
                  <a:pt x="53" y="229"/>
                </a:lnTo>
                <a:lnTo>
                  <a:pt x="47" y="226"/>
                </a:lnTo>
                <a:lnTo>
                  <a:pt x="41" y="222"/>
                </a:lnTo>
                <a:lnTo>
                  <a:pt x="37" y="217"/>
                </a:lnTo>
                <a:lnTo>
                  <a:pt x="36" y="216"/>
                </a:lnTo>
                <a:lnTo>
                  <a:pt x="32" y="213"/>
                </a:lnTo>
                <a:lnTo>
                  <a:pt x="34" y="210"/>
                </a:lnTo>
                <a:lnTo>
                  <a:pt x="31" y="204"/>
                </a:lnTo>
                <a:lnTo>
                  <a:pt x="33" y="199"/>
                </a:lnTo>
                <a:lnTo>
                  <a:pt x="32" y="192"/>
                </a:lnTo>
                <a:lnTo>
                  <a:pt x="27" y="192"/>
                </a:lnTo>
                <a:lnTo>
                  <a:pt x="25" y="190"/>
                </a:lnTo>
                <a:lnTo>
                  <a:pt x="24" y="190"/>
                </a:lnTo>
                <a:lnTo>
                  <a:pt x="19" y="183"/>
                </a:lnTo>
                <a:lnTo>
                  <a:pt x="14" y="180"/>
                </a:lnTo>
                <a:lnTo>
                  <a:pt x="8" y="176"/>
                </a:lnTo>
                <a:lnTo>
                  <a:pt x="4" y="169"/>
                </a:lnTo>
                <a:lnTo>
                  <a:pt x="0" y="16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5" name="Freeform 1094"/>
          <p:cNvSpPr>
            <a:spLocks/>
          </p:cNvSpPr>
          <p:nvPr/>
        </p:nvSpPr>
        <p:spPr bwMode="auto">
          <a:xfrm>
            <a:off x="4902200" y="5059363"/>
            <a:ext cx="349250" cy="368300"/>
          </a:xfrm>
          <a:custGeom>
            <a:avLst/>
            <a:gdLst>
              <a:gd name="T0" fmla="*/ 2147483647 w 741"/>
              <a:gd name="T1" fmla="*/ 2147483647 h 781"/>
              <a:gd name="T2" fmla="*/ 2147483647 w 741"/>
              <a:gd name="T3" fmla="*/ 2147483647 h 781"/>
              <a:gd name="T4" fmla="*/ 2147483647 w 741"/>
              <a:gd name="T5" fmla="*/ 2147483647 h 781"/>
              <a:gd name="T6" fmla="*/ 2147483647 w 741"/>
              <a:gd name="T7" fmla="*/ 2147483647 h 781"/>
              <a:gd name="T8" fmla="*/ 2147483647 w 741"/>
              <a:gd name="T9" fmla="*/ 2147483647 h 781"/>
              <a:gd name="T10" fmla="*/ 2147483647 w 741"/>
              <a:gd name="T11" fmla="*/ 2147483647 h 781"/>
              <a:gd name="T12" fmla="*/ 2147483647 w 741"/>
              <a:gd name="T13" fmla="*/ 2147483647 h 781"/>
              <a:gd name="T14" fmla="*/ 2147483647 w 741"/>
              <a:gd name="T15" fmla="*/ 2147483647 h 781"/>
              <a:gd name="T16" fmla="*/ 2147483647 w 741"/>
              <a:gd name="T17" fmla="*/ 2147483647 h 781"/>
              <a:gd name="T18" fmla="*/ 2147483647 w 741"/>
              <a:gd name="T19" fmla="*/ 2147483647 h 781"/>
              <a:gd name="T20" fmla="*/ 2147483647 w 741"/>
              <a:gd name="T21" fmla="*/ 2147483647 h 781"/>
              <a:gd name="T22" fmla="*/ 2147483647 w 741"/>
              <a:gd name="T23" fmla="*/ 2147483647 h 781"/>
              <a:gd name="T24" fmla="*/ 2147483647 w 741"/>
              <a:gd name="T25" fmla="*/ 2147483647 h 781"/>
              <a:gd name="T26" fmla="*/ 2147483647 w 741"/>
              <a:gd name="T27" fmla="*/ 2147483647 h 781"/>
              <a:gd name="T28" fmla="*/ 2147483647 w 741"/>
              <a:gd name="T29" fmla="*/ 2147483647 h 781"/>
              <a:gd name="T30" fmla="*/ 2147483647 w 741"/>
              <a:gd name="T31" fmla="*/ 2147483647 h 781"/>
              <a:gd name="T32" fmla="*/ 2147483647 w 741"/>
              <a:gd name="T33" fmla="*/ 2147483647 h 781"/>
              <a:gd name="T34" fmla="*/ 2147483647 w 741"/>
              <a:gd name="T35" fmla="*/ 2147483647 h 781"/>
              <a:gd name="T36" fmla="*/ 2147483647 w 741"/>
              <a:gd name="T37" fmla="*/ 2147483647 h 781"/>
              <a:gd name="T38" fmla="*/ 2147483647 w 741"/>
              <a:gd name="T39" fmla="*/ 2147483647 h 781"/>
              <a:gd name="T40" fmla="*/ 2147483647 w 741"/>
              <a:gd name="T41" fmla="*/ 2147483647 h 781"/>
              <a:gd name="T42" fmla="*/ 2147483647 w 741"/>
              <a:gd name="T43" fmla="*/ 2147483647 h 781"/>
              <a:gd name="T44" fmla="*/ 2147483647 w 741"/>
              <a:gd name="T45" fmla="*/ 2147483647 h 781"/>
              <a:gd name="T46" fmla="*/ 2147483647 w 741"/>
              <a:gd name="T47" fmla="*/ 2147483647 h 781"/>
              <a:gd name="T48" fmla="*/ 2147483647 w 741"/>
              <a:gd name="T49" fmla="*/ 2147483647 h 781"/>
              <a:gd name="T50" fmla="*/ 2147483647 w 741"/>
              <a:gd name="T51" fmla="*/ 2147483647 h 781"/>
              <a:gd name="T52" fmla="*/ 2147483647 w 741"/>
              <a:gd name="T53" fmla="*/ 2147483647 h 781"/>
              <a:gd name="T54" fmla="*/ 2147483647 w 741"/>
              <a:gd name="T55" fmla="*/ 2147483647 h 781"/>
              <a:gd name="T56" fmla="*/ 2147483647 w 741"/>
              <a:gd name="T57" fmla="*/ 2147483647 h 781"/>
              <a:gd name="T58" fmla="*/ 2147483647 w 741"/>
              <a:gd name="T59" fmla="*/ 2147483647 h 781"/>
              <a:gd name="T60" fmla="*/ 2147483647 w 741"/>
              <a:gd name="T61" fmla="*/ 2147483647 h 781"/>
              <a:gd name="T62" fmla="*/ 2147483647 w 741"/>
              <a:gd name="T63" fmla="*/ 2147483647 h 781"/>
              <a:gd name="T64" fmla="*/ 2147483647 w 741"/>
              <a:gd name="T65" fmla="*/ 2147483647 h 781"/>
              <a:gd name="T66" fmla="*/ 2147483647 w 741"/>
              <a:gd name="T67" fmla="*/ 2147483647 h 781"/>
              <a:gd name="T68" fmla="*/ 2147483647 w 741"/>
              <a:gd name="T69" fmla="*/ 2147483647 h 781"/>
              <a:gd name="T70" fmla="*/ 2147483647 w 741"/>
              <a:gd name="T71" fmla="*/ 2147483647 h 781"/>
              <a:gd name="T72" fmla="*/ 2147483647 w 741"/>
              <a:gd name="T73" fmla="*/ 2147483647 h 781"/>
              <a:gd name="T74" fmla="*/ 2147483647 w 741"/>
              <a:gd name="T75" fmla="*/ 2147483647 h 781"/>
              <a:gd name="T76" fmla="*/ 2147483647 w 741"/>
              <a:gd name="T77" fmla="*/ 2147483647 h 781"/>
              <a:gd name="T78" fmla="*/ 2147483647 w 741"/>
              <a:gd name="T79" fmla="*/ 2147483647 h 781"/>
              <a:gd name="T80" fmla="*/ 2147483647 w 741"/>
              <a:gd name="T81" fmla="*/ 2147483647 h 781"/>
              <a:gd name="T82" fmla="*/ 2147483647 w 741"/>
              <a:gd name="T83" fmla="*/ 2147483647 h 781"/>
              <a:gd name="T84" fmla="*/ 2147483647 w 741"/>
              <a:gd name="T85" fmla="*/ 2147483647 h 781"/>
              <a:gd name="T86" fmla="*/ 2147483647 w 741"/>
              <a:gd name="T87" fmla="*/ 2147483647 h 781"/>
              <a:gd name="T88" fmla="*/ 2147483647 w 741"/>
              <a:gd name="T89" fmla="*/ 2147483647 h 781"/>
              <a:gd name="T90" fmla="*/ 2147483647 w 741"/>
              <a:gd name="T91" fmla="*/ 2147483647 h 781"/>
              <a:gd name="T92" fmla="*/ 2147483647 w 741"/>
              <a:gd name="T93" fmla="*/ 2147483647 h 781"/>
              <a:gd name="T94" fmla="*/ 2147483647 w 741"/>
              <a:gd name="T95" fmla="*/ 2147483647 h 781"/>
              <a:gd name="T96" fmla="*/ 2147483647 w 741"/>
              <a:gd name="T97" fmla="*/ 2147483647 h 781"/>
              <a:gd name="T98" fmla="*/ 2147483647 w 741"/>
              <a:gd name="T99" fmla="*/ 2147483647 h 781"/>
              <a:gd name="T100" fmla="*/ 2147483647 w 741"/>
              <a:gd name="T101" fmla="*/ 2147483647 h 781"/>
              <a:gd name="T102" fmla="*/ 2147483647 w 741"/>
              <a:gd name="T103" fmla="*/ 2147483647 h 781"/>
              <a:gd name="T104" fmla="*/ 2147483647 w 741"/>
              <a:gd name="T105" fmla="*/ 2147483647 h 781"/>
              <a:gd name="T106" fmla="*/ 2147483647 w 741"/>
              <a:gd name="T107" fmla="*/ 2147483647 h 781"/>
              <a:gd name="T108" fmla="*/ 2147483647 w 741"/>
              <a:gd name="T109" fmla="*/ 2147483647 h 781"/>
              <a:gd name="T110" fmla="*/ 2147483647 w 741"/>
              <a:gd name="T111" fmla="*/ 2147483647 h 78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41"/>
              <a:gd name="T169" fmla="*/ 0 h 781"/>
              <a:gd name="T170" fmla="*/ 741 w 741"/>
              <a:gd name="T171" fmla="*/ 781 h 78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41" h="781">
                <a:moveTo>
                  <a:pt x="0" y="630"/>
                </a:moveTo>
                <a:lnTo>
                  <a:pt x="0" y="588"/>
                </a:lnTo>
                <a:lnTo>
                  <a:pt x="1" y="582"/>
                </a:lnTo>
                <a:lnTo>
                  <a:pt x="1" y="541"/>
                </a:lnTo>
                <a:lnTo>
                  <a:pt x="2" y="538"/>
                </a:lnTo>
                <a:lnTo>
                  <a:pt x="2" y="491"/>
                </a:lnTo>
                <a:lnTo>
                  <a:pt x="2" y="484"/>
                </a:lnTo>
                <a:lnTo>
                  <a:pt x="2" y="435"/>
                </a:lnTo>
                <a:lnTo>
                  <a:pt x="3" y="428"/>
                </a:lnTo>
                <a:lnTo>
                  <a:pt x="3" y="387"/>
                </a:lnTo>
                <a:lnTo>
                  <a:pt x="3" y="380"/>
                </a:lnTo>
                <a:lnTo>
                  <a:pt x="118" y="380"/>
                </a:lnTo>
                <a:lnTo>
                  <a:pt x="129" y="376"/>
                </a:lnTo>
                <a:lnTo>
                  <a:pt x="124" y="369"/>
                </a:lnTo>
                <a:lnTo>
                  <a:pt x="122" y="362"/>
                </a:lnTo>
                <a:lnTo>
                  <a:pt x="124" y="355"/>
                </a:lnTo>
                <a:lnTo>
                  <a:pt x="125" y="349"/>
                </a:lnTo>
                <a:lnTo>
                  <a:pt x="127" y="341"/>
                </a:lnTo>
                <a:lnTo>
                  <a:pt x="131" y="336"/>
                </a:lnTo>
                <a:lnTo>
                  <a:pt x="132" y="329"/>
                </a:lnTo>
                <a:lnTo>
                  <a:pt x="131" y="321"/>
                </a:lnTo>
                <a:lnTo>
                  <a:pt x="128" y="315"/>
                </a:lnTo>
                <a:lnTo>
                  <a:pt x="128" y="307"/>
                </a:lnTo>
                <a:lnTo>
                  <a:pt x="128" y="293"/>
                </a:lnTo>
                <a:lnTo>
                  <a:pt x="131" y="286"/>
                </a:lnTo>
                <a:lnTo>
                  <a:pt x="130" y="280"/>
                </a:lnTo>
                <a:lnTo>
                  <a:pt x="128" y="273"/>
                </a:lnTo>
                <a:lnTo>
                  <a:pt x="130" y="266"/>
                </a:lnTo>
                <a:lnTo>
                  <a:pt x="132" y="259"/>
                </a:lnTo>
                <a:lnTo>
                  <a:pt x="135" y="252"/>
                </a:lnTo>
                <a:lnTo>
                  <a:pt x="132" y="245"/>
                </a:lnTo>
                <a:lnTo>
                  <a:pt x="132" y="239"/>
                </a:lnTo>
                <a:lnTo>
                  <a:pt x="132" y="232"/>
                </a:lnTo>
                <a:lnTo>
                  <a:pt x="131" y="232"/>
                </a:lnTo>
                <a:lnTo>
                  <a:pt x="131" y="225"/>
                </a:lnTo>
                <a:lnTo>
                  <a:pt x="131" y="218"/>
                </a:lnTo>
                <a:lnTo>
                  <a:pt x="129" y="211"/>
                </a:lnTo>
                <a:lnTo>
                  <a:pt x="132" y="211"/>
                </a:lnTo>
                <a:lnTo>
                  <a:pt x="138" y="217"/>
                </a:lnTo>
                <a:lnTo>
                  <a:pt x="138" y="224"/>
                </a:lnTo>
                <a:lnTo>
                  <a:pt x="144" y="225"/>
                </a:lnTo>
                <a:lnTo>
                  <a:pt x="151" y="226"/>
                </a:lnTo>
                <a:lnTo>
                  <a:pt x="155" y="233"/>
                </a:lnTo>
                <a:lnTo>
                  <a:pt x="156" y="239"/>
                </a:lnTo>
                <a:lnTo>
                  <a:pt x="155" y="247"/>
                </a:lnTo>
                <a:lnTo>
                  <a:pt x="150" y="253"/>
                </a:lnTo>
                <a:lnTo>
                  <a:pt x="156" y="255"/>
                </a:lnTo>
                <a:lnTo>
                  <a:pt x="162" y="258"/>
                </a:lnTo>
                <a:lnTo>
                  <a:pt x="168" y="253"/>
                </a:lnTo>
                <a:lnTo>
                  <a:pt x="174" y="249"/>
                </a:lnTo>
                <a:lnTo>
                  <a:pt x="181" y="247"/>
                </a:lnTo>
                <a:lnTo>
                  <a:pt x="187" y="244"/>
                </a:lnTo>
                <a:lnTo>
                  <a:pt x="193" y="243"/>
                </a:lnTo>
                <a:lnTo>
                  <a:pt x="196" y="242"/>
                </a:lnTo>
                <a:lnTo>
                  <a:pt x="202" y="242"/>
                </a:lnTo>
                <a:lnTo>
                  <a:pt x="209" y="240"/>
                </a:lnTo>
                <a:lnTo>
                  <a:pt x="215" y="239"/>
                </a:lnTo>
                <a:lnTo>
                  <a:pt x="213" y="245"/>
                </a:lnTo>
                <a:lnTo>
                  <a:pt x="212" y="252"/>
                </a:lnTo>
                <a:lnTo>
                  <a:pt x="214" y="259"/>
                </a:lnTo>
                <a:lnTo>
                  <a:pt x="214" y="266"/>
                </a:lnTo>
                <a:lnTo>
                  <a:pt x="217" y="273"/>
                </a:lnTo>
                <a:lnTo>
                  <a:pt x="222" y="276"/>
                </a:lnTo>
                <a:lnTo>
                  <a:pt x="228" y="281"/>
                </a:lnTo>
                <a:lnTo>
                  <a:pt x="234" y="280"/>
                </a:lnTo>
                <a:lnTo>
                  <a:pt x="241" y="285"/>
                </a:lnTo>
                <a:lnTo>
                  <a:pt x="247" y="284"/>
                </a:lnTo>
                <a:lnTo>
                  <a:pt x="253" y="290"/>
                </a:lnTo>
                <a:lnTo>
                  <a:pt x="259" y="293"/>
                </a:lnTo>
                <a:lnTo>
                  <a:pt x="265" y="293"/>
                </a:lnTo>
                <a:lnTo>
                  <a:pt x="272" y="294"/>
                </a:lnTo>
                <a:lnTo>
                  <a:pt x="278" y="294"/>
                </a:lnTo>
                <a:lnTo>
                  <a:pt x="284" y="294"/>
                </a:lnTo>
                <a:lnTo>
                  <a:pt x="289" y="298"/>
                </a:lnTo>
                <a:lnTo>
                  <a:pt x="295" y="300"/>
                </a:lnTo>
                <a:lnTo>
                  <a:pt x="302" y="300"/>
                </a:lnTo>
                <a:lnTo>
                  <a:pt x="308" y="299"/>
                </a:lnTo>
                <a:lnTo>
                  <a:pt x="315" y="294"/>
                </a:lnTo>
                <a:lnTo>
                  <a:pt x="317" y="288"/>
                </a:lnTo>
                <a:lnTo>
                  <a:pt x="318" y="281"/>
                </a:lnTo>
                <a:lnTo>
                  <a:pt x="320" y="275"/>
                </a:lnTo>
                <a:lnTo>
                  <a:pt x="324" y="268"/>
                </a:lnTo>
                <a:lnTo>
                  <a:pt x="331" y="267"/>
                </a:lnTo>
                <a:lnTo>
                  <a:pt x="332" y="267"/>
                </a:lnTo>
                <a:lnTo>
                  <a:pt x="333" y="273"/>
                </a:lnTo>
                <a:lnTo>
                  <a:pt x="333" y="281"/>
                </a:lnTo>
                <a:lnTo>
                  <a:pt x="336" y="288"/>
                </a:lnTo>
                <a:lnTo>
                  <a:pt x="343" y="292"/>
                </a:lnTo>
                <a:lnTo>
                  <a:pt x="348" y="299"/>
                </a:lnTo>
                <a:lnTo>
                  <a:pt x="349" y="306"/>
                </a:lnTo>
                <a:lnTo>
                  <a:pt x="351" y="312"/>
                </a:lnTo>
                <a:lnTo>
                  <a:pt x="355" y="320"/>
                </a:lnTo>
                <a:lnTo>
                  <a:pt x="362" y="324"/>
                </a:lnTo>
                <a:lnTo>
                  <a:pt x="368" y="324"/>
                </a:lnTo>
                <a:lnTo>
                  <a:pt x="372" y="321"/>
                </a:lnTo>
                <a:lnTo>
                  <a:pt x="378" y="324"/>
                </a:lnTo>
                <a:lnTo>
                  <a:pt x="383" y="330"/>
                </a:lnTo>
                <a:lnTo>
                  <a:pt x="390" y="334"/>
                </a:lnTo>
                <a:lnTo>
                  <a:pt x="396" y="336"/>
                </a:lnTo>
                <a:lnTo>
                  <a:pt x="402" y="336"/>
                </a:lnTo>
                <a:lnTo>
                  <a:pt x="403" y="337"/>
                </a:lnTo>
                <a:lnTo>
                  <a:pt x="409" y="344"/>
                </a:lnTo>
                <a:lnTo>
                  <a:pt x="411" y="350"/>
                </a:lnTo>
                <a:lnTo>
                  <a:pt x="411" y="357"/>
                </a:lnTo>
                <a:lnTo>
                  <a:pt x="413" y="363"/>
                </a:lnTo>
                <a:lnTo>
                  <a:pt x="419" y="368"/>
                </a:lnTo>
                <a:lnTo>
                  <a:pt x="420" y="366"/>
                </a:lnTo>
                <a:lnTo>
                  <a:pt x="426" y="372"/>
                </a:lnTo>
                <a:lnTo>
                  <a:pt x="431" y="379"/>
                </a:lnTo>
                <a:lnTo>
                  <a:pt x="432" y="380"/>
                </a:lnTo>
                <a:lnTo>
                  <a:pt x="434" y="388"/>
                </a:lnTo>
                <a:lnTo>
                  <a:pt x="437" y="394"/>
                </a:lnTo>
                <a:lnTo>
                  <a:pt x="439" y="401"/>
                </a:lnTo>
                <a:lnTo>
                  <a:pt x="440" y="409"/>
                </a:lnTo>
                <a:lnTo>
                  <a:pt x="445" y="410"/>
                </a:lnTo>
                <a:lnTo>
                  <a:pt x="449" y="410"/>
                </a:lnTo>
                <a:lnTo>
                  <a:pt x="455" y="414"/>
                </a:lnTo>
                <a:lnTo>
                  <a:pt x="461" y="410"/>
                </a:lnTo>
                <a:lnTo>
                  <a:pt x="466" y="405"/>
                </a:lnTo>
                <a:lnTo>
                  <a:pt x="472" y="402"/>
                </a:lnTo>
                <a:lnTo>
                  <a:pt x="480" y="397"/>
                </a:lnTo>
                <a:lnTo>
                  <a:pt x="485" y="402"/>
                </a:lnTo>
                <a:lnTo>
                  <a:pt x="481" y="409"/>
                </a:lnTo>
                <a:lnTo>
                  <a:pt x="486" y="414"/>
                </a:lnTo>
                <a:lnTo>
                  <a:pt x="492" y="414"/>
                </a:lnTo>
                <a:lnTo>
                  <a:pt x="492" y="393"/>
                </a:lnTo>
                <a:lnTo>
                  <a:pt x="493" y="387"/>
                </a:lnTo>
                <a:lnTo>
                  <a:pt x="493" y="358"/>
                </a:lnTo>
                <a:lnTo>
                  <a:pt x="493" y="350"/>
                </a:lnTo>
                <a:lnTo>
                  <a:pt x="493" y="333"/>
                </a:lnTo>
                <a:lnTo>
                  <a:pt x="494" y="326"/>
                </a:lnTo>
                <a:lnTo>
                  <a:pt x="494" y="313"/>
                </a:lnTo>
                <a:lnTo>
                  <a:pt x="493" y="313"/>
                </a:lnTo>
                <a:lnTo>
                  <a:pt x="487" y="316"/>
                </a:lnTo>
                <a:lnTo>
                  <a:pt x="484" y="317"/>
                </a:lnTo>
                <a:lnTo>
                  <a:pt x="478" y="318"/>
                </a:lnTo>
                <a:lnTo>
                  <a:pt x="472" y="324"/>
                </a:lnTo>
                <a:lnTo>
                  <a:pt x="473" y="331"/>
                </a:lnTo>
                <a:lnTo>
                  <a:pt x="467" y="333"/>
                </a:lnTo>
                <a:lnTo>
                  <a:pt x="461" y="332"/>
                </a:lnTo>
                <a:lnTo>
                  <a:pt x="456" y="330"/>
                </a:lnTo>
                <a:lnTo>
                  <a:pt x="449" y="330"/>
                </a:lnTo>
                <a:lnTo>
                  <a:pt x="442" y="324"/>
                </a:lnTo>
                <a:lnTo>
                  <a:pt x="440" y="318"/>
                </a:lnTo>
                <a:lnTo>
                  <a:pt x="434" y="310"/>
                </a:lnTo>
                <a:lnTo>
                  <a:pt x="429" y="305"/>
                </a:lnTo>
                <a:lnTo>
                  <a:pt x="427" y="299"/>
                </a:lnTo>
                <a:lnTo>
                  <a:pt x="421" y="298"/>
                </a:lnTo>
                <a:lnTo>
                  <a:pt x="415" y="290"/>
                </a:lnTo>
                <a:lnTo>
                  <a:pt x="409" y="284"/>
                </a:lnTo>
                <a:lnTo>
                  <a:pt x="409" y="277"/>
                </a:lnTo>
                <a:lnTo>
                  <a:pt x="407" y="271"/>
                </a:lnTo>
                <a:lnTo>
                  <a:pt x="404" y="264"/>
                </a:lnTo>
                <a:lnTo>
                  <a:pt x="404" y="257"/>
                </a:lnTo>
                <a:lnTo>
                  <a:pt x="408" y="250"/>
                </a:lnTo>
                <a:lnTo>
                  <a:pt x="409" y="245"/>
                </a:lnTo>
                <a:lnTo>
                  <a:pt x="409" y="244"/>
                </a:lnTo>
                <a:lnTo>
                  <a:pt x="411" y="237"/>
                </a:lnTo>
                <a:lnTo>
                  <a:pt x="411" y="232"/>
                </a:lnTo>
                <a:lnTo>
                  <a:pt x="413" y="224"/>
                </a:lnTo>
                <a:lnTo>
                  <a:pt x="415" y="218"/>
                </a:lnTo>
                <a:lnTo>
                  <a:pt x="417" y="210"/>
                </a:lnTo>
                <a:lnTo>
                  <a:pt x="420" y="203"/>
                </a:lnTo>
                <a:lnTo>
                  <a:pt x="425" y="197"/>
                </a:lnTo>
                <a:lnTo>
                  <a:pt x="424" y="189"/>
                </a:lnTo>
                <a:lnTo>
                  <a:pt x="422" y="184"/>
                </a:lnTo>
                <a:lnTo>
                  <a:pt x="423" y="177"/>
                </a:lnTo>
                <a:lnTo>
                  <a:pt x="422" y="169"/>
                </a:lnTo>
                <a:lnTo>
                  <a:pt x="421" y="163"/>
                </a:lnTo>
                <a:lnTo>
                  <a:pt x="421" y="156"/>
                </a:lnTo>
                <a:lnTo>
                  <a:pt x="423" y="150"/>
                </a:lnTo>
                <a:lnTo>
                  <a:pt x="423" y="143"/>
                </a:lnTo>
                <a:lnTo>
                  <a:pt x="423" y="136"/>
                </a:lnTo>
                <a:lnTo>
                  <a:pt x="425" y="129"/>
                </a:lnTo>
                <a:lnTo>
                  <a:pt x="425" y="123"/>
                </a:lnTo>
                <a:lnTo>
                  <a:pt x="423" y="115"/>
                </a:lnTo>
                <a:lnTo>
                  <a:pt x="421" y="108"/>
                </a:lnTo>
                <a:lnTo>
                  <a:pt x="419" y="102"/>
                </a:lnTo>
                <a:lnTo>
                  <a:pt x="415" y="95"/>
                </a:lnTo>
                <a:lnTo>
                  <a:pt x="417" y="94"/>
                </a:lnTo>
                <a:lnTo>
                  <a:pt x="413" y="90"/>
                </a:lnTo>
                <a:lnTo>
                  <a:pt x="407" y="87"/>
                </a:lnTo>
                <a:lnTo>
                  <a:pt x="411" y="80"/>
                </a:lnTo>
                <a:lnTo>
                  <a:pt x="418" y="76"/>
                </a:lnTo>
                <a:lnTo>
                  <a:pt x="423" y="70"/>
                </a:lnTo>
                <a:lnTo>
                  <a:pt x="429" y="64"/>
                </a:lnTo>
                <a:lnTo>
                  <a:pt x="434" y="57"/>
                </a:lnTo>
                <a:lnTo>
                  <a:pt x="438" y="50"/>
                </a:lnTo>
                <a:lnTo>
                  <a:pt x="442" y="43"/>
                </a:lnTo>
                <a:lnTo>
                  <a:pt x="444" y="36"/>
                </a:lnTo>
                <a:lnTo>
                  <a:pt x="444" y="30"/>
                </a:lnTo>
                <a:lnTo>
                  <a:pt x="441" y="23"/>
                </a:lnTo>
                <a:lnTo>
                  <a:pt x="447" y="22"/>
                </a:lnTo>
                <a:lnTo>
                  <a:pt x="453" y="21"/>
                </a:lnTo>
                <a:lnTo>
                  <a:pt x="459" y="19"/>
                </a:lnTo>
                <a:lnTo>
                  <a:pt x="465" y="17"/>
                </a:lnTo>
                <a:lnTo>
                  <a:pt x="471" y="17"/>
                </a:lnTo>
                <a:lnTo>
                  <a:pt x="478" y="16"/>
                </a:lnTo>
                <a:lnTo>
                  <a:pt x="484" y="15"/>
                </a:lnTo>
                <a:lnTo>
                  <a:pt x="486" y="14"/>
                </a:lnTo>
                <a:lnTo>
                  <a:pt x="492" y="13"/>
                </a:lnTo>
                <a:lnTo>
                  <a:pt x="498" y="11"/>
                </a:lnTo>
                <a:lnTo>
                  <a:pt x="504" y="10"/>
                </a:lnTo>
                <a:lnTo>
                  <a:pt x="511" y="9"/>
                </a:lnTo>
                <a:lnTo>
                  <a:pt x="516" y="8"/>
                </a:lnTo>
                <a:lnTo>
                  <a:pt x="522" y="7"/>
                </a:lnTo>
                <a:lnTo>
                  <a:pt x="528" y="6"/>
                </a:lnTo>
                <a:lnTo>
                  <a:pt x="534" y="5"/>
                </a:lnTo>
                <a:lnTo>
                  <a:pt x="541" y="3"/>
                </a:lnTo>
                <a:lnTo>
                  <a:pt x="547" y="2"/>
                </a:lnTo>
                <a:lnTo>
                  <a:pt x="553" y="1"/>
                </a:lnTo>
                <a:lnTo>
                  <a:pt x="559" y="0"/>
                </a:lnTo>
                <a:lnTo>
                  <a:pt x="560" y="7"/>
                </a:lnTo>
                <a:lnTo>
                  <a:pt x="563" y="14"/>
                </a:lnTo>
                <a:lnTo>
                  <a:pt x="567" y="21"/>
                </a:lnTo>
                <a:lnTo>
                  <a:pt x="571" y="26"/>
                </a:lnTo>
                <a:lnTo>
                  <a:pt x="578" y="32"/>
                </a:lnTo>
                <a:lnTo>
                  <a:pt x="583" y="32"/>
                </a:lnTo>
                <a:lnTo>
                  <a:pt x="584" y="31"/>
                </a:lnTo>
                <a:lnTo>
                  <a:pt x="590" y="33"/>
                </a:lnTo>
                <a:lnTo>
                  <a:pt x="596" y="31"/>
                </a:lnTo>
                <a:lnTo>
                  <a:pt x="602" y="34"/>
                </a:lnTo>
                <a:lnTo>
                  <a:pt x="605" y="38"/>
                </a:lnTo>
                <a:lnTo>
                  <a:pt x="609" y="44"/>
                </a:lnTo>
                <a:lnTo>
                  <a:pt x="611" y="51"/>
                </a:lnTo>
                <a:lnTo>
                  <a:pt x="617" y="57"/>
                </a:lnTo>
                <a:lnTo>
                  <a:pt x="619" y="57"/>
                </a:lnTo>
                <a:lnTo>
                  <a:pt x="622" y="55"/>
                </a:lnTo>
                <a:lnTo>
                  <a:pt x="629" y="56"/>
                </a:lnTo>
                <a:lnTo>
                  <a:pt x="632" y="64"/>
                </a:lnTo>
                <a:lnTo>
                  <a:pt x="638" y="67"/>
                </a:lnTo>
                <a:lnTo>
                  <a:pt x="642" y="68"/>
                </a:lnTo>
                <a:lnTo>
                  <a:pt x="648" y="71"/>
                </a:lnTo>
                <a:lnTo>
                  <a:pt x="653" y="74"/>
                </a:lnTo>
                <a:lnTo>
                  <a:pt x="661" y="74"/>
                </a:lnTo>
                <a:lnTo>
                  <a:pt x="666" y="76"/>
                </a:lnTo>
                <a:lnTo>
                  <a:pt x="669" y="84"/>
                </a:lnTo>
                <a:lnTo>
                  <a:pt x="675" y="86"/>
                </a:lnTo>
                <a:lnTo>
                  <a:pt x="681" y="86"/>
                </a:lnTo>
                <a:lnTo>
                  <a:pt x="683" y="89"/>
                </a:lnTo>
                <a:lnTo>
                  <a:pt x="683" y="90"/>
                </a:lnTo>
                <a:lnTo>
                  <a:pt x="684" y="90"/>
                </a:lnTo>
                <a:lnTo>
                  <a:pt x="691" y="94"/>
                </a:lnTo>
                <a:lnTo>
                  <a:pt x="695" y="96"/>
                </a:lnTo>
                <a:lnTo>
                  <a:pt x="695" y="102"/>
                </a:lnTo>
                <a:lnTo>
                  <a:pt x="698" y="107"/>
                </a:lnTo>
                <a:lnTo>
                  <a:pt x="699" y="111"/>
                </a:lnTo>
                <a:lnTo>
                  <a:pt x="698" y="112"/>
                </a:lnTo>
                <a:lnTo>
                  <a:pt x="701" y="112"/>
                </a:lnTo>
                <a:lnTo>
                  <a:pt x="707" y="111"/>
                </a:lnTo>
                <a:lnTo>
                  <a:pt x="712" y="116"/>
                </a:lnTo>
                <a:lnTo>
                  <a:pt x="714" y="122"/>
                </a:lnTo>
                <a:lnTo>
                  <a:pt x="721" y="129"/>
                </a:lnTo>
                <a:lnTo>
                  <a:pt x="723" y="136"/>
                </a:lnTo>
                <a:lnTo>
                  <a:pt x="719" y="143"/>
                </a:lnTo>
                <a:lnTo>
                  <a:pt x="720" y="150"/>
                </a:lnTo>
                <a:lnTo>
                  <a:pt x="726" y="154"/>
                </a:lnTo>
                <a:lnTo>
                  <a:pt x="732" y="160"/>
                </a:lnTo>
                <a:lnTo>
                  <a:pt x="732" y="167"/>
                </a:lnTo>
                <a:lnTo>
                  <a:pt x="733" y="172"/>
                </a:lnTo>
                <a:lnTo>
                  <a:pt x="737" y="180"/>
                </a:lnTo>
                <a:lnTo>
                  <a:pt x="741" y="187"/>
                </a:lnTo>
                <a:lnTo>
                  <a:pt x="736" y="193"/>
                </a:lnTo>
                <a:lnTo>
                  <a:pt x="731" y="199"/>
                </a:lnTo>
                <a:lnTo>
                  <a:pt x="726" y="207"/>
                </a:lnTo>
                <a:lnTo>
                  <a:pt x="719" y="207"/>
                </a:lnTo>
                <a:lnTo>
                  <a:pt x="712" y="211"/>
                </a:lnTo>
                <a:lnTo>
                  <a:pt x="716" y="218"/>
                </a:lnTo>
                <a:lnTo>
                  <a:pt x="718" y="225"/>
                </a:lnTo>
                <a:lnTo>
                  <a:pt x="721" y="233"/>
                </a:lnTo>
                <a:lnTo>
                  <a:pt x="721" y="240"/>
                </a:lnTo>
                <a:lnTo>
                  <a:pt x="717" y="247"/>
                </a:lnTo>
                <a:lnTo>
                  <a:pt x="714" y="253"/>
                </a:lnTo>
                <a:lnTo>
                  <a:pt x="712" y="260"/>
                </a:lnTo>
                <a:lnTo>
                  <a:pt x="714" y="267"/>
                </a:lnTo>
                <a:lnTo>
                  <a:pt x="716" y="274"/>
                </a:lnTo>
                <a:lnTo>
                  <a:pt x="717" y="281"/>
                </a:lnTo>
                <a:lnTo>
                  <a:pt x="716" y="289"/>
                </a:lnTo>
                <a:lnTo>
                  <a:pt x="716" y="294"/>
                </a:lnTo>
                <a:lnTo>
                  <a:pt x="713" y="302"/>
                </a:lnTo>
                <a:lnTo>
                  <a:pt x="712" y="309"/>
                </a:lnTo>
                <a:lnTo>
                  <a:pt x="713" y="315"/>
                </a:lnTo>
                <a:lnTo>
                  <a:pt x="716" y="320"/>
                </a:lnTo>
                <a:lnTo>
                  <a:pt x="721" y="328"/>
                </a:lnTo>
                <a:lnTo>
                  <a:pt x="728" y="331"/>
                </a:lnTo>
                <a:lnTo>
                  <a:pt x="726" y="332"/>
                </a:lnTo>
                <a:lnTo>
                  <a:pt x="721" y="339"/>
                </a:lnTo>
                <a:lnTo>
                  <a:pt x="713" y="341"/>
                </a:lnTo>
                <a:lnTo>
                  <a:pt x="707" y="347"/>
                </a:lnTo>
                <a:lnTo>
                  <a:pt x="701" y="348"/>
                </a:lnTo>
                <a:lnTo>
                  <a:pt x="696" y="353"/>
                </a:lnTo>
                <a:lnTo>
                  <a:pt x="692" y="360"/>
                </a:lnTo>
                <a:lnTo>
                  <a:pt x="692" y="366"/>
                </a:lnTo>
                <a:lnTo>
                  <a:pt x="696" y="374"/>
                </a:lnTo>
                <a:lnTo>
                  <a:pt x="694" y="380"/>
                </a:lnTo>
                <a:lnTo>
                  <a:pt x="693" y="387"/>
                </a:lnTo>
                <a:lnTo>
                  <a:pt x="695" y="394"/>
                </a:lnTo>
                <a:lnTo>
                  <a:pt x="690" y="401"/>
                </a:lnTo>
                <a:lnTo>
                  <a:pt x="688" y="409"/>
                </a:lnTo>
                <a:lnTo>
                  <a:pt x="683" y="415"/>
                </a:lnTo>
                <a:lnTo>
                  <a:pt x="679" y="422"/>
                </a:lnTo>
                <a:lnTo>
                  <a:pt x="673" y="429"/>
                </a:lnTo>
                <a:lnTo>
                  <a:pt x="679" y="431"/>
                </a:lnTo>
                <a:lnTo>
                  <a:pt x="679" y="437"/>
                </a:lnTo>
                <a:lnTo>
                  <a:pt x="680" y="442"/>
                </a:lnTo>
                <a:lnTo>
                  <a:pt x="686" y="446"/>
                </a:lnTo>
                <a:lnTo>
                  <a:pt x="692" y="453"/>
                </a:lnTo>
                <a:lnTo>
                  <a:pt x="692" y="460"/>
                </a:lnTo>
                <a:lnTo>
                  <a:pt x="696" y="460"/>
                </a:lnTo>
                <a:lnTo>
                  <a:pt x="701" y="453"/>
                </a:lnTo>
                <a:lnTo>
                  <a:pt x="703" y="453"/>
                </a:lnTo>
                <a:lnTo>
                  <a:pt x="705" y="459"/>
                </a:lnTo>
                <a:lnTo>
                  <a:pt x="699" y="462"/>
                </a:lnTo>
                <a:lnTo>
                  <a:pt x="692" y="466"/>
                </a:lnTo>
                <a:lnTo>
                  <a:pt x="684" y="469"/>
                </a:lnTo>
                <a:lnTo>
                  <a:pt x="670" y="475"/>
                </a:lnTo>
                <a:lnTo>
                  <a:pt x="664" y="478"/>
                </a:lnTo>
                <a:lnTo>
                  <a:pt x="657" y="481"/>
                </a:lnTo>
                <a:lnTo>
                  <a:pt x="650" y="484"/>
                </a:lnTo>
                <a:lnTo>
                  <a:pt x="649" y="484"/>
                </a:lnTo>
                <a:lnTo>
                  <a:pt x="642" y="485"/>
                </a:lnTo>
                <a:lnTo>
                  <a:pt x="637" y="487"/>
                </a:lnTo>
                <a:lnTo>
                  <a:pt x="631" y="491"/>
                </a:lnTo>
                <a:lnTo>
                  <a:pt x="624" y="492"/>
                </a:lnTo>
                <a:lnTo>
                  <a:pt x="618" y="495"/>
                </a:lnTo>
                <a:lnTo>
                  <a:pt x="612" y="498"/>
                </a:lnTo>
                <a:lnTo>
                  <a:pt x="606" y="501"/>
                </a:lnTo>
                <a:lnTo>
                  <a:pt x="602" y="503"/>
                </a:lnTo>
                <a:lnTo>
                  <a:pt x="596" y="508"/>
                </a:lnTo>
                <a:lnTo>
                  <a:pt x="589" y="509"/>
                </a:lnTo>
                <a:lnTo>
                  <a:pt x="583" y="511"/>
                </a:lnTo>
                <a:lnTo>
                  <a:pt x="578" y="513"/>
                </a:lnTo>
                <a:lnTo>
                  <a:pt x="572" y="515"/>
                </a:lnTo>
                <a:lnTo>
                  <a:pt x="566" y="516"/>
                </a:lnTo>
                <a:lnTo>
                  <a:pt x="559" y="518"/>
                </a:lnTo>
                <a:lnTo>
                  <a:pt x="553" y="519"/>
                </a:lnTo>
                <a:lnTo>
                  <a:pt x="547" y="523"/>
                </a:lnTo>
                <a:lnTo>
                  <a:pt x="540" y="526"/>
                </a:lnTo>
                <a:lnTo>
                  <a:pt x="534" y="529"/>
                </a:lnTo>
                <a:lnTo>
                  <a:pt x="528" y="532"/>
                </a:lnTo>
                <a:lnTo>
                  <a:pt x="521" y="535"/>
                </a:lnTo>
                <a:lnTo>
                  <a:pt x="516" y="536"/>
                </a:lnTo>
                <a:lnTo>
                  <a:pt x="516" y="544"/>
                </a:lnTo>
                <a:lnTo>
                  <a:pt x="517" y="551"/>
                </a:lnTo>
                <a:lnTo>
                  <a:pt x="519" y="558"/>
                </a:lnTo>
                <a:lnTo>
                  <a:pt x="524" y="565"/>
                </a:lnTo>
                <a:lnTo>
                  <a:pt x="524" y="571"/>
                </a:lnTo>
                <a:lnTo>
                  <a:pt x="525" y="578"/>
                </a:lnTo>
                <a:lnTo>
                  <a:pt x="525" y="586"/>
                </a:lnTo>
                <a:lnTo>
                  <a:pt x="527" y="588"/>
                </a:lnTo>
                <a:lnTo>
                  <a:pt x="525" y="588"/>
                </a:lnTo>
                <a:lnTo>
                  <a:pt x="519" y="589"/>
                </a:lnTo>
                <a:lnTo>
                  <a:pt x="513" y="589"/>
                </a:lnTo>
                <a:lnTo>
                  <a:pt x="508" y="588"/>
                </a:lnTo>
                <a:lnTo>
                  <a:pt x="500" y="590"/>
                </a:lnTo>
                <a:lnTo>
                  <a:pt x="495" y="587"/>
                </a:lnTo>
                <a:lnTo>
                  <a:pt x="489" y="587"/>
                </a:lnTo>
                <a:lnTo>
                  <a:pt x="483" y="590"/>
                </a:lnTo>
                <a:lnTo>
                  <a:pt x="477" y="590"/>
                </a:lnTo>
                <a:lnTo>
                  <a:pt x="470" y="594"/>
                </a:lnTo>
                <a:lnTo>
                  <a:pt x="464" y="595"/>
                </a:lnTo>
                <a:lnTo>
                  <a:pt x="458" y="597"/>
                </a:lnTo>
                <a:lnTo>
                  <a:pt x="452" y="600"/>
                </a:lnTo>
                <a:lnTo>
                  <a:pt x="445" y="606"/>
                </a:lnTo>
                <a:lnTo>
                  <a:pt x="440" y="613"/>
                </a:lnTo>
                <a:lnTo>
                  <a:pt x="434" y="614"/>
                </a:lnTo>
                <a:lnTo>
                  <a:pt x="429" y="621"/>
                </a:lnTo>
                <a:lnTo>
                  <a:pt x="429" y="623"/>
                </a:lnTo>
                <a:lnTo>
                  <a:pt x="428" y="631"/>
                </a:lnTo>
                <a:lnTo>
                  <a:pt x="428" y="644"/>
                </a:lnTo>
                <a:lnTo>
                  <a:pt x="426" y="652"/>
                </a:lnTo>
                <a:lnTo>
                  <a:pt x="422" y="658"/>
                </a:lnTo>
                <a:lnTo>
                  <a:pt x="422" y="659"/>
                </a:lnTo>
                <a:lnTo>
                  <a:pt x="419" y="661"/>
                </a:lnTo>
                <a:lnTo>
                  <a:pt x="413" y="662"/>
                </a:lnTo>
                <a:lnTo>
                  <a:pt x="401" y="669"/>
                </a:lnTo>
                <a:lnTo>
                  <a:pt x="395" y="671"/>
                </a:lnTo>
                <a:lnTo>
                  <a:pt x="389" y="676"/>
                </a:lnTo>
                <a:lnTo>
                  <a:pt x="382" y="683"/>
                </a:lnTo>
                <a:lnTo>
                  <a:pt x="375" y="686"/>
                </a:lnTo>
                <a:lnTo>
                  <a:pt x="369" y="689"/>
                </a:lnTo>
                <a:lnTo>
                  <a:pt x="363" y="692"/>
                </a:lnTo>
                <a:lnTo>
                  <a:pt x="359" y="700"/>
                </a:lnTo>
                <a:lnTo>
                  <a:pt x="354" y="708"/>
                </a:lnTo>
                <a:lnTo>
                  <a:pt x="350" y="715"/>
                </a:lnTo>
                <a:lnTo>
                  <a:pt x="349" y="721"/>
                </a:lnTo>
                <a:lnTo>
                  <a:pt x="344" y="728"/>
                </a:lnTo>
                <a:lnTo>
                  <a:pt x="343" y="729"/>
                </a:lnTo>
                <a:lnTo>
                  <a:pt x="336" y="736"/>
                </a:lnTo>
                <a:lnTo>
                  <a:pt x="331" y="743"/>
                </a:lnTo>
                <a:lnTo>
                  <a:pt x="324" y="751"/>
                </a:lnTo>
                <a:lnTo>
                  <a:pt x="319" y="759"/>
                </a:lnTo>
                <a:lnTo>
                  <a:pt x="317" y="765"/>
                </a:lnTo>
                <a:lnTo>
                  <a:pt x="311" y="772"/>
                </a:lnTo>
                <a:lnTo>
                  <a:pt x="310" y="772"/>
                </a:lnTo>
                <a:lnTo>
                  <a:pt x="304" y="774"/>
                </a:lnTo>
                <a:lnTo>
                  <a:pt x="300" y="775"/>
                </a:lnTo>
                <a:lnTo>
                  <a:pt x="296" y="776"/>
                </a:lnTo>
                <a:lnTo>
                  <a:pt x="291" y="781"/>
                </a:lnTo>
                <a:lnTo>
                  <a:pt x="289" y="781"/>
                </a:lnTo>
                <a:lnTo>
                  <a:pt x="284" y="776"/>
                </a:lnTo>
                <a:lnTo>
                  <a:pt x="277" y="773"/>
                </a:lnTo>
                <a:lnTo>
                  <a:pt x="272" y="769"/>
                </a:lnTo>
                <a:lnTo>
                  <a:pt x="268" y="769"/>
                </a:lnTo>
                <a:lnTo>
                  <a:pt x="261" y="766"/>
                </a:lnTo>
                <a:lnTo>
                  <a:pt x="255" y="769"/>
                </a:lnTo>
                <a:lnTo>
                  <a:pt x="249" y="773"/>
                </a:lnTo>
                <a:lnTo>
                  <a:pt x="244" y="775"/>
                </a:lnTo>
                <a:lnTo>
                  <a:pt x="238" y="771"/>
                </a:lnTo>
                <a:lnTo>
                  <a:pt x="239" y="769"/>
                </a:lnTo>
                <a:lnTo>
                  <a:pt x="233" y="764"/>
                </a:lnTo>
                <a:lnTo>
                  <a:pt x="227" y="760"/>
                </a:lnTo>
                <a:lnTo>
                  <a:pt x="221" y="763"/>
                </a:lnTo>
                <a:lnTo>
                  <a:pt x="215" y="764"/>
                </a:lnTo>
                <a:lnTo>
                  <a:pt x="209" y="763"/>
                </a:lnTo>
                <a:lnTo>
                  <a:pt x="202" y="759"/>
                </a:lnTo>
                <a:lnTo>
                  <a:pt x="201" y="759"/>
                </a:lnTo>
                <a:lnTo>
                  <a:pt x="197" y="756"/>
                </a:lnTo>
                <a:lnTo>
                  <a:pt x="191" y="749"/>
                </a:lnTo>
                <a:lnTo>
                  <a:pt x="186" y="742"/>
                </a:lnTo>
                <a:lnTo>
                  <a:pt x="184" y="740"/>
                </a:lnTo>
                <a:lnTo>
                  <a:pt x="179" y="739"/>
                </a:lnTo>
                <a:lnTo>
                  <a:pt x="172" y="737"/>
                </a:lnTo>
                <a:lnTo>
                  <a:pt x="166" y="735"/>
                </a:lnTo>
                <a:lnTo>
                  <a:pt x="160" y="739"/>
                </a:lnTo>
                <a:lnTo>
                  <a:pt x="154" y="735"/>
                </a:lnTo>
                <a:lnTo>
                  <a:pt x="148" y="734"/>
                </a:lnTo>
                <a:lnTo>
                  <a:pt x="138" y="734"/>
                </a:lnTo>
                <a:lnTo>
                  <a:pt x="132" y="735"/>
                </a:lnTo>
                <a:lnTo>
                  <a:pt x="125" y="737"/>
                </a:lnTo>
                <a:lnTo>
                  <a:pt x="120" y="739"/>
                </a:lnTo>
                <a:lnTo>
                  <a:pt x="112" y="740"/>
                </a:lnTo>
                <a:lnTo>
                  <a:pt x="106" y="742"/>
                </a:lnTo>
                <a:lnTo>
                  <a:pt x="100" y="743"/>
                </a:lnTo>
                <a:lnTo>
                  <a:pt x="94" y="744"/>
                </a:lnTo>
                <a:lnTo>
                  <a:pt x="90" y="745"/>
                </a:lnTo>
                <a:lnTo>
                  <a:pt x="83" y="741"/>
                </a:lnTo>
                <a:lnTo>
                  <a:pt x="77" y="736"/>
                </a:lnTo>
                <a:lnTo>
                  <a:pt x="70" y="729"/>
                </a:lnTo>
                <a:lnTo>
                  <a:pt x="66" y="723"/>
                </a:lnTo>
                <a:lnTo>
                  <a:pt x="60" y="716"/>
                </a:lnTo>
                <a:lnTo>
                  <a:pt x="53" y="709"/>
                </a:lnTo>
                <a:lnTo>
                  <a:pt x="46" y="701"/>
                </a:lnTo>
                <a:lnTo>
                  <a:pt x="41" y="694"/>
                </a:lnTo>
                <a:lnTo>
                  <a:pt x="36" y="687"/>
                </a:lnTo>
                <a:lnTo>
                  <a:pt x="31" y="679"/>
                </a:lnTo>
                <a:lnTo>
                  <a:pt x="25" y="673"/>
                </a:lnTo>
                <a:lnTo>
                  <a:pt x="18" y="667"/>
                </a:lnTo>
                <a:lnTo>
                  <a:pt x="13" y="661"/>
                </a:lnTo>
                <a:lnTo>
                  <a:pt x="8" y="653"/>
                </a:lnTo>
                <a:lnTo>
                  <a:pt x="8" y="647"/>
                </a:lnTo>
                <a:lnTo>
                  <a:pt x="5" y="639"/>
                </a:lnTo>
                <a:lnTo>
                  <a:pt x="2" y="634"/>
                </a:lnTo>
                <a:lnTo>
                  <a:pt x="0" y="63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6" name="Freeform 1095"/>
          <p:cNvSpPr>
            <a:spLocks/>
          </p:cNvSpPr>
          <p:nvPr/>
        </p:nvSpPr>
        <p:spPr bwMode="auto">
          <a:xfrm>
            <a:off x="5797550" y="3760788"/>
            <a:ext cx="6350" cy="1587"/>
          </a:xfrm>
          <a:custGeom>
            <a:avLst/>
            <a:gdLst>
              <a:gd name="T0" fmla="*/ 2147483647 w 12"/>
              <a:gd name="T1" fmla="*/ 2147483647 h 4"/>
              <a:gd name="T2" fmla="*/ 2147483647 w 12"/>
              <a:gd name="T3" fmla="*/ 2147483647 h 4"/>
              <a:gd name="T4" fmla="*/ 2147483647 w 12"/>
              <a:gd name="T5" fmla="*/ 2147483647 h 4"/>
              <a:gd name="T6" fmla="*/ 2147483647 w 12"/>
              <a:gd name="T7" fmla="*/ 0 h 4"/>
              <a:gd name="T8" fmla="*/ 0 w 12"/>
              <a:gd name="T9" fmla="*/ 2147483647 h 4"/>
              <a:gd name="T10" fmla="*/ 2147483647 w 12"/>
              <a:gd name="T11" fmla="*/ 2147483647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6" y="4"/>
                </a:moveTo>
                <a:lnTo>
                  <a:pt x="7" y="3"/>
                </a:lnTo>
                <a:lnTo>
                  <a:pt x="12" y="3"/>
                </a:lnTo>
                <a:lnTo>
                  <a:pt x="6" y="0"/>
                </a:lnTo>
                <a:lnTo>
                  <a:pt x="0" y="2"/>
                </a:lnTo>
                <a:lnTo>
                  <a:pt x="6"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7" name="Freeform 1096"/>
          <p:cNvSpPr>
            <a:spLocks/>
          </p:cNvSpPr>
          <p:nvPr/>
        </p:nvSpPr>
        <p:spPr bwMode="auto">
          <a:xfrm>
            <a:off x="5821363" y="3771900"/>
            <a:ext cx="1587" cy="1588"/>
          </a:xfrm>
          <a:custGeom>
            <a:avLst/>
            <a:gdLst>
              <a:gd name="T0" fmla="*/ 2147483647 w 6"/>
              <a:gd name="T1" fmla="*/ 2147483647 h 4"/>
              <a:gd name="T2" fmla="*/ 2147483647 w 6"/>
              <a:gd name="T3" fmla="*/ 0 h 4"/>
              <a:gd name="T4" fmla="*/ 0 w 6"/>
              <a:gd name="T5" fmla="*/ 2147483647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3"/>
                </a:lnTo>
                <a:lnTo>
                  <a:pt x="6"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8" name="Freeform 1097"/>
          <p:cNvSpPr>
            <a:spLocks/>
          </p:cNvSpPr>
          <p:nvPr/>
        </p:nvSpPr>
        <p:spPr bwMode="auto">
          <a:xfrm>
            <a:off x="5859463" y="3752850"/>
            <a:ext cx="28575" cy="17463"/>
          </a:xfrm>
          <a:custGeom>
            <a:avLst/>
            <a:gdLst>
              <a:gd name="T0" fmla="*/ 2147483647 w 60"/>
              <a:gd name="T1" fmla="*/ 2147483647 h 34"/>
              <a:gd name="T2" fmla="*/ 2147483647 w 60"/>
              <a:gd name="T3" fmla="*/ 2147483647 h 34"/>
              <a:gd name="T4" fmla="*/ 2147483647 w 60"/>
              <a:gd name="T5" fmla="*/ 2147483647 h 34"/>
              <a:gd name="T6" fmla="*/ 2147483647 w 60"/>
              <a:gd name="T7" fmla="*/ 2147483647 h 34"/>
              <a:gd name="T8" fmla="*/ 2147483647 w 60"/>
              <a:gd name="T9" fmla="*/ 2147483647 h 34"/>
              <a:gd name="T10" fmla="*/ 2147483647 w 60"/>
              <a:gd name="T11" fmla="*/ 2147483647 h 34"/>
              <a:gd name="T12" fmla="*/ 0 w 60"/>
              <a:gd name="T13" fmla="*/ 2147483647 h 34"/>
              <a:gd name="T14" fmla="*/ 2147483647 w 60"/>
              <a:gd name="T15" fmla="*/ 2147483647 h 34"/>
              <a:gd name="T16" fmla="*/ 2147483647 w 60"/>
              <a:gd name="T17" fmla="*/ 2147483647 h 34"/>
              <a:gd name="T18" fmla="*/ 2147483647 w 60"/>
              <a:gd name="T19" fmla="*/ 2147483647 h 34"/>
              <a:gd name="T20" fmla="*/ 2147483647 w 60"/>
              <a:gd name="T21" fmla="*/ 2147483647 h 34"/>
              <a:gd name="T22" fmla="*/ 2147483647 w 60"/>
              <a:gd name="T23" fmla="*/ 2147483647 h 34"/>
              <a:gd name="T24" fmla="*/ 2147483647 w 60"/>
              <a:gd name="T25" fmla="*/ 2147483647 h 34"/>
              <a:gd name="T26" fmla="*/ 2147483647 w 60"/>
              <a:gd name="T27" fmla="*/ 2147483647 h 34"/>
              <a:gd name="T28" fmla="*/ 2147483647 w 60"/>
              <a:gd name="T29" fmla="*/ 2147483647 h 34"/>
              <a:gd name="T30" fmla="*/ 2147483647 w 60"/>
              <a:gd name="T31" fmla="*/ 2147483647 h 34"/>
              <a:gd name="T32" fmla="*/ 2147483647 w 60"/>
              <a:gd name="T33" fmla="*/ 2147483647 h 34"/>
              <a:gd name="T34" fmla="*/ 2147483647 w 60"/>
              <a:gd name="T35" fmla="*/ 2147483647 h 34"/>
              <a:gd name="T36" fmla="*/ 2147483647 w 60"/>
              <a:gd name="T37" fmla="*/ 2147483647 h 34"/>
              <a:gd name="T38" fmla="*/ 2147483647 w 60"/>
              <a:gd name="T39" fmla="*/ 0 h 34"/>
              <a:gd name="T40" fmla="*/ 2147483647 w 60"/>
              <a:gd name="T41" fmla="*/ 2147483647 h 34"/>
              <a:gd name="T42" fmla="*/ 2147483647 w 60"/>
              <a:gd name="T43" fmla="*/ 2147483647 h 34"/>
              <a:gd name="T44" fmla="*/ 2147483647 w 60"/>
              <a:gd name="T45" fmla="*/ 2147483647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
              <a:gd name="T70" fmla="*/ 0 h 34"/>
              <a:gd name="T71" fmla="*/ 60 w 60"/>
              <a:gd name="T72" fmla="*/ 34 h 3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 h="34">
                <a:moveTo>
                  <a:pt x="32" y="6"/>
                </a:moveTo>
                <a:lnTo>
                  <a:pt x="28" y="10"/>
                </a:lnTo>
                <a:lnTo>
                  <a:pt x="26" y="17"/>
                </a:lnTo>
                <a:lnTo>
                  <a:pt x="20" y="21"/>
                </a:lnTo>
                <a:lnTo>
                  <a:pt x="13" y="24"/>
                </a:lnTo>
                <a:lnTo>
                  <a:pt x="7" y="28"/>
                </a:lnTo>
                <a:lnTo>
                  <a:pt x="0" y="28"/>
                </a:lnTo>
                <a:lnTo>
                  <a:pt x="1" y="34"/>
                </a:lnTo>
                <a:lnTo>
                  <a:pt x="8" y="34"/>
                </a:lnTo>
                <a:lnTo>
                  <a:pt x="14" y="32"/>
                </a:lnTo>
                <a:lnTo>
                  <a:pt x="20" y="29"/>
                </a:lnTo>
                <a:lnTo>
                  <a:pt x="26" y="24"/>
                </a:lnTo>
                <a:lnTo>
                  <a:pt x="34" y="23"/>
                </a:lnTo>
                <a:lnTo>
                  <a:pt x="40" y="24"/>
                </a:lnTo>
                <a:lnTo>
                  <a:pt x="46" y="20"/>
                </a:lnTo>
                <a:lnTo>
                  <a:pt x="51" y="13"/>
                </a:lnTo>
                <a:lnTo>
                  <a:pt x="54" y="7"/>
                </a:lnTo>
                <a:lnTo>
                  <a:pt x="60" y="4"/>
                </a:lnTo>
                <a:lnTo>
                  <a:pt x="57" y="1"/>
                </a:lnTo>
                <a:lnTo>
                  <a:pt x="51" y="0"/>
                </a:lnTo>
                <a:lnTo>
                  <a:pt x="45" y="2"/>
                </a:lnTo>
                <a:lnTo>
                  <a:pt x="39" y="7"/>
                </a:lnTo>
                <a:lnTo>
                  <a:pt x="3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19" name="Freeform 1098"/>
          <p:cNvSpPr>
            <a:spLocks/>
          </p:cNvSpPr>
          <p:nvPr/>
        </p:nvSpPr>
        <p:spPr bwMode="auto">
          <a:xfrm>
            <a:off x="5868988" y="3759200"/>
            <a:ext cx="3175" cy="3175"/>
          </a:xfrm>
          <a:custGeom>
            <a:avLst/>
            <a:gdLst>
              <a:gd name="T0" fmla="*/ 2147483647 w 6"/>
              <a:gd name="T1" fmla="*/ 2147483647 h 7"/>
              <a:gd name="T2" fmla="*/ 2147483647 w 6"/>
              <a:gd name="T3" fmla="*/ 2147483647 h 7"/>
              <a:gd name="T4" fmla="*/ 0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7"/>
                </a:moveTo>
                <a:lnTo>
                  <a:pt x="6" y="3"/>
                </a:lnTo>
                <a:lnTo>
                  <a:pt x="0" y="0"/>
                </a:lnTo>
                <a:lnTo>
                  <a:pt x="1"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0" name="Freeform 1099"/>
          <p:cNvSpPr>
            <a:spLocks/>
          </p:cNvSpPr>
          <p:nvPr/>
        </p:nvSpPr>
        <p:spPr bwMode="auto">
          <a:xfrm>
            <a:off x="6977063" y="3997325"/>
            <a:ext cx="3175" cy="3175"/>
          </a:xfrm>
          <a:custGeom>
            <a:avLst/>
            <a:gdLst>
              <a:gd name="T0" fmla="*/ 2147483647 w 5"/>
              <a:gd name="T1" fmla="*/ 0 h 7"/>
              <a:gd name="T2" fmla="*/ 0 w 5"/>
              <a:gd name="T3" fmla="*/ 2147483647 h 7"/>
              <a:gd name="T4" fmla="*/ 2147483647 w 5"/>
              <a:gd name="T5" fmla="*/ 2147483647 h 7"/>
              <a:gd name="T6" fmla="*/ 2147483647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1" y="0"/>
                </a:moveTo>
                <a:lnTo>
                  <a:pt x="0" y="2"/>
                </a:lnTo>
                <a:lnTo>
                  <a:pt x="5" y="7"/>
                </a:lnTo>
                <a:lnTo>
                  <a:pt x="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1" name="Freeform 1100"/>
          <p:cNvSpPr>
            <a:spLocks/>
          </p:cNvSpPr>
          <p:nvPr/>
        </p:nvSpPr>
        <p:spPr bwMode="auto">
          <a:xfrm>
            <a:off x="6981825" y="4011613"/>
            <a:ext cx="4763" cy="7937"/>
          </a:xfrm>
          <a:custGeom>
            <a:avLst/>
            <a:gdLst>
              <a:gd name="T0" fmla="*/ 2147483647 w 9"/>
              <a:gd name="T1" fmla="*/ 2147483647 h 19"/>
              <a:gd name="T2" fmla="*/ 2147483647 w 9"/>
              <a:gd name="T3" fmla="*/ 2147483647 h 19"/>
              <a:gd name="T4" fmla="*/ 2147483647 w 9"/>
              <a:gd name="T5" fmla="*/ 2147483647 h 19"/>
              <a:gd name="T6" fmla="*/ 2147483647 w 9"/>
              <a:gd name="T7" fmla="*/ 2147483647 h 19"/>
              <a:gd name="T8" fmla="*/ 2147483647 w 9"/>
              <a:gd name="T9" fmla="*/ 2147483647 h 19"/>
              <a:gd name="T10" fmla="*/ 2147483647 w 9"/>
              <a:gd name="T11" fmla="*/ 2147483647 h 19"/>
              <a:gd name="T12" fmla="*/ 0 w 9"/>
              <a:gd name="T13" fmla="*/ 0 h 19"/>
              <a:gd name="T14" fmla="*/ 2147483647 w 9"/>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9"/>
              <a:gd name="T26" fmla="*/ 9 w 9"/>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9">
                <a:moveTo>
                  <a:pt x="2" y="6"/>
                </a:moveTo>
                <a:lnTo>
                  <a:pt x="2" y="7"/>
                </a:lnTo>
                <a:lnTo>
                  <a:pt x="6" y="14"/>
                </a:lnTo>
                <a:lnTo>
                  <a:pt x="9" y="19"/>
                </a:lnTo>
                <a:lnTo>
                  <a:pt x="7" y="14"/>
                </a:lnTo>
                <a:lnTo>
                  <a:pt x="4" y="6"/>
                </a:lnTo>
                <a:lnTo>
                  <a:pt x="0" y="0"/>
                </a:lnTo>
                <a:lnTo>
                  <a:pt x="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2" name="Freeform 1101"/>
          <p:cNvSpPr>
            <a:spLocks/>
          </p:cNvSpPr>
          <p:nvPr/>
        </p:nvSpPr>
        <p:spPr bwMode="auto">
          <a:xfrm>
            <a:off x="6997700" y="4014788"/>
            <a:ext cx="3175" cy="7937"/>
          </a:xfrm>
          <a:custGeom>
            <a:avLst/>
            <a:gdLst>
              <a:gd name="T0" fmla="*/ 2147483647 w 8"/>
              <a:gd name="T1" fmla="*/ 0 h 14"/>
              <a:gd name="T2" fmla="*/ 0 w 8"/>
              <a:gd name="T3" fmla="*/ 0 h 14"/>
              <a:gd name="T4" fmla="*/ 2147483647 w 8"/>
              <a:gd name="T5" fmla="*/ 2147483647 h 14"/>
              <a:gd name="T6" fmla="*/ 2147483647 w 8"/>
              <a:gd name="T7" fmla="*/ 2147483647 h 14"/>
              <a:gd name="T8" fmla="*/ 2147483647 w 8"/>
              <a:gd name="T9" fmla="*/ 2147483647 h 14"/>
              <a:gd name="T10" fmla="*/ 2147483647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1" y="0"/>
                </a:moveTo>
                <a:lnTo>
                  <a:pt x="0" y="0"/>
                </a:lnTo>
                <a:lnTo>
                  <a:pt x="2" y="7"/>
                </a:lnTo>
                <a:lnTo>
                  <a:pt x="8" y="14"/>
                </a:lnTo>
                <a:lnTo>
                  <a:pt x="7" y="7"/>
                </a:lnTo>
                <a:lnTo>
                  <a:pt x="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3" name="Freeform 1102"/>
          <p:cNvSpPr>
            <a:spLocks/>
          </p:cNvSpPr>
          <p:nvPr/>
        </p:nvSpPr>
        <p:spPr bwMode="auto">
          <a:xfrm>
            <a:off x="7005638" y="4056063"/>
            <a:ext cx="7937" cy="7937"/>
          </a:xfrm>
          <a:custGeom>
            <a:avLst/>
            <a:gdLst>
              <a:gd name="T0" fmla="*/ 2147483647 w 17"/>
              <a:gd name="T1" fmla="*/ 0 h 16"/>
              <a:gd name="T2" fmla="*/ 2147483647 w 17"/>
              <a:gd name="T3" fmla="*/ 0 h 16"/>
              <a:gd name="T4" fmla="*/ 0 w 17"/>
              <a:gd name="T5" fmla="*/ 2147483647 h 16"/>
              <a:gd name="T6" fmla="*/ 2147483647 w 17"/>
              <a:gd name="T7" fmla="*/ 2147483647 h 16"/>
              <a:gd name="T8" fmla="*/ 2147483647 w 17"/>
              <a:gd name="T9" fmla="*/ 2147483647 h 16"/>
              <a:gd name="T10" fmla="*/ 2147483647 w 17"/>
              <a:gd name="T11" fmla="*/ 2147483647 h 16"/>
              <a:gd name="T12" fmla="*/ 2147483647 w 17"/>
              <a:gd name="T13" fmla="*/ 2147483647 h 16"/>
              <a:gd name="T14" fmla="*/ 2147483647 w 17"/>
              <a:gd name="T15" fmla="*/ 2147483647 h 16"/>
              <a:gd name="T16" fmla="*/ 2147483647 w 17"/>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6"/>
              <a:gd name="T29" fmla="*/ 17 w 17"/>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6">
                <a:moveTo>
                  <a:pt x="9" y="0"/>
                </a:moveTo>
                <a:lnTo>
                  <a:pt x="7" y="0"/>
                </a:lnTo>
                <a:lnTo>
                  <a:pt x="0" y="2"/>
                </a:lnTo>
                <a:lnTo>
                  <a:pt x="5" y="9"/>
                </a:lnTo>
                <a:lnTo>
                  <a:pt x="11" y="16"/>
                </a:lnTo>
                <a:lnTo>
                  <a:pt x="17" y="13"/>
                </a:lnTo>
                <a:lnTo>
                  <a:pt x="16" y="7"/>
                </a:lnTo>
                <a:lnTo>
                  <a:pt x="15" y="1"/>
                </a:lnTo>
                <a:lnTo>
                  <a:pt x="9"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4" name="Freeform 1103"/>
          <p:cNvSpPr>
            <a:spLocks/>
          </p:cNvSpPr>
          <p:nvPr/>
        </p:nvSpPr>
        <p:spPr bwMode="auto">
          <a:xfrm>
            <a:off x="7007225" y="4030663"/>
            <a:ext cx="9525" cy="7937"/>
          </a:xfrm>
          <a:custGeom>
            <a:avLst/>
            <a:gdLst>
              <a:gd name="T0" fmla="*/ 2147483647 w 19"/>
              <a:gd name="T1" fmla="*/ 2147483647 h 21"/>
              <a:gd name="T2" fmla="*/ 2147483647 w 19"/>
              <a:gd name="T3" fmla="*/ 2147483647 h 21"/>
              <a:gd name="T4" fmla="*/ 2147483647 w 19"/>
              <a:gd name="T5" fmla="*/ 2147483647 h 21"/>
              <a:gd name="T6" fmla="*/ 2147483647 w 19"/>
              <a:gd name="T7" fmla="*/ 0 h 21"/>
              <a:gd name="T8" fmla="*/ 0 w 19"/>
              <a:gd name="T9" fmla="*/ 2147483647 h 21"/>
              <a:gd name="T10" fmla="*/ 2147483647 w 19"/>
              <a:gd name="T11" fmla="*/ 2147483647 h 21"/>
              <a:gd name="T12" fmla="*/ 2147483647 w 19"/>
              <a:gd name="T13" fmla="*/ 2147483647 h 21"/>
              <a:gd name="T14" fmla="*/ 2147483647 w 19"/>
              <a:gd name="T15" fmla="*/ 2147483647 h 21"/>
              <a:gd name="T16" fmla="*/ 2147483647 w 19"/>
              <a:gd name="T17" fmla="*/ 2147483647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1"/>
              <a:gd name="T29" fmla="*/ 19 w 19"/>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1">
                <a:moveTo>
                  <a:pt x="19" y="15"/>
                </a:moveTo>
                <a:lnTo>
                  <a:pt x="15" y="8"/>
                </a:lnTo>
                <a:lnTo>
                  <a:pt x="9" y="7"/>
                </a:lnTo>
                <a:lnTo>
                  <a:pt x="3" y="0"/>
                </a:lnTo>
                <a:lnTo>
                  <a:pt x="0" y="8"/>
                </a:lnTo>
                <a:lnTo>
                  <a:pt x="5" y="15"/>
                </a:lnTo>
                <a:lnTo>
                  <a:pt x="9" y="21"/>
                </a:lnTo>
                <a:lnTo>
                  <a:pt x="15" y="21"/>
                </a:lnTo>
                <a:lnTo>
                  <a:pt x="19" y="1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5" name="Freeform 1104"/>
          <p:cNvSpPr>
            <a:spLocks/>
          </p:cNvSpPr>
          <p:nvPr/>
        </p:nvSpPr>
        <p:spPr bwMode="auto">
          <a:xfrm>
            <a:off x="7042150" y="4152900"/>
            <a:ext cx="7938" cy="14288"/>
          </a:xfrm>
          <a:custGeom>
            <a:avLst/>
            <a:gdLst>
              <a:gd name="T0" fmla="*/ 2147483647 w 17"/>
              <a:gd name="T1" fmla="*/ 0 h 28"/>
              <a:gd name="T2" fmla="*/ 2147483647 w 17"/>
              <a:gd name="T3" fmla="*/ 2147483647 h 28"/>
              <a:gd name="T4" fmla="*/ 2147483647 w 17"/>
              <a:gd name="T5" fmla="*/ 2147483647 h 28"/>
              <a:gd name="T6" fmla="*/ 2147483647 w 17"/>
              <a:gd name="T7" fmla="*/ 2147483647 h 28"/>
              <a:gd name="T8" fmla="*/ 0 w 17"/>
              <a:gd name="T9" fmla="*/ 2147483647 h 28"/>
              <a:gd name="T10" fmla="*/ 2147483647 w 17"/>
              <a:gd name="T11" fmla="*/ 2147483647 h 28"/>
              <a:gd name="T12" fmla="*/ 2147483647 w 17"/>
              <a:gd name="T13" fmla="*/ 2147483647 h 28"/>
              <a:gd name="T14" fmla="*/ 2147483647 w 17"/>
              <a:gd name="T15" fmla="*/ 2147483647 h 28"/>
              <a:gd name="T16" fmla="*/ 2147483647 w 17"/>
              <a:gd name="T17" fmla="*/ 2147483647 h 28"/>
              <a:gd name="T18" fmla="*/ 2147483647 w 17"/>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8"/>
              <a:gd name="T32" fmla="*/ 17 w 17"/>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8">
                <a:moveTo>
                  <a:pt x="15" y="0"/>
                </a:moveTo>
                <a:lnTo>
                  <a:pt x="14" y="2"/>
                </a:lnTo>
                <a:lnTo>
                  <a:pt x="10" y="8"/>
                </a:lnTo>
                <a:lnTo>
                  <a:pt x="6" y="15"/>
                </a:lnTo>
                <a:lnTo>
                  <a:pt x="0" y="21"/>
                </a:lnTo>
                <a:lnTo>
                  <a:pt x="4" y="28"/>
                </a:lnTo>
                <a:lnTo>
                  <a:pt x="11" y="21"/>
                </a:lnTo>
                <a:lnTo>
                  <a:pt x="15" y="14"/>
                </a:lnTo>
                <a:lnTo>
                  <a:pt x="17" y="7"/>
                </a:lnTo>
                <a:lnTo>
                  <a:pt x="15"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6" name="Freeform 1105"/>
          <p:cNvSpPr>
            <a:spLocks/>
          </p:cNvSpPr>
          <p:nvPr/>
        </p:nvSpPr>
        <p:spPr bwMode="auto">
          <a:xfrm>
            <a:off x="7054850" y="4165600"/>
            <a:ext cx="1588" cy="3175"/>
          </a:xfrm>
          <a:custGeom>
            <a:avLst/>
            <a:gdLst>
              <a:gd name="T0" fmla="*/ 2147483647 w 2"/>
              <a:gd name="T1" fmla="*/ 0 h 5"/>
              <a:gd name="T2" fmla="*/ 0 w 2"/>
              <a:gd name="T3" fmla="*/ 0 h 5"/>
              <a:gd name="T4" fmla="*/ 2147483647 w 2"/>
              <a:gd name="T5" fmla="*/ 2147483647 h 5"/>
              <a:gd name="T6" fmla="*/ 2147483647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2" y="0"/>
                </a:moveTo>
                <a:lnTo>
                  <a:pt x="0" y="0"/>
                </a:lnTo>
                <a:lnTo>
                  <a:pt x="2" y="5"/>
                </a:lnTo>
                <a:lnTo>
                  <a:pt x="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7" name="Freeform 1106"/>
          <p:cNvSpPr>
            <a:spLocks/>
          </p:cNvSpPr>
          <p:nvPr/>
        </p:nvSpPr>
        <p:spPr bwMode="auto">
          <a:xfrm>
            <a:off x="7131050" y="4143375"/>
            <a:ext cx="6350" cy="7938"/>
          </a:xfrm>
          <a:custGeom>
            <a:avLst/>
            <a:gdLst>
              <a:gd name="T0" fmla="*/ 2147483647 w 11"/>
              <a:gd name="T1" fmla="*/ 0 h 16"/>
              <a:gd name="T2" fmla="*/ 0 w 11"/>
              <a:gd name="T3" fmla="*/ 2147483647 h 16"/>
              <a:gd name="T4" fmla="*/ 2147483647 w 11"/>
              <a:gd name="T5" fmla="*/ 2147483647 h 16"/>
              <a:gd name="T6" fmla="*/ 2147483647 w 11"/>
              <a:gd name="T7" fmla="*/ 2147483647 h 16"/>
              <a:gd name="T8" fmla="*/ 2147483647 w 11"/>
              <a:gd name="T9" fmla="*/ 2147483647 h 16"/>
              <a:gd name="T10" fmla="*/ 2147483647 w 11"/>
              <a:gd name="T11" fmla="*/ 2147483647 h 16"/>
              <a:gd name="T12" fmla="*/ 2147483647 w 11"/>
              <a:gd name="T13" fmla="*/ 2147483647 h 16"/>
              <a:gd name="T14" fmla="*/ 2147483647 w 11"/>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6"/>
              <a:gd name="T26" fmla="*/ 11 w 1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6">
                <a:moveTo>
                  <a:pt x="5" y="0"/>
                </a:moveTo>
                <a:lnTo>
                  <a:pt x="0" y="2"/>
                </a:lnTo>
                <a:lnTo>
                  <a:pt x="3" y="9"/>
                </a:lnTo>
                <a:lnTo>
                  <a:pt x="3" y="16"/>
                </a:lnTo>
                <a:lnTo>
                  <a:pt x="9" y="16"/>
                </a:lnTo>
                <a:lnTo>
                  <a:pt x="9" y="9"/>
                </a:lnTo>
                <a:lnTo>
                  <a:pt x="11" y="3"/>
                </a:lnTo>
                <a:lnTo>
                  <a:pt x="5"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8" name="Freeform 1107"/>
          <p:cNvSpPr>
            <a:spLocks/>
          </p:cNvSpPr>
          <p:nvPr/>
        </p:nvSpPr>
        <p:spPr bwMode="auto">
          <a:xfrm>
            <a:off x="7159625" y="4297363"/>
            <a:ext cx="3175" cy="3175"/>
          </a:xfrm>
          <a:custGeom>
            <a:avLst/>
            <a:gdLst>
              <a:gd name="T0" fmla="*/ 2147483647 w 7"/>
              <a:gd name="T1" fmla="*/ 2147483647 h 8"/>
              <a:gd name="T2" fmla="*/ 2147483647 w 7"/>
              <a:gd name="T3" fmla="*/ 2147483647 h 8"/>
              <a:gd name="T4" fmla="*/ 2147483647 w 7"/>
              <a:gd name="T5" fmla="*/ 0 h 8"/>
              <a:gd name="T6" fmla="*/ 0 w 7"/>
              <a:gd name="T7" fmla="*/ 2147483647 h 8"/>
              <a:gd name="T8" fmla="*/ 2147483647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4" y="8"/>
                </a:moveTo>
                <a:lnTo>
                  <a:pt x="5" y="7"/>
                </a:lnTo>
                <a:lnTo>
                  <a:pt x="7" y="0"/>
                </a:lnTo>
                <a:lnTo>
                  <a:pt x="0" y="1"/>
                </a:lnTo>
                <a:lnTo>
                  <a:pt x="4"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29" name="Freeform 1108"/>
          <p:cNvSpPr>
            <a:spLocks/>
          </p:cNvSpPr>
          <p:nvPr/>
        </p:nvSpPr>
        <p:spPr bwMode="auto">
          <a:xfrm>
            <a:off x="7162800" y="4318000"/>
            <a:ext cx="3175" cy="6350"/>
          </a:xfrm>
          <a:custGeom>
            <a:avLst/>
            <a:gdLst>
              <a:gd name="T0" fmla="*/ 2147483647 w 5"/>
              <a:gd name="T1" fmla="*/ 2147483647 h 13"/>
              <a:gd name="T2" fmla="*/ 2147483647 w 5"/>
              <a:gd name="T3" fmla="*/ 2147483647 h 13"/>
              <a:gd name="T4" fmla="*/ 2147483647 w 5"/>
              <a:gd name="T5" fmla="*/ 2147483647 h 13"/>
              <a:gd name="T6" fmla="*/ 0 w 5"/>
              <a:gd name="T7" fmla="*/ 0 h 13"/>
              <a:gd name="T8" fmla="*/ 2147483647 w 5"/>
              <a:gd name="T9" fmla="*/ 2147483647 h 13"/>
              <a:gd name="T10" fmla="*/ 2147483647 w 5"/>
              <a:gd name="T11" fmla="*/ 2147483647 h 13"/>
              <a:gd name="T12" fmla="*/ 0 60000 65536"/>
              <a:gd name="T13" fmla="*/ 0 60000 65536"/>
              <a:gd name="T14" fmla="*/ 0 60000 65536"/>
              <a:gd name="T15" fmla="*/ 0 60000 65536"/>
              <a:gd name="T16" fmla="*/ 0 60000 65536"/>
              <a:gd name="T17" fmla="*/ 0 60000 65536"/>
              <a:gd name="T18" fmla="*/ 0 w 5"/>
              <a:gd name="T19" fmla="*/ 0 h 13"/>
              <a:gd name="T20" fmla="*/ 5 w 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5" h="13">
                <a:moveTo>
                  <a:pt x="4" y="13"/>
                </a:moveTo>
                <a:lnTo>
                  <a:pt x="5" y="13"/>
                </a:lnTo>
                <a:lnTo>
                  <a:pt x="3" y="7"/>
                </a:lnTo>
                <a:lnTo>
                  <a:pt x="0" y="0"/>
                </a:lnTo>
                <a:lnTo>
                  <a:pt x="2" y="7"/>
                </a:lnTo>
                <a:lnTo>
                  <a:pt x="4" y="1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0" name="Freeform 1109"/>
          <p:cNvSpPr>
            <a:spLocks/>
          </p:cNvSpPr>
          <p:nvPr/>
        </p:nvSpPr>
        <p:spPr bwMode="auto">
          <a:xfrm>
            <a:off x="7162800" y="4302125"/>
            <a:ext cx="3175" cy="1588"/>
          </a:xfrm>
          <a:custGeom>
            <a:avLst/>
            <a:gdLst>
              <a:gd name="T0" fmla="*/ 2147483647 w 5"/>
              <a:gd name="T1" fmla="*/ 2147483647 h 6"/>
              <a:gd name="T2" fmla="*/ 2147483647 w 5"/>
              <a:gd name="T3" fmla="*/ 2147483647 h 6"/>
              <a:gd name="T4" fmla="*/ 0 w 5"/>
              <a:gd name="T5" fmla="*/ 0 h 6"/>
              <a:gd name="T6" fmla="*/ 2147483647 w 5"/>
              <a:gd name="T7" fmla="*/ 2147483647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2" y="6"/>
                </a:moveTo>
                <a:lnTo>
                  <a:pt x="5" y="6"/>
                </a:lnTo>
                <a:lnTo>
                  <a:pt x="0" y="0"/>
                </a:lnTo>
                <a:lnTo>
                  <a:pt x="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1" name="Freeform 1110"/>
          <p:cNvSpPr>
            <a:spLocks/>
          </p:cNvSpPr>
          <p:nvPr/>
        </p:nvSpPr>
        <p:spPr bwMode="auto">
          <a:xfrm>
            <a:off x="7165975" y="4268788"/>
            <a:ext cx="1588" cy="6350"/>
          </a:xfrm>
          <a:custGeom>
            <a:avLst/>
            <a:gdLst>
              <a:gd name="T0" fmla="*/ 2147483647 w 5"/>
              <a:gd name="T1" fmla="*/ 2147483647 h 14"/>
              <a:gd name="T2" fmla="*/ 2147483647 w 5"/>
              <a:gd name="T3" fmla="*/ 2147483647 h 14"/>
              <a:gd name="T4" fmla="*/ 2147483647 w 5"/>
              <a:gd name="T5" fmla="*/ 2147483647 h 14"/>
              <a:gd name="T6" fmla="*/ 0 w 5"/>
              <a:gd name="T7" fmla="*/ 0 h 14"/>
              <a:gd name="T8" fmla="*/ 2147483647 w 5"/>
              <a:gd name="T9" fmla="*/ 2147483647 h 14"/>
              <a:gd name="T10" fmla="*/ 2147483647 w 5"/>
              <a:gd name="T11" fmla="*/ 2147483647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3" y="14"/>
                </a:moveTo>
                <a:lnTo>
                  <a:pt x="4" y="11"/>
                </a:lnTo>
                <a:lnTo>
                  <a:pt x="5" y="6"/>
                </a:lnTo>
                <a:lnTo>
                  <a:pt x="0" y="0"/>
                </a:lnTo>
                <a:lnTo>
                  <a:pt x="1" y="7"/>
                </a:lnTo>
                <a:lnTo>
                  <a:pt x="3" y="1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2" name="Freeform 1111"/>
          <p:cNvSpPr>
            <a:spLocks/>
          </p:cNvSpPr>
          <p:nvPr/>
        </p:nvSpPr>
        <p:spPr bwMode="auto">
          <a:xfrm>
            <a:off x="7167563" y="4351338"/>
            <a:ext cx="6350" cy="6350"/>
          </a:xfrm>
          <a:custGeom>
            <a:avLst/>
            <a:gdLst>
              <a:gd name="T0" fmla="*/ 2147483647 w 14"/>
              <a:gd name="T1" fmla="*/ 2147483647 h 20"/>
              <a:gd name="T2" fmla="*/ 2147483647 w 14"/>
              <a:gd name="T3" fmla="*/ 2147483647 h 20"/>
              <a:gd name="T4" fmla="*/ 2147483647 w 14"/>
              <a:gd name="T5" fmla="*/ 2147483647 h 20"/>
              <a:gd name="T6" fmla="*/ 2147483647 w 14"/>
              <a:gd name="T7" fmla="*/ 0 h 20"/>
              <a:gd name="T8" fmla="*/ 0 w 14"/>
              <a:gd name="T9" fmla="*/ 2147483647 h 20"/>
              <a:gd name="T10" fmla="*/ 2147483647 w 14"/>
              <a:gd name="T11" fmla="*/ 2147483647 h 20"/>
              <a:gd name="T12" fmla="*/ 2147483647 w 14"/>
              <a:gd name="T13" fmla="*/ 2147483647 h 20"/>
              <a:gd name="T14" fmla="*/ 2147483647 w 14"/>
              <a:gd name="T15" fmla="*/ 2147483647 h 20"/>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0"/>
              <a:gd name="T26" fmla="*/ 14 w 14"/>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0">
                <a:moveTo>
                  <a:pt x="14" y="20"/>
                </a:moveTo>
                <a:lnTo>
                  <a:pt x="12" y="13"/>
                </a:lnTo>
                <a:lnTo>
                  <a:pt x="9" y="6"/>
                </a:lnTo>
                <a:lnTo>
                  <a:pt x="3" y="0"/>
                </a:lnTo>
                <a:lnTo>
                  <a:pt x="0" y="7"/>
                </a:lnTo>
                <a:lnTo>
                  <a:pt x="6" y="6"/>
                </a:lnTo>
                <a:lnTo>
                  <a:pt x="10" y="13"/>
                </a:lnTo>
                <a:lnTo>
                  <a:pt x="14" y="2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3" name="Freeform 1112"/>
          <p:cNvSpPr>
            <a:spLocks/>
          </p:cNvSpPr>
          <p:nvPr/>
        </p:nvSpPr>
        <p:spPr bwMode="auto">
          <a:xfrm>
            <a:off x="7167563" y="4319588"/>
            <a:ext cx="4762" cy="11112"/>
          </a:xfrm>
          <a:custGeom>
            <a:avLst/>
            <a:gdLst>
              <a:gd name="T0" fmla="*/ 0 w 7"/>
              <a:gd name="T1" fmla="*/ 2147483647 h 27"/>
              <a:gd name="T2" fmla="*/ 2147483647 w 7"/>
              <a:gd name="T3" fmla="*/ 2147483647 h 27"/>
              <a:gd name="T4" fmla="*/ 2147483647 w 7"/>
              <a:gd name="T5" fmla="*/ 2147483647 h 27"/>
              <a:gd name="T6" fmla="*/ 2147483647 w 7"/>
              <a:gd name="T7" fmla="*/ 2147483647 h 27"/>
              <a:gd name="T8" fmla="*/ 2147483647 w 7"/>
              <a:gd name="T9" fmla="*/ 2147483647 h 27"/>
              <a:gd name="T10" fmla="*/ 2147483647 w 7"/>
              <a:gd name="T11" fmla="*/ 0 h 27"/>
              <a:gd name="T12" fmla="*/ 2147483647 w 7"/>
              <a:gd name="T13" fmla="*/ 2147483647 h 27"/>
              <a:gd name="T14" fmla="*/ 2147483647 w 7"/>
              <a:gd name="T15" fmla="*/ 2147483647 h 27"/>
              <a:gd name="T16" fmla="*/ 2147483647 w 7"/>
              <a:gd name="T17" fmla="*/ 2147483647 h 27"/>
              <a:gd name="T18" fmla="*/ 0 w 7"/>
              <a:gd name="T19" fmla="*/ 214748364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7"/>
              <a:gd name="T32" fmla="*/ 7 w 7"/>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7">
                <a:moveTo>
                  <a:pt x="0" y="27"/>
                </a:moveTo>
                <a:lnTo>
                  <a:pt x="3" y="27"/>
                </a:lnTo>
                <a:lnTo>
                  <a:pt x="7" y="21"/>
                </a:lnTo>
                <a:lnTo>
                  <a:pt x="6" y="14"/>
                </a:lnTo>
                <a:lnTo>
                  <a:pt x="7" y="7"/>
                </a:lnTo>
                <a:lnTo>
                  <a:pt x="4" y="0"/>
                </a:lnTo>
                <a:lnTo>
                  <a:pt x="3" y="7"/>
                </a:lnTo>
                <a:lnTo>
                  <a:pt x="3" y="14"/>
                </a:lnTo>
                <a:lnTo>
                  <a:pt x="1" y="21"/>
                </a:lnTo>
                <a:lnTo>
                  <a:pt x="0" y="2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4" name="Freeform 1113"/>
          <p:cNvSpPr>
            <a:spLocks/>
          </p:cNvSpPr>
          <p:nvPr/>
        </p:nvSpPr>
        <p:spPr bwMode="auto">
          <a:xfrm>
            <a:off x="7169150" y="4287838"/>
            <a:ext cx="6350" cy="11112"/>
          </a:xfrm>
          <a:custGeom>
            <a:avLst/>
            <a:gdLst>
              <a:gd name="T0" fmla="*/ 2147483647 w 11"/>
              <a:gd name="T1" fmla="*/ 2147483647 h 24"/>
              <a:gd name="T2" fmla="*/ 2147483647 w 11"/>
              <a:gd name="T3" fmla="*/ 2147483647 h 24"/>
              <a:gd name="T4" fmla="*/ 2147483647 w 11"/>
              <a:gd name="T5" fmla="*/ 2147483647 h 24"/>
              <a:gd name="T6" fmla="*/ 2147483647 w 11"/>
              <a:gd name="T7" fmla="*/ 2147483647 h 24"/>
              <a:gd name="T8" fmla="*/ 2147483647 w 11"/>
              <a:gd name="T9" fmla="*/ 2147483647 h 24"/>
              <a:gd name="T10" fmla="*/ 2147483647 w 11"/>
              <a:gd name="T11" fmla="*/ 0 h 24"/>
              <a:gd name="T12" fmla="*/ 0 w 11"/>
              <a:gd name="T13" fmla="*/ 2147483647 h 24"/>
              <a:gd name="T14" fmla="*/ 2147483647 w 11"/>
              <a:gd name="T15" fmla="*/ 2147483647 h 24"/>
              <a:gd name="T16" fmla="*/ 2147483647 w 11"/>
              <a:gd name="T17" fmla="*/ 2147483647 h 24"/>
              <a:gd name="T18" fmla="*/ 2147483647 w 11"/>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24"/>
              <a:gd name="T32" fmla="*/ 11 w 11"/>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24">
                <a:moveTo>
                  <a:pt x="2" y="22"/>
                </a:moveTo>
                <a:lnTo>
                  <a:pt x="1" y="24"/>
                </a:lnTo>
                <a:lnTo>
                  <a:pt x="7" y="20"/>
                </a:lnTo>
                <a:lnTo>
                  <a:pt x="11" y="14"/>
                </a:lnTo>
                <a:lnTo>
                  <a:pt x="6" y="7"/>
                </a:lnTo>
                <a:lnTo>
                  <a:pt x="5" y="0"/>
                </a:lnTo>
                <a:lnTo>
                  <a:pt x="0" y="1"/>
                </a:lnTo>
                <a:lnTo>
                  <a:pt x="1" y="7"/>
                </a:lnTo>
                <a:lnTo>
                  <a:pt x="2" y="15"/>
                </a:lnTo>
                <a:lnTo>
                  <a:pt x="2" y="2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5" name="Freeform 1114"/>
          <p:cNvSpPr>
            <a:spLocks/>
          </p:cNvSpPr>
          <p:nvPr/>
        </p:nvSpPr>
        <p:spPr bwMode="auto">
          <a:xfrm>
            <a:off x="7172325" y="4383088"/>
            <a:ext cx="3175" cy="4762"/>
          </a:xfrm>
          <a:custGeom>
            <a:avLst/>
            <a:gdLst>
              <a:gd name="T0" fmla="*/ 0 w 7"/>
              <a:gd name="T1" fmla="*/ 2147483647 h 10"/>
              <a:gd name="T2" fmla="*/ 2147483647 w 7"/>
              <a:gd name="T3" fmla="*/ 2147483647 h 10"/>
              <a:gd name="T4" fmla="*/ 2147483647 w 7"/>
              <a:gd name="T5" fmla="*/ 2147483647 h 10"/>
              <a:gd name="T6" fmla="*/ 2147483647 w 7"/>
              <a:gd name="T7" fmla="*/ 0 h 10"/>
              <a:gd name="T8" fmla="*/ 0 w 7"/>
              <a:gd name="T9" fmla="*/ 2147483647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0" y="5"/>
                </a:moveTo>
                <a:lnTo>
                  <a:pt x="1" y="10"/>
                </a:lnTo>
                <a:lnTo>
                  <a:pt x="7" y="5"/>
                </a:lnTo>
                <a:lnTo>
                  <a:pt x="7" y="0"/>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6" name="Freeform 1115"/>
          <p:cNvSpPr>
            <a:spLocks/>
          </p:cNvSpPr>
          <p:nvPr/>
        </p:nvSpPr>
        <p:spPr bwMode="auto">
          <a:xfrm>
            <a:off x="7173913" y="4319588"/>
            <a:ext cx="6350" cy="7937"/>
          </a:xfrm>
          <a:custGeom>
            <a:avLst/>
            <a:gdLst>
              <a:gd name="T0" fmla="*/ 2147483647 w 13"/>
              <a:gd name="T1" fmla="*/ 2147483647 h 21"/>
              <a:gd name="T2" fmla="*/ 2147483647 w 13"/>
              <a:gd name="T3" fmla="*/ 2147483647 h 21"/>
              <a:gd name="T4" fmla="*/ 2147483647 w 13"/>
              <a:gd name="T5" fmla="*/ 2147483647 h 21"/>
              <a:gd name="T6" fmla="*/ 2147483647 w 13"/>
              <a:gd name="T7" fmla="*/ 2147483647 h 21"/>
              <a:gd name="T8" fmla="*/ 2147483647 w 13"/>
              <a:gd name="T9" fmla="*/ 2147483647 h 21"/>
              <a:gd name="T10" fmla="*/ 2147483647 w 13"/>
              <a:gd name="T11" fmla="*/ 0 h 21"/>
              <a:gd name="T12" fmla="*/ 0 w 13"/>
              <a:gd name="T13" fmla="*/ 2147483647 h 21"/>
              <a:gd name="T14" fmla="*/ 2147483647 w 13"/>
              <a:gd name="T15" fmla="*/ 2147483647 h 21"/>
              <a:gd name="T16" fmla="*/ 2147483647 w 13"/>
              <a:gd name="T17" fmla="*/ 2147483647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1"/>
              <a:gd name="T29" fmla="*/ 13 w 1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1">
                <a:moveTo>
                  <a:pt x="5" y="15"/>
                </a:moveTo>
                <a:lnTo>
                  <a:pt x="7" y="18"/>
                </a:lnTo>
                <a:lnTo>
                  <a:pt x="13" y="21"/>
                </a:lnTo>
                <a:lnTo>
                  <a:pt x="13" y="14"/>
                </a:lnTo>
                <a:lnTo>
                  <a:pt x="13" y="7"/>
                </a:lnTo>
                <a:lnTo>
                  <a:pt x="7" y="0"/>
                </a:lnTo>
                <a:lnTo>
                  <a:pt x="0" y="1"/>
                </a:lnTo>
                <a:lnTo>
                  <a:pt x="2" y="8"/>
                </a:lnTo>
                <a:lnTo>
                  <a:pt x="5" y="1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7" name="Freeform 1116"/>
          <p:cNvSpPr>
            <a:spLocks/>
          </p:cNvSpPr>
          <p:nvPr/>
        </p:nvSpPr>
        <p:spPr bwMode="auto">
          <a:xfrm>
            <a:off x="7175500" y="4306888"/>
            <a:ext cx="4763" cy="7937"/>
          </a:xfrm>
          <a:custGeom>
            <a:avLst/>
            <a:gdLst>
              <a:gd name="T0" fmla="*/ 2147483647 w 12"/>
              <a:gd name="T1" fmla="*/ 2147483647 h 16"/>
              <a:gd name="T2" fmla="*/ 2147483647 w 12"/>
              <a:gd name="T3" fmla="*/ 2147483647 h 16"/>
              <a:gd name="T4" fmla="*/ 2147483647 w 12"/>
              <a:gd name="T5" fmla="*/ 2147483647 h 16"/>
              <a:gd name="T6" fmla="*/ 2147483647 w 12"/>
              <a:gd name="T7" fmla="*/ 2147483647 h 16"/>
              <a:gd name="T8" fmla="*/ 2147483647 w 12"/>
              <a:gd name="T9" fmla="*/ 2147483647 h 16"/>
              <a:gd name="T10" fmla="*/ 0 w 12"/>
              <a:gd name="T11" fmla="*/ 0 h 16"/>
              <a:gd name="T12" fmla="*/ 2147483647 w 12"/>
              <a:gd name="T13" fmla="*/ 2147483647 h 16"/>
              <a:gd name="T14" fmla="*/ 0 60000 65536"/>
              <a:gd name="T15" fmla="*/ 0 60000 65536"/>
              <a:gd name="T16" fmla="*/ 0 60000 65536"/>
              <a:gd name="T17" fmla="*/ 0 60000 65536"/>
              <a:gd name="T18" fmla="*/ 0 60000 65536"/>
              <a:gd name="T19" fmla="*/ 0 60000 65536"/>
              <a:gd name="T20" fmla="*/ 0 60000 65536"/>
              <a:gd name="T21" fmla="*/ 0 w 12"/>
              <a:gd name="T22" fmla="*/ 0 h 16"/>
              <a:gd name="T23" fmla="*/ 12 w 1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6">
                <a:moveTo>
                  <a:pt x="2" y="7"/>
                </a:moveTo>
                <a:lnTo>
                  <a:pt x="3" y="9"/>
                </a:lnTo>
                <a:lnTo>
                  <a:pt x="6" y="16"/>
                </a:lnTo>
                <a:lnTo>
                  <a:pt x="12" y="10"/>
                </a:lnTo>
                <a:lnTo>
                  <a:pt x="6" y="7"/>
                </a:lnTo>
                <a:lnTo>
                  <a:pt x="0" y="0"/>
                </a:lnTo>
                <a:lnTo>
                  <a:pt x="2"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8" name="Freeform 1117"/>
          <p:cNvSpPr>
            <a:spLocks/>
          </p:cNvSpPr>
          <p:nvPr/>
        </p:nvSpPr>
        <p:spPr bwMode="auto">
          <a:xfrm>
            <a:off x="7175500" y="4292600"/>
            <a:ext cx="1588" cy="3175"/>
          </a:xfrm>
          <a:custGeom>
            <a:avLst/>
            <a:gdLst>
              <a:gd name="T0" fmla="*/ 0 w 2"/>
              <a:gd name="T1" fmla="*/ 2147483647 h 7"/>
              <a:gd name="T2" fmla="*/ 2147483647 w 2"/>
              <a:gd name="T3" fmla="*/ 2147483647 h 7"/>
              <a:gd name="T4" fmla="*/ 2147483647 w 2"/>
              <a:gd name="T5" fmla="*/ 0 h 7"/>
              <a:gd name="T6" fmla="*/ 0 w 2"/>
              <a:gd name="T7" fmla="*/ 2147483647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2" y="7"/>
                </a:lnTo>
                <a:lnTo>
                  <a:pt x="1" y="0"/>
                </a:lnTo>
                <a:lnTo>
                  <a:pt x="0"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39" name="Freeform 1118"/>
          <p:cNvSpPr>
            <a:spLocks/>
          </p:cNvSpPr>
          <p:nvPr/>
        </p:nvSpPr>
        <p:spPr bwMode="auto">
          <a:xfrm>
            <a:off x="5514975" y="3281363"/>
            <a:ext cx="603250" cy="544512"/>
          </a:xfrm>
          <a:custGeom>
            <a:avLst/>
            <a:gdLst>
              <a:gd name="T0" fmla="*/ 2147483647 w 1276"/>
              <a:gd name="T1" fmla="*/ 2147483647 h 1159"/>
              <a:gd name="T2" fmla="*/ 2147483647 w 1276"/>
              <a:gd name="T3" fmla="*/ 2147483647 h 1159"/>
              <a:gd name="T4" fmla="*/ 2147483647 w 1276"/>
              <a:gd name="T5" fmla="*/ 2147483647 h 1159"/>
              <a:gd name="T6" fmla="*/ 2147483647 w 1276"/>
              <a:gd name="T7" fmla="*/ 2147483647 h 1159"/>
              <a:gd name="T8" fmla="*/ 2147483647 w 1276"/>
              <a:gd name="T9" fmla="*/ 2147483647 h 1159"/>
              <a:gd name="T10" fmla="*/ 2147483647 w 1276"/>
              <a:gd name="T11" fmla="*/ 2147483647 h 1159"/>
              <a:gd name="T12" fmla="*/ 2147483647 w 1276"/>
              <a:gd name="T13" fmla="*/ 2147483647 h 1159"/>
              <a:gd name="T14" fmla="*/ 2147483647 w 1276"/>
              <a:gd name="T15" fmla="*/ 2147483647 h 1159"/>
              <a:gd name="T16" fmla="*/ 2147483647 w 1276"/>
              <a:gd name="T17" fmla="*/ 2147483647 h 1159"/>
              <a:gd name="T18" fmla="*/ 2147483647 w 1276"/>
              <a:gd name="T19" fmla="*/ 2147483647 h 1159"/>
              <a:gd name="T20" fmla="*/ 2147483647 w 1276"/>
              <a:gd name="T21" fmla="*/ 2147483647 h 1159"/>
              <a:gd name="T22" fmla="*/ 2147483647 w 1276"/>
              <a:gd name="T23" fmla="*/ 2147483647 h 1159"/>
              <a:gd name="T24" fmla="*/ 2147483647 w 1276"/>
              <a:gd name="T25" fmla="*/ 2147483647 h 1159"/>
              <a:gd name="T26" fmla="*/ 2147483647 w 1276"/>
              <a:gd name="T27" fmla="*/ 2147483647 h 1159"/>
              <a:gd name="T28" fmla="*/ 2147483647 w 1276"/>
              <a:gd name="T29" fmla="*/ 2147483647 h 1159"/>
              <a:gd name="T30" fmla="*/ 2147483647 w 1276"/>
              <a:gd name="T31" fmla="*/ 2147483647 h 1159"/>
              <a:gd name="T32" fmla="*/ 2147483647 w 1276"/>
              <a:gd name="T33" fmla="*/ 2147483647 h 1159"/>
              <a:gd name="T34" fmla="*/ 2147483647 w 1276"/>
              <a:gd name="T35" fmla="*/ 2147483647 h 1159"/>
              <a:gd name="T36" fmla="*/ 2147483647 w 1276"/>
              <a:gd name="T37" fmla="*/ 2147483647 h 1159"/>
              <a:gd name="T38" fmla="*/ 2147483647 w 1276"/>
              <a:gd name="T39" fmla="*/ 2147483647 h 1159"/>
              <a:gd name="T40" fmla="*/ 2147483647 w 1276"/>
              <a:gd name="T41" fmla="*/ 2147483647 h 1159"/>
              <a:gd name="T42" fmla="*/ 2147483647 w 1276"/>
              <a:gd name="T43" fmla="*/ 2147483647 h 1159"/>
              <a:gd name="T44" fmla="*/ 2147483647 w 1276"/>
              <a:gd name="T45" fmla="*/ 2147483647 h 1159"/>
              <a:gd name="T46" fmla="*/ 2147483647 w 1276"/>
              <a:gd name="T47" fmla="*/ 2147483647 h 1159"/>
              <a:gd name="T48" fmla="*/ 2147483647 w 1276"/>
              <a:gd name="T49" fmla="*/ 2147483647 h 1159"/>
              <a:gd name="T50" fmla="*/ 2147483647 w 1276"/>
              <a:gd name="T51" fmla="*/ 2147483647 h 1159"/>
              <a:gd name="T52" fmla="*/ 2147483647 w 1276"/>
              <a:gd name="T53" fmla="*/ 2147483647 h 1159"/>
              <a:gd name="T54" fmla="*/ 2147483647 w 1276"/>
              <a:gd name="T55" fmla="*/ 2147483647 h 1159"/>
              <a:gd name="T56" fmla="*/ 2147483647 w 1276"/>
              <a:gd name="T57" fmla="*/ 2147483647 h 1159"/>
              <a:gd name="T58" fmla="*/ 2147483647 w 1276"/>
              <a:gd name="T59" fmla="*/ 2147483647 h 1159"/>
              <a:gd name="T60" fmla="*/ 2147483647 w 1276"/>
              <a:gd name="T61" fmla="*/ 2147483647 h 1159"/>
              <a:gd name="T62" fmla="*/ 2147483647 w 1276"/>
              <a:gd name="T63" fmla="*/ 2147483647 h 1159"/>
              <a:gd name="T64" fmla="*/ 2147483647 w 1276"/>
              <a:gd name="T65" fmla="*/ 2147483647 h 1159"/>
              <a:gd name="T66" fmla="*/ 2147483647 w 1276"/>
              <a:gd name="T67" fmla="*/ 2147483647 h 1159"/>
              <a:gd name="T68" fmla="*/ 2147483647 w 1276"/>
              <a:gd name="T69" fmla="*/ 2147483647 h 1159"/>
              <a:gd name="T70" fmla="*/ 2147483647 w 1276"/>
              <a:gd name="T71" fmla="*/ 2147483647 h 1159"/>
              <a:gd name="T72" fmla="*/ 2147483647 w 1276"/>
              <a:gd name="T73" fmla="*/ 2147483647 h 1159"/>
              <a:gd name="T74" fmla="*/ 2147483647 w 1276"/>
              <a:gd name="T75" fmla="*/ 2147483647 h 1159"/>
              <a:gd name="T76" fmla="*/ 2147483647 w 1276"/>
              <a:gd name="T77" fmla="*/ 2147483647 h 1159"/>
              <a:gd name="T78" fmla="*/ 2147483647 w 1276"/>
              <a:gd name="T79" fmla="*/ 2147483647 h 1159"/>
              <a:gd name="T80" fmla="*/ 2147483647 w 1276"/>
              <a:gd name="T81" fmla="*/ 2147483647 h 1159"/>
              <a:gd name="T82" fmla="*/ 2147483647 w 1276"/>
              <a:gd name="T83" fmla="*/ 2147483647 h 1159"/>
              <a:gd name="T84" fmla="*/ 2147483647 w 1276"/>
              <a:gd name="T85" fmla="*/ 2147483647 h 1159"/>
              <a:gd name="T86" fmla="*/ 2147483647 w 1276"/>
              <a:gd name="T87" fmla="*/ 2147483647 h 1159"/>
              <a:gd name="T88" fmla="*/ 2147483647 w 1276"/>
              <a:gd name="T89" fmla="*/ 2147483647 h 1159"/>
              <a:gd name="T90" fmla="*/ 2147483647 w 1276"/>
              <a:gd name="T91" fmla="*/ 2147483647 h 1159"/>
              <a:gd name="T92" fmla="*/ 2147483647 w 1276"/>
              <a:gd name="T93" fmla="*/ 2147483647 h 1159"/>
              <a:gd name="T94" fmla="*/ 2147483647 w 1276"/>
              <a:gd name="T95" fmla="*/ 2147483647 h 1159"/>
              <a:gd name="T96" fmla="*/ 2147483647 w 1276"/>
              <a:gd name="T97" fmla="*/ 2147483647 h 1159"/>
              <a:gd name="T98" fmla="*/ 2147483647 w 1276"/>
              <a:gd name="T99" fmla="*/ 2147483647 h 1159"/>
              <a:gd name="T100" fmla="*/ 2147483647 w 1276"/>
              <a:gd name="T101" fmla="*/ 2147483647 h 1159"/>
              <a:gd name="T102" fmla="*/ 2147483647 w 1276"/>
              <a:gd name="T103" fmla="*/ 2147483647 h 1159"/>
              <a:gd name="T104" fmla="*/ 2147483647 w 1276"/>
              <a:gd name="T105" fmla="*/ 2147483647 h 1159"/>
              <a:gd name="T106" fmla="*/ 2147483647 w 1276"/>
              <a:gd name="T107" fmla="*/ 2147483647 h 1159"/>
              <a:gd name="T108" fmla="*/ 2147483647 w 1276"/>
              <a:gd name="T109" fmla="*/ 2147483647 h 1159"/>
              <a:gd name="T110" fmla="*/ 2147483647 w 1276"/>
              <a:gd name="T111" fmla="*/ 2147483647 h 1159"/>
              <a:gd name="T112" fmla="*/ 2147483647 w 1276"/>
              <a:gd name="T113" fmla="*/ 2147483647 h 1159"/>
              <a:gd name="T114" fmla="*/ 2147483647 w 1276"/>
              <a:gd name="T115" fmla="*/ 2147483647 h 1159"/>
              <a:gd name="T116" fmla="*/ 2147483647 w 1276"/>
              <a:gd name="T117" fmla="*/ 2147483647 h 1159"/>
              <a:gd name="T118" fmla="*/ 2147483647 w 1276"/>
              <a:gd name="T119" fmla="*/ 2147483647 h 1159"/>
              <a:gd name="T120" fmla="*/ 2147483647 w 1276"/>
              <a:gd name="T121" fmla="*/ 2147483647 h 1159"/>
              <a:gd name="T122" fmla="*/ 2147483647 w 1276"/>
              <a:gd name="T123" fmla="*/ 2147483647 h 1159"/>
              <a:gd name="T124" fmla="*/ 2147483647 w 1276"/>
              <a:gd name="T125" fmla="*/ 2147483647 h 11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76"/>
              <a:gd name="T190" fmla="*/ 0 h 1159"/>
              <a:gd name="T191" fmla="*/ 1276 w 1276"/>
              <a:gd name="T192" fmla="*/ 1159 h 11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76" h="1159">
                <a:moveTo>
                  <a:pt x="0" y="31"/>
                </a:moveTo>
                <a:lnTo>
                  <a:pt x="6" y="29"/>
                </a:lnTo>
                <a:lnTo>
                  <a:pt x="18" y="29"/>
                </a:lnTo>
                <a:lnTo>
                  <a:pt x="21" y="29"/>
                </a:lnTo>
                <a:lnTo>
                  <a:pt x="22" y="22"/>
                </a:lnTo>
                <a:lnTo>
                  <a:pt x="22" y="15"/>
                </a:lnTo>
                <a:lnTo>
                  <a:pt x="23" y="8"/>
                </a:lnTo>
                <a:lnTo>
                  <a:pt x="22" y="6"/>
                </a:lnTo>
                <a:lnTo>
                  <a:pt x="28" y="0"/>
                </a:lnTo>
                <a:lnTo>
                  <a:pt x="34" y="4"/>
                </a:lnTo>
                <a:lnTo>
                  <a:pt x="40" y="8"/>
                </a:lnTo>
                <a:lnTo>
                  <a:pt x="44" y="12"/>
                </a:lnTo>
                <a:lnTo>
                  <a:pt x="49" y="17"/>
                </a:lnTo>
                <a:lnTo>
                  <a:pt x="52" y="24"/>
                </a:lnTo>
                <a:lnTo>
                  <a:pt x="56" y="28"/>
                </a:lnTo>
                <a:lnTo>
                  <a:pt x="62" y="34"/>
                </a:lnTo>
                <a:lnTo>
                  <a:pt x="65" y="41"/>
                </a:lnTo>
                <a:lnTo>
                  <a:pt x="71" y="46"/>
                </a:lnTo>
                <a:lnTo>
                  <a:pt x="79" y="47"/>
                </a:lnTo>
                <a:lnTo>
                  <a:pt x="82" y="54"/>
                </a:lnTo>
                <a:lnTo>
                  <a:pt x="86" y="61"/>
                </a:lnTo>
                <a:lnTo>
                  <a:pt x="88" y="62"/>
                </a:lnTo>
                <a:lnTo>
                  <a:pt x="94" y="63"/>
                </a:lnTo>
                <a:lnTo>
                  <a:pt x="98" y="64"/>
                </a:lnTo>
                <a:lnTo>
                  <a:pt x="105" y="66"/>
                </a:lnTo>
                <a:lnTo>
                  <a:pt x="111" y="69"/>
                </a:lnTo>
                <a:lnTo>
                  <a:pt x="123" y="71"/>
                </a:lnTo>
                <a:lnTo>
                  <a:pt x="129" y="73"/>
                </a:lnTo>
                <a:lnTo>
                  <a:pt x="130" y="73"/>
                </a:lnTo>
                <a:lnTo>
                  <a:pt x="137" y="69"/>
                </a:lnTo>
                <a:lnTo>
                  <a:pt x="143" y="69"/>
                </a:lnTo>
                <a:lnTo>
                  <a:pt x="149" y="70"/>
                </a:lnTo>
                <a:lnTo>
                  <a:pt x="151" y="71"/>
                </a:lnTo>
                <a:lnTo>
                  <a:pt x="155" y="64"/>
                </a:lnTo>
                <a:lnTo>
                  <a:pt x="162" y="57"/>
                </a:lnTo>
                <a:lnTo>
                  <a:pt x="165" y="50"/>
                </a:lnTo>
                <a:lnTo>
                  <a:pt x="171" y="47"/>
                </a:lnTo>
                <a:lnTo>
                  <a:pt x="177" y="46"/>
                </a:lnTo>
                <a:lnTo>
                  <a:pt x="179" y="39"/>
                </a:lnTo>
                <a:lnTo>
                  <a:pt x="182" y="34"/>
                </a:lnTo>
                <a:lnTo>
                  <a:pt x="188" y="32"/>
                </a:lnTo>
                <a:lnTo>
                  <a:pt x="194" y="25"/>
                </a:lnTo>
                <a:lnTo>
                  <a:pt x="195" y="25"/>
                </a:lnTo>
                <a:lnTo>
                  <a:pt x="201" y="21"/>
                </a:lnTo>
                <a:lnTo>
                  <a:pt x="207" y="16"/>
                </a:lnTo>
                <a:lnTo>
                  <a:pt x="213" y="13"/>
                </a:lnTo>
                <a:lnTo>
                  <a:pt x="218" y="7"/>
                </a:lnTo>
                <a:lnTo>
                  <a:pt x="226" y="6"/>
                </a:lnTo>
                <a:lnTo>
                  <a:pt x="227" y="4"/>
                </a:lnTo>
                <a:lnTo>
                  <a:pt x="233" y="8"/>
                </a:lnTo>
                <a:lnTo>
                  <a:pt x="239" y="16"/>
                </a:lnTo>
                <a:lnTo>
                  <a:pt x="252" y="28"/>
                </a:lnTo>
                <a:lnTo>
                  <a:pt x="253" y="30"/>
                </a:lnTo>
                <a:lnTo>
                  <a:pt x="246" y="33"/>
                </a:lnTo>
                <a:lnTo>
                  <a:pt x="240" y="38"/>
                </a:lnTo>
                <a:lnTo>
                  <a:pt x="243" y="45"/>
                </a:lnTo>
                <a:lnTo>
                  <a:pt x="248" y="50"/>
                </a:lnTo>
                <a:lnTo>
                  <a:pt x="255" y="57"/>
                </a:lnTo>
                <a:lnTo>
                  <a:pt x="253" y="62"/>
                </a:lnTo>
                <a:lnTo>
                  <a:pt x="245" y="63"/>
                </a:lnTo>
                <a:lnTo>
                  <a:pt x="240" y="67"/>
                </a:lnTo>
                <a:lnTo>
                  <a:pt x="239" y="73"/>
                </a:lnTo>
                <a:lnTo>
                  <a:pt x="244" y="78"/>
                </a:lnTo>
                <a:lnTo>
                  <a:pt x="252" y="81"/>
                </a:lnTo>
                <a:lnTo>
                  <a:pt x="256" y="88"/>
                </a:lnTo>
                <a:lnTo>
                  <a:pt x="261" y="91"/>
                </a:lnTo>
                <a:lnTo>
                  <a:pt x="268" y="95"/>
                </a:lnTo>
                <a:lnTo>
                  <a:pt x="274" y="102"/>
                </a:lnTo>
                <a:lnTo>
                  <a:pt x="277" y="106"/>
                </a:lnTo>
                <a:lnTo>
                  <a:pt x="279" y="109"/>
                </a:lnTo>
                <a:lnTo>
                  <a:pt x="285" y="106"/>
                </a:lnTo>
                <a:lnTo>
                  <a:pt x="289" y="105"/>
                </a:lnTo>
                <a:lnTo>
                  <a:pt x="294" y="105"/>
                </a:lnTo>
                <a:lnTo>
                  <a:pt x="294" y="111"/>
                </a:lnTo>
                <a:lnTo>
                  <a:pt x="295" y="118"/>
                </a:lnTo>
                <a:lnTo>
                  <a:pt x="297" y="125"/>
                </a:lnTo>
                <a:lnTo>
                  <a:pt x="299" y="131"/>
                </a:lnTo>
                <a:lnTo>
                  <a:pt x="300" y="138"/>
                </a:lnTo>
                <a:lnTo>
                  <a:pt x="302" y="145"/>
                </a:lnTo>
                <a:lnTo>
                  <a:pt x="306" y="152"/>
                </a:lnTo>
                <a:lnTo>
                  <a:pt x="307" y="159"/>
                </a:lnTo>
                <a:lnTo>
                  <a:pt x="314" y="166"/>
                </a:lnTo>
                <a:lnTo>
                  <a:pt x="319" y="171"/>
                </a:lnTo>
                <a:lnTo>
                  <a:pt x="331" y="177"/>
                </a:lnTo>
                <a:lnTo>
                  <a:pt x="337" y="179"/>
                </a:lnTo>
                <a:lnTo>
                  <a:pt x="344" y="180"/>
                </a:lnTo>
                <a:lnTo>
                  <a:pt x="350" y="180"/>
                </a:lnTo>
                <a:lnTo>
                  <a:pt x="357" y="182"/>
                </a:lnTo>
                <a:lnTo>
                  <a:pt x="361" y="183"/>
                </a:lnTo>
                <a:lnTo>
                  <a:pt x="366" y="184"/>
                </a:lnTo>
                <a:lnTo>
                  <a:pt x="371" y="184"/>
                </a:lnTo>
                <a:lnTo>
                  <a:pt x="373" y="185"/>
                </a:lnTo>
                <a:lnTo>
                  <a:pt x="379" y="187"/>
                </a:lnTo>
                <a:lnTo>
                  <a:pt x="385" y="193"/>
                </a:lnTo>
                <a:lnTo>
                  <a:pt x="389" y="200"/>
                </a:lnTo>
                <a:lnTo>
                  <a:pt x="392" y="207"/>
                </a:lnTo>
                <a:lnTo>
                  <a:pt x="398" y="211"/>
                </a:lnTo>
                <a:lnTo>
                  <a:pt x="405" y="217"/>
                </a:lnTo>
                <a:lnTo>
                  <a:pt x="411" y="220"/>
                </a:lnTo>
                <a:lnTo>
                  <a:pt x="414" y="223"/>
                </a:lnTo>
                <a:lnTo>
                  <a:pt x="420" y="226"/>
                </a:lnTo>
                <a:lnTo>
                  <a:pt x="426" y="230"/>
                </a:lnTo>
                <a:lnTo>
                  <a:pt x="433" y="233"/>
                </a:lnTo>
                <a:lnTo>
                  <a:pt x="439" y="238"/>
                </a:lnTo>
                <a:lnTo>
                  <a:pt x="445" y="240"/>
                </a:lnTo>
                <a:lnTo>
                  <a:pt x="451" y="241"/>
                </a:lnTo>
                <a:lnTo>
                  <a:pt x="458" y="242"/>
                </a:lnTo>
                <a:lnTo>
                  <a:pt x="464" y="244"/>
                </a:lnTo>
                <a:lnTo>
                  <a:pt x="466" y="244"/>
                </a:lnTo>
                <a:lnTo>
                  <a:pt x="472" y="247"/>
                </a:lnTo>
                <a:lnTo>
                  <a:pt x="478" y="248"/>
                </a:lnTo>
                <a:lnTo>
                  <a:pt x="484" y="249"/>
                </a:lnTo>
                <a:lnTo>
                  <a:pt x="491" y="251"/>
                </a:lnTo>
                <a:lnTo>
                  <a:pt x="497" y="251"/>
                </a:lnTo>
                <a:lnTo>
                  <a:pt x="503" y="250"/>
                </a:lnTo>
                <a:lnTo>
                  <a:pt x="509" y="248"/>
                </a:lnTo>
                <a:lnTo>
                  <a:pt x="515" y="246"/>
                </a:lnTo>
                <a:lnTo>
                  <a:pt x="522" y="243"/>
                </a:lnTo>
                <a:lnTo>
                  <a:pt x="528" y="242"/>
                </a:lnTo>
                <a:lnTo>
                  <a:pt x="534" y="241"/>
                </a:lnTo>
                <a:lnTo>
                  <a:pt x="540" y="240"/>
                </a:lnTo>
                <a:lnTo>
                  <a:pt x="546" y="238"/>
                </a:lnTo>
                <a:lnTo>
                  <a:pt x="552" y="235"/>
                </a:lnTo>
                <a:lnTo>
                  <a:pt x="558" y="233"/>
                </a:lnTo>
                <a:lnTo>
                  <a:pt x="563" y="232"/>
                </a:lnTo>
                <a:lnTo>
                  <a:pt x="565" y="231"/>
                </a:lnTo>
                <a:lnTo>
                  <a:pt x="571" y="230"/>
                </a:lnTo>
                <a:lnTo>
                  <a:pt x="577" y="228"/>
                </a:lnTo>
                <a:lnTo>
                  <a:pt x="584" y="227"/>
                </a:lnTo>
                <a:lnTo>
                  <a:pt x="590" y="227"/>
                </a:lnTo>
                <a:lnTo>
                  <a:pt x="596" y="226"/>
                </a:lnTo>
                <a:lnTo>
                  <a:pt x="602" y="226"/>
                </a:lnTo>
                <a:lnTo>
                  <a:pt x="608" y="226"/>
                </a:lnTo>
                <a:lnTo>
                  <a:pt x="602" y="228"/>
                </a:lnTo>
                <a:lnTo>
                  <a:pt x="596" y="228"/>
                </a:lnTo>
                <a:lnTo>
                  <a:pt x="590" y="228"/>
                </a:lnTo>
                <a:lnTo>
                  <a:pt x="596" y="233"/>
                </a:lnTo>
                <a:lnTo>
                  <a:pt x="602" y="233"/>
                </a:lnTo>
                <a:lnTo>
                  <a:pt x="608" y="234"/>
                </a:lnTo>
                <a:lnTo>
                  <a:pt x="615" y="232"/>
                </a:lnTo>
                <a:lnTo>
                  <a:pt x="614" y="226"/>
                </a:lnTo>
                <a:lnTo>
                  <a:pt x="611" y="219"/>
                </a:lnTo>
                <a:lnTo>
                  <a:pt x="612" y="218"/>
                </a:lnTo>
                <a:lnTo>
                  <a:pt x="608" y="211"/>
                </a:lnTo>
                <a:lnTo>
                  <a:pt x="607" y="206"/>
                </a:lnTo>
                <a:lnTo>
                  <a:pt x="604" y="199"/>
                </a:lnTo>
                <a:lnTo>
                  <a:pt x="602" y="192"/>
                </a:lnTo>
                <a:lnTo>
                  <a:pt x="601" y="191"/>
                </a:lnTo>
                <a:lnTo>
                  <a:pt x="604" y="191"/>
                </a:lnTo>
                <a:lnTo>
                  <a:pt x="610" y="192"/>
                </a:lnTo>
                <a:lnTo>
                  <a:pt x="617" y="192"/>
                </a:lnTo>
                <a:lnTo>
                  <a:pt x="622" y="192"/>
                </a:lnTo>
                <a:lnTo>
                  <a:pt x="628" y="190"/>
                </a:lnTo>
                <a:lnTo>
                  <a:pt x="635" y="185"/>
                </a:lnTo>
                <a:lnTo>
                  <a:pt x="641" y="183"/>
                </a:lnTo>
                <a:lnTo>
                  <a:pt x="647" y="182"/>
                </a:lnTo>
                <a:lnTo>
                  <a:pt x="652" y="175"/>
                </a:lnTo>
                <a:lnTo>
                  <a:pt x="650" y="168"/>
                </a:lnTo>
                <a:lnTo>
                  <a:pt x="651" y="162"/>
                </a:lnTo>
                <a:lnTo>
                  <a:pt x="657" y="155"/>
                </a:lnTo>
                <a:lnTo>
                  <a:pt x="660" y="152"/>
                </a:lnTo>
                <a:lnTo>
                  <a:pt x="665" y="145"/>
                </a:lnTo>
                <a:lnTo>
                  <a:pt x="672" y="142"/>
                </a:lnTo>
                <a:lnTo>
                  <a:pt x="675" y="139"/>
                </a:lnTo>
                <a:lnTo>
                  <a:pt x="681" y="136"/>
                </a:lnTo>
                <a:lnTo>
                  <a:pt x="687" y="133"/>
                </a:lnTo>
                <a:lnTo>
                  <a:pt x="693" y="131"/>
                </a:lnTo>
                <a:lnTo>
                  <a:pt x="700" y="130"/>
                </a:lnTo>
                <a:lnTo>
                  <a:pt x="706" y="131"/>
                </a:lnTo>
                <a:lnTo>
                  <a:pt x="718" y="134"/>
                </a:lnTo>
                <a:lnTo>
                  <a:pt x="724" y="133"/>
                </a:lnTo>
                <a:lnTo>
                  <a:pt x="730" y="134"/>
                </a:lnTo>
                <a:lnTo>
                  <a:pt x="736" y="133"/>
                </a:lnTo>
                <a:lnTo>
                  <a:pt x="734" y="127"/>
                </a:lnTo>
                <a:lnTo>
                  <a:pt x="739" y="120"/>
                </a:lnTo>
                <a:lnTo>
                  <a:pt x="745" y="119"/>
                </a:lnTo>
                <a:lnTo>
                  <a:pt x="751" y="120"/>
                </a:lnTo>
                <a:lnTo>
                  <a:pt x="757" y="118"/>
                </a:lnTo>
                <a:lnTo>
                  <a:pt x="759" y="117"/>
                </a:lnTo>
                <a:lnTo>
                  <a:pt x="765" y="121"/>
                </a:lnTo>
                <a:lnTo>
                  <a:pt x="770" y="123"/>
                </a:lnTo>
                <a:lnTo>
                  <a:pt x="773" y="123"/>
                </a:lnTo>
                <a:lnTo>
                  <a:pt x="779" y="122"/>
                </a:lnTo>
                <a:lnTo>
                  <a:pt x="781" y="119"/>
                </a:lnTo>
                <a:lnTo>
                  <a:pt x="787" y="120"/>
                </a:lnTo>
                <a:lnTo>
                  <a:pt x="792" y="127"/>
                </a:lnTo>
                <a:lnTo>
                  <a:pt x="797" y="134"/>
                </a:lnTo>
                <a:lnTo>
                  <a:pt x="797" y="141"/>
                </a:lnTo>
                <a:lnTo>
                  <a:pt x="803" y="144"/>
                </a:lnTo>
                <a:lnTo>
                  <a:pt x="809" y="145"/>
                </a:lnTo>
                <a:lnTo>
                  <a:pt x="815" y="145"/>
                </a:lnTo>
                <a:lnTo>
                  <a:pt x="822" y="146"/>
                </a:lnTo>
                <a:lnTo>
                  <a:pt x="828" y="150"/>
                </a:lnTo>
                <a:lnTo>
                  <a:pt x="834" y="151"/>
                </a:lnTo>
                <a:lnTo>
                  <a:pt x="836" y="152"/>
                </a:lnTo>
                <a:lnTo>
                  <a:pt x="841" y="154"/>
                </a:lnTo>
                <a:lnTo>
                  <a:pt x="847" y="155"/>
                </a:lnTo>
                <a:lnTo>
                  <a:pt x="852" y="162"/>
                </a:lnTo>
                <a:lnTo>
                  <a:pt x="858" y="166"/>
                </a:lnTo>
                <a:lnTo>
                  <a:pt x="863" y="168"/>
                </a:lnTo>
                <a:lnTo>
                  <a:pt x="868" y="167"/>
                </a:lnTo>
                <a:lnTo>
                  <a:pt x="874" y="165"/>
                </a:lnTo>
                <a:lnTo>
                  <a:pt x="881" y="167"/>
                </a:lnTo>
                <a:lnTo>
                  <a:pt x="887" y="166"/>
                </a:lnTo>
                <a:lnTo>
                  <a:pt x="894" y="166"/>
                </a:lnTo>
                <a:lnTo>
                  <a:pt x="899" y="168"/>
                </a:lnTo>
                <a:lnTo>
                  <a:pt x="906" y="171"/>
                </a:lnTo>
                <a:lnTo>
                  <a:pt x="912" y="176"/>
                </a:lnTo>
                <a:lnTo>
                  <a:pt x="918" y="176"/>
                </a:lnTo>
                <a:lnTo>
                  <a:pt x="923" y="182"/>
                </a:lnTo>
                <a:lnTo>
                  <a:pt x="924" y="188"/>
                </a:lnTo>
                <a:lnTo>
                  <a:pt x="929" y="195"/>
                </a:lnTo>
                <a:lnTo>
                  <a:pt x="934" y="202"/>
                </a:lnTo>
                <a:lnTo>
                  <a:pt x="941" y="204"/>
                </a:lnTo>
                <a:lnTo>
                  <a:pt x="947" y="207"/>
                </a:lnTo>
                <a:lnTo>
                  <a:pt x="953" y="209"/>
                </a:lnTo>
                <a:lnTo>
                  <a:pt x="959" y="212"/>
                </a:lnTo>
                <a:lnTo>
                  <a:pt x="965" y="215"/>
                </a:lnTo>
                <a:lnTo>
                  <a:pt x="972" y="220"/>
                </a:lnTo>
                <a:lnTo>
                  <a:pt x="977" y="227"/>
                </a:lnTo>
                <a:lnTo>
                  <a:pt x="982" y="233"/>
                </a:lnTo>
                <a:lnTo>
                  <a:pt x="987" y="241"/>
                </a:lnTo>
                <a:lnTo>
                  <a:pt x="993" y="246"/>
                </a:lnTo>
                <a:lnTo>
                  <a:pt x="1039" y="246"/>
                </a:lnTo>
                <a:lnTo>
                  <a:pt x="1042" y="251"/>
                </a:lnTo>
                <a:lnTo>
                  <a:pt x="1041" y="258"/>
                </a:lnTo>
                <a:lnTo>
                  <a:pt x="1042" y="265"/>
                </a:lnTo>
                <a:lnTo>
                  <a:pt x="1043" y="272"/>
                </a:lnTo>
                <a:lnTo>
                  <a:pt x="1047" y="279"/>
                </a:lnTo>
                <a:lnTo>
                  <a:pt x="1049" y="284"/>
                </a:lnTo>
                <a:lnTo>
                  <a:pt x="1049" y="292"/>
                </a:lnTo>
                <a:lnTo>
                  <a:pt x="1046" y="299"/>
                </a:lnTo>
                <a:lnTo>
                  <a:pt x="1049" y="300"/>
                </a:lnTo>
                <a:lnTo>
                  <a:pt x="1054" y="307"/>
                </a:lnTo>
                <a:lnTo>
                  <a:pt x="1056" y="314"/>
                </a:lnTo>
                <a:lnTo>
                  <a:pt x="1055" y="321"/>
                </a:lnTo>
                <a:lnTo>
                  <a:pt x="1060" y="328"/>
                </a:lnTo>
                <a:lnTo>
                  <a:pt x="1061" y="335"/>
                </a:lnTo>
                <a:lnTo>
                  <a:pt x="1060" y="341"/>
                </a:lnTo>
                <a:lnTo>
                  <a:pt x="1058" y="348"/>
                </a:lnTo>
                <a:lnTo>
                  <a:pt x="1054" y="355"/>
                </a:lnTo>
                <a:lnTo>
                  <a:pt x="1055" y="362"/>
                </a:lnTo>
                <a:lnTo>
                  <a:pt x="1059" y="369"/>
                </a:lnTo>
                <a:lnTo>
                  <a:pt x="1058" y="376"/>
                </a:lnTo>
                <a:lnTo>
                  <a:pt x="1056" y="377"/>
                </a:lnTo>
                <a:lnTo>
                  <a:pt x="1056" y="384"/>
                </a:lnTo>
                <a:lnTo>
                  <a:pt x="1056" y="391"/>
                </a:lnTo>
                <a:lnTo>
                  <a:pt x="1053" y="397"/>
                </a:lnTo>
                <a:lnTo>
                  <a:pt x="1054" y="404"/>
                </a:lnTo>
                <a:lnTo>
                  <a:pt x="1048" y="410"/>
                </a:lnTo>
                <a:lnTo>
                  <a:pt x="1041" y="412"/>
                </a:lnTo>
                <a:lnTo>
                  <a:pt x="1045" y="418"/>
                </a:lnTo>
                <a:lnTo>
                  <a:pt x="1049" y="425"/>
                </a:lnTo>
                <a:lnTo>
                  <a:pt x="1044" y="429"/>
                </a:lnTo>
                <a:lnTo>
                  <a:pt x="1037" y="434"/>
                </a:lnTo>
                <a:lnTo>
                  <a:pt x="1033" y="441"/>
                </a:lnTo>
                <a:lnTo>
                  <a:pt x="1033" y="448"/>
                </a:lnTo>
                <a:lnTo>
                  <a:pt x="1033" y="450"/>
                </a:lnTo>
                <a:lnTo>
                  <a:pt x="1035" y="457"/>
                </a:lnTo>
                <a:lnTo>
                  <a:pt x="1037" y="462"/>
                </a:lnTo>
                <a:lnTo>
                  <a:pt x="1038" y="468"/>
                </a:lnTo>
                <a:lnTo>
                  <a:pt x="1037" y="475"/>
                </a:lnTo>
                <a:lnTo>
                  <a:pt x="1038" y="482"/>
                </a:lnTo>
                <a:lnTo>
                  <a:pt x="1044" y="488"/>
                </a:lnTo>
                <a:lnTo>
                  <a:pt x="1051" y="490"/>
                </a:lnTo>
                <a:lnTo>
                  <a:pt x="1051" y="489"/>
                </a:lnTo>
                <a:lnTo>
                  <a:pt x="1054" y="489"/>
                </a:lnTo>
                <a:lnTo>
                  <a:pt x="1061" y="490"/>
                </a:lnTo>
                <a:lnTo>
                  <a:pt x="1065" y="494"/>
                </a:lnTo>
                <a:lnTo>
                  <a:pt x="1061" y="501"/>
                </a:lnTo>
                <a:lnTo>
                  <a:pt x="1055" y="508"/>
                </a:lnTo>
                <a:lnTo>
                  <a:pt x="1048" y="521"/>
                </a:lnTo>
                <a:lnTo>
                  <a:pt x="1049" y="528"/>
                </a:lnTo>
                <a:lnTo>
                  <a:pt x="1051" y="534"/>
                </a:lnTo>
                <a:lnTo>
                  <a:pt x="1054" y="541"/>
                </a:lnTo>
                <a:lnTo>
                  <a:pt x="1056" y="548"/>
                </a:lnTo>
                <a:lnTo>
                  <a:pt x="1060" y="555"/>
                </a:lnTo>
                <a:lnTo>
                  <a:pt x="1063" y="562"/>
                </a:lnTo>
                <a:lnTo>
                  <a:pt x="1065" y="569"/>
                </a:lnTo>
                <a:lnTo>
                  <a:pt x="1068" y="575"/>
                </a:lnTo>
                <a:lnTo>
                  <a:pt x="1070" y="582"/>
                </a:lnTo>
                <a:lnTo>
                  <a:pt x="1073" y="589"/>
                </a:lnTo>
                <a:lnTo>
                  <a:pt x="1075" y="596"/>
                </a:lnTo>
                <a:lnTo>
                  <a:pt x="1075" y="603"/>
                </a:lnTo>
                <a:lnTo>
                  <a:pt x="1073" y="610"/>
                </a:lnTo>
                <a:lnTo>
                  <a:pt x="1075" y="613"/>
                </a:lnTo>
                <a:lnTo>
                  <a:pt x="1076" y="620"/>
                </a:lnTo>
                <a:lnTo>
                  <a:pt x="1077" y="627"/>
                </a:lnTo>
                <a:lnTo>
                  <a:pt x="1079" y="634"/>
                </a:lnTo>
                <a:lnTo>
                  <a:pt x="1078" y="641"/>
                </a:lnTo>
                <a:lnTo>
                  <a:pt x="1081" y="647"/>
                </a:lnTo>
                <a:lnTo>
                  <a:pt x="1088" y="653"/>
                </a:lnTo>
                <a:lnTo>
                  <a:pt x="1094" y="654"/>
                </a:lnTo>
                <a:lnTo>
                  <a:pt x="1098" y="655"/>
                </a:lnTo>
                <a:lnTo>
                  <a:pt x="1102" y="657"/>
                </a:lnTo>
                <a:lnTo>
                  <a:pt x="1108" y="657"/>
                </a:lnTo>
                <a:lnTo>
                  <a:pt x="1114" y="659"/>
                </a:lnTo>
                <a:lnTo>
                  <a:pt x="1119" y="659"/>
                </a:lnTo>
                <a:lnTo>
                  <a:pt x="1124" y="660"/>
                </a:lnTo>
                <a:lnTo>
                  <a:pt x="1130" y="661"/>
                </a:lnTo>
                <a:lnTo>
                  <a:pt x="1134" y="661"/>
                </a:lnTo>
                <a:lnTo>
                  <a:pt x="1138" y="665"/>
                </a:lnTo>
                <a:lnTo>
                  <a:pt x="1139" y="666"/>
                </a:lnTo>
                <a:lnTo>
                  <a:pt x="1140" y="673"/>
                </a:lnTo>
                <a:lnTo>
                  <a:pt x="1143" y="679"/>
                </a:lnTo>
                <a:lnTo>
                  <a:pt x="1146" y="686"/>
                </a:lnTo>
                <a:lnTo>
                  <a:pt x="1146" y="694"/>
                </a:lnTo>
                <a:lnTo>
                  <a:pt x="1146" y="695"/>
                </a:lnTo>
                <a:lnTo>
                  <a:pt x="1145" y="696"/>
                </a:lnTo>
                <a:lnTo>
                  <a:pt x="1146" y="703"/>
                </a:lnTo>
                <a:lnTo>
                  <a:pt x="1146" y="707"/>
                </a:lnTo>
                <a:lnTo>
                  <a:pt x="1142" y="714"/>
                </a:lnTo>
                <a:lnTo>
                  <a:pt x="1138" y="720"/>
                </a:lnTo>
                <a:lnTo>
                  <a:pt x="1134" y="727"/>
                </a:lnTo>
                <a:lnTo>
                  <a:pt x="1130" y="734"/>
                </a:lnTo>
                <a:lnTo>
                  <a:pt x="1126" y="741"/>
                </a:lnTo>
                <a:lnTo>
                  <a:pt x="1118" y="755"/>
                </a:lnTo>
                <a:lnTo>
                  <a:pt x="1112" y="760"/>
                </a:lnTo>
                <a:lnTo>
                  <a:pt x="1112" y="763"/>
                </a:lnTo>
                <a:lnTo>
                  <a:pt x="1107" y="770"/>
                </a:lnTo>
                <a:lnTo>
                  <a:pt x="1107" y="771"/>
                </a:lnTo>
                <a:lnTo>
                  <a:pt x="1103" y="778"/>
                </a:lnTo>
                <a:lnTo>
                  <a:pt x="1100" y="782"/>
                </a:lnTo>
                <a:lnTo>
                  <a:pt x="1112" y="796"/>
                </a:lnTo>
                <a:lnTo>
                  <a:pt x="1118" y="803"/>
                </a:lnTo>
                <a:lnTo>
                  <a:pt x="1124" y="808"/>
                </a:lnTo>
                <a:lnTo>
                  <a:pt x="1130" y="816"/>
                </a:lnTo>
                <a:lnTo>
                  <a:pt x="1135" y="824"/>
                </a:lnTo>
                <a:lnTo>
                  <a:pt x="1137" y="831"/>
                </a:lnTo>
                <a:lnTo>
                  <a:pt x="1141" y="838"/>
                </a:lnTo>
                <a:lnTo>
                  <a:pt x="1146" y="844"/>
                </a:lnTo>
                <a:lnTo>
                  <a:pt x="1150" y="851"/>
                </a:lnTo>
                <a:lnTo>
                  <a:pt x="1150" y="852"/>
                </a:lnTo>
                <a:lnTo>
                  <a:pt x="1153" y="856"/>
                </a:lnTo>
                <a:lnTo>
                  <a:pt x="1156" y="863"/>
                </a:lnTo>
                <a:lnTo>
                  <a:pt x="1161" y="870"/>
                </a:lnTo>
                <a:lnTo>
                  <a:pt x="1167" y="876"/>
                </a:lnTo>
                <a:lnTo>
                  <a:pt x="1173" y="881"/>
                </a:lnTo>
                <a:lnTo>
                  <a:pt x="1179" y="887"/>
                </a:lnTo>
                <a:lnTo>
                  <a:pt x="1185" y="889"/>
                </a:lnTo>
                <a:lnTo>
                  <a:pt x="1192" y="891"/>
                </a:lnTo>
                <a:lnTo>
                  <a:pt x="1197" y="894"/>
                </a:lnTo>
                <a:lnTo>
                  <a:pt x="1204" y="895"/>
                </a:lnTo>
                <a:lnTo>
                  <a:pt x="1210" y="900"/>
                </a:lnTo>
                <a:lnTo>
                  <a:pt x="1216" y="907"/>
                </a:lnTo>
                <a:lnTo>
                  <a:pt x="1222" y="910"/>
                </a:lnTo>
                <a:lnTo>
                  <a:pt x="1226" y="910"/>
                </a:lnTo>
                <a:lnTo>
                  <a:pt x="1232" y="910"/>
                </a:lnTo>
                <a:lnTo>
                  <a:pt x="1232" y="917"/>
                </a:lnTo>
                <a:lnTo>
                  <a:pt x="1232" y="927"/>
                </a:lnTo>
                <a:lnTo>
                  <a:pt x="1233" y="934"/>
                </a:lnTo>
                <a:lnTo>
                  <a:pt x="1237" y="942"/>
                </a:lnTo>
                <a:lnTo>
                  <a:pt x="1239" y="949"/>
                </a:lnTo>
                <a:lnTo>
                  <a:pt x="1240" y="956"/>
                </a:lnTo>
                <a:lnTo>
                  <a:pt x="1241" y="962"/>
                </a:lnTo>
                <a:lnTo>
                  <a:pt x="1242" y="969"/>
                </a:lnTo>
                <a:lnTo>
                  <a:pt x="1241" y="976"/>
                </a:lnTo>
                <a:lnTo>
                  <a:pt x="1242" y="982"/>
                </a:lnTo>
                <a:lnTo>
                  <a:pt x="1245" y="989"/>
                </a:lnTo>
                <a:lnTo>
                  <a:pt x="1251" y="991"/>
                </a:lnTo>
                <a:lnTo>
                  <a:pt x="1257" y="989"/>
                </a:lnTo>
                <a:lnTo>
                  <a:pt x="1263" y="989"/>
                </a:lnTo>
                <a:lnTo>
                  <a:pt x="1269" y="990"/>
                </a:lnTo>
                <a:lnTo>
                  <a:pt x="1275" y="997"/>
                </a:lnTo>
                <a:lnTo>
                  <a:pt x="1276" y="998"/>
                </a:lnTo>
                <a:lnTo>
                  <a:pt x="1275" y="998"/>
                </a:lnTo>
                <a:lnTo>
                  <a:pt x="1274" y="998"/>
                </a:lnTo>
                <a:lnTo>
                  <a:pt x="1273" y="998"/>
                </a:lnTo>
                <a:lnTo>
                  <a:pt x="1272" y="1000"/>
                </a:lnTo>
                <a:lnTo>
                  <a:pt x="1272" y="1006"/>
                </a:lnTo>
                <a:lnTo>
                  <a:pt x="1272" y="1009"/>
                </a:lnTo>
                <a:lnTo>
                  <a:pt x="1275" y="1016"/>
                </a:lnTo>
                <a:lnTo>
                  <a:pt x="1271" y="1023"/>
                </a:lnTo>
                <a:lnTo>
                  <a:pt x="1271" y="1031"/>
                </a:lnTo>
                <a:lnTo>
                  <a:pt x="1268" y="1037"/>
                </a:lnTo>
                <a:lnTo>
                  <a:pt x="1255" y="1036"/>
                </a:lnTo>
                <a:lnTo>
                  <a:pt x="1249" y="1036"/>
                </a:lnTo>
                <a:lnTo>
                  <a:pt x="1243" y="1039"/>
                </a:lnTo>
                <a:lnTo>
                  <a:pt x="1237" y="1040"/>
                </a:lnTo>
                <a:lnTo>
                  <a:pt x="1230" y="1041"/>
                </a:lnTo>
                <a:lnTo>
                  <a:pt x="1224" y="1042"/>
                </a:lnTo>
                <a:lnTo>
                  <a:pt x="1218" y="1046"/>
                </a:lnTo>
                <a:lnTo>
                  <a:pt x="1216" y="1053"/>
                </a:lnTo>
                <a:lnTo>
                  <a:pt x="1217" y="1058"/>
                </a:lnTo>
                <a:lnTo>
                  <a:pt x="1213" y="1058"/>
                </a:lnTo>
                <a:lnTo>
                  <a:pt x="1207" y="1062"/>
                </a:lnTo>
                <a:lnTo>
                  <a:pt x="1200" y="1065"/>
                </a:lnTo>
                <a:lnTo>
                  <a:pt x="1194" y="1067"/>
                </a:lnTo>
                <a:lnTo>
                  <a:pt x="1191" y="1074"/>
                </a:lnTo>
                <a:lnTo>
                  <a:pt x="1190" y="1080"/>
                </a:lnTo>
                <a:lnTo>
                  <a:pt x="1191" y="1081"/>
                </a:lnTo>
                <a:lnTo>
                  <a:pt x="1190" y="1089"/>
                </a:lnTo>
                <a:lnTo>
                  <a:pt x="1190" y="1096"/>
                </a:lnTo>
                <a:lnTo>
                  <a:pt x="1185" y="1103"/>
                </a:lnTo>
                <a:lnTo>
                  <a:pt x="1186" y="1110"/>
                </a:lnTo>
                <a:lnTo>
                  <a:pt x="1185" y="1115"/>
                </a:lnTo>
                <a:lnTo>
                  <a:pt x="1186" y="1122"/>
                </a:lnTo>
                <a:lnTo>
                  <a:pt x="1186" y="1129"/>
                </a:lnTo>
                <a:lnTo>
                  <a:pt x="1186" y="1136"/>
                </a:lnTo>
                <a:lnTo>
                  <a:pt x="1186" y="1144"/>
                </a:lnTo>
                <a:lnTo>
                  <a:pt x="1185" y="1150"/>
                </a:lnTo>
                <a:lnTo>
                  <a:pt x="1179" y="1150"/>
                </a:lnTo>
                <a:lnTo>
                  <a:pt x="1179" y="1157"/>
                </a:lnTo>
                <a:lnTo>
                  <a:pt x="1172" y="1159"/>
                </a:lnTo>
                <a:lnTo>
                  <a:pt x="1166" y="1158"/>
                </a:lnTo>
                <a:lnTo>
                  <a:pt x="1161" y="1154"/>
                </a:lnTo>
                <a:lnTo>
                  <a:pt x="1154" y="1152"/>
                </a:lnTo>
                <a:lnTo>
                  <a:pt x="1148" y="1150"/>
                </a:lnTo>
                <a:lnTo>
                  <a:pt x="1141" y="1149"/>
                </a:lnTo>
                <a:lnTo>
                  <a:pt x="1135" y="1146"/>
                </a:lnTo>
                <a:lnTo>
                  <a:pt x="1130" y="1145"/>
                </a:lnTo>
                <a:lnTo>
                  <a:pt x="1123" y="1145"/>
                </a:lnTo>
                <a:lnTo>
                  <a:pt x="1122" y="1137"/>
                </a:lnTo>
                <a:lnTo>
                  <a:pt x="1118" y="1131"/>
                </a:lnTo>
                <a:lnTo>
                  <a:pt x="1111" y="1133"/>
                </a:lnTo>
                <a:lnTo>
                  <a:pt x="1110" y="1139"/>
                </a:lnTo>
                <a:lnTo>
                  <a:pt x="1112" y="1141"/>
                </a:lnTo>
                <a:lnTo>
                  <a:pt x="1106" y="1141"/>
                </a:lnTo>
                <a:lnTo>
                  <a:pt x="1100" y="1136"/>
                </a:lnTo>
                <a:lnTo>
                  <a:pt x="1098" y="1137"/>
                </a:lnTo>
                <a:lnTo>
                  <a:pt x="1092" y="1139"/>
                </a:lnTo>
                <a:lnTo>
                  <a:pt x="1084" y="1136"/>
                </a:lnTo>
                <a:lnTo>
                  <a:pt x="1078" y="1139"/>
                </a:lnTo>
                <a:lnTo>
                  <a:pt x="1072" y="1134"/>
                </a:lnTo>
                <a:lnTo>
                  <a:pt x="1067" y="1135"/>
                </a:lnTo>
                <a:lnTo>
                  <a:pt x="1060" y="1135"/>
                </a:lnTo>
                <a:lnTo>
                  <a:pt x="1054" y="1130"/>
                </a:lnTo>
                <a:lnTo>
                  <a:pt x="1048" y="1128"/>
                </a:lnTo>
                <a:lnTo>
                  <a:pt x="1042" y="1131"/>
                </a:lnTo>
                <a:lnTo>
                  <a:pt x="1038" y="1133"/>
                </a:lnTo>
                <a:lnTo>
                  <a:pt x="1032" y="1135"/>
                </a:lnTo>
                <a:lnTo>
                  <a:pt x="1025" y="1135"/>
                </a:lnTo>
                <a:lnTo>
                  <a:pt x="1019" y="1129"/>
                </a:lnTo>
                <a:lnTo>
                  <a:pt x="1013" y="1125"/>
                </a:lnTo>
                <a:lnTo>
                  <a:pt x="1008" y="1121"/>
                </a:lnTo>
                <a:lnTo>
                  <a:pt x="1001" y="1122"/>
                </a:lnTo>
                <a:lnTo>
                  <a:pt x="994" y="1120"/>
                </a:lnTo>
                <a:lnTo>
                  <a:pt x="989" y="1120"/>
                </a:lnTo>
                <a:lnTo>
                  <a:pt x="982" y="1119"/>
                </a:lnTo>
                <a:lnTo>
                  <a:pt x="977" y="1122"/>
                </a:lnTo>
                <a:lnTo>
                  <a:pt x="971" y="1123"/>
                </a:lnTo>
                <a:lnTo>
                  <a:pt x="963" y="1121"/>
                </a:lnTo>
                <a:lnTo>
                  <a:pt x="959" y="1114"/>
                </a:lnTo>
                <a:lnTo>
                  <a:pt x="953" y="1111"/>
                </a:lnTo>
                <a:lnTo>
                  <a:pt x="947" y="1115"/>
                </a:lnTo>
                <a:lnTo>
                  <a:pt x="946" y="1117"/>
                </a:lnTo>
                <a:lnTo>
                  <a:pt x="946" y="1110"/>
                </a:lnTo>
                <a:lnTo>
                  <a:pt x="939" y="1106"/>
                </a:lnTo>
                <a:lnTo>
                  <a:pt x="933" y="1107"/>
                </a:lnTo>
                <a:lnTo>
                  <a:pt x="926" y="1106"/>
                </a:lnTo>
                <a:lnTo>
                  <a:pt x="920" y="1105"/>
                </a:lnTo>
                <a:lnTo>
                  <a:pt x="915" y="1098"/>
                </a:lnTo>
                <a:lnTo>
                  <a:pt x="912" y="1091"/>
                </a:lnTo>
                <a:lnTo>
                  <a:pt x="907" y="1085"/>
                </a:lnTo>
                <a:lnTo>
                  <a:pt x="905" y="1078"/>
                </a:lnTo>
                <a:lnTo>
                  <a:pt x="906" y="1071"/>
                </a:lnTo>
                <a:lnTo>
                  <a:pt x="902" y="1064"/>
                </a:lnTo>
                <a:lnTo>
                  <a:pt x="900" y="1058"/>
                </a:lnTo>
                <a:lnTo>
                  <a:pt x="897" y="1052"/>
                </a:lnTo>
                <a:lnTo>
                  <a:pt x="898" y="1045"/>
                </a:lnTo>
                <a:lnTo>
                  <a:pt x="896" y="1038"/>
                </a:lnTo>
                <a:lnTo>
                  <a:pt x="895" y="1031"/>
                </a:lnTo>
                <a:lnTo>
                  <a:pt x="892" y="1024"/>
                </a:lnTo>
                <a:lnTo>
                  <a:pt x="889" y="1017"/>
                </a:lnTo>
                <a:lnTo>
                  <a:pt x="887" y="1010"/>
                </a:lnTo>
                <a:lnTo>
                  <a:pt x="881" y="1007"/>
                </a:lnTo>
                <a:lnTo>
                  <a:pt x="879" y="1001"/>
                </a:lnTo>
                <a:lnTo>
                  <a:pt x="875" y="997"/>
                </a:lnTo>
                <a:lnTo>
                  <a:pt x="869" y="997"/>
                </a:lnTo>
                <a:lnTo>
                  <a:pt x="863" y="997"/>
                </a:lnTo>
                <a:lnTo>
                  <a:pt x="857" y="994"/>
                </a:lnTo>
                <a:lnTo>
                  <a:pt x="850" y="993"/>
                </a:lnTo>
                <a:lnTo>
                  <a:pt x="844" y="993"/>
                </a:lnTo>
                <a:lnTo>
                  <a:pt x="837" y="994"/>
                </a:lnTo>
                <a:lnTo>
                  <a:pt x="826" y="1002"/>
                </a:lnTo>
                <a:lnTo>
                  <a:pt x="820" y="1007"/>
                </a:lnTo>
                <a:lnTo>
                  <a:pt x="816" y="1007"/>
                </a:lnTo>
                <a:lnTo>
                  <a:pt x="813" y="1008"/>
                </a:lnTo>
                <a:lnTo>
                  <a:pt x="807" y="1009"/>
                </a:lnTo>
                <a:lnTo>
                  <a:pt x="801" y="1016"/>
                </a:lnTo>
                <a:lnTo>
                  <a:pt x="804" y="1023"/>
                </a:lnTo>
                <a:lnTo>
                  <a:pt x="798" y="1026"/>
                </a:lnTo>
                <a:lnTo>
                  <a:pt x="795" y="1028"/>
                </a:lnTo>
                <a:lnTo>
                  <a:pt x="789" y="1025"/>
                </a:lnTo>
                <a:lnTo>
                  <a:pt x="782" y="1026"/>
                </a:lnTo>
                <a:lnTo>
                  <a:pt x="775" y="1031"/>
                </a:lnTo>
                <a:lnTo>
                  <a:pt x="769" y="1038"/>
                </a:lnTo>
                <a:lnTo>
                  <a:pt x="763" y="1045"/>
                </a:lnTo>
                <a:lnTo>
                  <a:pt x="756" y="1048"/>
                </a:lnTo>
                <a:lnTo>
                  <a:pt x="749" y="1047"/>
                </a:lnTo>
                <a:lnTo>
                  <a:pt x="743" y="1042"/>
                </a:lnTo>
                <a:lnTo>
                  <a:pt x="738" y="1040"/>
                </a:lnTo>
                <a:lnTo>
                  <a:pt x="731" y="1039"/>
                </a:lnTo>
                <a:lnTo>
                  <a:pt x="727" y="1032"/>
                </a:lnTo>
                <a:lnTo>
                  <a:pt x="721" y="1031"/>
                </a:lnTo>
                <a:lnTo>
                  <a:pt x="714" y="1031"/>
                </a:lnTo>
                <a:lnTo>
                  <a:pt x="708" y="1029"/>
                </a:lnTo>
                <a:lnTo>
                  <a:pt x="702" y="1031"/>
                </a:lnTo>
                <a:lnTo>
                  <a:pt x="695" y="1032"/>
                </a:lnTo>
                <a:lnTo>
                  <a:pt x="689" y="1032"/>
                </a:lnTo>
                <a:lnTo>
                  <a:pt x="683" y="1026"/>
                </a:lnTo>
                <a:lnTo>
                  <a:pt x="677" y="1021"/>
                </a:lnTo>
                <a:lnTo>
                  <a:pt x="673" y="1014"/>
                </a:lnTo>
                <a:lnTo>
                  <a:pt x="672" y="1010"/>
                </a:lnTo>
                <a:lnTo>
                  <a:pt x="653" y="1002"/>
                </a:lnTo>
                <a:lnTo>
                  <a:pt x="647" y="1001"/>
                </a:lnTo>
                <a:lnTo>
                  <a:pt x="635" y="992"/>
                </a:lnTo>
                <a:lnTo>
                  <a:pt x="628" y="988"/>
                </a:lnTo>
                <a:lnTo>
                  <a:pt x="622" y="983"/>
                </a:lnTo>
                <a:lnTo>
                  <a:pt x="622" y="982"/>
                </a:lnTo>
                <a:lnTo>
                  <a:pt x="616" y="980"/>
                </a:lnTo>
                <a:lnTo>
                  <a:pt x="620" y="973"/>
                </a:lnTo>
                <a:lnTo>
                  <a:pt x="614" y="967"/>
                </a:lnTo>
                <a:lnTo>
                  <a:pt x="608" y="960"/>
                </a:lnTo>
                <a:lnTo>
                  <a:pt x="602" y="957"/>
                </a:lnTo>
                <a:lnTo>
                  <a:pt x="596" y="956"/>
                </a:lnTo>
                <a:lnTo>
                  <a:pt x="590" y="953"/>
                </a:lnTo>
                <a:lnTo>
                  <a:pt x="584" y="946"/>
                </a:lnTo>
                <a:lnTo>
                  <a:pt x="577" y="942"/>
                </a:lnTo>
                <a:lnTo>
                  <a:pt x="571" y="942"/>
                </a:lnTo>
                <a:lnTo>
                  <a:pt x="565" y="941"/>
                </a:lnTo>
                <a:lnTo>
                  <a:pt x="558" y="942"/>
                </a:lnTo>
                <a:lnTo>
                  <a:pt x="552" y="941"/>
                </a:lnTo>
                <a:lnTo>
                  <a:pt x="545" y="936"/>
                </a:lnTo>
                <a:lnTo>
                  <a:pt x="539" y="933"/>
                </a:lnTo>
                <a:lnTo>
                  <a:pt x="536" y="926"/>
                </a:lnTo>
                <a:lnTo>
                  <a:pt x="530" y="920"/>
                </a:lnTo>
                <a:lnTo>
                  <a:pt x="530" y="917"/>
                </a:lnTo>
                <a:lnTo>
                  <a:pt x="530" y="910"/>
                </a:lnTo>
                <a:lnTo>
                  <a:pt x="524" y="903"/>
                </a:lnTo>
                <a:lnTo>
                  <a:pt x="519" y="897"/>
                </a:lnTo>
                <a:lnTo>
                  <a:pt x="515" y="889"/>
                </a:lnTo>
                <a:lnTo>
                  <a:pt x="515" y="886"/>
                </a:lnTo>
                <a:lnTo>
                  <a:pt x="514" y="880"/>
                </a:lnTo>
                <a:lnTo>
                  <a:pt x="513" y="872"/>
                </a:lnTo>
                <a:lnTo>
                  <a:pt x="509" y="867"/>
                </a:lnTo>
                <a:lnTo>
                  <a:pt x="503" y="863"/>
                </a:lnTo>
                <a:lnTo>
                  <a:pt x="497" y="857"/>
                </a:lnTo>
                <a:lnTo>
                  <a:pt x="496" y="851"/>
                </a:lnTo>
                <a:lnTo>
                  <a:pt x="502" y="852"/>
                </a:lnTo>
                <a:lnTo>
                  <a:pt x="502" y="845"/>
                </a:lnTo>
                <a:lnTo>
                  <a:pt x="496" y="839"/>
                </a:lnTo>
                <a:lnTo>
                  <a:pt x="489" y="839"/>
                </a:lnTo>
                <a:lnTo>
                  <a:pt x="483" y="837"/>
                </a:lnTo>
                <a:lnTo>
                  <a:pt x="483" y="835"/>
                </a:lnTo>
                <a:lnTo>
                  <a:pt x="486" y="828"/>
                </a:lnTo>
                <a:lnTo>
                  <a:pt x="483" y="821"/>
                </a:lnTo>
                <a:lnTo>
                  <a:pt x="482" y="814"/>
                </a:lnTo>
                <a:lnTo>
                  <a:pt x="476" y="808"/>
                </a:lnTo>
                <a:lnTo>
                  <a:pt x="471" y="803"/>
                </a:lnTo>
                <a:lnTo>
                  <a:pt x="470" y="800"/>
                </a:lnTo>
                <a:lnTo>
                  <a:pt x="466" y="798"/>
                </a:lnTo>
                <a:lnTo>
                  <a:pt x="461" y="791"/>
                </a:lnTo>
                <a:lnTo>
                  <a:pt x="456" y="786"/>
                </a:lnTo>
                <a:lnTo>
                  <a:pt x="456" y="784"/>
                </a:lnTo>
                <a:lnTo>
                  <a:pt x="455" y="784"/>
                </a:lnTo>
                <a:lnTo>
                  <a:pt x="449" y="778"/>
                </a:lnTo>
                <a:lnTo>
                  <a:pt x="447" y="771"/>
                </a:lnTo>
                <a:lnTo>
                  <a:pt x="447" y="767"/>
                </a:lnTo>
                <a:lnTo>
                  <a:pt x="444" y="760"/>
                </a:lnTo>
                <a:lnTo>
                  <a:pt x="440" y="755"/>
                </a:lnTo>
                <a:lnTo>
                  <a:pt x="437" y="754"/>
                </a:lnTo>
                <a:lnTo>
                  <a:pt x="433" y="755"/>
                </a:lnTo>
                <a:lnTo>
                  <a:pt x="425" y="759"/>
                </a:lnTo>
                <a:lnTo>
                  <a:pt x="420" y="765"/>
                </a:lnTo>
                <a:lnTo>
                  <a:pt x="414" y="770"/>
                </a:lnTo>
                <a:lnTo>
                  <a:pt x="408" y="765"/>
                </a:lnTo>
                <a:lnTo>
                  <a:pt x="408" y="764"/>
                </a:lnTo>
                <a:lnTo>
                  <a:pt x="403" y="757"/>
                </a:lnTo>
                <a:lnTo>
                  <a:pt x="397" y="757"/>
                </a:lnTo>
                <a:lnTo>
                  <a:pt x="391" y="758"/>
                </a:lnTo>
                <a:lnTo>
                  <a:pt x="388" y="751"/>
                </a:lnTo>
                <a:lnTo>
                  <a:pt x="382" y="751"/>
                </a:lnTo>
                <a:lnTo>
                  <a:pt x="376" y="747"/>
                </a:lnTo>
                <a:lnTo>
                  <a:pt x="371" y="740"/>
                </a:lnTo>
                <a:lnTo>
                  <a:pt x="378" y="740"/>
                </a:lnTo>
                <a:lnTo>
                  <a:pt x="384" y="741"/>
                </a:lnTo>
                <a:lnTo>
                  <a:pt x="389" y="740"/>
                </a:lnTo>
                <a:lnTo>
                  <a:pt x="386" y="733"/>
                </a:lnTo>
                <a:lnTo>
                  <a:pt x="380" y="731"/>
                </a:lnTo>
                <a:lnTo>
                  <a:pt x="379" y="731"/>
                </a:lnTo>
                <a:lnTo>
                  <a:pt x="377" y="730"/>
                </a:lnTo>
                <a:lnTo>
                  <a:pt x="371" y="733"/>
                </a:lnTo>
                <a:lnTo>
                  <a:pt x="376" y="739"/>
                </a:lnTo>
                <a:lnTo>
                  <a:pt x="369" y="739"/>
                </a:lnTo>
                <a:lnTo>
                  <a:pt x="367" y="746"/>
                </a:lnTo>
                <a:lnTo>
                  <a:pt x="368" y="749"/>
                </a:lnTo>
                <a:lnTo>
                  <a:pt x="373" y="756"/>
                </a:lnTo>
                <a:lnTo>
                  <a:pt x="373" y="763"/>
                </a:lnTo>
                <a:lnTo>
                  <a:pt x="371" y="768"/>
                </a:lnTo>
                <a:lnTo>
                  <a:pt x="361" y="768"/>
                </a:lnTo>
                <a:lnTo>
                  <a:pt x="356" y="767"/>
                </a:lnTo>
                <a:lnTo>
                  <a:pt x="357" y="771"/>
                </a:lnTo>
                <a:lnTo>
                  <a:pt x="354" y="774"/>
                </a:lnTo>
                <a:lnTo>
                  <a:pt x="351" y="774"/>
                </a:lnTo>
                <a:lnTo>
                  <a:pt x="345" y="771"/>
                </a:lnTo>
                <a:lnTo>
                  <a:pt x="343" y="765"/>
                </a:lnTo>
                <a:lnTo>
                  <a:pt x="341" y="758"/>
                </a:lnTo>
                <a:lnTo>
                  <a:pt x="337" y="751"/>
                </a:lnTo>
                <a:lnTo>
                  <a:pt x="332" y="746"/>
                </a:lnTo>
                <a:lnTo>
                  <a:pt x="326" y="743"/>
                </a:lnTo>
                <a:lnTo>
                  <a:pt x="324" y="738"/>
                </a:lnTo>
                <a:lnTo>
                  <a:pt x="323" y="736"/>
                </a:lnTo>
                <a:lnTo>
                  <a:pt x="318" y="734"/>
                </a:lnTo>
                <a:lnTo>
                  <a:pt x="316" y="728"/>
                </a:lnTo>
                <a:lnTo>
                  <a:pt x="315" y="720"/>
                </a:lnTo>
                <a:lnTo>
                  <a:pt x="314" y="714"/>
                </a:lnTo>
                <a:lnTo>
                  <a:pt x="314" y="707"/>
                </a:lnTo>
                <a:lnTo>
                  <a:pt x="313" y="700"/>
                </a:lnTo>
                <a:lnTo>
                  <a:pt x="312" y="692"/>
                </a:lnTo>
                <a:lnTo>
                  <a:pt x="306" y="692"/>
                </a:lnTo>
                <a:lnTo>
                  <a:pt x="293" y="692"/>
                </a:lnTo>
                <a:lnTo>
                  <a:pt x="291" y="685"/>
                </a:lnTo>
                <a:lnTo>
                  <a:pt x="290" y="678"/>
                </a:lnTo>
                <a:lnTo>
                  <a:pt x="289" y="671"/>
                </a:lnTo>
                <a:lnTo>
                  <a:pt x="289" y="665"/>
                </a:lnTo>
                <a:lnTo>
                  <a:pt x="289" y="658"/>
                </a:lnTo>
                <a:lnTo>
                  <a:pt x="291" y="651"/>
                </a:lnTo>
                <a:lnTo>
                  <a:pt x="292" y="644"/>
                </a:lnTo>
                <a:lnTo>
                  <a:pt x="293" y="637"/>
                </a:lnTo>
                <a:lnTo>
                  <a:pt x="294" y="635"/>
                </a:lnTo>
                <a:lnTo>
                  <a:pt x="295" y="628"/>
                </a:lnTo>
                <a:lnTo>
                  <a:pt x="290" y="621"/>
                </a:lnTo>
                <a:lnTo>
                  <a:pt x="285" y="615"/>
                </a:lnTo>
                <a:lnTo>
                  <a:pt x="284" y="612"/>
                </a:lnTo>
                <a:lnTo>
                  <a:pt x="283" y="611"/>
                </a:lnTo>
                <a:lnTo>
                  <a:pt x="277" y="605"/>
                </a:lnTo>
                <a:lnTo>
                  <a:pt x="276" y="604"/>
                </a:lnTo>
                <a:lnTo>
                  <a:pt x="275" y="604"/>
                </a:lnTo>
                <a:lnTo>
                  <a:pt x="272" y="597"/>
                </a:lnTo>
                <a:lnTo>
                  <a:pt x="268" y="590"/>
                </a:lnTo>
                <a:lnTo>
                  <a:pt x="264" y="586"/>
                </a:lnTo>
                <a:lnTo>
                  <a:pt x="264" y="585"/>
                </a:lnTo>
                <a:lnTo>
                  <a:pt x="261" y="578"/>
                </a:lnTo>
                <a:lnTo>
                  <a:pt x="256" y="574"/>
                </a:lnTo>
                <a:lnTo>
                  <a:pt x="254" y="574"/>
                </a:lnTo>
                <a:lnTo>
                  <a:pt x="253" y="575"/>
                </a:lnTo>
                <a:lnTo>
                  <a:pt x="248" y="577"/>
                </a:lnTo>
                <a:lnTo>
                  <a:pt x="243" y="573"/>
                </a:lnTo>
                <a:lnTo>
                  <a:pt x="237" y="569"/>
                </a:lnTo>
                <a:lnTo>
                  <a:pt x="230" y="564"/>
                </a:lnTo>
                <a:lnTo>
                  <a:pt x="225" y="557"/>
                </a:lnTo>
                <a:lnTo>
                  <a:pt x="217" y="552"/>
                </a:lnTo>
                <a:lnTo>
                  <a:pt x="212" y="547"/>
                </a:lnTo>
                <a:lnTo>
                  <a:pt x="210" y="547"/>
                </a:lnTo>
                <a:lnTo>
                  <a:pt x="205" y="542"/>
                </a:lnTo>
                <a:lnTo>
                  <a:pt x="201" y="539"/>
                </a:lnTo>
                <a:lnTo>
                  <a:pt x="195" y="538"/>
                </a:lnTo>
                <a:lnTo>
                  <a:pt x="188" y="537"/>
                </a:lnTo>
                <a:lnTo>
                  <a:pt x="182" y="538"/>
                </a:lnTo>
                <a:lnTo>
                  <a:pt x="181" y="531"/>
                </a:lnTo>
                <a:lnTo>
                  <a:pt x="175" y="526"/>
                </a:lnTo>
                <a:lnTo>
                  <a:pt x="180" y="523"/>
                </a:lnTo>
                <a:lnTo>
                  <a:pt x="184" y="518"/>
                </a:lnTo>
                <a:lnTo>
                  <a:pt x="181" y="513"/>
                </a:lnTo>
                <a:lnTo>
                  <a:pt x="175" y="506"/>
                </a:lnTo>
                <a:lnTo>
                  <a:pt x="173" y="499"/>
                </a:lnTo>
                <a:lnTo>
                  <a:pt x="170" y="497"/>
                </a:lnTo>
                <a:lnTo>
                  <a:pt x="165" y="496"/>
                </a:lnTo>
                <a:lnTo>
                  <a:pt x="165" y="489"/>
                </a:lnTo>
                <a:lnTo>
                  <a:pt x="158" y="484"/>
                </a:lnTo>
                <a:lnTo>
                  <a:pt x="153" y="483"/>
                </a:lnTo>
                <a:lnTo>
                  <a:pt x="147" y="477"/>
                </a:lnTo>
                <a:lnTo>
                  <a:pt x="143" y="470"/>
                </a:lnTo>
                <a:lnTo>
                  <a:pt x="139" y="465"/>
                </a:lnTo>
                <a:lnTo>
                  <a:pt x="134" y="460"/>
                </a:lnTo>
                <a:lnTo>
                  <a:pt x="132" y="459"/>
                </a:lnTo>
                <a:lnTo>
                  <a:pt x="129" y="457"/>
                </a:lnTo>
                <a:lnTo>
                  <a:pt x="132" y="456"/>
                </a:lnTo>
                <a:lnTo>
                  <a:pt x="132" y="453"/>
                </a:lnTo>
                <a:lnTo>
                  <a:pt x="135" y="448"/>
                </a:lnTo>
                <a:lnTo>
                  <a:pt x="137" y="441"/>
                </a:lnTo>
                <a:lnTo>
                  <a:pt x="138" y="434"/>
                </a:lnTo>
                <a:lnTo>
                  <a:pt x="135" y="427"/>
                </a:lnTo>
                <a:lnTo>
                  <a:pt x="129" y="424"/>
                </a:lnTo>
                <a:lnTo>
                  <a:pt x="127" y="418"/>
                </a:lnTo>
                <a:lnTo>
                  <a:pt x="132" y="411"/>
                </a:lnTo>
                <a:lnTo>
                  <a:pt x="132" y="407"/>
                </a:lnTo>
                <a:lnTo>
                  <a:pt x="138" y="410"/>
                </a:lnTo>
                <a:lnTo>
                  <a:pt x="144" y="411"/>
                </a:lnTo>
                <a:lnTo>
                  <a:pt x="142" y="404"/>
                </a:lnTo>
                <a:lnTo>
                  <a:pt x="138" y="397"/>
                </a:lnTo>
                <a:lnTo>
                  <a:pt x="139" y="391"/>
                </a:lnTo>
                <a:lnTo>
                  <a:pt x="144" y="384"/>
                </a:lnTo>
                <a:lnTo>
                  <a:pt x="144" y="383"/>
                </a:lnTo>
                <a:lnTo>
                  <a:pt x="150" y="380"/>
                </a:lnTo>
                <a:lnTo>
                  <a:pt x="149" y="376"/>
                </a:lnTo>
                <a:lnTo>
                  <a:pt x="151" y="369"/>
                </a:lnTo>
                <a:lnTo>
                  <a:pt x="157" y="371"/>
                </a:lnTo>
                <a:lnTo>
                  <a:pt x="165" y="369"/>
                </a:lnTo>
                <a:lnTo>
                  <a:pt x="166" y="367"/>
                </a:lnTo>
                <a:lnTo>
                  <a:pt x="166" y="362"/>
                </a:lnTo>
                <a:lnTo>
                  <a:pt x="162" y="355"/>
                </a:lnTo>
                <a:lnTo>
                  <a:pt x="163" y="353"/>
                </a:lnTo>
                <a:lnTo>
                  <a:pt x="157" y="346"/>
                </a:lnTo>
                <a:lnTo>
                  <a:pt x="152" y="339"/>
                </a:lnTo>
                <a:lnTo>
                  <a:pt x="151" y="332"/>
                </a:lnTo>
                <a:lnTo>
                  <a:pt x="152" y="328"/>
                </a:lnTo>
                <a:lnTo>
                  <a:pt x="154" y="321"/>
                </a:lnTo>
                <a:lnTo>
                  <a:pt x="160" y="320"/>
                </a:lnTo>
                <a:lnTo>
                  <a:pt x="167" y="317"/>
                </a:lnTo>
                <a:lnTo>
                  <a:pt x="170" y="311"/>
                </a:lnTo>
                <a:lnTo>
                  <a:pt x="163" y="312"/>
                </a:lnTo>
                <a:lnTo>
                  <a:pt x="157" y="308"/>
                </a:lnTo>
                <a:lnTo>
                  <a:pt x="151" y="309"/>
                </a:lnTo>
                <a:lnTo>
                  <a:pt x="145" y="309"/>
                </a:lnTo>
                <a:lnTo>
                  <a:pt x="139" y="312"/>
                </a:lnTo>
                <a:lnTo>
                  <a:pt x="134" y="309"/>
                </a:lnTo>
                <a:lnTo>
                  <a:pt x="128" y="303"/>
                </a:lnTo>
                <a:lnTo>
                  <a:pt x="126" y="299"/>
                </a:lnTo>
                <a:lnTo>
                  <a:pt x="124" y="300"/>
                </a:lnTo>
                <a:lnTo>
                  <a:pt x="121" y="297"/>
                </a:lnTo>
                <a:lnTo>
                  <a:pt x="119" y="296"/>
                </a:lnTo>
                <a:lnTo>
                  <a:pt x="108" y="297"/>
                </a:lnTo>
                <a:lnTo>
                  <a:pt x="110" y="290"/>
                </a:lnTo>
                <a:lnTo>
                  <a:pt x="106" y="283"/>
                </a:lnTo>
                <a:lnTo>
                  <a:pt x="106" y="282"/>
                </a:lnTo>
                <a:lnTo>
                  <a:pt x="104" y="275"/>
                </a:lnTo>
                <a:lnTo>
                  <a:pt x="100" y="268"/>
                </a:lnTo>
                <a:lnTo>
                  <a:pt x="89" y="260"/>
                </a:lnTo>
                <a:lnTo>
                  <a:pt x="84" y="255"/>
                </a:lnTo>
                <a:lnTo>
                  <a:pt x="85" y="249"/>
                </a:lnTo>
                <a:lnTo>
                  <a:pt x="86" y="244"/>
                </a:lnTo>
                <a:lnTo>
                  <a:pt x="82" y="238"/>
                </a:lnTo>
                <a:lnTo>
                  <a:pt x="81" y="238"/>
                </a:lnTo>
                <a:lnTo>
                  <a:pt x="76" y="235"/>
                </a:lnTo>
                <a:lnTo>
                  <a:pt x="73" y="228"/>
                </a:lnTo>
                <a:lnTo>
                  <a:pt x="73" y="222"/>
                </a:lnTo>
                <a:lnTo>
                  <a:pt x="71" y="215"/>
                </a:lnTo>
                <a:lnTo>
                  <a:pt x="65" y="210"/>
                </a:lnTo>
                <a:lnTo>
                  <a:pt x="65" y="207"/>
                </a:lnTo>
                <a:lnTo>
                  <a:pt x="63" y="200"/>
                </a:lnTo>
                <a:lnTo>
                  <a:pt x="64" y="193"/>
                </a:lnTo>
                <a:lnTo>
                  <a:pt x="59" y="187"/>
                </a:lnTo>
                <a:lnTo>
                  <a:pt x="52" y="184"/>
                </a:lnTo>
                <a:lnTo>
                  <a:pt x="51" y="177"/>
                </a:lnTo>
                <a:lnTo>
                  <a:pt x="51" y="170"/>
                </a:lnTo>
                <a:lnTo>
                  <a:pt x="49" y="163"/>
                </a:lnTo>
                <a:lnTo>
                  <a:pt x="50" y="162"/>
                </a:lnTo>
                <a:lnTo>
                  <a:pt x="44" y="157"/>
                </a:lnTo>
                <a:lnTo>
                  <a:pt x="37" y="154"/>
                </a:lnTo>
                <a:lnTo>
                  <a:pt x="31" y="149"/>
                </a:lnTo>
                <a:lnTo>
                  <a:pt x="25" y="149"/>
                </a:lnTo>
                <a:lnTo>
                  <a:pt x="25" y="147"/>
                </a:lnTo>
                <a:lnTo>
                  <a:pt x="26" y="141"/>
                </a:lnTo>
                <a:lnTo>
                  <a:pt x="28" y="134"/>
                </a:lnTo>
                <a:lnTo>
                  <a:pt x="32" y="127"/>
                </a:lnTo>
                <a:lnTo>
                  <a:pt x="32" y="120"/>
                </a:lnTo>
                <a:lnTo>
                  <a:pt x="36" y="114"/>
                </a:lnTo>
                <a:lnTo>
                  <a:pt x="30" y="111"/>
                </a:lnTo>
                <a:lnTo>
                  <a:pt x="25" y="103"/>
                </a:lnTo>
                <a:lnTo>
                  <a:pt x="25" y="102"/>
                </a:lnTo>
                <a:lnTo>
                  <a:pt x="25" y="99"/>
                </a:lnTo>
                <a:lnTo>
                  <a:pt x="24" y="94"/>
                </a:lnTo>
                <a:lnTo>
                  <a:pt x="21" y="86"/>
                </a:lnTo>
                <a:lnTo>
                  <a:pt x="20" y="80"/>
                </a:lnTo>
                <a:lnTo>
                  <a:pt x="21" y="73"/>
                </a:lnTo>
                <a:lnTo>
                  <a:pt x="15" y="67"/>
                </a:lnTo>
                <a:lnTo>
                  <a:pt x="11" y="62"/>
                </a:lnTo>
                <a:lnTo>
                  <a:pt x="13" y="58"/>
                </a:lnTo>
                <a:lnTo>
                  <a:pt x="13" y="52"/>
                </a:lnTo>
                <a:lnTo>
                  <a:pt x="6" y="46"/>
                </a:lnTo>
                <a:lnTo>
                  <a:pt x="4" y="39"/>
                </a:lnTo>
                <a:lnTo>
                  <a:pt x="1" y="32"/>
                </a:lnTo>
                <a:lnTo>
                  <a:pt x="0" y="3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0" name="Freeform 1119"/>
          <p:cNvSpPr>
            <a:spLocks/>
          </p:cNvSpPr>
          <p:nvPr/>
        </p:nvSpPr>
        <p:spPr bwMode="auto">
          <a:xfrm>
            <a:off x="6956425" y="3697288"/>
            <a:ext cx="261938" cy="688975"/>
          </a:xfrm>
          <a:custGeom>
            <a:avLst/>
            <a:gdLst>
              <a:gd name="T0" fmla="*/ 2147483647 w 553"/>
              <a:gd name="T1" fmla="*/ 2147483647 h 1467"/>
              <a:gd name="T2" fmla="*/ 2147483647 w 553"/>
              <a:gd name="T3" fmla="*/ 2147483647 h 1467"/>
              <a:gd name="T4" fmla="*/ 2147483647 w 553"/>
              <a:gd name="T5" fmla="*/ 2147483647 h 1467"/>
              <a:gd name="T6" fmla="*/ 2147483647 w 553"/>
              <a:gd name="T7" fmla="*/ 2147483647 h 1467"/>
              <a:gd name="T8" fmla="*/ 2147483647 w 553"/>
              <a:gd name="T9" fmla="*/ 2147483647 h 1467"/>
              <a:gd name="T10" fmla="*/ 2147483647 w 553"/>
              <a:gd name="T11" fmla="*/ 2147483647 h 1467"/>
              <a:gd name="T12" fmla="*/ 2147483647 w 553"/>
              <a:gd name="T13" fmla="*/ 2147483647 h 1467"/>
              <a:gd name="T14" fmla="*/ 2147483647 w 553"/>
              <a:gd name="T15" fmla="*/ 2147483647 h 1467"/>
              <a:gd name="T16" fmla="*/ 2147483647 w 553"/>
              <a:gd name="T17" fmla="*/ 2147483647 h 1467"/>
              <a:gd name="T18" fmla="*/ 2147483647 w 553"/>
              <a:gd name="T19" fmla="*/ 2147483647 h 1467"/>
              <a:gd name="T20" fmla="*/ 2147483647 w 553"/>
              <a:gd name="T21" fmla="*/ 2147483647 h 1467"/>
              <a:gd name="T22" fmla="*/ 2147483647 w 553"/>
              <a:gd name="T23" fmla="*/ 2147483647 h 1467"/>
              <a:gd name="T24" fmla="*/ 2147483647 w 553"/>
              <a:gd name="T25" fmla="*/ 2147483647 h 1467"/>
              <a:gd name="T26" fmla="*/ 2147483647 w 553"/>
              <a:gd name="T27" fmla="*/ 2147483647 h 1467"/>
              <a:gd name="T28" fmla="*/ 2147483647 w 553"/>
              <a:gd name="T29" fmla="*/ 2147483647 h 1467"/>
              <a:gd name="T30" fmla="*/ 2147483647 w 553"/>
              <a:gd name="T31" fmla="*/ 2147483647 h 1467"/>
              <a:gd name="T32" fmla="*/ 2147483647 w 553"/>
              <a:gd name="T33" fmla="*/ 2147483647 h 1467"/>
              <a:gd name="T34" fmla="*/ 2147483647 w 553"/>
              <a:gd name="T35" fmla="*/ 2147483647 h 1467"/>
              <a:gd name="T36" fmla="*/ 2147483647 w 553"/>
              <a:gd name="T37" fmla="*/ 2147483647 h 1467"/>
              <a:gd name="T38" fmla="*/ 2147483647 w 553"/>
              <a:gd name="T39" fmla="*/ 2147483647 h 1467"/>
              <a:gd name="T40" fmla="*/ 2147483647 w 553"/>
              <a:gd name="T41" fmla="*/ 2147483647 h 1467"/>
              <a:gd name="T42" fmla="*/ 2147483647 w 553"/>
              <a:gd name="T43" fmla="*/ 2147483647 h 1467"/>
              <a:gd name="T44" fmla="*/ 2147483647 w 553"/>
              <a:gd name="T45" fmla="*/ 2147483647 h 1467"/>
              <a:gd name="T46" fmla="*/ 2147483647 w 553"/>
              <a:gd name="T47" fmla="*/ 2147483647 h 1467"/>
              <a:gd name="T48" fmla="*/ 2147483647 w 553"/>
              <a:gd name="T49" fmla="*/ 2147483647 h 1467"/>
              <a:gd name="T50" fmla="*/ 2147483647 w 553"/>
              <a:gd name="T51" fmla="*/ 2147483647 h 1467"/>
              <a:gd name="T52" fmla="*/ 2147483647 w 553"/>
              <a:gd name="T53" fmla="*/ 2147483647 h 1467"/>
              <a:gd name="T54" fmla="*/ 2147483647 w 553"/>
              <a:gd name="T55" fmla="*/ 2147483647 h 1467"/>
              <a:gd name="T56" fmla="*/ 2147483647 w 553"/>
              <a:gd name="T57" fmla="*/ 2147483647 h 1467"/>
              <a:gd name="T58" fmla="*/ 2147483647 w 553"/>
              <a:gd name="T59" fmla="*/ 2147483647 h 1467"/>
              <a:gd name="T60" fmla="*/ 2147483647 w 553"/>
              <a:gd name="T61" fmla="*/ 2147483647 h 1467"/>
              <a:gd name="T62" fmla="*/ 2147483647 w 553"/>
              <a:gd name="T63" fmla="*/ 2147483647 h 1467"/>
              <a:gd name="T64" fmla="*/ 2147483647 w 553"/>
              <a:gd name="T65" fmla="*/ 2147483647 h 1467"/>
              <a:gd name="T66" fmla="*/ 2147483647 w 553"/>
              <a:gd name="T67" fmla="*/ 2147483647 h 1467"/>
              <a:gd name="T68" fmla="*/ 2147483647 w 553"/>
              <a:gd name="T69" fmla="*/ 2147483647 h 1467"/>
              <a:gd name="T70" fmla="*/ 2147483647 w 553"/>
              <a:gd name="T71" fmla="*/ 2147483647 h 1467"/>
              <a:gd name="T72" fmla="*/ 2147483647 w 553"/>
              <a:gd name="T73" fmla="*/ 2147483647 h 1467"/>
              <a:gd name="T74" fmla="*/ 2147483647 w 553"/>
              <a:gd name="T75" fmla="*/ 2147483647 h 1467"/>
              <a:gd name="T76" fmla="*/ 2147483647 w 553"/>
              <a:gd name="T77" fmla="*/ 2147483647 h 1467"/>
              <a:gd name="T78" fmla="*/ 2147483647 w 553"/>
              <a:gd name="T79" fmla="*/ 2147483647 h 1467"/>
              <a:gd name="T80" fmla="*/ 2147483647 w 553"/>
              <a:gd name="T81" fmla="*/ 2147483647 h 1467"/>
              <a:gd name="T82" fmla="*/ 2147483647 w 553"/>
              <a:gd name="T83" fmla="*/ 2147483647 h 1467"/>
              <a:gd name="T84" fmla="*/ 2147483647 w 553"/>
              <a:gd name="T85" fmla="*/ 2147483647 h 1467"/>
              <a:gd name="T86" fmla="*/ 2147483647 w 553"/>
              <a:gd name="T87" fmla="*/ 2147483647 h 1467"/>
              <a:gd name="T88" fmla="*/ 2147483647 w 553"/>
              <a:gd name="T89" fmla="*/ 2147483647 h 1467"/>
              <a:gd name="T90" fmla="*/ 2147483647 w 553"/>
              <a:gd name="T91" fmla="*/ 2147483647 h 1467"/>
              <a:gd name="T92" fmla="*/ 2147483647 w 553"/>
              <a:gd name="T93" fmla="*/ 2147483647 h 1467"/>
              <a:gd name="T94" fmla="*/ 2147483647 w 553"/>
              <a:gd name="T95" fmla="*/ 2147483647 h 1467"/>
              <a:gd name="T96" fmla="*/ 2147483647 w 553"/>
              <a:gd name="T97" fmla="*/ 2147483647 h 1467"/>
              <a:gd name="T98" fmla="*/ 2147483647 w 553"/>
              <a:gd name="T99" fmla="*/ 2147483647 h 1467"/>
              <a:gd name="T100" fmla="*/ 2147483647 w 553"/>
              <a:gd name="T101" fmla="*/ 2147483647 h 1467"/>
              <a:gd name="T102" fmla="*/ 2147483647 w 553"/>
              <a:gd name="T103" fmla="*/ 2147483647 h 1467"/>
              <a:gd name="T104" fmla="*/ 2147483647 w 553"/>
              <a:gd name="T105" fmla="*/ 2147483647 h 1467"/>
              <a:gd name="T106" fmla="*/ 2147483647 w 553"/>
              <a:gd name="T107" fmla="*/ 2147483647 h 1467"/>
              <a:gd name="T108" fmla="*/ 2147483647 w 553"/>
              <a:gd name="T109" fmla="*/ 2147483647 h 1467"/>
              <a:gd name="T110" fmla="*/ 2147483647 w 553"/>
              <a:gd name="T111" fmla="*/ 2147483647 h 1467"/>
              <a:gd name="T112" fmla="*/ 2147483647 w 553"/>
              <a:gd name="T113" fmla="*/ 2147483647 h 1467"/>
              <a:gd name="T114" fmla="*/ 2147483647 w 553"/>
              <a:gd name="T115" fmla="*/ 2147483647 h 1467"/>
              <a:gd name="T116" fmla="*/ 2147483647 w 553"/>
              <a:gd name="T117" fmla="*/ 2147483647 h 1467"/>
              <a:gd name="T118" fmla="*/ 2147483647 w 553"/>
              <a:gd name="T119" fmla="*/ 2147483647 h 1467"/>
              <a:gd name="T120" fmla="*/ 2147483647 w 553"/>
              <a:gd name="T121" fmla="*/ 2147483647 h 14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53"/>
              <a:gd name="T184" fmla="*/ 0 h 1467"/>
              <a:gd name="T185" fmla="*/ 553 w 553"/>
              <a:gd name="T186" fmla="*/ 1467 h 14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53" h="1467">
                <a:moveTo>
                  <a:pt x="0" y="581"/>
                </a:moveTo>
                <a:lnTo>
                  <a:pt x="0" y="574"/>
                </a:lnTo>
                <a:lnTo>
                  <a:pt x="0" y="567"/>
                </a:lnTo>
                <a:lnTo>
                  <a:pt x="6" y="562"/>
                </a:lnTo>
                <a:lnTo>
                  <a:pt x="13" y="564"/>
                </a:lnTo>
                <a:lnTo>
                  <a:pt x="14" y="566"/>
                </a:lnTo>
                <a:lnTo>
                  <a:pt x="20" y="566"/>
                </a:lnTo>
                <a:lnTo>
                  <a:pt x="23" y="573"/>
                </a:lnTo>
                <a:lnTo>
                  <a:pt x="28" y="573"/>
                </a:lnTo>
                <a:lnTo>
                  <a:pt x="26" y="566"/>
                </a:lnTo>
                <a:lnTo>
                  <a:pt x="24" y="558"/>
                </a:lnTo>
                <a:lnTo>
                  <a:pt x="23" y="552"/>
                </a:lnTo>
                <a:lnTo>
                  <a:pt x="21" y="546"/>
                </a:lnTo>
                <a:lnTo>
                  <a:pt x="20" y="539"/>
                </a:lnTo>
                <a:lnTo>
                  <a:pt x="20" y="532"/>
                </a:lnTo>
                <a:lnTo>
                  <a:pt x="20" y="525"/>
                </a:lnTo>
                <a:lnTo>
                  <a:pt x="18" y="518"/>
                </a:lnTo>
                <a:lnTo>
                  <a:pt x="23" y="513"/>
                </a:lnTo>
                <a:lnTo>
                  <a:pt x="23" y="505"/>
                </a:lnTo>
                <a:lnTo>
                  <a:pt x="28" y="508"/>
                </a:lnTo>
                <a:lnTo>
                  <a:pt x="32" y="513"/>
                </a:lnTo>
                <a:lnTo>
                  <a:pt x="35" y="518"/>
                </a:lnTo>
                <a:lnTo>
                  <a:pt x="43" y="518"/>
                </a:lnTo>
                <a:lnTo>
                  <a:pt x="43" y="508"/>
                </a:lnTo>
                <a:lnTo>
                  <a:pt x="44" y="501"/>
                </a:lnTo>
                <a:lnTo>
                  <a:pt x="49" y="502"/>
                </a:lnTo>
                <a:lnTo>
                  <a:pt x="51" y="502"/>
                </a:lnTo>
                <a:lnTo>
                  <a:pt x="52" y="495"/>
                </a:lnTo>
                <a:lnTo>
                  <a:pt x="51" y="489"/>
                </a:lnTo>
                <a:lnTo>
                  <a:pt x="49" y="482"/>
                </a:lnTo>
                <a:lnTo>
                  <a:pt x="45" y="475"/>
                </a:lnTo>
                <a:lnTo>
                  <a:pt x="45" y="469"/>
                </a:lnTo>
                <a:lnTo>
                  <a:pt x="42" y="461"/>
                </a:lnTo>
                <a:lnTo>
                  <a:pt x="40" y="454"/>
                </a:lnTo>
                <a:lnTo>
                  <a:pt x="42" y="447"/>
                </a:lnTo>
                <a:lnTo>
                  <a:pt x="42" y="441"/>
                </a:lnTo>
                <a:lnTo>
                  <a:pt x="40" y="435"/>
                </a:lnTo>
                <a:lnTo>
                  <a:pt x="47" y="437"/>
                </a:lnTo>
                <a:lnTo>
                  <a:pt x="53" y="433"/>
                </a:lnTo>
                <a:lnTo>
                  <a:pt x="53" y="431"/>
                </a:lnTo>
                <a:lnTo>
                  <a:pt x="54" y="423"/>
                </a:lnTo>
                <a:lnTo>
                  <a:pt x="53" y="418"/>
                </a:lnTo>
                <a:lnTo>
                  <a:pt x="52" y="411"/>
                </a:lnTo>
                <a:lnTo>
                  <a:pt x="53" y="403"/>
                </a:lnTo>
                <a:lnTo>
                  <a:pt x="53" y="385"/>
                </a:lnTo>
                <a:lnTo>
                  <a:pt x="52" y="384"/>
                </a:lnTo>
                <a:lnTo>
                  <a:pt x="51" y="380"/>
                </a:lnTo>
                <a:lnTo>
                  <a:pt x="50" y="377"/>
                </a:lnTo>
                <a:lnTo>
                  <a:pt x="49" y="376"/>
                </a:lnTo>
                <a:lnTo>
                  <a:pt x="48" y="370"/>
                </a:lnTo>
                <a:lnTo>
                  <a:pt x="45" y="363"/>
                </a:lnTo>
                <a:lnTo>
                  <a:pt x="43" y="356"/>
                </a:lnTo>
                <a:lnTo>
                  <a:pt x="49" y="356"/>
                </a:lnTo>
                <a:lnTo>
                  <a:pt x="55" y="362"/>
                </a:lnTo>
                <a:lnTo>
                  <a:pt x="60" y="358"/>
                </a:lnTo>
                <a:lnTo>
                  <a:pt x="67" y="358"/>
                </a:lnTo>
                <a:lnTo>
                  <a:pt x="74" y="363"/>
                </a:lnTo>
                <a:lnTo>
                  <a:pt x="80" y="363"/>
                </a:lnTo>
                <a:lnTo>
                  <a:pt x="86" y="365"/>
                </a:lnTo>
                <a:lnTo>
                  <a:pt x="92" y="370"/>
                </a:lnTo>
                <a:lnTo>
                  <a:pt x="94" y="371"/>
                </a:lnTo>
                <a:lnTo>
                  <a:pt x="95" y="364"/>
                </a:lnTo>
                <a:lnTo>
                  <a:pt x="98" y="358"/>
                </a:lnTo>
                <a:lnTo>
                  <a:pt x="98" y="350"/>
                </a:lnTo>
                <a:lnTo>
                  <a:pt x="99" y="345"/>
                </a:lnTo>
                <a:lnTo>
                  <a:pt x="99" y="340"/>
                </a:lnTo>
                <a:lnTo>
                  <a:pt x="100" y="332"/>
                </a:lnTo>
                <a:lnTo>
                  <a:pt x="104" y="326"/>
                </a:lnTo>
                <a:lnTo>
                  <a:pt x="106" y="320"/>
                </a:lnTo>
                <a:lnTo>
                  <a:pt x="109" y="313"/>
                </a:lnTo>
                <a:lnTo>
                  <a:pt x="110" y="306"/>
                </a:lnTo>
                <a:lnTo>
                  <a:pt x="113" y="302"/>
                </a:lnTo>
                <a:lnTo>
                  <a:pt x="114" y="296"/>
                </a:lnTo>
                <a:lnTo>
                  <a:pt x="114" y="295"/>
                </a:lnTo>
                <a:lnTo>
                  <a:pt x="117" y="288"/>
                </a:lnTo>
                <a:lnTo>
                  <a:pt x="118" y="281"/>
                </a:lnTo>
                <a:lnTo>
                  <a:pt x="118" y="280"/>
                </a:lnTo>
                <a:lnTo>
                  <a:pt x="118" y="273"/>
                </a:lnTo>
                <a:lnTo>
                  <a:pt x="107" y="260"/>
                </a:lnTo>
                <a:lnTo>
                  <a:pt x="108" y="253"/>
                </a:lnTo>
                <a:lnTo>
                  <a:pt x="110" y="247"/>
                </a:lnTo>
                <a:lnTo>
                  <a:pt x="110" y="245"/>
                </a:lnTo>
                <a:lnTo>
                  <a:pt x="116" y="241"/>
                </a:lnTo>
                <a:lnTo>
                  <a:pt x="121" y="234"/>
                </a:lnTo>
                <a:lnTo>
                  <a:pt x="121" y="233"/>
                </a:lnTo>
                <a:lnTo>
                  <a:pt x="125" y="226"/>
                </a:lnTo>
                <a:lnTo>
                  <a:pt x="126" y="223"/>
                </a:lnTo>
                <a:lnTo>
                  <a:pt x="127" y="216"/>
                </a:lnTo>
                <a:lnTo>
                  <a:pt x="127" y="215"/>
                </a:lnTo>
                <a:lnTo>
                  <a:pt x="125" y="208"/>
                </a:lnTo>
                <a:lnTo>
                  <a:pt x="132" y="201"/>
                </a:lnTo>
                <a:lnTo>
                  <a:pt x="133" y="194"/>
                </a:lnTo>
                <a:lnTo>
                  <a:pt x="127" y="188"/>
                </a:lnTo>
                <a:lnTo>
                  <a:pt x="125" y="181"/>
                </a:lnTo>
                <a:lnTo>
                  <a:pt x="123" y="175"/>
                </a:lnTo>
                <a:lnTo>
                  <a:pt x="123" y="168"/>
                </a:lnTo>
                <a:lnTo>
                  <a:pt x="122" y="161"/>
                </a:lnTo>
                <a:lnTo>
                  <a:pt x="124" y="154"/>
                </a:lnTo>
                <a:lnTo>
                  <a:pt x="129" y="147"/>
                </a:lnTo>
                <a:lnTo>
                  <a:pt x="136" y="147"/>
                </a:lnTo>
                <a:lnTo>
                  <a:pt x="142" y="145"/>
                </a:lnTo>
                <a:lnTo>
                  <a:pt x="142" y="143"/>
                </a:lnTo>
                <a:lnTo>
                  <a:pt x="144" y="137"/>
                </a:lnTo>
                <a:lnTo>
                  <a:pt x="150" y="136"/>
                </a:lnTo>
                <a:lnTo>
                  <a:pt x="156" y="130"/>
                </a:lnTo>
                <a:lnTo>
                  <a:pt x="158" y="123"/>
                </a:lnTo>
                <a:lnTo>
                  <a:pt x="165" y="120"/>
                </a:lnTo>
                <a:lnTo>
                  <a:pt x="169" y="113"/>
                </a:lnTo>
                <a:lnTo>
                  <a:pt x="172" y="106"/>
                </a:lnTo>
                <a:lnTo>
                  <a:pt x="177" y="103"/>
                </a:lnTo>
                <a:lnTo>
                  <a:pt x="183" y="100"/>
                </a:lnTo>
                <a:lnTo>
                  <a:pt x="189" y="98"/>
                </a:lnTo>
                <a:lnTo>
                  <a:pt x="196" y="98"/>
                </a:lnTo>
                <a:lnTo>
                  <a:pt x="202" y="98"/>
                </a:lnTo>
                <a:lnTo>
                  <a:pt x="208" y="95"/>
                </a:lnTo>
                <a:lnTo>
                  <a:pt x="214" y="95"/>
                </a:lnTo>
                <a:lnTo>
                  <a:pt x="219" y="102"/>
                </a:lnTo>
                <a:lnTo>
                  <a:pt x="224" y="107"/>
                </a:lnTo>
                <a:lnTo>
                  <a:pt x="229" y="111"/>
                </a:lnTo>
                <a:lnTo>
                  <a:pt x="235" y="115"/>
                </a:lnTo>
                <a:lnTo>
                  <a:pt x="240" y="113"/>
                </a:lnTo>
                <a:lnTo>
                  <a:pt x="237" y="106"/>
                </a:lnTo>
                <a:lnTo>
                  <a:pt x="226" y="94"/>
                </a:lnTo>
                <a:lnTo>
                  <a:pt x="221" y="87"/>
                </a:lnTo>
                <a:lnTo>
                  <a:pt x="219" y="84"/>
                </a:lnTo>
                <a:lnTo>
                  <a:pt x="218" y="78"/>
                </a:lnTo>
                <a:lnTo>
                  <a:pt x="218" y="71"/>
                </a:lnTo>
                <a:lnTo>
                  <a:pt x="223" y="64"/>
                </a:lnTo>
                <a:lnTo>
                  <a:pt x="225" y="63"/>
                </a:lnTo>
                <a:lnTo>
                  <a:pt x="231" y="56"/>
                </a:lnTo>
                <a:lnTo>
                  <a:pt x="236" y="50"/>
                </a:lnTo>
                <a:lnTo>
                  <a:pt x="241" y="43"/>
                </a:lnTo>
                <a:lnTo>
                  <a:pt x="236" y="37"/>
                </a:lnTo>
                <a:lnTo>
                  <a:pt x="236" y="25"/>
                </a:lnTo>
                <a:lnTo>
                  <a:pt x="242" y="21"/>
                </a:lnTo>
                <a:lnTo>
                  <a:pt x="241" y="13"/>
                </a:lnTo>
                <a:lnTo>
                  <a:pt x="243" y="7"/>
                </a:lnTo>
                <a:lnTo>
                  <a:pt x="244" y="0"/>
                </a:lnTo>
                <a:lnTo>
                  <a:pt x="251" y="5"/>
                </a:lnTo>
                <a:lnTo>
                  <a:pt x="256" y="7"/>
                </a:lnTo>
                <a:lnTo>
                  <a:pt x="260" y="13"/>
                </a:lnTo>
                <a:lnTo>
                  <a:pt x="266" y="14"/>
                </a:lnTo>
                <a:lnTo>
                  <a:pt x="272" y="18"/>
                </a:lnTo>
                <a:lnTo>
                  <a:pt x="276" y="25"/>
                </a:lnTo>
                <a:lnTo>
                  <a:pt x="283" y="29"/>
                </a:lnTo>
                <a:lnTo>
                  <a:pt x="286" y="31"/>
                </a:lnTo>
                <a:lnTo>
                  <a:pt x="287" y="33"/>
                </a:lnTo>
                <a:lnTo>
                  <a:pt x="288" y="40"/>
                </a:lnTo>
                <a:lnTo>
                  <a:pt x="291" y="47"/>
                </a:lnTo>
                <a:lnTo>
                  <a:pt x="292" y="54"/>
                </a:lnTo>
                <a:lnTo>
                  <a:pt x="297" y="60"/>
                </a:lnTo>
                <a:lnTo>
                  <a:pt x="300" y="67"/>
                </a:lnTo>
                <a:lnTo>
                  <a:pt x="302" y="72"/>
                </a:lnTo>
                <a:lnTo>
                  <a:pt x="305" y="79"/>
                </a:lnTo>
                <a:lnTo>
                  <a:pt x="312" y="74"/>
                </a:lnTo>
                <a:lnTo>
                  <a:pt x="311" y="67"/>
                </a:lnTo>
                <a:lnTo>
                  <a:pt x="316" y="71"/>
                </a:lnTo>
                <a:lnTo>
                  <a:pt x="322" y="74"/>
                </a:lnTo>
                <a:lnTo>
                  <a:pt x="329" y="78"/>
                </a:lnTo>
                <a:lnTo>
                  <a:pt x="329" y="84"/>
                </a:lnTo>
                <a:lnTo>
                  <a:pt x="331" y="90"/>
                </a:lnTo>
                <a:lnTo>
                  <a:pt x="334" y="97"/>
                </a:lnTo>
                <a:lnTo>
                  <a:pt x="333" y="104"/>
                </a:lnTo>
                <a:lnTo>
                  <a:pt x="335" y="111"/>
                </a:lnTo>
                <a:lnTo>
                  <a:pt x="341" y="118"/>
                </a:lnTo>
                <a:lnTo>
                  <a:pt x="341" y="124"/>
                </a:lnTo>
                <a:lnTo>
                  <a:pt x="342" y="131"/>
                </a:lnTo>
                <a:lnTo>
                  <a:pt x="345" y="138"/>
                </a:lnTo>
                <a:lnTo>
                  <a:pt x="345" y="145"/>
                </a:lnTo>
                <a:lnTo>
                  <a:pt x="347" y="152"/>
                </a:lnTo>
                <a:lnTo>
                  <a:pt x="346" y="159"/>
                </a:lnTo>
                <a:lnTo>
                  <a:pt x="347" y="164"/>
                </a:lnTo>
                <a:lnTo>
                  <a:pt x="347" y="172"/>
                </a:lnTo>
                <a:lnTo>
                  <a:pt x="345" y="179"/>
                </a:lnTo>
                <a:lnTo>
                  <a:pt x="350" y="186"/>
                </a:lnTo>
                <a:lnTo>
                  <a:pt x="348" y="193"/>
                </a:lnTo>
                <a:lnTo>
                  <a:pt x="342" y="193"/>
                </a:lnTo>
                <a:lnTo>
                  <a:pt x="345" y="199"/>
                </a:lnTo>
                <a:lnTo>
                  <a:pt x="350" y="207"/>
                </a:lnTo>
                <a:lnTo>
                  <a:pt x="353" y="212"/>
                </a:lnTo>
                <a:lnTo>
                  <a:pt x="348" y="216"/>
                </a:lnTo>
                <a:lnTo>
                  <a:pt x="342" y="215"/>
                </a:lnTo>
                <a:lnTo>
                  <a:pt x="338" y="221"/>
                </a:lnTo>
                <a:lnTo>
                  <a:pt x="336" y="228"/>
                </a:lnTo>
                <a:lnTo>
                  <a:pt x="336" y="234"/>
                </a:lnTo>
                <a:lnTo>
                  <a:pt x="334" y="235"/>
                </a:lnTo>
                <a:lnTo>
                  <a:pt x="329" y="234"/>
                </a:lnTo>
                <a:lnTo>
                  <a:pt x="323" y="233"/>
                </a:lnTo>
                <a:lnTo>
                  <a:pt x="323" y="234"/>
                </a:lnTo>
                <a:lnTo>
                  <a:pt x="322" y="242"/>
                </a:lnTo>
                <a:lnTo>
                  <a:pt x="324" y="249"/>
                </a:lnTo>
                <a:lnTo>
                  <a:pt x="322" y="250"/>
                </a:lnTo>
                <a:lnTo>
                  <a:pt x="320" y="256"/>
                </a:lnTo>
                <a:lnTo>
                  <a:pt x="318" y="257"/>
                </a:lnTo>
                <a:lnTo>
                  <a:pt x="313" y="264"/>
                </a:lnTo>
                <a:lnTo>
                  <a:pt x="306" y="260"/>
                </a:lnTo>
                <a:lnTo>
                  <a:pt x="306" y="267"/>
                </a:lnTo>
                <a:lnTo>
                  <a:pt x="302" y="273"/>
                </a:lnTo>
                <a:lnTo>
                  <a:pt x="303" y="280"/>
                </a:lnTo>
                <a:lnTo>
                  <a:pt x="305" y="287"/>
                </a:lnTo>
                <a:lnTo>
                  <a:pt x="307" y="293"/>
                </a:lnTo>
                <a:lnTo>
                  <a:pt x="301" y="295"/>
                </a:lnTo>
                <a:lnTo>
                  <a:pt x="296" y="301"/>
                </a:lnTo>
                <a:lnTo>
                  <a:pt x="297" y="304"/>
                </a:lnTo>
                <a:lnTo>
                  <a:pt x="298" y="310"/>
                </a:lnTo>
                <a:lnTo>
                  <a:pt x="298" y="317"/>
                </a:lnTo>
                <a:lnTo>
                  <a:pt x="301" y="324"/>
                </a:lnTo>
                <a:lnTo>
                  <a:pt x="307" y="328"/>
                </a:lnTo>
                <a:lnTo>
                  <a:pt x="307" y="334"/>
                </a:lnTo>
                <a:lnTo>
                  <a:pt x="312" y="341"/>
                </a:lnTo>
                <a:lnTo>
                  <a:pt x="314" y="345"/>
                </a:lnTo>
                <a:lnTo>
                  <a:pt x="312" y="352"/>
                </a:lnTo>
                <a:lnTo>
                  <a:pt x="307" y="358"/>
                </a:lnTo>
                <a:lnTo>
                  <a:pt x="305" y="365"/>
                </a:lnTo>
                <a:lnTo>
                  <a:pt x="311" y="371"/>
                </a:lnTo>
                <a:lnTo>
                  <a:pt x="316" y="365"/>
                </a:lnTo>
                <a:lnTo>
                  <a:pt x="322" y="363"/>
                </a:lnTo>
                <a:lnTo>
                  <a:pt x="323" y="361"/>
                </a:lnTo>
                <a:lnTo>
                  <a:pt x="329" y="355"/>
                </a:lnTo>
                <a:lnTo>
                  <a:pt x="333" y="353"/>
                </a:lnTo>
                <a:lnTo>
                  <a:pt x="336" y="352"/>
                </a:lnTo>
                <a:lnTo>
                  <a:pt x="343" y="349"/>
                </a:lnTo>
                <a:lnTo>
                  <a:pt x="349" y="350"/>
                </a:lnTo>
                <a:lnTo>
                  <a:pt x="355" y="349"/>
                </a:lnTo>
                <a:lnTo>
                  <a:pt x="361" y="348"/>
                </a:lnTo>
                <a:lnTo>
                  <a:pt x="366" y="353"/>
                </a:lnTo>
                <a:lnTo>
                  <a:pt x="373" y="350"/>
                </a:lnTo>
                <a:lnTo>
                  <a:pt x="377" y="349"/>
                </a:lnTo>
                <a:lnTo>
                  <a:pt x="382" y="348"/>
                </a:lnTo>
                <a:lnTo>
                  <a:pt x="384" y="346"/>
                </a:lnTo>
                <a:lnTo>
                  <a:pt x="385" y="352"/>
                </a:lnTo>
                <a:lnTo>
                  <a:pt x="379" y="357"/>
                </a:lnTo>
                <a:lnTo>
                  <a:pt x="375" y="364"/>
                </a:lnTo>
                <a:lnTo>
                  <a:pt x="376" y="371"/>
                </a:lnTo>
                <a:lnTo>
                  <a:pt x="380" y="377"/>
                </a:lnTo>
                <a:lnTo>
                  <a:pt x="385" y="384"/>
                </a:lnTo>
                <a:lnTo>
                  <a:pt x="390" y="389"/>
                </a:lnTo>
                <a:lnTo>
                  <a:pt x="386" y="396"/>
                </a:lnTo>
                <a:lnTo>
                  <a:pt x="392" y="402"/>
                </a:lnTo>
                <a:lnTo>
                  <a:pt x="392" y="403"/>
                </a:lnTo>
                <a:lnTo>
                  <a:pt x="394" y="410"/>
                </a:lnTo>
                <a:lnTo>
                  <a:pt x="395" y="417"/>
                </a:lnTo>
                <a:lnTo>
                  <a:pt x="397" y="423"/>
                </a:lnTo>
                <a:lnTo>
                  <a:pt x="404" y="425"/>
                </a:lnTo>
                <a:lnTo>
                  <a:pt x="411" y="430"/>
                </a:lnTo>
                <a:lnTo>
                  <a:pt x="416" y="430"/>
                </a:lnTo>
                <a:lnTo>
                  <a:pt x="421" y="430"/>
                </a:lnTo>
                <a:lnTo>
                  <a:pt x="427" y="431"/>
                </a:lnTo>
                <a:lnTo>
                  <a:pt x="434" y="433"/>
                </a:lnTo>
                <a:lnTo>
                  <a:pt x="435" y="433"/>
                </a:lnTo>
                <a:lnTo>
                  <a:pt x="436" y="438"/>
                </a:lnTo>
                <a:lnTo>
                  <a:pt x="438" y="445"/>
                </a:lnTo>
                <a:lnTo>
                  <a:pt x="432" y="446"/>
                </a:lnTo>
                <a:lnTo>
                  <a:pt x="431" y="453"/>
                </a:lnTo>
                <a:lnTo>
                  <a:pt x="427" y="458"/>
                </a:lnTo>
                <a:lnTo>
                  <a:pt x="428" y="463"/>
                </a:lnTo>
                <a:lnTo>
                  <a:pt x="432" y="471"/>
                </a:lnTo>
                <a:lnTo>
                  <a:pt x="433" y="478"/>
                </a:lnTo>
                <a:lnTo>
                  <a:pt x="428" y="485"/>
                </a:lnTo>
                <a:lnTo>
                  <a:pt x="425" y="492"/>
                </a:lnTo>
                <a:lnTo>
                  <a:pt x="424" y="498"/>
                </a:lnTo>
                <a:lnTo>
                  <a:pt x="423" y="505"/>
                </a:lnTo>
                <a:lnTo>
                  <a:pt x="423" y="506"/>
                </a:lnTo>
                <a:lnTo>
                  <a:pt x="431" y="509"/>
                </a:lnTo>
                <a:lnTo>
                  <a:pt x="436" y="509"/>
                </a:lnTo>
                <a:lnTo>
                  <a:pt x="442" y="507"/>
                </a:lnTo>
                <a:lnTo>
                  <a:pt x="448" y="509"/>
                </a:lnTo>
                <a:lnTo>
                  <a:pt x="449" y="509"/>
                </a:lnTo>
                <a:lnTo>
                  <a:pt x="455" y="511"/>
                </a:lnTo>
                <a:lnTo>
                  <a:pt x="461" y="513"/>
                </a:lnTo>
                <a:lnTo>
                  <a:pt x="467" y="513"/>
                </a:lnTo>
                <a:lnTo>
                  <a:pt x="473" y="514"/>
                </a:lnTo>
                <a:lnTo>
                  <a:pt x="475" y="519"/>
                </a:lnTo>
                <a:lnTo>
                  <a:pt x="474" y="527"/>
                </a:lnTo>
                <a:lnTo>
                  <a:pt x="475" y="534"/>
                </a:lnTo>
                <a:lnTo>
                  <a:pt x="476" y="534"/>
                </a:lnTo>
                <a:lnTo>
                  <a:pt x="479" y="541"/>
                </a:lnTo>
                <a:lnTo>
                  <a:pt x="482" y="541"/>
                </a:lnTo>
                <a:lnTo>
                  <a:pt x="490" y="543"/>
                </a:lnTo>
                <a:lnTo>
                  <a:pt x="486" y="549"/>
                </a:lnTo>
                <a:lnTo>
                  <a:pt x="488" y="556"/>
                </a:lnTo>
                <a:lnTo>
                  <a:pt x="495" y="562"/>
                </a:lnTo>
                <a:lnTo>
                  <a:pt x="498" y="559"/>
                </a:lnTo>
                <a:lnTo>
                  <a:pt x="503" y="554"/>
                </a:lnTo>
                <a:lnTo>
                  <a:pt x="509" y="557"/>
                </a:lnTo>
                <a:lnTo>
                  <a:pt x="515" y="560"/>
                </a:lnTo>
                <a:lnTo>
                  <a:pt x="522" y="558"/>
                </a:lnTo>
                <a:lnTo>
                  <a:pt x="528" y="552"/>
                </a:lnTo>
                <a:lnTo>
                  <a:pt x="529" y="551"/>
                </a:lnTo>
                <a:lnTo>
                  <a:pt x="533" y="545"/>
                </a:lnTo>
                <a:lnTo>
                  <a:pt x="534" y="542"/>
                </a:lnTo>
                <a:lnTo>
                  <a:pt x="540" y="540"/>
                </a:lnTo>
                <a:lnTo>
                  <a:pt x="546" y="535"/>
                </a:lnTo>
                <a:lnTo>
                  <a:pt x="547" y="535"/>
                </a:lnTo>
                <a:lnTo>
                  <a:pt x="548" y="541"/>
                </a:lnTo>
                <a:lnTo>
                  <a:pt x="553" y="548"/>
                </a:lnTo>
                <a:lnTo>
                  <a:pt x="551" y="551"/>
                </a:lnTo>
                <a:lnTo>
                  <a:pt x="552" y="556"/>
                </a:lnTo>
                <a:lnTo>
                  <a:pt x="546" y="562"/>
                </a:lnTo>
                <a:lnTo>
                  <a:pt x="540" y="566"/>
                </a:lnTo>
                <a:lnTo>
                  <a:pt x="534" y="573"/>
                </a:lnTo>
                <a:lnTo>
                  <a:pt x="528" y="572"/>
                </a:lnTo>
                <a:lnTo>
                  <a:pt x="527" y="578"/>
                </a:lnTo>
                <a:lnTo>
                  <a:pt x="527" y="584"/>
                </a:lnTo>
                <a:lnTo>
                  <a:pt x="525" y="591"/>
                </a:lnTo>
                <a:lnTo>
                  <a:pt x="520" y="598"/>
                </a:lnTo>
                <a:lnTo>
                  <a:pt x="518" y="600"/>
                </a:lnTo>
                <a:lnTo>
                  <a:pt x="521" y="606"/>
                </a:lnTo>
                <a:lnTo>
                  <a:pt x="527" y="605"/>
                </a:lnTo>
                <a:lnTo>
                  <a:pt x="526" y="608"/>
                </a:lnTo>
                <a:lnTo>
                  <a:pt x="525" y="610"/>
                </a:lnTo>
                <a:lnTo>
                  <a:pt x="518" y="611"/>
                </a:lnTo>
                <a:lnTo>
                  <a:pt x="512" y="610"/>
                </a:lnTo>
                <a:lnTo>
                  <a:pt x="506" y="614"/>
                </a:lnTo>
                <a:lnTo>
                  <a:pt x="502" y="621"/>
                </a:lnTo>
                <a:lnTo>
                  <a:pt x="500" y="627"/>
                </a:lnTo>
                <a:lnTo>
                  <a:pt x="500" y="635"/>
                </a:lnTo>
                <a:lnTo>
                  <a:pt x="499" y="640"/>
                </a:lnTo>
                <a:lnTo>
                  <a:pt x="498" y="647"/>
                </a:lnTo>
                <a:lnTo>
                  <a:pt x="492" y="643"/>
                </a:lnTo>
                <a:lnTo>
                  <a:pt x="491" y="640"/>
                </a:lnTo>
                <a:lnTo>
                  <a:pt x="484" y="640"/>
                </a:lnTo>
                <a:lnTo>
                  <a:pt x="483" y="643"/>
                </a:lnTo>
                <a:lnTo>
                  <a:pt x="477" y="648"/>
                </a:lnTo>
                <a:lnTo>
                  <a:pt x="471" y="650"/>
                </a:lnTo>
                <a:lnTo>
                  <a:pt x="468" y="650"/>
                </a:lnTo>
                <a:lnTo>
                  <a:pt x="462" y="650"/>
                </a:lnTo>
                <a:lnTo>
                  <a:pt x="465" y="656"/>
                </a:lnTo>
                <a:lnTo>
                  <a:pt x="464" y="664"/>
                </a:lnTo>
                <a:lnTo>
                  <a:pt x="460" y="668"/>
                </a:lnTo>
                <a:lnTo>
                  <a:pt x="454" y="670"/>
                </a:lnTo>
                <a:lnTo>
                  <a:pt x="448" y="666"/>
                </a:lnTo>
                <a:lnTo>
                  <a:pt x="442" y="666"/>
                </a:lnTo>
                <a:lnTo>
                  <a:pt x="437" y="669"/>
                </a:lnTo>
                <a:lnTo>
                  <a:pt x="436" y="675"/>
                </a:lnTo>
                <a:lnTo>
                  <a:pt x="437" y="679"/>
                </a:lnTo>
                <a:lnTo>
                  <a:pt x="437" y="686"/>
                </a:lnTo>
                <a:lnTo>
                  <a:pt x="433" y="693"/>
                </a:lnTo>
                <a:lnTo>
                  <a:pt x="432" y="695"/>
                </a:lnTo>
                <a:lnTo>
                  <a:pt x="425" y="689"/>
                </a:lnTo>
                <a:lnTo>
                  <a:pt x="419" y="694"/>
                </a:lnTo>
                <a:lnTo>
                  <a:pt x="411" y="700"/>
                </a:lnTo>
                <a:lnTo>
                  <a:pt x="405" y="700"/>
                </a:lnTo>
                <a:lnTo>
                  <a:pt x="401" y="700"/>
                </a:lnTo>
                <a:lnTo>
                  <a:pt x="394" y="700"/>
                </a:lnTo>
                <a:lnTo>
                  <a:pt x="388" y="696"/>
                </a:lnTo>
                <a:lnTo>
                  <a:pt x="382" y="692"/>
                </a:lnTo>
                <a:lnTo>
                  <a:pt x="377" y="692"/>
                </a:lnTo>
                <a:lnTo>
                  <a:pt x="377" y="700"/>
                </a:lnTo>
                <a:lnTo>
                  <a:pt x="374" y="705"/>
                </a:lnTo>
                <a:lnTo>
                  <a:pt x="367" y="709"/>
                </a:lnTo>
                <a:lnTo>
                  <a:pt x="367" y="717"/>
                </a:lnTo>
                <a:lnTo>
                  <a:pt x="365" y="725"/>
                </a:lnTo>
                <a:lnTo>
                  <a:pt x="368" y="731"/>
                </a:lnTo>
                <a:lnTo>
                  <a:pt x="369" y="737"/>
                </a:lnTo>
                <a:lnTo>
                  <a:pt x="369" y="740"/>
                </a:lnTo>
                <a:lnTo>
                  <a:pt x="368" y="748"/>
                </a:lnTo>
                <a:lnTo>
                  <a:pt x="365" y="753"/>
                </a:lnTo>
                <a:lnTo>
                  <a:pt x="362" y="760"/>
                </a:lnTo>
                <a:lnTo>
                  <a:pt x="366" y="767"/>
                </a:lnTo>
                <a:lnTo>
                  <a:pt x="368" y="774"/>
                </a:lnTo>
                <a:lnTo>
                  <a:pt x="372" y="781"/>
                </a:lnTo>
                <a:lnTo>
                  <a:pt x="371" y="788"/>
                </a:lnTo>
                <a:lnTo>
                  <a:pt x="364" y="789"/>
                </a:lnTo>
                <a:lnTo>
                  <a:pt x="358" y="793"/>
                </a:lnTo>
                <a:lnTo>
                  <a:pt x="352" y="795"/>
                </a:lnTo>
                <a:lnTo>
                  <a:pt x="346" y="788"/>
                </a:lnTo>
                <a:lnTo>
                  <a:pt x="346" y="787"/>
                </a:lnTo>
                <a:lnTo>
                  <a:pt x="348" y="795"/>
                </a:lnTo>
                <a:lnTo>
                  <a:pt x="351" y="800"/>
                </a:lnTo>
                <a:lnTo>
                  <a:pt x="353" y="807"/>
                </a:lnTo>
                <a:lnTo>
                  <a:pt x="360" y="812"/>
                </a:lnTo>
                <a:lnTo>
                  <a:pt x="365" y="810"/>
                </a:lnTo>
                <a:lnTo>
                  <a:pt x="365" y="817"/>
                </a:lnTo>
                <a:lnTo>
                  <a:pt x="369" y="824"/>
                </a:lnTo>
                <a:lnTo>
                  <a:pt x="373" y="830"/>
                </a:lnTo>
                <a:lnTo>
                  <a:pt x="375" y="837"/>
                </a:lnTo>
                <a:lnTo>
                  <a:pt x="373" y="844"/>
                </a:lnTo>
                <a:lnTo>
                  <a:pt x="373" y="847"/>
                </a:lnTo>
                <a:lnTo>
                  <a:pt x="376" y="848"/>
                </a:lnTo>
                <a:lnTo>
                  <a:pt x="379" y="855"/>
                </a:lnTo>
                <a:lnTo>
                  <a:pt x="384" y="862"/>
                </a:lnTo>
                <a:lnTo>
                  <a:pt x="395" y="872"/>
                </a:lnTo>
                <a:lnTo>
                  <a:pt x="398" y="879"/>
                </a:lnTo>
                <a:lnTo>
                  <a:pt x="404" y="886"/>
                </a:lnTo>
                <a:lnTo>
                  <a:pt x="409" y="893"/>
                </a:lnTo>
                <a:lnTo>
                  <a:pt x="415" y="900"/>
                </a:lnTo>
                <a:lnTo>
                  <a:pt x="419" y="906"/>
                </a:lnTo>
                <a:lnTo>
                  <a:pt x="420" y="908"/>
                </a:lnTo>
                <a:lnTo>
                  <a:pt x="425" y="909"/>
                </a:lnTo>
                <a:lnTo>
                  <a:pt x="431" y="916"/>
                </a:lnTo>
                <a:lnTo>
                  <a:pt x="433" y="922"/>
                </a:lnTo>
                <a:lnTo>
                  <a:pt x="433" y="929"/>
                </a:lnTo>
                <a:lnTo>
                  <a:pt x="434" y="935"/>
                </a:lnTo>
                <a:lnTo>
                  <a:pt x="436" y="941"/>
                </a:lnTo>
                <a:lnTo>
                  <a:pt x="440" y="947"/>
                </a:lnTo>
                <a:lnTo>
                  <a:pt x="444" y="954"/>
                </a:lnTo>
                <a:lnTo>
                  <a:pt x="446" y="961"/>
                </a:lnTo>
                <a:lnTo>
                  <a:pt x="450" y="968"/>
                </a:lnTo>
                <a:lnTo>
                  <a:pt x="455" y="961"/>
                </a:lnTo>
                <a:lnTo>
                  <a:pt x="457" y="954"/>
                </a:lnTo>
                <a:lnTo>
                  <a:pt x="463" y="961"/>
                </a:lnTo>
                <a:lnTo>
                  <a:pt x="463" y="968"/>
                </a:lnTo>
                <a:lnTo>
                  <a:pt x="460" y="975"/>
                </a:lnTo>
                <a:lnTo>
                  <a:pt x="455" y="982"/>
                </a:lnTo>
                <a:lnTo>
                  <a:pt x="449" y="982"/>
                </a:lnTo>
                <a:lnTo>
                  <a:pt x="443" y="986"/>
                </a:lnTo>
                <a:lnTo>
                  <a:pt x="445" y="991"/>
                </a:lnTo>
                <a:lnTo>
                  <a:pt x="445" y="998"/>
                </a:lnTo>
                <a:lnTo>
                  <a:pt x="446" y="1005"/>
                </a:lnTo>
                <a:lnTo>
                  <a:pt x="445" y="1011"/>
                </a:lnTo>
                <a:lnTo>
                  <a:pt x="446" y="1017"/>
                </a:lnTo>
                <a:lnTo>
                  <a:pt x="446" y="1019"/>
                </a:lnTo>
                <a:lnTo>
                  <a:pt x="447" y="1027"/>
                </a:lnTo>
                <a:lnTo>
                  <a:pt x="448" y="1033"/>
                </a:lnTo>
                <a:lnTo>
                  <a:pt x="445" y="1041"/>
                </a:lnTo>
                <a:lnTo>
                  <a:pt x="439" y="1042"/>
                </a:lnTo>
                <a:lnTo>
                  <a:pt x="439" y="1049"/>
                </a:lnTo>
                <a:lnTo>
                  <a:pt x="439" y="1050"/>
                </a:lnTo>
                <a:lnTo>
                  <a:pt x="433" y="1047"/>
                </a:lnTo>
                <a:lnTo>
                  <a:pt x="426" y="1051"/>
                </a:lnTo>
                <a:lnTo>
                  <a:pt x="427" y="1057"/>
                </a:lnTo>
                <a:lnTo>
                  <a:pt x="426" y="1064"/>
                </a:lnTo>
                <a:lnTo>
                  <a:pt x="428" y="1071"/>
                </a:lnTo>
                <a:lnTo>
                  <a:pt x="432" y="1078"/>
                </a:lnTo>
                <a:lnTo>
                  <a:pt x="433" y="1084"/>
                </a:lnTo>
                <a:lnTo>
                  <a:pt x="437" y="1091"/>
                </a:lnTo>
                <a:lnTo>
                  <a:pt x="442" y="1098"/>
                </a:lnTo>
                <a:lnTo>
                  <a:pt x="447" y="1104"/>
                </a:lnTo>
                <a:lnTo>
                  <a:pt x="451" y="1111"/>
                </a:lnTo>
                <a:lnTo>
                  <a:pt x="454" y="1118"/>
                </a:lnTo>
                <a:lnTo>
                  <a:pt x="460" y="1124"/>
                </a:lnTo>
                <a:lnTo>
                  <a:pt x="466" y="1128"/>
                </a:lnTo>
                <a:lnTo>
                  <a:pt x="471" y="1134"/>
                </a:lnTo>
                <a:lnTo>
                  <a:pt x="476" y="1138"/>
                </a:lnTo>
                <a:lnTo>
                  <a:pt x="482" y="1144"/>
                </a:lnTo>
                <a:lnTo>
                  <a:pt x="486" y="1151"/>
                </a:lnTo>
                <a:lnTo>
                  <a:pt x="491" y="1158"/>
                </a:lnTo>
                <a:lnTo>
                  <a:pt x="494" y="1163"/>
                </a:lnTo>
                <a:lnTo>
                  <a:pt x="498" y="1171"/>
                </a:lnTo>
                <a:lnTo>
                  <a:pt x="498" y="1176"/>
                </a:lnTo>
                <a:lnTo>
                  <a:pt x="498" y="1184"/>
                </a:lnTo>
                <a:lnTo>
                  <a:pt x="501" y="1189"/>
                </a:lnTo>
                <a:lnTo>
                  <a:pt x="502" y="1196"/>
                </a:lnTo>
                <a:lnTo>
                  <a:pt x="502" y="1203"/>
                </a:lnTo>
                <a:lnTo>
                  <a:pt x="502" y="1205"/>
                </a:lnTo>
                <a:lnTo>
                  <a:pt x="503" y="1212"/>
                </a:lnTo>
                <a:lnTo>
                  <a:pt x="499" y="1217"/>
                </a:lnTo>
                <a:lnTo>
                  <a:pt x="498" y="1224"/>
                </a:lnTo>
                <a:lnTo>
                  <a:pt x="503" y="1231"/>
                </a:lnTo>
                <a:lnTo>
                  <a:pt x="504" y="1237"/>
                </a:lnTo>
                <a:lnTo>
                  <a:pt x="507" y="1244"/>
                </a:lnTo>
                <a:lnTo>
                  <a:pt x="509" y="1250"/>
                </a:lnTo>
                <a:lnTo>
                  <a:pt x="515" y="1257"/>
                </a:lnTo>
                <a:lnTo>
                  <a:pt x="522" y="1261"/>
                </a:lnTo>
                <a:lnTo>
                  <a:pt x="522" y="1268"/>
                </a:lnTo>
                <a:lnTo>
                  <a:pt x="523" y="1275"/>
                </a:lnTo>
                <a:lnTo>
                  <a:pt x="524" y="1281"/>
                </a:lnTo>
                <a:lnTo>
                  <a:pt x="526" y="1289"/>
                </a:lnTo>
                <a:lnTo>
                  <a:pt x="531" y="1296"/>
                </a:lnTo>
                <a:lnTo>
                  <a:pt x="531" y="1302"/>
                </a:lnTo>
                <a:lnTo>
                  <a:pt x="535" y="1309"/>
                </a:lnTo>
                <a:lnTo>
                  <a:pt x="534" y="1315"/>
                </a:lnTo>
                <a:lnTo>
                  <a:pt x="539" y="1323"/>
                </a:lnTo>
                <a:lnTo>
                  <a:pt x="538" y="1329"/>
                </a:lnTo>
                <a:lnTo>
                  <a:pt x="535" y="1336"/>
                </a:lnTo>
                <a:lnTo>
                  <a:pt x="529" y="1341"/>
                </a:lnTo>
                <a:lnTo>
                  <a:pt x="529" y="1349"/>
                </a:lnTo>
                <a:lnTo>
                  <a:pt x="526" y="1356"/>
                </a:lnTo>
                <a:lnTo>
                  <a:pt x="522" y="1362"/>
                </a:lnTo>
                <a:lnTo>
                  <a:pt x="522" y="1363"/>
                </a:lnTo>
                <a:lnTo>
                  <a:pt x="518" y="1370"/>
                </a:lnTo>
                <a:lnTo>
                  <a:pt x="517" y="1378"/>
                </a:lnTo>
                <a:lnTo>
                  <a:pt x="511" y="1384"/>
                </a:lnTo>
                <a:lnTo>
                  <a:pt x="509" y="1387"/>
                </a:lnTo>
                <a:lnTo>
                  <a:pt x="503" y="1393"/>
                </a:lnTo>
                <a:lnTo>
                  <a:pt x="503" y="1400"/>
                </a:lnTo>
                <a:lnTo>
                  <a:pt x="498" y="1404"/>
                </a:lnTo>
                <a:lnTo>
                  <a:pt x="496" y="1404"/>
                </a:lnTo>
                <a:lnTo>
                  <a:pt x="492" y="1411"/>
                </a:lnTo>
                <a:lnTo>
                  <a:pt x="492" y="1418"/>
                </a:lnTo>
                <a:lnTo>
                  <a:pt x="495" y="1425"/>
                </a:lnTo>
                <a:lnTo>
                  <a:pt x="492" y="1431"/>
                </a:lnTo>
                <a:lnTo>
                  <a:pt x="491" y="1438"/>
                </a:lnTo>
                <a:lnTo>
                  <a:pt x="488" y="1444"/>
                </a:lnTo>
                <a:lnTo>
                  <a:pt x="485" y="1451"/>
                </a:lnTo>
                <a:lnTo>
                  <a:pt x="483" y="1458"/>
                </a:lnTo>
                <a:lnTo>
                  <a:pt x="481" y="1465"/>
                </a:lnTo>
                <a:lnTo>
                  <a:pt x="481" y="1466"/>
                </a:lnTo>
                <a:lnTo>
                  <a:pt x="479" y="1467"/>
                </a:lnTo>
                <a:lnTo>
                  <a:pt x="478" y="1466"/>
                </a:lnTo>
                <a:lnTo>
                  <a:pt x="476" y="1458"/>
                </a:lnTo>
                <a:lnTo>
                  <a:pt x="475" y="1452"/>
                </a:lnTo>
                <a:lnTo>
                  <a:pt x="476" y="1438"/>
                </a:lnTo>
                <a:lnTo>
                  <a:pt x="475" y="1431"/>
                </a:lnTo>
                <a:lnTo>
                  <a:pt x="474" y="1425"/>
                </a:lnTo>
                <a:lnTo>
                  <a:pt x="474" y="1424"/>
                </a:lnTo>
                <a:lnTo>
                  <a:pt x="472" y="1417"/>
                </a:lnTo>
                <a:lnTo>
                  <a:pt x="471" y="1410"/>
                </a:lnTo>
                <a:lnTo>
                  <a:pt x="477" y="1408"/>
                </a:lnTo>
                <a:lnTo>
                  <a:pt x="479" y="1401"/>
                </a:lnTo>
                <a:lnTo>
                  <a:pt x="477" y="1396"/>
                </a:lnTo>
                <a:lnTo>
                  <a:pt x="483" y="1393"/>
                </a:lnTo>
                <a:lnTo>
                  <a:pt x="484" y="1387"/>
                </a:lnTo>
                <a:lnTo>
                  <a:pt x="483" y="1380"/>
                </a:lnTo>
                <a:lnTo>
                  <a:pt x="485" y="1373"/>
                </a:lnTo>
                <a:lnTo>
                  <a:pt x="486" y="1366"/>
                </a:lnTo>
                <a:lnTo>
                  <a:pt x="484" y="1360"/>
                </a:lnTo>
                <a:lnTo>
                  <a:pt x="482" y="1353"/>
                </a:lnTo>
                <a:lnTo>
                  <a:pt x="485" y="1346"/>
                </a:lnTo>
                <a:lnTo>
                  <a:pt x="483" y="1339"/>
                </a:lnTo>
                <a:lnTo>
                  <a:pt x="483" y="1332"/>
                </a:lnTo>
                <a:lnTo>
                  <a:pt x="490" y="1331"/>
                </a:lnTo>
                <a:lnTo>
                  <a:pt x="486" y="1324"/>
                </a:lnTo>
                <a:lnTo>
                  <a:pt x="487" y="1321"/>
                </a:lnTo>
                <a:lnTo>
                  <a:pt x="481" y="1328"/>
                </a:lnTo>
                <a:lnTo>
                  <a:pt x="475" y="1330"/>
                </a:lnTo>
                <a:lnTo>
                  <a:pt x="475" y="1323"/>
                </a:lnTo>
                <a:lnTo>
                  <a:pt x="479" y="1316"/>
                </a:lnTo>
                <a:lnTo>
                  <a:pt x="474" y="1317"/>
                </a:lnTo>
                <a:lnTo>
                  <a:pt x="479" y="1310"/>
                </a:lnTo>
                <a:lnTo>
                  <a:pt x="478" y="1304"/>
                </a:lnTo>
                <a:lnTo>
                  <a:pt x="473" y="1297"/>
                </a:lnTo>
                <a:lnTo>
                  <a:pt x="478" y="1291"/>
                </a:lnTo>
                <a:lnTo>
                  <a:pt x="472" y="1291"/>
                </a:lnTo>
                <a:lnTo>
                  <a:pt x="468" y="1284"/>
                </a:lnTo>
                <a:lnTo>
                  <a:pt x="474" y="1283"/>
                </a:lnTo>
                <a:lnTo>
                  <a:pt x="476" y="1281"/>
                </a:lnTo>
                <a:lnTo>
                  <a:pt x="471" y="1275"/>
                </a:lnTo>
                <a:lnTo>
                  <a:pt x="470" y="1272"/>
                </a:lnTo>
                <a:lnTo>
                  <a:pt x="476" y="1268"/>
                </a:lnTo>
                <a:lnTo>
                  <a:pt x="470" y="1264"/>
                </a:lnTo>
                <a:lnTo>
                  <a:pt x="473" y="1257"/>
                </a:lnTo>
                <a:lnTo>
                  <a:pt x="474" y="1250"/>
                </a:lnTo>
                <a:lnTo>
                  <a:pt x="471" y="1245"/>
                </a:lnTo>
                <a:lnTo>
                  <a:pt x="470" y="1239"/>
                </a:lnTo>
                <a:lnTo>
                  <a:pt x="467" y="1232"/>
                </a:lnTo>
                <a:lnTo>
                  <a:pt x="465" y="1225"/>
                </a:lnTo>
                <a:lnTo>
                  <a:pt x="464" y="1218"/>
                </a:lnTo>
                <a:lnTo>
                  <a:pt x="461" y="1211"/>
                </a:lnTo>
                <a:lnTo>
                  <a:pt x="457" y="1205"/>
                </a:lnTo>
                <a:lnTo>
                  <a:pt x="455" y="1201"/>
                </a:lnTo>
                <a:lnTo>
                  <a:pt x="452" y="1194"/>
                </a:lnTo>
                <a:lnTo>
                  <a:pt x="450" y="1187"/>
                </a:lnTo>
                <a:lnTo>
                  <a:pt x="446" y="1180"/>
                </a:lnTo>
                <a:lnTo>
                  <a:pt x="443" y="1175"/>
                </a:lnTo>
                <a:lnTo>
                  <a:pt x="439" y="1167"/>
                </a:lnTo>
                <a:lnTo>
                  <a:pt x="439" y="1160"/>
                </a:lnTo>
                <a:lnTo>
                  <a:pt x="437" y="1154"/>
                </a:lnTo>
                <a:lnTo>
                  <a:pt x="435" y="1147"/>
                </a:lnTo>
                <a:lnTo>
                  <a:pt x="433" y="1145"/>
                </a:lnTo>
                <a:lnTo>
                  <a:pt x="433" y="1146"/>
                </a:lnTo>
                <a:lnTo>
                  <a:pt x="435" y="1151"/>
                </a:lnTo>
                <a:lnTo>
                  <a:pt x="435" y="1158"/>
                </a:lnTo>
                <a:lnTo>
                  <a:pt x="435" y="1163"/>
                </a:lnTo>
                <a:lnTo>
                  <a:pt x="435" y="1170"/>
                </a:lnTo>
                <a:lnTo>
                  <a:pt x="437" y="1177"/>
                </a:lnTo>
                <a:lnTo>
                  <a:pt x="434" y="1184"/>
                </a:lnTo>
                <a:lnTo>
                  <a:pt x="435" y="1177"/>
                </a:lnTo>
                <a:lnTo>
                  <a:pt x="430" y="1170"/>
                </a:lnTo>
                <a:lnTo>
                  <a:pt x="430" y="1163"/>
                </a:lnTo>
                <a:lnTo>
                  <a:pt x="428" y="1156"/>
                </a:lnTo>
                <a:lnTo>
                  <a:pt x="425" y="1150"/>
                </a:lnTo>
                <a:lnTo>
                  <a:pt x="427" y="1137"/>
                </a:lnTo>
                <a:lnTo>
                  <a:pt x="423" y="1130"/>
                </a:lnTo>
                <a:lnTo>
                  <a:pt x="421" y="1128"/>
                </a:lnTo>
                <a:lnTo>
                  <a:pt x="418" y="1121"/>
                </a:lnTo>
                <a:lnTo>
                  <a:pt x="417" y="1114"/>
                </a:lnTo>
                <a:lnTo>
                  <a:pt x="415" y="1107"/>
                </a:lnTo>
                <a:lnTo>
                  <a:pt x="412" y="1100"/>
                </a:lnTo>
                <a:lnTo>
                  <a:pt x="411" y="1094"/>
                </a:lnTo>
                <a:lnTo>
                  <a:pt x="417" y="1096"/>
                </a:lnTo>
                <a:lnTo>
                  <a:pt x="414" y="1089"/>
                </a:lnTo>
                <a:lnTo>
                  <a:pt x="408" y="1092"/>
                </a:lnTo>
                <a:lnTo>
                  <a:pt x="406" y="1086"/>
                </a:lnTo>
                <a:lnTo>
                  <a:pt x="404" y="1080"/>
                </a:lnTo>
                <a:lnTo>
                  <a:pt x="403" y="1076"/>
                </a:lnTo>
                <a:lnTo>
                  <a:pt x="403" y="1067"/>
                </a:lnTo>
                <a:lnTo>
                  <a:pt x="402" y="1060"/>
                </a:lnTo>
                <a:lnTo>
                  <a:pt x="400" y="1055"/>
                </a:lnTo>
                <a:lnTo>
                  <a:pt x="396" y="1047"/>
                </a:lnTo>
                <a:lnTo>
                  <a:pt x="396" y="1041"/>
                </a:lnTo>
                <a:lnTo>
                  <a:pt x="397" y="1034"/>
                </a:lnTo>
                <a:lnTo>
                  <a:pt x="396" y="1027"/>
                </a:lnTo>
                <a:lnTo>
                  <a:pt x="394" y="1021"/>
                </a:lnTo>
                <a:lnTo>
                  <a:pt x="393" y="1017"/>
                </a:lnTo>
                <a:lnTo>
                  <a:pt x="391" y="1010"/>
                </a:lnTo>
                <a:lnTo>
                  <a:pt x="391" y="1003"/>
                </a:lnTo>
                <a:lnTo>
                  <a:pt x="386" y="998"/>
                </a:lnTo>
                <a:lnTo>
                  <a:pt x="381" y="991"/>
                </a:lnTo>
                <a:lnTo>
                  <a:pt x="382" y="984"/>
                </a:lnTo>
                <a:lnTo>
                  <a:pt x="382" y="979"/>
                </a:lnTo>
                <a:lnTo>
                  <a:pt x="383" y="973"/>
                </a:lnTo>
                <a:lnTo>
                  <a:pt x="382" y="966"/>
                </a:lnTo>
                <a:lnTo>
                  <a:pt x="381" y="959"/>
                </a:lnTo>
                <a:lnTo>
                  <a:pt x="381" y="954"/>
                </a:lnTo>
                <a:lnTo>
                  <a:pt x="384" y="947"/>
                </a:lnTo>
                <a:lnTo>
                  <a:pt x="386" y="946"/>
                </a:lnTo>
                <a:lnTo>
                  <a:pt x="384" y="946"/>
                </a:lnTo>
                <a:lnTo>
                  <a:pt x="382" y="946"/>
                </a:lnTo>
                <a:lnTo>
                  <a:pt x="380" y="950"/>
                </a:lnTo>
                <a:lnTo>
                  <a:pt x="376" y="949"/>
                </a:lnTo>
                <a:lnTo>
                  <a:pt x="369" y="950"/>
                </a:lnTo>
                <a:lnTo>
                  <a:pt x="362" y="949"/>
                </a:lnTo>
                <a:lnTo>
                  <a:pt x="361" y="942"/>
                </a:lnTo>
                <a:lnTo>
                  <a:pt x="356" y="935"/>
                </a:lnTo>
                <a:lnTo>
                  <a:pt x="354" y="929"/>
                </a:lnTo>
                <a:lnTo>
                  <a:pt x="351" y="922"/>
                </a:lnTo>
                <a:lnTo>
                  <a:pt x="349" y="916"/>
                </a:lnTo>
                <a:lnTo>
                  <a:pt x="347" y="909"/>
                </a:lnTo>
                <a:lnTo>
                  <a:pt x="347" y="902"/>
                </a:lnTo>
                <a:lnTo>
                  <a:pt x="343" y="904"/>
                </a:lnTo>
                <a:lnTo>
                  <a:pt x="342" y="898"/>
                </a:lnTo>
                <a:lnTo>
                  <a:pt x="336" y="892"/>
                </a:lnTo>
                <a:lnTo>
                  <a:pt x="334" y="888"/>
                </a:lnTo>
                <a:lnTo>
                  <a:pt x="328" y="884"/>
                </a:lnTo>
                <a:lnTo>
                  <a:pt x="325" y="877"/>
                </a:lnTo>
                <a:lnTo>
                  <a:pt x="323" y="881"/>
                </a:lnTo>
                <a:lnTo>
                  <a:pt x="328" y="887"/>
                </a:lnTo>
                <a:lnTo>
                  <a:pt x="326" y="894"/>
                </a:lnTo>
                <a:lnTo>
                  <a:pt x="327" y="902"/>
                </a:lnTo>
                <a:lnTo>
                  <a:pt x="330" y="908"/>
                </a:lnTo>
                <a:lnTo>
                  <a:pt x="330" y="913"/>
                </a:lnTo>
                <a:lnTo>
                  <a:pt x="326" y="920"/>
                </a:lnTo>
                <a:lnTo>
                  <a:pt x="327" y="921"/>
                </a:lnTo>
                <a:lnTo>
                  <a:pt x="327" y="928"/>
                </a:lnTo>
                <a:lnTo>
                  <a:pt x="326" y="933"/>
                </a:lnTo>
                <a:lnTo>
                  <a:pt x="322" y="938"/>
                </a:lnTo>
                <a:lnTo>
                  <a:pt x="318" y="945"/>
                </a:lnTo>
                <a:lnTo>
                  <a:pt x="315" y="950"/>
                </a:lnTo>
                <a:lnTo>
                  <a:pt x="307" y="951"/>
                </a:lnTo>
                <a:lnTo>
                  <a:pt x="302" y="951"/>
                </a:lnTo>
                <a:lnTo>
                  <a:pt x="296" y="946"/>
                </a:lnTo>
                <a:lnTo>
                  <a:pt x="293" y="939"/>
                </a:lnTo>
                <a:lnTo>
                  <a:pt x="291" y="934"/>
                </a:lnTo>
                <a:lnTo>
                  <a:pt x="294" y="927"/>
                </a:lnTo>
                <a:lnTo>
                  <a:pt x="291" y="928"/>
                </a:lnTo>
                <a:lnTo>
                  <a:pt x="290" y="929"/>
                </a:lnTo>
                <a:lnTo>
                  <a:pt x="287" y="930"/>
                </a:lnTo>
                <a:lnTo>
                  <a:pt x="289" y="934"/>
                </a:lnTo>
                <a:lnTo>
                  <a:pt x="290" y="937"/>
                </a:lnTo>
                <a:lnTo>
                  <a:pt x="292" y="943"/>
                </a:lnTo>
                <a:lnTo>
                  <a:pt x="292" y="946"/>
                </a:lnTo>
                <a:lnTo>
                  <a:pt x="297" y="952"/>
                </a:lnTo>
                <a:lnTo>
                  <a:pt x="298" y="959"/>
                </a:lnTo>
                <a:lnTo>
                  <a:pt x="292" y="963"/>
                </a:lnTo>
                <a:lnTo>
                  <a:pt x="286" y="965"/>
                </a:lnTo>
                <a:lnTo>
                  <a:pt x="279" y="961"/>
                </a:lnTo>
                <a:lnTo>
                  <a:pt x="284" y="965"/>
                </a:lnTo>
                <a:lnTo>
                  <a:pt x="282" y="971"/>
                </a:lnTo>
                <a:lnTo>
                  <a:pt x="275" y="974"/>
                </a:lnTo>
                <a:lnTo>
                  <a:pt x="270" y="978"/>
                </a:lnTo>
                <a:lnTo>
                  <a:pt x="263" y="974"/>
                </a:lnTo>
                <a:lnTo>
                  <a:pt x="263" y="977"/>
                </a:lnTo>
                <a:lnTo>
                  <a:pt x="264" y="984"/>
                </a:lnTo>
                <a:lnTo>
                  <a:pt x="263" y="990"/>
                </a:lnTo>
                <a:lnTo>
                  <a:pt x="261" y="997"/>
                </a:lnTo>
                <a:lnTo>
                  <a:pt x="256" y="1003"/>
                </a:lnTo>
                <a:lnTo>
                  <a:pt x="251" y="1010"/>
                </a:lnTo>
                <a:lnTo>
                  <a:pt x="251" y="1011"/>
                </a:lnTo>
                <a:lnTo>
                  <a:pt x="243" y="1014"/>
                </a:lnTo>
                <a:lnTo>
                  <a:pt x="239" y="1007"/>
                </a:lnTo>
                <a:lnTo>
                  <a:pt x="242" y="994"/>
                </a:lnTo>
                <a:lnTo>
                  <a:pt x="242" y="986"/>
                </a:lnTo>
                <a:lnTo>
                  <a:pt x="241" y="979"/>
                </a:lnTo>
                <a:lnTo>
                  <a:pt x="239" y="982"/>
                </a:lnTo>
                <a:lnTo>
                  <a:pt x="239" y="984"/>
                </a:lnTo>
                <a:lnTo>
                  <a:pt x="240" y="984"/>
                </a:lnTo>
                <a:lnTo>
                  <a:pt x="241" y="991"/>
                </a:lnTo>
                <a:lnTo>
                  <a:pt x="236" y="998"/>
                </a:lnTo>
                <a:lnTo>
                  <a:pt x="237" y="991"/>
                </a:lnTo>
                <a:lnTo>
                  <a:pt x="235" y="995"/>
                </a:lnTo>
                <a:lnTo>
                  <a:pt x="234" y="1002"/>
                </a:lnTo>
                <a:lnTo>
                  <a:pt x="234" y="1008"/>
                </a:lnTo>
                <a:lnTo>
                  <a:pt x="228" y="1002"/>
                </a:lnTo>
                <a:lnTo>
                  <a:pt x="228" y="989"/>
                </a:lnTo>
                <a:lnTo>
                  <a:pt x="226" y="989"/>
                </a:lnTo>
                <a:lnTo>
                  <a:pt x="231" y="982"/>
                </a:lnTo>
                <a:lnTo>
                  <a:pt x="229" y="981"/>
                </a:lnTo>
                <a:lnTo>
                  <a:pt x="227" y="979"/>
                </a:lnTo>
                <a:lnTo>
                  <a:pt x="227" y="981"/>
                </a:lnTo>
                <a:lnTo>
                  <a:pt x="224" y="987"/>
                </a:lnTo>
                <a:lnTo>
                  <a:pt x="225" y="994"/>
                </a:lnTo>
                <a:lnTo>
                  <a:pt x="225" y="1000"/>
                </a:lnTo>
                <a:lnTo>
                  <a:pt x="222" y="1008"/>
                </a:lnTo>
                <a:lnTo>
                  <a:pt x="217" y="1010"/>
                </a:lnTo>
                <a:lnTo>
                  <a:pt x="212" y="1008"/>
                </a:lnTo>
                <a:lnTo>
                  <a:pt x="211" y="1002"/>
                </a:lnTo>
                <a:lnTo>
                  <a:pt x="209" y="995"/>
                </a:lnTo>
                <a:lnTo>
                  <a:pt x="214" y="989"/>
                </a:lnTo>
                <a:lnTo>
                  <a:pt x="211" y="985"/>
                </a:lnTo>
                <a:lnTo>
                  <a:pt x="211" y="977"/>
                </a:lnTo>
                <a:lnTo>
                  <a:pt x="215" y="974"/>
                </a:lnTo>
                <a:lnTo>
                  <a:pt x="216" y="973"/>
                </a:lnTo>
                <a:lnTo>
                  <a:pt x="217" y="971"/>
                </a:lnTo>
                <a:lnTo>
                  <a:pt x="215" y="974"/>
                </a:lnTo>
                <a:lnTo>
                  <a:pt x="211" y="976"/>
                </a:lnTo>
                <a:lnTo>
                  <a:pt x="209" y="983"/>
                </a:lnTo>
                <a:lnTo>
                  <a:pt x="210" y="990"/>
                </a:lnTo>
                <a:lnTo>
                  <a:pt x="205" y="998"/>
                </a:lnTo>
                <a:lnTo>
                  <a:pt x="202" y="1003"/>
                </a:lnTo>
                <a:lnTo>
                  <a:pt x="196" y="998"/>
                </a:lnTo>
                <a:lnTo>
                  <a:pt x="202" y="992"/>
                </a:lnTo>
                <a:lnTo>
                  <a:pt x="204" y="985"/>
                </a:lnTo>
                <a:lnTo>
                  <a:pt x="205" y="978"/>
                </a:lnTo>
                <a:lnTo>
                  <a:pt x="204" y="979"/>
                </a:lnTo>
                <a:lnTo>
                  <a:pt x="202" y="986"/>
                </a:lnTo>
                <a:lnTo>
                  <a:pt x="199" y="993"/>
                </a:lnTo>
                <a:lnTo>
                  <a:pt x="193" y="995"/>
                </a:lnTo>
                <a:lnTo>
                  <a:pt x="197" y="989"/>
                </a:lnTo>
                <a:lnTo>
                  <a:pt x="199" y="982"/>
                </a:lnTo>
                <a:lnTo>
                  <a:pt x="198" y="975"/>
                </a:lnTo>
                <a:lnTo>
                  <a:pt x="197" y="970"/>
                </a:lnTo>
                <a:lnTo>
                  <a:pt x="198" y="963"/>
                </a:lnTo>
                <a:lnTo>
                  <a:pt x="198" y="957"/>
                </a:lnTo>
                <a:lnTo>
                  <a:pt x="199" y="950"/>
                </a:lnTo>
                <a:lnTo>
                  <a:pt x="197" y="951"/>
                </a:lnTo>
                <a:lnTo>
                  <a:pt x="196" y="950"/>
                </a:lnTo>
                <a:lnTo>
                  <a:pt x="196" y="953"/>
                </a:lnTo>
                <a:lnTo>
                  <a:pt x="197" y="960"/>
                </a:lnTo>
                <a:lnTo>
                  <a:pt x="193" y="967"/>
                </a:lnTo>
                <a:lnTo>
                  <a:pt x="187" y="973"/>
                </a:lnTo>
                <a:lnTo>
                  <a:pt x="185" y="981"/>
                </a:lnTo>
                <a:lnTo>
                  <a:pt x="182" y="986"/>
                </a:lnTo>
                <a:lnTo>
                  <a:pt x="176" y="992"/>
                </a:lnTo>
                <a:lnTo>
                  <a:pt x="170" y="990"/>
                </a:lnTo>
                <a:lnTo>
                  <a:pt x="170" y="984"/>
                </a:lnTo>
                <a:lnTo>
                  <a:pt x="170" y="976"/>
                </a:lnTo>
                <a:lnTo>
                  <a:pt x="170" y="969"/>
                </a:lnTo>
                <a:lnTo>
                  <a:pt x="170" y="962"/>
                </a:lnTo>
                <a:lnTo>
                  <a:pt x="170" y="955"/>
                </a:lnTo>
                <a:lnTo>
                  <a:pt x="174" y="950"/>
                </a:lnTo>
                <a:lnTo>
                  <a:pt x="174" y="943"/>
                </a:lnTo>
                <a:lnTo>
                  <a:pt x="174" y="935"/>
                </a:lnTo>
                <a:lnTo>
                  <a:pt x="176" y="929"/>
                </a:lnTo>
                <a:lnTo>
                  <a:pt x="176" y="925"/>
                </a:lnTo>
                <a:lnTo>
                  <a:pt x="178" y="918"/>
                </a:lnTo>
                <a:lnTo>
                  <a:pt x="178" y="911"/>
                </a:lnTo>
                <a:lnTo>
                  <a:pt x="179" y="904"/>
                </a:lnTo>
                <a:lnTo>
                  <a:pt x="176" y="898"/>
                </a:lnTo>
                <a:lnTo>
                  <a:pt x="180" y="895"/>
                </a:lnTo>
                <a:lnTo>
                  <a:pt x="184" y="889"/>
                </a:lnTo>
                <a:lnTo>
                  <a:pt x="182" y="882"/>
                </a:lnTo>
                <a:lnTo>
                  <a:pt x="181" y="876"/>
                </a:lnTo>
                <a:lnTo>
                  <a:pt x="181" y="872"/>
                </a:lnTo>
                <a:lnTo>
                  <a:pt x="181" y="865"/>
                </a:lnTo>
                <a:lnTo>
                  <a:pt x="178" y="860"/>
                </a:lnTo>
                <a:lnTo>
                  <a:pt x="176" y="853"/>
                </a:lnTo>
                <a:lnTo>
                  <a:pt x="173" y="846"/>
                </a:lnTo>
                <a:lnTo>
                  <a:pt x="171" y="839"/>
                </a:lnTo>
                <a:lnTo>
                  <a:pt x="171" y="832"/>
                </a:lnTo>
                <a:lnTo>
                  <a:pt x="170" y="825"/>
                </a:lnTo>
                <a:lnTo>
                  <a:pt x="167" y="818"/>
                </a:lnTo>
                <a:lnTo>
                  <a:pt x="165" y="814"/>
                </a:lnTo>
                <a:lnTo>
                  <a:pt x="164" y="807"/>
                </a:lnTo>
                <a:lnTo>
                  <a:pt x="158" y="800"/>
                </a:lnTo>
                <a:lnTo>
                  <a:pt x="153" y="795"/>
                </a:lnTo>
                <a:lnTo>
                  <a:pt x="152" y="788"/>
                </a:lnTo>
                <a:lnTo>
                  <a:pt x="149" y="781"/>
                </a:lnTo>
                <a:lnTo>
                  <a:pt x="145" y="775"/>
                </a:lnTo>
                <a:lnTo>
                  <a:pt x="150" y="774"/>
                </a:lnTo>
                <a:lnTo>
                  <a:pt x="145" y="771"/>
                </a:lnTo>
                <a:lnTo>
                  <a:pt x="139" y="768"/>
                </a:lnTo>
                <a:lnTo>
                  <a:pt x="135" y="761"/>
                </a:lnTo>
                <a:lnTo>
                  <a:pt x="135" y="753"/>
                </a:lnTo>
                <a:lnTo>
                  <a:pt x="134" y="748"/>
                </a:lnTo>
                <a:lnTo>
                  <a:pt x="133" y="740"/>
                </a:lnTo>
                <a:lnTo>
                  <a:pt x="133" y="727"/>
                </a:lnTo>
                <a:lnTo>
                  <a:pt x="132" y="726"/>
                </a:lnTo>
                <a:lnTo>
                  <a:pt x="132" y="727"/>
                </a:lnTo>
                <a:lnTo>
                  <a:pt x="133" y="735"/>
                </a:lnTo>
                <a:lnTo>
                  <a:pt x="130" y="742"/>
                </a:lnTo>
                <a:lnTo>
                  <a:pt x="125" y="739"/>
                </a:lnTo>
                <a:lnTo>
                  <a:pt x="128" y="745"/>
                </a:lnTo>
                <a:lnTo>
                  <a:pt x="129" y="752"/>
                </a:lnTo>
                <a:lnTo>
                  <a:pt x="132" y="759"/>
                </a:lnTo>
                <a:lnTo>
                  <a:pt x="129" y="765"/>
                </a:lnTo>
                <a:lnTo>
                  <a:pt x="123" y="761"/>
                </a:lnTo>
                <a:lnTo>
                  <a:pt x="118" y="757"/>
                </a:lnTo>
                <a:lnTo>
                  <a:pt x="111" y="752"/>
                </a:lnTo>
                <a:lnTo>
                  <a:pt x="111" y="748"/>
                </a:lnTo>
                <a:lnTo>
                  <a:pt x="106" y="740"/>
                </a:lnTo>
                <a:lnTo>
                  <a:pt x="102" y="734"/>
                </a:lnTo>
                <a:lnTo>
                  <a:pt x="97" y="727"/>
                </a:lnTo>
                <a:lnTo>
                  <a:pt x="103" y="723"/>
                </a:lnTo>
                <a:lnTo>
                  <a:pt x="108" y="729"/>
                </a:lnTo>
                <a:lnTo>
                  <a:pt x="114" y="735"/>
                </a:lnTo>
                <a:lnTo>
                  <a:pt x="117" y="735"/>
                </a:lnTo>
                <a:lnTo>
                  <a:pt x="122" y="734"/>
                </a:lnTo>
                <a:lnTo>
                  <a:pt x="125" y="731"/>
                </a:lnTo>
                <a:lnTo>
                  <a:pt x="127" y="725"/>
                </a:lnTo>
                <a:lnTo>
                  <a:pt x="127" y="721"/>
                </a:lnTo>
                <a:lnTo>
                  <a:pt x="122" y="716"/>
                </a:lnTo>
                <a:lnTo>
                  <a:pt x="116" y="710"/>
                </a:lnTo>
                <a:lnTo>
                  <a:pt x="110" y="704"/>
                </a:lnTo>
                <a:lnTo>
                  <a:pt x="115" y="699"/>
                </a:lnTo>
                <a:lnTo>
                  <a:pt x="113" y="700"/>
                </a:lnTo>
                <a:lnTo>
                  <a:pt x="107" y="696"/>
                </a:lnTo>
                <a:lnTo>
                  <a:pt x="100" y="696"/>
                </a:lnTo>
                <a:lnTo>
                  <a:pt x="103" y="688"/>
                </a:lnTo>
                <a:lnTo>
                  <a:pt x="103" y="683"/>
                </a:lnTo>
                <a:lnTo>
                  <a:pt x="96" y="684"/>
                </a:lnTo>
                <a:lnTo>
                  <a:pt x="91" y="677"/>
                </a:lnTo>
                <a:lnTo>
                  <a:pt x="86" y="675"/>
                </a:lnTo>
                <a:lnTo>
                  <a:pt x="84" y="669"/>
                </a:lnTo>
                <a:lnTo>
                  <a:pt x="81" y="667"/>
                </a:lnTo>
                <a:lnTo>
                  <a:pt x="79" y="670"/>
                </a:lnTo>
                <a:lnTo>
                  <a:pt x="79" y="671"/>
                </a:lnTo>
                <a:lnTo>
                  <a:pt x="73" y="670"/>
                </a:lnTo>
                <a:lnTo>
                  <a:pt x="67" y="668"/>
                </a:lnTo>
                <a:lnTo>
                  <a:pt x="70" y="675"/>
                </a:lnTo>
                <a:lnTo>
                  <a:pt x="74" y="681"/>
                </a:lnTo>
                <a:lnTo>
                  <a:pt x="76" y="688"/>
                </a:lnTo>
                <a:lnTo>
                  <a:pt x="73" y="683"/>
                </a:lnTo>
                <a:lnTo>
                  <a:pt x="69" y="675"/>
                </a:lnTo>
                <a:lnTo>
                  <a:pt x="68" y="675"/>
                </a:lnTo>
                <a:lnTo>
                  <a:pt x="68" y="681"/>
                </a:lnTo>
                <a:lnTo>
                  <a:pt x="72" y="688"/>
                </a:lnTo>
                <a:lnTo>
                  <a:pt x="67" y="681"/>
                </a:lnTo>
                <a:lnTo>
                  <a:pt x="63" y="675"/>
                </a:lnTo>
                <a:lnTo>
                  <a:pt x="60" y="671"/>
                </a:lnTo>
                <a:lnTo>
                  <a:pt x="63" y="664"/>
                </a:lnTo>
                <a:lnTo>
                  <a:pt x="66" y="658"/>
                </a:lnTo>
                <a:lnTo>
                  <a:pt x="64" y="660"/>
                </a:lnTo>
                <a:lnTo>
                  <a:pt x="58" y="659"/>
                </a:lnTo>
                <a:lnTo>
                  <a:pt x="60" y="652"/>
                </a:lnTo>
                <a:lnTo>
                  <a:pt x="63" y="645"/>
                </a:lnTo>
                <a:lnTo>
                  <a:pt x="62" y="644"/>
                </a:lnTo>
                <a:lnTo>
                  <a:pt x="60" y="647"/>
                </a:lnTo>
                <a:lnTo>
                  <a:pt x="59" y="645"/>
                </a:lnTo>
                <a:lnTo>
                  <a:pt x="60" y="638"/>
                </a:lnTo>
                <a:lnTo>
                  <a:pt x="60" y="631"/>
                </a:lnTo>
                <a:lnTo>
                  <a:pt x="59" y="636"/>
                </a:lnTo>
                <a:lnTo>
                  <a:pt x="58" y="642"/>
                </a:lnTo>
                <a:lnTo>
                  <a:pt x="59" y="648"/>
                </a:lnTo>
                <a:lnTo>
                  <a:pt x="56" y="655"/>
                </a:lnTo>
                <a:lnTo>
                  <a:pt x="54" y="662"/>
                </a:lnTo>
                <a:lnTo>
                  <a:pt x="52" y="666"/>
                </a:lnTo>
                <a:lnTo>
                  <a:pt x="47" y="661"/>
                </a:lnTo>
                <a:lnTo>
                  <a:pt x="47" y="654"/>
                </a:lnTo>
                <a:lnTo>
                  <a:pt x="49" y="648"/>
                </a:lnTo>
                <a:lnTo>
                  <a:pt x="48" y="644"/>
                </a:lnTo>
                <a:lnTo>
                  <a:pt x="46" y="637"/>
                </a:lnTo>
                <a:lnTo>
                  <a:pt x="39" y="634"/>
                </a:lnTo>
                <a:lnTo>
                  <a:pt x="38" y="630"/>
                </a:lnTo>
                <a:lnTo>
                  <a:pt x="39" y="636"/>
                </a:lnTo>
                <a:lnTo>
                  <a:pt x="40" y="644"/>
                </a:lnTo>
                <a:lnTo>
                  <a:pt x="38" y="650"/>
                </a:lnTo>
                <a:lnTo>
                  <a:pt x="36" y="644"/>
                </a:lnTo>
                <a:lnTo>
                  <a:pt x="31" y="637"/>
                </a:lnTo>
                <a:lnTo>
                  <a:pt x="26" y="631"/>
                </a:lnTo>
                <a:lnTo>
                  <a:pt x="22" y="624"/>
                </a:lnTo>
                <a:lnTo>
                  <a:pt x="16" y="619"/>
                </a:lnTo>
                <a:lnTo>
                  <a:pt x="14" y="613"/>
                </a:lnTo>
                <a:lnTo>
                  <a:pt x="10" y="605"/>
                </a:lnTo>
                <a:lnTo>
                  <a:pt x="7" y="599"/>
                </a:lnTo>
                <a:lnTo>
                  <a:pt x="5" y="591"/>
                </a:lnTo>
                <a:lnTo>
                  <a:pt x="1" y="584"/>
                </a:lnTo>
                <a:lnTo>
                  <a:pt x="0" y="58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1" name="Freeform 1120"/>
          <p:cNvSpPr>
            <a:spLocks/>
          </p:cNvSpPr>
          <p:nvPr/>
        </p:nvSpPr>
        <p:spPr bwMode="auto">
          <a:xfrm>
            <a:off x="7059613" y="4152900"/>
            <a:ext cx="0" cy="1588"/>
          </a:xfrm>
          <a:custGeom>
            <a:avLst/>
            <a:gdLst>
              <a:gd name="T0" fmla="*/ 0 w 2"/>
              <a:gd name="T1" fmla="*/ 2147483647 h 3"/>
              <a:gd name="T2" fmla="*/ 0 w 2"/>
              <a:gd name="T3" fmla="*/ 0 h 3"/>
              <a:gd name="T4" fmla="*/ 0 w 2"/>
              <a:gd name="T5" fmla="*/ 2147483647 h 3"/>
              <a:gd name="T6" fmla="*/ 0 w 2"/>
              <a:gd name="T7" fmla="*/ 2147483647 h 3"/>
              <a:gd name="T8" fmla="*/ 0 60000 65536"/>
              <a:gd name="T9" fmla="*/ 0 60000 65536"/>
              <a:gd name="T10" fmla="*/ 0 60000 65536"/>
              <a:gd name="T11" fmla="*/ 0 60000 65536"/>
              <a:gd name="T12" fmla="*/ 0 w 2"/>
              <a:gd name="T13" fmla="*/ 0 h 3"/>
              <a:gd name="T14" fmla="*/ 0 w 2"/>
              <a:gd name="T15" fmla="*/ 3 h 3"/>
            </a:gdLst>
            <a:ahLst/>
            <a:cxnLst>
              <a:cxn ang="T8">
                <a:pos x="T0" y="T1"/>
              </a:cxn>
              <a:cxn ang="T9">
                <a:pos x="T2" y="T3"/>
              </a:cxn>
              <a:cxn ang="T10">
                <a:pos x="T4" y="T5"/>
              </a:cxn>
              <a:cxn ang="T11">
                <a:pos x="T6" y="T7"/>
              </a:cxn>
            </a:cxnLst>
            <a:rect l="T12" t="T13" r="T14" b="T15"/>
            <a:pathLst>
              <a:path w="2" h="3">
                <a:moveTo>
                  <a:pt x="0" y="3"/>
                </a:moveTo>
                <a:lnTo>
                  <a:pt x="2" y="0"/>
                </a:lnTo>
                <a:lnTo>
                  <a:pt x="1" y="2"/>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2" name="Freeform 1121"/>
          <p:cNvSpPr>
            <a:spLocks/>
          </p:cNvSpPr>
          <p:nvPr/>
        </p:nvSpPr>
        <p:spPr bwMode="auto">
          <a:xfrm>
            <a:off x="5233988" y="4205288"/>
            <a:ext cx="446087" cy="425450"/>
          </a:xfrm>
          <a:custGeom>
            <a:avLst/>
            <a:gdLst>
              <a:gd name="T0" fmla="*/ 2147483647 w 945"/>
              <a:gd name="T1" fmla="*/ 2147483647 h 906"/>
              <a:gd name="T2" fmla="*/ 2147483647 w 945"/>
              <a:gd name="T3" fmla="*/ 2147483647 h 906"/>
              <a:gd name="T4" fmla="*/ 2147483647 w 945"/>
              <a:gd name="T5" fmla="*/ 2147483647 h 906"/>
              <a:gd name="T6" fmla="*/ 2147483647 w 945"/>
              <a:gd name="T7" fmla="*/ 2147483647 h 906"/>
              <a:gd name="T8" fmla="*/ 2147483647 w 945"/>
              <a:gd name="T9" fmla="*/ 2147483647 h 906"/>
              <a:gd name="T10" fmla="*/ 2147483647 w 945"/>
              <a:gd name="T11" fmla="*/ 2147483647 h 906"/>
              <a:gd name="T12" fmla="*/ 2147483647 w 945"/>
              <a:gd name="T13" fmla="*/ 2147483647 h 906"/>
              <a:gd name="T14" fmla="*/ 2147483647 w 945"/>
              <a:gd name="T15" fmla="*/ 2147483647 h 906"/>
              <a:gd name="T16" fmla="*/ 2147483647 w 945"/>
              <a:gd name="T17" fmla="*/ 2147483647 h 906"/>
              <a:gd name="T18" fmla="*/ 2147483647 w 945"/>
              <a:gd name="T19" fmla="*/ 2147483647 h 906"/>
              <a:gd name="T20" fmla="*/ 2147483647 w 945"/>
              <a:gd name="T21" fmla="*/ 2147483647 h 906"/>
              <a:gd name="T22" fmla="*/ 2147483647 w 945"/>
              <a:gd name="T23" fmla="*/ 2147483647 h 906"/>
              <a:gd name="T24" fmla="*/ 2147483647 w 945"/>
              <a:gd name="T25" fmla="*/ 2147483647 h 906"/>
              <a:gd name="T26" fmla="*/ 2147483647 w 945"/>
              <a:gd name="T27" fmla="*/ 2147483647 h 906"/>
              <a:gd name="T28" fmla="*/ 2147483647 w 945"/>
              <a:gd name="T29" fmla="*/ 2147483647 h 906"/>
              <a:gd name="T30" fmla="*/ 2147483647 w 945"/>
              <a:gd name="T31" fmla="*/ 2147483647 h 906"/>
              <a:gd name="T32" fmla="*/ 2147483647 w 945"/>
              <a:gd name="T33" fmla="*/ 2147483647 h 906"/>
              <a:gd name="T34" fmla="*/ 2147483647 w 945"/>
              <a:gd name="T35" fmla="*/ 2147483647 h 906"/>
              <a:gd name="T36" fmla="*/ 2147483647 w 945"/>
              <a:gd name="T37" fmla="*/ 2147483647 h 906"/>
              <a:gd name="T38" fmla="*/ 2147483647 w 945"/>
              <a:gd name="T39" fmla="*/ 2147483647 h 906"/>
              <a:gd name="T40" fmla="*/ 2147483647 w 945"/>
              <a:gd name="T41" fmla="*/ 2147483647 h 906"/>
              <a:gd name="T42" fmla="*/ 2147483647 w 945"/>
              <a:gd name="T43" fmla="*/ 2147483647 h 906"/>
              <a:gd name="T44" fmla="*/ 2147483647 w 945"/>
              <a:gd name="T45" fmla="*/ 2147483647 h 906"/>
              <a:gd name="T46" fmla="*/ 2147483647 w 945"/>
              <a:gd name="T47" fmla="*/ 2147483647 h 906"/>
              <a:gd name="T48" fmla="*/ 2147483647 w 945"/>
              <a:gd name="T49" fmla="*/ 2147483647 h 906"/>
              <a:gd name="T50" fmla="*/ 2147483647 w 945"/>
              <a:gd name="T51" fmla="*/ 2147483647 h 906"/>
              <a:gd name="T52" fmla="*/ 2147483647 w 945"/>
              <a:gd name="T53" fmla="*/ 2147483647 h 906"/>
              <a:gd name="T54" fmla="*/ 2147483647 w 945"/>
              <a:gd name="T55" fmla="*/ 2147483647 h 906"/>
              <a:gd name="T56" fmla="*/ 2147483647 w 945"/>
              <a:gd name="T57" fmla="*/ 2147483647 h 906"/>
              <a:gd name="T58" fmla="*/ 2147483647 w 945"/>
              <a:gd name="T59" fmla="*/ 2147483647 h 906"/>
              <a:gd name="T60" fmla="*/ 2147483647 w 945"/>
              <a:gd name="T61" fmla="*/ 2147483647 h 906"/>
              <a:gd name="T62" fmla="*/ 2147483647 w 945"/>
              <a:gd name="T63" fmla="*/ 2147483647 h 906"/>
              <a:gd name="T64" fmla="*/ 2147483647 w 945"/>
              <a:gd name="T65" fmla="*/ 2147483647 h 906"/>
              <a:gd name="T66" fmla="*/ 2147483647 w 945"/>
              <a:gd name="T67" fmla="*/ 2147483647 h 906"/>
              <a:gd name="T68" fmla="*/ 2147483647 w 945"/>
              <a:gd name="T69" fmla="*/ 2147483647 h 906"/>
              <a:gd name="T70" fmla="*/ 2147483647 w 945"/>
              <a:gd name="T71" fmla="*/ 2147483647 h 906"/>
              <a:gd name="T72" fmla="*/ 2147483647 w 945"/>
              <a:gd name="T73" fmla="*/ 2147483647 h 906"/>
              <a:gd name="T74" fmla="*/ 2147483647 w 945"/>
              <a:gd name="T75" fmla="*/ 2147483647 h 906"/>
              <a:gd name="T76" fmla="*/ 2147483647 w 945"/>
              <a:gd name="T77" fmla="*/ 2147483647 h 906"/>
              <a:gd name="T78" fmla="*/ 2147483647 w 945"/>
              <a:gd name="T79" fmla="*/ 2147483647 h 906"/>
              <a:gd name="T80" fmla="*/ 2147483647 w 945"/>
              <a:gd name="T81" fmla="*/ 2147483647 h 906"/>
              <a:gd name="T82" fmla="*/ 2147483647 w 945"/>
              <a:gd name="T83" fmla="*/ 2147483647 h 906"/>
              <a:gd name="T84" fmla="*/ 2147483647 w 945"/>
              <a:gd name="T85" fmla="*/ 2147483647 h 906"/>
              <a:gd name="T86" fmla="*/ 2147483647 w 945"/>
              <a:gd name="T87" fmla="*/ 2147483647 h 906"/>
              <a:gd name="T88" fmla="*/ 2147483647 w 945"/>
              <a:gd name="T89" fmla="*/ 2147483647 h 906"/>
              <a:gd name="T90" fmla="*/ 2147483647 w 945"/>
              <a:gd name="T91" fmla="*/ 2147483647 h 906"/>
              <a:gd name="T92" fmla="*/ 2147483647 w 945"/>
              <a:gd name="T93" fmla="*/ 2147483647 h 906"/>
              <a:gd name="T94" fmla="*/ 2147483647 w 945"/>
              <a:gd name="T95" fmla="*/ 2147483647 h 906"/>
              <a:gd name="T96" fmla="*/ 2147483647 w 945"/>
              <a:gd name="T97" fmla="*/ 2147483647 h 906"/>
              <a:gd name="T98" fmla="*/ 2147483647 w 945"/>
              <a:gd name="T99" fmla="*/ 2147483647 h 906"/>
              <a:gd name="T100" fmla="*/ 2147483647 w 945"/>
              <a:gd name="T101" fmla="*/ 2147483647 h 906"/>
              <a:gd name="T102" fmla="*/ 2147483647 w 945"/>
              <a:gd name="T103" fmla="*/ 2147483647 h 906"/>
              <a:gd name="T104" fmla="*/ 2147483647 w 945"/>
              <a:gd name="T105" fmla="*/ 2147483647 h 906"/>
              <a:gd name="T106" fmla="*/ 2147483647 w 945"/>
              <a:gd name="T107" fmla="*/ 2147483647 h 906"/>
              <a:gd name="T108" fmla="*/ 2147483647 w 945"/>
              <a:gd name="T109" fmla="*/ 2147483647 h 906"/>
              <a:gd name="T110" fmla="*/ 2147483647 w 945"/>
              <a:gd name="T111" fmla="*/ 2147483647 h 906"/>
              <a:gd name="T112" fmla="*/ 2147483647 w 945"/>
              <a:gd name="T113" fmla="*/ 2147483647 h 906"/>
              <a:gd name="T114" fmla="*/ 2147483647 w 945"/>
              <a:gd name="T115" fmla="*/ 2147483647 h 906"/>
              <a:gd name="T116" fmla="*/ 2147483647 w 945"/>
              <a:gd name="T117" fmla="*/ 2147483647 h 906"/>
              <a:gd name="T118" fmla="*/ 2147483647 w 945"/>
              <a:gd name="T119" fmla="*/ 2147483647 h 906"/>
              <a:gd name="T120" fmla="*/ 2147483647 w 945"/>
              <a:gd name="T121" fmla="*/ 2147483647 h 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5"/>
              <a:gd name="T184" fmla="*/ 0 h 906"/>
              <a:gd name="T185" fmla="*/ 945 w 945"/>
              <a:gd name="T186" fmla="*/ 906 h 9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5" h="906">
                <a:moveTo>
                  <a:pt x="0" y="552"/>
                </a:moveTo>
                <a:lnTo>
                  <a:pt x="1" y="546"/>
                </a:lnTo>
                <a:lnTo>
                  <a:pt x="2" y="543"/>
                </a:lnTo>
                <a:lnTo>
                  <a:pt x="7" y="536"/>
                </a:lnTo>
                <a:lnTo>
                  <a:pt x="11" y="532"/>
                </a:lnTo>
                <a:lnTo>
                  <a:pt x="11" y="525"/>
                </a:lnTo>
                <a:lnTo>
                  <a:pt x="10" y="519"/>
                </a:lnTo>
                <a:lnTo>
                  <a:pt x="10" y="511"/>
                </a:lnTo>
                <a:lnTo>
                  <a:pt x="12" y="509"/>
                </a:lnTo>
                <a:lnTo>
                  <a:pt x="19" y="507"/>
                </a:lnTo>
                <a:lnTo>
                  <a:pt x="24" y="509"/>
                </a:lnTo>
                <a:lnTo>
                  <a:pt x="30" y="507"/>
                </a:lnTo>
                <a:lnTo>
                  <a:pt x="36" y="508"/>
                </a:lnTo>
                <a:lnTo>
                  <a:pt x="42" y="510"/>
                </a:lnTo>
                <a:lnTo>
                  <a:pt x="49" y="515"/>
                </a:lnTo>
                <a:lnTo>
                  <a:pt x="49" y="512"/>
                </a:lnTo>
                <a:lnTo>
                  <a:pt x="56" y="509"/>
                </a:lnTo>
                <a:lnTo>
                  <a:pt x="62" y="508"/>
                </a:lnTo>
                <a:lnTo>
                  <a:pt x="67" y="501"/>
                </a:lnTo>
                <a:lnTo>
                  <a:pt x="70" y="498"/>
                </a:lnTo>
                <a:lnTo>
                  <a:pt x="70" y="484"/>
                </a:lnTo>
                <a:lnTo>
                  <a:pt x="70" y="477"/>
                </a:lnTo>
                <a:lnTo>
                  <a:pt x="70" y="470"/>
                </a:lnTo>
                <a:lnTo>
                  <a:pt x="70" y="462"/>
                </a:lnTo>
                <a:lnTo>
                  <a:pt x="69" y="455"/>
                </a:lnTo>
                <a:lnTo>
                  <a:pt x="69" y="449"/>
                </a:lnTo>
                <a:lnTo>
                  <a:pt x="68" y="442"/>
                </a:lnTo>
                <a:lnTo>
                  <a:pt x="68" y="435"/>
                </a:lnTo>
                <a:lnTo>
                  <a:pt x="67" y="428"/>
                </a:lnTo>
                <a:lnTo>
                  <a:pt x="67" y="421"/>
                </a:lnTo>
                <a:lnTo>
                  <a:pt x="68" y="413"/>
                </a:lnTo>
                <a:lnTo>
                  <a:pt x="69" y="407"/>
                </a:lnTo>
                <a:lnTo>
                  <a:pt x="71" y="401"/>
                </a:lnTo>
                <a:lnTo>
                  <a:pt x="73" y="394"/>
                </a:lnTo>
                <a:lnTo>
                  <a:pt x="75" y="386"/>
                </a:lnTo>
                <a:lnTo>
                  <a:pt x="80" y="378"/>
                </a:lnTo>
                <a:lnTo>
                  <a:pt x="82" y="371"/>
                </a:lnTo>
                <a:lnTo>
                  <a:pt x="82" y="363"/>
                </a:lnTo>
                <a:lnTo>
                  <a:pt x="81" y="356"/>
                </a:lnTo>
                <a:lnTo>
                  <a:pt x="80" y="349"/>
                </a:lnTo>
                <a:lnTo>
                  <a:pt x="79" y="342"/>
                </a:lnTo>
                <a:lnTo>
                  <a:pt x="79" y="341"/>
                </a:lnTo>
                <a:lnTo>
                  <a:pt x="79" y="340"/>
                </a:lnTo>
                <a:lnTo>
                  <a:pt x="83" y="333"/>
                </a:lnTo>
                <a:lnTo>
                  <a:pt x="86" y="326"/>
                </a:lnTo>
                <a:lnTo>
                  <a:pt x="91" y="321"/>
                </a:lnTo>
                <a:lnTo>
                  <a:pt x="97" y="315"/>
                </a:lnTo>
                <a:lnTo>
                  <a:pt x="103" y="321"/>
                </a:lnTo>
                <a:lnTo>
                  <a:pt x="109" y="328"/>
                </a:lnTo>
                <a:lnTo>
                  <a:pt x="109" y="331"/>
                </a:lnTo>
                <a:lnTo>
                  <a:pt x="121" y="317"/>
                </a:lnTo>
                <a:lnTo>
                  <a:pt x="118" y="309"/>
                </a:lnTo>
                <a:lnTo>
                  <a:pt x="120" y="304"/>
                </a:lnTo>
                <a:lnTo>
                  <a:pt x="121" y="296"/>
                </a:lnTo>
                <a:lnTo>
                  <a:pt x="122" y="294"/>
                </a:lnTo>
                <a:lnTo>
                  <a:pt x="122" y="290"/>
                </a:lnTo>
                <a:lnTo>
                  <a:pt x="121" y="289"/>
                </a:lnTo>
                <a:lnTo>
                  <a:pt x="119" y="285"/>
                </a:lnTo>
                <a:lnTo>
                  <a:pt x="122" y="280"/>
                </a:lnTo>
                <a:lnTo>
                  <a:pt x="124" y="273"/>
                </a:lnTo>
                <a:lnTo>
                  <a:pt x="126" y="266"/>
                </a:lnTo>
                <a:lnTo>
                  <a:pt x="127" y="259"/>
                </a:lnTo>
                <a:lnTo>
                  <a:pt x="125" y="252"/>
                </a:lnTo>
                <a:lnTo>
                  <a:pt x="125" y="245"/>
                </a:lnTo>
                <a:lnTo>
                  <a:pt x="128" y="238"/>
                </a:lnTo>
                <a:lnTo>
                  <a:pt x="135" y="235"/>
                </a:lnTo>
                <a:lnTo>
                  <a:pt x="138" y="233"/>
                </a:lnTo>
                <a:lnTo>
                  <a:pt x="142" y="226"/>
                </a:lnTo>
                <a:lnTo>
                  <a:pt x="143" y="219"/>
                </a:lnTo>
                <a:lnTo>
                  <a:pt x="147" y="212"/>
                </a:lnTo>
                <a:lnTo>
                  <a:pt x="149" y="204"/>
                </a:lnTo>
                <a:lnTo>
                  <a:pt x="158" y="185"/>
                </a:lnTo>
                <a:lnTo>
                  <a:pt x="163" y="178"/>
                </a:lnTo>
                <a:lnTo>
                  <a:pt x="163" y="175"/>
                </a:lnTo>
                <a:lnTo>
                  <a:pt x="170" y="173"/>
                </a:lnTo>
                <a:lnTo>
                  <a:pt x="177" y="172"/>
                </a:lnTo>
                <a:lnTo>
                  <a:pt x="183" y="170"/>
                </a:lnTo>
                <a:lnTo>
                  <a:pt x="189" y="172"/>
                </a:lnTo>
                <a:lnTo>
                  <a:pt x="191" y="171"/>
                </a:lnTo>
                <a:lnTo>
                  <a:pt x="191" y="164"/>
                </a:lnTo>
                <a:lnTo>
                  <a:pt x="192" y="157"/>
                </a:lnTo>
                <a:lnTo>
                  <a:pt x="191" y="152"/>
                </a:lnTo>
                <a:lnTo>
                  <a:pt x="191" y="145"/>
                </a:lnTo>
                <a:lnTo>
                  <a:pt x="193" y="137"/>
                </a:lnTo>
                <a:lnTo>
                  <a:pt x="195" y="130"/>
                </a:lnTo>
                <a:lnTo>
                  <a:pt x="196" y="123"/>
                </a:lnTo>
                <a:lnTo>
                  <a:pt x="198" y="116"/>
                </a:lnTo>
                <a:lnTo>
                  <a:pt x="202" y="109"/>
                </a:lnTo>
                <a:lnTo>
                  <a:pt x="206" y="103"/>
                </a:lnTo>
                <a:lnTo>
                  <a:pt x="207" y="96"/>
                </a:lnTo>
                <a:lnTo>
                  <a:pt x="208" y="89"/>
                </a:lnTo>
                <a:lnTo>
                  <a:pt x="211" y="82"/>
                </a:lnTo>
                <a:lnTo>
                  <a:pt x="209" y="75"/>
                </a:lnTo>
                <a:lnTo>
                  <a:pt x="209" y="67"/>
                </a:lnTo>
                <a:lnTo>
                  <a:pt x="211" y="60"/>
                </a:lnTo>
                <a:lnTo>
                  <a:pt x="212" y="54"/>
                </a:lnTo>
                <a:lnTo>
                  <a:pt x="213" y="49"/>
                </a:lnTo>
                <a:lnTo>
                  <a:pt x="213" y="48"/>
                </a:lnTo>
                <a:lnTo>
                  <a:pt x="219" y="44"/>
                </a:lnTo>
                <a:lnTo>
                  <a:pt x="225" y="43"/>
                </a:lnTo>
                <a:lnTo>
                  <a:pt x="231" y="43"/>
                </a:lnTo>
                <a:lnTo>
                  <a:pt x="237" y="44"/>
                </a:lnTo>
                <a:lnTo>
                  <a:pt x="243" y="48"/>
                </a:lnTo>
                <a:lnTo>
                  <a:pt x="247" y="41"/>
                </a:lnTo>
                <a:lnTo>
                  <a:pt x="251" y="35"/>
                </a:lnTo>
                <a:lnTo>
                  <a:pt x="258" y="34"/>
                </a:lnTo>
                <a:lnTo>
                  <a:pt x="264" y="39"/>
                </a:lnTo>
                <a:lnTo>
                  <a:pt x="266" y="41"/>
                </a:lnTo>
                <a:lnTo>
                  <a:pt x="269" y="48"/>
                </a:lnTo>
                <a:lnTo>
                  <a:pt x="274" y="55"/>
                </a:lnTo>
                <a:lnTo>
                  <a:pt x="278" y="62"/>
                </a:lnTo>
                <a:lnTo>
                  <a:pt x="278" y="60"/>
                </a:lnTo>
                <a:lnTo>
                  <a:pt x="280" y="54"/>
                </a:lnTo>
                <a:lnTo>
                  <a:pt x="282" y="48"/>
                </a:lnTo>
                <a:lnTo>
                  <a:pt x="285" y="41"/>
                </a:lnTo>
                <a:lnTo>
                  <a:pt x="287" y="34"/>
                </a:lnTo>
                <a:lnTo>
                  <a:pt x="289" y="27"/>
                </a:lnTo>
                <a:lnTo>
                  <a:pt x="291" y="19"/>
                </a:lnTo>
                <a:lnTo>
                  <a:pt x="292" y="19"/>
                </a:lnTo>
                <a:lnTo>
                  <a:pt x="294" y="12"/>
                </a:lnTo>
                <a:lnTo>
                  <a:pt x="296" y="6"/>
                </a:lnTo>
                <a:lnTo>
                  <a:pt x="298" y="0"/>
                </a:lnTo>
                <a:lnTo>
                  <a:pt x="302" y="7"/>
                </a:lnTo>
                <a:lnTo>
                  <a:pt x="308" y="14"/>
                </a:lnTo>
                <a:lnTo>
                  <a:pt x="315" y="15"/>
                </a:lnTo>
                <a:lnTo>
                  <a:pt x="321" y="16"/>
                </a:lnTo>
                <a:lnTo>
                  <a:pt x="323" y="23"/>
                </a:lnTo>
                <a:lnTo>
                  <a:pt x="326" y="30"/>
                </a:lnTo>
                <a:lnTo>
                  <a:pt x="332" y="35"/>
                </a:lnTo>
                <a:lnTo>
                  <a:pt x="338" y="35"/>
                </a:lnTo>
                <a:lnTo>
                  <a:pt x="345" y="34"/>
                </a:lnTo>
                <a:lnTo>
                  <a:pt x="351" y="33"/>
                </a:lnTo>
                <a:lnTo>
                  <a:pt x="353" y="32"/>
                </a:lnTo>
                <a:lnTo>
                  <a:pt x="359" y="31"/>
                </a:lnTo>
                <a:lnTo>
                  <a:pt x="365" y="26"/>
                </a:lnTo>
                <a:lnTo>
                  <a:pt x="367" y="19"/>
                </a:lnTo>
                <a:lnTo>
                  <a:pt x="368" y="17"/>
                </a:lnTo>
                <a:lnTo>
                  <a:pt x="374" y="19"/>
                </a:lnTo>
                <a:lnTo>
                  <a:pt x="377" y="23"/>
                </a:lnTo>
                <a:lnTo>
                  <a:pt x="378" y="24"/>
                </a:lnTo>
                <a:lnTo>
                  <a:pt x="380" y="31"/>
                </a:lnTo>
                <a:lnTo>
                  <a:pt x="381" y="35"/>
                </a:lnTo>
                <a:lnTo>
                  <a:pt x="384" y="32"/>
                </a:lnTo>
                <a:lnTo>
                  <a:pt x="389" y="31"/>
                </a:lnTo>
                <a:lnTo>
                  <a:pt x="393" y="30"/>
                </a:lnTo>
                <a:lnTo>
                  <a:pt x="399" y="27"/>
                </a:lnTo>
                <a:lnTo>
                  <a:pt x="406" y="30"/>
                </a:lnTo>
                <a:lnTo>
                  <a:pt x="412" y="31"/>
                </a:lnTo>
                <a:lnTo>
                  <a:pt x="417" y="30"/>
                </a:lnTo>
                <a:lnTo>
                  <a:pt x="423" y="35"/>
                </a:lnTo>
                <a:lnTo>
                  <a:pt x="429" y="32"/>
                </a:lnTo>
                <a:lnTo>
                  <a:pt x="431" y="33"/>
                </a:lnTo>
                <a:lnTo>
                  <a:pt x="438" y="32"/>
                </a:lnTo>
                <a:lnTo>
                  <a:pt x="444" y="34"/>
                </a:lnTo>
                <a:lnTo>
                  <a:pt x="447" y="35"/>
                </a:lnTo>
                <a:lnTo>
                  <a:pt x="452" y="42"/>
                </a:lnTo>
                <a:lnTo>
                  <a:pt x="458" y="48"/>
                </a:lnTo>
                <a:lnTo>
                  <a:pt x="466" y="52"/>
                </a:lnTo>
                <a:lnTo>
                  <a:pt x="471" y="54"/>
                </a:lnTo>
                <a:lnTo>
                  <a:pt x="478" y="56"/>
                </a:lnTo>
                <a:lnTo>
                  <a:pt x="483" y="62"/>
                </a:lnTo>
                <a:lnTo>
                  <a:pt x="484" y="62"/>
                </a:lnTo>
                <a:lnTo>
                  <a:pt x="489" y="68"/>
                </a:lnTo>
                <a:lnTo>
                  <a:pt x="495" y="74"/>
                </a:lnTo>
                <a:lnTo>
                  <a:pt x="499" y="81"/>
                </a:lnTo>
                <a:lnTo>
                  <a:pt x="503" y="88"/>
                </a:lnTo>
                <a:lnTo>
                  <a:pt x="506" y="95"/>
                </a:lnTo>
                <a:lnTo>
                  <a:pt x="509" y="101"/>
                </a:lnTo>
                <a:lnTo>
                  <a:pt x="516" y="106"/>
                </a:lnTo>
                <a:lnTo>
                  <a:pt x="521" y="112"/>
                </a:lnTo>
                <a:lnTo>
                  <a:pt x="528" y="116"/>
                </a:lnTo>
                <a:lnTo>
                  <a:pt x="534" y="121"/>
                </a:lnTo>
                <a:lnTo>
                  <a:pt x="540" y="127"/>
                </a:lnTo>
                <a:lnTo>
                  <a:pt x="545" y="133"/>
                </a:lnTo>
                <a:lnTo>
                  <a:pt x="548" y="140"/>
                </a:lnTo>
                <a:lnTo>
                  <a:pt x="549" y="141"/>
                </a:lnTo>
                <a:lnTo>
                  <a:pt x="551" y="148"/>
                </a:lnTo>
                <a:lnTo>
                  <a:pt x="555" y="155"/>
                </a:lnTo>
                <a:lnTo>
                  <a:pt x="561" y="161"/>
                </a:lnTo>
                <a:lnTo>
                  <a:pt x="567" y="164"/>
                </a:lnTo>
                <a:lnTo>
                  <a:pt x="573" y="170"/>
                </a:lnTo>
                <a:lnTo>
                  <a:pt x="576" y="178"/>
                </a:lnTo>
                <a:lnTo>
                  <a:pt x="579" y="181"/>
                </a:lnTo>
                <a:lnTo>
                  <a:pt x="579" y="184"/>
                </a:lnTo>
                <a:lnTo>
                  <a:pt x="585" y="191"/>
                </a:lnTo>
                <a:lnTo>
                  <a:pt x="581" y="196"/>
                </a:lnTo>
                <a:lnTo>
                  <a:pt x="578" y="204"/>
                </a:lnTo>
                <a:lnTo>
                  <a:pt x="573" y="211"/>
                </a:lnTo>
                <a:lnTo>
                  <a:pt x="570" y="218"/>
                </a:lnTo>
                <a:lnTo>
                  <a:pt x="566" y="226"/>
                </a:lnTo>
                <a:lnTo>
                  <a:pt x="562" y="233"/>
                </a:lnTo>
                <a:lnTo>
                  <a:pt x="562" y="234"/>
                </a:lnTo>
                <a:lnTo>
                  <a:pt x="559" y="241"/>
                </a:lnTo>
                <a:lnTo>
                  <a:pt x="553" y="246"/>
                </a:lnTo>
                <a:lnTo>
                  <a:pt x="550" y="249"/>
                </a:lnTo>
                <a:lnTo>
                  <a:pt x="548" y="257"/>
                </a:lnTo>
                <a:lnTo>
                  <a:pt x="547" y="264"/>
                </a:lnTo>
                <a:lnTo>
                  <a:pt x="547" y="269"/>
                </a:lnTo>
                <a:lnTo>
                  <a:pt x="549" y="277"/>
                </a:lnTo>
                <a:lnTo>
                  <a:pt x="550" y="285"/>
                </a:lnTo>
                <a:lnTo>
                  <a:pt x="550" y="304"/>
                </a:lnTo>
                <a:lnTo>
                  <a:pt x="554" y="309"/>
                </a:lnTo>
                <a:lnTo>
                  <a:pt x="560" y="312"/>
                </a:lnTo>
                <a:lnTo>
                  <a:pt x="566" y="309"/>
                </a:lnTo>
                <a:lnTo>
                  <a:pt x="572" y="307"/>
                </a:lnTo>
                <a:lnTo>
                  <a:pt x="578" y="307"/>
                </a:lnTo>
                <a:lnTo>
                  <a:pt x="583" y="305"/>
                </a:lnTo>
                <a:lnTo>
                  <a:pt x="589" y="306"/>
                </a:lnTo>
                <a:lnTo>
                  <a:pt x="595" y="301"/>
                </a:lnTo>
                <a:lnTo>
                  <a:pt x="601" y="299"/>
                </a:lnTo>
                <a:lnTo>
                  <a:pt x="603" y="299"/>
                </a:lnTo>
                <a:lnTo>
                  <a:pt x="604" y="299"/>
                </a:lnTo>
                <a:lnTo>
                  <a:pt x="609" y="300"/>
                </a:lnTo>
                <a:lnTo>
                  <a:pt x="616" y="307"/>
                </a:lnTo>
                <a:lnTo>
                  <a:pt x="622" y="306"/>
                </a:lnTo>
                <a:lnTo>
                  <a:pt x="621" y="312"/>
                </a:lnTo>
                <a:lnTo>
                  <a:pt x="616" y="318"/>
                </a:lnTo>
                <a:lnTo>
                  <a:pt x="611" y="324"/>
                </a:lnTo>
                <a:lnTo>
                  <a:pt x="609" y="331"/>
                </a:lnTo>
                <a:lnTo>
                  <a:pt x="605" y="338"/>
                </a:lnTo>
                <a:lnTo>
                  <a:pt x="606" y="339"/>
                </a:lnTo>
                <a:lnTo>
                  <a:pt x="610" y="346"/>
                </a:lnTo>
                <a:lnTo>
                  <a:pt x="615" y="353"/>
                </a:lnTo>
                <a:lnTo>
                  <a:pt x="616" y="359"/>
                </a:lnTo>
                <a:lnTo>
                  <a:pt x="617" y="366"/>
                </a:lnTo>
                <a:lnTo>
                  <a:pt x="622" y="373"/>
                </a:lnTo>
                <a:lnTo>
                  <a:pt x="628" y="378"/>
                </a:lnTo>
                <a:lnTo>
                  <a:pt x="630" y="386"/>
                </a:lnTo>
                <a:lnTo>
                  <a:pt x="635" y="393"/>
                </a:lnTo>
                <a:lnTo>
                  <a:pt x="643" y="396"/>
                </a:lnTo>
                <a:lnTo>
                  <a:pt x="644" y="403"/>
                </a:lnTo>
                <a:lnTo>
                  <a:pt x="645" y="409"/>
                </a:lnTo>
                <a:lnTo>
                  <a:pt x="650" y="417"/>
                </a:lnTo>
                <a:lnTo>
                  <a:pt x="650" y="418"/>
                </a:lnTo>
                <a:lnTo>
                  <a:pt x="654" y="425"/>
                </a:lnTo>
                <a:lnTo>
                  <a:pt x="656" y="430"/>
                </a:lnTo>
                <a:lnTo>
                  <a:pt x="662" y="435"/>
                </a:lnTo>
                <a:lnTo>
                  <a:pt x="668" y="436"/>
                </a:lnTo>
                <a:lnTo>
                  <a:pt x="675" y="443"/>
                </a:lnTo>
                <a:lnTo>
                  <a:pt x="687" y="458"/>
                </a:lnTo>
                <a:lnTo>
                  <a:pt x="694" y="465"/>
                </a:lnTo>
                <a:lnTo>
                  <a:pt x="700" y="467"/>
                </a:lnTo>
                <a:lnTo>
                  <a:pt x="720" y="475"/>
                </a:lnTo>
                <a:lnTo>
                  <a:pt x="726" y="477"/>
                </a:lnTo>
                <a:lnTo>
                  <a:pt x="734" y="480"/>
                </a:lnTo>
                <a:lnTo>
                  <a:pt x="737" y="482"/>
                </a:lnTo>
                <a:lnTo>
                  <a:pt x="756" y="490"/>
                </a:lnTo>
                <a:lnTo>
                  <a:pt x="763" y="493"/>
                </a:lnTo>
                <a:lnTo>
                  <a:pt x="769" y="495"/>
                </a:lnTo>
                <a:lnTo>
                  <a:pt x="776" y="498"/>
                </a:lnTo>
                <a:lnTo>
                  <a:pt x="781" y="501"/>
                </a:lnTo>
                <a:lnTo>
                  <a:pt x="795" y="506"/>
                </a:lnTo>
                <a:lnTo>
                  <a:pt x="801" y="508"/>
                </a:lnTo>
                <a:lnTo>
                  <a:pt x="808" y="511"/>
                </a:lnTo>
                <a:lnTo>
                  <a:pt x="834" y="523"/>
                </a:lnTo>
                <a:lnTo>
                  <a:pt x="840" y="525"/>
                </a:lnTo>
                <a:lnTo>
                  <a:pt x="847" y="527"/>
                </a:lnTo>
                <a:lnTo>
                  <a:pt x="854" y="531"/>
                </a:lnTo>
                <a:lnTo>
                  <a:pt x="866" y="536"/>
                </a:lnTo>
                <a:lnTo>
                  <a:pt x="873" y="539"/>
                </a:lnTo>
                <a:lnTo>
                  <a:pt x="879" y="541"/>
                </a:lnTo>
                <a:lnTo>
                  <a:pt x="883" y="542"/>
                </a:lnTo>
                <a:lnTo>
                  <a:pt x="883" y="543"/>
                </a:lnTo>
                <a:lnTo>
                  <a:pt x="945" y="543"/>
                </a:lnTo>
                <a:lnTo>
                  <a:pt x="939" y="550"/>
                </a:lnTo>
                <a:lnTo>
                  <a:pt x="933" y="558"/>
                </a:lnTo>
                <a:lnTo>
                  <a:pt x="932" y="559"/>
                </a:lnTo>
                <a:lnTo>
                  <a:pt x="927" y="566"/>
                </a:lnTo>
                <a:lnTo>
                  <a:pt x="921" y="573"/>
                </a:lnTo>
                <a:lnTo>
                  <a:pt x="915" y="580"/>
                </a:lnTo>
                <a:lnTo>
                  <a:pt x="909" y="588"/>
                </a:lnTo>
                <a:lnTo>
                  <a:pt x="902" y="595"/>
                </a:lnTo>
                <a:lnTo>
                  <a:pt x="897" y="603"/>
                </a:lnTo>
                <a:lnTo>
                  <a:pt x="890" y="609"/>
                </a:lnTo>
                <a:lnTo>
                  <a:pt x="884" y="617"/>
                </a:lnTo>
                <a:lnTo>
                  <a:pt x="878" y="624"/>
                </a:lnTo>
                <a:lnTo>
                  <a:pt x="873" y="632"/>
                </a:lnTo>
                <a:lnTo>
                  <a:pt x="867" y="640"/>
                </a:lnTo>
                <a:lnTo>
                  <a:pt x="862" y="647"/>
                </a:lnTo>
                <a:lnTo>
                  <a:pt x="849" y="663"/>
                </a:lnTo>
                <a:lnTo>
                  <a:pt x="843" y="670"/>
                </a:lnTo>
                <a:lnTo>
                  <a:pt x="838" y="678"/>
                </a:lnTo>
                <a:lnTo>
                  <a:pt x="832" y="686"/>
                </a:lnTo>
                <a:lnTo>
                  <a:pt x="831" y="687"/>
                </a:lnTo>
                <a:lnTo>
                  <a:pt x="829" y="689"/>
                </a:lnTo>
                <a:lnTo>
                  <a:pt x="823" y="697"/>
                </a:lnTo>
                <a:lnTo>
                  <a:pt x="818" y="704"/>
                </a:lnTo>
                <a:lnTo>
                  <a:pt x="812" y="711"/>
                </a:lnTo>
                <a:lnTo>
                  <a:pt x="807" y="719"/>
                </a:lnTo>
                <a:lnTo>
                  <a:pt x="801" y="727"/>
                </a:lnTo>
                <a:lnTo>
                  <a:pt x="796" y="735"/>
                </a:lnTo>
                <a:lnTo>
                  <a:pt x="792" y="742"/>
                </a:lnTo>
                <a:lnTo>
                  <a:pt x="790" y="742"/>
                </a:lnTo>
                <a:lnTo>
                  <a:pt x="784" y="750"/>
                </a:lnTo>
                <a:lnTo>
                  <a:pt x="780" y="758"/>
                </a:lnTo>
                <a:lnTo>
                  <a:pt x="774" y="766"/>
                </a:lnTo>
                <a:lnTo>
                  <a:pt x="769" y="772"/>
                </a:lnTo>
                <a:lnTo>
                  <a:pt x="769" y="773"/>
                </a:lnTo>
                <a:lnTo>
                  <a:pt x="764" y="781"/>
                </a:lnTo>
                <a:lnTo>
                  <a:pt x="762" y="783"/>
                </a:lnTo>
                <a:lnTo>
                  <a:pt x="760" y="784"/>
                </a:lnTo>
                <a:lnTo>
                  <a:pt x="757" y="788"/>
                </a:lnTo>
                <a:lnTo>
                  <a:pt x="750" y="788"/>
                </a:lnTo>
                <a:lnTo>
                  <a:pt x="744" y="788"/>
                </a:lnTo>
                <a:lnTo>
                  <a:pt x="724" y="785"/>
                </a:lnTo>
                <a:lnTo>
                  <a:pt x="723" y="785"/>
                </a:lnTo>
                <a:lnTo>
                  <a:pt x="717" y="784"/>
                </a:lnTo>
                <a:lnTo>
                  <a:pt x="710" y="784"/>
                </a:lnTo>
                <a:lnTo>
                  <a:pt x="705" y="784"/>
                </a:lnTo>
                <a:lnTo>
                  <a:pt x="697" y="783"/>
                </a:lnTo>
                <a:lnTo>
                  <a:pt x="690" y="786"/>
                </a:lnTo>
                <a:lnTo>
                  <a:pt x="684" y="788"/>
                </a:lnTo>
                <a:lnTo>
                  <a:pt x="678" y="789"/>
                </a:lnTo>
                <a:lnTo>
                  <a:pt x="672" y="791"/>
                </a:lnTo>
                <a:lnTo>
                  <a:pt x="648" y="805"/>
                </a:lnTo>
                <a:lnTo>
                  <a:pt x="643" y="809"/>
                </a:lnTo>
                <a:lnTo>
                  <a:pt x="636" y="816"/>
                </a:lnTo>
                <a:lnTo>
                  <a:pt x="632" y="823"/>
                </a:lnTo>
                <a:lnTo>
                  <a:pt x="630" y="830"/>
                </a:lnTo>
                <a:lnTo>
                  <a:pt x="625" y="836"/>
                </a:lnTo>
                <a:lnTo>
                  <a:pt x="619" y="838"/>
                </a:lnTo>
                <a:lnTo>
                  <a:pt x="615" y="839"/>
                </a:lnTo>
                <a:lnTo>
                  <a:pt x="607" y="840"/>
                </a:lnTo>
                <a:lnTo>
                  <a:pt x="601" y="841"/>
                </a:lnTo>
                <a:lnTo>
                  <a:pt x="596" y="844"/>
                </a:lnTo>
                <a:lnTo>
                  <a:pt x="583" y="844"/>
                </a:lnTo>
                <a:lnTo>
                  <a:pt x="576" y="846"/>
                </a:lnTo>
                <a:lnTo>
                  <a:pt x="574" y="848"/>
                </a:lnTo>
                <a:lnTo>
                  <a:pt x="568" y="854"/>
                </a:lnTo>
                <a:lnTo>
                  <a:pt x="566" y="861"/>
                </a:lnTo>
                <a:lnTo>
                  <a:pt x="561" y="863"/>
                </a:lnTo>
                <a:lnTo>
                  <a:pt x="555" y="859"/>
                </a:lnTo>
                <a:lnTo>
                  <a:pt x="548" y="861"/>
                </a:lnTo>
                <a:lnTo>
                  <a:pt x="542" y="862"/>
                </a:lnTo>
                <a:lnTo>
                  <a:pt x="536" y="863"/>
                </a:lnTo>
                <a:lnTo>
                  <a:pt x="524" y="863"/>
                </a:lnTo>
                <a:lnTo>
                  <a:pt x="517" y="863"/>
                </a:lnTo>
                <a:lnTo>
                  <a:pt x="512" y="856"/>
                </a:lnTo>
                <a:lnTo>
                  <a:pt x="507" y="849"/>
                </a:lnTo>
                <a:lnTo>
                  <a:pt x="501" y="842"/>
                </a:lnTo>
                <a:lnTo>
                  <a:pt x="495" y="837"/>
                </a:lnTo>
                <a:lnTo>
                  <a:pt x="487" y="841"/>
                </a:lnTo>
                <a:lnTo>
                  <a:pt x="479" y="846"/>
                </a:lnTo>
                <a:lnTo>
                  <a:pt x="471" y="849"/>
                </a:lnTo>
                <a:lnTo>
                  <a:pt x="464" y="854"/>
                </a:lnTo>
                <a:lnTo>
                  <a:pt x="457" y="856"/>
                </a:lnTo>
                <a:lnTo>
                  <a:pt x="446" y="865"/>
                </a:lnTo>
                <a:lnTo>
                  <a:pt x="437" y="870"/>
                </a:lnTo>
                <a:lnTo>
                  <a:pt x="432" y="885"/>
                </a:lnTo>
                <a:lnTo>
                  <a:pt x="420" y="899"/>
                </a:lnTo>
                <a:lnTo>
                  <a:pt x="418" y="906"/>
                </a:lnTo>
                <a:lnTo>
                  <a:pt x="412" y="902"/>
                </a:lnTo>
                <a:lnTo>
                  <a:pt x="404" y="902"/>
                </a:lnTo>
                <a:lnTo>
                  <a:pt x="401" y="901"/>
                </a:lnTo>
                <a:lnTo>
                  <a:pt x="395" y="901"/>
                </a:lnTo>
                <a:lnTo>
                  <a:pt x="388" y="896"/>
                </a:lnTo>
                <a:lnTo>
                  <a:pt x="386" y="897"/>
                </a:lnTo>
                <a:lnTo>
                  <a:pt x="380" y="897"/>
                </a:lnTo>
                <a:lnTo>
                  <a:pt x="371" y="896"/>
                </a:lnTo>
                <a:lnTo>
                  <a:pt x="362" y="889"/>
                </a:lnTo>
                <a:lnTo>
                  <a:pt x="355" y="890"/>
                </a:lnTo>
                <a:lnTo>
                  <a:pt x="348" y="891"/>
                </a:lnTo>
                <a:lnTo>
                  <a:pt x="340" y="890"/>
                </a:lnTo>
                <a:lnTo>
                  <a:pt x="330" y="889"/>
                </a:lnTo>
                <a:lnTo>
                  <a:pt x="323" y="887"/>
                </a:lnTo>
                <a:lnTo>
                  <a:pt x="319" y="880"/>
                </a:lnTo>
                <a:lnTo>
                  <a:pt x="301" y="866"/>
                </a:lnTo>
                <a:lnTo>
                  <a:pt x="293" y="859"/>
                </a:lnTo>
                <a:lnTo>
                  <a:pt x="274" y="844"/>
                </a:lnTo>
                <a:lnTo>
                  <a:pt x="264" y="837"/>
                </a:lnTo>
                <a:lnTo>
                  <a:pt x="259" y="830"/>
                </a:lnTo>
                <a:lnTo>
                  <a:pt x="248" y="825"/>
                </a:lnTo>
                <a:lnTo>
                  <a:pt x="237" y="825"/>
                </a:lnTo>
                <a:lnTo>
                  <a:pt x="223" y="824"/>
                </a:lnTo>
                <a:lnTo>
                  <a:pt x="209" y="824"/>
                </a:lnTo>
                <a:lnTo>
                  <a:pt x="209" y="823"/>
                </a:lnTo>
                <a:lnTo>
                  <a:pt x="206" y="824"/>
                </a:lnTo>
                <a:lnTo>
                  <a:pt x="196" y="824"/>
                </a:lnTo>
                <a:lnTo>
                  <a:pt x="189" y="818"/>
                </a:lnTo>
                <a:lnTo>
                  <a:pt x="189" y="813"/>
                </a:lnTo>
                <a:lnTo>
                  <a:pt x="188" y="810"/>
                </a:lnTo>
                <a:lnTo>
                  <a:pt x="183" y="802"/>
                </a:lnTo>
                <a:lnTo>
                  <a:pt x="178" y="797"/>
                </a:lnTo>
                <a:lnTo>
                  <a:pt x="178" y="774"/>
                </a:lnTo>
                <a:lnTo>
                  <a:pt x="181" y="767"/>
                </a:lnTo>
                <a:lnTo>
                  <a:pt x="179" y="760"/>
                </a:lnTo>
                <a:lnTo>
                  <a:pt x="180" y="754"/>
                </a:lnTo>
                <a:lnTo>
                  <a:pt x="174" y="752"/>
                </a:lnTo>
                <a:lnTo>
                  <a:pt x="169" y="751"/>
                </a:lnTo>
                <a:lnTo>
                  <a:pt x="162" y="748"/>
                </a:lnTo>
                <a:lnTo>
                  <a:pt x="156" y="748"/>
                </a:lnTo>
                <a:lnTo>
                  <a:pt x="150" y="752"/>
                </a:lnTo>
                <a:lnTo>
                  <a:pt x="146" y="745"/>
                </a:lnTo>
                <a:lnTo>
                  <a:pt x="146" y="740"/>
                </a:lnTo>
                <a:lnTo>
                  <a:pt x="139" y="734"/>
                </a:lnTo>
                <a:lnTo>
                  <a:pt x="135" y="726"/>
                </a:lnTo>
                <a:lnTo>
                  <a:pt x="131" y="719"/>
                </a:lnTo>
                <a:lnTo>
                  <a:pt x="128" y="713"/>
                </a:lnTo>
                <a:lnTo>
                  <a:pt x="126" y="705"/>
                </a:lnTo>
                <a:lnTo>
                  <a:pt x="127" y="701"/>
                </a:lnTo>
                <a:lnTo>
                  <a:pt x="125" y="694"/>
                </a:lnTo>
                <a:lnTo>
                  <a:pt x="122" y="687"/>
                </a:lnTo>
                <a:lnTo>
                  <a:pt x="119" y="680"/>
                </a:lnTo>
                <a:lnTo>
                  <a:pt x="118" y="672"/>
                </a:lnTo>
                <a:lnTo>
                  <a:pt x="115" y="667"/>
                </a:lnTo>
                <a:lnTo>
                  <a:pt x="114" y="660"/>
                </a:lnTo>
                <a:lnTo>
                  <a:pt x="112" y="653"/>
                </a:lnTo>
                <a:lnTo>
                  <a:pt x="107" y="646"/>
                </a:lnTo>
                <a:lnTo>
                  <a:pt x="100" y="644"/>
                </a:lnTo>
                <a:lnTo>
                  <a:pt x="96" y="637"/>
                </a:lnTo>
                <a:lnTo>
                  <a:pt x="95" y="631"/>
                </a:lnTo>
                <a:lnTo>
                  <a:pt x="89" y="627"/>
                </a:lnTo>
                <a:lnTo>
                  <a:pt x="83" y="625"/>
                </a:lnTo>
                <a:lnTo>
                  <a:pt x="79" y="619"/>
                </a:lnTo>
                <a:lnTo>
                  <a:pt x="76" y="612"/>
                </a:lnTo>
                <a:lnTo>
                  <a:pt x="70" y="606"/>
                </a:lnTo>
                <a:lnTo>
                  <a:pt x="66" y="599"/>
                </a:lnTo>
                <a:lnTo>
                  <a:pt x="66" y="594"/>
                </a:lnTo>
                <a:lnTo>
                  <a:pt x="61" y="587"/>
                </a:lnTo>
                <a:lnTo>
                  <a:pt x="55" y="580"/>
                </a:lnTo>
                <a:lnTo>
                  <a:pt x="49" y="576"/>
                </a:lnTo>
                <a:lnTo>
                  <a:pt x="43" y="570"/>
                </a:lnTo>
                <a:lnTo>
                  <a:pt x="36" y="568"/>
                </a:lnTo>
                <a:lnTo>
                  <a:pt x="31" y="565"/>
                </a:lnTo>
                <a:lnTo>
                  <a:pt x="25" y="564"/>
                </a:lnTo>
                <a:lnTo>
                  <a:pt x="19" y="564"/>
                </a:lnTo>
                <a:lnTo>
                  <a:pt x="12" y="560"/>
                </a:lnTo>
                <a:lnTo>
                  <a:pt x="6" y="560"/>
                </a:lnTo>
                <a:lnTo>
                  <a:pt x="0" y="554"/>
                </a:lnTo>
                <a:lnTo>
                  <a:pt x="0" y="55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3" name="Freeform 1122"/>
          <p:cNvSpPr>
            <a:spLocks/>
          </p:cNvSpPr>
          <p:nvPr/>
        </p:nvSpPr>
        <p:spPr bwMode="auto">
          <a:xfrm>
            <a:off x="1517650" y="4094163"/>
            <a:ext cx="123825" cy="153987"/>
          </a:xfrm>
          <a:custGeom>
            <a:avLst/>
            <a:gdLst>
              <a:gd name="T0" fmla="*/ 2147483647 w 263"/>
              <a:gd name="T1" fmla="*/ 2147483647 h 323"/>
              <a:gd name="T2" fmla="*/ 2147483647 w 263"/>
              <a:gd name="T3" fmla="*/ 2147483647 h 323"/>
              <a:gd name="T4" fmla="*/ 2147483647 w 263"/>
              <a:gd name="T5" fmla="*/ 2147483647 h 323"/>
              <a:gd name="T6" fmla="*/ 2147483647 w 263"/>
              <a:gd name="T7" fmla="*/ 2147483647 h 323"/>
              <a:gd name="T8" fmla="*/ 2147483647 w 263"/>
              <a:gd name="T9" fmla="*/ 2147483647 h 323"/>
              <a:gd name="T10" fmla="*/ 2147483647 w 263"/>
              <a:gd name="T11" fmla="*/ 2147483647 h 323"/>
              <a:gd name="T12" fmla="*/ 2147483647 w 263"/>
              <a:gd name="T13" fmla="*/ 2147483647 h 323"/>
              <a:gd name="T14" fmla="*/ 2147483647 w 263"/>
              <a:gd name="T15" fmla="*/ 2147483647 h 323"/>
              <a:gd name="T16" fmla="*/ 2147483647 w 263"/>
              <a:gd name="T17" fmla="*/ 2147483647 h 323"/>
              <a:gd name="T18" fmla="*/ 2147483647 w 263"/>
              <a:gd name="T19" fmla="*/ 2147483647 h 323"/>
              <a:gd name="T20" fmla="*/ 2147483647 w 263"/>
              <a:gd name="T21" fmla="*/ 2147483647 h 323"/>
              <a:gd name="T22" fmla="*/ 2147483647 w 263"/>
              <a:gd name="T23" fmla="*/ 2147483647 h 323"/>
              <a:gd name="T24" fmla="*/ 2147483647 w 263"/>
              <a:gd name="T25" fmla="*/ 2147483647 h 323"/>
              <a:gd name="T26" fmla="*/ 2147483647 w 263"/>
              <a:gd name="T27" fmla="*/ 2147483647 h 323"/>
              <a:gd name="T28" fmla="*/ 2147483647 w 263"/>
              <a:gd name="T29" fmla="*/ 2147483647 h 323"/>
              <a:gd name="T30" fmla="*/ 2147483647 w 263"/>
              <a:gd name="T31" fmla="*/ 2147483647 h 323"/>
              <a:gd name="T32" fmla="*/ 2147483647 w 263"/>
              <a:gd name="T33" fmla="*/ 2147483647 h 323"/>
              <a:gd name="T34" fmla="*/ 2147483647 w 263"/>
              <a:gd name="T35" fmla="*/ 0 h 323"/>
              <a:gd name="T36" fmla="*/ 2147483647 w 263"/>
              <a:gd name="T37" fmla="*/ 2147483647 h 323"/>
              <a:gd name="T38" fmla="*/ 2147483647 w 263"/>
              <a:gd name="T39" fmla="*/ 2147483647 h 323"/>
              <a:gd name="T40" fmla="*/ 2147483647 w 263"/>
              <a:gd name="T41" fmla="*/ 2147483647 h 323"/>
              <a:gd name="T42" fmla="*/ 2147483647 w 263"/>
              <a:gd name="T43" fmla="*/ 2147483647 h 323"/>
              <a:gd name="T44" fmla="*/ 2147483647 w 263"/>
              <a:gd name="T45" fmla="*/ 2147483647 h 323"/>
              <a:gd name="T46" fmla="*/ 2147483647 w 263"/>
              <a:gd name="T47" fmla="*/ 2147483647 h 323"/>
              <a:gd name="T48" fmla="*/ 2147483647 w 263"/>
              <a:gd name="T49" fmla="*/ 2147483647 h 323"/>
              <a:gd name="T50" fmla="*/ 2147483647 w 263"/>
              <a:gd name="T51" fmla="*/ 2147483647 h 323"/>
              <a:gd name="T52" fmla="*/ 2147483647 w 263"/>
              <a:gd name="T53" fmla="*/ 2147483647 h 323"/>
              <a:gd name="T54" fmla="*/ 2147483647 w 263"/>
              <a:gd name="T55" fmla="*/ 2147483647 h 323"/>
              <a:gd name="T56" fmla="*/ 2147483647 w 263"/>
              <a:gd name="T57" fmla="*/ 2147483647 h 323"/>
              <a:gd name="T58" fmla="*/ 2147483647 w 263"/>
              <a:gd name="T59" fmla="*/ 2147483647 h 323"/>
              <a:gd name="T60" fmla="*/ 2147483647 w 263"/>
              <a:gd name="T61" fmla="*/ 2147483647 h 323"/>
              <a:gd name="T62" fmla="*/ 2147483647 w 263"/>
              <a:gd name="T63" fmla="*/ 2147483647 h 323"/>
              <a:gd name="T64" fmla="*/ 2147483647 w 263"/>
              <a:gd name="T65" fmla="*/ 2147483647 h 323"/>
              <a:gd name="T66" fmla="*/ 2147483647 w 263"/>
              <a:gd name="T67" fmla="*/ 2147483647 h 323"/>
              <a:gd name="T68" fmla="*/ 2147483647 w 263"/>
              <a:gd name="T69" fmla="*/ 2147483647 h 323"/>
              <a:gd name="T70" fmla="*/ 2147483647 w 263"/>
              <a:gd name="T71" fmla="*/ 2147483647 h 323"/>
              <a:gd name="T72" fmla="*/ 2147483647 w 263"/>
              <a:gd name="T73" fmla="*/ 2147483647 h 323"/>
              <a:gd name="T74" fmla="*/ 2147483647 w 263"/>
              <a:gd name="T75" fmla="*/ 2147483647 h 323"/>
              <a:gd name="T76" fmla="*/ 2147483647 w 263"/>
              <a:gd name="T77" fmla="*/ 2147483647 h 323"/>
              <a:gd name="T78" fmla="*/ 2147483647 w 263"/>
              <a:gd name="T79" fmla="*/ 2147483647 h 323"/>
              <a:gd name="T80" fmla="*/ 2147483647 w 263"/>
              <a:gd name="T81" fmla="*/ 2147483647 h 323"/>
              <a:gd name="T82" fmla="*/ 2147483647 w 263"/>
              <a:gd name="T83" fmla="*/ 2147483647 h 323"/>
              <a:gd name="T84" fmla="*/ 2147483647 w 263"/>
              <a:gd name="T85" fmla="*/ 2147483647 h 323"/>
              <a:gd name="T86" fmla="*/ 2147483647 w 263"/>
              <a:gd name="T87" fmla="*/ 2147483647 h 323"/>
              <a:gd name="T88" fmla="*/ 2147483647 w 263"/>
              <a:gd name="T89" fmla="*/ 2147483647 h 323"/>
              <a:gd name="T90" fmla="*/ 2147483647 w 263"/>
              <a:gd name="T91" fmla="*/ 2147483647 h 323"/>
              <a:gd name="T92" fmla="*/ 2147483647 w 263"/>
              <a:gd name="T93" fmla="*/ 2147483647 h 323"/>
              <a:gd name="T94" fmla="*/ 2147483647 w 263"/>
              <a:gd name="T95" fmla="*/ 2147483647 h 323"/>
              <a:gd name="T96" fmla="*/ 2147483647 w 263"/>
              <a:gd name="T97" fmla="*/ 2147483647 h 323"/>
              <a:gd name="T98" fmla="*/ 2147483647 w 263"/>
              <a:gd name="T99" fmla="*/ 2147483647 h 323"/>
              <a:gd name="T100" fmla="*/ 2147483647 w 263"/>
              <a:gd name="T101" fmla="*/ 2147483647 h 323"/>
              <a:gd name="T102" fmla="*/ 2147483647 w 263"/>
              <a:gd name="T103" fmla="*/ 2147483647 h 323"/>
              <a:gd name="T104" fmla="*/ 2147483647 w 263"/>
              <a:gd name="T105" fmla="*/ 2147483647 h 323"/>
              <a:gd name="T106" fmla="*/ 0 w 263"/>
              <a:gd name="T107" fmla="*/ 2147483647 h 3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3"/>
              <a:gd name="T163" fmla="*/ 0 h 323"/>
              <a:gd name="T164" fmla="*/ 263 w 263"/>
              <a:gd name="T165" fmla="*/ 323 h 3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3" h="323">
                <a:moveTo>
                  <a:pt x="0" y="259"/>
                </a:moveTo>
                <a:lnTo>
                  <a:pt x="5" y="252"/>
                </a:lnTo>
                <a:lnTo>
                  <a:pt x="6" y="249"/>
                </a:lnTo>
                <a:lnTo>
                  <a:pt x="7" y="248"/>
                </a:lnTo>
                <a:lnTo>
                  <a:pt x="6" y="242"/>
                </a:lnTo>
                <a:lnTo>
                  <a:pt x="6" y="235"/>
                </a:lnTo>
                <a:lnTo>
                  <a:pt x="9" y="228"/>
                </a:lnTo>
                <a:lnTo>
                  <a:pt x="9" y="226"/>
                </a:lnTo>
                <a:lnTo>
                  <a:pt x="14" y="220"/>
                </a:lnTo>
                <a:lnTo>
                  <a:pt x="15" y="217"/>
                </a:lnTo>
                <a:lnTo>
                  <a:pt x="12" y="211"/>
                </a:lnTo>
                <a:lnTo>
                  <a:pt x="11" y="208"/>
                </a:lnTo>
                <a:lnTo>
                  <a:pt x="8" y="202"/>
                </a:lnTo>
                <a:lnTo>
                  <a:pt x="12" y="195"/>
                </a:lnTo>
                <a:lnTo>
                  <a:pt x="16" y="188"/>
                </a:lnTo>
                <a:lnTo>
                  <a:pt x="21" y="182"/>
                </a:lnTo>
                <a:lnTo>
                  <a:pt x="24" y="175"/>
                </a:lnTo>
                <a:lnTo>
                  <a:pt x="26" y="171"/>
                </a:lnTo>
                <a:lnTo>
                  <a:pt x="31" y="164"/>
                </a:lnTo>
                <a:lnTo>
                  <a:pt x="31" y="163"/>
                </a:lnTo>
                <a:lnTo>
                  <a:pt x="33" y="160"/>
                </a:lnTo>
                <a:lnTo>
                  <a:pt x="37" y="153"/>
                </a:lnTo>
                <a:lnTo>
                  <a:pt x="40" y="146"/>
                </a:lnTo>
                <a:lnTo>
                  <a:pt x="44" y="139"/>
                </a:lnTo>
                <a:lnTo>
                  <a:pt x="51" y="138"/>
                </a:lnTo>
                <a:lnTo>
                  <a:pt x="125" y="138"/>
                </a:lnTo>
                <a:lnTo>
                  <a:pt x="126" y="138"/>
                </a:lnTo>
                <a:lnTo>
                  <a:pt x="127" y="131"/>
                </a:lnTo>
                <a:lnTo>
                  <a:pt x="126" y="124"/>
                </a:lnTo>
                <a:lnTo>
                  <a:pt x="130" y="118"/>
                </a:lnTo>
                <a:lnTo>
                  <a:pt x="131" y="112"/>
                </a:lnTo>
                <a:lnTo>
                  <a:pt x="126" y="107"/>
                </a:lnTo>
                <a:lnTo>
                  <a:pt x="123" y="106"/>
                </a:lnTo>
                <a:lnTo>
                  <a:pt x="118" y="99"/>
                </a:lnTo>
                <a:lnTo>
                  <a:pt x="117" y="97"/>
                </a:lnTo>
                <a:lnTo>
                  <a:pt x="117" y="90"/>
                </a:lnTo>
                <a:lnTo>
                  <a:pt x="115" y="87"/>
                </a:lnTo>
                <a:lnTo>
                  <a:pt x="110" y="81"/>
                </a:lnTo>
                <a:lnTo>
                  <a:pt x="103" y="78"/>
                </a:lnTo>
                <a:lnTo>
                  <a:pt x="96" y="73"/>
                </a:lnTo>
                <a:lnTo>
                  <a:pt x="93" y="66"/>
                </a:lnTo>
                <a:lnTo>
                  <a:pt x="88" y="61"/>
                </a:lnTo>
                <a:lnTo>
                  <a:pt x="85" y="54"/>
                </a:lnTo>
                <a:lnTo>
                  <a:pt x="78" y="48"/>
                </a:lnTo>
                <a:lnTo>
                  <a:pt x="75" y="45"/>
                </a:lnTo>
                <a:lnTo>
                  <a:pt x="99" y="45"/>
                </a:lnTo>
                <a:lnTo>
                  <a:pt x="103" y="43"/>
                </a:lnTo>
                <a:lnTo>
                  <a:pt x="104" y="37"/>
                </a:lnTo>
                <a:lnTo>
                  <a:pt x="105" y="30"/>
                </a:lnTo>
                <a:lnTo>
                  <a:pt x="106" y="23"/>
                </a:lnTo>
                <a:lnTo>
                  <a:pt x="107" y="16"/>
                </a:lnTo>
                <a:lnTo>
                  <a:pt x="107" y="9"/>
                </a:lnTo>
                <a:lnTo>
                  <a:pt x="108" y="3"/>
                </a:lnTo>
                <a:lnTo>
                  <a:pt x="110" y="0"/>
                </a:lnTo>
                <a:lnTo>
                  <a:pt x="224" y="0"/>
                </a:lnTo>
                <a:lnTo>
                  <a:pt x="223" y="7"/>
                </a:lnTo>
                <a:lnTo>
                  <a:pt x="222" y="14"/>
                </a:lnTo>
                <a:lnTo>
                  <a:pt x="221" y="21"/>
                </a:lnTo>
                <a:lnTo>
                  <a:pt x="220" y="27"/>
                </a:lnTo>
                <a:lnTo>
                  <a:pt x="219" y="34"/>
                </a:lnTo>
                <a:lnTo>
                  <a:pt x="219" y="39"/>
                </a:lnTo>
                <a:lnTo>
                  <a:pt x="218" y="45"/>
                </a:lnTo>
                <a:lnTo>
                  <a:pt x="217" y="51"/>
                </a:lnTo>
                <a:lnTo>
                  <a:pt x="216" y="58"/>
                </a:lnTo>
                <a:lnTo>
                  <a:pt x="216" y="62"/>
                </a:lnTo>
                <a:lnTo>
                  <a:pt x="215" y="70"/>
                </a:lnTo>
                <a:lnTo>
                  <a:pt x="214" y="77"/>
                </a:lnTo>
                <a:lnTo>
                  <a:pt x="213" y="82"/>
                </a:lnTo>
                <a:lnTo>
                  <a:pt x="212" y="90"/>
                </a:lnTo>
                <a:lnTo>
                  <a:pt x="210" y="96"/>
                </a:lnTo>
                <a:lnTo>
                  <a:pt x="209" y="103"/>
                </a:lnTo>
                <a:lnTo>
                  <a:pt x="208" y="110"/>
                </a:lnTo>
                <a:lnTo>
                  <a:pt x="208" y="112"/>
                </a:lnTo>
                <a:lnTo>
                  <a:pt x="207" y="118"/>
                </a:lnTo>
                <a:lnTo>
                  <a:pt x="206" y="124"/>
                </a:lnTo>
                <a:lnTo>
                  <a:pt x="205" y="131"/>
                </a:lnTo>
                <a:lnTo>
                  <a:pt x="202" y="145"/>
                </a:lnTo>
                <a:lnTo>
                  <a:pt x="201" y="153"/>
                </a:lnTo>
                <a:lnTo>
                  <a:pt x="207" y="152"/>
                </a:lnTo>
                <a:lnTo>
                  <a:pt x="213" y="152"/>
                </a:lnTo>
                <a:lnTo>
                  <a:pt x="219" y="153"/>
                </a:lnTo>
                <a:lnTo>
                  <a:pt x="220" y="153"/>
                </a:lnTo>
                <a:lnTo>
                  <a:pt x="221" y="155"/>
                </a:lnTo>
                <a:lnTo>
                  <a:pt x="227" y="155"/>
                </a:lnTo>
                <a:lnTo>
                  <a:pt x="230" y="159"/>
                </a:lnTo>
                <a:lnTo>
                  <a:pt x="236" y="163"/>
                </a:lnTo>
                <a:lnTo>
                  <a:pt x="237" y="164"/>
                </a:lnTo>
                <a:lnTo>
                  <a:pt x="237" y="168"/>
                </a:lnTo>
                <a:lnTo>
                  <a:pt x="239" y="164"/>
                </a:lnTo>
                <a:lnTo>
                  <a:pt x="240" y="164"/>
                </a:lnTo>
                <a:lnTo>
                  <a:pt x="242" y="158"/>
                </a:lnTo>
                <a:lnTo>
                  <a:pt x="245" y="156"/>
                </a:lnTo>
                <a:lnTo>
                  <a:pt x="241" y="151"/>
                </a:lnTo>
                <a:lnTo>
                  <a:pt x="247" y="153"/>
                </a:lnTo>
                <a:lnTo>
                  <a:pt x="252" y="158"/>
                </a:lnTo>
                <a:lnTo>
                  <a:pt x="258" y="163"/>
                </a:lnTo>
                <a:lnTo>
                  <a:pt x="260" y="164"/>
                </a:lnTo>
                <a:lnTo>
                  <a:pt x="263" y="166"/>
                </a:lnTo>
                <a:lnTo>
                  <a:pt x="256" y="170"/>
                </a:lnTo>
                <a:lnTo>
                  <a:pt x="255" y="170"/>
                </a:lnTo>
                <a:lnTo>
                  <a:pt x="250" y="177"/>
                </a:lnTo>
                <a:lnTo>
                  <a:pt x="244" y="183"/>
                </a:lnTo>
                <a:lnTo>
                  <a:pt x="243" y="183"/>
                </a:lnTo>
                <a:lnTo>
                  <a:pt x="232" y="195"/>
                </a:lnTo>
                <a:lnTo>
                  <a:pt x="225" y="200"/>
                </a:lnTo>
                <a:lnTo>
                  <a:pt x="224" y="200"/>
                </a:lnTo>
                <a:lnTo>
                  <a:pt x="219" y="204"/>
                </a:lnTo>
                <a:lnTo>
                  <a:pt x="212" y="209"/>
                </a:lnTo>
                <a:lnTo>
                  <a:pt x="206" y="213"/>
                </a:lnTo>
                <a:lnTo>
                  <a:pt x="201" y="217"/>
                </a:lnTo>
                <a:lnTo>
                  <a:pt x="198" y="217"/>
                </a:lnTo>
                <a:lnTo>
                  <a:pt x="195" y="224"/>
                </a:lnTo>
                <a:lnTo>
                  <a:pt x="194" y="229"/>
                </a:lnTo>
                <a:lnTo>
                  <a:pt x="194" y="231"/>
                </a:lnTo>
                <a:lnTo>
                  <a:pt x="192" y="235"/>
                </a:lnTo>
                <a:lnTo>
                  <a:pt x="194" y="242"/>
                </a:lnTo>
                <a:lnTo>
                  <a:pt x="196" y="245"/>
                </a:lnTo>
                <a:lnTo>
                  <a:pt x="194" y="252"/>
                </a:lnTo>
                <a:lnTo>
                  <a:pt x="189" y="256"/>
                </a:lnTo>
                <a:lnTo>
                  <a:pt x="185" y="260"/>
                </a:lnTo>
                <a:lnTo>
                  <a:pt x="181" y="267"/>
                </a:lnTo>
                <a:lnTo>
                  <a:pt x="181" y="268"/>
                </a:lnTo>
                <a:lnTo>
                  <a:pt x="175" y="269"/>
                </a:lnTo>
                <a:lnTo>
                  <a:pt x="172" y="268"/>
                </a:lnTo>
                <a:lnTo>
                  <a:pt x="170" y="269"/>
                </a:lnTo>
                <a:lnTo>
                  <a:pt x="168" y="272"/>
                </a:lnTo>
                <a:lnTo>
                  <a:pt x="166" y="274"/>
                </a:lnTo>
                <a:lnTo>
                  <a:pt x="168" y="284"/>
                </a:lnTo>
                <a:lnTo>
                  <a:pt x="162" y="285"/>
                </a:lnTo>
                <a:lnTo>
                  <a:pt x="159" y="287"/>
                </a:lnTo>
                <a:lnTo>
                  <a:pt x="159" y="288"/>
                </a:lnTo>
                <a:lnTo>
                  <a:pt x="154" y="293"/>
                </a:lnTo>
                <a:lnTo>
                  <a:pt x="153" y="299"/>
                </a:lnTo>
                <a:lnTo>
                  <a:pt x="147" y="298"/>
                </a:lnTo>
                <a:lnTo>
                  <a:pt x="146" y="298"/>
                </a:lnTo>
                <a:lnTo>
                  <a:pt x="143" y="299"/>
                </a:lnTo>
                <a:lnTo>
                  <a:pt x="137" y="306"/>
                </a:lnTo>
                <a:lnTo>
                  <a:pt x="135" y="306"/>
                </a:lnTo>
                <a:lnTo>
                  <a:pt x="130" y="313"/>
                </a:lnTo>
                <a:lnTo>
                  <a:pt x="128" y="320"/>
                </a:lnTo>
                <a:lnTo>
                  <a:pt x="129" y="323"/>
                </a:lnTo>
                <a:lnTo>
                  <a:pt x="122" y="320"/>
                </a:lnTo>
                <a:lnTo>
                  <a:pt x="106" y="311"/>
                </a:lnTo>
                <a:lnTo>
                  <a:pt x="100" y="308"/>
                </a:lnTo>
                <a:lnTo>
                  <a:pt x="96" y="307"/>
                </a:lnTo>
                <a:lnTo>
                  <a:pt x="91" y="308"/>
                </a:lnTo>
                <a:lnTo>
                  <a:pt x="85" y="307"/>
                </a:lnTo>
                <a:lnTo>
                  <a:pt x="78" y="308"/>
                </a:lnTo>
                <a:lnTo>
                  <a:pt x="67" y="308"/>
                </a:lnTo>
                <a:lnTo>
                  <a:pt x="61" y="307"/>
                </a:lnTo>
                <a:lnTo>
                  <a:pt x="55" y="306"/>
                </a:lnTo>
                <a:lnTo>
                  <a:pt x="48" y="303"/>
                </a:lnTo>
                <a:lnTo>
                  <a:pt x="46" y="301"/>
                </a:lnTo>
                <a:lnTo>
                  <a:pt x="41" y="299"/>
                </a:lnTo>
                <a:lnTo>
                  <a:pt x="35" y="295"/>
                </a:lnTo>
                <a:lnTo>
                  <a:pt x="33" y="292"/>
                </a:lnTo>
                <a:lnTo>
                  <a:pt x="28" y="288"/>
                </a:lnTo>
                <a:lnTo>
                  <a:pt x="26" y="287"/>
                </a:lnTo>
                <a:lnTo>
                  <a:pt x="19" y="281"/>
                </a:lnTo>
                <a:lnTo>
                  <a:pt x="8" y="267"/>
                </a:lnTo>
                <a:lnTo>
                  <a:pt x="5" y="264"/>
                </a:lnTo>
                <a:lnTo>
                  <a:pt x="0" y="259"/>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4" name="Freeform 1123"/>
          <p:cNvSpPr>
            <a:spLocks/>
          </p:cNvSpPr>
          <p:nvPr/>
        </p:nvSpPr>
        <p:spPr bwMode="auto">
          <a:xfrm>
            <a:off x="4775200" y="2547938"/>
            <a:ext cx="3175" cy="3175"/>
          </a:xfrm>
          <a:custGeom>
            <a:avLst/>
            <a:gdLst>
              <a:gd name="T0" fmla="*/ 2147483647 w 6"/>
              <a:gd name="T1" fmla="*/ 0 h 8"/>
              <a:gd name="T2" fmla="*/ 0 w 6"/>
              <a:gd name="T3" fmla="*/ 2147483647 h 8"/>
              <a:gd name="T4" fmla="*/ 2147483647 w 6"/>
              <a:gd name="T5" fmla="*/ 2147483647 h 8"/>
              <a:gd name="T6" fmla="*/ 2147483647 w 6"/>
              <a:gd name="T7" fmla="*/ 2147483647 h 8"/>
              <a:gd name="T8" fmla="*/ 2147483647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4" y="0"/>
                </a:moveTo>
                <a:lnTo>
                  <a:pt x="0" y="7"/>
                </a:lnTo>
                <a:lnTo>
                  <a:pt x="6" y="8"/>
                </a:lnTo>
                <a:lnTo>
                  <a:pt x="5" y="3"/>
                </a:lnTo>
                <a:lnTo>
                  <a:pt x="4"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5" name="Freeform 1124"/>
          <p:cNvSpPr>
            <a:spLocks/>
          </p:cNvSpPr>
          <p:nvPr/>
        </p:nvSpPr>
        <p:spPr bwMode="auto">
          <a:xfrm>
            <a:off x="4778375" y="2543175"/>
            <a:ext cx="14288" cy="9525"/>
          </a:xfrm>
          <a:custGeom>
            <a:avLst/>
            <a:gdLst>
              <a:gd name="T0" fmla="*/ 2147483647 w 30"/>
              <a:gd name="T1" fmla="*/ 2147483647 h 22"/>
              <a:gd name="T2" fmla="*/ 2147483647 w 30"/>
              <a:gd name="T3" fmla="*/ 2147483647 h 22"/>
              <a:gd name="T4" fmla="*/ 2147483647 w 30"/>
              <a:gd name="T5" fmla="*/ 2147483647 h 22"/>
              <a:gd name="T6" fmla="*/ 2147483647 w 30"/>
              <a:gd name="T7" fmla="*/ 2147483647 h 22"/>
              <a:gd name="T8" fmla="*/ 2147483647 w 30"/>
              <a:gd name="T9" fmla="*/ 2147483647 h 22"/>
              <a:gd name="T10" fmla="*/ 2147483647 w 30"/>
              <a:gd name="T11" fmla="*/ 2147483647 h 22"/>
              <a:gd name="T12" fmla="*/ 2147483647 w 30"/>
              <a:gd name="T13" fmla="*/ 2147483647 h 22"/>
              <a:gd name="T14" fmla="*/ 2147483647 w 30"/>
              <a:gd name="T15" fmla="*/ 2147483647 h 22"/>
              <a:gd name="T16" fmla="*/ 2147483647 w 30"/>
              <a:gd name="T17" fmla="*/ 2147483647 h 22"/>
              <a:gd name="T18" fmla="*/ 2147483647 w 30"/>
              <a:gd name="T19" fmla="*/ 2147483647 h 22"/>
              <a:gd name="T20" fmla="*/ 2147483647 w 30"/>
              <a:gd name="T21" fmla="*/ 2147483647 h 22"/>
              <a:gd name="T22" fmla="*/ 2147483647 w 30"/>
              <a:gd name="T23" fmla="*/ 0 h 22"/>
              <a:gd name="T24" fmla="*/ 2147483647 w 30"/>
              <a:gd name="T25" fmla="*/ 2147483647 h 22"/>
              <a:gd name="T26" fmla="*/ 2147483647 w 30"/>
              <a:gd name="T27" fmla="*/ 2147483647 h 22"/>
              <a:gd name="T28" fmla="*/ 2147483647 w 30"/>
              <a:gd name="T29" fmla="*/ 2147483647 h 22"/>
              <a:gd name="T30" fmla="*/ 2147483647 w 30"/>
              <a:gd name="T31" fmla="*/ 2147483647 h 22"/>
              <a:gd name="T32" fmla="*/ 0 w 30"/>
              <a:gd name="T33" fmla="*/ 2147483647 h 22"/>
              <a:gd name="T34" fmla="*/ 2147483647 w 30"/>
              <a:gd name="T35" fmla="*/ 2147483647 h 22"/>
              <a:gd name="T36" fmla="*/ 2147483647 w 30"/>
              <a:gd name="T37" fmla="*/ 2147483647 h 22"/>
              <a:gd name="T38" fmla="*/ 2147483647 w 30"/>
              <a:gd name="T39" fmla="*/ 2147483647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22"/>
              <a:gd name="T62" fmla="*/ 30 w 30"/>
              <a:gd name="T63" fmla="*/ 22 h 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22">
                <a:moveTo>
                  <a:pt x="11" y="22"/>
                </a:moveTo>
                <a:lnTo>
                  <a:pt x="17" y="22"/>
                </a:lnTo>
                <a:lnTo>
                  <a:pt x="19" y="18"/>
                </a:lnTo>
                <a:lnTo>
                  <a:pt x="16" y="11"/>
                </a:lnTo>
                <a:lnTo>
                  <a:pt x="16" y="10"/>
                </a:lnTo>
                <a:lnTo>
                  <a:pt x="20" y="10"/>
                </a:lnTo>
                <a:lnTo>
                  <a:pt x="24" y="16"/>
                </a:lnTo>
                <a:lnTo>
                  <a:pt x="30" y="15"/>
                </a:lnTo>
                <a:lnTo>
                  <a:pt x="29" y="8"/>
                </a:lnTo>
                <a:lnTo>
                  <a:pt x="21" y="3"/>
                </a:lnTo>
                <a:lnTo>
                  <a:pt x="15" y="4"/>
                </a:lnTo>
                <a:lnTo>
                  <a:pt x="13" y="0"/>
                </a:lnTo>
                <a:lnTo>
                  <a:pt x="7" y="2"/>
                </a:lnTo>
                <a:lnTo>
                  <a:pt x="11" y="8"/>
                </a:lnTo>
                <a:lnTo>
                  <a:pt x="8" y="15"/>
                </a:lnTo>
                <a:lnTo>
                  <a:pt x="6" y="8"/>
                </a:lnTo>
                <a:lnTo>
                  <a:pt x="0" y="10"/>
                </a:lnTo>
                <a:lnTo>
                  <a:pt x="2" y="15"/>
                </a:lnTo>
                <a:lnTo>
                  <a:pt x="5" y="22"/>
                </a:lnTo>
                <a:lnTo>
                  <a:pt x="11" y="2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6" name="Freeform 1125"/>
          <p:cNvSpPr>
            <a:spLocks/>
          </p:cNvSpPr>
          <p:nvPr/>
        </p:nvSpPr>
        <p:spPr bwMode="auto">
          <a:xfrm>
            <a:off x="4784725" y="2552700"/>
            <a:ext cx="7938" cy="3175"/>
          </a:xfrm>
          <a:custGeom>
            <a:avLst/>
            <a:gdLst>
              <a:gd name="T0" fmla="*/ 0 w 13"/>
              <a:gd name="T1" fmla="*/ 2147483647 h 7"/>
              <a:gd name="T2" fmla="*/ 2147483647 w 13"/>
              <a:gd name="T3" fmla="*/ 2147483647 h 7"/>
              <a:gd name="T4" fmla="*/ 2147483647 w 13"/>
              <a:gd name="T5" fmla="*/ 2147483647 h 7"/>
              <a:gd name="T6" fmla="*/ 2147483647 w 13"/>
              <a:gd name="T7" fmla="*/ 2147483647 h 7"/>
              <a:gd name="T8" fmla="*/ 2147483647 w 13"/>
              <a:gd name="T9" fmla="*/ 2147483647 h 7"/>
              <a:gd name="T10" fmla="*/ 2147483647 w 13"/>
              <a:gd name="T11" fmla="*/ 0 h 7"/>
              <a:gd name="T12" fmla="*/ 0 w 13"/>
              <a:gd name="T13" fmla="*/ 2147483647 h 7"/>
              <a:gd name="T14" fmla="*/ 0 w 13"/>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7"/>
              <a:gd name="T26" fmla="*/ 13 w 1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7">
                <a:moveTo>
                  <a:pt x="0" y="3"/>
                </a:moveTo>
                <a:lnTo>
                  <a:pt x="7" y="5"/>
                </a:lnTo>
                <a:lnTo>
                  <a:pt x="8" y="7"/>
                </a:lnTo>
                <a:lnTo>
                  <a:pt x="13" y="7"/>
                </a:lnTo>
                <a:lnTo>
                  <a:pt x="13" y="1"/>
                </a:lnTo>
                <a:lnTo>
                  <a:pt x="7" y="0"/>
                </a:lnTo>
                <a:lnTo>
                  <a:pt x="0" y="1"/>
                </a:lnTo>
                <a:lnTo>
                  <a:pt x="0"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7" name="Freeform 1126"/>
          <p:cNvSpPr>
            <a:spLocks/>
          </p:cNvSpPr>
          <p:nvPr/>
        </p:nvSpPr>
        <p:spPr bwMode="auto">
          <a:xfrm>
            <a:off x="4794250" y="2555875"/>
            <a:ext cx="1588" cy="1588"/>
          </a:xfrm>
          <a:custGeom>
            <a:avLst/>
            <a:gdLst>
              <a:gd name="T0" fmla="*/ 0 w 7"/>
              <a:gd name="T1" fmla="*/ 0 h 1"/>
              <a:gd name="T2" fmla="*/ 2147483647 w 7"/>
              <a:gd name="T3" fmla="*/ 2147483647 h 1"/>
              <a:gd name="T4" fmla="*/ 2147483647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0" y="0"/>
                </a:moveTo>
                <a:lnTo>
                  <a:pt x="6" y="1"/>
                </a:lnTo>
                <a:lnTo>
                  <a:pt x="7" y="0"/>
                </a:lnTo>
                <a:lnTo>
                  <a:pt x="0"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8" name="Freeform 1127"/>
          <p:cNvSpPr>
            <a:spLocks/>
          </p:cNvSpPr>
          <p:nvPr/>
        </p:nvSpPr>
        <p:spPr bwMode="auto">
          <a:xfrm>
            <a:off x="4805363" y="2447925"/>
            <a:ext cx="4762" cy="3175"/>
          </a:xfrm>
          <a:custGeom>
            <a:avLst/>
            <a:gdLst>
              <a:gd name="T0" fmla="*/ 2147483647 w 12"/>
              <a:gd name="T1" fmla="*/ 2147483647 h 9"/>
              <a:gd name="T2" fmla="*/ 2147483647 w 12"/>
              <a:gd name="T3" fmla="*/ 2147483647 h 9"/>
              <a:gd name="T4" fmla="*/ 2147483647 w 12"/>
              <a:gd name="T5" fmla="*/ 2147483647 h 9"/>
              <a:gd name="T6" fmla="*/ 2147483647 w 12"/>
              <a:gd name="T7" fmla="*/ 0 h 9"/>
              <a:gd name="T8" fmla="*/ 0 w 12"/>
              <a:gd name="T9" fmla="*/ 2147483647 h 9"/>
              <a:gd name="T10" fmla="*/ 2147483647 w 12"/>
              <a:gd name="T11" fmla="*/ 2147483647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6" y="9"/>
                </a:moveTo>
                <a:lnTo>
                  <a:pt x="10" y="8"/>
                </a:lnTo>
                <a:lnTo>
                  <a:pt x="12" y="1"/>
                </a:lnTo>
                <a:lnTo>
                  <a:pt x="6" y="0"/>
                </a:lnTo>
                <a:lnTo>
                  <a:pt x="0" y="3"/>
                </a:lnTo>
                <a:lnTo>
                  <a:pt x="6" y="9"/>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49" name="Freeform 1128"/>
          <p:cNvSpPr>
            <a:spLocks/>
          </p:cNvSpPr>
          <p:nvPr/>
        </p:nvSpPr>
        <p:spPr bwMode="auto">
          <a:xfrm>
            <a:off x="4808538" y="2444750"/>
            <a:ext cx="3175" cy="1588"/>
          </a:xfrm>
          <a:custGeom>
            <a:avLst/>
            <a:gdLst>
              <a:gd name="T0" fmla="*/ 2147483647 w 6"/>
              <a:gd name="T1" fmla="*/ 0 h 2"/>
              <a:gd name="T2" fmla="*/ 0 w 6"/>
              <a:gd name="T3" fmla="*/ 2147483647 h 2"/>
              <a:gd name="T4" fmla="*/ 2147483647 w 6"/>
              <a:gd name="T5" fmla="*/ 2147483647 h 2"/>
              <a:gd name="T6" fmla="*/ 2147483647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0"/>
                </a:moveTo>
                <a:lnTo>
                  <a:pt x="0" y="2"/>
                </a:lnTo>
                <a:lnTo>
                  <a:pt x="6" y="2"/>
                </a:lnTo>
                <a:lnTo>
                  <a:pt x="6"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0" name="Freeform 1129"/>
          <p:cNvSpPr>
            <a:spLocks/>
          </p:cNvSpPr>
          <p:nvPr/>
        </p:nvSpPr>
        <p:spPr bwMode="auto">
          <a:xfrm>
            <a:off x="4818063" y="2536825"/>
            <a:ext cx="3175" cy="1588"/>
          </a:xfrm>
          <a:custGeom>
            <a:avLst/>
            <a:gdLst>
              <a:gd name="T0" fmla="*/ 0 w 6"/>
              <a:gd name="T1" fmla="*/ 2147483647 h 4"/>
              <a:gd name="T2" fmla="*/ 0 w 6"/>
              <a:gd name="T3" fmla="*/ 2147483647 h 4"/>
              <a:gd name="T4" fmla="*/ 2147483647 w 6"/>
              <a:gd name="T5" fmla="*/ 2147483647 h 4"/>
              <a:gd name="T6" fmla="*/ 0 w 6"/>
              <a:gd name="T7" fmla="*/ 0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3"/>
                </a:moveTo>
                <a:lnTo>
                  <a:pt x="0" y="4"/>
                </a:lnTo>
                <a:lnTo>
                  <a:pt x="6" y="2"/>
                </a:lnTo>
                <a:lnTo>
                  <a:pt x="0" y="0"/>
                </a:lnTo>
                <a:lnTo>
                  <a:pt x="0"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1" name="Freeform 1130"/>
          <p:cNvSpPr>
            <a:spLocks/>
          </p:cNvSpPr>
          <p:nvPr/>
        </p:nvSpPr>
        <p:spPr bwMode="auto">
          <a:xfrm>
            <a:off x="4822825" y="2444750"/>
            <a:ext cx="3175" cy="1588"/>
          </a:xfrm>
          <a:custGeom>
            <a:avLst/>
            <a:gdLst>
              <a:gd name="T0" fmla="*/ 2147483647 w 7"/>
              <a:gd name="T1" fmla="*/ 0 h 3"/>
              <a:gd name="T2" fmla="*/ 0 w 7"/>
              <a:gd name="T3" fmla="*/ 2147483647 h 3"/>
              <a:gd name="T4" fmla="*/ 2147483647 w 7"/>
              <a:gd name="T5" fmla="*/ 2147483647 h 3"/>
              <a:gd name="T6" fmla="*/ 2147483647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0"/>
                </a:moveTo>
                <a:lnTo>
                  <a:pt x="0" y="3"/>
                </a:lnTo>
                <a:lnTo>
                  <a:pt x="6" y="1"/>
                </a:lnTo>
                <a:lnTo>
                  <a:pt x="7"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2" name="Freeform 1131"/>
          <p:cNvSpPr>
            <a:spLocks/>
          </p:cNvSpPr>
          <p:nvPr/>
        </p:nvSpPr>
        <p:spPr bwMode="auto">
          <a:xfrm>
            <a:off x="4827588" y="2446338"/>
            <a:ext cx="3175" cy="1587"/>
          </a:xfrm>
          <a:custGeom>
            <a:avLst/>
            <a:gdLst>
              <a:gd name="T0" fmla="*/ 2147483647 w 8"/>
              <a:gd name="T1" fmla="*/ 0 h 4"/>
              <a:gd name="T2" fmla="*/ 0 w 8"/>
              <a:gd name="T3" fmla="*/ 0 h 4"/>
              <a:gd name="T4" fmla="*/ 2147483647 w 8"/>
              <a:gd name="T5" fmla="*/ 2147483647 h 4"/>
              <a:gd name="T6" fmla="*/ 2147483647 w 8"/>
              <a:gd name="T7" fmla="*/ 0 h 4"/>
              <a:gd name="T8" fmla="*/ 0 60000 65536"/>
              <a:gd name="T9" fmla="*/ 0 60000 65536"/>
              <a:gd name="T10" fmla="*/ 0 60000 65536"/>
              <a:gd name="T11" fmla="*/ 0 60000 65536"/>
              <a:gd name="T12" fmla="*/ 0 w 8"/>
              <a:gd name="T13" fmla="*/ 0 h 4"/>
              <a:gd name="T14" fmla="*/ 8 w 8"/>
              <a:gd name="T15" fmla="*/ 4 h 4"/>
            </a:gdLst>
            <a:ahLst/>
            <a:cxnLst>
              <a:cxn ang="T8">
                <a:pos x="T0" y="T1"/>
              </a:cxn>
              <a:cxn ang="T9">
                <a:pos x="T2" y="T3"/>
              </a:cxn>
              <a:cxn ang="T10">
                <a:pos x="T4" y="T5"/>
              </a:cxn>
              <a:cxn ang="T11">
                <a:pos x="T6" y="T7"/>
              </a:cxn>
            </a:cxnLst>
            <a:rect l="T12" t="T13" r="T14" b="T15"/>
            <a:pathLst>
              <a:path w="8" h="4">
                <a:moveTo>
                  <a:pt x="6" y="0"/>
                </a:moveTo>
                <a:lnTo>
                  <a:pt x="0" y="0"/>
                </a:lnTo>
                <a:lnTo>
                  <a:pt x="8" y="4"/>
                </a:lnTo>
                <a:lnTo>
                  <a:pt x="6"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3" name="Freeform 1132"/>
          <p:cNvSpPr>
            <a:spLocks/>
          </p:cNvSpPr>
          <p:nvPr/>
        </p:nvSpPr>
        <p:spPr bwMode="auto">
          <a:xfrm>
            <a:off x="4829175" y="2540000"/>
            <a:ext cx="6350" cy="6350"/>
          </a:xfrm>
          <a:custGeom>
            <a:avLst/>
            <a:gdLst>
              <a:gd name="T0" fmla="*/ 2147483647 w 13"/>
              <a:gd name="T1" fmla="*/ 2147483647 h 11"/>
              <a:gd name="T2" fmla="*/ 2147483647 w 13"/>
              <a:gd name="T3" fmla="*/ 0 h 11"/>
              <a:gd name="T4" fmla="*/ 0 w 13"/>
              <a:gd name="T5" fmla="*/ 2147483647 h 11"/>
              <a:gd name="T6" fmla="*/ 2147483647 w 13"/>
              <a:gd name="T7" fmla="*/ 2147483647 h 11"/>
              <a:gd name="T8" fmla="*/ 2147483647 w 13"/>
              <a:gd name="T9" fmla="*/ 2147483647 h 11"/>
              <a:gd name="T10" fmla="*/ 2147483647 w 13"/>
              <a:gd name="T11" fmla="*/ 2147483647 h 11"/>
              <a:gd name="T12" fmla="*/ 2147483647 w 13"/>
              <a:gd name="T13" fmla="*/ 2147483647 h 11"/>
              <a:gd name="T14" fmla="*/ 0 60000 65536"/>
              <a:gd name="T15" fmla="*/ 0 60000 65536"/>
              <a:gd name="T16" fmla="*/ 0 60000 65536"/>
              <a:gd name="T17" fmla="*/ 0 60000 65536"/>
              <a:gd name="T18" fmla="*/ 0 60000 65536"/>
              <a:gd name="T19" fmla="*/ 0 60000 65536"/>
              <a:gd name="T20" fmla="*/ 0 60000 65536"/>
              <a:gd name="T21" fmla="*/ 0 w 13"/>
              <a:gd name="T22" fmla="*/ 0 h 11"/>
              <a:gd name="T23" fmla="*/ 13 w 13"/>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1">
                <a:moveTo>
                  <a:pt x="9" y="7"/>
                </a:moveTo>
                <a:lnTo>
                  <a:pt x="1" y="0"/>
                </a:lnTo>
                <a:lnTo>
                  <a:pt x="0" y="8"/>
                </a:lnTo>
                <a:lnTo>
                  <a:pt x="6" y="11"/>
                </a:lnTo>
                <a:lnTo>
                  <a:pt x="13" y="10"/>
                </a:lnTo>
                <a:lnTo>
                  <a:pt x="7" y="7"/>
                </a:lnTo>
                <a:lnTo>
                  <a:pt x="9" y="7"/>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4" name="Freeform 1133"/>
          <p:cNvSpPr>
            <a:spLocks/>
          </p:cNvSpPr>
          <p:nvPr/>
        </p:nvSpPr>
        <p:spPr bwMode="auto">
          <a:xfrm>
            <a:off x="4829175" y="2551113"/>
            <a:ext cx="3175" cy="1587"/>
          </a:xfrm>
          <a:custGeom>
            <a:avLst/>
            <a:gdLst>
              <a:gd name="T0" fmla="*/ 2147483647 w 7"/>
              <a:gd name="T1" fmla="*/ 2147483647 h 3"/>
              <a:gd name="T2" fmla="*/ 2147483647 w 7"/>
              <a:gd name="T3" fmla="*/ 2147483647 h 3"/>
              <a:gd name="T4" fmla="*/ 0 w 7"/>
              <a:gd name="T5" fmla="*/ 0 h 3"/>
              <a:gd name="T6" fmla="*/ 2147483647 w 7"/>
              <a:gd name="T7" fmla="*/ 2147483647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6" y="3"/>
                </a:moveTo>
                <a:lnTo>
                  <a:pt x="7" y="1"/>
                </a:lnTo>
                <a:lnTo>
                  <a:pt x="0" y="0"/>
                </a:lnTo>
                <a:lnTo>
                  <a:pt x="6"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5" name="Freeform 1134"/>
          <p:cNvSpPr>
            <a:spLocks/>
          </p:cNvSpPr>
          <p:nvPr/>
        </p:nvSpPr>
        <p:spPr bwMode="auto">
          <a:xfrm>
            <a:off x="4833938" y="2551113"/>
            <a:ext cx="1587" cy="1587"/>
          </a:xfrm>
          <a:custGeom>
            <a:avLst/>
            <a:gdLst>
              <a:gd name="T0" fmla="*/ 0 w 6"/>
              <a:gd name="T1" fmla="*/ 2147483647 h 2"/>
              <a:gd name="T2" fmla="*/ 2147483647 w 6"/>
              <a:gd name="T3" fmla="*/ 2147483647 h 2"/>
              <a:gd name="T4" fmla="*/ 2147483647 w 6"/>
              <a:gd name="T5" fmla="*/ 0 h 2"/>
              <a:gd name="T6" fmla="*/ 0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2"/>
                </a:moveTo>
                <a:lnTo>
                  <a:pt x="6" y="2"/>
                </a:lnTo>
                <a:lnTo>
                  <a:pt x="6" y="0"/>
                </a:lnTo>
                <a:lnTo>
                  <a:pt x="0" y="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6" name="Freeform 1135"/>
          <p:cNvSpPr>
            <a:spLocks/>
          </p:cNvSpPr>
          <p:nvPr/>
        </p:nvSpPr>
        <p:spPr bwMode="auto">
          <a:xfrm>
            <a:off x="4835525" y="2546350"/>
            <a:ext cx="6350" cy="4763"/>
          </a:xfrm>
          <a:custGeom>
            <a:avLst/>
            <a:gdLst>
              <a:gd name="T0" fmla="*/ 2147483647 w 13"/>
              <a:gd name="T1" fmla="*/ 2147483647 h 8"/>
              <a:gd name="T2" fmla="*/ 2147483647 w 13"/>
              <a:gd name="T3" fmla="*/ 2147483647 h 8"/>
              <a:gd name="T4" fmla="*/ 2147483647 w 13"/>
              <a:gd name="T5" fmla="*/ 2147483647 h 8"/>
              <a:gd name="T6" fmla="*/ 2147483647 w 13"/>
              <a:gd name="T7" fmla="*/ 2147483647 h 8"/>
              <a:gd name="T8" fmla="*/ 2147483647 w 13"/>
              <a:gd name="T9" fmla="*/ 2147483647 h 8"/>
              <a:gd name="T10" fmla="*/ 2147483647 w 13"/>
              <a:gd name="T11" fmla="*/ 0 h 8"/>
              <a:gd name="T12" fmla="*/ 2147483647 w 13"/>
              <a:gd name="T13" fmla="*/ 0 h 8"/>
              <a:gd name="T14" fmla="*/ 0 w 13"/>
              <a:gd name="T15" fmla="*/ 2147483647 h 8"/>
              <a:gd name="T16" fmla="*/ 2147483647 w 13"/>
              <a:gd name="T17" fmla="*/ 2147483647 h 8"/>
              <a:gd name="T18" fmla="*/ 2147483647 w 13"/>
              <a:gd name="T19" fmla="*/ 2147483647 h 8"/>
              <a:gd name="T20" fmla="*/ 2147483647 w 13"/>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
              <a:gd name="T35" fmla="*/ 13 w 13"/>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
                <a:moveTo>
                  <a:pt x="7" y="7"/>
                </a:moveTo>
                <a:lnTo>
                  <a:pt x="9" y="8"/>
                </a:lnTo>
                <a:lnTo>
                  <a:pt x="7" y="4"/>
                </a:lnTo>
                <a:lnTo>
                  <a:pt x="13" y="3"/>
                </a:lnTo>
                <a:lnTo>
                  <a:pt x="13" y="1"/>
                </a:lnTo>
                <a:lnTo>
                  <a:pt x="12" y="0"/>
                </a:lnTo>
                <a:lnTo>
                  <a:pt x="6" y="0"/>
                </a:lnTo>
                <a:lnTo>
                  <a:pt x="0" y="3"/>
                </a:lnTo>
                <a:lnTo>
                  <a:pt x="6" y="3"/>
                </a:lnTo>
                <a:lnTo>
                  <a:pt x="7" y="4"/>
                </a:lnTo>
                <a:lnTo>
                  <a:pt x="7" y="7"/>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7" name="Freeform 1136"/>
          <p:cNvSpPr>
            <a:spLocks/>
          </p:cNvSpPr>
          <p:nvPr/>
        </p:nvSpPr>
        <p:spPr bwMode="auto">
          <a:xfrm>
            <a:off x="4837113" y="2544763"/>
            <a:ext cx="3175" cy="1587"/>
          </a:xfrm>
          <a:custGeom>
            <a:avLst/>
            <a:gdLst>
              <a:gd name="T0" fmla="*/ 2147483647 w 6"/>
              <a:gd name="T1" fmla="*/ 0 h 1"/>
              <a:gd name="T2" fmla="*/ 0 w 6"/>
              <a:gd name="T3" fmla="*/ 0 h 1"/>
              <a:gd name="T4" fmla="*/ 2147483647 w 6"/>
              <a:gd name="T5" fmla="*/ 2147483647 h 1"/>
              <a:gd name="T6" fmla="*/ 2147483647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0"/>
                </a:moveTo>
                <a:lnTo>
                  <a:pt x="0" y="0"/>
                </a:lnTo>
                <a:lnTo>
                  <a:pt x="6" y="1"/>
                </a:lnTo>
                <a:lnTo>
                  <a:pt x="6"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8" name="Freeform 1137"/>
          <p:cNvSpPr>
            <a:spLocks/>
          </p:cNvSpPr>
          <p:nvPr/>
        </p:nvSpPr>
        <p:spPr bwMode="auto">
          <a:xfrm>
            <a:off x="4837113" y="2549525"/>
            <a:ext cx="1587" cy="1588"/>
          </a:xfrm>
          <a:custGeom>
            <a:avLst/>
            <a:gdLst>
              <a:gd name="T0" fmla="*/ 0 w 1"/>
              <a:gd name="T1" fmla="*/ 2147483647 h 1"/>
              <a:gd name="T2" fmla="*/ 2147483647 w 1"/>
              <a:gd name="T3" fmla="*/ 2147483647 h 1"/>
              <a:gd name="T4" fmla="*/ 2147483647 w 1"/>
              <a:gd name="T5" fmla="*/ 0 h 1"/>
              <a:gd name="T6" fmla="*/ 0 w 1"/>
              <a:gd name="T7" fmla="*/ 2147483647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1" y="1"/>
                </a:lnTo>
                <a:lnTo>
                  <a:pt x="1" y="0"/>
                </a:lnTo>
                <a:lnTo>
                  <a:pt x="0" y="1"/>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59" name="Freeform 1138"/>
          <p:cNvSpPr>
            <a:spLocks/>
          </p:cNvSpPr>
          <p:nvPr/>
        </p:nvSpPr>
        <p:spPr bwMode="auto">
          <a:xfrm>
            <a:off x="4841875" y="2427288"/>
            <a:ext cx="3175" cy="3175"/>
          </a:xfrm>
          <a:custGeom>
            <a:avLst/>
            <a:gdLst>
              <a:gd name="T0" fmla="*/ 2147483647 w 8"/>
              <a:gd name="T1" fmla="*/ 2147483647 h 7"/>
              <a:gd name="T2" fmla="*/ 0 w 8"/>
              <a:gd name="T3" fmla="*/ 2147483647 h 7"/>
              <a:gd name="T4" fmla="*/ 2147483647 w 8"/>
              <a:gd name="T5" fmla="*/ 2147483647 h 7"/>
              <a:gd name="T6" fmla="*/ 2147483647 w 8"/>
              <a:gd name="T7" fmla="*/ 0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6" y="2"/>
                </a:moveTo>
                <a:lnTo>
                  <a:pt x="0" y="3"/>
                </a:lnTo>
                <a:lnTo>
                  <a:pt x="6" y="7"/>
                </a:lnTo>
                <a:lnTo>
                  <a:pt x="8" y="0"/>
                </a:lnTo>
                <a:lnTo>
                  <a:pt x="6" y="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0" name="Freeform 1139"/>
          <p:cNvSpPr>
            <a:spLocks/>
          </p:cNvSpPr>
          <p:nvPr/>
        </p:nvSpPr>
        <p:spPr bwMode="auto">
          <a:xfrm>
            <a:off x="4841875" y="2544763"/>
            <a:ext cx="3175" cy="1587"/>
          </a:xfrm>
          <a:custGeom>
            <a:avLst/>
            <a:gdLst>
              <a:gd name="T0" fmla="*/ 0 w 7"/>
              <a:gd name="T1" fmla="*/ 2147483647 h 3"/>
              <a:gd name="T2" fmla="*/ 2147483647 w 7"/>
              <a:gd name="T3" fmla="*/ 2147483647 h 3"/>
              <a:gd name="T4" fmla="*/ 2147483647 w 7"/>
              <a:gd name="T5" fmla="*/ 0 h 3"/>
              <a:gd name="T6" fmla="*/ 2147483647 w 7"/>
              <a:gd name="T7" fmla="*/ 0 h 3"/>
              <a:gd name="T8" fmla="*/ 0 w 7"/>
              <a:gd name="T9" fmla="*/ 2147483647 h 3"/>
              <a:gd name="T10" fmla="*/ 0 60000 65536"/>
              <a:gd name="T11" fmla="*/ 0 60000 65536"/>
              <a:gd name="T12" fmla="*/ 0 60000 65536"/>
              <a:gd name="T13" fmla="*/ 0 60000 65536"/>
              <a:gd name="T14" fmla="*/ 0 60000 65536"/>
              <a:gd name="T15" fmla="*/ 0 w 7"/>
              <a:gd name="T16" fmla="*/ 0 h 3"/>
              <a:gd name="T17" fmla="*/ 7 w 7"/>
              <a:gd name="T18" fmla="*/ 3 h 3"/>
            </a:gdLst>
            <a:ahLst/>
            <a:cxnLst>
              <a:cxn ang="T10">
                <a:pos x="T0" y="T1"/>
              </a:cxn>
              <a:cxn ang="T11">
                <a:pos x="T2" y="T3"/>
              </a:cxn>
              <a:cxn ang="T12">
                <a:pos x="T4" y="T5"/>
              </a:cxn>
              <a:cxn ang="T13">
                <a:pos x="T6" y="T7"/>
              </a:cxn>
              <a:cxn ang="T14">
                <a:pos x="T8" y="T9"/>
              </a:cxn>
            </a:cxnLst>
            <a:rect l="T15" t="T16" r="T17" b="T18"/>
            <a:pathLst>
              <a:path w="7" h="3">
                <a:moveTo>
                  <a:pt x="0" y="3"/>
                </a:moveTo>
                <a:lnTo>
                  <a:pt x="7" y="3"/>
                </a:lnTo>
                <a:lnTo>
                  <a:pt x="3" y="0"/>
                </a:lnTo>
                <a:lnTo>
                  <a:pt x="1" y="0"/>
                </a:lnTo>
                <a:lnTo>
                  <a:pt x="0"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1" name="Freeform 1140"/>
          <p:cNvSpPr>
            <a:spLocks/>
          </p:cNvSpPr>
          <p:nvPr/>
        </p:nvSpPr>
        <p:spPr bwMode="auto">
          <a:xfrm>
            <a:off x="4843463" y="2547938"/>
            <a:ext cx="12700" cy="7937"/>
          </a:xfrm>
          <a:custGeom>
            <a:avLst/>
            <a:gdLst>
              <a:gd name="T0" fmla="*/ 2147483647 w 29"/>
              <a:gd name="T1" fmla="*/ 2147483647 h 20"/>
              <a:gd name="T2" fmla="*/ 2147483647 w 29"/>
              <a:gd name="T3" fmla="*/ 2147483647 h 20"/>
              <a:gd name="T4" fmla="*/ 2147483647 w 29"/>
              <a:gd name="T5" fmla="*/ 2147483647 h 20"/>
              <a:gd name="T6" fmla="*/ 2147483647 w 29"/>
              <a:gd name="T7" fmla="*/ 2147483647 h 20"/>
              <a:gd name="T8" fmla="*/ 2147483647 w 29"/>
              <a:gd name="T9" fmla="*/ 2147483647 h 20"/>
              <a:gd name="T10" fmla="*/ 2147483647 w 29"/>
              <a:gd name="T11" fmla="*/ 2147483647 h 20"/>
              <a:gd name="T12" fmla="*/ 2147483647 w 29"/>
              <a:gd name="T13" fmla="*/ 0 h 20"/>
              <a:gd name="T14" fmla="*/ 2147483647 w 29"/>
              <a:gd name="T15" fmla="*/ 2147483647 h 20"/>
              <a:gd name="T16" fmla="*/ 2147483647 w 29"/>
              <a:gd name="T17" fmla="*/ 2147483647 h 20"/>
              <a:gd name="T18" fmla="*/ 2147483647 w 29"/>
              <a:gd name="T19" fmla="*/ 2147483647 h 20"/>
              <a:gd name="T20" fmla="*/ 2147483647 w 29"/>
              <a:gd name="T21" fmla="*/ 2147483647 h 20"/>
              <a:gd name="T22" fmla="*/ 2147483647 w 29"/>
              <a:gd name="T23" fmla="*/ 2147483647 h 20"/>
              <a:gd name="T24" fmla="*/ 2147483647 w 29"/>
              <a:gd name="T25" fmla="*/ 2147483647 h 20"/>
              <a:gd name="T26" fmla="*/ 0 w 29"/>
              <a:gd name="T27" fmla="*/ 2147483647 h 20"/>
              <a:gd name="T28" fmla="*/ 2147483647 w 29"/>
              <a:gd name="T29" fmla="*/ 214748364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
              <a:gd name="T46" fmla="*/ 0 h 20"/>
              <a:gd name="T47" fmla="*/ 29 w 29"/>
              <a:gd name="T48" fmla="*/ 20 h 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 h="20">
                <a:moveTo>
                  <a:pt x="1" y="20"/>
                </a:moveTo>
                <a:lnTo>
                  <a:pt x="6" y="20"/>
                </a:lnTo>
                <a:lnTo>
                  <a:pt x="12" y="18"/>
                </a:lnTo>
                <a:lnTo>
                  <a:pt x="18" y="19"/>
                </a:lnTo>
                <a:lnTo>
                  <a:pt x="24" y="13"/>
                </a:lnTo>
                <a:lnTo>
                  <a:pt x="23" y="6"/>
                </a:lnTo>
                <a:lnTo>
                  <a:pt x="29" y="0"/>
                </a:lnTo>
                <a:lnTo>
                  <a:pt x="22" y="3"/>
                </a:lnTo>
                <a:lnTo>
                  <a:pt x="15" y="4"/>
                </a:lnTo>
                <a:lnTo>
                  <a:pt x="10" y="5"/>
                </a:lnTo>
                <a:lnTo>
                  <a:pt x="3" y="5"/>
                </a:lnTo>
                <a:lnTo>
                  <a:pt x="10" y="9"/>
                </a:lnTo>
                <a:lnTo>
                  <a:pt x="3" y="11"/>
                </a:lnTo>
                <a:lnTo>
                  <a:pt x="0" y="18"/>
                </a:lnTo>
                <a:lnTo>
                  <a:pt x="1" y="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2" name="Freeform 1141"/>
          <p:cNvSpPr>
            <a:spLocks/>
          </p:cNvSpPr>
          <p:nvPr/>
        </p:nvSpPr>
        <p:spPr bwMode="auto">
          <a:xfrm>
            <a:off x="4852988" y="2555875"/>
            <a:ext cx="7937" cy="3175"/>
          </a:xfrm>
          <a:custGeom>
            <a:avLst/>
            <a:gdLst>
              <a:gd name="T0" fmla="*/ 0 w 15"/>
              <a:gd name="T1" fmla="*/ 0 h 7"/>
              <a:gd name="T2" fmla="*/ 2147483647 w 15"/>
              <a:gd name="T3" fmla="*/ 2147483647 h 7"/>
              <a:gd name="T4" fmla="*/ 2147483647 w 15"/>
              <a:gd name="T5" fmla="*/ 2147483647 h 7"/>
              <a:gd name="T6" fmla="*/ 2147483647 w 15"/>
              <a:gd name="T7" fmla="*/ 0 h 7"/>
              <a:gd name="T8" fmla="*/ 2147483647 w 15"/>
              <a:gd name="T9" fmla="*/ 0 h 7"/>
              <a:gd name="T10" fmla="*/ 2147483647 w 15"/>
              <a:gd name="T11" fmla="*/ 2147483647 h 7"/>
              <a:gd name="T12" fmla="*/ 2147483647 w 15"/>
              <a:gd name="T13" fmla="*/ 0 h 7"/>
              <a:gd name="T14" fmla="*/ 0 w 15"/>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7"/>
              <a:gd name="T26" fmla="*/ 15 w 1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7">
                <a:moveTo>
                  <a:pt x="0" y="0"/>
                </a:moveTo>
                <a:lnTo>
                  <a:pt x="6" y="7"/>
                </a:lnTo>
                <a:lnTo>
                  <a:pt x="14" y="7"/>
                </a:lnTo>
                <a:lnTo>
                  <a:pt x="15" y="0"/>
                </a:lnTo>
                <a:lnTo>
                  <a:pt x="10" y="0"/>
                </a:lnTo>
                <a:lnTo>
                  <a:pt x="4" y="2"/>
                </a:lnTo>
                <a:lnTo>
                  <a:pt x="1" y="0"/>
                </a:lnTo>
                <a:lnTo>
                  <a:pt x="0"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3" name="Freeform 1142"/>
          <p:cNvSpPr>
            <a:spLocks/>
          </p:cNvSpPr>
          <p:nvPr/>
        </p:nvSpPr>
        <p:spPr bwMode="auto">
          <a:xfrm>
            <a:off x="4854575" y="2552700"/>
            <a:ext cx="3175" cy="1588"/>
          </a:xfrm>
          <a:custGeom>
            <a:avLst/>
            <a:gdLst>
              <a:gd name="T0" fmla="*/ 2147483647 w 6"/>
              <a:gd name="T1" fmla="*/ 0 h 1"/>
              <a:gd name="T2" fmla="*/ 0 w 6"/>
              <a:gd name="T3" fmla="*/ 2147483647 h 1"/>
              <a:gd name="T4" fmla="*/ 2147483647 w 6"/>
              <a:gd name="T5" fmla="*/ 2147483647 h 1"/>
              <a:gd name="T6" fmla="*/ 2147483647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0"/>
                </a:moveTo>
                <a:lnTo>
                  <a:pt x="0" y="1"/>
                </a:lnTo>
                <a:lnTo>
                  <a:pt x="6" y="1"/>
                </a:lnTo>
                <a:lnTo>
                  <a:pt x="6"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4" name="Freeform 1143"/>
          <p:cNvSpPr>
            <a:spLocks/>
          </p:cNvSpPr>
          <p:nvPr/>
        </p:nvSpPr>
        <p:spPr bwMode="auto">
          <a:xfrm>
            <a:off x="4878388" y="2387600"/>
            <a:ext cx="11112" cy="3175"/>
          </a:xfrm>
          <a:custGeom>
            <a:avLst/>
            <a:gdLst>
              <a:gd name="T0" fmla="*/ 0 w 20"/>
              <a:gd name="T1" fmla="*/ 2147483647 h 8"/>
              <a:gd name="T2" fmla="*/ 2147483647 w 20"/>
              <a:gd name="T3" fmla="*/ 2147483647 h 8"/>
              <a:gd name="T4" fmla="*/ 2147483647 w 20"/>
              <a:gd name="T5" fmla="*/ 2147483647 h 8"/>
              <a:gd name="T6" fmla="*/ 2147483647 w 20"/>
              <a:gd name="T7" fmla="*/ 2147483647 h 8"/>
              <a:gd name="T8" fmla="*/ 2147483647 w 20"/>
              <a:gd name="T9" fmla="*/ 2147483647 h 8"/>
              <a:gd name="T10" fmla="*/ 2147483647 w 20"/>
              <a:gd name="T11" fmla="*/ 2147483647 h 8"/>
              <a:gd name="T12" fmla="*/ 2147483647 w 20"/>
              <a:gd name="T13" fmla="*/ 2147483647 h 8"/>
              <a:gd name="T14" fmla="*/ 2147483647 w 20"/>
              <a:gd name="T15" fmla="*/ 0 h 8"/>
              <a:gd name="T16" fmla="*/ 2147483647 w 20"/>
              <a:gd name="T17" fmla="*/ 2147483647 h 8"/>
              <a:gd name="T18" fmla="*/ 0 w 20"/>
              <a:gd name="T19" fmla="*/ 2147483647 h 8"/>
              <a:gd name="T20" fmla="*/ 0 w 20"/>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8"/>
              <a:gd name="T35" fmla="*/ 20 w 20"/>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8">
                <a:moveTo>
                  <a:pt x="0" y="6"/>
                </a:moveTo>
                <a:lnTo>
                  <a:pt x="1" y="7"/>
                </a:lnTo>
                <a:lnTo>
                  <a:pt x="7" y="8"/>
                </a:lnTo>
                <a:lnTo>
                  <a:pt x="13" y="6"/>
                </a:lnTo>
                <a:lnTo>
                  <a:pt x="12" y="4"/>
                </a:lnTo>
                <a:lnTo>
                  <a:pt x="20" y="5"/>
                </a:lnTo>
                <a:lnTo>
                  <a:pt x="20" y="3"/>
                </a:lnTo>
                <a:lnTo>
                  <a:pt x="12" y="0"/>
                </a:lnTo>
                <a:lnTo>
                  <a:pt x="6" y="2"/>
                </a:lnTo>
                <a:lnTo>
                  <a:pt x="0" y="4"/>
                </a:lnTo>
                <a:lnTo>
                  <a:pt x="0" y="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5" name="Freeform 1144"/>
          <p:cNvSpPr>
            <a:spLocks/>
          </p:cNvSpPr>
          <p:nvPr/>
        </p:nvSpPr>
        <p:spPr bwMode="auto">
          <a:xfrm>
            <a:off x="2513013" y="4533900"/>
            <a:ext cx="123825" cy="155575"/>
          </a:xfrm>
          <a:custGeom>
            <a:avLst/>
            <a:gdLst>
              <a:gd name="T0" fmla="*/ 2147483647 w 260"/>
              <a:gd name="T1" fmla="*/ 2147483647 h 328"/>
              <a:gd name="T2" fmla="*/ 2147483647 w 260"/>
              <a:gd name="T3" fmla="*/ 2147483647 h 328"/>
              <a:gd name="T4" fmla="*/ 2147483647 w 260"/>
              <a:gd name="T5" fmla="*/ 2147483647 h 328"/>
              <a:gd name="T6" fmla="*/ 2147483647 w 260"/>
              <a:gd name="T7" fmla="*/ 2147483647 h 328"/>
              <a:gd name="T8" fmla="*/ 2147483647 w 260"/>
              <a:gd name="T9" fmla="*/ 2147483647 h 328"/>
              <a:gd name="T10" fmla="*/ 2147483647 w 260"/>
              <a:gd name="T11" fmla="*/ 2147483647 h 328"/>
              <a:gd name="T12" fmla="*/ 2147483647 w 260"/>
              <a:gd name="T13" fmla="*/ 2147483647 h 328"/>
              <a:gd name="T14" fmla="*/ 2147483647 w 260"/>
              <a:gd name="T15" fmla="*/ 2147483647 h 328"/>
              <a:gd name="T16" fmla="*/ 2147483647 w 260"/>
              <a:gd name="T17" fmla="*/ 2147483647 h 328"/>
              <a:gd name="T18" fmla="*/ 2147483647 w 260"/>
              <a:gd name="T19" fmla="*/ 2147483647 h 328"/>
              <a:gd name="T20" fmla="*/ 2147483647 w 260"/>
              <a:gd name="T21" fmla="*/ 2147483647 h 328"/>
              <a:gd name="T22" fmla="*/ 2147483647 w 260"/>
              <a:gd name="T23" fmla="*/ 2147483647 h 328"/>
              <a:gd name="T24" fmla="*/ 2147483647 w 260"/>
              <a:gd name="T25" fmla="*/ 0 h 328"/>
              <a:gd name="T26" fmla="*/ 2147483647 w 260"/>
              <a:gd name="T27" fmla="*/ 2147483647 h 328"/>
              <a:gd name="T28" fmla="*/ 2147483647 w 260"/>
              <a:gd name="T29" fmla="*/ 2147483647 h 328"/>
              <a:gd name="T30" fmla="*/ 2147483647 w 260"/>
              <a:gd name="T31" fmla="*/ 2147483647 h 328"/>
              <a:gd name="T32" fmla="*/ 2147483647 w 260"/>
              <a:gd name="T33" fmla="*/ 2147483647 h 328"/>
              <a:gd name="T34" fmla="*/ 2147483647 w 260"/>
              <a:gd name="T35" fmla="*/ 2147483647 h 328"/>
              <a:gd name="T36" fmla="*/ 2147483647 w 260"/>
              <a:gd name="T37" fmla="*/ 2147483647 h 328"/>
              <a:gd name="T38" fmla="*/ 2147483647 w 260"/>
              <a:gd name="T39" fmla="*/ 2147483647 h 328"/>
              <a:gd name="T40" fmla="*/ 2147483647 w 260"/>
              <a:gd name="T41" fmla="*/ 2147483647 h 328"/>
              <a:gd name="T42" fmla="*/ 2147483647 w 260"/>
              <a:gd name="T43" fmla="*/ 2147483647 h 328"/>
              <a:gd name="T44" fmla="*/ 2147483647 w 260"/>
              <a:gd name="T45" fmla="*/ 2147483647 h 328"/>
              <a:gd name="T46" fmla="*/ 2147483647 w 260"/>
              <a:gd name="T47" fmla="*/ 2147483647 h 328"/>
              <a:gd name="T48" fmla="*/ 2147483647 w 260"/>
              <a:gd name="T49" fmla="*/ 2147483647 h 328"/>
              <a:gd name="T50" fmla="*/ 2147483647 w 260"/>
              <a:gd name="T51" fmla="*/ 2147483647 h 328"/>
              <a:gd name="T52" fmla="*/ 2147483647 w 260"/>
              <a:gd name="T53" fmla="*/ 2147483647 h 328"/>
              <a:gd name="T54" fmla="*/ 2147483647 w 260"/>
              <a:gd name="T55" fmla="*/ 2147483647 h 328"/>
              <a:gd name="T56" fmla="*/ 2147483647 w 260"/>
              <a:gd name="T57" fmla="*/ 2147483647 h 328"/>
              <a:gd name="T58" fmla="*/ 2147483647 w 260"/>
              <a:gd name="T59" fmla="*/ 2147483647 h 328"/>
              <a:gd name="T60" fmla="*/ 2147483647 w 260"/>
              <a:gd name="T61" fmla="*/ 2147483647 h 328"/>
              <a:gd name="T62" fmla="*/ 2147483647 w 260"/>
              <a:gd name="T63" fmla="*/ 2147483647 h 328"/>
              <a:gd name="T64" fmla="*/ 2147483647 w 260"/>
              <a:gd name="T65" fmla="*/ 2147483647 h 328"/>
              <a:gd name="T66" fmla="*/ 2147483647 w 260"/>
              <a:gd name="T67" fmla="*/ 2147483647 h 328"/>
              <a:gd name="T68" fmla="*/ 2147483647 w 260"/>
              <a:gd name="T69" fmla="*/ 2147483647 h 328"/>
              <a:gd name="T70" fmla="*/ 2147483647 w 260"/>
              <a:gd name="T71" fmla="*/ 2147483647 h 328"/>
              <a:gd name="T72" fmla="*/ 2147483647 w 260"/>
              <a:gd name="T73" fmla="*/ 2147483647 h 328"/>
              <a:gd name="T74" fmla="*/ 2147483647 w 260"/>
              <a:gd name="T75" fmla="*/ 2147483647 h 328"/>
              <a:gd name="T76" fmla="*/ 2147483647 w 260"/>
              <a:gd name="T77" fmla="*/ 2147483647 h 328"/>
              <a:gd name="T78" fmla="*/ 2147483647 w 260"/>
              <a:gd name="T79" fmla="*/ 2147483647 h 328"/>
              <a:gd name="T80" fmla="*/ 2147483647 w 260"/>
              <a:gd name="T81" fmla="*/ 2147483647 h 328"/>
              <a:gd name="T82" fmla="*/ 2147483647 w 260"/>
              <a:gd name="T83" fmla="*/ 2147483647 h 328"/>
              <a:gd name="T84" fmla="*/ 2147483647 w 260"/>
              <a:gd name="T85" fmla="*/ 2147483647 h 328"/>
              <a:gd name="T86" fmla="*/ 2147483647 w 260"/>
              <a:gd name="T87" fmla="*/ 2147483647 h 328"/>
              <a:gd name="T88" fmla="*/ 2147483647 w 260"/>
              <a:gd name="T89" fmla="*/ 2147483647 h 328"/>
              <a:gd name="T90" fmla="*/ 2147483647 w 260"/>
              <a:gd name="T91" fmla="*/ 2147483647 h 328"/>
              <a:gd name="T92" fmla="*/ 2147483647 w 260"/>
              <a:gd name="T93" fmla="*/ 2147483647 h 328"/>
              <a:gd name="T94" fmla="*/ 2147483647 w 260"/>
              <a:gd name="T95" fmla="*/ 2147483647 h 328"/>
              <a:gd name="T96" fmla="*/ 2147483647 w 260"/>
              <a:gd name="T97" fmla="*/ 2147483647 h 328"/>
              <a:gd name="T98" fmla="*/ 2147483647 w 260"/>
              <a:gd name="T99" fmla="*/ 2147483647 h 328"/>
              <a:gd name="T100" fmla="*/ 2147483647 w 260"/>
              <a:gd name="T101" fmla="*/ 2147483647 h 328"/>
              <a:gd name="T102" fmla="*/ 2147483647 w 260"/>
              <a:gd name="T103" fmla="*/ 2147483647 h 328"/>
              <a:gd name="T104" fmla="*/ 2147483647 w 260"/>
              <a:gd name="T105" fmla="*/ 2147483647 h 328"/>
              <a:gd name="T106" fmla="*/ 2147483647 w 260"/>
              <a:gd name="T107" fmla="*/ 2147483647 h 328"/>
              <a:gd name="T108" fmla="*/ 2147483647 w 260"/>
              <a:gd name="T109" fmla="*/ 2147483647 h 328"/>
              <a:gd name="T110" fmla="*/ 2147483647 w 260"/>
              <a:gd name="T111" fmla="*/ 2147483647 h 328"/>
              <a:gd name="T112" fmla="*/ 2147483647 w 260"/>
              <a:gd name="T113" fmla="*/ 2147483647 h 328"/>
              <a:gd name="T114" fmla="*/ 2147483647 w 260"/>
              <a:gd name="T115" fmla="*/ 2147483647 h 328"/>
              <a:gd name="T116" fmla="*/ 2147483647 w 260"/>
              <a:gd name="T117" fmla="*/ 2147483647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0"/>
              <a:gd name="T178" fmla="*/ 0 h 328"/>
              <a:gd name="T179" fmla="*/ 260 w 260"/>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0" h="328">
                <a:moveTo>
                  <a:pt x="22" y="192"/>
                </a:moveTo>
                <a:lnTo>
                  <a:pt x="16" y="185"/>
                </a:lnTo>
                <a:lnTo>
                  <a:pt x="14" y="178"/>
                </a:lnTo>
                <a:lnTo>
                  <a:pt x="12" y="171"/>
                </a:lnTo>
                <a:lnTo>
                  <a:pt x="8" y="164"/>
                </a:lnTo>
                <a:lnTo>
                  <a:pt x="1" y="157"/>
                </a:lnTo>
                <a:lnTo>
                  <a:pt x="1" y="151"/>
                </a:lnTo>
                <a:lnTo>
                  <a:pt x="0" y="144"/>
                </a:lnTo>
                <a:lnTo>
                  <a:pt x="6" y="138"/>
                </a:lnTo>
                <a:lnTo>
                  <a:pt x="9" y="130"/>
                </a:lnTo>
                <a:lnTo>
                  <a:pt x="9" y="124"/>
                </a:lnTo>
                <a:lnTo>
                  <a:pt x="12" y="118"/>
                </a:lnTo>
                <a:lnTo>
                  <a:pt x="14" y="111"/>
                </a:lnTo>
                <a:lnTo>
                  <a:pt x="16" y="104"/>
                </a:lnTo>
                <a:lnTo>
                  <a:pt x="13" y="97"/>
                </a:lnTo>
                <a:lnTo>
                  <a:pt x="12" y="90"/>
                </a:lnTo>
                <a:lnTo>
                  <a:pt x="17" y="84"/>
                </a:lnTo>
                <a:lnTo>
                  <a:pt x="23" y="81"/>
                </a:lnTo>
                <a:lnTo>
                  <a:pt x="29" y="78"/>
                </a:lnTo>
                <a:lnTo>
                  <a:pt x="36" y="78"/>
                </a:lnTo>
                <a:lnTo>
                  <a:pt x="42" y="79"/>
                </a:lnTo>
                <a:lnTo>
                  <a:pt x="48" y="78"/>
                </a:lnTo>
                <a:lnTo>
                  <a:pt x="48" y="76"/>
                </a:lnTo>
                <a:lnTo>
                  <a:pt x="52" y="76"/>
                </a:lnTo>
                <a:lnTo>
                  <a:pt x="51" y="70"/>
                </a:lnTo>
                <a:lnTo>
                  <a:pt x="57" y="66"/>
                </a:lnTo>
                <a:lnTo>
                  <a:pt x="56" y="59"/>
                </a:lnTo>
                <a:lnTo>
                  <a:pt x="55" y="57"/>
                </a:lnTo>
                <a:lnTo>
                  <a:pt x="49" y="54"/>
                </a:lnTo>
                <a:lnTo>
                  <a:pt x="53" y="47"/>
                </a:lnTo>
                <a:lnTo>
                  <a:pt x="55" y="40"/>
                </a:lnTo>
                <a:lnTo>
                  <a:pt x="60" y="35"/>
                </a:lnTo>
                <a:lnTo>
                  <a:pt x="61" y="28"/>
                </a:lnTo>
                <a:lnTo>
                  <a:pt x="62" y="22"/>
                </a:lnTo>
                <a:lnTo>
                  <a:pt x="63" y="15"/>
                </a:lnTo>
                <a:lnTo>
                  <a:pt x="67" y="8"/>
                </a:lnTo>
                <a:lnTo>
                  <a:pt x="68" y="3"/>
                </a:lnTo>
                <a:lnTo>
                  <a:pt x="71" y="2"/>
                </a:lnTo>
                <a:lnTo>
                  <a:pt x="72" y="0"/>
                </a:lnTo>
                <a:lnTo>
                  <a:pt x="78" y="0"/>
                </a:lnTo>
                <a:lnTo>
                  <a:pt x="84" y="1"/>
                </a:lnTo>
                <a:lnTo>
                  <a:pt x="90" y="2"/>
                </a:lnTo>
                <a:lnTo>
                  <a:pt x="97" y="5"/>
                </a:lnTo>
                <a:lnTo>
                  <a:pt x="99" y="3"/>
                </a:lnTo>
                <a:lnTo>
                  <a:pt x="104" y="3"/>
                </a:lnTo>
                <a:lnTo>
                  <a:pt x="110" y="7"/>
                </a:lnTo>
                <a:lnTo>
                  <a:pt x="116" y="8"/>
                </a:lnTo>
                <a:lnTo>
                  <a:pt x="129" y="13"/>
                </a:lnTo>
                <a:lnTo>
                  <a:pt x="135" y="15"/>
                </a:lnTo>
                <a:lnTo>
                  <a:pt x="140" y="18"/>
                </a:lnTo>
                <a:lnTo>
                  <a:pt x="140" y="25"/>
                </a:lnTo>
                <a:lnTo>
                  <a:pt x="142" y="22"/>
                </a:lnTo>
                <a:lnTo>
                  <a:pt x="140" y="16"/>
                </a:lnTo>
                <a:lnTo>
                  <a:pt x="141" y="13"/>
                </a:lnTo>
                <a:lnTo>
                  <a:pt x="140" y="7"/>
                </a:lnTo>
                <a:lnTo>
                  <a:pt x="146" y="2"/>
                </a:lnTo>
                <a:lnTo>
                  <a:pt x="153" y="2"/>
                </a:lnTo>
                <a:lnTo>
                  <a:pt x="171" y="2"/>
                </a:lnTo>
                <a:lnTo>
                  <a:pt x="177" y="3"/>
                </a:lnTo>
                <a:lnTo>
                  <a:pt x="181" y="7"/>
                </a:lnTo>
                <a:lnTo>
                  <a:pt x="183" y="8"/>
                </a:lnTo>
                <a:lnTo>
                  <a:pt x="188" y="7"/>
                </a:lnTo>
                <a:lnTo>
                  <a:pt x="190" y="14"/>
                </a:lnTo>
                <a:lnTo>
                  <a:pt x="192" y="10"/>
                </a:lnTo>
                <a:lnTo>
                  <a:pt x="198" y="11"/>
                </a:lnTo>
                <a:lnTo>
                  <a:pt x="206" y="11"/>
                </a:lnTo>
                <a:lnTo>
                  <a:pt x="204" y="8"/>
                </a:lnTo>
                <a:lnTo>
                  <a:pt x="198" y="10"/>
                </a:lnTo>
                <a:lnTo>
                  <a:pt x="191" y="7"/>
                </a:lnTo>
                <a:lnTo>
                  <a:pt x="192" y="0"/>
                </a:lnTo>
                <a:lnTo>
                  <a:pt x="204" y="0"/>
                </a:lnTo>
                <a:lnTo>
                  <a:pt x="209" y="1"/>
                </a:lnTo>
                <a:lnTo>
                  <a:pt x="217" y="2"/>
                </a:lnTo>
                <a:lnTo>
                  <a:pt x="224" y="3"/>
                </a:lnTo>
                <a:lnTo>
                  <a:pt x="229" y="6"/>
                </a:lnTo>
                <a:lnTo>
                  <a:pt x="235" y="7"/>
                </a:lnTo>
                <a:lnTo>
                  <a:pt x="241" y="8"/>
                </a:lnTo>
                <a:lnTo>
                  <a:pt x="248" y="9"/>
                </a:lnTo>
                <a:lnTo>
                  <a:pt x="254" y="13"/>
                </a:lnTo>
                <a:lnTo>
                  <a:pt x="260" y="17"/>
                </a:lnTo>
                <a:lnTo>
                  <a:pt x="259" y="24"/>
                </a:lnTo>
                <a:lnTo>
                  <a:pt x="257" y="31"/>
                </a:lnTo>
                <a:lnTo>
                  <a:pt x="257" y="38"/>
                </a:lnTo>
                <a:lnTo>
                  <a:pt x="253" y="44"/>
                </a:lnTo>
                <a:lnTo>
                  <a:pt x="250" y="51"/>
                </a:lnTo>
                <a:lnTo>
                  <a:pt x="245" y="55"/>
                </a:lnTo>
                <a:lnTo>
                  <a:pt x="239" y="62"/>
                </a:lnTo>
                <a:lnTo>
                  <a:pt x="239" y="63"/>
                </a:lnTo>
                <a:lnTo>
                  <a:pt x="235" y="70"/>
                </a:lnTo>
                <a:lnTo>
                  <a:pt x="230" y="76"/>
                </a:lnTo>
                <a:lnTo>
                  <a:pt x="230" y="83"/>
                </a:lnTo>
                <a:lnTo>
                  <a:pt x="229" y="90"/>
                </a:lnTo>
                <a:lnTo>
                  <a:pt x="229" y="97"/>
                </a:lnTo>
                <a:lnTo>
                  <a:pt x="230" y="104"/>
                </a:lnTo>
                <a:lnTo>
                  <a:pt x="232" y="111"/>
                </a:lnTo>
                <a:lnTo>
                  <a:pt x="230" y="118"/>
                </a:lnTo>
                <a:lnTo>
                  <a:pt x="230" y="124"/>
                </a:lnTo>
                <a:lnTo>
                  <a:pt x="230" y="128"/>
                </a:lnTo>
                <a:lnTo>
                  <a:pt x="233" y="134"/>
                </a:lnTo>
                <a:lnTo>
                  <a:pt x="232" y="142"/>
                </a:lnTo>
                <a:lnTo>
                  <a:pt x="236" y="147"/>
                </a:lnTo>
                <a:lnTo>
                  <a:pt x="235" y="155"/>
                </a:lnTo>
                <a:lnTo>
                  <a:pt x="238" y="161"/>
                </a:lnTo>
                <a:lnTo>
                  <a:pt x="243" y="168"/>
                </a:lnTo>
                <a:lnTo>
                  <a:pt x="249" y="173"/>
                </a:lnTo>
                <a:lnTo>
                  <a:pt x="252" y="181"/>
                </a:lnTo>
                <a:lnTo>
                  <a:pt x="257" y="188"/>
                </a:lnTo>
                <a:lnTo>
                  <a:pt x="256" y="194"/>
                </a:lnTo>
                <a:lnTo>
                  <a:pt x="256" y="201"/>
                </a:lnTo>
                <a:lnTo>
                  <a:pt x="253" y="207"/>
                </a:lnTo>
                <a:lnTo>
                  <a:pt x="250" y="213"/>
                </a:lnTo>
                <a:lnTo>
                  <a:pt x="245" y="220"/>
                </a:lnTo>
                <a:lnTo>
                  <a:pt x="243" y="225"/>
                </a:lnTo>
                <a:lnTo>
                  <a:pt x="245" y="232"/>
                </a:lnTo>
                <a:lnTo>
                  <a:pt x="245" y="237"/>
                </a:lnTo>
                <a:lnTo>
                  <a:pt x="243" y="244"/>
                </a:lnTo>
                <a:lnTo>
                  <a:pt x="243" y="251"/>
                </a:lnTo>
                <a:lnTo>
                  <a:pt x="239" y="258"/>
                </a:lnTo>
                <a:lnTo>
                  <a:pt x="236" y="265"/>
                </a:lnTo>
                <a:lnTo>
                  <a:pt x="233" y="272"/>
                </a:lnTo>
                <a:lnTo>
                  <a:pt x="230" y="277"/>
                </a:lnTo>
                <a:lnTo>
                  <a:pt x="225" y="282"/>
                </a:lnTo>
                <a:lnTo>
                  <a:pt x="223" y="288"/>
                </a:lnTo>
                <a:lnTo>
                  <a:pt x="217" y="290"/>
                </a:lnTo>
                <a:lnTo>
                  <a:pt x="210" y="286"/>
                </a:lnTo>
                <a:lnTo>
                  <a:pt x="206" y="280"/>
                </a:lnTo>
                <a:lnTo>
                  <a:pt x="202" y="281"/>
                </a:lnTo>
                <a:lnTo>
                  <a:pt x="196" y="275"/>
                </a:lnTo>
                <a:lnTo>
                  <a:pt x="192" y="268"/>
                </a:lnTo>
                <a:lnTo>
                  <a:pt x="191" y="269"/>
                </a:lnTo>
                <a:lnTo>
                  <a:pt x="190" y="269"/>
                </a:lnTo>
                <a:lnTo>
                  <a:pt x="185" y="271"/>
                </a:lnTo>
                <a:lnTo>
                  <a:pt x="177" y="275"/>
                </a:lnTo>
                <a:lnTo>
                  <a:pt x="171" y="275"/>
                </a:lnTo>
                <a:lnTo>
                  <a:pt x="166" y="281"/>
                </a:lnTo>
                <a:lnTo>
                  <a:pt x="160" y="281"/>
                </a:lnTo>
                <a:lnTo>
                  <a:pt x="153" y="281"/>
                </a:lnTo>
                <a:lnTo>
                  <a:pt x="147" y="284"/>
                </a:lnTo>
                <a:lnTo>
                  <a:pt x="142" y="280"/>
                </a:lnTo>
                <a:lnTo>
                  <a:pt x="135" y="276"/>
                </a:lnTo>
                <a:lnTo>
                  <a:pt x="130" y="277"/>
                </a:lnTo>
                <a:lnTo>
                  <a:pt x="128" y="284"/>
                </a:lnTo>
                <a:lnTo>
                  <a:pt x="122" y="289"/>
                </a:lnTo>
                <a:lnTo>
                  <a:pt x="119" y="294"/>
                </a:lnTo>
                <a:lnTo>
                  <a:pt x="132" y="308"/>
                </a:lnTo>
                <a:lnTo>
                  <a:pt x="134" y="315"/>
                </a:lnTo>
                <a:lnTo>
                  <a:pt x="134" y="321"/>
                </a:lnTo>
                <a:lnTo>
                  <a:pt x="129" y="328"/>
                </a:lnTo>
                <a:lnTo>
                  <a:pt x="122" y="328"/>
                </a:lnTo>
                <a:lnTo>
                  <a:pt x="116" y="324"/>
                </a:lnTo>
                <a:lnTo>
                  <a:pt x="110" y="323"/>
                </a:lnTo>
                <a:lnTo>
                  <a:pt x="104" y="321"/>
                </a:lnTo>
                <a:lnTo>
                  <a:pt x="99" y="320"/>
                </a:lnTo>
                <a:lnTo>
                  <a:pt x="92" y="314"/>
                </a:lnTo>
                <a:lnTo>
                  <a:pt x="84" y="314"/>
                </a:lnTo>
                <a:lnTo>
                  <a:pt x="80" y="306"/>
                </a:lnTo>
                <a:lnTo>
                  <a:pt x="77" y="299"/>
                </a:lnTo>
                <a:lnTo>
                  <a:pt x="73" y="292"/>
                </a:lnTo>
                <a:lnTo>
                  <a:pt x="73" y="289"/>
                </a:lnTo>
                <a:lnTo>
                  <a:pt x="71" y="282"/>
                </a:lnTo>
                <a:lnTo>
                  <a:pt x="67" y="275"/>
                </a:lnTo>
                <a:lnTo>
                  <a:pt x="63" y="268"/>
                </a:lnTo>
                <a:lnTo>
                  <a:pt x="61" y="263"/>
                </a:lnTo>
                <a:lnTo>
                  <a:pt x="57" y="255"/>
                </a:lnTo>
                <a:lnTo>
                  <a:pt x="53" y="249"/>
                </a:lnTo>
                <a:lnTo>
                  <a:pt x="52" y="241"/>
                </a:lnTo>
                <a:lnTo>
                  <a:pt x="53" y="234"/>
                </a:lnTo>
                <a:lnTo>
                  <a:pt x="50" y="228"/>
                </a:lnTo>
                <a:lnTo>
                  <a:pt x="48" y="220"/>
                </a:lnTo>
                <a:lnTo>
                  <a:pt x="48" y="215"/>
                </a:lnTo>
                <a:lnTo>
                  <a:pt x="48" y="207"/>
                </a:lnTo>
                <a:lnTo>
                  <a:pt x="42" y="207"/>
                </a:lnTo>
                <a:lnTo>
                  <a:pt x="36" y="210"/>
                </a:lnTo>
                <a:lnTo>
                  <a:pt x="29" y="208"/>
                </a:lnTo>
                <a:lnTo>
                  <a:pt x="26" y="208"/>
                </a:lnTo>
                <a:lnTo>
                  <a:pt x="26" y="201"/>
                </a:lnTo>
                <a:lnTo>
                  <a:pt x="25" y="194"/>
                </a:lnTo>
                <a:lnTo>
                  <a:pt x="22" y="19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6" name="Freeform 1145"/>
          <p:cNvSpPr>
            <a:spLocks/>
          </p:cNvSpPr>
          <p:nvPr/>
        </p:nvSpPr>
        <p:spPr bwMode="auto">
          <a:xfrm>
            <a:off x="3752850" y="3729038"/>
            <a:ext cx="255588" cy="257175"/>
          </a:xfrm>
          <a:custGeom>
            <a:avLst/>
            <a:gdLst>
              <a:gd name="T0" fmla="*/ 0 w 539"/>
              <a:gd name="T1" fmla="*/ 2147483647 h 544"/>
              <a:gd name="T2" fmla="*/ 2147483647 w 539"/>
              <a:gd name="T3" fmla="*/ 2147483647 h 544"/>
              <a:gd name="T4" fmla="*/ 2147483647 w 539"/>
              <a:gd name="T5" fmla="*/ 2147483647 h 544"/>
              <a:gd name="T6" fmla="*/ 2147483647 w 539"/>
              <a:gd name="T7" fmla="*/ 2147483647 h 544"/>
              <a:gd name="T8" fmla="*/ 2147483647 w 539"/>
              <a:gd name="T9" fmla="*/ 2147483647 h 544"/>
              <a:gd name="T10" fmla="*/ 2147483647 w 539"/>
              <a:gd name="T11" fmla="*/ 2147483647 h 544"/>
              <a:gd name="T12" fmla="*/ 2147483647 w 539"/>
              <a:gd name="T13" fmla="*/ 2147483647 h 544"/>
              <a:gd name="T14" fmla="*/ 2147483647 w 539"/>
              <a:gd name="T15" fmla="*/ 2147483647 h 544"/>
              <a:gd name="T16" fmla="*/ 2147483647 w 539"/>
              <a:gd name="T17" fmla="*/ 2147483647 h 544"/>
              <a:gd name="T18" fmla="*/ 2147483647 w 539"/>
              <a:gd name="T19" fmla="*/ 2147483647 h 544"/>
              <a:gd name="T20" fmla="*/ 2147483647 w 539"/>
              <a:gd name="T21" fmla="*/ 2147483647 h 544"/>
              <a:gd name="T22" fmla="*/ 2147483647 w 539"/>
              <a:gd name="T23" fmla="*/ 2147483647 h 544"/>
              <a:gd name="T24" fmla="*/ 2147483647 w 539"/>
              <a:gd name="T25" fmla="*/ 2147483647 h 544"/>
              <a:gd name="T26" fmla="*/ 2147483647 w 539"/>
              <a:gd name="T27" fmla="*/ 2147483647 h 544"/>
              <a:gd name="T28" fmla="*/ 2147483647 w 539"/>
              <a:gd name="T29" fmla="*/ 2147483647 h 544"/>
              <a:gd name="T30" fmla="*/ 2147483647 w 539"/>
              <a:gd name="T31" fmla="*/ 2147483647 h 544"/>
              <a:gd name="T32" fmla="*/ 2147483647 w 539"/>
              <a:gd name="T33" fmla="*/ 2147483647 h 544"/>
              <a:gd name="T34" fmla="*/ 2147483647 w 539"/>
              <a:gd name="T35" fmla="*/ 2147483647 h 544"/>
              <a:gd name="T36" fmla="*/ 2147483647 w 539"/>
              <a:gd name="T37" fmla="*/ 2147483647 h 544"/>
              <a:gd name="T38" fmla="*/ 2147483647 w 539"/>
              <a:gd name="T39" fmla="*/ 2147483647 h 544"/>
              <a:gd name="T40" fmla="*/ 2147483647 w 539"/>
              <a:gd name="T41" fmla="*/ 2147483647 h 544"/>
              <a:gd name="T42" fmla="*/ 2147483647 w 539"/>
              <a:gd name="T43" fmla="*/ 2147483647 h 544"/>
              <a:gd name="T44" fmla="*/ 2147483647 w 539"/>
              <a:gd name="T45" fmla="*/ 2147483647 h 544"/>
              <a:gd name="T46" fmla="*/ 2147483647 w 539"/>
              <a:gd name="T47" fmla="*/ 2147483647 h 544"/>
              <a:gd name="T48" fmla="*/ 2147483647 w 539"/>
              <a:gd name="T49" fmla="*/ 2147483647 h 544"/>
              <a:gd name="T50" fmla="*/ 2147483647 w 539"/>
              <a:gd name="T51" fmla="*/ 2147483647 h 544"/>
              <a:gd name="T52" fmla="*/ 2147483647 w 539"/>
              <a:gd name="T53" fmla="*/ 2147483647 h 544"/>
              <a:gd name="T54" fmla="*/ 2147483647 w 539"/>
              <a:gd name="T55" fmla="*/ 2147483647 h 544"/>
              <a:gd name="T56" fmla="*/ 2147483647 w 539"/>
              <a:gd name="T57" fmla="*/ 2147483647 h 544"/>
              <a:gd name="T58" fmla="*/ 2147483647 w 539"/>
              <a:gd name="T59" fmla="*/ 2147483647 h 544"/>
              <a:gd name="T60" fmla="*/ 2147483647 w 539"/>
              <a:gd name="T61" fmla="*/ 2147483647 h 544"/>
              <a:gd name="T62" fmla="*/ 2147483647 w 539"/>
              <a:gd name="T63" fmla="*/ 2147483647 h 544"/>
              <a:gd name="T64" fmla="*/ 2147483647 w 539"/>
              <a:gd name="T65" fmla="*/ 2147483647 h 544"/>
              <a:gd name="T66" fmla="*/ 2147483647 w 539"/>
              <a:gd name="T67" fmla="*/ 2147483647 h 544"/>
              <a:gd name="T68" fmla="*/ 2147483647 w 539"/>
              <a:gd name="T69" fmla="*/ 2147483647 h 544"/>
              <a:gd name="T70" fmla="*/ 2147483647 w 539"/>
              <a:gd name="T71" fmla="*/ 2147483647 h 544"/>
              <a:gd name="T72" fmla="*/ 2147483647 w 539"/>
              <a:gd name="T73" fmla="*/ 2147483647 h 544"/>
              <a:gd name="T74" fmla="*/ 2147483647 w 539"/>
              <a:gd name="T75" fmla="*/ 2147483647 h 544"/>
              <a:gd name="T76" fmla="*/ 2147483647 w 539"/>
              <a:gd name="T77" fmla="*/ 2147483647 h 544"/>
              <a:gd name="T78" fmla="*/ 2147483647 w 539"/>
              <a:gd name="T79" fmla="*/ 2147483647 h 544"/>
              <a:gd name="T80" fmla="*/ 2147483647 w 539"/>
              <a:gd name="T81" fmla="*/ 2147483647 h 544"/>
              <a:gd name="T82" fmla="*/ 2147483647 w 539"/>
              <a:gd name="T83" fmla="*/ 2147483647 h 544"/>
              <a:gd name="T84" fmla="*/ 2147483647 w 539"/>
              <a:gd name="T85" fmla="*/ 2147483647 h 544"/>
              <a:gd name="T86" fmla="*/ 2147483647 w 539"/>
              <a:gd name="T87" fmla="*/ 2147483647 h 544"/>
              <a:gd name="T88" fmla="*/ 2147483647 w 539"/>
              <a:gd name="T89" fmla="*/ 2147483647 h 544"/>
              <a:gd name="T90" fmla="*/ 2147483647 w 539"/>
              <a:gd name="T91" fmla="*/ 2147483647 h 544"/>
              <a:gd name="T92" fmla="*/ 2147483647 w 539"/>
              <a:gd name="T93" fmla="*/ 2147483647 h 544"/>
              <a:gd name="T94" fmla="*/ 2147483647 w 539"/>
              <a:gd name="T95" fmla="*/ 2147483647 h 544"/>
              <a:gd name="T96" fmla="*/ 2147483647 w 539"/>
              <a:gd name="T97" fmla="*/ 2147483647 h 544"/>
              <a:gd name="T98" fmla="*/ 2147483647 w 539"/>
              <a:gd name="T99" fmla="*/ 2147483647 h 544"/>
              <a:gd name="T100" fmla="*/ 2147483647 w 539"/>
              <a:gd name="T101" fmla="*/ 2147483647 h 544"/>
              <a:gd name="T102" fmla="*/ 2147483647 w 539"/>
              <a:gd name="T103" fmla="*/ 2147483647 h 544"/>
              <a:gd name="T104" fmla="*/ 2147483647 w 539"/>
              <a:gd name="T105" fmla="*/ 2147483647 h 544"/>
              <a:gd name="T106" fmla="*/ 2147483647 w 539"/>
              <a:gd name="T107" fmla="*/ 2147483647 h 544"/>
              <a:gd name="T108" fmla="*/ 2147483647 w 539"/>
              <a:gd name="T109" fmla="*/ 2147483647 h 5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9"/>
              <a:gd name="T166" fmla="*/ 0 h 544"/>
              <a:gd name="T167" fmla="*/ 539 w 539"/>
              <a:gd name="T168" fmla="*/ 544 h 5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9" h="544">
                <a:moveTo>
                  <a:pt x="2" y="544"/>
                </a:moveTo>
                <a:lnTo>
                  <a:pt x="0" y="541"/>
                </a:lnTo>
                <a:lnTo>
                  <a:pt x="0" y="534"/>
                </a:lnTo>
                <a:lnTo>
                  <a:pt x="1" y="527"/>
                </a:lnTo>
                <a:lnTo>
                  <a:pt x="2" y="520"/>
                </a:lnTo>
                <a:lnTo>
                  <a:pt x="3" y="513"/>
                </a:lnTo>
                <a:lnTo>
                  <a:pt x="4" y="508"/>
                </a:lnTo>
                <a:lnTo>
                  <a:pt x="5" y="500"/>
                </a:lnTo>
                <a:lnTo>
                  <a:pt x="5" y="497"/>
                </a:lnTo>
                <a:lnTo>
                  <a:pt x="6" y="490"/>
                </a:lnTo>
                <a:lnTo>
                  <a:pt x="7" y="484"/>
                </a:lnTo>
                <a:lnTo>
                  <a:pt x="9" y="478"/>
                </a:lnTo>
                <a:lnTo>
                  <a:pt x="11" y="471"/>
                </a:lnTo>
                <a:lnTo>
                  <a:pt x="11" y="463"/>
                </a:lnTo>
                <a:lnTo>
                  <a:pt x="12" y="457"/>
                </a:lnTo>
                <a:lnTo>
                  <a:pt x="15" y="451"/>
                </a:lnTo>
                <a:lnTo>
                  <a:pt x="21" y="437"/>
                </a:lnTo>
                <a:lnTo>
                  <a:pt x="25" y="431"/>
                </a:lnTo>
                <a:lnTo>
                  <a:pt x="30" y="423"/>
                </a:lnTo>
                <a:lnTo>
                  <a:pt x="36" y="423"/>
                </a:lnTo>
                <a:lnTo>
                  <a:pt x="43" y="417"/>
                </a:lnTo>
                <a:lnTo>
                  <a:pt x="45" y="411"/>
                </a:lnTo>
                <a:lnTo>
                  <a:pt x="49" y="404"/>
                </a:lnTo>
                <a:lnTo>
                  <a:pt x="51" y="398"/>
                </a:lnTo>
                <a:lnTo>
                  <a:pt x="51" y="391"/>
                </a:lnTo>
                <a:lnTo>
                  <a:pt x="53" y="384"/>
                </a:lnTo>
                <a:lnTo>
                  <a:pt x="55" y="377"/>
                </a:lnTo>
                <a:lnTo>
                  <a:pt x="61" y="374"/>
                </a:lnTo>
                <a:lnTo>
                  <a:pt x="63" y="369"/>
                </a:lnTo>
                <a:lnTo>
                  <a:pt x="60" y="363"/>
                </a:lnTo>
                <a:lnTo>
                  <a:pt x="65" y="355"/>
                </a:lnTo>
                <a:lnTo>
                  <a:pt x="67" y="349"/>
                </a:lnTo>
                <a:lnTo>
                  <a:pt x="71" y="342"/>
                </a:lnTo>
                <a:lnTo>
                  <a:pt x="76" y="335"/>
                </a:lnTo>
                <a:lnTo>
                  <a:pt x="77" y="328"/>
                </a:lnTo>
                <a:lnTo>
                  <a:pt x="81" y="322"/>
                </a:lnTo>
                <a:lnTo>
                  <a:pt x="85" y="315"/>
                </a:lnTo>
                <a:lnTo>
                  <a:pt x="89" y="308"/>
                </a:lnTo>
                <a:lnTo>
                  <a:pt x="88" y="301"/>
                </a:lnTo>
                <a:lnTo>
                  <a:pt x="82" y="307"/>
                </a:lnTo>
                <a:lnTo>
                  <a:pt x="77" y="314"/>
                </a:lnTo>
                <a:lnTo>
                  <a:pt x="80" y="307"/>
                </a:lnTo>
                <a:lnTo>
                  <a:pt x="84" y="300"/>
                </a:lnTo>
                <a:lnTo>
                  <a:pt x="90" y="293"/>
                </a:lnTo>
                <a:lnTo>
                  <a:pt x="96" y="288"/>
                </a:lnTo>
                <a:lnTo>
                  <a:pt x="102" y="285"/>
                </a:lnTo>
                <a:lnTo>
                  <a:pt x="107" y="279"/>
                </a:lnTo>
                <a:lnTo>
                  <a:pt x="112" y="272"/>
                </a:lnTo>
                <a:lnTo>
                  <a:pt x="117" y="267"/>
                </a:lnTo>
                <a:lnTo>
                  <a:pt x="123" y="260"/>
                </a:lnTo>
                <a:lnTo>
                  <a:pt x="127" y="253"/>
                </a:lnTo>
                <a:lnTo>
                  <a:pt x="133" y="248"/>
                </a:lnTo>
                <a:lnTo>
                  <a:pt x="139" y="244"/>
                </a:lnTo>
                <a:lnTo>
                  <a:pt x="144" y="237"/>
                </a:lnTo>
                <a:lnTo>
                  <a:pt x="148" y="230"/>
                </a:lnTo>
                <a:lnTo>
                  <a:pt x="149" y="223"/>
                </a:lnTo>
                <a:lnTo>
                  <a:pt x="151" y="217"/>
                </a:lnTo>
                <a:lnTo>
                  <a:pt x="151" y="210"/>
                </a:lnTo>
                <a:lnTo>
                  <a:pt x="152" y="206"/>
                </a:lnTo>
                <a:lnTo>
                  <a:pt x="151" y="199"/>
                </a:lnTo>
                <a:lnTo>
                  <a:pt x="152" y="193"/>
                </a:lnTo>
                <a:lnTo>
                  <a:pt x="153" y="185"/>
                </a:lnTo>
                <a:lnTo>
                  <a:pt x="155" y="179"/>
                </a:lnTo>
                <a:lnTo>
                  <a:pt x="158" y="172"/>
                </a:lnTo>
                <a:lnTo>
                  <a:pt x="163" y="165"/>
                </a:lnTo>
                <a:lnTo>
                  <a:pt x="165" y="158"/>
                </a:lnTo>
                <a:lnTo>
                  <a:pt x="167" y="151"/>
                </a:lnTo>
                <a:lnTo>
                  <a:pt x="170" y="145"/>
                </a:lnTo>
                <a:lnTo>
                  <a:pt x="174" y="138"/>
                </a:lnTo>
                <a:lnTo>
                  <a:pt x="176" y="131"/>
                </a:lnTo>
                <a:lnTo>
                  <a:pt x="176" y="127"/>
                </a:lnTo>
                <a:lnTo>
                  <a:pt x="177" y="121"/>
                </a:lnTo>
                <a:lnTo>
                  <a:pt x="180" y="115"/>
                </a:lnTo>
                <a:lnTo>
                  <a:pt x="186" y="109"/>
                </a:lnTo>
                <a:lnTo>
                  <a:pt x="193" y="105"/>
                </a:lnTo>
                <a:lnTo>
                  <a:pt x="197" y="98"/>
                </a:lnTo>
                <a:lnTo>
                  <a:pt x="203" y="97"/>
                </a:lnTo>
                <a:lnTo>
                  <a:pt x="209" y="94"/>
                </a:lnTo>
                <a:lnTo>
                  <a:pt x="215" y="90"/>
                </a:lnTo>
                <a:lnTo>
                  <a:pt x="222" y="85"/>
                </a:lnTo>
                <a:lnTo>
                  <a:pt x="227" y="81"/>
                </a:lnTo>
                <a:lnTo>
                  <a:pt x="233" y="76"/>
                </a:lnTo>
                <a:lnTo>
                  <a:pt x="238" y="69"/>
                </a:lnTo>
                <a:lnTo>
                  <a:pt x="241" y="62"/>
                </a:lnTo>
                <a:lnTo>
                  <a:pt x="242" y="56"/>
                </a:lnTo>
                <a:lnTo>
                  <a:pt x="245" y="49"/>
                </a:lnTo>
                <a:lnTo>
                  <a:pt x="246" y="42"/>
                </a:lnTo>
                <a:lnTo>
                  <a:pt x="248" y="36"/>
                </a:lnTo>
                <a:lnTo>
                  <a:pt x="250" y="33"/>
                </a:lnTo>
                <a:lnTo>
                  <a:pt x="254" y="26"/>
                </a:lnTo>
                <a:lnTo>
                  <a:pt x="257" y="20"/>
                </a:lnTo>
                <a:lnTo>
                  <a:pt x="260" y="13"/>
                </a:lnTo>
                <a:lnTo>
                  <a:pt x="261" y="6"/>
                </a:lnTo>
                <a:lnTo>
                  <a:pt x="264" y="0"/>
                </a:lnTo>
                <a:lnTo>
                  <a:pt x="539" y="0"/>
                </a:lnTo>
                <a:lnTo>
                  <a:pt x="539" y="4"/>
                </a:lnTo>
                <a:lnTo>
                  <a:pt x="538" y="12"/>
                </a:lnTo>
                <a:lnTo>
                  <a:pt x="538" y="20"/>
                </a:lnTo>
                <a:lnTo>
                  <a:pt x="537" y="29"/>
                </a:lnTo>
                <a:lnTo>
                  <a:pt x="537" y="36"/>
                </a:lnTo>
                <a:lnTo>
                  <a:pt x="537" y="44"/>
                </a:lnTo>
                <a:lnTo>
                  <a:pt x="537" y="52"/>
                </a:lnTo>
                <a:lnTo>
                  <a:pt x="536" y="60"/>
                </a:lnTo>
                <a:lnTo>
                  <a:pt x="536" y="68"/>
                </a:lnTo>
                <a:lnTo>
                  <a:pt x="536" y="76"/>
                </a:lnTo>
                <a:lnTo>
                  <a:pt x="536" y="84"/>
                </a:lnTo>
                <a:lnTo>
                  <a:pt x="535" y="92"/>
                </a:lnTo>
                <a:lnTo>
                  <a:pt x="535" y="99"/>
                </a:lnTo>
                <a:lnTo>
                  <a:pt x="535" y="107"/>
                </a:lnTo>
                <a:lnTo>
                  <a:pt x="535" y="115"/>
                </a:lnTo>
                <a:lnTo>
                  <a:pt x="534" y="123"/>
                </a:lnTo>
                <a:lnTo>
                  <a:pt x="534" y="131"/>
                </a:lnTo>
                <a:lnTo>
                  <a:pt x="330" y="131"/>
                </a:lnTo>
                <a:lnTo>
                  <a:pt x="329" y="142"/>
                </a:lnTo>
                <a:lnTo>
                  <a:pt x="328" y="150"/>
                </a:lnTo>
                <a:lnTo>
                  <a:pt x="328" y="151"/>
                </a:lnTo>
                <a:lnTo>
                  <a:pt x="328" y="167"/>
                </a:lnTo>
                <a:lnTo>
                  <a:pt x="327" y="177"/>
                </a:lnTo>
                <a:lnTo>
                  <a:pt x="327" y="186"/>
                </a:lnTo>
                <a:lnTo>
                  <a:pt x="327" y="196"/>
                </a:lnTo>
                <a:lnTo>
                  <a:pt x="326" y="210"/>
                </a:lnTo>
                <a:lnTo>
                  <a:pt x="326" y="218"/>
                </a:lnTo>
                <a:lnTo>
                  <a:pt x="325" y="226"/>
                </a:lnTo>
                <a:lnTo>
                  <a:pt x="325" y="232"/>
                </a:lnTo>
                <a:lnTo>
                  <a:pt x="325" y="239"/>
                </a:lnTo>
                <a:lnTo>
                  <a:pt x="325" y="254"/>
                </a:lnTo>
                <a:lnTo>
                  <a:pt x="324" y="263"/>
                </a:lnTo>
                <a:lnTo>
                  <a:pt x="324" y="278"/>
                </a:lnTo>
                <a:lnTo>
                  <a:pt x="324" y="288"/>
                </a:lnTo>
                <a:lnTo>
                  <a:pt x="323" y="296"/>
                </a:lnTo>
                <a:lnTo>
                  <a:pt x="323" y="303"/>
                </a:lnTo>
                <a:lnTo>
                  <a:pt x="323" y="312"/>
                </a:lnTo>
                <a:lnTo>
                  <a:pt x="323" y="323"/>
                </a:lnTo>
                <a:lnTo>
                  <a:pt x="322" y="332"/>
                </a:lnTo>
                <a:lnTo>
                  <a:pt x="319" y="333"/>
                </a:lnTo>
                <a:lnTo>
                  <a:pt x="312" y="336"/>
                </a:lnTo>
                <a:lnTo>
                  <a:pt x="305" y="340"/>
                </a:lnTo>
                <a:lnTo>
                  <a:pt x="298" y="343"/>
                </a:lnTo>
                <a:lnTo>
                  <a:pt x="291" y="344"/>
                </a:lnTo>
                <a:lnTo>
                  <a:pt x="285" y="346"/>
                </a:lnTo>
                <a:lnTo>
                  <a:pt x="285" y="347"/>
                </a:lnTo>
                <a:lnTo>
                  <a:pt x="277" y="352"/>
                </a:lnTo>
                <a:lnTo>
                  <a:pt x="270" y="357"/>
                </a:lnTo>
                <a:lnTo>
                  <a:pt x="264" y="363"/>
                </a:lnTo>
                <a:lnTo>
                  <a:pt x="257" y="369"/>
                </a:lnTo>
                <a:lnTo>
                  <a:pt x="253" y="376"/>
                </a:lnTo>
                <a:lnTo>
                  <a:pt x="251" y="383"/>
                </a:lnTo>
                <a:lnTo>
                  <a:pt x="250" y="390"/>
                </a:lnTo>
                <a:lnTo>
                  <a:pt x="251" y="397"/>
                </a:lnTo>
                <a:lnTo>
                  <a:pt x="253" y="404"/>
                </a:lnTo>
                <a:lnTo>
                  <a:pt x="253" y="411"/>
                </a:lnTo>
                <a:lnTo>
                  <a:pt x="253" y="417"/>
                </a:lnTo>
                <a:lnTo>
                  <a:pt x="254" y="424"/>
                </a:lnTo>
                <a:lnTo>
                  <a:pt x="254" y="452"/>
                </a:lnTo>
                <a:lnTo>
                  <a:pt x="254" y="457"/>
                </a:lnTo>
                <a:lnTo>
                  <a:pt x="254" y="478"/>
                </a:lnTo>
                <a:lnTo>
                  <a:pt x="255" y="485"/>
                </a:lnTo>
                <a:lnTo>
                  <a:pt x="255" y="500"/>
                </a:lnTo>
                <a:lnTo>
                  <a:pt x="15" y="500"/>
                </a:lnTo>
                <a:lnTo>
                  <a:pt x="8" y="504"/>
                </a:lnTo>
                <a:lnTo>
                  <a:pt x="7" y="510"/>
                </a:lnTo>
                <a:lnTo>
                  <a:pt x="5" y="518"/>
                </a:lnTo>
                <a:lnTo>
                  <a:pt x="3" y="525"/>
                </a:lnTo>
                <a:lnTo>
                  <a:pt x="1" y="532"/>
                </a:lnTo>
                <a:lnTo>
                  <a:pt x="1" y="538"/>
                </a:lnTo>
                <a:lnTo>
                  <a:pt x="2" y="54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7" name="Freeform 1146"/>
          <p:cNvSpPr>
            <a:spLocks/>
          </p:cNvSpPr>
          <p:nvPr/>
        </p:nvSpPr>
        <p:spPr bwMode="auto">
          <a:xfrm>
            <a:off x="4437063" y="2900363"/>
            <a:ext cx="19050" cy="26987"/>
          </a:xfrm>
          <a:custGeom>
            <a:avLst/>
            <a:gdLst>
              <a:gd name="T0" fmla="*/ 2147483647 w 42"/>
              <a:gd name="T1" fmla="*/ 2147483647 h 56"/>
              <a:gd name="T2" fmla="*/ 2147483647 w 42"/>
              <a:gd name="T3" fmla="*/ 2147483647 h 56"/>
              <a:gd name="T4" fmla="*/ 0 w 42"/>
              <a:gd name="T5" fmla="*/ 2147483647 h 56"/>
              <a:gd name="T6" fmla="*/ 2147483647 w 42"/>
              <a:gd name="T7" fmla="*/ 2147483647 h 56"/>
              <a:gd name="T8" fmla="*/ 2147483647 w 42"/>
              <a:gd name="T9" fmla="*/ 2147483647 h 56"/>
              <a:gd name="T10" fmla="*/ 2147483647 w 42"/>
              <a:gd name="T11" fmla="*/ 2147483647 h 56"/>
              <a:gd name="T12" fmla="*/ 2147483647 w 42"/>
              <a:gd name="T13" fmla="*/ 2147483647 h 56"/>
              <a:gd name="T14" fmla="*/ 2147483647 w 42"/>
              <a:gd name="T15" fmla="*/ 2147483647 h 56"/>
              <a:gd name="T16" fmla="*/ 2147483647 w 42"/>
              <a:gd name="T17" fmla="*/ 0 h 56"/>
              <a:gd name="T18" fmla="*/ 2147483647 w 42"/>
              <a:gd name="T19" fmla="*/ 2147483647 h 56"/>
              <a:gd name="T20" fmla="*/ 2147483647 w 42"/>
              <a:gd name="T21" fmla="*/ 2147483647 h 56"/>
              <a:gd name="T22" fmla="*/ 2147483647 w 42"/>
              <a:gd name="T23" fmla="*/ 2147483647 h 56"/>
              <a:gd name="T24" fmla="*/ 2147483647 w 42"/>
              <a:gd name="T25" fmla="*/ 2147483647 h 56"/>
              <a:gd name="T26" fmla="*/ 2147483647 w 42"/>
              <a:gd name="T27" fmla="*/ 2147483647 h 56"/>
              <a:gd name="T28" fmla="*/ 2147483647 w 42"/>
              <a:gd name="T29" fmla="*/ 2147483647 h 56"/>
              <a:gd name="T30" fmla="*/ 2147483647 w 42"/>
              <a:gd name="T31" fmla="*/ 2147483647 h 56"/>
              <a:gd name="T32" fmla="*/ 2147483647 w 42"/>
              <a:gd name="T33" fmla="*/ 2147483647 h 56"/>
              <a:gd name="T34" fmla="*/ 2147483647 w 42"/>
              <a:gd name="T35" fmla="*/ 2147483647 h 56"/>
              <a:gd name="T36" fmla="*/ 2147483647 w 42"/>
              <a:gd name="T37" fmla="*/ 2147483647 h 56"/>
              <a:gd name="T38" fmla="*/ 2147483647 w 42"/>
              <a:gd name="T39" fmla="*/ 2147483647 h 56"/>
              <a:gd name="T40" fmla="*/ 2147483647 w 42"/>
              <a:gd name="T41" fmla="*/ 2147483647 h 56"/>
              <a:gd name="T42" fmla="*/ 2147483647 w 42"/>
              <a:gd name="T43" fmla="*/ 2147483647 h 56"/>
              <a:gd name="T44" fmla="*/ 2147483647 w 42"/>
              <a:gd name="T45" fmla="*/ 2147483647 h 56"/>
              <a:gd name="T46" fmla="*/ 2147483647 w 42"/>
              <a:gd name="T47" fmla="*/ 2147483647 h 56"/>
              <a:gd name="T48" fmla="*/ 2147483647 w 42"/>
              <a:gd name="T49" fmla="*/ 2147483647 h 56"/>
              <a:gd name="T50" fmla="*/ 2147483647 w 42"/>
              <a:gd name="T51" fmla="*/ 2147483647 h 56"/>
              <a:gd name="T52" fmla="*/ 2147483647 w 42"/>
              <a:gd name="T53" fmla="*/ 2147483647 h 56"/>
              <a:gd name="T54" fmla="*/ 2147483647 w 42"/>
              <a:gd name="T55" fmla="*/ 2147483647 h 56"/>
              <a:gd name="T56" fmla="*/ 2147483647 w 42"/>
              <a:gd name="T57" fmla="*/ 2147483647 h 56"/>
              <a:gd name="T58" fmla="*/ 2147483647 w 42"/>
              <a:gd name="T59" fmla="*/ 2147483647 h 56"/>
              <a:gd name="T60" fmla="*/ 2147483647 w 42"/>
              <a:gd name="T61" fmla="*/ 2147483647 h 56"/>
              <a:gd name="T62" fmla="*/ 2147483647 w 42"/>
              <a:gd name="T63" fmla="*/ 2147483647 h 56"/>
              <a:gd name="T64" fmla="*/ 2147483647 w 42"/>
              <a:gd name="T65" fmla="*/ 2147483647 h 56"/>
              <a:gd name="T66" fmla="*/ 2147483647 w 42"/>
              <a:gd name="T67" fmla="*/ 2147483647 h 56"/>
              <a:gd name="T68" fmla="*/ 2147483647 w 42"/>
              <a:gd name="T69" fmla="*/ 2147483647 h 56"/>
              <a:gd name="T70" fmla="*/ 2147483647 w 42"/>
              <a:gd name="T71" fmla="*/ 2147483647 h 56"/>
              <a:gd name="T72" fmla="*/ 2147483647 w 42"/>
              <a:gd name="T73" fmla="*/ 2147483647 h 56"/>
              <a:gd name="T74" fmla="*/ 2147483647 w 42"/>
              <a:gd name="T75" fmla="*/ 2147483647 h 56"/>
              <a:gd name="T76" fmla="*/ 2147483647 w 42"/>
              <a:gd name="T77" fmla="*/ 2147483647 h 56"/>
              <a:gd name="T78" fmla="*/ 2147483647 w 42"/>
              <a:gd name="T79" fmla="*/ 2147483647 h 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6"/>
              <a:gd name="T122" fmla="*/ 42 w 42"/>
              <a:gd name="T123" fmla="*/ 56 h 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6">
                <a:moveTo>
                  <a:pt x="1" y="25"/>
                </a:moveTo>
                <a:lnTo>
                  <a:pt x="3" y="24"/>
                </a:lnTo>
                <a:lnTo>
                  <a:pt x="0" y="23"/>
                </a:lnTo>
                <a:lnTo>
                  <a:pt x="6" y="15"/>
                </a:lnTo>
                <a:lnTo>
                  <a:pt x="5" y="14"/>
                </a:lnTo>
                <a:lnTo>
                  <a:pt x="7" y="10"/>
                </a:lnTo>
                <a:lnTo>
                  <a:pt x="8" y="8"/>
                </a:lnTo>
                <a:lnTo>
                  <a:pt x="14" y="1"/>
                </a:lnTo>
                <a:lnTo>
                  <a:pt x="16" y="0"/>
                </a:lnTo>
                <a:lnTo>
                  <a:pt x="18" y="2"/>
                </a:lnTo>
                <a:lnTo>
                  <a:pt x="22" y="3"/>
                </a:lnTo>
                <a:lnTo>
                  <a:pt x="22" y="11"/>
                </a:lnTo>
                <a:lnTo>
                  <a:pt x="22" y="14"/>
                </a:lnTo>
                <a:lnTo>
                  <a:pt x="23" y="16"/>
                </a:lnTo>
                <a:lnTo>
                  <a:pt x="28" y="23"/>
                </a:lnTo>
                <a:lnTo>
                  <a:pt x="32" y="25"/>
                </a:lnTo>
                <a:lnTo>
                  <a:pt x="38" y="28"/>
                </a:lnTo>
                <a:lnTo>
                  <a:pt x="42" y="34"/>
                </a:lnTo>
                <a:lnTo>
                  <a:pt x="42" y="36"/>
                </a:lnTo>
                <a:lnTo>
                  <a:pt x="39" y="39"/>
                </a:lnTo>
                <a:lnTo>
                  <a:pt x="35" y="46"/>
                </a:lnTo>
                <a:lnTo>
                  <a:pt x="35" y="49"/>
                </a:lnTo>
                <a:lnTo>
                  <a:pt x="34" y="50"/>
                </a:lnTo>
                <a:lnTo>
                  <a:pt x="34" y="55"/>
                </a:lnTo>
                <a:lnTo>
                  <a:pt x="28" y="52"/>
                </a:lnTo>
                <a:lnTo>
                  <a:pt x="25" y="52"/>
                </a:lnTo>
                <a:lnTo>
                  <a:pt x="20" y="55"/>
                </a:lnTo>
                <a:lnTo>
                  <a:pt x="19" y="55"/>
                </a:lnTo>
                <a:lnTo>
                  <a:pt x="14" y="56"/>
                </a:lnTo>
                <a:lnTo>
                  <a:pt x="11" y="52"/>
                </a:lnTo>
                <a:lnTo>
                  <a:pt x="6" y="51"/>
                </a:lnTo>
                <a:lnTo>
                  <a:pt x="5" y="49"/>
                </a:lnTo>
                <a:lnTo>
                  <a:pt x="4" y="49"/>
                </a:lnTo>
                <a:lnTo>
                  <a:pt x="7" y="47"/>
                </a:lnTo>
                <a:lnTo>
                  <a:pt x="8" y="42"/>
                </a:lnTo>
                <a:lnTo>
                  <a:pt x="9" y="41"/>
                </a:lnTo>
                <a:lnTo>
                  <a:pt x="9" y="40"/>
                </a:lnTo>
                <a:lnTo>
                  <a:pt x="8" y="36"/>
                </a:lnTo>
                <a:lnTo>
                  <a:pt x="4" y="32"/>
                </a:lnTo>
                <a:lnTo>
                  <a:pt x="1" y="25"/>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8" name="Freeform 1147"/>
          <p:cNvSpPr>
            <a:spLocks/>
          </p:cNvSpPr>
          <p:nvPr/>
        </p:nvSpPr>
        <p:spPr bwMode="auto">
          <a:xfrm>
            <a:off x="4600575" y="2868613"/>
            <a:ext cx="177800" cy="90487"/>
          </a:xfrm>
          <a:custGeom>
            <a:avLst/>
            <a:gdLst>
              <a:gd name="T0" fmla="*/ 2147483647 w 373"/>
              <a:gd name="T1" fmla="*/ 2147483647 h 189"/>
              <a:gd name="T2" fmla="*/ 2147483647 w 373"/>
              <a:gd name="T3" fmla="*/ 2147483647 h 189"/>
              <a:gd name="T4" fmla="*/ 2147483647 w 373"/>
              <a:gd name="T5" fmla="*/ 2147483647 h 189"/>
              <a:gd name="T6" fmla="*/ 2147483647 w 373"/>
              <a:gd name="T7" fmla="*/ 2147483647 h 189"/>
              <a:gd name="T8" fmla="*/ 2147483647 w 373"/>
              <a:gd name="T9" fmla="*/ 2147483647 h 189"/>
              <a:gd name="T10" fmla="*/ 2147483647 w 373"/>
              <a:gd name="T11" fmla="*/ 2147483647 h 189"/>
              <a:gd name="T12" fmla="*/ 2147483647 w 373"/>
              <a:gd name="T13" fmla="*/ 2147483647 h 189"/>
              <a:gd name="T14" fmla="*/ 2147483647 w 373"/>
              <a:gd name="T15" fmla="*/ 2147483647 h 189"/>
              <a:gd name="T16" fmla="*/ 2147483647 w 373"/>
              <a:gd name="T17" fmla="*/ 0 h 189"/>
              <a:gd name="T18" fmla="*/ 2147483647 w 373"/>
              <a:gd name="T19" fmla="*/ 2147483647 h 189"/>
              <a:gd name="T20" fmla="*/ 2147483647 w 373"/>
              <a:gd name="T21" fmla="*/ 2147483647 h 189"/>
              <a:gd name="T22" fmla="*/ 2147483647 w 373"/>
              <a:gd name="T23" fmla="*/ 2147483647 h 189"/>
              <a:gd name="T24" fmla="*/ 2147483647 w 373"/>
              <a:gd name="T25" fmla="*/ 2147483647 h 189"/>
              <a:gd name="T26" fmla="*/ 2147483647 w 373"/>
              <a:gd name="T27" fmla="*/ 2147483647 h 189"/>
              <a:gd name="T28" fmla="*/ 2147483647 w 373"/>
              <a:gd name="T29" fmla="*/ 2147483647 h 189"/>
              <a:gd name="T30" fmla="*/ 2147483647 w 373"/>
              <a:gd name="T31" fmla="*/ 2147483647 h 189"/>
              <a:gd name="T32" fmla="*/ 2147483647 w 373"/>
              <a:gd name="T33" fmla="*/ 2147483647 h 189"/>
              <a:gd name="T34" fmla="*/ 2147483647 w 373"/>
              <a:gd name="T35" fmla="*/ 2147483647 h 189"/>
              <a:gd name="T36" fmla="*/ 2147483647 w 373"/>
              <a:gd name="T37" fmla="*/ 2147483647 h 189"/>
              <a:gd name="T38" fmla="*/ 2147483647 w 373"/>
              <a:gd name="T39" fmla="*/ 2147483647 h 189"/>
              <a:gd name="T40" fmla="*/ 2147483647 w 373"/>
              <a:gd name="T41" fmla="*/ 2147483647 h 189"/>
              <a:gd name="T42" fmla="*/ 2147483647 w 373"/>
              <a:gd name="T43" fmla="*/ 2147483647 h 189"/>
              <a:gd name="T44" fmla="*/ 2147483647 w 373"/>
              <a:gd name="T45" fmla="*/ 2147483647 h 189"/>
              <a:gd name="T46" fmla="*/ 2147483647 w 373"/>
              <a:gd name="T47" fmla="*/ 2147483647 h 189"/>
              <a:gd name="T48" fmla="*/ 2147483647 w 373"/>
              <a:gd name="T49" fmla="*/ 2147483647 h 189"/>
              <a:gd name="T50" fmla="*/ 2147483647 w 373"/>
              <a:gd name="T51" fmla="*/ 2147483647 h 189"/>
              <a:gd name="T52" fmla="*/ 2147483647 w 373"/>
              <a:gd name="T53" fmla="*/ 2147483647 h 189"/>
              <a:gd name="T54" fmla="*/ 2147483647 w 373"/>
              <a:gd name="T55" fmla="*/ 2147483647 h 189"/>
              <a:gd name="T56" fmla="*/ 2147483647 w 373"/>
              <a:gd name="T57" fmla="*/ 2147483647 h 189"/>
              <a:gd name="T58" fmla="*/ 2147483647 w 373"/>
              <a:gd name="T59" fmla="*/ 2147483647 h 189"/>
              <a:gd name="T60" fmla="*/ 2147483647 w 373"/>
              <a:gd name="T61" fmla="*/ 2147483647 h 189"/>
              <a:gd name="T62" fmla="*/ 2147483647 w 373"/>
              <a:gd name="T63" fmla="*/ 2147483647 h 189"/>
              <a:gd name="T64" fmla="*/ 2147483647 w 373"/>
              <a:gd name="T65" fmla="*/ 2147483647 h 189"/>
              <a:gd name="T66" fmla="*/ 2147483647 w 373"/>
              <a:gd name="T67" fmla="*/ 2147483647 h 189"/>
              <a:gd name="T68" fmla="*/ 2147483647 w 373"/>
              <a:gd name="T69" fmla="*/ 2147483647 h 189"/>
              <a:gd name="T70" fmla="*/ 2147483647 w 373"/>
              <a:gd name="T71" fmla="*/ 2147483647 h 189"/>
              <a:gd name="T72" fmla="*/ 2147483647 w 373"/>
              <a:gd name="T73" fmla="*/ 2147483647 h 189"/>
              <a:gd name="T74" fmla="*/ 2147483647 w 373"/>
              <a:gd name="T75" fmla="*/ 2147483647 h 189"/>
              <a:gd name="T76" fmla="*/ 2147483647 w 373"/>
              <a:gd name="T77" fmla="*/ 2147483647 h 189"/>
              <a:gd name="T78" fmla="*/ 2147483647 w 373"/>
              <a:gd name="T79" fmla="*/ 2147483647 h 189"/>
              <a:gd name="T80" fmla="*/ 2147483647 w 373"/>
              <a:gd name="T81" fmla="*/ 2147483647 h 189"/>
              <a:gd name="T82" fmla="*/ 2147483647 w 373"/>
              <a:gd name="T83" fmla="*/ 2147483647 h 189"/>
              <a:gd name="T84" fmla="*/ 2147483647 w 373"/>
              <a:gd name="T85" fmla="*/ 2147483647 h 189"/>
              <a:gd name="T86" fmla="*/ 2147483647 w 373"/>
              <a:gd name="T87" fmla="*/ 2147483647 h 189"/>
              <a:gd name="T88" fmla="*/ 2147483647 w 373"/>
              <a:gd name="T89" fmla="*/ 2147483647 h 189"/>
              <a:gd name="T90" fmla="*/ 2147483647 w 373"/>
              <a:gd name="T91" fmla="*/ 2147483647 h 189"/>
              <a:gd name="T92" fmla="*/ 2147483647 w 373"/>
              <a:gd name="T93" fmla="*/ 2147483647 h 189"/>
              <a:gd name="T94" fmla="*/ 2147483647 w 373"/>
              <a:gd name="T95" fmla="*/ 2147483647 h 189"/>
              <a:gd name="T96" fmla="*/ 2147483647 w 373"/>
              <a:gd name="T97" fmla="*/ 2147483647 h 189"/>
              <a:gd name="T98" fmla="*/ 2147483647 w 373"/>
              <a:gd name="T99" fmla="*/ 2147483647 h 189"/>
              <a:gd name="T100" fmla="*/ 2147483647 w 373"/>
              <a:gd name="T101" fmla="*/ 2147483647 h 189"/>
              <a:gd name="T102" fmla="*/ 2147483647 w 373"/>
              <a:gd name="T103" fmla="*/ 2147483647 h 1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73"/>
              <a:gd name="T157" fmla="*/ 0 h 189"/>
              <a:gd name="T158" fmla="*/ 373 w 373"/>
              <a:gd name="T159" fmla="*/ 189 h 18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73" h="189">
                <a:moveTo>
                  <a:pt x="0" y="56"/>
                </a:moveTo>
                <a:lnTo>
                  <a:pt x="3" y="56"/>
                </a:lnTo>
                <a:lnTo>
                  <a:pt x="10" y="60"/>
                </a:lnTo>
                <a:lnTo>
                  <a:pt x="12" y="67"/>
                </a:lnTo>
                <a:lnTo>
                  <a:pt x="13" y="67"/>
                </a:lnTo>
                <a:lnTo>
                  <a:pt x="14" y="65"/>
                </a:lnTo>
                <a:lnTo>
                  <a:pt x="13" y="64"/>
                </a:lnTo>
                <a:lnTo>
                  <a:pt x="17" y="58"/>
                </a:lnTo>
                <a:lnTo>
                  <a:pt x="22" y="51"/>
                </a:lnTo>
                <a:lnTo>
                  <a:pt x="28" y="49"/>
                </a:lnTo>
                <a:lnTo>
                  <a:pt x="34" y="49"/>
                </a:lnTo>
                <a:lnTo>
                  <a:pt x="40" y="45"/>
                </a:lnTo>
                <a:lnTo>
                  <a:pt x="46" y="49"/>
                </a:lnTo>
                <a:lnTo>
                  <a:pt x="50" y="47"/>
                </a:lnTo>
                <a:lnTo>
                  <a:pt x="55" y="42"/>
                </a:lnTo>
                <a:lnTo>
                  <a:pt x="61" y="37"/>
                </a:lnTo>
                <a:lnTo>
                  <a:pt x="66" y="36"/>
                </a:lnTo>
                <a:lnTo>
                  <a:pt x="73" y="33"/>
                </a:lnTo>
                <a:lnTo>
                  <a:pt x="78" y="29"/>
                </a:lnTo>
                <a:lnTo>
                  <a:pt x="84" y="25"/>
                </a:lnTo>
                <a:lnTo>
                  <a:pt x="85" y="25"/>
                </a:lnTo>
                <a:lnTo>
                  <a:pt x="91" y="24"/>
                </a:lnTo>
                <a:lnTo>
                  <a:pt x="92" y="24"/>
                </a:lnTo>
                <a:lnTo>
                  <a:pt x="98" y="21"/>
                </a:lnTo>
                <a:lnTo>
                  <a:pt x="104" y="18"/>
                </a:lnTo>
                <a:lnTo>
                  <a:pt x="110" y="17"/>
                </a:lnTo>
                <a:lnTo>
                  <a:pt x="116" y="15"/>
                </a:lnTo>
                <a:lnTo>
                  <a:pt x="116" y="12"/>
                </a:lnTo>
                <a:lnTo>
                  <a:pt x="117" y="12"/>
                </a:lnTo>
                <a:lnTo>
                  <a:pt x="118" y="12"/>
                </a:lnTo>
                <a:lnTo>
                  <a:pt x="124" y="9"/>
                </a:lnTo>
                <a:lnTo>
                  <a:pt x="118" y="3"/>
                </a:lnTo>
                <a:lnTo>
                  <a:pt x="124" y="2"/>
                </a:lnTo>
                <a:lnTo>
                  <a:pt x="130" y="1"/>
                </a:lnTo>
                <a:lnTo>
                  <a:pt x="131" y="0"/>
                </a:lnTo>
                <a:lnTo>
                  <a:pt x="132" y="0"/>
                </a:lnTo>
                <a:lnTo>
                  <a:pt x="132" y="1"/>
                </a:lnTo>
                <a:lnTo>
                  <a:pt x="136" y="4"/>
                </a:lnTo>
                <a:lnTo>
                  <a:pt x="137" y="10"/>
                </a:lnTo>
                <a:lnTo>
                  <a:pt x="139" y="11"/>
                </a:lnTo>
                <a:lnTo>
                  <a:pt x="143" y="17"/>
                </a:lnTo>
                <a:lnTo>
                  <a:pt x="148" y="15"/>
                </a:lnTo>
                <a:lnTo>
                  <a:pt x="149" y="15"/>
                </a:lnTo>
                <a:lnTo>
                  <a:pt x="158" y="15"/>
                </a:lnTo>
                <a:lnTo>
                  <a:pt x="158" y="3"/>
                </a:lnTo>
                <a:lnTo>
                  <a:pt x="161" y="3"/>
                </a:lnTo>
                <a:lnTo>
                  <a:pt x="162" y="2"/>
                </a:lnTo>
                <a:lnTo>
                  <a:pt x="165" y="4"/>
                </a:lnTo>
                <a:lnTo>
                  <a:pt x="171" y="4"/>
                </a:lnTo>
                <a:lnTo>
                  <a:pt x="174" y="7"/>
                </a:lnTo>
                <a:lnTo>
                  <a:pt x="175" y="13"/>
                </a:lnTo>
                <a:lnTo>
                  <a:pt x="179" y="20"/>
                </a:lnTo>
                <a:lnTo>
                  <a:pt x="182" y="18"/>
                </a:lnTo>
                <a:lnTo>
                  <a:pt x="189" y="20"/>
                </a:lnTo>
                <a:lnTo>
                  <a:pt x="195" y="21"/>
                </a:lnTo>
                <a:lnTo>
                  <a:pt x="201" y="24"/>
                </a:lnTo>
                <a:lnTo>
                  <a:pt x="207" y="28"/>
                </a:lnTo>
                <a:lnTo>
                  <a:pt x="213" y="27"/>
                </a:lnTo>
                <a:lnTo>
                  <a:pt x="213" y="28"/>
                </a:lnTo>
                <a:lnTo>
                  <a:pt x="214" y="34"/>
                </a:lnTo>
                <a:lnTo>
                  <a:pt x="220" y="29"/>
                </a:lnTo>
                <a:lnTo>
                  <a:pt x="226" y="32"/>
                </a:lnTo>
                <a:lnTo>
                  <a:pt x="228" y="29"/>
                </a:lnTo>
                <a:lnTo>
                  <a:pt x="234" y="32"/>
                </a:lnTo>
                <a:lnTo>
                  <a:pt x="235" y="39"/>
                </a:lnTo>
                <a:lnTo>
                  <a:pt x="231" y="42"/>
                </a:lnTo>
                <a:lnTo>
                  <a:pt x="225" y="48"/>
                </a:lnTo>
                <a:lnTo>
                  <a:pt x="226" y="49"/>
                </a:lnTo>
                <a:lnTo>
                  <a:pt x="232" y="51"/>
                </a:lnTo>
                <a:lnTo>
                  <a:pt x="238" y="56"/>
                </a:lnTo>
                <a:lnTo>
                  <a:pt x="244" y="62"/>
                </a:lnTo>
                <a:lnTo>
                  <a:pt x="247" y="69"/>
                </a:lnTo>
                <a:lnTo>
                  <a:pt x="253" y="73"/>
                </a:lnTo>
                <a:lnTo>
                  <a:pt x="254" y="73"/>
                </a:lnTo>
                <a:lnTo>
                  <a:pt x="257" y="69"/>
                </a:lnTo>
                <a:lnTo>
                  <a:pt x="262" y="65"/>
                </a:lnTo>
                <a:lnTo>
                  <a:pt x="264" y="65"/>
                </a:lnTo>
                <a:lnTo>
                  <a:pt x="270" y="60"/>
                </a:lnTo>
                <a:lnTo>
                  <a:pt x="265" y="53"/>
                </a:lnTo>
                <a:lnTo>
                  <a:pt x="263" y="47"/>
                </a:lnTo>
                <a:lnTo>
                  <a:pt x="270" y="48"/>
                </a:lnTo>
                <a:lnTo>
                  <a:pt x="277" y="50"/>
                </a:lnTo>
                <a:lnTo>
                  <a:pt x="282" y="54"/>
                </a:lnTo>
                <a:lnTo>
                  <a:pt x="288" y="57"/>
                </a:lnTo>
                <a:lnTo>
                  <a:pt x="290" y="59"/>
                </a:lnTo>
                <a:lnTo>
                  <a:pt x="296" y="59"/>
                </a:lnTo>
                <a:lnTo>
                  <a:pt x="297" y="59"/>
                </a:lnTo>
                <a:lnTo>
                  <a:pt x="298" y="59"/>
                </a:lnTo>
                <a:lnTo>
                  <a:pt x="304" y="59"/>
                </a:lnTo>
                <a:lnTo>
                  <a:pt x="310" y="58"/>
                </a:lnTo>
                <a:lnTo>
                  <a:pt x="309" y="65"/>
                </a:lnTo>
                <a:lnTo>
                  <a:pt x="308" y="72"/>
                </a:lnTo>
                <a:lnTo>
                  <a:pt x="310" y="73"/>
                </a:lnTo>
                <a:lnTo>
                  <a:pt x="316" y="80"/>
                </a:lnTo>
                <a:lnTo>
                  <a:pt x="317" y="81"/>
                </a:lnTo>
                <a:lnTo>
                  <a:pt x="323" y="80"/>
                </a:lnTo>
                <a:lnTo>
                  <a:pt x="327" y="76"/>
                </a:lnTo>
                <a:lnTo>
                  <a:pt x="331" y="80"/>
                </a:lnTo>
                <a:lnTo>
                  <a:pt x="337" y="82"/>
                </a:lnTo>
                <a:lnTo>
                  <a:pt x="343" y="86"/>
                </a:lnTo>
                <a:lnTo>
                  <a:pt x="344" y="85"/>
                </a:lnTo>
                <a:lnTo>
                  <a:pt x="344" y="84"/>
                </a:lnTo>
                <a:lnTo>
                  <a:pt x="351" y="86"/>
                </a:lnTo>
                <a:lnTo>
                  <a:pt x="356" y="89"/>
                </a:lnTo>
                <a:lnTo>
                  <a:pt x="357" y="94"/>
                </a:lnTo>
                <a:lnTo>
                  <a:pt x="360" y="99"/>
                </a:lnTo>
                <a:lnTo>
                  <a:pt x="360" y="101"/>
                </a:lnTo>
                <a:lnTo>
                  <a:pt x="367" y="104"/>
                </a:lnTo>
                <a:lnTo>
                  <a:pt x="372" y="110"/>
                </a:lnTo>
                <a:lnTo>
                  <a:pt x="373" y="116"/>
                </a:lnTo>
                <a:lnTo>
                  <a:pt x="369" y="118"/>
                </a:lnTo>
                <a:lnTo>
                  <a:pt x="362" y="118"/>
                </a:lnTo>
                <a:lnTo>
                  <a:pt x="356" y="122"/>
                </a:lnTo>
                <a:lnTo>
                  <a:pt x="350" y="126"/>
                </a:lnTo>
                <a:lnTo>
                  <a:pt x="349" y="126"/>
                </a:lnTo>
                <a:lnTo>
                  <a:pt x="344" y="133"/>
                </a:lnTo>
                <a:lnTo>
                  <a:pt x="337" y="136"/>
                </a:lnTo>
                <a:lnTo>
                  <a:pt x="333" y="142"/>
                </a:lnTo>
                <a:lnTo>
                  <a:pt x="333" y="146"/>
                </a:lnTo>
                <a:lnTo>
                  <a:pt x="332" y="154"/>
                </a:lnTo>
                <a:lnTo>
                  <a:pt x="330" y="154"/>
                </a:lnTo>
                <a:lnTo>
                  <a:pt x="324" y="155"/>
                </a:lnTo>
                <a:lnTo>
                  <a:pt x="322" y="161"/>
                </a:lnTo>
                <a:lnTo>
                  <a:pt x="316" y="164"/>
                </a:lnTo>
                <a:lnTo>
                  <a:pt x="310" y="168"/>
                </a:lnTo>
                <a:lnTo>
                  <a:pt x="304" y="170"/>
                </a:lnTo>
                <a:lnTo>
                  <a:pt x="302" y="171"/>
                </a:lnTo>
                <a:lnTo>
                  <a:pt x="301" y="171"/>
                </a:lnTo>
                <a:lnTo>
                  <a:pt x="296" y="170"/>
                </a:lnTo>
                <a:lnTo>
                  <a:pt x="290" y="168"/>
                </a:lnTo>
                <a:lnTo>
                  <a:pt x="286" y="166"/>
                </a:lnTo>
                <a:lnTo>
                  <a:pt x="283" y="166"/>
                </a:lnTo>
                <a:lnTo>
                  <a:pt x="281" y="169"/>
                </a:lnTo>
                <a:lnTo>
                  <a:pt x="274" y="175"/>
                </a:lnTo>
                <a:lnTo>
                  <a:pt x="273" y="179"/>
                </a:lnTo>
                <a:lnTo>
                  <a:pt x="272" y="181"/>
                </a:lnTo>
                <a:lnTo>
                  <a:pt x="270" y="186"/>
                </a:lnTo>
                <a:lnTo>
                  <a:pt x="269" y="185"/>
                </a:lnTo>
                <a:lnTo>
                  <a:pt x="266" y="177"/>
                </a:lnTo>
                <a:lnTo>
                  <a:pt x="266" y="178"/>
                </a:lnTo>
                <a:lnTo>
                  <a:pt x="265" y="179"/>
                </a:lnTo>
                <a:lnTo>
                  <a:pt x="259" y="177"/>
                </a:lnTo>
                <a:lnTo>
                  <a:pt x="253" y="173"/>
                </a:lnTo>
                <a:lnTo>
                  <a:pt x="250" y="172"/>
                </a:lnTo>
                <a:lnTo>
                  <a:pt x="243" y="171"/>
                </a:lnTo>
                <a:lnTo>
                  <a:pt x="242" y="172"/>
                </a:lnTo>
                <a:lnTo>
                  <a:pt x="237" y="177"/>
                </a:lnTo>
                <a:lnTo>
                  <a:pt x="234" y="177"/>
                </a:lnTo>
                <a:lnTo>
                  <a:pt x="222" y="175"/>
                </a:lnTo>
                <a:lnTo>
                  <a:pt x="219" y="174"/>
                </a:lnTo>
                <a:lnTo>
                  <a:pt x="214" y="170"/>
                </a:lnTo>
                <a:lnTo>
                  <a:pt x="208" y="168"/>
                </a:lnTo>
                <a:lnTo>
                  <a:pt x="208" y="166"/>
                </a:lnTo>
                <a:lnTo>
                  <a:pt x="203" y="168"/>
                </a:lnTo>
                <a:lnTo>
                  <a:pt x="198" y="165"/>
                </a:lnTo>
                <a:lnTo>
                  <a:pt x="192" y="163"/>
                </a:lnTo>
                <a:lnTo>
                  <a:pt x="189" y="161"/>
                </a:lnTo>
                <a:lnTo>
                  <a:pt x="183" y="158"/>
                </a:lnTo>
                <a:lnTo>
                  <a:pt x="180" y="158"/>
                </a:lnTo>
                <a:lnTo>
                  <a:pt x="174" y="160"/>
                </a:lnTo>
                <a:lnTo>
                  <a:pt x="168" y="156"/>
                </a:lnTo>
                <a:lnTo>
                  <a:pt x="162" y="155"/>
                </a:lnTo>
                <a:lnTo>
                  <a:pt x="162" y="163"/>
                </a:lnTo>
                <a:lnTo>
                  <a:pt x="160" y="170"/>
                </a:lnTo>
                <a:lnTo>
                  <a:pt x="161" y="174"/>
                </a:lnTo>
                <a:lnTo>
                  <a:pt x="158" y="174"/>
                </a:lnTo>
                <a:lnTo>
                  <a:pt x="151" y="175"/>
                </a:lnTo>
                <a:lnTo>
                  <a:pt x="147" y="181"/>
                </a:lnTo>
                <a:lnTo>
                  <a:pt x="145" y="189"/>
                </a:lnTo>
                <a:lnTo>
                  <a:pt x="145" y="188"/>
                </a:lnTo>
                <a:lnTo>
                  <a:pt x="139" y="186"/>
                </a:lnTo>
                <a:lnTo>
                  <a:pt x="133" y="183"/>
                </a:lnTo>
                <a:lnTo>
                  <a:pt x="131" y="188"/>
                </a:lnTo>
                <a:lnTo>
                  <a:pt x="129" y="189"/>
                </a:lnTo>
                <a:lnTo>
                  <a:pt x="122" y="189"/>
                </a:lnTo>
                <a:lnTo>
                  <a:pt x="116" y="188"/>
                </a:lnTo>
                <a:lnTo>
                  <a:pt x="110" y="181"/>
                </a:lnTo>
                <a:lnTo>
                  <a:pt x="104" y="177"/>
                </a:lnTo>
                <a:lnTo>
                  <a:pt x="98" y="174"/>
                </a:lnTo>
                <a:lnTo>
                  <a:pt x="94" y="170"/>
                </a:lnTo>
                <a:lnTo>
                  <a:pt x="90" y="166"/>
                </a:lnTo>
                <a:lnTo>
                  <a:pt x="85" y="160"/>
                </a:lnTo>
                <a:lnTo>
                  <a:pt x="80" y="158"/>
                </a:lnTo>
                <a:lnTo>
                  <a:pt x="74" y="157"/>
                </a:lnTo>
                <a:lnTo>
                  <a:pt x="74" y="156"/>
                </a:lnTo>
                <a:lnTo>
                  <a:pt x="74" y="155"/>
                </a:lnTo>
                <a:lnTo>
                  <a:pt x="69" y="149"/>
                </a:lnTo>
                <a:lnTo>
                  <a:pt x="62" y="147"/>
                </a:lnTo>
                <a:lnTo>
                  <a:pt x="61" y="146"/>
                </a:lnTo>
                <a:lnTo>
                  <a:pt x="55" y="140"/>
                </a:lnTo>
                <a:lnTo>
                  <a:pt x="51" y="133"/>
                </a:lnTo>
                <a:lnTo>
                  <a:pt x="44" y="132"/>
                </a:lnTo>
                <a:lnTo>
                  <a:pt x="42" y="130"/>
                </a:lnTo>
                <a:lnTo>
                  <a:pt x="35" y="125"/>
                </a:lnTo>
                <a:lnTo>
                  <a:pt x="31" y="120"/>
                </a:lnTo>
                <a:lnTo>
                  <a:pt x="27" y="114"/>
                </a:lnTo>
                <a:lnTo>
                  <a:pt x="24" y="107"/>
                </a:lnTo>
                <a:lnTo>
                  <a:pt x="23" y="104"/>
                </a:lnTo>
                <a:lnTo>
                  <a:pt x="18" y="99"/>
                </a:lnTo>
                <a:lnTo>
                  <a:pt x="22" y="92"/>
                </a:lnTo>
                <a:lnTo>
                  <a:pt x="23" y="93"/>
                </a:lnTo>
                <a:lnTo>
                  <a:pt x="23" y="92"/>
                </a:lnTo>
                <a:lnTo>
                  <a:pt x="24" y="85"/>
                </a:lnTo>
                <a:lnTo>
                  <a:pt x="18" y="80"/>
                </a:lnTo>
                <a:lnTo>
                  <a:pt x="15" y="77"/>
                </a:lnTo>
                <a:lnTo>
                  <a:pt x="9" y="73"/>
                </a:lnTo>
                <a:lnTo>
                  <a:pt x="6" y="72"/>
                </a:lnTo>
                <a:lnTo>
                  <a:pt x="6" y="70"/>
                </a:lnTo>
                <a:lnTo>
                  <a:pt x="4" y="64"/>
                </a:lnTo>
                <a:lnTo>
                  <a:pt x="1" y="62"/>
                </a:lnTo>
                <a:lnTo>
                  <a:pt x="0" y="5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69" name="Freeform 1149"/>
          <p:cNvSpPr>
            <a:spLocks/>
          </p:cNvSpPr>
          <p:nvPr/>
        </p:nvSpPr>
        <p:spPr bwMode="auto">
          <a:xfrm>
            <a:off x="4778375" y="2228850"/>
            <a:ext cx="269875" cy="334963"/>
          </a:xfrm>
          <a:custGeom>
            <a:avLst/>
            <a:gdLst>
              <a:gd name="T0" fmla="*/ 2147483647 w 570"/>
              <a:gd name="T1" fmla="*/ 2147483647 h 714"/>
              <a:gd name="T2" fmla="*/ 2147483647 w 570"/>
              <a:gd name="T3" fmla="*/ 2147483647 h 714"/>
              <a:gd name="T4" fmla="*/ 2147483647 w 570"/>
              <a:gd name="T5" fmla="*/ 2147483647 h 714"/>
              <a:gd name="T6" fmla="*/ 2147483647 w 570"/>
              <a:gd name="T7" fmla="*/ 2147483647 h 714"/>
              <a:gd name="T8" fmla="*/ 2147483647 w 570"/>
              <a:gd name="T9" fmla="*/ 2147483647 h 714"/>
              <a:gd name="T10" fmla="*/ 2147483647 w 570"/>
              <a:gd name="T11" fmla="*/ 2147483647 h 714"/>
              <a:gd name="T12" fmla="*/ 2147483647 w 570"/>
              <a:gd name="T13" fmla="*/ 2147483647 h 714"/>
              <a:gd name="T14" fmla="*/ 2147483647 w 570"/>
              <a:gd name="T15" fmla="*/ 2147483647 h 714"/>
              <a:gd name="T16" fmla="*/ 2147483647 w 570"/>
              <a:gd name="T17" fmla="*/ 2147483647 h 714"/>
              <a:gd name="T18" fmla="*/ 2147483647 w 570"/>
              <a:gd name="T19" fmla="*/ 2147483647 h 714"/>
              <a:gd name="T20" fmla="*/ 2147483647 w 570"/>
              <a:gd name="T21" fmla="*/ 2147483647 h 714"/>
              <a:gd name="T22" fmla="*/ 2147483647 w 570"/>
              <a:gd name="T23" fmla="*/ 2147483647 h 714"/>
              <a:gd name="T24" fmla="*/ 2147483647 w 570"/>
              <a:gd name="T25" fmla="*/ 2147483647 h 714"/>
              <a:gd name="T26" fmla="*/ 2147483647 w 570"/>
              <a:gd name="T27" fmla="*/ 2147483647 h 714"/>
              <a:gd name="T28" fmla="*/ 2147483647 w 570"/>
              <a:gd name="T29" fmla="*/ 2147483647 h 714"/>
              <a:gd name="T30" fmla="*/ 2147483647 w 570"/>
              <a:gd name="T31" fmla="*/ 2147483647 h 714"/>
              <a:gd name="T32" fmla="*/ 2147483647 w 570"/>
              <a:gd name="T33" fmla="*/ 2147483647 h 714"/>
              <a:gd name="T34" fmla="*/ 2147483647 w 570"/>
              <a:gd name="T35" fmla="*/ 2147483647 h 714"/>
              <a:gd name="T36" fmla="*/ 2147483647 w 570"/>
              <a:gd name="T37" fmla="*/ 2147483647 h 714"/>
              <a:gd name="T38" fmla="*/ 2147483647 w 570"/>
              <a:gd name="T39" fmla="*/ 2147483647 h 714"/>
              <a:gd name="T40" fmla="*/ 2147483647 w 570"/>
              <a:gd name="T41" fmla="*/ 2147483647 h 714"/>
              <a:gd name="T42" fmla="*/ 2147483647 w 570"/>
              <a:gd name="T43" fmla="*/ 2147483647 h 714"/>
              <a:gd name="T44" fmla="*/ 2147483647 w 570"/>
              <a:gd name="T45" fmla="*/ 2147483647 h 714"/>
              <a:gd name="T46" fmla="*/ 2147483647 w 570"/>
              <a:gd name="T47" fmla="*/ 2147483647 h 714"/>
              <a:gd name="T48" fmla="*/ 2147483647 w 570"/>
              <a:gd name="T49" fmla="*/ 2147483647 h 714"/>
              <a:gd name="T50" fmla="*/ 2147483647 w 570"/>
              <a:gd name="T51" fmla="*/ 2147483647 h 714"/>
              <a:gd name="T52" fmla="*/ 2147483647 w 570"/>
              <a:gd name="T53" fmla="*/ 2147483647 h 714"/>
              <a:gd name="T54" fmla="*/ 2147483647 w 570"/>
              <a:gd name="T55" fmla="*/ 2147483647 h 714"/>
              <a:gd name="T56" fmla="*/ 2147483647 w 570"/>
              <a:gd name="T57" fmla="*/ 2147483647 h 714"/>
              <a:gd name="T58" fmla="*/ 2147483647 w 570"/>
              <a:gd name="T59" fmla="*/ 2147483647 h 714"/>
              <a:gd name="T60" fmla="*/ 2147483647 w 570"/>
              <a:gd name="T61" fmla="*/ 2147483647 h 714"/>
              <a:gd name="T62" fmla="*/ 2147483647 w 570"/>
              <a:gd name="T63" fmla="*/ 2147483647 h 714"/>
              <a:gd name="T64" fmla="*/ 2147483647 w 570"/>
              <a:gd name="T65" fmla="*/ 2147483647 h 714"/>
              <a:gd name="T66" fmla="*/ 2147483647 w 570"/>
              <a:gd name="T67" fmla="*/ 2147483647 h 714"/>
              <a:gd name="T68" fmla="*/ 2147483647 w 570"/>
              <a:gd name="T69" fmla="*/ 2147483647 h 714"/>
              <a:gd name="T70" fmla="*/ 2147483647 w 570"/>
              <a:gd name="T71" fmla="*/ 2147483647 h 714"/>
              <a:gd name="T72" fmla="*/ 2147483647 w 570"/>
              <a:gd name="T73" fmla="*/ 2147483647 h 714"/>
              <a:gd name="T74" fmla="*/ 2147483647 w 570"/>
              <a:gd name="T75" fmla="*/ 2147483647 h 714"/>
              <a:gd name="T76" fmla="*/ 2147483647 w 570"/>
              <a:gd name="T77" fmla="*/ 2147483647 h 714"/>
              <a:gd name="T78" fmla="*/ 2147483647 w 570"/>
              <a:gd name="T79" fmla="*/ 2147483647 h 714"/>
              <a:gd name="T80" fmla="*/ 2147483647 w 570"/>
              <a:gd name="T81" fmla="*/ 2147483647 h 714"/>
              <a:gd name="T82" fmla="*/ 2147483647 w 570"/>
              <a:gd name="T83" fmla="*/ 2147483647 h 714"/>
              <a:gd name="T84" fmla="*/ 2147483647 w 570"/>
              <a:gd name="T85" fmla="*/ 2147483647 h 714"/>
              <a:gd name="T86" fmla="*/ 2147483647 w 570"/>
              <a:gd name="T87" fmla="*/ 2147483647 h 714"/>
              <a:gd name="T88" fmla="*/ 2147483647 w 570"/>
              <a:gd name="T89" fmla="*/ 2147483647 h 714"/>
              <a:gd name="T90" fmla="*/ 2147483647 w 570"/>
              <a:gd name="T91" fmla="*/ 2147483647 h 714"/>
              <a:gd name="T92" fmla="*/ 2147483647 w 570"/>
              <a:gd name="T93" fmla="*/ 2147483647 h 714"/>
              <a:gd name="T94" fmla="*/ 2147483647 w 570"/>
              <a:gd name="T95" fmla="*/ 2147483647 h 714"/>
              <a:gd name="T96" fmla="*/ 2147483647 w 570"/>
              <a:gd name="T97" fmla="*/ 2147483647 h 714"/>
              <a:gd name="T98" fmla="*/ 2147483647 w 570"/>
              <a:gd name="T99" fmla="*/ 2147483647 h 714"/>
              <a:gd name="T100" fmla="*/ 2147483647 w 570"/>
              <a:gd name="T101" fmla="*/ 2147483647 h 714"/>
              <a:gd name="T102" fmla="*/ 2147483647 w 570"/>
              <a:gd name="T103" fmla="*/ 2147483647 h 714"/>
              <a:gd name="T104" fmla="*/ 2147483647 w 570"/>
              <a:gd name="T105" fmla="*/ 2147483647 h 714"/>
              <a:gd name="T106" fmla="*/ 2147483647 w 570"/>
              <a:gd name="T107" fmla="*/ 2147483647 h 714"/>
              <a:gd name="T108" fmla="*/ 2147483647 w 570"/>
              <a:gd name="T109" fmla="*/ 2147483647 h 714"/>
              <a:gd name="T110" fmla="*/ 2147483647 w 570"/>
              <a:gd name="T111" fmla="*/ 2147483647 h 7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70"/>
              <a:gd name="T169" fmla="*/ 0 h 714"/>
              <a:gd name="T170" fmla="*/ 570 w 570"/>
              <a:gd name="T171" fmla="*/ 714 h 7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70" h="714">
                <a:moveTo>
                  <a:pt x="0" y="70"/>
                </a:moveTo>
                <a:lnTo>
                  <a:pt x="6" y="65"/>
                </a:lnTo>
                <a:lnTo>
                  <a:pt x="16" y="69"/>
                </a:lnTo>
                <a:lnTo>
                  <a:pt x="24" y="67"/>
                </a:lnTo>
                <a:lnTo>
                  <a:pt x="17" y="61"/>
                </a:lnTo>
                <a:lnTo>
                  <a:pt x="30" y="53"/>
                </a:lnTo>
                <a:lnTo>
                  <a:pt x="37" y="53"/>
                </a:lnTo>
                <a:lnTo>
                  <a:pt x="45" y="54"/>
                </a:lnTo>
                <a:lnTo>
                  <a:pt x="59" y="67"/>
                </a:lnTo>
                <a:lnTo>
                  <a:pt x="61" y="68"/>
                </a:lnTo>
                <a:lnTo>
                  <a:pt x="65" y="71"/>
                </a:lnTo>
                <a:lnTo>
                  <a:pt x="71" y="76"/>
                </a:lnTo>
                <a:lnTo>
                  <a:pt x="78" y="83"/>
                </a:lnTo>
                <a:lnTo>
                  <a:pt x="84" y="92"/>
                </a:lnTo>
                <a:lnTo>
                  <a:pt x="92" y="91"/>
                </a:lnTo>
                <a:lnTo>
                  <a:pt x="104" y="94"/>
                </a:lnTo>
                <a:lnTo>
                  <a:pt x="111" y="94"/>
                </a:lnTo>
                <a:lnTo>
                  <a:pt x="121" y="97"/>
                </a:lnTo>
                <a:lnTo>
                  <a:pt x="127" y="96"/>
                </a:lnTo>
                <a:lnTo>
                  <a:pt x="133" y="93"/>
                </a:lnTo>
                <a:lnTo>
                  <a:pt x="143" y="93"/>
                </a:lnTo>
                <a:lnTo>
                  <a:pt x="147" y="86"/>
                </a:lnTo>
                <a:lnTo>
                  <a:pt x="155" y="85"/>
                </a:lnTo>
                <a:lnTo>
                  <a:pt x="161" y="87"/>
                </a:lnTo>
                <a:lnTo>
                  <a:pt x="168" y="91"/>
                </a:lnTo>
                <a:lnTo>
                  <a:pt x="176" y="93"/>
                </a:lnTo>
                <a:lnTo>
                  <a:pt x="183" y="94"/>
                </a:lnTo>
                <a:lnTo>
                  <a:pt x="189" y="95"/>
                </a:lnTo>
                <a:lnTo>
                  <a:pt x="195" y="99"/>
                </a:lnTo>
                <a:lnTo>
                  <a:pt x="201" y="102"/>
                </a:lnTo>
                <a:lnTo>
                  <a:pt x="204" y="97"/>
                </a:lnTo>
                <a:lnTo>
                  <a:pt x="210" y="96"/>
                </a:lnTo>
                <a:lnTo>
                  <a:pt x="211" y="89"/>
                </a:lnTo>
                <a:lnTo>
                  <a:pt x="215" y="84"/>
                </a:lnTo>
                <a:lnTo>
                  <a:pt x="220" y="80"/>
                </a:lnTo>
                <a:lnTo>
                  <a:pt x="223" y="80"/>
                </a:lnTo>
                <a:lnTo>
                  <a:pt x="230" y="80"/>
                </a:lnTo>
                <a:lnTo>
                  <a:pt x="236" y="75"/>
                </a:lnTo>
                <a:lnTo>
                  <a:pt x="235" y="68"/>
                </a:lnTo>
                <a:lnTo>
                  <a:pt x="234" y="61"/>
                </a:lnTo>
                <a:lnTo>
                  <a:pt x="235" y="54"/>
                </a:lnTo>
                <a:lnTo>
                  <a:pt x="238" y="47"/>
                </a:lnTo>
                <a:lnTo>
                  <a:pt x="236" y="45"/>
                </a:lnTo>
                <a:lnTo>
                  <a:pt x="237" y="37"/>
                </a:lnTo>
                <a:lnTo>
                  <a:pt x="241" y="31"/>
                </a:lnTo>
                <a:lnTo>
                  <a:pt x="241" y="30"/>
                </a:lnTo>
                <a:lnTo>
                  <a:pt x="240" y="29"/>
                </a:lnTo>
                <a:lnTo>
                  <a:pt x="247" y="26"/>
                </a:lnTo>
                <a:lnTo>
                  <a:pt x="253" y="22"/>
                </a:lnTo>
                <a:lnTo>
                  <a:pt x="260" y="16"/>
                </a:lnTo>
                <a:lnTo>
                  <a:pt x="265" y="11"/>
                </a:lnTo>
                <a:lnTo>
                  <a:pt x="271" y="10"/>
                </a:lnTo>
                <a:lnTo>
                  <a:pt x="278" y="10"/>
                </a:lnTo>
                <a:lnTo>
                  <a:pt x="290" y="12"/>
                </a:lnTo>
                <a:lnTo>
                  <a:pt x="296" y="11"/>
                </a:lnTo>
                <a:lnTo>
                  <a:pt x="303" y="7"/>
                </a:lnTo>
                <a:lnTo>
                  <a:pt x="303" y="6"/>
                </a:lnTo>
                <a:lnTo>
                  <a:pt x="304" y="6"/>
                </a:lnTo>
                <a:lnTo>
                  <a:pt x="310" y="3"/>
                </a:lnTo>
                <a:lnTo>
                  <a:pt x="317" y="2"/>
                </a:lnTo>
                <a:lnTo>
                  <a:pt x="324" y="0"/>
                </a:lnTo>
                <a:lnTo>
                  <a:pt x="330" y="6"/>
                </a:lnTo>
                <a:lnTo>
                  <a:pt x="338" y="13"/>
                </a:lnTo>
                <a:lnTo>
                  <a:pt x="348" y="15"/>
                </a:lnTo>
                <a:lnTo>
                  <a:pt x="362" y="22"/>
                </a:lnTo>
                <a:lnTo>
                  <a:pt x="373" y="24"/>
                </a:lnTo>
                <a:lnTo>
                  <a:pt x="385" y="28"/>
                </a:lnTo>
                <a:lnTo>
                  <a:pt x="391" y="36"/>
                </a:lnTo>
                <a:lnTo>
                  <a:pt x="393" y="45"/>
                </a:lnTo>
                <a:lnTo>
                  <a:pt x="384" y="53"/>
                </a:lnTo>
                <a:lnTo>
                  <a:pt x="376" y="59"/>
                </a:lnTo>
                <a:lnTo>
                  <a:pt x="376" y="67"/>
                </a:lnTo>
                <a:lnTo>
                  <a:pt x="384" y="71"/>
                </a:lnTo>
                <a:lnTo>
                  <a:pt x="385" y="72"/>
                </a:lnTo>
                <a:lnTo>
                  <a:pt x="379" y="75"/>
                </a:lnTo>
                <a:lnTo>
                  <a:pt x="372" y="76"/>
                </a:lnTo>
                <a:lnTo>
                  <a:pt x="366" y="78"/>
                </a:lnTo>
                <a:lnTo>
                  <a:pt x="361" y="80"/>
                </a:lnTo>
                <a:lnTo>
                  <a:pt x="360" y="80"/>
                </a:lnTo>
                <a:lnTo>
                  <a:pt x="365" y="81"/>
                </a:lnTo>
                <a:lnTo>
                  <a:pt x="372" y="81"/>
                </a:lnTo>
                <a:lnTo>
                  <a:pt x="376" y="88"/>
                </a:lnTo>
                <a:lnTo>
                  <a:pt x="371" y="94"/>
                </a:lnTo>
                <a:lnTo>
                  <a:pt x="365" y="102"/>
                </a:lnTo>
                <a:lnTo>
                  <a:pt x="365" y="107"/>
                </a:lnTo>
                <a:lnTo>
                  <a:pt x="370" y="115"/>
                </a:lnTo>
                <a:lnTo>
                  <a:pt x="374" y="120"/>
                </a:lnTo>
                <a:lnTo>
                  <a:pt x="383" y="128"/>
                </a:lnTo>
                <a:lnTo>
                  <a:pt x="389" y="129"/>
                </a:lnTo>
                <a:lnTo>
                  <a:pt x="395" y="131"/>
                </a:lnTo>
                <a:lnTo>
                  <a:pt x="400" y="132"/>
                </a:lnTo>
                <a:lnTo>
                  <a:pt x="406" y="134"/>
                </a:lnTo>
                <a:lnTo>
                  <a:pt x="413" y="137"/>
                </a:lnTo>
                <a:lnTo>
                  <a:pt x="420" y="144"/>
                </a:lnTo>
                <a:lnTo>
                  <a:pt x="427" y="151"/>
                </a:lnTo>
                <a:lnTo>
                  <a:pt x="434" y="155"/>
                </a:lnTo>
                <a:lnTo>
                  <a:pt x="441" y="158"/>
                </a:lnTo>
                <a:lnTo>
                  <a:pt x="444" y="160"/>
                </a:lnTo>
                <a:lnTo>
                  <a:pt x="444" y="169"/>
                </a:lnTo>
                <a:lnTo>
                  <a:pt x="441" y="175"/>
                </a:lnTo>
                <a:lnTo>
                  <a:pt x="434" y="181"/>
                </a:lnTo>
                <a:lnTo>
                  <a:pt x="428" y="186"/>
                </a:lnTo>
                <a:lnTo>
                  <a:pt x="422" y="192"/>
                </a:lnTo>
                <a:lnTo>
                  <a:pt x="417" y="200"/>
                </a:lnTo>
                <a:lnTo>
                  <a:pt x="412" y="206"/>
                </a:lnTo>
                <a:lnTo>
                  <a:pt x="409" y="210"/>
                </a:lnTo>
                <a:lnTo>
                  <a:pt x="410" y="217"/>
                </a:lnTo>
                <a:lnTo>
                  <a:pt x="416" y="223"/>
                </a:lnTo>
                <a:lnTo>
                  <a:pt x="422" y="228"/>
                </a:lnTo>
                <a:lnTo>
                  <a:pt x="426" y="233"/>
                </a:lnTo>
                <a:lnTo>
                  <a:pt x="432" y="240"/>
                </a:lnTo>
                <a:lnTo>
                  <a:pt x="436" y="246"/>
                </a:lnTo>
                <a:lnTo>
                  <a:pt x="440" y="253"/>
                </a:lnTo>
                <a:lnTo>
                  <a:pt x="446" y="258"/>
                </a:lnTo>
                <a:lnTo>
                  <a:pt x="452" y="265"/>
                </a:lnTo>
                <a:lnTo>
                  <a:pt x="458" y="271"/>
                </a:lnTo>
                <a:lnTo>
                  <a:pt x="460" y="278"/>
                </a:lnTo>
                <a:lnTo>
                  <a:pt x="462" y="279"/>
                </a:lnTo>
                <a:lnTo>
                  <a:pt x="466" y="286"/>
                </a:lnTo>
                <a:lnTo>
                  <a:pt x="469" y="290"/>
                </a:lnTo>
                <a:lnTo>
                  <a:pt x="471" y="297"/>
                </a:lnTo>
                <a:lnTo>
                  <a:pt x="464" y="297"/>
                </a:lnTo>
                <a:lnTo>
                  <a:pt x="458" y="299"/>
                </a:lnTo>
                <a:lnTo>
                  <a:pt x="452" y="301"/>
                </a:lnTo>
                <a:lnTo>
                  <a:pt x="458" y="305"/>
                </a:lnTo>
                <a:lnTo>
                  <a:pt x="454" y="312"/>
                </a:lnTo>
                <a:lnTo>
                  <a:pt x="455" y="319"/>
                </a:lnTo>
                <a:lnTo>
                  <a:pt x="452" y="326"/>
                </a:lnTo>
                <a:lnTo>
                  <a:pt x="453" y="330"/>
                </a:lnTo>
                <a:lnTo>
                  <a:pt x="459" y="330"/>
                </a:lnTo>
                <a:lnTo>
                  <a:pt x="463" y="336"/>
                </a:lnTo>
                <a:lnTo>
                  <a:pt x="458" y="339"/>
                </a:lnTo>
                <a:lnTo>
                  <a:pt x="453" y="345"/>
                </a:lnTo>
                <a:lnTo>
                  <a:pt x="456" y="352"/>
                </a:lnTo>
                <a:lnTo>
                  <a:pt x="462" y="358"/>
                </a:lnTo>
                <a:lnTo>
                  <a:pt x="469" y="360"/>
                </a:lnTo>
                <a:lnTo>
                  <a:pt x="474" y="360"/>
                </a:lnTo>
                <a:lnTo>
                  <a:pt x="480" y="361"/>
                </a:lnTo>
                <a:lnTo>
                  <a:pt x="484" y="367"/>
                </a:lnTo>
                <a:lnTo>
                  <a:pt x="478" y="374"/>
                </a:lnTo>
                <a:lnTo>
                  <a:pt x="476" y="374"/>
                </a:lnTo>
                <a:lnTo>
                  <a:pt x="476" y="378"/>
                </a:lnTo>
                <a:lnTo>
                  <a:pt x="478" y="379"/>
                </a:lnTo>
                <a:lnTo>
                  <a:pt x="480" y="386"/>
                </a:lnTo>
                <a:lnTo>
                  <a:pt x="486" y="391"/>
                </a:lnTo>
                <a:lnTo>
                  <a:pt x="493" y="392"/>
                </a:lnTo>
                <a:lnTo>
                  <a:pt x="499" y="394"/>
                </a:lnTo>
                <a:lnTo>
                  <a:pt x="505" y="398"/>
                </a:lnTo>
                <a:lnTo>
                  <a:pt x="507" y="405"/>
                </a:lnTo>
                <a:lnTo>
                  <a:pt x="511" y="411"/>
                </a:lnTo>
                <a:lnTo>
                  <a:pt x="505" y="418"/>
                </a:lnTo>
                <a:lnTo>
                  <a:pt x="499" y="423"/>
                </a:lnTo>
                <a:lnTo>
                  <a:pt x="493" y="430"/>
                </a:lnTo>
                <a:lnTo>
                  <a:pt x="486" y="432"/>
                </a:lnTo>
                <a:lnTo>
                  <a:pt x="484" y="433"/>
                </a:lnTo>
                <a:lnTo>
                  <a:pt x="484" y="434"/>
                </a:lnTo>
                <a:lnTo>
                  <a:pt x="490" y="439"/>
                </a:lnTo>
                <a:lnTo>
                  <a:pt x="496" y="443"/>
                </a:lnTo>
                <a:lnTo>
                  <a:pt x="500" y="444"/>
                </a:lnTo>
                <a:lnTo>
                  <a:pt x="506" y="448"/>
                </a:lnTo>
                <a:lnTo>
                  <a:pt x="513" y="452"/>
                </a:lnTo>
                <a:lnTo>
                  <a:pt x="518" y="455"/>
                </a:lnTo>
                <a:lnTo>
                  <a:pt x="524" y="456"/>
                </a:lnTo>
                <a:lnTo>
                  <a:pt x="531" y="460"/>
                </a:lnTo>
                <a:lnTo>
                  <a:pt x="537" y="465"/>
                </a:lnTo>
                <a:lnTo>
                  <a:pt x="543" y="467"/>
                </a:lnTo>
                <a:lnTo>
                  <a:pt x="549" y="470"/>
                </a:lnTo>
                <a:lnTo>
                  <a:pt x="552" y="476"/>
                </a:lnTo>
                <a:lnTo>
                  <a:pt x="559" y="481"/>
                </a:lnTo>
                <a:lnTo>
                  <a:pt x="565" y="486"/>
                </a:lnTo>
                <a:lnTo>
                  <a:pt x="570" y="491"/>
                </a:lnTo>
                <a:lnTo>
                  <a:pt x="566" y="499"/>
                </a:lnTo>
                <a:lnTo>
                  <a:pt x="564" y="505"/>
                </a:lnTo>
                <a:lnTo>
                  <a:pt x="562" y="512"/>
                </a:lnTo>
                <a:lnTo>
                  <a:pt x="560" y="519"/>
                </a:lnTo>
                <a:lnTo>
                  <a:pt x="553" y="526"/>
                </a:lnTo>
                <a:lnTo>
                  <a:pt x="547" y="530"/>
                </a:lnTo>
                <a:lnTo>
                  <a:pt x="541" y="537"/>
                </a:lnTo>
                <a:lnTo>
                  <a:pt x="535" y="541"/>
                </a:lnTo>
                <a:lnTo>
                  <a:pt x="531" y="545"/>
                </a:lnTo>
                <a:lnTo>
                  <a:pt x="525" y="552"/>
                </a:lnTo>
                <a:lnTo>
                  <a:pt x="519" y="557"/>
                </a:lnTo>
                <a:lnTo>
                  <a:pt x="513" y="564"/>
                </a:lnTo>
                <a:lnTo>
                  <a:pt x="511" y="567"/>
                </a:lnTo>
                <a:lnTo>
                  <a:pt x="511" y="568"/>
                </a:lnTo>
                <a:lnTo>
                  <a:pt x="506" y="572"/>
                </a:lnTo>
                <a:lnTo>
                  <a:pt x="504" y="576"/>
                </a:lnTo>
                <a:lnTo>
                  <a:pt x="499" y="580"/>
                </a:lnTo>
                <a:lnTo>
                  <a:pt x="493" y="587"/>
                </a:lnTo>
                <a:lnTo>
                  <a:pt x="487" y="592"/>
                </a:lnTo>
                <a:lnTo>
                  <a:pt x="484" y="593"/>
                </a:lnTo>
                <a:lnTo>
                  <a:pt x="483" y="594"/>
                </a:lnTo>
                <a:lnTo>
                  <a:pt x="482" y="596"/>
                </a:lnTo>
                <a:lnTo>
                  <a:pt x="476" y="602"/>
                </a:lnTo>
                <a:lnTo>
                  <a:pt x="473" y="607"/>
                </a:lnTo>
                <a:lnTo>
                  <a:pt x="466" y="612"/>
                </a:lnTo>
                <a:lnTo>
                  <a:pt x="460" y="616"/>
                </a:lnTo>
                <a:lnTo>
                  <a:pt x="455" y="619"/>
                </a:lnTo>
                <a:lnTo>
                  <a:pt x="453" y="620"/>
                </a:lnTo>
                <a:lnTo>
                  <a:pt x="452" y="620"/>
                </a:lnTo>
                <a:lnTo>
                  <a:pt x="447" y="625"/>
                </a:lnTo>
                <a:lnTo>
                  <a:pt x="441" y="631"/>
                </a:lnTo>
                <a:lnTo>
                  <a:pt x="437" y="632"/>
                </a:lnTo>
                <a:lnTo>
                  <a:pt x="436" y="633"/>
                </a:lnTo>
                <a:lnTo>
                  <a:pt x="431" y="637"/>
                </a:lnTo>
                <a:lnTo>
                  <a:pt x="429" y="639"/>
                </a:lnTo>
                <a:lnTo>
                  <a:pt x="423" y="644"/>
                </a:lnTo>
                <a:lnTo>
                  <a:pt x="420" y="647"/>
                </a:lnTo>
                <a:lnTo>
                  <a:pt x="414" y="652"/>
                </a:lnTo>
                <a:lnTo>
                  <a:pt x="409" y="658"/>
                </a:lnTo>
                <a:lnTo>
                  <a:pt x="405" y="661"/>
                </a:lnTo>
                <a:lnTo>
                  <a:pt x="404" y="665"/>
                </a:lnTo>
                <a:lnTo>
                  <a:pt x="398" y="666"/>
                </a:lnTo>
                <a:lnTo>
                  <a:pt x="392" y="664"/>
                </a:lnTo>
                <a:lnTo>
                  <a:pt x="385" y="665"/>
                </a:lnTo>
                <a:lnTo>
                  <a:pt x="379" y="664"/>
                </a:lnTo>
                <a:lnTo>
                  <a:pt x="375" y="660"/>
                </a:lnTo>
                <a:lnTo>
                  <a:pt x="374" y="660"/>
                </a:lnTo>
                <a:lnTo>
                  <a:pt x="368" y="664"/>
                </a:lnTo>
                <a:lnTo>
                  <a:pt x="362" y="666"/>
                </a:lnTo>
                <a:lnTo>
                  <a:pt x="355" y="667"/>
                </a:lnTo>
                <a:lnTo>
                  <a:pt x="350" y="668"/>
                </a:lnTo>
                <a:lnTo>
                  <a:pt x="343" y="668"/>
                </a:lnTo>
                <a:lnTo>
                  <a:pt x="339" y="666"/>
                </a:lnTo>
                <a:lnTo>
                  <a:pt x="338" y="669"/>
                </a:lnTo>
                <a:lnTo>
                  <a:pt x="333" y="673"/>
                </a:lnTo>
                <a:lnTo>
                  <a:pt x="327" y="672"/>
                </a:lnTo>
                <a:lnTo>
                  <a:pt x="321" y="669"/>
                </a:lnTo>
                <a:lnTo>
                  <a:pt x="314" y="667"/>
                </a:lnTo>
                <a:lnTo>
                  <a:pt x="317" y="673"/>
                </a:lnTo>
                <a:lnTo>
                  <a:pt x="310" y="676"/>
                </a:lnTo>
                <a:lnTo>
                  <a:pt x="313" y="682"/>
                </a:lnTo>
                <a:lnTo>
                  <a:pt x="307" y="683"/>
                </a:lnTo>
                <a:lnTo>
                  <a:pt x="301" y="680"/>
                </a:lnTo>
                <a:lnTo>
                  <a:pt x="300" y="673"/>
                </a:lnTo>
                <a:lnTo>
                  <a:pt x="298" y="676"/>
                </a:lnTo>
                <a:lnTo>
                  <a:pt x="292" y="682"/>
                </a:lnTo>
                <a:lnTo>
                  <a:pt x="285" y="681"/>
                </a:lnTo>
                <a:lnTo>
                  <a:pt x="279" y="682"/>
                </a:lnTo>
                <a:lnTo>
                  <a:pt x="273" y="685"/>
                </a:lnTo>
                <a:lnTo>
                  <a:pt x="267" y="685"/>
                </a:lnTo>
                <a:lnTo>
                  <a:pt x="261" y="686"/>
                </a:lnTo>
                <a:lnTo>
                  <a:pt x="255" y="690"/>
                </a:lnTo>
                <a:lnTo>
                  <a:pt x="248" y="690"/>
                </a:lnTo>
                <a:lnTo>
                  <a:pt x="246" y="698"/>
                </a:lnTo>
                <a:lnTo>
                  <a:pt x="244" y="700"/>
                </a:lnTo>
                <a:lnTo>
                  <a:pt x="234" y="700"/>
                </a:lnTo>
                <a:lnTo>
                  <a:pt x="233" y="696"/>
                </a:lnTo>
                <a:lnTo>
                  <a:pt x="227" y="697"/>
                </a:lnTo>
                <a:lnTo>
                  <a:pt x="220" y="699"/>
                </a:lnTo>
                <a:lnTo>
                  <a:pt x="215" y="700"/>
                </a:lnTo>
                <a:lnTo>
                  <a:pt x="212" y="700"/>
                </a:lnTo>
                <a:lnTo>
                  <a:pt x="205" y="705"/>
                </a:lnTo>
                <a:lnTo>
                  <a:pt x="198" y="705"/>
                </a:lnTo>
                <a:lnTo>
                  <a:pt x="192" y="706"/>
                </a:lnTo>
                <a:lnTo>
                  <a:pt x="186" y="706"/>
                </a:lnTo>
                <a:lnTo>
                  <a:pt x="192" y="701"/>
                </a:lnTo>
                <a:lnTo>
                  <a:pt x="193" y="700"/>
                </a:lnTo>
                <a:lnTo>
                  <a:pt x="190" y="700"/>
                </a:lnTo>
                <a:lnTo>
                  <a:pt x="190" y="701"/>
                </a:lnTo>
                <a:lnTo>
                  <a:pt x="190" y="702"/>
                </a:lnTo>
                <a:lnTo>
                  <a:pt x="184" y="707"/>
                </a:lnTo>
                <a:lnTo>
                  <a:pt x="178" y="713"/>
                </a:lnTo>
                <a:lnTo>
                  <a:pt x="172" y="713"/>
                </a:lnTo>
                <a:lnTo>
                  <a:pt x="165" y="714"/>
                </a:lnTo>
                <a:lnTo>
                  <a:pt x="172" y="710"/>
                </a:lnTo>
                <a:lnTo>
                  <a:pt x="177" y="707"/>
                </a:lnTo>
                <a:lnTo>
                  <a:pt x="176" y="700"/>
                </a:lnTo>
                <a:lnTo>
                  <a:pt x="178" y="700"/>
                </a:lnTo>
                <a:lnTo>
                  <a:pt x="174" y="699"/>
                </a:lnTo>
                <a:lnTo>
                  <a:pt x="180" y="697"/>
                </a:lnTo>
                <a:lnTo>
                  <a:pt x="174" y="697"/>
                </a:lnTo>
                <a:lnTo>
                  <a:pt x="167" y="693"/>
                </a:lnTo>
                <a:lnTo>
                  <a:pt x="167" y="691"/>
                </a:lnTo>
                <a:lnTo>
                  <a:pt x="161" y="689"/>
                </a:lnTo>
                <a:lnTo>
                  <a:pt x="165" y="682"/>
                </a:lnTo>
                <a:lnTo>
                  <a:pt x="172" y="674"/>
                </a:lnTo>
                <a:lnTo>
                  <a:pt x="164" y="677"/>
                </a:lnTo>
                <a:lnTo>
                  <a:pt x="158" y="681"/>
                </a:lnTo>
                <a:lnTo>
                  <a:pt x="153" y="683"/>
                </a:lnTo>
                <a:lnTo>
                  <a:pt x="146" y="683"/>
                </a:lnTo>
                <a:lnTo>
                  <a:pt x="141" y="680"/>
                </a:lnTo>
                <a:lnTo>
                  <a:pt x="143" y="673"/>
                </a:lnTo>
                <a:lnTo>
                  <a:pt x="138" y="672"/>
                </a:lnTo>
                <a:lnTo>
                  <a:pt x="136" y="672"/>
                </a:lnTo>
                <a:lnTo>
                  <a:pt x="129" y="672"/>
                </a:lnTo>
                <a:lnTo>
                  <a:pt x="123" y="668"/>
                </a:lnTo>
                <a:lnTo>
                  <a:pt x="117" y="667"/>
                </a:lnTo>
                <a:lnTo>
                  <a:pt x="112" y="662"/>
                </a:lnTo>
                <a:lnTo>
                  <a:pt x="105" y="662"/>
                </a:lnTo>
                <a:lnTo>
                  <a:pt x="105" y="656"/>
                </a:lnTo>
                <a:lnTo>
                  <a:pt x="99" y="656"/>
                </a:lnTo>
                <a:lnTo>
                  <a:pt x="98" y="656"/>
                </a:lnTo>
                <a:lnTo>
                  <a:pt x="98" y="662"/>
                </a:lnTo>
                <a:lnTo>
                  <a:pt x="92" y="659"/>
                </a:lnTo>
                <a:lnTo>
                  <a:pt x="93" y="659"/>
                </a:lnTo>
                <a:lnTo>
                  <a:pt x="92" y="658"/>
                </a:lnTo>
                <a:lnTo>
                  <a:pt x="86" y="656"/>
                </a:lnTo>
                <a:lnTo>
                  <a:pt x="87" y="649"/>
                </a:lnTo>
                <a:lnTo>
                  <a:pt x="83" y="642"/>
                </a:lnTo>
                <a:lnTo>
                  <a:pt x="83" y="636"/>
                </a:lnTo>
                <a:lnTo>
                  <a:pt x="81" y="629"/>
                </a:lnTo>
                <a:lnTo>
                  <a:pt x="78" y="623"/>
                </a:lnTo>
                <a:lnTo>
                  <a:pt x="85" y="620"/>
                </a:lnTo>
                <a:lnTo>
                  <a:pt x="87" y="613"/>
                </a:lnTo>
                <a:lnTo>
                  <a:pt x="88" y="607"/>
                </a:lnTo>
                <a:lnTo>
                  <a:pt x="87" y="600"/>
                </a:lnTo>
                <a:lnTo>
                  <a:pt x="83" y="594"/>
                </a:lnTo>
                <a:lnTo>
                  <a:pt x="85" y="587"/>
                </a:lnTo>
                <a:lnTo>
                  <a:pt x="88" y="587"/>
                </a:lnTo>
                <a:lnTo>
                  <a:pt x="94" y="589"/>
                </a:lnTo>
                <a:lnTo>
                  <a:pt x="89" y="584"/>
                </a:lnTo>
                <a:lnTo>
                  <a:pt x="87" y="577"/>
                </a:lnTo>
                <a:lnTo>
                  <a:pt x="82" y="570"/>
                </a:lnTo>
                <a:lnTo>
                  <a:pt x="78" y="563"/>
                </a:lnTo>
                <a:lnTo>
                  <a:pt x="72" y="560"/>
                </a:lnTo>
                <a:lnTo>
                  <a:pt x="70" y="559"/>
                </a:lnTo>
                <a:lnTo>
                  <a:pt x="72" y="552"/>
                </a:lnTo>
                <a:lnTo>
                  <a:pt x="73" y="544"/>
                </a:lnTo>
                <a:lnTo>
                  <a:pt x="74" y="538"/>
                </a:lnTo>
                <a:lnTo>
                  <a:pt x="72" y="535"/>
                </a:lnTo>
                <a:lnTo>
                  <a:pt x="69" y="529"/>
                </a:lnTo>
                <a:lnTo>
                  <a:pt x="68" y="528"/>
                </a:lnTo>
                <a:lnTo>
                  <a:pt x="66" y="527"/>
                </a:lnTo>
                <a:lnTo>
                  <a:pt x="62" y="520"/>
                </a:lnTo>
                <a:lnTo>
                  <a:pt x="64" y="513"/>
                </a:lnTo>
                <a:lnTo>
                  <a:pt x="58" y="512"/>
                </a:lnTo>
                <a:lnTo>
                  <a:pt x="62" y="505"/>
                </a:lnTo>
                <a:lnTo>
                  <a:pt x="64" y="498"/>
                </a:lnTo>
                <a:lnTo>
                  <a:pt x="70" y="496"/>
                </a:lnTo>
                <a:lnTo>
                  <a:pt x="75" y="488"/>
                </a:lnTo>
                <a:lnTo>
                  <a:pt x="76" y="482"/>
                </a:lnTo>
                <a:lnTo>
                  <a:pt x="84" y="483"/>
                </a:lnTo>
                <a:lnTo>
                  <a:pt x="78" y="476"/>
                </a:lnTo>
                <a:lnTo>
                  <a:pt x="76" y="470"/>
                </a:lnTo>
                <a:lnTo>
                  <a:pt x="78" y="465"/>
                </a:lnTo>
                <a:lnTo>
                  <a:pt x="85" y="471"/>
                </a:lnTo>
                <a:lnTo>
                  <a:pt x="90" y="471"/>
                </a:lnTo>
                <a:lnTo>
                  <a:pt x="95" y="468"/>
                </a:lnTo>
                <a:lnTo>
                  <a:pt x="97" y="471"/>
                </a:lnTo>
                <a:lnTo>
                  <a:pt x="103" y="468"/>
                </a:lnTo>
                <a:lnTo>
                  <a:pt x="109" y="468"/>
                </a:lnTo>
                <a:lnTo>
                  <a:pt x="115" y="465"/>
                </a:lnTo>
                <a:lnTo>
                  <a:pt x="118" y="464"/>
                </a:lnTo>
                <a:lnTo>
                  <a:pt x="115" y="459"/>
                </a:lnTo>
                <a:lnTo>
                  <a:pt x="112" y="452"/>
                </a:lnTo>
                <a:lnTo>
                  <a:pt x="118" y="456"/>
                </a:lnTo>
                <a:lnTo>
                  <a:pt x="112" y="449"/>
                </a:lnTo>
                <a:lnTo>
                  <a:pt x="118" y="452"/>
                </a:lnTo>
                <a:lnTo>
                  <a:pt x="122" y="447"/>
                </a:lnTo>
                <a:lnTo>
                  <a:pt x="124" y="439"/>
                </a:lnTo>
                <a:lnTo>
                  <a:pt x="130" y="436"/>
                </a:lnTo>
                <a:lnTo>
                  <a:pt x="136" y="441"/>
                </a:lnTo>
                <a:lnTo>
                  <a:pt x="138" y="441"/>
                </a:lnTo>
                <a:lnTo>
                  <a:pt x="138" y="434"/>
                </a:lnTo>
                <a:lnTo>
                  <a:pt x="145" y="431"/>
                </a:lnTo>
                <a:lnTo>
                  <a:pt x="147" y="425"/>
                </a:lnTo>
                <a:lnTo>
                  <a:pt x="151" y="425"/>
                </a:lnTo>
                <a:lnTo>
                  <a:pt x="157" y="423"/>
                </a:lnTo>
                <a:lnTo>
                  <a:pt x="163" y="420"/>
                </a:lnTo>
                <a:lnTo>
                  <a:pt x="161" y="414"/>
                </a:lnTo>
                <a:lnTo>
                  <a:pt x="167" y="412"/>
                </a:lnTo>
                <a:lnTo>
                  <a:pt x="173" y="411"/>
                </a:lnTo>
                <a:lnTo>
                  <a:pt x="175" y="405"/>
                </a:lnTo>
                <a:lnTo>
                  <a:pt x="177" y="403"/>
                </a:lnTo>
                <a:lnTo>
                  <a:pt x="182" y="397"/>
                </a:lnTo>
                <a:lnTo>
                  <a:pt x="188" y="392"/>
                </a:lnTo>
                <a:lnTo>
                  <a:pt x="193" y="385"/>
                </a:lnTo>
                <a:lnTo>
                  <a:pt x="200" y="383"/>
                </a:lnTo>
                <a:lnTo>
                  <a:pt x="205" y="378"/>
                </a:lnTo>
                <a:lnTo>
                  <a:pt x="206" y="370"/>
                </a:lnTo>
                <a:lnTo>
                  <a:pt x="213" y="365"/>
                </a:lnTo>
                <a:lnTo>
                  <a:pt x="219" y="357"/>
                </a:lnTo>
                <a:lnTo>
                  <a:pt x="224" y="354"/>
                </a:lnTo>
                <a:lnTo>
                  <a:pt x="232" y="353"/>
                </a:lnTo>
                <a:lnTo>
                  <a:pt x="233" y="353"/>
                </a:lnTo>
                <a:lnTo>
                  <a:pt x="239" y="352"/>
                </a:lnTo>
                <a:lnTo>
                  <a:pt x="244" y="355"/>
                </a:lnTo>
                <a:lnTo>
                  <a:pt x="250" y="358"/>
                </a:lnTo>
                <a:lnTo>
                  <a:pt x="246" y="351"/>
                </a:lnTo>
                <a:lnTo>
                  <a:pt x="252" y="349"/>
                </a:lnTo>
                <a:lnTo>
                  <a:pt x="253" y="345"/>
                </a:lnTo>
                <a:lnTo>
                  <a:pt x="254" y="345"/>
                </a:lnTo>
                <a:lnTo>
                  <a:pt x="248" y="338"/>
                </a:lnTo>
                <a:lnTo>
                  <a:pt x="242" y="336"/>
                </a:lnTo>
                <a:lnTo>
                  <a:pt x="244" y="329"/>
                </a:lnTo>
                <a:lnTo>
                  <a:pt x="243" y="323"/>
                </a:lnTo>
                <a:lnTo>
                  <a:pt x="246" y="317"/>
                </a:lnTo>
                <a:lnTo>
                  <a:pt x="241" y="310"/>
                </a:lnTo>
                <a:lnTo>
                  <a:pt x="235" y="309"/>
                </a:lnTo>
                <a:lnTo>
                  <a:pt x="233" y="305"/>
                </a:lnTo>
                <a:lnTo>
                  <a:pt x="220" y="301"/>
                </a:lnTo>
                <a:lnTo>
                  <a:pt x="214" y="302"/>
                </a:lnTo>
                <a:lnTo>
                  <a:pt x="208" y="297"/>
                </a:lnTo>
                <a:lnTo>
                  <a:pt x="205" y="293"/>
                </a:lnTo>
                <a:lnTo>
                  <a:pt x="205" y="290"/>
                </a:lnTo>
                <a:lnTo>
                  <a:pt x="204" y="291"/>
                </a:lnTo>
                <a:lnTo>
                  <a:pt x="197" y="293"/>
                </a:lnTo>
                <a:lnTo>
                  <a:pt x="191" y="290"/>
                </a:lnTo>
                <a:lnTo>
                  <a:pt x="187" y="291"/>
                </a:lnTo>
                <a:lnTo>
                  <a:pt x="186" y="289"/>
                </a:lnTo>
                <a:lnTo>
                  <a:pt x="185" y="288"/>
                </a:lnTo>
                <a:lnTo>
                  <a:pt x="185" y="287"/>
                </a:lnTo>
                <a:lnTo>
                  <a:pt x="183" y="282"/>
                </a:lnTo>
                <a:lnTo>
                  <a:pt x="178" y="276"/>
                </a:lnTo>
                <a:lnTo>
                  <a:pt x="174" y="268"/>
                </a:lnTo>
                <a:lnTo>
                  <a:pt x="166" y="263"/>
                </a:lnTo>
                <a:lnTo>
                  <a:pt x="159" y="256"/>
                </a:lnTo>
                <a:lnTo>
                  <a:pt x="159" y="249"/>
                </a:lnTo>
                <a:lnTo>
                  <a:pt x="161" y="241"/>
                </a:lnTo>
                <a:lnTo>
                  <a:pt x="166" y="236"/>
                </a:lnTo>
                <a:lnTo>
                  <a:pt x="166" y="229"/>
                </a:lnTo>
                <a:lnTo>
                  <a:pt x="172" y="220"/>
                </a:lnTo>
                <a:lnTo>
                  <a:pt x="168" y="216"/>
                </a:lnTo>
                <a:lnTo>
                  <a:pt x="160" y="209"/>
                </a:lnTo>
                <a:lnTo>
                  <a:pt x="154" y="201"/>
                </a:lnTo>
                <a:lnTo>
                  <a:pt x="148" y="196"/>
                </a:lnTo>
                <a:lnTo>
                  <a:pt x="151" y="189"/>
                </a:lnTo>
                <a:lnTo>
                  <a:pt x="157" y="186"/>
                </a:lnTo>
                <a:lnTo>
                  <a:pt x="155" y="178"/>
                </a:lnTo>
                <a:lnTo>
                  <a:pt x="149" y="177"/>
                </a:lnTo>
                <a:lnTo>
                  <a:pt x="143" y="177"/>
                </a:lnTo>
                <a:lnTo>
                  <a:pt x="141" y="170"/>
                </a:lnTo>
                <a:lnTo>
                  <a:pt x="142" y="164"/>
                </a:lnTo>
                <a:lnTo>
                  <a:pt x="141" y="157"/>
                </a:lnTo>
                <a:lnTo>
                  <a:pt x="139" y="150"/>
                </a:lnTo>
                <a:lnTo>
                  <a:pt x="147" y="145"/>
                </a:lnTo>
                <a:lnTo>
                  <a:pt x="147" y="144"/>
                </a:lnTo>
                <a:lnTo>
                  <a:pt x="142" y="140"/>
                </a:lnTo>
                <a:lnTo>
                  <a:pt x="134" y="136"/>
                </a:lnTo>
                <a:lnTo>
                  <a:pt x="130" y="131"/>
                </a:lnTo>
                <a:lnTo>
                  <a:pt x="123" y="131"/>
                </a:lnTo>
                <a:lnTo>
                  <a:pt x="121" y="124"/>
                </a:lnTo>
                <a:lnTo>
                  <a:pt x="114" y="118"/>
                </a:lnTo>
                <a:lnTo>
                  <a:pt x="107" y="116"/>
                </a:lnTo>
                <a:lnTo>
                  <a:pt x="101" y="113"/>
                </a:lnTo>
                <a:lnTo>
                  <a:pt x="95" y="111"/>
                </a:lnTo>
                <a:lnTo>
                  <a:pt x="89" y="110"/>
                </a:lnTo>
                <a:lnTo>
                  <a:pt x="83" y="110"/>
                </a:lnTo>
                <a:lnTo>
                  <a:pt x="79" y="108"/>
                </a:lnTo>
                <a:lnTo>
                  <a:pt x="72" y="108"/>
                </a:lnTo>
                <a:lnTo>
                  <a:pt x="66" y="104"/>
                </a:lnTo>
                <a:lnTo>
                  <a:pt x="60" y="101"/>
                </a:lnTo>
                <a:lnTo>
                  <a:pt x="53" y="97"/>
                </a:lnTo>
                <a:lnTo>
                  <a:pt x="46" y="95"/>
                </a:lnTo>
                <a:lnTo>
                  <a:pt x="39" y="92"/>
                </a:lnTo>
                <a:lnTo>
                  <a:pt x="33" y="88"/>
                </a:lnTo>
                <a:lnTo>
                  <a:pt x="27" y="84"/>
                </a:lnTo>
                <a:lnTo>
                  <a:pt x="21" y="80"/>
                </a:lnTo>
                <a:lnTo>
                  <a:pt x="12" y="77"/>
                </a:lnTo>
                <a:lnTo>
                  <a:pt x="12" y="73"/>
                </a:lnTo>
                <a:lnTo>
                  <a:pt x="11" y="73"/>
                </a:lnTo>
                <a:lnTo>
                  <a:pt x="6" y="71"/>
                </a:lnTo>
                <a:lnTo>
                  <a:pt x="0" y="7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0" name="Freeform 1150"/>
          <p:cNvSpPr>
            <a:spLocks/>
          </p:cNvSpPr>
          <p:nvPr/>
        </p:nvSpPr>
        <p:spPr bwMode="auto">
          <a:xfrm>
            <a:off x="4800600" y="3176588"/>
            <a:ext cx="49213" cy="107950"/>
          </a:xfrm>
          <a:custGeom>
            <a:avLst/>
            <a:gdLst>
              <a:gd name="T0" fmla="*/ 2147483647 w 106"/>
              <a:gd name="T1" fmla="*/ 2147483647 h 234"/>
              <a:gd name="T2" fmla="*/ 2147483647 w 106"/>
              <a:gd name="T3" fmla="*/ 2147483647 h 234"/>
              <a:gd name="T4" fmla="*/ 2147483647 w 106"/>
              <a:gd name="T5" fmla="*/ 2147483647 h 234"/>
              <a:gd name="T6" fmla="*/ 2147483647 w 106"/>
              <a:gd name="T7" fmla="*/ 2147483647 h 234"/>
              <a:gd name="T8" fmla="*/ 2147483647 w 106"/>
              <a:gd name="T9" fmla="*/ 2147483647 h 234"/>
              <a:gd name="T10" fmla="*/ 2147483647 w 106"/>
              <a:gd name="T11" fmla="*/ 2147483647 h 234"/>
              <a:gd name="T12" fmla="*/ 2147483647 w 106"/>
              <a:gd name="T13" fmla="*/ 2147483647 h 234"/>
              <a:gd name="T14" fmla="*/ 2147483647 w 106"/>
              <a:gd name="T15" fmla="*/ 2147483647 h 234"/>
              <a:gd name="T16" fmla="*/ 2147483647 w 106"/>
              <a:gd name="T17" fmla="*/ 2147483647 h 234"/>
              <a:gd name="T18" fmla="*/ 2147483647 w 106"/>
              <a:gd name="T19" fmla="*/ 2147483647 h 234"/>
              <a:gd name="T20" fmla="*/ 2147483647 w 106"/>
              <a:gd name="T21" fmla="*/ 2147483647 h 234"/>
              <a:gd name="T22" fmla="*/ 2147483647 w 106"/>
              <a:gd name="T23" fmla="*/ 2147483647 h 234"/>
              <a:gd name="T24" fmla="*/ 2147483647 w 106"/>
              <a:gd name="T25" fmla="*/ 2147483647 h 234"/>
              <a:gd name="T26" fmla="*/ 2147483647 w 106"/>
              <a:gd name="T27" fmla="*/ 2147483647 h 234"/>
              <a:gd name="T28" fmla="*/ 2147483647 w 106"/>
              <a:gd name="T29" fmla="*/ 2147483647 h 234"/>
              <a:gd name="T30" fmla="*/ 2147483647 w 106"/>
              <a:gd name="T31" fmla="*/ 2147483647 h 234"/>
              <a:gd name="T32" fmla="*/ 2147483647 w 106"/>
              <a:gd name="T33" fmla="*/ 2147483647 h 234"/>
              <a:gd name="T34" fmla="*/ 2147483647 w 106"/>
              <a:gd name="T35" fmla="*/ 2147483647 h 234"/>
              <a:gd name="T36" fmla="*/ 2147483647 w 106"/>
              <a:gd name="T37" fmla="*/ 2147483647 h 234"/>
              <a:gd name="T38" fmla="*/ 2147483647 w 106"/>
              <a:gd name="T39" fmla="*/ 2147483647 h 234"/>
              <a:gd name="T40" fmla="*/ 2147483647 w 106"/>
              <a:gd name="T41" fmla="*/ 2147483647 h 234"/>
              <a:gd name="T42" fmla="*/ 2147483647 w 106"/>
              <a:gd name="T43" fmla="*/ 2147483647 h 234"/>
              <a:gd name="T44" fmla="*/ 2147483647 w 106"/>
              <a:gd name="T45" fmla="*/ 2147483647 h 234"/>
              <a:gd name="T46" fmla="*/ 2147483647 w 106"/>
              <a:gd name="T47" fmla="*/ 2147483647 h 234"/>
              <a:gd name="T48" fmla="*/ 2147483647 w 106"/>
              <a:gd name="T49" fmla="*/ 2147483647 h 234"/>
              <a:gd name="T50" fmla="*/ 2147483647 w 106"/>
              <a:gd name="T51" fmla="*/ 2147483647 h 234"/>
              <a:gd name="T52" fmla="*/ 2147483647 w 106"/>
              <a:gd name="T53" fmla="*/ 2147483647 h 234"/>
              <a:gd name="T54" fmla="*/ 2147483647 w 106"/>
              <a:gd name="T55" fmla="*/ 2147483647 h 234"/>
              <a:gd name="T56" fmla="*/ 2147483647 w 106"/>
              <a:gd name="T57" fmla="*/ 2147483647 h 234"/>
              <a:gd name="T58" fmla="*/ 2147483647 w 106"/>
              <a:gd name="T59" fmla="*/ 2147483647 h 234"/>
              <a:gd name="T60" fmla="*/ 2147483647 w 106"/>
              <a:gd name="T61" fmla="*/ 2147483647 h 234"/>
              <a:gd name="T62" fmla="*/ 2147483647 w 106"/>
              <a:gd name="T63" fmla="*/ 2147483647 h 234"/>
              <a:gd name="T64" fmla="*/ 2147483647 w 106"/>
              <a:gd name="T65" fmla="*/ 2147483647 h 234"/>
              <a:gd name="T66" fmla="*/ 2147483647 w 106"/>
              <a:gd name="T67" fmla="*/ 2147483647 h 234"/>
              <a:gd name="T68" fmla="*/ 2147483647 w 106"/>
              <a:gd name="T69" fmla="*/ 2147483647 h 234"/>
              <a:gd name="T70" fmla="*/ 2147483647 w 106"/>
              <a:gd name="T71" fmla="*/ 2147483647 h 234"/>
              <a:gd name="T72" fmla="*/ 2147483647 w 106"/>
              <a:gd name="T73" fmla="*/ 2147483647 h 234"/>
              <a:gd name="T74" fmla="*/ 2147483647 w 106"/>
              <a:gd name="T75" fmla="*/ 2147483647 h 234"/>
              <a:gd name="T76" fmla="*/ 2147483647 w 106"/>
              <a:gd name="T77" fmla="*/ 2147483647 h 234"/>
              <a:gd name="T78" fmla="*/ 2147483647 w 106"/>
              <a:gd name="T79" fmla="*/ 2147483647 h 234"/>
              <a:gd name="T80" fmla="*/ 2147483647 w 106"/>
              <a:gd name="T81" fmla="*/ 2147483647 h 234"/>
              <a:gd name="T82" fmla="*/ 2147483647 w 106"/>
              <a:gd name="T83" fmla="*/ 2147483647 h 234"/>
              <a:gd name="T84" fmla="*/ 2147483647 w 106"/>
              <a:gd name="T85" fmla="*/ 2147483647 h 234"/>
              <a:gd name="T86" fmla="*/ 2147483647 w 106"/>
              <a:gd name="T87" fmla="*/ 2147483647 h 234"/>
              <a:gd name="T88" fmla="*/ 2147483647 w 106"/>
              <a:gd name="T89" fmla="*/ 2147483647 h 234"/>
              <a:gd name="T90" fmla="*/ 2147483647 w 106"/>
              <a:gd name="T91" fmla="*/ 2147483647 h 234"/>
              <a:gd name="T92" fmla="*/ 2147483647 w 106"/>
              <a:gd name="T93" fmla="*/ 2147483647 h 234"/>
              <a:gd name="T94" fmla="*/ 2147483647 w 106"/>
              <a:gd name="T95" fmla="*/ 2147483647 h 234"/>
              <a:gd name="T96" fmla="*/ 2147483647 w 106"/>
              <a:gd name="T97" fmla="*/ 2147483647 h 234"/>
              <a:gd name="T98" fmla="*/ 2147483647 w 106"/>
              <a:gd name="T99" fmla="*/ 2147483647 h 234"/>
              <a:gd name="T100" fmla="*/ 2147483647 w 106"/>
              <a:gd name="T101" fmla="*/ 2147483647 h 234"/>
              <a:gd name="T102" fmla="*/ 2147483647 w 106"/>
              <a:gd name="T103" fmla="*/ 2147483647 h 234"/>
              <a:gd name="T104" fmla="*/ 2147483647 w 106"/>
              <a:gd name="T105" fmla="*/ 2147483647 h 234"/>
              <a:gd name="T106" fmla="*/ 2147483647 w 106"/>
              <a:gd name="T107" fmla="*/ 2147483647 h 234"/>
              <a:gd name="T108" fmla="*/ 2147483647 w 106"/>
              <a:gd name="T109" fmla="*/ 2147483647 h 234"/>
              <a:gd name="T110" fmla="*/ 2147483647 w 106"/>
              <a:gd name="T111" fmla="*/ 2147483647 h 234"/>
              <a:gd name="T112" fmla="*/ 2147483647 w 106"/>
              <a:gd name="T113" fmla="*/ 2147483647 h 234"/>
              <a:gd name="T114" fmla="*/ 2147483647 w 106"/>
              <a:gd name="T115" fmla="*/ 2147483647 h 234"/>
              <a:gd name="T116" fmla="*/ 2147483647 w 106"/>
              <a:gd name="T117" fmla="*/ 2147483647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6"/>
              <a:gd name="T178" fmla="*/ 0 h 234"/>
              <a:gd name="T179" fmla="*/ 106 w 106"/>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6" h="234">
                <a:moveTo>
                  <a:pt x="5" y="156"/>
                </a:moveTo>
                <a:lnTo>
                  <a:pt x="8" y="149"/>
                </a:lnTo>
                <a:lnTo>
                  <a:pt x="9" y="143"/>
                </a:lnTo>
                <a:lnTo>
                  <a:pt x="8" y="135"/>
                </a:lnTo>
                <a:lnTo>
                  <a:pt x="12" y="136"/>
                </a:lnTo>
                <a:lnTo>
                  <a:pt x="15" y="131"/>
                </a:lnTo>
                <a:lnTo>
                  <a:pt x="11" y="126"/>
                </a:lnTo>
                <a:lnTo>
                  <a:pt x="12" y="119"/>
                </a:lnTo>
                <a:lnTo>
                  <a:pt x="13" y="113"/>
                </a:lnTo>
                <a:lnTo>
                  <a:pt x="15" y="105"/>
                </a:lnTo>
                <a:lnTo>
                  <a:pt x="9" y="100"/>
                </a:lnTo>
                <a:lnTo>
                  <a:pt x="12" y="93"/>
                </a:lnTo>
                <a:lnTo>
                  <a:pt x="14" y="86"/>
                </a:lnTo>
                <a:lnTo>
                  <a:pt x="17" y="83"/>
                </a:lnTo>
                <a:lnTo>
                  <a:pt x="16" y="76"/>
                </a:lnTo>
                <a:lnTo>
                  <a:pt x="16" y="69"/>
                </a:lnTo>
                <a:lnTo>
                  <a:pt x="13" y="62"/>
                </a:lnTo>
                <a:lnTo>
                  <a:pt x="8" y="61"/>
                </a:lnTo>
                <a:lnTo>
                  <a:pt x="5" y="61"/>
                </a:lnTo>
                <a:lnTo>
                  <a:pt x="5" y="59"/>
                </a:lnTo>
                <a:lnTo>
                  <a:pt x="4" y="56"/>
                </a:lnTo>
                <a:lnTo>
                  <a:pt x="5" y="49"/>
                </a:lnTo>
                <a:lnTo>
                  <a:pt x="5" y="45"/>
                </a:lnTo>
                <a:lnTo>
                  <a:pt x="5" y="44"/>
                </a:lnTo>
                <a:lnTo>
                  <a:pt x="0" y="37"/>
                </a:lnTo>
                <a:lnTo>
                  <a:pt x="1" y="30"/>
                </a:lnTo>
                <a:lnTo>
                  <a:pt x="6" y="23"/>
                </a:lnTo>
                <a:lnTo>
                  <a:pt x="6" y="22"/>
                </a:lnTo>
                <a:lnTo>
                  <a:pt x="6" y="21"/>
                </a:lnTo>
                <a:lnTo>
                  <a:pt x="12" y="14"/>
                </a:lnTo>
                <a:lnTo>
                  <a:pt x="16" y="7"/>
                </a:lnTo>
                <a:lnTo>
                  <a:pt x="18" y="2"/>
                </a:lnTo>
                <a:lnTo>
                  <a:pt x="19" y="0"/>
                </a:lnTo>
                <a:lnTo>
                  <a:pt x="25" y="3"/>
                </a:lnTo>
                <a:lnTo>
                  <a:pt x="24" y="6"/>
                </a:lnTo>
                <a:lnTo>
                  <a:pt x="28" y="12"/>
                </a:lnTo>
                <a:lnTo>
                  <a:pt x="32" y="11"/>
                </a:lnTo>
                <a:lnTo>
                  <a:pt x="39" y="10"/>
                </a:lnTo>
                <a:lnTo>
                  <a:pt x="44" y="6"/>
                </a:lnTo>
                <a:lnTo>
                  <a:pt x="50" y="12"/>
                </a:lnTo>
                <a:lnTo>
                  <a:pt x="51" y="18"/>
                </a:lnTo>
                <a:lnTo>
                  <a:pt x="54" y="24"/>
                </a:lnTo>
                <a:lnTo>
                  <a:pt x="59" y="24"/>
                </a:lnTo>
                <a:lnTo>
                  <a:pt x="61" y="25"/>
                </a:lnTo>
                <a:lnTo>
                  <a:pt x="68" y="29"/>
                </a:lnTo>
                <a:lnTo>
                  <a:pt x="68" y="30"/>
                </a:lnTo>
                <a:lnTo>
                  <a:pt x="72" y="37"/>
                </a:lnTo>
                <a:lnTo>
                  <a:pt x="72" y="38"/>
                </a:lnTo>
                <a:lnTo>
                  <a:pt x="73" y="41"/>
                </a:lnTo>
                <a:lnTo>
                  <a:pt x="75" y="46"/>
                </a:lnTo>
                <a:lnTo>
                  <a:pt x="76" y="53"/>
                </a:lnTo>
                <a:lnTo>
                  <a:pt x="74" y="59"/>
                </a:lnTo>
                <a:lnTo>
                  <a:pt x="74" y="65"/>
                </a:lnTo>
                <a:lnTo>
                  <a:pt x="71" y="69"/>
                </a:lnTo>
                <a:lnTo>
                  <a:pt x="72" y="76"/>
                </a:lnTo>
                <a:lnTo>
                  <a:pt x="74" y="83"/>
                </a:lnTo>
                <a:lnTo>
                  <a:pt x="69" y="84"/>
                </a:lnTo>
                <a:lnTo>
                  <a:pt x="71" y="89"/>
                </a:lnTo>
                <a:lnTo>
                  <a:pt x="75" y="96"/>
                </a:lnTo>
                <a:lnTo>
                  <a:pt x="75" y="97"/>
                </a:lnTo>
                <a:lnTo>
                  <a:pt x="72" y="104"/>
                </a:lnTo>
                <a:lnTo>
                  <a:pt x="72" y="107"/>
                </a:lnTo>
                <a:lnTo>
                  <a:pt x="78" y="120"/>
                </a:lnTo>
                <a:lnTo>
                  <a:pt x="79" y="121"/>
                </a:lnTo>
                <a:lnTo>
                  <a:pt x="82" y="121"/>
                </a:lnTo>
                <a:lnTo>
                  <a:pt x="84" y="128"/>
                </a:lnTo>
                <a:lnTo>
                  <a:pt x="86" y="135"/>
                </a:lnTo>
                <a:lnTo>
                  <a:pt x="91" y="135"/>
                </a:lnTo>
                <a:lnTo>
                  <a:pt x="95" y="133"/>
                </a:lnTo>
                <a:lnTo>
                  <a:pt x="101" y="136"/>
                </a:lnTo>
                <a:lnTo>
                  <a:pt x="101" y="140"/>
                </a:lnTo>
                <a:lnTo>
                  <a:pt x="102" y="143"/>
                </a:lnTo>
                <a:lnTo>
                  <a:pt x="101" y="144"/>
                </a:lnTo>
                <a:lnTo>
                  <a:pt x="104" y="151"/>
                </a:lnTo>
                <a:lnTo>
                  <a:pt x="105" y="152"/>
                </a:lnTo>
                <a:lnTo>
                  <a:pt x="106" y="159"/>
                </a:lnTo>
                <a:lnTo>
                  <a:pt x="103" y="164"/>
                </a:lnTo>
                <a:lnTo>
                  <a:pt x="98" y="169"/>
                </a:lnTo>
                <a:lnTo>
                  <a:pt x="91" y="172"/>
                </a:lnTo>
                <a:lnTo>
                  <a:pt x="91" y="173"/>
                </a:lnTo>
                <a:lnTo>
                  <a:pt x="90" y="180"/>
                </a:lnTo>
                <a:lnTo>
                  <a:pt x="87" y="186"/>
                </a:lnTo>
                <a:lnTo>
                  <a:pt x="85" y="192"/>
                </a:lnTo>
                <a:lnTo>
                  <a:pt x="82" y="199"/>
                </a:lnTo>
                <a:lnTo>
                  <a:pt x="80" y="200"/>
                </a:lnTo>
                <a:lnTo>
                  <a:pt x="79" y="201"/>
                </a:lnTo>
                <a:lnTo>
                  <a:pt x="74" y="200"/>
                </a:lnTo>
                <a:lnTo>
                  <a:pt x="69" y="206"/>
                </a:lnTo>
                <a:lnTo>
                  <a:pt x="65" y="207"/>
                </a:lnTo>
                <a:lnTo>
                  <a:pt x="68" y="214"/>
                </a:lnTo>
                <a:lnTo>
                  <a:pt x="69" y="215"/>
                </a:lnTo>
                <a:lnTo>
                  <a:pt x="71" y="222"/>
                </a:lnTo>
                <a:lnTo>
                  <a:pt x="65" y="221"/>
                </a:lnTo>
                <a:lnTo>
                  <a:pt x="67" y="226"/>
                </a:lnTo>
                <a:lnTo>
                  <a:pt x="60" y="234"/>
                </a:lnTo>
                <a:lnTo>
                  <a:pt x="54" y="232"/>
                </a:lnTo>
                <a:lnTo>
                  <a:pt x="49" y="231"/>
                </a:lnTo>
                <a:lnTo>
                  <a:pt x="48" y="231"/>
                </a:lnTo>
                <a:lnTo>
                  <a:pt x="47" y="231"/>
                </a:lnTo>
                <a:lnTo>
                  <a:pt x="47" y="222"/>
                </a:lnTo>
                <a:lnTo>
                  <a:pt x="47" y="216"/>
                </a:lnTo>
                <a:lnTo>
                  <a:pt x="43" y="209"/>
                </a:lnTo>
                <a:lnTo>
                  <a:pt x="40" y="206"/>
                </a:lnTo>
                <a:lnTo>
                  <a:pt x="37" y="201"/>
                </a:lnTo>
                <a:lnTo>
                  <a:pt x="31" y="198"/>
                </a:lnTo>
                <a:lnTo>
                  <a:pt x="25" y="196"/>
                </a:lnTo>
                <a:lnTo>
                  <a:pt x="19" y="192"/>
                </a:lnTo>
                <a:lnTo>
                  <a:pt x="13" y="188"/>
                </a:lnTo>
                <a:lnTo>
                  <a:pt x="9" y="180"/>
                </a:lnTo>
                <a:lnTo>
                  <a:pt x="5" y="174"/>
                </a:lnTo>
                <a:lnTo>
                  <a:pt x="10" y="176"/>
                </a:lnTo>
                <a:lnTo>
                  <a:pt x="13" y="181"/>
                </a:lnTo>
                <a:lnTo>
                  <a:pt x="14" y="180"/>
                </a:lnTo>
                <a:lnTo>
                  <a:pt x="15" y="174"/>
                </a:lnTo>
                <a:lnTo>
                  <a:pt x="10" y="167"/>
                </a:lnTo>
                <a:lnTo>
                  <a:pt x="13" y="166"/>
                </a:lnTo>
                <a:lnTo>
                  <a:pt x="8" y="160"/>
                </a:lnTo>
                <a:lnTo>
                  <a:pt x="5" y="15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1" name="Freeform 1151"/>
          <p:cNvSpPr>
            <a:spLocks/>
          </p:cNvSpPr>
          <p:nvPr/>
        </p:nvSpPr>
        <p:spPr bwMode="auto">
          <a:xfrm>
            <a:off x="4838700" y="2549525"/>
            <a:ext cx="1588" cy="1588"/>
          </a:xfrm>
          <a:custGeom>
            <a:avLst/>
            <a:gdLst>
              <a:gd name="T0" fmla="*/ 0 w 2"/>
              <a:gd name="T1" fmla="*/ 2147483647 h 4"/>
              <a:gd name="T2" fmla="*/ 0 w 2"/>
              <a:gd name="T3" fmla="*/ 0 h 4"/>
              <a:gd name="T4" fmla="*/ 2147483647 w 2"/>
              <a:gd name="T5" fmla="*/ 2147483647 h 4"/>
              <a:gd name="T6" fmla="*/ 0 w 2"/>
              <a:gd name="T7" fmla="*/ 2147483647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3"/>
                </a:moveTo>
                <a:lnTo>
                  <a:pt x="0" y="0"/>
                </a:lnTo>
                <a:lnTo>
                  <a:pt x="2" y="4"/>
                </a:lnTo>
                <a:lnTo>
                  <a:pt x="0"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2" name="Freeform 1152"/>
          <p:cNvSpPr>
            <a:spLocks/>
          </p:cNvSpPr>
          <p:nvPr/>
        </p:nvSpPr>
        <p:spPr bwMode="auto">
          <a:xfrm>
            <a:off x="4835525" y="2546350"/>
            <a:ext cx="6350" cy="3175"/>
          </a:xfrm>
          <a:custGeom>
            <a:avLst/>
            <a:gdLst>
              <a:gd name="T0" fmla="*/ 2147483647 w 13"/>
              <a:gd name="T1" fmla="*/ 2147483647 h 4"/>
              <a:gd name="T2" fmla="*/ 2147483647 w 13"/>
              <a:gd name="T3" fmla="*/ 2147483647 h 4"/>
              <a:gd name="T4" fmla="*/ 0 w 13"/>
              <a:gd name="T5" fmla="*/ 2147483647 h 4"/>
              <a:gd name="T6" fmla="*/ 2147483647 w 13"/>
              <a:gd name="T7" fmla="*/ 0 h 4"/>
              <a:gd name="T8" fmla="*/ 2147483647 w 13"/>
              <a:gd name="T9" fmla="*/ 0 h 4"/>
              <a:gd name="T10" fmla="*/ 2147483647 w 13"/>
              <a:gd name="T11" fmla="*/ 2147483647 h 4"/>
              <a:gd name="T12" fmla="*/ 2147483647 w 13"/>
              <a:gd name="T13" fmla="*/ 2147483647 h 4"/>
              <a:gd name="T14" fmla="*/ 2147483647 w 13"/>
              <a:gd name="T15" fmla="*/ 2147483647 h 4"/>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4"/>
              <a:gd name="T26" fmla="*/ 13 w 1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4">
                <a:moveTo>
                  <a:pt x="7" y="4"/>
                </a:moveTo>
                <a:lnTo>
                  <a:pt x="6" y="3"/>
                </a:lnTo>
                <a:lnTo>
                  <a:pt x="0" y="3"/>
                </a:lnTo>
                <a:lnTo>
                  <a:pt x="6" y="0"/>
                </a:lnTo>
                <a:lnTo>
                  <a:pt x="12" y="0"/>
                </a:lnTo>
                <a:lnTo>
                  <a:pt x="13" y="1"/>
                </a:lnTo>
                <a:lnTo>
                  <a:pt x="13" y="3"/>
                </a:lnTo>
                <a:lnTo>
                  <a:pt x="7" y="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3" name="Freeform 1153"/>
          <p:cNvSpPr>
            <a:spLocks/>
          </p:cNvSpPr>
          <p:nvPr/>
        </p:nvSpPr>
        <p:spPr bwMode="auto">
          <a:xfrm>
            <a:off x="4841875" y="2544763"/>
            <a:ext cx="1588" cy="1587"/>
          </a:xfrm>
          <a:custGeom>
            <a:avLst/>
            <a:gdLst>
              <a:gd name="T0" fmla="*/ 0 w 3"/>
              <a:gd name="T1" fmla="*/ 2147483647 h 2"/>
              <a:gd name="T2" fmla="*/ 2147483647 w 3"/>
              <a:gd name="T3" fmla="*/ 0 h 2"/>
              <a:gd name="T4" fmla="*/ 2147483647 w 3"/>
              <a:gd name="T5" fmla="*/ 0 h 2"/>
              <a:gd name="T6" fmla="*/ 0 w 3"/>
              <a:gd name="T7" fmla="*/ 2147483647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1" y="0"/>
                </a:lnTo>
                <a:lnTo>
                  <a:pt x="3" y="0"/>
                </a:lnTo>
                <a:lnTo>
                  <a:pt x="0" y="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4" name="Freeform 1154"/>
          <p:cNvSpPr>
            <a:spLocks/>
          </p:cNvSpPr>
          <p:nvPr/>
        </p:nvSpPr>
        <p:spPr bwMode="auto">
          <a:xfrm>
            <a:off x="5975350" y="3987800"/>
            <a:ext cx="7938" cy="20638"/>
          </a:xfrm>
          <a:custGeom>
            <a:avLst/>
            <a:gdLst>
              <a:gd name="T0" fmla="*/ 2147483647 w 18"/>
              <a:gd name="T1" fmla="*/ 2147483647 h 41"/>
              <a:gd name="T2" fmla="*/ 2147483647 w 18"/>
              <a:gd name="T3" fmla="*/ 2147483647 h 41"/>
              <a:gd name="T4" fmla="*/ 2147483647 w 18"/>
              <a:gd name="T5" fmla="*/ 2147483647 h 41"/>
              <a:gd name="T6" fmla="*/ 2147483647 w 18"/>
              <a:gd name="T7" fmla="*/ 2147483647 h 41"/>
              <a:gd name="T8" fmla="*/ 2147483647 w 18"/>
              <a:gd name="T9" fmla="*/ 2147483647 h 41"/>
              <a:gd name="T10" fmla="*/ 2147483647 w 18"/>
              <a:gd name="T11" fmla="*/ 2147483647 h 41"/>
              <a:gd name="T12" fmla="*/ 2147483647 w 18"/>
              <a:gd name="T13" fmla="*/ 2147483647 h 41"/>
              <a:gd name="T14" fmla="*/ 2147483647 w 18"/>
              <a:gd name="T15" fmla="*/ 0 h 41"/>
              <a:gd name="T16" fmla="*/ 2147483647 w 18"/>
              <a:gd name="T17" fmla="*/ 2147483647 h 41"/>
              <a:gd name="T18" fmla="*/ 2147483647 w 18"/>
              <a:gd name="T19" fmla="*/ 2147483647 h 41"/>
              <a:gd name="T20" fmla="*/ 2147483647 w 18"/>
              <a:gd name="T21" fmla="*/ 2147483647 h 41"/>
              <a:gd name="T22" fmla="*/ 0 w 18"/>
              <a:gd name="T23" fmla="*/ 2147483647 h 41"/>
              <a:gd name="T24" fmla="*/ 0 w 18"/>
              <a:gd name="T25" fmla="*/ 2147483647 h 41"/>
              <a:gd name="T26" fmla="*/ 2147483647 w 18"/>
              <a:gd name="T27" fmla="*/ 2147483647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41"/>
              <a:gd name="T44" fmla="*/ 18 w 18"/>
              <a:gd name="T45" fmla="*/ 41 h 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41">
                <a:moveTo>
                  <a:pt x="2" y="41"/>
                </a:moveTo>
                <a:lnTo>
                  <a:pt x="3" y="39"/>
                </a:lnTo>
                <a:lnTo>
                  <a:pt x="9" y="32"/>
                </a:lnTo>
                <a:lnTo>
                  <a:pt x="10" y="26"/>
                </a:lnTo>
                <a:lnTo>
                  <a:pt x="13" y="19"/>
                </a:lnTo>
                <a:lnTo>
                  <a:pt x="18" y="14"/>
                </a:lnTo>
                <a:lnTo>
                  <a:pt x="15" y="7"/>
                </a:lnTo>
                <a:lnTo>
                  <a:pt x="13" y="0"/>
                </a:lnTo>
                <a:lnTo>
                  <a:pt x="11" y="7"/>
                </a:lnTo>
                <a:lnTo>
                  <a:pt x="8" y="14"/>
                </a:lnTo>
                <a:lnTo>
                  <a:pt x="4" y="21"/>
                </a:lnTo>
                <a:lnTo>
                  <a:pt x="0" y="27"/>
                </a:lnTo>
                <a:lnTo>
                  <a:pt x="0" y="34"/>
                </a:lnTo>
                <a:lnTo>
                  <a:pt x="2" y="41"/>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5" name="Freeform 1155"/>
          <p:cNvSpPr>
            <a:spLocks/>
          </p:cNvSpPr>
          <p:nvPr/>
        </p:nvSpPr>
        <p:spPr bwMode="auto">
          <a:xfrm>
            <a:off x="5272088" y="3371850"/>
            <a:ext cx="179387" cy="184150"/>
          </a:xfrm>
          <a:custGeom>
            <a:avLst/>
            <a:gdLst>
              <a:gd name="T0" fmla="*/ 2147483647 w 382"/>
              <a:gd name="T1" fmla="*/ 2147483647 h 394"/>
              <a:gd name="T2" fmla="*/ 2147483647 w 382"/>
              <a:gd name="T3" fmla="*/ 2147483647 h 394"/>
              <a:gd name="T4" fmla="*/ 2147483647 w 382"/>
              <a:gd name="T5" fmla="*/ 2147483647 h 394"/>
              <a:gd name="T6" fmla="*/ 2147483647 w 382"/>
              <a:gd name="T7" fmla="*/ 2147483647 h 394"/>
              <a:gd name="T8" fmla="*/ 2147483647 w 382"/>
              <a:gd name="T9" fmla="*/ 2147483647 h 394"/>
              <a:gd name="T10" fmla="*/ 2147483647 w 382"/>
              <a:gd name="T11" fmla="*/ 2147483647 h 394"/>
              <a:gd name="T12" fmla="*/ 2147483647 w 382"/>
              <a:gd name="T13" fmla="*/ 2147483647 h 394"/>
              <a:gd name="T14" fmla="*/ 2147483647 w 382"/>
              <a:gd name="T15" fmla="*/ 2147483647 h 394"/>
              <a:gd name="T16" fmla="*/ 2147483647 w 382"/>
              <a:gd name="T17" fmla="*/ 2147483647 h 394"/>
              <a:gd name="T18" fmla="*/ 2147483647 w 382"/>
              <a:gd name="T19" fmla="*/ 2147483647 h 394"/>
              <a:gd name="T20" fmla="*/ 2147483647 w 382"/>
              <a:gd name="T21" fmla="*/ 2147483647 h 394"/>
              <a:gd name="T22" fmla="*/ 2147483647 w 382"/>
              <a:gd name="T23" fmla="*/ 2147483647 h 394"/>
              <a:gd name="T24" fmla="*/ 2147483647 w 382"/>
              <a:gd name="T25" fmla="*/ 2147483647 h 394"/>
              <a:gd name="T26" fmla="*/ 2147483647 w 382"/>
              <a:gd name="T27" fmla="*/ 2147483647 h 394"/>
              <a:gd name="T28" fmla="*/ 2147483647 w 382"/>
              <a:gd name="T29" fmla="*/ 2147483647 h 394"/>
              <a:gd name="T30" fmla="*/ 2147483647 w 382"/>
              <a:gd name="T31" fmla="*/ 2147483647 h 394"/>
              <a:gd name="T32" fmla="*/ 2147483647 w 382"/>
              <a:gd name="T33" fmla="*/ 2147483647 h 394"/>
              <a:gd name="T34" fmla="*/ 2147483647 w 382"/>
              <a:gd name="T35" fmla="*/ 2147483647 h 394"/>
              <a:gd name="T36" fmla="*/ 2147483647 w 382"/>
              <a:gd name="T37" fmla="*/ 2147483647 h 394"/>
              <a:gd name="T38" fmla="*/ 2147483647 w 382"/>
              <a:gd name="T39" fmla="*/ 2147483647 h 394"/>
              <a:gd name="T40" fmla="*/ 2147483647 w 382"/>
              <a:gd name="T41" fmla="*/ 2147483647 h 394"/>
              <a:gd name="T42" fmla="*/ 2147483647 w 382"/>
              <a:gd name="T43" fmla="*/ 2147483647 h 394"/>
              <a:gd name="T44" fmla="*/ 2147483647 w 382"/>
              <a:gd name="T45" fmla="*/ 2147483647 h 394"/>
              <a:gd name="T46" fmla="*/ 2147483647 w 382"/>
              <a:gd name="T47" fmla="*/ 2147483647 h 394"/>
              <a:gd name="T48" fmla="*/ 2147483647 w 382"/>
              <a:gd name="T49" fmla="*/ 2147483647 h 394"/>
              <a:gd name="T50" fmla="*/ 2147483647 w 382"/>
              <a:gd name="T51" fmla="*/ 2147483647 h 394"/>
              <a:gd name="T52" fmla="*/ 2147483647 w 382"/>
              <a:gd name="T53" fmla="*/ 2147483647 h 394"/>
              <a:gd name="T54" fmla="*/ 2147483647 w 382"/>
              <a:gd name="T55" fmla="*/ 2147483647 h 394"/>
              <a:gd name="T56" fmla="*/ 2147483647 w 382"/>
              <a:gd name="T57" fmla="*/ 2147483647 h 394"/>
              <a:gd name="T58" fmla="*/ 2147483647 w 382"/>
              <a:gd name="T59" fmla="*/ 2147483647 h 394"/>
              <a:gd name="T60" fmla="*/ 2147483647 w 382"/>
              <a:gd name="T61" fmla="*/ 2147483647 h 394"/>
              <a:gd name="T62" fmla="*/ 2147483647 w 382"/>
              <a:gd name="T63" fmla="*/ 2147483647 h 394"/>
              <a:gd name="T64" fmla="*/ 2147483647 w 382"/>
              <a:gd name="T65" fmla="*/ 2147483647 h 394"/>
              <a:gd name="T66" fmla="*/ 2147483647 w 382"/>
              <a:gd name="T67" fmla="*/ 2147483647 h 394"/>
              <a:gd name="T68" fmla="*/ 2147483647 w 382"/>
              <a:gd name="T69" fmla="*/ 2147483647 h 394"/>
              <a:gd name="T70" fmla="*/ 2147483647 w 382"/>
              <a:gd name="T71" fmla="*/ 2147483647 h 394"/>
              <a:gd name="T72" fmla="*/ 2147483647 w 382"/>
              <a:gd name="T73" fmla="*/ 2147483647 h 394"/>
              <a:gd name="T74" fmla="*/ 2147483647 w 382"/>
              <a:gd name="T75" fmla="*/ 2147483647 h 394"/>
              <a:gd name="T76" fmla="*/ 2147483647 w 382"/>
              <a:gd name="T77" fmla="*/ 2147483647 h 394"/>
              <a:gd name="T78" fmla="*/ 2147483647 w 382"/>
              <a:gd name="T79" fmla="*/ 2147483647 h 394"/>
              <a:gd name="T80" fmla="*/ 2147483647 w 382"/>
              <a:gd name="T81" fmla="*/ 2147483647 h 394"/>
              <a:gd name="T82" fmla="*/ 2147483647 w 382"/>
              <a:gd name="T83" fmla="*/ 2147483647 h 394"/>
              <a:gd name="T84" fmla="*/ 2147483647 w 382"/>
              <a:gd name="T85" fmla="*/ 2147483647 h 394"/>
              <a:gd name="T86" fmla="*/ 2147483647 w 382"/>
              <a:gd name="T87" fmla="*/ 2147483647 h 394"/>
              <a:gd name="T88" fmla="*/ 2147483647 w 382"/>
              <a:gd name="T89" fmla="*/ 2147483647 h 394"/>
              <a:gd name="T90" fmla="*/ 2147483647 w 382"/>
              <a:gd name="T91" fmla="*/ 2147483647 h 394"/>
              <a:gd name="T92" fmla="*/ 2147483647 w 382"/>
              <a:gd name="T93" fmla="*/ 2147483647 h 394"/>
              <a:gd name="T94" fmla="*/ 2147483647 w 382"/>
              <a:gd name="T95" fmla="*/ 2147483647 h 394"/>
              <a:gd name="T96" fmla="*/ 2147483647 w 382"/>
              <a:gd name="T97" fmla="*/ 2147483647 h 394"/>
              <a:gd name="T98" fmla="*/ 2147483647 w 382"/>
              <a:gd name="T99" fmla="*/ 2147483647 h 394"/>
              <a:gd name="T100" fmla="*/ 2147483647 w 382"/>
              <a:gd name="T101" fmla="*/ 2147483647 h 394"/>
              <a:gd name="T102" fmla="*/ 2147483647 w 382"/>
              <a:gd name="T103" fmla="*/ 2147483647 h 394"/>
              <a:gd name="T104" fmla="*/ 2147483647 w 382"/>
              <a:gd name="T105" fmla="*/ 2147483647 h 394"/>
              <a:gd name="T106" fmla="*/ 2147483647 w 382"/>
              <a:gd name="T107" fmla="*/ 2147483647 h 394"/>
              <a:gd name="T108" fmla="*/ 2147483647 w 382"/>
              <a:gd name="T109" fmla="*/ 2147483647 h 394"/>
              <a:gd name="T110" fmla="*/ 2147483647 w 382"/>
              <a:gd name="T111" fmla="*/ 2147483647 h 394"/>
              <a:gd name="T112" fmla="*/ 2147483647 w 382"/>
              <a:gd name="T113" fmla="*/ 2147483647 h 3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2"/>
              <a:gd name="T172" fmla="*/ 0 h 394"/>
              <a:gd name="T173" fmla="*/ 382 w 382"/>
              <a:gd name="T174" fmla="*/ 394 h 39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2" h="394">
                <a:moveTo>
                  <a:pt x="6" y="320"/>
                </a:moveTo>
                <a:lnTo>
                  <a:pt x="6" y="319"/>
                </a:lnTo>
                <a:lnTo>
                  <a:pt x="8" y="319"/>
                </a:lnTo>
                <a:lnTo>
                  <a:pt x="12" y="315"/>
                </a:lnTo>
                <a:lnTo>
                  <a:pt x="13" y="314"/>
                </a:lnTo>
                <a:lnTo>
                  <a:pt x="15" y="313"/>
                </a:lnTo>
                <a:lnTo>
                  <a:pt x="19" y="308"/>
                </a:lnTo>
                <a:lnTo>
                  <a:pt x="19" y="307"/>
                </a:lnTo>
                <a:lnTo>
                  <a:pt x="21" y="307"/>
                </a:lnTo>
                <a:lnTo>
                  <a:pt x="25" y="303"/>
                </a:lnTo>
                <a:lnTo>
                  <a:pt x="24" y="299"/>
                </a:lnTo>
                <a:lnTo>
                  <a:pt x="25" y="299"/>
                </a:lnTo>
                <a:lnTo>
                  <a:pt x="31" y="295"/>
                </a:lnTo>
                <a:lnTo>
                  <a:pt x="30" y="293"/>
                </a:lnTo>
                <a:lnTo>
                  <a:pt x="29" y="292"/>
                </a:lnTo>
                <a:lnTo>
                  <a:pt x="25" y="287"/>
                </a:lnTo>
                <a:lnTo>
                  <a:pt x="26" y="282"/>
                </a:lnTo>
                <a:lnTo>
                  <a:pt x="30" y="275"/>
                </a:lnTo>
                <a:lnTo>
                  <a:pt x="35" y="273"/>
                </a:lnTo>
                <a:lnTo>
                  <a:pt x="36" y="274"/>
                </a:lnTo>
                <a:lnTo>
                  <a:pt x="42" y="274"/>
                </a:lnTo>
                <a:lnTo>
                  <a:pt x="48" y="275"/>
                </a:lnTo>
                <a:lnTo>
                  <a:pt x="48" y="273"/>
                </a:lnTo>
                <a:lnTo>
                  <a:pt x="42" y="267"/>
                </a:lnTo>
                <a:lnTo>
                  <a:pt x="47" y="260"/>
                </a:lnTo>
                <a:lnTo>
                  <a:pt x="53" y="258"/>
                </a:lnTo>
                <a:lnTo>
                  <a:pt x="58" y="251"/>
                </a:lnTo>
                <a:lnTo>
                  <a:pt x="60" y="245"/>
                </a:lnTo>
                <a:lnTo>
                  <a:pt x="59" y="239"/>
                </a:lnTo>
                <a:lnTo>
                  <a:pt x="54" y="233"/>
                </a:lnTo>
                <a:lnTo>
                  <a:pt x="55" y="228"/>
                </a:lnTo>
                <a:lnTo>
                  <a:pt x="50" y="226"/>
                </a:lnTo>
                <a:lnTo>
                  <a:pt x="47" y="222"/>
                </a:lnTo>
                <a:lnTo>
                  <a:pt x="42" y="223"/>
                </a:lnTo>
                <a:lnTo>
                  <a:pt x="41" y="220"/>
                </a:lnTo>
                <a:lnTo>
                  <a:pt x="45" y="214"/>
                </a:lnTo>
                <a:lnTo>
                  <a:pt x="44" y="212"/>
                </a:lnTo>
                <a:lnTo>
                  <a:pt x="44" y="211"/>
                </a:lnTo>
                <a:lnTo>
                  <a:pt x="41" y="209"/>
                </a:lnTo>
                <a:lnTo>
                  <a:pt x="41" y="208"/>
                </a:lnTo>
                <a:lnTo>
                  <a:pt x="39" y="208"/>
                </a:lnTo>
                <a:lnTo>
                  <a:pt x="38" y="209"/>
                </a:lnTo>
                <a:lnTo>
                  <a:pt x="39" y="209"/>
                </a:lnTo>
                <a:lnTo>
                  <a:pt x="38" y="211"/>
                </a:lnTo>
                <a:lnTo>
                  <a:pt x="35" y="211"/>
                </a:lnTo>
                <a:lnTo>
                  <a:pt x="29" y="211"/>
                </a:lnTo>
                <a:lnTo>
                  <a:pt x="28" y="211"/>
                </a:lnTo>
                <a:lnTo>
                  <a:pt x="24" y="211"/>
                </a:lnTo>
                <a:lnTo>
                  <a:pt x="19" y="210"/>
                </a:lnTo>
                <a:lnTo>
                  <a:pt x="18" y="211"/>
                </a:lnTo>
                <a:lnTo>
                  <a:pt x="17" y="208"/>
                </a:lnTo>
                <a:lnTo>
                  <a:pt x="15" y="201"/>
                </a:lnTo>
                <a:lnTo>
                  <a:pt x="12" y="194"/>
                </a:lnTo>
                <a:lnTo>
                  <a:pt x="11" y="187"/>
                </a:lnTo>
                <a:lnTo>
                  <a:pt x="11" y="176"/>
                </a:lnTo>
                <a:lnTo>
                  <a:pt x="12" y="169"/>
                </a:lnTo>
                <a:lnTo>
                  <a:pt x="12" y="163"/>
                </a:lnTo>
                <a:lnTo>
                  <a:pt x="12" y="162"/>
                </a:lnTo>
                <a:lnTo>
                  <a:pt x="11" y="155"/>
                </a:lnTo>
                <a:lnTo>
                  <a:pt x="10" y="148"/>
                </a:lnTo>
                <a:lnTo>
                  <a:pt x="4" y="143"/>
                </a:lnTo>
                <a:lnTo>
                  <a:pt x="0" y="137"/>
                </a:lnTo>
                <a:lnTo>
                  <a:pt x="1" y="130"/>
                </a:lnTo>
                <a:lnTo>
                  <a:pt x="4" y="123"/>
                </a:lnTo>
                <a:lnTo>
                  <a:pt x="1" y="116"/>
                </a:lnTo>
                <a:lnTo>
                  <a:pt x="7" y="111"/>
                </a:lnTo>
                <a:lnTo>
                  <a:pt x="8" y="110"/>
                </a:lnTo>
                <a:lnTo>
                  <a:pt x="13" y="112"/>
                </a:lnTo>
                <a:lnTo>
                  <a:pt x="16" y="114"/>
                </a:lnTo>
                <a:lnTo>
                  <a:pt x="23" y="118"/>
                </a:lnTo>
                <a:lnTo>
                  <a:pt x="24" y="114"/>
                </a:lnTo>
                <a:lnTo>
                  <a:pt x="28" y="107"/>
                </a:lnTo>
                <a:lnTo>
                  <a:pt x="34" y="104"/>
                </a:lnTo>
                <a:lnTo>
                  <a:pt x="34" y="103"/>
                </a:lnTo>
                <a:lnTo>
                  <a:pt x="33" y="96"/>
                </a:lnTo>
                <a:lnTo>
                  <a:pt x="33" y="89"/>
                </a:lnTo>
                <a:lnTo>
                  <a:pt x="33" y="87"/>
                </a:lnTo>
                <a:lnTo>
                  <a:pt x="33" y="86"/>
                </a:lnTo>
                <a:lnTo>
                  <a:pt x="35" y="87"/>
                </a:lnTo>
                <a:lnTo>
                  <a:pt x="41" y="86"/>
                </a:lnTo>
                <a:lnTo>
                  <a:pt x="44" y="86"/>
                </a:lnTo>
                <a:lnTo>
                  <a:pt x="51" y="86"/>
                </a:lnTo>
                <a:lnTo>
                  <a:pt x="48" y="79"/>
                </a:lnTo>
                <a:lnTo>
                  <a:pt x="45" y="78"/>
                </a:lnTo>
                <a:lnTo>
                  <a:pt x="45" y="74"/>
                </a:lnTo>
                <a:lnTo>
                  <a:pt x="43" y="72"/>
                </a:lnTo>
                <a:lnTo>
                  <a:pt x="41" y="65"/>
                </a:lnTo>
                <a:lnTo>
                  <a:pt x="43" y="58"/>
                </a:lnTo>
                <a:lnTo>
                  <a:pt x="43" y="51"/>
                </a:lnTo>
                <a:lnTo>
                  <a:pt x="43" y="45"/>
                </a:lnTo>
                <a:lnTo>
                  <a:pt x="45" y="39"/>
                </a:lnTo>
                <a:lnTo>
                  <a:pt x="46" y="39"/>
                </a:lnTo>
                <a:lnTo>
                  <a:pt x="48" y="39"/>
                </a:lnTo>
                <a:lnTo>
                  <a:pt x="56" y="42"/>
                </a:lnTo>
                <a:lnTo>
                  <a:pt x="62" y="42"/>
                </a:lnTo>
                <a:lnTo>
                  <a:pt x="63" y="43"/>
                </a:lnTo>
                <a:lnTo>
                  <a:pt x="68" y="48"/>
                </a:lnTo>
                <a:lnTo>
                  <a:pt x="71" y="55"/>
                </a:lnTo>
                <a:lnTo>
                  <a:pt x="76" y="53"/>
                </a:lnTo>
                <a:lnTo>
                  <a:pt x="83" y="51"/>
                </a:lnTo>
                <a:lnTo>
                  <a:pt x="90" y="53"/>
                </a:lnTo>
                <a:lnTo>
                  <a:pt x="95" y="53"/>
                </a:lnTo>
                <a:lnTo>
                  <a:pt x="97" y="53"/>
                </a:lnTo>
                <a:lnTo>
                  <a:pt x="101" y="48"/>
                </a:lnTo>
                <a:lnTo>
                  <a:pt x="106" y="46"/>
                </a:lnTo>
                <a:lnTo>
                  <a:pt x="114" y="45"/>
                </a:lnTo>
                <a:lnTo>
                  <a:pt x="119" y="42"/>
                </a:lnTo>
                <a:lnTo>
                  <a:pt x="125" y="39"/>
                </a:lnTo>
                <a:lnTo>
                  <a:pt x="126" y="39"/>
                </a:lnTo>
                <a:lnTo>
                  <a:pt x="131" y="34"/>
                </a:lnTo>
                <a:lnTo>
                  <a:pt x="137" y="32"/>
                </a:lnTo>
                <a:lnTo>
                  <a:pt x="144" y="33"/>
                </a:lnTo>
                <a:lnTo>
                  <a:pt x="150" y="34"/>
                </a:lnTo>
                <a:lnTo>
                  <a:pt x="156" y="38"/>
                </a:lnTo>
                <a:lnTo>
                  <a:pt x="162" y="43"/>
                </a:lnTo>
                <a:lnTo>
                  <a:pt x="164" y="45"/>
                </a:lnTo>
                <a:lnTo>
                  <a:pt x="169" y="49"/>
                </a:lnTo>
                <a:lnTo>
                  <a:pt x="182" y="49"/>
                </a:lnTo>
                <a:lnTo>
                  <a:pt x="185" y="48"/>
                </a:lnTo>
                <a:lnTo>
                  <a:pt x="186" y="48"/>
                </a:lnTo>
                <a:lnTo>
                  <a:pt x="192" y="50"/>
                </a:lnTo>
                <a:lnTo>
                  <a:pt x="198" y="51"/>
                </a:lnTo>
                <a:lnTo>
                  <a:pt x="205" y="50"/>
                </a:lnTo>
                <a:lnTo>
                  <a:pt x="211" y="49"/>
                </a:lnTo>
                <a:lnTo>
                  <a:pt x="213" y="48"/>
                </a:lnTo>
                <a:lnTo>
                  <a:pt x="219" y="47"/>
                </a:lnTo>
                <a:lnTo>
                  <a:pt x="224" y="46"/>
                </a:lnTo>
                <a:lnTo>
                  <a:pt x="230" y="45"/>
                </a:lnTo>
                <a:lnTo>
                  <a:pt x="237" y="42"/>
                </a:lnTo>
                <a:lnTo>
                  <a:pt x="243" y="40"/>
                </a:lnTo>
                <a:lnTo>
                  <a:pt x="246" y="39"/>
                </a:lnTo>
                <a:lnTo>
                  <a:pt x="247" y="38"/>
                </a:lnTo>
                <a:lnTo>
                  <a:pt x="250" y="35"/>
                </a:lnTo>
                <a:lnTo>
                  <a:pt x="252" y="34"/>
                </a:lnTo>
                <a:lnTo>
                  <a:pt x="257" y="31"/>
                </a:lnTo>
                <a:lnTo>
                  <a:pt x="262" y="29"/>
                </a:lnTo>
                <a:lnTo>
                  <a:pt x="268" y="24"/>
                </a:lnTo>
                <a:lnTo>
                  <a:pt x="274" y="22"/>
                </a:lnTo>
                <a:lnTo>
                  <a:pt x="280" y="18"/>
                </a:lnTo>
                <a:lnTo>
                  <a:pt x="284" y="17"/>
                </a:lnTo>
                <a:lnTo>
                  <a:pt x="290" y="16"/>
                </a:lnTo>
                <a:lnTo>
                  <a:pt x="297" y="16"/>
                </a:lnTo>
                <a:lnTo>
                  <a:pt x="302" y="16"/>
                </a:lnTo>
                <a:lnTo>
                  <a:pt x="307" y="17"/>
                </a:lnTo>
                <a:lnTo>
                  <a:pt x="313" y="19"/>
                </a:lnTo>
                <a:lnTo>
                  <a:pt x="319" y="19"/>
                </a:lnTo>
                <a:lnTo>
                  <a:pt x="326" y="18"/>
                </a:lnTo>
                <a:lnTo>
                  <a:pt x="331" y="18"/>
                </a:lnTo>
                <a:lnTo>
                  <a:pt x="335" y="18"/>
                </a:lnTo>
                <a:lnTo>
                  <a:pt x="338" y="16"/>
                </a:lnTo>
                <a:lnTo>
                  <a:pt x="341" y="16"/>
                </a:lnTo>
                <a:lnTo>
                  <a:pt x="346" y="16"/>
                </a:lnTo>
                <a:lnTo>
                  <a:pt x="353" y="14"/>
                </a:lnTo>
                <a:lnTo>
                  <a:pt x="358" y="11"/>
                </a:lnTo>
                <a:lnTo>
                  <a:pt x="364" y="7"/>
                </a:lnTo>
                <a:lnTo>
                  <a:pt x="369" y="0"/>
                </a:lnTo>
                <a:lnTo>
                  <a:pt x="375" y="5"/>
                </a:lnTo>
                <a:lnTo>
                  <a:pt x="377" y="11"/>
                </a:lnTo>
                <a:lnTo>
                  <a:pt x="379" y="17"/>
                </a:lnTo>
                <a:lnTo>
                  <a:pt x="382" y="21"/>
                </a:lnTo>
                <a:lnTo>
                  <a:pt x="376" y="26"/>
                </a:lnTo>
                <a:lnTo>
                  <a:pt x="375" y="27"/>
                </a:lnTo>
                <a:lnTo>
                  <a:pt x="373" y="31"/>
                </a:lnTo>
                <a:lnTo>
                  <a:pt x="369" y="35"/>
                </a:lnTo>
                <a:lnTo>
                  <a:pt x="366" y="40"/>
                </a:lnTo>
                <a:lnTo>
                  <a:pt x="365" y="40"/>
                </a:lnTo>
                <a:lnTo>
                  <a:pt x="364" y="43"/>
                </a:lnTo>
                <a:lnTo>
                  <a:pt x="358" y="50"/>
                </a:lnTo>
                <a:lnTo>
                  <a:pt x="352" y="57"/>
                </a:lnTo>
                <a:lnTo>
                  <a:pt x="345" y="58"/>
                </a:lnTo>
                <a:lnTo>
                  <a:pt x="339" y="61"/>
                </a:lnTo>
                <a:lnTo>
                  <a:pt x="334" y="62"/>
                </a:lnTo>
                <a:lnTo>
                  <a:pt x="327" y="65"/>
                </a:lnTo>
                <a:lnTo>
                  <a:pt x="326" y="69"/>
                </a:lnTo>
                <a:lnTo>
                  <a:pt x="325" y="73"/>
                </a:lnTo>
                <a:lnTo>
                  <a:pt x="324" y="74"/>
                </a:lnTo>
                <a:lnTo>
                  <a:pt x="323" y="77"/>
                </a:lnTo>
                <a:lnTo>
                  <a:pt x="323" y="97"/>
                </a:lnTo>
                <a:lnTo>
                  <a:pt x="326" y="104"/>
                </a:lnTo>
                <a:lnTo>
                  <a:pt x="329" y="111"/>
                </a:lnTo>
                <a:lnTo>
                  <a:pt x="333" y="118"/>
                </a:lnTo>
                <a:lnTo>
                  <a:pt x="333" y="126"/>
                </a:lnTo>
                <a:lnTo>
                  <a:pt x="334" y="132"/>
                </a:lnTo>
                <a:lnTo>
                  <a:pt x="331" y="139"/>
                </a:lnTo>
                <a:lnTo>
                  <a:pt x="329" y="145"/>
                </a:lnTo>
                <a:lnTo>
                  <a:pt x="329" y="152"/>
                </a:lnTo>
                <a:lnTo>
                  <a:pt x="329" y="159"/>
                </a:lnTo>
                <a:lnTo>
                  <a:pt x="327" y="166"/>
                </a:lnTo>
                <a:lnTo>
                  <a:pt x="328" y="172"/>
                </a:lnTo>
                <a:lnTo>
                  <a:pt x="328" y="174"/>
                </a:lnTo>
                <a:lnTo>
                  <a:pt x="329" y="176"/>
                </a:lnTo>
                <a:lnTo>
                  <a:pt x="330" y="183"/>
                </a:lnTo>
                <a:lnTo>
                  <a:pt x="330" y="186"/>
                </a:lnTo>
                <a:lnTo>
                  <a:pt x="331" y="193"/>
                </a:lnTo>
                <a:lnTo>
                  <a:pt x="331" y="200"/>
                </a:lnTo>
                <a:lnTo>
                  <a:pt x="329" y="207"/>
                </a:lnTo>
                <a:lnTo>
                  <a:pt x="325" y="214"/>
                </a:lnTo>
                <a:lnTo>
                  <a:pt x="323" y="222"/>
                </a:lnTo>
                <a:lnTo>
                  <a:pt x="322" y="228"/>
                </a:lnTo>
                <a:lnTo>
                  <a:pt x="318" y="230"/>
                </a:lnTo>
                <a:lnTo>
                  <a:pt x="314" y="233"/>
                </a:lnTo>
                <a:lnTo>
                  <a:pt x="309" y="237"/>
                </a:lnTo>
                <a:lnTo>
                  <a:pt x="307" y="237"/>
                </a:lnTo>
                <a:lnTo>
                  <a:pt x="304" y="240"/>
                </a:lnTo>
                <a:lnTo>
                  <a:pt x="300" y="242"/>
                </a:lnTo>
                <a:lnTo>
                  <a:pt x="287" y="250"/>
                </a:lnTo>
                <a:lnTo>
                  <a:pt x="282" y="255"/>
                </a:lnTo>
                <a:lnTo>
                  <a:pt x="275" y="259"/>
                </a:lnTo>
                <a:lnTo>
                  <a:pt x="271" y="263"/>
                </a:lnTo>
                <a:lnTo>
                  <a:pt x="264" y="266"/>
                </a:lnTo>
                <a:lnTo>
                  <a:pt x="262" y="268"/>
                </a:lnTo>
                <a:lnTo>
                  <a:pt x="255" y="272"/>
                </a:lnTo>
                <a:lnTo>
                  <a:pt x="249" y="276"/>
                </a:lnTo>
                <a:lnTo>
                  <a:pt x="246" y="277"/>
                </a:lnTo>
                <a:lnTo>
                  <a:pt x="240" y="282"/>
                </a:lnTo>
                <a:lnTo>
                  <a:pt x="234" y="285"/>
                </a:lnTo>
                <a:lnTo>
                  <a:pt x="227" y="290"/>
                </a:lnTo>
                <a:lnTo>
                  <a:pt x="221" y="295"/>
                </a:lnTo>
                <a:lnTo>
                  <a:pt x="216" y="298"/>
                </a:lnTo>
                <a:lnTo>
                  <a:pt x="210" y="303"/>
                </a:lnTo>
                <a:lnTo>
                  <a:pt x="204" y="306"/>
                </a:lnTo>
                <a:lnTo>
                  <a:pt x="202" y="307"/>
                </a:lnTo>
                <a:lnTo>
                  <a:pt x="196" y="312"/>
                </a:lnTo>
                <a:lnTo>
                  <a:pt x="193" y="313"/>
                </a:lnTo>
                <a:lnTo>
                  <a:pt x="187" y="317"/>
                </a:lnTo>
                <a:lnTo>
                  <a:pt x="181" y="322"/>
                </a:lnTo>
                <a:lnTo>
                  <a:pt x="175" y="327"/>
                </a:lnTo>
                <a:lnTo>
                  <a:pt x="168" y="330"/>
                </a:lnTo>
                <a:lnTo>
                  <a:pt x="167" y="332"/>
                </a:lnTo>
                <a:lnTo>
                  <a:pt x="161" y="337"/>
                </a:lnTo>
                <a:lnTo>
                  <a:pt x="149" y="346"/>
                </a:lnTo>
                <a:lnTo>
                  <a:pt x="143" y="349"/>
                </a:lnTo>
                <a:lnTo>
                  <a:pt x="140" y="352"/>
                </a:lnTo>
                <a:lnTo>
                  <a:pt x="134" y="356"/>
                </a:lnTo>
                <a:lnTo>
                  <a:pt x="122" y="365"/>
                </a:lnTo>
                <a:lnTo>
                  <a:pt x="121" y="366"/>
                </a:lnTo>
                <a:lnTo>
                  <a:pt x="115" y="371"/>
                </a:lnTo>
                <a:lnTo>
                  <a:pt x="108" y="376"/>
                </a:lnTo>
                <a:lnTo>
                  <a:pt x="102" y="380"/>
                </a:lnTo>
                <a:lnTo>
                  <a:pt x="101" y="381"/>
                </a:lnTo>
                <a:lnTo>
                  <a:pt x="94" y="387"/>
                </a:lnTo>
                <a:lnTo>
                  <a:pt x="88" y="392"/>
                </a:lnTo>
                <a:lnTo>
                  <a:pt x="83" y="394"/>
                </a:lnTo>
                <a:lnTo>
                  <a:pt x="77" y="394"/>
                </a:lnTo>
                <a:lnTo>
                  <a:pt x="71" y="393"/>
                </a:lnTo>
                <a:lnTo>
                  <a:pt x="65" y="390"/>
                </a:lnTo>
                <a:lnTo>
                  <a:pt x="64" y="390"/>
                </a:lnTo>
                <a:lnTo>
                  <a:pt x="60" y="389"/>
                </a:lnTo>
                <a:lnTo>
                  <a:pt x="54" y="385"/>
                </a:lnTo>
                <a:lnTo>
                  <a:pt x="47" y="380"/>
                </a:lnTo>
                <a:lnTo>
                  <a:pt x="45" y="378"/>
                </a:lnTo>
                <a:lnTo>
                  <a:pt x="43" y="379"/>
                </a:lnTo>
                <a:lnTo>
                  <a:pt x="41" y="378"/>
                </a:lnTo>
                <a:lnTo>
                  <a:pt x="36" y="373"/>
                </a:lnTo>
                <a:lnTo>
                  <a:pt x="34" y="369"/>
                </a:lnTo>
                <a:lnTo>
                  <a:pt x="31" y="368"/>
                </a:lnTo>
                <a:lnTo>
                  <a:pt x="29" y="364"/>
                </a:lnTo>
                <a:lnTo>
                  <a:pt x="27" y="363"/>
                </a:lnTo>
                <a:lnTo>
                  <a:pt x="25" y="363"/>
                </a:lnTo>
                <a:lnTo>
                  <a:pt x="25" y="362"/>
                </a:lnTo>
                <a:lnTo>
                  <a:pt x="18" y="361"/>
                </a:lnTo>
                <a:lnTo>
                  <a:pt x="17" y="361"/>
                </a:lnTo>
                <a:lnTo>
                  <a:pt x="16" y="362"/>
                </a:lnTo>
                <a:lnTo>
                  <a:pt x="12" y="365"/>
                </a:lnTo>
                <a:lnTo>
                  <a:pt x="12" y="366"/>
                </a:lnTo>
                <a:lnTo>
                  <a:pt x="10" y="365"/>
                </a:lnTo>
                <a:lnTo>
                  <a:pt x="8" y="364"/>
                </a:lnTo>
                <a:lnTo>
                  <a:pt x="8" y="363"/>
                </a:lnTo>
                <a:lnTo>
                  <a:pt x="9" y="361"/>
                </a:lnTo>
                <a:lnTo>
                  <a:pt x="10" y="361"/>
                </a:lnTo>
                <a:lnTo>
                  <a:pt x="11" y="360"/>
                </a:lnTo>
                <a:lnTo>
                  <a:pt x="11" y="359"/>
                </a:lnTo>
                <a:lnTo>
                  <a:pt x="11" y="356"/>
                </a:lnTo>
                <a:lnTo>
                  <a:pt x="10" y="356"/>
                </a:lnTo>
                <a:lnTo>
                  <a:pt x="9" y="355"/>
                </a:lnTo>
                <a:lnTo>
                  <a:pt x="8" y="351"/>
                </a:lnTo>
                <a:lnTo>
                  <a:pt x="8" y="349"/>
                </a:lnTo>
                <a:lnTo>
                  <a:pt x="8" y="348"/>
                </a:lnTo>
                <a:lnTo>
                  <a:pt x="7" y="346"/>
                </a:lnTo>
                <a:lnTo>
                  <a:pt x="6" y="340"/>
                </a:lnTo>
                <a:lnTo>
                  <a:pt x="7" y="338"/>
                </a:lnTo>
                <a:lnTo>
                  <a:pt x="8" y="337"/>
                </a:lnTo>
                <a:lnTo>
                  <a:pt x="9" y="333"/>
                </a:lnTo>
                <a:lnTo>
                  <a:pt x="9" y="321"/>
                </a:lnTo>
                <a:lnTo>
                  <a:pt x="8" y="321"/>
                </a:lnTo>
                <a:lnTo>
                  <a:pt x="6" y="321"/>
                </a:lnTo>
                <a:lnTo>
                  <a:pt x="6" y="3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6" name="Freeform 1156"/>
          <p:cNvSpPr>
            <a:spLocks/>
          </p:cNvSpPr>
          <p:nvPr/>
        </p:nvSpPr>
        <p:spPr bwMode="auto">
          <a:xfrm>
            <a:off x="5884863" y="3778250"/>
            <a:ext cx="11112" cy="26988"/>
          </a:xfrm>
          <a:custGeom>
            <a:avLst/>
            <a:gdLst>
              <a:gd name="T0" fmla="*/ 0 w 23"/>
              <a:gd name="T1" fmla="*/ 2147483647 h 59"/>
              <a:gd name="T2" fmla="*/ 0 w 23"/>
              <a:gd name="T3" fmla="*/ 2147483647 h 59"/>
              <a:gd name="T4" fmla="*/ 2147483647 w 23"/>
              <a:gd name="T5" fmla="*/ 2147483647 h 59"/>
              <a:gd name="T6" fmla="*/ 2147483647 w 23"/>
              <a:gd name="T7" fmla="*/ 2147483647 h 59"/>
              <a:gd name="T8" fmla="*/ 2147483647 w 23"/>
              <a:gd name="T9" fmla="*/ 2147483647 h 59"/>
              <a:gd name="T10" fmla="*/ 2147483647 w 23"/>
              <a:gd name="T11" fmla="*/ 2147483647 h 59"/>
              <a:gd name="T12" fmla="*/ 2147483647 w 23"/>
              <a:gd name="T13" fmla="*/ 0 h 59"/>
              <a:gd name="T14" fmla="*/ 2147483647 w 23"/>
              <a:gd name="T15" fmla="*/ 2147483647 h 59"/>
              <a:gd name="T16" fmla="*/ 2147483647 w 23"/>
              <a:gd name="T17" fmla="*/ 2147483647 h 59"/>
              <a:gd name="T18" fmla="*/ 2147483647 w 23"/>
              <a:gd name="T19" fmla="*/ 2147483647 h 59"/>
              <a:gd name="T20" fmla="*/ 2147483647 w 23"/>
              <a:gd name="T21" fmla="*/ 2147483647 h 59"/>
              <a:gd name="T22" fmla="*/ 2147483647 w 23"/>
              <a:gd name="T23" fmla="*/ 2147483647 h 59"/>
              <a:gd name="T24" fmla="*/ 2147483647 w 23"/>
              <a:gd name="T25" fmla="*/ 2147483647 h 59"/>
              <a:gd name="T26" fmla="*/ 2147483647 w 23"/>
              <a:gd name="T27" fmla="*/ 2147483647 h 59"/>
              <a:gd name="T28" fmla="*/ 2147483647 w 23"/>
              <a:gd name="T29" fmla="*/ 2147483647 h 59"/>
              <a:gd name="T30" fmla="*/ 2147483647 w 23"/>
              <a:gd name="T31" fmla="*/ 2147483647 h 59"/>
              <a:gd name="T32" fmla="*/ 2147483647 w 23"/>
              <a:gd name="T33" fmla="*/ 2147483647 h 59"/>
              <a:gd name="T34" fmla="*/ 2147483647 w 23"/>
              <a:gd name="T35" fmla="*/ 2147483647 h 59"/>
              <a:gd name="T36" fmla="*/ 2147483647 w 23"/>
              <a:gd name="T37" fmla="*/ 2147483647 h 59"/>
              <a:gd name="T38" fmla="*/ 2147483647 w 23"/>
              <a:gd name="T39" fmla="*/ 2147483647 h 59"/>
              <a:gd name="T40" fmla="*/ 2147483647 w 23"/>
              <a:gd name="T41" fmla="*/ 2147483647 h 59"/>
              <a:gd name="T42" fmla="*/ 2147483647 w 23"/>
              <a:gd name="T43" fmla="*/ 2147483647 h 59"/>
              <a:gd name="T44" fmla="*/ 0 w 23"/>
              <a:gd name="T45" fmla="*/ 2147483647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3"/>
              <a:gd name="T70" fmla="*/ 0 h 59"/>
              <a:gd name="T71" fmla="*/ 23 w 23"/>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3" h="59">
                <a:moveTo>
                  <a:pt x="0" y="23"/>
                </a:moveTo>
                <a:lnTo>
                  <a:pt x="0" y="22"/>
                </a:lnTo>
                <a:lnTo>
                  <a:pt x="2" y="16"/>
                </a:lnTo>
                <a:lnTo>
                  <a:pt x="6" y="8"/>
                </a:lnTo>
                <a:lnTo>
                  <a:pt x="10" y="12"/>
                </a:lnTo>
                <a:lnTo>
                  <a:pt x="16" y="7"/>
                </a:lnTo>
                <a:lnTo>
                  <a:pt x="15" y="0"/>
                </a:lnTo>
                <a:lnTo>
                  <a:pt x="20" y="5"/>
                </a:lnTo>
                <a:lnTo>
                  <a:pt x="23" y="12"/>
                </a:lnTo>
                <a:lnTo>
                  <a:pt x="23" y="17"/>
                </a:lnTo>
                <a:lnTo>
                  <a:pt x="17" y="17"/>
                </a:lnTo>
                <a:lnTo>
                  <a:pt x="22" y="24"/>
                </a:lnTo>
                <a:lnTo>
                  <a:pt x="20" y="31"/>
                </a:lnTo>
                <a:lnTo>
                  <a:pt x="21" y="38"/>
                </a:lnTo>
                <a:lnTo>
                  <a:pt x="19" y="45"/>
                </a:lnTo>
                <a:lnTo>
                  <a:pt x="14" y="52"/>
                </a:lnTo>
                <a:lnTo>
                  <a:pt x="15" y="57"/>
                </a:lnTo>
                <a:lnTo>
                  <a:pt x="14" y="59"/>
                </a:lnTo>
                <a:lnTo>
                  <a:pt x="7" y="56"/>
                </a:lnTo>
                <a:lnTo>
                  <a:pt x="6" y="53"/>
                </a:lnTo>
                <a:lnTo>
                  <a:pt x="6" y="33"/>
                </a:lnTo>
                <a:lnTo>
                  <a:pt x="5" y="25"/>
                </a:lnTo>
                <a:lnTo>
                  <a:pt x="0" y="2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7" name="Freeform 1157"/>
          <p:cNvSpPr>
            <a:spLocks/>
          </p:cNvSpPr>
          <p:nvPr/>
        </p:nvSpPr>
        <p:spPr bwMode="auto">
          <a:xfrm>
            <a:off x="6181725" y="3152775"/>
            <a:ext cx="279400" cy="150813"/>
          </a:xfrm>
          <a:custGeom>
            <a:avLst/>
            <a:gdLst>
              <a:gd name="T0" fmla="*/ 2147483647 w 593"/>
              <a:gd name="T1" fmla="*/ 2147483647 h 320"/>
              <a:gd name="T2" fmla="*/ 2147483647 w 593"/>
              <a:gd name="T3" fmla="*/ 2147483647 h 320"/>
              <a:gd name="T4" fmla="*/ 2147483647 w 593"/>
              <a:gd name="T5" fmla="*/ 2147483647 h 320"/>
              <a:gd name="T6" fmla="*/ 2147483647 w 593"/>
              <a:gd name="T7" fmla="*/ 2147483647 h 320"/>
              <a:gd name="T8" fmla="*/ 2147483647 w 593"/>
              <a:gd name="T9" fmla="*/ 2147483647 h 320"/>
              <a:gd name="T10" fmla="*/ 2147483647 w 593"/>
              <a:gd name="T11" fmla="*/ 2147483647 h 320"/>
              <a:gd name="T12" fmla="*/ 2147483647 w 593"/>
              <a:gd name="T13" fmla="*/ 2147483647 h 320"/>
              <a:gd name="T14" fmla="*/ 2147483647 w 593"/>
              <a:gd name="T15" fmla="*/ 2147483647 h 320"/>
              <a:gd name="T16" fmla="*/ 2147483647 w 593"/>
              <a:gd name="T17" fmla="*/ 2147483647 h 320"/>
              <a:gd name="T18" fmla="*/ 2147483647 w 593"/>
              <a:gd name="T19" fmla="*/ 2147483647 h 320"/>
              <a:gd name="T20" fmla="*/ 2147483647 w 593"/>
              <a:gd name="T21" fmla="*/ 2147483647 h 320"/>
              <a:gd name="T22" fmla="*/ 2147483647 w 593"/>
              <a:gd name="T23" fmla="*/ 2147483647 h 320"/>
              <a:gd name="T24" fmla="*/ 2147483647 w 593"/>
              <a:gd name="T25" fmla="*/ 2147483647 h 320"/>
              <a:gd name="T26" fmla="*/ 2147483647 w 593"/>
              <a:gd name="T27" fmla="*/ 2147483647 h 320"/>
              <a:gd name="T28" fmla="*/ 2147483647 w 593"/>
              <a:gd name="T29" fmla="*/ 2147483647 h 320"/>
              <a:gd name="T30" fmla="*/ 2147483647 w 593"/>
              <a:gd name="T31" fmla="*/ 2147483647 h 320"/>
              <a:gd name="T32" fmla="*/ 2147483647 w 593"/>
              <a:gd name="T33" fmla="*/ 2147483647 h 320"/>
              <a:gd name="T34" fmla="*/ 2147483647 w 593"/>
              <a:gd name="T35" fmla="*/ 2147483647 h 320"/>
              <a:gd name="T36" fmla="*/ 2147483647 w 593"/>
              <a:gd name="T37" fmla="*/ 2147483647 h 320"/>
              <a:gd name="T38" fmla="*/ 2147483647 w 593"/>
              <a:gd name="T39" fmla="*/ 2147483647 h 320"/>
              <a:gd name="T40" fmla="*/ 2147483647 w 593"/>
              <a:gd name="T41" fmla="*/ 2147483647 h 320"/>
              <a:gd name="T42" fmla="*/ 2147483647 w 593"/>
              <a:gd name="T43" fmla="*/ 2147483647 h 320"/>
              <a:gd name="T44" fmla="*/ 2147483647 w 593"/>
              <a:gd name="T45" fmla="*/ 2147483647 h 320"/>
              <a:gd name="T46" fmla="*/ 2147483647 w 593"/>
              <a:gd name="T47" fmla="*/ 2147483647 h 320"/>
              <a:gd name="T48" fmla="*/ 2147483647 w 593"/>
              <a:gd name="T49" fmla="*/ 2147483647 h 320"/>
              <a:gd name="T50" fmla="*/ 2147483647 w 593"/>
              <a:gd name="T51" fmla="*/ 2147483647 h 320"/>
              <a:gd name="T52" fmla="*/ 2147483647 w 593"/>
              <a:gd name="T53" fmla="*/ 2147483647 h 320"/>
              <a:gd name="T54" fmla="*/ 2147483647 w 593"/>
              <a:gd name="T55" fmla="*/ 2147483647 h 320"/>
              <a:gd name="T56" fmla="*/ 2147483647 w 593"/>
              <a:gd name="T57" fmla="*/ 2147483647 h 320"/>
              <a:gd name="T58" fmla="*/ 2147483647 w 593"/>
              <a:gd name="T59" fmla="*/ 2147483647 h 320"/>
              <a:gd name="T60" fmla="*/ 2147483647 w 593"/>
              <a:gd name="T61" fmla="*/ 2147483647 h 320"/>
              <a:gd name="T62" fmla="*/ 2147483647 w 593"/>
              <a:gd name="T63" fmla="*/ 2147483647 h 320"/>
              <a:gd name="T64" fmla="*/ 2147483647 w 593"/>
              <a:gd name="T65" fmla="*/ 2147483647 h 320"/>
              <a:gd name="T66" fmla="*/ 2147483647 w 593"/>
              <a:gd name="T67" fmla="*/ 2147483647 h 320"/>
              <a:gd name="T68" fmla="*/ 2147483647 w 593"/>
              <a:gd name="T69" fmla="*/ 2147483647 h 320"/>
              <a:gd name="T70" fmla="*/ 2147483647 w 593"/>
              <a:gd name="T71" fmla="*/ 2147483647 h 320"/>
              <a:gd name="T72" fmla="*/ 2147483647 w 593"/>
              <a:gd name="T73" fmla="*/ 2147483647 h 320"/>
              <a:gd name="T74" fmla="*/ 2147483647 w 593"/>
              <a:gd name="T75" fmla="*/ 2147483647 h 320"/>
              <a:gd name="T76" fmla="*/ 2147483647 w 593"/>
              <a:gd name="T77" fmla="*/ 2147483647 h 320"/>
              <a:gd name="T78" fmla="*/ 2147483647 w 593"/>
              <a:gd name="T79" fmla="*/ 2147483647 h 320"/>
              <a:gd name="T80" fmla="*/ 2147483647 w 593"/>
              <a:gd name="T81" fmla="*/ 2147483647 h 320"/>
              <a:gd name="T82" fmla="*/ 2147483647 w 593"/>
              <a:gd name="T83" fmla="*/ 2147483647 h 320"/>
              <a:gd name="T84" fmla="*/ 2147483647 w 593"/>
              <a:gd name="T85" fmla="*/ 2147483647 h 320"/>
              <a:gd name="T86" fmla="*/ 2147483647 w 593"/>
              <a:gd name="T87" fmla="*/ 2147483647 h 320"/>
              <a:gd name="T88" fmla="*/ 2147483647 w 593"/>
              <a:gd name="T89" fmla="*/ 2147483647 h 320"/>
              <a:gd name="T90" fmla="*/ 2147483647 w 593"/>
              <a:gd name="T91" fmla="*/ 2147483647 h 320"/>
              <a:gd name="T92" fmla="*/ 2147483647 w 593"/>
              <a:gd name="T93" fmla="*/ 2147483647 h 320"/>
              <a:gd name="T94" fmla="*/ 2147483647 w 593"/>
              <a:gd name="T95" fmla="*/ 2147483647 h 320"/>
              <a:gd name="T96" fmla="*/ 2147483647 w 593"/>
              <a:gd name="T97" fmla="*/ 2147483647 h 320"/>
              <a:gd name="T98" fmla="*/ 2147483647 w 593"/>
              <a:gd name="T99" fmla="*/ 2147483647 h 320"/>
              <a:gd name="T100" fmla="*/ 2147483647 w 593"/>
              <a:gd name="T101" fmla="*/ 2147483647 h 320"/>
              <a:gd name="T102" fmla="*/ 2147483647 w 593"/>
              <a:gd name="T103" fmla="*/ 2147483647 h 320"/>
              <a:gd name="T104" fmla="*/ 2147483647 w 593"/>
              <a:gd name="T105" fmla="*/ 2147483647 h 320"/>
              <a:gd name="T106" fmla="*/ 2147483647 w 593"/>
              <a:gd name="T107" fmla="*/ 2147483647 h 320"/>
              <a:gd name="T108" fmla="*/ 2147483647 w 593"/>
              <a:gd name="T109" fmla="*/ 2147483647 h 320"/>
              <a:gd name="T110" fmla="*/ 2147483647 w 593"/>
              <a:gd name="T111" fmla="*/ 2147483647 h 320"/>
              <a:gd name="T112" fmla="*/ 2147483647 w 593"/>
              <a:gd name="T113" fmla="*/ 2147483647 h 320"/>
              <a:gd name="T114" fmla="*/ 2147483647 w 593"/>
              <a:gd name="T115" fmla="*/ 2147483647 h 320"/>
              <a:gd name="T116" fmla="*/ 2147483647 w 593"/>
              <a:gd name="T117" fmla="*/ 2147483647 h 320"/>
              <a:gd name="T118" fmla="*/ 2147483647 w 593"/>
              <a:gd name="T119" fmla="*/ 2147483647 h 3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3"/>
              <a:gd name="T181" fmla="*/ 0 h 320"/>
              <a:gd name="T182" fmla="*/ 593 w 593"/>
              <a:gd name="T183" fmla="*/ 320 h 3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3" h="320">
                <a:moveTo>
                  <a:pt x="10" y="250"/>
                </a:moveTo>
                <a:lnTo>
                  <a:pt x="12" y="248"/>
                </a:lnTo>
                <a:lnTo>
                  <a:pt x="17" y="247"/>
                </a:lnTo>
                <a:lnTo>
                  <a:pt x="23" y="243"/>
                </a:lnTo>
                <a:lnTo>
                  <a:pt x="35" y="240"/>
                </a:lnTo>
                <a:lnTo>
                  <a:pt x="36" y="239"/>
                </a:lnTo>
                <a:lnTo>
                  <a:pt x="40" y="239"/>
                </a:lnTo>
                <a:lnTo>
                  <a:pt x="41" y="241"/>
                </a:lnTo>
                <a:lnTo>
                  <a:pt x="48" y="244"/>
                </a:lnTo>
                <a:lnTo>
                  <a:pt x="53" y="246"/>
                </a:lnTo>
                <a:lnTo>
                  <a:pt x="60" y="250"/>
                </a:lnTo>
                <a:lnTo>
                  <a:pt x="66" y="251"/>
                </a:lnTo>
                <a:lnTo>
                  <a:pt x="72" y="254"/>
                </a:lnTo>
                <a:lnTo>
                  <a:pt x="73" y="255"/>
                </a:lnTo>
                <a:lnTo>
                  <a:pt x="73" y="256"/>
                </a:lnTo>
                <a:lnTo>
                  <a:pt x="69" y="260"/>
                </a:lnTo>
                <a:lnTo>
                  <a:pt x="73" y="260"/>
                </a:lnTo>
                <a:lnTo>
                  <a:pt x="79" y="256"/>
                </a:lnTo>
                <a:lnTo>
                  <a:pt x="79" y="254"/>
                </a:lnTo>
                <a:lnTo>
                  <a:pt x="82" y="247"/>
                </a:lnTo>
                <a:lnTo>
                  <a:pt x="87" y="242"/>
                </a:lnTo>
                <a:lnTo>
                  <a:pt x="93" y="236"/>
                </a:lnTo>
                <a:lnTo>
                  <a:pt x="96" y="234"/>
                </a:lnTo>
                <a:lnTo>
                  <a:pt x="103" y="234"/>
                </a:lnTo>
                <a:lnTo>
                  <a:pt x="110" y="230"/>
                </a:lnTo>
                <a:lnTo>
                  <a:pt x="115" y="233"/>
                </a:lnTo>
                <a:lnTo>
                  <a:pt x="121" y="234"/>
                </a:lnTo>
                <a:lnTo>
                  <a:pt x="127" y="240"/>
                </a:lnTo>
                <a:lnTo>
                  <a:pt x="134" y="236"/>
                </a:lnTo>
                <a:lnTo>
                  <a:pt x="139" y="243"/>
                </a:lnTo>
                <a:lnTo>
                  <a:pt x="140" y="243"/>
                </a:lnTo>
                <a:lnTo>
                  <a:pt x="143" y="240"/>
                </a:lnTo>
                <a:lnTo>
                  <a:pt x="143" y="238"/>
                </a:lnTo>
                <a:lnTo>
                  <a:pt x="149" y="236"/>
                </a:lnTo>
                <a:lnTo>
                  <a:pt x="154" y="236"/>
                </a:lnTo>
                <a:lnTo>
                  <a:pt x="150" y="232"/>
                </a:lnTo>
                <a:lnTo>
                  <a:pt x="153" y="228"/>
                </a:lnTo>
                <a:lnTo>
                  <a:pt x="156" y="222"/>
                </a:lnTo>
                <a:lnTo>
                  <a:pt x="162" y="219"/>
                </a:lnTo>
                <a:lnTo>
                  <a:pt x="163" y="222"/>
                </a:lnTo>
                <a:lnTo>
                  <a:pt x="169" y="224"/>
                </a:lnTo>
                <a:lnTo>
                  <a:pt x="175" y="224"/>
                </a:lnTo>
                <a:lnTo>
                  <a:pt x="173" y="217"/>
                </a:lnTo>
                <a:lnTo>
                  <a:pt x="170" y="216"/>
                </a:lnTo>
                <a:lnTo>
                  <a:pt x="171" y="209"/>
                </a:lnTo>
                <a:lnTo>
                  <a:pt x="177" y="212"/>
                </a:lnTo>
                <a:lnTo>
                  <a:pt x="183" y="216"/>
                </a:lnTo>
                <a:lnTo>
                  <a:pt x="190" y="211"/>
                </a:lnTo>
                <a:lnTo>
                  <a:pt x="192" y="209"/>
                </a:lnTo>
                <a:lnTo>
                  <a:pt x="194" y="202"/>
                </a:lnTo>
                <a:lnTo>
                  <a:pt x="195" y="202"/>
                </a:lnTo>
                <a:lnTo>
                  <a:pt x="199" y="200"/>
                </a:lnTo>
                <a:lnTo>
                  <a:pt x="201" y="199"/>
                </a:lnTo>
                <a:lnTo>
                  <a:pt x="207" y="195"/>
                </a:lnTo>
                <a:lnTo>
                  <a:pt x="205" y="190"/>
                </a:lnTo>
                <a:lnTo>
                  <a:pt x="199" y="187"/>
                </a:lnTo>
                <a:lnTo>
                  <a:pt x="198" y="189"/>
                </a:lnTo>
                <a:lnTo>
                  <a:pt x="195" y="191"/>
                </a:lnTo>
                <a:lnTo>
                  <a:pt x="194" y="191"/>
                </a:lnTo>
                <a:lnTo>
                  <a:pt x="193" y="187"/>
                </a:lnTo>
                <a:lnTo>
                  <a:pt x="185" y="187"/>
                </a:lnTo>
                <a:lnTo>
                  <a:pt x="180" y="187"/>
                </a:lnTo>
                <a:lnTo>
                  <a:pt x="174" y="182"/>
                </a:lnTo>
                <a:lnTo>
                  <a:pt x="168" y="177"/>
                </a:lnTo>
                <a:lnTo>
                  <a:pt x="163" y="176"/>
                </a:lnTo>
                <a:lnTo>
                  <a:pt x="156" y="174"/>
                </a:lnTo>
                <a:lnTo>
                  <a:pt x="156" y="176"/>
                </a:lnTo>
                <a:lnTo>
                  <a:pt x="150" y="177"/>
                </a:lnTo>
                <a:lnTo>
                  <a:pt x="150" y="173"/>
                </a:lnTo>
                <a:lnTo>
                  <a:pt x="149" y="171"/>
                </a:lnTo>
                <a:lnTo>
                  <a:pt x="146" y="165"/>
                </a:lnTo>
                <a:lnTo>
                  <a:pt x="145" y="162"/>
                </a:lnTo>
                <a:lnTo>
                  <a:pt x="143" y="161"/>
                </a:lnTo>
                <a:lnTo>
                  <a:pt x="140" y="165"/>
                </a:lnTo>
                <a:lnTo>
                  <a:pt x="134" y="161"/>
                </a:lnTo>
                <a:lnTo>
                  <a:pt x="127" y="157"/>
                </a:lnTo>
                <a:lnTo>
                  <a:pt x="125" y="151"/>
                </a:lnTo>
                <a:lnTo>
                  <a:pt x="122" y="149"/>
                </a:lnTo>
                <a:lnTo>
                  <a:pt x="117" y="142"/>
                </a:lnTo>
                <a:lnTo>
                  <a:pt x="113" y="144"/>
                </a:lnTo>
                <a:lnTo>
                  <a:pt x="113" y="141"/>
                </a:lnTo>
                <a:lnTo>
                  <a:pt x="108" y="134"/>
                </a:lnTo>
                <a:lnTo>
                  <a:pt x="109" y="141"/>
                </a:lnTo>
                <a:lnTo>
                  <a:pt x="111" y="147"/>
                </a:lnTo>
                <a:lnTo>
                  <a:pt x="107" y="154"/>
                </a:lnTo>
                <a:lnTo>
                  <a:pt x="102" y="157"/>
                </a:lnTo>
                <a:lnTo>
                  <a:pt x="103" y="163"/>
                </a:lnTo>
                <a:lnTo>
                  <a:pt x="102" y="168"/>
                </a:lnTo>
                <a:lnTo>
                  <a:pt x="100" y="166"/>
                </a:lnTo>
                <a:lnTo>
                  <a:pt x="93" y="165"/>
                </a:lnTo>
                <a:lnTo>
                  <a:pt x="87" y="166"/>
                </a:lnTo>
                <a:lnTo>
                  <a:pt x="81" y="163"/>
                </a:lnTo>
                <a:lnTo>
                  <a:pt x="75" y="162"/>
                </a:lnTo>
                <a:lnTo>
                  <a:pt x="69" y="159"/>
                </a:lnTo>
                <a:lnTo>
                  <a:pt x="62" y="154"/>
                </a:lnTo>
                <a:lnTo>
                  <a:pt x="60" y="147"/>
                </a:lnTo>
                <a:lnTo>
                  <a:pt x="55" y="141"/>
                </a:lnTo>
                <a:lnTo>
                  <a:pt x="49" y="143"/>
                </a:lnTo>
                <a:lnTo>
                  <a:pt x="43" y="145"/>
                </a:lnTo>
                <a:lnTo>
                  <a:pt x="36" y="139"/>
                </a:lnTo>
                <a:lnTo>
                  <a:pt x="31" y="137"/>
                </a:lnTo>
                <a:lnTo>
                  <a:pt x="25" y="137"/>
                </a:lnTo>
                <a:lnTo>
                  <a:pt x="24" y="137"/>
                </a:lnTo>
                <a:lnTo>
                  <a:pt x="26" y="129"/>
                </a:lnTo>
                <a:lnTo>
                  <a:pt x="32" y="125"/>
                </a:lnTo>
                <a:lnTo>
                  <a:pt x="39" y="118"/>
                </a:lnTo>
                <a:lnTo>
                  <a:pt x="43" y="112"/>
                </a:lnTo>
                <a:lnTo>
                  <a:pt x="48" y="106"/>
                </a:lnTo>
                <a:lnTo>
                  <a:pt x="54" y="103"/>
                </a:lnTo>
                <a:lnTo>
                  <a:pt x="55" y="96"/>
                </a:lnTo>
                <a:lnTo>
                  <a:pt x="62" y="95"/>
                </a:lnTo>
                <a:lnTo>
                  <a:pt x="67" y="89"/>
                </a:lnTo>
                <a:lnTo>
                  <a:pt x="74" y="83"/>
                </a:lnTo>
                <a:lnTo>
                  <a:pt x="67" y="80"/>
                </a:lnTo>
                <a:lnTo>
                  <a:pt x="61" y="77"/>
                </a:lnTo>
                <a:lnTo>
                  <a:pt x="55" y="79"/>
                </a:lnTo>
                <a:lnTo>
                  <a:pt x="49" y="77"/>
                </a:lnTo>
                <a:lnTo>
                  <a:pt x="49" y="74"/>
                </a:lnTo>
                <a:lnTo>
                  <a:pt x="49" y="73"/>
                </a:lnTo>
                <a:lnTo>
                  <a:pt x="51" y="66"/>
                </a:lnTo>
                <a:lnTo>
                  <a:pt x="56" y="60"/>
                </a:lnTo>
                <a:lnTo>
                  <a:pt x="55" y="53"/>
                </a:lnTo>
                <a:lnTo>
                  <a:pt x="59" y="48"/>
                </a:lnTo>
                <a:lnTo>
                  <a:pt x="58" y="47"/>
                </a:lnTo>
                <a:lnTo>
                  <a:pt x="62" y="40"/>
                </a:lnTo>
                <a:lnTo>
                  <a:pt x="63" y="40"/>
                </a:lnTo>
                <a:lnTo>
                  <a:pt x="69" y="40"/>
                </a:lnTo>
                <a:lnTo>
                  <a:pt x="75" y="38"/>
                </a:lnTo>
                <a:lnTo>
                  <a:pt x="80" y="40"/>
                </a:lnTo>
                <a:lnTo>
                  <a:pt x="86" y="36"/>
                </a:lnTo>
                <a:lnTo>
                  <a:pt x="92" y="36"/>
                </a:lnTo>
                <a:lnTo>
                  <a:pt x="99" y="36"/>
                </a:lnTo>
                <a:lnTo>
                  <a:pt x="105" y="37"/>
                </a:lnTo>
                <a:lnTo>
                  <a:pt x="111" y="40"/>
                </a:lnTo>
                <a:lnTo>
                  <a:pt x="117" y="39"/>
                </a:lnTo>
                <a:lnTo>
                  <a:pt x="123" y="40"/>
                </a:lnTo>
                <a:lnTo>
                  <a:pt x="130" y="42"/>
                </a:lnTo>
                <a:lnTo>
                  <a:pt x="136" y="46"/>
                </a:lnTo>
                <a:lnTo>
                  <a:pt x="142" y="46"/>
                </a:lnTo>
                <a:lnTo>
                  <a:pt x="148" y="48"/>
                </a:lnTo>
                <a:lnTo>
                  <a:pt x="154" y="53"/>
                </a:lnTo>
                <a:lnTo>
                  <a:pt x="161" y="56"/>
                </a:lnTo>
                <a:lnTo>
                  <a:pt x="167" y="56"/>
                </a:lnTo>
                <a:lnTo>
                  <a:pt x="173" y="56"/>
                </a:lnTo>
                <a:lnTo>
                  <a:pt x="179" y="58"/>
                </a:lnTo>
                <a:lnTo>
                  <a:pt x="185" y="60"/>
                </a:lnTo>
                <a:lnTo>
                  <a:pt x="192" y="65"/>
                </a:lnTo>
                <a:lnTo>
                  <a:pt x="198" y="65"/>
                </a:lnTo>
                <a:lnTo>
                  <a:pt x="198" y="64"/>
                </a:lnTo>
                <a:lnTo>
                  <a:pt x="193" y="57"/>
                </a:lnTo>
                <a:lnTo>
                  <a:pt x="190" y="52"/>
                </a:lnTo>
                <a:lnTo>
                  <a:pt x="190" y="44"/>
                </a:lnTo>
                <a:lnTo>
                  <a:pt x="192" y="38"/>
                </a:lnTo>
                <a:lnTo>
                  <a:pt x="191" y="34"/>
                </a:lnTo>
                <a:lnTo>
                  <a:pt x="190" y="33"/>
                </a:lnTo>
                <a:lnTo>
                  <a:pt x="190" y="25"/>
                </a:lnTo>
                <a:lnTo>
                  <a:pt x="190" y="18"/>
                </a:lnTo>
                <a:lnTo>
                  <a:pt x="192" y="17"/>
                </a:lnTo>
                <a:lnTo>
                  <a:pt x="197" y="14"/>
                </a:lnTo>
                <a:lnTo>
                  <a:pt x="204" y="12"/>
                </a:lnTo>
                <a:lnTo>
                  <a:pt x="207" y="9"/>
                </a:lnTo>
                <a:lnTo>
                  <a:pt x="213" y="7"/>
                </a:lnTo>
                <a:lnTo>
                  <a:pt x="220" y="6"/>
                </a:lnTo>
                <a:lnTo>
                  <a:pt x="223" y="2"/>
                </a:lnTo>
                <a:lnTo>
                  <a:pt x="221" y="0"/>
                </a:lnTo>
                <a:lnTo>
                  <a:pt x="223" y="1"/>
                </a:lnTo>
                <a:lnTo>
                  <a:pt x="235" y="8"/>
                </a:lnTo>
                <a:lnTo>
                  <a:pt x="241" y="10"/>
                </a:lnTo>
                <a:lnTo>
                  <a:pt x="248" y="14"/>
                </a:lnTo>
                <a:lnTo>
                  <a:pt x="253" y="18"/>
                </a:lnTo>
                <a:lnTo>
                  <a:pt x="255" y="21"/>
                </a:lnTo>
                <a:lnTo>
                  <a:pt x="261" y="22"/>
                </a:lnTo>
                <a:lnTo>
                  <a:pt x="267" y="23"/>
                </a:lnTo>
                <a:lnTo>
                  <a:pt x="272" y="26"/>
                </a:lnTo>
                <a:lnTo>
                  <a:pt x="278" y="29"/>
                </a:lnTo>
                <a:lnTo>
                  <a:pt x="284" y="31"/>
                </a:lnTo>
                <a:lnTo>
                  <a:pt x="290" y="33"/>
                </a:lnTo>
                <a:lnTo>
                  <a:pt x="296" y="33"/>
                </a:lnTo>
                <a:lnTo>
                  <a:pt x="302" y="34"/>
                </a:lnTo>
                <a:lnTo>
                  <a:pt x="308" y="34"/>
                </a:lnTo>
                <a:lnTo>
                  <a:pt x="315" y="37"/>
                </a:lnTo>
                <a:lnTo>
                  <a:pt x="318" y="33"/>
                </a:lnTo>
                <a:lnTo>
                  <a:pt x="318" y="26"/>
                </a:lnTo>
                <a:lnTo>
                  <a:pt x="321" y="25"/>
                </a:lnTo>
                <a:lnTo>
                  <a:pt x="326" y="25"/>
                </a:lnTo>
                <a:lnTo>
                  <a:pt x="332" y="26"/>
                </a:lnTo>
                <a:lnTo>
                  <a:pt x="339" y="26"/>
                </a:lnTo>
                <a:lnTo>
                  <a:pt x="345" y="26"/>
                </a:lnTo>
                <a:lnTo>
                  <a:pt x="351" y="29"/>
                </a:lnTo>
                <a:lnTo>
                  <a:pt x="357" y="30"/>
                </a:lnTo>
                <a:lnTo>
                  <a:pt x="363" y="29"/>
                </a:lnTo>
                <a:lnTo>
                  <a:pt x="370" y="28"/>
                </a:lnTo>
                <a:lnTo>
                  <a:pt x="376" y="25"/>
                </a:lnTo>
                <a:lnTo>
                  <a:pt x="382" y="23"/>
                </a:lnTo>
                <a:lnTo>
                  <a:pt x="388" y="23"/>
                </a:lnTo>
                <a:lnTo>
                  <a:pt x="393" y="23"/>
                </a:lnTo>
                <a:lnTo>
                  <a:pt x="401" y="28"/>
                </a:lnTo>
                <a:lnTo>
                  <a:pt x="401" y="29"/>
                </a:lnTo>
                <a:lnTo>
                  <a:pt x="407" y="29"/>
                </a:lnTo>
                <a:lnTo>
                  <a:pt x="413" y="26"/>
                </a:lnTo>
                <a:lnTo>
                  <a:pt x="419" y="28"/>
                </a:lnTo>
                <a:lnTo>
                  <a:pt x="425" y="29"/>
                </a:lnTo>
                <a:lnTo>
                  <a:pt x="432" y="29"/>
                </a:lnTo>
                <a:lnTo>
                  <a:pt x="438" y="30"/>
                </a:lnTo>
                <a:lnTo>
                  <a:pt x="444" y="30"/>
                </a:lnTo>
                <a:lnTo>
                  <a:pt x="450" y="31"/>
                </a:lnTo>
                <a:lnTo>
                  <a:pt x="463" y="31"/>
                </a:lnTo>
                <a:lnTo>
                  <a:pt x="474" y="30"/>
                </a:lnTo>
                <a:lnTo>
                  <a:pt x="480" y="32"/>
                </a:lnTo>
                <a:lnTo>
                  <a:pt x="487" y="36"/>
                </a:lnTo>
                <a:lnTo>
                  <a:pt x="493" y="36"/>
                </a:lnTo>
                <a:lnTo>
                  <a:pt x="499" y="38"/>
                </a:lnTo>
                <a:lnTo>
                  <a:pt x="505" y="39"/>
                </a:lnTo>
                <a:lnTo>
                  <a:pt x="511" y="39"/>
                </a:lnTo>
                <a:lnTo>
                  <a:pt x="512" y="38"/>
                </a:lnTo>
                <a:lnTo>
                  <a:pt x="519" y="42"/>
                </a:lnTo>
                <a:lnTo>
                  <a:pt x="523" y="48"/>
                </a:lnTo>
                <a:lnTo>
                  <a:pt x="529" y="52"/>
                </a:lnTo>
                <a:lnTo>
                  <a:pt x="535" y="58"/>
                </a:lnTo>
                <a:lnTo>
                  <a:pt x="541" y="63"/>
                </a:lnTo>
                <a:lnTo>
                  <a:pt x="548" y="64"/>
                </a:lnTo>
                <a:lnTo>
                  <a:pt x="554" y="62"/>
                </a:lnTo>
                <a:lnTo>
                  <a:pt x="560" y="64"/>
                </a:lnTo>
                <a:lnTo>
                  <a:pt x="566" y="65"/>
                </a:lnTo>
                <a:lnTo>
                  <a:pt x="572" y="69"/>
                </a:lnTo>
                <a:lnTo>
                  <a:pt x="579" y="74"/>
                </a:lnTo>
                <a:lnTo>
                  <a:pt x="585" y="80"/>
                </a:lnTo>
                <a:lnTo>
                  <a:pt x="590" y="83"/>
                </a:lnTo>
                <a:lnTo>
                  <a:pt x="593" y="90"/>
                </a:lnTo>
                <a:lnTo>
                  <a:pt x="593" y="97"/>
                </a:lnTo>
                <a:lnTo>
                  <a:pt x="586" y="97"/>
                </a:lnTo>
                <a:lnTo>
                  <a:pt x="581" y="96"/>
                </a:lnTo>
                <a:lnTo>
                  <a:pt x="578" y="97"/>
                </a:lnTo>
                <a:lnTo>
                  <a:pt x="571" y="102"/>
                </a:lnTo>
                <a:lnTo>
                  <a:pt x="567" y="109"/>
                </a:lnTo>
                <a:lnTo>
                  <a:pt x="561" y="111"/>
                </a:lnTo>
                <a:lnTo>
                  <a:pt x="556" y="114"/>
                </a:lnTo>
                <a:lnTo>
                  <a:pt x="550" y="117"/>
                </a:lnTo>
                <a:lnTo>
                  <a:pt x="542" y="119"/>
                </a:lnTo>
                <a:lnTo>
                  <a:pt x="537" y="122"/>
                </a:lnTo>
                <a:lnTo>
                  <a:pt x="531" y="127"/>
                </a:lnTo>
                <a:lnTo>
                  <a:pt x="519" y="134"/>
                </a:lnTo>
                <a:lnTo>
                  <a:pt x="512" y="141"/>
                </a:lnTo>
                <a:lnTo>
                  <a:pt x="506" y="143"/>
                </a:lnTo>
                <a:lnTo>
                  <a:pt x="500" y="150"/>
                </a:lnTo>
                <a:lnTo>
                  <a:pt x="502" y="157"/>
                </a:lnTo>
                <a:lnTo>
                  <a:pt x="500" y="158"/>
                </a:lnTo>
                <a:lnTo>
                  <a:pt x="498" y="165"/>
                </a:lnTo>
                <a:lnTo>
                  <a:pt x="497" y="167"/>
                </a:lnTo>
                <a:lnTo>
                  <a:pt x="492" y="174"/>
                </a:lnTo>
                <a:lnTo>
                  <a:pt x="479" y="173"/>
                </a:lnTo>
                <a:lnTo>
                  <a:pt x="473" y="175"/>
                </a:lnTo>
                <a:lnTo>
                  <a:pt x="467" y="177"/>
                </a:lnTo>
                <a:lnTo>
                  <a:pt x="461" y="178"/>
                </a:lnTo>
                <a:lnTo>
                  <a:pt x="454" y="177"/>
                </a:lnTo>
                <a:lnTo>
                  <a:pt x="448" y="176"/>
                </a:lnTo>
                <a:lnTo>
                  <a:pt x="443" y="177"/>
                </a:lnTo>
                <a:lnTo>
                  <a:pt x="436" y="176"/>
                </a:lnTo>
                <a:lnTo>
                  <a:pt x="431" y="174"/>
                </a:lnTo>
                <a:lnTo>
                  <a:pt x="424" y="176"/>
                </a:lnTo>
                <a:lnTo>
                  <a:pt x="418" y="181"/>
                </a:lnTo>
                <a:lnTo>
                  <a:pt x="419" y="187"/>
                </a:lnTo>
                <a:lnTo>
                  <a:pt x="417" y="191"/>
                </a:lnTo>
                <a:lnTo>
                  <a:pt x="413" y="198"/>
                </a:lnTo>
                <a:lnTo>
                  <a:pt x="415" y="204"/>
                </a:lnTo>
                <a:lnTo>
                  <a:pt x="413" y="211"/>
                </a:lnTo>
                <a:lnTo>
                  <a:pt x="411" y="218"/>
                </a:lnTo>
                <a:lnTo>
                  <a:pt x="408" y="225"/>
                </a:lnTo>
                <a:lnTo>
                  <a:pt x="402" y="226"/>
                </a:lnTo>
                <a:lnTo>
                  <a:pt x="395" y="224"/>
                </a:lnTo>
                <a:lnTo>
                  <a:pt x="384" y="226"/>
                </a:lnTo>
                <a:lnTo>
                  <a:pt x="377" y="232"/>
                </a:lnTo>
                <a:lnTo>
                  <a:pt x="372" y="232"/>
                </a:lnTo>
                <a:lnTo>
                  <a:pt x="365" y="230"/>
                </a:lnTo>
                <a:lnTo>
                  <a:pt x="363" y="223"/>
                </a:lnTo>
                <a:lnTo>
                  <a:pt x="359" y="216"/>
                </a:lnTo>
                <a:lnTo>
                  <a:pt x="357" y="209"/>
                </a:lnTo>
                <a:lnTo>
                  <a:pt x="351" y="207"/>
                </a:lnTo>
                <a:lnTo>
                  <a:pt x="345" y="212"/>
                </a:lnTo>
                <a:lnTo>
                  <a:pt x="342" y="215"/>
                </a:lnTo>
                <a:lnTo>
                  <a:pt x="336" y="220"/>
                </a:lnTo>
                <a:lnTo>
                  <a:pt x="329" y="220"/>
                </a:lnTo>
                <a:lnTo>
                  <a:pt x="323" y="219"/>
                </a:lnTo>
                <a:lnTo>
                  <a:pt x="320" y="218"/>
                </a:lnTo>
                <a:lnTo>
                  <a:pt x="314" y="217"/>
                </a:lnTo>
                <a:lnTo>
                  <a:pt x="313" y="224"/>
                </a:lnTo>
                <a:lnTo>
                  <a:pt x="315" y="230"/>
                </a:lnTo>
                <a:lnTo>
                  <a:pt x="309" y="232"/>
                </a:lnTo>
                <a:lnTo>
                  <a:pt x="302" y="238"/>
                </a:lnTo>
                <a:lnTo>
                  <a:pt x="297" y="244"/>
                </a:lnTo>
                <a:lnTo>
                  <a:pt x="291" y="248"/>
                </a:lnTo>
                <a:lnTo>
                  <a:pt x="285" y="247"/>
                </a:lnTo>
                <a:lnTo>
                  <a:pt x="279" y="250"/>
                </a:lnTo>
                <a:lnTo>
                  <a:pt x="272" y="256"/>
                </a:lnTo>
                <a:lnTo>
                  <a:pt x="272" y="258"/>
                </a:lnTo>
                <a:lnTo>
                  <a:pt x="270" y="264"/>
                </a:lnTo>
                <a:lnTo>
                  <a:pt x="268" y="271"/>
                </a:lnTo>
                <a:lnTo>
                  <a:pt x="274" y="278"/>
                </a:lnTo>
                <a:lnTo>
                  <a:pt x="276" y="284"/>
                </a:lnTo>
                <a:lnTo>
                  <a:pt x="279" y="288"/>
                </a:lnTo>
                <a:lnTo>
                  <a:pt x="275" y="295"/>
                </a:lnTo>
                <a:lnTo>
                  <a:pt x="270" y="298"/>
                </a:lnTo>
                <a:lnTo>
                  <a:pt x="264" y="299"/>
                </a:lnTo>
                <a:lnTo>
                  <a:pt x="263" y="298"/>
                </a:lnTo>
                <a:lnTo>
                  <a:pt x="258" y="298"/>
                </a:lnTo>
                <a:lnTo>
                  <a:pt x="251" y="299"/>
                </a:lnTo>
                <a:lnTo>
                  <a:pt x="244" y="304"/>
                </a:lnTo>
                <a:lnTo>
                  <a:pt x="243" y="304"/>
                </a:lnTo>
                <a:lnTo>
                  <a:pt x="237" y="306"/>
                </a:lnTo>
                <a:lnTo>
                  <a:pt x="232" y="305"/>
                </a:lnTo>
                <a:lnTo>
                  <a:pt x="226" y="306"/>
                </a:lnTo>
                <a:lnTo>
                  <a:pt x="220" y="306"/>
                </a:lnTo>
                <a:lnTo>
                  <a:pt x="213" y="305"/>
                </a:lnTo>
                <a:lnTo>
                  <a:pt x="207" y="303"/>
                </a:lnTo>
                <a:lnTo>
                  <a:pt x="201" y="305"/>
                </a:lnTo>
                <a:lnTo>
                  <a:pt x="195" y="307"/>
                </a:lnTo>
                <a:lnTo>
                  <a:pt x="189" y="313"/>
                </a:lnTo>
                <a:lnTo>
                  <a:pt x="186" y="320"/>
                </a:lnTo>
                <a:lnTo>
                  <a:pt x="182" y="315"/>
                </a:lnTo>
                <a:lnTo>
                  <a:pt x="176" y="311"/>
                </a:lnTo>
                <a:lnTo>
                  <a:pt x="170" y="307"/>
                </a:lnTo>
                <a:lnTo>
                  <a:pt x="164" y="311"/>
                </a:lnTo>
                <a:lnTo>
                  <a:pt x="158" y="313"/>
                </a:lnTo>
                <a:lnTo>
                  <a:pt x="153" y="306"/>
                </a:lnTo>
                <a:lnTo>
                  <a:pt x="153" y="299"/>
                </a:lnTo>
                <a:lnTo>
                  <a:pt x="150" y="298"/>
                </a:lnTo>
                <a:lnTo>
                  <a:pt x="144" y="299"/>
                </a:lnTo>
                <a:lnTo>
                  <a:pt x="138" y="295"/>
                </a:lnTo>
                <a:lnTo>
                  <a:pt x="137" y="289"/>
                </a:lnTo>
                <a:lnTo>
                  <a:pt x="131" y="287"/>
                </a:lnTo>
                <a:lnTo>
                  <a:pt x="124" y="291"/>
                </a:lnTo>
                <a:lnTo>
                  <a:pt x="118" y="292"/>
                </a:lnTo>
                <a:lnTo>
                  <a:pt x="113" y="295"/>
                </a:lnTo>
                <a:lnTo>
                  <a:pt x="111" y="302"/>
                </a:lnTo>
                <a:lnTo>
                  <a:pt x="106" y="302"/>
                </a:lnTo>
                <a:lnTo>
                  <a:pt x="100" y="304"/>
                </a:lnTo>
                <a:lnTo>
                  <a:pt x="92" y="302"/>
                </a:lnTo>
                <a:lnTo>
                  <a:pt x="88" y="295"/>
                </a:lnTo>
                <a:lnTo>
                  <a:pt x="87" y="291"/>
                </a:lnTo>
                <a:lnTo>
                  <a:pt x="80" y="289"/>
                </a:lnTo>
                <a:lnTo>
                  <a:pt x="75" y="287"/>
                </a:lnTo>
                <a:lnTo>
                  <a:pt x="67" y="290"/>
                </a:lnTo>
                <a:lnTo>
                  <a:pt x="62" y="294"/>
                </a:lnTo>
                <a:lnTo>
                  <a:pt x="61" y="286"/>
                </a:lnTo>
                <a:lnTo>
                  <a:pt x="55" y="290"/>
                </a:lnTo>
                <a:lnTo>
                  <a:pt x="49" y="292"/>
                </a:lnTo>
                <a:lnTo>
                  <a:pt x="45" y="290"/>
                </a:lnTo>
                <a:lnTo>
                  <a:pt x="40" y="292"/>
                </a:lnTo>
                <a:lnTo>
                  <a:pt x="32" y="289"/>
                </a:lnTo>
                <a:lnTo>
                  <a:pt x="26" y="289"/>
                </a:lnTo>
                <a:lnTo>
                  <a:pt x="20" y="292"/>
                </a:lnTo>
                <a:lnTo>
                  <a:pt x="9" y="292"/>
                </a:lnTo>
                <a:lnTo>
                  <a:pt x="7" y="286"/>
                </a:lnTo>
                <a:lnTo>
                  <a:pt x="4" y="280"/>
                </a:lnTo>
                <a:lnTo>
                  <a:pt x="1" y="272"/>
                </a:lnTo>
                <a:lnTo>
                  <a:pt x="0" y="265"/>
                </a:lnTo>
                <a:lnTo>
                  <a:pt x="5" y="259"/>
                </a:lnTo>
                <a:lnTo>
                  <a:pt x="12" y="263"/>
                </a:lnTo>
                <a:lnTo>
                  <a:pt x="12" y="256"/>
                </a:lnTo>
                <a:lnTo>
                  <a:pt x="10" y="25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8" name="Freeform 1158"/>
          <p:cNvSpPr>
            <a:spLocks/>
          </p:cNvSpPr>
          <p:nvPr/>
        </p:nvSpPr>
        <p:spPr bwMode="auto">
          <a:xfrm>
            <a:off x="7223125" y="4516438"/>
            <a:ext cx="7938" cy="6350"/>
          </a:xfrm>
          <a:custGeom>
            <a:avLst/>
            <a:gdLst>
              <a:gd name="T0" fmla="*/ 2147483647 w 15"/>
              <a:gd name="T1" fmla="*/ 0 h 15"/>
              <a:gd name="T2" fmla="*/ 2147483647 w 15"/>
              <a:gd name="T3" fmla="*/ 2147483647 h 15"/>
              <a:gd name="T4" fmla="*/ 0 w 15"/>
              <a:gd name="T5" fmla="*/ 2147483647 h 15"/>
              <a:gd name="T6" fmla="*/ 2147483647 w 15"/>
              <a:gd name="T7" fmla="*/ 2147483647 h 15"/>
              <a:gd name="T8" fmla="*/ 2147483647 w 15"/>
              <a:gd name="T9" fmla="*/ 2147483647 h 15"/>
              <a:gd name="T10" fmla="*/ 2147483647 w 15"/>
              <a:gd name="T11" fmla="*/ 2147483647 h 15"/>
              <a:gd name="T12" fmla="*/ 2147483647 w 15"/>
              <a:gd name="T13" fmla="*/ 0 h 15"/>
              <a:gd name="T14" fmla="*/ 0 60000 65536"/>
              <a:gd name="T15" fmla="*/ 0 60000 65536"/>
              <a:gd name="T16" fmla="*/ 0 60000 65536"/>
              <a:gd name="T17" fmla="*/ 0 60000 65536"/>
              <a:gd name="T18" fmla="*/ 0 60000 65536"/>
              <a:gd name="T19" fmla="*/ 0 60000 65536"/>
              <a:gd name="T20" fmla="*/ 0 60000 65536"/>
              <a:gd name="T21" fmla="*/ 0 w 15"/>
              <a:gd name="T22" fmla="*/ 0 h 15"/>
              <a:gd name="T23" fmla="*/ 15 w 15"/>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5">
                <a:moveTo>
                  <a:pt x="10" y="0"/>
                </a:moveTo>
                <a:lnTo>
                  <a:pt x="7" y="4"/>
                </a:lnTo>
                <a:lnTo>
                  <a:pt x="0" y="8"/>
                </a:lnTo>
                <a:lnTo>
                  <a:pt x="7" y="15"/>
                </a:lnTo>
                <a:lnTo>
                  <a:pt x="12" y="13"/>
                </a:lnTo>
                <a:lnTo>
                  <a:pt x="15" y="6"/>
                </a:lnTo>
                <a:lnTo>
                  <a:pt x="10"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79" name="Freeform 1159"/>
          <p:cNvSpPr>
            <a:spLocks/>
          </p:cNvSpPr>
          <p:nvPr/>
        </p:nvSpPr>
        <p:spPr bwMode="auto">
          <a:xfrm>
            <a:off x="7227888" y="4522788"/>
            <a:ext cx="1587" cy="4762"/>
          </a:xfrm>
          <a:custGeom>
            <a:avLst/>
            <a:gdLst>
              <a:gd name="T0" fmla="*/ 2147483647 w 1"/>
              <a:gd name="T1" fmla="*/ 0 h 8"/>
              <a:gd name="T2" fmla="*/ 0 w 1"/>
              <a:gd name="T3" fmla="*/ 2147483647 h 8"/>
              <a:gd name="T4" fmla="*/ 2147483647 w 1"/>
              <a:gd name="T5" fmla="*/ 2147483647 h 8"/>
              <a:gd name="T6" fmla="*/ 2147483647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1" y="0"/>
                </a:moveTo>
                <a:lnTo>
                  <a:pt x="0" y="1"/>
                </a:lnTo>
                <a:lnTo>
                  <a:pt x="1" y="8"/>
                </a:lnTo>
                <a:lnTo>
                  <a:pt x="1"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0" name="Freeform 1160"/>
          <p:cNvSpPr>
            <a:spLocks/>
          </p:cNvSpPr>
          <p:nvPr/>
        </p:nvSpPr>
        <p:spPr bwMode="auto">
          <a:xfrm>
            <a:off x="7240588" y="4554538"/>
            <a:ext cx="4762" cy="6350"/>
          </a:xfrm>
          <a:custGeom>
            <a:avLst/>
            <a:gdLst>
              <a:gd name="T0" fmla="*/ 2147483647 w 8"/>
              <a:gd name="T1" fmla="*/ 2147483647 h 15"/>
              <a:gd name="T2" fmla="*/ 2147483647 w 8"/>
              <a:gd name="T3" fmla="*/ 0 h 15"/>
              <a:gd name="T4" fmla="*/ 0 w 8"/>
              <a:gd name="T5" fmla="*/ 2147483647 h 15"/>
              <a:gd name="T6" fmla="*/ 0 w 8"/>
              <a:gd name="T7" fmla="*/ 2147483647 h 15"/>
              <a:gd name="T8" fmla="*/ 0 w 8"/>
              <a:gd name="T9" fmla="*/ 2147483647 h 15"/>
              <a:gd name="T10" fmla="*/ 2147483647 w 8"/>
              <a:gd name="T11" fmla="*/ 2147483647 h 15"/>
              <a:gd name="T12" fmla="*/ 2147483647 w 8"/>
              <a:gd name="T13" fmla="*/ 2147483647 h 15"/>
              <a:gd name="T14" fmla="*/ 2147483647 w 8"/>
              <a:gd name="T15" fmla="*/ 2147483647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7" y="1"/>
                </a:moveTo>
                <a:lnTo>
                  <a:pt x="5" y="0"/>
                </a:lnTo>
                <a:lnTo>
                  <a:pt x="0" y="1"/>
                </a:lnTo>
                <a:lnTo>
                  <a:pt x="0" y="8"/>
                </a:lnTo>
                <a:lnTo>
                  <a:pt x="0" y="15"/>
                </a:lnTo>
                <a:lnTo>
                  <a:pt x="7" y="15"/>
                </a:lnTo>
                <a:lnTo>
                  <a:pt x="8" y="8"/>
                </a:lnTo>
                <a:lnTo>
                  <a:pt x="7" y="1"/>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1" name="Freeform 1161"/>
          <p:cNvSpPr>
            <a:spLocks/>
          </p:cNvSpPr>
          <p:nvPr/>
        </p:nvSpPr>
        <p:spPr bwMode="auto">
          <a:xfrm>
            <a:off x="7361238" y="4649788"/>
            <a:ext cx="3175" cy="4762"/>
          </a:xfrm>
          <a:custGeom>
            <a:avLst/>
            <a:gdLst>
              <a:gd name="T0" fmla="*/ 2147483647 w 6"/>
              <a:gd name="T1" fmla="*/ 0 h 8"/>
              <a:gd name="T2" fmla="*/ 2147483647 w 6"/>
              <a:gd name="T3" fmla="*/ 0 h 8"/>
              <a:gd name="T4" fmla="*/ 0 w 6"/>
              <a:gd name="T5" fmla="*/ 2147483647 h 8"/>
              <a:gd name="T6" fmla="*/ 2147483647 w 6"/>
              <a:gd name="T7" fmla="*/ 2147483647 h 8"/>
              <a:gd name="T8" fmla="*/ 2147483647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3" y="0"/>
                </a:moveTo>
                <a:lnTo>
                  <a:pt x="2" y="0"/>
                </a:lnTo>
                <a:lnTo>
                  <a:pt x="0" y="8"/>
                </a:lnTo>
                <a:lnTo>
                  <a:pt x="6" y="6"/>
                </a:lnTo>
                <a:lnTo>
                  <a:pt x="3"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2" name="Freeform 1162"/>
          <p:cNvSpPr>
            <a:spLocks/>
          </p:cNvSpPr>
          <p:nvPr/>
        </p:nvSpPr>
        <p:spPr bwMode="auto">
          <a:xfrm>
            <a:off x="7575550" y="4654550"/>
            <a:ext cx="3175" cy="11113"/>
          </a:xfrm>
          <a:custGeom>
            <a:avLst/>
            <a:gdLst>
              <a:gd name="T0" fmla="*/ 2147483647 w 7"/>
              <a:gd name="T1" fmla="*/ 2147483647 h 27"/>
              <a:gd name="T2" fmla="*/ 2147483647 w 7"/>
              <a:gd name="T3" fmla="*/ 2147483647 h 27"/>
              <a:gd name="T4" fmla="*/ 2147483647 w 7"/>
              <a:gd name="T5" fmla="*/ 2147483647 h 27"/>
              <a:gd name="T6" fmla="*/ 2147483647 w 7"/>
              <a:gd name="T7" fmla="*/ 2147483647 h 27"/>
              <a:gd name="T8" fmla="*/ 2147483647 w 7"/>
              <a:gd name="T9" fmla="*/ 2147483647 h 27"/>
              <a:gd name="T10" fmla="*/ 0 w 7"/>
              <a:gd name="T11" fmla="*/ 0 h 27"/>
              <a:gd name="T12" fmla="*/ 0 w 7"/>
              <a:gd name="T13" fmla="*/ 2147483647 h 27"/>
              <a:gd name="T14" fmla="*/ 2147483647 w 7"/>
              <a:gd name="T15" fmla="*/ 2147483647 h 27"/>
              <a:gd name="T16" fmla="*/ 2147483647 w 7"/>
              <a:gd name="T17" fmla="*/ 214748364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7"/>
              <a:gd name="T29" fmla="*/ 7 w 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7">
                <a:moveTo>
                  <a:pt x="1" y="20"/>
                </a:moveTo>
                <a:lnTo>
                  <a:pt x="1" y="25"/>
                </a:lnTo>
                <a:lnTo>
                  <a:pt x="7" y="27"/>
                </a:lnTo>
                <a:lnTo>
                  <a:pt x="5" y="20"/>
                </a:lnTo>
                <a:lnTo>
                  <a:pt x="5" y="7"/>
                </a:lnTo>
                <a:lnTo>
                  <a:pt x="0" y="0"/>
                </a:lnTo>
                <a:lnTo>
                  <a:pt x="0" y="7"/>
                </a:lnTo>
                <a:lnTo>
                  <a:pt x="1" y="13"/>
                </a:lnTo>
                <a:lnTo>
                  <a:pt x="1" y="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3" name="Freeform 1163"/>
          <p:cNvSpPr>
            <a:spLocks/>
          </p:cNvSpPr>
          <p:nvPr/>
        </p:nvSpPr>
        <p:spPr bwMode="auto">
          <a:xfrm>
            <a:off x="7686675" y="4557713"/>
            <a:ext cx="3175" cy="3175"/>
          </a:xfrm>
          <a:custGeom>
            <a:avLst/>
            <a:gdLst>
              <a:gd name="T0" fmla="*/ 0 w 5"/>
              <a:gd name="T1" fmla="*/ 2147483647 h 7"/>
              <a:gd name="T2" fmla="*/ 2147483647 w 5"/>
              <a:gd name="T3" fmla="*/ 2147483647 h 7"/>
              <a:gd name="T4" fmla="*/ 2147483647 w 5"/>
              <a:gd name="T5" fmla="*/ 0 h 7"/>
              <a:gd name="T6" fmla="*/ 0 w 5"/>
              <a:gd name="T7" fmla="*/ 2147483647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6"/>
                </a:moveTo>
                <a:lnTo>
                  <a:pt x="5" y="7"/>
                </a:lnTo>
                <a:lnTo>
                  <a:pt x="3" y="0"/>
                </a:lnTo>
                <a:lnTo>
                  <a:pt x="0" y="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4" name="Freeform 1164"/>
          <p:cNvSpPr>
            <a:spLocks/>
          </p:cNvSpPr>
          <p:nvPr/>
        </p:nvSpPr>
        <p:spPr bwMode="auto">
          <a:xfrm>
            <a:off x="7735888" y="4484688"/>
            <a:ext cx="3175" cy="4762"/>
          </a:xfrm>
          <a:custGeom>
            <a:avLst/>
            <a:gdLst>
              <a:gd name="T0" fmla="*/ 0 w 7"/>
              <a:gd name="T1" fmla="*/ 2147483647 h 9"/>
              <a:gd name="T2" fmla="*/ 2147483647 w 7"/>
              <a:gd name="T3" fmla="*/ 2147483647 h 9"/>
              <a:gd name="T4" fmla="*/ 2147483647 w 7"/>
              <a:gd name="T5" fmla="*/ 0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9"/>
                </a:moveTo>
                <a:lnTo>
                  <a:pt x="4" y="7"/>
                </a:lnTo>
                <a:lnTo>
                  <a:pt x="7" y="0"/>
                </a:lnTo>
                <a:lnTo>
                  <a:pt x="1" y="3"/>
                </a:lnTo>
                <a:lnTo>
                  <a:pt x="0" y="9"/>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5" name="Freeform 1165"/>
          <p:cNvSpPr>
            <a:spLocks/>
          </p:cNvSpPr>
          <p:nvPr/>
        </p:nvSpPr>
        <p:spPr bwMode="auto">
          <a:xfrm>
            <a:off x="7740650" y="4483100"/>
            <a:ext cx="7938" cy="9525"/>
          </a:xfrm>
          <a:custGeom>
            <a:avLst/>
            <a:gdLst>
              <a:gd name="T0" fmla="*/ 2147483647 w 14"/>
              <a:gd name="T1" fmla="*/ 2147483647 h 17"/>
              <a:gd name="T2" fmla="*/ 0 w 14"/>
              <a:gd name="T3" fmla="*/ 2147483647 h 17"/>
              <a:gd name="T4" fmla="*/ 2147483647 w 14"/>
              <a:gd name="T5" fmla="*/ 2147483647 h 17"/>
              <a:gd name="T6" fmla="*/ 2147483647 w 14"/>
              <a:gd name="T7" fmla="*/ 2147483647 h 17"/>
              <a:gd name="T8" fmla="*/ 2147483647 w 14"/>
              <a:gd name="T9" fmla="*/ 2147483647 h 17"/>
              <a:gd name="T10" fmla="*/ 2147483647 w 14"/>
              <a:gd name="T11" fmla="*/ 0 h 17"/>
              <a:gd name="T12" fmla="*/ 2147483647 w 14"/>
              <a:gd name="T13" fmla="*/ 2147483647 h 17"/>
              <a:gd name="T14" fmla="*/ 0 60000 65536"/>
              <a:gd name="T15" fmla="*/ 0 60000 65536"/>
              <a:gd name="T16" fmla="*/ 0 60000 65536"/>
              <a:gd name="T17" fmla="*/ 0 60000 65536"/>
              <a:gd name="T18" fmla="*/ 0 60000 65536"/>
              <a:gd name="T19" fmla="*/ 0 60000 65536"/>
              <a:gd name="T20" fmla="*/ 0 60000 65536"/>
              <a:gd name="T21" fmla="*/ 0 w 14"/>
              <a:gd name="T22" fmla="*/ 0 h 17"/>
              <a:gd name="T23" fmla="*/ 14 w 14"/>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7">
                <a:moveTo>
                  <a:pt x="2" y="4"/>
                </a:moveTo>
                <a:lnTo>
                  <a:pt x="0" y="10"/>
                </a:lnTo>
                <a:lnTo>
                  <a:pt x="3" y="17"/>
                </a:lnTo>
                <a:lnTo>
                  <a:pt x="8" y="13"/>
                </a:lnTo>
                <a:lnTo>
                  <a:pt x="14" y="6"/>
                </a:lnTo>
                <a:lnTo>
                  <a:pt x="8" y="0"/>
                </a:lnTo>
                <a:lnTo>
                  <a:pt x="2" y="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6" name="Freeform 1166"/>
          <p:cNvSpPr>
            <a:spLocks/>
          </p:cNvSpPr>
          <p:nvPr/>
        </p:nvSpPr>
        <p:spPr bwMode="auto">
          <a:xfrm>
            <a:off x="7750175" y="4508500"/>
            <a:ext cx="3175" cy="1588"/>
          </a:xfrm>
          <a:custGeom>
            <a:avLst/>
            <a:gdLst>
              <a:gd name="T0" fmla="*/ 0 w 8"/>
              <a:gd name="T1" fmla="*/ 2147483647 h 5"/>
              <a:gd name="T2" fmla="*/ 0 w 8"/>
              <a:gd name="T3" fmla="*/ 2147483647 h 5"/>
              <a:gd name="T4" fmla="*/ 2147483647 w 8"/>
              <a:gd name="T5" fmla="*/ 0 h 5"/>
              <a:gd name="T6" fmla="*/ 0 w 8"/>
              <a:gd name="T7" fmla="*/ 2147483647 h 5"/>
              <a:gd name="T8" fmla="*/ 0 60000 65536"/>
              <a:gd name="T9" fmla="*/ 0 60000 65536"/>
              <a:gd name="T10" fmla="*/ 0 60000 65536"/>
              <a:gd name="T11" fmla="*/ 0 60000 65536"/>
              <a:gd name="T12" fmla="*/ 0 w 8"/>
              <a:gd name="T13" fmla="*/ 0 h 5"/>
              <a:gd name="T14" fmla="*/ 8 w 8"/>
              <a:gd name="T15" fmla="*/ 5 h 5"/>
            </a:gdLst>
            <a:ahLst/>
            <a:cxnLst>
              <a:cxn ang="T8">
                <a:pos x="T0" y="T1"/>
              </a:cxn>
              <a:cxn ang="T9">
                <a:pos x="T2" y="T3"/>
              </a:cxn>
              <a:cxn ang="T10">
                <a:pos x="T4" y="T5"/>
              </a:cxn>
              <a:cxn ang="T11">
                <a:pos x="T6" y="T7"/>
              </a:cxn>
            </a:cxnLst>
            <a:rect l="T12" t="T13" r="T14" b="T15"/>
            <a:pathLst>
              <a:path w="8" h="5">
                <a:moveTo>
                  <a:pt x="0" y="2"/>
                </a:moveTo>
                <a:lnTo>
                  <a:pt x="0" y="5"/>
                </a:lnTo>
                <a:lnTo>
                  <a:pt x="8" y="0"/>
                </a:lnTo>
                <a:lnTo>
                  <a:pt x="0" y="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7" name="Freeform 1167"/>
          <p:cNvSpPr>
            <a:spLocks/>
          </p:cNvSpPr>
          <p:nvPr/>
        </p:nvSpPr>
        <p:spPr bwMode="auto">
          <a:xfrm>
            <a:off x="7785100" y="4583113"/>
            <a:ext cx="6350" cy="3175"/>
          </a:xfrm>
          <a:custGeom>
            <a:avLst/>
            <a:gdLst>
              <a:gd name="T0" fmla="*/ 0 w 11"/>
              <a:gd name="T1" fmla="*/ 0 h 4"/>
              <a:gd name="T2" fmla="*/ 0 w 11"/>
              <a:gd name="T3" fmla="*/ 2147483647 h 4"/>
              <a:gd name="T4" fmla="*/ 2147483647 w 11"/>
              <a:gd name="T5" fmla="*/ 2147483647 h 4"/>
              <a:gd name="T6" fmla="*/ 2147483647 w 11"/>
              <a:gd name="T7" fmla="*/ 2147483647 h 4"/>
              <a:gd name="T8" fmla="*/ 2147483647 w 11"/>
              <a:gd name="T9" fmla="*/ 2147483647 h 4"/>
              <a:gd name="T10" fmla="*/ 0 w 11"/>
              <a:gd name="T11" fmla="*/ 0 h 4"/>
              <a:gd name="T12" fmla="*/ 0 60000 65536"/>
              <a:gd name="T13" fmla="*/ 0 60000 65536"/>
              <a:gd name="T14" fmla="*/ 0 60000 65536"/>
              <a:gd name="T15" fmla="*/ 0 60000 65536"/>
              <a:gd name="T16" fmla="*/ 0 60000 65536"/>
              <a:gd name="T17" fmla="*/ 0 60000 65536"/>
              <a:gd name="T18" fmla="*/ 0 w 11"/>
              <a:gd name="T19" fmla="*/ 0 h 4"/>
              <a:gd name="T20" fmla="*/ 11 w 11"/>
              <a:gd name="T21" fmla="*/ 4 h 4"/>
            </a:gdLst>
            <a:ahLst/>
            <a:cxnLst>
              <a:cxn ang="T12">
                <a:pos x="T0" y="T1"/>
              </a:cxn>
              <a:cxn ang="T13">
                <a:pos x="T2" y="T3"/>
              </a:cxn>
              <a:cxn ang="T14">
                <a:pos x="T4" y="T5"/>
              </a:cxn>
              <a:cxn ang="T15">
                <a:pos x="T6" y="T7"/>
              </a:cxn>
              <a:cxn ang="T16">
                <a:pos x="T8" y="T9"/>
              </a:cxn>
              <a:cxn ang="T17">
                <a:pos x="T10" y="T11"/>
              </a:cxn>
            </a:cxnLst>
            <a:rect l="T18" t="T19" r="T20" b="T21"/>
            <a:pathLst>
              <a:path w="11" h="4">
                <a:moveTo>
                  <a:pt x="0" y="0"/>
                </a:moveTo>
                <a:lnTo>
                  <a:pt x="0" y="2"/>
                </a:lnTo>
                <a:lnTo>
                  <a:pt x="5" y="4"/>
                </a:lnTo>
                <a:lnTo>
                  <a:pt x="11" y="2"/>
                </a:lnTo>
                <a:lnTo>
                  <a:pt x="5" y="1"/>
                </a:lnTo>
                <a:lnTo>
                  <a:pt x="0"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8" name="Freeform 1168"/>
          <p:cNvSpPr>
            <a:spLocks/>
          </p:cNvSpPr>
          <p:nvPr/>
        </p:nvSpPr>
        <p:spPr bwMode="auto">
          <a:xfrm>
            <a:off x="6580188" y="2832100"/>
            <a:ext cx="882650" cy="381000"/>
          </a:xfrm>
          <a:custGeom>
            <a:avLst/>
            <a:gdLst>
              <a:gd name="T0" fmla="*/ 2147483647 w 1869"/>
              <a:gd name="T1" fmla="*/ 2147483647 h 813"/>
              <a:gd name="T2" fmla="*/ 2147483647 w 1869"/>
              <a:gd name="T3" fmla="*/ 2147483647 h 813"/>
              <a:gd name="T4" fmla="*/ 2147483647 w 1869"/>
              <a:gd name="T5" fmla="*/ 2147483647 h 813"/>
              <a:gd name="T6" fmla="*/ 2147483647 w 1869"/>
              <a:gd name="T7" fmla="*/ 2147483647 h 813"/>
              <a:gd name="T8" fmla="*/ 2147483647 w 1869"/>
              <a:gd name="T9" fmla="*/ 2147483647 h 813"/>
              <a:gd name="T10" fmla="*/ 2147483647 w 1869"/>
              <a:gd name="T11" fmla="*/ 2147483647 h 813"/>
              <a:gd name="T12" fmla="*/ 2147483647 w 1869"/>
              <a:gd name="T13" fmla="*/ 2147483647 h 813"/>
              <a:gd name="T14" fmla="*/ 2147483647 w 1869"/>
              <a:gd name="T15" fmla="*/ 2147483647 h 813"/>
              <a:gd name="T16" fmla="*/ 2147483647 w 1869"/>
              <a:gd name="T17" fmla="*/ 2147483647 h 813"/>
              <a:gd name="T18" fmla="*/ 2147483647 w 1869"/>
              <a:gd name="T19" fmla="*/ 2147483647 h 813"/>
              <a:gd name="T20" fmla="*/ 2147483647 w 1869"/>
              <a:gd name="T21" fmla="*/ 2147483647 h 813"/>
              <a:gd name="T22" fmla="*/ 2147483647 w 1869"/>
              <a:gd name="T23" fmla="*/ 2147483647 h 813"/>
              <a:gd name="T24" fmla="*/ 2147483647 w 1869"/>
              <a:gd name="T25" fmla="*/ 2147483647 h 813"/>
              <a:gd name="T26" fmla="*/ 2147483647 w 1869"/>
              <a:gd name="T27" fmla="*/ 2147483647 h 813"/>
              <a:gd name="T28" fmla="*/ 2147483647 w 1869"/>
              <a:gd name="T29" fmla="*/ 2147483647 h 813"/>
              <a:gd name="T30" fmla="*/ 2147483647 w 1869"/>
              <a:gd name="T31" fmla="*/ 2147483647 h 813"/>
              <a:gd name="T32" fmla="*/ 2147483647 w 1869"/>
              <a:gd name="T33" fmla="*/ 2147483647 h 813"/>
              <a:gd name="T34" fmla="*/ 2147483647 w 1869"/>
              <a:gd name="T35" fmla="*/ 2147483647 h 813"/>
              <a:gd name="T36" fmla="*/ 2147483647 w 1869"/>
              <a:gd name="T37" fmla="*/ 2147483647 h 813"/>
              <a:gd name="T38" fmla="*/ 2147483647 w 1869"/>
              <a:gd name="T39" fmla="*/ 2147483647 h 813"/>
              <a:gd name="T40" fmla="*/ 2147483647 w 1869"/>
              <a:gd name="T41" fmla="*/ 2147483647 h 813"/>
              <a:gd name="T42" fmla="*/ 2147483647 w 1869"/>
              <a:gd name="T43" fmla="*/ 2147483647 h 813"/>
              <a:gd name="T44" fmla="*/ 2147483647 w 1869"/>
              <a:gd name="T45" fmla="*/ 2147483647 h 813"/>
              <a:gd name="T46" fmla="*/ 2147483647 w 1869"/>
              <a:gd name="T47" fmla="*/ 2147483647 h 813"/>
              <a:gd name="T48" fmla="*/ 2147483647 w 1869"/>
              <a:gd name="T49" fmla="*/ 2147483647 h 813"/>
              <a:gd name="T50" fmla="*/ 2147483647 w 1869"/>
              <a:gd name="T51" fmla="*/ 2147483647 h 813"/>
              <a:gd name="T52" fmla="*/ 2147483647 w 1869"/>
              <a:gd name="T53" fmla="*/ 2147483647 h 813"/>
              <a:gd name="T54" fmla="*/ 2147483647 w 1869"/>
              <a:gd name="T55" fmla="*/ 2147483647 h 813"/>
              <a:gd name="T56" fmla="*/ 2147483647 w 1869"/>
              <a:gd name="T57" fmla="*/ 2147483647 h 813"/>
              <a:gd name="T58" fmla="*/ 2147483647 w 1869"/>
              <a:gd name="T59" fmla="*/ 2147483647 h 813"/>
              <a:gd name="T60" fmla="*/ 2147483647 w 1869"/>
              <a:gd name="T61" fmla="*/ 2147483647 h 813"/>
              <a:gd name="T62" fmla="*/ 2147483647 w 1869"/>
              <a:gd name="T63" fmla="*/ 2147483647 h 813"/>
              <a:gd name="T64" fmla="*/ 2147483647 w 1869"/>
              <a:gd name="T65" fmla="*/ 2147483647 h 813"/>
              <a:gd name="T66" fmla="*/ 2147483647 w 1869"/>
              <a:gd name="T67" fmla="*/ 2147483647 h 813"/>
              <a:gd name="T68" fmla="*/ 2147483647 w 1869"/>
              <a:gd name="T69" fmla="*/ 2147483647 h 813"/>
              <a:gd name="T70" fmla="*/ 2147483647 w 1869"/>
              <a:gd name="T71" fmla="*/ 2147483647 h 813"/>
              <a:gd name="T72" fmla="*/ 2147483647 w 1869"/>
              <a:gd name="T73" fmla="*/ 2147483647 h 813"/>
              <a:gd name="T74" fmla="*/ 2147483647 w 1869"/>
              <a:gd name="T75" fmla="*/ 2147483647 h 813"/>
              <a:gd name="T76" fmla="*/ 2147483647 w 1869"/>
              <a:gd name="T77" fmla="*/ 2147483647 h 813"/>
              <a:gd name="T78" fmla="*/ 2147483647 w 1869"/>
              <a:gd name="T79" fmla="*/ 2147483647 h 813"/>
              <a:gd name="T80" fmla="*/ 2147483647 w 1869"/>
              <a:gd name="T81" fmla="*/ 2147483647 h 813"/>
              <a:gd name="T82" fmla="*/ 2147483647 w 1869"/>
              <a:gd name="T83" fmla="*/ 2147483647 h 813"/>
              <a:gd name="T84" fmla="*/ 2147483647 w 1869"/>
              <a:gd name="T85" fmla="*/ 2147483647 h 813"/>
              <a:gd name="T86" fmla="*/ 2147483647 w 1869"/>
              <a:gd name="T87" fmla="*/ 2147483647 h 813"/>
              <a:gd name="T88" fmla="*/ 2147483647 w 1869"/>
              <a:gd name="T89" fmla="*/ 2147483647 h 813"/>
              <a:gd name="T90" fmla="*/ 2147483647 w 1869"/>
              <a:gd name="T91" fmla="*/ 2147483647 h 813"/>
              <a:gd name="T92" fmla="*/ 2147483647 w 1869"/>
              <a:gd name="T93" fmla="*/ 2147483647 h 813"/>
              <a:gd name="T94" fmla="*/ 2147483647 w 1869"/>
              <a:gd name="T95" fmla="*/ 2147483647 h 813"/>
              <a:gd name="T96" fmla="*/ 2147483647 w 1869"/>
              <a:gd name="T97" fmla="*/ 2147483647 h 813"/>
              <a:gd name="T98" fmla="*/ 2147483647 w 1869"/>
              <a:gd name="T99" fmla="*/ 2147483647 h 813"/>
              <a:gd name="T100" fmla="*/ 2147483647 w 1869"/>
              <a:gd name="T101" fmla="*/ 2147483647 h 813"/>
              <a:gd name="T102" fmla="*/ 2147483647 w 1869"/>
              <a:gd name="T103" fmla="*/ 2147483647 h 813"/>
              <a:gd name="T104" fmla="*/ 2147483647 w 1869"/>
              <a:gd name="T105" fmla="*/ 2147483647 h 813"/>
              <a:gd name="T106" fmla="*/ 2147483647 w 1869"/>
              <a:gd name="T107" fmla="*/ 2147483647 h 813"/>
              <a:gd name="T108" fmla="*/ 2147483647 w 1869"/>
              <a:gd name="T109" fmla="*/ 2147483647 h 813"/>
              <a:gd name="T110" fmla="*/ 2147483647 w 1869"/>
              <a:gd name="T111" fmla="*/ 2147483647 h 813"/>
              <a:gd name="T112" fmla="*/ 2147483647 w 1869"/>
              <a:gd name="T113" fmla="*/ 2147483647 h 813"/>
              <a:gd name="T114" fmla="*/ 2147483647 w 1869"/>
              <a:gd name="T115" fmla="*/ 2147483647 h 813"/>
              <a:gd name="T116" fmla="*/ 2147483647 w 1869"/>
              <a:gd name="T117" fmla="*/ 2147483647 h 813"/>
              <a:gd name="T118" fmla="*/ 2147483647 w 1869"/>
              <a:gd name="T119" fmla="*/ 2147483647 h 813"/>
              <a:gd name="T120" fmla="*/ 2147483647 w 1869"/>
              <a:gd name="T121" fmla="*/ 2147483647 h 8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9"/>
              <a:gd name="T184" fmla="*/ 0 h 813"/>
              <a:gd name="T185" fmla="*/ 1869 w 1869"/>
              <a:gd name="T186" fmla="*/ 813 h 8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9" h="813">
                <a:moveTo>
                  <a:pt x="0" y="226"/>
                </a:moveTo>
                <a:lnTo>
                  <a:pt x="7" y="224"/>
                </a:lnTo>
                <a:lnTo>
                  <a:pt x="13" y="220"/>
                </a:lnTo>
                <a:lnTo>
                  <a:pt x="14" y="213"/>
                </a:lnTo>
                <a:lnTo>
                  <a:pt x="12" y="206"/>
                </a:lnTo>
                <a:lnTo>
                  <a:pt x="18" y="203"/>
                </a:lnTo>
                <a:lnTo>
                  <a:pt x="23" y="202"/>
                </a:lnTo>
                <a:lnTo>
                  <a:pt x="29" y="202"/>
                </a:lnTo>
                <a:lnTo>
                  <a:pt x="36" y="200"/>
                </a:lnTo>
                <a:lnTo>
                  <a:pt x="42" y="204"/>
                </a:lnTo>
                <a:lnTo>
                  <a:pt x="48" y="205"/>
                </a:lnTo>
                <a:lnTo>
                  <a:pt x="47" y="198"/>
                </a:lnTo>
                <a:lnTo>
                  <a:pt x="54" y="200"/>
                </a:lnTo>
                <a:lnTo>
                  <a:pt x="59" y="202"/>
                </a:lnTo>
                <a:lnTo>
                  <a:pt x="66" y="198"/>
                </a:lnTo>
                <a:lnTo>
                  <a:pt x="62" y="192"/>
                </a:lnTo>
                <a:lnTo>
                  <a:pt x="69" y="191"/>
                </a:lnTo>
                <a:lnTo>
                  <a:pt x="75" y="192"/>
                </a:lnTo>
                <a:lnTo>
                  <a:pt x="75" y="189"/>
                </a:lnTo>
                <a:lnTo>
                  <a:pt x="82" y="186"/>
                </a:lnTo>
                <a:lnTo>
                  <a:pt x="88" y="183"/>
                </a:lnTo>
                <a:lnTo>
                  <a:pt x="82" y="178"/>
                </a:lnTo>
                <a:lnTo>
                  <a:pt x="79" y="171"/>
                </a:lnTo>
                <a:lnTo>
                  <a:pt x="78" y="168"/>
                </a:lnTo>
                <a:lnTo>
                  <a:pt x="84" y="166"/>
                </a:lnTo>
                <a:lnTo>
                  <a:pt x="90" y="166"/>
                </a:lnTo>
                <a:lnTo>
                  <a:pt x="96" y="164"/>
                </a:lnTo>
                <a:lnTo>
                  <a:pt x="97" y="163"/>
                </a:lnTo>
                <a:lnTo>
                  <a:pt x="97" y="162"/>
                </a:lnTo>
                <a:lnTo>
                  <a:pt x="96" y="155"/>
                </a:lnTo>
                <a:lnTo>
                  <a:pt x="102" y="154"/>
                </a:lnTo>
                <a:lnTo>
                  <a:pt x="108" y="149"/>
                </a:lnTo>
                <a:lnTo>
                  <a:pt x="114" y="147"/>
                </a:lnTo>
                <a:lnTo>
                  <a:pt x="120" y="146"/>
                </a:lnTo>
                <a:lnTo>
                  <a:pt x="127" y="146"/>
                </a:lnTo>
                <a:lnTo>
                  <a:pt x="129" y="139"/>
                </a:lnTo>
                <a:lnTo>
                  <a:pt x="134" y="134"/>
                </a:lnTo>
                <a:lnTo>
                  <a:pt x="140" y="129"/>
                </a:lnTo>
                <a:lnTo>
                  <a:pt x="146" y="129"/>
                </a:lnTo>
                <a:lnTo>
                  <a:pt x="152" y="125"/>
                </a:lnTo>
                <a:lnTo>
                  <a:pt x="159" y="126"/>
                </a:lnTo>
                <a:lnTo>
                  <a:pt x="162" y="119"/>
                </a:lnTo>
                <a:lnTo>
                  <a:pt x="166" y="114"/>
                </a:lnTo>
                <a:lnTo>
                  <a:pt x="172" y="108"/>
                </a:lnTo>
                <a:lnTo>
                  <a:pt x="178" y="107"/>
                </a:lnTo>
                <a:lnTo>
                  <a:pt x="185" y="108"/>
                </a:lnTo>
                <a:lnTo>
                  <a:pt x="186" y="109"/>
                </a:lnTo>
                <a:lnTo>
                  <a:pt x="192" y="109"/>
                </a:lnTo>
                <a:lnTo>
                  <a:pt x="196" y="103"/>
                </a:lnTo>
                <a:lnTo>
                  <a:pt x="195" y="97"/>
                </a:lnTo>
                <a:lnTo>
                  <a:pt x="202" y="98"/>
                </a:lnTo>
                <a:lnTo>
                  <a:pt x="205" y="102"/>
                </a:lnTo>
                <a:lnTo>
                  <a:pt x="211" y="103"/>
                </a:lnTo>
                <a:lnTo>
                  <a:pt x="218" y="109"/>
                </a:lnTo>
                <a:lnTo>
                  <a:pt x="224" y="107"/>
                </a:lnTo>
                <a:lnTo>
                  <a:pt x="230" y="101"/>
                </a:lnTo>
                <a:lnTo>
                  <a:pt x="235" y="108"/>
                </a:lnTo>
                <a:lnTo>
                  <a:pt x="236" y="111"/>
                </a:lnTo>
                <a:lnTo>
                  <a:pt x="239" y="114"/>
                </a:lnTo>
                <a:lnTo>
                  <a:pt x="246" y="116"/>
                </a:lnTo>
                <a:lnTo>
                  <a:pt x="252" y="115"/>
                </a:lnTo>
                <a:lnTo>
                  <a:pt x="259" y="116"/>
                </a:lnTo>
                <a:lnTo>
                  <a:pt x="265" y="115"/>
                </a:lnTo>
                <a:lnTo>
                  <a:pt x="270" y="117"/>
                </a:lnTo>
                <a:lnTo>
                  <a:pt x="278" y="117"/>
                </a:lnTo>
                <a:lnTo>
                  <a:pt x="284" y="118"/>
                </a:lnTo>
                <a:lnTo>
                  <a:pt x="290" y="117"/>
                </a:lnTo>
                <a:lnTo>
                  <a:pt x="296" y="118"/>
                </a:lnTo>
                <a:lnTo>
                  <a:pt x="309" y="118"/>
                </a:lnTo>
                <a:lnTo>
                  <a:pt x="314" y="122"/>
                </a:lnTo>
                <a:lnTo>
                  <a:pt x="319" y="129"/>
                </a:lnTo>
                <a:lnTo>
                  <a:pt x="323" y="136"/>
                </a:lnTo>
                <a:lnTo>
                  <a:pt x="326" y="142"/>
                </a:lnTo>
                <a:lnTo>
                  <a:pt x="332" y="148"/>
                </a:lnTo>
                <a:lnTo>
                  <a:pt x="339" y="151"/>
                </a:lnTo>
                <a:lnTo>
                  <a:pt x="345" y="157"/>
                </a:lnTo>
                <a:lnTo>
                  <a:pt x="351" y="159"/>
                </a:lnTo>
                <a:lnTo>
                  <a:pt x="357" y="157"/>
                </a:lnTo>
                <a:lnTo>
                  <a:pt x="364" y="158"/>
                </a:lnTo>
                <a:lnTo>
                  <a:pt x="368" y="158"/>
                </a:lnTo>
                <a:lnTo>
                  <a:pt x="369" y="159"/>
                </a:lnTo>
                <a:lnTo>
                  <a:pt x="369" y="160"/>
                </a:lnTo>
                <a:lnTo>
                  <a:pt x="371" y="162"/>
                </a:lnTo>
                <a:lnTo>
                  <a:pt x="377" y="165"/>
                </a:lnTo>
                <a:lnTo>
                  <a:pt x="390" y="165"/>
                </a:lnTo>
                <a:lnTo>
                  <a:pt x="396" y="166"/>
                </a:lnTo>
                <a:lnTo>
                  <a:pt x="400" y="168"/>
                </a:lnTo>
                <a:lnTo>
                  <a:pt x="402" y="171"/>
                </a:lnTo>
                <a:lnTo>
                  <a:pt x="408" y="166"/>
                </a:lnTo>
                <a:lnTo>
                  <a:pt x="412" y="162"/>
                </a:lnTo>
                <a:lnTo>
                  <a:pt x="418" y="162"/>
                </a:lnTo>
                <a:lnTo>
                  <a:pt x="419" y="162"/>
                </a:lnTo>
                <a:lnTo>
                  <a:pt x="426" y="164"/>
                </a:lnTo>
                <a:lnTo>
                  <a:pt x="428" y="162"/>
                </a:lnTo>
                <a:lnTo>
                  <a:pt x="431" y="162"/>
                </a:lnTo>
                <a:lnTo>
                  <a:pt x="437" y="164"/>
                </a:lnTo>
                <a:lnTo>
                  <a:pt x="443" y="166"/>
                </a:lnTo>
                <a:lnTo>
                  <a:pt x="449" y="171"/>
                </a:lnTo>
                <a:lnTo>
                  <a:pt x="456" y="167"/>
                </a:lnTo>
                <a:lnTo>
                  <a:pt x="462" y="172"/>
                </a:lnTo>
                <a:lnTo>
                  <a:pt x="469" y="168"/>
                </a:lnTo>
                <a:lnTo>
                  <a:pt x="475" y="168"/>
                </a:lnTo>
                <a:lnTo>
                  <a:pt x="481" y="170"/>
                </a:lnTo>
                <a:lnTo>
                  <a:pt x="487" y="174"/>
                </a:lnTo>
                <a:lnTo>
                  <a:pt x="493" y="176"/>
                </a:lnTo>
                <a:lnTo>
                  <a:pt x="500" y="181"/>
                </a:lnTo>
                <a:lnTo>
                  <a:pt x="505" y="182"/>
                </a:lnTo>
                <a:lnTo>
                  <a:pt x="513" y="179"/>
                </a:lnTo>
                <a:lnTo>
                  <a:pt x="517" y="172"/>
                </a:lnTo>
                <a:lnTo>
                  <a:pt x="521" y="165"/>
                </a:lnTo>
                <a:lnTo>
                  <a:pt x="528" y="167"/>
                </a:lnTo>
                <a:lnTo>
                  <a:pt x="533" y="162"/>
                </a:lnTo>
                <a:lnTo>
                  <a:pt x="539" y="155"/>
                </a:lnTo>
                <a:lnTo>
                  <a:pt x="539" y="149"/>
                </a:lnTo>
                <a:lnTo>
                  <a:pt x="539" y="142"/>
                </a:lnTo>
                <a:lnTo>
                  <a:pt x="539" y="135"/>
                </a:lnTo>
                <a:lnTo>
                  <a:pt x="536" y="129"/>
                </a:lnTo>
                <a:lnTo>
                  <a:pt x="536" y="126"/>
                </a:lnTo>
                <a:lnTo>
                  <a:pt x="530" y="119"/>
                </a:lnTo>
                <a:lnTo>
                  <a:pt x="524" y="118"/>
                </a:lnTo>
                <a:lnTo>
                  <a:pt x="518" y="115"/>
                </a:lnTo>
                <a:lnTo>
                  <a:pt x="511" y="108"/>
                </a:lnTo>
                <a:lnTo>
                  <a:pt x="505" y="102"/>
                </a:lnTo>
                <a:lnTo>
                  <a:pt x="504" y="97"/>
                </a:lnTo>
                <a:lnTo>
                  <a:pt x="498" y="92"/>
                </a:lnTo>
                <a:lnTo>
                  <a:pt x="492" y="87"/>
                </a:lnTo>
                <a:lnTo>
                  <a:pt x="491" y="82"/>
                </a:lnTo>
                <a:lnTo>
                  <a:pt x="490" y="75"/>
                </a:lnTo>
                <a:lnTo>
                  <a:pt x="489" y="68"/>
                </a:lnTo>
                <a:lnTo>
                  <a:pt x="486" y="61"/>
                </a:lnTo>
                <a:lnTo>
                  <a:pt x="487" y="54"/>
                </a:lnTo>
                <a:lnTo>
                  <a:pt x="487" y="51"/>
                </a:lnTo>
                <a:lnTo>
                  <a:pt x="493" y="50"/>
                </a:lnTo>
                <a:lnTo>
                  <a:pt x="496" y="51"/>
                </a:lnTo>
                <a:lnTo>
                  <a:pt x="494" y="44"/>
                </a:lnTo>
                <a:lnTo>
                  <a:pt x="493" y="37"/>
                </a:lnTo>
                <a:lnTo>
                  <a:pt x="494" y="30"/>
                </a:lnTo>
                <a:lnTo>
                  <a:pt x="505" y="26"/>
                </a:lnTo>
                <a:lnTo>
                  <a:pt x="509" y="20"/>
                </a:lnTo>
                <a:lnTo>
                  <a:pt x="509" y="6"/>
                </a:lnTo>
                <a:lnTo>
                  <a:pt x="508" y="0"/>
                </a:lnTo>
                <a:lnTo>
                  <a:pt x="509" y="0"/>
                </a:lnTo>
                <a:lnTo>
                  <a:pt x="517" y="4"/>
                </a:lnTo>
                <a:lnTo>
                  <a:pt x="528" y="9"/>
                </a:lnTo>
                <a:lnTo>
                  <a:pt x="534" y="11"/>
                </a:lnTo>
                <a:lnTo>
                  <a:pt x="540" y="14"/>
                </a:lnTo>
                <a:lnTo>
                  <a:pt x="547" y="15"/>
                </a:lnTo>
                <a:lnTo>
                  <a:pt x="553" y="17"/>
                </a:lnTo>
                <a:lnTo>
                  <a:pt x="559" y="18"/>
                </a:lnTo>
                <a:lnTo>
                  <a:pt x="565" y="20"/>
                </a:lnTo>
                <a:lnTo>
                  <a:pt x="572" y="25"/>
                </a:lnTo>
                <a:lnTo>
                  <a:pt x="578" y="28"/>
                </a:lnTo>
                <a:lnTo>
                  <a:pt x="582" y="29"/>
                </a:lnTo>
                <a:lnTo>
                  <a:pt x="588" y="29"/>
                </a:lnTo>
                <a:lnTo>
                  <a:pt x="594" y="30"/>
                </a:lnTo>
                <a:lnTo>
                  <a:pt x="612" y="30"/>
                </a:lnTo>
                <a:lnTo>
                  <a:pt x="619" y="33"/>
                </a:lnTo>
                <a:lnTo>
                  <a:pt x="624" y="35"/>
                </a:lnTo>
                <a:lnTo>
                  <a:pt x="632" y="37"/>
                </a:lnTo>
                <a:lnTo>
                  <a:pt x="633" y="37"/>
                </a:lnTo>
                <a:lnTo>
                  <a:pt x="639" y="41"/>
                </a:lnTo>
                <a:lnTo>
                  <a:pt x="645" y="42"/>
                </a:lnTo>
                <a:lnTo>
                  <a:pt x="651" y="45"/>
                </a:lnTo>
                <a:lnTo>
                  <a:pt x="657" y="45"/>
                </a:lnTo>
                <a:lnTo>
                  <a:pt x="664" y="50"/>
                </a:lnTo>
                <a:lnTo>
                  <a:pt x="670" y="51"/>
                </a:lnTo>
                <a:lnTo>
                  <a:pt x="676" y="49"/>
                </a:lnTo>
                <a:lnTo>
                  <a:pt x="682" y="51"/>
                </a:lnTo>
                <a:lnTo>
                  <a:pt x="688" y="51"/>
                </a:lnTo>
                <a:lnTo>
                  <a:pt x="695" y="54"/>
                </a:lnTo>
                <a:lnTo>
                  <a:pt x="701" y="54"/>
                </a:lnTo>
                <a:lnTo>
                  <a:pt x="707" y="55"/>
                </a:lnTo>
                <a:lnTo>
                  <a:pt x="713" y="59"/>
                </a:lnTo>
                <a:lnTo>
                  <a:pt x="717" y="66"/>
                </a:lnTo>
                <a:lnTo>
                  <a:pt x="720" y="73"/>
                </a:lnTo>
                <a:lnTo>
                  <a:pt x="725" y="79"/>
                </a:lnTo>
                <a:lnTo>
                  <a:pt x="731" y="85"/>
                </a:lnTo>
                <a:lnTo>
                  <a:pt x="735" y="93"/>
                </a:lnTo>
                <a:lnTo>
                  <a:pt x="737" y="99"/>
                </a:lnTo>
                <a:lnTo>
                  <a:pt x="743" y="103"/>
                </a:lnTo>
                <a:lnTo>
                  <a:pt x="747" y="110"/>
                </a:lnTo>
                <a:lnTo>
                  <a:pt x="749" y="117"/>
                </a:lnTo>
                <a:lnTo>
                  <a:pt x="756" y="121"/>
                </a:lnTo>
                <a:lnTo>
                  <a:pt x="763" y="122"/>
                </a:lnTo>
                <a:lnTo>
                  <a:pt x="774" y="131"/>
                </a:lnTo>
                <a:lnTo>
                  <a:pt x="781" y="132"/>
                </a:lnTo>
                <a:lnTo>
                  <a:pt x="787" y="135"/>
                </a:lnTo>
                <a:lnTo>
                  <a:pt x="793" y="138"/>
                </a:lnTo>
                <a:lnTo>
                  <a:pt x="799" y="139"/>
                </a:lnTo>
                <a:lnTo>
                  <a:pt x="805" y="138"/>
                </a:lnTo>
                <a:lnTo>
                  <a:pt x="812" y="140"/>
                </a:lnTo>
                <a:lnTo>
                  <a:pt x="817" y="146"/>
                </a:lnTo>
                <a:lnTo>
                  <a:pt x="823" y="146"/>
                </a:lnTo>
                <a:lnTo>
                  <a:pt x="829" y="147"/>
                </a:lnTo>
                <a:lnTo>
                  <a:pt x="835" y="150"/>
                </a:lnTo>
                <a:lnTo>
                  <a:pt x="843" y="151"/>
                </a:lnTo>
                <a:lnTo>
                  <a:pt x="848" y="147"/>
                </a:lnTo>
                <a:lnTo>
                  <a:pt x="854" y="149"/>
                </a:lnTo>
                <a:lnTo>
                  <a:pt x="861" y="150"/>
                </a:lnTo>
                <a:lnTo>
                  <a:pt x="866" y="149"/>
                </a:lnTo>
                <a:lnTo>
                  <a:pt x="873" y="142"/>
                </a:lnTo>
                <a:lnTo>
                  <a:pt x="879" y="138"/>
                </a:lnTo>
                <a:lnTo>
                  <a:pt x="885" y="138"/>
                </a:lnTo>
                <a:lnTo>
                  <a:pt x="891" y="134"/>
                </a:lnTo>
                <a:lnTo>
                  <a:pt x="897" y="133"/>
                </a:lnTo>
                <a:lnTo>
                  <a:pt x="904" y="131"/>
                </a:lnTo>
                <a:lnTo>
                  <a:pt x="907" y="132"/>
                </a:lnTo>
                <a:lnTo>
                  <a:pt x="913" y="130"/>
                </a:lnTo>
                <a:lnTo>
                  <a:pt x="919" y="125"/>
                </a:lnTo>
                <a:lnTo>
                  <a:pt x="925" y="126"/>
                </a:lnTo>
                <a:lnTo>
                  <a:pt x="932" y="127"/>
                </a:lnTo>
                <a:lnTo>
                  <a:pt x="938" y="130"/>
                </a:lnTo>
                <a:lnTo>
                  <a:pt x="944" y="129"/>
                </a:lnTo>
                <a:lnTo>
                  <a:pt x="956" y="130"/>
                </a:lnTo>
                <a:lnTo>
                  <a:pt x="963" y="133"/>
                </a:lnTo>
                <a:lnTo>
                  <a:pt x="964" y="133"/>
                </a:lnTo>
                <a:lnTo>
                  <a:pt x="965" y="136"/>
                </a:lnTo>
                <a:lnTo>
                  <a:pt x="968" y="136"/>
                </a:lnTo>
                <a:lnTo>
                  <a:pt x="974" y="138"/>
                </a:lnTo>
                <a:lnTo>
                  <a:pt x="980" y="138"/>
                </a:lnTo>
                <a:lnTo>
                  <a:pt x="986" y="136"/>
                </a:lnTo>
                <a:lnTo>
                  <a:pt x="988" y="136"/>
                </a:lnTo>
                <a:lnTo>
                  <a:pt x="990" y="135"/>
                </a:lnTo>
                <a:lnTo>
                  <a:pt x="1001" y="136"/>
                </a:lnTo>
                <a:lnTo>
                  <a:pt x="1008" y="140"/>
                </a:lnTo>
                <a:lnTo>
                  <a:pt x="1014" y="143"/>
                </a:lnTo>
                <a:lnTo>
                  <a:pt x="1020" y="146"/>
                </a:lnTo>
                <a:lnTo>
                  <a:pt x="1027" y="151"/>
                </a:lnTo>
                <a:lnTo>
                  <a:pt x="1030" y="155"/>
                </a:lnTo>
                <a:lnTo>
                  <a:pt x="1036" y="159"/>
                </a:lnTo>
                <a:lnTo>
                  <a:pt x="1042" y="162"/>
                </a:lnTo>
                <a:lnTo>
                  <a:pt x="1047" y="162"/>
                </a:lnTo>
                <a:lnTo>
                  <a:pt x="1052" y="164"/>
                </a:lnTo>
                <a:lnTo>
                  <a:pt x="1070" y="164"/>
                </a:lnTo>
                <a:lnTo>
                  <a:pt x="1075" y="166"/>
                </a:lnTo>
                <a:lnTo>
                  <a:pt x="1077" y="165"/>
                </a:lnTo>
                <a:lnTo>
                  <a:pt x="1085" y="166"/>
                </a:lnTo>
                <a:lnTo>
                  <a:pt x="1085" y="167"/>
                </a:lnTo>
                <a:lnTo>
                  <a:pt x="1087" y="174"/>
                </a:lnTo>
                <a:lnTo>
                  <a:pt x="1091" y="181"/>
                </a:lnTo>
                <a:lnTo>
                  <a:pt x="1094" y="188"/>
                </a:lnTo>
                <a:lnTo>
                  <a:pt x="1100" y="191"/>
                </a:lnTo>
                <a:lnTo>
                  <a:pt x="1105" y="196"/>
                </a:lnTo>
                <a:lnTo>
                  <a:pt x="1112" y="197"/>
                </a:lnTo>
                <a:lnTo>
                  <a:pt x="1118" y="200"/>
                </a:lnTo>
                <a:lnTo>
                  <a:pt x="1124" y="205"/>
                </a:lnTo>
                <a:lnTo>
                  <a:pt x="1130" y="208"/>
                </a:lnTo>
                <a:lnTo>
                  <a:pt x="1136" y="212"/>
                </a:lnTo>
                <a:lnTo>
                  <a:pt x="1143" y="213"/>
                </a:lnTo>
                <a:lnTo>
                  <a:pt x="1149" y="212"/>
                </a:lnTo>
                <a:lnTo>
                  <a:pt x="1155" y="212"/>
                </a:lnTo>
                <a:lnTo>
                  <a:pt x="1160" y="211"/>
                </a:lnTo>
                <a:lnTo>
                  <a:pt x="1166" y="213"/>
                </a:lnTo>
                <a:lnTo>
                  <a:pt x="1173" y="211"/>
                </a:lnTo>
                <a:lnTo>
                  <a:pt x="1179" y="212"/>
                </a:lnTo>
                <a:lnTo>
                  <a:pt x="1185" y="215"/>
                </a:lnTo>
                <a:lnTo>
                  <a:pt x="1191" y="218"/>
                </a:lnTo>
                <a:lnTo>
                  <a:pt x="1197" y="221"/>
                </a:lnTo>
                <a:lnTo>
                  <a:pt x="1204" y="220"/>
                </a:lnTo>
                <a:lnTo>
                  <a:pt x="1211" y="222"/>
                </a:lnTo>
                <a:lnTo>
                  <a:pt x="1216" y="223"/>
                </a:lnTo>
                <a:lnTo>
                  <a:pt x="1223" y="223"/>
                </a:lnTo>
                <a:lnTo>
                  <a:pt x="1230" y="224"/>
                </a:lnTo>
                <a:lnTo>
                  <a:pt x="1236" y="226"/>
                </a:lnTo>
                <a:lnTo>
                  <a:pt x="1243" y="221"/>
                </a:lnTo>
                <a:lnTo>
                  <a:pt x="1249" y="223"/>
                </a:lnTo>
                <a:lnTo>
                  <a:pt x="1254" y="224"/>
                </a:lnTo>
                <a:lnTo>
                  <a:pt x="1262" y="228"/>
                </a:lnTo>
                <a:lnTo>
                  <a:pt x="1267" y="228"/>
                </a:lnTo>
                <a:lnTo>
                  <a:pt x="1273" y="226"/>
                </a:lnTo>
                <a:lnTo>
                  <a:pt x="1279" y="220"/>
                </a:lnTo>
                <a:lnTo>
                  <a:pt x="1291" y="211"/>
                </a:lnTo>
                <a:lnTo>
                  <a:pt x="1297" y="211"/>
                </a:lnTo>
                <a:lnTo>
                  <a:pt x="1304" y="211"/>
                </a:lnTo>
                <a:lnTo>
                  <a:pt x="1309" y="207"/>
                </a:lnTo>
                <a:lnTo>
                  <a:pt x="1316" y="207"/>
                </a:lnTo>
                <a:lnTo>
                  <a:pt x="1322" y="207"/>
                </a:lnTo>
                <a:lnTo>
                  <a:pt x="1329" y="206"/>
                </a:lnTo>
                <a:lnTo>
                  <a:pt x="1334" y="204"/>
                </a:lnTo>
                <a:lnTo>
                  <a:pt x="1340" y="200"/>
                </a:lnTo>
                <a:lnTo>
                  <a:pt x="1347" y="197"/>
                </a:lnTo>
                <a:lnTo>
                  <a:pt x="1353" y="198"/>
                </a:lnTo>
                <a:lnTo>
                  <a:pt x="1355" y="198"/>
                </a:lnTo>
                <a:lnTo>
                  <a:pt x="1359" y="200"/>
                </a:lnTo>
                <a:lnTo>
                  <a:pt x="1365" y="200"/>
                </a:lnTo>
                <a:lnTo>
                  <a:pt x="1371" y="196"/>
                </a:lnTo>
                <a:lnTo>
                  <a:pt x="1376" y="188"/>
                </a:lnTo>
                <a:lnTo>
                  <a:pt x="1376" y="181"/>
                </a:lnTo>
                <a:lnTo>
                  <a:pt x="1377" y="175"/>
                </a:lnTo>
                <a:lnTo>
                  <a:pt x="1384" y="168"/>
                </a:lnTo>
                <a:lnTo>
                  <a:pt x="1388" y="162"/>
                </a:lnTo>
                <a:lnTo>
                  <a:pt x="1394" y="158"/>
                </a:lnTo>
                <a:lnTo>
                  <a:pt x="1399" y="155"/>
                </a:lnTo>
                <a:lnTo>
                  <a:pt x="1405" y="150"/>
                </a:lnTo>
                <a:lnTo>
                  <a:pt x="1412" y="144"/>
                </a:lnTo>
                <a:lnTo>
                  <a:pt x="1418" y="141"/>
                </a:lnTo>
                <a:lnTo>
                  <a:pt x="1424" y="142"/>
                </a:lnTo>
                <a:lnTo>
                  <a:pt x="1430" y="143"/>
                </a:lnTo>
                <a:lnTo>
                  <a:pt x="1436" y="142"/>
                </a:lnTo>
                <a:lnTo>
                  <a:pt x="1443" y="142"/>
                </a:lnTo>
                <a:lnTo>
                  <a:pt x="1449" y="144"/>
                </a:lnTo>
                <a:lnTo>
                  <a:pt x="1461" y="149"/>
                </a:lnTo>
                <a:lnTo>
                  <a:pt x="1466" y="154"/>
                </a:lnTo>
                <a:lnTo>
                  <a:pt x="1473" y="158"/>
                </a:lnTo>
                <a:lnTo>
                  <a:pt x="1479" y="162"/>
                </a:lnTo>
                <a:lnTo>
                  <a:pt x="1485" y="165"/>
                </a:lnTo>
                <a:lnTo>
                  <a:pt x="1490" y="167"/>
                </a:lnTo>
                <a:lnTo>
                  <a:pt x="1498" y="168"/>
                </a:lnTo>
                <a:lnTo>
                  <a:pt x="1504" y="168"/>
                </a:lnTo>
                <a:lnTo>
                  <a:pt x="1509" y="171"/>
                </a:lnTo>
                <a:lnTo>
                  <a:pt x="1513" y="171"/>
                </a:lnTo>
                <a:lnTo>
                  <a:pt x="1524" y="163"/>
                </a:lnTo>
                <a:lnTo>
                  <a:pt x="1525" y="162"/>
                </a:lnTo>
                <a:lnTo>
                  <a:pt x="1532" y="159"/>
                </a:lnTo>
                <a:lnTo>
                  <a:pt x="1538" y="162"/>
                </a:lnTo>
                <a:lnTo>
                  <a:pt x="1541" y="162"/>
                </a:lnTo>
                <a:lnTo>
                  <a:pt x="1547" y="164"/>
                </a:lnTo>
                <a:lnTo>
                  <a:pt x="1553" y="166"/>
                </a:lnTo>
                <a:lnTo>
                  <a:pt x="1560" y="167"/>
                </a:lnTo>
                <a:lnTo>
                  <a:pt x="1568" y="175"/>
                </a:lnTo>
                <a:lnTo>
                  <a:pt x="1568" y="178"/>
                </a:lnTo>
                <a:lnTo>
                  <a:pt x="1569" y="184"/>
                </a:lnTo>
                <a:lnTo>
                  <a:pt x="1569" y="198"/>
                </a:lnTo>
                <a:lnTo>
                  <a:pt x="1569" y="205"/>
                </a:lnTo>
                <a:lnTo>
                  <a:pt x="1569" y="220"/>
                </a:lnTo>
                <a:lnTo>
                  <a:pt x="1570" y="227"/>
                </a:lnTo>
                <a:lnTo>
                  <a:pt x="1570" y="242"/>
                </a:lnTo>
                <a:lnTo>
                  <a:pt x="1571" y="248"/>
                </a:lnTo>
                <a:lnTo>
                  <a:pt x="1573" y="256"/>
                </a:lnTo>
                <a:lnTo>
                  <a:pt x="1572" y="262"/>
                </a:lnTo>
                <a:lnTo>
                  <a:pt x="1571" y="269"/>
                </a:lnTo>
                <a:lnTo>
                  <a:pt x="1571" y="276"/>
                </a:lnTo>
                <a:lnTo>
                  <a:pt x="1575" y="283"/>
                </a:lnTo>
                <a:lnTo>
                  <a:pt x="1578" y="289"/>
                </a:lnTo>
                <a:lnTo>
                  <a:pt x="1580" y="296"/>
                </a:lnTo>
                <a:lnTo>
                  <a:pt x="1575" y="301"/>
                </a:lnTo>
                <a:lnTo>
                  <a:pt x="1572" y="309"/>
                </a:lnTo>
                <a:lnTo>
                  <a:pt x="1574" y="311"/>
                </a:lnTo>
                <a:lnTo>
                  <a:pt x="1577" y="316"/>
                </a:lnTo>
                <a:lnTo>
                  <a:pt x="1582" y="323"/>
                </a:lnTo>
                <a:lnTo>
                  <a:pt x="1595" y="331"/>
                </a:lnTo>
                <a:lnTo>
                  <a:pt x="1600" y="334"/>
                </a:lnTo>
                <a:lnTo>
                  <a:pt x="1606" y="339"/>
                </a:lnTo>
                <a:lnTo>
                  <a:pt x="1612" y="335"/>
                </a:lnTo>
                <a:lnTo>
                  <a:pt x="1615" y="328"/>
                </a:lnTo>
                <a:lnTo>
                  <a:pt x="1622" y="326"/>
                </a:lnTo>
                <a:lnTo>
                  <a:pt x="1628" y="327"/>
                </a:lnTo>
                <a:lnTo>
                  <a:pt x="1634" y="327"/>
                </a:lnTo>
                <a:lnTo>
                  <a:pt x="1648" y="325"/>
                </a:lnTo>
                <a:lnTo>
                  <a:pt x="1654" y="324"/>
                </a:lnTo>
                <a:lnTo>
                  <a:pt x="1661" y="327"/>
                </a:lnTo>
                <a:lnTo>
                  <a:pt x="1667" y="328"/>
                </a:lnTo>
                <a:lnTo>
                  <a:pt x="1673" y="333"/>
                </a:lnTo>
                <a:lnTo>
                  <a:pt x="1681" y="336"/>
                </a:lnTo>
                <a:lnTo>
                  <a:pt x="1687" y="341"/>
                </a:lnTo>
                <a:lnTo>
                  <a:pt x="1693" y="335"/>
                </a:lnTo>
                <a:lnTo>
                  <a:pt x="1693" y="333"/>
                </a:lnTo>
                <a:lnTo>
                  <a:pt x="1696" y="327"/>
                </a:lnTo>
                <a:lnTo>
                  <a:pt x="1698" y="320"/>
                </a:lnTo>
                <a:lnTo>
                  <a:pt x="1700" y="318"/>
                </a:lnTo>
                <a:lnTo>
                  <a:pt x="1707" y="315"/>
                </a:lnTo>
                <a:lnTo>
                  <a:pt x="1710" y="315"/>
                </a:lnTo>
                <a:lnTo>
                  <a:pt x="1711" y="315"/>
                </a:lnTo>
                <a:lnTo>
                  <a:pt x="1717" y="313"/>
                </a:lnTo>
                <a:lnTo>
                  <a:pt x="1723" y="313"/>
                </a:lnTo>
                <a:lnTo>
                  <a:pt x="1729" y="315"/>
                </a:lnTo>
                <a:lnTo>
                  <a:pt x="1735" y="316"/>
                </a:lnTo>
                <a:lnTo>
                  <a:pt x="1745" y="318"/>
                </a:lnTo>
                <a:lnTo>
                  <a:pt x="1757" y="328"/>
                </a:lnTo>
                <a:lnTo>
                  <a:pt x="1763" y="333"/>
                </a:lnTo>
                <a:lnTo>
                  <a:pt x="1771" y="335"/>
                </a:lnTo>
                <a:lnTo>
                  <a:pt x="1777" y="337"/>
                </a:lnTo>
                <a:lnTo>
                  <a:pt x="1783" y="340"/>
                </a:lnTo>
                <a:lnTo>
                  <a:pt x="1790" y="344"/>
                </a:lnTo>
                <a:lnTo>
                  <a:pt x="1794" y="352"/>
                </a:lnTo>
                <a:lnTo>
                  <a:pt x="1802" y="353"/>
                </a:lnTo>
                <a:lnTo>
                  <a:pt x="1808" y="360"/>
                </a:lnTo>
                <a:lnTo>
                  <a:pt x="1815" y="364"/>
                </a:lnTo>
                <a:lnTo>
                  <a:pt x="1820" y="367"/>
                </a:lnTo>
                <a:lnTo>
                  <a:pt x="1823" y="369"/>
                </a:lnTo>
                <a:lnTo>
                  <a:pt x="1830" y="373"/>
                </a:lnTo>
                <a:lnTo>
                  <a:pt x="1836" y="376"/>
                </a:lnTo>
                <a:lnTo>
                  <a:pt x="1842" y="381"/>
                </a:lnTo>
                <a:lnTo>
                  <a:pt x="1847" y="386"/>
                </a:lnTo>
                <a:lnTo>
                  <a:pt x="1852" y="393"/>
                </a:lnTo>
                <a:lnTo>
                  <a:pt x="1859" y="398"/>
                </a:lnTo>
                <a:lnTo>
                  <a:pt x="1865" y="405"/>
                </a:lnTo>
                <a:lnTo>
                  <a:pt x="1867" y="410"/>
                </a:lnTo>
                <a:lnTo>
                  <a:pt x="1869" y="418"/>
                </a:lnTo>
                <a:lnTo>
                  <a:pt x="1864" y="423"/>
                </a:lnTo>
                <a:lnTo>
                  <a:pt x="1858" y="422"/>
                </a:lnTo>
                <a:lnTo>
                  <a:pt x="1851" y="421"/>
                </a:lnTo>
                <a:lnTo>
                  <a:pt x="1845" y="421"/>
                </a:lnTo>
                <a:lnTo>
                  <a:pt x="1839" y="422"/>
                </a:lnTo>
                <a:lnTo>
                  <a:pt x="1833" y="420"/>
                </a:lnTo>
                <a:lnTo>
                  <a:pt x="1827" y="418"/>
                </a:lnTo>
                <a:lnTo>
                  <a:pt x="1820" y="415"/>
                </a:lnTo>
                <a:lnTo>
                  <a:pt x="1814" y="414"/>
                </a:lnTo>
                <a:lnTo>
                  <a:pt x="1808" y="410"/>
                </a:lnTo>
                <a:lnTo>
                  <a:pt x="1804" y="417"/>
                </a:lnTo>
                <a:lnTo>
                  <a:pt x="1798" y="415"/>
                </a:lnTo>
                <a:lnTo>
                  <a:pt x="1791" y="416"/>
                </a:lnTo>
                <a:lnTo>
                  <a:pt x="1785" y="415"/>
                </a:lnTo>
                <a:lnTo>
                  <a:pt x="1779" y="413"/>
                </a:lnTo>
                <a:lnTo>
                  <a:pt x="1773" y="417"/>
                </a:lnTo>
                <a:lnTo>
                  <a:pt x="1767" y="421"/>
                </a:lnTo>
                <a:lnTo>
                  <a:pt x="1760" y="423"/>
                </a:lnTo>
                <a:lnTo>
                  <a:pt x="1756" y="430"/>
                </a:lnTo>
                <a:lnTo>
                  <a:pt x="1749" y="428"/>
                </a:lnTo>
                <a:lnTo>
                  <a:pt x="1742" y="423"/>
                </a:lnTo>
                <a:lnTo>
                  <a:pt x="1737" y="428"/>
                </a:lnTo>
                <a:lnTo>
                  <a:pt x="1738" y="434"/>
                </a:lnTo>
                <a:lnTo>
                  <a:pt x="1733" y="442"/>
                </a:lnTo>
                <a:lnTo>
                  <a:pt x="1733" y="441"/>
                </a:lnTo>
                <a:lnTo>
                  <a:pt x="1727" y="442"/>
                </a:lnTo>
                <a:lnTo>
                  <a:pt x="1721" y="441"/>
                </a:lnTo>
                <a:lnTo>
                  <a:pt x="1714" y="440"/>
                </a:lnTo>
                <a:lnTo>
                  <a:pt x="1709" y="442"/>
                </a:lnTo>
                <a:lnTo>
                  <a:pt x="1701" y="445"/>
                </a:lnTo>
                <a:lnTo>
                  <a:pt x="1698" y="452"/>
                </a:lnTo>
                <a:lnTo>
                  <a:pt x="1695" y="458"/>
                </a:lnTo>
                <a:lnTo>
                  <a:pt x="1693" y="465"/>
                </a:lnTo>
                <a:lnTo>
                  <a:pt x="1693" y="472"/>
                </a:lnTo>
                <a:lnTo>
                  <a:pt x="1693" y="479"/>
                </a:lnTo>
                <a:lnTo>
                  <a:pt x="1699" y="486"/>
                </a:lnTo>
                <a:lnTo>
                  <a:pt x="1698" y="488"/>
                </a:lnTo>
                <a:lnTo>
                  <a:pt x="1694" y="495"/>
                </a:lnTo>
                <a:lnTo>
                  <a:pt x="1688" y="497"/>
                </a:lnTo>
                <a:lnTo>
                  <a:pt x="1682" y="504"/>
                </a:lnTo>
                <a:lnTo>
                  <a:pt x="1679" y="510"/>
                </a:lnTo>
                <a:lnTo>
                  <a:pt x="1673" y="513"/>
                </a:lnTo>
                <a:lnTo>
                  <a:pt x="1667" y="515"/>
                </a:lnTo>
                <a:lnTo>
                  <a:pt x="1666" y="515"/>
                </a:lnTo>
                <a:lnTo>
                  <a:pt x="1661" y="517"/>
                </a:lnTo>
                <a:lnTo>
                  <a:pt x="1649" y="517"/>
                </a:lnTo>
                <a:lnTo>
                  <a:pt x="1641" y="518"/>
                </a:lnTo>
                <a:lnTo>
                  <a:pt x="1635" y="517"/>
                </a:lnTo>
                <a:lnTo>
                  <a:pt x="1630" y="514"/>
                </a:lnTo>
                <a:lnTo>
                  <a:pt x="1623" y="514"/>
                </a:lnTo>
                <a:lnTo>
                  <a:pt x="1618" y="521"/>
                </a:lnTo>
                <a:lnTo>
                  <a:pt x="1618" y="527"/>
                </a:lnTo>
                <a:lnTo>
                  <a:pt x="1615" y="534"/>
                </a:lnTo>
                <a:lnTo>
                  <a:pt x="1610" y="541"/>
                </a:lnTo>
                <a:lnTo>
                  <a:pt x="1607" y="547"/>
                </a:lnTo>
                <a:lnTo>
                  <a:pt x="1603" y="553"/>
                </a:lnTo>
                <a:lnTo>
                  <a:pt x="1597" y="553"/>
                </a:lnTo>
                <a:lnTo>
                  <a:pt x="1593" y="560"/>
                </a:lnTo>
                <a:lnTo>
                  <a:pt x="1586" y="567"/>
                </a:lnTo>
                <a:lnTo>
                  <a:pt x="1580" y="566"/>
                </a:lnTo>
                <a:lnTo>
                  <a:pt x="1574" y="565"/>
                </a:lnTo>
                <a:lnTo>
                  <a:pt x="1568" y="565"/>
                </a:lnTo>
                <a:lnTo>
                  <a:pt x="1555" y="562"/>
                </a:lnTo>
                <a:lnTo>
                  <a:pt x="1548" y="561"/>
                </a:lnTo>
                <a:lnTo>
                  <a:pt x="1537" y="558"/>
                </a:lnTo>
                <a:lnTo>
                  <a:pt x="1530" y="555"/>
                </a:lnTo>
                <a:lnTo>
                  <a:pt x="1523" y="553"/>
                </a:lnTo>
                <a:lnTo>
                  <a:pt x="1517" y="547"/>
                </a:lnTo>
                <a:lnTo>
                  <a:pt x="1516" y="547"/>
                </a:lnTo>
                <a:lnTo>
                  <a:pt x="1510" y="543"/>
                </a:lnTo>
                <a:lnTo>
                  <a:pt x="1504" y="543"/>
                </a:lnTo>
                <a:lnTo>
                  <a:pt x="1498" y="542"/>
                </a:lnTo>
                <a:lnTo>
                  <a:pt x="1492" y="542"/>
                </a:lnTo>
                <a:lnTo>
                  <a:pt x="1486" y="539"/>
                </a:lnTo>
                <a:lnTo>
                  <a:pt x="1480" y="543"/>
                </a:lnTo>
                <a:lnTo>
                  <a:pt x="1474" y="547"/>
                </a:lnTo>
                <a:lnTo>
                  <a:pt x="1473" y="552"/>
                </a:lnTo>
                <a:lnTo>
                  <a:pt x="1473" y="559"/>
                </a:lnTo>
                <a:lnTo>
                  <a:pt x="1473" y="566"/>
                </a:lnTo>
                <a:lnTo>
                  <a:pt x="1473" y="574"/>
                </a:lnTo>
                <a:lnTo>
                  <a:pt x="1475" y="579"/>
                </a:lnTo>
                <a:lnTo>
                  <a:pt x="1475" y="586"/>
                </a:lnTo>
                <a:lnTo>
                  <a:pt x="1474" y="593"/>
                </a:lnTo>
                <a:lnTo>
                  <a:pt x="1478" y="600"/>
                </a:lnTo>
                <a:lnTo>
                  <a:pt x="1484" y="605"/>
                </a:lnTo>
                <a:lnTo>
                  <a:pt x="1488" y="611"/>
                </a:lnTo>
                <a:lnTo>
                  <a:pt x="1494" y="617"/>
                </a:lnTo>
                <a:lnTo>
                  <a:pt x="1502" y="622"/>
                </a:lnTo>
                <a:lnTo>
                  <a:pt x="1508" y="625"/>
                </a:lnTo>
                <a:lnTo>
                  <a:pt x="1514" y="629"/>
                </a:lnTo>
                <a:lnTo>
                  <a:pt x="1520" y="635"/>
                </a:lnTo>
                <a:lnTo>
                  <a:pt x="1526" y="642"/>
                </a:lnTo>
                <a:lnTo>
                  <a:pt x="1528" y="650"/>
                </a:lnTo>
                <a:lnTo>
                  <a:pt x="1526" y="650"/>
                </a:lnTo>
                <a:lnTo>
                  <a:pt x="1525" y="651"/>
                </a:lnTo>
                <a:lnTo>
                  <a:pt x="1519" y="651"/>
                </a:lnTo>
                <a:lnTo>
                  <a:pt x="1516" y="658"/>
                </a:lnTo>
                <a:lnTo>
                  <a:pt x="1511" y="665"/>
                </a:lnTo>
                <a:lnTo>
                  <a:pt x="1505" y="665"/>
                </a:lnTo>
                <a:lnTo>
                  <a:pt x="1505" y="668"/>
                </a:lnTo>
                <a:lnTo>
                  <a:pt x="1498" y="672"/>
                </a:lnTo>
                <a:lnTo>
                  <a:pt x="1492" y="674"/>
                </a:lnTo>
                <a:lnTo>
                  <a:pt x="1485" y="681"/>
                </a:lnTo>
                <a:lnTo>
                  <a:pt x="1483" y="688"/>
                </a:lnTo>
                <a:lnTo>
                  <a:pt x="1481" y="695"/>
                </a:lnTo>
                <a:lnTo>
                  <a:pt x="1478" y="702"/>
                </a:lnTo>
                <a:lnTo>
                  <a:pt x="1477" y="708"/>
                </a:lnTo>
                <a:lnTo>
                  <a:pt x="1472" y="715"/>
                </a:lnTo>
                <a:lnTo>
                  <a:pt x="1470" y="722"/>
                </a:lnTo>
                <a:lnTo>
                  <a:pt x="1463" y="726"/>
                </a:lnTo>
                <a:lnTo>
                  <a:pt x="1457" y="731"/>
                </a:lnTo>
                <a:lnTo>
                  <a:pt x="1451" y="731"/>
                </a:lnTo>
                <a:lnTo>
                  <a:pt x="1445" y="732"/>
                </a:lnTo>
                <a:lnTo>
                  <a:pt x="1439" y="737"/>
                </a:lnTo>
                <a:lnTo>
                  <a:pt x="1432" y="743"/>
                </a:lnTo>
                <a:lnTo>
                  <a:pt x="1426" y="746"/>
                </a:lnTo>
                <a:lnTo>
                  <a:pt x="1425" y="746"/>
                </a:lnTo>
                <a:lnTo>
                  <a:pt x="1419" y="746"/>
                </a:lnTo>
                <a:lnTo>
                  <a:pt x="1413" y="747"/>
                </a:lnTo>
                <a:lnTo>
                  <a:pt x="1406" y="746"/>
                </a:lnTo>
                <a:lnTo>
                  <a:pt x="1399" y="746"/>
                </a:lnTo>
                <a:lnTo>
                  <a:pt x="1394" y="750"/>
                </a:lnTo>
                <a:lnTo>
                  <a:pt x="1388" y="750"/>
                </a:lnTo>
                <a:lnTo>
                  <a:pt x="1382" y="748"/>
                </a:lnTo>
                <a:lnTo>
                  <a:pt x="1375" y="747"/>
                </a:lnTo>
                <a:lnTo>
                  <a:pt x="1369" y="747"/>
                </a:lnTo>
                <a:lnTo>
                  <a:pt x="1363" y="747"/>
                </a:lnTo>
                <a:lnTo>
                  <a:pt x="1356" y="745"/>
                </a:lnTo>
                <a:lnTo>
                  <a:pt x="1350" y="747"/>
                </a:lnTo>
                <a:lnTo>
                  <a:pt x="1344" y="748"/>
                </a:lnTo>
                <a:lnTo>
                  <a:pt x="1337" y="750"/>
                </a:lnTo>
                <a:lnTo>
                  <a:pt x="1331" y="750"/>
                </a:lnTo>
                <a:lnTo>
                  <a:pt x="1325" y="750"/>
                </a:lnTo>
                <a:lnTo>
                  <a:pt x="1314" y="751"/>
                </a:lnTo>
                <a:lnTo>
                  <a:pt x="1303" y="754"/>
                </a:lnTo>
                <a:lnTo>
                  <a:pt x="1297" y="755"/>
                </a:lnTo>
                <a:lnTo>
                  <a:pt x="1290" y="756"/>
                </a:lnTo>
                <a:lnTo>
                  <a:pt x="1283" y="757"/>
                </a:lnTo>
                <a:lnTo>
                  <a:pt x="1277" y="759"/>
                </a:lnTo>
                <a:lnTo>
                  <a:pt x="1271" y="761"/>
                </a:lnTo>
                <a:lnTo>
                  <a:pt x="1264" y="765"/>
                </a:lnTo>
                <a:lnTo>
                  <a:pt x="1257" y="769"/>
                </a:lnTo>
                <a:lnTo>
                  <a:pt x="1245" y="777"/>
                </a:lnTo>
                <a:lnTo>
                  <a:pt x="1238" y="780"/>
                </a:lnTo>
                <a:lnTo>
                  <a:pt x="1232" y="783"/>
                </a:lnTo>
                <a:lnTo>
                  <a:pt x="1225" y="787"/>
                </a:lnTo>
                <a:lnTo>
                  <a:pt x="1219" y="791"/>
                </a:lnTo>
                <a:lnTo>
                  <a:pt x="1213" y="795"/>
                </a:lnTo>
                <a:lnTo>
                  <a:pt x="1207" y="800"/>
                </a:lnTo>
                <a:lnTo>
                  <a:pt x="1205" y="801"/>
                </a:lnTo>
                <a:lnTo>
                  <a:pt x="1200" y="808"/>
                </a:lnTo>
                <a:lnTo>
                  <a:pt x="1195" y="813"/>
                </a:lnTo>
                <a:lnTo>
                  <a:pt x="1189" y="809"/>
                </a:lnTo>
                <a:lnTo>
                  <a:pt x="1177" y="809"/>
                </a:lnTo>
                <a:lnTo>
                  <a:pt x="1171" y="808"/>
                </a:lnTo>
                <a:lnTo>
                  <a:pt x="1164" y="803"/>
                </a:lnTo>
                <a:lnTo>
                  <a:pt x="1161" y="796"/>
                </a:lnTo>
                <a:lnTo>
                  <a:pt x="1155" y="793"/>
                </a:lnTo>
                <a:lnTo>
                  <a:pt x="1149" y="794"/>
                </a:lnTo>
                <a:lnTo>
                  <a:pt x="1143" y="795"/>
                </a:lnTo>
                <a:lnTo>
                  <a:pt x="1136" y="796"/>
                </a:lnTo>
                <a:lnTo>
                  <a:pt x="1130" y="797"/>
                </a:lnTo>
                <a:lnTo>
                  <a:pt x="1124" y="799"/>
                </a:lnTo>
                <a:lnTo>
                  <a:pt x="1113" y="797"/>
                </a:lnTo>
                <a:lnTo>
                  <a:pt x="1103" y="793"/>
                </a:lnTo>
                <a:lnTo>
                  <a:pt x="1097" y="791"/>
                </a:lnTo>
                <a:lnTo>
                  <a:pt x="1091" y="788"/>
                </a:lnTo>
                <a:lnTo>
                  <a:pt x="1085" y="786"/>
                </a:lnTo>
                <a:lnTo>
                  <a:pt x="1078" y="783"/>
                </a:lnTo>
                <a:lnTo>
                  <a:pt x="1067" y="780"/>
                </a:lnTo>
                <a:lnTo>
                  <a:pt x="1058" y="778"/>
                </a:lnTo>
                <a:lnTo>
                  <a:pt x="1047" y="777"/>
                </a:lnTo>
                <a:lnTo>
                  <a:pt x="1038" y="773"/>
                </a:lnTo>
                <a:lnTo>
                  <a:pt x="1030" y="772"/>
                </a:lnTo>
                <a:lnTo>
                  <a:pt x="1022" y="770"/>
                </a:lnTo>
                <a:lnTo>
                  <a:pt x="1010" y="767"/>
                </a:lnTo>
                <a:lnTo>
                  <a:pt x="1004" y="764"/>
                </a:lnTo>
                <a:lnTo>
                  <a:pt x="992" y="754"/>
                </a:lnTo>
                <a:lnTo>
                  <a:pt x="985" y="747"/>
                </a:lnTo>
                <a:lnTo>
                  <a:pt x="979" y="742"/>
                </a:lnTo>
                <a:lnTo>
                  <a:pt x="972" y="739"/>
                </a:lnTo>
                <a:lnTo>
                  <a:pt x="966" y="738"/>
                </a:lnTo>
                <a:lnTo>
                  <a:pt x="955" y="738"/>
                </a:lnTo>
                <a:lnTo>
                  <a:pt x="952" y="739"/>
                </a:lnTo>
                <a:lnTo>
                  <a:pt x="941" y="738"/>
                </a:lnTo>
                <a:lnTo>
                  <a:pt x="934" y="737"/>
                </a:lnTo>
                <a:lnTo>
                  <a:pt x="924" y="735"/>
                </a:lnTo>
                <a:lnTo>
                  <a:pt x="914" y="734"/>
                </a:lnTo>
                <a:lnTo>
                  <a:pt x="906" y="731"/>
                </a:lnTo>
                <a:lnTo>
                  <a:pt x="898" y="730"/>
                </a:lnTo>
                <a:lnTo>
                  <a:pt x="887" y="729"/>
                </a:lnTo>
                <a:lnTo>
                  <a:pt x="880" y="729"/>
                </a:lnTo>
                <a:lnTo>
                  <a:pt x="875" y="727"/>
                </a:lnTo>
                <a:lnTo>
                  <a:pt x="871" y="729"/>
                </a:lnTo>
                <a:lnTo>
                  <a:pt x="864" y="732"/>
                </a:lnTo>
                <a:lnTo>
                  <a:pt x="850" y="737"/>
                </a:lnTo>
                <a:lnTo>
                  <a:pt x="836" y="736"/>
                </a:lnTo>
                <a:lnTo>
                  <a:pt x="830" y="735"/>
                </a:lnTo>
                <a:lnTo>
                  <a:pt x="823" y="735"/>
                </a:lnTo>
                <a:lnTo>
                  <a:pt x="816" y="734"/>
                </a:lnTo>
                <a:lnTo>
                  <a:pt x="809" y="734"/>
                </a:lnTo>
                <a:lnTo>
                  <a:pt x="803" y="734"/>
                </a:lnTo>
                <a:lnTo>
                  <a:pt x="796" y="732"/>
                </a:lnTo>
                <a:lnTo>
                  <a:pt x="790" y="732"/>
                </a:lnTo>
                <a:lnTo>
                  <a:pt x="784" y="732"/>
                </a:lnTo>
                <a:lnTo>
                  <a:pt x="770" y="730"/>
                </a:lnTo>
                <a:lnTo>
                  <a:pt x="764" y="729"/>
                </a:lnTo>
                <a:lnTo>
                  <a:pt x="759" y="728"/>
                </a:lnTo>
                <a:lnTo>
                  <a:pt x="753" y="727"/>
                </a:lnTo>
                <a:lnTo>
                  <a:pt x="746" y="726"/>
                </a:lnTo>
                <a:lnTo>
                  <a:pt x="740" y="724"/>
                </a:lnTo>
                <a:lnTo>
                  <a:pt x="734" y="723"/>
                </a:lnTo>
                <a:lnTo>
                  <a:pt x="729" y="722"/>
                </a:lnTo>
                <a:lnTo>
                  <a:pt x="723" y="721"/>
                </a:lnTo>
                <a:lnTo>
                  <a:pt x="716" y="720"/>
                </a:lnTo>
                <a:lnTo>
                  <a:pt x="710" y="720"/>
                </a:lnTo>
                <a:lnTo>
                  <a:pt x="703" y="721"/>
                </a:lnTo>
                <a:lnTo>
                  <a:pt x="698" y="722"/>
                </a:lnTo>
                <a:lnTo>
                  <a:pt x="690" y="722"/>
                </a:lnTo>
                <a:lnTo>
                  <a:pt x="685" y="722"/>
                </a:lnTo>
                <a:lnTo>
                  <a:pt x="678" y="723"/>
                </a:lnTo>
                <a:lnTo>
                  <a:pt x="673" y="724"/>
                </a:lnTo>
                <a:lnTo>
                  <a:pt x="666" y="724"/>
                </a:lnTo>
                <a:lnTo>
                  <a:pt x="663" y="718"/>
                </a:lnTo>
                <a:lnTo>
                  <a:pt x="658" y="710"/>
                </a:lnTo>
                <a:lnTo>
                  <a:pt x="652" y="705"/>
                </a:lnTo>
                <a:lnTo>
                  <a:pt x="635" y="691"/>
                </a:lnTo>
                <a:lnTo>
                  <a:pt x="627" y="687"/>
                </a:lnTo>
                <a:lnTo>
                  <a:pt x="622" y="681"/>
                </a:lnTo>
                <a:lnTo>
                  <a:pt x="618" y="674"/>
                </a:lnTo>
                <a:lnTo>
                  <a:pt x="614" y="668"/>
                </a:lnTo>
                <a:lnTo>
                  <a:pt x="608" y="662"/>
                </a:lnTo>
                <a:lnTo>
                  <a:pt x="603" y="655"/>
                </a:lnTo>
                <a:lnTo>
                  <a:pt x="598" y="648"/>
                </a:lnTo>
                <a:lnTo>
                  <a:pt x="593" y="641"/>
                </a:lnTo>
                <a:lnTo>
                  <a:pt x="588" y="633"/>
                </a:lnTo>
                <a:lnTo>
                  <a:pt x="583" y="626"/>
                </a:lnTo>
                <a:lnTo>
                  <a:pt x="576" y="625"/>
                </a:lnTo>
                <a:lnTo>
                  <a:pt x="569" y="624"/>
                </a:lnTo>
                <a:lnTo>
                  <a:pt x="568" y="617"/>
                </a:lnTo>
                <a:lnTo>
                  <a:pt x="565" y="611"/>
                </a:lnTo>
                <a:lnTo>
                  <a:pt x="567" y="605"/>
                </a:lnTo>
                <a:lnTo>
                  <a:pt x="561" y="603"/>
                </a:lnTo>
                <a:lnTo>
                  <a:pt x="555" y="603"/>
                </a:lnTo>
                <a:lnTo>
                  <a:pt x="549" y="605"/>
                </a:lnTo>
                <a:lnTo>
                  <a:pt x="544" y="605"/>
                </a:lnTo>
                <a:lnTo>
                  <a:pt x="537" y="601"/>
                </a:lnTo>
                <a:lnTo>
                  <a:pt x="524" y="598"/>
                </a:lnTo>
                <a:lnTo>
                  <a:pt x="518" y="592"/>
                </a:lnTo>
                <a:lnTo>
                  <a:pt x="506" y="586"/>
                </a:lnTo>
                <a:lnTo>
                  <a:pt x="500" y="585"/>
                </a:lnTo>
                <a:lnTo>
                  <a:pt x="494" y="578"/>
                </a:lnTo>
                <a:lnTo>
                  <a:pt x="487" y="574"/>
                </a:lnTo>
                <a:lnTo>
                  <a:pt x="479" y="574"/>
                </a:lnTo>
                <a:lnTo>
                  <a:pt x="473" y="574"/>
                </a:lnTo>
                <a:lnTo>
                  <a:pt x="472" y="573"/>
                </a:lnTo>
                <a:lnTo>
                  <a:pt x="465" y="567"/>
                </a:lnTo>
                <a:lnTo>
                  <a:pt x="459" y="561"/>
                </a:lnTo>
                <a:lnTo>
                  <a:pt x="453" y="557"/>
                </a:lnTo>
                <a:lnTo>
                  <a:pt x="446" y="553"/>
                </a:lnTo>
                <a:lnTo>
                  <a:pt x="440" y="551"/>
                </a:lnTo>
                <a:lnTo>
                  <a:pt x="434" y="551"/>
                </a:lnTo>
                <a:lnTo>
                  <a:pt x="428" y="549"/>
                </a:lnTo>
                <a:lnTo>
                  <a:pt x="421" y="547"/>
                </a:lnTo>
                <a:lnTo>
                  <a:pt x="420" y="547"/>
                </a:lnTo>
                <a:lnTo>
                  <a:pt x="415" y="546"/>
                </a:lnTo>
                <a:lnTo>
                  <a:pt x="408" y="546"/>
                </a:lnTo>
                <a:lnTo>
                  <a:pt x="403" y="544"/>
                </a:lnTo>
                <a:lnTo>
                  <a:pt x="397" y="544"/>
                </a:lnTo>
                <a:lnTo>
                  <a:pt x="390" y="545"/>
                </a:lnTo>
                <a:lnTo>
                  <a:pt x="384" y="546"/>
                </a:lnTo>
                <a:lnTo>
                  <a:pt x="378" y="547"/>
                </a:lnTo>
                <a:lnTo>
                  <a:pt x="366" y="546"/>
                </a:lnTo>
                <a:lnTo>
                  <a:pt x="359" y="544"/>
                </a:lnTo>
                <a:lnTo>
                  <a:pt x="353" y="541"/>
                </a:lnTo>
                <a:lnTo>
                  <a:pt x="347" y="542"/>
                </a:lnTo>
                <a:lnTo>
                  <a:pt x="341" y="542"/>
                </a:lnTo>
                <a:lnTo>
                  <a:pt x="335" y="541"/>
                </a:lnTo>
                <a:lnTo>
                  <a:pt x="328" y="541"/>
                </a:lnTo>
                <a:lnTo>
                  <a:pt x="322" y="541"/>
                </a:lnTo>
                <a:lnTo>
                  <a:pt x="316" y="535"/>
                </a:lnTo>
                <a:lnTo>
                  <a:pt x="312" y="538"/>
                </a:lnTo>
                <a:lnTo>
                  <a:pt x="306" y="536"/>
                </a:lnTo>
                <a:lnTo>
                  <a:pt x="299" y="533"/>
                </a:lnTo>
                <a:lnTo>
                  <a:pt x="293" y="530"/>
                </a:lnTo>
                <a:lnTo>
                  <a:pt x="287" y="531"/>
                </a:lnTo>
                <a:lnTo>
                  <a:pt x="275" y="520"/>
                </a:lnTo>
                <a:lnTo>
                  <a:pt x="270" y="513"/>
                </a:lnTo>
                <a:lnTo>
                  <a:pt x="264" y="510"/>
                </a:lnTo>
                <a:lnTo>
                  <a:pt x="263" y="509"/>
                </a:lnTo>
                <a:lnTo>
                  <a:pt x="261" y="502"/>
                </a:lnTo>
                <a:lnTo>
                  <a:pt x="260" y="495"/>
                </a:lnTo>
                <a:lnTo>
                  <a:pt x="259" y="488"/>
                </a:lnTo>
                <a:lnTo>
                  <a:pt x="261" y="482"/>
                </a:lnTo>
                <a:lnTo>
                  <a:pt x="263" y="476"/>
                </a:lnTo>
                <a:lnTo>
                  <a:pt x="267" y="470"/>
                </a:lnTo>
                <a:lnTo>
                  <a:pt x="266" y="462"/>
                </a:lnTo>
                <a:lnTo>
                  <a:pt x="265" y="461"/>
                </a:lnTo>
                <a:lnTo>
                  <a:pt x="263" y="458"/>
                </a:lnTo>
                <a:lnTo>
                  <a:pt x="258" y="453"/>
                </a:lnTo>
                <a:lnTo>
                  <a:pt x="254" y="446"/>
                </a:lnTo>
                <a:lnTo>
                  <a:pt x="255" y="439"/>
                </a:lnTo>
                <a:lnTo>
                  <a:pt x="255" y="425"/>
                </a:lnTo>
                <a:lnTo>
                  <a:pt x="250" y="418"/>
                </a:lnTo>
                <a:lnTo>
                  <a:pt x="248" y="412"/>
                </a:lnTo>
                <a:lnTo>
                  <a:pt x="241" y="407"/>
                </a:lnTo>
                <a:lnTo>
                  <a:pt x="238" y="400"/>
                </a:lnTo>
                <a:lnTo>
                  <a:pt x="231" y="393"/>
                </a:lnTo>
                <a:lnTo>
                  <a:pt x="226" y="392"/>
                </a:lnTo>
                <a:lnTo>
                  <a:pt x="219" y="386"/>
                </a:lnTo>
                <a:lnTo>
                  <a:pt x="207" y="375"/>
                </a:lnTo>
                <a:lnTo>
                  <a:pt x="201" y="368"/>
                </a:lnTo>
                <a:lnTo>
                  <a:pt x="198" y="361"/>
                </a:lnTo>
                <a:lnTo>
                  <a:pt x="195" y="355"/>
                </a:lnTo>
                <a:lnTo>
                  <a:pt x="189" y="349"/>
                </a:lnTo>
                <a:lnTo>
                  <a:pt x="185" y="343"/>
                </a:lnTo>
                <a:lnTo>
                  <a:pt x="179" y="340"/>
                </a:lnTo>
                <a:lnTo>
                  <a:pt x="173" y="337"/>
                </a:lnTo>
                <a:lnTo>
                  <a:pt x="167" y="334"/>
                </a:lnTo>
                <a:lnTo>
                  <a:pt x="164" y="327"/>
                </a:lnTo>
                <a:lnTo>
                  <a:pt x="157" y="324"/>
                </a:lnTo>
                <a:lnTo>
                  <a:pt x="156" y="328"/>
                </a:lnTo>
                <a:lnTo>
                  <a:pt x="149" y="328"/>
                </a:lnTo>
                <a:lnTo>
                  <a:pt x="143" y="324"/>
                </a:lnTo>
                <a:lnTo>
                  <a:pt x="137" y="321"/>
                </a:lnTo>
                <a:lnTo>
                  <a:pt x="132" y="315"/>
                </a:lnTo>
                <a:lnTo>
                  <a:pt x="126" y="313"/>
                </a:lnTo>
                <a:lnTo>
                  <a:pt x="118" y="311"/>
                </a:lnTo>
                <a:lnTo>
                  <a:pt x="113" y="316"/>
                </a:lnTo>
                <a:lnTo>
                  <a:pt x="107" y="316"/>
                </a:lnTo>
                <a:lnTo>
                  <a:pt x="101" y="315"/>
                </a:lnTo>
                <a:lnTo>
                  <a:pt x="95" y="309"/>
                </a:lnTo>
                <a:lnTo>
                  <a:pt x="88" y="307"/>
                </a:lnTo>
                <a:lnTo>
                  <a:pt x="82" y="305"/>
                </a:lnTo>
                <a:lnTo>
                  <a:pt x="77" y="302"/>
                </a:lnTo>
                <a:lnTo>
                  <a:pt x="70" y="299"/>
                </a:lnTo>
                <a:lnTo>
                  <a:pt x="67" y="292"/>
                </a:lnTo>
                <a:lnTo>
                  <a:pt x="61" y="285"/>
                </a:lnTo>
                <a:lnTo>
                  <a:pt x="54" y="284"/>
                </a:lnTo>
                <a:lnTo>
                  <a:pt x="48" y="279"/>
                </a:lnTo>
                <a:lnTo>
                  <a:pt x="43" y="277"/>
                </a:lnTo>
                <a:lnTo>
                  <a:pt x="36" y="276"/>
                </a:lnTo>
                <a:lnTo>
                  <a:pt x="30" y="273"/>
                </a:lnTo>
                <a:lnTo>
                  <a:pt x="24" y="269"/>
                </a:lnTo>
                <a:lnTo>
                  <a:pt x="28" y="262"/>
                </a:lnTo>
                <a:lnTo>
                  <a:pt x="22" y="257"/>
                </a:lnTo>
                <a:lnTo>
                  <a:pt x="16" y="256"/>
                </a:lnTo>
                <a:lnTo>
                  <a:pt x="10" y="252"/>
                </a:lnTo>
                <a:lnTo>
                  <a:pt x="3" y="245"/>
                </a:lnTo>
                <a:lnTo>
                  <a:pt x="9" y="239"/>
                </a:lnTo>
                <a:lnTo>
                  <a:pt x="3" y="232"/>
                </a:lnTo>
                <a:lnTo>
                  <a:pt x="0" y="22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89" name="Freeform 1169"/>
          <p:cNvSpPr>
            <a:spLocks/>
          </p:cNvSpPr>
          <p:nvPr/>
        </p:nvSpPr>
        <p:spPr bwMode="auto">
          <a:xfrm>
            <a:off x="7237413" y="4508500"/>
            <a:ext cx="128587" cy="200025"/>
          </a:xfrm>
          <a:custGeom>
            <a:avLst/>
            <a:gdLst>
              <a:gd name="T0" fmla="*/ 2147483647 w 274"/>
              <a:gd name="T1" fmla="*/ 2147483647 h 426"/>
              <a:gd name="T2" fmla="*/ 2147483647 w 274"/>
              <a:gd name="T3" fmla="*/ 2147483647 h 426"/>
              <a:gd name="T4" fmla="*/ 2147483647 w 274"/>
              <a:gd name="T5" fmla="*/ 2147483647 h 426"/>
              <a:gd name="T6" fmla="*/ 2147483647 w 274"/>
              <a:gd name="T7" fmla="*/ 2147483647 h 426"/>
              <a:gd name="T8" fmla="*/ 2147483647 w 274"/>
              <a:gd name="T9" fmla="*/ 2147483647 h 426"/>
              <a:gd name="T10" fmla="*/ 2147483647 w 274"/>
              <a:gd name="T11" fmla="*/ 2147483647 h 426"/>
              <a:gd name="T12" fmla="*/ 2147483647 w 274"/>
              <a:gd name="T13" fmla="*/ 2147483647 h 426"/>
              <a:gd name="T14" fmla="*/ 2147483647 w 274"/>
              <a:gd name="T15" fmla="*/ 2147483647 h 426"/>
              <a:gd name="T16" fmla="*/ 2147483647 w 274"/>
              <a:gd name="T17" fmla="*/ 2147483647 h 426"/>
              <a:gd name="T18" fmla="*/ 2147483647 w 274"/>
              <a:gd name="T19" fmla="*/ 2147483647 h 426"/>
              <a:gd name="T20" fmla="*/ 2147483647 w 274"/>
              <a:gd name="T21" fmla="*/ 2147483647 h 426"/>
              <a:gd name="T22" fmla="*/ 2147483647 w 274"/>
              <a:gd name="T23" fmla="*/ 2147483647 h 426"/>
              <a:gd name="T24" fmla="*/ 2147483647 w 274"/>
              <a:gd name="T25" fmla="*/ 2147483647 h 426"/>
              <a:gd name="T26" fmla="*/ 2147483647 w 274"/>
              <a:gd name="T27" fmla="*/ 2147483647 h 426"/>
              <a:gd name="T28" fmla="*/ 2147483647 w 274"/>
              <a:gd name="T29" fmla="*/ 2147483647 h 426"/>
              <a:gd name="T30" fmla="*/ 2147483647 w 274"/>
              <a:gd name="T31" fmla="*/ 2147483647 h 426"/>
              <a:gd name="T32" fmla="*/ 2147483647 w 274"/>
              <a:gd name="T33" fmla="*/ 2147483647 h 426"/>
              <a:gd name="T34" fmla="*/ 2147483647 w 274"/>
              <a:gd name="T35" fmla="*/ 2147483647 h 426"/>
              <a:gd name="T36" fmla="*/ 2147483647 w 274"/>
              <a:gd name="T37" fmla="*/ 2147483647 h 426"/>
              <a:gd name="T38" fmla="*/ 2147483647 w 274"/>
              <a:gd name="T39" fmla="*/ 2147483647 h 426"/>
              <a:gd name="T40" fmla="*/ 2147483647 w 274"/>
              <a:gd name="T41" fmla="*/ 2147483647 h 426"/>
              <a:gd name="T42" fmla="*/ 2147483647 w 274"/>
              <a:gd name="T43" fmla="*/ 2147483647 h 426"/>
              <a:gd name="T44" fmla="*/ 2147483647 w 274"/>
              <a:gd name="T45" fmla="*/ 2147483647 h 426"/>
              <a:gd name="T46" fmla="*/ 2147483647 w 274"/>
              <a:gd name="T47" fmla="*/ 2147483647 h 426"/>
              <a:gd name="T48" fmla="*/ 2147483647 w 274"/>
              <a:gd name="T49" fmla="*/ 2147483647 h 426"/>
              <a:gd name="T50" fmla="*/ 2147483647 w 274"/>
              <a:gd name="T51" fmla="*/ 2147483647 h 426"/>
              <a:gd name="T52" fmla="*/ 2147483647 w 274"/>
              <a:gd name="T53" fmla="*/ 2147483647 h 426"/>
              <a:gd name="T54" fmla="*/ 2147483647 w 274"/>
              <a:gd name="T55" fmla="*/ 2147483647 h 426"/>
              <a:gd name="T56" fmla="*/ 2147483647 w 274"/>
              <a:gd name="T57" fmla="*/ 2147483647 h 426"/>
              <a:gd name="T58" fmla="*/ 2147483647 w 274"/>
              <a:gd name="T59" fmla="*/ 2147483647 h 426"/>
              <a:gd name="T60" fmla="*/ 2147483647 w 274"/>
              <a:gd name="T61" fmla="*/ 2147483647 h 426"/>
              <a:gd name="T62" fmla="*/ 2147483647 w 274"/>
              <a:gd name="T63" fmla="*/ 2147483647 h 426"/>
              <a:gd name="T64" fmla="*/ 2147483647 w 274"/>
              <a:gd name="T65" fmla="*/ 2147483647 h 426"/>
              <a:gd name="T66" fmla="*/ 2147483647 w 274"/>
              <a:gd name="T67" fmla="*/ 2147483647 h 426"/>
              <a:gd name="T68" fmla="*/ 2147483647 w 274"/>
              <a:gd name="T69" fmla="*/ 2147483647 h 426"/>
              <a:gd name="T70" fmla="*/ 2147483647 w 274"/>
              <a:gd name="T71" fmla="*/ 2147483647 h 426"/>
              <a:gd name="T72" fmla="*/ 2147483647 w 274"/>
              <a:gd name="T73" fmla="*/ 2147483647 h 426"/>
              <a:gd name="T74" fmla="*/ 2147483647 w 274"/>
              <a:gd name="T75" fmla="*/ 2147483647 h 426"/>
              <a:gd name="T76" fmla="*/ 2147483647 w 274"/>
              <a:gd name="T77" fmla="*/ 2147483647 h 426"/>
              <a:gd name="T78" fmla="*/ 2147483647 w 274"/>
              <a:gd name="T79" fmla="*/ 2147483647 h 426"/>
              <a:gd name="T80" fmla="*/ 2147483647 w 274"/>
              <a:gd name="T81" fmla="*/ 2147483647 h 426"/>
              <a:gd name="T82" fmla="*/ 2147483647 w 274"/>
              <a:gd name="T83" fmla="*/ 2147483647 h 426"/>
              <a:gd name="T84" fmla="*/ 2147483647 w 274"/>
              <a:gd name="T85" fmla="*/ 2147483647 h 426"/>
              <a:gd name="T86" fmla="*/ 2147483647 w 274"/>
              <a:gd name="T87" fmla="*/ 2147483647 h 426"/>
              <a:gd name="T88" fmla="*/ 2147483647 w 274"/>
              <a:gd name="T89" fmla="*/ 2147483647 h 426"/>
              <a:gd name="T90" fmla="*/ 2147483647 w 274"/>
              <a:gd name="T91" fmla="*/ 2147483647 h 426"/>
              <a:gd name="T92" fmla="*/ 2147483647 w 274"/>
              <a:gd name="T93" fmla="*/ 2147483647 h 426"/>
              <a:gd name="T94" fmla="*/ 2147483647 w 274"/>
              <a:gd name="T95" fmla="*/ 2147483647 h 426"/>
              <a:gd name="T96" fmla="*/ 0 w 274"/>
              <a:gd name="T97" fmla="*/ 2147483647 h 4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4"/>
              <a:gd name="T148" fmla="*/ 0 h 426"/>
              <a:gd name="T149" fmla="*/ 274 w 274"/>
              <a:gd name="T150" fmla="*/ 426 h 4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4" h="426">
                <a:moveTo>
                  <a:pt x="0" y="23"/>
                </a:moveTo>
                <a:lnTo>
                  <a:pt x="3" y="16"/>
                </a:lnTo>
                <a:lnTo>
                  <a:pt x="3" y="9"/>
                </a:lnTo>
                <a:lnTo>
                  <a:pt x="3" y="2"/>
                </a:lnTo>
                <a:lnTo>
                  <a:pt x="4" y="0"/>
                </a:lnTo>
                <a:lnTo>
                  <a:pt x="10" y="1"/>
                </a:lnTo>
                <a:lnTo>
                  <a:pt x="11" y="4"/>
                </a:lnTo>
                <a:lnTo>
                  <a:pt x="14" y="11"/>
                </a:lnTo>
                <a:lnTo>
                  <a:pt x="15" y="14"/>
                </a:lnTo>
                <a:lnTo>
                  <a:pt x="19" y="15"/>
                </a:lnTo>
                <a:lnTo>
                  <a:pt x="24" y="16"/>
                </a:lnTo>
                <a:lnTo>
                  <a:pt x="30" y="20"/>
                </a:lnTo>
                <a:lnTo>
                  <a:pt x="36" y="19"/>
                </a:lnTo>
                <a:lnTo>
                  <a:pt x="37" y="18"/>
                </a:lnTo>
                <a:lnTo>
                  <a:pt x="43" y="22"/>
                </a:lnTo>
                <a:lnTo>
                  <a:pt x="46" y="28"/>
                </a:lnTo>
                <a:lnTo>
                  <a:pt x="47" y="33"/>
                </a:lnTo>
                <a:lnTo>
                  <a:pt x="46" y="33"/>
                </a:lnTo>
                <a:lnTo>
                  <a:pt x="52" y="38"/>
                </a:lnTo>
                <a:lnTo>
                  <a:pt x="59" y="36"/>
                </a:lnTo>
                <a:lnTo>
                  <a:pt x="61" y="44"/>
                </a:lnTo>
                <a:lnTo>
                  <a:pt x="63" y="51"/>
                </a:lnTo>
                <a:lnTo>
                  <a:pt x="64" y="57"/>
                </a:lnTo>
                <a:lnTo>
                  <a:pt x="59" y="65"/>
                </a:lnTo>
                <a:lnTo>
                  <a:pt x="57" y="71"/>
                </a:lnTo>
                <a:lnTo>
                  <a:pt x="57" y="74"/>
                </a:lnTo>
                <a:lnTo>
                  <a:pt x="58" y="76"/>
                </a:lnTo>
                <a:lnTo>
                  <a:pt x="65" y="82"/>
                </a:lnTo>
                <a:lnTo>
                  <a:pt x="70" y="83"/>
                </a:lnTo>
                <a:lnTo>
                  <a:pt x="73" y="76"/>
                </a:lnTo>
                <a:lnTo>
                  <a:pt x="81" y="71"/>
                </a:lnTo>
                <a:lnTo>
                  <a:pt x="86" y="67"/>
                </a:lnTo>
                <a:lnTo>
                  <a:pt x="89" y="66"/>
                </a:lnTo>
                <a:lnTo>
                  <a:pt x="94" y="64"/>
                </a:lnTo>
                <a:lnTo>
                  <a:pt x="98" y="71"/>
                </a:lnTo>
                <a:lnTo>
                  <a:pt x="101" y="75"/>
                </a:lnTo>
                <a:lnTo>
                  <a:pt x="108" y="76"/>
                </a:lnTo>
                <a:lnTo>
                  <a:pt x="114" y="70"/>
                </a:lnTo>
                <a:lnTo>
                  <a:pt x="116" y="63"/>
                </a:lnTo>
                <a:lnTo>
                  <a:pt x="118" y="56"/>
                </a:lnTo>
                <a:lnTo>
                  <a:pt x="119" y="55"/>
                </a:lnTo>
                <a:lnTo>
                  <a:pt x="125" y="48"/>
                </a:lnTo>
                <a:lnTo>
                  <a:pt x="124" y="42"/>
                </a:lnTo>
                <a:lnTo>
                  <a:pt x="125" y="39"/>
                </a:lnTo>
                <a:lnTo>
                  <a:pt x="125" y="38"/>
                </a:lnTo>
                <a:lnTo>
                  <a:pt x="130" y="40"/>
                </a:lnTo>
                <a:lnTo>
                  <a:pt x="133" y="40"/>
                </a:lnTo>
                <a:lnTo>
                  <a:pt x="140" y="42"/>
                </a:lnTo>
                <a:lnTo>
                  <a:pt x="145" y="49"/>
                </a:lnTo>
                <a:lnTo>
                  <a:pt x="147" y="56"/>
                </a:lnTo>
                <a:lnTo>
                  <a:pt x="150" y="62"/>
                </a:lnTo>
                <a:lnTo>
                  <a:pt x="154" y="68"/>
                </a:lnTo>
                <a:lnTo>
                  <a:pt x="160" y="73"/>
                </a:lnTo>
                <a:lnTo>
                  <a:pt x="164" y="80"/>
                </a:lnTo>
                <a:lnTo>
                  <a:pt x="171" y="85"/>
                </a:lnTo>
                <a:lnTo>
                  <a:pt x="177" y="91"/>
                </a:lnTo>
                <a:lnTo>
                  <a:pt x="183" y="95"/>
                </a:lnTo>
                <a:lnTo>
                  <a:pt x="189" y="101"/>
                </a:lnTo>
                <a:lnTo>
                  <a:pt x="193" y="107"/>
                </a:lnTo>
                <a:lnTo>
                  <a:pt x="197" y="114"/>
                </a:lnTo>
                <a:lnTo>
                  <a:pt x="200" y="121"/>
                </a:lnTo>
                <a:lnTo>
                  <a:pt x="203" y="128"/>
                </a:lnTo>
                <a:lnTo>
                  <a:pt x="206" y="135"/>
                </a:lnTo>
                <a:lnTo>
                  <a:pt x="209" y="141"/>
                </a:lnTo>
                <a:lnTo>
                  <a:pt x="212" y="148"/>
                </a:lnTo>
                <a:lnTo>
                  <a:pt x="214" y="155"/>
                </a:lnTo>
                <a:lnTo>
                  <a:pt x="215" y="162"/>
                </a:lnTo>
                <a:lnTo>
                  <a:pt x="216" y="169"/>
                </a:lnTo>
                <a:lnTo>
                  <a:pt x="216" y="175"/>
                </a:lnTo>
                <a:lnTo>
                  <a:pt x="216" y="181"/>
                </a:lnTo>
                <a:lnTo>
                  <a:pt x="219" y="189"/>
                </a:lnTo>
                <a:lnTo>
                  <a:pt x="218" y="195"/>
                </a:lnTo>
                <a:lnTo>
                  <a:pt x="216" y="201"/>
                </a:lnTo>
                <a:lnTo>
                  <a:pt x="214" y="208"/>
                </a:lnTo>
                <a:lnTo>
                  <a:pt x="215" y="216"/>
                </a:lnTo>
                <a:lnTo>
                  <a:pt x="213" y="221"/>
                </a:lnTo>
                <a:lnTo>
                  <a:pt x="213" y="228"/>
                </a:lnTo>
                <a:lnTo>
                  <a:pt x="211" y="235"/>
                </a:lnTo>
                <a:lnTo>
                  <a:pt x="212" y="242"/>
                </a:lnTo>
                <a:lnTo>
                  <a:pt x="216" y="249"/>
                </a:lnTo>
                <a:lnTo>
                  <a:pt x="218" y="253"/>
                </a:lnTo>
                <a:lnTo>
                  <a:pt x="217" y="260"/>
                </a:lnTo>
                <a:lnTo>
                  <a:pt x="217" y="267"/>
                </a:lnTo>
                <a:lnTo>
                  <a:pt x="218" y="274"/>
                </a:lnTo>
                <a:lnTo>
                  <a:pt x="219" y="281"/>
                </a:lnTo>
                <a:lnTo>
                  <a:pt x="218" y="288"/>
                </a:lnTo>
                <a:lnTo>
                  <a:pt x="218" y="294"/>
                </a:lnTo>
                <a:lnTo>
                  <a:pt x="219" y="301"/>
                </a:lnTo>
                <a:lnTo>
                  <a:pt x="222" y="308"/>
                </a:lnTo>
                <a:lnTo>
                  <a:pt x="228" y="315"/>
                </a:lnTo>
                <a:lnTo>
                  <a:pt x="232" y="320"/>
                </a:lnTo>
                <a:lnTo>
                  <a:pt x="235" y="321"/>
                </a:lnTo>
                <a:lnTo>
                  <a:pt x="240" y="325"/>
                </a:lnTo>
                <a:lnTo>
                  <a:pt x="244" y="332"/>
                </a:lnTo>
                <a:lnTo>
                  <a:pt x="246" y="339"/>
                </a:lnTo>
                <a:lnTo>
                  <a:pt x="251" y="346"/>
                </a:lnTo>
                <a:lnTo>
                  <a:pt x="253" y="354"/>
                </a:lnTo>
                <a:lnTo>
                  <a:pt x="256" y="359"/>
                </a:lnTo>
                <a:lnTo>
                  <a:pt x="259" y="367"/>
                </a:lnTo>
                <a:lnTo>
                  <a:pt x="263" y="373"/>
                </a:lnTo>
                <a:lnTo>
                  <a:pt x="264" y="381"/>
                </a:lnTo>
                <a:lnTo>
                  <a:pt x="269" y="389"/>
                </a:lnTo>
                <a:lnTo>
                  <a:pt x="270" y="396"/>
                </a:lnTo>
                <a:lnTo>
                  <a:pt x="273" y="404"/>
                </a:lnTo>
                <a:lnTo>
                  <a:pt x="274" y="411"/>
                </a:lnTo>
                <a:lnTo>
                  <a:pt x="274" y="417"/>
                </a:lnTo>
                <a:lnTo>
                  <a:pt x="270" y="425"/>
                </a:lnTo>
                <a:lnTo>
                  <a:pt x="263" y="421"/>
                </a:lnTo>
                <a:lnTo>
                  <a:pt x="261" y="415"/>
                </a:lnTo>
                <a:lnTo>
                  <a:pt x="265" y="409"/>
                </a:lnTo>
                <a:lnTo>
                  <a:pt x="259" y="407"/>
                </a:lnTo>
                <a:lnTo>
                  <a:pt x="253" y="401"/>
                </a:lnTo>
                <a:lnTo>
                  <a:pt x="255" y="403"/>
                </a:lnTo>
                <a:lnTo>
                  <a:pt x="258" y="411"/>
                </a:lnTo>
                <a:lnTo>
                  <a:pt x="253" y="418"/>
                </a:lnTo>
                <a:lnTo>
                  <a:pt x="247" y="414"/>
                </a:lnTo>
                <a:lnTo>
                  <a:pt x="241" y="415"/>
                </a:lnTo>
                <a:lnTo>
                  <a:pt x="240" y="415"/>
                </a:lnTo>
                <a:lnTo>
                  <a:pt x="235" y="419"/>
                </a:lnTo>
                <a:lnTo>
                  <a:pt x="229" y="422"/>
                </a:lnTo>
                <a:lnTo>
                  <a:pt x="222" y="426"/>
                </a:lnTo>
                <a:lnTo>
                  <a:pt x="220" y="418"/>
                </a:lnTo>
                <a:lnTo>
                  <a:pt x="218" y="411"/>
                </a:lnTo>
                <a:lnTo>
                  <a:pt x="212" y="406"/>
                </a:lnTo>
                <a:lnTo>
                  <a:pt x="205" y="403"/>
                </a:lnTo>
                <a:lnTo>
                  <a:pt x="199" y="398"/>
                </a:lnTo>
                <a:lnTo>
                  <a:pt x="192" y="394"/>
                </a:lnTo>
                <a:lnTo>
                  <a:pt x="186" y="389"/>
                </a:lnTo>
                <a:lnTo>
                  <a:pt x="179" y="385"/>
                </a:lnTo>
                <a:lnTo>
                  <a:pt x="173" y="383"/>
                </a:lnTo>
                <a:lnTo>
                  <a:pt x="170" y="377"/>
                </a:lnTo>
                <a:lnTo>
                  <a:pt x="164" y="369"/>
                </a:lnTo>
                <a:lnTo>
                  <a:pt x="160" y="365"/>
                </a:lnTo>
                <a:lnTo>
                  <a:pt x="159" y="365"/>
                </a:lnTo>
                <a:lnTo>
                  <a:pt x="153" y="363"/>
                </a:lnTo>
                <a:lnTo>
                  <a:pt x="146" y="358"/>
                </a:lnTo>
                <a:lnTo>
                  <a:pt x="140" y="356"/>
                </a:lnTo>
                <a:lnTo>
                  <a:pt x="133" y="349"/>
                </a:lnTo>
                <a:lnTo>
                  <a:pt x="128" y="341"/>
                </a:lnTo>
                <a:lnTo>
                  <a:pt x="121" y="340"/>
                </a:lnTo>
                <a:lnTo>
                  <a:pt x="118" y="333"/>
                </a:lnTo>
                <a:lnTo>
                  <a:pt x="114" y="326"/>
                </a:lnTo>
                <a:lnTo>
                  <a:pt x="111" y="325"/>
                </a:lnTo>
                <a:lnTo>
                  <a:pt x="110" y="325"/>
                </a:lnTo>
                <a:lnTo>
                  <a:pt x="102" y="322"/>
                </a:lnTo>
                <a:lnTo>
                  <a:pt x="97" y="318"/>
                </a:lnTo>
                <a:lnTo>
                  <a:pt x="93" y="312"/>
                </a:lnTo>
                <a:lnTo>
                  <a:pt x="87" y="307"/>
                </a:lnTo>
                <a:lnTo>
                  <a:pt x="83" y="300"/>
                </a:lnTo>
                <a:lnTo>
                  <a:pt x="88" y="293"/>
                </a:lnTo>
                <a:lnTo>
                  <a:pt x="87" y="286"/>
                </a:lnTo>
                <a:lnTo>
                  <a:pt x="84" y="280"/>
                </a:lnTo>
                <a:lnTo>
                  <a:pt x="83" y="273"/>
                </a:lnTo>
                <a:lnTo>
                  <a:pt x="78" y="267"/>
                </a:lnTo>
                <a:lnTo>
                  <a:pt x="72" y="259"/>
                </a:lnTo>
                <a:lnTo>
                  <a:pt x="68" y="252"/>
                </a:lnTo>
                <a:lnTo>
                  <a:pt x="66" y="246"/>
                </a:lnTo>
                <a:lnTo>
                  <a:pt x="60" y="240"/>
                </a:lnTo>
                <a:lnTo>
                  <a:pt x="55" y="234"/>
                </a:lnTo>
                <a:lnTo>
                  <a:pt x="53" y="227"/>
                </a:lnTo>
                <a:lnTo>
                  <a:pt x="47" y="226"/>
                </a:lnTo>
                <a:lnTo>
                  <a:pt x="43" y="220"/>
                </a:lnTo>
                <a:lnTo>
                  <a:pt x="50" y="216"/>
                </a:lnTo>
                <a:lnTo>
                  <a:pt x="54" y="213"/>
                </a:lnTo>
                <a:lnTo>
                  <a:pt x="48" y="212"/>
                </a:lnTo>
                <a:lnTo>
                  <a:pt x="47" y="206"/>
                </a:lnTo>
                <a:lnTo>
                  <a:pt x="39" y="201"/>
                </a:lnTo>
                <a:lnTo>
                  <a:pt x="37" y="195"/>
                </a:lnTo>
                <a:lnTo>
                  <a:pt x="34" y="188"/>
                </a:lnTo>
                <a:lnTo>
                  <a:pt x="35" y="181"/>
                </a:lnTo>
                <a:lnTo>
                  <a:pt x="37" y="175"/>
                </a:lnTo>
                <a:lnTo>
                  <a:pt x="35" y="168"/>
                </a:lnTo>
                <a:lnTo>
                  <a:pt x="35" y="161"/>
                </a:lnTo>
                <a:lnTo>
                  <a:pt x="36" y="154"/>
                </a:lnTo>
                <a:lnTo>
                  <a:pt x="33" y="147"/>
                </a:lnTo>
                <a:lnTo>
                  <a:pt x="27" y="141"/>
                </a:lnTo>
                <a:lnTo>
                  <a:pt x="21" y="135"/>
                </a:lnTo>
                <a:lnTo>
                  <a:pt x="19" y="129"/>
                </a:lnTo>
                <a:lnTo>
                  <a:pt x="21" y="125"/>
                </a:lnTo>
                <a:lnTo>
                  <a:pt x="23" y="119"/>
                </a:lnTo>
                <a:lnTo>
                  <a:pt x="23" y="113"/>
                </a:lnTo>
                <a:lnTo>
                  <a:pt x="19" y="105"/>
                </a:lnTo>
                <a:lnTo>
                  <a:pt x="20" y="98"/>
                </a:lnTo>
                <a:lnTo>
                  <a:pt x="18" y="91"/>
                </a:lnTo>
                <a:lnTo>
                  <a:pt x="17" y="90"/>
                </a:lnTo>
                <a:lnTo>
                  <a:pt x="15" y="83"/>
                </a:lnTo>
                <a:lnTo>
                  <a:pt x="18" y="76"/>
                </a:lnTo>
                <a:lnTo>
                  <a:pt x="18" y="70"/>
                </a:lnTo>
                <a:lnTo>
                  <a:pt x="17" y="64"/>
                </a:lnTo>
                <a:lnTo>
                  <a:pt x="15" y="57"/>
                </a:lnTo>
                <a:lnTo>
                  <a:pt x="12" y="50"/>
                </a:lnTo>
                <a:lnTo>
                  <a:pt x="10" y="43"/>
                </a:lnTo>
                <a:lnTo>
                  <a:pt x="6" y="36"/>
                </a:lnTo>
                <a:lnTo>
                  <a:pt x="4" y="36"/>
                </a:lnTo>
                <a:lnTo>
                  <a:pt x="2" y="30"/>
                </a:lnTo>
                <a:lnTo>
                  <a:pt x="0" y="2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0" name="Freeform 1170"/>
          <p:cNvSpPr>
            <a:spLocks/>
          </p:cNvSpPr>
          <p:nvPr/>
        </p:nvSpPr>
        <p:spPr bwMode="auto">
          <a:xfrm>
            <a:off x="7524750" y="4495800"/>
            <a:ext cx="285750" cy="228600"/>
          </a:xfrm>
          <a:custGeom>
            <a:avLst/>
            <a:gdLst>
              <a:gd name="T0" fmla="*/ 2147483647 w 605"/>
              <a:gd name="T1" fmla="*/ 2147483647 h 486"/>
              <a:gd name="T2" fmla="*/ 2147483647 w 605"/>
              <a:gd name="T3" fmla="*/ 2147483647 h 486"/>
              <a:gd name="T4" fmla="*/ 2147483647 w 605"/>
              <a:gd name="T5" fmla="*/ 2147483647 h 486"/>
              <a:gd name="T6" fmla="*/ 2147483647 w 605"/>
              <a:gd name="T7" fmla="*/ 2147483647 h 486"/>
              <a:gd name="T8" fmla="*/ 2147483647 w 605"/>
              <a:gd name="T9" fmla="*/ 2147483647 h 486"/>
              <a:gd name="T10" fmla="*/ 2147483647 w 605"/>
              <a:gd name="T11" fmla="*/ 2147483647 h 486"/>
              <a:gd name="T12" fmla="*/ 2147483647 w 605"/>
              <a:gd name="T13" fmla="*/ 2147483647 h 486"/>
              <a:gd name="T14" fmla="*/ 2147483647 w 605"/>
              <a:gd name="T15" fmla="*/ 2147483647 h 486"/>
              <a:gd name="T16" fmla="*/ 2147483647 w 605"/>
              <a:gd name="T17" fmla="*/ 2147483647 h 486"/>
              <a:gd name="T18" fmla="*/ 2147483647 w 605"/>
              <a:gd name="T19" fmla="*/ 2147483647 h 486"/>
              <a:gd name="T20" fmla="*/ 2147483647 w 605"/>
              <a:gd name="T21" fmla="*/ 2147483647 h 486"/>
              <a:gd name="T22" fmla="*/ 2147483647 w 605"/>
              <a:gd name="T23" fmla="*/ 2147483647 h 486"/>
              <a:gd name="T24" fmla="*/ 2147483647 w 605"/>
              <a:gd name="T25" fmla="*/ 2147483647 h 486"/>
              <a:gd name="T26" fmla="*/ 2147483647 w 605"/>
              <a:gd name="T27" fmla="*/ 2147483647 h 486"/>
              <a:gd name="T28" fmla="*/ 2147483647 w 605"/>
              <a:gd name="T29" fmla="*/ 2147483647 h 486"/>
              <a:gd name="T30" fmla="*/ 2147483647 w 605"/>
              <a:gd name="T31" fmla="*/ 2147483647 h 486"/>
              <a:gd name="T32" fmla="*/ 2147483647 w 605"/>
              <a:gd name="T33" fmla="*/ 2147483647 h 486"/>
              <a:gd name="T34" fmla="*/ 2147483647 w 605"/>
              <a:gd name="T35" fmla="*/ 2147483647 h 486"/>
              <a:gd name="T36" fmla="*/ 2147483647 w 605"/>
              <a:gd name="T37" fmla="*/ 2147483647 h 486"/>
              <a:gd name="T38" fmla="*/ 2147483647 w 605"/>
              <a:gd name="T39" fmla="*/ 2147483647 h 486"/>
              <a:gd name="T40" fmla="*/ 2147483647 w 605"/>
              <a:gd name="T41" fmla="*/ 2147483647 h 486"/>
              <a:gd name="T42" fmla="*/ 2147483647 w 605"/>
              <a:gd name="T43" fmla="*/ 2147483647 h 486"/>
              <a:gd name="T44" fmla="*/ 2147483647 w 605"/>
              <a:gd name="T45" fmla="*/ 2147483647 h 486"/>
              <a:gd name="T46" fmla="*/ 2147483647 w 605"/>
              <a:gd name="T47" fmla="*/ 2147483647 h 486"/>
              <a:gd name="T48" fmla="*/ 2147483647 w 605"/>
              <a:gd name="T49" fmla="*/ 2147483647 h 486"/>
              <a:gd name="T50" fmla="*/ 2147483647 w 605"/>
              <a:gd name="T51" fmla="*/ 2147483647 h 486"/>
              <a:gd name="T52" fmla="*/ 2147483647 w 605"/>
              <a:gd name="T53" fmla="*/ 2147483647 h 486"/>
              <a:gd name="T54" fmla="*/ 2147483647 w 605"/>
              <a:gd name="T55" fmla="*/ 2147483647 h 486"/>
              <a:gd name="T56" fmla="*/ 2147483647 w 605"/>
              <a:gd name="T57" fmla="*/ 2147483647 h 486"/>
              <a:gd name="T58" fmla="*/ 2147483647 w 605"/>
              <a:gd name="T59" fmla="*/ 2147483647 h 486"/>
              <a:gd name="T60" fmla="*/ 2147483647 w 605"/>
              <a:gd name="T61" fmla="*/ 2147483647 h 486"/>
              <a:gd name="T62" fmla="*/ 2147483647 w 605"/>
              <a:gd name="T63" fmla="*/ 2147483647 h 486"/>
              <a:gd name="T64" fmla="*/ 2147483647 w 605"/>
              <a:gd name="T65" fmla="*/ 2147483647 h 486"/>
              <a:gd name="T66" fmla="*/ 2147483647 w 605"/>
              <a:gd name="T67" fmla="*/ 2147483647 h 486"/>
              <a:gd name="T68" fmla="*/ 2147483647 w 605"/>
              <a:gd name="T69" fmla="*/ 2147483647 h 486"/>
              <a:gd name="T70" fmla="*/ 2147483647 w 605"/>
              <a:gd name="T71" fmla="*/ 2147483647 h 486"/>
              <a:gd name="T72" fmla="*/ 2147483647 w 605"/>
              <a:gd name="T73" fmla="*/ 2147483647 h 486"/>
              <a:gd name="T74" fmla="*/ 2147483647 w 605"/>
              <a:gd name="T75" fmla="*/ 2147483647 h 486"/>
              <a:gd name="T76" fmla="*/ 2147483647 w 605"/>
              <a:gd name="T77" fmla="*/ 2147483647 h 486"/>
              <a:gd name="T78" fmla="*/ 2147483647 w 605"/>
              <a:gd name="T79" fmla="*/ 2147483647 h 486"/>
              <a:gd name="T80" fmla="*/ 2147483647 w 605"/>
              <a:gd name="T81" fmla="*/ 2147483647 h 486"/>
              <a:gd name="T82" fmla="*/ 2147483647 w 605"/>
              <a:gd name="T83" fmla="*/ 2147483647 h 486"/>
              <a:gd name="T84" fmla="*/ 2147483647 w 605"/>
              <a:gd name="T85" fmla="*/ 2147483647 h 486"/>
              <a:gd name="T86" fmla="*/ 2147483647 w 605"/>
              <a:gd name="T87" fmla="*/ 2147483647 h 486"/>
              <a:gd name="T88" fmla="*/ 2147483647 w 605"/>
              <a:gd name="T89" fmla="*/ 2147483647 h 486"/>
              <a:gd name="T90" fmla="*/ 2147483647 w 605"/>
              <a:gd name="T91" fmla="*/ 2147483647 h 486"/>
              <a:gd name="T92" fmla="*/ 2147483647 w 605"/>
              <a:gd name="T93" fmla="*/ 2147483647 h 486"/>
              <a:gd name="T94" fmla="*/ 2147483647 w 605"/>
              <a:gd name="T95" fmla="*/ 2147483647 h 486"/>
              <a:gd name="T96" fmla="*/ 2147483647 w 605"/>
              <a:gd name="T97" fmla="*/ 2147483647 h 486"/>
              <a:gd name="T98" fmla="*/ 2147483647 w 605"/>
              <a:gd name="T99" fmla="*/ 2147483647 h 486"/>
              <a:gd name="T100" fmla="*/ 2147483647 w 605"/>
              <a:gd name="T101" fmla="*/ 2147483647 h 486"/>
              <a:gd name="T102" fmla="*/ 2147483647 w 605"/>
              <a:gd name="T103" fmla="*/ 2147483647 h 486"/>
              <a:gd name="T104" fmla="*/ 2147483647 w 605"/>
              <a:gd name="T105" fmla="*/ 2147483647 h 486"/>
              <a:gd name="T106" fmla="*/ 2147483647 w 605"/>
              <a:gd name="T107" fmla="*/ 2147483647 h 486"/>
              <a:gd name="T108" fmla="*/ 2147483647 w 605"/>
              <a:gd name="T109" fmla="*/ 2147483647 h 486"/>
              <a:gd name="T110" fmla="*/ 2147483647 w 605"/>
              <a:gd name="T111" fmla="*/ 2147483647 h 486"/>
              <a:gd name="T112" fmla="*/ 2147483647 w 605"/>
              <a:gd name="T113" fmla="*/ 2147483647 h 486"/>
              <a:gd name="T114" fmla="*/ 2147483647 w 605"/>
              <a:gd name="T115" fmla="*/ 2147483647 h 486"/>
              <a:gd name="T116" fmla="*/ 2147483647 w 605"/>
              <a:gd name="T117" fmla="*/ 2147483647 h 486"/>
              <a:gd name="T118" fmla="*/ 2147483647 w 605"/>
              <a:gd name="T119" fmla="*/ 2147483647 h 486"/>
              <a:gd name="T120" fmla="*/ 2147483647 w 605"/>
              <a:gd name="T121" fmla="*/ 2147483647 h 486"/>
              <a:gd name="T122" fmla="*/ 2147483647 w 605"/>
              <a:gd name="T123" fmla="*/ 2147483647 h 486"/>
              <a:gd name="T124" fmla="*/ 2147483647 w 605"/>
              <a:gd name="T125" fmla="*/ 2147483647 h 4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05"/>
              <a:gd name="T190" fmla="*/ 0 h 486"/>
              <a:gd name="T191" fmla="*/ 605 w 605"/>
              <a:gd name="T192" fmla="*/ 486 h 4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05" h="486">
                <a:moveTo>
                  <a:pt x="5" y="389"/>
                </a:moveTo>
                <a:lnTo>
                  <a:pt x="5" y="394"/>
                </a:lnTo>
                <a:lnTo>
                  <a:pt x="7" y="401"/>
                </a:lnTo>
                <a:lnTo>
                  <a:pt x="10" y="408"/>
                </a:lnTo>
                <a:lnTo>
                  <a:pt x="16" y="411"/>
                </a:lnTo>
                <a:lnTo>
                  <a:pt x="23" y="418"/>
                </a:lnTo>
                <a:lnTo>
                  <a:pt x="28" y="420"/>
                </a:lnTo>
                <a:lnTo>
                  <a:pt x="35" y="420"/>
                </a:lnTo>
                <a:lnTo>
                  <a:pt x="41" y="420"/>
                </a:lnTo>
                <a:lnTo>
                  <a:pt x="47" y="421"/>
                </a:lnTo>
                <a:lnTo>
                  <a:pt x="48" y="418"/>
                </a:lnTo>
                <a:lnTo>
                  <a:pt x="50" y="411"/>
                </a:lnTo>
                <a:lnTo>
                  <a:pt x="51" y="418"/>
                </a:lnTo>
                <a:lnTo>
                  <a:pt x="58" y="418"/>
                </a:lnTo>
                <a:lnTo>
                  <a:pt x="58" y="425"/>
                </a:lnTo>
                <a:lnTo>
                  <a:pt x="58" y="426"/>
                </a:lnTo>
                <a:lnTo>
                  <a:pt x="64" y="427"/>
                </a:lnTo>
                <a:lnTo>
                  <a:pt x="71" y="429"/>
                </a:lnTo>
                <a:lnTo>
                  <a:pt x="75" y="437"/>
                </a:lnTo>
                <a:lnTo>
                  <a:pt x="78" y="435"/>
                </a:lnTo>
                <a:lnTo>
                  <a:pt x="84" y="432"/>
                </a:lnTo>
                <a:lnTo>
                  <a:pt x="90" y="435"/>
                </a:lnTo>
                <a:lnTo>
                  <a:pt x="96" y="442"/>
                </a:lnTo>
                <a:lnTo>
                  <a:pt x="102" y="445"/>
                </a:lnTo>
                <a:lnTo>
                  <a:pt x="108" y="443"/>
                </a:lnTo>
                <a:lnTo>
                  <a:pt x="113" y="448"/>
                </a:lnTo>
                <a:lnTo>
                  <a:pt x="116" y="448"/>
                </a:lnTo>
                <a:lnTo>
                  <a:pt x="110" y="442"/>
                </a:lnTo>
                <a:lnTo>
                  <a:pt x="104" y="443"/>
                </a:lnTo>
                <a:lnTo>
                  <a:pt x="98" y="440"/>
                </a:lnTo>
                <a:lnTo>
                  <a:pt x="93" y="433"/>
                </a:lnTo>
                <a:lnTo>
                  <a:pt x="93" y="426"/>
                </a:lnTo>
                <a:lnTo>
                  <a:pt x="99" y="420"/>
                </a:lnTo>
                <a:lnTo>
                  <a:pt x="106" y="425"/>
                </a:lnTo>
                <a:lnTo>
                  <a:pt x="100" y="418"/>
                </a:lnTo>
                <a:lnTo>
                  <a:pt x="99" y="411"/>
                </a:lnTo>
                <a:lnTo>
                  <a:pt x="101" y="404"/>
                </a:lnTo>
                <a:lnTo>
                  <a:pt x="103" y="398"/>
                </a:lnTo>
                <a:lnTo>
                  <a:pt x="105" y="390"/>
                </a:lnTo>
                <a:lnTo>
                  <a:pt x="107" y="386"/>
                </a:lnTo>
                <a:lnTo>
                  <a:pt x="113" y="387"/>
                </a:lnTo>
                <a:lnTo>
                  <a:pt x="115" y="382"/>
                </a:lnTo>
                <a:lnTo>
                  <a:pt x="109" y="384"/>
                </a:lnTo>
                <a:lnTo>
                  <a:pt x="103" y="384"/>
                </a:lnTo>
                <a:lnTo>
                  <a:pt x="106" y="378"/>
                </a:lnTo>
                <a:lnTo>
                  <a:pt x="104" y="371"/>
                </a:lnTo>
                <a:lnTo>
                  <a:pt x="105" y="364"/>
                </a:lnTo>
                <a:lnTo>
                  <a:pt x="110" y="364"/>
                </a:lnTo>
                <a:lnTo>
                  <a:pt x="117" y="366"/>
                </a:lnTo>
                <a:lnTo>
                  <a:pt x="122" y="368"/>
                </a:lnTo>
                <a:lnTo>
                  <a:pt x="117" y="361"/>
                </a:lnTo>
                <a:lnTo>
                  <a:pt x="118" y="355"/>
                </a:lnTo>
                <a:lnTo>
                  <a:pt x="117" y="347"/>
                </a:lnTo>
                <a:lnTo>
                  <a:pt x="118" y="340"/>
                </a:lnTo>
                <a:lnTo>
                  <a:pt x="124" y="335"/>
                </a:lnTo>
                <a:lnTo>
                  <a:pt x="131" y="330"/>
                </a:lnTo>
                <a:lnTo>
                  <a:pt x="132" y="329"/>
                </a:lnTo>
                <a:lnTo>
                  <a:pt x="144" y="327"/>
                </a:lnTo>
                <a:lnTo>
                  <a:pt x="150" y="325"/>
                </a:lnTo>
                <a:lnTo>
                  <a:pt x="157" y="324"/>
                </a:lnTo>
                <a:lnTo>
                  <a:pt x="162" y="322"/>
                </a:lnTo>
                <a:lnTo>
                  <a:pt x="169" y="321"/>
                </a:lnTo>
                <a:lnTo>
                  <a:pt x="175" y="319"/>
                </a:lnTo>
                <a:lnTo>
                  <a:pt x="179" y="317"/>
                </a:lnTo>
                <a:lnTo>
                  <a:pt x="184" y="316"/>
                </a:lnTo>
                <a:lnTo>
                  <a:pt x="192" y="313"/>
                </a:lnTo>
                <a:lnTo>
                  <a:pt x="197" y="312"/>
                </a:lnTo>
                <a:lnTo>
                  <a:pt x="203" y="309"/>
                </a:lnTo>
                <a:lnTo>
                  <a:pt x="209" y="307"/>
                </a:lnTo>
                <a:lnTo>
                  <a:pt x="216" y="305"/>
                </a:lnTo>
                <a:lnTo>
                  <a:pt x="219" y="301"/>
                </a:lnTo>
                <a:lnTo>
                  <a:pt x="221" y="296"/>
                </a:lnTo>
                <a:lnTo>
                  <a:pt x="225" y="289"/>
                </a:lnTo>
                <a:lnTo>
                  <a:pt x="229" y="282"/>
                </a:lnTo>
                <a:lnTo>
                  <a:pt x="234" y="275"/>
                </a:lnTo>
                <a:lnTo>
                  <a:pt x="238" y="268"/>
                </a:lnTo>
                <a:lnTo>
                  <a:pt x="240" y="261"/>
                </a:lnTo>
                <a:lnTo>
                  <a:pt x="243" y="256"/>
                </a:lnTo>
                <a:lnTo>
                  <a:pt x="250" y="249"/>
                </a:lnTo>
                <a:lnTo>
                  <a:pt x="256" y="243"/>
                </a:lnTo>
                <a:lnTo>
                  <a:pt x="261" y="236"/>
                </a:lnTo>
                <a:lnTo>
                  <a:pt x="264" y="229"/>
                </a:lnTo>
                <a:lnTo>
                  <a:pt x="268" y="223"/>
                </a:lnTo>
                <a:lnTo>
                  <a:pt x="272" y="216"/>
                </a:lnTo>
                <a:lnTo>
                  <a:pt x="273" y="209"/>
                </a:lnTo>
                <a:lnTo>
                  <a:pt x="276" y="202"/>
                </a:lnTo>
                <a:lnTo>
                  <a:pt x="275" y="196"/>
                </a:lnTo>
                <a:lnTo>
                  <a:pt x="275" y="191"/>
                </a:lnTo>
                <a:lnTo>
                  <a:pt x="280" y="191"/>
                </a:lnTo>
                <a:lnTo>
                  <a:pt x="282" y="191"/>
                </a:lnTo>
                <a:lnTo>
                  <a:pt x="282" y="192"/>
                </a:lnTo>
                <a:lnTo>
                  <a:pt x="288" y="193"/>
                </a:lnTo>
                <a:lnTo>
                  <a:pt x="293" y="200"/>
                </a:lnTo>
                <a:lnTo>
                  <a:pt x="295" y="208"/>
                </a:lnTo>
                <a:lnTo>
                  <a:pt x="296" y="214"/>
                </a:lnTo>
                <a:lnTo>
                  <a:pt x="302" y="217"/>
                </a:lnTo>
                <a:lnTo>
                  <a:pt x="307" y="224"/>
                </a:lnTo>
                <a:lnTo>
                  <a:pt x="313" y="231"/>
                </a:lnTo>
                <a:lnTo>
                  <a:pt x="319" y="235"/>
                </a:lnTo>
                <a:lnTo>
                  <a:pt x="325" y="229"/>
                </a:lnTo>
                <a:lnTo>
                  <a:pt x="327" y="222"/>
                </a:lnTo>
                <a:lnTo>
                  <a:pt x="329" y="215"/>
                </a:lnTo>
                <a:lnTo>
                  <a:pt x="328" y="214"/>
                </a:lnTo>
                <a:lnTo>
                  <a:pt x="330" y="206"/>
                </a:lnTo>
                <a:lnTo>
                  <a:pt x="326" y="199"/>
                </a:lnTo>
                <a:lnTo>
                  <a:pt x="326" y="192"/>
                </a:lnTo>
                <a:lnTo>
                  <a:pt x="325" y="185"/>
                </a:lnTo>
                <a:lnTo>
                  <a:pt x="324" y="178"/>
                </a:lnTo>
                <a:lnTo>
                  <a:pt x="330" y="174"/>
                </a:lnTo>
                <a:lnTo>
                  <a:pt x="332" y="174"/>
                </a:lnTo>
                <a:lnTo>
                  <a:pt x="339" y="167"/>
                </a:lnTo>
                <a:lnTo>
                  <a:pt x="339" y="170"/>
                </a:lnTo>
                <a:lnTo>
                  <a:pt x="339" y="179"/>
                </a:lnTo>
                <a:lnTo>
                  <a:pt x="340" y="182"/>
                </a:lnTo>
                <a:lnTo>
                  <a:pt x="340" y="186"/>
                </a:lnTo>
                <a:lnTo>
                  <a:pt x="342" y="193"/>
                </a:lnTo>
                <a:lnTo>
                  <a:pt x="344" y="200"/>
                </a:lnTo>
                <a:lnTo>
                  <a:pt x="345" y="207"/>
                </a:lnTo>
                <a:lnTo>
                  <a:pt x="351" y="209"/>
                </a:lnTo>
                <a:lnTo>
                  <a:pt x="357" y="211"/>
                </a:lnTo>
                <a:lnTo>
                  <a:pt x="357" y="204"/>
                </a:lnTo>
                <a:lnTo>
                  <a:pt x="356" y="198"/>
                </a:lnTo>
                <a:lnTo>
                  <a:pt x="356" y="191"/>
                </a:lnTo>
                <a:lnTo>
                  <a:pt x="354" y="184"/>
                </a:lnTo>
                <a:lnTo>
                  <a:pt x="352" y="178"/>
                </a:lnTo>
                <a:lnTo>
                  <a:pt x="349" y="170"/>
                </a:lnTo>
                <a:lnTo>
                  <a:pt x="346" y="166"/>
                </a:lnTo>
                <a:lnTo>
                  <a:pt x="351" y="162"/>
                </a:lnTo>
                <a:lnTo>
                  <a:pt x="357" y="167"/>
                </a:lnTo>
                <a:lnTo>
                  <a:pt x="369" y="156"/>
                </a:lnTo>
                <a:lnTo>
                  <a:pt x="373" y="148"/>
                </a:lnTo>
                <a:lnTo>
                  <a:pt x="372" y="142"/>
                </a:lnTo>
                <a:lnTo>
                  <a:pt x="366" y="140"/>
                </a:lnTo>
                <a:lnTo>
                  <a:pt x="360" y="134"/>
                </a:lnTo>
                <a:lnTo>
                  <a:pt x="358" y="131"/>
                </a:lnTo>
                <a:lnTo>
                  <a:pt x="363" y="123"/>
                </a:lnTo>
                <a:lnTo>
                  <a:pt x="369" y="118"/>
                </a:lnTo>
                <a:lnTo>
                  <a:pt x="374" y="111"/>
                </a:lnTo>
                <a:lnTo>
                  <a:pt x="373" y="118"/>
                </a:lnTo>
                <a:lnTo>
                  <a:pt x="377" y="116"/>
                </a:lnTo>
                <a:lnTo>
                  <a:pt x="383" y="118"/>
                </a:lnTo>
                <a:lnTo>
                  <a:pt x="389" y="112"/>
                </a:lnTo>
                <a:lnTo>
                  <a:pt x="391" y="105"/>
                </a:lnTo>
                <a:lnTo>
                  <a:pt x="392" y="98"/>
                </a:lnTo>
                <a:lnTo>
                  <a:pt x="396" y="96"/>
                </a:lnTo>
                <a:lnTo>
                  <a:pt x="401" y="89"/>
                </a:lnTo>
                <a:lnTo>
                  <a:pt x="403" y="82"/>
                </a:lnTo>
                <a:lnTo>
                  <a:pt x="405" y="75"/>
                </a:lnTo>
                <a:lnTo>
                  <a:pt x="405" y="69"/>
                </a:lnTo>
                <a:lnTo>
                  <a:pt x="408" y="62"/>
                </a:lnTo>
                <a:lnTo>
                  <a:pt x="414" y="61"/>
                </a:lnTo>
                <a:lnTo>
                  <a:pt x="415" y="54"/>
                </a:lnTo>
                <a:lnTo>
                  <a:pt x="420" y="47"/>
                </a:lnTo>
                <a:lnTo>
                  <a:pt x="427" y="41"/>
                </a:lnTo>
                <a:lnTo>
                  <a:pt x="428" y="34"/>
                </a:lnTo>
                <a:lnTo>
                  <a:pt x="432" y="27"/>
                </a:lnTo>
                <a:lnTo>
                  <a:pt x="435" y="21"/>
                </a:lnTo>
                <a:lnTo>
                  <a:pt x="436" y="14"/>
                </a:lnTo>
                <a:lnTo>
                  <a:pt x="438" y="7"/>
                </a:lnTo>
                <a:lnTo>
                  <a:pt x="443" y="0"/>
                </a:lnTo>
                <a:lnTo>
                  <a:pt x="446" y="7"/>
                </a:lnTo>
                <a:lnTo>
                  <a:pt x="447" y="14"/>
                </a:lnTo>
                <a:lnTo>
                  <a:pt x="447" y="21"/>
                </a:lnTo>
                <a:lnTo>
                  <a:pt x="444" y="27"/>
                </a:lnTo>
                <a:lnTo>
                  <a:pt x="445" y="33"/>
                </a:lnTo>
                <a:lnTo>
                  <a:pt x="451" y="27"/>
                </a:lnTo>
                <a:lnTo>
                  <a:pt x="456" y="22"/>
                </a:lnTo>
                <a:lnTo>
                  <a:pt x="460" y="15"/>
                </a:lnTo>
                <a:lnTo>
                  <a:pt x="459" y="8"/>
                </a:lnTo>
                <a:lnTo>
                  <a:pt x="462" y="1"/>
                </a:lnTo>
                <a:lnTo>
                  <a:pt x="468" y="2"/>
                </a:lnTo>
                <a:lnTo>
                  <a:pt x="472" y="9"/>
                </a:lnTo>
                <a:lnTo>
                  <a:pt x="471" y="15"/>
                </a:lnTo>
                <a:lnTo>
                  <a:pt x="474" y="23"/>
                </a:lnTo>
                <a:lnTo>
                  <a:pt x="475" y="29"/>
                </a:lnTo>
                <a:lnTo>
                  <a:pt x="481" y="32"/>
                </a:lnTo>
                <a:lnTo>
                  <a:pt x="488" y="37"/>
                </a:lnTo>
                <a:lnTo>
                  <a:pt x="491" y="30"/>
                </a:lnTo>
                <a:lnTo>
                  <a:pt x="493" y="37"/>
                </a:lnTo>
                <a:lnTo>
                  <a:pt x="499" y="39"/>
                </a:lnTo>
                <a:lnTo>
                  <a:pt x="504" y="46"/>
                </a:lnTo>
                <a:lnTo>
                  <a:pt x="505" y="53"/>
                </a:lnTo>
                <a:lnTo>
                  <a:pt x="503" y="59"/>
                </a:lnTo>
                <a:lnTo>
                  <a:pt x="498" y="62"/>
                </a:lnTo>
                <a:lnTo>
                  <a:pt x="499" y="69"/>
                </a:lnTo>
                <a:lnTo>
                  <a:pt x="500" y="75"/>
                </a:lnTo>
                <a:lnTo>
                  <a:pt x="502" y="82"/>
                </a:lnTo>
                <a:lnTo>
                  <a:pt x="496" y="87"/>
                </a:lnTo>
                <a:lnTo>
                  <a:pt x="490" y="89"/>
                </a:lnTo>
                <a:lnTo>
                  <a:pt x="495" y="87"/>
                </a:lnTo>
                <a:lnTo>
                  <a:pt x="502" y="87"/>
                </a:lnTo>
                <a:lnTo>
                  <a:pt x="507" y="88"/>
                </a:lnTo>
                <a:lnTo>
                  <a:pt x="514" y="83"/>
                </a:lnTo>
                <a:lnTo>
                  <a:pt x="520" y="78"/>
                </a:lnTo>
                <a:lnTo>
                  <a:pt x="526" y="78"/>
                </a:lnTo>
                <a:lnTo>
                  <a:pt x="528" y="85"/>
                </a:lnTo>
                <a:lnTo>
                  <a:pt x="530" y="91"/>
                </a:lnTo>
                <a:lnTo>
                  <a:pt x="525" y="95"/>
                </a:lnTo>
                <a:lnTo>
                  <a:pt x="519" y="97"/>
                </a:lnTo>
                <a:lnTo>
                  <a:pt x="521" y="104"/>
                </a:lnTo>
                <a:lnTo>
                  <a:pt x="527" y="102"/>
                </a:lnTo>
                <a:lnTo>
                  <a:pt x="533" y="101"/>
                </a:lnTo>
                <a:lnTo>
                  <a:pt x="539" y="94"/>
                </a:lnTo>
                <a:lnTo>
                  <a:pt x="546" y="96"/>
                </a:lnTo>
                <a:lnTo>
                  <a:pt x="551" y="97"/>
                </a:lnTo>
                <a:lnTo>
                  <a:pt x="557" y="102"/>
                </a:lnTo>
                <a:lnTo>
                  <a:pt x="560" y="108"/>
                </a:lnTo>
                <a:lnTo>
                  <a:pt x="561" y="114"/>
                </a:lnTo>
                <a:lnTo>
                  <a:pt x="567" y="111"/>
                </a:lnTo>
                <a:lnTo>
                  <a:pt x="574" y="116"/>
                </a:lnTo>
                <a:lnTo>
                  <a:pt x="580" y="121"/>
                </a:lnTo>
                <a:lnTo>
                  <a:pt x="584" y="128"/>
                </a:lnTo>
                <a:lnTo>
                  <a:pt x="587" y="123"/>
                </a:lnTo>
                <a:lnTo>
                  <a:pt x="592" y="127"/>
                </a:lnTo>
                <a:lnTo>
                  <a:pt x="599" y="123"/>
                </a:lnTo>
                <a:lnTo>
                  <a:pt x="605" y="130"/>
                </a:lnTo>
                <a:lnTo>
                  <a:pt x="605" y="143"/>
                </a:lnTo>
                <a:lnTo>
                  <a:pt x="599" y="150"/>
                </a:lnTo>
                <a:lnTo>
                  <a:pt x="593" y="153"/>
                </a:lnTo>
                <a:lnTo>
                  <a:pt x="587" y="155"/>
                </a:lnTo>
                <a:lnTo>
                  <a:pt x="581" y="158"/>
                </a:lnTo>
                <a:lnTo>
                  <a:pt x="575" y="161"/>
                </a:lnTo>
                <a:lnTo>
                  <a:pt x="568" y="162"/>
                </a:lnTo>
                <a:lnTo>
                  <a:pt x="562" y="161"/>
                </a:lnTo>
                <a:lnTo>
                  <a:pt x="556" y="162"/>
                </a:lnTo>
                <a:lnTo>
                  <a:pt x="551" y="155"/>
                </a:lnTo>
                <a:lnTo>
                  <a:pt x="545" y="160"/>
                </a:lnTo>
                <a:lnTo>
                  <a:pt x="538" y="164"/>
                </a:lnTo>
                <a:lnTo>
                  <a:pt x="537" y="170"/>
                </a:lnTo>
                <a:lnTo>
                  <a:pt x="540" y="177"/>
                </a:lnTo>
                <a:lnTo>
                  <a:pt x="547" y="184"/>
                </a:lnTo>
                <a:lnTo>
                  <a:pt x="553" y="188"/>
                </a:lnTo>
                <a:lnTo>
                  <a:pt x="559" y="192"/>
                </a:lnTo>
                <a:lnTo>
                  <a:pt x="560" y="198"/>
                </a:lnTo>
                <a:lnTo>
                  <a:pt x="565" y="196"/>
                </a:lnTo>
                <a:lnTo>
                  <a:pt x="569" y="203"/>
                </a:lnTo>
                <a:lnTo>
                  <a:pt x="563" y="210"/>
                </a:lnTo>
                <a:lnTo>
                  <a:pt x="557" y="210"/>
                </a:lnTo>
                <a:lnTo>
                  <a:pt x="551" y="209"/>
                </a:lnTo>
                <a:lnTo>
                  <a:pt x="549" y="211"/>
                </a:lnTo>
                <a:lnTo>
                  <a:pt x="542" y="214"/>
                </a:lnTo>
                <a:lnTo>
                  <a:pt x="537" y="215"/>
                </a:lnTo>
                <a:lnTo>
                  <a:pt x="531" y="218"/>
                </a:lnTo>
                <a:lnTo>
                  <a:pt x="525" y="218"/>
                </a:lnTo>
                <a:lnTo>
                  <a:pt x="519" y="214"/>
                </a:lnTo>
                <a:lnTo>
                  <a:pt x="512" y="209"/>
                </a:lnTo>
                <a:lnTo>
                  <a:pt x="506" y="204"/>
                </a:lnTo>
                <a:lnTo>
                  <a:pt x="505" y="210"/>
                </a:lnTo>
                <a:lnTo>
                  <a:pt x="506" y="217"/>
                </a:lnTo>
                <a:lnTo>
                  <a:pt x="503" y="224"/>
                </a:lnTo>
                <a:lnTo>
                  <a:pt x="502" y="223"/>
                </a:lnTo>
                <a:lnTo>
                  <a:pt x="497" y="223"/>
                </a:lnTo>
                <a:lnTo>
                  <a:pt x="491" y="217"/>
                </a:lnTo>
                <a:lnTo>
                  <a:pt x="485" y="214"/>
                </a:lnTo>
                <a:lnTo>
                  <a:pt x="478" y="210"/>
                </a:lnTo>
                <a:lnTo>
                  <a:pt x="472" y="210"/>
                </a:lnTo>
                <a:lnTo>
                  <a:pt x="466" y="211"/>
                </a:lnTo>
                <a:lnTo>
                  <a:pt x="460" y="209"/>
                </a:lnTo>
                <a:lnTo>
                  <a:pt x="453" y="211"/>
                </a:lnTo>
                <a:lnTo>
                  <a:pt x="447" y="210"/>
                </a:lnTo>
                <a:lnTo>
                  <a:pt x="443" y="210"/>
                </a:lnTo>
                <a:lnTo>
                  <a:pt x="437" y="206"/>
                </a:lnTo>
                <a:lnTo>
                  <a:pt x="435" y="212"/>
                </a:lnTo>
                <a:lnTo>
                  <a:pt x="429" y="215"/>
                </a:lnTo>
                <a:lnTo>
                  <a:pt x="425" y="208"/>
                </a:lnTo>
                <a:lnTo>
                  <a:pt x="417" y="209"/>
                </a:lnTo>
                <a:lnTo>
                  <a:pt x="412" y="208"/>
                </a:lnTo>
                <a:lnTo>
                  <a:pt x="407" y="215"/>
                </a:lnTo>
                <a:lnTo>
                  <a:pt x="401" y="210"/>
                </a:lnTo>
                <a:lnTo>
                  <a:pt x="393" y="207"/>
                </a:lnTo>
                <a:lnTo>
                  <a:pt x="392" y="210"/>
                </a:lnTo>
                <a:lnTo>
                  <a:pt x="391" y="217"/>
                </a:lnTo>
                <a:lnTo>
                  <a:pt x="384" y="222"/>
                </a:lnTo>
                <a:lnTo>
                  <a:pt x="381" y="228"/>
                </a:lnTo>
                <a:lnTo>
                  <a:pt x="381" y="234"/>
                </a:lnTo>
                <a:lnTo>
                  <a:pt x="380" y="240"/>
                </a:lnTo>
                <a:lnTo>
                  <a:pt x="378" y="247"/>
                </a:lnTo>
                <a:lnTo>
                  <a:pt x="380" y="249"/>
                </a:lnTo>
                <a:lnTo>
                  <a:pt x="378" y="256"/>
                </a:lnTo>
                <a:lnTo>
                  <a:pt x="377" y="261"/>
                </a:lnTo>
                <a:lnTo>
                  <a:pt x="377" y="269"/>
                </a:lnTo>
                <a:lnTo>
                  <a:pt x="380" y="274"/>
                </a:lnTo>
                <a:lnTo>
                  <a:pt x="381" y="281"/>
                </a:lnTo>
                <a:lnTo>
                  <a:pt x="377" y="288"/>
                </a:lnTo>
                <a:lnTo>
                  <a:pt x="376" y="295"/>
                </a:lnTo>
                <a:lnTo>
                  <a:pt x="374" y="301"/>
                </a:lnTo>
                <a:lnTo>
                  <a:pt x="374" y="308"/>
                </a:lnTo>
                <a:lnTo>
                  <a:pt x="372" y="314"/>
                </a:lnTo>
                <a:lnTo>
                  <a:pt x="366" y="317"/>
                </a:lnTo>
                <a:lnTo>
                  <a:pt x="359" y="314"/>
                </a:lnTo>
                <a:lnTo>
                  <a:pt x="354" y="321"/>
                </a:lnTo>
                <a:lnTo>
                  <a:pt x="351" y="328"/>
                </a:lnTo>
                <a:lnTo>
                  <a:pt x="352" y="335"/>
                </a:lnTo>
                <a:lnTo>
                  <a:pt x="349" y="340"/>
                </a:lnTo>
                <a:lnTo>
                  <a:pt x="353" y="347"/>
                </a:lnTo>
                <a:lnTo>
                  <a:pt x="354" y="348"/>
                </a:lnTo>
                <a:lnTo>
                  <a:pt x="358" y="355"/>
                </a:lnTo>
                <a:lnTo>
                  <a:pt x="353" y="357"/>
                </a:lnTo>
                <a:lnTo>
                  <a:pt x="348" y="364"/>
                </a:lnTo>
                <a:lnTo>
                  <a:pt x="341" y="366"/>
                </a:lnTo>
                <a:lnTo>
                  <a:pt x="338" y="373"/>
                </a:lnTo>
                <a:lnTo>
                  <a:pt x="330" y="378"/>
                </a:lnTo>
                <a:lnTo>
                  <a:pt x="330" y="386"/>
                </a:lnTo>
                <a:lnTo>
                  <a:pt x="337" y="392"/>
                </a:lnTo>
                <a:lnTo>
                  <a:pt x="335" y="398"/>
                </a:lnTo>
                <a:lnTo>
                  <a:pt x="332" y="405"/>
                </a:lnTo>
                <a:lnTo>
                  <a:pt x="326" y="412"/>
                </a:lnTo>
                <a:lnTo>
                  <a:pt x="325" y="418"/>
                </a:lnTo>
                <a:lnTo>
                  <a:pt x="324" y="425"/>
                </a:lnTo>
                <a:lnTo>
                  <a:pt x="319" y="432"/>
                </a:lnTo>
                <a:lnTo>
                  <a:pt x="319" y="438"/>
                </a:lnTo>
                <a:lnTo>
                  <a:pt x="314" y="438"/>
                </a:lnTo>
                <a:lnTo>
                  <a:pt x="308" y="434"/>
                </a:lnTo>
                <a:lnTo>
                  <a:pt x="301" y="437"/>
                </a:lnTo>
                <a:lnTo>
                  <a:pt x="295" y="441"/>
                </a:lnTo>
                <a:lnTo>
                  <a:pt x="294" y="441"/>
                </a:lnTo>
                <a:lnTo>
                  <a:pt x="289" y="438"/>
                </a:lnTo>
                <a:lnTo>
                  <a:pt x="287" y="437"/>
                </a:lnTo>
                <a:lnTo>
                  <a:pt x="282" y="438"/>
                </a:lnTo>
                <a:lnTo>
                  <a:pt x="275" y="443"/>
                </a:lnTo>
                <a:lnTo>
                  <a:pt x="270" y="449"/>
                </a:lnTo>
                <a:lnTo>
                  <a:pt x="264" y="454"/>
                </a:lnTo>
                <a:lnTo>
                  <a:pt x="258" y="454"/>
                </a:lnTo>
                <a:lnTo>
                  <a:pt x="252" y="450"/>
                </a:lnTo>
                <a:lnTo>
                  <a:pt x="246" y="451"/>
                </a:lnTo>
                <a:lnTo>
                  <a:pt x="239" y="445"/>
                </a:lnTo>
                <a:lnTo>
                  <a:pt x="233" y="444"/>
                </a:lnTo>
                <a:lnTo>
                  <a:pt x="228" y="441"/>
                </a:lnTo>
                <a:lnTo>
                  <a:pt x="221" y="437"/>
                </a:lnTo>
                <a:lnTo>
                  <a:pt x="220" y="429"/>
                </a:lnTo>
                <a:lnTo>
                  <a:pt x="214" y="429"/>
                </a:lnTo>
                <a:lnTo>
                  <a:pt x="207" y="430"/>
                </a:lnTo>
                <a:lnTo>
                  <a:pt x="201" y="430"/>
                </a:lnTo>
                <a:lnTo>
                  <a:pt x="195" y="429"/>
                </a:lnTo>
                <a:lnTo>
                  <a:pt x="189" y="429"/>
                </a:lnTo>
                <a:lnTo>
                  <a:pt x="183" y="433"/>
                </a:lnTo>
                <a:lnTo>
                  <a:pt x="177" y="434"/>
                </a:lnTo>
                <a:lnTo>
                  <a:pt x="170" y="437"/>
                </a:lnTo>
                <a:lnTo>
                  <a:pt x="169" y="444"/>
                </a:lnTo>
                <a:lnTo>
                  <a:pt x="168" y="448"/>
                </a:lnTo>
                <a:lnTo>
                  <a:pt x="165" y="456"/>
                </a:lnTo>
                <a:lnTo>
                  <a:pt x="165" y="461"/>
                </a:lnTo>
                <a:lnTo>
                  <a:pt x="162" y="464"/>
                </a:lnTo>
                <a:lnTo>
                  <a:pt x="156" y="464"/>
                </a:lnTo>
                <a:lnTo>
                  <a:pt x="149" y="468"/>
                </a:lnTo>
                <a:lnTo>
                  <a:pt x="144" y="475"/>
                </a:lnTo>
                <a:lnTo>
                  <a:pt x="138" y="473"/>
                </a:lnTo>
                <a:lnTo>
                  <a:pt x="132" y="473"/>
                </a:lnTo>
                <a:lnTo>
                  <a:pt x="126" y="477"/>
                </a:lnTo>
                <a:lnTo>
                  <a:pt x="119" y="474"/>
                </a:lnTo>
                <a:lnTo>
                  <a:pt x="114" y="472"/>
                </a:lnTo>
                <a:lnTo>
                  <a:pt x="108" y="468"/>
                </a:lnTo>
                <a:lnTo>
                  <a:pt x="102" y="470"/>
                </a:lnTo>
                <a:lnTo>
                  <a:pt x="96" y="473"/>
                </a:lnTo>
                <a:lnTo>
                  <a:pt x="89" y="473"/>
                </a:lnTo>
                <a:lnTo>
                  <a:pt x="83" y="477"/>
                </a:lnTo>
                <a:lnTo>
                  <a:pt x="77" y="482"/>
                </a:lnTo>
                <a:lnTo>
                  <a:pt x="71" y="483"/>
                </a:lnTo>
                <a:lnTo>
                  <a:pt x="66" y="486"/>
                </a:lnTo>
                <a:lnTo>
                  <a:pt x="59" y="482"/>
                </a:lnTo>
                <a:lnTo>
                  <a:pt x="54" y="476"/>
                </a:lnTo>
                <a:lnTo>
                  <a:pt x="48" y="474"/>
                </a:lnTo>
                <a:lnTo>
                  <a:pt x="45" y="467"/>
                </a:lnTo>
                <a:lnTo>
                  <a:pt x="41" y="460"/>
                </a:lnTo>
                <a:lnTo>
                  <a:pt x="35" y="459"/>
                </a:lnTo>
                <a:lnTo>
                  <a:pt x="29" y="452"/>
                </a:lnTo>
                <a:lnTo>
                  <a:pt x="27" y="449"/>
                </a:lnTo>
                <a:lnTo>
                  <a:pt x="27" y="444"/>
                </a:lnTo>
                <a:lnTo>
                  <a:pt x="24" y="442"/>
                </a:lnTo>
                <a:lnTo>
                  <a:pt x="19" y="440"/>
                </a:lnTo>
                <a:lnTo>
                  <a:pt x="14" y="434"/>
                </a:lnTo>
                <a:lnTo>
                  <a:pt x="9" y="426"/>
                </a:lnTo>
                <a:lnTo>
                  <a:pt x="8" y="420"/>
                </a:lnTo>
                <a:lnTo>
                  <a:pt x="8" y="413"/>
                </a:lnTo>
                <a:lnTo>
                  <a:pt x="1" y="411"/>
                </a:lnTo>
                <a:lnTo>
                  <a:pt x="0" y="403"/>
                </a:lnTo>
                <a:lnTo>
                  <a:pt x="4" y="396"/>
                </a:lnTo>
                <a:lnTo>
                  <a:pt x="5" y="389"/>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1" name="Freeform 1171"/>
          <p:cNvSpPr>
            <a:spLocks/>
          </p:cNvSpPr>
          <p:nvPr/>
        </p:nvSpPr>
        <p:spPr bwMode="auto">
          <a:xfrm>
            <a:off x="8916988" y="5037138"/>
            <a:ext cx="7937" cy="15875"/>
          </a:xfrm>
          <a:custGeom>
            <a:avLst/>
            <a:gdLst>
              <a:gd name="T0" fmla="*/ 2147483647 w 18"/>
              <a:gd name="T1" fmla="*/ 2147483647 h 30"/>
              <a:gd name="T2" fmla="*/ 2147483647 w 18"/>
              <a:gd name="T3" fmla="*/ 2147483647 h 30"/>
              <a:gd name="T4" fmla="*/ 2147483647 w 18"/>
              <a:gd name="T5" fmla="*/ 2147483647 h 30"/>
              <a:gd name="T6" fmla="*/ 2147483647 w 18"/>
              <a:gd name="T7" fmla="*/ 2147483647 h 30"/>
              <a:gd name="T8" fmla="*/ 2147483647 w 18"/>
              <a:gd name="T9" fmla="*/ 2147483647 h 30"/>
              <a:gd name="T10" fmla="*/ 2147483647 w 18"/>
              <a:gd name="T11" fmla="*/ 0 h 30"/>
              <a:gd name="T12" fmla="*/ 2147483647 w 18"/>
              <a:gd name="T13" fmla="*/ 2147483647 h 30"/>
              <a:gd name="T14" fmla="*/ 0 w 18"/>
              <a:gd name="T15" fmla="*/ 2147483647 h 30"/>
              <a:gd name="T16" fmla="*/ 2147483647 w 18"/>
              <a:gd name="T17" fmla="*/ 2147483647 h 30"/>
              <a:gd name="T18" fmla="*/ 2147483647 w 18"/>
              <a:gd name="T19" fmla="*/ 2147483647 h 30"/>
              <a:gd name="T20" fmla="*/ 2147483647 w 18"/>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30"/>
              <a:gd name="T35" fmla="*/ 18 w 18"/>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30">
                <a:moveTo>
                  <a:pt x="11" y="30"/>
                </a:moveTo>
                <a:lnTo>
                  <a:pt x="12" y="24"/>
                </a:lnTo>
                <a:lnTo>
                  <a:pt x="18" y="17"/>
                </a:lnTo>
                <a:lnTo>
                  <a:pt x="18" y="10"/>
                </a:lnTo>
                <a:lnTo>
                  <a:pt x="11" y="8"/>
                </a:lnTo>
                <a:lnTo>
                  <a:pt x="7" y="0"/>
                </a:lnTo>
                <a:lnTo>
                  <a:pt x="1" y="3"/>
                </a:lnTo>
                <a:lnTo>
                  <a:pt x="0" y="10"/>
                </a:lnTo>
                <a:lnTo>
                  <a:pt x="4" y="17"/>
                </a:lnTo>
                <a:lnTo>
                  <a:pt x="5" y="23"/>
                </a:lnTo>
                <a:lnTo>
                  <a:pt x="11" y="3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2" name="Freeform 1172"/>
          <p:cNvSpPr>
            <a:spLocks/>
          </p:cNvSpPr>
          <p:nvPr/>
        </p:nvSpPr>
        <p:spPr bwMode="auto">
          <a:xfrm>
            <a:off x="8916988" y="5053013"/>
            <a:ext cx="1587" cy="7937"/>
          </a:xfrm>
          <a:custGeom>
            <a:avLst/>
            <a:gdLst>
              <a:gd name="T0" fmla="*/ 2147483647 w 4"/>
              <a:gd name="T1" fmla="*/ 2147483647 h 20"/>
              <a:gd name="T2" fmla="*/ 2147483647 w 4"/>
              <a:gd name="T3" fmla="*/ 2147483647 h 20"/>
              <a:gd name="T4" fmla="*/ 2147483647 w 4"/>
              <a:gd name="T5" fmla="*/ 2147483647 h 20"/>
              <a:gd name="T6" fmla="*/ 0 w 4"/>
              <a:gd name="T7" fmla="*/ 0 h 20"/>
              <a:gd name="T8" fmla="*/ 0 w 4"/>
              <a:gd name="T9" fmla="*/ 2147483647 h 20"/>
              <a:gd name="T10" fmla="*/ 2147483647 w 4"/>
              <a:gd name="T11" fmla="*/ 2147483647 h 20"/>
              <a:gd name="T12" fmla="*/ 0 60000 65536"/>
              <a:gd name="T13" fmla="*/ 0 60000 65536"/>
              <a:gd name="T14" fmla="*/ 0 60000 65536"/>
              <a:gd name="T15" fmla="*/ 0 60000 65536"/>
              <a:gd name="T16" fmla="*/ 0 60000 65536"/>
              <a:gd name="T17" fmla="*/ 0 60000 65536"/>
              <a:gd name="T18" fmla="*/ 0 w 4"/>
              <a:gd name="T19" fmla="*/ 0 h 20"/>
              <a:gd name="T20" fmla="*/ 4 w 4"/>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4" h="20">
                <a:moveTo>
                  <a:pt x="3" y="20"/>
                </a:moveTo>
                <a:lnTo>
                  <a:pt x="4" y="13"/>
                </a:lnTo>
                <a:lnTo>
                  <a:pt x="4" y="6"/>
                </a:lnTo>
                <a:lnTo>
                  <a:pt x="0" y="0"/>
                </a:lnTo>
                <a:lnTo>
                  <a:pt x="0" y="13"/>
                </a:lnTo>
                <a:lnTo>
                  <a:pt x="3" y="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3" name="Freeform 1173"/>
          <p:cNvSpPr>
            <a:spLocks/>
          </p:cNvSpPr>
          <p:nvPr/>
        </p:nvSpPr>
        <p:spPr bwMode="auto">
          <a:xfrm>
            <a:off x="8918575" y="5002213"/>
            <a:ext cx="28575" cy="28575"/>
          </a:xfrm>
          <a:custGeom>
            <a:avLst/>
            <a:gdLst>
              <a:gd name="T0" fmla="*/ 2147483647 w 62"/>
              <a:gd name="T1" fmla="*/ 2147483647 h 64"/>
              <a:gd name="T2" fmla="*/ 2147483647 w 62"/>
              <a:gd name="T3" fmla="*/ 2147483647 h 64"/>
              <a:gd name="T4" fmla="*/ 2147483647 w 62"/>
              <a:gd name="T5" fmla="*/ 2147483647 h 64"/>
              <a:gd name="T6" fmla="*/ 2147483647 w 62"/>
              <a:gd name="T7" fmla="*/ 2147483647 h 64"/>
              <a:gd name="T8" fmla="*/ 2147483647 w 62"/>
              <a:gd name="T9" fmla="*/ 2147483647 h 64"/>
              <a:gd name="T10" fmla="*/ 2147483647 w 62"/>
              <a:gd name="T11" fmla="*/ 2147483647 h 64"/>
              <a:gd name="T12" fmla="*/ 2147483647 w 62"/>
              <a:gd name="T13" fmla="*/ 2147483647 h 64"/>
              <a:gd name="T14" fmla="*/ 2147483647 w 62"/>
              <a:gd name="T15" fmla="*/ 2147483647 h 64"/>
              <a:gd name="T16" fmla="*/ 2147483647 w 62"/>
              <a:gd name="T17" fmla="*/ 2147483647 h 64"/>
              <a:gd name="T18" fmla="*/ 2147483647 w 62"/>
              <a:gd name="T19" fmla="*/ 2147483647 h 64"/>
              <a:gd name="T20" fmla="*/ 2147483647 w 62"/>
              <a:gd name="T21" fmla="*/ 2147483647 h 64"/>
              <a:gd name="T22" fmla="*/ 2147483647 w 62"/>
              <a:gd name="T23" fmla="*/ 2147483647 h 64"/>
              <a:gd name="T24" fmla="*/ 2147483647 w 62"/>
              <a:gd name="T25" fmla="*/ 2147483647 h 64"/>
              <a:gd name="T26" fmla="*/ 2147483647 w 62"/>
              <a:gd name="T27" fmla="*/ 2147483647 h 64"/>
              <a:gd name="T28" fmla="*/ 2147483647 w 62"/>
              <a:gd name="T29" fmla="*/ 2147483647 h 64"/>
              <a:gd name="T30" fmla="*/ 2147483647 w 62"/>
              <a:gd name="T31" fmla="*/ 2147483647 h 64"/>
              <a:gd name="T32" fmla="*/ 2147483647 w 62"/>
              <a:gd name="T33" fmla="*/ 2147483647 h 64"/>
              <a:gd name="T34" fmla="*/ 2147483647 w 62"/>
              <a:gd name="T35" fmla="*/ 2147483647 h 64"/>
              <a:gd name="T36" fmla="*/ 2147483647 w 62"/>
              <a:gd name="T37" fmla="*/ 2147483647 h 64"/>
              <a:gd name="T38" fmla="*/ 2147483647 w 62"/>
              <a:gd name="T39" fmla="*/ 0 h 64"/>
              <a:gd name="T40" fmla="*/ 0 w 62"/>
              <a:gd name="T41" fmla="*/ 2147483647 h 64"/>
              <a:gd name="T42" fmla="*/ 2147483647 w 62"/>
              <a:gd name="T43" fmla="*/ 2147483647 h 64"/>
              <a:gd name="T44" fmla="*/ 2147483647 w 62"/>
              <a:gd name="T45" fmla="*/ 2147483647 h 64"/>
              <a:gd name="T46" fmla="*/ 2147483647 w 62"/>
              <a:gd name="T47" fmla="*/ 2147483647 h 64"/>
              <a:gd name="T48" fmla="*/ 2147483647 w 62"/>
              <a:gd name="T49" fmla="*/ 2147483647 h 64"/>
              <a:gd name="T50" fmla="*/ 2147483647 w 62"/>
              <a:gd name="T51" fmla="*/ 2147483647 h 64"/>
              <a:gd name="T52" fmla="*/ 2147483647 w 62"/>
              <a:gd name="T53" fmla="*/ 2147483647 h 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2"/>
              <a:gd name="T82" fmla="*/ 0 h 64"/>
              <a:gd name="T83" fmla="*/ 62 w 62"/>
              <a:gd name="T84" fmla="*/ 64 h 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2" h="64">
                <a:moveTo>
                  <a:pt x="22" y="41"/>
                </a:moveTo>
                <a:lnTo>
                  <a:pt x="26" y="47"/>
                </a:lnTo>
                <a:lnTo>
                  <a:pt x="32" y="54"/>
                </a:lnTo>
                <a:lnTo>
                  <a:pt x="37" y="59"/>
                </a:lnTo>
                <a:lnTo>
                  <a:pt x="43" y="60"/>
                </a:lnTo>
                <a:lnTo>
                  <a:pt x="51" y="63"/>
                </a:lnTo>
                <a:lnTo>
                  <a:pt x="56" y="64"/>
                </a:lnTo>
                <a:lnTo>
                  <a:pt x="62" y="62"/>
                </a:lnTo>
                <a:lnTo>
                  <a:pt x="56" y="56"/>
                </a:lnTo>
                <a:lnTo>
                  <a:pt x="51" y="54"/>
                </a:lnTo>
                <a:lnTo>
                  <a:pt x="45" y="46"/>
                </a:lnTo>
                <a:lnTo>
                  <a:pt x="40" y="39"/>
                </a:lnTo>
                <a:lnTo>
                  <a:pt x="40" y="33"/>
                </a:lnTo>
                <a:lnTo>
                  <a:pt x="37" y="27"/>
                </a:lnTo>
                <a:lnTo>
                  <a:pt x="31" y="21"/>
                </a:lnTo>
                <a:lnTo>
                  <a:pt x="25" y="18"/>
                </a:lnTo>
                <a:lnTo>
                  <a:pt x="19" y="13"/>
                </a:lnTo>
                <a:lnTo>
                  <a:pt x="13" y="7"/>
                </a:lnTo>
                <a:lnTo>
                  <a:pt x="7" y="4"/>
                </a:lnTo>
                <a:lnTo>
                  <a:pt x="1" y="0"/>
                </a:lnTo>
                <a:lnTo>
                  <a:pt x="0" y="8"/>
                </a:lnTo>
                <a:lnTo>
                  <a:pt x="2" y="15"/>
                </a:lnTo>
                <a:lnTo>
                  <a:pt x="8" y="21"/>
                </a:lnTo>
                <a:lnTo>
                  <a:pt x="15" y="27"/>
                </a:lnTo>
                <a:lnTo>
                  <a:pt x="18" y="33"/>
                </a:lnTo>
                <a:lnTo>
                  <a:pt x="22" y="40"/>
                </a:lnTo>
                <a:lnTo>
                  <a:pt x="22" y="41"/>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4" name="Freeform 1174"/>
          <p:cNvSpPr>
            <a:spLocks/>
          </p:cNvSpPr>
          <p:nvPr/>
        </p:nvSpPr>
        <p:spPr bwMode="auto">
          <a:xfrm>
            <a:off x="8929688" y="5049838"/>
            <a:ext cx="6350" cy="7937"/>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2147483647 w 14"/>
              <a:gd name="T9" fmla="*/ 0 h 23"/>
              <a:gd name="T10" fmla="*/ 2147483647 w 14"/>
              <a:gd name="T11" fmla="*/ 0 h 23"/>
              <a:gd name="T12" fmla="*/ 0 w 14"/>
              <a:gd name="T13" fmla="*/ 2147483647 h 23"/>
              <a:gd name="T14" fmla="*/ 0 w 14"/>
              <a:gd name="T15" fmla="*/ 2147483647 h 23"/>
              <a:gd name="T16" fmla="*/ 2147483647 w 14"/>
              <a:gd name="T17" fmla="*/ 2147483647 h 23"/>
              <a:gd name="T18" fmla="*/ 2147483647 w 14"/>
              <a:gd name="T19" fmla="*/ 2147483647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23"/>
              <a:gd name="T32" fmla="*/ 14 w 14"/>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23">
                <a:moveTo>
                  <a:pt x="11" y="23"/>
                </a:moveTo>
                <a:lnTo>
                  <a:pt x="13" y="20"/>
                </a:lnTo>
                <a:lnTo>
                  <a:pt x="14" y="13"/>
                </a:lnTo>
                <a:lnTo>
                  <a:pt x="14" y="7"/>
                </a:lnTo>
                <a:lnTo>
                  <a:pt x="10" y="0"/>
                </a:lnTo>
                <a:lnTo>
                  <a:pt x="4" y="0"/>
                </a:lnTo>
                <a:lnTo>
                  <a:pt x="0" y="7"/>
                </a:lnTo>
                <a:lnTo>
                  <a:pt x="0" y="13"/>
                </a:lnTo>
                <a:lnTo>
                  <a:pt x="4" y="20"/>
                </a:lnTo>
                <a:lnTo>
                  <a:pt x="11" y="2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5" name="Freeform 1175"/>
          <p:cNvSpPr>
            <a:spLocks/>
          </p:cNvSpPr>
          <p:nvPr/>
        </p:nvSpPr>
        <p:spPr bwMode="auto">
          <a:xfrm>
            <a:off x="8934450" y="5068888"/>
            <a:ext cx="6350" cy="11112"/>
          </a:xfrm>
          <a:custGeom>
            <a:avLst/>
            <a:gdLst>
              <a:gd name="T0" fmla="*/ 2147483647 w 14"/>
              <a:gd name="T1" fmla="*/ 2147483647 h 25"/>
              <a:gd name="T2" fmla="*/ 2147483647 w 14"/>
              <a:gd name="T3" fmla="*/ 2147483647 h 25"/>
              <a:gd name="T4" fmla="*/ 2147483647 w 14"/>
              <a:gd name="T5" fmla="*/ 2147483647 h 25"/>
              <a:gd name="T6" fmla="*/ 2147483647 w 14"/>
              <a:gd name="T7" fmla="*/ 2147483647 h 25"/>
              <a:gd name="T8" fmla="*/ 2147483647 w 14"/>
              <a:gd name="T9" fmla="*/ 0 h 25"/>
              <a:gd name="T10" fmla="*/ 2147483647 w 14"/>
              <a:gd name="T11" fmla="*/ 2147483647 h 25"/>
              <a:gd name="T12" fmla="*/ 0 w 14"/>
              <a:gd name="T13" fmla="*/ 2147483647 h 25"/>
              <a:gd name="T14" fmla="*/ 2147483647 w 14"/>
              <a:gd name="T15" fmla="*/ 2147483647 h 25"/>
              <a:gd name="T16" fmla="*/ 2147483647 w 14"/>
              <a:gd name="T17" fmla="*/ 214748364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5"/>
              <a:gd name="T29" fmla="*/ 14 w 14"/>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5">
                <a:moveTo>
                  <a:pt x="11" y="25"/>
                </a:moveTo>
                <a:lnTo>
                  <a:pt x="8" y="21"/>
                </a:lnTo>
                <a:lnTo>
                  <a:pt x="8" y="14"/>
                </a:lnTo>
                <a:lnTo>
                  <a:pt x="14" y="8"/>
                </a:lnTo>
                <a:lnTo>
                  <a:pt x="12" y="0"/>
                </a:lnTo>
                <a:lnTo>
                  <a:pt x="5" y="6"/>
                </a:lnTo>
                <a:lnTo>
                  <a:pt x="0" y="13"/>
                </a:lnTo>
                <a:lnTo>
                  <a:pt x="5" y="19"/>
                </a:lnTo>
                <a:lnTo>
                  <a:pt x="11" y="25"/>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6" name="Freeform 1176"/>
          <p:cNvSpPr>
            <a:spLocks/>
          </p:cNvSpPr>
          <p:nvPr/>
        </p:nvSpPr>
        <p:spPr bwMode="auto">
          <a:xfrm>
            <a:off x="8936038" y="5054600"/>
            <a:ext cx="19050" cy="22225"/>
          </a:xfrm>
          <a:custGeom>
            <a:avLst/>
            <a:gdLst>
              <a:gd name="T0" fmla="*/ 2147483647 w 42"/>
              <a:gd name="T1" fmla="*/ 2147483647 h 48"/>
              <a:gd name="T2" fmla="*/ 2147483647 w 42"/>
              <a:gd name="T3" fmla="*/ 2147483647 h 48"/>
              <a:gd name="T4" fmla="*/ 2147483647 w 42"/>
              <a:gd name="T5" fmla="*/ 2147483647 h 48"/>
              <a:gd name="T6" fmla="*/ 2147483647 w 42"/>
              <a:gd name="T7" fmla="*/ 2147483647 h 48"/>
              <a:gd name="T8" fmla="*/ 2147483647 w 42"/>
              <a:gd name="T9" fmla="*/ 2147483647 h 48"/>
              <a:gd name="T10" fmla="*/ 2147483647 w 42"/>
              <a:gd name="T11" fmla="*/ 2147483647 h 48"/>
              <a:gd name="T12" fmla="*/ 2147483647 w 42"/>
              <a:gd name="T13" fmla="*/ 2147483647 h 48"/>
              <a:gd name="T14" fmla="*/ 2147483647 w 42"/>
              <a:gd name="T15" fmla="*/ 2147483647 h 48"/>
              <a:gd name="T16" fmla="*/ 2147483647 w 42"/>
              <a:gd name="T17" fmla="*/ 2147483647 h 48"/>
              <a:gd name="T18" fmla="*/ 2147483647 w 42"/>
              <a:gd name="T19" fmla="*/ 0 h 48"/>
              <a:gd name="T20" fmla="*/ 2147483647 w 42"/>
              <a:gd name="T21" fmla="*/ 2147483647 h 48"/>
              <a:gd name="T22" fmla="*/ 2147483647 w 42"/>
              <a:gd name="T23" fmla="*/ 2147483647 h 48"/>
              <a:gd name="T24" fmla="*/ 2147483647 w 42"/>
              <a:gd name="T25" fmla="*/ 2147483647 h 48"/>
              <a:gd name="T26" fmla="*/ 2147483647 w 42"/>
              <a:gd name="T27" fmla="*/ 2147483647 h 48"/>
              <a:gd name="T28" fmla="*/ 0 w 42"/>
              <a:gd name="T29" fmla="*/ 2147483647 h 48"/>
              <a:gd name="T30" fmla="*/ 2147483647 w 42"/>
              <a:gd name="T31" fmla="*/ 2147483647 h 48"/>
              <a:gd name="T32" fmla="*/ 2147483647 w 42"/>
              <a:gd name="T33" fmla="*/ 2147483647 h 48"/>
              <a:gd name="T34" fmla="*/ 2147483647 w 42"/>
              <a:gd name="T35" fmla="*/ 2147483647 h 48"/>
              <a:gd name="T36" fmla="*/ 2147483647 w 42"/>
              <a:gd name="T37" fmla="*/ 2147483647 h 48"/>
              <a:gd name="T38" fmla="*/ 2147483647 w 42"/>
              <a:gd name="T39" fmla="*/ 2147483647 h 48"/>
              <a:gd name="T40" fmla="*/ 2147483647 w 42"/>
              <a:gd name="T41" fmla="*/ 2147483647 h 48"/>
              <a:gd name="T42" fmla="*/ 2147483647 w 42"/>
              <a:gd name="T43" fmla="*/ 2147483647 h 48"/>
              <a:gd name="T44" fmla="*/ 2147483647 w 42"/>
              <a:gd name="T45" fmla="*/ 214748364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48"/>
              <a:gd name="T71" fmla="*/ 42 w 42"/>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48">
                <a:moveTo>
                  <a:pt x="34" y="47"/>
                </a:moveTo>
                <a:lnTo>
                  <a:pt x="41" y="48"/>
                </a:lnTo>
                <a:lnTo>
                  <a:pt x="42" y="41"/>
                </a:lnTo>
                <a:lnTo>
                  <a:pt x="41" y="34"/>
                </a:lnTo>
                <a:lnTo>
                  <a:pt x="39" y="27"/>
                </a:lnTo>
                <a:lnTo>
                  <a:pt x="34" y="20"/>
                </a:lnTo>
                <a:lnTo>
                  <a:pt x="28" y="20"/>
                </a:lnTo>
                <a:lnTo>
                  <a:pt x="26" y="14"/>
                </a:lnTo>
                <a:lnTo>
                  <a:pt x="26" y="7"/>
                </a:lnTo>
                <a:lnTo>
                  <a:pt x="21" y="0"/>
                </a:lnTo>
                <a:lnTo>
                  <a:pt x="15" y="1"/>
                </a:lnTo>
                <a:lnTo>
                  <a:pt x="10" y="8"/>
                </a:lnTo>
                <a:lnTo>
                  <a:pt x="7" y="15"/>
                </a:lnTo>
                <a:lnTo>
                  <a:pt x="1" y="19"/>
                </a:lnTo>
                <a:lnTo>
                  <a:pt x="0" y="26"/>
                </a:lnTo>
                <a:lnTo>
                  <a:pt x="7" y="27"/>
                </a:lnTo>
                <a:lnTo>
                  <a:pt x="13" y="24"/>
                </a:lnTo>
                <a:lnTo>
                  <a:pt x="19" y="23"/>
                </a:lnTo>
                <a:lnTo>
                  <a:pt x="24" y="30"/>
                </a:lnTo>
                <a:lnTo>
                  <a:pt x="22" y="36"/>
                </a:lnTo>
                <a:lnTo>
                  <a:pt x="28" y="42"/>
                </a:lnTo>
                <a:lnTo>
                  <a:pt x="33" y="47"/>
                </a:lnTo>
                <a:lnTo>
                  <a:pt x="34" y="47"/>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7" name="Freeform 1177"/>
          <p:cNvSpPr>
            <a:spLocks/>
          </p:cNvSpPr>
          <p:nvPr/>
        </p:nvSpPr>
        <p:spPr bwMode="auto">
          <a:xfrm>
            <a:off x="8943975" y="5080000"/>
            <a:ext cx="3175" cy="1588"/>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6" y="0"/>
                </a:lnTo>
                <a:lnTo>
                  <a:pt x="0" y="4"/>
                </a:lnTo>
                <a:lnTo>
                  <a:pt x="6" y="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8" name="Freeform 1178"/>
          <p:cNvSpPr>
            <a:spLocks/>
          </p:cNvSpPr>
          <p:nvPr/>
        </p:nvSpPr>
        <p:spPr bwMode="auto">
          <a:xfrm>
            <a:off x="8947150" y="5029200"/>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1"/>
                </a:lnTo>
                <a:lnTo>
                  <a:pt x="6" y="5"/>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699" name="Freeform 1179"/>
          <p:cNvSpPr>
            <a:spLocks/>
          </p:cNvSpPr>
          <p:nvPr/>
        </p:nvSpPr>
        <p:spPr bwMode="auto">
          <a:xfrm>
            <a:off x="8953500" y="5029200"/>
            <a:ext cx="1588" cy="3175"/>
          </a:xfrm>
          <a:custGeom>
            <a:avLst/>
            <a:gdLst>
              <a:gd name="T0" fmla="*/ 0 w 4"/>
              <a:gd name="T1" fmla="*/ 2147483647 h 6"/>
              <a:gd name="T2" fmla="*/ 2147483647 w 4"/>
              <a:gd name="T3" fmla="*/ 2147483647 h 6"/>
              <a:gd name="T4" fmla="*/ 0 w 4"/>
              <a:gd name="T5" fmla="*/ 0 h 6"/>
              <a:gd name="T6" fmla="*/ 0 w 4"/>
              <a:gd name="T7" fmla="*/ 2147483647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4" y="6"/>
                </a:lnTo>
                <a:lnTo>
                  <a:pt x="0" y="0"/>
                </a:lnTo>
                <a:lnTo>
                  <a:pt x="0" y="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0" name="Freeform 1180"/>
          <p:cNvSpPr>
            <a:spLocks/>
          </p:cNvSpPr>
          <p:nvPr/>
        </p:nvSpPr>
        <p:spPr bwMode="auto">
          <a:xfrm>
            <a:off x="8955088" y="5073650"/>
            <a:ext cx="6350" cy="7938"/>
          </a:xfrm>
          <a:custGeom>
            <a:avLst/>
            <a:gdLst>
              <a:gd name="T0" fmla="*/ 2147483647 w 13"/>
              <a:gd name="T1" fmla="*/ 2147483647 h 20"/>
              <a:gd name="T2" fmla="*/ 2147483647 w 13"/>
              <a:gd name="T3" fmla="*/ 2147483647 h 20"/>
              <a:gd name="T4" fmla="*/ 2147483647 w 13"/>
              <a:gd name="T5" fmla="*/ 2147483647 h 20"/>
              <a:gd name="T6" fmla="*/ 2147483647 w 13"/>
              <a:gd name="T7" fmla="*/ 2147483647 h 20"/>
              <a:gd name="T8" fmla="*/ 2147483647 w 13"/>
              <a:gd name="T9" fmla="*/ 0 h 20"/>
              <a:gd name="T10" fmla="*/ 2147483647 w 13"/>
              <a:gd name="T11" fmla="*/ 0 h 20"/>
              <a:gd name="T12" fmla="*/ 0 w 13"/>
              <a:gd name="T13" fmla="*/ 2147483647 h 20"/>
              <a:gd name="T14" fmla="*/ 0 w 13"/>
              <a:gd name="T15" fmla="*/ 2147483647 h 20"/>
              <a:gd name="T16" fmla="*/ 2147483647 w 13"/>
              <a:gd name="T17" fmla="*/ 2147483647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0"/>
              <a:gd name="T29" fmla="*/ 13 w 13"/>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0">
                <a:moveTo>
                  <a:pt x="6" y="20"/>
                </a:moveTo>
                <a:lnTo>
                  <a:pt x="8" y="20"/>
                </a:lnTo>
                <a:lnTo>
                  <a:pt x="13" y="14"/>
                </a:lnTo>
                <a:lnTo>
                  <a:pt x="11" y="7"/>
                </a:lnTo>
                <a:lnTo>
                  <a:pt x="12" y="0"/>
                </a:lnTo>
                <a:lnTo>
                  <a:pt x="6" y="0"/>
                </a:lnTo>
                <a:lnTo>
                  <a:pt x="0" y="7"/>
                </a:lnTo>
                <a:lnTo>
                  <a:pt x="0" y="13"/>
                </a:lnTo>
                <a:lnTo>
                  <a:pt x="6" y="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1" name="Freeform 1181"/>
          <p:cNvSpPr>
            <a:spLocks/>
          </p:cNvSpPr>
          <p:nvPr/>
        </p:nvSpPr>
        <p:spPr bwMode="auto">
          <a:xfrm>
            <a:off x="8963025" y="5081588"/>
            <a:ext cx="1588" cy="1587"/>
          </a:xfrm>
          <a:custGeom>
            <a:avLst/>
            <a:gdLst>
              <a:gd name="T0" fmla="*/ 0 w 1"/>
              <a:gd name="T1" fmla="*/ 2147483647 h 8"/>
              <a:gd name="T2" fmla="*/ 2147483647 w 1"/>
              <a:gd name="T3" fmla="*/ 2147483647 h 8"/>
              <a:gd name="T4" fmla="*/ 0 w 1"/>
              <a:gd name="T5" fmla="*/ 0 h 8"/>
              <a:gd name="T6" fmla="*/ 0 w 1"/>
              <a:gd name="T7" fmla="*/ 2147483647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1" y="7"/>
                </a:lnTo>
                <a:lnTo>
                  <a:pt x="0" y="0"/>
                </a:lnTo>
                <a:lnTo>
                  <a:pt x="0" y="8"/>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2" name="Freeform 1182"/>
          <p:cNvSpPr>
            <a:spLocks/>
          </p:cNvSpPr>
          <p:nvPr/>
        </p:nvSpPr>
        <p:spPr bwMode="auto">
          <a:xfrm>
            <a:off x="8970963" y="5033963"/>
            <a:ext cx="3175" cy="3175"/>
          </a:xfrm>
          <a:custGeom>
            <a:avLst/>
            <a:gdLst>
              <a:gd name="T0" fmla="*/ 2147483647 w 6"/>
              <a:gd name="T1" fmla="*/ 2147483647 h 4"/>
              <a:gd name="T2" fmla="*/ 2147483647 w 6"/>
              <a:gd name="T3" fmla="*/ 0 h 4"/>
              <a:gd name="T4" fmla="*/ 0 w 6"/>
              <a:gd name="T5" fmla="*/ 0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0"/>
                </a:lnTo>
                <a:lnTo>
                  <a:pt x="6" y="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3" name="Freeform 1183"/>
          <p:cNvSpPr>
            <a:spLocks/>
          </p:cNvSpPr>
          <p:nvPr/>
        </p:nvSpPr>
        <p:spPr bwMode="auto">
          <a:xfrm>
            <a:off x="8970963" y="5037138"/>
            <a:ext cx="6350" cy="3175"/>
          </a:xfrm>
          <a:custGeom>
            <a:avLst/>
            <a:gdLst>
              <a:gd name="T0" fmla="*/ 2147483647 w 13"/>
              <a:gd name="T1" fmla="*/ 2147483647 h 7"/>
              <a:gd name="T2" fmla="*/ 2147483647 w 13"/>
              <a:gd name="T3" fmla="*/ 2147483647 h 7"/>
              <a:gd name="T4" fmla="*/ 2147483647 w 13"/>
              <a:gd name="T5" fmla="*/ 0 h 7"/>
              <a:gd name="T6" fmla="*/ 0 w 13"/>
              <a:gd name="T7" fmla="*/ 2147483647 h 7"/>
              <a:gd name="T8" fmla="*/ 2147483647 w 13"/>
              <a:gd name="T9" fmla="*/ 2147483647 h 7"/>
              <a:gd name="T10" fmla="*/ 2147483647 w 13"/>
              <a:gd name="T11" fmla="*/ 2147483647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3" y="7"/>
                </a:moveTo>
                <a:lnTo>
                  <a:pt x="13" y="6"/>
                </a:lnTo>
                <a:lnTo>
                  <a:pt x="7" y="0"/>
                </a:lnTo>
                <a:lnTo>
                  <a:pt x="0" y="2"/>
                </a:lnTo>
                <a:lnTo>
                  <a:pt x="6" y="4"/>
                </a:lnTo>
                <a:lnTo>
                  <a:pt x="13" y="7"/>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4" name="Freeform 1184"/>
          <p:cNvSpPr>
            <a:spLocks/>
          </p:cNvSpPr>
          <p:nvPr/>
        </p:nvSpPr>
        <p:spPr bwMode="auto">
          <a:xfrm>
            <a:off x="2414588" y="4302125"/>
            <a:ext cx="4762" cy="7938"/>
          </a:xfrm>
          <a:custGeom>
            <a:avLst/>
            <a:gdLst>
              <a:gd name="T0" fmla="*/ 2147483647 w 11"/>
              <a:gd name="T1" fmla="*/ 2147483647 h 18"/>
              <a:gd name="T2" fmla="*/ 0 w 11"/>
              <a:gd name="T3" fmla="*/ 2147483647 h 18"/>
              <a:gd name="T4" fmla="*/ 2147483647 w 11"/>
              <a:gd name="T5" fmla="*/ 2147483647 h 18"/>
              <a:gd name="T6" fmla="*/ 2147483647 w 11"/>
              <a:gd name="T7" fmla="*/ 0 h 18"/>
              <a:gd name="T8" fmla="*/ 2147483647 w 11"/>
              <a:gd name="T9" fmla="*/ 2147483647 h 18"/>
              <a:gd name="T10" fmla="*/ 2147483647 w 11"/>
              <a:gd name="T11" fmla="*/ 2147483647 h 18"/>
              <a:gd name="T12" fmla="*/ 2147483647 w 11"/>
              <a:gd name="T13" fmla="*/ 2147483647 h 18"/>
              <a:gd name="T14" fmla="*/ 0 60000 65536"/>
              <a:gd name="T15" fmla="*/ 0 60000 65536"/>
              <a:gd name="T16" fmla="*/ 0 60000 65536"/>
              <a:gd name="T17" fmla="*/ 0 60000 65536"/>
              <a:gd name="T18" fmla="*/ 0 60000 65536"/>
              <a:gd name="T19" fmla="*/ 0 60000 65536"/>
              <a:gd name="T20" fmla="*/ 0 60000 65536"/>
              <a:gd name="T21" fmla="*/ 0 w 11"/>
              <a:gd name="T22" fmla="*/ 0 h 18"/>
              <a:gd name="T23" fmla="*/ 11 w 11"/>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8">
                <a:moveTo>
                  <a:pt x="5" y="18"/>
                </a:moveTo>
                <a:lnTo>
                  <a:pt x="0" y="11"/>
                </a:lnTo>
                <a:lnTo>
                  <a:pt x="2" y="4"/>
                </a:lnTo>
                <a:lnTo>
                  <a:pt x="10" y="0"/>
                </a:lnTo>
                <a:lnTo>
                  <a:pt x="11" y="7"/>
                </a:lnTo>
                <a:lnTo>
                  <a:pt x="9" y="13"/>
                </a:lnTo>
                <a:lnTo>
                  <a:pt x="5" y="18"/>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5" name="Freeform 1185"/>
          <p:cNvSpPr>
            <a:spLocks/>
          </p:cNvSpPr>
          <p:nvPr/>
        </p:nvSpPr>
        <p:spPr bwMode="auto">
          <a:xfrm>
            <a:off x="5783263" y="3829050"/>
            <a:ext cx="222250" cy="307975"/>
          </a:xfrm>
          <a:custGeom>
            <a:avLst/>
            <a:gdLst>
              <a:gd name="T0" fmla="*/ 2147483647 w 467"/>
              <a:gd name="T1" fmla="*/ 2147483647 h 656"/>
              <a:gd name="T2" fmla="*/ 2147483647 w 467"/>
              <a:gd name="T3" fmla="*/ 2147483647 h 656"/>
              <a:gd name="T4" fmla="*/ 2147483647 w 467"/>
              <a:gd name="T5" fmla="*/ 2147483647 h 656"/>
              <a:gd name="T6" fmla="*/ 2147483647 w 467"/>
              <a:gd name="T7" fmla="*/ 2147483647 h 656"/>
              <a:gd name="T8" fmla="*/ 2147483647 w 467"/>
              <a:gd name="T9" fmla="*/ 2147483647 h 656"/>
              <a:gd name="T10" fmla="*/ 2147483647 w 467"/>
              <a:gd name="T11" fmla="*/ 2147483647 h 656"/>
              <a:gd name="T12" fmla="*/ 2147483647 w 467"/>
              <a:gd name="T13" fmla="*/ 2147483647 h 656"/>
              <a:gd name="T14" fmla="*/ 2147483647 w 467"/>
              <a:gd name="T15" fmla="*/ 2147483647 h 656"/>
              <a:gd name="T16" fmla="*/ 2147483647 w 467"/>
              <a:gd name="T17" fmla="*/ 2147483647 h 656"/>
              <a:gd name="T18" fmla="*/ 2147483647 w 467"/>
              <a:gd name="T19" fmla="*/ 0 h 656"/>
              <a:gd name="T20" fmla="*/ 2147483647 w 467"/>
              <a:gd name="T21" fmla="*/ 2147483647 h 656"/>
              <a:gd name="T22" fmla="*/ 2147483647 w 467"/>
              <a:gd name="T23" fmla="*/ 2147483647 h 656"/>
              <a:gd name="T24" fmla="*/ 2147483647 w 467"/>
              <a:gd name="T25" fmla="*/ 2147483647 h 656"/>
              <a:gd name="T26" fmla="*/ 2147483647 w 467"/>
              <a:gd name="T27" fmla="*/ 2147483647 h 656"/>
              <a:gd name="T28" fmla="*/ 2147483647 w 467"/>
              <a:gd name="T29" fmla="*/ 2147483647 h 656"/>
              <a:gd name="T30" fmla="*/ 2147483647 w 467"/>
              <a:gd name="T31" fmla="*/ 2147483647 h 656"/>
              <a:gd name="T32" fmla="*/ 2147483647 w 467"/>
              <a:gd name="T33" fmla="*/ 2147483647 h 656"/>
              <a:gd name="T34" fmla="*/ 2147483647 w 467"/>
              <a:gd name="T35" fmla="*/ 2147483647 h 656"/>
              <a:gd name="T36" fmla="*/ 2147483647 w 467"/>
              <a:gd name="T37" fmla="*/ 2147483647 h 656"/>
              <a:gd name="T38" fmla="*/ 2147483647 w 467"/>
              <a:gd name="T39" fmla="*/ 2147483647 h 656"/>
              <a:gd name="T40" fmla="*/ 2147483647 w 467"/>
              <a:gd name="T41" fmla="*/ 2147483647 h 656"/>
              <a:gd name="T42" fmla="*/ 2147483647 w 467"/>
              <a:gd name="T43" fmla="*/ 2147483647 h 656"/>
              <a:gd name="T44" fmla="*/ 2147483647 w 467"/>
              <a:gd name="T45" fmla="*/ 2147483647 h 656"/>
              <a:gd name="T46" fmla="*/ 2147483647 w 467"/>
              <a:gd name="T47" fmla="*/ 2147483647 h 656"/>
              <a:gd name="T48" fmla="*/ 2147483647 w 467"/>
              <a:gd name="T49" fmla="*/ 2147483647 h 656"/>
              <a:gd name="T50" fmla="*/ 2147483647 w 467"/>
              <a:gd name="T51" fmla="*/ 2147483647 h 656"/>
              <a:gd name="T52" fmla="*/ 2147483647 w 467"/>
              <a:gd name="T53" fmla="*/ 2147483647 h 656"/>
              <a:gd name="T54" fmla="*/ 2147483647 w 467"/>
              <a:gd name="T55" fmla="*/ 2147483647 h 656"/>
              <a:gd name="T56" fmla="*/ 2147483647 w 467"/>
              <a:gd name="T57" fmla="*/ 2147483647 h 656"/>
              <a:gd name="T58" fmla="*/ 2147483647 w 467"/>
              <a:gd name="T59" fmla="*/ 2147483647 h 656"/>
              <a:gd name="T60" fmla="*/ 2147483647 w 467"/>
              <a:gd name="T61" fmla="*/ 2147483647 h 656"/>
              <a:gd name="T62" fmla="*/ 2147483647 w 467"/>
              <a:gd name="T63" fmla="*/ 2147483647 h 656"/>
              <a:gd name="T64" fmla="*/ 2147483647 w 467"/>
              <a:gd name="T65" fmla="*/ 2147483647 h 656"/>
              <a:gd name="T66" fmla="*/ 2147483647 w 467"/>
              <a:gd name="T67" fmla="*/ 2147483647 h 656"/>
              <a:gd name="T68" fmla="*/ 2147483647 w 467"/>
              <a:gd name="T69" fmla="*/ 2147483647 h 656"/>
              <a:gd name="T70" fmla="*/ 2147483647 w 467"/>
              <a:gd name="T71" fmla="*/ 2147483647 h 656"/>
              <a:gd name="T72" fmla="*/ 2147483647 w 467"/>
              <a:gd name="T73" fmla="*/ 2147483647 h 656"/>
              <a:gd name="T74" fmla="*/ 2147483647 w 467"/>
              <a:gd name="T75" fmla="*/ 2147483647 h 656"/>
              <a:gd name="T76" fmla="*/ 2147483647 w 467"/>
              <a:gd name="T77" fmla="*/ 2147483647 h 656"/>
              <a:gd name="T78" fmla="*/ 2147483647 w 467"/>
              <a:gd name="T79" fmla="*/ 2147483647 h 656"/>
              <a:gd name="T80" fmla="*/ 2147483647 w 467"/>
              <a:gd name="T81" fmla="*/ 2147483647 h 656"/>
              <a:gd name="T82" fmla="*/ 2147483647 w 467"/>
              <a:gd name="T83" fmla="*/ 2147483647 h 656"/>
              <a:gd name="T84" fmla="*/ 2147483647 w 467"/>
              <a:gd name="T85" fmla="*/ 2147483647 h 656"/>
              <a:gd name="T86" fmla="*/ 2147483647 w 467"/>
              <a:gd name="T87" fmla="*/ 2147483647 h 656"/>
              <a:gd name="T88" fmla="*/ 2147483647 w 467"/>
              <a:gd name="T89" fmla="*/ 2147483647 h 656"/>
              <a:gd name="T90" fmla="*/ 2147483647 w 467"/>
              <a:gd name="T91" fmla="*/ 2147483647 h 656"/>
              <a:gd name="T92" fmla="*/ 2147483647 w 467"/>
              <a:gd name="T93" fmla="*/ 2147483647 h 656"/>
              <a:gd name="T94" fmla="*/ 2147483647 w 467"/>
              <a:gd name="T95" fmla="*/ 2147483647 h 656"/>
              <a:gd name="T96" fmla="*/ 2147483647 w 467"/>
              <a:gd name="T97" fmla="*/ 2147483647 h 656"/>
              <a:gd name="T98" fmla="*/ 2147483647 w 467"/>
              <a:gd name="T99" fmla="*/ 2147483647 h 656"/>
              <a:gd name="T100" fmla="*/ 2147483647 w 467"/>
              <a:gd name="T101" fmla="*/ 2147483647 h 656"/>
              <a:gd name="T102" fmla="*/ 2147483647 w 467"/>
              <a:gd name="T103" fmla="*/ 2147483647 h 6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67"/>
              <a:gd name="T157" fmla="*/ 0 h 656"/>
              <a:gd name="T158" fmla="*/ 467 w 467"/>
              <a:gd name="T159" fmla="*/ 656 h 6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67" h="656">
                <a:moveTo>
                  <a:pt x="0" y="472"/>
                </a:moveTo>
                <a:lnTo>
                  <a:pt x="3" y="471"/>
                </a:lnTo>
                <a:lnTo>
                  <a:pt x="182" y="395"/>
                </a:lnTo>
                <a:lnTo>
                  <a:pt x="213" y="235"/>
                </a:lnTo>
                <a:lnTo>
                  <a:pt x="180" y="184"/>
                </a:lnTo>
                <a:lnTo>
                  <a:pt x="178" y="181"/>
                </a:lnTo>
                <a:lnTo>
                  <a:pt x="179" y="177"/>
                </a:lnTo>
                <a:lnTo>
                  <a:pt x="179" y="173"/>
                </a:lnTo>
                <a:lnTo>
                  <a:pt x="178" y="166"/>
                </a:lnTo>
                <a:lnTo>
                  <a:pt x="178" y="153"/>
                </a:lnTo>
                <a:lnTo>
                  <a:pt x="179" y="146"/>
                </a:lnTo>
                <a:lnTo>
                  <a:pt x="182" y="139"/>
                </a:lnTo>
                <a:lnTo>
                  <a:pt x="184" y="132"/>
                </a:lnTo>
                <a:lnTo>
                  <a:pt x="185" y="125"/>
                </a:lnTo>
                <a:lnTo>
                  <a:pt x="186" y="119"/>
                </a:lnTo>
                <a:lnTo>
                  <a:pt x="190" y="112"/>
                </a:lnTo>
                <a:lnTo>
                  <a:pt x="191" y="105"/>
                </a:lnTo>
                <a:lnTo>
                  <a:pt x="194" y="99"/>
                </a:lnTo>
                <a:lnTo>
                  <a:pt x="195" y="92"/>
                </a:lnTo>
                <a:lnTo>
                  <a:pt x="193" y="85"/>
                </a:lnTo>
                <a:lnTo>
                  <a:pt x="189" y="83"/>
                </a:lnTo>
                <a:lnTo>
                  <a:pt x="196" y="77"/>
                </a:lnTo>
                <a:lnTo>
                  <a:pt x="201" y="76"/>
                </a:lnTo>
                <a:lnTo>
                  <a:pt x="207" y="75"/>
                </a:lnTo>
                <a:lnTo>
                  <a:pt x="211" y="76"/>
                </a:lnTo>
                <a:lnTo>
                  <a:pt x="217" y="73"/>
                </a:lnTo>
                <a:lnTo>
                  <a:pt x="218" y="67"/>
                </a:lnTo>
                <a:lnTo>
                  <a:pt x="217" y="61"/>
                </a:lnTo>
                <a:lnTo>
                  <a:pt x="211" y="61"/>
                </a:lnTo>
                <a:lnTo>
                  <a:pt x="207" y="55"/>
                </a:lnTo>
                <a:lnTo>
                  <a:pt x="208" y="48"/>
                </a:lnTo>
                <a:lnTo>
                  <a:pt x="206" y="40"/>
                </a:lnTo>
                <a:lnTo>
                  <a:pt x="204" y="34"/>
                </a:lnTo>
                <a:lnTo>
                  <a:pt x="207" y="26"/>
                </a:lnTo>
                <a:lnTo>
                  <a:pt x="206" y="23"/>
                </a:lnTo>
                <a:lnTo>
                  <a:pt x="205" y="16"/>
                </a:lnTo>
                <a:lnTo>
                  <a:pt x="204" y="9"/>
                </a:lnTo>
                <a:lnTo>
                  <a:pt x="205" y="7"/>
                </a:lnTo>
                <a:lnTo>
                  <a:pt x="211" y="1"/>
                </a:lnTo>
                <a:lnTo>
                  <a:pt x="213" y="0"/>
                </a:lnTo>
                <a:lnTo>
                  <a:pt x="218" y="8"/>
                </a:lnTo>
                <a:lnTo>
                  <a:pt x="218" y="9"/>
                </a:lnTo>
                <a:lnTo>
                  <a:pt x="217" y="14"/>
                </a:lnTo>
                <a:lnTo>
                  <a:pt x="217" y="15"/>
                </a:lnTo>
                <a:lnTo>
                  <a:pt x="220" y="19"/>
                </a:lnTo>
                <a:lnTo>
                  <a:pt x="221" y="20"/>
                </a:lnTo>
                <a:lnTo>
                  <a:pt x="227" y="16"/>
                </a:lnTo>
                <a:lnTo>
                  <a:pt x="228" y="15"/>
                </a:lnTo>
                <a:lnTo>
                  <a:pt x="228" y="12"/>
                </a:lnTo>
                <a:lnTo>
                  <a:pt x="233" y="10"/>
                </a:lnTo>
                <a:lnTo>
                  <a:pt x="236" y="4"/>
                </a:lnTo>
                <a:lnTo>
                  <a:pt x="236" y="1"/>
                </a:lnTo>
                <a:lnTo>
                  <a:pt x="237" y="1"/>
                </a:lnTo>
                <a:lnTo>
                  <a:pt x="238" y="1"/>
                </a:lnTo>
                <a:lnTo>
                  <a:pt x="240" y="7"/>
                </a:lnTo>
                <a:lnTo>
                  <a:pt x="243" y="14"/>
                </a:lnTo>
                <a:lnTo>
                  <a:pt x="246" y="20"/>
                </a:lnTo>
                <a:lnTo>
                  <a:pt x="249" y="26"/>
                </a:lnTo>
                <a:lnTo>
                  <a:pt x="253" y="34"/>
                </a:lnTo>
                <a:lnTo>
                  <a:pt x="257" y="40"/>
                </a:lnTo>
                <a:lnTo>
                  <a:pt x="262" y="47"/>
                </a:lnTo>
                <a:lnTo>
                  <a:pt x="267" y="52"/>
                </a:lnTo>
                <a:lnTo>
                  <a:pt x="270" y="59"/>
                </a:lnTo>
                <a:lnTo>
                  <a:pt x="275" y="66"/>
                </a:lnTo>
                <a:lnTo>
                  <a:pt x="281" y="73"/>
                </a:lnTo>
                <a:lnTo>
                  <a:pt x="288" y="79"/>
                </a:lnTo>
                <a:lnTo>
                  <a:pt x="294" y="83"/>
                </a:lnTo>
                <a:lnTo>
                  <a:pt x="300" y="85"/>
                </a:lnTo>
                <a:lnTo>
                  <a:pt x="305" y="89"/>
                </a:lnTo>
                <a:lnTo>
                  <a:pt x="313" y="90"/>
                </a:lnTo>
                <a:lnTo>
                  <a:pt x="319" y="93"/>
                </a:lnTo>
                <a:lnTo>
                  <a:pt x="325" y="96"/>
                </a:lnTo>
                <a:lnTo>
                  <a:pt x="331" y="96"/>
                </a:lnTo>
                <a:lnTo>
                  <a:pt x="336" y="99"/>
                </a:lnTo>
                <a:lnTo>
                  <a:pt x="343" y="100"/>
                </a:lnTo>
                <a:lnTo>
                  <a:pt x="349" y="100"/>
                </a:lnTo>
                <a:lnTo>
                  <a:pt x="355" y="101"/>
                </a:lnTo>
                <a:lnTo>
                  <a:pt x="362" y="106"/>
                </a:lnTo>
                <a:lnTo>
                  <a:pt x="365" y="108"/>
                </a:lnTo>
                <a:lnTo>
                  <a:pt x="372" y="108"/>
                </a:lnTo>
                <a:lnTo>
                  <a:pt x="378" y="106"/>
                </a:lnTo>
                <a:lnTo>
                  <a:pt x="384" y="107"/>
                </a:lnTo>
                <a:lnTo>
                  <a:pt x="390" y="114"/>
                </a:lnTo>
                <a:lnTo>
                  <a:pt x="396" y="120"/>
                </a:lnTo>
                <a:lnTo>
                  <a:pt x="399" y="128"/>
                </a:lnTo>
                <a:lnTo>
                  <a:pt x="407" y="133"/>
                </a:lnTo>
                <a:lnTo>
                  <a:pt x="410" y="140"/>
                </a:lnTo>
                <a:lnTo>
                  <a:pt x="412" y="147"/>
                </a:lnTo>
                <a:lnTo>
                  <a:pt x="417" y="154"/>
                </a:lnTo>
                <a:lnTo>
                  <a:pt x="423" y="158"/>
                </a:lnTo>
                <a:lnTo>
                  <a:pt x="428" y="165"/>
                </a:lnTo>
                <a:lnTo>
                  <a:pt x="430" y="172"/>
                </a:lnTo>
                <a:lnTo>
                  <a:pt x="446" y="193"/>
                </a:lnTo>
                <a:lnTo>
                  <a:pt x="452" y="190"/>
                </a:lnTo>
                <a:lnTo>
                  <a:pt x="458" y="194"/>
                </a:lnTo>
                <a:lnTo>
                  <a:pt x="465" y="194"/>
                </a:lnTo>
                <a:lnTo>
                  <a:pt x="466" y="197"/>
                </a:lnTo>
                <a:lnTo>
                  <a:pt x="467" y="203"/>
                </a:lnTo>
                <a:lnTo>
                  <a:pt x="467" y="210"/>
                </a:lnTo>
                <a:lnTo>
                  <a:pt x="466" y="217"/>
                </a:lnTo>
                <a:lnTo>
                  <a:pt x="466" y="219"/>
                </a:lnTo>
                <a:lnTo>
                  <a:pt x="462" y="226"/>
                </a:lnTo>
                <a:lnTo>
                  <a:pt x="459" y="233"/>
                </a:lnTo>
                <a:lnTo>
                  <a:pt x="458" y="240"/>
                </a:lnTo>
                <a:lnTo>
                  <a:pt x="454" y="246"/>
                </a:lnTo>
                <a:lnTo>
                  <a:pt x="450" y="253"/>
                </a:lnTo>
                <a:lnTo>
                  <a:pt x="449" y="260"/>
                </a:lnTo>
                <a:lnTo>
                  <a:pt x="447" y="267"/>
                </a:lnTo>
                <a:lnTo>
                  <a:pt x="443" y="274"/>
                </a:lnTo>
                <a:lnTo>
                  <a:pt x="441" y="281"/>
                </a:lnTo>
                <a:lnTo>
                  <a:pt x="435" y="284"/>
                </a:lnTo>
                <a:lnTo>
                  <a:pt x="429" y="290"/>
                </a:lnTo>
                <a:lnTo>
                  <a:pt x="418" y="302"/>
                </a:lnTo>
                <a:lnTo>
                  <a:pt x="414" y="309"/>
                </a:lnTo>
                <a:lnTo>
                  <a:pt x="411" y="316"/>
                </a:lnTo>
                <a:lnTo>
                  <a:pt x="408" y="323"/>
                </a:lnTo>
                <a:lnTo>
                  <a:pt x="404" y="330"/>
                </a:lnTo>
                <a:lnTo>
                  <a:pt x="403" y="337"/>
                </a:lnTo>
                <a:lnTo>
                  <a:pt x="399" y="343"/>
                </a:lnTo>
                <a:lnTo>
                  <a:pt x="398" y="350"/>
                </a:lnTo>
                <a:lnTo>
                  <a:pt x="397" y="357"/>
                </a:lnTo>
                <a:lnTo>
                  <a:pt x="393" y="363"/>
                </a:lnTo>
                <a:lnTo>
                  <a:pt x="391" y="366"/>
                </a:lnTo>
                <a:lnTo>
                  <a:pt x="385" y="364"/>
                </a:lnTo>
                <a:lnTo>
                  <a:pt x="379" y="361"/>
                </a:lnTo>
                <a:lnTo>
                  <a:pt x="379" y="354"/>
                </a:lnTo>
                <a:lnTo>
                  <a:pt x="375" y="347"/>
                </a:lnTo>
                <a:lnTo>
                  <a:pt x="368" y="350"/>
                </a:lnTo>
                <a:lnTo>
                  <a:pt x="367" y="357"/>
                </a:lnTo>
                <a:lnTo>
                  <a:pt x="361" y="363"/>
                </a:lnTo>
                <a:lnTo>
                  <a:pt x="362" y="369"/>
                </a:lnTo>
                <a:lnTo>
                  <a:pt x="356" y="374"/>
                </a:lnTo>
                <a:lnTo>
                  <a:pt x="354" y="380"/>
                </a:lnTo>
                <a:lnTo>
                  <a:pt x="356" y="388"/>
                </a:lnTo>
                <a:lnTo>
                  <a:pt x="355" y="394"/>
                </a:lnTo>
                <a:lnTo>
                  <a:pt x="354" y="400"/>
                </a:lnTo>
                <a:lnTo>
                  <a:pt x="352" y="406"/>
                </a:lnTo>
                <a:lnTo>
                  <a:pt x="349" y="414"/>
                </a:lnTo>
                <a:lnTo>
                  <a:pt x="350" y="420"/>
                </a:lnTo>
                <a:lnTo>
                  <a:pt x="351" y="420"/>
                </a:lnTo>
                <a:lnTo>
                  <a:pt x="351" y="427"/>
                </a:lnTo>
                <a:lnTo>
                  <a:pt x="352" y="435"/>
                </a:lnTo>
                <a:lnTo>
                  <a:pt x="355" y="440"/>
                </a:lnTo>
                <a:lnTo>
                  <a:pt x="355" y="447"/>
                </a:lnTo>
                <a:lnTo>
                  <a:pt x="355" y="454"/>
                </a:lnTo>
                <a:lnTo>
                  <a:pt x="359" y="461"/>
                </a:lnTo>
                <a:lnTo>
                  <a:pt x="359" y="468"/>
                </a:lnTo>
                <a:lnTo>
                  <a:pt x="360" y="475"/>
                </a:lnTo>
                <a:lnTo>
                  <a:pt x="354" y="478"/>
                </a:lnTo>
                <a:lnTo>
                  <a:pt x="348" y="478"/>
                </a:lnTo>
                <a:lnTo>
                  <a:pt x="343" y="477"/>
                </a:lnTo>
                <a:lnTo>
                  <a:pt x="335" y="478"/>
                </a:lnTo>
                <a:lnTo>
                  <a:pt x="329" y="479"/>
                </a:lnTo>
                <a:lnTo>
                  <a:pt x="317" y="483"/>
                </a:lnTo>
                <a:lnTo>
                  <a:pt x="311" y="485"/>
                </a:lnTo>
                <a:lnTo>
                  <a:pt x="304" y="488"/>
                </a:lnTo>
                <a:lnTo>
                  <a:pt x="298" y="493"/>
                </a:lnTo>
                <a:lnTo>
                  <a:pt x="296" y="496"/>
                </a:lnTo>
                <a:lnTo>
                  <a:pt x="292" y="503"/>
                </a:lnTo>
                <a:lnTo>
                  <a:pt x="289" y="510"/>
                </a:lnTo>
                <a:lnTo>
                  <a:pt x="290" y="517"/>
                </a:lnTo>
                <a:lnTo>
                  <a:pt x="289" y="524"/>
                </a:lnTo>
                <a:lnTo>
                  <a:pt x="288" y="531"/>
                </a:lnTo>
                <a:lnTo>
                  <a:pt x="285" y="537"/>
                </a:lnTo>
                <a:lnTo>
                  <a:pt x="284" y="544"/>
                </a:lnTo>
                <a:lnTo>
                  <a:pt x="277" y="550"/>
                </a:lnTo>
                <a:lnTo>
                  <a:pt x="272" y="557"/>
                </a:lnTo>
                <a:lnTo>
                  <a:pt x="266" y="556"/>
                </a:lnTo>
                <a:lnTo>
                  <a:pt x="260" y="558"/>
                </a:lnTo>
                <a:lnTo>
                  <a:pt x="253" y="558"/>
                </a:lnTo>
                <a:lnTo>
                  <a:pt x="246" y="560"/>
                </a:lnTo>
                <a:lnTo>
                  <a:pt x="240" y="560"/>
                </a:lnTo>
                <a:lnTo>
                  <a:pt x="234" y="560"/>
                </a:lnTo>
                <a:lnTo>
                  <a:pt x="228" y="561"/>
                </a:lnTo>
                <a:lnTo>
                  <a:pt x="221" y="564"/>
                </a:lnTo>
                <a:lnTo>
                  <a:pt x="215" y="571"/>
                </a:lnTo>
                <a:lnTo>
                  <a:pt x="213" y="577"/>
                </a:lnTo>
                <a:lnTo>
                  <a:pt x="207" y="583"/>
                </a:lnTo>
                <a:lnTo>
                  <a:pt x="206" y="591"/>
                </a:lnTo>
                <a:lnTo>
                  <a:pt x="210" y="597"/>
                </a:lnTo>
                <a:lnTo>
                  <a:pt x="210" y="604"/>
                </a:lnTo>
                <a:lnTo>
                  <a:pt x="209" y="611"/>
                </a:lnTo>
                <a:lnTo>
                  <a:pt x="206" y="617"/>
                </a:lnTo>
                <a:lnTo>
                  <a:pt x="201" y="624"/>
                </a:lnTo>
                <a:lnTo>
                  <a:pt x="195" y="630"/>
                </a:lnTo>
                <a:lnTo>
                  <a:pt x="188" y="632"/>
                </a:lnTo>
                <a:lnTo>
                  <a:pt x="182" y="636"/>
                </a:lnTo>
                <a:lnTo>
                  <a:pt x="176" y="635"/>
                </a:lnTo>
                <a:lnTo>
                  <a:pt x="171" y="629"/>
                </a:lnTo>
                <a:lnTo>
                  <a:pt x="164" y="628"/>
                </a:lnTo>
                <a:lnTo>
                  <a:pt x="157" y="629"/>
                </a:lnTo>
                <a:lnTo>
                  <a:pt x="151" y="629"/>
                </a:lnTo>
                <a:lnTo>
                  <a:pt x="145" y="630"/>
                </a:lnTo>
                <a:lnTo>
                  <a:pt x="140" y="631"/>
                </a:lnTo>
                <a:lnTo>
                  <a:pt x="135" y="631"/>
                </a:lnTo>
                <a:lnTo>
                  <a:pt x="130" y="638"/>
                </a:lnTo>
                <a:lnTo>
                  <a:pt x="119" y="643"/>
                </a:lnTo>
                <a:lnTo>
                  <a:pt x="113" y="646"/>
                </a:lnTo>
                <a:lnTo>
                  <a:pt x="106" y="652"/>
                </a:lnTo>
                <a:lnTo>
                  <a:pt x="100" y="650"/>
                </a:lnTo>
                <a:lnTo>
                  <a:pt x="94" y="653"/>
                </a:lnTo>
                <a:lnTo>
                  <a:pt x="88" y="654"/>
                </a:lnTo>
                <a:lnTo>
                  <a:pt x="82" y="656"/>
                </a:lnTo>
                <a:lnTo>
                  <a:pt x="78" y="656"/>
                </a:lnTo>
                <a:lnTo>
                  <a:pt x="56" y="608"/>
                </a:lnTo>
                <a:lnTo>
                  <a:pt x="52" y="608"/>
                </a:lnTo>
                <a:lnTo>
                  <a:pt x="51" y="607"/>
                </a:lnTo>
                <a:lnTo>
                  <a:pt x="54" y="604"/>
                </a:lnTo>
                <a:lnTo>
                  <a:pt x="1" y="477"/>
                </a:lnTo>
                <a:lnTo>
                  <a:pt x="0" y="47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6" name="Freeform 1186"/>
          <p:cNvSpPr>
            <a:spLocks/>
          </p:cNvSpPr>
          <p:nvPr/>
        </p:nvSpPr>
        <p:spPr bwMode="auto">
          <a:xfrm>
            <a:off x="1792288" y="4449763"/>
            <a:ext cx="1587" cy="1587"/>
          </a:xfrm>
          <a:custGeom>
            <a:avLst/>
            <a:gdLst>
              <a:gd name="T0" fmla="*/ 0 w 4"/>
              <a:gd name="T1" fmla="*/ 2147483647 h 5"/>
              <a:gd name="T2" fmla="*/ 0 w 4"/>
              <a:gd name="T3" fmla="*/ 2147483647 h 5"/>
              <a:gd name="T4" fmla="*/ 2147483647 w 4"/>
              <a:gd name="T5" fmla="*/ 2147483647 h 5"/>
              <a:gd name="T6" fmla="*/ 2147483647 w 4"/>
              <a:gd name="T7" fmla="*/ 2147483647 h 5"/>
              <a:gd name="T8" fmla="*/ 2147483647 w 4"/>
              <a:gd name="T9" fmla="*/ 0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2"/>
                </a:moveTo>
                <a:lnTo>
                  <a:pt x="0" y="5"/>
                </a:lnTo>
                <a:lnTo>
                  <a:pt x="2" y="3"/>
                </a:lnTo>
                <a:lnTo>
                  <a:pt x="4" y="1"/>
                </a:lnTo>
                <a:lnTo>
                  <a:pt x="1" y="0"/>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7" name="Freeform 1187"/>
          <p:cNvSpPr>
            <a:spLocks/>
          </p:cNvSpPr>
          <p:nvPr/>
        </p:nvSpPr>
        <p:spPr bwMode="auto">
          <a:xfrm>
            <a:off x="1806575" y="4471988"/>
            <a:ext cx="6350" cy="11112"/>
          </a:xfrm>
          <a:custGeom>
            <a:avLst/>
            <a:gdLst>
              <a:gd name="T0" fmla="*/ 2147483647 w 14"/>
              <a:gd name="T1" fmla="*/ 0 h 23"/>
              <a:gd name="T2" fmla="*/ 2147483647 w 14"/>
              <a:gd name="T3" fmla="*/ 2147483647 h 23"/>
              <a:gd name="T4" fmla="*/ 0 w 14"/>
              <a:gd name="T5" fmla="*/ 2147483647 h 23"/>
              <a:gd name="T6" fmla="*/ 2147483647 w 14"/>
              <a:gd name="T7" fmla="*/ 2147483647 h 23"/>
              <a:gd name="T8" fmla="*/ 2147483647 w 14"/>
              <a:gd name="T9" fmla="*/ 2147483647 h 23"/>
              <a:gd name="T10" fmla="*/ 2147483647 w 14"/>
              <a:gd name="T11" fmla="*/ 2147483647 h 23"/>
              <a:gd name="T12" fmla="*/ 2147483647 w 14"/>
              <a:gd name="T13" fmla="*/ 2147483647 h 23"/>
              <a:gd name="T14" fmla="*/ 2147483647 w 14"/>
              <a:gd name="T15" fmla="*/ 2147483647 h 23"/>
              <a:gd name="T16" fmla="*/ 2147483647 w 14"/>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3"/>
              <a:gd name="T29" fmla="*/ 14 w 14"/>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3">
                <a:moveTo>
                  <a:pt x="10" y="0"/>
                </a:moveTo>
                <a:lnTo>
                  <a:pt x="5" y="3"/>
                </a:lnTo>
                <a:lnTo>
                  <a:pt x="0" y="9"/>
                </a:lnTo>
                <a:lnTo>
                  <a:pt x="1" y="16"/>
                </a:lnTo>
                <a:lnTo>
                  <a:pt x="8" y="23"/>
                </a:lnTo>
                <a:lnTo>
                  <a:pt x="14" y="20"/>
                </a:lnTo>
                <a:lnTo>
                  <a:pt x="11" y="14"/>
                </a:lnTo>
                <a:lnTo>
                  <a:pt x="11" y="7"/>
                </a:lnTo>
                <a:lnTo>
                  <a:pt x="1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8" name="Freeform 1188"/>
          <p:cNvSpPr>
            <a:spLocks/>
          </p:cNvSpPr>
          <p:nvPr/>
        </p:nvSpPr>
        <p:spPr bwMode="auto">
          <a:xfrm>
            <a:off x="1825625" y="4475163"/>
            <a:ext cx="4763" cy="3175"/>
          </a:xfrm>
          <a:custGeom>
            <a:avLst/>
            <a:gdLst>
              <a:gd name="T0" fmla="*/ 0 w 12"/>
              <a:gd name="T1" fmla="*/ 2147483647 h 8"/>
              <a:gd name="T2" fmla="*/ 2147483647 w 12"/>
              <a:gd name="T3" fmla="*/ 2147483647 h 8"/>
              <a:gd name="T4" fmla="*/ 2147483647 w 12"/>
              <a:gd name="T5" fmla="*/ 0 h 8"/>
              <a:gd name="T6" fmla="*/ 2147483647 w 12"/>
              <a:gd name="T7" fmla="*/ 2147483647 h 8"/>
              <a:gd name="T8" fmla="*/ 0 w 12"/>
              <a:gd name="T9" fmla="*/ 2147483647 h 8"/>
              <a:gd name="T10" fmla="*/ 0 60000 65536"/>
              <a:gd name="T11" fmla="*/ 0 60000 65536"/>
              <a:gd name="T12" fmla="*/ 0 60000 65536"/>
              <a:gd name="T13" fmla="*/ 0 60000 65536"/>
              <a:gd name="T14" fmla="*/ 0 60000 65536"/>
              <a:gd name="T15" fmla="*/ 0 w 12"/>
              <a:gd name="T16" fmla="*/ 0 h 8"/>
              <a:gd name="T17" fmla="*/ 12 w 12"/>
              <a:gd name="T18" fmla="*/ 8 h 8"/>
            </a:gdLst>
            <a:ahLst/>
            <a:cxnLst>
              <a:cxn ang="T10">
                <a:pos x="T0" y="T1"/>
              </a:cxn>
              <a:cxn ang="T11">
                <a:pos x="T2" y="T3"/>
              </a:cxn>
              <a:cxn ang="T12">
                <a:pos x="T4" y="T5"/>
              </a:cxn>
              <a:cxn ang="T13">
                <a:pos x="T6" y="T7"/>
              </a:cxn>
              <a:cxn ang="T14">
                <a:pos x="T8" y="T9"/>
              </a:cxn>
            </a:cxnLst>
            <a:rect l="T15" t="T16" r="T17" b="T18"/>
            <a:pathLst>
              <a:path w="12" h="8">
                <a:moveTo>
                  <a:pt x="0" y="8"/>
                </a:moveTo>
                <a:lnTo>
                  <a:pt x="6" y="6"/>
                </a:lnTo>
                <a:lnTo>
                  <a:pt x="12" y="0"/>
                </a:lnTo>
                <a:lnTo>
                  <a:pt x="6" y="4"/>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09" name="Freeform 1189"/>
          <p:cNvSpPr>
            <a:spLocks/>
          </p:cNvSpPr>
          <p:nvPr/>
        </p:nvSpPr>
        <p:spPr bwMode="auto">
          <a:xfrm>
            <a:off x="1858963" y="4848225"/>
            <a:ext cx="3175" cy="6350"/>
          </a:xfrm>
          <a:custGeom>
            <a:avLst/>
            <a:gdLst>
              <a:gd name="T0" fmla="*/ 2147483647 w 4"/>
              <a:gd name="T1" fmla="*/ 2147483647 h 14"/>
              <a:gd name="T2" fmla="*/ 2147483647 w 4"/>
              <a:gd name="T3" fmla="*/ 2147483647 h 14"/>
              <a:gd name="T4" fmla="*/ 2147483647 w 4"/>
              <a:gd name="T5" fmla="*/ 2147483647 h 14"/>
              <a:gd name="T6" fmla="*/ 2147483647 w 4"/>
              <a:gd name="T7" fmla="*/ 0 h 14"/>
              <a:gd name="T8" fmla="*/ 0 w 4"/>
              <a:gd name="T9" fmla="*/ 2147483647 h 14"/>
              <a:gd name="T10" fmla="*/ 2147483647 w 4"/>
              <a:gd name="T11" fmla="*/ 2147483647 h 14"/>
              <a:gd name="T12" fmla="*/ 0 60000 65536"/>
              <a:gd name="T13" fmla="*/ 0 60000 65536"/>
              <a:gd name="T14" fmla="*/ 0 60000 65536"/>
              <a:gd name="T15" fmla="*/ 0 60000 65536"/>
              <a:gd name="T16" fmla="*/ 0 60000 65536"/>
              <a:gd name="T17" fmla="*/ 0 60000 65536"/>
              <a:gd name="T18" fmla="*/ 0 w 4"/>
              <a:gd name="T19" fmla="*/ 0 h 14"/>
              <a:gd name="T20" fmla="*/ 4 w 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 h="14">
                <a:moveTo>
                  <a:pt x="2" y="14"/>
                </a:moveTo>
                <a:lnTo>
                  <a:pt x="3" y="14"/>
                </a:lnTo>
                <a:lnTo>
                  <a:pt x="4" y="7"/>
                </a:lnTo>
                <a:lnTo>
                  <a:pt x="2" y="0"/>
                </a:lnTo>
                <a:lnTo>
                  <a:pt x="0" y="7"/>
                </a:lnTo>
                <a:lnTo>
                  <a:pt x="2"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0" name="Freeform 1190"/>
          <p:cNvSpPr>
            <a:spLocks/>
          </p:cNvSpPr>
          <p:nvPr/>
        </p:nvSpPr>
        <p:spPr bwMode="auto">
          <a:xfrm>
            <a:off x="1860550" y="4846638"/>
            <a:ext cx="1588" cy="1587"/>
          </a:xfrm>
          <a:custGeom>
            <a:avLst/>
            <a:gdLst>
              <a:gd name="T0" fmla="*/ 2147483647 w 4"/>
              <a:gd name="T1" fmla="*/ 2147483647 h 7"/>
              <a:gd name="T2" fmla="*/ 2147483647 w 4"/>
              <a:gd name="T3" fmla="*/ 2147483647 h 7"/>
              <a:gd name="T4" fmla="*/ 0 w 4"/>
              <a:gd name="T5" fmla="*/ 0 h 7"/>
              <a:gd name="T6" fmla="*/ 2147483647 w 4"/>
              <a:gd name="T7" fmla="*/ 2147483647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3" y="7"/>
                </a:moveTo>
                <a:lnTo>
                  <a:pt x="4" y="7"/>
                </a:lnTo>
                <a:lnTo>
                  <a:pt x="0" y="0"/>
                </a:lnTo>
                <a:lnTo>
                  <a:pt x="3"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1" name="Freeform 1191"/>
          <p:cNvSpPr>
            <a:spLocks/>
          </p:cNvSpPr>
          <p:nvPr/>
        </p:nvSpPr>
        <p:spPr bwMode="auto">
          <a:xfrm>
            <a:off x="1895475" y="4443413"/>
            <a:ext cx="3175" cy="4762"/>
          </a:xfrm>
          <a:custGeom>
            <a:avLst/>
            <a:gdLst>
              <a:gd name="T0" fmla="*/ 2147483647 w 7"/>
              <a:gd name="T1" fmla="*/ 0 h 13"/>
              <a:gd name="T2" fmla="*/ 2147483647 w 7"/>
              <a:gd name="T3" fmla="*/ 0 h 13"/>
              <a:gd name="T4" fmla="*/ 0 w 7"/>
              <a:gd name="T5" fmla="*/ 2147483647 h 13"/>
              <a:gd name="T6" fmla="*/ 2147483647 w 7"/>
              <a:gd name="T7" fmla="*/ 2147483647 h 13"/>
              <a:gd name="T8" fmla="*/ 2147483647 w 7"/>
              <a:gd name="T9" fmla="*/ 2147483647 h 13"/>
              <a:gd name="T10" fmla="*/ 2147483647 w 7"/>
              <a:gd name="T11" fmla="*/ 2147483647 h 13"/>
              <a:gd name="T12" fmla="*/ 2147483647 w 7"/>
              <a:gd name="T13" fmla="*/ 0 h 13"/>
              <a:gd name="T14" fmla="*/ 0 60000 65536"/>
              <a:gd name="T15" fmla="*/ 0 60000 65536"/>
              <a:gd name="T16" fmla="*/ 0 60000 65536"/>
              <a:gd name="T17" fmla="*/ 0 60000 65536"/>
              <a:gd name="T18" fmla="*/ 0 60000 65536"/>
              <a:gd name="T19" fmla="*/ 0 60000 65536"/>
              <a:gd name="T20" fmla="*/ 0 60000 65536"/>
              <a:gd name="T21" fmla="*/ 0 w 7"/>
              <a:gd name="T22" fmla="*/ 0 h 13"/>
              <a:gd name="T23" fmla="*/ 7 w 7"/>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3">
                <a:moveTo>
                  <a:pt x="6" y="0"/>
                </a:moveTo>
                <a:lnTo>
                  <a:pt x="3" y="0"/>
                </a:lnTo>
                <a:lnTo>
                  <a:pt x="0" y="8"/>
                </a:lnTo>
                <a:lnTo>
                  <a:pt x="1" y="13"/>
                </a:lnTo>
                <a:lnTo>
                  <a:pt x="6" y="13"/>
                </a:lnTo>
                <a:lnTo>
                  <a:pt x="7" y="7"/>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2" name="Freeform 1192"/>
          <p:cNvSpPr>
            <a:spLocks/>
          </p:cNvSpPr>
          <p:nvPr/>
        </p:nvSpPr>
        <p:spPr bwMode="auto">
          <a:xfrm>
            <a:off x="971550" y="2876550"/>
            <a:ext cx="82550" cy="92075"/>
          </a:xfrm>
          <a:custGeom>
            <a:avLst/>
            <a:gdLst>
              <a:gd name="T0" fmla="*/ 2147483647 w 174"/>
              <a:gd name="T1" fmla="*/ 2147483647 h 194"/>
              <a:gd name="T2" fmla="*/ 2147483647 w 174"/>
              <a:gd name="T3" fmla="*/ 2147483647 h 194"/>
              <a:gd name="T4" fmla="*/ 2147483647 w 174"/>
              <a:gd name="T5" fmla="*/ 2147483647 h 194"/>
              <a:gd name="T6" fmla="*/ 2147483647 w 174"/>
              <a:gd name="T7" fmla="*/ 2147483647 h 194"/>
              <a:gd name="T8" fmla="*/ 2147483647 w 174"/>
              <a:gd name="T9" fmla="*/ 2147483647 h 194"/>
              <a:gd name="T10" fmla="*/ 2147483647 w 174"/>
              <a:gd name="T11" fmla="*/ 2147483647 h 194"/>
              <a:gd name="T12" fmla="*/ 2147483647 w 174"/>
              <a:gd name="T13" fmla="*/ 2147483647 h 194"/>
              <a:gd name="T14" fmla="*/ 2147483647 w 174"/>
              <a:gd name="T15" fmla="*/ 2147483647 h 194"/>
              <a:gd name="T16" fmla="*/ 2147483647 w 174"/>
              <a:gd name="T17" fmla="*/ 2147483647 h 194"/>
              <a:gd name="T18" fmla="*/ 2147483647 w 174"/>
              <a:gd name="T19" fmla="*/ 2147483647 h 194"/>
              <a:gd name="T20" fmla="*/ 2147483647 w 174"/>
              <a:gd name="T21" fmla="*/ 2147483647 h 194"/>
              <a:gd name="T22" fmla="*/ 2147483647 w 174"/>
              <a:gd name="T23" fmla="*/ 2147483647 h 194"/>
              <a:gd name="T24" fmla="*/ 2147483647 w 174"/>
              <a:gd name="T25" fmla="*/ 2147483647 h 194"/>
              <a:gd name="T26" fmla="*/ 2147483647 w 174"/>
              <a:gd name="T27" fmla="*/ 2147483647 h 194"/>
              <a:gd name="T28" fmla="*/ 2147483647 w 174"/>
              <a:gd name="T29" fmla="*/ 2147483647 h 194"/>
              <a:gd name="T30" fmla="*/ 2147483647 w 174"/>
              <a:gd name="T31" fmla="*/ 2147483647 h 194"/>
              <a:gd name="T32" fmla="*/ 2147483647 w 174"/>
              <a:gd name="T33" fmla="*/ 2147483647 h 194"/>
              <a:gd name="T34" fmla="*/ 2147483647 w 174"/>
              <a:gd name="T35" fmla="*/ 2147483647 h 194"/>
              <a:gd name="T36" fmla="*/ 2147483647 w 174"/>
              <a:gd name="T37" fmla="*/ 2147483647 h 194"/>
              <a:gd name="T38" fmla="*/ 2147483647 w 174"/>
              <a:gd name="T39" fmla="*/ 2147483647 h 194"/>
              <a:gd name="T40" fmla="*/ 2147483647 w 174"/>
              <a:gd name="T41" fmla="*/ 2147483647 h 194"/>
              <a:gd name="T42" fmla="*/ 2147483647 w 174"/>
              <a:gd name="T43" fmla="*/ 2147483647 h 194"/>
              <a:gd name="T44" fmla="*/ 2147483647 w 174"/>
              <a:gd name="T45" fmla="*/ 2147483647 h 194"/>
              <a:gd name="T46" fmla="*/ 2147483647 w 174"/>
              <a:gd name="T47" fmla="*/ 2147483647 h 194"/>
              <a:gd name="T48" fmla="*/ 2147483647 w 174"/>
              <a:gd name="T49" fmla="*/ 2147483647 h 194"/>
              <a:gd name="T50" fmla="*/ 2147483647 w 174"/>
              <a:gd name="T51" fmla="*/ 2147483647 h 194"/>
              <a:gd name="T52" fmla="*/ 2147483647 w 174"/>
              <a:gd name="T53" fmla="*/ 2147483647 h 194"/>
              <a:gd name="T54" fmla="*/ 2147483647 w 174"/>
              <a:gd name="T55" fmla="*/ 2147483647 h 194"/>
              <a:gd name="T56" fmla="*/ 2147483647 w 174"/>
              <a:gd name="T57" fmla="*/ 2147483647 h 194"/>
              <a:gd name="T58" fmla="*/ 2147483647 w 174"/>
              <a:gd name="T59" fmla="*/ 2147483647 h 194"/>
              <a:gd name="T60" fmla="*/ 2147483647 w 174"/>
              <a:gd name="T61" fmla="*/ 2147483647 h 194"/>
              <a:gd name="T62" fmla="*/ 2147483647 w 174"/>
              <a:gd name="T63" fmla="*/ 2147483647 h 194"/>
              <a:gd name="T64" fmla="*/ 2147483647 w 174"/>
              <a:gd name="T65" fmla="*/ 2147483647 h 194"/>
              <a:gd name="T66" fmla="*/ 2147483647 w 174"/>
              <a:gd name="T67" fmla="*/ 2147483647 h 194"/>
              <a:gd name="T68" fmla="*/ 2147483647 w 174"/>
              <a:gd name="T69" fmla="*/ 2147483647 h 194"/>
              <a:gd name="T70" fmla="*/ 2147483647 w 174"/>
              <a:gd name="T71" fmla="*/ 2147483647 h 194"/>
              <a:gd name="T72" fmla="*/ 2147483647 w 174"/>
              <a:gd name="T73" fmla="*/ 2147483647 h 194"/>
              <a:gd name="T74" fmla="*/ 2147483647 w 174"/>
              <a:gd name="T75" fmla="*/ 2147483647 h 194"/>
              <a:gd name="T76" fmla="*/ 2147483647 w 174"/>
              <a:gd name="T77" fmla="*/ 2147483647 h 194"/>
              <a:gd name="T78" fmla="*/ 2147483647 w 174"/>
              <a:gd name="T79" fmla="*/ 0 h 194"/>
              <a:gd name="T80" fmla="*/ 2147483647 w 174"/>
              <a:gd name="T81" fmla="*/ 2147483647 h 194"/>
              <a:gd name="T82" fmla="*/ 2147483647 w 174"/>
              <a:gd name="T83" fmla="*/ 2147483647 h 194"/>
              <a:gd name="T84" fmla="*/ 2147483647 w 174"/>
              <a:gd name="T85" fmla="*/ 2147483647 h 194"/>
              <a:gd name="T86" fmla="*/ 2147483647 w 174"/>
              <a:gd name="T87" fmla="*/ 2147483647 h 194"/>
              <a:gd name="T88" fmla="*/ 2147483647 w 174"/>
              <a:gd name="T89" fmla="*/ 2147483647 h 194"/>
              <a:gd name="T90" fmla="*/ 2147483647 w 174"/>
              <a:gd name="T91" fmla="*/ 2147483647 h 194"/>
              <a:gd name="T92" fmla="*/ 2147483647 w 174"/>
              <a:gd name="T93" fmla="*/ 2147483647 h 194"/>
              <a:gd name="T94" fmla="*/ 2147483647 w 174"/>
              <a:gd name="T95" fmla="*/ 2147483647 h 194"/>
              <a:gd name="T96" fmla="*/ 2147483647 w 174"/>
              <a:gd name="T97" fmla="*/ 2147483647 h 194"/>
              <a:gd name="T98" fmla="*/ 2147483647 w 174"/>
              <a:gd name="T99" fmla="*/ 2147483647 h 194"/>
              <a:gd name="T100" fmla="*/ 2147483647 w 174"/>
              <a:gd name="T101" fmla="*/ 2147483647 h 194"/>
              <a:gd name="T102" fmla="*/ 2147483647 w 174"/>
              <a:gd name="T103" fmla="*/ 2147483647 h 194"/>
              <a:gd name="T104" fmla="*/ 2147483647 w 174"/>
              <a:gd name="T105" fmla="*/ 2147483647 h 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4"/>
              <a:gd name="T160" fmla="*/ 0 h 194"/>
              <a:gd name="T161" fmla="*/ 174 w 174"/>
              <a:gd name="T162" fmla="*/ 194 h 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4" h="194">
                <a:moveTo>
                  <a:pt x="32" y="65"/>
                </a:moveTo>
                <a:lnTo>
                  <a:pt x="27" y="71"/>
                </a:lnTo>
                <a:lnTo>
                  <a:pt x="33" y="76"/>
                </a:lnTo>
                <a:lnTo>
                  <a:pt x="39" y="75"/>
                </a:lnTo>
                <a:lnTo>
                  <a:pt x="45" y="68"/>
                </a:lnTo>
                <a:lnTo>
                  <a:pt x="43" y="75"/>
                </a:lnTo>
                <a:lnTo>
                  <a:pt x="49" y="71"/>
                </a:lnTo>
                <a:lnTo>
                  <a:pt x="55" y="74"/>
                </a:lnTo>
                <a:lnTo>
                  <a:pt x="52" y="79"/>
                </a:lnTo>
                <a:lnTo>
                  <a:pt x="50" y="87"/>
                </a:lnTo>
                <a:lnTo>
                  <a:pt x="56" y="86"/>
                </a:lnTo>
                <a:lnTo>
                  <a:pt x="56" y="87"/>
                </a:lnTo>
                <a:lnTo>
                  <a:pt x="62" y="92"/>
                </a:lnTo>
                <a:lnTo>
                  <a:pt x="75" y="89"/>
                </a:lnTo>
                <a:lnTo>
                  <a:pt x="68" y="92"/>
                </a:lnTo>
                <a:lnTo>
                  <a:pt x="63" y="93"/>
                </a:lnTo>
                <a:lnTo>
                  <a:pt x="56" y="92"/>
                </a:lnTo>
                <a:lnTo>
                  <a:pt x="50" y="95"/>
                </a:lnTo>
                <a:lnTo>
                  <a:pt x="45" y="97"/>
                </a:lnTo>
                <a:lnTo>
                  <a:pt x="40" y="103"/>
                </a:lnTo>
                <a:lnTo>
                  <a:pt x="35" y="110"/>
                </a:lnTo>
                <a:lnTo>
                  <a:pt x="41" y="110"/>
                </a:lnTo>
                <a:lnTo>
                  <a:pt x="48" y="113"/>
                </a:lnTo>
                <a:lnTo>
                  <a:pt x="54" y="109"/>
                </a:lnTo>
                <a:lnTo>
                  <a:pt x="60" y="109"/>
                </a:lnTo>
                <a:lnTo>
                  <a:pt x="66" y="108"/>
                </a:lnTo>
                <a:lnTo>
                  <a:pt x="61" y="115"/>
                </a:lnTo>
                <a:lnTo>
                  <a:pt x="67" y="114"/>
                </a:lnTo>
                <a:lnTo>
                  <a:pt x="73" y="109"/>
                </a:lnTo>
                <a:lnTo>
                  <a:pt x="67" y="115"/>
                </a:lnTo>
                <a:lnTo>
                  <a:pt x="61" y="119"/>
                </a:lnTo>
                <a:lnTo>
                  <a:pt x="67" y="121"/>
                </a:lnTo>
                <a:lnTo>
                  <a:pt x="73" y="117"/>
                </a:lnTo>
                <a:lnTo>
                  <a:pt x="73" y="124"/>
                </a:lnTo>
                <a:lnTo>
                  <a:pt x="79" y="125"/>
                </a:lnTo>
                <a:lnTo>
                  <a:pt x="73" y="130"/>
                </a:lnTo>
                <a:lnTo>
                  <a:pt x="65" y="134"/>
                </a:lnTo>
                <a:lnTo>
                  <a:pt x="59" y="133"/>
                </a:lnTo>
                <a:lnTo>
                  <a:pt x="64" y="140"/>
                </a:lnTo>
                <a:lnTo>
                  <a:pt x="69" y="147"/>
                </a:lnTo>
                <a:lnTo>
                  <a:pt x="76" y="146"/>
                </a:lnTo>
                <a:lnTo>
                  <a:pt x="82" y="142"/>
                </a:lnTo>
                <a:lnTo>
                  <a:pt x="88" y="140"/>
                </a:lnTo>
                <a:lnTo>
                  <a:pt x="82" y="143"/>
                </a:lnTo>
                <a:lnTo>
                  <a:pt x="88" y="145"/>
                </a:lnTo>
                <a:lnTo>
                  <a:pt x="94" y="142"/>
                </a:lnTo>
                <a:lnTo>
                  <a:pt x="100" y="142"/>
                </a:lnTo>
                <a:lnTo>
                  <a:pt x="107" y="142"/>
                </a:lnTo>
                <a:lnTo>
                  <a:pt x="113" y="135"/>
                </a:lnTo>
                <a:lnTo>
                  <a:pt x="119" y="131"/>
                </a:lnTo>
                <a:lnTo>
                  <a:pt x="123" y="123"/>
                </a:lnTo>
                <a:lnTo>
                  <a:pt x="121" y="131"/>
                </a:lnTo>
                <a:lnTo>
                  <a:pt x="115" y="137"/>
                </a:lnTo>
                <a:lnTo>
                  <a:pt x="109" y="142"/>
                </a:lnTo>
                <a:lnTo>
                  <a:pt x="103" y="145"/>
                </a:lnTo>
                <a:lnTo>
                  <a:pt x="96" y="148"/>
                </a:lnTo>
                <a:lnTo>
                  <a:pt x="91" y="151"/>
                </a:lnTo>
                <a:lnTo>
                  <a:pt x="84" y="156"/>
                </a:lnTo>
                <a:lnTo>
                  <a:pt x="82" y="162"/>
                </a:lnTo>
                <a:lnTo>
                  <a:pt x="88" y="165"/>
                </a:lnTo>
                <a:lnTo>
                  <a:pt x="94" y="168"/>
                </a:lnTo>
                <a:lnTo>
                  <a:pt x="100" y="174"/>
                </a:lnTo>
                <a:lnTo>
                  <a:pt x="107" y="178"/>
                </a:lnTo>
                <a:lnTo>
                  <a:pt x="113" y="175"/>
                </a:lnTo>
                <a:lnTo>
                  <a:pt x="116" y="182"/>
                </a:lnTo>
                <a:lnTo>
                  <a:pt x="122" y="186"/>
                </a:lnTo>
                <a:lnTo>
                  <a:pt x="127" y="189"/>
                </a:lnTo>
                <a:lnTo>
                  <a:pt x="134" y="190"/>
                </a:lnTo>
                <a:lnTo>
                  <a:pt x="140" y="191"/>
                </a:lnTo>
                <a:lnTo>
                  <a:pt x="146" y="194"/>
                </a:lnTo>
                <a:lnTo>
                  <a:pt x="152" y="191"/>
                </a:lnTo>
                <a:lnTo>
                  <a:pt x="158" y="187"/>
                </a:lnTo>
                <a:lnTo>
                  <a:pt x="165" y="188"/>
                </a:lnTo>
                <a:lnTo>
                  <a:pt x="171" y="182"/>
                </a:lnTo>
                <a:lnTo>
                  <a:pt x="171" y="174"/>
                </a:lnTo>
                <a:lnTo>
                  <a:pt x="174" y="168"/>
                </a:lnTo>
                <a:lnTo>
                  <a:pt x="168" y="171"/>
                </a:lnTo>
                <a:lnTo>
                  <a:pt x="162" y="176"/>
                </a:lnTo>
                <a:lnTo>
                  <a:pt x="165" y="170"/>
                </a:lnTo>
                <a:lnTo>
                  <a:pt x="166" y="164"/>
                </a:lnTo>
                <a:lnTo>
                  <a:pt x="170" y="157"/>
                </a:lnTo>
                <a:lnTo>
                  <a:pt x="170" y="149"/>
                </a:lnTo>
                <a:lnTo>
                  <a:pt x="167" y="143"/>
                </a:lnTo>
                <a:lnTo>
                  <a:pt x="173" y="139"/>
                </a:lnTo>
                <a:lnTo>
                  <a:pt x="173" y="132"/>
                </a:lnTo>
                <a:lnTo>
                  <a:pt x="170" y="126"/>
                </a:lnTo>
                <a:lnTo>
                  <a:pt x="164" y="122"/>
                </a:lnTo>
                <a:lnTo>
                  <a:pt x="157" y="117"/>
                </a:lnTo>
                <a:lnTo>
                  <a:pt x="151" y="114"/>
                </a:lnTo>
                <a:lnTo>
                  <a:pt x="145" y="113"/>
                </a:lnTo>
                <a:lnTo>
                  <a:pt x="139" y="107"/>
                </a:lnTo>
                <a:lnTo>
                  <a:pt x="137" y="100"/>
                </a:lnTo>
                <a:lnTo>
                  <a:pt x="138" y="93"/>
                </a:lnTo>
                <a:lnTo>
                  <a:pt x="144" y="89"/>
                </a:lnTo>
                <a:lnTo>
                  <a:pt x="142" y="82"/>
                </a:lnTo>
                <a:lnTo>
                  <a:pt x="139" y="75"/>
                </a:lnTo>
                <a:lnTo>
                  <a:pt x="139" y="68"/>
                </a:lnTo>
                <a:lnTo>
                  <a:pt x="140" y="65"/>
                </a:lnTo>
                <a:lnTo>
                  <a:pt x="141" y="65"/>
                </a:lnTo>
                <a:lnTo>
                  <a:pt x="141" y="50"/>
                </a:lnTo>
                <a:lnTo>
                  <a:pt x="143" y="44"/>
                </a:lnTo>
                <a:lnTo>
                  <a:pt x="139" y="37"/>
                </a:lnTo>
                <a:lnTo>
                  <a:pt x="134" y="38"/>
                </a:lnTo>
                <a:lnTo>
                  <a:pt x="126" y="36"/>
                </a:lnTo>
                <a:lnTo>
                  <a:pt x="120" y="36"/>
                </a:lnTo>
                <a:lnTo>
                  <a:pt x="115" y="30"/>
                </a:lnTo>
                <a:lnTo>
                  <a:pt x="108" y="29"/>
                </a:lnTo>
                <a:lnTo>
                  <a:pt x="103" y="28"/>
                </a:lnTo>
                <a:lnTo>
                  <a:pt x="96" y="28"/>
                </a:lnTo>
                <a:lnTo>
                  <a:pt x="90" y="28"/>
                </a:lnTo>
                <a:lnTo>
                  <a:pt x="84" y="24"/>
                </a:lnTo>
                <a:lnTo>
                  <a:pt x="78" y="22"/>
                </a:lnTo>
                <a:lnTo>
                  <a:pt x="71" y="20"/>
                </a:lnTo>
                <a:lnTo>
                  <a:pt x="65" y="18"/>
                </a:lnTo>
                <a:lnTo>
                  <a:pt x="59" y="12"/>
                </a:lnTo>
                <a:lnTo>
                  <a:pt x="55" y="5"/>
                </a:lnTo>
                <a:lnTo>
                  <a:pt x="49" y="2"/>
                </a:lnTo>
                <a:lnTo>
                  <a:pt x="43" y="0"/>
                </a:lnTo>
                <a:lnTo>
                  <a:pt x="36" y="0"/>
                </a:lnTo>
                <a:lnTo>
                  <a:pt x="30" y="0"/>
                </a:lnTo>
                <a:lnTo>
                  <a:pt x="24" y="1"/>
                </a:lnTo>
                <a:lnTo>
                  <a:pt x="18" y="3"/>
                </a:lnTo>
                <a:lnTo>
                  <a:pt x="10" y="4"/>
                </a:lnTo>
                <a:lnTo>
                  <a:pt x="5" y="10"/>
                </a:lnTo>
                <a:lnTo>
                  <a:pt x="3" y="17"/>
                </a:lnTo>
                <a:lnTo>
                  <a:pt x="4" y="24"/>
                </a:lnTo>
                <a:lnTo>
                  <a:pt x="8" y="30"/>
                </a:lnTo>
                <a:lnTo>
                  <a:pt x="14" y="29"/>
                </a:lnTo>
                <a:lnTo>
                  <a:pt x="20" y="28"/>
                </a:lnTo>
                <a:lnTo>
                  <a:pt x="26" y="27"/>
                </a:lnTo>
                <a:lnTo>
                  <a:pt x="32" y="26"/>
                </a:lnTo>
                <a:lnTo>
                  <a:pt x="38" y="21"/>
                </a:lnTo>
                <a:lnTo>
                  <a:pt x="32" y="19"/>
                </a:lnTo>
                <a:lnTo>
                  <a:pt x="38" y="19"/>
                </a:lnTo>
                <a:lnTo>
                  <a:pt x="45" y="21"/>
                </a:lnTo>
                <a:lnTo>
                  <a:pt x="51" y="21"/>
                </a:lnTo>
                <a:lnTo>
                  <a:pt x="45" y="22"/>
                </a:lnTo>
                <a:lnTo>
                  <a:pt x="38" y="28"/>
                </a:lnTo>
                <a:lnTo>
                  <a:pt x="36" y="35"/>
                </a:lnTo>
                <a:lnTo>
                  <a:pt x="36" y="28"/>
                </a:lnTo>
                <a:lnTo>
                  <a:pt x="30" y="27"/>
                </a:lnTo>
                <a:lnTo>
                  <a:pt x="25" y="29"/>
                </a:lnTo>
                <a:lnTo>
                  <a:pt x="18" y="30"/>
                </a:lnTo>
                <a:lnTo>
                  <a:pt x="13" y="34"/>
                </a:lnTo>
                <a:lnTo>
                  <a:pt x="9" y="41"/>
                </a:lnTo>
                <a:lnTo>
                  <a:pt x="16" y="41"/>
                </a:lnTo>
                <a:lnTo>
                  <a:pt x="13" y="47"/>
                </a:lnTo>
                <a:lnTo>
                  <a:pt x="6" y="52"/>
                </a:lnTo>
                <a:lnTo>
                  <a:pt x="0" y="57"/>
                </a:lnTo>
                <a:lnTo>
                  <a:pt x="6" y="58"/>
                </a:lnTo>
                <a:lnTo>
                  <a:pt x="13" y="53"/>
                </a:lnTo>
                <a:lnTo>
                  <a:pt x="18" y="55"/>
                </a:lnTo>
                <a:lnTo>
                  <a:pt x="24" y="57"/>
                </a:lnTo>
                <a:lnTo>
                  <a:pt x="25" y="62"/>
                </a:lnTo>
                <a:lnTo>
                  <a:pt x="31" y="59"/>
                </a:lnTo>
                <a:lnTo>
                  <a:pt x="37" y="58"/>
                </a:lnTo>
                <a:lnTo>
                  <a:pt x="44" y="57"/>
                </a:lnTo>
                <a:lnTo>
                  <a:pt x="37" y="60"/>
                </a:lnTo>
                <a:lnTo>
                  <a:pt x="32" y="6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3" name="Freeform 1193"/>
          <p:cNvSpPr>
            <a:spLocks/>
          </p:cNvSpPr>
          <p:nvPr/>
        </p:nvSpPr>
        <p:spPr bwMode="auto">
          <a:xfrm>
            <a:off x="1011238" y="2789238"/>
            <a:ext cx="20637" cy="23812"/>
          </a:xfrm>
          <a:custGeom>
            <a:avLst/>
            <a:gdLst>
              <a:gd name="T0" fmla="*/ 2147483647 w 46"/>
              <a:gd name="T1" fmla="*/ 2147483647 h 51"/>
              <a:gd name="T2" fmla="*/ 2147483647 w 46"/>
              <a:gd name="T3" fmla="*/ 2147483647 h 51"/>
              <a:gd name="T4" fmla="*/ 2147483647 w 46"/>
              <a:gd name="T5" fmla="*/ 2147483647 h 51"/>
              <a:gd name="T6" fmla="*/ 2147483647 w 46"/>
              <a:gd name="T7" fmla="*/ 2147483647 h 51"/>
              <a:gd name="T8" fmla="*/ 2147483647 w 46"/>
              <a:gd name="T9" fmla="*/ 2147483647 h 51"/>
              <a:gd name="T10" fmla="*/ 2147483647 w 46"/>
              <a:gd name="T11" fmla="*/ 2147483647 h 51"/>
              <a:gd name="T12" fmla="*/ 2147483647 w 46"/>
              <a:gd name="T13" fmla="*/ 2147483647 h 51"/>
              <a:gd name="T14" fmla="*/ 2147483647 w 46"/>
              <a:gd name="T15" fmla="*/ 2147483647 h 51"/>
              <a:gd name="T16" fmla="*/ 2147483647 w 46"/>
              <a:gd name="T17" fmla="*/ 2147483647 h 51"/>
              <a:gd name="T18" fmla="*/ 2147483647 w 46"/>
              <a:gd name="T19" fmla="*/ 2147483647 h 51"/>
              <a:gd name="T20" fmla="*/ 2147483647 w 46"/>
              <a:gd name="T21" fmla="*/ 2147483647 h 51"/>
              <a:gd name="T22" fmla="*/ 2147483647 w 46"/>
              <a:gd name="T23" fmla="*/ 2147483647 h 51"/>
              <a:gd name="T24" fmla="*/ 2147483647 w 46"/>
              <a:gd name="T25" fmla="*/ 2147483647 h 51"/>
              <a:gd name="T26" fmla="*/ 2147483647 w 46"/>
              <a:gd name="T27" fmla="*/ 2147483647 h 51"/>
              <a:gd name="T28" fmla="*/ 2147483647 w 46"/>
              <a:gd name="T29" fmla="*/ 2147483647 h 51"/>
              <a:gd name="T30" fmla="*/ 2147483647 w 46"/>
              <a:gd name="T31" fmla="*/ 2147483647 h 51"/>
              <a:gd name="T32" fmla="*/ 2147483647 w 46"/>
              <a:gd name="T33" fmla="*/ 2147483647 h 51"/>
              <a:gd name="T34" fmla="*/ 2147483647 w 46"/>
              <a:gd name="T35" fmla="*/ 2147483647 h 51"/>
              <a:gd name="T36" fmla="*/ 2147483647 w 46"/>
              <a:gd name="T37" fmla="*/ 0 h 51"/>
              <a:gd name="T38" fmla="*/ 2147483647 w 46"/>
              <a:gd name="T39" fmla="*/ 2147483647 h 51"/>
              <a:gd name="T40" fmla="*/ 2147483647 w 46"/>
              <a:gd name="T41" fmla="*/ 2147483647 h 51"/>
              <a:gd name="T42" fmla="*/ 2147483647 w 46"/>
              <a:gd name="T43" fmla="*/ 2147483647 h 51"/>
              <a:gd name="T44" fmla="*/ 2147483647 w 46"/>
              <a:gd name="T45" fmla="*/ 2147483647 h 51"/>
              <a:gd name="T46" fmla="*/ 2147483647 w 46"/>
              <a:gd name="T47" fmla="*/ 2147483647 h 51"/>
              <a:gd name="T48" fmla="*/ 2147483647 w 46"/>
              <a:gd name="T49" fmla="*/ 2147483647 h 51"/>
              <a:gd name="T50" fmla="*/ 2147483647 w 46"/>
              <a:gd name="T51" fmla="*/ 2147483647 h 51"/>
              <a:gd name="T52" fmla="*/ 2147483647 w 46"/>
              <a:gd name="T53" fmla="*/ 2147483647 h 51"/>
              <a:gd name="T54" fmla="*/ 2147483647 w 46"/>
              <a:gd name="T55" fmla="*/ 2147483647 h 51"/>
              <a:gd name="T56" fmla="*/ 2147483647 w 46"/>
              <a:gd name="T57" fmla="*/ 2147483647 h 51"/>
              <a:gd name="T58" fmla="*/ 2147483647 w 46"/>
              <a:gd name="T59" fmla="*/ 2147483647 h 51"/>
              <a:gd name="T60" fmla="*/ 2147483647 w 46"/>
              <a:gd name="T61" fmla="*/ 2147483647 h 51"/>
              <a:gd name="T62" fmla="*/ 2147483647 w 46"/>
              <a:gd name="T63" fmla="*/ 2147483647 h 51"/>
              <a:gd name="T64" fmla="*/ 2147483647 w 46"/>
              <a:gd name="T65" fmla="*/ 2147483647 h 51"/>
              <a:gd name="T66" fmla="*/ 0 w 46"/>
              <a:gd name="T67" fmla="*/ 2147483647 h 51"/>
              <a:gd name="T68" fmla="*/ 2147483647 w 46"/>
              <a:gd name="T69" fmla="*/ 2147483647 h 51"/>
              <a:gd name="T70" fmla="*/ 2147483647 w 46"/>
              <a:gd name="T71" fmla="*/ 2147483647 h 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
              <a:gd name="T109" fmla="*/ 0 h 51"/>
              <a:gd name="T110" fmla="*/ 46 w 46"/>
              <a:gd name="T111" fmla="*/ 51 h 5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 h="51">
                <a:moveTo>
                  <a:pt x="2" y="48"/>
                </a:moveTo>
                <a:lnTo>
                  <a:pt x="8" y="46"/>
                </a:lnTo>
                <a:lnTo>
                  <a:pt x="14" y="41"/>
                </a:lnTo>
                <a:lnTo>
                  <a:pt x="21" y="35"/>
                </a:lnTo>
                <a:lnTo>
                  <a:pt x="27" y="28"/>
                </a:lnTo>
                <a:lnTo>
                  <a:pt x="34" y="25"/>
                </a:lnTo>
                <a:lnTo>
                  <a:pt x="28" y="32"/>
                </a:lnTo>
                <a:lnTo>
                  <a:pt x="22" y="36"/>
                </a:lnTo>
                <a:lnTo>
                  <a:pt x="15" y="42"/>
                </a:lnTo>
                <a:lnTo>
                  <a:pt x="11" y="49"/>
                </a:lnTo>
                <a:lnTo>
                  <a:pt x="17" y="51"/>
                </a:lnTo>
                <a:lnTo>
                  <a:pt x="24" y="44"/>
                </a:lnTo>
                <a:lnTo>
                  <a:pt x="30" y="38"/>
                </a:lnTo>
                <a:lnTo>
                  <a:pt x="36" y="32"/>
                </a:lnTo>
                <a:lnTo>
                  <a:pt x="41" y="25"/>
                </a:lnTo>
                <a:lnTo>
                  <a:pt x="44" y="18"/>
                </a:lnTo>
                <a:lnTo>
                  <a:pt x="46" y="11"/>
                </a:lnTo>
                <a:lnTo>
                  <a:pt x="40" y="4"/>
                </a:lnTo>
                <a:lnTo>
                  <a:pt x="35" y="0"/>
                </a:lnTo>
                <a:lnTo>
                  <a:pt x="29" y="2"/>
                </a:lnTo>
                <a:lnTo>
                  <a:pt x="24" y="9"/>
                </a:lnTo>
                <a:lnTo>
                  <a:pt x="17" y="16"/>
                </a:lnTo>
                <a:lnTo>
                  <a:pt x="11" y="18"/>
                </a:lnTo>
                <a:lnTo>
                  <a:pt x="5" y="25"/>
                </a:lnTo>
                <a:lnTo>
                  <a:pt x="11" y="27"/>
                </a:lnTo>
                <a:lnTo>
                  <a:pt x="17" y="22"/>
                </a:lnTo>
                <a:lnTo>
                  <a:pt x="24" y="20"/>
                </a:lnTo>
                <a:lnTo>
                  <a:pt x="24" y="13"/>
                </a:lnTo>
                <a:lnTo>
                  <a:pt x="28" y="20"/>
                </a:lnTo>
                <a:lnTo>
                  <a:pt x="21" y="21"/>
                </a:lnTo>
                <a:lnTo>
                  <a:pt x="15" y="26"/>
                </a:lnTo>
                <a:lnTo>
                  <a:pt x="9" y="30"/>
                </a:lnTo>
                <a:lnTo>
                  <a:pt x="3" y="33"/>
                </a:lnTo>
                <a:lnTo>
                  <a:pt x="0" y="40"/>
                </a:lnTo>
                <a:lnTo>
                  <a:pt x="1" y="46"/>
                </a:lnTo>
                <a:lnTo>
                  <a:pt x="2" y="4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4" name="Freeform 1194"/>
          <p:cNvSpPr>
            <a:spLocks/>
          </p:cNvSpPr>
          <p:nvPr/>
        </p:nvSpPr>
        <p:spPr bwMode="auto">
          <a:xfrm>
            <a:off x="1017588" y="2808288"/>
            <a:ext cx="9525" cy="12700"/>
          </a:xfrm>
          <a:custGeom>
            <a:avLst/>
            <a:gdLst>
              <a:gd name="T0" fmla="*/ 2147483647 w 23"/>
              <a:gd name="T1" fmla="*/ 2147483647 h 32"/>
              <a:gd name="T2" fmla="*/ 2147483647 w 23"/>
              <a:gd name="T3" fmla="*/ 0 h 32"/>
              <a:gd name="T4" fmla="*/ 2147483647 w 23"/>
              <a:gd name="T5" fmla="*/ 2147483647 h 32"/>
              <a:gd name="T6" fmla="*/ 2147483647 w 23"/>
              <a:gd name="T7" fmla="*/ 2147483647 h 32"/>
              <a:gd name="T8" fmla="*/ 2147483647 w 23"/>
              <a:gd name="T9" fmla="*/ 2147483647 h 32"/>
              <a:gd name="T10" fmla="*/ 2147483647 w 23"/>
              <a:gd name="T11" fmla="*/ 2147483647 h 32"/>
              <a:gd name="T12" fmla="*/ 0 w 23"/>
              <a:gd name="T13" fmla="*/ 2147483647 h 32"/>
              <a:gd name="T14" fmla="*/ 2147483647 w 23"/>
              <a:gd name="T15" fmla="*/ 2147483647 h 32"/>
              <a:gd name="T16" fmla="*/ 2147483647 w 23"/>
              <a:gd name="T17" fmla="*/ 2147483647 h 32"/>
              <a:gd name="T18" fmla="*/ 2147483647 w 23"/>
              <a:gd name="T19" fmla="*/ 2147483647 h 32"/>
              <a:gd name="T20" fmla="*/ 2147483647 w 23"/>
              <a:gd name="T21" fmla="*/ 2147483647 h 32"/>
              <a:gd name="T22" fmla="*/ 2147483647 w 23"/>
              <a:gd name="T23" fmla="*/ 214748364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32"/>
              <a:gd name="T38" fmla="*/ 23 w 23"/>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32">
                <a:moveTo>
                  <a:pt x="23" y="1"/>
                </a:moveTo>
                <a:lnTo>
                  <a:pt x="23" y="0"/>
                </a:lnTo>
                <a:lnTo>
                  <a:pt x="17" y="5"/>
                </a:lnTo>
                <a:lnTo>
                  <a:pt x="13" y="12"/>
                </a:lnTo>
                <a:lnTo>
                  <a:pt x="8" y="19"/>
                </a:lnTo>
                <a:lnTo>
                  <a:pt x="2" y="25"/>
                </a:lnTo>
                <a:lnTo>
                  <a:pt x="0" y="32"/>
                </a:lnTo>
                <a:lnTo>
                  <a:pt x="7" y="28"/>
                </a:lnTo>
                <a:lnTo>
                  <a:pt x="12" y="22"/>
                </a:lnTo>
                <a:lnTo>
                  <a:pt x="16" y="15"/>
                </a:lnTo>
                <a:lnTo>
                  <a:pt x="20" y="7"/>
                </a:lnTo>
                <a:lnTo>
                  <a:pt x="2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5" name="Freeform 1195"/>
          <p:cNvSpPr>
            <a:spLocks/>
          </p:cNvSpPr>
          <p:nvPr/>
        </p:nvSpPr>
        <p:spPr bwMode="auto">
          <a:xfrm>
            <a:off x="1017588" y="2820988"/>
            <a:ext cx="30162" cy="17462"/>
          </a:xfrm>
          <a:custGeom>
            <a:avLst/>
            <a:gdLst>
              <a:gd name="T0" fmla="*/ 2147483647 w 63"/>
              <a:gd name="T1" fmla="*/ 2147483647 h 34"/>
              <a:gd name="T2" fmla="*/ 2147483647 w 63"/>
              <a:gd name="T3" fmla="*/ 2147483647 h 34"/>
              <a:gd name="T4" fmla="*/ 2147483647 w 63"/>
              <a:gd name="T5" fmla="*/ 2147483647 h 34"/>
              <a:gd name="T6" fmla="*/ 2147483647 w 63"/>
              <a:gd name="T7" fmla="*/ 2147483647 h 34"/>
              <a:gd name="T8" fmla="*/ 2147483647 w 63"/>
              <a:gd name="T9" fmla="*/ 2147483647 h 34"/>
              <a:gd name="T10" fmla="*/ 2147483647 w 63"/>
              <a:gd name="T11" fmla="*/ 0 h 34"/>
              <a:gd name="T12" fmla="*/ 2147483647 w 63"/>
              <a:gd name="T13" fmla="*/ 2147483647 h 34"/>
              <a:gd name="T14" fmla="*/ 2147483647 w 63"/>
              <a:gd name="T15" fmla="*/ 2147483647 h 34"/>
              <a:gd name="T16" fmla="*/ 2147483647 w 63"/>
              <a:gd name="T17" fmla="*/ 2147483647 h 34"/>
              <a:gd name="T18" fmla="*/ 2147483647 w 63"/>
              <a:gd name="T19" fmla="*/ 2147483647 h 34"/>
              <a:gd name="T20" fmla="*/ 2147483647 w 63"/>
              <a:gd name="T21" fmla="*/ 2147483647 h 34"/>
              <a:gd name="T22" fmla="*/ 2147483647 w 63"/>
              <a:gd name="T23" fmla="*/ 2147483647 h 34"/>
              <a:gd name="T24" fmla="*/ 2147483647 w 63"/>
              <a:gd name="T25" fmla="*/ 2147483647 h 34"/>
              <a:gd name="T26" fmla="*/ 2147483647 w 63"/>
              <a:gd name="T27" fmla="*/ 2147483647 h 34"/>
              <a:gd name="T28" fmla="*/ 0 w 63"/>
              <a:gd name="T29" fmla="*/ 2147483647 h 34"/>
              <a:gd name="T30" fmla="*/ 2147483647 w 63"/>
              <a:gd name="T31" fmla="*/ 2147483647 h 34"/>
              <a:gd name="T32" fmla="*/ 2147483647 w 63"/>
              <a:gd name="T33" fmla="*/ 2147483647 h 34"/>
              <a:gd name="T34" fmla="*/ 2147483647 w 63"/>
              <a:gd name="T35" fmla="*/ 2147483647 h 34"/>
              <a:gd name="T36" fmla="*/ 2147483647 w 63"/>
              <a:gd name="T37" fmla="*/ 2147483647 h 34"/>
              <a:gd name="T38" fmla="*/ 2147483647 w 63"/>
              <a:gd name="T39" fmla="*/ 2147483647 h 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3"/>
              <a:gd name="T61" fmla="*/ 0 h 34"/>
              <a:gd name="T62" fmla="*/ 63 w 63"/>
              <a:gd name="T63" fmla="*/ 34 h 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3" h="34">
                <a:moveTo>
                  <a:pt x="27" y="20"/>
                </a:moveTo>
                <a:lnTo>
                  <a:pt x="34" y="17"/>
                </a:lnTo>
                <a:lnTo>
                  <a:pt x="40" y="15"/>
                </a:lnTo>
                <a:lnTo>
                  <a:pt x="52" y="11"/>
                </a:lnTo>
                <a:lnTo>
                  <a:pt x="58" y="7"/>
                </a:lnTo>
                <a:lnTo>
                  <a:pt x="63" y="0"/>
                </a:lnTo>
                <a:lnTo>
                  <a:pt x="55" y="1"/>
                </a:lnTo>
                <a:lnTo>
                  <a:pt x="50" y="3"/>
                </a:lnTo>
                <a:lnTo>
                  <a:pt x="44" y="7"/>
                </a:lnTo>
                <a:lnTo>
                  <a:pt x="38" y="9"/>
                </a:lnTo>
                <a:lnTo>
                  <a:pt x="31" y="12"/>
                </a:lnTo>
                <a:lnTo>
                  <a:pt x="25" y="12"/>
                </a:lnTo>
                <a:lnTo>
                  <a:pt x="19" y="17"/>
                </a:lnTo>
                <a:lnTo>
                  <a:pt x="13" y="22"/>
                </a:lnTo>
                <a:lnTo>
                  <a:pt x="0" y="34"/>
                </a:lnTo>
                <a:lnTo>
                  <a:pt x="7" y="34"/>
                </a:lnTo>
                <a:lnTo>
                  <a:pt x="13" y="33"/>
                </a:lnTo>
                <a:lnTo>
                  <a:pt x="19" y="25"/>
                </a:lnTo>
                <a:lnTo>
                  <a:pt x="25" y="22"/>
                </a:lnTo>
                <a:lnTo>
                  <a:pt x="27" y="2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6" name="Freeform 1196"/>
          <p:cNvSpPr>
            <a:spLocks/>
          </p:cNvSpPr>
          <p:nvPr/>
        </p:nvSpPr>
        <p:spPr bwMode="auto">
          <a:xfrm>
            <a:off x="1025525" y="2781300"/>
            <a:ext cx="7938" cy="7938"/>
          </a:xfrm>
          <a:custGeom>
            <a:avLst/>
            <a:gdLst>
              <a:gd name="T0" fmla="*/ 2147483647 w 20"/>
              <a:gd name="T1" fmla="*/ 0 h 16"/>
              <a:gd name="T2" fmla="*/ 2147483647 w 20"/>
              <a:gd name="T3" fmla="*/ 0 h 16"/>
              <a:gd name="T4" fmla="*/ 2147483647 w 20"/>
              <a:gd name="T5" fmla="*/ 2147483647 h 16"/>
              <a:gd name="T6" fmla="*/ 2147483647 w 20"/>
              <a:gd name="T7" fmla="*/ 2147483647 h 16"/>
              <a:gd name="T8" fmla="*/ 0 w 20"/>
              <a:gd name="T9" fmla="*/ 2147483647 h 16"/>
              <a:gd name="T10" fmla="*/ 2147483647 w 20"/>
              <a:gd name="T11" fmla="*/ 2147483647 h 16"/>
              <a:gd name="T12" fmla="*/ 2147483647 w 20"/>
              <a:gd name="T13" fmla="*/ 2147483647 h 16"/>
              <a:gd name="T14" fmla="*/ 2147483647 w 20"/>
              <a:gd name="T15" fmla="*/ 2147483647 h 16"/>
              <a:gd name="T16" fmla="*/ 2147483647 w 20"/>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6"/>
              <a:gd name="T29" fmla="*/ 20 w 20"/>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6">
                <a:moveTo>
                  <a:pt x="20" y="0"/>
                </a:moveTo>
                <a:lnTo>
                  <a:pt x="17" y="0"/>
                </a:lnTo>
                <a:lnTo>
                  <a:pt x="12" y="5"/>
                </a:lnTo>
                <a:lnTo>
                  <a:pt x="5" y="10"/>
                </a:lnTo>
                <a:lnTo>
                  <a:pt x="0" y="16"/>
                </a:lnTo>
                <a:lnTo>
                  <a:pt x="5" y="14"/>
                </a:lnTo>
                <a:lnTo>
                  <a:pt x="12" y="14"/>
                </a:lnTo>
                <a:lnTo>
                  <a:pt x="16" y="7"/>
                </a:lnTo>
                <a:lnTo>
                  <a:pt x="2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7" name="Freeform 1197"/>
          <p:cNvSpPr>
            <a:spLocks/>
          </p:cNvSpPr>
          <p:nvPr/>
        </p:nvSpPr>
        <p:spPr bwMode="auto">
          <a:xfrm>
            <a:off x="1025525" y="2806700"/>
            <a:ext cx="9525" cy="7938"/>
          </a:xfrm>
          <a:custGeom>
            <a:avLst/>
            <a:gdLst>
              <a:gd name="T0" fmla="*/ 2147483647 w 19"/>
              <a:gd name="T1" fmla="*/ 0 h 16"/>
              <a:gd name="T2" fmla="*/ 2147483647 w 19"/>
              <a:gd name="T3" fmla="*/ 2147483647 h 16"/>
              <a:gd name="T4" fmla="*/ 2147483647 w 19"/>
              <a:gd name="T5" fmla="*/ 2147483647 h 16"/>
              <a:gd name="T6" fmla="*/ 2147483647 w 19"/>
              <a:gd name="T7" fmla="*/ 2147483647 h 16"/>
              <a:gd name="T8" fmla="*/ 0 w 19"/>
              <a:gd name="T9" fmla="*/ 2147483647 h 16"/>
              <a:gd name="T10" fmla="*/ 2147483647 w 19"/>
              <a:gd name="T11" fmla="*/ 2147483647 h 16"/>
              <a:gd name="T12" fmla="*/ 2147483647 w 19"/>
              <a:gd name="T13" fmla="*/ 2147483647 h 16"/>
              <a:gd name="T14" fmla="*/ 2147483647 w 19"/>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6"/>
              <a:gd name="T26" fmla="*/ 19 w 19"/>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6">
                <a:moveTo>
                  <a:pt x="19" y="0"/>
                </a:moveTo>
                <a:lnTo>
                  <a:pt x="14" y="2"/>
                </a:lnTo>
                <a:lnTo>
                  <a:pt x="8" y="4"/>
                </a:lnTo>
                <a:lnTo>
                  <a:pt x="5" y="10"/>
                </a:lnTo>
                <a:lnTo>
                  <a:pt x="0" y="16"/>
                </a:lnTo>
                <a:lnTo>
                  <a:pt x="7" y="12"/>
                </a:lnTo>
                <a:lnTo>
                  <a:pt x="13" y="6"/>
                </a:lnTo>
                <a:lnTo>
                  <a:pt x="1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8" name="Freeform 1198"/>
          <p:cNvSpPr>
            <a:spLocks/>
          </p:cNvSpPr>
          <p:nvPr/>
        </p:nvSpPr>
        <p:spPr bwMode="auto">
          <a:xfrm>
            <a:off x="1031875" y="2892425"/>
            <a:ext cx="7938" cy="1588"/>
          </a:xfrm>
          <a:custGeom>
            <a:avLst/>
            <a:gdLst>
              <a:gd name="T0" fmla="*/ 2147483647 w 13"/>
              <a:gd name="T1" fmla="*/ 2147483647 h 4"/>
              <a:gd name="T2" fmla="*/ 2147483647 w 13"/>
              <a:gd name="T3" fmla="*/ 0 h 4"/>
              <a:gd name="T4" fmla="*/ 2147483647 w 13"/>
              <a:gd name="T5" fmla="*/ 2147483647 h 4"/>
              <a:gd name="T6" fmla="*/ 0 w 13"/>
              <a:gd name="T7" fmla="*/ 2147483647 h 4"/>
              <a:gd name="T8" fmla="*/ 2147483647 w 13"/>
              <a:gd name="T9" fmla="*/ 2147483647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7" y="4"/>
                </a:moveTo>
                <a:lnTo>
                  <a:pt x="13" y="0"/>
                </a:lnTo>
                <a:lnTo>
                  <a:pt x="7" y="2"/>
                </a:lnTo>
                <a:lnTo>
                  <a:pt x="0" y="3"/>
                </a:lnTo>
                <a:lnTo>
                  <a:pt x="7"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19" name="Freeform 1199"/>
          <p:cNvSpPr>
            <a:spLocks/>
          </p:cNvSpPr>
          <p:nvPr/>
        </p:nvSpPr>
        <p:spPr bwMode="auto">
          <a:xfrm>
            <a:off x="1036638" y="2921000"/>
            <a:ext cx="1587" cy="3175"/>
          </a:xfrm>
          <a:custGeom>
            <a:avLst/>
            <a:gdLst>
              <a:gd name="T0" fmla="*/ 2147483647 w 2"/>
              <a:gd name="T1" fmla="*/ 0 h 6"/>
              <a:gd name="T2" fmla="*/ 0 w 2"/>
              <a:gd name="T3" fmla="*/ 0 h 6"/>
              <a:gd name="T4" fmla="*/ 2147483647 w 2"/>
              <a:gd name="T5" fmla="*/ 2147483647 h 6"/>
              <a:gd name="T6" fmla="*/ 2147483647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2" y="0"/>
                </a:moveTo>
                <a:lnTo>
                  <a:pt x="0" y="0"/>
                </a:lnTo>
                <a:lnTo>
                  <a:pt x="2" y="6"/>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0" name="Freeform 1200"/>
          <p:cNvSpPr>
            <a:spLocks/>
          </p:cNvSpPr>
          <p:nvPr/>
        </p:nvSpPr>
        <p:spPr bwMode="auto">
          <a:xfrm>
            <a:off x="1038225" y="2895600"/>
            <a:ext cx="4763" cy="12700"/>
          </a:xfrm>
          <a:custGeom>
            <a:avLst/>
            <a:gdLst>
              <a:gd name="T0" fmla="*/ 0 w 12"/>
              <a:gd name="T1" fmla="*/ 2147483647 h 22"/>
              <a:gd name="T2" fmla="*/ 2147483647 w 12"/>
              <a:gd name="T3" fmla="*/ 2147483647 h 22"/>
              <a:gd name="T4" fmla="*/ 2147483647 w 12"/>
              <a:gd name="T5" fmla="*/ 2147483647 h 22"/>
              <a:gd name="T6" fmla="*/ 2147483647 w 12"/>
              <a:gd name="T7" fmla="*/ 2147483647 h 22"/>
              <a:gd name="T8" fmla="*/ 2147483647 w 12"/>
              <a:gd name="T9" fmla="*/ 0 h 22"/>
              <a:gd name="T10" fmla="*/ 2147483647 w 12"/>
              <a:gd name="T11" fmla="*/ 2147483647 h 22"/>
              <a:gd name="T12" fmla="*/ 2147483647 w 12"/>
              <a:gd name="T13" fmla="*/ 2147483647 h 22"/>
              <a:gd name="T14" fmla="*/ 2147483647 w 12"/>
              <a:gd name="T15" fmla="*/ 2147483647 h 22"/>
              <a:gd name="T16" fmla="*/ 0 w 12"/>
              <a:gd name="T17" fmla="*/ 2147483647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2"/>
              <a:gd name="T29" fmla="*/ 12 w 12"/>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2">
                <a:moveTo>
                  <a:pt x="0" y="22"/>
                </a:moveTo>
                <a:lnTo>
                  <a:pt x="2" y="22"/>
                </a:lnTo>
                <a:lnTo>
                  <a:pt x="5" y="11"/>
                </a:lnTo>
                <a:lnTo>
                  <a:pt x="12" y="6"/>
                </a:lnTo>
                <a:lnTo>
                  <a:pt x="11" y="0"/>
                </a:lnTo>
                <a:lnTo>
                  <a:pt x="5" y="2"/>
                </a:lnTo>
                <a:lnTo>
                  <a:pt x="1" y="9"/>
                </a:lnTo>
                <a:lnTo>
                  <a:pt x="3" y="15"/>
                </a:lnTo>
                <a:lnTo>
                  <a:pt x="0" y="2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1" name="Freeform 1201"/>
          <p:cNvSpPr>
            <a:spLocks/>
          </p:cNvSpPr>
          <p:nvPr/>
        </p:nvSpPr>
        <p:spPr bwMode="auto">
          <a:xfrm>
            <a:off x="1038225" y="2892425"/>
            <a:ext cx="4763" cy="1588"/>
          </a:xfrm>
          <a:custGeom>
            <a:avLst/>
            <a:gdLst>
              <a:gd name="T0" fmla="*/ 2147483647 w 12"/>
              <a:gd name="T1" fmla="*/ 0 h 7"/>
              <a:gd name="T2" fmla="*/ 2147483647 w 12"/>
              <a:gd name="T3" fmla="*/ 2147483647 h 7"/>
              <a:gd name="T4" fmla="*/ 0 w 12"/>
              <a:gd name="T5" fmla="*/ 2147483647 h 7"/>
              <a:gd name="T6" fmla="*/ 2147483647 w 12"/>
              <a:gd name="T7" fmla="*/ 2147483647 h 7"/>
              <a:gd name="T8" fmla="*/ 2147483647 w 12"/>
              <a:gd name="T9" fmla="*/ 2147483647 h 7"/>
              <a:gd name="T10" fmla="*/ 2147483647 w 12"/>
              <a:gd name="T11" fmla="*/ 0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12" y="0"/>
                </a:moveTo>
                <a:lnTo>
                  <a:pt x="7" y="2"/>
                </a:lnTo>
                <a:lnTo>
                  <a:pt x="0" y="6"/>
                </a:lnTo>
                <a:lnTo>
                  <a:pt x="7" y="7"/>
                </a:lnTo>
                <a:lnTo>
                  <a:pt x="12" y="3"/>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2" name="Freeform 1202"/>
          <p:cNvSpPr>
            <a:spLocks/>
          </p:cNvSpPr>
          <p:nvPr/>
        </p:nvSpPr>
        <p:spPr bwMode="auto">
          <a:xfrm>
            <a:off x="1039813" y="2892425"/>
            <a:ext cx="7937" cy="9525"/>
          </a:xfrm>
          <a:custGeom>
            <a:avLst/>
            <a:gdLst>
              <a:gd name="T0" fmla="*/ 2147483647 w 15"/>
              <a:gd name="T1" fmla="*/ 0 h 21"/>
              <a:gd name="T2" fmla="*/ 2147483647 w 15"/>
              <a:gd name="T3" fmla="*/ 2147483647 h 21"/>
              <a:gd name="T4" fmla="*/ 0 w 15"/>
              <a:gd name="T5" fmla="*/ 2147483647 h 21"/>
              <a:gd name="T6" fmla="*/ 2147483647 w 15"/>
              <a:gd name="T7" fmla="*/ 2147483647 h 21"/>
              <a:gd name="T8" fmla="*/ 2147483647 w 15"/>
              <a:gd name="T9" fmla="*/ 2147483647 h 21"/>
              <a:gd name="T10" fmla="*/ 2147483647 w 15"/>
              <a:gd name="T11" fmla="*/ 2147483647 h 21"/>
              <a:gd name="T12" fmla="*/ 2147483647 w 15"/>
              <a:gd name="T13" fmla="*/ 2147483647 h 21"/>
              <a:gd name="T14" fmla="*/ 2147483647 w 15"/>
              <a:gd name="T15" fmla="*/ 2147483647 h 21"/>
              <a:gd name="T16" fmla="*/ 2147483647 w 15"/>
              <a:gd name="T17" fmla="*/ 2147483647 h 21"/>
              <a:gd name="T18" fmla="*/ 2147483647 w 1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1"/>
              <a:gd name="T32" fmla="*/ 15 w 15"/>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1">
                <a:moveTo>
                  <a:pt x="11" y="0"/>
                </a:moveTo>
                <a:lnTo>
                  <a:pt x="6" y="6"/>
                </a:lnTo>
                <a:lnTo>
                  <a:pt x="0" y="7"/>
                </a:lnTo>
                <a:lnTo>
                  <a:pt x="6" y="9"/>
                </a:lnTo>
                <a:lnTo>
                  <a:pt x="8" y="15"/>
                </a:lnTo>
                <a:lnTo>
                  <a:pt x="3" y="21"/>
                </a:lnTo>
                <a:lnTo>
                  <a:pt x="10" y="18"/>
                </a:lnTo>
                <a:lnTo>
                  <a:pt x="14" y="11"/>
                </a:lnTo>
                <a:lnTo>
                  <a:pt x="15" y="4"/>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3" name="Freeform 1203"/>
          <p:cNvSpPr>
            <a:spLocks/>
          </p:cNvSpPr>
          <p:nvPr/>
        </p:nvSpPr>
        <p:spPr bwMode="auto">
          <a:xfrm>
            <a:off x="1044575" y="2900363"/>
            <a:ext cx="3175" cy="4762"/>
          </a:xfrm>
          <a:custGeom>
            <a:avLst/>
            <a:gdLst>
              <a:gd name="T0" fmla="*/ 2147483647 w 7"/>
              <a:gd name="T1" fmla="*/ 0 h 11"/>
              <a:gd name="T2" fmla="*/ 0 w 7"/>
              <a:gd name="T3" fmla="*/ 2147483647 h 11"/>
              <a:gd name="T4" fmla="*/ 0 w 7"/>
              <a:gd name="T5" fmla="*/ 2147483647 h 11"/>
              <a:gd name="T6" fmla="*/ 2147483647 w 7"/>
              <a:gd name="T7" fmla="*/ 2147483647 h 11"/>
              <a:gd name="T8" fmla="*/ 2147483647 w 7"/>
              <a:gd name="T9" fmla="*/ 0 h 11"/>
              <a:gd name="T10" fmla="*/ 0 60000 65536"/>
              <a:gd name="T11" fmla="*/ 0 60000 65536"/>
              <a:gd name="T12" fmla="*/ 0 60000 65536"/>
              <a:gd name="T13" fmla="*/ 0 60000 65536"/>
              <a:gd name="T14" fmla="*/ 0 60000 65536"/>
              <a:gd name="T15" fmla="*/ 0 w 7"/>
              <a:gd name="T16" fmla="*/ 0 h 11"/>
              <a:gd name="T17" fmla="*/ 7 w 7"/>
              <a:gd name="T18" fmla="*/ 11 h 11"/>
            </a:gdLst>
            <a:ahLst/>
            <a:cxnLst>
              <a:cxn ang="T10">
                <a:pos x="T0" y="T1"/>
              </a:cxn>
              <a:cxn ang="T11">
                <a:pos x="T2" y="T3"/>
              </a:cxn>
              <a:cxn ang="T12">
                <a:pos x="T4" y="T5"/>
              </a:cxn>
              <a:cxn ang="T13">
                <a:pos x="T6" y="T7"/>
              </a:cxn>
              <a:cxn ang="T14">
                <a:pos x="T8" y="T9"/>
              </a:cxn>
            </a:cxnLst>
            <a:rect l="T15" t="T16" r="T17" b="T18"/>
            <a:pathLst>
              <a:path w="7" h="11">
                <a:moveTo>
                  <a:pt x="7" y="0"/>
                </a:moveTo>
                <a:lnTo>
                  <a:pt x="0" y="4"/>
                </a:lnTo>
                <a:lnTo>
                  <a:pt x="0" y="11"/>
                </a:lnTo>
                <a:lnTo>
                  <a:pt x="6" y="5"/>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4" name="Freeform 1204"/>
          <p:cNvSpPr>
            <a:spLocks/>
          </p:cNvSpPr>
          <p:nvPr/>
        </p:nvSpPr>
        <p:spPr bwMode="auto">
          <a:xfrm>
            <a:off x="1046163" y="2916238"/>
            <a:ext cx="7937" cy="7937"/>
          </a:xfrm>
          <a:custGeom>
            <a:avLst/>
            <a:gdLst>
              <a:gd name="T0" fmla="*/ 2147483647 w 16"/>
              <a:gd name="T1" fmla="*/ 2147483647 h 22"/>
              <a:gd name="T2" fmla="*/ 2147483647 w 16"/>
              <a:gd name="T3" fmla="*/ 2147483647 h 22"/>
              <a:gd name="T4" fmla="*/ 2147483647 w 16"/>
              <a:gd name="T5" fmla="*/ 2147483647 h 22"/>
              <a:gd name="T6" fmla="*/ 2147483647 w 16"/>
              <a:gd name="T7" fmla="*/ 2147483647 h 22"/>
              <a:gd name="T8" fmla="*/ 2147483647 w 16"/>
              <a:gd name="T9" fmla="*/ 0 h 22"/>
              <a:gd name="T10" fmla="*/ 0 w 16"/>
              <a:gd name="T11" fmla="*/ 2147483647 h 22"/>
              <a:gd name="T12" fmla="*/ 2147483647 w 16"/>
              <a:gd name="T13" fmla="*/ 2147483647 h 22"/>
              <a:gd name="T14" fmla="*/ 2147483647 w 16"/>
              <a:gd name="T15" fmla="*/ 2147483647 h 22"/>
              <a:gd name="T16" fmla="*/ 2147483647 w 16"/>
              <a:gd name="T17" fmla="*/ 2147483647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22"/>
              <a:gd name="T29" fmla="*/ 16 w 16"/>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22">
                <a:moveTo>
                  <a:pt x="16" y="22"/>
                </a:moveTo>
                <a:lnTo>
                  <a:pt x="15" y="16"/>
                </a:lnTo>
                <a:lnTo>
                  <a:pt x="14" y="10"/>
                </a:lnTo>
                <a:lnTo>
                  <a:pt x="8" y="4"/>
                </a:lnTo>
                <a:lnTo>
                  <a:pt x="1" y="0"/>
                </a:lnTo>
                <a:lnTo>
                  <a:pt x="0" y="6"/>
                </a:lnTo>
                <a:lnTo>
                  <a:pt x="6" y="12"/>
                </a:lnTo>
                <a:lnTo>
                  <a:pt x="11" y="19"/>
                </a:lnTo>
                <a:lnTo>
                  <a:pt x="16" y="2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5" name="Freeform 1205"/>
          <p:cNvSpPr>
            <a:spLocks/>
          </p:cNvSpPr>
          <p:nvPr/>
        </p:nvSpPr>
        <p:spPr bwMode="auto">
          <a:xfrm>
            <a:off x="1047750" y="2924175"/>
            <a:ext cx="3175" cy="3175"/>
          </a:xfrm>
          <a:custGeom>
            <a:avLst/>
            <a:gdLst>
              <a:gd name="T0" fmla="*/ 0 w 6"/>
              <a:gd name="T1" fmla="*/ 0 h 5"/>
              <a:gd name="T2" fmla="*/ 0 w 6"/>
              <a:gd name="T3" fmla="*/ 2147483647 h 5"/>
              <a:gd name="T4" fmla="*/ 2147483647 w 6"/>
              <a:gd name="T5" fmla="*/ 2147483647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5"/>
                </a:lnTo>
                <a:lnTo>
                  <a:pt x="6"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6" name="Freeform 1206"/>
          <p:cNvSpPr>
            <a:spLocks/>
          </p:cNvSpPr>
          <p:nvPr/>
        </p:nvSpPr>
        <p:spPr bwMode="auto">
          <a:xfrm>
            <a:off x="1049338" y="2895600"/>
            <a:ext cx="3175" cy="6350"/>
          </a:xfrm>
          <a:custGeom>
            <a:avLst/>
            <a:gdLst>
              <a:gd name="T0" fmla="*/ 2147483647 w 6"/>
              <a:gd name="T1" fmla="*/ 0 h 12"/>
              <a:gd name="T2" fmla="*/ 2147483647 w 6"/>
              <a:gd name="T3" fmla="*/ 0 h 12"/>
              <a:gd name="T4" fmla="*/ 0 w 6"/>
              <a:gd name="T5" fmla="*/ 2147483647 h 12"/>
              <a:gd name="T6" fmla="*/ 2147483647 w 6"/>
              <a:gd name="T7" fmla="*/ 2147483647 h 12"/>
              <a:gd name="T8" fmla="*/ 2147483647 w 6"/>
              <a:gd name="T9" fmla="*/ 2147483647 h 12"/>
              <a:gd name="T10" fmla="*/ 2147483647 w 6"/>
              <a:gd name="T11" fmla="*/ 0 h 12"/>
              <a:gd name="T12" fmla="*/ 0 60000 65536"/>
              <a:gd name="T13" fmla="*/ 0 60000 65536"/>
              <a:gd name="T14" fmla="*/ 0 60000 65536"/>
              <a:gd name="T15" fmla="*/ 0 60000 65536"/>
              <a:gd name="T16" fmla="*/ 0 60000 65536"/>
              <a:gd name="T17" fmla="*/ 0 60000 65536"/>
              <a:gd name="T18" fmla="*/ 0 w 6"/>
              <a:gd name="T19" fmla="*/ 0 h 12"/>
              <a:gd name="T20" fmla="*/ 6 w 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6" h="12">
                <a:moveTo>
                  <a:pt x="6" y="0"/>
                </a:moveTo>
                <a:lnTo>
                  <a:pt x="5" y="0"/>
                </a:lnTo>
                <a:lnTo>
                  <a:pt x="0" y="6"/>
                </a:lnTo>
                <a:lnTo>
                  <a:pt x="2" y="12"/>
                </a:lnTo>
                <a:lnTo>
                  <a:pt x="6" y="6"/>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7" name="Freeform 1207"/>
          <p:cNvSpPr>
            <a:spLocks/>
          </p:cNvSpPr>
          <p:nvPr/>
        </p:nvSpPr>
        <p:spPr bwMode="auto">
          <a:xfrm>
            <a:off x="1052513" y="2944813"/>
            <a:ext cx="3175" cy="9525"/>
          </a:xfrm>
          <a:custGeom>
            <a:avLst/>
            <a:gdLst>
              <a:gd name="T0" fmla="*/ 2147483647 w 8"/>
              <a:gd name="T1" fmla="*/ 0 h 17"/>
              <a:gd name="T2" fmla="*/ 2147483647 w 8"/>
              <a:gd name="T3" fmla="*/ 2147483647 h 17"/>
              <a:gd name="T4" fmla="*/ 0 w 8"/>
              <a:gd name="T5" fmla="*/ 2147483647 h 17"/>
              <a:gd name="T6" fmla="*/ 0 w 8"/>
              <a:gd name="T7" fmla="*/ 2147483647 h 17"/>
              <a:gd name="T8" fmla="*/ 2147483647 w 8"/>
              <a:gd name="T9" fmla="*/ 2147483647 h 17"/>
              <a:gd name="T10" fmla="*/ 2147483647 w 8"/>
              <a:gd name="T11" fmla="*/ 2147483647 h 17"/>
              <a:gd name="T12" fmla="*/ 2147483647 w 8"/>
              <a:gd name="T13" fmla="*/ 0 h 17"/>
              <a:gd name="T14" fmla="*/ 0 60000 65536"/>
              <a:gd name="T15" fmla="*/ 0 60000 65536"/>
              <a:gd name="T16" fmla="*/ 0 60000 65536"/>
              <a:gd name="T17" fmla="*/ 0 60000 65536"/>
              <a:gd name="T18" fmla="*/ 0 60000 65536"/>
              <a:gd name="T19" fmla="*/ 0 60000 65536"/>
              <a:gd name="T20" fmla="*/ 0 60000 65536"/>
              <a:gd name="T21" fmla="*/ 0 w 8"/>
              <a:gd name="T22" fmla="*/ 0 h 17"/>
              <a:gd name="T23" fmla="*/ 8 w 8"/>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7">
                <a:moveTo>
                  <a:pt x="4" y="0"/>
                </a:moveTo>
                <a:lnTo>
                  <a:pt x="1" y="2"/>
                </a:lnTo>
                <a:lnTo>
                  <a:pt x="0" y="10"/>
                </a:lnTo>
                <a:lnTo>
                  <a:pt x="0" y="17"/>
                </a:lnTo>
                <a:lnTo>
                  <a:pt x="6" y="13"/>
                </a:lnTo>
                <a:lnTo>
                  <a:pt x="8"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8" name="Freeform 1208"/>
          <p:cNvSpPr>
            <a:spLocks/>
          </p:cNvSpPr>
          <p:nvPr/>
        </p:nvSpPr>
        <p:spPr bwMode="auto">
          <a:xfrm>
            <a:off x="1054100" y="2895600"/>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1"/>
                </a:moveTo>
                <a:lnTo>
                  <a:pt x="6" y="0"/>
                </a:lnTo>
                <a:lnTo>
                  <a:pt x="0" y="7"/>
                </a:lnTo>
                <a:lnTo>
                  <a:pt x="6" y="7"/>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29" name="Freeform 1209"/>
          <p:cNvSpPr>
            <a:spLocks/>
          </p:cNvSpPr>
          <p:nvPr/>
        </p:nvSpPr>
        <p:spPr bwMode="auto">
          <a:xfrm>
            <a:off x="1054100" y="2943225"/>
            <a:ext cx="6350" cy="3175"/>
          </a:xfrm>
          <a:custGeom>
            <a:avLst/>
            <a:gdLst>
              <a:gd name="T0" fmla="*/ 0 w 10"/>
              <a:gd name="T1" fmla="*/ 0 h 8"/>
              <a:gd name="T2" fmla="*/ 2147483647 w 10"/>
              <a:gd name="T3" fmla="*/ 2147483647 h 8"/>
              <a:gd name="T4" fmla="*/ 2147483647 w 10"/>
              <a:gd name="T5" fmla="*/ 2147483647 h 8"/>
              <a:gd name="T6" fmla="*/ 2147483647 w 10"/>
              <a:gd name="T7" fmla="*/ 2147483647 h 8"/>
              <a:gd name="T8" fmla="*/ 0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0" y="0"/>
                </a:moveTo>
                <a:lnTo>
                  <a:pt x="4" y="7"/>
                </a:lnTo>
                <a:lnTo>
                  <a:pt x="10" y="8"/>
                </a:lnTo>
                <a:lnTo>
                  <a:pt x="6" y="6"/>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0" name="Freeform 1210"/>
          <p:cNvSpPr>
            <a:spLocks/>
          </p:cNvSpPr>
          <p:nvPr/>
        </p:nvSpPr>
        <p:spPr bwMode="auto">
          <a:xfrm>
            <a:off x="1055688" y="2957513"/>
            <a:ext cx="4762" cy="6350"/>
          </a:xfrm>
          <a:custGeom>
            <a:avLst/>
            <a:gdLst>
              <a:gd name="T0" fmla="*/ 2147483647 w 9"/>
              <a:gd name="T1" fmla="*/ 2147483647 h 12"/>
              <a:gd name="T2" fmla="*/ 2147483647 w 9"/>
              <a:gd name="T3" fmla="*/ 0 h 12"/>
              <a:gd name="T4" fmla="*/ 0 w 9"/>
              <a:gd name="T5" fmla="*/ 2147483647 h 12"/>
              <a:gd name="T6" fmla="*/ 2147483647 w 9"/>
              <a:gd name="T7" fmla="*/ 2147483647 h 12"/>
              <a:gd name="T8" fmla="*/ 2147483647 w 9"/>
              <a:gd name="T9" fmla="*/ 2147483647 h 12"/>
              <a:gd name="T10" fmla="*/ 2147483647 w 9"/>
              <a:gd name="T11" fmla="*/ 2147483647 h 12"/>
              <a:gd name="T12" fmla="*/ 0 60000 65536"/>
              <a:gd name="T13" fmla="*/ 0 60000 65536"/>
              <a:gd name="T14" fmla="*/ 0 60000 65536"/>
              <a:gd name="T15" fmla="*/ 0 60000 65536"/>
              <a:gd name="T16" fmla="*/ 0 60000 65536"/>
              <a:gd name="T17" fmla="*/ 0 60000 65536"/>
              <a:gd name="T18" fmla="*/ 0 w 9"/>
              <a:gd name="T19" fmla="*/ 0 h 12"/>
              <a:gd name="T20" fmla="*/ 9 w 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 h="12">
                <a:moveTo>
                  <a:pt x="7" y="1"/>
                </a:moveTo>
                <a:lnTo>
                  <a:pt x="6" y="0"/>
                </a:lnTo>
                <a:lnTo>
                  <a:pt x="0" y="5"/>
                </a:lnTo>
                <a:lnTo>
                  <a:pt x="4" y="12"/>
                </a:lnTo>
                <a:lnTo>
                  <a:pt x="9" y="8"/>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1" name="Freeform 1211"/>
          <p:cNvSpPr>
            <a:spLocks/>
          </p:cNvSpPr>
          <p:nvPr/>
        </p:nvSpPr>
        <p:spPr bwMode="auto">
          <a:xfrm>
            <a:off x="1055688" y="2917825"/>
            <a:ext cx="6350" cy="1588"/>
          </a:xfrm>
          <a:custGeom>
            <a:avLst/>
            <a:gdLst>
              <a:gd name="T0" fmla="*/ 2147483647 w 13"/>
              <a:gd name="T1" fmla="*/ 0 h 9"/>
              <a:gd name="T2" fmla="*/ 2147483647 w 13"/>
              <a:gd name="T3" fmla="*/ 0 h 9"/>
              <a:gd name="T4" fmla="*/ 2147483647 w 13"/>
              <a:gd name="T5" fmla="*/ 2147483647 h 9"/>
              <a:gd name="T6" fmla="*/ 0 w 13"/>
              <a:gd name="T7" fmla="*/ 2147483647 h 9"/>
              <a:gd name="T8" fmla="*/ 2147483647 w 13"/>
              <a:gd name="T9" fmla="*/ 2147483647 h 9"/>
              <a:gd name="T10" fmla="*/ 2147483647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0"/>
                </a:moveTo>
                <a:lnTo>
                  <a:pt x="12" y="0"/>
                </a:lnTo>
                <a:lnTo>
                  <a:pt x="4" y="1"/>
                </a:lnTo>
                <a:lnTo>
                  <a:pt x="0" y="9"/>
                </a:lnTo>
                <a:lnTo>
                  <a:pt x="7" y="3"/>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2" name="Freeform 1212"/>
          <p:cNvSpPr>
            <a:spLocks/>
          </p:cNvSpPr>
          <p:nvPr/>
        </p:nvSpPr>
        <p:spPr bwMode="auto">
          <a:xfrm>
            <a:off x="1062038" y="2954338"/>
            <a:ext cx="4762" cy="4762"/>
          </a:xfrm>
          <a:custGeom>
            <a:avLst/>
            <a:gdLst>
              <a:gd name="T0" fmla="*/ 2147483647 w 12"/>
              <a:gd name="T1" fmla="*/ 0 h 9"/>
              <a:gd name="T2" fmla="*/ 2147483647 w 12"/>
              <a:gd name="T3" fmla="*/ 2147483647 h 9"/>
              <a:gd name="T4" fmla="*/ 0 w 12"/>
              <a:gd name="T5" fmla="*/ 2147483647 h 9"/>
              <a:gd name="T6" fmla="*/ 2147483647 w 12"/>
              <a:gd name="T7" fmla="*/ 2147483647 h 9"/>
              <a:gd name="T8" fmla="*/ 2147483647 w 12"/>
              <a:gd name="T9" fmla="*/ 2147483647 h 9"/>
              <a:gd name="T10" fmla="*/ 2147483647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11" y="0"/>
                </a:moveTo>
                <a:lnTo>
                  <a:pt x="6" y="2"/>
                </a:lnTo>
                <a:lnTo>
                  <a:pt x="0" y="9"/>
                </a:lnTo>
                <a:lnTo>
                  <a:pt x="6" y="9"/>
                </a:lnTo>
                <a:lnTo>
                  <a:pt x="12" y="7"/>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3" name="Freeform 1213"/>
          <p:cNvSpPr>
            <a:spLocks/>
          </p:cNvSpPr>
          <p:nvPr/>
        </p:nvSpPr>
        <p:spPr bwMode="auto">
          <a:xfrm>
            <a:off x="1062038" y="2959100"/>
            <a:ext cx="3175" cy="4763"/>
          </a:xfrm>
          <a:custGeom>
            <a:avLst/>
            <a:gdLst>
              <a:gd name="T0" fmla="*/ 2147483647 w 4"/>
              <a:gd name="T1" fmla="*/ 0 h 8"/>
              <a:gd name="T2" fmla="*/ 2147483647 w 4"/>
              <a:gd name="T3" fmla="*/ 0 h 8"/>
              <a:gd name="T4" fmla="*/ 0 w 4"/>
              <a:gd name="T5" fmla="*/ 2147483647 h 8"/>
              <a:gd name="T6" fmla="*/ 2147483647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0"/>
                </a:moveTo>
                <a:lnTo>
                  <a:pt x="3" y="0"/>
                </a:lnTo>
                <a:lnTo>
                  <a:pt x="0" y="8"/>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4" name="Freeform 1214"/>
          <p:cNvSpPr>
            <a:spLocks/>
          </p:cNvSpPr>
          <p:nvPr/>
        </p:nvSpPr>
        <p:spPr bwMode="auto">
          <a:xfrm>
            <a:off x="1068388" y="2927350"/>
            <a:ext cx="3175" cy="4763"/>
          </a:xfrm>
          <a:custGeom>
            <a:avLst/>
            <a:gdLst>
              <a:gd name="T0" fmla="*/ 2147483647 w 5"/>
              <a:gd name="T1" fmla="*/ 2147483647 h 7"/>
              <a:gd name="T2" fmla="*/ 2147483647 w 5"/>
              <a:gd name="T3" fmla="*/ 0 h 7"/>
              <a:gd name="T4" fmla="*/ 0 w 5"/>
              <a:gd name="T5" fmla="*/ 2147483647 h 7"/>
              <a:gd name="T6" fmla="*/ 2147483647 w 5"/>
              <a:gd name="T7" fmla="*/ 2147483647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1"/>
                </a:moveTo>
                <a:lnTo>
                  <a:pt x="5" y="0"/>
                </a:lnTo>
                <a:lnTo>
                  <a:pt x="0" y="7"/>
                </a:lnTo>
                <a:lnTo>
                  <a:pt x="5"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5" name="Freeform 1215"/>
          <p:cNvSpPr>
            <a:spLocks/>
          </p:cNvSpPr>
          <p:nvPr/>
        </p:nvSpPr>
        <p:spPr bwMode="auto">
          <a:xfrm>
            <a:off x="1069975" y="2922588"/>
            <a:ext cx="4763" cy="3175"/>
          </a:xfrm>
          <a:custGeom>
            <a:avLst/>
            <a:gdLst>
              <a:gd name="T0" fmla="*/ 2147483647 w 7"/>
              <a:gd name="T1" fmla="*/ 2147483647 h 6"/>
              <a:gd name="T2" fmla="*/ 2147483647 w 7"/>
              <a:gd name="T3" fmla="*/ 0 h 6"/>
              <a:gd name="T4" fmla="*/ 0 w 7"/>
              <a:gd name="T5" fmla="*/ 2147483647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3"/>
                </a:moveTo>
                <a:lnTo>
                  <a:pt x="6" y="0"/>
                </a:lnTo>
                <a:lnTo>
                  <a:pt x="0" y="6"/>
                </a:lnTo>
                <a:lnTo>
                  <a:pt x="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6" name="Freeform 1216"/>
          <p:cNvSpPr>
            <a:spLocks/>
          </p:cNvSpPr>
          <p:nvPr/>
        </p:nvSpPr>
        <p:spPr bwMode="auto">
          <a:xfrm>
            <a:off x="1071563" y="2952750"/>
            <a:ext cx="1587" cy="3175"/>
          </a:xfrm>
          <a:custGeom>
            <a:avLst/>
            <a:gdLst>
              <a:gd name="T0" fmla="*/ 2147483647 w 2"/>
              <a:gd name="T1" fmla="*/ 0 h 6"/>
              <a:gd name="T2" fmla="*/ 0 w 2"/>
              <a:gd name="T3" fmla="*/ 0 h 6"/>
              <a:gd name="T4" fmla="*/ 2147483647 w 2"/>
              <a:gd name="T5" fmla="*/ 2147483647 h 6"/>
              <a:gd name="T6" fmla="*/ 2147483647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2" y="0"/>
                </a:moveTo>
                <a:lnTo>
                  <a:pt x="0" y="0"/>
                </a:lnTo>
                <a:lnTo>
                  <a:pt x="2" y="6"/>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7" name="Freeform 1217"/>
          <p:cNvSpPr>
            <a:spLocks/>
          </p:cNvSpPr>
          <p:nvPr/>
        </p:nvSpPr>
        <p:spPr bwMode="auto">
          <a:xfrm>
            <a:off x="1320800" y="2241550"/>
            <a:ext cx="9525" cy="3175"/>
          </a:xfrm>
          <a:custGeom>
            <a:avLst/>
            <a:gdLst>
              <a:gd name="T0" fmla="*/ 2147483647 w 19"/>
              <a:gd name="T1" fmla="*/ 2147483647 h 7"/>
              <a:gd name="T2" fmla="*/ 2147483647 w 19"/>
              <a:gd name="T3" fmla="*/ 2147483647 h 7"/>
              <a:gd name="T4" fmla="*/ 2147483647 w 19"/>
              <a:gd name="T5" fmla="*/ 0 h 7"/>
              <a:gd name="T6" fmla="*/ 2147483647 w 19"/>
              <a:gd name="T7" fmla="*/ 0 h 7"/>
              <a:gd name="T8" fmla="*/ 2147483647 w 19"/>
              <a:gd name="T9" fmla="*/ 2147483647 h 7"/>
              <a:gd name="T10" fmla="*/ 0 w 19"/>
              <a:gd name="T11" fmla="*/ 2147483647 h 7"/>
              <a:gd name="T12" fmla="*/ 2147483647 w 19"/>
              <a:gd name="T13" fmla="*/ 2147483647 h 7"/>
              <a:gd name="T14" fmla="*/ 0 60000 65536"/>
              <a:gd name="T15" fmla="*/ 0 60000 65536"/>
              <a:gd name="T16" fmla="*/ 0 60000 65536"/>
              <a:gd name="T17" fmla="*/ 0 60000 65536"/>
              <a:gd name="T18" fmla="*/ 0 60000 65536"/>
              <a:gd name="T19" fmla="*/ 0 60000 65536"/>
              <a:gd name="T20" fmla="*/ 0 60000 65536"/>
              <a:gd name="T21" fmla="*/ 0 w 19"/>
              <a:gd name="T22" fmla="*/ 0 h 7"/>
              <a:gd name="T23" fmla="*/ 19 w 1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7">
                <a:moveTo>
                  <a:pt x="5" y="7"/>
                </a:moveTo>
                <a:lnTo>
                  <a:pt x="12" y="4"/>
                </a:lnTo>
                <a:lnTo>
                  <a:pt x="19" y="0"/>
                </a:lnTo>
                <a:lnTo>
                  <a:pt x="12" y="0"/>
                </a:lnTo>
                <a:lnTo>
                  <a:pt x="6" y="1"/>
                </a:lnTo>
                <a:lnTo>
                  <a:pt x="0" y="5"/>
                </a:lnTo>
                <a:lnTo>
                  <a:pt x="5"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8" name="Freeform 1218"/>
          <p:cNvSpPr>
            <a:spLocks/>
          </p:cNvSpPr>
          <p:nvPr/>
        </p:nvSpPr>
        <p:spPr bwMode="auto">
          <a:xfrm>
            <a:off x="1395413" y="2246313"/>
            <a:ext cx="3175" cy="1587"/>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1"/>
                </a:lnTo>
                <a:lnTo>
                  <a:pt x="6"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39" name="Freeform 1219"/>
          <p:cNvSpPr>
            <a:spLocks/>
          </p:cNvSpPr>
          <p:nvPr/>
        </p:nvSpPr>
        <p:spPr bwMode="auto">
          <a:xfrm>
            <a:off x="1395413" y="2249488"/>
            <a:ext cx="3175" cy="3175"/>
          </a:xfrm>
          <a:custGeom>
            <a:avLst/>
            <a:gdLst>
              <a:gd name="T0" fmla="*/ 2147483647 w 6"/>
              <a:gd name="T1" fmla="*/ 2147483647 h 7"/>
              <a:gd name="T2" fmla="*/ 2147483647 w 6"/>
              <a:gd name="T3" fmla="*/ 0 h 7"/>
              <a:gd name="T4" fmla="*/ 0 w 6"/>
              <a:gd name="T5" fmla="*/ 2147483647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6" y="0"/>
                </a:lnTo>
                <a:lnTo>
                  <a:pt x="0" y="2"/>
                </a:lnTo>
                <a:lnTo>
                  <a:pt x="6"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0" name="Freeform 1220"/>
          <p:cNvSpPr>
            <a:spLocks/>
          </p:cNvSpPr>
          <p:nvPr/>
        </p:nvSpPr>
        <p:spPr bwMode="auto">
          <a:xfrm>
            <a:off x="1401763" y="2239963"/>
            <a:ext cx="6350" cy="4762"/>
          </a:xfrm>
          <a:custGeom>
            <a:avLst/>
            <a:gdLst>
              <a:gd name="T0" fmla="*/ 0 w 12"/>
              <a:gd name="T1" fmla="*/ 2147483647 h 7"/>
              <a:gd name="T2" fmla="*/ 0 w 12"/>
              <a:gd name="T3" fmla="*/ 2147483647 h 7"/>
              <a:gd name="T4" fmla="*/ 2147483647 w 12"/>
              <a:gd name="T5" fmla="*/ 2147483647 h 7"/>
              <a:gd name="T6" fmla="*/ 2147483647 w 12"/>
              <a:gd name="T7" fmla="*/ 0 h 7"/>
              <a:gd name="T8" fmla="*/ 2147483647 w 12"/>
              <a:gd name="T9" fmla="*/ 2147483647 h 7"/>
              <a:gd name="T10" fmla="*/ 0 w 12"/>
              <a:gd name="T11" fmla="*/ 2147483647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0" y="6"/>
                </a:moveTo>
                <a:lnTo>
                  <a:pt x="0" y="7"/>
                </a:lnTo>
                <a:lnTo>
                  <a:pt x="6" y="4"/>
                </a:lnTo>
                <a:lnTo>
                  <a:pt x="12" y="0"/>
                </a:lnTo>
                <a:lnTo>
                  <a:pt x="6" y="2"/>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1" name="Freeform 1221"/>
          <p:cNvSpPr>
            <a:spLocks/>
          </p:cNvSpPr>
          <p:nvPr/>
        </p:nvSpPr>
        <p:spPr bwMode="auto">
          <a:xfrm>
            <a:off x="1435100" y="2241550"/>
            <a:ext cx="3175" cy="1588"/>
          </a:xfrm>
          <a:custGeom>
            <a:avLst/>
            <a:gdLst>
              <a:gd name="T0" fmla="*/ 0 w 6"/>
              <a:gd name="T1" fmla="*/ 0 h 1"/>
              <a:gd name="T2" fmla="*/ 0 w 6"/>
              <a:gd name="T3" fmla="*/ 2147483647 h 1"/>
              <a:gd name="T4" fmla="*/ 2147483647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2" name="Freeform 1222"/>
          <p:cNvSpPr>
            <a:spLocks/>
          </p:cNvSpPr>
          <p:nvPr/>
        </p:nvSpPr>
        <p:spPr bwMode="auto">
          <a:xfrm>
            <a:off x="1436688" y="2241550"/>
            <a:ext cx="3175" cy="3175"/>
          </a:xfrm>
          <a:custGeom>
            <a:avLst/>
            <a:gdLst>
              <a:gd name="T0" fmla="*/ 0 w 6"/>
              <a:gd name="T1" fmla="*/ 2147483647 h 4"/>
              <a:gd name="T2" fmla="*/ 0 w 6"/>
              <a:gd name="T3" fmla="*/ 2147483647 h 4"/>
              <a:gd name="T4" fmla="*/ 2147483647 w 6"/>
              <a:gd name="T5" fmla="*/ 0 h 4"/>
              <a:gd name="T6" fmla="*/ 0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1"/>
                </a:moveTo>
                <a:lnTo>
                  <a:pt x="0" y="4"/>
                </a:lnTo>
                <a:lnTo>
                  <a:pt x="6" y="0"/>
                </a:lnTo>
                <a:lnTo>
                  <a:pt x="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3" name="Freeform 1223"/>
          <p:cNvSpPr>
            <a:spLocks/>
          </p:cNvSpPr>
          <p:nvPr/>
        </p:nvSpPr>
        <p:spPr bwMode="auto">
          <a:xfrm>
            <a:off x="1498600" y="2244725"/>
            <a:ext cx="3175" cy="4763"/>
          </a:xfrm>
          <a:custGeom>
            <a:avLst/>
            <a:gdLst>
              <a:gd name="T0" fmla="*/ 0 w 6"/>
              <a:gd name="T1" fmla="*/ 2147483647 h 7"/>
              <a:gd name="T2" fmla="*/ 0 w 6"/>
              <a:gd name="T3" fmla="*/ 2147483647 h 7"/>
              <a:gd name="T4" fmla="*/ 2147483647 w 6"/>
              <a:gd name="T5" fmla="*/ 0 h 7"/>
              <a:gd name="T6" fmla="*/ 0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6"/>
                </a:moveTo>
                <a:lnTo>
                  <a:pt x="0" y="7"/>
                </a:lnTo>
                <a:lnTo>
                  <a:pt x="6" y="0"/>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4" name="Freeform 1224"/>
          <p:cNvSpPr>
            <a:spLocks/>
          </p:cNvSpPr>
          <p:nvPr/>
        </p:nvSpPr>
        <p:spPr bwMode="auto">
          <a:xfrm>
            <a:off x="1506538" y="2241550"/>
            <a:ext cx="1587" cy="3175"/>
          </a:xfrm>
          <a:custGeom>
            <a:avLst/>
            <a:gdLst>
              <a:gd name="T0" fmla="*/ 0 w 7"/>
              <a:gd name="T1" fmla="*/ 2147483647 h 5"/>
              <a:gd name="T2" fmla="*/ 2147483647 w 7"/>
              <a:gd name="T3" fmla="*/ 0 h 5"/>
              <a:gd name="T4" fmla="*/ 0 w 7"/>
              <a:gd name="T5" fmla="*/ 2147483647 h 5"/>
              <a:gd name="T6" fmla="*/ 0 60000 65536"/>
              <a:gd name="T7" fmla="*/ 0 60000 65536"/>
              <a:gd name="T8" fmla="*/ 0 60000 65536"/>
              <a:gd name="T9" fmla="*/ 0 w 7"/>
              <a:gd name="T10" fmla="*/ 0 h 5"/>
              <a:gd name="T11" fmla="*/ 7 w 7"/>
              <a:gd name="T12" fmla="*/ 5 h 5"/>
            </a:gdLst>
            <a:ahLst/>
            <a:cxnLst>
              <a:cxn ang="T6">
                <a:pos x="T0" y="T1"/>
              </a:cxn>
              <a:cxn ang="T7">
                <a:pos x="T2" y="T3"/>
              </a:cxn>
              <a:cxn ang="T8">
                <a:pos x="T4" y="T5"/>
              </a:cxn>
            </a:cxnLst>
            <a:rect l="T9" t="T10" r="T11" b="T12"/>
            <a:pathLst>
              <a:path w="7" h="5">
                <a:moveTo>
                  <a:pt x="0" y="5"/>
                </a:moveTo>
                <a:lnTo>
                  <a:pt x="7" y="0"/>
                </a:lnTo>
                <a:lnTo>
                  <a:pt x="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5" name="Freeform 1225"/>
          <p:cNvSpPr>
            <a:spLocks/>
          </p:cNvSpPr>
          <p:nvPr/>
        </p:nvSpPr>
        <p:spPr bwMode="auto">
          <a:xfrm>
            <a:off x="1593850" y="2212975"/>
            <a:ext cx="6350" cy="1588"/>
          </a:xfrm>
          <a:custGeom>
            <a:avLst/>
            <a:gdLst>
              <a:gd name="T0" fmla="*/ 2147483647 w 13"/>
              <a:gd name="T1" fmla="*/ 2147483647 h 7"/>
              <a:gd name="T2" fmla="*/ 2147483647 w 13"/>
              <a:gd name="T3" fmla="*/ 0 h 7"/>
              <a:gd name="T4" fmla="*/ 2147483647 w 13"/>
              <a:gd name="T5" fmla="*/ 2147483647 h 7"/>
              <a:gd name="T6" fmla="*/ 0 w 13"/>
              <a:gd name="T7" fmla="*/ 2147483647 h 7"/>
              <a:gd name="T8" fmla="*/ 2147483647 w 13"/>
              <a:gd name="T9" fmla="*/ 2147483647 h 7"/>
              <a:gd name="T10" fmla="*/ 2147483647 w 13"/>
              <a:gd name="T11" fmla="*/ 2147483647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3" y="3"/>
                </a:moveTo>
                <a:lnTo>
                  <a:pt x="13" y="0"/>
                </a:lnTo>
                <a:lnTo>
                  <a:pt x="5" y="3"/>
                </a:lnTo>
                <a:lnTo>
                  <a:pt x="0" y="7"/>
                </a:lnTo>
                <a:lnTo>
                  <a:pt x="6" y="3"/>
                </a:lnTo>
                <a:lnTo>
                  <a:pt x="13"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6" name="Freeform 1226"/>
          <p:cNvSpPr>
            <a:spLocks/>
          </p:cNvSpPr>
          <p:nvPr/>
        </p:nvSpPr>
        <p:spPr bwMode="auto">
          <a:xfrm>
            <a:off x="2605088" y="5964238"/>
            <a:ext cx="1587" cy="3175"/>
          </a:xfrm>
          <a:custGeom>
            <a:avLst/>
            <a:gdLst>
              <a:gd name="T0" fmla="*/ 2147483647 w 2"/>
              <a:gd name="T1" fmla="*/ 2147483647 h 8"/>
              <a:gd name="T2" fmla="*/ 0 w 2"/>
              <a:gd name="T3" fmla="*/ 0 h 8"/>
              <a:gd name="T4" fmla="*/ 2147483647 w 2"/>
              <a:gd name="T5" fmla="*/ 2147483647 h 8"/>
              <a:gd name="T6" fmla="*/ 0 60000 65536"/>
              <a:gd name="T7" fmla="*/ 0 60000 65536"/>
              <a:gd name="T8" fmla="*/ 0 60000 65536"/>
              <a:gd name="T9" fmla="*/ 0 w 2"/>
              <a:gd name="T10" fmla="*/ 0 h 8"/>
              <a:gd name="T11" fmla="*/ 2 w 2"/>
              <a:gd name="T12" fmla="*/ 8 h 8"/>
            </a:gdLst>
            <a:ahLst/>
            <a:cxnLst>
              <a:cxn ang="T6">
                <a:pos x="T0" y="T1"/>
              </a:cxn>
              <a:cxn ang="T7">
                <a:pos x="T2" y="T3"/>
              </a:cxn>
              <a:cxn ang="T8">
                <a:pos x="T4" y="T5"/>
              </a:cxn>
            </a:cxnLst>
            <a:rect l="T9" t="T10" r="T11" b="T12"/>
            <a:pathLst>
              <a:path w="2" h="8">
                <a:moveTo>
                  <a:pt x="2" y="8"/>
                </a:moveTo>
                <a:lnTo>
                  <a:pt x="0" y="0"/>
                </a:lnTo>
                <a:lnTo>
                  <a:pt x="2"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7" name="Freeform 1227"/>
          <p:cNvSpPr>
            <a:spLocks/>
          </p:cNvSpPr>
          <p:nvPr/>
        </p:nvSpPr>
        <p:spPr bwMode="auto">
          <a:xfrm>
            <a:off x="2678113" y="6773863"/>
            <a:ext cx="19050" cy="4762"/>
          </a:xfrm>
          <a:custGeom>
            <a:avLst/>
            <a:gdLst>
              <a:gd name="T0" fmla="*/ 2147483647 w 42"/>
              <a:gd name="T1" fmla="*/ 2147483647 h 14"/>
              <a:gd name="T2" fmla="*/ 2147483647 w 42"/>
              <a:gd name="T3" fmla="*/ 2147483647 h 14"/>
              <a:gd name="T4" fmla="*/ 2147483647 w 42"/>
              <a:gd name="T5" fmla="*/ 2147483647 h 14"/>
              <a:gd name="T6" fmla="*/ 2147483647 w 42"/>
              <a:gd name="T7" fmla="*/ 2147483647 h 14"/>
              <a:gd name="T8" fmla="*/ 2147483647 w 42"/>
              <a:gd name="T9" fmla="*/ 2147483647 h 14"/>
              <a:gd name="T10" fmla="*/ 2147483647 w 42"/>
              <a:gd name="T11" fmla="*/ 2147483647 h 14"/>
              <a:gd name="T12" fmla="*/ 2147483647 w 42"/>
              <a:gd name="T13" fmla="*/ 0 h 14"/>
              <a:gd name="T14" fmla="*/ 2147483647 w 42"/>
              <a:gd name="T15" fmla="*/ 0 h 14"/>
              <a:gd name="T16" fmla="*/ 2147483647 w 42"/>
              <a:gd name="T17" fmla="*/ 2147483647 h 14"/>
              <a:gd name="T18" fmla="*/ 2147483647 w 42"/>
              <a:gd name="T19" fmla="*/ 0 h 14"/>
              <a:gd name="T20" fmla="*/ 2147483647 w 42"/>
              <a:gd name="T21" fmla="*/ 2147483647 h 14"/>
              <a:gd name="T22" fmla="*/ 2147483647 w 42"/>
              <a:gd name="T23" fmla="*/ 2147483647 h 14"/>
              <a:gd name="T24" fmla="*/ 0 w 42"/>
              <a:gd name="T25" fmla="*/ 2147483647 h 14"/>
              <a:gd name="T26" fmla="*/ 2147483647 w 42"/>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4"/>
              <a:gd name="T44" fmla="*/ 42 w 4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4">
                <a:moveTo>
                  <a:pt x="5" y="14"/>
                </a:moveTo>
                <a:lnTo>
                  <a:pt x="12" y="8"/>
                </a:lnTo>
                <a:lnTo>
                  <a:pt x="18" y="8"/>
                </a:lnTo>
                <a:lnTo>
                  <a:pt x="30" y="8"/>
                </a:lnTo>
                <a:lnTo>
                  <a:pt x="36" y="5"/>
                </a:lnTo>
                <a:lnTo>
                  <a:pt x="42" y="1"/>
                </a:lnTo>
                <a:lnTo>
                  <a:pt x="36" y="0"/>
                </a:lnTo>
                <a:lnTo>
                  <a:pt x="30" y="0"/>
                </a:lnTo>
                <a:lnTo>
                  <a:pt x="24" y="1"/>
                </a:lnTo>
                <a:lnTo>
                  <a:pt x="18" y="0"/>
                </a:lnTo>
                <a:lnTo>
                  <a:pt x="12" y="2"/>
                </a:lnTo>
                <a:lnTo>
                  <a:pt x="5" y="6"/>
                </a:lnTo>
                <a:lnTo>
                  <a:pt x="0" y="9"/>
                </a:lnTo>
                <a:lnTo>
                  <a:pt x="5"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8" name="Freeform 1229"/>
          <p:cNvSpPr>
            <a:spLocks/>
          </p:cNvSpPr>
          <p:nvPr/>
        </p:nvSpPr>
        <p:spPr bwMode="auto">
          <a:xfrm>
            <a:off x="957263" y="2159000"/>
            <a:ext cx="1927225" cy="1028700"/>
          </a:xfrm>
          <a:custGeom>
            <a:avLst/>
            <a:gdLst>
              <a:gd name="T0" fmla="*/ 0 w 4077"/>
              <a:gd name="T1" fmla="*/ 0 h 2192"/>
              <a:gd name="T2" fmla="*/ 0 w 4077"/>
              <a:gd name="T3" fmla="*/ 0 h 2192"/>
              <a:gd name="T4" fmla="*/ 0 w 4077"/>
              <a:gd name="T5" fmla="*/ 0 h 2192"/>
              <a:gd name="T6" fmla="*/ 0 w 4077"/>
              <a:gd name="T7" fmla="*/ 0 h 2192"/>
              <a:gd name="T8" fmla="*/ 0 w 4077"/>
              <a:gd name="T9" fmla="*/ 0 h 2192"/>
              <a:gd name="T10" fmla="*/ 0 w 4077"/>
              <a:gd name="T11" fmla="*/ 0 h 2192"/>
              <a:gd name="T12" fmla="*/ 0 w 4077"/>
              <a:gd name="T13" fmla="*/ 0 h 2192"/>
              <a:gd name="T14" fmla="*/ 0 w 4077"/>
              <a:gd name="T15" fmla="*/ 0 h 2192"/>
              <a:gd name="T16" fmla="*/ 0 w 4077"/>
              <a:gd name="T17" fmla="*/ 0 h 2192"/>
              <a:gd name="T18" fmla="*/ 0 w 4077"/>
              <a:gd name="T19" fmla="*/ 0 h 2192"/>
              <a:gd name="T20" fmla="*/ 0 w 4077"/>
              <a:gd name="T21" fmla="*/ 0 h 2192"/>
              <a:gd name="T22" fmla="*/ 0 w 4077"/>
              <a:gd name="T23" fmla="*/ 0 h 2192"/>
              <a:gd name="T24" fmla="*/ 0 w 4077"/>
              <a:gd name="T25" fmla="*/ 0 h 2192"/>
              <a:gd name="T26" fmla="*/ 0 w 4077"/>
              <a:gd name="T27" fmla="*/ 0 h 2192"/>
              <a:gd name="T28" fmla="*/ 0 w 4077"/>
              <a:gd name="T29" fmla="*/ 0 h 2192"/>
              <a:gd name="T30" fmla="*/ 0 w 4077"/>
              <a:gd name="T31" fmla="*/ 0 h 2192"/>
              <a:gd name="T32" fmla="*/ 0 w 4077"/>
              <a:gd name="T33" fmla="*/ 0 h 2192"/>
              <a:gd name="T34" fmla="*/ 0 w 4077"/>
              <a:gd name="T35" fmla="*/ 0 h 2192"/>
              <a:gd name="T36" fmla="*/ 0 w 4077"/>
              <a:gd name="T37" fmla="*/ 0 h 2192"/>
              <a:gd name="T38" fmla="*/ 0 w 4077"/>
              <a:gd name="T39" fmla="*/ 0 h 2192"/>
              <a:gd name="T40" fmla="*/ 0 w 4077"/>
              <a:gd name="T41" fmla="*/ 0 h 2192"/>
              <a:gd name="T42" fmla="*/ 0 w 4077"/>
              <a:gd name="T43" fmla="*/ 0 h 2192"/>
              <a:gd name="T44" fmla="*/ 0 w 4077"/>
              <a:gd name="T45" fmla="*/ 0 h 2192"/>
              <a:gd name="T46" fmla="*/ 0 w 4077"/>
              <a:gd name="T47" fmla="*/ 0 h 2192"/>
              <a:gd name="T48" fmla="*/ 0 w 4077"/>
              <a:gd name="T49" fmla="*/ 0 h 2192"/>
              <a:gd name="T50" fmla="*/ 0 w 4077"/>
              <a:gd name="T51" fmla="*/ 0 h 2192"/>
              <a:gd name="T52" fmla="*/ 0 w 4077"/>
              <a:gd name="T53" fmla="*/ 0 h 2192"/>
              <a:gd name="T54" fmla="*/ 0 w 4077"/>
              <a:gd name="T55" fmla="*/ 0 h 2192"/>
              <a:gd name="T56" fmla="*/ 0 w 4077"/>
              <a:gd name="T57" fmla="*/ 0 h 2192"/>
              <a:gd name="T58" fmla="*/ 0 w 4077"/>
              <a:gd name="T59" fmla="*/ 0 h 2192"/>
              <a:gd name="T60" fmla="*/ 0 w 4077"/>
              <a:gd name="T61" fmla="*/ 0 h 2192"/>
              <a:gd name="T62" fmla="*/ 0 w 4077"/>
              <a:gd name="T63" fmla="*/ 0 h 2192"/>
              <a:gd name="T64" fmla="*/ 0 w 4077"/>
              <a:gd name="T65" fmla="*/ 0 h 2192"/>
              <a:gd name="T66" fmla="*/ 0 w 4077"/>
              <a:gd name="T67" fmla="*/ 0 h 2192"/>
              <a:gd name="T68" fmla="*/ 0 w 4077"/>
              <a:gd name="T69" fmla="*/ 0 h 2192"/>
              <a:gd name="T70" fmla="*/ 0 w 4077"/>
              <a:gd name="T71" fmla="*/ 0 h 2192"/>
              <a:gd name="T72" fmla="*/ 0 w 4077"/>
              <a:gd name="T73" fmla="*/ 0 h 2192"/>
              <a:gd name="T74" fmla="*/ 0 w 4077"/>
              <a:gd name="T75" fmla="*/ 0 h 2192"/>
              <a:gd name="T76" fmla="*/ 0 w 4077"/>
              <a:gd name="T77" fmla="*/ 0 h 2192"/>
              <a:gd name="T78" fmla="*/ 0 w 4077"/>
              <a:gd name="T79" fmla="*/ 0 h 2192"/>
              <a:gd name="T80" fmla="*/ 0 w 4077"/>
              <a:gd name="T81" fmla="*/ 0 h 2192"/>
              <a:gd name="T82" fmla="*/ 0 w 4077"/>
              <a:gd name="T83" fmla="*/ 0 h 2192"/>
              <a:gd name="T84" fmla="*/ 0 w 4077"/>
              <a:gd name="T85" fmla="*/ 0 h 2192"/>
              <a:gd name="T86" fmla="*/ 0 w 4077"/>
              <a:gd name="T87" fmla="*/ 0 h 2192"/>
              <a:gd name="T88" fmla="*/ 0 w 4077"/>
              <a:gd name="T89" fmla="*/ 0 h 2192"/>
              <a:gd name="T90" fmla="*/ 0 w 4077"/>
              <a:gd name="T91" fmla="*/ 0 h 2192"/>
              <a:gd name="T92" fmla="*/ 0 w 4077"/>
              <a:gd name="T93" fmla="*/ 0 h 2192"/>
              <a:gd name="T94" fmla="*/ 0 w 4077"/>
              <a:gd name="T95" fmla="*/ 0 h 2192"/>
              <a:gd name="T96" fmla="*/ 0 w 4077"/>
              <a:gd name="T97" fmla="*/ 0 h 2192"/>
              <a:gd name="T98" fmla="*/ 0 w 4077"/>
              <a:gd name="T99" fmla="*/ 0 h 2192"/>
              <a:gd name="T100" fmla="*/ 0 w 4077"/>
              <a:gd name="T101" fmla="*/ 0 h 2192"/>
              <a:gd name="T102" fmla="*/ 0 w 4077"/>
              <a:gd name="T103" fmla="*/ 0 h 2192"/>
              <a:gd name="T104" fmla="*/ 0 w 4077"/>
              <a:gd name="T105" fmla="*/ 0 h 2192"/>
              <a:gd name="T106" fmla="*/ 0 w 4077"/>
              <a:gd name="T107" fmla="*/ 0 h 2192"/>
              <a:gd name="T108" fmla="*/ 0 w 4077"/>
              <a:gd name="T109" fmla="*/ 0 h 2192"/>
              <a:gd name="T110" fmla="*/ 0 w 4077"/>
              <a:gd name="T111" fmla="*/ 0 h 2192"/>
              <a:gd name="T112" fmla="*/ 0 w 4077"/>
              <a:gd name="T113" fmla="*/ 0 h 2192"/>
              <a:gd name="T114" fmla="*/ 0 w 4077"/>
              <a:gd name="T115" fmla="*/ 0 h 2192"/>
              <a:gd name="T116" fmla="*/ 0 w 4077"/>
              <a:gd name="T117" fmla="*/ 0 h 2192"/>
              <a:gd name="T118" fmla="*/ 0 w 4077"/>
              <a:gd name="T119" fmla="*/ 0 h 2192"/>
              <a:gd name="T120" fmla="*/ 0 w 4077"/>
              <a:gd name="T121" fmla="*/ 0 h 2192"/>
              <a:gd name="T122" fmla="*/ 0 w 4077"/>
              <a:gd name="T123" fmla="*/ 0 h 2192"/>
              <a:gd name="T124" fmla="*/ 0 w 4077"/>
              <a:gd name="T125" fmla="*/ 0 h 21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77"/>
              <a:gd name="T190" fmla="*/ 0 h 2192"/>
              <a:gd name="T191" fmla="*/ 4077 w 4077"/>
              <a:gd name="T192" fmla="*/ 2192 h 21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77" h="2192">
                <a:moveTo>
                  <a:pt x="38" y="809"/>
                </a:moveTo>
                <a:lnTo>
                  <a:pt x="25" y="801"/>
                </a:lnTo>
                <a:lnTo>
                  <a:pt x="18" y="805"/>
                </a:lnTo>
                <a:lnTo>
                  <a:pt x="12" y="807"/>
                </a:lnTo>
                <a:lnTo>
                  <a:pt x="6" y="805"/>
                </a:lnTo>
                <a:lnTo>
                  <a:pt x="0" y="803"/>
                </a:lnTo>
                <a:lnTo>
                  <a:pt x="3" y="795"/>
                </a:lnTo>
                <a:lnTo>
                  <a:pt x="16" y="781"/>
                </a:lnTo>
                <a:lnTo>
                  <a:pt x="24" y="773"/>
                </a:lnTo>
                <a:lnTo>
                  <a:pt x="32" y="766"/>
                </a:lnTo>
                <a:lnTo>
                  <a:pt x="39" y="759"/>
                </a:lnTo>
                <a:lnTo>
                  <a:pt x="60" y="736"/>
                </a:lnTo>
                <a:lnTo>
                  <a:pt x="68" y="730"/>
                </a:lnTo>
                <a:lnTo>
                  <a:pt x="83" y="715"/>
                </a:lnTo>
                <a:lnTo>
                  <a:pt x="90" y="709"/>
                </a:lnTo>
                <a:lnTo>
                  <a:pt x="97" y="701"/>
                </a:lnTo>
                <a:lnTo>
                  <a:pt x="100" y="699"/>
                </a:lnTo>
                <a:lnTo>
                  <a:pt x="106" y="692"/>
                </a:lnTo>
                <a:lnTo>
                  <a:pt x="115" y="684"/>
                </a:lnTo>
                <a:lnTo>
                  <a:pt x="122" y="678"/>
                </a:lnTo>
                <a:lnTo>
                  <a:pt x="129" y="670"/>
                </a:lnTo>
                <a:lnTo>
                  <a:pt x="144" y="657"/>
                </a:lnTo>
                <a:lnTo>
                  <a:pt x="152" y="649"/>
                </a:lnTo>
                <a:lnTo>
                  <a:pt x="158" y="643"/>
                </a:lnTo>
                <a:lnTo>
                  <a:pt x="166" y="635"/>
                </a:lnTo>
                <a:lnTo>
                  <a:pt x="174" y="628"/>
                </a:lnTo>
                <a:lnTo>
                  <a:pt x="181" y="621"/>
                </a:lnTo>
                <a:lnTo>
                  <a:pt x="188" y="613"/>
                </a:lnTo>
                <a:lnTo>
                  <a:pt x="196" y="606"/>
                </a:lnTo>
                <a:lnTo>
                  <a:pt x="204" y="599"/>
                </a:lnTo>
                <a:lnTo>
                  <a:pt x="219" y="585"/>
                </a:lnTo>
                <a:lnTo>
                  <a:pt x="226" y="579"/>
                </a:lnTo>
                <a:lnTo>
                  <a:pt x="234" y="571"/>
                </a:lnTo>
                <a:lnTo>
                  <a:pt x="242" y="564"/>
                </a:lnTo>
                <a:lnTo>
                  <a:pt x="248" y="557"/>
                </a:lnTo>
                <a:lnTo>
                  <a:pt x="256" y="550"/>
                </a:lnTo>
                <a:lnTo>
                  <a:pt x="264" y="543"/>
                </a:lnTo>
                <a:lnTo>
                  <a:pt x="271" y="535"/>
                </a:lnTo>
                <a:lnTo>
                  <a:pt x="279" y="529"/>
                </a:lnTo>
                <a:lnTo>
                  <a:pt x="295" y="515"/>
                </a:lnTo>
                <a:lnTo>
                  <a:pt x="302" y="508"/>
                </a:lnTo>
                <a:lnTo>
                  <a:pt x="309" y="501"/>
                </a:lnTo>
                <a:lnTo>
                  <a:pt x="317" y="494"/>
                </a:lnTo>
                <a:lnTo>
                  <a:pt x="330" y="483"/>
                </a:lnTo>
                <a:lnTo>
                  <a:pt x="337" y="475"/>
                </a:lnTo>
                <a:lnTo>
                  <a:pt x="345" y="468"/>
                </a:lnTo>
                <a:lnTo>
                  <a:pt x="353" y="461"/>
                </a:lnTo>
                <a:lnTo>
                  <a:pt x="361" y="454"/>
                </a:lnTo>
                <a:lnTo>
                  <a:pt x="368" y="448"/>
                </a:lnTo>
                <a:lnTo>
                  <a:pt x="375" y="441"/>
                </a:lnTo>
                <a:lnTo>
                  <a:pt x="384" y="434"/>
                </a:lnTo>
                <a:lnTo>
                  <a:pt x="391" y="427"/>
                </a:lnTo>
                <a:lnTo>
                  <a:pt x="399" y="420"/>
                </a:lnTo>
                <a:lnTo>
                  <a:pt x="406" y="413"/>
                </a:lnTo>
                <a:lnTo>
                  <a:pt x="422" y="400"/>
                </a:lnTo>
                <a:lnTo>
                  <a:pt x="430" y="393"/>
                </a:lnTo>
                <a:lnTo>
                  <a:pt x="437" y="386"/>
                </a:lnTo>
                <a:lnTo>
                  <a:pt x="446" y="379"/>
                </a:lnTo>
                <a:lnTo>
                  <a:pt x="453" y="372"/>
                </a:lnTo>
                <a:lnTo>
                  <a:pt x="460" y="364"/>
                </a:lnTo>
                <a:lnTo>
                  <a:pt x="476" y="352"/>
                </a:lnTo>
                <a:lnTo>
                  <a:pt x="484" y="345"/>
                </a:lnTo>
                <a:lnTo>
                  <a:pt x="491" y="338"/>
                </a:lnTo>
                <a:lnTo>
                  <a:pt x="500" y="331"/>
                </a:lnTo>
                <a:lnTo>
                  <a:pt x="507" y="324"/>
                </a:lnTo>
                <a:lnTo>
                  <a:pt x="515" y="317"/>
                </a:lnTo>
                <a:lnTo>
                  <a:pt x="523" y="311"/>
                </a:lnTo>
                <a:lnTo>
                  <a:pt x="531" y="304"/>
                </a:lnTo>
                <a:lnTo>
                  <a:pt x="533" y="303"/>
                </a:lnTo>
                <a:lnTo>
                  <a:pt x="539" y="297"/>
                </a:lnTo>
                <a:lnTo>
                  <a:pt x="546" y="290"/>
                </a:lnTo>
                <a:lnTo>
                  <a:pt x="554" y="283"/>
                </a:lnTo>
                <a:lnTo>
                  <a:pt x="563" y="276"/>
                </a:lnTo>
                <a:lnTo>
                  <a:pt x="570" y="271"/>
                </a:lnTo>
                <a:lnTo>
                  <a:pt x="578" y="263"/>
                </a:lnTo>
                <a:lnTo>
                  <a:pt x="585" y="256"/>
                </a:lnTo>
                <a:lnTo>
                  <a:pt x="594" y="250"/>
                </a:lnTo>
                <a:lnTo>
                  <a:pt x="602" y="243"/>
                </a:lnTo>
                <a:lnTo>
                  <a:pt x="609" y="236"/>
                </a:lnTo>
                <a:lnTo>
                  <a:pt x="617" y="230"/>
                </a:lnTo>
                <a:lnTo>
                  <a:pt x="626" y="223"/>
                </a:lnTo>
                <a:lnTo>
                  <a:pt x="641" y="210"/>
                </a:lnTo>
                <a:lnTo>
                  <a:pt x="650" y="202"/>
                </a:lnTo>
                <a:lnTo>
                  <a:pt x="665" y="190"/>
                </a:lnTo>
                <a:lnTo>
                  <a:pt x="673" y="183"/>
                </a:lnTo>
                <a:lnTo>
                  <a:pt x="682" y="176"/>
                </a:lnTo>
                <a:lnTo>
                  <a:pt x="690" y="169"/>
                </a:lnTo>
                <a:lnTo>
                  <a:pt x="697" y="163"/>
                </a:lnTo>
                <a:lnTo>
                  <a:pt x="705" y="155"/>
                </a:lnTo>
                <a:lnTo>
                  <a:pt x="710" y="153"/>
                </a:lnTo>
                <a:lnTo>
                  <a:pt x="715" y="154"/>
                </a:lnTo>
                <a:lnTo>
                  <a:pt x="722" y="155"/>
                </a:lnTo>
                <a:lnTo>
                  <a:pt x="728" y="155"/>
                </a:lnTo>
                <a:lnTo>
                  <a:pt x="734" y="156"/>
                </a:lnTo>
                <a:lnTo>
                  <a:pt x="741" y="155"/>
                </a:lnTo>
                <a:lnTo>
                  <a:pt x="747" y="155"/>
                </a:lnTo>
                <a:lnTo>
                  <a:pt x="758" y="155"/>
                </a:lnTo>
                <a:lnTo>
                  <a:pt x="765" y="156"/>
                </a:lnTo>
                <a:lnTo>
                  <a:pt x="772" y="159"/>
                </a:lnTo>
                <a:lnTo>
                  <a:pt x="777" y="162"/>
                </a:lnTo>
                <a:lnTo>
                  <a:pt x="783" y="161"/>
                </a:lnTo>
                <a:lnTo>
                  <a:pt x="784" y="168"/>
                </a:lnTo>
                <a:lnTo>
                  <a:pt x="788" y="175"/>
                </a:lnTo>
                <a:lnTo>
                  <a:pt x="793" y="180"/>
                </a:lnTo>
                <a:lnTo>
                  <a:pt x="800" y="177"/>
                </a:lnTo>
                <a:lnTo>
                  <a:pt x="799" y="184"/>
                </a:lnTo>
                <a:lnTo>
                  <a:pt x="805" y="188"/>
                </a:lnTo>
                <a:lnTo>
                  <a:pt x="811" y="191"/>
                </a:lnTo>
                <a:lnTo>
                  <a:pt x="817" y="194"/>
                </a:lnTo>
                <a:lnTo>
                  <a:pt x="823" y="195"/>
                </a:lnTo>
                <a:lnTo>
                  <a:pt x="830" y="200"/>
                </a:lnTo>
                <a:lnTo>
                  <a:pt x="836" y="199"/>
                </a:lnTo>
                <a:lnTo>
                  <a:pt x="843" y="203"/>
                </a:lnTo>
                <a:lnTo>
                  <a:pt x="848" y="204"/>
                </a:lnTo>
                <a:lnTo>
                  <a:pt x="854" y="203"/>
                </a:lnTo>
                <a:lnTo>
                  <a:pt x="861" y="202"/>
                </a:lnTo>
                <a:lnTo>
                  <a:pt x="867" y="203"/>
                </a:lnTo>
                <a:lnTo>
                  <a:pt x="872" y="203"/>
                </a:lnTo>
                <a:lnTo>
                  <a:pt x="878" y="206"/>
                </a:lnTo>
                <a:lnTo>
                  <a:pt x="881" y="207"/>
                </a:lnTo>
                <a:lnTo>
                  <a:pt x="888" y="211"/>
                </a:lnTo>
                <a:lnTo>
                  <a:pt x="894" y="217"/>
                </a:lnTo>
                <a:lnTo>
                  <a:pt x="898" y="218"/>
                </a:lnTo>
                <a:lnTo>
                  <a:pt x="901" y="218"/>
                </a:lnTo>
                <a:lnTo>
                  <a:pt x="899" y="211"/>
                </a:lnTo>
                <a:lnTo>
                  <a:pt x="905" y="207"/>
                </a:lnTo>
                <a:lnTo>
                  <a:pt x="899" y="206"/>
                </a:lnTo>
                <a:lnTo>
                  <a:pt x="905" y="202"/>
                </a:lnTo>
                <a:lnTo>
                  <a:pt x="912" y="202"/>
                </a:lnTo>
                <a:lnTo>
                  <a:pt x="919" y="203"/>
                </a:lnTo>
                <a:lnTo>
                  <a:pt x="925" y="203"/>
                </a:lnTo>
                <a:lnTo>
                  <a:pt x="931" y="202"/>
                </a:lnTo>
                <a:lnTo>
                  <a:pt x="937" y="202"/>
                </a:lnTo>
                <a:lnTo>
                  <a:pt x="936" y="208"/>
                </a:lnTo>
                <a:lnTo>
                  <a:pt x="936" y="216"/>
                </a:lnTo>
                <a:lnTo>
                  <a:pt x="942" y="217"/>
                </a:lnTo>
                <a:lnTo>
                  <a:pt x="944" y="217"/>
                </a:lnTo>
                <a:lnTo>
                  <a:pt x="945" y="217"/>
                </a:lnTo>
                <a:lnTo>
                  <a:pt x="945" y="216"/>
                </a:lnTo>
                <a:lnTo>
                  <a:pt x="948" y="211"/>
                </a:lnTo>
                <a:lnTo>
                  <a:pt x="949" y="206"/>
                </a:lnTo>
                <a:lnTo>
                  <a:pt x="950" y="199"/>
                </a:lnTo>
                <a:lnTo>
                  <a:pt x="957" y="193"/>
                </a:lnTo>
                <a:lnTo>
                  <a:pt x="962" y="190"/>
                </a:lnTo>
                <a:lnTo>
                  <a:pt x="969" y="190"/>
                </a:lnTo>
                <a:lnTo>
                  <a:pt x="975" y="186"/>
                </a:lnTo>
                <a:lnTo>
                  <a:pt x="982" y="185"/>
                </a:lnTo>
                <a:lnTo>
                  <a:pt x="988" y="180"/>
                </a:lnTo>
                <a:lnTo>
                  <a:pt x="994" y="178"/>
                </a:lnTo>
                <a:lnTo>
                  <a:pt x="997" y="177"/>
                </a:lnTo>
                <a:lnTo>
                  <a:pt x="1003" y="177"/>
                </a:lnTo>
                <a:lnTo>
                  <a:pt x="1007" y="177"/>
                </a:lnTo>
                <a:lnTo>
                  <a:pt x="1013" y="174"/>
                </a:lnTo>
                <a:lnTo>
                  <a:pt x="1020" y="174"/>
                </a:lnTo>
                <a:lnTo>
                  <a:pt x="1026" y="170"/>
                </a:lnTo>
                <a:lnTo>
                  <a:pt x="1031" y="169"/>
                </a:lnTo>
                <a:lnTo>
                  <a:pt x="1039" y="168"/>
                </a:lnTo>
                <a:lnTo>
                  <a:pt x="1045" y="169"/>
                </a:lnTo>
                <a:lnTo>
                  <a:pt x="1051" y="168"/>
                </a:lnTo>
                <a:lnTo>
                  <a:pt x="1058" y="166"/>
                </a:lnTo>
                <a:lnTo>
                  <a:pt x="1063" y="163"/>
                </a:lnTo>
                <a:lnTo>
                  <a:pt x="1070" y="159"/>
                </a:lnTo>
                <a:lnTo>
                  <a:pt x="1077" y="154"/>
                </a:lnTo>
                <a:lnTo>
                  <a:pt x="1082" y="152"/>
                </a:lnTo>
                <a:lnTo>
                  <a:pt x="1089" y="152"/>
                </a:lnTo>
                <a:lnTo>
                  <a:pt x="1096" y="154"/>
                </a:lnTo>
                <a:lnTo>
                  <a:pt x="1102" y="153"/>
                </a:lnTo>
                <a:lnTo>
                  <a:pt x="1096" y="152"/>
                </a:lnTo>
                <a:lnTo>
                  <a:pt x="1102" y="147"/>
                </a:lnTo>
                <a:lnTo>
                  <a:pt x="1109" y="146"/>
                </a:lnTo>
                <a:lnTo>
                  <a:pt x="1115" y="145"/>
                </a:lnTo>
                <a:lnTo>
                  <a:pt x="1109" y="146"/>
                </a:lnTo>
                <a:lnTo>
                  <a:pt x="1115" y="151"/>
                </a:lnTo>
                <a:lnTo>
                  <a:pt x="1121" y="147"/>
                </a:lnTo>
                <a:lnTo>
                  <a:pt x="1128" y="146"/>
                </a:lnTo>
                <a:lnTo>
                  <a:pt x="1134" y="145"/>
                </a:lnTo>
                <a:lnTo>
                  <a:pt x="1140" y="144"/>
                </a:lnTo>
                <a:lnTo>
                  <a:pt x="1146" y="141"/>
                </a:lnTo>
                <a:lnTo>
                  <a:pt x="1160" y="137"/>
                </a:lnTo>
                <a:lnTo>
                  <a:pt x="1166" y="136"/>
                </a:lnTo>
                <a:lnTo>
                  <a:pt x="1172" y="133"/>
                </a:lnTo>
                <a:lnTo>
                  <a:pt x="1171" y="139"/>
                </a:lnTo>
                <a:lnTo>
                  <a:pt x="1177" y="137"/>
                </a:lnTo>
                <a:lnTo>
                  <a:pt x="1183" y="135"/>
                </a:lnTo>
                <a:lnTo>
                  <a:pt x="1190" y="131"/>
                </a:lnTo>
                <a:lnTo>
                  <a:pt x="1192" y="129"/>
                </a:lnTo>
                <a:lnTo>
                  <a:pt x="1198" y="128"/>
                </a:lnTo>
                <a:lnTo>
                  <a:pt x="1204" y="123"/>
                </a:lnTo>
                <a:lnTo>
                  <a:pt x="1211" y="123"/>
                </a:lnTo>
                <a:lnTo>
                  <a:pt x="1217" y="121"/>
                </a:lnTo>
                <a:lnTo>
                  <a:pt x="1224" y="120"/>
                </a:lnTo>
                <a:lnTo>
                  <a:pt x="1230" y="118"/>
                </a:lnTo>
                <a:lnTo>
                  <a:pt x="1224" y="121"/>
                </a:lnTo>
                <a:lnTo>
                  <a:pt x="1230" y="120"/>
                </a:lnTo>
                <a:lnTo>
                  <a:pt x="1236" y="123"/>
                </a:lnTo>
                <a:lnTo>
                  <a:pt x="1242" y="122"/>
                </a:lnTo>
                <a:lnTo>
                  <a:pt x="1248" y="123"/>
                </a:lnTo>
                <a:lnTo>
                  <a:pt x="1255" y="121"/>
                </a:lnTo>
                <a:lnTo>
                  <a:pt x="1260" y="118"/>
                </a:lnTo>
                <a:lnTo>
                  <a:pt x="1267" y="115"/>
                </a:lnTo>
                <a:lnTo>
                  <a:pt x="1273" y="112"/>
                </a:lnTo>
                <a:lnTo>
                  <a:pt x="1267" y="119"/>
                </a:lnTo>
                <a:lnTo>
                  <a:pt x="1273" y="120"/>
                </a:lnTo>
                <a:lnTo>
                  <a:pt x="1267" y="126"/>
                </a:lnTo>
                <a:lnTo>
                  <a:pt x="1261" y="127"/>
                </a:lnTo>
                <a:lnTo>
                  <a:pt x="1258" y="129"/>
                </a:lnTo>
                <a:lnTo>
                  <a:pt x="1251" y="130"/>
                </a:lnTo>
                <a:lnTo>
                  <a:pt x="1246" y="133"/>
                </a:lnTo>
                <a:lnTo>
                  <a:pt x="1238" y="135"/>
                </a:lnTo>
                <a:lnTo>
                  <a:pt x="1231" y="136"/>
                </a:lnTo>
                <a:lnTo>
                  <a:pt x="1230" y="137"/>
                </a:lnTo>
                <a:lnTo>
                  <a:pt x="1224" y="138"/>
                </a:lnTo>
                <a:lnTo>
                  <a:pt x="1217" y="139"/>
                </a:lnTo>
                <a:lnTo>
                  <a:pt x="1211" y="139"/>
                </a:lnTo>
                <a:lnTo>
                  <a:pt x="1205" y="143"/>
                </a:lnTo>
                <a:lnTo>
                  <a:pt x="1199" y="144"/>
                </a:lnTo>
                <a:lnTo>
                  <a:pt x="1193" y="146"/>
                </a:lnTo>
                <a:lnTo>
                  <a:pt x="1187" y="150"/>
                </a:lnTo>
                <a:lnTo>
                  <a:pt x="1180" y="151"/>
                </a:lnTo>
                <a:lnTo>
                  <a:pt x="1174" y="153"/>
                </a:lnTo>
                <a:lnTo>
                  <a:pt x="1168" y="156"/>
                </a:lnTo>
                <a:lnTo>
                  <a:pt x="1161" y="156"/>
                </a:lnTo>
                <a:lnTo>
                  <a:pt x="1158" y="155"/>
                </a:lnTo>
                <a:lnTo>
                  <a:pt x="1153" y="161"/>
                </a:lnTo>
                <a:lnTo>
                  <a:pt x="1148" y="168"/>
                </a:lnTo>
                <a:lnTo>
                  <a:pt x="1142" y="171"/>
                </a:lnTo>
                <a:lnTo>
                  <a:pt x="1148" y="168"/>
                </a:lnTo>
                <a:lnTo>
                  <a:pt x="1154" y="164"/>
                </a:lnTo>
                <a:lnTo>
                  <a:pt x="1148" y="169"/>
                </a:lnTo>
                <a:lnTo>
                  <a:pt x="1142" y="172"/>
                </a:lnTo>
                <a:lnTo>
                  <a:pt x="1148" y="171"/>
                </a:lnTo>
                <a:lnTo>
                  <a:pt x="1142" y="176"/>
                </a:lnTo>
                <a:lnTo>
                  <a:pt x="1136" y="180"/>
                </a:lnTo>
                <a:lnTo>
                  <a:pt x="1130" y="185"/>
                </a:lnTo>
                <a:lnTo>
                  <a:pt x="1136" y="183"/>
                </a:lnTo>
                <a:lnTo>
                  <a:pt x="1142" y="177"/>
                </a:lnTo>
                <a:lnTo>
                  <a:pt x="1148" y="174"/>
                </a:lnTo>
                <a:lnTo>
                  <a:pt x="1154" y="171"/>
                </a:lnTo>
                <a:lnTo>
                  <a:pt x="1161" y="169"/>
                </a:lnTo>
                <a:lnTo>
                  <a:pt x="1167" y="167"/>
                </a:lnTo>
                <a:lnTo>
                  <a:pt x="1173" y="162"/>
                </a:lnTo>
                <a:lnTo>
                  <a:pt x="1187" y="156"/>
                </a:lnTo>
                <a:lnTo>
                  <a:pt x="1193" y="153"/>
                </a:lnTo>
                <a:lnTo>
                  <a:pt x="1199" y="151"/>
                </a:lnTo>
                <a:lnTo>
                  <a:pt x="1211" y="147"/>
                </a:lnTo>
                <a:lnTo>
                  <a:pt x="1218" y="146"/>
                </a:lnTo>
                <a:lnTo>
                  <a:pt x="1219" y="146"/>
                </a:lnTo>
                <a:lnTo>
                  <a:pt x="1225" y="146"/>
                </a:lnTo>
                <a:lnTo>
                  <a:pt x="1231" y="145"/>
                </a:lnTo>
                <a:lnTo>
                  <a:pt x="1238" y="143"/>
                </a:lnTo>
                <a:lnTo>
                  <a:pt x="1244" y="142"/>
                </a:lnTo>
                <a:lnTo>
                  <a:pt x="1251" y="141"/>
                </a:lnTo>
                <a:lnTo>
                  <a:pt x="1258" y="139"/>
                </a:lnTo>
                <a:lnTo>
                  <a:pt x="1264" y="139"/>
                </a:lnTo>
                <a:lnTo>
                  <a:pt x="1270" y="138"/>
                </a:lnTo>
                <a:lnTo>
                  <a:pt x="1284" y="131"/>
                </a:lnTo>
                <a:lnTo>
                  <a:pt x="1278" y="137"/>
                </a:lnTo>
                <a:lnTo>
                  <a:pt x="1270" y="139"/>
                </a:lnTo>
                <a:lnTo>
                  <a:pt x="1264" y="139"/>
                </a:lnTo>
                <a:lnTo>
                  <a:pt x="1258" y="146"/>
                </a:lnTo>
                <a:lnTo>
                  <a:pt x="1263" y="151"/>
                </a:lnTo>
                <a:lnTo>
                  <a:pt x="1269" y="146"/>
                </a:lnTo>
                <a:lnTo>
                  <a:pt x="1276" y="145"/>
                </a:lnTo>
                <a:lnTo>
                  <a:pt x="1294" y="137"/>
                </a:lnTo>
                <a:lnTo>
                  <a:pt x="1300" y="135"/>
                </a:lnTo>
                <a:lnTo>
                  <a:pt x="1308" y="134"/>
                </a:lnTo>
                <a:lnTo>
                  <a:pt x="1314" y="130"/>
                </a:lnTo>
                <a:lnTo>
                  <a:pt x="1315" y="129"/>
                </a:lnTo>
                <a:lnTo>
                  <a:pt x="1320" y="123"/>
                </a:lnTo>
                <a:lnTo>
                  <a:pt x="1332" y="119"/>
                </a:lnTo>
                <a:lnTo>
                  <a:pt x="1340" y="118"/>
                </a:lnTo>
                <a:lnTo>
                  <a:pt x="1346" y="117"/>
                </a:lnTo>
                <a:lnTo>
                  <a:pt x="1352" y="115"/>
                </a:lnTo>
                <a:lnTo>
                  <a:pt x="1358" y="115"/>
                </a:lnTo>
                <a:lnTo>
                  <a:pt x="1365" y="114"/>
                </a:lnTo>
                <a:lnTo>
                  <a:pt x="1359" y="112"/>
                </a:lnTo>
                <a:lnTo>
                  <a:pt x="1352" y="111"/>
                </a:lnTo>
                <a:lnTo>
                  <a:pt x="1358" y="106"/>
                </a:lnTo>
                <a:lnTo>
                  <a:pt x="1352" y="104"/>
                </a:lnTo>
                <a:lnTo>
                  <a:pt x="1357" y="98"/>
                </a:lnTo>
                <a:lnTo>
                  <a:pt x="1365" y="95"/>
                </a:lnTo>
                <a:lnTo>
                  <a:pt x="1370" y="93"/>
                </a:lnTo>
                <a:lnTo>
                  <a:pt x="1376" y="93"/>
                </a:lnTo>
                <a:lnTo>
                  <a:pt x="1381" y="99"/>
                </a:lnTo>
                <a:lnTo>
                  <a:pt x="1385" y="106"/>
                </a:lnTo>
                <a:lnTo>
                  <a:pt x="1386" y="113"/>
                </a:lnTo>
                <a:lnTo>
                  <a:pt x="1384" y="120"/>
                </a:lnTo>
                <a:lnTo>
                  <a:pt x="1381" y="127"/>
                </a:lnTo>
                <a:lnTo>
                  <a:pt x="1380" y="129"/>
                </a:lnTo>
                <a:lnTo>
                  <a:pt x="1380" y="133"/>
                </a:lnTo>
                <a:lnTo>
                  <a:pt x="1374" y="139"/>
                </a:lnTo>
                <a:lnTo>
                  <a:pt x="1371" y="146"/>
                </a:lnTo>
                <a:lnTo>
                  <a:pt x="1373" y="153"/>
                </a:lnTo>
                <a:lnTo>
                  <a:pt x="1375" y="160"/>
                </a:lnTo>
                <a:lnTo>
                  <a:pt x="1379" y="167"/>
                </a:lnTo>
                <a:lnTo>
                  <a:pt x="1385" y="171"/>
                </a:lnTo>
                <a:lnTo>
                  <a:pt x="1391" y="171"/>
                </a:lnTo>
                <a:lnTo>
                  <a:pt x="1398" y="174"/>
                </a:lnTo>
                <a:lnTo>
                  <a:pt x="1404" y="169"/>
                </a:lnTo>
                <a:lnTo>
                  <a:pt x="1410" y="170"/>
                </a:lnTo>
                <a:lnTo>
                  <a:pt x="1416" y="169"/>
                </a:lnTo>
                <a:lnTo>
                  <a:pt x="1410" y="166"/>
                </a:lnTo>
                <a:lnTo>
                  <a:pt x="1404" y="167"/>
                </a:lnTo>
                <a:lnTo>
                  <a:pt x="1398" y="168"/>
                </a:lnTo>
                <a:lnTo>
                  <a:pt x="1404" y="164"/>
                </a:lnTo>
                <a:lnTo>
                  <a:pt x="1410" y="162"/>
                </a:lnTo>
                <a:lnTo>
                  <a:pt x="1416" y="161"/>
                </a:lnTo>
                <a:lnTo>
                  <a:pt x="1422" y="163"/>
                </a:lnTo>
                <a:lnTo>
                  <a:pt x="1425" y="156"/>
                </a:lnTo>
                <a:lnTo>
                  <a:pt x="1419" y="155"/>
                </a:lnTo>
                <a:lnTo>
                  <a:pt x="1426" y="151"/>
                </a:lnTo>
                <a:lnTo>
                  <a:pt x="1432" y="151"/>
                </a:lnTo>
                <a:lnTo>
                  <a:pt x="1438" y="147"/>
                </a:lnTo>
                <a:lnTo>
                  <a:pt x="1444" y="146"/>
                </a:lnTo>
                <a:lnTo>
                  <a:pt x="1450" y="149"/>
                </a:lnTo>
                <a:lnTo>
                  <a:pt x="1444" y="145"/>
                </a:lnTo>
                <a:lnTo>
                  <a:pt x="1438" y="145"/>
                </a:lnTo>
                <a:lnTo>
                  <a:pt x="1444" y="139"/>
                </a:lnTo>
                <a:lnTo>
                  <a:pt x="1450" y="142"/>
                </a:lnTo>
                <a:lnTo>
                  <a:pt x="1463" y="135"/>
                </a:lnTo>
                <a:lnTo>
                  <a:pt x="1469" y="133"/>
                </a:lnTo>
                <a:lnTo>
                  <a:pt x="1475" y="131"/>
                </a:lnTo>
                <a:lnTo>
                  <a:pt x="1481" y="129"/>
                </a:lnTo>
                <a:lnTo>
                  <a:pt x="1478" y="129"/>
                </a:lnTo>
                <a:lnTo>
                  <a:pt x="1472" y="130"/>
                </a:lnTo>
                <a:lnTo>
                  <a:pt x="1474" y="129"/>
                </a:lnTo>
                <a:lnTo>
                  <a:pt x="1464" y="129"/>
                </a:lnTo>
                <a:lnTo>
                  <a:pt x="1458" y="131"/>
                </a:lnTo>
                <a:lnTo>
                  <a:pt x="1451" y="134"/>
                </a:lnTo>
                <a:lnTo>
                  <a:pt x="1456" y="129"/>
                </a:lnTo>
                <a:lnTo>
                  <a:pt x="1469" y="126"/>
                </a:lnTo>
                <a:lnTo>
                  <a:pt x="1475" y="126"/>
                </a:lnTo>
                <a:lnTo>
                  <a:pt x="1481" y="125"/>
                </a:lnTo>
                <a:lnTo>
                  <a:pt x="1488" y="128"/>
                </a:lnTo>
                <a:lnTo>
                  <a:pt x="1494" y="127"/>
                </a:lnTo>
                <a:lnTo>
                  <a:pt x="1491" y="128"/>
                </a:lnTo>
                <a:lnTo>
                  <a:pt x="1491" y="129"/>
                </a:lnTo>
                <a:lnTo>
                  <a:pt x="1490" y="129"/>
                </a:lnTo>
                <a:lnTo>
                  <a:pt x="1488" y="130"/>
                </a:lnTo>
                <a:lnTo>
                  <a:pt x="1482" y="137"/>
                </a:lnTo>
                <a:lnTo>
                  <a:pt x="1476" y="142"/>
                </a:lnTo>
                <a:lnTo>
                  <a:pt x="1471" y="149"/>
                </a:lnTo>
                <a:lnTo>
                  <a:pt x="1477" y="150"/>
                </a:lnTo>
                <a:lnTo>
                  <a:pt x="1484" y="152"/>
                </a:lnTo>
                <a:lnTo>
                  <a:pt x="1477" y="154"/>
                </a:lnTo>
                <a:lnTo>
                  <a:pt x="1464" y="160"/>
                </a:lnTo>
                <a:lnTo>
                  <a:pt x="1459" y="162"/>
                </a:lnTo>
                <a:lnTo>
                  <a:pt x="1451" y="166"/>
                </a:lnTo>
                <a:lnTo>
                  <a:pt x="1446" y="171"/>
                </a:lnTo>
                <a:lnTo>
                  <a:pt x="1452" y="172"/>
                </a:lnTo>
                <a:lnTo>
                  <a:pt x="1464" y="172"/>
                </a:lnTo>
                <a:lnTo>
                  <a:pt x="1471" y="171"/>
                </a:lnTo>
                <a:lnTo>
                  <a:pt x="1473" y="171"/>
                </a:lnTo>
                <a:lnTo>
                  <a:pt x="1479" y="172"/>
                </a:lnTo>
                <a:lnTo>
                  <a:pt x="1486" y="171"/>
                </a:lnTo>
                <a:lnTo>
                  <a:pt x="1492" y="170"/>
                </a:lnTo>
                <a:lnTo>
                  <a:pt x="1498" y="164"/>
                </a:lnTo>
                <a:lnTo>
                  <a:pt x="1505" y="162"/>
                </a:lnTo>
                <a:lnTo>
                  <a:pt x="1511" y="163"/>
                </a:lnTo>
                <a:lnTo>
                  <a:pt x="1518" y="159"/>
                </a:lnTo>
                <a:lnTo>
                  <a:pt x="1524" y="154"/>
                </a:lnTo>
                <a:lnTo>
                  <a:pt x="1530" y="150"/>
                </a:lnTo>
                <a:lnTo>
                  <a:pt x="1536" y="144"/>
                </a:lnTo>
                <a:lnTo>
                  <a:pt x="1542" y="142"/>
                </a:lnTo>
                <a:lnTo>
                  <a:pt x="1549" y="142"/>
                </a:lnTo>
                <a:lnTo>
                  <a:pt x="1561" y="142"/>
                </a:lnTo>
                <a:lnTo>
                  <a:pt x="1567" y="143"/>
                </a:lnTo>
                <a:lnTo>
                  <a:pt x="1574" y="142"/>
                </a:lnTo>
                <a:lnTo>
                  <a:pt x="1580" y="143"/>
                </a:lnTo>
                <a:lnTo>
                  <a:pt x="1585" y="142"/>
                </a:lnTo>
                <a:lnTo>
                  <a:pt x="1592" y="142"/>
                </a:lnTo>
                <a:lnTo>
                  <a:pt x="1598" y="143"/>
                </a:lnTo>
                <a:lnTo>
                  <a:pt x="1605" y="145"/>
                </a:lnTo>
                <a:lnTo>
                  <a:pt x="1612" y="145"/>
                </a:lnTo>
                <a:lnTo>
                  <a:pt x="1618" y="149"/>
                </a:lnTo>
                <a:lnTo>
                  <a:pt x="1623" y="152"/>
                </a:lnTo>
                <a:lnTo>
                  <a:pt x="1630" y="158"/>
                </a:lnTo>
                <a:lnTo>
                  <a:pt x="1635" y="164"/>
                </a:lnTo>
                <a:lnTo>
                  <a:pt x="1641" y="170"/>
                </a:lnTo>
                <a:lnTo>
                  <a:pt x="1647" y="172"/>
                </a:lnTo>
                <a:lnTo>
                  <a:pt x="1649" y="174"/>
                </a:lnTo>
                <a:lnTo>
                  <a:pt x="1655" y="174"/>
                </a:lnTo>
                <a:lnTo>
                  <a:pt x="1661" y="175"/>
                </a:lnTo>
                <a:lnTo>
                  <a:pt x="1668" y="176"/>
                </a:lnTo>
                <a:lnTo>
                  <a:pt x="1675" y="176"/>
                </a:lnTo>
                <a:lnTo>
                  <a:pt x="1681" y="177"/>
                </a:lnTo>
                <a:lnTo>
                  <a:pt x="1687" y="178"/>
                </a:lnTo>
                <a:lnTo>
                  <a:pt x="1695" y="179"/>
                </a:lnTo>
                <a:lnTo>
                  <a:pt x="1701" y="183"/>
                </a:lnTo>
                <a:lnTo>
                  <a:pt x="1706" y="190"/>
                </a:lnTo>
                <a:lnTo>
                  <a:pt x="1712" y="192"/>
                </a:lnTo>
                <a:lnTo>
                  <a:pt x="1718" y="195"/>
                </a:lnTo>
                <a:lnTo>
                  <a:pt x="1725" y="196"/>
                </a:lnTo>
                <a:lnTo>
                  <a:pt x="1731" y="198"/>
                </a:lnTo>
                <a:lnTo>
                  <a:pt x="1737" y="199"/>
                </a:lnTo>
                <a:lnTo>
                  <a:pt x="1743" y="202"/>
                </a:lnTo>
                <a:lnTo>
                  <a:pt x="1749" y="203"/>
                </a:lnTo>
                <a:lnTo>
                  <a:pt x="1756" y="202"/>
                </a:lnTo>
                <a:lnTo>
                  <a:pt x="1762" y="203"/>
                </a:lnTo>
                <a:lnTo>
                  <a:pt x="1768" y="204"/>
                </a:lnTo>
                <a:lnTo>
                  <a:pt x="1774" y="206"/>
                </a:lnTo>
                <a:lnTo>
                  <a:pt x="1780" y="203"/>
                </a:lnTo>
                <a:lnTo>
                  <a:pt x="1787" y="208"/>
                </a:lnTo>
                <a:lnTo>
                  <a:pt x="1793" y="206"/>
                </a:lnTo>
                <a:lnTo>
                  <a:pt x="1790" y="199"/>
                </a:lnTo>
                <a:lnTo>
                  <a:pt x="1796" y="198"/>
                </a:lnTo>
                <a:lnTo>
                  <a:pt x="1808" y="201"/>
                </a:lnTo>
                <a:lnTo>
                  <a:pt x="1815" y="196"/>
                </a:lnTo>
                <a:lnTo>
                  <a:pt x="1821" y="199"/>
                </a:lnTo>
                <a:lnTo>
                  <a:pt x="1827" y="200"/>
                </a:lnTo>
                <a:lnTo>
                  <a:pt x="1834" y="202"/>
                </a:lnTo>
                <a:lnTo>
                  <a:pt x="1839" y="207"/>
                </a:lnTo>
                <a:lnTo>
                  <a:pt x="1846" y="207"/>
                </a:lnTo>
                <a:lnTo>
                  <a:pt x="1851" y="214"/>
                </a:lnTo>
                <a:lnTo>
                  <a:pt x="1856" y="216"/>
                </a:lnTo>
                <a:lnTo>
                  <a:pt x="1856" y="222"/>
                </a:lnTo>
                <a:lnTo>
                  <a:pt x="1862" y="225"/>
                </a:lnTo>
                <a:lnTo>
                  <a:pt x="1862" y="232"/>
                </a:lnTo>
                <a:lnTo>
                  <a:pt x="1860" y="239"/>
                </a:lnTo>
                <a:lnTo>
                  <a:pt x="1854" y="241"/>
                </a:lnTo>
                <a:lnTo>
                  <a:pt x="1848" y="247"/>
                </a:lnTo>
                <a:lnTo>
                  <a:pt x="1841" y="246"/>
                </a:lnTo>
                <a:lnTo>
                  <a:pt x="1835" y="248"/>
                </a:lnTo>
                <a:lnTo>
                  <a:pt x="1828" y="246"/>
                </a:lnTo>
                <a:lnTo>
                  <a:pt x="1823" y="247"/>
                </a:lnTo>
                <a:lnTo>
                  <a:pt x="1816" y="246"/>
                </a:lnTo>
                <a:lnTo>
                  <a:pt x="1810" y="247"/>
                </a:lnTo>
                <a:lnTo>
                  <a:pt x="1810" y="250"/>
                </a:lnTo>
                <a:lnTo>
                  <a:pt x="1803" y="254"/>
                </a:lnTo>
                <a:lnTo>
                  <a:pt x="1797" y="252"/>
                </a:lnTo>
                <a:lnTo>
                  <a:pt x="1791" y="251"/>
                </a:lnTo>
                <a:lnTo>
                  <a:pt x="1785" y="256"/>
                </a:lnTo>
                <a:lnTo>
                  <a:pt x="1781" y="263"/>
                </a:lnTo>
                <a:lnTo>
                  <a:pt x="1776" y="265"/>
                </a:lnTo>
                <a:lnTo>
                  <a:pt x="1770" y="266"/>
                </a:lnTo>
                <a:lnTo>
                  <a:pt x="1764" y="267"/>
                </a:lnTo>
                <a:lnTo>
                  <a:pt x="1757" y="271"/>
                </a:lnTo>
                <a:lnTo>
                  <a:pt x="1763" y="272"/>
                </a:lnTo>
                <a:lnTo>
                  <a:pt x="1769" y="276"/>
                </a:lnTo>
                <a:lnTo>
                  <a:pt x="1773" y="278"/>
                </a:lnTo>
                <a:lnTo>
                  <a:pt x="1779" y="276"/>
                </a:lnTo>
                <a:lnTo>
                  <a:pt x="1786" y="275"/>
                </a:lnTo>
                <a:lnTo>
                  <a:pt x="1792" y="279"/>
                </a:lnTo>
                <a:lnTo>
                  <a:pt x="1798" y="281"/>
                </a:lnTo>
                <a:lnTo>
                  <a:pt x="1804" y="282"/>
                </a:lnTo>
                <a:lnTo>
                  <a:pt x="1810" y="281"/>
                </a:lnTo>
                <a:lnTo>
                  <a:pt x="1818" y="282"/>
                </a:lnTo>
                <a:lnTo>
                  <a:pt x="1824" y="284"/>
                </a:lnTo>
                <a:lnTo>
                  <a:pt x="1830" y="284"/>
                </a:lnTo>
                <a:lnTo>
                  <a:pt x="1836" y="283"/>
                </a:lnTo>
                <a:lnTo>
                  <a:pt x="1850" y="283"/>
                </a:lnTo>
                <a:lnTo>
                  <a:pt x="1856" y="285"/>
                </a:lnTo>
                <a:lnTo>
                  <a:pt x="1862" y="285"/>
                </a:lnTo>
                <a:lnTo>
                  <a:pt x="1867" y="284"/>
                </a:lnTo>
                <a:lnTo>
                  <a:pt x="1875" y="285"/>
                </a:lnTo>
                <a:lnTo>
                  <a:pt x="1881" y="285"/>
                </a:lnTo>
                <a:lnTo>
                  <a:pt x="1887" y="284"/>
                </a:lnTo>
                <a:lnTo>
                  <a:pt x="1893" y="281"/>
                </a:lnTo>
                <a:lnTo>
                  <a:pt x="1906" y="281"/>
                </a:lnTo>
                <a:lnTo>
                  <a:pt x="1912" y="284"/>
                </a:lnTo>
                <a:lnTo>
                  <a:pt x="1913" y="284"/>
                </a:lnTo>
                <a:lnTo>
                  <a:pt x="1918" y="280"/>
                </a:lnTo>
                <a:lnTo>
                  <a:pt x="1925" y="281"/>
                </a:lnTo>
                <a:lnTo>
                  <a:pt x="1930" y="281"/>
                </a:lnTo>
                <a:lnTo>
                  <a:pt x="1937" y="281"/>
                </a:lnTo>
                <a:lnTo>
                  <a:pt x="1944" y="278"/>
                </a:lnTo>
                <a:lnTo>
                  <a:pt x="1950" y="275"/>
                </a:lnTo>
                <a:lnTo>
                  <a:pt x="1956" y="274"/>
                </a:lnTo>
                <a:lnTo>
                  <a:pt x="1950" y="280"/>
                </a:lnTo>
                <a:lnTo>
                  <a:pt x="1956" y="278"/>
                </a:lnTo>
                <a:lnTo>
                  <a:pt x="1963" y="278"/>
                </a:lnTo>
                <a:lnTo>
                  <a:pt x="1969" y="276"/>
                </a:lnTo>
                <a:lnTo>
                  <a:pt x="1976" y="273"/>
                </a:lnTo>
                <a:lnTo>
                  <a:pt x="1987" y="271"/>
                </a:lnTo>
                <a:lnTo>
                  <a:pt x="1995" y="267"/>
                </a:lnTo>
                <a:lnTo>
                  <a:pt x="2001" y="267"/>
                </a:lnTo>
                <a:lnTo>
                  <a:pt x="2007" y="268"/>
                </a:lnTo>
                <a:lnTo>
                  <a:pt x="2012" y="263"/>
                </a:lnTo>
                <a:lnTo>
                  <a:pt x="2019" y="264"/>
                </a:lnTo>
                <a:lnTo>
                  <a:pt x="2018" y="267"/>
                </a:lnTo>
                <a:lnTo>
                  <a:pt x="2012" y="272"/>
                </a:lnTo>
                <a:lnTo>
                  <a:pt x="2011" y="273"/>
                </a:lnTo>
                <a:lnTo>
                  <a:pt x="2015" y="271"/>
                </a:lnTo>
                <a:lnTo>
                  <a:pt x="2020" y="276"/>
                </a:lnTo>
                <a:lnTo>
                  <a:pt x="2019" y="283"/>
                </a:lnTo>
                <a:lnTo>
                  <a:pt x="2026" y="281"/>
                </a:lnTo>
                <a:lnTo>
                  <a:pt x="2032" y="281"/>
                </a:lnTo>
                <a:lnTo>
                  <a:pt x="2038" y="281"/>
                </a:lnTo>
                <a:lnTo>
                  <a:pt x="2045" y="282"/>
                </a:lnTo>
                <a:lnTo>
                  <a:pt x="2043" y="289"/>
                </a:lnTo>
                <a:lnTo>
                  <a:pt x="2040" y="296"/>
                </a:lnTo>
                <a:lnTo>
                  <a:pt x="2034" y="298"/>
                </a:lnTo>
                <a:lnTo>
                  <a:pt x="2032" y="300"/>
                </a:lnTo>
                <a:lnTo>
                  <a:pt x="2035" y="307"/>
                </a:lnTo>
                <a:lnTo>
                  <a:pt x="2040" y="304"/>
                </a:lnTo>
                <a:lnTo>
                  <a:pt x="2047" y="298"/>
                </a:lnTo>
                <a:lnTo>
                  <a:pt x="2054" y="291"/>
                </a:lnTo>
                <a:lnTo>
                  <a:pt x="2059" y="293"/>
                </a:lnTo>
                <a:lnTo>
                  <a:pt x="2055" y="300"/>
                </a:lnTo>
                <a:lnTo>
                  <a:pt x="2050" y="307"/>
                </a:lnTo>
                <a:lnTo>
                  <a:pt x="2057" y="303"/>
                </a:lnTo>
                <a:lnTo>
                  <a:pt x="2063" y="304"/>
                </a:lnTo>
                <a:lnTo>
                  <a:pt x="2069" y="312"/>
                </a:lnTo>
                <a:lnTo>
                  <a:pt x="2067" y="319"/>
                </a:lnTo>
                <a:lnTo>
                  <a:pt x="2063" y="324"/>
                </a:lnTo>
                <a:lnTo>
                  <a:pt x="2057" y="325"/>
                </a:lnTo>
                <a:lnTo>
                  <a:pt x="2050" y="325"/>
                </a:lnTo>
                <a:lnTo>
                  <a:pt x="2045" y="329"/>
                </a:lnTo>
                <a:lnTo>
                  <a:pt x="2038" y="327"/>
                </a:lnTo>
                <a:lnTo>
                  <a:pt x="2032" y="321"/>
                </a:lnTo>
                <a:lnTo>
                  <a:pt x="2030" y="328"/>
                </a:lnTo>
                <a:lnTo>
                  <a:pt x="2036" y="332"/>
                </a:lnTo>
                <a:lnTo>
                  <a:pt x="2042" y="333"/>
                </a:lnTo>
                <a:lnTo>
                  <a:pt x="2038" y="340"/>
                </a:lnTo>
                <a:lnTo>
                  <a:pt x="2032" y="341"/>
                </a:lnTo>
                <a:lnTo>
                  <a:pt x="2034" y="343"/>
                </a:lnTo>
                <a:lnTo>
                  <a:pt x="2040" y="347"/>
                </a:lnTo>
                <a:lnTo>
                  <a:pt x="2038" y="354"/>
                </a:lnTo>
                <a:lnTo>
                  <a:pt x="2044" y="348"/>
                </a:lnTo>
                <a:lnTo>
                  <a:pt x="2045" y="355"/>
                </a:lnTo>
                <a:lnTo>
                  <a:pt x="2047" y="362"/>
                </a:lnTo>
                <a:lnTo>
                  <a:pt x="2045" y="369"/>
                </a:lnTo>
                <a:lnTo>
                  <a:pt x="2052" y="375"/>
                </a:lnTo>
                <a:lnTo>
                  <a:pt x="2050" y="368"/>
                </a:lnTo>
                <a:lnTo>
                  <a:pt x="2049" y="360"/>
                </a:lnTo>
                <a:lnTo>
                  <a:pt x="2049" y="354"/>
                </a:lnTo>
                <a:lnTo>
                  <a:pt x="2047" y="347"/>
                </a:lnTo>
                <a:lnTo>
                  <a:pt x="2054" y="345"/>
                </a:lnTo>
                <a:lnTo>
                  <a:pt x="2058" y="338"/>
                </a:lnTo>
                <a:lnTo>
                  <a:pt x="2063" y="331"/>
                </a:lnTo>
                <a:lnTo>
                  <a:pt x="2069" y="332"/>
                </a:lnTo>
                <a:lnTo>
                  <a:pt x="2075" y="330"/>
                </a:lnTo>
                <a:lnTo>
                  <a:pt x="2069" y="336"/>
                </a:lnTo>
                <a:lnTo>
                  <a:pt x="2063" y="337"/>
                </a:lnTo>
                <a:lnTo>
                  <a:pt x="2067" y="344"/>
                </a:lnTo>
                <a:lnTo>
                  <a:pt x="2073" y="339"/>
                </a:lnTo>
                <a:lnTo>
                  <a:pt x="2079" y="333"/>
                </a:lnTo>
                <a:lnTo>
                  <a:pt x="2085" y="340"/>
                </a:lnTo>
                <a:lnTo>
                  <a:pt x="2086" y="333"/>
                </a:lnTo>
                <a:lnTo>
                  <a:pt x="2086" y="327"/>
                </a:lnTo>
                <a:lnTo>
                  <a:pt x="2090" y="323"/>
                </a:lnTo>
                <a:lnTo>
                  <a:pt x="2092" y="321"/>
                </a:lnTo>
                <a:lnTo>
                  <a:pt x="2088" y="315"/>
                </a:lnTo>
                <a:lnTo>
                  <a:pt x="2090" y="307"/>
                </a:lnTo>
                <a:lnTo>
                  <a:pt x="2096" y="301"/>
                </a:lnTo>
                <a:lnTo>
                  <a:pt x="2100" y="295"/>
                </a:lnTo>
                <a:lnTo>
                  <a:pt x="2097" y="288"/>
                </a:lnTo>
                <a:lnTo>
                  <a:pt x="2095" y="282"/>
                </a:lnTo>
                <a:lnTo>
                  <a:pt x="2101" y="276"/>
                </a:lnTo>
                <a:lnTo>
                  <a:pt x="2107" y="273"/>
                </a:lnTo>
                <a:lnTo>
                  <a:pt x="2120" y="271"/>
                </a:lnTo>
                <a:lnTo>
                  <a:pt x="2126" y="267"/>
                </a:lnTo>
                <a:lnTo>
                  <a:pt x="2120" y="266"/>
                </a:lnTo>
                <a:lnTo>
                  <a:pt x="2122" y="259"/>
                </a:lnTo>
                <a:lnTo>
                  <a:pt x="2128" y="260"/>
                </a:lnTo>
                <a:lnTo>
                  <a:pt x="2122" y="263"/>
                </a:lnTo>
                <a:lnTo>
                  <a:pt x="2128" y="262"/>
                </a:lnTo>
                <a:lnTo>
                  <a:pt x="2133" y="259"/>
                </a:lnTo>
                <a:lnTo>
                  <a:pt x="2146" y="259"/>
                </a:lnTo>
                <a:lnTo>
                  <a:pt x="2153" y="258"/>
                </a:lnTo>
                <a:lnTo>
                  <a:pt x="2159" y="256"/>
                </a:lnTo>
                <a:lnTo>
                  <a:pt x="2165" y="256"/>
                </a:lnTo>
                <a:lnTo>
                  <a:pt x="2172" y="256"/>
                </a:lnTo>
                <a:lnTo>
                  <a:pt x="2178" y="256"/>
                </a:lnTo>
                <a:lnTo>
                  <a:pt x="2180" y="254"/>
                </a:lnTo>
                <a:lnTo>
                  <a:pt x="2187" y="251"/>
                </a:lnTo>
                <a:lnTo>
                  <a:pt x="2193" y="247"/>
                </a:lnTo>
                <a:lnTo>
                  <a:pt x="2199" y="247"/>
                </a:lnTo>
                <a:lnTo>
                  <a:pt x="2205" y="241"/>
                </a:lnTo>
                <a:lnTo>
                  <a:pt x="2211" y="240"/>
                </a:lnTo>
                <a:lnTo>
                  <a:pt x="2218" y="238"/>
                </a:lnTo>
                <a:lnTo>
                  <a:pt x="2224" y="238"/>
                </a:lnTo>
                <a:lnTo>
                  <a:pt x="2231" y="236"/>
                </a:lnTo>
                <a:lnTo>
                  <a:pt x="2237" y="235"/>
                </a:lnTo>
                <a:lnTo>
                  <a:pt x="2243" y="235"/>
                </a:lnTo>
                <a:lnTo>
                  <a:pt x="2249" y="232"/>
                </a:lnTo>
                <a:lnTo>
                  <a:pt x="2254" y="225"/>
                </a:lnTo>
                <a:lnTo>
                  <a:pt x="2261" y="220"/>
                </a:lnTo>
                <a:lnTo>
                  <a:pt x="2254" y="222"/>
                </a:lnTo>
                <a:lnTo>
                  <a:pt x="2248" y="220"/>
                </a:lnTo>
                <a:lnTo>
                  <a:pt x="2242" y="222"/>
                </a:lnTo>
                <a:lnTo>
                  <a:pt x="2236" y="224"/>
                </a:lnTo>
                <a:lnTo>
                  <a:pt x="2231" y="225"/>
                </a:lnTo>
                <a:lnTo>
                  <a:pt x="2223" y="226"/>
                </a:lnTo>
                <a:lnTo>
                  <a:pt x="2218" y="230"/>
                </a:lnTo>
                <a:lnTo>
                  <a:pt x="2212" y="232"/>
                </a:lnTo>
                <a:lnTo>
                  <a:pt x="2205" y="232"/>
                </a:lnTo>
                <a:lnTo>
                  <a:pt x="2204" y="239"/>
                </a:lnTo>
                <a:lnTo>
                  <a:pt x="2197" y="240"/>
                </a:lnTo>
                <a:lnTo>
                  <a:pt x="2191" y="238"/>
                </a:lnTo>
                <a:lnTo>
                  <a:pt x="2185" y="238"/>
                </a:lnTo>
                <a:lnTo>
                  <a:pt x="2179" y="241"/>
                </a:lnTo>
                <a:lnTo>
                  <a:pt x="2173" y="242"/>
                </a:lnTo>
                <a:lnTo>
                  <a:pt x="2166" y="246"/>
                </a:lnTo>
                <a:lnTo>
                  <a:pt x="2160" y="242"/>
                </a:lnTo>
                <a:lnTo>
                  <a:pt x="2154" y="240"/>
                </a:lnTo>
                <a:lnTo>
                  <a:pt x="2148" y="241"/>
                </a:lnTo>
                <a:lnTo>
                  <a:pt x="2142" y="241"/>
                </a:lnTo>
                <a:lnTo>
                  <a:pt x="2134" y="246"/>
                </a:lnTo>
                <a:lnTo>
                  <a:pt x="2141" y="251"/>
                </a:lnTo>
                <a:lnTo>
                  <a:pt x="2134" y="250"/>
                </a:lnTo>
                <a:lnTo>
                  <a:pt x="2128" y="252"/>
                </a:lnTo>
                <a:lnTo>
                  <a:pt x="2122" y="251"/>
                </a:lnTo>
                <a:lnTo>
                  <a:pt x="2116" y="251"/>
                </a:lnTo>
                <a:lnTo>
                  <a:pt x="2109" y="254"/>
                </a:lnTo>
                <a:lnTo>
                  <a:pt x="2104" y="252"/>
                </a:lnTo>
                <a:lnTo>
                  <a:pt x="2109" y="248"/>
                </a:lnTo>
                <a:lnTo>
                  <a:pt x="2104" y="250"/>
                </a:lnTo>
                <a:lnTo>
                  <a:pt x="2106" y="243"/>
                </a:lnTo>
                <a:lnTo>
                  <a:pt x="2100" y="246"/>
                </a:lnTo>
                <a:lnTo>
                  <a:pt x="2094" y="243"/>
                </a:lnTo>
                <a:lnTo>
                  <a:pt x="2101" y="240"/>
                </a:lnTo>
                <a:lnTo>
                  <a:pt x="2106" y="238"/>
                </a:lnTo>
                <a:lnTo>
                  <a:pt x="2113" y="235"/>
                </a:lnTo>
                <a:lnTo>
                  <a:pt x="2132" y="224"/>
                </a:lnTo>
                <a:lnTo>
                  <a:pt x="2139" y="222"/>
                </a:lnTo>
                <a:lnTo>
                  <a:pt x="2145" y="220"/>
                </a:lnTo>
                <a:lnTo>
                  <a:pt x="2152" y="220"/>
                </a:lnTo>
                <a:lnTo>
                  <a:pt x="2157" y="220"/>
                </a:lnTo>
                <a:lnTo>
                  <a:pt x="2163" y="219"/>
                </a:lnTo>
                <a:lnTo>
                  <a:pt x="2169" y="219"/>
                </a:lnTo>
                <a:lnTo>
                  <a:pt x="2176" y="217"/>
                </a:lnTo>
                <a:lnTo>
                  <a:pt x="2183" y="217"/>
                </a:lnTo>
                <a:lnTo>
                  <a:pt x="2188" y="216"/>
                </a:lnTo>
                <a:lnTo>
                  <a:pt x="2194" y="215"/>
                </a:lnTo>
                <a:lnTo>
                  <a:pt x="2201" y="212"/>
                </a:lnTo>
                <a:lnTo>
                  <a:pt x="2207" y="211"/>
                </a:lnTo>
                <a:lnTo>
                  <a:pt x="2213" y="210"/>
                </a:lnTo>
                <a:lnTo>
                  <a:pt x="2219" y="208"/>
                </a:lnTo>
                <a:lnTo>
                  <a:pt x="2225" y="208"/>
                </a:lnTo>
                <a:lnTo>
                  <a:pt x="2232" y="207"/>
                </a:lnTo>
                <a:lnTo>
                  <a:pt x="2238" y="206"/>
                </a:lnTo>
                <a:lnTo>
                  <a:pt x="2244" y="203"/>
                </a:lnTo>
                <a:lnTo>
                  <a:pt x="2250" y="202"/>
                </a:lnTo>
                <a:lnTo>
                  <a:pt x="2257" y="200"/>
                </a:lnTo>
                <a:lnTo>
                  <a:pt x="2263" y="203"/>
                </a:lnTo>
                <a:lnTo>
                  <a:pt x="2270" y="203"/>
                </a:lnTo>
                <a:lnTo>
                  <a:pt x="2273" y="211"/>
                </a:lnTo>
                <a:lnTo>
                  <a:pt x="2270" y="217"/>
                </a:lnTo>
                <a:lnTo>
                  <a:pt x="2267" y="224"/>
                </a:lnTo>
                <a:lnTo>
                  <a:pt x="2267" y="232"/>
                </a:lnTo>
                <a:lnTo>
                  <a:pt x="2261" y="232"/>
                </a:lnTo>
                <a:lnTo>
                  <a:pt x="2254" y="236"/>
                </a:lnTo>
                <a:lnTo>
                  <a:pt x="2261" y="241"/>
                </a:lnTo>
                <a:lnTo>
                  <a:pt x="2267" y="246"/>
                </a:lnTo>
                <a:lnTo>
                  <a:pt x="2273" y="242"/>
                </a:lnTo>
                <a:lnTo>
                  <a:pt x="2279" y="242"/>
                </a:lnTo>
                <a:lnTo>
                  <a:pt x="2273" y="248"/>
                </a:lnTo>
                <a:lnTo>
                  <a:pt x="2279" y="247"/>
                </a:lnTo>
                <a:lnTo>
                  <a:pt x="2285" y="247"/>
                </a:lnTo>
                <a:lnTo>
                  <a:pt x="2279" y="255"/>
                </a:lnTo>
                <a:lnTo>
                  <a:pt x="2280" y="260"/>
                </a:lnTo>
                <a:lnTo>
                  <a:pt x="2286" y="260"/>
                </a:lnTo>
                <a:lnTo>
                  <a:pt x="2293" y="263"/>
                </a:lnTo>
                <a:lnTo>
                  <a:pt x="2297" y="262"/>
                </a:lnTo>
                <a:lnTo>
                  <a:pt x="2303" y="260"/>
                </a:lnTo>
                <a:lnTo>
                  <a:pt x="2306" y="262"/>
                </a:lnTo>
                <a:lnTo>
                  <a:pt x="2312" y="260"/>
                </a:lnTo>
                <a:lnTo>
                  <a:pt x="2318" y="259"/>
                </a:lnTo>
                <a:lnTo>
                  <a:pt x="2325" y="259"/>
                </a:lnTo>
                <a:lnTo>
                  <a:pt x="2330" y="254"/>
                </a:lnTo>
                <a:lnTo>
                  <a:pt x="2336" y="256"/>
                </a:lnTo>
                <a:lnTo>
                  <a:pt x="2332" y="263"/>
                </a:lnTo>
                <a:lnTo>
                  <a:pt x="2337" y="268"/>
                </a:lnTo>
                <a:lnTo>
                  <a:pt x="2344" y="268"/>
                </a:lnTo>
                <a:lnTo>
                  <a:pt x="2345" y="275"/>
                </a:lnTo>
                <a:lnTo>
                  <a:pt x="2352" y="276"/>
                </a:lnTo>
                <a:lnTo>
                  <a:pt x="2358" y="278"/>
                </a:lnTo>
                <a:lnTo>
                  <a:pt x="2364" y="284"/>
                </a:lnTo>
                <a:lnTo>
                  <a:pt x="2370" y="280"/>
                </a:lnTo>
                <a:lnTo>
                  <a:pt x="2376" y="280"/>
                </a:lnTo>
                <a:lnTo>
                  <a:pt x="2384" y="281"/>
                </a:lnTo>
                <a:lnTo>
                  <a:pt x="2390" y="284"/>
                </a:lnTo>
                <a:lnTo>
                  <a:pt x="2396" y="284"/>
                </a:lnTo>
                <a:lnTo>
                  <a:pt x="2402" y="281"/>
                </a:lnTo>
                <a:lnTo>
                  <a:pt x="2408" y="282"/>
                </a:lnTo>
                <a:lnTo>
                  <a:pt x="2415" y="278"/>
                </a:lnTo>
                <a:lnTo>
                  <a:pt x="2422" y="280"/>
                </a:lnTo>
                <a:lnTo>
                  <a:pt x="2427" y="280"/>
                </a:lnTo>
                <a:lnTo>
                  <a:pt x="2434" y="276"/>
                </a:lnTo>
                <a:lnTo>
                  <a:pt x="2440" y="275"/>
                </a:lnTo>
                <a:lnTo>
                  <a:pt x="2446" y="276"/>
                </a:lnTo>
                <a:lnTo>
                  <a:pt x="2450" y="276"/>
                </a:lnTo>
                <a:lnTo>
                  <a:pt x="2457" y="273"/>
                </a:lnTo>
                <a:lnTo>
                  <a:pt x="2462" y="273"/>
                </a:lnTo>
                <a:lnTo>
                  <a:pt x="2468" y="275"/>
                </a:lnTo>
                <a:lnTo>
                  <a:pt x="2475" y="275"/>
                </a:lnTo>
                <a:lnTo>
                  <a:pt x="2475" y="276"/>
                </a:lnTo>
                <a:lnTo>
                  <a:pt x="2481" y="276"/>
                </a:lnTo>
                <a:lnTo>
                  <a:pt x="2487" y="276"/>
                </a:lnTo>
                <a:lnTo>
                  <a:pt x="2493" y="276"/>
                </a:lnTo>
                <a:lnTo>
                  <a:pt x="2500" y="278"/>
                </a:lnTo>
                <a:lnTo>
                  <a:pt x="2506" y="282"/>
                </a:lnTo>
                <a:lnTo>
                  <a:pt x="2512" y="282"/>
                </a:lnTo>
                <a:lnTo>
                  <a:pt x="2518" y="284"/>
                </a:lnTo>
                <a:lnTo>
                  <a:pt x="2524" y="280"/>
                </a:lnTo>
                <a:lnTo>
                  <a:pt x="2531" y="280"/>
                </a:lnTo>
                <a:lnTo>
                  <a:pt x="2537" y="278"/>
                </a:lnTo>
                <a:lnTo>
                  <a:pt x="2544" y="278"/>
                </a:lnTo>
                <a:lnTo>
                  <a:pt x="2549" y="278"/>
                </a:lnTo>
                <a:lnTo>
                  <a:pt x="2545" y="271"/>
                </a:lnTo>
                <a:lnTo>
                  <a:pt x="2544" y="264"/>
                </a:lnTo>
                <a:lnTo>
                  <a:pt x="2550" y="259"/>
                </a:lnTo>
                <a:lnTo>
                  <a:pt x="2556" y="259"/>
                </a:lnTo>
                <a:lnTo>
                  <a:pt x="2561" y="266"/>
                </a:lnTo>
                <a:lnTo>
                  <a:pt x="2562" y="273"/>
                </a:lnTo>
                <a:lnTo>
                  <a:pt x="2564" y="280"/>
                </a:lnTo>
                <a:lnTo>
                  <a:pt x="2569" y="284"/>
                </a:lnTo>
                <a:lnTo>
                  <a:pt x="2575" y="290"/>
                </a:lnTo>
                <a:lnTo>
                  <a:pt x="2581" y="290"/>
                </a:lnTo>
                <a:lnTo>
                  <a:pt x="2587" y="288"/>
                </a:lnTo>
                <a:lnTo>
                  <a:pt x="2594" y="289"/>
                </a:lnTo>
                <a:lnTo>
                  <a:pt x="2598" y="285"/>
                </a:lnTo>
                <a:lnTo>
                  <a:pt x="2604" y="284"/>
                </a:lnTo>
                <a:lnTo>
                  <a:pt x="2602" y="281"/>
                </a:lnTo>
                <a:lnTo>
                  <a:pt x="2608" y="276"/>
                </a:lnTo>
                <a:lnTo>
                  <a:pt x="2606" y="271"/>
                </a:lnTo>
                <a:lnTo>
                  <a:pt x="2600" y="268"/>
                </a:lnTo>
                <a:lnTo>
                  <a:pt x="2596" y="263"/>
                </a:lnTo>
                <a:lnTo>
                  <a:pt x="2589" y="265"/>
                </a:lnTo>
                <a:lnTo>
                  <a:pt x="2583" y="266"/>
                </a:lnTo>
                <a:lnTo>
                  <a:pt x="2576" y="267"/>
                </a:lnTo>
                <a:lnTo>
                  <a:pt x="2571" y="270"/>
                </a:lnTo>
                <a:lnTo>
                  <a:pt x="2564" y="274"/>
                </a:lnTo>
                <a:lnTo>
                  <a:pt x="2564" y="267"/>
                </a:lnTo>
                <a:lnTo>
                  <a:pt x="2561" y="260"/>
                </a:lnTo>
                <a:lnTo>
                  <a:pt x="2562" y="254"/>
                </a:lnTo>
                <a:lnTo>
                  <a:pt x="2568" y="250"/>
                </a:lnTo>
                <a:lnTo>
                  <a:pt x="2567" y="258"/>
                </a:lnTo>
                <a:lnTo>
                  <a:pt x="2573" y="251"/>
                </a:lnTo>
                <a:lnTo>
                  <a:pt x="2568" y="244"/>
                </a:lnTo>
                <a:lnTo>
                  <a:pt x="2568" y="238"/>
                </a:lnTo>
                <a:lnTo>
                  <a:pt x="2574" y="239"/>
                </a:lnTo>
                <a:lnTo>
                  <a:pt x="2580" y="239"/>
                </a:lnTo>
                <a:lnTo>
                  <a:pt x="2585" y="243"/>
                </a:lnTo>
                <a:lnTo>
                  <a:pt x="2593" y="242"/>
                </a:lnTo>
                <a:lnTo>
                  <a:pt x="2599" y="240"/>
                </a:lnTo>
                <a:lnTo>
                  <a:pt x="2605" y="238"/>
                </a:lnTo>
                <a:lnTo>
                  <a:pt x="2607" y="233"/>
                </a:lnTo>
                <a:lnTo>
                  <a:pt x="2611" y="227"/>
                </a:lnTo>
                <a:lnTo>
                  <a:pt x="2616" y="227"/>
                </a:lnTo>
                <a:lnTo>
                  <a:pt x="2623" y="232"/>
                </a:lnTo>
                <a:lnTo>
                  <a:pt x="2630" y="230"/>
                </a:lnTo>
                <a:lnTo>
                  <a:pt x="2635" y="230"/>
                </a:lnTo>
                <a:lnTo>
                  <a:pt x="2641" y="236"/>
                </a:lnTo>
                <a:lnTo>
                  <a:pt x="2642" y="243"/>
                </a:lnTo>
                <a:lnTo>
                  <a:pt x="2636" y="246"/>
                </a:lnTo>
                <a:lnTo>
                  <a:pt x="2642" y="247"/>
                </a:lnTo>
                <a:lnTo>
                  <a:pt x="2647" y="246"/>
                </a:lnTo>
                <a:lnTo>
                  <a:pt x="2655" y="249"/>
                </a:lnTo>
                <a:lnTo>
                  <a:pt x="2660" y="246"/>
                </a:lnTo>
                <a:lnTo>
                  <a:pt x="2666" y="243"/>
                </a:lnTo>
                <a:lnTo>
                  <a:pt x="2660" y="249"/>
                </a:lnTo>
                <a:lnTo>
                  <a:pt x="2654" y="251"/>
                </a:lnTo>
                <a:lnTo>
                  <a:pt x="2647" y="256"/>
                </a:lnTo>
                <a:lnTo>
                  <a:pt x="2641" y="262"/>
                </a:lnTo>
                <a:lnTo>
                  <a:pt x="2647" y="260"/>
                </a:lnTo>
                <a:lnTo>
                  <a:pt x="2654" y="256"/>
                </a:lnTo>
                <a:lnTo>
                  <a:pt x="2660" y="252"/>
                </a:lnTo>
                <a:lnTo>
                  <a:pt x="2666" y="251"/>
                </a:lnTo>
                <a:lnTo>
                  <a:pt x="2672" y="249"/>
                </a:lnTo>
                <a:lnTo>
                  <a:pt x="2685" y="247"/>
                </a:lnTo>
                <a:lnTo>
                  <a:pt x="2691" y="246"/>
                </a:lnTo>
                <a:lnTo>
                  <a:pt x="2685" y="249"/>
                </a:lnTo>
                <a:lnTo>
                  <a:pt x="2683" y="249"/>
                </a:lnTo>
                <a:lnTo>
                  <a:pt x="2676" y="256"/>
                </a:lnTo>
                <a:lnTo>
                  <a:pt x="2670" y="260"/>
                </a:lnTo>
                <a:lnTo>
                  <a:pt x="2664" y="266"/>
                </a:lnTo>
                <a:lnTo>
                  <a:pt x="2658" y="271"/>
                </a:lnTo>
                <a:lnTo>
                  <a:pt x="2652" y="275"/>
                </a:lnTo>
                <a:lnTo>
                  <a:pt x="2647" y="282"/>
                </a:lnTo>
                <a:lnTo>
                  <a:pt x="2642" y="289"/>
                </a:lnTo>
                <a:lnTo>
                  <a:pt x="2636" y="288"/>
                </a:lnTo>
                <a:lnTo>
                  <a:pt x="2630" y="292"/>
                </a:lnTo>
                <a:lnTo>
                  <a:pt x="2624" y="298"/>
                </a:lnTo>
                <a:lnTo>
                  <a:pt x="2630" y="303"/>
                </a:lnTo>
                <a:lnTo>
                  <a:pt x="2636" y="303"/>
                </a:lnTo>
                <a:lnTo>
                  <a:pt x="2630" y="306"/>
                </a:lnTo>
                <a:lnTo>
                  <a:pt x="2624" y="309"/>
                </a:lnTo>
                <a:lnTo>
                  <a:pt x="2623" y="316"/>
                </a:lnTo>
                <a:lnTo>
                  <a:pt x="2628" y="315"/>
                </a:lnTo>
                <a:lnTo>
                  <a:pt x="2634" y="312"/>
                </a:lnTo>
                <a:lnTo>
                  <a:pt x="2641" y="309"/>
                </a:lnTo>
                <a:lnTo>
                  <a:pt x="2647" y="306"/>
                </a:lnTo>
                <a:lnTo>
                  <a:pt x="2654" y="311"/>
                </a:lnTo>
                <a:lnTo>
                  <a:pt x="2647" y="313"/>
                </a:lnTo>
                <a:lnTo>
                  <a:pt x="2641" y="315"/>
                </a:lnTo>
                <a:lnTo>
                  <a:pt x="2635" y="320"/>
                </a:lnTo>
                <a:lnTo>
                  <a:pt x="2641" y="317"/>
                </a:lnTo>
                <a:lnTo>
                  <a:pt x="2647" y="316"/>
                </a:lnTo>
                <a:lnTo>
                  <a:pt x="2654" y="319"/>
                </a:lnTo>
                <a:lnTo>
                  <a:pt x="2650" y="325"/>
                </a:lnTo>
                <a:lnTo>
                  <a:pt x="2647" y="331"/>
                </a:lnTo>
                <a:lnTo>
                  <a:pt x="2642" y="333"/>
                </a:lnTo>
                <a:lnTo>
                  <a:pt x="2636" y="335"/>
                </a:lnTo>
                <a:lnTo>
                  <a:pt x="2630" y="332"/>
                </a:lnTo>
                <a:lnTo>
                  <a:pt x="2623" y="333"/>
                </a:lnTo>
                <a:lnTo>
                  <a:pt x="2616" y="333"/>
                </a:lnTo>
                <a:lnTo>
                  <a:pt x="2620" y="328"/>
                </a:lnTo>
                <a:lnTo>
                  <a:pt x="2614" y="332"/>
                </a:lnTo>
                <a:lnTo>
                  <a:pt x="2608" y="333"/>
                </a:lnTo>
                <a:lnTo>
                  <a:pt x="2604" y="327"/>
                </a:lnTo>
                <a:lnTo>
                  <a:pt x="2598" y="330"/>
                </a:lnTo>
                <a:lnTo>
                  <a:pt x="2601" y="337"/>
                </a:lnTo>
                <a:lnTo>
                  <a:pt x="2604" y="344"/>
                </a:lnTo>
                <a:lnTo>
                  <a:pt x="2610" y="347"/>
                </a:lnTo>
                <a:lnTo>
                  <a:pt x="2608" y="354"/>
                </a:lnTo>
                <a:lnTo>
                  <a:pt x="2602" y="360"/>
                </a:lnTo>
                <a:lnTo>
                  <a:pt x="2606" y="357"/>
                </a:lnTo>
                <a:lnTo>
                  <a:pt x="2611" y="354"/>
                </a:lnTo>
                <a:lnTo>
                  <a:pt x="2617" y="349"/>
                </a:lnTo>
                <a:lnTo>
                  <a:pt x="2611" y="348"/>
                </a:lnTo>
                <a:lnTo>
                  <a:pt x="2608" y="341"/>
                </a:lnTo>
                <a:lnTo>
                  <a:pt x="2610" y="336"/>
                </a:lnTo>
                <a:lnTo>
                  <a:pt x="2616" y="336"/>
                </a:lnTo>
                <a:lnTo>
                  <a:pt x="2623" y="337"/>
                </a:lnTo>
                <a:lnTo>
                  <a:pt x="2636" y="337"/>
                </a:lnTo>
                <a:lnTo>
                  <a:pt x="2642" y="338"/>
                </a:lnTo>
                <a:lnTo>
                  <a:pt x="2649" y="336"/>
                </a:lnTo>
                <a:lnTo>
                  <a:pt x="2652" y="329"/>
                </a:lnTo>
                <a:lnTo>
                  <a:pt x="2655" y="322"/>
                </a:lnTo>
                <a:lnTo>
                  <a:pt x="2659" y="320"/>
                </a:lnTo>
                <a:lnTo>
                  <a:pt x="2665" y="314"/>
                </a:lnTo>
                <a:lnTo>
                  <a:pt x="2670" y="312"/>
                </a:lnTo>
                <a:lnTo>
                  <a:pt x="2667" y="305"/>
                </a:lnTo>
                <a:lnTo>
                  <a:pt x="2671" y="298"/>
                </a:lnTo>
                <a:lnTo>
                  <a:pt x="2677" y="293"/>
                </a:lnTo>
                <a:lnTo>
                  <a:pt x="2673" y="287"/>
                </a:lnTo>
                <a:lnTo>
                  <a:pt x="2672" y="280"/>
                </a:lnTo>
                <a:lnTo>
                  <a:pt x="2679" y="278"/>
                </a:lnTo>
                <a:lnTo>
                  <a:pt x="2685" y="274"/>
                </a:lnTo>
                <a:lnTo>
                  <a:pt x="2690" y="267"/>
                </a:lnTo>
                <a:lnTo>
                  <a:pt x="2696" y="264"/>
                </a:lnTo>
                <a:lnTo>
                  <a:pt x="2702" y="258"/>
                </a:lnTo>
                <a:lnTo>
                  <a:pt x="2709" y="260"/>
                </a:lnTo>
                <a:lnTo>
                  <a:pt x="2716" y="258"/>
                </a:lnTo>
                <a:lnTo>
                  <a:pt x="2728" y="260"/>
                </a:lnTo>
                <a:lnTo>
                  <a:pt x="2734" y="259"/>
                </a:lnTo>
                <a:lnTo>
                  <a:pt x="2747" y="252"/>
                </a:lnTo>
                <a:lnTo>
                  <a:pt x="2754" y="250"/>
                </a:lnTo>
                <a:lnTo>
                  <a:pt x="2760" y="248"/>
                </a:lnTo>
                <a:lnTo>
                  <a:pt x="2765" y="246"/>
                </a:lnTo>
                <a:lnTo>
                  <a:pt x="2773" y="242"/>
                </a:lnTo>
                <a:lnTo>
                  <a:pt x="2779" y="238"/>
                </a:lnTo>
                <a:lnTo>
                  <a:pt x="2784" y="234"/>
                </a:lnTo>
                <a:lnTo>
                  <a:pt x="2790" y="232"/>
                </a:lnTo>
                <a:lnTo>
                  <a:pt x="2798" y="231"/>
                </a:lnTo>
                <a:lnTo>
                  <a:pt x="2804" y="228"/>
                </a:lnTo>
                <a:lnTo>
                  <a:pt x="2810" y="227"/>
                </a:lnTo>
                <a:lnTo>
                  <a:pt x="2816" y="225"/>
                </a:lnTo>
                <a:lnTo>
                  <a:pt x="2818" y="223"/>
                </a:lnTo>
                <a:lnTo>
                  <a:pt x="2825" y="220"/>
                </a:lnTo>
                <a:lnTo>
                  <a:pt x="2818" y="222"/>
                </a:lnTo>
                <a:lnTo>
                  <a:pt x="2812" y="220"/>
                </a:lnTo>
                <a:lnTo>
                  <a:pt x="2818" y="215"/>
                </a:lnTo>
                <a:lnTo>
                  <a:pt x="2825" y="210"/>
                </a:lnTo>
                <a:lnTo>
                  <a:pt x="2831" y="206"/>
                </a:lnTo>
                <a:lnTo>
                  <a:pt x="2834" y="199"/>
                </a:lnTo>
                <a:lnTo>
                  <a:pt x="2828" y="193"/>
                </a:lnTo>
                <a:lnTo>
                  <a:pt x="2821" y="198"/>
                </a:lnTo>
                <a:lnTo>
                  <a:pt x="2815" y="200"/>
                </a:lnTo>
                <a:lnTo>
                  <a:pt x="2809" y="207"/>
                </a:lnTo>
                <a:lnTo>
                  <a:pt x="2816" y="206"/>
                </a:lnTo>
                <a:lnTo>
                  <a:pt x="2822" y="203"/>
                </a:lnTo>
                <a:lnTo>
                  <a:pt x="2816" y="206"/>
                </a:lnTo>
                <a:lnTo>
                  <a:pt x="2809" y="209"/>
                </a:lnTo>
                <a:lnTo>
                  <a:pt x="2803" y="211"/>
                </a:lnTo>
                <a:lnTo>
                  <a:pt x="2796" y="212"/>
                </a:lnTo>
                <a:lnTo>
                  <a:pt x="2791" y="212"/>
                </a:lnTo>
                <a:lnTo>
                  <a:pt x="2784" y="215"/>
                </a:lnTo>
                <a:lnTo>
                  <a:pt x="2781" y="209"/>
                </a:lnTo>
                <a:lnTo>
                  <a:pt x="2787" y="204"/>
                </a:lnTo>
                <a:lnTo>
                  <a:pt x="2792" y="198"/>
                </a:lnTo>
                <a:lnTo>
                  <a:pt x="2799" y="199"/>
                </a:lnTo>
                <a:lnTo>
                  <a:pt x="2805" y="194"/>
                </a:lnTo>
                <a:lnTo>
                  <a:pt x="2811" y="194"/>
                </a:lnTo>
                <a:lnTo>
                  <a:pt x="2818" y="188"/>
                </a:lnTo>
                <a:lnTo>
                  <a:pt x="2825" y="186"/>
                </a:lnTo>
                <a:lnTo>
                  <a:pt x="2818" y="182"/>
                </a:lnTo>
                <a:lnTo>
                  <a:pt x="2823" y="175"/>
                </a:lnTo>
                <a:lnTo>
                  <a:pt x="2836" y="172"/>
                </a:lnTo>
                <a:lnTo>
                  <a:pt x="2843" y="171"/>
                </a:lnTo>
                <a:lnTo>
                  <a:pt x="2849" y="171"/>
                </a:lnTo>
                <a:lnTo>
                  <a:pt x="2854" y="169"/>
                </a:lnTo>
                <a:lnTo>
                  <a:pt x="2862" y="169"/>
                </a:lnTo>
                <a:lnTo>
                  <a:pt x="2854" y="171"/>
                </a:lnTo>
                <a:lnTo>
                  <a:pt x="2848" y="175"/>
                </a:lnTo>
                <a:lnTo>
                  <a:pt x="2842" y="177"/>
                </a:lnTo>
                <a:lnTo>
                  <a:pt x="2838" y="184"/>
                </a:lnTo>
                <a:lnTo>
                  <a:pt x="2844" y="182"/>
                </a:lnTo>
                <a:lnTo>
                  <a:pt x="2850" y="179"/>
                </a:lnTo>
                <a:lnTo>
                  <a:pt x="2855" y="176"/>
                </a:lnTo>
                <a:lnTo>
                  <a:pt x="2862" y="174"/>
                </a:lnTo>
                <a:lnTo>
                  <a:pt x="2869" y="171"/>
                </a:lnTo>
                <a:lnTo>
                  <a:pt x="2866" y="171"/>
                </a:lnTo>
                <a:lnTo>
                  <a:pt x="2859" y="171"/>
                </a:lnTo>
                <a:lnTo>
                  <a:pt x="2866" y="168"/>
                </a:lnTo>
                <a:lnTo>
                  <a:pt x="2867" y="161"/>
                </a:lnTo>
                <a:lnTo>
                  <a:pt x="2860" y="161"/>
                </a:lnTo>
                <a:lnTo>
                  <a:pt x="2853" y="163"/>
                </a:lnTo>
                <a:lnTo>
                  <a:pt x="2847" y="167"/>
                </a:lnTo>
                <a:lnTo>
                  <a:pt x="2835" y="167"/>
                </a:lnTo>
                <a:lnTo>
                  <a:pt x="2829" y="164"/>
                </a:lnTo>
                <a:lnTo>
                  <a:pt x="2828" y="158"/>
                </a:lnTo>
                <a:lnTo>
                  <a:pt x="2823" y="151"/>
                </a:lnTo>
                <a:lnTo>
                  <a:pt x="2817" y="156"/>
                </a:lnTo>
                <a:lnTo>
                  <a:pt x="2811" y="158"/>
                </a:lnTo>
                <a:lnTo>
                  <a:pt x="2805" y="155"/>
                </a:lnTo>
                <a:lnTo>
                  <a:pt x="2799" y="152"/>
                </a:lnTo>
                <a:lnTo>
                  <a:pt x="2792" y="151"/>
                </a:lnTo>
                <a:lnTo>
                  <a:pt x="2787" y="143"/>
                </a:lnTo>
                <a:lnTo>
                  <a:pt x="2775" y="143"/>
                </a:lnTo>
                <a:lnTo>
                  <a:pt x="2769" y="138"/>
                </a:lnTo>
                <a:lnTo>
                  <a:pt x="2775" y="133"/>
                </a:lnTo>
                <a:lnTo>
                  <a:pt x="2769" y="129"/>
                </a:lnTo>
                <a:lnTo>
                  <a:pt x="2768" y="126"/>
                </a:lnTo>
                <a:lnTo>
                  <a:pt x="2769" y="119"/>
                </a:lnTo>
                <a:lnTo>
                  <a:pt x="2773" y="112"/>
                </a:lnTo>
                <a:lnTo>
                  <a:pt x="2780" y="107"/>
                </a:lnTo>
                <a:lnTo>
                  <a:pt x="2785" y="104"/>
                </a:lnTo>
                <a:lnTo>
                  <a:pt x="2791" y="103"/>
                </a:lnTo>
                <a:lnTo>
                  <a:pt x="2799" y="97"/>
                </a:lnTo>
                <a:lnTo>
                  <a:pt x="2804" y="94"/>
                </a:lnTo>
                <a:lnTo>
                  <a:pt x="2811" y="91"/>
                </a:lnTo>
                <a:lnTo>
                  <a:pt x="2817" y="93"/>
                </a:lnTo>
                <a:lnTo>
                  <a:pt x="2823" y="94"/>
                </a:lnTo>
                <a:lnTo>
                  <a:pt x="2816" y="89"/>
                </a:lnTo>
                <a:lnTo>
                  <a:pt x="2823" y="86"/>
                </a:lnTo>
                <a:lnTo>
                  <a:pt x="2830" y="82"/>
                </a:lnTo>
                <a:lnTo>
                  <a:pt x="2823" y="85"/>
                </a:lnTo>
                <a:lnTo>
                  <a:pt x="2816" y="87"/>
                </a:lnTo>
                <a:lnTo>
                  <a:pt x="2810" y="88"/>
                </a:lnTo>
                <a:lnTo>
                  <a:pt x="2807" y="81"/>
                </a:lnTo>
                <a:lnTo>
                  <a:pt x="2805" y="74"/>
                </a:lnTo>
                <a:lnTo>
                  <a:pt x="2811" y="70"/>
                </a:lnTo>
                <a:lnTo>
                  <a:pt x="2818" y="65"/>
                </a:lnTo>
                <a:lnTo>
                  <a:pt x="2823" y="61"/>
                </a:lnTo>
                <a:lnTo>
                  <a:pt x="2828" y="55"/>
                </a:lnTo>
                <a:lnTo>
                  <a:pt x="2834" y="53"/>
                </a:lnTo>
                <a:lnTo>
                  <a:pt x="2836" y="46"/>
                </a:lnTo>
                <a:lnTo>
                  <a:pt x="2842" y="45"/>
                </a:lnTo>
                <a:lnTo>
                  <a:pt x="2849" y="43"/>
                </a:lnTo>
                <a:lnTo>
                  <a:pt x="2854" y="39"/>
                </a:lnTo>
                <a:lnTo>
                  <a:pt x="2862" y="38"/>
                </a:lnTo>
                <a:lnTo>
                  <a:pt x="2867" y="38"/>
                </a:lnTo>
                <a:lnTo>
                  <a:pt x="2869" y="38"/>
                </a:lnTo>
                <a:lnTo>
                  <a:pt x="2873" y="45"/>
                </a:lnTo>
                <a:lnTo>
                  <a:pt x="2879" y="46"/>
                </a:lnTo>
                <a:lnTo>
                  <a:pt x="2885" y="41"/>
                </a:lnTo>
                <a:lnTo>
                  <a:pt x="2892" y="34"/>
                </a:lnTo>
                <a:lnTo>
                  <a:pt x="2898" y="31"/>
                </a:lnTo>
                <a:lnTo>
                  <a:pt x="2891" y="32"/>
                </a:lnTo>
                <a:lnTo>
                  <a:pt x="2885" y="31"/>
                </a:lnTo>
                <a:lnTo>
                  <a:pt x="2878" y="28"/>
                </a:lnTo>
                <a:lnTo>
                  <a:pt x="2884" y="24"/>
                </a:lnTo>
                <a:lnTo>
                  <a:pt x="2891" y="24"/>
                </a:lnTo>
                <a:lnTo>
                  <a:pt x="2897" y="21"/>
                </a:lnTo>
                <a:lnTo>
                  <a:pt x="2904" y="20"/>
                </a:lnTo>
                <a:lnTo>
                  <a:pt x="2909" y="17"/>
                </a:lnTo>
                <a:lnTo>
                  <a:pt x="2916" y="17"/>
                </a:lnTo>
                <a:lnTo>
                  <a:pt x="2922" y="13"/>
                </a:lnTo>
                <a:lnTo>
                  <a:pt x="2928" y="10"/>
                </a:lnTo>
                <a:lnTo>
                  <a:pt x="2934" y="9"/>
                </a:lnTo>
                <a:lnTo>
                  <a:pt x="2941" y="9"/>
                </a:lnTo>
                <a:lnTo>
                  <a:pt x="2948" y="10"/>
                </a:lnTo>
                <a:lnTo>
                  <a:pt x="2954" y="8"/>
                </a:lnTo>
                <a:lnTo>
                  <a:pt x="2949" y="9"/>
                </a:lnTo>
                <a:lnTo>
                  <a:pt x="2941" y="9"/>
                </a:lnTo>
                <a:lnTo>
                  <a:pt x="2935" y="9"/>
                </a:lnTo>
                <a:lnTo>
                  <a:pt x="2929" y="6"/>
                </a:lnTo>
                <a:lnTo>
                  <a:pt x="2934" y="2"/>
                </a:lnTo>
                <a:lnTo>
                  <a:pt x="2941" y="2"/>
                </a:lnTo>
                <a:lnTo>
                  <a:pt x="2948" y="0"/>
                </a:lnTo>
                <a:lnTo>
                  <a:pt x="2953" y="0"/>
                </a:lnTo>
                <a:lnTo>
                  <a:pt x="2959" y="0"/>
                </a:lnTo>
                <a:lnTo>
                  <a:pt x="2960" y="0"/>
                </a:lnTo>
                <a:lnTo>
                  <a:pt x="2966" y="5"/>
                </a:lnTo>
                <a:lnTo>
                  <a:pt x="2960" y="9"/>
                </a:lnTo>
                <a:lnTo>
                  <a:pt x="2954" y="14"/>
                </a:lnTo>
                <a:lnTo>
                  <a:pt x="2960" y="14"/>
                </a:lnTo>
                <a:lnTo>
                  <a:pt x="2955" y="21"/>
                </a:lnTo>
                <a:lnTo>
                  <a:pt x="2961" y="17"/>
                </a:lnTo>
                <a:lnTo>
                  <a:pt x="2967" y="14"/>
                </a:lnTo>
                <a:lnTo>
                  <a:pt x="2974" y="14"/>
                </a:lnTo>
                <a:lnTo>
                  <a:pt x="2981" y="16"/>
                </a:lnTo>
                <a:lnTo>
                  <a:pt x="2987" y="17"/>
                </a:lnTo>
                <a:lnTo>
                  <a:pt x="2981" y="24"/>
                </a:lnTo>
                <a:lnTo>
                  <a:pt x="2987" y="29"/>
                </a:lnTo>
                <a:lnTo>
                  <a:pt x="2993" y="34"/>
                </a:lnTo>
                <a:lnTo>
                  <a:pt x="2998" y="42"/>
                </a:lnTo>
                <a:lnTo>
                  <a:pt x="2994" y="48"/>
                </a:lnTo>
                <a:lnTo>
                  <a:pt x="2991" y="55"/>
                </a:lnTo>
                <a:lnTo>
                  <a:pt x="2985" y="62"/>
                </a:lnTo>
                <a:lnTo>
                  <a:pt x="2980" y="67"/>
                </a:lnTo>
                <a:lnTo>
                  <a:pt x="2974" y="73"/>
                </a:lnTo>
                <a:lnTo>
                  <a:pt x="2968" y="75"/>
                </a:lnTo>
                <a:lnTo>
                  <a:pt x="2974" y="77"/>
                </a:lnTo>
                <a:lnTo>
                  <a:pt x="2978" y="78"/>
                </a:lnTo>
                <a:lnTo>
                  <a:pt x="2974" y="85"/>
                </a:lnTo>
                <a:lnTo>
                  <a:pt x="2981" y="86"/>
                </a:lnTo>
                <a:lnTo>
                  <a:pt x="2986" y="91"/>
                </a:lnTo>
                <a:lnTo>
                  <a:pt x="2980" y="97"/>
                </a:lnTo>
                <a:lnTo>
                  <a:pt x="2987" y="99"/>
                </a:lnTo>
                <a:lnTo>
                  <a:pt x="2985" y="106"/>
                </a:lnTo>
                <a:lnTo>
                  <a:pt x="2980" y="110"/>
                </a:lnTo>
                <a:lnTo>
                  <a:pt x="2986" y="110"/>
                </a:lnTo>
                <a:lnTo>
                  <a:pt x="2992" y="106"/>
                </a:lnTo>
                <a:lnTo>
                  <a:pt x="2998" y="106"/>
                </a:lnTo>
                <a:lnTo>
                  <a:pt x="2993" y="113"/>
                </a:lnTo>
                <a:lnTo>
                  <a:pt x="2996" y="120"/>
                </a:lnTo>
                <a:lnTo>
                  <a:pt x="2990" y="120"/>
                </a:lnTo>
                <a:lnTo>
                  <a:pt x="2977" y="121"/>
                </a:lnTo>
                <a:lnTo>
                  <a:pt x="2970" y="119"/>
                </a:lnTo>
                <a:lnTo>
                  <a:pt x="2964" y="117"/>
                </a:lnTo>
                <a:lnTo>
                  <a:pt x="2958" y="118"/>
                </a:lnTo>
                <a:lnTo>
                  <a:pt x="2953" y="121"/>
                </a:lnTo>
                <a:lnTo>
                  <a:pt x="2945" y="127"/>
                </a:lnTo>
                <a:lnTo>
                  <a:pt x="2952" y="125"/>
                </a:lnTo>
                <a:lnTo>
                  <a:pt x="2959" y="123"/>
                </a:lnTo>
                <a:lnTo>
                  <a:pt x="2965" y="129"/>
                </a:lnTo>
                <a:lnTo>
                  <a:pt x="2962" y="130"/>
                </a:lnTo>
                <a:lnTo>
                  <a:pt x="2956" y="133"/>
                </a:lnTo>
                <a:lnTo>
                  <a:pt x="2950" y="136"/>
                </a:lnTo>
                <a:lnTo>
                  <a:pt x="2943" y="138"/>
                </a:lnTo>
                <a:lnTo>
                  <a:pt x="2936" y="141"/>
                </a:lnTo>
                <a:lnTo>
                  <a:pt x="2930" y="142"/>
                </a:lnTo>
                <a:lnTo>
                  <a:pt x="2924" y="143"/>
                </a:lnTo>
                <a:lnTo>
                  <a:pt x="2918" y="146"/>
                </a:lnTo>
                <a:lnTo>
                  <a:pt x="2911" y="150"/>
                </a:lnTo>
                <a:lnTo>
                  <a:pt x="2918" y="149"/>
                </a:lnTo>
                <a:lnTo>
                  <a:pt x="2924" y="150"/>
                </a:lnTo>
                <a:lnTo>
                  <a:pt x="2918" y="150"/>
                </a:lnTo>
                <a:lnTo>
                  <a:pt x="2911" y="152"/>
                </a:lnTo>
                <a:lnTo>
                  <a:pt x="2918" y="152"/>
                </a:lnTo>
                <a:lnTo>
                  <a:pt x="2924" y="150"/>
                </a:lnTo>
                <a:lnTo>
                  <a:pt x="2930" y="152"/>
                </a:lnTo>
                <a:lnTo>
                  <a:pt x="2937" y="153"/>
                </a:lnTo>
                <a:lnTo>
                  <a:pt x="2937" y="160"/>
                </a:lnTo>
                <a:lnTo>
                  <a:pt x="2943" y="161"/>
                </a:lnTo>
                <a:lnTo>
                  <a:pt x="2950" y="161"/>
                </a:lnTo>
                <a:lnTo>
                  <a:pt x="2956" y="159"/>
                </a:lnTo>
                <a:lnTo>
                  <a:pt x="2963" y="155"/>
                </a:lnTo>
                <a:lnTo>
                  <a:pt x="2968" y="153"/>
                </a:lnTo>
                <a:lnTo>
                  <a:pt x="2974" y="152"/>
                </a:lnTo>
                <a:lnTo>
                  <a:pt x="2981" y="155"/>
                </a:lnTo>
                <a:lnTo>
                  <a:pt x="2975" y="158"/>
                </a:lnTo>
                <a:lnTo>
                  <a:pt x="2969" y="160"/>
                </a:lnTo>
                <a:lnTo>
                  <a:pt x="2963" y="161"/>
                </a:lnTo>
                <a:lnTo>
                  <a:pt x="2968" y="161"/>
                </a:lnTo>
                <a:lnTo>
                  <a:pt x="2974" y="160"/>
                </a:lnTo>
                <a:lnTo>
                  <a:pt x="2981" y="161"/>
                </a:lnTo>
                <a:lnTo>
                  <a:pt x="2988" y="161"/>
                </a:lnTo>
                <a:lnTo>
                  <a:pt x="2994" y="163"/>
                </a:lnTo>
                <a:lnTo>
                  <a:pt x="3000" y="160"/>
                </a:lnTo>
                <a:lnTo>
                  <a:pt x="3007" y="162"/>
                </a:lnTo>
                <a:lnTo>
                  <a:pt x="3013" y="167"/>
                </a:lnTo>
                <a:lnTo>
                  <a:pt x="3007" y="166"/>
                </a:lnTo>
                <a:lnTo>
                  <a:pt x="3000" y="168"/>
                </a:lnTo>
                <a:lnTo>
                  <a:pt x="2993" y="169"/>
                </a:lnTo>
                <a:lnTo>
                  <a:pt x="2988" y="171"/>
                </a:lnTo>
                <a:lnTo>
                  <a:pt x="2981" y="177"/>
                </a:lnTo>
                <a:lnTo>
                  <a:pt x="2975" y="176"/>
                </a:lnTo>
                <a:lnTo>
                  <a:pt x="2968" y="178"/>
                </a:lnTo>
                <a:lnTo>
                  <a:pt x="2972" y="174"/>
                </a:lnTo>
                <a:lnTo>
                  <a:pt x="2967" y="176"/>
                </a:lnTo>
                <a:lnTo>
                  <a:pt x="2960" y="177"/>
                </a:lnTo>
                <a:lnTo>
                  <a:pt x="2966" y="182"/>
                </a:lnTo>
                <a:lnTo>
                  <a:pt x="2972" y="186"/>
                </a:lnTo>
                <a:lnTo>
                  <a:pt x="2972" y="193"/>
                </a:lnTo>
                <a:lnTo>
                  <a:pt x="2972" y="200"/>
                </a:lnTo>
                <a:lnTo>
                  <a:pt x="2971" y="207"/>
                </a:lnTo>
                <a:lnTo>
                  <a:pt x="2965" y="210"/>
                </a:lnTo>
                <a:lnTo>
                  <a:pt x="2971" y="209"/>
                </a:lnTo>
                <a:lnTo>
                  <a:pt x="2965" y="216"/>
                </a:lnTo>
                <a:lnTo>
                  <a:pt x="2959" y="223"/>
                </a:lnTo>
                <a:lnTo>
                  <a:pt x="2954" y="230"/>
                </a:lnTo>
                <a:lnTo>
                  <a:pt x="2948" y="235"/>
                </a:lnTo>
                <a:lnTo>
                  <a:pt x="2953" y="239"/>
                </a:lnTo>
                <a:lnTo>
                  <a:pt x="2948" y="241"/>
                </a:lnTo>
                <a:lnTo>
                  <a:pt x="2954" y="241"/>
                </a:lnTo>
                <a:lnTo>
                  <a:pt x="2952" y="248"/>
                </a:lnTo>
                <a:lnTo>
                  <a:pt x="2958" y="247"/>
                </a:lnTo>
                <a:lnTo>
                  <a:pt x="2964" y="241"/>
                </a:lnTo>
                <a:lnTo>
                  <a:pt x="2970" y="238"/>
                </a:lnTo>
                <a:lnTo>
                  <a:pt x="2971" y="236"/>
                </a:lnTo>
                <a:lnTo>
                  <a:pt x="2972" y="235"/>
                </a:lnTo>
                <a:lnTo>
                  <a:pt x="2973" y="234"/>
                </a:lnTo>
                <a:lnTo>
                  <a:pt x="2975" y="233"/>
                </a:lnTo>
                <a:lnTo>
                  <a:pt x="2982" y="231"/>
                </a:lnTo>
                <a:lnTo>
                  <a:pt x="2988" y="227"/>
                </a:lnTo>
                <a:lnTo>
                  <a:pt x="2985" y="222"/>
                </a:lnTo>
                <a:lnTo>
                  <a:pt x="2992" y="218"/>
                </a:lnTo>
                <a:lnTo>
                  <a:pt x="2998" y="219"/>
                </a:lnTo>
                <a:lnTo>
                  <a:pt x="3003" y="212"/>
                </a:lnTo>
                <a:lnTo>
                  <a:pt x="3009" y="207"/>
                </a:lnTo>
                <a:lnTo>
                  <a:pt x="3012" y="199"/>
                </a:lnTo>
                <a:lnTo>
                  <a:pt x="3018" y="194"/>
                </a:lnTo>
                <a:lnTo>
                  <a:pt x="3024" y="192"/>
                </a:lnTo>
                <a:lnTo>
                  <a:pt x="3031" y="190"/>
                </a:lnTo>
                <a:lnTo>
                  <a:pt x="3038" y="185"/>
                </a:lnTo>
                <a:lnTo>
                  <a:pt x="3044" y="182"/>
                </a:lnTo>
                <a:lnTo>
                  <a:pt x="3050" y="178"/>
                </a:lnTo>
                <a:lnTo>
                  <a:pt x="3056" y="177"/>
                </a:lnTo>
                <a:lnTo>
                  <a:pt x="3062" y="183"/>
                </a:lnTo>
                <a:lnTo>
                  <a:pt x="3065" y="190"/>
                </a:lnTo>
                <a:lnTo>
                  <a:pt x="3071" y="194"/>
                </a:lnTo>
                <a:lnTo>
                  <a:pt x="3077" y="199"/>
                </a:lnTo>
                <a:lnTo>
                  <a:pt x="3082" y="206"/>
                </a:lnTo>
                <a:lnTo>
                  <a:pt x="3084" y="212"/>
                </a:lnTo>
                <a:lnTo>
                  <a:pt x="3081" y="219"/>
                </a:lnTo>
                <a:lnTo>
                  <a:pt x="3076" y="225"/>
                </a:lnTo>
                <a:lnTo>
                  <a:pt x="3075" y="232"/>
                </a:lnTo>
                <a:lnTo>
                  <a:pt x="3071" y="239"/>
                </a:lnTo>
                <a:lnTo>
                  <a:pt x="3065" y="246"/>
                </a:lnTo>
                <a:lnTo>
                  <a:pt x="3060" y="248"/>
                </a:lnTo>
                <a:lnTo>
                  <a:pt x="3054" y="247"/>
                </a:lnTo>
                <a:lnTo>
                  <a:pt x="3048" y="246"/>
                </a:lnTo>
                <a:lnTo>
                  <a:pt x="3052" y="239"/>
                </a:lnTo>
                <a:lnTo>
                  <a:pt x="3046" y="242"/>
                </a:lnTo>
                <a:lnTo>
                  <a:pt x="3040" y="243"/>
                </a:lnTo>
                <a:lnTo>
                  <a:pt x="3039" y="250"/>
                </a:lnTo>
                <a:lnTo>
                  <a:pt x="3033" y="257"/>
                </a:lnTo>
                <a:lnTo>
                  <a:pt x="3027" y="263"/>
                </a:lnTo>
                <a:lnTo>
                  <a:pt x="3023" y="268"/>
                </a:lnTo>
                <a:lnTo>
                  <a:pt x="3021" y="276"/>
                </a:lnTo>
                <a:lnTo>
                  <a:pt x="3021" y="282"/>
                </a:lnTo>
                <a:lnTo>
                  <a:pt x="3025" y="289"/>
                </a:lnTo>
                <a:lnTo>
                  <a:pt x="3028" y="296"/>
                </a:lnTo>
                <a:lnTo>
                  <a:pt x="3031" y="303"/>
                </a:lnTo>
                <a:lnTo>
                  <a:pt x="3034" y="309"/>
                </a:lnTo>
                <a:lnTo>
                  <a:pt x="3031" y="316"/>
                </a:lnTo>
                <a:lnTo>
                  <a:pt x="3025" y="321"/>
                </a:lnTo>
                <a:lnTo>
                  <a:pt x="3031" y="324"/>
                </a:lnTo>
                <a:lnTo>
                  <a:pt x="3034" y="321"/>
                </a:lnTo>
                <a:lnTo>
                  <a:pt x="3040" y="315"/>
                </a:lnTo>
                <a:lnTo>
                  <a:pt x="3047" y="316"/>
                </a:lnTo>
                <a:lnTo>
                  <a:pt x="3053" y="314"/>
                </a:lnTo>
                <a:lnTo>
                  <a:pt x="3058" y="307"/>
                </a:lnTo>
                <a:lnTo>
                  <a:pt x="3064" y="304"/>
                </a:lnTo>
                <a:lnTo>
                  <a:pt x="3071" y="303"/>
                </a:lnTo>
                <a:lnTo>
                  <a:pt x="3077" y="307"/>
                </a:lnTo>
                <a:lnTo>
                  <a:pt x="3083" y="301"/>
                </a:lnTo>
                <a:lnTo>
                  <a:pt x="3089" y="297"/>
                </a:lnTo>
                <a:lnTo>
                  <a:pt x="3095" y="290"/>
                </a:lnTo>
                <a:lnTo>
                  <a:pt x="3099" y="283"/>
                </a:lnTo>
                <a:lnTo>
                  <a:pt x="3105" y="280"/>
                </a:lnTo>
                <a:lnTo>
                  <a:pt x="3111" y="275"/>
                </a:lnTo>
                <a:lnTo>
                  <a:pt x="3113" y="273"/>
                </a:lnTo>
                <a:lnTo>
                  <a:pt x="3120" y="271"/>
                </a:lnTo>
                <a:lnTo>
                  <a:pt x="3125" y="267"/>
                </a:lnTo>
                <a:lnTo>
                  <a:pt x="3133" y="264"/>
                </a:lnTo>
                <a:lnTo>
                  <a:pt x="3139" y="263"/>
                </a:lnTo>
                <a:lnTo>
                  <a:pt x="3145" y="257"/>
                </a:lnTo>
                <a:lnTo>
                  <a:pt x="3151" y="250"/>
                </a:lnTo>
                <a:lnTo>
                  <a:pt x="3158" y="246"/>
                </a:lnTo>
                <a:lnTo>
                  <a:pt x="3164" y="240"/>
                </a:lnTo>
                <a:lnTo>
                  <a:pt x="3170" y="234"/>
                </a:lnTo>
                <a:lnTo>
                  <a:pt x="3176" y="228"/>
                </a:lnTo>
                <a:lnTo>
                  <a:pt x="3179" y="222"/>
                </a:lnTo>
                <a:lnTo>
                  <a:pt x="3187" y="217"/>
                </a:lnTo>
                <a:lnTo>
                  <a:pt x="3192" y="214"/>
                </a:lnTo>
                <a:lnTo>
                  <a:pt x="3199" y="210"/>
                </a:lnTo>
                <a:lnTo>
                  <a:pt x="3204" y="215"/>
                </a:lnTo>
                <a:lnTo>
                  <a:pt x="3211" y="212"/>
                </a:lnTo>
                <a:lnTo>
                  <a:pt x="3218" y="212"/>
                </a:lnTo>
                <a:lnTo>
                  <a:pt x="3224" y="212"/>
                </a:lnTo>
                <a:lnTo>
                  <a:pt x="3230" y="208"/>
                </a:lnTo>
                <a:lnTo>
                  <a:pt x="3224" y="209"/>
                </a:lnTo>
                <a:lnTo>
                  <a:pt x="3219" y="204"/>
                </a:lnTo>
                <a:lnTo>
                  <a:pt x="3224" y="206"/>
                </a:lnTo>
                <a:lnTo>
                  <a:pt x="3227" y="199"/>
                </a:lnTo>
                <a:lnTo>
                  <a:pt x="3233" y="200"/>
                </a:lnTo>
                <a:lnTo>
                  <a:pt x="3239" y="199"/>
                </a:lnTo>
                <a:lnTo>
                  <a:pt x="3234" y="195"/>
                </a:lnTo>
                <a:lnTo>
                  <a:pt x="3238" y="195"/>
                </a:lnTo>
                <a:lnTo>
                  <a:pt x="3246" y="194"/>
                </a:lnTo>
                <a:lnTo>
                  <a:pt x="3251" y="194"/>
                </a:lnTo>
                <a:lnTo>
                  <a:pt x="3246" y="191"/>
                </a:lnTo>
                <a:lnTo>
                  <a:pt x="3239" y="186"/>
                </a:lnTo>
                <a:lnTo>
                  <a:pt x="3233" y="187"/>
                </a:lnTo>
                <a:lnTo>
                  <a:pt x="3239" y="184"/>
                </a:lnTo>
                <a:lnTo>
                  <a:pt x="3233" y="185"/>
                </a:lnTo>
                <a:lnTo>
                  <a:pt x="3227" y="182"/>
                </a:lnTo>
                <a:lnTo>
                  <a:pt x="3227" y="174"/>
                </a:lnTo>
                <a:lnTo>
                  <a:pt x="3233" y="175"/>
                </a:lnTo>
                <a:lnTo>
                  <a:pt x="3232" y="168"/>
                </a:lnTo>
                <a:lnTo>
                  <a:pt x="3238" y="164"/>
                </a:lnTo>
                <a:lnTo>
                  <a:pt x="3232" y="167"/>
                </a:lnTo>
                <a:lnTo>
                  <a:pt x="3238" y="160"/>
                </a:lnTo>
                <a:lnTo>
                  <a:pt x="3243" y="159"/>
                </a:lnTo>
                <a:lnTo>
                  <a:pt x="3242" y="152"/>
                </a:lnTo>
                <a:lnTo>
                  <a:pt x="3248" y="145"/>
                </a:lnTo>
                <a:lnTo>
                  <a:pt x="3254" y="142"/>
                </a:lnTo>
                <a:lnTo>
                  <a:pt x="3249" y="141"/>
                </a:lnTo>
                <a:lnTo>
                  <a:pt x="3255" y="139"/>
                </a:lnTo>
                <a:lnTo>
                  <a:pt x="3261" y="139"/>
                </a:lnTo>
                <a:lnTo>
                  <a:pt x="3267" y="144"/>
                </a:lnTo>
                <a:lnTo>
                  <a:pt x="3273" y="143"/>
                </a:lnTo>
                <a:lnTo>
                  <a:pt x="3280" y="142"/>
                </a:lnTo>
                <a:lnTo>
                  <a:pt x="3286" y="141"/>
                </a:lnTo>
                <a:lnTo>
                  <a:pt x="3292" y="139"/>
                </a:lnTo>
                <a:lnTo>
                  <a:pt x="3298" y="138"/>
                </a:lnTo>
                <a:lnTo>
                  <a:pt x="3304" y="138"/>
                </a:lnTo>
                <a:lnTo>
                  <a:pt x="3311" y="141"/>
                </a:lnTo>
                <a:lnTo>
                  <a:pt x="3317" y="146"/>
                </a:lnTo>
                <a:lnTo>
                  <a:pt x="3324" y="147"/>
                </a:lnTo>
                <a:lnTo>
                  <a:pt x="3329" y="150"/>
                </a:lnTo>
                <a:lnTo>
                  <a:pt x="3336" y="150"/>
                </a:lnTo>
                <a:lnTo>
                  <a:pt x="3342" y="151"/>
                </a:lnTo>
                <a:lnTo>
                  <a:pt x="3348" y="150"/>
                </a:lnTo>
                <a:lnTo>
                  <a:pt x="3355" y="151"/>
                </a:lnTo>
                <a:lnTo>
                  <a:pt x="3361" y="150"/>
                </a:lnTo>
                <a:lnTo>
                  <a:pt x="3368" y="150"/>
                </a:lnTo>
                <a:lnTo>
                  <a:pt x="3374" y="150"/>
                </a:lnTo>
                <a:lnTo>
                  <a:pt x="3380" y="152"/>
                </a:lnTo>
                <a:lnTo>
                  <a:pt x="3386" y="154"/>
                </a:lnTo>
                <a:lnTo>
                  <a:pt x="3380" y="154"/>
                </a:lnTo>
                <a:lnTo>
                  <a:pt x="3374" y="156"/>
                </a:lnTo>
                <a:lnTo>
                  <a:pt x="3368" y="161"/>
                </a:lnTo>
                <a:lnTo>
                  <a:pt x="3355" y="161"/>
                </a:lnTo>
                <a:lnTo>
                  <a:pt x="3349" y="160"/>
                </a:lnTo>
                <a:lnTo>
                  <a:pt x="3342" y="160"/>
                </a:lnTo>
                <a:lnTo>
                  <a:pt x="3349" y="161"/>
                </a:lnTo>
                <a:lnTo>
                  <a:pt x="3355" y="162"/>
                </a:lnTo>
                <a:lnTo>
                  <a:pt x="3360" y="163"/>
                </a:lnTo>
                <a:lnTo>
                  <a:pt x="3368" y="164"/>
                </a:lnTo>
                <a:lnTo>
                  <a:pt x="3368" y="166"/>
                </a:lnTo>
                <a:lnTo>
                  <a:pt x="3374" y="167"/>
                </a:lnTo>
                <a:lnTo>
                  <a:pt x="3380" y="169"/>
                </a:lnTo>
                <a:lnTo>
                  <a:pt x="3374" y="170"/>
                </a:lnTo>
                <a:lnTo>
                  <a:pt x="3379" y="177"/>
                </a:lnTo>
                <a:lnTo>
                  <a:pt x="3373" y="180"/>
                </a:lnTo>
                <a:lnTo>
                  <a:pt x="3379" y="180"/>
                </a:lnTo>
                <a:lnTo>
                  <a:pt x="3385" y="177"/>
                </a:lnTo>
                <a:lnTo>
                  <a:pt x="3391" y="178"/>
                </a:lnTo>
                <a:lnTo>
                  <a:pt x="3399" y="178"/>
                </a:lnTo>
                <a:lnTo>
                  <a:pt x="3404" y="183"/>
                </a:lnTo>
                <a:lnTo>
                  <a:pt x="3410" y="184"/>
                </a:lnTo>
                <a:lnTo>
                  <a:pt x="3407" y="190"/>
                </a:lnTo>
                <a:lnTo>
                  <a:pt x="3401" y="191"/>
                </a:lnTo>
                <a:lnTo>
                  <a:pt x="3395" y="194"/>
                </a:lnTo>
                <a:lnTo>
                  <a:pt x="3388" y="198"/>
                </a:lnTo>
                <a:lnTo>
                  <a:pt x="3375" y="201"/>
                </a:lnTo>
                <a:lnTo>
                  <a:pt x="3369" y="202"/>
                </a:lnTo>
                <a:lnTo>
                  <a:pt x="3362" y="204"/>
                </a:lnTo>
                <a:lnTo>
                  <a:pt x="3369" y="203"/>
                </a:lnTo>
                <a:lnTo>
                  <a:pt x="3375" y="202"/>
                </a:lnTo>
                <a:lnTo>
                  <a:pt x="3381" y="202"/>
                </a:lnTo>
                <a:lnTo>
                  <a:pt x="3387" y="206"/>
                </a:lnTo>
                <a:lnTo>
                  <a:pt x="3395" y="207"/>
                </a:lnTo>
                <a:lnTo>
                  <a:pt x="3392" y="212"/>
                </a:lnTo>
                <a:lnTo>
                  <a:pt x="3388" y="220"/>
                </a:lnTo>
                <a:lnTo>
                  <a:pt x="3382" y="222"/>
                </a:lnTo>
                <a:lnTo>
                  <a:pt x="3376" y="224"/>
                </a:lnTo>
                <a:lnTo>
                  <a:pt x="3369" y="227"/>
                </a:lnTo>
                <a:lnTo>
                  <a:pt x="3363" y="230"/>
                </a:lnTo>
                <a:lnTo>
                  <a:pt x="3356" y="228"/>
                </a:lnTo>
                <a:lnTo>
                  <a:pt x="3351" y="233"/>
                </a:lnTo>
                <a:lnTo>
                  <a:pt x="3345" y="234"/>
                </a:lnTo>
                <a:lnTo>
                  <a:pt x="3340" y="228"/>
                </a:lnTo>
                <a:lnTo>
                  <a:pt x="3333" y="233"/>
                </a:lnTo>
                <a:lnTo>
                  <a:pt x="3327" y="232"/>
                </a:lnTo>
                <a:lnTo>
                  <a:pt x="3321" y="233"/>
                </a:lnTo>
                <a:lnTo>
                  <a:pt x="3316" y="236"/>
                </a:lnTo>
                <a:lnTo>
                  <a:pt x="3322" y="241"/>
                </a:lnTo>
                <a:lnTo>
                  <a:pt x="3316" y="243"/>
                </a:lnTo>
                <a:lnTo>
                  <a:pt x="3321" y="247"/>
                </a:lnTo>
                <a:lnTo>
                  <a:pt x="3316" y="254"/>
                </a:lnTo>
                <a:lnTo>
                  <a:pt x="3321" y="255"/>
                </a:lnTo>
                <a:lnTo>
                  <a:pt x="3328" y="255"/>
                </a:lnTo>
                <a:lnTo>
                  <a:pt x="3321" y="258"/>
                </a:lnTo>
                <a:lnTo>
                  <a:pt x="3316" y="264"/>
                </a:lnTo>
                <a:lnTo>
                  <a:pt x="3315" y="272"/>
                </a:lnTo>
                <a:lnTo>
                  <a:pt x="3320" y="278"/>
                </a:lnTo>
                <a:lnTo>
                  <a:pt x="3324" y="284"/>
                </a:lnTo>
                <a:lnTo>
                  <a:pt x="3330" y="289"/>
                </a:lnTo>
                <a:lnTo>
                  <a:pt x="3332" y="296"/>
                </a:lnTo>
                <a:lnTo>
                  <a:pt x="3329" y="303"/>
                </a:lnTo>
                <a:lnTo>
                  <a:pt x="3322" y="308"/>
                </a:lnTo>
                <a:lnTo>
                  <a:pt x="3317" y="314"/>
                </a:lnTo>
                <a:lnTo>
                  <a:pt x="3311" y="320"/>
                </a:lnTo>
                <a:lnTo>
                  <a:pt x="3304" y="327"/>
                </a:lnTo>
                <a:lnTo>
                  <a:pt x="3297" y="331"/>
                </a:lnTo>
                <a:lnTo>
                  <a:pt x="3291" y="332"/>
                </a:lnTo>
                <a:lnTo>
                  <a:pt x="3285" y="331"/>
                </a:lnTo>
                <a:lnTo>
                  <a:pt x="3279" y="332"/>
                </a:lnTo>
                <a:lnTo>
                  <a:pt x="3272" y="336"/>
                </a:lnTo>
                <a:lnTo>
                  <a:pt x="3266" y="339"/>
                </a:lnTo>
                <a:lnTo>
                  <a:pt x="3259" y="344"/>
                </a:lnTo>
                <a:lnTo>
                  <a:pt x="3254" y="351"/>
                </a:lnTo>
                <a:lnTo>
                  <a:pt x="3251" y="349"/>
                </a:lnTo>
                <a:lnTo>
                  <a:pt x="3244" y="349"/>
                </a:lnTo>
                <a:lnTo>
                  <a:pt x="3231" y="356"/>
                </a:lnTo>
                <a:lnTo>
                  <a:pt x="3226" y="361"/>
                </a:lnTo>
                <a:lnTo>
                  <a:pt x="3212" y="361"/>
                </a:lnTo>
                <a:lnTo>
                  <a:pt x="3206" y="362"/>
                </a:lnTo>
                <a:lnTo>
                  <a:pt x="3200" y="367"/>
                </a:lnTo>
                <a:lnTo>
                  <a:pt x="3194" y="369"/>
                </a:lnTo>
                <a:lnTo>
                  <a:pt x="3188" y="372"/>
                </a:lnTo>
                <a:lnTo>
                  <a:pt x="3181" y="375"/>
                </a:lnTo>
                <a:lnTo>
                  <a:pt x="3175" y="376"/>
                </a:lnTo>
                <a:lnTo>
                  <a:pt x="3169" y="376"/>
                </a:lnTo>
                <a:lnTo>
                  <a:pt x="3173" y="369"/>
                </a:lnTo>
                <a:lnTo>
                  <a:pt x="3168" y="362"/>
                </a:lnTo>
                <a:lnTo>
                  <a:pt x="3163" y="359"/>
                </a:lnTo>
                <a:lnTo>
                  <a:pt x="3165" y="352"/>
                </a:lnTo>
                <a:lnTo>
                  <a:pt x="3172" y="353"/>
                </a:lnTo>
                <a:lnTo>
                  <a:pt x="3174" y="346"/>
                </a:lnTo>
                <a:lnTo>
                  <a:pt x="3178" y="340"/>
                </a:lnTo>
                <a:lnTo>
                  <a:pt x="3172" y="345"/>
                </a:lnTo>
                <a:lnTo>
                  <a:pt x="3166" y="347"/>
                </a:lnTo>
                <a:lnTo>
                  <a:pt x="3160" y="351"/>
                </a:lnTo>
                <a:lnTo>
                  <a:pt x="3153" y="349"/>
                </a:lnTo>
                <a:lnTo>
                  <a:pt x="3153" y="348"/>
                </a:lnTo>
                <a:lnTo>
                  <a:pt x="3155" y="346"/>
                </a:lnTo>
                <a:lnTo>
                  <a:pt x="3154" y="346"/>
                </a:lnTo>
                <a:lnTo>
                  <a:pt x="3155" y="343"/>
                </a:lnTo>
                <a:lnTo>
                  <a:pt x="3162" y="343"/>
                </a:lnTo>
                <a:lnTo>
                  <a:pt x="3159" y="336"/>
                </a:lnTo>
                <a:lnTo>
                  <a:pt x="3152" y="332"/>
                </a:lnTo>
                <a:lnTo>
                  <a:pt x="3155" y="333"/>
                </a:lnTo>
                <a:lnTo>
                  <a:pt x="3162" y="332"/>
                </a:lnTo>
                <a:lnTo>
                  <a:pt x="3148" y="330"/>
                </a:lnTo>
                <a:lnTo>
                  <a:pt x="3142" y="331"/>
                </a:lnTo>
                <a:lnTo>
                  <a:pt x="3148" y="332"/>
                </a:lnTo>
                <a:lnTo>
                  <a:pt x="3142" y="332"/>
                </a:lnTo>
                <a:lnTo>
                  <a:pt x="3130" y="333"/>
                </a:lnTo>
                <a:lnTo>
                  <a:pt x="3123" y="336"/>
                </a:lnTo>
                <a:lnTo>
                  <a:pt x="3117" y="340"/>
                </a:lnTo>
                <a:lnTo>
                  <a:pt x="3123" y="340"/>
                </a:lnTo>
                <a:lnTo>
                  <a:pt x="3130" y="337"/>
                </a:lnTo>
                <a:lnTo>
                  <a:pt x="3136" y="336"/>
                </a:lnTo>
                <a:lnTo>
                  <a:pt x="3142" y="335"/>
                </a:lnTo>
                <a:lnTo>
                  <a:pt x="3148" y="338"/>
                </a:lnTo>
                <a:lnTo>
                  <a:pt x="3142" y="338"/>
                </a:lnTo>
                <a:lnTo>
                  <a:pt x="3148" y="343"/>
                </a:lnTo>
                <a:lnTo>
                  <a:pt x="3142" y="343"/>
                </a:lnTo>
                <a:lnTo>
                  <a:pt x="3148" y="345"/>
                </a:lnTo>
                <a:lnTo>
                  <a:pt x="3154" y="346"/>
                </a:lnTo>
                <a:lnTo>
                  <a:pt x="3153" y="348"/>
                </a:lnTo>
                <a:lnTo>
                  <a:pt x="3150" y="353"/>
                </a:lnTo>
                <a:lnTo>
                  <a:pt x="3157" y="355"/>
                </a:lnTo>
                <a:lnTo>
                  <a:pt x="3151" y="359"/>
                </a:lnTo>
                <a:lnTo>
                  <a:pt x="3155" y="365"/>
                </a:lnTo>
                <a:lnTo>
                  <a:pt x="3158" y="372"/>
                </a:lnTo>
                <a:lnTo>
                  <a:pt x="3158" y="379"/>
                </a:lnTo>
                <a:lnTo>
                  <a:pt x="3152" y="385"/>
                </a:lnTo>
                <a:lnTo>
                  <a:pt x="3147" y="386"/>
                </a:lnTo>
                <a:lnTo>
                  <a:pt x="3141" y="383"/>
                </a:lnTo>
                <a:lnTo>
                  <a:pt x="3134" y="379"/>
                </a:lnTo>
                <a:lnTo>
                  <a:pt x="3129" y="380"/>
                </a:lnTo>
                <a:lnTo>
                  <a:pt x="3129" y="373"/>
                </a:lnTo>
                <a:lnTo>
                  <a:pt x="3122" y="375"/>
                </a:lnTo>
                <a:lnTo>
                  <a:pt x="3121" y="381"/>
                </a:lnTo>
                <a:lnTo>
                  <a:pt x="3123" y="388"/>
                </a:lnTo>
                <a:lnTo>
                  <a:pt x="3117" y="386"/>
                </a:lnTo>
                <a:lnTo>
                  <a:pt x="3111" y="385"/>
                </a:lnTo>
                <a:lnTo>
                  <a:pt x="3105" y="381"/>
                </a:lnTo>
                <a:lnTo>
                  <a:pt x="3099" y="383"/>
                </a:lnTo>
                <a:lnTo>
                  <a:pt x="3092" y="380"/>
                </a:lnTo>
                <a:lnTo>
                  <a:pt x="3086" y="380"/>
                </a:lnTo>
                <a:lnTo>
                  <a:pt x="3088" y="372"/>
                </a:lnTo>
                <a:lnTo>
                  <a:pt x="3092" y="367"/>
                </a:lnTo>
                <a:lnTo>
                  <a:pt x="3090" y="360"/>
                </a:lnTo>
                <a:lnTo>
                  <a:pt x="3083" y="360"/>
                </a:lnTo>
                <a:lnTo>
                  <a:pt x="3078" y="363"/>
                </a:lnTo>
                <a:lnTo>
                  <a:pt x="3072" y="364"/>
                </a:lnTo>
                <a:lnTo>
                  <a:pt x="3065" y="364"/>
                </a:lnTo>
                <a:lnTo>
                  <a:pt x="3058" y="364"/>
                </a:lnTo>
                <a:lnTo>
                  <a:pt x="3053" y="363"/>
                </a:lnTo>
                <a:lnTo>
                  <a:pt x="3046" y="363"/>
                </a:lnTo>
                <a:lnTo>
                  <a:pt x="3040" y="362"/>
                </a:lnTo>
                <a:lnTo>
                  <a:pt x="3033" y="364"/>
                </a:lnTo>
                <a:lnTo>
                  <a:pt x="3027" y="363"/>
                </a:lnTo>
                <a:lnTo>
                  <a:pt x="3027" y="370"/>
                </a:lnTo>
                <a:lnTo>
                  <a:pt x="3021" y="371"/>
                </a:lnTo>
                <a:lnTo>
                  <a:pt x="3024" y="378"/>
                </a:lnTo>
                <a:lnTo>
                  <a:pt x="3030" y="379"/>
                </a:lnTo>
                <a:lnTo>
                  <a:pt x="3037" y="380"/>
                </a:lnTo>
                <a:lnTo>
                  <a:pt x="3043" y="383"/>
                </a:lnTo>
                <a:lnTo>
                  <a:pt x="3048" y="389"/>
                </a:lnTo>
                <a:lnTo>
                  <a:pt x="3042" y="394"/>
                </a:lnTo>
                <a:lnTo>
                  <a:pt x="3035" y="399"/>
                </a:lnTo>
                <a:lnTo>
                  <a:pt x="3029" y="401"/>
                </a:lnTo>
                <a:lnTo>
                  <a:pt x="3023" y="403"/>
                </a:lnTo>
                <a:lnTo>
                  <a:pt x="3017" y="406"/>
                </a:lnTo>
                <a:lnTo>
                  <a:pt x="3012" y="406"/>
                </a:lnTo>
                <a:lnTo>
                  <a:pt x="3007" y="411"/>
                </a:lnTo>
                <a:lnTo>
                  <a:pt x="3000" y="419"/>
                </a:lnTo>
                <a:lnTo>
                  <a:pt x="2993" y="422"/>
                </a:lnTo>
                <a:lnTo>
                  <a:pt x="2987" y="424"/>
                </a:lnTo>
                <a:lnTo>
                  <a:pt x="2981" y="427"/>
                </a:lnTo>
                <a:lnTo>
                  <a:pt x="2975" y="430"/>
                </a:lnTo>
                <a:lnTo>
                  <a:pt x="2968" y="432"/>
                </a:lnTo>
                <a:lnTo>
                  <a:pt x="2963" y="435"/>
                </a:lnTo>
                <a:lnTo>
                  <a:pt x="2956" y="441"/>
                </a:lnTo>
                <a:lnTo>
                  <a:pt x="2950" y="442"/>
                </a:lnTo>
                <a:lnTo>
                  <a:pt x="2943" y="444"/>
                </a:lnTo>
                <a:lnTo>
                  <a:pt x="2937" y="446"/>
                </a:lnTo>
                <a:lnTo>
                  <a:pt x="2931" y="446"/>
                </a:lnTo>
                <a:lnTo>
                  <a:pt x="2925" y="445"/>
                </a:lnTo>
                <a:lnTo>
                  <a:pt x="2912" y="445"/>
                </a:lnTo>
                <a:lnTo>
                  <a:pt x="2906" y="444"/>
                </a:lnTo>
                <a:lnTo>
                  <a:pt x="2901" y="437"/>
                </a:lnTo>
                <a:lnTo>
                  <a:pt x="2898" y="430"/>
                </a:lnTo>
                <a:lnTo>
                  <a:pt x="2885" y="424"/>
                </a:lnTo>
                <a:lnTo>
                  <a:pt x="2892" y="425"/>
                </a:lnTo>
                <a:lnTo>
                  <a:pt x="2904" y="425"/>
                </a:lnTo>
                <a:lnTo>
                  <a:pt x="2900" y="424"/>
                </a:lnTo>
                <a:lnTo>
                  <a:pt x="2894" y="422"/>
                </a:lnTo>
                <a:lnTo>
                  <a:pt x="2888" y="420"/>
                </a:lnTo>
                <a:lnTo>
                  <a:pt x="2881" y="420"/>
                </a:lnTo>
                <a:lnTo>
                  <a:pt x="2875" y="414"/>
                </a:lnTo>
                <a:lnTo>
                  <a:pt x="2869" y="410"/>
                </a:lnTo>
                <a:lnTo>
                  <a:pt x="2863" y="406"/>
                </a:lnTo>
                <a:lnTo>
                  <a:pt x="2858" y="403"/>
                </a:lnTo>
                <a:lnTo>
                  <a:pt x="2850" y="403"/>
                </a:lnTo>
                <a:lnTo>
                  <a:pt x="2844" y="403"/>
                </a:lnTo>
                <a:lnTo>
                  <a:pt x="2847" y="403"/>
                </a:lnTo>
                <a:lnTo>
                  <a:pt x="2853" y="409"/>
                </a:lnTo>
                <a:lnTo>
                  <a:pt x="2847" y="411"/>
                </a:lnTo>
                <a:lnTo>
                  <a:pt x="2841" y="408"/>
                </a:lnTo>
                <a:lnTo>
                  <a:pt x="2840" y="408"/>
                </a:lnTo>
                <a:lnTo>
                  <a:pt x="2834" y="408"/>
                </a:lnTo>
                <a:lnTo>
                  <a:pt x="2828" y="409"/>
                </a:lnTo>
                <a:lnTo>
                  <a:pt x="2821" y="406"/>
                </a:lnTo>
                <a:lnTo>
                  <a:pt x="2828" y="405"/>
                </a:lnTo>
                <a:lnTo>
                  <a:pt x="2821" y="406"/>
                </a:lnTo>
                <a:lnTo>
                  <a:pt x="2808" y="406"/>
                </a:lnTo>
                <a:lnTo>
                  <a:pt x="2796" y="403"/>
                </a:lnTo>
                <a:lnTo>
                  <a:pt x="2790" y="403"/>
                </a:lnTo>
                <a:lnTo>
                  <a:pt x="2784" y="402"/>
                </a:lnTo>
                <a:lnTo>
                  <a:pt x="2777" y="406"/>
                </a:lnTo>
                <a:lnTo>
                  <a:pt x="2784" y="410"/>
                </a:lnTo>
                <a:lnTo>
                  <a:pt x="2790" y="411"/>
                </a:lnTo>
                <a:lnTo>
                  <a:pt x="2794" y="405"/>
                </a:lnTo>
                <a:lnTo>
                  <a:pt x="2800" y="406"/>
                </a:lnTo>
                <a:lnTo>
                  <a:pt x="2806" y="406"/>
                </a:lnTo>
                <a:lnTo>
                  <a:pt x="2812" y="406"/>
                </a:lnTo>
                <a:lnTo>
                  <a:pt x="2818" y="409"/>
                </a:lnTo>
                <a:lnTo>
                  <a:pt x="2824" y="410"/>
                </a:lnTo>
                <a:lnTo>
                  <a:pt x="2831" y="411"/>
                </a:lnTo>
                <a:lnTo>
                  <a:pt x="2837" y="413"/>
                </a:lnTo>
                <a:lnTo>
                  <a:pt x="2841" y="416"/>
                </a:lnTo>
                <a:lnTo>
                  <a:pt x="2847" y="421"/>
                </a:lnTo>
                <a:lnTo>
                  <a:pt x="2852" y="428"/>
                </a:lnTo>
                <a:lnTo>
                  <a:pt x="2851" y="435"/>
                </a:lnTo>
                <a:lnTo>
                  <a:pt x="2858" y="438"/>
                </a:lnTo>
                <a:lnTo>
                  <a:pt x="2862" y="445"/>
                </a:lnTo>
                <a:lnTo>
                  <a:pt x="2868" y="446"/>
                </a:lnTo>
                <a:lnTo>
                  <a:pt x="2874" y="446"/>
                </a:lnTo>
                <a:lnTo>
                  <a:pt x="2879" y="449"/>
                </a:lnTo>
                <a:lnTo>
                  <a:pt x="2886" y="449"/>
                </a:lnTo>
                <a:lnTo>
                  <a:pt x="2898" y="449"/>
                </a:lnTo>
                <a:lnTo>
                  <a:pt x="2904" y="450"/>
                </a:lnTo>
                <a:lnTo>
                  <a:pt x="2910" y="449"/>
                </a:lnTo>
                <a:lnTo>
                  <a:pt x="2916" y="450"/>
                </a:lnTo>
                <a:lnTo>
                  <a:pt x="2924" y="449"/>
                </a:lnTo>
                <a:lnTo>
                  <a:pt x="2929" y="450"/>
                </a:lnTo>
                <a:lnTo>
                  <a:pt x="2936" y="450"/>
                </a:lnTo>
                <a:lnTo>
                  <a:pt x="2941" y="451"/>
                </a:lnTo>
                <a:lnTo>
                  <a:pt x="2948" y="454"/>
                </a:lnTo>
                <a:lnTo>
                  <a:pt x="2945" y="461"/>
                </a:lnTo>
                <a:lnTo>
                  <a:pt x="2939" y="467"/>
                </a:lnTo>
                <a:lnTo>
                  <a:pt x="2933" y="472"/>
                </a:lnTo>
                <a:lnTo>
                  <a:pt x="2926" y="475"/>
                </a:lnTo>
                <a:lnTo>
                  <a:pt x="2921" y="480"/>
                </a:lnTo>
                <a:lnTo>
                  <a:pt x="2913" y="485"/>
                </a:lnTo>
                <a:lnTo>
                  <a:pt x="2908" y="488"/>
                </a:lnTo>
                <a:lnTo>
                  <a:pt x="2902" y="488"/>
                </a:lnTo>
                <a:lnTo>
                  <a:pt x="2897" y="496"/>
                </a:lnTo>
                <a:lnTo>
                  <a:pt x="2895" y="497"/>
                </a:lnTo>
                <a:lnTo>
                  <a:pt x="2889" y="500"/>
                </a:lnTo>
                <a:lnTo>
                  <a:pt x="2881" y="501"/>
                </a:lnTo>
                <a:lnTo>
                  <a:pt x="2875" y="505"/>
                </a:lnTo>
                <a:lnTo>
                  <a:pt x="2870" y="510"/>
                </a:lnTo>
                <a:lnTo>
                  <a:pt x="2863" y="516"/>
                </a:lnTo>
                <a:lnTo>
                  <a:pt x="2858" y="518"/>
                </a:lnTo>
                <a:lnTo>
                  <a:pt x="2852" y="525"/>
                </a:lnTo>
                <a:lnTo>
                  <a:pt x="2846" y="528"/>
                </a:lnTo>
                <a:lnTo>
                  <a:pt x="2840" y="529"/>
                </a:lnTo>
                <a:lnTo>
                  <a:pt x="2834" y="531"/>
                </a:lnTo>
                <a:lnTo>
                  <a:pt x="2828" y="533"/>
                </a:lnTo>
                <a:lnTo>
                  <a:pt x="2821" y="535"/>
                </a:lnTo>
                <a:lnTo>
                  <a:pt x="2815" y="538"/>
                </a:lnTo>
                <a:lnTo>
                  <a:pt x="2809" y="540"/>
                </a:lnTo>
                <a:lnTo>
                  <a:pt x="2803" y="540"/>
                </a:lnTo>
                <a:lnTo>
                  <a:pt x="2796" y="539"/>
                </a:lnTo>
                <a:lnTo>
                  <a:pt x="2790" y="535"/>
                </a:lnTo>
                <a:lnTo>
                  <a:pt x="2788" y="529"/>
                </a:lnTo>
                <a:lnTo>
                  <a:pt x="2787" y="535"/>
                </a:lnTo>
                <a:lnTo>
                  <a:pt x="2788" y="541"/>
                </a:lnTo>
                <a:lnTo>
                  <a:pt x="2781" y="539"/>
                </a:lnTo>
                <a:lnTo>
                  <a:pt x="2776" y="537"/>
                </a:lnTo>
                <a:lnTo>
                  <a:pt x="2770" y="535"/>
                </a:lnTo>
                <a:lnTo>
                  <a:pt x="2768" y="542"/>
                </a:lnTo>
                <a:lnTo>
                  <a:pt x="2766" y="537"/>
                </a:lnTo>
                <a:lnTo>
                  <a:pt x="2760" y="531"/>
                </a:lnTo>
                <a:lnTo>
                  <a:pt x="2765" y="523"/>
                </a:lnTo>
                <a:lnTo>
                  <a:pt x="2760" y="529"/>
                </a:lnTo>
                <a:lnTo>
                  <a:pt x="2754" y="528"/>
                </a:lnTo>
                <a:lnTo>
                  <a:pt x="2752" y="530"/>
                </a:lnTo>
                <a:lnTo>
                  <a:pt x="2753" y="530"/>
                </a:lnTo>
                <a:lnTo>
                  <a:pt x="2754" y="537"/>
                </a:lnTo>
                <a:lnTo>
                  <a:pt x="2752" y="543"/>
                </a:lnTo>
                <a:lnTo>
                  <a:pt x="2745" y="540"/>
                </a:lnTo>
                <a:lnTo>
                  <a:pt x="2743" y="541"/>
                </a:lnTo>
                <a:lnTo>
                  <a:pt x="2736" y="543"/>
                </a:lnTo>
                <a:lnTo>
                  <a:pt x="2738" y="549"/>
                </a:lnTo>
                <a:lnTo>
                  <a:pt x="2734" y="554"/>
                </a:lnTo>
                <a:lnTo>
                  <a:pt x="2730" y="556"/>
                </a:lnTo>
                <a:lnTo>
                  <a:pt x="2724" y="559"/>
                </a:lnTo>
                <a:lnTo>
                  <a:pt x="2718" y="565"/>
                </a:lnTo>
                <a:lnTo>
                  <a:pt x="2712" y="565"/>
                </a:lnTo>
                <a:lnTo>
                  <a:pt x="2705" y="562"/>
                </a:lnTo>
                <a:lnTo>
                  <a:pt x="2699" y="561"/>
                </a:lnTo>
                <a:lnTo>
                  <a:pt x="2698" y="566"/>
                </a:lnTo>
                <a:lnTo>
                  <a:pt x="2693" y="567"/>
                </a:lnTo>
                <a:lnTo>
                  <a:pt x="2686" y="569"/>
                </a:lnTo>
                <a:lnTo>
                  <a:pt x="2680" y="570"/>
                </a:lnTo>
                <a:lnTo>
                  <a:pt x="2673" y="566"/>
                </a:lnTo>
                <a:lnTo>
                  <a:pt x="2667" y="565"/>
                </a:lnTo>
                <a:lnTo>
                  <a:pt x="2661" y="558"/>
                </a:lnTo>
                <a:lnTo>
                  <a:pt x="2656" y="557"/>
                </a:lnTo>
                <a:lnTo>
                  <a:pt x="2650" y="556"/>
                </a:lnTo>
                <a:lnTo>
                  <a:pt x="2643" y="553"/>
                </a:lnTo>
                <a:lnTo>
                  <a:pt x="2638" y="554"/>
                </a:lnTo>
                <a:lnTo>
                  <a:pt x="2631" y="556"/>
                </a:lnTo>
                <a:lnTo>
                  <a:pt x="2626" y="554"/>
                </a:lnTo>
                <a:lnTo>
                  <a:pt x="2619" y="554"/>
                </a:lnTo>
                <a:lnTo>
                  <a:pt x="2612" y="550"/>
                </a:lnTo>
                <a:lnTo>
                  <a:pt x="2606" y="547"/>
                </a:lnTo>
                <a:lnTo>
                  <a:pt x="2600" y="546"/>
                </a:lnTo>
                <a:lnTo>
                  <a:pt x="2595" y="543"/>
                </a:lnTo>
                <a:lnTo>
                  <a:pt x="2587" y="540"/>
                </a:lnTo>
                <a:lnTo>
                  <a:pt x="2581" y="538"/>
                </a:lnTo>
                <a:lnTo>
                  <a:pt x="2575" y="532"/>
                </a:lnTo>
                <a:lnTo>
                  <a:pt x="2573" y="524"/>
                </a:lnTo>
                <a:lnTo>
                  <a:pt x="2574" y="530"/>
                </a:lnTo>
                <a:lnTo>
                  <a:pt x="2575" y="537"/>
                </a:lnTo>
                <a:lnTo>
                  <a:pt x="2569" y="539"/>
                </a:lnTo>
                <a:lnTo>
                  <a:pt x="2563" y="539"/>
                </a:lnTo>
                <a:lnTo>
                  <a:pt x="2561" y="541"/>
                </a:lnTo>
                <a:lnTo>
                  <a:pt x="2564" y="548"/>
                </a:lnTo>
                <a:lnTo>
                  <a:pt x="2570" y="549"/>
                </a:lnTo>
                <a:lnTo>
                  <a:pt x="2576" y="547"/>
                </a:lnTo>
                <a:lnTo>
                  <a:pt x="2578" y="540"/>
                </a:lnTo>
                <a:lnTo>
                  <a:pt x="2584" y="545"/>
                </a:lnTo>
                <a:lnTo>
                  <a:pt x="2586" y="546"/>
                </a:lnTo>
                <a:lnTo>
                  <a:pt x="2593" y="548"/>
                </a:lnTo>
                <a:lnTo>
                  <a:pt x="2599" y="550"/>
                </a:lnTo>
                <a:lnTo>
                  <a:pt x="2606" y="553"/>
                </a:lnTo>
                <a:lnTo>
                  <a:pt x="2611" y="553"/>
                </a:lnTo>
                <a:lnTo>
                  <a:pt x="2619" y="557"/>
                </a:lnTo>
                <a:lnTo>
                  <a:pt x="2625" y="561"/>
                </a:lnTo>
                <a:lnTo>
                  <a:pt x="2619" y="564"/>
                </a:lnTo>
                <a:lnTo>
                  <a:pt x="2612" y="565"/>
                </a:lnTo>
                <a:lnTo>
                  <a:pt x="2606" y="567"/>
                </a:lnTo>
                <a:lnTo>
                  <a:pt x="2600" y="571"/>
                </a:lnTo>
                <a:lnTo>
                  <a:pt x="2606" y="570"/>
                </a:lnTo>
                <a:lnTo>
                  <a:pt x="2612" y="570"/>
                </a:lnTo>
                <a:lnTo>
                  <a:pt x="2619" y="566"/>
                </a:lnTo>
                <a:lnTo>
                  <a:pt x="2625" y="565"/>
                </a:lnTo>
                <a:lnTo>
                  <a:pt x="2631" y="562"/>
                </a:lnTo>
                <a:lnTo>
                  <a:pt x="2637" y="561"/>
                </a:lnTo>
                <a:lnTo>
                  <a:pt x="2643" y="558"/>
                </a:lnTo>
                <a:lnTo>
                  <a:pt x="2650" y="563"/>
                </a:lnTo>
                <a:lnTo>
                  <a:pt x="2651" y="570"/>
                </a:lnTo>
                <a:lnTo>
                  <a:pt x="2657" y="574"/>
                </a:lnTo>
                <a:lnTo>
                  <a:pt x="2663" y="574"/>
                </a:lnTo>
                <a:lnTo>
                  <a:pt x="2669" y="575"/>
                </a:lnTo>
                <a:lnTo>
                  <a:pt x="2676" y="581"/>
                </a:lnTo>
                <a:lnTo>
                  <a:pt x="2670" y="581"/>
                </a:lnTo>
                <a:lnTo>
                  <a:pt x="2674" y="588"/>
                </a:lnTo>
                <a:lnTo>
                  <a:pt x="2673" y="591"/>
                </a:lnTo>
                <a:lnTo>
                  <a:pt x="2670" y="598"/>
                </a:lnTo>
                <a:lnTo>
                  <a:pt x="2667" y="605"/>
                </a:lnTo>
                <a:lnTo>
                  <a:pt x="2661" y="609"/>
                </a:lnTo>
                <a:lnTo>
                  <a:pt x="2655" y="613"/>
                </a:lnTo>
                <a:lnTo>
                  <a:pt x="2647" y="613"/>
                </a:lnTo>
                <a:lnTo>
                  <a:pt x="2642" y="613"/>
                </a:lnTo>
                <a:lnTo>
                  <a:pt x="2635" y="615"/>
                </a:lnTo>
                <a:lnTo>
                  <a:pt x="2629" y="619"/>
                </a:lnTo>
                <a:lnTo>
                  <a:pt x="2623" y="621"/>
                </a:lnTo>
                <a:lnTo>
                  <a:pt x="2616" y="623"/>
                </a:lnTo>
                <a:lnTo>
                  <a:pt x="2610" y="623"/>
                </a:lnTo>
                <a:lnTo>
                  <a:pt x="2604" y="622"/>
                </a:lnTo>
                <a:lnTo>
                  <a:pt x="2597" y="621"/>
                </a:lnTo>
                <a:lnTo>
                  <a:pt x="2592" y="620"/>
                </a:lnTo>
                <a:lnTo>
                  <a:pt x="2584" y="618"/>
                </a:lnTo>
                <a:lnTo>
                  <a:pt x="2579" y="622"/>
                </a:lnTo>
                <a:lnTo>
                  <a:pt x="2573" y="620"/>
                </a:lnTo>
                <a:lnTo>
                  <a:pt x="2567" y="627"/>
                </a:lnTo>
                <a:lnTo>
                  <a:pt x="2572" y="633"/>
                </a:lnTo>
                <a:lnTo>
                  <a:pt x="2577" y="634"/>
                </a:lnTo>
                <a:lnTo>
                  <a:pt x="2583" y="637"/>
                </a:lnTo>
                <a:lnTo>
                  <a:pt x="2577" y="641"/>
                </a:lnTo>
                <a:lnTo>
                  <a:pt x="2572" y="643"/>
                </a:lnTo>
                <a:lnTo>
                  <a:pt x="2567" y="638"/>
                </a:lnTo>
                <a:lnTo>
                  <a:pt x="2561" y="639"/>
                </a:lnTo>
                <a:lnTo>
                  <a:pt x="2555" y="643"/>
                </a:lnTo>
                <a:lnTo>
                  <a:pt x="2548" y="639"/>
                </a:lnTo>
                <a:lnTo>
                  <a:pt x="2545" y="645"/>
                </a:lnTo>
                <a:lnTo>
                  <a:pt x="2539" y="647"/>
                </a:lnTo>
                <a:lnTo>
                  <a:pt x="2533" y="653"/>
                </a:lnTo>
                <a:lnTo>
                  <a:pt x="2526" y="655"/>
                </a:lnTo>
                <a:lnTo>
                  <a:pt x="2533" y="660"/>
                </a:lnTo>
                <a:lnTo>
                  <a:pt x="2526" y="666"/>
                </a:lnTo>
                <a:lnTo>
                  <a:pt x="2524" y="660"/>
                </a:lnTo>
                <a:lnTo>
                  <a:pt x="2518" y="658"/>
                </a:lnTo>
                <a:lnTo>
                  <a:pt x="2512" y="657"/>
                </a:lnTo>
                <a:lnTo>
                  <a:pt x="2510" y="657"/>
                </a:lnTo>
                <a:lnTo>
                  <a:pt x="2516" y="661"/>
                </a:lnTo>
                <a:lnTo>
                  <a:pt x="2515" y="667"/>
                </a:lnTo>
                <a:lnTo>
                  <a:pt x="2509" y="666"/>
                </a:lnTo>
                <a:lnTo>
                  <a:pt x="2503" y="667"/>
                </a:lnTo>
                <a:lnTo>
                  <a:pt x="2503" y="675"/>
                </a:lnTo>
                <a:lnTo>
                  <a:pt x="2496" y="677"/>
                </a:lnTo>
                <a:lnTo>
                  <a:pt x="2490" y="679"/>
                </a:lnTo>
                <a:lnTo>
                  <a:pt x="2484" y="677"/>
                </a:lnTo>
                <a:lnTo>
                  <a:pt x="2483" y="684"/>
                </a:lnTo>
                <a:lnTo>
                  <a:pt x="2477" y="688"/>
                </a:lnTo>
                <a:lnTo>
                  <a:pt x="2471" y="685"/>
                </a:lnTo>
                <a:lnTo>
                  <a:pt x="2465" y="684"/>
                </a:lnTo>
                <a:lnTo>
                  <a:pt x="2465" y="691"/>
                </a:lnTo>
                <a:lnTo>
                  <a:pt x="2471" y="693"/>
                </a:lnTo>
                <a:lnTo>
                  <a:pt x="2470" y="698"/>
                </a:lnTo>
                <a:lnTo>
                  <a:pt x="2463" y="701"/>
                </a:lnTo>
                <a:lnTo>
                  <a:pt x="2450" y="704"/>
                </a:lnTo>
                <a:lnTo>
                  <a:pt x="2444" y="708"/>
                </a:lnTo>
                <a:lnTo>
                  <a:pt x="2437" y="711"/>
                </a:lnTo>
                <a:lnTo>
                  <a:pt x="2431" y="712"/>
                </a:lnTo>
                <a:lnTo>
                  <a:pt x="2426" y="717"/>
                </a:lnTo>
                <a:lnTo>
                  <a:pt x="2420" y="723"/>
                </a:lnTo>
                <a:lnTo>
                  <a:pt x="2421" y="730"/>
                </a:lnTo>
                <a:lnTo>
                  <a:pt x="2415" y="731"/>
                </a:lnTo>
                <a:lnTo>
                  <a:pt x="2408" y="728"/>
                </a:lnTo>
                <a:lnTo>
                  <a:pt x="2408" y="730"/>
                </a:lnTo>
                <a:lnTo>
                  <a:pt x="2408" y="735"/>
                </a:lnTo>
                <a:lnTo>
                  <a:pt x="2402" y="739"/>
                </a:lnTo>
                <a:lnTo>
                  <a:pt x="2400" y="746"/>
                </a:lnTo>
                <a:lnTo>
                  <a:pt x="2394" y="748"/>
                </a:lnTo>
                <a:lnTo>
                  <a:pt x="2388" y="752"/>
                </a:lnTo>
                <a:lnTo>
                  <a:pt x="2383" y="757"/>
                </a:lnTo>
                <a:lnTo>
                  <a:pt x="2376" y="760"/>
                </a:lnTo>
                <a:lnTo>
                  <a:pt x="2369" y="765"/>
                </a:lnTo>
                <a:lnTo>
                  <a:pt x="2363" y="773"/>
                </a:lnTo>
                <a:lnTo>
                  <a:pt x="2356" y="776"/>
                </a:lnTo>
                <a:lnTo>
                  <a:pt x="2350" y="783"/>
                </a:lnTo>
                <a:lnTo>
                  <a:pt x="2344" y="785"/>
                </a:lnTo>
                <a:lnTo>
                  <a:pt x="2338" y="784"/>
                </a:lnTo>
                <a:lnTo>
                  <a:pt x="2339" y="788"/>
                </a:lnTo>
                <a:lnTo>
                  <a:pt x="2333" y="788"/>
                </a:lnTo>
                <a:lnTo>
                  <a:pt x="2337" y="795"/>
                </a:lnTo>
                <a:lnTo>
                  <a:pt x="2331" y="800"/>
                </a:lnTo>
                <a:lnTo>
                  <a:pt x="2325" y="805"/>
                </a:lnTo>
                <a:lnTo>
                  <a:pt x="2321" y="813"/>
                </a:lnTo>
                <a:lnTo>
                  <a:pt x="2314" y="819"/>
                </a:lnTo>
                <a:lnTo>
                  <a:pt x="2308" y="823"/>
                </a:lnTo>
                <a:lnTo>
                  <a:pt x="2306" y="825"/>
                </a:lnTo>
                <a:lnTo>
                  <a:pt x="2302" y="831"/>
                </a:lnTo>
                <a:lnTo>
                  <a:pt x="2299" y="838"/>
                </a:lnTo>
                <a:lnTo>
                  <a:pt x="2293" y="845"/>
                </a:lnTo>
                <a:lnTo>
                  <a:pt x="2288" y="852"/>
                </a:lnTo>
                <a:lnTo>
                  <a:pt x="2283" y="857"/>
                </a:lnTo>
                <a:lnTo>
                  <a:pt x="2282" y="865"/>
                </a:lnTo>
                <a:lnTo>
                  <a:pt x="2279" y="872"/>
                </a:lnTo>
                <a:lnTo>
                  <a:pt x="2273" y="876"/>
                </a:lnTo>
                <a:lnTo>
                  <a:pt x="2267" y="883"/>
                </a:lnTo>
                <a:lnTo>
                  <a:pt x="2263" y="889"/>
                </a:lnTo>
                <a:lnTo>
                  <a:pt x="2256" y="891"/>
                </a:lnTo>
                <a:lnTo>
                  <a:pt x="2250" y="892"/>
                </a:lnTo>
                <a:lnTo>
                  <a:pt x="2251" y="892"/>
                </a:lnTo>
                <a:lnTo>
                  <a:pt x="2258" y="895"/>
                </a:lnTo>
                <a:lnTo>
                  <a:pt x="2262" y="896"/>
                </a:lnTo>
                <a:lnTo>
                  <a:pt x="2258" y="903"/>
                </a:lnTo>
                <a:lnTo>
                  <a:pt x="2252" y="909"/>
                </a:lnTo>
                <a:lnTo>
                  <a:pt x="2258" y="904"/>
                </a:lnTo>
                <a:lnTo>
                  <a:pt x="2265" y="910"/>
                </a:lnTo>
                <a:lnTo>
                  <a:pt x="2268" y="917"/>
                </a:lnTo>
                <a:lnTo>
                  <a:pt x="2274" y="914"/>
                </a:lnTo>
                <a:lnTo>
                  <a:pt x="2269" y="921"/>
                </a:lnTo>
                <a:lnTo>
                  <a:pt x="2263" y="926"/>
                </a:lnTo>
                <a:lnTo>
                  <a:pt x="2258" y="934"/>
                </a:lnTo>
                <a:lnTo>
                  <a:pt x="2252" y="940"/>
                </a:lnTo>
                <a:lnTo>
                  <a:pt x="2247" y="946"/>
                </a:lnTo>
                <a:lnTo>
                  <a:pt x="2242" y="953"/>
                </a:lnTo>
                <a:lnTo>
                  <a:pt x="2246" y="950"/>
                </a:lnTo>
                <a:lnTo>
                  <a:pt x="2252" y="944"/>
                </a:lnTo>
                <a:lnTo>
                  <a:pt x="2258" y="938"/>
                </a:lnTo>
                <a:lnTo>
                  <a:pt x="2263" y="932"/>
                </a:lnTo>
                <a:lnTo>
                  <a:pt x="2267" y="925"/>
                </a:lnTo>
                <a:lnTo>
                  <a:pt x="2274" y="920"/>
                </a:lnTo>
                <a:lnTo>
                  <a:pt x="2279" y="913"/>
                </a:lnTo>
                <a:lnTo>
                  <a:pt x="2289" y="913"/>
                </a:lnTo>
                <a:lnTo>
                  <a:pt x="2296" y="912"/>
                </a:lnTo>
                <a:lnTo>
                  <a:pt x="2302" y="912"/>
                </a:lnTo>
                <a:lnTo>
                  <a:pt x="2308" y="913"/>
                </a:lnTo>
                <a:lnTo>
                  <a:pt x="2314" y="918"/>
                </a:lnTo>
                <a:lnTo>
                  <a:pt x="2321" y="913"/>
                </a:lnTo>
                <a:lnTo>
                  <a:pt x="2328" y="918"/>
                </a:lnTo>
                <a:lnTo>
                  <a:pt x="2323" y="925"/>
                </a:lnTo>
                <a:lnTo>
                  <a:pt x="2320" y="932"/>
                </a:lnTo>
                <a:lnTo>
                  <a:pt x="2318" y="938"/>
                </a:lnTo>
                <a:lnTo>
                  <a:pt x="2317" y="945"/>
                </a:lnTo>
                <a:lnTo>
                  <a:pt x="2315" y="952"/>
                </a:lnTo>
                <a:lnTo>
                  <a:pt x="2314" y="959"/>
                </a:lnTo>
                <a:lnTo>
                  <a:pt x="2313" y="965"/>
                </a:lnTo>
                <a:lnTo>
                  <a:pt x="2310" y="973"/>
                </a:lnTo>
                <a:lnTo>
                  <a:pt x="2308" y="978"/>
                </a:lnTo>
                <a:lnTo>
                  <a:pt x="2306" y="985"/>
                </a:lnTo>
                <a:lnTo>
                  <a:pt x="2305" y="992"/>
                </a:lnTo>
                <a:lnTo>
                  <a:pt x="2304" y="999"/>
                </a:lnTo>
                <a:lnTo>
                  <a:pt x="2302" y="1013"/>
                </a:lnTo>
                <a:lnTo>
                  <a:pt x="2299" y="1020"/>
                </a:lnTo>
                <a:lnTo>
                  <a:pt x="2293" y="1026"/>
                </a:lnTo>
                <a:lnTo>
                  <a:pt x="2286" y="1031"/>
                </a:lnTo>
                <a:lnTo>
                  <a:pt x="2280" y="1037"/>
                </a:lnTo>
                <a:lnTo>
                  <a:pt x="2274" y="1041"/>
                </a:lnTo>
                <a:lnTo>
                  <a:pt x="2269" y="1046"/>
                </a:lnTo>
                <a:lnTo>
                  <a:pt x="2263" y="1047"/>
                </a:lnTo>
                <a:lnTo>
                  <a:pt x="2255" y="1049"/>
                </a:lnTo>
                <a:lnTo>
                  <a:pt x="2259" y="1049"/>
                </a:lnTo>
                <a:lnTo>
                  <a:pt x="2266" y="1048"/>
                </a:lnTo>
                <a:lnTo>
                  <a:pt x="2272" y="1045"/>
                </a:lnTo>
                <a:lnTo>
                  <a:pt x="2278" y="1042"/>
                </a:lnTo>
                <a:lnTo>
                  <a:pt x="2284" y="1039"/>
                </a:lnTo>
                <a:lnTo>
                  <a:pt x="2291" y="1038"/>
                </a:lnTo>
                <a:lnTo>
                  <a:pt x="2298" y="1038"/>
                </a:lnTo>
                <a:lnTo>
                  <a:pt x="2291" y="1042"/>
                </a:lnTo>
                <a:lnTo>
                  <a:pt x="2284" y="1046"/>
                </a:lnTo>
                <a:lnTo>
                  <a:pt x="2278" y="1047"/>
                </a:lnTo>
                <a:lnTo>
                  <a:pt x="2280" y="1047"/>
                </a:lnTo>
                <a:lnTo>
                  <a:pt x="2286" y="1046"/>
                </a:lnTo>
                <a:lnTo>
                  <a:pt x="2293" y="1042"/>
                </a:lnTo>
                <a:lnTo>
                  <a:pt x="2299" y="1040"/>
                </a:lnTo>
                <a:lnTo>
                  <a:pt x="2305" y="1039"/>
                </a:lnTo>
                <a:lnTo>
                  <a:pt x="2317" y="1037"/>
                </a:lnTo>
                <a:lnTo>
                  <a:pt x="2324" y="1034"/>
                </a:lnTo>
                <a:lnTo>
                  <a:pt x="2330" y="1033"/>
                </a:lnTo>
                <a:lnTo>
                  <a:pt x="2336" y="1032"/>
                </a:lnTo>
                <a:lnTo>
                  <a:pt x="2342" y="1030"/>
                </a:lnTo>
                <a:lnTo>
                  <a:pt x="2348" y="1029"/>
                </a:lnTo>
                <a:lnTo>
                  <a:pt x="2355" y="1026"/>
                </a:lnTo>
                <a:lnTo>
                  <a:pt x="2361" y="1025"/>
                </a:lnTo>
                <a:lnTo>
                  <a:pt x="2367" y="1024"/>
                </a:lnTo>
                <a:lnTo>
                  <a:pt x="2373" y="1024"/>
                </a:lnTo>
                <a:lnTo>
                  <a:pt x="2380" y="1024"/>
                </a:lnTo>
                <a:lnTo>
                  <a:pt x="2386" y="1026"/>
                </a:lnTo>
                <a:lnTo>
                  <a:pt x="2392" y="1028"/>
                </a:lnTo>
                <a:lnTo>
                  <a:pt x="2397" y="1032"/>
                </a:lnTo>
                <a:lnTo>
                  <a:pt x="2404" y="1035"/>
                </a:lnTo>
                <a:lnTo>
                  <a:pt x="2411" y="1041"/>
                </a:lnTo>
                <a:lnTo>
                  <a:pt x="2416" y="1043"/>
                </a:lnTo>
                <a:lnTo>
                  <a:pt x="2422" y="1046"/>
                </a:lnTo>
                <a:lnTo>
                  <a:pt x="2428" y="1047"/>
                </a:lnTo>
                <a:lnTo>
                  <a:pt x="2441" y="1050"/>
                </a:lnTo>
                <a:lnTo>
                  <a:pt x="2447" y="1053"/>
                </a:lnTo>
                <a:lnTo>
                  <a:pt x="2453" y="1054"/>
                </a:lnTo>
                <a:lnTo>
                  <a:pt x="2455" y="1055"/>
                </a:lnTo>
                <a:lnTo>
                  <a:pt x="2461" y="1054"/>
                </a:lnTo>
                <a:lnTo>
                  <a:pt x="2463" y="1059"/>
                </a:lnTo>
                <a:lnTo>
                  <a:pt x="2467" y="1066"/>
                </a:lnTo>
                <a:lnTo>
                  <a:pt x="2474" y="1073"/>
                </a:lnTo>
                <a:lnTo>
                  <a:pt x="2479" y="1079"/>
                </a:lnTo>
                <a:lnTo>
                  <a:pt x="2486" y="1082"/>
                </a:lnTo>
                <a:lnTo>
                  <a:pt x="2489" y="1089"/>
                </a:lnTo>
                <a:lnTo>
                  <a:pt x="2491" y="1095"/>
                </a:lnTo>
                <a:lnTo>
                  <a:pt x="2492" y="1103"/>
                </a:lnTo>
                <a:lnTo>
                  <a:pt x="2493" y="1110"/>
                </a:lnTo>
                <a:lnTo>
                  <a:pt x="2489" y="1115"/>
                </a:lnTo>
                <a:lnTo>
                  <a:pt x="2489" y="1117"/>
                </a:lnTo>
                <a:lnTo>
                  <a:pt x="2490" y="1115"/>
                </a:lnTo>
                <a:lnTo>
                  <a:pt x="2496" y="1114"/>
                </a:lnTo>
                <a:lnTo>
                  <a:pt x="2496" y="1115"/>
                </a:lnTo>
                <a:lnTo>
                  <a:pt x="2503" y="1117"/>
                </a:lnTo>
                <a:lnTo>
                  <a:pt x="2509" y="1121"/>
                </a:lnTo>
                <a:lnTo>
                  <a:pt x="2515" y="1122"/>
                </a:lnTo>
                <a:lnTo>
                  <a:pt x="2521" y="1123"/>
                </a:lnTo>
                <a:lnTo>
                  <a:pt x="2527" y="1126"/>
                </a:lnTo>
                <a:lnTo>
                  <a:pt x="2534" y="1128"/>
                </a:lnTo>
                <a:lnTo>
                  <a:pt x="2540" y="1131"/>
                </a:lnTo>
                <a:lnTo>
                  <a:pt x="2546" y="1135"/>
                </a:lnTo>
                <a:lnTo>
                  <a:pt x="2552" y="1138"/>
                </a:lnTo>
                <a:lnTo>
                  <a:pt x="2559" y="1139"/>
                </a:lnTo>
                <a:lnTo>
                  <a:pt x="2565" y="1139"/>
                </a:lnTo>
                <a:lnTo>
                  <a:pt x="2576" y="1149"/>
                </a:lnTo>
                <a:lnTo>
                  <a:pt x="2577" y="1155"/>
                </a:lnTo>
                <a:lnTo>
                  <a:pt x="2583" y="1162"/>
                </a:lnTo>
                <a:lnTo>
                  <a:pt x="2590" y="1163"/>
                </a:lnTo>
                <a:lnTo>
                  <a:pt x="2585" y="1170"/>
                </a:lnTo>
                <a:lnTo>
                  <a:pt x="2579" y="1175"/>
                </a:lnTo>
                <a:lnTo>
                  <a:pt x="2567" y="1185"/>
                </a:lnTo>
                <a:lnTo>
                  <a:pt x="2562" y="1192"/>
                </a:lnTo>
                <a:lnTo>
                  <a:pt x="2564" y="1192"/>
                </a:lnTo>
                <a:lnTo>
                  <a:pt x="2569" y="1185"/>
                </a:lnTo>
                <a:lnTo>
                  <a:pt x="2575" y="1179"/>
                </a:lnTo>
                <a:lnTo>
                  <a:pt x="2581" y="1175"/>
                </a:lnTo>
                <a:lnTo>
                  <a:pt x="2587" y="1171"/>
                </a:lnTo>
                <a:lnTo>
                  <a:pt x="2594" y="1170"/>
                </a:lnTo>
                <a:lnTo>
                  <a:pt x="2600" y="1170"/>
                </a:lnTo>
                <a:lnTo>
                  <a:pt x="2606" y="1171"/>
                </a:lnTo>
                <a:lnTo>
                  <a:pt x="2612" y="1172"/>
                </a:lnTo>
                <a:lnTo>
                  <a:pt x="2619" y="1172"/>
                </a:lnTo>
                <a:lnTo>
                  <a:pt x="2625" y="1171"/>
                </a:lnTo>
                <a:lnTo>
                  <a:pt x="2631" y="1170"/>
                </a:lnTo>
                <a:lnTo>
                  <a:pt x="2637" y="1169"/>
                </a:lnTo>
                <a:lnTo>
                  <a:pt x="2643" y="1171"/>
                </a:lnTo>
                <a:lnTo>
                  <a:pt x="2650" y="1168"/>
                </a:lnTo>
                <a:lnTo>
                  <a:pt x="2656" y="1168"/>
                </a:lnTo>
                <a:lnTo>
                  <a:pt x="2662" y="1175"/>
                </a:lnTo>
                <a:lnTo>
                  <a:pt x="2667" y="1177"/>
                </a:lnTo>
                <a:lnTo>
                  <a:pt x="2666" y="1170"/>
                </a:lnTo>
                <a:lnTo>
                  <a:pt x="2671" y="1172"/>
                </a:lnTo>
                <a:lnTo>
                  <a:pt x="2684" y="1175"/>
                </a:lnTo>
                <a:lnTo>
                  <a:pt x="2690" y="1176"/>
                </a:lnTo>
                <a:lnTo>
                  <a:pt x="2696" y="1174"/>
                </a:lnTo>
                <a:lnTo>
                  <a:pt x="2702" y="1176"/>
                </a:lnTo>
                <a:lnTo>
                  <a:pt x="2697" y="1183"/>
                </a:lnTo>
                <a:lnTo>
                  <a:pt x="2702" y="1179"/>
                </a:lnTo>
                <a:lnTo>
                  <a:pt x="2709" y="1180"/>
                </a:lnTo>
                <a:lnTo>
                  <a:pt x="2715" y="1178"/>
                </a:lnTo>
                <a:lnTo>
                  <a:pt x="2721" y="1179"/>
                </a:lnTo>
                <a:lnTo>
                  <a:pt x="2727" y="1185"/>
                </a:lnTo>
                <a:lnTo>
                  <a:pt x="2733" y="1184"/>
                </a:lnTo>
                <a:lnTo>
                  <a:pt x="2728" y="1192"/>
                </a:lnTo>
                <a:lnTo>
                  <a:pt x="2728" y="1194"/>
                </a:lnTo>
                <a:lnTo>
                  <a:pt x="2726" y="1201"/>
                </a:lnTo>
                <a:lnTo>
                  <a:pt x="2722" y="1207"/>
                </a:lnTo>
                <a:lnTo>
                  <a:pt x="2716" y="1215"/>
                </a:lnTo>
                <a:lnTo>
                  <a:pt x="2704" y="1227"/>
                </a:lnTo>
                <a:lnTo>
                  <a:pt x="2697" y="1235"/>
                </a:lnTo>
                <a:lnTo>
                  <a:pt x="2692" y="1241"/>
                </a:lnTo>
                <a:lnTo>
                  <a:pt x="2689" y="1248"/>
                </a:lnTo>
                <a:lnTo>
                  <a:pt x="2689" y="1255"/>
                </a:lnTo>
                <a:lnTo>
                  <a:pt x="2691" y="1262"/>
                </a:lnTo>
                <a:lnTo>
                  <a:pt x="2690" y="1268"/>
                </a:lnTo>
                <a:lnTo>
                  <a:pt x="2689" y="1275"/>
                </a:lnTo>
                <a:lnTo>
                  <a:pt x="2687" y="1282"/>
                </a:lnTo>
                <a:lnTo>
                  <a:pt x="2681" y="1289"/>
                </a:lnTo>
                <a:lnTo>
                  <a:pt x="2675" y="1296"/>
                </a:lnTo>
                <a:lnTo>
                  <a:pt x="2671" y="1301"/>
                </a:lnTo>
                <a:lnTo>
                  <a:pt x="2671" y="1309"/>
                </a:lnTo>
                <a:lnTo>
                  <a:pt x="2669" y="1315"/>
                </a:lnTo>
                <a:lnTo>
                  <a:pt x="2664" y="1323"/>
                </a:lnTo>
                <a:lnTo>
                  <a:pt x="2658" y="1325"/>
                </a:lnTo>
                <a:lnTo>
                  <a:pt x="2655" y="1329"/>
                </a:lnTo>
                <a:lnTo>
                  <a:pt x="2650" y="1336"/>
                </a:lnTo>
                <a:lnTo>
                  <a:pt x="2646" y="1344"/>
                </a:lnTo>
                <a:lnTo>
                  <a:pt x="2645" y="1344"/>
                </a:lnTo>
                <a:lnTo>
                  <a:pt x="2646" y="1346"/>
                </a:lnTo>
                <a:lnTo>
                  <a:pt x="2647" y="1347"/>
                </a:lnTo>
                <a:lnTo>
                  <a:pt x="2654" y="1353"/>
                </a:lnTo>
                <a:lnTo>
                  <a:pt x="2654" y="1359"/>
                </a:lnTo>
                <a:lnTo>
                  <a:pt x="2655" y="1365"/>
                </a:lnTo>
                <a:lnTo>
                  <a:pt x="2660" y="1372"/>
                </a:lnTo>
                <a:lnTo>
                  <a:pt x="2662" y="1379"/>
                </a:lnTo>
                <a:lnTo>
                  <a:pt x="2663" y="1386"/>
                </a:lnTo>
                <a:lnTo>
                  <a:pt x="2663" y="1393"/>
                </a:lnTo>
                <a:lnTo>
                  <a:pt x="2657" y="1394"/>
                </a:lnTo>
                <a:lnTo>
                  <a:pt x="2651" y="1396"/>
                </a:lnTo>
                <a:lnTo>
                  <a:pt x="2644" y="1397"/>
                </a:lnTo>
                <a:lnTo>
                  <a:pt x="2641" y="1399"/>
                </a:lnTo>
                <a:lnTo>
                  <a:pt x="2638" y="1402"/>
                </a:lnTo>
                <a:lnTo>
                  <a:pt x="2643" y="1401"/>
                </a:lnTo>
                <a:lnTo>
                  <a:pt x="2650" y="1400"/>
                </a:lnTo>
                <a:lnTo>
                  <a:pt x="2656" y="1400"/>
                </a:lnTo>
                <a:lnTo>
                  <a:pt x="2662" y="1405"/>
                </a:lnTo>
                <a:lnTo>
                  <a:pt x="2667" y="1411"/>
                </a:lnTo>
                <a:lnTo>
                  <a:pt x="2674" y="1413"/>
                </a:lnTo>
                <a:lnTo>
                  <a:pt x="2680" y="1420"/>
                </a:lnTo>
                <a:lnTo>
                  <a:pt x="2684" y="1427"/>
                </a:lnTo>
                <a:lnTo>
                  <a:pt x="2688" y="1433"/>
                </a:lnTo>
                <a:lnTo>
                  <a:pt x="2689" y="1441"/>
                </a:lnTo>
                <a:lnTo>
                  <a:pt x="2689" y="1448"/>
                </a:lnTo>
                <a:lnTo>
                  <a:pt x="2688" y="1454"/>
                </a:lnTo>
                <a:lnTo>
                  <a:pt x="2688" y="1461"/>
                </a:lnTo>
                <a:lnTo>
                  <a:pt x="2682" y="1467"/>
                </a:lnTo>
                <a:lnTo>
                  <a:pt x="2675" y="1469"/>
                </a:lnTo>
                <a:lnTo>
                  <a:pt x="2671" y="1472"/>
                </a:lnTo>
                <a:lnTo>
                  <a:pt x="2666" y="1475"/>
                </a:lnTo>
                <a:lnTo>
                  <a:pt x="2659" y="1480"/>
                </a:lnTo>
                <a:lnTo>
                  <a:pt x="2657" y="1481"/>
                </a:lnTo>
                <a:lnTo>
                  <a:pt x="2651" y="1486"/>
                </a:lnTo>
                <a:lnTo>
                  <a:pt x="2644" y="1489"/>
                </a:lnTo>
                <a:lnTo>
                  <a:pt x="2642" y="1491"/>
                </a:lnTo>
                <a:lnTo>
                  <a:pt x="2647" y="1490"/>
                </a:lnTo>
                <a:lnTo>
                  <a:pt x="2654" y="1484"/>
                </a:lnTo>
                <a:lnTo>
                  <a:pt x="2660" y="1483"/>
                </a:lnTo>
                <a:lnTo>
                  <a:pt x="2666" y="1480"/>
                </a:lnTo>
                <a:lnTo>
                  <a:pt x="2672" y="1475"/>
                </a:lnTo>
                <a:lnTo>
                  <a:pt x="2679" y="1470"/>
                </a:lnTo>
                <a:lnTo>
                  <a:pt x="2685" y="1468"/>
                </a:lnTo>
                <a:lnTo>
                  <a:pt x="2691" y="1468"/>
                </a:lnTo>
                <a:lnTo>
                  <a:pt x="2697" y="1470"/>
                </a:lnTo>
                <a:lnTo>
                  <a:pt x="2703" y="1473"/>
                </a:lnTo>
                <a:lnTo>
                  <a:pt x="2705" y="1474"/>
                </a:lnTo>
                <a:lnTo>
                  <a:pt x="2710" y="1480"/>
                </a:lnTo>
                <a:lnTo>
                  <a:pt x="2715" y="1486"/>
                </a:lnTo>
                <a:lnTo>
                  <a:pt x="2716" y="1491"/>
                </a:lnTo>
                <a:lnTo>
                  <a:pt x="2720" y="1496"/>
                </a:lnTo>
                <a:lnTo>
                  <a:pt x="2720" y="1498"/>
                </a:lnTo>
                <a:lnTo>
                  <a:pt x="2722" y="1505"/>
                </a:lnTo>
                <a:lnTo>
                  <a:pt x="2723" y="1512"/>
                </a:lnTo>
                <a:lnTo>
                  <a:pt x="2723" y="1514"/>
                </a:lnTo>
                <a:lnTo>
                  <a:pt x="2724" y="1507"/>
                </a:lnTo>
                <a:lnTo>
                  <a:pt x="2722" y="1500"/>
                </a:lnTo>
                <a:lnTo>
                  <a:pt x="2721" y="1493"/>
                </a:lnTo>
                <a:lnTo>
                  <a:pt x="2716" y="1488"/>
                </a:lnTo>
                <a:lnTo>
                  <a:pt x="2716" y="1481"/>
                </a:lnTo>
                <a:lnTo>
                  <a:pt x="2721" y="1474"/>
                </a:lnTo>
                <a:lnTo>
                  <a:pt x="2725" y="1467"/>
                </a:lnTo>
                <a:lnTo>
                  <a:pt x="2732" y="1461"/>
                </a:lnTo>
                <a:lnTo>
                  <a:pt x="2738" y="1458"/>
                </a:lnTo>
                <a:lnTo>
                  <a:pt x="2741" y="1451"/>
                </a:lnTo>
                <a:lnTo>
                  <a:pt x="2747" y="1449"/>
                </a:lnTo>
                <a:lnTo>
                  <a:pt x="2753" y="1444"/>
                </a:lnTo>
                <a:lnTo>
                  <a:pt x="2759" y="1444"/>
                </a:lnTo>
                <a:lnTo>
                  <a:pt x="2755" y="1451"/>
                </a:lnTo>
                <a:lnTo>
                  <a:pt x="2761" y="1452"/>
                </a:lnTo>
                <a:lnTo>
                  <a:pt x="2765" y="1460"/>
                </a:lnTo>
                <a:lnTo>
                  <a:pt x="2765" y="1466"/>
                </a:lnTo>
                <a:lnTo>
                  <a:pt x="2763" y="1473"/>
                </a:lnTo>
                <a:lnTo>
                  <a:pt x="2763" y="1480"/>
                </a:lnTo>
                <a:lnTo>
                  <a:pt x="2765" y="1480"/>
                </a:lnTo>
                <a:lnTo>
                  <a:pt x="2764" y="1474"/>
                </a:lnTo>
                <a:lnTo>
                  <a:pt x="2771" y="1467"/>
                </a:lnTo>
                <a:lnTo>
                  <a:pt x="2773" y="1466"/>
                </a:lnTo>
                <a:lnTo>
                  <a:pt x="2776" y="1460"/>
                </a:lnTo>
                <a:lnTo>
                  <a:pt x="2782" y="1456"/>
                </a:lnTo>
                <a:lnTo>
                  <a:pt x="2785" y="1456"/>
                </a:lnTo>
                <a:lnTo>
                  <a:pt x="2779" y="1453"/>
                </a:lnTo>
                <a:lnTo>
                  <a:pt x="2783" y="1448"/>
                </a:lnTo>
                <a:lnTo>
                  <a:pt x="2779" y="1441"/>
                </a:lnTo>
                <a:lnTo>
                  <a:pt x="2777" y="1438"/>
                </a:lnTo>
                <a:lnTo>
                  <a:pt x="2784" y="1433"/>
                </a:lnTo>
                <a:lnTo>
                  <a:pt x="2790" y="1428"/>
                </a:lnTo>
                <a:lnTo>
                  <a:pt x="2790" y="1422"/>
                </a:lnTo>
                <a:lnTo>
                  <a:pt x="2796" y="1420"/>
                </a:lnTo>
                <a:lnTo>
                  <a:pt x="2803" y="1417"/>
                </a:lnTo>
                <a:lnTo>
                  <a:pt x="2808" y="1412"/>
                </a:lnTo>
                <a:lnTo>
                  <a:pt x="2815" y="1407"/>
                </a:lnTo>
                <a:lnTo>
                  <a:pt x="2819" y="1401"/>
                </a:lnTo>
                <a:lnTo>
                  <a:pt x="2825" y="1397"/>
                </a:lnTo>
                <a:lnTo>
                  <a:pt x="2821" y="1396"/>
                </a:lnTo>
                <a:lnTo>
                  <a:pt x="2828" y="1389"/>
                </a:lnTo>
                <a:lnTo>
                  <a:pt x="2829" y="1383"/>
                </a:lnTo>
                <a:lnTo>
                  <a:pt x="2830" y="1376"/>
                </a:lnTo>
                <a:lnTo>
                  <a:pt x="2823" y="1376"/>
                </a:lnTo>
                <a:lnTo>
                  <a:pt x="2825" y="1371"/>
                </a:lnTo>
                <a:lnTo>
                  <a:pt x="2825" y="1365"/>
                </a:lnTo>
                <a:lnTo>
                  <a:pt x="2823" y="1359"/>
                </a:lnTo>
                <a:lnTo>
                  <a:pt x="2831" y="1357"/>
                </a:lnTo>
                <a:lnTo>
                  <a:pt x="2835" y="1351"/>
                </a:lnTo>
                <a:lnTo>
                  <a:pt x="2829" y="1351"/>
                </a:lnTo>
                <a:lnTo>
                  <a:pt x="2830" y="1344"/>
                </a:lnTo>
                <a:lnTo>
                  <a:pt x="2832" y="1344"/>
                </a:lnTo>
                <a:lnTo>
                  <a:pt x="2826" y="1340"/>
                </a:lnTo>
                <a:lnTo>
                  <a:pt x="2831" y="1333"/>
                </a:lnTo>
                <a:lnTo>
                  <a:pt x="2835" y="1327"/>
                </a:lnTo>
                <a:lnTo>
                  <a:pt x="2837" y="1320"/>
                </a:lnTo>
                <a:lnTo>
                  <a:pt x="2841" y="1314"/>
                </a:lnTo>
                <a:lnTo>
                  <a:pt x="2839" y="1307"/>
                </a:lnTo>
                <a:lnTo>
                  <a:pt x="2844" y="1303"/>
                </a:lnTo>
                <a:lnTo>
                  <a:pt x="2849" y="1297"/>
                </a:lnTo>
                <a:lnTo>
                  <a:pt x="2843" y="1297"/>
                </a:lnTo>
                <a:lnTo>
                  <a:pt x="2849" y="1290"/>
                </a:lnTo>
                <a:lnTo>
                  <a:pt x="2843" y="1288"/>
                </a:lnTo>
                <a:lnTo>
                  <a:pt x="2849" y="1285"/>
                </a:lnTo>
                <a:lnTo>
                  <a:pt x="2853" y="1280"/>
                </a:lnTo>
                <a:lnTo>
                  <a:pt x="2860" y="1280"/>
                </a:lnTo>
                <a:lnTo>
                  <a:pt x="2853" y="1276"/>
                </a:lnTo>
                <a:lnTo>
                  <a:pt x="2855" y="1271"/>
                </a:lnTo>
                <a:lnTo>
                  <a:pt x="2862" y="1266"/>
                </a:lnTo>
                <a:lnTo>
                  <a:pt x="2855" y="1259"/>
                </a:lnTo>
                <a:lnTo>
                  <a:pt x="2862" y="1257"/>
                </a:lnTo>
                <a:lnTo>
                  <a:pt x="2855" y="1254"/>
                </a:lnTo>
                <a:lnTo>
                  <a:pt x="2849" y="1251"/>
                </a:lnTo>
                <a:lnTo>
                  <a:pt x="2855" y="1248"/>
                </a:lnTo>
                <a:lnTo>
                  <a:pt x="2849" y="1243"/>
                </a:lnTo>
                <a:lnTo>
                  <a:pt x="2851" y="1236"/>
                </a:lnTo>
                <a:lnTo>
                  <a:pt x="2853" y="1230"/>
                </a:lnTo>
                <a:lnTo>
                  <a:pt x="2855" y="1223"/>
                </a:lnTo>
                <a:lnTo>
                  <a:pt x="2850" y="1219"/>
                </a:lnTo>
                <a:lnTo>
                  <a:pt x="2855" y="1214"/>
                </a:lnTo>
                <a:lnTo>
                  <a:pt x="2863" y="1211"/>
                </a:lnTo>
                <a:lnTo>
                  <a:pt x="2869" y="1209"/>
                </a:lnTo>
                <a:lnTo>
                  <a:pt x="2874" y="1208"/>
                </a:lnTo>
                <a:lnTo>
                  <a:pt x="2881" y="1206"/>
                </a:lnTo>
                <a:lnTo>
                  <a:pt x="2888" y="1204"/>
                </a:lnTo>
                <a:lnTo>
                  <a:pt x="2894" y="1203"/>
                </a:lnTo>
                <a:lnTo>
                  <a:pt x="2900" y="1201"/>
                </a:lnTo>
                <a:lnTo>
                  <a:pt x="2905" y="1198"/>
                </a:lnTo>
                <a:lnTo>
                  <a:pt x="2912" y="1196"/>
                </a:lnTo>
                <a:lnTo>
                  <a:pt x="2919" y="1194"/>
                </a:lnTo>
                <a:lnTo>
                  <a:pt x="2925" y="1192"/>
                </a:lnTo>
                <a:lnTo>
                  <a:pt x="2926" y="1192"/>
                </a:lnTo>
                <a:lnTo>
                  <a:pt x="2932" y="1190"/>
                </a:lnTo>
                <a:lnTo>
                  <a:pt x="2937" y="1188"/>
                </a:lnTo>
                <a:lnTo>
                  <a:pt x="2944" y="1185"/>
                </a:lnTo>
                <a:lnTo>
                  <a:pt x="2950" y="1182"/>
                </a:lnTo>
                <a:lnTo>
                  <a:pt x="2956" y="1179"/>
                </a:lnTo>
                <a:lnTo>
                  <a:pt x="2962" y="1176"/>
                </a:lnTo>
                <a:lnTo>
                  <a:pt x="2968" y="1174"/>
                </a:lnTo>
                <a:lnTo>
                  <a:pt x="2975" y="1171"/>
                </a:lnTo>
                <a:lnTo>
                  <a:pt x="2982" y="1167"/>
                </a:lnTo>
                <a:lnTo>
                  <a:pt x="2988" y="1163"/>
                </a:lnTo>
                <a:lnTo>
                  <a:pt x="2994" y="1160"/>
                </a:lnTo>
                <a:lnTo>
                  <a:pt x="3000" y="1157"/>
                </a:lnTo>
                <a:lnTo>
                  <a:pt x="3007" y="1153"/>
                </a:lnTo>
                <a:lnTo>
                  <a:pt x="3013" y="1150"/>
                </a:lnTo>
                <a:lnTo>
                  <a:pt x="3019" y="1146"/>
                </a:lnTo>
                <a:lnTo>
                  <a:pt x="3024" y="1143"/>
                </a:lnTo>
                <a:lnTo>
                  <a:pt x="3030" y="1136"/>
                </a:lnTo>
                <a:lnTo>
                  <a:pt x="3038" y="1131"/>
                </a:lnTo>
                <a:lnTo>
                  <a:pt x="3043" y="1127"/>
                </a:lnTo>
                <a:lnTo>
                  <a:pt x="3049" y="1123"/>
                </a:lnTo>
                <a:lnTo>
                  <a:pt x="3055" y="1118"/>
                </a:lnTo>
                <a:lnTo>
                  <a:pt x="3061" y="1115"/>
                </a:lnTo>
                <a:lnTo>
                  <a:pt x="3068" y="1110"/>
                </a:lnTo>
                <a:lnTo>
                  <a:pt x="3073" y="1103"/>
                </a:lnTo>
                <a:lnTo>
                  <a:pt x="3079" y="1097"/>
                </a:lnTo>
                <a:lnTo>
                  <a:pt x="3083" y="1090"/>
                </a:lnTo>
                <a:lnTo>
                  <a:pt x="3088" y="1082"/>
                </a:lnTo>
                <a:lnTo>
                  <a:pt x="3091" y="1077"/>
                </a:lnTo>
                <a:lnTo>
                  <a:pt x="3095" y="1069"/>
                </a:lnTo>
                <a:lnTo>
                  <a:pt x="3100" y="1063"/>
                </a:lnTo>
                <a:lnTo>
                  <a:pt x="3103" y="1056"/>
                </a:lnTo>
                <a:lnTo>
                  <a:pt x="3106" y="1049"/>
                </a:lnTo>
                <a:lnTo>
                  <a:pt x="3108" y="1042"/>
                </a:lnTo>
                <a:lnTo>
                  <a:pt x="3113" y="1035"/>
                </a:lnTo>
                <a:lnTo>
                  <a:pt x="3115" y="1029"/>
                </a:lnTo>
                <a:lnTo>
                  <a:pt x="3117" y="1022"/>
                </a:lnTo>
                <a:lnTo>
                  <a:pt x="3117" y="1015"/>
                </a:lnTo>
                <a:lnTo>
                  <a:pt x="3118" y="1008"/>
                </a:lnTo>
                <a:lnTo>
                  <a:pt x="3119" y="1001"/>
                </a:lnTo>
                <a:lnTo>
                  <a:pt x="3120" y="994"/>
                </a:lnTo>
                <a:lnTo>
                  <a:pt x="3120" y="989"/>
                </a:lnTo>
                <a:lnTo>
                  <a:pt x="3120" y="982"/>
                </a:lnTo>
                <a:lnTo>
                  <a:pt x="3118" y="974"/>
                </a:lnTo>
                <a:lnTo>
                  <a:pt x="3118" y="968"/>
                </a:lnTo>
                <a:lnTo>
                  <a:pt x="3112" y="962"/>
                </a:lnTo>
                <a:lnTo>
                  <a:pt x="3109" y="956"/>
                </a:lnTo>
                <a:lnTo>
                  <a:pt x="3103" y="949"/>
                </a:lnTo>
                <a:lnTo>
                  <a:pt x="3091" y="943"/>
                </a:lnTo>
                <a:lnTo>
                  <a:pt x="3088" y="937"/>
                </a:lnTo>
                <a:lnTo>
                  <a:pt x="3088" y="935"/>
                </a:lnTo>
                <a:lnTo>
                  <a:pt x="3088" y="936"/>
                </a:lnTo>
                <a:lnTo>
                  <a:pt x="3082" y="933"/>
                </a:lnTo>
                <a:lnTo>
                  <a:pt x="3080" y="926"/>
                </a:lnTo>
                <a:lnTo>
                  <a:pt x="3074" y="925"/>
                </a:lnTo>
                <a:lnTo>
                  <a:pt x="3078" y="917"/>
                </a:lnTo>
                <a:lnTo>
                  <a:pt x="3081" y="911"/>
                </a:lnTo>
                <a:lnTo>
                  <a:pt x="3082" y="903"/>
                </a:lnTo>
                <a:lnTo>
                  <a:pt x="3088" y="901"/>
                </a:lnTo>
                <a:lnTo>
                  <a:pt x="3094" y="900"/>
                </a:lnTo>
                <a:lnTo>
                  <a:pt x="3101" y="897"/>
                </a:lnTo>
                <a:lnTo>
                  <a:pt x="3107" y="892"/>
                </a:lnTo>
                <a:lnTo>
                  <a:pt x="3113" y="887"/>
                </a:lnTo>
                <a:lnTo>
                  <a:pt x="3118" y="881"/>
                </a:lnTo>
                <a:lnTo>
                  <a:pt x="3124" y="879"/>
                </a:lnTo>
                <a:lnTo>
                  <a:pt x="3131" y="877"/>
                </a:lnTo>
                <a:lnTo>
                  <a:pt x="3137" y="873"/>
                </a:lnTo>
                <a:lnTo>
                  <a:pt x="3140" y="870"/>
                </a:lnTo>
                <a:lnTo>
                  <a:pt x="3145" y="868"/>
                </a:lnTo>
                <a:lnTo>
                  <a:pt x="3140" y="865"/>
                </a:lnTo>
                <a:lnTo>
                  <a:pt x="3142" y="860"/>
                </a:lnTo>
                <a:lnTo>
                  <a:pt x="3149" y="857"/>
                </a:lnTo>
                <a:lnTo>
                  <a:pt x="3155" y="852"/>
                </a:lnTo>
                <a:lnTo>
                  <a:pt x="3155" y="845"/>
                </a:lnTo>
                <a:lnTo>
                  <a:pt x="3162" y="847"/>
                </a:lnTo>
                <a:lnTo>
                  <a:pt x="3168" y="849"/>
                </a:lnTo>
                <a:lnTo>
                  <a:pt x="3169" y="843"/>
                </a:lnTo>
                <a:lnTo>
                  <a:pt x="3175" y="839"/>
                </a:lnTo>
                <a:lnTo>
                  <a:pt x="3181" y="839"/>
                </a:lnTo>
                <a:lnTo>
                  <a:pt x="3184" y="832"/>
                </a:lnTo>
                <a:lnTo>
                  <a:pt x="3191" y="825"/>
                </a:lnTo>
                <a:lnTo>
                  <a:pt x="3195" y="823"/>
                </a:lnTo>
                <a:lnTo>
                  <a:pt x="3189" y="819"/>
                </a:lnTo>
                <a:lnTo>
                  <a:pt x="3182" y="821"/>
                </a:lnTo>
                <a:lnTo>
                  <a:pt x="3189" y="814"/>
                </a:lnTo>
                <a:lnTo>
                  <a:pt x="3192" y="807"/>
                </a:lnTo>
                <a:lnTo>
                  <a:pt x="3191" y="800"/>
                </a:lnTo>
                <a:lnTo>
                  <a:pt x="3187" y="795"/>
                </a:lnTo>
                <a:lnTo>
                  <a:pt x="3193" y="789"/>
                </a:lnTo>
                <a:lnTo>
                  <a:pt x="3199" y="787"/>
                </a:lnTo>
                <a:lnTo>
                  <a:pt x="3205" y="784"/>
                </a:lnTo>
                <a:lnTo>
                  <a:pt x="3199" y="783"/>
                </a:lnTo>
                <a:lnTo>
                  <a:pt x="3193" y="781"/>
                </a:lnTo>
                <a:lnTo>
                  <a:pt x="3198" y="774"/>
                </a:lnTo>
                <a:lnTo>
                  <a:pt x="3204" y="771"/>
                </a:lnTo>
                <a:lnTo>
                  <a:pt x="3210" y="765"/>
                </a:lnTo>
                <a:lnTo>
                  <a:pt x="3204" y="766"/>
                </a:lnTo>
                <a:lnTo>
                  <a:pt x="3198" y="767"/>
                </a:lnTo>
                <a:lnTo>
                  <a:pt x="3192" y="766"/>
                </a:lnTo>
                <a:lnTo>
                  <a:pt x="3197" y="764"/>
                </a:lnTo>
                <a:lnTo>
                  <a:pt x="3191" y="765"/>
                </a:lnTo>
                <a:lnTo>
                  <a:pt x="3184" y="766"/>
                </a:lnTo>
                <a:lnTo>
                  <a:pt x="3189" y="759"/>
                </a:lnTo>
                <a:lnTo>
                  <a:pt x="3196" y="755"/>
                </a:lnTo>
                <a:lnTo>
                  <a:pt x="3202" y="751"/>
                </a:lnTo>
                <a:lnTo>
                  <a:pt x="3208" y="748"/>
                </a:lnTo>
                <a:lnTo>
                  <a:pt x="3214" y="743"/>
                </a:lnTo>
                <a:lnTo>
                  <a:pt x="3220" y="739"/>
                </a:lnTo>
                <a:lnTo>
                  <a:pt x="3224" y="731"/>
                </a:lnTo>
                <a:lnTo>
                  <a:pt x="3227" y="725"/>
                </a:lnTo>
                <a:lnTo>
                  <a:pt x="3233" y="720"/>
                </a:lnTo>
                <a:lnTo>
                  <a:pt x="3239" y="718"/>
                </a:lnTo>
                <a:lnTo>
                  <a:pt x="3241" y="711"/>
                </a:lnTo>
                <a:lnTo>
                  <a:pt x="3248" y="712"/>
                </a:lnTo>
                <a:lnTo>
                  <a:pt x="3241" y="708"/>
                </a:lnTo>
                <a:lnTo>
                  <a:pt x="3239" y="701"/>
                </a:lnTo>
                <a:lnTo>
                  <a:pt x="3233" y="702"/>
                </a:lnTo>
                <a:lnTo>
                  <a:pt x="3232" y="695"/>
                </a:lnTo>
                <a:lnTo>
                  <a:pt x="3232" y="688"/>
                </a:lnTo>
                <a:lnTo>
                  <a:pt x="3232" y="687"/>
                </a:lnTo>
                <a:lnTo>
                  <a:pt x="3235" y="682"/>
                </a:lnTo>
                <a:lnTo>
                  <a:pt x="3238" y="675"/>
                </a:lnTo>
                <a:lnTo>
                  <a:pt x="3241" y="667"/>
                </a:lnTo>
                <a:lnTo>
                  <a:pt x="3246" y="660"/>
                </a:lnTo>
                <a:lnTo>
                  <a:pt x="3252" y="654"/>
                </a:lnTo>
                <a:lnTo>
                  <a:pt x="3258" y="652"/>
                </a:lnTo>
                <a:lnTo>
                  <a:pt x="3264" y="650"/>
                </a:lnTo>
                <a:lnTo>
                  <a:pt x="3270" y="647"/>
                </a:lnTo>
                <a:lnTo>
                  <a:pt x="3277" y="646"/>
                </a:lnTo>
                <a:lnTo>
                  <a:pt x="3283" y="643"/>
                </a:lnTo>
                <a:lnTo>
                  <a:pt x="3289" y="641"/>
                </a:lnTo>
                <a:lnTo>
                  <a:pt x="3295" y="638"/>
                </a:lnTo>
                <a:lnTo>
                  <a:pt x="3301" y="641"/>
                </a:lnTo>
                <a:lnTo>
                  <a:pt x="3308" y="643"/>
                </a:lnTo>
                <a:lnTo>
                  <a:pt x="3314" y="642"/>
                </a:lnTo>
                <a:lnTo>
                  <a:pt x="3320" y="643"/>
                </a:lnTo>
                <a:lnTo>
                  <a:pt x="3326" y="645"/>
                </a:lnTo>
                <a:lnTo>
                  <a:pt x="3332" y="647"/>
                </a:lnTo>
                <a:lnTo>
                  <a:pt x="3339" y="650"/>
                </a:lnTo>
                <a:lnTo>
                  <a:pt x="3345" y="652"/>
                </a:lnTo>
                <a:lnTo>
                  <a:pt x="3351" y="655"/>
                </a:lnTo>
                <a:lnTo>
                  <a:pt x="3357" y="654"/>
                </a:lnTo>
                <a:lnTo>
                  <a:pt x="3363" y="658"/>
                </a:lnTo>
                <a:lnTo>
                  <a:pt x="3370" y="659"/>
                </a:lnTo>
                <a:lnTo>
                  <a:pt x="3363" y="663"/>
                </a:lnTo>
                <a:lnTo>
                  <a:pt x="3357" y="666"/>
                </a:lnTo>
                <a:lnTo>
                  <a:pt x="3356" y="669"/>
                </a:lnTo>
                <a:lnTo>
                  <a:pt x="3361" y="666"/>
                </a:lnTo>
                <a:lnTo>
                  <a:pt x="3368" y="664"/>
                </a:lnTo>
                <a:lnTo>
                  <a:pt x="3375" y="661"/>
                </a:lnTo>
                <a:lnTo>
                  <a:pt x="3380" y="659"/>
                </a:lnTo>
                <a:lnTo>
                  <a:pt x="3387" y="658"/>
                </a:lnTo>
                <a:lnTo>
                  <a:pt x="3393" y="659"/>
                </a:lnTo>
                <a:lnTo>
                  <a:pt x="3400" y="661"/>
                </a:lnTo>
                <a:lnTo>
                  <a:pt x="3401" y="661"/>
                </a:lnTo>
                <a:lnTo>
                  <a:pt x="3407" y="667"/>
                </a:lnTo>
                <a:lnTo>
                  <a:pt x="3413" y="672"/>
                </a:lnTo>
                <a:lnTo>
                  <a:pt x="3410" y="666"/>
                </a:lnTo>
                <a:lnTo>
                  <a:pt x="3416" y="662"/>
                </a:lnTo>
                <a:lnTo>
                  <a:pt x="3429" y="662"/>
                </a:lnTo>
                <a:lnTo>
                  <a:pt x="3435" y="660"/>
                </a:lnTo>
                <a:lnTo>
                  <a:pt x="3441" y="657"/>
                </a:lnTo>
                <a:lnTo>
                  <a:pt x="3447" y="657"/>
                </a:lnTo>
                <a:lnTo>
                  <a:pt x="3453" y="654"/>
                </a:lnTo>
                <a:lnTo>
                  <a:pt x="3461" y="650"/>
                </a:lnTo>
                <a:lnTo>
                  <a:pt x="3466" y="647"/>
                </a:lnTo>
                <a:lnTo>
                  <a:pt x="3472" y="646"/>
                </a:lnTo>
                <a:lnTo>
                  <a:pt x="3477" y="653"/>
                </a:lnTo>
                <a:lnTo>
                  <a:pt x="3482" y="654"/>
                </a:lnTo>
                <a:lnTo>
                  <a:pt x="3490" y="657"/>
                </a:lnTo>
                <a:lnTo>
                  <a:pt x="3492" y="663"/>
                </a:lnTo>
                <a:lnTo>
                  <a:pt x="3504" y="672"/>
                </a:lnTo>
                <a:lnTo>
                  <a:pt x="3510" y="671"/>
                </a:lnTo>
                <a:lnTo>
                  <a:pt x="3509" y="678"/>
                </a:lnTo>
                <a:lnTo>
                  <a:pt x="3504" y="683"/>
                </a:lnTo>
                <a:lnTo>
                  <a:pt x="3497" y="688"/>
                </a:lnTo>
                <a:lnTo>
                  <a:pt x="3493" y="692"/>
                </a:lnTo>
                <a:lnTo>
                  <a:pt x="3499" y="688"/>
                </a:lnTo>
                <a:lnTo>
                  <a:pt x="3505" y="685"/>
                </a:lnTo>
                <a:lnTo>
                  <a:pt x="3510" y="686"/>
                </a:lnTo>
                <a:lnTo>
                  <a:pt x="3517" y="688"/>
                </a:lnTo>
                <a:lnTo>
                  <a:pt x="3524" y="690"/>
                </a:lnTo>
                <a:lnTo>
                  <a:pt x="3519" y="696"/>
                </a:lnTo>
                <a:lnTo>
                  <a:pt x="3525" y="699"/>
                </a:lnTo>
                <a:lnTo>
                  <a:pt x="3524" y="704"/>
                </a:lnTo>
                <a:lnTo>
                  <a:pt x="3518" y="709"/>
                </a:lnTo>
                <a:lnTo>
                  <a:pt x="3511" y="708"/>
                </a:lnTo>
                <a:lnTo>
                  <a:pt x="3518" y="709"/>
                </a:lnTo>
                <a:lnTo>
                  <a:pt x="3524" y="709"/>
                </a:lnTo>
                <a:lnTo>
                  <a:pt x="3528" y="701"/>
                </a:lnTo>
                <a:lnTo>
                  <a:pt x="3534" y="702"/>
                </a:lnTo>
                <a:lnTo>
                  <a:pt x="3540" y="704"/>
                </a:lnTo>
                <a:lnTo>
                  <a:pt x="3545" y="710"/>
                </a:lnTo>
                <a:lnTo>
                  <a:pt x="3537" y="712"/>
                </a:lnTo>
                <a:lnTo>
                  <a:pt x="3532" y="714"/>
                </a:lnTo>
                <a:lnTo>
                  <a:pt x="3529" y="717"/>
                </a:lnTo>
                <a:lnTo>
                  <a:pt x="3523" y="720"/>
                </a:lnTo>
                <a:lnTo>
                  <a:pt x="3529" y="722"/>
                </a:lnTo>
                <a:lnTo>
                  <a:pt x="3535" y="722"/>
                </a:lnTo>
                <a:lnTo>
                  <a:pt x="3529" y="725"/>
                </a:lnTo>
                <a:lnTo>
                  <a:pt x="3523" y="725"/>
                </a:lnTo>
                <a:lnTo>
                  <a:pt x="3524" y="731"/>
                </a:lnTo>
                <a:lnTo>
                  <a:pt x="3528" y="739"/>
                </a:lnTo>
                <a:lnTo>
                  <a:pt x="3535" y="735"/>
                </a:lnTo>
                <a:lnTo>
                  <a:pt x="3535" y="742"/>
                </a:lnTo>
                <a:lnTo>
                  <a:pt x="3540" y="740"/>
                </a:lnTo>
                <a:lnTo>
                  <a:pt x="3548" y="742"/>
                </a:lnTo>
                <a:lnTo>
                  <a:pt x="3553" y="743"/>
                </a:lnTo>
                <a:lnTo>
                  <a:pt x="3560" y="747"/>
                </a:lnTo>
                <a:lnTo>
                  <a:pt x="3566" y="747"/>
                </a:lnTo>
                <a:lnTo>
                  <a:pt x="3572" y="751"/>
                </a:lnTo>
                <a:lnTo>
                  <a:pt x="3579" y="749"/>
                </a:lnTo>
                <a:lnTo>
                  <a:pt x="3585" y="746"/>
                </a:lnTo>
                <a:lnTo>
                  <a:pt x="3591" y="747"/>
                </a:lnTo>
                <a:lnTo>
                  <a:pt x="3592" y="752"/>
                </a:lnTo>
                <a:lnTo>
                  <a:pt x="3587" y="760"/>
                </a:lnTo>
                <a:lnTo>
                  <a:pt x="3593" y="763"/>
                </a:lnTo>
                <a:lnTo>
                  <a:pt x="3599" y="764"/>
                </a:lnTo>
                <a:lnTo>
                  <a:pt x="3606" y="758"/>
                </a:lnTo>
                <a:lnTo>
                  <a:pt x="3612" y="760"/>
                </a:lnTo>
                <a:lnTo>
                  <a:pt x="3614" y="754"/>
                </a:lnTo>
                <a:lnTo>
                  <a:pt x="3620" y="747"/>
                </a:lnTo>
                <a:lnTo>
                  <a:pt x="3625" y="754"/>
                </a:lnTo>
                <a:lnTo>
                  <a:pt x="3625" y="760"/>
                </a:lnTo>
                <a:lnTo>
                  <a:pt x="3621" y="766"/>
                </a:lnTo>
                <a:lnTo>
                  <a:pt x="3615" y="768"/>
                </a:lnTo>
                <a:lnTo>
                  <a:pt x="3609" y="771"/>
                </a:lnTo>
                <a:lnTo>
                  <a:pt x="3602" y="774"/>
                </a:lnTo>
                <a:lnTo>
                  <a:pt x="3599" y="781"/>
                </a:lnTo>
                <a:lnTo>
                  <a:pt x="3592" y="785"/>
                </a:lnTo>
                <a:lnTo>
                  <a:pt x="3589" y="791"/>
                </a:lnTo>
                <a:lnTo>
                  <a:pt x="3588" y="798"/>
                </a:lnTo>
                <a:lnTo>
                  <a:pt x="3587" y="805"/>
                </a:lnTo>
                <a:lnTo>
                  <a:pt x="3587" y="812"/>
                </a:lnTo>
                <a:lnTo>
                  <a:pt x="3583" y="819"/>
                </a:lnTo>
                <a:lnTo>
                  <a:pt x="3577" y="821"/>
                </a:lnTo>
                <a:lnTo>
                  <a:pt x="3570" y="821"/>
                </a:lnTo>
                <a:lnTo>
                  <a:pt x="3572" y="823"/>
                </a:lnTo>
                <a:lnTo>
                  <a:pt x="3555" y="823"/>
                </a:lnTo>
                <a:lnTo>
                  <a:pt x="3549" y="822"/>
                </a:lnTo>
                <a:lnTo>
                  <a:pt x="3541" y="823"/>
                </a:lnTo>
                <a:lnTo>
                  <a:pt x="3539" y="823"/>
                </a:lnTo>
                <a:lnTo>
                  <a:pt x="3533" y="824"/>
                </a:lnTo>
                <a:lnTo>
                  <a:pt x="3524" y="822"/>
                </a:lnTo>
                <a:lnTo>
                  <a:pt x="3518" y="819"/>
                </a:lnTo>
                <a:lnTo>
                  <a:pt x="3511" y="819"/>
                </a:lnTo>
                <a:lnTo>
                  <a:pt x="3510" y="819"/>
                </a:lnTo>
                <a:lnTo>
                  <a:pt x="3517" y="821"/>
                </a:lnTo>
                <a:lnTo>
                  <a:pt x="3524" y="822"/>
                </a:lnTo>
                <a:lnTo>
                  <a:pt x="3525" y="823"/>
                </a:lnTo>
                <a:lnTo>
                  <a:pt x="3531" y="825"/>
                </a:lnTo>
                <a:lnTo>
                  <a:pt x="3537" y="825"/>
                </a:lnTo>
                <a:lnTo>
                  <a:pt x="3543" y="825"/>
                </a:lnTo>
                <a:lnTo>
                  <a:pt x="3550" y="825"/>
                </a:lnTo>
                <a:lnTo>
                  <a:pt x="3556" y="827"/>
                </a:lnTo>
                <a:lnTo>
                  <a:pt x="3559" y="827"/>
                </a:lnTo>
                <a:lnTo>
                  <a:pt x="3565" y="827"/>
                </a:lnTo>
                <a:lnTo>
                  <a:pt x="3571" y="825"/>
                </a:lnTo>
                <a:lnTo>
                  <a:pt x="3572" y="832"/>
                </a:lnTo>
                <a:lnTo>
                  <a:pt x="3572" y="839"/>
                </a:lnTo>
                <a:lnTo>
                  <a:pt x="3566" y="846"/>
                </a:lnTo>
                <a:lnTo>
                  <a:pt x="3568" y="852"/>
                </a:lnTo>
                <a:lnTo>
                  <a:pt x="3561" y="855"/>
                </a:lnTo>
                <a:lnTo>
                  <a:pt x="3556" y="859"/>
                </a:lnTo>
                <a:lnTo>
                  <a:pt x="3557" y="865"/>
                </a:lnTo>
                <a:lnTo>
                  <a:pt x="3550" y="870"/>
                </a:lnTo>
                <a:lnTo>
                  <a:pt x="3557" y="872"/>
                </a:lnTo>
                <a:lnTo>
                  <a:pt x="3563" y="870"/>
                </a:lnTo>
                <a:lnTo>
                  <a:pt x="3569" y="872"/>
                </a:lnTo>
                <a:lnTo>
                  <a:pt x="3570" y="879"/>
                </a:lnTo>
                <a:lnTo>
                  <a:pt x="3564" y="878"/>
                </a:lnTo>
                <a:lnTo>
                  <a:pt x="3558" y="880"/>
                </a:lnTo>
                <a:lnTo>
                  <a:pt x="3552" y="885"/>
                </a:lnTo>
                <a:lnTo>
                  <a:pt x="3558" y="887"/>
                </a:lnTo>
                <a:lnTo>
                  <a:pt x="3553" y="894"/>
                </a:lnTo>
                <a:lnTo>
                  <a:pt x="3548" y="901"/>
                </a:lnTo>
                <a:lnTo>
                  <a:pt x="3540" y="907"/>
                </a:lnTo>
                <a:lnTo>
                  <a:pt x="3535" y="911"/>
                </a:lnTo>
                <a:lnTo>
                  <a:pt x="3534" y="904"/>
                </a:lnTo>
                <a:lnTo>
                  <a:pt x="3536" y="899"/>
                </a:lnTo>
                <a:lnTo>
                  <a:pt x="3530" y="894"/>
                </a:lnTo>
                <a:lnTo>
                  <a:pt x="3530" y="901"/>
                </a:lnTo>
                <a:lnTo>
                  <a:pt x="3527" y="908"/>
                </a:lnTo>
                <a:lnTo>
                  <a:pt x="3521" y="909"/>
                </a:lnTo>
                <a:lnTo>
                  <a:pt x="3515" y="910"/>
                </a:lnTo>
                <a:lnTo>
                  <a:pt x="3509" y="912"/>
                </a:lnTo>
                <a:lnTo>
                  <a:pt x="3503" y="912"/>
                </a:lnTo>
                <a:lnTo>
                  <a:pt x="3509" y="913"/>
                </a:lnTo>
                <a:lnTo>
                  <a:pt x="3512" y="914"/>
                </a:lnTo>
                <a:lnTo>
                  <a:pt x="3515" y="918"/>
                </a:lnTo>
                <a:lnTo>
                  <a:pt x="3521" y="917"/>
                </a:lnTo>
                <a:lnTo>
                  <a:pt x="3515" y="924"/>
                </a:lnTo>
                <a:lnTo>
                  <a:pt x="3521" y="922"/>
                </a:lnTo>
                <a:lnTo>
                  <a:pt x="3528" y="918"/>
                </a:lnTo>
                <a:lnTo>
                  <a:pt x="3533" y="913"/>
                </a:lnTo>
                <a:lnTo>
                  <a:pt x="3539" y="912"/>
                </a:lnTo>
                <a:lnTo>
                  <a:pt x="3546" y="909"/>
                </a:lnTo>
                <a:lnTo>
                  <a:pt x="3552" y="905"/>
                </a:lnTo>
                <a:lnTo>
                  <a:pt x="3558" y="904"/>
                </a:lnTo>
                <a:lnTo>
                  <a:pt x="3564" y="903"/>
                </a:lnTo>
                <a:lnTo>
                  <a:pt x="3570" y="903"/>
                </a:lnTo>
                <a:lnTo>
                  <a:pt x="3577" y="904"/>
                </a:lnTo>
                <a:lnTo>
                  <a:pt x="3583" y="902"/>
                </a:lnTo>
                <a:lnTo>
                  <a:pt x="3589" y="904"/>
                </a:lnTo>
                <a:lnTo>
                  <a:pt x="3595" y="909"/>
                </a:lnTo>
                <a:lnTo>
                  <a:pt x="3595" y="917"/>
                </a:lnTo>
                <a:lnTo>
                  <a:pt x="3593" y="924"/>
                </a:lnTo>
                <a:lnTo>
                  <a:pt x="3592" y="929"/>
                </a:lnTo>
                <a:lnTo>
                  <a:pt x="3594" y="936"/>
                </a:lnTo>
                <a:lnTo>
                  <a:pt x="3588" y="943"/>
                </a:lnTo>
                <a:lnTo>
                  <a:pt x="3583" y="950"/>
                </a:lnTo>
                <a:lnTo>
                  <a:pt x="3577" y="957"/>
                </a:lnTo>
                <a:lnTo>
                  <a:pt x="3570" y="962"/>
                </a:lnTo>
                <a:lnTo>
                  <a:pt x="3564" y="967"/>
                </a:lnTo>
                <a:lnTo>
                  <a:pt x="3558" y="967"/>
                </a:lnTo>
                <a:lnTo>
                  <a:pt x="3552" y="968"/>
                </a:lnTo>
                <a:lnTo>
                  <a:pt x="3546" y="970"/>
                </a:lnTo>
                <a:lnTo>
                  <a:pt x="3540" y="972"/>
                </a:lnTo>
                <a:lnTo>
                  <a:pt x="3534" y="974"/>
                </a:lnTo>
                <a:lnTo>
                  <a:pt x="3528" y="976"/>
                </a:lnTo>
                <a:lnTo>
                  <a:pt x="3522" y="978"/>
                </a:lnTo>
                <a:lnTo>
                  <a:pt x="3515" y="982"/>
                </a:lnTo>
                <a:lnTo>
                  <a:pt x="3509" y="986"/>
                </a:lnTo>
                <a:lnTo>
                  <a:pt x="3521" y="981"/>
                </a:lnTo>
                <a:lnTo>
                  <a:pt x="3527" y="977"/>
                </a:lnTo>
                <a:lnTo>
                  <a:pt x="3533" y="975"/>
                </a:lnTo>
                <a:lnTo>
                  <a:pt x="3539" y="973"/>
                </a:lnTo>
                <a:lnTo>
                  <a:pt x="3546" y="972"/>
                </a:lnTo>
                <a:lnTo>
                  <a:pt x="3552" y="969"/>
                </a:lnTo>
                <a:lnTo>
                  <a:pt x="3558" y="969"/>
                </a:lnTo>
                <a:lnTo>
                  <a:pt x="3564" y="968"/>
                </a:lnTo>
                <a:lnTo>
                  <a:pt x="3570" y="965"/>
                </a:lnTo>
                <a:lnTo>
                  <a:pt x="3576" y="961"/>
                </a:lnTo>
                <a:lnTo>
                  <a:pt x="3580" y="954"/>
                </a:lnTo>
                <a:lnTo>
                  <a:pt x="3585" y="950"/>
                </a:lnTo>
                <a:lnTo>
                  <a:pt x="3591" y="943"/>
                </a:lnTo>
                <a:lnTo>
                  <a:pt x="3595" y="936"/>
                </a:lnTo>
                <a:lnTo>
                  <a:pt x="3601" y="930"/>
                </a:lnTo>
                <a:lnTo>
                  <a:pt x="3608" y="928"/>
                </a:lnTo>
                <a:lnTo>
                  <a:pt x="3611" y="934"/>
                </a:lnTo>
                <a:lnTo>
                  <a:pt x="3607" y="941"/>
                </a:lnTo>
                <a:lnTo>
                  <a:pt x="3605" y="948"/>
                </a:lnTo>
                <a:lnTo>
                  <a:pt x="3599" y="952"/>
                </a:lnTo>
                <a:lnTo>
                  <a:pt x="3593" y="956"/>
                </a:lnTo>
                <a:lnTo>
                  <a:pt x="3587" y="960"/>
                </a:lnTo>
                <a:lnTo>
                  <a:pt x="3593" y="959"/>
                </a:lnTo>
                <a:lnTo>
                  <a:pt x="3599" y="953"/>
                </a:lnTo>
                <a:lnTo>
                  <a:pt x="3605" y="950"/>
                </a:lnTo>
                <a:lnTo>
                  <a:pt x="3610" y="943"/>
                </a:lnTo>
                <a:lnTo>
                  <a:pt x="3615" y="936"/>
                </a:lnTo>
                <a:lnTo>
                  <a:pt x="3616" y="943"/>
                </a:lnTo>
                <a:lnTo>
                  <a:pt x="3615" y="950"/>
                </a:lnTo>
                <a:lnTo>
                  <a:pt x="3610" y="956"/>
                </a:lnTo>
                <a:lnTo>
                  <a:pt x="3608" y="964"/>
                </a:lnTo>
                <a:lnTo>
                  <a:pt x="3602" y="969"/>
                </a:lnTo>
                <a:lnTo>
                  <a:pt x="3599" y="975"/>
                </a:lnTo>
                <a:lnTo>
                  <a:pt x="3605" y="968"/>
                </a:lnTo>
                <a:lnTo>
                  <a:pt x="3610" y="961"/>
                </a:lnTo>
                <a:lnTo>
                  <a:pt x="3615" y="956"/>
                </a:lnTo>
                <a:lnTo>
                  <a:pt x="3622" y="951"/>
                </a:lnTo>
                <a:lnTo>
                  <a:pt x="3627" y="948"/>
                </a:lnTo>
                <a:lnTo>
                  <a:pt x="3635" y="946"/>
                </a:lnTo>
                <a:lnTo>
                  <a:pt x="3640" y="945"/>
                </a:lnTo>
                <a:lnTo>
                  <a:pt x="3646" y="942"/>
                </a:lnTo>
                <a:lnTo>
                  <a:pt x="3653" y="938"/>
                </a:lnTo>
                <a:lnTo>
                  <a:pt x="3658" y="934"/>
                </a:lnTo>
                <a:lnTo>
                  <a:pt x="3664" y="936"/>
                </a:lnTo>
                <a:lnTo>
                  <a:pt x="3670" y="933"/>
                </a:lnTo>
                <a:lnTo>
                  <a:pt x="3676" y="934"/>
                </a:lnTo>
                <a:lnTo>
                  <a:pt x="3679" y="926"/>
                </a:lnTo>
                <a:lnTo>
                  <a:pt x="3684" y="920"/>
                </a:lnTo>
                <a:lnTo>
                  <a:pt x="3690" y="917"/>
                </a:lnTo>
                <a:lnTo>
                  <a:pt x="3696" y="910"/>
                </a:lnTo>
                <a:lnTo>
                  <a:pt x="3702" y="908"/>
                </a:lnTo>
                <a:lnTo>
                  <a:pt x="3707" y="913"/>
                </a:lnTo>
                <a:lnTo>
                  <a:pt x="3710" y="920"/>
                </a:lnTo>
                <a:lnTo>
                  <a:pt x="3713" y="927"/>
                </a:lnTo>
                <a:lnTo>
                  <a:pt x="3708" y="933"/>
                </a:lnTo>
                <a:lnTo>
                  <a:pt x="3706" y="940"/>
                </a:lnTo>
                <a:lnTo>
                  <a:pt x="3700" y="942"/>
                </a:lnTo>
                <a:lnTo>
                  <a:pt x="3699" y="945"/>
                </a:lnTo>
                <a:lnTo>
                  <a:pt x="3706" y="941"/>
                </a:lnTo>
                <a:lnTo>
                  <a:pt x="3709" y="934"/>
                </a:lnTo>
                <a:lnTo>
                  <a:pt x="3714" y="929"/>
                </a:lnTo>
                <a:lnTo>
                  <a:pt x="3719" y="924"/>
                </a:lnTo>
                <a:lnTo>
                  <a:pt x="3714" y="917"/>
                </a:lnTo>
                <a:lnTo>
                  <a:pt x="3716" y="909"/>
                </a:lnTo>
                <a:lnTo>
                  <a:pt x="3722" y="909"/>
                </a:lnTo>
                <a:lnTo>
                  <a:pt x="3729" y="909"/>
                </a:lnTo>
                <a:lnTo>
                  <a:pt x="3732" y="908"/>
                </a:lnTo>
                <a:lnTo>
                  <a:pt x="3725" y="905"/>
                </a:lnTo>
                <a:lnTo>
                  <a:pt x="3732" y="901"/>
                </a:lnTo>
                <a:lnTo>
                  <a:pt x="3737" y="899"/>
                </a:lnTo>
                <a:lnTo>
                  <a:pt x="3743" y="893"/>
                </a:lnTo>
                <a:lnTo>
                  <a:pt x="3749" y="896"/>
                </a:lnTo>
                <a:lnTo>
                  <a:pt x="3756" y="893"/>
                </a:lnTo>
                <a:lnTo>
                  <a:pt x="3761" y="894"/>
                </a:lnTo>
                <a:lnTo>
                  <a:pt x="3756" y="891"/>
                </a:lnTo>
                <a:lnTo>
                  <a:pt x="3749" y="891"/>
                </a:lnTo>
                <a:lnTo>
                  <a:pt x="3746" y="885"/>
                </a:lnTo>
                <a:lnTo>
                  <a:pt x="3748" y="878"/>
                </a:lnTo>
                <a:lnTo>
                  <a:pt x="3755" y="881"/>
                </a:lnTo>
                <a:lnTo>
                  <a:pt x="3761" y="878"/>
                </a:lnTo>
                <a:lnTo>
                  <a:pt x="3761" y="871"/>
                </a:lnTo>
                <a:lnTo>
                  <a:pt x="3767" y="873"/>
                </a:lnTo>
                <a:lnTo>
                  <a:pt x="3769" y="868"/>
                </a:lnTo>
                <a:lnTo>
                  <a:pt x="3767" y="861"/>
                </a:lnTo>
                <a:lnTo>
                  <a:pt x="3772" y="862"/>
                </a:lnTo>
                <a:lnTo>
                  <a:pt x="3778" y="861"/>
                </a:lnTo>
                <a:lnTo>
                  <a:pt x="3785" y="865"/>
                </a:lnTo>
                <a:lnTo>
                  <a:pt x="3789" y="869"/>
                </a:lnTo>
                <a:lnTo>
                  <a:pt x="3786" y="862"/>
                </a:lnTo>
                <a:lnTo>
                  <a:pt x="3779" y="860"/>
                </a:lnTo>
                <a:lnTo>
                  <a:pt x="3775" y="852"/>
                </a:lnTo>
                <a:lnTo>
                  <a:pt x="3776" y="846"/>
                </a:lnTo>
                <a:lnTo>
                  <a:pt x="3780" y="839"/>
                </a:lnTo>
                <a:lnTo>
                  <a:pt x="3787" y="838"/>
                </a:lnTo>
                <a:lnTo>
                  <a:pt x="3793" y="836"/>
                </a:lnTo>
                <a:lnTo>
                  <a:pt x="3799" y="839"/>
                </a:lnTo>
                <a:lnTo>
                  <a:pt x="3805" y="841"/>
                </a:lnTo>
                <a:lnTo>
                  <a:pt x="3799" y="838"/>
                </a:lnTo>
                <a:lnTo>
                  <a:pt x="3798" y="831"/>
                </a:lnTo>
                <a:lnTo>
                  <a:pt x="3804" y="829"/>
                </a:lnTo>
                <a:lnTo>
                  <a:pt x="3808" y="823"/>
                </a:lnTo>
                <a:lnTo>
                  <a:pt x="3815" y="819"/>
                </a:lnTo>
                <a:lnTo>
                  <a:pt x="3820" y="813"/>
                </a:lnTo>
                <a:lnTo>
                  <a:pt x="3827" y="808"/>
                </a:lnTo>
                <a:lnTo>
                  <a:pt x="3830" y="803"/>
                </a:lnTo>
                <a:lnTo>
                  <a:pt x="3836" y="797"/>
                </a:lnTo>
                <a:lnTo>
                  <a:pt x="3843" y="798"/>
                </a:lnTo>
                <a:lnTo>
                  <a:pt x="3848" y="801"/>
                </a:lnTo>
                <a:lnTo>
                  <a:pt x="3841" y="803"/>
                </a:lnTo>
                <a:lnTo>
                  <a:pt x="3835" y="805"/>
                </a:lnTo>
                <a:lnTo>
                  <a:pt x="3841" y="804"/>
                </a:lnTo>
                <a:lnTo>
                  <a:pt x="3848" y="806"/>
                </a:lnTo>
                <a:lnTo>
                  <a:pt x="3841" y="811"/>
                </a:lnTo>
                <a:lnTo>
                  <a:pt x="3848" y="809"/>
                </a:lnTo>
                <a:lnTo>
                  <a:pt x="3843" y="816"/>
                </a:lnTo>
                <a:lnTo>
                  <a:pt x="3836" y="817"/>
                </a:lnTo>
                <a:lnTo>
                  <a:pt x="3830" y="821"/>
                </a:lnTo>
                <a:lnTo>
                  <a:pt x="3824" y="822"/>
                </a:lnTo>
                <a:lnTo>
                  <a:pt x="3823" y="823"/>
                </a:lnTo>
                <a:lnTo>
                  <a:pt x="3826" y="823"/>
                </a:lnTo>
                <a:lnTo>
                  <a:pt x="3833" y="821"/>
                </a:lnTo>
                <a:lnTo>
                  <a:pt x="3839" y="819"/>
                </a:lnTo>
                <a:lnTo>
                  <a:pt x="3846" y="817"/>
                </a:lnTo>
                <a:lnTo>
                  <a:pt x="3838" y="823"/>
                </a:lnTo>
                <a:lnTo>
                  <a:pt x="3839" y="823"/>
                </a:lnTo>
                <a:lnTo>
                  <a:pt x="3835" y="830"/>
                </a:lnTo>
                <a:lnTo>
                  <a:pt x="3841" y="829"/>
                </a:lnTo>
                <a:lnTo>
                  <a:pt x="3847" y="824"/>
                </a:lnTo>
                <a:lnTo>
                  <a:pt x="3852" y="823"/>
                </a:lnTo>
                <a:lnTo>
                  <a:pt x="3856" y="823"/>
                </a:lnTo>
                <a:lnTo>
                  <a:pt x="3850" y="827"/>
                </a:lnTo>
                <a:lnTo>
                  <a:pt x="3851" y="833"/>
                </a:lnTo>
                <a:lnTo>
                  <a:pt x="3846" y="839"/>
                </a:lnTo>
                <a:lnTo>
                  <a:pt x="3846" y="843"/>
                </a:lnTo>
                <a:lnTo>
                  <a:pt x="3845" y="843"/>
                </a:lnTo>
                <a:lnTo>
                  <a:pt x="3845" y="846"/>
                </a:lnTo>
                <a:lnTo>
                  <a:pt x="3851" y="847"/>
                </a:lnTo>
                <a:lnTo>
                  <a:pt x="3846" y="853"/>
                </a:lnTo>
                <a:lnTo>
                  <a:pt x="3852" y="851"/>
                </a:lnTo>
                <a:lnTo>
                  <a:pt x="3848" y="857"/>
                </a:lnTo>
                <a:lnTo>
                  <a:pt x="3855" y="855"/>
                </a:lnTo>
                <a:lnTo>
                  <a:pt x="3861" y="857"/>
                </a:lnTo>
                <a:lnTo>
                  <a:pt x="3855" y="864"/>
                </a:lnTo>
                <a:lnTo>
                  <a:pt x="3848" y="865"/>
                </a:lnTo>
                <a:lnTo>
                  <a:pt x="3843" y="865"/>
                </a:lnTo>
                <a:lnTo>
                  <a:pt x="3849" y="869"/>
                </a:lnTo>
                <a:lnTo>
                  <a:pt x="3851" y="869"/>
                </a:lnTo>
                <a:lnTo>
                  <a:pt x="3850" y="877"/>
                </a:lnTo>
                <a:lnTo>
                  <a:pt x="3856" y="872"/>
                </a:lnTo>
                <a:lnTo>
                  <a:pt x="3862" y="870"/>
                </a:lnTo>
                <a:lnTo>
                  <a:pt x="3861" y="878"/>
                </a:lnTo>
                <a:lnTo>
                  <a:pt x="3855" y="880"/>
                </a:lnTo>
                <a:lnTo>
                  <a:pt x="3861" y="879"/>
                </a:lnTo>
                <a:lnTo>
                  <a:pt x="3867" y="876"/>
                </a:lnTo>
                <a:lnTo>
                  <a:pt x="3862" y="883"/>
                </a:lnTo>
                <a:lnTo>
                  <a:pt x="3857" y="889"/>
                </a:lnTo>
                <a:lnTo>
                  <a:pt x="3850" y="892"/>
                </a:lnTo>
                <a:lnTo>
                  <a:pt x="3844" y="892"/>
                </a:lnTo>
                <a:lnTo>
                  <a:pt x="3837" y="891"/>
                </a:lnTo>
                <a:lnTo>
                  <a:pt x="3831" y="891"/>
                </a:lnTo>
                <a:lnTo>
                  <a:pt x="3833" y="899"/>
                </a:lnTo>
                <a:lnTo>
                  <a:pt x="3839" y="894"/>
                </a:lnTo>
                <a:lnTo>
                  <a:pt x="3846" y="894"/>
                </a:lnTo>
                <a:lnTo>
                  <a:pt x="3851" y="894"/>
                </a:lnTo>
                <a:lnTo>
                  <a:pt x="3856" y="892"/>
                </a:lnTo>
                <a:lnTo>
                  <a:pt x="3862" y="891"/>
                </a:lnTo>
                <a:lnTo>
                  <a:pt x="3875" y="892"/>
                </a:lnTo>
                <a:lnTo>
                  <a:pt x="3868" y="894"/>
                </a:lnTo>
                <a:lnTo>
                  <a:pt x="3862" y="900"/>
                </a:lnTo>
                <a:lnTo>
                  <a:pt x="3868" y="897"/>
                </a:lnTo>
                <a:lnTo>
                  <a:pt x="3864" y="904"/>
                </a:lnTo>
                <a:lnTo>
                  <a:pt x="3858" y="907"/>
                </a:lnTo>
                <a:lnTo>
                  <a:pt x="3864" y="908"/>
                </a:lnTo>
                <a:lnTo>
                  <a:pt x="3870" y="904"/>
                </a:lnTo>
                <a:lnTo>
                  <a:pt x="3877" y="909"/>
                </a:lnTo>
                <a:lnTo>
                  <a:pt x="3873" y="916"/>
                </a:lnTo>
                <a:lnTo>
                  <a:pt x="3873" y="922"/>
                </a:lnTo>
                <a:lnTo>
                  <a:pt x="3866" y="927"/>
                </a:lnTo>
                <a:lnTo>
                  <a:pt x="3861" y="928"/>
                </a:lnTo>
                <a:lnTo>
                  <a:pt x="3855" y="932"/>
                </a:lnTo>
                <a:lnTo>
                  <a:pt x="3849" y="933"/>
                </a:lnTo>
                <a:lnTo>
                  <a:pt x="3843" y="933"/>
                </a:lnTo>
                <a:lnTo>
                  <a:pt x="3836" y="934"/>
                </a:lnTo>
                <a:lnTo>
                  <a:pt x="3843" y="934"/>
                </a:lnTo>
                <a:lnTo>
                  <a:pt x="3837" y="940"/>
                </a:lnTo>
                <a:lnTo>
                  <a:pt x="3831" y="943"/>
                </a:lnTo>
                <a:lnTo>
                  <a:pt x="3837" y="942"/>
                </a:lnTo>
                <a:lnTo>
                  <a:pt x="3844" y="937"/>
                </a:lnTo>
                <a:lnTo>
                  <a:pt x="3850" y="935"/>
                </a:lnTo>
                <a:lnTo>
                  <a:pt x="3856" y="935"/>
                </a:lnTo>
                <a:lnTo>
                  <a:pt x="3850" y="941"/>
                </a:lnTo>
                <a:lnTo>
                  <a:pt x="3856" y="937"/>
                </a:lnTo>
                <a:lnTo>
                  <a:pt x="3862" y="936"/>
                </a:lnTo>
                <a:lnTo>
                  <a:pt x="3868" y="935"/>
                </a:lnTo>
                <a:lnTo>
                  <a:pt x="3875" y="934"/>
                </a:lnTo>
                <a:lnTo>
                  <a:pt x="3881" y="933"/>
                </a:lnTo>
                <a:lnTo>
                  <a:pt x="3877" y="940"/>
                </a:lnTo>
                <a:lnTo>
                  <a:pt x="3876" y="946"/>
                </a:lnTo>
                <a:lnTo>
                  <a:pt x="3869" y="950"/>
                </a:lnTo>
                <a:lnTo>
                  <a:pt x="3863" y="950"/>
                </a:lnTo>
                <a:lnTo>
                  <a:pt x="3869" y="951"/>
                </a:lnTo>
                <a:lnTo>
                  <a:pt x="3862" y="956"/>
                </a:lnTo>
                <a:lnTo>
                  <a:pt x="3857" y="957"/>
                </a:lnTo>
                <a:lnTo>
                  <a:pt x="3851" y="958"/>
                </a:lnTo>
                <a:lnTo>
                  <a:pt x="3845" y="961"/>
                </a:lnTo>
                <a:lnTo>
                  <a:pt x="3838" y="965"/>
                </a:lnTo>
                <a:lnTo>
                  <a:pt x="3836" y="965"/>
                </a:lnTo>
                <a:lnTo>
                  <a:pt x="3830" y="969"/>
                </a:lnTo>
                <a:lnTo>
                  <a:pt x="3837" y="969"/>
                </a:lnTo>
                <a:lnTo>
                  <a:pt x="3843" y="965"/>
                </a:lnTo>
                <a:lnTo>
                  <a:pt x="3849" y="964"/>
                </a:lnTo>
                <a:lnTo>
                  <a:pt x="3855" y="959"/>
                </a:lnTo>
                <a:lnTo>
                  <a:pt x="3861" y="960"/>
                </a:lnTo>
                <a:lnTo>
                  <a:pt x="3865" y="959"/>
                </a:lnTo>
                <a:lnTo>
                  <a:pt x="3873" y="957"/>
                </a:lnTo>
                <a:lnTo>
                  <a:pt x="3878" y="957"/>
                </a:lnTo>
                <a:lnTo>
                  <a:pt x="3874" y="964"/>
                </a:lnTo>
                <a:lnTo>
                  <a:pt x="3879" y="961"/>
                </a:lnTo>
                <a:lnTo>
                  <a:pt x="3881" y="968"/>
                </a:lnTo>
                <a:lnTo>
                  <a:pt x="3874" y="969"/>
                </a:lnTo>
                <a:lnTo>
                  <a:pt x="3868" y="969"/>
                </a:lnTo>
                <a:lnTo>
                  <a:pt x="3861" y="973"/>
                </a:lnTo>
                <a:lnTo>
                  <a:pt x="3867" y="972"/>
                </a:lnTo>
                <a:lnTo>
                  <a:pt x="3874" y="973"/>
                </a:lnTo>
                <a:lnTo>
                  <a:pt x="3870" y="978"/>
                </a:lnTo>
                <a:lnTo>
                  <a:pt x="3877" y="973"/>
                </a:lnTo>
                <a:lnTo>
                  <a:pt x="3882" y="974"/>
                </a:lnTo>
                <a:lnTo>
                  <a:pt x="3888" y="972"/>
                </a:lnTo>
                <a:lnTo>
                  <a:pt x="3889" y="977"/>
                </a:lnTo>
                <a:lnTo>
                  <a:pt x="3884" y="985"/>
                </a:lnTo>
                <a:lnTo>
                  <a:pt x="3889" y="991"/>
                </a:lnTo>
                <a:lnTo>
                  <a:pt x="3886" y="998"/>
                </a:lnTo>
                <a:lnTo>
                  <a:pt x="3881" y="999"/>
                </a:lnTo>
                <a:lnTo>
                  <a:pt x="3874" y="1004"/>
                </a:lnTo>
                <a:lnTo>
                  <a:pt x="3868" y="1004"/>
                </a:lnTo>
                <a:lnTo>
                  <a:pt x="3862" y="1008"/>
                </a:lnTo>
                <a:lnTo>
                  <a:pt x="3856" y="1007"/>
                </a:lnTo>
                <a:lnTo>
                  <a:pt x="3862" y="1012"/>
                </a:lnTo>
                <a:lnTo>
                  <a:pt x="3868" y="1010"/>
                </a:lnTo>
                <a:lnTo>
                  <a:pt x="3874" y="1009"/>
                </a:lnTo>
                <a:lnTo>
                  <a:pt x="3881" y="1012"/>
                </a:lnTo>
                <a:lnTo>
                  <a:pt x="3882" y="1018"/>
                </a:lnTo>
                <a:lnTo>
                  <a:pt x="3875" y="1024"/>
                </a:lnTo>
                <a:lnTo>
                  <a:pt x="3881" y="1029"/>
                </a:lnTo>
                <a:lnTo>
                  <a:pt x="3887" y="1028"/>
                </a:lnTo>
                <a:lnTo>
                  <a:pt x="3893" y="1031"/>
                </a:lnTo>
                <a:lnTo>
                  <a:pt x="3898" y="1038"/>
                </a:lnTo>
                <a:lnTo>
                  <a:pt x="3896" y="1045"/>
                </a:lnTo>
                <a:lnTo>
                  <a:pt x="3896" y="1046"/>
                </a:lnTo>
                <a:lnTo>
                  <a:pt x="3889" y="1043"/>
                </a:lnTo>
                <a:lnTo>
                  <a:pt x="3883" y="1049"/>
                </a:lnTo>
                <a:lnTo>
                  <a:pt x="3878" y="1053"/>
                </a:lnTo>
                <a:lnTo>
                  <a:pt x="3871" y="1057"/>
                </a:lnTo>
                <a:lnTo>
                  <a:pt x="3865" y="1058"/>
                </a:lnTo>
                <a:lnTo>
                  <a:pt x="3859" y="1065"/>
                </a:lnTo>
                <a:lnTo>
                  <a:pt x="3865" y="1061"/>
                </a:lnTo>
                <a:lnTo>
                  <a:pt x="3866" y="1067"/>
                </a:lnTo>
                <a:lnTo>
                  <a:pt x="3860" y="1070"/>
                </a:lnTo>
                <a:lnTo>
                  <a:pt x="3854" y="1067"/>
                </a:lnTo>
                <a:lnTo>
                  <a:pt x="3848" y="1065"/>
                </a:lnTo>
                <a:lnTo>
                  <a:pt x="3841" y="1064"/>
                </a:lnTo>
                <a:lnTo>
                  <a:pt x="3835" y="1061"/>
                </a:lnTo>
                <a:lnTo>
                  <a:pt x="3841" y="1056"/>
                </a:lnTo>
                <a:lnTo>
                  <a:pt x="3848" y="1056"/>
                </a:lnTo>
                <a:lnTo>
                  <a:pt x="3854" y="1056"/>
                </a:lnTo>
                <a:lnTo>
                  <a:pt x="3848" y="1055"/>
                </a:lnTo>
                <a:lnTo>
                  <a:pt x="3841" y="1055"/>
                </a:lnTo>
                <a:lnTo>
                  <a:pt x="3835" y="1055"/>
                </a:lnTo>
                <a:lnTo>
                  <a:pt x="3829" y="1055"/>
                </a:lnTo>
                <a:lnTo>
                  <a:pt x="3834" y="1063"/>
                </a:lnTo>
                <a:lnTo>
                  <a:pt x="3840" y="1065"/>
                </a:lnTo>
                <a:lnTo>
                  <a:pt x="3847" y="1069"/>
                </a:lnTo>
                <a:lnTo>
                  <a:pt x="3852" y="1071"/>
                </a:lnTo>
                <a:lnTo>
                  <a:pt x="3847" y="1071"/>
                </a:lnTo>
                <a:lnTo>
                  <a:pt x="3839" y="1071"/>
                </a:lnTo>
                <a:lnTo>
                  <a:pt x="3838" y="1071"/>
                </a:lnTo>
                <a:lnTo>
                  <a:pt x="3845" y="1072"/>
                </a:lnTo>
                <a:lnTo>
                  <a:pt x="3851" y="1073"/>
                </a:lnTo>
                <a:lnTo>
                  <a:pt x="3857" y="1073"/>
                </a:lnTo>
                <a:lnTo>
                  <a:pt x="3863" y="1074"/>
                </a:lnTo>
                <a:lnTo>
                  <a:pt x="3857" y="1081"/>
                </a:lnTo>
                <a:lnTo>
                  <a:pt x="3851" y="1079"/>
                </a:lnTo>
                <a:lnTo>
                  <a:pt x="3845" y="1080"/>
                </a:lnTo>
                <a:lnTo>
                  <a:pt x="3838" y="1082"/>
                </a:lnTo>
                <a:lnTo>
                  <a:pt x="3845" y="1086"/>
                </a:lnTo>
                <a:lnTo>
                  <a:pt x="3851" y="1087"/>
                </a:lnTo>
                <a:lnTo>
                  <a:pt x="3857" y="1094"/>
                </a:lnTo>
                <a:lnTo>
                  <a:pt x="3851" y="1094"/>
                </a:lnTo>
                <a:lnTo>
                  <a:pt x="3857" y="1096"/>
                </a:lnTo>
                <a:lnTo>
                  <a:pt x="3851" y="1098"/>
                </a:lnTo>
                <a:lnTo>
                  <a:pt x="3844" y="1095"/>
                </a:lnTo>
                <a:lnTo>
                  <a:pt x="3838" y="1095"/>
                </a:lnTo>
                <a:lnTo>
                  <a:pt x="3845" y="1099"/>
                </a:lnTo>
                <a:lnTo>
                  <a:pt x="3851" y="1099"/>
                </a:lnTo>
                <a:lnTo>
                  <a:pt x="3851" y="1102"/>
                </a:lnTo>
                <a:lnTo>
                  <a:pt x="3853" y="1102"/>
                </a:lnTo>
                <a:lnTo>
                  <a:pt x="3859" y="1101"/>
                </a:lnTo>
                <a:lnTo>
                  <a:pt x="3865" y="1102"/>
                </a:lnTo>
                <a:lnTo>
                  <a:pt x="3870" y="1099"/>
                </a:lnTo>
                <a:lnTo>
                  <a:pt x="3866" y="1107"/>
                </a:lnTo>
                <a:lnTo>
                  <a:pt x="3862" y="1114"/>
                </a:lnTo>
                <a:lnTo>
                  <a:pt x="3869" y="1112"/>
                </a:lnTo>
                <a:lnTo>
                  <a:pt x="3862" y="1115"/>
                </a:lnTo>
                <a:lnTo>
                  <a:pt x="3869" y="1119"/>
                </a:lnTo>
                <a:lnTo>
                  <a:pt x="3875" y="1119"/>
                </a:lnTo>
                <a:lnTo>
                  <a:pt x="3869" y="1125"/>
                </a:lnTo>
                <a:lnTo>
                  <a:pt x="3875" y="1128"/>
                </a:lnTo>
                <a:lnTo>
                  <a:pt x="3882" y="1127"/>
                </a:lnTo>
                <a:lnTo>
                  <a:pt x="3887" y="1128"/>
                </a:lnTo>
                <a:lnTo>
                  <a:pt x="3887" y="1134"/>
                </a:lnTo>
                <a:lnTo>
                  <a:pt x="3881" y="1136"/>
                </a:lnTo>
                <a:lnTo>
                  <a:pt x="3885" y="1136"/>
                </a:lnTo>
                <a:lnTo>
                  <a:pt x="3890" y="1135"/>
                </a:lnTo>
                <a:lnTo>
                  <a:pt x="3896" y="1129"/>
                </a:lnTo>
                <a:lnTo>
                  <a:pt x="3896" y="1136"/>
                </a:lnTo>
                <a:lnTo>
                  <a:pt x="3891" y="1143"/>
                </a:lnTo>
                <a:lnTo>
                  <a:pt x="3897" y="1138"/>
                </a:lnTo>
                <a:lnTo>
                  <a:pt x="3903" y="1133"/>
                </a:lnTo>
                <a:lnTo>
                  <a:pt x="3909" y="1133"/>
                </a:lnTo>
                <a:lnTo>
                  <a:pt x="3906" y="1139"/>
                </a:lnTo>
                <a:lnTo>
                  <a:pt x="3900" y="1142"/>
                </a:lnTo>
                <a:lnTo>
                  <a:pt x="3901" y="1149"/>
                </a:lnTo>
                <a:lnTo>
                  <a:pt x="3900" y="1155"/>
                </a:lnTo>
                <a:lnTo>
                  <a:pt x="3894" y="1160"/>
                </a:lnTo>
                <a:lnTo>
                  <a:pt x="3900" y="1155"/>
                </a:lnTo>
                <a:lnTo>
                  <a:pt x="3907" y="1154"/>
                </a:lnTo>
                <a:lnTo>
                  <a:pt x="3905" y="1160"/>
                </a:lnTo>
                <a:lnTo>
                  <a:pt x="3897" y="1162"/>
                </a:lnTo>
                <a:lnTo>
                  <a:pt x="3893" y="1169"/>
                </a:lnTo>
                <a:lnTo>
                  <a:pt x="3887" y="1171"/>
                </a:lnTo>
                <a:lnTo>
                  <a:pt x="3881" y="1177"/>
                </a:lnTo>
                <a:lnTo>
                  <a:pt x="3887" y="1174"/>
                </a:lnTo>
                <a:lnTo>
                  <a:pt x="3893" y="1171"/>
                </a:lnTo>
                <a:lnTo>
                  <a:pt x="3887" y="1176"/>
                </a:lnTo>
                <a:lnTo>
                  <a:pt x="3881" y="1182"/>
                </a:lnTo>
                <a:lnTo>
                  <a:pt x="3875" y="1185"/>
                </a:lnTo>
                <a:lnTo>
                  <a:pt x="3870" y="1188"/>
                </a:lnTo>
                <a:lnTo>
                  <a:pt x="3868" y="1192"/>
                </a:lnTo>
                <a:lnTo>
                  <a:pt x="3869" y="1192"/>
                </a:lnTo>
                <a:lnTo>
                  <a:pt x="3875" y="1186"/>
                </a:lnTo>
                <a:lnTo>
                  <a:pt x="3882" y="1184"/>
                </a:lnTo>
                <a:lnTo>
                  <a:pt x="3887" y="1179"/>
                </a:lnTo>
                <a:lnTo>
                  <a:pt x="3894" y="1176"/>
                </a:lnTo>
                <a:lnTo>
                  <a:pt x="3900" y="1172"/>
                </a:lnTo>
                <a:lnTo>
                  <a:pt x="3907" y="1172"/>
                </a:lnTo>
                <a:lnTo>
                  <a:pt x="3901" y="1180"/>
                </a:lnTo>
                <a:lnTo>
                  <a:pt x="3896" y="1184"/>
                </a:lnTo>
                <a:lnTo>
                  <a:pt x="3890" y="1190"/>
                </a:lnTo>
                <a:lnTo>
                  <a:pt x="3896" y="1185"/>
                </a:lnTo>
                <a:lnTo>
                  <a:pt x="3903" y="1182"/>
                </a:lnTo>
                <a:lnTo>
                  <a:pt x="3909" y="1176"/>
                </a:lnTo>
                <a:lnTo>
                  <a:pt x="3912" y="1172"/>
                </a:lnTo>
                <a:lnTo>
                  <a:pt x="3918" y="1171"/>
                </a:lnTo>
                <a:lnTo>
                  <a:pt x="3924" y="1167"/>
                </a:lnTo>
                <a:lnTo>
                  <a:pt x="3925" y="1175"/>
                </a:lnTo>
                <a:lnTo>
                  <a:pt x="3919" y="1179"/>
                </a:lnTo>
                <a:lnTo>
                  <a:pt x="3913" y="1179"/>
                </a:lnTo>
                <a:lnTo>
                  <a:pt x="3919" y="1183"/>
                </a:lnTo>
                <a:lnTo>
                  <a:pt x="3925" y="1180"/>
                </a:lnTo>
                <a:lnTo>
                  <a:pt x="3931" y="1179"/>
                </a:lnTo>
                <a:lnTo>
                  <a:pt x="3938" y="1175"/>
                </a:lnTo>
                <a:lnTo>
                  <a:pt x="3938" y="1182"/>
                </a:lnTo>
                <a:lnTo>
                  <a:pt x="3931" y="1186"/>
                </a:lnTo>
                <a:lnTo>
                  <a:pt x="3925" y="1190"/>
                </a:lnTo>
                <a:lnTo>
                  <a:pt x="3920" y="1193"/>
                </a:lnTo>
                <a:lnTo>
                  <a:pt x="3913" y="1198"/>
                </a:lnTo>
                <a:lnTo>
                  <a:pt x="3908" y="1204"/>
                </a:lnTo>
                <a:lnTo>
                  <a:pt x="3901" y="1208"/>
                </a:lnTo>
                <a:lnTo>
                  <a:pt x="3908" y="1208"/>
                </a:lnTo>
                <a:lnTo>
                  <a:pt x="3912" y="1201"/>
                </a:lnTo>
                <a:lnTo>
                  <a:pt x="3917" y="1198"/>
                </a:lnTo>
                <a:lnTo>
                  <a:pt x="3924" y="1194"/>
                </a:lnTo>
                <a:lnTo>
                  <a:pt x="3929" y="1191"/>
                </a:lnTo>
                <a:lnTo>
                  <a:pt x="3936" y="1186"/>
                </a:lnTo>
                <a:lnTo>
                  <a:pt x="3943" y="1183"/>
                </a:lnTo>
                <a:lnTo>
                  <a:pt x="3949" y="1176"/>
                </a:lnTo>
                <a:lnTo>
                  <a:pt x="3955" y="1176"/>
                </a:lnTo>
                <a:lnTo>
                  <a:pt x="3950" y="1182"/>
                </a:lnTo>
                <a:lnTo>
                  <a:pt x="3944" y="1187"/>
                </a:lnTo>
                <a:lnTo>
                  <a:pt x="3938" y="1191"/>
                </a:lnTo>
                <a:lnTo>
                  <a:pt x="3944" y="1190"/>
                </a:lnTo>
                <a:lnTo>
                  <a:pt x="3950" y="1185"/>
                </a:lnTo>
                <a:lnTo>
                  <a:pt x="3956" y="1183"/>
                </a:lnTo>
                <a:lnTo>
                  <a:pt x="3961" y="1182"/>
                </a:lnTo>
                <a:lnTo>
                  <a:pt x="3958" y="1188"/>
                </a:lnTo>
                <a:lnTo>
                  <a:pt x="3960" y="1195"/>
                </a:lnTo>
                <a:lnTo>
                  <a:pt x="3955" y="1198"/>
                </a:lnTo>
                <a:lnTo>
                  <a:pt x="3960" y="1198"/>
                </a:lnTo>
                <a:lnTo>
                  <a:pt x="3965" y="1203"/>
                </a:lnTo>
                <a:lnTo>
                  <a:pt x="3971" y="1206"/>
                </a:lnTo>
                <a:lnTo>
                  <a:pt x="3977" y="1206"/>
                </a:lnTo>
                <a:lnTo>
                  <a:pt x="3983" y="1207"/>
                </a:lnTo>
                <a:lnTo>
                  <a:pt x="3989" y="1207"/>
                </a:lnTo>
                <a:lnTo>
                  <a:pt x="3996" y="1210"/>
                </a:lnTo>
                <a:lnTo>
                  <a:pt x="4002" y="1211"/>
                </a:lnTo>
                <a:lnTo>
                  <a:pt x="4008" y="1210"/>
                </a:lnTo>
                <a:lnTo>
                  <a:pt x="4014" y="1215"/>
                </a:lnTo>
                <a:lnTo>
                  <a:pt x="4019" y="1218"/>
                </a:lnTo>
                <a:lnTo>
                  <a:pt x="4027" y="1217"/>
                </a:lnTo>
                <a:lnTo>
                  <a:pt x="4032" y="1222"/>
                </a:lnTo>
                <a:lnTo>
                  <a:pt x="4028" y="1228"/>
                </a:lnTo>
                <a:lnTo>
                  <a:pt x="4022" y="1230"/>
                </a:lnTo>
                <a:lnTo>
                  <a:pt x="4015" y="1230"/>
                </a:lnTo>
                <a:lnTo>
                  <a:pt x="4011" y="1232"/>
                </a:lnTo>
                <a:lnTo>
                  <a:pt x="4017" y="1231"/>
                </a:lnTo>
                <a:lnTo>
                  <a:pt x="4023" y="1231"/>
                </a:lnTo>
                <a:lnTo>
                  <a:pt x="4017" y="1235"/>
                </a:lnTo>
                <a:lnTo>
                  <a:pt x="4010" y="1238"/>
                </a:lnTo>
                <a:lnTo>
                  <a:pt x="3991" y="1238"/>
                </a:lnTo>
                <a:lnTo>
                  <a:pt x="3986" y="1239"/>
                </a:lnTo>
                <a:lnTo>
                  <a:pt x="3980" y="1241"/>
                </a:lnTo>
                <a:lnTo>
                  <a:pt x="3973" y="1247"/>
                </a:lnTo>
                <a:lnTo>
                  <a:pt x="3968" y="1248"/>
                </a:lnTo>
                <a:lnTo>
                  <a:pt x="3960" y="1249"/>
                </a:lnTo>
                <a:lnTo>
                  <a:pt x="3955" y="1252"/>
                </a:lnTo>
                <a:lnTo>
                  <a:pt x="3948" y="1255"/>
                </a:lnTo>
                <a:lnTo>
                  <a:pt x="3943" y="1256"/>
                </a:lnTo>
                <a:lnTo>
                  <a:pt x="3936" y="1256"/>
                </a:lnTo>
                <a:lnTo>
                  <a:pt x="3924" y="1258"/>
                </a:lnTo>
                <a:lnTo>
                  <a:pt x="3917" y="1260"/>
                </a:lnTo>
                <a:lnTo>
                  <a:pt x="3912" y="1262"/>
                </a:lnTo>
                <a:lnTo>
                  <a:pt x="3905" y="1263"/>
                </a:lnTo>
                <a:lnTo>
                  <a:pt x="3898" y="1262"/>
                </a:lnTo>
                <a:lnTo>
                  <a:pt x="3899" y="1266"/>
                </a:lnTo>
                <a:lnTo>
                  <a:pt x="3901" y="1266"/>
                </a:lnTo>
                <a:lnTo>
                  <a:pt x="3905" y="1265"/>
                </a:lnTo>
                <a:lnTo>
                  <a:pt x="3911" y="1265"/>
                </a:lnTo>
                <a:lnTo>
                  <a:pt x="3917" y="1264"/>
                </a:lnTo>
                <a:lnTo>
                  <a:pt x="3923" y="1262"/>
                </a:lnTo>
                <a:lnTo>
                  <a:pt x="3929" y="1262"/>
                </a:lnTo>
                <a:lnTo>
                  <a:pt x="3936" y="1259"/>
                </a:lnTo>
                <a:lnTo>
                  <a:pt x="3941" y="1258"/>
                </a:lnTo>
                <a:lnTo>
                  <a:pt x="3948" y="1257"/>
                </a:lnTo>
                <a:lnTo>
                  <a:pt x="3953" y="1254"/>
                </a:lnTo>
                <a:lnTo>
                  <a:pt x="3959" y="1252"/>
                </a:lnTo>
                <a:lnTo>
                  <a:pt x="3967" y="1250"/>
                </a:lnTo>
                <a:lnTo>
                  <a:pt x="3959" y="1255"/>
                </a:lnTo>
                <a:lnTo>
                  <a:pt x="3953" y="1259"/>
                </a:lnTo>
                <a:lnTo>
                  <a:pt x="3947" y="1264"/>
                </a:lnTo>
                <a:lnTo>
                  <a:pt x="3941" y="1264"/>
                </a:lnTo>
                <a:lnTo>
                  <a:pt x="3936" y="1263"/>
                </a:lnTo>
                <a:lnTo>
                  <a:pt x="3928" y="1267"/>
                </a:lnTo>
                <a:lnTo>
                  <a:pt x="3922" y="1270"/>
                </a:lnTo>
                <a:lnTo>
                  <a:pt x="3917" y="1271"/>
                </a:lnTo>
                <a:lnTo>
                  <a:pt x="3910" y="1273"/>
                </a:lnTo>
                <a:lnTo>
                  <a:pt x="3905" y="1275"/>
                </a:lnTo>
                <a:lnTo>
                  <a:pt x="3897" y="1279"/>
                </a:lnTo>
                <a:lnTo>
                  <a:pt x="3892" y="1280"/>
                </a:lnTo>
                <a:lnTo>
                  <a:pt x="3886" y="1279"/>
                </a:lnTo>
                <a:lnTo>
                  <a:pt x="3879" y="1278"/>
                </a:lnTo>
                <a:lnTo>
                  <a:pt x="3874" y="1281"/>
                </a:lnTo>
                <a:lnTo>
                  <a:pt x="3867" y="1283"/>
                </a:lnTo>
                <a:lnTo>
                  <a:pt x="3863" y="1288"/>
                </a:lnTo>
                <a:lnTo>
                  <a:pt x="3858" y="1292"/>
                </a:lnTo>
                <a:lnTo>
                  <a:pt x="3852" y="1300"/>
                </a:lnTo>
                <a:lnTo>
                  <a:pt x="3847" y="1296"/>
                </a:lnTo>
                <a:lnTo>
                  <a:pt x="3839" y="1290"/>
                </a:lnTo>
                <a:lnTo>
                  <a:pt x="3834" y="1287"/>
                </a:lnTo>
                <a:lnTo>
                  <a:pt x="3828" y="1285"/>
                </a:lnTo>
                <a:lnTo>
                  <a:pt x="3823" y="1279"/>
                </a:lnTo>
                <a:lnTo>
                  <a:pt x="3822" y="1280"/>
                </a:lnTo>
                <a:lnTo>
                  <a:pt x="3820" y="1288"/>
                </a:lnTo>
                <a:lnTo>
                  <a:pt x="3826" y="1289"/>
                </a:lnTo>
                <a:lnTo>
                  <a:pt x="3833" y="1289"/>
                </a:lnTo>
                <a:lnTo>
                  <a:pt x="3838" y="1292"/>
                </a:lnTo>
                <a:lnTo>
                  <a:pt x="3845" y="1298"/>
                </a:lnTo>
                <a:lnTo>
                  <a:pt x="3851" y="1300"/>
                </a:lnTo>
                <a:lnTo>
                  <a:pt x="3854" y="1307"/>
                </a:lnTo>
                <a:lnTo>
                  <a:pt x="3848" y="1307"/>
                </a:lnTo>
                <a:lnTo>
                  <a:pt x="3841" y="1311"/>
                </a:lnTo>
                <a:lnTo>
                  <a:pt x="3835" y="1315"/>
                </a:lnTo>
                <a:lnTo>
                  <a:pt x="3843" y="1317"/>
                </a:lnTo>
                <a:lnTo>
                  <a:pt x="3835" y="1320"/>
                </a:lnTo>
                <a:lnTo>
                  <a:pt x="3830" y="1321"/>
                </a:lnTo>
                <a:lnTo>
                  <a:pt x="3831" y="1322"/>
                </a:lnTo>
                <a:lnTo>
                  <a:pt x="3837" y="1322"/>
                </a:lnTo>
                <a:lnTo>
                  <a:pt x="3843" y="1319"/>
                </a:lnTo>
                <a:lnTo>
                  <a:pt x="3850" y="1316"/>
                </a:lnTo>
                <a:lnTo>
                  <a:pt x="3855" y="1312"/>
                </a:lnTo>
                <a:lnTo>
                  <a:pt x="3858" y="1311"/>
                </a:lnTo>
                <a:lnTo>
                  <a:pt x="3863" y="1307"/>
                </a:lnTo>
                <a:lnTo>
                  <a:pt x="3864" y="1307"/>
                </a:lnTo>
                <a:lnTo>
                  <a:pt x="3869" y="1301"/>
                </a:lnTo>
                <a:lnTo>
                  <a:pt x="3875" y="1301"/>
                </a:lnTo>
                <a:lnTo>
                  <a:pt x="3881" y="1301"/>
                </a:lnTo>
                <a:lnTo>
                  <a:pt x="3887" y="1298"/>
                </a:lnTo>
                <a:lnTo>
                  <a:pt x="3894" y="1295"/>
                </a:lnTo>
                <a:lnTo>
                  <a:pt x="3900" y="1291"/>
                </a:lnTo>
                <a:lnTo>
                  <a:pt x="3906" y="1289"/>
                </a:lnTo>
                <a:lnTo>
                  <a:pt x="3913" y="1290"/>
                </a:lnTo>
                <a:lnTo>
                  <a:pt x="3918" y="1285"/>
                </a:lnTo>
                <a:lnTo>
                  <a:pt x="3921" y="1279"/>
                </a:lnTo>
                <a:lnTo>
                  <a:pt x="3927" y="1275"/>
                </a:lnTo>
                <a:lnTo>
                  <a:pt x="3934" y="1271"/>
                </a:lnTo>
                <a:lnTo>
                  <a:pt x="3941" y="1270"/>
                </a:lnTo>
                <a:lnTo>
                  <a:pt x="3947" y="1267"/>
                </a:lnTo>
                <a:lnTo>
                  <a:pt x="3952" y="1265"/>
                </a:lnTo>
                <a:lnTo>
                  <a:pt x="3958" y="1264"/>
                </a:lnTo>
                <a:lnTo>
                  <a:pt x="3965" y="1262"/>
                </a:lnTo>
                <a:lnTo>
                  <a:pt x="3971" y="1262"/>
                </a:lnTo>
                <a:lnTo>
                  <a:pt x="3977" y="1259"/>
                </a:lnTo>
                <a:lnTo>
                  <a:pt x="3983" y="1260"/>
                </a:lnTo>
                <a:lnTo>
                  <a:pt x="3989" y="1258"/>
                </a:lnTo>
                <a:lnTo>
                  <a:pt x="3983" y="1257"/>
                </a:lnTo>
                <a:lnTo>
                  <a:pt x="3977" y="1256"/>
                </a:lnTo>
                <a:lnTo>
                  <a:pt x="3971" y="1257"/>
                </a:lnTo>
                <a:lnTo>
                  <a:pt x="3965" y="1258"/>
                </a:lnTo>
                <a:lnTo>
                  <a:pt x="3968" y="1250"/>
                </a:lnTo>
                <a:lnTo>
                  <a:pt x="3973" y="1250"/>
                </a:lnTo>
                <a:lnTo>
                  <a:pt x="3979" y="1249"/>
                </a:lnTo>
                <a:lnTo>
                  <a:pt x="3986" y="1249"/>
                </a:lnTo>
                <a:lnTo>
                  <a:pt x="3991" y="1250"/>
                </a:lnTo>
                <a:lnTo>
                  <a:pt x="3998" y="1252"/>
                </a:lnTo>
                <a:lnTo>
                  <a:pt x="4004" y="1251"/>
                </a:lnTo>
                <a:lnTo>
                  <a:pt x="4010" y="1254"/>
                </a:lnTo>
                <a:lnTo>
                  <a:pt x="4016" y="1252"/>
                </a:lnTo>
                <a:lnTo>
                  <a:pt x="4017" y="1259"/>
                </a:lnTo>
                <a:lnTo>
                  <a:pt x="4018" y="1266"/>
                </a:lnTo>
                <a:lnTo>
                  <a:pt x="4019" y="1273"/>
                </a:lnTo>
                <a:lnTo>
                  <a:pt x="4025" y="1280"/>
                </a:lnTo>
                <a:lnTo>
                  <a:pt x="4018" y="1284"/>
                </a:lnTo>
                <a:lnTo>
                  <a:pt x="4012" y="1289"/>
                </a:lnTo>
                <a:lnTo>
                  <a:pt x="4006" y="1291"/>
                </a:lnTo>
                <a:lnTo>
                  <a:pt x="4000" y="1292"/>
                </a:lnTo>
                <a:lnTo>
                  <a:pt x="3994" y="1296"/>
                </a:lnTo>
                <a:lnTo>
                  <a:pt x="3999" y="1297"/>
                </a:lnTo>
                <a:lnTo>
                  <a:pt x="4004" y="1297"/>
                </a:lnTo>
                <a:lnTo>
                  <a:pt x="4003" y="1304"/>
                </a:lnTo>
                <a:lnTo>
                  <a:pt x="4008" y="1303"/>
                </a:lnTo>
                <a:lnTo>
                  <a:pt x="4015" y="1297"/>
                </a:lnTo>
                <a:lnTo>
                  <a:pt x="4022" y="1290"/>
                </a:lnTo>
                <a:lnTo>
                  <a:pt x="4027" y="1287"/>
                </a:lnTo>
                <a:lnTo>
                  <a:pt x="4039" y="1287"/>
                </a:lnTo>
                <a:lnTo>
                  <a:pt x="4045" y="1288"/>
                </a:lnTo>
                <a:lnTo>
                  <a:pt x="4052" y="1283"/>
                </a:lnTo>
                <a:lnTo>
                  <a:pt x="4046" y="1290"/>
                </a:lnTo>
                <a:lnTo>
                  <a:pt x="4040" y="1289"/>
                </a:lnTo>
                <a:lnTo>
                  <a:pt x="4046" y="1293"/>
                </a:lnTo>
                <a:lnTo>
                  <a:pt x="4053" y="1295"/>
                </a:lnTo>
                <a:lnTo>
                  <a:pt x="4059" y="1293"/>
                </a:lnTo>
                <a:lnTo>
                  <a:pt x="4065" y="1297"/>
                </a:lnTo>
                <a:lnTo>
                  <a:pt x="4070" y="1297"/>
                </a:lnTo>
                <a:lnTo>
                  <a:pt x="4065" y="1299"/>
                </a:lnTo>
                <a:lnTo>
                  <a:pt x="4069" y="1306"/>
                </a:lnTo>
                <a:lnTo>
                  <a:pt x="4068" y="1312"/>
                </a:lnTo>
                <a:lnTo>
                  <a:pt x="4074" y="1312"/>
                </a:lnTo>
                <a:lnTo>
                  <a:pt x="4077" y="1315"/>
                </a:lnTo>
                <a:lnTo>
                  <a:pt x="4075" y="1322"/>
                </a:lnTo>
                <a:lnTo>
                  <a:pt x="4076" y="1328"/>
                </a:lnTo>
                <a:lnTo>
                  <a:pt x="4070" y="1335"/>
                </a:lnTo>
                <a:lnTo>
                  <a:pt x="4064" y="1339"/>
                </a:lnTo>
                <a:lnTo>
                  <a:pt x="4058" y="1339"/>
                </a:lnTo>
                <a:lnTo>
                  <a:pt x="4052" y="1339"/>
                </a:lnTo>
                <a:lnTo>
                  <a:pt x="4058" y="1341"/>
                </a:lnTo>
                <a:lnTo>
                  <a:pt x="4064" y="1344"/>
                </a:lnTo>
                <a:lnTo>
                  <a:pt x="4066" y="1351"/>
                </a:lnTo>
                <a:lnTo>
                  <a:pt x="4065" y="1351"/>
                </a:lnTo>
                <a:lnTo>
                  <a:pt x="4060" y="1355"/>
                </a:lnTo>
                <a:lnTo>
                  <a:pt x="4054" y="1356"/>
                </a:lnTo>
                <a:lnTo>
                  <a:pt x="4047" y="1356"/>
                </a:lnTo>
                <a:lnTo>
                  <a:pt x="4049" y="1363"/>
                </a:lnTo>
                <a:lnTo>
                  <a:pt x="4056" y="1365"/>
                </a:lnTo>
                <a:lnTo>
                  <a:pt x="4062" y="1365"/>
                </a:lnTo>
                <a:lnTo>
                  <a:pt x="4059" y="1372"/>
                </a:lnTo>
                <a:lnTo>
                  <a:pt x="4053" y="1370"/>
                </a:lnTo>
                <a:lnTo>
                  <a:pt x="4046" y="1368"/>
                </a:lnTo>
                <a:lnTo>
                  <a:pt x="4047" y="1375"/>
                </a:lnTo>
                <a:lnTo>
                  <a:pt x="4041" y="1373"/>
                </a:lnTo>
                <a:lnTo>
                  <a:pt x="4035" y="1376"/>
                </a:lnTo>
                <a:lnTo>
                  <a:pt x="4030" y="1373"/>
                </a:lnTo>
                <a:lnTo>
                  <a:pt x="4023" y="1372"/>
                </a:lnTo>
                <a:lnTo>
                  <a:pt x="4022" y="1372"/>
                </a:lnTo>
                <a:lnTo>
                  <a:pt x="4027" y="1375"/>
                </a:lnTo>
                <a:lnTo>
                  <a:pt x="4033" y="1377"/>
                </a:lnTo>
                <a:lnTo>
                  <a:pt x="4039" y="1376"/>
                </a:lnTo>
                <a:lnTo>
                  <a:pt x="4045" y="1378"/>
                </a:lnTo>
                <a:lnTo>
                  <a:pt x="4052" y="1379"/>
                </a:lnTo>
                <a:lnTo>
                  <a:pt x="4054" y="1379"/>
                </a:lnTo>
                <a:lnTo>
                  <a:pt x="4060" y="1384"/>
                </a:lnTo>
                <a:lnTo>
                  <a:pt x="4060" y="1389"/>
                </a:lnTo>
                <a:lnTo>
                  <a:pt x="4054" y="1388"/>
                </a:lnTo>
                <a:lnTo>
                  <a:pt x="4047" y="1389"/>
                </a:lnTo>
                <a:lnTo>
                  <a:pt x="4041" y="1387"/>
                </a:lnTo>
                <a:lnTo>
                  <a:pt x="4035" y="1384"/>
                </a:lnTo>
                <a:lnTo>
                  <a:pt x="4041" y="1388"/>
                </a:lnTo>
                <a:lnTo>
                  <a:pt x="4046" y="1392"/>
                </a:lnTo>
                <a:lnTo>
                  <a:pt x="4054" y="1395"/>
                </a:lnTo>
                <a:lnTo>
                  <a:pt x="4049" y="1402"/>
                </a:lnTo>
                <a:lnTo>
                  <a:pt x="4052" y="1409"/>
                </a:lnTo>
                <a:lnTo>
                  <a:pt x="4045" y="1410"/>
                </a:lnTo>
                <a:lnTo>
                  <a:pt x="4039" y="1417"/>
                </a:lnTo>
                <a:lnTo>
                  <a:pt x="4033" y="1422"/>
                </a:lnTo>
                <a:lnTo>
                  <a:pt x="4027" y="1425"/>
                </a:lnTo>
                <a:lnTo>
                  <a:pt x="4020" y="1428"/>
                </a:lnTo>
                <a:lnTo>
                  <a:pt x="4014" y="1433"/>
                </a:lnTo>
                <a:lnTo>
                  <a:pt x="4008" y="1433"/>
                </a:lnTo>
                <a:lnTo>
                  <a:pt x="4002" y="1437"/>
                </a:lnTo>
                <a:lnTo>
                  <a:pt x="3996" y="1441"/>
                </a:lnTo>
                <a:lnTo>
                  <a:pt x="3989" y="1444"/>
                </a:lnTo>
                <a:lnTo>
                  <a:pt x="3983" y="1445"/>
                </a:lnTo>
                <a:lnTo>
                  <a:pt x="3977" y="1452"/>
                </a:lnTo>
                <a:lnTo>
                  <a:pt x="3971" y="1457"/>
                </a:lnTo>
                <a:lnTo>
                  <a:pt x="3965" y="1459"/>
                </a:lnTo>
                <a:lnTo>
                  <a:pt x="3959" y="1461"/>
                </a:lnTo>
                <a:lnTo>
                  <a:pt x="3955" y="1461"/>
                </a:lnTo>
                <a:lnTo>
                  <a:pt x="3949" y="1459"/>
                </a:lnTo>
                <a:lnTo>
                  <a:pt x="3943" y="1456"/>
                </a:lnTo>
                <a:lnTo>
                  <a:pt x="3937" y="1459"/>
                </a:lnTo>
                <a:lnTo>
                  <a:pt x="3930" y="1460"/>
                </a:lnTo>
                <a:lnTo>
                  <a:pt x="3924" y="1460"/>
                </a:lnTo>
                <a:lnTo>
                  <a:pt x="3918" y="1462"/>
                </a:lnTo>
                <a:lnTo>
                  <a:pt x="3912" y="1462"/>
                </a:lnTo>
                <a:lnTo>
                  <a:pt x="3906" y="1467"/>
                </a:lnTo>
                <a:lnTo>
                  <a:pt x="3899" y="1469"/>
                </a:lnTo>
                <a:lnTo>
                  <a:pt x="3893" y="1472"/>
                </a:lnTo>
                <a:lnTo>
                  <a:pt x="3887" y="1470"/>
                </a:lnTo>
                <a:lnTo>
                  <a:pt x="3881" y="1469"/>
                </a:lnTo>
                <a:lnTo>
                  <a:pt x="3875" y="1472"/>
                </a:lnTo>
                <a:lnTo>
                  <a:pt x="3868" y="1473"/>
                </a:lnTo>
                <a:lnTo>
                  <a:pt x="3866" y="1474"/>
                </a:lnTo>
                <a:lnTo>
                  <a:pt x="3867" y="1480"/>
                </a:lnTo>
                <a:lnTo>
                  <a:pt x="3861" y="1484"/>
                </a:lnTo>
                <a:lnTo>
                  <a:pt x="3855" y="1486"/>
                </a:lnTo>
                <a:lnTo>
                  <a:pt x="3848" y="1492"/>
                </a:lnTo>
                <a:lnTo>
                  <a:pt x="3843" y="1491"/>
                </a:lnTo>
                <a:lnTo>
                  <a:pt x="3841" y="1498"/>
                </a:lnTo>
                <a:lnTo>
                  <a:pt x="3841" y="1499"/>
                </a:lnTo>
                <a:lnTo>
                  <a:pt x="3839" y="1506"/>
                </a:lnTo>
                <a:lnTo>
                  <a:pt x="3833" y="1509"/>
                </a:lnTo>
                <a:lnTo>
                  <a:pt x="3834" y="1504"/>
                </a:lnTo>
                <a:lnTo>
                  <a:pt x="3828" y="1508"/>
                </a:lnTo>
                <a:lnTo>
                  <a:pt x="3822" y="1513"/>
                </a:lnTo>
                <a:lnTo>
                  <a:pt x="3816" y="1515"/>
                </a:lnTo>
                <a:lnTo>
                  <a:pt x="3809" y="1518"/>
                </a:lnTo>
                <a:lnTo>
                  <a:pt x="3803" y="1525"/>
                </a:lnTo>
                <a:lnTo>
                  <a:pt x="3798" y="1530"/>
                </a:lnTo>
                <a:lnTo>
                  <a:pt x="3796" y="1532"/>
                </a:lnTo>
                <a:lnTo>
                  <a:pt x="3789" y="1534"/>
                </a:lnTo>
                <a:lnTo>
                  <a:pt x="3784" y="1536"/>
                </a:lnTo>
                <a:lnTo>
                  <a:pt x="3777" y="1539"/>
                </a:lnTo>
                <a:lnTo>
                  <a:pt x="3773" y="1546"/>
                </a:lnTo>
                <a:lnTo>
                  <a:pt x="3768" y="1548"/>
                </a:lnTo>
                <a:lnTo>
                  <a:pt x="3766" y="1549"/>
                </a:lnTo>
                <a:lnTo>
                  <a:pt x="3760" y="1551"/>
                </a:lnTo>
                <a:lnTo>
                  <a:pt x="3754" y="1550"/>
                </a:lnTo>
                <a:lnTo>
                  <a:pt x="3747" y="1549"/>
                </a:lnTo>
                <a:lnTo>
                  <a:pt x="3741" y="1549"/>
                </a:lnTo>
                <a:lnTo>
                  <a:pt x="3734" y="1553"/>
                </a:lnTo>
                <a:lnTo>
                  <a:pt x="3728" y="1553"/>
                </a:lnTo>
                <a:lnTo>
                  <a:pt x="3721" y="1553"/>
                </a:lnTo>
                <a:lnTo>
                  <a:pt x="3715" y="1553"/>
                </a:lnTo>
                <a:lnTo>
                  <a:pt x="3709" y="1551"/>
                </a:lnTo>
                <a:lnTo>
                  <a:pt x="3703" y="1554"/>
                </a:lnTo>
                <a:lnTo>
                  <a:pt x="3697" y="1554"/>
                </a:lnTo>
                <a:lnTo>
                  <a:pt x="3690" y="1554"/>
                </a:lnTo>
                <a:lnTo>
                  <a:pt x="3685" y="1556"/>
                </a:lnTo>
                <a:lnTo>
                  <a:pt x="3679" y="1557"/>
                </a:lnTo>
                <a:lnTo>
                  <a:pt x="3673" y="1561"/>
                </a:lnTo>
                <a:lnTo>
                  <a:pt x="3667" y="1562"/>
                </a:lnTo>
                <a:lnTo>
                  <a:pt x="3673" y="1558"/>
                </a:lnTo>
                <a:lnTo>
                  <a:pt x="3678" y="1555"/>
                </a:lnTo>
                <a:lnTo>
                  <a:pt x="3671" y="1557"/>
                </a:lnTo>
                <a:lnTo>
                  <a:pt x="3666" y="1558"/>
                </a:lnTo>
                <a:lnTo>
                  <a:pt x="3664" y="1553"/>
                </a:lnTo>
                <a:lnTo>
                  <a:pt x="3657" y="1551"/>
                </a:lnTo>
                <a:lnTo>
                  <a:pt x="3651" y="1551"/>
                </a:lnTo>
                <a:lnTo>
                  <a:pt x="3645" y="1551"/>
                </a:lnTo>
                <a:lnTo>
                  <a:pt x="3639" y="1547"/>
                </a:lnTo>
                <a:lnTo>
                  <a:pt x="3631" y="1549"/>
                </a:lnTo>
                <a:lnTo>
                  <a:pt x="3626" y="1548"/>
                </a:lnTo>
                <a:lnTo>
                  <a:pt x="3620" y="1548"/>
                </a:lnTo>
                <a:lnTo>
                  <a:pt x="3614" y="1547"/>
                </a:lnTo>
                <a:lnTo>
                  <a:pt x="3608" y="1547"/>
                </a:lnTo>
                <a:lnTo>
                  <a:pt x="3601" y="1545"/>
                </a:lnTo>
                <a:lnTo>
                  <a:pt x="3595" y="1547"/>
                </a:lnTo>
                <a:lnTo>
                  <a:pt x="3589" y="1550"/>
                </a:lnTo>
                <a:lnTo>
                  <a:pt x="3583" y="1550"/>
                </a:lnTo>
                <a:lnTo>
                  <a:pt x="3577" y="1553"/>
                </a:lnTo>
                <a:lnTo>
                  <a:pt x="3571" y="1549"/>
                </a:lnTo>
                <a:lnTo>
                  <a:pt x="3564" y="1548"/>
                </a:lnTo>
                <a:lnTo>
                  <a:pt x="3559" y="1545"/>
                </a:lnTo>
                <a:lnTo>
                  <a:pt x="3552" y="1546"/>
                </a:lnTo>
                <a:lnTo>
                  <a:pt x="3546" y="1547"/>
                </a:lnTo>
                <a:lnTo>
                  <a:pt x="3539" y="1548"/>
                </a:lnTo>
                <a:lnTo>
                  <a:pt x="3533" y="1548"/>
                </a:lnTo>
                <a:lnTo>
                  <a:pt x="3528" y="1547"/>
                </a:lnTo>
                <a:lnTo>
                  <a:pt x="3524" y="1545"/>
                </a:lnTo>
                <a:lnTo>
                  <a:pt x="3518" y="1547"/>
                </a:lnTo>
                <a:lnTo>
                  <a:pt x="3511" y="1548"/>
                </a:lnTo>
                <a:lnTo>
                  <a:pt x="3505" y="1548"/>
                </a:lnTo>
                <a:lnTo>
                  <a:pt x="3500" y="1548"/>
                </a:lnTo>
                <a:lnTo>
                  <a:pt x="3494" y="1548"/>
                </a:lnTo>
                <a:lnTo>
                  <a:pt x="3489" y="1547"/>
                </a:lnTo>
                <a:lnTo>
                  <a:pt x="3481" y="1547"/>
                </a:lnTo>
                <a:lnTo>
                  <a:pt x="3475" y="1545"/>
                </a:lnTo>
                <a:lnTo>
                  <a:pt x="3469" y="1546"/>
                </a:lnTo>
                <a:lnTo>
                  <a:pt x="3463" y="1548"/>
                </a:lnTo>
                <a:lnTo>
                  <a:pt x="3457" y="1548"/>
                </a:lnTo>
                <a:lnTo>
                  <a:pt x="3450" y="1549"/>
                </a:lnTo>
                <a:lnTo>
                  <a:pt x="3444" y="1547"/>
                </a:lnTo>
                <a:lnTo>
                  <a:pt x="3438" y="1548"/>
                </a:lnTo>
                <a:lnTo>
                  <a:pt x="3432" y="1553"/>
                </a:lnTo>
                <a:lnTo>
                  <a:pt x="3426" y="1554"/>
                </a:lnTo>
                <a:lnTo>
                  <a:pt x="3419" y="1553"/>
                </a:lnTo>
                <a:lnTo>
                  <a:pt x="3413" y="1548"/>
                </a:lnTo>
                <a:lnTo>
                  <a:pt x="3407" y="1551"/>
                </a:lnTo>
                <a:lnTo>
                  <a:pt x="3408" y="1558"/>
                </a:lnTo>
                <a:lnTo>
                  <a:pt x="3402" y="1557"/>
                </a:lnTo>
                <a:lnTo>
                  <a:pt x="3400" y="1555"/>
                </a:lnTo>
                <a:lnTo>
                  <a:pt x="3393" y="1562"/>
                </a:lnTo>
                <a:lnTo>
                  <a:pt x="3387" y="1566"/>
                </a:lnTo>
                <a:lnTo>
                  <a:pt x="3381" y="1569"/>
                </a:lnTo>
                <a:lnTo>
                  <a:pt x="3379" y="1569"/>
                </a:lnTo>
                <a:lnTo>
                  <a:pt x="3374" y="1575"/>
                </a:lnTo>
                <a:lnTo>
                  <a:pt x="3368" y="1582"/>
                </a:lnTo>
                <a:lnTo>
                  <a:pt x="3361" y="1583"/>
                </a:lnTo>
                <a:lnTo>
                  <a:pt x="3357" y="1590"/>
                </a:lnTo>
                <a:lnTo>
                  <a:pt x="3353" y="1596"/>
                </a:lnTo>
                <a:lnTo>
                  <a:pt x="3349" y="1603"/>
                </a:lnTo>
                <a:lnTo>
                  <a:pt x="3347" y="1610"/>
                </a:lnTo>
                <a:lnTo>
                  <a:pt x="3341" y="1614"/>
                </a:lnTo>
                <a:lnTo>
                  <a:pt x="3333" y="1621"/>
                </a:lnTo>
                <a:lnTo>
                  <a:pt x="3328" y="1621"/>
                </a:lnTo>
                <a:lnTo>
                  <a:pt x="3321" y="1621"/>
                </a:lnTo>
                <a:lnTo>
                  <a:pt x="3315" y="1622"/>
                </a:lnTo>
                <a:lnTo>
                  <a:pt x="3309" y="1625"/>
                </a:lnTo>
                <a:lnTo>
                  <a:pt x="3302" y="1623"/>
                </a:lnTo>
                <a:lnTo>
                  <a:pt x="3296" y="1623"/>
                </a:lnTo>
                <a:lnTo>
                  <a:pt x="3290" y="1627"/>
                </a:lnTo>
                <a:lnTo>
                  <a:pt x="3284" y="1631"/>
                </a:lnTo>
                <a:lnTo>
                  <a:pt x="3280" y="1631"/>
                </a:lnTo>
                <a:lnTo>
                  <a:pt x="3282" y="1638"/>
                </a:lnTo>
                <a:lnTo>
                  <a:pt x="3277" y="1638"/>
                </a:lnTo>
                <a:lnTo>
                  <a:pt x="3269" y="1641"/>
                </a:lnTo>
                <a:lnTo>
                  <a:pt x="3273" y="1635"/>
                </a:lnTo>
                <a:lnTo>
                  <a:pt x="3272" y="1630"/>
                </a:lnTo>
                <a:lnTo>
                  <a:pt x="3269" y="1638"/>
                </a:lnTo>
                <a:lnTo>
                  <a:pt x="3263" y="1641"/>
                </a:lnTo>
                <a:lnTo>
                  <a:pt x="3257" y="1644"/>
                </a:lnTo>
                <a:lnTo>
                  <a:pt x="3251" y="1650"/>
                </a:lnTo>
                <a:lnTo>
                  <a:pt x="3244" y="1653"/>
                </a:lnTo>
                <a:lnTo>
                  <a:pt x="3238" y="1657"/>
                </a:lnTo>
                <a:lnTo>
                  <a:pt x="3232" y="1660"/>
                </a:lnTo>
                <a:lnTo>
                  <a:pt x="3226" y="1663"/>
                </a:lnTo>
                <a:lnTo>
                  <a:pt x="3224" y="1666"/>
                </a:lnTo>
                <a:lnTo>
                  <a:pt x="3220" y="1672"/>
                </a:lnTo>
                <a:lnTo>
                  <a:pt x="3212" y="1677"/>
                </a:lnTo>
                <a:lnTo>
                  <a:pt x="3207" y="1682"/>
                </a:lnTo>
                <a:lnTo>
                  <a:pt x="3203" y="1688"/>
                </a:lnTo>
                <a:lnTo>
                  <a:pt x="3197" y="1694"/>
                </a:lnTo>
                <a:lnTo>
                  <a:pt x="3191" y="1700"/>
                </a:lnTo>
                <a:lnTo>
                  <a:pt x="3184" y="1703"/>
                </a:lnTo>
                <a:lnTo>
                  <a:pt x="3178" y="1708"/>
                </a:lnTo>
                <a:lnTo>
                  <a:pt x="3172" y="1712"/>
                </a:lnTo>
                <a:lnTo>
                  <a:pt x="3166" y="1711"/>
                </a:lnTo>
                <a:lnTo>
                  <a:pt x="3162" y="1703"/>
                </a:lnTo>
                <a:lnTo>
                  <a:pt x="3159" y="1701"/>
                </a:lnTo>
                <a:lnTo>
                  <a:pt x="3152" y="1702"/>
                </a:lnTo>
                <a:lnTo>
                  <a:pt x="3147" y="1698"/>
                </a:lnTo>
                <a:lnTo>
                  <a:pt x="3140" y="1694"/>
                </a:lnTo>
                <a:lnTo>
                  <a:pt x="3134" y="1694"/>
                </a:lnTo>
                <a:lnTo>
                  <a:pt x="3128" y="1692"/>
                </a:lnTo>
                <a:lnTo>
                  <a:pt x="3121" y="1690"/>
                </a:lnTo>
                <a:lnTo>
                  <a:pt x="3116" y="1688"/>
                </a:lnTo>
                <a:lnTo>
                  <a:pt x="3109" y="1687"/>
                </a:lnTo>
                <a:lnTo>
                  <a:pt x="3105" y="1688"/>
                </a:lnTo>
                <a:lnTo>
                  <a:pt x="3110" y="1688"/>
                </a:lnTo>
                <a:lnTo>
                  <a:pt x="3117" y="1691"/>
                </a:lnTo>
                <a:lnTo>
                  <a:pt x="3112" y="1699"/>
                </a:lnTo>
                <a:lnTo>
                  <a:pt x="3118" y="1695"/>
                </a:lnTo>
                <a:lnTo>
                  <a:pt x="3124" y="1695"/>
                </a:lnTo>
                <a:lnTo>
                  <a:pt x="3131" y="1695"/>
                </a:lnTo>
                <a:lnTo>
                  <a:pt x="3137" y="1696"/>
                </a:lnTo>
                <a:lnTo>
                  <a:pt x="3143" y="1700"/>
                </a:lnTo>
                <a:lnTo>
                  <a:pt x="3149" y="1704"/>
                </a:lnTo>
                <a:lnTo>
                  <a:pt x="3155" y="1703"/>
                </a:lnTo>
                <a:lnTo>
                  <a:pt x="3158" y="1704"/>
                </a:lnTo>
                <a:lnTo>
                  <a:pt x="3163" y="1711"/>
                </a:lnTo>
                <a:lnTo>
                  <a:pt x="3169" y="1714"/>
                </a:lnTo>
                <a:lnTo>
                  <a:pt x="3164" y="1720"/>
                </a:lnTo>
                <a:lnTo>
                  <a:pt x="3159" y="1727"/>
                </a:lnTo>
                <a:lnTo>
                  <a:pt x="3152" y="1734"/>
                </a:lnTo>
                <a:lnTo>
                  <a:pt x="3148" y="1740"/>
                </a:lnTo>
                <a:lnTo>
                  <a:pt x="3142" y="1744"/>
                </a:lnTo>
                <a:lnTo>
                  <a:pt x="3136" y="1748"/>
                </a:lnTo>
                <a:lnTo>
                  <a:pt x="3130" y="1752"/>
                </a:lnTo>
                <a:lnTo>
                  <a:pt x="3125" y="1759"/>
                </a:lnTo>
                <a:lnTo>
                  <a:pt x="3119" y="1764"/>
                </a:lnTo>
                <a:lnTo>
                  <a:pt x="3107" y="1766"/>
                </a:lnTo>
                <a:lnTo>
                  <a:pt x="3102" y="1773"/>
                </a:lnTo>
                <a:lnTo>
                  <a:pt x="3097" y="1780"/>
                </a:lnTo>
                <a:lnTo>
                  <a:pt x="3090" y="1786"/>
                </a:lnTo>
                <a:lnTo>
                  <a:pt x="3084" y="1792"/>
                </a:lnTo>
                <a:lnTo>
                  <a:pt x="3078" y="1795"/>
                </a:lnTo>
                <a:lnTo>
                  <a:pt x="3074" y="1796"/>
                </a:lnTo>
                <a:lnTo>
                  <a:pt x="3068" y="1799"/>
                </a:lnTo>
                <a:lnTo>
                  <a:pt x="3061" y="1804"/>
                </a:lnTo>
                <a:lnTo>
                  <a:pt x="3055" y="1808"/>
                </a:lnTo>
                <a:lnTo>
                  <a:pt x="3049" y="1814"/>
                </a:lnTo>
                <a:lnTo>
                  <a:pt x="3043" y="1819"/>
                </a:lnTo>
                <a:lnTo>
                  <a:pt x="3042" y="1819"/>
                </a:lnTo>
                <a:lnTo>
                  <a:pt x="3042" y="1820"/>
                </a:lnTo>
                <a:lnTo>
                  <a:pt x="3043" y="1820"/>
                </a:lnTo>
                <a:lnTo>
                  <a:pt x="3049" y="1816"/>
                </a:lnTo>
                <a:lnTo>
                  <a:pt x="3055" y="1812"/>
                </a:lnTo>
                <a:lnTo>
                  <a:pt x="3061" y="1812"/>
                </a:lnTo>
                <a:lnTo>
                  <a:pt x="3068" y="1808"/>
                </a:lnTo>
                <a:lnTo>
                  <a:pt x="3074" y="1807"/>
                </a:lnTo>
                <a:lnTo>
                  <a:pt x="3080" y="1804"/>
                </a:lnTo>
                <a:lnTo>
                  <a:pt x="3086" y="1800"/>
                </a:lnTo>
                <a:lnTo>
                  <a:pt x="3092" y="1799"/>
                </a:lnTo>
                <a:lnTo>
                  <a:pt x="3099" y="1795"/>
                </a:lnTo>
                <a:lnTo>
                  <a:pt x="3105" y="1790"/>
                </a:lnTo>
                <a:lnTo>
                  <a:pt x="3107" y="1788"/>
                </a:lnTo>
                <a:lnTo>
                  <a:pt x="3114" y="1782"/>
                </a:lnTo>
                <a:lnTo>
                  <a:pt x="3120" y="1775"/>
                </a:lnTo>
                <a:lnTo>
                  <a:pt x="3125" y="1773"/>
                </a:lnTo>
                <a:lnTo>
                  <a:pt x="3133" y="1766"/>
                </a:lnTo>
                <a:lnTo>
                  <a:pt x="3137" y="1762"/>
                </a:lnTo>
                <a:lnTo>
                  <a:pt x="3142" y="1758"/>
                </a:lnTo>
                <a:lnTo>
                  <a:pt x="3149" y="1754"/>
                </a:lnTo>
                <a:lnTo>
                  <a:pt x="3155" y="1748"/>
                </a:lnTo>
                <a:lnTo>
                  <a:pt x="3161" y="1743"/>
                </a:lnTo>
                <a:lnTo>
                  <a:pt x="3168" y="1738"/>
                </a:lnTo>
                <a:lnTo>
                  <a:pt x="3173" y="1731"/>
                </a:lnTo>
                <a:lnTo>
                  <a:pt x="3179" y="1725"/>
                </a:lnTo>
                <a:lnTo>
                  <a:pt x="3187" y="1722"/>
                </a:lnTo>
                <a:lnTo>
                  <a:pt x="3204" y="1710"/>
                </a:lnTo>
                <a:lnTo>
                  <a:pt x="3210" y="1704"/>
                </a:lnTo>
                <a:lnTo>
                  <a:pt x="3217" y="1701"/>
                </a:lnTo>
                <a:lnTo>
                  <a:pt x="3228" y="1694"/>
                </a:lnTo>
                <a:lnTo>
                  <a:pt x="3235" y="1692"/>
                </a:lnTo>
                <a:lnTo>
                  <a:pt x="3241" y="1688"/>
                </a:lnTo>
                <a:lnTo>
                  <a:pt x="3246" y="1687"/>
                </a:lnTo>
                <a:lnTo>
                  <a:pt x="3252" y="1682"/>
                </a:lnTo>
                <a:lnTo>
                  <a:pt x="3258" y="1680"/>
                </a:lnTo>
                <a:lnTo>
                  <a:pt x="3264" y="1676"/>
                </a:lnTo>
                <a:lnTo>
                  <a:pt x="3270" y="1672"/>
                </a:lnTo>
                <a:lnTo>
                  <a:pt x="3277" y="1670"/>
                </a:lnTo>
                <a:lnTo>
                  <a:pt x="3283" y="1669"/>
                </a:lnTo>
                <a:lnTo>
                  <a:pt x="3289" y="1667"/>
                </a:lnTo>
                <a:lnTo>
                  <a:pt x="3295" y="1664"/>
                </a:lnTo>
                <a:lnTo>
                  <a:pt x="3307" y="1659"/>
                </a:lnTo>
                <a:lnTo>
                  <a:pt x="3312" y="1657"/>
                </a:lnTo>
                <a:lnTo>
                  <a:pt x="3318" y="1655"/>
                </a:lnTo>
                <a:lnTo>
                  <a:pt x="3325" y="1652"/>
                </a:lnTo>
                <a:lnTo>
                  <a:pt x="3337" y="1650"/>
                </a:lnTo>
                <a:lnTo>
                  <a:pt x="3343" y="1647"/>
                </a:lnTo>
                <a:lnTo>
                  <a:pt x="3349" y="1644"/>
                </a:lnTo>
                <a:lnTo>
                  <a:pt x="3355" y="1642"/>
                </a:lnTo>
                <a:lnTo>
                  <a:pt x="3361" y="1639"/>
                </a:lnTo>
                <a:lnTo>
                  <a:pt x="3368" y="1638"/>
                </a:lnTo>
                <a:lnTo>
                  <a:pt x="3373" y="1636"/>
                </a:lnTo>
                <a:lnTo>
                  <a:pt x="3380" y="1635"/>
                </a:lnTo>
                <a:lnTo>
                  <a:pt x="3391" y="1630"/>
                </a:lnTo>
                <a:lnTo>
                  <a:pt x="3399" y="1630"/>
                </a:lnTo>
                <a:lnTo>
                  <a:pt x="3404" y="1629"/>
                </a:lnTo>
                <a:lnTo>
                  <a:pt x="3410" y="1629"/>
                </a:lnTo>
                <a:lnTo>
                  <a:pt x="3416" y="1628"/>
                </a:lnTo>
                <a:lnTo>
                  <a:pt x="3422" y="1628"/>
                </a:lnTo>
                <a:lnTo>
                  <a:pt x="3430" y="1626"/>
                </a:lnTo>
                <a:lnTo>
                  <a:pt x="3436" y="1626"/>
                </a:lnTo>
                <a:lnTo>
                  <a:pt x="3442" y="1626"/>
                </a:lnTo>
                <a:lnTo>
                  <a:pt x="3449" y="1627"/>
                </a:lnTo>
                <a:lnTo>
                  <a:pt x="3461" y="1629"/>
                </a:lnTo>
                <a:lnTo>
                  <a:pt x="3467" y="1630"/>
                </a:lnTo>
                <a:lnTo>
                  <a:pt x="3473" y="1634"/>
                </a:lnTo>
                <a:lnTo>
                  <a:pt x="3479" y="1636"/>
                </a:lnTo>
                <a:lnTo>
                  <a:pt x="3486" y="1641"/>
                </a:lnTo>
                <a:lnTo>
                  <a:pt x="3492" y="1647"/>
                </a:lnTo>
                <a:lnTo>
                  <a:pt x="3497" y="1654"/>
                </a:lnTo>
                <a:lnTo>
                  <a:pt x="3496" y="1661"/>
                </a:lnTo>
                <a:lnTo>
                  <a:pt x="3490" y="1659"/>
                </a:lnTo>
                <a:lnTo>
                  <a:pt x="3483" y="1657"/>
                </a:lnTo>
                <a:lnTo>
                  <a:pt x="3480" y="1659"/>
                </a:lnTo>
                <a:lnTo>
                  <a:pt x="3481" y="1660"/>
                </a:lnTo>
                <a:lnTo>
                  <a:pt x="3485" y="1662"/>
                </a:lnTo>
                <a:lnTo>
                  <a:pt x="3481" y="1663"/>
                </a:lnTo>
                <a:lnTo>
                  <a:pt x="3485" y="1663"/>
                </a:lnTo>
                <a:lnTo>
                  <a:pt x="3490" y="1669"/>
                </a:lnTo>
                <a:lnTo>
                  <a:pt x="3486" y="1677"/>
                </a:lnTo>
                <a:lnTo>
                  <a:pt x="3487" y="1683"/>
                </a:lnTo>
                <a:lnTo>
                  <a:pt x="3481" y="1686"/>
                </a:lnTo>
                <a:lnTo>
                  <a:pt x="3474" y="1691"/>
                </a:lnTo>
                <a:lnTo>
                  <a:pt x="3469" y="1692"/>
                </a:lnTo>
                <a:lnTo>
                  <a:pt x="3462" y="1694"/>
                </a:lnTo>
                <a:lnTo>
                  <a:pt x="3456" y="1696"/>
                </a:lnTo>
                <a:lnTo>
                  <a:pt x="3455" y="1698"/>
                </a:lnTo>
                <a:lnTo>
                  <a:pt x="3449" y="1704"/>
                </a:lnTo>
                <a:lnTo>
                  <a:pt x="3443" y="1708"/>
                </a:lnTo>
                <a:lnTo>
                  <a:pt x="3437" y="1709"/>
                </a:lnTo>
                <a:lnTo>
                  <a:pt x="3431" y="1714"/>
                </a:lnTo>
                <a:lnTo>
                  <a:pt x="3425" y="1717"/>
                </a:lnTo>
                <a:lnTo>
                  <a:pt x="3418" y="1720"/>
                </a:lnTo>
                <a:lnTo>
                  <a:pt x="3412" y="1722"/>
                </a:lnTo>
                <a:lnTo>
                  <a:pt x="3406" y="1723"/>
                </a:lnTo>
                <a:lnTo>
                  <a:pt x="3400" y="1718"/>
                </a:lnTo>
                <a:lnTo>
                  <a:pt x="3393" y="1716"/>
                </a:lnTo>
                <a:lnTo>
                  <a:pt x="3387" y="1714"/>
                </a:lnTo>
                <a:lnTo>
                  <a:pt x="3386" y="1711"/>
                </a:lnTo>
                <a:lnTo>
                  <a:pt x="3380" y="1709"/>
                </a:lnTo>
                <a:lnTo>
                  <a:pt x="3374" y="1714"/>
                </a:lnTo>
                <a:lnTo>
                  <a:pt x="3349" y="1714"/>
                </a:lnTo>
                <a:lnTo>
                  <a:pt x="3343" y="1718"/>
                </a:lnTo>
                <a:lnTo>
                  <a:pt x="3337" y="1720"/>
                </a:lnTo>
                <a:lnTo>
                  <a:pt x="3330" y="1722"/>
                </a:lnTo>
                <a:lnTo>
                  <a:pt x="3326" y="1723"/>
                </a:lnTo>
                <a:lnTo>
                  <a:pt x="3332" y="1724"/>
                </a:lnTo>
                <a:lnTo>
                  <a:pt x="3339" y="1722"/>
                </a:lnTo>
                <a:lnTo>
                  <a:pt x="3345" y="1719"/>
                </a:lnTo>
                <a:lnTo>
                  <a:pt x="3352" y="1717"/>
                </a:lnTo>
                <a:lnTo>
                  <a:pt x="3357" y="1722"/>
                </a:lnTo>
                <a:lnTo>
                  <a:pt x="3364" y="1725"/>
                </a:lnTo>
                <a:lnTo>
                  <a:pt x="3371" y="1728"/>
                </a:lnTo>
                <a:lnTo>
                  <a:pt x="3377" y="1728"/>
                </a:lnTo>
                <a:lnTo>
                  <a:pt x="3383" y="1732"/>
                </a:lnTo>
                <a:lnTo>
                  <a:pt x="3384" y="1739"/>
                </a:lnTo>
                <a:lnTo>
                  <a:pt x="3383" y="1746"/>
                </a:lnTo>
                <a:lnTo>
                  <a:pt x="3383" y="1751"/>
                </a:lnTo>
                <a:lnTo>
                  <a:pt x="3384" y="1751"/>
                </a:lnTo>
                <a:lnTo>
                  <a:pt x="3390" y="1748"/>
                </a:lnTo>
                <a:lnTo>
                  <a:pt x="3397" y="1746"/>
                </a:lnTo>
                <a:lnTo>
                  <a:pt x="3403" y="1742"/>
                </a:lnTo>
                <a:lnTo>
                  <a:pt x="3408" y="1739"/>
                </a:lnTo>
                <a:lnTo>
                  <a:pt x="3414" y="1735"/>
                </a:lnTo>
                <a:lnTo>
                  <a:pt x="3421" y="1735"/>
                </a:lnTo>
                <a:lnTo>
                  <a:pt x="3427" y="1738"/>
                </a:lnTo>
                <a:lnTo>
                  <a:pt x="3433" y="1738"/>
                </a:lnTo>
                <a:lnTo>
                  <a:pt x="3434" y="1743"/>
                </a:lnTo>
                <a:lnTo>
                  <a:pt x="3440" y="1742"/>
                </a:lnTo>
                <a:lnTo>
                  <a:pt x="3434" y="1748"/>
                </a:lnTo>
                <a:lnTo>
                  <a:pt x="3428" y="1754"/>
                </a:lnTo>
                <a:lnTo>
                  <a:pt x="3423" y="1760"/>
                </a:lnTo>
                <a:lnTo>
                  <a:pt x="3419" y="1767"/>
                </a:lnTo>
                <a:lnTo>
                  <a:pt x="3414" y="1773"/>
                </a:lnTo>
                <a:lnTo>
                  <a:pt x="3408" y="1779"/>
                </a:lnTo>
                <a:lnTo>
                  <a:pt x="3402" y="1783"/>
                </a:lnTo>
                <a:lnTo>
                  <a:pt x="3396" y="1787"/>
                </a:lnTo>
                <a:lnTo>
                  <a:pt x="3390" y="1790"/>
                </a:lnTo>
                <a:lnTo>
                  <a:pt x="3384" y="1793"/>
                </a:lnTo>
                <a:lnTo>
                  <a:pt x="3390" y="1793"/>
                </a:lnTo>
                <a:lnTo>
                  <a:pt x="3391" y="1796"/>
                </a:lnTo>
                <a:lnTo>
                  <a:pt x="3398" y="1795"/>
                </a:lnTo>
                <a:lnTo>
                  <a:pt x="3404" y="1793"/>
                </a:lnTo>
                <a:lnTo>
                  <a:pt x="3410" y="1793"/>
                </a:lnTo>
                <a:lnTo>
                  <a:pt x="3413" y="1799"/>
                </a:lnTo>
                <a:lnTo>
                  <a:pt x="3407" y="1805"/>
                </a:lnTo>
                <a:lnTo>
                  <a:pt x="3404" y="1812"/>
                </a:lnTo>
                <a:lnTo>
                  <a:pt x="3405" y="1819"/>
                </a:lnTo>
                <a:lnTo>
                  <a:pt x="3407" y="1825"/>
                </a:lnTo>
                <a:lnTo>
                  <a:pt x="3407" y="1832"/>
                </a:lnTo>
                <a:lnTo>
                  <a:pt x="3407" y="1838"/>
                </a:lnTo>
                <a:lnTo>
                  <a:pt x="3408" y="1846"/>
                </a:lnTo>
                <a:lnTo>
                  <a:pt x="3402" y="1852"/>
                </a:lnTo>
                <a:lnTo>
                  <a:pt x="3408" y="1852"/>
                </a:lnTo>
                <a:lnTo>
                  <a:pt x="3407" y="1859"/>
                </a:lnTo>
                <a:lnTo>
                  <a:pt x="3419" y="1860"/>
                </a:lnTo>
                <a:lnTo>
                  <a:pt x="3426" y="1860"/>
                </a:lnTo>
                <a:lnTo>
                  <a:pt x="3431" y="1864"/>
                </a:lnTo>
                <a:lnTo>
                  <a:pt x="3437" y="1863"/>
                </a:lnTo>
                <a:lnTo>
                  <a:pt x="3443" y="1865"/>
                </a:lnTo>
                <a:lnTo>
                  <a:pt x="3447" y="1867"/>
                </a:lnTo>
                <a:lnTo>
                  <a:pt x="3440" y="1872"/>
                </a:lnTo>
                <a:lnTo>
                  <a:pt x="3434" y="1873"/>
                </a:lnTo>
                <a:lnTo>
                  <a:pt x="3428" y="1875"/>
                </a:lnTo>
                <a:lnTo>
                  <a:pt x="3430" y="1878"/>
                </a:lnTo>
                <a:lnTo>
                  <a:pt x="3436" y="1878"/>
                </a:lnTo>
                <a:lnTo>
                  <a:pt x="3440" y="1885"/>
                </a:lnTo>
                <a:lnTo>
                  <a:pt x="3446" y="1889"/>
                </a:lnTo>
                <a:lnTo>
                  <a:pt x="3452" y="1886"/>
                </a:lnTo>
                <a:lnTo>
                  <a:pt x="3459" y="1886"/>
                </a:lnTo>
                <a:lnTo>
                  <a:pt x="3465" y="1893"/>
                </a:lnTo>
                <a:lnTo>
                  <a:pt x="3471" y="1895"/>
                </a:lnTo>
                <a:lnTo>
                  <a:pt x="3477" y="1895"/>
                </a:lnTo>
                <a:lnTo>
                  <a:pt x="3483" y="1893"/>
                </a:lnTo>
                <a:lnTo>
                  <a:pt x="3490" y="1894"/>
                </a:lnTo>
                <a:lnTo>
                  <a:pt x="3496" y="1895"/>
                </a:lnTo>
                <a:lnTo>
                  <a:pt x="3502" y="1899"/>
                </a:lnTo>
                <a:lnTo>
                  <a:pt x="3496" y="1902"/>
                </a:lnTo>
                <a:lnTo>
                  <a:pt x="3493" y="1907"/>
                </a:lnTo>
                <a:lnTo>
                  <a:pt x="3500" y="1905"/>
                </a:lnTo>
                <a:lnTo>
                  <a:pt x="3505" y="1902"/>
                </a:lnTo>
                <a:lnTo>
                  <a:pt x="3511" y="1904"/>
                </a:lnTo>
                <a:lnTo>
                  <a:pt x="3518" y="1902"/>
                </a:lnTo>
                <a:lnTo>
                  <a:pt x="3524" y="1900"/>
                </a:lnTo>
                <a:lnTo>
                  <a:pt x="3529" y="1896"/>
                </a:lnTo>
                <a:lnTo>
                  <a:pt x="3536" y="1893"/>
                </a:lnTo>
                <a:lnTo>
                  <a:pt x="3541" y="1888"/>
                </a:lnTo>
                <a:lnTo>
                  <a:pt x="3545" y="1895"/>
                </a:lnTo>
                <a:lnTo>
                  <a:pt x="3545" y="1902"/>
                </a:lnTo>
                <a:lnTo>
                  <a:pt x="3552" y="1907"/>
                </a:lnTo>
                <a:lnTo>
                  <a:pt x="3557" y="1907"/>
                </a:lnTo>
                <a:lnTo>
                  <a:pt x="3563" y="1902"/>
                </a:lnTo>
                <a:lnTo>
                  <a:pt x="3569" y="1905"/>
                </a:lnTo>
                <a:lnTo>
                  <a:pt x="3570" y="1908"/>
                </a:lnTo>
                <a:lnTo>
                  <a:pt x="3575" y="1914"/>
                </a:lnTo>
                <a:lnTo>
                  <a:pt x="3570" y="1921"/>
                </a:lnTo>
                <a:lnTo>
                  <a:pt x="3564" y="1922"/>
                </a:lnTo>
                <a:lnTo>
                  <a:pt x="3570" y="1928"/>
                </a:lnTo>
                <a:lnTo>
                  <a:pt x="3577" y="1927"/>
                </a:lnTo>
                <a:lnTo>
                  <a:pt x="3583" y="1928"/>
                </a:lnTo>
                <a:lnTo>
                  <a:pt x="3580" y="1935"/>
                </a:lnTo>
                <a:lnTo>
                  <a:pt x="3575" y="1938"/>
                </a:lnTo>
                <a:lnTo>
                  <a:pt x="3568" y="1936"/>
                </a:lnTo>
                <a:lnTo>
                  <a:pt x="3562" y="1937"/>
                </a:lnTo>
                <a:lnTo>
                  <a:pt x="3556" y="1942"/>
                </a:lnTo>
                <a:lnTo>
                  <a:pt x="3550" y="1943"/>
                </a:lnTo>
                <a:lnTo>
                  <a:pt x="3543" y="1943"/>
                </a:lnTo>
                <a:lnTo>
                  <a:pt x="3537" y="1946"/>
                </a:lnTo>
                <a:lnTo>
                  <a:pt x="3531" y="1949"/>
                </a:lnTo>
                <a:lnTo>
                  <a:pt x="3528" y="1951"/>
                </a:lnTo>
                <a:lnTo>
                  <a:pt x="3522" y="1952"/>
                </a:lnTo>
                <a:lnTo>
                  <a:pt x="3520" y="1954"/>
                </a:lnTo>
                <a:lnTo>
                  <a:pt x="3513" y="1957"/>
                </a:lnTo>
                <a:lnTo>
                  <a:pt x="3507" y="1958"/>
                </a:lnTo>
                <a:lnTo>
                  <a:pt x="3501" y="1960"/>
                </a:lnTo>
                <a:lnTo>
                  <a:pt x="3495" y="1962"/>
                </a:lnTo>
                <a:lnTo>
                  <a:pt x="3489" y="1965"/>
                </a:lnTo>
                <a:lnTo>
                  <a:pt x="3482" y="1968"/>
                </a:lnTo>
                <a:lnTo>
                  <a:pt x="3470" y="1972"/>
                </a:lnTo>
                <a:lnTo>
                  <a:pt x="3464" y="1976"/>
                </a:lnTo>
                <a:lnTo>
                  <a:pt x="3458" y="1977"/>
                </a:lnTo>
                <a:lnTo>
                  <a:pt x="3451" y="1976"/>
                </a:lnTo>
                <a:lnTo>
                  <a:pt x="3445" y="1978"/>
                </a:lnTo>
                <a:lnTo>
                  <a:pt x="3439" y="1982"/>
                </a:lnTo>
                <a:lnTo>
                  <a:pt x="3438" y="1984"/>
                </a:lnTo>
                <a:lnTo>
                  <a:pt x="3432" y="1982"/>
                </a:lnTo>
                <a:lnTo>
                  <a:pt x="3426" y="1984"/>
                </a:lnTo>
                <a:lnTo>
                  <a:pt x="3423" y="1981"/>
                </a:lnTo>
                <a:lnTo>
                  <a:pt x="3421" y="1977"/>
                </a:lnTo>
                <a:lnTo>
                  <a:pt x="3422" y="1985"/>
                </a:lnTo>
                <a:lnTo>
                  <a:pt x="3421" y="1992"/>
                </a:lnTo>
                <a:lnTo>
                  <a:pt x="3415" y="1997"/>
                </a:lnTo>
                <a:lnTo>
                  <a:pt x="3409" y="1997"/>
                </a:lnTo>
                <a:lnTo>
                  <a:pt x="3403" y="1993"/>
                </a:lnTo>
                <a:lnTo>
                  <a:pt x="3401" y="1986"/>
                </a:lnTo>
                <a:lnTo>
                  <a:pt x="3405" y="1980"/>
                </a:lnTo>
                <a:lnTo>
                  <a:pt x="3399" y="1982"/>
                </a:lnTo>
                <a:lnTo>
                  <a:pt x="3392" y="1985"/>
                </a:lnTo>
                <a:lnTo>
                  <a:pt x="3393" y="1993"/>
                </a:lnTo>
                <a:lnTo>
                  <a:pt x="3387" y="1996"/>
                </a:lnTo>
                <a:lnTo>
                  <a:pt x="3388" y="1989"/>
                </a:lnTo>
                <a:lnTo>
                  <a:pt x="3381" y="1991"/>
                </a:lnTo>
                <a:lnTo>
                  <a:pt x="3376" y="1994"/>
                </a:lnTo>
                <a:lnTo>
                  <a:pt x="3375" y="2001"/>
                </a:lnTo>
                <a:lnTo>
                  <a:pt x="3373" y="2002"/>
                </a:lnTo>
                <a:lnTo>
                  <a:pt x="3373" y="2009"/>
                </a:lnTo>
                <a:lnTo>
                  <a:pt x="3366" y="2007"/>
                </a:lnTo>
                <a:lnTo>
                  <a:pt x="3364" y="2014"/>
                </a:lnTo>
                <a:lnTo>
                  <a:pt x="3359" y="2020"/>
                </a:lnTo>
                <a:lnTo>
                  <a:pt x="3352" y="2021"/>
                </a:lnTo>
                <a:lnTo>
                  <a:pt x="3350" y="2022"/>
                </a:lnTo>
                <a:lnTo>
                  <a:pt x="3346" y="2029"/>
                </a:lnTo>
                <a:lnTo>
                  <a:pt x="3340" y="2036"/>
                </a:lnTo>
                <a:lnTo>
                  <a:pt x="3333" y="2037"/>
                </a:lnTo>
                <a:lnTo>
                  <a:pt x="3330" y="2043"/>
                </a:lnTo>
                <a:lnTo>
                  <a:pt x="3325" y="2048"/>
                </a:lnTo>
                <a:lnTo>
                  <a:pt x="3319" y="2051"/>
                </a:lnTo>
                <a:lnTo>
                  <a:pt x="3313" y="2056"/>
                </a:lnTo>
                <a:lnTo>
                  <a:pt x="3310" y="2056"/>
                </a:lnTo>
                <a:lnTo>
                  <a:pt x="3307" y="2049"/>
                </a:lnTo>
                <a:lnTo>
                  <a:pt x="3302" y="2057"/>
                </a:lnTo>
                <a:lnTo>
                  <a:pt x="3297" y="2053"/>
                </a:lnTo>
                <a:lnTo>
                  <a:pt x="3296" y="2059"/>
                </a:lnTo>
                <a:lnTo>
                  <a:pt x="3294" y="2066"/>
                </a:lnTo>
                <a:lnTo>
                  <a:pt x="3288" y="2066"/>
                </a:lnTo>
                <a:lnTo>
                  <a:pt x="3285" y="2074"/>
                </a:lnTo>
                <a:lnTo>
                  <a:pt x="3282" y="2067"/>
                </a:lnTo>
                <a:lnTo>
                  <a:pt x="3277" y="2070"/>
                </a:lnTo>
                <a:lnTo>
                  <a:pt x="3270" y="2067"/>
                </a:lnTo>
                <a:lnTo>
                  <a:pt x="3271" y="2061"/>
                </a:lnTo>
                <a:lnTo>
                  <a:pt x="3270" y="2054"/>
                </a:lnTo>
                <a:lnTo>
                  <a:pt x="3267" y="2047"/>
                </a:lnTo>
                <a:lnTo>
                  <a:pt x="3262" y="2054"/>
                </a:lnTo>
                <a:lnTo>
                  <a:pt x="3258" y="2057"/>
                </a:lnTo>
                <a:lnTo>
                  <a:pt x="3255" y="2049"/>
                </a:lnTo>
                <a:lnTo>
                  <a:pt x="3255" y="2042"/>
                </a:lnTo>
                <a:lnTo>
                  <a:pt x="3257" y="2037"/>
                </a:lnTo>
                <a:lnTo>
                  <a:pt x="3259" y="2030"/>
                </a:lnTo>
                <a:lnTo>
                  <a:pt x="3259" y="2023"/>
                </a:lnTo>
                <a:lnTo>
                  <a:pt x="3264" y="2016"/>
                </a:lnTo>
                <a:lnTo>
                  <a:pt x="3267" y="2009"/>
                </a:lnTo>
                <a:lnTo>
                  <a:pt x="3272" y="2002"/>
                </a:lnTo>
                <a:lnTo>
                  <a:pt x="3279" y="1997"/>
                </a:lnTo>
                <a:lnTo>
                  <a:pt x="3285" y="1993"/>
                </a:lnTo>
                <a:lnTo>
                  <a:pt x="3291" y="1989"/>
                </a:lnTo>
                <a:lnTo>
                  <a:pt x="3285" y="1989"/>
                </a:lnTo>
                <a:lnTo>
                  <a:pt x="3279" y="1992"/>
                </a:lnTo>
                <a:lnTo>
                  <a:pt x="3272" y="1998"/>
                </a:lnTo>
                <a:lnTo>
                  <a:pt x="3266" y="2002"/>
                </a:lnTo>
                <a:lnTo>
                  <a:pt x="3272" y="1996"/>
                </a:lnTo>
                <a:lnTo>
                  <a:pt x="3278" y="1991"/>
                </a:lnTo>
                <a:lnTo>
                  <a:pt x="3284" y="1986"/>
                </a:lnTo>
                <a:lnTo>
                  <a:pt x="3290" y="1983"/>
                </a:lnTo>
                <a:lnTo>
                  <a:pt x="3296" y="1980"/>
                </a:lnTo>
                <a:lnTo>
                  <a:pt x="3297" y="1985"/>
                </a:lnTo>
                <a:lnTo>
                  <a:pt x="3304" y="1982"/>
                </a:lnTo>
                <a:lnTo>
                  <a:pt x="3310" y="1977"/>
                </a:lnTo>
                <a:lnTo>
                  <a:pt x="3316" y="1975"/>
                </a:lnTo>
                <a:lnTo>
                  <a:pt x="3304" y="1978"/>
                </a:lnTo>
                <a:lnTo>
                  <a:pt x="3310" y="1972"/>
                </a:lnTo>
                <a:lnTo>
                  <a:pt x="3317" y="1968"/>
                </a:lnTo>
                <a:lnTo>
                  <a:pt x="3322" y="1965"/>
                </a:lnTo>
                <a:lnTo>
                  <a:pt x="3329" y="1961"/>
                </a:lnTo>
                <a:lnTo>
                  <a:pt x="3341" y="1954"/>
                </a:lnTo>
                <a:lnTo>
                  <a:pt x="3347" y="1952"/>
                </a:lnTo>
                <a:lnTo>
                  <a:pt x="3353" y="1949"/>
                </a:lnTo>
                <a:lnTo>
                  <a:pt x="3360" y="1945"/>
                </a:lnTo>
                <a:lnTo>
                  <a:pt x="3366" y="1942"/>
                </a:lnTo>
                <a:lnTo>
                  <a:pt x="3372" y="1941"/>
                </a:lnTo>
                <a:lnTo>
                  <a:pt x="3379" y="1938"/>
                </a:lnTo>
                <a:lnTo>
                  <a:pt x="3384" y="1936"/>
                </a:lnTo>
                <a:lnTo>
                  <a:pt x="3390" y="1933"/>
                </a:lnTo>
                <a:lnTo>
                  <a:pt x="3391" y="1941"/>
                </a:lnTo>
                <a:lnTo>
                  <a:pt x="3388" y="1946"/>
                </a:lnTo>
                <a:lnTo>
                  <a:pt x="3395" y="1944"/>
                </a:lnTo>
                <a:lnTo>
                  <a:pt x="3400" y="1951"/>
                </a:lnTo>
                <a:lnTo>
                  <a:pt x="3399" y="1954"/>
                </a:lnTo>
                <a:lnTo>
                  <a:pt x="3401" y="1954"/>
                </a:lnTo>
                <a:lnTo>
                  <a:pt x="3400" y="1948"/>
                </a:lnTo>
                <a:lnTo>
                  <a:pt x="3402" y="1941"/>
                </a:lnTo>
                <a:lnTo>
                  <a:pt x="3408" y="1937"/>
                </a:lnTo>
                <a:lnTo>
                  <a:pt x="3414" y="1936"/>
                </a:lnTo>
                <a:lnTo>
                  <a:pt x="3420" y="1933"/>
                </a:lnTo>
                <a:lnTo>
                  <a:pt x="3427" y="1930"/>
                </a:lnTo>
                <a:lnTo>
                  <a:pt x="3433" y="1929"/>
                </a:lnTo>
                <a:lnTo>
                  <a:pt x="3445" y="1929"/>
                </a:lnTo>
                <a:lnTo>
                  <a:pt x="3451" y="1927"/>
                </a:lnTo>
                <a:lnTo>
                  <a:pt x="3451" y="1926"/>
                </a:lnTo>
                <a:lnTo>
                  <a:pt x="3446" y="1925"/>
                </a:lnTo>
                <a:lnTo>
                  <a:pt x="3440" y="1925"/>
                </a:lnTo>
                <a:lnTo>
                  <a:pt x="3428" y="1925"/>
                </a:lnTo>
                <a:lnTo>
                  <a:pt x="3421" y="1927"/>
                </a:lnTo>
                <a:lnTo>
                  <a:pt x="3415" y="1925"/>
                </a:lnTo>
                <a:lnTo>
                  <a:pt x="3409" y="1924"/>
                </a:lnTo>
                <a:lnTo>
                  <a:pt x="3403" y="1925"/>
                </a:lnTo>
                <a:lnTo>
                  <a:pt x="3397" y="1925"/>
                </a:lnTo>
                <a:lnTo>
                  <a:pt x="3384" y="1922"/>
                </a:lnTo>
                <a:lnTo>
                  <a:pt x="3379" y="1925"/>
                </a:lnTo>
                <a:lnTo>
                  <a:pt x="3373" y="1930"/>
                </a:lnTo>
                <a:lnTo>
                  <a:pt x="3372" y="1932"/>
                </a:lnTo>
                <a:lnTo>
                  <a:pt x="3364" y="1928"/>
                </a:lnTo>
                <a:lnTo>
                  <a:pt x="3368" y="1921"/>
                </a:lnTo>
                <a:lnTo>
                  <a:pt x="3373" y="1919"/>
                </a:lnTo>
                <a:lnTo>
                  <a:pt x="3379" y="1914"/>
                </a:lnTo>
                <a:lnTo>
                  <a:pt x="3385" y="1910"/>
                </a:lnTo>
                <a:lnTo>
                  <a:pt x="3391" y="1907"/>
                </a:lnTo>
                <a:lnTo>
                  <a:pt x="3397" y="1902"/>
                </a:lnTo>
                <a:lnTo>
                  <a:pt x="3404" y="1896"/>
                </a:lnTo>
                <a:lnTo>
                  <a:pt x="3410" y="1891"/>
                </a:lnTo>
                <a:lnTo>
                  <a:pt x="3412" y="1889"/>
                </a:lnTo>
                <a:lnTo>
                  <a:pt x="3407" y="1891"/>
                </a:lnTo>
                <a:lnTo>
                  <a:pt x="3401" y="1895"/>
                </a:lnTo>
                <a:lnTo>
                  <a:pt x="3399" y="1888"/>
                </a:lnTo>
                <a:lnTo>
                  <a:pt x="3396" y="1881"/>
                </a:lnTo>
                <a:lnTo>
                  <a:pt x="3395" y="1875"/>
                </a:lnTo>
                <a:lnTo>
                  <a:pt x="3395" y="1881"/>
                </a:lnTo>
                <a:lnTo>
                  <a:pt x="3397" y="1888"/>
                </a:lnTo>
                <a:lnTo>
                  <a:pt x="3390" y="1895"/>
                </a:lnTo>
                <a:lnTo>
                  <a:pt x="3384" y="1902"/>
                </a:lnTo>
                <a:lnTo>
                  <a:pt x="3378" y="1908"/>
                </a:lnTo>
                <a:lnTo>
                  <a:pt x="3372" y="1907"/>
                </a:lnTo>
                <a:lnTo>
                  <a:pt x="3366" y="1911"/>
                </a:lnTo>
                <a:lnTo>
                  <a:pt x="3359" y="1913"/>
                </a:lnTo>
                <a:lnTo>
                  <a:pt x="3353" y="1916"/>
                </a:lnTo>
                <a:lnTo>
                  <a:pt x="3341" y="1920"/>
                </a:lnTo>
                <a:lnTo>
                  <a:pt x="3334" y="1925"/>
                </a:lnTo>
                <a:lnTo>
                  <a:pt x="3328" y="1928"/>
                </a:lnTo>
                <a:lnTo>
                  <a:pt x="3322" y="1930"/>
                </a:lnTo>
                <a:lnTo>
                  <a:pt x="3317" y="1933"/>
                </a:lnTo>
                <a:lnTo>
                  <a:pt x="3310" y="1935"/>
                </a:lnTo>
                <a:lnTo>
                  <a:pt x="3304" y="1938"/>
                </a:lnTo>
                <a:lnTo>
                  <a:pt x="3298" y="1933"/>
                </a:lnTo>
                <a:lnTo>
                  <a:pt x="3297" y="1933"/>
                </a:lnTo>
                <a:lnTo>
                  <a:pt x="3302" y="1926"/>
                </a:lnTo>
                <a:lnTo>
                  <a:pt x="3306" y="1919"/>
                </a:lnTo>
                <a:lnTo>
                  <a:pt x="3299" y="1924"/>
                </a:lnTo>
                <a:lnTo>
                  <a:pt x="3293" y="1928"/>
                </a:lnTo>
                <a:lnTo>
                  <a:pt x="3291" y="1928"/>
                </a:lnTo>
                <a:lnTo>
                  <a:pt x="3294" y="1936"/>
                </a:lnTo>
                <a:lnTo>
                  <a:pt x="3289" y="1941"/>
                </a:lnTo>
                <a:lnTo>
                  <a:pt x="3283" y="1938"/>
                </a:lnTo>
                <a:lnTo>
                  <a:pt x="3281" y="1943"/>
                </a:lnTo>
                <a:lnTo>
                  <a:pt x="3274" y="1946"/>
                </a:lnTo>
                <a:lnTo>
                  <a:pt x="3268" y="1943"/>
                </a:lnTo>
                <a:lnTo>
                  <a:pt x="3262" y="1946"/>
                </a:lnTo>
                <a:lnTo>
                  <a:pt x="3256" y="1949"/>
                </a:lnTo>
                <a:lnTo>
                  <a:pt x="3250" y="1950"/>
                </a:lnTo>
                <a:lnTo>
                  <a:pt x="3247" y="1943"/>
                </a:lnTo>
                <a:lnTo>
                  <a:pt x="3241" y="1942"/>
                </a:lnTo>
                <a:lnTo>
                  <a:pt x="3235" y="1944"/>
                </a:lnTo>
                <a:lnTo>
                  <a:pt x="3235" y="1937"/>
                </a:lnTo>
                <a:lnTo>
                  <a:pt x="3230" y="1941"/>
                </a:lnTo>
                <a:lnTo>
                  <a:pt x="3228" y="1938"/>
                </a:lnTo>
                <a:lnTo>
                  <a:pt x="3222" y="1943"/>
                </a:lnTo>
                <a:lnTo>
                  <a:pt x="3219" y="1936"/>
                </a:lnTo>
                <a:lnTo>
                  <a:pt x="3220" y="1929"/>
                </a:lnTo>
                <a:lnTo>
                  <a:pt x="3224" y="1922"/>
                </a:lnTo>
                <a:lnTo>
                  <a:pt x="3223" y="1916"/>
                </a:lnTo>
                <a:lnTo>
                  <a:pt x="3228" y="1911"/>
                </a:lnTo>
                <a:lnTo>
                  <a:pt x="3228" y="1908"/>
                </a:lnTo>
                <a:lnTo>
                  <a:pt x="3225" y="1908"/>
                </a:lnTo>
                <a:lnTo>
                  <a:pt x="3219" y="1907"/>
                </a:lnTo>
                <a:lnTo>
                  <a:pt x="3212" y="1902"/>
                </a:lnTo>
                <a:lnTo>
                  <a:pt x="3211" y="1895"/>
                </a:lnTo>
                <a:lnTo>
                  <a:pt x="3216" y="1891"/>
                </a:lnTo>
                <a:lnTo>
                  <a:pt x="3219" y="1884"/>
                </a:lnTo>
                <a:lnTo>
                  <a:pt x="3220" y="1877"/>
                </a:lnTo>
                <a:lnTo>
                  <a:pt x="3222" y="1870"/>
                </a:lnTo>
                <a:lnTo>
                  <a:pt x="3224" y="1863"/>
                </a:lnTo>
                <a:lnTo>
                  <a:pt x="3227" y="1856"/>
                </a:lnTo>
                <a:lnTo>
                  <a:pt x="3229" y="1849"/>
                </a:lnTo>
                <a:lnTo>
                  <a:pt x="3231" y="1843"/>
                </a:lnTo>
                <a:lnTo>
                  <a:pt x="3234" y="1836"/>
                </a:lnTo>
                <a:lnTo>
                  <a:pt x="3236" y="1829"/>
                </a:lnTo>
                <a:lnTo>
                  <a:pt x="3238" y="1822"/>
                </a:lnTo>
                <a:lnTo>
                  <a:pt x="3240" y="1815"/>
                </a:lnTo>
                <a:lnTo>
                  <a:pt x="3242" y="1808"/>
                </a:lnTo>
                <a:lnTo>
                  <a:pt x="3246" y="1800"/>
                </a:lnTo>
                <a:lnTo>
                  <a:pt x="3248" y="1795"/>
                </a:lnTo>
                <a:lnTo>
                  <a:pt x="3247" y="1793"/>
                </a:lnTo>
                <a:lnTo>
                  <a:pt x="3241" y="1787"/>
                </a:lnTo>
                <a:lnTo>
                  <a:pt x="3239" y="1781"/>
                </a:lnTo>
                <a:lnTo>
                  <a:pt x="3233" y="1774"/>
                </a:lnTo>
                <a:lnTo>
                  <a:pt x="3227" y="1772"/>
                </a:lnTo>
                <a:lnTo>
                  <a:pt x="3222" y="1776"/>
                </a:lnTo>
                <a:lnTo>
                  <a:pt x="3214" y="1776"/>
                </a:lnTo>
                <a:lnTo>
                  <a:pt x="3208" y="1779"/>
                </a:lnTo>
                <a:lnTo>
                  <a:pt x="3202" y="1781"/>
                </a:lnTo>
                <a:lnTo>
                  <a:pt x="3196" y="1782"/>
                </a:lnTo>
                <a:lnTo>
                  <a:pt x="3190" y="1786"/>
                </a:lnTo>
                <a:lnTo>
                  <a:pt x="3189" y="1783"/>
                </a:lnTo>
                <a:lnTo>
                  <a:pt x="3183" y="1778"/>
                </a:lnTo>
                <a:lnTo>
                  <a:pt x="3186" y="1772"/>
                </a:lnTo>
                <a:lnTo>
                  <a:pt x="3184" y="1765"/>
                </a:lnTo>
                <a:lnTo>
                  <a:pt x="3178" y="1764"/>
                </a:lnTo>
                <a:lnTo>
                  <a:pt x="3177" y="1765"/>
                </a:lnTo>
                <a:lnTo>
                  <a:pt x="3171" y="1770"/>
                </a:lnTo>
                <a:lnTo>
                  <a:pt x="3165" y="1776"/>
                </a:lnTo>
                <a:lnTo>
                  <a:pt x="3158" y="1782"/>
                </a:lnTo>
                <a:lnTo>
                  <a:pt x="3152" y="1787"/>
                </a:lnTo>
                <a:lnTo>
                  <a:pt x="3139" y="1799"/>
                </a:lnTo>
                <a:lnTo>
                  <a:pt x="3133" y="1805"/>
                </a:lnTo>
                <a:lnTo>
                  <a:pt x="3127" y="1811"/>
                </a:lnTo>
                <a:lnTo>
                  <a:pt x="3120" y="1816"/>
                </a:lnTo>
                <a:lnTo>
                  <a:pt x="3114" y="1822"/>
                </a:lnTo>
                <a:lnTo>
                  <a:pt x="3113" y="1822"/>
                </a:lnTo>
                <a:lnTo>
                  <a:pt x="3110" y="1829"/>
                </a:lnTo>
                <a:lnTo>
                  <a:pt x="3107" y="1837"/>
                </a:lnTo>
                <a:lnTo>
                  <a:pt x="3104" y="1843"/>
                </a:lnTo>
                <a:lnTo>
                  <a:pt x="3103" y="1844"/>
                </a:lnTo>
                <a:lnTo>
                  <a:pt x="3097" y="1849"/>
                </a:lnTo>
                <a:lnTo>
                  <a:pt x="3090" y="1854"/>
                </a:lnTo>
                <a:lnTo>
                  <a:pt x="3084" y="1861"/>
                </a:lnTo>
                <a:lnTo>
                  <a:pt x="3083" y="1868"/>
                </a:lnTo>
                <a:lnTo>
                  <a:pt x="3081" y="1870"/>
                </a:lnTo>
                <a:lnTo>
                  <a:pt x="3078" y="1877"/>
                </a:lnTo>
                <a:lnTo>
                  <a:pt x="3078" y="1883"/>
                </a:lnTo>
                <a:lnTo>
                  <a:pt x="3072" y="1888"/>
                </a:lnTo>
                <a:lnTo>
                  <a:pt x="3065" y="1893"/>
                </a:lnTo>
                <a:lnTo>
                  <a:pt x="3060" y="1899"/>
                </a:lnTo>
                <a:lnTo>
                  <a:pt x="3054" y="1902"/>
                </a:lnTo>
                <a:lnTo>
                  <a:pt x="3049" y="1907"/>
                </a:lnTo>
                <a:lnTo>
                  <a:pt x="3042" y="1912"/>
                </a:lnTo>
                <a:lnTo>
                  <a:pt x="3040" y="1916"/>
                </a:lnTo>
                <a:lnTo>
                  <a:pt x="3038" y="1924"/>
                </a:lnTo>
                <a:lnTo>
                  <a:pt x="3031" y="1922"/>
                </a:lnTo>
                <a:lnTo>
                  <a:pt x="3028" y="1929"/>
                </a:lnTo>
                <a:lnTo>
                  <a:pt x="3023" y="1934"/>
                </a:lnTo>
                <a:lnTo>
                  <a:pt x="3020" y="1927"/>
                </a:lnTo>
                <a:lnTo>
                  <a:pt x="3014" y="1930"/>
                </a:lnTo>
                <a:lnTo>
                  <a:pt x="3011" y="1933"/>
                </a:lnTo>
                <a:lnTo>
                  <a:pt x="3004" y="1933"/>
                </a:lnTo>
                <a:lnTo>
                  <a:pt x="2998" y="1933"/>
                </a:lnTo>
                <a:lnTo>
                  <a:pt x="2993" y="1938"/>
                </a:lnTo>
                <a:lnTo>
                  <a:pt x="2987" y="1946"/>
                </a:lnTo>
                <a:lnTo>
                  <a:pt x="2983" y="1953"/>
                </a:lnTo>
                <a:lnTo>
                  <a:pt x="2898" y="1953"/>
                </a:lnTo>
                <a:lnTo>
                  <a:pt x="2892" y="1953"/>
                </a:lnTo>
                <a:lnTo>
                  <a:pt x="2871" y="1953"/>
                </a:lnTo>
                <a:lnTo>
                  <a:pt x="2865" y="1954"/>
                </a:lnTo>
                <a:lnTo>
                  <a:pt x="2851" y="1954"/>
                </a:lnTo>
                <a:lnTo>
                  <a:pt x="2845" y="1954"/>
                </a:lnTo>
                <a:lnTo>
                  <a:pt x="2812" y="1954"/>
                </a:lnTo>
                <a:lnTo>
                  <a:pt x="2810" y="1954"/>
                </a:lnTo>
                <a:lnTo>
                  <a:pt x="2801" y="1954"/>
                </a:lnTo>
                <a:lnTo>
                  <a:pt x="2795" y="1953"/>
                </a:lnTo>
                <a:lnTo>
                  <a:pt x="2789" y="1954"/>
                </a:lnTo>
                <a:lnTo>
                  <a:pt x="2783" y="1956"/>
                </a:lnTo>
                <a:lnTo>
                  <a:pt x="2779" y="1959"/>
                </a:lnTo>
                <a:lnTo>
                  <a:pt x="2773" y="1961"/>
                </a:lnTo>
                <a:lnTo>
                  <a:pt x="2766" y="1965"/>
                </a:lnTo>
                <a:lnTo>
                  <a:pt x="2760" y="1967"/>
                </a:lnTo>
                <a:lnTo>
                  <a:pt x="2754" y="1972"/>
                </a:lnTo>
                <a:lnTo>
                  <a:pt x="2748" y="1976"/>
                </a:lnTo>
                <a:lnTo>
                  <a:pt x="2742" y="1980"/>
                </a:lnTo>
                <a:lnTo>
                  <a:pt x="2735" y="1984"/>
                </a:lnTo>
                <a:lnTo>
                  <a:pt x="2729" y="1989"/>
                </a:lnTo>
                <a:lnTo>
                  <a:pt x="2723" y="1993"/>
                </a:lnTo>
                <a:lnTo>
                  <a:pt x="2722" y="1993"/>
                </a:lnTo>
                <a:lnTo>
                  <a:pt x="2716" y="1998"/>
                </a:lnTo>
                <a:lnTo>
                  <a:pt x="2710" y="2002"/>
                </a:lnTo>
                <a:lnTo>
                  <a:pt x="2703" y="2004"/>
                </a:lnTo>
                <a:lnTo>
                  <a:pt x="2697" y="2006"/>
                </a:lnTo>
                <a:lnTo>
                  <a:pt x="2691" y="2007"/>
                </a:lnTo>
                <a:lnTo>
                  <a:pt x="2685" y="2010"/>
                </a:lnTo>
                <a:lnTo>
                  <a:pt x="2679" y="2014"/>
                </a:lnTo>
                <a:lnTo>
                  <a:pt x="2673" y="2015"/>
                </a:lnTo>
                <a:lnTo>
                  <a:pt x="2666" y="2015"/>
                </a:lnTo>
                <a:lnTo>
                  <a:pt x="2655" y="2020"/>
                </a:lnTo>
                <a:lnTo>
                  <a:pt x="2647" y="2023"/>
                </a:lnTo>
                <a:lnTo>
                  <a:pt x="2642" y="2023"/>
                </a:lnTo>
                <a:lnTo>
                  <a:pt x="2647" y="2018"/>
                </a:lnTo>
                <a:lnTo>
                  <a:pt x="2642" y="2016"/>
                </a:lnTo>
                <a:lnTo>
                  <a:pt x="2635" y="2020"/>
                </a:lnTo>
                <a:lnTo>
                  <a:pt x="2630" y="2020"/>
                </a:lnTo>
                <a:lnTo>
                  <a:pt x="2623" y="2020"/>
                </a:lnTo>
                <a:lnTo>
                  <a:pt x="2611" y="2024"/>
                </a:lnTo>
                <a:lnTo>
                  <a:pt x="2614" y="2024"/>
                </a:lnTo>
                <a:lnTo>
                  <a:pt x="2621" y="2021"/>
                </a:lnTo>
                <a:lnTo>
                  <a:pt x="2627" y="2023"/>
                </a:lnTo>
                <a:lnTo>
                  <a:pt x="2634" y="2021"/>
                </a:lnTo>
                <a:lnTo>
                  <a:pt x="2639" y="2022"/>
                </a:lnTo>
                <a:lnTo>
                  <a:pt x="2639" y="2029"/>
                </a:lnTo>
                <a:lnTo>
                  <a:pt x="2645" y="2026"/>
                </a:lnTo>
                <a:lnTo>
                  <a:pt x="2652" y="2024"/>
                </a:lnTo>
                <a:lnTo>
                  <a:pt x="2645" y="2030"/>
                </a:lnTo>
                <a:lnTo>
                  <a:pt x="2639" y="2037"/>
                </a:lnTo>
                <a:lnTo>
                  <a:pt x="2645" y="2038"/>
                </a:lnTo>
                <a:lnTo>
                  <a:pt x="2639" y="2039"/>
                </a:lnTo>
                <a:lnTo>
                  <a:pt x="2633" y="2041"/>
                </a:lnTo>
                <a:lnTo>
                  <a:pt x="2627" y="2043"/>
                </a:lnTo>
                <a:lnTo>
                  <a:pt x="2628" y="2037"/>
                </a:lnTo>
                <a:lnTo>
                  <a:pt x="2621" y="2036"/>
                </a:lnTo>
                <a:lnTo>
                  <a:pt x="2614" y="2037"/>
                </a:lnTo>
                <a:lnTo>
                  <a:pt x="2608" y="2030"/>
                </a:lnTo>
                <a:lnTo>
                  <a:pt x="2603" y="2030"/>
                </a:lnTo>
                <a:lnTo>
                  <a:pt x="2596" y="2031"/>
                </a:lnTo>
                <a:lnTo>
                  <a:pt x="2591" y="2033"/>
                </a:lnTo>
                <a:lnTo>
                  <a:pt x="2578" y="2034"/>
                </a:lnTo>
                <a:lnTo>
                  <a:pt x="2572" y="2036"/>
                </a:lnTo>
                <a:lnTo>
                  <a:pt x="2566" y="2036"/>
                </a:lnTo>
                <a:lnTo>
                  <a:pt x="2560" y="2038"/>
                </a:lnTo>
                <a:lnTo>
                  <a:pt x="2553" y="2040"/>
                </a:lnTo>
                <a:lnTo>
                  <a:pt x="2547" y="2040"/>
                </a:lnTo>
                <a:lnTo>
                  <a:pt x="2541" y="2041"/>
                </a:lnTo>
                <a:lnTo>
                  <a:pt x="2535" y="2042"/>
                </a:lnTo>
                <a:lnTo>
                  <a:pt x="2529" y="2043"/>
                </a:lnTo>
                <a:lnTo>
                  <a:pt x="2522" y="2045"/>
                </a:lnTo>
                <a:lnTo>
                  <a:pt x="2516" y="2046"/>
                </a:lnTo>
                <a:lnTo>
                  <a:pt x="2510" y="2050"/>
                </a:lnTo>
                <a:lnTo>
                  <a:pt x="2504" y="2054"/>
                </a:lnTo>
                <a:lnTo>
                  <a:pt x="2497" y="2058"/>
                </a:lnTo>
                <a:lnTo>
                  <a:pt x="2490" y="2059"/>
                </a:lnTo>
                <a:lnTo>
                  <a:pt x="2485" y="2064"/>
                </a:lnTo>
                <a:lnTo>
                  <a:pt x="2479" y="2067"/>
                </a:lnTo>
                <a:lnTo>
                  <a:pt x="2474" y="2074"/>
                </a:lnTo>
                <a:lnTo>
                  <a:pt x="2467" y="2080"/>
                </a:lnTo>
                <a:lnTo>
                  <a:pt x="2462" y="2085"/>
                </a:lnTo>
                <a:lnTo>
                  <a:pt x="2463" y="2091"/>
                </a:lnTo>
                <a:lnTo>
                  <a:pt x="2470" y="2094"/>
                </a:lnTo>
                <a:lnTo>
                  <a:pt x="2477" y="2094"/>
                </a:lnTo>
                <a:lnTo>
                  <a:pt x="2482" y="2096"/>
                </a:lnTo>
                <a:lnTo>
                  <a:pt x="2488" y="2093"/>
                </a:lnTo>
                <a:lnTo>
                  <a:pt x="2494" y="2090"/>
                </a:lnTo>
                <a:lnTo>
                  <a:pt x="2501" y="2089"/>
                </a:lnTo>
                <a:lnTo>
                  <a:pt x="2498" y="2096"/>
                </a:lnTo>
                <a:lnTo>
                  <a:pt x="2496" y="2102"/>
                </a:lnTo>
                <a:lnTo>
                  <a:pt x="2495" y="2103"/>
                </a:lnTo>
                <a:lnTo>
                  <a:pt x="2494" y="2103"/>
                </a:lnTo>
                <a:lnTo>
                  <a:pt x="2494" y="2111"/>
                </a:lnTo>
                <a:lnTo>
                  <a:pt x="2498" y="2118"/>
                </a:lnTo>
                <a:lnTo>
                  <a:pt x="2497" y="2119"/>
                </a:lnTo>
                <a:lnTo>
                  <a:pt x="2490" y="2120"/>
                </a:lnTo>
                <a:lnTo>
                  <a:pt x="2484" y="2120"/>
                </a:lnTo>
                <a:lnTo>
                  <a:pt x="2478" y="2120"/>
                </a:lnTo>
                <a:lnTo>
                  <a:pt x="2472" y="2120"/>
                </a:lnTo>
                <a:lnTo>
                  <a:pt x="2465" y="2120"/>
                </a:lnTo>
                <a:lnTo>
                  <a:pt x="2459" y="2122"/>
                </a:lnTo>
                <a:lnTo>
                  <a:pt x="2458" y="2121"/>
                </a:lnTo>
                <a:lnTo>
                  <a:pt x="2452" y="2121"/>
                </a:lnTo>
                <a:lnTo>
                  <a:pt x="2446" y="2123"/>
                </a:lnTo>
                <a:lnTo>
                  <a:pt x="2440" y="2125"/>
                </a:lnTo>
                <a:lnTo>
                  <a:pt x="2433" y="2125"/>
                </a:lnTo>
                <a:lnTo>
                  <a:pt x="2428" y="2127"/>
                </a:lnTo>
                <a:lnTo>
                  <a:pt x="2423" y="2127"/>
                </a:lnTo>
                <a:lnTo>
                  <a:pt x="2416" y="2129"/>
                </a:lnTo>
                <a:lnTo>
                  <a:pt x="2404" y="2142"/>
                </a:lnTo>
                <a:lnTo>
                  <a:pt x="2411" y="2144"/>
                </a:lnTo>
                <a:lnTo>
                  <a:pt x="2417" y="2144"/>
                </a:lnTo>
                <a:lnTo>
                  <a:pt x="2423" y="2145"/>
                </a:lnTo>
                <a:lnTo>
                  <a:pt x="2417" y="2145"/>
                </a:lnTo>
                <a:lnTo>
                  <a:pt x="2411" y="2145"/>
                </a:lnTo>
                <a:lnTo>
                  <a:pt x="2404" y="2144"/>
                </a:lnTo>
                <a:lnTo>
                  <a:pt x="2398" y="2144"/>
                </a:lnTo>
                <a:lnTo>
                  <a:pt x="2392" y="2142"/>
                </a:lnTo>
                <a:lnTo>
                  <a:pt x="2386" y="2139"/>
                </a:lnTo>
                <a:lnTo>
                  <a:pt x="2380" y="2137"/>
                </a:lnTo>
                <a:lnTo>
                  <a:pt x="2373" y="2137"/>
                </a:lnTo>
                <a:lnTo>
                  <a:pt x="2367" y="2136"/>
                </a:lnTo>
                <a:lnTo>
                  <a:pt x="2361" y="2136"/>
                </a:lnTo>
                <a:lnTo>
                  <a:pt x="2355" y="2137"/>
                </a:lnTo>
                <a:lnTo>
                  <a:pt x="2348" y="2139"/>
                </a:lnTo>
                <a:lnTo>
                  <a:pt x="2342" y="2142"/>
                </a:lnTo>
                <a:lnTo>
                  <a:pt x="2336" y="2145"/>
                </a:lnTo>
                <a:lnTo>
                  <a:pt x="2330" y="2150"/>
                </a:lnTo>
                <a:lnTo>
                  <a:pt x="2324" y="2154"/>
                </a:lnTo>
                <a:lnTo>
                  <a:pt x="2317" y="2158"/>
                </a:lnTo>
                <a:lnTo>
                  <a:pt x="2311" y="2163"/>
                </a:lnTo>
                <a:lnTo>
                  <a:pt x="2305" y="2168"/>
                </a:lnTo>
                <a:lnTo>
                  <a:pt x="2299" y="2168"/>
                </a:lnTo>
                <a:lnTo>
                  <a:pt x="2294" y="2171"/>
                </a:lnTo>
                <a:lnTo>
                  <a:pt x="2286" y="2175"/>
                </a:lnTo>
                <a:lnTo>
                  <a:pt x="2275" y="2179"/>
                </a:lnTo>
                <a:lnTo>
                  <a:pt x="2269" y="2185"/>
                </a:lnTo>
                <a:lnTo>
                  <a:pt x="2263" y="2192"/>
                </a:lnTo>
                <a:lnTo>
                  <a:pt x="2257" y="2185"/>
                </a:lnTo>
                <a:lnTo>
                  <a:pt x="2251" y="2187"/>
                </a:lnTo>
                <a:lnTo>
                  <a:pt x="2245" y="2190"/>
                </a:lnTo>
                <a:lnTo>
                  <a:pt x="2239" y="2187"/>
                </a:lnTo>
                <a:lnTo>
                  <a:pt x="2233" y="2184"/>
                </a:lnTo>
                <a:lnTo>
                  <a:pt x="2235" y="2178"/>
                </a:lnTo>
                <a:lnTo>
                  <a:pt x="2238" y="2171"/>
                </a:lnTo>
                <a:lnTo>
                  <a:pt x="2243" y="2163"/>
                </a:lnTo>
                <a:lnTo>
                  <a:pt x="2244" y="2163"/>
                </a:lnTo>
                <a:lnTo>
                  <a:pt x="2250" y="2162"/>
                </a:lnTo>
                <a:lnTo>
                  <a:pt x="2256" y="2163"/>
                </a:lnTo>
                <a:lnTo>
                  <a:pt x="2263" y="2164"/>
                </a:lnTo>
                <a:lnTo>
                  <a:pt x="2269" y="2164"/>
                </a:lnTo>
                <a:lnTo>
                  <a:pt x="2275" y="2163"/>
                </a:lnTo>
                <a:lnTo>
                  <a:pt x="2281" y="2160"/>
                </a:lnTo>
                <a:lnTo>
                  <a:pt x="2283" y="2158"/>
                </a:lnTo>
                <a:lnTo>
                  <a:pt x="2282" y="2150"/>
                </a:lnTo>
                <a:lnTo>
                  <a:pt x="2277" y="2149"/>
                </a:lnTo>
                <a:lnTo>
                  <a:pt x="2274" y="2145"/>
                </a:lnTo>
                <a:lnTo>
                  <a:pt x="2278" y="2144"/>
                </a:lnTo>
                <a:lnTo>
                  <a:pt x="2283" y="2139"/>
                </a:lnTo>
                <a:lnTo>
                  <a:pt x="2287" y="2133"/>
                </a:lnTo>
                <a:lnTo>
                  <a:pt x="2295" y="2119"/>
                </a:lnTo>
                <a:lnTo>
                  <a:pt x="2299" y="2113"/>
                </a:lnTo>
                <a:lnTo>
                  <a:pt x="2301" y="2110"/>
                </a:lnTo>
                <a:lnTo>
                  <a:pt x="2307" y="2107"/>
                </a:lnTo>
                <a:lnTo>
                  <a:pt x="2313" y="2105"/>
                </a:lnTo>
                <a:lnTo>
                  <a:pt x="2320" y="2103"/>
                </a:lnTo>
                <a:lnTo>
                  <a:pt x="2326" y="2098"/>
                </a:lnTo>
                <a:lnTo>
                  <a:pt x="2332" y="2094"/>
                </a:lnTo>
                <a:lnTo>
                  <a:pt x="2338" y="2090"/>
                </a:lnTo>
                <a:lnTo>
                  <a:pt x="2344" y="2087"/>
                </a:lnTo>
                <a:lnTo>
                  <a:pt x="2351" y="2082"/>
                </a:lnTo>
                <a:lnTo>
                  <a:pt x="2355" y="2075"/>
                </a:lnTo>
                <a:lnTo>
                  <a:pt x="2358" y="2069"/>
                </a:lnTo>
                <a:lnTo>
                  <a:pt x="2359" y="2062"/>
                </a:lnTo>
                <a:lnTo>
                  <a:pt x="2361" y="2055"/>
                </a:lnTo>
                <a:lnTo>
                  <a:pt x="2364" y="2049"/>
                </a:lnTo>
                <a:lnTo>
                  <a:pt x="2367" y="2041"/>
                </a:lnTo>
                <a:lnTo>
                  <a:pt x="2369" y="2036"/>
                </a:lnTo>
                <a:lnTo>
                  <a:pt x="2371" y="2028"/>
                </a:lnTo>
                <a:lnTo>
                  <a:pt x="2377" y="2022"/>
                </a:lnTo>
                <a:lnTo>
                  <a:pt x="2384" y="2015"/>
                </a:lnTo>
                <a:lnTo>
                  <a:pt x="2388" y="2008"/>
                </a:lnTo>
                <a:lnTo>
                  <a:pt x="2394" y="2002"/>
                </a:lnTo>
                <a:lnTo>
                  <a:pt x="2400" y="1999"/>
                </a:lnTo>
                <a:lnTo>
                  <a:pt x="2406" y="1992"/>
                </a:lnTo>
                <a:lnTo>
                  <a:pt x="2413" y="1986"/>
                </a:lnTo>
                <a:lnTo>
                  <a:pt x="2418" y="1981"/>
                </a:lnTo>
                <a:lnTo>
                  <a:pt x="2420" y="1974"/>
                </a:lnTo>
                <a:lnTo>
                  <a:pt x="2420" y="1960"/>
                </a:lnTo>
                <a:lnTo>
                  <a:pt x="2419" y="1954"/>
                </a:lnTo>
                <a:lnTo>
                  <a:pt x="2417" y="1948"/>
                </a:lnTo>
                <a:lnTo>
                  <a:pt x="2416" y="1941"/>
                </a:lnTo>
                <a:lnTo>
                  <a:pt x="2412" y="1934"/>
                </a:lnTo>
                <a:lnTo>
                  <a:pt x="2418" y="1935"/>
                </a:lnTo>
                <a:lnTo>
                  <a:pt x="2424" y="1936"/>
                </a:lnTo>
                <a:lnTo>
                  <a:pt x="2430" y="1941"/>
                </a:lnTo>
                <a:lnTo>
                  <a:pt x="2431" y="1948"/>
                </a:lnTo>
                <a:lnTo>
                  <a:pt x="2428" y="1954"/>
                </a:lnTo>
                <a:lnTo>
                  <a:pt x="2432" y="1954"/>
                </a:lnTo>
                <a:lnTo>
                  <a:pt x="2434" y="1960"/>
                </a:lnTo>
                <a:lnTo>
                  <a:pt x="2441" y="1960"/>
                </a:lnTo>
                <a:lnTo>
                  <a:pt x="2436" y="1967"/>
                </a:lnTo>
                <a:lnTo>
                  <a:pt x="2430" y="1973"/>
                </a:lnTo>
                <a:lnTo>
                  <a:pt x="2436" y="1969"/>
                </a:lnTo>
                <a:lnTo>
                  <a:pt x="2443" y="1970"/>
                </a:lnTo>
                <a:lnTo>
                  <a:pt x="2440" y="1977"/>
                </a:lnTo>
                <a:lnTo>
                  <a:pt x="2436" y="1984"/>
                </a:lnTo>
                <a:lnTo>
                  <a:pt x="2443" y="1980"/>
                </a:lnTo>
                <a:lnTo>
                  <a:pt x="2448" y="1976"/>
                </a:lnTo>
                <a:lnTo>
                  <a:pt x="2455" y="1978"/>
                </a:lnTo>
                <a:lnTo>
                  <a:pt x="2455" y="1985"/>
                </a:lnTo>
                <a:lnTo>
                  <a:pt x="2461" y="1989"/>
                </a:lnTo>
                <a:lnTo>
                  <a:pt x="2467" y="1991"/>
                </a:lnTo>
                <a:lnTo>
                  <a:pt x="2474" y="1993"/>
                </a:lnTo>
                <a:lnTo>
                  <a:pt x="2480" y="1994"/>
                </a:lnTo>
                <a:lnTo>
                  <a:pt x="2486" y="1990"/>
                </a:lnTo>
                <a:lnTo>
                  <a:pt x="2487" y="1985"/>
                </a:lnTo>
                <a:lnTo>
                  <a:pt x="2489" y="1981"/>
                </a:lnTo>
                <a:lnTo>
                  <a:pt x="2490" y="1977"/>
                </a:lnTo>
                <a:lnTo>
                  <a:pt x="2489" y="1975"/>
                </a:lnTo>
                <a:lnTo>
                  <a:pt x="2489" y="1968"/>
                </a:lnTo>
                <a:lnTo>
                  <a:pt x="2495" y="1965"/>
                </a:lnTo>
                <a:lnTo>
                  <a:pt x="2500" y="1965"/>
                </a:lnTo>
                <a:lnTo>
                  <a:pt x="2503" y="1973"/>
                </a:lnTo>
                <a:lnTo>
                  <a:pt x="2509" y="1970"/>
                </a:lnTo>
                <a:lnTo>
                  <a:pt x="2513" y="1964"/>
                </a:lnTo>
                <a:lnTo>
                  <a:pt x="2507" y="1968"/>
                </a:lnTo>
                <a:lnTo>
                  <a:pt x="2506" y="1961"/>
                </a:lnTo>
                <a:lnTo>
                  <a:pt x="2504" y="1954"/>
                </a:lnTo>
                <a:lnTo>
                  <a:pt x="2501" y="1952"/>
                </a:lnTo>
                <a:lnTo>
                  <a:pt x="2501" y="1951"/>
                </a:lnTo>
                <a:lnTo>
                  <a:pt x="2502" y="1950"/>
                </a:lnTo>
                <a:lnTo>
                  <a:pt x="2497" y="1944"/>
                </a:lnTo>
                <a:lnTo>
                  <a:pt x="2504" y="1944"/>
                </a:lnTo>
                <a:lnTo>
                  <a:pt x="2505" y="1942"/>
                </a:lnTo>
                <a:lnTo>
                  <a:pt x="2504" y="1941"/>
                </a:lnTo>
                <a:lnTo>
                  <a:pt x="2502" y="1934"/>
                </a:lnTo>
                <a:lnTo>
                  <a:pt x="2507" y="1929"/>
                </a:lnTo>
                <a:lnTo>
                  <a:pt x="2507" y="1922"/>
                </a:lnTo>
                <a:lnTo>
                  <a:pt x="2501" y="1928"/>
                </a:lnTo>
                <a:lnTo>
                  <a:pt x="2494" y="1926"/>
                </a:lnTo>
                <a:lnTo>
                  <a:pt x="2492" y="1920"/>
                </a:lnTo>
                <a:lnTo>
                  <a:pt x="2494" y="1912"/>
                </a:lnTo>
                <a:lnTo>
                  <a:pt x="2495" y="1907"/>
                </a:lnTo>
                <a:lnTo>
                  <a:pt x="2489" y="1908"/>
                </a:lnTo>
                <a:lnTo>
                  <a:pt x="2486" y="1902"/>
                </a:lnTo>
                <a:lnTo>
                  <a:pt x="2487" y="1895"/>
                </a:lnTo>
                <a:lnTo>
                  <a:pt x="2486" y="1888"/>
                </a:lnTo>
                <a:lnTo>
                  <a:pt x="2481" y="1883"/>
                </a:lnTo>
                <a:lnTo>
                  <a:pt x="2474" y="1881"/>
                </a:lnTo>
                <a:lnTo>
                  <a:pt x="2470" y="1880"/>
                </a:lnTo>
                <a:lnTo>
                  <a:pt x="2463" y="1883"/>
                </a:lnTo>
                <a:lnTo>
                  <a:pt x="2466" y="1876"/>
                </a:lnTo>
                <a:lnTo>
                  <a:pt x="2460" y="1880"/>
                </a:lnTo>
                <a:lnTo>
                  <a:pt x="2454" y="1879"/>
                </a:lnTo>
                <a:lnTo>
                  <a:pt x="2448" y="1878"/>
                </a:lnTo>
                <a:lnTo>
                  <a:pt x="2442" y="1878"/>
                </a:lnTo>
                <a:lnTo>
                  <a:pt x="2435" y="1880"/>
                </a:lnTo>
                <a:lnTo>
                  <a:pt x="2442" y="1877"/>
                </a:lnTo>
                <a:lnTo>
                  <a:pt x="2444" y="1873"/>
                </a:lnTo>
                <a:lnTo>
                  <a:pt x="2437" y="1875"/>
                </a:lnTo>
                <a:lnTo>
                  <a:pt x="2444" y="1869"/>
                </a:lnTo>
                <a:lnTo>
                  <a:pt x="2437" y="1871"/>
                </a:lnTo>
                <a:lnTo>
                  <a:pt x="2431" y="1876"/>
                </a:lnTo>
                <a:lnTo>
                  <a:pt x="2435" y="1869"/>
                </a:lnTo>
                <a:lnTo>
                  <a:pt x="2428" y="1869"/>
                </a:lnTo>
                <a:lnTo>
                  <a:pt x="2423" y="1869"/>
                </a:lnTo>
                <a:lnTo>
                  <a:pt x="2417" y="1867"/>
                </a:lnTo>
                <a:lnTo>
                  <a:pt x="2411" y="1865"/>
                </a:lnTo>
                <a:lnTo>
                  <a:pt x="2404" y="1862"/>
                </a:lnTo>
                <a:lnTo>
                  <a:pt x="2398" y="1861"/>
                </a:lnTo>
                <a:lnTo>
                  <a:pt x="2392" y="1863"/>
                </a:lnTo>
                <a:lnTo>
                  <a:pt x="2386" y="1861"/>
                </a:lnTo>
                <a:lnTo>
                  <a:pt x="2380" y="1862"/>
                </a:lnTo>
                <a:lnTo>
                  <a:pt x="2373" y="1863"/>
                </a:lnTo>
                <a:lnTo>
                  <a:pt x="2367" y="1863"/>
                </a:lnTo>
                <a:lnTo>
                  <a:pt x="2361" y="1862"/>
                </a:lnTo>
                <a:lnTo>
                  <a:pt x="2356" y="1861"/>
                </a:lnTo>
                <a:lnTo>
                  <a:pt x="2350" y="1860"/>
                </a:lnTo>
                <a:lnTo>
                  <a:pt x="2343" y="1859"/>
                </a:lnTo>
                <a:lnTo>
                  <a:pt x="2337" y="1855"/>
                </a:lnTo>
                <a:lnTo>
                  <a:pt x="2335" y="1855"/>
                </a:lnTo>
                <a:lnTo>
                  <a:pt x="2329" y="1855"/>
                </a:lnTo>
                <a:lnTo>
                  <a:pt x="2323" y="1852"/>
                </a:lnTo>
                <a:lnTo>
                  <a:pt x="2316" y="1852"/>
                </a:lnTo>
                <a:lnTo>
                  <a:pt x="2310" y="1848"/>
                </a:lnTo>
                <a:lnTo>
                  <a:pt x="2315" y="1841"/>
                </a:lnTo>
                <a:lnTo>
                  <a:pt x="2314" y="1835"/>
                </a:lnTo>
                <a:lnTo>
                  <a:pt x="2303" y="1837"/>
                </a:lnTo>
                <a:lnTo>
                  <a:pt x="2301" y="1837"/>
                </a:lnTo>
                <a:lnTo>
                  <a:pt x="2298" y="1838"/>
                </a:lnTo>
                <a:lnTo>
                  <a:pt x="2292" y="1837"/>
                </a:lnTo>
                <a:lnTo>
                  <a:pt x="2295" y="1830"/>
                </a:lnTo>
                <a:lnTo>
                  <a:pt x="2301" y="1825"/>
                </a:lnTo>
                <a:lnTo>
                  <a:pt x="2303" y="1819"/>
                </a:lnTo>
                <a:lnTo>
                  <a:pt x="2298" y="1823"/>
                </a:lnTo>
                <a:lnTo>
                  <a:pt x="2301" y="1816"/>
                </a:lnTo>
                <a:lnTo>
                  <a:pt x="2306" y="1812"/>
                </a:lnTo>
                <a:lnTo>
                  <a:pt x="2312" y="1812"/>
                </a:lnTo>
                <a:lnTo>
                  <a:pt x="2312" y="1805"/>
                </a:lnTo>
                <a:lnTo>
                  <a:pt x="2300" y="1804"/>
                </a:lnTo>
                <a:lnTo>
                  <a:pt x="2297" y="1796"/>
                </a:lnTo>
                <a:lnTo>
                  <a:pt x="2302" y="1791"/>
                </a:lnTo>
                <a:lnTo>
                  <a:pt x="2306" y="1784"/>
                </a:lnTo>
                <a:lnTo>
                  <a:pt x="2312" y="1779"/>
                </a:lnTo>
                <a:lnTo>
                  <a:pt x="2315" y="1773"/>
                </a:lnTo>
                <a:lnTo>
                  <a:pt x="2312" y="1766"/>
                </a:lnTo>
                <a:lnTo>
                  <a:pt x="2306" y="1760"/>
                </a:lnTo>
                <a:lnTo>
                  <a:pt x="2302" y="1755"/>
                </a:lnTo>
                <a:lnTo>
                  <a:pt x="2305" y="1749"/>
                </a:lnTo>
                <a:lnTo>
                  <a:pt x="2309" y="1743"/>
                </a:lnTo>
                <a:lnTo>
                  <a:pt x="2314" y="1739"/>
                </a:lnTo>
                <a:lnTo>
                  <a:pt x="2317" y="1733"/>
                </a:lnTo>
                <a:lnTo>
                  <a:pt x="2322" y="1725"/>
                </a:lnTo>
                <a:lnTo>
                  <a:pt x="2315" y="1725"/>
                </a:lnTo>
                <a:lnTo>
                  <a:pt x="2309" y="1725"/>
                </a:lnTo>
                <a:lnTo>
                  <a:pt x="2303" y="1725"/>
                </a:lnTo>
                <a:lnTo>
                  <a:pt x="2297" y="1726"/>
                </a:lnTo>
                <a:lnTo>
                  <a:pt x="2291" y="1728"/>
                </a:lnTo>
                <a:lnTo>
                  <a:pt x="2284" y="1728"/>
                </a:lnTo>
                <a:lnTo>
                  <a:pt x="2278" y="1728"/>
                </a:lnTo>
                <a:lnTo>
                  <a:pt x="2271" y="1726"/>
                </a:lnTo>
                <a:lnTo>
                  <a:pt x="2266" y="1719"/>
                </a:lnTo>
                <a:lnTo>
                  <a:pt x="2263" y="1712"/>
                </a:lnTo>
                <a:lnTo>
                  <a:pt x="2263" y="1706"/>
                </a:lnTo>
                <a:lnTo>
                  <a:pt x="2263" y="1699"/>
                </a:lnTo>
                <a:lnTo>
                  <a:pt x="2264" y="1692"/>
                </a:lnTo>
                <a:lnTo>
                  <a:pt x="2264" y="1686"/>
                </a:lnTo>
                <a:lnTo>
                  <a:pt x="2266" y="1678"/>
                </a:lnTo>
                <a:lnTo>
                  <a:pt x="2266" y="1672"/>
                </a:lnTo>
                <a:lnTo>
                  <a:pt x="2266" y="1666"/>
                </a:lnTo>
                <a:lnTo>
                  <a:pt x="2258" y="1664"/>
                </a:lnTo>
                <a:lnTo>
                  <a:pt x="2253" y="1666"/>
                </a:lnTo>
                <a:lnTo>
                  <a:pt x="2247" y="1662"/>
                </a:lnTo>
                <a:lnTo>
                  <a:pt x="2241" y="1664"/>
                </a:lnTo>
                <a:lnTo>
                  <a:pt x="2235" y="1660"/>
                </a:lnTo>
                <a:lnTo>
                  <a:pt x="2228" y="1662"/>
                </a:lnTo>
                <a:lnTo>
                  <a:pt x="2222" y="1662"/>
                </a:lnTo>
                <a:lnTo>
                  <a:pt x="2216" y="1663"/>
                </a:lnTo>
                <a:lnTo>
                  <a:pt x="2210" y="1658"/>
                </a:lnTo>
                <a:lnTo>
                  <a:pt x="2204" y="1658"/>
                </a:lnTo>
                <a:lnTo>
                  <a:pt x="2198" y="1653"/>
                </a:lnTo>
                <a:lnTo>
                  <a:pt x="2191" y="1652"/>
                </a:lnTo>
                <a:lnTo>
                  <a:pt x="2185" y="1649"/>
                </a:lnTo>
                <a:lnTo>
                  <a:pt x="2180" y="1646"/>
                </a:lnTo>
                <a:lnTo>
                  <a:pt x="2173" y="1647"/>
                </a:lnTo>
                <a:lnTo>
                  <a:pt x="2171" y="1646"/>
                </a:lnTo>
                <a:lnTo>
                  <a:pt x="2167" y="1653"/>
                </a:lnTo>
                <a:lnTo>
                  <a:pt x="2169" y="1660"/>
                </a:lnTo>
                <a:lnTo>
                  <a:pt x="2169" y="1667"/>
                </a:lnTo>
                <a:lnTo>
                  <a:pt x="2163" y="1672"/>
                </a:lnTo>
                <a:lnTo>
                  <a:pt x="2157" y="1677"/>
                </a:lnTo>
                <a:lnTo>
                  <a:pt x="2152" y="1678"/>
                </a:lnTo>
                <a:lnTo>
                  <a:pt x="2145" y="1679"/>
                </a:lnTo>
                <a:lnTo>
                  <a:pt x="2139" y="1686"/>
                </a:lnTo>
                <a:lnTo>
                  <a:pt x="2133" y="1690"/>
                </a:lnTo>
                <a:lnTo>
                  <a:pt x="2136" y="1683"/>
                </a:lnTo>
                <a:lnTo>
                  <a:pt x="2144" y="1678"/>
                </a:lnTo>
                <a:lnTo>
                  <a:pt x="2149" y="1674"/>
                </a:lnTo>
                <a:lnTo>
                  <a:pt x="2155" y="1669"/>
                </a:lnTo>
                <a:lnTo>
                  <a:pt x="2159" y="1663"/>
                </a:lnTo>
                <a:lnTo>
                  <a:pt x="2153" y="1657"/>
                </a:lnTo>
                <a:lnTo>
                  <a:pt x="2147" y="1663"/>
                </a:lnTo>
                <a:lnTo>
                  <a:pt x="2144" y="1669"/>
                </a:lnTo>
                <a:lnTo>
                  <a:pt x="2137" y="1675"/>
                </a:lnTo>
                <a:lnTo>
                  <a:pt x="2133" y="1682"/>
                </a:lnTo>
                <a:lnTo>
                  <a:pt x="2127" y="1687"/>
                </a:lnTo>
                <a:lnTo>
                  <a:pt x="2122" y="1694"/>
                </a:lnTo>
                <a:lnTo>
                  <a:pt x="2116" y="1696"/>
                </a:lnTo>
                <a:lnTo>
                  <a:pt x="2109" y="1699"/>
                </a:lnTo>
                <a:lnTo>
                  <a:pt x="2115" y="1693"/>
                </a:lnTo>
                <a:lnTo>
                  <a:pt x="2120" y="1686"/>
                </a:lnTo>
                <a:lnTo>
                  <a:pt x="2126" y="1680"/>
                </a:lnTo>
                <a:lnTo>
                  <a:pt x="2120" y="1680"/>
                </a:lnTo>
                <a:lnTo>
                  <a:pt x="2114" y="1683"/>
                </a:lnTo>
                <a:lnTo>
                  <a:pt x="2107" y="1684"/>
                </a:lnTo>
                <a:lnTo>
                  <a:pt x="2101" y="1686"/>
                </a:lnTo>
                <a:lnTo>
                  <a:pt x="2095" y="1692"/>
                </a:lnTo>
                <a:lnTo>
                  <a:pt x="2093" y="1699"/>
                </a:lnTo>
                <a:lnTo>
                  <a:pt x="2087" y="1704"/>
                </a:lnTo>
                <a:lnTo>
                  <a:pt x="2080" y="1711"/>
                </a:lnTo>
                <a:lnTo>
                  <a:pt x="2069" y="1719"/>
                </a:lnTo>
                <a:lnTo>
                  <a:pt x="2062" y="1722"/>
                </a:lnTo>
                <a:lnTo>
                  <a:pt x="2062" y="1723"/>
                </a:lnTo>
                <a:lnTo>
                  <a:pt x="2058" y="1722"/>
                </a:lnTo>
                <a:lnTo>
                  <a:pt x="2052" y="1720"/>
                </a:lnTo>
                <a:lnTo>
                  <a:pt x="2045" y="1723"/>
                </a:lnTo>
                <a:lnTo>
                  <a:pt x="2039" y="1720"/>
                </a:lnTo>
                <a:lnTo>
                  <a:pt x="2038" y="1715"/>
                </a:lnTo>
                <a:lnTo>
                  <a:pt x="2032" y="1714"/>
                </a:lnTo>
                <a:lnTo>
                  <a:pt x="2027" y="1714"/>
                </a:lnTo>
                <a:lnTo>
                  <a:pt x="2019" y="1715"/>
                </a:lnTo>
                <a:lnTo>
                  <a:pt x="2014" y="1715"/>
                </a:lnTo>
                <a:lnTo>
                  <a:pt x="2007" y="1714"/>
                </a:lnTo>
                <a:lnTo>
                  <a:pt x="2001" y="1716"/>
                </a:lnTo>
                <a:lnTo>
                  <a:pt x="1999" y="1709"/>
                </a:lnTo>
                <a:lnTo>
                  <a:pt x="1999" y="1707"/>
                </a:lnTo>
                <a:lnTo>
                  <a:pt x="2000" y="1707"/>
                </a:lnTo>
                <a:lnTo>
                  <a:pt x="2000" y="1704"/>
                </a:lnTo>
                <a:lnTo>
                  <a:pt x="1995" y="1706"/>
                </a:lnTo>
                <a:lnTo>
                  <a:pt x="1987" y="1708"/>
                </a:lnTo>
                <a:lnTo>
                  <a:pt x="1981" y="1711"/>
                </a:lnTo>
                <a:lnTo>
                  <a:pt x="1975" y="1714"/>
                </a:lnTo>
                <a:lnTo>
                  <a:pt x="1969" y="1717"/>
                </a:lnTo>
                <a:lnTo>
                  <a:pt x="1959" y="1718"/>
                </a:lnTo>
                <a:lnTo>
                  <a:pt x="1953" y="1718"/>
                </a:lnTo>
                <a:lnTo>
                  <a:pt x="1950" y="1715"/>
                </a:lnTo>
                <a:lnTo>
                  <a:pt x="1948" y="1714"/>
                </a:lnTo>
                <a:lnTo>
                  <a:pt x="1949" y="1709"/>
                </a:lnTo>
                <a:lnTo>
                  <a:pt x="1942" y="1707"/>
                </a:lnTo>
                <a:lnTo>
                  <a:pt x="1937" y="1700"/>
                </a:lnTo>
                <a:lnTo>
                  <a:pt x="1930" y="1695"/>
                </a:lnTo>
                <a:lnTo>
                  <a:pt x="1924" y="1696"/>
                </a:lnTo>
                <a:lnTo>
                  <a:pt x="1920" y="1703"/>
                </a:lnTo>
                <a:lnTo>
                  <a:pt x="1918" y="1703"/>
                </a:lnTo>
                <a:lnTo>
                  <a:pt x="1914" y="1698"/>
                </a:lnTo>
                <a:lnTo>
                  <a:pt x="1917" y="1691"/>
                </a:lnTo>
                <a:lnTo>
                  <a:pt x="1910" y="1688"/>
                </a:lnTo>
                <a:lnTo>
                  <a:pt x="1912" y="1682"/>
                </a:lnTo>
                <a:lnTo>
                  <a:pt x="1906" y="1679"/>
                </a:lnTo>
                <a:lnTo>
                  <a:pt x="1899" y="1677"/>
                </a:lnTo>
                <a:lnTo>
                  <a:pt x="1893" y="1675"/>
                </a:lnTo>
                <a:lnTo>
                  <a:pt x="1887" y="1675"/>
                </a:lnTo>
                <a:lnTo>
                  <a:pt x="1881" y="1674"/>
                </a:lnTo>
                <a:lnTo>
                  <a:pt x="1875" y="1676"/>
                </a:lnTo>
                <a:lnTo>
                  <a:pt x="1874" y="1675"/>
                </a:lnTo>
                <a:lnTo>
                  <a:pt x="1873" y="1675"/>
                </a:lnTo>
                <a:lnTo>
                  <a:pt x="1871" y="1676"/>
                </a:lnTo>
                <a:lnTo>
                  <a:pt x="1865" y="1680"/>
                </a:lnTo>
                <a:lnTo>
                  <a:pt x="1859" y="1682"/>
                </a:lnTo>
                <a:lnTo>
                  <a:pt x="1853" y="1683"/>
                </a:lnTo>
                <a:lnTo>
                  <a:pt x="1847" y="1682"/>
                </a:lnTo>
                <a:lnTo>
                  <a:pt x="1848" y="1675"/>
                </a:lnTo>
                <a:lnTo>
                  <a:pt x="1841" y="1674"/>
                </a:lnTo>
                <a:lnTo>
                  <a:pt x="1835" y="1674"/>
                </a:lnTo>
                <a:lnTo>
                  <a:pt x="1829" y="1672"/>
                </a:lnTo>
                <a:lnTo>
                  <a:pt x="1823" y="1668"/>
                </a:lnTo>
                <a:lnTo>
                  <a:pt x="1817" y="1669"/>
                </a:lnTo>
                <a:lnTo>
                  <a:pt x="1810" y="1668"/>
                </a:lnTo>
                <a:lnTo>
                  <a:pt x="1807" y="1663"/>
                </a:lnTo>
                <a:lnTo>
                  <a:pt x="1808" y="1657"/>
                </a:lnTo>
                <a:lnTo>
                  <a:pt x="1811" y="1652"/>
                </a:lnTo>
                <a:lnTo>
                  <a:pt x="1813" y="1645"/>
                </a:lnTo>
                <a:lnTo>
                  <a:pt x="1815" y="1638"/>
                </a:lnTo>
                <a:lnTo>
                  <a:pt x="1816" y="1631"/>
                </a:lnTo>
                <a:lnTo>
                  <a:pt x="1819" y="1625"/>
                </a:lnTo>
                <a:lnTo>
                  <a:pt x="1816" y="1618"/>
                </a:lnTo>
                <a:lnTo>
                  <a:pt x="1807" y="1618"/>
                </a:lnTo>
                <a:lnTo>
                  <a:pt x="1804" y="1617"/>
                </a:lnTo>
                <a:lnTo>
                  <a:pt x="1804" y="1618"/>
                </a:lnTo>
                <a:lnTo>
                  <a:pt x="1800" y="1626"/>
                </a:lnTo>
                <a:lnTo>
                  <a:pt x="1796" y="1633"/>
                </a:lnTo>
                <a:lnTo>
                  <a:pt x="1793" y="1638"/>
                </a:lnTo>
                <a:lnTo>
                  <a:pt x="1790" y="1646"/>
                </a:lnTo>
                <a:lnTo>
                  <a:pt x="1026" y="1646"/>
                </a:lnTo>
                <a:lnTo>
                  <a:pt x="264" y="1646"/>
                </a:lnTo>
                <a:lnTo>
                  <a:pt x="261" y="1639"/>
                </a:lnTo>
                <a:lnTo>
                  <a:pt x="254" y="1641"/>
                </a:lnTo>
                <a:lnTo>
                  <a:pt x="248" y="1645"/>
                </a:lnTo>
                <a:lnTo>
                  <a:pt x="248" y="1646"/>
                </a:lnTo>
                <a:lnTo>
                  <a:pt x="245" y="1646"/>
                </a:lnTo>
                <a:lnTo>
                  <a:pt x="249" y="1639"/>
                </a:lnTo>
                <a:lnTo>
                  <a:pt x="255" y="1635"/>
                </a:lnTo>
                <a:lnTo>
                  <a:pt x="249" y="1637"/>
                </a:lnTo>
                <a:lnTo>
                  <a:pt x="248" y="1630"/>
                </a:lnTo>
                <a:lnTo>
                  <a:pt x="252" y="1630"/>
                </a:lnTo>
                <a:lnTo>
                  <a:pt x="256" y="1623"/>
                </a:lnTo>
                <a:lnTo>
                  <a:pt x="264" y="1623"/>
                </a:lnTo>
                <a:lnTo>
                  <a:pt x="271" y="1621"/>
                </a:lnTo>
                <a:lnTo>
                  <a:pt x="277" y="1617"/>
                </a:lnTo>
                <a:lnTo>
                  <a:pt x="271" y="1620"/>
                </a:lnTo>
                <a:lnTo>
                  <a:pt x="265" y="1622"/>
                </a:lnTo>
                <a:lnTo>
                  <a:pt x="258" y="1621"/>
                </a:lnTo>
                <a:lnTo>
                  <a:pt x="257" y="1621"/>
                </a:lnTo>
                <a:lnTo>
                  <a:pt x="257" y="1613"/>
                </a:lnTo>
                <a:lnTo>
                  <a:pt x="262" y="1607"/>
                </a:lnTo>
                <a:lnTo>
                  <a:pt x="267" y="1601"/>
                </a:lnTo>
                <a:lnTo>
                  <a:pt x="274" y="1595"/>
                </a:lnTo>
                <a:lnTo>
                  <a:pt x="267" y="1598"/>
                </a:lnTo>
                <a:lnTo>
                  <a:pt x="255" y="1604"/>
                </a:lnTo>
                <a:lnTo>
                  <a:pt x="248" y="1606"/>
                </a:lnTo>
                <a:lnTo>
                  <a:pt x="245" y="1613"/>
                </a:lnTo>
                <a:lnTo>
                  <a:pt x="239" y="1617"/>
                </a:lnTo>
                <a:lnTo>
                  <a:pt x="233" y="1613"/>
                </a:lnTo>
                <a:lnTo>
                  <a:pt x="227" y="1609"/>
                </a:lnTo>
                <a:lnTo>
                  <a:pt x="223" y="1603"/>
                </a:lnTo>
                <a:lnTo>
                  <a:pt x="223" y="1596"/>
                </a:lnTo>
                <a:lnTo>
                  <a:pt x="230" y="1590"/>
                </a:lnTo>
                <a:lnTo>
                  <a:pt x="236" y="1593"/>
                </a:lnTo>
                <a:lnTo>
                  <a:pt x="235" y="1599"/>
                </a:lnTo>
                <a:lnTo>
                  <a:pt x="232" y="1607"/>
                </a:lnTo>
                <a:lnTo>
                  <a:pt x="237" y="1601"/>
                </a:lnTo>
                <a:lnTo>
                  <a:pt x="244" y="1597"/>
                </a:lnTo>
                <a:lnTo>
                  <a:pt x="250" y="1596"/>
                </a:lnTo>
                <a:lnTo>
                  <a:pt x="255" y="1591"/>
                </a:lnTo>
                <a:lnTo>
                  <a:pt x="250" y="1595"/>
                </a:lnTo>
                <a:lnTo>
                  <a:pt x="243" y="1596"/>
                </a:lnTo>
                <a:lnTo>
                  <a:pt x="239" y="1589"/>
                </a:lnTo>
                <a:lnTo>
                  <a:pt x="243" y="1582"/>
                </a:lnTo>
                <a:lnTo>
                  <a:pt x="247" y="1575"/>
                </a:lnTo>
                <a:lnTo>
                  <a:pt x="248" y="1570"/>
                </a:lnTo>
                <a:lnTo>
                  <a:pt x="248" y="1569"/>
                </a:lnTo>
                <a:lnTo>
                  <a:pt x="254" y="1566"/>
                </a:lnTo>
                <a:lnTo>
                  <a:pt x="262" y="1564"/>
                </a:lnTo>
                <a:lnTo>
                  <a:pt x="263" y="1557"/>
                </a:lnTo>
                <a:lnTo>
                  <a:pt x="256" y="1553"/>
                </a:lnTo>
                <a:lnTo>
                  <a:pt x="260" y="1559"/>
                </a:lnTo>
                <a:lnTo>
                  <a:pt x="253" y="1565"/>
                </a:lnTo>
                <a:lnTo>
                  <a:pt x="247" y="1567"/>
                </a:lnTo>
                <a:lnTo>
                  <a:pt x="245" y="1569"/>
                </a:lnTo>
                <a:lnTo>
                  <a:pt x="242" y="1575"/>
                </a:lnTo>
                <a:lnTo>
                  <a:pt x="240" y="1582"/>
                </a:lnTo>
                <a:lnTo>
                  <a:pt x="240" y="1575"/>
                </a:lnTo>
                <a:lnTo>
                  <a:pt x="233" y="1582"/>
                </a:lnTo>
                <a:lnTo>
                  <a:pt x="226" y="1586"/>
                </a:lnTo>
                <a:lnTo>
                  <a:pt x="215" y="1587"/>
                </a:lnTo>
                <a:lnTo>
                  <a:pt x="208" y="1586"/>
                </a:lnTo>
                <a:lnTo>
                  <a:pt x="208" y="1579"/>
                </a:lnTo>
                <a:lnTo>
                  <a:pt x="203" y="1572"/>
                </a:lnTo>
                <a:lnTo>
                  <a:pt x="203" y="1569"/>
                </a:lnTo>
                <a:lnTo>
                  <a:pt x="208" y="1569"/>
                </a:lnTo>
                <a:lnTo>
                  <a:pt x="212" y="1562"/>
                </a:lnTo>
                <a:lnTo>
                  <a:pt x="218" y="1557"/>
                </a:lnTo>
                <a:lnTo>
                  <a:pt x="224" y="1551"/>
                </a:lnTo>
                <a:lnTo>
                  <a:pt x="223" y="1545"/>
                </a:lnTo>
                <a:lnTo>
                  <a:pt x="228" y="1540"/>
                </a:lnTo>
                <a:lnTo>
                  <a:pt x="235" y="1539"/>
                </a:lnTo>
                <a:lnTo>
                  <a:pt x="242" y="1537"/>
                </a:lnTo>
                <a:lnTo>
                  <a:pt x="248" y="1534"/>
                </a:lnTo>
                <a:lnTo>
                  <a:pt x="242" y="1536"/>
                </a:lnTo>
                <a:lnTo>
                  <a:pt x="236" y="1537"/>
                </a:lnTo>
                <a:lnTo>
                  <a:pt x="230" y="1537"/>
                </a:lnTo>
                <a:lnTo>
                  <a:pt x="223" y="1542"/>
                </a:lnTo>
                <a:lnTo>
                  <a:pt x="217" y="1545"/>
                </a:lnTo>
                <a:lnTo>
                  <a:pt x="211" y="1543"/>
                </a:lnTo>
                <a:lnTo>
                  <a:pt x="213" y="1537"/>
                </a:lnTo>
                <a:lnTo>
                  <a:pt x="208" y="1542"/>
                </a:lnTo>
                <a:lnTo>
                  <a:pt x="210" y="1536"/>
                </a:lnTo>
                <a:lnTo>
                  <a:pt x="216" y="1531"/>
                </a:lnTo>
                <a:lnTo>
                  <a:pt x="222" y="1528"/>
                </a:lnTo>
                <a:lnTo>
                  <a:pt x="228" y="1525"/>
                </a:lnTo>
                <a:lnTo>
                  <a:pt x="233" y="1518"/>
                </a:lnTo>
                <a:lnTo>
                  <a:pt x="237" y="1512"/>
                </a:lnTo>
                <a:lnTo>
                  <a:pt x="243" y="1505"/>
                </a:lnTo>
                <a:lnTo>
                  <a:pt x="249" y="1500"/>
                </a:lnTo>
                <a:lnTo>
                  <a:pt x="248" y="1498"/>
                </a:lnTo>
                <a:lnTo>
                  <a:pt x="242" y="1504"/>
                </a:lnTo>
                <a:lnTo>
                  <a:pt x="236" y="1506"/>
                </a:lnTo>
                <a:lnTo>
                  <a:pt x="235" y="1514"/>
                </a:lnTo>
                <a:lnTo>
                  <a:pt x="228" y="1521"/>
                </a:lnTo>
                <a:lnTo>
                  <a:pt x="223" y="1524"/>
                </a:lnTo>
                <a:lnTo>
                  <a:pt x="216" y="1528"/>
                </a:lnTo>
                <a:lnTo>
                  <a:pt x="211" y="1531"/>
                </a:lnTo>
                <a:lnTo>
                  <a:pt x="205" y="1537"/>
                </a:lnTo>
                <a:lnTo>
                  <a:pt x="198" y="1534"/>
                </a:lnTo>
                <a:lnTo>
                  <a:pt x="192" y="1533"/>
                </a:lnTo>
                <a:lnTo>
                  <a:pt x="186" y="1534"/>
                </a:lnTo>
                <a:lnTo>
                  <a:pt x="190" y="1528"/>
                </a:lnTo>
                <a:lnTo>
                  <a:pt x="195" y="1521"/>
                </a:lnTo>
                <a:lnTo>
                  <a:pt x="202" y="1517"/>
                </a:lnTo>
                <a:lnTo>
                  <a:pt x="195" y="1518"/>
                </a:lnTo>
                <a:lnTo>
                  <a:pt x="189" y="1525"/>
                </a:lnTo>
                <a:lnTo>
                  <a:pt x="183" y="1530"/>
                </a:lnTo>
                <a:lnTo>
                  <a:pt x="177" y="1536"/>
                </a:lnTo>
                <a:lnTo>
                  <a:pt x="175" y="1529"/>
                </a:lnTo>
                <a:lnTo>
                  <a:pt x="168" y="1531"/>
                </a:lnTo>
                <a:lnTo>
                  <a:pt x="162" y="1533"/>
                </a:lnTo>
                <a:lnTo>
                  <a:pt x="156" y="1531"/>
                </a:lnTo>
                <a:lnTo>
                  <a:pt x="150" y="1531"/>
                </a:lnTo>
                <a:lnTo>
                  <a:pt x="156" y="1525"/>
                </a:lnTo>
                <a:lnTo>
                  <a:pt x="168" y="1523"/>
                </a:lnTo>
                <a:lnTo>
                  <a:pt x="162" y="1522"/>
                </a:lnTo>
                <a:lnTo>
                  <a:pt x="156" y="1524"/>
                </a:lnTo>
                <a:lnTo>
                  <a:pt x="154" y="1521"/>
                </a:lnTo>
                <a:lnTo>
                  <a:pt x="160" y="1521"/>
                </a:lnTo>
                <a:lnTo>
                  <a:pt x="167" y="1518"/>
                </a:lnTo>
                <a:lnTo>
                  <a:pt x="173" y="1520"/>
                </a:lnTo>
                <a:lnTo>
                  <a:pt x="179" y="1518"/>
                </a:lnTo>
                <a:lnTo>
                  <a:pt x="185" y="1517"/>
                </a:lnTo>
                <a:lnTo>
                  <a:pt x="197" y="1510"/>
                </a:lnTo>
                <a:lnTo>
                  <a:pt x="202" y="1504"/>
                </a:lnTo>
                <a:lnTo>
                  <a:pt x="208" y="1501"/>
                </a:lnTo>
                <a:lnTo>
                  <a:pt x="213" y="1496"/>
                </a:lnTo>
                <a:lnTo>
                  <a:pt x="215" y="1489"/>
                </a:lnTo>
                <a:lnTo>
                  <a:pt x="210" y="1496"/>
                </a:lnTo>
                <a:lnTo>
                  <a:pt x="204" y="1501"/>
                </a:lnTo>
                <a:lnTo>
                  <a:pt x="197" y="1505"/>
                </a:lnTo>
                <a:lnTo>
                  <a:pt x="191" y="1512"/>
                </a:lnTo>
                <a:lnTo>
                  <a:pt x="185" y="1515"/>
                </a:lnTo>
                <a:lnTo>
                  <a:pt x="178" y="1515"/>
                </a:lnTo>
                <a:lnTo>
                  <a:pt x="173" y="1515"/>
                </a:lnTo>
                <a:lnTo>
                  <a:pt x="165" y="1517"/>
                </a:lnTo>
                <a:lnTo>
                  <a:pt x="160" y="1518"/>
                </a:lnTo>
                <a:lnTo>
                  <a:pt x="165" y="1514"/>
                </a:lnTo>
                <a:lnTo>
                  <a:pt x="173" y="1510"/>
                </a:lnTo>
                <a:lnTo>
                  <a:pt x="172" y="1504"/>
                </a:lnTo>
                <a:lnTo>
                  <a:pt x="165" y="1504"/>
                </a:lnTo>
                <a:lnTo>
                  <a:pt x="158" y="1505"/>
                </a:lnTo>
                <a:lnTo>
                  <a:pt x="153" y="1506"/>
                </a:lnTo>
                <a:lnTo>
                  <a:pt x="156" y="1500"/>
                </a:lnTo>
                <a:lnTo>
                  <a:pt x="168" y="1500"/>
                </a:lnTo>
                <a:lnTo>
                  <a:pt x="174" y="1499"/>
                </a:lnTo>
                <a:lnTo>
                  <a:pt x="167" y="1499"/>
                </a:lnTo>
                <a:lnTo>
                  <a:pt x="161" y="1497"/>
                </a:lnTo>
                <a:lnTo>
                  <a:pt x="163" y="1490"/>
                </a:lnTo>
                <a:lnTo>
                  <a:pt x="157" y="1497"/>
                </a:lnTo>
                <a:lnTo>
                  <a:pt x="151" y="1500"/>
                </a:lnTo>
                <a:lnTo>
                  <a:pt x="145" y="1504"/>
                </a:lnTo>
                <a:lnTo>
                  <a:pt x="138" y="1497"/>
                </a:lnTo>
                <a:lnTo>
                  <a:pt x="133" y="1500"/>
                </a:lnTo>
                <a:lnTo>
                  <a:pt x="126" y="1500"/>
                </a:lnTo>
                <a:lnTo>
                  <a:pt x="121" y="1499"/>
                </a:lnTo>
                <a:lnTo>
                  <a:pt x="127" y="1501"/>
                </a:lnTo>
                <a:lnTo>
                  <a:pt x="121" y="1505"/>
                </a:lnTo>
                <a:lnTo>
                  <a:pt x="115" y="1499"/>
                </a:lnTo>
                <a:lnTo>
                  <a:pt x="108" y="1499"/>
                </a:lnTo>
                <a:lnTo>
                  <a:pt x="105" y="1492"/>
                </a:lnTo>
                <a:lnTo>
                  <a:pt x="113" y="1485"/>
                </a:lnTo>
                <a:lnTo>
                  <a:pt x="119" y="1489"/>
                </a:lnTo>
                <a:lnTo>
                  <a:pt x="125" y="1490"/>
                </a:lnTo>
                <a:lnTo>
                  <a:pt x="130" y="1489"/>
                </a:lnTo>
                <a:lnTo>
                  <a:pt x="137" y="1488"/>
                </a:lnTo>
                <a:lnTo>
                  <a:pt x="149" y="1488"/>
                </a:lnTo>
                <a:lnTo>
                  <a:pt x="156" y="1484"/>
                </a:lnTo>
                <a:lnTo>
                  <a:pt x="161" y="1482"/>
                </a:lnTo>
                <a:lnTo>
                  <a:pt x="155" y="1483"/>
                </a:lnTo>
                <a:lnTo>
                  <a:pt x="149" y="1486"/>
                </a:lnTo>
                <a:lnTo>
                  <a:pt x="143" y="1486"/>
                </a:lnTo>
                <a:lnTo>
                  <a:pt x="136" y="1486"/>
                </a:lnTo>
                <a:lnTo>
                  <a:pt x="130" y="1488"/>
                </a:lnTo>
                <a:lnTo>
                  <a:pt x="124" y="1489"/>
                </a:lnTo>
                <a:lnTo>
                  <a:pt x="118" y="1488"/>
                </a:lnTo>
                <a:lnTo>
                  <a:pt x="112" y="1484"/>
                </a:lnTo>
                <a:lnTo>
                  <a:pt x="105" y="1486"/>
                </a:lnTo>
                <a:lnTo>
                  <a:pt x="101" y="1478"/>
                </a:lnTo>
                <a:lnTo>
                  <a:pt x="108" y="1474"/>
                </a:lnTo>
                <a:lnTo>
                  <a:pt x="115" y="1472"/>
                </a:lnTo>
                <a:lnTo>
                  <a:pt x="121" y="1470"/>
                </a:lnTo>
                <a:lnTo>
                  <a:pt x="126" y="1470"/>
                </a:lnTo>
                <a:lnTo>
                  <a:pt x="133" y="1472"/>
                </a:lnTo>
                <a:lnTo>
                  <a:pt x="138" y="1470"/>
                </a:lnTo>
                <a:lnTo>
                  <a:pt x="145" y="1467"/>
                </a:lnTo>
                <a:lnTo>
                  <a:pt x="133" y="1470"/>
                </a:lnTo>
                <a:lnTo>
                  <a:pt x="120" y="1467"/>
                </a:lnTo>
                <a:lnTo>
                  <a:pt x="114" y="1468"/>
                </a:lnTo>
                <a:lnTo>
                  <a:pt x="119" y="1464"/>
                </a:lnTo>
                <a:lnTo>
                  <a:pt x="125" y="1459"/>
                </a:lnTo>
                <a:lnTo>
                  <a:pt x="132" y="1454"/>
                </a:lnTo>
                <a:lnTo>
                  <a:pt x="137" y="1449"/>
                </a:lnTo>
                <a:lnTo>
                  <a:pt x="145" y="1445"/>
                </a:lnTo>
                <a:lnTo>
                  <a:pt x="150" y="1444"/>
                </a:lnTo>
                <a:lnTo>
                  <a:pt x="156" y="1443"/>
                </a:lnTo>
                <a:lnTo>
                  <a:pt x="168" y="1443"/>
                </a:lnTo>
                <a:lnTo>
                  <a:pt x="175" y="1443"/>
                </a:lnTo>
                <a:lnTo>
                  <a:pt x="181" y="1443"/>
                </a:lnTo>
                <a:lnTo>
                  <a:pt x="187" y="1444"/>
                </a:lnTo>
                <a:lnTo>
                  <a:pt x="193" y="1440"/>
                </a:lnTo>
                <a:lnTo>
                  <a:pt x="196" y="1433"/>
                </a:lnTo>
                <a:lnTo>
                  <a:pt x="191" y="1440"/>
                </a:lnTo>
                <a:lnTo>
                  <a:pt x="185" y="1442"/>
                </a:lnTo>
                <a:lnTo>
                  <a:pt x="179" y="1441"/>
                </a:lnTo>
                <a:lnTo>
                  <a:pt x="173" y="1441"/>
                </a:lnTo>
                <a:lnTo>
                  <a:pt x="166" y="1440"/>
                </a:lnTo>
                <a:lnTo>
                  <a:pt x="160" y="1441"/>
                </a:lnTo>
                <a:lnTo>
                  <a:pt x="154" y="1440"/>
                </a:lnTo>
                <a:lnTo>
                  <a:pt x="149" y="1442"/>
                </a:lnTo>
                <a:lnTo>
                  <a:pt x="153" y="1435"/>
                </a:lnTo>
                <a:lnTo>
                  <a:pt x="158" y="1432"/>
                </a:lnTo>
                <a:lnTo>
                  <a:pt x="153" y="1434"/>
                </a:lnTo>
                <a:lnTo>
                  <a:pt x="147" y="1440"/>
                </a:lnTo>
                <a:lnTo>
                  <a:pt x="141" y="1440"/>
                </a:lnTo>
                <a:lnTo>
                  <a:pt x="138" y="1445"/>
                </a:lnTo>
                <a:lnTo>
                  <a:pt x="133" y="1452"/>
                </a:lnTo>
                <a:lnTo>
                  <a:pt x="127" y="1457"/>
                </a:lnTo>
                <a:lnTo>
                  <a:pt x="121" y="1458"/>
                </a:lnTo>
                <a:lnTo>
                  <a:pt x="121" y="1452"/>
                </a:lnTo>
                <a:lnTo>
                  <a:pt x="124" y="1444"/>
                </a:lnTo>
                <a:lnTo>
                  <a:pt x="128" y="1437"/>
                </a:lnTo>
                <a:lnTo>
                  <a:pt x="131" y="1430"/>
                </a:lnTo>
                <a:lnTo>
                  <a:pt x="137" y="1424"/>
                </a:lnTo>
                <a:lnTo>
                  <a:pt x="144" y="1421"/>
                </a:lnTo>
                <a:lnTo>
                  <a:pt x="150" y="1421"/>
                </a:lnTo>
                <a:lnTo>
                  <a:pt x="156" y="1414"/>
                </a:lnTo>
                <a:lnTo>
                  <a:pt x="162" y="1409"/>
                </a:lnTo>
                <a:lnTo>
                  <a:pt x="168" y="1407"/>
                </a:lnTo>
                <a:lnTo>
                  <a:pt x="162" y="1411"/>
                </a:lnTo>
                <a:lnTo>
                  <a:pt x="168" y="1410"/>
                </a:lnTo>
                <a:lnTo>
                  <a:pt x="175" y="1404"/>
                </a:lnTo>
                <a:lnTo>
                  <a:pt x="181" y="1401"/>
                </a:lnTo>
                <a:lnTo>
                  <a:pt x="187" y="1400"/>
                </a:lnTo>
                <a:lnTo>
                  <a:pt x="193" y="1396"/>
                </a:lnTo>
                <a:lnTo>
                  <a:pt x="200" y="1393"/>
                </a:lnTo>
                <a:lnTo>
                  <a:pt x="206" y="1394"/>
                </a:lnTo>
                <a:lnTo>
                  <a:pt x="205" y="1401"/>
                </a:lnTo>
                <a:lnTo>
                  <a:pt x="207" y="1407"/>
                </a:lnTo>
                <a:lnTo>
                  <a:pt x="208" y="1413"/>
                </a:lnTo>
                <a:lnTo>
                  <a:pt x="210" y="1407"/>
                </a:lnTo>
                <a:lnTo>
                  <a:pt x="207" y="1400"/>
                </a:lnTo>
                <a:lnTo>
                  <a:pt x="211" y="1393"/>
                </a:lnTo>
                <a:lnTo>
                  <a:pt x="217" y="1389"/>
                </a:lnTo>
                <a:lnTo>
                  <a:pt x="222" y="1388"/>
                </a:lnTo>
                <a:lnTo>
                  <a:pt x="219" y="1388"/>
                </a:lnTo>
                <a:lnTo>
                  <a:pt x="212" y="1389"/>
                </a:lnTo>
                <a:lnTo>
                  <a:pt x="207" y="1392"/>
                </a:lnTo>
                <a:lnTo>
                  <a:pt x="204" y="1384"/>
                </a:lnTo>
                <a:lnTo>
                  <a:pt x="207" y="1378"/>
                </a:lnTo>
                <a:lnTo>
                  <a:pt x="213" y="1375"/>
                </a:lnTo>
                <a:lnTo>
                  <a:pt x="219" y="1371"/>
                </a:lnTo>
                <a:lnTo>
                  <a:pt x="224" y="1370"/>
                </a:lnTo>
                <a:lnTo>
                  <a:pt x="232" y="1365"/>
                </a:lnTo>
                <a:lnTo>
                  <a:pt x="236" y="1357"/>
                </a:lnTo>
                <a:lnTo>
                  <a:pt x="237" y="1351"/>
                </a:lnTo>
                <a:lnTo>
                  <a:pt x="234" y="1357"/>
                </a:lnTo>
                <a:lnTo>
                  <a:pt x="228" y="1364"/>
                </a:lnTo>
                <a:lnTo>
                  <a:pt x="222" y="1368"/>
                </a:lnTo>
                <a:lnTo>
                  <a:pt x="216" y="1371"/>
                </a:lnTo>
                <a:lnTo>
                  <a:pt x="210" y="1375"/>
                </a:lnTo>
                <a:lnTo>
                  <a:pt x="204" y="1378"/>
                </a:lnTo>
                <a:lnTo>
                  <a:pt x="197" y="1384"/>
                </a:lnTo>
                <a:lnTo>
                  <a:pt x="191" y="1385"/>
                </a:lnTo>
                <a:lnTo>
                  <a:pt x="178" y="1392"/>
                </a:lnTo>
                <a:lnTo>
                  <a:pt x="173" y="1394"/>
                </a:lnTo>
                <a:lnTo>
                  <a:pt x="166" y="1396"/>
                </a:lnTo>
                <a:lnTo>
                  <a:pt x="160" y="1397"/>
                </a:lnTo>
                <a:lnTo>
                  <a:pt x="155" y="1401"/>
                </a:lnTo>
                <a:lnTo>
                  <a:pt x="156" y="1394"/>
                </a:lnTo>
                <a:lnTo>
                  <a:pt x="162" y="1389"/>
                </a:lnTo>
                <a:lnTo>
                  <a:pt x="165" y="1384"/>
                </a:lnTo>
                <a:lnTo>
                  <a:pt x="172" y="1379"/>
                </a:lnTo>
                <a:lnTo>
                  <a:pt x="165" y="1383"/>
                </a:lnTo>
                <a:lnTo>
                  <a:pt x="160" y="1389"/>
                </a:lnTo>
                <a:lnTo>
                  <a:pt x="154" y="1392"/>
                </a:lnTo>
                <a:lnTo>
                  <a:pt x="156" y="1385"/>
                </a:lnTo>
                <a:lnTo>
                  <a:pt x="162" y="1379"/>
                </a:lnTo>
                <a:lnTo>
                  <a:pt x="168" y="1378"/>
                </a:lnTo>
                <a:lnTo>
                  <a:pt x="175" y="1373"/>
                </a:lnTo>
                <a:lnTo>
                  <a:pt x="168" y="1376"/>
                </a:lnTo>
                <a:lnTo>
                  <a:pt x="162" y="1378"/>
                </a:lnTo>
                <a:lnTo>
                  <a:pt x="156" y="1381"/>
                </a:lnTo>
                <a:lnTo>
                  <a:pt x="150" y="1386"/>
                </a:lnTo>
                <a:lnTo>
                  <a:pt x="144" y="1391"/>
                </a:lnTo>
                <a:lnTo>
                  <a:pt x="137" y="1394"/>
                </a:lnTo>
                <a:lnTo>
                  <a:pt x="132" y="1395"/>
                </a:lnTo>
                <a:lnTo>
                  <a:pt x="137" y="1389"/>
                </a:lnTo>
                <a:lnTo>
                  <a:pt x="144" y="1387"/>
                </a:lnTo>
                <a:lnTo>
                  <a:pt x="150" y="1381"/>
                </a:lnTo>
                <a:lnTo>
                  <a:pt x="154" y="1375"/>
                </a:lnTo>
                <a:lnTo>
                  <a:pt x="160" y="1370"/>
                </a:lnTo>
                <a:lnTo>
                  <a:pt x="166" y="1365"/>
                </a:lnTo>
                <a:lnTo>
                  <a:pt x="173" y="1359"/>
                </a:lnTo>
                <a:lnTo>
                  <a:pt x="176" y="1354"/>
                </a:lnTo>
                <a:lnTo>
                  <a:pt x="182" y="1349"/>
                </a:lnTo>
                <a:lnTo>
                  <a:pt x="176" y="1352"/>
                </a:lnTo>
                <a:lnTo>
                  <a:pt x="169" y="1356"/>
                </a:lnTo>
                <a:lnTo>
                  <a:pt x="164" y="1356"/>
                </a:lnTo>
                <a:lnTo>
                  <a:pt x="160" y="1349"/>
                </a:lnTo>
                <a:lnTo>
                  <a:pt x="164" y="1343"/>
                </a:lnTo>
                <a:lnTo>
                  <a:pt x="168" y="1336"/>
                </a:lnTo>
                <a:lnTo>
                  <a:pt x="174" y="1331"/>
                </a:lnTo>
                <a:lnTo>
                  <a:pt x="172" y="1324"/>
                </a:lnTo>
                <a:lnTo>
                  <a:pt x="168" y="1328"/>
                </a:lnTo>
                <a:lnTo>
                  <a:pt x="163" y="1320"/>
                </a:lnTo>
                <a:lnTo>
                  <a:pt x="168" y="1314"/>
                </a:lnTo>
                <a:lnTo>
                  <a:pt x="173" y="1307"/>
                </a:lnTo>
                <a:lnTo>
                  <a:pt x="173" y="1300"/>
                </a:lnTo>
                <a:lnTo>
                  <a:pt x="179" y="1300"/>
                </a:lnTo>
                <a:lnTo>
                  <a:pt x="184" y="1307"/>
                </a:lnTo>
                <a:lnTo>
                  <a:pt x="187" y="1314"/>
                </a:lnTo>
                <a:lnTo>
                  <a:pt x="193" y="1309"/>
                </a:lnTo>
                <a:lnTo>
                  <a:pt x="200" y="1307"/>
                </a:lnTo>
                <a:lnTo>
                  <a:pt x="206" y="1307"/>
                </a:lnTo>
                <a:lnTo>
                  <a:pt x="212" y="1307"/>
                </a:lnTo>
                <a:lnTo>
                  <a:pt x="209" y="1314"/>
                </a:lnTo>
                <a:lnTo>
                  <a:pt x="211" y="1321"/>
                </a:lnTo>
                <a:lnTo>
                  <a:pt x="214" y="1314"/>
                </a:lnTo>
                <a:lnTo>
                  <a:pt x="215" y="1307"/>
                </a:lnTo>
                <a:lnTo>
                  <a:pt x="208" y="1305"/>
                </a:lnTo>
                <a:lnTo>
                  <a:pt x="203" y="1304"/>
                </a:lnTo>
                <a:lnTo>
                  <a:pt x="195" y="1307"/>
                </a:lnTo>
                <a:lnTo>
                  <a:pt x="190" y="1309"/>
                </a:lnTo>
                <a:lnTo>
                  <a:pt x="187" y="1301"/>
                </a:lnTo>
                <a:lnTo>
                  <a:pt x="186" y="1296"/>
                </a:lnTo>
                <a:lnTo>
                  <a:pt x="192" y="1289"/>
                </a:lnTo>
                <a:lnTo>
                  <a:pt x="197" y="1282"/>
                </a:lnTo>
                <a:lnTo>
                  <a:pt x="204" y="1280"/>
                </a:lnTo>
                <a:lnTo>
                  <a:pt x="210" y="1278"/>
                </a:lnTo>
                <a:lnTo>
                  <a:pt x="216" y="1279"/>
                </a:lnTo>
                <a:lnTo>
                  <a:pt x="210" y="1275"/>
                </a:lnTo>
                <a:lnTo>
                  <a:pt x="216" y="1268"/>
                </a:lnTo>
                <a:lnTo>
                  <a:pt x="216" y="1266"/>
                </a:lnTo>
                <a:lnTo>
                  <a:pt x="210" y="1271"/>
                </a:lnTo>
                <a:lnTo>
                  <a:pt x="204" y="1274"/>
                </a:lnTo>
                <a:lnTo>
                  <a:pt x="197" y="1278"/>
                </a:lnTo>
                <a:lnTo>
                  <a:pt x="191" y="1281"/>
                </a:lnTo>
                <a:lnTo>
                  <a:pt x="193" y="1275"/>
                </a:lnTo>
                <a:lnTo>
                  <a:pt x="188" y="1281"/>
                </a:lnTo>
                <a:lnTo>
                  <a:pt x="183" y="1281"/>
                </a:lnTo>
                <a:lnTo>
                  <a:pt x="177" y="1288"/>
                </a:lnTo>
                <a:lnTo>
                  <a:pt x="171" y="1290"/>
                </a:lnTo>
                <a:lnTo>
                  <a:pt x="164" y="1293"/>
                </a:lnTo>
                <a:lnTo>
                  <a:pt x="158" y="1300"/>
                </a:lnTo>
                <a:lnTo>
                  <a:pt x="153" y="1307"/>
                </a:lnTo>
                <a:lnTo>
                  <a:pt x="147" y="1313"/>
                </a:lnTo>
                <a:lnTo>
                  <a:pt x="143" y="1306"/>
                </a:lnTo>
                <a:lnTo>
                  <a:pt x="142" y="1299"/>
                </a:lnTo>
                <a:lnTo>
                  <a:pt x="141" y="1292"/>
                </a:lnTo>
                <a:lnTo>
                  <a:pt x="141" y="1285"/>
                </a:lnTo>
                <a:lnTo>
                  <a:pt x="138" y="1279"/>
                </a:lnTo>
                <a:lnTo>
                  <a:pt x="137" y="1275"/>
                </a:lnTo>
                <a:lnTo>
                  <a:pt x="138" y="1268"/>
                </a:lnTo>
                <a:lnTo>
                  <a:pt x="144" y="1263"/>
                </a:lnTo>
                <a:lnTo>
                  <a:pt x="150" y="1256"/>
                </a:lnTo>
                <a:lnTo>
                  <a:pt x="154" y="1255"/>
                </a:lnTo>
                <a:lnTo>
                  <a:pt x="157" y="1262"/>
                </a:lnTo>
                <a:lnTo>
                  <a:pt x="157" y="1268"/>
                </a:lnTo>
                <a:lnTo>
                  <a:pt x="157" y="1262"/>
                </a:lnTo>
                <a:lnTo>
                  <a:pt x="158" y="1255"/>
                </a:lnTo>
                <a:lnTo>
                  <a:pt x="165" y="1250"/>
                </a:lnTo>
                <a:lnTo>
                  <a:pt x="172" y="1251"/>
                </a:lnTo>
                <a:lnTo>
                  <a:pt x="178" y="1252"/>
                </a:lnTo>
                <a:lnTo>
                  <a:pt x="184" y="1249"/>
                </a:lnTo>
                <a:lnTo>
                  <a:pt x="188" y="1248"/>
                </a:lnTo>
                <a:lnTo>
                  <a:pt x="182" y="1249"/>
                </a:lnTo>
                <a:lnTo>
                  <a:pt x="176" y="1250"/>
                </a:lnTo>
                <a:lnTo>
                  <a:pt x="169" y="1249"/>
                </a:lnTo>
                <a:lnTo>
                  <a:pt x="163" y="1250"/>
                </a:lnTo>
                <a:lnTo>
                  <a:pt x="150" y="1254"/>
                </a:lnTo>
                <a:lnTo>
                  <a:pt x="145" y="1250"/>
                </a:lnTo>
                <a:lnTo>
                  <a:pt x="146" y="1248"/>
                </a:lnTo>
                <a:lnTo>
                  <a:pt x="152" y="1241"/>
                </a:lnTo>
                <a:lnTo>
                  <a:pt x="146" y="1241"/>
                </a:lnTo>
                <a:lnTo>
                  <a:pt x="146" y="1235"/>
                </a:lnTo>
                <a:lnTo>
                  <a:pt x="152" y="1232"/>
                </a:lnTo>
                <a:lnTo>
                  <a:pt x="155" y="1225"/>
                </a:lnTo>
                <a:lnTo>
                  <a:pt x="161" y="1219"/>
                </a:lnTo>
                <a:lnTo>
                  <a:pt x="162" y="1225"/>
                </a:lnTo>
                <a:lnTo>
                  <a:pt x="162" y="1232"/>
                </a:lnTo>
                <a:lnTo>
                  <a:pt x="163" y="1240"/>
                </a:lnTo>
                <a:lnTo>
                  <a:pt x="164" y="1242"/>
                </a:lnTo>
                <a:lnTo>
                  <a:pt x="165" y="1241"/>
                </a:lnTo>
                <a:lnTo>
                  <a:pt x="167" y="1235"/>
                </a:lnTo>
                <a:lnTo>
                  <a:pt x="173" y="1230"/>
                </a:lnTo>
                <a:lnTo>
                  <a:pt x="176" y="1230"/>
                </a:lnTo>
                <a:lnTo>
                  <a:pt x="177" y="1227"/>
                </a:lnTo>
                <a:lnTo>
                  <a:pt x="171" y="1230"/>
                </a:lnTo>
                <a:lnTo>
                  <a:pt x="165" y="1224"/>
                </a:lnTo>
                <a:lnTo>
                  <a:pt x="165" y="1217"/>
                </a:lnTo>
                <a:lnTo>
                  <a:pt x="173" y="1214"/>
                </a:lnTo>
                <a:lnTo>
                  <a:pt x="178" y="1214"/>
                </a:lnTo>
                <a:lnTo>
                  <a:pt x="183" y="1219"/>
                </a:lnTo>
                <a:lnTo>
                  <a:pt x="189" y="1219"/>
                </a:lnTo>
                <a:lnTo>
                  <a:pt x="184" y="1218"/>
                </a:lnTo>
                <a:lnTo>
                  <a:pt x="180" y="1211"/>
                </a:lnTo>
                <a:lnTo>
                  <a:pt x="186" y="1207"/>
                </a:lnTo>
                <a:lnTo>
                  <a:pt x="192" y="1203"/>
                </a:lnTo>
                <a:lnTo>
                  <a:pt x="198" y="1196"/>
                </a:lnTo>
                <a:lnTo>
                  <a:pt x="205" y="1193"/>
                </a:lnTo>
                <a:lnTo>
                  <a:pt x="211" y="1194"/>
                </a:lnTo>
                <a:lnTo>
                  <a:pt x="217" y="1193"/>
                </a:lnTo>
                <a:lnTo>
                  <a:pt x="223" y="1193"/>
                </a:lnTo>
                <a:lnTo>
                  <a:pt x="227" y="1191"/>
                </a:lnTo>
                <a:lnTo>
                  <a:pt x="220" y="1192"/>
                </a:lnTo>
                <a:lnTo>
                  <a:pt x="215" y="1191"/>
                </a:lnTo>
                <a:lnTo>
                  <a:pt x="209" y="1192"/>
                </a:lnTo>
                <a:lnTo>
                  <a:pt x="215" y="1184"/>
                </a:lnTo>
                <a:lnTo>
                  <a:pt x="221" y="1180"/>
                </a:lnTo>
                <a:lnTo>
                  <a:pt x="227" y="1176"/>
                </a:lnTo>
                <a:lnTo>
                  <a:pt x="234" y="1171"/>
                </a:lnTo>
                <a:lnTo>
                  <a:pt x="240" y="1168"/>
                </a:lnTo>
                <a:lnTo>
                  <a:pt x="246" y="1163"/>
                </a:lnTo>
                <a:lnTo>
                  <a:pt x="252" y="1159"/>
                </a:lnTo>
                <a:lnTo>
                  <a:pt x="258" y="1159"/>
                </a:lnTo>
                <a:lnTo>
                  <a:pt x="252" y="1158"/>
                </a:lnTo>
                <a:lnTo>
                  <a:pt x="252" y="1151"/>
                </a:lnTo>
                <a:lnTo>
                  <a:pt x="255" y="1144"/>
                </a:lnTo>
                <a:lnTo>
                  <a:pt x="250" y="1151"/>
                </a:lnTo>
                <a:lnTo>
                  <a:pt x="246" y="1158"/>
                </a:lnTo>
                <a:lnTo>
                  <a:pt x="240" y="1162"/>
                </a:lnTo>
                <a:lnTo>
                  <a:pt x="235" y="1169"/>
                </a:lnTo>
                <a:lnTo>
                  <a:pt x="228" y="1172"/>
                </a:lnTo>
                <a:lnTo>
                  <a:pt x="223" y="1178"/>
                </a:lnTo>
                <a:lnTo>
                  <a:pt x="216" y="1182"/>
                </a:lnTo>
                <a:lnTo>
                  <a:pt x="213" y="1184"/>
                </a:lnTo>
                <a:lnTo>
                  <a:pt x="207" y="1190"/>
                </a:lnTo>
                <a:lnTo>
                  <a:pt x="208" y="1182"/>
                </a:lnTo>
                <a:lnTo>
                  <a:pt x="213" y="1177"/>
                </a:lnTo>
                <a:lnTo>
                  <a:pt x="219" y="1175"/>
                </a:lnTo>
                <a:lnTo>
                  <a:pt x="222" y="1172"/>
                </a:lnTo>
                <a:lnTo>
                  <a:pt x="227" y="1169"/>
                </a:lnTo>
                <a:lnTo>
                  <a:pt x="228" y="1166"/>
                </a:lnTo>
                <a:lnTo>
                  <a:pt x="233" y="1159"/>
                </a:lnTo>
                <a:lnTo>
                  <a:pt x="236" y="1152"/>
                </a:lnTo>
                <a:lnTo>
                  <a:pt x="240" y="1145"/>
                </a:lnTo>
                <a:lnTo>
                  <a:pt x="244" y="1138"/>
                </a:lnTo>
                <a:lnTo>
                  <a:pt x="250" y="1133"/>
                </a:lnTo>
                <a:lnTo>
                  <a:pt x="257" y="1129"/>
                </a:lnTo>
                <a:lnTo>
                  <a:pt x="262" y="1126"/>
                </a:lnTo>
                <a:lnTo>
                  <a:pt x="264" y="1122"/>
                </a:lnTo>
                <a:lnTo>
                  <a:pt x="263" y="1123"/>
                </a:lnTo>
                <a:lnTo>
                  <a:pt x="268" y="1117"/>
                </a:lnTo>
                <a:lnTo>
                  <a:pt x="271" y="1110"/>
                </a:lnTo>
                <a:lnTo>
                  <a:pt x="264" y="1110"/>
                </a:lnTo>
                <a:lnTo>
                  <a:pt x="258" y="1107"/>
                </a:lnTo>
                <a:lnTo>
                  <a:pt x="260" y="1101"/>
                </a:lnTo>
                <a:lnTo>
                  <a:pt x="252" y="1097"/>
                </a:lnTo>
                <a:lnTo>
                  <a:pt x="251" y="1090"/>
                </a:lnTo>
                <a:lnTo>
                  <a:pt x="245" y="1088"/>
                </a:lnTo>
                <a:lnTo>
                  <a:pt x="239" y="1088"/>
                </a:lnTo>
                <a:lnTo>
                  <a:pt x="234" y="1081"/>
                </a:lnTo>
                <a:lnTo>
                  <a:pt x="227" y="1075"/>
                </a:lnTo>
                <a:lnTo>
                  <a:pt x="221" y="1072"/>
                </a:lnTo>
                <a:lnTo>
                  <a:pt x="215" y="1072"/>
                </a:lnTo>
                <a:lnTo>
                  <a:pt x="215" y="1069"/>
                </a:lnTo>
                <a:lnTo>
                  <a:pt x="217" y="1062"/>
                </a:lnTo>
                <a:lnTo>
                  <a:pt x="218" y="1055"/>
                </a:lnTo>
                <a:lnTo>
                  <a:pt x="220" y="1048"/>
                </a:lnTo>
                <a:lnTo>
                  <a:pt x="227" y="1042"/>
                </a:lnTo>
                <a:lnTo>
                  <a:pt x="221" y="1038"/>
                </a:lnTo>
                <a:lnTo>
                  <a:pt x="224" y="1031"/>
                </a:lnTo>
                <a:lnTo>
                  <a:pt x="231" y="1024"/>
                </a:lnTo>
                <a:lnTo>
                  <a:pt x="233" y="1017"/>
                </a:lnTo>
                <a:lnTo>
                  <a:pt x="233" y="1004"/>
                </a:lnTo>
                <a:lnTo>
                  <a:pt x="235" y="998"/>
                </a:lnTo>
                <a:lnTo>
                  <a:pt x="236" y="991"/>
                </a:lnTo>
                <a:lnTo>
                  <a:pt x="239" y="984"/>
                </a:lnTo>
                <a:lnTo>
                  <a:pt x="240" y="977"/>
                </a:lnTo>
                <a:lnTo>
                  <a:pt x="239" y="970"/>
                </a:lnTo>
                <a:lnTo>
                  <a:pt x="242" y="964"/>
                </a:lnTo>
                <a:lnTo>
                  <a:pt x="244" y="957"/>
                </a:lnTo>
                <a:lnTo>
                  <a:pt x="244" y="951"/>
                </a:lnTo>
                <a:lnTo>
                  <a:pt x="244" y="944"/>
                </a:lnTo>
                <a:lnTo>
                  <a:pt x="250" y="938"/>
                </a:lnTo>
                <a:lnTo>
                  <a:pt x="250" y="933"/>
                </a:lnTo>
                <a:lnTo>
                  <a:pt x="247" y="927"/>
                </a:lnTo>
                <a:lnTo>
                  <a:pt x="248" y="920"/>
                </a:lnTo>
                <a:lnTo>
                  <a:pt x="244" y="912"/>
                </a:lnTo>
                <a:lnTo>
                  <a:pt x="238" y="908"/>
                </a:lnTo>
                <a:lnTo>
                  <a:pt x="237" y="901"/>
                </a:lnTo>
                <a:lnTo>
                  <a:pt x="240" y="895"/>
                </a:lnTo>
                <a:lnTo>
                  <a:pt x="243" y="887"/>
                </a:lnTo>
                <a:lnTo>
                  <a:pt x="239" y="880"/>
                </a:lnTo>
                <a:lnTo>
                  <a:pt x="233" y="877"/>
                </a:lnTo>
                <a:lnTo>
                  <a:pt x="232" y="870"/>
                </a:lnTo>
                <a:lnTo>
                  <a:pt x="236" y="863"/>
                </a:lnTo>
                <a:lnTo>
                  <a:pt x="242" y="859"/>
                </a:lnTo>
                <a:lnTo>
                  <a:pt x="246" y="852"/>
                </a:lnTo>
                <a:lnTo>
                  <a:pt x="244" y="851"/>
                </a:lnTo>
                <a:lnTo>
                  <a:pt x="242" y="844"/>
                </a:lnTo>
                <a:lnTo>
                  <a:pt x="235" y="839"/>
                </a:lnTo>
                <a:lnTo>
                  <a:pt x="208" y="847"/>
                </a:lnTo>
                <a:lnTo>
                  <a:pt x="202" y="848"/>
                </a:lnTo>
                <a:lnTo>
                  <a:pt x="195" y="848"/>
                </a:lnTo>
                <a:lnTo>
                  <a:pt x="188" y="851"/>
                </a:lnTo>
                <a:lnTo>
                  <a:pt x="182" y="852"/>
                </a:lnTo>
                <a:lnTo>
                  <a:pt x="180" y="859"/>
                </a:lnTo>
                <a:lnTo>
                  <a:pt x="172" y="863"/>
                </a:lnTo>
                <a:lnTo>
                  <a:pt x="165" y="862"/>
                </a:lnTo>
                <a:lnTo>
                  <a:pt x="158" y="869"/>
                </a:lnTo>
                <a:lnTo>
                  <a:pt x="153" y="875"/>
                </a:lnTo>
                <a:lnTo>
                  <a:pt x="146" y="879"/>
                </a:lnTo>
                <a:lnTo>
                  <a:pt x="139" y="884"/>
                </a:lnTo>
                <a:lnTo>
                  <a:pt x="132" y="885"/>
                </a:lnTo>
                <a:lnTo>
                  <a:pt x="125" y="885"/>
                </a:lnTo>
                <a:lnTo>
                  <a:pt x="118" y="887"/>
                </a:lnTo>
                <a:lnTo>
                  <a:pt x="112" y="889"/>
                </a:lnTo>
                <a:lnTo>
                  <a:pt x="104" y="892"/>
                </a:lnTo>
                <a:lnTo>
                  <a:pt x="98" y="894"/>
                </a:lnTo>
                <a:lnTo>
                  <a:pt x="91" y="896"/>
                </a:lnTo>
                <a:lnTo>
                  <a:pt x="85" y="900"/>
                </a:lnTo>
                <a:lnTo>
                  <a:pt x="78" y="902"/>
                </a:lnTo>
                <a:lnTo>
                  <a:pt x="82" y="895"/>
                </a:lnTo>
                <a:lnTo>
                  <a:pt x="86" y="887"/>
                </a:lnTo>
                <a:lnTo>
                  <a:pt x="91" y="880"/>
                </a:lnTo>
                <a:lnTo>
                  <a:pt x="90" y="873"/>
                </a:lnTo>
                <a:lnTo>
                  <a:pt x="88" y="867"/>
                </a:lnTo>
                <a:lnTo>
                  <a:pt x="87" y="864"/>
                </a:lnTo>
                <a:lnTo>
                  <a:pt x="87" y="863"/>
                </a:lnTo>
                <a:lnTo>
                  <a:pt x="84" y="856"/>
                </a:lnTo>
                <a:lnTo>
                  <a:pt x="82" y="848"/>
                </a:lnTo>
                <a:lnTo>
                  <a:pt x="78" y="843"/>
                </a:lnTo>
                <a:lnTo>
                  <a:pt x="81" y="835"/>
                </a:lnTo>
                <a:lnTo>
                  <a:pt x="79" y="828"/>
                </a:lnTo>
                <a:lnTo>
                  <a:pt x="73" y="824"/>
                </a:lnTo>
                <a:lnTo>
                  <a:pt x="72" y="823"/>
                </a:lnTo>
                <a:lnTo>
                  <a:pt x="73" y="816"/>
                </a:lnTo>
                <a:lnTo>
                  <a:pt x="79" y="812"/>
                </a:lnTo>
                <a:lnTo>
                  <a:pt x="86" y="807"/>
                </a:lnTo>
                <a:lnTo>
                  <a:pt x="95" y="799"/>
                </a:lnTo>
                <a:lnTo>
                  <a:pt x="88" y="798"/>
                </a:lnTo>
                <a:lnTo>
                  <a:pt x="81" y="798"/>
                </a:lnTo>
                <a:lnTo>
                  <a:pt x="73" y="799"/>
                </a:lnTo>
                <a:lnTo>
                  <a:pt x="66" y="799"/>
                </a:lnTo>
                <a:lnTo>
                  <a:pt x="59" y="801"/>
                </a:lnTo>
                <a:lnTo>
                  <a:pt x="46" y="807"/>
                </a:lnTo>
                <a:lnTo>
                  <a:pt x="40" y="809"/>
                </a:lnTo>
                <a:lnTo>
                  <a:pt x="38" y="80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49" name="Freeform 1230"/>
          <p:cNvSpPr>
            <a:spLocks/>
          </p:cNvSpPr>
          <p:nvPr/>
        </p:nvSpPr>
        <p:spPr bwMode="auto">
          <a:xfrm>
            <a:off x="1422400" y="2243138"/>
            <a:ext cx="77788" cy="30162"/>
          </a:xfrm>
          <a:custGeom>
            <a:avLst/>
            <a:gdLst>
              <a:gd name="T0" fmla="*/ 0 w 166"/>
              <a:gd name="T1" fmla="*/ 0 h 62"/>
              <a:gd name="T2" fmla="*/ 0 w 166"/>
              <a:gd name="T3" fmla="*/ 0 h 62"/>
              <a:gd name="T4" fmla="*/ 0 w 166"/>
              <a:gd name="T5" fmla="*/ 0 h 62"/>
              <a:gd name="T6" fmla="*/ 0 w 166"/>
              <a:gd name="T7" fmla="*/ 0 h 62"/>
              <a:gd name="T8" fmla="*/ 0 w 166"/>
              <a:gd name="T9" fmla="*/ 0 h 62"/>
              <a:gd name="T10" fmla="*/ 0 w 166"/>
              <a:gd name="T11" fmla="*/ 0 h 62"/>
              <a:gd name="T12" fmla="*/ 0 w 166"/>
              <a:gd name="T13" fmla="*/ 0 h 62"/>
              <a:gd name="T14" fmla="*/ 0 w 166"/>
              <a:gd name="T15" fmla="*/ 0 h 62"/>
              <a:gd name="T16" fmla="*/ 0 w 166"/>
              <a:gd name="T17" fmla="*/ 0 h 62"/>
              <a:gd name="T18" fmla="*/ 0 w 166"/>
              <a:gd name="T19" fmla="*/ 0 h 62"/>
              <a:gd name="T20" fmla="*/ 0 w 166"/>
              <a:gd name="T21" fmla="*/ 0 h 62"/>
              <a:gd name="T22" fmla="*/ 0 w 166"/>
              <a:gd name="T23" fmla="*/ 0 h 62"/>
              <a:gd name="T24" fmla="*/ 0 w 166"/>
              <a:gd name="T25" fmla="*/ 0 h 62"/>
              <a:gd name="T26" fmla="*/ 0 w 166"/>
              <a:gd name="T27" fmla="*/ 0 h 62"/>
              <a:gd name="T28" fmla="*/ 0 w 166"/>
              <a:gd name="T29" fmla="*/ 0 h 62"/>
              <a:gd name="T30" fmla="*/ 0 w 166"/>
              <a:gd name="T31" fmla="*/ 0 h 62"/>
              <a:gd name="T32" fmla="*/ 0 w 166"/>
              <a:gd name="T33" fmla="*/ 0 h 62"/>
              <a:gd name="T34" fmla="*/ 0 w 166"/>
              <a:gd name="T35" fmla="*/ 0 h 62"/>
              <a:gd name="T36" fmla="*/ 0 w 166"/>
              <a:gd name="T37" fmla="*/ 0 h 62"/>
              <a:gd name="T38" fmla="*/ 0 w 166"/>
              <a:gd name="T39" fmla="*/ 0 h 62"/>
              <a:gd name="T40" fmla="*/ 0 w 166"/>
              <a:gd name="T41" fmla="*/ 0 h 62"/>
              <a:gd name="T42" fmla="*/ 0 w 166"/>
              <a:gd name="T43" fmla="*/ 0 h 62"/>
              <a:gd name="T44" fmla="*/ 0 w 166"/>
              <a:gd name="T45" fmla="*/ 0 h 62"/>
              <a:gd name="T46" fmla="*/ 0 w 166"/>
              <a:gd name="T47" fmla="*/ 0 h 62"/>
              <a:gd name="T48" fmla="*/ 0 w 166"/>
              <a:gd name="T49" fmla="*/ 0 h 62"/>
              <a:gd name="T50" fmla="*/ 0 w 166"/>
              <a:gd name="T51" fmla="*/ 0 h 62"/>
              <a:gd name="T52" fmla="*/ 0 w 166"/>
              <a:gd name="T53" fmla="*/ 0 h 62"/>
              <a:gd name="T54" fmla="*/ 0 w 166"/>
              <a:gd name="T55" fmla="*/ 0 h 62"/>
              <a:gd name="T56" fmla="*/ 0 w 166"/>
              <a:gd name="T57" fmla="*/ 0 h 62"/>
              <a:gd name="T58" fmla="*/ 0 w 166"/>
              <a:gd name="T59" fmla="*/ 0 h 62"/>
              <a:gd name="T60" fmla="*/ 0 w 166"/>
              <a:gd name="T61" fmla="*/ 0 h 62"/>
              <a:gd name="T62" fmla="*/ 0 w 166"/>
              <a:gd name="T63" fmla="*/ 0 h 62"/>
              <a:gd name="T64" fmla="*/ 0 w 166"/>
              <a:gd name="T65" fmla="*/ 0 h 62"/>
              <a:gd name="T66" fmla="*/ 0 w 166"/>
              <a:gd name="T67" fmla="*/ 0 h 62"/>
              <a:gd name="T68" fmla="*/ 0 w 166"/>
              <a:gd name="T69" fmla="*/ 0 h 62"/>
              <a:gd name="T70" fmla="*/ 0 w 166"/>
              <a:gd name="T71" fmla="*/ 0 h 62"/>
              <a:gd name="T72" fmla="*/ 0 w 166"/>
              <a:gd name="T73" fmla="*/ 0 h 62"/>
              <a:gd name="T74" fmla="*/ 0 w 166"/>
              <a:gd name="T75" fmla="*/ 0 h 62"/>
              <a:gd name="T76" fmla="*/ 0 w 166"/>
              <a:gd name="T77" fmla="*/ 0 h 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6"/>
              <a:gd name="T118" fmla="*/ 0 h 62"/>
              <a:gd name="T119" fmla="*/ 166 w 166"/>
              <a:gd name="T120" fmla="*/ 62 h 6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6" h="62">
                <a:moveTo>
                  <a:pt x="48" y="53"/>
                </a:moveTo>
                <a:lnTo>
                  <a:pt x="41" y="49"/>
                </a:lnTo>
                <a:lnTo>
                  <a:pt x="35" y="53"/>
                </a:lnTo>
                <a:lnTo>
                  <a:pt x="41" y="47"/>
                </a:lnTo>
                <a:lnTo>
                  <a:pt x="41" y="40"/>
                </a:lnTo>
                <a:lnTo>
                  <a:pt x="48" y="37"/>
                </a:lnTo>
                <a:lnTo>
                  <a:pt x="54" y="37"/>
                </a:lnTo>
                <a:lnTo>
                  <a:pt x="60" y="34"/>
                </a:lnTo>
                <a:lnTo>
                  <a:pt x="66" y="33"/>
                </a:lnTo>
                <a:lnTo>
                  <a:pt x="74" y="30"/>
                </a:lnTo>
                <a:lnTo>
                  <a:pt x="66" y="34"/>
                </a:lnTo>
                <a:lnTo>
                  <a:pt x="74" y="32"/>
                </a:lnTo>
                <a:lnTo>
                  <a:pt x="79" y="29"/>
                </a:lnTo>
                <a:lnTo>
                  <a:pt x="86" y="28"/>
                </a:lnTo>
                <a:lnTo>
                  <a:pt x="91" y="25"/>
                </a:lnTo>
                <a:lnTo>
                  <a:pt x="98" y="25"/>
                </a:lnTo>
                <a:lnTo>
                  <a:pt x="105" y="23"/>
                </a:lnTo>
                <a:lnTo>
                  <a:pt x="110" y="22"/>
                </a:lnTo>
                <a:lnTo>
                  <a:pt x="117" y="18"/>
                </a:lnTo>
                <a:lnTo>
                  <a:pt x="123" y="13"/>
                </a:lnTo>
                <a:lnTo>
                  <a:pt x="129" y="10"/>
                </a:lnTo>
                <a:lnTo>
                  <a:pt x="136" y="12"/>
                </a:lnTo>
                <a:lnTo>
                  <a:pt x="129" y="18"/>
                </a:lnTo>
                <a:lnTo>
                  <a:pt x="136" y="16"/>
                </a:lnTo>
                <a:lnTo>
                  <a:pt x="142" y="13"/>
                </a:lnTo>
                <a:lnTo>
                  <a:pt x="148" y="9"/>
                </a:lnTo>
                <a:lnTo>
                  <a:pt x="145" y="15"/>
                </a:lnTo>
                <a:lnTo>
                  <a:pt x="139" y="17"/>
                </a:lnTo>
                <a:lnTo>
                  <a:pt x="132" y="20"/>
                </a:lnTo>
                <a:lnTo>
                  <a:pt x="139" y="18"/>
                </a:lnTo>
                <a:lnTo>
                  <a:pt x="145" y="17"/>
                </a:lnTo>
                <a:lnTo>
                  <a:pt x="151" y="13"/>
                </a:lnTo>
                <a:lnTo>
                  <a:pt x="155" y="6"/>
                </a:lnTo>
                <a:lnTo>
                  <a:pt x="153" y="13"/>
                </a:lnTo>
                <a:lnTo>
                  <a:pt x="147" y="17"/>
                </a:lnTo>
                <a:lnTo>
                  <a:pt x="153" y="14"/>
                </a:lnTo>
                <a:lnTo>
                  <a:pt x="159" y="9"/>
                </a:lnTo>
                <a:lnTo>
                  <a:pt x="160" y="2"/>
                </a:lnTo>
                <a:lnTo>
                  <a:pt x="166" y="1"/>
                </a:lnTo>
                <a:lnTo>
                  <a:pt x="164" y="0"/>
                </a:lnTo>
                <a:lnTo>
                  <a:pt x="156" y="1"/>
                </a:lnTo>
                <a:lnTo>
                  <a:pt x="150" y="4"/>
                </a:lnTo>
                <a:lnTo>
                  <a:pt x="138" y="4"/>
                </a:lnTo>
                <a:lnTo>
                  <a:pt x="131" y="5"/>
                </a:lnTo>
                <a:lnTo>
                  <a:pt x="125" y="6"/>
                </a:lnTo>
                <a:lnTo>
                  <a:pt x="118" y="7"/>
                </a:lnTo>
                <a:lnTo>
                  <a:pt x="112" y="9"/>
                </a:lnTo>
                <a:lnTo>
                  <a:pt x="106" y="14"/>
                </a:lnTo>
                <a:lnTo>
                  <a:pt x="98" y="18"/>
                </a:lnTo>
                <a:lnTo>
                  <a:pt x="92" y="20"/>
                </a:lnTo>
                <a:lnTo>
                  <a:pt x="86" y="22"/>
                </a:lnTo>
                <a:lnTo>
                  <a:pt x="80" y="23"/>
                </a:lnTo>
                <a:lnTo>
                  <a:pt x="75" y="26"/>
                </a:lnTo>
                <a:lnTo>
                  <a:pt x="68" y="24"/>
                </a:lnTo>
                <a:lnTo>
                  <a:pt x="62" y="26"/>
                </a:lnTo>
                <a:lnTo>
                  <a:pt x="56" y="30"/>
                </a:lnTo>
                <a:lnTo>
                  <a:pt x="50" y="32"/>
                </a:lnTo>
                <a:lnTo>
                  <a:pt x="43" y="37"/>
                </a:lnTo>
                <a:lnTo>
                  <a:pt x="36" y="44"/>
                </a:lnTo>
                <a:lnTo>
                  <a:pt x="42" y="37"/>
                </a:lnTo>
                <a:lnTo>
                  <a:pt x="36" y="39"/>
                </a:lnTo>
                <a:lnTo>
                  <a:pt x="30" y="39"/>
                </a:lnTo>
                <a:lnTo>
                  <a:pt x="24" y="41"/>
                </a:lnTo>
                <a:lnTo>
                  <a:pt x="18" y="47"/>
                </a:lnTo>
                <a:lnTo>
                  <a:pt x="11" y="49"/>
                </a:lnTo>
                <a:lnTo>
                  <a:pt x="5" y="49"/>
                </a:lnTo>
                <a:lnTo>
                  <a:pt x="0" y="53"/>
                </a:lnTo>
                <a:lnTo>
                  <a:pt x="0" y="58"/>
                </a:lnTo>
                <a:lnTo>
                  <a:pt x="5" y="62"/>
                </a:lnTo>
                <a:lnTo>
                  <a:pt x="12" y="62"/>
                </a:lnTo>
                <a:lnTo>
                  <a:pt x="5" y="61"/>
                </a:lnTo>
                <a:lnTo>
                  <a:pt x="4" y="54"/>
                </a:lnTo>
                <a:lnTo>
                  <a:pt x="10" y="52"/>
                </a:lnTo>
                <a:lnTo>
                  <a:pt x="16" y="55"/>
                </a:lnTo>
                <a:lnTo>
                  <a:pt x="22" y="55"/>
                </a:lnTo>
                <a:lnTo>
                  <a:pt x="28" y="53"/>
                </a:lnTo>
                <a:lnTo>
                  <a:pt x="40" y="55"/>
                </a:lnTo>
                <a:lnTo>
                  <a:pt x="48" y="5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0" name="Freeform 1231"/>
          <p:cNvSpPr>
            <a:spLocks/>
          </p:cNvSpPr>
          <p:nvPr/>
        </p:nvSpPr>
        <p:spPr bwMode="auto">
          <a:xfrm>
            <a:off x="2305050" y="2251075"/>
            <a:ext cx="15875" cy="11113"/>
          </a:xfrm>
          <a:custGeom>
            <a:avLst/>
            <a:gdLst>
              <a:gd name="T0" fmla="*/ 0 w 32"/>
              <a:gd name="T1" fmla="*/ 0 h 24"/>
              <a:gd name="T2" fmla="*/ 0 w 32"/>
              <a:gd name="T3" fmla="*/ 0 h 24"/>
              <a:gd name="T4" fmla="*/ 0 w 32"/>
              <a:gd name="T5" fmla="*/ 0 h 24"/>
              <a:gd name="T6" fmla="*/ 0 w 32"/>
              <a:gd name="T7" fmla="*/ 0 h 24"/>
              <a:gd name="T8" fmla="*/ 0 w 32"/>
              <a:gd name="T9" fmla="*/ 0 h 24"/>
              <a:gd name="T10" fmla="*/ 0 w 32"/>
              <a:gd name="T11" fmla="*/ 0 h 24"/>
              <a:gd name="T12" fmla="*/ 0 w 32"/>
              <a:gd name="T13" fmla="*/ 0 h 24"/>
              <a:gd name="T14" fmla="*/ 0 w 32"/>
              <a:gd name="T15" fmla="*/ 0 h 24"/>
              <a:gd name="T16" fmla="*/ 0 w 32"/>
              <a:gd name="T17" fmla="*/ 0 h 24"/>
              <a:gd name="T18" fmla="*/ 0 w 32"/>
              <a:gd name="T19" fmla="*/ 0 h 24"/>
              <a:gd name="T20" fmla="*/ 0 w 32"/>
              <a:gd name="T21" fmla="*/ 0 h 24"/>
              <a:gd name="T22" fmla="*/ 0 w 32"/>
              <a:gd name="T23" fmla="*/ 0 h 24"/>
              <a:gd name="T24" fmla="*/ 0 w 32"/>
              <a:gd name="T25" fmla="*/ 0 h 24"/>
              <a:gd name="T26" fmla="*/ 0 w 32"/>
              <a:gd name="T27" fmla="*/ 0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24"/>
              <a:gd name="T44" fmla="*/ 32 w 32"/>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24">
                <a:moveTo>
                  <a:pt x="19" y="0"/>
                </a:moveTo>
                <a:lnTo>
                  <a:pt x="17" y="0"/>
                </a:lnTo>
                <a:lnTo>
                  <a:pt x="13" y="7"/>
                </a:lnTo>
                <a:lnTo>
                  <a:pt x="7" y="12"/>
                </a:lnTo>
                <a:lnTo>
                  <a:pt x="0" y="18"/>
                </a:lnTo>
                <a:lnTo>
                  <a:pt x="7" y="18"/>
                </a:lnTo>
                <a:lnTo>
                  <a:pt x="0" y="24"/>
                </a:lnTo>
                <a:lnTo>
                  <a:pt x="7" y="22"/>
                </a:lnTo>
                <a:lnTo>
                  <a:pt x="13" y="16"/>
                </a:lnTo>
                <a:lnTo>
                  <a:pt x="19" y="10"/>
                </a:lnTo>
                <a:lnTo>
                  <a:pt x="25" y="7"/>
                </a:lnTo>
                <a:lnTo>
                  <a:pt x="32" y="1"/>
                </a:lnTo>
                <a:lnTo>
                  <a:pt x="25" y="0"/>
                </a:lnTo>
                <a:lnTo>
                  <a:pt x="1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1" name="Freeform 1232"/>
          <p:cNvSpPr>
            <a:spLocks/>
          </p:cNvSpPr>
          <p:nvPr/>
        </p:nvSpPr>
        <p:spPr bwMode="auto">
          <a:xfrm>
            <a:off x="2306638" y="2236788"/>
            <a:ext cx="7937" cy="6350"/>
          </a:xfrm>
          <a:custGeom>
            <a:avLst/>
            <a:gdLst>
              <a:gd name="T0" fmla="*/ 0 w 16"/>
              <a:gd name="T1" fmla="*/ 0 h 15"/>
              <a:gd name="T2" fmla="*/ 0 w 16"/>
              <a:gd name="T3" fmla="*/ 0 h 15"/>
              <a:gd name="T4" fmla="*/ 0 w 16"/>
              <a:gd name="T5" fmla="*/ 0 h 15"/>
              <a:gd name="T6" fmla="*/ 0 w 16"/>
              <a:gd name="T7" fmla="*/ 0 h 15"/>
              <a:gd name="T8" fmla="*/ 0 w 16"/>
              <a:gd name="T9" fmla="*/ 0 h 15"/>
              <a:gd name="T10" fmla="*/ 0 w 16"/>
              <a:gd name="T11" fmla="*/ 0 h 15"/>
              <a:gd name="T12" fmla="*/ 0 w 16"/>
              <a:gd name="T13" fmla="*/ 0 h 15"/>
              <a:gd name="T14" fmla="*/ 0 w 16"/>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5"/>
              <a:gd name="T26" fmla="*/ 16 w 16"/>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5">
                <a:moveTo>
                  <a:pt x="16" y="0"/>
                </a:moveTo>
                <a:lnTo>
                  <a:pt x="14" y="1"/>
                </a:lnTo>
                <a:lnTo>
                  <a:pt x="8" y="4"/>
                </a:lnTo>
                <a:lnTo>
                  <a:pt x="6" y="11"/>
                </a:lnTo>
                <a:lnTo>
                  <a:pt x="0" y="15"/>
                </a:lnTo>
                <a:lnTo>
                  <a:pt x="6" y="13"/>
                </a:lnTo>
                <a:lnTo>
                  <a:pt x="10" y="7"/>
                </a:lnTo>
                <a:lnTo>
                  <a:pt x="1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2" name="Freeform 1233"/>
          <p:cNvSpPr>
            <a:spLocks/>
          </p:cNvSpPr>
          <p:nvPr/>
        </p:nvSpPr>
        <p:spPr bwMode="auto">
          <a:xfrm>
            <a:off x="2314575" y="2244725"/>
            <a:ext cx="12700" cy="4763"/>
          </a:xfrm>
          <a:custGeom>
            <a:avLst/>
            <a:gdLst>
              <a:gd name="T0" fmla="*/ 0 w 26"/>
              <a:gd name="T1" fmla="*/ 0 h 10"/>
              <a:gd name="T2" fmla="*/ 0 w 26"/>
              <a:gd name="T3" fmla="*/ 0 h 10"/>
              <a:gd name="T4" fmla="*/ 0 w 26"/>
              <a:gd name="T5" fmla="*/ 0 h 10"/>
              <a:gd name="T6" fmla="*/ 0 w 26"/>
              <a:gd name="T7" fmla="*/ 0 h 10"/>
              <a:gd name="T8" fmla="*/ 0 w 26"/>
              <a:gd name="T9" fmla="*/ 0 h 10"/>
              <a:gd name="T10" fmla="*/ 0 w 26"/>
              <a:gd name="T11" fmla="*/ 0 h 10"/>
              <a:gd name="T12" fmla="*/ 0 w 26"/>
              <a:gd name="T13" fmla="*/ 0 h 10"/>
              <a:gd name="T14" fmla="*/ 0 w 26"/>
              <a:gd name="T15" fmla="*/ 0 h 10"/>
              <a:gd name="T16" fmla="*/ 0 w 26"/>
              <a:gd name="T17" fmla="*/ 0 h 10"/>
              <a:gd name="T18" fmla="*/ 0 w 26"/>
              <a:gd name="T19" fmla="*/ 0 h 10"/>
              <a:gd name="T20" fmla="*/ 0 w 26"/>
              <a:gd name="T21" fmla="*/ 0 h 10"/>
              <a:gd name="T22" fmla="*/ 0 w 26"/>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10"/>
              <a:gd name="T38" fmla="*/ 26 w 26"/>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10">
                <a:moveTo>
                  <a:pt x="14" y="2"/>
                </a:moveTo>
                <a:lnTo>
                  <a:pt x="13" y="2"/>
                </a:lnTo>
                <a:lnTo>
                  <a:pt x="6" y="4"/>
                </a:lnTo>
                <a:lnTo>
                  <a:pt x="0" y="8"/>
                </a:lnTo>
                <a:lnTo>
                  <a:pt x="6" y="6"/>
                </a:lnTo>
                <a:lnTo>
                  <a:pt x="0" y="10"/>
                </a:lnTo>
                <a:lnTo>
                  <a:pt x="6" y="8"/>
                </a:lnTo>
                <a:lnTo>
                  <a:pt x="13" y="6"/>
                </a:lnTo>
                <a:lnTo>
                  <a:pt x="20" y="6"/>
                </a:lnTo>
                <a:lnTo>
                  <a:pt x="26" y="3"/>
                </a:lnTo>
                <a:lnTo>
                  <a:pt x="20" y="0"/>
                </a:lnTo>
                <a:lnTo>
                  <a:pt x="1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3" name="Freeform 1234"/>
          <p:cNvSpPr>
            <a:spLocks/>
          </p:cNvSpPr>
          <p:nvPr/>
        </p:nvSpPr>
        <p:spPr bwMode="auto">
          <a:xfrm>
            <a:off x="2324100" y="2232025"/>
            <a:ext cx="17463" cy="6350"/>
          </a:xfrm>
          <a:custGeom>
            <a:avLst/>
            <a:gdLst>
              <a:gd name="T0" fmla="*/ 0 w 35"/>
              <a:gd name="T1" fmla="*/ 0 h 14"/>
              <a:gd name="T2" fmla="*/ 0 w 35"/>
              <a:gd name="T3" fmla="*/ 0 h 14"/>
              <a:gd name="T4" fmla="*/ 0 w 35"/>
              <a:gd name="T5" fmla="*/ 0 h 14"/>
              <a:gd name="T6" fmla="*/ 0 w 35"/>
              <a:gd name="T7" fmla="*/ 0 h 14"/>
              <a:gd name="T8" fmla="*/ 0 w 35"/>
              <a:gd name="T9" fmla="*/ 0 h 14"/>
              <a:gd name="T10" fmla="*/ 0 w 35"/>
              <a:gd name="T11" fmla="*/ 0 h 14"/>
              <a:gd name="T12" fmla="*/ 0 w 35"/>
              <a:gd name="T13" fmla="*/ 0 h 14"/>
              <a:gd name="T14" fmla="*/ 0 w 35"/>
              <a:gd name="T15" fmla="*/ 0 h 14"/>
              <a:gd name="T16" fmla="*/ 0 w 35"/>
              <a:gd name="T17" fmla="*/ 0 h 14"/>
              <a:gd name="T18" fmla="*/ 0 w 35"/>
              <a:gd name="T19" fmla="*/ 0 h 14"/>
              <a:gd name="T20" fmla="*/ 0 w 35"/>
              <a:gd name="T21" fmla="*/ 0 h 14"/>
              <a:gd name="T22" fmla="*/ 0 w 35"/>
              <a:gd name="T23" fmla="*/ 0 h 14"/>
              <a:gd name="T24" fmla="*/ 0 w 35"/>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14"/>
              <a:gd name="T41" fmla="*/ 35 w 3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14">
                <a:moveTo>
                  <a:pt x="28" y="1"/>
                </a:moveTo>
                <a:lnTo>
                  <a:pt x="25" y="2"/>
                </a:lnTo>
                <a:lnTo>
                  <a:pt x="19" y="5"/>
                </a:lnTo>
                <a:lnTo>
                  <a:pt x="12" y="8"/>
                </a:lnTo>
                <a:lnTo>
                  <a:pt x="6" y="10"/>
                </a:lnTo>
                <a:lnTo>
                  <a:pt x="0" y="14"/>
                </a:lnTo>
                <a:lnTo>
                  <a:pt x="6" y="13"/>
                </a:lnTo>
                <a:lnTo>
                  <a:pt x="12" y="11"/>
                </a:lnTo>
                <a:lnTo>
                  <a:pt x="19" y="6"/>
                </a:lnTo>
                <a:lnTo>
                  <a:pt x="25" y="5"/>
                </a:lnTo>
                <a:lnTo>
                  <a:pt x="31" y="1"/>
                </a:lnTo>
                <a:lnTo>
                  <a:pt x="35" y="0"/>
                </a:lnTo>
                <a:lnTo>
                  <a:pt x="28"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4" name="Freeform 1235"/>
          <p:cNvSpPr>
            <a:spLocks/>
          </p:cNvSpPr>
          <p:nvPr/>
        </p:nvSpPr>
        <p:spPr bwMode="auto">
          <a:xfrm>
            <a:off x="2351088" y="2182813"/>
            <a:ext cx="3175" cy="3175"/>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0"/>
                </a:moveTo>
                <a:lnTo>
                  <a:pt x="4" y="1"/>
                </a:lnTo>
                <a:lnTo>
                  <a:pt x="0" y="8"/>
                </a:lnTo>
                <a:lnTo>
                  <a:pt x="7"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5" name="Freeform 1236"/>
          <p:cNvSpPr>
            <a:spLocks/>
          </p:cNvSpPr>
          <p:nvPr/>
        </p:nvSpPr>
        <p:spPr bwMode="auto">
          <a:xfrm>
            <a:off x="2524125" y="2268538"/>
            <a:ext cx="17463" cy="7937"/>
          </a:xfrm>
          <a:custGeom>
            <a:avLst/>
            <a:gdLst>
              <a:gd name="T0" fmla="*/ 0 w 37"/>
              <a:gd name="T1" fmla="*/ 0 h 17"/>
              <a:gd name="T2" fmla="*/ 0 w 37"/>
              <a:gd name="T3" fmla="*/ 0 h 17"/>
              <a:gd name="T4" fmla="*/ 0 w 37"/>
              <a:gd name="T5" fmla="*/ 0 h 17"/>
              <a:gd name="T6" fmla="*/ 0 w 37"/>
              <a:gd name="T7" fmla="*/ 0 h 17"/>
              <a:gd name="T8" fmla="*/ 0 w 37"/>
              <a:gd name="T9" fmla="*/ 0 h 17"/>
              <a:gd name="T10" fmla="*/ 0 w 37"/>
              <a:gd name="T11" fmla="*/ 0 h 17"/>
              <a:gd name="T12" fmla="*/ 0 w 37"/>
              <a:gd name="T13" fmla="*/ 0 h 17"/>
              <a:gd name="T14" fmla="*/ 0 w 37"/>
              <a:gd name="T15" fmla="*/ 0 h 17"/>
              <a:gd name="T16" fmla="*/ 0 w 37"/>
              <a:gd name="T17" fmla="*/ 0 h 17"/>
              <a:gd name="T18" fmla="*/ 0 w 37"/>
              <a:gd name="T19" fmla="*/ 0 h 17"/>
              <a:gd name="T20" fmla="*/ 0 w 37"/>
              <a:gd name="T21" fmla="*/ 0 h 17"/>
              <a:gd name="T22" fmla="*/ 0 w 37"/>
              <a:gd name="T23" fmla="*/ 0 h 17"/>
              <a:gd name="T24" fmla="*/ 0 w 37"/>
              <a:gd name="T25" fmla="*/ 0 h 17"/>
              <a:gd name="T26" fmla="*/ 0 w 37"/>
              <a:gd name="T27" fmla="*/ 0 h 17"/>
              <a:gd name="T28" fmla="*/ 0 w 3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17"/>
              <a:gd name="T47" fmla="*/ 37 w 37"/>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17">
                <a:moveTo>
                  <a:pt x="33" y="5"/>
                </a:moveTo>
                <a:lnTo>
                  <a:pt x="37" y="0"/>
                </a:lnTo>
                <a:lnTo>
                  <a:pt x="31" y="1"/>
                </a:lnTo>
                <a:lnTo>
                  <a:pt x="25" y="0"/>
                </a:lnTo>
                <a:lnTo>
                  <a:pt x="25" y="5"/>
                </a:lnTo>
                <a:lnTo>
                  <a:pt x="19" y="8"/>
                </a:lnTo>
                <a:lnTo>
                  <a:pt x="13" y="9"/>
                </a:lnTo>
                <a:lnTo>
                  <a:pt x="6" y="10"/>
                </a:lnTo>
                <a:lnTo>
                  <a:pt x="0" y="9"/>
                </a:lnTo>
                <a:lnTo>
                  <a:pt x="0" y="16"/>
                </a:lnTo>
                <a:lnTo>
                  <a:pt x="6" y="15"/>
                </a:lnTo>
                <a:lnTo>
                  <a:pt x="13" y="17"/>
                </a:lnTo>
                <a:lnTo>
                  <a:pt x="19" y="13"/>
                </a:lnTo>
                <a:lnTo>
                  <a:pt x="31" y="12"/>
                </a:lnTo>
                <a:lnTo>
                  <a:pt x="33"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6" name="Freeform 1237"/>
          <p:cNvSpPr>
            <a:spLocks/>
          </p:cNvSpPr>
          <p:nvPr/>
        </p:nvSpPr>
        <p:spPr bwMode="auto">
          <a:xfrm>
            <a:off x="1373188" y="2243138"/>
            <a:ext cx="66675" cy="30162"/>
          </a:xfrm>
          <a:custGeom>
            <a:avLst/>
            <a:gdLst>
              <a:gd name="T0" fmla="*/ 0 w 145"/>
              <a:gd name="T1" fmla="*/ 0 h 65"/>
              <a:gd name="T2" fmla="*/ 0 w 145"/>
              <a:gd name="T3" fmla="*/ 0 h 65"/>
              <a:gd name="T4" fmla="*/ 0 w 145"/>
              <a:gd name="T5" fmla="*/ 0 h 65"/>
              <a:gd name="T6" fmla="*/ 0 w 145"/>
              <a:gd name="T7" fmla="*/ 0 h 65"/>
              <a:gd name="T8" fmla="*/ 0 w 145"/>
              <a:gd name="T9" fmla="*/ 0 h 65"/>
              <a:gd name="T10" fmla="*/ 0 w 145"/>
              <a:gd name="T11" fmla="*/ 0 h 65"/>
              <a:gd name="T12" fmla="*/ 0 w 145"/>
              <a:gd name="T13" fmla="*/ 0 h 65"/>
              <a:gd name="T14" fmla="*/ 0 w 145"/>
              <a:gd name="T15" fmla="*/ 0 h 65"/>
              <a:gd name="T16" fmla="*/ 0 w 145"/>
              <a:gd name="T17" fmla="*/ 0 h 65"/>
              <a:gd name="T18" fmla="*/ 0 w 145"/>
              <a:gd name="T19" fmla="*/ 0 h 65"/>
              <a:gd name="T20" fmla="*/ 0 w 145"/>
              <a:gd name="T21" fmla="*/ 0 h 65"/>
              <a:gd name="T22" fmla="*/ 0 w 145"/>
              <a:gd name="T23" fmla="*/ 0 h 65"/>
              <a:gd name="T24" fmla="*/ 0 w 145"/>
              <a:gd name="T25" fmla="*/ 0 h 65"/>
              <a:gd name="T26" fmla="*/ 0 w 145"/>
              <a:gd name="T27" fmla="*/ 0 h 65"/>
              <a:gd name="T28" fmla="*/ 0 w 145"/>
              <a:gd name="T29" fmla="*/ 0 h 65"/>
              <a:gd name="T30" fmla="*/ 0 w 145"/>
              <a:gd name="T31" fmla="*/ 0 h 65"/>
              <a:gd name="T32" fmla="*/ 0 w 145"/>
              <a:gd name="T33" fmla="*/ 0 h 65"/>
              <a:gd name="T34" fmla="*/ 0 w 145"/>
              <a:gd name="T35" fmla="*/ 0 h 65"/>
              <a:gd name="T36" fmla="*/ 0 w 145"/>
              <a:gd name="T37" fmla="*/ 0 h 65"/>
              <a:gd name="T38" fmla="*/ 0 w 145"/>
              <a:gd name="T39" fmla="*/ 0 h 65"/>
              <a:gd name="T40" fmla="*/ 0 w 145"/>
              <a:gd name="T41" fmla="*/ 0 h 65"/>
              <a:gd name="T42" fmla="*/ 0 w 145"/>
              <a:gd name="T43" fmla="*/ 0 h 65"/>
              <a:gd name="T44" fmla="*/ 0 w 145"/>
              <a:gd name="T45" fmla="*/ 0 h 65"/>
              <a:gd name="T46" fmla="*/ 0 w 145"/>
              <a:gd name="T47" fmla="*/ 0 h 65"/>
              <a:gd name="T48" fmla="*/ 0 w 145"/>
              <a:gd name="T49" fmla="*/ 0 h 65"/>
              <a:gd name="T50" fmla="*/ 0 w 145"/>
              <a:gd name="T51" fmla="*/ 0 h 65"/>
              <a:gd name="T52" fmla="*/ 0 w 145"/>
              <a:gd name="T53" fmla="*/ 0 h 65"/>
              <a:gd name="T54" fmla="*/ 0 w 145"/>
              <a:gd name="T55" fmla="*/ 0 h 65"/>
              <a:gd name="T56" fmla="*/ 0 w 145"/>
              <a:gd name="T57" fmla="*/ 0 h 65"/>
              <a:gd name="T58" fmla="*/ 0 w 145"/>
              <a:gd name="T59" fmla="*/ 0 h 65"/>
              <a:gd name="T60" fmla="*/ 0 w 145"/>
              <a:gd name="T61" fmla="*/ 0 h 65"/>
              <a:gd name="T62" fmla="*/ 0 w 145"/>
              <a:gd name="T63" fmla="*/ 0 h 65"/>
              <a:gd name="T64" fmla="*/ 0 w 145"/>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
              <a:gd name="T100" fmla="*/ 0 h 65"/>
              <a:gd name="T101" fmla="*/ 145 w 145"/>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 h="65">
                <a:moveTo>
                  <a:pt x="0" y="48"/>
                </a:moveTo>
                <a:lnTo>
                  <a:pt x="2" y="43"/>
                </a:lnTo>
                <a:lnTo>
                  <a:pt x="8" y="45"/>
                </a:lnTo>
                <a:lnTo>
                  <a:pt x="11" y="45"/>
                </a:lnTo>
                <a:lnTo>
                  <a:pt x="17" y="44"/>
                </a:lnTo>
                <a:lnTo>
                  <a:pt x="23" y="43"/>
                </a:lnTo>
                <a:lnTo>
                  <a:pt x="20" y="43"/>
                </a:lnTo>
                <a:lnTo>
                  <a:pt x="14" y="44"/>
                </a:lnTo>
                <a:lnTo>
                  <a:pt x="11" y="37"/>
                </a:lnTo>
                <a:lnTo>
                  <a:pt x="18" y="31"/>
                </a:lnTo>
                <a:lnTo>
                  <a:pt x="24" y="31"/>
                </a:lnTo>
                <a:lnTo>
                  <a:pt x="29" y="37"/>
                </a:lnTo>
                <a:lnTo>
                  <a:pt x="35" y="37"/>
                </a:lnTo>
                <a:lnTo>
                  <a:pt x="29" y="34"/>
                </a:lnTo>
                <a:lnTo>
                  <a:pt x="26" y="27"/>
                </a:lnTo>
                <a:lnTo>
                  <a:pt x="33" y="24"/>
                </a:lnTo>
                <a:lnTo>
                  <a:pt x="40" y="27"/>
                </a:lnTo>
                <a:lnTo>
                  <a:pt x="45" y="23"/>
                </a:lnTo>
                <a:lnTo>
                  <a:pt x="51" y="25"/>
                </a:lnTo>
                <a:lnTo>
                  <a:pt x="57" y="27"/>
                </a:lnTo>
                <a:lnTo>
                  <a:pt x="62" y="21"/>
                </a:lnTo>
                <a:lnTo>
                  <a:pt x="68" y="16"/>
                </a:lnTo>
                <a:lnTo>
                  <a:pt x="74" y="13"/>
                </a:lnTo>
                <a:lnTo>
                  <a:pt x="80" y="12"/>
                </a:lnTo>
                <a:lnTo>
                  <a:pt x="90" y="12"/>
                </a:lnTo>
                <a:lnTo>
                  <a:pt x="96" y="13"/>
                </a:lnTo>
                <a:lnTo>
                  <a:pt x="102" y="16"/>
                </a:lnTo>
                <a:lnTo>
                  <a:pt x="108" y="9"/>
                </a:lnTo>
                <a:lnTo>
                  <a:pt x="114" y="7"/>
                </a:lnTo>
                <a:lnTo>
                  <a:pt x="121" y="3"/>
                </a:lnTo>
                <a:lnTo>
                  <a:pt x="127" y="0"/>
                </a:lnTo>
                <a:lnTo>
                  <a:pt x="133" y="3"/>
                </a:lnTo>
                <a:lnTo>
                  <a:pt x="127" y="5"/>
                </a:lnTo>
                <a:lnTo>
                  <a:pt x="132" y="11"/>
                </a:lnTo>
                <a:lnTo>
                  <a:pt x="139" y="9"/>
                </a:lnTo>
                <a:lnTo>
                  <a:pt x="145" y="7"/>
                </a:lnTo>
                <a:lnTo>
                  <a:pt x="139" y="12"/>
                </a:lnTo>
                <a:lnTo>
                  <a:pt x="126" y="18"/>
                </a:lnTo>
                <a:lnTo>
                  <a:pt x="120" y="19"/>
                </a:lnTo>
                <a:lnTo>
                  <a:pt x="112" y="23"/>
                </a:lnTo>
                <a:lnTo>
                  <a:pt x="107" y="25"/>
                </a:lnTo>
                <a:lnTo>
                  <a:pt x="100" y="28"/>
                </a:lnTo>
                <a:lnTo>
                  <a:pt x="94" y="32"/>
                </a:lnTo>
                <a:lnTo>
                  <a:pt x="87" y="35"/>
                </a:lnTo>
                <a:lnTo>
                  <a:pt x="81" y="37"/>
                </a:lnTo>
                <a:lnTo>
                  <a:pt x="75" y="37"/>
                </a:lnTo>
                <a:lnTo>
                  <a:pt x="69" y="41"/>
                </a:lnTo>
                <a:lnTo>
                  <a:pt x="62" y="43"/>
                </a:lnTo>
                <a:lnTo>
                  <a:pt x="61" y="44"/>
                </a:lnTo>
                <a:lnTo>
                  <a:pt x="60" y="52"/>
                </a:lnTo>
                <a:lnTo>
                  <a:pt x="56" y="59"/>
                </a:lnTo>
                <a:lnTo>
                  <a:pt x="57" y="65"/>
                </a:lnTo>
                <a:lnTo>
                  <a:pt x="52" y="60"/>
                </a:lnTo>
                <a:lnTo>
                  <a:pt x="53" y="55"/>
                </a:lnTo>
                <a:lnTo>
                  <a:pt x="54" y="48"/>
                </a:lnTo>
                <a:lnTo>
                  <a:pt x="51" y="47"/>
                </a:lnTo>
                <a:lnTo>
                  <a:pt x="49" y="47"/>
                </a:lnTo>
                <a:lnTo>
                  <a:pt x="43" y="51"/>
                </a:lnTo>
                <a:lnTo>
                  <a:pt x="37" y="52"/>
                </a:lnTo>
                <a:lnTo>
                  <a:pt x="30" y="49"/>
                </a:lnTo>
                <a:lnTo>
                  <a:pt x="23" y="47"/>
                </a:lnTo>
                <a:lnTo>
                  <a:pt x="22" y="47"/>
                </a:lnTo>
                <a:lnTo>
                  <a:pt x="16" y="49"/>
                </a:lnTo>
                <a:lnTo>
                  <a:pt x="10" y="51"/>
                </a:lnTo>
                <a:lnTo>
                  <a:pt x="5" y="51"/>
                </a:lnTo>
                <a:lnTo>
                  <a:pt x="0" y="4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7" name="Freeform 1238"/>
          <p:cNvSpPr>
            <a:spLocks/>
          </p:cNvSpPr>
          <p:nvPr/>
        </p:nvSpPr>
        <p:spPr bwMode="auto">
          <a:xfrm>
            <a:off x="1657350" y="2225675"/>
            <a:ext cx="6350" cy="1588"/>
          </a:xfrm>
          <a:custGeom>
            <a:avLst/>
            <a:gdLst>
              <a:gd name="T0" fmla="*/ 0 w 12"/>
              <a:gd name="T1" fmla="*/ 0 h 3"/>
              <a:gd name="T2" fmla="*/ 0 w 12"/>
              <a:gd name="T3" fmla="*/ 0 h 3"/>
              <a:gd name="T4" fmla="*/ 0 w 12"/>
              <a:gd name="T5" fmla="*/ 0 h 3"/>
              <a:gd name="T6" fmla="*/ 0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6" y="3"/>
                </a:lnTo>
                <a:lnTo>
                  <a:pt x="12" y="0"/>
                </a:lnTo>
                <a:lnTo>
                  <a:pt x="6" y="2"/>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8" name="Freeform 1239"/>
          <p:cNvSpPr>
            <a:spLocks/>
          </p:cNvSpPr>
          <p:nvPr/>
        </p:nvSpPr>
        <p:spPr bwMode="auto">
          <a:xfrm>
            <a:off x="1697038" y="2095500"/>
            <a:ext cx="274637" cy="103188"/>
          </a:xfrm>
          <a:custGeom>
            <a:avLst/>
            <a:gdLst>
              <a:gd name="T0" fmla="*/ 0 w 581"/>
              <a:gd name="T1" fmla="*/ 0 h 221"/>
              <a:gd name="T2" fmla="*/ 0 w 581"/>
              <a:gd name="T3" fmla="*/ 0 h 221"/>
              <a:gd name="T4" fmla="*/ 0 w 581"/>
              <a:gd name="T5" fmla="*/ 0 h 221"/>
              <a:gd name="T6" fmla="*/ 0 w 581"/>
              <a:gd name="T7" fmla="*/ 0 h 221"/>
              <a:gd name="T8" fmla="*/ 0 w 581"/>
              <a:gd name="T9" fmla="*/ 0 h 221"/>
              <a:gd name="T10" fmla="*/ 0 w 581"/>
              <a:gd name="T11" fmla="*/ 0 h 221"/>
              <a:gd name="T12" fmla="*/ 0 w 581"/>
              <a:gd name="T13" fmla="*/ 0 h 221"/>
              <a:gd name="T14" fmla="*/ 0 w 581"/>
              <a:gd name="T15" fmla="*/ 0 h 221"/>
              <a:gd name="T16" fmla="*/ 0 w 581"/>
              <a:gd name="T17" fmla="*/ 0 h 221"/>
              <a:gd name="T18" fmla="*/ 0 w 581"/>
              <a:gd name="T19" fmla="*/ 0 h 221"/>
              <a:gd name="T20" fmla="*/ 0 w 581"/>
              <a:gd name="T21" fmla="*/ 0 h 221"/>
              <a:gd name="T22" fmla="*/ 0 w 581"/>
              <a:gd name="T23" fmla="*/ 0 h 221"/>
              <a:gd name="T24" fmla="*/ 0 w 581"/>
              <a:gd name="T25" fmla="*/ 0 h 221"/>
              <a:gd name="T26" fmla="*/ 0 w 581"/>
              <a:gd name="T27" fmla="*/ 0 h 221"/>
              <a:gd name="T28" fmla="*/ 0 w 581"/>
              <a:gd name="T29" fmla="*/ 0 h 221"/>
              <a:gd name="T30" fmla="*/ 0 w 581"/>
              <a:gd name="T31" fmla="*/ 0 h 221"/>
              <a:gd name="T32" fmla="*/ 0 w 581"/>
              <a:gd name="T33" fmla="*/ 0 h 221"/>
              <a:gd name="T34" fmla="*/ 0 w 581"/>
              <a:gd name="T35" fmla="*/ 0 h 221"/>
              <a:gd name="T36" fmla="*/ 0 w 581"/>
              <a:gd name="T37" fmla="*/ 0 h 221"/>
              <a:gd name="T38" fmla="*/ 0 w 581"/>
              <a:gd name="T39" fmla="*/ 0 h 221"/>
              <a:gd name="T40" fmla="*/ 0 w 581"/>
              <a:gd name="T41" fmla="*/ 0 h 221"/>
              <a:gd name="T42" fmla="*/ 0 w 581"/>
              <a:gd name="T43" fmla="*/ 0 h 221"/>
              <a:gd name="T44" fmla="*/ 0 w 581"/>
              <a:gd name="T45" fmla="*/ 0 h 221"/>
              <a:gd name="T46" fmla="*/ 0 w 581"/>
              <a:gd name="T47" fmla="*/ 0 h 221"/>
              <a:gd name="T48" fmla="*/ 0 w 581"/>
              <a:gd name="T49" fmla="*/ 0 h 221"/>
              <a:gd name="T50" fmla="*/ 0 w 581"/>
              <a:gd name="T51" fmla="*/ 0 h 221"/>
              <a:gd name="T52" fmla="*/ 0 w 581"/>
              <a:gd name="T53" fmla="*/ 0 h 221"/>
              <a:gd name="T54" fmla="*/ 0 w 581"/>
              <a:gd name="T55" fmla="*/ 0 h 221"/>
              <a:gd name="T56" fmla="*/ 0 w 581"/>
              <a:gd name="T57" fmla="*/ 0 h 221"/>
              <a:gd name="T58" fmla="*/ 0 w 581"/>
              <a:gd name="T59" fmla="*/ 0 h 221"/>
              <a:gd name="T60" fmla="*/ 0 w 581"/>
              <a:gd name="T61" fmla="*/ 0 h 221"/>
              <a:gd name="T62" fmla="*/ 0 w 581"/>
              <a:gd name="T63" fmla="*/ 0 h 221"/>
              <a:gd name="T64" fmla="*/ 0 w 581"/>
              <a:gd name="T65" fmla="*/ 0 h 221"/>
              <a:gd name="T66" fmla="*/ 0 w 581"/>
              <a:gd name="T67" fmla="*/ 0 h 221"/>
              <a:gd name="T68" fmla="*/ 0 w 581"/>
              <a:gd name="T69" fmla="*/ 0 h 221"/>
              <a:gd name="T70" fmla="*/ 0 w 581"/>
              <a:gd name="T71" fmla="*/ 0 h 221"/>
              <a:gd name="T72" fmla="*/ 0 w 581"/>
              <a:gd name="T73" fmla="*/ 0 h 221"/>
              <a:gd name="T74" fmla="*/ 0 w 581"/>
              <a:gd name="T75" fmla="*/ 0 h 221"/>
              <a:gd name="T76" fmla="*/ 0 w 581"/>
              <a:gd name="T77" fmla="*/ 0 h 221"/>
              <a:gd name="T78" fmla="*/ 0 w 581"/>
              <a:gd name="T79" fmla="*/ 0 h 221"/>
              <a:gd name="T80" fmla="*/ 0 w 581"/>
              <a:gd name="T81" fmla="*/ 0 h 221"/>
              <a:gd name="T82" fmla="*/ 0 w 581"/>
              <a:gd name="T83" fmla="*/ 0 h 221"/>
              <a:gd name="T84" fmla="*/ 0 w 581"/>
              <a:gd name="T85" fmla="*/ 0 h 221"/>
              <a:gd name="T86" fmla="*/ 0 w 581"/>
              <a:gd name="T87" fmla="*/ 0 h 221"/>
              <a:gd name="T88" fmla="*/ 0 w 581"/>
              <a:gd name="T89" fmla="*/ 0 h 221"/>
              <a:gd name="T90" fmla="*/ 0 w 581"/>
              <a:gd name="T91" fmla="*/ 0 h 221"/>
              <a:gd name="T92" fmla="*/ 0 w 581"/>
              <a:gd name="T93" fmla="*/ 0 h 221"/>
              <a:gd name="T94" fmla="*/ 0 w 581"/>
              <a:gd name="T95" fmla="*/ 0 h 221"/>
              <a:gd name="T96" fmla="*/ 0 w 581"/>
              <a:gd name="T97" fmla="*/ 0 h 221"/>
              <a:gd name="T98" fmla="*/ 0 w 581"/>
              <a:gd name="T99" fmla="*/ 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81"/>
              <a:gd name="T151" fmla="*/ 0 h 221"/>
              <a:gd name="T152" fmla="*/ 581 w 581"/>
              <a:gd name="T153" fmla="*/ 221 h 2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81" h="221">
                <a:moveTo>
                  <a:pt x="69" y="130"/>
                </a:moveTo>
                <a:lnTo>
                  <a:pt x="64" y="132"/>
                </a:lnTo>
                <a:lnTo>
                  <a:pt x="56" y="135"/>
                </a:lnTo>
                <a:lnTo>
                  <a:pt x="50" y="138"/>
                </a:lnTo>
                <a:lnTo>
                  <a:pt x="44" y="143"/>
                </a:lnTo>
                <a:lnTo>
                  <a:pt x="38" y="145"/>
                </a:lnTo>
                <a:lnTo>
                  <a:pt x="31" y="146"/>
                </a:lnTo>
                <a:lnTo>
                  <a:pt x="25" y="151"/>
                </a:lnTo>
                <a:lnTo>
                  <a:pt x="19" y="153"/>
                </a:lnTo>
                <a:lnTo>
                  <a:pt x="13" y="159"/>
                </a:lnTo>
                <a:lnTo>
                  <a:pt x="7" y="162"/>
                </a:lnTo>
                <a:lnTo>
                  <a:pt x="0" y="164"/>
                </a:lnTo>
                <a:lnTo>
                  <a:pt x="6" y="164"/>
                </a:lnTo>
                <a:lnTo>
                  <a:pt x="12" y="164"/>
                </a:lnTo>
                <a:lnTo>
                  <a:pt x="18" y="163"/>
                </a:lnTo>
                <a:lnTo>
                  <a:pt x="32" y="163"/>
                </a:lnTo>
                <a:lnTo>
                  <a:pt x="38" y="164"/>
                </a:lnTo>
                <a:lnTo>
                  <a:pt x="32" y="167"/>
                </a:lnTo>
                <a:lnTo>
                  <a:pt x="38" y="171"/>
                </a:lnTo>
                <a:lnTo>
                  <a:pt x="44" y="175"/>
                </a:lnTo>
                <a:lnTo>
                  <a:pt x="56" y="179"/>
                </a:lnTo>
                <a:lnTo>
                  <a:pt x="63" y="184"/>
                </a:lnTo>
                <a:lnTo>
                  <a:pt x="61" y="191"/>
                </a:lnTo>
                <a:lnTo>
                  <a:pt x="62" y="197"/>
                </a:lnTo>
                <a:lnTo>
                  <a:pt x="57" y="204"/>
                </a:lnTo>
                <a:lnTo>
                  <a:pt x="53" y="211"/>
                </a:lnTo>
                <a:lnTo>
                  <a:pt x="53" y="218"/>
                </a:lnTo>
                <a:lnTo>
                  <a:pt x="60" y="221"/>
                </a:lnTo>
                <a:lnTo>
                  <a:pt x="67" y="220"/>
                </a:lnTo>
                <a:lnTo>
                  <a:pt x="73" y="220"/>
                </a:lnTo>
                <a:lnTo>
                  <a:pt x="84" y="215"/>
                </a:lnTo>
                <a:lnTo>
                  <a:pt x="91" y="213"/>
                </a:lnTo>
                <a:lnTo>
                  <a:pt x="97" y="212"/>
                </a:lnTo>
                <a:lnTo>
                  <a:pt x="103" y="211"/>
                </a:lnTo>
                <a:lnTo>
                  <a:pt x="109" y="210"/>
                </a:lnTo>
                <a:lnTo>
                  <a:pt x="115" y="209"/>
                </a:lnTo>
                <a:lnTo>
                  <a:pt x="122" y="205"/>
                </a:lnTo>
                <a:lnTo>
                  <a:pt x="128" y="203"/>
                </a:lnTo>
                <a:lnTo>
                  <a:pt x="134" y="201"/>
                </a:lnTo>
                <a:lnTo>
                  <a:pt x="140" y="197"/>
                </a:lnTo>
                <a:lnTo>
                  <a:pt x="147" y="196"/>
                </a:lnTo>
                <a:lnTo>
                  <a:pt x="153" y="201"/>
                </a:lnTo>
                <a:lnTo>
                  <a:pt x="166" y="200"/>
                </a:lnTo>
                <a:lnTo>
                  <a:pt x="173" y="199"/>
                </a:lnTo>
                <a:lnTo>
                  <a:pt x="180" y="197"/>
                </a:lnTo>
                <a:lnTo>
                  <a:pt x="186" y="196"/>
                </a:lnTo>
                <a:lnTo>
                  <a:pt x="198" y="194"/>
                </a:lnTo>
                <a:lnTo>
                  <a:pt x="204" y="192"/>
                </a:lnTo>
                <a:lnTo>
                  <a:pt x="211" y="190"/>
                </a:lnTo>
                <a:lnTo>
                  <a:pt x="223" y="182"/>
                </a:lnTo>
                <a:lnTo>
                  <a:pt x="229" y="176"/>
                </a:lnTo>
                <a:lnTo>
                  <a:pt x="236" y="170"/>
                </a:lnTo>
                <a:lnTo>
                  <a:pt x="242" y="164"/>
                </a:lnTo>
                <a:lnTo>
                  <a:pt x="248" y="162"/>
                </a:lnTo>
                <a:lnTo>
                  <a:pt x="261" y="156"/>
                </a:lnTo>
                <a:lnTo>
                  <a:pt x="267" y="153"/>
                </a:lnTo>
                <a:lnTo>
                  <a:pt x="274" y="147"/>
                </a:lnTo>
                <a:lnTo>
                  <a:pt x="280" y="147"/>
                </a:lnTo>
                <a:lnTo>
                  <a:pt x="286" y="147"/>
                </a:lnTo>
                <a:lnTo>
                  <a:pt x="292" y="146"/>
                </a:lnTo>
                <a:lnTo>
                  <a:pt x="300" y="144"/>
                </a:lnTo>
                <a:lnTo>
                  <a:pt x="305" y="143"/>
                </a:lnTo>
                <a:lnTo>
                  <a:pt x="312" y="140"/>
                </a:lnTo>
                <a:lnTo>
                  <a:pt x="317" y="139"/>
                </a:lnTo>
                <a:lnTo>
                  <a:pt x="324" y="135"/>
                </a:lnTo>
                <a:lnTo>
                  <a:pt x="331" y="131"/>
                </a:lnTo>
                <a:lnTo>
                  <a:pt x="337" y="128"/>
                </a:lnTo>
                <a:lnTo>
                  <a:pt x="343" y="123"/>
                </a:lnTo>
                <a:lnTo>
                  <a:pt x="349" y="121"/>
                </a:lnTo>
                <a:lnTo>
                  <a:pt x="355" y="119"/>
                </a:lnTo>
                <a:lnTo>
                  <a:pt x="362" y="118"/>
                </a:lnTo>
                <a:lnTo>
                  <a:pt x="368" y="115"/>
                </a:lnTo>
                <a:lnTo>
                  <a:pt x="374" y="114"/>
                </a:lnTo>
                <a:lnTo>
                  <a:pt x="381" y="113"/>
                </a:lnTo>
                <a:lnTo>
                  <a:pt x="388" y="113"/>
                </a:lnTo>
                <a:lnTo>
                  <a:pt x="394" y="110"/>
                </a:lnTo>
                <a:lnTo>
                  <a:pt x="400" y="108"/>
                </a:lnTo>
                <a:lnTo>
                  <a:pt x="413" y="105"/>
                </a:lnTo>
                <a:lnTo>
                  <a:pt x="419" y="104"/>
                </a:lnTo>
                <a:lnTo>
                  <a:pt x="426" y="102"/>
                </a:lnTo>
                <a:lnTo>
                  <a:pt x="431" y="100"/>
                </a:lnTo>
                <a:lnTo>
                  <a:pt x="437" y="99"/>
                </a:lnTo>
                <a:lnTo>
                  <a:pt x="444" y="97"/>
                </a:lnTo>
                <a:lnTo>
                  <a:pt x="451" y="96"/>
                </a:lnTo>
                <a:lnTo>
                  <a:pt x="457" y="94"/>
                </a:lnTo>
                <a:lnTo>
                  <a:pt x="463" y="94"/>
                </a:lnTo>
                <a:lnTo>
                  <a:pt x="469" y="92"/>
                </a:lnTo>
                <a:lnTo>
                  <a:pt x="475" y="91"/>
                </a:lnTo>
                <a:lnTo>
                  <a:pt x="482" y="89"/>
                </a:lnTo>
                <a:lnTo>
                  <a:pt x="488" y="88"/>
                </a:lnTo>
                <a:lnTo>
                  <a:pt x="494" y="86"/>
                </a:lnTo>
                <a:lnTo>
                  <a:pt x="500" y="83"/>
                </a:lnTo>
                <a:lnTo>
                  <a:pt x="508" y="83"/>
                </a:lnTo>
                <a:lnTo>
                  <a:pt x="513" y="81"/>
                </a:lnTo>
                <a:lnTo>
                  <a:pt x="519" y="80"/>
                </a:lnTo>
                <a:lnTo>
                  <a:pt x="525" y="79"/>
                </a:lnTo>
                <a:lnTo>
                  <a:pt x="532" y="79"/>
                </a:lnTo>
                <a:lnTo>
                  <a:pt x="558" y="73"/>
                </a:lnTo>
                <a:lnTo>
                  <a:pt x="571" y="70"/>
                </a:lnTo>
                <a:lnTo>
                  <a:pt x="577" y="67"/>
                </a:lnTo>
                <a:lnTo>
                  <a:pt x="581" y="62"/>
                </a:lnTo>
                <a:lnTo>
                  <a:pt x="579" y="55"/>
                </a:lnTo>
                <a:lnTo>
                  <a:pt x="573" y="54"/>
                </a:lnTo>
                <a:lnTo>
                  <a:pt x="569" y="47"/>
                </a:lnTo>
                <a:lnTo>
                  <a:pt x="562" y="41"/>
                </a:lnTo>
                <a:lnTo>
                  <a:pt x="559" y="35"/>
                </a:lnTo>
                <a:lnTo>
                  <a:pt x="554" y="27"/>
                </a:lnTo>
                <a:lnTo>
                  <a:pt x="548" y="23"/>
                </a:lnTo>
                <a:lnTo>
                  <a:pt x="542" y="19"/>
                </a:lnTo>
                <a:lnTo>
                  <a:pt x="535" y="19"/>
                </a:lnTo>
                <a:lnTo>
                  <a:pt x="534" y="19"/>
                </a:lnTo>
                <a:lnTo>
                  <a:pt x="527" y="18"/>
                </a:lnTo>
                <a:lnTo>
                  <a:pt x="521" y="17"/>
                </a:lnTo>
                <a:lnTo>
                  <a:pt x="515" y="17"/>
                </a:lnTo>
                <a:lnTo>
                  <a:pt x="508" y="18"/>
                </a:lnTo>
                <a:lnTo>
                  <a:pt x="501" y="19"/>
                </a:lnTo>
                <a:lnTo>
                  <a:pt x="495" y="19"/>
                </a:lnTo>
                <a:lnTo>
                  <a:pt x="489" y="21"/>
                </a:lnTo>
                <a:lnTo>
                  <a:pt x="483" y="22"/>
                </a:lnTo>
                <a:lnTo>
                  <a:pt x="475" y="27"/>
                </a:lnTo>
                <a:lnTo>
                  <a:pt x="469" y="30"/>
                </a:lnTo>
                <a:lnTo>
                  <a:pt x="463" y="32"/>
                </a:lnTo>
                <a:lnTo>
                  <a:pt x="457" y="33"/>
                </a:lnTo>
                <a:lnTo>
                  <a:pt x="451" y="34"/>
                </a:lnTo>
                <a:lnTo>
                  <a:pt x="457" y="31"/>
                </a:lnTo>
                <a:lnTo>
                  <a:pt x="463" y="27"/>
                </a:lnTo>
                <a:lnTo>
                  <a:pt x="466" y="22"/>
                </a:lnTo>
                <a:lnTo>
                  <a:pt x="460" y="22"/>
                </a:lnTo>
                <a:lnTo>
                  <a:pt x="454" y="21"/>
                </a:lnTo>
                <a:lnTo>
                  <a:pt x="448" y="23"/>
                </a:lnTo>
                <a:lnTo>
                  <a:pt x="441" y="26"/>
                </a:lnTo>
                <a:lnTo>
                  <a:pt x="434" y="27"/>
                </a:lnTo>
                <a:lnTo>
                  <a:pt x="428" y="33"/>
                </a:lnTo>
                <a:lnTo>
                  <a:pt x="432" y="27"/>
                </a:lnTo>
                <a:lnTo>
                  <a:pt x="438" y="25"/>
                </a:lnTo>
                <a:lnTo>
                  <a:pt x="451" y="19"/>
                </a:lnTo>
                <a:lnTo>
                  <a:pt x="444" y="19"/>
                </a:lnTo>
                <a:lnTo>
                  <a:pt x="437" y="18"/>
                </a:lnTo>
                <a:lnTo>
                  <a:pt x="435" y="18"/>
                </a:lnTo>
                <a:lnTo>
                  <a:pt x="433" y="18"/>
                </a:lnTo>
                <a:lnTo>
                  <a:pt x="427" y="17"/>
                </a:lnTo>
                <a:lnTo>
                  <a:pt x="422" y="15"/>
                </a:lnTo>
                <a:lnTo>
                  <a:pt x="414" y="11"/>
                </a:lnTo>
                <a:lnTo>
                  <a:pt x="409" y="9"/>
                </a:lnTo>
                <a:lnTo>
                  <a:pt x="403" y="2"/>
                </a:lnTo>
                <a:lnTo>
                  <a:pt x="390" y="0"/>
                </a:lnTo>
                <a:lnTo>
                  <a:pt x="383" y="0"/>
                </a:lnTo>
                <a:lnTo>
                  <a:pt x="376" y="1"/>
                </a:lnTo>
                <a:lnTo>
                  <a:pt x="370" y="2"/>
                </a:lnTo>
                <a:lnTo>
                  <a:pt x="364" y="3"/>
                </a:lnTo>
                <a:lnTo>
                  <a:pt x="358" y="5"/>
                </a:lnTo>
                <a:lnTo>
                  <a:pt x="351" y="5"/>
                </a:lnTo>
                <a:lnTo>
                  <a:pt x="344" y="6"/>
                </a:lnTo>
                <a:lnTo>
                  <a:pt x="338" y="6"/>
                </a:lnTo>
                <a:lnTo>
                  <a:pt x="331" y="6"/>
                </a:lnTo>
                <a:lnTo>
                  <a:pt x="324" y="7"/>
                </a:lnTo>
                <a:lnTo>
                  <a:pt x="310" y="7"/>
                </a:lnTo>
                <a:lnTo>
                  <a:pt x="296" y="8"/>
                </a:lnTo>
                <a:lnTo>
                  <a:pt x="291" y="8"/>
                </a:lnTo>
                <a:lnTo>
                  <a:pt x="284" y="9"/>
                </a:lnTo>
                <a:lnTo>
                  <a:pt x="278" y="9"/>
                </a:lnTo>
                <a:lnTo>
                  <a:pt x="271" y="9"/>
                </a:lnTo>
                <a:lnTo>
                  <a:pt x="264" y="10"/>
                </a:lnTo>
                <a:lnTo>
                  <a:pt x="258" y="10"/>
                </a:lnTo>
                <a:lnTo>
                  <a:pt x="252" y="11"/>
                </a:lnTo>
                <a:lnTo>
                  <a:pt x="245" y="11"/>
                </a:lnTo>
                <a:lnTo>
                  <a:pt x="239" y="17"/>
                </a:lnTo>
                <a:lnTo>
                  <a:pt x="233" y="24"/>
                </a:lnTo>
                <a:lnTo>
                  <a:pt x="228" y="31"/>
                </a:lnTo>
                <a:lnTo>
                  <a:pt x="226" y="38"/>
                </a:lnTo>
                <a:lnTo>
                  <a:pt x="226" y="45"/>
                </a:lnTo>
                <a:lnTo>
                  <a:pt x="232" y="49"/>
                </a:lnTo>
                <a:lnTo>
                  <a:pt x="226" y="53"/>
                </a:lnTo>
                <a:lnTo>
                  <a:pt x="219" y="54"/>
                </a:lnTo>
                <a:lnTo>
                  <a:pt x="214" y="56"/>
                </a:lnTo>
                <a:lnTo>
                  <a:pt x="207" y="61"/>
                </a:lnTo>
                <a:lnTo>
                  <a:pt x="206" y="61"/>
                </a:lnTo>
                <a:lnTo>
                  <a:pt x="199" y="65"/>
                </a:lnTo>
                <a:lnTo>
                  <a:pt x="194" y="67"/>
                </a:lnTo>
                <a:lnTo>
                  <a:pt x="187" y="67"/>
                </a:lnTo>
                <a:lnTo>
                  <a:pt x="182" y="70"/>
                </a:lnTo>
                <a:lnTo>
                  <a:pt x="174" y="74"/>
                </a:lnTo>
                <a:lnTo>
                  <a:pt x="168" y="75"/>
                </a:lnTo>
                <a:lnTo>
                  <a:pt x="163" y="79"/>
                </a:lnTo>
                <a:lnTo>
                  <a:pt x="156" y="82"/>
                </a:lnTo>
                <a:lnTo>
                  <a:pt x="150" y="84"/>
                </a:lnTo>
                <a:lnTo>
                  <a:pt x="143" y="88"/>
                </a:lnTo>
                <a:lnTo>
                  <a:pt x="137" y="90"/>
                </a:lnTo>
                <a:lnTo>
                  <a:pt x="131" y="95"/>
                </a:lnTo>
                <a:lnTo>
                  <a:pt x="137" y="96"/>
                </a:lnTo>
                <a:lnTo>
                  <a:pt x="134" y="103"/>
                </a:lnTo>
                <a:lnTo>
                  <a:pt x="128" y="104"/>
                </a:lnTo>
                <a:lnTo>
                  <a:pt x="121" y="105"/>
                </a:lnTo>
                <a:lnTo>
                  <a:pt x="115" y="105"/>
                </a:lnTo>
                <a:lnTo>
                  <a:pt x="109" y="106"/>
                </a:lnTo>
                <a:lnTo>
                  <a:pt x="103" y="107"/>
                </a:lnTo>
                <a:lnTo>
                  <a:pt x="101" y="114"/>
                </a:lnTo>
                <a:lnTo>
                  <a:pt x="94" y="119"/>
                </a:lnTo>
                <a:lnTo>
                  <a:pt x="88" y="126"/>
                </a:lnTo>
                <a:lnTo>
                  <a:pt x="81" y="126"/>
                </a:lnTo>
                <a:lnTo>
                  <a:pt x="76" y="128"/>
                </a:lnTo>
                <a:lnTo>
                  <a:pt x="69" y="13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59" name="Freeform 1240"/>
          <p:cNvSpPr>
            <a:spLocks/>
          </p:cNvSpPr>
          <p:nvPr/>
        </p:nvSpPr>
        <p:spPr bwMode="auto">
          <a:xfrm>
            <a:off x="1804988" y="2130425"/>
            <a:ext cx="358775" cy="150813"/>
          </a:xfrm>
          <a:custGeom>
            <a:avLst/>
            <a:gdLst>
              <a:gd name="T0" fmla="*/ 0 w 760"/>
              <a:gd name="T1" fmla="*/ 0 h 320"/>
              <a:gd name="T2" fmla="*/ 0 w 760"/>
              <a:gd name="T3" fmla="*/ 0 h 320"/>
              <a:gd name="T4" fmla="*/ 0 w 760"/>
              <a:gd name="T5" fmla="*/ 0 h 320"/>
              <a:gd name="T6" fmla="*/ 0 w 760"/>
              <a:gd name="T7" fmla="*/ 0 h 320"/>
              <a:gd name="T8" fmla="*/ 0 w 760"/>
              <a:gd name="T9" fmla="*/ 0 h 320"/>
              <a:gd name="T10" fmla="*/ 0 w 760"/>
              <a:gd name="T11" fmla="*/ 0 h 320"/>
              <a:gd name="T12" fmla="*/ 0 w 760"/>
              <a:gd name="T13" fmla="*/ 0 h 320"/>
              <a:gd name="T14" fmla="*/ 0 w 760"/>
              <a:gd name="T15" fmla="*/ 0 h 320"/>
              <a:gd name="T16" fmla="*/ 0 w 760"/>
              <a:gd name="T17" fmla="*/ 0 h 320"/>
              <a:gd name="T18" fmla="*/ 0 w 760"/>
              <a:gd name="T19" fmla="*/ 0 h 320"/>
              <a:gd name="T20" fmla="*/ 0 w 760"/>
              <a:gd name="T21" fmla="*/ 0 h 320"/>
              <a:gd name="T22" fmla="*/ 0 w 760"/>
              <a:gd name="T23" fmla="*/ 0 h 320"/>
              <a:gd name="T24" fmla="*/ 0 w 760"/>
              <a:gd name="T25" fmla="*/ 0 h 320"/>
              <a:gd name="T26" fmla="*/ 0 w 760"/>
              <a:gd name="T27" fmla="*/ 0 h 320"/>
              <a:gd name="T28" fmla="*/ 0 w 760"/>
              <a:gd name="T29" fmla="*/ 0 h 320"/>
              <a:gd name="T30" fmla="*/ 0 w 760"/>
              <a:gd name="T31" fmla="*/ 0 h 320"/>
              <a:gd name="T32" fmla="*/ 0 w 760"/>
              <a:gd name="T33" fmla="*/ 0 h 320"/>
              <a:gd name="T34" fmla="*/ 0 w 760"/>
              <a:gd name="T35" fmla="*/ 0 h 320"/>
              <a:gd name="T36" fmla="*/ 0 w 760"/>
              <a:gd name="T37" fmla="*/ 0 h 320"/>
              <a:gd name="T38" fmla="*/ 0 w 760"/>
              <a:gd name="T39" fmla="*/ 0 h 320"/>
              <a:gd name="T40" fmla="*/ 0 w 760"/>
              <a:gd name="T41" fmla="*/ 0 h 320"/>
              <a:gd name="T42" fmla="*/ 0 w 760"/>
              <a:gd name="T43" fmla="*/ 0 h 320"/>
              <a:gd name="T44" fmla="*/ 0 w 760"/>
              <a:gd name="T45" fmla="*/ 0 h 320"/>
              <a:gd name="T46" fmla="*/ 0 w 760"/>
              <a:gd name="T47" fmla="*/ 0 h 320"/>
              <a:gd name="T48" fmla="*/ 0 w 760"/>
              <a:gd name="T49" fmla="*/ 0 h 320"/>
              <a:gd name="T50" fmla="*/ 0 w 760"/>
              <a:gd name="T51" fmla="*/ 0 h 320"/>
              <a:gd name="T52" fmla="*/ 0 w 760"/>
              <a:gd name="T53" fmla="*/ 0 h 320"/>
              <a:gd name="T54" fmla="*/ 0 w 760"/>
              <a:gd name="T55" fmla="*/ 0 h 320"/>
              <a:gd name="T56" fmla="*/ 0 w 760"/>
              <a:gd name="T57" fmla="*/ 0 h 320"/>
              <a:gd name="T58" fmla="*/ 0 w 760"/>
              <a:gd name="T59" fmla="*/ 0 h 320"/>
              <a:gd name="T60" fmla="*/ 0 w 760"/>
              <a:gd name="T61" fmla="*/ 0 h 320"/>
              <a:gd name="T62" fmla="*/ 0 w 760"/>
              <a:gd name="T63" fmla="*/ 0 h 320"/>
              <a:gd name="T64" fmla="*/ 0 w 760"/>
              <a:gd name="T65" fmla="*/ 0 h 320"/>
              <a:gd name="T66" fmla="*/ 0 w 760"/>
              <a:gd name="T67" fmla="*/ 0 h 320"/>
              <a:gd name="T68" fmla="*/ 0 w 760"/>
              <a:gd name="T69" fmla="*/ 0 h 320"/>
              <a:gd name="T70" fmla="*/ 0 w 760"/>
              <a:gd name="T71" fmla="*/ 0 h 320"/>
              <a:gd name="T72" fmla="*/ 0 w 760"/>
              <a:gd name="T73" fmla="*/ 0 h 320"/>
              <a:gd name="T74" fmla="*/ 0 w 760"/>
              <a:gd name="T75" fmla="*/ 0 h 320"/>
              <a:gd name="T76" fmla="*/ 0 w 760"/>
              <a:gd name="T77" fmla="*/ 0 h 320"/>
              <a:gd name="T78" fmla="*/ 0 w 760"/>
              <a:gd name="T79" fmla="*/ 0 h 320"/>
              <a:gd name="T80" fmla="*/ 0 w 760"/>
              <a:gd name="T81" fmla="*/ 0 h 320"/>
              <a:gd name="T82" fmla="*/ 0 w 760"/>
              <a:gd name="T83" fmla="*/ 0 h 320"/>
              <a:gd name="T84" fmla="*/ 0 w 760"/>
              <a:gd name="T85" fmla="*/ 0 h 320"/>
              <a:gd name="T86" fmla="*/ 0 w 760"/>
              <a:gd name="T87" fmla="*/ 0 h 320"/>
              <a:gd name="T88" fmla="*/ 0 w 760"/>
              <a:gd name="T89" fmla="*/ 0 h 320"/>
              <a:gd name="T90" fmla="*/ 0 w 760"/>
              <a:gd name="T91" fmla="*/ 0 h 320"/>
              <a:gd name="T92" fmla="*/ 0 w 760"/>
              <a:gd name="T93" fmla="*/ 0 h 320"/>
              <a:gd name="T94" fmla="*/ 0 w 760"/>
              <a:gd name="T95" fmla="*/ 0 h 320"/>
              <a:gd name="T96" fmla="*/ 0 w 760"/>
              <a:gd name="T97" fmla="*/ 0 h 320"/>
              <a:gd name="T98" fmla="*/ 0 w 760"/>
              <a:gd name="T99" fmla="*/ 0 h 320"/>
              <a:gd name="T100" fmla="*/ 0 w 760"/>
              <a:gd name="T101" fmla="*/ 0 h 320"/>
              <a:gd name="T102" fmla="*/ 0 w 760"/>
              <a:gd name="T103" fmla="*/ 0 h 320"/>
              <a:gd name="T104" fmla="*/ 0 w 760"/>
              <a:gd name="T105" fmla="*/ 0 h 320"/>
              <a:gd name="T106" fmla="*/ 0 w 760"/>
              <a:gd name="T107" fmla="*/ 0 h 320"/>
              <a:gd name="T108" fmla="*/ 0 w 760"/>
              <a:gd name="T109" fmla="*/ 0 h 320"/>
              <a:gd name="T110" fmla="*/ 0 w 760"/>
              <a:gd name="T111" fmla="*/ 0 h 320"/>
              <a:gd name="T112" fmla="*/ 0 w 760"/>
              <a:gd name="T113" fmla="*/ 0 h 320"/>
              <a:gd name="T114" fmla="*/ 0 w 760"/>
              <a:gd name="T115" fmla="*/ 0 h 3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60"/>
              <a:gd name="T175" fmla="*/ 0 h 320"/>
              <a:gd name="T176" fmla="*/ 760 w 760"/>
              <a:gd name="T177" fmla="*/ 320 h 3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60" h="320">
                <a:moveTo>
                  <a:pt x="6" y="217"/>
                </a:moveTo>
                <a:lnTo>
                  <a:pt x="3" y="224"/>
                </a:lnTo>
                <a:lnTo>
                  <a:pt x="0" y="231"/>
                </a:lnTo>
                <a:lnTo>
                  <a:pt x="2" y="238"/>
                </a:lnTo>
                <a:lnTo>
                  <a:pt x="8" y="240"/>
                </a:lnTo>
                <a:lnTo>
                  <a:pt x="2" y="244"/>
                </a:lnTo>
                <a:lnTo>
                  <a:pt x="8" y="248"/>
                </a:lnTo>
                <a:lnTo>
                  <a:pt x="15" y="247"/>
                </a:lnTo>
                <a:lnTo>
                  <a:pt x="8" y="252"/>
                </a:lnTo>
                <a:lnTo>
                  <a:pt x="14" y="259"/>
                </a:lnTo>
                <a:lnTo>
                  <a:pt x="21" y="262"/>
                </a:lnTo>
                <a:lnTo>
                  <a:pt x="27" y="265"/>
                </a:lnTo>
                <a:lnTo>
                  <a:pt x="32" y="265"/>
                </a:lnTo>
                <a:lnTo>
                  <a:pt x="40" y="265"/>
                </a:lnTo>
                <a:lnTo>
                  <a:pt x="45" y="266"/>
                </a:lnTo>
                <a:lnTo>
                  <a:pt x="51" y="266"/>
                </a:lnTo>
                <a:lnTo>
                  <a:pt x="57" y="268"/>
                </a:lnTo>
                <a:lnTo>
                  <a:pt x="63" y="267"/>
                </a:lnTo>
                <a:lnTo>
                  <a:pt x="71" y="265"/>
                </a:lnTo>
                <a:lnTo>
                  <a:pt x="76" y="267"/>
                </a:lnTo>
                <a:lnTo>
                  <a:pt x="95" y="265"/>
                </a:lnTo>
                <a:lnTo>
                  <a:pt x="102" y="265"/>
                </a:lnTo>
                <a:lnTo>
                  <a:pt x="108" y="267"/>
                </a:lnTo>
                <a:lnTo>
                  <a:pt x="114" y="267"/>
                </a:lnTo>
                <a:lnTo>
                  <a:pt x="120" y="270"/>
                </a:lnTo>
                <a:lnTo>
                  <a:pt x="126" y="271"/>
                </a:lnTo>
                <a:lnTo>
                  <a:pt x="119" y="275"/>
                </a:lnTo>
                <a:lnTo>
                  <a:pt x="115" y="282"/>
                </a:lnTo>
                <a:lnTo>
                  <a:pt x="103" y="295"/>
                </a:lnTo>
                <a:lnTo>
                  <a:pt x="100" y="302"/>
                </a:lnTo>
                <a:lnTo>
                  <a:pt x="99" y="308"/>
                </a:lnTo>
                <a:lnTo>
                  <a:pt x="105" y="313"/>
                </a:lnTo>
                <a:lnTo>
                  <a:pt x="99" y="318"/>
                </a:lnTo>
                <a:lnTo>
                  <a:pt x="105" y="320"/>
                </a:lnTo>
                <a:lnTo>
                  <a:pt x="111" y="320"/>
                </a:lnTo>
                <a:lnTo>
                  <a:pt x="117" y="320"/>
                </a:lnTo>
                <a:lnTo>
                  <a:pt x="123" y="320"/>
                </a:lnTo>
                <a:lnTo>
                  <a:pt x="131" y="318"/>
                </a:lnTo>
                <a:lnTo>
                  <a:pt x="137" y="318"/>
                </a:lnTo>
                <a:lnTo>
                  <a:pt x="143" y="316"/>
                </a:lnTo>
                <a:lnTo>
                  <a:pt x="156" y="316"/>
                </a:lnTo>
                <a:lnTo>
                  <a:pt x="163" y="315"/>
                </a:lnTo>
                <a:lnTo>
                  <a:pt x="169" y="315"/>
                </a:lnTo>
                <a:lnTo>
                  <a:pt x="175" y="315"/>
                </a:lnTo>
                <a:lnTo>
                  <a:pt x="181" y="315"/>
                </a:lnTo>
                <a:lnTo>
                  <a:pt x="189" y="316"/>
                </a:lnTo>
                <a:lnTo>
                  <a:pt x="194" y="315"/>
                </a:lnTo>
                <a:lnTo>
                  <a:pt x="189" y="313"/>
                </a:lnTo>
                <a:lnTo>
                  <a:pt x="195" y="312"/>
                </a:lnTo>
                <a:lnTo>
                  <a:pt x="201" y="312"/>
                </a:lnTo>
                <a:lnTo>
                  <a:pt x="207" y="311"/>
                </a:lnTo>
                <a:lnTo>
                  <a:pt x="213" y="310"/>
                </a:lnTo>
                <a:lnTo>
                  <a:pt x="207" y="313"/>
                </a:lnTo>
                <a:lnTo>
                  <a:pt x="213" y="313"/>
                </a:lnTo>
                <a:lnTo>
                  <a:pt x="220" y="312"/>
                </a:lnTo>
                <a:lnTo>
                  <a:pt x="227" y="311"/>
                </a:lnTo>
                <a:lnTo>
                  <a:pt x="233" y="310"/>
                </a:lnTo>
                <a:lnTo>
                  <a:pt x="239" y="312"/>
                </a:lnTo>
                <a:lnTo>
                  <a:pt x="244" y="310"/>
                </a:lnTo>
                <a:lnTo>
                  <a:pt x="252" y="308"/>
                </a:lnTo>
                <a:lnTo>
                  <a:pt x="257" y="310"/>
                </a:lnTo>
                <a:lnTo>
                  <a:pt x="263" y="308"/>
                </a:lnTo>
                <a:lnTo>
                  <a:pt x="269" y="308"/>
                </a:lnTo>
                <a:lnTo>
                  <a:pt x="275" y="308"/>
                </a:lnTo>
                <a:lnTo>
                  <a:pt x="282" y="306"/>
                </a:lnTo>
                <a:lnTo>
                  <a:pt x="288" y="305"/>
                </a:lnTo>
                <a:lnTo>
                  <a:pt x="301" y="304"/>
                </a:lnTo>
                <a:lnTo>
                  <a:pt x="306" y="303"/>
                </a:lnTo>
                <a:lnTo>
                  <a:pt x="313" y="302"/>
                </a:lnTo>
                <a:lnTo>
                  <a:pt x="319" y="299"/>
                </a:lnTo>
                <a:lnTo>
                  <a:pt x="338" y="294"/>
                </a:lnTo>
                <a:lnTo>
                  <a:pt x="344" y="288"/>
                </a:lnTo>
                <a:lnTo>
                  <a:pt x="356" y="288"/>
                </a:lnTo>
                <a:lnTo>
                  <a:pt x="362" y="288"/>
                </a:lnTo>
                <a:lnTo>
                  <a:pt x="370" y="288"/>
                </a:lnTo>
                <a:lnTo>
                  <a:pt x="376" y="287"/>
                </a:lnTo>
                <a:lnTo>
                  <a:pt x="382" y="287"/>
                </a:lnTo>
                <a:lnTo>
                  <a:pt x="388" y="286"/>
                </a:lnTo>
                <a:lnTo>
                  <a:pt x="394" y="286"/>
                </a:lnTo>
                <a:lnTo>
                  <a:pt x="401" y="283"/>
                </a:lnTo>
                <a:lnTo>
                  <a:pt x="406" y="282"/>
                </a:lnTo>
                <a:lnTo>
                  <a:pt x="412" y="279"/>
                </a:lnTo>
                <a:lnTo>
                  <a:pt x="419" y="275"/>
                </a:lnTo>
                <a:lnTo>
                  <a:pt x="424" y="273"/>
                </a:lnTo>
                <a:lnTo>
                  <a:pt x="431" y="271"/>
                </a:lnTo>
                <a:lnTo>
                  <a:pt x="437" y="266"/>
                </a:lnTo>
                <a:lnTo>
                  <a:pt x="443" y="260"/>
                </a:lnTo>
                <a:lnTo>
                  <a:pt x="449" y="259"/>
                </a:lnTo>
                <a:lnTo>
                  <a:pt x="455" y="257"/>
                </a:lnTo>
                <a:lnTo>
                  <a:pt x="461" y="254"/>
                </a:lnTo>
                <a:lnTo>
                  <a:pt x="468" y="251"/>
                </a:lnTo>
                <a:lnTo>
                  <a:pt x="474" y="256"/>
                </a:lnTo>
                <a:lnTo>
                  <a:pt x="470" y="263"/>
                </a:lnTo>
                <a:lnTo>
                  <a:pt x="464" y="266"/>
                </a:lnTo>
                <a:lnTo>
                  <a:pt x="459" y="270"/>
                </a:lnTo>
                <a:lnTo>
                  <a:pt x="464" y="274"/>
                </a:lnTo>
                <a:lnTo>
                  <a:pt x="471" y="274"/>
                </a:lnTo>
                <a:lnTo>
                  <a:pt x="477" y="273"/>
                </a:lnTo>
                <a:lnTo>
                  <a:pt x="483" y="273"/>
                </a:lnTo>
                <a:lnTo>
                  <a:pt x="490" y="273"/>
                </a:lnTo>
                <a:lnTo>
                  <a:pt x="496" y="278"/>
                </a:lnTo>
                <a:lnTo>
                  <a:pt x="502" y="278"/>
                </a:lnTo>
                <a:lnTo>
                  <a:pt x="508" y="279"/>
                </a:lnTo>
                <a:lnTo>
                  <a:pt x="514" y="278"/>
                </a:lnTo>
                <a:lnTo>
                  <a:pt x="509" y="284"/>
                </a:lnTo>
                <a:lnTo>
                  <a:pt x="503" y="284"/>
                </a:lnTo>
                <a:lnTo>
                  <a:pt x="496" y="287"/>
                </a:lnTo>
                <a:lnTo>
                  <a:pt x="502" y="291"/>
                </a:lnTo>
                <a:lnTo>
                  <a:pt x="509" y="292"/>
                </a:lnTo>
                <a:lnTo>
                  <a:pt x="514" y="294"/>
                </a:lnTo>
                <a:lnTo>
                  <a:pt x="521" y="294"/>
                </a:lnTo>
                <a:lnTo>
                  <a:pt x="527" y="291"/>
                </a:lnTo>
                <a:lnTo>
                  <a:pt x="534" y="288"/>
                </a:lnTo>
                <a:lnTo>
                  <a:pt x="540" y="288"/>
                </a:lnTo>
                <a:lnTo>
                  <a:pt x="547" y="294"/>
                </a:lnTo>
                <a:lnTo>
                  <a:pt x="553" y="294"/>
                </a:lnTo>
                <a:lnTo>
                  <a:pt x="558" y="296"/>
                </a:lnTo>
                <a:lnTo>
                  <a:pt x="565" y="296"/>
                </a:lnTo>
                <a:lnTo>
                  <a:pt x="571" y="299"/>
                </a:lnTo>
                <a:lnTo>
                  <a:pt x="578" y="295"/>
                </a:lnTo>
                <a:lnTo>
                  <a:pt x="584" y="295"/>
                </a:lnTo>
                <a:lnTo>
                  <a:pt x="590" y="298"/>
                </a:lnTo>
                <a:lnTo>
                  <a:pt x="596" y="297"/>
                </a:lnTo>
                <a:lnTo>
                  <a:pt x="601" y="295"/>
                </a:lnTo>
                <a:lnTo>
                  <a:pt x="609" y="291"/>
                </a:lnTo>
                <a:lnTo>
                  <a:pt x="615" y="294"/>
                </a:lnTo>
                <a:lnTo>
                  <a:pt x="621" y="291"/>
                </a:lnTo>
                <a:lnTo>
                  <a:pt x="627" y="287"/>
                </a:lnTo>
                <a:lnTo>
                  <a:pt x="634" y="288"/>
                </a:lnTo>
                <a:lnTo>
                  <a:pt x="640" y="287"/>
                </a:lnTo>
                <a:lnTo>
                  <a:pt x="646" y="283"/>
                </a:lnTo>
                <a:lnTo>
                  <a:pt x="652" y="286"/>
                </a:lnTo>
                <a:lnTo>
                  <a:pt x="658" y="281"/>
                </a:lnTo>
                <a:lnTo>
                  <a:pt x="664" y="278"/>
                </a:lnTo>
                <a:lnTo>
                  <a:pt x="669" y="270"/>
                </a:lnTo>
                <a:lnTo>
                  <a:pt x="663" y="267"/>
                </a:lnTo>
                <a:lnTo>
                  <a:pt x="656" y="272"/>
                </a:lnTo>
                <a:lnTo>
                  <a:pt x="670" y="259"/>
                </a:lnTo>
                <a:lnTo>
                  <a:pt x="676" y="257"/>
                </a:lnTo>
                <a:lnTo>
                  <a:pt x="670" y="251"/>
                </a:lnTo>
                <a:lnTo>
                  <a:pt x="663" y="251"/>
                </a:lnTo>
                <a:lnTo>
                  <a:pt x="656" y="251"/>
                </a:lnTo>
                <a:lnTo>
                  <a:pt x="650" y="256"/>
                </a:lnTo>
                <a:lnTo>
                  <a:pt x="644" y="257"/>
                </a:lnTo>
                <a:lnTo>
                  <a:pt x="638" y="259"/>
                </a:lnTo>
                <a:lnTo>
                  <a:pt x="631" y="259"/>
                </a:lnTo>
                <a:lnTo>
                  <a:pt x="625" y="264"/>
                </a:lnTo>
                <a:lnTo>
                  <a:pt x="620" y="266"/>
                </a:lnTo>
                <a:lnTo>
                  <a:pt x="613" y="270"/>
                </a:lnTo>
                <a:lnTo>
                  <a:pt x="607" y="273"/>
                </a:lnTo>
                <a:lnTo>
                  <a:pt x="600" y="276"/>
                </a:lnTo>
                <a:lnTo>
                  <a:pt x="608" y="270"/>
                </a:lnTo>
                <a:lnTo>
                  <a:pt x="613" y="268"/>
                </a:lnTo>
                <a:lnTo>
                  <a:pt x="620" y="264"/>
                </a:lnTo>
                <a:lnTo>
                  <a:pt x="625" y="257"/>
                </a:lnTo>
                <a:lnTo>
                  <a:pt x="631" y="251"/>
                </a:lnTo>
                <a:lnTo>
                  <a:pt x="624" y="255"/>
                </a:lnTo>
                <a:lnTo>
                  <a:pt x="625" y="248"/>
                </a:lnTo>
                <a:lnTo>
                  <a:pt x="619" y="244"/>
                </a:lnTo>
                <a:lnTo>
                  <a:pt x="623" y="238"/>
                </a:lnTo>
                <a:lnTo>
                  <a:pt x="629" y="238"/>
                </a:lnTo>
                <a:lnTo>
                  <a:pt x="635" y="244"/>
                </a:lnTo>
                <a:lnTo>
                  <a:pt x="642" y="247"/>
                </a:lnTo>
                <a:lnTo>
                  <a:pt x="648" y="248"/>
                </a:lnTo>
                <a:lnTo>
                  <a:pt x="655" y="248"/>
                </a:lnTo>
                <a:lnTo>
                  <a:pt x="660" y="244"/>
                </a:lnTo>
                <a:lnTo>
                  <a:pt x="668" y="239"/>
                </a:lnTo>
                <a:lnTo>
                  <a:pt x="673" y="232"/>
                </a:lnTo>
                <a:lnTo>
                  <a:pt x="679" y="230"/>
                </a:lnTo>
                <a:lnTo>
                  <a:pt x="685" y="227"/>
                </a:lnTo>
                <a:lnTo>
                  <a:pt x="691" y="223"/>
                </a:lnTo>
                <a:lnTo>
                  <a:pt x="695" y="230"/>
                </a:lnTo>
                <a:lnTo>
                  <a:pt x="702" y="235"/>
                </a:lnTo>
                <a:lnTo>
                  <a:pt x="708" y="238"/>
                </a:lnTo>
                <a:lnTo>
                  <a:pt x="714" y="233"/>
                </a:lnTo>
                <a:lnTo>
                  <a:pt x="719" y="229"/>
                </a:lnTo>
                <a:lnTo>
                  <a:pt x="727" y="224"/>
                </a:lnTo>
                <a:lnTo>
                  <a:pt x="720" y="231"/>
                </a:lnTo>
                <a:lnTo>
                  <a:pt x="719" y="238"/>
                </a:lnTo>
                <a:lnTo>
                  <a:pt x="726" y="239"/>
                </a:lnTo>
                <a:lnTo>
                  <a:pt x="733" y="239"/>
                </a:lnTo>
                <a:lnTo>
                  <a:pt x="738" y="238"/>
                </a:lnTo>
                <a:lnTo>
                  <a:pt x="745" y="233"/>
                </a:lnTo>
                <a:lnTo>
                  <a:pt x="750" y="226"/>
                </a:lnTo>
                <a:lnTo>
                  <a:pt x="754" y="219"/>
                </a:lnTo>
                <a:lnTo>
                  <a:pt x="757" y="217"/>
                </a:lnTo>
                <a:lnTo>
                  <a:pt x="760" y="211"/>
                </a:lnTo>
                <a:lnTo>
                  <a:pt x="753" y="208"/>
                </a:lnTo>
                <a:lnTo>
                  <a:pt x="747" y="206"/>
                </a:lnTo>
                <a:lnTo>
                  <a:pt x="741" y="209"/>
                </a:lnTo>
                <a:lnTo>
                  <a:pt x="735" y="208"/>
                </a:lnTo>
                <a:lnTo>
                  <a:pt x="741" y="201"/>
                </a:lnTo>
                <a:lnTo>
                  <a:pt x="735" y="198"/>
                </a:lnTo>
                <a:lnTo>
                  <a:pt x="729" y="201"/>
                </a:lnTo>
                <a:lnTo>
                  <a:pt x="722" y="195"/>
                </a:lnTo>
                <a:lnTo>
                  <a:pt x="716" y="191"/>
                </a:lnTo>
                <a:lnTo>
                  <a:pt x="710" y="187"/>
                </a:lnTo>
                <a:lnTo>
                  <a:pt x="703" y="184"/>
                </a:lnTo>
                <a:lnTo>
                  <a:pt x="706" y="178"/>
                </a:lnTo>
                <a:lnTo>
                  <a:pt x="699" y="174"/>
                </a:lnTo>
                <a:lnTo>
                  <a:pt x="693" y="179"/>
                </a:lnTo>
                <a:lnTo>
                  <a:pt x="687" y="179"/>
                </a:lnTo>
                <a:lnTo>
                  <a:pt x="680" y="178"/>
                </a:lnTo>
                <a:lnTo>
                  <a:pt x="675" y="178"/>
                </a:lnTo>
                <a:lnTo>
                  <a:pt x="672" y="170"/>
                </a:lnTo>
                <a:lnTo>
                  <a:pt x="665" y="169"/>
                </a:lnTo>
                <a:lnTo>
                  <a:pt x="668" y="161"/>
                </a:lnTo>
                <a:lnTo>
                  <a:pt x="668" y="155"/>
                </a:lnTo>
                <a:lnTo>
                  <a:pt x="661" y="152"/>
                </a:lnTo>
                <a:lnTo>
                  <a:pt x="658" y="145"/>
                </a:lnTo>
                <a:lnTo>
                  <a:pt x="664" y="142"/>
                </a:lnTo>
                <a:lnTo>
                  <a:pt x="672" y="139"/>
                </a:lnTo>
                <a:lnTo>
                  <a:pt x="678" y="131"/>
                </a:lnTo>
                <a:lnTo>
                  <a:pt x="684" y="129"/>
                </a:lnTo>
                <a:lnTo>
                  <a:pt x="690" y="129"/>
                </a:lnTo>
                <a:lnTo>
                  <a:pt x="695" y="122"/>
                </a:lnTo>
                <a:lnTo>
                  <a:pt x="700" y="114"/>
                </a:lnTo>
                <a:lnTo>
                  <a:pt x="702" y="109"/>
                </a:lnTo>
                <a:lnTo>
                  <a:pt x="702" y="102"/>
                </a:lnTo>
                <a:lnTo>
                  <a:pt x="700" y="95"/>
                </a:lnTo>
                <a:lnTo>
                  <a:pt x="705" y="88"/>
                </a:lnTo>
                <a:lnTo>
                  <a:pt x="706" y="81"/>
                </a:lnTo>
                <a:lnTo>
                  <a:pt x="712" y="78"/>
                </a:lnTo>
                <a:lnTo>
                  <a:pt x="714" y="70"/>
                </a:lnTo>
                <a:lnTo>
                  <a:pt x="715" y="63"/>
                </a:lnTo>
                <a:lnTo>
                  <a:pt x="722" y="57"/>
                </a:lnTo>
                <a:lnTo>
                  <a:pt x="724" y="50"/>
                </a:lnTo>
                <a:lnTo>
                  <a:pt x="730" y="46"/>
                </a:lnTo>
                <a:lnTo>
                  <a:pt x="729" y="41"/>
                </a:lnTo>
                <a:lnTo>
                  <a:pt x="735" y="40"/>
                </a:lnTo>
                <a:lnTo>
                  <a:pt x="734" y="33"/>
                </a:lnTo>
                <a:lnTo>
                  <a:pt x="735" y="26"/>
                </a:lnTo>
                <a:lnTo>
                  <a:pt x="730" y="20"/>
                </a:lnTo>
                <a:lnTo>
                  <a:pt x="724" y="21"/>
                </a:lnTo>
                <a:lnTo>
                  <a:pt x="718" y="18"/>
                </a:lnTo>
                <a:lnTo>
                  <a:pt x="714" y="12"/>
                </a:lnTo>
                <a:lnTo>
                  <a:pt x="708" y="9"/>
                </a:lnTo>
                <a:lnTo>
                  <a:pt x="702" y="5"/>
                </a:lnTo>
                <a:lnTo>
                  <a:pt x="699" y="5"/>
                </a:lnTo>
                <a:lnTo>
                  <a:pt x="692" y="7"/>
                </a:lnTo>
                <a:lnTo>
                  <a:pt x="686" y="13"/>
                </a:lnTo>
                <a:lnTo>
                  <a:pt x="680" y="8"/>
                </a:lnTo>
                <a:lnTo>
                  <a:pt x="674" y="4"/>
                </a:lnTo>
                <a:lnTo>
                  <a:pt x="668" y="2"/>
                </a:lnTo>
                <a:lnTo>
                  <a:pt x="661" y="1"/>
                </a:lnTo>
                <a:lnTo>
                  <a:pt x="655" y="1"/>
                </a:lnTo>
                <a:lnTo>
                  <a:pt x="649" y="5"/>
                </a:lnTo>
                <a:lnTo>
                  <a:pt x="653" y="10"/>
                </a:lnTo>
                <a:lnTo>
                  <a:pt x="641" y="10"/>
                </a:lnTo>
                <a:lnTo>
                  <a:pt x="634" y="13"/>
                </a:lnTo>
                <a:lnTo>
                  <a:pt x="631" y="20"/>
                </a:lnTo>
                <a:lnTo>
                  <a:pt x="624" y="26"/>
                </a:lnTo>
                <a:lnTo>
                  <a:pt x="614" y="39"/>
                </a:lnTo>
                <a:lnTo>
                  <a:pt x="614" y="41"/>
                </a:lnTo>
                <a:lnTo>
                  <a:pt x="609" y="48"/>
                </a:lnTo>
                <a:lnTo>
                  <a:pt x="605" y="54"/>
                </a:lnTo>
                <a:lnTo>
                  <a:pt x="600" y="61"/>
                </a:lnTo>
                <a:lnTo>
                  <a:pt x="600" y="68"/>
                </a:lnTo>
                <a:lnTo>
                  <a:pt x="593" y="69"/>
                </a:lnTo>
                <a:lnTo>
                  <a:pt x="590" y="74"/>
                </a:lnTo>
                <a:lnTo>
                  <a:pt x="590" y="81"/>
                </a:lnTo>
                <a:lnTo>
                  <a:pt x="588" y="88"/>
                </a:lnTo>
                <a:lnTo>
                  <a:pt x="592" y="95"/>
                </a:lnTo>
                <a:lnTo>
                  <a:pt x="586" y="95"/>
                </a:lnTo>
                <a:lnTo>
                  <a:pt x="580" y="101"/>
                </a:lnTo>
                <a:lnTo>
                  <a:pt x="573" y="102"/>
                </a:lnTo>
                <a:lnTo>
                  <a:pt x="566" y="104"/>
                </a:lnTo>
                <a:lnTo>
                  <a:pt x="560" y="106"/>
                </a:lnTo>
                <a:lnTo>
                  <a:pt x="554" y="108"/>
                </a:lnTo>
                <a:lnTo>
                  <a:pt x="550" y="112"/>
                </a:lnTo>
                <a:lnTo>
                  <a:pt x="543" y="111"/>
                </a:lnTo>
                <a:lnTo>
                  <a:pt x="537" y="106"/>
                </a:lnTo>
                <a:lnTo>
                  <a:pt x="542" y="100"/>
                </a:lnTo>
                <a:lnTo>
                  <a:pt x="549" y="94"/>
                </a:lnTo>
                <a:lnTo>
                  <a:pt x="555" y="90"/>
                </a:lnTo>
                <a:lnTo>
                  <a:pt x="549" y="92"/>
                </a:lnTo>
                <a:lnTo>
                  <a:pt x="548" y="88"/>
                </a:lnTo>
                <a:lnTo>
                  <a:pt x="554" y="82"/>
                </a:lnTo>
                <a:lnTo>
                  <a:pt x="555" y="76"/>
                </a:lnTo>
                <a:lnTo>
                  <a:pt x="560" y="70"/>
                </a:lnTo>
                <a:lnTo>
                  <a:pt x="564" y="63"/>
                </a:lnTo>
                <a:lnTo>
                  <a:pt x="570" y="58"/>
                </a:lnTo>
                <a:lnTo>
                  <a:pt x="577" y="53"/>
                </a:lnTo>
                <a:lnTo>
                  <a:pt x="569" y="48"/>
                </a:lnTo>
                <a:lnTo>
                  <a:pt x="563" y="52"/>
                </a:lnTo>
                <a:lnTo>
                  <a:pt x="570" y="45"/>
                </a:lnTo>
                <a:lnTo>
                  <a:pt x="568" y="41"/>
                </a:lnTo>
                <a:lnTo>
                  <a:pt x="566" y="39"/>
                </a:lnTo>
                <a:lnTo>
                  <a:pt x="560" y="39"/>
                </a:lnTo>
                <a:lnTo>
                  <a:pt x="554" y="34"/>
                </a:lnTo>
                <a:lnTo>
                  <a:pt x="556" y="28"/>
                </a:lnTo>
                <a:lnTo>
                  <a:pt x="550" y="29"/>
                </a:lnTo>
                <a:lnTo>
                  <a:pt x="545" y="25"/>
                </a:lnTo>
                <a:lnTo>
                  <a:pt x="538" y="23"/>
                </a:lnTo>
                <a:lnTo>
                  <a:pt x="532" y="23"/>
                </a:lnTo>
                <a:lnTo>
                  <a:pt x="519" y="23"/>
                </a:lnTo>
                <a:lnTo>
                  <a:pt x="512" y="25"/>
                </a:lnTo>
                <a:lnTo>
                  <a:pt x="513" y="31"/>
                </a:lnTo>
                <a:lnTo>
                  <a:pt x="513" y="33"/>
                </a:lnTo>
                <a:lnTo>
                  <a:pt x="520" y="34"/>
                </a:lnTo>
                <a:lnTo>
                  <a:pt x="526" y="39"/>
                </a:lnTo>
                <a:lnTo>
                  <a:pt x="529" y="40"/>
                </a:lnTo>
                <a:lnTo>
                  <a:pt x="536" y="40"/>
                </a:lnTo>
                <a:lnTo>
                  <a:pt x="530" y="45"/>
                </a:lnTo>
                <a:lnTo>
                  <a:pt x="526" y="42"/>
                </a:lnTo>
                <a:lnTo>
                  <a:pt x="520" y="41"/>
                </a:lnTo>
                <a:lnTo>
                  <a:pt x="513" y="44"/>
                </a:lnTo>
                <a:lnTo>
                  <a:pt x="519" y="45"/>
                </a:lnTo>
                <a:lnTo>
                  <a:pt x="521" y="48"/>
                </a:lnTo>
                <a:lnTo>
                  <a:pt x="522" y="54"/>
                </a:lnTo>
                <a:lnTo>
                  <a:pt x="515" y="56"/>
                </a:lnTo>
                <a:lnTo>
                  <a:pt x="513" y="54"/>
                </a:lnTo>
                <a:lnTo>
                  <a:pt x="507" y="52"/>
                </a:lnTo>
                <a:lnTo>
                  <a:pt x="511" y="56"/>
                </a:lnTo>
                <a:lnTo>
                  <a:pt x="509" y="58"/>
                </a:lnTo>
                <a:lnTo>
                  <a:pt x="503" y="54"/>
                </a:lnTo>
                <a:lnTo>
                  <a:pt x="497" y="53"/>
                </a:lnTo>
                <a:lnTo>
                  <a:pt x="491" y="54"/>
                </a:lnTo>
                <a:lnTo>
                  <a:pt x="484" y="52"/>
                </a:lnTo>
                <a:lnTo>
                  <a:pt x="478" y="54"/>
                </a:lnTo>
                <a:lnTo>
                  <a:pt x="471" y="57"/>
                </a:lnTo>
                <a:lnTo>
                  <a:pt x="466" y="58"/>
                </a:lnTo>
                <a:lnTo>
                  <a:pt x="459" y="61"/>
                </a:lnTo>
                <a:lnTo>
                  <a:pt x="453" y="68"/>
                </a:lnTo>
                <a:lnTo>
                  <a:pt x="447" y="63"/>
                </a:lnTo>
                <a:lnTo>
                  <a:pt x="453" y="60"/>
                </a:lnTo>
                <a:lnTo>
                  <a:pt x="447" y="58"/>
                </a:lnTo>
                <a:lnTo>
                  <a:pt x="441" y="62"/>
                </a:lnTo>
                <a:lnTo>
                  <a:pt x="435" y="63"/>
                </a:lnTo>
                <a:lnTo>
                  <a:pt x="429" y="69"/>
                </a:lnTo>
                <a:lnTo>
                  <a:pt x="421" y="70"/>
                </a:lnTo>
                <a:lnTo>
                  <a:pt x="416" y="74"/>
                </a:lnTo>
                <a:lnTo>
                  <a:pt x="421" y="69"/>
                </a:lnTo>
                <a:lnTo>
                  <a:pt x="428" y="66"/>
                </a:lnTo>
                <a:lnTo>
                  <a:pt x="421" y="66"/>
                </a:lnTo>
                <a:lnTo>
                  <a:pt x="428" y="62"/>
                </a:lnTo>
                <a:lnTo>
                  <a:pt x="433" y="61"/>
                </a:lnTo>
                <a:lnTo>
                  <a:pt x="440" y="60"/>
                </a:lnTo>
                <a:lnTo>
                  <a:pt x="446" y="57"/>
                </a:lnTo>
                <a:lnTo>
                  <a:pt x="452" y="54"/>
                </a:lnTo>
                <a:lnTo>
                  <a:pt x="459" y="52"/>
                </a:lnTo>
                <a:lnTo>
                  <a:pt x="471" y="45"/>
                </a:lnTo>
                <a:lnTo>
                  <a:pt x="474" y="41"/>
                </a:lnTo>
                <a:lnTo>
                  <a:pt x="467" y="40"/>
                </a:lnTo>
                <a:lnTo>
                  <a:pt x="461" y="36"/>
                </a:lnTo>
                <a:lnTo>
                  <a:pt x="455" y="32"/>
                </a:lnTo>
                <a:lnTo>
                  <a:pt x="449" y="31"/>
                </a:lnTo>
                <a:lnTo>
                  <a:pt x="443" y="30"/>
                </a:lnTo>
                <a:lnTo>
                  <a:pt x="437" y="30"/>
                </a:lnTo>
                <a:lnTo>
                  <a:pt x="430" y="25"/>
                </a:lnTo>
                <a:lnTo>
                  <a:pt x="423" y="25"/>
                </a:lnTo>
                <a:lnTo>
                  <a:pt x="417" y="23"/>
                </a:lnTo>
                <a:lnTo>
                  <a:pt x="411" y="23"/>
                </a:lnTo>
                <a:lnTo>
                  <a:pt x="405" y="25"/>
                </a:lnTo>
                <a:lnTo>
                  <a:pt x="399" y="26"/>
                </a:lnTo>
                <a:lnTo>
                  <a:pt x="392" y="30"/>
                </a:lnTo>
                <a:lnTo>
                  <a:pt x="385" y="32"/>
                </a:lnTo>
                <a:lnTo>
                  <a:pt x="373" y="38"/>
                </a:lnTo>
                <a:lnTo>
                  <a:pt x="373" y="39"/>
                </a:lnTo>
                <a:lnTo>
                  <a:pt x="378" y="40"/>
                </a:lnTo>
                <a:lnTo>
                  <a:pt x="373" y="45"/>
                </a:lnTo>
                <a:lnTo>
                  <a:pt x="365" y="46"/>
                </a:lnTo>
                <a:lnTo>
                  <a:pt x="360" y="48"/>
                </a:lnTo>
                <a:lnTo>
                  <a:pt x="366" y="45"/>
                </a:lnTo>
                <a:lnTo>
                  <a:pt x="360" y="45"/>
                </a:lnTo>
                <a:lnTo>
                  <a:pt x="354" y="47"/>
                </a:lnTo>
                <a:lnTo>
                  <a:pt x="347" y="46"/>
                </a:lnTo>
                <a:lnTo>
                  <a:pt x="341" y="47"/>
                </a:lnTo>
                <a:lnTo>
                  <a:pt x="334" y="48"/>
                </a:lnTo>
                <a:lnTo>
                  <a:pt x="328" y="49"/>
                </a:lnTo>
                <a:lnTo>
                  <a:pt x="322" y="52"/>
                </a:lnTo>
                <a:lnTo>
                  <a:pt x="316" y="52"/>
                </a:lnTo>
                <a:lnTo>
                  <a:pt x="317" y="49"/>
                </a:lnTo>
                <a:lnTo>
                  <a:pt x="323" y="48"/>
                </a:lnTo>
                <a:lnTo>
                  <a:pt x="330" y="45"/>
                </a:lnTo>
                <a:lnTo>
                  <a:pt x="336" y="44"/>
                </a:lnTo>
                <a:lnTo>
                  <a:pt x="343" y="39"/>
                </a:lnTo>
                <a:lnTo>
                  <a:pt x="349" y="37"/>
                </a:lnTo>
                <a:lnTo>
                  <a:pt x="355" y="37"/>
                </a:lnTo>
                <a:lnTo>
                  <a:pt x="359" y="36"/>
                </a:lnTo>
                <a:lnTo>
                  <a:pt x="364" y="29"/>
                </a:lnTo>
                <a:lnTo>
                  <a:pt x="371" y="23"/>
                </a:lnTo>
                <a:lnTo>
                  <a:pt x="377" y="18"/>
                </a:lnTo>
                <a:lnTo>
                  <a:pt x="383" y="15"/>
                </a:lnTo>
                <a:lnTo>
                  <a:pt x="386" y="9"/>
                </a:lnTo>
                <a:lnTo>
                  <a:pt x="383" y="2"/>
                </a:lnTo>
                <a:lnTo>
                  <a:pt x="377" y="0"/>
                </a:lnTo>
                <a:lnTo>
                  <a:pt x="370" y="0"/>
                </a:lnTo>
                <a:lnTo>
                  <a:pt x="364" y="1"/>
                </a:lnTo>
                <a:lnTo>
                  <a:pt x="362" y="1"/>
                </a:lnTo>
                <a:lnTo>
                  <a:pt x="357" y="2"/>
                </a:lnTo>
                <a:lnTo>
                  <a:pt x="350" y="5"/>
                </a:lnTo>
                <a:lnTo>
                  <a:pt x="343" y="5"/>
                </a:lnTo>
                <a:lnTo>
                  <a:pt x="338" y="7"/>
                </a:lnTo>
                <a:lnTo>
                  <a:pt x="330" y="8"/>
                </a:lnTo>
                <a:lnTo>
                  <a:pt x="324" y="9"/>
                </a:lnTo>
                <a:lnTo>
                  <a:pt x="318" y="10"/>
                </a:lnTo>
                <a:lnTo>
                  <a:pt x="312" y="12"/>
                </a:lnTo>
                <a:lnTo>
                  <a:pt x="305" y="13"/>
                </a:lnTo>
                <a:lnTo>
                  <a:pt x="292" y="15"/>
                </a:lnTo>
                <a:lnTo>
                  <a:pt x="287" y="15"/>
                </a:lnTo>
                <a:lnTo>
                  <a:pt x="281" y="17"/>
                </a:lnTo>
                <a:lnTo>
                  <a:pt x="261" y="21"/>
                </a:lnTo>
                <a:lnTo>
                  <a:pt x="255" y="22"/>
                </a:lnTo>
                <a:lnTo>
                  <a:pt x="249" y="24"/>
                </a:lnTo>
                <a:lnTo>
                  <a:pt x="242" y="26"/>
                </a:lnTo>
                <a:lnTo>
                  <a:pt x="236" y="26"/>
                </a:lnTo>
                <a:lnTo>
                  <a:pt x="229" y="28"/>
                </a:lnTo>
                <a:lnTo>
                  <a:pt x="224" y="28"/>
                </a:lnTo>
                <a:lnTo>
                  <a:pt x="216" y="30"/>
                </a:lnTo>
                <a:lnTo>
                  <a:pt x="210" y="32"/>
                </a:lnTo>
                <a:lnTo>
                  <a:pt x="204" y="34"/>
                </a:lnTo>
                <a:lnTo>
                  <a:pt x="180" y="42"/>
                </a:lnTo>
                <a:lnTo>
                  <a:pt x="173" y="45"/>
                </a:lnTo>
                <a:lnTo>
                  <a:pt x="168" y="46"/>
                </a:lnTo>
                <a:lnTo>
                  <a:pt x="161" y="47"/>
                </a:lnTo>
                <a:lnTo>
                  <a:pt x="154" y="49"/>
                </a:lnTo>
                <a:lnTo>
                  <a:pt x="142" y="54"/>
                </a:lnTo>
                <a:lnTo>
                  <a:pt x="135" y="56"/>
                </a:lnTo>
                <a:lnTo>
                  <a:pt x="129" y="60"/>
                </a:lnTo>
                <a:lnTo>
                  <a:pt x="135" y="65"/>
                </a:lnTo>
                <a:lnTo>
                  <a:pt x="141" y="66"/>
                </a:lnTo>
                <a:lnTo>
                  <a:pt x="135" y="73"/>
                </a:lnTo>
                <a:lnTo>
                  <a:pt x="127" y="74"/>
                </a:lnTo>
                <a:lnTo>
                  <a:pt x="122" y="74"/>
                </a:lnTo>
                <a:lnTo>
                  <a:pt x="115" y="76"/>
                </a:lnTo>
                <a:lnTo>
                  <a:pt x="109" y="77"/>
                </a:lnTo>
                <a:lnTo>
                  <a:pt x="103" y="79"/>
                </a:lnTo>
                <a:lnTo>
                  <a:pt x="95" y="84"/>
                </a:lnTo>
                <a:lnTo>
                  <a:pt x="90" y="85"/>
                </a:lnTo>
                <a:lnTo>
                  <a:pt x="84" y="87"/>
                </a:lnTo>
                <a:lnTo>
                  <a:pt x="71" y="92"/>
                </a:lnTo>
                <a:lnTo>
                  <a:pt x="64" y="96"/>
                </a:lnTo>
                <a:lnTo>
                  <a:pt x="58" y="101"/>
                </a:lnTo>
                <a:lnTo>
                  <a:pt x="52" y="106"/>
                </a:lnTo>
                <a:lnTo>
                  <a:pt x="52" y="113"/>
                </a:lnTo>
                <a:lnTo>
                  <a:pt x="58" y="111"/>
                </a:lnTo>
                <a:lnTo>
                  <a:pt x="64" y="110"/>
                </a:lnTo>
                <a:lnTo>
                  <a:pt x="77" y="110"/>
                </a:lnTo>
                <a:lnTo>
                  <a:pt x="83" y="113"/>
                </a:lnTo>
                <a:lnTo>
                  <a:pt x="89" y="111"/>
                </a:lnTo>
                <a:lnTo>
                  <a:pt x="95" y="109"/>
                </a:lnTo>
                <a:lnTo>
                  <a:pt x="103" y="109"/>
                </a:lnTo>
                <a:lnTo>
                  <a:pt x="109" y="109"/>
                </a:lnTo>
                <a:lnTo>
                  <a:pt x="103" y="111"/>
                </a:lnTo>
                <a:lnTo>
                  <a:pt x="96" y="113"/>
                </a:lnTo>
                <a:lnTo>
                  <a:pt x="103" y="113"/>
                </a:lnTo>
                <a:lnTo>
                  <a:pt x="96" y="117"/>
                </a:lnTo>
                <a:lnTo>
                  <a:pt x="90" y="117"/>
                </a:lnTo>
                <a:lnTo>
                  <a:pt x="84" y="118"/>
                </a:lnTo>
                <a:lnTo>
                  <a:pt x="78" y="119"/>
                </a:lnTo>
                <a:lnTo>
                  <a:pt x="72" y="121"/>
                </a:lnTo>
                <a:lnTo>
                  <a:pt x="78" y="128"/>
                </a:lnTo>
                <a:lnTo>
                  <a:pt x="84" y="127"/>
                </a:lnTo>
                <a:lnTo>
                  <a:pt x="90" y="127"/>
                </a:lnTo>
                <a:lnTo>
                  <a:pt x="97" y="128"/>
                </a:lnTo>
                <a:lnTo>
                  <a:pt x="103" y="126"/>
                </a:lnTo>
                <a:lnTo>
                  <a:pt x="109" y="121"/>
                </a:lnTo>
                <a:lnTo>
                  <a:pt x="115" y="126"/>
                </a:lnTo>
                <a:lnTo>
                  <a:pt x="121" y="125"/>
                </a:lnTo>
                <a:lnTo>
                  <a:pt x="127" y="125"/>
                </a:lnTo>
                <a:lnTo>
                  <a:pt x="134" y="123"/>
                </a:lnTo>
                <a:lnTo>
                  <a:pt x="141" y="122"/>
                </a:lnTo>
                <a:lnTo>
                  <a:pt x="147" y="122"/>
                </a:lnTo>
                <a:lnTo>
                  <a:pt x="153" y="121"/>
                </a:lnTo>
                <a:lnTo>
                  <a:pt x="160" y="120"/>
                </a:lnTo>
                <a:lnTo>
                  <a:pt x="166" y="120"/>
                </a:lnTo>
                <a:lnTo>
                  <a:pt x="172" y="119"/>
                </a:lnTo>
                <a:lnTo>
                  <a:pt x="185" y="118"/>
                </a:lnTo>
                <a:lnTo>
                  <a:pt x="192" y="117"/>
                </a:lnTo>
                <a:lnTo>
                  <a:pt x="197" y="117"/>
                </a:lnTo>
                <a:lnTo>
                  <a:pt x="204" y="120"/>
                </a:lnTo>
                <a:lnTo>
                  <a:pt x="210" y="119"/>
                </a:lnTo>
                <a:lnTo>
                  <a:pt x="216" y="118"/>
                </a:lnTo>
                <a:lnTo>
                  <a:pt x="209" y="121"/>
                </a:lnTo>
                <a:lnTo>
                  <a:pt x="203" y="121"/>
                </a:lnTo>
                <a:lnTo>
                  <a:pt x="197" y="122"/>
                </a:lnTo>
                <a:lnTo>
                  <a:pt x="191" y="120"/>
                </a:lnTo>
                <a:lnTo>
                  <a:pt x="184" y="120"/>
                </a:lnTo>
                <a:lnTo>
                  <a:pt x="178" y="121"/>
                </a:lnTo>
                <a:lnTo>
                  <a:pt x="172" y="122"/>
                </a:lnTo>
                <a:lnTo>
                  <a:pt x="166" y="123"/>
                </a:lnTo>
                <a:lnTo>
                  <a:pt x="172" y="127"/>
                </a:lnTo>
                <a:lnTo>
                  <a:pt x="178" y="126"/>
                </a:lnTo>
                <a:lnTo>
                  <a:pt x="172" y="129"/>
                </a:lnTo>
                <a:lnTo>
                  <a:pt x="166" y="129"/>
                </a:lnTo>
                <a:lnTo>
                  <a:pt x="159" y="130"/>
                </a:lnTo>
                <a:lnTo>
                  <a:pt x="152" y="129"/>
                </a:lnTo>
                <a:lnTo>
                  <a:pt x="146" y="130"/>
                </a:lnTo>
                <a:lnTo>
                  <a:pt x="140" y="130"/>
                </a:lnTo>
                <a:lnTo>
                  <a:pt x="134" y="131"/>
                </a:lnTo>
                <a:lnTo>
                  <a:pt x="127" y="134"/>
                </a:lnTo>
                <a:lnTo>
                  <a:pt x="122" y="135"/>
                </a:lnTo>
                <a:lnTo>
                  <a:pt x="117" y="136"/>
                </a:lnTo>
                <a:lnTo>
                  <a:pt x="110" y="136"/>
                </a:lnTo>
                <a:lnTo>
                  <a:pt x="104" y="137"/>
                </a:lnTo>
                <a:lnTo>
                  <a:pt x="97" y="138"/>
                </a:lnTo>
                <a:lnTo>
                  <a:pt x="91" y="139"/>
                </a:lnTo>
                <a:lnTo>
                  <a:pt x="79" y="141"/>
                </a:lnTo>
                <a:lnTo>
                  <a:pt x="72" y="141"/>
                </a:lnTo>
                <a:lnTo>
                  <a:pt x="66" y="143"/>
                </a:lnTo>
                <a:lnTo>
                  <a:pt x="59" y="144"/>
                </a:lnTo>
                <a:lnTo>
                  <a:pt x="53" y="146"/>
                </a:lnTo>
                <a:lnTo>
                  <a:pt x="47" y="147"/>
                </a:lnTo>
                <a:lnTo>
                  <a:pt x="41" y="149"/>
                </a:lnTo>
                <a:lnTo>
                  <a:pt x="34" y="151"/>
                </a:lnTo>
                <a:lnTo>
                  <a:pt x="29" y="158"/>
                </a:lnTo>
                <a:lnTo>
                  <a:pt x="33" y="165"/>
                </a:lnTo>
                <a:lnTo>
                  <a:pt x="40" y="169"/>
                </a:lnTo>
                <a:lnTo>
                  <a:pt x="38" y="175"/>
                </a:lnTo>
                <a:lnTo>
                  <a:pt x="45" y="178"/>
                </a:lnTo>
                <a:lnTo>
                  <a:pt x="51" y="177"/>
                </a:lnTo>
                <a:lnTo>
                  <a:pt x="64" y="178"/>
                </a:lnTo>
                <a:lnTo>
                  <a:pt x="77" y="178"/>
                </a:lnTo>
                <a:lnTo>
                  <a:pt x="83" y="177"/>
                </a:lnTo>
                <a:lnTo>
                  <a:pt x="90" y="176"/>
                </a:lnTo>
                <a:lnTo>
                  <a:pt x="103" y="176"/>
                </a:lnTo>
                <a:lnTo>
                  <a:pt x="110" y="179"/>
                </a:lnTo>
                <a:lnTo>
                  <a:pt x="116" y="178"/>
                </a:lnTo>
                <a:lnTo>
                  <a:pt x="135" y="178"/>
                </a:lnTo>
                <a:lnTo>
                  <a:pt x="141" y="178"/>
                </a:lnTo>
                <a:lnTo>
                  <a:pt x="154" y="178"/>
                </a:lnTo>
                <a:lnTo>
                  <a:pt x="166" y="177"/>
                </a:lnTo>
                <a:lnTo>
                  <a:pt x="173" y="177"/>
                </a:lnTo>
                <a:lnTo>
                  <a:pt x="178" y="176"/>
                </a:lnTo>
                <a:lnTo>
                  <a:pt x="184" y="175"/>
                </a:lnTo>
                <a:lnTo>
                  <a:pt x="192" y="174"/>
                </a:lnTo>
                <a:lnTo>
                  <a:pt x="198" y="174"/>
                </a:lnTo>
                <a:lnTo>
                  <a:pt x="204" y="173"/>
                </a:lnTo>
                <a:lnTo>
                  <a:pt x="210" y="170"/>
                </a:lnTo>
                <a:lnTo>
                  <a:pt x="216" y="170"/>
                </a:lnTo>
                <a:lnTo>
                  <a:pt x="222" y="173"/>
                </a:lnTo>
                <a:lnTo>
                  <a:pt x="229" y="175"/>
                </a:lnTo>
                <a:lnTo>
                  <a:pt x="235" y="175"/>
                </a:lnTo>
                <a:lnTo>
                  <a:pt x="241" y="175"/>
                </a:lnTo>
                <a:lnTo>
                  <a:pt x="247" y="179"/>
                </a:lnTo>
                <a:lnTo>
                  <a:pt x="254" y="179"/>
                </a:lnTo>
                <a:lnTo>
                  <a:pt x="260" y="181"/>
                </a:lnTo>
                <a:lnTo>
                  <a:pt x="266" y="183"/>
                </a:lnTo>
                <a:lnTo>
                  <a:pt x="272" y="183"/>
                </a:lnTo>
                <a:lnTo>
                  <a:pt x="279" y="184"/>
                </a:lnTo>
                <a:lnTo>
                  <a:pt x="279" y="192"/>
                </a:lnTo>
                <a:lnTo>
                  <a:pt x="283" y="193"/>
                </a:lnTo>
                <a:lnTo>
                  <a:pt x="289" y="194"/>
                </a:lnTo>
                <a:lnTo>
                  <a:pt x="295" y="194"/>
                </a:lnTo>
                <a:lnTo>
                  <a:pt x="288" y="200"/>
                </a:lnTo>
                <a:lnTo>
                  <a:pt x="283" y="200"/>
                </a:lnTo>
                <a:lnTo>
                  <a:pt x="275" y="200"/>
                </a:lnTo>
                <a:lnTo>
                  <a:pt x="269" y="200"/>
                </a:lnTo>
                <a:lnTo>
                  <a:pt x="263" y="199"/>
                </a:lnTo>
                <a:lnTo>
                  <a:pt x="257" y="200"/>
                </a:lnTo>
                <a:lnTo>
                  <a:pt x="251" y="202"/>
                </a:lnTo>
                <a:lnTo>
                  <a:pt x="244" y="201"/>
                </a:lnTo>
                <a:lnTo>
                  <a:pt x="238" y="205"/>
                </a:lnTo>
                <a:lnTo>
                  <a:pt x="232" y="203"/>
                </a:lnTo>
                <a:lnTo>
                  <a:pt x="226" y="201"/>
                </a:lnTo>
                <a:lnTo>
                  <a:pt x="220" y="201"/>
                </a:lnTo>
                <a:lnTo>
                  <a:pt x="213" y="200"/>
                </a:lnTo>
                <a:lnTo>
                  <a:pt x="207" y="199"/>
                </a:lnTo>
                <a:lnTo>
                  <a:pt x="196" y="200"/>
                </a:lnTo>
                <a:lnTo>
                  <a:pt x="190" y="200"/>
                </a:lnTo>
                <a:lnTo>
                  <a:pt x="182" y="199"/>
                </a:lnTo>
                <a:lnTo>
                  <a:pt x="177" y="197"/>
                </a:lnTo>
                <a:lnTo>
                  <a:pt x="171" y="197"/>
                </a:lnTo>
                <a:lnTo>
                  <a:pt x="165" y="197"/>
                </a:lnTo>
                <a:lnTo>
                  <a:pt x="159" y="197"/>
                </a:lnTo>
                <a:lnTo>
                  <a:pt x="146" y="199"/>
                </a:lnTo>
                <a:lnTo>
                  <a:pt x="140" y="199"/>
                </a:lnTo>
                <a:lnTo>
                  <a:pt x="127" y="199"/>
                </a:lnTo>
                <a:lnTo>
                  <a:pt x="121" y="200"/>
                </a:lnTo>
                <a:lnTo>
                  <a:pt x="115" y="201"/>
                </a:lnTo>
                <a:lnTo>
                  <a:pt x="109" y="201"/>
                </a:lnTo>
                <a:lnTo>
                  <a:pt x="103" y="201"/>
                </a:lnTo>
                <a:lnTo>
                  <a:pt x="96" y="201"/>
                </a:lnTo>
                <a:lnTo>
                  <a:pt x="84" y="203"/>
                </a:lnTo>
                <a:lnTo>
                  <a:pt x="79" y="205"/>
                </a:lnTo>
                <a:lnTo>
                  <a:pt x="66" y="206"/>
                </a:lnTo>
                <a:lnTo>
                  <a:pt x="60" y="206"/>
                </a:lnTo>
                <a:lnTo>
                  <a:pt x="54" y="208"/>
                </a:lnTo>
                <a:lnTo>
                  <a:pt x="43" y="209"/>
                </a:lnTo>
                <a:lnTo>
                  <a:pt x="35" y="209"/>
                </a:lnTo>
                <a:lnTo>
                  <a:pt x="29" y="210"/>
                </a:lnTo>
                <a:lnTo>
                  <a:pt x="23" y="211"/>
                </a:lnTo>
                <a:lnTo>
                  <a:pt x="17" y="214"/>
                </a:lnTo>
                <a:lnTo>
                  <a:pt x="11" y="216"/>
                </a:lnTo>
                <a:lnTo>
                  <a:pt x="6" y="21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0" name="Freeform 1241"/>
          <p:cNvSpPr>
            <a:spLocks/>
          </p:cNvSpPr>
          <p:nvPr/>
        </p:nvSpPr>
        <p:spPr bwMode="auto">
          <a:xfrm>
            <a:off x="1812925" y="2298700"/>
            <a:ext cx="3175" cy="1588"/>
          </a:xfrm>
          <a:custGeom>
            <a:avLst/>
            <a:gdLst>
              <a:gd name="T0" fmla="*/ 0 w 7"/>
              <a:gd name="T1" fmla="*/ 2147483647 h 1"/>
              <a:gd name="T2" fmla="*/ 0 w 7"/>
              <a:gd name="T3" fmla="*/ 0 h 1"/>
              <a:gd name="T4" fmla="*/ 0 w 7"/>
              <a:gd name="T5" fmla="*/ 2147483647 h 1"/>
              <a:gd name="T6" fmla="*/ 0 w 7"/>
              <a:gd name="T7" fmla="*/ 2147483647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7" y="1"/>
                </a:moveTo>
                <a:lnTo>
                  <a:pt x="7" y="0"/>
                </a:lnTo>
                <a:lnTo>
                  <a:pt x="0" y="1"/>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1" name="Freeform 1242"/>
          <p:cNvSpPr>
            <a:spLocks/>
          </p:cNvSpPr>
          <p:nvPr/>
        </p:nvSpPr>
        <p:spPr bwMode="auto">
          <a:xfrm>
            <a:off x="1812925" y="2295525"/>
            <a:ext cx="3175" cy="1588"/>
          </a:xfrm>
          <a:custGeom>
            <a:avLst/>
            <a:gdLst>
              <a:gd name="T0" fmla="*/ 0 w 6"/>
              <a:gd name="T1" fmla="*/ 0 h 1"/>
              <a:gd name="T2" fmla="*/ 0 w 6"/>
              <a:gd name="T3" fmla="*/ 2147483647 h 1"/>
              <a:gd name="T4" fmla="*/ 0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6" y="0"/>
                </a:moveTo>
                <a:lnTo>
                  <a:pt x="0" y="1"/>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2" name="Freeform 1243"/>
          <p:cNvSpPr>
            <a:spLocks/>
          </p:cNvSpPr>
          <p:nvPr/>
        </p:nvSpPr>
        <p:spPr bwMode="auto">
          <a:xfrm>
            <a:off x="1816100" y="2300288"/>
            <a:ext cx="3175" cy="1587"/>
          </a:xfrm>
          <a:custGeom>
            <a:avLst/>
            <a:gdLst>
              <a:gd name="T0" fmla="*/ 0 w 6"/>
              <a:gd name="T1" fmla="*/ 0 h 1"/>
              <a:gd name="T2" fmla="*/ 0 w 6"/>
              <a:gd name="T3" fmla="*/ 0 h 1"/>
              <a:gd name="T4" fmla="*/ 0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6" y="0"/>
                </a:moveTo>
                <a:lnTo>
                  <a:pt x="0" y="0"/>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3" name="Freeform 1244"/>
          <p:cNvSpPr>
            <a:spLocks/>
          </p:cNvSpPr>
          <p:nvPr/>
        </p:nvSpPr>
        <p:spPr bwMode="auto">
          <a:xfrm>
            <a:off x="1827213" y="2297113"/>
            <a:ext cx="4762"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2"/>
                </a:moveTo>
                <a:lnTo>
                  <a:pt x="13" y="0"/>
                </a:lnTo>
                <a:lnTo>
                  <a:pt x="6" y="2"/>
                </a:lnTo>
                <a:lnTo>
                  <a:pt x="0" y="3"/>
                </a:lnTo>
                <a:lnTo>
                  <a:pt x="7" y="3"/>
                </a:lnTo>
                <a:lnTo>
                  <a:pt x="13"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4" name="Freeform 1245"/>
          <p:cNvSpPr>
            <a:spLocks/>
          </p:cNvSpPr>
          <p:nvPr/>
        </p:nvSpPr>
        <p:spPr bwMode="auto">
          <a:xfrm>
            <a:off x="1830388" y="2214563"/>
            <a:ext cx="6350" cy="1587"/>
          </a:xfrm>
          <a:custGeom>
            <a:avLst/>
            <a:gdLst>
              <a:gd name="T0" fmla="*/ 0 w 12"/>
              <a:gd name="T1" fmla="*/ 0 h 3"/>
              <a:gd name="T2" fmla="*/ 0 w 12"/>
              <a:gd name="T3" fmla="*/ 0 h 3"/>
              <a:gd name="T4" fmla="*/ 0 w 12"/>
              <a:gd name="T5" fmla="*/ 0 h 3"/>
              <a:gd name="T6" fmla="*/ 0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6" y="3"/>
                </a:lnTo>
                <a:lnTo>
                  <a:pt x="12" y="2"/>
                </a:lnTo>
                <a:lnTo>
                  <a:pt x="6" y="0"/>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5" name="Freeform 1246"/>
          <p:cNvSpPr>
            <a:spLocks/>
          </p:cNvSpPr>
          <p:nvPr/>
        </p:nvSpPr>
        <p:spPr bwMode="auto">
          <a:xfrm>
            <a:off x="1839913" y="2217738"/>
            <a:ext cx="1587" cy="1587"/>
          </a:xfrm>
          <a:custGeom>
            <a:avLst/>
            <a:gdLst>
              <a:gd name="T0" fmla="*/ 0 w 6"/>
              <a:gd name="T1" fmla="*/ 0 h 2"/>
              <a:gd name="T2" fmla="*/ 0 w 6"/>
              <a:gd name="T3" fmla="*/ 443897376 h 2"/>
              <a:gd name="T4" fmla="*/ 0 w 6"/>
              <a:gd name="T5" fmla="*/ 443897376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1"/>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6" name="Freeform 1247"/>
          <p:cNvSpPr>
            <a:spLocks/>
          </p:cNvSpPr>
          <p:nvPr/>
        </p:nvSpPr>
        <p:spPr bwMode="auto">
          <a:xfrm>
            <a:off x="1841500" y="2216150"/>
            <a:ext cx="3175" cy="1588"/>
          </a:xfrm>
          <a:custGeom>
            <a:avLst/>
            <a:gdLst>
              <a:gd name="T0" fmla="*/ 0 w 6"/>
              <a:gd name="T1" fmla="*/ 0 h 1"/>
              <a:gd name="T2" fmla="*/ 0 w 6"/>
              <a:gd name="T3" fmla="*/ 2147483647 h 1"/>
              <a:gd name="T4" fmla="*/ 0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7" name="Freeform 1248"/>
          <p:cNvSpPr>
            <a:spLocks/>
          </p:cNvSpPr>
          <p:nvPr/>
        </p:nvSpPr>
        <p:spPr bwMode="auto">
          <a:xfrm>
            <a:off x="1844675" y="2216150"/>
            <a:ext cx="6350" cy="1588"/>
          </a:xfrm>
          <a:custGeom>
            <a:avLst/>
            <a:gdLst>
              <a:gd name="T0" fmla="*/ 0 w 12"/>
              <a:gd name="T1" fmla="*/ 0 h 2"/>
              <a:gd name="T2" fmla="*/ 0 w 12"/>
              <a:gd name="T3" fmla="*/ 444457367 h 2"/>
              <a:gd name="T4" fmla="*/ 0 w 12"/>
              <a:gd name="T5" fmla="*/ 444457367 h 2"/>
              <a:gd name="T6" fmla="*/ 0 w 12"/>
              <a:gd name="T7" fmla="*/ 444457367 h 2"/>
              <a:gd name="T8" fmla="*/ 0 w 12"/>
              <a:gd name="T9" fmla="*/ 0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12" y="0"/>
                </a:moveTo>
                <a:lnTo>
                  <a:pt x="6" y="1"/>
                </a:lnTo>
                <a:lnTo>
                  <a:pt x="0" y="2"/>
                </a:lnTo>
                <a:lnTo>
                  <a:pt x="6" y="2"/>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8" name="Freeform 1249"/>
          <p:cNvSpPr>
            <a:spLocks/>
          </p:cNvSpPr>
          <p:nvPr/>
        </p:nvSpPr>
        <p:spPr bwMode="auto">
          <a:xfrm>
            <a:off x="1857375" y="2214563"/>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2"/>
                </a:moveTo>
                <a:lnTo>
                  <a:pt x="0" y="3"/>
                </a:lnTo>
                <a:lnTo>
                  <a:pt x="6" y="0"/>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69" name="Freeform 1250"/>
          <p:cNvSpPr>
            <a:spLocks/>
          </p:cNvSpPr>
          <p:nvPr/>
        </p:nvSpPr>
        <p:spPr bwMode="auto">
          <a:xfrm>
            <a:off x="1863725" y="2289175"/>
            <a:ext cx="3175" cy="1588"/>
          </a:xfrm>
          <a:custGeom>
            <a:avLst/>
            <a:gdLst>
              <a:gd name="T0" fmla="*/ 0 w 7"/>
              <a:gd name="T1" fmla="*/ 2147483647 h 1"/>
              <a:gd name="T2" fmla="*/ 0 w 7"/>
              <a:gd name="T3" fmla="*/ 0 h 1"/>
              <a:gd name="T4" fmla="*/ 0 w 7"/>
              <a:gd name="T5" fmla="*/ 0 h 1"/>
              <a:gd name="T6" fmla="*/ 0 w 7"/>
              <a:gd name="T7" fmla="*/ 2147483647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7" y="1"/>
                </a:moveTo>
                <a:lnTo>
                  <a:pt x="7" y="0"/>
                </a:lnTo>
                <a:lnTo>
                  <a:pt x="0" y="0"/>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0" name="Freeform 1251"/>
          <p:cNvSpPr>
            <a:spLocks/>
          </p:cNvSpPr>
          <p:nvPr/>
        </p:nvSpPr>
        <p:spPr bwMode="auto">
          <a:xfrm>
            <a:off x="1878013" y="2284413"/>
            <a:ext cx="4762" cy="4762"/>
          </a:xfrm>
          <a:custGeom>
            <a:avLst/>
            <a:gdLst>
              <a:gd name="T0" fmla="*/ 0 w 14"/>
              <a:gd name="T1" fmla="*/ 0 h 7"/>
              <a:gd name="T2" fmla="*/ 0 w 14"/>
              <a:gd name="T3" fmla="*/ 0 h 7"/>
              <a:gd name="T4" fmla="*/ 0 w 14"/>
              <a:gd name="T5" fmla="*/ 0 h 7"/>
              <a:gd name="T6" fmla="*/ 0 w 14"/>
              <a:gd name="T7" fmla="*/ 0 h 7"/>
              <a:gd name="T8" fmla="*/ 0 w 14"/>
              <a:gd name="T9" fmla="*/ 0 h 7"/>
              <a:gd name="T10" fmla="*/ 0 w 14"/>
              <a:gd name="T11" fmla="*/ 0 h 7"/>
              <a:gd name="T12" fmla="*/ 0 60000 65536"/>
              <a:gd name="T13" fmla="*/ 0 60000 65536"/>
              <a:gd name="T14" fmla="*/ 0 60000 65536"/>
              <a:gd name="T15" fmla="*/ 0 60000 65536"/>
              <a:gd name="T16" fmla="*/ 0 60000 65536"/>
              <a:gd name="T17" fmla="*/ 0 60000 65536"/>
              <a:gd name="T18" fmla="*/ 0 w 14"/>
              <a:gd name="T19" fmla="*/ 0 h 7"/>
              <a:gd name="T20" fmla="*/ 14 w 1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 h="7">
                <a:moveTo>
                  <a:pt x="13" y="1"/>
                </a:moveTo>
                <a:lnTo>
                  <a:pt x="14" y="0"/>
                </a:lnTo>
                <a:lnTo>
                  <a:pt x="7" y="1"/>
                </a:lnTo>
                <a:lnTo>
                  <a:pt x="0" y="7"/>
                </a:lnTo>
                <a:lnTo>
                  <a:pt x="7" y="4"/>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1" name="Freeform 1252"/>
          <p:cNvSpPr>
            <a:spLocks/>
          </p:cNvSpPr>
          <p:nvPr/>
        </p:nvSpPr>
        <p:spPr bwMode="auto">
          <a:xfrm>
            <a:off x="1879600" y="2295525"/>
            <a:ext cx="9525" cy="4763"/>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60000 65536"/>
              <a:gd name="T15" fmla="*/ 0 60000 65536"/>
              <a:gd name="T16" fmla="*/ 0 60000 65536"/>
              <a:gd name="T17" fmla="*/ 0 60000 65536"/>
              <a:gd name="T18" fmla="*/ 0 60000 65536"/>
              <a:gd name="T19" fmla="*/ 0 60000 65536"/>
              <a:gd name="T20" fmla="*/ 0 60000 65536"/>
              <a:gd name="T21" fmla="*/ 0 w 19"/>
              <a:gd name="T22" fmla="*/ 0 h 7"/>
              <a:gd name="T23" fmla="*/ 19 w 1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7">
                <a:moveTo>
                  <a:pt x="19" y="1"/>
                </a:moveTo>
                <a:lnTo>
                  <a:pt x="19" y="0"/>
                </a:lnTo>
                <a:lnTo>
                  <a:pt x="12" y="2"/>
                </a:lnTo>
                <a:lnTo>
                  <a:pt x="6" y="5"/>
                </a:lnTo>
                <a:lnTo>
                  <a:pt x="0" y="7"/>
                </a:lnTo>
                <a:lnTo>
                  <a:pt x="12" y="5"/>
                </a:lnTo>
                <a:lnTo>
                  <a:pt x="19"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2" name="Freeform 1253"/>
          <p:cNvSpPr>
            <a:spLocks/>
          </p:cNvSpPr>
          <p:nvPr/>
        </p:nvSpPr>
        <p:spPr bwMode="auto">
          <a:xfrm>
            <a:off x="1898650" y="2293938"/>
            <a:ext cx="3175" cy="0"/>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0 h 4"/>
            </a:gdLst>
            <a:ahLst/>
            <a:cxnLst>
              <a:cxn ang="T8">
                <a:pos x="T0" y="T1"/>
              </a:cxn>
              <a:cxn ang="T9">
                <a:pos x="T2" y="T3"/>
              </a:cxn>
              <a:cxn ang="T10">
                <a:pos x="T4" y="T5"/>
              </a:cxn>
              <a:cxn ang="T11">
                <a:pos x="T6" y="T7"/>
              </a:cxn>
            </a:cxnLst>
            <a:rect l="T12" t="T13" r="T14" b="T15"/>
            <a:pathLst>
              <a:path w="6" h="4">
                <a:moveTo>
                  <a:pt x="6" y="1"/>
                </a:moveTo>
                <a:lnTo>
                  <a:pt x="6" y="0"/>
                </a:lnTo>
                <a:lnTo>
                  <a:pt x="0" y="4"/>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3" name="Freeform 1254"/>
          <p:cNvSpPr>
            <a:spLocks/>
          </p:cNvSpPr>
          <p:nvPr/>
        </p:nvSpPr>
        <p:spPr bwMode="auto">
          <a:xfrm>
            <a:off x="1900238" y="2278063"/>
            <a:ext cx="6350"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11" y="5"/>
                </a:moveTo>
                <a:lnTo>
                  <a:pt x="12" y="0"/>
                </a:lnTo>
                <a:lnTo>
                  <a:pt x="6" y="1"/>
                </a:lnTo>
                <a:lnTo>
                  <a:pt x="0" y="6"/>
                </a:lnTo>
                <a:lnTo>
                  <a:pt x="11"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4" name="Freeform 1255"/>
          <p:cNvSpPr>
            <a:spLocks/>
          </p:cNvSpPr>
          <p:nvPr/>
        </p:nvSpPr>
        <p:spPr bwMode="auto">
          <a:xfrm>
            <a:off x="1905000" y="2290763"/>
            <a:ext cx="9525" cy="3175"/>
          </a:xfrm>
          <a:custGeom>
            <a:avLst/>
            <a:gdLst>
              <a:gd name="T0" fmla="*/ 0 w 22"/>
              <a:gd name="T1" fmla="*/ 0 h 6"/>
              <a:gd name="T2" fmla="*/ 0 w 22"/>
              <a:gd name="T3" fmla="*/ 0 h 6"/>
              <a:gd name="T4" fmla="*/ 0 w 22"/>
              <a:gd name="T5" fmla="*/ 0 h 6"/>
              <a:gd name="T6" fmla="*/ 0 w 22"/>
              <a:gd name="T7" fmla="*/ 0 h 6"/>
              <a:gd name="T8" fmla="*/ 0 w 22"/>
              <a:gd name="T9" fmla="*/ 0 h 6"/>
              <a:gd name="T10" fmla="*/ 0 w 22"/>
              <a:gd name="T11" fmla="*/ 0 h 6"/>
              <a:gd name="T12" fmla="*/ 0 w 22"/>
              <a:gd name="T13" fmla="*/ 0 h 6"/>
              <a:gd name="T14" fmla="*/ 0 w 22"/>
              <a:gd name="T15" fmla="*/ 0 h 6"/>
              <a:gd name="T16" fmla="*/ 0 w 22"/>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
              <a:gd name="T29" fmla="*/ 22 w 22"/>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
                <a:moveTo>
                  <a:pt x="13" y="4"/>
                </a:moveTo>
                <a:lnTo>
                  <a:pt x="16" y="4"/>
                </a:lnTo>
                <a:lnTo>
                  <a:pt x="22" y="0"/>
                </a:lnTo>
                <a:lnTo>
                  <a:pt x="15" y="2"/>
                </a:lnTo>
                <a:lnTo>
                  <a:pt x="13" y="2"/>
                </a:lnTo>
                <a:lnTo>
                  <a:pt x="7" y="4"/>
                </a:lnTo>
                <a:lnTo>
                  <a:pt x="0" y="6"/>
                </a:lnTo>
                <a:lnTo>
                  <a:pt x="7" y="5"/>
                </a:lnTo>
                <a:lnTo>
                  <a:pt x="13"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5" name="Freeform 1256"/>
          <p:cNvSpPr>
            <a:spLocks/>
          </p:cNvSpPr>
          <p:nvPr/>
        </p:nvSpPr>
        <p:spPr bwMode="auto">
          <a:xfrm>
            <a:off x="1911350" y="2011363"/>
            <a:ext cx="196850" cy="46037"/>
          </a:xfrm>
          <a:custGeom>
            <a:avLst/>
            <a:gdLst>
              <a:gd name="T0" fmla="*/ 0 w 417"/>
              <a:gd name="T1" fmla="*/ 0 h 101"/>
              <a:gd name="T2" fmla="*/ 0 w 417"/>
              <a:gd name="T3" fmla="*/ 0 h 101"/>
              <a:gd name="T4" fmla="*/ 0 w 417"/>
              <a:gd name="T5" fmla="*/ 0 h 101"/>
              <a:gd name="T6" fmla="*/ 0 w 417"/>
              <a:gd name="T7" fmla="*/ 0 h 101"/>
              <a:gd name="T8" fmla="*/ 0 w 417"/>
              <a:gd name="T9" fmla="*/ 0 h 101"/>
              <a:gd name="T10" fmla="*/ 0 w 417"/>
              <a:gd name="T11" fmla="*/ 0 h 101"/>
              <a:gd name="T12" fmla="*/ 0 w 417"/>
              <a:gd name="T13" fmla="*/ 0 h 101"/>
              <a:gd name="T14" fmla="*/ 0 w 417"/>
              <a:gd name="T15" fmla="*/ 0 h 101"/>
              <a:gd name="T16" fmla="*/ 0 w 417"/>
              <a:gd name="T17" fmla="*/ 0 h 101"/>
              <a:gd name="T18" fmla="*/ 0 w 417"/>
              <a:gd name="T19" fmla="*/ 0 h 101"/>
              <a:gd name="T20" fmla="*/ 0 w 417"/>
              <a:gd name="T21" fmla="*/ 0 h 101"/>
              <a:gd name="T22" fmla="*/ 0 w 417"/>
              <a:gd name="T23" fmla="*/ 0 h 101"/>
              <a:gd name="T24" fmla="*/ 0 w 417"/>
              <a:gd name="T25" fmla="*/ 0 h 101"/>
              <a:gd name="T26" fmla="*/ 0 w 417"/>
              <a:gd name="T27" fmla="*/ 0 h 101"/>
              <a:gd name="T28" fmla="*/ 0 w 417"/>
              <a:gd name="T29" fmla="*/ 0 h 101"/>
              <a:gd name="T30" fmla="*/ 0 w 417"/>
              <a:gd name="T31" fmla="*/ 0 h 101"/>
              <a:gd name="T32" fmla="*/ 0 w 417"/>
              <a:gd name="T33" fmla="*/ 0 h 101"/>
              <a:gd name="T34" fmla="*/ 0 w 417"/>
              <a:gd name="T35" fmla="*/ 0 h 101"/>
              <a:gd name="T36" fmla="*/ 0 w 417"/>
              <a:gd name="T37" fmla="*/ 0 h 101"/>
              <a:gd name="T38" fmla="*/ 0 w 417"/>
              <a:gd name="T39" fmla="*/ 0 h 101"/>
              <a:gd name="T40" fmla="*/ 0 w 417"/>
              <a:gd name="T41" fmla="*/ 0 h 101"/>
              <a:gd name="T42" fmla="*/ 0 w 417"/>
              <a:gd name="T43" fmla="*/ 0 h 101"/>
              <a:gd name="T44" fmla="*/ 0 w 417"/>
              <a:gd name="T45" fmla="*/ 0 h 101"/>
              <a:gd name="T46" fmla="*/ 0 w 417"/>
              <a:gd name="T47" fmla="*/ 0 h 101"/>
              <a:gd name="T48" fmla="*/ 0 w 417"/>
              <a:gd name="T49" fmla="*/ 0 h 101"/>
              <a:gd name="T50" fmla="*/ 0 w 417"/>
              <a:gd name="T51" fmla="*/ 0 h 101"/>
              <a:gd name="T52" fmla="*/ 0 w 417"/>
              <a:gd name="T53" fmla="*/ 0 h 101"/>
              <a:gd name="T54" fmla="*/ 0 w 417"/>
              <a:gd name="T55" fmla="*/ 0 h 101"/>
              <a:gd name="T56" fmla="*/ 0 w 417"/>
              <a:gd name="T57" fmla="*/ 0 h 101"/>
              <a:gd name="T58" fmla="*/ 0 w 417"/>
              <a:gd name="T59" fmla="*/ 0 h 101"/>
              <a:gd name="T60" fmla="*/ 0 w 417"/>
              <a:gd name="T61" fmla="*/ 0 h 101"/>
              <a:gd name="T62" fmla="*/ 0 w 417"/>
              <a:gd name="T63" fmla="*/ 0 h 101"/>
              <a:gd name="T64" fmla="*/ 0 w 417"/>
              <a:gd name="T65" fmla="*/ 0 h 101"/>
              <a:gd name="T66" fmla="*/ 0 w 417"/>
              <a:gd name="T67" fmla="*/ 0 h 101"/>
              <a:gd name="T68" fmla="*/ 0 w 417"/>
              <a:gd name="T69" fmla="*/ 0 h 101"/>
              <a:gd name="T70" fmla="*/ 0 w 417"/>
              <a:gd name="T71" fmla="*/ 0 h 101"/>
              <a:gd name="T72" fmla="*/ 0 w 417"/>
              <a:gd name="T73" fmla="*/ 0 h 101"/>
              <a:gd name="T74" fmla="*/ 0 w 417"/>
              <a:gd name="T75" fmla="*/ 0 h 101"/>
              <a:gd name="T76" fmla="*/ 0 w 417"/>
              <a:gd name="T77" fmla="*/ 0 h 101"/>
              <a:gd name="T78" fmla="*/ 0 w 417"/>
              <a:gd name="T79" fmla="*/ 0 h 101"/>
              <a:gd name="T80" fmla="*/ 0 w 417"/>
              <a:gd name="T81" fmla="*/ 0 h 101"/>
              <a:gd name="T82" fmla="*/ 0 w 417"/>
              <a:gd name="T83" fmla="*/ 0 h 101"/>
              <a:gd name="T84" fmla="*/ 0 w 417"/>
              <a:gd name="T85" fmla="*/ 0 h 101"/>
              <a:gd name="T86" fmla="*/ 0 w 417"/>
              <a:gd name="T87" fmla="*/ 0 h 101"/>
              <a:gd name="T88" fmla="*/ 0 w 417"/>
              <a:gd name="T89" fmla="*/ 0 h 101"/>
              <a:gd name="T90" fmla="*/ 0 w 417"/>
              <a:gd name="T91" fmla="*/ 0 h 101"/>
              <a:gd name="T92" fmla="*/ 0 w 417"/>
              <a:gd name="T93" fmla="*/ 0 h 101"/>
              <a:gd name="T94" fmla="*/ 0 w 417"/>
              <a:gd name="T95" fmla="*/ 0 h 101"/>
              <a:gd name="T96" fmla="*/ 0 w 417"/>
              <a:gd name="T97" fmla="*/ 0 h 101"/>
              <a:gd name="T98" fmla="*/ 0 w 417"/>
              <a:gd name="T99" fmla="*/ 0 h 101"/>
              <a:gd name="T100" fmla="*/ 0 w 417"/>
              <a:gd name="T101" fmla="*/ 0 h 101"/>
              <a:gd name="T102" fmla="*/ 0 w 417"/>
              <a:gd name="T103" fmla="*/ 0 h 101"/>
              <a:gd name="T104" fmla="*/ 0 w 417"/>
              <a:gd name="T105" fmla="*/ 0 h 101"/>
              <a:gd name="T106" fmla="*/ 0 w 417"/>
              <a:gd name="T107" fmla="*/ 0 h 1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17"/>
              <a:gd name="T163" fmla="*/ 0 h 101"/>
              <a:gd name="T164" fmla="*/ 417 w 417"/>
              <a:gd name="T165" fmla="*/ 101 h 1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17" h="101">
                <a:moveTo>
                  <a:pt x="107" y="101"/>
                </a:moveTo>
                <a:lnTo>
                  <a:pt x="114" y="100"/>
                </a:lnTo>
                <a:lnTo>
                  <a:pt x="120" y="99"/>
                </a:lnTo>
                <a:lnTo>
                  <a:pt x="126" y="97"/>
                </a:lnTo>
                <a:lnTo>
                  <a:pt x="132" y="93"/>
                </a:lnTo>
                <a:lnTo>
                  <a:pt x="138" y="94"/>
                </a:lnTo>
                <a:lnTo>
                  <a:pt x="141" y="86"/>
                </a:lnTo>
                <a:lnTo>
                  <a:pt x="148" y="85"/>
                </a:lnTo>
                <a:lnTo>
                  <a:pt x="154" y="78"/>
                </a:lnTo>
                <a:lnTo>
                  <a:pt x="160" y="73"/>
                </a:lnTo>
                <a:lnTo>
                  <a:pt x="167" y="72"/>
                </a:lnTo>
                <a:lnTo>
                  <a:pt x="165" y="78"/>
                </a:lnTo>
                <a:lnTo>
                  <a:pt x="161" y="85"/>
                </a:lnTo>
                <a:lnTo>
                  <a:pt x="167" y="85"/>
                </a:lnTo>
                <a:lnTo>
                  <a:pt x="174" y="84"/>
                </a:lnTo>
                <a:lnTo>
                  <a:pt x="180" y="82"/>
                </a:lnTo>
                <a:lnTo>
                  <a:pt x="186" y="76"/>
                </a:lnTo>
                <a:lnTo>
                  <a:pt x="192" y="75"/>
                </a:lnTo>
                <a:lnTo>
                  <a:pt x="198" y="75"/>
                </a:lnTo>
                <a:lnTo>
                  <a:pt x="205" y="73"/>
                </a:lnTo>
                <a:lnTo>
                  <a:pt x="211" y="68"/>
                </a:lnTo>
                <a:lnTo>
                  <a:pt x="205" y="64"/>
                </a:lnTo>
                <a:lnTo>
                  <a:pt x="211" y="60"/>
                </a:lnTo>
                <a:lnTo>
                  <a:pt x="217" y="59"/>
                </a:lnTo>
                <a:lnTo>
                  <a:pt x="223" y="61"/>
                </a:lnTo>
                <a:lnTo>
                  <a:pt x="229" y="59"/>
                </a:lnTo>
                <a:lnTo>
                  <a:pt x="236" y="59"/>
                </a:lnTo>
                <a:lnTo>
                  <a:pt x="242" y="54"/>
                </a:lnTo>
                <a:lnTo>
                  <a:pt x="248" y="50"/>
                </a:lnTo>
                <a:lnTo>
                  <a:pt x="254" y="45"/>
                </a:lnTo>
                <a:lnTo>
                  <a:pt x="260" y="46"/>
                </a:lnTo>
                <a:lnTo>
                  <a:pt x="267" y="46"/>
                </a:lnTo>
                <a:lnTo>
                  <a:pt x="274" y="43"/>
                </a:lnTo>
                <a:lnTo>
                  <a:pt x="267" y="50"/>
                </a:lnTo>
                <a:lnTo>
                  <a:pt x="261" y="52"/>
                </a:lnTo>
                <a:lnTo>
                  <a:pt x="254" y="56"/>
                </a:lnTo>
                <a:lnTo>
                  <a:pt x="248" y="61"/>
                </a:lnTo>
                <a:lnTo>
                  <a:pt x="242" y="65"/>
                </a:lnTo>
                <a:lnTo>
                  <a:pt x="235" y="67"/>
                </a:lnTo>
                <a:lnTo>
                  <a:pt x="242" y="73"/>
                </a:lnTo>
                <a:lnTo>
                  <a:pt x="248" y="76"/>
                </a:lnTo>
                <a:lnTo>
                  <a:pt x="254" y="76"/>
                </a:lnTo>
                <a:lnTo>
                  <a:pt x="261" y="75"/>
                </a:lnTo>
                <a:lnTo>
                  <a:pt x="268" y="73"/>
                </a:lnTo>
                <a:lnTo>
                  <a:pt x="274" y="72"/>
                </a:lnTo>
                <a:lnTo>
                  <a:pt x="280" y="66"/>
                </a:lnTo>
                <a:lnTo>
                  <a:pt x="286" y="60"/>
                </a:lnTo>
                <a:lnTo>
                  <a:pt x="294" y="59"/>
                </a:lnTo>
                <a:lnTo>
                  <a:pt x="300" y="58"/>
                </a:lnTo>
                <a:lnTo>
                  <a:pt x="306" y="57"/>
                </a:lnTo>
                <a:lnTo>
                  <a:pt x="313" y="58"/>
                </a:lnTo>
                <a:lnTo>
                  <a:pt x="320" y="57"/>
                </a:lnTo>
                <a:lnTo>
                  <a:pt x="327" y="56"/>
                </a:lnTo>
                <a:lnTo>
                  <a:pt x="334" y="54"/>
                </a:lnTo>
                <a:lnTo>
                  <a:pt x="340" y="52"/>
                </a:lnTo>
                <a:lnTo>
                  <a:pt x="348" y="51"/>
                </a:lnTo>
                <a:lnTo>
                  <a:pt x="353" y="43"/>
                </a:lnTo>
                <a:lnTo>
                  <a:pt x="346" y="38"/>
                </a:lnTo>
                <a:lnTo>
                  <a:pt x="354" y="36"/>
                </a:lnTo>
                <a:lnTo>
                  <a:pt x="360" y="38"/>
                </a:lnTo>
                <a:lnTo>
                  <a:pt x="366" y="38"/>
                </a:lnTo>
                <a:lnTo>
                  <a:pt x="373" y="37"/>
                </a:lnTo>
                <a:lnTo>
                  <a:pt x="366" y="32"/>
                </a:lnTo>
                <a:lnTo>
                  <a:pt x="364" y="25"/>
                </a:lnTo>
                <a:lnTo>
                  <a:pt x="370" y="22"/>
                </a:lnTo>
                <a:lnTo>
                  <a:pt x="376" y="21"/>
                </a:lnTo>
                <a:lnTo>
                  <a:pt x="390" y="20"/>
                </a:lnTo>
                <a:lnTo>
                  <a:pt x="397" y="18"/>
                </a:lnTo>
                <a:lnTo>
                  <a:pt x="403" y="17"/>
                </a:lnTo>
                <a:lnTo>
                  <a:pt x="410" y="17"/>
                </a:lnTo>
                <a:lnTo>
                  <a:pt x="417" y="14"/>
                </a:lnTo>
                <a:lnTo>
                  <a:pt x="413" y="8"/>
                </a:lnTo>
                <a:lnTo>
                  <a:pt x="406" y="5"/>
                </a:lnTo>
                <a:lnTo>
                  <a:pt x="400" y="2"/>
                </a:lnTo>
                <a:lnTo>
                  <a:pt x="394" y="0"/>
                </a:lnTo>
                <a:lnTo>
                  <a:pt x="388" y="1"/>
                </a:lnTo>
                <a:lnTo>
                  <a:pt x="375" y="1"/>
                </a:lnTo>
                <a:lnTo>
                  <a:pt x="368" y="4"/>
                </a:lnTo>
                <a:lnTo>
                  <a:pt x="362" y="4"/>
                </a:lnTo>
                <a:lnTo>
                  <a:pt x="369" y="9"/>
                </a:lnTo>
                <a:lnTo>
                  <a:pt x="363" y="13"/>
                </a:lnTo>
                <a:lnTo>
                  <a:pt x="357" y="12"/>
                </a:lnTo>
                <a:lnTo>
                  <a:pt x="350" y="11"/>
                </a:lnTo>
                <a:lnTo>
                  <a:pt x="344" y="16"/>
                </a:lnTo>
                <a:lnTo>
                  <a:pt x="338" y="13"/>
                </a:lnTo>
                <a:lnTo>
                  <a:pt x="331" y="13"/>
                </a:lnTo>
                <a:lnTo>
                  <a:pt x="326" y="12"/>
                </a:lnTo>
                <a:lnTo>
                  <a:pt x="318" y="11"/>
                </a:lnTo>
                <a:lnTo>
                  <a:pt x="311" y="10"/>
                </a:lnTo>
                <a:lnTo>
                  <a:pt x="305" y="11"/>
                </a:lnTo>
                <a:lnTo>
                  <a:pt x="285" y="11"/>
                </a:lnTo>
                <a:lnTo>
                  <a:pt x="279" y="12"/>
                </a:lnTo>
                <a:lnTo>
                  <a:pt x="272" y="13"/>
                </a:lnTo>
                <a:lnTo>
                  <a:pt x="267" y="13"/>
                </a:lnTo>
                <a:lnTo>
                  <a:pt x="260" y="14"/>
                </a:lnTo>
                <a:lnTo>
                  <a:pt x="254" y="17"/>
                </a:lnTo>
                <a:lnTo>
                  <a:pt x="247" y="20"/>
                </a:lnTo>
                <a:lnTo>
                  <a:pt x="242" y="21"/>
                </a:lnTo>
                <a:lnTo>
                  <a:pt x="229" y="25"/>
                </a:lnTo>
                <a:lnTo>
                  <a:pt x="223" y="26"/>
                </a:lnTo>
                <a:lnTo>
                  <a:pt x="217" y="27"/>
                </a:lnTo>
                <a:lnTo>
                  <a:pt x="211" y="29"/>
                </a:lnTo>
                <a:lnTo>
                  <a:pt x="205" y="30"/>
                </a:lnTo>
                <a:lnTo>
                  <a:pt x="197" y="33"/>
                </a:lnTo>
                <a:lnTo>
                  <a:pt x="185" y="38"/>
                </a:lnTo>
                <a:lnTo>
                  <a:pt x="179" y="38"/>
                </a:lnTo>
                <a:lnTo>
                  <a:pt x="172" y="43"/>
                </a:lnTo>
                <a:lnTo>
                  <a:pt x="166" y="44"/>
                </a:lnTo>
                <a:lnTo>
                  <a:pt x="159" y="46"/>
                </a:lnTo>
                <a:lnTo>
                  <a:pt x="146" y="48"/>
                </a:lnTo>
                <a:lnTo>
                  <a:pt x="140" y="50"/>
                </a:lnTo>
                <a:lnTo>
                  <a:pt x="133" y="51"/>
                </a:lnTo>
                <a:lnTo>
                  <a:pt x="127" y="51"/>
                </a:lnTo>
                <a:lnTo>
                  <a:pt x="121" y="54"/>
                </a:lnTo>
                <a:lnTo>
                  <a:pt x="115" y="57"/>
                </a:lnTo>
                <a:lnTo>
                  <a:pt x="107" y="59"/>
                </a:lnTo>
                <a:lnTo>
                  <a:pt x="101" y="62"/>
                </a:lnTo>
                <a:lnTo>
                  <a:pt x="95" y="65"/>
                </a:lnTo>
                <a:lnTo>
                  <a:pt x="88" y="66"/>
                </a:lnTo>
                <a:lnTo>
                  <a:pt x="81" y="66"/>
                </a:lnTo>
                <a:lnTo>
                  <a:pt x="74" y="65"/>
                </a:lnTo>
                <a:lnTo>
                  <a:pt x="68" y="66"/>
                </a:lnTo>
                <a:lnTo>
                  <a:pt x="63" y="67"/>
                </a:lnTo>
                <a:lnTo>
                  <a:pt x="56" y="68"/>
                </a:lnTo>
                <a:lnTo>
                  <a:pt x="50" y="69"/>
                </a:lnTo>
                <a:lnTo>
                  <a:pt x="44" y="69"/>
                </a:lnTo>
                <a:lnTo>
                  <a:pt x="38" y="72"/>
                </a:lnTo>
                <a:lnTo>
                  <a:pt x="32" y="76"/>
                </a:lnTo>
                <a:lnTo>
                  <a:pt x="25" y="77"/>
                </a:lnTo>
                <a:lnTo>
                  <a:pt x="19" y="78"/>
                </a:lnTo>
                <a:lnTo>
                  <a:pt x="13" y="81"/>
                </a:lnTo>
                <a:lnTo>
                  <a:pt x="7" y="84"/>
                </a:lnTo>
                <a:lnTo>
                  <a:pt x="0" y="86"/>
                </a:lnTo>
                <a:lnTo>
                  <a:pt x="7" y="85"/>
                </a:lnTo>
                <a:lnTo>
                  <a:pt x="13" y="83"/>
                </a:lnTo>
                <a:lnTo>
                  <a:pt x="19" y="82"/>
                </a:lnTo>
                <a:lnTo>
                  <a:pt x="26" y="82"/>
                </a:lnTo>
                <a:lnTo>
                  <a:pt x="19" y="84"/>
                </a:lnTo>
                <a:lnTo>
                  <a:pt x="26" y="84"/>
                </a:lnTo>
                <a:lnTo>
                  <a:pt x="19" y="88"/>
                </a:lnTo>
                <a:lnTo>
                  <a:pt x="6" y="92"/>
                </a:lnTo>
                <a:lnTo>
                  <a:pt x="12" y="96"/>
                </a:lnTo>
                <a:lnTo>
                  <a:pt x="19" y="94"/>
                </a:lnTo>
                <a:lnTo>
                  <a:pt x="27" y="92"/>
                </a:lnTo>
                <a:lnTo>
                  <a:pt x="32" y="91"/>
                </a:lnTo>
                <a:lnTo>
                  <a:pt x="39" y="90"/>
                </a:lnTo>
                <a:lnTo>
                  <a:pt x="45" y="90"/>
                </a:lnTo>
                <a:lnTo>
                  <a:pt x="51" y="91"/>
                </a:lnTo>
                <a:lnTo>
                  <a:pt x="58" y="96"/>
                </a:lnTo>
                <a:lnTo>
                  <a:pt x="64" y="94"/>
                </a:lnTo>
                <a:lnTo>
                  <a:pt x="70" y="92"/>
                </a:lnTo>
                <a:lnTo>
                  <a:pt x="77" y="92"/>
                </a:lnTo>
                <a:lnTo>
                  <a:pt x="82" y="88"/>
                </a:lnTo>
                <a:lnTo>
                  <a:pt x="89" y="83"/>
                </a:lnTo>
                <a:lnTo>
                  <a:pt x="96" y="81"/>
                </a:lnTo>
                <a:lnTo>
                  <a:pt x="102" y="82"/>
                </a:lnTo>
                <a:lnTo>
                  <a:pt x="96" y="88"/>
                </a:lnTo>
                <a:lnTo>
                  <a:pt x="102" y="91"/>
                </a:lnTo>
                <a:lnTo>
                  <a:pt x="96" y="96"/>
                </a:lnTo>
                <a:lnTo>
                  <a:pt x="90" y="99"/>
                </a:lnTo>
                <a:lnTo>
                  <a:pt x="97" y="101"/>
                </a:lnTo>
                <a:lnTo>
                  <a:pt x="102" y="99"/>
                </a:lnTo>
                <a:lnTo>
                  <a:pt x="107" y="10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6" name="Freeform 1257"/>
          <p:cNvSpPr>
            <a:spLocks/>
          </p:cNvSpPr>
          <p:nvPr/>
        </p:nvSpPr>
        <p:spPr bwMode="auto">
          <a:xfrm>
            <a:off x="1911350" y="2052638"/>
            <a:ext cx="6350" cy="1587"/>
          </a:xfrm>
          <a:custGeom>
            <a:avLst/>
            <a:gdLst>
              <a:gd name="T0" fmla="*/ 0 w 12"/>
              <a:gd name="T1" fmla="*/ 0 h 3"/>
              <a:gd name="T2" fmla="*/ 0 w 12"/>
              <a:gd name="T3" fmla="*/ 0 h 3"/>
              <a:gd name="T4" fmla="*/ 0 w 12"/>
              <a:gd name="T5" fmla="*/ 0 h 3"/>
              <a:gd name="T6" fmla="*/ 0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6" y="0"/>
                </a:moveTo>
                <a:lnTo>
                  <a:pt x="0" y="3"/>
                </a:lnTo>
                <a:lnTo>
                  <a:pt x="6" y="2"/>
                </a:lnTo>
                <a:lnTo>
                  <a:pt x="12" y="0"/>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7" name="Freeform 1258"/>
          <p:cNvSpPr>
            <a:spLocks/>
          </p:cNvSpPr>
          <p:nvPr/>
        </p:nvSpPr>
        <p:spPr bwMode="auto">
          <a:xfrm>
            <a:off x="1911350" y="2055813"/>
            <a:ext cx="4763" cy="1587"/>
          </a:xfrm>
          <a:custGeom>
            <a:avLst/>
            <a:gdLst>
              <a:gd name="T0" fmla="*/ 0 w 7"/>
              <a:gd name="T1" fmla="*/ 0 h 1"/>
              <a:gd name="T2" fmla="*/ 0 w 7"/>
              <a:gd name="T3" fmla="*/ 2147483647 h 1"/>
              <a:gd name="T4" fmla="*/ 0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1" y="0"/>
                </a:moveTo>
                <a:lnTo>
                  <a:pt x="0" y="1"/>
                </a:lnTo>
                <a:lnTo>
                  <a:pt x="7" y="0"/>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8" name="Freeform 1259"/>
          <p:cNvSpPr>
            <a:spLocks/>
          </p:cNvSpPr>
          <p:nvPr/>
        </p:nvSpPr>
        <p:spPr bwMode="auto">
          <a:xfrm>
            <a:off x="1916113" y="2287588"/>
            <a:ext cx="7937" cy="3175"/>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60000 65536"/>
              <a:gd name="T15" fmla="*/ 0 60000 65536"/>
              <a:gd name="T16" fmla="*/ 0 60000 65536"/>
              <a:gd name="T17" fmla="*/ 0 60000 65536"/>
              <a:gd name="T18" fmla="*/ 0 60000 65536"/>
              <a:gd name="T19" fmla="*/ 0 60000 65536"/>
              <a:gd name="T20" fmla="*/ 0 60000 65536"/>
              <a:gd name="T21" fmla="*/ 0 w 19"/>
              <a:gd name="T22" fmla="*/ 0 h 7"/>
              <a:gd name="T23" fmla="*/ 19 w 1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7">
                <a:moveTo>
                  <a:pt x="19" y="0"/>
                </a:moveTo>
                <a:lnTo>
                  <a:pt x="13" y="2"/>
                </a:lnTo>
                <a:lnTo>
                  <a:pt x="6" y="3"/>
                </a:lnTo>
                <a:lnTo>
                  <a:pt x="0" y="7"/>
                </a:lnTo>
                <a:lnTo>
                  <a:pt x="6" y="5"/>
                </a:lnTo>
                <a:lnTo>
                  <a:pt x="12" y="2"/>
                </a:lnTo>
                <a:lnTo>
                  <a:pt x="1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79" name="Freeform 1260"/>
          <p:cNvSpPr>
            <a:spLocks/>
          </p:cNvSpPr>
          <p:nvPr/>
        </p:nvSpPr>
        <p:spPr bwMode="auto">
          <a:xfrm>
            <a:off x="1920875" y="2301875"/>
            <a:ext cx="0" cy="1588"/>
          </a:xfrm>
          <a:custGeom>
            <a:avLst/>
            <a:gdLst>
              <a:gd name="T0" fmla="*/ 0 w 5"/>
              <a:gd name="T1" fmla="*/ 0 h 3"/>
              <a:gd name="T2" fmla="*/ 0 w 5"/>
              <a:gd name="T3" fmla="*/ 0 h 3"/>
              <a:gd name="T4" fmla="*/ 0 w 5"/>
              <a:gd name="T5" fmla="*/ 0 h 3"/>
              <a:gd name="T6" fmla="*/ 0 w 5"/>
              <a:gd name="T7" fmla="*/ 0 h 3"/>
              <a:gd name="T8" fmla="*/ 0 60000 65536"/>
              <a:gd name="T9" fmla="*/ 0 60000 65536"/>
              <a:gd name="T10" fmla="*/ 0 60000 65536"/>
              <a:gd name="T11" fmla="*/ 0 60000 65536"/>
              <a:gd name="T12" fmla="*/ 0 w 5"/>
              <a:gd name="T13" fmla="*/ 0 h 3"/>
              <a:gd name="T14" fmla="*/ 0 w 5"/>
              <a:gd name="T15" fmla="*/ 3 h 3"/>
            </a:gdLst>
            <a:ahLst/>
            <a:cxnLst>
              <a:cxn ang="T8">
                <a:pos x="T0" y="T1"/>
              </a:cxn>
              <a:cxn ang="T9">
                <a:pos x="T2" y="T3"/>
              </a:cxn>
              <a:cxn ang="T10">
                <a:pos x="T4" y="T5"/>
              </a:cxn>
              <a:cxn ang="T11">
                <a:pos x="T6" y="T7"/>
              </a:cxn>
            </a:cxnLst>
            <a:rect l="T12" t="T13" r="T14" b="T15"/>
            <a:pathLst>
              <a:path w="5" h="3">
                <a:moveTo>
                  <a:pt x="5" y="2"/>
                </a:moveTo>
                <a:lnTo>
                  <a:pt x="5" y="0"/>
                </a:lnTo>
                <a:lnTo>
                  <a:pt x="0" y="3"/>
                </a:lnTo>
                <a:lnTo>
                  <a:pt x="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0" name="Freeform 1261"/>
          <p:cNvSpPr>
            <a:spLocks/>
          </p:cNvSpPr>
          <p:nvPr/>
        </p:nvSpPr>
        <p:spPr bwMode="auto">
          <a:xfrm>
            <a:off x="1920875" y="2325688"/>
            <a:ext cx="0" cy="4762"/>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0 w 5"/>
              <a:gd name="T15" fmla="*/ 7 h 7"/>
            </a:gdLst>
            <a:ahLst/>
            <a:cxnLst>
              <a:cxn ang="T8">
                <a:pos x="T0" y="T1"/>
              </a:cxn>
              <a:cxn ang="T9">
                <a:pos x="T2" y="T3"/>
              </a:cxn>
              <a:cxn ang="T10">
                <a:pos x="T4" y="T5"/>
              </a:cxn>
              <a:cxn ang="T11">
                <a:pos x="T6" y="T7"/>
              </a:cxn>
            </a:cxnLst>
            <a:rect l="T12" t="T13" r="T14" b="T15"/>
            <a:pathLst>
              <a:path w="5" h="7">
                <a:moveTo>
                  <a:pt x="3" y="0"/>
                </a:moveTo>
                <a:lnTo>
                  <a:pt x="0" y="7"/>
                </a:lnTo>
                <a:lnTo>
                  <a:pt x="5" y="6"/>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1" name="Freeform 1262"/>
          <p:cNvSpPr>
            <a:spLocks/>
          </p:cNvSpPr>
          <p:nvPr/>
        </p:nvSpPr>
        <p:spPr bwMode="auto">
          <a:xfrm>
            <a:off x="1920875" y="2292350"/>
            <a:ext cx="1588" cy="3175"/>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0"/>
                </a:moveTo>
                <a:lnTo>
                  <a:pt x="0" y="6"/>
                </a:lnTo>
                <a:lnTo>
                  <a:pt x="7"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2" name="Freeform 1263"/>
          <p:cNvSpPr>
            <a:spLocks/>
          </p:cNvSpPr>
          <p:nvPr/>
        </p:nvSpPr>
        <p:spPr bwMode="auto">
          <a:xfrm>
            <a:off x="1920875" y="2327275"/>
            <a:ext cx="6350"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1"/>
                </a:moveTo>
                <a:lnTo>
                  <a:pt x="12" y="0"/>
                </a:lnTo>
                <a:lnTo>
                  <a:pt x="7" y="4"/>
                </a:lnTo>
                <a:lnTo>
                  <a:pt x="0" y="9"/>
                </a:lnTo>
                <a:lnTo>
                  <a:pt x="7" y="6"/>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3" name="Freeform 1264"/>
          <p:cNvSpPr>
            <a:spLocks/>
          </p:cNvSpPr>
          <p:nvPr/>
        </p:nvSpPr>
        <p:spPr bwMode="auto">
          <a:xfrm>
            <a:off x="1925638" y="2295525"/>
            <a:ext cx="4762" cy="3175"/>
          </a:xfrm>
          <a:custGeom>
            <a:avLst/>
            <a:gdLst>
              <a:gd name="T0" fmla="*/ 0 w 8"/>
              <a:gd name="T1" fmla="*/ 0 h 7"/>
              <a:gd name="T2" fmla="*/ 0 w 8"/>
              <a:gd name="T3" fmla="*/ 0 h 7"/>
              <a:gd name="T4" fmla="*/ 0 w 8"/>
              <a:gd name="T5" fmla="*/ 0 h 7"/>
              <a:gd name="T6" fmla="*/ 0 w 8"/>
              <a:gd name="T7" fmla="*/ 0 h 7"/>
              <a:gd name="T8" fmla="*/ 0 w 8"/>
              <a:gd name="T9" fmla="*/ 0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8" y="0"/>
                </a:moveTo>
                <a:lnTo>
                  <a:pt x="6" y="0"/>
                </a:lnTo>
                <a:lnTo>
                  <a:pt x="0" y="5"/>
                </a:lnTo>
                <a:lnTo>
                  <a:pt x="6" y="7"/>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4" name="Freeform 1265"/>
          <p:cNvSpPr>
            <a:spLocks/>
          </p:cNvSpPr>
          <p:nvPr/>
        </p:nvSpPr>
        <p:spPr bwMode="auto">
          <a:xfrm>
            <a:off x="1928813" y="2308225"/>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3"/>
                </a:moveTo>
                <a:lnTo>
                  <a:pt x="6" y="0"/>
                </a:lnTo>
                <a:lnTo>
                  <a:pt x="0" y="6"/>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5" name="Freeform 1266"/>
          <p:cNvSpPr>
            <a:spLocks/>
          </p:cNvSpPr>
          <p:nvPr/>
        </p:nvSpPr>
        <p:spPr bwMode="auto">
          <a:xfrm>
            <a:off x="1930400" y="2308225"/>
            <a:ext cx="3175" cy="3175"/>
          </a:xfrm>
          <a:custGeom>
            <a:avLst/>
            <a:gdLst>
              <a:gd name="T0" fmla="*/ 0 w 9"/>
              <a:gd name="T1" fmla="*/ 0 h 7"/>
              <a:gd name="T2" fmla="*/ 0 w 9"/>
              <a:gd name="T3" fmla="*/ 0 h 7"/>
              <a:gd name="T4" fmla="*/ 0 w 9"/>
              <a:gd name="T5" fmla="*/ 0 h 7"/>
              <a:gd name="T6" fmla="*/ 0 w 9"/>
              <a:gd name="T7" fmla="*/ 0 h 7"/>
              <a:gd name="T8" fmla="*/ 0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9" y="0"/>
                </a:moveTo>
                <a:lnTo>
                  <a:pt x="6" y="4"/>
                </a:lnTo>
                <a:lnTo>
                  <a:pt x="0" y="7"/>
                </a:lnTo>
                <a:lnTo>
                  <a:pt x="6" y="7"/>
                </a:lnTo>
                <a:lnTo>
                  <a:pt x="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6" name="Freeform 1267"/>
          <p:cNvSpPr>
            <a:spLocks/>
          </p:cNvSpPr>
          <p:nvPr/>
        </p:nvSpPr>
        <p:spPr bwMode="auto">
          <a:xfrm>
            <a:off x="1931988" y="2220913"/>
            <a:ext cx="7937" cy="3175"/>
          </a:xfrm>
          <a:custGeom>
            <a:avLst/>
            <a:gdLst>
              <a:gd name="T0" fmla="*/ 0 w 19"/>
              <a:gd name="T1" fmla="*/ 0 h 5"/>
              <a:gd name="T2" fmla="*/ 0 w 19"/>
              <a:gd name="T3" fmla="*/ 0 h 5"/>
              <a:gd name="T4" fmla="*/ 0 w 19"/>
              <a:gd name="T5" fmla="*/ 0 h 5"/>
              <a:gd name="T6" fmla="*/ 0 w 19"/>
              <a:gd name="T7" fmla="*/ 0 h 5"/>
              <a:gd name="T8" fmla="*/ 0 w 19"/>
              <a:gd name="T9" fmla="*/ 0 h 5"/>
              <a:gd name="T10" fmla="*/ 0 w 19"/>
              <a:gd name="T11" fmla="*/ 0 h 5"/>
              <a:gd name="T12" fmla="*/ 0 w 19"/>
              <a:gd name="T13" fmla="*/ 0 h 5"/>
              <a:gd name="T14" fmla="*/ 0 w 19"/>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5"/>
              <a:gd name="T26" fmla="*/ 19 w 19"/>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5">
                <a:moveTo>
                  <a:pt x="0" y="0"/>
                </a:moveTo>
                <a:lnTo>
                  <a:pt x="0" y="4"/>
                </a:lnTo>
                <a:lnTo>
                  <a:pt x="5" y="5"/>
                </a:lnTo>
                <a:lnTo>
                  <a:pt x="12" y="5"/>
                </a:lnTo>
                <a:lnTo>
                  <a:pt x="19" y="3"/>
                </a:lnTo>
                <a:lnTo>
                  <a:pt x="13" y="3"/>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7" name="Freeform 1268"/>
          <p:cNvSpPr>
            <a:spLocks/>
          </p:cNvSpPr>
          <p:nvPr/>
        </p:nvSpPr>
        <p:spPr bwMode="auto">
          <a:xfrm>
            <a:off x="1933575" y="2311400"/>
            <a:ext cx="4763"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1"/>
                </a:moveTo>
                <a:lnTo>
                  <a:pt x="13" y="0"/>
                </a:lnTo>
                <a:lnTo>
                  <a:pt x="6" y="2"/>
                </a:lnTo>
                <a:lnTo>
                  <a:pt x="0" y="9"/>
                </a:lnTo>
                <a:lnTo>
                  <a:pt x="6" y="8"/>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8" name="Freeform 1269"/>
          <p:cNvSpPr>
            <a:spLocks/>
          </p:cNvSpPr>
          <p:nvPr/>
        </p:nvSpPr>
        <p:spPr bwMode="auto">
          <a:xfrm>
            <a:off x="1933575" y="2306638"/>
            <a:ext cx="9525" cy="4762"/>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w 17"/>
              <a:gd name="T11" fmla="*/ 0 h 14"/>
              <a:gd name="T12" fmla="*/ 0 w 17"/>
              <a:gd name="T13" fmla="*/ 0 h 14"/>
              <a:gd name="T14" fmla="*/ 0 60000 65536"/>
              <a:gd name="T15" fmla="*/ 0 60000 65536"/>
              <a:gd name="T16" fmla="*/ 0 60000 65536"/>
              <a:gd name="T17" fmla="*/ 0 60000 65536"/>
              <a:gd name="T18" fmla="*/ 0 60000 65536"/>
              <a:gd name="T19" fmla="*/ 0 60000 65536"/>
              <a:gd name="T20" fmla="*/ 0 60000 65536"/>
              <a:gd name="T21" fmla="*/ 0 w 17"/>
              <a:gd name="T22" fmla="*/ 0 h 14"/>
              <a:gd name="T23" fmla="*/ 17 w 17"/>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4">
                <a:moveTo>
                  <a:pt x="17" y="3"/>
                </a:moveTo>
                <a:lnTo>
                  <a:pt x="11" y="0"/>
                </a:lnTo>
                <a:lnTo>
                  <a:pt x="7" y="8"/>
                </a:lnTo>
                <a:lnTo>
                  <a:pt x="0" y="14"/>
                </a:lnTo>
                <a:lnTo>
                  <a:pt x="7" y="10"/>
                </a:lnTo>
                <a:lnTo>
                  <a:pt x="13" y="8"/>
                </a:lnTo>
                <a:lnTo>
                  <a:pt x="1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89" name="Freeform 1270"/>
          <p:cNvSpPr>
            <a:spLocks/>
          </p:cNvSpPr>
          <p:nvPr/>
        </p:nvSpPr>
        <p:spPr bwMode="auto">
          <a:xfrm>
            <a:off x="1933575" y="2297113"/>
            <a:ext cx="7938" cy="1587"/>
          </a:xfrm>
          <a:custGeom>
            <a:avLst/>
            <a:gdLst>
              <a:gd name="T0" fmla="*/ 0 w 14"/>
              <a:gd name="T1" fmla="*/ 0 h 3"/>
              <a:gd name="T2" fmla="*/ 0 w 14"/>
              <a:gd name="T3" fmla="*/ 0 h 3"/>
              <a:gd name="T4" fmla="*/ 0 w 14"/>
              <a:gd name="T5" fmla="*/ 0 h 3"/>
              <a:gd name="T6" fmla="*/ 0 w 14"/>
              <a:gd name="T7" fmla="*/ 0 h 3"/>
              <a:gd name="T8" fmla="*/ 0 w 14"/>
              <a:gd name="T9" fmla="*/ 0 h 3"/>
              <a:gd name="T10" fmla="*/ 0 w 14"/>
              <a:gd name="T11" fmla="*/ 0 h 3"/>
              <a:gd name="T12" fmla="*/ 0 60000 65536"/>
              <a:gd name="T13" fmla="*/ 0 60000 65536"/>
              <a:gd name="T14" fmla="*/ 0 60000 65536"/>
              <a:gd name="T15" fmla="*/ 0 60000 65536"/>
              <a:gd name="T16" fmla="*/ 0 60000 65536"/>
              <a:gd name="T17" fmla="*/ 0 60000 65536"/>
              <a:gd name="T18" fmla="*/ 0 w 14"/>
              <a:gd name="T19" fmla="*/ 0 h 3"/>
              <a:gd name="T20" fmla="*/ 14 w 14"/>
              <a:gd name="T21" fmla="*/ 3 h 3"/>
            </a:gdLst>
            <a:ahLst/>
            <a:cxnLst>
              <a:cxn ang="T12">
                <a:pos x="T0" y="T1"/>
              </a:cxn>
              <a:cxn ang="T13">
                <a:pos x="T2" y="T3"/>
              </a:cxn>
              <a:cxn ang="T14">
                <a:pos x="T4" y="T5"/>
              </a:cxn>
              <a:cxn ang="T15">
                <a:pos x="T6" y="T7"/>
              </a:cxn>
              <a:cxn ang="T16">
                <a:pos x="T8" y="T9"/>
              </a:cxn>
              <a:cxn ang="T17">
                <a:pos x="T10" y="T11"/>
              </a:cxn>
            </a:cxnLst>
            <a:rect l="T18" t="T19" r="T20" b="T21"/>
            <a:pathLst>
              <a:path w="14" h="3">
                <a:moveTo>
                  <a:pt x="14" y="3"/>
                </a:moveTo>
                <a:lnTo>
                  <a:pt x="14" y="0"/>
                </a:lnTo>
                <a:lnTo>
                  <a:pt x="8" y="0"/>
                </a:lnTo>
                <a:lnTo>
                  <a:pt x="0" y="3"/>
                </a:lnTo>
                <a:lnTo>
                  <a:pt x="8" y="3"/>
                </a:lnTo>
                <a:lnTo>
                  <a:pt x="14"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0" name="Freeform 1271"/>
          <p:cNvSpPr>
            <a:spLocks/>
          </p:cNvSpPr>
          <p:nvPr/>
        </p:nvSpPr>
        <p:spPr bwMode="auto">
          <a:xfrm>
            <a:off x="1933575" y="2055813"/>
            <a:ext cx="12700" cy="6350"/>
          </a:xfrm>
          <a:custGeom>
            <a:avLst/>
            <a:gdLst>
              <a:gd name="T0" fmla="*/ 0 w 26"/>
              <a:gd name="T1" fmla="*/ 0 h 12"/>
              <a:gd name="T2" fmla="*/ 0 w 26"/>
              <a:gd name="T3" fmla="*/ 0 h 12"/>
              <a:gd name="T4" fmla="*/ 0 w 26"/>
              <a:gd name="T5" fmla="*/ 0 h 12"/>
              <a:gd name="T6" fmla="*/ 0 w 26"/>
              <a:gd name="T7" fmla="*/ 0 h 12"/>
              <a:gd name="T8" fmla="*/ 0 w 26"/>
              <a:gd name="T9" fmla="*/ 0 h 12"/>
              <a:gd name="T10" fmla="*/ 0 w 26"/>
              <a:gd name="T11" fmla="*/ 0 h 12"/>
              <a:gd name="T12" fmla="*/ 0 w 26"/>
              <a:gd name="T13" fmla="*/ 0 h 12"/>
              <a:gd name="T14" fmla="*/ 0 w 26"/>
              <a:gd name="T15" fmla="*/ 0 h 12"/>
              <a:gd name="T16" fmla="*/ 0 w 26"/>
              <a:gd name="T17" fmla="*/ 0 h 12"/>
              <a:gd name="T18" fmla="*/ 0 w 26"/>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2"/>
              <a:gd name="T32" fmla="*/ 26 w 26"/>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2">
                <a:moveTo>
                  <a:pt x="26" y="1"/>
                </a:moveTo>
                <a:lnTo>
                  <a:pt x="26" y="0"/>
                </a:lnTo>
                <a:lnTo>
                  <a:pt x="20" y="1"/>
                </a:lnTo>
                <a:lnTo>
                  <a:pt x="14" y="5"/>
                </a:lnTo>
                <a:lnTo>
                  <a:pt x="8" y="8"/>
                </a:lnTo>
                <a:lnTo>
                  <a:pt x="0" y="12"/>
                </a:lnTo>
                <a:lnTo>
                  <a:pt x="8" y="11"/>
                </a:lnTo>
                <a:lnTo>
                  <a:pt x="13" y="9"/>
                </a:lnTo>
                <a:lnTo>
                  <a:pt x="20" y="5"/>
                </a:lnTo>
                <a:lnTo>
                  <a:pt x="2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1" name="Freeform 1272"/>
          <p:cNvSpPr>
            <a:spLocks/>
          </p:cNvSpPr>
          <p:nvPr/>
        </p:nvSpPr>
        <p:spPr bwMode="auto">
          <a:xfrm>
            <a:off x="1943100" y="2295525"/>
            <a:ext cx="6350" cy="3175"/>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3" y="2"/>
                </a:moveTo>
                <a:lnTo>
                  <a:pt x="13" y="0"/>
                </a:lnTo>
                <a:lnTo>
                  <a:pt x="7" y="1"/>
                </a:lnTo>
                <a:lnTo>
                  <a:pt x="0" y="7"/>
                </a:lnTo>
                <a:lnTo>
                  <a:pt x="7" y="7"/>
                </a:lnTo>
                <a:lnTo>
                  <a:pt x="13"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2" name="Freeform 1273"/>
          <p:cNvSpPr>
            <a:spLocks/>
          </p:cNvSpPr>
          <p:nvPr/>
        </p:nvSpPr>
        <p:spPr bwMode="auto">
          <a:xfrm>
            <a:off x="1966913" y="2051050"/>
            <a:ext cx="52387" cy="17463"/>
          </a:xfrm>
          <a:custGeom>
            <a:avLst/>
            <a:gdLst>
              <a:gd name="T0" fmla="*/ 0 w 111"/>
              <a:gd name="T1" fmla="*/ 0 h 37"/>
              <a:gd name="T2" fmla="*/ 0 w 111"/>
              <a:gd name="T3" fmla="*/ 0 h 37"/>
              <a:gd name="T4" fmla="*/ 0 w 111"/>
              <a:gd name="T5" fmla="*/ 0 h 37"/>
              <a:gd name="T6" fmla="*/ 0 w 111"/>
              <a:gd name="T7" fmla="*/ 0 h 37"/>
              <a:gd name="T8" fmla="*/ 0 w 111"/>
              <a:gd name="T9" fmla="*/ 0 h 37"/>
              <a:gd name="T10" fmla="*/ 0 w 111"/>
              <a:gd name="T11" fmla="*/ 0 h 37"/>
              <a:gd name="T12" fmla="*/ 0 w 111"/>
              <a:gd name="T13" fmla="*/ 0 h 37"/>
              <a:gd name="T14" fmla="*/ 0 w 111"/>
              <a:gd name="T15" fmla="*/ 0 h 37"/>
              <a:gd name="T16" fmla="*/ 0 w 111"/>
              <a:gd name="T17" fmla="*/ 0 h 37"/>
              <a:gd name="T18" fmla="*/ 0 w 111"/>
              <a:gd name="T19" fmla="*/ 0 h 37"/>
              <a:gd name="T20" fmla="*/ 0 w 111"/>
              <a:gd name="T21" fmla="*/ 0 h 37"/>
              <a:gd name="T22" fmla="*/ 0 w 111"/>
              <a:gd name="T23" fmla="*/ 0 h 37"/>
              <a:gd name="T24" fmla="*/ 0 w 111"/>
              <a:gd name="T25" fmla="*/ 0 h 37"/>
              <a:gd name="T26" fmla="*/ 0 w 111"/>
              <a:gd name="T27" fmla="*/ 0 h 37"/>
              <a:gd name="T28" fmla="*/ 0 w 111"/>
              <a:gd name="T29" fmla="*/ 0 h 37"/>
              <a:gd name="T30" fmla="*/ 0 w 111"/>
              <a:gd name="T31" fmla="*/ 0 h 37"/>
              <a:gd name="T32" fmla="*/ 0 w 111"/>
              <a:gd name="T33" fmla="*/ 0 h 37"/>
              <a:gd name="T34" fmla="*/ 0 w 111"/>
              <a:gd name="T35" fmla="*/ 0 h 37"/>
              <a:gd name="T36" fmla="*/ 0 w 111"/>
              <a:gd name="T37" fmla="*/ 0 h 37"/>
              <a:gd name="T38" fmla="*/ 0 w 111"/>
              <a:gd name="T39" fmla="*/ 0 h 37"/>
              <a:gd name="T40" fmla="*/ 0 w 111"/>
              <a:gd name="T41" fmla="*/ 0 h 37"/>
              <a:gd name="T42" fmla="*/ 0 w 111"/>
              <a:gd name="T43" fmla="*/ 0 h 37"/>
              <a:gd name="T44" fmla="*/ 0 w 111"/>
              <a:gd name="T45" fmla="*/ 0 h 37"/>
              <a:gd name="T46" fmla="*/ 0 w 111"/>
              <a:gd name="T47" fmla="*/ 0 h 37"/>
              <a:gd name="T48" fmla="*/ 0 w 111"/>
              <a:gd name="T49" fmla="*/ 0 h 37"/>
              <a:gd name="T50" fmla="*/ 0 w 111"/>
              <a:gd name="T51" fmla="*/ 0 h 37"/>
              <a:gd name="T52" fmla="*/ 0 w 111"/>
              <a:gd name="T53" fmla="*/ 0 h 37"/>
              <a:gd name="T54" fmla="*/ 0 w 111"/>
              <a:gd name="T55" fmla="*/ 0 h 37"/>
              <a:gd name="T56" fmla="*/ 0 w 111"/>
              <a:gd name="T57" fmla="*/ 0 h 37"/>
              <a:gd name="T58" fmla="*/ 0 w 111"/>
              <a:gd name="T59" fmla="*/ 0 h 37"/>
              <a:gd name="T60" fmla="*/ 0 w 111"/>
              <a:gd name="T61" fmla="*/ 0 h 37"/>
              <a:gd name="T62" fmla="*/ 0 w 111"/>
              <a:gd name="T63" fmla="*/ 0 h 37"/>
              <a:gd name="T64" fmla="*/ 0 w 111"/>
              <a:gd name="T65" fmla="*/ 0 h 37"/>
              <a:gd name="T66" fmla="*/ 0 w 111"/>
              <a:gd name="T67" fmla="*/ 0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1"/>
              <a:gd name="T103" fmla="*/ 0 h 37"/>
              <a:gd name="T104" fmla="*/ 111 w 111"/>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1" h="37">
                <a:moveTo>
                  <a:pt x="111" y="0"/>
                </a:moveTo>
                <a:lnTo>
                  <a:pt x="109" y="0"/>
                </a:lnTo>
                <a:lnTo>
                  <a:pt x="103" y="0"/>
                </a:lnTo>
                <a:lnTo>
                  <a:pt x="96" y="3"/>
                </a:lnTo>
                <a:lnTo>
                  <a:pt x="90" y="5"/>
                </a:lnTo>
                <a:lnTo>
                  <a:pt x="83" y="6"/>
                </a:lnTo>
                <a:lnTo>
                  <a:pt x="77" y="8"/>
                </a:lnTo>
                <a:lnTo>
                  <a:pt x="71" y="8"/>
                </a:lnTo>
                <a:lnTo>
                  <a:pt x="65" y="9"/>
                </a:lnTo>
                <a:lnTo>
                  <a:pt x="59" y="11"/>
                </a:lnTo>
                <a:lnTo>
                  <a:pt x="52" y="13"/>
                </a:lnTo>
                <a:lnTo>
                  <a:pt x="33" y="19"/>
                </a:lnTo>
                <a:lnTo>
                  <a:pt x="27" y="21"/>
                </a:lnTo>
                <a:lnTo>
                  <a:pt x="19" y="23"/>
                </a:lnTo>
                <a:lnTo>
                  <a:pt x="13" y="24"/>
                </a:lnTo>
                <a:lnTo>
                  <a:pt x="6" y="27"/>
                </a:lnTo>
                <a:lnTo>
                  <a:pt x="0" y="32"/>
                </a:lnTo>
                <a:lnTo>
                  <a:pt x="6" y="32"/>
                </a:lnTo>
                <a:lnTo>
                  <a:pt x="12" y="35"/>
                </a:lnTo>
                <a:lnTo>
                  <a:pt x="18" y="37"/>
                </a:lnTo>
                <a:lnTo>
                  <a:pt x="24" y="36"/>
                </a:lnTo>
                <a:lnTo>
                  <a:pt x="31" y="35"/>
                </a:lnTo>
                <a:lnTo>
                  <a:pt x="37" y="33"/>
                </a:lnTo>
                <a:lnTo>
                  <a:pt x="43" y="31"/>
                </a:lnTo>
                <a:lnTo>
                  <a:pt x="49" y="28"/>
                </a:lnTo>
                <a:lnTo>
                  <a:pt x="55" y="27"/>
                </a:lnTo>
                <a:lnTo>
                  <a:pt x="62" y="24"/>
                </a:lnTo>
                <a:lnTo>
                  <a:pt x="68" y="23"/>
                </a:lnTo>
                <a:lnTo>
                  <a:pt x="75" y="19"/>
                </a:lnTo>
                <a:lnTo>
                  <a:pt x="80" y="17"/>
                </a:lnTo>
                <a:lnTo>
                  <a:pt x="88" y="13"/>
                </a:lnTo>
                <a:lnTo>
                  <a:pt x="94" y="12"/>
                </a:lnTo>
                <a:lnTo>
                  <a:pt x="106" y="6"/>
                </a:lnTo>
                <a:lnTo>
                  <a:pt x="1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3" name="Freeform 1274"/>
          <p:cNvSpPr>
            <a:spLocks/>
          </p:cNvSpPr>
          <p:nvPr/>
        </p:nvSpPr>
        <p:spPr bwMode="auto">
          <a:xfrm>
            <a:off x="1987550" y="2030413"/>
            <a:ext cx="263525" cy="69850"/>
          </a:xfrm>
          <a:custGeom>
            <a:avLst/>
            <a:gdLst>
              <a:gd name="T0" fmla="*/ 0 w 560"/>
              <a:gd name="T1" fmla="*/ 0 h 146"/>
              <a:gd name="T2" fmla="*/ 0 w 560"/>
              <a:gd name="T3" fmla="*/ 0 h 146"/>
              <a:gd name="T4" fmla="*/ 0 w 560"/>
              <a:gd name="T5" fmla="*/ 0 h 146"/>
              <a:gd name="T6" fmla="*/ 0 w 560"/>
              <a:gd name="T7" fmla="*/ 0 h 146"/>
              <a:gd name="T8" fmla="*/ 0 w 560"/>
              <a:gd name="T9" fmla="*/ 0 h 146"/>
              <a:gd name="T10" fmla="*/ 0 w 560"/>
              <a:gd name="T11" fmla="*/ 0 h 146"/>
              <a:gd name="T12" fmla="*/ 0 w 560"/>
              <a:gd name="T13" fmla="*/ 0 h 146"/>
              <a:gd name="T14" fmla="*/ 0 w 560"/>
              <a:gd name="T15" fmla="*/ 0 h 146"/>
              <a:gd name="T16" fmla="*/ 0 w 560"/>
              <a:gd name="T17" fmla="*/ 0 h 146"/>
              <a:gd name="T18" fmla="*/ 0 w 560"/>
              <a:gd name="T19" fmla="*/ 0 h 146"/>
              <a:gd name="T20" fmla="*/ 0 w 560"/>
              <a:gd name="T21" fmla="*/ 0 h 146"/>
              <a:gd name="T22" fmla="*/ 0 w 560"/>
              <a:gd name="T23" fmla="*/ 0 h 146"/>
              <a:gd name="T24" fmla="*/ 0 w 560"/>
              <a:gd name="T25" fmla="*/ 0 h 146"/>
              <a:gd name="T26" fmla="*/ 0 w 560"/>
              <a:gd name="T27" fmla="*/ 0 h 146"/>
              <a:gd name="T28" fmla="*/ 0 w 560"/>
              <a:gd name="T29" fmla="*/ 0 h 146"/>
              <a:gd name="T30" fmla="*/ 0 w 560"/>
              <a:gd name="T31" fmla="*/ 0 h 146"/>
              <a:gd name="T32" fmla="*/ 0 w 560"/>
              <a:gd name="T33" fmla="*/ 0 h 146"/>
              <a:gd name="T34" fmla="*/ 0 w 560"/>
              <a:gd name="T35" fmla="*/ 0 h 146"/>
              <a:gd name="T36" fmla="*/ 0 w 560"/>
              <a:gd name="T37" fmla="*/ 0 h 146"/>
              <a:gd name="T38" fmla="*/ 0 w 560"/>
              <a:gd name="T39" fmla="*/ 0 h 146"/>
              <a:gd name="T40" fmla="*/ 0 w 560"/>
              <a:gd name="T41" fmla="*/ 0 h 146"/>
              <a:gd name="T42" fmla="*/ 0 w 560"/>
              <a:gd name="T43" fmla="*/ 0 h 146"/>
              <a:gd name="T44" fmla="*/ 0 w 560"/>
              <a:gd name="T45" fmla="*/ 0 h 146"/>
              <a:gd name="T46" fmla="*/ 0 w 560"/>
              <a:gd name="T47" fmla="*/ 0 h 146"/>
              <a:gd name="T48" fmla="*/ 0 w 560"/>
              <a:gd name="T49" fmla="*/ 0 h 146"/>
              <a:gd name="T50" fmla="*/ 0 w 560"/>
              <a:gd name="T51" fmla="*/ 0 h 146"/>
              <a:gd name="T52" fmla="*/ 0 w 560"/>
              <a:gd name="T53" fmla="*/ 0 h 146"/>
              <a:gd name="T54" fmla="*/ 0 w 560"/>
              <a:gd name="T55" fmla="*/ 0 h 146"/>
              <a:gd name="T56" fmla="*/ 0 w 560"/>
              <a:gd name="T57" fmla="*/ 0 h 146"/>
              <a:gd name="T58" fmla="*/ 0 w 560"/>
              <a:gd name="T59" fmla="*/ 0 h 146"/>
              <a:gd name="T60" fmla="*/ 0 w 560"/>
              <a:gd name="T61" fmla="*/ 0 h 146"/>
              <a:gd name="T62" fmla="*/ 0 w 560"/>
              <a:gd name="T63" fmla="*/ 0 h 146"/>
              <a:gd name="T64" fmla="*/ 0 w 560"/>
              <a:gd name="T65" fmla="*/ 0 h 146"/>
              <a:gd name="T66" fmla="*/ 0 w 560"/>
              <a:gd name="T67" fmla="*/ 0 h 146"/>
              <a:gd name="T68" fmla="*/ 0 w 560"/>
              <a:gd name="T69" fmla="*/ 0 h 146"/>
              <a:gd name="T70" fmla="*/ 0 w 560"/>
              <a:gd name="T71" fmla="*/ 0 h 146"/>
              <a:gd name="T72" fmla="*/ 0 w 560"/>
              <a:gd name="T73" fmla="*/ 0 h 146"/>
              <a:gd name="T74" fmla="*/ 0 w 560"/>
              <a:gd name="T75" fmla="*/ 0 h 146"/>
              <a:gd name="T76" fmla="*/ 0 w 560"/>
              <a:gd name="T77" fmla="*/ 0 h 146"/>
              <a:gd name="T78" fmla="*/ 0 w 560"/>
              <a:gd name="T79" fmla="*/ 0 h 146"/>
              <a:gd name="T80" fmla="*/ 0 w 560"/>
              <a:gd name="T81" fmla="*/ 0 h 146"/>
              <a:gd name="T82" fmla="*/ 0 w 560"/>
              <a:gd name="T83" fmla="*/ 0 h 146"/>
              <a:gd name="T84" fmla="*/ 0 w 560"/>
              <a:gd name="T85" fmla="*/ 0 h 146"/>
              <a:gd name="T86" fmla="*/ 0 w 560"/>
              <a:gd name="T87" fmla="*/ 0 h 146"/>
              <a:gd name="T88" fmla="*/ 0 w 560"/>
              <a:gd name="T89" fmla="*/ 0 h 146"/>
              <a:gd name="T90" fmla="*/ 0 w 560"/>
              <a:gd name="T91" fmla="*/ 0 h 146"/>
              <a:gd name="T92" fmla="*/ 0 w 560"/>
              <a:gd name="T93" fmla="*/ 0 h 146"/>
              <a:gd name="T94" fmla="*/ 0 w 560"/>
              <a:gd name="T95" fmla="*/ 0 h 146"/>
              <a:gd name="T96" fmla="*/ 0 w 560"/>
              <a:gd name="T97" fmla="*/ 0 h 146"/>
              <a:gd name="T98" fmla="*/ 0 w 560"/>
              <a:gd name="T99" fmla="*/ 0 h 146"/>
              <a:gd name="T100" fmla="*/ 0 w 560"/>
              <a:gd name="T101" fmla="*/ 0 h 146"/>
              <a:gd name="T102" fmla="*/ 0 w 560"/>
              <a:gd name="T103" fmla="*/ 0 h 146"/>
              <a:gd name="T104" fmla="*/ 0 w 560"/>
              <a:gd name="T105" fmla="*/ 0 h 146"/>
              <a:gd name="T106" fmla="*/ 0 w 560"/>
              <a:gd name="T107" fmla="*/ 0 h 146"/>
              <a:gd name="T108" fmla="*/ 0 w 560"/>
              <a:gd name="T109" fmla="*/ 0 h 146"/>
              <a:gd name="T110" fmla="*/ 0 w 560"/>
              <a:gd name="T111" fmla="*/ 0 h 146"/>
              <a:gd name="T112" fmla="*/ 0 w 560"/>
              <a:gd name="T113" fmla="*/ 0 h 146"/>
              <a:gd name="T114" fmla="*/ 0 w 560"/>
              <a:gd name="T115" fmla="*/ 0 h 146"/>
              <a:gd name="T116" fmla="*/ 0 w 560"/>
              <a:gd name="T117" fmla="*/ 0 h 146"/>
              <a:gd name="T118" fmla="*/ 0 w 560"/>
              <a:gd name="T119" fmla="*/ 0 h 146"/>
              <a:gd name="T120" fmla="*/ 0 w 560"/>
              <a:gd name="T121" fmla="*/ 0 h 1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146"/>
              <a:gd name="T185" fmla="*/ 560 w 560"/>
              <a:gd name="T186" fmla="*/ 146 h 1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146">
                <a:moveTo>
                  <a:pt x="52" y="103"/>
                </a:moveTo>
                <a:lnTo>
                  <a:pt x="57" y="102"/>
                </a:lnTo>
                <a:lnTo>
                  <a:pt x="52" y="104"/>
                </a:lnTo>
                <a:lnTo>
                  <a:pt x="46" y="105"/>
                </a:lnTo>
                <a:lnTo>
                  <a:pt x="52" y="108"/>
                </a:lnTo>
                <a:lnTo>
                  <a:pt x="58" y="111"/>
                </a:lnTo>
                <a:lnTo>
                  <a:pt x="65" y="110"/>
                </a:lnTo>
                <a:lnTo>
                  <a:pt x="71" y="107"/>
                </a:lnTo>
                <a:lnTo>
                  <a:pt x="75" y="100"/>
                </a:lnTo>
                <a:lnTo>
                  <a:pt x="81" y="103"/>
                </a:lnTo>
                <a:lnTo>
                  <a:pt x="88" y="103"/>
                </a:lnTo>
                <a:lnTo>
                  <a:pt x="94" y="99"/>
                </a:lnTo>
                <a:lnTo>
                  <a:pt x="88" y="105"/>
                </a:lnTo>
                <a:lnTo>
                  <a:pt x="93" y="111"/>
                </a:lnTo>
                <a:lnTo>
                  <a:pt x="108" y="108"/>
                </a:lnTo>
                <a:lnTo>
                  <a:pt x="114" y="106"/>
                </a:lnTo>
                <a:lnTo>
                  <a:pt x="120" y="105"/>
                </a:lnTo>
                <a:lnTo>
                  <a:pt x="126" y="104"/>
                </a:lnTo>
                <a:lnTo>
                  <a:pt x="132" y="100"/>
                </a:lnTo>
                <a:lnTo>
                  <a:pt x="137" y="94"/>
                </a:lnTo>
                <a:lnTo>
                  <a:pt x="130" y="94"/>
                </a:lnTo>
                <a:lnTo>
                  <a:pt x="137" y="90"/>
                </a:lnTo>
                <a:lnTo>
                  <a:pt x="143" y="95"/>
                </a:lnTo>
                <a:lnTo>
                  <a:pt x="149" y="94"/>
                </a:lnTo>
                <a:lnTo>
                  <a:pt x="155" y="90"/>
                </a:lnTo>
                <a:lnTo>
                  <a:pt x="161" y="87"/>
                </a:lnTo>
                <a:lnTo>
                  <a:pt x="168" y="81"/>
                </a:lnTo>
                <a:lnTo>
                  <a:pt x="174" y="86"/>
                </a:lnTo>
                <a:lnTo>
                  <a:pt x="181" y="86"/>
                </a:lnTo>
                <a:lnTo>
                  <a:pt x="187" y="83"/>
                </a:lnTo>
                <a:lnTo>
                  <a:pt x="194" y="83"/>
                </a:lnTo>
                <a:lnTo>
                  <a:pt x="187" y="86"/>
                </a:lnTo>
                <a:lnTo>
                  <a:pt x="181" y="87"/>
                </a:lnTo>
                <a:lnTo>
                  <a:pt x="175" y="88"/>
                </a:lnTo>
                <a:lnTo>
                  <a:pt x="168" y="90"/>
                </a:lnTo>
                <a:lnTo>
                  <a:pt x="161" y="94"/>
                </a:lnTo>
                <a:lnTo>
                  <a:pt x="155" y="96"/>
                </a:lnTo>
                <a:lnTo>
                  <a:pt x="161" y="98"/>
                </a:lnTo>
                <a:lnTo>
                  <a:pt x="154" y="99"/>
                </a:lnTo>
                <a:lnTo>
                  <a:pt x="148" y="100"/>
                </a:lnTo>
                <a:lnTo>
                  <a:pt x="154" y="105"/>
                </a:lnTo>
                <a:lnTo>
                  <a:pt x="161" y="105"/>
                </a:lnTo>
                <a:lnTo>
                  <a:pt x="167" y="105"/>
                </a:lnTo>
                <a:lnTo>
                  <a:pt x="174" y="104"/>
                </a:lnTo>
                <a:lnTo>
                  <a:pt x="180" y="103"/>
                </a:lnTo>
                <a:lnTo>
                  <a:pt x="187" y="103"/>
                </a:lnTo>
                <a:lnTo>
                  <a:pt x="194" y="103"/>
                </a:lnTo>
                <a:lnTo>
                  <a:pt x="201" y="100"/>
                </a:lnTo>
                <a:lnTo>
                  <a:pt x="206" y="96"/>
                </a:lnTo>
                <a:lnTo>
                  <a:pt x="213" y="94"/>
                </a:lnTo>
                <a:lnTo>
                  <a:pt x="219" y="95"/>
                </a:lnTo>
                <a:lnTo>
                  <a:pt x="213" y="99"/>
                </a:lnTo>
                <a:lnTo>
                  <a:pt x="219" y="102"/>
                </a:lnTo>
                <a:lnTo>
                  <a:pt x="226" y="100"/>
                </a:lnTo>
                <a:lnTo>
                  <a:pt x="233" y="100"/>
                </a:lnTo>
                <a:lnTo>
                  <a:pt x="239" y="99"/>
                </a:lnTo>
                <a:lnTo>
                  <a:pt x="245" y="98"/>
                </a:lnTo>
                <a:lnTo>
                  <a:pt x="251" y="99"/>
                </a:lnTo>
                <a:lnTo>
                  <a:pt x="258" y="99"/>
                </a:lnTo>
                <a:lnTo>
                  <a:pt x="264" y="97"/>
                </a:lnTo>
                <a:lnTo>
                  <a:pt x="276" y="94"/>
                </a:lnTo>
                <a:lnTo>
                  <a:pt x="282" y="94"/>
                </a:lnTo>
                <a:lnTo>
                  <a:pt x="276" y="97"/>
                </a:lnTo>
                <a:lnTo>
                  <a:pt x="270" y="99"/>
                </a:lnTo>
                <a:lnTo>
                  <a:pt x="264" y="102"/>
                </a:lnTo>
                <a:lnTo>
                  <a:pt x="258" y="103"/>
                </a:lnTo>
                <a:lnTo>
                  <a:pt x="251" y="105"/>
                </a:lnTo>
                <a:lnTo>
                  <a:pt x="244" y="105"/>
                </a:lnTo>
                <a:lnTo>
                  <a:pt x="238" y="108"/>
                </a:lnTo>
                <a:lnTo>
                  <a:pt x="227" y="110"/>
                </a:lnTo>
                <a:lnTo>
                  <a:pt x="220" y="108"/>
                </a:lnTo>
                <a:lnTo>
                  <a:pt x="214" y="110"/>
                </a:lnTo>
                <a:lnTo>
                  <a:pt x="195" y="110"/>
                </a:lnTo>
                <a:lnTo>
                  <a:pt x="187" y="110"/>
                </a:lnTo>
                <a:lnTo>
                  <a:pt x="182" y="111"/>
                </a:lnTo>
                <a:lnTo>
                  <a:pt x="175" y="112"/>
                </a:lnTo>
                <a:lnTo>
                  <a:pt x="162" y="115"/>
                </a:lnTo>
                <a:lnTo>
                  <a:pt x="156" y="116"/>
                </a:lnTo>
                <a:lnTo>
                  <a:pt x="150" y="119"/>
                </a:lnTo>
                <a:lnTo>
                  <a:pt x="144" y="120"/>
                </a:lnTo>
                <a:lnTo>
                  <a:pt x="137" y="120"/>
                </a:lnTo>
                <a:lnTo>
                  <a:pt x="130" y="121"/>
                </a:lnTo>
                <a:lnTo>
                  <a:pt x="123" y="121"/>
                </a:lnTo>
                <a:lnTo>
                  <a:pt x="117" y="122"/>
                </a:lnTo>
                <a:lnTo>
                  <a:pt x="111" y="124"/>
                </a:lnTo>
                <a:lnTo>
                  <a:pt x="105" y="126"/>
                </a:lnTo>
                <a:lnTo>
                  <a:pt x="97" y="127"/>
                </a:lnTo>
                <a:lnTo>
                  <a:pt x="92" y="129"/>
                </a:lnTo>
                <a:lnTo>
                  <a:pt x="96" y="136"/>
                </a:lnTo>
                <a:lnTo>
                  <a:pt x="102" y="140"/>
                </a:lnTo>
                <a:lnTo>
                  <a:pt x="109" y="144"/>
                </a:lnTo>
                <a:lnTo>
                  <a:pt x="115" y="145"/>
                </a:lnTo>
                <a:lnTo>
                  <a:pt x="120" y="146"/>
                </a:lnTo>
                <a:lnTo>
                  <a:pt x="126" y="146"/>
                </a:lnTo>
                <a:lnTo>
                  <a:pt x="147" y="146"/>
                </a:lnTo>
                <a:lnTo>
                  <a:pt x="153" y="146"/>
                </a:lnTo>
                <a:lnTo>
                  <a:pt x="159" y="146"/>
                </a:lnTo>
                <a:lnTo>
                  <a:pt x="167" y="145"/>
                </a:lnTo>
                <a:lnTo>
                  <a:pt x="172" y="144"/>
                </a:lnTo>
                <a:lnTo>
                  <a:pt x="179" y="143"/>
                </a:lnTo>
                <a:lnTo>
                  <a:pt x="185" y="142"/>
                </a:lnTo>
                <a:lnTo>
                  <a:pt x="191" y="142"/>
                </a:lnTo>
                <a:lnTo>
                  <a:pt x="198" y="140"/>
                </a:lnTo>
                <a:lnTo>
                  <a:pt x="205" y="138"/>
                </a:lnTo>
                <a:lnTo>
                  <a:pt x="211" y="137"/>
                </a:lnTo>
                <a:lnTo>
                  <a:pt x="217" y="137"/>
                </a:lnTo>
                <a:lnTo>
                  <a:pt x="225" y="135"/>
                </a:lnTo>
                <a:lnTo>
                  <a:pt x="231" y="134"/>
                </a:lnTo>
                <a:lnTo>
                  <a:pt x="242" y="131"/>
                </a:lnTo>
                <a:lnTo>
                  <a:pt x="248" y="129"/>
                </a:lnTo>
                <a:lnTo>
                  <a:pt x="256" y="128"/>
                </a:lnTo>
                <a:lnTo>
                  <a:pt x="261" y="122"/>
                </a:lnTo>
                <a:lnTo>
                  <a:pt x="268" y="122"/>
                </a:lnTo>
                <a:lnTo>
                  <a:pt x="274" y="121"/>
                </a:lnTo>
                <a:lnTo>
                  <a:pt x="280" y="119"/>
                </a:lnTo>
                <a:lnTo>
                  <a:pt x="287" y="120"/>
                </a:lnTo>
                <a:lnTo>
                  <a:pt x="294" y="119"/>
                </a:lnTo>
                <a:lnTo>
                  <a:pt x="295" y="119"/>
                </a:lnTo>
                <a:lnTo>
                  <a:pt x="301" y="118"/>
                </a:lnTo>
                <a:lnTo>
                  <a:pt x="307" y="118"/>
                </a:lnTo>
                <a:lnTo>
                  <a:pt x="315" y="118"/>
                </a:lnTo>
                <a:lnTo>
                  <a:pt x="320" y="116"/>
                </a:lnTo>
                <a:lnTo>
                  <a:pt x="333" y="112"/>
                </a:lnTo>
                <a:lnTo>
                  <a:pt x="339" y="111"/>
                </a:lnTo>
                <a:lnTo>
                  <a:pt x="346" y="110"/>
                </a:lnTo>
                <a:lnTo>
                  <a:pt x="351" y="108"/>
                </a:lnTo>
                <a:lnTo>
                  <a:pt x="358" y="105"/>
                </a:lnTo>
                <a:lnTo>
                  <a:pt x="364" y="105"/>
                </a:lnTo>
                <a:lnTo>
                  <a:pt x="358" y="110"/>
                </a:lnTo>
                <a:lnTo>
                  <a:pt x="364" y="112"/>
                </a:lnTo>
                <a:lnTo>
                  <a:pt x="370" y="114"/>
                </a:lnTo>
                <a:lnTo>
                  <a:pt x="378" y="114"/>
                </a:lnTo>
                <a:lnTo>
                  <a:pt x="384" y="113"/>
                </a:lnTo>
                <a:lnTo>
                  <a:pt x="390" y="112"/>
                </a:lnTo>
                <a:lnTo>
                  <a:pt x="397" y="108"/>
                </a:lnTo>
                <a:lnTo>
                  <a:pt x="405" y="107"/>
                </a:lnTo>
                <a:lnTo>
                  <a:pt x="408" y="104"/>
                </a:lnTo>
                <a:lnTo>
                  <a:pt x="403" y="110"/>
                </a:lnTo>
                <a:lnTo>
                  <a:pt x="409" y="113"/>
                </a:lnTo>
                <a:lnTo>
                  <a:pt x="416" y="113"/>
                </a:lnTo>
                <a:lnTo>
                  <a:pt x="421" y="115"/>
                </a:lnTo>
                <a:lnTo>
                  <a:pt x="428" y="114"/>
                </a:lnTo>
                <a:lnTo>
                  <a:pt x="434" y="113"/>
                </a:lnTo>
                <a:lnTo>
                  <a:pt x="441" y="111"/>
                </a:lnTo>
                <a:lnTo>
                  <a:pt x="448" y="108"/>
                </a:lnTo>
                <a:lnTo>
                  <a:pt x="454" y="108"/>
                </a:lnTo>
                <a:lnTo>
                  <a:pt x="460" y="108"/>
                </a:lnTo>
                <a:lnTo>
                  <a:pt x="467" y="108"/>
                </a:lnTo>
                <a:lnTo>
                  <a:pt x="473" y="107"/>
                </a:lnTo>
                <a:lnTo>
                  <a:pt x="479" y="106"/>
                </a:lnTo>
                <a:lnTo>
                  <a:pt x="485" y="100"/>
                </a:lnTo>
                <a:lnTo>
                  <a:pt x="491" y="100"/>
                </a:lnTo>
                <a:lnTo>
                  <a:pt x="499" y="94"/>
                </a:lnTo>
                <a:lnTo>
                  <a:pt x="505" y="91"/>
                </a:lnTo>
                <a:lnTo>
                  <a:pt x="511" y="90"/>
                </a:lnTo>
                <a:lnTo>
                  <a:pt x="517" y="87"/>
                </a:lnTo>
                <a:lnTo>
                  <a:pt x="524" y="82"/>
                </a:lnTo>
                <a:lnTo>
                  <a:pt x="530" y="77"/>
                </a:lnTo>
                <a:lnTo>
                  <a:pt x="536" y="77"/>
                </a:lnTo>
                <a:lnTo>
                  <a:pt x="542" y="72"/>
                </a:lnTo>
                <a:lnTo>
                  <a:pt x="548" y="70"/>
                </a:lnTo>
                <a:lnTo>
                  <a:pt x="560" y="57"/>
                </a:lnTo>
                <a:lnTo>
                  <a:pt x="558" y="50"/>
                </a:lnTo>
                <a:lnTo>
                  <a:pt x="552" y="48"/>
                </a:lnTo>
                <a:lnTo>
                  <a:pt x="550" y="48"/>
                </a:lnTo>
                <a:lnTo>
                  <a:pt x="544" y="47"/>
                </a:lnTo>
                <a:lnTo>
                  <a:pt x="538" y="45"/>
                </a:lnTo>
                <a:lnTo>
                  <a:pt x="532" y="46"/>
                </a:lnTo>
                <a:lnTo>
                  <a:pt x="526" y="46"/>
                </a:lnTo>
                <a:lnTo>
                  <a:pt x="519" y="48"/>
                </a:lnTo>
                <a:lnTo>
                  <a:pt x="512" y="49"/>
                </a:lnTo>
                <a:lnTo>
                  <a:pt x="507" y="53"/>
                </a:lnTo>
                <a:lnTo>
                  <a:pt x="500" y="57"/>
                </a:lnTo>
                <a:lnTo>
                  <a:pt x="507" y="61"/>
                </a:lnTo>
                <a:lnTo>
                  <a:pt x="500" y="61"/>
                </a:lnTo>
                <a:lnTo>
                  <a:pt x="495" y="64"/>
                </a:lnTo>
                <a:lnTo>
                  <a:pt x="488" y="67"/>
                </a:lnTo>
                <a:lnTo>
                  <a:pt x="490" y="61"/>
                </a:lnTo>
                <a:lnTo>
                  <a:pt x="497" y="56"/>
                </a:lnTo>
                <a:lnTo>
                  <a:pt x="490" y="55"/>
                </a:lnTo>
                <a:lnTo>
                  <a:pt x="477" y="55"/>
                </a:lnTo>
                <a:lnTo>
                  <a:pt x="472" y="56"/>
                </a:lnTo>
                <a:lnTo>
                  <a:pt x="466" y="56"/>
                </a:lnTo>
                <a:lnTo>
                  <a:pt x="458" y="59"/>
                </a:lnTo>
                <a:lnTo>
                  <a:pt x="452" y="62"/>
                </a:lnTo>
                <a:lnTo>
                  <a:pt x="457" y="56"/>
                </a:lnTo>
                <a:lnTo>
                  <a:pt x="464" y="55"/>
                </a:lnTo>
                <a:lnTo>
                  <a:pt x="477" y="50"/>
                </a:lnTo>
                <a:lnTo>
                  <a:pt x="470" y="45"/>
                </a:lnTo>
                <a:lnTo>
                  <a:pt x="464" y="46"/>
                </a:lnTo>
                <a:lnTo>
                  <a:pt x="450" y="46"/>
                </a:lnTo>
                <a:lnTo>
                  <a:pt x="456" y="41"/>
                </a:lnTo>
                <a:lnTo>
                  <a:pt x="464" y="38"/>
                </a:lnTo>
                <a:lnTo>
                  <a:pt x="469" y="37"/>
                </a:lnTo>
                <a:lnTo>
                  <a:pt x="476" y="35"/>
                </a:lnTo>
                <a:lnTo>
                  <a:pt x="482" y="32"/>
                </a:lnTo>
                <a:lnTo>
                  <a:pt x="481" y="25"/>
                </a:lnTo>
                <a:lnTo>
                  <a:pt x="474" y="24"/>
                </a:lnTo>
                <a:lnTo>
                  <a:pt x="479" y="22"/>
                </a:lnTo>
                <a:lnTo>
                  <a:pt x="483" y="15"/>
                </a:lnTo>
                <a:lnTo>
                  <a:pt x="489" y="10"/>
                </a:lnTo>
                <a:lnTo>
                  <a:pt x="496" y="8"/>
                </a:lnTo>
                <a:lnTo>
                  <a:pt x="497" y="1"/>
                </a:lnTo>
                <a:lnTo>
                  <a:pt x="490" y="0"/>
                </a:lnTo>
                <a:lnTo>
                  <a:pt x="478" y="0"/>
                </a:lnTo>
                <a:lnTo>
                  <a:pt x="472" y="1"/>
                </a:lnTo>
                <a:lnTo>
                  <a:pt x="465" y="3"/>
                </a:lnTo>
                <a:lnTo>
                  <a:pt x="458" y="5"/>
                </a:lnTo>
                <a:lnTo>
                  <a:pt x="452" y="8"/>
                </a:lnTo>
                <a:lnTo>
                  <a:pt x="446" y="11"/>
                </a:lnTo>
                <a:lnTo>
                  <a:pt x="440" y="14"/>
                </a:lnTo>
                <a:lnTo>
                  <a:pt x="433" y="16"/>
                </a:lnTo>
                <a:lnTo>
                  <a:pt x="426" y="19"/>
                </a:lnTo>
                <a:lnTo>
                  <a:pt x="420" y="21"/>
                </a:lnTo>
                <a:lnTo>
                  <a:pt x="417" y="21"/>
                </a:lnTo>
                <a:lnTo>
                  <a:pt x="411" y="22"/>
                </a:lnTo>
                <a:lnTo>
                  <a:pt x="405" y="23"/>
                </a:lnTo>
                <a:lnTo>
                  <a:pt x="398" y="23"/>
                </a:lnTo>
                <a:lnTo>
                  <a:pt x="392" y="27"/>
                </a:lnTo>
                <a:lnTo>
                  <a:pt x="397" y="34"/>
                </a:lnTo>
                <a:lnTo>
                  <a:pt x="397" y="35"/>
                </a:lnTo>
                <a:lnTo>
                  <a:pt x="405" y="34"/>
                </a:lnTo>
                <a:lnTo>
                  <a:pt x="411" y="38"/>
                </a:lnTo>
                <a:lnTo>
                  <a:pt x="417" y="42"/>
                </a:lnTo>
                <a:lnTo>
                  <a:pt x="411" y="45"/>
                </a:lnTo>
                <a:lnTo>
                  <a:pt x="405" y="48"/>
                </a:lnTo>
                <a:lnTo>
                  <a:pt x="398" y="49"/>
                </a:lnTo>
                <a:lnTo>
                  <a:pt x="392" y="51"/>
                </a:lnTo>
                <a:lnTo>
                  <a:pt x="386" y="53"/>
                </a:lnTo>
                <a:lnTo>
                  <a:pt x="380" y="53"/>
                </a:lnTo>
                <a:lnTo>
                  <a:pt x="374" y="55"/>
                </a:lnTo>
                <a:lnTo>
                  <a:pt x="371" y="56"/>
                </a:lnTo>
                <a:lnTo>
                  <a:pt x="378" y="57"/>
                </a:lnTo>
                <a:lnTo>
                  <a:pt x="383" y="56"/>
                </a:lnTo>
                <a:lnTo>
                  <a:pt x="390" y="61"/>
                </a:lnTo>
                <a:lnTo>
                  <a:pt x="397" y="63"/>
                </a:lnTo>
                <a:lnTo>
                  <a:pt x="403" y="67"/>
                </a:lnTo>
                <a:lnTo>
                  <a:pt x="397" y="73"/>
                </a:lnTo>
                <a:lnTo>
                  <a:pt x="391" y="75"/>
                </a:lnTo>
                <a:lnTo>
                  <a:pt x="385" y="80"/>
                </a:lnTo>
                <a:lnTo>
                  <a:pt x="378" y="78"/>
                </a:lnTo>
                <a:lnTo>
                  <a:pt x="366" y="78"/>
                </a:lnTo>
                <a:lnTo>
                  <a:pt x="359" y="77"/>
                </a:lnTo>
                <a:lnTo>
                  <a:pt x="332" y="77"/>
                </a:lnTo>
                <a:lnTo>
                  <a:pt x="326" y="74"/>
                </a:lnTo>
                <a:lnTo>
                  <a:pt x="320" y="75"/>
                </a:lnTo>
                <a:lnTo>
                  <a:pt x="314" y="74"/>
                </a:lnTo>
                <a:lnTo>
                  <a:pt x="306" y="77"/>
                </a:lnTo>
                <a:lnTo>
                  <a:pt x="300" y="78"/>
                </a:lnTo>
                <a:lnTo>
                  <a:pt x="294" y="78"/>
                </a:lnTo>
                <a:lnTo>
                  <a:pt x="295" y="71"/>
                </a:lnTo>
                <a:lnTo>
                  <a:pt x="300" y="66"/>
                </a:lnTo>
                <a:lnTo>
                  <a:pt x="300" y="59"/>
                </a:lnTo>
                <a:lnTo>
                  <a:pt x="306" y="59"/>
                </a:lnTo>
                <a:lnTo>
                  <a:pt x="300" y="59"/>
                </a:lnTo>
                <a:lnTo>
                  <a:pt x="293" y="59"/>
                </a:lnTo>
                <a:lnTo>
                  <a:pt x="287" y="59"/>
                </a:lnTo>
                <a:lnTo>
                  <a:pt x="280" y="59"/>
                </a:lnTo>
                <a:lnTo>
                  <a:pt x="274" y="61"/>
                </a:lnTo>
                <a:lnTo>
                  <a:pt x="280" y="57"/>
                </a:lnTo>
                <a:lnTo>
                  <a:pt x="288" y="56"/>
                </a:lnTo>
                <a:lnTo>
                  <a:pt x="293" y="56"/>
                </a:lnTo>
                <a:lnTo>
                  <a:pt x="300" y="55"/>
                </a:lnTo>
                <a:lnTo>
                  <a:pt x="294" y="48"/>
                </a:lnTo>
                <a:lnTo>
                  <a:pt x="288" y="47"/>
                </a:lnTo>
                <a:lnTo>
                  <a:pt x="286" y="40"/>
                </a:lnTo>
                <a:lnTo>
                  <a:pt x="280" y="35"/>
                </a:lnTo>
                <a:lnTo>
                  <a:pt x="273" y="33"/>
                </a:lnTo>
                <a:lnTo>
                  <a:pt x="268" y="34"/>
                </a:lnTo>
                <a:lnTo>
                  <a:pt x="261" y="33"/>
                </a:lnTo>
                <a:lnTo>
                  <a:pt x="254" y="34"/>
                </a:lnTo>
                <a:lnTo>
                  <a:pt x="247" y="35"/>
                </a:lnTo>
                <a:lnTo>
                  <a:pt x="241" y="37"/>
                </a:lnTo>
                <a:lnTo>
                  <a:pt x="235" y="37"/>
                </a:lnTo>
                <a:lnTo>
                  <a:pt x="229" y="38"/>
                </a:lnTo>
                <a:lnTo>
                  <a:pt x="232" y="31"/>
                </a:lnTo>
                <a:lnTo>
                  <a:pt x="238" y="26"/>
                </a:lnTo>
                <a:lnTo>
                  <a:pt x="234" y="19"/>
                </a:lnTo>
                <a:lnTo>
                  <a:pt x="220" y="19"/>
                </a:lnTo>
                <a:lnTo>
                  <a:pt x="214" y="18"/>
                </a:lnTo>
                <a:lnTo>
                  <a:pt x="207" y="21"/>
                </a:lnTo>
                <a:lnTo>
                  <a:pt x="201" y="21"/>
                </a:lnTo>
                <a:lnTo>
                  <a:pt x="195" y="22"/>
                </a:lnTo>
                <a:lnTo>
                  <a:pt x="188" y="22"/>
                </a:lnTo>
                <a:lnTo>
                  <a:pt x="182" y="23"/>
                </a:lnTo>
                <a:lnTo>
                  <a:pt x="176" y="24"/>
                </a:lnTo>
                <a:lnTo>
                  <a:pt x="169" y="26"/>
                </a:lnTo>
                <a:lnTo>
                  <a:pt x="162" y="27"/>
                </a:lnTo>
                <a:lnTo>
                  <a:pt x="155" y="31"/>
                </a:lnTo>
                <a:lnTo>
                  <a:pt x="161" y="34"/>
                </a:lnTo>
                <a:lnTo>
                  <a:pt x="175" y="34"/>
                </a:lnTo>
                <a:lnTo>
                  <a:pt x="182" y="35"/>
                </a:lnTo>
                <a:lnTo>
                  <a:pt x="189" y="39"/>
                </a:lnTo>
                <a:lnTo>
                  <a:pt x="196" y="39"/>
                </a:lnTo>
                <a:lnTo>
                  <a:pt x="189" y="40"/>
                </a:lnTo>
                <a:lnTo>
                  <a:pt x="182" y="39"/>
                </a:lnTo>
                <a:lnTo>
                  <a:pt x="177" y="38"/>
                </a:lnTo>
                <a:lnTo>
                  <a:pt x="170" y="38"/>
                </a:lnTo>
                <a:lnTo>
                  <a:pt x="164" y="38"/>
                </a:lnTo>
                <a:lnTo>
                  <a:pt x="144" y="38"/>
                </a:lnTo>
                <a:lnTo>
                  <a:pt x="139" y="37"/>
                </a:lnTo>
                <a:lnTo>
                  <a:pt x="131" y="38"/>
                </a:lnTo>
                <a:lnTo>
                  <a:pt x="124" y="39"/>
                </a:lnTo>
                <a:lnTo>
                  <a:pt x="118" y="40"/>
                </a:lnTo>
                <a:lnTo>
                  <a:pt x="111" y="42"/>
                </a:lnTo>
                <a:lnTo>
                  <a:pt x="105" y="45"/>
                </a:lnTo>
                <a:lnTo>
                  <a:pt x="98" y="50"/>
                </a:lnTo>
                <a:lnTo>
                  <a:pt x="92" y="53"/>
                </a:lnTo>
                <a:lnTo>
                  <a:pt x="98" y="56"/>
                </a:lnTo>
                <a:lnTo>
                  <a:pt x="105" y="56"/>
                </a:lnTo>
                <a:lnTo>
                  <a:pt x="111" y="57"/>
                </a:lnTo>
                <a:lnTo>
                  <a:pt x="117" y="57"/>
                </a:lnTo>
                <a:lnTo>
                  <a:pt x="124" y="56"/>
                </a:lnTo>
                <a:lnTo>
                  <a:pt x="130" y="55"/>
                </a:lnTo>
                <a:lnTo>
                  <a:pt x="137" y="56"/>
                </a:lnTo>
                <a:lnTo>
                  <a:pt x="156" y="56"/>
                </a:lnTo>
                <a:lnTo>
                  <a:pt x="170" y="55"/>
                </a:lnTo>
                <a:lnTo>
                  <a:pt x="162" y="57"/>
                </a:lnTo>
                <a:lnTo>
                  <a:pt x="155" y="57"/>
                </a:lnTo>
                <a:lnTo>
                  <a:pt x="149" y="57"/>
                </a:lnTo>
                <a:lnTo>
                  <a:pt x="142" y="58"/>
                </a:lnTo>
                <a:lnTo>
                  <a:pt x="136" y="58"/>
                </a:lnTo>
                <a:lnTo>
                  <a:pt x="129" y="57"/>
                </a:lnTo>
                <a:lnTo>
                  <a:pt x="123" y="59"/>
                </a:lnTo>
                <a:lnTo>
                  <a:pt x="117" y="59"/>
                </a:lnTo>
                <a:lnTo>
                  <a:pt x="110" y="61"/>
                </a:lnTo>
                <a:lnTo>
                  <a:pt x="85" y="61"/>
                </a:lnTo>
                <a:lnTo>
                  <a:pt x="78" y="61"/>
                </a:lnTo>
                <a:lnTo>
                  <a:pt x="72" y="62"/>
                </a:lnTo>
                <a:lnTo>
                  <a:pt x="65" y="64"/>
                </a:lnTo>
                <a:lnTo>
                  <a:pt x="46" y="72"/>
                </a:lnTo>
                <a:lnTo>
                  <a:pt x="52" y="74"/>
                </a:lnTo>
                <a:lnTo>
                  <a:pt x="64" y="74"/>
                </a:lnTo>
                <a:lnTo>
                  <a:pt x="71" y="75"/>
                </a:lnTo>
                <a:lnTo>
                  <a:pt x="78" y="75"/>
                </a:lnTo>
                <a:lnTo>
                  <a:pt x="84" y="74"/>
                </a:lnTo>
                <a:lnTo>
                  <a:pt x="90" y="74"/>
                </a:lnTo>
                <a:lnTo>
                  <a:pt x="96" y="73"/>
                </a:lnTo>
                <a:lnTo>
                  <a:pt x="103" y="72"/>
                </a:lnTo>
                <a:lnTo>
                  <a:pt x="109" y="72"/>
                </a:lnTo>
                <a:lnTo>
                  <a:pt x="116" y="70"/>
                </a:lnTo>
                <a:lnTo>
                  <a:pt x="122" y="70"/>
                </a:lnTo>
                <a:lnTo>
                  <a:pt x="128" y="70"/>
                </a:lnTo>
                <a:lnTo>
                  <a:pt x="137" y="69"/>
                </a:lnTo>
                <a:lnTo>
                  <a:pt x="143" y="66"/>
                </a:lnTo>
                <a:lnTo>
                  <a:pt x="123" y="73"/>
                </a:lnTo>
                <a:lnTo>
                  <a:pt x="117" y="73"/>
                </a:lnTo>
                <a:lnTo>
                  <a:pt x="110" y="74"/>
                </a:lnTo>
                <a:lnTo>
                  <a:pt x="103" y="77"/>
                </a:lnTo>
                <a:lnTo>
                  <a:pt x="96" y="78"/>
                </a:lnTo>
                <a:lnTo>
                  <a:pt x="91" y="79"/>
                </a:lnTo>
                <a:lnTo>
                  <a:pt x="84" y="80"/>
                </a:lnTo>
                <a:lnTo>
                  <a:pt x="39" y="80"/>
                </a:lnTo>
                <a:lnTo>
                  <a:pt x="26" y="82"/>
                </a:lnTo>
                <a:lnTo>
                  <a:pt x="20" y="84"/>
                </a:lnTo>
                <a:lnTo>
                  <a:pt x="13" y="87"/>
                </a:lnTo>
                <a:lnTo>
                  <a:pt x="6" y="90"/>
                </a:lnTo>
                <a:lnTo>
                  <a:pt x="0" y="94"/>
                </a:lnTo>
                <a:lnTo>
                  <a:pt x="6" y="98"/>
                </a:lnTo>
                <a:lnTo>
                  <a:pt x="12" y="99"/>
                </a:lnTo>
                <a:lnTo>
                  <a:pt x="19" y="100"/>
                </a:lnTo>
                <a:lnTo>
                  <a:pt x="26" y="102"/>
                </a:lnTo>
                <a:lnTo>
                  <a:pt x="32" y="102"/>
                </a:lnTo>
                <a:lnTo>
                  <a:pt x="38" y="99"/>
                </a:lnTo>
                <a:lnTo>
                  <a:pt x="45" y="98"/>
                </a:lnTo>
                <a:lnTo>
                  <a:pt x="52" y="97"/>
                </a:lnTo>
                <a:lnTo>
                  <a:pt x="45" y="103"/>
                </a:lnTo>
                <a:lnTo>
                  <a:pt x="52" y="10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4" name="Freeform 1275"/>
          <p:cNvSpPr>
            <a:spLocks/>
          </p:cNvSpPr>
          <p:nvPr/>
        </p:nvSpPr>
        <p:spPr bwMode="auto">
          <a:xfrm>
            <a:off x="2032000" y="2276475"/>
            <a:ext cx="11113" cy="4763"/>
          </a:xfrm>
          <a:custGeom>
            <a:avLst/>
            <a:gdLst>
              <a:gd name="T0" fmla="*/ 0 w 26"/>
              <a:gd name="T1" fmla="*/ 0 h 12"/>
              <a:gd name="T2" fmla="*/ 0 w 26"/>
              <a:gd name="T3" fmla="*/ 0 h 12"/>
              <a:gd name="T4" fmla="*/ 0 w 26"/>
              <a:gd name="T5" fmla="*/ 0 h 12"/>
              <a:gd name="T6" fmla="*/ 0 w 26"/>
              <a:gd name="T7" fmla="*/ 0 h 12"/>
              <a:gd name="T8" fmla="*/ 0 w 26"/>
              <a:gd name="T9" fmla="*/ 0 h 12"/>
              <a:gd name="T10" fmla="*/ 0 w 26"/>
              <a:gd name="T11" fmla="*/ 0 h 12"/>
              <a:gd name="T12" fmla="*/ 0 w 26"/>
              <a:gd name="T13" fmla="*/ 0 h 12"/>
              <a:gd name="T14" fmla="*/ 0 w 26"/>
              <a:gd name="T15" fmla="*/ 0 h 12"/>
              <a:gd name="T16" fmla="*/ 0 w 26"/>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2"/>
              <a:gd name="T29" fmla="*/ 26 w 2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2">
                <a:moveTo>
                  <a:pt x="20" y="1"/>
                </a:moveTo>
                <a:lnTo>
                  <a:pt x="19" y="0"/>
                </a:lnTo>
                <a:lnTo>
                  <a:pt x="7" y="0"/>
                </a:lnTo>
                <a:lnTo>
                  <a:pt x="0" y="4"/>
                </a:lnTo>
                <a:lnTo>
                  <a:pt x="7" y="10"/>
                </a:lnTo>
                <a:lnTo>
                  <a:pt x="13" y="12"/>
                </a:lnTo>
                <a:lnTo>
                  <a:pt x="19" y="12"/>
                </a:lnTo>
                <a:lnTo>
                  <a:pt x="26" y="8"/>
                </a:lnTo>
                <a:lnTo>
                  <a:pt x="2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5" name="Freeform 1276"/>
          <p:cNvSpPr>
            <a:spLocks/>
          </p:cNvSpPr>
          <p:nvPr/>
        </p:nvSpPr>
        <p:spPr bwMode="auto">
          <a:xfrm>
            <a:off x="2097088" y="2268538"/>
            <a:ext cx="14287" cy="9525"/>
          </a:xfrm>
          <a:custGeom>
            <a:avLst/>
            <a:gdLst>
              <a:gd name="T0" fmla="*/ 0 w 30"/>
              <a:gd name="T1" fmla="*/ 0 h 17"/>
              <a:gd name="T2" fmla="*/ 0 w 30"/>
              <a:gd name="T3" fmla="*/ 0 h 17"/>
              <a:gd name="T4" fmla="*/ 0 w 30"/>
              <a:gd name="T5" fmla="*/ 0 h 17"/>
              <a:gd name="T6" fmla="*/ 0 w 30"/>
              <a:gd name="T7" fmla="*/ 0 h 17"/>
              <a:gd name="T8" fmla="*/ 0 w 30"/>
              <a:gd name="T9" fmla="*/ 0 h 17"/>
              <a:gd name="T10" fmla="*/ 0 w 30"/>
              <a:gd name="T11" fmla="*/ 0 h 17"/>
              <a:gd name="T12" fmla="*/ 0 w 30"/>
              <a:gd name="T13" fmla="*/ 0 h 17"/>
              <a:gd name="T14" fmla="*/ 0 w 30"/>
              <a:gd name="T15" fmla="*/ 0 h 17"/>
              <a:gd name="T16" fmla="*/ 0 w 30"/>
              <a:gd name="T17" fmla="*/ 0 h 17"/>
              <a:gd name="T18" fmla="*/ 0 w 30"/>
              <a:gd name="T19" fmla="*/ 0 h 17"/>
              <a:gd name="T20" fmla="*/ 0 w 30"/>
              <a:gd name="T21" fmla="*/ 0 h 17"/>
              <a:gd name="T22" fmla="*/ 0 w 30"/>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7"/>
              <a:gd name="T38" fmla="*/ 30 w 30"/>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7">
                <a:moveTo>
                  <a:pt x="30" y="3"/>
                </a:moveTo>
                <a:lnTo>
                  <a:pt x="30" y="2"/>
                </a:lnTo>
                <a:lnTo>
                  <a:pt x="24" y="1"/>
                </a:lnTo>
                <a:lnTo>
                  <a:pt x="18" y="0"/>
                </a:lnTo>
                <a:lnTo>
                  <a:pt x="11" y="4"/>
                </a:lnTo>
                <a:lnTo>
                  <a:pt x="5" y="7"/>
                </a:lnTo>
                <a:lnTo>
                  <a:pt x="0" y="12"/>
                </a:lnTo>
                <a:lnTo>
                  <a:pt x="5" y="14"/>
                </a:lnTo>
                <a:lnTo>
                  <a:pt x="11" y="17"/>
                </a:lnTo>
                <a:lnTo>
                  <a:pt x="18" y="11"/>
                </a:lnTo>
                <a:lnTo>
                  <a:pt x="25" y="10"/>
                </a:lnTo>
                <a:lnTo>
                  <a:pt x="3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6" name="Freeform 1277"/>
          <p:cNvSpPr>
            <a:spLocks/>
          </p:cNvSpPr>
          <p:nvPr/>
        </p:nvSpPr>
        <p:spPr bwMode="auto">
          <a:xfrm>
            <a:off x="2100263" y="2028825"/>
            <a:ext cx="26987" cy="4763"/>
          </a:xfrm>
          <a:custGeom>
            <a:avLst/>
            <a:gdLst>
              <a:gd name="T0" fmla="*/ 0 w 59"/>
              <a:gd name="T1" fmla="*/ 0 h 12"/>
              <a:gd name="T2" fmla="*/ 0 w 59"/>
              <a:gd name="T3" fmla="*/ 0 h 12"/>
              <a:gd name="T4" fmla="*/ 0 w 59"/>
              <a:gd name="T5" fmla="*/ 0 h 12"/>
              <a:gd name="T6" fmla="*/ 0 w 59"/>
              <a:gd name="T7" fmla="*/ 0 h 12"/>
              <a:gd name="T8" fmla="*/ 0 w 59"/>
              <a:gd name="T9" fmla="*/ 0 h 12"/>
              <a:gd name="T10" fmla="*/ 0 w 59"/>
              <a:gd name="T11" fmla="*/ 0 h 12"/>
              <a:gd name="T12" fmla="*/ 0 w 59"/>
              <a:gd name="T13" fmla="*/ 0 h 12"/>
              <a:gd name="T14" fmla="*/ 0 w 59"/>
              <a:gd name="T15" fmla="*/ 0 h 12"/>
              <a:gd name="T16" fmla="*/ 0 w 59"/>
              <a:gd name="T17" fmla="*/ 0 h 12"/>
              <a:gd name="T18" fmla="*/ 0 w 59"/>
              <a:gd name="T19" fmla="*/ 0 h 12"/>
              <a:gd name="T20" fmla="*/ 0 w 59"/>
              <a:gd name="T21" fmla="*/ 0 h 12"/>
              <a:gd name="T22" fmla="*/ 0 w 59"/>
              <a:gd name="T23" fmla="*/ 0 h 12"/>
              <a:gd name="T24" fmla="*/ 0 w 59"/>
              <a:gd name="T25" fmla="*/ 0 h 12"/>
              <a:gd name="T26" fmla="*/ 0 w 59"/>
              <a:gd name="T27" fmla="*/ 0 h 12"/>
              <a:gd name="T28" fmla="*/ 0 w 59"/>
              <a:gd name="T29" fmla="*/ 0 h 12"/>
              <a:gd name="T30" fmla="*/ 0 w 59"/>
              <a:gd name="T31" fmla="*/ 0 h 12"/>
              <a:gd name="T32" fmla="*/ 0 w 5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2"/>
              <a:gd name="T53" fmla="*/ 59 w 5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2">
                <a:moveTo>
                  <a:pt x="26" y="12"/>
                </a:moveTo>
                <a:lnTo>
                  <a:pt x="32" y="11"/>
                </a:lnTo>
                <a:lnTo>
                  <a:pt x="38" y="11"/>
                </a:lnTo>
                <a:lnTo>
                  <a:pt x="45" y="11"/>
                </a:lnTo>
                <a:lnTo>
                  <a:pt x="52" y="8"/>
                </a:lnTo>
                <a:lnTo>
                  <a:pt x="59" y="4"/>
                </a:lnTo>
                <a:lnTo>
                  <a:pt x="52" y="0"/>
                </a:lnTo>
                <a:lnTo>
                  <a:pt x="39" y="0"/>
                </a:lnTo>
                <a:lnTo>
                  <a:pt x="32" y="2"/>
                </a:lnTo>
                <a:lnTo>
                  <a:pt x="26" y="2"/>
                </a:lnTo>
                <a:lnTo>
                  <a:pt x="20" y="2"/>
                </a:lnTo>
                <a:lnTo>
                  <a:pt x="12" y="3"/>
                </a:lnTo>
                <a:lnTo>
                  <a:pt x="6" y="5"/>
                </a:lnTo>
                <a:lnTo>
                  <a:pt x="0" y="8"/>
                </a:lnTo>
                <a:lnTo>
                  <a:pt x="12" y="10"/>
                </a:lnTo>
                <a:lnTo>
                  <a:pt x="20" y="11"/>
                </a:lnTo>
                <a:lnTo>
                  <a:pt x="26" y="1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7" name="Freeform 1278"/>
          <p:cNvSpPr>
            <a:spLocks/>
          </p:cNvSpPr>
          <p:nvPr/>
        </p:nvSpPr>
        <p:spPr bwMode="auto">
          <a:xfrm>
            <a:off x="2120900" y="2255838"/>
            <a:ext cx="6350" cy="4762"/>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1"/>
                </a:moveTo>
                <a:lnTo>
                  <a:pt x="13" y="0"/>
                </a:lnTo>
                <a:lnTo>
                  <a:pt x="7" y="4"/>
                </a:lnTo>
                <a:lnTo>
                  <a:pt x="0" y="8"/>
                </a:lnTo>
                <a:lnTo>
                  <a:pt x="7" y="6"/>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8" name="Freeform 1279"/>
          <p:cNvSpPr>
            <a:spLocks/>
          </p:cNvSpPr>
          <p:nvPr/>
        </p:nvSpPr>
        <p:spPr bwMode="auto">
          <a:xfrm>
            <a:off x="2124075" y="2057400"/>
            <a:ext cx="6350" cy="1588"/>
          </a:xfrm>
          <a:custGeom>
            <a:avLst/>
            <a:gdLst>
              <a:gd name="T0" fmla="*/ 0 w 12"/>
              <a:gd name="T1" fmla="*/ 0 h 2"/>
              <a:gd name="T2" fmla="*/ 0 w 12"/>
              <a:gd name="T3" fmla="*/ 0 h 2"/>
              <a:gd name="T4" fmla="*/ 0 w 12"/>
              <a:gd name="T5" fmla="*/ 444457367 h 2"/>
              <a:gd name="T6" fmla="*/ 0 w 12"/>
              <a:gd name="T7" fmla="*/ 444457367 h 2"/>
              <a:gd name="T8" fmla="*/ 0 w 12"/>
              <a:gd name="T9" fmla="*/ 0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12" y="0"/>
                </a:moveTo>
                <a:lnTo>
                  <a:pt x="7" y="0"/>
                </a:lnTo>
                <a:lnTo>
                  <a:pt x="0" y="2"/>
                </a:lnTo>
                <a:lnTo>
                  <a:pt x="6" y="1"/>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799" name="Freeform 1280"/>
          <p:cNvSpPr>
            <a:spLocks/>
          </p:cNvSpPr>
          <p:nvPr/>
        </p:nvSpPr>
        <p:spPr bwMode="auto">
          <a:xfrm>
            <a:off x="2124075" y="2122488"/>
            <a:ext cx="7938"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13" y="4"/>
                </a:moveTo>
                <a:lnTo>
                  <a:pt x="13" y="0"/>
                </a:lnTo>
                <a:lnTo>
                  <a:pt x="7" y="0"/>
                </a:lnTo>
                <a:lnTo>
                  <a:pt x="0" y="5"/>
                </a:lnTo>
                <a:lnTo>
                  <a:pt x="7" y="5"/>
                </a:lnTo>
                <a:lnTo>
                  <a:pt x="13"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0" name="Freeform 1281"/>
          <p:cNvSpPr>
            <a:spLocks/>
          </p:cNvSpPr>
          <p:nvPr/>
        </p:nvSpPr>
        <p:spPr bwMode="auto">
          <a:xfrm>
            <a:off x="2127250" y="2493963"/>
            <a:ext cx="4763" cy="1587"/>
          </a:xfrm>
          <a:custGeom>
            <a:avLst/>
            <a:gdLst>
              <a:gd name="T0" fmla="*/ 0 w 8"/>
              <a:gd name="T1" fmla="*/ 0 h 6"/>
              <a:gd name="T2" fmla="*/ 0 w 8"/>
              <a:gd name="T3" fmla="*/ 0 h 6"/>
              <a:gd name="T4" fmla="*/ 0 w 8"/>
              <a:gd name="T5" fmla="*/ 0 h 6"/>
              <a:gd name="T6" fmla="*/ 0 w 8"/>
              <a:gd name="T7" fmla="*/ 0 h 6"/>
              <a:gd name="T8" fmla="*/ 0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0" y="6"/>
                </a:moveTo>
                <a:lnTo>
                  <a:pt x="2" y="6"/>
                </a:lnTo>
                <a:lnTo>
                  <a:pt x="8" y="1"/>
                </a:lnTo>
                <a:lnTo>
                  <a:pt x="2" y="0"/>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1" name="Freeform 1282"/>
          <p:cNvSpPr>
            <a:spLocks/>
          </p:cNvSpPr>
          <p:nvPr/>
        </p:nvSpPr>
        <p:spPr bwMode="auto">
          <a:xfrm>
            <a:off x="2136775" y="2262188"/>
            <a:ext cx="11113" cy="9525"/>
          </a:xfrm>
          <a:custGeom>
            <a:avLst/>
            <a:gdLst>
              <a:gd name="T0" fmla="*/ 0 w 25"/>
              <a:gd name="T1" fmla="*/ 0 h 21"/>
              <a:gd name="T2" fmla="*/ 0 w 25"/>
              <a:gd name="T3" fmla="*/ 0 h 21"/>
              <a:gd name="T4" fmla="*/ 0 w 25"/>
              <a:gd name="T5" fmla="*/ 0 h 21"/>
              <a:gd name="T6" fmla="*/ 0 w 25"/>
              <a:gd name="T7" fmla="*/ 0 h 21"/>
              <a:gd name="T8" fmla="*/ 0 w 25"/>
              <a:gd name="T9" fmla="*/ 0 h 21"/>
              <a:gd name="T10" fmla="*/ 0 w 25"/>
              <a:gd name="T11" fmla="*/ 0 h 21"/>
              <a:gd name="T12" fmla="*/ 0 w 25"/>
              <a:gd name="T13" fmla="*/ 0 h 21"/>
              <a:gd name="T14" fmla="*/ 0 w 25"/>
              <a:gd name="T15" fmla="*/ 0 h 21"/>
              <a:gd name="T16" fmla="*/ 0 w 25"/>
              <a:gd name="T17" fmla="*/ 0 h 21"/>
              <a:gd name="T18" fmla="*/ 0 w 25"/>
              <a:gd name="T19" fmla="*/ 0 h 21"/>
              <a:gd name="T20" fmla="*/ 0 w 2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21"/>
              <a:gd name="T35" fmla="*/ 25 w 2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21">
                <a:moveTo>
                  <a:pt x="24" y="2"/>
                </a:moveTo>
                <a:lnTo>
                  <a:pt x="20" y="0"/>
                </a:lnTo>
                <a:lnTo>
                  <a:pt x="15" y="0"/>
                </a:lnTo>
                <a:lnTo>
                  <a:pt x="9" y="6"/>
                </a:lnTo>
                <a:lnTo>
                  <a:pt x="2" y="9"/>
                </a:lnTo>
                <a:lnTo>
                  <a:pt x="0" y="17"/>
                </a:lnTo>
                <a:lnTo>
                  <a:pt x="6" y="21"/>
                </a:lnTo>
                <a:lnTo>
                  <a:pt x="12" y="17"/>
                </a:lnTo>
                <a:lnTo>
                  <a:pt x="19" y="15"/>
                </a:lnTo>
                <a:lnTo>
                  <a:pt x="25" y="9"/>
                </a:lnTo>
                <a:lnTo>
                  <a:pt x="2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2" name="Freeform 1283"/>
          <p:cNvSpPr>
            <a:spLocks/>
          </p:cNvSpPr>
          <p:nvPr/>
        </p:nvSpPr>
        <p:spPr bwMode="auto">
          <a:xfrm>
            <a:off x="2138363" y="2022475"/>
            <a:ext cx="4762" cy="1588"/>
          </a:xfrm>
          <a:custGeom>
            <a:avLst/>
            <a:gdLst>
              <a:gd name="T0" fmla="*/ 0 w 7"/>
              <a:gd name="T1" fmla="*/ 0 h 2"/>
              <a:gd name="T2" fmla="*/ 0 w 7"/>
              <a:gd name="T3" fmla="*/ 0 h 2"/>
              <a:gd name="T4" fmla="*/ 0 w 7"/>
              <a:gd name="T5" fmla="*/ 444457367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0"/>
                </a:moveTo>
                <a:lnTo>
                  <a:pt x="6" y="0"/>
                </a:lnTo>
                <a:lnTo>
                  <a:pt x="0" y="2"/>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3" name="Freeform 1284"/>
          <p:cNvSpPr>
            <a:spLocks/>
          </p:cNvSpPr>
          <p:nvPr/>
        </p:nvSpPr>
        <p:spPr bwMode="auto">
          <a:xfrm>
            <a:off x="2139950" y="2244725"/>
            <a:ext cx="7938" cy="6350"/>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w 13"/>
              <a:gd name="T11" fmla="*/ 0 h 13"/>
              <a:gd name="T12" fmla="*/ 0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12" y="6"/>
                </a:moveTo>
                <a:lnTo>
                  <a:pt x="13" y="4"/>
                </a:lnTo>
                <a:lnTo>
                  <a:pt x="6" y="0"/>
                </a:lnTo>
                <a:lnTo>
                  <a:pt x="1" y="6"/>
                </a:lnTo>
                <a:lnTo>
                  <a:pt x="0" y="13"/>
                </a:lnTo>
                <a:lnTo>
                  <a:pt x="6" y="12"/>
                </a:lnTo>
                <a:lnTo>
                  <a:pt x="12"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4" name="Freeform 1285"/>
          <p:cNvSpPr>
            <a:spLocks/>
          </p:cNvSpPr>
          <p:nvPr/>
        </p:nvSpPr>
        <p:spPr bwMode="auto">
          <a:xfrm>
            <a:off x="2141538" y="2119313"/>
            <a:ext cx="52387" cy="25400"/>
          </a:xfrm>
          <a:custGeom>
            <a:avLst/>
            <a:gdLst>
              <a:gd name="T0" fmla="*/ 0 w 112"/>
              <a:gd name="T1" fmla="*/ 0 h 57"/>
              <a:gd name="T2" fmla="*/ 0 w 112"/>
              <a:gd name="T3" fmla="*/ 0 h 57"/>
              <a:gd name="T4" fmla="*/ 0 w 112"/>
              <a:gd name="T5" fmla="*/ 0 h 57"/>
              <a:gd name="T6" fmla="*/ 0 w 112"/>
              <a:gd name="T7" fmla="*/ 0 h 57"/>
              <a:gd name="T8" fmla="*/ 0 w 112"/>
              <a:gd name="T9" fmla="*/ 0 h 57"/>
              <a:gd name="T10" fmla="*/ 0 w 112"/>
              <a:gd name="T11" fmla="*/ 0 h 57"/>
              <a:gd name="T12" fmla="*/ 0 w 112"/>
              <a:gd name="T13" fmla="*/ 0 h 57"/>
              <a:gd name="T14" fmla="*/ 0 w 112"/>
              <a:gd name="T15" fmla="*/ 0 h 57"/>
              <a:gd name="T16" fmla="*/ 0 w 112"/>
              <a:gd name="T17" fmla="*/ 0 h 57"/>
              <a:gd name="T18" fmla="*/ 0 w 112"/>
              <a:gd name="T19" fmla="*/ 0 h 57"/>
              <a:gd name="T20" fmla="*/ 0 w 112"/>
              <a:gd name="T21" fmla="*/ 0 h 57"/>
              <a:gd name="T22" fmla="*/ 0 w 112"/>
              <a:gd name="T23" fmla="*/ 0 h 57"/>
              <a:gd name="T24" fmla="*/ 0 w 112"/>
              <a:gd name="T25" fmla="*/ 0 h 57"/>
              <a:gd name="T26" fmla="*/ 0 w 112"/>
              <a:gd name="T27" fmla="*/ 0 h 57"/>
              <a:gd name="T28" fmla="*/ 0 w 112"/>
              <a:gd name="T29" fmla="*/ 0 h 57"/>
              <a:gd name="T30" fmla="*/ 0 w 112"/>
              <a:gd name="T31" fmla="*/ 0 h 57"/>
              <a:gd name="T32" fmla="*/ 0 w 112"/>
              <a:gd name="T33" fmla="*/ 0 h 57"/>
              <a:gd name="T34" fmla="*/ 0 w 112"/>
              <a:gd name="T35" fmla="*/ 0 h 57"/>
              <a:gd name="T36" fmla="*/ 0 w 112"/>
              <a:gd name="T37" fmla="*/ 0 h 57"/>
              <a:gd name="T38" fmla="*/ 0 w 112"/>
              <a:gd name="T39" fmla="*/ 0 h 57"/>
              <a:gd name="T40" fmla="*/ 0 w 112"/>
              <a:gd name="T41" fmla="*/ 0 h 57"/>
              <a:gd name="T42" fmla="*/ 0 w 112"/>
              <a:gd name="T43" fmla="*/ 0 h 57"/>
              <a:gd name="T44" fmla="*/ 0 w 112"/>
              <a:gd name="T45" fmla="*/ 0 h 57"/>
              <a:gd name="T46" fmla="*/ 0 w 112"/>
              <a:gd name="T47" fmla="*/ 0 h 57"/>
              <a:gd name="T48" fmla="*/ 0 w 112"/>
              <a:gd name="T49" fmla="*/ 0 h 57"/>
              <a:gd name="T50" fmla="*/ 0 w 112"/>
              <a:gd name="T51" fmla="*/ 0 h 57"/>
              <a:gd name="T52" fmla="*/ 0 w 112"/>
              <a:gd name="T53" fmla="*/ 0 h 57"/>
              <a:gd name="T54" fmla="*/ 0 w 112"/>
              <a:gd name="T55" fmla="*/ 0 h 57"/>
              <a:gd name="T56" fmla="*/ 0 w 112"/>
              <a:gd name="T57" fmla="*/ 0 h 57"/>
              <a:gd name="T58" fmla="*/ 0 w 112"/>
              <a:gd name="T59" fmla="*/ 0 h 57"/>
              <a:gd name="T60" fmla="*/ 0 w 112"/>
              <a:gd name="T61" fmla="*/ 0 h 57"/>
              <a:gd name="T62" fmla="*/ 0 w 112"/>
              <a:gd name="T63" fmla="*/ 0 h 57"/>
              <a:gd name="T64" fmla="*/ 0 w 112"/>
              <a:gd name="T65" fmla="*/ 0 h 57"/>
              <a:gd name="T66" fmla="*/ 0 w 112"/>
              <a:gd name="T67" fmla="*/ 0 h 57"/>
              <a:gd name="T68" fmla="*/ 0 w 112"/>
              <a:gd name="T69" fmla="*/ 0 h 57"/>
              <a:gd name="T70" fmla="*/ 0 w 112"/>
              <a:gd name="T71" fmla="*/ 0 h 57"/>
              <a:gd name="T72" fmla="*/ 0 w 112"/>
              <a:gd name="T73" fmla="*/ 0 h 57"/>
              <a:gd name="T74" fmla="*/ 0 w 112"/>
              <a:gd name="T75" fmla="*/ 0 h 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57"/>
              <a:gd name="T116" fmla="*/ 112 w 112"/>
              <a:gd name="T117" fmla="*/ 57 h 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57">
                <a:moveTo>
                  <a:pt x="0" y="18"/>
                </a:moveTo>
                <a:lnTo>
                  <a:pt x="6" y="18"/>
                </a:lnTo>
                <a:lnTo>
                  <a:pt x="13" y="22"/>
                </a:lnTo>
                <a:lnTo>
                  <a:pt x="19" y="25"/>
                </a:lnTo>
                <a:lnTo>
                  <a:pt x="25" y="30"/>
                </a:lnTo>
                <a:lnTo>
                  <a:pt x="20" y="37"/>
                </a:lnTo>
                <a:lnTo>
                  <a:pt x="26" y="38"/>
                </a:lnTo>
                <a:lnTo>
                  <a:pt x="26" y="45"/>
                </a:lnTo>
                <a:lnTo>
                  <a:pt x="30" y="51"/>
                </a:lnTo>
                <a:lnTo>
                  <a:pt x="30" y="56"/>
                </a:lnTo>
                <a:lnTo>
                  <a:pt x="36" y="57"/>
                </a:lnTo>
                <a:lnTo>
                  <a:pt x="42" y="53"/>
                </a:lnTo>
                <a:lnTo>
                  <a:pt x="48" y="50"/>
                </a:lnTo>
                <a:lnTo>
                  <a:pt x="55" y="48"/>
                </a:lnTo>
                <a:lnTo>
                  <a:pt x="61" y="43"/>
                </a:lnTo>
                <a:lnTo>
                  <a:pt x="67" y="41"/>
                </a:lnTo>
                <a:lnTo>
                  <a:pt x="73" y="39"/>
                </a:lnTo>
                <a:lnTo>
                  <a:pt x="86" y="32"/>
                </a:lnTo>
                <a:lnTo>
                  <a:pt x="92" y="30"/>
                </a:lnTo>
                <a:lnTo>
                  <a:pt x="98" y="25"/>
                </a:lnTo>
                <a:lnTo>
                  <a:pt x="105" y="19"/>
                </a:lnTo>
                <a:lnTo>
                  <a:pt x="111" y="16"/>
                </a:lnTo>
                <a:lnTo>
                  <a:pt x="112" y="9"/>
                </a:lnTo>
                <a:lnTo>
                  <a:pt x="106" y="8"/>
                </a:lnTo>
                <a:lnTo>
                  <a:pt x="105" y="6"/>
                </a:lnTo>
                <a:lnTo>
                  <a:pt x="98" y="0"/>
                </a:lnTo>
                <a:lnTo>
                  <a:pt x="86" y="0"/>
                </a:lnTo>
                <a:lnTo>
                  <a:pt x="79" y="1"/>
                </a:lnTo>
                <a:lnTo>
                  <a:pt x="72" y="2"/>
                </a:lnTo>
                <a:lnTo>
                  <a:pt x="47" y="2"/>
                </a:lnTo>
                <a:lnTo>
                  <a:pt x="39" y="4"/>
                </a:lnTo>
                <a:lnTo>
                  <a:pt x="32" y="4"/>
                </a:lnTo>
                <a:lnTo>
                  <a:pt x="27" y="6"/>
                </a:lnTo>
                <a:lnTo>
                  <a:pt x="20" y="9"/>
                </a:lnTo>
                <a:lnTo>
                  <a:pt x="15" y="12"/>
                </a:lnTo>
                <a:lnTo>
                  <a:pt x="8" y="14"/>
                </a:lnTo>
                <a:lnTo>
                  <a:pt x="2" y="16"/>
                </a:lnTo>
                <a:lnTo>
                  <a:pt x="0" y="1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5" name="Freeform 1286"/>
          <p:cNvSpPr>
            <a:spLocks/>
          </p:cNvSpPr>
          <p:nvPr/>
        </p:nvSpPr>
        <p:spPr bwMode="auto">
          <a:xfrm>
            <a:off x="2151063" y="2259013"/>
            <a:ext cx="6350" cy="6350"/>
          </a:xfrm>
          <a:custGeom>
            <a:avLst/>
            <a:gdLst>
              <a:gd name="T0" fmla="*/ 0 w 12"/>
              <a:gd name="T1" fmla="*/ 0 h 12"/>
              <a:gd name="T2" fmla="*/ 0 w 12"/>
              <a:gd name="T3" fmla="*/ 0 h 12"/>
              <a:gd name="T4" fmla="*/ 0 w 12"/>
              <a:gd name="T5" fmla="*/ 0 h 12"/>
              <a:gd name="T6" fmla="*/ 0 w 12"/>
              <a:gd name="T7" fmla="*/ 0 h 12"/>
              <a:gd name="T8" fmla="*/ 0 w 12"/>
              <a:gd name="T9" fmla="*/ 0 h 12"/>
              <a:gd name="T10" fmla="*/ 0 w 12"/>
              <a:gd name="T11" fmla="*/ 0 h 12"/>
              <a:gd name="T12" fmla="*/ 0 w 12"/>
              <a:gd name="T13" fmla="*/ 0 h 12"/>
              <a:gd name="T14" fmla="*/ 0 60000 65536"/>
              <a:gd name="T15" fmla="*/ 0 60000 65536"/>
              <a:gd name="T16" fmla="*/ 0 60000 65536"/>
              <a:gd name="T17" fmla="*/ 0 60000 65536"/>
              <a:gd name="T18" fmla="*/ 0 60000 65536"/>
              <a:gd name="T19" fmla="*/ 0 60000 65536"/>
              <a:gd name="T20" fmla="*/ 0 60000 65536"/>
              <a:gd name="T21" fmla="*/ 0 w 12"/>
              <a:gd name="T22" fmla="*/ 0 h 12"/>
              <a:gd name="T23" fmla="*/ 12 w 1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2">
                <a:moveTo>
                  <a:pt x="6" y="12"/>
                </a:moveTo>
                <a:lnTo>
                  <a:pt x="7" y="11"/>
                </a:lnTo>
                <a:lnTo>
                  <a:pt x="12" y="5"/>
                </a:lnTo>
                <a:lnTo>
                  <a:pt x="8" y="0"/>
                </a:lnTo>
                <a:lnTo>
                  <a:pt x="2" y="4"/>
                </a:lnTo>
                <a:lnTo>
                  <a:pt x="0" y="11"/>
                </a:lnTo>
                <a:lnTo>
                  <a:pt x="6" y="1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6" name="Freeform 1287"/>
          <p:cNvSpPr>
            <a:spLocks/>
          </p:cNvSpPr>
          <p:nvPr/>
        </p:nvSpPr>
        <p:spPr bwMode="auto">
          <a:xfrm>
            <a:off x="2154238" y="2476500"/>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5" y="2"/>
                </a:moveTo>
                <a:lnTo>
                  <a:pt x="6" y="0"/>
                </a:lnTo>
                <a:lnTo>
                  <a:pt x="0" y="3"/>
                </a:lnTo>
                <a:lnTo>
                  <a:pt x="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7" name="Freeform 1288"/>
          <p:cNvSpPr>
            <a:spLocks/>
          </p:cNvSpPr>
          <p:nvPr/>
        </p:nvSpPr>
        <p:spPr bwMode="auto">
          <a:xfrm>
            <a:off x="2160588" y="1995488"/>
            <a:ext cx="88900" cy="22225"/>
          </a:xfrm>
          <a:custGeom>
            <a:avLst/>
            <a:gdLst>
              <a:gd name="T0" fmla="*/ 0 w 185"/>
              <a:gd name="T1" fmla="*/ 0 h 46"/>
              <a:gd name="T2" fmla="*/ 0 w 185"/>
              <a:gd name="T3" fmla="*/ 0 h 46"/>
              <a:gd name="T4" fmla="*/ 0 w 185"/>
              <a:gd name="T5" fmla="*/ 0 h 46"/>
              <a:gd name="T6" fmla="*/ 0 w 185"/>
              <a:gd name="T7" fmla="*/ 0 h 46"/>
              <a:gd name="T8" fmla="*/ 0 w 185"/>
              <a:gd name="T9" fmla="*/ 0 h 46"/>
              <a:gd name="T10" fmla="*/ 0 w 185"/>
              <a:gd name="T11" fmla="*/ 0 h 46"/>
              <a:gd name="T12" fmla="*/ 0 w 185"/>
              <a:gd name="T13" fmla="*/ 0 h 46"/>
              <a:gd name="T14" fmla="*/ 0 w 185"/>
              <a:gd name="T15" fmla="*/ 0 h 46"/>
              <a:gd name="T16" fmla="*/ 0 w 185"/>
              <a:gd name="T17" fmla="*/ 0 h 46"/>
              <a:gd name="T18" fmla="*/ 0 w 185"/>
              <a:gd name="T19" fmla="*/ 0 h 46"/>
              <a:gd name="T20" fmla="*/ 0 w 185"/>
              <a:gd name="T21" fmla="*/ 0 h 46"/>
              <a:gd name="T22" fmla="*/ 0 w 185"/>
              <a:gd name="T23" fmla="*/ 0 h 46"/>
              <a:gd name="T24" fmla="*/ 0 w 185"/>
              <a:gd name="T25" fmla="*/ 0 h 46"/>
              <a:gd name="T26" fmla="*/ 0 w 185"/>
              <a:gd name="T27" fmla="*/ 0 h 46"/>
              <a:gd name="T28" fmla="*/ 0 w 185"/>
              <a:gd name="T29" fmla="*/ 0 h 46"/>
              <a:gd name="T30" fmla="*/ 0 w 185"/>
              <a:gd name="T31" fmla="*/ 0 h 46"/>
              <a:gd name="T32" fmla="*/ 0 w 185"/>
              <a:gd name="T33" fmla="*/ 0 h 46"/>
              <a:gd name="T34" fmla="*/ 0 w 185"/>
              <a:gd name="T35" fmla="*/ 0 h 46"/>
              <a:gd name="T36" fmla="*/ 0 w 185"/>
              <a:gd name="T37" fmla="*/ 0 h 46"/>
              <a:gd name="T38" fmla="*/ 0 w 185"/>
              <a:gd name="T39" fmla="*/ 0 h 46"/>
              <a:gd name="T40" fmla="*/ 0 w 185"/>
              <a:gd name="T41" fmla="*/ 0 h 46"/>
              <a:gd name="T42" fmla="*/ 0 w 185"/>
              <a:gd name="T43" fmla="*/ 0 h 46"/>
              <a:gd name="T44" fmla="*/ 0 w 185"/>
              <a:gd name="T45" fmla="*/ 0 h 46"/>
              <a:gd name="T46" fmla="*/ 0 w 185"/>
              <a:gd name="T47" fmla="*/ 0 h 46"/>
              <a:gd name="T48" fmla="*/ 0 w 185"/>
              <a:gd name="T49" fmla="*/ 0 h 46"/>
              <a:gd name="T50" fmla="*/ 0 w 185"/>
              <a:gd name="T51" fmla="*/ 0 h 46"/>
              <a:gd name="T52" fmla="*/ 0 w 185"/>
              <a:gd name="T53" fmla="*/ 0 h 46"/>
              <a:gd name="T54" fmla="*/ 0 w 185"/>
              <a:gd name="T55" fmla="*/ 0 h 46"/>
              <a:gd name="T56" fmla="*/ 0 w 185"/>
              <a:gd name="T57" fmla="*/ 0 h 46"/>
              <a:gd name="T58" fmla="*/ 0 w 185"/>
              <a:gd name="T59" fmla="*/ 0 h 46"/>
              <a:gd name="T60" fmla="*/ 0 w 185"/>
              <a:gd name="T61" fmla="*/ 0 h 46"/>
              <a:gd name="T62" fmla="*/ 0 w 185"/>
              <a:gd name="T63" fmla="*/ 0 h 46"/>
              <a:gd name="T64" fmla="*/ 0 w 185"/>
              <a:gd name="T65" fmla="*/ 0 h 46"/>
              <a:gd name="T66" fmla="*/ 0 w 185"/>
              <a:gd name="T67" fmla="*/ 0 h 46"/>
              <a:gd name="T68" fmla="*/ 0 w 185"/>
              <a:gd name="T69" fmla="*/ 0 h 46"/>
              <a:gd name="T70" fmla="*/ 0 w 185"/>
              <a:gd name="T71" fmla="*/ 0 h 46"/>
              <a:gd name="T72" fmla="*/ 0 w 185"/>
              <a:gd name="T73" fmla="*/ 0 h 46"/>
              <a:gd name="T74" fmla="*/ 0 w 185"/>
              <a:gd name="T75" fmla="*/ 0 h 46"/>
              <a:gd name="T76" fmla="*/ 0 w 185"/>
              <a:gd name="T77" fmla="*/ 0 h 46"/>
              <a:gd name="T78" fmla="*/ 0 w 185"/>
              <a:gd name="T79" fmla="*/ 0 h 46"/>
              <a:gd name="T80" fmla="*/ 0 w 185"/>
              <a:gd name="T81" fmla="*/ 0 h 46"/>
              <a:gd name="T82" fmla="*/ 0 w 185"/>
              <a:gd name="T83" fmla="*/ 0 h 46"/>
              <a:gd name="T84" fmla="*/ 0 w 185"/>
              <a:gd name="T85" fmla="*/ 0 h 46"/>
              <a:gd name="T86" fmla="*/ 0 w 185"/>
              <a:gd name="T87" fmla="*/ 0 h 46"/>
              <a:gd name="T88" fmla="*/ 0 w 185"/>
              <a:gd name="T89" fmla="*/ 0 h 46"/>
              <a:gd name="T90" fmla="*/ 0 w 185"/>
              <a:gd name="T91" fmla="*/ 0 h 46"/>
              <a:gd name="T92" fmla="*/ 0 w 185"/>
              <a:gd name="T93" fmla="*/ 0 h 46"/>
              <a:gd name="T94" fmla="*/ 0 w 185"/>
              <a:gd name="T95" fmla="*/ 0 h 46"/>
              <a:gd name="T96" fmla="*/ 0 w 185"/>
              <a:gd name="T97" fmla="*/ 0 h 46"/>
              <a:gd name="T98" fmla="*/ 0 w 185"/>
              <a:gd name="T99" fmla="*/ 0 h 46"/>
              <a:gd name="T100" fmla="*/ 0 w 185"/>
              <a:gd name="T101" fmla="*/ 0 h 46"/>
              <a:gd name="T102" fmla="*/ 0 w 185"/>
              <a:gd name="T103" fmla="*/ 0 h 46"/>
              <a:gd name="T104" fmla="*/ 0 w 185"/>
              <a:gd name="T105" fmla="*/ 0 h 46"/>
              <a:gd name="T106" fmla="*/ 0 w 185"/>
              <a:gd name="T107" fmla="*/ 0 h 46"/>
              <a:gd name="T108" fmla="*/ 0 w 185"/>
              <a:gd name="T109" fmla="*/ 0 h 46"/>
              <a:gd name="T110" fmla="*/ 0 w 185"/>
              <a:gd name="T111" fmla="*/ 0 h 46"/>
              <a:gd name="T112" fmla="*/ 0 w 185"/>
              <a:gd name="T113" fmla="*/ 0 h 46"/>
              <a:gd name="T114" fmla="*/ 0 w 185"/>
              <a:gd name="T115" fmla="*/ 0 h 46"/>
              <a:gd name="T116" fmla="*/ 0 w 185"/>
              <a:gd name="T117" fmla="*/ 0 h 46"/>
              <a:gd name="T118" fmla="*/ 0 w 185"/>
              <a:gd name="T119" fmla="*/ 0 h 46"/>
              <a:gd name="T120" fmla="*/ 0 w 185"/>
              <a:gd name="T121" fmla="*/ 0 h 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5"/>
              <a:gd name="T184" fmla="*/ 0 h 46"/>
              <a:gd name="T185" fmla="*/ 185 w 185"/>
              <a:gd name="T186" fmla="*/ 46 h 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5" h="46">
                <a:moveTo>
                  <a:pt x="159" y="11"/>
                </a:moveTo>
                <a:lnTo>
                  <a:pt x="165" y="11"/>
                </a:lnTo>
                <a:lnTo>
                  <a:pt x="172" y="10"/>
                </a:lnTo>
                <a:lnTo>
                  <a:pt x="179" y="8"/>
                </a:lnTo>
                <a:lnTo>
                  <a:pt x="185" y="5"/>
                </a:lnTo>
                <a:lnTo>
                  <a:pt x="178" y="1"/>
                </a:lnTo>
                <a:lnTo>
                  <a:pt x="168" y="1"/>
                </a:lnTo>
                <a:lnTo>
                  <a:pt x="161" y="0"/>
                </a:lnTo>
                <a:lnTo>
                  <a:pt x="154" y="1"/>
                </a:lnTo>
                <a:lnTo>
                  <a:pt x="147" y="1"/>
                </a:lnTo>
                <a:lnTo>
                  <a:pt x="141" y="2"/>
                </a:lnTo>
                <a:lnTo>
                  <a:pt x="135" y="3"/>
                </a:lnTo>
                <a:lnTo>
                  <a:pt x="129" y="2"/>
                </a:lnTo>
                <a:lnTo>
                  <a:pt x="122" y="2"/>
                </a:lnTo>
                <a:lnTo>
                  <a:pt x="116" y="3"/>
                </a:lnTo>
                <a:lnTo>
                  <a:pt x="109" y="3"/>
                </a:lnTo>
                <a:lnTo>
                  <a:pt x="102" y="5"/>
                </a:lnTo>
                <a:lnTo>
                  <a:pt x="96" y="5"/>
                </a:lnTo>
                <a:lnTo>
                  <a:pt x="84" y="5"/>
                </a:lnTo>
                <a:lnTo>
                  <a:pt x="77" y="6"/>
                </a:lnTo>
                <a:lnTo>
                  <a:pt x="71" y="6"/>
                </a:lnTo>
                <a:lnTo>
                  <a:pt x="57" y="8"/>
                </a:lnTo>
                <a:lnTo>
                  <a:pt x="45" y="11"/>
                </a:lnTo>
                <a:lnTo>
                  <a:pt x="39" y="12"/>
                </a:lnTo>
                <a:lnTo>
                  <a:pt x="32" y="12"/>
                </a:lnTo>
                <a:lnTo>
                  <a:pt x="26" y="12"/>
                </a:lnTo>
                <a:lnTo>
                  <a:pt x="20" y="16"/>
                </a:lnTo>
                <a:lnTo>
                  <a:pt x="14" y="19"/>
                </a:lnTo>
                <a:lnTo>
                  <a:pt x="8" y="26"/>
                </a:lnTo>
                <a:lnTo>
                  <a:pt x="0" y="30"/>
                </a:lnTo>
                <a:lnTo>
                  <a:pt x="3" y="37"/>
                </a:lnTo>
                <a:lnTo>
                  <a:pt x="9" y="38"/>
                </a:lnTo>
                <a:lnTo>
                  <a:pt x="15" y="38"/>
                </a:lnTo>
                <a:lnTo>
                  <a:pt x="19" y="45"/>
                </a:lnTo>
                <a:lnTo>
                  <a:pt x="26" y="46"/>
                </a:lnTo>
                <a:lnTo>
                  <a:pt x="32" y="45"/>
                </a:lnTo>
                <a:lnTo>
                  <a:pt x="39" y="45"/>
                </a:lnTo>
                <a:lnTo>
                  <a:pt x="45" y="44"/>
                </a:lnTo>
                <a:lnTo>
                  <a:pt x="51" y="43"/>
                </a:lnTo>
                <a:lnTo>
                  <a:pt x="58" y="42"/>
                </a:lnTo>
                <a:lnTo>
                  <a:pt x="65" y="41"/>
                </a:lnTo>
                <a:lnTo>
                  <a:pt x="71" y="41"/>
                </a:lnTo>
                <a:lnTo>
                  <a:pt x="77" y="42"/>
                </a:lnTo>
                <a:lnTo>
                  <a:pt x="84" y="41"/>
                </a:lnTo>
                <a:lnTo>
                  <a:pt x="90" y="38"/>
                </a:lnTo>
                <a:lnTo>
                  <a:pt x="98" y="38"/>
                </a:lnTo>
                <a:lnTo>
                  <a:pt x="111" y="36"/>
                </a:lnTo>
                <a:lnTo>
                  <a:pt x="118" y="35"/>
                </a:lnTo>
                <a:lnTo>
                  <a:pt x="125" y="33"/>
                </a:lnTo>
                <a:lnTo>
                  <a:pt x="132" y="29"/>
                </a:lnTo>
                <a:lnTo>
                  <a:pt x="137" y="24"/>
                </a:lnTo>
                <a:lnTo>
                  <a:pt x="132" y="20"/>
                </a:lnTo>
                <a:lnTo>
                  <a:pt x="124" y="20"/>
                </a:lnTo>
                <a:lnTo>
                  <a:pt x="117" y="20"/>
                </a:lnTo>
                <a:lnTo>
                  <a:pt x="124" y="14"/>
                </a:lnTo>
                <a:lnTo>
                  <a:pt x="131" y="14"/>
                </a:lnTo>
                <a:lnTo>
                  <a:pt x="137" y="13"/>
                </a:lnTo>
                <a:lnTo>
                  <a:pt x="143" y="12"/>
                </a:lnTo>
                <a:lnTo>
                  <a:pt x="150" y="12"/>
                </a:lnTo>
                <a:lnTo>
                  <a:pt x="157" y="11"/>
                </a:lnTo>
                <a:lnTo>
                  <a:pt x="159" y="1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8" name="Freeform 1289"/>
          <p:cNvSpPr>
            <a:spLocks/>
          </p:cNvSpPr>
          <p:nvPr/>
        </p:nvSpPr>
        <p:spPr bwMode="auto">
          <a:xfrm>
            <a:off x="2165350" y="2235200"/>
            <a:ext cx="88900" cy="46038"/>
          </a:xfrm>
          <a:custGeom>
            <a:avLst/>
            <a:gdLst>
              <a:gd name="T0" fmla="*/ 0 w 189"/>
              <a:gd name="T1" fmla="*/ 0 h 96"/>
              <a:gd name="T2" fmla="*/ 0 w 189"/>
              <a:gd name="T3" fmla="*/ 0 h 96"/>
              <a:gd name="T4" fmla="*/ 0 w 189"/>
              <a:gd name="T5" fmla="*/ 0 h 96"/>
              <a:gd name="T6" fmla="*/ 0 w 189"/>
              <a:gd name="T7" fmla="*/ 0 h 96"/>
              <a:gd name="T8" fmla="*/ 0 w 189"/>
              <a:gd name="T9" fmla="*/ 0 h 96"/>
              <a:gd name="T10" fmla="*/ 0 w 189"/>
              <a:gd name="T11" fmla="*/ 0 h 96"/>
              <a:gd name="T12" fmla="*/ 0 w 189"/>
              <a:gd name="T13" fmla="*/ 0 h 96"/>
              <a:gd name="T14" fmla="*/ 0 w 189"/>
              <a:gd name="T15" fmla="*/ 0 h 96"/>
              <a:gd name="T16" fmla="*/ 0 w 189"/>
              <a:gd name="T17" fmla="*/ 0 h 96"/>
              <a:gd name="T18" fmla="*/ 0 w 189"/>
              <a:gd name="T19" fmla="*/ 0 h 96"/>
              <a:gd name="T20" fmla="*/ 0 w 189"/>
              <a:gd name="T21" fmla="*/ 0 h 96"/>
              <a:gd name="T22" fmla="*/ 0 w 189"/>
              <a:gd name="T23" fmla="*/ 0 h 96"/>
              <a:gd name="T24" fmla="*/ 0 w 189"/>
              <a:gd name="T25" fmla="*/ 0 h 96"/>
              <a:gd name="T26" fmla="*/ 0 w 189"/>
              <a:gd name="T27" fmla="*/ 0 h 96"/>
              <a:gd name="T28" fmla="*/ 0 w 189"/>
              <a:gd name="T29" fmla="*/ 0 h 96"/>
              <a:gd name="T30" fmla="*/ 0 w 189"/>
              <a:gd name="T31" fmla="*/ 0 h 96"/>
              <a:gd name="T32" fmla="*/ 0 w 189"/>
              <a:gd name="T33" fmla="*/ 0 h 96"/>
              <a:gd name="T34" fmla="*/ 0 w 189"/>
              <a:gd name="T35" fmla="*/ 0 h 96"/>
              <a:gd name="T36" fmla="*/ 0 w 189"/>
              <a:gd name="T37" fmla="*/ 0 h 96"/>
              <a:gd name="T38" fmla="*/ 0 w 189"/>
              <a:gd name="T39" fmla="*/ 0 h 96"/>
              <a:gd name="T40" fmla="*/ 0 w 189"/>
              <a:gd name="T41" fmla="*/ 0 h 96"/>
              <a:gd name="T42" fmla="*/ 0 w 189"/>
              <a:gd name="T43" fmla="*/ 0 h 96"/>
              <a:gd name="T44" fmla="*/ 0 w 189"/>
              <a:gd name="T45" fmla="*/ 0 h 96"/>
              <a:gd name="T46" fmla="*/ 0 w 189"/>
              <a:gd name="T47" fmla="*/ 0 h 96"/>
              <a:gd name="T48" fmla="*/ 0 w 189"/>
              <a:gd name="T49" fmla="*/ 0 h 96"/>
              <a:gd name="T50" fmla="*/ 0 w 189"/>
              <a:gd name="T51" fmla="*/ 0 h 96"/>
              <a:gd name="T52" fmla="*/ 0 w 189"/>
              <a:gd name="T53" fmla="*/ 0 h 96"/>
              <a:gd name="T54" fmla="*/ 0 w 189"/>
              <a:gd name="T55" fmla="*/ 0 h 96"/>
              <a:gd name="T56" fmla="*/ 0 w 189"/>
              <a:gd name="T57" fmla="*/ 0 h 96"/>
              <a:gd name="T58" fmla="*/ 0 w 189"/>
              <a:gd name="T59" fmla="*/ 0 h 96"/>
              <a:gd name="T60" fmla="*/ 0 w 189"/>
              <a:gd name="T61" fmla="*/ 0 h 96"/>
              <a:gd name="T62" fmla="*/ 0 w 189"/>
              <a:gd name="T63" fmla="*/ 0 h 96"/>
              <a:gd name="T64" fmla="*/ 0 w 189"/>
              <a:gd name="T65" fmla="*/ 0 h 96"/>
              <a:gd name="T66" fmla="*/ 0 w 189"/>
              <a:gd name="T67" fmla="*/ 0 h 96"/>
              <a:gd name="T68" fmla="*/ 0 w 189"/>
              <a:gd name="T69" fmla="*/ 0 h 96"/>
              <a:gd name="T70" fmla="*/ 0 w 189"/>
              <a:gd name="T71" fmla="*/ 0 h 96"/>
              <a:gd name="T72" fmla="*/ 0 w 189"/>
              <a:gd name="T73" fmla="*/ 0 h 96"/>
              <a:gd name="T74" fmla="*/ 0 w 189"/>
              <a:gd name="T75" fmla="*/ 0 h 96"/>
              <a:gd name="T76" fmla="*/ 0 w 189"/>
              <a:gd name="T77" fmla="*/ 0 h 96"/>
              <a:gd name="T78" fmla="*/ 0 w 189"/>
              <a:gd name="T79" fmla="*/ 0 h 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9"/>
              <a:gd name="T121" fmla="*/ 0 h 96"/>
              <a:gd name="T122" fmla="*/ 189 w 189"/>
              <a:gd name="T123" fmla="*/ 96 h 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9" h="96">
                <a:moveTo>
                  <a:pt x="106" y="96"/>
                </a:moveTo>
                <a:lnTo>
                  <a:pt x="112" y="95"/>
                </a:lnTo>
                <a:lnTo>
                  <a:pt x="120" y="95"/>
                </a:lnTo>
                <a:lnTo>
                  <a:pt x="126" y="91"/>
                </a:lnTo>
                <a:lnTo>
                  <a:pt x="132" y="88"/>
                </a:lnTo>
                <a:lnTo>
                  <a:pt x="138" y="86"/>
                </a:lnTo>
                <a:lnTo>
                  <a:pt x="145" y="85"/>
                </a:lnTo>
                <a:lnTo>
                  <a:pt x="151" y="81"/>
                </a:lnTo>
                <a:lnTo>
                  <a:pt x="157" y="77"/>
                </a:lnTo>
                <a:lnTo>
                  <a:pt x="164" y="75"/>
                </a:lnTo>
                <a:lnTo>
                  <a:pt x="170" y="78"/>
                </a:lnTo>
                <a:lnTo>
                  <a:pt x="177" y="75"/>
                </a:lnTo>
                <a:lnTo>
                  <a:pt x="183" y="73"/>
                </a:lnTo>
                <a:lnTo>
                  <a:pt x="189" y="70"/>
                </a:lnTo>
                <a:lnTo>
                  <a:pt x="183" y="66"/>
                </a:lnTo>
                <a:lnTo>
                  <a:pt x="177" y="69"/>
                </a:lnTo>
                <a:lnTo>
                  <a:pt x="170" y="71"/>
                </a:lnTo>
                <a:lnTo>
                  <a:pt x="164" y="67"/>
                </a:lnTo>
                <a:lnTo>
                  <a:pt x="167" y="61"/>
                </a:lnTo>
                <a:lnTo>
                  <a:pt x="168" y="54"/>
                </a:lnTo>
                <a:lnTo>
                  <a:pt x="171" y="48"/>
                </a:lnTo>
                <a:lnTo>
                  <a:pt x="165" y="47"/>
                </a:lnTo>
                <a:lnTo>
                  <a:pt x="159" y="54"/>
                </a:lnTo>
                <a:lnTo>
                  <a:pt x="162" y="47"/>
                </a:lnTo>
                <a:lnTo>
                  <a:pt x="168" y="42"/>
                </a:lnTo>
                <a:lnTo>
                  <a:pt x="167" y="35"/>
                </a:lnTo>
                <a:lnTo>
                  <a:pt x="161" y="31"/>
                </a:lnTo>
                <a:lnTo>
                  <a:pt x="156" y="30"/>
                </a:lnTo>
                <a:lnTo>
                  <a:pt x="150" y="26"/>
                </a:lnTo>
                <a:lnTo>
                  <a:pt x="146" y="19"/>
                </a:lnTo>
                <a:lnTo>
                  <a:pt x="144" y="13"/>
                </a:lnTo>
                <a:lnTo>
                  <a:pt x="136" y="16"/>
                </a:lnTo>
                <a:lnTo>
                  <a:pt x="138" y="9"/>
                </a:lnTo>
                <a:lnTo>
                  <a:pt x="132" y="6"/>
                </a:lnTo>
                <a:lnTo>
                  <a:pt x="126" y="0"/>
                </a:lnTo>
                <a:lnTo>
                  <a:pt x="120" y="0"/>
                </a:lnTo>
                <a:lnTo>
                  <a:pt x="114" y="5"/>
                </a:lnTo>
                <a:lnTo>
                  <a:pt x="107" y="6"/>
                </a:lnTo>
                <a:lnTo>
                  <a:pt x="100" y="9"/>
                </a:lnTo>
                <a:lnTo>
                  <a:pt x="94" y="14"/>
                </a:lnTo>
                <a:lnTo>
                  <a:pt x="88" y="18"/>
                </a:lnTo>
                <a:lnTo>
                  <a:pt x="92" y="26"/>
                </a:lnTo>
                <a:lnTo>
                  <a:pt x="86" y="22"/>
                </a:lnTo>
                <a:lnTo>
                  <a:pt x="79" y="19"/>
                </a:lnTo>
                <a:lnTo>
                  <a:pt x="73" y="23"/>
                </a:lnTo>
                <a:lnTo>
                  <a:pt x="67" y="30"/>
                </a:lnTo>
                <a:lnTo>
                  <a:pt x="71" y="37"/>
                </a:lnTo>
                <a:lnTo>
                  <a:pt x="65" y="39"/>
                </a:lnTo>
                <a:lnTo>
                  <a:pt x="59" y="40"/>
                </a:lnTo>
                <a:lnTo>
                  <a:pt x="52" y="41"/>
                </a:lnTo>
                <a:lnTo>
                  <a:pt x="46" y="47"/>
                </a:lnTo>
                <a:lnTo>
                  <a:pt x="40" y="48"/>
                </a:lnTo>
                <a:lnTo>
                  <a:pt x="34" y="49"/>
                </a:lnTo>
                <a:lnTo>
                  <a:pt x="28" y="49"/>
                </a:lnTo>
                <a:lnTo>
                  <a:pt x="21" y="49"/>
                </a:lnTo>
                <a:lnTo>
                  <a:pt x="15" y="50"/>
                </a:lnTo>
                <a:lnTo>
                  <a:pt x="9" y="50"/>
                </a:lnTo>
                <a:lnTo>
                  <a:pt x="3" y="54"/>
                </a:lnTo>
                <a:lnTo>
                  <a:pt x="0" y="61"/>
                </a:lnTo>
                <a:lnTo>
                  <a:pt x="3" y="69"/>
                </a:lnTo>
                <a:lnTo>
                  <a:pt x="9" y="70"/>
                </a:lnTo>
                <a:lnTo>
                  <a:pt x="15" y="64"/>
                </a:lnTo>
                <a:lnTo>
                  <a:pt x="20" y="63"/>
                </a:lnTo>
                <a:lnTo>
                  <a:pt x="28" y="63"/>
                </a:lnTo>
                <a:lnTo>
                  <a:pt x="21" y="69"/>
                </a:lnTo>
                <a:lnTo>
                  <a:pt x="28" y="73"/>
                </a:lnTo>
                <a:lnTo>
                  <a:pt x="34" y="75"/>
                </a:lnTo>
                <a:lnTo>
                  <a:pt x="40" y="73"/>
                </a:lnTo>
                <a:lnTo>
                  <a:pt x="46" y="70"/>
                </a:lnTo>
                <a:lnTo>
                  <a:pt x="43" y="75"/>
                </a:lnTo>
                <a:lnTo>
                  <a:pt x="49" y="80"/>
                </a:lnTo>
                <a:lnTo>
                  <a:pt x="56" y="80"/>
                </a:lnTo>
                <a:lnTo>
                  <a:pt x="62" y="82"/>
                </a:lnTo>
                <a:lnTo>
                  <a:pt x="66" y="89"/>
                </a:lnTo>
                <a:lnTo>
                  <a:pt x="72" y="89"/>
                </a:lnTo>
                <a:lnTo>
                  <a:pt x="78" y="91"/>
                </a:lnTo>
                <a:lnTo>
                  <a:pt x="85" y="91"/>
                </a:lnTo>
                <a:lnTo>
                  <a:pt x="91" y="90"/>
                </a:lnTo>
                <a:lnTo>
                  <a:pt x="97" y="93"/>
                </a:lnTo>
                <a:lnTo>
                  <a:pt x="103" y="95"/>
                </a:lnTo>
                <a:lnTo>
                  <a:pt x="106" y="9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09" name="Freeform 1290"/>
          <p:cNvSpPr>
            <a:spLocks/>
          </p:cNvSpPr>
          <p:nvPr/>
        </p:nvSpPr>
        <p:spPr bwMode="auto">
          <a:xfrm>
            <a:off x="2173288" y="2303463"/>
            <a:ext cx="6350" cy="3175"/>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1"/>
                </a:moveTo>
                <a:lnTo>
                  <a:pt x="13" y="0"/>
                </a:lnTo>
                <a:lnTo>
                  <a:pt x="6" y="3"/>
                </a:lnTo>
                <a:lnTo>
                  <a:pt x="0" y="8"/>
                </a:lnTo>
                <a:lnTo>
                  <a:pt x="6" y="6"/>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0" name="Freeform 1291"/>
          <p:cNvSpPr>
            <a:spLocks/>
          </p:cNvSpPr>
          <p:nvPr/>
        </p:nvSpPr>
        <p:spPr bwMode="auto">
          <a:xfrm>
            <a:off x="2185988" y="2211388"/>
            <a:ext cx="9525" cy="6350"/>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w 20"/>
              <a:gd name="T13" fmla="*/ 0 h 12"/>
              <a:gd name="T14" fmla="*/ 0 w 20"/>
              <a:gd name="T15" fmla="*/ 0 h 12"/>
              <a:gd name="T16" fmla="*/ 0 w 20"/>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2"/>
              <a:gd name="T29" fmla="*/ 20 w 2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2">
                <a:moveTo>
                  <a:pt x="14" y="0"/>
                </a:moveTo>
                <a:lnTo>
                  <a:pt x="9" y="0"/>
                </a:lnTo>
                <a:lnTo>
                  <a:pt x="3" y="2"/>
                </a:lnTo>
                <a:lnTo>
                  <a:pt x="0" y="9"/>
                </a:lnTo>
                <a:lnTo>
                  <a:pt x="7" y="11"/>
                </a:lnTo>
                <a:lnTo>
                  <a:pt x="13" y="12"/>
                </a:lnTo>
                <a:lnTo>
                  <a:pt x="14" y="4"/>
                </a:lnTo>
                <a:lnTo>
                  <a:pt x="20" y="4"/>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1" name="Freeform 1292"/>
          <p:cNvSpPr>
            <a:spLocks/>
          </p:cNvSpPr>
          <p:nvPr/>
        </p:nvSpPr>
        <p:spPr bwMode="auto">
          <a:xfrm>
            <a:off x="2190750" y="1978025"/>
            <a:ext cx="80963" cy="14288"/>
          </a:xfrm>
          <a:custGeom>
            <a:avLst/>
            <a:gdLst>
              <a:gd name="T0" fmla="*/ 0 w 169"/>
              <a:gd name="T1" fmla="*/ 0 h 29"/>
              <a:gd name="T2" fmla="*/ 0 w 169"/>
              <a:gd name="T3" fmla="*/ 0 h 29"/>
              <a:gd name="T4" fmla="*/ 0 w 169"/>
              <a:gd name="T5" fmla="*/ 0 h 29"/>
              <a:gd name="T6" fmla="*/ 0 w 169"/>
              <a:gd name="T7" fmla="*/ 0 h 29"/>
              <a:gd name="T8" fmla="*/ 0 w 169"/>
              <a:gd name="T9" fmla="*/ 0 h 29"/>
              <a:gd name="T10" fmla="*/ 0 w 169"/>
              <a:gd name="T11" fmla="*/ 0 h 29"/>
              <a:gd name="T12" fmla="*/ 0 w 169"/>
              <a:gd name="T13" fmla="*/ 0 h 29"/>
              <a:gd name="T14" fmla="*/ 0 w 169"/>
              <a:gd name="T15" fmla="*/ 0 h 29"/>
              <a:gd name="T16" fmla="*/ 0 w 169"/>
              <a:gd name="T17" fmla="*/ 0 h 29"/>
              <a:gd name="T18" fmla="*/ 0 w 169"/>
              <a:gd name="T19" fmla="*/ 0 h 29"/>
              <a:gd name="T20" fmla="*/ 0 w 169"/>
              <a:gd name="T21" fmla="*/ 0 h 29"/>
              <a:gd name="T22" fmla="*/ 0 w 169"/>
              <a:gd name="T23" fmla="*/ 0 h 29"/>
              <a:gd name="T24" fmla="*/ 0 w 169"/>
              <a:gd name="T25" fmla="*/ 0 h 29"/>
              <a:gd name="T26" fmla="*/ 0 w 169"/>
              <a:gd name="T27" fmla="*/ 0 h 29"/>
              <a:gd name="T28" fmla="*/ 0 w 169"/>
              <a:gd name="T29" fmla="*/ 0 h 29"/>
              <a:gd name="T30" fmla="*/ 0 w 169"/>
              <a:gd name="T31" fmla="*/ 0 h 29"/>
              <a:gd name="T32" fmla="*/ 0 w 169"/>
              <a:gd name="T33" fmla="*/ 0 h 29"/>
              <a:gd name="T34" fmla="*/ 0 w 169"/>
              <a:gd name="T35" fmla="*/ 0 h 29"/>
              <a:gd name="T36" fmla="*/ 0 w 169"/>
              <a:gd name="T37" fmla="*/ 0 h 29"/>
              <a:gd name="T38" fmla="*/ 0 w 169"/>
              <a:gd name="T39" fmla="*/ 0 h 29"/>
              <a:gd name="T40" fmla="*/ 0 w 169"/>
              <a:gd name="T41" fmla="*/ 0 h 29"/>
              <a:gd name="T42" fmla="*/ 0 w 169"/>
              <a:gd name="T43" fmla="*/ 0 h 29"/>
              <a:gd name="T44" fmla="*/ 0 w 169"/>
              <a:gd name="T45" fmla="*/ 0 h 29"/>
              <a:gd name="T46" fmla="*/ 0 w 169"/>
              <a:gd name="T47" fmla="*/ 0 h 29"/>
              <a:gd name="T48" fmla="*/ 0 w 169"/>
              <a:gd name="T49" fmla="*/ 0 h 29"/>
              <a:gd name="T50" fmla="*/ 0 w 169"/>
              <a:gd name="T51" fmla="*/ 0 h 29"/>
              <a:gd name="T52" fmla="*/ 0 w 169"/>
              <a:gd name="T53" fmla="*/ 0 h 29"/>
              <a:gd name="T54" fmla="*/ 0 w 169"/>
              <a:gd name="T55" fmla="*/ 0 h 29"/>
              <a:gd name="T56" fmla="*/ 0 w 169"/>
              <a:gd name="T57" fmla="*/ 0 h 29"/>
              <a:gd name="T58" fmla="*/ 0 w 169"/>
              <a:gd name="T59" fmla="*/ 0 h 29"/>
              <a:gd name="T60" fmla="*/ 0 w 169"/>
              <a:gd name="T61" fmla="*/ 0 h 29"/>
              <a:gd name="T62" fmla="*/ 0 w 169"/>
              <a:gd name="T63" fmla="*/ 0 h 29"/>
              <a:gd name="T64" fmla="*/ 0 w 169"/>
              <a:gd name="T65" fmla="*/ 0 h 29"/>
              <a:gd name="T66" fmla="*/ 0 w 169"/>
              <a:gd name="T67" fmla="*/ 0 h 29"/>
              <a:gd name="T68" fmla="*/ 0 w 169"/>
              <a:gd name="T69" fmla="*/ 0 h 29"/>
              <a:gd name="T70" fmla="*/ 0 w 169"/>
              <a:gd name="T71" fmla="*/ 0 h 29"/>
              <a:gd name="T72" fmla="*/ 0 w 169"/>
              <a:gd name="T73" fmla="*/ 0 h 29"/>
              <a:gd name="T74" fmla="*/ 0 w 169"/>
              <a:gd name="T75" fmla="*/ 0 h 29"/>
              <a:gd name="T76" fmla="*/ 0 w 169"/>
              <a:gd name="T77" fmla="*/ 0 h 29"/>
              <a:gd name="T78" fmla="*/ 0 w 169"/>
              <a:gd name="T79" fmla="*/ 0 h 29"/>
              <a:gd name="T80" fmla="*/ 0 w 169"/>
              <a:gd name="T81" fmla="*/ 0 h 29"/>
              <a:gd name="T82" fmla="*/ 0 w 169"/>
              <a:gd name="T83" fmla="*/ 0 h 29"/>
              <a:gd name="T84" fmla="*/ 0 w 169"/>
              <a:gd name="T85" fmla="*/ 0 h 29"/>
              <a:gd name="T86" fmla="*/ 0 w 169"/>
              <a:gd name="T87" fmla="*/ 0 h 29"/>
              <a:gd name="T88" fmla="*/ 0 w 169"/>
              <a:gd name="T89" fmla="*/ 0 h 29"/>
              <a:gd name="T90" fmla="*/ 0 w 169"/>
              <a:gd name="T91" fmla="*/ 0 h 29"/>
              <a:gd name="T92" fmla="*/ 0 w 169"/>
              <a:gd name="T93" fmla="*/ 0 h 29"/>
              <a:gd name="T94" fmla="*/ 0 w 169"/>
              <a:gd name="T95" fmla="*/ 0 h 29"/>
              <a:gd name="T96" fmla="*/ 0 w 169"/>
              <a:gd name="T97" fmla="*/ 0 h 29"/>
              <a:gd name="T98" fmla="*/ 0 w 169"/>
              <a:gd name="T99" fmla="*/ 0 h 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9"/>
              <a:gd name="T151" fmla="*/ 0 h 29"/>
              <a:gd name="T152" fmla="*/ 169 w 169"/>
              <a:gd name="T153" fmla="*/ 29 h 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9" h="29">
                <a:moveTo>
                  <a:pt x="128" y="25"/>
                </a:moveTo>
                <a:lnTo>
                  <a:pt x="135" y="26"/>
                </a:lnTo>
                <a:lnTo>
                  <a:pt x="141" y="26"/>
                </a:lnTo>
                <a:lnTo>
                  <a:pt x="149" y="26"/>
                </a:lnTo>
                <a:lnTo>
                  <a:pt x="155" y="25"/>
                </a:lnTo>
                <a:lnTo>
                  <a:pt x="161" y="21"/>
                </a:lnTo>
                <a:lnTo>
                  <a:pt x="167" y="18"/>
                </a:lnTo>
                <a:lnTo>
                  <a:pt x="169" y="11"/>
                </a:lnTo>
                <a:lnTo>
                  <a:pt x="163" y="9"/>
                </a:lnTo>
                <a:lnTo>
                  <a:pt x="157" y="5"/>
                </a:lnTo>
                <a:lnTo>
                  <a:pt x="151" y="2"/>
                </a:lnTo>
                <a:lnTo>
                  <a:pt x="144" y="0"/>
                </a:lnTo>
                <a:lnTo>
                  <a:pt x="138" y="1"/>
                </a:lnTo>
                <a:lnTo>
                  <a:pt x="132" y="1"/>
                </a:lnTo>
                <a:lnTo>
                  <a:pt x="126" y="2"/>
                </a:lnTo>
                <a:lnTo>
                  <a:pt x="112" y="3"/>
                </a:lnTo>
                <a:lnTo>
                  <a:pt x="105" y="6"/>
                </a:lnTo>
                <a:lnTo>
                  <a:pt x="99" y="7"/>
                </a:lnTo>
                <a:lnTo>
                  <a:pt x="93" y="9"/>
                </a:lnTo>
                <a:lnTo>
                  <a:pt x="86" y="10"/>
                </a:lnTo>
                <a:lnTo>
                  <a:pt x="80" y="11"/>
                </a:lnTo>
                <a:lnTo>
                  <a:pt x="73" y="13"/>
                </a:lnTo>
                <a:lnTo>
                  <a:pt x="60" y="13"/>
                </a:lnTo>
                <a:lnTo>
                  <a:pt x="52" y="13"/>
                </a:lnTo>
                <a:lnTo>
                  <a:pt x="46" y="14"/>
                </a:lnTo>
                <a:lnTo>
                  <a:pt x="39" y="15"/>
                </a:lnTo>
                <a:lnTo>
                  <a:pt x="34" y="15"/>
                </a:lnTo>
                <a:lnTo>
                  <a:pt x="20" y="18"/>
                </a:lnTo>
                <a:lnTo>
                  <a:pt x="13" y="18"/>
                </a:lnTo>
                <a:lnTo>
                  <a:pt x="7" y="21"/>
                </a:lnTo>
                <a:lnTo>
                  <a:pt x="0" y="23"/>
                </a:lnTo>
                <a:lnTo>
                  <a:pt x="6" y="27"/>
                </a:lnTo>
                <a:lnTo>
                  <a:pt x="19" y="25"/>
                </a:lnTo>
                <a:lnTo>
                  <a:pt x="25" y="24"/>
                </a:lnTo>
                <a:lnTo>
                  <a:pt x="32" y="23"/>
                </a:lnTo>
                <a:lnTo>
                  <a:pt x="38" y="23"/>
                </a:lnTo>
                <a:lnTo>
                  <a:pt x="45" y="23"/>
                </a:lnTo>
                <a:lnTo>
                  <a:pt x="51" y="24"/>
                </a:lnTo>
                <a:lnTo>
                  <a:pt x="57" y="27"/>
                </a:lnTo>
                <a:lnTo>
                  <a:pt x="64" y="29"/>
                </a:lnTo>
                <a:lnTo>
                  <a:pt x="70" y="25"/>
                </a:lnTo>
                <a:lnTo>
                  <a:pt x="76" y="25"/>
                </a:lnTo>
                <a:lnTo>
                  <a:pt x="82" y="22"/>
                </a:lnTo>
                <a:lnTo>
                  <a:pt x="90" y="23"/>
                </a:lnTo>
                <a:lnTo>
                  <a:pt x="96" y="26"/>
                </a:lnTo>
                <a:lnTo>
                  <a:pt x="102" y="27"/>
                </a:lnTo>
                <a:lnTo>
                  <a:pt x="109" y="27"/>
                </a:lnTo>
                <a:lnTo>
                  <a:pt x="115" y="26"/>
                </a:lnTo>
                <a:lnTo>
                  <a:pt x="123" y="26"/>
                </a:lnTo>
                <a:lnTo>
                  <a:pt x="128" y="2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2" name="Freeform 1293"/>
          <p:cNvSpPr>
            <a:spLocks/>
          </p:cNvSpPr>
          <p:nvPr/>
        </p:nvSpPr>
        <p:spPr bwMode="auto">
          <a:xfrm>
            <a:off x="2206625" y="2112963"/>
            <a:ext cx="147638" cy="80962"/>
          </a:xfrm>
          <a:custGeom>
            <a:avLst/>
            <a:gdLst>
              <a:gd name="T0" fmla="*/ 0 w 313"/>
              <a:gd name="T1" fmla="*/ 0 h 170"/>
              <a:gd name="T2" fmla="*/ 0 w 313"/>
              <a:gd name="T3" fmla="*/ 0 h 170"/>
              <a:gd name="T4" fmla="*/ 0 w 313"/>
              <a:gd name="T5" fmla="*/ 0 h 170"/>
              <a:gd name="T6" fmla="*/ 0 w 313"/>
              <a:gd name="T7" fmla="*/ 0 h 170"/>
              <a:gd name="T8" fmla="*/ 0 w 313"/>
              <a:gd name="T9" fmla="*/ 0 h 170"/>
              <a:gd name="T10" fmla="*/ 0 w 313"/>
              <a:gd name="T11" fmla="*/ 0 h 170"/>
              <a:gd name="T12" fmla="*/ 0 w 313"/>
              <a:gd name="T13" fmla="*/ 0 h 170"/>
              <a:gd name="T14" fmla="*/ 0 w 313"/>
              <a:gd name="T15" fmla="*/ 0 h 170"/>
              <a:gd name="T16" fmla="*/ 0 w 313"/>
              <a:gd name="T17" fmla="*/ 0 h 170"/>
              <a:gd name="T18" fmla="*/ 0 w 313"/>
              <a:gd name="T19" fmla="*/ 0 h 170"/>
              <a:gd name="T20" fmla="*/ 0 w 313"/>
              <a:gd name="T21" fmla="*/ 0 h 170"/>
              <a:gd name="T22" fmla="*/ 0 w 313"/>
              <a:gd name="T23" fmla="*/ 0 h 170"/>
              <a:gd name="T24" fmla="*/ 0 w 313"/>
              <a:gd name="T25" fmla="*/ 0 h 170"/>
              <a:gd name="T26" fmla="*/ 0 w 313"/>
              <a:gd name="T27" fmla="*/ 0 h 170"/>
              <a:gd name="T28" fmla="*/ 0 w 313"/>
              <a:gd name="T29" fmla="*/ 0 h 170"/>
              <a:gd name="T30" fmla="*/ 0 w 313"/>
              <a:gd name="T31" fmla="*/ 0 h 170"/>
              <a:gd name="T32" fmla="*/ 0 w 313"/>
              <a:gd name="T33" fmla="*/ 0 h 170"/>
              <a:gd name="T34" fmla="*/ 0 w 313"/>
              <a:gd name="T35" fmla="*/ 0 h 170"/>
              <a:gd name="T36" fmla="*/ 0 w 313"/>
              <a:gd name="T37" fmla="*/ 0 h 170"/>
              <a:gd name="T38" fmla="*/ 0 w 313"/>
              <a:gd name="T39" fmla="*/ 0 h 170"/>
              <a:gd name="T40" fmla="*/ 0 w 313"/>
              <a:gd name="T41" fmla="*/ 0 h 170"/>
              <a:gd name="T42" fmla="*/ 0 w 313"/>
              <a:gd name="T43" fmla="*/ 0 h 170"/>
              <a:gd name="T44" fmla="*/ 0 w 313"/>
              <a:gd name="T45" fmla="*/ 0 h 170"/>
              <a:gd name="T46" fmla="*/ 0 w 313"/>
              <a:gd name="T47" fmla="*/ 0 h 170"/>
              <a:gd name="T48" fmla="*/ 0 w 313"/>
              <a:gd name="T49" fmla="*/ 0 h 170"/>
              <a:gd name="T50" fmla="*/ 0 w 313"/>
              <a:gd name="T51" fmla="*/ 0 h 170"/>
              <a:gd name="T52" fmla="*/ 0 w 313"/>
              <a:gd name="T53" fmla="*/ 0 h 170"/>
              <a:gd name="T54" fmla="*/ 0 w 313"/>
              <a:gd name="T55" fmla="*/ 0 h 170"/>
              <a:gd name="T56" fmla="*/ 0 w 313"/>
              <a:gd name="T57" fmla="*/ 0 h 170"/>
              <a:gd name="T58" fmla="*/ 0 w 313"/>
              <a:gd name="T59" fmla="*/ 0 h 170"/>
              <a:gd name="T60" fmla="*/ 0 w 313"/>
              <a:gd name="T61" fmla="*/ 0 h 170"/>
              <a:gd name="T62" fmla="*/ 0 w 313"/>
              <a:gd name="T63" fmla="*/ 0 h 170"/>
              <a:gd name="T64" fmla="*/ 0 w 313"/>
              <a:gd name="T65" fmla="*/ 0 h 170"/>
              <a:gd name="T66" fmla="*/ 0 w 313"/>
              <a:gd name="T67" fmla="*/ 0 h 170"/>
              <a:gd name="T68" fmla="*/ 0 w 313"/>
              <a:gd name="T69" fmla="*/ 0 h 170"/>
              <a:gd name="T70" fmla="*/ 0 w 313"/>
              <a:gd name="T71" fmla="*/ 0 h 170"/>
              <a:gd name="T72" fmla="*/ 0 w 313"/>
              <a:gd name="T73" fmla="*/ 0 h 170"/>
              <a:gd name="T74" fmla="*/ 0 w 313"/>
              <a:gd name="T75" fmla="*/ 0 h 170"/>
              <a:gd name="T76" fmla="*/ 0 w 313"/>
              <a:gd name="T77" fmla="*/ 0 h 170"/>
              <a:gd name="T78" fmla="*/ 0 w 313"/>
              <a:gd name="T79" fmla="*/ 0 h 170"/>
              <a:gd name="T80" fmla="*/ 0 w 313"/>
              <a:gd name="T81" fmla="*/ 0 h 170"/>
              <a:gd name="T82" fmla="*/ 0 w 313"/>
              <a:gd name="T83" fmla="*/ 0 h 170"/>
              <a:gd name="T84" fmla="*/ 0 w 313"/>
              <a:gd name="T85" fmla="*/ 0 h 170"/>
              <a:gd name="T86" fmla="*/ 0 w 313"/>
              <a:gd name="T87" fmla="*/ 0 h 170"/>
              <a:gd name="T88" fmla="*/ 0 w 313"/>
              <a:gd name="T89" fmla="*/ 0 h 170"/>
              <a:gd name="T90" fmla="*/ 0 w 313"/>
              <a:gd name="T91" fmla="*/ 0 h 170"/>
              <a:gd name="T92" fmla="*/ 0 w 313"/>
              <a:gd name="T93" fmla="*/ 0 h 170"/>
              <a:gd name="T94" fmla="*/ 0 w 313"/>
              <a:gd name="T95" fmla="*/ 0 h 170"/>
              <a:gd name="T96" fmla="*/ 0 w 313"/>
              <a:gd name="T97" fmla="*/ 0 h 170"/>
              <a:gd name="T98" fmla="*/ 0 w 313"/>
              <a:gd name="T99" fmla="*/ 0 h 170"/>
              <a:gd name="T100" fmla="*/ 0 w 313"/>
              <a:gd name="T101" fmla="*/ 0 h 1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13"/>
              <a:gd name="T154" fmla="*/ 0 h 170"/>
              <a:gd name="T155" fmla="*/ 313 w 313"/>
              <a:gd name="T156" fmla="*/ 170 h 1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13" h="170">
                <a:moveTo>
                  <a:pt x="13" y="100"/>
                </a:moveTo>
                <a:lnTo>
                  <a:pt x="19" y="105"/>
                </a:lnTo>
                <a:lnTo>
                  <a:pt x="25" y="105"/>
                </a:lnTo>
                <a:lnTo>
                  <a:pt x="31" y="105"/>
                </a:lnTo>
                <a:lnTo>
                  <a:pt x="38" y="102"/>
                </a:lnTo>
                <a:lnTo>
                  <a:pt x="44" y="106"/>
                </a:lnTo>
                <a:lnTo>
                  <a:pt x="42" y="112"/>
                </a:lnTo>
                <a:lnTo>
                  <a:pt x="47" y="110"/>
                </a:lnTo>
                <a:lnTo>
                  <a:pt x="54" y="110"/>
                </a:lnTo>
                <a:lnTo>
                  <a:pt x="58" y="117"/>
                </a:lnTo>
                <a:lnTo>
                  <a:pt x="59" y="124"/>
                </a:lnTo>
                <a:lnTo>
                  <a:pt x="62" y="131"/>
                </a:lnTo>
                <a:lnTo>
                  <a:pt x="65" y="132"/>
                </a:lnTo>
                <a:lnTo>
                  <a:pt x="71" y="138"/>
                </a:lnTo>
                <a:lnTo>
                  <a:pt x="70" y="145"/>
                </a:lnTo>
                <a:lnTo>
                  <a:pt x="74" y="152"/>
                </a:lnTo>
                <a:lnTo>
                  <a:pt x="70" y="158"/>
                </a:lnTo>
                <a:lnTo>
                  <a:pt x="67" y="165"/>
                </a:lnTo>
                <a:lnTo>
                  <a:pt x="74" y="165"/>
                </a:lnTo>
                <a:lnTo>
                  <a:pt x="79" y="163"/>
                </a:lnTo>
                <a:lnTo>
                  <a:pt x="83" y="170"/>
                </a:lnTo>
                <a:lnTo>
                  <a:pt x="91" y="170"/>
                </a:lnTo>
                <a:lnTo>
                  <a:pt x="97" y="169"/>
                </a:lnTo>
                <a:lnTo>
                  <a:pt x="103" y="166"/>
                </a:lnTo>
                <a:lnTo>
                  <a:pt x="109" y="163"/>
                </a:lnTo>
                <a:lnTo>
                  <a:pt x="117" y="162"/>
                </a:lnTo>
                <a:lnTo>
                  <a:pt x="124" y="158"/>
                </a:lnTo>
                <a:lnTo>
                  <a:pt x="129" y="155"/>
                </a:lnTo>
                <a:lnTo>
                  <a:pt x="125" y="148"/>
                </a:lnTo>
                <a:lnTo>
                  <a:pt x="125" y="141"/>
                </a:lnTo>
                <a:lnTo>
                  <a:pt x="131" y="136"/>
                </a:lnTo>
                <a:lnTo>
                  <a:pt x="137" y="133"/>
                </a:lnTo>
                <a:lnTo>
                  <a:pt x="143" y="130"/>
                </a:lnTo>
                <a:lnTo>
                  <a:pt x="130" y="140"/>
                </a:lnTo>
                <a:lnTo>
                  <a:pt x="137" y="146"/>
                </a:lnTo>
                <a:lnTo>
                  <a:pt x="143" y="146"/>
                </a:lnTo>
                <a:lnTo>
                  <a:pt x="150" y="146"/>
                </a:lnTo>
                <a:lnTo>
                  <a:pt x="156" y="148"/>
                </a:lnTo>
                <a:lnTo>
                  <a:pt x="162" y="148"/>
                </a:lnTo>
                <a:lnTo>
                  <a:pt x="169" y="147"/>
                </a:lnTo>
                <a:lnTo>
                  <a:pt x="175" y="145"/>
                </a:lnTo>
                <a:lnTo>
                  <a:pt x="182" y="144"/>
                </a:lnTo>
                <a:lnTo>
                  <a:pt x="188" y="140"/>
                </a:lnTo>
                <a:lnTo>
                  <a:pt x="194" y="138"/>
                </a:lnTo>
                <a:lnTo>
                  <a:pt x="200" y="136"/>
                </a:lnTo>
                <a:lnTo>
                  <a:pt x="208" y="133"/>
                </a:lnTo>
                <a:lnTo>
                  <a:pt x="214" y="136"/>
                </a:lnTo>
                <a:lnTo>
                  <a:pt x="220" y="132"/>
                </a:lnTo>
                <a:lnTo>
                  <a:pt x="214" y="130"/>
                </a:lnTo>
                <a:lnTo>
                  <a:pt x="220" y="126"/>
                </a:lnTo>
                <a:lnTo>
                  <a:pt x="226" y="126"/>
                </a:lnTo>
                <a:lnTo>
                  <a:pt x="219" y="121"/>
                </a:lnTo>
                <a:lnTo>
                  <a:pt x="226" y="120"/>
                </a:lnTo>
                <a:lnTo>
                  <a:pt x="232" y="118"/>
                </a:lnTo>
                <a:lnTo>
                  <a:pt x="239" y="112"/>
                </a:lnTo>
                <a:lnTo>
                  <a:pt x="239" y="106"/>
                </a:lnTo>
                <a:lnTo>
                  <a:pt x="231" y="102"/>
                </a:lnTo>
                <a:lnTo>
                  <a:pt x="239" y="102"/>
                </a:lnTo>
                <a:lnTo>
                  <a:pt x="245" y="101"/>
                </a:lnTo>
                <a:lnTo>
                  <a:pt x="252" y="99"/>
                </a:lnTo>
                <a:lnTo>
                  <a:pt x="258" y="97"/>
                </a:lnTo>
                <a:lnTo>
                  <a:pt x="263" y="94"/>
                </a:lnTo>
                <a:lnTo>
                  <a:pt x="265" y="89"/>
                </a:lnTo>
                <a:lnTo>
                  <a:pt x="270" y="82"/>
                </a:lnTo>
                <a:lnTo>
                  <a:pt x="272" y="75"/>
                </a:lnTo>
                <a:lnTo>
                  <a:pt x="265" y="77"/>
                </a:lnTo>
                <a:lnTo>
                  <a:pt x="258" y="78"/>
                </a:lnTo>
                <a:lnTo>
                  <a:pt x="252" y="80"/>
                </a:lnTo>
                <a:lnTo>
                  <a:pt x="246" y="82"/>
                </a:lnTo>
                <a:lnTo>
                  <a:pt x="240" y="84"/>
                </a:lnTo>
                <a:lnTo>
                  <a:pt x="246" y="78"/>
                </a:lnTo>
                <a:lnTo>
                  <a:pt x="249" y="72"/>
                </a:lnTo>
                <a:lnTo>
                  <a:pt x="242" y="68"/>
                </a:lnTo>
                <a:lnTo>
                  <a:pt x="249" y="67"/>
                </a:lnTo>
                <a:lnTo>
                  <a:pt x="251" y="61"/>
                </a:lnTo>
                <a:lnTo>
                  <a:pt x="244" y="59"/>
                </a:lnTo>
                <a:lnTo>
                  <a:pt x="238" y="58"/>
                </a:lnTo>
                <a:lnTo>
                  <a:pt x="231" y="57"/>
                </a:lnTo>
                <a:lnTo>
                  <a:pt x="224" y="58"/>
                </a:lnTo>
                <a:lnTo>
                  <a:pt x="218" y="59"/>
                </a:lnTo>
                <a:lnTo>
                  <a:pt x="212" y="61"/>
                </a:lnTo>
                <a:lnTo>
                  <a:pt x="205" y="64"/>
                </a:lnTo>
                <a:lnTo>
                  <a:pt x="199" y="67"/>
                </a:lnTo>
                <a:lnTo>
                  <a:pt x="203" y="59"/>
                </a:lnTo>
                <a:lnTo>
                  <a:pt x="209" y="58"/>
                </a:lnTo>
                <a:lnTo>
                  <a:pt x="216" y="56"/>
                </a:lnTo>
                <a:lnTo>
                  <a:pt x="222" y="53"/>
                </a:lnTo>
                <a:lnTo>
                  <a:pt x="228" y="50"/>
                </a:lnTo>
                <a:lnTo>
                  <a:pt x="234" y="49"/>
                </a:lnTo>
                <a:lnTo>
                  <a:pt x="241" y="46"/>
                </a:lnTo>
                <a:lnTo>
                  <a:pt x="247" y="44"/>
                </a:lnTo>
                <a:lnTo>
                  <a:pt x="253" y="41"/>
                </a:lnTo>
                <a:lnTo>
                  <a:pt x="259" y="40"/>
                </a:lnTo>
                <a:lnTo>
                  <a:pt x="265" y="38"/>
                </a:lnTo>
                <a:lnTo>
                  <a:pt x="273" y="37"/>
                </a:lnTo>
                <a:lnTo>
                  <a:pt x="278" y="36"/>
                </a:lnTo>
                <a:lnTo>
                  <a:pt x="285" y="35"/>
                </a:lnTo>
                <a:lnTo>
                  <a:pt x="281" y="28"/>
                </a:lnTo>
                <a:lnTo>
                  <a:pt x="275" y="29"/>
                </a:lnTo>
                <a:lnTo>
                  <a:pt x="269" y="30"/>
                </a:lnTo>
                <a:lnTo>
                  <a:pt x="275" y="25"/>
                </a:lnTo>
                <a:lnTo>
                  <a:pt x="281" y="27"/>
                </a:lnTo>
                <a:lnTo>
                  <a:pt x="288" y="24"/>
                </a:lnTo>
                <a:lnTo>
                  <a:pt x="293" y="24"/>
                </a:lnTo>
                <a:lnTo>
                  <a:pt x="301" y="21"/>
                </a:lnTo>
                <a:lnTo>
                  <a:pt x="307" y="20"/>
                </a:lnTo>
                <a:lnTo>
                  <a:pt x="313" y="17"/>
                </a:lnTo>
                <a:lnTo>
                  <a:pt x="313" y="10"/>
                </a:lnTo>
                <a:lnTo>
                  <a:pt x="306" y="5"/>
                </a:lnTo>
                <a:lnTo>
                  <a:pt x="301" y="5"/>
                </a:lnTo>
                <a:lnTo>
                  <a:pt x="293" y="3"/>
                </a:lnTo>
                <a:lnTo>
                  <a:pt x="286" y="5"/>
                </a:lnTo>
                <a:lnTo>
                  <a:pt x="293" y="2"/>
                </a:lnTo>
                <a:lnTo>
                  <a:pt x="286" y="3"/>
                </a:lnTo>
                <a:lnTo>
                  <a:pt x="280" y="5"/>
                </a:lnTo>
                <a:lnTo>
                  <a:pt x="274" y="7"/>
                </a:lnTo>
                <a:lnTo>
                  <a:pt x="267" y="9"/>
                </a:lnTo>
                <a:lnTo>
                  <a:pt x="261" y="9"/>
                </a:lnTo>
                <a:lnTo>
                  <a:pt x="255" y="10"/>
                </a:lnTo>
                <a:lnTo>
                  <a:pt x="249" y="10"/>
                </a:lnTo>
                <a:lnTo>
                  <a:pt x="242" y="11"/>
                </a:lnTo>
                <a:lnTo>
                  <a:pt x="235" y="12"/>
                </a:lnTo>
                <a:lnTo>
                  <a:pt x="228" y="12"/>
                </a:lnTo>
                <a:lnTo>
                  <a:pt x="222" y="12"/>
                </a:lnTo>
                <a:lnTo>
                  <a:pt x="216" y="16"/>
                </a:lnTo>
                <a:lnTo>
                  <a:pt x="214" y="10"/>
                </a:lnTo>
                <a:lnTo>
                  <a:pt x="208" y="7"/>
                </a:lnTo>
                <a:lnTo>
                  <a:pt x="202" y="0"/>
                </a:lnTo>
                <a:lnTo>
                  <a:pt x="197" y="1"/>
                </a:lnTo>
                <a:lnTo>
                  <a:pt x="191" y="1"/>
                </a:lnTo>
                <a:lnTo>
                  <a:pt x="185" y="2"/>
                </a:lnTo>
                <a:lnTo>
                  <a:pt x="180" y="5"/>
                </a:lnTo>
                <a:lnTo>
                  <a:pt x="186" y="7"/>
                </a:lnTo>
                <a:lnTo>
                  <a:pt x="191" y="7"/>
                </a:lnTo>
                <a:lnTo>
                  <a:pt x="197" y="4"/>
                </a:lnTo>
                <a:lnTo>
                  <a:pt x="191" y="8"/>
                </a:lnTo>
                <a:lnTo>
                  <a:pt x="187" y="10"/>
                </a:lnTo>
                <a:lnTo>
                  <a:pt x="180" y="9"/>
                </a:lnTo>
                <a:lnTo>
                  <a:pt x="174" y="8"/>
                </a:lnTo>
                <a:lnTo>
                  <a:pt x="168" y="5"/>
                </a:lnTo>
                <a:lnTo>
                  <a:pt x="161" y="7"/>
                </a:lnTo>
                <a:lnTo>
                  <a:pt x="156" y="8"/>
                </a:lnTo>
                <a:lnTo>
                  <a:pt x="149" y="8"/>
                </a:lnTo>
                <a:lnTo>
                  <a:pt x="142" y="10"/>
                </a:lnTo>
                <a:lnTo>
                  <a:pt x="136" y="13"/>
                </a:lnTo>
                <a:lnTo>
                  <a:pt x="142" y="17"/>
                </a:lnTo>
                <a:lnTo>
                  <a:pt x="149" y="23"/>
                </a:lnTo>
                <a:lnTo>
                  <a:pt x="143" y="27"/>
                </a:lnTo>
                <a:lnTo>
                  <a:pt x="130" y="23"/>
                </a:lnTo>
                <a:lnTo>
                  <a:pt x="124" y="21"/>
                </a:lnTo>
                <a:lnTo>
                  <a:pt x="118" y="25"/>
                </a:lnTo>
                <a:lnTo>
                  <a:pt x="111" y="25"/>
                </a:lnTo>
                <a:lnTo>
                  <a:pt x="105" y="27"/>
                </a:lnTo>
                <a:lnTo>
                  <a:pt x="98" y="28"/>
                </a:lnTo>
                <a:lnTo>
                  <a:pt x="105" y="34"/>
                </a:lnTo>
                <a:lnTo>
                  <a:pt x="112" y="38"/>
                </a:lnTo>
                <a:lnTo>
                  <a:pt x="119" y="43"/>
                </a:lnTo>
                <a:lnTo>
                  <a:pt x="126" y="42"/>
                </a:lnTo>
                <a:lnTo>
                  <a:pt x="132" y="41"/>
                </a:lnTo>
                <a:lnTo>
                  <a:pt x="138" y="38"/>
                </a:lnTo>
                <a:lnTo>
                  <a:pt x="144" y="36"/>
                </a:lnTo>
                <a:lnTo>
                  <a:pt x="149" y="42"/>
                </a:lnTo>
                <a:lnTo>
                  <a:pt x="152" y="45"/>
                </a:lnTo>
                <a:lnTo>
                  <a:pt x="158" y="45"/>
                </a:lnTo>
                <a:lnTo>
                  <a:pt x="152" y="48"/>
                </a:lnTo>
                <a:lnTo>
                  <a:pt x="149" y="48"/>
                </a:lnTo>
                <a:lnTo>
                  <a:pt x="142" y="43"/>
                </a:lnTo>
                <a:lnTo>
                  <a:pt x="136" y="42"/>
                </a:lnTo>
                <a:lnTo>
                  <a:pt x="130" y="45"/>
                </a:lnTo>
                <a:lnTo>
                  <a:pt x="124" y="49"/>
                </a:lnTo>
                <a:lnTo>
                  <a:pt x="131" y="51"/>
                </a:lnTo>
                <a:lnTo>
                  <a:pt x="133" y="58"/>
                </a:lnTo>
                <a:lnTo>
                  <a:pt x="128" y="65"/>
                </a:lnTo>
                <a:lnTo>
                  <a:pt x="121" y="67"/>
                </a:lnTo>
                <a:lnTo>
                  <a:pt x="114" y="67"/>
                </a:lnTo>
                <a:lnTo>
                  <a:pt x="122" y="64"/>
                </a:lnTo>
                <a:lnTo>
                  <a:pt x="125" y="57"/>
                </a:lnTo>
                <a:lnTo>
                  <a:pt x="119" y="58"/>
                </a:lnTo>
                <a:lnTo>
                  <a:pt x="112" y="62"/>
                </a:lnTo>
                <a:lnTo>
                  <a:pt x="112" y="69"/>
                </a:lnTo>
                <a:lnTo>
                  <a:pt x="106" y="75"/>
                </a:lnTo>
                <a:lnTo>
                  <a:pt x="100" y="76"/>
                </a:lnTo>
                <a:lnTo>
                  <a:pt x="87" y="76"/>
                </a:lnTo>
                <a:lnTo>
                  <a:pt x="85" y="75"/>
                </a:lnTo>
                <a:lnTo>
                  <a:pt x="79" y="80"/>
                </a:lnTo>
                <a:lnTo>
                  <a:pt x="73" y="78"/>
                </a:lnTo>
                <a:lnTo>
                  <a:pt x="67" y="78"/>
                </a:lnTo>
                <a:lnTo>
                  <a:pt x="60" y="77"/>
                </a:lnTo>
                <a:lnTo>
                  <a:pt x="66" y="74"/>
                </a:lnTo>
                <a:lnTo>
                  <a:pt x="60" y="73"/>
                </a:lnTo>
                <a:lnTo>
                  <a:pt x="61" y="66"/>
                </a:lnTo>
                <a:lnTo>
                  <a:pt x="60" y="59"/>
                </a:lnTo>
                <a:lnTo>
                  <a:pt x="53" y="54"/>
                </a:lnTo>
                <a:lnTo>
                  <a:pt x="46" y="54"/>
                </a:lnTo>
                <a:lnTo>
                  <a:pt x="40" y="56"/>
                </a:lnTo>
                <a:lnTo>
                  <a:pt x="34" y="57"/>
                </a:lnTo>
                <a:lnTo>
                  <a:pt x="28" y="58"/>
                </a:lnTo>
                <a:lnTo>
                  <a:pt x="22" y="61"/>
                </a:lnTo>
                <a:lnTo>
                  <a:pt x="15" y="66"/>
                </a:lnTo>
                <a:lnTo>
                  <a:pt x="3" y="73"/>
                </a:lnTo>
                <a:lnTo>
                  <a:pt x="0" y="80"/>
                </a:lnTo>
                <a:lnTo>
                  <a:pt x="5" y="86"/>
                </a:lnTo>
                <a:lnTo>
                  <a:pt x="11" y="90"/>
                </a:lnTo>
                <a:lnTo>
                  <a:pt x="17" y="92"/>
                </a:lnTo>
                <a:lnTo>
                  <a:pt x="19" y="98"/>
                </a:lnTo>
                <a:lnTo>
                  <a:pt x="14" y="99"/>
                </a:lnTo>
                <a:lnTo>
                  <a:pt x="13" y="10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3" name="Freeform 1294"/>
          <p:cNvSpPr>
            <a:spLocks/>
          </p:cNvSpPr>
          <p:nvPr/>
        </p:nvSpPr>
        <p:spPr bwMode="auto">
          <a:xfrm>
            <a:off x="2206625" y="2300288"/>
            <a:ext cx="3175" cy="1587"/>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2"/>
                </a:moveTo>
                <a:lnTo>
                  <a:pt x="6" y="0"/>
                </a:lnTo>
                <a:lnTo>
                  <a:pt x="0" y="4"/>
                </a:lnTo>
                <a:lnTo>
                  <a:pt x="6"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4" name="Freeform 1295"/>
          <p:cNvSpPr>
            <a:spLocks/>
          </p:cNvSpPr>
          <p:nvPr/>
        </p:nvSpPr>
        <p:spPr bwMode="auto">
          <a:xfrm>
            <a:off x="2208213" y="2319338"/>
            <a:ext cx="3175" cy="0"/>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0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5" name="Freeform 1296"/>
          <p:cNvSpPr>
            <a:spLocks/>
          </p:cNvSpPr>
          <p:nvPr/>
        </p:nvSpPr>
        <p:spPr bwMode="auto">
          <a:xfrm>
            <a:off x="2211388" y="2287588"/>
            <a:ext cx="3175" cy="1587"/>
          </a:xfrm>
          <a:custGeom>
            <a:avLst/>
            <a:gdLst>
              <a:gd name="T0" fmla="*/ 0 w 7"/>
              <a:gd name="T1" fmla="*/ 0 h 4"/>
              <a:gd name="T2" fmla="*/ 0 w 7"/>
              <a:gd name="T3" fmla="*/ 0 h 4"/>
              <a:gd name="T4" fmla="*/ 0 w 7"/>
              <a:gd name="T5" fmla="*/ 0 h 4"/>
              <a:gd name="T6" fmla="*/ 0 w 7"/>
              <a:gd name="T7" fmla="*/ 0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3"/>
                </a:moveTo>
                <a:lnTo>
                  <a:pt x="6" y="0"/>
                </a:lnTo>
                <a:lnTo>
                  <a:pt x="0" y="4"/>
                </a:lnTo>
                <a:lnTo>
                  <a:pt x="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6" name="Freeform 1297"/>
          <p:cNvSpPr>
            <a:spLocks/>
          </p:cNvSpPr>
          <p:nvPr/>
        </p:nvSpPr>
        <p:spPr bwMode="auto">
          <a:xfrm>
            <a:off x="2211388" y="2794000"/>
            <a:ext cx="30162" cy="17463"/>
          </a:xfrm>
          <a:custGeom>
            <a:avLst/>
            <a:gdLst>
              <a:gd name="T0" fmla="*/ 0 w 64"/>
              <a:gd name="T1" fmla="*/ 0 h 39"/>
              <a:gd name="T2" fmla="*/ 0 w 64"/>
              <a:gd name="T3" fmla="*/ 0 h 39"/>
              <a:gd name="T4" fmla="*/ 0 w 64"/>
              <a:gd name="T5" fmla="*/ 0 h 39"/>
              <a:gd name="T6" fmla="*/ 0 w 64"/>
              <a:gd name="T7" fmla="*/ 0 h 39"/>
              <a:gd name="T8" fmla="*/ 0 w 64"/>
              <a:gd name="T9" fmla="*/ 0 h 39"/>
              <a:gd name="T10" fmla="*/ 0 w 64"/>
              <a:gd name="T11" fmla="*/ 0 h 39"/>
              <a:gd name="T12" fmla="*/ 0 w 64"/>
              <a:gd name="T13" fmla="*/ 0 h 39"/>
              <a:gd name="T14" fmla="*/ 0 w 64"/>
              <a:gd name="T15" fmla="*/ 0 h 39"/>
              <a:gd name="T16" fmla="*/ 0 w 64"/>
              <a:gd name="T17" fmla="*/ 0 h 39"/>
              <a:gd name="T18" fmla="*/ 0 w 64"/>
              <a:gd name="T19" fmla="*/ 0 h 39"/>
              <a:gd name="T20" fmla="*/ 0 w 64"/>
              <a:gd name="T21" fmla="*/ 0 h 39"/>
              <a:gd name="T22" fmla="*/ 0 w 64"/>
              <a:gd name="T23" fmla="*/ 0 h 39"/>
              <a:gd name="T24" fmla="*/ 0 w 64"/>
              <a:gd name="T25" fmla="*/ 0 h 39"/>
              <a:gd name="T26" fmla="*/ 0 w 64"/>
              <a:gd name="T27" fmla="*/ 0 h 39"/>
              <a:gd name="T28" fmla="*/ 0 w 64"/>
              <a:gd name="T29" fmla="*/ 0 h 39"/>
              <a:gd name="T30" fmla="*/ 0 w 64"/>
              <a:gd name="T31" fmla="*/ 0 h 39"/>
              <a:gd name="T32" fmla="*/ 0 w 64"/>
              <a:gd name="T33" fmla="*/ 0 h 39"/>
              <a:gd name="T34" fmla="*/ 0 w 64"/>
              <a:gd name="T35" fmla="*/ 0 h 39"/>
              <a:gd name="T36" fmla="*/ 0 w 64"/>
              <a:gd name="T37" fmla="*/ 0 h 39"/>
              <a:gd name="T38" fmla="*/ 0 w 64"/>
              <a:gd name="T39" fmla="*/ 0 h 39"/>
              <a:gd name="T40" fmla="*/ 0 w 64"/>
              <a:gd name="T41" fmla="*/ 0 h 39"/>
              <a:gd name="T42" fmla="*/ 0 w 64"/>
              <a:gd name="T43" fmla="*/ 0 h 39"/>
              <a:gd name="T44" fmla="*/ 0 w 64"/>
              <a:gd name="T45" fmla="*/ 0 h 39"/>
              <a:gd name="T46" fmla="*/ 0 w 64"/>
              <a:gd name="T47" fmla="*/ 0 h 39"/>
              <a:gd name="T48" fmla="*/ 0 w 64"/>
              <a:gd name="T49" fmla="*/ 0 h 39"/>
              <a:gd name="T50" fmla="*/ 0 w 64"/>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4"/>
              <a:gd name="T79" fmla="*/ 0 h 39"/>
              <a:gd name="T80" fmla="*/ 64 w 64"/>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4" h="39">
                <a:moveTo>
                  <a:pt x="57" y="4"/>
                </a:moveTo>
                <a:lnTo>
                  <a:pt x="55" y="3"/>
                </a:lnTo>
                <a:lnTo>
                  <a:pt x="48" y="1"/>
                </a:lnTo>
                <a:lnTo>
                  <a:pt x="42" y="0"/>
                </a:lnTo>
                <a:lnTo>
                  <a:pt x="35" y="0"/>
                </a:lnTo>
                <a:lnTo>
                  <a:pt x="29" y="1"/>
                </a:lnTo>
                <a:lnTo>
                  <a:pt x="24" y="3"/>
                </a:lnTo>
                <a:lnTo>
                  <a:pt x="17" y="4"/>
                </a:lnTo>
                <a:lnTo>
                  <a:pt x="11" y="6"/>
                </a:lnTo>
                <a:lnTo>
                  <a:pt x="4" y="11"/>
                </a:lnTo>
                <a:lnTo>
                  <a:pt x="0" y="17"/>
                </a:lnTo>
                <a:lnTo>
                  <a:pt x="6" y="21"/>
                </a:lnTo>
                <a:lnTo>
                  <a:pt x="12" y="22"/>
                </a:lnTo>
                <a:lnTo>
                  <a:pt x="19" y="25"/>
                </a:lnTo>
                <a:lnTo>
                  <a:pt x="25" y="28"/>
                </a:lnTo>
                <a:lnTo>
                  <a:pt x="31" y="29"/>
                </a:lnTo>
                <a:lnTo>
                  <a:pt x="37" y="32"/>
                </a:lnTo>
                <a:lnTo>
                  <a:pt x="43" y="36"/>
                </a:lnTo>
                <a:lnTo>
                  <a:pt x="49" y="37"/>
                </a:lnTo>
                <a:lnTo>
                  <a:pt x="55" y="39"/>
                </a:lnTo>
                <a:lnTo>
                  <a:pt x="62" y="38"/>
                </a:lnTo>
                <a:lnTo>
                  <a:pt x="63" y="30"/>
                </a:lnTo>
                <a:lnTo>
                  <a:pt x="64" y="24"/>
                </a:lnTo>
                <a:lnTo>
                  <a:pt x="63" y="17"/>
                </a:lnTo>
                <a:lnTo>
                  <a:pt x="60" y="11"/>
                </a:lnTo>
                <a:lnTo>
                  <a:pt x="57"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7" name="Freeform 1298"/>
          <p:cNvSpPr>
            <a:spLocks/>
          </p:cNvSpPr>
          <p:nvPr/>
        </p:nvSpPr>
        <p:spPr bwMode="auto">
          <a:xfrm>
            <a:off x="2239963" y="2068513"/>
            <a:ext cx="26987" cy="12700"/>
          </a:xfrm>
          <a:custGeom>
            <a:avLst/>
            <a:gdLst>
              <a:gd name="T0" fmla="*/ 0 w 57"/>
              <a:gd name="T1" fmla="*/ 0 h 26"/>
              <a:gd name="T2" fmla="*/ 0 w 57"/>
              <a:gd name="T3" fmla="*/ 0 h 26"/>
              <a:gd name="T4" fmla="*/ 0 w 57"/>
              <a:gd name="T5" fmla="*/ 0 h 26"/>
              <a:gd name="T6" fmla="*/ 0 w 57"/>
              <a:gd name="T7" fmla="*/ 0 h 26"/>
              <a:gd name="T8" fmla="*/ 0 w 57"/>
              <a:gd name="T9" fmla="*/ 0 h 26"/>
              <a:gd name="T10" fmla="*/ 0 w 57"/>
              <a:gd name="T11" fmla="*/ 0 h 26"/>
              <a:gd name="T12" fmla="*/ 0 w 57"/>
              <a:gd name="T13" fmla="*/ 0 h 26"/>
              <a:gd name="T14" fmla="*/ 0 w 57"/>
              <a:gd name="T15" fmla="*/ 0 h 26"/>
              <a:gd name="T16" fmla="*/ 0 w 57"/>
              <a:gd name="T17" fmla="*/ 0 h 26"/>
              <a:gd name="T18" fmla="*/ 0 w 57"/>
              <a:gd name="T19" fmla="*/ 0 h 26"/>
              <a:gd name="T20" fmla="*/ 0 w 57"/>
              <a:gd name="T21" fmla="*/ 0 h 26"/>
              <a:gd name="T22" fmla="*/ 0 w 57"/>
              <a:gd name="T23" fmla="*/ 0 h 26"/>
              <a:gd name="T24" fmla="*/ 0 w 57"/>
              <a:gd name="T25" fmla="*/ 0 h 26"/>
              <a:gd name="T26" fmla="*/ 0 w 57"/>
              <a:gd name="T27" fmla="*/ 0 h 26"/>
              <a:gd name="T28" fmla="*/ 0 w 57"/>
              <a:gd name="T29" fmla="*/ 0 h 26"/>
              <a:gd name="T30" fmla="*/ 0 w 57"/>
              <a:gd name="T31" fmla="*/ 0 h 26"/>
              <a:gd name="T32" fmla="*/ 0 w 57"/>
              <a:gd name="T33" fmla="*/ 0 h 26"/>
              <a:gd name="T34" fmla="*/ 0 w 57"/>
              <a:gd name="T35" fmla="*/ 0 h 26"/>
              <a:gd name="T36" fmla="*/ 0 w 57"/>
              <a:gd name="T37" fmla="*/ 0 h 26"/>
              <a:gd name="T38" fmla="*/ 0 w 57"/>
              <a:gd name="T39" fmla="*/ 0 h 26"/>
              <a:gd name="T40" fmla="*/ 0 w 57"/>
              <a:gd name="T41" fmla="*/ 0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26"/>
              <a:gd name="T65" fmla="*/ 57 w 57"/>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26">
                <a:moveTo>
                  <a:pt x="38" y="23"/>
                </a:moveTo>
                <a:lnTo>
                  <a:pt x="44" y="21"/>
                </a:lnTo>
                <a:lnTo>
                  <a:pt x="52" y="18"/>
                </a:lnTo>
                <a:lnTo>
                  <a:pt x="55" y="12"/>
                </a:lnTo>
                <a:lnTo>
                  <a:pt x="57" y="5"/>
                </a:lnTo>
                <a:lnTo>
                  <a:pt x="50" y="0"/>
                </a:lnTo>
                <a:lnTo>
                  <a:pt x="43" y="1"/>
                </a:lnTo>
                <a:lnTo>
                  <a:pt x="38" y="1"/>
                </a:lnTo>
                <a:lnTo>
                  <a:pt x="31" y="4"/>
                </a:lnTo>
                <a:lnTo>
                  <a:pt x="24" y="5"/>
                </a:lnTo>
                <a:lnTo>
                  <a:pt x="18" y="8"/>
                </a:lnTo>
                <a:lnTo>
                  <a:pt x="11" y="12"/>
                </a:lnTo>
                <a:lnTo>
                  <a:pt x="6" y="15"/>
                </a:lnTo>
                <a:lnTo>
                  <a:pt x="0" y="17"/>
                </a:lnTo>
                <a:lnTo>
                  <a:pt x="4" y="24"/>
                </a:lnTo>
                <a:lnTo>
                  <a:pt x="10" y="25"/>
                </a:lnTo>
                <a:lnTo>
                  <a:pt x="18" y="26"/>
                </a:lnTo>
                <a:lnTo>
                  <a:pt x="23" y="25"/>
                </a:lnTo>
                <a:lnTo>
                  <a:pt x="30" y="24"/>
                </a:lnTo>
                <a:lnTo>
                  <a:pt x="37" y="23"/>
                </a:lnTo>
                <a:lnTo>
                  <a:pt x="38" y="2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8" name="Freeform 1299"/>
          <p:cNvSpPr>
            <a:spLocks/>
          </p:cNvSpPr>
          <p:nvPr/>
        </p:nvSpPr>
        <p:spPr bwMode="auto">
          <a:xfrm>
            <a:off x="2241550" y="2244725"/>
            <a:ext cx="12700" cy="7938"/>
          </a:xfrm>
          <a:custGeom>
            <a:avLst/>
            <a:gdLst>
              <a:gd name="T0" fmla="*/ 0 w 26"/>
              <a:gd name="T1" fmla="*/ 0 h 13"/>
              <a:gd name="T2" fmla="*/ 0 w 26"/>
              <a:gd name="T3" fmla="*/ 0 h 13"/>
              <a:gd name="T4" fmla="*/ 0 w 26"/>
              <a:gd name="T5" fmla="*/ 0 h 13"/>
              <a:gd name="T6" fmla="*/ 0 w 26"/>
              <a:gd name="T7" fmla="*/ 0 h 13"/>
              <a:gd name="T8" fmla="*/ 0 w 26"/>
              <a:gd name="T9" fmla="*/ 0 h 13"/>
              <a:gd name="T10" fmla="*/ 0 w 26"/>
              <a:gd name="T11" fmla="*/ 0 h 13"/>
              <a:gd name="T12" fmla="*/ 0 w 26"/>
              <a:gd name="T13" fmla="*/ 0 h 13"/>
              <a:gd name="T14" fmla="*/ 0 w 26"/>
              <a:gd name="T15" fmla="*/ 0 h 13"/>
              <a:gd name="T16" fmla="*/ 0 w 26"/>
              <a:gd name="T17" fmla="*/ 0 h 13"/>
              <a:gd name="T18" fmla="*/ 0 w 26"/>
              <a:gd name="T19" fmla="*/ 0 h 13"/>
              <a:gd name="T20" fmla="*/ 0 w 26"/>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13"/>
              <a:gd name="T35" fmla="*/ 26 w 26"/>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13">
                <a:moveTo>
                  <a:pt x="26" y="2"/>
                </a:moveTo>
                <a:lnTo>
                  <a:pt x="26" y="1"/>
                </a:lnTo>
                <a:lnTo>
                  <a:pt x="19" y="2"/>
                </a:lnTo>
                <a:lnTo>
                  <a:pt x="13" y="1"/>
                </a:lnTo>
                <a:lnTo>
                  <a:pt x="6" y="1"/>
                </a:lnTo>
                <a:lnTo>
                  <a:pt x="0" y="0"/>
                </a:lnTo>
                <a:lnTo>
                  <a:pt x="3" y="6"/>
                </a:lnTo>
                <a:lnTo>
                  <a:pt x="9" y="13"/>
                </a:lnTo>
                <a:lnTo>
                  <a:pt x="16" y="13"/>
                </a:lnTo>
                <a:lnTo>
                  <a:pt x="22" y="9"/>
                </a:lnTo>
                <a:lnTo>
                  <a:pt x="26"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19" name="Freeform 1300"/>
          <p:cNvSpPr>
            <a:spLocks/>
          </p:cNvSpPr>
          <p:nvPr/>
        </p:nvSpPr>
        <p:spPr bwMode="auto">
          <a:xfrm>
            <a:off x="2254250" y="2832100"/>
            <a:ext cx="11113" cy="7938"/>
          </a:xfrm>
          <a:custGeom>
            <a:avLst/>
            <a:gdLst>
              <a:gd name="T0" fmla="*/ 0 w 24"/>
              <a:gd name="T1" fmla="*/ 0 h 15"/>
              <a:gd name="T2" fmla="*/ 0 w 24"/>
              <a:gd name="T3" fmla="*/ 0 h 15"/>
              <a:gd name="T4" fmla="*/ 0 w 24"/>
              <a:gd name="T5" fmla="*/ 0 h 15"/>
              <a:gd name="T6" fmla="*/ 0 w 24"/>
              <a:gd name="T7" fmla="*/ 0 h 15"/>
              <a:gd name="T8" fmla="*/ 0 w 24"/>
              <a:gd name="T9" fmla="*/ 0 h 15"/>
              <a:gd name="T10" fmla="*/ 0 w 24"/>
              <a:gd name="T11" fmla="*/ 0 h 15"/>
              <a:gd name="T12" fmla="*/ 0 w 24"/>
              <a:gd name="T13" fmla="*/ 0 h 15"/>
              <a:gd name="T14" fmla="*/ 0 w 24"/>
              <a:gd name="T15" fmla="*/ 0 h 15"/>
              <a:gd name="T16" fmla="*/ 0 w 24"/>
              <a:gd name="T17" fmla="*/ 0 h 15"/>
              <a:gd name="T18" fmla="*/ 0 w 24"/>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5"/>
              <a:gd name="T32" fmla="*/ 24 w 24"/>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5">
                <a:moveTo>
                  <a:pt x="24" y="1"/>
                </a:moveTo>
                <a:lnTo>
                  <a:pt x="21" y="0"/>
                </a:lnTo>
                <a:lnTo>
                  <a:pt x="13" y="3"/>
                </a:lnTo>
                <a:lnTo>
                  <a:pt x="8" y="5"/>
                </a:lnTo>
                <a:lnTo>
                  <a:pt x="1" y="8"/>
                </a:lnTo>
                <a:lnTo>
                  <a:pt x="0" y="15"/>
                </a:lnTo>
                <a:lnTo>
                  <a:pt x="5" y="12"/>
                </a:lnTo>
                <a:lnTo>
                  <a:pt x="11" y="12"/>
                </a:lnTo>
                <a:lnTo>
                  <a:pt x="18" y="8"/>
                </a:lnTo>
                <a:lnTo>
                  <a:pt x="2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0" name="Freeform 1301"/>
          <p:cNvSpPr>
            <a:spLocks/>
          </p:cNvSpPr>
          <p:nvPr/>
        </p:nvSpPr>
        <p:spPr bwMode="auto">
          <a:xfrm>
            <a:off x="2254250" y="2243138"/>
            <a:ext cx="14288" cy="11112"/>
          </a:xfrm>
          <a:custGeom>
            <a:avLst/>
            <a:gdLst>
              <a:gd name="T0" fmla="*/ 0 w 30"/>
              <a:gd name="T1" fmla="*/ 0 h 21"/>
              <a:gd name="T2" fmla="*/ 0 w 30"/>
              <a:gd name="T3" fmla="*/ 0 h 21"/>
              <a:gd name="T4" fmla="*/ 0 w 30"/>
              <a:gd name="T5" fmla="*/ 0 h 21"/>
              <a:gd name="T6" fmla="*/ 0 w 30"/>
              <a:gd name="T7" fmla="*/ 0 h 21"/>
              <a:gd name="T8" fmla="*/ 0 w 30"/>
              <a:gd name="T9" fmla="*/ 0 h 21"/>
              <a:gd name="T10" fmla="*/ 0 w 30"/>
              <a:gd name="T11" fmla="*/ 0 h 21"/>
              <a:gd name="T12" fmla="*/ 0 w 30"/>
              <a:gd name="T13" fmla="*/ 0 h 21"/>
              <a:gd name="T14" fmla="*/ 0 w 30"/>
              <a:gd name="T15" fmla="*/ 0 h 21"/>
              <a:gd name="T16" fmla="*/ 0 w 30"/>
              <a:gd name="T17" fmla="*/ 0 h 21"/>
              <a:gd name="T18" fmla="*/ 0 w 30"/>
              <a:gd name="T19" fmla="*/ 0 h 21"/>
              <a:gd name="T20" fmla="*/ 0 w 30"/>
              <a:gd name="T21" fmla="*/ 0 h 21"/>
              <a:gd name="T22" fmla="*/ 0 w 30"/>
              <a:gd name="T23" fmla="*/ 0 h 21"/>
              <a:gd name="T24" fmla="*/ 0 w 30"/>
              <a:gd name="T25" fmla="*/ 0 h 21"/>
              <a:gd name="T26" fmla="*/ 0 w 30"/>
              <a:gd name="T27" fmla="*/ 0 h 21"/>
              <a:gd name="T28" fmla="*/ 0 w 30"/>
              <a:gd name="T29" fmla="*/ 0 h 21"/>
              <a:gd name="T30" fmla="*/ 0 w 30"/>
              <a:gd name="T31" fmla="*/ 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0"/>
              <a:gd name="T49" fmla="*/ 0 h 21"/>
              <a:gd name="T50" fmla="*/ 30 w 30"/>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0" h="21">
                <a:moveTo>
                  <a:pt x="30" y="5"/>
                </a:moveTo>
                <a:lnTo>
                  <a:pt x="26" y="1"/>
                </a:lnTo>
                <a:lnTo>
                  <a:pt x="19" y="0"/>
                </a:lnTo>
                <a:lnTo>
                  <a:pt x="12" y="1"/>
                </a:lnTo>
                <a:lnTo>
                  <a:pt x="6" y="6"/>
                </a:lnTo>
                <a:lnTo>
                  <a:pt x="0" y="10"/>
                </a:lnTo>
                <a:lnTo>
                  <a:pt x="0" y="17"/>
                </a:lnTo>
                <a:lnTo>
                  <a:pt x="7" y="14"/>
                </a:lnTo>
                <a:lnTo>
                  <a:pt x="11" y="6"/>
                </a:lnTo>
                <a:lnTo>
                  <a:pt x="19" y="7"/>
                </a:lnTo>
                <a:lnTo>
                  <a:pt x="13" y="14"/>
                </a:lnTo>
                <a:lnTo>
                  <a:pt x="10" y="21"/>
                </a:lnTo>
                <a:lnTo>
                  <a:pt x="17" y="18"/>
                </a:lnTo>
                <a:lnTo>
                  <a:pt x="23" y="17"/>
                </a:lnTo>
                <a:lnTo>
                  <a:pt x="28" y="10"/>
                </a:lnTo>
                <a:lnTo>
                  <a:pt x="3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1" name="Freeform 1302"/>
          <p:cNvSpPr>
            <a:spLocks/>
          </p:cNvSpPr>
          <p:nvPr/>
        </p:nvSpPr>
        <p:spPr bwMode="auto">
          <a:xfrm>
            <a:off x="2266950" y="2794000"/>
            <a:ext cx="1588" cy="4763"/>
          </a:xfrm>
          <a:custGeom>
            <a:avLst/>
            <a:gdLst>
              <a:gd name="T0" fmla="*/ 0 w 6"/>
              <a:gd name="T1" fmla="*/ 0 h 8"/>
              <a:gd name="T2" fmla="*/ 0 w 6"/>
              <a:gd name="T3" fmla="*/ 0 h 8"/>
              <a:gd name="T4" fmla="*/ 0 w 6"/>
              <a:gd name="T5" fmla="*/ 0 h 8"/>
              <a:gd name="T6" fmla="*/ 0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6" y="1"/>
                </a:moveTo>
                <a:lnTo>
                  <a:pt x="4" y="0"/>
                </a:lnTo>
                <a:lnTo>
                  <a:pt x="0" y="8"/>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2" name="Freeform 1303"/>
          <p:cNvSpPr>
            <a:spLocks/>
          </p:cNvSpPr>
          <p:nvPr/>
        </p:nvSpPr>
        <p:spPr bwMode="auto">
          <a:xfrm>
            <a:off x="2266950" y="2789238"/>
            <a:ext cx="1588" cy="3175"/>
          </a:xfrm>
          <a:custGeom>
            <a:avLst/>
            <a:gdLst>
              <a:gd name="T0" fmla="*/ 0 w 5"/>
              <a:gd name="T1" fmla="*/ 0 h 8"/>
              <a:gd name="T2" fmla="*/ 0 w 5"/>
              <a:gd name="T3" fmla="*/ 0 h 8"/>
              <a:gd name="T4" fmla="*/ 0 w 5"/>
              <a:gd name="T5" fmla="*/ 0 h 8"/>
              <a:gd name="T6" fmla="*/ 0 w 5"/>
              <a:gd name="T7" fmla="*/ 0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8"/>
                </a:moveTo>
                <a:lnTo>
                  <a:pt x="5" y="7"/>
                </a:lnTo>
                <a:lnTo>
                  <a:pt x="4" y="0"/>
                </a:lnTo>
                <a:lnTo>
                  <a:pt x="0" y="1"/>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3" name="Freeform 1304"/>
          <p:cNvSpPr>
            <a:spLocks/>
          </p:cNvSpPr>
          <p:nvPr/>
        </p:nvSpPr>
        <p:spPr bwMode="auto">
          <a:xfrm>
            <a:off x="2281238" y="2044700"/>
            <a:ext cx="39687" cy="9525"/>
          </a:xfrm>
          <a:custGeom>
            <a:avLst/>
            <a:gdLst>
              <a:gd name="T0" fmla="*/ 0 w 87"/>
              <a:gd name="T1" fmla="*/ 0 h 17"/>
              <a:gd name="T2" fmla="*/ 0 w 87"/>
              <a:gd name="T3" fmla="*/ 0 h 17"/>
              <a:gd name="T4" fmla="*/ 0 w 87"/>
              <a:gd name="T5" fmla="*/ 0 h 17"/>
              <a:gd name="T6" fmla="*/ 0 w 87"/>
              <a:gd name="T7" fmla="*/ 0 h 17"/>
              <a:gd name="T8" fmla="*/ 0 w 87"/>
              <a:gd name="T9" fmla="*/ 0 h 17"/>
              <a:gd name="T10" fmla="*/ 0 w 87"/>
              <a:gd name="T11" fmla="*/ 0 h 17"/>
              <a:gd name="T12" fmla="*/ 0 w 87"/>
              <a:gd name="T13" fmla="*/ 0 h 17"/>
              <a:gd name="T14" fmla="*/ 0 w 87"/>
              <a:gd name="T15" fmla="*/ 0 h 17"/>
              <a:gd name="T16" fmla="*/ 0 w 87"/>
              <a:gd name="T17" fmla="*/ 0 h 17"/>
              <a:gd name="T18" fmla="*/ 0 w 87"/>
              <a:gd name="T19" fmla="*/ 0 h 17"/>
              <a:gd name="T20" fmla="*/ 0 w 87"/>
              <a:gd name="T21" fmla="*/ 0 h 17"/>
              <a:gd name="T22" fmla="*/ 0 w 87"/>
              <a:gd name="T23" fmla="*/ 0 h 17"/>
              <a:gd name="T24" fmla="*/ 0 w 87"/>
              <a:gd name="T25" fmla="*/ 0 h 17"/>
              <a:gd name="T26" fmla="*/ 0 w 87"/>
              <a:gd name="T27" fmla="*/ 0 h 17"/>
              <a:gd name="T28" fmla="*/ 0 w 87"/>
              <a:gd name="T29" fmla="*/ 0 h 17"/>
              <a:gd name="T30" fmla="*/ 0 w 87"/>
              <a:gd name="T31" fmla="*/ 0 h 17"/>
              <a:gd name="T32" fmla="*/ 0 w 87"/>
              <a:gd name="T33" fmla="*/ 0 h 17"/>
              <a:gd name="T34" fmla="*/ 0 w 87"/>
              <a:gd name="T35" fmla="*/ 0 h 17"/>
              <a:gd name="T36" fmla="*/ 0 w 87"/>
              <a:gd name="T37" fmla="*/ 0 h 17"/>
              <a:gd name="T38" fmla="*/ 0 w 87"/>
              <a:gd name="T39" fmla="*/ 0 h 17"/>
              <a:gd name="T40" fmla="*/ 0 w 87"/>
              <a:gd name="T41" fmla="*/ 0 h 17"/>
              <a:gd name="T42" fmla="*/ 0 w 87"/>
              <a:gd name="T43" fmla="*/ 0 h 17"/>
              <a:gd name="T44" fmla="*/ 0 w 87"/>
              <a:gd name="T45" fmla="*/ 0 h 17"/>
              <a:gd name="T46" fmla="*/ 0 w 87"/>
              <a:gd name="T47" fmla="*/ 0 h 17"/>
              <a:gd name="T48" fmla="*/ 0 w 87"/>
              <a:gd name="T49" fmla="*/ 0 h 17"/>
              <a:gd name="T50" fmla="*/ 0 w 87"/>
              <a:gd name="T51" fmla="*/ 0 h 17"/>
              <a:gd name="T52" fmla="*/ 0 w 87"/>
              <a:gd name="T53" fmla="*/ 0 h 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
              <a:gd name="T82" fmla="*/ 0 h 17"/>
              <a:gd name="T83" fmla="*/ 87 w 87"/>
              <a:gd name="T84" fmla="*/ 17 h 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 h="17">
                <a:moveTo>
                  <a:pt x="0" y="13"/>
                </a:moveTo>
                <a:lnTo>
                  <a:pt x="5" y="15"/>
                </a:lnTo>
                <a:lnTo>
                  <a:pt x="11" y="15"/>
                </a:lnTo>
                <a:lnTo>
                  <a:pt x="18" y="17"/>
                </a:lnTo>
                <a:lnTo>
                  <a:pt x="24" y="17"/>
                </a:lnTo>
                <a:lnTo>
                  <a:pt x="43" y="17"/>
                </a:lnTo>
                <a:lnTo>
                  <a:pt x="50" y="15"/>
                </a:lnTo>
                <a:lnTo>
                  <a:pt x="57" y="15"/>
                </a:lnTo>
                <a:lnTo>
                  <a:pt x="63" y="13"/>
                </a:lnTo>
                <a:lnTo>
                  <a:pt x="69" y="13"/>
                </a:lnTo>
                <a:lnTo>
                  <a:pt x="75" y="11"/>
                </a:lnTo>
                <a:lnTo>
                  <a:pt x="83" y="9"/>
                </a:lnTo>
                <a:lnTo>
                  <a:pt x="87" y="1"/>
                </a:lnTo>
                <a:lnTo>
                  <a:pt x="81" y="0"/>
                </a:lnTo>
                <a:lnTo>
                  <a:pt x="74" y="0"/>
                </a:lnTo>
                <a:lnTo>
                  <a:pt x="67" y="1"/>
                </a:lnTo>
                <a:lnTo>
                  <a:pt x="61" y="2"/>
                </a:lnTo>
                <a:lnTo>
                  <a:pt x="54" y="2"/>
                </a:lnTo>
                <a:lnTo>
                  <a:pt x="47" y="3"/>
                </a:lnTo>
                <a:lnTo>
                  <a:pt x="41" y="3"/>
                </a:lnTo>
                <a:lnTo>
                  <a:pt x="35" y="4"/>
                </a:lnTo>
                <a:lnTo>
                  <a:pt x="28" y="4"/>
                </a:lnTo>
                <a:lnTo>
                  <a:pt x="23" y="5"/>
                </a:lnTo>
                <a:lnTo>
                  <a:pt x="15" y="5"/>
                </a:lnTo>
                <a:lnTo>
                  <a:pt x="12" y="5"/>
                </a:lnTo>
                <a:lnTo>
                  <a:pt x="6" y="9"/>
                </a:lnTo>
                <a:lnTo>
                  <a:pt x="0" y="1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4" name="Freeform 1305"/>
          <p:cNvSpPr>
            <a:spLocks/>
          </p:cNvSpPr>
          <p:nvPr/>
        </p:nvSpPr>
        <p:spPr bwMode="auto">
          <a:xfrm>
            <a:off x="2284413" y="2051050"/>
            <a:ext cx="36512" cy="4763"/>
          </a:xfrm>
          <a:custGeom>
            <a:avLst/>
            <a:gdLst>
              <a:gd name="T0" fmla="*/ 0 w 77"/>
              <a:gd name="T1" fmla="*/ 0 h 12"/>
              <a:gd name="T2" fmla="*/ 0 w 77"/>
              <a:gd name="T3" fmla="*/ 0 h 12"/>
              <a:gd name="T4" fmla="*/ 0 w 77"/>
              <a:gd name="T5" fmla="*/ 0 h 12"/>
              <a:gd name="T6" fmla="*/ 0 w 77"/>
              <a:gd name="T7" fmla="*/ 0 h 12"/>
              <a:gd name="T8" fmla="*/ 0 w 77"/>
              <a:gd name="T9" fmla="*/ 0 h 12"/>
              <a:gd name="T10" fmla="*/ 0 w 77"/>
              <a:gd name="T11" fmla="*/ 0 h 12"/>
              <a:gd name="T12" fmla="*/ 0 w 77"/>
              <a:gd name="T13" fmla="*/ 0 h 12"/>
              <a:gd name="T14" fmla="*/ 0 w 77"/>
              <a:gd name="T15" fmla="*/ 0 h 12"/>
              <a:gd name="T16" fmla="*/ 0 w 77"/>
              <a:gd name="T17" fmla="*/ 0 h 12"/>
              <a:gd name="T18" fmla="*/ 0 w 77"/>
              <a:gd name="T19" fmla="*/ 0 h 12"/>
              <a:gd name="T20" fmla="*/ 0 w 77"/>
              <a:gd name="T21" fmla="*/ 0 h 12"/>
              <a:gd name="T22" fmla="*/ 0 w 77"/>
              <a:gd name="T23" fmla="*/ 0 h 12"/>
              <a:gd name="T24" fmla="*/ 0 w 77"/>
              <a:gd name="T25" fmla="*/ 0 h 12"/>
              <a:gd name="T26" fmla="*/ 0 w 77"/>
              <a:gd name="T27" fmla="*/ 0 h 12"/>
              <a:gd name="T28" fmla="*/ 0 w 77"/>
              <a:gd name="T29" fmla="*/ 0 h 12"/>
              <a:gd name="T30" fmla="*/ 0 w 77"/>
              <a:gd name="T31" fmla="*/ 0 h 12"/>
              <a:gd name="T32" fmla="*/ 0 w 77"/>
              <a:gd name="T33" fmla="*/ 0 h 12"/>
              <a:gd name="T34" fmla="*/ 0 w 77"/>
              <a:gd name="T35" fmla="*/ 0 h 12"/>
              <a:gd name="T36" fmla="*/ 0 w 77"/>
              <a:gd name="T37" fmla="*/ 0 h 12"/>
              <a:gd name="T38" fmla="*/ 0 w 77"/>
              <a:gd name="T39" fmla="*/ 0 h 12"/>
              <a:gd name="T40" fmla="*/ 0 w 77"/>
              <a:gd name="T41" fmla="*/ 0 h 12"/>
              <a:gd name="T42" fmla="*/ 0 w 77"/>
              <a:gd name="T43" fmla="*/ 0 h 12"/>
              <a:gd name="T44" fmla="*/ 0 w 77"/>
              <a:gd name="T45" fmla="*/ 0 h 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7"/>
              <a:gd name="T70" fmla="*/ 0 h 12"/>
              <a:gd name="T71" fmla="*/ 77 w 77"/>
              <a:gd name="T72" fmla="*/ 12 h 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7" h="12">
                <a:moveTo>
                  <a:pt x="77" y="2"/>
                </a:moveTo>
                <a:lnTo>
                  <a:pt x="73" y="0"/>
                </a:lnTo>
                <a:lnTo>
                  <a:pt x="65" y="0"/>
                </a:lnTo>
                <a:lnTo>
                  <a:pt x="59" y="2"/>
                </a:lnTo>
                <a:lnTo>
                  <a:pt x="53" y="2"/>
                </a:lnTo>
                <a:lnTo>
                  <a:pt x="46" y="3"/>
                </a:lnTo>
                <a:lnTo>
                  <a:pt x="38" y="4"/>
                </a:lnTo>
                <a:lnTo>
                  <a:pt x="32" y="5"/>
                </a:lnTo>
                <a:lnTo>
                  <a:pt x="19" y="7"/>
                </a:lnTo>
                <a:lnTo>
                  <a:pt x="13" y="7"/>
                </a:lnTo>
                <a:lnTo>
                  <a:pt x="6" y="8"/>
                </a:lnTo>
                <a:lnTo>
                  <a:pt x="0" y="12"/>
                </a:lnTo>
                <a:lnTo>
                  <a:pt x="12" y="12"/>
                </a:lnTo>
                <a:lnTo>
                  <a:pt x="19" y="12"/>
                </a:lnTo>
                <a:lnTo>
                  <a:pt x="25" y="12"/>
                </a:lnTo>
                <a:lnTo>
                  <a:pt x="31" y="10"/>
                </a:lnTo>
                <a:lnTo>
                  <a:pt x="37" y="10"/>
                </a:lnTo>
                <a:lnTo>
                  <a:pt x="45" y="8"/>
                </a:lnTo>
                <a:lnTo>
                  <a:pt x="52" y="8"/>
                </a:lnTo>
                <a:lnTo>
                  <a:pt x="58" y="6"/>
                </a:lnTo>
                <a:lnTo>
                  <a:pt x="63" y="6"/>
                </a:lnTo>
                <a:lnTo>
                  <a:pt x="70" y="5"/>
                </a:lnTo>
                <a:lnTo>
                  <a:pt x="77"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5" name="Freeform 1306"/>
          <p:cNvSpPr>
            <a:spLocks/>
          </p:cNvSpPr>
          <p:nvPr/>
        </p:nvSpPr>
        <p:spPr bwMode="auto">
          <a:xfrm>
            <a:off x="2284413" y="2057400"/>
            <a:ext cx="9525" cy="1588"/>
          </a:xfrm>
          <a:custGeom>
            <a:avLst/>
            <a:gdLst>
              <a:gd name="T0" fmla="*/ 0 w 20"/>
              <a:gd name="T1" fmla="*/ 0 h 3"/>
              <a:gd name="T2" fmla="*/ 0 w 20"/>
              <a:gd name="T3" fmla="*/ 0 h 3"/>
              <a:gd name="T4" fmla="*/ 0 w 20"/>
              <a:gd name="T5" fmla="*/ 0 h 3"/>
              <a:gd name="T6" fmla="*/ 0 w 20"/>
              <a:gd name="T7" fmla="*/ 0 h 3"/>
              <a:gd name="T8" fmla="*/ 0 w 20"/>
              <a:gd name="T9" fmla="*/ 0 h 3"/>
              <a:gd name="T10" fmla="*/ 0 w 20"/>
              <a:gd name="T11" fmla="*/ 0 h 3"/>
              <a:gd name="T12" fmla="*/ 0 w 20"/>
              <a:gd name="T13" fmla="*/ 0 h 3"/>
              <a:gd name="T14" fmla="*/ 0 w 20"/>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3"/>
              <a:gd name="T26" fmla="*/ 20 w 20"/>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3">
                <a:moveTo>
                  <a:pt x="20" y="0"/>
                </a:moveTo>
                <a:lnTo>
                  <a:pt x="13" y="0"/>
                </a:lnTo>
                <a:lnTo>
                  <a:pt x="5" y="0"/>
                </a:lnTo>
                <a:lnTo>
                  <a:pt x="0" y="0"/>
                </a:lnTo>
                <a:lnTo>
                  <a:pt x="5" y="3"/>
                </a:lnTo>
                <a:lnTo>
                  <a:pt x="13" y="1"/>
                </a:lnTo>
                <a:lnTo>
                  <a:pt x="18" y="1"/>
                </a:lnTo>
                <a:lnTo>
                  <a:pt x="2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6" name="Freeform 1307"/>
          <p:cNvSpPr>
            <a:spLocks/>
          </p:cNvSpPr>
          <p:nvPr/>
        </p:nvSpPr>
        <p:spPr bwMode="auto">
          <a:xfrm>
            <a:off x="2289175" y="2035175"/>
            <a:ext cx="31750" cy="9525"/>
          </a:xfrm>
          <a:custGeom>
            <a:avLst/>
            <a:gdLst>
              <a:gd name="T0" fmla="*/ 0 w 66"/>
              <a:gd name="T1" fmla="*/ 0 h 22"/>
              <a:gd name="T2" fmla="*/ 0 w 66"/>
              <a:gd name="T3" fmla="*/ 0 h 22"/>
              <a:gd name="T4" fmla="*/ 0 w 66"/>
              <a:gd name="T5" fmla="*/ 0 h 22"/>
              <a:gd name="T6" fmla="*/ 0 w 66"/>
              <a:gd name="T7" fmla="*/ 0 h 22"/>
              <a:gd name="T8" fmla="*/ 0 w 66"/>
              <a:gd name="T9" fmla="*/ 0 h 22"/>
              <a:gd name="T10" fmla="*/ 0 w 66"/>
              <a:gd name="T11" fmla="*/ 0 h 22"/>
              <a:gd name="T12" fmla="*/ 0 w 66"/>
              <a:gd name="T13" fmla="*/ 0 h 22"/>
              <a:gd name="T14" fmla="*/ 0 w 66"/>
              <a:gd name="T15" fmla="*/ 0 h 22"/>
              <a:gd name="T16" fmla="*/ 0 w 66"/>
              <a:gd name="T17" fmla="*/ 0 h 22"/>
              <a:gd name="T18" fmla="*/ 0 w 66"/>
              <a:gd name="T19" fmla="*/ 0 h 22"/>
              <a:gd name="T20" fmla="*/ 0 w 66"/>
              <a:gd name="T21" fmla="*/ 0 h 22"/>
              <a:gd name="T22" fmla="*/ 0 w 66"/>
              <a:gd name="T23" fmla="*/ 0 h 22"/>
              <a:gd name="T24" fmla="*/ 0 w 66"/>
              <a:gd name="T25" fmla="*/ 0 h 22"/>
              <a:gd name="T26" fmla="*/ 0 w 66"/>
              <a:gd name="T27" fmla="*/ 0 h 22"/>
              <a:gd name="T28" fmla="*/ 0 w 66"/>
              <a:gd name="T29" fmla="*/ 0 h 22"/>
              <a:gd name="T30" fmla="*/ 0 w 66"/>
              <a:gd name="T31" fmla="*/ 0 h 22"/>
              <a:gd name="T32" fmla="*/ 0 w 66"/>
              <a:gd name="T33" fmla="*/ 0 h 22"/>
              <a:gd name="T34" fmla="*/ 0 w 66"/>
              <a:gd name="T35" fmla="*/ 0 h 22"/>
              <a:gd name="T36" fmla="*/ 0 w 66"/>
              <a:gd name="T37" fmla="*/ 0 h 22"/>
              <a:gd name="T38" fmla="*/ 0 w 66"/>
              <a:gd name="T39" fmla="*/ 0 h 22"/>
              <a:gd name="T40" fmla="*/ 0 w 66"/>
              <a:gd name="T41" fmla="*/ 0 h 22"/>
              <a:gd name="T42" fmla="*/ 0 w 66"/>
              <a:gd name="T43" fmla="*/ 0 h 22"/>
              <a:gd name="T44" fmla="*/ 0 w 66"/>
              <a:gd name="T45" fmla="*/ 0 h 22"/>
              <a:gd name="T46" fmla="*/ 0 w 66"/>
              <a:gd name="T47" fmla="*/ 0 h 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6"/>
              <a:gd name="T73" fmla="*/ 0 h 22"/>
              <a:gd name="T74" fmla="*/ 66 w 66"/>
              <a:gd name="T75" fmla="*/ 22 h 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6" h="22">
                <a:moveTo>
                  <a:pt x="0" y="21"/>
                </a:moveTo>
                <a:lnTo>
                  <a:pt x="15" y="21"/>
                </a:lnTo>
                <a:lnTo>
                  <a:pt x="21" y="21"/>
                </a:lnTo>
                <a:lnTo>
                  <a:pt x="28" y="22"/>
                </a:lnTo>
                <a:lnTo>
                  <a:pt x="34" y="21"/>
                </a:lnTo>
                <a:lnTo>
                  <a:pt x="41" y="21"/>
                </a:lnTo>
                <a:lnTo>
                  <a:pt x="47" y="20"/>
                </a:lnTo>
                <a:lnTo>
                  <a:pt x="53" y="17"/>
                </a:lnTo>
                <a:lnTo>
                  <a:pt x="59" y="16"/>
                </a:lnTo>
                <a:lnTo>
                  <a:pt x="66" y="13"/>
                </a:lnTo>
                <a:lnTo>
                  <a:pt x="59" y="9"/>
                </a:lnTo>
                <a:lnTo>
                  <a:pt x="53" y="10"/>
                </a:lnTo>
                <a:lnTo>
                  <a:pt x="48" y="6"/>
                </a:lnTo>
                <a:lnTo>
                  <a:pt x="42" y="4"/>
                </a:lnTo>
                <a:lnTo>
                  <a:pt x="36" y="5"/>
                </a:lnTo>
                <a:lnTo>
                  <a:pt x="42" y="1"/>
                </a:lnTo>
                <a:lnTo>
                  <a:pt x="36" y="0"/>
                </a:lnTo>
                <a:lnTo>
                  <a:pt x="28" y="0"/>
                </a:lnTo>
                <a:lnTo>
                  <a:pt x="22" y="1"/>
                </a:lnTo>
                <a:lnTo>
                  <a:pt x="20" y="2"/>
                </a:lnTo>
                <a:lnTo>
                  <a:pt x="13" y="4"/>
                </a:lnTo>
                <a:lnTo>
                  <a:pt x="7" y="8"/>
                </a:lnTo>
                <a:lnTo>
                  <a:pt x="7" y="14"/>
                </a:lnTo>
                <a:lnTo>
                  <a:pt x="0" y="2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7" name="Freeform 1308"/>
          <p:cNvSpPr>
            <a:spLocks/>
          </p:cNvSpPr>
          <p:nvPr/>
        </p:nvSpPr>
        <p:spPr bwMode="auto">
          <a:xfrm>
            <a:off x="2290763" y="2054225"/>
            <a:ext cx="31750" cy="6350"/>
          </a:xfrm>
          <a:custGeom>
            <a:avLst/>
            <a:gdLst>
              <a:gd name="T0" fmla="*/ 0 w 70"/>
              <a:gd name="T1" fmla="*/ 0 h 15"/>
              <a:gd name="T2" fmla="*/ 0 w 70"/>
              <a:gd name="T3" fmla="*/ 0 h 15"/>
              <a:gd name="T4" fmla="*/ 0 w 70"/>
              <a:gd name="T5" fmla="*/ 0 h 15"/>
              <a:gd name="T6" fmla="*/ 0 w 70"/>
              <a:gd name="T7" fmla="*/ 0 h 15"/>
              <a:gd name="T8" fmla="*/ 0 w 70"/>
              <a:gd name="T9" fmla="*/ 0 h 15"/>
              <a:gd name="T10" fmla="*/ 0 w 70"/>
              <a:gd name="T11" fmla="*/ 0 h 15"/>
              <a:gd name="T12" fmla="*/ 0 w 70"/>
              <a:gd name="T13" fmla="*/ 0 h 15"/>
              <a:gd name="T14" fmla="*/ 0 w 70"/>
              <a:gd name="T15" fmla="*/ 0 h 15"/>
              <a:gd name="T16" fmla="*/ 0 w 70"/>
              <a:gd name="T17" fmla="*/ 0 h 15"/>
              <a:gd name="T18" fmla="*/ 0 w 70"/>
              <a:gd name="T19" fmla="*/ 0 h 15"/>
              <a:gd name="T20" fmla="*/ 0 w 70"/>
              <a:gd name="T21" fmla="*/ 0 h 15"/>
              <a:gd name="T22" fmla="*/ 0 w 70"/>
              <a:gd name="T23" fmla="*/ 0 h 15"/>
              <a:gd name="T24" fmla="*/ 0 w 70"/>
              <a:gd name="T25" fmla="*/ 0 h 15"/>
              <a:gd name="T26" fmla="*/ 0 w 70"/>
              <a:gd name="T27" fmla="*/ 0 h 15"/>
              <a:gd name="T28" fmla="*/ 0 w 70"/>
              <a:gd name="T29" fmla="*/ 0 h 15"/>
              <a:gd name="T30" fmla="*/ 0 w 70"/>
              <a:gd name="T31" fmla="*/ 0 h 15"/>
              <a:gd name="T32" fmla="*/ 0 w 70"/>
              <a:gd name="T33" fmla="*/ 0 h 15"/>
              <a:gd name="T34" fmla="*/ 0 w 70"/>
              <a:gd name="T35" fmla="*/ 0 h 15"/>
              <a:gd name="T36" fmla="*/ 0 w 70"/>
              <a:gd name="T37" fmla="*/ 0 h 15"/>
              <a:gd name="T38" fmla="*/ 0 w 70"/>
              <a:gd name="T39" fmla="*/ 0 h 15"/>
              <a:gd name="T40" fmla="*/ 0 w 70"/>
              <a:gd name="T41" fmla="*/ 0 h 15"/>
              <a:gd name="T42" fmla="*/ 0 w 70"/>
              <a:gd name="T43" fmla="*/ 0 h 15"/>
              <a:gd name="T44" fmla="*/ 0 w 70"/>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0"/>
              <a:gd name="T70" fmla="*/ 0 h 15"/>
              <a:gd name="T71" fmla="*/ 70 w 70"/>
              <a:gd name="T72" fmla="*/ 15 h 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0" h="15">
                <a:moveTo>
                  <a:pt x="70" y="4"/>
                </a:moveTo>
                <a:lnTo>
                  <a:pt x="69" y="1"/>
                </a:lnTo>
                <a:lnTo>
                  <a:pt x="63" y="0"/>
                </a:lnTo>
                <a:lnTo>
                  <a:pt x="56" y="1"/>
                </a:lnTo>
                <a:lnTo>
                  <a:pt x="50" y="2"/>
                </a:lnTo>
                <a:lnTo>
                  <a:pt x="43" y="2"/>
                </a:lnTo>
                <a:lnTo>
                  <a:pt x="38" y="4"/>
                </a:lnTo>
                <a:lnTo>
                  <a:pt x="32" y="5"/>
                </a:lnTo>
                <a:lnTo>
                  <a:pt x="25" y="6"/>
                </a:lnTo>
                <a:lnTo>
                  <a:pt x="19" y="7"/>
                </a:lnTo>
                <a:lnTo>
                  <a:pt x="13" y="10"/>
                </a:lnTo>
                <a:lnTo>
                  <a:pt x="7" y="12"/>
                </a:lnTo>
                <a:lnTo>
                  <a:pt x="0" y="15"/>
                </a:lnTo>
                <a:lnTo>
                  <a:pt x="6" y="15"/>
                </a:lnTo>
                <a:lnTo>
                  <a:pt x="18" y="15"/>
                </a:lnTo>
                <a:lnTo>
                  <a:pt x="24" y="15"/>
                </a:lnTo>
                <a:lnTo>
                  <a:pt x="31" y="14"/>
                </a:lnTo>
                <a:lnTo>
                  <a:pt x="38" y="13"/>
                </a:lnTo>
                <a:lnTo>
                  <a:pt x="44" y="8"/>
                </a:lnTo>
                <a:lnTo>
                  <a:pt x="50" y="7"/>
                </a:lnTo>
                <a:lnTo>
                  <a:pt x="57" y="6"/>
                </a:lnTo>
                <a:lnTo>
                  <a:pt x="65" y="5"/>
                </a:lnTo>
                <a:lnTo>
                  <a:pt x="7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8" name="Freeform 1309"/>
          <p:cNvSpPr>
            <a:spLocks/>
          </p:cNvSpPr>
          <p:nvPr/>
        </p:nvSpPr>
        <p:spPr bwMode="auto">
          <a:xfrm>
            <a:off x="2295525" y="2035175"/>
            <a:ext cx="128588" cy="47625"/>
          </a:xfrm>
          <a:custGeom>
            <a:avLst/>
            <a:gdLst>
              <a:gd name="T0" fmla="*/ 0 w 272"/>
              <a:gd name="T1" fmla="*/ 0 h 103"/>
              <a:gd name="T2" fmla="*/ 0 w 272"/>
              <a:gd name="T3" fmla="*/ 0 h 103"/>
              <a:gd name="T4" fmla="*/ 0 w 272"/>
              <a:gd name="T5" fmla="*/ 0 h 103"/>
              <a:gd name="T6" fmla="*/ 0 w 272"/>
              <a:gd name="T7" fmla="*/ 0 h 103"/>
              <a:gd name="T8" fmla="*/ 0 w 272"/>
              <a:gd name="T9" fmla="*/ 0 h 103"/>
              <a:gd name="T10" fmla="*/ 0 w 272"/>
              <a:gd name="T11" fmla="*/ 0 h 103"/>
              <a:gd name="T12" fmla="*/ 0 w 272"/>
              <a:gd name="T13" fmla="*/ 0 h 103"/>
              <a:gd name="T14" fmla="*/ 0 w 272"/>
              <a:gd name="T15" fmla="*/ 0 h 103"/>
              <a:gd name="T16" fmla="*/ 0 w 272"/>
              <a:gd name="T17" fmla="*/ 0 h 103"/>
              <a:gd name="T18" fmla="*/ 0 w 272"/>
              <a:gd name="T19" fmla="*/ 0 h 103"/>
              <a:gd name="T20" fmla="*/ 0 w 272"/>
              <a:gd name="T21" fmla="*/ 0 h 103"/>
              <a:gd name="T22" fmla="*/ 0 w 272"/>
              <a:gd name="T23" fmla="*/ 0 h 103"/>
              <a:gd name="T24" fmla="*/ 0 w 272"/>
              <a:gd name="T25" fmla="*/ 0 h 103"/>
              <a:gd name="T26" fmla="*/ 0 w 272"/>
              <a:gd name="T27" fmla="*/ 0 h 103"/>
              <a:gd name="T28" fmla="*/ 0 w 272"/>
              <a:gd name="T29" fmla="*/ 0 h 103"/>
              <a:gd name="T30" fmla="*/ 0 w 272"/>
              <a:gd name="T31" fmla="*/ 0 h 103"/>
              <a:gd name="T32" fmla="*/ 0 w 272"/>
              <a:gd name="T33" fmla="*/ 0 h 103"/>
              <a:gd name="T34" fmla="*/ 0 w 272"/>
              <a:gd name="T35" fmla="*/ 0 h 103"/>
              <a:gd name="T36" fmla="*/ 0 w 272"/>
              <a:gd name="T37" fmla="*/ 0 h 103"/>
              <a:gd name="T38" fmla="*/ 0 w 272"/>
              <a:gd name="T39" fmla="*/ 0 h 103"/>
              <a:gd name="T40" fmla="*/ 0 w 272"/>
              <a:gd name="T41" fmla="*/ 0 h 103"/>
              <a:gd name="T42" fmla="*/ 0 w 272"/>
              <a:gd name="T43" fmla="*/ 0 h 103"/>
              <a:gd name="T44" fmla="*/ 0 w 272"/>
              <a:gd name="T45" fmla="*/ 0 h 103"/>
              <a:gd name="T46" fmla="*/ 0 w 272"/>
              <a:gd name="T47" fmla="*/ 0 h 103"/>
              <a:gd name="T48" fmla="*/ 0 w 272"/>
              <a:gd name="T49" fmla="*/ 0 h 103"/>
              <a:gd name="T50" fmla="*/ 0 w 272"/>
              <a:gd name="T51" fmla="*/ 0 h 103"/>
              <a:gd name="T52" fmla="*/ 0 w 272"/>
              <a:gd name="T53" fmla="*/ 0 h 103"/>
              <a:gd name="T54" fmla="*/ 0 w 272"/>
              <a:gd name="T55" fmla="*/ 0 h 103"/>
              <a:gd name="T56" fmla="*/ 0 w 272"/>
              <a:gd name="T57" fmla="*/ 0 h 103"/>
              <a:gd name="T58" fmla="*/ 0 w 272"/>
              <a:gd name="T59" fmla="*/ 0 h 103"/>
              <a:gd name="T60" fmla="*/ 0 w 272"/>
              <a:gd name="T61" fmla="*/ 0 h 103"/>
              <a:gd name="T62" fmla="*/ 0 w 272"/>
              <a:gd name="T63" fmla="*/ 0 h 103"/>
              <a:gd name="T64" fmla="*/ 0 w 272"/>
              <a:gd name="T65" fmla="*/ 0 h 103"/>
              <a:gd name="T66" fmla="*/ 0 w 272"/>
              <a:gd name="T67" fmla="*/ 0 h 103"/>
              <a:gd name="T68" fmla="*/ 0 w 272"/>
              <a:gd name="T69" fmla="*/ 0 h 103"/>
              <a:gd name="T70" fmla="*/ 0 w 272"/>
              <a:gd name="T71" fmla="*/ 0 h 103"/>
              <a:gd name="T72" fmla="*/ 0 w 272"/>
              <a:gd name="T73" fmla="*/ 0 h 103"/>
              <a:gd name="T74" fmla="*/ 0 w 272"/>
              <a:gd name="T75" fmla="*/ 0 h 103"/>
              <a:gd name="T76" fmla="*/ 0 w 272"/>
              <a:gd name="T77" fmla="*/ 0 h 103"/>
              <a:gd name="T78" fmla="*/ 0 w 272"/>
              <a:gd name="T79" fmla="*/ 0 h 103"/>
              <a:gd name="T80" fmla="*/ 0 w 272"/>
              <a:gd name="T81" fmla="*/ 0 h 103"/>
              <a:gd name="T82" fmla="*/ 0 w 272"/>
              <a:gd name="T83" fmla="*/ 0 h 103"/>
              <a:gd name="T84" fmla="*/ 0 w 272"/>
              <a:gd name="T85" fmla="*/ 0 h 103"/>
              <a:gd name="T86" fmla="*/ 0 w 272"/>
              <a:gd name="T87" fmla="*/ 0 h 103"/>
              <a:gd name="T88" fmla="*/ 0 w 272"/>
              <a:gd name="T89" fmla="*/ 0 h 103"/>
              <a:gd name="T90" fmla="*/ 0 w 272"/>
              <a:gd name="T91" fmla="*/ 0 h 103"/>
              <a:gd name="T92" fmla="*/ 0 w 272"/>
              <a:gd name="T93" fmla="*/ 0 h 103"/>
              <a:gd name="T94" fmla="*/ 0 w 272"/>
              <a:gd name="T95" fmla="*/ 0 h 103"/>
              <a:gd name="T96" fmla="*/ 0 w 272"/>
              <a:gd name="T97" fmla="*/ 0 h 103"/>
              <a:gd name="T98" fmla="*/ 0 w 272"/>
              <a:gd name="T99" fmla="*/ 0 h 103"/>
              <a:gd name="T100" fmla="*/ 0 w 272"/>
              <a:gd name="T101" fmla="*/ 0 h 103"/>
              <a:gd name="T102" fmla="*/ 0 w 272"/>
              <a:gd name="T103" fmla="*/ 0 h 103"/>
              <a:gd name="T104" fmla="*/ 0 w 272"/>
              <a:gd name="T105" fmla="*/ 0 h 1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72"/>
              <a:gd name="T160" fmla="*/ 0 h 103"/>
              <a:gd name="T161" fmla="*/ 272 w 272"/>
              <a:gd name="T162" fmla="*/ 103 h 1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72" h="103">
                <a:moveTo>
                  <a:pt x="76" y="102"/>
                </a:moveTo>
                <a:lnTo>
                  <a:pt x="84" y="102"/>
                </a:lnTo>
                <a:lnTo>
                  <a:pt x="89" y="103"/>
                </a:lnTo>
                <a:lnTo>
                  <a:pt x="96" y="103"/>
                </a:lnTo>
                <a:lnTo>
                  <a:pt x="101" y="102"/>
                </a:lnTo>
                <a:lnTo>
                  <a:pt x="109" y="97"/>
                </a:lnTo>
                <a:lnTo>
                  <a:pt x="114" y="94"/>
                </a:lnTo>
                <a:lnTo>
                  <a:pt x="109" y="98"/>
                </a:lnTo>
                <a:lnTo>
                  <a:pt x="115" y="102"/>
                </a:lnTo>
                <a:lnTo>
                  <a:pt x="121" y="100"/>
                </a:lnTo>
                <a:lnTo>
                  <a:pt x="127" y="97"/>
                </a:lnTo>
                <a:lnTo>
                  <a:pt x="133" y="102"/>
                </a:lnTo>
                <a:lnTo>
                  <a:pt x="140" y="100"/>
                </a:lnTo>
                <a:lnTo>
                  <a:pt x="147" y="100"/>
                </a:lnTo>
                <a:lnTo>
                  <a:pt x="153" y="99"/>
                </a:lnTo>
                <a:lnTo>
                  <a:pt x="159" y="99"/>
                </a:lnTo>
                <a:lnTo>
                  <a:pt x="165" y="100"/>
                </a:lnTo>
                <a:lnTo>
                  <a:pt x="169" y="94"/>
                </a:lnTo>
                <a:lnTo>
                  <a:pt x="175" y="88"/>
                </a:lnTo>
                <a:lnTo>
                  <a:pt x="176" y="95"/>
                </a:lnTo>
                <a:lnTo>
                  <a:pt x="183" y="95"/>
                </a:lnTo>
                <a:lnTo>
                  <a:pt x="190" y="92"/>
                </a:lnTo>
                <a:lnTo>
                  <a:pt x="187" y="87"/>
                </a:lnTo>
                <a:lnTo>
                  <a:pt x="181" y="83"/>
                </a:lnTo>
                <a:lnTo>
                  <a:pt x="187" y="79"/>
                </a:lnTo>
                <a:lnTo>
                  <a:pt x="193" y="75"/>
                </a:lnTo>
                <a:lnTo>
                  <a:pt x="200" y="75"/>
                </a:lnTo>
                <a:lnTo>
                  <a:pt x="193" y="74"/>
                </a:lnTo>
                <a:lnTo>
                  <a:pt x="200" y="70"/>
                </a:lnTo>
                <a:lnTo>
                  <a:pt x="206" y="71"/>
                </a:lnTo>
                <a:lnTo>
                  <a:pt x="213" y="66"/>
                </a:lnTo>
                <a:lnTo>
                  <a:pt x="215" y="73"/>
                </a:lnTo>
                <a:lnTo>
                  <a:pt x="221" y="71"/>
                </a:lnTo>
                <a:lnTo>
                  <a:pt x="228" y="65"/>
                </a:lnTo>
                <a:lnTo>
                  <a:pt x="234" y="62"/>
                </a:lnTo>
                <a:lnTo>
                  <a:pt x="227" y="58"/>
                </a:lnTo>
                <a:lnTo>
                  <a:pt x="220" y="57"/>
                </a:lnTo>
                <a:lnTo>
                  <a:pt x="227" y="54"/>
                </a:lnTo>
                <a:lnTo>
                  <a:pt x="234" y="51"/>
                </a:lnTo>
                <a:lnTo>
                  <a:pt x="239" y="49"/>
                </a:lnTo>
                <a:lnTo>
                  <a:pt x="243" y="42"/>
                </a:lnTo>
                <a:lnTo>
                  <a:pt x="249" y="39"/>
                </a:lnTo>
                <a:lnTo>
                  <a:pt x="254" y="34"/>
                </a:lnTo>
                <a:lnTo>
                  <a:pt x="262" y="32"/>
                </a:lnTo>
                <a:lnTo>
                  <a:pt x="262" y="25"/>
                </a:lnTo>
                <a:lnTo>
                  <a:pt x="266" y="18"/>
                </a:lnTo>
                <a:lnTo>
                  <a:pt x="272" y="16"/>
                </a:lnTo>
                <a:lnTo>
                  <a:pt x="267" y="9"/>
                </a:lnTo>
                <a:lnTo>
                  <a:pt x="261" y="8"/>
                </a:lnTo>
                <a:lnTo>
                  <a:pt x="254" y="7"/>
                </a:lnTo>
                <a:lnTo>
                  <a:pt x="261" y="6"/>
                </a:lnTo>
                <a:lnTo>
                  <a:pt x="254" y="0"/>
                </a:lnTo>
                <a:lnTo>
                  <a:pt x="248" y="0"/>
                </a:lnTo>
                <a:lnTo>
                  <a:pt x="241" y="0"/>
                </a:lnTo>
                <a:lnTo>
                  <a:pt x="248" y="2"/>
                </a:lnTo>
                <a:lnTo>
                  <a:pt x="253" y="1"/>
                </a:lnTo>
                <a:lnTo>
                  <a:pt x="248" y="5"/>
                </a:lnTo>
                <a:lnTo>
                  <a:pt x="235" y="5"/>
                </a:lnTo>
                <a:lnTo>
                  <a:pt x="229" y="5"/>
                </a:lnTo>
                <a:lnTo>
                  <a:pt x="225" y="11"/>
                </a:lnTo>
                <a:lnTo>
                  <a:pt x="219" y="13"/>
                </a:lnTo>
                <a:lnTo>
                  <a:pt x="213" y="17"/>
                </a:lnTo>
                <a:lnTo>
                  <a:pt x="215" y="10"/>
                </a:lnTo>
                <a:lnTo>
                  <a:pt x="210" y="10"/>
                </a:lnTo>
                <a:lnTo>
                  <a:pt x="203" y="6"/>
                </a:lnTo>
                <a:lnTo>
                  <a:pt x="198" y="5"/>
                </a:lnTo>
                <a:lnTo>
                  <a:pt x="190" y="3"/>
                </a:lnTo>
                <a:lnTo>
                  <a:pt x="183" y="2"/>
                </a:lnTo>
                <a:lnTo>
                  <a:pt x="176" y="3"/>
                </a:lnTo>
                <a:lnTo>
                  <a:pt x="171" y="5"/>
                </a:lnTo>
                <a:lnTo>
                  <a:pt x="163" y="6"/>
                </a:lnTo>
                <a:lnTo>
                  <a:pt x="157" y="7"/>
                </a:lnTo>
                <a:lnTo>
                  <a:pt x="150" y="9"/>
                </a:lnTo>
                <a:lnTo>
                  <a:pt x="144" y="10"/>
                </a:lnTo>
                <a:lnTo>
                  <a:pt x="143" y="17"/>
                </a:lnTo>
                <a:lnTo>
                  <a:pt x="149" y="18"/>
                </a:lnTo>
                <a:lnTo>
                  <a:pt x="155" y="18"/>
                </a:lnTo>
                <a:lnTo>
                  <a:pt x="162" y="18"/>
                </a:lnTo>
                <a:lnTo>
                  <a:pt x="168" y="22"/>
                </a:lnTo>
                <a:lnTo>
                  <a:pt x="167" y="23"/>
                </a:lnTo>
                <a:lnTo>
                  <a:pt x="165" y="24"/>
                </a:lnTo>
                <a:lnTo>
                  <a:pt x="159" y="22"/>
                </a:lnTo>
                <a:lnTo>
                  <a:pt x="152" y="24"/>
                </a:lnTo>
                <a:lnTo>
                  <a:pt x="146" y="24"/>
                </a:lnTo>
                <a:lnTo>
                  <a:pt x="152" y="30"/>
                </a:lnTo>
                <a:lnTo>
                  <a:pt x="158" y="29"/>
                </a:lnTo>
                <a:lnTo>
                  <a:pt x="160" y="29"/>
                </a:lnTo>
                <a:lnTo>
                  <a:pt x="167" y="31"/>
                </a:lnTo>
                <a:lnTo>
                  <a:pt x="174" y="32"/>
                </a:lnTo>
                <a:lnTo>
                  <a:pt x="168" y="34"/>
                </a:lnTo>
                <a:lnTo>
                  <a:pt x="161" y="32"/>
                </a:lnTo>
                <a:lnTo>
                  <a:pt x="156" y="32"/>
                </a:lnTo>
                <a:lnTo>
                  <a:pt x="151" y="32"/>
                </a:lnTo>
                <a:lnTo>
                  <a:pt x="149" y="39"/>
                </a:lnTo>
                <a:lnTo>
                  <a:pt x="148" y="39"/>
                </a:lnTo>
                <a:lnTo>
                  <a:pt x="147" y="40"/>
                </a:lnTo>
                <a:lnTo>
                  <a:pt x="153" y="43"/>
                </a:lnTo>
                <a:lnTo>
                  <a:pt x="160" y="43"/>
                </a:lnTo>
                <a:lnTo>
                  <a:pt x="161" y="43"/>
                </a:lnTo>
                <a:lnTo>
                  <a:pt x="155" y="45"/>
                </a:lnTo>
                <a:lnTo>
                  <a:pt x="149" y="47"/>
                </a:lnTo>
                <a:lnTo>
                  <a:pt x="143" y="48"/>
                </a:lnTo>
                <a:lnTo>
                  <a:pt x="141" y="46"/>
                </a:lnTo>
                <a:lnTo>
                  <a:pt x="134" y="47"/>
                </a:lnTo>
                <a:lnTo>
                  <a:pt x="137" y="40"/>
                </a:lnTo>
                <a:lnTo>
                  <a:pt x="129" y="37"/>
                </a:lnTo>
                <a:lnTo>
                  <a:pt x="137" y="34"/>
                </a:lnTo>
                <a:lnTo>
                  <a:pt x="129" y="34"/>
                </a:lnTo>
                <a:lnTo>
                  <a:pt x="124" y="35"/>
                </a:lnTo>
                <a:lnTo>
                  <a:pt x="126" y="29"/>
                </a:lnTo>
                <a:lnTo>
                  <a:pt x="119" y="26"/>
                </a:lnTo>
                <a:lnTo>
                  <a:pt x="123" y="19"/>
                </a:lnTo>
                <a:lnTo>
                  <a:pt x="117" y="15"/>
                </a:lnTo>
                <a:lnTo>
                  <a:pt x="104" y="14"/>
                </a:lnTo>
                <a:lnTo>
                  <a:pt x="97" y="14"/>
                </a:lnTo>
                <a:lnTo>
                  <a:pt x="92" y="16"/>
                </a:lnTo>
                <a:lnTo>
                  <a:pt x="79" y="23"/>
                </a:lnTo>
                <a:lnTo>
                  <a:pt x="72" y="26"/>
                </a:lnTo>
                <a:lnTo>
                  <a:pt x="79" y="27"/>
                </a:lnTo>
                <a:lnTo>
                  <a:pt x="92" y="27"/>
                </a:lnTo>
                <a:lnTo>
                  <a:pt x="99" y="26"/>
                </a:lnTo>
                <a:lnTo>
                  <a:pt x="105" y="26"/>
                </a:lnTo>
                <a:lnTo>
                  <a:pt x="99" y="27"/>
                </a:lnTo>
                <a:lnTo>
                  <a:pt x="93" y="30"/>
                </a:lnTo>
                <a:lnTo>
                  <a:pt x="86" y="30"/>
                </a:lnTo>
                <a:lnTo>
                  <a:pt x="79" y="32"/>
                </a:lnTo>
                <a:lnTo>
                  <a:pt x="72" y="35"/>
                </a:lnTo>
                <a:lnTo>
                  <a:pt x="74" y="41"/>
                </a:lnTo>
                <a:lnTo>
                  <a:pt x="81" y="41"/>
                </a:lnTo>
                <a:lnTo>
                  <a:pt x="87" y="41"/>
                </a:lnTo>
                <a:lnTo>
                  <a:pt x="81" y="43"/>
                </a:lnTo>
                <a:lnTo>
                  <a:pt x="74" y="45"/>
                </a:lnTo>
                <a:lnTo>
                  <a:pt x="78" y="51"/>
                </a:lnTo>
                <a:lnTo>
                  <a:pt x="84" y="54"/>
                </a:lnTo>
                <a:lnTo>
                  <a:pt x="90" y="53"/>
                </a:lnTo>
                <a:lnTo>
                  <a:pt x="85" y="54"/>
                </a:lnTo>
                <a:lnTo>
                  <a:pt x="78" y="55"/>
                </a:lnTo>
                <a:lnTo>
                  <a:pt x="71" y="56"/>
                </a:lnTo>
                <a:lnTo>
                  <a:pt x="65" y="49"/>
                </a:lnTo>
                <a:lnTo>
                  <a:pt x="58" y="47"/>
                </a:lnTo>
                <a:lnTo>
                  <a:pt x="52" y="48"/>
                </a:lnTo>
                <a:lnTo>
                  <a:pt x="45" y="48"/>
                </a:lnTo>
                <a:lnTo>
                  <a:pt x="39" y="49"/>
                </a:lnTo>
                <a:lnTo>
                  <a:pt x="33" y="53"/>
                </a:lnTo>
                <a:lnTo>
                  <a:pt x="38" y="54"/>
                </a:lnTo>
                <a:lnTo>
                  <a:pt x="32" y="57"/>
                </a:lnTo>
                <a:lnTo>
                  <a:pt x="26" y="57"/>
                </a:lnTo>
                <a:lnTo>
                  <a:pt x="20" y="57"/>
                </a:lnTo>
                <a:lnTo>
                  <a:pt x="13" y="59"/>
                </a:lnTo>
                <a:lnTo>
                  <a:pt x="7" y="63"/>
                </a:lnTo>
                <a:lnTo>
                  <a:pt x="1" y="63"/>
                </a:lnTo>
                <a:lnTo>
                  <a:pt x="0" y="70"/>
                </a:lnTo>
                <a:lnTo>
                  <a:pt x="6" y="70"/>
                </a:lnTo>
                <a:lnTo>
                  <a:pt x="13" y="69"/>
                </a:lnTo>
                <a:lnTo>
                  <a:pt x="20" y="69"/>
                </a:lnTo>
                <a:lnTo>
                  <a:pt x="26" y="69"/>
                </a:lnTo>
                <a:lnTo>
                  <a:pt x="33" y="67"/>
                </a:lnTo>
                <a:lnTo>
                  <a:pt x="39" y="66"/>
                </a:lnTo>
                <a:lnTo>
                  <a:pt x="46" y="66"/>
                </a:lnTo>
                <a:lnTo>
                  <a:pt x="53" y="65"/>
                </a:lnTo>
                <a:lnTo>
                  <a:pt x="59" y="65"/>
                </a:lnTo>
                <a:lnTo>
                  <a:pt x="66" y="65"/>
                </a:lnTo>
                <a:lnTo>
                  <a:pt x="72" y="65"/>
                </a:lnTo>
                <a:lnTo>
                  <a:pt x="79" y="64"/>
                </a:lnTo>
                <a:lnTo>
                  <a:pt x="85" y="64"/>
                </a:lnTo>
                <a:lnTo>
                  <a:pt x="91" y="63"/>
                </a:lnTo>
                <a:lnTo>
                  <a:pt x="97" y="62"/>
                </a:lnTo>
                <a:lnTo>
                  <a:pt x="110" y="62"/>
                </a:lnTo>
                <a:lnTo>
                  <a:pt x="116" y="61"/>
                </a:lnTo>
                <a:lnTo>
                  <a:pt x="123" y="61"/>
                </a:lnTo>
                <a:lnTo>
                  <a:pt x="129" y="61"/>
                </a:lnTo>
                <a:lnTo>
                  <a:pt x="135" y="59"/>
                </a:lnTo>
                <a:lnTo>
                  <a:pt x="143" y="58"/>
                </a:lnTo>
                <a:lnTo>
                  <a:pt x="149" y="59"/>
                </a:lnTo>
                <a:lnTo>
                  <a:pt x="155" y="58"/>
                </a:lnTo>
                <a:lnTo>
                  <a:pt x="162" y="58"/>
                </a:lnTo>
                <a:lnTo>
                  <a:pt x="169" y="58"/>
                </a:lnTo>
                <a:lnTo>
                  <a:pt x="161" y="61"/>
                </a:lnTo>
                <a:lnTo>
                  <a:pt x="149" y="61"/>
                </a:lnTo>
                <a:lnTo>
                  <a:pt x="143" y="61"/>
                </a:lnTo>
                <a:lnTo>
                  <a:pt x="137" y="61"/>
                </a:lnTo>
                <a:lnTo>
                  <a:pt x="130" y="62"/>
                </a:lnTo>
                <a:lnTo>
                  <a:pt x="123" y="66"/>
                </a:lnTo>
                <a:lnTo>
                  <a:pt x="117" y="67"/>
                </a:lnTo>
                <a:lnTo>
                  <a:pt x="116" y="67"/>
                </a:lnTo>
                <a:lnTo>
                  <a:pt x="115" y="69"/>
                </a:lnTo>
                <a:lnTo>
                  <a:pt x="121" y="69"/>
                </a:lnTo>
                <a:lnTo>
                  <a:pt x="114" y="69"/>
                </a:lnTo>
                <a:lnTo>
                  <a:pt x="108" y="70"/>
                </a:lnTo>
                <a:lnTo>
                  <a:pt x="100" y="70"/>
                </a:lnTo>
                <a:lnTo>
                  <a:pt x="108" y="71"/>
                </a:lnTo>
                <a:lnTo>
                  <a:pt x="112" y="71"/>
                </a:lnTo>
                <a:lnTo>
                  <a:pt x="111" y="72"/>
                </a:lnTo>
                <a:lnTo>
                  <a:pt x="104" y="72"/>
                </a:lnTo>
                <a:lnTo>
                  <a:pt x="97" y="73"/>
                </a:lnTo>
                <a:lnTo>
                  <a:pt x="103" y="73"/>
                </a:lnTo>
                <a:lnTo>
                  <a:pt x="97" y="74"/>
                </a:lnTo>
                <a:lnTo>
                  <a:pt x="90" y="74"/>
                </a:lnTo>
                <a:lnTo>
                  <a:pt x="85" y="74"/>
                </a:lnTo>
                <a:lnTo>
                  <a:pt x="78" y="74"/>
                </a:lnTo>
                <a:lnTo>
                  <a:pt x="85" y="78"/>
                </a:lnTo>
                <a:lnTo>
                  <a:pt x="78" y="79"/>
                </a:lnTo>
                <a:lnTo>
                  <a:pt x="72" y="79"/>
                </a:lnTo>
                <a:lnTo>
                  <a:pt x="79" y="83"/>
                </a:lnTo>
                <a:lnTo>
                  <a:pt x="86" y="82"/>
                </a:lnTo>
                <a:lnTo>
                  <a:pt x="79" y="84"/>
                </a:lnTo>
                <a:lnTo>
                  <a:pt x="85" y="86"/>
                </a:lnTo>
                <a:lnTo>
                  <a:pt x="92" y="87"/>
                </a:lnTo>
                <a:lnTo>
                  <a:pt x="94" y="87"/>
                </a:lnTo>
                <a:lnTo>
                  <a:pt x="93" y="87"/>
                </a:lnTo>
                <a:lnTo>
                  <a:pt x="74" y="87"/>
                </a:lnTo>
                <a:lnTo>
                  <a:pt x="68" y="89"/>
                </a:lnTo>
                <a:lnTo>
                  <a:pt x="67" y="96"/>
                </a:lnTo>
                <a:lnTo>
                  <a:pt x="73" y="102"/>
                </a:lnTo>
                <a:lnTo>
                  <a:pt x="76" y="10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29" name="Freeform 1310"/>
          <p:cNvSpPr>
            <a:spLocks/>
          </p:cNvSpPr>
          <p:nvPr/>
        </p:nvSpPr>
        <p:spPr bwMode="auto">
          <a:xfrm>
            <a:off x="2300288" y="2005013"/>
            <a:ext cx="20637" cy="17462"/>
          </a:xfrm>
          <a:custGeom>
            <a:avLst/>
            <a:gdLst>
              <a:gd name="T0" fmla="*/ 0 w 45"/>
              <a:gd name="T1" fmla="*/ 0 h 39"/>
              <a:gd name="T2" fmla="*/ 0 w 45"/>
              <a:gd name="T3" fmla="*/ 0 h 39"/>
              <a:gd name="T4" fmla="*/ 0 w 45"/>
              <a:gd name="T5" fmla="*/ 0 h 39"/>
              <a:gd name="T6" fmla="*/ 0 w 45"/>
              <a:gd name="T7" fmla="*/ 0 h 39"/>
              <a:gd name="T8" fmla="*/ 0 w 45"/>
              <a:gd name="T9" fmla="*/ 0 h 39"/>
              <a:gd name="T10" fmla="*/ 0 w 45"/>
              <a:gd name="T11" fmla="*/ 0 h 39"/>
              <a:gd name="T12" fmla="*/ 0 w 45"/>
              <a:gd name="T13" fmla="*/ 0 h 39"/>
              <a:gd name="T14" fmla="*/ 0 w 45"/>
              <a:gd name="T15" fmla="*/ 0 h 39"/>
              <a:gd name="T16" fmla="*/ 0 w 45"/>
              <a:gd name="T17" fmla="*/ 0 h 39"/>
              <a:gd name="T18" fmla="*/ 0 w 45"/>
              <a:gd name="T19" fmla="*/ 0 h 39"/>
              <a:gd name="T20" fmla="*/ 0 w 45"/>
              <a:gd name="T21" fmla="*/ 0 h 39"/>
              <a:gd name="T22" fmla="*/ 0 w 45"/>
              <a:gd name="T23" fmla="*/ 0 h 39"/>
              <a:gd name="T24" fmla="*/ 0 w 45"/>
              <a:gd name="T25" fmla="*/ 0 h 39"/>
              <a:gd name="T26" fmla="*/ 0 w 45"/>
              <a:gd name="T27" fmla="*/ 0 h 39"/>
              <a:gd name="T28" fmla="*/ 0 w 45"/>
              <a:gd name="T29" fmla="*/ 0 h 39"/>
              <a:gd name="T30" fmla="*/ 0 w 45"/>
              <a:gd name="T31" fmla="*/ 0 h 39"/>
              <a:gd name="T32" fmla="*/ 0 w 45"/>
              <a:gd name="T33" fmla="*/ 0 h 39"/>
              <a:gd name="T34" fmla="*/ 0 w 45"/>
              <a:gd name="T35" fmla="*/ 0 h 39"/>
              <a:gd name="T36" fmla="*/ 0 w 45"/>
              <a:gd name="T37" fmla="*/ 0 h 39"/>
              <a:gd name="T38" fmla="*/ 0 w 45"/>
              <a:gd name="T39" fmla="*/ 0 h 39"/>
              <a:gd name="T40" fmla="*/ 0 w 45"/>
              <a:gd name="T41" fmla="*/ 0 h 39"/>
              <a:gd name="T42" fmla="*/ 0 w 45"/>
              <a:gd name="T43" fmla="*/ 0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39"/>
              <a:gd name="T68" fmla="*/ 45 w 45"/>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39">
                <a:moveTo>
                  <a:pt x="17" y="39"/>
                </a:moveTo>
                <a:lnTo>
                  <a:pt x="24" y="38"/>
                </a:lnTo>
                <a:lnTo>
                  <a:pt x="29" y="38"/>
                </a:lnTo>
                <a:lnTo>
                  <a:pt x="36" y="35"/>
                </a:lnTo>
                <a:lnTo>
                  <a:pt x="43" y="32"/>
                </a:lnTo>
                <a:lnTo>
                  <a:pt x="45" y="25"/>
                </a:lnTo>
                <a:lnTo>
                  <a:pt x="39" y="21"/>
                </a:lnTo>
                <a:lnTo>
                  <a:pt x="32" y="22"/>
                </a:lnTo>
                <a:lnTo>
                  <a:pt x="39" y="17"/>
                </a:lnTo>
                <a:lnTo>
                  <a:pt x="40" y="10"/>
                </a:lnTo>
                <a:lnTo>
                  <a:pt x="33" y="4"/>
                </a:lnTo>
                <a:lnTo>
                  <a:pt x="29" y="1"/>
                </a:lnTo>
                <a:lnTo>
                  <a:pt x="23" y="0"/>
                </a:lnTo>
                <a:lnTo>
                  <a:pt x="20" y="0"/>
                </a:lnTo>
                <a:lnTo>
                  <a:pt x="14" y="1"/>
                </a:lnTo>
                <a:lnTo>
                  <a:pt x="12" y="8"/>
                </a:lnTo>
                <a:lnTo>
                  <a:pt x="5" y="13"/>
                </a:lnTo>
                <a:lnTo>
                  <a:pt x="5" y="21"/>
                </a:lnTo>
                <a:lnTo>
                  <a:pt x="0" y="26"/>
                </a:lnTo>
                <a:lnTo>
                  <a:pt x="4" y="34"/>
                </a:lnTo>
                <a:lnTo>
                  <a:pt x="12" y="35"/>
                </a:lnTo>
                <a:lnTo>
                  <a:pt x="17" y="3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0" name="Freeform 1311"/>
          <p:cNvSpPr>
            <a:spLocks/>
          </p:cNvSpPr>
          <p:nvPr/>
        </p:nvSpPr>
        <p:spPr bwMode="auto">
          <a:xfrm>
            <a:off x="2306638" y="2362200"/>
            <a:ext cx="163512" cy="92075"/>
          </a:xfrm>
          <a:custGeom>
            <a:avLst/>
            <a:gdLst>
              <a:gd name="T0" fmla="*/ 0 w 346"/>
              <a:gd name="T1" fmla="*/ 0 h 196"/>
              <a:gd name="T2" fmla="*/ 0 w 346"/>
              <a:gd name="T3" fmla="*/ 0 h 196"/>
              <a:gd name="T4" fmla="*/ 0 w 346"/>
              <a:gd name="T5" fmla="*/ 0 h 196"/>
              <a:gd name="T6" fmla="*/ 0 w 346"/>
              <a:gd name="T7" fmla="*/ 0 h 196"/>
              <a:gd name="T8" fmla="*/ 0 w 346"/>
              <a:gd name="T9" fmla="*/ 0 h 196"/>
              <a:gd name="T10" fmla="*/ 0 w 346"/>
              <a:gd name="T11" fmla="*/ 0 h 196"/>
              <a:gd name="T12" fmla="*/ 0 w 346"/>
              <a:gd name="T13" fmla="*/ 0 h 196"/>
              <a:gd name="T14" fmla="*/ 0 w 346"/>
              <a:gd name="T15" fmla="*/ 0 h 196"/>
              <a:gd name="T16" fmla="*/ 0 w 346"/>
              <a:gd name="T17" fmla="*/ 0 h 196"/>
              <a:gd name="T18" fmla="*/ 0 w 346"/>
              <a:gd name="T19" fmla="*/ 0 h 196"/>
              <a:gd name="T20" fmla="*/ 0 w 346"/>
              <a:gd name="T21" fmla="*/ 0 h 196"/>
              <a:gd name="T22" fmla="*/ 0 w 346"/>
              <a:gd name="T23" fmla="*/ 0 h 196"/>
              <a:gd name="T24" fmla="*/ 0 w 346"/>
              <a:gd name="T25" fmla="*/ 0 h 196"/>
              <a:gd name="T26" fmla="*/ 0 w 346"/>
              <a:gd name="T27" fmla="*/ 0 h 196"/>
              <a:gd name="T28" fmla="*/ 0 w 346"/>
              <a:gd name="T29" fmla="*/ 0 h 196"/>
              <a:gd name="T30" fmla="*/ 0 w 346"/>
              <a:gd name="T31" fmla="*/ 0 h 196"/>
              <a:gd name="T32" fmla="*/ 0 w 346"/>
              <a:gd name="T33" fmla="*/ 0 h 196"/>
              <a:gd name="T34" fmla="*/ 0 w 346"/>
              <a:gd name="T35" fmla="*/ 0 h 196"/>
              <a:gd name="T36" fmla="*/ 0 w 346"/>
              <a:gd name="T37" fmla="*/ 0 h 196"/>
              <a:gd name="T38" fmla="*/ 0 w 346"/>
              <a:gd name="T39" fmla="*/ 0 h 196"/>
              <a:gd name="T40" fmla="*/ 0 w 346"/>
              <a:gd name="T41" fmla="*/ 0 h 196"/>
              <a:gd name="T42" fmla="*/ 0 w 346"/>
              <a:gd name="T43" fmla="*/ 0 h 196"/>
              <a:gd name="T44" fmla="*/ 0 w 346"/>
              <a:gd name="T45" fmla="*/ 0 h 196"/>
              <a:gd name="T46" fmla="*/ 0 w 346"/>
              <a:gd name="T47" fmla="*/ 0 h 196"/>
              <a:gd name="T48" fmla="*/ 0 w 346"/>
              <a:gd name="T49" fmla="*/ 0 h 196"/>
              <a:gd name="T50" fmla="*/ 0 w 346"/>
              <a:gd name="T51" fmla="*/ 0 h 196"/>
              <a:gd name="T52" fmla="*/ 0 w 346"/>
              <a:gd name="T53" fmla="*/ 0 h 196"/>
              <a:gd name="T54" fmla="*/ 0 w 346"/>
              <a:gd name="T55" fmla="*/ 0 h 196"/>
              <a:gd name="T56" fmla="*/ 0 w 346"/>
              <a:gd name="T57" fmla="*/ 0 h 196"/>
              <a:gd name="T58" fmla="*/ 0 w 346"/>
              <a:gd name="T59" fmla="*/ 0 h 196"/>
              <a:gd name="T60" fmla="*/ 0 w 346"/>
              <a:gd name="T61" fmla="*/ 0 h 196"/>
              <a:gd name="T62" fmla="*/ 0 w 346"/>
              <a:gd name="T63" fmla="*/ 0 h 196"/>
              <a:gd name="T64" fmla="*/ 0 w 346"/>
              <a:gd name="T65" fmla="*/ 0 h 196"/>
              <a:gd name="T66" fmla="*/ 0 w 346"/>
              <a:gd name="T67" fmla="*/ 0 h 196"/>
              <a:gd name="T68" fmla="*/ 0 w 346"/>
              <a:gd name="T69" fmla="*/ 0 h 196"/>
              <a:gd name="T70" fmla="*/ 0 w 346"/>
              <a:gd name="T71" fmla="*/ 0 h 196"/>
              <a:gd name="T72" fmla="*/ 0 w 346"/>
              <a:gd name="T73" fmla="*/ 0 h 196"/>
              <a:gd name="T74" fmla="*/ 0 w 346"/>
              <a:gd name="T75" fmla="*/ 0 h 196"/>
              <a:gd name="T76" fmla="*/ 0 w 346"/>
              <a:gd name="T77" fmla="*/ 0 h 196"/>
              <a:gd name="T78" fmla="*/ 0 w 346"/>
              <a:gd name="T79" fmla="*/ 0 h 196"/>
              <a:gd name="T80" fmla="*/ 0 w 346"/>
              <a:gd name="T81" fmla="*/ 0 h 196"/>
              <a:gd name="T82" fmla="*/ 0 w 346"/>
              <a:gd name="T83" fmla="*/ 0 h 196"/>
              <a:gd name="T84" fmla="*/ 0 w 346"/>
              <a:gd name="T85" fmla="*/ 0 h 196"/>
              <a:gd name="T86" fmla="*/ 0 w 346"/>
              <a:gd name="T87" fmla="*/ 0 h 196"/>
              <a:gd name="T88" fmla="*/ 0 w 346"/>
              <a:gd name="T89" fmla="*/ 0 h 196"/>
              <a:gd name="T90" fmla="*/ 0 w 346"/>
              <a:gd name="T91" fmla="*/ 0 h 196"/>
              <a:gd name="T92" fmla="*/ 0 w 346"/>
              <a:gd name="T93" fmla="*/ 0 h 196"/>
              <a:gd name="T94" fmla="*/ 0 w 346"/>
              <a:gd name="T95" fmla="*/ 0 h 196"/>
              <a:gd name="T96" fmla="*/ 0 w 346"/>
              <a:gd name="T97" fmla="*/ 0 h 196"/>
              <a:gd name="T98" fmla="*/ 0 w 346"/>
              <a:gd name="T99" fmla="*/ 0 h 196"/>
              <a:gd name="T100" fmla="*/ 0 w 346"/>
              <a:gd name="T101" fmla="*/ 0 h 196"/>
              <a:gd name="T102" fmla="*/ 0 w 346"/>
              <a:gd name="T103" fmla="*/ 0 h 196"/>
              <a:gd name="T104" fmla="*/ 0 w 346"/>
              <a:gd name="T105" fmla="*/ 0 h 196"/>
              <a:gd name="T106" fmla="*/ 0 w 346"/>
              <a:gd name="T107" fmla="*/ 0 h 1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6"/>
              <a:gd name="T163" fmla="*/ 0 h 196"/>
              <a:gd name="T164" fmla="*/ 346 w 346"/>
              <a:gd name="T165" fmla="*/ 196 h 19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6" h="196">
                <a:moveTo>
                  <a:pt x="80" y="150"/>
                </a:moveTo>
                <a:lnTo>
                  <a:pt x="80" y="157"/>
                </a:lnTo>
                <a:lnTo>
                  <a:pt x="75" y="164"/>
                </a:lnTo>
                <a:lnTo>
                  <a:pt x="70" y="170"/>
                </a:lnTo>
                <a:lnTo>
                  <a:pt x="65" y="177"/>
                </a:lnTo>
                <a:lnTo>
                  <a:pt x="61" y="184"/>
                </a:lnTo>
                <a:lnTo>
                  <a:pt x="58" y="191"/>
                </a:lnTo>
                <a:lnTo>
                  <a:pt x="64" y="196"/>
                </a:lnTo>
                <a:lnTo>
                  <a:pt x="70" y="196"/>
                </a:lnTo>
                <a:lnTo>
                  <a:pt x="77" y="194"/>
                </a:lnTo>
                <a:lnTo>
                  <a:pt x="82" y="192"/>
                </a:lnTo>
                <a:lnTo>
                  <a:pt x="89" y="191"/>
                </a:lnTo>
                <a:lnTo>
                  <a:pt x="95" y="189"/>
                </a:lnTo>
                <a:lnTo>
                  <a:pt x="101" y="186"/>
                </a:lnTo>
                <a:lnTo>
                  <a:pt x="108" y="183"/>
                </a:lnTo>
                <a:lnTo>
                  <a:pt x="114" y="182"/>
                </a:lnTo>
                <a:lnTo>
                  <a:pt x="121" y="177"/>
                </a:lnTo>
                <a:lnTo>
                  <a:pt x="126" y="172"/>
                </a:lnTo>
                <a:lnTo>
                  <a:pt x="133" y="166"/>
                </a:lnTo>
                <a:lnTo>
                  <a:pt x="139" y="162"/>
                </a:lnTo>
                <a:lnTo>
                  <a:pt x="146" y="160"/>
                </a:lnTo>
                <a:lnTo>
                  <a:pt x="152" y="160"/>
                </a:lnTo>
                <a:lnTo>
                  <a:pt x="158" y="157"/>
                </a:lnTo>
                <a:lnTo>
                  <a:pt x="164" y="156"/>
                </a:lnTo>
                <a:lnTo>
                  <a:pt x="170" y="151"/>
                </a:lnTo>
                <a:lnTo>
                  <a:pt x="177" y="149"/>
                </a:lnTo>
                <a:lnTo>
                  <a:pt x="183" y="149"/>
                </a:lnTo>
                <a:lnTo>
                  <a:pt x="187" y="142"/>
                </a:lnTo>
                <a:lnTo>
                  <a:pt x="190" y="135"/>
                </a:lnTo>
                <a:lnTo>
                  <a:pt x="196" y="130"/>
                </a:lnTo>
                <a:lnTo>
                  <a:pt x="202" y="126"/>
                </a:lnTo>
                <a:lnTo>
                  <a:pt x="209" y="126"/>
                </a:lnTo>
                <a:lnTo>
                  <a:pt x="215" y="124"/>
                </a:lnTo>
                <a:lnTo>
                  <a:pt x="221" y="123"/>
                </a:lnTo>
                <a:lnTo>
                  <a:pt x="227" y="120"/>
                </a:lnTo>
                <a:lnTo>
                  <a:pt x="226" y="127"/>
                </a:lnTo>
                <a:lnTo>
                  <a:pt x="220" y="130"/>
                </a:lnTo>
                <a:lnTo>
                  <a:pt x="226" y="135"/>
                </a:lnTo>
                <a:lnTo>
                  <a:pt x="232" y="135"/>
                </a:lnTo>
                <a:lnTo>
                  <a:pt x="239" y="135"/>
                </a:lnTo>
                <a:lnTo>
                  <a:pt x="246" y="137"/>
                </a:lnTo>
                <a:lnTo>
                  <a:pt x="247" y="144"/>
                </a:lnTo>
                <a:lnTo>
                  <a:pt x="235" y="149"/>
                </a:lnTo>
                <a:lnTo>
                  <a:pt x="234" y="156"/>
                </a:lnTo>
                <a:lnTo>
                  <a:pt x="240" y="158"/>
                </a:lnTo>
                <a:lnTo>
                  <a:pt x="246" y="156"/>
                </a:lnTo>
                <a:lnTo>
                  <a:pt x="252" y="156"/>
                </a:lnTo>
                <a:lnTo>
                  <a:pt x="258" y="158"/>
                </a:lnTo>
                <a:lnTo>
                  <a:pt x="265" y="158"/>
                </a:lnTo>
                <a:lnTo>
                  <a:pt x="271" y="164"/>
                </a:lnTo>
                <a:lnTo>
                  <a:pt x="277" y="165"/>
                </a:lnTo>
                <a:lnTo>
                  <a:pt x="283" y="168"/>
                </a:lnTo>
                <a:lnTo>
                  <a:pt x="289" y="170"/>
                </a:lnTo>
                <a:lnTo>
                  <a:pt x="296" y="173"/>
                </a:lnTo>
                <a:lnTo>
                  <a:pt x="302" y="167"/>
                </a:lnTo>
                <a:lnTo>
                  <a:pt x="308" y="165"/>
                </a:lnTo>
                <a:lnTo>
                  <a:pt x="314" y="162"/>
                </a:lnTo>
                <a:lnTo>
                  <a:pt x="327" y="157"/>
                </a:lnTo>
                <a:lnTo>
                  <a:pt x="333" y="153"/>
                </a:lnTo>
                <a:lnTo>
                  <a:pt x="340" y="152"/>
                </a:lnTo>
                <a:lnTo>
                  <a:pt x="346" y="151"/>
                </a:lnTo>
                <a:lnTo>
                  <a:pt x="343" y="144"/>
                </a:lnTo>
                <a:lnTo>
                  <a:pt x="337" y="143"/>
                </a:lnTo>
                <a:lnTo>
                  <a:pt x="331" y="141"/>
                </a:lnTo>
                <a:lnTo>
                  <a:pt x="337" y="141"/>
                </a:lnTo>
                <a:lnTo>
                  <a:pt x="341" y="134"/>
                </a:lnTo>
                <a:lnTo>
                  <a:pt x="335" y="133"/>
                </a:lnTo>
                <a:lnTo>
                  <a:pt x="331" y="126"/>
                </a:lnTo>
                <a:lnTo>
                  <a:pt x="325" y="128"/>
                </a:lnTo>
                <a:lnTo>
                  <a:pt x="318" y="133"/>
                </a:lnTo>
                <a:lnTo>
                  <a:pt x="313" y="130"/>
                </a:lnTo>
                <a:lnTo>
                  <a:pt x="307" y="128"/>
                </a:lnTo>
                <a:lnTo>
                  <a:pt x="301" y="130"/>
                </a:lnTo>
                <a:lnTo>
                  <a:pt x="287" y="132"/>
                </a:lnTo>
                <a:lnTo>
                  <a:pt x="281" y="134"/>
                </a:lnTo>
                <a:lnTo>
                  <a:pt x="275" y="134"/>
                </a:lnTo>
                <a:lnTo>
                  <a:pt x="281" y="127"/>
                </a:lnTo>
                <a:lnTo>
                  <a:pt x="287" y="127"/>
                </a:lnTo>
                <a:lnTo>
                  <a:pt x="294" y="125"/>
                </a:lnTo>
                <a:lnTo>
                  <a:pt x="300" y="120"/>
                </a:lnTo>
                <a:lnTo>
                  <a:pt x="297" y="113"/>
                </a:lnTo>
                <a:lnTo>
                  <a:pt x="301" y="108"/>
                </a:lnTo>
                <a:lnTo>
                  <a:pt x="305" y="101"/>
                </a:lnTo>
                <a:lnTo>
                  <a:pt x="302" y="93"/>
                </a:lnTo>
                <a:lnTo>
                  <a:pt x="299" y="87"/>
                </a:lnTo>
                <a:lnTo>
                  <a:pt x="292" y="85"/>
                </a:lnTo>
                <a:lnTo>
                  <a:pt x="286" y="79"/>
                </a:lnTo>
                <a:lnTo>
                  <a:pt x="280" y="81"/>
                </a:lnTo>
                <a:lnTo>
                  <a:pt x="274" y="79"/>
                </a:lnTo>
                <a:lnTo>
                  <a:pt x="271" y="72"/>
                </a:lnTo>
                <a:lnTo>
                  <a:pt x="265" y="70"/>
                </a:lnTo>
                <a:lnTo>
                  <a:pt x="258" y="68"/>
                </a:lnTo>
                <a:lnTo>
                  <a:pt x="255" y="61"/>
                </a:lnTo>
                <a:lnTo>
                  <a:pt x="257" y="54"/>
                </a:lnTo>
                <a:lnTo>
                  <a:pt x="250" y="52"/>
                </a:lnTo>
                <a:lnTo>
                  <a:pt x="239" y="52"/>
                </a:lnTo>
                <a:lnTo>
                  <a:pt x="232" y="49"/>
                </a:lnTo>
                <a:lnTo>
                  <a:pt x="226" y="48"/>
                </a:lnTo>
                <a:lnTo>
                  <a:pt x="227" y="41"/>
                </a:lnTo>
                <a:lnTo>
                  <a:pt x="222" y="36"/>
                </a:lnTo>
                <a:lnTo>
                  <a:pt x="215" y="31"/>
                </a:lnTo>
                <a:lnTo>
                  <a:pt x="210" y="36"/>
                </a:lnTo>
                <a:lnTo>
                  <a:pt x="202" y="39"/>
                </a:lnTo>
                <a:lnTo>
                  <a:pt x="196" y="46"/>
                </a:lnTo>
                <a:lnTo>
                  <a:pt x="190" y="48"/>
                </a:lnTo>
                <a:lnTo>
                  <a:pt x="188" y="41"/>
                </a:lnTo>
                <a:lnTo>
                  <a:pt x="193" y="36"/>
                </a:lnTo>
                <a:lnTo>
                  <a:pt x="187" y="30"/>
                </a:lnTo>
                <a:lnTo>
                  <a:pt x="193" y="24"/>
                </a:lnTo>
                <a:lnTo>
                  <a:pt x="199" y="22"/>
                </a:lnTo>
                <a:lnTo>
                  <a:pt x="199" y="15"/>
                </a:lnTo>
                <a:lnTo>
                  <a:pt x="204" y="8"/>
                </a:lnTo>
                <a:lnTo>
                  <a:pt x="196" y="6"/>
                </a:lnTo>
                <a:lnTo>
                  <a:pt x="191" y="8"/>
                </a:lnTo>
                <a:lnTo>
                  <a:pt x="194" y="1"/>
                </a:lnTo>
                <a:lnTo>
                  <a:pt x="188" y="0"/>
                </a:lnTo>
                <a:lnTo>
                  <a:pt x="181" y="3"/>
                </a:lnTo>
                <a:lnTo>
                  <a:pt x="175" y="5"/>
                </a:lnTo>
                <a:lnTo>
                  <a:pt x="168" y="9"/>
                </a:lnTo>
                <a:lnTo>
                  <a:pt x="163" y="13"/>
                </a:lnTo>
                <a:lnTo>
                  <a:pt x="156" y="19"/>
                </a:lnTo>
                <a:lnTo>
                  <a:pt x="150" y="24"/>
                </a:lnTo>
                <a:lnTo>
                  <a:pt x="144" y="30"/>
                </a:lnTo>
                <a:lnTo>
                  <a:pt x="137" y="36"/>
                </a:lnTo>
                <a:lnTo>
                  <a:pt x="132" y="43"/>
                </a:lnTo>
                <a:lnTo>
                  <a:pt x="129" y="49"/>
                </a:lnTo>
                <a:lnTo>
                  <a:pt x="124" y="56"/>
                </a:lnTo>
                <a:lnTo>
                  <a:pt x="118" y="61"/>
                </a:lnTo>
                <a:lnTo>
                  <a:pt x="115" y="67"/>
                </a:lnTo>
                <a:lnTo>
                  <a:pt x="109" y="73"/>
                </a:lnTo>
                <a:lnTo>
                  <a:pt x="103" y="78"/>
                </a:lnTo>
                <a:lnTo>
                  <a:pt x="97" y="84"/>
                </a:lnTo>
                <a:lnTo>
                  <a:pt x="91" y="88"/>
                </a:lnTo>
                <a:lnTo>
                  <a:pt x="86" y="95"/>
                </a:lnTo>
                <a:lnTo>
                  <a:pt x="79" y="102"/>
                </a:lnTo>
                <a:lnTo>
                  <a:pt x="76" y="109"/>
                </a:lnTo>
                <a:lnTo>
                  <a:pt x="74" y="116"/>
                </a:lnTo>
                <a:lnTo>
                  <a:pt x="75" y="123"/>
                </a:lnTo>
                <a:lnTo>
                  <a:pt x="69" y="128"/>
                </a:lnTo>
                <a:lnTo>
                  <a:pt x="63" y="129"/>
                </a:lnTo>
                <a:lnTo>
                  <a:pt x="56" y="132"/>
                </a:lnTo>
                <a:lnTo>
                  <a:pt x="50" y="133"/>
                </a:lnTo>
                <a:lnTo>
                  <a:pt x="43" y="135"/>
                </a:lnTo>
                <a:lnTo>
                  <a:pt x="38" y="136"/>
                </a:lnTo>
                <a:lnTo>
                  <a:pt x="31" y="138"/>
                </a:lnTo>
                <a:lnTo>
                  <a:pt x="25" y="141"/>
                </a:lnTo>
                <a:lnTo>
                  <a:pt x="18" y="145"/>
                </a:lnTo>
                <a:lnTo>
                  <a:pt x="12" y="149"/>
                </a:lnTo>
                <a:lnTo>
                  <a:pt x="6" y="153"/>
                </a:lnTo>
                <a:lnTo>
                  <a:pt x="0" y="159"/>
                </a:lnTo>
                <a:lnTo>
                  <a:pt x="7" y="165"/>
                </a:lnTo>
                <a:lnTo>
                  <a:pt x="12" y="165"/>
                </a:lnTo>
                <a:lnTo>
                  <a:pt x="19" y="162"/>
                </a:lnTo>
                <a:lnTo>
                  <a:pt x="26" y="160"/>
                </a:lnTo>
                <a:lnTo>
                  <a:pt x="32" y="157"/>
                </a:lnTo>
                <a:lnTo>
                  <a:pt x="38" y="157"/>
                </a:lnTo>
                <a:lnTo>
                  <a:pt x="44" y="158"/>
                </a:lnTo>
                <a:lnTo>
                  <a:pt x="50" y="158"/>
                </a:lnTo>
                <a:lnTo>
                  <a:pt x="57" y="157"/>
                </a:lnTo>
                <a:lnTo>
                  <a:pt x="63" y="156"/>
                </a:lnTo>
                <a:lnTo>
                  <a:pt x="69" y="154"/>
                </a:lnTo>
                <a:lnTo>
                  <a:pt x="75" y="152"/>
                </a:lnTo>
                <a:lnTo>
                  <a:pt x="80" y="15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1" name="Freeform 1312"/>
          <p:cNvSpPr>
            <a:spLocks/>
          </p:cNvSpPr>
          <p:nvPr/>
        </p:nvSpPr>
        <p:spPr bwMode="auto">
          <a:xfrm>
            <a:off x="2311400" y="2108200"/>
            <a:ext cx="41275" cy="9525"/>
          </a:xfrm>
          <a:custGeom>
            <a:avLst/>
            <a:gdLst>
              <a:gd name="T0" fmla="*/ 0 w 85"/>
              <a:gd name="T1" fmla="*/ 0 h 19"/>
              <a:gd name="T2" fmla="*/ 0 w 85"/>
              <a:gd name="T3" fmla="*/ 0 h 19"/>
              <a:gd name="T4" fmla="*/ 0 w 85"/>
              <a:gd name="T5" fmla="*/ 0 h 19"/>
              <a:gd name="T6" fmla="*/ 0 w 85"/>
              <a:gd name="T7" fmla="*/ 0 h 19"/>
              <a:gd name="T8" fmla="*/ 0 w 85"/>
              <a:gd name="T9" fmla="*/ 0 h 19"/>
              <a:gd name="T10" fmla="*/ 0 w 85"/>
              <a:gd name="T11" fmla="*/ 0 h 19"/>
              <a:gd name="T12" fmla="*/ 0 w 85"/>
              <a:gd name="T13" fmla="*/ 0 h 19"/>
              <a:gd name="T14" fmla="*/ 0 w 85"/>
              <a:gd name="T15" fmla="*/ 0 h 19"/>
              <a:gd name="T16" fmla="*/ 0 w 85"/>
              <a:gd name="T17" fmla="*/ 0 h 19"/>
              <a:gd name="T18" fmla="*/ 0 w 85"/>
              <a:gd name="T19" fmla="*/ 0 h 19"/>
              <a:gd name="T20" fmla="*/ 0 w 85"/>
              <a:gd name="T21" fmla="*/ 0 h 19"/>
              <a:gd name="T22" fmla="*/ 0 w 85"/>
              <a:gd name="T23" fmla="*/ 0 h 19"/>
              <a:gd name="T24" fmla="*/ 0 w 85"/>
              <a:gd name="T25" fmla="*/ 0 h 19"/>
              <a:gd name="T26" fmla="*/ 0 w 85"/>
              <a:gd name="T27" fmla="*/ 0 h 19"/>
              <a:gd name="T28" fmla="*/ 0 w 85"/>
              <a:gd name="T29" fmla="*/ 0 h 19"/>
              <a:gd name="T30" fmla="*/ 0 w 85"/>
              <a:gd name="T31" fmla="*/ 0 h 19"/>
              <a:gd name="T32" fmla="*/ 0 w 85"/>
              <a:gd name="T33" fmla="*/ 0 h 19"/>
              <a:gd name="T34" fmla="*/ 0 w 85"/>
              <a:gd name="T35" fmla="*/ 0 h 19"/>
              <a:gd name="T36" fmla="*/ 0 w 85"/>
              <a:gd name="T37" fmla="*/ 0 h 19"/>
              <a:gd name="T38" fmla="*/ 0 w 85"/>
              <a:gd name="T39" fmla="*/ 0 h 19"/>
              <a:gd name="T40" fmla="*/ 0 w 85"/>
              <a:gd name="T41" fmla="*/ 0 h 19"/>
              <a:gd name="T42" fmla="*/ 0 w 85"/>
              <a:gd name="T43" fmla="*/ 0 h 19"/>
              <a:gd name="T44" fmla="*/ 0 w 85"/>
              <a:gd name="T45" fmla="*/ 0 h 19"/>
              <a:gd name="T46" fmla="*/ 0 w 85"/>
              <a:gd name="T47" fmla="*/ 0 h 19"/>
              <a:gd name="T48" fmla="*/ 0 w 85"/>
              <a:gd name="T49" fmla="*/ 0 h 19"/>
              <a:gd name="T50" fmla="*/ 0 w 85"/>
              <a:gd name="T51" fmla="*/ 0 h 19"/>
              <a:gd name="T52" fmla="*/ 0 w 85"/>
              <a:gd name="T53" fmla="*/ 0 h 19"/>
              <a:gd name="T54" fmla="*/ 0 w 85"/>
              <a:gd name="T55" fmla="*/ 0 h 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
              <a:gd name="T85" fmla="*/ 0 h 19"/>
              <a:gd name="T86" fmla="*/ 85 w 85"/>
              <a:gd name="T87" fmla="*/ 19 h 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 h="19">
                <a:moveTo>
                  <a:pt x="85" y="2"/>
                </a:moveTo>
                <a:lnTo>
                  <a:pt x="78" y="0"/>
                </a:lnTo>
                <a:lnTo>
                  <a:pt x="72" y="0"/>
                </a:lnTo>
                <a:lnTo>
                  <a:pt x="65" y="2"/>
                </a:lnTo>
                <a:lnTo>
                  <a:pt x="59" y="2"/>
                </a:lnTo>
                <a:lnTo>
                  <a:pt x="52" y="4"/>
                </a:lnTo>
                <a:lnTo>
                  <a:pt x="46" y="5"/>
                </a:lnTo>
                <a:lnTo>
                  <a:pt x="32" y="5"/>
                </a:lnTo>
                <a:lnTo>
                  <a:pt x="26" y="7"/>
                </a:lnTo>
                <a:lnTo>
                  <a:pt x="20" y="8"/>
                </a:lnTo>
                <a:lnTo>
                  <a:pt x="14" y="11"/>
                </a:lnTo>
                <a:lnTo>
                  <a:pt x="6" y="12"/>
                </a:lnTo>
                <a:lnTo>
                  <a:pt x="0" y="12"/>
                </a:lnTo>
                <a:lnTo>
                  <a:pt x="6" y="16"/>
                </a:lnTo>
                <a:lnTo>
                  <a:pt x="13" y="18"/>
                </a:lnTo>
                <a:lnTo>
                  <a:pt x="5" y="18"/>
                </a:lnTo>
                <a:lnTo>
                  <a:pt x="13" y="19"/>
                </a:lnTo>
                <a:lnTo>
                  <a:pt x="19" y="19"/>
                </a:lnTo>
                <a:lnTo>
                  <a:pt x="25" y="18"/>
                </a:lnTo>
                <a:lnTo>
                  <a:pt x="31" y="18"/>
                </a:lnTo>
                <a:lnTo>
                  <a:pt x="37" y="18"/>
                </a:lnTo>
                <a:lnTo>
                  <a:pt x="44" y="16"/>
                </a:lnTo>
                <a:lnTo>
                  <a:pt x="50" y="15"/>
                </a:lnTo>
                <a:lnTo>
                  <a:pt x="57" y="13"/>
                </a:lnTo>
                <a:lnTo>
                  <a:pt x="64" y="12"/>
                </a:lnTo>
                <a:lnTo>
                  <a:pt x="70" y="10"/>
                </a:lnTo>
                <a:lnTo>
                  <a:pt x="82" y="4"/>
                </a:lnTo>
                <a:lnTo>
                  <a:pt x="8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2" name="Freeform 1313"/>
          <p:cNvSpPr>
            <a:spLocks/>
          </p:cNvSpPr>
          <p:nvPr/>
        </p:nvSpPr>
        <p:spPr bwMode="auto">
          <a:xfrm>
            <a:off x="2316163" y="2674938"/>
            <a:ext cx="36512" cy="26987"/>
          </a:xfrm>
          <a:custGeom>
            <a:avLst/>
            <a:gdLst>
              <a:gd name="T0" fmla="*/ 0 w 77"/>
              <a:gd name="T1" fmla="*/ 0 h 57"/>
              <a:gd name="T2" fmla="*/ 0 w 77"/>
              <a:gd name="T3" fmla="*/ 0 h 57"/>
              <a:gd name="T4" fmla="*/ 0 w 77"/>
              <a:gd name="T5" fmla="*/ 0 h 57"/>
              <a:gd name="T6" fmla="*/ 0 w 77"/>
              <a:gd name="T7" fmla="*/ 0 h 57"/>
              <a:gd name="T8" fmla="*/ 0 w 77"/>
              <a:gd name="T9" fmla="*/ 0 h 57"/>
              <a:gd name="T10" fmla="*/ 0 w 77"/>
              <a:gd name="T11" fmla="*/ 0 h 57"/>
              <a:gd name="T12" fmla="*/ 0 w 77"/>
              <a:gd name="T13" fmla="*/ 0 h 57"/>
              <a:gd name="T14" fmla="*/ 0 w 77"/>
              <a:gd name="T15" fmla="*/ 0 h 57"/>
              <a:gd name="T16" fmla="*/ 0 w 77"/>
              <a:gd name="T17" fmla="*/ 0 h 57"/>
              <a:gd name="T18" fmla="*/ 0 w 77"/>
              <a:gd name="T19" fmla="*/ 0 h 57"/>
              <a:gd name="T20" fmla="*/ 0 w 77"/>
              <a:gd name="T21" fmla="*/ 0 h 57"/>
              <a:gd name="T22" fmla="*/ 0 w 77"/>
              <a:gd name="T23" fmla="*/ 0 h 57"/>
              <a:gd name="T24" fmla="*/ 0 w 77"/>
              <a:gd name="T25" fmla="*/ 0 h 57"/>
              <a:gd name="T26" fmla="*/ 0 w 77"/>
              <a:gd name="T27" fmla="*/ 0 h 57"/>
              <a:gd name="T28" fmla="*/ 0 w 77"/>
              <a:gd name="T29" fmla="*/ 0 h 57"/>
              <a:gd name="T30" fmla="*/ 0 w 77"/>
              <a:gd name="T31" fmla="*/ 0 h 57"/>
              <a:gd name="T32" fmla="*/ 0 w 77"/>
              <a:gd name="T33" fmla="*/ 0 h 57"/>
              <a:gd name="T34" fmla="*/ 0 w 77"/>
              <a:gd name="T35" fmla="*/ 0 h 57"/>
              <a:gd name="T36" fmla="*/ 0 w 77"/>
              <a:gd name="T37" fmla="*/ 0 h 57"/>
              <a:gd name="T38" fmla="*/ 0 w 77"/>
              <a:gd name="T39" fmla="*/ 0 h 57"/>
              <a:gd name="T40" fmla="*/ 0 w 77"/>
              <a:gd name="T41" fmla="*/ 0 h 57"/>
              <a:gd name="T42" fmla="*/ 0 w 77"/>
              <a:gd name="T43" fmla="*/ 0 h 57"/>
              <a:gd name="T44" fmla="*/ 0 w 77"/>
              <a:gd name="T45" fmla="*/ 0 h 57"/>
              <a:gd name="T46" fmla="*/ 0 w 77"/>
              <a:gd name="T47" fmla="*/ 0 h 57"/>
              <a:gd name="T48" fmla="*/ 0 w 77"/>
              <a:gd name="T49" fmla="*/ 0 h 57"/>
              <a:gd name="T50" fmla="*/ 0 w 77"/>
              <a:gd name="T51" fmla="*/ 0 h 57"/>
              <a:gd name="T52" fmla="*/ 0 w 77"/>
              <a:gd name="T53" fmla="*/ 0 h 57"/>
              <a:gd name="T54" fmla="*/ 0 w 77"/>
              <a:gd name="T55" fmla="*/ 0 h 57"/>
              <a:gd name="T56" fmla="*/ 0 w 77"/>
              <a:gd name="T57" fmla="*/ 0 h 57"/>
              <a:gd name="T58" fmla="*/ 0 w 77"/>
              <a:gd name="T59" fmla="*/ 0 h 57"/>
              <a:gd name="T60" fmla="*/ 0 w 77"/>
              <a:gd name="T61" fmla="*/ 0 h 57"/>
              <a:gd name="T62" fmla="*/ 0 w 77"/>
              <a:gd name="T63" fmla="*/ 0 h 57"/>
              <a:gd name="T64" fmla="*/ 0 w 77"/>
              <a:gd name="T65" fmla="*/ 0 h 57"/>
              <a:gd name="T66" fmla="*/ 0 w 77"/>
              <a:gd name="T67" fmla="*/ 0 h 57"/>
              <a:gd name="T68" fmla="*/ 0 w 77"/>
              <a:gd name="T69" fmla="*/ 0 h 57"/>
              <a:gd name="T70" fmla="*/ 0 w 77"/>
              <a:gd name="T71" fmla="*/ 0 h 57"/>
              <a:gd name="T72" fmla="*/ 0 w 77"/>
              <a:gd name="T73" fmla="*/ 0 h 57"/>
              <a:gd name="T74" fmla="*/ 0 w 77"/>
              <a:gd name="T75" fmla="*/ 0 h 57"/>
              <a:gd name="T76" fmla="*/ 0 w 77"/>
              <a:gd name="T77" fmla="*/ 0 h 57"/>
              <a:gd name="T78" fmla="*/ 0 w 77"/>
              <a:gd name="T79" fmla="*/ 0 h 57"/>
              <a:gd name="T80" fmla="*/ 0 w 77"/>
              <a:gd name="T81" fmla="*/ 0 h 57"/>
              <a:gd name="T82" fmla="*/ 0 w 77"/>
              <a:gd name="T83" fmla="*/ 0 h 57"/>
              <a:gd name="T84" fmla="*/ 0 w 77"/>
              <a:gd name="T85" fmla="*/ 0 h 57"/>
              <a:gd name="T86" fmla="*/ 0 w 77"/>
              <a:gd name="T87" fmla="*/ 0 h 57"/>
              <a:gd name="T88" fmla="*/ 0 w 77"/>
              <a:gd name="T89" fmla="*/ 0 h 57"/>
              <a:gd name="T90" fmla="*/ 0 w 77"/>
              <a:gd name="T91" fmla="*/ 0 h 57"/>
              <a:gd name="T92" fmla="*/ 0 w 77"/>
              <a:gd name="T93" fmla="*/ 0 h 57"/>
              <a:gd name="T94" fmla="*/ 0 w 77"/>
              <a:gd name="T95" fmla="*/ 0 h 57"/>
              <a:gd name="T96" fmla="*/ 0 w 77"/>
              <a:gd name="T97" fmla="*/ 0 h 57"/>
              <a:gd name="T98" fmla="*/ 0 w 77"/>
              <a:gd name="T99" fmla="*/ 0 h 57"/>
              <a:gd name="T100" fmla="*/ 0 w 77"/>
              <a:gd name="T101" fmla="*/ 0 h 57"/>
              <a:gd name="T102" fmla="*/ 0 w 77"/>
              <a:gd name="T103" fmla="*/ 0 h 57"/>
              <a:gd name="T104" fmla="*/ 0 w 77"/>
              <a:gd name="T105" fmla="*/ 0 h 57"/>
              <a:gd name="T106" fmla="*/ 0 w 77"/>
              <a:gd name="T107" fmla="*/ 0 h 57"/>
              <a:gd name="T108" fmla="*/ 0 w 77"/>
              <a:gd name="T109" fmla="*/ 0 h 57"/>
              <a:gd name="T110" fmla="*/ 0 w 77"/>
              <a:gd name="T111" fmla="*/ 0 h 57"/>
              <a:gd name="T112" fmla="*/ 0 w 77"/>
              <a:gd name="T113" fmla="*/ 0 h 57"/>
              <a:gd name="T114" fmla="*/ 0 w 77"/>
              <a:gd name="T115" fmla="*/ 0 h 57"/>
              <a:gd name="T116" fmla="*/ 0 w 77"/>
              <a:gd name="T117" fmla="*/ 0 h 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57"/>
              <a:gd name="T179" fmla="*/ 77 w 77"/>
              <a:gd name="T180" fmla="*/ 57 h 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57">
                <a:moveTo>
                  <a:pt x="0" y="52"/>
                </a:moveTo>
                <a:lnTo>
                  <a:pt x="7" y="54"/>
                </a:lnTo>
                <a:lnTo>
                  <a:pt x="13" y="49"/>
                </a:lnTo>
                <a:lnTo>
                  <a:pt x="19" y="46"/>
                </a:lnTo>
                <a:lnTo>
                  <a:pt x="26" y="40"/>
                </a:lnTo>
                <a:lnTo>
                  <a:pt x="31" y="36"/>
                </a:lnTo>
                <a:lnTo>
                  <a:pt x="29" y="42"/>
                </a:lnTo>
                <a:lnTo>
                  <a:pt x="23" y="47"/>
                </a:lnTo>
                <a:lnTo>
                  <a:pt x="17" y="52"/>
                </a:lnTo>
                <a:lnTo>
                  <a:pt x="11" y="57"/>
                </a:lnTo>
                <a:lnTo>
                  <a:pt x="17" y="54"/>
                </a:lnTo>
                <a:lnTo>
                  <a:pt x="22" y="54"/>
                </a:lnTo>
                <a:lnTo>
                  <a:pt x="29" y="53"/>
                </a:lnTo>
                <a:lnTo>
                  <a:pt x="35" y="47"/>
                </a:lnTo>
                <a:lnTo>
                  <a:pt x="42" y="42"/>
                </a:lnTo>
                <a:lnTo>
                  <a:pt x="47" y="37"/>
                </a:lnTo>
                <a:lnTo>
                  <a:pt x="53" y="30"/>
                </a:lnTo>
                <a:lnTo>
                  <a:pt x="53" y="37"/>
                </a:lnTo>
                <a:lnTo>
                  <a:pt x="47" y="44"/>
                </a:lnTo>
                <a:lnTo>
                  <a:pt x="41" y="50"/>
                </a:lnTo>
                <a:lnTo>
                  <a:pt x="47" y="45"/>
                </a:lnTo>
                <a:lnTo>
                  <a:pt x="53" y="38"/>
                </a:lnTo>
                <a:lnTo>
                  <a:pt x="59" y="31"/>
                </a:lnTo>
                <a:lnTo>
                  <a:pt x="62" y="25"/>
                </a:lnTo>
                <a:lnTo>
                  <a:pt x="69" y="17"/>
                </a:lnTo>
                <a:lnTo>
                  <a:pt x="69" y="25"/>
                </a:lnTo>
                <a:lnTo>
                  <a:pt x="61" y="31"/>
                </a:lnTo>
                <a:lnTo>
                  <a:pt x="56" y="37"/>
                </a:lnTo>
                <a:lnTo>
                  <a:pt x="50" y="44"/>
                </a:lnTo>
                <a:lnTo>
                  <a:pt x="44" y="50"/>
                </a:lnTo>
                <a:lnTo>
                  <a:pt x="50" y="45"/>
                </a:lnTo>
                <a:lnTo>
                  <a:pt x="56" y="38"/>
                </a:lnTo>
                <a:lnTo>
                  <a:pt x="62" y="31"/>
                </a:lnTo>
                <a:lnTo>
                  <a:pt x="69" y="25"/>
                </a:lnTo>
                <a:lnTo>
                  <a:pt x="75" y="21"/>
                </a:lnTo>
                <a:lnTo>
                  <a:pt x="77" y="15"/>
                </a:lnTo>
                <a:lnTo>
                  <a:pt x="71" y="10"/>
                </a:lnTo>
                <a:lnTo>
                  <a:pt x="73" y="4"/>
                </a:lnTo>
                <a:lnTo>
                  <a:pt x="67" y="0"/>
                </a:lnTo>
                <a:lnTo>
                  <a:pt x="62" y="7"/>
                </a:lnTo>
                <a:lnTo>
                  <a:pt x="57" y="13"/>
                </a:lnTo>
                <a:lnTo>
                  <a:pt x="51" y="20"/>
                </a:lnTo>
                <a:lnTo>
                  <a:pt x="45" y="26"/>
                </a:lnTo>
                <a:lnTo>
                  <a:pt x="39" y="30"/>
                </a:lnTo>
                <a:lnTo>
                  <a:pt x="33" y="33"/>
                </a:lnTo>
                <a:lnTo>
                  <a:pt x="40" y="26"/>
                </a:lnTo>
                <a:lnTo>
                  <a:pt x="45" y="21"/>
                </a:lnTo>
                <a:lnTo>
                  <a:pt x="51" y="14"/>
                </a:lnTo>
                <a:lnTo>
                  <a:pt x="55" y="7"/>
                </a:lnTo>
                <a:lnTo>
                  <a:pt x="49" y="13"/>
                </a:lnTo>
                <a:lnTo>
                  <a:pt x="44" y="20"/>
                </a:lnTo>
                <a:lnTo>
                  <a:pt x="38" y="25"/>
                </a:lnTo>
                <a:lnTo>
                  <a:pt x="31" y="29"/>
                </a:lnTo>
                <a:lnTo>
                  <a:pt x="25" y="31"/>
                </a:lnTo>
                <a:lnTo>
                  <a:pt x="19" y="38"/>
                </a:lnTo>
                <a:lnTo>
                  <a:pt x="13" y="41"/>
                </a:lnTo>
                <a:lnTo>
                  <a:pt x="7" y="46"/>
                </a:lnTo>
                <a:lnTo>
                  <a:pt x="2" y="48"/>
                </a:lnTo>
                <a:lnTo>
                  <a:pt x="0" y="5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3" name="Freeform 1314"/>
          <p:cNvSpPr>
            <a:spLocks/>
          </p:cNvSpPr>
          <p:nvPr/>
        </p:nvSpPr>
        <p:spPr bwMode="auto">
          <a:xfrm>
            <a:off x="2317750" y="2020888"/>
            <a:ext cx="6350" cy="3175"/>
          </a:xfrm>
          <a:custGeom>
            <a:avLst/>
            <a:gdLst>
              <a:gd name="T0" fmla="*/ 0 w 15"/>
              <a:gd name="T1" fmla="*/ 0 h 5"/>
              <a:gd name="T2" fmla="*/ 0 w 15"/>
              <a:gd name="T3" fmla="*/ 0 h 5"/>
              <a:gd name="T4" fmla="*/ 0 w 15"/>
              <a:gd name="T5" fmla="*/ 0 h 5"/>
              <a:gd name="T6" fmla="*/ 0 w 15"/>
              <a:gd name="T7" fmla="*/ 0 h 5"/>
              <a:gd name="T8" fmla="*/ 0 w 15"/>
              <a:gd name="T9" fmla="*/ 0 h 5"/>
              <a:gd name="T10" fmla="*/ 0 60000 65536"/>
              <a:gd name="T11" fmla="*/ 0 60000 65536"/>
              <a:gd name="T12" fmla="*/ 0 60000 65536"/>
              <a:gd name="T13" fmla="*/ 0 60000 65536"/>
              <a:gd name="T14" fmla="*/ 0 60000 65536"/>
              <a:gd name="T15" fmla="*/ 0 w 15"/>
              <a:gd name="T16" fmla="*/ 0 h 5"/>
              <a:gd name="T17" fmla="*/ 15 w 15"/>
              <a:gd name="T18" fmla="*/ 5 h 5"/>
            </a:gdLst>
            <a:ahLst/>
            <a:cxnLst>
              <a:cxn ang="T10">
                <a:pos x="T0" y="T1"/>
              </a:cxn>
              <a:cxn ang="T11">
                <a:pos x="T2" y="T3"/>
              </a:cxn>
              <a:cxn ang="T12">
                <a:pos x="T4" y="T5"/>
              </a:cxn>
              <a:cxn ang="T13">
                <a:pos x="T6" y="T7"/>
              </a:cxn>
              <a:cxn ang="T14">
                <a:pos x="T8" y="T9"/>
              </a:cxn>
            </a:cxnLst>
            <a:rect l="T15" t="T16" r="T17" b="T18"/>
            <a:pathLst>
              <a:path w="15" h="5">
                <a:moveTo>
                  <a:pt x="15" y="0"/>
                </a:moveTo>
                <a:lnTo>
                  <a:pt x="8" y="0"/>
                </a:lnTo>
                <a:lnTo>
                  <a:pt x="0" y="5"/>
                </a:lnTo>
                <a:lnTo>
                  <a:pt x="7" y="5"/>
                </a:lnTo>
                <a:lnTo>
                  <a:pt x="1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4" name="Freeform 1315"/>
          <p:cNvSpPr>
            <a:spLocks/>
          </p:cNvSpPr>
          <p:nvPr/>
        </p:nvSpPr>
        <p:spPr bwMode="auto">
          <a:xfrm>
            <a:off x="2320925" y="2678113"/>
            <a:ext cx="19050" cy="11112"/>
          </a:xfrm>
          <a:custGeom>
            <a:avLst/>
            <a:gdLst>
              <a:gd name="T0" fmla="*/ 0 w 38"/>
              <a:gd name="T1" fmla="*/ 0 h 24"/>
              <a:gd name="T2" fmla="*/ 0 w 38"/>
              <a:gd name="T3" fmla="*/ 0 h 24"/>
              <a:gd name="T4" fmla="*/ 0 w 38"/>
              <a:gd name="T5" fmla="*/ 0 h 24"/>
              <a:gd name="T6" fmla="*/ 0 w 38"/>
              <a:gd name="T7" fmla="*/ 0 h 24"/>
              <a:gd name="T8" fmla="*/ 0 w 38"/>
              <a:gd name="T9" fmla="*/ 0 h 24"/>
              <a:gd name="T10" fmla="*/ 0 w 38"/>
              <a:gd name="T11" fmla="*/ 0 h 24"/>
              <a:gd name="T12" fmla="*/ 0 w 38"/>
              <a:gd name="T13" fmla="*/ 0 h 24"/>
              <a:gd name="T14" fmla="*/ 0 w 38"/>
              <a:gd name="T15" fmla="*/ 0 h 24"/>
              <a:gd name="T16" fmla="*/ 0 w 38"/>
              <a:gd name="T17" fmla="*/ 0 h 24"/>
              <a:gd name="T18" fmla="*/ 0 w 38"/>
              <a:gd name="T19" fmla="*/ 0 h 24"/>
              <a:gd name="T20" fmla="*/ 0 w 38"/>
              <a:gd name="T21" fmla="*/ 0 h 24"/>
              <a:gd name="T22" fmla="*/ 0 w 38"/>
              <a:gd name="T23" fmla="*/ 0 h 24"/>
              <a:gd name="T24" fmla="*/ 0 w 38"/>
              <a:gd name="T25" fmla="*/ 0 h 24"/>
              <a:gd name="T26" fmla="*/ 0 w 38"/>
              <a:gd name="T27" fmla="*/ 0 h 24"/>
              <a:gd name="T28" fmla="*/ 0 w 38"/>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24"/>
              <a:gd name="T47" fmla="*/ 38 w 38"/>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24">
                <a:moveTo>
                  <a:pt x="1" y="24"/>
                </a:moveTo>
                <a:lnTo>
                  <a:pt x="7" y="21"/>
                </a:lnTo>
                <a:lnTo>
                  <a:pt x="13" y="19"/>
                </a:lnTo>
                <a:lnTo>
                  <a:pt x="19" y="17"/>
                </a:lnTo>
                <a:lnTo>
                  <a:pt x="26" y="12"/>
                </a:lnTo>
                <a:lnTo>
                  <a:pt x="32" y="7"/>
                </a:lnTo>
                <a:lnTo>
                  <a:pt x="38" y="0"/>
                </a:lnTo>
                <a:lnTo>
                  <a:pt x="32" y="5"/>
                </a:lnTo>
                <a:lnTo>
                  <a:pt x="26" y="10"/>
                </a:lnTo>
                <a:lnTo>
                  <a:pt x="19" y="11"/>
                </a:lnTo>
                <a:lnTo>
                  <a:pt x="13" y="15"/>
                </a:lnTo>
                <a:lnTo>
                  <a:pt x="7" y="15"/>
                </a:lnTo>
                <a:lnTo>
                  <a:pt x="6" y="15"/>
                </a:lnTo>
                <a:lnTo>
                  <a:pt x="0" y="19"/>
                </a:lnTo>
                <a:lnTo>
                  <a:pt x="1" y="2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5" name="Freeform 1316"/>
          <p:cNvSpPr>
            <a:spLocks/>
          </p:cNvSpPr>
          <p:nvPr/>
        </p:nvSpPr>
        <p:spPr bwMode="auto">
          <a:xfrm>
            <a:off x="2327275" y="2144713"/>
            <a:ext cx="7938" cy="4762"/>
          </a:xfrm>
          <a:custGeom>
            <a:avLst/>
            <a:gdLst>
              <a:gd name="T0" fmla="*/ 0 w 18"/>
              <a:gd name="T1" fmla="*/ 0 h 9"/>
              <a:gd name="T2" fmla="*/ 0 w 18"/>
              <a:gd name="T3" fmla="*/ 0 h 9"/>
              <a:gd name="T4" fmla="*/ 0 w 18"/>
              <a:gd name="T5" fmla="*/ 0 h 9"/>
              <a:gd name="T6" fmla="*/ 0 w 18"/>
              <a:gd name="T7" fmla="*/ 0 h 9"/>
              <a:gd name="T8" fmla="*/ 0 w 18"/>
              <a:gd name="T9" fmla="*/ 0 h 9"/>
              <a:gd name="T10" fmla="*/ 0 w 18"/>
              <a:gd name="T11" fmla="*/ 0 h 9"/>
              <a:gd name="T12" fmla="*/ 0 w 18"/>
              <a:gd name="T13" fmla="*/ 0 h 9"/>
              <a:gd name="T14" fmla="*/ 0 60000 65536"/>
              <a:gd name="T15" fmla="*/ 0 60000 65536"/>
              <a:gd name="T16" fmla="*/ 0 60000 65536"/>
              <a:gd name="T17" fmla="*/ 0 60000 65536"/>
              <a:gd name="T18" fmla="*/ 0 60000 65536"/>
              <a:gd name="T19" fmla="*/ 0 60000 65536"/>
              <a:gd name="T20" fmla="*/ 0 60000 65536"/>
              <a:gd name="T21" fmla="*/ 0 w 18"/>
              <a:gd name="T22" fmla="*/ 0 h 9"/>
              <a:gd name="T23" fmla="*/ 18 w 18"/>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9">
                <a:moveTo>
                  <a:pt x="18" y="0"/>
                </a:moveTo>
                <a:lnTo>
                  <a:pt x="11" y="1"/>
                </a:lnTo>
                <a:lnTo>
                  <a:pt x="5" y="2"/>
                </a:lnTo>
                <a:lnTo>
                  <a:pt x="0" y="9"/>
                </a:lnTo>
                <a:lnTo>
                  <a:pt x="6" y="9"/>
                </a:lnTo>
                <a:lnTo>
                  <a:pt x="13" y="7"/>
                </a:lnTo>
                <a:lnTo>
                  <a:pt x="1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6" name="Freeform 1317"/>
          <p:cNvSpPr>
            <a:spLocks/>
          </p:cNvSpPr>
          <p:nvPr/>
        </p:nvSpPr>
        <p:spPr bwMode="auto">
          <a:xfrm>
            <a:off x="2328863" y="2176463"/>
            <a:ext cx="4762" cy="3175"/>
          </a:xfrm>
          <a:custGeom>
            <a:avLst/>
            <a:gdLst>
              <a:gd name="T0" fmla="*/ 0 w 12"/>
              <a:gd name="T1" fmla="*/ 0 h 8"/>
              <a:gd name="T2" fmla="*/ 0 w 12"/>
              <a:gd name="T3" fmla="*/ 0 h 8"/>
              <a:gd name="T4" fmla="*/ 0 w 12"/>
              <a:gd name="T5" fmla="*/ 0 h 8"/>
              <a:gd name="T6" fmla="*/ 0 w 12"/>
              <a:gd name="T7" fmla="*/ 0 h 8"/>
              <a:gd name="T8" fmla="*/ 0 w 12"/>
              <a:gd name="T9" fmla="*/ 0 h 8"/>
              <a:gd name="T10" fmla="*/ 0 60000 65536"/>
              <a:gd name="T11" fmla="*/ 0 60000 65536"/>
              <a:gd name="T12" fmla="*/ 0 60000 65536"/>
              <a:gd name="T13" fmla="*/ 0 60000 65536"/>
              <a:gd name="T14" fmla="*/ 0 60000 65536"/>
              <a:gd name="T15" fmla="*/ 0 w 12"/>
              <a:gd name="T16" fmla="*/ 0 h 8"/>
              <a:gd name="T17" fmla="*/ 12 w 12"/>
              <a:gd name="T18" fmla="*/ 8 h 8"/>
            </a:gdLst>
            <a:ahLst/>
            <a:cxnLst>
              <a:cxn ang="T10">
                <a:pos x="T0" y="T1"/>
              </a:cxn>
              <a:cxn ang="T11">
                <a:pos x="T2" y="T3"/>
              </a:cxn>
              <a:cxn ang="T12">
                <a:pos x="T4" y="T5"/>
              </a:cxn>
              <a:cxn ang="T13">
                <a:pos x="T6" y="T7"/>
              </a:cxn>
              <a:cxn ang="T14">
                <a:pos x="T8" y="T9"/>
              </a:cxn>
            </a:cxnLst>
            <a:rect l="T15" t="T16" r="T17" b="T18"/>
            <a:pathLst>
              <a:path w="12" h="8">
                <a:moveTo>
                  <a:pt x="12" y="0"/>
                </a:moveTo>
                <a:lnTo>
                  <a:pt x="6" y="5"/>
                </a:lnTo>
                <a:lnTo>
                  <a:pt x="0" y="8"/>
                </a:lnTo>
                <a:lnTo>
                  <a:pt x="6" y="7"/>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7" name="Freeform 1318"/>
          <p:cNvSpPr>
            <a:spLocks/>
          </p:cNvSpPr>
          <p:nvPr/>
        </p:nvSpPr>
        <p:spPr bwMode="auto">
          <a:xfrm>
            <a:off x="2330450" y="2065338"/>
            <a:ext cx="17463" cy="1587"/>
          </a:xfrm>
          <a:custGeom>
            <a:avLst/>
            <a:gdLst>
              <a:gd name="T0" fmla="*/ 0 w 34"/>
              <a:gd name="T1" fmla="*/ 0 h 3"/>
              <a:gd name="T2" fmla="*/ 0 w 34"/>
              <a:gd name="T3" fmla="*/ 0 h 3"/>
              <a:gd name="T4" fmla="*/ 0 w 34"/>
              <a:gd name="T5" fmla="*/ 0 h 3"/>
              <a:gd name="T6" fmla="*/ 0 w 34"/>
              <a:gd name="T7" fmla="*/ 0 h 3"/>
              <a:gd name="T8" fmla="*/ 0 w 34"/>
              <a:gd name="T9" fmla="*/ 0 h 3"/>
              <a:gd name="T10" fmla="*/ 0 w 34"/>
              <a:gd name="T11" fmla="*/ 0 h 3"/>
              <a:gd name="T12" fmla="*/ 0 w 34"/>
              <a:gd name="T13" fmla="*/ 0 h 3"/>
              <a:gd name="T14" fmla="*/ 0 w 34"/>
              <a:gd name="T15" fmla="*/ 0 h 3"/>
              <a:gd name="T16" fmla="*/ 0 w 34"/>
              <a:gd name="T17" fmla="*/ 0 h 3"/>
              <a:gd name="T18" fmla="*/ 0 w 34"/>
              <a:gd name="T19" fmla="*/ 0 h 3"/>
              <a:gd name="T20" fmla="*/ 0 w 34"/>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3"/>
              <a:gd name="T35" fmla="*/ 34 w 34"/>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3">
                <a:moveTo>
                  <a:pt x="27" y="2"/>
                </a:moveTo>
                <a:lnTo>
                  <a:pt x="34" y="0"/>
                </a:lnTo>
                <a:lnTo>
                  <a:pt x="26" y="0"/>
                </a:lnTo>
                <a:lnTo>
                  <a:pt x="20" y="0"/>
                </a:lnTo>
                <a:lnTo>
                  <a:pt x="14" y="1"/>
                </a:lnTo>
                <a:lnTo>
                  <a:pt x="7" y="2"/>
                </a:lnTo>
                <a:lnTo>
                  <a:pt x="0" y="3"/>
                </a:lnTo>
                <a:lnTo>
                  <a:pt x="7" y="3"/>
                </a:lnTo>
                <a:lnTo>
                  <a:pt x="14" y="2"/>
                </a:lnTo>
                <a:lnTo>
                  <a:pt x="20" y="2"/>
                </a:lnTo>
                <a:lnTo>
                  <a:pt x="27"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8" name="Freeform 1319"/>
          <p:cNvSpPr>
            <a:spLocks/>
          </p:cNvSpPr>
          <p:nvPr/>
        </p:nvSpPr>
        <p:spPr bwMode="auto">
          <a:xfrm>
            <a:off x="2332038" y="2135188"/>
            <a:ext cx="12700" cy="7937"/>
          </a:xfrm>
          <a:custGeom>
            <a:avLst/>
            <a:gdLst>
              <a:gd name="T0" fmla="*/ 0 w 27"/>
              <a:gd name="T1" fmla="*/ 0 h 17"/>
              <a:gd name="T2" fmla="*/ 0 w 27"/>
              <a:gd name="T3" fmla="*/ 0 h 17"/>
              <a:gd name="T4" fmla="*/ 0 w 27"/>
              <a:gd name="T5" fmla="*/ 0 h 17"/>
              <a:gd name="T6" fmla="*/ 0 w 27"/>
              <a:gd name="T7" fmla="*/ 0 h 17"/>
              <a:gd name="T8" fmla="*/ 0 w 27"/>
              <a:gd name="T9" fmla="*/ 0 h 17"/>
              <a:gd name="T10" fmla="*/ 0 w 27"/>
              <a:gd name="T11" fmla="*/ 0 h 17"/>
              <a:gd name="T12" fmla="*/ 0 w 27"/>
              <a:gd name="T13" fmla="*/ 0 h 17"/>
              <a:gd name="T14" fmla="*/ 0 w 27"/>
              <a:gd name="T15" fmla="*/ 0 h 17"/>
              <a:gd name="T16" fmla="*/ 0 w 27"/>
              <a:gd name="T17" fmla="*/ 0 h 17"/>
              <a:gd name="T18" fmla="*/ 0 w 27"/>
              <a:gd name="T19" fmla="*/ 0 h 17"/>
              <a:gd name="T20" fmla="*/ 0 w 27"/>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17"/>
              <a:gd name="T35" fmla="*/ 27 w 2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17">
                <a:moveTo>
                  <a:pt x="25" y="1"/>
                </a:moveTo>
                <a:lnTo>
                  <a:pt x="20" y="0"/>
                </a:lnTo>
                <a:lnTo>
                  <a:pt x="14" y="2"/>
                </a:lnTo>
                <a:lnTo>
                  <a:pt x="7" y="4"/>
                </a:lnTo>
                <a:lnTo>
                  <a:pt x="0" y="10"/>
                </a:lnTo>
                <a:lnTo>
                  <a:pt x="1" y="17"/>
                </a:lnTo>
                <a:lnTo>
                  <a:pt x="8" y="16"/>
                </a:lnTo>
                <a:lnTo>
                  <a:pt x="15" y="14"/>
                </a:lnTo>
                <a:lnTo>
                  <a:pt x="21" y="11"/>
                </a:lnTo>
                <a:lnTo>
                  <a:pt x="27" y="6"/>
                </a:lnTo>
                <a:lnTo>
                  <a:pt x="25"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39" name="Freeform 1320"/>
          <p:cNvSpPr>
            <a:spLocks/>
          </p:cNvSpPr>
          <p:nvPr/>
        </p:nvSpPr>
        <p:spPr bwMode="auto">
          <a:xfrm>
            <a:off x="2333625" y="2101850"/>
            <a:ext cx="6350" cy="1588"/>
          </a:xfrm>
          <a:custGeom>
            <a:avLst/>
            <a:gdLst>
              <a:gd name="T0" fmla="*/ 0 w 12"/>
              <a:gd name="T1" fmla="*/ 0 h 2"/>
              <a:gd name="T2" fmla="*/ 0 w 12"/>
              <a:gd name="T3" fmla="*/ 0 h 2"/>
              <a:gd name="T4" fmla="*/ 0 w 12"/>
              <a:gd name="T5" fmla="*/ 444457367 h 2"/>
              <a:gd name="T6" fmla="*/ 0 w 12"/>
              <a:gd name="T7" fmla="*/ 444457367 h 2"/>
              <a:gd name="T8" fmla="*/ 0 w 12"/>
              <a:gd name="T9" fmla="*/ 0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12" y="0"/>
                </a:moveTo>
                <a:lnTo>
                  <a:pt x="6" y="0"/>
                </a:lnTo>
                <a:lnTo>
                  <a:pt x="0" y="2"/>
                </a:lnTo>
                <a:lnTo>
                  <a:pt x="7" y="2"/>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0" name="Freeform 1321"/>
          <p:cNvSpPr>
            <a:spLocks/>
          </p:cNvSpPr>
          <p:nvPr/>
        </p:nvSpPr>
        <p:spPr bwMode="auto">
          <a:xfrm>
            <a:off x="2335213" y="2667000"/>
            <a:ext cx="3175" cy="1588"/>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0"/>
                </a:moveTo>
                <a:lnTo>
                  <a:pt x="1" y="0"/>
                </a:lnTo>
                <a:lnTo>
                  <a:pt x="0" y="5"/>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1" name="Freeform 1322"/>
          <p:cNvSpPr>
            <a:spLocks/>
          </p:cNvSpPr>
          <p:nvPr/>
        </p:nvSpPr>
        <p:spPr bwMode="auto">
          <a:xfrm>
            <a:off x="2336800" y="2693988"/>
            <a:ext cx="7938" cy="9525"/>
          </a:xfrm>
          <a:custGeom>
            <a:avLst/>
            <a:gdLst>
              <a:gd name="T0" fmla="*/ 0 w 15"/>
              <a:gd name="T1" fmla="*/ 0 h 19"/>
              <a:gd name="T2" fmla="*/ 0 w 15"/>
              <a:gd name="T3" fmla="*/ 0 h 19"/>
              <a:gd name="T4" fmla="*/ 0 w 15"/>
              <a:gd name="T5" fmla="*/ 0 h 19"/>
              <a:gd name="T6" fmla="*/ 0 w 15"/>
              <a:gd name="T7" fmla="*/ 0 h 19"/>
              <a:gd name="T8" fmla="*/ 0 w 15"/>
              <a:gd name="T9" fmla="*/ 0 h 19"/>
              <a:gd name="T10" fmla="*/ 0 w 15"/>
              <a:gd name="T11" fmla="*/ 0 h 19"/>
              <a:gd name="T12" fmla="*/ 0 w 15"/>
              <a:gd name="T13" fmla="*/ 0 h 19"/>
              <a:gd name="T14" fmla="*/ 0 60000 65536"/>
              <a:gd name="T15" fmla="*/ 0 60000 65536"/>
              <a:gd name="T16" fmla="*/ 0 60000 65536"/>
              <a:gd name="T17" fmla="*/ 0 60000 65536"/>
              <a:gd name="T18" fmla="*/ 0 60000 65536"/>
              <a:gd name="T19" fmla="*/ 0 60000 65536"/>
              <a:gd name="T20" fmla="*/ 0 60000 65536"/>
              <a:gd name="T21" fmla="*/ 0 w 15"/>
              <a:gd name="T22" fmla="*/ 0 h 19"/>
              <a:gd name="T23" fmla="*/ 15 w 15"/>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9">
                <a:moveTo>
                  <a:pt x="15" y="0"/>
                </a:moveTo>
                <a:lnTo>
                  <a:pt x="11" y="7"/>
                </a:lnTo>
                <a:lnTo>
                  <a:pt x="5" y="13"/>
                </a:lnTo>
                <a:lnTo>
                  <a:pt x="0" y="19"/>
                </a:lnTo>
                <a:lnTo>
                  <a:pt x="6" y="14"/>
                </a:lnTo>
                <a:lnTo>
                  <a:pt x="12" y="7"/>
                </a:lnTo>
                <a:lnTo>
                  <a:pt x="1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2" name="Freeform 1323"/>
          <p:cNvSpPr>
            <a:spLocks/>
          </p:cNvSpPr>
          <p:nvPr/>
        </p:nvSpPr>
        <p:spPr bwMode="auto">
          <a:xfrm>
            <a:off x="2338388" y="2663825"/>
            <a:ext cx="3175" cy="3175"/>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0"/>
                </a:moveTo>
                <a:lnTo>
                  <a:pt x="6" y="0"/>
                </a:lnTo>
                <a:lnTo>
                  <a:pt x="0" y="4"/>
                </a:lnTo>
                <a:lnTo>
                  <a:pt x="6"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3" name="Freeform 1324"/>
          <p:cNvSpPr>
            <a:spLocks/>
          </p:cNvSpPr>
          <p:nvPr/>
        </p:nvSpPr>
        <p:spPr bwMode="auto">
          <a:xfrm>
            <a:off x="2343150" y="2106613"/>
            <a:ext cx="153988" cy="65087"/>
          </a:xfrm>
          <a:custGeom>
            <a:avLst/>
            <a:gdLst>
              <a:gd name="T0" fmla="*/ 0 w 325"/>
              <a:gd name="T1" fmla="*/ 0 h 138"/>
              <a:gd name="T2" fmla="*/ 0 w 325"/>
              <a:gd name="T3" fmla="*/ 0 h 138"/>
              <a:gd name="T4" fmla="*/ 0 w 325"/>
              <a:gd name="T5" fmla="*/ 0 h 138"/>
              <a:gd name="T6" fmla="*/ 0 w 325"/>
              <a:gd name="T7" fmla="*/ 0 h 138"/>
              <a:gd name="T8" fmla="*/ 0 w 325"/>
              <a:gd name="T9" fmla="*/ 0 h 138"/>
              <a:gd name="T10" fmla="*/ 0 w 325"/>
              <a:gd name="T11" fmla="*/ 0 h 138"/>
              <a:gd name="T12" fmla="*/ 0 w 325"/>
              <a:gd name="T13" fmla="*/ 0 h 138"/>
              <a:gd name="T14" fmla="*/ 0 w 325"/>
              <a:gd name="T15" fmla="*/ 0 h 138"/>
              <a:gd name="T16" fmla="*/ 0 w 325"/>
              <a:gd name="T17" fmla="*/ 0 h 138"/>
              <a:gd name="T18" fmla="*/ 0 w 325"/>
              <a:gd name="T19" fmla="*/ 0 h 138"/>
              <a:gd name="T20" fmla="*/ 0 w 325"/>
              <a:gd name="T21" fmla="*/ 0 h 138"/>
              <a:gd name="T22" fmla="*/ 0 w 325"/>
              <a:gd name="T23" fmla="*/ 0 h 138"/>
              <a:gd name="T24" fmla="*/ 0 w 325"/>
              <a:gd name="T25" fmla="*/ 0 h 138"/>
              <a:gd name="T26" fmla="*/ 0 w 325"/>
              <a:gd name="T27" fmla="*/ 0 h 138"/>
              <a:gd name="T28" fmla="*/ 0 w 325"/>
              <a:gd name="T29" fmla="*/ 0 h 138"/>
              <a:gd name="T30" fmla="*/ 0 w 325"/>
              <a:gd name="T31" fmla="*/ 0 h 138"/>
              <a:gd name="T32" fmla="*/ 0 w 325"/>
              <a:gd name="T33" fmla="*/ 0 h 138"/>
              <a:gd name="T34" fmla="*/ 0 w 325"/>
              <a:gd name="T35" fmla="*/ 0 h 138"/>
              <a:gd name="T36" fmla="*/ 0 w 325"/>
              <a:gd name="T37" fmla="*/ 0 h 138"/>
              <a:gd name="T38" fmla="*/ 0 w 325"/>
              <a:gd name="T39" fmla="*/ 0 h 138"/>
              <a:gd name="T40" fmla="*/ 0 w 325"/>
              <a:gd name="T41" fmla="*/ 0 h 138"/>
              <a:gd name="T42" fmla="*/ 0 w 325"/>
              <a:gd name="T43" fmla="*/ 0 h 138"/>
              <a:gd name="T44" fmla="*/ 0 w 325"/>
              <a:gd name="T45" fmla="*/ 0 h 138"/>
              <a:gd name="T46" fmla="*/ 0 w 325"/>
              <a:gd name="T47" fmla="*/ 0 h 138"/>
              <a:gd name="T48" fmla="*/ 0 w 325"/>
              <a:gd name="T49" fmla="*/ 0 h 138"/>
              <a:gd name="T50" fmla="*/ 0 w 325"/>
              <a:gd name="T51" fmla="*/ 0 h 138"/>
              <a:gd name="T52" fmla="*/ 0 w 325"/>
              <a:gd name="T53" fmla="*/ 0 h 138"/>
              <a:gd name="T54" fmla="*/ 0 w 325"/>
              <a:gd name="T55" fmla="*/ 0 h 138"/>
              <a:gd name="T56" fmla="*/ 0 w 325"/>
              <a:gd name="T57" fmla="*/ 0 h 138"/>
              <a:gd name="T58" fmla="*/ 0 w 325"/>
              <a:gd name="T59" fmla="*/ 0 h 138"/>
              <a:gd name="T60" fmla="*/ 0 w 325"/>
              <a:gd name="T61" fmla="*/ 0 h 138"/>
              <a:gd name="T62" fmla="*/ 0 w 325"/>
              <a:gd name="T63" fmla="*/ 0 h 138"/>
              <a:gd name="T64" fmla="*/ 0 w 325"/>
              <a:gd name="T65" fmla="*/ 0 h 138"/>
              <a:gd name="T66" fmla="*/ 0 w 325"/>
              <a:gd name="T67" fmla="*/ 0 h 138"/>
              <a:gd name="T68" fmla="*/ 0 w 325"/>
              <a:gd name="T69" fmla="*/ 0 h 138"/>
              <a:gd name="T70" fmla="*/ 0 w 325"/>
              <a:gd name="T71" fmla="*/ 0 h 138"/>
              <a:gd name="T72" fmla="*/ 0 w 325"/>
              <a:gd name="T73" fmla="*/ 0 h 138"/>
              <a:gd name="T74" fmla="*/ 0 w 325"/>
              <a:gd name="T75" fmla="*/ 0 h 138"/>
              <a:gd name="T76" fmla="*/ 0 w 325"/>
              <a:gd name="T77" fmla="*/ 0 h 138"/>
              <a:gd name="T78" fmla="*/ 0 w 325"/>
              <a:gd name="T79" fmla="*/ 0 h 138"/>
              <a:gd name="T80" fmla="*/ 0 w 325"/>
              <a:gd name="T81" fmla="*/ 0 h 138"/>
              <a:gd name="T82" fmla="*/ 0 w 325"/>
              <a:gd name="T83" fmla="*/ 0 h 138"/>
              <a:gd name="T84" fmla="*/ 0 w 325"/>
              <a:gd name="T85" fmla="*/ 0 h 138"/>
              <a:gd name="T86" fmla="*/ 0 w 325"/>
              <a:gd name="T87" fmla="*/ 0 h 138"/>
              <a:gd name="T88" fmla="*/ 0 w 325"/>
              <a:gd name="T89" fmla="*/ 0 h 138"/>
              <a:gd name="T90" fmla="*/ 0 w 325"/>
              <a:gd name="T91" fmla="*/ 0 h 138"/>
              <a:gd name="T92" fmla="*/ 0 w 325"/>
              <a:gd name="T93" fmla="*/ 0 h 138"/>
              <a:gd name="T94" fmla="*/ 0 w 325"/>
              <a:gd name="T95" fmla="*/ 0 h 138"/>
              <a:gd name="T96" fmla="*/ 0 w 325"/>
              <a:gd name="T97" fmla="*/ 0 h 138"/>
              <a:gd name="T98" fmla="*/ 0 w 325"/>
              <a:gd name="T99" fmla="*/ 0 h 138"/>
              <a:gd name="T100" fmla="*/ 0 w 325"/>
              <a:gd name="T101" fmla="*/ 0 h 138"/>
              <a:gd name="T102" fmla="*/ 0 w 325"/>
              <a:gd name="T103" fmla="*/ 0 h 138"/>
              <a:gd name="T104" fmla="*/ 0 w 325"/>
              <a:gd name="T105" fmla="*/ 0 h 138"/>
              <a:gd name="T106" fmla="*/ 0 w 325"/>
              <a:gd name="T107" fmla="*/ 0 h 138"/>
              <a:gd name="T108" fmla="*/ 0 w 325"/>
              <a:gd name="T109" fmla="*/ 0 h 138"/>
              <a:gd name="T110" fmla="*/ 0 w 325"/>
              <a:gd name="T111" fmla="*/ 0 h 138"/>
              <a:gd name="T112" fmla="*/ 0 w 325"/>
              <a:gd name="T113" fmla="*/ 0 h 138"/>
              <a:gd name="T114" fmla="*/ 0 w 325"/>
              <a:gd name="T115" fmla="*/ 0 h 138"/>
              <a:gd name="T116" fmla="*/ 0 w 325"/>
              <a:gd name="T117" fmla="*/ 0 h 138"/>
              <a:gd name="T118" fmla="*/ 0 w 325"/>
              <a:gd name="T119" fmla="*/ 0 h 138"/>
              <a:gd name="T120" fmla="*/ 0 w 325"/>
              <a:gd name="T121" fmla="*/ 0 h 138"/>
              <a:gd name="T122" fmla="*/ 0 w 325"/>
              <a:gd name="T123" fmla="*/ 0 h 1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5"/>
              <a:gd name="T187" fmla="*/ 0 h 138"/>
              <a:gd name="T188" fmla="*/ 325 w 325"/>
              <a:gd name="T189" fmla="*/ 138 h 1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5" h="138">
                <a:moveTo>
                  <a:pt x="19" y="128"/>
                </a:moveTo>
                <a:lnTo>
                  <a:pt x="13" y="129"/>
                </a:lnTo>
                <a:lnTo>
                  <a:pt x="7" y="130"/>
                </a:lnTo>
                <a:lnTo>
                  <a:pt x="0" y="134"/>
                </a:lnTo>
                <a:lnTo>
                  <a:pt x="8" y="138"/>
                </a:lnTo>
                <a:lnTo>
                  <a:pt x="13" y="137"/>
                </a:lnTo>
                <a:lnTo>
                  <a:pt x="20" y="137"/>
                </a:lnTo>
                <a:lnTo>
                  <a:pt x="26" y="137"/>
                </a:lnTo>
                <a:lnTo>
                  <a:pt x="32" y="136"/>
                </a:lnTo>
                <a:lnTo>
                  <a:pt x="39" y="137"/>
                </a:lnTo>
                <a:lnTo>
                  <a:pt x="46" y="138"/>
                </a:lnTo>
                <a:lnTo>
                  <a:pt x="51" y="134"/>
                </a:lnTo>
                <a:lnTo>
                  <a:pt x="46" y="136"/>
                </a:lnTo>
                <a:lnTo>
                  <a:pt x="51" y="132"/>
                </a:lnTo>
                <a:lnTo>
                  <a:pt x="57" y="128"/>
                </a:lnTo>
                <a:lnTo>
                  <a:pt x="71" y="121"/>
                </a:lnTo>
                <a:lnTo>
                  <a:pt x="77" y="118"/>
                </a:lnTo>
                <a:lnTo>
                  <a:pt x="83" y="116"/>
                </a:lnTo>
                <a:lnTo>
                  <a:pt x="89" y="114"/>
                </a:lnTo>
                <a:lnTo>
                  <a:pt x="96" y="111"/>
                </a:lnTo>
                <a:lnTo>
                  <a:pt x="102" y="106"/>
                </a:lnTo>
                <a:lnTo>
                  <a:pt x="102" y="99"/>
                </a:lnTo>
                <a:lnTo>
                  <a:pt x="101" y="92"/>
                </a:lnTo>
                <a:lnTo>
                  <a:pt x="93" y="91"/>
                </a:lnTo>
                <a:lnTo>
                  <a:pt x="87" y="90"/>
                </a:lnTo>
                <a:lnTo>
                  <a:pt x="82" y="90"/>
                </a:lnTo>
                <a:lnTo>
                  <a:pt x="87" y="89"/>
                </a:lnTo>
                <a:lnTo>
                  <a:pt x="94" y="88"/>
                </a:lnTo>
                <a:lnTo>
                  <a:pt x="101" y="88"/>
                </a:lnTo>
                <a:lnTo>
                  <a:pt x="108" y="87"/>
                </a:lnTo>
                <a:lnTo>
                  <a:pt x="113" y="88"/>
                </a:lnTo>
                <a:lnTo>
                  <a:pt x="120" y="86"/>
                </a:lnTo>
                <a:lnTo>
                  <a:pt x="126" y="86"/>
                </a:lnTo>
                <a:lnTo>
                  <a:pt x="139" y="89"/>
                </a:lnTo>
                <a:lnTo>
                  <a:pt x="145" y="90"/>
                </a:lnTo>
                <a:lnTo>
                  <a:pt x="152" y="90"/>
                </a:lnTo>
                <a:lnTo>
                  <a:pt x="158" y="91"/>
                </a:lnTo>
                <a:lnTo>
                  <a:pt x="165" y="92"/>
                </a:lnTo>
                <a:lnTo>
                  <a:pt x="177" y="90"/>
                </a:lnTo>
                <a:lnTo>
                  <a:pt x="183" y="87"/>
                </a:lnTo>
                <a:lnTo>
                  <a:pt x="191" y="84"/>
                </a:lnTo>
                <a:lnTo>
                  <a:pt x="197" y="82"/>
                </a:lnTo>
                <a:lnTo>
                  <a:pt x="210" y="75"/>
                </a:lnTo>
                <a:lnTo>
                  <a:pt x="216" y="72"/>
                </a:lnTo>
                <a:lnTo>
                  <a:pt x="223" y="68"/>
                </a:lnTo>
                <a:lnTo>
                  <a:pt x="229" y="64"/>
                </a:lnTo>
                <a:lnTo>
                  <a:pt x="235" y="62"/>
                </a:lnTo>
                <a:lnTo>
                  <a:pt x="229" y="59"/>
                </a:lnTo>
                <a:lnTo>
                  <a:pt x="236" y="58"/>
                </a:lnTo>
                <a:lnTo>
                  <a:pt x="242" y="57"/>
                </a:lnTo>
                <a:lnTo>
                  <a:pt x="250" y="54"/>
                </a:lnTo>
                <a:lnTo>
                  <a:pt x="255" y="50"/>
                </a:lnTo>
                <a:lnTo>
                  <a:pt x="261" y="48"/>
                </a:lnTo>
                <a:lnTo>
                  <a:pt x="267" y="44"/>
                </a:lnTo>
                <a:lnTo>
                  <a:pt x="275" y="39"/>
                </a:lnTo>
                <a:lnTo>
                  <a:pt x="282" y="39"/>
                </a:lnTo>
                <a:lnTo>
                  <a:pt x="287" y="37"/>
                </a:lnTo>
                <a:lnTo>
                  <a:pt x="293" y="33"/>
                </a:lnTo>
                <a:lnTo>
                  <a:pt x="300" y="31"/>
                </a:lnTo>
                <a:lnTo>
                  <a:pt x="307" y="27"/>
                </a:lnTo>
                <a:lnTo>
                  <a:pt x="313" y="24"/>
                </a:lnTo>
                <a:lnTo>
                  <a:pt x="319" y="19"/>
                </a:lnTo>
                <a:lnTo>
                  <a:pt x="325" y="19"/>
                </a:lnTo>
                <a:lnTo>
                  <a:pt x="319" y="16"/>
                </a:lnTo>
                <a:lnTo>
                  <a:pt x="313" y="14"/>
                </a:lnTo>
                <a:lnTo>
                  <a:pt x="307" y="13"/>
                </a:lnTo>
                <a:lnTo>
                  <a:pt x="293" y="9"/>
                </a:lnTo>
                <a:lnTo>
                  <a:pt x="281" y="9"/>
                </a:lnTo>
                <a:lnTo>
                  <a:pt x="275" y="9"/>
                </a:lnTo>
                <a:lnTo>
                  <a:pt x="268" y="9"/>
                </a:lnTo>
                <a:lnTo>
                  <a:pt x="262" y="9"/>
                </a:lnTo>
                <a:lnTo>
                  <a:pt x="255" y="11"/>
                </a:lnTo>
                <a:lnTo>
                  <a:pt x="250" y="13"/>
                </a:lnTo>
                <a:lnTo>
                  <a:pt x="242" y="14"/>
                </a:lnTo>
                <a:lnTo>
                  <a:pt x="241" y="7"/>
                </a:lnTo>
                <a:lnTo>
                  <a:pt x="235" y="3"/>
                </a:lnTo>
                <a:lnTo>
                  <a:pt x="231" y="5"/>
                </a:lnTo>
                <a:lnTo>
                  <a:pt x="224" y="2"/>
                </a:lnTo>
                <a:lnTo>
                  <a:pt x="219" y="1"/>
                </a:lnTo>
                <a:lnTo>
                  <a:pt x="212" y="0"/>
                </a:lnTo>
                <a:lnTo>
                  <a:pt x="199" y="0"/>
                </a:lnTo>
                <a:lnTo>
                  <a:pt x="192" y="0"/>
                </a:lnTo>
                <a:lnTo>
                  <a:pt x="186" y="6"/>
                </a:lnTo>
                <a:lnTo>
                  <a:pt x="179" y="2"/>
                </a:lnTo>
                <a:lnTo>
                  <a:pt x="172" y="2"/>
                </a:lnTo>
                <a:lnTo>
                  <a:pt x="166" y="2"/>
                </a:lnTo>
                <a:lnTo>
                  <a:pt x="160" y="3"/>
                </a:lnTo>
                <a:lnTo>
                  <a:pt x="153" y="5"/>
                </a:lnTo>
                <a:lnTo>
                  <a:pt x="147" y="5"/>
                </a:lnTo>
                <a:lnTo>
                  <a:pt x="141" y="6"/>
                </a:lnTo>
                <a:lnTo>
                  <a:pt x="134" y="8"/>
                </a:lnTo>
                <a:lnTo>
                  <a:pt x="127" y="9"/>
                </a:lnTo>
                <a:lnTo>
                  <a:pt x="120" y="9"/>
                </a:lnTo>
                <a:lnTo>
                  <a:pt x="113" y="11"/>
                </a:lnTo>
                <a:lnTo>
                  <a:pt x="108" y="16"/>
                </a:lnTo>
                <a:lnTo>
                  <a:pt x="114" y="19"/>
                </a:lnTo>
                <a:lnTo>
                  <a:pt x="111" y="26"/>
                </a:lnTo>
                <a:lnTo>
                  <a:pt x="117" y="31"/>
                </a:lnTo>
                <a:lnTo>
                  <a:pt x="111" y="33"/>
                </a:lnTo>
                <a:lnTo>
                  <a:pt x="105" y="31"/>
                </a:lnTo>
                <a:lnTo>
                  <a:pt x="99" y="25"/>
                </a:lnTo>
                <a:lnTo>
                  <a:pt x="92" y="25"/>
                </a:lnTo>
                <a:lnTo>
                  <a:pt x="85" y="26"/>
                </a:lnTo>
                <a:lnTo>
                  <a:pt x="79" y="30"/>
                </a:lnTo>
                <a:lnTo>
                  <a:pt x="74" y="33"/>
                </a:lnTo>
                <a:lnTo>
                  <a:pt x="71" y="40"/>
                </a:lnTo>
                <a:lnTo>
                  <a:pt x="63" y="44"/>
                </a:lnTo>
                <a:lnTo>
                  <a:pt x="60" y="51"/>
                </a:lnTo>
                <a:lnTo>
                  <a:pt x="55" y="58"/>
                </a:lnTo>
                <a:lnTo>
                  <a:pt x="51" y="65"/>
                </a:lnTo>
                <a:lnTo>
                  <a:pt x="44" y="66"/>
                </a:lnTo>
                <a:lnTo>
                  <a:pt x="39" y="72"/>
                </a:lnTo>
                <a:lnTo>
                  <a:pt x="31" y="79"/>
                </a:lnTo>
                <a:lnTo>
                  <a:pt x="26" y="84"/>
                </a:lnTo>
                <a:lnTo>
                  <a:pt x="23" y="90"/>
                </a:lnTo>
                <a:lnTo>
                  <a:pt x="27" y="98"/>
                </a:lnTo>
                <a:lnTo>
                  <a:pt x="27" y="104"/>
                </a:lnTo>
                <a:lnTo>
                  <a:pt x="22" y="108"/>
                </a:lnTo>
                <a:lnTo>
                  <a:pt x="18" y="116"/>
                </a:lnTo>
                <a:lnTo>
                  <a:pt x="12" y="121"/>
                </a:lnTo>
                <a:lnTo>
                  <a:pt x="7" y="128"/>
                </a:lnTo>
                <a:lnTo>
                  <a:pt x="13" y="128"/>
                </a:lnTo>
                <a:lnTo>
                  <a:pt x="19" y="128"/>
                </a:lnTo>
                <a:lnTo>
                  <a:pt x="25" y="128"/>
                </a:lnTo>
                <a:lnTo>
                  <a:pt x="19" y="12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4" name="Freeform 1325"/>
          <p:cNvSpPr>
            <a:spLocks/>
          </p:cNvSpPr>
          <p:nvPr/>
        </p:nvSpPr>
        <p:spPr bwMode="auto">
          <a:xfrm>
            <a:off x="2347913" y="2681288"/>
            <a:ext cx="11112" cy="11112"/>
          </a:xfrm>
          <a:custGeom>
            <a:avLst/>
            <a:gdLst>
              <a:gd name="T0" fmla="*/ 0 w 24"/>
              <a:gd name="T1" fmla="*/ 0 h 22"/>
              <a:gd name="T2" fmla="*/ 0 w 24"/>
              <a:gd name="T3" fmla="*/ 0 h 22"/>
              <a:gd name="T4" fmla="*/ 0 w 24"/>
              <a:gd name="T5" fmla="*/ 0 h 22"/>
              <a:gd name="T6" fmla="*/ 0 w 24"/>
              <a:gd name="T7" fmla="*/ 0 h 22"/>
              <a:gd name="T8" fmla="*/ 0 w 24"/>
              <a:gd name="T9" fmla="*/ 0 h 22"/>
              <a:gd name="T10" fmla="*/ 0 w 24"/>
              <a:gd name="T11" fmla="*/ 0 h 22"/>
              <a:gd name="T12" fmla="*/ 0 w 24"/>
              <a:gd name="T13" fmla="*/ 0 h 22"/>
              <a:gd name="T14" fmla="*/ 0 w 24"/>
              <a:gd name="T15" fmla="*/ 0 h 22"/>
              <a:gd name="T16" fmla="*/ 0 w 24"/>
              <a:gd name="T17" fmla="*/ 0 h 22"/>
              <a:gd name="T18" fmla="*/ 0 w 24"/>
              <a:gd name="T19" fmla="*/ 0 h 22"/>
              <a:gd name="T20" fmla="*/ 0 w 24"/>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2"/>
              <a:gd name="T35" fmla="*/ 24 w 24"/>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2">
                <a:moveTo>
                  <a:pt x="24" y="1"/>
                </a:moveTo>
                <a:lnTo>
                  <a:pt x="22" y="0"/>
                </a:lnTo>
                <a:lnTo>
                  <a:pt x="17" y="3"/>
                </a:lnTo>
                <a:lnTo>
                  <a:pt x="11" y="10"/>
                </a:lnTo>
                <a:lnTo>
                  <a:pt x="5" y="17"/>
                </a:lnTo>
                <a:lnTo>
                  <a:pt x="0" y="22"/>
                </a:lnTo>
                <a:lnTo>
                  <a:pt x="6" y="21"/>
                </a:lnTo>
                <a:lnTo>
                  <a:pt x="11" y="19"/>
                </a:lnTo>
                <a:lnTo>
                  <a:pt x="17" y="14"/>
                </a:lnTo>
                <a:lnTo>
                  <a:pt x="21" y="8"/>
                </a:lnTo>
                <a:lnTo>
                  <a:pt x="2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5" name="Freeform 1326"/>
          <p:cNvSpPr>
            <a:spLocks/>
          </p:cNvSpPr>
          <p:nvPr/>
        </p:nvSpPr>
        <p:spPr bwMode="auto">
          <a:xfrm>
            <a:off x="2352675" y="1962150"/>
            <a:ext cx="107950" cy="42863"/>
          </a:xfrm>
          <a:custGeom>
            <a:avLst/>
            <a:gdLst>
              <a:gd name="T0" fmla="*/ 0 w 227"/>
              <a:gd name="T1" fmla="*/ 0 h 90"/>
              <a:gd name="T2" fmla="*/ 0 w 227"/>
              <a:gd name="T3" fmla="*/ 0 h 90"/>
              <a:gd name="T4" fmla="*/ 0 w 227"/>
              <a:gd name="T5" fmla="*/ 0 h 90"/>
              <a:gd name="T6" fmla="*/ 0 w 227"/>
              <a:gd name="T7" fmla="*/ 0 h 90"/>
              <a:gd name="T8" fmla="*/ 0 w 227"/>
              <a:gd name="T9" fmla="*/ 0 h 90"/>
              <a:gd name="T10" fmla="*/ 0 w 227"/>
              <a:gd name="T11" fmla="*/ 0 h 90"/>
              <a:gd name="T12" fmla="*/ 0 w 227"/>
              <a:gd name="T13" fmla="*/ 0 h 90"/>
              <a:gd name="T14" fmla="*/ 0 w 227"/>
              <a:gd name="T15" fmla="*/ 0 h 90"/>
              <a:gd name="T16" fmla="*/ 0 w 227"/>
              <a:gd name="T17" fmla="*/ 0 h 90"/>
              <a:gd name="T18" fmla="*/ 0 w 227"/>
              <a:gd name="T19" fmla="*/ 0 h 90"/>
              <a:gd name="T20" fmla="*/ 0 w 227"/>
              <a:gd name="T21" fmla="*/ 0 h 90"/>
              <a:gd name="T22" fmla="*/ 0 w 227"/>
              <a:gd name="T23" fmla="*/ 0 h 90"/>
              <a:gd name="T24" fmla="*/ 0 w 227"/>
              <a:gd name="T25" fmla="*/ 0 h 90"/>
              <a:gd name="T26" fmla="*/ 0 w 227"/>
              <a:gd name="T27" fmla="*/ 0 h 90"/>
              <a:gd name="T28" fmla="*/ 0 w 227"/>
              <a:gd name="T29" fmla="*/ 0 h 90"/>
              <a:gd name="T30" fmla="*/ 0 w 227"/>
              <a:gd name="T31" fmla="*/ 0 h 90"/>
              <a:gd name="T32" fmla="*/ 0 w 227"/>
              <a:gd name="T33" fmla="*/ 0 h 90"/>
              <a:gd name="T34" fmla="*/ 0 w 227"/>
              <a:gd name="T35" fmla="*/ 0 h 90"/>
              <a:gd name="T36" fmla="*/ 0 w 227"/>
              <a:gd name="T37" fmla="*/ 0 h 90"/>
              <a:gd name="T38" fmla="*/ 0 w 227"/>
              <a:gd name="T39" fmla="*/ 0 h 90"/>
              <a:gd name="T40" fmla="*/ 0 w 227"/>
              <a:gd name="T41" fmla="*/ 0 h 90"/>
              <a:gd name="T42" fmla="*/ 0 w 227"/>
              <a:gd name="T43" fmla="*/ 0 h 90"/>
              <a:gd name="T44" fmla="*/ 0 w 227"/>
              <a:gd name="T45" fmla="*/ 0 h 90"/>
              <a:gd name="T46" fmla="*/ 0 w 227"/>
              <a:gd name="T47" fmla="*/ 0 h 90"/>
              <a:gd name="T48" fmla="*/ 0 w 227"/>
              <a:gd name="T49" fmla="*/ 0 h 90"/>
              <a:gd name="T50" fmla="*/ 0 w 227"/>
              <a:gd name="T51" fmla="*/ 0 h 90"/>
              <a:gd name="T52" fmla="*/ 0 w 227"/>
              <a:gd name="T53" fmla="*/ 0 h 90"/>
              <a:gd name="T54" fmla="*/ 0 w 227"/>
              <a:gd name="T55" fmla="*/ 0 h 90"/>
              <a:gd name="T56" fmla="*/ 0 w 227"/>
              <a:gd name="T57" fmla="*/ 0 h 90"/>
              <a:gd name="T58" fmla="*/ 0 w 227"/>
              <a:gd name="T59" fmla="*/ 0 h 90"/>
              <a:gd name="T60" fmla="*/ 0 w 227"/>
              <a:gd name="T61" fmla="*/ 0 h 90"/>
              <a:gd name="T62" fmla="*/ 0 w 227"/>
              <a:gd name="T63" fmla="*/ 0 h 90"/>
              <a:gd name="T64" fmla="*/ 0 w 227"/>
              <a:gd name="T65" fmla="*/ 0 h 90"/>
              <a:gd name="T66" fmla="*/ 0 w 227"/>
              <a:gd name="T67" fmla="*/ 0 h 90"/>
              <a:gd name="T68" fmla="*/ 0 w 227"/>
              <a:gd name="T69" fmla="*/ 0 h 90"/>
              <a:gd name="T70" fmla="*/ 0 w 227"/>
              <a:gd name="T71" fmla="*/ 0 h 90"/>
              <a:gd name="T72" fmla="*/ 0 w 227"/>
              <a:gd name="T73" fmla="*/ 0 h 90"/>
              <a:gd name="T74" fmla="*/ 0 w 227"/>
              <a:gd name="T75" fmla="*/ 0 h 90"/>
              <a:gd name="T76" fmla="*/ 0 w 227"/>
              <a:gd name="T77" fmla="*/ 0 h 90"/>
              <a:gd name="T78" fmla="*/ 0 w 227"/>
              <a:gd name="T79" fmla="*/ 0 h 90"/>
              <a:gd name="T80" fmla="*/ 0 w 227"/>
              <a:gd name="T81" fmla="*/ 0 h 90"/>
              <a:gd name="T82" fmla="*/ 0 w 227"/>
              <a:gd name="T83" fmla="*/ 0 h 90"/>
              <a:gd name="T84" fmla="*/ 0 w 227"/>
              <a:gd name="T85" fmla="*/ 0 h 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7"/>
              <a:gd name="T130" fmla="*/ 0 h 90"/>
              <a:gd name="T131" fmla="*/ 227 w 227"/>
              <a:gd name="T132" fmla="*/ 90 h 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7" h="90">
                <a:moveTo>
                  <a:pt x="0" y="49"/>
                </a:moveTo>
                <a:lnTo>
                  <a:pt x="0" y="56"/>
                </a:lnTo>
                <a:lnTo>
                  <a:pt x="6" y="63"/>
                </a:lnTo>
                <a:lnTo>
                  <a:pt x="13" y="64"/>
                </a:lnTo>
                <a:lnTo>
                  <a:pt x="20" y="64"/>
                </a:lnTo>
                <a:lnTo>
                  <a:pt x="27" y="64"/>
                </a:lnTo>
                <a:lnTo>
                  <a:pt x="34" y="61"/>
                </a:lnTo>
                <a:lnTo>
                  <a:pt x="41" y="60"/>
                </a:lnTo>
                <a:lnTo>
                  <a:pt x="48" y="59"/>
                </a:lnTo>
                <a:lnTo>
                  <a:pt x="60" y="58"/>
                </a:lnTo>
                <a:lnTo>
                  <a:pt x="67" y="57"/>
                </a:lnTo>
                <a:lnTo>
                  <a:pt x="73" y="57"/>
                </a:lnTo>
                <a:lnTo>
                  <a:pt x="80" y="56"/>
                </a:lnTo>
                <a:lnTo>
                  <a:pt x="86" y="57"/>
                </a:lnTo>
                <a:lnTo>
                  <a:pt x="80" y="59"/>
                </a:lnTo>
                <a:lnTo>
                  <a:pt x="86" y="64"/>
                </a:lnTo>
                <a:lnTo>
                  <a:pt x="93" y="63"/>
                </a:lnTo>
                <a:lnTo>
                  <a:pt x="100" y="61"/>
                </a:lnTo>
                <a:lnTo>
                  <a:pt x="106" y="61"/>
                </a:lnTo>
                <a:lnTo>
                  <a:pt x="112" y="63"/>
                </a:lnTo>
                <a:lnTo>
                  <a:pt x="125" y="64"/>
                </a:lnTo>
                <a:lnTo>
                  <a:pt x="131" y="67"/>
                </a:lnTo>
                <a:lnTo>
                  <a:pt x="138" y="66"/>
                </a:lnTo>
                <a:lnTo>
                  <a:pt x="143" y="73"/>
                </a:lnTo>
                <a:lnTo>
                  <a:pt x="137" y="76"/>
                </a:lnTo>
                <a:lnTo>
                  <a:pt x="136" y="82"/>
                </a:lnTo>
                <a:lnTo>
                  <a:pt x="142" y="88"/>
                </a:lnTo>
                <a:lnTo>
                  <a:pt x="148" y="88"/>
                </a:lnTo>
                <a:lnTo>
                  <a:pt x="153" y="90"/>
                </a:lnTo>
                <a:lnTo>
                  <a:pt x="159" y="90"/>
                </a:lnTo>
                <a:lnTo>
                  <a:pt x="167" y="89"/>
                </a:lnTo>
                <a:lnTo>
                  <a:pt x="173" y="89"/>
                </a:lnTo>
                <a:lnTo>
                  <a:pt x="180" y="88"/>
                </a:lnTo>
                <a:lnTo>
                  <a:pt x="186" y="87"/>
                </a:lnTo>
                <a:lnTo>
                  <a:pt x="192" y="85"/>
                </a:lnTo>
                <a:lnTo>
                  <a:pt x="200" y="84"/>
                </a:lnTo>
                <a:lnTo>
                  <a:pt x="207" y="79"/>
                </a:lnTo>
                <a:lnTo>
                  <a:pt x="212" y="76"/>
                </a:lnTo>
                <a:lnTo>
                  <a:pt x="210" y="68"/>
                </a:lnTo>
                <a:lnTo>
                  <a:pt x="208" y="61"/>
                </a:lnTo>
                <a:lnTo>
                  <a:pt x="202" y="61"/>
                </a:lnTo>
                <a:lnTo>
                  <a:pt x="207" y="55"/>
                </a:lnTo>
                <a:lnTo>
                  <a:pt x="214" y="51"/>
                </a:lnTo>
                <a:lnTo>
                  <a:pt x="227" y="45"/>
                </a:lnTo>
                <a:lnTo>
                  <a:pt x="219" y="42"/>
                </a:lnTo>
                <a:lnTo>
                  <a:pt x="213" y="42"/>
                </a:lnTo>
                <a:lnTo>
                  <a:pt x="216" y="40"/>
                </a:lnTo>
                <a:lnTo>
                  <a:pt x="222" y="39"/>
                </a:lnTo>
                <a:lnTo>
                  <a:pt x="222" y="35"/>
                </a:lnTo>
                <a:lnTo>
                  <a:pt x="216" y="34"/>
                </a:lnTo>
                <a:lnTo>
                  <a:pt x="209" y="31"/>
                </a:lnTo>
                <a:lnTo>
                  <a:pt x="203" y="32"/>
                </a:lnTo>
                <a:lnTo>
                  <a:pt x="196" y="32"/>
                </a:lnTo>
                <a:lnTo>
                  <a:pt x="189" y="34"/>
                </a:lnTo>
                <a:lnTo>
                  <a:pt x="183" y="32"/>
                </a:lnTo>
                <a:lnTo>
                  <a:pt x="190" y="27"/>
                </a:lnTo>
                <a:lnTo>
                  <a:pt x="196" y="25"/>
                </a:lnTo>
                <a:lnTo>
                  <a:pt x="190" y="23"/>
                </a:lnTo>
                <a:lnTo>
                  <a:pt x="183" y="18"/>
                </a:lnTo>
                <a:lnTo>
                  <a:pt x="177" y="16"/>
                </a:lnTo>
                <a:lnTo>
                  <a:pt x="172" y="16"/>
                </a:lnTo>
                <a:lnTo>
                  <a:pt x="166" y="17"/>
                </a:lnTo>
                <a:lnTo>
                  <a:pt x="159" y="18"/>
                </a:lnTo>
                <a:lnTo>
                  <a:pt x="153" y="18"/>
                </a:lnTo>
                <a:lnTo>
                  <a:pt x="148" y="20"/>
                </a:lnTo>
                <a:lnTo>
                  <a:pt x="142" y="25"/>
                </a:lnTo>
                <a:lnTo>
                  <a:pt x="136" y="26"/>
                </a:lnTo>
                <a:lnTo>
                  <a:pt x="129" y="27"/>
                </a:lnTo>
                <a:lnTo>
                  <a:pt x="134" y="21"/>
                </a:lnTo>
                <a:lnTo>
                  <a:pt x="141" y="18"/>
                </a:lnTo>
                <a:lnTo>
                  <a:pt x="140" y="10"/>
                </a:lnTo>
                <a:lnTo>
                  <a:pt x="138" y="4"/>
                </a:lnTo>
                <a:lnTo>
                  <a:pt x="130" y="3"/>
                </a:lnTo>
                <a:lnTo>
                  <a:pt x="124" y="2"/>
                </a:lnTo>
                <a:lnTo>
                  <a:pt x="118" y="0"/>
                </a:lnTo>
                <a:lnTo>
                  <a:pt x="112" y="0"/>
                </a:lnTo>
                <a:lnTo>
                  <a:pt x="104" y="0"/>
                </a:lnTo>
                <a:lnTo>
                  <a:pt x="98" y="1"/>
                </a:lnTo>
                <a:lnTo>
                  <a:pt x="92" y="1"/>
                </a:lnTo>
                <a:lnTo>
                  <a:pt x="85" y="2"/>
                </a:lnTo>
                <a:lnTo>
                  <a:pt x="78" y="2"/>
                </a:lnTo>
                <a:lnTo>
                  <a:pt x="71" y="3"/>
                </a:lnTo>
                <a:lnTo>
                  <a:pt x="64" y="3"/>
                </a:lnTo>
                <a:lnTo>
                  <a:pt x="58" y="3"/>
                </a:lnTo>
                <a:lnTo>
                  <a:pt x="52" y="2"/>
                </a:lnTo>
                <a:lnTo>
                  <a:pt x="46" y="5"/>
                </a:lnTo>
                <a:lnTo>
                  <a:pt x="39" y="7"/>
                </a:lnTo>
                <a:lnTo>
                  <a:pt x="33" y="10"/>
                </a:lnTo>
                <a:lnTo>
                  <a:pt x="27" y="13"/>
                </a:lnTo>
                <a:lnTo>
                  <a:pt x="34" y="19"/>
                </a:lnTo>
                <a:lnTo>
                  <a:pt x="39" y="19"/>
                </a:lnTo>
                <a:lnTo>
                  <a:pt x="46" y="18"/>
                </a:lnTo>
                <a:lnTo>
                  <a:pt x="53" y="18"/>
                </a:lnTo>
                <a:lnTo>
                  <a:pt x="46" y="24"/>
                </a:lnTo>
                <a:lnTo>
                  <a:pt x="39" y="26"/>
                </a:lnTo>
                <a:lnTo>
                  <a:pt x="32" y="28"/>
                </a:lnTo>
                <a:lnTo>
                  <a:pt x="27" y="31"/>
                </a:lnTo>
                <a:lnTo>
                  <a:pt x="32" y="32"/>
                </a:lnTo>
                <a:lnTo>
                  <a:pt x="38" y="31"/>
                </a:lnTo>
                <a:lnTo>
                  <a:pt x="46" y="29"/>
                </a:lnTo>
                <a:lnTo>
                  <a:pt x="51" y="27"/>
                </a:lnTo>
                <a:lnTo>
                  <a:pt x="58" y="25"/>
                </a:lnTo>
                <a:lnTo>
                  <a:pt x="64" y="23"/>
                </a:lnTo>
                <a:lnTo>
                  <a:pt x="70" y="21"/>
                </a:lnTo>
                <a:lnTo>
                  <a:pt x="78" y="21"/>
                </a:lnTo>
                <a:lnTo>
                  <a:pt x="71" y="28"/>
                </a:lnTo>
                <a:lnTo>
                  <a:pt x="65" y="31"/>
                </a:lnTo>
                <a:lnTo>
                  <a:pt x="58" y="32"/>
                </a:lnTo>
                <a:lnTo>
                  <a:pt x="60" y="34"/>
                </a:lnTo>
                <a:lnTo>
                  <a:pt x="66" y="34"/>
                </a:lnTo>
                <a:lnTo>
                  <a:pt x="73" y="32"/>
                </a:lnTo>
                <a:lnTo>
                  <a:pt x="80" y="34"/>
                </a:lnTo>
                <a:lnTo>
                  <a:pt x="87" y="32"/>
                </a:lnTo>
                <a:lnTo>
                  <a:pt x="81" y="37"/>
                </a:lnTo>
                <a:lnTo>
                  <a:pt x="73" y="40"/>
                </a:lnTo>
                <a:lnTo>
                  <a:pt x="61" y="40"/>
                </a:lnTo>
                <a:lnTo>
                  <a:pt x="55" y="41"/>
                </a:lnTo>
                <a:lnTo>
                  <a:pt x="61" y="42"/>
                </a:lnTo>
                <a:lnTo>
                  <a:pt x="73" y="42"/>
                </a:lnTo>
                <a:lnTo>
                  <a:pt x="67" y="48"/>
                </a:lnTo>
                <a:lnTo>
                  <a:pt x="62" y="49"/>
                </a:lnTo>
                <a:lnTo>
                  <a:pt x="55" y="48"/>
                </a:lnTo>
                <a:lnTo>
                  <a:pt x="49" y="48"/>
                </a:lnTo>
                <a:lnTo>
                  <a:pt x="42" y="48"/>
                </a:lnTo>
                <a:lnTo>
                  <a:pt x="37" y="47"/>
                </a:lnTo>
                <a:lnTo>
                  <a:pt x="30" y="44"/>
                </a:lnTo>
                <a:lnTo>
                  <a:pt x="18" y="44"/>
                </a:lnTo>
                <a:lnTo>
                  <a:pt x="10" y="47"/>
                </a:lnTo>
                <a:lnTo>
                  <a:pt x="4" y="48"/>
                </a:lnTo>
                <a:lnTo>
                  <a:pt x="0" y="4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6" name="Freeform 1327"/>
          <p:cNvSpPr>
            <a:spLocks/>
          </p:cNvSpPr>
          <p:nvPr/>
        </p:nvSpPr>
        <p:spPr bwMode="auto">
          <a:xfrm>
            <a:off x="2352675" y="2032000"/>
            <a:ext cx="31750" cy="6350"/>
          </a:xfrm>
          <a:custGeom>
            <a:avLst/>
            <a:gdLst>
              <a:gd name="T0" fmla="*/ 0 w 65"/>
              <a:gd name="T1" fmla="*/ 0 h 13"/>
              <a:gd name="T2" fmla="*/ 0 w 65"/>
              <a:gd name="T3" fmla="*/ 0 h 13"/>
              <a:gd name="T4" fmla="*/ 0 w 65"/>
              <a:gd name="T5" fmla="*/ 0 h 13"/>
              <a:gd name="T6" fmla="*/ 0 w 65"/>
              <a:gd name="T7" fmla="*/ 0 h 13"/>
              <a:gd name="T8" fmla="*/ 0 w 65"/>
              <a:gd name="T9" fmla="*/ 0 h 13"/>
              <a:gd name="T10" fmla="*/ 0 w 65"/>
              <a:gd name="T11" fmla="*/ 0 h 13"/>
              <a:gd name="T12" fmla="*/ 0 w 65"/>
              <a:gd name="T13" fmla="*/ 0 h 13"/>
              <a:gd name="T14" fmla="*/ 0 w 65"/>
              <a:gd name="T15" fmla="*/ 0 h 13"/>
              <a:gd name="T16" fmla="*/ 0 w 65"/>
              <a:gd name="T17" fmla="*/ 0 h 13"/>
              <a:gd name="T18" fmla="*/ 0 w 65"/>
              <a:gd name="T19" fmla="*/ 0 h 13"/>
              <a:gd name="T20" fmla="*/ 0 w 65"/>
              <a:gd name="T21" fmla="*/ 0 h 13"/>
              <a:gd name="T22" fmla="*/ 0 w 65"/>
              <a:gd name="T23" fmla="*/ 0 h 13"/>
              <a:gd name="T24" fmla="*/ 0 w 65"/>
              <a:gd name="T25" fmla="*/ 0 h 13"/>
              <a:gd name="T26" fmla="*/ 0 w 65"/>
              <a:gd name="T27" fmla="*/ 0 h 13"/>
              <a:gd name="T28" fmla="*/ 0 w 65"/>
              <a:gd name="T29" fmla="*/ 0 h 13"/>
              <a:gd name="T30" fmla="*/ 0 w 65"/>
              <a:gd name="T31" fmla="*/ 0 h 13"/>
              <a:gd name="T32" fmla="*/ 0 w 65"/>
              <a:gd name="T33" fmla="*/ 0 h 13"/>
              <a:gd name="T34" fmla="*/ 0 w 65"/>
              <a:gd name="T35" fmla="*/ 0 h 13"/>
              <a:gd name="T36" fmla="*/ 0 w 65"/>
              <a:gd name="T37" fmla="*/ 0 h 13"/>
              <a:gd name="T38" fmla="*/ 0 w 65"/>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5"/>
              <a:gd name="T61" fmla="*/ 0 h 13"/>
              <a:gd name="T62" fmla="*/ 65 w 65"/>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5" h="13">
                <a:moveTo>
                  <a:pt x="62" y="3"/>
                </a:moveTo>
                <a:lnTo>
                  <a:pt x="65" y="2"/>
                </a:lnTo>
                <a:lnTo>
                  <a:pt x="58" y="0"/>
                </a:lnTo>
                <a:lnTo>
                  <a:pt x="45" y="0"/>
                </a:lnTo>
                <a:lnTo>
                  <a:pt x="38" y="2"/>
                </a:lnTo>
                <a:lnTo>
                  <a:pt x="32" y="3"/>
                </a:lnTo>
                <a:lnTo>
                  <a:pt x="26" y="5"/>
                </a:lnTo>
                <a:lnTo>
                  <a:pt x="20" y="6"/>
                </a:lnTo>
                <a:lnTo>
                  <a:pt x="13" y="7"/>
                </a:lnTo>
                <a:lnTo>
                  <a:pt x="7" y="8"/>
                </a:lnTo>
                <a:lnTo>
                  <a:pt x="0" y="13"/>
                </a:lnTo>
                <a:lnTo>
                  <a:pt x="6" y="13"/>
                </a:lnTo>
                <a:lnTo>
                  <a:pt x="13" y="12"/>
                </a:lnTo>
                <a:lnTo>
                  <a:pt x="21" y="11"/>
                </a:lnTo>
                <a:lnTo>
                  <a:pt x="27" y="10"/>
                </a:lnTo>
                <a:lnTo>
                  <a:pt x="34" y="8"/>
                </a:lnTo>
                <a:lnTo>
                  <a:pt x="41" y="6"/>
                </a:lnTo>
                <a:lnTo>
                  <a:pt x="49" y="5"/>
                </a:lnTo>
                <a:lnTo>
                  <a:pt x="56" y="4"/>
                </a:lnTo>
                <a:lnTo>
                  <a:pt x="62"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7" name="Freeform 1328"/>
          <p:cNvSpPr>
            <a:spLocks/>
          </p:cNvSpPr>
          <p:nvPr/>
        </p:nvSpPr>
        <p:spPr bwMode="auto">
          <a:xfrm>
            <a:off x="2354263" y="2640013"/>
            <a:ext cx="1587"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6"/>
                </a:moveTo>
                <a:lnTo>
                  <a:pt x="2" y="7"/>
                </a:lnTo>
                <a:lnTo>
                  <a:pt x="4" y="0"/>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8" name="Freeform 1329"/>
          <p:cNvSpPr>
            <a:spLocks/>
          </p:cNvSpPr>
          <p:nvPr/>
        </p:nvSpPr>
        <p:spPr bwMode="auto">
          <a:xfrm>
            <a:off x="2355850" y="2457450"/>
            <a:ext cx="58738" cy="26988"/>
          </a:xfrm>
          <a:custGeom>
            <a:avLst/>
            <a:gdLst>
              <a:gd name="T0" fmla="*/ 0 w 122"/>
              <a:gd name="T1" fmla="*/ 0 h 57"/>
              <a:gd name="T2" fmla="*/ 0 w 122"/>
              <a:gd name="T3" fmla="*/ 0 h 57"/>
              <a:gd name="T4" fmla="*/ 0 w 122"/>
              <a:gd name="T5" fmla="*/ 0 h 57"/>
              <a:gd name="T6" fmla="*/ 0 w 122"/>
              <a:gd name="T7" fmla="*/ 0 h 57"/>
              <a:gd name="T8" fmla="*/ 0 w 122"/>
              <a:gd name="T9" fmla="*/ 0 h 57"/>
              <a:gd name="T10" fmla="*/ 0 w 122"/>
              <a:gd name="T11" fmla="*/ 0 h 57"/>
              <a:gd name="T12" fmla="*/ 0 w 122"/>
              <a:gd name="T13" fmla="*/ 0 h 57"/>
              <a:gd name="T14" fmla="*/ 0 w 122"/>
              <a:gd name="T15" fmla="*/ 0 h 57"/>
              <a:gd name="T16" fmla="*/ 0 w 122"/>
              <a:gd name="T17" fmla="*/ 0 h 57"/>
              <a:gd name="T18" fmla="*/ 0 w 122"/>
              <a:gd name="T19" fmla="*/ 0 h 57"/>
              <a:gd name="T20" fmla="*/ 0 w 122"/>
              <a:gd name="T21" fmla="*/ 0 h 57"/>
              <a:gd name="T22" fmla="*/ 0 w 122"/>
              <a:gd name="T23" fmla="*/ 0 h 57"/>
              <a:gd name="T24" fmla="*/ 0 w 122"/>
              <a:gd name="T25" fmla="*/ 0 h 57"/>
              <a:gd name="T26" fmla="*/ 0 w 122"/>
              <a:gd name="T27" fmla="*/ 0 h 57"/>
              <a:gd name="T28" fmla="*/ 0 w 122"/>
              <a:gd name="T29" fmla="*/ 0 h 57"/>
              <a:gd name="T30" fmla="*/ 0 w 122"/>
              <a:gd name="T31" fmla="*/ 0 h 57"/>
              <a:gd name="T32" fmla="*/ 0 w 122"/>
              <a:gd name="T33" fmla="*/ 0 h 57"/>
              <a:gd name="T34" fmla="*/ 0 w 122"/>
              <a:gd name="T35" fmla="*/ 0 h 57"/>
              <a:gd name="T36" fmla="*/ 0 w 122"/>
              <a:gd name="T37" fmla="*/ 0 h 57"/>
              <a:gd name="T38" fmla="*/ 0 w 122"/>
              <a:gd name="T39" fmla="*/ 0 h 57"/>
              <a:gd name="T40" fmla="*/ 0 w 122"/>
              <a:gd name="T41" fmla="*/ 0 h 57"/>
              <a:gd name="T42" fmla="*/ 0 w 122"/>
              <a:gd name="T43" fmla="*/ 0 h 57"/>
              <a:gd name="T44" fmla="*/ 0 w 122"/>
              <a:gd name="T45" fmla="*/ 0 h 57"/>
              <a:gd name="T46" fmla="*/ 0 w 122"/>
              <a:gd name="T47" fmla="*/ 0 h 57"/>
              <a:gd name="T48" fmla="*/ 0 w 122"/>
              <a:gd name="T49" fmla="*/ 0 h 57"/>
              <a:gd name="T50" fmla="*/ 0 w 122"/>
              <a:gd name="T51" fmla="*/ 0 h 57"/>
              <a:gd name="T52" fmla="*/ 0 w 122"/>
              <a:gd name="T53" fmla="*/ 0 h 57"/>
              <a:gd name="T54" fmla="*/ 0 w 122"/>
              <a:gd name="T55" fmla="*/ 0 h 57"/>
              <a:gd name="T56" fmla="*/ 0 w 122"/>
              <a:gd name="T57" fmla="*/ 0 h 57"/>
              <a:gd name="T58" fmla="*/ 0 w 122"/>
              <a:gd name="T59" fmla="*/ 0 h 57"/>
              <a:gd name="T60" fmla="*/ 0 w 122"/>
              <a:gd name="T61" fmla="*/ 0 h 57"/>
              <a:gd name="T62" fmla="*/ 0 w 122"/>
              <a:gd name="T63" fmla="*/ 0 h 57"/>
              <a:gd name="T64" fmla="*/ 0 w 122"/>
              <a:gd name="T65" fmla="*/ 0 h 57"/>
              <a:gd name="T66" fmla="*/ 0 w 122"/>
              <a:gd name="T67" fmla="*/ 0 h 57"/>
              <a:gd name="T68" fmla="*/ 0 w 122"/>
              <a:gd name="T69" fmla="*/ 0 h 57"/>
              <a:gd name="T70" fmla="*/ 0 w 122"/>
              <a:gd name="T71" fmla="*/ 0 h 57"/>
              <a:gd name="T72" fmla="*/ 0 w 122"/>
              <a:gd name="T73" fmla="*/ 0 h 57"/>
              <a:gd name="T74" fmla="*/ 0 w 122"/>
              <a:gd name="T75" fmla="*/ 0 h 57"/>
              <a:gd name="T76" fmla="*/ 0 w 122"/>
              <a:gd name="T77" fmla="*/ 0 h 57"/>
              <a:gd name="T78" fmla="*/ 0 w 122"/>
              <a:gd name="T79" fmla="*/ 0 h 57"/>
              <a:gd name="T80" fmla="*/ 0 w 122"/>
              <a:gd name="T81" fmla="*/ 0 h 57"/>
              <a:gd name="T82" fmla="*/ 0 w 122"/>
              <a:gd name="T83" fmla="*/ 0 h 57"/>
              <a:gd name="T84" fmla="*/ 0 w 122"/>
              <a:gd name="T85" fmla="*/ 0 h 57"/>
              <a:gd name="T86" fmla="*/ 0 w 122"/>
              <a:gd name="T87" fmla="*/ 0 h 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57"/>
              <a:gd name="T134" fmla="*/ 122 w 122"/>
              <a:gd name="T135" fmla="*/ 57 h 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57">
                <a:moveTo>
                  <a:pt x="2" y="37"/>
                </a:moveTo>
                <a:lnTo>
                  <a:pt x="0" y="43"/>
                </a:lnTo>
                <a:lnTo>
                  <a:pt x="4" y="50"/>
                </a:lnTo>
                <a:lnTo>
                  <a:pt x="0" y="57"/>
                </a:lnTo>
                <a:lnTo>
                  <a:pt x="6" y="57"/>
                </a:lnTo>
                <a:lnTo>
                  <a:pt x="13" y="54"/>
                </a:lnTo>
                <a:lnTo>
                  <a:pt x="19" y="52"/>
                </a:lnTo>
                <a:lnTo>
                  <a:pt x="25" y="52"/>
                </a:lnTo>
                <a:lnTo>
                  <a:pt x="31" y="57"/>
                </a:lnTo>
                <a:lnTo>
                  <a:pt x="36" y="54"/>
                </a:lnTo>
                <a:lnTo>
                  <a:pt x="44" y="52"/>
                </a:lnTo>
                <a:lnTo>
                  <a:pt x="49" y="50"/>
                </a:lnTo>
                <a:lnTo>
                  <a:pt x="56" y="47"/>
                </a:lnTo>
                <a:lnTo>
                  <a:pt x="61" y="43"/>
                </a:lnTo>
                <a:lnTo>
                  <a:pt x="67" y="40"/>
                </a:lnTo>
                <a:lnTo>
                  <a:pt x="75" y="37"/>
                </a:lnTo>
                <a:lnTo>
                  <a:pt x="80" y="33"/>
                </a:lnTo>
                <a:lnTo>
                  <a:pt x="87" y="29"/>
                </a:lnTo>
                <a:lnTo>
                  <a:pt x="92" y="28"/>
                </a:lnTo>
                <a:lnTo>
                  <a:pt x="100" y="26"/>
                </a:lnTo>
                <a:lnTo>
                  <a:pt x="106" y="23"/>
                </a:lnTo>
                <a:lnTo>
                  <a:pt x="112" y="19"/>
                </a:lnTo>
                <a:lnTo>
                  <a:pt x="116" y="12"/>
                </a:lnTo>
                <a:lnTo>
                  <a:pt x="122" y="7"/>
                </a:lnTo>
                <a:lnTo>
                  <a:pt x="115" y="2"/>
                </a:lnTo>
                <a:lnTo>
                  <a:pt x="110" y="0"/>
                </a:lnTo>
                <a:lnTo>
                  <a:pt x="104" y="1"/>
                </a:lnTo>
                <a:lnTo>
                  <a:pt x="96" y="4"/>
                </a:lnTo>
                <a:lnTo>
                  <a:pt x="90" y="3"/>
                </a:lnTo>
                <a:lnTo>
                  <a:pt x="84" y="3"/>
                </a:lnTo>
                <a:lnTo>
                  <a:pt x="78" y="5"/>
                </a:lnTo>
                <a:lnTo>
                  <a:pt x="72" y="8"/>
                </a:lnTo>
                <a:lnTo>
                  <a:pt x="65" y="10"/>
                </a:lnTo>
                <a:lnTo>
                  <a:pt x="59" y="9"/>
                </a:lnTo>
                <a:lnTo>
                  <a:pt x="53" y="4"/>
                </a:lnTo>
                <a:lnTo>
                  <a:pt x="47" y="8"/>
                </a:lnTo>
                <a:lnTo>
                  <a:pt x="41" y="11"/>
                </a:lnTo>
                <a:lnTo>
                  <a:pt x="34" y="16"/>
                </a:lnTo>
                <a:lnTo>
                  <a:pt x="28" y="23"/>
                </a:lnTo>
                <a:lnTo>
                  <a:pt x="22" y="26"/>
                </a:lnTo>
                <a:lnTo>
                  <a:pt x="17" y="31"/>
                </a:lnTo>
                <a:lnTo>
                  <a:pt x="10" y="33"/>
                </a:lnTo>
                <a:lnTo>
                  <a:pt x="4" y="35"/>
                </a:lnTo>
                <a:lnTo>
                  <a:pt x="2" y="3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49" name="Freeform 1330"/>
          <p:cNvSpPr>
            <a:spLocks/>
          </p:cNvSpPr>
          <p:nvPr/>
        </p:nvSpPr>
        <p:spPr bwMode="auto">
          <a:xfrm>
            <a:off x="2357438" y="2236788"/>
            <a:ext cx="4762" cy="4762"/>
          </a:xfrm>
          <a:custGeom>
            <a:avLst/>
            <a:gdLst>
              <a:gd name="T0" fmla="*/ 0 w 11"/>
              <a:gd name="T1" fmla="*/ 0 h 9"/>
              <a:gd name="T2" fmla="*/ 0 w 11"/>
              <a:gd name="T3" fmla="*/ 0 h 9"/>
              <a:gd name="T4" fmla="*/ 0 w 11"/>
              <a:gd name="T5" fmla="*/ 0 h 9"/>
              <a:gd name="T6" fmla="*/ 0 w 11"/>
              <a:gd name="T7" fmla="*/ 0 h 9"/>
              <a:gd name="T8" fmla="*/ 0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0" y="9"/>
                </a:moveTo>
                <a:lnTo>
                  <a:pt x="6" y="7"/>
                </a:lnTo>
                <a:lnTo>
                  <a:pt x="11" y="0"/>
                </a:lnTo>
                <a:lnTo>
                  <a:pt x="4" y="3"/>
                </a:lnTo>
                <a:lnTo>
                  <a:pt x="0"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0" name="Freeform 1331"/>
          <p:cNvSpPr>
            <a:spLocks/>
          </p:cNvSpPr>
          <p:nvPr/>
        </p:nvSpPr>
        <p:spPr bwMode="auto">
          <a:xfrm>
            <a:off x="2360613" y="2093913"/>
            <a:ext cx="12700" cy="4762"/>
          </a:xfrm>
          <a:custGeom>
            <a:avLst/>
            <a:gdLst>
              <a:gd name="T0" fmla="*/ 0 w 25"/>
              <a:gd name="T1" fmla="*/ 0 h 11"/>
              <a:gd name="T2" fmla="*/ 0 w 25"/>
              <a:gd name="T3" fmla="*/ 0 h 11"/>
              <a:gd name="T4" fmla="*/ 0 w 25"/>
              <a:gd name="T5" fmla="*/ 0 h 11"/>
              <a:gd name="T6" fmla="*/ 0 w 25"/>
              <a:gd name="T7" fmla="*/ 0 h 11"/>
              <a:gd name="T8" fmla="*/ 0 w 25"/>
              <a:gd name="T9" fmla="*/ 0 h 11"/>
              <a:gd name="T10" fmla="*/ 0 w 25"/>
              <a:gd name="T11" fmla="*/ 0 h 11"/>
              <a:gd name="T12" fmla="*/ 0 w 25"/>
              <a:gd name="T13" fmla="*/ 0 h 11"/>
              <a:gd name="T14" fmla="*/ 0 w 25"/>
              <a:gd name="T15" fmla="*/ 0 h 11"/>
              <a:gd name="T16" fmla="*/ 0 w 25"/>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1"/>
              <a:gd name="T29" fmla="*/ 25 w 25"/>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1">
                <a:moveTo>
                  <a:pt x="25" y="0"/>
                </a:moveTo>
                <a:lnTo>
                  <a:pt x="19" y="2"/>
                </a:lnTo>
                <a:lnTo>
                  <a:pt x="13" y="3"/>
                </a:lnTo>
                <a:lnTo>
                  <a:pt x="7" y="6"/>
                </a:lnTo>
                <a:lnTo>
                  <a:pt x="0" y="11"/>
                </a:lnTo>
                <a:lnTo>
                  <a:pt x="6" y="11"/>
                </a:lnTo>
                <a:lnTo>
                  <a:pt x="12" y="8"/>
                </a:lnTo>
                <a:lnTo>
                  <a:pt x="19" y="7"/>
                </a:lnTo>
                <a:lnTo>
                  <a:pt x="2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1" name="Freeform 1332"/>
          <p:cNvSpPr>
            <a:spLocks/>
          </p:cNvSpPr>
          <p:nvPr/>
        </p:nvSpPr>
        <p:spPr bwMode="auto">
          <a:xfrm>
            <a:off x="2362200" y="2252663"/>
            <a:ext cx="7938" cy="4762"/>
          </a:xfrm>
          <a:custGeom>
            <a:avLst/>
            <a:gdLst>
              <a:gd name="T0" fmla="*/ 0 w 13"/>
              <a:gd name="T1" fmla="*/ 0 h 12"/>
              <a:gd name="T2" fmla="*/ 0 w 13"/>
              <a:gd name="T3" fmla="*/ 0 h 12"/>
              <a:gd name="T4" fmla="*/ 0 w 13"/>
              <a:gd name="T5" fmla="*/ 0 h 12"/>
              <a:gd name="T6" fmla="*/ 0 w 13"/>
              <a:gd name="T7" fmla="*/ 0 h 12"/>
              <a:gd name="T8" fmla="*/ 0 w 13"/>
              <a:gd name="T9" fmla="*/ 0 h 12"/>
              <a:gd name="T10" fmla="*/ 0 w 13"/>
              <a:gd name="T11" fmla="*/ 0 h 12"/>
              <a:gd name="T12" fmla="*/ 0 w 13"/>
              <a:gd name="T13" fmla="*/ 0 h 12"/>
              <a:gd name="T14" fmla="*/ 0 w 13"/>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2"/>
              <a:gd name="T26" fmla="*/ 13 w 13"/>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2">
                <a:moveTo>
                  <a:pt x="4" y="12"/>
                </a:moveTo>
                <a:lnTo>
                  <a:pt x="7" y="11"/>
                </a:lnTo>
                <a:lnTo>
                  <a:pt x="13" y="7"/>
                </a:lnTo>
                <a:lnTo>
                  <a:pt x="12" y="0"/>
                </a:lnTo>
                <a:lnTo>
                  <a:pt x="6" y="1"/>
                </a:lnTo>
                <a:lnTo>
                  <a:pt x="0" y="6"/>
                </a:lnTo>
                <a:lnTo>
                  <a:pt x="6" y="5"/>
                </a:lnTo>
                <a:lnTo>
                  <a:pt x="4" y="1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2" name="Freeform 1333"/>
          <p:cNvSpPr>
            <a:spLocks/>
          </p:cNvSpPr>
          <p:nvPr/>
        </p:nvSpPr>
        <p:spPr bwMode="auto">
          <a:xfrm>
            <a:off x="2363788" y="2243138"/>
            <a:ext cx="3175" cy="1587"/>
          </a:xfrm>
          <a:custGeom>
            <a:avLst/>
            <a:gdLst>
              <a:gd name="T0" fmla="*/ 0 w 7"/>
              <a:gd name="T1" fmla="*/ 0 h 2"/>
              <a:gd name="T2" fmla="*/ 0 w 7"/>
              <a:gd name="T3" fmla="*/ 443897376 h 2"/>
              <a:gd name="T4" fmla="*/ 0 w 7"/>
              <a:gd name="T5" fmla="*/ 443897376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0"/>
                </a:moveTo>
                <a:lnTo>
                  <a:pt x="0" y="1"/>
                </a:lnTo>
                <a:lnTo>
                  <a:pt x="7" y="2"/>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3" name="Freeform 1334"/>
          <p:cNvSpPr>
            <a:spLocks/>
          </p:cNvSpPr>
          <p:nvPr/>
        </p:nvSpPr>
        <p:spPr bwMode="auto">
          <a:xfrm>
            <a:off x="2365375" y="2268538"/>
            <a:ext cx="6350" cy="3175"/>
          </a:xfrm>
          <a:custGeom>
            <a:avLst/>
            <a:gdLst>
              <a:gd name="T0" fmla="*/ 0 w 11"/>
              <a:gd name="T1" fmla="*/ 0 h 7"/>
              <a:gd name="T2" fmla="*/ 0 w 11"/>
              <a:gd name="T3" fmla="*/ 0 h 7"/>
              <a:gd name="T4" fmla="*/ 0 w 11"/>
              <a:gd name="T5" fmla="*/ 0 h 7"/>
              <a:gd name="T6" fmla="*/ 0 w 11"/>
              <a:gd name="T7" fmla="*/ 0 h 7"/>
              <a:gd name="T8" fmla="*/ 0 w 11"/>
              <a:gd name="T9" fmla="*/ 0 h 7"/>
              <a:gd name="T10" fmla="*/ 0 w 11"/>
              <a:gd name="T11" fmla="*/ 0 h 7"/>
              <a:gd name="T12" fmla="*/ 0 w 11"/>
              <a:gd name="T13" fmla="*/ 0 h 7"/>
              <a:gd name="T14" fmla="*/ 0 60000 65536"/>
              <a:gd name="T15" fmla="*/ 0 60000 65536"/>
              <a:gd name="T16" fmla="*/ 0 60000 65536"/>
              <a:gd name="T17" fmla="*/ 0 60000 65536"/>
              <a:gd name="T18" fmla="*/ 0 60000 65536"/>
              <a:gd name="T19" fmla="*/ 0 60000 65536"/>
              <a:gd name="T20" fmla="*/ 0 60000 65536"/>
              <a:gd name="T21" fmla="*/ 0 w 11"/>
              <a:gd name="T22" fmla="*/ 0 h 7"/>
              <a:gd name="T23" fmla="*/ 11 w 1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7">
                <a:moveTo>
                  <a:pt x="0" y="7"/>
                </a:moveTo>
                <a:lnTo>
                  <a:pt x="6" y="7"/>
                </a:lnTo>
                <a:lnTo>
                  <a:pt x="11" y="0"/>
                </a:lnTo>
                <a:lnTo>
                  <a:pt x="5" y="0"/>
                </a:lnTo>
                <a:lnTo>
                  <a:pt x="4" y="1"/>
                </a:lnTo>
                <a:lnTo>
                  <a:pt x="3" y="2"/>
                </a:lnTo>
                <a:lnTo>
                  <a:pt x="0"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4" name="Freeform 1335"/>
          <p:cNvSpPr>
            <a:spLocks/>
          </p:cNvSpPr>
          <p:nvPr/>
        </p:nvSpPr>
        <p:spPr bwMode="auto">
          <a:xfrm>
            <a:off x="2370138" y="2249488"/>
            <a:ext cx="9525" cy="6350"/>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w 20"/>
              <a:gd name="T13" fmla="*/ 0 h 12"/>
              <a:gd name="T14" fmla="*/ 0 w 20"/>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2"/>
              <a:gd name="T26" fmla="*/ 20 w 2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2">
                <a:moveTo>
                  <a:pt x="19" y="1"/>
                </a:moveTo>
                <a:lnTo>
                  <a:pt x="20" y="0"/>
                </a:lnTo>
                <a:lnTo>
                  <a:pt x="14" y="1"/>
                </a:lnTo>
                <a:lnTo>
                  <a:pt x="7" y="2"/>
                </a:lnTo>
                <a:lnTo>
                  <a:pt x="0" y="7"/>
                </a:lnTo>
                <a:lnTo>
                  <a:pt x="6" y="12"/>
                </a:lnTo>
                <a:lnTo>
                  <a:pt x="13" y="7"/>
                </a:lnTo>
                <a:lnTo>
                  <a:pt x="19"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5" name="Freeform 1336"/>
          <p:cNvSpPr>
            <a:spLocks/>
          </p:cNvSpPr>
          <p:nvPr/>
        </p:nvSpPr>
        <p:spPr bwMode="auto">
          <a:xfrm>
            <a:off x="2376488" y="1990725"/>
            <a:ext cx="9525" cy="4763"/>
          </a:xfrm>
          <a:custGeom>
            <a:avLst/>
            <a:gdLst>
              <a:gd name="T0" fmla="*/ 0 w 20"/>
              <a:gd name="T1" fmla="*/ 0 h 10"/>
              <a:gd name="T2" fmla="*/ 0 w 20"/>
              <a:gd name="T3" fmla="*/ 0 h 10"/>
              <a:gd name="T4" fmla="*/ 0 w 20"/>
              <a:gd name="T5" fmla="*/ 0 h 10"/>
              <a:gd name="T6" fmla="*/ 0 w 20"/>
              <a:gd name="T7" fmla="*/ 0 h 10"/>
              <a:gd name="T8" fmla="*/ 0 w 20"/>
              <a:gd name="T9" fmla="*/ 0 h 10"/>
              <a:gd name="T10" fmla="*/ 0 w 20"/>
              <a:gd name="T11" fmla="*/ 0 h 10"/>
              <a:gd name="T12" fmla="*/ 0 w 20"/>
              <a:gd name="T13" fmla="*/ 0 h 10"/>
              <a:gd name="T14" fmla="*/ 0 w 20"/>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0"/>
              <a:gd name="T26" fmla="*/ 20 w 20"/>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0">
                <a:moveTo>
                  <a:pt x="20" y="2"/>
                </a:moveTo>
                <a:lnTo>
                  <a:pt x="19" y="0"/>
                </a:lnTo>
                <a:lnTo>
                  <a:pt x="13" y="3"/>
                </a:lnTo>
                <a:lnTo>
                  <a:pt x="7" y="4"/>
                </a:lnTo>
                <a:lnTo>
                  <a:pt x="0" y="10"/>
                </a:lnTo>
                <a:lnTo>
                  <a:pt x="7" y="8"/>
                </a:lnTo>
                <a:lnTo>
                  <a:pt x="13" y="7"/>
                </a:lnTo>
                <a:lnTo>
                  <a:pt x="2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6" name="Freeform 1337"/>
          <p:cNvSpPr>
            <a:spLocks/>
          </p:cNvSpPr>
          <p:nvPr/>
        </p:nvSpPr>
        <p:spPr bwMode="auto">
          <a:xfrm>
            <a:off x="2376488" y="2001838"/>
            <a:ext cx="26987" cy="4762"/>
          </a:xfrm>
          <a:custGeom>
            <a:avLst/>
            <a:gdLst>
              <a:gd name="T0" fmla="*/ 0 w 57"/>
              <a:gd name="T1" fmla="*/ 0 h 14"/>
              <a:gd name="T2" fmla="*/ 0 w 57"/>
              <a:gd name="T3" fmla="*/ 0 h 14"/>
              <a:gd name="T4" fmla="*/ 0 w 57"/>
              <a:gd name="T5" fmla="*/ 0 h 14"/>
              <a:gd name="T6" fmla="*/ 0 w 57"/>
              <a:gd name="T7" fmla="*/ 0 h 14"/>
              <a:gd name="T8" fmla="*/ 0 w 57"/>
              <a:gd name="T9" fmla="*/ 0 h 14"/>
              <a:gd name="T10" fmla="*/ 0 w 57"/>
              <a:gd name="T11" fmla="*/ 0 h 14"/>
              <a:gd name="T12" fmla="*/ 0 w 57"/>
              <a:gd name="T13" fmla="*/ 0 h 14"/>
              <a:gd name="T14" fmla="*/ 0 w 57"/>
              <a:gd name="T15" fmla="*/ 0 h 14"/>
              <a:gd name="T16" fmla="*/ 0 w 57"/>
              <a:gd name="T17" fmla="*/ 0 h 14"/>
              <a:gd name="T18" fmla="*/ 0 w 57"/>
              <a:gd name="T19" fmla="*/ 0 h 14"/>
              <a:gd name="T20" fmla="*/ 0 w 57"/>
              <a:gd name="T21" fmla="*/ 0 h 14"/>
              <a:gd name="T22" fmla="*/ 0 w 57"/>
              <a:gd name="T23" fmla="*/ 0 h 14"/>
              <a:gd name="T24" fmla="*/ 0 w 57"/>
              <a:gd name="T25" fmla="*/ 0 h 14"/>
              <a:gd name="T26" fmla="*/ 0 w 57"/>
              <a:gd name="T27" fmla="*/ 0 h 14"/>
              <a:gd name="T28" fmla="*/ 0 w 57"/>
              <a:gd name="T29" fmla="*/ 0 h 14"/>
              <a:gd name="T30" fmla="*/ 0 w 57"/>
              <a:gd name="T31" fmla="*/ 0 h 14"/>
              <a:gd name="T32" fmla="*/ 0 w 57"/>
              <a:gd name="T33" fmla="*/ 0 h 14"/>
              <a:gd name="T34" fmla="*/ 0 w 57"/>
              <a:gd name="T35" fmla="*/ 0 h 14"/>
              <a:gd name="T36" fmla="*/ 0 w 57"/>
              <a:gd name="T37" fmla="*/ 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4"/>
              <a:gd name="T59" fmla="*/ 57 w 57"/>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4">
                <a:moveTo>
                  <a:pt x="41" y="1"/>
                </a:moveTo>
                <a:lnTo>
                  <a:pt x="35" y="0"/>
                </a:lnTo>
                <a:lnTo>
                  <a:pt x="20" y="0"/>
                </a:lnTo>
                <a:lnTo>
                  <a:pt x="15" y="1"/>
                </a:lnTo>
                <a:lnTo>
                  <a:pt x="8" y="2"/>
                </a:lnTo>
                <a:lnTo>
                  <a:pt x="3" y="4"/>
                </a:lnTo>
                <a:lnTo>
                  <a:pt x="0" y="10"/>
                </a:lnTo>
                <a:lnTo>
                  <a:pt x="6" y="13"/>
                </a:lnTo>
                <a:lnTo>
                  <a:pt x="12" y="13"/>
                </a:lnTo>
                <a:lnTo>
                  <a:pt x="18" y="14"/>
                </a:lnTo>
                <a:lnTo>
                  <a:pt x="25" y="13"/>
                </a:lnTo>
                <a:lnTo>
                  <a:pt x="31" y="12"/>
                </a:lnTo>
                <a:lnTo>
                  <a:pt x="37" y="12"/>
                </a:lnTo>
                <a:lnTo>
                  <a:pt x="44" y="10"/>
                </a:lnTo>
                <a:lnTo>
                  <a:pt x="50" y="12"/>
                </a:lnTo>
                <a:lnTo>
                  <a:pt x="57" y="10"/>
                </a:lnTo>
                <a:lnTo>
                  <a:pt x="53" y="4"/>
                </a:lnTo>
                <a:lnTo>
                  <a:pt x="47" y="2"/>
                </a:lnTo>
                <a:lnTo>
                  <a:pt x="41"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7" name="Freeform 1338"/>
          <p:cNvSpPr>
            <a:spLocks/>
          </p:cNvSpPr>
          <p:nvPr/>
        </p:nvSpPr>
        <p:spPr bwMode="auto">
          <a:xfrm>
            <a:off x="2389188" y="2032000"/>
            <a:ext cx="9525" cy="3175"/>
          </a:xfrm>
          <a:custGeom>
            <a:avLst/>
            <a:gdLst>
              <a:gd name="T0" fmla="*/ 0 w 20"/>
              <a:gd name="T1" fmla="*/ 0 h 6"/>
              <a:gd name="T2" fmla="*/ 0 w 20"/>
              <a:gd name="T3" fmla="*/ 0 h 6"/>
              <a:gd name="T4" fmla="*/ 0 w 20"/>
              <a:gd name="T5" fmla="*/ 0 h 6"/>
              <a:gd name="T6" fmla="*/ 0 w 20"/>
              <a:gd name="T7" fmla="*/ 0 h 6"/>
              <a:gd name="T8" fmla="*/ 0 w 20"/>
              <a:gd name="T9" fmla="*/ 0 h 6"/>
              <a:gd name="T10" fmla="*/ 0 w 20"/>
              <a:gd name="T11" fmla="*/ 0 h 6"/>
              <a:gd name="T12" fmla="*/ 0 w 20"/>
              <a:gd name="T13" fmla="*/ 0 h 6"/>
              <a:gd name="T14" fmla="*/ 0 w 20"/>
              <a:gd name="T15" fmla="*/ 0 h 6"/>
              <a:gd name="T16" fmla="*/ 0 w 20"/>
              <a:gd name="T17" fmla="*/ 0 h 6"/>
              <a:gd name="T18" fmla="*/ 0 w 20"/>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6"/>
              <a:gd name="T32" fmla="*/ 20 w 20"/>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6">
                <a:moveTo>
                  <a:pt x="0" y="3"/>
                </a:moveTo>
                <a:lnTo>
                  <a:pt x="2" y="3"/>
                </a:lnTo>
                <a:lnTo>
                  <a:pt x="8" y="3"/>
                </a:lnTo>
                <a:lnTo>
                  <a:pt x="14" y="6"/>
                </a:lnTo>
                <a:lnTo>
                  <a:pt x="20" y="3"/>
                </a:lnTo>
                <a:lnTo>
                  <a:pt x="15" y="2"/>
                </a:lnTo>
                <a:lnTo>
                  <a:pt x="8" y="2"/>
                </a:lnTo>
                <a:lnTo>
                  <a:pt x="1" y="0"/>
                </a:lnTo>
                <a:lnTo>
                  <a:pt x="0" y="2"/>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8" name="Freeform 1339"/>
          <p:cNvSpPr>
            <a:spLocks/>
          </p:cNvSpPr>
          <p:nvPr/>
        </p:nvSpPr>
        <p:spPr bwMode="auto">
          <a:xfrm>
            <a:off x="2389188" y="2562225"/>
            <a:ext cx="6350" cy="476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w 10"/>
              <a:gd name="T11" fmla="*/ 0 h 10"/>
              <a:gd name="T12" fmla="*/ 0 60000 65536"/>
              <a:gd name="T13" fmla="*/ 0 60000 65536"/>
              <a:gd name="T14" fmla="*/ 0 60000 65536"/>
              <a:gd name="T15" fmla="*/ 0 60000 65536"/>
              <a:gd name="T16" fmla="*/ 0 60000 65536"/>
              <a:gd name="T17" fmla="*/ 0 60000 65536"/>
              <a:gd name="T18" fmla="*/ 0 w 10"/>
              <a:gd name="T19" fmla="*/ 0 h 10"/>
              <a:gd name="T20" fmla="*/ 10 w 10"/>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0" h="10">
                <a:moveTo>
                  <a:pt x="6" y="8"/>
                </a:moveTo>
                <a:lnTo>
                  <a:pt x="7" y="8"/>
                </a:lnTo>
                <a:lnTo>
                  <a:pt x="10" y="0"/>
                </a:lnTo>
                <a:lnTo>
                  <a:pt x="4" y="4"/>
                </a:lnTo>
                <a:lnTo>
                  <a:pt x="0" y="10"/>
                </a:lnTo>
                <a:lnTo>
                  <a:pt x="6"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59" name="Freeform 1340"/>
          <p:cNvSpPr>
            <a:spLocks/>
          </p:cNvSpPr>
          <p:nvPr/>
        </p:nvSpPr>
        <p:spPr bwMode="auto">
          <a:xfrm>
            <a:off x="2397125" y="2455863"/>
            <a:ext cx="1588" cy="1587"/>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3"/>
                </a:moveTo>
                <a:lnTo>
                  <a:pt x="5" y="0"/>
                </a:lnTo>
                <a:lnTo>
                  <a:pt x="0" y="5"/>
                </a:lnTo>
                <a:lnTo>
                  <a:pt x="5"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0" name="Freeform 1341"/>
          <p:cNvSpPr>
            <a:spLocks/>
          </p:cNvSpPr>
          <p:nvPr/>
        </p:nvSpPr>
        <p:spPr bwMode="auto">
          <a:xfrm>
            <a:off x="2400300" y="1993900"/>
            <a:ext cx="7938" cy="0"/>
          </a:xfrm>
          <a:custGeom>
            <a:avLst/>
            <a:gdLst>
              <a:gd name="T0" fmla="*/ 0 w 14"/>
              <a:gd name="T1" fmla="*/ 0 h 4"/>
              <a:gd name="T2" fmla="*/ 0 w 14"/>
              <a:gd name="T3" fmla="*/ 0 h 4"/>
              <a:gd name="T4" fmla="*/ 0 w 14"/>
              <a:gd name="T5" fmla="*/ 0 h 4"/>
              <a:gd name="T6" fmla="*/ 0 w 14"/>
              <a:gd name="T7" fmla="*/ 0 h 4"/>
              <a:gd name="T8" fmla="*/ 0 60000 65536"/>
              <a:gd name="T9" fmla="*/ 0 60000 65536"/>
              <a:gd name="T10" fmla="*/ 0 60000 65536"/>
              <a:gd name="T11" fmla="*/ 0 60000 65536"/>
              <a:gd name="T12" fmla="*/ 0 w 14"/>
              <a:gd name="T13" fmla="*/ 0 h 4"/>
              <a:gd name="T14" fmla="*/ 14 w 14"/>
              <a:gd name="T15" fmla="*/ 0 h 4"/>
            </a:gdLst>
            <a:ahLst/>
            <a:cxnLst>
              <a:cxn ang="T8">
                <a:pos x="T0" y="T1"/>
              </a:cxn>
              <a:cxn ang="T9">
                <a:pos x="T2" y="T3"/>
              </a:cxn>
              <a:cxn ang="T10">
                <a:pos x="T4" y="T5"/>
              </a:cxn>
              <a:cxn ang="T11">
                <a:pos x="T6" y="T7"/>
              </a:cxn>
            </a:cxnLst>
            <a:rect l="T12" t="T13" r="T14" b="T15"/>
            <a:pathLst>
              <a:path w="14" h="4">
                <a:moveTo>
                  <a:pt x="14" y="0"/>
                </a:moveTo>
                <a:lnTo>
                  <a:pt x="0" y="3"/>
                </a:lnTo>
                <a:lnTo>
                  <a:pt x="7" y="4"/>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1" name="Freeform 1342"/>
          <p:cNvSpPr>
            <a:spLocks/>
          </p:cNvSpPr>
          <p:nvPr/>
        </p:nvSpPr>
        <p:spPr bwMode="auto">
          <a:xfrm>
            <a:off x="2400300" y="2065338"/>
            <a:ext cx="68263" cy="28575"/>
          </a:xfrm>
          <a:custGeom>
            <a:avLst/>
            <a:gdLst>
              <a:gd name="T0" fmla="*/ 0 w 144"/>
              <a:gd name="T1" fmla="*/ 0 h 61"/>
              <a:gd name="T2" fmla="*/ 0 w 144"/>
              <a:gd name="T3" fmla="*/ 0 h 61"/>
              <a:gd name="T4" fmla="*/ 0 w 144"/>
              <a:gd name="T5" fmla="*/ 0 h 61"/>
              <a:gd name="T6" fmla="*/ 0 w 144"/>
              <a:gd name="T7" fmla="*/ 0 h 61"/>
              <a:gd name="T8" fmla="*/ 0 w 144"/>
              <a:gd name="T9" fmla="*/ 0 h 61"/>
              <a:gd name="T10" fmla="*/ 0 w 144"/>
              <a:gd name="T11" fmla="*/ 0 h 61"/>
              <a:gd name="T12" fmla="*/ 0 w 144"/>
              <a:gd name="T13" fmla="*/ 0 h 61"/>
              <a:gd name="T14" fmla="*/ 0 w 144"/>
              <a:gd name="T15" fmla="*/ 0 h 61"/>
              <a:gd name="T16" fmla="*/ 0 w 144"/>
              <a:gd name="T17" fmla="*/ 0 h 61"/>
              <a:gd name="T18" fmla="*/ 0 w 144"/>
              <a:gd name="T19" fmla="*/ 0 h 61"/>
              <a:gd name="T20" fmla="*/ 0 w 144"/>
              <a:gd name="T21" fmla="*/ 0 h 61"/>
              <a:gd name="T22" fmla="*/ 0 w 144"/>
              <a:gd name="T23" fmla="*/ 0 h 61"/>
              <a:gd name="T24" fmla="*/ 0 w 144"/>
              <a:gd name="T25" fmla="*/ 0 h 61"/>
              <a:gd name="T26" fmla="*/ 0 w 144"/>
              <a:gd name="T27" fmla="*/ 0 h 61"/>
              <a:gd name="T28" fmla="*/ 0 w 144"/>
              <a:gd name="T29" fmla="*/ 0 h 61"/>
              <a:gd name="T30" fmla="*/ 0 w 144"/>
              <a:gd name="T31" fmla="*/ 0 h 61"/>
              <a:gd name="T32" fmla="*/ 0 w 144"/>
              <a:gd name="T33" fmla="*/ 0 h 61"/>
              <a:gd name="T34" fmla="*/ 0 w 144"/>
              <a:gd name="T35" fmla="*/ 0 h 61"/>
              <a:gd name="T36" fmla="*/ 0 w 144"/>
              <a:gd name="T37" fmla="*/ 0 h 61"/>
              <a:gd name="T38" fmla="*/ 0 w 144"/>
              <a:gd name="T39" fmla="*/ 0 h 61"/>
              <a:gd name="T40" fmla="*/ 0 w 144"/>
              <a:gd name="T41" fmla="*/ 0 h 61"/>
              <a:gd name="T42" fmla="*/ 0 w 144"/>
              <a:gd name="T43" fmla="*/ 0 h 61"/>
              <a:gd name="T44" fmla="*/ 0 w 144"/>
              <a:gd name="T45" fmla="*/ 0 h 61"/>
              <a:gd name="T46" fmla="*/ 0 w 144"/>
              <a:gd name="T47" fmla="*/ 0 h 61"/>
              <a:gd name="T48" fmla="*/ 0 w 144"/>
              <a:gd name="T49" fmla="*/ 0 h 61"/>
              <a:gd name="T50" fmla="*/ 0 w 144"/>
              <a:gd name="T51" fmla="*/ 0 h 61"/>
              <a:gd name="T52" fmla="*/ 0 w 144"/>
              <a:gd name="T53" fmla="*/ 0 h 61"/>
              <a:gd name="T54" fmla="*/ 0 w 144"/>
              <a:gd name="T55" fmla="*/ 0 h 61"/>
              <a:gd name="T56" fmla="*/ 0 w 144"/>
              <a:gd name="T57" fmla="*/ 0 h 61"/>
              <a:gd name="T58" fmla="*/ 0 w 144"/>
              <a:gd name="T59" fmla="*/ 0 h 61"/>
              <a:gd name="T60" fmla="*/ 0 w 144"/>
              <a:gd name="T61" fmla="*/ 0 h 61"/>
              <a:gd name="T62" fmla="*/ 0 w 144"/>
              <a:gd name="T63" fmla="*/ 0 h 61"/>
              <a:gd name="T64" fmla="*/ 0 w 144"/>
              <a:gd name="T65" fmla="*/ 0 h 61"/>
              <a:gd name="T66" fmla="*/ 0 w 144"/>
              <a:gd name="T67" fmla="*/ 0 h 61"/>
              <a:gd name="T68" fmla="*/ 0 w 144"/>
              <a:gd name="T69" fmla="*/ 0 h 61"/>
              <a:gd name="T70" fmla="*/ 0 w 144"/>
              <a:gd name="T71" fmla="*/ 0 h 61"/>
              <a:gd name="T72" fmla="*/ 0 w 144"/>
              <a:gd name="T73" fmla="*/ 0 h 61"/>
              <a:gd name="T74" fmla="*/ 0 w 144"/>
              <a:gd name="T75" fmla="*/ 0 h 61"/>
              <a:gd name="T76" fmla="*/ 0 w 144"/>
              <a:gd name="T77" fmla="*/ 0 h 61"/>
              <a:gd name="T78" fmla="*/ 0 w 144"/>
              <a:gd name="T79" fmla="*/ 0 h 61"/>
              <a:gd name="T80" fmla="*/ 0 w 144"/>
              <a:gd name="T81" fmla="*/ 0 h 61"/>
              <a:gd name="T82" fmla="*/ 0 w 144"/>
              <a:gd name="T83" fmla="*/ 0 h 61"/>
              <a:gd name="T84" fmla="*/ 0 w 144"/>
              <a:gd name="T85" fmla="*/ 0 h 61"/>
              <a:gd name="T86" fmla="*/ 0 w 144"/>
              <a:gd name="T87" fmla="*/ 0 h 61"/>
              <a:gd name="T88" fmla="*/ 0 w 144"/>
              <a:gd name="T89" fmla="*/ 0 h 61"/>
              <a:gd name="T90" fmla="*/ 0 w 144"/>
              <a:gd name="T91" fmla="*/ 0 h 61"/>
              <a:gd name="T92" fmla="*/ 0 w 144"/>
              <a:gd name="T93" fmla="*/ 0 h 61"/>
              <a:gd name="T94" fmla="*/ 0 w 144"/>
              <a:gd name="T95" fmla="*/ 0 h 61"/>
              <a:gd name="T96" fmla="*/ 0 w 144"/>
              <a:gd name="T97" fmla="*/ 0 h 61"/>
              <a:gd name="T98" fmla="*/ 0 w 144"/>
              <a:gd name="T99" fmla="*/ 0 h 61"/>
              <a:gd name="T100" fmla="*/ 0 w 144"/>
              <a:gd name="T101" fmla="*/ 0 h 61"/>
              <a:gd name="T102" fmla="*/ 0 w 144"/>
              <a:gd name="T103" fmla="*/ 0 h 61"/>
              <a:gd name="T104" fmla="*/ 0 w 144"/>
              <a:gd name="T105" fmla="*/ 0 h 61"/>
              <a:gd name="T106" fmla="*/ 0 w 144"/>
              <a:gd name="T107" fmla="*/ 0 h 61"/>
              <a:gd name="T108" fmla="*/ 0 w 144"/>
              <a:gd name="T109" fmla="*/ 0 h 6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4"/>
              <a:gd name="T166" fmla="*/ 0 h 61"/>
              <a:gd name="T167" fmla="*/ 144 w 144"/>
              <a:gd name="T168" fmla="*/ 61 h 6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4" h="61">
                <a:moveTo>
                  <a:pt x="113" y="0"/>
                </a:moveTo>
                <a:lnTo>
                  <a:pt x="107" y="1"/>
                </a:lnTo>
                <a:lnTo>
                  <a:pt x="100" y="2"/>
                </a:lnTo>
                <a:lnTo>
                  <a:pt x="94" y="2"/>
                </a:lnTo>
                <a:lnTo>
                  <a:pt x="87" y="4"/>
                </a:lnTo>
                <a:lnTo>
                  <a:pt x="81" y="4"/>
                </a:lnTo>
                <a:lnTo>
                  <a:pt x="75" y="6"/>
                </a:lnTo>
                <a:lnTo>
                  <a:pt x="69" y="7"/>
                </a:lnTo>
                <a:lnTo>
                  <a:pt x="64" y="9"/>
                </a:lnTo>
                <a:lnTo>
                  <a:pt x="56" y="15"/>
                </a:lnTo>
                <a:lnTo>
                  <a:pt x="50" y="12"/>
                </a:lnTo>
                <a:lnTo>
                  <a:pt x="44" y="13"/>
                </a:lnTo>
                <a:lnTo>
                  <a:pt x="50" y="15"/>
                </a:lnTo>
                <a:lnTo>
                  <a:pt x="56" y="15"/>
                </a:lnTo>
                <a:lnTo>
                  <a:pt x="50" y="17"/>
                </a:lnTo>
                <a:lnTo>
                  <a:pt x="44" y="18"/>
                </a:lnTo>
                <a:lnTo>
                  <a:pt x="38" y="19"/>
                </a:lnTo>
                <a:lnTo>
                  <a:pt x="43" y="20"/>
                </a:lnTo>
                <a:lnTo>
                  <a:pt x="31" y="24"/>
                </a:lnTo>
                <a:lnTo>
                  <a:pt x="25" y="25"/>
                </a:lnTo>
                <a:lnTo>
                  <a:pt x="19" y="27"/>
                </a:lnTo>
                <a:lnTo>
                  <a:pt x="13" y="29"/>
                </a:lnTo>
                <a:lnTo>
                  <a:pt x="7" y="32"/>
                </a:lnTo>
                <a:lnTo>
                  <a:pt x="0" y="37"/>
                </a:lnTo>
                <a:lnTo>
                  <a:pt x="7" y="37"/>
                </a:lnTo>
                <a:lnTo>
                  <a:pt x="13" y="41"/>
                </a:lnTo>
                <a:lnTo>
                  <a:pt x="18" y="37"/>
                </a:lnTo>
                <a:lnTo>
                  <a:pt x="15" y="44"/>
                </a:lnTo>
                <a:lnTo>
                  <a:pt x="21" y="49"/>
                </a:lnTo>
                <a:lnTo>
                  <a:pt x="27" y="50"/>
                </a:lnTo>
                <a:lnTo>
                  <a:pt x="39" y="51"/>
                </a:lnTo>
                <a:lnTo>
                  <a:pt x="46" y="53"/>
                </a:lnTo>
                <a:lnTo>
                  <a:pt x="52" y="58"/>
                </a:lnTo>
                <a:lnTo>
                  <a:pt x="59" y="61"/>
                </a:lnTo>
                <a:lnTo>
                  <a:pt x="65" y="61"/>
                </a:lnTo>
                <a:lnTo>
                  <a:pt x="71" y="60"/>
                </a:lnTo>
                <a:lnTo>
                  <a:pt x="77" y="60"/>
                </a:lnTo>
                <a:lnTo>
                  <a:pt x="84" y="60"/>
                </a:lnTo>
                <a:lnTo>
                  <a:pt x="89" y="60"/>
                </a:lnTo>
                <a:lnTo>
                  <a:pt x="97" y="60"/>
                </a:lnTo>
                <a:lnTo>
                  <a:pt x="103" y="60"/>
                </a:lnTo>
                <a:lnTo>
                  <a:pt x="109" y="58"/>
                </a:lnTo>
                <a:lnTo>
                  <a:pt x="115" y="55"/>
                </a:lnTo>
                <a:lnTo>
                  <a:pt x="122" y="50"/>
                </a:lnTo>
                <a:lnTo>
                  <a:pt x="128" y="45"/>
                </a:lnTo>
                <a:lnTo>
                  <a:pt x="132" y="39"/>
                </a:lnTo>
                <a:lnTo>
                  <a:pt x="138" y="32"/>
                </a:lnTo>
                <a:lnTo>
                  <a:pt x="142" y="25"/>
                </a:lnTo>
                <a:lnTo>
                  <a:pt x="144" y="18"/>
                </a:lnTo>
                <a:lnTo>
                  <a:pt x="139" y="12"/>
                </a:lnTo>
                <a:lnTo>
                  <a:pt x="135" y="6"/>
                </a:lnTo>
                <a:lnTo>
                  <a:pt x="128" y="1"/>
                </a:lnTo>
                <a:lnTo>
                  <a:pt x="123" y="1"/>
                </a:lnTo>
                <a:lnTo>
                  <a:pt x="116" y="0"/>
                </a:lnTo>
                <a:lnTo>
                  <a:pt x="1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2" name="Freeform 1343"/>
          <p:cNvSpPr>
            <a:spLocks/>
          </p:cNvSpPr>
          <p:nvPr/>
        </p:nvSpPr>
        <p:spPr bwMode="auto">
          <a:xfrm>
            <a:off x="2403475" y="2093913"/>
            <a:ext cx="9525" cy="3175"/>
          </a:xfrm>
          <a:custGeom>
            <a:avLst/>
            <a:gdLst>
              <a:gd name="T0" fmla="*/ 0 w 19"/>
              <a:gd name="T1" fmla="*/ 0 h 9"/>
              <a:gd name="T2" fmla="*/ 0 w 19"/>
              <a:gd name="T3" fmla="*/ 0 h 9"/>
              <a:gd name="T4" fmla="*/ 0 w 19"/>
              <a:gd name="T5" fmla="*/ 0 h 9"/>
              <a:gd name="T6" fmla="*/ 0 w 19"/>
              <a:gd name="T7" fmla="*/ 0 h 9"/>
              <a:gd name="T8" fmla="*/ 0 w 19"/>
              <a:gd name="T9" fmla="*/ 0 h 9"/>
              <a:gd name="T10" fmla="*/ 0 w 19"/>
              <a:gd name="T11" fmla="*/ 0 h 9"/>
              <a:gd name="T12" fmla="*/ 0 w 19"/>
              <a:gd name="T13" fmla="*/ 0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12" y="0"/>
                </a:moveTo>
                <a:lnTo>
                  <a:pt x="6" y="1"/>
                </a:lnTo>
                <a:lnTo>
                  <a:pt x="0" y="6"/>
                </a:lnTo>
                <a:lnTo>
                  <a:pt x="6" y="8"/>
                </a:lnTo>
                <a:lnTo>
                  <a:pt x="12" y="9"/>
                </a:lnTo>
                <a:lnTo>
                  <a:pt x="19" y="8"/>
                </a:lnTo>
                <a:lnTo>
                  <a:pt x="18" y="3"/>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3" name="Freeform 1344"/>
          <p:cNvSpPr>
            <a:spLocks/>
          </p:cNvSpPr>
          <p:nvPr/>
        </p:nvSpPr>
        <p:spPr bwMode="auto">
          <a:xfrm>
            <a:off x="2403475" y="2357438"/>
            <a:ext cx="11113" cy="15875"/>
          </a:xfrm>
          <a:custGeom>
            <a:avLst/>
            <a:gdLst>
              <a:gd name="T0" fmla="*/ 0 w 20"/>
              <a:gd name="T1" fmla="*/ 0 h 33"/>
              <a:gd name="T2" fmla="*/ 0 w 20"/>
              <a:gd name="T3" fmla="*/ 0 h 33"/>
              <a:gd name="T4" fmla="*/ 0 w 20"/>
              <a:gd name="T5" fmla="*/ 0 h 33"/>
              <a:gd name="T6" fmla="*/ 0 w 20"/>
              <a:gd name="T7" fmla="*/ 0 h 33"/>
              <a:gd name="T8" fmla="*/ 0 w 20"/>
              <a:gd name="T9" fmla="*/ 0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33"/>
              <a:gd name="T41" fmla="*/ 20 w 20"/>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33">
                <a:moveTo>
                  <a:pt x="20" y="3"/>
                </a:moveTo>
                <a:lnTo>
                  <a:pt x="16" y="2"/>
                </a:lnTo>
                <a:lnTo>
                  <a:pt x="10" y="0"/>
                </a:lnTo>
                <a:lnTo>
                  <a:pt x="5" y="8"/>
                </a:lnTo>
                <a:lnTo>
                  <a:pt x="1" y="14"/>
                </a:lnTo>
                <a:lnTo>
                  <a:pt x="0" y="21"/>
                </a:lnTo>
                <a:lnTo>
                  <a:pt x="6" y="27"/>
                </a:lnTo>
                <a:lnTo>
                  <a:pt x="9" y="33"/>
                </a:lnTo>
                <a:lnTo>
                  <a:pt x="15" y="30"/>
                </a:lnTo>
                <a:lnTo>
                  <a:pt x="19" y="23"/>
                </a:lnTo>
                <a:lnTo>
                  <a:pt x="20" y="16"/>
                </a:lnTo>
                <a:lnTo>
                  <a:pt x="20" y="9"/>
                </a:lnTo>
                <a:lnTo>
                  <a:pt x="2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4" name="Freeform 1345"/>
          <p:cNvSpPr>
            <a:spLocks/>
          </p:cNvSpPr>
          <p:nvPr/>
        </p:nvSpPr>
        <p:spPr bwMode="auto">
          <a:xfrm>
            <a:off x="2406650" y="2063750"/>
            <a:ext cx="23813" cy="7938"/>
          </a:xfrm>
          <a:custGeom>
            <a:avLst/>
            <a:gdLst>
              <a:gd name="T0" fmla="*/ 0 w 52"/>
              <a:gd name="T1" fmla="*/ 0 h 18"/>
              <a:gd name="T2" fmla="*/ 0 w 52"/>
              <a:gd name="T3" fmla="*/ 0 h 18"/>
              <a:gd name="T4" fmla="*/ 0 w 52"/>
              <a:gd name="T5" fmla="*/ 0 h 18"/>
              <a:gd name="T6" fmla="*/ 0 w 52"/>
              <a:gd name="T7" fmla="*/ 0 h 18"/>
              <a:gd name="T8" fmla="*/ 0 w 52"/>
              <a:gd name="T9" fmla="*/ 0 h 18"/>
              <a:gd name="T10" fmla="*/ 0 w 52"/>
              <a:gd name="T11" fmla="*/ 0 h 18"/>
              <a:gd name="T12" fmla="*/ 0 w 52"/>
              <a:gd name="T13" fmla="*/ 0 h 18"/>
              <a:gd name="T14" fmla="*/ 0 w 52"/>
              <a:gd name="T15" fmla="*/ 0 h 18"/>
              <a:gd name="T16" fmla="*/ 0 w 52"/>
              <a:gd name="T17" fmla="*/ 0 h 18"/>
              <a:gd name="T18" fmla="*/ 0 w 52"/>
              <a:gd name="T19" fmla="*/ 0 h 18"/>
              <a:gd name="T20" fmla="*/ 0 w 52"/>
              <a:gd name="T21" fmla="*/ 0 h 18"/>
              <a:gd name="T22" fmla="*/ 0 w 52"/>
              <a:gd name="T23" fmla="*/ 0 h 18"/>
              <a:gd name="T24" fmla="*/ 0 w 52"/>
              <a:gd name="T25" fmla="*/ 0 h 18"/>
              <a:gd name="T26" fmla="*/ 0 w 52"/>
              <a:gd name="T27" fmla="*/ 0 h 18"/>
              <a:gd name="T28" fmla="*/ 0 w 52"/>
              <a:gd name="T29" fmla="*/ 0 h 18"/>
              <a:gd name="T30" fmla="*/ 0 w 52"/>
              <a:gd name="T31" fmla="*/ 0 h 18"/>
              <a:gd name="T32" fmla="*/ 0 w 52"/>
              <a:gd name="T33" fmla="*/ 0 h 18"/>
              <a:gd name="T34" fmla="*/ 0 w 52"/>
              <a:gd name="T35" fmla="*/ 0 h 18"/>
              <a:gd name="T36" fmla="*/ 0 w 52"/>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8"/>
              <a:gd name="T59" fmla="*/ 52 w 52"/>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8">
                <a:moveTo>
                  <a:pt x="52" y="3"/>
                </a:moveTo>
                <a:lnTo>
                  <a:pt x="45" y="2"/>
                </a:lnTo>
                <a:lnTo>
                  <a:pt x="39" y="0"/>
                </a:lnTo>
                <a:lnTo>
                  <a:pt x="33" y="3"/>
                </a:lnTo>
                <a:lnTo>
                  <a:pt x="26" y="4"/>
                </a:lnTo>
                <a:lnTo>
                  <a:pt x="18" y="5"/>
                </a:lnTo>
                <a:lnTo>
                  <a:pt x="13" y="7"/>
                </a:lnTo>
                <a:lnTo>
                  <a:pt x="6" y="8"/>
                </a:lnTo>
                <a:lnTo>
                  <a:pt x="0" y="11"/>
                </a:lnTo>
                <a:lnTo>
                  <a:pt x="0" y="18"/>
                </a:lnTo>
                <a:lnTo>
                  <a:pt x="6" y="17"/>
                </a:lnTo>
                <a:lnTo>
                  <a:pt x="12" y="16"/>
                </a:lnTo>
                <a:lnTo>
                  <a:pt x="18" y="12"/>
                </a:lnTo>
                <a:lnTo>
                  <a:pt x="25" y="8"/>
                </a:lnTo>
                <a:lnTo>
                  <a:pt x="31" y="5"/>
                </a:lnTo>
                <a:lnTo>
                  <a:pt x="37" y="11"/>
                </a:lnTo>
                <a:lnTo>
                  <a:pt x="43" y="9"/>
                </a:lnTo>
                <a:lnTo>
                  <a:pt x="50" y="7"/>
                </a:lnTo>
                <a:lnTo>
                  <a:pt x="52"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5" name="Freeform 1346"/>
          <p:cNvSpPr>
            <a:spLocks/>
          </p:cNvSpPr>
          <p:nvPr/>
        </p:nvSpPr>
        <p:spPr bwMode="auto">
          <a:xfrm>
            <a:off x="2413000" y="2284413"/>
            <a:ext cx="17463" cy="19050"/>
          </a:xfrm>
          <a:custGeom>
            <a:avLst/>
            <a:gdLst>
              <a:gd name="T0" fmla="*/ 0 w 41"/>
              <a:gd name="T1" fmla="*/ 0 h 39"/>
              <a:gd name="T2" fmla="*/ 0 w 41"/>
              <a:gd name="T3" fmla="*/ 0 h 39"/>
              <a:gd name="T4" fmla="*/ 0 w 41"/>
              <a:gd name="T5" fmla="*/ 0 h 39"/>
              <a:gd name="T6" fmla="*/ 0 w 41"/>
              <a:gd name="T7" fmla="*/ 0 h 39"/>
              <a:gd name="T8" fmla="*/ 0 w 41"/>
              <a:gd name="T9" fmla="*/ 0 h 39"/>
              <a:gd name="T10" fmla="*/ 0 w 41"/>
              <a:gd name="T11" fmla="*/ 0 h 39"/>
              <a:gd name="T12" fmla="*/ 0 w 41"/>
              <a:gd name="T13" fmla="*/ 0 h 39"/>
              <a:gd name="T14" fmla="*/ 0 w 41"/>
              <a:gd name="T15" fmla="*/ 0 h 39"/>
              <a:gd name="T16" fmla="*/ 0 w 41"/>
              <a:gd name="T17" fmla="*/ 0 h 39"/>
              <a:gd name="T18" fmla="*/ 0 w 41"/>
              <a:gd name="T19" fmla="*/ 0 h 39"/>
              <a:gd name="T20" fmla="*/ 0 w 41"/>
              <a:gd name="T21" fmla="*/ 0 h 39"/>
              <a:gd name="T22" fmla="*/ 0 w 41"/>
              <a:gd name="T23" fmla="*/ 0 h 39"/>
              <a:gd name="T24" fmla="*/ 0 w 41"/>
              <a:gd name="T25" fmla="*/ 0 h 39"/>
              <a:gd name="T26" fmla="*/ 0 w 41"/>
              <a:gd name="T27" fmla="*/ 0 h 39"/>
              <a:gd name="T28" fmla="*/ 0 w 41"/>
              <a:gd name="T29" fmla="*/ 0 h 39"/>
              <a:gd name="T30" fmla="*/ 0 w 41"/>
              <a:gd name="T31" fmla="*/ 0 h 39"/>
              <a:gd name="T32" fmla="*/ 0 w 4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38" y="10"/>
                </a:moveTo>
                <a:lnTo>
                  <a:pt x="41" y="4"/>
                </a:lnTo>
                <a:lnTo>
                  <a:pt x="34" y="0"/>
                </a:lnTo>
                <a:lnTo>
                  <a:pt x="28" y="4"/>
                </a:lnTo>
                <a:lnTo>
                  <a:pt x="21" y="7"/>
                </a:lnTo>
                <a:lnTo>
                  <a:pt x="16" y="13"/>
                </a:lnTo>
                <a:lnTo>
                  <a:pt x="8" y="17"/>
                </a:lnTo>
                <a:lnTo>
                  <a:pt x="8" y="24"/>
                </a:lnTo>
                <a:lnTo>
                  <a:pt x="2" y="28"/>
                </a:lnTo>
                <a:lnTo>
                  <a:pt x="0" y="34"/>
                </a:lnTo>
                <a:lnTo>
                  <a:pt x="6" y="39"/>
                </a:lnTo>
                <a:lnTo>
                  <a:pt x="13" y="38"/>
                </a:lnTo>
                <a:lnTo>
                  <a:pt x="19" y="34"/>
                </a:lnTo>
                <a:lnTo>
                  <a:pt x="26" y="30"/>
                </a:lnTo>
                <a:lnTo>
                  <a:pt x="31" y="24"/>
                </a:lnTo>
                <a:lnTo>
                  <a:pt x="34" y="17"/>
                </a:lnTo>
                <a:lnTo>
                  <a:pt x="38" y="1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6" name="Freeform 1347"/>
          <p:cNvSpPr>
            <a:spLocks/>
          </p:cNvSpPr>
          <p:nvPr/>
        </p:nvSpPr>
        <p:spPr bwMode="auto">
          <a:xfrm>
            <a:off x="2425700" y="2355850"/>
            <a:ext cx="15875" cy="14288"/>
          </a:xfrm>
          <a:custGeom>
            <a:avLst/>
            <a:gdLst>
              <a:gd name="T0" fmla="*/ 0 w 37"/>
              <a:gd name="T1" fmla="*/ 0 h 34"/>
              <a:gd name="T2" fmla="*/ 0 w 37"/>
              <a:gd name="T3" fmla="*/ 0 h 34"/>
              <a:gd name="T4" fmla="*/ 0 w 37"/>
              <a:gd name="T5" fmla="*/ 0 h 34"/>
              <a:gd name="T6" fmla="*/ 0 w 37"/>
              <a:gd name="T7" fmla="*/ 0 h 34"/>
              <a:gd name="T8" fmla="*/ 0 w 37"/>
              <a:gd name="T9" fmla="*/ 0 h 34"/>
              <a:gd name="T10" fmla="*/ 0 w 37"/>
              <a:gd name="T11" fmla="*/ 0 h 34"/>
              <a:gd name="T12" fmla="*/ 0 w 37"/>
              <a:gd name="T13" fmla="*/ 0 h 34"/>
              <a:gd name="T14" fmla="*/ 0 w 37"/>
              <a:gd name="T15" fmla="*/ 0 h 34"/>
              <a:gd name="T16" fmla="*/ 0 w 37"/>
              <a:gd name="T17" fmla="*/ 0 h 34"/>
              <a:gd name="T18" fmla="*/ 0 w 37"/>
              <a:gd name="T19" fmla="*/ 0 h 34"/>
              <a:gd name="T20" fmla="*/ 0 w 37"/>
              <a:gd name="T21" fmla="*/ 0 h 34"/>
              <a:gd name="T22" fmla="*/ 0 w 37"/>
              <a:gd name="T23" fmla="*/ 0 h 34"/>
              <a:gd name="T24" fmla="*/ 0 w 37"/>
              <a:gd name="T25" fmla="*/ 0 h 34"/>
              <a:gd name="T26" fmla="*/ 0 w 37"/>
              <a:gd name="T27" fmla="*/ 0 h 34"/>
              <a:gd name="T28" fmla="*/ 0 w 37"/>
              <a:gd name="T29" fmla="*/ 0 h 34"/>
              <a:gd name="T30" fmla="*/ 0 w 37"/>
              <a:gd name="T31" fmla="*/ 0 h 34"/>
              <a:gd name="T32" fmla="*/ 0 w 37"/>
              <a:gd name="T33" fmla="*/ 0 h 34"/>
              <a:gd name="T34" fmla="*/ 0 w 37"/>
              <a:gd name="T35" fmla="*/ 0 h 34"/>
              <a:gd name="T36" fmla="*/ 0 w 37"/>
              <a:gd name="T37" fmla="*/ 0 h 34"/>
              <a:gd name="T38" fmla="*/ 0 w 37"/>
              <a:gd name="T39" fmla="*/ 0 h 34"/>
              <a:gd name="T40" fmla="*/ 0 w 37"/>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34"/>
              <a:gd name="T65" fmla="*/ 37 w 37"/>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34">
                <a:moveTo>
                  <a:pt x="23" y="8"/>
                </a:moveTo>
                <a:lnTo>
                  <a:pt x="19" y="4"/>
                </a:lnTo>
                <a:lnTo>
                  <a:pt x="14" y="3"/>
                </a:lnTo>
                <a:lnTo>
                  <a:pt x="7" y="0"/>
                </a:lnTo>
                <a:lnTo>
                  <a:pt x="1" y="2"/>
                </a:lnTo>
                <a:lnTo>
                  <a:pt x="0" y="9"/>
                </a:lnTo>
                <a:lnTo>
                  <a:pt x="7" y="12"/>
                </a:lnTo>
                <a:lnTo>
                  <a:pt x="5" y="19"/>
                </a:lnTo>
                <a:lnTo>
                  <a:pt x="3" y="26"/>
                </a:lnTo>
                <a:lnTo>
                  <a:pt x="22" y="26"/>
                </a:lnTo>
                <a:lnTo>
                  <a:pt x="15" y="31"/>
                </a:lnTo>
                <a:lnTo>
                  <a:pt x="22" y="31"/>
                </a:lnTo>
                <a:lnTo>
                  <a:pt x="27" y="33"/>
                </a:lnTo>
                <a:lnTo>
                  <a:pt x="33" y="34"/>
                </a:lnTo>
                <a:lnTo>
                  <a:pt x="37" y="27"/>
                </a:lnTo>
                <a:lnTo>
                  <a:pt x="31" y="27"/>
                </a:lnTo>
                <a:lnTo>
                  <a:pt x="25" y="25"/>
                </a:lnTo>
                <a:lnTo>
                  <a:pt x="19" y="21"/>
                </a:lnTo>
                <a:lnTo>
                  <a:pt x="26" y="19"/>
                </a:lnTo>
                <a:lnTo>
                  <a:pt x="28" y="12"/>
                </a:lnTo>
                <a:lnTo>
                  <a:pt x="23"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7" name="Freeform 1348"/>
          <p:cNvSpPr>
            <a:spLocks/>
          </p:cNvSpPr>
          <p:nvPr/>
        </p:nvSpPr>
        <p:spPr bwMode="auto">
          <a:xfrm>
            <a:off x="2427288" y="2478088"/>
            <a:ext cx="33337" cy="26987"/>
          </a:xfrm>
          <a:custGeom>
            <a:avLst/>
            <a:gdLst>
              <a:gd name="T0" fmla="*/ 0 w 68"/>
              <a:gd name="T1" fmla="*/ 0 h 59"/>
              <a:gd name="T2" fmla="*/ 0 w 68"/>
              <a:gd name="T3" fmla="*/ 0 h 59"/>
              <a:gd name="T4" fmla="*/ 0 w 68"/>
              <a:gd name="T5" fmla="*/ 0 h 59"/>
              <a:gd name="T6" fmla="*/ 0 w 68"/>
              <a:gd name="T7" fmla="*/ 0 h 59"/>
              <a:gd name="T8" fmla="*/ 0 w 68"/>
              <a:gd name="T9" fmla="*/ 0 h 59"/>
              <a:gd name="T10" fmla="*/ 0 w 68"/>
              <a:gd name="T11" fmla="*/ 0 h 59"/>
              <a:gd name="T12" fmla="*/ 0 w 68"/>
              <a:gd name="T13" fmla="*/ 0 h 59"/>
              <a:gd name="T14" fmla="*/ 0 w 68"/>
              <a:gd name="T15" fmla="*/ 0 h 59"/>
              <a:gd name="T16" fmla="*/ 0 w 68"/>
              <a:gd name="T17" fmla="*/ 0 h 59"/>
              <a:gd name="T18" fmla="*/ 0 w 68"/>
              <a:gd name="T19" fmla="*/ 0 h 59"/>
              <a:gd name="T20" fmla="*/ 0 w 68"/>
              <a:gd name="T21" fmla="*/ 0 h 59"/>
              <a:gd name="T22" fmla="*/ 0 w 68"/>
              <a:gd name="T23" fmla="*/ 0 h 59"/>
              <a:gd name="T24" fmla="*/ 0 w 68"/>
              <a:gd name="T25" fmla="*/ 0 h 59"/>
              <a:gd name="T26" fmla="*/ 0 w 68"/>
              <a:gd name="T27" fmla="*/ 0 h 59"/>
              <a:gd name="T28" fmla="*/ 0 w 68"/>
              <a:gd name="T29" fmla="*/ 0 h 59"/>
              <a:gd name="T30" fmla="*/ 0 w 68"/>
              <a:gd name="T31" fmla="*/ 0 h 59"/>
              <a:gd name="T32" fmla="*/ 0 w 68"/>
              <a:gd name="T33" fmla="*/ 0 h 59"/>
              <a:gd name="T34" fmla="*/ 0 w 68"/>
              <a:gd name="T35" fmla="*/ 0 h 59"/>
              <a:gd name="T36" fmla="*/ 0 w 68"/>
              <a:gd name="T37" fmla="*/ 0 h 59"/>
              <a:gd name="T38" fmla="*/ 0 w 68"/>
              <a:gd name="T39" fmla="*/ 0 h 59"/>
              <a:gd name="T40" fmla="*/ 0 w 68"/>
              <a:gd name="T41" fmla="*/ 0 h 59"/>
              <a:gd name="T42" fmla="*/ 0 w 68"/>
              <a:gd name="T43" fmla="*/ 0 h 59"/>
              <a:gd name="T44" fmla="*/ 0 w 68"/>
              <a:gd name="T45" fmla="*/ 0 h 59"/>
              <a:gd name="T46" fmla="*/ 0 w 68"/>
              <a:gd name="T47" fmla="*/ 0 h 59"/>
              <a:gd name="T48" fmla="*/ 0 w 68"/>
              <a:gd name="T49" fmla="*/ 0 h 59"/>
              <a:gd name="T50" fmla="*/ 0 w 68"/>
              <a:gd name="T51" fmla="*/ 0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59"/>
              <a:gd name="T80" fmla="*/ 68 w 68"/>
              <a:gd name="T81" fmla="*/ 59 h 5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59">
                <a:moveTo>
                  <a:pt x="8" y="51"/>
                </a:moveTo>
                <a:lnTo>
                  <a:pt x="9" y="52"/>
                </a:lnTo>
                <a:lnTo>
                  <a:pt x="13" y="59"/>
                </a:lnTo>
                <a:lnTo>
                  <a:pt x="20" y="56"/>
                </a:lnTo>
                <a:lnTo>
                  <a:pt x="26" y="52"/>
                </a:lnTo>
                <a:lnTo>
                  <a:pt x="31" y="45"/>
                </a:lnTo>
                <a:lnTo>
                  <a:pt x="38" y="41"/>
                </a:lnTo>
                <a:lnTo>
                  <a:pt x="44" y="36"/>
                </a:lnTo>
                <a:lnTo>
                  <a:pt x="50" y="31"/>
                </a:lnTo>
                <a:lnTo>
                  <a:pt x="56" y="26"/>
                </a:lnTo>
                <a:lnTo>
                  <a:pt x="62" y="19"/>
                </a:lnTo>
                <a:lnTo>
                  <a:pt x="68" y="13"/>
                </a:lnTo>
                <a:lnTo>
                  <a:pt x="67" y="7"/>
                </a:lnTo>
                <a:lnTo>
                  <a:pt x="62" y="0"/>
                </a:lnTo>
                <a:lnTo>
                  <a:pt x="56" y="1"/>
                </a:lnTo>
                <a:lnTo>
                  <a:pt x="44" y="1"/>
                </a:lnTo>
                <a:lnTo>
                  <a:pt x="38" y="3"/>
                </a:lnTo>
                <a:lnTo>
                  <a:pt x="33" y="6"/>
                </a:lnTo>
                <a:lnTo>
                  <a:pt x="27" y="11"/>
                </a:lnTo>
                <a:lnTo>
                  <a:pt x="21" y="15"/>
                </a:lnTo>
                <a:lnTo>
                  <a:pt x="15" y="19"/>
                </a:lnTo>
                <a:lnTo>
                  <a:pt x="9" y="26"/>
                </a:lnTo>
                <a:lnTo>
                  <a:pt x="4" y="33"/>
                </a:lnTo>
                <a:lnTo>
                  <a:pt x="0" y="40"/>
                </a:lnTo>
                <a:lnTo>
                  <a:pt x="2" y="47"/>
                </a:lnTo>
                <a:lnTo>
                  <a:pt x="8" y="5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8" name="Freeform 1349"/>
          <p:cNvSpPr>
            <a:spLocks/>
          </p:cNvSpPr>
          <p:nvPr/>
        </p:nvSpPr>
        <p:spPr bwMode="auto">
          <a:xfrm>
            <a:off x="2432050" y="2116138"/>
            <a:ext cx="523875" cy="379412"/>
          </a:xfrm>
          <a:custGeom>
            <a:avLst/>
            <a:gdLst>
              <a:gd name="T0" fmla="*/ 0 w 1106"/>
              <a:gd name="T1" fmla="*/ 0 h 809"/>
              <a:gd name="T2" fmla="*/ 0 w 1106"/>
              <a:gd name="T3" fmla="*/ 0 h 809"/>
              <a:gd name="T4" fmla="*/ 0 w 1106"/>
              <a:gd name="T5" fmla="*/ 0 h 809"/>
              <a:gd name="T6" fmla="*/ 0 w 1106"/>
              <a:gd name="T7" fmla="*/ 0 h 809"/>
              <a:gd name="T8" fmla="*/ 0 w 1106"/>
              <a:gd name="T9" fmla="*/ 0 h 809"/>
              <a:gd name="T10" fmla="*/ 0 w 1106"/>
              <a:gd name="T11" fmla="*/ 0 h 809"/>
              <a:gd name="T12" fmla="*/ 0 w 1106"/>
              <a:gd name="T13" fmla="*/ 0 h 809"/>
              <a:gd name="T14" fmla="*/ 0 w 1106"/>
              <a:gd name="T15" fmla="*/ 0 h 809"/>
              <a:gd name="T16" fmla="*/ 0 w 1106"/>
              <a:gd name="T17" fmla="*/ 0 h 809"/>
              <a:gd name="T18" fmla="*/ 0 w 1106"/>
              <a:gd name="T19" fmla="*/ 0 h 809"/>
              <a:gd name="T20" fmla="*/ 0 w 1106"/>
              <a:gd name="T21" fmla="*/ 0 h 809"/>
              <a:gd name="T22" fmla="*/ 0 w 1106"/>
              <a:gd name="T23" fmla="*/ 0 h 809"/>
              <a:gd name="T24" fmla="*/ 0 w 1106"/>
              <a:gd name="T25" fmla="*/ 0 h 809"/>
              <a:gd name="T26" fmla="*/ 0 w 1106"/>
              <a:gd name="T27" fmla="*/ 0 h 809"/>
              <a:gd name="T28" fmla="*/ 0 w 1106"/>
              <a:gd name="T29" fmla="*/ 0 h 809"/>
              <a:gd name="T30" fmla="*/ 0 w 1106"/>
              <a:gd name="T31" fmla="*/ 0 h 809"/>
              <a:gd name="T32" fmla="*/ 0 w 1106"/>
              <a:gd name="T33" fmla="*/ 0 h 809"/>
              <a:gd name="T34" fmla="*/ 0 w 1106"/>
              <a:gd name="T35" fmla="*/ 0 h 809"/>
              <a:gd name="T36" fmla="*/ 0 w 1106"/>
              <a:gd name="T37" fmla="*/ 0 h 809"/>
              <a:gd name="T38" fmla="*/ 0 w 1106"/>
              <a:gd name="T39" fmla="*/ 0 h 809"/>
              <a:gd name="T40" fmla="*/ 0 w 1106"/>
              <a:gd name="T41" fmla="*/ 0 h 809"/>
              <a:gd name="T42" fmla="*/ 0 w 1106"/>
              <a:gd name="T43" fmla="*/ 0 h 809"/>
              <a:gd name="T44" fmla="*/ 0 w 1106"/>
              <a:gd name="T45" fmla="*/ 0 h 809"/>
              <a:gd name="T46" fmla="*/ 0 w 1106"/>
              <a:gd name="T47" fmla="*/ 0 h 809"/>
              <a:gd name="T48" fmla="*/ 0 w 1106"/>
              <a:gd name="T49" fmla="*/ 0 h 809"/>
              <a:gd name="T50" fmla="*/ 0 w 1106"/>
              <a:gd name="T51" fmla="*/ 0 h 809"/>
              <a:gd name="T52" fmla="*/ 0 w 1106"/>
              <a:gd name="T53" fmla="*/ 0 h 809"/>
              <a:gd name="T54" fmla="*/ 0 w 1106"/>
              <a:gd name="T55" fmla="*/ 0 h 809"/>
              <a:gd name="T56" fmla="*/ 0 w 1106"/>
              <a:gd name="T57" fmla="*/ 0 h 809"/>
              <a:gd name="T58" fmla="*/ 0 w 1106"/>
              <a:gd name="T59" fmla="*/ 0 h 809"/>
              <a:gd name="T60" fmla="*/ 0 w 1106"/>
              <a:gd name="T61" fmla="*/ 0 h 809"/>
              <a:gd name="T62" fmla="*/ 0 w 1106"/>
              <a:gd name="T63" fmla="*/ 0 h 809"/>
              <a:gd name="T64" fmla="*/ 0 w 1106"/>
              <a:gd name="T65" fmla="*/ 0 h 809"/>
              <a:gd name="T66" fmla="*/ 0 w 1106"/>
              <a:gd name="T67" fmla="*/ 0 h 809"/>
              <a:gd name="T68" fmla="*/ 0 w 1106"/>
              <a:gd name="T69" fmla="*/ 0 h 809"/>
              <a:gd name="T70" fmla="*/ 0 w 1106"/>
              <a:gd name="T71" fmla="*/ 0 h 809"/>
              <a:gd name="T72" fmla="*/ 0 w 1106"/>
              <a:gd name="T73" fmla="*/ 0 h 809"/>
              <a:gd name="T74" fmla="*/ 0 w 1106"/>
              <a:gd name="T75" fmla="*/ 0 h 809"/>
              <a:gd name="T76" fmla="*/ 0 w 1106"/>
              <a:gd name="T77" fmla="*/ 0 h 809"/>
              <a:gd name="T78" fmla="*/ 0 w 1106"/>
              <a:gd name="T79" fmla="*/ 0 h 809"/>
              <a:gd name="T80" fmla="*/ 0 w 1106"/>
              <a:gd name="T81" fmla="*/ 0 h 809"/>
              <a:gd name="T82" fmla="*/ 0 w 1106"/>
              <a:gd name="T83" fmla="*/ 0 h 809"/>
              <a:gd name="T84" fmla="*/ 0 w 1106"/>
              <a:gd name="T85" fmla="*/ 0 h 809"/>
              <a:gd name="T86" fmla="*/ 0 w 1106"/>
              <a:gd name="T87" fmla="*/ 0 h 809"/>
              <a:gd name="T88" fmla="*/ 0 w 1106"/>
              <a:gd name="T89" fmla="*/ 0 h 809"/>
              <a:gd name="T90" fmla="*/ 0 w 1106"/>
              <a:gd name="T91" fmla="*/ 0 h 809"/>
              <a:gd name="T92" fmla="*/ 0 w 1106"/>
              <a:gd name="T93" fmla="*/ 0 h 809"/>
              <a:gd name="T94" fmla="*/ 0 w 1106"/>
              <a:gd name="T95" fmla="*/ 0 h 809"/>
              <a:gd name="T96" fmla="*/ 0 w 1106"/>
              <a:gd name="T97" fmla="*/ 0 h 809"/>
              <a:gd name="T98" fmla="*/ 0 w 1106"/>
              <a:gd name="T99" fmla="*/ 0 h 809"/>
              <a:gd name="T100" fmla="*/ 0 w 1106"/>
              <a:gd name="T101" fmla="*/ 0 h 809"/>
              <a:gd name="T102" fmla="*/ 0 w 1106"/>
              <a:gd name="T103" fmla="*/ 0 h 809"/>
              <a:gd name="T104" fmla="*/ 0 w 1106"/>
              <a:gd name="T105" fmla="*/ 0 h 809"/>
              <a:gd name="T106" fmla="*/ 0 w 1106"/>
              <a:gd name="T107" fmla="*/ 0 h 809"/>
              <a:gd name="T108" fmla="*/ 0 w 1106"/>
              <a:gd name="T109" fmla="*/ 0 h 809"/>
              <a:gd name="T110" fmla="*/ 0 w 1106"/>
              <a:gd name="T111" fmla="*/ 0 h 809"/>
              <a:gd name="T112" fmla="*/ 0 w 1106"/>
              <a:gd name="T113" fmla="*/ 0 h 809"/>
              <a:gd name="T114" fmla="*/ 0 w 1106"/>
              <a:gd name="T115" fmla="*/ 0 h 809"/>
              <a:gd name="T116" fmla="*/ 0 w 1106"/>
              <a:gd name="T117" fmla="*/ 0 h 809"/>
              <a:gd name="T118" fmla="*/ 0 w 1106"/>
              <a:gd name="T119" fmla="*/ 0 h 809"/>
              <a:gd name="T120" fmla="*/ 0 w 1106"/>
              <a:gd name="T121" fmla="*/ 0 h 809"/>
              <a:gd name="T122" fmla="*/ 0 w 1106"/>
              <a:gd name="T123" fmla="*/ 0 h 809"/>
              <a:gd name="T124" fmla="*/ 0 w 1106"/>
              <a:gd name="T125" fmla="*/ 0 h 8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809"/>
              <a:gd name="T191" fmla="*/ 1106 w 1106"/>
              <a:gd name="T192" fmla="*/ 809 h 8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809">
                <a:moveTo>
                  <a:pt x="7" y="153"/>
                </a:moveTo>
                <a:lnTo>
                  <a:pt x="6" y="160"/>
                </a:lnTo>
                <a:lnTo>
                  <a:pt x="12" y="162"/>
                </a:lnTo>
                <a:lnTo>
                  <a:pt x="18" y="162"/>
                </a:lnTo>
                <a:lnTo>
                  <a:pt x="23" y="165"/>
                </a:lnTo>
                <a:lnTo>
                  <a:pt x="30" y="165"/>
                </a:lnTo>
                <a:lnTo>
                  <a:pt x="37" y="165"/>
                </a:lnTo>
                <a:lnTo>
                  <a:pt x="42" y="166"/>
                </a:lnTo>
                <a:lnTo>
                  <a:pt x="49" y="166"/>
                </a:lnTo>
                <a:lnTo>
                  <a:pt x="56" y="167"/>
                </a:lnTo>
                <a:lnTo>
                  <a:pt x="62" y="167"/>
                </a:lnTo>
                <a:lnTo>
                  <a:pt x="68" y="168"/>
                </a:lnTo>
                <a:lnTo>
                  <a:pt x="74" y="168"/>
                </a:lnTo>
                <a:lnTo>
                  <a:pt x="81" y="169"/>
                </a:lnTo>
                <a:lnTo>
                  <a:pt x="87" y="166"/>
                </a:lnTo>
                <a:lnTo>
                  <a:pt x="94" y="166"/>
                </a:lnTo>
                <a:lnTo>
                  <a:pt x="90" y="173"/>
                </a:lnTo>
                <a:lnTo>
                  <a:pt x="96" y="176"/>
                </a:lnTo>
                <a:lnTo>
                  <a:pt x="102" y="180"/>
                </a:lnTo>
                <a:lnTo>
                  <a:pt x="108" y="182"/>
                </a:lnTo>
                <a:lnTo>
                  <a:pt x="114" y="183"/>
                </a:lnTo>
                <a:lnTo>
                  <a:pt x="108" y="183"/>
                </a:lnTo>
                <a:lnTo>
                  <a:pt x="102" y="183"/>
                </a:lnTo>
                <a:lnTo>
                  <a:pt x="96" y="186"/>
                </a:lnTo>
                <a:lnTo>
                  <a:pt x="90" y="186"/>
                </a:lnTo>
                <a:lnTo>
                  <a:pt x="83" y="186"/>
                </a:lnTo>
                <a:lnTo>
                  <a:pt x="77" y="186"/>
                </a:lnTo>
                <a:lnTo>
                  <a:pt x="71" y="188"/>
                </a:lnTo>
                <a:lnTo>
                  <a:pt x="65" y="188"/>
                </a:lnTo>
                <a:lnTo>
                  <a:pt x="59" y="186"/>
                </a:lnTo>
                <a:lnTo>
                  <a:pt x="51" y="182"/>
                </a:lnTo>
                <a:lnTo>
                  <a:pt x="46" y="180"/>
                </a:lnTo>
                <a:lnTo>
                  <a:pt x="40" y="180"/>
                </a:lnTo>
                <a:lnTo>
                  <a:pt x="34" y="180"/>
                </a:lnTo>
                <a:lnTo>
                  <a:pt x="27" y="181"/>
                </a:lnTo>
                <a:lnTo>
                  <a:pt x="20" y="181"/>
                </a:lnTo>
                <a:lnTo>
                  <a:pt x="14" y="177"/>
                </a:lnTo>
                <a:lnTo>
                  <a:pt x="8" y="177"/>
                </a:lnTo>
                <a:lnTo>
                  <a:pt x="13" y="184"/>
                </a:lnTo>
                <a:lnTo>
                  <a:pt x="7" y="188"/>
                </a:lnTo>
                <a:lnTo>
                  <a:pt x="0" y="193"/>
                </a:lnTo>
                <a:lnTo>
                  <a:pt x="3" y="200"/>
                </a:lnTo>
                <a:lnTo>
                  <a:pt x="6" y="207"/>
                </a:lnTo>
                <a:lnTo>
                  <a:pt x="6" y="214"/>
                </a:lnTo>
                <a:lnTo>
                  <a:pt x="12" y="218"/>
                </a:lnTo>
                <a:lnTo>
                  <a:pt x="18" y="220"/>
                </a:lnTo>
                <a:lnTo>
                  <a:pt x="24" y="221"/>
                </a:lnTo>
                <a:lnTo>
                  <a:pt x="31" y="223"/>
                </a:lnTo>
                <a:lnTo>
                  <a:pt x="37" y="226"/>
                </a:lnTo>
                <a:lnTo>
                  <a:pt x="31" y="226"/>
                </a:lnTo>
                <a:lnTo>
                  <a:pt x="24" y="226"/>
                </a:lnTo>
                <a:lnTo>
                  <a:pt x="31" y="229"/>
                </a:lnTo>
                <a:lnTo>
                  <a:pt x="37" y="232"/>
                </a:lnTo>
                <a:lnTo>
                  <a:pt x="43" y="232"/>
                </a:lnTo>
                <a:lnTo>
                  <a:pt x="49" y="230"/>
                </a:lnTo>
                <a:lnTo>
                  <a:pt x="43" y="229"/>
                </a:lnTo>
                <a:lnTo>
                  <a:pt x="49" y="228"/>
                </a:lnTo>
                <a:lnTo>
                  <a:pt x="57" y="226"/>
                </a:lnTo>
                <a:lnTo>
                  <a:pt x="63" y="228"/>
                </a:lnTo>
                <a:lnTo>
                  <a:pt x="74" y="230"/>
                </a:lnTo>
                <a:lnTo>
                  <a:pt x="80" y="228"/>
                </a:lnTo>
                <a:lnTo>
                  <a:pt x="74" y="223"/>
                </a:lnTo>
                <a:lnTo>
                  <a:pt x="80" y="220"/>
                </a:lnTo>
                <a:lnTo>
                  <a:pt x="87" y="217"/>
                </a:lnTo>
                <a:lnTo>
                  <a:pt x="93" y="223"/>
                </a:lnTo>
                <a:lnTo>
                  <a:pt x="87" y="225"/>
                </a:lnTo>
                <a:lnTo>
                  <a:pt x="93" y="226"/>
                </a:lnTo>
                <a:lnTo>
                  <a:pt x="106" y="221"/>
                </a:lnTo>
                <a:lnTo>
                  <a:pt x="112" y="218"/>
                </a:lnTo>
                <a:lnTo>
                  <a:pt x="118" y="217"/>
                </a:lnTo>
                <a:lnTo>
                  <a:pt x="111" y="221"/>
                </a:lnTo>
                <a:lnTo>
                  <a:pt x="105" y="222"/>
                </a:lnTo>
                <a:lnTo>
                  <a:pt x="99" y="228"/>
                </a:lnTo>
                <a:lnTo>
                  <a:pt x="97" y="234"/>
                </a:lnTo>
                <a:lnTo>
                  <a:pt x="102" y="241"/>
                </a:lnTo>
                <a:lnTo>
                  <a:pt x="108" y="245"/>
                </a:lnTo>
                <a:lnTo>
                  <a:pt x="114" y="248"/>
                </a:lnTo>
                <a:lnTo>
                  <a:pt x="117" y="248"/>
                </a:lnTo>
                <a:lnTo>
                  <a:pt x="124" y="248"/>
                </a:lnTo>
                <a:lnTo>
                  <a:pt x="130" y="248"/>
                </a:lnTo>
                <a:lnTo>
                  <a:pt x="134" y="248"/>
                </a:lnTo>
                <a:lnTo>
                  <a:pt x="140" y="249"/>
                </a:lnTo>
                <a:lnTo>
                  <a:pt x="142" y="248"/>
                </a:lnTo>
                <a:lnTo>
                  <a:pt x="136" y="245"/>
                </a:lnTo>
                <a:lnTo>
                  <a:pt x="129" y="244"/>
                </a:lnTo>
                <a:lnTo>
                  <a:pt x="123" y="245"/>
                </a:lnTo>
                <a:lnTo>
                  <a:pt x="129" y="242"/>
                </a:lnTo>
                <a:lnTo>
                  <a:pt x="141" y="242"/>
                </a:lnTo>
                <a:lnTo>
                  <a:pt x="148" y="242"/>
                </a:lnTo>
                <a:lnTo>
                  <a:pt x="160" y="244"/>
                </a:lnTo>
                <a:lnTo>
                  <a:pt x="166" y="241"/>
                </a:lnTo>
                <a:lnTo>
                  <a:pt x="168" y="248"/>
                </a:lnTo>
                <a:lnTo>
                  <a:pt x="180" y="248"/>
                </a:lnTo>
                <a:lnTo>
                  <a:pt x="186" y="249"/>
                </a:lnTo>
                <a:lnTo>
                  <a:pt x="192" y="249"/>
                </a:lnTo>
                <a:lnTo>
                  <a:pt x="198" y="250"/>
                </a:lnTo>
                <a:lnTo>
                  <a:pt x="204" y="252"/>
                </a:lnTo>
                <a:lnTo>
                  <a:pt x="211" y="252"/>
                </a:lnTo>
                <a:lnTo>
                  <a:pt x="218" y="252"/>
                </a:lnTo>
                <a:lnTo>
                  <a:pt x="223" y="250"/>
                </a:lnTo>
                <a:lnTo>
                  <a:pt x="230" y="248"/>
                </a:lnTo>
                <a:lnTo>
                  <a:pt x="243" y="248"/>
                </a:lnTo>
                <a:lnTo>
                  <a:pt x="249" y="253"/>
                </a:lnTo>
                <a:lnTo>
                  <a:pt x="255" y="254"/>
                </a:lnTo>
                <a:lnTo>
                  <a:pt x="261" y="258"/>
                </a:lnTo>
                <a:lnTo>
                  <a:pt x="268" y="257"/>
                </a:lnTo>
                <a:lnTo>
                  <a:pt x="274" y="263"/>
                </a:lnTo>
                <a:lnTo>
                  <a:pt x="280" y="258"/>
                </a:lnTo>
                <a:lnTo>
                  <a:pt x="286" y="258"/>
                </a:lnTo>
                <a:lnTo>
                  <a:pt x="292" y="256"/>
                </a:lnTo>
                <a:lnTo>
                  <a:pt x="300" y="253"/>
                </a:lnTo>
                <a:lnTo>
                  <a:pt x="292" y="250"/>
                </a:lnTo>
                <a:lnTo>
                  <a:pt x="291" y="248"/>
                </a:lnTo>
                <a:lnTo>
                  <a:pt x="285" y="242"/>
                </a:lnTo>
                <a:lnTo>
                  <a:pt x="279" y="239"/>
                </a:lnTo>
                <a:lnTo>
                  <a:pt x="273" y="237"/>
                </a:lnTo>
                <a:lnTo>
                  <a:pt x="267" y="234"/>
                </a:lnTo>
                <a:lnTo>
                  <a:pt x="260" y="231"/>
                </a:lnTo>
                <a:lnTo>
                  <a:pt x="267" y="232"/>
                </a:lnTo>
                <a:lnTo>
                  <a:pt x="273" y="236"/>
                </a:lnTo>
                <a:lnTo>
                  <a:pt x="280" y="237"/>
                </a:lnTo>
                <a:lnTo>
                  <a:pt x="285" y="239"/>
                </a:lnTo>
                <a:lnTo>
                  <a:pt x="292" y="242"/>
                </a:lnTo>
                <a:lnTo>
                  <a:pt x="298" y="248"/>
                </a:lnTo>
                <a:lnTo>
                  <a:pt x="305" y="252"/>
                </a:lnTo>
                <a:lnTo>
                  <a:pt x="310" y="254"/>
                </a:lnTo>
                <a:lnTo>
                  <a:pt x="317" y="260"/>
                </a:lnTo>
                <a:lnTo>
                  <a:pt x="323" y="265"/>
                </a:lnTo>
                <a:lnTo>
                  <a:pt x="330" y="266"/>
                </a:lnTo>
                <a:lnTo>
                  <a:pt x="333" y="260"/>
                </a:lnTo>
                <a:lnTo>
                  <a:pt x="326" y="253"/>
                </a:lnTo>
                <a:lnTo>
                  <a:pt x="326" y="248"/>
                </a:lnTo>
                <a:lnTo>
                  <a:pt x="319" y="247"/>
                </a:lnTo>
                <a:lnTo>
                  <a:pt x="316" y="248"/>
                </a:lnTo>
                <a:lnTo>
                  <a:pt x="315" y="248"/>
                </a:lnTo>
                <a:lnTo>
                  <a:pt x="309" y="245"/>
                </a:lnTo>
                <a:lnTo>
                  <a:pt x="315" y="241"/>
                </a:lnTo>
                <a:lnTo>
                  <a:pt x="321" y="242"/>
                </a:lnTo>
                <a:lnTo>
                  <a:pt x="328" y="242"/>
                </a:lnTo>
                <a:lnTo>
                  <a:pt x="335" y="244"/>
                </a:lnTo>
                <a:lnTo>
                  <a:pt x="341" y="245"/>
                </a:lnTo>
                <a:lnTo>
                  <a:pt x="347" y="245"/>
                </a:lnTo>
                <a:lnTo>
                  <a:pt x="353" y="246"/>
                </a:lnTo>
                <a:lnTo>
                  <a:pt x="360" y="246"/>
                </a:lnTo>
                <a:lnTo>
                  <a:pt x="363" y="248"/>
                </a:lnTo>
                <a:lnTo>
                  <a:pt x="375" y="248"/>
                </a:lnTo>
                <a:lnTo>
                  <a:pt x="378" y="253"/>
                </a:lnTo>
                <a:lnTo>
                  <a:pt x="385" y="249"/>
                </a:lnTo>
                <a:lnTo>
                  <a:pt x="387" y="257"/>
                </a:lnTo>
                <a:lnTo>
                  <a:pt x="393" y="258"/>
                </a:lnTo>
                <a:lnTo>
                  <a:pt x="399" y="256"/>
                </a:lnTo>
                <a:lnTo>
                  <a:pt x="418" y="256"/>
                </a:lnTo>
                <a:lnTo>
                  <a:pt x="424" y="256"/>
                </a:lnTo>
                <a:lnTo>
                  <a:pt x="430" y="256"/>
                </a:lnTo>
                <a:lnTo>
                  <a:pt x="436" y="254"/>
                </a:lnTo>
                <a:lnTo>
                  <a:pt x="441" y="248"/>
                </a:lnTo>
                <a:lnTo>
                  <a:pt x="443" y="242"/>
                </a:lnTo>
                <a:lnTo>
                  <a:pt x="446" y="234"/>
                </a:lnTo>
                <a:lnTo>
                  <a:pt x="445" y="228"/>
                </a:lnTo>
                <a:lnTo>
                  <a:pt x="438" y="228"/>
                </a:lnTo>
                <a:lnTo>
                  <a:pt x="432" y="228"/>
                </a:lnTo>
                <a:lnTo>
                  <a:pt x="426" y="224"/>
                </a:lnTo>
                <a:lnTo>
                  <a:pt x="420" y="223"/>
                </a:lnTo>
                <a:lnTo>
                  <a:pt x="426" y="218"/>
                </a:lnTo>
                <a:lnTo>
                  <a:pt x="432" y="216"/>
                </a:lnTo>
                <a:lnTo>
                  <a:pt x="438" y="221"/>
                </a:lnTo>
                <a:lnTo>
                  <a:pt x="446" y="214"/>
                </a:lnTo>
                <a:lnTo>
                  <a:pt x="451" y="212"/>
                </a:lnTo>
                <a:lnTo>
                  <a:pt x="457" y="205"/>
                </a:lnTo>
                <a:lnTo>
                  <a:pt x="462" y="208"/>
                </a:lnTo>
                <a:lnTo>
                  <a:pt x="457" y="210"/>
                </a:lnTo>
                <a:lnTo>
                  <a:pt x="450" y="213"/>
                </a:lnTo>
                <a:lnTo>
                  <a:pt x="451" y="221"/>
                </a:lnTo>
                <a:lnTo>
                  <a:pt x="458" y="220"/>
                </a:lnTo>
                <a:lnTo>
                  <a:pt x="459" y="226"/>
                </a:lnTo>
                <a:lnTo>
                  <a:pt x="465" y="225"/>
                </a:lnTo>
                <a:lnTo>
                  <a:pt x="465" y="231"/>
                </a:lnTo>
                <a:lnTo>
                  <a:pt x="471" y="233"/>
                </a:lnTo>
                <a:lnTo>
                  <a:pt x="478" y="232"/>
                </a:lnTo>
                <a:lnTo>
                  <a:pt x="484" y="232"/>
                </a:lnTo>
                <a:lnTo>
                  <a:pt x="490" y="231"/>
                </a:lnTo>
                <a:lnTo>
                  <a:pt x="493" y="239"/>
                </a:lnTo>
                <a:lnTo>
                  <a:pt x="489" y="245"/>
                </a:lnTo>
                <a:lnTo>
                  <a:pt x="486" y="248"/>
                </a:lnTo>
                <a:lnTo>
                  <a:pt x="482" y="256"/>
                </a:lnTo>
                <a:lnTo>
                  <a:pt x="478" y="262"/>
                </a:lnTo>
                <a:lnTo>
                  <a:pt x="484" y="263"/>
                </a:lnTo>
                <a:lnTo>
                  <a:pt x="490" y="257"/>
                </a:lnTo>
                <a:lnTo>
                  <a:pt x="496" y="256"/>
                </a:lnTo>
                <a:lnTo>
                  <a:pt x="504" y="255"/>
                </a:lnTo>
                <a:lnTo>
                  <a:pt x="509" y="253"/>
                </a:lnTo>
                <a:lnTo>
                  <a:pt x="516" y="253"/>
                </a:lnTo>
                <a:lnTo>
                  <a:pt x="509" y="254"/>
                </a:lnTo>
                <a:lnTo>
                  <a:pt x="502" y="256"/>
                </a:lnTo>
                <a:lnTo>
                  <a:pt x="496" y="258"/>
                </a:lnTo>
                <a:lnTo>
                  <a:pt x="502" y="261"/>
                </a:lnTo>
                <a:lnTo>
                  <a:pt x="509" y="258"/>
                </a:lnTo>
                <a:lnTo>
                  <a:pt x="516" y="261"/>
                </a:lnTo>
                <a:lnTo>
                  <a:pt x="513" y="268"/>
                </a:lnTo>
                <a:lnTo>
                  <a:pt x="508" y="270"/>
                </a:lnTo>
                <a:lnTo>
                  <a:pt x="501" y="270"/>
                </a:lnTo>
                <a:lnTo>
                  <a:pt x="494" y="270"/>
                </a:lnTo>
                <a:lnTo>
                  <a:pt x="501" y="275"/>
                </a:lnTo>
                <a:lnTo>
                  <a:pt x="508" y="273"/>
                </a:lnTo>
                <a:lnTo>
                  <a:pt x="513" y="275"/>
                </a:lnTo>
                <a:lnTo>
                  <a:pt x="520" y="273"/>
                </a:lnTo>
                <a:lnTo>
                  <a:pt x="525" y="269"/>
                </a:lnTo>
                <a:lnTo>
                  <a:pt x="532" y="270"/>
                </a:lnTo>
                <a:lnTo>
                  <a:pt x="539" y="271"/>
                </a:lnTo>
                <a:lnTo>
                  <a:pt x="532" y="273"/>
                </a:lnTo>
                <a:lnTo>
                  <a:pt x="526" y="271"/>
                </a:lnTo>
                <a:lnTo>
                  <a:pt x="520" y="274"/>
                </a:lnTo>
                <a:lnTo>
                  <a:pt x="514" y="278"/>
                </a:lnTo>
                <a:lnTo>
                  <a:pt x="517" y="283"/>
                </a:lnTo>
                <a:lnTo>
                  <a:pt x="524" y="287"/>
                </a:lnTo>
                <a:lnTo>
                  <a:pt x="529" y="288"/>
                </a:lnTo>
                <a:lnTo>
                  <a:pt x="537" y="291"/>
                </a:lnTo>
                <a:lnTo>
                  <a:pt x="543" y="295"/>
                </a:lnTo>
                <a:lnTo>
                  <a:pt x="545" y="302"/>
                </a:lnTo>
                <a:lnTo>
                  <a:pt x="540" y="309"/>
                </a:lnTo>
                <a:lnTo>
                  <a:pt x="534" y="309"/>
                </a:lnTo>
                <a:lnTo>
                  <a:pt x="527" y="312"/>
                </a:lnTo>
                <a:lnTo>
                  <a:pt x="521" y="313"/>
                </a:lnTo>
                <a:lnTo>
                  <a:pt x="515" y="314"/>
                </a:lnTo>
                <a:lnTo>
                  <a:pt x="509" y="312"/>
                </a:lnTo>
                <a:lnTo>
                  <a:pt x="501" y="312"/>
                </a:lnTo>
                <a:lnTo>
                  <a:pt x="496" y="312"/>
                </a:lnTo>
                <a:lnTo>
                  <a:pt x="490" y="313"/>
                </a:lnTo>
                <a:lnTo>
                  <a:pt x="484" y="319"/>
                </a:lnTo>
                <a:lnTo>
                  <a:pt x="484" y="327"/>
                </a:lnTo>
                <a:lnTo>
                  <a:pt x="478" y="329"/>
                </a:lnTo>
                <a:lnTo>
                  <a:pt x="475" y="336"/>
                </a:lnTo>
                <a:lnTo>
                  <a:pt x="482" y="336"/>
                </a:lnTo>
                <a:lnTo>
                  <a:pt x="488" y="335"/>
                </a:lnTo>
                <a:lnTo>
                  <a:pt x="494" y="334"/>
                </a:lnTo>
                <a:lnTo>
                  <a:pt x="500" y="331"/>
                </a:lnTo>
                <a:lnTo>
                  <a:pt x="507" y="330"/>
                </a:lnTo>
                <a:lnTo>
                  <a:pt x="513" y="327"/>
                </a:lnTo>
                <a:lnTo>
                  <a:pt x="520" y="326"/>
                </a:lnTo>
                <a:lnTo>
                  <a:pt x="525" y="325"/>
                </a:lnTo>
                <a:lnTo>
                  <a:pt x="532" y="322"/>
                </a:lnTo>
                <a:lnTo>
                  <a:pt x="537" y="315"/>
                </a:lnTo>
                <a:lnTo>
                  <a:pt x="543" y="313"/>
                </a:lnTo>
                <a:lnTo>
                  <a:pt x="548" y="320"/>
                </a:lnTo>
                <a:lnTo>
                  <a:pt x="554" y="321"/>
                </a:lnTo>
                <a:lnTo>
                  <a:pt x="559" y="317"/>
                </a:lnTo>
                <a:lnTo>
                  <a:pt x="566" y="313"/>
                </a:lnTo>
                <a:lnTo>
                  <a:pt x="572" y="310"/>
                </a:lnTo>
                <a:lnTo>
                  <a:pt x="578" y="312"/>
                </a:lnTo>
                <a:lnTo>
                  <a:pt x="572" y="315"/>
                </a:lnTo>
                <a:lnTo>
                  <a:pt x="566" y="315"/>
                </a:lnTo>
                <a:lnTo>
                  <a:pt x="559" y="319"/>
                </a:lnTo>
                <a:lnTo>
                  <a:pt x="565" y="319"/>
                </a:lnTo>
                <a:lnTo>
                  <a:pt x="559" y="321"/>
                </a:lnTo>
                <a:lnTo>
                  <a:pt x="566" y="320"/>
                </a:lnTo>
                <a:lnTo>
                  <a:pt x="572" y="319"/>
                </a:lnTo>
                <a:lnTo>
                  <a:pt x="566" y="325"/>
                </a:lnTo>
                <a:lnTo>
                  <a:pt x="559" y="327"/>
                </a:lnTo>
                <a:lnTo>
                  <a:pt x="565" y="329"/>
                </a:lnTo>
                <a:lnTo>
                  <a:pt x="572" y="326"/>
                </a:lnTo>
                <a:lnTo>
                  <a:pt x="565" y="330"/>
                </a:lnTo>
                <a:lnTo>
                  <a:pt x="569" y="337"/>
                </a:lnTo>
                <a:lnTo>
                  <a:pt x="571" y="344"/>
                </a:lnTo>
                <a:lnTo>
                  <a:pt x="578" y="346"/>
                </a:lnTo>
                <a:lnTo>
                  <a:pt x="584" y="346"/>
                </a:lnTo>
                <a:lnTo>
                  <a:pt x="590" y="349"/>
                </a:lnTo>
                <a:lnTo>
                  <a:pt x="594" y="341"/>
                </a:lnTo>
                <a:lnTo>
                  <a:pt x="588" y="335"/>
                </a:lnTo>
                <a:lnTo>
                  <a:pt x="595" y="334"/>
                </a:lnTo>
                <a:lnTo>
                  <a:pt x="601" y="335"/>
                </a:lnTo>
                <a:lnTo>
                  <a:pt x="607" y="338"/>
                </a:lnTo>
                <a:lnTo>
                  <a:pt x="601" y="339"/>
                </a:lnTo>
                <a:lnTo>
                  <a:pt x="601" y="346"/>
                </a:lnTo>
                <a:lnTo>
                  <a:pt x="595" y="349"/>
                </a:lnTo>
                <a:lnTo>
                  <a:pt x="588" y="353"/>
                </a:lnTo>
                <a:lnTo>
                  <a:pt x="589" y="360"/>
                </a:lnTo>
                <a:lnTo>
                  <a:pt x="596" y="361"/>
                </a:lnTo>
                <a:lnTo>
                  <a:pt x="595" y="365"/>
                </a:lnTo>
                <a:lnTo>
                  <a:pt x="596" y="363"/>
                </a:lnTo>
                <a:lnTo>
                  <a:pt x="602" y="361"/>
                </a:lnTo>
                <a:lnTo>
                  <a:pt x="608" y="360"/>
                </a:lnTo>
                <a:lnTo>
                  <a:pt x="615" y="357"/>
                </a:lnTo>
                <a:lnTo>
                  <a:pt x="609" y="361"/>
                </a:lnTo>
                <a:lnTo>
                  <a:pt x="603" y="363"/>
                </a:lnTo>
                <a:lnTo>
                  <a:pt x="609" y="362"/>
                </a:lnTo>
                <a:lnTo>
                  <a:pt x="615" y="368"/>
                </a:lnTo>
                <a:lnTo>
                  <a:pt x="621" y="367"/>
                </a:lnTo>
                <a:lnTo>
                  <a:pt x="618" y="374"/>
                </a:lnTo>
                <a:lnTo>
                  <a:pt x="617" y="381"/>
                </a:lnTo>
                <a:lnTo>
                  <a:pt x="611" y="387"/>
                </a:lnTo>
                <a:lnTo>
                  <a:pt x="617" y="392"/>
                </a:lnTo>
                <a:lnTo>
                  <a:pt x="619" y="399"/>
                </a:lnTo>
                <a:lnTo>
                  <a:pt x="614" y="404"/>
                </a:lnTo>
                <a:lnTo>
                  <a:pt x="617" y="411"/>
                </a:lnTo>
                <a:lnTo>
                  <a:pt x="614" y="418"/>
                </a:lnTo>
                <a:lnTo>
                  <a:pt x="614" y="425"/>
                </a:lnTo>
                <a:lnTo>
                  <a:pt x="617" y="432"/>
                </a:lnTo>
                <a:lnTo>
                  <a:pt x="611" y="435"/>
                </a:lnTo>
                <a:lnTo>
                  <a:pt x="606" y="441"/>
                </a:lnTo>
                <a:lnTo>
                  <a:pt x="599" y="443"/>
                </a:lnTo>
                <a:lnTo>
                  <a:pt x="594" y="444"/>
                </a:lnTo>
                <a:lnTo>
                  <a:pt x="587" y="444"/>
                </a:lnTo>
                <a:lnTo>
                  <a:pt x="580" y="447"/>
                </a:lnTo>
                <a:lnTo>
                  <a:pt x="574" y="451"/>
                </a:lnTo>
                <a:lnTo>
                  <a:pt x="568" y="457"/>
                </a:lnTo>
                <a:lnTo>
                  <a:pt x="562" y="462"/>
                </a:lnTo>
                <a:lnTo>
                  <a:pt x="564" y="468"/>
                </a:lnTo>
                <a:lnTo>
                  <a:pt x="569" y="470"/>
                </a:lnTo>
                <a:lnTo>
                  <a:pt x="582" y="470"/>
                </a:lnTo>
                <a:lnTo>
                  <a:pt x="587" y="470"/>
                </a:lnTo>
                <a:lnTo>
                  <a:pt x="595" y="471"/>
                </a:lnTo>
                <a:lnTo>
                  <a:pt x="600" y="471"/>
                </a:lnTo>
                <a:lnTo>
                  <a:pt x="607" y="473"/>
                </a:lnTo>
                <a:lnTo>
                  <a:pt x="613" y="474"/>
                </a:lnTo>
                <a:lnTo>
                  <a:pt x="619" y="476"/>
                </a:lnTo>
                <a:lnTo>
                  <a:pt x="626" y="476"/>
                </a:lnTo>
                <a:lnTo>
                  <a:pt x="632" y="473"/>
                </a:lnTo>
                <a:lnTo>
                  <a:pt x="649" y="457"/>
                </a:lnTo>
                <a:lnTo>
                  <a:pt x="649" y="450"/>
                </a:lnTo>
                <a:lnTo>
                  <a:pt x="656" y="448"/>
                </a:lnTo>
                <a:lnTo>
                  <a:pt x="662" y="448"/>
                </a:lnTo>
                <a:lnTo>
                  <a:pt x="669" y="450"/>
                </a:lnTo>
                <a:lnTo>
                  <a:pt x="674" y="451"/>
                </a:lnTo>
                <a:lnTo>
                  <a:pt x="669" y="455"/>
                </a:lnTo>
                <a:lnTo>
                  <a:pt x="674" y="457"/>
                </a:lnTo>
                <a:lnTo>
                  <a:pt x="673" y="464"/>
                </a:lnTo>
                <a:lnTo>
                  <a:pt x="678" y="467"/>
                </a:lnTo>
                <a:lnTo>
                  <a:pt x="686" y="468"/>
                </a:lnTo>
                <a:lnTo>
                  <a:pt x="692" y="470"/>
                </a:lnTo>
                <a:lnTo>
                  <a:pt x="697" y="470"/>
                </a:lnTo>
                <a:lnTo>
                  <a:pt x="703" y="473"/>
                </a:lnTo>
                <a:lnTo>
                  <a:pt x="709" y="476"/>
                </a:lnTo>
                <a:lnTo>
                  <a:pt x="717" y="481"/>
                </a:lnTo>
                <a:lnTo>
                  <a:pt x="710" y="483"/>
                </a:lnTo>
                <a:lnTo>
                  <a:pt x="717" y="483"/>
                </a:lnTo>
                <a:lnTo>
                  <a:pt x="723" y="481"/>
                </a:lnTo>
                <a:lnTo>
                  <a:pt x="717" y="483"/>
                </a:lnTo>
                <a:lnTo>
                  <a:pt x="709" y="486"/>
                </a:lnTo>
                <a:lnTo>
                  <a:pt x="703" y="489"/>
                </a:lnTo>
                <a:lnTo>
                  <a:pt x="710" y="490"/>
                </a:lnTo>
                <a:lnTo>
                  <a:pt x="717" y="486"/>
                </a:lnTo>
                <a:lnTo>
                  <a:pt x="721" y="489"/>
                </a:lnTo>
                <a:lnTo>
                  <a:pt x="716" y="490"/>
                </a:lnTo>
                <a:lnTo>
                  <a:pt x="709" y="491"/>
                </a:lnTo>
                <a:lnTo>
                  <a:pt x="716" y="492"/>
                </a:lnTo>
                <a:lnTo>
                  <a:pt x="721" y="490"/>
                </a:lnTo>
                <a:lnTo>
                  <a:pt x="723" y="491"/>
                </a:lnTo>
                <a:lnTo>
                  <a:pt x="717" y="494"/>
                </a:lnTo>
                <a:lnTo>
                  <a:pt x="709" y="496"/>
                </a:lnTo>
                <a:lnTo>
                  <a:pt x="703" y="498"/>
                </a:lnTo>
                <a:lnTo>
                  <a:pt x="697" y="505"/>
                </a:lnTo>
                <a:lnTo>
                  <a:pt x="691" y="503"/>
                </a:lnTo>
                <a:lnTo>
                  <a:pt x="685" y="499"/>
                </a:lnTo>
                <a:lnTo>
                  <a:pt x="678" y="500"/>
                </a:lnTo>
                <a:lnTo>
                  <a:pt x="672" y="500"/>
                </a:lnTo>
                <a:lnTo>
                  <a:pt x="666" y="504"/>
                </a:lnTo>
                <a:lnTo>
                  <a:pt x="661" y="505"/>
                </a:lnTo>
                <a:lnTo>
                  <a:pt x="655" y="499"/>
                </a:lnTo>
                <a:lnTo>
                  <a:pt x="648" y="500"/>
                </a:lnTo>
                <a:lnTo>
                  <a:pt x="642" y="505"/>
                </a:lnTo>
                <a:lnTo>
                  <a:pt x="636" y="506"/>
                </a:lnTo>
                <a:lnTo>
                  <a:pt x="630" y="511"/>
                </a:lnTo>
                <a:lnTo>
                  <a:pt x="624" y="513"/>
                </a:lnTo>
                <a:lnTo>
                  <a:pt x="617" y="518"/>
                </a:lnTo>
                <a:lnTo>
                  <a:pt x="611" y="521"/>
                </a:lnTo>
                <a:lnTo>
                  <a:pt x="605" y="521"/>
                </a:lnTo>
                <a:lnTo>
                  <a:pt x="608" y="518"/>
                </a:lnTo>
                <a:lnTo>
                  <a:pt x="614" y="516"/>
                </a:lnTo>
                <a:lnTo>
                  <a:pt x="619" y="512"/>
                </a:lnTo>
                <a:lnTo>
                  <a:pt x="614" y="511"/>
                </a:lnTo>
                <a:lnTo>
                  <a:pt x="620" y="506"/>
                </a:lnTo>
                <a:lnTo>
                  <a:pt x="624" y="499"/>
                </a:lnTo>
                <a:lnTo>
                  <a:pt x="627" y="494"/>
                </a:lnTo>
                <a:lnTo>
                  <a:pt x="627" y="487"/>
                </a:lnTo>
                <a:lnTo>
                  <a:pt x="622" y="479"/>
                </a:lnTo>
                <a:lnTo>
                  <a:pt x="616" y="478"/>
                </a:lnTo>
                <a:lnTo>
                  <a:pt x="610" y="476"/>
                </a:lnTo>
                <a:lnTo>
                  <a:pt x="604" y="474"/>
                </a:lnTo>
                <a:lnTo>
                  <a:pt x="598" y="472"/>
                </a:lnTo>
                <a:lnTo>
                  <a:pt x="591" y="472"/>
                </a:lnTo>
                <a:lnTo>
                  <a:pt x="584" y="472"/>
                </a:lnTo>
                <a:lnTo>
                  <a:pt x="573" y="472"/>
                </a:lnTo>
                <a:lnTo>
                  <a:pt x="567" y="472"/>
                </a:lnTo>
                <a:lnTo>
                  <a:pt x="560" y="470"/>
                </a:lnTo>
                <a:lnTo>
                  <a:pt x="554" y="468"/>
                </a:lnTo>
                <a:lnTo>
                  <a:pt x="548" y="470"/>
                </a:lnTo>
                <a:lnTo>
                  <a:pt x="542" y="472"/>
                </a:lnTo>
                <a:lnTo>
                  <a:pt x="536" y="474"/>
                </a:lnTo>
                <a:lnTo>
                  <a:pt x="529" y="480"/>
                </a:lnTo>
                <a:lnTo>
                  <a:pt x="523" y="482"/>
                </a:lnTo>
                <a:lnTo>
                  <a:pt x="517" y="484"/>
                </a:lnTo>
                <a:lnTo>
                  <a:pt x="511" y="487"/>
                </a:lnTo>
                <a:lnTo>
                  <a:pt x="505" y="490"/>
                </a:lnTo>
                <a:lnTo>
                  <a:pt x="498" y="492"/>
                </a:lnTo>
                <a:lnTo>
                  <a:pt x="492" y="496"/>
                </a:lnTo>
                <a:lnTo>
                  <a:pt x="486" y="498"/>
                </a:lnTo>
                <a:lnTo>
                  <a:pt x="474" y="503"/>
                </a:lnTo>
                <a:lnTo>
                  <a:pt x="467" y="505"/>
                </a:lnTo>
                <a:lnTo>
                  <a:pt x="461" y="511"/>
                </a:lnTo>
                <a:lnTo>
                  <a:pt x="465" y="518"/>
                </a:lnTo>
                <a:lnTo>
                  <a:pt x="469" y="524"/>
                </a:lnTo>
                <a:lnTo>
                  <a:pt x="475" y="530"/>
                </a:lnTo>
                <a:lnTo>
                  <a:pt x="482" y="536"/>
                </a:lnTo>
                <a:lnTo>
                  <a:pt x="482" y="543"/>
                </a:lnTo>
                <a:lnTo>
                  <a:pt x="480" y="549"/>
                </a:lnTo>
                <a:lnTo>
                  <a:pt x="479" y="556"/>
                </a:lnTo>
                <a:lnTo>
                  <a:pt x="472" y="555"/>
                </a:lnTo>
                <a:lnTo>
                  <a:pt x="466" y="551"/>
                </a:lnTo>
                <a:lnTo>
                  <a:pt x="460" y="552"/>
                </a:lnTo>
                <a:lnTo>
                  <a:pt x="454" y="551"/>
                </a:lnTo>
                <a:lnTo>
                  <a:pt x="448" y="554"/>
                </a:lnTo>
                <a:lnTo>
                  <a:pt x="441" y="555"/>
                </a:lnTo>
                <a:lnTo>
                  <a:pt x="435" y="560"/>
                </a:lnTo>
                <a:lnTo>
                  <a:pt x="429" y="562"/>
                </a:lnTo>
                <a:lnTo>
                  <a:pt x="423" y="564"/>
                </a:lnTo>
                <a:lnTo>
                  <a:pt x="416" y="560"/>
                </a:lnTo>
                <a:lnTo>
                  <a:pt x="410" y="560"/>
                </a:lnTo>
                <a:lnTo>
                  <a:pt x="403" y="561"/>
                </a:lnTo>
                <a:lnTo>
                  <a:pt x="398" y="561"/>
                </a:lnTo>
                <a:lnTo>
                  <a:pt x="395" y="569"/>
                </a:lnTo>
                <a:lnTo>
                  <a:pt x="389" y="570"/>
                </a:lnTo>
                <a:lnTo>
                  <a:pt x="375" y="569"/>
                </a:lnTo>
                <a:lnTo>
                  <a:pt x="370" y="565"/>
                </a:lnTo>
                <a:lnTo>
                  <a:pt x="363" y="565"/>
                </a:lnTo>
                <a:lnTo>
                  <a:pt x="357" y="569"/>
                </a:lnTo>
                <a:lnTo>
                  <a:pt x="363" y="573"/>
                </a:lnTo>
                <a:lnTo>
                  <a:pt x="370" y="580"/>
                </a:lnTo>
                <a:lnTo>
                  <a:pt x="371" y="587"/>
                </a:lnTo>
                <a:lnTo>
                  <a:pt x="378" y="585"/>
                </a:lnTo>
                <a:lnTo>
                  <a:pt x="371" y="591"/>
                </a:lnTo>
                <a:lnTo>
                  <a:pt x="366" y="591"/>
                </a:lnTo>
                <a:lnTo>
                  <a:pt x="359" y="596"/>
                </a:lnTo>
                <a:lnTo>
                  <a:pt x="363" y="599"/>
                </a:lnTo>
                <a:lnTo>
                  <a:pt x="362" y="605"/>
                </a:lnTo>
                <a:lnTo>
                  <a:pt x="356" y="604"/>
                </a:lnTo>
                <a:lnTo>
                  <a:pt x="355" y="599"/>
                </a:lnTo>
                <a:lnTo>
                  <a:pt x="356" y="592"/>
                </a:lnTo>
                <a:lnTo>
                  <a:pt x="363" y="591"/>
                </a:lnTo>
                <a:lnTo>
                  <a:pt x="368" y="586"/>
                </a:lnTo>
                <a:lnTo>
                  <a:pt x="366" y="579"/>
                </a:lnTo>
                <a:lnTo>
                  <a:pt x="360" y="572"/>
                </a:lnTo>
                <a:lnTo>
                  <a:pt x="355" y="569"/>
                </a:lnTo>
                <a:lnTo>
                  <a:pt x="347" y="568"/>
                </a:lnTo>
                <a:lnTo>
                  <a:pt x="341" y="565"/>
                </a:lnTo>
                <a:lnTo>
                  <a:pt x="336" y="563"/>
                </a:lnTo>
                <a:lnTo>
                  <a:pt x="329" y="561"/>
                </a:lnTo>
                <a:lnTo>
                  <a:pt x="323" y="559"/>
                </a:lnTo>
                <a:lnTo>
                  <a:pt x="316" y="557"/>
                </a:lnTo>
                <a:lnTo>
                  <a:pt x="310" y="560"/>
                </a:lnTo>
                <a:lnTo>
                  <a:pt x="305" y="557"/>
                </a:lnTo>
                <a:lnTo>
                  <a:pt x="303" y="556"/>
                </a:lnTo>
                <a:lnTo>
                  <a:pt x="297" y="555"/>
                </a:lnTo>
                <a:lnTo>
                  <a:pt x="290" y="556"/>
                </a:lnTo>
                <a:lnTo>
                  <a:pt x="291" y="563"/>
                </a:lnTo>
                <a:lnTo>
                  <a:pt x="285" y="562"/>
                </a:lnTo>
                <a:lnTo>
                  <a:pt x="282" y="569"/>
                </a:lnTo>
                <a:lnTo>
                  <a:pt x="281" y="576"/>
                </a:lnTo>
                <a:lnTo>
                  <a:pt x="275" y="577"/>
                </a:lnTo>
                <a:lnTo>
                  <a:pt x="269" y="577"/>
                </a:lnTo>
                <a:lnTo>
                  <a:pt x="262" y="580"/>
                </a:lnTo>
                <a:lnTo>
                  <a:pt x="256" y="581"/>
                </a:lnTo>
                <a:lnTo>
                  <a:pt x="250" y="584"/>
                </a:lnTo>
                <a:lnTo>
                  <a:pt x="244" y="586"/>
                </a:lnTo>
                <a:lnTo>
                  <a:pt x="238" y="589"/>
                </a:lnTo>
                <a:lnTo>
                  <a:pt x="231" y="595"/>
                </a:lnTo>
                <a:lnTo>
                  <a:pt x="227" y="603"/>
                </a:lnTo>
                <a:lnTo>
                  <a:pt x="222" y="607"/>
                </a:lnTo>
                <a:lnTo>
                  <a:pt x="215" y="608"/>
                </a:lnTo>
                <a:lnTo>
                  <a:pt x="222" y="609"/>
                </a:lnTo>
                <a:lnTo>
                  <a:pt x="218" y="616"/>
                </a:lnTo>
                <a:lnTo>
                  <a:pt x="217" y="619"/>
                </a:lnTo>
                <a:lnTo>
                  <a:pt x="221" y="625"/>
                </a:lnTo>
                <a:lnTo>
                  <a:pt x="222" y="632"/>
                </a:lnTo>
                <a:lnTo>
                  <a:pt x="229" y="635"/>
                </a:lnTo>
                <a:lnTo>
                  <a:pt x="234" y="636"/>
                </a:lnTo>
                <a:lnTo>
                  <a:pt x="242" y="641"/>
                </a:lnTo>
                <a:lnTo>
                  <a:pt x="248" y="639"/>
                </a:lnTo>
                <a:lnTo>
                  <a:pt x="254" y="636"/>
                </a:lnTo>
                <a:lnTo>
                  <a:pt x="260" y="639"/>
                </a:lnTo>
                <a:lnTo>
                  <a:pt x="267" y="643"/>
                </a:lnTo>
                <a:lnTo>
                  <a:pt x="273" y="643"/>
                </a:lnTo>
                <a:lnTo>
                  <a:pt x="274" y="636"/>
                </a:lnTo>
                <a:lnTo>
                  <a:pt x="280" y="636"/>
                </a:lnTo>
                <a:lnTo>
                  <a:pt x="286" y="636"/>
                </a:lnTo>
                <a:lnTo>
                  <a:pt x="292" y="637"/>
                </a:lnTo>
                <a:lnTo>
                  <a:pt x="299" y="637"/>
                </a:lnTo>
                <a:lnTo>
                  <a:pt x="305" y="632"/>
                </a:lnTo>
                <a:lnTo>
                  <a:pt x="311" y="631"/>
                </a:lnTo>
                <a:lnTo>
                  <a:pt x="317" y="631"/>
                </a:lnTo>
                <a:lnTo>
                  <a:pt x="323" y="632"/>
                </a:lnTo>
                <a:lnTo>
                  <a:pt x="323" y="625"/>
                </a:lnTo>
                <a:lnTo>
                  <a:pt x="330" y="626"/>
                </a:lnTo>
                <a:lnTo>
                  <a:pt x="328" y="620"/>
                </a:lnTo>
                <a:lnTo>
                  <a:pt x="333" y="616"/>
                </a:lnTo>
                <a:lnTo>
                  <a:pt x="346" y="620"/>
                </a:lnTo>
                <a:lnTo>
                  <a:pt x="352" y="625"/>
                </a:lnTo>
                <a:lnTo>
                  <a:pt x="359" y="624"/>
                </a:lnTo>
                <a:lnTo>
                  <a:pt x="364" y="628"/>
                </a:lnTo>
                <a:lnTo>
                  <a:pt x="370" y="631"/>
                </a:lnTo>
                <a:lnTo>
                  <a:pt x="376" y="629"/>
                </a:lnTo>
                <a:lnTo>
                  <a:pt x="382" y="628"/>
                </a:lnTo>
                <a:lnTo>
                  <a:pt x="388" y="621"/>
                </a:lnTo>
                <a:lnTo>
                  <a:pt x="392" y="615"/>
                </a:lnTo>
                <a:lnTo>
                  <a:pt x="385" y="609"/>
                </a:lnTo>
                <a:lnTo>
                  <a:pt x="379" y="603"/>
                </a:lnTo>
                <a:lnTo>
                  <a:pt x="392" y="603"/>
                </a:lnTo>
                <a:lnTo>
                  <a:pt x="398" y="597"/>
                </a:lnTo>
                <a:lnTo>
                  <a:pt x="404" y="595"/>
                </a:lnTo>
                <a:lnTo>
                  <a:pt x="398" y="601"/>
                </a:lnTo>
                <a:lnTo>
                  <a:pt x="392" y="604"/>
                </a:lnTo>
                <a:lnTo>
                  <a:pt x="394" y="611"/>
                </a:lnTo>
                <a:lnTo>
                  <a:pt x="400" y="617"/>
                </a:lnTo>
                <a:lnTo>
                  <a:pt x="406" y="610"/>
                </a:lnTo>
                <a:lnTo>
                  <a:pt x="411" y="611"/>
                </a:lnTo>
                <a:lnTo>
                  <a:pt x="418" y="607"/>
                </a:lnTo>
                <a:lnTo>
                  <a:pt x="416" y="612"/>
                </a:lnTo>
                <a:lnTo>
                  <a:pt x="410" y="617"/>
                </a:lnTo>
                <a:lnTo>
                  <a:pt x="416" y="620"/>
                </a:lnTo>
                <a:lnTo>
                  <a:pt x="410" y="620"/>
                </a:lnTo>
                <a:lnTo>
                  <a:pt x="409" y="626"/>
                </a:lnTo>
                <a:lnTo>
                  <a:pt x="403" y="632"/>
                </a:lnTo>
                <a:lnTo>
                  <a:pt x="409" y="632"/>
                </a:lnTo>
                <a:lnTo>
                  <a:pt x="415" y="625"/>
                </a:lnTo>
                <a:lnTo>
                  <a:pt x="421" y="623"/>
                </a:lnTo>
                <a:lnTo>
                  <a:pt x="422" y="616"/>
                </a:lnTo>
                <a:lnTo>
                  <a:pt x="427" y="620"/>
                </a:lnTo>
                <a:lnTo>
                  <a:pt x="434" y="618"/>
                </a:lnTo>
                <a:lnTo>
                  <a:pt x="436" y="611"/>
                </a:lnTo>
                <a:lnTo>
                  <a:pt x="442" y="616"/>
                </a:lnTo>
                <a:lnTo>
                  <a:pt x="440" y="621"/>
                </a:lnTo>
                <a:lnTo>
                  <a:pt x="447" y="620"/>
                </a:lnTo>
                <a:lnTo>
                  <a:pt x="451" y="615"/>
                </a:lnTo>
                <a:lnTo>
                  <a:pt x="458" y="615"/>
                </a:lnTo>
                <a:lnTo>
                  <a:pt x="452" y="619"/>
                </a:lnTo>
                <a:lnTo>
                  <a:pt x="446" y="623"/>
                </a:lnTo>
                <a:lnTo>
                  <a:pt x="438" y="626"/>
                </a:lnTo>
                <a:lnTo>
                  <a:pt x="439" y="633"/>
                </a:lnTo>
                <a:lnTo>
                  <a:pt x="446" y="637"/>
                </a:lnTo>
                <a:lnTo>
                  <a:pt x="446" y="644"/>
                </a:lnTo>
                <a:lnTo>
                  <a:pt x="451" y="644"/>
                </a:lnTo>
                <a:lnTo>
                  <a:pt x="451" y="651"/>
                </a:lnTo>
                <a:lnTo>
                  <a:pt x="454" y="658"/>
                </a:lnTo>
                <a:lnTo>
                  <a:pt x="459" y="652"/>
                </a:lnTo>
                <a:lnTo>
                  <a:pt x="459" y="659"/>
                </a:lnTo>
                <a:lnTo>
                  <a:pt x="454" y="666"/>
                </a:lnTo>
                <a:lnTo>
                  <a:pt x="460" y="670"/>
                </a:lnTo>
                <a:lnTo>
                  <a:pt x="466" y="668"/>
                </a:lnTo>
                <a:lnTo>
                  <a:pt x="472" y="666"/>
                </a:lnTo>
                <a:lnTo>
                  <a:pt x="479" y="665"/>
                </a:lnTo>
                <a:lnTo>
                  <a:pt x="472" y="668"/>
                </a:lnTo>
                <a:lnTo>
                  <a:pt x="466" y="673"/>
                </a:lnTo>
                <a:lnTo>
                  <a:pt x="461" y="681"/>
                </a:lnTo>
                <a:lnTo>
                  <a:pt x="466" y="677"/>
                </a:lnTo>
                <a:lnTo>
                  <a:pt x="472" y="677"/>
                </a:lnTo>
                <a:lnTo>
                  <a:pt x="480" y="677"/>
                </a:lnTo>
                <a:lnTo>
                  <a:pt x="486" y="676"/>
                </a:lnTo>
                <a:lnTo>
                  <a:pt x="480" y="675"/>
                </a:lnTo>
                <a:lnTo>
                  <a:pt x="486" y="670"/>
                </a:lnTo>
                <a:lnTo>
                  <a:pt x="489" y="677"/>
                </a:lnTo>
                <a:lnTo>
                  <a:pt x="496" y="677"/>
                </a:lnTo>
                <a:lnTo>
                  <a:pt x="498" y="684"/>
                </a:lnTo>
                <a:lnTo>
                  <a:pt x="505" y="683"/>
                </a:lnTo>
                <a:lnTo>
                  <a:pt x="511" y="685"/>
                </a:lnTo>
                <a:lnTo>
                  <a:pt x="505" y="690"/>
                </a:lnTo>
                <a:lnTo>
                  <a:pt x="498" y="693"/>
                </a:lnTo>
                <a:lnTo>
                  <a:pt x="492" y="694"/>
                </a:lnTo>
                <a:lnTo>
                  <a:pt x="486" y="698"/>
                </a:lnTo>
                <a:lnTo>
                  <a:pt x="480" y="698"/>
                </a:lnTo>
                <a:lnTo>
                  <a:pt x="474" y="697"/>
                </a:lnTo>
                <a:lnTo>
                  <a:pt x="467" y="697"/>
                </a:lnTo>
                <a:lnTo>
                  <a:pt x="461" y="697"/>
                </a:lnTo>
                <a:lnTo>
                  <a:pt x="467" y="698"/>
                </a:lnTo>
                <a:lnTo>
                  <a:pt x="474" y="701"/>
                </a:lnTo>
                <a:lnTo>
                  <a:pt x="472" y="707"/>
                </a:lnTo>
                <a:lnTo>
                  <a:pt x="474" y="714"/>
                </a:lnTo>
                <a:lnTo>
                  <a:pt x="480" y="721"/>
                </a:lnTo>
                <a:lnTo>
                  <a:pt x="486" y="724"/>
                </a:lnTo>
                <a:lnTo>
                  <a:pt x="490" y="724"/>
                </a:lnTo>
                <a:lnTo>
                  <a:pt x="496" y="723"/>
                </a:lnTo>
                <a:lnTo>
                  <a:pt x="504" y="721"/>
                </a:lnTo>
                <a:lnTo>
                  <a:pt x="509" y="716"/>
                </a:lnTo>
                <a:lnTo>
                  <a:pt x="504" y="723"/>
                </a:lnTo>
                <a:lnTo>
                  <a:pt x="497" y="725"/>
                </a:lnTo>
                <a:lnTo>
                  <a:pt x="491" y="728"/>
                </a:lnTo>
                <a:lnTo>
                  <a:pt x="497" y="729"/>
                </a:lnTo>
                <a:lnTo>
                  <a:pt x="504" y="732"/>
                </a:lnTo>
                <a:lnTo>
                  <a:pt x="510" y="737"/>
                </a:lnTo>
                <a:lnTo>
                  <a:pt x="516" y="738"/>
                </a:lnTo>
                <a:lnTo>
                  <a:pt x="523" y="742"/>
                </a:lnTo>
                <a:lnTo>
                  <a:pt x="528" y="746"/>
                </a:lnTo>
                <a:lnTo>
                  <a:pt x="535" y="746"/>
                </a:lnTo>
                <a:lnTo>
                  <a:pt x="538" y="745"/>
                </a:lnTo>
                <a:lnTo>
                  <a:pt x="544" y="746"/>
                </a:lnTo>
                <a:lnTo>
                  <a:pt x="550" y="742"/>
                </a:lnTo>
                <a:lnTo>
                  <a:pt x="556" y="745"/>
                </a:lnTo>
                <a:lnTo>
                  <a:pt x="562" y="745"/>
                </a:lnTo>
                <a:lnTo>
                  <a:pt x="568" y="745"/>
                </a:lnTo>
                <a:lnTo>
                  <a:pt x="562" y="746"/>
                </a:lnTo>
                <a:lnTo>
                  <a:pt x="556" y="750"/>
                </a:lnTo>
                <a:lnTo>
                  <a:pt x="556" y="757"/>
                </a:lnTo>
                <a:lnTo>
                  <a:pt x="562" y="758"/>
                </a:lnTo>
                <a:lnTo>
                  <a:pt x="562" y="764"/>
                </a:lnTo>
                <a:lnTo>
                  <a:pt x="569" y="771"/>
                </a:lnTo>
                <a:lnTo>
                  <a:pt x="580" y="773"/>
                </a:lnTo>
                <a:lnTo>
                  <a:pt x="586" y="780"/>
                </a:lnTo>
                <a:lnTo>
                  <a:pt x="592" y="781"/>
                </a:lnTo>
                <a:lnTo>
                  <a:pt x="599" y="782"/>
                </a:lnTo>
                <a:lnTo>
                  <a:pt x="605" y="783"/>
                </a:lnTo>
                <a:lnTo>
                  <a:pt x="611" y="783"/>
                </a:lnTo>
                <a:lnTo>
                  <a:pt x="617" y="785"/>
                </a:lnTo>
                <a:lnTo>
                  <a:pt x="624" y="785"/>
                </a:lnTo>
                <a:lnTo>
                  <a:pt x="630" y="788"/>
                </a:lnTo>
                <a:lnTo>
                  <a:pt x="636" y="788"/>
                </a:lnTo>
                <a:lnTo>
                  <a:pt x="642" y="788"/>
                </a:lnTo>
                <a:lnTo>
                  <a:pt x="647" y="793"/>
                </a:lnTo>
                <a:lnTo>
                  <a:pt x="655" y="797"/>
                </a:lnTo>
                <a:lnTo>
                  <a:pt x="661" y="797"/>
                </a:lnTo>
                <a:lnTo>
                  <a:pt x="667" y="797"/>
                </a:lnTo>
                <a:lnTo>
                  <a:pt x="673" y="801"/>
                </a:lnTo>
                <a:lnTo>
                  <a:pt x="679" y="806"/>
                </a:lnTo>
                <a:lnTo>
                  <a:pt x="686" y="809"/>
                </a:lnTo>
                <a:lnTo>
                  <a:pt x="692" y="809"/>
                </a:lnTo>
                <a:lnTo>
                  <a:pt x="698" y="807"/>
                </a:lnTo>
                <a:lnTo>
                  <a:pt x="704" y="806"/>
                </a:lnTo>
                <a:lnTo>
                  <a:pt x="703" y="801"/>
                </a:lnTo>
                <a:lnTo>
                  <a:pt x="701" y="794"/>
                </a:lnTo>
                <a:lnTo>
                  <a:pt x="708" y="793"/>
                </a:lnTo>
                <a:lnTo>
                  <a:pt x="714" y="786"/>
                </a:lnTo>
                <a:lnTo>
                  <a:pt x="707" y="782"/>
                </a:lnTo>
                <a:lnTo>
                  <a:pt x="708" y="776"/>
                </a:lnTo>
                <a:lnTo>
                  <a:pt x="702" y="774"/>
                </a:lnTo>
                <a:lnTo>
                  <a:pt x="696" y="776"/>
                </a:lnTo>
                <a:lnTo>
                  <a:pt x="702" y="772"/>
                </a:lnTo>
                <a:lnTo>
                  <a:pt x="697" y="769"/>
                </a:lnTo>
                <a:lnTo>
                  <a:pt x="701" y="763"/>
                </a:lnTo>
                <a:lnTo>
                  <a:pt x="698" y="756"/>
                </a:lnTo>
                <a:lnTo>
                  <a:pt x="693" y="754"/>
                </a:lnTo>
                <a:lnTo>
                  <a:pt x="687" y="752"/>
                </a:lnTo>
                <a:lnTo>
                  <a:pt x="680" y="749"/>
                </a:lnTo>
                <a:lnTo>
                  <a:pt x="681" y="742"/>
                </a:lnTo>
                <a:lnTo>
                  <a:pt x="676" y="741"/>
                </a:lnTo>
                <a:lnTo>
                  <a:pt x="676" y="734"/>
                </a:lnTo>
                <a:lnTo>
                  <a:pt x="669" y="730"/>
                </a:lnTo>
                <a:lnTo>
                  <a:pt x="664" y="732"/>
                </a:lnTo>
                <a:lnTo>
                  <a:pt x="669" y="728"/>
                </a:lnTo>
                <a:lnTo>
                  <a:pt x="663" y="725"/>
                </a:lnTo>
                <a:lnTo>
                  <a:pt x="657" y="731"/>
                </a:lnTo>
                <a:lnTo>
                  <a:pt x="661" y="724"/>
                </a:lnTo>
                <a:lnTo>
                  <a:pt x="667" y="723"/>
                </a:lnTo>
                <a:lnTo>
                  <a:pt x="661" y="722"/>
                </a:lnTo>
                <a:lnTo>
                  <a:pt x="655" y="720"/>
                </a:lnTo>
                <a:lnTo>
                  <a:pt x="647" y="716"/>
                </a:lnTo>
                <a:lnTo>
                  <a:pt x="642" y="714"/>
                </a:lnTo>
                <a:lnTo>
                  <a:pt x="643" y="707"/>
                </a:lnTo>
                <a:lnTo>
                  <a:pt x="638" y="701"/>
                </a:lnTo>
                <a:lnTo>
                  <a:pt x="634" y="693"/>
                </a:lnTo>
                <a:lnTo>
                  <a:pt x="630" y="686"/>
                </a:lnTo>
                <a:lnTo>
                  <a:pt x="629" y="681"/>
                </a:lnTo>
                <a:lnTo>
                  <a:pt x="635" y="676"/>
                </a:lnTo>
                <a:lnTo>
                  <a:pt x="641" y="674"/>
                </a:lnTo>
                <a:lnTo>
                  <a:pt x="647" y="676"/>
                </a:lnTo>
                <a:lnTo>
                  <a:pt x="654" y="682"/>
                </a:lnTo>
                <a:lnTo>
                  <a:pt x="659" y="680"/>
                </a:lnTo>
                <a:lnTo>
                  <a:pt x="660" y="686"/>
                </a:lnTo>
                <a:lnTo>
                  <a:pt x="666" y="690"/>
                </a:lnTo>
                <a:lnTo>
                  <a:pt x="670" y="698"/>
                </a:lnTo>
                <a:lnTo>
                  <a:pt x="676" y="701"/>
                </a:lnTo>
                <a:lnTo>
                  <a:pt x="677" y="694"/>
                </a:lnTo>
                <a:lnTo>
                  <a:pt x="676" y="688"/>
                </a:lnTo>
                <a:lnTo>
                  <a:pt x="678" y="681"/>
                </a:lnTo>
                <a:lnTo>
                  <a:pt x="678" y="675"/>
                </a:lnTo>
                <a:lnTo>
                  <a:pt x="681" y="681"/>
                </a:lnTo>
                <a:lnTo>
                  <a:pt x="686" y="689"/>
                </a:lnTo>
                <a:lnTo>
                  <a:pt x="688" y="694"/>
                </a:lnTo>
                <a:lnTo>
                  <a:pt x="692" y="701"/>
                </a:lnTo>
                <a:lnTo>
                  <a:pt x="696" y="708"/>
                </a:lnTo>
                <a:lnTo>
                  <a:pt x="702" y="708"/>
                </a:lnTo>
                <a:lnTo>
                  <a:pt x="707" y="701"/>
                </a:lnTo>
                <a:lnTo>
                  <a:pt x="706" y="708"/>
                </a:lnTo>
                <a:lnTo>
                  <a:pt x="705" y="715"/>
                </a:lnTo>
                <a:lnTo>
                  <a:pt x="706" y="716"/>
                </a:lnTo>
                <a:lnTo>
                  <a:pt x="713" y="709"/>
                </a:lnTo>
                <a:lnTo>
                  <a:pt x="713" y="716"/>
                </a:lnTo>
                <a:lnTo>
                  <a:pt x="709" y="723"/>
                </a:lnTo>
                <a:lnTo>
                  <a:pt x="716" y="729"/>
                </a:lnTo>
                <a:lnTo>
                  <a:pt x="714" y="722"/>
                </a:lnTo>
                <a:lnTo>
                  <a:pt x="720" y="720"/>
                </a:lnTo>
                <a:lnTo>
                  <a:pt x="722" y="713"/>
                </a:lnTo>
                <a:lnTo>
                  <a:pt x="721" y="708"/>
                </a:lnTo>
                <a:lnTo>
                  <a:pt x="724" y="715"/>
                </a:lnTo>
                <a:lnTo>
                  <a:pt x="722" y="722"/>
                </a:lnTo>
                <a:lnTo>
                  <a:pt x="725" y="729"/>
                </a:lnTo>
                <a:lnTo>
                  <a:pt x="731" y="730"/>
                </a:lnTo>
                <a:lnTo>
                  <a:pt x="733" y="732"/>
                </a:lnTo>
                <a:lnTo>
                  <a:pt x="735" y="725"/>
                </a:lnTo>
                <a:lnTo>
                  <a:pt x="733" y="720"/>
                </a:lnTo>
                <a:lnTo>
                  <a:pt x="739" y="725"/>
                </a:lnTo>
                <a:lnTo>
                  <a:pt x="746" y="729"/>
                </a:lnTo>
                <a:lnTo>
                  <a:pt x="752" y="725"/>
                </a:lnTo>
                <a:lnTo>
                  <a:pt x="745" y="731"/>
                </a:lnTo>
                <a:lnTo>
                  <a:pt x="752" y="731"/>
                </a:lnTo>
                <a:lnTo>
                  <a:pt x="757" y="725"/>
                </a:lnTo>
                <a:lnTo>
                  <a:pt x="755" y="732"/>
                </a:lnTo>
                <a:lnTo>
                  <a:pt x="756" y="738"/>
                </a:lnTo>
                <a:lnTo>
                  <a:pt x="762" y="740"/>
                </a:lnTo>
                <a:lnTo>
                  <a:pt x="767" y="739"/>
                </a:lnTo>
                <a:lnTo>
                  <a:pt x="774" y="733"/>
                </a:lnTo>
                <a:lnTo>
                  <a:pt x="775" y="740"/>
                </a:lnTo>
                <a:lnTo>
                  <a:pt x="767" y="741"/>
                </a:lnTo>
                <a:lnTo>
                  <a:pt x="766" y="747"/>
                </a:lnTo>
                <a:lnTo>
                  <a:pt x="766" y="755"/>
                </a:lnTo>
                <a:lnTo>
                  <a:pt x="771" y="758"/>
                </a:lnTo>
                <a:lnTo>
                  <a:pt x="779" y="755"/>
                </a:lnTo>
                <a:lnTo>
                  <a:pt x="783" y="748"/>
                </a:lnTo>
                <a:lnTo>
                  <a:pt x="781" y="741"/>
                </a:lnTo>
                <a:lnTo>
                  <a:pt x="779" y="736"/>
                </a:lnTo>
                <a:lnTo>
                  <a:pt x="779" y="729"/>
                </a:lnTo>
                <a:lnTo>
                  <a:pt x="785" y="729"/>
                </a:lnTo>
                <a:lnTo>
                  <a:pt x="791" y="736"/>
                </a:lnTo>
                <a:lnTo>
                  <a:pt x="797" y="738"/>
                </a:lnTo>
                <a:lnTo>
                  <a:pt x="804" y="736"/>
                </a:lnTo>
                <a:lnTo>
                  <a:pt x="804" y="729"/>
                </a:lnTo>
                <a:lnTo>
                  <a:pt x="803" y="722"/>
                </a:lnTo>
                <a:lnTo>
                  <a:pt x="804" y="715"/>
                </a:lnTo>
                <a:lnTo>
                  <a:pt x="797" y="716"/>
                </a:lnTo>
                <a:lnTo>
                  <a:pt x="796" y="709"/>
                </a:lnTo>
                <a:lnTo>
                  <a:pt x="803" y="709"/>
                </a:lnTo>
                <a:lnTo>
                  <a:pt x="808" y="704"/>
                </a:lnTo>
                <a:lnTo>
                  <a:pt x="801" y="699"/>
                </a:lnTo>
                <a:lnTo>
                  <a:pt x="808" y="696"/>
                </a:lnTo>
                <a:lnTo>
                  <a:pt x="809" y="689"/>
                </a:lnTo>
                <a:lnTo>
                  <a:pt x="815" y="686"/>
                </a:lnTo>
                <a:lnTo>
                  <a:pt x="813" y="680"/>
                </a:lnTo>
                <a:lnTo>
                  <a:pt x="809" y="673"/>
                </a:lnTo>
                <a:lnTo>
                  <a:pt x="814" y="680"/>
                </a:lnTo>
                <a:lnTo>
                  <a:pt x="817" y="686"/>
                </a:lnTo>
                <a:lnTo>
                  <a:pt x="819" y="693"/>
                </a:lnTo>
                <a:lnTo>
                  <a:pt x="817" y="700"/>
                </a:lnTo>
                <a:lnTo>
                  <a:pt x="818" y="707"/>
                </a:lnTo>
                <a:lnTo>
                  <a:pt x="824" y="710"/>
                </a:lnTo>
                <a:lnTo>
                  <a:pt x="827" y="707"/>
                </a:lnTo>
                <a:lnTo>
                  <a:pt x="825" y="699"/>
                </a:lnTo>
                <a:lnTo>
                  <a:pt x="831" y="699"/>
                </a:lnTo>
                <a:lnTo>
                  <a:pt x="835" y="691"/>
                </a:lnTo>
                <a:lnTo>
                  <a:pt x="835" y="685"/>
                </a:lnTo>
                <a:lnTo>
                  <a:pt x="840" y="678"/>
                </a:lnTo>
                <a:lnTo>
                  <a:pt x="834" y="675"/>
                </a:lnTo>
                <a:lnTo>
                  <a:pt x="827" y="674"/>
                </a:lnTo>
                <a:lnTo>
                  <a:pt x="829" y="668"/>
                </a:lnTo>
                <a:lnTo>
                  <a:pt x="835" y="673"/>
                </a:lnTo>
                <a:lnTo>
                  <a:pt x="842" y="677"/>
                </a:lnTo>
                <a:lnTo>
                  <a:pt x="848" y="680"/>
                </a:lnTo>
                <a:lnTo>
                  <a:pt x="842" y="673"/>
                </a:lnTo>
                <a:lnTo>
                  <a:pt x="848" y="668"/>
                </a:lnTo>
                <a:lnTo>
                  <a:pt x="848" y="665"/>
                </a:lnTo>
                <a:lnTo>
                  <a:pt x="842" y="664"/>
                </a:lnTo>
                <a:lnTo>
                  <a:pt x="836" y="669"/>
                </a:lnTo>
                <a:lnTo>
                  <a:pt x="829" y="668"/>
                </a:lnTo>
                <a:lnTo>
                  <a:pt x="830" y="667"/>
                </a:lnTo>
                <a:lnTo>
                  <a:pt x="837" y="662"/>
                </a:lnTo>
                <a:lnTo>
                  <a:pt x="843" y="660"/>
                </a:lnTo>
                <a:lnTo>
                  <a:pt x="837" y="657"/>
                </a:lnTo>
                <a:lnTo>
                  <a:pt x="830" y="656"/>
                </a:lnTo>
                <a:lnTo>
                  <a:pt x="823" y="656"/>
                </a:lnTo>
                <a:lnTo>
                  <a:pt x="829" y="653"/>
                </a:lnTo>
                <a:lnTo>
                  <a:pt x="823" y="652"/>
                </a:lnTo>
                <a:lnTo>
                  <a:pt x="824" y="645"/>
                </a:lnTo>
                <a:lnTo>
                  <a:pt x="818" y="647"/>
                </a:lnTo>
                <a:lnTo>
                  <a:pt x="824" y="643"/>
                </a:lnTo>
                <a:lnTo>
                  <a:pt x="821" y="641"/>
                </a:lnTo>
                <a:lnTo>
                  <a:pt x="815" y="641"/>
                </a:lnTo>
                <a:lnTo>
                  <a:pt x="821" y="635"/>
                </a:lnTo>
                <a:lnTo>
                  <a:pt x="827" y="637"/>
                </a:lnTo>
                <a:lnTo>
                  <a:pt x="834" y="634"/>
                </a:lnTo>
                <a:lnTo>
                  <a:pt x="840" y="628"/>
                </a:lnTo>
                <a:lnTo>
                  <a:pt x="844" y="621"/>
                </a:lnTo>
                <a:lnTo>
                  <a:pt x="838" y="624"/>
                </a:lnTo>
                <a:lnTo>
                  <a:pt x="830" y="624"/>
                </a:lnTo>
                <a:lnTo>
                  <a:pt x="827" y="626"/>
                </a:lnTo>
                <a:lnTo>
                  <a:pt x="834" y="620"/>
                </a:lnTo>
                <a:lnTo>
                  <a:pt x="827" y="623"/>
                </a:lnTo>
                <a:lnTo>
                  <a:pt x="821" y="623"/>
                </a:lnTo>
                <a:lnTo>
                  <a:pt x="815" y="624"/>
                </a:lnTo>
                <a:lnTo>
                  <a:pt x="817" y="617"/>
                </a:lnTo>
                <a:lnTo>
                  <a:pt x="822" y="615"/>
                </a:lnTo>
                <a:lnTo>
                  <a:pt x="828" y="608"/>
                </a:lnTo>
                <a:lnTo>
                  <a:pt x="822" y="608"/>
                </a:lnTo>
                <a:lnTo>
                  <a:pt x="827" y="602"/>
                </a:lnTo>
                <a:lnTo>
                  <a:pt x="822" y="596"/>
                </a:lnTo>
                <a:lnTo>
                  <a:pt x="816" y="601"/>
                </a:lnTo>
                <a:lnTo>
                  <a:pt x="815" y="608"/>
                </a:lnTo>
                <a:lnTo>
                  <a:pt x="808" y="608"/>
                </a:lnTo>
                <a:lnTo>
                  <a:pt x="812" y="601"/>
                </a:lnTo>
                <a:lnTo>
                  <a:pt x="806" y="603"/>
                </a:lnTo>
                <a:lnTo>
                  <a:pt x="799" y="609"/>
                </a:lnTo>
                <a:lnTo>
                  <a:pt x="798" y="609"/>
                </a:lnTo>
                <a:lnTo>
                  <a:pt x="803" y="603"/>
                </a:lnTo>
                <a:lnTo>
                  <a:pt x="807" y="596"/>
                </a:lnTo>
                <a:lnTo>
                  <a:pt x="801" y="596"/>
                </a:lnTo>
                <a:lnTo>
                  <a:pt x="794" y="593"/>
                </a:lnTo>
                <a:lnTo>
                  <a:pt x="792" y="586"/>
                </a:lnTo>
                <a:lnTo>
                  <a:pt x="786" y="593"/>
                </a:lnTo>
                <a:lnTo>
                  <a:pt x="780" y="599"/>
                </a:lnTo>
                <a:lnTo>
                  <a:pt x="781" y="593"/>
                </a:lnTo>
                <a:lnTo>
                  <a:pt x="784" y="586"/>
                </a:lnTo>
                <a:lnTo>
                  <a:pt x="778" y="585"/>
                </a:lnTo>
                <a:lnTo>
                  <a:pt x="784" y="583"/>
                </a:lnTo>
                <a:lnTo>
                  <a:pt x="790" y="577"/>
                </a:lnTo>
                <a:lnTo>
                  <a:pt x="784" y="578"/>
                </a:lnTo>
                <a:lnTo>
                  <a:pt x="778" y="583"/>
                </a:lnTo>
                <a:lnTo>
                  <a:pt x="771" y="583"/>
                </a:lnTo>
                <a:lnTo>
                  <a:pt x="778" y="580"/>
                </a:lnTo>
                <a:lnTo>
                  <a:pt x="783" y="573"/>
                </a:lnTo>
                <a:lnTo>
                  <a:pt x="777" y="572"/>
                </a:lnTo>
                <a:lnTo>
                  <a:pt x="778" y="565"/>
                </a:lnTo>
                <a:lnTo>
                  <a:pt x="771" y="563"/>
                </a:lnTo>
                <a:lnTo>
                  <a:pt x="766" y="564"/>
                </a:lnTo>
                <a:lnTo>
                  <a:pt x="773" y="562"/>
                </a:lnTo>
                <a:lnTo>
                  <a:pt x="779" y="563"/>
                </a:lnTo>
                <a:lnTo>
                  <a:pt x="785" y="559"/>
                </a:lnTo>
                <a:lnTo>
                  <a:pt x="786" y="555"/>
                </a:lnTo>
                <a:lnTo>
                  <a:pt x="780" y="555"/>
                </a:lnTo>
                <a:lnTo>
                  <a:pt x="774" y="556"/>
                </a:lnTo>
                <a:lnTo>
                  <a:pt x="776" y="549"/>
                </a:lnTo>
                <a:lnTo>
                  <a:pt x="782" y="546"/>
                </a:lnTo>
                <a:lnTo>
                  <a:pt x="776" y="541"/>
                </a:lnTo>
                <a:lnTo>
                  <a:pt x="768" y="541"/>
                </a:lnTo>
                <a:lnTo>
                  <a:pt x="763" y="543"/>
                </a:lnTo>
                <a:lnTo>
                  <a:pt x="757" y="546"/>
                </a:lnTo>
                <a:lnTo>
                  <a:pt x="751" y="549"/>
                </a:lnTo>
                <a:lnTo>
                  <a:pt x="745" y="552"/>
                </a:lnTo>
                <a:lnTo>
                  <a:pt x="751" y="546"/>
                </a:lnTo>
                <a:lnTo>
                  <a:pt x="757" y="540"/>
                </a:lnTo>
                <a:lnTo>
                  <a:pt x="763" y="533"/>
                </a:lnTo>
                <a:lnTo>
                  <a:pt x="757" y="532"/>
                </a:lnTo>
                <a:lnTo>
                  <a:pt x="751" y="532"/>
                </a:lnTo>
                <a:lnTo>
                  <a:pt x="752" y="525"/>
                </a:lnTo>
                <a:lnTo>
                  <a:pt x="746" y="524"/>
                </a:lnTo>
                <a:lnTo>
                  <a:pt x="752" y="522"/>
                </a:lnTo>
                <a:lnTo>
                  <a:pt x="749" y="515"/>
                </a:lnTo>
                <a:lnTo>
                  <a:pt x="755" y="521"/>
                </a:lnTo>
                <a:lnTo>
                  <a:pt x="761" y="518"/>
                </a:lnTo>
                <a:lnTo>
                  <a:pt x="762" y="512"/>
                </a:lnTo>
                <a:lnTo>
                  <a:pt x="756" y="511"/>
                </a:lnTo>
                <a:lnTo>
                  <a:pt x="750" y="506"/>
                </a:lnTo>
                <a:lnTo>
                  <a:pt x="744" y="506"/>
                </a:lnTo>
                <a:lnTo>
                  <a:pt x="737" y="507"/>
                </a:lnTo>
                <a:lnTo>
                  <a:pt x="731" y="505"/>
                </a:lnTo>
                <a:lnTo>
                  <a:pt x="737" y="505"/>
                </a:lnTo>
                <a:lnTo>
                  <a:pt x="744" y="505"/>
                </a:lnTo>
                <a:lnTo>
                  <a:pt x="750" y="504"/>
                </a:lnTo>
                <a:lnTo>
                  <a:pt x="756" y="504"/>
                </a:lnTo>
                <a:lnTo>
                  <a:pt x="762" y="510"/>
                </a:lnTo>
                <a:lnTo>
                  <a:pt x="768" y="512"/>
                </a:lnTo>
                <a:lnTo>
                  <a:pt x="762" y="518"/>
                </a:lnTo>
                <a:lnTo>
                  <a:pt x="763" y="524"/>
                </a:lnTo>
                <a:lnTo>
                  <a:pt x="769" y="527"/>
                </a:lnTo>
                <a:lnTo>
                  <a:pt x="776" y="523"/>
                </a:lnTo>
                <a:lnTo>
                  <a:pt x="782" y="524"/>
                </a:lnTo>
                <a:lnTo>
                  <a:pt x="788" y="524"/>
                </a:lnTo>
                <a:lnTo>
                  <a:pt x="794" y="523"/>
                </a:lnTo>
                <a:lnTo>
                  <a:pt x="799" y="523"/>
                </a:lnTo>
                <a:lnTo>
                  <a:pt x="804" y="516"/>
                </a:lnTo>
                <a:lnTo>
                  <a:pt x="798" y="511"/>
                </a:lnTo>
                <a:lnTo>
                  <a:pt x="786" y="503"/>
                </a:lnTo>
                <a:lnTo>
                  <a:pt x="788" y="496"/>
                </a:lnTo>
                <a:lnTo>
                  <a:pt x="787" y="489"/>
                </a:lnTo>
                <a:lnTo>
                  <a:pt x="793" y="488"/>
                </a:lnTo>
                <a:lnTo>
                  <a:pt x="799" y="490"/>
                </a:lnTo>
                <a:lnTo>
                  <a:pt x="803" y="497"/>
                </a:lnTo>
                <a:lnTo>
                  <a:pt x="808" y="499"/>
                </a:lnTo>
                <a:lnTo>
                  <a:pt x="815" y="498"/>
                </a:lnTo>
                <a:lnTo>
                  <a:pt x="809" y="491"/>
                </a:lnTo>
                <a:lnTo>
                  <a:pt x="815" y="490"/>
                </a:lnTo>
                <a:lnTo>
                  <a:pt x="821" y="489"/>
                </a:lnTo>
                <a:lnTo>
                  <a:pt x="816" y="482"/>
                </a:lnTo>
                <a:lnTo>
                  <a:pt x="810" y="481"/>
                </a:lnTo>
                <a:lnTo>
                  <a:pt x="804" y="481"/>
                </a:lnTo>
                <a:lnTo>
                  <a:pt x="810" y="478"/>
                </a:lnTo>
                <a:lnTo>
                  <a:pt x="816" y="478"/>
                </a:lnTo>
                <a:lnTo>
                  <a:pt x="822" y="481"/>
                </a:lnTo>
                <a:lnTo>
                  <a:pt x="827" y="482"/>
                </a:lnTo>
                <a:lnTo>
                  <a:pt x="835" y="481"/>
                </a:lnTo>
                <a:lnTo>
                  <a:pt x="834" y="474"/>
                </a:lnTo>
                <a:lnTo>
                  <a:pt x="839" y="476"/>
                </a:lnTo>
                <a:lnTo>
                  <a:pt x="840" y="478"/>
                </a:lnTo>
                <a:lnTo>
                  <a:pt x="846" y="478"/>
                </a:lnTo>
                <a:lnTo>
                  <a:pt x="840" y="481"/>
                </a:lnTo>
                <a:lnTo>
                  <a:pt x="838" y="488"/>
                </a:lnTo>
                <a:lnTo>
                  <a:pt x="845" y="492"/>
                </a:lnTo>
                <a:lnTo>
                  <a:pt x="850" y="490"/>
                </a:lnTo>
                <a:lnTo>
                  <a:pt x="847" y="497"/>
                </a:lnTo>
                <a:lnTo>
                  <a:pt x="843" y="504"/>
                </a:lnTo>
                <a:lnTo>
                  <a:pt x="849" y="504"/>
                </a:lnTo>
                <a:lnTo>
                  <a:pt x="854" y="502"/>
                </a:lnTo>
                <a:lnTo>
                  <a:pt x="861" y="499"/>
                </a:lnTo>
                <a:lnTo>
                  <a:pt x="855" y="503"/>
                </a:lnTo>
                <a:lnTo>
                  <a:pt x="859" y="511"/>
                </a:lnTo>
                <a:lnTo>
                  <a:pt x="866" y="511"/>
                </a:lnTo>
                <a:lnTo>
                  <a:pt x="871" y="508"/>
                </a:lnTo>
                <a:lnTo>
                  <a:pt x="878" y="506"/>
                </a:lnTo>
                <a:lnTo>
                  <a:pt x="884" y="504"/>
                </a:lnTo>
                <a:lnTo>
                  <a:pt x="890" y="499"/>
                </a:lnTo>
                <a:lnTo>
                  <a:pt x="897" y="494"/>
                </a:lnTo>
                <a:lnTo>
                  <a:pt x="898" y="491"/>
                </a:lnTo>
                <a:lnTo>
                  <a:pt x="893" y="498"/>
                </a:lnTo>
                <a:lnTo>
                  <a:pt x="885" y="504"/>
                </a:lnTo>
                <a:lnTo>
                  <a:pt x="880" y="507"/>
                </a:lnTo>
                <a:lnTo>
                  <a:pt x="868" y="512"/>
                </a:lnTo>
                <a:lnTo>
                  <a:pt x="861" y="516"/>
                </a:lnTo>
                <a:lnTo>
                  <a:pt x="863" y="522"/>
                </a:lnTo>
                <a:lnTo>
                  <a:pt x="869" y="521"/>
                </a:lnTo>
                <a:lnTo>
                  <a:pt x="881" y="521"/>
                </a:lnTo>
                <a:lnTo>
                  <a:pt x="887" y="520"/>
                </a:lnTo>
                <a:lnTo>
                  <a:pt x="894" y="516"/>
                </a:lnTo>
                <a:lnTo>
                  <a:pt x="900" y="516"/>
                </a:lnTo>
                <a:lnTo>
                  <a:pt x="906" y="514"/>
                </a:lnTo>
                <a:lnTo>
                  <a:pt x="912" y="513"/>
                </a:lnTo>
                <a:lnTo>
                  <a:pt x="918" y="508"/>
                </a:lnTo>
                <a:lnTo>
                  <a:pt x="925" y="503"/>
                </a:lnTo>
                <a:lnTo>
                  <a:pt x="931" y="499"/>
                </a:lnTo>
                <a:lnTo>
                  <a:pt x="937" y="497"/>
                </a:lnTo>
                <a:lnTo>
                  <a:pt x="943" y="495"/>
                </a:lnTo>
                <a:lnTo>
                  <a:pt x="949" y="495"/>
                </a:lnTo>
                <a:lnTo>
                  <a:pt x="943" y="498"/>
                </a:lnTo>
                <a:lnTo>
                  <a:pt x="937" y="499"/>
                </a:lnTo>
                <a:lnTo>
                  <a:pt x="931" y="503"/>
                </a:lnTo>
                <a:lnTo>
                  <a:pt x="925" y="507"/>
                </a:lnTo>
                <a:lnTo>
                  <a:pt x="917" y="513"/>
                </a:lnTo>
                <a:lnTo>
                  <a:pt x="917" y="520"/>
                </a:lnTo>
                <a:lnTo>
                  <a:pt x="911" y="520"/>
                </a:lnTo>
                <a:lnTo>
                  <a:pt x="905" y="520"/>
                </a:lnTo>
                <a:lnTo>
                  <a:pt x="900" y="521"/>
                </a:lnTo>
                <a:lnTo>
                  <a:pt x="893" y="522"/>
                </a:lnTo>
                <a:lnTo>
                  <a:pt x="887" y="524"/>
                </a:lnTo>
                <a:lnTo>
                  <a:pt x="880" y="528"/>
                </a:lnTo>
                <a:lnTo>
                  <a:pt x="874" y="533"/>
                </a:lnTo>
                <a:lnTo>
                  <a:pt x="872" y="540"/>
                </a:lnTo>
                <a:lnTo>
                  <a:pt x="878" y="541"/>
                </a:lnTo>
                <a:lnTo>
                  <a:pt x="884" y="541"/>
                </a:lnTo>
                <a:lnTo>
                  <a:pt x="890" y="539"/>
                </a:lnTo>
                <a:lnTo>
                  <a:pt x="897" y="537"/>
                </a:lnTo>
                <a:lnTo>
                  <a:pt x="903" y="537"/>
                </a:lnTo>
                <a:lnTo>
                  <a:pt x="897" y="538"/>
                </a:lnTo>
                <a:lnTo>
                  <a:pt x="890" y="540"/>
                </a:lnTo>
                <a:lnTo>
                  <a:pt x="884" y="544"/>
                </a:lnTo>
                <a:lnTo>
                  <a:pt x="878" y="544"/>
                </a:lnTo>
                <a:lnTo>
                  <a:pt x="884" y="549"/>
                </a:lnTo>
                <a:lnTo>
                  <a:pt x="889" y="549"/>
                </a:lnTo>
                <a:lnTo>
                  <a:pt x="897" y="545"/>
                </a:lnTo>
                <a:lnTo>
                  <a:pt x="902" y="541"/>
                </a:lnTo>
                <a:lnTo>
                  <a:pt x="896" y="547"/>
                </a:lnTo>
                <a:lnTo>
                  <a:pt x="889" y="552"/>
                </a:lnTo>
                <a:lnTo>
                  <a:pt x="884" y="553"/>
                </a:lnTo>
                <a:lnTo>
                  <a:pt x="877" y="556"/>
                </a:lnTo>
                <a:lnTo>
                  <a:pt x="878" y="560"/>
                </a:lnTo>
                <a:lnTo>
                  <a:pt x="885" y="560"/>
                </a:lnTo>
                <a:lnTo>
                  <a:pt x="892" y="559"/>
                </a:lnTo>
                <a:lnTo>
                  <a:pt x="898" y="559"/>
                </a:lnTo>
                <a:lnTo>
                  <a:pt x="904" y="556"/>
                </a:lnTo>
                <a:lnTo>
                  <a:pt x="909" y="556"/>
                </a:lnTo>
                <a:lnTo>
                  <a:pt x="904" y="557"/>
                </a:lnTo>
                <a:lnTo>
                  <a:pt x="897" y="560"/>
                </a:lnTo>
                <a:lnTo>
                  <a:pt x="892" y="562"/>
                </a:lnTo>
                <a:lnTo>
                  <a:pt x="885" y="565"/>
                </a:lnTo>
                <a:lnTo>
                  <a:pt x="892" y="569"/>
                </a:lnTo>
                <a:lnTo>
                  <a:pt x="888" y="576"/>
                </a:lnTo>
                <a:lnTo>
                  <a:pt x="894" y="580"/>
                </a:lnTo>
                <a:lnTo>
                  <a:pt x="900" y="576"/>
                </a:lnTo>
                <a:lnTo>
                  <a:pt x="904" y="568"/>
                </a:lnTo>
                <a:lnTo>
                  <a:pt x="910" y="564"/>
                </a:lnTo>
                <a:lnTo>
                  <a:pt x="916" y="560"/>
                </a:lnTo>
                <a:lnTo>
                  <a:pt x="910" y="565"/>
                </a:lnTo>
                <a:lnTo>
                  <a:pt x="905" y="572"/>
                </a:lnTo>
                <a:lnTo>
                  <a:pt x="911" y="575"/>
                </a:lnTo>
                <a:lnTo>
                  <a:pt x="917" y="573"/>
                </a:lnTo>
                <a:lnTo>
                  <a:pt x="911" y="577"/>
                </a:lnTo>
                <a:lnTo>
                  <a:pt x="911" y="584"/>
                </a:lnTo>
                <a:lnTo>
                  <a:pt x="916" y="579"/>
                </a:lnTo>
                <a:lnTo>
                  <a:pt x="924" y="580"/>
                </a:lnTo>
                <a:lnTo>
                  <a:pt x="929" y="576"/>
                </a:lnTo>
                <a:lnTo>
                  <a:pt x="925" y="581"/>
                </a:lnTo>
                <a:lnTo>
                  <a:pt x="931" y="584"/>
                </a:lnTo>
                <a:lnTo>
                  <a:pt x="925" y="586"/>
                </a:lnTo>
                <a:lnTo>
                  <a:pt x="931" y="589"/>
                </a:lnTo>
                <a:lnTo>
                  <a:pt x="933" y="595"/>
                </a:lnTo>
                <a:lnTo>
                  <a:pt x="939" y="589"/>
                </a:lnTo>
                <a:lnTo>
                  <a:pt x="945" y="586"/>
                </a:lnTo>
                <a:lnTo>
                  <a:pt x="952" y="578"/>
                </a:lnTo>
                <a:lnTo>
                  <a:pt x="957" y="572"/>
                </a:lnTo>
                <a:lnTo>
                  <a:pt x="958" y="565"/>
                </a:lnTo>
                <a:lnTo>
                  <a:pt x="955" y="559"/>
                </a:lnTo>
                <a:lnTo>
                  <a:pt x="962" y="559"/>
                </a:lnTo>
                <a:lnTo>
                  <a:pt x="956" y="551"/>
                </a:lnTo>
                <a:lnTo>
                  <a:pt x="963" y="551"/>
                </a:lnTo>
                <a:lnTo>
                  <a:pt x="968" y="548"/>
                </a:lnTo>
                <a:lnTo>
                  <a:pt x="963" y="544"/>
                </a:lnTo>
                <a:lnTo>
                  <a:pt x="957" y="543"/>
                </a:lnTo>
                <a:lnTo>
                  <a:pt x="963" y="540"/>
                </a:lnTo>
                <a:lnTo>
                  <a:pt x="969" y="540"/>
                </a:lnTo>
                <a:lnTo>
                  <a:pt x="972" y="533"/>
                </a:lnTo>
                <a:lnTo>
                  <a:pt x="971" y="527"/>
                </a:lnTo>
                <a:lnTo>
                  <a:pt x="975" y="533"/>
                </a:lnTo>
                <a:lnTo>
                  <a:pt x="978" y="540"/>
                </a:lnTo>
                <a:lnTo>
                  <a:pt x="984" y="544"/>
                </a:lnTo>
                <a:lnTo>
                  <a:pt x="987" y="547"/>
                </a:lnTo>
                <a:lnTo>
                  <a:pt x="993" y="543"/>
                </a:lnTo>
                <a:lnTo>
                  <a:pt x="995" y="537"/>
                </a:lnTo>
                <a:lnTo>
                  <a:pt x="994" y="543"/>
                </a:lnTo>
                <a:lnTo>
                  <a:pt x="1001" y="544"/>
                </a:lnTo>
                <a:lnTo>
                  <a:pt x="1006" y="543"/>
                </a:lnTo>
                <a:lnTo>
                  <a:pt x="1000" y="538"/>
                </a:lnTo>
                <a:lnTo>
                  <a:pt x="1006" y="537"/>
                </a:lnTo>
                <a:lnTo>
                  <a:pt x="1005" y="530"/>
                </a:lnTo>
                <a:lnTo>
                  <a:pt x="1012" y="532"/>
                </a:lnTo>
                <a:lnTo>
                  <a:pt x="1018" y="532"/>
                </a:lnTo>
                <a:lnTo>
                  <a:pt x="1024" y="531"/>
                </a:lnTo>
                <a:lnTo>
                  <a:pt x="1027" y="524"/>
                </a:lnTo>
                <a:lnTo>
                  <a:pt x="1022" y="518"/>
                </a:lnTo>
                <a:lnTo>
                  <a:pt x="1010" y="516"/>
                </a:lnTo>
                <a:lnTo>
                  <a:pt x="1009" y="511"/>
                </a:lnTo>
                <a:lnTo>
                  <a:pt x="1015" y="516"/>
                </a:lnTo>
                <a:lnTo>
                  <a:pt x="1028" y="518"/>
                </a:lnTo>
                <a:lnTo>
                  <a:pt x="1034" y="520"/>
                </a:lnTo>
                <a:lnTo>
                  <a:pt x="1040" y="518"/>
                </a:lnTo>
                <a:lnTo>
                  <a:pt x="1047" y="518"/>
                </a:lnTo>
                <a:lnTo>
                  <a:pt x="1045" y="511"/>
                </a:lnTo>
                <a:lnTo>
                  <a:pt x="1038" y="507"/>
                </a:lnTo>
                <a:lnTo>
                  <a:pt x="1033" y="505"/>
                </a:lnTo>
                <a:lnTo>
                  <a:pt x="1026" y="504"/>
                </a:lnTo>
                <a:lnTo>
                  <a:pt x="1020" y="503"/>
                </a:lnTo>
                <a:lnTo>
                  <a:pt x="1019" y="496"/>
                </a:lnTo>
                <a:lnTo>
                  <a:pt x="1025" y="503"/>
                </a:lnTo>
                <a:lnTo>
                  <a:pt x="1031" y="502"/>
                </a:lnTo>
                <a:lnTo>
                  <a:pt x="1037" y="500"/>
                </a:lnTo>
                <a:lnTo>
                  <a:pt x="1044" y="498"/>
                </a:lnTo>
                <a:lnTo>
                  <a:pt x="1040" y="491"/>
                </a:lnTo>
                <a:lnTo>
                  <a:pt x="1034" y="491"/>
                </a:lnTo>
                <a:lnTo>
                  <a:pt x="1042" y="489"/>
                </a:lnTo>
                <a:lnTo>
                  <a:pt x="1047" y="490"/>
                </a:lnTo>
                <a:lnTo>
                  <a:pt x="1048" y="490"/>
                </a:lnTo>
                <a:lnTo>
                  <a:pt x="1054" y="497"/>
                </a:lnTo>
                <a:lnTo>
                  <a:pt x="1060" y="498"/>
                </a:lnTo>
                <a:lnTo>
                  <a:pt x="1066" y="498"/>
                </a:lnTo>
                <a:lnTo>
                  <a:pt x="1073" y="496"/>
                </a:lnTo>
                <a:lnTo>
                  <a:pt x="1080" y="495"/>
                </a:lnTo>
                <a:lnTo>
                  <a:pt x="1085" y="494"/>
                </a:lnTo>
                <a:lnTo>
                  <a:pt x="1079" y="490"/>
                </a:lnTo>
                <a:lnTo>
                  <a:pt x="1073" y="490"/>
                </a:lnTo>
                <a:lnTo>
                  <a:pt x="1066" y="491"/>
                </a:lnTo>
                <a:lnTo>
                  <a:pt x="1073" y="488"/>
                </a:lnTo>
                <a:lnTo>
                  <a:pt x="1080" y="487"/>
                </a:lnTo>
                <a:lnTo>
                  <a:pt x="1085" y="487"/>
                </a:lnTo>
                <a:lnTo>
                  <a:pt x="1083" y="479"/>
                </a:lnTo>
                <a:lnTo>
                  <a:pt x="1077" y="474"/>
                </a:lnTo>
                <a:lnTo>
                  <a:pt x="1069" y="475"/>
                </a:lnTo>
                <a:lnTo>
                  <a:pt x="1064" y="476"/>
                </a:lnTo>
                <a:lnTo>
                  <a:pt x="1069" y="474"/>
                </a:lnTo>
                <a:lnTo>
                  <a:pt x="1076" y="472"/>
                </a:lnTo>
                <a:lnTo>
                  <a:pt x="1082" y="474"/>
                </a:lnTo>
                <a:lnTo>
                  <a:pt x="1088" y="481"/>
                </a:lnTo>
                <a:lnTo>
                  <a:pt x="1093" y="481"/>
                </a:lnTo>
                <a:lnTo>
                  <a:pt x="1099" y="479"/>
                </a:lnTo>
                <a:lnTo>
                  <a:pt x="1106" y="476"/>
                </a:lnTo>
                <a:lnTo>
                  <a:pt x="1105" y="470"/>
                </a:lnTo>
                <a:lnTo>
                  <a:pt x="1099" y="463"/>
                </a:lnTo>
                <a:lnTo>
                  <a:pt x="1092" y="462"/>
                </a:lnTo>
                <a:lnTo>
                  <a:pt x="1099" y="459"/>
                </a:lnTo>
                <a:lnTo>
                  <a:pt x="1093" y="458"/>
                </a:lnTo>
                <a:lnTo>
                  <a:pt x="1086" y="457"/>
                </a:lnTo>
                <a:lnTo>
                  <a:pt x="1081" y="459"/>
                </a:lnTo>
                <a:lnTo>
                  <a:pt x="1086" y="457"/>
                </a:lnTo>
                <a:lnTo>
                  <a:pt x="1093" y="457"/>
                </a:lnTo>
                <a:lnTo>
                  <a:pt x="1087" y="452"/>
                </a:lnTo>
                <a:lnTo>
                  <a:pt x="1081" y="457"/>
                </a:lnTo>
                <a:lnTo>
                  <a:pt x="1084" y="450"/>
                </a:lnTo>
                <a:lnTo>
                  <a:pt x="1078" y="447"/>
                </a:lnTo>
                <a:lnTo>
                  <a:pt x="1072" y="452"/>
                </a:lnTo>
                <a:lnTo>
                  <a:pt x="1065" y="455"/>
                </a:lnTo>
                <a:lnTo>
                  <a:pt x="1061" y="462"/>
                </a:lnTo>
                <a:lnTo>
                  <a:pt x="1061" y="468"/>
                </a:lnTo>
                <a:lnTo>
                  <a:pt x="1058" y="462"/>
                </a:lnTo>
                <a:lnTo>
                  <a:pt x="1057" y="455"/>
                </a:lnTo>
                <a:lnTo>
                  <a:pt x="1051" y="454"/>
                </a:lnTo>
                <a:lnTo>
                  <a:pt x="1046" y="459"/>
                </a:lnTo>
                <a:lnTo>
                  <a:pt x="1040" y="466"/>
                </a:lnTo>
                <a:lnTo>
                  <a:pt x="1034" y="473"/>
                </a:lnTo>
                <a:lnTo>
                  <a:pt x="1030" y="473"/>
                </a:lnTo>
                <a:lnTo>
                  <a:pt x="1037" y="466"/>
                </a:lnTo>
                <a:lnTo>
                  <a:pt x="1042" y="459"/>
                </a:lnTo>
                <a:lnTo>
                  <a:pt x="1045" y="452"/>
                </a:lnTo>
                <a:lnTo>
                  <a:pt x="1038" y="452"/>
                </a:lnTo>
                <a:lnTo>
                  <a:pt x="1026" y="456"/>
                </a:lnTo>
                <a:lnTo>
                  <a:pt x="1020" y="457"/>
                </a:lnTo>
                <a:lnTo>
                  <a:pt x="1015" y="464"/>
                </a:lnTo>
                <a:lnTo>
                  <a:pt x="1009" y="470"/>
                </a:lnTo>
                <a:lnTo>
                  <a:pt x="1013" y="463"/>
                </a:lnTo>
                <a:lnTo>
                  <a:pt x="1006" y="463"/>
                </a:lnTo>
                <a:lnTo>
                  <a:pt x="1001" y="464"/>
                </a:lnTo>
                <a:lnTo>
                  <a:pt x="994" y="463"/>
                </a:lnTo>
                <a:lnTo>
                  <a:pt x="1000" y="462"/>
                </a:lnTo>
                <a:lnTo>
                  <a:pt x="1006" y="460"/>
                </a:lnTo>
                <a:lnTo>
                  <a:pt x="1010" y="456"/>
                </a:lnTo>
                <a:lnTo>
                  <a:pt x="1023" y="454"/>
                </a:lnTo>
                <a:lnTo>
                  <a:pt x="1029" y="448"/>
                </a:lnTo>
                <a:lnTo>
                  <a:pt x="1031" y="442"/>
                </a:lnTo>
                <a:lnTo>
                  <a:pt x="1037" y="440"/>
                </a:lnTo>
                <a:lnTo>
                  <a:pt x="1044" y="438"/>
                </a:lnTo>
                <a:lnTo>
                  <a:pt x="1050" y="431"/>
                </a:lnTo>
                <a:lnTo>
                  <a:pt x="1043" y="428"/>
                </a:lnTo>
                <a:lnTo>
                  <a:pt x="1036" y="433"/>
                </a:lnTo>
                <a:lnTo>
                  <a:pt x="1030" y="434"/>
                </a:lnTo>
                <a:lnTo>
                  <a:pt x="1025" y="440"/>
                </a:lnTo>
                <a:lnTo>
                  <a:pt x="1019" y="444"/>
                </a:lnTo>
                <a:lnTo>
                  <a:pt x="1012" y="447"/>
                </a:lnTo>
                <a:lnTo>
                  <a:pt x="1005" y="448"/>
                </a:lnTo>
                <a:lnTo>
                  <a:pt x="1012" y="444"/>
                </a:lnTo>
                <a:lnTo>
                  <a:pt x="1018" y="442"/>
                </a:lnTo>
                <a:lnTo>
                  <a:pt x="1025" y="438"/>
                </a:lnTo>
                <a:lnTo>
                  <a:pt x="1018" y="434"/>
                </a:lnTo>
                <a:lnTo>
                  <a:pt x="1012" y="435"/>
                </a:lnTo>
                <a:lnTo>
                  <a:pt x="1006" y="434"/>
                </a:lnTo>
                <a:lnTo>
                  <a:pt x="999" y="438"/>
                </a:lnTo>
                <a:lnTo>
                  <a:pt x="993" y="438"/>
                </a:lnTo>
                <a:lnTo>
                  <a:pt x="987" y="439"/>
                </a:lnTo>
                <a:lnTo>
                  <a:pt x="980" y="440"/>
                </a:lnTo>
                <a:lnTo>
                  <a:pt x="974" y="440"/>
                </a:lnTo>
                <a:lnTo>
                  <a:pt x="968" y="443"/>
                </a:lnTo>
                <a:lnTo>
                  <a:pt x="962" y="450"/>
                </a:lnTo>
                <a:lnTo>
                  <a:pt x="960" y="450"/>
                </a:lnTo>
                <a:lnTo>
                  <a:pt x="964" y="443"/>
                </a:lnTo>
                <a:lnTo>
                  <a:pt x="970" y="440"/>
                </a:lnTo>
                <a:lnTo>
                  <a:pt x="976" y="439"/>
                </a:lnTo>
                <a:lnTo>
                  <a:pt x="983" y="438"/>
                </a:lnTo>
                <a:lnTo>
                  <a:pt x="989" y="436"/>
                </a:lnTo>
                <a:lnTo>
                  <a:pt x="995" y="435"/>
                </a:lnTo>
                <a:lnTo>
                  <a:pt x="1001" y="434"/>
                </a:lnTo>
                <a:lnTo>
                  <a:pt x="995" y="432"/>
                </a:lnTo>
                <a:lnTo>
                  <a:pt x="989" y="434"/>
                </a:lnTo>
                <a:lnTo>
                  <a:pt x="983" y="434"/>
                </a:lnTo>
                <a:lnTo>
                  <a:pt x="976" y="434"/>
                </a:lnTo>
                <a:lnTo>
                  <a:pt x="970" y="435"/>
                </a:lnTo>
                <a:lnTo>
                  <a:pt x="963" y="438"/>
                </a:lnTo>
                <a:lnTo>
                  <a:pt x="970" y="434"/>
                </a:lnTo>
                <a:lnTo>
                  <a:pt x="975" y="433"/>
                </a:lnTo>
                <a:lnTo>
                  <a:pt x="983" y="433"/>
                </a:lnTo>
                <a:lnTo>
                  <a:pt x="989" y="432"/>
                </a:lnTo>
                <a:lnTo>
                  <a:pt x="983" y="430"/>
                </a:lnTo>
                <a:lnTo>
                  <a:pt x="976" y="428"/>
                </a:lnTo>
                <a:lnTo>
                  <a:pt x="970" y="427"/>
                </a:lnTo>
                <a:lnTo>
                  <a:pt x="976" y="426"/>
                </a:lnTo>
                <a:lnTo>
                  <a:pt x="1002" y="430"/>
                </a:lnTo>
                <a:lnTo>
                  <a:pt x="1008" y="425"/>
                </a:lnTo>
                <a:lnTo>
                  <a:pt x="1007" y="418"/>
                </a:lnTo>
                <a:lnTo>
                  <a:pt x="1001" y="418"/>
                </a:lnTo>
                <a:lnTo>
                  <a:pt x="995" y="419"/>
                </a:lnTo>
                <a:lnTo>
                  <a:pt x="1001" y="417"/>
                </a:lnTo>
                <a:lnTo>
                  <a:pt x="1007" y="415"/>
                </a:lnTo>
                <a:lnTo>
                  <a:pt x="1012" y="409"/>
                </a:lnTo>
                <a:lnTo>
                  <a:pt x="1005" y="409"/>
                </a:lnTo>
                <a:lnTo>
                  <a:pt x="1006" y="401"/>
                </a:lnTo>
                <a:lnTo>
                  <a:pt x="1000" y="402"/>
                </a:lnTo>
                <a:lnTo>
                  <a:pt x="994" y="403"/>
                </a:lnTo>
                <a:lnTo>
                  <a:pt x="988" y="404"/>
                </a:lnTo>
                <a:lnTo>
                  <a:pt x="994" y="402"/>
                </a:lnTo>
                <a:lnTo>
                  <a:pt x="1000" y="401"/>
                </a:lnTo>
                <a:lnTo>
                  <a:pt x="999" y="395"/>
                </a:lnTo>
                <a:lnTo>
                  <a:pt x="993" y="394"/>
                </a:lnTo>
                <a:lnTo>
                  <a:pt x="987" y="397"/>
                </a:lnTo>
                <a:lnTo>
                  <a:pt x="980" y="403"/>
                </a:lnTo>
                <a:lnTo>
                  <a:pt x="980" y="397"/>
                </a:lnTo>
                <a:lnTo>
                  <a:pt x="974" y="398"/>
                </a:lnTo>
                <a:lnTo>
                  <a:pt x="968" y="401"/>
                </a:lnTo>
                <a:lnTo>
                  <a:pt x="962" y="407"/>
                </a:lnTo>
                <a:lnTo>
                  <a:pt x="967" y="400"/>
                </a:lnTo>
                <a:lnTo>
                  <a:pt x="972" y="398"/>
                </a:lnTo>
                <a:lnTo>
                  <a:pt x="978" y="391"/>
                </a:lnTo>
                <a:lnTo>
                  <a:pt x="985" y="386"/>
                </a:lnTo>
                <a:lnTo>
                  <a:pt x="991" y="385"/>
                </a:lnTo>
                <a:lnTo>
                  <a:pt x="986" y="378"/>
                </a:lnTo>
                <a:lnTo>
                  <a:pt x="979" y="381"/>
                </a:lnTo>
                <a:lnTo>
                  <a:pt x="973" y="385"/>
                </a:lnTo>
                <a:lnTo>
                  <a:pt x="967" y="386"/>
                </a:lnTo>
                <a:lnTo>
                  <a:pt x="960" y="389"/>
                </a:lnTo>
                <a:lnTo>
                  <a:pt x="955" y="394"/>
                </a:lnTo>
                <a:lnTo>
                  <a:pt x="954" y="400"/>
                </a:lnTo>
                <a:lnTo>
                  <a:pt x="954" y="407"/>
                </a:lnTo>
                <a:lnTo>
                  <a:pt x="949" y="400"/>
                </a:lnTo>
                <a:lnTo>
                  <a:pt x="952" y="394"/>
                </a:lnTo>
                <a:lnTo>
                  <a:pt x="958" y="389"/>
                </a:lnTo>
                <a:lnTo>
                  <a:pt x="952" y="383"/>
                </a:lnTo>
                <a:lnTo>
                  <a:pt x="945" y="384"/>
                </a:lnTo>
                <a:lnTo>
                  <a:pt x="941" y="391"/>
                </a:lnTo>
                <a:lnTo>
                  <a:pt x="935" y="393"/>
                </a:lnTo>
                <a:lnTo>
                  <a:pt x="929" y="400"/>
                </a:lnTo>
                <a:lnTo>
                  <a:pt x="924" y="407"/>
                </a:lnTo>
                <a:lnTo>
                  <a:pt x="926" y="400"/>
                </a:lnTo>
                <a:lnTo>
                  <a:pt x="932" y="392"/>
                </a:lnTo>
                <a:lnTo>
                  <a:pt x="935" y="386"/>
                </a:lnTo>
                <a:lnTo>
                  <a:pt x="934" y="386"/>
                </a:lnTo>
                <a:lnTo>
                  <a:pt x="945" y="378"/>
                </a:lnTo>
                <a:lnTo>
                  <a:pt x="947" y="371"/>
                </a:lnTo>
                <a:lnTo>
                  <a:pt x="941" y="378"/>
                </a:lnTo>
                <a:lnTo>
                  <a:pt x="936" y="381"/>
                </a:lnTo>
                <a:lnTo>
                  <a:pt x="930" y="384"/>
                </a:lnTo>
                <a:lnTo>
                  <a:pt x="924" y="385"/>
                </a:lnTo>
                <a:lnTo>
                  <a:pt x="917" y="390"/>
                </a:lnTo>
                <a:lnTo>
                  <a:pt x="912" y="395"/>
                </a:lnTo>
                <a:lnTo>
                  <a:pt x="907" y="394"/>
                </a:lnTo>
                <a:lnTo>
                  <a:pt x="901" y="392"/>
                </a:lnTo>
                <a:lnTo>
                  <a:pt x="907" y="392"/>
                </a:lnTo>
                <a:lnTo>
                  <a:pt x="913" y="391"/>
                </a:lnTo>
                <a:lnTo>
                  <a:pt x="919" y="385"/>
                </a:lnTo>
                <a:lnTo>
                  <a:pt x="926" y="382"/>
                </a:lnTo>
                <a:lnTo>
                  <a:pt x="919" y="377"/>
                </a:lnTo>
                <a:lnTo>
                  <a:pt x="927" y="375"/>
                </a:lnTo>
                <a:lnTo>
                  <a:pt x="919" y="373"/>
                </a:lnTo>
                <a:lnTo>
                  <a:pt x="913" y="374"/>
                </a:lnTo>
                <a:lnTo>
                  <a:pt x="908" y="381"/>
                </a:lnTo>
                <a:lnTo>
                  <a:pt x="911" y="374"/>
                </a:lnTo>
                <a:lnTo>
                  <a:pt x="904" y="375"/>
                </a:lnTo>
                <a:lnTo>
                  <a:pt x="898" y="378"/>
                </a:lnTo>
                <a:lnTo>
                  <a:pt x="905" y="371"/>
                </a:lnTo>
                <a:lnTo>
                  <a:pt x="911" y="366"/>
                </a:lnTo>
                <a:lnTo>
                  <a:pt x="905" y="365"/>
                </a:lnTo>
                <a:lnTo>
                  <a:pt x="898" y="362"/>
                </a:lnTo>
                <a:lnTo>
                  <a:pt x="893" y="365"/>
                </a:lnTo>
                <a:lnTo>
                  <a:pt x="885" y="368"/>
                </a:lnTo>
                <a:lnTo>
                  <a:pt x="880" y="373"/>
                </a:lnTo>
                <a:lnTo>
                  <a:pt x="873" y="373"/>
                </a:lnTo>
                <a:lnTo>
                  <a:pt x="880" y="373"/>
                </a:lnTo>
                <a:lnTo>
                  <a:pt x="885" y="366"/>
                </a:lnTo>
                <a:lnTo>
                  <a:pt x="892" y="362"/>
                </a:lnTo>
                <a:lnTo>
                  <a:pt x="898" y="361"/>
                </a:lnTo>
                <a:lnTo>
                  <a:pt x="893" y="358"/>
                </a:lnTo>
                <a:lnTo>
                  <a:pt x="885" y="359"/>
                </a:lnTo>
                <a:lnTo>
                  <a:pt x="879" y="361"/>
                </a:lnTo>
                <a:lnTo>
                  <a:pt x="873" y="366"/>
                </a:lnTo>
                <a:lnTo>
                  <a:pt x="879" y="360"/>
                </a:lnTo>
                <a:lnTo>
                  <a:pt x="873" y="361"/>
                </a:lnTo>
                <a:lnTo>
                  <a:pt x="867" y="361"/>
                </a:lnTo>
                <a:lnTo>
                  <a:pt x="873" y="359"/>
                </a:lnTo>
                <a:lnTo>
                  <a:pt x="879" y="358"/>
                </a:lnTo>
                <a:lnTo>
                  <a:pt x="885" y="357"/>
                </a:lnTo>
                <a:lnTo>
                  <a:pt x="892" y="355"/>
                </a:lnTo>
                <a:lnTo>
                  <a:pt x="898" y="355"/>
                </a:lnTo>
                <a:lnTo>
                  <a:pt x="904" y="358"/>
                </a:lnTo>
                <a:lnTo>
                  <a:pt x="910" y="357"/>
                </a:lnTo>
                <a:lnTo>
                  <a:pt x="922" y="353"/>
                </a:lnTo>
                <a:lnTo>
                  <a:pt x="915" y="352"/>
                </a:lnTo>
                <a:lnTo>
                  <a:pt x="909" y="353"/>
                </a:lnTo>
                <a:lnTo>
                  <a:pt x="904" y="353"/>
                </a:lnTo>
                <a:lnTo>
                  <a:pt x="897" y="354"/>
                </a:lnTo>
                <a:lnTo>
                  <a:pt x="892" y="349"/>
                </a:lnTo>
                <a:lnTo>
                  <a:pt x="884" y="349"/>
                </a:lnTo>
                <a:lnTo>
                  <a:pt x="879" y="357"/>
                </a:lnTo>
                <a:lnTo>
                  <a:pt x="881" y="349"/>
                </a:lnTo>
                <a:lnTo>
                  <a:pt x="887" y="347"/>
                </a:lnTo>
                <a:lnTo>
                  <a:pt x="880" y="345"/>
                </a:lnTo>
                <a:lnTo>
                  <a:pt x="874" y="346"/>
                </a:lnTo>
                <a:lnTo>
                  <a:pt x="869" y="351"/>
                </a:lnTo>
                <a:lnTo>
                  <a:pt x="863" y="355"/>
                </a:lnTo>
                <a:lnTo>
                  <a:pt x="869" y="349"/>
                </a:lnTo>
                <a:lnTo>
                  <a:pt x="863" y="346"/>
                </a:lnTo>
                <a:lnTo>
                  <a:pt x="856" y="343"/>
                </a:lnTo>
                <a:lnTo>
                  <a:pt x="849" y="343"/>
                </a:lnTo>
                <a:lnTo>
                  <a:pt x="843" y="344"/>
                </a:lnTo>
                <a:lnTo>
                  <a:pt x="837" y="344"/>
                </a:lnTo>
                <a:lnTo>
                  <a:pt x="843" y="343"/>
                </a:lnTo>
                <a:lnTo>
                  <a:pt x="837" y="341"/>
                </a:lnTo>
                <a:lnTo>
                  <a:pt x="830" y="343"/>
                </a:lnTo>
                <a:lnTo>
                  <a:pt x="838" y="338"/>
                </a:lnTo>
                <a:lnTo>
                  <a:pt x="843" y="338"/>
                </a:lnTo>
                <a:lnTo>
                  <a:pt x="850" y="339"/>
                </a:lnTo>
                <a:lnTo>
                  <a:pt x="856" y="339"/>
                </a:lnTo>
                <a:lnTo>
                  <a:pt x="861" y="338"/>
                </a:lnTo>
                <a:lnTo>
                  <a:pt x="869" y="337"/>
                </a:lnTo>
                <a:lnTo>
                  <a:pt x="861" y="334"/>
                </a:lnTo>
                <a:lnTo>
                  <a:pt x="855" y="334"/>
                </a:lnTo>
                <a:lnTo>
                  <a:pt x="849" y="331"/>
                </a:lnTo>
                <a:lnTo>
                  <a:pt x="843" y="333"/>
                </a:lnTo>
                <a:lnTo>
                  <a:pt x="837" y="330"/>
                </a:lnTo>
                <a:lnTo>
                  <a:pt x="830" y="333"/>
                </a:lnTo>
                <a:lnTo>
                  <a:pt x="824" y="328"/>
                </a:lnTo>
                <a:lnTo>
                  <a:pt x="818" y="327"/>
                </a:lnTo>
                <a:lnTo>
                  <a:pt x="824" y="327"/>
                </a:lnTo>
                <a:lnTo>
                  <a:pt x="818" y="325"/>
                </a:lnTo>
                <a:lnTo>
                  <a:pt x="824" y="325"/>
                </a:lnTo>
                <a:lnTo>
                  <a:pt x="830" y="326"/>
                </a:lnTo>
                <a:lnTo>
                  <a:pt x="837" y="328"/>
                </a:lnTo>
                <a:lnTo>
                  <a:pt x="844" y="328"/>
                </a:lnTo>
                <a:lnTo>
                  <a:pt x="850" y="329"/>
                </a:lnTo>
                <a:lnTo>
                  <a:pt x="856" y="326"/>
                </a:lnTo>
                <a:lnTo>
                  <a:pt x="869" y="327"/>
                </a:lnTo>
                <a:lnTo>
                  <a:pt x="874" y="329"/>
                </a:lnTo>
                <a:lnTo>
                  <a:pt x="881" y="330"/>
                </a:lnTo>
                <a:lnTo>
                  <a:pt x="875" y="327"/>
                </a:lnTo>
                <a:lnTo>
                  <a:pt x="869" y="325"/>
                </a:lnTo>
                <a:lnTo>
                  <a:pt x="863" y="322"/>
                </a:lnTo>
                <a:lnTo>
                  <a:pt x="869" y="322"/>
                </a:lnTo>
                <a:lnTo>
                  <a:pt x="874" y="325"/>
                </a:lnTo>
                <a:lnTo>
                  <a:pt x="880" y="325"/>
                </a:lnTo>
                <a:lnTo>
                  <a:pt x="874" y="318"/>
                </a:lnTo>
                <a:lnTo>
                  <a:pt x="868" y="317"/>
                </a:lnTo>
                <a:lnTo>
                  <a:pt x="861" y="317"/>
                </a:lnTo>
                <a:lnTo>
                  <a:pt x="869" y="314"/>
                </a:lnTo>
                <a:lnTo>
                  <a:pt x="874" y="315"/>
                </a:lnTo>
                <a:lnTo>
                  <a:pt x="881" y="317"/>
                </a:lnTo>
                <a:lnTo>
                  <a:pt x="887" y="314"/>
                </a:lnTo>
                <a:lnTo>
                  <a:pt x="894" y="314"/>
                </a:lnTo>
                <a:lnTo>
                  <a:pt x="900" y="314"/>
                </a:lnTo>
                <a:lnTo>
                  <a:pt x="894" y="310"/>
                </a:lnTo>
                <a:lnTo>
                  <a:pt x="887" y="307"/>
                </a:lnTo>
                <a:lnTo>
                  <a:pt x="881" y="305"/>
                </a:lnTo>
                <a:lnTo>
                  <a:pt x="874" y="303"/>
                </a:lnTo>
                <a:lnTo>
                  <a:pt x="868" y="304"/>
                </a:lnTo>
                <a:lnTo>
                  <a:pt x="861" y="306"/>
                </a:lnTo>
                <a:lnTo>
                  <a:pt x="854" y="307"/>
                </a:lnTo>
                <a:lnTo>
                  <a:pt x="849" y="310"/>
                </a:lnTo>
                <a:lnTo>
                  <a:pt x="843" y="314"/>
                </a:lnTo>
                <a:lnTo>
                  <a:pt x="846" y="309"/>
                </a:lnTo>
                <a:lnTo>
                  <a:pt x="841" y="309"/>
                </a:lnTo>
                <a:lnTo>
                  <a:pt x="847" y="307"/>
                </a:lnTo>
                <a:lnTo>
                  <a:pt x="853" y="305"/>
                </a:lnTo>
                <a:lnTo>
                  <a:pt x="859" y="305"/>
                </a:lnTo>
                <a:lnTo>
                  <a:pt x="866" y="303"/>
                </a:lnTo>
                <a:lnTo>
                  <a:pt x="859" y="301"/>
                </a:lnTo>
                <a:lnTo>
                  <a:pt x="856" y="301"/>
                </a:lnTo>
                <a:lnTo>
                  <a:pt x="863" y="299"/>
                </a:lnTo>
                <a:lnTo>
                  <a:pt x="869" y="299"/>
                </a:lnTo>
                <a:lnTo>
                  <a:pt x="876" y="301"/>
                </a:lnTo>
                <a:lnTo>
                  <a:pt x="881" y="301"/>
                </a:lnTo>
                <a:lnTo>
                  <a:pt x="888" y="302"/>
                </a:lnTo>
                <a:lnTo>
                  <a:pt x="881" y="296"/>
                </a:lnTo>
                <a:lnTo>
                  <a:pt x="875" y="297"/>
                </a:lnTo>
                <a:lnTo>
                  <a:pt x="869" y="295"/>
                </a:lnTo>
                <a:lnTo>
                  <a:pt x="863" y="294"/>
                </a:lnTo>
                <a:lnTo>
                  <a:pt x="856" y="293"/>
                </a:lnTo>
                <a:lnTo>
                  <a:pt x="850" y="294"/>
                </a:lnTo>
                <a:lnTo>
                  <a:pt x="844" y="296"/>
                </a:lnTo>
                <a:lnTo>
                  <a:pt x="850" y="293"/>
                </a:lnTo>
                <a:lnTo>
                  <a:pt x="856" y="291"/>
                </a:lnTo>
                <a:lnTo>
                  <a:pt x="863" y="293"/>
                </a:lnTo>
                <a:lnTo>
                  <a:pt x="869" y="294"/>
                </a:lnTo>
                <a:lnTo>
                  <a:pt x="875" y="295"/>
                </a:lnTo>
                <a:lnTo>
                  <a:pt x="881" y="295"/>
                </a:lnTo>
                <a:lnTo>
                  <a:pt x="888" y="294"/>
                </a:lnTo>
                <a:lnTo>
                  <a:pt x="894" y="297"/>
                </a:lnTo>
                <a:lnTo>
                  <a:pt x="900" y="299"/>
                </a:lnTo>
                <a:lnTo>
                  <a:pt x="906" y="303"/>
                </a:lnTo>
                <a:lnTo>
                  <a:pt x="912" y="304"/>
                </a:lnTo>
                <a:lnTo>
                  <a:pt x="918" y="303"/>
                </a:lnTo>
                <a:lnTo>
                  <a:pt x="925" y="304"/>
                </a:lnTo>
                <a:lnTo>
                  <a:pt x="931" y="303"/>
                </a:lnTo>
                <a:lnTo>
                  <a:pt x="937" y="303"/>
                </a:lnTo>
                <a:lnTo>
                  <a:pt x="943" y="305"/>
                </a:lnTo>
                <a:lnTo>
                  <a:pt x="950" y="305"/>
                </a:lnTo>
                <a:lnTo>
                  <a:pt x="956" y="301"/>
                </a:lnTo>
                <a:lnTo>
                  <a:pt x="955" y="295"/>
                </a:lnTo>
                <a:lnTo>
                  <a:pt x="948" y="288"/>
                </a:lnTo>
                <a:lnTo>
                  <a:pt x="942" y="286"/>
                </a:lnTo>
                <a:lnTo>
                  <a:pt x="936" y="283"/>
                </a:lnTo>
                <a:lnTo>
                  <a:pt x="931" y="283"/>
                </a:lnTo>
                <a:lnTo>
                  <a:pt x="924" y="283"/>
                </a:lnTo>
                <a:lnTo>
                  <a:pt x="917" y="282"/>
                </a:lnTo>
                <a:lnTo>
                  <a:pt x="912" y="283"/>
                </a:lnTo>
                <a:lnTo>
                  <a:pt x="905" y="285"/>
                </a:lnTo>
                <a:lnTo>
                  <a:pt x="900" y="282"/>
                </a:lnTo>
                <a:lnTo>
                  <a:pt x="887" y="278"/>
                </a:lnTo>
                <a:lnTo>
                  <a:pt x="881" y="275"/>
                </a:lnTo>
                <a:lnTo>
                  <a:pt x="874" y="275"/>
                </a:lnTo>
                <a:lnTo>
                  <a:pt x="869" y="277"/>
                </a:lnTo>
                <a:lnTo>
                  <a:pt x="861" y="279"/>
                </a:lnTo>
                <a:lnTo>
                  <a:pt x="855" y="280"/>
                </a:lnTo>
                <a:lnTo>
                  <a:pt x="849" y="280"/>
                </a:lnTo>
                <a:lnTo>
                  <a:pt x="843" y="280"/>
                </a:lnTo>
                <a:lnTo>
                  <a:pt x="837" y="279"/>
                </a:lnTo>
                <a:lnTo>
                  <a:pt x="830" y="279"/>
                </a:lnTo>
                <a:lnTo>
                  <a:pt x="824" y="279"/>
                </a:lnTo>
                <a:lnTo>
                  <a:pt x="817" y="280"/>
                </a:lnTo>
                <a:lnTo>
                  <a:pt x="815" y="280"/>
                </a:lnTo>
                <a:lnTo>
                  <a:pt x="816" y="279"/>
                </a:lnTo>
                <a:lnTo>
                  <a:pt x="822" y="279"/>
                </a:lnTo>
                <a:lnTo>
                  <a:pt x="828" y="278"/>
                </a:lnTo>
                <a:lnTo>
                  <a:pt x="835" y="278"/>
                </a:lnTo>
                <a:lnTo>
                  <a:pt x="841" y="279"/>
                </a:lnTo>
                <a:lnTo>
                  <a:pt x="847" y="279"/>
                </a:lnTo>
                <a:lnTo>
                  <a:pt x="853" y="279"/>
                </a:lnTo>
                <a:lnTo>
                  <a:pt x="860" y="278"/>
                </a:lnTo>
                <a:lnTo>
                  <a:pt x="867" y="275"/>
                </a:lnTo>
                <a:lnTo>
                  <a:pt x="874" y="273"/>
                </a:lnTo>
                <a:lnTo>
                  <a:pt x="881" y="272"/>
                </a:lnTo>
                <a:lnTo>
                  <a:pt x="887" y="273"/>
                </a:lnTo>
                <a:lnTo>
                  <a:pt x="894" y="273"/>
                </a:lnTo>
                <a:lnTo>
                  <a:pt x="900" y="271"/>
                </a:lnTo>
                <a:lnTo>
                  <a:pt x="906" y="266"/>
                </a:lnTo>
                <a:lnTo>
                  <a:pt x="913" y="264"/>
                </a:lnTo>
                <a:lnTo>
                  <a:pt x="919" y="264"/>
                </a:lnTo>
                <a:lnTo>
                  <a:pt x="927" y="263"/>
                </a:lnTo>
                <a:lnTo>
                  <a:pt x="932" y="264"/>
                </a:lnTo>
                <a:lnTo>
                  <a:pt x="938" y="266"/>
                </a:lnTo>
                <a:lnTo>
                  <a:pt x="944" y="268"/>
                </a:lnTo>
                <a:lnTo>
                  <a:pt x="950" y="266"/>
                </a:lnTo>
                <a:lnTo>
                  <a:pt x="957" y="262"/>
                </a:lnTo>
                <a:lnTo>
                  <a:pt x="959" y="255"/>
                </a:lnTo>
                <a:lnTo>
                  <a:pt x="956" y="248"/>
                </a:lnTo>
                <a:lnTo>
                  <a:pt x="955" y="242"/>
                </a:lnTo>
                <a:lnTo>
                  <a:pt x="948" y="234"/>
                </a:lnTo>
                <a:lnTo>
                  <a:pt x="943" y="231"/>
                </a:lnTo>
                <a:lnTo>
                  <a:pt x="936" y="228"/>
                </a:lnTo>
                <a:lnTo>
                  <a:pt x="930" y="231"/>
                </a:lnTo>
                <a:lnTo>
                  <a:pt x="924" y="233"/>
                </a:lnTo>
                <a:lnTo>
                  <a:pt x="917" y="239"/>
                </a:lnTo>
                <a:lnTo>
                  <a:pt x="911" y="244"/>
                </a:lnTo>
                <a:lnTo>
                  <a:pt x="905" y="245"/>
                </a:lnTo>
                <a:lnTo>
                  <a:pt x="900" y="248"/>
                </a:lnTo>
                <a:lnTo>
                  <a:pt x="894" y="253"/>
                </a:lnTo>
                <a:lnTo>
                  <a:pt x="887" y="252"/>
                </a:lnTo>
                <a:lnTo>
                  <a:pt x="881" y="252"/>
                </a:lnTo>
                <a:lnTo>
                  <a:pt x="868" y="256"/>
                </a:lnTo>
                <a:lnTo>
                  <a:pt x="861" y="258"/>
                </a:lnTo>
                <a:lnTo>
                  <a:pt x="855" y="262"/>
                </a:lnTo>
                <a:lnTo>
                  <a:pt x="849" y="263"/>
                </a:lnTo>
                <a:lnTo>
                  <a:pt x="843" y="261"/>
                </a:lnTo>
                <a:lnTo>
                  <a:pt x="837" y="263"/>
                </a:lnTo>
                <a:lnTo>
                  <a:pt x="829" y="268"/>
                </a:lnTo>
                <a:lnTo>
                  <a:pt x="823" y="271"/>
                </a:lnTo>
                <a:lnTo>
                  <a:pt x="819" y="273"/>
                </a:lnTo>
                <a:lnTo>
                  <a:pt x="820" y="272"/>
                </a:lnTo>
                <a:lnTo>
                  <a:pt x="821" y="271"/>
                </a:lnTo>
                <a:lnTo>
                  <a:pt x="827" y="268"/>
                </a:lnTo>
                <a:lnTo>
                  <a:pt x="834" y="262"/>
                </a:lnTo>
                <a:lnTo>
                  <a:pt x="841" y="258"/>
                </a:lnTo>
                <a:lnTo>
                  <a:pt x="847" y="258"/>
                </a:lnTo>
                <a:lnTo>
                  <a:pt x="853" y="261"/>
                </a:lnTo>
                <a:lnTo>
                  <a:pt x="859" y="257"/>
                </a:lnTo>
                <a:lnTo>
                  <a:pt x="866" y="254"/>
                </a:lnTo>
                <a:lnTo>
                  <a:pt x="872" y="252"/>
                </a:lnTo>
                <a:lnTo>
                  <a:pt x="878" y="249"/>
                </a:lnTo>
                <a:lnTo>
                  <a:pt x="882" y="248"/>
                </a:lnTo>
                <a:lnTo>
                  <a:pt x="888" y="247"/>
                </a:lnTo>
                <a:lnTo>
                  <a:pt x="895" y="245"/>
                </a:lnTo>
                <a:lnTo>
                  <a:pt x="901" y="240"/>
                </a:lnTo>
                <a:lnTo>
                  <a:pt x="894" y="236"/>
                </a:lnTo>
                <a:lnTo>
                  <a:pt x="887" y="234"/>
                </a:lnTo>
                <a:lnTo>
                  <a:pt x="881" y="236"/>
                </a:lnTo>
                <a:lnTo>
                  <a:pt x="876" y="237"/>
                </a:lnTo>
                <a:lnTo>
                  <a:pt x="869" y="237"/>
                </a:lnTo>
                <a:lnTo>
                  <a:pt x="855" y="240"/>
                </a:lnTo>
                <a:lnTo>
                  <a:pt x="849" y="242"/>
                </a:lnTo>
                <a:lnTo>
                  <a:pt x="847" y="248"/>
                </a:lnTo>
                <a:lnTo>
                  <a:pt x="841" y="252"/>
                </a:lnTo>
                <a:lnTo>
                  <a:pt x="835" y="252"/>
                </a:lnTo>
                <a:lnTo>
                  <a:pt x="834" y="252"/>
                </a:lnTo>
                <a:lnTo>
                  <a:pt x="827" y="253"/>
                </a:lnTo>
                <a:lnTo>
                  <a:pt x="822" y="255"/>
                </a:lnTo>
                <a:lnTo>
                  <a:pt x="815" y="257"/>
                </a:lnTo>
                <a:lnTo>
                  <a:pt x="809" y="258"/>
                </a:lnTo>
                <a:lnTo>
                  <a:pt x="815" y="256"/>
                </a:lnTo>
                <a:lnTo>
                  <a:pt x="821" y="254"/>
                </a:lnTo>
                <a:lnTo>
                  <a:pt x="827" y="252"/>
                </a:lnTo>
                <a:lnTo>
                  <a:pt x="834" y="249"/>
                </a:lnTo>
                <a:lnTo>
                  <a:pt x="835" y="249"/>
                </a:lnTo>
                <a:lnTo>
                  <a:pt x="842" y="249"/>
                </a:lnTo>
                <a:lnTo>
                  <a:pt x="844" y="248"/>
                </a:lnTo>
                <a:lnTo>
                  <a:pt x="838" y="245"/>
                </a:lnTo>
                <a:lnTo>
                  <a:pt x="831" y="247"/>
                </a:lnTo>
                <a:lnTo>
                  <a:pt x="838" y="244"/>
                </a:lnTo>
                <a:lnTo>
                  <a:pt x="839" y="244"/>
                </a:lnTo>
                <a:lnTo>
                  <a:pt x="845" y="242"/>
                </a:lnTo>
                <a:lnTo>
                  <a:pt x="851" y="238"/>
                </a:lnTo>
                <a:lnTo>
                  <a:pt x="857" y="236"/>
                </a:lnTo>
                <a:lnTo>
                  <a:pt x="864" y="234"/>
                </a:lnTo>
                <a:lnTo>
                  <a:pt x="870" y="232"/>
                </a:lnTo>
                <a:lnTo>
                  <a:pt x="876" y="232"/>
                </a:lnTo>
                <a:lnTo>
                  <a:pt x="882" y="231"/>
                </a:lnTo>
                <a:lnTo>
                  <a:pt x="888" y="230"/>
                </a:lnTo>
                <a:lnTo>
                  <a:pt x="896" y="230"/>
                </a:lnTo>
                <a:lnTo>
                  <a:pt x="902" y="228"/>
                </a:lnTo>
                <a:lnTo>
                  <a:pt x="908" y="228"/>
                </a:lnTo>
                <a:lnTo>
                  <a:pt x="914" y="221"/>
                </a:lnTo>
                <a:lnTo>
                  <a:pt x="920" y="217"/>
                </a:lnTo>
                <a:lnTo>
                  <a:pt x="928" y="221"/>
                </a:lnTo>
                <a:lnTo>
                  <a:pt x="934" y="216"/>
                </a:lnTo>
                <a:lnTo>
                  <a:pt x="933" y="209"/>
                </a:lnTo>
                <a:lnTo>
                  <a:pt x="919" y="206"/>
                </a:lnTo>
                <a:lnTo>
                  <a:pt x="913" y="204"/>
                </a:lnTo>
                <a:lnTo>
                  <a:pt x="908" y="201"/>
                </a:lnTo>
                <a:lnTo>
                  <a:pt x="901" y="197"/>
                </a:lnTo>
                <a:lnTo>
                  <a:pt x="895" y="197"/>
                </a:lnTo>
                <a:lnTo>
                  <a:pt x="888" y="198"/>
                </a:lnTo>
                <a:lnTo>
                  <a:pt x="882" y="202"/>
                </a:lnTo>
                <a:lnTo>
                  <a:pt x="876" y="202"/>
                </a:lnTo>
                <a:lnTo>
                  <a:pt x="869" y="205"/>
                </a:lnTo>
                <a:lnTo>
                  <a:pt x="864" y="207"/>
                </a:lnTo>
                <a:lnTo>
                  <a:pt x="856" y="208"/>
                </a:lnTo>
                <a:lnTo>
                  <a:pt x="843" y="209"/>
                </a:lnTo>
                <a:lnTo>
                  <a:pt x="843" y="215"/>
                </a:lnTo>
                <a:lnTo>
                  <a:pt x="838" y="217"/>
                </a:lnTo>
                <a:lnTo>
                  <a:pt x="841" y="210"/>
                </a:lnTo>
                <a:lnTo>
                  <a:pt x="847" y="206"/>
                </a:lnTo>
                <a:lnTo>
                  <a:pt x="853" y="206"/>
                </a:lnTo>
                <a:lnTo>
                  <a:pt x="859" y="205"/>
                </a:lnTo>
                <a:lnTo>
                  <a:pt x="866" y="201"/>
                </a:lnTo>
                <a:lnTo>
                  <a:pt x="867" y="201"/>
                </a:lnTo>
                <a:lnTo>
                  <a:pt x="874" y="198"/>
                </a:lnTo>
                <a:lnTo>
                  <a:pt x="880" y="196"/>
                </a:lnTo>
                <a:lnTo>
                  <a:pt x="874" y="192"/>
                </a:lnTo>
                <a:lnTo>
                  <a:pt x="873" y="192"/>
                </a:lnTo>
                <a:lnTo>
                  <a:pt x="867" y="194"/>
                </a:lnTo>
                <a:lnTo>
                  <a:pt x="861" y="196"/>
                </a:lnTo>
                <a:lnTo>
                  <a:pt x="854" y="197"/>
                </a:lnTo>
                <a:lnTo>
                  <a:pt x="849" y="198"/>
                </a:lnTo>
                <a:lnTo>
                  <a:pt x="843" y="200"/>
                </a:lnTo>
                <a:lnTo>
                  <a:pt x="837" y="202"/>
                </a:lnTo>
                <a:lnTo>
                  <a:pt x="829" y="205"/>
                </a:lnTo>
                <a:lnTo>
                  <a:pt x="822" y="206"/>
                </a:lnTo>
                <a:lnTo>
                  <a:pt x="817" y="209"/>
                </a:lnTo>
                <a:lnTo>
                  <a:pt x="810" y="214"/>
                </a:lnTo>
                <a:lnTo>
                  <a:pt x="804" y="220"/>
                </a:lnTo>
                <a:lnTo>
                  <a:pt x="797" y="225"/>
                </a:lnTo>
                <a:lnTo>
                  <a:pt x="791" y="232"/>
                </a:lnTo>
                <a:lnTo>
                  <a:pt x="786" y="236"/>
                </a:lnTo>
                <a:lnTo>
                  <a:pt x="779" y="240"/>
                </a:lnTo>
                <a:lnTo>
                  <a:pt x="776" y="242"/>
                </a:lnTo>
                <a:lnTo>
                  <a:pt x="768" y="246"/>
                </a:lnTo>
                <a:lnTo>
                  <a:pt x="776" y="241"/>
                </a:lnTo>
                <a:lnTo>
                  <a:pt x="782" y="237"/>
                </a:lnTo>
                <a:lnTo>
                  <a:pt x="787" y="232"/>
                </a:lnTo>
                <a:lnTo>
                  <a:pt x="793" y="226"/>
                </a:lnTo>
                <a:lnTo>
                  <a:pt x="799" y="221"/>
                </a:lnTo>
                <a:lnTo>
                  <a:pt x="806" y="215"/>
                </a:lnTo>
                <a:lnTo>
                  <a:pt x="799" y="212"/>
                </a:lnTo>
                <a:lnTo>
                  <a:pt x="792" y="210"/>
                </a:lnTo>
                <a:lnTo>
                  <a:pt x="787" y="215"/>
                </a:lnTo>
                <a:lnTo>
                  <a:pt x="781" y="220"/>
                </a:lnTo>
                <a:lnTo>
                  <a:pt x="775" y="225"/>
                </a:lnTo>
                <a:lnTo>
                  <a:pt x="768" y="229"/>
                </a:lnTo>
                <a:lnTo>
                  <a:pt x="765" y="230"/>
                </a:lnTo>
                <a:lnTo>
                  <a:pt x="771" y="226"/>
                </a:lnTo>
                <a:lnTo>
                  <a:pt x="765" y="222"/>
                </a:lnTo>
                <a:lnTo>
                  <a:pt x="771" y="220"/>
                </a:lnTo>
                <a:lnTo>
                  <a:pt x="784" y="214"/>
                </a:lnTo>
                <a:lnTo>
                  <a:pt x="790" y="209"/>
                </a:lnTo>
                <a:lnTo>
                  <a:pt x="796" y="208"/>
                </a:lnTo>
                <a:lnTo>
                  <a:pt x="803" y="210"/>
                </a:lnTo>
                <a:lnTo>
                  <a:pt x="809" y="209"/>
                </a:lnTo>
                <a:lnTo>
                  <a:pt x="815" y="205"/>
                </a:lnTo>
                <a:lnTo>
                  <a:pt x="822" y="204"/>
                </a:lnTo>
                <a:lnTo>
                  <a:pt x="829" y="201"/>
                </a:lnTo>
                <a:lnTo>
                  <a:pt x="835" y="200"/>
                </a:lnTo>
                <a:lnTo>
                  <a:pt x="841" y="193"/>
                </a:lnTo>
                <a:lnTo>
                  <a:pt x="847" y="191"/>
                </a:lnTo>
                <a:lnTo>
                  <a:pt x="853" y="188"/>
                </a:lnTo>
                <a:lnTo>
                  <a:pt x="854" y="181"/>
                </a:lnTo>
                <a:lnTo>
                  <a:pt x="849" y="175"/>
                </a:lnTo>
                <a:lnTo>
                  <a:pt x="842" y="177"/>
                </a:lnTo>
                <a:lnTo>
                  <a:pt x="835" y="180"/>
                </a:lnTo>
                <a:lnTo>
                  <a:pt x="829" y="182"/>
                </a:lnTo>
                <a:lnTo>
                  <a:pt x="822" y="186"/>
                </a:lnTo>
                <a:lnTo>
                  <a:pt x="816" y="191"/>
                </a:lnTo>
                <a:lnTo>
                  <a:pt x="809" y="191"/>
                </a:lnTo>
                <a:lnTo>
                  <a:pt x="803" y="191"/>
                </a:lnTo>
                <a:lnTo>
                  <a:pt x="796" y="193"/>
                </a:lnTo>
                <a:lnTo>
                  <a:pt x="790" y="194"/>
                </a:lnTo>
                <a:lnTo>
                  <a:pt x="784" y="197"/>
                </a:lnTo>
                <a:lnTo>
                  <a:pt x="777" y="197"/>
                </a:lnTo>
                <a:lnTo>
                  <a:pt x="770" y="198"/>
                </a:lnTo>
                <a:lnTo>
                  <a:pt x="764" y="202"/>
                </a:lnTo>
                <a:lnTo>
                  <a:pt x="757" y="206"/>
                </a:lnTo>
                <a:lnTo>
                  <a:pt x="751" y="207"/>
                </a:lnTo>
                <a:lnTo>
                  <a:pt x="745" y="207"/>
                </a:lnTo>
                <a:lnTo>
                  <a:pt x="752" y="206"/>
                </a:lnTo>
                <a:lnTo>
                  <a:pt x="758" y="204"/>
                </a:lnTo>
                <a:lnTo>
                  <a:pt x="764" y="199"/>
                </a:lnTo>
                <a:lnTo>
                  <a:pt x="770" y="196"/>
                </a:lnTo>
                <a:lnTo>
                  <a:pt x="764" y="193"/>
                </a:lnTo>
                <a:lnTo>
                  <a:pt x="758" y="194"/>
                </a:lnTo>
                <a:lnTo>
                  <a:pt x="752" y="194"/>
                </a:lnTo>
                <a:lnTo>
                  <a:pt x="757" y="193"/>
                </a:lnTo>
                <a:lnTo>
                  <a:pt x="764" y="192"/>
                </a:lnTo>
                <a:lnTo>
                  <a:pt x="770" y="191"/>
                </a:lnTo>
                <a:lnTo>
                  <a:pt x="777" y="186"/>
                </a:lnTo>
                <a:lnTo>
                  <a:pt x="783" y="184"/>
                </a:lnTo>
                <a:lnTo>
                  <a:pt x="789" y="178"/>
                </a:lnTo>
                <a:lnTo>
                  <a:pt x="795" y="176"/>
                </a:lnTo>
                <a:lnTo>
                  <a:pt x="801" y="176"/>
                </a:lnTo>
                <a:lnTo>
                  <a:pt x="808" y="177"/>
                </a:lnTo>
                <a:lnTo>
                  <a:pt x="814" y="178"/>
                </a:lnTo>
                <a:lnTo>
                  <a:pt x="821" y="176"/>
                </a:lnTo>
                <a:lnTo>
                  <a:pt x="826" y="173"/>
                </a:lnTo>
                <a:lnTo>
                  <a:pt x="833" y="169"/>
                </a:lnTo>
                <a:lnTo>
                  <a:pt x="839" y="167"/>
                </a:lnTo>
                <a:lnTo>
                  <a:pt x="840" y="160"/>
                </a:lnTo>
                <a:lnTo>
                  <a:pt x="837" y="153"/>
                </a:lnTo>
                <a:lnTo>
                  <a:pt x="830" y="149"/>
                </a:lnTo>
                <a:lnTo>
                  <a:pt x="823" y="149"/>
                </a:lnTo>
                <a:lnTo>
                  <a:pt x="817" y="145"/>
                </a:lnTo>
                <a:lnTo>
                  <a:pt x="811" y="145"/>
                </a:lnTo>
                <a:lnTo>
                  <a:pt x="805" y="143"/>
                </a:lnTo>
                <a:lnTo>
                  <a:pt x="798" y="141"/>
                </a:lnTo>
                <a:lnTo>
                  <a:pt x="792" y="143"/>
                </a:lnTo>
                <a:lnTo>
                  <a:pt x="787" y="148"/>
                </a:lnTo>
                <a:lnTo>
                  <a:pt x="780" y="150"/>
                </a:lnTo>
                <a:lnTo>
                  <a:pt x="774" y="156"/>
                </a:lnTo>
                <a:lnTo>
                  <a:pt x="767" y="157"/>
                </a:lnTo>
                <a:lnTo>
                  <a:pt x="761" y="162"/>
                </a:lnTo>
                <a:lnTo>
                  <a:pt x="755" y="168"/>
                </a:lnTo>
                <a:lnTo>
                  <a:pt x="748" y="169"/>
                </a:lnTo>
                <a:lnTo>
                  <a:pt x="743" y="175"/>
                </a:lnTo>
                <a:lnTo>
                  <a:pt x="735" y="178"/>
                </a:lnTo>
                <a:lnTo>
                  <a:pt x="729" y="180"/>
                </a:lnTo>
                <a:lnTo>
                  <a:pt x="735" y="177"/>
                </a:lnTo>
                <a:lnTo>
                  <a:pt x="741" y="173"/>
                </a:lnTo>
                <a:lnTo>
                  <a:pt x="749" y="167"/>
                </a:lnTo>
                <a:lnTo>
                  <a:pt x="755" y="166"/>
                </a:lnTo>
                <a:lnTo>
                  <a:pt x="749" y="162"/>
                </a:lnTo>
                <a:lnTo>
                  <a:pt x="741" y="161"/>
                </a:lnTo>
                <a:lnTo>
                  <a:pt x="735" y="165"/>
                </a:lnTo>
                <a:lnTo>
                  <a:pt x="729" y="167"/>
                </a:lnTo>
                <a:lnTo>
                  <a:pt x="723" y="172"/>
                </a:lnTo>
                <a:lnTo>
                  <a:pt x="717" y="178"/>
                </a:lnTo>
                <a:lnTo>
                  <a:pt x="710" y="178"/>
                </a:lnTo>
                <a:lnTo>
                  <a:pt x="717" y="176"/>
                </a:lnTo>
                <a:lnTo>
                  <a:pt x="723" y="170"/>
                </a:lnTo>
                <a:lnTo>
                  <a:pt x="729" y="165"/>
                </a:lnTo>
                <a:lnTo>
                  <a:pt x="735" y="162"/>
                </a:lnTo>
                <a:lnTo>
                  <a:pt x="741" y="159"/>
                </a:lnTo>
                <a:lnTo>
                  <a:pt x="735" y="160"/>
                </a:lnTo>
                <a:lnTo>
                  <a:pt x="738" y="153"/>
                </a:lnTo>
                <a:lnTo>
                  <a:pt x="745" y="148"/>
                </a:lnTo>
                <a:lnTo>
                  <a:pt x="738" y="145"/>
                </a:lnTo>
                <a:lnTo>
                  <a:pt x="732" y="149"/>
                </a:lnTo>
                <a:lnTo>
                  <a:pt x="726" y="154"/>
                </a:lnTo>
                <a:lnTo>
                  <a:pt x="720" y="158"/>
                </a:lnTo>
                <a:lnTo>
                  <a:pt x="713" y="162"/>
                </a:lnTo>
                <a:lnTo>
                  <a:pt x="707" y="167"/>
                </a:lnTo>
                <a:lnTo>
                  <a:pt x="700" y="170"/>
                </a:lnTo>
                <a:lnTo>
                  <a:pt x="706" y="166"/>
                </a:lnTo>
                <a:lnTo>
                  <a:pt x="713" y="161"/>
                </a:lnTo>
                <a:lnTo>
                  <a:pt x="719" y="154"/>
                </a:lnTo>
                <a:lnTo>
                  <a:pt x="713" y="154"/>
                </a:lnTo>
                <a:lnTo>
                  <a:pt x="705" y="157"/>
                </a:lnTo>
                <a:lnTo>
                  <a:pt x="713" y="154"/>
                </a:lnTo>
                <a:lnTo>
                  <a:pt x="718" y="153"/>
                </a:lnTo>
                <a:lnTo>
                  <a:pt x="725" y="150"/>
                </a:lnTo>
                <a:lnTo>
                  <a:pt x="731" y="145"/>
                </a:lnTo>
                <a:lnTo>
                  <a:pt x="737" y="143"/>
                </a:lnTo>
                <a:lnTo>
                  <a:pt x="744" y="140"/>
                </a:lnTo>
                <a:lnTo>
                  <a:pt x="750" y="137"/>
                </a:lnTo>
                <a:lnTo>
                  <a:pt x="743" y="133"/>
                </a:lnTo>
                <a:lnTo>
                  <a:pt x="736" y="134"/>
                </a:lnTo>
                <a:lnTo>
                  <a:pt x="730" y="139"/>
                </a:lnTo>
                <a:lnTo>
                  <a:pt x="724" y="142"/>
                </a:lnTo>
                <a:lnTo>
                  <a:pt x="719" y="149"/>
                </a:lnTo>
                <a:lnTo>
                  <a:pt x="720" y="142"/>
                </a:lnTo>
                <a:lnTo>
                  <a:pt x="726" y="140"/>
                </a:lnTo>
                <a:lnTo>
                  <a:pt x="720" y="136"/>
                </a:lnTo>
                <a:lnTo>
                  <a:pt x="714" y="140"/>
                </a:lnTo>
                <a:lnTo>
                  <a:pt x="707" y="141"/>
                </a:lnTo>
                <a:lnTo>
                  <a:pt x="700" y="145"/>
                </a:lnTo>
                <a:lnTo>
                  <a:pt x="694" y="148"/>
                </a:lnTo>
                <a:lnTo>
                  <a:pt x="692" y="154"/>
                </a:lnTo>
                <a:lnTo>
                  <a:pt x="685" y="160"/>
                </a:lnTo>
                <a:lnTo>
                  <a:pt x="678" y="164"/>
                </a:lnTo>
                <a:lnTo>
                  <a:pt x="672" y="167"/>
                </a:lnTo>
                <a:lnTo>
                  <a:pt x="666" y="169"/>
                </a:lnTo>
                <a:lnTo>
                  <a:pt x="672" y="166"/>
                </a:lnTo>
                <a:lnTo>
                  <a:pt x="677" y="162"/>
                </a:lnTo>
                <a:lnTo>
                  <a:pt x="684" y="159"/>
                </a:lnTo>
                <a:lnTo>
                  <a:pt x="684" y="152"/>
                </a:lnTo>
                <a:lnTo>
                  <a:pt x="680" y="149"/>
                </a:lnTo>
                <a:lnTo>
                  <a:pt x="673" y="152"/>
                </a:lnTo>
                <a:lnTo>
                  <a:pt x="680" y="149"/>
                </a:lnTo>
                <a:lnTo>
                  <a:pt x="687" y="148"/>
                </a:lnTo>
                <a:lnTo>
                  <a:pt x="694" y="145"/>
                </a:lnTo>
                <a:lnTo>
                  <a:pt x="700" y="143"/>
                </a:lnTo>
                <a:lnTo>
                  <a:pt x="694" y="141"/>
                </a:lnTo>
                <a:lnTo>
                  <a:pt x="688" y="143"/>
                </a:lnTo>
                <a:lnTo>
                  <a:pt x="681" y="144"/>
                </a:lnTo>
                <a:lnTo>
                  <a:pt x="675" y="145"/>
                </a:lnTo>
                <a:lnTo>
                  <a:pt x="669" y="148"/>
                </a:lnTo>
                <a:lnTo>
                  <a:pt x="663" y="149"/>
                </a:lnTo>
                <a:lnTo>
                  <a:pt x="669" y="148"/>
                </a:lnTo>
                <a:lnTo>
                  <a:pt x="676" y="144"/>
                </a:lnTo>
                <a:lnTo>
                  <a:pt x="689" y="141"/>
                </a:lnTo>
                <a:lnTo>
                  <a:pt x="683" y="139"/>
                </a:lnTo>
                <a:lnTo>
                  <a:pt x="676" y="139"/>
                </a:lnTo>
                <a:lnTo>
                  <a:pt x="670" y="140"/>
                </a:lnTo>
                <a:lnTo>
                  <a:pt x="676" y="139"/>
                </a:lnTo>
                <a:lnTo>
                  <a:pt x="683" y="136"/>
                </a:lnTo>
                <a:lnTo>
                  <a:pt x="696" y="136"/>
                </a:lnTo>
                <a:lnTo>
                  <a:pt x="702" y="135"/>
                </a:lnTo>
                <a:lnTo>
                  <a:pt x="708" y="133"/>
                </a:lnTo>
                <a:lnTo>
                  <a:pt x="716" y="129"/>
                </a:lnTo>
                <a:lnTo>
                  <a:pt x="722" y="131"/>
                </a:lnTo>
                <a:lnTo>
                  <a:pt x="729" y="131"/>
                </a:lnTo>
                <a:lnTo>
                  <a:pt x="735" y="124"/>
                </a:lnTo>
                <a:lnTo>
                  <a:pt x="741" y="119"/>
                </a:lnTo>
                <a:lnTo>
                  <a:pt x="735" y="113"/>
                </a:lnTo>
                <a:lnTo>
                  <a:pt x="729" y="113"/>
                </a:lnTo>
                <a:lnTo>
                  <a:pt x="722" y="112"/>
                </a:lnTo>
                <a:lnTo>
                  <a:pt x="717" y="111"/>
                </a:lnTo>
                <a:lnTo>
                  <a:pt x="709" y="110"/>
                </a:lnTo>
                <a:lnTo>
                  <a:pt x="706" y="111"/>
                </a:lnTo>
                <a:lnTo>
                  <a:pt x="700" y="115"/>
                </a:lnTo>
                <a:lnTo>
                  <a:pt x="694" y="118"/>
                </a:lnTo>
                <a:lnTo>
                  <a:pt x="688" y="118"/>
                </a:lnTo>
                <a:lnTo>
                  <a:pt x="681" y="118"/>
                </a:lnTo>
                <a:lnTo>
                  <a:pt x="674" y="124"/>
                </a:lnTo>
                <a:lnTo>
                  <a:pt x="668" y="127"/>
                </a:lnTo>
                <a:lnTo>
                  <a:pt x="662" y="132"/>
                </a:lnTo>
                <a:lnTo>
                  <a:pt x="656" y="135"/>
                </a:lnTo>
                <a:lnTo>
                  <a:pt x="649" y="137"/>
                </a:lnTo>
                <a:lnTo>
                  <a:pt x="643" y="137"/>
                </a:lnTo>
                <a:lnTo>
                  <a:pt x="649" y="136"/>
                </a:lnTo>
                <a:lnTo>
                  <a:pt x="657" y="134"/>
                </a:lnTo>
                <a:lnTo>
                  <a:pt x="663" y="131"/>
                </a:lnTo>
                <a:lnTo>
                  <a:pt x="669" y="125"/>
                </a:lnTo>
                <a:lnTo>
                  <a:pt x="675" y="119"/>
                </a:lnTo>
                <a:lnTo>
                  <a:pt x="681" y="117"/>
                </a:lnTo>
                <a:lnTo>
                  <a:pt x="688" y="117"/>
                </a:lnTo>
                <a:lnTo>
                  <a:pt x="694" y="113"/>
                </a:lnTo>
                <a:lnTo>
                  <a:pt x="688" y="111"/>
                </a:lnTo>
                <a:lnTo>
                  <a:pt x="681" y="110"/>
                </a:lnTo>
                <a:lnTo>
                  <a:pt x="675" y="111"/>
                </a:lnTo>
                <a:lnTo>
                  <a:pt x="662" y="115"/>
                </a:lnTo>
                <a:lnTo>
                  <a:pt x="657" y="118"/>
                </a:lnTo>
                <a:lnTo>
                  <a:pt x="649" y="121"/>
                </a:lnTo>
                <a:lnTo>
                  <a:pt x="643" y="124"/>
                </a:lnTo>
                <a:lnTo>
                  <a:pt x="637" y="126"/>
                </a:lnTo>
                <a:lnTo>
                  <a:pt x="643" y="123"/>
                </a:lnTo>
                <a:lnTo>
                  <a:pt x="649" y="120"/>
                </a:lnTo>
                <a:lnTo>
                  <a:pt x="657" y="116"/>
                </a:lnTo>
                <a:lnTo>
                  <a:pt x="662" y="113"/>
                </a:lnTo>
                <a:lnTo>
                  <a:pt x="668" y="111"/>
                </a:lnTo>
                <a:lnTo>
                  <a:pt x="675" y="110"/>
                </a:lnTo>
                <a:lnTo>
                  <a:pt x="681" y="109"/>
                </a:lnTo>
                <a:lnTo>
                  <a:pt x="689" y="109"/>
                </a:lnTo>
                <a:lnTo>
                  <a:pt x="696" y="110"/>
                </a:lnTo>
                <a:lnTo>
                  <a:pt x="701" y="109"/>
                </a:lnTo>
                <a:lnTo>
                  <a:pt x="708" y="107"/>
                </a:lnTo>
                <a:lnTo>
                  <a:pt x="714" y="104"/>
                </a:lnTo>
                <a:lnTo>
                  <a:pt x="717" y="96"/>
                </a:lnTo>
                <a:lnTo>
                  <a:pt x="717" y="89"/>
                </a:lnTo>
                <a:lnTo>
                  <a:pt x="711" y="85"/>
                </a:lnTo>
                <a:lnTo>
                  <a:pt x="704" y="83"/>
                </a:lnTo>
                <a:lnTo>
                  <a:pt x="698" y="81"/>
                </a:lnTo>
                <a:lnTo>
                  <a:pt x="692" y="80"/>
                </a:lnTo>
                <a:lnTo>
                  <a:pt x="685" y="83"/>
                </a:lnTo>
                <a:lnTo>
                  <a:pt x="678" y="88"/>
                </a:lnTo>
                <a:lnTo>
                  <a:pt x="680" y="81"/>
                </a:lnTo>
                <a:lnTo>
                  <a:pt x="674" y="79"/>
                </a:lnTo>
                <a:lnTo>
                  <a:pt x="668" y="79"/>
                </a:lnTo>
                <a:lnTo>
                  <a:pt x="662" y="78"/>
                </a:lnTo>
                <a:lnTo>
                  <a:pt x="655" y="71"/>
                </a:lnTo>
                <a:lnTo>
                  <a:pt x="649" y="70"/>
                </a:lnTo>
                <a:lnTo>
                  <a:pt x="630" y="70"/>
                </a:lnTo>
                <a:lnTo>
                  <a:pt x="624" y="71"/>
                </a:lnTo>
                <a:lnTo>
                  <a:pt x="617" y="72"/>
                </a:lnTo>
                <a:lnTo>
                  <a:pt x="610" y="73"/>
                </a:lnTo>
                <a:lnTo>
                  <a:pt x="603" y="76"/>
                </a:lnTo>
                <a:lnTo>
                  <a:pt x="597" y="76"/>
                </a:lnTo>
                <a:lnTo>
                  <a:pt x="590" y="78"/>
                </a:lnTo>
                <a:lnTo>
                  <a:pt x="583" y="80"/>
                </a:lnTo>
                <a:lnTo>
                  <a:pt x="578" y="84"/>
                </a:lnTo>
                <a:lnTo>
                  <a:pt x="571" y="86"/>
                </a:lnTo>
                <a:lnTo>
                  <a:pt x="569" y="93"/>
                </a:lnTo>
                <a:lnTo>
                  <a:pt x="575" y="96"/>
                </a:lnTo>
                <a:lnTo>
                  <a:pt x="580" y="97"/>
                </a:lnTo>
                <a:lnTo>
                  <a:pt x="587" y="100"/>
                </a:lnTo>
                <a:lnTo>
                  <a:pt x="594" y="102"/>
                </a:lnTo>
                <a:lnTo>
                  <a:pt x="600" y="105"/>
                </a:lnTo>
                <a:lnTo>
                  <a:pt x="612" y="105"/>
                </a:lnTo>
                <a:lnTo>
                  <a:pt x="618" y="109"/>
                </a:lnTo>
                <a:lnTo>
                  <a:pt x="609" y="107"/>
                </a:lnTo>
                <a:lnTo>
                  <a:pt x="603" y="107"/>
                </a:lnTo>
                <a:lnTo>
                  <a:pt x="597" y="107"/>
                </a:lnTo>
                <a:lnTo>
                  <a:pt x="590" y="112"/>
                </a:lnTo>
                <a:lnTo>
                  <a:pt x="596" y="105"/>
                </a:lnTo>
                <a:lnTo>
                  <a:pt x="589" y="102"/>
                </a:lnTo>
                <a:lnTo>
                  <a:pt x="582" y="102"/>
                </a:lnTo>
                <a:lnTo>
                  <a:pt x="576" y="100"/>
                </a:lnTo>
                <a:lnTo>
                  <a:pt x="570" y="97"/>
                </a:lnTo>
                <a:lnTo>
                  <a:pt x="564" y="101"/>
                </a:lnTo>
                <a:lnTo>
                  <a:pt x="560" y="108"/>
                </a:lnTo>
                <a:lnTo>
                  <a:pt x="560" y="101"/>
                </a:lnTo>
                <a:lnTo>
                  <a:pt x="554" y="97"/>
                </a:lnTo>
                <a:lnTo>
                  <a:pt x="548" y="102"/>
                </a:lnTo>
                <a:lnTo>
                  <a:pt x="550" y="109"/>
                </a:lnTo>
                <a:lnTo>
                  <a:pt x="556" y="110"/>
                </a:lnTo>
                <a:lnTo>
                  <a:pt x="555" y="118"/>
                </a:lnTo>
                <a:lnTo>
                  <a:pt x="562" y="119"/>
                </a:lnTo>
                <a:lnTo>
                  <a:pt x="567" y="126"/>
                </a:lnTo>
                <a:lnTo>
                  <a:pt x="572" y="131"/>
                </a:lnTo>
                <a:lnTo>
                  <a:pt x="567" y="131"/>
                </a:lnTo>
                <a:lnTo>
                  <a:pt x="562" y="124"/>
                </a:lnTo>
                <a:lnTo>
                  <a:pt x="556" y="121"/>
                </a:lnTo>
                <a:lnTo>
                  <a:pt x="554" y="128"/>
                </a:lnTo>
                <a:lnTo>
                  <a:pt x="560" y="132"/>
                </a:lnTo>
                <a:lnTo>
                  <a:pt x="555" y="131"/>
                </a:lnTo>
                <a:lnTo>
                  <a:pt x="554" y="131"/>
                </a:lnTo>
                <a:lnTo>
                  <a:pt x="550" y="124"/>
                </a:lnTo>
                <a:lnTo>
                  <a:pt x="552" y="117"/>
                </a:lnTo>
                <a:lnTo>
                  <a:pt x="548" y="110"/>
                </a:lnTo>
                <a:lnTo>
                  <a:pt x="543" y="108"/>
                </a:lnTo>
                <a:lnTo>
                  <a:pt x="536" y="112"/>
                </a:lnTo>
                <a:lnTo>
                  <a:pt x="529" y="118"/>
                </a:lnTo>
                <a:lnTo>
                  <a:pt x="537" y="121"/>
                </a:lnTo>
                <a:lnTo>
                  <a:pt x="529" y="123"/>
                </a:lnTo>
                <a:lnTo>
                  <a:pt x="524" y="120"/>
                </a:lnTo>
                <a:lnTo>
                  <a:pt x="517" y="121"/>
                </a:lnTo>
                <a:lnTo>
                  <a:pt x="524" y="116"/>
                </a:lnTo>
                <a:lnTo>
                  <a:pt x="529" y="111"/>
                </a:lnTo>
                <a:lnTo>
                  <a:pt x="537" y="107"/>
                </a:lnTo>
                <a:lnTo>
                  <a:pt x="542" y="101"/>
                </a:lnTo>
                <a:lnTo>
                  <a:pt x="536" y="95"/>
                </a:lnTo>
                <a:lnTo>
                  <a:pt x="529" y="93"/>
                </a:lnTo>
                <a:lnTo>
                  <a:pt x="523" y="96"/>
                </a:lnTo>
                <a:lnTo>
                  <a:pt x="517" y="100"/>
                </a:lnTo>
                <a:lnTo>
                  <a:pt x="511" y="102"/>
                </a:lnTo>
                <a:lnTo>
                  <a:pt x="505" y="105"/>
                </a:lnTo>
                <a:lnTo>
                  <a:pt x="512" y="100"/>
                </a:lnTo>
                <a:lnTo>
                  <a:pt x="514" y="93"/>
                </a:lnTo>
                <a:lnTo>
                  <a:pt x="517" y="87"/>
                </a:lnTo>
                <a:lnTo>
                  <a:pt x="511" y="89"/>
                </a:lnTo>
                <a:lnTo>
                  <a:pt x="505" y="92"/>
                </a:lnTo>
                <a:lnTo>
                  <a:pt x="501" y="93"/>
                </a:lnTo>
                <a:lnTo>
                  <a:pt x="496" y="95"/>
                </a:lnTo>
                <a:lnTo>
                  <a:pt x="492" y="102"/>
                </a:lnTo>
                <a:lnTo>
                  <a:pt x="493" y="104"/>
                </a:lnTo>
                <a:lnTo>
                  <a:pt x="499" y="109"/>
                </a:lnTo>
                <a:lnTo>
                  <a:pt x="493" y="109"/>
                </a:lnTo>
                <a:lnTo>
                  <a:pt x="490" y="107"/>
                </a:lnTo>
                <a:lnTo>
                  <a:pt x="488" y="101"/>
                </a:lnTo>
                <a:lnTo>
                  <a:pt x="482" y="102"/>
                </a:lnTo>
                <a:lnTo>
                  <a:pt x="475" y="107"/>
                </a:lnTo>
                <a:lnTo>
                  <a:pt x="469" y="113"/>
                </a:lnTo>
                <a:lnTo>
                  <a:pt x="463" y="116"/>
                </a:lnTo>
                <a:lnTo>
                  <a:pt x="456" y="118"/>
                </a:lnTo>
                <a:lnTo>
                  <a:pt x="449" y="119"/>
                </a:lnTo>
                <a:lnTo>
                  <a:pt x="442" y="124"/>
                </a:lnTo>
                <a:lnTo>
                  <a:pt x="436" y="126"/>
                </a:lnTo>
                <a:lnTo>
                  <a:pt x="442" y="121"/>
                </a:lnTo>
                <a:lnTo>
                  <a:pt x="436" y="116"/>
                </a:lnTo>
                <a:lnTo>
                  <a:pt x="442" y="113"/>
                </a:lnTo>
                <a:lnTo>
                  <a:pt x="449" y="112"/>
                </a:lnTo>
                <a:lnTo>
                  <a:pt x="455" y="113"/>
                </a:lnTo>
                <a:lnTo>
                  <a:pt x="461" y="113"/>
                </a:lnTo>
                <a:lnTo>
                  <a:pt x="455" y="109"/>
                </a:lnTo>
                <a:lnTo>
                  <a:pt x="457" y="102"/>
                </a:lnTo>
                <a:lnTo>
                  <a:pt x="463" y="100"/>
                </a:lnTo>
                <a:lnTo>
                  <a:pt x="469" y="96"/>
                </a:lnTo>
                <a:lnTo>
                  <a:pt x="477" y="94"/>
                </a:lnTo>
                <a:lnTo>
                  <a:pt x="482" y="89"/>
                </a:lnTo>
                <a:lnTo>
                  <a:pt x="477" y="87"/>
                </a:lnTo>
                <a:lnTo>
                  <a:pt x="469" y="89"/>
                </a:lnTo>
                <a:lnTo>
                  <a:pt x="463" y="92"/>
                </a:lnTo>
                <a:lnTo>
                  <a:pt x="457" y="94"/>
                </a:lnTo>
                <a:lnTo>
                  <a:pt x="451" y="97"/>
                </a:lnTo>
                <a:lnTo>
                  <a:pt x="445" y="101"/>
                </a:lnTo>
                <a:lnTo>
                  <a:pt x="437" y="102"/>
                </a:lnTo>
                <a:lnTo>
                  <a:pt x="443" y="100"/>
                </a:lnTo>
                <a:lnTo>
                  <a:pt x="450" y="96"/>
                </a:lnTo>
                <a:lnTo>
                  <a:pt x="456" y="93"/>
                </a:lnTo>
                <a:lnTo>
                  <a:pt x="462" y="89"/>
                </a:lnTo>
                <a:lnTo>
                  <a:pt x="469" y="87"/>
                </a:lnTo>
                <a:lnTo>
                  <a:pt x="476" y="85"/>
                </a:lnTo>
                <a:lnTo>
                  <a:pt x="482" y="83"/>
                </a:lnTo>
                <a:lnTo>
                  <a:pt x="489" y="79"/>
                </a:lnTo>
                <a:lnTo>
                  <a:pt x="494" y="76"/>
                </a:lnTo>
                <a:lnTo>
                  <a:pt x="501" y="73"/>
                </a:lnTo>
                <a:lnTo>
                  <a:pt x="508" y="71"/>
                </a:lnTo>
                <a:lnTo>
                  <a:pt x="502" y="65"/>
                </a:lnTo>
                <a:lnTo>
                  <a:pt x="502" y="59"/>
                </a:lnTo>
                <a:lnTo>
                  <a:pt x="509" y="54"/>
                </a:lnTo>
                <a:lnTo>
                  <a:pt x="515" y="48"/>
                </a:lnTo>
                <a:lnTo>
                  <a:pt x="509" y="41"/>
                </a:lnTo>
                <a:lnTo>
                  <a:pt x="501" y="40"/>
                </a:lnTo>
                <a:lnTo>
                  <a:pt x="496" y="39"/>
                </a:lnTo>
                <a:lnTo>
                  <a:pt x="500" y="32"/>
                </a:lnTo>
                <a:lnTo>
                  <a:pt x="506" y="24"/>
                </a:lnTo>
                <a:lnTo>
                  <a:pt x="508" y="19"/>
                </a:lnTo>
                <a:lnTo>
                  <a:pt x="506" y="11"/>
                </a:lnTo>
                <a:lnTo>
                  <a:pt x="500" y="10"/>
                </a:lnTo>
                <a:lnTo>
                  <a:pt x="493" y="10"/>
                </a:lnTo>
                <a:lnTo>
                  <a:pt x="488" y="8"/>
                </a:lnTo>
                <a:lnTo>
                  <a:pt x="481" y="8"/>
                </a:lnTo>
                <a:lnTo>
                  <a:pt x="474" y="10"/>
                </a:lnTo>
                <a:lnTo>
                  <a:pt x="467" y="10"/>
                </a:lnTo>
                <a:lnTo>
                  <a:pt x="461" y="8"/>
                </a:lnTo>
                <a:lnTo>
                  <a:pt x="448" y="8"/>
                </a:lnTo>
                <a:lnTo>
                  <a:pt x="441" y="11"/>
                </a:lnTo>
                <a:lnTo>
                  <a:pt x="435" y="14"/>
                </a:lnTo>
                <a:lnTo>
                  <a:pt x="428" y="13"/>
                </a:lnTo>
                <a:lnTo>
                  <a:pt x="421" y="14"/>
                </a:lnTo>
                <a:lnTo>
                  <a:pt x="415" y="15"/>
                </a:lnTo>
                <a:lnTo>
                  <a:pt x="402" y="19"/>
                </a:lnTo>
                <a:lnTo>
                  <a:pt x="395" y="20"/>
                </a:lnTo>
                <a:lnTo>
                  <a:pt x="389" y="22"/>
                </a:lnTo>
                <a:lnTo>
                  <a:pt x="395" y="25"/>
                </a:lnTo>
                <a:lnTo>
                  <a:pt x="393" y="32"/>
                </a:lnTo>
                <a:lnTo>
                  <a:pt x="387" y="27"/>
                </a:lnTo>
                <a:lnTo>
                  <a:pt x="380" y="24"/>
                </a:lnTo>
                <a:lnTo>
                  <a:pt x="374" y="24"/>
                </a:lnTo>
                <a:lnTo>
                  <a:pt x="368" y="27"/>
                </a:lnTo>
                <a:lnTo>
                  <a:pt x="361" y="28"/>
                </a:lnTo>
                <a:lnTo>
                  <a:pt x="355" y="29"/>
                </a:lnTo>
                <a:lnTo>
                  <a:pt x="352" y="36"/>
                </a:lnTo>
                <a:lnTo>
                  <a:pt x="347" y="36"/>
                </a:lnTo>
                <a:lnTo>
                  <a:pt x="340" y="31"/>
                </a:lnTo>
                <a:lnTo>
                  <a:pt x="334" y="32"/>
                </a:lnTo>
                <a:lnTo>
                  <a:pt x="328" y="33"/>
                </a:lnTo>
                <a:lnTo>
                  <a:pt x="321" y="39"/>
                </a:lnTo>
                <a:lnTo>
                  <a:pt x="328" y="44"/>
                </a:lnTo>
                <a:lnTo>
                  <a:pt x="333" y="46"/>
                </a:lnTo>
                <a:lnTo>
                  <a:pt x="340" y="47"/>
                </a:lnTo>
                <a:lnTo>
                  <a:pt x="345" y="48"/>
                </a:lnTo>
                <a:lnTo>
                  <a:pt x="351" y="49"/>
                </a:lnTo>
                <a:lnTo>
                  <a:pt x="358" y="51"/>
                </a:lnTo>
                <a:lnTo>
                  <a:pt x="364" y="51"/>
                </a:lnTo>
                <a:lnTo>
                  <a:pt x="370" y="53"/>
                </a:lnTo>
                <a:lnTo>
                  <a:pt x="364" y="53"/>
                </a:lnTo>
                <a:lnTo>
                  <a:pt x="358" y="53"/>
                </a:lnTo>
                <a:lnTo>
                  <a:pt x="351" y="52"/>
                </a:lnTo>
                <a:lnTo>
                  <a:pt x="345" y="51"/>
                </a:lnTo>
                <a:lnTo>
                  <a:pt x="339" y="51"/>
                </a:lnTo>
                <a:lnTo>
                  <a:pt x="333" y="49"/>
                </a:lnTo>
                <a:lnTo>
                  <a:pt x="327" y="49"/>
                </a:lnTo>
                <a:lnTo>
                  <a:pt x="320" y="46"/>
                </a:lnTo>
                <a:lnTo>
                  <a:pt x="313" y="45"/>
                </a:lnTo>
                <a:lnTo>
                  <a:pt x="308" y="51"/>
                </a:lnTo>
                <a:lnTo>
                  <a:pt x="302" y="46"/>
                </a:lnTo>
                <a:lnTo>
                  <a:pt x="296" y="51"/>
                </a:lnTo>
                <a:lnTo>
                  <a:pt x="302" y="53"/>
                </a:lnTo>
                <a:lnTo>
                  <a:pt x="308" y="53"/>
                </a:lnTo>
                <a:lnTo>
                  <a:pt x="313" y="56"/>
                </a:lnTo>
                <a:lnTo>
                  <a:pt x="320" y="60"/>
                </a:lnTo>
                <a:lnTo>
                  <a:pt x="326" y="61"/>
                </a:lnTo>
                <a:lnTo>
                  <a:pt x="333" y="64"/>
                </a:lnTo>
                <a:lnTo>
                  <a:pt x="339" y="68"/>
                </a:lnTo>
                <a:lnTo>
                  <a:pt x="345" y="69"/>
                </a:lnTo>
                <a:lnTo>
                  <a:pt x="339" y="69"/>
                </a:lnTo>
                <a:lnTo>
                  <a:pt x="333" y="67"/>
                </a:lnTo>
                <a:lnTo>
                  <a:pt x="326" y="63"/>
                </a:lnTo>
                <a:lnTo>
                  <a:pt x="320" y="63"/>
                </a:lnTo>
                <a:lnTo>
                  <a:pt x="313" y="62"/>
                </a:lnTo>
                <a:lnTo>
                  <a:pt x="308" y="59"/>
                </a:lnTo>
                <a:lnTo>
                  <a:pt x="301" y="57"/>
                </a:lnTo>
                <a:lnTo>
                  <a:pt x="296" y="56"/>
                </a:lnTo>
                <a:lnTo>
                  <a:pt x="288" y="56"/>
                </a:lnTo>
                <a:lnTo>
                  <a:pt x="282" y="60"/>
                </a:lnTo>
                <a:lnTo>
                  <a:pt x="276" y="65"/>
                </a:lnTo>
                <a:lnTo>
                  <a:pt x="270" y="70"/>
                </a:lnTo>
                <a:lnTo>
                  <a:pt x="263" y="78"/>
                </a:lnTo>
                <a:lnTo>
                  <a:pt x="270" y="81"/>
                </a:lnTo>
                <a:lnTo>
                  <a:pt x="263" y="83"/>
                </a:lnTo>
                <a:lnTo>
                  <a:pt x="262" y="89"/>
                </a:lnTo>
                <a:lnTo>
                  <a:pt x="270" y="93"/>
                </a:lnTo>
                <a:lnTo>
                  <a:pt x="275" y="94"/>
                </a:lnTo>
                <a:lnTo>
                  <a:pt x="281" y="93"/>
                </a:lnTo>
                <a:lnTo>
                  <a:pt x="288" y="91"/>
                </a:lnTo>
                <a:lnTo>
                  <a:pt x="295" y="89"/>
                </a:lnTo>
                <a:lnTo>
                  <a:pt x="288" y="93"/>
                </a:lnTo>
                <a:lnTo>
                  <a:pt x="295" y="94"/>
                </a:lnTo>
                <a:lnTo>
                  <a:pt x="301" y="95"/>
                </a:lnTo>
                <a:lnTo>
                  <a:pt x="296" y="96"/>
                </a:lnTo>
                <a:lnTo>
                  <a:pt x="288" y="96"/>
                </a:lnTo>
                <a:lnTo>
                  <a:pt x="282" y="97"/>
                </a:lnTo>
                <a:lnTo>
                  <a:pt x="284" y="104"/>
                </a:lnTo>
                <a:lnTo>
                  <a:pt x="289" y="110"/>
                </a:lnTo>
                <a:lnTo>
                  <a:pt x="297" y="116"/>
                </a:lnTo>
                <a:lnTo>
                  <a:pt x="293" y="123"/>
                </a:lnTo>
                <a:lnTo>
                  <a:pt x="291" y="116"/>
                </a:lnTo>
                <a:lnTo>
                  <a:pt x="285" y="111"/>
                </a:lnTo>
                <a:lnTo>
                  <a:pt x="279" y="107"/>
                </a:lnTo>
                <a:lnTo>
                  <a:pt x="273" y="102"/>
                </a:lnTo>
                <a:lnTo>
                  <a:pt x="267" y="102"/>
                </a:lnTo>
                <a:lnTo>
                  <a:pt x="254" y="102"/>
                </a:lnTo>
                <a:lnTo>
                  <a:pt x="247" y="107"/>
                </a:lnTo>
                <a:lnTo>
                  <a:pt x="242" y="113"/>
                </a:lnTo>
                <a:lnTo>
                  <a:pt x="236" y="115"/>
                </a:lnTo>
                <a:lnTo>
                  <a:pt x="229" y="116"/>
                </a:lnTo>
                <a:lnTo>
                  <a:pt x="223" y="117"/>
                </a:lnTo>
                <a:lnTo>
                  <a:pt x="217" y="118"/>
                </a:lnTo>
                <a:lnTo>
                  <a:pt x="223" y="121"/>
                </a:lnTo>
                <a:lnTo>
                  <a:pt x="229" y="125"/>
                </a:lnTo>
                <a:lnTo>
                  <a:pt x="229" y="132"/>
                </a:lnTo>
                <a:lnTo>
                  <a:pt x="223" y="132"/>
                </a:lnTo>
                <a:lnTo>
                  <a:pt x="228" y="139"/>
                </a:lnTo>
                <a:lnTo>
                  <a:pt x="234" y="140"/>
                </a:lnTo>
                <a:lnTo>
                  <a:pt x="241" y="141"/>
                </a:lnTo>
                <a:lnTo>
                  <a:pt x="247" y="142"/>
                </a:lnTo>
                <a:lnTo>
                  <a:pt x="253" y="140"/>
                </a:lnTo>
                <a:lnTo>
                  <a:pt x="253" y="145"/>
                </a:lnTo>
                <a:lnTo>
                  <a:pt x="251" y="153"/>
                </a:lnTo>
                <a:lnTo>
                  <a:pt x="246" y="154"/>
                </a:lnTo>
                <a:lnTo>
                  <a:pt x="239" y="157"/>
                </a:lnTo>
                <a:lnTo>
                  <a:pt x="233" y="162"/>
                </a:lnTo>
                <a:lnTo>
                  <a:pt x="233" y="169"/>
                </a:lnTo>
                <a:lnTo>
                  <a:pt x="226" y="170"/>
                </a:lnTo>
                <a:lnTo>
                  <a:pt x="220" y="176"/>
                </a:lnTo>
                <a:lnTo>
                  <a:pt x="217" y="183"/>
                </a:lnTo>
                <a:lnTo>
                  <a:pt x="211" y="188"/>
                </a:lnTo>
                <a:lnTo>
                  <a:pt x="204" y="189"/>
                </a:lnTo>
                <a:lnTo>
                  <a:pt x="210" y="182"/>
                </a:lnTo>
                <a:lnTo>
                  <a:pt x="206" y="177"/>
                </a:lnTo>
                <a:lnTo>
                  <a:pt x="217" y="176"/>
                </a:lnTo>
                <a:lnTo>
                  <a:pt x="211" y="172"/>
                </a:lnTo>
                <a:lnTo>
                  <a:pt x="206" y="174"/>
                </a:lnTo>
                <a:lnTo>
                  <a:pt x="199" y="172"/>
                </a:lnTo>
                <a:lnTo>
                  <a:pt x="192" y="172"/>
                </a:lnTo>
                <a:lnTo>
                  <a:pt x="186" y="174"/>
                </a:lnTo>
                <a:lnTo>
                  <a:pt x="180" y="174"/>
                </a:lnTo>
                <a:lnTo>
                  <a:pt x="172" y="175"/>
                </a:lnTo>
                <a:lnTo>
                  <a:pt x="167" y="177"/>
                </a:lnTo>
                <a:lnTo>
                  <a:pt x="160" y="180"/>
                </a:lnTo>
                <a:lnTo>
                  <a:pt x="154" y="182"/>
                </a:lnTo>
                <a:lnTo>
                  <a:pt x="148" y="183"/>
                </a:lnTo>
                <a:lnTo>
                  <a:pt x="141" y="184"/>
                </a:lnTo>
                <a:lnTo>
                  <a:pt x="135" y="184"/>
                </a:lnTo>
                <a:lnTo>
                  <a:pt x="128" y="184"/>
                </a:lnTo>
                <a:lnTo>
                  <a:pt x="135" y="182"/>
                </a:lnTo>
                <a:lnTo>
                  <a:pt x="148" y="180"/>
                </a:lnTo>
                <a:lnTo>
                  <a:pt x="154" y="178"/>
                </a:lnTo>
                <a:lnTo>
                  <a:pt x="160" y="176"/>
                </a:lnTo>
                <a:lnTo>
                  <a:pt x="167" y="174"/>
                </a:lnTo>
                <a:lnTo>
                  <a:pt x="172" y="172"/>
                </a:lnTo>
                <a:lnTo>
                  <a:pt x="180" y="170"/>
                </a:lnTo>
                <a:lnTo>
                  <a:pt x="186" y="169"/>
                </a:lnTo>
                <a:lnTo>
                  <a:pt x="191" y="172"/>
                </a:lnTo>
                <a:lnTo>
                  <a:pt x="197" y="170"/>
                </a:lnTo>
                <a:lnTo>
                  <a:pt x="203" y="167"/>
                </a:lnTo>
                <a:lnTo>
                  <a:pt x="211" y="166"/>
                </a:lnTo>
                <a:lnTo>
                  <a:pt x="217" y="165"/>
                </a:lnTo>
                <a:lnTo>
                  <a:pt x="223" y="166"/>
                </a:lnTo>
                <a:lnTo>
                  <a:pt x="229" y="165"/>
                </a:lnTo>
                <a:lnTo>
                  <a:pt x="230" y="160"/>
                </a:lnTo>
                <a:lnTo>
                  <a:pt x="230" y="158"/>
                </a:lnTo>
                <a:lnTo>
                  <a:pt x="225" y="154"/>
                </a:lnTo>
                <a:lnTo>
                  <a:pt x="218" y="153"/>
                </a:lnTo>
                <a:lnTo>
                  <a:pt x="212" y="150"/>
                </a:lnTo>
                <a:lnTo>
                  <a:pt x="207" y="143"/>
                </a:lnTo>
                <a:lnTo>
                  <a:pt x="202" y="136"/>
                </a:lnTo>
                <a:lnTo>
                  <a:pt x="198" y="129"/>
                </a:lnTo>
                <a:lnTo>
                  <a:pt x="198" y="123"/>
                </a:lnTo>
                <a:lnTo>
                  <a:pt x="198" y="116"/>
                </a:lnTo>
                <a:lnTo>
                  <a:pt x="203" y="109"/>
                </a:lnTo>
                <a:lnTo>
                  <a:pt x="210" y="102"/>
                </a:lnTo>
                <a:lnTo>
                  <a:pt x="216" y="97"/>
                </a:lnTo>
                <a:lnTo>
                  <a:pt x="222" y="95"/>
                </a:lnTo>
                <a:lnTo>
                  <a:pt x="228" y="89"/>
                </a:lnTo>
                <a:lnTo>
                  <a:pt x="227" y="84"/>
                </a:lnTo>
                <a:lnTo>
                  <a:pt x="221" y="78"/>
                </a:lnTo>
                <a:lnTo>
                  <a:pt x="225" y="71"/>
                </a:lnTo>
                <a:lnTo>
                  <a:pt x="230" y="65"/>
                </a:lnTo>
                <a:lnTo>
                  <a:pt x="238" y="62"/>
                </a:lnTo>
                <a:lnTo>
                  <a:pt x="243" y="59"/>
                </a:lnTo>
                <a:lnTo>
                  <a:pt x="250" y="56"/>
                </a:lnTo>
                <a:lnTo>
                  <a:pt x="256" y="53"/>
                </a:lnTo>
                <a:lnTo>
                  <a:pt x="261" y="49"/>
                </a:lnTo>
                <a:lnTo>
                  <a:pt x="269" y="45"/>
                </a:lnTo>
                <a:lnTo>
                  <a:pt x="274" y="41"/>
                </a:lnTo>
                <a:lnTo>
                  <a:pt x="281" y="38"/>
                </a:lnTo>
                <a:lnTo>
                  <a:pt x="287" y="35"/>
                </a:lnTo>
                <a:lnTo>
                  <a:pt x="293" y="32"/>
                </a:lnTo>
                <a:lnTo>
                  <a:pt x="300" y="29"/>
                </a:lnTo>
                <a:lnTo>
                  <a:pt x="306" y="27"/>
                </a:lnTo>
                <a:lnTo>
                  <a:pt x="312" y="24"/>
                </a:lnTo>
                <a:lnTo>
                  <a:pt x="318" y="22"/>
                </a:lnTo>
                <a:lnTo>
                  <a:pt x="325" y="21"/>
                </a:lnTo>
                <a:lnTo>
                  <a:pt x="332" y="19"/>
                </a:lnTo>
                <a:lnTo>
                  <a:pt x="338" y="16"/>
                </a:lnTo>
                <a:lnTo>
                  <a:pt x="344" y="15"/>
                </a:lnTo>
                <a:lnTo>
                  <a:pt x="350" y="13"/>
                </a:lnTo>
                <a:lnTo>
                  <a:pt x="357" y="11"/>
                </a:lnTo>
                <a:lnTo>
                  <a:pt x="357" y="5"/>
                </a:lnTo>
                <a:lnTo>
                  <a:pt x="351" y="3"/>
                </a:lnTo>
                <a:lnTo>
                  <a:pt x="344" y="3"/>
                </a:lnTo>
                <a:lnTo>
                  <a:pt x="337" y="3"/>
                </a:lnTo>
                <a:lnTo>
                  <a:pt x="325" y="2"/>
                </a:lnTo>
                <a:lnTo>
                  <a:pt x="317" y="2"/>
                </a:lnTo>
                <a:lnTo>
                  <a:pt x="310" y="0"/>
                </a:lnTo>
                <a:lnTo>
                  <a:pt x="304" y="2"/>
                </a:lnTo>
                <a:lnTo>
                  <a:pt x="291" y="2"/>
                </a:lnTo>
                <a:lnTo>
                  <a:pt x="284" y="2"/>
                </a:lnTo>
                <a:lnTo>
                  <a:pt x="278" y="3"/>
                </a:lnTo>
                <a:lnTo>
                  <a:pt x="272" y="3"/>
                </a:lnTo>
                <a:lnTo>
                  <a:pt x="266" y="5"/>
                </a:lnTo>
                <a:lnTo>
                  <a:pt x="259" y="5"/>
                </a:lnTo>
                <a:lnTo>
                  <a:pt x="253" y="6"/>
                </a:lnTo>
                <a:lnTo>
                  <a:pt x="246" y="7"/>
                </a:lnTo>
                <a:lnTo>
                  <a:pt x="239" y="10"/>
                </a:lnTo>
                <a:lnTo>
                  <a:pt x="231" y="11"/>
                </a:lnTo>
                <a:lnTo>
                  <a:pt x="225" y="12"/>
                </a:lnTo>
                <a:lnTo>
                  <a:pt x="218" y="14"/>
                </a:lnTo>
                <a:lnTo>
                  <a:pt x="212" y="16"/>
                </a:lnTo>
                <a:lnTo>
                  <a:pt x="198" y="20"/>
                </a:lnTo>
                <a:lnTo>
                  <a:pt x="192" y="23"/>
                </a:lnTo>
                <a:lnTo>
                  <a:pt x="186" y="25"/>
                </a:lnTo>
                <a:lnTo>
                  <a:pt x="179" y="28"/>
                </a:lnTo>
                <a:lnTo>
                  <a:pt x="172" y="30"/>
                </a:lnTo>
                <a:lnTo>
                  <a:pt x="166" y="32"/>
                </a:lnTo>
                <a:lnTo>
                  <a:pt x="160" y="36"/>
                </a:lnTo>
                <a:lnTo>
                  <a:pt x="154" y="37"/>
                </a:lnTo>
                <a:lnTo>
                  <a:pt x="148" y="41"/>
                </a:lnTo>
                <a:lnTo>
                  <a:pt x="140" y="44"/>
                </a:lnTo>
                <a:lnTo>
                  <a:pt x="135" y="48"/>
                </a:lnTo>
                <a:lnTo>
                  <a:pt x="128" y="51"/>
                </a:lnTo>
                <a:lnTo>
                  <a:pt x="122" y="56"/>
                </a:lnTo>
                <a:lnTo>
                  <a:pt x="117" y="63"/>
                </a:lnTo>
                <a:lnTo>
                  <a:pt x="113" y="70"/>
                </a:lnTo>
                <a:lnTo>
                  <a:pt x="107" y="70"/>
                </a:lnTo>
                <a:lnTo>
                  <a:pt x="100" y="70"/>
                </a:lnTo>
                <a:lnTo>
                  <a:pt x="95" y="77"/>
                </a:lnTo>
                <a:lnTo>
                  <a:pt x="89" y="78"/>
                </a:lnTo>
                <a:lnTo>
                  <a:pt x="81" y="81"/>
                </a:lnTo>
                <a:lnTo>
                  <a:pt x="76" y="87"/>
                </a:lnTo>
                <a:lnTo>
                  <a:pt x="69" y="89"/>
                </a:lnTo>
                <a:lnTo>
                  <a:pt x="63" y="95"/>
                </a:lnTo>
                <a:lnTo>
                  <a:pt x="57" y="101"/>
                </a:lnTo>
                <a:lnTo>
                  <a:pt x="54" y="107"/>
                </a:lnTo>
                <a:lnTo>
                  <a:pt x="61" y="107"/>
                </a:lnTo>
                <a:lnTo>
                  <a:pt x="54" y="111"/>
                </a:lnTo>
                <a:lnTo>
                  <a:pt x="47" y="112"/>
                </a:lnTo>
                <a:lnTo>
                  <a:pt x="42" y="115"/>
                </a:lnTo>
                <a:lnTo>
                  <a:pt x="41" y="115"/>
                </a:lnTo>
                <a:lnTo>
                  <a:pt x="39" y="118"/>
                </a:lnTo>
                <a:lnTo>
                  <a:pt x="38" y="118"/>
                </a:lnTo>
                <a:lnTo>
                  <a:pt x="37" y="119"/>
                </a:lnTo>
                <a:lnTo>
                  <a:pt x="31" y="123"/>
                </a:lnTo>
                <a:lnTo>
                  <a:pt x="31" y="127"/>
                </a:lnTo>
                <a:lnTo>
                  <a:pt x="32" y="133"/>
                </a:lnTo>
                <a:lnTo>
                  <a:pt x="25" y="139"/>
                </a:lnTo>
                <a:lnTo>
                  <a:pt x="19" y="141"/>
                </a:lnTo>
                <a:lnTo>
                  <a:pt x="17" y="142"/>
                </a:lnTo>
                <a:lnTo>
                  <a:pt x="17" y="143"/>
                </a:lnTo>
                <a:lnTo>
                  <a:pt x="15" y="144"/>
                </a:lnTo>
                <a:lnTo>
                  <a:pt x="14" y="145"/>
                </a:lnTo>
                <a:lnTo>
                  <a:pt x="11" y="150"/>
                </a:lnTo>
                <a:lnTo>
                  <a:pt x="10" y="150"/>
                </a:lnTo>
                <a:lnTo>
                  <a:pt x="7" y="15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69" name="Freeform 1350"/>
          <p:cNvSpPr>
            <a:spLocks/>
          </p:cNvSpPr>
          <p:nvPr/>
        </p:nvSpPr>
        <p:spPr bwMode="auto">
          <a:xfrm>
            <a:off x="2441575" y="2363788"/>
            <a:ext cx="3175" cy="1587"/>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3"/>
                </a:moveTo>
                <a:lnTo>
                  <a:pt x="6" y="0"/>
                </a:lnTo>
                <a:lnTo>
                  <a:pt x="0" y="5"/>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0" name="Freeform 1351"/>
          <p:cNvSpPr>
            <a:spLocks/>
          </p:cNvSpPr>
          <p:nvPr/>
        </p:nvSpPr>
        <p:spPr bwMode="auto">
          <a:xfrm>
            <a:off x="2443163" y="2532063"/>
            <a:ext cx="12700" cy="1587"/>
          </a:xfrm>
          <a:custGeom>
            <a:avLst/>
            <a:gdLst>
              <a:gd name="T0" fmla="*/ 0 w 26"/>
              <a:gd name="T1" fmla="*/ 0 h 6"/>
              <a:gd name="T2" fmla="*/ 0 w 26"/>
              <a:gd name="T3" fmla="*/ 0 h 6"/>
              <a:gd name="T4" fmla="*/ 0 w 26"/>
              <a:gd name="T5" fmla="*/ 0 h 6"/>
              <a:gd name="T6" fmla="*/ 0 w 26"/>
              <a:gd name="T7" fmla="*/ 0 h 6"/>
              <a:gd name="T8" fmla="*/ 0 w 26"/>
              <a:gd name="T9" fmla="*/ 0 h 6"/>
              <a:gd name="T10" fmla="*/ 0 w 26"/>
              <a:gd name="T11" fmla="*/ 0 h 6"/>
              <a:gd name="T12" fmla="*/ 0 w 26"/>
              <a:gd name="T13" fmla="*/ 0 h 6"/>
              <a:gd name="T14" fmla="*/ 0 w 26"/>
              <a:gd name="T15" fmla="*/ 0 h 6"/>
              <a:gd name="T16" fmla="*/ 0 w 26"/>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6"/>
              <a:gd name="T29" fmla="*/ 26 w 2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6">
                <a:moveTo>
                  <a:pt x="26" y="0"/>
                </a:moveTo>
                <a:lnTo>
                  <a:pt x="20" y="0"/>
                </a:lnTo>
                <a:lnTo>
                  <a:pt x="14" y="1"/>
                </a:lnTo>
                <a:lnTo>
                  <a:pt x="8" y="2"/>
                </a:lnTo>
                <a:lnTo>
                  <a:pt x="0" y="6"/>
                </a:lnTo>
                <a:lnTo>
                  <a:pt x="8" y="6"/>
                </a:lnTo>
                <a:lnTo>
                  <a:pt x="14" y="5"/>
                </a:lnTo>
                <a:lnTo>
                  <a:pt x="20" y="3"/>
                </a:lnTo>
                <a:lnTo>
                  <a:pt x="2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1" name="Freeform 1352"/>
          <p:cNvSpPr>
            <a:spLocks/>
          </p:cNvSpPr>
          <p:nvPr/>
        </p:nvSpPr>
        <p:spPr bwMode="auto">
          <a:xfrm>
            <a:off x="2447925" y="2025650"/>
            <a:ext cx="6350" cy="1588"/>
          </a:xfrm>
          <a:custGeom>
            <a:avLst/>
            <a:gdLst>
              <a:gd name="T0" fmla="*/ 0 w 14"/>
              <a:gd name="T1" fmla="*/ 0 h 4"/>
              <a:gd name="T2" fmla="*/ 0 w 14"/>
              <a:gd name="T3" fmla="*/ 0 h 4"/>
              <a:gd name="T4" fmla="*/ 0 w 14"/>
              <a:gd name="T5" fmla="*/ 0 h 4"/>
              <a:gd name="T6" fmla="*/ 0 w 14"/>
              <a:gd name="T7" fmla="*/ 0 h 4"/>
              <a:gd name="T8" fmla="*/ 0 w 14"/>
              <a:gd name="T9" fmla="*/ 0 h 4"/>
              <a:gd name="T10" fmla="*/ 0 w 14"/>
              <a:gd name="T11" fmla="*/ 0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12" y="0"/>
                </a:moveTo>
                <a:lnTo>
                  <a:pt x="6" y="0"/>
                </a:lnTo>
                <a:lnTo>
                  <a:pt x="0" y="3"/>
                </a:lnTo>
                <a:lnTo>
                  <a:pt x="7" y="4"/>
                </a:lnTo>
                <a:lnTo>
                  <a:pt x="14" y="3"/>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2" name="Freeform 1353"/>
          <p:cNvSpPr>
            <a:spLocks/>
          </p:cNvSpPr>
          <p:nvPr/>
        </p:nvSpPr>
        <p:spPr bwMode="auto">
          <a:xfrm>
            <a:off x="2449513" y="2333625"/>
            <a:ext cx="1587" cy="3175"/>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2"/>
                </a:moveTo>
                <a:lnTo>
                  <a:pt x="5" y="0"/>
                </a:lnTo>
                <a:lnTo>
                  <a:pt x="0" y="5"/>
                </a:lnTo>
                <a:lnTo>
                  <a:pt x="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3" name="Freeform 1354"/>
          <p:cNvSpPr>
            <a:spLocks/>
          </p:cNvSpPr>
          <p:nvPr/>
        </p:nvSpPr>
        <p:spPr bwMode="auto">
          <a:xfrm>
            <a:off x="2451100" y="2024063"/>
            <a:ext cx="303213" cy="74612"/>
          </a:xfrm>
          <a:custGeom>
            <a:avLst/>
            <a:gdLst>
              <a:gd name="T0" fmla="*/ 0 w 644"/>
              <a:gd name="T1" fmla="*/ 0 h 158"/>
              <a:gd name="T2" fmla="*/ 0 w 644"/>
              <a:gd name="T3" fmla="*/ 0 h 158"/>
              <a:gd name="T4" fmla="*/ 0 w 644"/>
              <a:gd name="T5" fmla="*/ 0 h 158"/>
              <a:gd name="T6" fmla="*/ 0 w 644"/>
              <a:gd name="T7" fmla="*/ 0 h 158"/>
              <a:gd name="T8" fmla="*/ 0 w 644"/>
              <a:gd name="T9" fmla="*/ 0 h 158"/>
              <a:gd name="T10" fmla="*/ 0 w 644"/>
              <a:gd name="T11" fmla="*/ 0 h 158"/>
              <a:gd name="T12" fmla="*/ 0 w 644"/>
              <a:gd name="T13" fmla="*/ 0 h 158"/>
              <a:gd name="T14" fmla="*/ 0 w 644"/>
              <a:gd name="T15" fmla="*/ 0 h 158"/>
              <a:gd name="T16" fmla="*/ 0 w 644"/>
              <a:gd name="T17" fmla="*/ 0 h 158"/>
              <a:gd name="T18" fmla="*/ 0 w 644"/>
              <a:gd name="T19" fmla="*/ 0 h 158"/>
              <a:gd name="T20" fmla="*/ 0 w 644"/>
              <a:gd name="T21" fmla="*/ 0 h 158"/>
              <a:gd name="T22" fmla="*/ 0 w 644"/>
              <a:gd name="T23" fmla="*/ 0 h 158"/>
              <a:gd name="T24" fmla="*/ 0 w 644"/>
              <a:gd name="T25" fmla="*/ 0 h 158"/>
              <a:gd name="T26" fmla="*/ 0 w 644"/>
              <a:gd name="T27" fmla="*/ 0 h 158"/>
              <a:gd name="T28" fmla="*/ 0 w 644"/>
              <a:gd name="T29" fmla="*/ 0 h 158"/>
              <a:gd name="T30" fmla="*/ 0 w 644"/>
              <a:gd name="T31" fmla="*/ 0 h 158"/>
              <a:gd name="T32" fmla="*/ 0 w 644"/>
              <a:gd name="T33" fmla="*/ 0 h 158"/>
              <a:gd name="T34" fmla="*/ 0 w 644"/>
              <a:gd name="T35" fmla="*/ 0 h 158"/>
              <a:gd name="T36" fmla="*/ 0 w 644"/>
              <a:gd name="T37" fmla="*/ 0 h 158"/>
              <a:gd name="T38" fmla="*/ 0 w 644"/>
              <a:gd name="T39" fmla="*/ 0 h 158"/>
              <a:gd name="T40" fmla="*/ 0 w 644"/>
              <a:gd name="T41" fmla="*/ 0 h 158"/>
              <a:gd name="T42" fmla="*/ 0 w 644"/>
              <a:gd name="T43" fmla="*/ 0 h 158"/>
              <a:gd name="T44" fmla="*/ 0 w 644"/>
              <a:gd name="T45" fmla="*/ 0 h 158"/>
              <a:gd name="T46" fmla="*/ 0 w 644"/>
              <a:gd name="T47" fmla="*/ 0 h 158"/>
              <a:gd name="T48" fmla="*/ 0 w 644"/>
              <a:gd name="T49" fmla="*/ 0 h 158"/>
              <a:gd name="T50" fmla="*/ 0 w 644"/>
              <a:gd name="T51" fmla="*/ 0 h 158"/>
              <a:gd name="T52" fmla="*/ 0 w 644"/>
              <a:gd name="T53" fmla="*/ 0 h 158"/>
              <a:gd name="T54" fmla="*/ 0 w 644"/>
              <a:gd name="T55" fmla="*/ 0 h 158"/>
              <a:gd name="T56" fmla="*/ 0 w 644"/>
              <a:gd name="T57" fmla="*/ 0 h 158"/>
              <a:gd name="T58" fmla="*/ 0 w 644"/>
              <a:gd name="T59" fmla="*/ 0 h 158"/>
              <a:gd name="T60" fmla="*/ 0 w 644"/>
              <a:gd name="T61" fmla="*/ 0 h 158"/>
              <a:gd name="T62" fmla="*/ 0 w 644"/>
              <a:gd name="T63" fmla="*/ 0 h 158"/>
              <a:gd name="T64" fmla="*/ 0 w 644"/>
              <a:gd name="T65" fmla="*/ 0 h 158"/>
              <a:gd name="T66" fmla="*/ 0 w 644"/>
              <a:gd name="T67" fmla="*/ 0 h 158"/>
              <a:gd name="T68" fmla="*/ 0 w 644"/>
              <a:gd name="T69" fmla="*/ 0 h 158"/>
              <a:gd name="T70" fmla="*/ 0 w 644"/>
              <a:gd name="T71" fmla="*/ 0 h 158"/>
              <a:gd name="T72" fmla="*/ 0 w 644"/>
              <a:gd name="T73" fmla="*/ 0 h 158"/>
              <a:gd name="T74" fmla="*/ 0 w 644"/>
              <a:gd name="T75" fmla="*/ 0 h 158"/>
              <a:gd name="T76" fmla="*/ 0 w 644"/>
              <a:gd name="T77" fmla="*/ 0 h 158"/>
              <a:gd name="T78" fmla="*/ 0 w 644"/>
              <a:gd name="T79" fmla="*/ 0 h 158"/>
              <a:gd name="T80" fmla="*/ 0 w 644"/>
              <a:gd name="T81" fmla="*/ 0 h 158"/>
              <a:gd name="T82" fmla="*/ 0 w 644"/>
              <a:gd name="T83" fmla="*/ 0 h 158"/>
              <a:gd name="T84" fmla="*/ 0 w 644"/>
              <a:gd name="T85" fmla="*/ 0 h 158"/>
              <a:gd name="T86" fmla="*/ 0 w 644"/>
              <a:gd name="T87" fmla="*/ 0 h 158"/>
              <a:gd name="T88" fmla="*/ 0 w 644"/>
              <a:gd name="T89" fmla="*/ 0 h 158"/>
              <a:gd name="T90" fmla="*/ 0 w 644"/>
              <a:gd name="T91" fmla="*/ 0 h 158"/>
              <a:gd name="T92" fmla="*/ 0 w 644"/>
              <a:gd name="T93" fmla="*/ 0 h 158"/>
              <a:gd name="T94" fmla="*/ 0 w 644"/>
              <a:gd name="T95" fmla="*/ 0 h 158"/>
              <a:gd name="T96" fmla="*/ 0 w 644"/>
              <a:gd name="T97" fmla="*/ 0 h 158"/>
              <a:gd name="T98" fmla="*/ 0 w 644"/>
              <a:gd name="T99" fmla="*/ 0 h 158"/>
              <a:gd name="T100" fmla="*/ 0 w 644"/>
              <a:gd name="T101" fmla="*/ 0 h 158"/>
              <a:gd name="T102" fmla="*/ 0 w 644"/>
              <a:gd name="T103" fmla="*/ 0 h 158"/>
              <a:gd name="T104" fmla="*/ 0 w 644"/>
              <a:gd name="T105" fmla="*/ 0 h 158"/>
              <a:gd name="T106" fmla="*/ 0 w 644"/>
              <a:gd name="T107" fmla="*/ 0 h 158"/>
              <a:gd name="T108" fmla="*/ 0 w 644"/>
              <a:gd name="T109" fmla="*/ 0 h 1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4"/>
              <a:gd name="T166" fmla="*/ 0 h 158"/>
              <a:gd name="T167" fmla="*/ 644 w 644"/>
              <a:gd name="T168" fmla="*/ 158 h 1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4" h="158">
                <a:moveTo>
                  <a:pt x="92" y="48"/>
                </a:moveTo>
                <a:lnTo>
                  <a:pt x="99" y="49"/>
                </a:lnTo>
                <a:lnTo>
                  <a:pt x="105" y="45"/>
                </a:lnTo>
                <a:lnTo>
                  <a:pt x="111" y="45"/>
                </a:lnTo>
                <a:lnTo>
                  <a:pt x="117" y="44"/>
                </a:lnTo>
                <a:lnTo>
                  <a:pt x="123" y="42"/>
                </a:lnTo>
                <a:lnTo>
                  <a:pt x="130" y="41"/>
                </a:lnTo>
                <a:lnTo>
                  <a:pt x="131" y="48"/>
                </a:lnTo>
                <a:lnTo>
                  <a:pt x="134" y="55"/>
                </a:lnTo>
                <a:lnTo>
                  <a:pt x="130" y="62"/>
                </a:lnTo>
                <a:lnTo>
                  <a:pt x="133" y="68"/>
                </a:lnTo>
                <a:lnTo>
                  <a:pt x="141" y="71"/>
                </a:lnTo>
                <a:lnTo>
                  <a:pt x="134" y="77"/>
                </a:lnTo>
                <a:lnTo>
                  <a:pt x="133" y="84"/>
                </a:lnTo>
                <a:lnTo>
                  <a:pt x="126" y="89"/>
                </a:lnTo>
                <a:lnTo>
                  <a:pt x="120" y="90"/>
                </a:lnTo>
                <a:lnTo>
                  <a:pt x="114" y="93"/>
                </a:lnTo>
                <a:lnTo>
                  <a:pt x="107" y="95"/>
                </a:lnTo>
                <a:lnTo>
                  <a:pt x="102" y="97"/>
                </a:lnTo>
                <a:lnTo>
                  <a:pt x="95" y="102"/>
                </a:lnTo>
                <a:lnTo>
                  <a:pt x="89" y="106"/>
                </a:lnTo>
                <a:lnTo>
                  <a:pt x="86" y="113"/>
                </a:lnTo>
                <a:lnTo>
                  <a:pt x="92" y="115"/>
                </a:lnTo>
                <a:lnTo>
                  <a:pt x="98" y="115"/>
                </a:lnTo>
                <a:lnTo>
                  <a:pt x="92" y="119"/>
                </a:lnTo>
                <a:lnTo>
                  <a:pt x="85" y="121"/>
                </a:lnTo>
                <a:lnTo>
                  <a:pt x="84" y="128"/>
                </a:lnTo>
                <a:lnTo>
                  <a:pt x="79" y="135"/>
                </a:lnTo>
                <a:lnTo>
                  <a:pt x="80" y="142"/>
                </a:lnTo>
                <a:lnTo>
                  <a:pt x="87" y="141"/>
                </a:lnTo>
                <a:lnTo>
                  <a:pt x="92" y="146"/>
                </a:lnTo>
                <a:lnTo>
                  <a:pt x="99" y="145"/>
                </a:lnTo>
                <a:lnTo>
                  <a:pt x="105" y="147"/>
                </a:lnTo>
                <a:lnTo>
                  <a:pt x="107" y="141"/>
                </a:lnTo>
                <a:lnTo>
                  <a:pt x="115" y="139"/>
                </a:lnTo>
                <a:lnTo>
                  <a:pt x="127" y="135"/>
                </a:lnTo>
                <a:lnTo>
                  <a:pt x="133" y="131"/>
                </a:lnTo>
                <a:lnTo>
                  <a:pt x="127" y="137"/>
                </a:lnTo>
                <a:lnTo>
                  <a:pt x="120" y="139"/>
                </a:lnTo>
                <a:lnTo>
                  <a:pt x="127" y="141"/>
                </a:lnTo>
                <a:lnTo>
                  <a:pt x="127" y="147"/>
                </a:lnTo>
                <a:lnTo>
                  <a:pt x="134" y="149"/>
                </a:lnTo>
                <a:lnTo>
                  <a:pt x="141" y="147"/>
                </a:lnTo>
                <a:lnTo>
                  <a:pt x="147" y="152"/>
                </a:lnTo>
                <a:lnTo>
                  <a:pt x="152" y="150"/>
                </a:lnTo>
                <a:lnTo>
                  <a:pt x="158" y="153"/>
                </a:lnTo>
                <a:lnTo>
                  <a:pt x="165" y="152"/>
                </a:lnTo>
                <a:lnTo>
                  <a:pt x="171" y="152"/>
                </a:lnTo>
                <a:lnTo>
                  <a:pt x="178" y="150"/>
                </a:lnTo>
                <a:lnTo>
                  <a:pt x="184" y="150"/>
                </a:lnTo>
                <a:lnTo>
                  <a:pt x="190" y="149"/>
                </a:lnTo>
                <a:lnTo>
                  <a:pt x="196" y="144"/>
                </a:lnTo>
                <a:lnTo>
                  <a:pt x="203" y="139"/>
                </a:lnTo>
                <a:lnTo>
                  <a:pt x="209" y="137"/>
                </a:lnTo>
                <a:lnTo>
                  <a:pt x="205" y="144"/>
                </a:lnTo>
                <a:lnTo>
                  <a:pt x="212" y="142"/>
                </a:lnTo>
                <a:lnTo>
                  <a:pt x="217" y="137"/>
                </a:lnTo>
                <a:lnTo>
                  <a:pt x="223" y="135"/>
                </a:lnTo>
                <a:lnTo>
                  <a:pt x="230" y="134"/>
                </a:lnTo>
                <a:lnTo>
                  <a:pt x="236" y="138"/>
                </a:lnTo>
                <a:lnTo>
                  <a:pt x="230" y="139"/>
                </a:lnTo>
                <a:lnTo>
                  <a:pt x="223" y="144"/>
                </a:lnTo>
                <a:lnTo>
                  <a:pt x="216" y="147"/>
                </a:lnTo>
                <a:lnTo>
                  <a:pt x="210" y="153"/>
                </a:lnTo>
                <a:lnTo>
                  <a:pt x="216" y="157"/>
                </a:lnTo>
                <a:lnTo>
                  <a:pt x="223" y="157"/>
                </a:lnTo>
                <a:lnTo>
                  <a:pt x="230" y="157"/>
                </a:lnTo>
                <a:lnTo>
                  <a:pt x="237" y="157"/>
                </a:lnTo>
                <a:lnTo>
                  <a:pt x="243" y="154"/>
                </a:lnTo>
                <a:lnTo>
                  <a:pt x="249" y="158"/>
                </a:lnTo>
                <a:lnTo>
                  <a:pt x="255" y="155"/>
                </a:lnTo>
                <a:lnTo>
                  <a:pt x="263" y="153"/>
                </a:lnTo>
                <a:lnTo>
                  <a:pt x="269" y="158"/>
                </a:lnTo>
                <a:lnTo>
                  <a:pt x="275" y="154"/>
                </a:lnTo>
                <a:lnTo>
                  <a:pt x="281" y="158"/>
                </a:lnTo>
                <a:lnTo>
                  <a:pt x="288" y="158"/>
                </a:lnTo>
                <a:lnTo>
                  <a:pt x="289" y="151"/>
                </a:lnTo>
                <a:lnTo>
                  <a:pt x="295" y="154"/>
                </a:lnTo>
                <a:lnTo>
                  <a:pt x="301" y="157"/>
                </a:lnTo>
                <a:lnTo>
                  <a:pt x="307" y="154"/>
                </a:lnTo>
                <a:lnTo>
                  <a:pt x="314" y="149"/>
                </a:lnTo>
                <a:lnTo>
                  <a:pt x="312" y="155"/>
                </a:lnTo>
                <a:lnTo>
                  <a:pt x="320" y="157"/>
                </a:lnTo>
                <a:lnTo>
                  <a:pt x="327" y="155"/>
                </a:lnTo>
                <a:lnTo>
                  <a:pt x="333" y="155"/>
                </a:lnTo>
                <a:lnTo>
                  <a:pt x="339" y="154"/>
                </a:lnTo>
                <a:lnTo>
                  <a:pt x="345" y="149"/>
                </a:lnTo>
                <a:lnTo>
                  <a:pt x="345" y="154"/>
                </a:lnTo>
                <a:lnTo>
                  <a:pt x="353" y="155"/>
                </a:lnTo>
                <a:lnTo>
                  <a:pt x="359" y="154"/>
                </a:lnTo>
                <a:lnTo>
                  <a:pt x="365" y="149"/>
                </a:lnTo>
                <a:lnTo>
                  <a:pt x="371" y="144"/>
                </a:lnTo>
                <a:lnTo>
                  <a:pt x="366" y="151"/>
                </a:lnTo>
                <a:lnTo>
                  <a:pt x="372" y="154"/>
                </a:lnTo>
                <a:lnTo>
                  <a:pt x="379" y="154"/>
                </a:lnTo>
                <a:lnTo>
                  <a:pt x="386" y="154"/>
                </a:lnTo>
                <a:lnTo>
                  <a:pt x="392" y="154"/>
                </a:lnTo>
                <a:lnTo>
                  <a:pt x="398" y="154"/>
                </a:lnTo>
                <a:lnTo>
                  <a:pt x="405" y="153"/>
                </a:lnTo>
                <a:lnTo>
                  <a:pt x="412" y="152"/>
                </a:lnTo>
                <a:lnTo>
                  <a:pt x="424" y="152"/>
                </a:lnTo>
                <a:lnTo>
                  <a:pt x="431" y="150"/>
                </a:lnTo>
                <a:lnTo>
                  <a:pt x="438" y="145"/>
                </a:lnTo>
                <a:lnTo>
                  <a:pt x="444" y="142"/>
                </a:lnTo>
                <a:lnTo>
                  <a:pt x="444" y="135"/>
                </a:lnTo>
                <a:lnTo>
                  <a:pt x="451" y="131"/>
                </a:lnTo>
                <a:lnTo>
                  <a:pt x="457" y="135"/>
                </a:lnTo>
                <a:lnTo>
                  <a:pt x="453" y="142"/>
                </a:lnTo>
                <a:lnTo>
                  <a:pt x="451" y="149"/>
                </a:lnTo>
                <a:lnTo>
                  <a:pt x="457" y="154"/>
                </a:lnTo>
                <a:lnTo>
                  <a:pt x="463" y="154"/>
                </a:lnTo>
                <a:lnTo>
                  <a:pt x="471" y="153"/>
                </a:lnTo>
                <a:lnTo>
                  <a:pt x="476" y="154"/>
                </a:lnTo>
                <a:lnTo>
                  <a:pt x="483" y="157"/>
                </a:lnTo>
                <a:lnTo>
                  <a:pt x="488" y="157"/>
                </a:lnTo>
                <a:lnTo>
                  <a:pt x="495" y="158"/>
                </a:lnTo>
                <a:lnTo>
                  <a:pt x="503" y="157"/>
                </a:lnTo>
                <a:lnTo>
                  <a:pt x="509" y="155"/>
                </a:lnTo>
                <a:lnTo>
                  <a:pt x="515" y="153"/>
                </a:lnTo>
                <a:lnTo>
                  <a:pt x="521" y="152"/>
                </a:lnTo>
                <a:lnTo>
                  <a:pt x="528" y="151"/>
                </a:lnTo>
                <a:lnTo>
                  <a:pt x="535" y="150"/>
                </a:lnTo>
                <a:lnTo>
                  <a:pt x="547" y="152"/>
                </a:lnTo>
                <a:lnTo>
                  <a:pt x="553" y="152"/>
                </a:lnTo>
                <a:lnTo>
                  <a:pt x="560" y="150"/>
                </a:lnTo>
                <a:lnTo>
                  <a:pt x="566" y="150"/>
                </a:lnTo>
                <a:lnTo>
                  <a:pt x="571" y="149"/>
                </a:lnTo>
                <a:lnTo>
                  <a:pt x="578" y="143"/>
                </a:lnTo>
                <a:lnTo>
                  <a:pt x="584" y="138"/>
                </a:lnTo>
                <a:lnTo>
                  <a:pt x="579" y="131"/>
                </a:lnTo>
                <a:lnTo>
                  <a:pt x="585" y="128"/>
                </a:lnTo>
                <a:lnTo>
                  <a:pt x="592" y="128"/>
                </a:lnTo>
                <a:lnTo>
                  <a:pt x="593" y="135"/>
                </a:lnTo>
                <a:lnTo>
                  <a:pt x="600" y="135"/>
                </a:lnTo>
                <a:lnTo>
                  <a:pt x="606" y="135"/>
                </a:lnTo>
                <a:lnTo>
                  <a:pt x="612" y="133"/>
                </a:lnTo>
                <a:lnTo>
                  <a:pt x="620" y="133"/>
                </a:lnTo>
                <a:lnTo>
                  <a:pt x="625" y="130"/>
                </a:lnTo>
                <a:lnTo>
                  <a:pt x="622" y="123"/>
                </a:lnTo>
                <a:lnTo>
                  <a:pt x="617" y="122"/>
                </a:lnTo>
                <a:lnTo>
                  <a:pt x="609" y="123"/>
                </a:lnTo>
                <a:lnTo>
                  <a:pt x="602" y="125"/>
                </a:lnTo>
                <a:lnTo>
                  <a:pt x="596" y="127"/>
                </a:lnTo>
                <a:lnTo>
                  <a:pt x="590" y="127"/>
                </a:lnTo>
                <a:lnTo>
                  <a:pt x="593" y="120"/>
                </a:lnTo>
                <a:lnTo>
                  <a:pt x="598" y="120"/>
                </a:lnTo>
                <a:lnTo>
                  <a:pt x="605" y="119"/>
                </a:lnTo>
                <a:lnTo>
                  <a:pt x="607" y="119"/>
                </a:lnTo>
                <a:lnTo>
                  <a:pt x="613" y="115"/>
                </a:lnTo>
                <a:lnTo>
                  <a:pt x="620" y="113"/>
                </a:lnTo>
                <a:lnTo>
                  <a:pt x="627" y="113"/>
                </a:lnTo>
                <a:lnTo>
                  <a:pt x="632" y="111"/>
                </a:lnTo>
                <a:lnTo>
                  <a:pt x="639" y="109"/>
                </a:lnTo>
                <a:lnTo>
                  <a:pt x="644" y="102"/>
                </a:lnTo>
                <a:lnTo>
                  <a:pt x="639" y="96"/>
                </a:lnTo>
                <a:lnTo>
                  <a:pt x="632" y="95"/>
                </a:lnTo>
                <a:lnTo>
                  <a:pt x="629" y="95"/>
                </a:lnTo>
                <a:lnTo>
                  <a:pt x="617" y="96"/>
                </a:lnTo>
                <a:lnTo>
                  <a:pt x="623" y="94"/>
                </a:lnTo>
                <a:lnTo>
                  <a:pt x="632" y="93"/>
                </a:lnTo>
                <a:lnTo>
                  <a:pt x="632" y="92"/>
                </a:lnTo>
                <a:lnTo>
                  <a:pt x="627" y="87"/>
                </a:lnTo>
                <a:lnTo>
                  <a:pt x="620" y="86"/>
                </a:lnTo>
                <a:lnTo>
                  <a:pt x="613" y="85"/>
                </a:lnTo>
                <a:lnTo>
                  <a:pt x="606" y="85"/>
                </a:lnTo>
                <a:lnTo>
                  <a:pt x="601" y="86"/>
                </a:lnTo>
                <a:lnTo>
                  <a:pt x="595" y="86"/>
                </a:lnTo>
                <a:lnTo>
                  <a:pt x="589" y="85"/>
                </a:lnTo>
                <a:lnTo>
                  <a:pt x="594" y="80"/>
                </a:lnTo>
                <a:lnTo>
                  <a:pt x="589" y="76"/>
                </a:lnTo>
                <a:lnTo>
                  <a:pt x="582" y="76"/>
                </a:lnTo>
                <a:lnTo>
                  <a:pt x="569" y="76"/>
                </a:lnTo>
                <a:lnTo>
                  <a:pt x="563" y="74"/>
                </a:lnTo>
                <a:lnTo>
                  <a:pt x="557" y="74"/>
                </a:lnTo>
                <a:lnTo>
                  <a:pt x="550" y="73"/>
                </a:lnTo>
                <a:lnTo>
                  <a:pt x="544" y="74"/>
                </a:lnTo>
                <a:lnTo>
                  <a:pt x="538" y="74"/>
                </a:lnTo>
                <a:lnTo>
                  <a:pt x="531" y="76"/>
                </a:lnTo>
                <a:lnTo>
                  <a:pt x="524" y="78"/>
                </a:lnTo>
                <a:lnTo>
                  <a:pt x="518" y="79"/>
                </a:lnTo>
                <a:lnTo>
                  <a:pt x="512" y="80"/>
                </a:lnTo>
                <a:lnTo>
                  <a:pt x="505" y="79"/>
                </a:lnTo>
                <a:lnTo>
                  <a:pt x="499" y="77"/>
                </a:lnTo>
                <a:lnTo>
                  <a:pt x="492" y="77"/>
                </a:lnTo>
                <a:lnTo>
                  <a:pt x="486" y="76"/>
                </a:lnTo>
                <a:lnTo>
                  <a:pt x="467" y="79"/>
                </a:lnTo>
                <a:lnTo>
                  <a:pt x="459" y="81"/>
                </a:lnTo>
                <a:lnTo>
                  <a:pt x="452" y="81"/>
                </a:lnTo>
                <a:lnTo>
                  <a:pt x="446" y="82"/>
                </a:lnTo>
                <a:lnTo>
                  <a:pt x="440" y="86"/>
                </a:lnTo>
                <a:lnTo>
                  <a:pt x="433" y="85"/>
                </a:lnTo>
                <a:lnTo>
                  <a:pt x="427" y="85"/>
                </a:lnTo>
                <a:lnTo>
                  <a:pt x="421" y="87"/>
                </a:lnTo>
                <a:lnTo>
                  <a:pt x="415" y="88"/>
                </a:lnTo>
                <a:lnTo>
                  <a:pt x="409" y="90"/>
                </a:lnTo>
                <a:lnTo>
                  <a:pt x="402" y="90"/>
                </a:lnTo>
                <a:lnTo>
                  <a:pt x="396" y="89"/>
                </a:lnTo>
                <a:lnTo>
                  <a:pt x="390" y="92"/>
                </a:lnTo>
                <a:lnTo>
                  <a:pt x="383" y="92"/>
                </a:lnTo>
                <a:lnTo>
                  <a:pt x="376" y="93"/>
                </a:lnTo>
                <a:lnTo>
                  <a:pt x="384" y="98"/>
                </a:lnTo>
                <a:lnTo>
                  <a:pt x="390" y="98"/>
                </a:lnTo>
                <a:lnTo>
                  <a:pt x="384" y="99"/>
                </a:lnTo>
                <a:lnTo>
                  <a:pt x="378" y="98"/>
                </a:lnTo>
                <a:lnTo>
                  <a:pt x="371" y="98"/>
                </a:lnTo>
                <a:lnTo>
                  <a:pt x="365" y="98"/>
                </a:lnTo>
                <a:lnTo>
                  <a:pt x="354" y="102"/>
                </a:lnTo>
                <a:lnTo>
                  <a:pt x="346" y="102"/>
                </a:lnTo>
                <a:lnTo>
                  <a:pt x="353" y="101"/>
                </a:lnTo>
                <a:lnTo>
                  <a:pt x="346" y="95"/>
                </a:lnTo>
                <a:lnTo>
                  <a:pt x="341" y="95"/>
                </a:lnTo>
                <a:lnTo>
                  <a:pt x="334" y="88"/>
                </a:lnTo>
                <a:lnTo>
                  <a:pt x="328" y="87"/>
                </a:lnTo>
                <a:lnTo>
                  <a:pt x="322" y="89"/>
                </a:lnTo>
                <a:lnTo>
                  <a:pt x="315" y="92"/>
                </a:lnTo>
                <a:lnTo>
                  <a:pt x="308" y="97"/>
                </a:lnTo>
                <a:lnTo>
                  <a:pt x="310" y="90"/>
                </a:lnTo>
                <a:lnTo>
                  <a:pt x="304" y="89"/>
                </a:lnTo>
                <a:lnTo>
                  <a:pt x="298" y="92"/>
                </a:lnTo>
                <a:lnTo>
                  <a:pt x="292" y="93"/>
                </a:lnTo>
                <a:lnTo>
                  <a:pt x="284" y="94"/>
                </a:lnTo>
                <a:lnTo>
                  <a:pt x="279" y="95"/>
                </a:lnTo>
                <a:lnTo>
                  <a:pt x="284" y="93"/>
                </a:lnTo>
                <a:lnTo>
                  <a:pt x="279" y="88"/>
                </a:lnTo>
                <a:lnTo>
                  <a:pt x="272" y="84"/>
                </a:lnTo>
                <a:lnTo>
                  <a:pt x="267" y="87"/>
                </a:lnTo>
                <a:lnTo>
                  <a:pt x="261" y="87"/>
                </a:lnTo>
                <a:lnTo>
                  <a:pt x="259" y="94"/>
                </a:lnTo>
                <a:lnTo>
                  <a:pt x="252" y="97"/>
                </a:lnTo>
                <a:lnTo>
                  <a:pt x="246" y="95"/>
                </a:lnTo>
                <a:lnTo>
                  <a:pt x="245" y="88"/>
                </a:lnTo>
                <a:lnTo>
                  <a:pt x="238" y="88"/>
                </a:lnTo>
                <a:lnTo>
                  <a:pt x="232" y="90"/>
                </a:lnTo>
                <a:lnTo>
                  <a:pt x="225" y="92"/>
                </a:lnTo>
                <a:lnTo>
                  <a:pt x="232" y="89"/>
                </a:lnTo>
                <a:lnTo>
                  <a:pt x="224" y="89"/>
                </a:lnTo>
                <a:lnTo>
                  <a:pt x="232" y="87"/>
                </a:lnTo>
                <a:lnTo>
                  <a:pt x="238" y="87"/>
                </a:lnTo>
                <a:lnTo>
                  <a:pt x="244" y="86"/>
                </a:lnTo>
                <a:lnTo>
                  <a:pt x="251" y="84"/>
                </a:lnTo>
                <a:lnTo>
                  <a:pt x="256" y="80"/>
                </a:lnTo>
                <a:lnTo>
                  <a:pt x="252" y="73"/>
                </a:lnTo>
                <a:lnTo>
                  <a:pt x="246" y="72"/>
                </a:lnTo>
                <a:lnTo>
                  <a:pt x="240" y="76"/>
                </a:lnTo>
                <a:lnTo>
                  <a:pt x="244" y="68"/>
                </a:lnTo>
                <a:lnTo>
                  <a:pt x="240" y="63"/>
                </a:lnTo>
                <a:lnTo>
                  <a:pt x="233" y="65"/>
                </a:lnTo>
                <a:lnTo>
                  <a:pt x="228" y="66"/>
                </a:lnTo>
                <a:lnTo>
                  <a:pt x="221" y="66"/>
                </a:lnTo>
                <a:lnTo>
                  <a:pt x="214" y="68"/>
                </a:lnTo>
                <a:lnTo>
                  <a:pt x="208" y="66"/>
                </a:lnTo>
                <a:lnTo>
                  <a:pt x="202" y="66"/>
                </a:lnTo>
                <a:lnTo>
                  <a:pt x="194" y="69"/>
                </a:lnTo>
                <a:lnTo>
                  <a:pt x="189" y="70"/>
                </a:lnTo>
                <a:lnTo>
                  <a:pt x="183" y="73"/>
                </a:lnTo>
                <a:lnTo>
                  <a:pt x="190" y="68"/>
                </a:lnTo>
                <a:lnTo>
                  <a:pt x="196" y="66"/>
                </a:lnTo>
                <a:lnTo>
                  <a:pt x="204" y="63"/>
                </a:lnTo>
                <a:lnTo>
                  <a:pt x="210" y="62"/>
                </a:lnTo>
                <a:lnTo>
                  <a:pt x="216" y="62"/>
                </a:lnTo>
                <a:lnTo>
                  <a:pt x="229" y="62"/>
                </a:lnTo>
                <a:lnTo>
                  <a:pt x="234" y="60"/>
                </a:lnTo>
                <a:lnTo>
                  <a:pt x="228" y="58"/>
                </a:lnTo>
                <a:lnTo>
                  <a:pt x="221" y="58"/>
                </a:lnTo>
                <a:lnTo>
                  <a:pt x="215" y="60"/>
                </a:lnTo>
                <a:lnTo>
                  <a:pt x="208" y="60"/>
                </a:lnTo>
                <a:lnTo>
                  <a:pt x="214" y="57"/>
                </a:lnTo>
                <a:lnTo>
                  <a:pt x="208" y="55"/>
                </a:lnTo>
                <a:lnTo>
                  <a:pt x="202" y="54"/>
                </a:lnTo>
                <a:lnTo>
                  <a:pt x="195" y="54"/>
                </a:lnTo>
                <a:lnTo>
                  <a:pt x="189" y="55"/>
                </a:lnTo>
                <a:lnTo>
                  <a:pt x="196" y="53"/>
                </a:lnTo>
                <a:lnTo>
                  <a:pt x="190" y="49"/>
                </a:lnTo>
                <a:lnTo>
                  <a:pt x="196" y="49"/>
                </a:lnTo>
                <a:lnTo>
                  <a:pt x="203" y="53"/>
                </a:lnTo>
                <a:lnTo>
                  <a:pt x="209" y="53"/>
                </a:lnTo>
                <a:lnTo>
                  <a:pt x="216" y="54"/>
                </a:lnTo>
                <a:lnTo>
                  <a:pt x="222" y="54"/>
                </a:lnTo>
                <a:lnTo>
                  <a:pt x="229" y="54"/>
                </a:lnTo>
                <a:lnTo>
                  <a:pt x="235" y="55"/>
                </a:lnTo>
                <a:lnTo>
                  <a:pt x="241" y="56"/>
                </a:lnTo>
                <a:lnTo>
                  <a:pt x="234" y="54"/>
                </a:lnTo>
                <a:lnTo>
                  <a:pt x="240" y="54"/>
                </a:lnTo>
                <a:lnTo>
                  <a:pt x="247" y="53"/>
                </a:lnTo>
                <a:lnTo>
                  <a:pt x="249" y="54"/>
                </a:lnTo>
                <a:lnTo>
                  <a:pt x="256" y="54"/>
                </a:lnTo>
                <a:lnTo>
                  <a:pt x="263" y="54"/>
                </a:lnTo>
                <a:lnTo>
                  <a:pt x="269" y="54"/>
                </a:lnTo>
                <a:lnTo>
                  <a:pt x="276" y="53"/>
                </a:lnTo>
                <a:lnTo>
                  <a:pt x="282" y="50"/>
                </a:lnTo>
                <a:lnTo>
                  <a:pt x="276" y="45"/>
                </a:lnTo>
                <a:lnTo>
                  <a:pt x="269" y="45"/>
                </a:lnTo>
                <a:lnTo>
                  <a:pt x="264" y="42"/>
                </a:lnTo>
                <a:lnTo>
                  <a:pt x="262" y="42"/>
                </a:lnTo>
                <a:lnTo>
                  <a:pt x="255" y="41"/>
                </a:lnTo>
                <a:lnTo>
                  <a:pt x="249" y="40"/>
                </a:lnTo>
                <a:lnTo>
                  <a:pt x="243" y="40"/>
                </a:lnTo>
                <a:lnTo>
                  <a:pt x="236" y="38"/>
                </a:lnTo>
                <a:lnTo>
                  <a:pt x="230" y="38"/>
                </a:lnTo>
                <a:lnTo>
                  <a:pt x="222" y="37"/>
                </a:lnTo>
                <a:lnTo>
                  <a:pt x="210" y="37"/>
                </a:lnTo>
                <a:lnTo>
                  <a:pt x="217" y="33"/>
                </a:lnTo>
                <a:lnTo>
                  <a:pt x="223" y="36"/>
                </a:lnTo>
                <a:lnTo>
                  <a:pt x="230" y="33"/>
                </a:lnTo>
                <a:lnTo>
                  <a:pt x="236" y="36"/>
                </a:lnTo>
                <a:lnTo>
                  <a:pt x="243" y="37"/>
                </a:lnTo>
                <a:lnTo>
                  <a:pt x="248" y="36"/>
                </a:lnTo>
                <a:lnTo>
                  <a:pt x="245" y="29"/>
                </a:lnTo>
                <a:lnTo>
                  <a:pt x="239" y="24"/>
                </a:lnTo>
                <a:lnTo>
                  <a:pt x="233" y="24"/>
                </a:lnTo>
                <a:lnTo>
                  <a:pt x="226" y="23"/>
                </a:lnTo>
                <a:lnTo>
                  <a:pt x="213" y="23"/>
                </a:lnTo>
                <a:lnTo>
                  <a:pt x="206" y="23"/>
                </a:lnTo>
                <a:lnTo>
                  <a:pt x="200" y="24"/>
                </a:lnTo>
                <a:lnTo>
                  <a:pt x="193" y="26"/>
                </a:lnTo>
                <a:lnTo>
                  <a:pt x="186" y="26"/>
                </a:lnTo>
                <a:lnTo>
                  <a:pt x="180" y="28"/>
                </a:lnTo>
                <a:lnTo>
                  <a:pt x="174" y="26"/>
                </a:lnTo>
                <a:lnTo>
                  <a:pt x="169" y="28"/>
                </a:lnTo>
                <a:lnTo>
                  <a:pt x="161" y="28"/>
                </a:lnTo>
                <a:lnTo>
                  <a:pt x="155" y="26"/>
                </a:lnTo>
                <a:lnTo>
                  <a:pt x="150" y="26"/>
                </a:lnTo>
                <a:lnTo>
                  <a:pt x="143" y="31"/>
                </a:lnTo>
                <a:lnTo>
                  <a:pt x="136" y="33"/>
                </a:lnTo>
                <a:lnTo>
                  <a:pt x="130" y="36"/>
                </a:lnTo>
                <a:lnTo>
                  <a:pt x="123" y="37"/>
                </a:lnTo>
                <a:lnTo>
                  <a:pt x="117" y="38"/>
                </a:lnTo>
                <a:lnTo>
                  <a:pt x="123" y="36"/>
                </a:lnTo>
                <a:lnTo>
                  <a:pt x="130" y="32"/>
                </a:lnTo>
                <a:lnTo>
                  <a:pt x="135" y="31"/>
                </a:lnTo>
                <a:lnTo>
                  <a:pt x="143" y="28"/>
                </a:lnTo>
                <a:lnTo>
                  <a:pt x="149" y="24"/>
                </a:lnTo>
                <a:lnTo>
                  <a:pt x="151" y="17"/>
                </a:lnTo>
                <a:lnTo>
                  <a:pt x="146" y="13"/>
                </a:lnTo>
                <a:lnTo>
                  <a:pt x="139" y="9"/>
                </a:lnTo>
                <a:lnTo>
                  <a:pt x="132" y="9"/>
                </a:lnTo>
                <a:lnTo>
                  <a:pt x="126" y="10"/>
                </a:lnTo>
                <a:lnTo>
                  <a:pt x="120" y="10"/>
                </a:lnTo>
                <a:lnTo>
                  <a:pt x="114" y="9"/>
                </a:lnTo>
                <a:lnTo>
                  <a:pt x="107" y="6"/>
                </a:lnTo>
                <a:lnTo>
                  <a:pt x="101" y="6"/>
                </a:lnTo>
                <a:lnTo>
                  <a:pt x="94" y="5"/>
                </a:lnTo>
                <a:lnTo>
                  <a:pt x="88" y="5"/>
                </a:lnTo>
                <a:lnTo>
                  <a:pt x="83" y="1"/>
                </a:lnTo>
                <a:lnTo>
                  <a:pt x="75" y="1"/>
                </a:lnTo>
                <a:lnTo>
                  <a:pt x="70" y="0"/>
                </a:lnTo>
                <a:lnTo>
                  <a:pt x="63" y="1"/>
                </a:lnTo>
                <a:lnTo>
                  <a:pt x="57" y="1"/>
                </a:lnTo>
                <a:lnTo>
                  <a:pt x="50" y="1"/>
                </a:lnTo>
                <a:lnTo>
                  <a:pt x="43" y="2"/>
                </a:lnTo>
                <a:lnTo>
                  <a:pt x="36" y="6"/>
                </a:lnTo>
                <a:lnTo>
                  <a:pt x="24" y="6"/>
                </a:lnTo>
                <a:lnTo>
                  <a:pt x="17" y="8"/>
                </a:lnTo>
                <a:lnTo>
                  <a:pt x="21" y="15"/>
                </a:lnTo>
                <a:lnTo>
                  <a:pt x="26" y="15"/>
                </a:lnTo>
                <a:lnTo>
                  <a:pt x="20" y="16"/>
                </a:lnTo>
                <a:lnTo>
                  <a:pt x="12" y="18"/>
                </a:lnTo>
                <a:lnTo>
                  <a:pt x="6" y="15"/>
                </a:lnTo>
                <a:lnTo>
                  <a:pt x="0" y="20"/>
                </a:lnTo>
                <a:lnTo>
                  <a:pt x="6" y="22"/>
                </a:lnTo>
                <a:lnTo>
                  <a:pt x="12" y="23"/>
                </a:lnTo>
                <a:lnTo>
                  <a:pt x="20" y="26"/>
                </a:lnTo>
                <a:lnTo>
                  <a:pt x="26" y="29"/>
                </a:lnTo>
                <a:lnTo>
                  <a:pt x="32" y="30"/>
                </a:lnTo>
                <a:lnTo>
                  <a:pt x="39" y="29"/>
                </a:lnTo>
                <a:lnTo>
                  <a:pt x="44" y="28"/>
                </a:lnTo>
                <a:lnTo>
                  <a:pt x="39" y="31"/>
                </a:lnTo>
                <a:lnTo>
                  <a:pt x="32" y="32"/>
                </a:lnTo>
                <a:lnTo>
                  <a:pt x="26" y="32"/>
                </a:lnTo>
                <a:lnTo>
                  <a:pt x="19" y="33"/>
                </a:lnTo>
                <a:lnTo>
                  <a:pt x="21" y="40"/>
                </a:lnTo>
                <a:lnTo>
                  <a:pt x="27" y="40"/>
                </a:lnTo>
                <a:lnTo>
                  <a:pt x="33" y="41"/>
                </a:lnTo>
                <a:lnTo>
                  <a:pt x="40" y="40"/>
                </a:lnTo>
                <a:lnTo>
                  <a:pt x="45" y="42"/>
                </a:lnTo>
                <a:lnTo>
                  <a:pt x="52" y="42"/>
                </a:lnTo>
                <a:lnTo>
                  <a:pt x="59" y="44"/>
                </a:lnTo>
                <a:lnTo>
                  <a:pt x="52" y="44"/>
                </a:lnTo>
                <a:lnTo>
                  <a:pt x="45" y="46"/>
                </a:lnTo>
                <a:lnTo>
                  <a:pt x="39" y="46"/>
                </a:lnTo>
                <a:lnTo>
                  <a:pt x="32" y="46"/>
                </a:lnTo>
                <a:lnTo>
                  <a:pt x="39" y="49"/>
                </a:lnTo>
                <a:lnTo>
                  <a:pt x="45" y="49"/>
                </a:lnTo>
                <a:lnTo>
                  <a:pt x="53" y="48"/>
                </a:lnTo>
                <a:lnTo>
                  <a:pt x="59" y="46"/>
                </a:lnTo>
                <a:lnTo>
                  <a:pt x="65" y="47"/>
                </a:lnTo>
                <a:lnTo>
                  <a:pt x="79" y="47"/>
                </a:lnTo>
                <a:lnTo>
                  <a:pt x="85" y="48"/>
                </a:lnTo>
                <a:lnTo>
                  <a:pt x="92" y="4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4" name="Freeform 1355"/>
          <p:cNvSpPr>
            <a:spLocks/>
          </p:cNvSpPr>
          <p:nvPr/>
        </p:nvSpPr>
        <p:spPr bwMode="auto">
          <a:xfrm>
            <a:off x="2451100" y="2417763"/>
            <a:ext cx="3175" cy="1587"/>
          </a:xfrm>
          <a:custGeom>
            <a:avLst/>
            <a:gdLst>
              <a:gd name="T0" fmla="*/ 0 w 7"/>
              <a:gd name="T1" fmla="*/ 0 h 2"/>
              <a:gd name="T2" fmla="*/ 0 w 7"/>
              <a:gd name="T3" fmla="*/ 0 h 2"/>
              <a:gd name="T4" fmla="*/ 0 w 7"/>
              <a:gd name="T5" fmla="*/ 443897376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6" y="0"/>
                </a:moveTo>
                <a:lnTo>
                  <a:pt x="7" y="0"/>
                </a:lnTo>
                <a:lnTo>
                  <a:pt x="0" y="2"/>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5" name="Freeform 1356"/>
          <p:cNvSpPr>
            <a:spLocks/>
          </p:cNvSpPr>
          <p:nvPr/>
        </p:nvSpPr>
        <p:spPr bwMode="auto">
          <a:xfrm>
            <a:off x="2457450" y="2347913"/>
            <a:ext cx="6350" cy="4762"/>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60000 65536"/>
              <a:gd name="T15" fmla="*/ 0 60000 65536"/>
              <a:gd name="T16" fmla="*/ 0 60000 65536"/>
              <a:gd name="T17" fmla="*/ 0 60000 65536"/>
              <a:gd name="T18" fmla="*/ 0 60000 65536"/>
              <a:gd name="T19" fmla="*/ 0 60000 65536"/>
              <a:gd name="T20" fmla="*/ 0 60000 65536"/>
              <a:gd name="T21" fmla="*/ 0 w 14"/>
              <a:gd name="T22" fmla="*/ 0 h 10"/>
              <a:gd name="T23" fmla="*/ 14 w 14"/>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0">
                <a:moveTo>
                  <a:pt x="13" y="5"/>
                </a:moveTo>
                <a:lnTo>
                  <a:pt x="14" y="4"/>
                </a:lnTo>
                <a:lnTo>
                  <a:pt x="8" y="5"/>
                </a:lnTo>
                <a:lnTo>
                  <a:pt x="1" y="0"/>
                </a:lnTo>
                <a:lnTo>
                  <a:pt x="0" y="7"/>
                </a:lnTo>
                <a:lnTo>
                  <a:pt x="7" y="10"/>
                </a:lnTo>
                <a:lnTo>
                  <a:pt x="13"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6" name="Freeform 1357"/>
          <p:cNvSpPr>
            <a:spLocks/>
          </p:cNvSpPr>
          <p:nvPr/>
        </p:nvSpPr>
        <p:spPr bwMode="auto">
          <a:xfrm>
            <a:off x="2459038" y="2228850"/>
            <a:ext cx="14287" cy="3175"/>
          </a:xfrm>
          <a:custGeom>
            <a:avLst/>
            <a:gdLst>
              <a:gd name="T0" fmla="*/ 0 w 31"/>
              <a:gd name="T1" fmla="*/ 0 h 11"/>
              <a:gd name="T2" fmla="*/ 0 w 31"/>
              <a:gd name="T3" fmla="*/ 0 h 11"/>
              <a:gd name="T4" fmla="*/ 0 w 31"/>
              <a:gd name="T5" fmla="*/ 0 h 11"/>
              <a:gd name="T6" fmla="*/ 0 w 31"/>
              <a:gd name="T7" fmla="*/ 0 h 11"/>
              <a:gd name="T8" fmla="*/ 0 w 31"/>
              <a:gd name="T9" fmla="*/ 0 h 11"/>
              <a:gd name="T10" fmla="*/ 0 w 31"/>
              <a:gd name="T11" fmla="*/ 0 h 11"/>
              <a:gd name="T12" fmla="*/ 0 w 31"/>
              <a:gd name="T13" fmla="*/ 0 h 11"/>
              <a:gd name="T14" fmla="*/ 0 w 31"/>
              <a:gd name="T15" fmla="*/ 0 h 11"/>
              <a:gd name="T16" fmla="*/ 0 w 31"/>
              <a:gd name="T17" fmla="*/ 0 h 11"/>
              <a:gd name="T18" fmla="*/ 0 w 31"/>
              <a:gd name="T19" fmla="*/ 0 h 11"/>
              <a:gd name="T20" fmla="*/ 0 w 31"/>
              <a:gd name="T21" fmla="*/ 0 h 11"/>
              <a:gd name="T22" fmla="*/ 0 w 31"/>
              <a:gd name="T23" fmla="*/ 0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11"/>
              <a:gd name="T38" fmla="*/ 31 w 31"/>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11">
                <a:moveTo>
                  <a:pt x="0" y="9"/>
                </a:moveTo>
                <a:lnTo>
                  <a:pt x="9" y="9"/>
                </a:lnTo>
                <a:lnTo>
                  <a:pt x="15" y="11"/>
                </a:lnTo>
                <a:lnTo>
                  <a:pt x="21" y="11"/>
                </a:lnTo>
                <a:lnTo>
                  <a:pt x="28" y="10"/>
                </a:lnTo>
                <a:lnTo>
                  <a:pt x="31" y="9"/>
                </a:lnTo>
                <a:lnTo>
                  <a:pt x="31" y="3"/>
                </a:lnTo>
                <a:lnTo>
                  <a:pt x="18" y="3"/>
                </a:lnTo>
                <a:lnTo>
                  <a:pt x="12" y="0"/>
                </a:lnTo>
                <a:lnTo>
                  <a:pt x="6" y="1"/>
                </a:lnTo>
                <a:lnTo>
                  <a:pt x="0" y="2"/>
                </a:lnTo>
                <a:lnTo>
                  <a:pt x="0"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7" name="Freeform 1358"/>
          <p:cNvSpPr>
            <a:spLocks/>
          </p:cNvSpPr>
          <p:nvPr/>
        </p:nvSpPr>
        <p:spPr bwMode="auto">
          <a:xfrm>
            <a:off x="2462213" y="2055813"/>
            <a:ext cx="11112" cy="4762"/>
          </a:xfrm>
          <a:custGeom>
            <a:avLst/>
            <a:gdLst>
              <a:gd name="T0" fmla="*/ 0 w 24"/>
              <a:gd name="T1" fmla="*/ 0 h 14"/>
              <a:gd name="T2" fmla="*/ 0 w 24"/>
              <a:gd name="T3" fmla="*/ 0 h 14"/>
              <a:gd name="T4" fmla="*/ 0 w 24"/>
              <a:gd name="T5" fmla="*/ 0 h 14"/>
              <a:gd name="T6" fmla="*/ 0 w 24"/>
              <a:gd name="T7" fmla="*/ 0 h 14"/>
              <a:gd name="T8" fmla="*/ 0 w 24"/>
              <a:gd name="T9" fmla="*/ 0 h 14"/>
              <a:gd name="T10" fmla="*/ 0 w 24"/>
              <a:gd name="T11" fmla="*/ 0 h 14"/>
              <a:gd name="T12" fmla="*/ 0 w 24"/>
              <a:gd name="T13" fmla="*/ 0 h 14"/>
              <a:gd name="T14" fmla="*/ 0 w 24"/>
              <a:gd name="T15" fmla="*/ 0 h 14"/>
              <a:gd name="T16" fmla="*/ 0 w 24"/>
              <a:gd name="T17" fmla="*/ 0 h 14"/>
              <a:gd name="T18" fmla="*/ 0 w 24"/>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4"/>
              <a:gd name="T32" fmla="*/ 24 w 2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4">
                <a:moveTo>
                  <a:pt x="24" y="0"/>
                </a:moveTo>
                <a:lnTo>
                  <a:pt x="18" y="0"/>
                </a:lnTo>
                <a:lnTo>
                  <a:pt x="12" y="1"/>
                </a:lnTo>
                <a:lnTo>
                  <a:pt x="6" y="1"/>
                </a:lnTo>
                <a:lnTo>
                  <a:pt x="0" y="9"/>
                </a:lnTo>
                <a:lnTo>
                  <a:pt x="6" y="14"/>
                </a:lnTo>
                <a:lnTo>
                  <a:pt x="12" y="14"/>
                </a:lnTo>
                <a:lnTo>
                  <a:pt x="19" y="12"/>
                </a:lnTo>
                <a:lnTo>
                  <a:pt x="20" y="6"/>
                </a:lnTo>
                <a:lnTo>
                  <a:pt x="2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8" name="Freeform 1359"/>
          <p:cNvSpPr>
            <a:spLocks/>
          </p:cNvSpPr>
          <p:nvPr/>
        </p:nvSpPr>
        <p:spPr bwMode="auto">
          <a:xfrm>
            <a:off x="2465388" y="2049463"/>
            <a:ext cx="4762"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7" y="2"/>
                </a:lnTo>
                <a:lnTo>
                  <a:pt x="0" y="6"/>
                </a:lnTo>
                <a:lnTo>
                  <a:pt x="6"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79" name="Freeform 1360"/>
          <p:cNvSpPr>
            <a:spLocks/>
          </p:cNvSpPr>
          <p:nvPr/>
        </p:nvSpPr>
        <p:spPr bwMode="auto">
          <a:xfrm>
            <a:off x="2478088" y="1976438"/>
            <a:ext cx="65087" cy="28575"/>
          </a:xfrm>
          <a:custGeom>
            <a:avLst/>
            <a:gdLst>
              <a:gd name="T0" fmla="*/ 0 w 139"/>
              <a:gd name="T1" fmla="*/ 0 h 59"/>
              <a:gd name="T2" fmla="*/ 0 w 139"/>
              <a:gd name="T3" fmla="*/ 0 h 59"/>
              <a:gd name="T4" fmla="*/ 0 w 139"/>
              <a:gd name="T5" fmla="*/ 0 h 59"/>
              <a:gd name="T6" fmla="*/ 0 w 139"/>
              <a:gd name="T7" fmla="*/ 0 h 59"/>
              <a:gd name="T8" fmla="*/ 0 w 139"/>
              <a:gd name="T9" fmla="*/ 0 h 59"/>
              <a:gd name="T10" fmla="*/ 0 w 139"/>
              <a:gd name="T11" fmla="*/ 0 h 59"/>
              <a:gd name="T12" fmla="*/ 0 w 139"/>
              <a:gd name="T13" fmla="*/ 0 h 59"/>
              <a:gd name="T14" fmla="*/ 0 w 139"/>
              <a:gd name="T15" fmla="*/ 0 h 59"/>
              <a:gd name="T16" fmla="*/ 0 w 139"/>
              <a:gd name="T17" fmla="*/ 0 h 59"/>
              <a:gd name="T18" fmla="*/ 0 w 139"/>
              <a:gd name="T19" fmla="*/ 0 h 59"/>
              <a:gd name="T20" fmla="*/ 0 w 139"/>
              <a:gd name="T21" fmla="*/ 0 h 59"/>
              <a:gd name="T22" fmla="*/ 0 w 139"/>
              <a:gd name="T23" fmla="*/ 0 h 59"/>
              <a:gd name="T24" fmla="*/ 0 w 139"/>
              <a:gd name="T25" fmla="*/ 0 h 59"/>
              <a:gd name="T26" fmla="*/ 0 w 139"/>
              <a:gd name="T27" fmla="*/ 0 h 59"/>
              <a:gd name="T28" fmla="*/ 0 w 139"/>
              <a:gd name="T29" fmla="*/ 0 h 59"/>
              <a:gd name="T30" fmla="*/ 0 w 139"/>
              <a:gd name="T31" fmla="*/ 0 h 59"/>
              <a:gd name="T32" fmla="*/ 0 w 139"/>
              <a:gd name="T33" fmla="*/ 0 h 59"/>
              <a:gd name="T34" fmla="*/ 0 w 139"/>
              <a:gd name="T35" fmla="*/ 0 h 59"/>
              <a:gd name="T36" fmla="*/ 0 w 139"/>
              <a:gd name="T37" fmla="*/ 0 h 59"/>
              <a:gd name="T38" fmla="*/ 0 w 139"/>
              <a:gd name="T39" fmla="*/ 0 h 59"/>
              <a:gd name="T40" fmla="*/ 0 w 139"/>
              <a:gd name="T41" fmla="*/ 0 h 59"/>
              <a:gd name="T42" fmla="*/ 0 w 139"/>
              <a:gd name="T43" fmla="*/ 0 h 59"/>
              <a:gd name="T44" fmla="*/ 0 w 139"/>
              <a:gd name="T45" fmla="*/ 0 h 59"/>
              <a:gd name="T46" fmla="*/ 0 w 139"/>
              <a:gd name="T47" fmla="*/ 0 h 59"/>
              <a:gd name="T48" fmla="*/ 0 w 139"/>
              <a:gd name="T49" fmla="*/ 0 h 59"/>
              <a:gd name="T50" fmla="*/ 0 w 139"/>
              <a:gd name="T51" fmla="*/ 0 h 59"/>
              <a:gd name="T52" fmla="*/ 0 w 139"/>
              <a:gd name="T53" fmla="*/ 0 h 59"/>
              <a:gd name="T54" fmla="*/ 0 w 139"/>
              <a:gd name="T55" fmla="*/ 0 h 59"/>
              <a:gd name="T56" fmla="*/ 0 w 139"/>
              <a:gd name="T57" fmla="*/ 0 h 59"/>
              <a:gd name="T58" fmla="*/ 0 w 139"/>
              <a:gd name="T59" fmla="*/ 0 h 59"/>
              <a:gd name="T60" fmla="*/ 0 w 139"/>
              <a:gd name="T61" fmla="*/ 0 h 59"/>
              <a:gd name="T62" fmla="*/ 0 w 139"/>
              <a:gd name="T63" fmla="*/ 0 h 59"/>
              <a:gd name="T64" fmla="*/ 0 w 139"/>
              <a:gd name="T65" fmla="*/ 0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9"/>
              <a:gd name="T100" fmla="*/ 0 h 59"/>
              <a:gd name="T101" fmla="*/ 139 w 139"/>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9" h="59">
                <a:moveTo>
                  <a:pt x="17" y="59"/>
                </a:moveTo>
                <a:lnTo>
                  <a:pt x="23" y="58"/>
                </a:lnTo>
                <a:lnTo>
                  <a:pt x="30" y="56"/>
                </a:lnTo>
                <a:lnTo>
                  <a:pt x="36" y="56"/>
                </a:lnTo>
                <a:lnTo>
                  <a:pt x="29" y="56"/>
                </a:lnTo>
                <a:lnTo>
                  <a:pt x="41" y="52"/>
                </a:lnTo>
                <a:lnTo>
                  <a:pt x="47" y="54"/>
                </a:lnTo>
                <a:lnTo>
                  <a:pt x="55" y="54"/>
                </a:lnTo>
                <a:lnTo>
                  <a:pt x="61" y="53"/>
                </a:lnTo>
                <a:lnTo>
                  <a:pt x="67" y="52"/>
                </a:lnTo>
                <a:lnTo>
                  <a:pt x="74" y="51"/>
                </a:lnTo>
                <a:lnTo>
                  <a:pt x="80" y="51"/>
                </a:lnTo>
                <a:lnTo>
                  <a:pt x="88" y="50"/>
                </a:lnTo>
                <a:lnTo>
                  <a:pt x="94" y="49"/>
                </a:lnTo>
                <a:lnTo>
                  <a:pt x="100" y="50"/>
                </a:lnTo>
                <a:lnTo>
                  <a:pt x="113" y="45"/>
                </a:lnTo>
                <a:lnTo>
                  <a:pt x="120" y="42"/>
                </a:lnTo>
                <a:lnTo>
                  <a:pt x="114" y="34"/>
                </a:lnTo>
                <a:lnTo>
                  <a:pt x="108" y="34"/>
                </a:lnTo>
                <a:lnTo>
                  <a:pt x="115" y="33"/>
                </a:lnTo>
                <a:lnTo>
                  <a:pt x="121" y="30"/>
                </a:lnTo>
                <a:lnTo>
                  <a:pt x="127" y="29"/>
                </a:lnTo>
                <a:lnTo>
                  <a:pt x="133" y="28"/>
                </a:lnTo>
                <a:lnTo>
                  <a:pt x="139" y="26"/>
                </a:lnTo>
                <a:lnTo>
                  <a:pt x="133" y="21"/>
                </a:lnTo>
                <a:lnTo>
                  <a:pt x="127" y="18"/>
                </a:lnTo>
                <a:lnTo>
                  <a:pt x="121" y="17"/>
                </a:lnTo>
                <a:lnTo>
                  <a:pt x="115" y="17"/>
                </a:lnTo>
                <a:lnTo>
                  <a:pt x="108" y="18"/>
                </a:lnTo>
                <a:lnTo>
                  <a:pt x="101" y="18"/>
                </a:lnTo>
                <a:lnTo>
                  <a:pt x="96" y="17"/>
                </a:lnTo>
                <a:lnTo>
                  <a:pt x="101" y="13"/>
                </a:lnTo>
                <a:lnTo>
                  <a:pt x="96" y="9"/>
                </a:lnTo>
                <a:lnTo>
                  <a:pt x="89" y="8"/>
                </a:lnTo>
                <a:lnTo>
                  <a:pt x="83" y="8"/>
                </a:lnTo>
                <a:lnTo>
                  <a:pt x="76" y="3"/>
                </a:lnTo>
                <a:lnTo>
                  <a:pt x="70" y="3"/>
                </a:lnTo>
                <a:lnTo>
                  <a:pt x="63" y="1"/>
                </a:lnTo>
                <a:lnTo>
                  <a:pt x="58" y="0"/>
                </a:lnTo>
                <a:lnTo>
                  <a:pt x="38" y="0"/>
                </a:lnTo>
                <a:lnTo>
                  <a:pt x="32" y="1"/>
                </a:lnTo>
                <a:lnTo>
                  <a:pt x="27" y="4"/>
                </a:lnTo>
                <a:lnTo>
                  <a:pt x="20" y="9"/>
                </a:lnTo>
                <a:lnTo>
                  <a:pt x="24" y="16"/>
                </a:lnTo>
                <a:lnTo>
                  <a:pt x="17" y="17"/>
                </a:lnTo>
                <a:lnTo>
                  <a:pt x="11" y="16"/>
                </a:lnTo>
                <a:lnTo>
                  <a:pt x="5" y="19"/>
                </a:lnTo>
                <a:lnTo>
                  <a:pt x="11" y="24"/>
                </a:lnTo>
                <a:lnTo>
                  <a:pt x="6" y="29"/>
                </a:lnTo>
                <a:lnTo>
                  <a:pt x="11" y="30"/>
                </a:lnTo>
                <a:lnTo>
                  <a:pt x="6" y="34"/>
                </a:lnTo>
                <a:lnTo>
                  <a:pt x="11" y="34"/>
                </a:lnTo>
                <a:lnTo>
                  <a:pt x="18" y="35"/>
                </a:lnTo>
                <a:lnTo>
                  <a:pt x="26" y="35"/>
                </a:lnTo>
                <a:lnTo>
                  <a:pt x="32" y="36"/>
                </a:lnTo>
                <a:lnTo>
                  <a:pt x="38" y="38"/>
                </a:lnTo>
                <a:lnTo>
                  <a:pt x="32" y="43"/>
                </a:lnTo>
                <a:lnTo>
                  <a:pt x="26" y="42"/>
                </a:lnTo>
                <a:lnTo>
                  <a:pt x="13" y="42"/>
                </a:lnTo>
                <a:lnTo>
                  <a:pt x="7" y="42"/>
                </a:lnTo>
                <a:lnTo>
                  <a:pt x="0" y="44"/>
                </a:lnTo>
                <a:lnTo>
                  <a:pt x="7" y="46"/>
                </a:lnTo>
                <a:lnTo>
                  <a:pt x="13" y="50"/>
                </a:lnTo>
                <a:lnTo>
                  <a:pt x="18" y="51"/>
                </a:lnTo>
                <a:lnTo>
                  <a:pt x="13" y="54"/>
                </a:lnTo>
                <a:lnTo>
                  <a:pt x="17" y="5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0" name="Freeform 1361"/>
          <p:cNvSpPr>
            <a:spLocks/>
          </p:cNvSpPr>
          <p:nvPr/>
        </p:nvSpPr>
        <p:spPr bwMode="auto">
          <a:xfrm>
            <a:off x="2490788" y="2005013"/>
            <a:ext cx="63500" cy="9525"/>
          </a:xfrm>
          <a:custGeom>
            <a:avLst/>
            <a:gdLst>
              <a:gd name="T0" fmla="*/ 0 w 135"/>
              <a:gd name="T1" fmla="*/ 0 h 20"/>
              <a:gd name="T2" fmla="*/ 0 w 135"/>
              <a:gd name="T3" fmla="*/ 0 h 20"/>
              <a:gd name="T4" fmla="*/ 0 w 135"/>
              <a:gd name="T5" fmla="*/ 0 h 20"/>
              <a:gd name="T6" fmla="*/ 0 w 135"/>
              <a:gd name="T7" fmla="*/ 0 h 20"/>
              <a:gd name="T8" fmla="*/ 0 w 135"/>
              <a:gd name="T9" fmla="*/ 0 h 20"/>
              <a:gd name="T10" fmla="*/ 0 w 135"/>
              <a:gd name="T11" fmla="*/ 0 h 20"/>
              <a:gd name="T12" fmla="*/ 0 w 135"/>
              <a:gd name="T13" fmla="*/ 0 h 20"/>
              <a:gd name="T14" fmla="*/ 0 w 135"/>
              <a:gd name="T15" fmla="*/ 0 h 20"/>
              <a:gd name="T16" fmla="*/ 0 w 135"/>
              <a:gd name="T17" fmla="*/ 0 h 20"/>
              <a:gd name="T18" fmla="*/ 0 w 135"/>
              <a:gd name="T19" fmla="*/ 0 h 20"/>
              <a:gd name="T20" fmla="*/ 0 w 135"/>
              <a:gd name="T21" fmla="*/ 0 h 20"/>
              <a:gd name="T22" fmla="*/ 0 w 135"/>
              <a:gd name="T23" fmla="*/ 0 h 20"/>
              <a:gd name="T24" fmla="*/ 0 w 135"/>
              <a:gd name="T25" fmla="*/ 0 h 20"/>
              <a:gd name="T26" fmla="*/ 0 w 135"/>
              <a:gd name="T27" fmla="*/ 0 h 20"/>
              <a:gd name="T28" fmla="*/ 0 w 135"/>
              <a:gd name="T29" fmla="*/ 0 h 20"/>
              <a:gd name="T30" fmla="*/ 0 w 135"/>
              <a:gd name="T31" fmla="*/ 0 h 20"/>
              <a:gd name="T32" fmla="*/ 0 w 135"/>
              <a:gd name="T33" fmla="*/ 0 h 20"/>
              <a:gd name="T34" fmla="*/ 0 w 135"/>
              <a:gd name="T35" fmla="*/ 0 h 20"/>
              <a:gd name="T36" fmla="*/ 0 w 135"/>
              <a:gd name="T37" fmla="*/ 0 h 20"/>
              <a:gd name="T38" fmla="*/ 0 w 135"/>
              <a:gd name="T39" fmla="*/ 0 h 20"/>
              <a:gd name="T40" fmla="*/ 0 w 135"/>
              <a:gd name="T41" fmla="*/ 0 h 20"/>
              <a:gd name="T42" fmla="*/ 0 w 135"/>
              <a:gd name="T43" fmla="*/ 0 h 20"/>
              <a:gd name="T44" fmla="*/ 0 w 135"/>
              <a:gd name="T45" fmla="*/ 0 h 20"/>
              <a:gd name="T46" fmla="*/ 0 w 135"/>
              <a:gd name="T47" fmla="*/ 0 h 20"/>
              <a:gd name="T48" fmla="*/ 0 w 135"/>
              <a:gd name="T49" fmla="*/ 0 h 20"/>
              <a:gd name="T50" fmla="*/ 0 w 135"/>
              <a:gd name="T51" fmla="*/ 0 h 20"/>
              <a:gd name="T52" fmla="*/ 0 w 135"/>
              <a:gd name="T53" fmla="*/ 0 h 20"/>
              <a:gd name="T54" fmla="*/ 0 w 135"/>
              <a:gd name="T55" fmla="*/ 0 h 20"/>
              <a:gd name="T56" fmla="*/ 0 w 135"/>
              <a:gd name="T57" fmla="*/ 0 h 20"/>
              <a:gd name="T58" fmla="*/ 0 w 135"/>
              <a:gd name="T59" fmla="*/ 0 h 20"/>
              <a:gd name="T60" fmla="*/ 0 w 135"/>
              <a:gd name="T61" fmla="*/ 0 h 20"/>
              <a:gd name="T62" fmla="*/ 0 w 135"/>
              <a:gd name="T63" fmla="*/ 0 h 20"/>
              <a:gd name="T64" fmla="*/ 0 w 135"/>
              <a:gd name="T65" fmla="*/ 0 h 20"/>
              <a:gd name="T66" fmla="*/ 0 w 135"/>
              <a:gd name="T67" fmla="*/ 0 h 20"/>
              <a:gd name="T68" fmla="*/ 0 w 135"/>
              <a:gd name="T69" fmla="*/ 0 h 20"/>
              <a:gd name="T70" fmla="*/ 0 w 135"/>
              <a:gd name="T71" fmla="*/ 0 h 20"/>
              <a:gd name="T72" fmla="*/ 0 w 135"/>
              <a:gd name="T73" fmla="*/ 0 h 20"/>
              <a:gd name="T74" fmla="*/ 0 w 135"/>
              <a:gd name="T75" fmla="*/ 0 h 20"/>
              <a:gd name="T76" fmla="*/ 0 w 135"/>
              <a:gd name="T77" fmla="*/ 0 h 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5"/>
              <a:gd name="T118" fmla="*/ 0 h 20"/>
              <a:gd name="T119" fmla="*/ 135 w 135"/>
              <a:gd name="T120" fmla="*/ 20 h 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5" h="20">
                <a:moveTo>
                  <a:pt x="135" y="5"/>
                </a:moveTo>
                <a:lnTo>
                  <a:pt x="131" y="2"/>
                </a:lnTo>
                <a:lnTo>
                  <a:pt x="124" y="1"/>
                </a:lnTo>
                <a:lnTo>
                  <a:pt x="118" y="1"/>
                </a:lnTo>
                <a:lnTo>
                  <a:pt x="110" y="2"/>
                </a:lnTo>
                <a:lnTo>
                  <a:pt x="105" y="2"/>
                </a:lnTo>
                <a:lnTo>
                  <a:pt x="93" y="2"/>
                </a:lnTo>
                <a:lnTo>
                  <a:pt x="87" y="1"/>
                </a:lnTo>
                <a:lnTo>
                  <a:pt x="79" y="0"/>
                </a:lnTo>
                <a:lnTo>
                  <a:pt x="73" y="0"/>
                </a:lnTo>
                <a:lnTo>
                  <a:pt x="66" y="1"/>
                </a:lnTo>
                <a:lnTo>
                  <a:pt x="59" y="2"/>
                </a:lnTo>
                <a:lnTo>
                  <a:pt x="52" y="1"/>
                </a:lnTo>
                <a:lnTo>
                  <a:pt x="46" y="0"/>
                </a:lnTo>
                <a:lnTo>
                  <a:pt x="39" y="1"/>
                </a:lnTo>
                <a:lnTo>
                  <a:pt x="26" y="2"/>
                </a:lnTo>
                <a:lnTo>
                  <a:pt x="19" y="3"/>
                </a:lnTo>
                <a:lnTo>
                  <a:pt x="13" y="5"/>
                </a:lnTo>
                <a:lnTo>
                  <a:pt x="6" y="8"/>
                </a:lnTo>
                <a:lnTo>
                  <a:pt x="0" y="11"/>
                </a:lnTo>
                <a:lnTo>
                  <a:pt x="5" y="18"/>
                </a:lnTo>
                <a:lnTo>
                  <a:pt x="11" y="18"/>
                </a:lnTo>
                <a:lnTo>
                  <a:pt x="31" y="18"/>
                </a:lnTo>
                <a:lnTo>
                  <a:pt x="38" y="19"/>
                </a:lnTo>
                <a:lnTo>
                  <a:pt x="45" y="18"/>
                </a:lnTo>
                <a:lnTo>
                  <a:pt x="51" y="18"/>
                </a:lnTo>
                <a:lnTo>
                  <a:pt x="59" y="18"/>
                </a:lnTo>
                <a:lnTo>
                  <a:pt x="65" y="18"/>
                </a:lnTo>
                <a:lnTo>
                  <a:pt x="71" y="18"/>
                </a:lnTo>
                <a:lnTo>
                  <a:pt x="77" y="19"/>
                </a:lnTo>
                <a:lnTo>
                  <a:pt x="85" y="19"/>
                </a:lnTo>
                <a:lnTo>
                  <a:pt x="91" y="20"/>
                </a:lnTo>
                <a:lnTo>
                  <a:pt x="97" y="19"/>
                </a:lnTo>
                <a:lnTo>
                  <a:pt x="103" y="19"/>
                </a:lnTo>
                <a:lnTo>
                  <a:pt x="109" y="16"/>
                </a:lnTo>
                <a:lnTo>
                  <a:pt x="115" y="12"/>
                </a:lnTo>
                <a:lnTo>
                  <a:pt x="122" y="9"/>
                </a:lnTo>
                <a:lnTo>
                  <a:pt x="129" y="9"/>
                </a:lnTo>
                <a:lnTo>
                  <a:pt x="135"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1" name="Freeform 1362"/>
          <p:cNvSpPr>
            <a:spLocks/>
          </p:cNvSpPr>
          <p:nvPr/>
        </p:nvSpPr>
        <p:spPr bwMode="auto">
          <a:xfrm>
            <a:off x="2495550" y="1941513"/>
            <a:ext cx="30163" cy="12700"/>
          </a:xfrm>
          <a:custGeom>
            <a:avLst/>
            <a:gdLst>
              <a:gd name="T0" fmla="*/ 0 w 61"/>
              <a:gd name="T1" fmla="*/ 0 h 25"/>
              <a:gd name="T2" fmla="*/ 0 w 61"/>
              <a:gd name="T3" fmla="*/ 0 h 25"/>
              <a:gd name="T4" fmla="*/ 0 w 61"/>
              <a:gd name="T5" fmla="*/ 0 h 25"/>
              <a:gd name="T6" fmla="*/ 0 w 61"/>
              <a:gd name="T7" fmla="*/ 0 h 25"/>
              <a:gd name="T8" fmla="*/ 0 w 61"/>
              <a:gd name="T9" fmla="*/ 0 h 25"/>
              <a:gd name="T10" fmla="*/ 0 w 61"/>
              <a:gd name="T11" fmla="*/ 0 h 25"/>
              <a:gd name="T12" fmla="*/ 0 w 61"/>
              <a:gd name="T13" fmla="*/ 0 h 25"/>
              <a:gd name="T14" fmla="*/ 0 w 61"/>
              <a:gd name="T15" fmla="*/ 0 h 25"/>
              <a:gd name="T16" fmla="*/ 0 w 61"/>
              <a:gd name="T17" fmla="*/ 0 h 25"/>
              <a:gd name="T18" fmla="*/ 0 w 61"/>
              <a:gd name="T19" fmla="*/ 0 h 25"/>
              <a:gd name="T20" fmla="*/ 0 w 61"/>
              <a:gd name="T21" fmla="*/ 0 h 25"/>
              <a:gd name="T22" fmla="*/ 0 w 61"/>
              <a:gd name="T23" fmla="*/ 0 h 25"/>
              <a:gd name="T24" fmla="*/ 0 w 61"/>
              <a:gd name="T25" fmla="*/ 0 h 25"/>
              <a:gd name="T26" fmla="*/ 0 w 61"/>
              <a:gd name="T27" fmla="*/ 0 h 25"/>
              <a:gd name="T28" fmla="*/ 0 w 61"/>
              <a:gd name="T29" fmla="*/ 0 h 25"/>
              <a:gd name="T30" fmla="*/ 0 w 61"/>
              <a:gd name="T31" fmla="*/ 0 h 25"/>
              <a:gd name="T32" fmla="*/ 0 w 61"/>
              <a:gd name="T33" fmla="*/ 0 h 25"/>
              <a:gd name="T34" fmla="*/ 0 w 61"/>
              <a:gd name="T35" fmla="*/ 0 h 25"/>
              <a:gd name="T36" fmla="*/ 0 w 61"/>
              <a:gd name="T37" fmla="*/ 0 h 25"/>
              <a:gd name="T38" fmla="*/ 0 w 61"/>
              <a:gd name="T39" fmla="*/ 0 h 25"/>
              <a:gd name="T40" fmla="*/ 0 w 61"/>
              <a:gd name="T41" fmla="*/ 0 h 25"/>
              <a:gd name="T42" fmla="*/ 0 w 61"/>
              <a:gd name="T43" fmla="*/ 0 h 25"/>
              <a:gd name="T44" fmla="*/ 0 w 61"/>
              <a:gd name="T45" fmla="*/ 0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25"/>
              <a:gd name="T71" fmla="*/ 61 w 61"/>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25">
                <a:moveTo>
                  <a:pt x="0" y="14"/>
                </a:moveTo>
                <a:lnTo>
                  <a:pt x="4" y="15"/>
                </a:lnTo>
                <a:lnTo>
                  <a:pt x="13" y="15"/>
                </a:lnTo>
                <a:lnTo>
                  <a:pt x="20" y="14"/>
                </a:lnTo>
                <a:lnTo>
                  <a:pt x="26" y="16"/>
                </a:lnTo>
                <a:lnTo>
                  <a:pt x="26" y="22"/>
                </a:lnTo>
                <a:lnTo>
                  <a:pt x="32" y="23"/>
                </a:lnTo>
                <a:lnTo>
                  <a:pt x="38" y="25"/>
                </a:lnTo>
                <a:lnTo>
                  <a:pt x="45" y="22"/>
                </a:lnTo>
                <a:lnTo>
                  <a:pt x="52" y="20"/>
                </a:lnTo>
                <a:lnTo>
                  <a:pt x="56" y="13"/>
                </a:lnTo>
                <a:lnTo>
                  <a:pt x="61" y="8"/>
                </a:lnTo>
                <a:lnTo>
                  <a:pt x="59" y="2"/>
                </a:lnTo>
                <a:lnTo>
                  <a:pt x="53" y="2"/>
                </a:lnTo>
                <a:lnTo>
                  <a:pt x="47" y="3"/>
                </a:lnTo>
                <a:lnTo>
                  <a:pt x="39" y="0"/>
                </a:lnTo>
                <a:lnTo>
                  <a:pt x="32" y="0"/>
                </a:lnTo>
                <a:lnTo>
                  <a:pt x="27" y="2"/>
                </a:lnTo>
                <a:lnTo>
                  <a:pt x="21" y="3"/>
                </a:lnTo>
                <a:lnTo>
                  <a:pt x="14" y="5"/>
                </a:lnTo>
                <a:lnTo>
                  <a:pt x="7" y="8"/>
                </a:lnTo>
                <a:lnTo>
                  <a:pt x="6" y="10"/>
                </a:lnTo>
                <a:lnTo>
                  <a:pt x="0"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2" name="Freeform 1363"/>
          <p:cNvSpPr>
            <a:spLocks/>
          </p:cNvSpPr>
          <p:nvPr/>
        </p:nvSpPr>
        <p:spPr bwMode="auto">
          <a:xfrm>
            <a:off x="2497138" y="2470150"/>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3"/>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3" name="Freeform 1364"/>
          <p:cNvSpPr>
            <a:spLocks/>
          </p:cNvSpPr>
          <p:nvPr/>
        </p:nvSpPr>
        <p:spPr bwMode="auto">
          <a:xfrm>
            <a:off x="2501900" y="2470150"/>
            <a:ext cx="3175" cy="3175"/>
          </a:xfrm>
          <a:custGeom>
            <a:avLst/>
            <a:gdLst>
              <a:gd name="T0" fmla="*/ 0 w 6"/>
              <a:gd name="T1" fmla="*/ 0 h 4"/>
              <a:gd name="T2" fmla="*/ 0 w 6"/>
              <a:gd name="T3" fmla="*/ 443547487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0"/>
                </a:moveTo>
                <a:lnTo>
                  <a:pt x="0" y="4"/>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4" name="Freeform 1365"/>
          <p:cNvSpPr>
            <a:spLocks/>
          </p:cNvSpPr>
          <p:nvPr/>
        </p:nvSpPr>
        <p:spPr bwMode="auto">
          <a:xfrm>
            <a:off x="2503488" y="2109788"/>
            <a:ext cx="4762" cy="1587"/>
          </a:xfrm>
          <a:custGeom>
            <a:avLst/>
            <a:gdLst>
              <a:gd name="T0" fmla="*/ 0 w 10"/>
              <a:gd name="T1" fmla="*/ 0 h 4"/>
              <a:gd name="T2" fmla="*/ 0 w 10"/>
              <a:gd name="T3" fmla="*/ 0 h 4"/>
              <a:gd name="T4" fmla="*/ 0 w 10"/>
              <a:gd name="T5" fmla="*/ 0 h 4"/>
              <a:gd name="T6" fmla="*/ 0 w 10"/>
              <a:gd name="T7" fmla="*/ 0 h 4"/>
              <a:gd name="T8" fmla="*/ 0 w 10"/>
              <a:gd name="T9" fmla="*/ 0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5" y="4"/>
                </a:moveTo>
                <a:lnTo>
                  <a:pt x="10" y="0"/>
                </a:lnTo>
                <a:lnTo>
                  <a:pt x="6" y="0"/>
                </a:lnTo>
                <a:lnTo>
                  <a:pt x="0" y="3"/>
                </a:lnTo>
                <a:lnTo>
                  <a:pt x="5"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5" name="Freeform 1366"/>
          <p:cNvSpPr>
            <a:spLocks/>
          </p:cNvSpPr>
          <p:nvPr/>
        </p:nvSpPr>
        <p:spPr bwMode="auto">
          <a:xfrm>
            <a:off x="2503488" y="2441575"/>
            <a:ext cx="19050" cy="12700"/>
          </a:xfrm>
          <a:custGeom>
            <a:avLst/>
            <a:gdLst>
              <a:gd name="T0" fmla="*/ 0 w 42"/>
              <a:gd name="T1" fmla="*/ 0 h 28"/>
              <a:gd name="T2" fmla="*/ 0 w 42"/>
              <a:gd name="T3" fmla="*/ 0 h 28"/>
              <a:gd name="T4" fmla="*/ 0 w 42"/>
              <a:gd name="T5" fmla="*/ 0 h 28"/>
              <a:gd name="T6" fmla="*/ 0 w 42"/>
              <a:gd name="T7" fmla="*/ 0 h 28"/>
              <a:gd name="T8" fmla="*/ 0 w 42"/>
              <a:gd name="T9" fmla="*/ 0 h 28"/>
              <a:gd name="T10" fmla="*/ 0 w 42"/>
              <a:gd name="T11" fmla="*/ 0 h 28"/>
              <a:gd name="T12" fmla="*/ 0 w 42"/>
              <a:gd name="T13" fmla="*/ 0 h 28"/>
              <a:gd name="T14" fmla="*/ 0 w 42"/>
              <a:gd name="T15" fmla="*/ 0 h 28"/>
              <a:gd name="T16" fmla="*/ 0 w 42"/>
              <a:gd name="T17" fmla="*/ 0 h 28"/>
              <a:gd name="T18" fmla="*/ 0 w 42"/>
              <a:gd name="T19" fmla="*/ 0 h 28"/>
              <a:gd name="T20" fmla="*/ 0 w 42"/>
              <a:gd name="T21" fmla="*/ 0 h 28"/>
              <a:gd name="T22" fmla="*/ 0 w 42"/>
              <a:gd name="T23" fmla="*/ 0 h 28"/>
              <a:gd name="T24" fmla="*/ 0 w 42"/>
              <a:gd name="T25" fmla="*/ 0 h 28"/>
              <a:gd name="T26" fmla="*/ 0 w 42"/>
              <a:gd name="T27" fmla="*/ 0 h 28"/>
              <a:gd name="T28" fmla="*/ 0 w 42"/>
              <a:gd name="T29" fmla="*/ 0 h 28"/>
              <a:gd name="T30" fmla="*/ 0 w 42"/>
              <a:gd name="T31" fmla="*/ 0 h 28"/>
              <a:gd name="T32" fmla="*/ 0 w 42"/>
              <a:gd name="T33" fmla="*/ 0 h 28"/>
              <a:gd name="T34" fmla="*/ 0 w 4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28"/>
              <a:gd name="T56" fmla="*/ 42 w 42"/>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28">
                <a:moveTo>
                  <a:pt x="18" y="0"/>
                </a:moveTo>
                <a:lnTo>
                  <a:pt x="12" y="0"/>
                </a:lnTo>
                <a:lnTo>
                  <a:pt x="6" y="3"/>
                </a:lnTo>
                <a:lnTo>
                  <a:pt x="0" y="4"/>
                </a:lnTo>
                <a:lnTo>
                  <a:pt x="1" y="11"/>
                </a:lnTo>
                <a:lnTo>
                  <a:pt x="4" y="17"/>
                </a:lnTo>
                <a:lnTo>
                  <a:pt x="8" y="23"/>
                </a:lnTo>
                <a:lnTo>
                  <a:pt x="15" y="28"/>
                </a:lnTo>
                <a:lnTo>
                  <a:pt x="20" y="27"/>
                </a:lnTo>
                <a:lnTo>
                  <a:pt x="28" y="24"/>
                </a:lnTo>
                <a:lnTo>
                  <a:pt x="34" y="23"/>
                </a:lnTo>
                <a:lnTo>
                  <a:pt x="40" y="19"/>
                </a:lnTo>
                <a:lnTo>
                  <a:pt x="42" y="12"/>
                </a:lnTo>
                <a:lnTo>
                  <a:pt x="40" y="5"/>
                </a:lnTo>
                <a:lnTo>
                  <a:pt x="34" y="5"/>
                </a:lnTo>
                <a:lnTo>
                  <a:pt x="28" y="1"/>
                </a:lnTo>
                <a:lnTo>
                  <a:pt x="22" y="1"/>
                </a:lnTo>
                <a:lnTo>
                  <a:pt x="1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6" name="Freeform 1367"/>
          <p:cNvSpPr>
            <a:spLocks/>
          </p:cNvSpPr>
          <p:nvPr/>
        </p:nvSpPr>
        <p:spPr bwMode="auto">
          <a:xfrm>
            <a:off x="2503488" y="2439988"/>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1"/>
                </a:moveTo>
                <a:lnTo>
                  <a:pt x="6" y="0"/>
                </a:lnTo>
                <a:lnTo>
                  <a:pt x="0" y="5"/>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7" name="Freeform 1368"/>
          <p:cNvSpPr>
            <a:spLocks/>
          </p:cNvSpPr>
          <p:nvPr/>
        </p:nvSpPr>
        <p:spPr bwMode="auto">
          <a:xfrm>
            <a:off x="2524125" y="2238375"/>
            <a:ext cx="7938" cy="1588"/>
          </a:xfrm>
          <a:custGeom>
            <a:avLst/>
            <a:gdLst>
              <a:gd name="T0" fmla="*/ 0 w 13"/>
              <a:gd name="T1" fmla="*/ 0 h 4"/>
              <a:gd name="T2" fmla="*/ 0 w 13"/>
              <a:gd name="T3" fmla="*/ 0 h 4"/>
              <a:gd name="T4" fmla="*/ 0 w 13"/>
              <a:gd name="T5" fmla="*/ 0 h 4"/>
              <a:gd name="T6" fmla="*/ 0 w 13"/>
              <a:gd name="T7" fmla="*/ 0 h 4"/>
              <a:gd name="T8" fmla="*/ 0 w 13"/>
              <a:gd name="T9" fmla="*/ 0 h 4"/>
              <a:gd name="T10" fmla="*/ 0 w 13"/>
              <a:gd name="T11" fmla="*/ 0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13" y="2"/>
                </a:moveTo>
                <a:lnTo>
                  <a:pt x="13" y="1"/>
                </a:lnTo>
                <a:lnTo>
                  <a:pt x="5" y="0"/>
                </a:lnTo>
                <a:lnTo>
                  <a:pt x="0" y="4"/>
                </a:lnTo>
                <a:lnTo>
                  <a:pt x="5" y="3"/>
                </a:lnTo>
                <a:lnTo>
                  <a:pt x="13"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8" name="Freeform 1369"/>
          <p:cNvSpPr>
            <a:spLocks/>
          </p:cNvSpPr>
          <p:nvPr/>
        </p:nvSpPr>
        <p:spPr bwMode="auto">
          <a:xfrm>
            <a:off x="2525713" y="2282825"/>
            <a:ext cx="6350" cy="1588"/>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3"/>
                </a:moveTo>
                <a:lnTo>
                  <a:pt x="13" y="1"/>
                </a:lnTo>
                <a:lnTo>
                  <a:pt x="6" y="0"/>
                </a:lnTo>
                <a:lnTo>
                  <a:pt x="0" y="2"/>
                </a:lnTo>
                <a:lnTo>
                  <a:pt x="6" y="3"/>
                </a:lnTo>
                <a:lnTo>
                  <a:pt x="13"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89" name="Freeform 1370"/>
          <p:cNvSpPr>
            <a:spLocks/>
          </p:cNvSpPr>
          <p:nvPr/>
        </p:nvSpPr>
        <p:spPr bwMode="auto">
          <a:xfrm>
            <a:off x="2525713" y="2424113"/>
            <a:ext cx="9525" cy="1587"/>
          </a:xfrm>
          <a:custGeom>
            <a:avLst/>
            <a:gdLst>
              <a:gd name="T0" fmla="*/ 0 w 19"/>
              <a:gd name="T1" fmla="*/ 0 h 5"/>
              <a:gd name="T2" fmla="*/ 0 w 19"/>
              <a:gd name="T3" fmla="*/ 0 h 5"/>
              <a:gd name="T4" fmla="*/ 0 w 19"/>
              <a:gd name="T5" fmla="*/ 0 h 5"/>
              <a:gd name="T6" fmla="*/ 0 w 19"/>
              <a:gd name="T7" fmla="*/ 0 h 5"/>
              <a:gd name="T8" fmla="*/ 0 w 19"/>
              <a:gd name="T9" fmla="*/ 0 h 5"/>
              <a:gd name="T10" fmla="*/ 0 w 19"/>
              <a:gd name="T11" fmla="*/ 0 h 5"/>
              <a:gd name="T12" fmla="*/ 0 w 19"/>
              <a:gd name="T13" fmla="*/ 0 h 5"/>
              <a:gd name="T14" fmla="*/ 0 w 19"/>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5"/>
              <a:gd name="T26" fmla="*/ 19 w 19"/>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5">
                <a:moveTo>
                  <a:pt x="19" y="2"/>
                </a:moveTo>
                <a:lnTo>
                  <a:pt x="19" y="0"/>
                </a:lnTo>
                <a:lnTo>
                  <a:pt x="13" y="0"/>
                </a:lnTo>
                <a:lnTo>
                  <a:pt x="8" y="0"/>
                </a:lnTo>
                <a:lnTo>
                  <a:pt x="0" y="3"/>
                </a:lnTo>
                <a:lnTo>
                  <a:pt x="6" y="5"/>
                </a:lnTo>
                <a:lnTo>
                  <a:pt x="13" y="5"/>
                </a:lnTo>
                <a:lnTo>
                  <a:pt x="19"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0" name="Freeform 1371"/>
          <p:cNvSpPr>
            <a:spLocks/>
          </p:cNvSpPr>
          <p:nvPr/>
        </p:nvSpPr>
        <p:spPr bwMode="auto">
          <a:xfrm>
            <a:off x="2533650" y="2435225"/>
            <a:ext cx="14288" cy="9525"/>
          </a:xfrm>
          <a:custGeom>
            <a:avLst/>
            <a:gdLst>
              <a:gd name="T0" fmla="*/ 0 w 33"/>
              <a:gd name="T1" fmla="*/ 0 h 21"/>
              <a:gd name="T2" fmla="*/ 0 w 33"/>
              <a:gd name="T3" fmla="*/ 0 h 21"/>
              <a:gd name="T4" fmla="*/ 0 w 33"/>
              <a:gd name="T5" fmla="*/ 0 h 21"/>
              <a:gd name="T6" fmla="*/ 0 w 33"/>
              <a:gd name="T7" fmla="*/ 0 h 21"/>
              <a:gd name="T8" fmla="*/ 0 w 33"/>
              <a:gd name="T9" fmla="*/ 0 h 21"/>
              <a:gd name="T10" fmla="*/ 0 w 33"/>
              <a:gd name="T11" fmla="*/ 0 h 21"/>
              <a:gd name="T12" fmla="*/ 0 w 33"/>
              <a:gd name="T13" fmla="*/ 0 h 21"/>
              <a:gd name="T14" fmla="*/ 0 w 33"/>
              <a:gd name="T15" fmla="*/ 0 h 21"/>
              <a:gd name="T16" fmla="*/ 0 w 33"/>
              <a:gd name="T17" fmla="*/ 0 h 21"/>
              <a:gd name="T18" fmla="*/ 0 w 33"/>
              <a:gd name="T19" fmla="*/ 0 h 21"/>
              <a:gd name="T20" fmla="*/ 0 w 33"/>
              <a:gd name="T21" fmla="*/ 0 h 21"/>
              <a:gd name="T22" fmla="*/ 0 w 33"/>
              <a:gd name="T23" fmla="*/ 0 h 21"/>
              <a:gd name="T24" fmla="*/ 0 w 33"/>
              <a:gd name="T25" fmla="*/ 0 h 21"/>
              <a:gd name="T26" fmla="*/ 0 w 33"/>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1"/>
              <a:gd name="T44" fmla="*/ 33 w 33"/>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1">
                <a:moveTo>
                  <a:pt x="30" y="13"/>
                </a:moveTo>
                <a:lnTo>
                  <a:pt x="31" y="6"/>
                </a:lnTo>
                <a:lnTo>
                  <a:pt x="23" y="4"/>
                </a:lnTo>
                <a:lnTo>
                  <a:pt x="18" y="0"/>
                </a:lnTo>
                <a:lnTo>
                  <a:pt x="11" y="0"/>
                </a:lnTo>
                <a:lnTo>
                  <a:pt x="6" y="0"/>
                </a:lnTo>
                <a:lnTo>
                  <a:pt x="0" y="2"/>
                </a:lnTo>
                <a:lnTo>
                  <a:pt x="2" y="9"/>
                </a:lnTo>
                <a:lnTo>
                  <a:pt x="8" y="14"/>
                </a:lnTo>
                <a:lnTo>
                  <a:pt x="14" y="19"/>
                </a:lnTo>
                <a:lnTo>
                  <a:pt x="20" y="21"/>
                </a:lnTo>
                <a:lnTo>
                  <a:pt x="27" y="19"/>
                </a:lnTo>
                <a:lnTo>
                  <a:pt x="33" y="17"/>
                </a:lnTo>
                <a:lnTo>
                  <a:pt x="30" y="1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1" name="Freeform 1372"/>
          <p:cNvSpPr>
            <a:spLocks/>
          </p:cNvSpPr>
          <p:nvPr/>
        </p:nvSpPr>
        <p:spPr bwMode="auto">
          <a:xfrm>
            <a:off x="2535238" y="2424113"/>
            <a:ext cx="1587" cy="1587"/>
          </a:xfrm>
          <a:custGeom>
            <a:avLst/>
            <a:gdLst>
              <a:gd name="T0" fmla="*/ 0 w 5"/>
              <a:gd name="T1" fmla="*/ 0 h 3"/>
              <a:gd name="T2" fmla="*/ 0 w 5"/>
              <a:gd name="T3" fmla="*/ 0 h 3"/>
              <a:gd name="T4" fmla="*/ 0 w 5"/>
              <a:gd name="T5" fmla="*/ 0 h 3"/>
              <a:gd name="T6" fmla="*/ 0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5" y="1"/>
                </a:moveTo>
                <a:lnTo>
                  <a:pt x="5" y="0"/>
                </a:lnTo>
                <a:lnTo>
                  <a:pt x="0" y="3"/>
                </a:lnTo>
                <a:lnTo>
                  <a:pt x="5"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2" name="Freeform 1373"/>
          <p:cNvSpPr>
            <a:spLocks/>
          </p:cNvSpPr>
          <p:nvPr/>
        </p:nvSpPr>
        <p:spPr bwMode="auto">
          <a:xfrm>
            <a:off x="2543175" y="1990725"/>
            <a:ext cx="4763" cy="3175"/>
          </a:xfrm>
          <a:custGeom>
            <a:avLst/>
            <a:gdLst>
              <a:gd name="T0" fmla="*/ 0 w 9"/>
              <a:gd name="T1" fmla="*/ 0 h 7"/>
              <a:gd name="T2" fmla="*/ 0 w 9"/>
              <a:gd name="T3" fmla="*/ 0 h 7"/>
              <a:gd name="T4" fmla="*/ 0 w 9"/>
              <a:gd name="T5" fmla="*/ 0 h 7"/>
              <a:gd name="T6" fmla="*/ 0 w 9"/>
              <a:gd name="T7" fmla="*/ 0 h 7"/>
              <a:gd name="T8" fmla="*/ 0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9" y="0"/>
                </a:moveTo>
                <a:lnTo>
                  <a:pt x="7" y="0"/>
                </a:lnTo>
                <a:lnTo>
                  <a:pt x="0" y="4"/>
                </a:lnTo>
                <a:lnTo>
                  <a:pt x="6" y="7"/>
                </a:lnTo>
                <a:lnTo>
                  <a:pt x="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3" name="Freeform 1374"/>
          <p:cNvSpPr>
            <a:spLocks/>
          </p:cNvSpPr>
          <p:nvPr/>
        </p:nvSpPr>
        <p:spPr bwMode="auto">
          <a:xfrm>
            <a:off x="2547938" y="2238375"/>
            <a:ext cx="6350" cy="3175"/>
          </a:xfrm>
          <a:custGeom>
            <a:avLst/>
            <a:gdLst>
              <a:gd name="T0" fmla="*/ 0 w 11"/>
              <a:gd name="T1" fmla="*/ 0 h 6"/>
              <a:gd name="T2" fmla="*/ 0 w 11"/>
              <a:gd name="T3" fmla="*/ 0 h 6"/>
              <a:gd name="T4" fmla="*/ 0 w 11"/>
              <a:gd name="T5" fmla="*/ 0 h 6"/>
              <a:gd name="T6" fmla="*/ 0 w 11"/>
              <a:gd name="T7" fmla="*/ 0 h 6"/>
              <a:gd name="T8" fmla="*/ 0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0" y="0"/>
                </a:moveTo>
                <a:lnTo>
                  <a:pt x="5" y="6"/>
                </a:lnTo>
                <a:lnTo>
                  <a:pt x="11" y="3"/>
                </a:lnTo>
                <a:lnTo>
                  <a:pt x="5"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4" name="Freeform 1375"/>
          <p:cNvSpPr>
            <a:spLocks/>
          </p:cNvSpPr>
          <p:nvPr/>
        </p:nvSpPr>
        <p:spPr bwMode="auto">
          <a:xfrm>
            <a:off x="2552700" y="2236788"/>
            <a:ext cx="3175" cy="1587"/>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0"/>
                </a:moveTo>
                <a:lnTo>
                  <a:pt x="1" y="5"/>
                </a:lnTo>
                <a:lnTo>
                  <a:pt x="7" y="4"/>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5" name="Freeform 1376"/>
          <p:cNvSpPr>
            <a:spLocks/>
          </p:cNvSpPr>
          <p:nvPr/>
        </p:nvSpPr>
        <p:spPr bwMode="auto">
          <a:xfrm>
            <a:off x="2562225" y="1912938"/>
            <a:ext cx="198438" cy="80962"/>
          </a:xfrm>
          <a:custGeom>
            <a:avLst/>
            <a:gdLst>
              <a:gd name="T0" fmla="*/ 0 w 420"/>
              <a:gd name="T1" fmla="*/ 0 h 174"/>
              <a:gd name="T2" fmla="*/ 0 w 420"/>
              <a:gd name="T3" fmla="*/ 0 h 174"/>
              <a:gd name="T4" fmla="*/ 0 w 420"/>
              <a:gd name="T5" fmla="*/ 0 h 174"/>
              <a:gd name="T6" fmla="*/ 0 w 420"/>
              <a:gd name="T7" fmla="*/ 0 h 174"/>
              <a:gd name="T8" fmla="*/ 0 w 420"/>
              <a:gd name="T9" fmla="*/ 0 h 174"/>
              <a:gd name="T10" fmla="*/ 0 w 420"/>
              <a:gd name="T11" fmla="*/ 0 h 174"/>
              <a:gd name="T12" fmla="*/ 0 w 420"/>
              <a:gd name="T13" fmla="*/ 0 h 174"/>
              <a:gd name="T14" fmla="*/ 0 w 420"/>
              <a:gd name="T15" fmla="*/ 0 h 174"/>
              <a:gd name="T16" fmla="*/ 0 w 420"/>
              <a:gd name="T17" fmla="*/ 0 h 174"/>
              <a:gd name="T18" fmla="*/ 0 w 420"/>
              <a:gd name="T19" fmla="*/ 0 h 174"/>
              <a:gd name="T20" fmla="*/ 0 w 420"/>
              <a:gd name="T21" fmla="*/ 0 h 174"/>
              <a:gd name="T22" fmla="*/ 0 w 420"/>
              <a:gd name="T23" fmla="*/ 0 h 174"/>
              <a:gd name="T24" fmla="*/ 0 w 420"/>
              <a:gd name="T25" fmla="*/ 0 h 174"/>
              <a:gd name="T26" fmla="*/ 0 w 420"/>
              <a:gd name="T27" fmla="*/ 0 h 174"/>
              <a:gd name="T28" fmla="*/ 0 w 420"/>
              <a:gd name="T29" fmla="*/ 0 h 174"/>
              <a:gd name="T30" fmla="*/ 0 w 420"/>
              <a:gd name="T31" fmla="*/ 0 h 174"/>
              <a:gd name="T32" fmla="*/ 0 w 420"/>
              <a:gd name="T33" fmla="*/ 0 h 174"/>
              <a:gd name="T34" fmla="*/ 0 w 420"/>
              <a:gd name="T35" fmla="*/ 0 h 174"/>
              <a:gd name="T36" fmla="*/ 0 w 420"/>
              <a:gd name="T37" fmla="*/ 0 h 174"/>
              <a:gd name="T38" fmla="*/ 0 w 420"/>
              <a:gd name="T39" fmla="*/ 0 h 174"/>
              <a:gd name="T40" fmla="*/ 0 w 420"/>
              <a:gd name="T41" fmla="*/ 0 h 174"/>
              <a:gd name="T42" fmla="*/ 0 w 420"/>
              <a:gd name="T43" fmla="*/ 0 h 174"/>
              <a:gd name="T44" fmla="*/ 0 w 420"/>
              <a:gd name="T45" fmla="*/ 0 h 174"/>
              <a:gd name="T46" fmla="*/ 0 w 420"/>
              <a:gd name="T47" fmla="*/ 0 h 174"/>
              <a:gd name="T48" fmla="*/ 0 w 420"/>
              <a:gd name="T49" fmla="*/ 0 h 174"/>
              <a:gd name="T50" fmla="*/ 0 w 420"/>
              <a:gd name="T51" fmla="*/ 0 h 174"/>
              <a:gd name="T52" fmla="*/ 0 w 420"/>
              <a:gd name="T53" fmla="*/ 0 h 174"/>
              <a:gd name="T54" fmla="*/ 0 w 420"/>
              <a:gd name="T55" fmla="*/ 0 h 174"/>
              <a:gd name="T56" fmla="*/ 0 w 420"/>
              <a:gd name="T57" fmla="*/ 0 h 174"/>
              <a:gd name="T58" fmla="*/ 0 w 420"/>
              <a:gd name="T59" fmla="*/ 0 h 174"/>
              <a:gd name="T60" fmla="*/ 0 w 420"/>
              <a:gd name="T61" fmla="*/ 0 h 174"/>
              <a:gd name="T62" fmla="*/ 0 w 420"/>
              <a:gd name="T63" fmla="*/ 0 h 174"/>
              <a:gd name="T64" fmla="*/ 0 w 420"/>
              <a:gd name="T65" fmla="*/ 0 h 174"/>
              <a:gd name="T66" fmla="*/ 0 w 420"/>
              <a:gd name="T67" fmla="*/ 0 h 174"/>
              <a:gd name="T68" fmla="*/ 0 w 420"/>
              <a:gd name="T69" fmla="*/ 0 h 174"/>
              <a:gd name="T70" fmla="*/ 0 w 420"/>
              <a:gd name="T71" fmla="*/ 0 h 174"/>
              <a:gd name="T72" fmla="*/ 0 w 420"/>
              <a:gd name="T73" fmla="*/ 0 h 174"/>
              <a:gd name="T74" fmla="*/ 0 w 420"/>
              <a:gd name="T75" fmla="*/ 0 h 174"/>
              <a:gd name="T76" fmla="*/ 0 w 420"/>
              <a:gd name="T77" fmla="*/ 0 h 174"/>
              <a:gd name="T78" fmla="*/ 0 w 420"/>
              <a:gd name="T79" fmla="*/ 0 h 174"/>
              <a:gd name="T80" fmla="*/ 0 w 420"/>
              <a:gd name="T81" fmla="*/ 0 h 174"/>
              <a:gd name="T82" fmla="*/ 0 w 420"/>
              <a:gd name="T83" fmla="*/ 0 h 174"/>
              <a:gd name="T84" fmla="*/ 0 w 420"/>
              <a:gd name="T85" fmla="*/ 0 h 174"/>
              <a:gd name="T86" fmla="*/ 0 w 420"/>
              <a:gd name="T87" fmla="*/ 0 h 174"/>
              <a:gd name="T88" fmla="*/ 0 w 420"/>
              <a:gd name="T89" fmla="*/ 0 h 174"/>
              <a:gd name="T90" fmla="*/ 0 w 420"/>
              <a:gd name="T91" fmla="*/ 0 h 174"/>
              <a:gd name="T92" fmla="*/ 0 w 420"/>
              <a:gd name="T93" fmla="*/ 0 h 174"/>
              <a:gd name="T94" fmla="*/ 0 w 420"/>
              <a:gd name="T95" fmla="*/ 0 h 174"/>
              <a:gd name="T96" fmla="*/ 0 w 420"/>
              <a:gd name="T97" fmla="*/ 0 h 174"/>
              <a:gd name="T98" fmla="*/ 0 w 420"/>
              <a:gd name="T99" fmla="*/ 0 h 174"/>
              <a:gd name="T100" fmla="*/ 0 w 420"/>
              <a:gd name="T101" fmla="*/ 0 h 174"/>
              <a:gd name="T102" fmla="*/ 0 w 420"/>
              <a:gd name="T103" fmla="*/ 0 h 174"/>
              <a:gd name="T104" fmla="*/ 0 w 420"/>
              <a:gd name="T105" fmla="*/ 0 h 174"/>
              <a:gd name="T106" fmla="*/ 0 w 420"/>
              <a:gd name="T107" fmla="*/ 0 h 174"/>
              <a:gd name="T108" fmla="*/ 0 w 420"/>
              <a:gd name="T109" fmla="*/ 0 h 174"/>
              <a:gd name="T110" fmla="*/ 0 w 420"/>
              <a:gd name="T111" fmla="*/ 0 h 1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174"/>
              <a:gd name="T170" fmla="*/ 420 w 420"/>
              <a:gd name="T171" fmla="*/ 174 h 1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174">
                <a:moveTo>
                  <a:pt x="7" y="69"/>
                </a:moveTo>
                <a:lnTo>
                  <a:pt x="13" y="73"/>
                </a:lnTo>
                <a:lnTo>
                  <a:pt x="19" y="74"/>
                </a:lnTo>
                <a:lnTo>
                  <a:pt x="12" y="75"/>
                </a:lnTo>
                <a:lnTo>
                  <a:pt x="6" y="75"/>
                </a:lnTo>
                <a:lnTo>
                  <a:pt x="0" y="75"/>
                </a:lnTo>
                <a:lnTo>
                  <a:pt x="6" y="77"/>
                </a:lnTo>
                <a:lnTo>
                  <a:pt x="4" y="83"/>
                </a:lnTo>
                <a:lnTo>
                  <a:pt x="10" y="88"/>
                </a:lnTo>
                <a:lnTo>
                  <a:pt x="15" y="89"/>
                </a:lnTo>
                <a:lnTo>
                  <a:pt x="35" y="89"/>
                </a:lnTo>
                <a:lnTo>
                  <a:pt x="41" y="89"/>
                </a:lnTo>
                <a:lnTo>
                  <a:pt x="47" y="88"/>
                </a:lnTo>
                <a:lnTo>
                  <a:pt x="55" y="88"/>
                </a:lnTo>
                <a:lnTo>
                  <a:pt x="61" y="86"/>
                </a:lnTo>
                <a:lnTo>
                  <a:pt x="67" y="84"/>
                </a:lnTo>
                <a:lnTo>
                  <a:pt x="74" y="83"/>
                </a:lnTo>
                <a:lnTo>
                  <a:pt x="82" y="82"/>
                </a:lnTo>
                <a:lnTo>
                  <a:pt x="75" y="86"/>
                </a:lnTo>
                <a:lnTo>
                  <a:pt x="69" y="88"/>
                </a:lnTo>
                <a:lnTo>
                  <a:pt x="62" y="89"/>
                </a:lnTo>
                <a:lnTo>
                  <a:pt x="55" y="91"/>
                </a:lnTo>
                <a:lnTo>
                  <a:pt x="48" y="92"/>
                </a:lnTo>
                <a:lnTo>
                  <a:pt x="42" y="92"/>
                </a:lnTo>
                <a:lnTo>
                  <a:pt x="35" y="93"/>
                </a:lnTo>
                <a:lnTo>
                  <a:pt x="28" y="93"/>
                </a:lnTo>
                <a:lnTo>
                  <a:pt x="22" y="93"/>
                </a:lnTo>
                <a:lnTo>
                  <a:pt x="15" y="93"/>
                </a:lnTo>
                <a:lnTo>
                  <a:pt x="8" y="96"/>
                </a:lnTo>
                <a:lnTo>
                  <a:pt x="2" y="99"/>
                </a:lnTo>
                <a:lnTo>
                  <a:pt x="9" y="105"/>
                </a:lnTo>
                <a:lnTo>
                  <a:pt x="15" y="102"/>
                </a:lnTo>
                <a:lnTo>
                  <a:pt x="10" y="109"/>
                </a:lnTo>
                <a:lnTo>
                  <a:pt x="16" y="110"/>
                </a:lnTo>
                <a:lnTo>
                  <a:pt x="23" y="109"/>
                </a:lnTo>
                <a:lnTo>
                  <a:pt x="30" y="108"/>
                </a:lnTo>
                <a:lnTo>
                  <a:pt x="36" y="107"/>
                </a:lnTo>
                <a:lnTo>
                  <a:pt x="42" y="106"/>
                </a:lnTo>
                <a:lnTo>
                  <a:pt x="49" y="105"/>
                </a:lnTo>
                <a:lnTo>
                  <a:pt x="57" y="102"/>
                </a:lnTo>
                <a:lnTo>
                  <a:pt x="63" y="104"/>
                </a:lnTo>
                <a:lnTo>
                  <a:pt x="70" y="104"/>
                </a:lnTo>
                <a:lnTo>
                  <a:pt x="63" y="105"/>
                </a:lnTo>
                <a:lnTo>
                  <a:pt x="57" y="106"/>
                </a:lnTo>
                <a:lnTo>
                  <a:pt x="51" y="109"/>
                </a:lnTo>
                <a:lnTo>
                  <a:pt x="57" y="110"/>
                </a:lnTo>
                <a:lnTo>
                  <a:pt x="63" y="110"/>
                </a:lnTo>
                <a:lnTo>
                  <a:pt x="70" y="109"/>
                </a:lnTo>
                <a:lnTo>
                  <a:pt x="76" y="108"/>
                </a:lnTo>
                <a:lnTo>
                  <a:pt x="83" y="106"/>
                </a:lnTo>
                <a:lnTo>
                  <a:pt x="89" y="104"/>
                </a:lnTo>
                <a:lnTo>
                  <a:pt x="96" y="101"/>
                </a:lnTo>
                <a:lnTo>
                  <a:pt x="89" y="106"/>
                </a:lnTo>
                <a:lnTo>
                  <a:pt x="95" y="105"/>
                </a:lnTo>
                <a:lnTo>
                  <a:pt x="101" y="105"/>
                </a:lnTo>
                <a:lnTo>
                  <a:pt x="108" y="99"/>
                </a:lnTo>
                <a:lnTo>
                  <a:pt x="115" y="102"/>
                </a:lnTo>
                <a:lnTo>
                  <a:pt x="121" y="101"/>
                </a:lnTo>
                <a:lnTo>
                  <a:pt x="128" y="100"/>
                </a:lnTo>
                <a:lnTo>
                  <a:pt x="134" y="100"/>
                </a:lnTo>
                <a:lnTo>
                  <a:pt x="141" y="100"/>
                </a:lnTo>
                <a:lnTo>
                  <a:pt x="134" y="101"/>
                </a:lnTo>
                <a:lnTo>
                  <a:pt x="128" y="102"/>
                </a:lnTo>
                <a:lnTo>
                  <a:pt x="122" y="105"/>
                </a:lnTo>
                <a:lnTo>
                  <a:pt x="129" y="105"/>
                </a:lnTo>
                <a:lnTo>
                  <a:pt x="136" y="106"/>
                </a:lnTo>
                <a:lnTo>
                  <a:pt x="142" y="106"/>
                </a:lnTo>
                <a:lnTo>
                  <a:pt x="148" y="106"/>
                </a:lnTo>
                <a:lnTo>
                  <a:pt x="154" y="105"/>
                </a:lnTo>
                <a:lnTo>
                  <a:pt x="161" y="105"/>
                </a:lnTo>
                <a:lnTo>
                  <a:pt x="168" y="105"/>
                </a:lnTo>
                <a:lnTo>
                  <a:pt x="176" y="104"/>
                </a:lnTo>
                <a:lnTo>
                  <a:pt x="168" y="106"/>
                </a:lnTo>
                <a:lnTo>
                  <a:pt x="162" y="106"/>
                </a:lnTo>
                <a:lnTo>
                  <a:pt x="143" y="108"/>
                </a:lnTo>
                <a:lnTo>
                  <a:pt x="136" y="108"/>
                </a:lnTo>
                <a:lnTo>
                  <a:pt x="130" y="108"/>
                </a:lnTo>
                <a:lnTo>
                  <a:pt x="118" y="108"/>
                </a:lnTo>
                <a:lnTo>
                  <a:pt x="111" y="110"/>
                </a:lnTo>
                <a:lnTo>
                  <a:pt x="118" y="113"/>
                </a:lnTo>
                <a:lnTo>
                  <a:pt x="125" y="114"/>
                </a:lnTo>
                <a:lnTo>
                  <a:pt x="145" y="114"/>
                </a:lnTo>
                <a:lnTo>
                  <a:pt x="151" y="113"/>
                </a:lnTo>
                <a:lnTo>
                  <a:pt x="158" y="113"/>
                </a:lnTo>
                <a:lnTo>
                  <a:pt x="164" y="113"/>
                </a:lnTo>
                <a:lnTo>
                  <a:pt x="172" y="112"/>
                </a:lnTo>
                <a:lnTo>
                  <a:pt x="191" y="112"/>
                </a:lnTo>
                <a:lnTo>
                  <a:pt x="198" y="110"/>
                </a:lnTo>
                <a:lnTo>
                  <a:pt x="191" y="113"/>
                </a:lnTo>
                <a:lnTo>
                  <a:pt x="185" y="113"/>
                </a:lnTo>
                <a:lnTo>
                  <a:pt x="178" y="114"/>
                </a:lnTo>
                <a:lnTo>
                  <a:pt x="172" y="114"/>
                </a:lnTo>
                <a:lnTo>
                  <a:pt x="164" y="115"/>
                </a:lnTo>
                <a:lnTo>
                  <a:pt x="157" y="115"/>
                </a:lnTo>
                <a:lnTo>
                  <a:pt x="150" y="115"/>
                </a:lnTo>
                <a:lnTo>
                  <a:pt x="144" y="115"/>
                </a:lnTo>
                <a:lnTo>
                  <a:pt x="137" y="116"/>
                </a:lnTo>
                <a:lnTo>
                  <a:pt x="130" y="116"/>
                </a:lnTo>
                <a:lnTo>
                  <a:pt x="124" y="117"/>
                </a:lnTo>
                <a:lnTo>
                  <a:pt x="117" y="117"/>
                </a:lnTo>
                <a:lnTo>
                  <a:pt x="111" y="117"/>
                </a:lnTo>
                <a:lnTo>
                  <a:pt x="104" y="116"/>
                </a:lnTo>
                <a:lnTo>
                  <a:pt x="98" y="117"/>
                </a:lnTo>
                <a:lnTo>
                  <a:pt x="86" y="117"/>
                </a:lnTo>
                <a:lnTo>
                  <a:pt x="78" y="116"/>
                </a:lnTo>
                <a:lnTo>
                  <a:pt x="71" y="117"/>
                </a:lnTo>
                <a:lnTo>
                  <a:pt x="65" y="121"/>
                </a:lnTo>
                <a:lnTo>
                  <a:pt x="58" y="123"/>
                </a:lnTo>
                <a:lnTo>
                  <a:pt x="45" y="123"/>
                </a:lnTo>
                <a:lnTo>
                  <a:pt x="39" y="124"/>
                </a:lnTo>
                <a:lnTo>
                  <a:pt x="33" y="125"/>
                </a:lnTo>
                <a:lnTo>
                  <a:pt x="27" y="126"/>
                </a:lnTo>
                <a:lnTo>
                  <a:pt x="32" y="133"/>
                </a:lnTo>
                <a:lnTo>
                  <a:pt x="39" y="134"/>
                </a:lnTo>
                <a:lnTo>
                  <a:pt x="45" y="134"/>
                </a:lnTo>
                <a:lnTo>
                  <a:pt x="52" y="136"/>
                </a:lnTo>
                <a:lnTo>
                  <a:pt x="58" y="138"/>
                </a:lnTo>
                <a:lnTo>
                  <a:pt x="51" y="140"/>
                </a:lnTo>
                <a:lnTo>
                  <a:pt x="44" y="139"/>
                </a:lnTo>
                <a:lnTo>
                  <a:pt x="38" y="138"/>
                </a:lnTo>
                <a:lnTo>
                  <a:pt x="31" y="139"/>
                </a:lnTo>
                <a:lnTo>
                  <a:pt x="37" y="144"/>
                </a:lnTo>
                <a:lnTo>
                  <a:pt x="43" y="149"/>
                </a:lnTo>
                <a:lnTo>
                  <a:pt x="49" y="148"/>
                </a:lnTo>
                <a:lnTo>
                  <a:pt x="57" y="147"/>
                </a:lnTo>
                <a:lnTo>
                  <a:pt x="63" y="147"/>
                </a:lnTo>
                <a:lnTo>
                  <a:pt x="70" y="148"/>
                </a:lnTo>
                <a:lnTo>
                  <a:pt x="76" y="149"/>
                </a:lnTo>
                <a:lnTo>
                  <a:pt x="83" y="149"/>
                </a:lnTo>
                <a:lnTo>
                  <a:pt x="89" y="149"/>
                </a:lnTo>
                <a:lnTo>
                  <a:pt x="95" y="150"/>
                </a:lnTo>
                <a:lnTo>
                  <a:pt x="101" y="150"/>
                </a:lnTo>
                <a:lnTo>
                  <a:pt x="96" y="152"/>
                </a:lnTo>
                <a:lnTo>
                  <a:pt x="89" y="153"/>
                </a:lnTo>
                <a:lnTo>
                  <a:pt x="74" y="153"/>
                </a:lnTo>
                <a:lnTo>
                  <a:pt x="68" y="153"/>
                </a:lnTo>
                <a:lnTo>
                  <a:pt x="62" y="154"/>
                </a:lnTo>
                <a:lnTo>
                  <a:pt x="55" y="154"/>
                </a:lnTo>
                <a:lnTo>
                  <a:pt x="49" y="154"/>
                </a:lnTo>
                <a:lnTo>
                  <a:pt x="43" y="155"/>
                </a:lnTo>
                <a:lnTo>
                  <a:pt x="47" y="162"/>
                </a:lnTo>
                <a:lnTo>
                  <a:pt x="55" y="165"/>
                </a:lnTo>
                <a:lnTo>
                  <a:pt x="62" y="164"/>
                </a:lnTo>
                <a:lnTo>
                  <a:pt x="63" y="171"/>
                </a:lnTo>
                <a:lnTo>
                  <a:pt x="70" y="169"/>
                </a:lnTo>
                <a:lnTo>
                  <a:pt x="75" y="170"/>
                </a:lnTo>
                <a:lnTo>
                  <a:pt x="83" y="172"/>
                </a:lnTo>
                <a:lnTo>
                  <a:pt x="89" y="173"/>
                </a:lnTo>
                <a:lnTo>
                  <a:pt x="96" y="173"/>
                </a:lnTo>
                <a:lnTo>
                  <a:pt x="102" y="174"/>
                </a:lnTo>
                <a:lnTo>
                  <a:pt x="122" y="174"/>
                </a:lnTo>
                <a:lnTo>
                  <a:pt x="128" y="174"/>
                </a:lnTo>
                <a:lnTo>
                  <a:pt x="134" y="169"/>
                </a:lnTo>
                <a:lnTo>
                  <a:pt x="128" y="166"/>
                </a:lnTo>
                <a:lnTo>
                  <a:pt x="133" y="164"/>
                </a:lnTo>
                <a:lnTo>
                  <a:pt x="139" y="164"/>
                </a:lnTo>
                <a:lnTo>
                  <a:pt x="146" y="164"/>
                </a:lnTo>
                <a:lnTo>
                  <a:pt x="150" y="166"/>
                </a:lnTo>
                <a:lnTo>
                  <a:pt x="157" y="170"/>
                </a:lnTo>
                <a:lnTo>
                  <a:pt x="163" y="174"/>
                </a:lnTo>
                <a:lnTo>
                  <a:pt x="166" y="168"/>
                </a:lnTo>
                <a:lnTo>
                  <a:pt x="167" y="161"/>
                </a:lnTo>
                <a:lnTo>
                  <a:pt x="163" y="156"/>
                </a:lnTo>
                <a:lnTo>
                  <a:pt x="167" y="149"/>
                </a:lnTo>
                <a:lnTo>
                  <a:pt x="173" y="148"/>
                </a:lnTo>
                <a:lnTo>
                  <a:pt x="173" y="154"/>
                </a:lnTo>
                <a:lnTo>
                  <a:pt x="177" y="161"/>
                </a:lnTo>
                <a:lnTo>
                  <a:pt x="179" y="169"/>
                </a:lnTo>
                <a:lnTo>
                  <a:pt x="186" y="173"/>
                </a:lnTo>
                <a:lnTo>
                  <a:pt x="192" y="173"/>
                </a:lnTo>
                <a:lnTo>
                  <a:pt x="198" y="170"/>
                </a:lnTo>
                <a:lnTo>
                  <a:pt x="205" y="166"/>
                </a:lnTo>
                <a:lnTo>
                  <a:pt x="211" y="163"/>
                </a:lnTo>
                <a:lnTo>
                  <a:pt x="217" y="160"/>
                </a:lnTo>
                <a:lnTo>
                  <a:pt x="218" y="153"/>
                </a:lnTo>
                <a:lnTo>
                  <a:pt x="224" y="147"/>
                </a:lnTo>
                <a:lnTo>
                  <a:pt x="231" y="152"/>
                </a:lnTo>
                <a:lnTo>
                  <a:pt x="237" y="156"/>
                </a:lnTo>
                <a:lnTo>
                  <a:pt x="243" y="155"/>
                </a:lnTo>
                <a:lnTo>
                  <a:pt x="249" y="153"/>
                </a:lnTo>
                <a:lnTo>
                  <a:pt x="255" y="149"/>
                </a:lnTo>
                <a:lnTo>
                  <a:pt x="249" y="145"/>
                </a:lnTo>
                <a:lnTo>
                  <a:pt x="254" y="139"/>
                </a:lnTo>
                <a:lnTo>
                  <a:pt x="261" y="133"/>
                </a:lnTo>
                <a:lnTo>
                  <a:pt x="267" y="128"/>
                </a:lnTo>
                <a:lnTo>
                  <a:pt x="274" y="125"/>
                </a:lnTo>
                <a:lnTo>
                  <a:pt x="281" y="125"/>
                </a:lnTo>
                <a:lnTo>
                  <a:pt x="286" y="123"/>
                </a:lnTo>
                <a:lnTo>
                  <a:pt x="294" y="121"/>
                </a:lnTo>
                <a:lnTo>
                  <a:pt x="287" y="124"/>
                </a:lnTo>
                <a:lnTo>
                  <a:pt x="280" y="126"/>
                </a:lnTo>
                <a:lnTo>
                  <a:pt x="274" y="131"/>
                </a:lnTo>
                <a:lnTo>
                  <a:pt x="268" y="136"/>
                </a:lnTo>
                <a:lnTo>
                  <a:pt x="264" y="142"/>
                </a:lnTo>
                <a:lnTo>
                  <a:pt x="271" y="146"/>
                </a:lnTo>
                <a:lnTo>
                  <a:pt x="277" y="144"/>
                </a:lnTo>
                <a:lnTo>
                  <a:pt x="284" y="140"/>
                </a:lnTo>
                <a:lnTo>
                  <a:pt x="290" y="138"/>
                </a:lnTo>
                <a:lnTo>
                  <a:pt x="303" y="134"/>
                </a:lnTo>
                <a:lnTo>
                  <a:pt x="309" y="132"/>
                </a:lnTo>
                <a:lnTo>
                  <a:pt x="316" y="130"/>
                </a:lnTo>
                <a:lnTo>
                  <a:pt x="322" y="123"/>
                </a:lnTo>
                <a:lnTo>
                  <a:pt x="328" y="128"/>
                </a:lnTo>
                <a:lnTo>
                  <a:pt x="334" y="126"/>
                </a:lnTo>
                <a:lnTo>
                  <a:pt x="341" y="122"/>
                </a:lnTo>
                <a:lnTo>
                  <a:pt x="348" y="121"/>
                </a:lnTo>
                <a:lnTo>
                  <a:pt x="355" y="121"/>
                </a:lnTo>
                <a:lnTo>
                  <a:pt x="367" y="118"/>
                </a:lnTo>
                <a:lnTo>
                  <a:pt x="374" y="118"/>
                </a:lnTo>
                <a:lnTo>
                  <a:pt x="381" y="117"/>
                </a:lnTo>
                <a:lnTo>
                  <a:pt x="387" y="116"/>
                </a:lnTo>
                <a:lnTo>
                  <a:pt x="393" y="115"/>
                </a:lnTo>
                <a:lnTo>
                  <a:pt x="399" y="115"/>
                </a:lnTo>
                <a:lnTo>
                  <a:pt x="406" y="113"/>
                </a:lnTo>
                <a:lnTo>
                  <a:pt x="414" y="112"/>
                </a:lnTo>
                <a:lnTo>
                  <a:pt x="420" y="110"/>
                </a:lnTo>
                <a:lnTo>
                  <a:pt x="418" y="104"/>
                </a:lnTo>
                <a:lnTo>
                  <a:pt x="414" y="97"/>
                </a:lnTo>
                <a:lnTo>
                  <a:pt x="406" y="91"/>
                </a:lnTo>
                <a:lnTo>
                  <a:pt x="400" y="93"/>
                </a:lnTo>
                <a:lnTo>
                  <a:pt x="394" y="98"/>
                </a:lnTo>
                <a:lnTo>
                  <a:pt x="388" y="100"/>
                </a:lnTo>
                <a:lnTo>
                  <a:pt x="394" y="93"/>
                </a:lnTo>
                <a:lnTo>
                  <a:pt x="387" y="89"/>
                </a:lnTo>
                <a:lnTo>
                  <a:pt x="381" y="89"/>
                </a:lnTo>
                <a:lnTo>
                  <a:pt x="374" y="89"/>
                </a:lnTo>
                <a:lnTo>
                  <a:pt x="368" y="91"/>
                </a:lnTo>
                <a:lnTo>
                  <a:pt x="361" y="94"/>
                </a:lnTo>
                <a:lnTo>
                  <a:pt x="355" y="92"/>
                </a:lnTo>
                <a:lnTo>
                  <a:pt x="348" y="93"/>
                </a:lnTo>
                <a:lnTo>
                  <a:pt x="342" y="97"/>
                </a:lnTo>
                <a:lnTo>
                  <a:pt x="336" y="96"/>
                </a:lnTo>
                <a:lnTo>
                  <a:pt x="343" y="92"/>
                </a:lnTo>
                <a:lnTo>
                  <a:pt x="350" y="91"/>
                </a:lnTo>
                <a:lnTo>
                  <a:pt x="356" y="89"/>
                </a:lnTo>
                <a:lnTo>
                  <a:pt x="362" y="86"/>
                </a:lnTo>
                <a:lnTo>
                  <a:pt x="368" y="82"/>
                </a:lnTo>
                <a:lnTo>
                  <a:pt x="375" y="78"/>
                </a:lnTo>
                <a:lnTo>
                  <a:pt x="381" y="74"/>
                </a:lnTo>
                <a:lnTo>
                  <a:pt x="374" y="75"/>
                </a:lnTo>
                <a:lnTo>
                  <a:pt x="368" y="77"/>
                </a:lnTo>
                <a:lnTo>
                  <a:pt x="362" y="78"/>
                </a:lnTo>
                <a:lnTo>
                  <a:pt x="356" y="78"/>
                </a:lnTo>
                <a:lnTo>
                  <a:pt x="361" y="77"/>
                </a:lnTo>
                <a:lnTo>
                  <a:pt x="368" y="75"/>
                </a:lnTo>
                <a:lnTo>
                  <a:pt x="373" y="74"/>
                </a:lnTo>
                <a:lnTo>
                  <a:pt x="381" y="73"/>
                </a:lnTo>
                <a:lnTo>
                  <a:pt x="380" y="69"/>
                </a:lnTo>
                <a:lnTo>
                  <a:pt x="372" y="66"/>
                </a:lnTo>
                <a:lnTo>
                  <a:pt x="360" y="66"/>
                </a:lnTo>
                <a:lnTo>
                  <a:pt x="355" y="66"/>
                </a:lnTo>
                <a:lnTo>
                  <a:pt x="361" y="61"/>
                </a:lnTo>
                <a:lnTo>
                  <a:pt x="367" y="61"/>
                </a:lnTo>
                <a:lnTo>
                  <a:pt x="373" y="60"/>
                </a:lnTo>
                <a:lnTo>
                  <a:pt x="380" y="55"/>
                </a:lnTo>
                <a:lnTo>
                  <a:pt x="380" y="48"/>
                </a:lnTo>
                <a:lnTo>
                  <a:pt x="372" y="47"/>
                </a:lnTo>
                <a:lnTo>
                  <a:pt x="365" y="47"/>
                </a:lnTo>
                <a:lnTo>
                  <a:pt x="359" y="45"/>
                </a:lnTo>
                <a:lnTo>
                  <a:pt x="345" y="49"/>
                </a:lnTo>
                <a:lnTo>
                  <a:pt x="339" y="53"/>
                </a:lnTo>
                <a:lnTo>
                  <a:pt x="345" y="58"/>
                </a:lnTo>
                <a:lnTo>
                  <a:pt x="339" y="61"/>
                </a:lnTo>
                <a:lnTo>
                  <a:pt x="333" y="65"/>
                </a:lnTo>
                <a:lnTo>
                  <a:pt x="327" y="63"/>
                </a:lnTo>
                <a:lnTo>
                  <a:pt x="321" y="60"/>
                </a:lnTo>
                <a:lnTo>
                  <a:pt x="315" y="55"/>
                </a:lnTo>
                <a:lnTo>
                  <a:pt x="322" y="52"/>
                </a:lnTo>
                <a:lnTo>
                  <a:pt x="329" y="49"/>
                </a:lnTo>
                <a:lnTo>
                  <a:pt x="323" y="49"/>
                </a:lnTo>
                <a:lnTo>
                  <a:pt x="329" y="47"/>
                </a:lnTo>
                <a:lnTo>
                  <a:pt x="322" y="41"/>
                </a:lnTo>
                <a:lnTo>
                  <a:pt x="315" y="42"/>
                </a:lnTo>
                <a:lnTo>
                  <a:pt x="309" y="42"/>
                </a:lnTo>
                <a:lnTo>
                  <a:pt x="303" y="43"/>
                </a:lnTo>
                <a:lnTo>
                  <a:pt x="302" y="41"/>
                </a:lnTo>
                <a:lnTo>
                  <a:pt x="296" y="41"/>
                </a:lnTo>
                <a:lnTo>
                  <a:pt x="290" y="41"/>
                </a:lnTo>
                <a:lnTo>
                  <a:pt x="282" y="40"/>
                </a:lnTo>
                <a:lnTo>
                  <a:pt x="276" y="40"/>
                </a:lnTo>
                <a:lnTo>
                  <a:pt x="283" y="36"/>
                </a:lnTo>
                <a:lnTo>
                  <a:pt x="277" y="32"/>
                </a:lnTo>
                <a:lnTo>
                  <a:pt x="273" y="25"/>
                </a:lnTo>
                <a:lnTo>
                  <a:pt x="269" y="18"/>
                </a:lnTo>
                <a:lnTo>
                  <a:pt x="263" y="15"/>
                </a:lnTo>
                <a:lnTo>
                  <a:pt x="269" y="13"/>
                </a:lnTo>
                <a:lnTo>
                  <a:pt x="265" y="7"/>
                </a:lnTo>
                <a:lnTo>
                  <a:pt x="257" y="5"/>
                </a:lnTo>
                <a:lnTo>
                  <a:pt x="251" y="3"/>
                </a:lnTo>
                <a:lnTo>
                  <a:pt x="245" y="2"/>
                </a:lnTo>
                <a:lnTo>
                  <a:pt x="238" y="1"/>
                </a:lnTo>
                <a:lnTo>
                  <a:pt x="232" y="0"/>
                </a:lnTo>
                <a:lnTo>
                  <a:pt x="228" y="0"/>
                </a:lnTo>
                <a:lnTo>
                  <a:pt x="221" y="0"/>
                </a:lnTo>
                <a:lnTo>
                  <a:pt x="214" y="2"/>
                </a:lnTo>
                <a:lnTo>
                  <a:pt x="208" y="1"/>
                </a:lnTo>
                <a:lnTo>
                  <a:pt x="202" y="0"/>
                </a:lnTo>
                <a:lnTo>
                  <a:pt x="194" y="0"/>
                </a:lnTo>
                <a:lnTo>
                  <a:pt x="189" y="1"/>
                </a:lnTo>
                <a:lnTo>
                  <a:pt x="183" y="3"/>
                </a:lnTo>
                <a:lnTo>
                  <a:pt x="189" y="8"/>
                </a:lnTo>
                <a:lnTo>
                  <a:pt x="195" y="8"/>
                </a:lnTo>
                <a:lnTo>
                  <a:pt x="203" y="7"/>
                </a:lnTo>
                <a:lnTo>
                  <a:pt x="216" y="7"/>
                </a:lnTo>
                <a:lnTo>
                  <a:pt x="222" y="9"/>
                </a:lnTo>
                <a:lnTo>
                  <a:pt x="216" y="12"/>
                </a:lnTo>
                <a:lnTo>
                  <a:pt x="209" y="13"/>
                </a:lnTo>
                <a:lnTo>
                  <a:pt x="196" y="13"/>
                </a:lnTo>
                <a:lnTo>
                  <a:pt x="190" y="13"/>
                </a:lnTo>
                <a:lnTo>
                  <a:pt x="177" y="13"/>
                </a:lnTo>
                <a:lnTo>
                  <a:pt x="171" y="12"/>
                </a:lnTo>
                <a:lnTo>
                  <a:pt x="177" y="15"/>
                </a:lnTo>
                <a:lnTo>
                  <a:pt x="183" y="16"/>
                </a:lnTo>
                <a:lnTo>
                  <a:pt x="177" y="16"/>
                </a:lnTo>
                <a:lnTo>
                  <a:pt x="171" y="18"/>
                </a:lnTo>
                <a:lnTo>
                  <a:pt x="164" y="18"/>
                </a:lnTo>
                <a:lnTo>
                  <a:pt x="157" y="19"/>
                </a:lnTo>
                <a:lnTo>
                  <a:pt x="150" y="16"/>
                </a:lnTo>
                <a:lnTo>
                  <a:pt x="145" y="15"/>
                </a:lnTo>
                <a:lnTo>
                  <a:pt x="137" y="17"/>
                </a:lnTo>
                <a:lnTo>
                  <a:pt x="130" y="18"/>
                </a:lnTo>
                <a:lnTo>
                  <a:pt x="124" y="20"/>
                </a:lnTo>
                <a:lnTo>
                  <a:pt x="118" y="21"/>
                </a:lnTo>
                <a:lnTo>
                  <a:pt x="124" y="24"/>
                </a:lnTo>
                <a:lnTo>
                  <a:pt x="118" y="25"/>
                </a:lnTo>
                <a:lnTo>
                  <a:pt x="111" y="26"/>
                </a:lnTo>
                <a:lnTo>
                  <a:pt x="118" y="28"/>
                </a:lnTo>
                <a:lnTo>
                  <a:pt x="124" y="28"/>
                </a:lnTo>
                <a:lnTo>
                  <a:pt x="130" y="27"/>
                </a:lnTo>
                <a:lnTo>
                  <a:pt x="124" y="28"/>
                </a:lnTo>
                <a:lnTo>
                  <a:pt x="129" y="32"/>
                </a:lnTo>
                <a:lnTo>
                  <a:pt x="136" y="32"/>
                </a:lnTo>
                <a:lnTo>
                  <a:pt x="139" y="32"/>
                </a:lnTo>
                <a:lnTo>
                  <a:pt x="146" y="31"/>
                </a:lnTo>
                <a:lnTo>
                  <a:pt x="153" y="32"/>
                </a:lnTo>
                <a:lnTo>
                  <a:pt x="146" y="33"/>
                </a:lnTo>
                <a:lnTo>
                  <a:pt x="133" y="33"/>
                </a:lnTo>
                <a:lnTo>
                  <a:pt x="139" y="39"/>
                </a:lnTo>
                <a:lnTo>
                  <a:pt x="146" y="39"/>
                </a:lnTo>
                <a:lnTo>
                  <a:pt x="153" y="40"/>
                </a:lnTo>
                <a:lnTo>
                  <a:pt x="146" y="41"/>
                </a:lnTo>
                <a:lnTo>
                  <a:pt x="120" y="41"/>
                </a:lnTo>
                <a:lnTo>
                  <a:pt x="114" y="39"/>
                </a:lnTo>
                <a:lnTo>
                  <a:pt x="107" y="39"/>
                </a:lnTo>
                <a:lnTo>
                  <a:pt x="101" y="39"/>
                </a:lnTo>
                <a:lnTo>
                  <a:pt x="89" y="39"/>
                </a:lnTo>
                <a:lnTo>
                  <a:pt x="82" y="40"/>
                </a:lnTo>
                <a:lnTo>
                  <a:pt x="74" y="39"/>
                </a:lnTo>
                <a:lnTo>
                  <a:pt x="67" y="43"/>
                </a:lnTo>
                <a:lnTo>
                  <a:pt x="62" y="44"/>
                </a:lnTo>
                <a:lnTo>
                  <a:pt x="67" y="45"/>
                </a:lnTo>
                <a:lnTo>
                  <a:pt x="74" y="49"/>
                </a:lnTo>
                <a:lnTo>
                  <a:pt x="67" y="50"/>
                </a:lnTo>
                <a:lnTo>
                  <a:pt x="62" y="49"/>
                </a:lnTo>
                <a:lnTo>
                  <a:pt x="55" y="49"/>
                </a:lnTo>
                <a:lnTo>
                  <a:pt x="47" y="50"/>
                </a:lnTo>
                <a:lnTo>
                  <a:pt x="41" y="51"/>
                </a:lnTo>
                <a:lnTo>
                  <a:pt x="29" y="51"/>
                </a:lnTo>
                <a:lnTo>
                  <a:pt x="35" y="52"/>
                </a:lnTo>
                <a:lnTo>
                  <a:pt x="29" y="55"/>
                </a:lnTo>
                <a:lnTo>
                  <a:pt x="35" y="56"/>
                </a:lnTo>
                <a:lnTo>
                  <a:pt x="41" y="58"/>
                </a:lnTo>
                <a:lnTo>
                  <a:pt x="47" y="59"/>
                </a:lnTo>
                <a:lnTo>
                  <a:pt x="55" y="58"/>
                </a:lnTo>
                <a:lnTo>
                  <a:pt x="62" y="57"/>
                </a:lnTo>
                <a:lnTo>
                  <a:pt x="68" y="58"/>
                </a:lnTo>
                <a:lnTo>
                  <a:pt x="74" y="57"/>
                </a:lnTo>
                <a:lnTo>
                  <a:pt x="68" y="58"/>
                </a:lnTo>
                <a:lnTo>
                  <a:pt x="62" y="59"/>
                </a:lnTo>
                <a:lnTo>
                  <a:pt x="69" y="63"/>
                </a:lnTo>
                <a:lnTo>
                  <a:pt x="75" y="63"/>
                </a:lnTo>
                <a:lnTo>
                  <a:pt x="82" y="61"/>
                </a:lnTo>
                <a:lnTo>
                  <a:pt x="89" y="61"/>
                </a:lnTo>
                <a:lnTo>
                  <a:pt x="96" y="60"/>
                </a:lnTo>
                <a:lnTo>
                  <a:pt x="102" y="58"/>
                </a:lnTo>
                <a:lnTo>
                  <a:pt x="109" y="59"/>
                </a:lnTo>
                <a:lnTo>
                  <a:pt x="116" y="60"/>
                </a:lnTo>
                <a:lnTo>
                  <a:pt x="109" y="61"/>
                </a:lnTo>
                <a:lnTo>
                  <a:pt x="102" y="61"/>
                </a:lnTo>
                <a:lnTo>
                  <a:pt x="89" y="64"/>
                </a:lnTo>
                <a:lnTo>
                  <a:pt x="94" y="69"/>
                </a:lnTo>
                <a:lnTo>
                  <a:pt x="88" y="69"/>
                </a:lnTo>
                <a:lnTo>
                  <a:pt x="82" y="67"/>
                </a:lnTo>
                <a:lnTo>
                  <a:pt x="74" y="67"/>
                </a:lnTo>
                <a:lnTo>
                  <a:pt x="69" y="67"/>
                </a:lnTo>
                <a:lnTo>
                  <a:pt x="57" y="67"/>
                </a:lnTo>
                <a:lnTo>
                  <a:pt x="49" y="67"/>
                </a:lnTo>
                <a:lnTo>
                  <a:pt x="43" y="66"/>
                </a:lnTo>
                <a:lnTo>
                  <a:pt x="36" y="66"/>
                </a:lnTo>
                <a:lnTo>
                  <a:pt x="30" y="64"/>
                </a:lnTo>
                <a:lnTo>
                  <a:pt x="23" y="61"/>
                </a:lnTo>
                <a:lnTo>
                  <a:pt x="17" y="61"/>
                </a:lnTo>
                <a:lnTo>
                  <a:pt x="10" y="63"/>
                </a:lnTo>
                <a:lnTo>
                  <a:pt x="17" y="66"/>
                </a:lnTo>
                <a:lnTo>
                  <a:pt x="10" y="67"/>
                </a:lnTo>
                <a:lnTo>
                  <a:pt x="7" y="6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6" name="Freeform 1377"/>
          <p:cNvSpPr>
            <a:spLocks/>
          </p:cNvSpPr>
          <p:nvPr/>
        </p:nvSpPr>
        <p:spPr bwMode="auto">
          <a:xfrm>
            <a:off x="2574925" y="2030413"/>
            <a:ext cx="15875" cy="11112"/>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22"/>
              <a:gd name="T47" fmla="*/ 38 w 3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22">
                <a:moveTo>
                  <a:pt x="8" y="22"/>
                </a:moveTo>
                <a:lnTo>
                  <a:pt x="14" y="19"/>
                </a:lnTo>
                <a:lnTo>
                  <a:pt x="20" y="18"/>
                </a:lnTo>
                <a:lnTo>
                  <a:pt x="25" y="11"/>
                </a:lnTo>
                <a:lnTo>
                  <a:pt x="33" y="9"/>
                </a:lnTo>
                <a:lnTo>
                  <a:pt x="38" y="6"/>
                </a:lnTo>
                <a:lnTo>
                  <a:pt x="33" y="0"/>
                </a:lnTo>
                <a:lnTo>
                  <a:pt x="32" y="0"/>
                </a:lnTo>
                <a:lnTo>
                  <a:pt x="27" y="0"/>
                </a:lnTo>
                <a:lnTo>
                  <a:pt x="19" y="0"/>
                </a:lnTo>
                <a:lnTo>
                  <a:pt x="12" y="1"/>
                </a:lnTo>
                <a:lnTo>
                  <a:pt x="7" y="2"/>
                </a:lnTo>
                <a:lnTo>
                  <a:pt x="0" y="8"/>
                </a:lnTo>
                <a:lnTo>
                  <a:pt x="3" y="15"/>
                </a:lnTo>
                <a:lnTo>
                  <a:pt x="8" y="2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7" name="Freeform 1378"/>
          <p:cNvSpPr>
            <a:spLocks/>
          </p:cNvSpPr>
          <p:nvPr/>
        </p:nvSpPr>
        <p:spPr bwMode="auto">
          <a:xfrm>
            <a:off x="2574925" y="2019300"/>
            <a:ext cx="9525" cy="3175"/>
          </a:xfrm>
          <a:custGeom>
            <a:avLst/>
            <a:gdLst>
              <a:gd name="T0" fmla="*/ 0 w 18"/>
              <a:gd name="T1" fmla="*/ 0 h 8"/>
              <a:gd name="T2" fmla="*/ 0 w 18"/>
              <a:gd name="T3" fmla="*/ 0 h 8"/>
              <a:gd name="T4" fmla="*/ 0 w 18"/>
              <a:gd name="T5" fmla="*/ 0 h 8"/>
              <a:gd name="T6" fmla="*/ 0 w 18"/>
              <a:gd name="T7" fmla="*/ 0 h 8"/>
              <a:gd name="T8" fmla="*/ 0 w 18"/>
              <a:gd name="T9" fmla="*/ 0 h 8"/>
              <a:gd name="T10" fmla="*/ 0 w 18"/>
              <a:gd name="T11" fmla="*/ 0 h 8"/>
              <a:gd name="T12" fmla="*/ 0 w 18"/>
              <a:gd name="T13" fmla="*/ 0 h 8"/>
              <a:gd name="T14" fmla="*/ 0 60000 65536"/>
              <a:gd name="T15" fmla="*/ 0 60000 65536"/>
              <a:gd name="T16" fmla="*/ 0 60000 65536"/>
              <a:gd name="T17" fmla="*/ 0 60000 65536"/>
              <a:gd name="T18" fmla="*/ 0 60000 65536"/>
              <a:gd name="T19" fmla="*/ 0 60000 65536"/>
              <a:gd name="T20" fmla="*/ 0 60000 65536"/>
              <a:gd name="T21" fmla="*/ 0 w 18"/>
              <a:gd name="T22" fmla="*/ 0 h 8"/>
              <a:gd name="T23" fmla="*/ 18 w 18"/>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8">
                <a:moveTo>
                  <a:pt x="11" y="0"/>
                </a:moveTo>
                <a:lnTo>
                  <a:pt x="6" y="1"/>
                </a:lnTo>
                <a:lnTo>
                  <a:pt x="0" y="5"/>
                </a:lnTo>
                <a:lnTo>
                  <a:pt x="6" y="7"/>
                </a:lnTo>
                <a:lnTo>
                  <a:pt x="12" y="8"/>
                </a:lnTo>
                <a:lnTo>
                  <a:pt x="18" y="0"/>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8" name="Freeform 1379"/>
          <p:cNvSpPr>
            <a:spLocks/>
          </p:cNvSpPr>
          <p:nvPr/>
        </p:nvSpPr>
        <p:spPr bwMode="auto">
          <a:xfrm>
            <a:off x="2579688" y="2466975"/>
            <a:ext cx="11112" cy="3175"/>
          </a:xfrm>
          <a:custGeom>
            <a:avLst/>
            <a:gdLst>
              <a:gd name="T0" fmla="*/ 0 w 25"/>
              <a:gd name="T1" fmla="*/ 0 h 10"/>
              <a:gd name="T2" fmla="*/ 0 w 25"/>
              <a:gd name="T3" fmla="*/ 0 h 10"/>
              <a:gd name="T4" fmla="*/ 0 w 25"/>
              <a:gd name="T5" fmla="*/ 0 h 10"/>
              <a:gd name="T6" fmla="*/ 0 w 25"/>
              <a:gd name="T7" fmla="*/ 0 h 10"/>
              <a:gd name="T8" fmla="*/ 0 w 25"/>
              <a:gd name="T9" fmla="*/ 0 h 10"/>
              <a:gd name="T10" fmla="*/ 0 w 25"/>
              <a:gd name="T11" fmla="*/ 0 h 10"/>
              <a:gd name="T12" fmla="*/ 0 w 25"/>
              <a:gd name="T13" fmla="*/ 0 h 10"/>
              <a:gd name="T14" fmla="*/ 0 w 25"/>
              <a:gd name="T15" fmla="*/ 0 h 10"/>
              <a:gd name="T16" fmla="*/ 0 w 25"/>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0"/>
              <a:gd name="T29" fmla="*/ 25 w 25"/>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0">
                <a:moveTo>
                  <a:pt x="5" y="0"/>
                </a:moveTo>
                <a:lnTo>
                  <a:pt x="0" y="6"/>
                </a:lnTo>
                <a:lnTo>
                  <a:pt x="6" y="8"/>
                </a:lnTo>
                <a:lnTo>
                  <a:pt x="12" y="9"/>
                </a:lnTo>
                <a:lnTo>
                  <a:pt x="19" y="10"/>
                </a:lnTo>
                <a:lnTo>
                  <a:pt x="25" y="6"/>
                </a:lnTo>
                <a:lnTo>
                  <a:pt x="18" y="4"/>
                </a:lnTo>
                <a:lnTo>
                  <a:pt x="12" y="4"/>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899" name="Freeform 1380"/>
          <p:cNvSpPr>
            <a:spLocks/>
          </p:cNvSpPr>
          <p:nvPr/>
        </p:nvSpPr>
        <p:spPr bwMode="auto">
          <a:xfrm>
            <a:off x="2584450" y="2008188"/>
            <a:ext cx="28575" cy="11112"/>
          </a:xfrm>
          <a:custGeom>
            <a:avLst/>
            <a:gdLst>
              <a:gd name="T0" fmla="*/ 0 w 60"/>
              <a:gd name="T1" fmla="*/ 0 h 26"/>
              <a:gd name="T2" fmla="*/ 0 w 60"/>
              <a:gd name="T3" fmla="*/ 0 h 26"/>
              <a:gd name="T4" fmla="*/ 0 w 60"/>
              <a:gd name="T5" fmla="*/ 0 h 26"/>
              <a:gd name="T6" fmla="*/ 0 w 60"/>
              <a:gd name="T7" fmla="*/ 0 h 26"/>
              <a:gd name="T8" fmla="*/ 0 w 60"/>
              <a:gd name="T9" fmla="*/ 0 h 26"/>
              <a:gd name="T10" fmla="*/ 0 w 60"/>
              <a:gd name="T11" fmla="*/ 0 h 26"/>
              <a:gd name="T12" fmla="*/ 0 w 60"/>
              <a:gd name="T13" fmla="*/ 0 h 26"/>
              <a:gd name="T14" fmla="*/ 0 w 60"/>
              <a:gd name="T15" fmla="*/ 0 h 26"/>
              <a:gd name="T16" fmla="*/ 0 w 60"/>
              <a:gd name="T17" fmla="*/ 0 h 26"/>
              <a:gd name="T18" fmla="*/ 0 w 60"/>
              <a:gd name="T19" fmla="*/ 0 h 26"/>
              <a:gd name="T20" fmla="*/ 0 w 60"/>
              <a:gd name="T21" fmla="*/ 0 h 26"/>
              <a:gd name="T22" fmla="*/ 0 w 60"/>
              <a:gd name="T23" fmla="*/ 0 h 26"/>
              <a:gd name="T24" fmla="*/ 0 w 60"/>
              <a:gd name="T25" fmla="*/ 0 h 26"/>
              <a:gd name="T26" fmla="*/ 0 w 60"/>
              <a:gd name="T27" fmla="*/ 0 h 26"/>
              <a:gd name="T28" fmla="*/ 0 w 60"/>
              <a:gd name="T29" fmla="*/ 0 h 26"/>
              <a:gd name="T30" fmla="*/ 0 w 60"/>
              <a:gd name="T31" fmla="*/ 0 h 26"/>
              <a:gd name="T32" fmla="*/ 0 w 60"/>
              <a:gd name="T33" fmla="*/ 0 h 26"/>
              <a:gd name="T34" fmla="*/ 0 w 60"/>
              <a:gd name="T35" fmla="*/ 0 h 26"/>
              <a:gd name="T36" fmla="*/ 0 w 60"/>
              <a:gd name="T37" fmla="*/ 0 h 26"/>
              <a:gd name="T38" fmla="*/ 0 w 60"/>
              <a:gd name="T39" fmla="*/ 0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0"/>
              <a:gd name="T61" fmla="*/ 0 h 26"/>
              <a:gd name="T62" fmla="*/ 60 w 60"/>
              <a:gd name="T63" fmla="*/ 26 h 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0" h="26">
                <a:moveTo>
                  <a:pt x="36" y="26"/>
                </a:moveTo>
                <a:lnTo>
                  <a:pt x="55" y="19"/>
                </a:lnTo>
                <a:lnTo>
                  <a:pt x="60" y="14"/>
                </a:lnTo>
                <a:lnTo>
                  <a:pt x="57" y="6"/>
                </a:lnTo>
                <a:lnTo>
                  <a:pt x="56" y="6"/>
                </a:lnTo>
                <a:lnTo>
                  <a:pt x="50" y="2"/>
                </a:lnTo>
                <a:lnTo>
                  <a:pt x="44" y="1"/>
                </a:lnTo>
                <a:lnTo>
                  <a:pt x="38" y="1"/>
                </a:lnTo>
                <a:lnTo>
                  <a:pt x="31" y="0"/>
                </a:lnTo>
                <a:lnTo>
                  <a:pt x="25" y="0"/>
                </a:lnTo>
                <a:lnTo>
                  <a:pt x="18" y="2"/>
                </a:lnTo>
                <a:lnTo>
                  <a:pt x="13" y="2"/>
                </a:lnTo>
                <a:lnTo>
                  <a:pt x="6" y="7"/>
                </a:lnTo>
                <a:lnTo>
                  <a:pt x="0" y="14"/>
                </a:lnTo>
                <a:lnTo>
                  <a:pt x="2" y="19"/>
                </a:lnTo>
                <a:lnTo>
                  <a:pt x="9" y="22"/>
                </a:lnTo>
                <a:lnTo>
                  <a:pt x="15" y="24"/>
                </a:lnTo>
                <a:lnTo>
                  <a:pt x="22" y="26"/>
                </a:lnTo>
                <a:lnTo>
                  <a:pt x="28" y="26"/>
                </a:lnTo>
                <a:lnTo>
                  <a:pt x="36" y="2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0" name="Freeform 1381"/>
          <p:cNvSpPr>
            <a:spLocks/>
          </p:cNvSpPr>
          <p:nvPr/>
        </p:nvSpPr>
        <p:spPr bwMode="auto">
          <a:xfrm>
            <a:off x="2587625" y="2413000"/>
            <a:ext cx="1588" cy="1588"/>
          </a:xfrm>
          <a:custGeom>
            <a:avLst/>
            <a:gdLst>
              <a:gd name="T0" fmla="*/ 0 w 5"/>
              <a:gd name="T1" fmla="*/ 0 h 2"/>
              <a:gd name="T2" fmla="*/ 0 w 5"/>
              <a:gd name="T3" fmla="*/ 444457367 h 2"/>
              <a:gd name="T4" fmla="*/ 0 w 5"/>
              <a:gd name="T5" fmla="*/ 444457367 h 2"/>
              <a:gd name="T6" fmla="*/ 0 w 5"/>
              <a:gd name="T7" fmla="*/ 0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0"/>
                </a:moveTo>
                <a:lnTo>
                  <a:pt x="0" y="2"/>
                </a:lnTo>
                <a:lnTo>
                  <a:pt x="5" y="2"/>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1" name="Freeform 1382"/>
          <p:cNvSpPr>
            <a:spLocks/>
          </p:cNvSpPr>
          <p:nvPr/>
        </p:nvSpPr>
        <p:spPr bwMode="auto">
          <a:xfrm>
            <a:off x="2587625" y="2238375"/>
            <a:ext cx="33338" cy="9525"/>
          </a:xfrm>
          <a:custGeom>
            <a:avLst/>
            <a:gdLst>
              <a:gd name="T0" fmla="*/ 0 w 68"/>
              <a:gd name="T1" fmla="*/ 0 h 20"/>
              <a:gd name="T2" fmla="*/ 0 w 68"/>
              <a:gd name="T3" fmla="*/ 0 h 20"/>
              <a:gd name="T4" fmla="*/ 0 w 68"/>
              <a:gd name="T5" fmla="*/ 0 h 20"/>
              <a:gd name="T6" fmla="*/ 0 w 68"/>
              <a:gd name="T7" fmla="*/ 0 h 20"/>
              <a:gd name="T8" fmla="*/ 0 w 68"/>
              <a:gd name="T9" fmla="*/ 0 h 20"/>
              <a:gd name="T10" fmla="*/ 0 w 68"/>
              <a:gd name="T11" fmla="*/ 0 h 20"/>
              <a:gd name="T12" fmla="*/ 0 w 68"/>
              <a:gd name="T13" fmla="*/ 0 h 20"/>
              <a:gd name="T14" fmla="*/ 0 w 68"/>
              <a:gd name="T15" fmla="*/ 0 h 20"/>
              <a:gd name="T16" fmla="*/ 0 w 68"/>
              <a:gd name="T17" fmla="*/ 0 h 20"/>
              <a:gd name="T18" fmla="*/ 0 w 68"/>
              <a:gd name="T19" fmla="*/ 0 h 20"/>
              <a:gd name="T20" fmla="*/ 0 w 68"/>
              <a:gd name="T21" fmla="*/ 0 h 20"/>
              <a:gd name="T22" fmla="*/ 0 w 68"/>
              <a:gd name="T23" fmla="*/ 0 h 20"/>
              <a:gd name="T24" fmla="*/ 0 w 68"/>
              <a:gd name="T25" fmla="*/ 0 h 20"/>
              <a:gd name="T26" fmla="*/ 0 w 68"/>
              <a:gd name="T27" fmla="*/ 0 h 20"/>
              <a:gd name="T28" fmla="*/ 0 w 68"/>
              <a:gd name="T29" fmla="*/ 0 h 20"/>
              <a:gd name="T30" fmla="*/ 0 w 68"/>
              <a:gd name="T31" fmla="*/ 0 h 20"/>
              <a:gd name="T32" fmla="*/ 0 w 68"/>
              <a:gd name="T33" fmla="*/ 0 h 20"/>
              <a:gd name="T34" fmla="*/ 0 w 68"/>
              <a:gd name="T35" fmla="*/ 0 h 20"/>
              <a:gd name="T36" fmla="*/ 0 w 68"/>
              <a:gd name="T37" fmla="*/ 0 h 20"/>
              <a:gd name="T38" fmla="*/ 0 w 68"/>
              <a:gd name="T39" fmla="*/ 0 h 20"/>
              <a:gd name="T40" fmla="*/ 0 w 68"/>
              <a:gd name="T41" fmla="*/ 0 h 20"/>
              <a:gd name="T42" fmla="*/ 0 w 68"/>
              <a:gd name="T43" fmla="*/ 0 h 20"/>
              <a:gd name="T44" fmla="*/ 0 w 68"/>
              <a:gd name="T45" fmla="*/ 0 h 20"/>
              <a:gd name="T46" fmla="*/ 0 w 68"/>
              <a:gd name="T47" fmla="*/ 0 h 20"/>
              <a:gd name="T48" fmla="*/ 0 w 68"/>
              <a:gd name="T49" fmla="*/ 0 h 20"/>
              <a:gd name="T50" fmla="*/ 0 w 68"/>
              <a:gd name="T51" fmla="*/ 0 h 20"/>
              <a:gd name="T52" fmla="*/ 0 w 68"/>
              <a:gd name="T53" fmla="*/ 0 h 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20"/>
              <a:gd name="T83" fmla="*/ 68 w 68"/>
              <a:gd name="T84" fmla="*/ 20 h 2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20">
                <a:moveTo>
                  <a:pt x="28" y="20"/>
                </a:moveTo>
                <a:lnTo>
                  <a:pt x="32" y="15"/>
                </a:lnTo>
                <a:lnTo>
                  <a:pt x="35" y="10"/>
                </a:lnTo>
                <a:lnTo>
                  <a:pt x="41" y="12"/>
                </a:lnTo>
                <a:lnTo>
                  <a:pt x="47" y="12"/>
                </a:lnTo>
                <a:lnTo>
                  <a:pt x="53" y="11"/>
                </a:lnTo>
                <a:lnTo>
                  <a:pt x="60" y="9"/>
                </a:lnTo>
                <a:lnTo>
                  <a:pt x="66" y="7"/>
                </a:lnTo>
                <a:lnTo>
                  <a:pt x="68" y="0"/>
                </a:lnTo>
                <a:lnTo>
                  <a:pt x="62" y="0"/>
                </a:lnTo>
                <a:lnTo>
                  <a:pt x="56" y="0"/>
                </a:lnTo>
                <a:lnTo>
                  <a:pt x="49" y="3"/>
                </a:lnTo>
                <a:lnTo>
                  <a:pt x="42" y="4"/>
                </a:lnTo>
                <a:lnTo>
                  <a:pt x="39" y="4"/>
                </a:lnTo>
                <a:lnTo>
                  <a:pt x="33" y="4"/>
                </a:lnTo>
                <a:lnTo>
                  <a:pt x="27" y="1"/>
                </a:lnTo>
                <a:lnTo>
                  <a:pt x="20" y="0"/>
                </a:lnTo>
                <a:lnTo>
                  <a:pt x="18" y="7"/>
                </a:lnTo>
                <a:lnTo>
                  <a:pt x="12" y="4"/>
                </a:lnTo>
                <a:lnTo>
                  <a:pt x="6" y="3"/>
                </a:lnTo>
                <a:lnTo>
                  <a:pt x="0" y="7"/>
                </a:lnTo>
                <a:lnTo>
                  <a:pt x="7" y="9"/>
                </a:lnTo>
                <a:lnTo>
                  <a:pt x="12" y="9"/>
                </a:lnTo>
                <a:lnTo>
                  <a:pt x="15" y="16"/>
                </a:lnTo>
                <a:lnTo>
                  <a:pt x="21" y="12"/>
                </a:lnTo>
                <a:lnTo>
                  <a:pt x="26" y="19"/>
                </a:lnTo>
                <a:lnTo>
                  <a:pt x="28" y="2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2" name="Freeform 1383"/>
          <p:cNvSpPr>
            <a:spLocks/>
          </p:cNvSpPr>
          <p:nvPr/>
        </p:nvSpPr>
        <p:spPr bwMode="auto">
          <a:xfrm>
            <a:off x="2587625" y="1874838"/>
            <a:ext cx="687388" cy="176212"/>
          </a:xfrm>
          <a:custGeom>
            <a:avLst/>
            <a:gdLst>
              <a:gd name="T0" fmla="*/ 0 w 1452"/>
              <a:gd name="T1" fmla="*/ 0 h 375"/>
              <a:gd name="T2" fmla="*/ 0 w 1452"/>
              <a:gd name="T3" fmla="*/ 0 h 375"/>
              <a:gd name="T4" fmla="*/ 0 w 1452"/>
              <a:gd name="T5" fmla="*/ 0 h 375"/>
              <a:gd name="T6" fmla="*/ 0 w 1452"/>
              <a:gd name="T7" fmla="*/ 0 h 375"/>
              <a:gd name="T8" fmla="*/ 0 w 1452"/>
              <a:gd name="T9" fmla="*/ 0 h 375"/>
              <a:gd name="T10" fmla="*/ 0 w 1452"/>
              <a:gd name="T11" fmla="*/ 0 h 375"/>
              <a:gd name="T12" fmla="*/ 0 w 1452"/>
              <a:gd name="T13" fmla="*/ 0 h 375"/>
              <a:gd name="T14" fmla="*/ 0 w 1452"/>
              <a:gd name="T15" fmla="*/ 0 h 375"/>
              <a:gd name="T16" fmla="*/ 0 w 1452"/>
              <a:gd name="T17" fmla="*/ 0 h 375"/>
              <a:gd name="T18" fmla="*/ 0 w 1452"/>
              <a:gd name="T19" fmla="*/ 0 h 375"/>
              <a:gd name="T20" fmla="*/ 0 w 1452"/>
              <a:gd name="T21" fmla="*/ 0 h 375"/>
              <a:gd name="T22" fmla="*/ 0 w 1452"/>
              <a:gd name="T23" fmla="*/ 0 h 375"/>
              <a:gd name="T24" fmla="*/ 0 w 1452"/>
              <a:gd name="T25" fmla="*/ 0 h 375"/>
              <a:gd name="T26" fmla="*/ 0 w 1452"/>
              <a:gd name="T27" fmla="*/ 0 h 375"/>
              <a:gd name="T28" fmla="*/ 0 w 1452"/>
              <a:gd name="T29" fmla="*/ 0 h 375"/>
              <a:gd name="T30" fmla="*/ 0 w 1452"/>
              <a:gd name="T31" fmla="*/ 0 h 375"/>
              <a:gd name="T32" fmla="*/ 0 w 1452"/>
              <a:gd name="T33" fmla="*/ 0 h 375"/>
              <a:gd name="T34" fmla="*/ 0 w 1452"/>
              <a:gd name="T35" fmla="*/ 0 h 375"/>
              <a:gd name="T36" fmla="*/ 0 w 1452"/>
              <a:gd name="T37" fmla="*/ 0 h 375"/>
              <a:gd name="T38" fmla="*/ 0 w 1452"/>
              <a:gd name="T39" fmla="*/ 0 h 375"/>
              <a:gd name="T40" fmla="*/ 0 w 1452"/>
              <a:gd name="T41" fmla="*/ 0 h 375"/>
              <a:gd name="T42" fmla="*/ 0 w 1452"/>
              <a:gd name="T43" fmla="*/ 0 h 375"/>
              <a:gd name="T44" fmla="*/ 0 w 1452"/>
              <a:gd name="T45" fmla="*/ 0 h 375"/>
              <a:gd name="T46" fmla="*/ 0 w 1452"/>
              <a:gd name="T47" fmla="*/ 0 h 375"/>
              <a:gd name="T48" fmla="*/ 0 w 1452"/>
              <a:gd name="T49" fmla="*/ 0 h 375"/>
              <a:gd name="T50" fmla="*/ 0 w 1452"/>
              <a:gd name="T51" fmla="*/ 0 h 375"/>
              <a:gd name="T52" fmla="*/ 0 w 1452"/>
              <a:gd name="T53" fmla="*/ 0 h 375"/>
              <a:gd name="T54" fmla="*/ 0 w 1452"/>
              <a:gd name="T55" fmla="*/ 0 h 375"/>
              <a:gd name="T56" fmla="*/ 0 w 1452"/>
              <a:gd name="T57" fmla="*/ 0 h 375"/>
              <a:gd name="T58" fmla="*/ 0 w 1452"/>
              <a:gd name="T59" fmla="*/ 0 h 375"/>
              <a:gd name="T60" fmla="*/ 0 w 1452"/>
              <a:gd name="T61" fmla="*/ 0 h 375"/>
              <a:gd name="T62" fmla="*/ 0 w 1452"/>
              <a:gd name="T63" fmla="*/ 0 h 375"/>
              <a:gd name="T64" fmla="*/ 0 w 1452"/>
              <a:gd name="T65" fmla="*/ 0 h 375"/>
              <a:gd name="T66" fmla="*/ 0 w 1452"/>
              <a:gd name="T67" fmla="*/ 0 h 375"/>
              <a:gd name="T68" fmla="*/ 0 w 1452"/>
              <a:gd name="T69" fmla="*/ 0 h 375"/>
              <a:gd name="T70" fmla="*/ 0 w 1452"/>
              <a:gd name="T71" fmla="*/ 0 h 375"/>
              <a:gd name="T72" fmla="*/ 0 w 1452"/>
              <a:gd name="T73" fmla="*/ 0 h 375"/>
              <a:gd name="T74" fmla="*/ 0 w 1452"/>
              <a:gd name="T75" fmla="*/ 0 h 375"/>
              <a:gd name="T76" fmla="*/ 0 w 1452"/>
              <a:gd name="T77" fmla="*/ 0 h 375"/>
              <a:gd name="T78" fmla="*/ 0 w 1452"/>
              <a:gd name="T79" fmla="*/ 0 h 375"/>
              <a:gd name="T80" fmla="*/ 0 w 1452"/>
              <a:gd name="T81" fmla="*/ 0 h 375"/>
              <a:gd name="T82" fmla="*/ 0 w 1452"/>
              <a:gd name="T83" fmla="*/ 0 h 375"/>
              <a:gd name="T84" fmla="*/ 0 w 1452"/>
              <a:gd name="T85" fmla="*/ 0 h 375"/>
              <a:gd name="T86" fmla="*/ 0 w 1452"/>
              <a:gd name="T87" fmla="*/ 0 h 375"/>
              <a:gd name="T88" fmla="*/ 0 w 1452"/>
              <a:gd name="T89" fmla="*/ 0 h 375"/>
              <a:gd name="T90" fmla="*/ 0 w 1452"/>
              <a:gd name="T91" fmla="*/ 0 h 375"/>
              <a:gd name="T92" fmla="*/ 0 w 1452"/>
              <a:gd name="T93" fmla="*/ 0 h 375"/>
              <a:gd name="T94" fmla="*/ 0 w 1452"/>
              <a:gd name="T95" fmla="*/ 0 h 375"/>
              <a:gd name="T96" fmla="*/ 0 w 1452"/>
              <a:gd name="T97" fmla="*/ 0 h 375"/>
              <a:gd name="T98" fmla="*/ 0 w 1452"/>
              <a:gd name="T99" fmla="*/ 0 h 375"/>
              <a:gd name="T100" fmla="*/ 0 w 1452"/>
              <a:gd name="T101" fmla="*/ 0 h 375"/>
              <a:gd name="T102" fmla="*/ 0 w 1452"/>
              <a:gd name="T103" fmla="*/ 0 h 375"/>
              <a:gd name="T104" fmla="*/ 0 w 1452"/>
              <a:gd name="T105" fmla="*/ 0 h 375"/>
              <a:gd name="T106" fmla="*/ 0 w 1452"/>
              <a:gd name="T107" fmla="*/ 0 h 375"/>
              <a:gd name="T108" fmla="*/ 0 w 1452"/>
              <a:gd name="T109" fmla="*/ 0 h 375"/>
              <a:gd name="T110" fmla="*/ 0 w 1452"/>
              <a:gd name="T111" fmla="*/ 0 h 375"/>
              <a:gd name="T112" fmla="*/ 0 w 1452"/>
              <a:gd name="T113" fmla="*/ 0 h 375"/>
              <a:gd name="T114" fmla="*/ 0 w 1452"/>
              <a:gd name="T115" fmla="*/ 0 h 375"/>
              <a:gd name="T116" fmla="*/ 0 w 1452"/>
              <a:gd name="T117" fmla="*/ 0 h 375"/>
              <a:gd name="T118" fmla="*/ 0 w 1452"/>
              <a:gd name="T119" fmla="*/ 0 h 375"/>
              <a:gd name="T120" fmla="*/ 0 w 1452"/>
              <a:gd name="T121" fmla="*/ 0 h 375"/>
              <a:gd name="T122" fmla="*/ 0 w 1452"/>
              <a:gd name="T123" fmla="*/ 0 h 375"/>
              <a:gd name="T124" fmla="*/ 0 w 1452"/>
              <a:gd name="T125" fmla="*/ 0 h 3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2"/>
              <a:gd name="T190" fmla="*/ 0 h 375"/>
              <a:gd name="T191" fmla="*/ 1452 w 1452"/>
              <a:gd name="T192" fmla="*/ 375 h 3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2" h="375">
                <a:moveTo>
                  <a:pt x="39" y="347"/>
                </a:moveTo>
                <a:lnTo>
                  <a:pt x="35" y="355"/>
                </a:lnTo>
                <a:lnTo>
                  <a:pt x="28" y="359"/>
                </a:lnTo>
                <a:lnTo>
                  <a:pt x="34" y="356"/>
                </a:lnTo>
                <a:lnTo>
                  <a:pt x="41" y="353"/>
                </a:lnTo>
                <a:lnTo>
                  <a:pt x="41" y="347"/>
                </a:lnTo>
                <a:lnTo>
                  <a:pt x="46" y="340"/>
                </a:lnTo>
                <a:lnTo>
                  <a:pt x="52" y="337"/>
                </a:lnTo>
                <a:lnTo>
                  <a:pt x="59" y="336"/>
                </a:lnTo>
                <a:lnTo>
                  <a:pt x="53" y="340"/>
                </a:lnTo>
                <a:lnTo>
                  <a:pt x="49" y="347"/>
                </a:lnTo>
                <a:lnTo>
                  <a:pt x="46" y="355"/>
                </a:lnTo>
                <a:lnTo>
                  <a:pt x="39" y="359"/>
                </a:lnTo>
                <a:lnTo>
                  <a:pt x="46" y="360"/>
                </a:lnTo>
                <a:lnTo>
                  <a:pt x="52" y="361"/>
                </a:lnTo>
                <a:lnTo>
                  <a:pt x="59" y="360"/>
                </a:lnTo>
                <a:lnTo>
                  <a:pt x="66" y="361"/>
                </a:lnTo>
                <a:lnTo>
                  <a:pt x="71" y="360"/>
                </a:lnTo>
                <a:lnTo>
                  <a:pt x="78" y="357"/>
                </a:lnTo>
                <a:lnTo>
                  <a:pt x="81" y="350"/>
                </a:lnTo>
                <a:lnTo>
                  <a:pt x="89" y="349"/>
                </a:lnTo>
                <a:lnTo>
                  <a:pt x="89" y="356"/>
                </a:lnTo>
                <a:lnTo>
                  <a:pt x="95" y="360"/>
                </a:lnTo>
                <a:lnTo>
                  <a:pt x="101" y="361"/>
                </a:lnTo>
                <a:lnTo>
                  <a:pt x="107" y="360"/>
                </a:lnTo>
                <a:lnTo>
                  <a:pt x="113" y="357"/>
                </a:lnTo>
                <a:lnTo>
                  <a:pt x="120" y="355"/>
                </a:lnTo>
                <a:lnTo>
                  <a:pt x="127" y="352"/>
                </a:lnTo>
                <a:lnTo>
                  <a:pt x="132" y="347"/>
                </a:lnTo>
                <a:lnTo>
                  <a:pt x="137" y="351"/>
                </a:lnTo>
                <a:lnTo>
                  <a:pt x="131" y="353"/>
                </a:lnTo>
                <a:lnTo>
                  <a:pt x="124" y="360"/>
                </a:lnTo>
                <a:lnTo>
                  <a:pt x="131" y="360"/>
                </a:lnTo>
                <a:lnTo>
                  <a:pt x="137" y="360"/>
                </a:lnTo>
                <a:lnTo>
                  <a:pt x="143" y="361"/>
                </a:lnTo>
                <a:lnTo>
                  <a:pt x="151" y="363"/>
                </a:lnTo>
                <a:lnTo>
                  <a:pt x="157" y="365"/>
                </a:lnTo>
                <a:lnTo>
                  <a:pt x="163" y="364"/>
                </a:lnTo>
                <a:lnTo>
                  <a:pt x="169" y="366"/>
                </a:lnTo>
                <a:lnTo>
                  <a:pt x="177" y="365"/>
                </a:lnTo>
                <a:lnTo>
                  <a:pt x="184" y="365"/>
                </a:lnTo>
                <a:lnTo>
                  <a:pt x="196" y="365"/>
                </a:lnTo>
                <a:lnTo>
                  <a:pt x="202" y="364"/>
                </a:lnTo>
                <a:lnTo>
                  <a:pt x="196" y="361"/>
                </a:lnTo>
                <a:lnTo>
                  <a:pt x="190" y="359"/>
                </a:lnTo>
                <a:lnTo>
                  <a:pt x="184" y="357"/>
                </a:lnTo>
                <a:lnTo>
                  <a:pt x="188" y="351"/>
                </a:lnTo>
                <a:lnTo>
                  <a:pt x="194" y="348"/>
                </a:lnTo>
                <a:lnTo>
                  <a:pt x="195" y="355"/>
                </a:lnTo>
                <a:lnTo>
                  <a:pt x="201" y="357"/>
                </a:lnTo>
                <a:lnTo>
                  <a:pt x="208" y="356"/>
                </a:lnTo>
                <a:lnTo>
                  <a:pt x="214" y="356"/>
                </a:lnTo>
                <a:lnTo>
                  <a:pt x="221" y="350"/>
                </a:lnTo>
                <a:lnTo>
                  <a:pt x="225" y="343"/>
                </a:lnTo>
                <a:lnTo>
                  <a:pt x="231" y="347"/>
                </a:lnTo>
                <a:lnTo>
                  <a:pt x="231" y="353"/>
                </a:lnTo>
                <a:lnTo>
                  <a:pt x="238" y="357"/>
                </a:lnTo>
                <a:lnTo>
                  <a:pt x="244" y="357"/>
                </a:lnTo>
                <a:lnTo>
                  <a:pt x="251" y="358"/>
                </a:lnTo>
                <a:lnTo>
                  <a:pt x="257" y="356"/>
                </a:lnTo>
                <a:lnTo>
                  <a:pt x="265" y="349"/>
                </a:lnTo>
                <a:lnTo>
                  <a:pt x="265" y="342"/>
                </a:lnTo>
                <a:lnTo>
                  <a:pt x="270" y="349"/>
                </a:lnTo>
                <a:lnTo>
                  <a:pt x="266" y="356"/>
                </a:lnTo>
                <a:lnTo>
                  <a:pt x="271" y="359"/>
                </a:lnTo>
                <a:lnTo>
                  <a:pt x="277" y="359"/>
                </a:lnTo>
                <a:lnTo>
                  <a:pt x="284" y="359"/>
                </a:lnTo>
                <a:lnTo>
                  <a:pt x="290" y="359"/>
                </a:lnTo>
                <a:lnTo>
                  <a:pt x="297" y="358"/>
                </a:lnTo>
                <a:lnTo>
                  <a:pt x="304" y="353"/>
                </a:lnTo>
                <a:lnTo>
                  <a:pt x="307" y="347"/>
                </a:lnTo>
                <a:lnTo>
                  <a:pt x="301" y="345"/>
                </a:lnTo>
                <a:lnTo>
                  <a:pt x="304" y="339"/>
                </a:lnTo>
                <a:lnTo>
                  <a:pt x="308" y="345"/>
                </a:lnTo>
                <a:lnTo>
                  <a:pt x="314" y="345"/>
                </a:lnTo>
                <a:lnTo>
                  <a:pt x="321" y="343"/>
                </a:lnTo>
                <a:lnTo>
                  <a:pt x="329" y="343"/>
                </a:lnTo>
                <a:lnTo>
                  <a:pt x="322" y="345"/>
                </a:lnTo>
                <a:lnTo>
                  <a:pt x="316" y="347"/>
                </a:lnTo>
                <a:lnTo>
                  <a:pt x="314" y="352"/>
                </a:lnTo>
                <a:lnTo>
                  <a:pt x="320" y="355"/>
                </a:lnTo>
                <a:lnTo>
                  <a:pt x="327" y="355"/>
                </a:lnTo>
                <a:lnTo>
                  <a:pt x="333" y="355"/>
                </a:lnTo>
                <a:lnTo>
                  <a:pt x="339" y="352"/>
                </a:lnTo>
                <a:lnTo>
                  <a:pt x="345" y="352"/>
                </a:lnTo>
                <a:lnTo>
                  <a:pt x="352" y="353"/>
                </a:lnTo>
                <a:lnTo>
                  <a:pt x="356" y="360"/>
                </a:lnTo>
                <a:lnTo>
                  <a:pt x="348" y="363"/>
                </a:lnTo>
                <a:lnTo>
                  <a:pt x="343" y="366"/>
                </a:lnTo>
                <a:lnTo>
                  <a:pt x="336" y="372"/>
                </a:lnTo>
                <a:lnTo>
                  <a:pt x="330" y="375"/>
                </a:lnTo>
                <a:lnTo>
                  <a:pt x="336" y="374"/>
                </a:lnTo>
                <a:lnTo>
                  <a:pt x="342" y="373"/>
                </a:lnTo>
                <a:lnTo>
                  <a:pt x="348" y="373"/>
                </a:lnTo>
                <a:lnTo>
                  <a:pt x="356" y="372"/>
                </a:lnTo>
                <a:lnTo>
                  <a:pt x="362" y="371"/>
                </a:lnTo>
                <a:lnTo>
                  <a:pt x="368" y="368"/>
                </a:lnTo>
                <a:lnTo>
                  <a:pt x="374" y="369"/>
                </a:lnTo>
                <a:lnTo>
                  <a:pt x="380" y="368"/>
                </a:lnTo>
                <a:lnTo>
                  <a:pt x="384" y="368"/>
                </a:lnTo>
                <a:lnTo>
                  <a:pt x="389" y="366"/>
                </a:lnTo>
                <a:lnTo>
                  <a:pt x="396" y="365"/>
                </a:lnTo>
                <a:lnTo>
                  <a:pt x="402" y="364"/>
                </a:lnTo>
                <a:lnTo>
                  <a:pt x="408" y="365"/>
                </a:lnTo>
                <a:lnTo>
                  <a:pt x="415" y="365"/>
                </a:lnTo>
                <a:lnTo>
                  <a:pt x="421" y="360"/>
                </a:lnTo>
                <a:lnTo>
                  <a:pt x="427" y="358"/>
                </a:lnTo>
                <a:lnTo>
                  <a:pt x="434" y="357"/>
                </a:lnTo>
                <a:lnTo>
                  <a:pt x="439" y="355"/>
                </a:lnTo>
                <a:lnTo>
                  <a:pt x="447" y="350"/>
                </a:lnTo>
                <a:lnTo>
                  <a:pt x="453" y="349"/>
                </a:lnTo>
                <a:lnTo>
                  <a:pt x="454" y="356"/>
                </a:lnTo>
                <a:lnTo>
                  <a:pt x="460" y="356"/>
                </a:lnTo>
                <a:lnTo>
                  <a:pt x="466" y="352"/>
                </a:lnTo>
                <a:lnTo>
                  <a:pt x="472" y="351"/>
                </a:lnTo>
                <a:lnTo>
                  <a:pt x="479" y="348"/>
                </a:lnTo>
                <a:lnTo>
                  <a:pt x="485" y="345"/>
                </a:lnTo>
                <a:lnTo>
                  <a:pt x="492" y="345"/>
                </a:lnTo>
                <a:lnTo>
                  <a:pt x="497" y="341"/>
                </a:lnTo>
                <a:lnTo>
                  <a:pt x="504" y="335"/>
                </a:lnTo>
                <a:lnTo>
                  <a:pt x="507" y="329"/>
                </a:lnTo>
                <a:lnTo>
                  <a:pt x="505" y="323"/>
                </a:lnTo>
                <a:lnTo>
                  <a:pt x="498" y="321"/>
                </a:lnTo>
                <a:lnTo>
                  <a:pt x="492" y="324"/>
                </a:lnTo>
                <a:lnTo>
                  <a:pt x="479" y="328"/>
                </a:lnTo>
                <a:lnTo>
                  <a:pt x="472" y="331"/>
                </a:lnTo>
                <a:lnTo>
                  <a:pt x="465" y="334"/>
                </a:lnTo>
                <a:lnTo>
                  <a:pt x="459" y="332"/>
                </a:lnTo>
                <a:lnTo>
                  <a:pt x="466" y="327"/>
                </a:lnTo>
                <a:lnTo>
                  <a:pt x="454" y="327"/>
                </a:lnTo>
                <a:lnTo>
                  <a:pt x="447" y="326"/>
                </a:lnTo>
                <a:lnTo>
                  <a:pt x="454" y="324"/>
                </a:lnTo>
                <a:lnTo>
                  <a:pt x="459" y="321"/>
                </a:lnTo>
                <a:lnTo>
                  <a:pt x="466" y="318"/>
                </a:lnTo>
                <a:lnTo>
                  <a:pt x="472" y="313"/>
                </a:lnTo>
                <a:lnTo>
                  <a:pt x="466" y="310"/>
                </a:lnTo>
                <a:lnTo>
                  <a:pt x="455" y="309"/>
                </a:lnTo>
                <a:lnTo>
                  <a:pt x="449" y="309"/>
                </a:lnTo>
                <a:lnTo>
                  <a:pt x="442" y="310"/>
                </a:lnTo>
                <a:lnTo>
                  <a:pt x="435" y="312"/>
                </a:lnTo>
                <a:lnTo>
                  <a:pt x="428" y="313"/>
                </a:lnTo>
                <a:lnTo>
                  <a:pt x="422" y="317"/>
                </a:lnTo>
                <a:lnTo>
                  <a:pt x="416" y="317"/>
                </a:lnTo>
                <a:lnTo>
                  <a:pt x="423" y="313"/>
                </a:lnTo>
                <a:lnTo>
                  <a:pt x="429" y="311"/>
                </a:lnTo>
                <a:lnTo>
                  <a:pt x="416" y="309"/>
                </a:lnTo>
                <a:lnTo>
                  <a:pt x="410" y="308"/>
                </a:lnTo>
                <a:lnTo>
                  <a:pt x="403" y="308"/>
                </a:lnTo>
                <a:lnTo>
                  <a:pt x="398" y="307"/>
                </a:lnTo>
                <a:lnTo>
                  <a:pt x="391" y="308"/>
                </a:lnTo>
                <a:lnTo>
                  <a:pt x="385" y="309"/>
                </a:lnTo>
                <a:lnTo>
                  <a:pt x="365" y="312"/>
                </a:lnTo>
                <a:lnTo>
                  <a:pt x="358" y="308"/>
                </a:lnTo>
                <a:lnTo>
                  <a:pt x="351" y="305"/>
                </a:lnTo>
                <a:lnTo>
                  <a:pt x="359" y="304"/>
                </a:lnTo>
                <a:lnTo>
                  <a:pt x="366" y="307"/>
                </a:lnTo>
                <a:lnTo>
                  <a:pt x="372" y="305"/>
                </a:lnTo>
                <a:lnTo>
                  <a:pt x="378" y="305"/>
                </a:lnTo>
                <a:lnTo>
                  <a:pt x="385" y="304"/>
                </a:lnTo>
                <a:lnTo>
                  <a:pt x="392" y="301"/>
                </a:lnTo>
                <a:lnTo>
                  <a:pt x="385" y="301"/>
                </a:lnTo>
                <a:lnTo>
                  <a:pt x="379" y="296"/>
                </a:lnTo>
                <a:lnTo>
                  <a:pt x="385" y="291"/>
                </a:lnTo>
                <a:lnTo>
                  <a:pt x="385" y="284"/>
                </a:lnTo>
                <a:lnTo>
                  <a:pt x="391" y="288"/>
                </a:lnTo>
                <a:lnTo>
                  <a:pt x="395" y="295"/>
                </a:lnTo>
                <a:lnTo>
                  <a:pt x="401" y="299"/>
                </a:lnTo>
                <a:lnTo>
                  <a:pt x="408" y="302"/>
                </a:lnTo>
                <a:lnTo>
                  <a:pt x="415" y="304"/>
                </a:lnTo>
                <a:lnTo>
                  <a:pt x="421" y="305"/>
                </a:lnTo>
                <a:lnTo>
                  <a:pt x="427" y="307"/>
                </a:lnTo>
                <a:lnTo>
                  <a:pt x="433" y="307"/>
                </a:lnTo>
                <a:lnTo>
                  <a:pt x="440" y="308"/>
                </a:lnTo>
                <a:lnTo>
                  <a:pt x="446" y="307"/>
                </a:lnTo>
                <a:lnTo>
                  <a:pt x="451" y="304"/>
                </a:lnTo>
                <a:lnTo>
                  <a:pt x="459" y="304"/>
                </a:lnTo>
                <a:lnTo>
                  <a:pt x="470" y="307"/>
                </a:lnTo>
                <a:lnTo>
                  <a:pt x="478" y="305"/>
                </a:lnTo>
                <a:lnTo>
                  <a:pt x="485" y="304"/>
                </a:lnTo>
                <a:lnTo>
                  <a:pt x="490" y="302"/>
                </a:lnTo>
                <a:lnTo>
                  <a:pt x="497" y="302"/>
                </a:lnTo>
                <a:lnTo>
                  <a:pt x="491" y="304"/>
                </a:lnTo>
                <a:lnTo>
                  <a:pt x="497" y="304"/>
                </a:lnTo>
                <a:lnTo>
                  <a:pt x="504" y="303"/>
                </a:lnTo>
                <a:lnTo>
                  <a:pt x="511" y="302"/>
                </a:lnTo>
                <a:lnTo>
                  <a:pt x="517" y="301"/>
                </a:lnTo>
                <a:lnTo>
                  <a:pt x="524" y="296"/>
                </a:lnTo>
                <a:lnTo>
                  <a:pt x="531" y="296"/>
                </a:lnTo>
                <a:lnTo>
                  <a:pt x="538" y="294"/>
                </a:lnTo>
                <a:lnTo>
                  <a:pt x="544" y="291"/>
                </a:lnTo>
                <a:lnTo>
                  <a:pt x="550" y="285"/>
                </a:lnTo>
                <a:lnTo>
                  <a:pt x="544" y="283"/>
                </a:lnTo>
                <a:lnTo>
                  <a:pt x="551" y="279"/>
                </a:lnTo>
                <a:lnTo>
                  <a:pt x="549" y="272"/>
                </a:lnTo>
                <a:lnTo>
                  <a:pt x="543" y="269"/>
                </a:lnTo>
                <a:lnTo>
                  <a:pt x="549" y="268"/>
                </a:lnTo>
                <a:lnTo>
                  <a:pt x="555" y="266"/>
                </a:lnTo>
                <a:lnTo>
                  <a:pt x="561" y="268"/>
                </a:lnTo>
                <a:lnTo>
                  <a:pt x="568" y="268"/>
                </a:lnTo>
                <a:lnTo>
                  <a:pt x="595" y="268"/>
                </a:lnTo>
                <a:lnTo>
                  <a:pt x="602" y="270"/>
                </a:lnTo>
                <a:lnTo>
                  <a:pt x="608" y="270"/>
                </a:lnTo>
                <a:lnTo>
                  <a:pt x="614" y="269"/>
                </a:lnTo>
                <a:lnTo>
                  <a:pt x="620" y="268"/>
                </a:lnTo>
                <a:lnTo>
                  <a:pt x="627" y="266"/>
                </a:lnTo>
                <a:lnTo>
                  <a:pt x="634" y="264"/>
                </a:lnTo>
                <a:lnTo>
                  <a:pt x="641" y="266"/>
                </a:lnTo>
                <a:lnTo>
                  <a:pt x="646" y="268"/>
                </a:lnTo>
                <a:lnTo>
                  <a:pt x="653" y="264"/>
                </a:lnTo>
                <a:lnTo>
                  <a:pt x="659" y="263"/>
                </a:lnTo>
                <a:lnTo>
                  <a:pt x="665" y="258"/>
                </a:lnTo>
                <a:lnTo>
                  <a:pt x="659" y="258"/>
                </a:lnTo>
                <a:lnTo>
                  <a:pt x="651" y="256"/>
                </a:lnTo>
                <a:lnTo>
                  <a:pt x="644" y="256"/>
                </a:lnTo>
                <a:lnTo>
                  <a:pt x="638" y="255"/>
                </a:lnTo>
                <a:lnTo>
                  <a:pt x="631" y="255"/>
                </a:lnTo>
                <a:lnTo>
                  <a:pt x="625" y="252"/>
                </a:lnTo>
                <a:lnTo>
                  <a:pt x="632" y="252"/>
                </a:lnTo>
                <a:lnTo>
                  <a:pt x="638" y="251"/>
                </a:lnTo>
                <a:lnTo>
                  <a:pt x="645" y="252"/>
                </a:lnTo>
                <a:lnTo>
                  <a:pt x="650" y="251"/>
                </a:lnTo>
                <a:lnTo>
                  <a:pt x="658" y="252"/>
                </a:lnTo>
                <a:lnTo>
                  <a:pt x="663" y="252"/>
                </a:lnTo>
                <a:lnTo>
                  <a:pt x="670" y="253"/>
                </a:lnTo>
                <a:lnTo>
                  <a:pt x="676" y="253"/>
                </a:lnTo>
                <a:lnTo>
                  <a:pt x="683" y="251"/>
                </a:lnTo>
                <a:lnTo>
                  <a:pt x="689" y="247"/>
                </a:lnTo>
                <a:lnTo>
                  <a:pt x="696" y="247"/>
                </a:lnTo>
                <a:lnTo>
                  <a:pt x="702" y="243"/>
                </a:lnTo>
                <a:lnTo>
                  <a:pt x="696" y="242"/>
                </a:lnTo>
                <a:lnTo>
                  <a:pt x="690" y="239"/>
                </a:lnTo>
                <a:lnTo>
                  <a:pt x="683" y="239"/>
                </a:lnTo>
                <a:lnTo>
                  <a:pt x="676" y="238"/>
                </a:lnTo>
                <a:lnTo>
                  <a:pt x="670" y="238"/>
                </a:lnTo>
                <a:lnTo>
                  <a:pt x="664" y="235"/>
                </a:lnTo>
                <a:lnTo>
                  <a:pt x="658" y="236"/>
                </a:lnTo>
                <a:lnTo>
                  <a:pt x="650" y="235"/>
                </a:lnTo>
                <a:lnTo>
                  <a:pt x="658" y="234"/>
                </a:lnTo>
                <a:lnTo>
                  <a:pt x="663" y="234"/>
                </a:lnTo>
                <a:lnTo>
                  <a:pt x="670" y="234"/>
                </a:lnTo>
                <a:lnTo>
                  <a:pt x="677" y="235"/>
                </a:lnTo>
                <a:lnTo>
                  <a:pt x="684" y="236"/>
                </a:lnTo>
                <a:lnTo>
                  <a:pt x="691" y="236"/>
                </a:lnTo>
                <a:lnTo>
                  <a:pt x="698" y="235"/>
                </a:lnTo>
                <a:lnTo>
                  <a:pt x="704" y="235"/>
                </a:lnTo>
                <a:lnTo>
                  <a:pt x="710" y="234"/>
                </a:lnTo>
                <a:lnTo>
                  <a:pt x="717" y="234"/>
                </a:lnTo>
                <a:lnTo>
                  <a:pt x="724" y="232"/>
                </a:lnTo>
                <a:lnTo>
                  <a:pt x="731" y="226"/>
                </a:lnTo>
                <a:lnTo>
                  <a:pt x="736" y="219"/>
                </a:lnTo>
                <a:lnTo>
                  <a:pt x="744" y="218"/>
                </a:lnTo>
                <a:lnTo>
                  <a:pt x="737" y="215"/>
                </a:lnTo>
                <a:lnTo>
                  <a:pt x="729" y="214"/>
                </a:lnTo>
                <a:lnTo>
                  <a:pt x="724" y="213"/>
                </a:lnTo>
                <a:lnTo>
                  <a:pt x="717" y="214"/>
                </a:lnTo>
                <a:lnTo>
                  <a:pt x="709" y="213"/>
                </a:lnTo>
                <a:lnTo>
                  <a:pt x="702" y="214"/>
                </a:lnTo>
                <a:lnTo>
                  <a:pt x="696" y="214"/>
                </a:lnTo>
                <a:lnTo>
                  <a:pt x="689" y="214"/>
                </a:lnTo>
                <a:lnTo>
                  <a:pt x="681" y="214"/>
                </a:lnTo>
                <a:lnTo>
                  <a:pt x="689" y="213"/>
                </a:lnTo>
                <a:lnTo>
                  <a:pt x="695" y="213"/>
                </a:lnTo>
                <a:lnTo>
                  <a:pt x="701" y="212"/>
                </a:lnTo>
                <a:lnTo>
                  <a:pt x="709" y="208"/>
                </a:lnTo>
                <a:lnTo>
                  <a:pt x="702" y="207"/>
                </a:lnTo>
                <a:lnTo>
                  <a:pt x="696" y="207"/>
                </a:lnTo>
                <a:lnTo>
                  <a:pt x="690" y="206"/>
                </a:lnTo>
                <a:lnTo>
                  <a:pt x="676" y="206"/>
                </a:lnTo>
                <a:lnTo>
                  <a:pt x="670" y="207"/>
                </a:lnTo>
                <a:lnTo>
                  <a:pt x="663" y="207"/>
                </a:lnTo>
                <a:lnTo>
                  <a:pt x="657" y="208"/>
                </a:lnTo>
                <a:lnTo>
                  <a:pt x="649" y="208"/>
                </a:lnTo>
                <a:lnTo>
                  <a:pt x="643" y="208"/>
                </a:lnTo>
                <a:lnTo>
                  <a:pt x="636" y="210"/>
                </a:lnTo>
                <a:lnTo>
                  <a:pt x="629" y="211"/>
                </a:lnTo>
                <a:lnTo>
                  <a:pt x="623" y="213"/>
                </a:lnTo>
                <a:lnTo>
                  <a:pt x="616" y="214"/>
                </a:lnTo>
                <a:lnTo>
                  <a:pt x="610" y="216"/>
                </a:lnTo>
                <a:lnTo>
                  <a:pt x="604" y="218"/>
                </a:lnTo>
                <a:lnTo>
                  <a:pt x="610" y="214"/>
                </a:lnTo>
                <a:lnTo>
                  <a:pt x="617" y="212"/>
                </a:lnTo>
                <a:lnTo>
                  <a:pt x="624" y="210"/>
                </a:lnTo>
                <a:lnTo>
                  <a:pt x="630" y="208"/>
                </a:lnTo>
                <a:lnTo>
                  <a:pt x="636" y="207"/>
                </a:lnTo>
                <a:lnTo>
                  <a:pt x="630" y="205"/>
                </a:lnTo>
                <a:lnTo>
                  <a:pt x="623" y="205"/>
                </a:lnTo>
                <a:lnTo>
                  <a:pt x="615" y="204"/>
                </a:lnTo>
                <a:lnTo>
                  <a:pt x="608" y="204"/>
                </a:lnTo>
                <a:lnTo>
                  <a:pt x="603" y="204"/>
                </a:lnTo>
                <a:lnTo>
                  <a:pt x="596" y="204"/>
                </a:lnTo>
                <a:lnTo>
                  <a:pt x="602" y="204"/>
                </a:lnTo>
                <a:lnTo>
                  <a:pt x="607" y="203"/>
                </a:lnTo>
                <a:lnTo>
                  <a:pt x="613" y="203"/>
                </a:lnTo>
                <a:lnTo>
                  <a:pt x="619" y="204"/>
                </a:lnTo>
                <a:lnTo>
                  <a:pt x="633" y="204"/>
                </a:lnTo>
                <a:lnTo>
                  <a:pt x="639" y="205"/>
                </a:lnTo>
                <a:lnTo>
                  <a:pt x="646" y="206"/>
                </a:lnTo>
                <a:lnTo>
                  <a:pt x="653" y="205"/>
                </a:lnTo>
                <a:lnTo>
                  <a:pt x="659" y="204"/>
                </a:lnTo>
                <a:lnTo>
                  <a:pt x="665" y="204"/>
                </a:lnTo>
                <a:lnTo>
                  <a:pt x="672" y="203"/>
                </a:lnTo>
                <a:lnTo>
                  <a:pt x="678" y="203"/>
                </a:lnTo>
                <a:lnTo>
                  <a:pt x="686" y="203"/>
                </a:lnTo>
                <a:lnTo>
                  <a:pt x="693" y="203"/>
                </a:lnTo>
                <a:lnTo>
                  <a:pt x="700" y="204"/>
                </a:lnTo>
                <a:lnTo>
                  <a:pt x="706" y="202"/>
                </a:lnTo>
                <a:lnTo>
                  <a:pt x="700" y="200"/>
                </a:lnTo>
                <a:lnTo>
                  <a:pt x="693" y="199"/>
                </a:lnTo>
                <a:lnTo>
                  <a:pt x="687" y="199"/>
                </a:lnTo>
                <a:lnTo>
                  <a:pt x="667" y="199"/>
                </a:lnTo>
                <a:lnTo>
                  <a:pt x="661" y="198"/>
                </a:lnTo>
                <a:lnTo>
                  <a:pt x="654" y="198"/>
                </a:lnTo>
                <a:lnTo>
                  <a:pt x="647" y="197"/>
                </a:lnTo>
                <a:lnTo>
                  <a:pt x="635" y="197"/>
                </a:lnTo>
                <a:lnTo>
                  <a:pt x="628" y="197"/>
                </a:lnTo>
                <a:lnTo>
                  <a:pt x="635" y="197"/>
                </a:lnTo>
                <a:lnTo>
                  <a:pt x="641" y="196"/>
                </a:lnTo>
                <a:lnTo>
                  <a:pt x="648" y="196"/>
                </a:lnTo>
                <a:lnTo>
                  <a:pt x="655" y="196"/>
                </a:lnTo>
                <a:lnTo>
                  <a:pt x="662" y="196"/>
                </a:lnTo>
                <a:lnTo>
                  <a:pt x="669" y="197"/>
                </a:lnTo>
                <a:lnTo>
                  <a:pt x="681" y="197"/>
                </a:lnTo>
                <a:lnTo>
                  <a:pt x="689" y="196"/>
                </a:lnTo>
                <a:lnTo>
                  <a:pt x="694" y="197"/>
                </a:lnTo>
                <a:lnTo>
                  <a:pt x="701" y="196"/>
                </a:lnTo>
                <a:lnTo>
                  <a:pt x="707" y="196"/>
                </a:lnTo>
                <a:lnTo>
                  <a:pt x="714" y="197"/>
                </a:lnTo>
                <a:lnTo>
                  <a:pt x="720" y="204"/>
                </a:lnTo>
                <a:lnTo>
                  <a:pt x="726" y="204"/>
                </a:lnTo>
                <a:lnTo>
                  <a:pt x="739" y="205"/>
                </a:lnTo>
                <a:lnTo>
                  <a:pt x="746" y="205"/>
                </a:lnTo>
                <a:lnTo>
                  <a:pt x="751" y="206"/>
                </a:lnTo>
                <a:lnTo>
                  <a:pt x="763" y="206"/>
                </a:lnTo>
                <a:lnTo>
                  <a:pt x="770" y="204"/>
                </a:lnTo>
                <a:lnTo>
                  <a:pt x="764" y="197"/>
                </a:lnTo>
                <a:lnTo>
                  <a:pt x="772" y="196"/>
                </a:lnTo>
                <a:lnTo>
                  <a:pt x="777" y="195"/>
                </a:lnTo>
                <a:lnTo>
                  <a:pt x="770" y="195"/>
                </a:lnTo>
                <a:lnTo>
                  <a:pt x="764" y="194"/>
                </a:lnTo>
                <a:lnTo>
                  <a:pt x="757" y="195"/>
                </a:lnTo>
                <a:lnTo>
                  <a:pt x="744" y="195"/>
                </a:lnTo>
                <a:lnTo>
                  <a:pt x="737" y="194"/>
                </a:lnTo>
                <a:lnTo>
                  <a:pt x="731" y="195"/>
                </a:lnTo>
                <a:lnTo>
                  <a:pt x="718" y="195"/>
                </a:lnTo>
                <a:lnTo>
                  <a:pt x="711" y="192"/>
                </a:lnTo>
                <a:lnTo>
                  <a:pt x="705" y="192"/>
                </a:lnTo>
                <a:lnTo>
                  <a:pt x="700" y="191"/>
                </a:lnTo>
                <a:lnTo>
                  <a:pt x="687" y="191"/>
                </a:lnTo>
                <a:lnTo>
                  <a:pt x="680" y="192"/>
                </a:lnTo>
                <a:lnTo>
                  <a:pt x="673" y="192"/>
                </a:lnTo>
                <a:lnTo>
                  <a:pt x="666" y="192"/>
                </a:lnTo>
                <a:lnTo>
                  <a:pt x="659" y="194"/>
                </a:lnTo>
                <a:lnTo>
                  <a:pt x="665" y="191"/>
                </a:lnTo>
                <a:lnTo>
                  <a:pt x="659" y="190"/>
                </a:lnTo>
                <a:lnTo>
                  <a:pt x="651" y="190"/>
                </a:lnTo>
                <a:lnTo>
                  <a:pt x="645" y="187"/>
                </a:lnTo>
                <a:lnTo>
                  <a:pt x="651" y="188"/>
                </a:lnTo>
                <a:lnTo>
                  <a:pt x="658" y="188"/>
                </a:lnTo>
                <a:lnTo>
                  <a:pt x="665" y="188"/>
                </a:lnTo>
                <a:lnTo>
                  <a:pt x="670" y="189"/>
                </a:lnTo>
                <a:lnTo>
                  <a:pt x="677" y="188"/>
                </a:lnTo>
                <a:lnTo>
                  <a:pt x="677" y="182"/>
                </a:lnTo>
                <a:lnTo>
                  <a:pt x="683" y="182"/>
                </a:lnTo>
                <a:lnTo>
                  <a:pt x="690" y="188"/>
                </a:lnTo>
                <a:lnTo>
                  <a:pt x="702" y="188"/>
                </a:lnTo>
                <a:lnTo>
                  <a:pt x="708" y="188"/>
                </a:lnTo>
                <a:lnTo>
                  <a:pt x="716" y="188"/>
                </a:lnTo>
                <a:lnTo>
                  <a:pt x="721" y="188"/>
                </a:lnTo>
                <a:lnTo>
                  <a:pt x="728" y="187"/>
                </a:lnTo>
                <a:lnTo>
                  <a:pt x="721" y="181"/>
                </a:lnTo>
                <a:lnTo>
                  <a:pt x="715" y="181"/>
                </a:lnTo>
                <a:lnTo>
                  <a:pt x="707" y="181"/>
                </a:lnTo>
                <a:lnTo>
                  <a:pt x="701" y="180"/>
                </a:lnTo>
                <a:lnTo>
                  <a:pt x="695" y="180"/>
                </a:lnTo>
                <a:lnTo>
                  <a:pt x="689" y="178"/>
                </a:lnTo>
                <a:lnTo>
                  <a:pt x="695" y="179"/>
                </a:lnTo>
                <a:lnTo>
                  <a:pt x="701" y="179"/>
                </a:lnTo>
                <a:lnTo>
                  <a:pt x="708" y="178"/>
                </a:lnTo>
                <a:lnTo>
                  <a:pt x="715" y="179"/>
                </a:lnTo>
                <a:lnTo>
                  <a:pt x="721" y="179"/>
                </a:lnTo>
                <a:lnTo>
                  <a:pt x="733" y="183"/>
                </a:lnTo>
                <a:lnTo>
                  <a:pt x="739" y="184"/>
                </a:lnTo>
                <a:lnTo>
                  <a:pt x="746" y="186"/>
                </a:lnTo>
                <a:lnTo>
                  <a:pt x="752" y="186"/>
                </a:lnTo>
                <a:lnTo>
                  <a:pt x="759" y="187"/>
                </a:lnTo>
                <a:lnTo>
                  <a:pt x="765" y="187"/>
                </a:lnTo>
                <a:lnTo>
                  <a:pt x="773" y="184"/>
                </a:lnTo>
                <a:lnTo>
                  <a:pt x="779" y="181"/>
                </a:lnTo>
                <a:lnTo>
                  <a:pt x="786" y="182"/>
                </a:lnTo>
                <a:lnTo>
                  <a:pt x="806" y="182"/>
                </a:lnTo>
                <a:lnTo>
                  <a:pt x="812" y="181"/>
                </a:lnTo>
                <a:lnTo>
                  <a:pt x="818" y="176"/>
                </a:lnTo>
                <a:lnTo>
                  <a:pt x="825" y="179"/>
                </a:lnTo>
                <a:lnTo>
                  <a:pt x="839" y="179"/>
                </a:lnTo>
                <a:lnTo>
                  <a:pt x="845" y="178"/>
                </a:lnTo>
                <a:lnTo>
                  <a:pt x="851" y="175"/>
                </a:lnTo>
                <a:lnTo>
                  <a:pt x="851" y="168"/>
                </a:lnTo>
                <a:lnTo>
                  <a:pt x="846" y="165"/>
                </a:lnTo>
                <a:lnTo>
                  <a:pt x="839" y="164"/>
                </a:lnTo>
                <a:lnTo>
                  <a:pt x="834" y="164"/>
                </a:lnTo>
                <a:lnTo>
                  <a:pt x="826" y="163"/>
                </a:lnTo>
                <a:lnTo>
                  <a:pt x="821" y="162"/>
                </a:lnTo>
                <a:lnTo>
                  <a:pt x="815" y="163"/>
                </a:lnTo>
                <a:lnTo>
                  <a:pt x="802" y="163"/>
                </a:lnTo>
                <a:lnTo>
                  <a:pt x="809" y="159"/>
                </a:lnTo>
                <a:lnTo>
                  <a:pt x="816" y="159"/>
                </a:lnTo>
                <a:lnTo>
                  <a:pt x="829" y="157"/>
                </a:lnTo>
                <a:lnTo>
                  <a:pt x="836" y="157"/>
                </a:lnTo>
                <a:lnTo>
                  <a:pt x="842" y="159"/>
                </a:lnTo>
                <a:lnTo>
                  <a:pt x="849" y="160"/>
                </a:lnTo>
                <a:lnTo>
                  <a:pt x="856" y="160"/>
                </a:lnTo>
                <a:lnTo>
                  <a:pt x="863" y="162"/>
                </a:lnTo>
                <a:lnTo>
                  <a:pt x="869" y="160"/>
                </a:lnTo>
                <a:lnTo>
                  <a:pt x="867" y="168"/>
                </a:lnTo>
                <a:lnTo>
                  <a:pt x="873" y="170"/>
                </a:lnTo>
                <a:lnTo>
                  <a:pt x="880" y="170"/>
                </a:lnTo>
                <a:lnTo>
                  <a:pt x="885" y="168"/>
                </a:lnTo>
                <a:lnTo>
                  <a:pt x="893" y="170"/>
                </a:lnTo>
                <a:lnTo>
                  <a:pt x="900" y="170"/>
                </a:lnTo>
                <a:lnTo>
                  <a:pt x="906" y="168"/>
                </a:lnTo>
                <a:lnTo>
                  <a:pt x="912" y="168"/>
                </a:lnTo>
                <a:lnTo>
                  <a:pt x="919" y="166"/>
                </a:lnTo>
                <a:lnTo>
                  <a:pt x="926" y="166"/>
                </a:lnTo>
                <a:lnTo>
                  <a:pt x="932" y="165"/>
                </a:lnTo>
                <a:lnTo>
                  <a:pt x="939" y="164"/>
                </a:lnTo>
                <a:lnTo>
                  <a:pt x="944" y="162"/>
                </a:lnTo>
                <a:lnTo>
                  <a:pt x="952" y="160"/>
                </a:lnTo>
                <a:lnTo>
                  <a:pt x="944" y="157"/>
                </a:lnTo>
                <a:lnTo>
                  <a:pt x="937" y="157"/>
                </a:lnTo>
                <a:lnTo>
                  <a:pt x="944" y="155"/>
                </a:lnTo>
                <a:lnTo>
                  <a:pt x="952" y="154"/>
                </a:lnTo>
                <a:lnTo>
                  <a:pt x="958" y="153"/>
                </a:lnTo>
                <a:lnTo>
                  <a:pt x="964" y="153"/>
                </a:lnTo>
                <a:lnTo>
                  <a:pt x="971" y="153"/>
                </a:lnTo>
                <a:lnTo>
                  <a:pt x="972" y="151"/>
                </a:lnTo>
                <a:lnTo>
                  <a:pt x="977" y="149"/>
                </a:lnTo>
                <a:lnTo>
                  <a:pt x="970" y="145"/>
                </a:lnTo>
                <a:lnTo>
                  <a:pt x="964" y="146"/>
                </a:lnTo>
                <a:lnTo>
                  <a:pt x="957" y="147"/>
                </a:lnTo>
                <a:lnTo>
                  <a:pt x="949" y="147"/>
                </a:lnTo>
                <a:lnTo>
                  <a:pt x="942" y="148"/>
                </a:lnTo>
                <a:lnTo>
                  <a:pt x="935" y="148"/>
                </a:lnTo>
                <a:lnTo>
                  <a:pt x="928" y="148"/>
                </a:lnTo>
                <a:lnTo>
                  <a:pt x="922" y="148"/>
                </a:lnTo>
                <a:lnTo>
                  <a:pt x="908" y="148"/>
                </a:lnTo>
                <a:lnTo>
                  <a:pt x="913" y="147"/>
                </a:lnTo>
                <a:lnTo>
                  <a:pt x="922" y="147"/>
                </a:lnTo>
                <a:lnTo>
                  <a:pt x="928" y="146"/>
                </a:lnTo>
                <a:lnTo>
                  <a:pt x="922" y="143"/>
                </a:lnTo>
                <a:lnTo>
                  <a:pt x="915" y="141"/>
                </a:lnTo>
                <a:lnTo>
                  <a:pt x="923" y="142"/>
                </a:lnTo>
                <a:lnTo>
                  <a:pt x="929" y="142"/>
                </a:lnTo>
                <a:lnTo>
                  <a:pt x="935" y="146"/>
                </a:lnTo>
                <a:lnTo>
                  <a:pt x="940" y="146"/>
                </a:lnTo>
                <a:lnTo>
                  <a:pt x="947" y="145"/>
                </a:lnTo>
                <a:lnTo>
                  <a:pt x="955" y="143"/>
                </a:lnTo>
                <a:lnTo>
                  <a:pt x="961" y="142"/>
                </a:lnTo>
                <a:lnTo>
                  <a:pt x="967" y="142"/>
                </a:lnTo>
                <a:lnTo>
                  <a:pt x="974" y="141"/>
                </a:lnTo>
                <a:lnTo>
                  <a:pt x="981" y="140"/>
                </a:lnTo>
                <a:lnTo>
                  <a:pt x="987" y="141"/>
                </a:lnTo>
                <a:lnTo>
                  <a:pt x="994" y="142"/>
                </a:lnTo>
                <a:lnTo>
                  <a:pt x="1000" y="142"/>
                </a:lnTo>
                <a:lnTo>
                  <a:pt x="1006" y="139"/>
                </a:lnTo>
                <a:lnTo>
                  <a:pt x="1000" y="134"/>
                </a:lnTo>
                <a:lnTo>
                  <a:pt x="1002" y="127"/>
                </a:lnTo>
                <a:lnTo>
                  <a:pt x="995" y="124"/>
                </a:lnTo>
                <a:lnTo>
                  <a:pt x="1003" y="124"/>
                </a:lnTo>
                <a:lnTo>
                  <a:pt x="1009" y="127"/>
                </a:lnTo>
                <a:lnTo>
                  <a:pt x="1016" y="133"/>
                </a:lnTo>
                <a:lnTo>
                  <a:pt x="1023" y="133"/>
                </a:lnTo>
                <a:lnTo>
                  <a:pt x="1030" y="132"/>
                </a:lnTo>
                <a:lnTo>
                  <a:pt x="1036" y="132"/>
                </a:lnTo>
                <a:lnTo>
                  <a:pt x="1043" y="131"/>
                </a:lnTo>
                <a:lnTo>
                  <a:pt x="1050" y="127"/>
                </a:lnTo>
                <a:lnTo>
                  <a:pt x="1055" y="125"/>
                </a:lnTo>
                <a:lnTo>
                  <a:pt x="1062" y="123"/>
                </a:lnTo>
                <a:lnTo>
                  <a:pt x="1068" y="122"/>
                </a:lnTo>
                <a:lnTo>
                  <a:pt x="1075" y="118"/>
                </a:lnTo>
                <a:lnTo>
                  <a:pt x="1081" y="117"/>
                </a:lnTo>
                <a:lnTo>
                  <a:pt x="1101" y="114"/>
                </a:lnTo>
                <a:lnTo>
                  <a:pt x="1107" y="111"/>
                </a:lnTo>
                <a:lnTo>
                  <a:pt x="1113" y="110"/>
                </a:lnTo>
                <a:lnTo>
                  <a:pt x="1120" y="109"/>
                </a:lnTo>
                <a:lnTo>
                  <a:pt x="1126" y="108"/>
                </a:lnTo>
                <a:lnTo>
                  <a:pt x="1133" y="107"/>
                </a:lnTo>
                <a:lnTo>
                  <a:pt x="1139" y="106"/>
                </a:lnTo>
                <a:lnTo>
                  <a:pt x="1145" y="103"/>
                </a:lnTo>
                <a:lnTo>
                  <a:pt x="1151" y="103"/>
                </a:lnTo>
                <a:lnTo>
                  <a:pt x="1158" y="102"/>
                </a:lnTo>
                <a:lnTo>
                  <a:pt x="1165" y="101"/>
                </a:lnTo>
                <a:lnTo>
                  <a:pt x="1172" y="100"/>
                </a:lnTo>
                <a:lnTo>
                  <a:pt x="1178" y="99"/>
                </a:lnTo>
                <a:lnTo>
                  <a:pt x="1184" y="97"/>
                </a:lnTo>
                <a:lnTo>
                  <a:pt x="1191" y="94"/>
                </a:lnTo>
                <a:lnTo>
                  <a:pt x="1198" y="93"/>
                </a:lnTo>
                <a:lnTo>
                  <a:pt x="1204" y="91"/>
                </a:lnTo>
                <a:lnTo>
                  <a:pt x="1211" y="90"/>
                </a:lnTo>
                <a:lnTo>
                  <a:pt x="1217" y="89"/>
                </a:lnTo>
                <a:lnTo>
                  <a:pt x="1224" y="89"/>
                </a:lnTo>
                <a:lnTo>
                  <a:pt x="1231" y="87"/>
                </a:lnTo>
                <a:lnTo>
                  <a:pt x="1238" y="87"/>
                </a:lnTo>
                <a:lnTo>
                  <a:pt x="1258" y="83"/>
                </a:lnTo>
                <a:lnTo>
                  <a:pt x="1264" y="83"/>
                </a:lnTo>
                <a:lnTo>
                  <a:pt x="1270" y="82"/>
                </a:lnTo>
                <a:lnTo>
                  <a:pt x="1276" y="79"/>
                </a:lnTo>
                <a:lnTo>
                  <a:pt x="1284" y="77"/>
                </a:lnTo>
                <a:lnTo>
                  <a:pt x="1277" y="74"/>
                </a:lnTo>
                <a:lnTo>
                  <a:pt x="1271" y="74"/>
                </a:lnTo>
                <a:lnTo>
                  <a:pt x="1264" y="74"/>
                </a:lnTo>
                <a:lnTo>
                  <a:pt x="1258" y="74"/>
                </a:lnTo>
                <a:lnTo>
                  <a:pt x="1251" y="75"/>
                </a:lnTo>
                <a:lnTo>
                  <a:pt x="1243" y="75"/>
                </a:lnTo>
                <a:lnTo>
                  <a:pt x="1237" y="75"/>
                </a:lnTo>
                <a:lnTo>
                  <a:pt x="1230" y="77"/>
                </a:lnTo>
                <a:lnTo>
                  <a:pt x="1224" y="77"/>
                </a:lnTo>
                <a:lnTo>
                  <a:pt x="1217" y="78"/>
                </a:lnTo>
                <a:lnTo>
                  <a:pt x="1211" y="78"/>
                </a:lnTo>
                <a:lnTo>
                  <a:pt x="1205" y="78"/>
                </a:lnTo>
                <a:lnTo>
                  <a:pt x="1199" y="79"/>
                </a:lnTo>
                <a:lnTo>
                  <a:pt x="1192" y="79"/>
                </a:lnTo>
                <a:lnTo>
                  <a:pt x="1186" y="81"/>
                </a:lnTo>
                <a:lnTo>
                  <a:pt x="1179" y="82"/>
                </a:lnTo>
                <a:lnTo>
                  <a:pt x="1172" y="82"/>
                </a:lnTo>
                <a:lnTo>
                  <a:pt x="1167" y="82"/>
                </a:lnTo>
                <a:lnTo>
                  <a:pt x="1159" y="83"/>
                </a:lnTo>
                <a:lnTo>
                  <a:pt x="1152" y="84"/>
                </a:lnTo>
                <a:lnTo>
                  <a:pt x="1146" y="84"/>
                </a:lnTo>
                <a:lnTo>
                  <a:pt x="1138" y="86"/>
                </a:lnTo>
                <a:lnTo>
                  <a:pt x="1133" y="86"/>
                </a:lnTo>
                <a:lnTo>
                  <a:pt x="1125" y="86"/>
                </a:lnTo>
                <a:lnTo>
                  <a:pt x="1112" y="87"/>
                </a:lnTo>
                <a:lnTo>
                  <a:pt x="1106" y="89"/>
                </a:lnTo>
                <a:lnTo>
                  <a:pt x="1099" y="89"/>
                </a:lnTo>
                <a:lnTo>
                  <a:pt x="1093" y="90"/>
                </a:lnTo>
                <a:lnTo>
                  <a:pt x="1086" y="90"/>
                </a:lnTo>
                <a:lnTo>
                  <a:pt x="1080" y="91"/>
                </a:lnTo>
                <a:lnTo>
                  <a:pt x="1074" y="92"/>
                </a:lnTo>
                <a:lnTo>
                  <a:pt x="1067" y="93"/>
                </a:lnTo>
                <a:lnTo>
                  <a:pt x="1061" y="94"/>
                </a:lnTo>
                <a:lnTo>
                  <a:pt x="1054" y="95"/>
                </a:lnTo>
                <a:lnTo>
                  <a:pt x="1059" y="93"/>
                </a:lnTo>
                <a:lnTo>
                  <a:pt x="1066" y="92"/>
                </a:lnTo>
                <a:lnTo>
                  <a:pt x="1058" y="92"/>
                </a:lnTo>
                <a:lnTo>
                  <a:pt x="1052" y="92"/>
                </a:lnTo>
                <a:lnTo>
                  <a:pt x="1059" y="91"/>
                </a:lnTo>
                <a:lnTo>
                  <a:pt x="1066" y="91"/>
                </a:lnTo>
                <a:lnTo>
                  <a:pt x="1074" y="90"/>
                </a:lnTo>
                <a:lnTo>
                  <a:pt x="1081" y="89"/>
                </a:lnTo>
                <a:lnTo>
                  <a:pt x="1087" y="87"/>
                </a:lnTo>
                <a:lnTo>
                  <a:pt x="1094" y="87"/>
                </a:lnTo>
                <a:lnTo>
                  <a:pt x="1101" y="87"/>
                </a:lnTo>
                <a:lnTo>
                  <a:pt x="1108" y="86"/>
                </a:lnTo>
                <a:lnTo>
                  <a:pt x="1113" y="86"/>
                </a:lnTo>
                <a:lnTo>
                  <a:pt x="1121" y="85"/>
                </a:lnTo>
                <a:lnTo>
                  <a:pt x="1127" y="84"/>
                </a:lnTo>
                <a:lnTo>
                  <a:pt x="1134" y="83"/>
                </a:lnTo>
                <a:lnTo>
                  <a:pt x="1141" y="82"/>
                </a:lnTo>
                <a:lnTo>
                  <a:pt x="1148" y="82"/>
                </a:lnTo>
                <a:lnTo>
                  <a:pt x="1154" y="81"/>
                </a:lnTo>
                <a:lnTo>
                  <a:pt x="1161" y="79"/>
                </a:lnTo>
                <a:lnTo>
                  <a:pt x="1167" y="79"/>
                </a:lnTo>
                <a:lnTo>
                  <a:pt x="1174" y="78"/>
                </a:lnTo>
                <a:lnTo>
                  <a:pt x="1180" y="77"/>
                </a:lnTo>
                <a:lnTo>
                  <a:pt x="1186" y="77"/>
                </a:lnTo>
                <a:lnTo>
                  <a:pt x="1194" y="76"/>
                </a:lnTo>
                <a:lnTo>
                  <a:pt x="1205" y="75"/>
                </a:lnTo>
                <a:lnTo>
                  <a:pt x="1199" y="73"/>
                </a:lnTo>
                <a:lnTo>
                  <a:pt x="1193" y="71"/>
                </a:lnTo>
                <a:lnTo>
                  <a:pt x="1178" y="71"/>
                </a:lnTo>
                <a:lnTo>
                  <a:pt x="1172" y="73"/>
                </a:lnTo>
                <a:lnTo>
                  <a:pt x="1164" y="73"/>
                </a:lnTo>
                <a:lnTo>
                  <a:pt x="1156" y="74"/>
                </a:lnTo>
                <a:lnTo>
                  <a:pt x="1151" y="74"/>
                </a:lnTo>
                <a:lnTo>
                  <a:pt x="1143" y="74"/>
                </a:lnTo>
                <a:lnTo>
                  <a:pt x="1137" y="74"/>
                </a:lnTo>
                <a:lnTo>
                  <a:pt x="1129" y="75"/>
                </a:lnTo>
                <a:lnTo>
                  <a:pt x="1123" y="74"/>
                </a:lnTo>
                <a:lnTo>
                  <a:pt x="1137" y="74"/>
                </a:lnTo>
                <a:lnTo>
                  <a:pt x="1131" y="69"/>
                </a:lnTo>
                <a:lnTo>
                  <a:pt x="1124" y="68"/>
                </a:lnTo>
                <a:lnTo>
                  <a:pt x="1118" y="66"/>
                </a:lnTo>
                <a:lnTo>
                  <a:pt x="1112" y="65"/>
                </a:lnTo>
                <a:lnTo>
                  <a:pt x="1118" y="65"/>
                </a:lnTo>
                <a:lnTo>
                  <a:pt x="1124" y="67"/>
                </a:lnTo>
                <a:lnTo>
                  <a:pt x="1131" y="68"/>
                </a:lnTo>
                <a:lnTo>
                  <a:pt x="1137" y="70"/>
                </a:lnTo>
                <a:lnTo>
                  <a:pt x="1144" y="71"/>
                </a:lnTo>
                <a:lnTo>
                  <a:pt x="1149" y="71"/>
                </a:lnTo>
                <a:lnTo>
                  <a:pt x="1156" y="71"/>
                </a:lnTo>
                <a:lnTo>
                  <a:pt x="1163" y="70"/>
                </a:lnTo>
                <a:lnTo>
                  <a:pt x="1169" y="70"/>
                </a:lnTo>
                <a:lnTo>
                  <a:pt x="1177" y="70"/>
                </a:lnTo>
                <a:lnTo>
                  <a:pt x="1191" y="70"/>
                </a:lnTo>
                <a:lnTo>
                  <a:pt x="1198" y="69"/>
                </a:lnTo>
                <a:lnTo>
                  <a:pt x="1204" y="69"/>
                </a:lnTo>
                <a:lnTo>
                  <a:pt x="1212" y="69"/>
                </a:lnTo>
                <a:lnTo>
                  <a:pt x="1218" y="69"/>
                </a:lnTo>
                <a:lnTo>
                  <a:pt x="1226" y="69"/>
                </a:lnTo>
                <a:lnTo>
                  <a:pt x="1232" y="68"/>
                </a:lnTo>
                <a:lnTo>
                  <a:pt x="1238" y="68"/>
                </a:lnTo>
                <a:lnTo>
                  <a:pt x="1243" y="69"/>
                </a:lnTo>
                <a:lnTo>
                  <a:pt x="1251" y="67"/>
                </a:lnTo>
                <a:lnTo>
                  <a:pt x="1258" y="67"/>
                </a:lnTo>
                <a:lnTo>
                  <a:pt x="1252" y="66"/>
                </a:lnTo>
                <a:lnTo>
                  <a:pt x="1239" y="66"/>
                </a:lnTo>
                <a:lnTo>
                  <a:pt x="1246" y="66"/>
                </a:lnTo>
                <a:lnTo>
                  <a:pt x="1260" y="65"/>
                </a:lnTo>
                <a:lnTo>
                  <a:pt x="1266" y="62"/>
                </a:lnTo>
                <a:lnTo>
                  <a:pt x="1273" y="63"/>
                </a:lnTo>
                <a:lnTo>
                  <a:pt x="1281" y="62"/>
                </a:lnTo>
                <a:lnTo>
                  <a:pt x="1286" y="65"/>
                </a:lnTo>
                <a:lnTo>
                  <a:pt x="1300" y="65"/>
                </a:lnTo>
                <a:lnTo>
                  <a:pt x="1307" y="63"/>
                </a:lnTo>
                <a:lnTo>
                  <a:pt x="1313" y="62"/>
                </a:lnTo>
                <a:lnTo>
                  <a:pt x="1320" y="61"/>
                </a:lnTo>
                <a:lnTo>
                  <a:pt x="1326" y="60"/>
                </a:lnTo>
                <a:lnTo>
                  <a:pt x="1332" y="59"/>
                </a:lnTo>
                <a:lnTo>
                  <a:pt x="1338" y="58"/>
                </a:lnTo>
                <a:lnTo>
                  <a:pt x="1346" y="57"/>
                </a:lnTo>
                <a:lnTo>
                  <a:pt x="1352" y="57"/>
                </a:lnTo>
                <a:lnTo>
                  <a:pt x="1358" y="55"/>
                </a:lnTo>
                <a:lnTo>
                  <a:pt x="1364" y="54"/>
                </a:lnTo>
                <a:lnTo>
                  <a:pt x="1372" y="53"/>
                </a:lnTo>
                <a:lnTo>
                  <a:pt x="1378" y="52"/>
                </a:lnTo>
                <a:lnTo>
                  <a:pt x="1384" y="52"/>
                </a:lnTo>
                <a:lnTo>
                  <a:pt x="1391" y="50"/>
                </a:lnTo>
                <a:lnTo>
                  <a:pt x="1399" y="50"/>
                </a:lnTo>
                <a:lnTo>
                  <a:pt x="1405" y="47"/>
                </a:lnTo>
                <a:lnTo>
                  <a:pt x="1411" y="46"/>
                </a:lnTo>
                <a:lnTo>
                  <a:pt x="1418" y="44"/>
                </a:lnTo>
                <a:lnTo>
                  <a:pt x="1425" y="43"/>
                </a:lnTo>
                <a:lnTo>
                  <a:pt x="1433" y="43"/>
                </a:lnTo>
                <a:lnTo>
                  <a:pt x="1446" y="39"/>
                </a:lnTo>
                <a:lnTo>
                  <a:pt x="1452" y="37"/>
                </a:lnTo>
                <a:lnTo>
                  <a:pt x="1450" y="30"/>
                </a:lnTo>
                <a:lnTo>
                  <a:pt x="1443" y="28"/>
                </a:lnTo>
                <a:lnTo>
                  <a:pt x="1434" y="28"/>
                </a:lnTo>
                <a:lnTo>
                  <a:pt x="1427" y="27"/>
                </a:lnTo>
                <a:lnTo>
                  <a:pt x="1420" y="27"/>
                </a:lnTo>
                <a:lnTo>
                  <a:pt x="1412" y="28"/>
                </a:lnTo>
                <a:lnTo>
                  <a:pt x="1419" y="26"/>
                </a:lnTo>
                <a:lnTo>
                  <a:pt x="1406" y="26"/>
                </a:lnTo>
                <a:lnTo>
                  <a:pt x="1400" y="27"/>
                </a:lnTo>
                <a:lnTo>
                  <a:pt x="1393" y="27"/>
                </a:lnTo>
                <a:lnTo>
                  <a:pt x="1387" y="29"/>
                </a:lnTo>
                <a:lnTo>
                  <a:pt x="1379" y="30"/>
                </a:lnTo>
                <a:lnTo>
                  <a:pt x="1373" y="30"/>
                </a:lnTo>
                <a:lnTo>
                  <a:pt x="1380" y="29"/>
                </a:lnTo>
                <a:lnTo>
                  <a:pt x="1386" y="27"/>
                </a:lnTo>
                <a:lnTo>
                  <a:pt x="1391" y="25"/>
                </a:lnTo>
                <a:lnTo>
                  <a:pt x="1385" y="22"/>
                </a:lnTo>
                <a:lnTo>
                  <a:pt x="1379" y="19"/>
                </a:lnTo>
                <a:lnTo>
                  <a:pt x="1372" y="17"/>
                </a:lnTo>
                <a:lnTo>
                  <a:pt x="1385" y="16"/>
                </a:lnTo>
                <a:lnTo>
                  <a:pt x="1379" y="11"/>
                </a:lnTo>
                <a:lnTo>
                  <a:pt x="1366" y="11"/>
                </a:lnTo>
                <a:lnTo>
                  <a:pt x="1359" y="12"/>
                </a:lnTo>
                <a:lnTo>
                  <a:pt x="1352" y="13"/>
                </a:lnTo>
                <a:lnTo>
                  <a:pt x="1345" y="14"/>
                </a:lnTo>
                <a:lnTo>
                  <a:pt x="1340" y="13"/>
                </a:lnTo>
                <a:lnTo>
                  <a:pt x="1332" y="9"/>
                </a:lnTo>
                <a:lnTo>
                  <a:pt x="1326" y="9"/>
                </a:lnTo>
                <a:lnTo>
                  <a:pt x="1320" y="10"/>
                </a:lnTo>
                <a:lnTo>
                  <a:pt x="1314" y="14"/>
                </a:lnTo>
                <a:lnTo>
                  <a:pt x="1307" y="14"/>
                </a:lnTo>
                <a:lnTo>
                  <a:pt x="1300" y="11"/>
                </a:lnTo>
                <a:lnTo>
                  <a:pt x="1294" y="11"/>
                </a:lnTo>
                <a:lnTo>
                  <a:pt x="1287" y="12"/>
                </a:lnTo>
                <a:lnTo>
                  <a:pt x="1281" y="13"/>
                </a:lnTo>
                <a:lnTo>
                  <a:pt x="1273" y="14"/>
                </a:lnTo>
                <a:lnTo>
                  <a:pt x="1267" y="14"/>
                </a:lnTo>
                <a:lnTo>
                  <a:pt x="1261" y="17"/>
                </a:lnTo>
                <a:lnTo>
                  <a:pt x="1255" y="17"/>
                </a:lnTo>
                <a:lnTo>
                  <a:pt x="1242" y="18"/>
                </a:lnTo>
                <a:lnTo>
                  <a:pt x="1236" y="19"/>
                </a:lnTo>
                <a:lnTo>
                  <a:pt x="1230" y="19"/>
                </a:lnTo>
                <a:lnTo>
                  <a:pt x="1224" y="20"/>
                </a:lnTo>
                <a:lnTo>
                  <a:pt x="1203" y="20"/>
                </a:lnTo>
                <a:lnTo>
                  <a:pt x="1196" y="21"/>
                </a:lnTo>
                <a:lnTo>
                  <a:pt x="1188" y="21"/>
                </a:lnTo>
                <a:lnTo>
                  <a:pt x="1182" y="21"/>
                </a:lnTo>
                <a:lnTo>
                  <a:pt x="1188" y="19"/>
                </a:lnTo>
                <a:lnTo>
                  <a:pt x="1196" y="18"/>
                </a:lnTo>
                <a:lnTo>
                  <a:pt x="1203" y="18"/>
                </a:lnTo>
                <a:lnTo>
                  <a:pt x="1209" y="18"/>
                </a:lnTo>
                <a:lnTo>
                  <a:pt x="1217" y="17"/>
                </a:lnTo>
                <a:lnTo>
                  <a:pt x="1225" y="17"/>
                </a:lnTo>
                <a:lnTo>
                  <a:pt x="1233" y="16"/>
                </a:lnTo>
                <a:lnTo>
                  <a:pt x="1251" y="13"/>
                </a:lnTo>
                <a:lnTo>
                  <a:pt x="1257" y="13"/>
                </a:lnTo>
                <a:lnTo>
                  <a:pt x="1265" y="11"/>
                </a:lnTo>
                <a:lnTo>
                  <a:pt x="1271" y="11"/>
                </a:lnTo>
                <a:lnTo>
                  <a:pt x="1278" y="10"/>
                </a:lnTo>
                <a:lnTo>
                  <a:pt x="1281" y="9"/>
                </a:lnTo>
                <a:lnTo>
                  <a:pt x="1273" y="6"/>
                </a:lnTo>
                <a:lnTo>
                  <a:pt x="1266" y="6"/>
                </a:lnTo>
                <a:lnTo>
                  <a:pt x="1260" y="8"/>
                </a:lnTo>
                <a:lnTo>
                  <a:pt x="1254" y="6"/>
                </a:lnTo>
                <a:lnTo>
                  <a:pt x="1246" y="6"/>
                </a:lnTo>
                <a:lnTo>
                  <a:pt x="1239" y="5"/>
                </a:lnTo>
                <a:lnTo>
                  <a:pt x="1227" y="5"/>
                </a:lnTo>
                <a:lnTo>
                  <a:pt x="1220" y="6"/>
                </a:lnTo>
                <a:lnTo>
                  <a:pt x="1213" y="4"/>
                </a:lnTo>
                <a:lnTo>
                  <a:pt x="1207" y="4"/>
                </a:lnTo>
                <a:lnTo>
                  <a:pt x="1200" y="5"/>
                </a:lnTo>
                <a:lnTo>
                  <a:pt x="1186" y="5"/>
                </a:lnTo>
                <a:lnTo>
                  <a:pt x="1179" y="4"/>
                </a:lnTo>
                <a:lnTo>
                  <a:pt x="1172" y="4"/>
                </a:lnTo>
                <a:lnTo>
                  <a:pt x="1165" y="4"/>
                </a:lnTo>
                <a:lnTo>
                  <a:pt x="1171" y="2"/>
                </a:lnTo>
                <a:lnTo>
                  <a:pt x="1165" y="2"/>
                </a:lnTo>
                <a:lnTo>
                  <a:pt x="1156" y="0"/>
                </a:lnTo>
                <a:lnTo>
                  <a:pt x="1136" y="0"/>
                </a:lnTo>
                <a:lnTo>
                  <a:pt x="1129" y="0"/>
                </a:lnTo>
                <a:lnTo>
                  <a:pt x="1123" y="0"/>
                </a:lnTo>
                <a:lnTo>
                  <a:pt x="1117" y="1"/>
                </a:lnTo>
                <a:lnTo>
                  <a:pt x="1111" y="0"/>
                </a:lnTo>
                <a:lnTo>
                  <a:pt x="1105" y="1"/>
                </a:lnTo>
                <a:lnTo>
                  <a:pt x="1098" y="2"/>
                </a:lnTo>
                <a:lnTo>
                  <a:pt x="1092" y="4"/>
                </a:lnTo>
                <a:lnTo>
                  <a:pt x="1098" y="5"/>
                </a:lnTo>
                <a:lnTo>
                  <a:pt x="1105" y="6"/>
                </a:lnTo>
                <a:lnTo>
                  <a:pt x="1111" y="9"/>
                </a:lnTo>
                <a:lnTo>
                  <a:pt x="1105" y="9"/>
                </a:lnTo>
                <a:lnTo>
                  <a:pt x="1097" y="9"/>
                </a:lnTo>
                <a:lnTo>
                  <a:pt x="1091" y="8"/>
                </a:lnTo>
                <a:lnTo>
                  <a:pt x="1085" y="5"/>
                </a:lnTo>
                <a:lnTo>
                  <a:pt x="1091" y="1"/>
                </a:lnTo>
                <a:lnTo>
                  <a:pt x="1084" y="0"/>
                </a:lnTo>
                <a:lnTo>
                  <a:pt x="1065" y="0"/>
                </a:lnTo>
                <a:lnTo>
                  <a:pt x="1058" y="1"/>
                </a:lnTo>
                <a:lnTo>
                  <a:pt x="1051" y="0"/>
                </a:lnTo>
                <a:lnTo>
                  <a:pt x="1045" y="1"/>
                </a:lnTo>
                <a:lnTo>
                  <a:pt x="1037" y="2"/>
                </a:lnTo>
                <a:lnTo>
                  <a:pt x="1031" y="3"/>
                </a:lnTo>
                <a:lnTo>
                  <a:pt x="1025" y="4"/>
                </a:lnTo>
                <a:lnTo>
                  <a:pt x="1012" y="6"/>
                </a:lnTo>
                <a:lnTo>
                  <a:pt x="1006" y="8"/>
                </a:lnTo>
                <a:lnTo>
                  <a:pt x="1013" y="9"/>
                </a:lnTo>
                <a:lnTo>
                  <a:pt x="1019" y="13"/>
                </a:lnTo>
                <a:lnTo>
                  <a:pt x="1025" y="14"/>
                </a:lnTo>
                <a:lnTo>
                  <a:pt x="1032" y="16"/>
                </a:lnTo>
                <a:lnTo>
                  <a:pt x="1038" y="17"/>
                </a:lnTo>
                <a:lnTo>
                  <a:pt x="1031" y="18"/>
                </a:lnTo>
                <a:lnTo>
                  <a:pt x="1026" y="17"/>
                </a:lnTo>
                <a:lnTo>
                  <a:pt x="1012" y="14"/>
                </a:lnTo>
                <a:lnTo>
                  <a:pt x="999" y="12"/>
                </a:lnTo>
                <a:lnTo>
                  <a:pt x="993" y="6"/>
                </a:lnTo>
                <a:lnTo>
                  <a:pt x="987" y="4"/>
                </a:lnTo>
                <a:lnTo>
                  <a:pt x="979" y="3"/>
                </a:lnTo>
                <a:lnTo>
                  <a:pt x="972" y="2"/>
                </a:lnTo>
                <a:lnTo>
                  <a:pt x="958" y="2"/>
                </a:lnTo>
                <a:lnTo>
                  <a:pt x="950" y="4"/>
                </a:lnTo>
                <a:lnTo>
                  <a:pt x="943" y="3"/>
                </a:lnTo>
                <a:lnTo>
                  <a:pt x="937" y="2"/>
                </a:lnTo>
                <a:lnTo>
                  <a:pt x="930" y="2"/>
                </a:lnTo>
                <a:lnTo>
                  <a:pt x="922" y="2"/>
                </a:lnTo>
                <a:lnTo>
                  <a:pt x="915" y="2"/>
                </a:lnTo>
                <a:lnTo>
                  <a:pt x="909" y="3"/>
                </a:lnTo>
                <a:lnTo>
                  <a:pt x="903" y="4"/>
                </a:lnTo>
                <a:lnTo>
                  <a:pt x="881" y="4"/>
                </a:lnTo>
                <a:lnTo>
                  <a:pt x="874" y="3"/>
                </a:lnTo>
                <a:lnTo>
                  <a:pt x="868" y="6"/>
                </a:lnTo>
                <a:lnTo>
                  <a:pt x="874" y="8"/>
                </a:lnTo>
                <a:lnTo>
                  <a:pt x="880" y="9"/>
                </a:lnTo>
                <a:lnTo>
                  <a:pt x="886" y="11"/>
                </a:lnTo>
                <a:lnTo>
                  <a:pt x="893" y="14"/>
                </a:lnTo>
                <a:lnTo>
                  <a:pt x="908" y="14"/>
                </a:lnTo>
                <a:lnTo>
                  <a:pt x="902" y="14"/>
                </a:lnTo>
                <a:lnTo>
                  <a:pt x="895" y="18"/>
                </a:lnTo>
                <a:lnTo>
                  <a:pt x="902" y="19"/>
                </a:lnTo>
                <a:lnTo>
                  <a:pt x="908" y="20"/>
                </a:lnTo>
                <a:lnTo>
                  <a:pt x="914" y="21"/>
                </a:lnTo>
                <a:lnTo>
                  <a:pt x="920" y="22"/>
                </a:lnTo>
                <a:lnTo>
                  <a:pt x="914" y="22"/>
                </a:lnTo>
                <a:lnTo>
                  <a:pt x="908" y="24"/>
                </a:lnTo>
                <a:lnTo>
                  <a:pt x="902" y="26"/>
                </a:lnTo>
                <a:lnTo>
                  <a:pt x="896" y="27"/>
                </a:lnTo>
                <a:lnTo>
                  <a:pt x="889" y="28"/>
                </a:lnTo>
                <a:lnTo>
                  <a:pt x="882" y="27"/>
                </a:lnTo>
                <a:lnTo>
                  <a:pt x="889" y="26"/>
                </a:lnTo>
                <a:lnTo>
                  <a:pt x="896" y="22"/>
                </a:lnTo>
                <a:lnTo>
                  <a:pt x="889" y="21"/>
                </a:lnTo>
                <a:lnTo>
                  <a:pt x="882" y="20"/>
                </a:lnTo>
                <a:lnTo>
                  <a:pt x="877" y="17"/>
                </a:lnTo>
                <a:lnTo>
                  <a:pt x="871" y="14"/>
                </a:lnTo>
                <a:lnTo>
                  <a:pt x="867" y="10"/>
                </a:lnTo>
                <a:lnTo>
                  <a:pt x="859" y="10"/>
                </a:lnTo>
                <a:lnTo>
                  <a:pt x="852" y="10"/>
                </a:lnTo>
                <a:lnTo>
                  <a:pt x="845" y="9"/>
                </a:lnTo>
                <a:lnTo>
                  <a:pt x="839" y="10"/>
                </a:lnTo>
                <a:lnTo>
                  <a:pt x="833" y="11"/>
                </a:lnTo>
                <a:lnTo>
                  <a:pt x="829" y="10"/>
                </a:lnTo>
                <a:lnTo>
                  <a:pt x="836" y="9"/>
                </a:lnTo>
                <a:lnTo>
                  <a:pt x="843" y="6"/>
                </a:lnTo>
                <a:lnTo>
                  <a:pt x="836" y="5"/>
                </a:lnTo>
                <a:lnTo>
                  <a:pt x="829" y="9"/>
                </a:lnTo>
                <a:lnTo>
                  <a:pt x="826" y="8"/>
                </a:lnTo>
                <a:lnTo>
                  <a:pt x="821" y="6"/>
                </a:lnTo>
                <a:lnTo>
                  <a:pt x="814" y="8"/>
                </a:lnTo>
                <a:lnTo>
                  <a:pt x="808" y="10"/>
                </a:lnTo>
                <a:lnTo>
                  <a:pt x="800" y="6"/>
                </a:lnTo>
                <a:lnTo>
                  <a:pt x="794" y="5"/>
                </a:lnTo>
                <a:lnTo>
                  <a:pt x="788" y="5"/>
                </a:lnTo>
                <a:lnTo>
                  <a:pt x="781" y="6"/>
                </a:lnTo>
                <a:lnTo>
                  <a:pt x="773" y="6"/>
                </a:lnTo>
                <a:lnTo>
                  <a:pt x="766" y="6"/>
                </a:lnTo>
                <a:lnTo>
                  <a:pt x="760" y="9"/>
                </a:lnTo>
                <a:lnTo>
                  <a:pt x="753" y="9"/>
                </a:lnTo>
                <a:lnTo>
                  <a:pt x="759" y="11"/>
                </a:lnTo>
                <a:lnTo>
                  <a:pt x="766" y="11"/>
                </a:lnTo>
                <a:lnTo>
                  <a:pt x="773" y="12"/>
                </a:lnTo>
                <a:lnTo>
                  <a:pt x="766" y="14"/>
                </a:lnTo>
                <a:lnTo>
                  <a:pt x="773" y="17"/>
                </a:lnTo>
                <a:lnTo>
                  <a:pt x="780" y="18"/>
                </a:lnTo>
                <a:lnTo>
                  <a:pt x="786" y="18"/>
                </a:lnTo>
                <a:lnTo>
                  <a:pt x="792" y="18"/>
                </a:lnTo>
                <a:lnTo>
                  <a:pt x="799" y="19"/>
                </a:lnTo>
                <a:lnTo>
                  <a:pt x="814" y="19"/>
                </a:lnTo>
                <a:lnTo>
                  <a:pt x="807" y="19"/>
                </a:lnTo>
                <a:lnTo>
                  <a:pt x="800" y="19"/>
                </a:lnTo>
                <a:lnTo>
                  <a:pt x="792" y="19"/>
                </a:lnTo>
                <a:lnTo>
                  <a:pt x="786" y="19"/>
                </a:lnTo>
                <a:lnTo>
                  <a:pt x="779" y="19"/>
                </a:lnTo>
                <a:lnTo>
                  <a:pt x="773" y="18"/>
                </a:lnTo>
                <a:lnTo>
                  <a:pt x="765" y="18"/>
                </a:lnTo>
                <a:lnTo>
                  <a:pt x="760" y="20"/>
                </a:lnTo>
                <a:lnTo>
                  <a:pt x="753" y="17"/>
                </a:lnTo>
                <a:lnTo>
                  <a:pt x="747" y="13"/>
                </a:lnTo>
                <a:lnTo>
                  <a:pt x="740" y="13"/>
                </a:lnTo>
                <a:lnTo>
                  <a:pt x="733" y="13"/>
                </a:lnTo>
                <a:lnTo>
                  <a:pt x="727" y="12"/>
                </a:lnTo>
                <a:lnTo>
                  <a:pt x="716" y="12"/>
                </a:lnTo>
                <a:lnTo>
                  <a:pt x="707" y="16"/>
                </a:lnTo>
                <a:lnTo>
                  <a:pt x="714" y="17"/>
                </a:lnTo>
                <a:lnTo>
                  <a:pt x="720" y="20"/>
                </a:lnTo>
                <a:lnTo>
                  <a:pt x="726" y="26"/>
                </a:lnTo>
                <a:lnTo>
                  <a:pt x="714" y="26"/>
                </a:lnTo>
                <a:lnTo>
                  <a:pt x="707" y="22"/>
                </a:lnTo>
                <a:lnTo>
                  <a:pt x="701" y="21"/>
                </a:lnTo>
                <a:lnTo>
                  <a:pt x="681" y="19"/>
                </a:lnTo>
                <a:lnTo>
                  <a:pt x="674" y="19"/>
                </a:lnTo>
                <a:lnTo>
                  <a:pt x="667" y="24"/>
                </a:lnTo>
                <a:lnTo>
                  <a:pt x="674" y="26"/>
                </a:lnTo>
                <a:lnTo>
                  <a:pt x="680" y="27"/>
                </a:lnTo>
                <a:lnTo>
                  <a:pt x="688" y="27"/>
                </a:lnTo>
                <a:lnTo>
                  <a:pt x="681" y="27"/>
                </a:lnTo>
                <a:lnTo>
                  <a:pt x="674" y="27"/>
                </a:lnTo>
                <a:lnTo>
                  <a:pt x="667" y="27"/>
                </a:lnTo>
                <a:lnTo>
                  <a:pt x="661" y="27"/>
                </a:lnTo>
                <a:lnTo>
                  <a:pt x="654" y="27"/>
                </a:lnTo>
                <a:lnTo>
                  <a:pt x="646" y="29"/>
                </a:lnTo>
                <a:lnTo>
                  <a:pt x="641" y="34"/>
                </a:lnTo>
                <a:lnTo>
                  <a:pt x="647" y="36"/>
                </a:lnTo>
                <a:lnTo>
                  <a:pt x="654" y="37"/>
                </a:lnTo>
                <a:lnTo>
                  <a:pt x="661" y="39"/>
                </a:lnTo>
                <a:lnTo>
                  <a:pt x="667" y="41"/>
                </a:lnTo>
                <a:lnTo>
                  <a:pt x="673" y="42"/>
                </a:lnTo>
                <a:lnTo>
                  <a:pt x="680" y="43"/>
                </a:lnTo>
                <a:lnTo>
                  <a:pt x="687" y="43"/>
                </a:lnTo>
                <a:lnTo>
                  <a:pt x="694" y="47"/>
                </a:lnTo>
                <a:lnTo>
                  <a:pt x="701" y="47"/>
                </a:lnTo>
                <a:lnTo>
                  <a:pt x="707" y="49"/>
                </a:lnTo>
                <a:lnTo>
                  <a:pt x="714" y="49"/>
                </a:lnTo>
                <a:lnTo>
                  <a:pt x="720" y="50"/>
                </a:lnTo>
                <a:lnTo>
                  <a:pt x="725" y="52"/>
                </a:lnTo>
                <a:lnTo>
                  <a:pt x="732" y="55"/>
                </a:lnTo>
                <a:lnTo>
                  <a:pt x="739" y="60"/>
                </a:lnTo>
                <a:lnTo>
                  <a:pt x="732" y="60"/>
                </a:lnTo>
                <a:lnTo>
                  <a:pt x="725" y="58"/>
                </a:lnTo>
                <a:lnTo>
                  <a:pt x="719" y="53"/>
                </a:lnTo>
                <a:lnTo>
                  <a:pt x="713" y="52"/>
                </a:lnTo>
                <a:lnTo>
                  <a:pt x="706" y="51"/>
                </a:lnTo>
                <a:lnTo>
                  <a:pt x="700" y="52"/>
                </a:lnTo>
                <a:lnTo>
                  <a:pt x="693" y="50"/>
                </a:lnTo>
                <a:lnTo>
                  <a:pt x="686" y="49"/>
                </a:lnTo>
                <a:lnTo>
                  <a:pt x="678" y="47"/>
                </a:lnTo>
                <a:lnTo>
                  <a:pt x="672" y="46"/>
                </a:lnTo>
                <a:lnTo>
                  <a:pt x="665" y="45"/>
                </a:lnTo>
                <a:lnTo>
                  <a:pt x="659" y="44"/>
                </a:lnTo>
                <a:lnTo>
                  <a:pt x="653" y="43"/>
                </a:lnTo>
                <a:lnTo>
                  <a:pt x="646" y="41"/>
                </a:lnTo>
                <a:lnTo>
                  <a:pt x="640" y="38"/>
                </a:lnTo>
                <a:lnTo>
                  <a:pt x="634" y="37"/>
                </a:lnTo>
                <a:lnTo>
                  <a:pt x="627" y="37"/>
                </a:lnTo>
                <a:lnTo>
                  <a:pt x="620" y="41"/>
                </a:lnTo>
                <a:lnTo>
                  <a:pt x="627" y="46"/>
                </a:lnTo>
                <a:lnTo>
                  <a:pt x="633" y="46"/>
                </a:lnTo>
                <a:lnTo>
                  <a:pt x="639" y="47"/>
                </a:lnTo>
                <a:lnTo>
                  <a:pt x="646" y="49"/>
                </a:lnTo>
                <a:lnTo>
                  <a:pt x="639" y="47"/>
                </a:lnTo>
                <a:lnTo>
                  <a:pt x="627" y="47"/>
                </a:lnTo>
                <a:lnTo>
                  <a:pt x="621" y="47"/>
                </a:lnTo>
                <a:lnTo>
                  <a:pt x="607" y="47"/>
                </a:lnTo>
                <a:lnTo>
                  <a:pt x="612" y="43"/>
                </a:lnTo>
                <a:lnTo>
                  <a:pt x="606" y="36"/>
                </a:lnTo>
                <a:lnTo>
                  <a:pt x="600" y="35"/>
                </a:lnTo>
                <a:lnTo>
                  <a:pt x="594" y="33"/>
                </a:lnTo>
                <a:lnTo>
                  <a:pt x="580" y="33"/>
                </a:lnTo>
                <a:lnTo>
                  <a:pt x="573" y="33"/>
                </a:lnTo>
                <a:lnTo>
                  <a:pt x="567" y="32"/>
                </a:lnTo>
                <a:lnTo>
                  <a:pt x="560" y="30"/>
                </a:lnTo>
                <a:lnTo>
                  <a:pt x="568" y="30"/>
                </a:lnTo>
                <a:lnTo>
                  <a:pt x="568" y="28"/>
                </a:lnTo>
                <a:lnTo>
                  <a:pt x="560" y="28"/>
                </a:lnTo>
                <a:lnTo>
                  <a:pt x="554" y="28"/>
                </a:lnTo>
                <a:lnTo>
                  <a:pt x="547" y="28"/>
                </a:lnTo>
                <a:lnTo>
                  <a:pt x="541" y="28"/>
                </a:lnTo>
                <a:lnTo>
                  <a:pt x="535" y="28"/>
                </a:lnTo>
                <a:lnTo>
                  <a:pt x="527" y="29"/>
                </a:lnTo>
                <a:lnTo>
                  <a:pt x="520" y="30"/>
                </a:lnTo>
                <a:lnTo>
                  <a:pt x="526" y="32"/>
                </a:lnTo>
                <a:lnTo>
                  <a:pt x="532" y="37"/>
                </a:lnTo>
                <a:lnTo>
                  <a:pt x="526" y="38"/>
                </a:lnTo>
                <a:lnTo>
                  <a:pt x="520" y="39"/>
                </a:lnTo>
                <a:lnTo>
                  <a:pt x="513" y="39"/>
                </a:lnTo>
                <a:lnTo>
                  <a:pt x="480" y="39"/>
                </a:lnTo>
                <a:lnTo>
                  <a:pt x="474" y="44"/>
                </a:lnTo>
                <a:lnTo>
                  <a:pt x="480" y="45"/>
                </a:lnTo>
                <a:lnTo>
                  <a:pt x="488" y="45"/>
                </a:lnTo>
                <a:lnTo>
                  <a:pt x="494" y="45"/>
                </a:lnTo>
                <a:lnTo>
                  <a:pt x="500" y="47"/>
                </a:lnTo>
                <a:lnTo>
                  <a:pt x="508" y="49"/>
                </a:lnTo>
                <a:lnTo>
                  <a:pt x="514" y="49"/>
                </a:lnTo>
                <a:lnTo>
                  <a:pt x="521" y="49"/>
                </a:lnTo>
                <a:lnTo>
                  <a:pt x="528" y="49"/>
                </a:lnTo>
                <a:lnTo>
                  <a:pt x="535" y="52"/>
                </a:lnTo>
                <a:lnTo>
                  <a:pt x="528" y="57"/>
                </a:lnTo>
                <a:lnTo>
                  <a:pt x="522" y="52"/>
                </a:lnTo>
                <a:lnTo>
                  <a:pt x="516" y="51"/>
                </a:lnTo>
                <a:lnTo>
                  <a:pt x="502" y="51"/>
                </a:lnTo>
                <a:lnTo>
                  <a:pt x="507" y="58"/>
                </a:lnTo>
                <a:lnTo>
                  <a:pt x="500" y="54"/>
                </a:lnTo>
                <a:lnTo>
                  <a:pt x="494" y="51"/>
                </a:lnTo>
                <a:lnTo>
                  <a:pt x="488" y="49"/>
                </a:lnTo>
                <a:lnTo>
                  <a:pt x="481" y="49"/>
                </a:lnTo>
                <a:lnTo>
                  <a:pt x="461" y="49"/>
                </a:lnTo>
                <a:lnTo>
                  <a:pt x="455" y="52"/>
                </a:lnTo>
                <a:lnTo>
                  <a:pt x="449" y="53"/>
                </a:lnTo>
                <a:lnTo>
                  <a:pt x="454" y="57"/>
                </a:lnTo>
                <a:lnTo>
                  <a:pt x="448" y="54"/>
                </a:lnTo>
                <a:lnTo>
                  <a:pt x="444" y="47"/>
                </a:lnTo>
                <a:lnTo>
                  <a:pt x="437" y="46"/>
                </a:lnTo>
                <a:lnTo>
                  <a:pt x="430" y="47"/>
                </a:lnTo>
                <a:lnTo>
                  <a:pt x="424" y="46"/>
                </a:lnTo>
                <a:lnTo>
                  <a:pt x="418" y="46"/>
                </a:lnTo>
                <a:lnTo>
                  <a:pt x="410" y="47"/>
                </a:lnTo>
                <a:lnTo>
                  <a:pt x="403" y="47"/>
                </a:lnTo>
                <a:lnTo>
                  <a:pt x="397" y="47"/>
                </a:lnTo>
                <a:lnTo>
                  <a:pt x="391" y="49"/>
                </a:lnTo>
                <a:lnTo>
                  <a:pt x="385" y="50"/>
                </a:lnTo>
                <a:lnTo>
                  <a:pt x="378" y="51"/>
                </a:lnTo>
                <a:lnTo>
                  <a:pt x="371" y="54"/>
                </a:lnTo>
                <a:lnTo>
                  <a:pt x="364" y="53"/>
                </a:lnTo>
                <a:lnTo>
                  <a:pt x="358" y="55"/>
                </a:lnTo>
                <a:lnTo>
                  <a:pt x="365" y="57"/>
                </a:lnTo>
                <a:lnTo>
                  <a:pt x="359" y="58"/>
                </a:lnTo>
                <a:lnTo>
                  <a:pt x="352" y="60"/>
                </a:lnTo>
                <a:lnTo>
                  <a:pt x="345" y="54"/>
                </a:lnTo>
                <a:lnTo>
                  <a:pt x="340" y="54"/>
                </a:lnTo>
                <a:lnTo>
                  <a:pt x="333" y="55"/>
                </a:lnTo>
                <a:lnTo>
                  <a:pt x="332" y="57"/>
                </a:lnTo>
                <a:lnTo>
                  <a:pt x="329" y="55"/>
                </a:lnTo>
                <a:lnTo>
                  <a:pt x="321" y="55"/>
                </a:lnTo>
                <a:lnTo>
                  <a:pt x="316" y="57"/>
                </a:lnTo>
                <a:lnTo>
                  <a:pt x="308" y="57"/>
                </a:lnTo>
                <a:lnTo>
                  <a:pt x="302" y="58"/>
                </a:lnTo>
                <a:lnTo>
                  <a:pt x="296" y="59"/>
                </a:lnTo>
                <a:lnTo>
                  <a:pt x="288" y="59"/>
                </a:lnTo>
                <a:lnTo>
                  <a:pt x="281" y="62"/>
                </a:lnTo>
                <a:lnTo>
                  <a:pt x="269" y="62"/>
                </a:lnTo>
                <a:lnTo>
                  <a:pt x="261" y="63"/>
                </a:lnTo>
                <a:lnTo>
                  <a:pt x="255" y="65"/>
                </a:lnTo>
                <a:lnTo>
                  <a:pt x="249" y="67"/>
                </a:lnTo>
                <a:lnTo>
                  <a:pt x="242" y="69"/>
                </a:lnTo>
                <a:lnTo>
                  <a:pt x="243" y="69"/>
                </a:lnTo>
                <a:lnTo>
                  <a:pt x="249" y="70"/>
                </a:lnTo>
                <a:lnTo>
                  <a:pt x="255" y="74"/>
                </a:lnTo>
                <a:lnTo>
                  <a:pt x="263" y="73"/>
                </a:lnTo>
                <a:lnTo>
                  <a:pt x="270" y="73"/>
                </a:lnTo>
                <a:lnTo>
                  <a:pt x="276" y="70"/>
                </a:lnTo>
                <a:lnTo>
                  <a:pt x="282" y="69"/>
                </a:lnTo>
                <a:lnTo>
                  <a:pt x="289" y="67"/>
                </a:lnTo>
                <a:lnTo>
                  <a:pt x="303" y="67"/>
                </a:lnTo>
                <a:lnTo>
                  <a:pt x="309" y="66"/>
                </a:lnTo>
                <a:lnTo>
                  <a:pt x="316" y="69"/>
                </a:lnTo>
                <a:lnTo>
                  <a:pt x="317" y="69"/>
                </a:lnTo>
                <a:lnTo>
                  <a:pt x="326" y="69"/>
                </a:lnTo>
                <a:lnTo>
                  <a:pt x="332" y="69"/>
                </a:lnTo>
                <a:lnTo>
                  <a:pt x="326" y="70"/>
                </a:lnTo>
                <a:lnTo>
                  <a:pt x="318" y="70"/>
                </a:lnTo>
                <a:lnTo>
                  <a:pt x="312" y="71"/>
                </a:lnTo>
                <a:lnTo>
                  <a:pt x="309" y="71"/>
                </a:lnTo>
                <a:lnTo>
                  <a:pt x="303" y="73"/>
                </a:lnTo>
                <a:lnTo>
                  <a:pt x="296" y="74"/>
                </a:lnTo>
                <a:lnTo>
                  <a:pt x="289" y="75"/>
                </a:lnTo>
                <a:lnTo>
                  <a:pt x="282" y="76"/>
                </a:lnTo>
                <a:lnTo>
                  <a:pt x="275" y="79"/>
                </a:lnTo>
                <a:lnTo>
                  <a:pt x="282" y="82"/>
                </a:lnTo>
                <a:lnTo>
                  <a:pt x="289" y="81"/>
                </a:lnTo>
                <a:lnTo>
                  <a:pt x="295" y="79"/>
                </a:lnTo>
                <a:lnTo>
                  <a:pt x="303" y="79"/>
                </a:lnTo>
                <a:lnTo>
                  <a:pt x="306" y="78"/>
                </a:lnTo>
                <a:lnTo>
                  <a:pt x="312" y="78"/>
                </a:lnTo>
                <a:lnTo>
                  <a:pt x="319" y="77"/>
                </a:lnTo>
                <a:lnTo>
                  <a:pt x="326" y="76"/>
                </a:lnTo>
                <a:lnTo>
                  <a:pt x="333" y="75"/>
                </a:lnTo>
                <a:lnTo>
                  <a:pt x="339" y="75"/>
                </a:lnTo>
                <a:lnTo>
                  <a:pt x="345" y="74"/>
                </a:lnTo>
                <a:lnTo>
                  <a:pt x="352" y="73"/>
                </a:lnTo>
                <a:lnTo>
                  <a:pt x="360" y="73"/>
                </a:lnTo>
                <a:lnTo>
                  <a:pt x="367" y="71"/>
                </a:lnTo>
                <a:lnTo>
                  <a:pt x="374" y="71"/>
                </a:lnTo>
                <a:lnTo>
                  <a:pt x="382" y="73"/>
                </a:lnTo>
                <a:lnTo>
                  <a:pt x="389" y="71"/>
                </a:lnTo>
                <a:lnTo>
                  <a:pt x="395" y="73"/>
                </a:lnTo>
                <a:lnTo>
                  <a:pt x="401" y="74"/>
                </a:lnTo>
                <a:lnTo>
                  <a:pt x="408" y="75"/>
                </a:lnTo>
                <a:lnTo>
                  <a:pt x="402" y="75"/>
                </a:lnTo>
                <a:lnTo>
                  <a:pt x="395" y="74"/>
                </a:lnTo>
                <a:lnTo>
                  <a:pt x="389" y="74"/>
                </a:lnTo>
                <a:lnTo>
                  <a:pt x="382" y="74"/>
                </a:lnTo>
                <a:lnTo>
                  <a:pt x="375" y="74"/>
                </a:lnTo>
                <a:lnTo>
                  <a:pt x="360" y="74"/>
                </a:lnTo>
                <a:lnTo>
                  <a:pt x="352" y="75"/>
                </a:lnTo>
                <a:lnTo>
                  <a:pt x="346" y="77"/>
                </a:lnTo>
                <a:lnTo>
                  <a:pt x="340" y="77"/>
                </a:lnTo>
                <a:lnTo>
                  <a:pt x="327" y="79"/>
                </a:lnTo>
                <a:lnTo>
                  <a:pt x="319" y="82"/>
                </a:lnTo>
                <a:lnTo>
                  <a:pt x="313" y="82"/>
                </a:lnTo>
                <a:lnTo>
                  <a:pt x="306" y="83"/>
                </a:lnTo>
                <a:lnTo>
                  <a:pt x="300" y="84"/>
                </a:lnTo>
                <a:lnTo>
                  <a:pt x="306" y="85"/>
                </a:lnTo>
                <a:lnTo>
                  <a:pt x="312" y="86"/>
                </a:lnTo>
                <a:lnTo>
                  <a:pt x="318" y="87"/>
                </a:lnTo>
                <a:lnTo>
                  <a:pt x="325" y="87"/>
                </a:lnTo>
                <a:lnTo>
                  <a:pt x="331" y="87"/>
                </a:lnTo>
                <a:lnTo>
                  <a:pt x="325" y="87"/>
                </a:lnTo>
                <a:lnTo>
                  <a:pt x="318" y="89"/>
                </a:lnTo>
                <a:lnTo>
                  <a:pt x="311" y="90"/>
                </a:lnTo>
                <a:lnTo>
                  <a:pt x="305" y="89"/>
                </a:lnTo>
                <a:lnTo>
                  <a:pt x="299" y="87"/>
                </a:lnTo>
                <a:lnTo>
                  <a:pt x="291" y="87"/>
                </a:lnTo>
                <a:lnTo>
                  <a:pt x="286" y="89"/>
                </a:lnTo>
                <a:lnTo>
                  <a:pt x="279" y="90"/>
                </a:lnTo>
                <a:lnTo>
                  <a:pt x="274" y="92"/>
                </a:lnTo>
                <a:lnTo>
                  <a:pt x="278" y="99"/>
                </a:lnTo>
                <a:lnTo>
                  <a:pt x="279" y="99"/>
                </a:lnTo>
                <a:lnTo>
                  <a:pt x="285" y="100"/>
                </a:lnTo>
                <a:lnTo>
                  <a:pt x="291" y="100"/>
                </a:lnTo>
                <a:lnTo>
                  <a:pt x="298" y="99"/>
                </a:lnTo>
                <a:lnTo>
                  <a:pt x="305" y="99"/>
                </a:lnTo>
                <a:lnTo>
                  <a:pt x="312" y="99"/>
                </a:lnTo>
                <a:lnTo>
                  <a:pt x="319" y="98"/>
                </a:lnTo>
                <a:lnTo>
                  <a:pt x="327" y="98"/>
                </a:lnTo>
                <a:lnTo>
                  <a:pt x="333" y="97"/>
                </a:lnTo>
                <a:lnTo>
                  <a:pt x="341" y="97"/>
                </a:lnTo>
                <a:lnTo>
                  <a:pt x="361" y="97"/>
                </a:lnTo>
                <a:lnTo>
                  <a:pt x="367" y="97"/>
                </a:lnTo>
                <a:lnTo>
                  <a:pt x="373" y="97"/>
                </a:lnTo>
                <a:lnTo>
                  <a:pt x="380" y="97"/>
                </a:lnTo>
                <a:lnTo>
                  <a:pt x="388" y="95"/>
                </a:lnTo>
                <a:lnTo>
                  <a:pt x="395" y="95"/>
                </a:lnTo>
                <a:lnTo>
                  <a:pt x="402" y="95"/>
                </a:lnTo>
                <a:lnTo>
                  <a:pt x="409" y="94"/>
                </a:lnTo>
                <a:lnTo>
                  <a:pt x="417" y="93"/>
                </a:lnTo>
                <a:lnTo>
                  <a:pt x="423" y="93"/>
                </a:lnTo>
                <a:lnTo>
                  <a:pt x="430" y="92"/>
                </a:lnTo>
                <a:lnTo>
                  <a:pt x="435" y="91"/>
                </a:lnTo>
                <a:lnTo>
                  <a:pt x="442" y="89"/>
                </a:lnTo>
                <a:lnTo>
                  <a:pt x="449" y="89"/>
                </a:lnTo>
                <a:lnTo>
                  <a:pt x="455" y="87"/>
                </a:lnTo>
                <a:lnTo>
                  <a:pt x="462" y="87"/>
                </a:lnTo>
                <a:lnTo>
                  <a:pt x="469" y="86"/>
                </a:lnTo>
                <a:lnTo>
                  <a:pt x="477" y="85"/>
                </a:lnTo>
                <a:lnTo>
                  <a:pt x="483" y="85"/>
                </a:lnTo>
                <a:lnTo>
                  <a:pt x="489" y="84"/>
                </a:lnTo>
                <a:lnTo>
                  <a:pt x="496" y="86"/>
                </a:lnTo>
                <a:lnTo>
                  <a:pt x="490" y="87"/>
                </a:lnTo>
                <a:lnTo>
                  <a:pt x="484" y="87"/>
                </a:lnTo>
                <a:lnTo>
                  <a:pt x="477" y="89"/>
                </a:lnTo>
                <a:lnTo>
                  <a:pt x="470" y="89"/>
                </a:lnTo>
                <a:lnTo>
                  <a:pt x="462" y="91"/>
                </a:lnTo>
                <a:lnTo>
                  <a:pt x="457" y="91"/>
                </a:lnTo>
                <a:lnTo>
                  <a:pt x="451" y="92"/>
                </a:lnTo>
                <a:lnTo>
                  <a:pt x="444" y="93"/>
                </a:lnTo>
                <a:lnTo>
                  <a:pt x="437" y="95"/>
                </a:lnTo>
                <a:lnTo>
                  <a:pt x="430" y="97"/>
                </a:lnTo>
                <a:lnTo>
                  <a:pt x="423" y="97"/>
                </a:lnTo>
                <a:lnTo>
                  <a:pt x="416" y="99"/>
                </a:lnTo>
                <a:lnTo>
                  <a:pt x="408" y="99"/>
                </a:lnTo>
                <a:lnTo>
                  <a:pt x="402" y="100"/>
                </a:lnTo>
                <a:lnTo>
                  <a:pt x="395" y="100"/>
                </a:lnTo>
                <a:lnTo>
                  <a:pt x="389" y="100"/>
                </a:lnTo>
                <a:lnTo>
                  <a:pt x="382" y="101"/>
                </a:lnTo>
                <a:lnTo>
                  <a:pt x="369" y="101"/>
                </a:lnTo>
                <a:lnTo>
                  <a:pt x="357" y="100"/>
                </a:lnTo>
                <a:lnTo>
                  <a:pt x="336" y="100"/>
                </a:lnTo>
                <a:lnTo>
                  <a:pt x="329" y="100"/>
                </a:lnTo>
                <a:lnTo>
                  <a:pt x="321" y="101"/>
                </a:lnTo>
                <a:lnTo>
                  <a:pt x="313" y="101"/>
                </a:lnTo>
                <a:lnTo>
                  <a:pt x="306" y="102"/>
                </a:lnTo>
                <a:lnTo>
                  <a:pt x="300" y="103"/>
                </a:lnTo>
                <a:lnTo>
                  <a:pt x="292" y="105"/>
                </a:lnTo>
                <a:lnTo>
                  <a:pt x="298" y="108"/>
                </a:lnTo>
                <a:lnTo>
                  <a:pt x="305" y="109"/>
                </a:lnTo>
                <a:lnTo>
                  <a:pt x="310" y="110"/>
                </a:lnTo>
                <a:lnTo>
                  <a:pt x="317" y="113"/>
                </a:lnTo>
                <a:lnTo>
                  <a:pt x="323" y="115"/>
                </a:lnTo>
                <a:lnTo>
                  <a:pt x="329" y="116"/>
                </a:lnTo>
                <a:lnTo>
                  <a:pt x="335" y="117"/>
                </a:lnTo>
                <a:lnTo>
                  <a:pt x="341" y="118"/>
                </a:lnTo>
                <a:lnTo>
                  <a:pt x="348" y="118"/>
                </a:lnTo>
                <a:lnTo>
                  <a:pt x="356" y="118"/>
                </a:lnTo>
                <a:lnTo>
                  <a:pt x="362" y="118"/>
                </a:lnTo>
                <a:lnTo>
                  <a:pt x="368" y="116"/>
                </a:lnTo>
                <a:lnTo>
                  <a:pt x="375" y="114"/>
                </a:lnTo>
                <a:lnTo>
                  <a:pt x="381" y="111"/>
                </a:lnTo>
                <a:lnTo>
                  <a:pt x="388" y="110"/>
                </a:lnTo>
                <a:lnTo>
                  <a:pt x="394" y="109"/>
                </a:lnTo>
                <a:lnTo>
                  <a:pt x="400" y="107"/>
                </a:lnTo>
                <a:lnTo>
                  <a:pt x="406" y="106"/>
                </a:lnTo>
                <a:lnTo>
                  <a:pt x="414" y="103"/>
                </a:lnTo>
                <a:lnTo>
                  <a:pt x="420" y="102"/>
                </a:lnTo>
                <a:lnTo>
                  <a:pt x="427" y="100"/>
                </a:lnTo>
                <a:lnTo>
                  <a:pt x="433" y="100"/>
                </a:lnTo>
                <a:lnTo>
                  <a:pt x="440" y="99"/>
                </a:lnTo>
                <a:lnTo>
                  <a:pt x="447" y="98"/>
                </a:lnTo>
                <a:lnTo>
                  <a:pt x="453" y="97"/>
                </a:lnTo>
                <a:lnTo>
                  <a:pt x="467" y="97"/>
                </a:lnTo>
                <a:lnTo>
                  <a:pt x="475" y="97"/>
                </a:lnTo>
                <a:lnTo>
                  <a:pt x="482" y="95"/>
                </a:lnTo>
                <a:lnTo>
                  <a:pt x="496" y="95"/>
                </a:lnTo>
                <a:lnTo>
                  <a:pt x="502" y="95"/>
                </a:lnTo>
                <a:lnTo>
                  <a:pt x="509" y="95"/>
                </a:lnTo>
                <a:lnTo>
                  <a:pt x="516" y="94"/>
                </a:lnTo>
                <a:lnTo>
                  <a:pt x="523" y="94"/>
                </a:lnTo>
                <a:lnTo>
                  <a:pt x="530" y="93"/>
                </a:lnTo>
                <a:lnTo>
                  <a:pt x="538" y="93"/>
                </a:lnTo>
                <a:lnTo>
                  <a:pt x="544" y="93"/>
                </a:lnTo>
                <a:lnTo>
                  <a:pt x="550" y="92"/>
                </a:lnTo>
                <a:lnTo>
                  <a:pt x="558" y="92"/>
                </a:lnTo>
                <a:lnTo>
                  <a:pt x="564" y="91"/>
                </a:lnTo>
                <a:lnTo>
                  <a:pt x="571" y="91"/>
                </a:lnTo>
                <a:lnTo>
                  <a:pt x="576" y="92"/>
                </a:lnTo>
                <a:lnTo>
                  <a:pt x="570" y="92"/>
                </a:lnTo>
                <a:lnTo>
                  <a:pt x="563" y="93"/>
                </a:lnTo>
                <a:lnTo>
                  <a:pt x="549" y="93"/>
                </a:lnTo>
                <a:lnTo>
                  <a:pt x="543" y="94"/>
                </a:lnTo>
                <a:lnTo>
                  <a:pt x="537" y="95"/>
                </a:lnTo>
                <a:lnTo>
                  <a:pt x="529" y="95"/>
                </a:lnTo>
                <a:lnTo>
                  <a:pt x="524" y="95"/>
                </a:lnTo>
                <a:lnTo>
                  <a:pt x="516" y="97"/>
                </a:lnTo>
                <a:lnTo>
                  <a:pt x="510" y="97"/>
                </a:lnTo>
                <a:lnTo>
                  <a:pt x="502" y="97"/>
                </a:lnTo>
                <a:lnTo>
                  <a:pt x="495" y="98"/>
                </a:lnTo>
                <a:lnTo>
                  <a:pt x="488" y="98"/>
                </a:lnTo>
                <a:lnTo>
                  <a:pt x="481" y="99"/>
                </a:lnTo>
                <a:lnTo>
                  <a:pt x="475" y="98"/>
                </a:lnTo>
                <a:lnTo>
                  <a:pt x="468" y="99"/>
                </a:lnTo>
                <a:lnTo>
                  <a:pt x="462" y="100"/>
                </a:lnTo>
                <a:lnTo>
                  <a:pt x="455" y="100"/>
                </a:lnTo>
                <a:lnTo>
                  <a:pt x="450" y="101"/>
                </a:lnTo>
                <a:lnTo>
                  <a:pt x="442" y="101"/>
                </a:lnTo>
                <a:lnTo>
                  <a:pt x="435" y="103"/>
                </a:lnTo>
                <a:lnTo>
                  <a:pt x="422" y="107"/>
                </a:lnTo>
                <a:lnTo>
                  <a:pt x="416" y="108"/>
                </a:lnTo>
                <a:lnTo>
                  <a:pt x="409" y="110"/>
                </a:lnTo>
                <a:lnTo>
                  <a:pt x="402" y="111"/>
                </a:lnTo>
                <a:lnTo>
                  <a:pt x="389" y="115"/>
                </a:lnTo>
                <a:lnTo>
                  <a:pt x="382" y="122"/>
                </a:lnTo>
                <a:lnTo>
                  <a:pt x="390" y="123"/>
                </a:lnTo>
                <a:lnTo>
                  <a:pt x="396" y="123"/>
                </a:lnTo>
                <a:lnTo>
                  <a:pt x="402" y="123"/>
                </a:lnTo>
                <a:lnTo>
                  <a:pt x="408" y="122"/>
                </a:lnTo>
                <a:lnTo>
                  <a:pt x="415" y="121"/>
                </a:lnTo>
                <a:lnTo>
                  <a:pt x="422" y="121"/>
                </a:lnTo>
                <a:lnTo>
                  <a:pt x="415" y="124"/>
                </a:lnTo>
                <a:lnTo>
                  <a:pt x="421" y="124"/>
                </a:lnTo>
                <a:lnTo>
                  <a:pt x="427" y="125"/>
                </a:lnTo>
                <a:lnTo>
                  <a:pt x="440" y="125"/>
                </a:lnTo>
                <a:lnTo>
                  <a:pt x="447" y="124"/>
                </a:lnTo>
                <a:lnTo>
                  <a:pt x="454" y="124"/>
                </a:lnTo>
                <a:lnTo>
                  <a:pt x="461" y="125"/>
                </a:lnTo>
                <a:lnTo>
                  <a:pt x="467" y="125"/>
                </a:lnTo>
                <a:lnTo>
                  <a:pt x="475" y="124"/>
                </a:lnTo>
                <a:lnTo>
                  <a:pt x="482" y="124"/>
                </a:lnTo>
                <a:lnTo>
                  <a:pt x="488" y="123"/>
                </a:lnTo>
                <a:lnTo>
                  <a:pt x="493" y="121"/>
                </a:lnTo>
                <a:lnTo>
                  <a:pt x="498" y="114"/>
                </a:lnTo>
                <a:lnTo>
                  <a:pt x="505" y="113"/>
                </a:lnTo>
                <a:lnTo>
                  <a:pt x="524" y="109"/>
                </a:lnTo>
                <a:lnTo>
                  <a:pt x="530" y="109"/>
                </a:lnTo>
                <a:lnTo>
                  <a:pt x="524" y="110"/>
                </a:lnTo>
                <a:lnTo>
                  <a:pt x="518" y="113"/>
                </a:lnTo>
                <a:lnTo>
                  <a:pt x="512" y="115"/>
                </a:lnTo>
                <a:lnTo>
                  <a:pt x="518" y="115"/>
                </a:lnTo>
                <a:lnTo>
                  <a:pt x="525" y="115"/>
                </a:lnTo>
                <a:lnTo>
                  <a:pt x="532" y="114"/>
                </a:lnTo>
                <a:lnTo>
                  <a:pt x="540" y="114"/>
                </a:lnTo>
                <a:lnTo>
                  <a:pt x="545" y="114"/>
                </a:lnTo>
                <a:lnTo>
                  <a:pt x="552" y="111"/>
                </a:lnTo>
                <a:lnTo>
                  <a:pt x="558" y="110"/>
                </a:lnTo>
                <a:lnTo>
                  <a:pt x="565" y="110"/>
                </a:lnTo>
                <a:lnTo>
                  <a:pt x="571" y="109"/>
                </a:lnTo>
                <a:lnTo>
                  <a:pt x="577" y="108"/>
                </a:lnTo>
                <a:lnTo>
                  <a:pt x="584" y="109"/>
                </a:lnTo>
                <a:lnTo>
                  <a:pt x="577" y="110"/>
                </a:lnTo>
                <a:lnTo>
                  <a:pt x="572" y="113"/>
                </a:lnTo>
                <a:lnTo>
                  <a:pt x="565" y="114"/>
                </a:lnTo>
                <a:lnTo>
                  <a:pt x="558" y="114"/>
                </a:lnTo>
                <a:lnTo>
                  <a:pt x="550" y="115"/>
                </a:lnTo>
                <a:lnTo>
                  <a:pt x="543" y="115"/>
                </a:lnTo>
                <a:lnTo>
                  <a:pt x="536" y="116"/>
                </a:lnTo>
                <a:lnTo>
                  <a:pt x="529" y="117"/>
                </a:lnTo>
                <a:lnTo>
                  <a:pt x="521" y="118"/>
                </a:lnTo>
                <a:lnTo>
                  <a:pt x="516" y="123"/>
                </a:lnTo>
                <a:lnTo>
                  <a:pt x="528" y="123"/>
                </a:lnTo>
                <a:lnTo>
                  <a:pt x="535" y="123"/>
                </a:lnTo>
                <a:lnTo>
                  <a:pt x="542" y="123"/>
                </a:lnTo>
                <a:lnTo>
                  <a:pt x="548" y="122"/>
                </a:lnTo>
                <a:lnTo>
                  <a:pt x="555" y="122"/>
                </a:lnTo>
                <a:lnTo>
                  <a:pt x="563" y="122"/>
                </a:lnTo>
                <a:lnTo>
                  <a:pt x="570" y="121"/>
                </a:lnTo>
                <a:lnTo>
                  <a:pt x="577" y="121"/>
                </a:lnTo>
                <a:lnTo>
                  <a:pt x="584" y="119"/>
                </a:lnTo>
                <a:lnTo>
                  <a:pt x="591" y="118"/>
                </a:lnTo>
                <a:lnTo>
                  <a:pt x="599" y="118"/>
                </a:lnTo>
                <a:lnTo>
                  <a:pt x="604" y="117"/>
                </a:lnTo>
                <a:lnTo>
                  <a:pt x="611" y="117"/>
                </a:lnTo>
                <a:lnTo>
                  <a:pt x="617" y="116"/>
                </a:lnTo>
                <a:lnTo>
                  <a:pt x="624" y="115"/>
                </a:lnTo>
                <a:lnTo>
                  <a:pt x="630" y="114"/>
                </a:lnTo>
                <a:lnTo>
                  <a:pt x="637" y="114"/>
                </a:lnTo>
                <a:lnTo>
                  <a:pt x="644" y="113"/>
                </a:lnTo>
                <a:lnTo>
                  <a:pt x="650" y="111"/>
                </a:lnTo>
                <a:lnTo>
                  <a:pt x="658" y="110"/>
                </a:lnTo>
                <a:lnTo>
                  <a:pt x="665" y="109"/>
                </a:lnTo>
                <a:lnTo>
                  <a:pt x="671" y="108"/>
                </a:lnTo>
                <a:lnTo>
                  <a:pt x="677" y="106"/>
                </a:lnTo>
                <a:lnTo>
                  <a:pt x="684" y="103"/>
                </a:lnTo>
                <a:lnTo>
                  <a:pt x="690" y="99"/>
                </a:lnTo>
                <a:lnTo>
                  <a:pt x="697" y="97"/>
                </a:lnTo>
                <a:lnTo>
                  <a:pt x="704" y="95"/>
                </a:lnTo>
                <a:lnTo>
                  <a:pt x="702" y="95"/>
                </a:lnTo>
                <a:lnTo>
                  <a:pt x="696" y="91"/>
                </a:lnTo>
                <a:lnTo>
                  <a:pt x="702" y="93"/>
                </a:lnTo>
                <a:lnTo>
                  <a:pt x="708" y="94"/>
                </a:lnTo>
                <a:lnTo>
                  <a:pt x="715" y="94"/>
                </a:lnTo>
                <a:lnTo>
                  <a:pt x="722" y="91"/>
                </a:lnTo>
                <a:lnTo>
                  <a:pt x="735" y="89"/>
                </a:lnTo>
                <a:lnTo>
                  <a:pt x="741" y="87"/>
                </a:lnTo>
                <a:lnTo>
                  <a:pt x="748" y="85"/>
                </a:lnTo>
                <a:lnTo>
                  <a:pt x="755" y="84"/>
                </a:lnTo>
                <a:lnTo>
                  <a:pt x="761" y="83"/>
                </a:lnTo>
                <a:lnTo>
                  <a:pt x="752" y="83"/>
                </a:lnTo>
                <a:lnTo>
                  <a:pt x="758" y="83"/>
                </a:lnTo>
                <a:lnTo>
                  <a:pt x="765" y="82"/>
                </a:lnTo>
                <a:lnTo>
                  <a:pt x="779" y="81"/>
                </a:lnTo>
                <a:lnTo>
                  <a:pt x="786" y="79"/>
                </a:lnTo>
                <a:lnTo>
                  <a:pt x="792" y="78"/>
                </a:lnTo>
                <a:lnTo>
                  <a:pt x="800" y="79"/>
                </a:lnTo>
                <a:lnTo>
                  <a:pt x="793" y="81"/>
                </a:lnTo>
                <a:lnTo>
                  <a:pt x="787" y="82"/>
                </a:lnTo>
                <a:lnTo>
                  <a:pt x="780" y="83"/>
                </a:lnTo>
                <a:lnTo>
                  <a:pt x="774" y="83"/>
                </a:lnTo>
                <a:lnTo>
                  <a:pt x="767" y="84"/>
                </a:lnTo>
                <a:lnTo>
                  <a:pt x="761" y="84"/>
                </a:lnTo>
                <a:lnTo>
                  <a:pt x="755" y="86"/>
                </a:lnTo>
                <a:lnTo>
                  <a:pt x="748" y="87"/>
                </a:lnTo>
                <a:lnTo>
                  <a:pt x="756" y="87"/>
                </a:lnTo>
                <a:lnTo>
                  <a:pt x="750" y="89"/>
                </a:lnTo>
                <a:lnTo>
                  <a:pt x="744" y="91"/>
                </a:lnTo>
                <a:lnTo>
                  <a:pt x="737" y="91"/>
                </a:lnTo>
                <a:lnTo>
                  <a:pt x="729" y="94"/>
                </a:lnTo>
                <a:lnTo>
                  <a:pt x="724" y="95"/>
                </a:lnTo>
                <a:lnTo>
                  <a:pt x="717" y="98"/>
                </a:lnTo>
                <a:lnTo>
                  <a:pt x="709" y="99"/>
                </a:lnTo>
                <a:lnTo>
                  <a:pt x="704" y="100"/>
                </a:lnTo>
                <a:lnTo>
                  <a:pt x="698" y="108"/>
                </a:lnTo>
                <a:lnTo>
                  <a:pt x="705" y="107"/>
                </a:lnTo>
                <a:lnTo>
                  <a:pt x="713" y="106"/>
                </a:lnTo>
                <a:lnTo>
                  <a:pt x="720" y="106"/>
                </a:lnTo>
                <a:lnTo>
                  <a:pt x="727" y="106"/>
                </a:lnTo>
                <a:lnTo>
                  <a:pt x="733" y="105"/>
                </a:lnTo>
                <a:lnTo>
                  <a:pt x="747" y="105"/>
                </a:lnTo>
                <a:lnTo>
                  <a:pt x="753" y="106"/>
                </a:lnTo>
                <a:lnTo>
                  <a:pt x="765" y="106"/>
                </a:lnTo>
                <a:lnTo>
                  <a:pt x="773" y="106"/>
                </a:lnTo>
                <a:lnTo>
                  <a:pt x="780" y="108"/>
                </a:lnTo>
                <a:lnTo>
                  <a:pt x="751" y="108"/>
                </a:lnTo>
                <a:lnTo>
                  <a:pt x="744" y="109"/>
                </a:lnTo>
                <a:lnTo>
                  <a:pt x="736" y="109"/>
                </a:lnTo>
                <a:lnTo>
                  <a:pt x="728" y="109"/>
                </a:lnTo>
                <a:lnTo>
                  <a:pt x="722" y="110"/>
                </a:lnTo>
                <a:lnTo>
                  <a:pt x="715" y="110"/>
                </a:lnTo>
                <a:lnTo>
                  <a:pt x="708" y="110"/>
                </a:lnTo>
                <a:lnTo>
                  <a:pt x="702" y="111"/>
                </a:lnTo>
                <a:lnTo>
                  <a:pt x="695" y="113"/>
                </a:lnTo>
                <a:lnTo>
                  <a:pt x="689" y="114"/>
                </a:lnTo>
                <a:lnTo>
                  <a:pt x="683" y="114"/>
                </a:lnTo>
                <a:lnTo>
                  <a:pt x="676" y="115"/>
                </a:lnTo>
                <a:lnTo>
                  <a:pt x="668" y="115"/>
                </a:lnTo>
                <a:lnTo>
                  <a:pt x="662" y="117"/>
                </a:lnTo>
                <a:lnTo>
                  <a:pt x="655" y="118"/>
                </a:lnTo>
                <a:lnTo>
                  <a:pt x="647" y="121"/>
                </a:lnTo>
                <a:lnTo>
                  <a:pt x="655" y="121"/>
                </a:lnTo>
                <a:lnTo>
                  <a:pt x="661" y="121"/>
                </a:lnTo>
                <a:lnTo>
                  <a:pt x="668" y="121"/>
                </a:lnTo>
                <a:lnTo>
                  <a:pt x="675" y="119"/>
                </a:lnTo>
                <a:lnTo>
                  <a:pt x="683" y="119"/>
                </a:lnTo>
                <a:lnTo>
                  <a:pt x="690" y="121"/>
                </a:lnTo>
                <a:lnTo>
                  <a:pt x="702" y="121"/>
                </a:lnTo>
                <a:lnTo>
                  <a:pt x="709" y="121"/>
                </a:lnTo>
                <a:lnTo>
                  <a:pt x="716" y="122"/>
                </a:lnTo>
                <a:lnTo>
                  <a:pt x="709" y="122"/>
                </a:lnTo>
                <a:lnTo>
                  <a:pt x="689" y="122"/>
                </a:lnTo>
                <a:lnTo>
                  <a:pt x="683" y="123"/>
                </a:lnTo>
                <a:lnTo>
                  <a:pt x="663" y="123"/>
                </a:lnTo>
                <a:lnTo>
                  <a:pt x="657" y="123"/>
                </a:lnTo>
                <a:lnTo>
                  <a:pt x="649" y="123"/>
                </a:lnTo>
                <a:lnTo>
                  <a:pt x="642" y="124"/>
                </a:lnTo>
                <a:lnTo>
                  <a:pt x="628" y="124"/>
                </a:lnTo>
                <a:lnTo>
                  <a:pt x="621" y="126"/>
                </a:lnTo>
                <a:lnTo>
                  <a:pt x="615" y="127"/>
                </a:lnTo>
                <a:lnTo>
                  <a:pt x="608" y="127"/>
                </a:lnTo>
                <a:lnTo>
                  <a:pt x="601" y="127"/>
                </a:lnTo>
                <a:lnTo>
                  <a:pt x="595" y="127"/>
                </a:lnTo>
                <a:lnTo>
                  <a:pt x="587" y="129"/>
                </a:lnTo>
                <a:lnTo>
                  <a:pt x="580" y="130"/>
                </a:lnTo>
                <a:lnTo>
                  <a:pt x="573" y="130"/>
                </a:lnTo>
                <a:lnTo>
                  <a:pt x="565" y="130"/>
                </a:lnTo>
                <a:lnTo>
                  <a:pt x="559" y="131"/>
                </a:lnTo>
                <a:lnTo>
                  <a:pt x="551" y="131"/>
                </a:lnTo>
                <a:lnTo>
                  <a:pt x="544" y="131"/>
                </a:lnTo>
                <a:lnTo>
                  <a:pt x="537" y="132"/>
                </a:lnTo>
                <a:lnTo>
                  <a:pt x="529" y="132"/>
                </a:lnTo>
                <a:lnTo>
                  <a:pt x="522" y="132"/>
                </a:lnTo>
                <a:lnTo>
                  <a:pt x="514" y="133"/>
                </a:lnTo>
                <a:lnTo>
                  <a:pt x="508" y="134"/>
                </a:lnTo>
                <a:lnTo>
                  <a:pt x="500" y="135"/>
                </a:lnTo>
                <a:lnTo>
                  <a:pt x="508" y="140"/>
                </a:lnTo>
                <a:lnTo>
                  <a:pt x="513" y="145"/>
                </a:lnTo>
                <a:lnTo>
                  <a:pt x="520" y="149"/>
                </a:lnTo>
                <a:lnTo>
                  <a:pt x="525" y="151"/>
                </a:lnTo>
                <a:lnTo>
                  <a:pt x="527" y="151"/>
                </a:lnTo>
                <a:lnTo>
                  <a:pt x="534" y="153"/>
                </a:lnTo>
                <a:lnTo>
                  <a:pt x="540" y="154"/>
                </a:lnTo>
                <a:lnTo>
                  <a:pt x="545" y="156"/>
                </a:lnTo>
                <a:lnTo>
                  <a:pt x="540" y="156"/>
                </a:lnTo>
                <a:lnTo>
                  <a:pt x="532" y="160"/>
                </a:lnTo>
                <a:lnTo>
                  <a:pt x="527" y="165"/>
                </a:lnTo>
                <a:lnTo>
                  <a:pt x="534" y="167"/>
                </a:lnTo>
                <a:lnTo>
                  <a:pt x="540" y="167"/>
                </a:lnTo>
                <a:lnTo>
                  <a:pt x="546" y="170"/>
                </a:lnTo>
                <a:lnTo>
                  <a:pt x="552" y="171"/>
                </a:lnTo>
                <a:lnTo>
                  <a:pt x="559" y="171"/>
                </a:lnTo>
                <a:lnTo>
                  <a:pt x="567" y="170"/>
                </a:lnTo>
                <a:lnTo>
                  <a:pt x="574" y="168"/>
                </a:lnTo>
                <a:lnTo>
                  <a:pt x="580" y="168"/>
                </a:lnTo>
                <a:lnTo>
                  <a:pt x="587" y="168"/>
                </a:lnTo>
                <a:lnTo>
                  <a:pt x="590" y="168"/>
                </a:lnTo>
                <a:lnTo>
                  <a:pt x="597" y="168"/>
                </a:lnTo>
                <a:lnTo>
                  <a:pt x="590" y="170"/>
                </a:lnTo>
                <a:lnTo>
                  <a:pt x="584" y="171"/>
                </a:lnTo>
                <a:lnTo>
                  <a:pt x="578" y="171"/>
                </a:lnTo>
                <a:lnTo>
                  <a:pt x="565" y="173"/>
                </a:lnTo>
                <a:lnTo>
                  <a:pt x="559" y="173"/>
                </a:lnTo>
                <a:lnTo>
                  <a:pt x="552" y="175"/>
                </a:lnTo>
                <a:lnTo>
                  <a:pt x="545" y="174"/>
                </a:lnTo>
                <a:lnTo>
                  <a:pt x="539" y="173"/>
                </a:lnTo>
                <a:lnTo>
                  <a:pt x="532" y="172"/>
                </a:lnTo>
                <a:lnTo>
                  <a:pt x="525" y="171"/>
                </a:lnTo>
                <a:lnTo>
                  <a:pt x="520" y="173"/>
                </a:lnTo>
                <a:lnTo>
                  <a:pt x="513" y="173"/>
                </a:lnTo>
                <a:lnTo>
                  <a:pt x="519" y="168"/>
                </a:lnTo>
                <a:lnTo>
                  <a:pt x="512" y="164"/>
                </a:lnTo>
                <a:lnTo>
                  <a:pt x="510" y="157"/>
                </a:lnTo>
                <a:lnTo>
                  <a:pt x="502" y="154"/>
                </a:lnTo>
                <a:lnTo>
                  <a:pt x="494" y="150"/>
                </a:lnTo>
                <a:lnTo>
                  <a:pt x="488" y="148"/>
                </a:lnTo>
                <a:lnTo>
                  <a:pt x="482" y="145"/>
                </a:lnTo>
                <a:lnTo>
                  <a:pt x="475" y="140"/>
                </a:lnTo>
                <a:lnTo>
                  <a:pt x="469" y="138"/>
                </a:lnTo>
                <a:lnTo>
                  <a:pt x="463" y="137"/>
                </a:lnTo>
                <a:lnTo>
                  <a:pt x="430" y="137"/>
                </a:lnTo>
                <a:lnTo>
                  <a:pt x="422" y="138"/>
                </a:lnTo>
                <a:lnTo>
                  <a:pt x="416" y="137"/>
                </a:lnTo>
                <a:lnTo>
                  <a:pt x="409" y="137"/>
                </a:lnTo>
                <a:lnTo>
                  <a:pt x="403" y="135"/>
                </a:lnTo>
                <a:lnTo>
                  <a:pt x="396" y="134"/>
                </a:lnTo>
                <a:lnTo>
                  <a:pt x="390" y="134"/>
                </a:lnTo>
                <a:lnTo>
                  <a:pt x="384" y="134"/>
                </a:lnTo>
                <a:lnTo>
                  <a:pt x="377" y="134"/>
                </a:lnTo>
                <a:lnTo>
                  <a:pt x="371" y="135"/>
                </a:lnTo>
                <a:lnTo>
                  <a:pt x="364" y="139"/>
                </a:lnTo>
                <a:lnTo>
                  <a:pt x="359" y="142"/>
                </a:lnTo>
                <a:lnTo>
                  <a:pt x="352" y="145"/>
                </a:lnTo>
                <a:lnTo>
                  <a:pt x="352" y="151"/>
                </a:lnTo>
                <a:lnTo>
                  <a:pt x="364" y="151"/>
                </a:lnTo>
                <a:lnTo>
                  <a:pt x="369" y="153"/>
                </a:lnTo>
                <a:lnTo>
                  <a:pt x="376" y="153"/>
                </a:lnTo>
                <a:lnTo>
                  <a:pt x="384" y="154"/>
                </a:lnTo>
                <a:lnTo>
                  <a:pt x="389" y="157"/>
                </a:lnTo>
                <a:lnTo>
                  <a:pt x="382" y="155"/>
                </a:lnTo>
                <a:lnTo>
                  <a:pt x="376" y="155"/>
                </a:lnTo>
                <a:lnTo>
                  <a:pt x="369" y="154"/>
                </a:lnTo>
                <a:lnTo>
                  <a:pt x="363" y="154"/>
                </a:lnTo>
                <a:lnTo>
                  <a:pt x="357" y="153"/>
                </a:lnTo>
                <a:lnTo>
                  <a:pt x="349" y="154"/>
                </a:lnTo>
                <a:lnTo>
                  <a:pt x="343" y="159"/>
                </a:lnTo>
                <a:lnTo>
                  <a:pt x="340" y="165"/>
                </a:lnTo>
                <a:lnTo>
                  <a:pt x="346" y="166"/>
                </a:lnTo>
                <a:lnTo>
                  <a:pt x="354" y="168"/>
                </a:lnTo>
                <a:lnTo>
                  <a:pt x="360" y="168"/>
                </a:lnTo>
                <a:lnTo>
                  <a:pt x="367" y="167"/>
                </a:lnTo>
                <a:lnTo>
                  <a:pt x="374" y="168"/>
                </a:lnTo>
                <a:lnTo>
                  <a:pt x="380" y="174"/>
                </a:lnTo>
                <a:lnTo>
                  <a:pt x="384" y="181"/>
                </a:lnTo>
                <a:lnTo>
                  <a:pt x="389" y="183"/>
                </a:lnTo>
                <a:lnTo>
                  <a:pt x="387" y="190"/>
                </a:lnTo>
                <a:lnTo>
                  <a:pt x="384" y="197"/>
                </a:lnTo>
                <a:lnTo>
                  <a:pt x="389" y="197"/>
                </a:lnTo>
                <a:lnTo>
                  <a:pt x="396" y="200"/>
                </a:lnTo>
                <a:lnTo>
                  <a:pt x="402" y="204"/>
                </a:lnTo>
                <a:lnTo>
                  <a:pt x="408" y="205"/>
                </a:lnTo>
                <a:lnTo>
                  <a:pt x="402" y="206"/>
                </a:lnTo>
                <a:lnTo>
                  <a:pt x="395" y="205"/>
                </a:lnTo>
                <a:lnTo>
                  <a:pt x="392" y="204"/>
                </a:lnTo>
                <a:lnTo>
                  <a:pt x="389" y="202"/>
                </a:lnTo>
                <a:lnTo>
                  <a:pt x="382" y="200"/>
                </a:lnTo>
                <a:lnTo>
                  <a:pt x="376" y="199"/>
                </a:lnTo>
                <a:lnTo>
                  <a:pt x="369" y="200"/>
                </a:lnTo>
                <a:lnTo>
                  <a:pt x="364" y="202"/>
                </a:lnTo>
                <a:lnTo>
                  <a:pt x="358" y="206"/>
                </a:lnTo>
                <a:lnTo>
                  <a:pt x="364" y="207"/>
                </a:lnTo>
                <a:lnTo>
                  <a:pt x="370" y="210"/>
                </a:lnTo>
                <a:lnTo>
                  <a:pt x="376" y="210"/>
                </a:lnTo>
                <a:lnTo>
                  <a:pt x="382" y="210"/>
                </a:lnTo>
                <a:lnTo>
                  <a:pt x="389" y="211"/>
                </a:lnTo>
                <a:lnTo>
                  <a:pt x="395" y="212"/>
                </a:lnTo>
                <a:lnTo>
                  <a:pt x="402" y="212"/>
                </a:lnTo>
                <a:lnTo>
                  <a:pt x="409" y="211"/>
                </a:lnTo>
                <a:lnTo>
                  <a:pt x="416" y="211"/>
                </a:lnTo>
                <a:lnTo>
                  <a:pt x="423" y="212"/>
                </a:lnTo>
                <a:lnTo>
                  <a:pt x="430" y="213"/>
                </a:lnTo>
                <a:lnTo>
                  <a:pt x="436" y="214"/>
                </a:lnTo>
                <a:lnTo>
                  <a:pt x="451" y="213"/>
                </a:lnTo>
                <a:lnTo>
                  <a:pt x="457" y="212"/>
                </a:lnTo>
                <a:lnTo>
                  <a:pt x="463" y="208"/>
                </a:lnTo>
                <a:lnTo>
                  <a:pt x="470" y="207"/>
                </a:lnTo>
                <a:lnTo>
                  <a:pt x="478" y="205"/>
                </a:lnTo>
                <a:lnTo>
                  <a:pt x="485" y="206"/>
                </a:lnTo>
                <a:lnTo>
                  <a:pt x="478" y="208"/>
                </a:lnTo>
                <a:lnTo>
                  <a:pt x="470" y="214"/>
                </a:lnTo>
                <a:lnTo>
                  <a:pt x="465" y="215"/>
                </a:lnTo>
                <a:lnTo>
                  <a:pt x="451" y="215"/>
                </a:lnTo>
                <a:lnTo>
                  <a:pt x="444" y="216"/>
                </a:lnTo>
                <a:lnTo>
                  <a:pt x="430" y="216"/>
                </a:lnTo>
                <a:lnTo>
                  <a:pt x="424" y="216"/>
                </a:lnTo>
                <a:lnTo>
                  <a:pt x="410" y="216"/>
                </a:lnTo>
                <a:lnTo>
                  <a:pt x="403" y="219"/>
                </a:lnTo>
                <a:lnTo>
                  <a:pt x="409" y="221"/>
                </a:lnTo>
                <a:lnTo>
                  <a:pt x="416" y="222"/>
                </a:lnTo>
                <a:lnTo>
                  <a:pt x="422" y="223"/>
                </a:lnTo>
                <a:lnTo>
                  <a:pt x="429" y="222"/>
                </a:lnTo>
                <a:lnTo>
                  <a:pt x="435" y="223"/>
                </a:lnTo>
                <a:lnTo>
                  <a:pt x="428" y="222"/>
                </a:lnTo>
                <a:lnTo>
                  <a:pt x="422" y="226"/>
                </a:lnTo>
                <a:lnTo>
                  <a:pt x="428" y="231"/>
                </a:lnTo>
                <a:lnTo>
                  <a:pt x="422" y="231"/>
                </a:lnTo>
                <a:lnTo>
                  <a:pt x="415" y="227"/>
                </a:lnTo>
                <a:lnTo>
                  <a:pt x="408" y="224"/>
                </a:lnTo>
                <a:lnTo>
                  <a:pt x="402" y="224"/>
                </a:lnTo>
                <a:lnTo>
                  <a:pt x="396" y="221"/>
                </a:lnTo>
                <a:lnTo>
                  <a:pt x="390" y="220"/>
                </a:lnTo>
                <a:lnTo>
                  <a:pt x="384" y="216"/>
                </a:lnTo>
                <a:lnTo>
                  <a:pt x="376" y="216"/>
                </a:lnTo>
                <a:lnTo>
                  <a:pt x="369" y="216"/>
                </a:lnTo>
                <a:lnTo>
                  <a:pt x="364" y="215"/>
                </a:lnTo>
                <a:lnTo>
                  <a:pt x="350" y="215"/>
                </a:lnTo>
                <a:lnTo>
                  <a:pt x="343" y="214"/>
                </a:lnTo>
                <a:lnTo>
                  <a:pt x="337" y="212"/>
                </a:lnTo>
                <a:lnTo>
                  <a:pt x="330" y="213"/>
                </a:lnTo>
                <a:lnTo>
                  <a:pt x="323" y="213"/>
                </a:lnTo>
                <a:lnTo>
                  <a:pt x="317" y="214"/>
                </a:lnTo>
                <a:lnTo>
                  <a:pt x="310" y="216"/>
                </a:lnTo>
                <a:lnTo>
                  <a:pt x="304" y="216"/>
                </a:lnTo>
                <a:lnTo>
                  <a:pt x="298" y="216"/>
                </a:lnTo>
                <a:lnTo>
                  <a:pt x="290" y="218"/>
                </a:lnTo>
                <a:lnTo>
                  <a:pt x="284" y="218"/>
                </a:lnTo>
                <a:lnTo>
                  <a:pt x="277" y="218"/>
                </a:lnTo>
                <a:lnTo>
                  <a:pt x="270" y="219"/>
                </a:lnTo>
                <a:lnTo>
                  <a:pt x="265" y="219"/>
                </a:lnTo>
                <a:lnTo>
                  <a:pt x="257" y="221"/>
                </a:lnTo>
                <a:lnTo>
                  <a:pt x="251" y="222"/>
                </a:lnTo>
                <a:lnTo>
                  <a:pt x="245" y="226"/>
                </a:lnTo>
                <a:lnTo>
                  <a:pt x="239" y="229"/>
                </a:lnTo>
                <a:lnTo>
                  <a:pt x="233" y="232"/>
                </a:lnTo>
                <a:lnTo>
                  <a:pt x="240" y="234"/>
                </a:lnTo>
                <a:lnTo>
                  <a:pt x="232" y="234"/>
                </a:lnTo>
                <a:lnTo>
                  <a:pt x="226" y="234"/>
                </a:lnTo>
                <a:lnTo>
                  <a:pt x="219" y="236"/>
                </a:lnTo>
                <a:lnTo>
                  <a:pt x="212" y="238"/>
                </a:lnTo>
                <a:lnTo>
                  <a:pt x="207" y="239"/>
                </a:lnTo>
                <a:lnTo>
                  <a:pt x="200" y="245"/>
                </a:lnTo>
                <a:lnTo>
                  <a:pt x="198" y="252"/>
                </a:lnTo>
                <a:lnTo>
                  <a:pt x="206" y="253"/>
                </a:lnTo>
                <a:lnTo>
                  <a:pt x="199" y="253"/>
                </a:lnTo>
                <a:lnTo>
                  <a:pt x="192" y="254"/>
                </a:lnTo>
                <a:lnTo>
                  <a:pt x="186" y="258"/>
                </a:lnTo>
                <a:lnTo>
                  <a:pt x="192" y="258"/>
                </a:lnTo>
                <a:lnTo>
                  <a:pt x="198" y="259"/>
                </a:lnTo>
                <a:lnTo>
                  <a:pt x="206" y="259"/>
                </a:lnTo>
                <a:lnTo>
                  <a:pt x="212" y="258"/>
                </a:lnTo>
                <a:lnTo>
                  <a:pt x="218" y="258"/>
                </a:lnTo>
                <a:lnTo>
                  <a:pt x="224" y="255"/>
                </a:lnTo>
                <a:lnTo>
                  <a:pt x="230" y="253"/>
                </a:lnTo>
                <a:lnTo>
                  <a:pt x="237" y="253"/>
                </a:lnTo>
                <a:lnTo>
                  <a:pt x="243" y="253"/>
                </a:lnTo>
                <a:lnTo>
                  <a:pt x="250" y="251"/>
                </a:lnTo>
                <a:lnTo>
                  <a:pt x="256" y="247"/>
                </a:lnTo>
                <a:lnTo>
                  <a:pt x="262" y="246"/>
                </a:lnTo>
                <a:lnTo>
                  <a:pt x="270" y="243"/>
                </a:lnTo>
                <a:lnTo>
                  <a:pt x="263" y="247"/>
                </a:lnTo>
                <a:lnTo>
                  <a:pt x="257" y="251"/>
                </a:lnTo>
                <a:lnTo>
                  <a:pt x="251" y="253"/>
                </a:lnTo>
                <a:lnTo>
                  <a:pt x="244" y="255"/>
                </a:lnTo>
                <a:lnTo>
                  <a:pt x="238" y="261"/>
                </a:lnTo>
                <a:lnTo>
                  <a:pt x="244" y="261"/>
                </a:lnTo>
                <a:lnTo>
                  <a:pt x="251" y="260"/>
                </a:lnTo>
                <a:lnTo>
                  <a:pt x="258" y="260"/>
                </a:lnTo>
                <a:lnTo>
                  <a:pt x="266" y="259"/>
                </a:lnTo>
                <a:lnTo>
                  <a:pt x="272" y="258"/>
                </a:lnTo>
                <a:lnTo>
                  <a:pt x="278" y="255"/>
                </a:lnTo>
                <a:lnTo>
                  <a:pt x="285" y="253"/>
                </a:lnTo>
                <a:lnTo>
                  <a:pt x="291" y="250"/>
                </a:lnTo>
                <a:lnTo>
                  <a:pt x="298" y="247"/>
                </a:lnTo>
                <a:lnTo>
                  <a:pt x="304" y="244"/>
                </a:lnTo>
                <a:lnTo>
                  <a:pt x="310" y="240"/>
                </a:lnTo>
                <a:lnTo>
                  <a:pt x="317" y="236"/>
                </a:lnTo>
                <a:lnTo>
                  <a:pt x="323" y="234"/>
                </a:lnTo>
                <a:lnTo>
                  <a:pt x="330" y="232"/>
                </a:lnTo>
                <a:lnTo>
                  <a:pt x="323" y="235"/>
                </a:lnTo>
                <a:lnTo>
                  <a:pt x="317" y="238"/>
                </a:lnTo>
                <a:lnTo>
                  <a:pt x="312" y="245"/>
                </a:lnTo>
                <a:lnTo>
                  <a:pt x="318" y="245"/>
                </a:lnTo>
                <a:lnTo>
                  <a:pt x="305" y="247"/>
                </a:lnTo>
                <a:lnTo>
                  <a:pt x="299" y="253"/>
                </a:lnTo>
                <a:lnTo>
                  <a:pt x="305" y="252"/>
                </a:lnTo>
                <a:lnTo>
                  <a:pt x="311" y="252"/>
                </a:lnTo>
                <a:lnTo>
                  <a:pt x="317" y="253"/>
                </a:lnTo>
                <a:lnTo>
                  <a:pt x="325" y="255"/>
                </a:lnTo>
                <a:lnTo>
                  <a:pt x="331" y="255"/>
                </a:lnTo>
                <a:lnTo>
                  <a:pt x="325" y="255"/>
                </a:lnTo>
                <a:lnTo>
                  <a:pt x="318" y="254"/>
                </a:lnTo>
                <a:lnTo>
                  <a:pt x="312" y="253"/>
                </a:lnTo>
                <a:lnTo>
                  <a:pt x="305" y="253"/>
                </a:lnTo>
                <a:lnTo>
                  <a:pt x="300" y="255"/>
                </a:lnTo>
                <a:lnTo>
                  <a:pt x="291" y="255"/>
                </a:lnTo>
                <a:lnTo>
                  <a:pt x="285" y="261"/>
                </a:lnTo>
                <a:lnTo>
                  <a:pt x="291" y="261"/>
                </a:lnTo>
                <a:lnTo>
                  <a:pt x="299" y="261"/>
                </a:lnTo>
                <a:lnTo>
                  <a:pt x="306" y="260"/>
                </a:lnTo>
                <a:lnTo>
                  <a:pt x="313" y="261"/>
                </a:lnTo>
                <a:lnTo>
                  <a:pt x="306" y="261"/>
                </a:lnTo>
                <a:lnTo>
                  <a:pt x="300" y="261"/>
                </a:lnTo>
                <a:lnTo>
                  <a:pt x="292" y="263"/>
                </a:lnTo>
                <a:lnTo>
                  <a:pt x="286" y="263"/>
                </a:lnTo>
                <a:lnTo>
                  <a:pt x="280" y="261"/>
                </a:lnTo>
                <a:lnTo>
                  <a:pt x="267" y="264"/>
                </a:lnTo>
                <a:lnTo>
                  <a:pt x="261" y="266"/>
                </a:lnTo>
                <a:lnTo>
                  <a:pt x="254" y="267"/>
                </a:lnTo>
                <a:lnTo>
                  <a:pt x="249" y="269"/>
                </a:lnTo>
                <a:lnTo>
                  <a:pt x="255" y="272"/>
                </a:lnTo>
                <a:lnTo>
                  <a:pt x="261" y="270"/>
                </a:lnTo>
                <a:lnTo>
                  <a:pt x="275" y="270"/>
                </a:lnTo>
                <a:lnTo>
                  <a:pt x="282" y="270"/>
                </a:lnTo>
                <a:lnTo>
                  <a:pt x="288" y="269"/>
                </a:lnTo>
                <a:lnTo>
                  <a:pt x="293" y="270"/>
                </a:lnTo>
                <a:lnTo>
                  <a:pt x="301" y="271"/>
                </a:lnTo>
                <a:lnTo>
                  <a:pt x="293" y="270"/>
                </a:lnTo>
                <a:lnTo>
                  <a:pt x="287" y="270"/>
                </a:lnTo>
                <a:lnTo>
                  <a:pt x="281" y="272"/>
                </a:lnTo>
                <a:lnTo>
                  <a:pt x="274" y="271"/>
                </a:lnTo>
                <a:lnTo>
                  <a:pt x="269" y="272"/>
                </a:lnTo>
                <a:lnTo>
                  <a:pt x="262" y="272"/>
                </a:lnTo>
                <a:lnTo>
                  <a:pt x="255" y="277"/>
                </a:lnTo>
                <a:lnTo>
                  <a:pt x="261" y="275"/>
                </a:lnTo>
                <a:lnTo>
                  <a:pt x="268" y="276"/>
                </a:lnTo>
                <a:lnTo>
                  <a:pt x="261" y="277"/>
                </a:lnTo>
                <a:lnTo>
                  <a:pt x="255" y="279"/>
                </a:lnTo>
                <a:lnTo>
                  <a:pt x="248" y="285"/>
                </a:lnTo>
                <a:lnTo>
                  <a:pt x="254" y="286"/>
                </a:lnTo>
                <a:lnTo>
                  <a:pt x="261" y="287"/>
                </a:lnTo>
                <a:lnTo>
                  <a:pt x="274" y="285"/>
                </a:lnTo>
                <a:lnTo>
                  <a:pt x="280" y="283"/>
                </a:lnTo>
                <a:lnTo>
                  <a:pt x="274" y="285"/>
                </a:lnTo>
                <a:lnTo>
                  <a:pt x="268" y="287"/>
                </a:lnTo>
                <a:lnTo>
                  <a:pt x="261" y="292"/>
                </a:lnTo>
                <a:lnTo>
                  <a:pt x="268" y="293"/>
                </a:lnTo>
                <a:lnTo>
                  <a:pt x="274" y="292"/>
                </a:lnTo>
                <a:lnTo>
                  <a:pt x="280" y="292"/>
                </a:lnTo>
                <a:lnTo>
                  <a:pt x="287" y="294"/>
                </a:lnTo>
                <a:lnTo>
                  <a:pt x="293" y="294"/>
                </a:lnTo>
                <a:lnTo>
                  <a:pt x="301" y="293"/>
                </a:lnTo>
                <a:lnTo>
                  <a:pt x="308" y="291"/>
                </a:lnTo>
                <a:lnTo>
                  <a:pt x="313" y="289"/>
                </a:lnTo>
                <a:lnTo>
                  <a:pt x="320" y="287"/>
                </a:lnTo>
                <a:lnTo>
                  <a:pt x="327" y="285"/>
                </a:lnTo>
                <a:lnTo>
                  <a:pt x="333" y="283"/>
                </a:lnTo>
                <a:lnTo>
                  <a:pt x="340" y="279"/>
                </a:lnTo>
                <a:lnTo>
                  <a:pt x="345" y="277"/>
                </a:lnTo>
                <a:lnTo>
                  <a:pt x="352" y="274"/>
                </a:lnTo>
                <a:lnTo>
                  <a:pt x="360" y="271"/>
                </a:lnTo>
                <a:lnTo>
                  <a:pt x="365" y="270"/>
                </a:lnTo>
                <a:lnTo>
                  <a:pt x="372" y="263"/>
                </a:lnTo>
                <a:lnTo>
                  <a:pt x="379" y="261"/>
                </a:lnTo>
                <a:lnTo>
                  <a:pt x="386" y="261"/>
                </a:lnTo>
                <a:lnTo>
                  <a:pt x="392" y="261"/>
                </a:lnTo>
                <a:lnTo>
                  <a:pt x="387" y="263"/>
                </a:lnTo>
                <a:lnTo>
                  <a:pt x="379" y="263"/>
                </a:lnTo>
                <a:lnTo>
                  <a:pt x="374" y="270"/>
                </a:lnTo>
                <a:lnTo>
                  <a:pt x="367" y="274"/>
                </a:lnTo>
                <a:lnTo>
                  <a:pt x="360" y="276"/>
                </a:lnTo>
                <a:lnTo>
                  <a:pt x="354" y="279"/>
                </a:lnTo>
                <a:lnTo>
                  <a:pt x="347" y="282"/>
                </a:lnTo>
                <a:lnTo>
                  <a:pt x="340" y="285"/>
                </a:lnTo>
                <a:lnTo>
                  <a:pt x="333" y="286"/>
                </a:lnTo>
                <a:lnTo>
                  <a:pt x="328" y="289"/>
                </a:lnTo>
                <a:lnTo>
                  <a:pt x="320" y="291"/>
                </a:lnTo>
                <a:lnTo>
                  <a:pt x="314" y="294"/>
                </a:lnTo>
                <a:lnTo>
                  <a:pt x="308" y="294"/>
                </a:lnTo>
                <a:lnTo>
                  <a:pt x="302" y="295"/>
                </a:lnTo>
                <a:lnTo>
                  <a:pt x="295" y="299"/>
                </a:lnTo>
                <a:lnTo>
                  <a:pt x="302" y="303"/>
                </a:lnTo>
                <a:lnTo>
                  <a:pt x="295" y="302"/>
                </a:lnTo>
                <a:lnTo>
                  <a:pt x="289" y="301"/>
                </a:lnTo>
                <a:lnTo>
                  <a:pt x="283" y="300"/>
                </a:lnTo>
                <a:lnTo>
                  <a:pt x="270" y="301"/>
                </a:lnTo>
                <a:lnTo>
                  <a:pt x="262" y="300"/>
                </a:lnTo>
                <a:lnTo>
                  <a:pt x="256" y="307"/>
                </a:lnTo>
                <a:lnTo>
                  <a:pt x="250" y="305"/>
                </a:lnTo>
                <a:lnTo>
                  <a:pt x="243" y="301"/>
                </a:lnTo>
                <a:lnTo>
                  <a:pt x="238" y="301"/>
                </a:lnTo>
                <a:lnTo>
                  <a:pt x="230" y="300"/>
                </a:lnTo>
                <a:lnTo>
                  <a:pt x="225" y="296"/>
                </a:lnTo>
                <a:lnTo>
                  <a:pt x="218" y="297"/>
                </a:lnTo>
                <a:lnTo>
                  <a:pt x="211" y="299"/>
                </a:lnTo>
                <a:lnTo>
                  <a:pt x="218" y="292"/>
                </a:lnTo>
                <a:lnTo>
                  <a:pt x="220" y="285"/>
                </a:lnTo>
                <a:lnTo>
                  <a:pt x="218" y="278"/>
                </a:lnTo>
                <a:lnTo>
                  <a:pt x="212" y="275"/>
                </a:lnTo>
                <a:lnTo>
                  <a:pt x="206" y="274"/>
                </a:lnTo>
                <a:lnTo>
                  <a:pt x="199" y="272"/>
                </a:lnTo>
                <a:lnTo>
                  <a:pt x="193" y="271"/>
                </a:lnTo>
                <a:lnTo>
                  <a:pt x="187" y="271"/>
                </a:lnTo>
                <a:lnTo>
                  <a:pt x="180" y="270"/>
                </a:lnTo>
                <a:lnTo>
                  <a:pt x="172" y="272"/>
                </a:lnTo>
                <a:lnTo>
                  <a:pt x="161" y="274"/>
                </a:lnTo>
                <a:lnTo>
                  <a:pt x="155" y="274"/>
                </a:lnTo>
                <a:lnTo>
                  <a:pt x="148" y="275"/>
                </a:lnTo>
                <a:lnTo>
                  <a:pt x="140" y="276"/>
                </a:lnTo>
                <a:lnTo>
                  <a:pt x="134" y="280"/>
                </a:lnTo>
                <a:lnTo>
                  <a:pt x="128" y="286"/>
                </a:lnTo>
                <a:lnTo>
                  <a:pt x="134" y="289"/>
                </a:lnTo>
                <a:lnTo>
                  <a:pt x="137" y="295"/>
                </a:lnTo>
                <a:lnTo>
                  <a:pt x="130" y="302"/>
                </a:lnTo>
                <a:lnTo>
                  <a:pt x="136" y="303"/>
                </a:lnTo>
                <a:lnTo>
                  <a:pt x="143" y="303"/>
                </a:lnTo>
                <a:lnTo>
                  <a:pt x="151" y="302"/>
                </a:lnTo>
                <a:lnTo>
                  <a:pt x="157" y="301"/>
                </a:lnTo>
                <a:lnTo>
                  <a:pt x="163" y="303"/>
                </a:lnTo>
                <a:lnTo>
                  <a:pt x="157" y="303"/>
                </a:lnTo>
                <a:lnTo>
                  <a:pt x="151" y="303"/>
                </a:lnTo>
                <a:lnTo>
                  <a:pt x="145" y="307"/>
                </a:lnTo>
                <a:lnTo>
                  <a:pt x="151" y="308"/>
                </a:lnTo>
                <a:lnTo>
                  <a:pt x="143" y="311"/>
                </a:lnTo>
                <a:lnTo>
                  <a:pt x="157" y="312"/>
                </a:lnTo>
                <a:lnTo>
                  <a:pt x="151" y="316"/>
                </a:lnTo>
                <a:lnTo>
                  <a:pt x="143" y="312"/>
                </a:lnTo>
                <a:lnTo>
                  <a:pt x="136" y="312"/>
                </a:lnTo>
                <a:lnTo>
                  <a:pt x="130" y="313"/>
                </a:lnTo>
                <a:lnTo>
                  <a:pt x="124" y="317"/>
                </a:lnTo>
                <a:lnTo>
                  <a:pt x="118" y="317"/>
                </a:lnTo>
                <a:lnTo>
                  <a:pt x="111" y="316"/>
                </a:lnTo>
                <a:lnTo>
                  <a:pt x="105" y="316"/>
                </a:lnTo>
                <a:lnTo>
                  <a:pt x="98" y="317"/>
                </a:lnTo>
                <a:lnTo>
                  <a:pt x="91" y="316"/>
                </a:lnTo>
                <a:lnTo>
                  <a:pt x="84" y="316"/>
                </a:lnTo>
                <a:lnTo>
                  <a:pt x="78" y="319"/>
                </a:lnTo>
                <a:lnTo>
                  <a:pt x="71" y="320"/>
                </a:lnTo>
                <a:lnTo>
                  <a:pt x="66" y="323"/>
                </a:lnTo>
                <a:lnTo>
                  <a:pt x="52" y="324"/>
                </a:lnTo>
                <a:lnTo>
                  <a:pt x="46" y="326"/>
                </a:lnTo>
                <a:lnTo>
                  <a:pt x="40" y="328"/>
                </a:lnTo>
                <a:lnTo>
                  <a:pt x="34" y="329"/>
                </a:lnTo>
                <a:lnTo>
                  <a:pt x="27" y="329"/>
                </a:lnTo>
                <a:lnTo>
                  <a:pt x="20" y="333"/>
                </a:lnTo>
                <a:lnTo>
                  <a:pt x="19" y="339"/>
                </a:lnTo>
                <a:lnTo>
                  <a:pt x="13" y="343"/>
                </a:lnTo>
                <a:lnTo>
                  <a:pt x="6" y="345"/>
                </a:lnTo>
                <a:lnTo>
                  <a:pt x="0" y="350"/>
                </a:lnTo>
                <a:lnTo>
                  <a:pt x="6" y="350"/>
                </a:lnTo>
                <a:lnTo>
                  <a:pt x="7" y="357"/>
                </a:lnTo>
                <a:lnTo>
                  <a:pt x="13" y="357"/>
                </a:lnTo>
                <a:lnTo>
                  <a:pt x="19" y="358"/>
                </a:lnTo>
                <a:lnTo>
                  <a:pt x="26" y="356"/>
                </a:lnTo>
                <a:lnTo>
                  <a:pt x="32" y="350"/>
                </a:lnTo>
                <a:lnTo>
                  <a:pt x="39" y="34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3" name="Freeform 1384"/>
          <p:cNvSpPr>
            <a:spLocks/>
          </p:cNvSpPr>
          <p:nvPr/>
        </p:nvSpPr>
        <p:spPr bwMode="auto">
          <a:xfrm>
            <a:off x="2590800" y="2284413"/>
            <a:ext cx="7938" cy="4762"/>
          </a:xfrm>
          <a:custGeom>
            <a:avLst/>
            <a:gdLst>
              <a:gd name="T0" fmla="*/ 0 w 15"/>
              <a:gd name="T1" fmla="*/ 0 h 11"/>
              <a:gd name="T2" fmla="*/ 0 w 15"/>
              <a:gd name="T3" fmla="*/ 0 h 11"/>
              <a:gd name="T4" fmla="*/ 0 w 15"/>
              <a:gd name="T5" fmla="*/ 0 h 11"/>
              <a:gd name="T6" fmla="*/ 0 w 15"/>
              <a:gd name="T7" fmla="*/ 0 h 11"/>
              <a:gd name="T8" fmla="*/ 0 w 15"/>
              <a:gd name="T9" fmla="*/ 0 h 11"/>
              <a:gd name="T10" fmla="*/ 0 w 15"/>
              <a:gd name="T11" fmla="*/ 0 h 11"/>
              <a:gd name="T12" fmla="*/ 0 w 15"/>
              <a:gd name="T13" fmla="*/ 0 h 11"/>
              <a:gd name="T14" fmla="*/ 0 w 15"/>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1"/>
              <a:gd name="T26" fmla="*/ 15 w 1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1">
                <a:moveTo>
                  <a:pt x="8" y="0"/>
                </a:moveTo>
                <a:lnTo>
                  <a:pt x="6" y="0"/>
                </a:lnTo>
                <a:lnTo>
                  <a:pt x="0" y="6"/>
                </a:lnTo>
                <a:lnTo>
                  <a:pt x="3" y="11"/>
                </a:lnTo>
                <a:lnTo>
                  <a:pt x="8" y="9"/>
                </a:lnTo>
                <a:lnTo>
                  <a:pt x="15" y="7"/>
                </a:lnTo>
                <a:lnTo>
                  <a:pt x="13" y="0"/>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4" name="Freeform 1385"/>
          <p:cNvSpPr>
            <a:spLocks/>
          </p:cNvSpPr>
          <p:nvPr/>
        </p:nvSpPr>
        <p:spPr bwMode="auto">
          <a:xfrm>
            <a:off x="2597150" y="1928813"/>
            <a:ext cx="19050" cy="1587"/>
          </a:xfrm>
          <a:custGeom>
            <a:avLst/>
            <a:gdLst>
              <a:gd name="T0" fmla="*/ 0 w 41"/>
              <a:gd name="T1" fmla="*/ 0 h 4"/>
              <a:gd name="T2" fmla="*/ 0 w 41"/>
              <a:gd name="T3" fmla="*/ 0 h 4"/>
              <a:gd name="T4" fmla="*/ 0 w 41"/>
              <a:gd name="T5" fmla="*/ 0 h 4"/>
              <a:gd name="T6" fmla="*/ 0 w 41"/>
              <a:gd name="T7" fmla="*/ 0 h 4"/>
              <a:gd name="T8" fmla="*/ 0 w 41"/>
              <a:gd name="T9" fmla="*/ 0 h 4"/>
              <a:gd name="T10" fmla="*/ 0 w 41"/>
              <a:gd name="T11" fmla="*/ 0 h 4"/>
              <a:gd name="T12" fmla="*/ 0 w 41"/>
              <a:gd name="T13" fmla="*/ 0 h 4"/>
              <a:gd name="T14" fmla="*/ 0 w 41"/>
              <a:gd name="T15" fmla="*/ 0 h 4"/>
              <a:gd name="T16" fmla="*/ 0 w 41"/>
              <a:gd name="T17" fmla="*/ 0 h 4"/>
              <a:gd name="T18" fmla="*/ 0 w 41"/>
              <a:gd name="T19" fmla="*/ 0 h 4"/>
              <a:gd name="T20" fmla="*/ 0 w 41"/>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4"/>
              <a:gd name="T35" fmla="*/ 41 w 41"/>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4">
                <a:moveTo>
                  <a:pt x="40" y="1"/>
                </a:moveTo>
                <a:lnTo>
                  <a:pt x="34" y="0"/>
                </a:lnTo>
                <a:lnTo>
                  <a:pt x="7" y="0"/>
                </a:lnTo>
                <a:lnTo>
                  <a:pt x="0" y="1"/>
                </a:lnTo>
                <a:lnTo>
                  <a:pt x="8" y="3"/>
                </a:lnTo>
                <a:lnTo>
                  <a:pt x="13" y="2"/>
                </a:lnTo>
                <a:lnTo>
                  <a:pt x="20" y="3"/>
                </a:lnTo>
                <a:lnTo>
                  <a:pt x="27" y="4"/>
                </a:lnTo>
                <a:lnTo>
                  <a:pt x="34" y="4"/>
                </a:lnTo>
                <a:lnTo>
                  <a:pt x="41" y="3"/>
                </a:lnTo>
                <a:lnTo>
                  <a:pt x="4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5" name="Freeform 1386"/>
          <p:cNvSpPr>
            <a:spLocks/>
          </p:cNvSpPr>
          <p:nvPr/>
        </p:nvSpPr>
        <p:spPr bwMode="auto">
          <a:xfrm>
            <a:off x="2600325" y="2251075"/>
            <a:ext cx="36513" cy="17463"/>
          </a:xfrm>
          <a:custGeom>
            <a:avLst/>
            <a:gdLst>
              <a:gd name="T0" fmla="*/ 0 w 74"/>
              <a:gd name="T1" fmla="*/ 0 h 37"/>
              <a:gd name="T2" fmla="*/ 0 w 74"/>
              <a:gd name="T3" fmla="*/ 0 h 37"/>
              <a:gd name="T4" fmla="*/ 0 w 74"/>
              <a:gd name="T5" fmla="*/ 0 h 37"/>
              <a:gd name="T6" fmla="*/ 0 w 74"/>
              <a:gd name="T7" fmla="*/ 0 h 37"/>
              <a:gd name="T8" fmla="*/ 0 w 74"/>
              <a:gd name="T9" fmla="*/ 0 h 37"/>
              <a:gd name="T10" fmla="*/ 0 w 74"/>
              <a:gd name="T11" fmla="*/ 0 h 37"/>
              <a:gd name="T12" fmla="*/ 0 w 74"/>
              <a:gd name="T13" fmla="*/ 0 h 37"/>
              <a:gd name="T14" fmla="*/ 0 w 74"/>
              <a:gd name="T15" fmla="*/ 0 h 37"/>
              <a:gd name="T16" fmla="*/ 0 w 74"/>
              <a:gd name="T17" fmla="*/ 0 h 37"/>
              <a:gd name="T18" fmla="*/ 0 w 74"/>
              <a:gd name="T19" fmla="*/ 0 h 37"/>
              <a:gd name="T20" fmla="*/ 0 w 74"/>
              <a:gd name="T21" fmla="*/ 0 h 37"/>
              <a:gd name="T22" fmla="*/ 0 w 74"/>
              <a:gd name="T23" fmla="*/ 0 h 37"/>
              <a:gd name="T24" fmla="*/ 0 w 74"/>
              <a:gd name="T25" fmla="*/ 0 h 37"/>
              <a:gd name="T26" fmla="*/ 0 w 74"/>
              <a:gd name="T27" fmla="*/ 0 h 37"/>
              <a:gd name="T28" fmla="*/ 0 w 74"/>
              <a:gd name="T29" fmla="*/ 0 h 37"/>
              <a:gd name="T30" fmla="*/ 0 w 74"/>
              <a:gd name="T31" fmla="*/ 0 h 37"/>
              <a:gd name="T32" fmla="*/ 0 w 74"/>
              <a:gd name="T33" fmla="*/ 0 h 37"/>
              <a:gd name="T34" fmla="*/ 0 w 74"/>
              <a:gd name="T35" fmla="*/ 0 h 37"/>
              <a:gd name="T36" fmla="*/ 0 w 74"/>
              <a:gd name="T37" fmla="*/ 0 h 37"/>
              <a:gd name="T38" fmla="*/ 0 w 74"/>
              <a:gd name="T39" fmla="*/ 0 h 37"/>
              <a:gd name="T40" fmla="*/ 0 w 74"/>
              <a:gd name="T41" fmla="*/ 0 h 37"/>
              <a:gd name="T42" fmla="*/ 0 w 74"/>
              <a:gd name="T43" fmla="*/ 0 h 37"/>
              <a:gd name="T44" fmla="*/ 0 w 74"/>
              <a:gd name="T45" fmla="*/ 0 h 37"/>
              <a:gd name="T46" fmla="*/ 0 w 74"/>
              <a:gd name="T47" fmla="*/ 0 h 37"/>
              <a:gd name="T48" fmla="*/ 0 w 74"/>
              <a:gd name="T49" fmla="*/ 0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37"/>
              <a:gd name="T77" fmla="*/ 74 w 74"/>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37">
                <a:moveTo>
                  <a:pt x="67" y="0"/>
                </a:moveTo>
                <a:lnTo>
                  <a:pt x="60" y="1"/>
                </a:lnTo>
                <a:lnTo>
                  <a:pt x="54" y="4"/>
                </a:lnTo>
                <a:lnTo>
                  <a:pt x="47" y="8"/>
                </a:lnTo>
                <a:lnTo>
                  <a:pt x="41" y="12"/>
                </a:lnTo>
                <a:lnTo>
                  <a:pt x="35" y="16"/>
                </a:lnTo>
                <a:lnTo>
                  <a:pt x="29" y="20"/>
                </a:lnTo>
                <a:lnTo>
                  <a:pt x="22" y="21"/>
                </a:lnTo>
                <a:lnTo>
                  <a:pt x="16" y="21"/>
                </a:lnTo>
                <a:lnTo>
                  <a:pt x="10" y="25"/>
                </a:lnTo>
                <a:lnTo>
                  <a:pt x="4" y="30"/>
                </a:lnTo>
                <a:lnTo>
                  <a:pt x="0" y="37"/>
                </a:lnTo>
                <a:lnTo>
                  <a:pt x="7" y="37"/>
                </a:lnTo>
                <a:lnTo>
                  <a:pt x="13" y="34"/>
                </a:lnTo>
                <a:lnTo>
                  <a:pt x="19" y="33"/>
                </a:lnTo>
                <a:lnTo>
                  <a:pt x="25" y="32"/>
                </a:lnTo>
                <a:lnTo>
                  <a:pt x="33" y="29"/>
                </a:lnTo>
                <a:lnTo>
                  <a:pt x="39" y="24"/>
                </a:lnTo>
                <a:lnTo>
                  <a:pt x="44" y="21"/>
                </a:lnTo>
                <a:lnTo>
                  <a:pt x="50" y="16"/>
                </a:lnTo>
                <a:lnTo>
                  <a:pt x="56" y="13"/>
                </a:lnTo>
                <a:lnTo>
                  <a:pt x="63" y="12"/>
                </a:lnTo>
                <a:lnTo>
                  <a:pt x="69" y="8"/>
                </a:lnTo>
                <a:lnTo>
                  <a:pt x="74" y="1"/>
                </a:lnTo>
                <a:lnTo>
                  <a:pt x="6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6" name="Freeform 1387"/>
          <p:cNvSpPr>
            <a:spLocks/>
          </p:cNvSpPr>
          <p:nvPr/>
        </p:nvSpPr>
        <p:spPr bwMode="auto">
          <a:xfrm>
            <a:off x="2600325" y="2274888"/>
            <a:ext cx="12700" cy="6350"/>
          </a:xfrm>
          <a:custGeom>
            <a:avLst/>
            <a:gdLst>
              <a:gd name="T0" fmla="*/ 0 w 24"/>
              <a:gd name="T1" fmla="*/ 0 h 14"/>
              <a:gd name="T2" fmla="*/ 0 w 24"/>
              <a:gd name="T3" fmla="*/ 0 h 14"/>
              <a:gd name="T4" fmla="*/ 0 w 24"/>
              <a:gd name="T5" fmla="*/ 0 h 14"/>
              <a:gd name="T6" fmla="*/ 0 w 24"/>
              <a:gd name="T7" fmla="*/ 0 h 14"/>
              <a:gd name="T8" fmla="*/ 0 w 24"/>
              <a:gd name="T9" fmla="*/ 0 h 14"/>
              <a:gd name="T10" fmla="*/ 0 w 24"/>
              <a:gd name="T11" fmla="*/ 0 h 14"/>
              <a:gd name="T12" fmla="*/ 0 w 24"/>
              <a:gd name="T13" fmla="*/ 0 h 14"/>
              <a:gd name="T14" fmla="*/ 0 w 24"/>
              <a:gd name="T15" fmla="*/ 0 h 14"/>
              <a:gd name="T16" fmla="*/ 0 w 24"/>
              <a:gd name="T17" fmla="*/ 0 h 14"/>
              <a:gd name="T18" fmla="*/ 0 w 24"/>
              <a:gd name="T19" fmla="*/ 0 h 14"/>
              <a:gd name="T20" fmla="*/ 0 w 2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4"/>
              <a:gd name="T35" fmla="*/ 24 w 24"/>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4">
                <a:moveTo>
                  <a:pt x="6" y="14"/>
                </a:moveTo>
                <a:lnTo>
                  <a:pt x="12" y="13"/>
                </a:lnTo>
                <a:lnTo>
                  <a:pt x="18" y="6"/>
                </a:lnTo>
                <a:lnTo>
                  <a:pt x="24" y="1"/>
                </a:lnTo>
                <a:lnTo>
                  <a:pt x="18" y="0"/>
                </a:lnTo>
                <a:lnTo>
                  <a:pt x="11" y="1"/>
                </a:lnTo>
                <a:lnTo>
                  <a:pt x="17" y="5"/>
                </a:lnTo>
                <a:lnTo>
                  <a:pt x="11" y="7"/>
                </a:lnTo>
                <a:lnTo>
                  <a:pt x="6" y="9"/>
                </a:lnTo>
                <a:lnTo>
                  <a:pt x="0" y="13"/>
                </a:lnTo>
                <a:lnTo>
                  <a:pt x="6"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7" name="Freeform 1388"/>
          <p:cNvSpPr>
            <a:spLocks/>
          </p:cNvSpPr>
          <p:nvPr/>
        </p:nvSpPr>
        <p:spPr bwMode="auto">
          <a:xfrm>
            <a:off x="2616200" y="2284413"/>
            <a:ext cx="65088" cy="34925"/>
          </a:xfrm>
          <a:custGeom>
            <a:avLst/>
            <a:gdLst>
              <a:gd name="T0" fmla="*/ 0 w 133"/>
              <a:gd name="T1" fmla="*/ 0 h 74"/>
              <a:gd name="T2" fmla="*/ 0 w 133"/>
              <a:gd name="T3" fmla="*/ 0 h 74"/>
              <a:gd name="T4" fmla="*/ 0 w 133"/>
              <a:gd name="T5" fmla="*/ 0 h 74"/>
              <a:gd name="T6" fmla="*/ 0 w 133"/>
              <a:gd name="T7" fmla="*/ 0 h 74"/>
              <a:gd name="T8" fmla="*/ 0 w 133"/>
              <a:gd name="T9" fmla="*/ 0 h 74"/>
              <a:gd name="T10" fmla="*/ 0 w 133"/>
              <a:gd name="T11" fmla="*/ 0 h 74"/>
              <a:gd name="T12" fmla="*/ 0 w 133"/>
              <a:gd name="T13" fmla="*/ 0 h 74"/>
              <a:gd name="T14" fmla="*/ 0 w 133"/>
              <a:gd name="T15" fmla="*/ 0 h 74"/>
              <a:gd name="T16" fmla="*/ 0 w 133"/>
              <a:gd name="T17" fmla="*/ 0 h 74"/>
              <a:gd name="T18" fmla="*/ 0 w 133"/>
              <a:gd name="T19" fmla="*/ 0 h 74"/>
              <a:gd name="T20" fmla="*/ 0 w 133"/>
              <a:gd name="T21" fmla="*/ 0 h 74"/>
              <a:gd name="T22" fmla="*/ 0 w 133"/>
              <a:gd name="T23" fmla="*/ 0 h 74"/>
              <a:gd name="T24" fmla="*/ 0 w 133"/>
              <a:gd name="T25" fmla="*/ 0 h 74"/>
              <a:gd name="T26" fmla="*/ 0 w 133"/>
              <a:gd name="T27" fmla="*/ 0 h 74"/>
              <a:gd name="T28" fmla="*/ 0 w 133"/>
              <a:gd name="T29" fmla="*/ 0 h 74"/>
              <a:gd name="T30" fmla="*/ 0 w 133"/>
              <a:gd name="T31" fmla="*/ 0 h 74"/>
              <a:gd name="T32" fmla="*/ 0 w 133"/>
              <a:gd name="T33" fmla="*/ 0 h 74"/>
              <a:gd name="T34" fmla="*/ 0 w 133"/>
              <a:gd name="T35" fmla="*/ 0 h 74"/>
              <a:gd name="T36" fmla="*/ 0 w 133"/>
              <a:gd name="T37" fmla="*/ 0 h 74"/>
              <a:gd name="T38" fmla="*/ 0 w 133"/>
              <a:gd name="T39" fmla="*/ 0 h 74"/>
              <a:gd name="T40" fmla="*/ 0 w 133"/>
              <a:gd name="T41" fmla="*/ 0 h 74"/>
              <a:gd name="T42" fmla="*/ 0 w 133"/>
              <a:gd name="T43" fmla="*/ 0 h 74"/>
              <a:gd name="T44" fmla="*/ 0 w 133"/>
              <a:gd name="T45" fmla="*/ 0 h 74"/>
              <a:gd name="T46" fmla="*/ 0 w 133"/>
              <a:gd name="T47" fmla="*/ 0 h 74"/>
              <a:gd name="T48" fmla="*/ 0 w 133"/>
              <a:gd name="T49" fmla="*/ 0 h 74"/>
              <a:gd name="T50" fmla="*/ 0 w 133"/>
              <a:gd name="T51" fmla="*/ 0 h 74"/>
              <a:gd name="T52" fmla="*/ 0 w 133"/>
              <a:gd name="T53" fmla="*/ 0 h 74"/>
              <a:gd name="T54" fmla="*/ 0 w 133"/>
              <a:gd name="T55" fmla="*/ 0 h 74"/>
              <a:gd name="T56" fmla="*/ 0 w 133"/>
              <a:gd name="T57" fmla="*/ 0 h 74"/>
              <a:gd name="T58" fmla="*/ 0 w 133"/>
              <a:gd name="T59" fmla="*/ 0 h 74"/>
              <a:gd name="T60" fmla="*/ 0 w 133"/>
              <a:gd name="T61" fmla="*/ 0 h 74"/>
              <a:gd name="T62" fmla="*/ 0 w 133"/>
              <a:gd name="T63" fmla="*/ 0 h 74"/>
              <a:gd name="T64" fmla="*/ 0 w 133"/>
              <a:gd name="T65" fmla="*/ 0 h 74"/>
              <a:gd name="T66" fmla="*/ 0 w 133"/>
              <a:gd name="T67" fmla="*/ 0 h 74"/>
              <a:gd name="T68" fmla="*/ 0 w 133"/>
              <a:gd name="T69" fmla="*/ 0 h 74"/>
              <a:gd name="T70" fmla="*/ 0 w 133"/>
              <a:gd name="T71" fmla="*/ 0 h 74"/>
              <a:gd name="T72" fmla="*/ 0 w 133"/>
              <a:gd name="T73" fmla="*/ 0 h 74"/>
              <a:gd name="T74" fmla="*/ 0 w 133"/>
              <a:gd name="T75" fmla="*/ 0 h 74"/>
              <a:gd name="T76" fmla="*/ 0 w 133"/>
              <a:gd name="T77" fmla="*/ 0 h 74"/>
              <a:gd name="T78" fmla="*/ 0 w 133"/>
              <a:gd name="T79" fmla="*/ 0 h 74"/>
              <a:gd name="T80" fmla="*/ 0 w 133"/>
              <a:gd name="T81" fmla="*/ 0 h 74"/>
              <a:gd name="T82" fmla="*/ 0 w 133"/>
              <a:gd name="T83" fmla="*/ 0 h 74"/>
              <a:gd name="T84" fmla="*/ 0 w 133"/>
              <a:gd name="T85" fmla="*/ 0 h 74"/>
              <a:gd name="T86" fmla="*/ 0 w 133"/>
              <a:gd name="T87" fmla="*/ 0 h 74"/>
              <a:gd name="T88" fmla="*/ 0 w 133"/>
              <a:gd name="T89" fmla="*/ 0 h 74"/>
              <a:gd name="T90" fmla="*/ 0 w 133"/>
              <a:gd name="T91" fmla="*/ 0 h 74"/>
              <a:gd name="T92" fmla="*/ 0 w 133"/>
              <a:gd name="T93" fmla="*/ 0 h 74"/>
              <a:gd name="T94" fmla="*/ 0 w 133"/>
              <a:gd name="T95" fmla="*/ 0 h 74"/>
              <a:gd name="T96" fmla="*/ 0 w 133"/>
              <a:gd name="T97" fmla="*/ 0 h 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
              <a:gd name="T148" fmla="*/ 0 h 74"/>
              <a:gd name="T149" fmla="*/ 133 w 133"/>
              <a:gd name="T150" fmla="*/ 74 h 7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 h="74">
                <a:moveTo>
                  <a:pt x="1" y="62"/>
                </a:moveTo>
                <a:lnTo>
                  <a:pt x="0" y="68"/>
                </a:lnTo>
                <a:lnTo>
                  <a:pt x="6" y="74"/>
                </a:lnTo>
                <a:lnTo>
                  <a:pt x="12" y="74"/>
                </a:lnTo>
                <a:lnTo>
                  <a:pt x="18" y="74"/>
                </a:lnTo>
                <a:lnTo>
                  <a:pt x="25" y="74"/>
                </a:lnTo>
                <a:lnTo>
                  <a:pt x="31" y="74"/>
                </a:lnTo>
                <a:lnTo>
                  <a:pt x="37" y="72"/>
                </a:lnTo>
                <a:lnTo>
                  <a:pt x="44" y="72"/>
                </a:lnTo>
                <a:lnTo>
                  <a:pt x="50" y="73"/>
                </a:lnTo>
                <a:lnTo>
                  <a:pt x="57" y="72"/>
                </a:lnTo>
                <a:lnTo>
                  <a:pt x="63" y="70"/>
                </a:lnTo>
                <a:lnTo>
                  <a:pt x="69" y="70"/>
                </a:lnTo>
                <a:lnTo>
                  <a:pt x="75" y="66"/>
                </a:lnTo>
                <a:lnTo>
                  <a:pt x="81" y="66"/>
                </a:lnTo>
                <a:lnTo>
                  <a:pt x="88" y="62"/>
                </a:lnTo>
                <a:lnTo>
                  <a:pt x="94" y="60"/>
                </a:lnTo>
                <a:lnTo>
                  <a:pt x="100" y="57"/>
                </a:lnTo>
                <a:lnTo>
                  <a:pt x="106" y="51"/>
                </a:lnTo>
                <a:lnTo>
                  <a:pt x="111" y="44"/>
                </a:lnTo>
                <a:lnTo>
                  <a:pt x="115" y="39"/>
                </a:lnTo>
                <a:lnTo>
                  <a:pt x="118" y="31"/>
                </a:lnTo>
                <a:lnTo>
                  <a:pt x="119" y="25"/>
                </a:lnTo>
                <a:lnTo>
                  <a:pt x="126" y="21"/>
                </a:lnTo>
                <a:lnTo>
                  <a:pt x="132" y="15"/>
                </a:lnTo>
                <a:lnTo>
                  <a:pt x="133" y="9"/>
                </a:lnTo>
                <a:lnTo>
                  <a:pt x="127" y="6"/>
                </a:lnTo>
                <a:lnTo>
                  <a:pt x="121" y="5"/>
                </a:lnTo>
                <a:lnTo>
                  <a:pt x="108" y="0"/>
                </a:lnTo>
                <a:lnTo>
                  <a:pt x="102" y="0"/>
                </a:lnTo>
                <a:lnTo>
                  <a:pt x="96" y="1"/>
                </a:lnTo>
                <a:lnTo>
                  <a:pt x="90" y="2"/>
                </a:lnTo>
                <a:lnTo>
                  <a:pt x="84" y="0"/>
                </a:lnTo>
                <a:lnTo>
                  <a:pt x="77" y="1"/>
                </a:lnTo>
                <a:lnTo>
                  <a:pt x="71" y="2"/>
                </a:lnTo>
                <a:lnTo>
                  <a:pt x="65" y="3"/>
                </a:lnTo>
                <a:lnTo>
                  <a:pt x="59" y="6"/>
                </a:lnTo>
                <a:lnTo>
                  <a:pt x="52" y="10"/>
                </a:lnTo>
                <a:lnTo>
                  <a:pt x="46" y="14"/>
                </a:lnTo>
                <a:lnTo>
                  <a:pt x="40" y="17"/>
                </a:lnTo>
                <a:lnTo>
                  <a:pt x="34" y="22"/>
                </a:lnTo>
                <a:lnTo>
                  <a:pt x="28" y="26"/>
                </a:lnTo>
                <a:lnTo>
                  <a:pt x="21" y="30"/>
                </a:lnTo>
                <a:lnTo>
                  <a:pt x="16" y="34"/>
                </a:lnTo>
                <a:lnTo>
                  <a:pt x="9" y="40"/>
                </a:lnTo>
                <a:lnTo>
                  <a:pt x="6" y="47"/>
                </a:lnTo>
                <a:lnTo>
                  <a:pt x="4" y="52"/>
                </a:lnTo>
                <a:lnTo>
                  <a:pt x="0" y="60"/>
                </a:lnTo>
                <a:lnTo>
                  <a:pt x="1" y="6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8" name="Freeform 1389"/>
          <p:cNvSpPr>
            <a:spLocks/>
          </p:cNvSpPr>
          <p:nvPr/>
        </p:nvSpPr>
        <p:spPr bwMode="auto">
          <a:xfrm>
            <a:off x="2617788" y="2408238"/>
            <a:ext cx="3175" cy="1587"/>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0"/>
                </a:moveTo>
                <a:lnTo>
                  <a:pt x="0" y="2"/>
                </a:lnTo>
                <a:lnTo>
                  <a:pt x="7" y="5"/>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09" name="Freeform 1390"/>
          <p:cNvSpPr>
            <a:spLocks/>
          </p:cNvSpPr>
          <p:nvPr/>
        </p:nvSpPr>
        <p:spPr bwMode="auto">
          <a:xfrm>
            <a:off x="2627313" y="2239963"/>
            <a:ext cx="20637" cy="7937"/>
          </a:xfrm>
          <a:custGeom>
            <a:avLst/>
            <a:gdLst>
              <a:gd name="T0" fmla="*/ 0 w 47"/>
              <a:gd name="T1" fmla="*/ 0 h 17"/>
              <a:gd name="T2" fmla="*/ 0 w 47"/>
              <a:gd name="T3" fmla="*/ 0 h 17"/>
              <a:gd name="T4" fmla="*/ 0 w 47"/>
              <a:gd name="T5" fmla="*/ 0 h 17"/>
              <a:gd name="T6" fmla="*/ 0 w 47"/>
              <a:gd name="T7" fmla="*/ 0 h 17"/>
              <a:gd name="T8" fmla="*/ 0 w 47"/>
              <a:gd name="T9" fmla="*/ 0 h 17"/>
              <a:gd name="T10" fmla="*/ 0 w 47"/>
              <a:gd name="T11" fmla="*/ 0 h 17"/>
              <a:gd name="T12" fmla="*/ 0 w 47"/>
              <a:gd name="T13" fmla="*/ 0 h 17"/>
              <a:gd name="T14" fmla="*/ 0 w 47"/>
              <a:gd name="T15" fmla="*/ 0 h 17"/>
              <a:gd name="T16" fmla="*/ 0 w 47"/>
              <a:gd name="T17" fmla="*/ 0 h 17"/>
              <a:gd name="T18" fmla="*/ 0 w 47"/>
              <a:gd name="T19" fmla="*/ 0 h 17"/>
              <a:gd name="T20" fmla="*/ 0 w 47"/>
              <a:gd name="T21" fmla="*/ 0 h 17"/>
              <a:gd name="T22" fmla="*/ 0 w 47"/>
              <a:gd name="T23" fmla="*/ 0 h 17"/>
              <a:gd name="T24" fmla="*/ 0 w 47"/>
              <a:gd name="T25" fmla="*/ 0 h 17"/>
              <a:gd name="T26" fmla="*/ 0 w 47"/>
              <a:gd name="T27" fmla="*/ 0 h 17"/>
              <a:gd name="T28" fmla="*/ 0 w 47"/>
              <a:gd name="T29" fmla="*/ 0 h 17"/>
              <a:gd name="T30" fmla="*/ 0 w 47"/>
              <a:gd name="T31" fmla="*/ 0 h 17"/>
              <a:gd name="T32" fmla="*/ 0 w 4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7"/>
              <a:gd name="T53" fmla="*/ 47 w 4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7">
                <a:moveTo>
                  <a:pt x="45" y="0"/>
                </a:moveTo>
                <a:lnTo>
                  <a:pt x="38" y="1"/>
                </a:lnTo>
                <a:lnTo>
                  <a:pt x="31" y="4"/>
                </a:lnTo>
                <a:lnTo>
                  <a:pt x="25" y="7"/>
                </a:lnTo>
                <a:lnTo>
                  <a:pt x="19" y="8"/>
                </a:lnTo>
                <a:lnTo>
                  <a:pt x="13" y="12"/>
                </a:lnTo>
                <a:lnTo>
                  <a:pt x="6" y="15"/>
                </a:lnTo>
                <a:lnTo>
                  <a:pt x="0" y="17"/>
                </a:lnTo>
                <a:lnTo>
                  <a:pt x="6" y="17"/>
                </a:lnTo>
                <a:lnTo>
                  <a:pt x="12" y="16"/>
                </a:lnTo>
                <a:lnTo>
                  <a:pt x="18" y="16"/>
                </a:lnTo>
                <a:lnTo>
                  <a:pt x="25" y="14"/>
                </a:lnTo>
                <a:lnTo>
                  <a:pt x="31" y="13"/>
                </a:lnTo>
                <a:lnTo>
                  <a:pt x="38" y="12"/>
                </a:lnTo>
                <a:lnTo>
                  <a:pt x="45" y="8"/>
                </a:lnTo>
                <a:lnTo>
                  <a:pt x="47" y="1"/>
                </a:lnTo>
                <a:lnTo>
                  <a:pt x="4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0" name="Freeform 1391"/>
          <p:cNvSpPr>
            <a:spLocks/>
          </p:cNvSpPr>
          <p:nvPr/>
        </p:nvSpPr>
        <p:spPr bwMode="auto">
          <a:xfrm>
            <a:off x="2633663" y="2587625"/>
            <a:ext cx="6350" cy="6350"/>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w 14"/>
              <a:gd name="T13" fmla="*/ 0 h 15"/>
              <a:gd name="T14" fmla="*/ 0 w 14"/>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5"/>
              <a:gd name="T26" fmla="*/ 14 w 14"/>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5">
                <a:moveTo>
                  <a:pt x="14" y="2"/>
                </a:moveTo>
                <a:lnTo>
                  <a:pt x="12" y="0"/>
                </a:lnTo>
                <a:lnTo>
                  <a:pt x="6" y="1"/>
                </a:lnTo>
                <a:lnTo>
                  <a:pt x="6" y="8"/>
                </a:lnTo>
                <a:lnTo>
                  <a:pt x="0" y="15"/>
                </a:lnTo>
                <a:lnTo>
                  <a:pt x="6" y="15"/>
                </a:lnTo>
                <a:lnTo>
                  <a:pt x="12" y="9"/>
                </a:lnTo>
                <a:lnTo>
                  <a:pt x="1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1" name="Freeform 1392"/>
          <p:cNvSpPr>
            <a:spLocks/>
          </p:cNvSpPr>
          <p:nvPr/>
        </p:nvSpPr>
        <p:spPr bwMode="auto">
          <a:xfrm>
            <a:off x="2633663" y="2406650"/>
            <a:ext cx="7937" cy="4763"/>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60000 65536"/>
              <a:gd name="T15" fmla="*/ 0 60000 65536"/>
              <a:gd name="T16" fmla="*/ 0 60000 65536"/>
              <a:gd name="T17" fmla="*/ 0 60000 65536"/>
              <a:gd name="T18" fmla="*/ 0 60000 65536"/>
              <a:gd name="T19" fmla="*/ 0 60000 65536"/>
              <a:gd name="T20" fmla="*/ 0 60000 65536"/>
              <a:gd name="T21" fmla="*/ 0 w 14"/>
              <a:gd name="T22" fmla="*/ 0 h 10"/>
              <a:gd name="T23" fmla="*/ 14 w 14"/>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0">
                <a:moveTo>
                  <a:pt x="14" y="0"/>
                </a:moveTo>
                <a:lnTo>
                  <a:pt x="8" y="0"/>
                </a:lnTo>
                <a:lnTo>
                  <a:pt x="6" y="7"/>
                </a:lnTo>
                <a:lnTo>
                  <a:pt x="0" y="10"/>
                </a:lnTo>
                <a:lnTo>
                  <a:pt x="6" y="9"/>
                </a:lnTo>
                <a:lnTo>
                  <a:pt x="11" y="2"/>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2" name="Freeform 1393"/>
          <p:cNvSpPr>
            <a:spLocks/>
          </p:cNvSpPr>
          <p:nvPr/>
        </p:nvSpPr>
        <p:spPr bwMode="auto">
          <a:xfrm>
            <a:off x="2652713" y="2249488"/>
            <a:ext cx="15875" cy="9525"/>
          </a:xfrm>
          <a:custGeom>
            <a:avLst/>
            <a:gdLst>
              <a:gd name="T0" fmla="*/ 0 w 34"/>
              <a:gd name="T1" fmla="*/ 0 h 21"/>
              <a:gd name="T2" fmla="*/ 0 w 34"/>
              <a:gd name="T3" fmla="*/ 0 h 21"/>
              <a:gd name="T4" fmla="*/ 0 w 34"/>
              <a:gd name="T5" fmla="*/ 0 h 21"/>
              <a:gd name="T6" fmla="*/ 0 w 34"/>
              <a:gd name="T7" fmla="*/ 0 h 21"/>
              <a:gd name="T8" fmla="*/ 0 w 34"/>
              <a:gd name="T9" fmla="*/ 0 h 21"/>
              <a:gd name="T10" fmla="*/ 0 w 34"/>
              <a:gd name="T11" fmla="*/ 0 h 21"/>
              <a:gd name="T12" fmla="*/ 0 w 34"/>
              <a:gd name="T13" fmla="*/ 0 h 21"/>
              <a:gd name="T14" fmla="*/ 0 w 34"/>
              <a:gd name="T15" fmla="*/ 0 h 21"/>
              <a:gd name="T16" fmla="*/ 0 w 34"/>
              <a:gd name="T17" fmla="*/ 0 h 21"/>
              <a:gd name="T18" fmla="*/ 0 w 34"/>
              <a:gd name="T19" fmla="*/ 0 h 21"/>
              <a:gd name="T20" fmla="*/ 0 w 34"/>
              <a:gd name="T21" fmla="*/ 0 h 21"/>
              <a:gd name="T22" fmla="*/ 0 w 34"/>
              <a:gd name="T23" fmla="*/ 0 h 21"/>
              <a:gd name="T24" fmla="*/ 0 w 34"/>
              <a:gd name="T25" fmla="*/ 0 h 21"/>
              <a:gd name="T26" fmla="*/ 0 w 34"/>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21"/>
              <a:gd name="T44" fmla="*/ 34 w 34"/>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21">
                <a:moveTo>
                  <a:pt x="21" y="0"/>
                </a:moveTo>
                <a:lnTo>
                  <a:pt x="19" y="0"/>
                </a:lnTo>
                <a:lnTo>
                  <a:pt x="13" y="1"/>
                </a:lnTo>
                <a:lnTo>
                  <a:pt x="5" y="8"/>
                </a:lnTo>
                <a:lnTo>
                  <a:pt x="0" y="15"/>
                </a:lnTo>
                <a:lnTo>
                  <a:pt x="3" y="21"/>
                </a:lnTo>
                <a:lnTo>
                  <a:pt x="10" y="19"/>
                </a:lnTo>
                <a:lnTo>
                  <a:pt x="17" y="20"/>
                </a:lnTo>
                <a:lnTo>
                  <a:pt x="21" y="13"/>
                </a:lnTo>
                <a:lnTo>
                  <a:pt x="27" y="11"/>
                </a:lnTo>
                <a:lnTo>
                  <a:pt x="33" y="9"/>
                </a:lnTo>
                <a:lnTo>
                  <a:pt x="34" y="2"/>
                </a:lnTo>
                <a:lnTo>
                  <a:pt x="28" y="2"/>
                </a:lnTo>
                <a:lnTo>
                  <a:pt x="2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3" name="Freeform 1394"/>
          <p:cNvSpPr>
            <a:spLocks/>
          </p:cNvSpPr>
          <p:nvPr/>
        </p:nvSpPr>
        <p:spPr bwMode="auto">
          <a:xfrm>
            <a:off x="2662238" y="2462213"/>
            <a:ext cx="15875" cy="11112"/>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w 34"/>
              <a:gd name="T13" fmla="*/ 0 h 24"/>
              <a:gd name="T14" fmla="*/ 0 w 34"/>
              <a:gd name="T15" fmla="*/ 0 h 24"/>
              <a:gd name="T16" fmla="*/ 0 w 34"/>
              <a:gd name="T17" fmla="*/ 0 h 24"/>
              <a:gd name="T18" fmla="*/ 0 w 34"/>
              <a:gd name="T19" fmla="*/ 0 h 24"/>
              <a:gd name="T20" fmla="*/ 0 w 34"/>
              <a:gd name="T21" fmla="*/ 0 h 24"/>
              <a:gd name="T22" fmla="*/ 0 w 34"/>
              <a:gd name="T23" fmla="*/ 0 h 24"/>
              <a:gd name="T24" fmla="*/ 0 w 34"/>
              <a:gd name="T25" fmla="*/ 0 h 24"/>
              <a:gd name="T26" fmla="*/ 0 w 34"/>
              <a:gd name="T27" fmla="*/ 0 h 24"/>
              <a:gd name="T28" fmla="*/ 0 w 34"/>
              <a:gd name="T29" fmla="*/ 0 h 24"/>
              <a:gd name="T30" fmla="*/ 0 w 34"/>
              <a:gd name="T31" fmla="*/ 0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
              <a:gd name="T49" fmla="*/ 0 h 24"/>
              <a:gd name="T50" fmla="*/ 34 w 34"/>
              <a:gd name="T51" fmla="*/ 24 h 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 h="24">
                <a:moveTo>
                  <a:pt x="25" y="6"/>
                </a:moveTo>
                <a:lnTo>
                  <a:pt x="19" y="2"/>
                </a:lnTo>
                <a:lnTo>
                  <a:pt x="12" y="2"/>
                </a:lnTo>
                <a:lnTo>
                  <a:pt x="6" y="0"/>
                </a:lnTo>
                <a:lnTo>
                  <a:pt x="0" y="4"/>
                </a:lnTo>
                <a:lnTo>
                  <a:pt x="7" y="4"/>
                </a:lnTo>
                <a:lnTo>
                  <a:pt x="13" y="8"/>
                </a:lnTo>
                <a:lnTo>
                  <a:pt x="7" y="8"/>
                </a:lnTo>
                <a:lnTo>
                  <a:pt x="7" y="15"/>
                </a:lnTo>
                <a:lnTo>
                  <a:pt x="9" y="22"/>
                </a:lnTo>
                <a:lnTo>
                  <a:pt x="15" y="23"/>
                </a:lnTo>
                <a:lnTo>
                  <a:pt x="22" y="24"/>
                </a:lnTo>
                <a:lnTo>
                  <a:pt x="28" y="22"/>
                </a:lnTo>
                <a:lnTo>
                  <a:pt x="34" y="16"/>
                </a:lnTo>
                <a:lnTo>
                  <a:pt x="31" y="9"/>
                </a:lnTo>
                <a:lnTo>
                  <a:pt x="25"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4" name="Freeform 1395"/>
          <p:cNvSpPr>
            <a:spLocks/>
          </p:cNvSpPr>
          <p:nvPr/>
        </p:nvSpPr>
        <p:spPr bwMode="auto">
          <a:xfrm>
            <a:off x="2663825" y="2459038"/>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3"/>
                </a:lnTo>
                <a:lnTo>
                  <a:pt x="6"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5" name="Freeform 1396"/>
          <p:cNvSpPr>
            <a:spLocks/>
          </p:cNvSpPr>
          <p:nvPr/>
        </p:nvSpPr>
        <p:spPr bwMode="auto">
          <a:xfrm>
            <a:off x="2663825" y="2459038"/>
            <a:ext cx="3175" cy="1587"/>
          </a:xfrm>
          <a:custGeom>
            <a:avLst/>
            <a:gdLst>
              <a:gd name="T0" fmla="*/ 0 w 6"/>
              <a:gd name="T1" fmla="*/ 0 h 2"/>
              <a:gd name="T2" fmla="*/ 0 w 6"/>
              <a:gd name="T3" fmla="*/ 443897376 h 2"/>
              <a:gd name="T4" fmla="*/ 0 w 6"/>
              <a:gd name="T5" fmla="*/ 443897376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1" y="0"/>
                </a:moveTo>
                <a:lnTo>
                  <a:pt x="0" y="2"/>
                </a:lnTo>
                <a:lnTo>
                  <a:pt x="6" y="2"/>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6" name="Freeform 1397"/>
          <p:cNvSpPr>
            <a:spLocks/>
          </p:cNvSpPr>
          <p:nvPr/>
        </p:nvSpPr>
        <p:spPr bwMode="auto">
          <a:xfrm>
            <a:off x="2663825" y="1985963"/>
            <a:ext cx="12700" cy="6350"/>
          </a:xfrm>
          <a:custGeom>
            <a:avLst/>
            <a:gdLst>
              <a:gd name="T0" fmla="*/ 0 w 25"/>
              <a:gd name="T1" fmla="*/ 0 h 12"/>
              <a:gd name="T2" fmla="*/ 0 w 25"/>
              <a:gd name="T3" fmla="*/ 0 h 12"/>
              <a:gd name="T4" fmla="*/ 0 w 25"/>
              <a:gd name="T5" fmla="*/ 0 h 12"/>
              <a:gd name="T6" fmla="*/ 0 w 25"/>
              <a:gd name="T7" fmla="*/ 0 h 12"/>
              <a:gd name="T8" fmla="*/ 0 w 25"/>
              <a:gd name="T9" fmla="*/ 0 h 12"/>
              <a:gd name="T10" fmla="*/ 0 w 25"/>
              <a:gd name="T11" fmla="*/ 0 h 12"/>
              <a:gd name="T12" fmla="*/ 0 w 25"/>
              <a:gd name="T13" fmla="*/ 0 h 12"/>
              <a:gd name="T14" fmla="*/ 0 w 25"/>
              <a:gd name="T15" fmla="*/ 0 h 12"/>
              <a:gd name="T16" fmla="*/ 0 w 25"/>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2"/>
              <a:gd name="T29" fmla="*/ 25 w 25"/>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2">
                <a:moveTo>
                  <a:pt x="25" y="0"/>
                </a:moveTo>
                <a:lnTo>
                  <a:pt x="20" y="0"/>
                </a:lnTo>
                <a:lnTo>
                  <a:pt x="12" y="5"/>
                </a:lnTo>
                <a:lnTo>
                  <a:pt x="5" y="7"/>
                </a:lnTo>
                <a:lnTo>
                  <a:pt x="0" y="12"/>
                </a:lnTo>
                <a:lnTo>
                  <a:pt x="5" y="11"/>
                </a:lnTo>
                <a:lnTo>
                  <a:pt x="12" y="8"/>
                </a:lnTo>
                <a:lnTo>
                  <a:pt x="19" y="4"/>
                </a:lnTo>
                <a:lnTo>
                  <a:pt x="2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7" name="Freeform 1398"/>
          <p:cNvSpPr>
            <a:spLocks/>
          </p:cNvSpPr>
          <p:nvPr/>
        </p:nvSpPr>
        <p:spPr bwMode="auto">
          <a:xfrm>
            <a:off x="2676525" y="2119313"/>
            <a:ext cx="85725" cy="30162"/>
          </a:xfrm>
          <a:custGeom>
            <a:avLst/>
            <a:gdLst>
              <a:gd name="T0" fmla="*/ 0 w 185"/>
              <a:gd name="T1" fmla="*/ 0 h 65"/>
              <a:gd name="T2" fmla="*/ 0 w 185"/>
              <a:gd name="T3" fmla="*/ 0 h 65"/>
              <a:gd name="T4" fmla="*/ 0 w 185"/>
              <a:gd name="T5" fmla="*/ 0 h 65"/>
              <a:gd name="T6" fmla="*/ 0 w 185"/>
              <a:gd name="T7" fmla="*/ 0 h 65"/>
              <a:gd name="T8" fmla="*/ 0 w 185"/>
              <a:gd name="T9" fmla="*/ 0 h 65"/>
              <a:gd name="T10" fmla="*/ 0 w 185"/>
              <a:gd name="T11" fmla="*/ 0 h 65"/>
              <a:gd name="T12" fmla="*/ 0 w 185"/>
              <a:gd name="T13" fmla="*/ 0 h 65"/>
              <a:gd name="T14" fmla="*/ 0 w 185"/>
              <a:gd name="T15" fmla="*/ 0 h 65"/>
              <a:gd name="T16" fmla="*/ 0 w 185"/>
              <a:gd name="T17" fmla="*/ 0 h 65"/>
              <a:gd name="T18" fmla="*/ 0 w 185"/>
              <a:gd name="T19" fmla="*/ 0 h 65"/>
              <a:gd name="T20" fmla="*/ 0 w 185"/>
              <a:gd name="T21" fmla="*/ 0 h 65"/>
              <a:gd name="T22" fmla="*/ 0 w 185"/>
              <a:gd name="T23" fmla="*/ 0 h 65"/>
              <a:gd name="T24" fmla="*/ 0 w 185"/>
              <a:gd name="T25" fmla="*/ 0 h 65"/>
              <a:gd name="T26" fmla="*/ 0 w 185"/>
              <a:gd name="T27" fmla="*/ 0 h 65"/>
              <a:gd name="T28" fmla="*/ 0 w 185"/>
              <a:gd name="T29" fmla="*/ 0 h 65"/>
              <a:gd name="T30" fmla="*/ 0 w 185"/>
              <a:gd name="T31" fmla="*/ 0 h 65"/>
              <a:gd name="T32" fmla="*/ 0 w 185"/>
              <a:gd name="T33" fmla="*/ 0 h 65"/>
              <a:gd name="T34" fmla="*/ 0 w 185"/>
              <a:gd name="T35" fmla="*/ 0 h 65"/>
              <a:gd name="T36" fmla="*/ 0 w 185"/>
              <a:gd name="T37" fmla="*/ 0 h 65"/>
              <a:gd name="T38" fmla="*/ 0 w 185"/>
              <a:gd name="T39" fmla="*/ 0 h 65"/>
              <a:gd name="T40" fmla="*/ 0 w 185"/>
              <a:gd name="T41" fmla="*/ 0 h 65"/>
              <a:gd name="T42" fmla="*/ 0 w 185"/>
              <a:gd name="T43" fmla="*/ 0 h 65"/>
              <a:gd name="T44" fmla="*/ 0 w 185"/>
              <a:gd name="T45" fmla="*/ 0 h 65"/>
              <a:gd name="T46" fmla="*/ 0 w 185"/>
              <a:gd name="T47" fmla="*/ 0 h 65"/>
              <a:gd name="T48" fmla="*/ 0 w 185"/>
              <a:gd name="T49" fmla="*/ 0 h 65"/>
              <a:gd name="T50" fmla="*/ 0 w 185"/>
              <a:gd name="T51" fmla="*/ 0 h 65"/>
              <a:gd name="T52" fmla="*/ 0 w 185"/>
              <a:gd name="T53" fmla="*/ 0 h 65"/>
              <a:gd name="T54" fmla="*/ 0 w 185"/>
              <a:gd name="T55" fmla="*/ 0 h 65"/>
              <a:gd name="T56" fmla="*/ 0 w 185"/>
              <a:gd name="T57" fmla="*/ 0 h 65"/>
              <a:gd name="T58" fmla="*/ 0 w 185"/>
              <a:gd name="T59" fmla="*/ 0 h 65"/>
              <a:gd name="T60" fmla="*/ 0 w 185"/>
              <a:gd name="T61" fmla="*/ 0 h 65"/>
              <a:gd name="T62" fmla="*/ 0 w 185"/>
              <a:gd name="T63" fmla="*/ 0 h 65"/>
              <a:gd name="T64" fmla="*/ 0 w 185"/>
              <a:gd name="T65" fmla="*/ 0 h 65"/>
              <a:gd name="T66" fmla="*/ 0 w 185"/>
              <a:gd name="T67" fmla="*/ 0 h 65"/>
              <a:gd name="T68" fmla="*/ 0 w 185"/>
              <a:gd name="T69" fmla="*/ 0 h 65"/>
              <a:gd name="T70" fmla="*/ 0 w 185"/>
              <a:gd name="T71" fmla="*/ 0 h 65"/>
              <a:gd name="T72" fmla="*/ 0 w 185"/>
              <a:gd name="T73" fmla="*/ 0 h 65"/>
              <a:gd name="T74" fmla="*/ 0 w 185"/>
              <a:gd name="T75" fmla="*/ 0 h 65"/>
              <a:gd name="T76" fmla="*/ 0 w 185"/>
              <a:gd name="T77" fmla="*/ 0 h 65"/>
              <a:gd name="T78" fmla="*/ 0 w 185"/>
              <a:gd name="T79" fmla="*/ 0 h 65"/>
              <a:gd name="T80" fmla="*/ 0 w 185"/>
              <a:gd name="T81" fmla="*/ 0 h 65"/>
              <a:gd name="T82" fmla="*/ 0 w 185"/>
              <a:gd name="T83" fmla="*/ 0 h 65"/>
              <a:gd name="T84" fmla="*/ 0 w 185"/>
              <a:gd name="T85" fmla="*/ 0 h 65"/>
              <a:gd name="T86" fmla="*/ 0 w 185"/>
              <a:gd name="T87" fmla="*/ 0 h 65"/>
              <a:gd name="T88" fmla="*/ 0 w 185"/>
              <a:gd name="T89" fmla="*/ 0 h 65"/>
              <a:gd name="T90" fmla="*/ 0 w 185"/>
              <a:gd name="T91" fmla="*/ 0 h 65"/>
              <a:gd name="T92" fmla="*/ 0 w 185"/>
              <a:gd name="T93" fmla="*/ 0 h 65"/>
              <a:gd name="T94" fmla="*/ 0 w 185"/>
              <a:gd name="T95" fmla="*/ 0 h 65"/>
              <a:gd name="T96" fmla="*/ 0 w 185"/>
              <a:gd name="T97" fmla="*/ 0 h 65"/>
              <a:gd name="T98" fmla="*/ 0 w 185"/>
              <a:gd name="T99" fmla="*/ 0 h 65"/>
              <a:gd name="T100" fmla="*/ 0 w 185"/>
              <a:gd name="T101" fmla="*/ 0 h 65"/>
              <a:gd name="T102" fmla="*/ 0 w 185"/>
              <a:gd name="T103" fmla="*/ 0 h 65"/>
              <a:gd name="T104" fmla="*/ 0 w 185"/>
              <a:gd name="T105" fmla="*/ 0 h 65"/>
              <a:gd name="T106" fmla="*/ 0 w 185"/>
              <a:gd name="T107" fmla="*/ 0 h 65"/>
              <a:gd name="T108" fmla="*/ 0 w 185"/>
              <a:gd name="T109" fmla="*/ 0 h 65"/>
              <a:gd name="T110" fmla="*/ 0 w 185"/>
              <a:gd name="T111" fmla="*/ 0 h 65"/>
              <a:gd name="T112" fmla="*/ 0 w 185"/>
              <a:gd name="T113" fmla="*/ 0 h 65"/>
              <a:gd name="T114" fmla="*/ 0 w 185"/>
              <a:gd name="T115" fmla="*/ 0 h 65"/>
              <a:gd name="T116" fmla="*/ 0 w 185"/>
              <a:gd name="T117" fmla="*/ 0 h 65"/>
              <a:gd name="T118" fmla="*/ 0 w 185"/>
              <a:gd name="T119" fmla="*/ 0 h 65"/>
              <a:gd name="T120" fmla="*/ 0 w 185"/>
              <a:gd name="T121" fmla="*/ 0 h 65"/>
              <a:gd name="T122" fmla="*/ 0 w 185"/>
              <a:gd name="T123" fmla="*/ 0 h 65"/>
              <a:gd name="T124" fmla="*/ 0 w 185"/>
              <a:gd name="T125" fmla="*/ 0 h 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5"/>
              <a:gd name="T190" fmla="*/ 0 h 65"/>
              <a:gd name="T191" fmla="*/ 185 w 185"/>
              <a:gd name="T192" fmla="*/ 65 h 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5" h="65">
                <a:moveTo>
                  <a:pt x="12" y="57"/>
                </a:moveTo>
                <a:lnTo>
                  <a:pt x="18" y="59"/>
                </a:lnTo>
                <a:lnTo>
                  <a:pt x="25" y="64"/>
                </a:lnTo>
                <a:lnTo>
                  <a:pt x="30" y="65"/>
                </a:lnTo>
                <a:lnTo>
                  <a:pt x="37" y="65"/>
                </a:lnTo>
                <a:lnTo>
                  <a:pt x="44" y="64"/>
                </a:lnTo>
                <a:lnTo>
                  <a:pt x="50" y="63"/>
                </a:lnTo>
                <a:lnTo>
                  <a:pt x="63" y="61"/>
                </a:lnTo>
                <a:lnTo>
                  <a:pt x="69" y="59"/>
                </a:lnTo>
                <a:lnTo>
                  <a:pt x="76" y="57"/>
                </a:lnTo>
                <a:lnTo>
                  <a:pt x="84" y="56"/>
                </a:lnTo>
                <a:lnTo>
                  <a:pt x="91" y="55"/>
                </a:lnTo>
                <a:lnTo>
                  <a:pt x="97" y="56"/>
                </a:lnTo>
                <a:lnTo>
                  <a:pt x="104" y="56"/>
                </a:lnTo>
                <a:lnTo>
                  <a:pt x="110" y="55"/>
                </a:lnTo>
                <a:lnTo>
                  <a:pt x="117" y="56"/>
                </a:lnTo>
                <a:lnTo>
                  <a:pt x="123" y="56"/>
                </a:lnTo>
                <a:lnTo>
                  <a:pt x="129" y="57"/>
                </a:lnTo>
                <a:lnTo>
                  <a:pt x="135" y="58"/>
                </a:lnTo>
                <a:lnTo>
                  <a:pt x="142" y="59"/>
                </a:lnTo>
                <a:lnTo>
                  <a:pt x="154" y="59"/>
                </a:lnTo>
                <a:lnTo>
                  <a:pt x="160" y="61"/>
                </a:lnTo>
                <a:lnTo>
                  <a:pt x="166" y="61"/>
                </a:lnTo>
                <a:lnTo>
                  <a:pt x="173" y="59"/>
                </a:lnTo>
                <a:lnTo>
                  <a:pt x="179" y="59"/>
                </a:lnTo>
                <a:lnTo>
                  <a:pt x="185" y="55"/>
                </a:lnTo>
                <a:lnTo>
                  <a:pt x="179" y="51"/>
                </a:lnTo>
                <a:lnTo>
                  <a:pt x="183" y="45"/>
                </a:lnTo>
                <a:lnTo>
                  <a:pt x="178" y="40"/>
                </a:lnTo>
                <a:lnTo>
                  <a:pt x="179" y="33"/>
                </a:lnTo>
                <a:lnTo>
                  <a:pt x="172" y="27"/>
                </a:lnTo>
                <a:lnTo>
                  <a:pt x="167" y="22"/>
                </a:lnTo>
                <a:lnTo>
                  <a:pt x="162" y="16"/>
                </a:lnTo>
                <a:lnTo>
                  <a:pt x="156" y="13"/>
                </a:lnTo>
                <a:lnTo>
                  <a:pt x="150" y="12"/>
                </a:lnTo>
                <a:lnTo>
                  <a:pt x="144" y="9"/>
                </a:lnTo>
                <a:lnTo>
                  <a:pt x="137" y="7"/>
                </a:lnTo>
                <a:lnTo>
                  <a:pt x="131" y="6"/>
                </a:lnTo>
                <a:lnTo>
                  <a:pt x="124" y="6"/>
                </a:lnTo>
                <a:lnTo>
                  <a:pt x="118" y="7"/>
                </a:lnTo>
                <a:lnTo>
                  <a:pt x="105" y="7"/>
                </a:lnTo>
                <a:lnTo>
                  <a:pt x="99" y="8"/>
                </a:lnTo>
                <a:lnTo>
                  <a:pt x="80" y="8"/>
                </a:lnTo>
                <a:lnTo>
                  <a:pt x="73" y="8"/>
                </a:lnTo>
                <a:lnTo>
                  <a:pt x="66" y="6"/>
                </a:lnTo>
                <a:lnTo>
                  <a:pt x="60" y="5"/>
                </a:lnTo>
                <a:lnTo>
                  <a:pt x="57" y="4"/>
                </a:lnTo>
                <a:lnTo>
                  <a:pt x="51" y="5"/>
                </a:lnTo>
                <a:lnTo>
                  <a:pt x="45" y="1"/>
                </a:lnTo>
                <a:lnTo>
                  <a:pt x="38" y="0"/>
                </a:lnTo>
                <a:lnTo>
                  <a:pt x="26" y="1"/>
                </a:lnTo>
                <a:lnTo>
                  <a:pt x="20" y="7"/>
                </a:lnTo>
                <a:lnTo>
                  <a:pt x="13" y="10"/>
                </a:lnTo>
                <a:lnTo>
                  <a:pt x="11" y="17"/>
                </a:lnTo>
                <a:lnTo>
                  <a:pt x="6" y="18"/>
                </a:lnTo>
                <a:lnTo>
                  <a:pt x="0" y="25"/>
                </a:lnTo>
                <a:lnTo>
                  <a:pt x="5" y="31"/>
                </a:lnTo>
                <a:lnTo>
                  <a:pt x="11" y="33"/>
                </a:lnTo>
                <a:lnTo>
                  <a:pt x="18" y="33"/>
                </a:lnTo>
                <a:lnTo>
                  <a:pt x="18" y="40"/>
                </a:lnTo>
                <a:lnTo>
                  <a:pt x="13" y="47"/>
                </a:lnTo>
                <a:lnTo>
                  <a:pt x="13" y="54"/>
                </a:lnTo>
                <a:lnTo>
                  <a:pt x="12" y="5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8" name="Freeform 1399"/>
          <p:cNvSpPr>
            <a:spLocks/>
          </p:cNvSpPr>
          <p:nvPr/>
        </p:nvSpPr>
        <p:spPr bwMode="auto">
          <a:xfrm>
            <a:off x="2679700" y="2157413"/>
            <a:ext cx="1588"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0"/>
                </a:moveTo>
                <a:lnTo>
                  <a:pt x="2" y="0"/>
                </a:lnTo>
                <a:lnTo>
                  <a:pt x="0"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19" name="Freeform 1400"/>
          <p:cNvSpPr>
            <a:spLocks/>
          </p:cNvSpPr>
          <p:nvPr/>
        </p:nvSpPr>
        <p:spPr bwMode="auto">
          <a:xfrm>
            <a:off x="2679700" y="2538413"/>
            <a:ext cx="15875" cy="12700"/>
          </a:xfrm>
          <a:custGeom>
            <a:avLst/>
            <a:gdLst>
              <a:gd name="T0" fmla="*/ 0 w 36"/>
              <a:gd name="T1" fmla="*/ 0 h 25"/>
              <a:gd name="T2" fmla="*/ 0 w 36"/>
              <a:gd name="T3" fmla="*/ 0 h 25"/>
              <a:gd name="T4" fmla="*/ 0 w 36"/>
              <a:gd name="T5" fmla="*/ 0 h 25"/>
              <a:gd name="T6" fmla="*/ 0 w 36"/>
              <a:gd name="T7" fmla="*/ 0 h 25"/>
              <a:gd name="T8" fmla="*/ 0 w 36"/>
              <a:gd name="T9" fmla="*/ 0 h 25"/>
              <a:gd name="T10" fmla="*/ 0 w 36"/>
              <a:gd name="T11" fmla="*/ 0 h 25"/>
              <a:gd name="T12" fmla="*/ 0 w 36"/>
              <a:gd name="T13" fmla="*/ 0 h 25"/>
              <a:gd name="T14" fmla="*/ 0 w 36"/>
              <a:gd name="T15" fmla="*/ 0 h 25"/>
              <a:gd name="T16" fmla="*/ 0 w 36"/>
              <a:gd name="T17" fmla="*/ 0 h 25"/>
              <a:gd name="T18" fmla="*/ 0 w 36"/>
              <a:gd name="T19" fmla="*/ 0 h 25"/>
              <a:gd name="T20" fmla="*/ 0 w 36"/>
              <a:gd name="T21" fmla="*/ 0 h 25"/>
              <a:gd name="T22" fmla="*/ 0 w 36"/>
              <a:gd name="T23" fmla="*/ 0 h 25"/>
              <a:gd name="T24" fmla="*/ 0 w 36"/>
              <a:gd name="T25" fmla="*/ 0 h 25"/>
              <a:gd name="T26" fmla="*/ 0 w 36"/>
              <a:gd name="T27" fmla="*/ 0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25"/>
              <a:gd name="T44" fmla="*/ 36 w 36"/>
              <a:gd name="T45" fmla="*/ 25 h 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25">
                <a:moveTo>
                  <a:pt x="33" y="1"/>
                </a:moveTo>
                <a:lnTo>
                  <a:pt x="28" y="0"/>
                </a:lnTo>
                <a:lnTo>
                  <a:pt x="22" y="2"/>
                </a:lnTo>
                <a:lnTo>
                  <a:pt x="16" y="9"/>
                </a:lnTo>
                <a:lnTo>
                  <a:pt x="9" y="13"/>
                </a:lnTo>
                <a:lnTo>
                  <a:pt x="3" y="18"/>
                </a:lnTo>
                <a:lnTo>
                  <a:pt x="0" y="25"/>
                </a:lnTo>
                <a:lnTo>
                  <a:pt x="6" y="25"/>
                </a:lnTo>
                <a:lnTo>
                  <a:pt x="13" y="23"/>
                </a:lnTo>
                <a:lnTo>
                  <a:pt x="19" y="21"/>
                </a:lnTo>
                <a:lnTo>
                  <a:pt x="25" y="18"/>
                </a:lnTo>
                <a:lnTo>
                  <a:pt x="31" y="14"/>
                </a:lnTo>
                <a:lnTo>
                  <a:pt x="36" y="8"/>
                </a:lnTo>
                <a:lnTo>
                  <a:pt x="3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0" name="Freeform 1401"/>
          <p:cNvSpPr>
            <a:spLocks/>
          </p:cNvSpPr>
          <p:nvPr/>
        </p:nvSpPr>
        <p:spPr bwMode="auto">
          <a:xfrm>
            <a:off x="2681288" y="2271713"/>
            <a:ext cx="12700" cy="12700"/>
          </a:xfrm>
          <a:custGeom>
            <a:avLst/>
            <a:gdLst>
              <a:gd name="T0" fmla="*/ 0 w 27"/>
              <a:gd name="T1" fmla="*/ 0 h 26"/>
              <a:gd name="T2" fmla="*/ 0 w 27"/>
              <a:gd name="T3" fmla="*/ 0 h 26"/>
              <a:gd name="T4" fmla="*/ 0 w 27"/>
              <a:gd name="T5" fmla="*/ 0 h 26"/>
              <a:gd name="T6" fmla="*/ 0 w 27"/>
              <a:gd name="T7" fmla="*/ 0 h 26"/>
              <a:gd name="T8" fmla="*/ 0 w 27"/>
              <a:gd name="T9" fmla="*/ 0 h 26"/>
              <a:gd name="T10" fmla="*/ 0 w 27"/>
              <a:gd name="T11" fmla="*/ 0 h 26"/>
              <a:gd name="T12" fmla="*/ 0 w 27"/>
              <a:gd name="T13" fmla="*/ 0 h 26"/>
              <a:gd name="T14" fmla="*/ 0 w 27"/>
              <a:gd name="T15" fmla="*/ 0 h 26"/>
              <a:gd name="T16" fmla="*/ 0 w 27"/>
              <a:gd name="T17" fmla="*/ 0 h 26"/>
              <a:gd name="T18" fmla="*/ 0 w 27"/>
              <a:gd name="T19" fmla="*/ 0 h 26"/>
              <a:gd name="T20" fmla="*/ 0 w 27"/>
              <a:gd name="T21" fmla="*/ 0 h 26"/>
              <a:gd name="T22" fmla="*/ 0 w 27"/>
              <a:gd name="T23" fmla="*/ 0 h 26"/>
              <a:gd name="T24" fmla="*/ 0 w 27"/>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6"/>
              <a:gd name="T41" fmla="*/ 27 w 27"/>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6">
                <a:moveTo>
                  <a:pt x="11" y="26"/>
                </a:moveTo>
                <a:lnTo>
                  <a:pt x="13" y="26"/>
                </a:lnTo>
                <a:lnTo>
                  <a:pt x="20" y="25"/>
                </a:lnTo>
                <a:lnTo>
                  <a:pt x="21" y="18"/>
                </a:lnTo>
                <a:lnTo>
                  <a:pt x="27" y="15"/>
                </a:lnTo>
                <a:lnTo>
                  <a:pt x="24" y="9"/>
                </a:lnTo>
                <a:lnTo>
                  <a:pt x="23" y="2"/>
                </a:lnTo>
                <a:lnTo>
                  <a:pt x="17" y="0"/>
                </a:lnTo>
                <a:lnTo>
                  <a:pt x="11" y="3"/>
                </a:lnTo>
                <a:lnTo>
                  <a:pt x="4" y="7"/>
                </a:lnTo>
                <a:lnTo>
                  <a:pt x="0" y="15"/>
                </a:lnTo>
                <a:lnTo>
                  <a:pt x="5" y="19"/>
                </a:lnTo>
                <a:lnTo>
                  <a:pt x="11" y="2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1" name="Freeform 1402"/>
          <p:cNvSpPr>
            <a:spLocks/>
          </p:cNvSpPr>
          <p:nvPr/>
        </p:nvSpPr>
        <p:spPr bwMode="auto">
          <a:xfrm>
            <a:off x="2681288" y="2290763"/>
            <a:ext cx="30162" cy="12700"/>
          </a:xfrm>
          <a:custGeom>
            <a:avLst/>
            <a:gdLst>
              <a:gd name="T0" fmla="*/ 0 w 63"/>
              <a:gd name="T1" fmla="*/ 0 h 27"/>
              <a:gd name="T2" fmla="*/ 0 w 63"/>
              <a:gd name="T3" fmla="*/ 0 h 27"/>
              <a:gd name="T4" fmla="*/ 0 w 63"/>
              <a:gd name="T5" fmla="*/ 0 h 27"/>
              <a:gd name="T6" fmla="*/ 0 w 63"/>
              <a:gd name="T7" fmla="*/ 0 h 27"/>
              <a:gd name="T8" fmla="*/ 0 w 63"/>
              <a:gd name="T9" fmla="*/ 0 h 27"/>
              <a:gd name="T10" fmla="*/ 0 w 63"/>
              <a:gd name="T11" fmla="*/ 0 h 27"/>
              <a:gd name="T12" fmla="*/ 0 w 63"/>
              <a:gd name="T13" fmla="*/ 0 h 27"/>
              <a:gd name="T14" fmla="*/ 0 w 63"/>
              <a:gd name="T15" fmla="*/ 0 h 27"/>
              <a:gd name="T16" fmla="*/ 0 w 63"/>
              <a:gd name="T17" fmla="*/ 0 h 27"/>
              <a:gd name="T18" fmla="*/ 0 w 63"/>
              <a:gd name="T19" fmla="*/ 0 h 27"/>
              <a:gd name="T20" fmla="*/ 0 w 63"/>
              <a:gd name="T21" fmla="*/ 0 h 27"/>
              <a:gd name="T22" fmla="*/ 0 w 63"/>
              <a:gd name="T23" fmla="*/ 0 h 27"/>
              <a:gd name="T24" fmla="*/ 0 w 63"/>
              <a:gd name="T25" fmla="*/ 0 h 27"/>
              <a:gd name="T26" fmla="*/ 0 w 63"/>
              <a:gd name="T27" fmla="*/ 0 h 27"/>
              <a:gd name="T28" fmla="*/ 0 w 63"/>
              <a:gd name="T29" fmla="*/ 0 h 27"/>
              <a:gd name="T30" fmla="*/ 0 w 63"/>
              <a:gd name="T31" fmla="*/ 0 h 27"/>
              <a:gd name="T32" fmla="*/ 0 w 63"/>
              <a:gd name="T33" fmla="*/ 0 h 27"/>
              <a:gd name="T34" fmla="*/ 0 w 63"/>
              <a:gd name="T35" fmla="*/ 0 h 27"/>
              <a:gd name="T36" fmla="*/ 0 w 63"/>
              <a:gd name="T37" fmla="*/ 0 h 27"/>
              <a:gd name="T38" fmla="*/ 0 w 63"/>
              <a:gd name="T39" fmla="*/ 0 h 27"/>
              <a:gd name="T40" fmla="*/ 0 w 63"/>
              <a:gd name="T41" fmla="*/ 0 h 27"/>
              <a:gd name="T42" fmla="*/ 0 w 63"/>
              <a:gd name="T43" fmla="*/ 0 h 27"/>
              <a:gd name="T44" fmla="*/ 0 w 63"/>
              <a:gd name="T45" fmla="*/ 0 h 27"/>
              <a:gd name="T46" fmla="*/ 0 w 63"/>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27"/>
              <a:gd name="T74" fmla="*/ 63 w 63"/>
              <a:gd name="T75" fmla="*/ 27 h 2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27">
                <a:moveTo>
                  <a:pt x="54" y="11"/>
                </a:moveTo>
                <a:lnTo>
                  <a:pt x="48" y="12"/>
                </a:lnTo>
                <a:lnTo>
                  <a:pt x="42" y="8"/>
                </a:lnTo>
                <a:lnTo>
                  <a:pt x="35" y="7"/>
                </a:lnTo>
                <a:lnTo>
                  <a:pt x="29" y="7"/>
                </a:lnTo>
                <a:lnTo>
                  <a:pt x="31" y="0"/>
                </a:lnTo>
                <a:lnTo>
                  <a:pt x="25" y="3"/>
                </a:lnTo>
                <a:lnTo>
                  <a:pt x="19" y="7"/>
                </a:lnTo>
                <a:lnTo>
                  <a:pt x="13" y="6"/>
                </a:lnTo>
                <a:lnTo>
                  <a:pt x="7" y="6"/>
                </a:lnTo>
                <a:lnTo>
                  <a:pt x="0" y="13"/>
                </a:lnTo>
                <a:lnTo>
                  <a:pt x="1" y="20"/>
                </a:lnTo>
                <a:lnTo>
                  <a:pt x="8" y="26"/>
                </a:lnTo>
                <a:lnTo>
                  <a:pt x="14" y="27"/>
                </a:lnTo>
                <a:lnTo>
                  <a:pt x="20" y="26"/>
                </a:lnTo>
                <a:lnTo>
                  <a:pt x="26" y="26"/>
                </a:lnTo>
                <a:lnTo>
                  <a:pt x="32" y="26"/>
                </a:lnTo>
                <a:lnTo>
                  <a:pt x="40" y="27"/>
                </a:lnTo>
                <a:lnTo>
                  <a:pt x="45" y="26"/>
                </a:lnTo>
                <a:lnTo>
                  <a:pt x="51" y="27"/>
                </a:lnTo>
                <a:lnTo>
                  <a:pt x="57" y="26"/>
                </a:lnTo>
                <a:lnTo>
                  <a:pt x="63" y="12"/>
                </a:lnTo>
                <a:lnTo>
                  <a:pt x="57" y="11"/>
                </a:lnTo>
                <a:lnTo>
                  <a:pt x="54" y="1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2" name="Freeform 1403"/>
          <p:cNvSpPr>
            <a:spLocks/>
          </p:cNvSpPr>
          <p:nvPr/>
        </p:nvSpPr>
        <p:spPr bwMode="auto">
          <a:xfrm>
            <a:off x="2690813" y="2157413"/>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2"/>
                </a:moveTo>
                <a:lnTo>
                  <a:pt x="4" y="0"/>
                </a:lnTo>
                <a:lnTo>
                  <a:pt x="0" y="7"/>
                </a:lnTo>
                <a:lnTo>
                  <a:pt x="6"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3" name="Freeform 1404"/>
          <p:cNvSpPr>
            <a:spLocks/>
          </p:cNvSpPr>
          <p:nvPr/>
        </p:nvSpPr>
        <p:spPr bwMode="auto">
          <a:xfrm>
            <a:off x="2693988" y="2273300"/>
            <a:ext cx="6350" cy="4763"/>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7" y="0"/>
                </a:moveTo>
                <a:lnTo>
                  <a:pt x="4" y="1"/>
                </a:lnTo>
                <a:lnTo>
                  <a:pt x="0" y="8"/>
                </a:lnTo>
                <a:lnTo>
                  <a:pt x="6" y="8"/>
                </a:lnTo>
                <a:lnTo>
                  <a:pt x="13"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4" name="Freeform 1405"/>
          <p:cNvSpPr>
            <a:spLocks/>
          </p:cNvSpPr>
          <p:nvPr/>
        </p:nvSpPr>
        <p:spPr bwMode="auto">
          <a:xfrm>
            <a:off x="2695575" y="2009775"/>
            <a:ext cx="12700" cy="3175"/>
          </a:xfrm>
          <a:custGeom>
            <a:avLst/>
            <a:gdLst>
              <a:gd name="T0" fmla="*/ 0 w 27"/>
              <a:gd name="T1" fmla="*/ 0 h 7"/>
              <a:gd name="T2" fmla="*/ 0 w 27"/>
              <a:gd name="T3" fmla="*/ 0 h 7"/>
              <a:gd name="T4" fmla="*/ 0 w 27"/>
              <a:gd name="T5" fmla="*/ 0 h 7"/>
              <a:gd name="T6" fmla="*/ 0 w 27"/>
              <a:gd name="T7" fmla="*/ 0 h 7"/>
              <a:gd name="T8" fmla="*/ 0 w 27"/>
              <a:gd name="T9" fmla="*/ 0 h 7"/>
              <a:gd name="T10" fmla="*/ 0 w 27"/>
              <a:gd name="T11" fmla="*/ 0 h 7"/>
              <a:gd name="T12" fmla="*/ 0 w 27"/>
              <a:gd name="T13" fmla="*/ 0 h 7"/>
              <a:gd name="T14" fmla="*/ 0 w 27"/>
              <a:gd name="T15" fmla="*/ 0 h 7"/>
              <a:gd name="T16" fmla="*/ 0 w 27"/>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7"/>
              <a:gd name="T29" fmla="*/ 27 w 27"/>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7">
                <a:moveTo>
                  <a:pt x="14" y="0"/>
                </a:moveTo>
                <a:lnTo>
                  <a:pt x="8" y="0"/>
                </a:lnTo>
                <a:lnTo>
                  <a:pt x="0" y="3"/>
                </a:lnTo>
                <a:lnTo>
                  <a:pt x="8" y="3"/>
                </a:lnTo>
                <a:lnTo>
                  <a:pt x="14" y="7"/>
                </a:lnTo>
                <a:lnTo>
                  <a:pt x="20" y="6"/>
                </a:lnTo>
                <a:lnTo>
                  <a:pt x="27" y="4"/>
                </a:lnTo>
                <a:lnTo>
                  <a:pt x="21" y="0"/>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5" name="Freeform 1406"/>
          <p:cNvSpPr>
            <a:spLocks/>
          </p:cNvSpPr>
          <p:nvPr/>
        </p:nvSpPr>
        <p:spPr bwMode="auto">
          <a:xfrm>
            <a:off x="2700338" y="2281238"/>
            <a:ext cx="4762" cy="6350"/>
          </a:xfrm>
          <a:custGeom>
            <a:avLst/>
            <a:gdLst>
              <a:gd name="T0" fmla="*/ 0 w 10"/>
              <a:gd name="T1" fmla="*/ 0 h 14"/>
              <a:gd name="T2" fmla="*/ 0 w 10"/>
              <a:gd name="T3" fmla="*/ 0 h 14"/>
              <a:gd name="T4" fmla="*/ 0 w 10"/>
              <a:gd name="T5" fmla="*/ 0 h 14"/>
              <a:gd name="T6" fmla="*/ 0 w 10"/>
              <a:gd name="T7" fmla="*/ 0 h 14"/>
              <a:gd name="T8" fmla="*/ 0 w 10"/>
              <a:gd name="T9" fmla="*/ 0 h 14"/>
              <a:gd name="T10" fmla="*/ 0 w 10"/>
              <a:gd name="T11" fmla="*/ 0 h 14"/>
              <a:gd name="T12" fmla="*/ 0 60000 65536"/>
              <a:gd name="T13" fmla="*/ 0 60000 65536"/>
              <a:gd name="T14" fmla="*/ 0 60000 65536"/>
              <a:gd name="T15" fmla="*/ 0 60000 65536"/>
              <a:gd name="T16" fmla="*/ 0 60000 65536"/>
              <a:gd name="T17" fmla="*/ 0 60000 65536"/>
              <a:gd name="T18" fmla="*/ 0 w 10"/>
              <a:gd name="T19" fmla="*/ 0 h 14"/>
              <a:gd name="T20" fmla="*/ 10 w 10"/>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0" h="14">
                <a:moveTo>
                  <a:pt x="5" y="0"/>
                </a:moveTo>
                <a:lnTo>
                  <a:pt x="4" y="0"/>
                </a:lnTo>
                <a:lnTo>
                  <a:pt x="0" y="7"/>
                </a:lnTo>
                <a:lnTo>
                  <a:pt x="5" y="14"/>
                </a:lnTo>
                <a:lnTo>
                  <a:pt x="10" y="7"/>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6" name="Freeform 1407"/>
          <p:cNvSpPr>
            <a:spLocks/>
          </p:cNvSpPr>
          <p:nvPr/>
        </p:nvSpPr>
        <p:spPr bwMode="auto">
          <a:xfrm>
            <a:off x="2720975" y="1970088"/>
            <a:ext cx="26988" cy="4762"/>
          </a:xfrm>
          <a:custGeom>
            <a:avLst/>
            <a:gdLst>
              <a:gd name="T0" fmla="*/ 0 w 59"/>
              <a:gd name="T1" fmla="*/ 0 h 10"/>
              <a:gd name="T2" fmla="*/ 0 w 59"/>
              <a:gd name="T3" fmla="*/ 0 h 10"/>
              <a:gd name="T4" fmla="*/ 0 w 59"/>
              <a:gd name="T5" fmla="*/ 0 h 10"/>
              <a:gd name="T6" fmla="*/ 0 w 59"/>
              <a:gd name="T7" fmla="*/ 0 h 10"/>
              <a:gd name="T8" fmla="*/ 0 w 59"/>
              <a:gd name="T9" fmla="*/ 0 h 10"/>
              <a:gd name="T10" fmla="*/ 0 w 59"/>
              <a:gd name="T11" fmla="*/ 0 h 10"/>
              <a:gd name="T12" fmla="*/ 0 w 59"/>
              <a:gd name="T13" fmla="*/ 0 h 10"/>
              <a:gd name="T14" fmla="*/ 0 w 59"/>
              <a:gd name="T15" fmla="*/ 0 h 10"/>
              <a:gd name="T16" fmla="*/ 0 w 59"/>
              <a:gd name="T17" fmla="*/ 0 h 10"/>
              <a:gd name="T18" fmla="*/ 0 w 59"/>
              <a:gd name="T19" fmla="*/ 0 h 10"/>
              <a:gd name="T20" fmla="*/ 0 w 59"/>
              <a:gd name="T21" fmla="*/ 0 h 10"/>
              <a:gd name="T22" fmla="*/ 0 w 59"/>
              <a:gd name="T23" fmla="*/ 0 h 10"/>
              <a:gd name="T24" fmla="*/ 0 w 59"/>
              <a:gd name="T25" fmla="*/ 0 h 10"/>
              <a:gd name="T26" fmla="*/ 0 w 59"/>
              <a:gd name="T27" fmla="*/ 0 h 10"/>
              <a:gd name="T28" fmla="*/ 0 w 59"/>
              <a:gd name="T29" fmla="*/ 0 h 10"/>
              <a:gd name="T30" fmla="*/ 0 w 59"/>
              <a:gd name="T31" fmla="*/ 0 h 10"/>
              <a:gd name="T32" fmla="*/ 0 w 59"/>
              <a:gd name="T33" fmla="*/ 0 h 10"/>
              <a:gd name="T34" fmla="*/ 0 w 59"/>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0"/>
              <a:gd name="T56" fmla="*/ 59 w 59"/>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0">
                <a:moveTo>
                  <a:pt x="32" y="0"/>
                </a:moveTo>
                <a:lnTo>
                  <a:pt x="31" y="1"/>
                </a:lnTo>
                <a:lnTo>
                  <a:pt x="26" y="1"/>
                </a:lnTo>
                <a:lnTo>
                  <a:pt x="19" y="3"/>
                </a:lnTo>
                <a:lnTo>
                  <a:pt x="11" y="4"/>
                </a:lnTo>
                <a:lnTo>
                  <a:pt x="6" y="8"/>
                </a:lnTo>
                <a:lnTo>
                  <a:pt x="0" y="9"/>
                </a:lnTo>
                <a:lnTo>
                  <a:pt x="6" y="10"/>
                </a:lnTo>
                <a:lnTo>
                  <a:pt x="11" y="9"/>
                </a:lnTo>
                <a:lnTo>
                  <a:pt x="19" y="9"/>
                </a:lnTo>
                <a:lnTo>
                  <a:pt x="26" y="8"/>
                </a:lnTo>
                <a:lnTo>
                  <a:pt x="32" y="7"/>
                </a:lnTo>
                <a:lnTo>
                  <a:pt x="39" y="6"/>
                </a:lnTo>
                <a:lnTo>
                  <a:pt x="47" y="6"/>
                </a:lnTo>
                <a:lnTo>
                  <a:pt x="52" y="4"/>
                </a:lnTo>
                <a:lnTo>
                  <a:pt x="59" y="1"/>
                </a:lnTo>
                <a:lnTo>
                  <a:pt x="52" y="0"/>
                </a:lnTo>
                <a:lnTo>
                  <a:pt x="3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7" name="Freeform 1408"/>
          <p:cNvSpPr>
            <a:spLocks/>
          </p:cNvSpPr>
          <p:nvPr/>
        </p:nvSpPr>
        <p:spPr bwMode="auto">
          <a:xfrm>
            <a:off x="2738438" y="2049463"/>
            <a:ext cx="3175" cy="1587"/>
          </a:xfrm>
          <a:custGeom>
            <a:avLst/>
            <a:gdLst>
              <a:gd name="T0" fmla="*/ 0 w 8"/>
              <a:gd name="T1" fmla="*/ 0 h 2"/>
              <a:gd name="T2" fmla="*/ 0 w 8"/>
              <a:gd name="T3" fmla="*/ 443897376 h 2"/>
              <a:gd name="T4" fmla="*/ 0 w 8"/>
              <a:gd name="T5" fmla="*/ 0 h 2"/>
              <a:gd name="T6" fmla="*/ 0 w 8"/>
              <a:gd name="T7" fmla="*/ 0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0" y="0"/>
                </a:moveTo>
                <a:lnTo>
                  <a:pt x="1" y="2"/>
                </a:lnTo>
                <a:lnTo>
                  <a:pt x="8"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8" name="Freeform 1409"/>
          <p:cNvSpPr>
            <a:spLocks/>
          </p:cNvSpPr>
          <p:nvPr/>
        </p:nvSpPr>
        <p:spPr bwMode="auto">
          <a:xfrm>
            <a:off x="2749550" y="2335213"/>
            <a:ext cx="3175" cy="3175"/>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5" y="0"/>
                </a:moveTo>
                <a:lnTo>
                  <a:pt x="0" y="5"/>
                </a:lnTo>
                <a:lnTo>
                  <a:pt x="5" y="6"/>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29" name="Freeform 1410"/>
          <p:cNvSpPr>
            <a:spLocks/>
          </p:cNvSpPr>
          <p:nvPr/>
        </p:nvSpPr>
        <p:spPr bwMode="auto">
          <a:xfrm>
            <a:off x="2763838" y="2495550"/>
            <a:ext cx="6350"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13" y="1"/>
                </a:moveTo>
                <a:lnTo>
                  <a:pt x="13" y="0"/>
                </a:lnTo>
                <a:lnTo>
                  <a:pt x="6" y="1"/>
                </a:lnTo>
                <a:lnTo>
                  <a:pt x="0" y="4"/>
                </a:lnTo>
                <a:lnTo>
                  <a:pt x="6" y="5"/>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0" name="Freeform 1411"/>
          <p:cNvSpPr>
            <a:spLocks/>
          </p:cNvSpPr>
          <p:nvPr/>
        </p:nvSpPr>
        <p:spPr bwMode="auto">
          <a:xfrm>
            <a:off x="2763838" y="2051050"/>
            <a:ext cx="23812" cy="7938"/>
          </a:xfrm>
          <a:custGeom>
            <a:avLst/>
            <a:gdLst>
              <a:gd name="T0" fmla="*/ 0 w 47"/>
              <a:gd name="T1" fmla="*/ 0 h 20"/>
              <a:gd name="T2" fmla="*/ 0 w 47"/>
              <a:gd name="T3" fmla="*/ 0 h 20"/>
              <a:gd name="T4" fmla="*/ 0 w 47"/>
              <a:gd name="T5" fmla="*/ 0 h 20"/>
              <a:gd name="T6" fmla="*/ 0 w 47"/>
              <a:gd name="T7" fmla="*/ 0 h 20"/>
              <a:gd name="T8" fmla="*/ 0 w 47"/>
              <a:gd name="T9" fmla="*/ 0 h 20"/>
              <a:gd name="T10" fmla="*/ 0 w 47"/>
              <a:gd name="T11" fmla="*/ 0 h 20"/>
              <a:gd name="T12" fmla="*/ 0 w 47"/>
              <a:gd name="T13" fmla="*/ 0 h 20"/>
              <a:gd name="T14" fmla="*/ 0 w 47"/>
              <a:gd name="T15" fmla="*/ 0 h 20"/>
              <a:gd name="T16" fmla="*/ 0 w 47"/>
              <a:gd name="T17" fmla="*/ 0 h 20"/>
              <a:gd name="T18" fmla="*/ 0 w 47"/>
              <a:gd name="T19" fmla="*/ 0 h 20"/>
              <a:gd name="T20" fmla="*/ 0 w 47"/>
              <a:gd name="T21" fmla="*/ 0 h 20"/>
              <a:gd name="T22" fmla="*/ 0 w 47"/>
              <a:gd name="T23" fmla="*/ 0 h 20"/>
              <a:gd name="T24" fmla="*/ 0 w 47"/>
              <a:gd name="T25" fmla="*/ 0 h 20"/>
              <a:gd name="T26" fmla="*/ 0 w 47"/>
              <a:gd name="T27" fmla="*/ 0 h 20"/>
              <a:gd name="T28" fmla="*/ 0 w 47"/>
              <a:gd name="T29" fmla="*/ 0 h 20"/>
              <a:gd name="T30" fmla="*/ 0 w 47"/>
              <a:gd name="T31" fmla="*/ 0 h 20"/>
              <a:gd name="T32" fmla="*/ 0 w 47"/>
              <a:gd name="T33" fmla="*/ 0 h 20"/>
              <a:gd name="T34" fmla="*/ 0 w 47"/>
              <a:gd name="T35" fmla="*/ 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0"/>
              <a:gd name="T56" fmla="*/ 47 w 47"/>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0">
                <a:moveTo>
                  <a:pt x="47" y="1"/>
                </a:moveTo>
                <a:lnTo>
                  <a:pt x="46" y="0"/>
                </a:lnTo>
                <a:lnTo>
                  <a:pt x="38" y="1"/>
                </a:lnTo>
                <a:lnTo>
                  <a:pt x="32" y="4"/>
                </a:lnTo>
                <a:lnTo>
                  <a:pt x="26" y="6"/>
                </a:lnTo>
                <a:lnTo>
                  <a:pt x="19" y="7"/>
                </a:lnTo>
                <a:lnTo>
                  <a:pt x="13" y="10"/>
                </a:lnTo>
                <a:lnTo>
                  <a:pt x="6" y="13"/>
                </a:lnTo>
                <a:lnTo>
                  <a:pt x="0" y="18"/>
                </a:lnTo>
                <a:lnTo>
                  <a:pt x="6" y="20"/>
                </a:lnTo>
                <a:lnTo>
                  <a:pt x="13" y="16"/>
                </a:lnTo>
                <a:lnTo>
                  <a:pt x="19" y="15"/>
                </a:lnTo>
                <a:lnTo>
                  <a:pt x="25" y="17"/>
                </a:lnTo>
                <a:lnTo>
                  <a:pt x="32" y="16"/>
                </a:lnTo>
                <a:lnTo>
                  <a:pt x="27" y="9"/>
                </a:lnTo>
                <a:lnTo>
                  <a:pt x="33" y="7"/>
                </a:lnTo>
                <a:lnTo>
                  <a:pt x="39" y="6"/>
                </a:lnTo>
                <a:lnTo>
                  <a:pt x="4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1" name="Freeform 1412"/>
          <p:cNvSpPr>
            <a:spLocks/>
          </p:cNvSpPr>
          <p:nvPr/>
        </p:nvSpPr>
        <p:spPr bwMode="auto">
          <a:xfrm>
            <a:off x="2767013" y="2543175"/>
            <a:ext cx="7937" cy="3175"/>
          </a:xfrm>
          <a:custGeom>
            <a:avLst/>
            <a:gdLst>
              <a:gd name="T0" fmla="*/ 0 w 18"/>
              <a:gd name="T1" fmla="*/ 0 h 10"/>
              <a:gd name="T2" fmla="*/ 0 w 18"/>
              <a:gd name="T3" fmla="*/ 0 h 10"/>
              <a:gd name="T4" fmla="*/ 0 w 18"/>
              <a:gd name="T5" fmla="*/ 0 h 10"/>
              <a:gd name="T6" fmla="*/ 0 w 18"/>
              <a:gd name="T7" fmla="*/ 0 h 10"/>
              <a:gd name="T8" fmla="*/ 0 w 18"/>
              <a:gd name="T9" fmla="*/ 0 h 10"/>
              <a:gd name="T10" fmla="*/ 0 w 18"/>
              <a:gd name="T11" fmla="*/ 0 h 10"/>
              <a:gd name="T12" fmla="*/ 0 w 18"/>
              <a:gd name="T13" fmla="*/ 0 h 10"/>
              <a:gd name="T14" fmla="*/ 0 w 18"/>
              <a:gd name="T15" fmla="*/ 0 h 10"/>
              <a:gd name="T16" fmla="*/ 0 w 18"/>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0"/>
              <a:gd name="T29" fmla="*/ 18 w 1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0">
                <a:moveTo>
                  <a:pt x="12" y="10"/>
                </a:moveTo>
                <a:lnTo>
                  <a:pt x="18" y="7"/>
                </a:lnTo>
                <a:lnTo>
                  <a:pt x="18" y="6"/>
                </a:lnTo>
                <a:lnTo>
                  <a:pt x="13" y="1"/>
                </a:lnTo>
                <a:lnTo>
                  <a:pt x="7" y="0"/>
                </a:lnTo>
                <a:lnTo>
                  <a:pt x="0" y="0"/>
                </a:lnTo>
                <a:lnTo>
                  <a:pt x="2" y="7"/>
                </a:lnTo>
                <a:lnTo>
                  <a:pt x="9" y="8"/>
                </a:lnTo>
                <a:lnTo>
                  <a:pt x="12" y="1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2" name="Freeform 1413"/>
          <p:cNvSpPr>
            <a:spLocks/>
          </p:cNvSpPr>
          <p:nvPr/>
        </p:nvSpPr>
        <p:spPr bwMode="auto">
          <a:xfrm>
            <a:off x="2770188" y="2179638"/>
            <a:ext cx="3175" cy="1587"/>
          </a:xfrm>
          <a:custGeom>
            <a:avLst/>
            <a:gdLst>
              <a:gd name="T0" fmla="*/ 0 w 6"/>
              <a:gd name="T1" fmla="*/ 0 h 2"/>
              <a:gd name="T2" fmla="*/ 0 w 6"/>
              <a:gd name="T3" fmla="*/ 443897376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3" name="Freeform 1414"/>
          <p:cNvSpPr>
            <a:spLocks/>
          </p:cNvSpPr>
          <p:nvPr/>
        </p:nvSpPr>
        <p:spPr bwMode="auto">
          <a:xfrm>
            <a:off x="2773363" y="2165350"/>
            <a:ext cx="1587" cy="1588"/>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1"/>
                </a:moveTo>
                <a:lnTo>
                  <a:pt x="5" y="0"/>
                </a:lnTo>
                <a:lnTo>
                  <a:pt x="0" y="4"/>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4" name="Freeform 1415"/>
          <p:cNvSpPr>
            <a:spLocks/>
          </p:cNvSpPr>
          <p:nvPr/>
        </p:nvSpPr>
        <p:spPr bwMode="auto">
          <a:xfrm>
            <a:off x="2773363" y="2501900"/>
            <a:ext cx="17462" cy="9525"/>
          </a:xfrm>
          <a:custGeom>
            <a:avLst/>
            <a:gdLst>
              <a:gd name="T0" fmla="*/ 0 w 37"/>
              <a:gd name="T1" fmla="*/ 0 h 23"/>
              <a:gd name="T2" fmla="*/ 0 w 37"/>
              <a:gd name="T3" fmla="*/ 0 h 23"/>
              <a:gd name="T4" fmla="*/ 0 w 37"/>
              <a:gd name="T5" fmla="*/ 0 h 23"/>
              <a:gd name="T6" fmla="*/ 0 w 37"/>
              <a:gd name="T7" fmla="*/ 0 h 23"/>
              <a:gd name="T8" fmla="*/ 0 w 37"/>
              <a:gd name="T9" fmla="*/ 0 h 23"/>
              <a:gd name="T10" fmla="*/ 0 w 37"/>
              <a:gd name="T11" fmla="*/ 0 h 23"/>
              <a:gd name="T12" fmla="*/ 0 w 37"/>
              <a:gd name="T13" fmla="*/ 0 h 23"/>
              <a:gd name="T14" fmla="*/ 0 w 37"/>
              <a:gd name="T15" fmla="*/ 0 h 23"/>
              <a:gd name="T16" fmla="*/ 0 w 37"/>
              <a:gd name="T17" fmla="*/ 0 h 23"/>
              <a:gd name="T18" fmla="*/ 0 w 37"/>
              <a:gd name="T19" fmla="*/ 0 h 23"/>
              <a:gd name="T20" fmla="*/ 0 w 37"/>
              <a:gd name="T21" fmla="*/ 0 h 23"/>
              <a:gd name="T22" fmla="*/ 0 w 37"/>
              <a:gd name="T23" fmla="*/ 0 h 23"/>
              <a:gd name="T24" fmla="*/ 0 w 37"/>
              <a:gd name="T25" fmla="*/ 0 h 23"/>
              <a:gd name="T26" fmla="*/ 0 w 37"/>
              <a:gd name="T27" fmla="*/ 0 h 23"/>
              <a:gd name="T28" fmla="*/ 0 w 3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23"/>
              <a:gd name="T47" fmla="*/ 37 w 3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23">
                <a:moveTo>
                  <a:pt x="37" y="7"/>
                </a:moveTo>
                <a:lnTo>
                  <a:pt x="31" y="1"/>
                </a:lnTo>
                <a:lnTo>
                  <a:pt x="25" y="0"/>
                </a:lnTo>
                <a:lnTo>
                  <a:pt x="19" y="0"/>
                </a:lnTo>
                <a:lnTo>
                  <a:pt x="12" y="1"/>
                </a:lnTo>
                <a:lnTo>
                  <a:pt x="7" y="1"/>
                </a:lnTo>
                <a:lnTo>
                  <a:pt x="1" y="2"/>
                </a:lnTo>
                <a:lnTo>
                  <a:pt x="0" y="9"/>
                </a:lnTo>
                <a:lnTo>
                  <a:pt x="6" y="13"/>
                </a:lnTo>
                <a:lnTo>
                  <a:pt x="11" y="20"/>
                </a:lnTo>
                <a:lnTo>
                  <a:pt x="16" y="21"/>
                </a:lnTo>
                <a:lnTo>
                  <a:pt x="24" y="23"/>
                </a:lnTo>
                <a:lnTo>
                  <a:pt x="29" y="18"/>
                </a:lnTo>
                <a:lnTo>
                  <a:pt x="34" y="12"/>
                </a:lnTo>
                <a:lnTo>
                  <a:pt x="37"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5" name="Freeform 1416"/>
          <p:cNvSpPr>
            <a:spLocks/>
          </p:cNvSpPr>
          <p:nvPr/>
        </p:nvSpPr>
        <p:spPr bwMode="auto">
          <a:xfrm>
            <a:off x="2782888" y="2511425"/>
            <a:ext cx="3175" cy="1588"/>
          </a:xfrm>
          <a:custGeom>
            <a:avLst/>
            <a:gdLst>
              <a:gd name="T0" fmla="*/ 0 w 8"/>
              <a:gd name="T1" fmla="*/ 0 h 3"/>
              <a:gd name="T2" fmla="*/ 0 w 8"/>
              <a:gd name="T3" fmla="*/ 0 h 3"/>
              <a:gd name="T4" fmla="*/ 0 w 8"/>
              <a:gd name="T5" fmla="*/ 0 h 3"/>
              <a:gd name="T6" fmla="*/ 0 w 8"/>
              <a:gd name="T7" fmla="*/ 0 h 3"/>
              <a:gd name="T8" fmla="*/ 0 60000 65536"/>
              <a:gd name="T9" fmla="*/ 0 60000 65536"/>
              <a:gd name="T10" fmla="*/ 0 60000 65536"/>
              <a:gd name="T11" fmla="*/ 0 60000 65536"/>
              <a:gd name="T12" fmla="*/ 0 w 8"/>
              <a:gd name="T13" fmla="*/ 0 h 3"/>
              <a:gd name="T14" fmla="*/ 8 w 8"/>
              <a:gd name="T15" fmla="*/ 3 h 3"/>
            </a:gdLst>
            <a:ahLst/>
            <a:cxnLst>
              <a:cxn ang="T8">
                <a:pos x="T0" y="T1"/>
              </a:cxn>
              <a:cxn ang="T9">
                <a:pos x="T2" y="T3"/>
              </a:cxn>
              <a:cxn ang="T10">
                <a:pos x="T4" y="T5"/>
              </a:cxn>
              <a:cxn ang="T11">
                <a:pos x="T6" y="T7"/>
              </a:cxn>
            </a:cxnLst>
            <a:rect l="T12" t="T13" r="T14" b="T15"/>
            <a:pathLst>
              <a:path w="8" h="3">
                <a:moveTo>
                  <a:pt x="8" y="1"/>
                </a:moveTo>
                <a:lnTo>
                  <a:pt x="8" y="0"/>
                </a:lnTo>
                <a:lnTo>
                  <a:pt x="0" y="3"/>
                </a:lnTo>
                <a:lnTo>
                  <a:pt x="8"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6" name="Freeform 1417"/>
          <p:cNvSpPr>
            <a:spLocks/>
          </p:cNvSpPr>
          <p:nvPr/>
        </p:nvSpPr>
        <p:spPr bwMode="auto">
          <a:xfrm>
            <a:off x="2782888" y="2493963"/>
            <a:ext cx="4762" cy="6350"/>
          </a:xfrm>
          <a:custGeom>
            <a:avLst/>
            <a:gdLst>
              <a:gd name="T0" fmla="*/ 0 w 13"/>
              <a:gd name="T1" fmla="*/ 0 h 15"/>
              <a:gd name="T2" fmla="*/ 0 w 13"/>
              <a:gd name="T3" fmla="*/ 0 h 15"/>
              <a:gd name="T4" fmla="*/ 0 w 13"/>
              <a:gd name="T5" fmla="*/ 0 h 15"/>
              <a:gd name="T6" fmla="*/ 0 w 13"/>
              <a:gd name="T7" fmla="*/ 0 h 15"/>
              <a:gd name="T8" fmla="*/ 0 w 13"/>
              <a:gd name="T9" fmla="*/ 0 h 15"/>
              <a:gd name="T10" fmla="*/ 0 w 13"/>
              <a:gd name="T11" fmla="*/ 0 h 15"/>
              <a:gd name="T12" fmla="*/ 0 w 13"/>
              <a:gd name="T13" fmla="*/ 0 h 15"/>
              <a:gd name="T14" fmla="*/ 0 w 13"/>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5"/>
              <a:gd name="T26" fmla="*/ 13 w 13"/>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5">
                <a:moveTo>
                  <a:pt x="11" y="1"/>
                </a:moveTo>
                <a:lnTo>
                  <a:pt x="8" y="0"/>
                </a:lnTo>
                <a:lnTo>
                  <a:pt x="0" y="2"/>
                </a:lnTo>
                <a:lnTo>
                  <a:pt x="0" y="9"/>
                </a:lnTo>
                <a:lnTo>
                  <a:pt x="7" y="14"/>
                </a:lnTo>
                <a:lnTo>
                  <a:pt x="13" y="15"/>
                </a:lnTo>
                <a:lnTo>
                  <a:pt x="13" y="8"/>
                </a:lnTo>
                <a:lnTo>
                  <a:pt x="11"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7" name="Freeform 1418"/>
          <p:cNvSpPr>
            <a:spLocks/>
          </p:cNvSpPr>
          <p:nvPr/>
        </p:nvSpPr>
        <p:spPr bwMode="auto">
          <a:xfrm>
            <a:off x="2787650" y="2184400"/>
            <a:ext cx="9525" cy="9525"/>
          </a:xfrm>
          <a:custGeom>
            <a:avLst/>
            <a:gdLst>
              <a:gd name="T0" fmla="*/ 0 w 21"/>
              <a:gd name="T1" fmla="*/ 0 h 17"/>
              <a:gd name="T2" fmla="*/ 0 w 21"/>
              <a:gd name="T3" fmla="*/ 0 h 17"/>
              <a:gd name="T4" fmla="*/ 0 w 21"/>
              <a:gd name="T5" fmla="*/ 0 h 17"/>
              <a:gd name="T6" fmla="*/ 0 w 21"/>
              <a:gd name="T7" fmla="*/ 0 h 17"/>
              <a:gd name="T8" fmla="*/ 0 w 21"/>
              <a:gd name="T9" fmla="*/ 0 h 17"/>
              <a:gd name="T10" fmla="*/ 0 w 21"/>
              <a:gd name="T11" fmla="*/ 0 h 17"/>
              <a:gd name="T12" fmla="*/ 0 w 21"/>
              <a:gd name="T13" fmla="*/ 0 h 17"/>
              <a:gd name="T14" fmla="*/ 0 w 21"/>
              <a:gd name="T15" fmla="*/ 0 h 17"/>
              <a:gd name="T16" fmla="*/ 0 w 21"/>
              <a:gd name="T17" fmla="*/ 0 h 17"/>
              <a:gd name="T18" fmla="*/ 0 w 21"/>
              <a:gd name="T19" fmla="*/ 0 h 17"/>
              <a:gd name="T20" fmla="*/ 0 w 2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17"/>
              <a:gd name="T35" fmla="*/ 21 w 2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17">
                <a:moveTo>
                  <a:pt x="6" y="17"/>
                </a:moveTo>
                <a:lnTo>
                  <a:pt x="11" y="15"/>
                </a:lnTo>
                <a:lnTo>
                  <a:pt x="14" y="9"/>
                </a:lnTo>
                <a:lnTo>
                  <a:pt x="21" y="3"/>
                </a:lnTo>
                <a:lnTo>
                  <a:pt x="15" y="5"/>
                </a:lnTo>
                <a:lnTo>
                  <a:pt x="9" y="6"/>
                </a:lnTo>
                <a:lnTo>
                  <a:pt x="15" y="0"/>
                </a:lnTo>
                <a:lnTo>
                  <a:pt x="9" y="1"/>
                </a:lnTo>
                <a:lnTo>
                  <a:pt x="3" y="6"/>
                </a:lnTo>
                <a:lnTo>
                  <a:pt x="0" y="13"/>
                </a:lnTo>
                <a:lnTo>
                  <a:pt x="6" y="1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8" name="Freeform 1419"/>
          <p:cNvSpPr>
            <a:spLocks/>
          </p:cNvSpPr>
          <p:nvPr/>
        </p:nvSpPr>
        <p:spPr bwMode="auto">
          <a:xfrm>
            <a:off x="2789238" y="2181225"/>
            <a:ext cx="6350" cy="3175"/>
          </a:xfrm>
          <a:custGeom>
            <a:avLst/>
            <a:gdLst>
              <a:gd name="T0" fmla="*/ 0 w 12"/>
              <a:gd name="T1" fmla="*/ 0 h 8"/>
              <a:gd name="T2" fmla="*/ 0 w 12"/>
              <a:gd name="T3" fmla="*/ 0 h 8"/>
              <a:gd name="T4" fmla="*/ 0 w 12"/>
              <a:gd name="T5" fmla="*/ 0 h 8"/>
              <a:gd name="T6" fmla="*/ 0 w 12"/>
              <a:gd name="T7" fmla="*/ 0 h 8"/>
              <a:gd name="T8" fmla="*/ 0 w 12"/>
              <a:gd name="T9" fmla="*/ 0 h 8"/>
              <a:gd name="T10" fmla="*/ 0 60000 65536"/>
              <a:gd name="T11" fmla="*/ 0 60000 65536"/>
              <a:gd name="T12" fmla="*/ 0 60000 65536"/>
              <a:gd name="T13" fmla="*/ 0 60000 65536"/>
              <a:gd name="T14" fmla="*/ 0 60000 65536"/>
              <a:gd name="T15" fmla="*/ 0 w 12"/>
              <a:gd name="T16" fmla="*/ 0 h 8"/>
              <a:gd name="T17" fmla="*/ 12 w 12"/>
              <a:gd name="T18" fmla="*/ 8 h 8"/>
            </a:gdLst>
            <a:ahLst/>
            <a:cxnLst>
              <a:cxn ang="T10">
                <a:pos x="T0" y="T1"/>
              </a:cxn>
              <a:cxn ang="T11">
                <a:pos x="T2" y="T3"/>
              </a:cxn>
              <a:cxn ang="T12">
                <a:pos x="T4" y="T5"/>
              </a:cxn>
              <a:cxn ang="T13">
                <a:pos x="T6" y="T7"/>
              </a:cxn>
              <a:cxn ang="T14">
                <a:pos x="T8" y="T9"/>
              </a:cxn>
            </a:cxnLst>
            <a:rect l="T15" t="T16" r="T17" b="T18"/>
            <a:pathLst>
              <a:path w="12" h="8">
                <a:moveTo>
                  <a:pt x="12" y="0"/>
                </a:moveTo>
                <a:lnTo>
                  <a:pt x="6" y="1"/>
                </a:lnTo>
                <a:lnTo>
                  <a:pt x="0" y="8"/>
                </a:lnTo>
                <a:lnTo>
                  <a:pt x="6" y="3"/>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39" name="Freeform 1420"/>
          <p:cNvSpPr>
            <a:spLocks/>
          </p:cNvSpPr>
          <p:nvPr/>
        </p:nvSpPr>
        <p:spPr bwMode="auto">
          <a:xfrm>
            <a:off x="2797175" y="2368550"/>
            <a:ext cx="4763" cy="0"/>
          </a:xfrm>
          <a:custGeom>
            <a:avLst/>
            <a:gdLst>
              <a:gd name="T0" fmla="*/ 0 w 13"/>
              <a:gd name="T1" fmla="*/ 0 h 2"/>
              <a:gd name="T2" fmla="*/ 0 w 13"/>
              <a:gd name="T3" fmla="*/ 0 h 2"/>
              <a:gd name="T4" fmla="*/ 0 w 13"/>
              <a:gd name="T5" fmla="*/ 0 h 2"/>
              <a:gd name="T6" fmla="*/ 0 w 13"/>
              <a:gd name="T7" fmla="*/ 0 h 2"/>
              <a:gd name="T8" fmla="*/ 0 w 13"/>
              <a:gd name="T9" fmla="*/ 0 h 2"/>
              <a:gd name="T10" fmla="*/ 0 60000 65536"/>
              <a:gd name="T11" fmla="*/ 0 60000 65536"/>
              <a:gd name="T12" fmla="*/ 0 60000 65536"/>
              <a:gd name="T13" fmla="*/ 0 60000 65536"/>
              <a:gd name="T14" fmla="*/ 0 60000 65536"/>
              <a:gd name="T15" fmla="*/ 0 w 13"/>
              <a:gd name="T16" fmla="*/ 0 h 2"/>
              <a:gd name="T17" fmla="*/ 13 w 13"/>
              <a:gd name="T18" fmla="*/ 0 h 2"/>
            </a:gdLst>
            <a:ahLst/>
            <a:cxnLst>
              <a:cxn ang="T10">
                <a:pos x="T0" y="T1"/>
              </a:cxn>
              <a:cxn ang="T11">
                <a:pos x="T2" y="T3"/>
              </a:cxn>
              <a:cxn ang="T12">
                <a:pos x="T4" y="T5"/>
              </a:cxn>
              <a:cxn ang="T13">
                <a:pos x="T6" y="T7"/>
              </a:cxn>
              <a:cxn ang="T14">
                <a:pos x="T8" y="T9"/>
              </a:cxn>
            </a:cxnLst>
            <a:rect l="T15" t="T16" r="T17" b="T18"/>
            <a:pathLst>
              <a:path w="13" h="2">
                <a:moveTo>
                  <a:pt x="13" y="0"/>
                </a:moveTo>
                <a:lnTo>
                  <a:pt x="8" y="0"/>
                </a:lnTo>
                <a:lnTo>
                  <a:pt x="0" y="2"/>
                </a:lnTo>
                <a:lnTo>
                  <a:pt x="7" y="1"/>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40" name="Freeform 1421"/>
          <p:cNvSpPr>
            <a:spLocks/>
          </p:cNvSpPr>
          <p:nvPr/>
        </p:nvSpPr>
        <p:spPr bwMode="auto">
          <a:xfrm>
            <a:off x="2797175" y="2470150"/>
            <a:ext cx="4763"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w 13"/>
              <a:gd name="T11" fmla="*/ 0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3" y="1"/>
                </a:moveTo>
                <a:lnTo>
                  <a:pt x="13" y="0"/>
                </a:lnTo>
                <a:lnTo>
                  <a:pt x="8" y="1"/>
                </a:lnTo>
                <a:lnTo>
                  <a:pt x="0" y="5"/>
                </a:lnTo>
                <a:lnTo>
                  <a:pt x="8" y="6"/>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41" name="Freeform 1422"/>
          <p:cNvSpPr>
            <a:spLocks/>
          </p:cNvSpPr>
          <p:nvPr/>
        </p:nvSpPr>
        <p:spPr bwMode="auto">
          <a:xfrm>
            <a:off x="2798763" y="2181225"/>
            <a:ext cx="4762"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6" y="1"/>
                </a:moveTo>
                <a:lnTo>
                  <a:pt x="0" y="8"/>
                </a:lnTo>
                <a:lnTo>
                  <a:pt x="6" y="9"/>
                </a:lnTo>
                <a:lnTo>
                  <a:pt x="11" y="8"/>
                </a:lnTo>
                <a:lnTo>
                  <a:pt x="13" y="0"/>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42" name="Freeform 1423"/>
          <p:cNvSpPr>
            <a:spLocks/>
          </p:cNvSpPr>
          <p:nvPr/>
        </p:nvSpPr>
        <p:spPr bwMode="auto">
          <a:xfrm>
            <a:off x="2800350" y="2471738"/>
            <a:ext cx="14288" cy="6350"/>
          </a:xfrm>
          <a:custGeom>
            <a:avLst/>
            <a:gdLst>
              <a:gd name="T0" fmla="*/ 0 w 31"/>
              <a:gd name="T1" fmla="*/ 0 h 14"/>
              <a:gd name="T2" fmla="*/ 0 w 31"/>
              <a:gd name="T3" fmla="*/ 0 h 14"/>
              <a:gd name="T4" fmla="*/ 0 w 31"/>
              <a:gd name="T5" fmla="*/ 0 h 14"/>
              <a:gd name="T6" fmla="*/ 0 w 31"/>
              <a:gd name="T7" fmla="*/ 0 h 14"/>
              <a:gd name="T8" fmla="*/ 0 w 31"/>
              <a:gd name="T9" fmla="*/ 0 h 14"/>
              <a:gd name="T10" fmla="*/ 0 w 31"/>
              <a:gd name="T11" fmla="*/ 0 h 14"/>
              <a:gd name="T12" fmla="*/ 0 w 31"/>
              <a:gd name="T13" fmla="*/ 0 h 14"/>
              <a:gd name="T14" fmla="*/ 0 w 31"/>
              <a:gd name="T15" fmla="*/ 0 h 14"/>
              <a:gd name="T16" fmla="*/ 0 w 31"/>
              <a:gd name="T17" fmla="*/ 0 h 14"/>
              <a:gd name="T18" fmla="*/ 0 w 31"/>
              <a:gd name="T19" fmla="*/ 0 h 14"/>
              <a:gd name="T20" fmla="*/ 0 w 31"/>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4"/>
              <a:gd name="T35" fmla="*/ 31 w 31"/>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4">
                <a:moveTo>
                  <a:pt x="31" y="4"/>
                </a:moveTo>
                <a:lnTo>
                  <a:pt x="31" y="3"/>
                </a:lnTo>
                <a:lnTo>
                  <a:pt x="24" y="2"/>
                </a:lnTo>
                <a:lnTo>
                  <a:pt x="18" y="2"/>
                </a:lnTo>
                <a:lnTo>
                  <a:pt x="12" y="0"/>
                </a:lnTo>
                <a:lnTo>
                  <a:pt x="0" y="11"/>
                </a:lnTo>
                <a:lnTo>
                  <a:pt x="7" y="13"/>
                </a:lnTo>
                <a:lnTo>
                  <a:pt x="12" y="14"/>
                </a:lnTo>
                <a:lnTo>
                  <a:pt x="18" y="13"/>
                </a:lnTo>
                <a:lnTo>
                  <a:pt x="24" y="6"/>
                </a:lnTo>
                <a:lnTo>
                  <a:pt x="31"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43" name="Freeform 1424"/>
          <p:cNvSpPr>
            <a:spLocks/>
          </p:cNvSpPr>
          <p:nvPr/>
        </p:nvSpPr>
        <p:spPr bwMode="auto">
          <a:xfrm>
            <a:off x="2800350" y="2200275"/>
            <a:ext cx="17463" cy="6350"/>
          </a:xfrm>
          <a:custGeom>
            <a:avLst/>
            <a:gdLst>
              <a:gd name="T0" fmla="*/ 0 w 38"/>
              <a:gd name="T1" fmla="*/ 0 h 16"/>
              <a:gd name="T2" fmla="*/ 0 w 38"/>
              <a:gd name="T3" fmla="*/ 0 h 16"/>
              <a:gd name="T4" fmla="*/ 0 w 38"/>
              <a:gd name="T5" fmla="*/ 0 h 16"/>
              <a:gd name="T6" fmla="*/ 0 w 38"/>
              <a:gd name="T7" fmla="*/ 0 h 16"/>
              <a:gd name="T8" fmla="*/ 0 w 38"/>
              <a:gd name="T9" fmla="*/ 0 h 16"/>
              <a:gd name="T10" fmla="*/ 0 w 38"/>
              <a:gd name="T11" fmla="*/ 0 h 16"/>
              <a:gd name="T12" fmla="*/ 0 w 38"/>
              <a:gd name="T13" fmla="*/ 0 h 16"/>
              <a:gd name="T14" fmla="*/ 0 w 38"/>
              <a:gd name="T15" fmla="*/ 0 h 16"/>
              <a:gd name="T16" fmla="*/ 0 w 38"/>
              <a:gd name="T17" fmla="*/ 0 h 16"/>
              <a:gd name="T18" fmla="*/ 0 w 38"/>
              <a:gd name="T19" fmla="*/ 0 h 16"/>
              <a:gd name="T20" fmla="*/ 0 w 38"/>
              <a:gd name="T21" fmla="*/ 0 h 16"/>
              <a:gd name="T22" fmla="*/ 0 w 38"/>
              <a:gd name="T23" fmla="*/ 0 h 16"/>
              <a:gd name="T24" fmla="*/ 0 w 38"/>
              <a:gd name="T25" fmla="*/ 0 h 16"/>
              <a:gd name="T26" fmla="*/ 0 w 38"/>
              <a:gd name="T27" fmla="*/ 0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16"/>
              <a:gd name="T44" fmla="*/ 38 w 38"/>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16">
                <a:moveTo>
                  <a:pt x="25" y="0"/>
                </a:moveTo>
                <a:lnTo>
                  <a:pt x="19" y="0"/>
                </a:lnTo>
                <a:lnTo>
                  <a:pt x="12" y="3"/>
                </a:lnTo>
                <a:lnTo>
                  <a:pt x="7" y="8"/>
                </a:lnTo>
                <a:lnTo>
                  <a:pt x="0" y="9"/>
                </a:lnTo>
                <a:lnTo>
                  <a:pt x="5" y="16"/>
                </a:lnTo>
                <a:lnTo>
                  <a:pt x="11" y="12"/>
                </a:lnTo>
                <a:lnTo>
                  <a:pt x="16" y="12"/>
                </a:lnTo>
                <a:lnTo>
                  <a:pt x="23" y="11"/>
                </a:lnTo>
                <a:lnTo>
                  <a:pt x="30" y="9"/>
                </a:lnTo>
                <a:lnTo>
                  <a:pt x="36" y="9"/>
                </a:lnTo>
                <a:lnTo>
                  <a:pt x="38" y="2"/>
                </a:lnTo>
                <a:lnTo>
                  <a:pt x="32" y="1"/>
                </a:lnTo>
                <a:lnTo>
                  <a:pt x="2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1426" name="Freeform 1425"/>
          <p:cNvSpPr>
            <a:spLocks/>
          </p:cNvSpPr>
          <p:nvPr/>
        </p:nvSpPr>
        <p:spPr bwMode="auto">
          <a:xfrm>
            <a:off x="4652963" y="2736850"/>
            <a:ext cx="258762" cy="206375"/>
          </a:xfrm>
          <a:custGeom>
            <a:avLst/>
            <a:gdLst/>
            <a:ahLst/>
            <a:cxnLst>
              <a:cxn ang="0">
                <a:pos x="11" y="133"/>
              </a:cxn>
              <a:cxn ang="0">
                <a:pos x="12" y="112"/>
              </a:cxn>
              <a:cxn ang="0">
                <a:pos x="8" y="85"/>
              </a:cxn>
              <a:cxn ang="0">
                <a:pos x="22" y="78"/>
              </a:cxn>
              <a:cxn ang="0">
                <a:pos x="1" y="69"/>
              </a:cxn>
              <a:cxn ang="0">
                <a:pos x="36" y="60"/>
              </a:cxn>
              <a:cxn ang="0">
                <a:pos x="75" y="49"/>
              </a:cxn>
              <a:cxn ang="0">
                <a:pos x="115" y="30"/>
              </a:cxn>
              <a:cxn ang="0">
                <a:pos x="153" y="12"/>
              </a:cxn>
              <a:cxn ang="0">
                <a:pos x="193" y="1"/>
              </a:cxn>
              <a:cxn ang="0">
                <a:pos x="234" y="8"/>
              </a:cxn>
              <a:cxn ang="0">
                <a:pos x="231" y="25"/>
              </a:cxn>
              <a:cxn ang="0">
                <a:pos x="263" y="37"/>
              </a:cxn>
              <a:cxn ang="0">
                <a:pos x="276" y="36"/>
              </a:cxn>
              <a:cxn ang="0">
                <a:pos x="290" y="36"/>
              </a:cxn>
              <a:cxn ang="0">
                <a:pos x="310" y="32"/>
              </a:cxn>
              <a:cxn ang="0">
                <a:pos x="358" y="37"/>
              </a:cxn>
              <a:cxn ang="0">
                <a:pos x="438" y="37"/>
              </a:cxn>
              <a:cxn ang="0">
                <a:pos x="479" y="43"/>
              </a:cxn>
              <a:cxn ang="0">
                <a:pos x="496" y="68"/>
              </a:cxn>
              <a:cxn ang="0">
                <a:pos x="507" y="98"/>
              </a:cxn>
              <a:cxn ang="0">
                <a:pos x="524" y="137"/>
              </a:cxn>
              <a:cxn ang="0">
                <a:pos x="516" y="167"/>
              </a:cxn>
              <a:cxn ang="0">
                <a:pos x="490" y="186"/>
              </a:cxn>
              <a:cxn ang="0">
                <a:pos x="514" y="208"/>
              </a:cxn>
              <a:cxn ang="0">
                <a:pos x="511" y="240"/>
              </a:cxn>
              <a:cxn ang="0">
                <a:pos x="527" y="275"/>
              </a:cxn>
              <a:cxn ang="0">
                <a:pos x="545" y="303"/>
              </a:cxn>
              <a:cxn ang="0">
                <a:pos x="539" y="335"/>
              </a:cxn>
              <a:cxn ang="0">
                <a:pos x="512" y="353"/>
              </a:cxn>
              <a:cxn ang="0">
                <a:pos x="482" y="390"/>
              </a:cxn>
              <a:cxn ang="0">
                <a:pos x="479" y="412"/>
              </a:cxn>
              <a:cxn ang="0">
                <a:pos x="477" y="439"/>
              </a:cxn>
              <a:cxn ang="0">
                <a:pos x="440" y="422"/>
              </a:cxn>
              <a:cxn ang="0">
                <a:pos x="403" y="410"/>
              </a:cxn>
              <a:cxn ang="0">
                <a:pos x="365" y="411"/>
              </a:cxn>
              <a:cxn ang="0">
                <a:pos x="334" y="423"/>
              </a:cxn>
              <a:cxn ang="0">
                <a:pos x="310" y="411"/>
              </a:cxn>
              <a:cxn ang="0">
                <a:pos x="283" y="409"/>
              </a:cxn>
              <a:cxn ang="0">
                <a:pos x="258" y="390"/>
              </a:cxn>
              <a:cxn ang="0">
                <a:pos x="235" y="371"/>
              </a:cxn>
              <a:cxn ang="0">
                <a:pos x="207" y="366"/>
              </a:cxn>
              <a:cxn ang="0">
                <a:pos x="188" y="345"/>
              </a:cxn>
              <a:cxn ang="0">
                <a:pos x="154" y="333"/>
              </a:cxn>
              <a:cxn ang="0">
                <a:pos x="144" y="359"/>
              </a:cxn>
              <a:cxn ang="0">
                <a:pos x="122" y="328"/>
              </a:cxn>
              <a:cxn ang="0">
                <a:pos x="104" y="314"/>
              </a:cxn>
              <a:cxn ang="0">
                <a:pos x="70" y="306"/>
              </a:cxn>
              <a:cxn ang="0">
                <a:pos x="49" y="289"/>
              </a:cxn>
              <a:cxn ang="0">
                <a:pos x="46" y="286"/>
              </a:cxn>
              <a:cxn ang="0">
                <a:pos x="46" y="258"/>
              </a:cxn>
              <a:cxn ang="0">
                <a:pos x="26" y="227"/>
              </a:cxn>
              <a:cxn ang="0">
                <a:pos x="30" y="202"/>
              </a:cxn>
              <a:cxn ang="0">
                <a:pos x="27" y="176"/>
              </a:cxn>
              <a:cxn ang="0">
                <a:pos x="4" y="153"/>
              </a:cxn>
            </a:cxnLst>
            <a:rect l="0" t="0" r="r" b="b"/>
            <a:pathLst>
              <a:path w="548" h="442">
                <a:moveTo>
                  <a:pt x="0" y="149"/>
                </a:moveTo>
                <a:lnTo>
                  <a:pt x="0" y="148"/>
                </a:lnTo>
                <a:lnTo>
                  <a:pt x="0" y="146"/>
                </a:lnTo>
                <a:lnTo>
                  <a:pt x="1" y="141"/>
                </a:lnTo>
                <a:lnTo>
                  <a:pt x="7" y="137"/>
                </a:lnTo>
                <a:lnTo>
                  <a:pt x="8" y="136"/>
                </a:lnTo>
                <a:lnTo>
                  <a:pt x="11" y="133"/>
                </a:lnTo>
                <a:lnTo>
                  <a:pt x="11" y="130"/>
                </a:lnTo>
                <a:lnTo>
                  <a:pt x="12" y="127"/>
                </a:lnTo>
                <a:lnTo>
                  <a:pt x="11" y="126"/>
                </a:lnTo>
                <a:lnTo>
                  <a:pt x="15" y="119"/>
                </a:lnTo>
                <a:lnTo>
                  <a:pt x="14" y="118"/>
                </a:lnTo>
                <a:lnTo>
                  <a:pt x="12" y="113"/>
                </a:lnTo>
                <a:lnTo>
                  <a:pt x="12" y="112"/>
                </a:lnTo>
                <a:lnTo>
                  <a:pt x="11" y="106"/>
                </a:lnTo>
                <a:lnTo>
                  <a:pt x="9" y="104"/>
                </a:lnTo>
                <a:lnTo>
                  <a:pt x="9" y="103"/>
                </a:lnTo>
                <a:lnTo>
                  <a:pt x="7" y="97"/>
                </a:lnTo>
                <a:lnTo>
                  <a:pt x="5" y="90"/>
                </a:lnTo>
                <a:lnTo>
                  <a:pt x="5" y="86"/>
                </a:lnTo>
                <a:lnTo>
                  <a:pt x="8" y="85"/>
                </a:lnTo>
                <a:lnTo>
                  <a:pt x="14" y="87"/>
                </a:lnTo>
                <a:lnTo>
                  <a:pt x="21" y="88"/>
                </a:lnTo>
                <a:lnTo>
                  <a:pt x="20" y="81"/>
                </a:lnTo>
                <a:lnTo>
                  <a:pt x="22" y="78"/>
                </a:lnTo>
                <a:lnTo>
                  <a:pt x="24" y="75"/>
                </a:lnTo>
                <a:lnTo>
                  <a:pt x="23" y="75"/>
                </a:lnTo>
                <a:lnTo>
                  <a:pt x="22" y="78"/>
                </a:lnTo>
                <a:lnTo>
                  <a:pt x="15" y="73"/>
                </a:lnTo>
                <a:lnTo>
                  <a:pt x="9" y="72"/>
                </a:lnTo>
                <a:lnTo>
                  <a:pt x="10" y="72"/>
                </a:lnTo>
                <a:lnTo>
                  <a:pt x="11" y="73"/>
                </a:lnTo>
                <a:lnTo>
                  <a:pt x="7" y="77"/>
                </a:lnTo>
                <a:lnTo>
                  <a:pt x="1" y="72"/>
                </a:lnTo>
                <a:lnTo>
                  <a:pt x="1" y="69"/>
                </a:lnTo>
                <a:lnTo>
                  <a:pt x="4" y="69"/>
                </a:lnTo>
                <a:lnTo>
                  <a:pt x="9" y="70"/>
                </a:lnTo>
                <a:lnTo>
                  <a:pt x="15" y="67"/>
                </a:lnTo>
                <a:lnTo>
                  <a:pt x="23" y="64"/>
                </a:lnTo>
                <a:lnTo>
                  <a:pt x="28" y="61"/>
                </a:lnTo>
                <a:lnTo>
                  <a:pt x="31" y="61"/>
                </a:lnTo>
                <a:lnTo>
                  <a:pt x="36" y="60"/>
                </a:lnTo>
                <a:lnTo>
                  <a:pt x="42" y="57"/>
                </a:lnTo>
                <a:lnTo>
                  <a:pt x="44" y="56"/>
                </a:lnTo>
                <a:lnTo>
                  <a:pt x="52" y="55"/>
                </a:lnTo>
                <a:lnTo>
                  <a:pt x="58" y="52"/>
                </a:lnTo>
                <a:lnTo>
                  <a:pt x="63" y="51"/>
                </a:lnTo>
                <a:lnTo>
                  <a:pt x="69" y="51"/>
                </a:lnTo>
                <a:lnTo>
                  <a:pt x="75" y="49"/>
                </a:lnTo>
                <a:lnTo>
                  <a:pt x="82" y="47"/>
                </a:lnTo>
                <a:lnTo>
                  <a:pt x="88" y="45"/>
                </a:lnTo>
                <a:lnTo>
                  <a:pt x="94" y="44"/>
                </a:lnTo>
                <a:lnTo>
                  <a:pt x="99" y="43"/>
                </a:lnTo>
                <a:lnTo>
                  <a:pt x="106" y="43"/>
                </a:lnTo>
                <a:lnTo>
                  <a:pt x="110" y="37"/>
                </a:lnTo>
                <a:lnTo>
                  <a:pt x="115" y="30"/>
                </a:lnTo>
                <a:lnTo>
                  <a:pt x="121" y="24"/>
                </a:lnTo>
                <a:lnTo>
                  <a:pt x="123" y="22"/>
                </a:lnTo>
                <a:lnTo>
                  <a:pt x="129" y="21"/>
                </a:lnTo>
                <a:lnTo>
                  <a:pt x="134" y="21"/>
                </a:lnTo>
                <a:lnTo>
                  <a:pt x="141" y="19"/>
                </a:lnTo>
                <a:lnTo>
                  <a:pt x="147" y="15"/>
                </a:lnTo>
                <a:lnTo>
                  <a:pt x="153" y="12"/>
                </a:lnTo>
                <a:lnTo>
                  <a:pt x="159" y="8"/>
                </a:lnTo>
                <a:lnTo>
                  <a:pt x="165" y="7"/>
                </a:lnTo>
                <a:lnTo>
                  <a:pt x="172" y="6"/>
                </a:lnTo>
                <a:lnTo>
                  <a:pt x="177" y="5"/>
                </a:lnTo>
                <a:lnTo>
                  <a:pt x="183" y="4"/>
                </a:lnTo>
                <a:lnTo>
                  <a:pt x="187" y="3"/>
                </a:lnTo>
                <a:lnTo>
                  <a:pt x="193" y="1"/>
                </a:lnTo>
                <a:lnTo>
                  <a:pt x="200" y="0"/>
                </a:lnTo>
                <a:lnTo>
                  <a:pt x="205" y="0"/>
                </a:lnTo>
                <a:lnTo>
                  <a:pt x="212" y="0"/>
                </a:lnTo>
                <a:lnTo>
                  <a:pt x="218" y="0"/>
                </a:lnTo>
                <a:lnTo>
                  <a:pt x="223" y="4"/>
                </a:lnTo>
                <a:lnTo>
                  <a:pt x="228" y="6"/>
                </a:lnTo>
                <a:lnTo>
                  <a:pt x="234" y="8"/>
                </a:lnTo>
                <a:lnTo>
                  <a:pt x="240" y="13"/>
                </a:lnTo>
                <a:lnTo>
                  <a:pt x="234" y="9"/>
                </a:lnTo>
                <a:lnTo>
                  <a:pt x="228" y="7"/>
                </a:lnTo>
                <a:lnTo>
                  <a:pt x="222" y="8"/>
                </a:lnTo>
                <a:lnTo>
                  <a:pt x="228" y="15"/>
                </a:lnTo>
                <a:lnTo>
                  <a:pt x="230" y="19"/>
                </a:lnTo>
                <a:lnTo>
                  <a:pt x="231" y="25"/>
                </a:lnTo>
                <a:lnTo>
                  <a:pt x="236" y="32"/>
                </a:lnTo>
                <a:lnTo>
                  <a:pt x="238" y="32"/>
                </a:lnTo>
                <a:lnTo>
                  <a:pt x="243" y="36"/>
                </a:lnTo>
                <a:lnTo>
                  <a:pt x="246" y="37"/>
                </a:lnTo>
                <a:lnTo>
                  <a:pt x="251" y="37"/>
                </a:lnTo>
                <a:lnTo>
                  <a:pt x="257" y="37"/>
                </a:lnTo>
                <a:lnTo>
                  <a:pt x="263" y="37"/>
                </a:lnTo>
                <a:lnTo>
                  <a:pt x="269" y="36"/>
                </a:lnTo>
                <a:lnTo>
                  <a:pt x="275" y="35"/>
                </a:lnTo>
                <a:lnTo>
                  <a:pt x="281" y="32"/>
                </a:lnTo>
                <a:lnTo>
                  <a:pt x="288" y="29"/>
                </a:lnTo>
                <a:lnTo>
                  <a:pt x="289" y="29"/>
                </a:lnTo>
                <a:lnTo>
                  <a:pt x="282" y="33"/>
                </a:lnTo>
                <a:lnTo>
                  <a:pt x="276" y="36"/>
                </a:lnTo>
                <a:lnTo>
                  <a:pt x="270" y="37"/>
                </a:lnTo>
                <a:lnTo>
                  <a:pt x="267" y="39"/>
                </a:lnTo>
                <a:lnTo>
                  <a:pt x="268" y="43"/>
                </a:lnTo>
                <a:lnTo>
                  <a:pt x="271" y="43"/>
                </a:lnTo>
                <a:lnTo>
                  <a:pt x="277" y="41"/>
                </a:lnTo>
                <a:lnTo>
                  <a:pt x="283" y="38"/>
                </a:lnTo>
                <a:lnTo>
                  <a:pt x="290" y="36"/>
                </a:lnTo>
                <a:lnTo>
                  <a:pt x="296" y="30"/>
                </a:lnTo>
                <a:lnTo>
                  <a:pt x="299" y="30"/>
                </a:lnTo>
                <a:lnTo>
                  <a:pt x="300" y="31"/>
                </a:lnTo>
                <a:lnTo>
                  <a:pt x="302" y="31"/>
                </a:lnTo>
                <a:lnTo>
                  <a:pt x="307" y="32"/>
                </a:lnTo>
                <a:lnTo>
                  <a:pt x="309" y="32"/>
                </a:lnTo>
                <a:lnTo>
                  <a:pt x="310" y="32"/>
                </a:lnTo>
                <a:lnTo>
                  <a:pt x="317" y="32"/>
                </a:lnTo>
                <a:lnTo>
                  <a:pt x="322" y="33"/>
                </a:lnTo>
                <a:lnTo>
                  <a:pt x="325" y="33"/>
                </a:lnTo>
                <a:lnTo>
                  <a:pt x="328" y="33"/>
                </a:lnTo>
                <a:lnTo>
                  <a:pt x="340" y="35"/>
                </a:lnTo>
                <a:lnTo>
                  <a:pt x="345" y="37"/>
                </a:lnTo>
                <a:lnTo>
                  <a:pt x="358" y="37"/>
                </a:lnTo>
                <a:lnTo>
                  <a:pt x="364" y="37"/>
                </a:lnTo>
                <a:lnTo>
                  <a:pt x="370" y="38"/>
                </a:lnTo>
                <a:lnTo>
                  <a:pt x="377" y="38"/>
                </a:lnTo>
                <a:lnTo>
                  <a:pt x="413" y="38"/>
                </a:lnTo>
                <a:lnTo>
                  <a:pt x="416" y="38"/>
                </a:lnTo>
                <a:lnTo>
                  <a:pt x="431" y="38"/>
                </a:lnTo>
                <a:lnTo>
                  <a:pt x="438" y="37"/>
                </a:lnTo>
                <a:lnTo>
                  <a:pt x="443" y="37"/>
                </a:lnTo>
                <a:lnTo>
                  <a:pt x="450" y="37"/>
                </a:lnTo>
                <a:lnTo>
                  <a:pt x="455" y="36"/>
                </a:lnTo>
                <a:lnTo>
                  <a:pt x="461" y="33"/>
                </a:lnTo>
                <a:lnTo>
                  <a:pt x="468" y="37"/>
                </a:lnTo>
                <a:lnTo>
                  <a:pt x="474" y="39"/>
                </a:lnTo>
                <a:lnTo>
                  <a:pt x="479" y="43"/>
                </a:lnTo>
                <a:lnTo>
                  <a:pt x="480" y="44"/>
                </a:lnTo>
                <a:lnTo>
                  <a:pt x="486" y="45"/>
                </a:lnTo>
                <a:lnTo>
                  <a:pt x="491" y="49"/>
                </a:lnTo>
                <a:lnTo>
                  <a:pt x="494" y="56"/>
                </a:lnTo>
                <a:lnTo>
                  <a:pt x="496" y="59"/>
                </a:lnTo>
                <a:lnTo>
                  <a:pt x="496" y="61"/>
                </a:lnTo>
                <a:lnTo>
                  <a:pt x="496" y="68"/>
                </a:lnTo>
                <a:lnTo>
                  <a:pt x="497" y="71"/>
                </a:lnTo>
                <a:lnTo>
                  <a:pt x="499" y="77"/>
                </a:lnTo>
                <a:lnTo>
                  <a:pt x="502" y="84"/>
                </a:lnTo>
                <a:lnTo>
                  <a:pt x="502" y="86"/>
                </a:lnTo>
                <a:lnTo>
                  <a:pt x="504" y="93"/>
                </a:lnTo>
                <a:lnTo>
                  <a:pt x="506" y="97"/>
                </a:lnTo>
                <a:lnTo>
                  <a:pt x="507" y="98"/>
                </a:lnTo>
                <a:lnTo>
                  <a:pt x="508" y="102"/>
                </a:lnTo>
                <a:lnTo>
                  <a:pt x="512" y="109"/>
                </a:lnTo>
                <a:lnTo>
                  <a:pt x="515" y="116"/>
                </a:lnTo>
                <a:lnTo>
                  <a:pt x="519" y="121"/>
                </a:lnTo>
                <a:lnTo>
                  <a:pt x="522" y="128"/>
                </a:lnTo>
                <a:lnTo>
                  <a:pt x="521" y="132"/>
                </a:lnTo>
                <a:lnTo>
                  <a:pt x="524" y="137"/>
                </a:lnTo>
                <a:lnTo>
                  <a:pt x="524" y="143"/>
                </a:lnTo>
                <a:lnTo>
                  <a:pt x="526" y="146"/>
                </a:lnTo>
                <a:lnTo>
                  <a:pt x="526" y="149"/>
                </a:lnTo>
                <a:lnTo>
                  <a:pt x="527" y="156"/>
                </a:lnTo>
                <a:lnTo>
                  <a:pt x="527" y="157"/>
                </a:lnTo>
                <a:lnTo>
                  <a:pt x="522" y="164"/>
                </a:lnTo>
                <a:lnTo>
                  <a:pt x="516" y="167"/>
                </a:lnTo>
                <a:lnTo>
                  <a:pt x="510" y="168"/>
                </a:lnTo>
                <a:lnTo>
                  <a:pt x="504" y="172"/>
                </a:lnTo>
                <a:lnTo>
                  <a:pt x="498" y="176"/>
                </a:lnTo>
                <a:lnTo>
                  <a:pt x="497" y="177"/>
                </a:lnTo>
                <a:lnTo>
                  <a:pt x="496" y="180"/>
                </a:lnTo>
                <a:lnTo>
                  <a:pt x="494" y="181"/>
                </a:lnTo>
                <a:lnTo>
                  <a:pt x="490" y="186"/>
                </a:lnTo>
                <a:lnTo>
                  <a:pt x="487" y="192"/>
                </a:lnTo>
                <a:lnTo>
                  <a:pt x="491" y="198"/>
                </a:lnTo>
                <a:lnTo>
                  <a:pt x="499" y="199"/>
                </a:lnTo>
                <a:lnTo>
                  <a:pt x="505" y="201"/>
                </a:lnTo>
                <a:lnTo>
                  <a:pt x="510" y="206"/>
                </a:lnTo>
                <a:lnTo>
                  <a:pt x="513" y="207"/>
                </a:lnTo>
                <a:lnTo>
                  <a:pt x="514" y="208"/>
                </a:lnTo>
                <a:lnTo>
                  <a:pt x="515" y="210"/>
                </a:lnTo>
                <a:lnTo>
                  <a:pt x="515" y="211"/>
                </a:lnTo>
                <a:lnTo>
                  <a:pt x="514" y="218"/>
                </a:lnTo>
                <a:lnTo>
                  <a:pt x="513" y="225"/>
                </a:lnTo>
                <a:lnTo>
                  <a:pt x="513" y="232"/>
                </a:lnTo>
                <a:lnTo>
                  <a:pt x="511" y="233"/>
                </a:lnTo>
                <a:lnTo>
                  <a:pt x="511" y="240"/>
                </a:lnTo>
                <a:lnTo>
                  <a:pt x="512" y="241"/>
                </a:lnTo>
                <a:lnTo>
                  <a:pt x="513" y="249"/>
                </a:lnTo>
                <a:lnTo>
                  <a:pt x="515" y="249"/>
                </a:lnTo>
                <a:lnTo>
                  <a:pt x="517" y="256"/>
                </a:lnTo>
                <a:lnTo>
                  <a:pt x="518" y="263"/>
                </a:lnTo>
                <a:lnTo>
                  <a:pt x="522" y="269"/>
                </a:lnTo>
                <a:lnTo>
                  <a:pt x="527" y="275"/>
                </a:lnTo>
                <a:lnTo>
                  <a:pt x="529" y="277"/>
                </a:lnTo>
                <a:lnTo>
                  <a:pt x="533" y="283"/>
                </a:lnTo>
                <a:lnTo>
                  <a:pt x="536" y="290"/>
                </a:lnTo>
                <a:lnTo>
                  <a:pt x="537" y="290"/>
                </a:lnTo>
                <a:lnTo>
                  <a:pt x="542" y="298"/>
                </a:lnTo>
                <a:lnTo>
                  <a:pt x="548" y="301"/>
                </a:lnTo>
                <a:lnTo>
                  <a:pt x="545" y="303"/>
                </a:lnTo>
                <a:lnTo>
                  <a:pt x="538" y="306"/>
                </a:lnTo>
                <a:lnTo>
                  <a:pt x="543" y="311"/>
                </a:lnTo>
                <a:lnTo>
                  <a:pt x="547" y="318"/>
                </a:lnTo>
                <a:lnTo>
                  <a:pt x="548" y="322"/>
                </a:lnTo>
                <a:lnTo>
                  <a:pt x="546" y="327"/>
                </a:lnTo>
                <a:lnTo>
                  <a:pt x="544" y="328"/>
                </a:lnTo>
                <a:lnTo>
                  <a:pt x="539" y="335"/>
                </a:lnTo>
                <a:lnTo>
                  <a:pt x="533" y="335"/>
                </a:lnTo>
                <a:lnTo>
                  <a:pt x="527" y="337"/>
                </a:lnTo>
                <a:lnTo>
                  <a:pt x="522" y="344"/>
                </a:lnTo>
                <a:lnTo>
                  <a:pt x="521" y="345"/>
                </a:lnTo>
                <a:lnTo>
                  <a:pt x="518" y="347"/>
                </a:lnTo>
                <a:lnTo>
                  <a:pt x="518" y="348"/>
                </a:lnTo>
                <a:lnTo>
                  <a:pt x="512" y="353"/>
                </a:lnTo>
                <a:lnTo>
                  <a:pt x="506" y="359"/>
                </a:lnTo>
                <a:lnTo>
                  <a:pt x="497" y="369"/>
                </a:lnTo>
                <a:lnTo>
                  <a:pt x="493" y="375"/>
                </a:lnTo>
                <a:lnTo>
                  <a:pt x="488" y="380"/>
                </a:lnTo>
                <a:lnTo>
                  <a:pt x="488" y="383"/>
                </a:lnTo>
                <a:lnTo>
                  <a:pt x="486" y="383"/>
                </a:lnTo>
                <a:lnTo>
                  <a:pt x="482" y="390"/>
                </a:lnTo>
                <a:lnTo>
                  <a:pt x="481" y="390"/>
                </a:lnTo>
                <a:lnTo>
                  <a:pt x="479" y="392"/>
                </a:lnTo>
                <a:lnTo>
                  <a:pt x="475" y="399"/>
                </a:lnTo>
                <a:lnTo>
                  <a:pt x="475" y="400"/>
                </a:lnTo>
                <a:lnTo>
                  <a:pt x="476" y="406"/>
                </a:lnTo>
                <a:lnTo>
                  <a:pt x="476" y="407"/>
                </a:lnTo>
                <a:lnTo>
                  <a:pt x="479" y="412"/>
                </a:lnTo>
                <a:lnTo>
                  <a:pt x="480" y="419"/>
                </a:lnTo>
                <a:lnTo>
                  <a:pt x="479" y="426"/>
                </a:lnTo>
                <a:lnTo>
                  <a:pt x="482" y="431"/>
                </a:lnTo>
                <a:lnTo>
                  <a:pt x="487" y="435"/>
                </a:lnTo>
                <a:lnTo>
                  <a:pt x="488" y="442"/>
                </a:lnTo>
                <a:lnTo>
                  <a:pt x="482" y="439"/>
                </a:lnTo>
                <a:lnTo>
                  <a:pt x="477" y="439"/>
                </a:lnTo>
                <a:lnTo>
                  <a:pt x="471" y="436"/>
                </a:lnTo>
                <a:lnTo>
                  <a:pt x="464" y="435"/>
                </a:lnTo>
                <a:lnTo>
                  <a:pt x="458" y="432"/>
                </a:lnTo>
                <a:lnTo>
                  <a:pt x="452" y="432"/>
                </a:lnTo>
                <a:lnTo>
                  <a:pt x="446" y="427"/>
                </a:lnTo>
                <a:lnTo>
                  <a:pt x="440" y="424"/>
                </a:lnTo>
                <a:lnTo>
                  <a:pt x="440" y="422"/>
                </a:lnTo>
                <a:lnTo>
                  <a:pt x="433" y="416"/>
                </a:lnTo>
                <a:lnTo>
                  <a:pt x="427" y="414"/>
                </a:lnTo>
                <a:lnTo>
                  <a:pt x="421" y="410"/>
                </a:lnTo>
                <a:lnTo>
                  <a:pt x="417" y="409"/>
                </a:lnTo>
                <a:lnTo>
                  <a:pt x="411" y="410"/>
                </a:lnTo>
                <a:lnTo>
                  <a:pt x="404" y="410"/>
                </a:lnTo>
                <a:lnTo>
                  <a:pt x="403" y="410"/>
                </a:lnTo>
                <a:lnTo>
                  <a:pt x="397" y="409"/>
                </a:lnTo>
                <a:lnTo>
                  <a:pt x="391" y="410"/>
                </a:lnTo>
                <a:lnTo>
                  <a:pt x="385" y="415"/>
                </a:lnTo>
                <a:lnTo>
                  <a:pt x="379" y="419"/>
                </a:lnTo>
                <a:lnTo>
                  <a:pt x="372" y="416"/>
                </a:lnTo>
                <a:lnTo>
                  <a:pt x="366" y="410"/>
                </a:lnTo>
                <a:lnTo>
                  <a:pt x="365" y="411"/>
                </a:lnTo>
                <a:lnTo>
                  <a:pt x="359" y="414"/>
                </a:lnTo>
                <a:lnTo>
                  <a:pt x="353" y="411"/>
                </a:lnTo>
                <a:lnTo>
                  <a:pt x="352" y="412"/>
                </a:lnTo>
                <a:lnTo>
                  <a:pt x="345" y="411"/>
                </a:lnTo>
                <a:lnTo>
                  <a:pt x="341" y="416"/>
                </a:lnTo>
                <a:lnTo>
                  <a:pt x="335" y="423"/>
                </a:lnTo>
                <a:lnTo>
                  <a:pt x="334" y="423"/>
                </a:lnTo>
                <a:lnTo>
                  <a:pt x="329" y="426"/>
                </a:lnTo>
                <a:lnTo>
                  <a:pt x="323" y="427"/>
                </a:lnTo>
                <a:lnTo>
                  <a:pt x="322" y="427"/>
                </a:lnTo>
                <a:lnTo>
                  <a:pt x="319" y="422"/>
                </a:lnTo>
                <a:lnTo>
                  <a:pt x="318" y="415"/>
                </a:lnTo>
                <a:lnTo>
                  <a:pt x="317" y="412"/>
                </a:lnTo>
                <a:lnTo>
                  <a:pt x="310" y="411"/>
                </a:lnTo>
                <a:lnTo>
                  <a:pt x="309" y="411"/>
                </a:lnTo>
                <a:lnTo>
                  <a:pt x="303" y="406"/>
                </a:lnTo>
                <a:lnTo>
                  <a:pt x="301" y="400"/>
                </a:lnTo>
                <a:lnTo>
                  <a:pt x="301" y="399"/>
                </a:lnTo>
                <a:lnTo>
                  <a:pt x="295" y="399"/>
                </a:lnTo>
                <a:lnTo>
                  <a:pt x="289" y="402"/>
                </a:lnTo>
                <a:lnTo>
                  <a:pt x="283" y="409"/>
                </a:lnTo>
                <a:lnTo>
                  <a:pt x="277" y="411"/>
                </a:lnTo>
                <a:lnTo>
                  <a:pt x="271" y="412"/>
                </a:lnTo>
                <a:lnTo>
                  <a:pt x="271" y="404"/>
                </a:lnTo>
                <a:lnTo>
                  <a:pt x="265" y="403"/>
                </a:lnTo>
                <a:lnTo>
                  <a:pt x="264" y="402"/>
                </a:lnTo>
                <a:lnTo>
                  <a:pt x="263" y="396"/>
                </a:lnTo>
                <a:lnTo>
                  <a:pt x="258" y="390"/>
                </a:lnTo>
                <a:lnTo>
                  <a:pt x="251" y="387"/>
                </a:lnTo>
                <a:lnTo>
                  <a:pt x="251" y="385"/>
                </a:lnTo>
                <a:lnTo>
                  <a:pt x="248" y="380"/>
                </a:lnTo>
                <a:lnTo>
                  <a:pt x="247" y="375"/>
                </a:lnTo>
                <a:lnTo>
                  <a:pt x="242" y="372"/>
                </a:lnTo>
                <a:lnTo>
                  <a:pt x="235" y="370"/>
                </a:lnTo>
                <a:lnTo>
                  <a:pt x="235" y="371"/>
                </a:lnTo>
                <a:lnTo>
                  <a:pt x="234" y="372"/>
                </a:lnTo>
                <a:lnTo>
                  <a:pt x="228" y="368"/>
                </a:lnTo>
                <a:lnTo>
                  <a:pt x="222" y="366"/>
                </a:lnTo>
                <a:lnTo>
                  <a:pt x="218" y="362"/>
                </a:lnTo>
                <a:lnTo>
                  <a:pt x="214" y="366"/>
                </a:lnTo>
                <a:lnTo>
                  <a:pt x="208" y="367"/>
                </a:lnTo>
                <a:lnTo>
                  <a:pt x="207" y="366"/>
                </a:lnTo>
                <a:lnTo>
                  <a:pt x="201" y="359"/>
                </a:lnTo>
                <a:lnTo>
                  <a:pt x="199" y="358"/>
                </a:lnTo>
                <a:lnTo>
                  <a:pt x="200" y="351"/>
                </a:lnTo>
                <a:lnTo>
                  <a:pt x="201" y="344"/>
                </a:lnTo>
                <a:lnTo>
                  <a:pt x="195" y="345"/>
                </a:lnTo>
                <a:lnTo>
                  <a:pt x="189" y="345"/>
                </a:lnTo>
                <a:lnTo>
                  <a:pt x="188" y="345"/>
                </a:lnTo>
                <a:lnTo>
                  <a:pt x="187" y="345"/>
                </a:lnTo>
                <a:lnTo>
                  <a:pt x="181" y="345"/>
                </a:lnTo>
                <a:lnTo>
                  <a:pt x="179" y="343"/>
                </a:lnTo>
                <a:lnTo>
                  <a:pt x="173" y="340"/>
                </a:lnTo>
                <a:lnTo>
                  <a:pt x="168" y="336"/>
                </a:lnTo>
                <a:lnTo>
                  <a:pt x="161" y="334"/>
                </a:lnTo>
                <a:lnTo>
                  <a:pt x="154" y="333"/>
                </a:lnTo>
                <a:lnTo>
                  <a:pt x="156" y="339"/>
                </a:lnTo>
                <a:lnTo>
                  <a:pt x="161" y="346"/>
                </a:lnTo>
                <a:lnTo>
                  <a:pt x="155" y="351"/>
                </a:lnTo>
                <a:lnTo>
                  <a:pt x="153" y="351"/>
                </a:lnTo>
                <a:lnTo>
                  <a:pt x="148" y="355"/>
                </a:lnTo>
                <a:lnTo>
                  <a:pt x="145" y="359"/>
                </a:lnTo>
                <a:lnTo>
                  <a:pt x="144" y="359"/>
                </a:lnTo>
                <a:lnTo>
                  <a:pt x="138" y="355"/>
                </a:lnTo>
                <a:lnTo>
                  <a:pt x="135" y="348"/>
                </a:lnTo>
                <a:lnTo>
                  <a:pt x="129" y="342"/>
                </a:lnTo>
                <a:lnTo>
                  <a:pt x="123" y="337"/>
                </a:lnTo>
                <a:lnTo>
                  <a:pt x="117" y="335"/>
                </a:lnTo>
                <a:lnTo>
                  <a:pt x="116" y="334"/>
                </a:lnTo>
                <a:lnTo>
                  <a:pt x="122" y="328"/>
                </a:lnTo>
                <a:lnTo>
                  <a:pt x="126" y="325"/>
                </a:lnTo>
                <a:lnTo>
                  <a:pt x="125" y="318"/>
                </a:lnTo>
                <a:lnTo>
                  <a:pt x="119" y="315"/>
                </a:lnTo>
                <a:lnTo>
                  <a:pt x="117" y="318"/>
                </a:lnTo>
                <a:lnTo>
                  <a:pt x="111" y="315"/>
                </a:lnTo>
                <a:lnTo>
                  <a:pt x="105" y="320"/>
                </a:lnTo>
                <a:lnTo>
                  <a:pt x="104" y="314"/>
                </a:lnTo>
                <a:lnTo>
                  <a:pt x="104" y="313"/>
                </a:lnTo>
                <a:lnTo>
                  <a:pt x="98" y="314"/>
                </a:lnTo>
                <a:lnTo>
                  <a:pt x="92" y="310"/>
                </a:lnTo>
                <a:lnTo>
                  <a:pt x="86" y="307"/>
                </a:lnTo>
                <a:lnTo>
                  <a:pt x="80" y="306"/>
                </a:lnTo>
                <a:lnTo>
                  <a:pt x="73" y="304"/>
                </a:lnTo>
                <a:lnTo>
                  <a:pt x="70" y="306"/>
                </a:lnTo>
                <a:lnTo>
                  <a:pt x="66" y="299"/>
                </a:lnTo>
                <a:lnTo>
                  <a:pt x="65" y="293"/>
                </a:lnTo>
                <a:lnTo>
                  <a:pt x="62" y="290"/>
                </a:lnTo>
                <a:lnTo>
                  <a:pt x="56" y="290"/>
                </a:lnTo>
                <a:lnTo>
                  <a:pt x="53" y="288"/>
                </a:lnTo>
                <a:lnTo>
                  <a:pt x="52" y="289"/>
                </a:lnTo>
                <a:lnTo>
                  <a:pt x="49" y="289"/>
                </a:lnTo>
                <a:lnTo>
                  <a:pt x="49" y="301"/>
                </a:lnTo>
                <a:lnTo>
                  <a:pt x="40" y="301"/>
                </a:lnTo>
                <a:lnTo>
                  <a:pt x="40" y="298"/>
                </a:lnTo>
                <a:lnTo>
                  <a:pt x="40" y="297"/>
                </a:lnTo>
                <a:lnTo>
                  <a:pt x="43" y="294"/>
                </a:lnTo>
                <a:lnTo>
                  <a:pt x="45" y="288"/>
                </a:lnTo>
                <a:lnTo>
                  <a:pt x="46" y="286"/>
                </a:lnTo>
                <a:lnTo>
                  <a:pt x="49" y="280"/>
                </a:lnTo>
                <a:lnTo>
                  <a:pt x="49" y="278"/>
                </a:lnTo>
                <a:lnTo>
                  <a:pt x="51" y="271"/>
                </a:lnTo>
                <a:lnTo>
                  <a:pt x="51" y="267"/>
                </a:lnTo>
                <a:lnTo>
                  <a:pt x="49" y="266"/>
                </a:lnTo>
                <a:lnTo>
                  <a:pt x="48" y="262"/>
                </a:lnTo>
                <a:lnTo>
                  <a:pt x="46" y="258"/>
                </a:lnTo>
                <a:lnTo>
                  <a:pt x="40" y="253"/>
                </a:lnTo>
                <a:lnTo>
                  <a:pt x="34" y="250"/>
                </a:lnTo>
                <a:lnTo>
                  <a:pt x="34" y="249"/>
                </a:lnTo>
                <a:lnTo>
                  <a:pt x="35" y="242"/>
                </a:lnTo>
                <a:lnTo>
                  <a:pt x="34" y="239"/>
                </a:lnTo>
                <a:lnTo>
                  <a:pt x="29" y="233"/>
                </a:lnTo>
                <a:lnTo>
                  <a:pt x="26" y="227"/>
                </a:lnTo>
                <a:lnTo>
                  <a:pt x="31" y="221"/>
                </a:lnTo>
                <a:lnTo>
                  <a:pt x="32" y="218"/>
                </a:lnTo>
                <a:lnTo>
                  <a:pt x="32" y="217"/>
                </a:lnTo>
                <a:lnTo>
                  <a:pt x="31" y="216"/>
                </a:lnTo>
                <a:lnTo>
                  <a:pt x="32" y="215"/>
                </a:lnTo>
                <a:lnTo>
                  <a:pt x="34" y="208"/>
                </a:lnTo>
                <a:lnTo>
                  <a:pt x="30" y="202"/>
                </a:lnTo>
                <a:lnTo>
                  <a:pt x="31" y="197"/>
                </a:lnTo>
                <a:lnTo>
                  <a:pt x="30" y="194"/>
                </a:lnTo>
                <a:lnTo>
                  <a:pt x="24" y="192"/>
                </a:lnTo>
                <a:lnTo>
                  <a:pt x="24" y="190"/>
                </a:lnTo>
                <a:lnTo>
                  <a:pt x="23" y="186"/>
                </a:lnTo>
                <a:lnTo>
                  <a:pt x="24" y="181"/>
                </a:lnTo>
                <a:lnTo>
                  <a:pt x="27" y="176"/>
                </a:lnTo>
                <a:lnTo>
                  <a:pt x="27" y="172"/>
                </a:lnTo>
                <a:lnTo>
                  <a:pt x="26" y="169"/>
                </a:lnTo>
                <a:lnTo>
                  <a:pt x="25" y="169"/>
                </a:lnTo>
                <a:lnTo>
                  <a:pt x="19" y="165"/>
                </a:lnTo>
                <a:lnTo>
                  <a:pt x="15" y="162"/>
                </a:lnTo>
                <a:lnTo>
                  <a:pt x="9" y="157"/>
                </a:lnTo>
                <a:lnTo>
                  <a:pt x="4" y="153"/>
                </a:lnTo>
                <a:lnTo>
                  <a:pt x="0" y="149"/>
                </a:lnTo>
                <a:close/>
              </a:path>
            </a:pathLst>
          </a:custGeom>
          <a:solidFill>
            <a:schemeClr val="accent6">
              <a:lumMod val="60000"/>
              <a:lumOff val="40000"/>
              <a:alpha val="15000"/>
            </a:schemeClr>
          </a:solidFill>
          <a:ln w="9525">
            <a:noFill/>
            <a:round/>
            <a:headEnd/>
            <a:tailEnd/>
          </a:ln>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66945" name="Freeform 1427"/>
          <p:cNvSpPr>
            <a:spLocks/>
          </p:cNvSpPr>
          <p:nvPr/>
        </p:nvSpPr>
        <p:spPr bwMode="auto">
          <a:xfrm>
            <a:off x="2816225" y="2438400"/>
            <a:ext cx="1588"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4" y="0"/>
                </a:moveTo>
                <a:lnTo>
                  <a:pt x="0" y="0"/>
                </a:lnTo>
                <a:lnTo>
                  <a:pt x="5"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46" name="Freeform 1428"/>
          <p:cNvSpPr>
            <a:spLocks/>
          </p:cNvSpPr>
          <p:nvPr/>
        </p:nvSpPr>
        <p:spPr bwMode="auto">
          <a:xfrm>
            <a:off x="2819400" y="2400300"/>
            <a:ext cx="11113" cy="6350"/>
          </a:xfrm>
          <a:custGeom>
            <a:avLst/>
            <a:gdLst>
              <a:gd name="T0" fmla="*/ 0 w 24"/>
              <a:gd name="T1" fmla="*/ 0 h 14"/>
              <a:gd name="T2" fmla="*/ 0 w 24"/>
              <a:gd name="T3" fmla="*/ 0 h 14"/>
              <a:gd name="T4" fmla="*/ 0 w 24"/>
              <a:gd name="T5" fmla="*/ 0 h 14"/>
              <a:gd name="T6" fmla="*/ 0 w 24"/>
              <a:gd name="T7" fmla="*/ 0 h 14"/>
              <a:gd name="T8" fmla="*/ 0 w 24"/>
              <a:gd name="T9" fmla="*/ 0 h 14"/>
              <a:gd name="T10" fmla="*/ 0 w 24"/>
              <a:gd name="T11" fmla="*/ 0 h 14"/>
              <a:gd name="T12" fmla="*/ 0 w 24"/>
              <a:gd name="T13" fmla="*/ 0 h 14"/>
              <a:gd name="T14" fmla="*/ 0 w 24"/>
              <a:gd name="T15" fmla="*/ 0 h 14"/>
              <a:gd name="T16" fmla="*/ 0 w 24"/>
              <a:gd name="T17" fmla="*/ 0 h 14"/>
              <a:gd name="T18" fmla="*/ 0 w 24"/>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4"/>
              <a:gd name="T32" fmla="*/ 24 w 2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4">
                <a:moveTo>
                  <a:pt x="24" y="2"/>
                </a:moveTo>
                <a:lnTo>
                  <a:pt x="24" y="0"/>
                </a:lnTo>
                <a:lnTo>
                  <a:pt x="18" y="0"/>
                </a:lnTo>
                <a:lnTo>
                  <a:pt x="11" y="4"/>
                </a:lnTo>
                <a:lnTo>
                  <a:pt x="5" y="8"/>
                </a:lnTo>
                <a:lnTo>
                  <a:pt x="0" y="14"/>
                </a:lnTo>
                <a:lnTo>
                  <a:pt x="6" y="12"/>
                </a:lnTo>
                <a:lnTo>
                  <a:pt x="12" y="10"/>
                </a:lnTo>
                <a:lnTo>
                  <a:pt x="19" y="9"/>
                </a:lnTo>
                <a:lnTo>
                  <a:pt x="2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47" name="Freeform 1429"/>
          <p:cNvSpPr>
            <a:spLocks/>
          </p:cNvSpPr>
          <p:nvPr/>
        </p:nvSpPr>
        <p:spPr bwMode="auto">
          <a:xfrm>
            <a:off x="2824163" y="2197100"/>
            <a:ext cx="4762" cy="1588"/>
          </a:xfrm>
          <a:custGeom>
            <a:avLst/>
            <a:gdLst>
              <a:gd name="T0" fmla="*/ 0 w 13"/>
              <a:gd name="T1" fmla="*/ 0 h 5"/>
              <a:gd name="T2" fmla="*/ 0 w 13"/>
              <a:gd name="T3" fmla="*/ 0 h 5"/>
              <a:gd name="T4" fmla="*/ 0 w 13"/>
              <a:gd name="T5" fmla="*/ 0 h 5"/>
              <a:gd name="T6" fmla="*/ 0 w 13"/>
              <a:gd name="T7" fmla="*/ 0 h 5"/>
              <a:gd name="T8" fmla="*/ 0 w 13"/>
              <a:gd name="T9" fmla="*/ 0 h 5"/>
              <a:gd name="T10" fmla="*/ 0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13" y="1"/>
                </a:moveTo>
                <a:lnTo>
                  <a:pt x="13" y="0"/>
                </a:lnTo>
                <a:lnTo>
                  <a:pt x="8" y="1"/>
                </a:lnTo>
                <a:lnTo>
                  <a:pt x="0" y="5"/>
                </a:lnTo>
                <a:lnTo>
                  <a:pt x="8" y="4"/>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48" name="Freeform 1430"/>
          <p:cNvSpPr>
            <a:spLocks/>
          </p:cNvSpPr>
          <p:nvPr/>
        </p:nvSpPr>
        <p:spPr bwMode="auto">
          <a:xfrm>
            <a:off x="2825750" y="2346325"/>
            <a:ext cx="4763" cy="1588"/>
          </a:xfrm>
          <a:custGeom>
            <a:avLst/>
            <a:gdLst>
              <a:gd name="T0" fmla="*/ 0 w 12"/>
              <a:gd name="T1" fmla="*/ 0 h 5"/>
              <a:gd name="T2" fmla="*/ 0 w 12"/>
              <a:gd name="T3" fmla="*/ 0 h 5"/>
              <a:gd name="T4" fmla="*/ 0 w 12"/>
              <a:gd name="T5" fmla="*/ 0 h 5"/>
              <a:gd name="T6" fmla="*/ 0 w 12"/>
              <a:gd name="T7" fmla="*/ 0 h 5"/>
              <a:gd name="T8" fmla="*/ 0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6" y="0"/>
                </a:moveTo>
                <a:lnTo>
                  <a:pt x="0" y="0"/>
                </a:lnTo>
                <a:lnTo>
                  <a:pt x="6" y="5"/>
                </a:lnTo>
                <a:lnTo>
                  <a:pt x="12" y="4"/>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49" name="Freeform 1431"/>
          <p:cNvSpPr>
            <a:spLocks/>
          </p:cNvSpPr>
          <p:nvPr/>
        </p:nvSpPr>
        <p:spPr bwMode="auto">
          <a:xfrm>
            <a:off x="2827338" y="2411413"/>
            <a:ext cx="3175" cy="4762"/>
          </a:xfrm>
          <a:custGeom>
            <a:avLst/>
            <a:gdLst>
              <a:gd name="T0" fmla="*/ 0 w 7"/>
              <a:gd name="T1" fmla="*/ 0 h 8"/>
              <a:gd name="T2" fmla="*/ 0 w 7"/>
              <a:gd name="T3" fmla="*/ 0 h 8"/>
              <a:gd name="T4" fmla="*/ 0 w 7"/>
              <a:gd name="T5" fmla="*/ 0 h 8"/>
              <a:gd name="T6" fmla="*/ 0 w 7"/>
              <a:gd name="T7" fmla="*/ 0 h 8"/>
              <a:gd name="T8" fmla="*/ 0 w 7"/>
              <a:gd name="T9" fmla="*/ 0 h 8"/>
              <a:gd name="T10" fmla="*/ 0 w 7"/>
              <a:gd name="T11" fmla="*/ 0 h 8"/>
              <a:gd name="T12" fmla="*/ 0 60000 65536"/>
              <a:gd name="T13" fmla="*/ 0 60000 65536"/>
              <a:gd name="T14" fmla="*/ 0 60000 65536"/>
              <a:gd name="T15" fmla="*/ 0 60000 65536"/>
              <a:gd name="T16" fmla="*/ 0 60000 65536"/>
              <a:gd name="T17" fmla="*/ 0 60000 65536"/>
              <a:gd name="T18" fmla="*/ 0 w 7"/>
              <a:gd name="T19" fmla="*/ 0 h 8"/>
              <a:gd name="T20" fmla="*/ 7 w 7"/>
              <a:gd name="T21" fmla="*/ 8 h 8"/>
            </a:gdLst>
            <a:ahLst/>
            <a:cxnLst>
              <a:cxn ang="T12">
                <a:pos x="T0" y="T1"/>
              </a:cxn>
              <a:cxn ang="T13">
                <a:pos x="T2" y="T3"/>
              </a:cxn>
              <a:cxn ang="T14">
                <a:pos x="T4" y="T5"/>
              </a:cxn>
              <a:cxn ang="T15">
                <a:pos x="T6" y="T7"/>
              </a:cxn>
              <a:cxn ang="T16">
                <a:pos x="T8" y="T9"/>
              </a:cxn>
              <a:cxn ang="T17">
                <a:pos x="T10" y="T11"/>
              </a:cxn>
            </a:cxnLst>
            <a:rect l="T18" t="T19" r="T20" b="T21"/>
            <a:pathLst>
              <a:path w="7" h="8">
                <a:moveTo>
                  <a:pt x="7" y="0"/>
                </a:moveTo>
                <a:lnTo>
                  <a:pt x="2" y="1"/>
                </a:lnTo>
                <a:lnTo>
                  <a:pt x="0" y="8"/>
                </a:lnTo>
                <a:lnTo>
                  <a:pt x="6" y="8"/>
                </a:lnTo>
                <a:lnTo>
                  <a:pt x="7" y="1"/>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0" name="Freeform 1432"/>
          <p:cNvSpPr>
            <a:spLocks/>
          </p:cNvSpPr>
          <p:nvPr/>
        </p:nvSpPr>
        <p:spPr bwMode="auto">
          <a:xfrm>
            <a:off x="2828925" y="2433638"/>
            <a:ext cx="4763" cy="12700"/>
          </a:xfrm>
          <a:custGeom>
            <a:avLst/>
            <a:gdLst>
              <a:gd name="T0" fmla="*/ 0 w 10"/>
              <a:gd name="T1" fmla="*/ 0 h 24"/>
              <a:gd name="T2" fmla="*/ 0 w 10"/>
              <a:gd name="T3" fmla="*/ 0 h 24"/>
              <a:gd name="T4" fmla="*/ 0 w 10"/>
              <a:gd name="T5" fmla="*/ 0 h 24"/>
              <a:gd name="T6" fmla="*/ 0 w 10"/>
              <a:gd name="T7" fmla="*/ 0 h 24"/>
              <a:gd name="T8" fmla="*/ 0 w 10"/>
              <a:gd name="T9" fmla="*/ 0 h 24"/>
              <a:gd name="T10" fmla="*/ 0 w 10"/>
              <a:gd name="T11" fmla="*/ 0 h 24"/>
              <a:gd name="T12" fmla="*/ 0 w 10"/>
              <a:gd name="T13" fmla="*/ 0 h 24"/>
              <a:gd name="T14" fmla="*/ 0 w 10"/>
              <a:gd name="T15" fmla="*/ 0 h 24"/>
              <a:gd name="T16" fmla="*/ 0 w 10"/>
              <a:gd name="T17" fmla="*/ 0 h 24"/>
              <a:gd name="T18" fmla="*/ 0 w 10"/>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24"/>
              <a:gd name="T32" fmla="*/ 10 w 10"/>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24">
                <a:moveTo>
                  <a:pt x="10" y="1"/>
                </a:moveTo>
                <a:lnTo>
                  <a:pt x="7" y="0"/>
                </a:lnTo>
                <a:lnTo>
                  <a:pt x="1" y="3"/>
                </a:lnTo>
                <a:lnTo>
                  <a:pt x="2" y="9"/>
                </a:lnTo>
                <a:lnTo>
                  <a:pt x="0" y="16"/>
                </a:lnTo>
                <a:lnTo>
                  <a:pt x="3" y="24"/>
                </a:lnTo>
                <a:lnTo>
                  <a:pt x="8" y="20"/>
                </a:lnTo>
                <a:lnTo>
                  <a:pt x="7" y="15"/>
                </a:lnTo>
                <a:lnTo>
                  <a:pt x="8" y="8"/>
                </a:lnTo>
                <a:lnTo>
                  <a:pt x="1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1" name="Freeform 1433"/>
          <p:cNvSpPr>
            <a:spLocks/>
          </p:cNvSpPr>
          <p:nvPr/>
        </p:nvSpPr>
        <p:spPr bwMode="auto">
          <a:xfrm>
            <a:off x="2833688" y="2408238"/>
            <a:ext cx="1587" cy="4762"/>
          </a:xfrm>
          <a:custGeom>
            <a:avLst/>
            <a:gdLst>
              <a:gd name="T0" fmla="*/ 0 w 3"/>
              <a:gd name="T1" fmla="*/ 0 h 8"/>
              <a:gd name="T2" fmla="*/ 0 w 3"/>
              <a:gd name="T3" fmla="*/ 0 h 8"/>
              <a:gd name="T4" fmla="*/ 0 w 3"/>
              <a:gd name="T5" fmla="*/ 0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3" y="0"/>
                </a:moveTo>
                <a:lnTo>
                  <a:pt x="0" y="1"/>
                </a:lnTo>
                <a:lnTo>
                  <a:pt x="2" y="8"/>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2" name="Freeform 1434"/>
          <p:cNvSpPr>
            <a:spLocks/>
          </p:cNvSpPr>
          <p:nvPr/>
        </p:nvSpPr>
        <p:spPr bwMode="auto">
          <a:xfrm>
            <a:off x="2838450" y="2268538"/>
            <a:ext cx="12700" cy="4762"/>
          </a:xfrm>
          <a:custGeom>
            <a:avLst/>
            <a:gdLst>
              <a:gd name="T0" fmla="*/ 0 w 26"/>
              <a:gd name="T1" fmla="*/ 0 h 8"/>
              <a:gd name="T2" fmla="*/ 0 w 26"/>
              <a:gd name="T3" fmla="*/ 0 h 8"/>
              <a:gd name="T4" fmla="*/ 0 w 26"/>
              <a:gd name="T5" fmla="*/ 0 h 8"/>
              <a:gd name="T6" fmla="*/ 0 w 26"/>
              <a:gd name="T7" fmla="*/ 0 h 8"/>
              <a:gd name="T8" fmla="*/ 0 w 26"/>
              <a:gd name="T9" fmla="*/ 0 h 8"/>
              <a:gd name="T10" fmla="*/ 0 w 26"/>
              <a:gd name="T11" fmla="*/ 0 h 8"/>
              <a:gd name="T12" fmla="*/ 0 w 26"/>
              <a:gd name="T13" fmla="*/ 0 h 8"/>
              <a:gd name="T14" fmla="*/ 0 w 26"/>
              <a:gd name="T15" fmla="*/ 0 h 8"/>
              <a:gd name="T16" fmla="*/ 0 w 26"/>
              <a:gd name="T17" fmla="*/ 0 h 8"/>
              <a:gd name="T18" fmla="*/ 0 w 26"/>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8"/>
              <a:gd name="T32" fmla="*/ 26 w 2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8">
                <a:moveTo>
                  <a:pt x="0" y="0"/>
                </a:moveTo>
                <a:lnTo>
                  <a:pt x="1" y="3"/>
                </a:lnTo>
                <a:lnTo>
                  <a:pt x="8" y="3"/>
                </a:lnTo>
                <a:lnTo>
                  <a:pt x="14" y="4"/>
                </a:lnTo>
                <a:lnTo>
                  <a:pt x="20" y="8"/>
                </a:lnTo>
                <a:lnTo>
                  <a:pt x="26" y="6"/>
                </a:lnTo>
                <a:lnTo>
                  <a:pt x="20" y="4"/>
                </a:lnTo>
                <a:lnTo>
                  <a:pt x="14" y="2"/>
                </a:lnTo>
                <a:lnTo>
                  <a:pt x="8" y="2"/>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3" name="Freeform 1435"/>
          <p:cNvSpPr>
            <a:spLocks/>
          </p:cNvSpPr>
          <p:nvPr/>
        </p:nvSpPr>
        <p:spPr bwMode="auto">
          <a:xfrm>
            <a:off x="2840038" y="2432050"/>
            <a:ext cx="1587" cy="0"/>
          </a:xfrm>
          <a:custGeom>
            <a:avLst/>
            <a:gdLst>
              <a:gd name="T0" fmla="*/ 0 w 6"/>
              <a:gd name="T1" fmla="*/ 0 h 2"/>
              <a:gd name="T2" fmla="*/ 0 w 6"/>
              <a:gd name="T3" fmla="*/ 0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0 h 2"/>
            </a:gdLst>
            <a:ahLst/>
            <a:cxnLst>
              <a:cxn ang="T8">
                <a:pos x="T0" y="T1"/>
              </a:cxn>
              <a:cxn ang="T9">
                <a:pos x="T2" y="T3"/>
              </a:cxn>
              <a:cxn ang="T10">
                <a:pos x="T4" y="T5"/>
              </a:cxn>
              <a:cxn ang="T11">
                <a:pos x="T6" y="T7"/>
              </a:cxn>
            </a:cxnLst>
            <a:rect l="T12" t="T13" r="T14" b="T15"/>
            <a:pathLst>
              <a:path w="6" h="2">
                <a:moveTo>
                  <a:pt x="6" y="0"/>
                </a:moveTo>
                <a:lnTo>
                  <a:pt x="0" y="0"/>
                </a:lnTo>
                <a:lnTo>
                  <a:pt x="6" y="2"/>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4" name="Freeform 1436"/>
          <p:cNvSpPr>
            <a:spLocks/>
          </p:cNvSpPr>
          <p:nvPr/>
        </p:nvSpPr>
        <p:spPr bwMode="auto">
          <a:xfrm>
            <a:off x="2844800" y="2274888"/>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3"/>
                </a:lnTo>
                <a:lnTo>
                  <a:pt x="6" y="2"/>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5" name="Freeform 1437"/>
          <p:cNvSpPr>
            <a:spLocks/>
          </p:cNvSpPr>
          <p:nvPr/>
        </p:nvSpPr>
        <p:spPr bwMode="auto">
          <a:xfrm>
            <a:off x="2851150" y="2000250"/>
            <a:ext cx="6350" cy="3175"/>
          </a:xfrm>
          <a:custGeom>
            <a:avLst/>
            <a:gdLst>
              <a:gd name="T0" fmla="*/ 0 w 14"/>
              <a:gd name="T1" fmla="*/ 0 h 6"/>
              <a:gd name="T2" fmla="*/ 0 w 14"/>
              <a:gd name="T3" fmla="*/ 0 h 6"/>
              <a:gd name="T4" fmla="*/ 0 w 14"/>
              <a:gd name="T5" fmla="*/ 0 h 6"/>
              <a:gd name="T6" fmla="*/ 0 w 14"/>
              <a:gd name="T7" fmla="*/ 0 h 6"/>
              <a:gd name="T8" fmla="*/ 0 w 14"/>
              <a:gd name="T9" fmla="*/ 0 h 6"/>
              <a:gd name="T10" fmla="*/ 0 60000 65536"/>
              <a:gd name="T11" fmla="*/ 0 60000 65536"/>
              <a:gd name="T12" fmla="*/ 0 60000 65536"/>
              <a:gd name="T13" fmla="*/ 0 60000 65536"/>
              <a:gd name="T14" fmla="*/ 0 60000 65536"/>
              <a:gd name="T15" fmla="*/ 0 w 14"/>
              <a:gd name="T16" fmla="*/ 0 h 6"/>
              <a:gd name="T17" fmla="*/ 14 w 14"/>
              <a:gd name="T18" fmla="*/ 6 h 6"/>
            </a:gdLst>
            <a:ahLst/>
            <a:cxnLst>
              <a:cxn ang="T10">
                <a:pos x="T0" y="T1"/>
              </a:cxn>
              <a:cxn ang="T11">
                <a:pos x="T2" y="T3"/>
              </a:cxn>
              <a:cxn ang="T12">
                <a:pos x="T4" y="T5"/>
              </a:cxn>
              <a:cxn ang="T13">
                <a:pos x="T6" y="T7"/>
              </a:cxn>
              <a:cxn ang="T14">
                <a:pos x="T8" y="T9"/>
              </a:cxn>
            </a:cxnLst>
            <a:rect l="T15" t="T16" r="T17" b="T18"/>
            <a:pathLst>
              <a:path w="14" h="6">
                <a:moveTo>
                  <a:pt x="14" y="0"/>
                </a:moveTo>
                <a:lnTo>
                  <a:pt x="8" y="2"/>
                </a:lnTo>
                <a:lnTo>
                  <a:pt x="0" y="6"/>
                </a:lnTo>
                <a:lnTo>
                  <a:pt x="8" y="5"/>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6" name="Freeform 1438"/>
          <p:cNvSpPr>
            <a:spLocks/>
          </p:cNvSpPr>
          <p:nvPr/>
        </p:nvSpPr>
        <p:spPr bwMode="auto">
          <a:xfrm>
            <a:off x="2857500" y="2241550"/>
            <a:ext cx="9525" cy="4763"/>
          </a:xfrm>
          <a:custGeom>
            <a:avLst/>
            <a:gdLst>
              <a:gd name="T0" fmla="*/ 0 w 21"/>
              <a:gd name="T1" fmla="*/ 0 h 11"/>
              <a:gd name="T2" fmla="*/ 0 w 21"/>
              <a:gd name="T3" fmla="*/ 0 h 11"/>
              <a:gd name="T4" fmla="*/ 0 w 21"/>
              <a:gd name="T5" fmla="*/ 0 h 11"/>
              <a:gd name="T6" fmla="*/ 0 w 21"/>
              <a:gd name="T7" fmla="*/ 0 h 11"/>
              <a:gd name="T8" fmla="*/ 0 w 21"/>
              <a:gd name="T9" fmla="*/ 0 h 11"/>
              <a:gd name="T10" fmla="*/ 0 w 21"/>
              <a:gd name="T11" fmla="*/ 0 h 11"/>
              <a:gd name="T12" fmla="*/ 0 w 21"/>
              <a:gd name="T13" fmla="*/ 0 h 11"/>
              <a:gd name="T14" fmla="*/ 0 w 21"/>
              <a:gd name="T15" fmla="*/ 0 h 11"/>
              <a:gd name="T16" fmla="*/ 0 w 21"/>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
              <a:gd name="T29" fmla="*/ 21 w 21"/>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
                <a:moveTo>
                  <a:pt x="21" y="0"/>
                </a:moveTo>
                <a:lnTo>
                  <a:pt x="18" y="2"/>
                </a:lnTo>
                <a:lnTo>
                  <a:pt x="12" y="1"/>
                </a:lnTo>
                <a:lnTo>
                  <a:pt x="6" y="4"/>
                </a:lnTo>
                <a:lnTo>
                  <a:pt x="0" y="8"/>
                </a:lnTo>
                <a:lnTo>
                  <a:pt x="6" y="10"/>
                </a:lnTo>
                <a:lnTo>
                  <a:pt x="12" y="11"/>
                </a:lnTo>
                <a:lnTo>
                  <a:pt x="18" y="6"/>
                </a:lnTo>
                <a:lnTo>
                  <a:pt x="2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7" name="Freeform 1439"/>
          <p:cNvSpPr>
            <a:spLocks/>
          </p:cNvSpPr>
          <p:nvPr/>
        </p:nvSpPr>
        <p:spPr bwMode="auto">
          <a:xfrm>
            <a:off x="2860675" y="2282825"/>
            <a:ext cx="3175" cy="1588"/>
          </a:xfrm>
          <a:custGeom>
            <a:avLst/>
            <a:gdLst>
              <a:gd name="T0" fmla="*/ 0 w 6"/>
              <a:gd name="T1" fmla="*/ 0 h 1"/>
              <a:gd name="T2" fmla="*/ 0 w 6"/>
              <a:gd name="T3" fmla="*/ 2147483647 h 1"/>
              <a:gd name="T4" fmla="*/ 0 w 6"/>
              <a:gd name="T5" fmla="*/ 2147483647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1"/>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8" name="Freeform 1440"/>
          <p:cNvSpPr>
            <a:spLocks/>
          </p:cNvSpPr>
          <p:nvPr/>
        </p:nvSpPr>
        <p:spPr bwMode="auto">
          <a:xfrm>
            <a:off x="2865438" y="2286000"/>
            <a:ext cx="7937" cy="3175"/>
          </a:xfrm>
          <a:custGeom>
            <a:avLst/>
            <a:gdLst>
              <a:gd name="T0" fmla="*/ 0 w 18"/>
              <a:gd name="T1" fmla="*/ 0 h 7"/>
              <a:gd name="T2" fmla="*/ 0 w 18"/>
              <a:gd name="T3" fmla="*/ 0 h 7"/>
              <a:gd name="T4" fmla="*/ 0 w 18"/>
              <a:gd name="T5" fmla="*/ 0 h 7"/>
              <a:gd name="T6" fmla="*/ 0 w 18"/>
              <a:gd name="T7" fmla="*/ 0 h 7"/>
              <a:gd name="T8" fmla="*/ 0 w 18"/>
              <a:gd name="T9" fmla="*/ 0 h 7"/>
              <a:gd name="T10" fmla="*/ 0 w 18"/>
              <a:gd name="T11" fmla="*/ 0 h 7"/>
              <a:gd name="T12" fmla="*/ 0 w 18"/>
              <a:gd name="T13" fmla="*/ 0 h 7"/>
              <a:gd name="T14" fmla="*/ 0 w 18"/>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7"/>
              <a:gd name="T26" fmla="*/ 18 w 18"/>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7">
                <a:moveTo>
                  <a:pt x="13" y="7"/>
                </a:moveTo>
                <a:lnTo>
                  <a:pt x="14" y="7"/>
                </a:lnTo>
                <a:lnTo>
                  <a:pt x="18" y="0"/>
                </a:lnTo>
                <a:lnTo>
                  <a:pt x="13" y="0"/>
                </a:lnTo>
                <a:lnTo>
                  <a:pt x="7" y="2"/>
                </a:lnTo>
                <a:lnTo>
                  <a:pt x="0" y="4"/>
                </a:lnTo>
                <a:lnTo>
                  <a:pt x="7" y="4"/>
                </a:lnTo>
                <a:lnTo>
                  <a:pt x="13"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59" name="Freeform 1441"/>
          <p:cNvSpPr>
            <a:spLocks/>
          </p:cNvSpPr>
          <p:nvPr/>
        </p:nvSpPr>
        <p:spPr bwMode="auto">
          <a:xfrm>
            <a:off x="2868613" y="2244725"/>
            <a:ext cx="6350"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6" y="3"/>
                </a:lnTo>
                <a:lnTo>
                  <a:pt x="0" y="6"/>
                </a:lnTo>
                <a:lnTo>
                  <a:pt x="7"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0" name="Freeform 1442"/>
          <p:cNvSpPr>
            <a:spLocks/>
          </p:cNvSpPr>
          <p:nvPr/>
        </p:nvSpPr>
        <p:spPr bwMode="auto">
          <a:xfrm>
            <a:off x="2886075" y="2287588"/>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5"/>
                </a:lnTo>
                <a:lnTo>
                  <a:pt x="6"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1" name="Freeform 1443"/>
          <p:cNvSpPr>
            <a:spLocks/>
          </p:cNvSpPr>
          <p:nvPr/>
        </p:nvSpPr>
        <p:spPr bwMode="auto">
          <a:xfrm>
            <a:off x="2909888" y="2305050"/>
            <a:ext cx="6350"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9" y="0"/>
                </a:moveTo>
                <a:lnTo>
                  <a:pt x="6" y="2"/>
                </a:lnTo>
                <a:lnTo>
                  <a:pt x="0" y="9"/>
                </a:lnTo>
                <a:lnTo>
                  <a:pt x="7" y="9"/>
                </a:lnTo>
                <a:lnTo>
                  <a:pt x="13" y="7"/>
                </a:lnTo>
                <a:lnTo>
                  <a:pt x="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2" name="Freeform 1444"/>
          <p:cNvSpPr>
            <a:spLocks/>
          </p:cNvSpPr>
          <p:nvPr/>
        </p:nvSpPr>
        <p:spPr bwMode="auto">
          <a:xfrm>
            <a:off x="2911475" y="2314575"/>
            <a:ext cx="9525" cy="3175"/>
          </a:xfrm>
          <a:custGeom>
            <a:avLst/>
            <a:gdLst>
              <a:gd name="T0" fmla="*/ 0 w 19"/>
              <a:gd name="T1" fmla="*/ 0 h 6"/>
              <a:gd name="T2" fmla="*/ 0 w 19"/>
              <a:gd name="T3" fmla="*/ 0 h 6"/>
              <a:gd name="T4" fmla="*/ 0 w 19"/>
              <a:gd name="T5" fmla="*/ 0 h 6"/>
              <a:gd name="T6" fmla="*/ 0 w 19"/>
              <a:gd name="T7" fmla="*/ 0 h 6"/>
              <a:gd name="T8" fmla="*/ 0 w 19"/>
              <a:gd name="T9" fmla="*/ 0 h 6"/>
              <a:gd name="T10" fmla="*/ 0 w 19"/>
              <a:gd name="T11" fmla="*/ 0 h 6"/>
              <a:gd name="T12" fmla="*/ 0 w 19"/>
              <a:gd name="T13" fmla="*/ 0 h 6"/>
              <a:gd name="T14" fmla="*/ 0 60000 65536"/>
              <a:gd name="T15" fmla="*/ 0 60000 65536"/>
              <a:gd name="T16" fmla="*/ 0 60000 65536"/>
              <a:gd name="T17" fmla="*/ 0 60000 65536"/>
              <a:gd name="T18" fmla="*/ 0 60000 65536"/>
              <a:gd name="T19" fmla="*/ 0 60000 65536"/>
              <a:gd name="T20" fmla="*/ 0 60000 65536"/>
              <a:gd name="T21" fmla="*/ 0 w 19"/>
              <a:gd name="T22" fmla="*/ 0 h 6"/>
              <a:gd name="T23" fmla="*/ 19 w 1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6">
                <a:moveTo>
                  <a:pt x="13" y="6"/>
                </a:moveTo>
                <a:lnTo>
                  <a:pt x="19" y="4"/>
                </a:lnTo>
                <a:lnTo>
                  <a:pt x="13" y="2"/>
                </a:lnTo>
                <a:lnTo>
                  <a:pt x="6" y="0"/>
                </a:lnTo>
                <a:lnTo>
                  <a:pt x="0" y="5"/>
                </a:lnTo>
                <a:lnTo>
                  <a:pt x="7" y="5"/>
                </a:lnTo>
                <a:lnTo>
                  <a:pt x="13"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3" name="Freeform 1445"/>
          <p:cNvSpPr>
            <a:spLocks/>
          </p:cNvSpPr>
          <p:nvPr/>
        </p:nvSpPr>
        <p:spPr bwMode="auto">
          <a:xfrm>
            <a:off x="2913063" y="2366963"/>
            <a:ext cx="4762" cy="4762"/>
          </a:xfrm>
          <a:custGeom>
            <a:avLst/>
            <a:gdLst>
              <a:gd name="T0" fmla="*/ 0 w 11"/>
              <a:gd name="T1" fmla="*/ 0 h 8"/>
              <a:gd name="T2" fmla="*/ 0 w 11"/>
              <a:gd name="T3" fmla="*/ 0 h 8"/>
              <a:gd name="T4" fmla="*/ 0 w 11"/>
              <a:gd name="T5" fmla="*/ 0 h 8"/>
              <a:gd name="T6" fmla="*/ 0 w 11"/>
              <a:gd name="T7" fmla="*/ 0 h 8"/>
              <a:gd name="T8" fmla="*/ 0 w 11"/>
              <a:gd name="T9" fmla="*/ 0 h 8"/>
              <a:gd name="T10" fmla="*/ 0 w 11"/>
              <a:gd name="T11" fmla="*/ 0 h 8"/>
              <a:gd name="T12" fmla="*/ 0 60000 65536"/>
              <a:gd name="T13" fmla="*/ 0 60000 65536"/>
              <a:gd name="T14" fmla="*/ 0 60000 65536"/>
              <a:gd name="T15" fmla="*/ 0 60000 65536"/>
              <a:gd name="T16" fmla="*/ 0 60000 65536"/>
              <a:gd name="T17" fmla="*/ 0 60000 65536"/>
              <a:gd name="T18" fmla="*/ 0 w 11"/>
              <a:gd name="T19" fmla="*/ 0 h 8"/>
              <a:gd name="T20" fmla="*/ 11 w 11"/>
              <a:gd name="T21" fmla="*/ 8 h 8"/>
            </a:gdLst>
            <a:ahLst/>
            <a:cxnLst>
              <a:cxn ang="T12">
                <a:pos x="T0" y="T1"/>
              </a:cxn>
              <a:cxn ang="T13">
                <a:pos x="T2" y="T3"/>
              </a:cxn>
              <a:cxn ang="T14">
                <a:pos x="T4" y="T5"/>
              </a:cxn>
              <a:cxn ang="T15">
                <a:pos x="T6" y="T7"/>
              </a:cxn>
              <a:cxn ang="T16">
                <a:pos x="T8" y="T9"/>
              </a:cxn>
              <a:cxn ang="T17">
                <a:pos x="T10" y="T11"/>
              </a:cxn>
            </a:cxnLst>
            <a:rect l="T18" t="T19" r="T20" b="T21"/>
            <a:pathLst>
              <a:path w="11" h="8">
                <a:moveTo>
                  <a:pt x="11" y="0"/>
                </a:moveTo>
                <a:lnTo>
                  <a:pt x="7" y="0"/>
                </a:lnTo>
                <a:lnTo>
                  <a:pt x="0" y="1"/>
                </a:lnTo>
                <a:lnTo>
                  <a:pt x="5" y="8"/>
                </a:lnTo>
                <a:lnTo>
                  <a:pt x="11" y="7"/>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4" name="Freeform 1446"/>
          <p:cNvSpPr>
            <a:spLocks/>
          </p:cNvSpPr>
          <p:nvPr/>
        </p:nvSpPr>
        <p:spPr bwMode="auto">
          <a:xfrm>
            <a:off x="2921000" y="2322513"/>
            <a:ext cx="3175" cy="1587"/>
          </a:xfrm>
          <a:custGeom>
            <a:avLst/>
            <a:gdLst>
              <a:gd name="T0" fmla="*/ 0 w 6"/>
              <a:gd name="T1" fmla="*/ 0 h 1"/>
              <a:gd name="T2" fmla="*/ 0 w 6"/>
              <a:gd name="T3" fmla="*/ 2147483647 h 1"/>
              <a:gd name="T4" fmla="*/ 0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5" name="Freeform 1447"/>
          <p:cNvSpPr>
            <a:spLocks/>
          </p:cNvSpPr>
          <p:nvPr/>
        </p:nvSpPr>
        <p:spPr bwMode="auto">
          <a:xfrm>
            <a:off x="2922588" y="2324100"/>
            <a:ext cx="3175" cy="3175"/>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3"/>
                </a:moveTo>
                <a:lnTo>
                  <a:pt x="0" y="0"/>
                </a:lnTo>
                <a:lnTo>
                  <a:pt x="7" y="5"/>
                </a:lnTo>
                <a:lnTo>
                  <a:pt x="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6" name="Freeform 1448"/>
          <p:cNvSpPr>
            <a:spLocks/>
          </p:cNvSpPr>
          <p:nvPr/>
        </p:nvSpPr>
        <p:spPr bwMode="auto">
          <a:xfrm>
            <a:off x="2925763" y="2349500"/>
            <a:ext cx="3175" cy="1588"/>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0"/>
                </a:moveTo>
                <a:lnTo>
                  <a:pt x="5" y="0"/>
                </a:lnTo>
                <a:lnTo>
                  <a:pt x="0" y="5"/>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7" name="Freeform 1449"/>
          <p:cNvSpPr>
            <a:spLocks/>
          </p:cNvSpPr>
          <p:nvPr/>
        </p:nvSpPr>
        <p:spPr bwMode="auto">
          <a:xfrm>
            <a:off x="2927350" y="2320925"/>
            <a:ext cx="11113" cy="4763"/>
          </a:xfrm>
          <a:custGeom>
            <a:avLst/>
            <a:gdLst>
              <a:gd name="T0" fmla="*/ 0 w 24"/>
              <a:gd name="T1" fmla="*/ 0 h 9"/>
              <a:gd name="T2" fmla="*/ 0 w 24"/>
              <a:gd name="T3" fmla="*/ 0 h 9"/>
              <a:gd name="T4" fmla="*/ 0 w 24"/>
              <a:gd name="T5" fmla="*/ 0 h 9"/>
              <a:gd name="T6" fmla="*/ 0 w 24"/>
              <a:gd name="T7" fmla="*/ 0 h 9"/>
              <a:gd name="T8" fmla="*/ 0 w 24"/>
              <a:gd name="T9" fmla="*/ 0 h 9"/>
              <a:gd name="T10" fmla="*/ 0 w 24"/>
              <a:gd name="T11" fmla="*/ 0 h 9"/>
              <a:gd name="T12" fmla="*/ 0 w 24"/>
              <a:gd name="T13" fmla="*/ 0 h 9"/>
              <a:gd name="T14" fmla="*/ 0 w 24"/>
              <a:gd name="T15" fmla="*/ 0 h 9"/>
              <a:gd name="T16" fmla="*/ 0 w 24"/>
              <a:gd name="T17" fmla="*/ 0 h 9"/>
              <a:gd name="T18" fmla="*/ 0 w 24"/>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9"/>
              <a:gd name="T32" fmla="*/ 24 w 2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9">
                <a:moveTo>
                  <a:pt x="0" y="8"/>
                </a:moveTo>
                <a:lnTo>
                  <a:pt x="0" y="9"/>
                </a:lnTo>
                <a:lnTo>
                  <a:pt x="7" y="9"/>
                </a:lnTo>
                <a:lnTo>
                  <a:pt x="12" y="6"/>
                </a:lnTo>
                <a:lnTo>
                  <a:pt x="18" y="4"/>
                </a:lnTo>
                <a:lnTo>
                  <a:pt x="24" y="0"/>
                </a:lnTo>
                <a:lnTo>
                  <a:pt x="18" y="0"/>
                </a:lnTo>
                <a:lnTo>
                  <a:pt x="12" y="3"/>
                </a:lnTo>
                <a:lnTo>
                  <a:pt x="6" y="5"/>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8" name="Freeform 1450"/>
          <p:cNvSpPr>
            <a:spLocks/>
          </p:cNvSpPr>
          <p:nvPr/>
        </p:nvSpPr>
        <p:spPr bwMode="auto">
          <a:xfrm>
            <a:off x="2935288" y="2319338"/>
            <a:ext cx="4762" cy="1587"/>
          </a:xfrm>
          <a:custGeom>
            <a:avLst/>
            <a:gdLst>
              <a:gd name="T0" fmla="*/ 0 w 7"/>
              <a:gd name="T1" fmla="*/ 499935906 h 2"/>
              <a:gd name="T2" fmla="*/ 0 w 7"/>
              <a:gd name="T3" fmla="*/ 0 h 2"/>
              <a:gd name="T4" fmla="*/ 0 w 7"/>
              <a:gd name="T5" fmla="*/ 499935906 h 2"/>
              <a:gd name="T6" fmla="*/ 0 w 7"/>
              <a:gd name="T7" fmla="*/ 499935906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1"/>
                </a:moveTo>
                <a:lnTo>
                  <a:pt x="7" y="0"/>
                </a:lnTo>
                <a:lnTo>
                  <a:pt x="0" y="2"/>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69" name="Freeform 1451"/>
          <p:cNvSpPr>
            <a:spLocks/>
          </p:cNvSpPr>
          <p:nvPr/>
        </p:nvSpPr>
        <p:spPr bwMode="auto">
          <a:xfrm>
            <a:off x="2938463" y="1976438"/>
            <a:ext cx="7937" cy="3175"/>
          </a:xfrm>
          <a:custGeom>
            <a:avLst/>
            <a:gdLst>
              <a:gd name="T0" fmla="*/ 0 w 15"/>
              <a:gd name="T1" fmla="*/ 0 h 6"/>
              <a:gd name="T2" fmla="*/ 0 w 15"/>
              <a:gd name="T3" fmla="*/ 0 h 6"/>
              <a:gd name="T4" fmla="*/ 0 w 15"/>
              <a:gd name="T5" fmla="*/ 0 h 6"/>
              <a:gd name="T6" fmla="*/ 0 w 15"/>
              <a:gd name="T7" fmla="*/ 0 h 6"/>
              <a:gd name="T8" fmla="*/ 0 w 15"/>
              <a:gd name="T9" fmla="*/ 0 h 6"/>
              <a:gd name="T10" fmla="*/ 0 60000 65536"/>
              <a:gd name="T11" fmla="*/ 0 60000 65536"/>
              <a:gd name="T12" fmla="*/ 0 60000 65536"/>
              <a:gd name="T13" fmla="*/ 0 60000 65536"/>
              <a:gd name="T14" fmla="*/ 0 60000 65536"/>
              <a:gd name="T15" fmla="*/ 0 w 15"/>
              <a:gd name="T16" fmla="*/ 0 h 6"/>
              <a:gd name="T17" fmla="*/ 15 w 15"/>
              <a:gd name="T18" fmla="*/ 6 h 6"/>
            </a:gdLst>
            <a:ahLst/>
            <a:cxnLst>
              <a:cxn ang="T10">
                <a:pos x="T0" y="T1"/>
              </a:cxn>
              <a:cxn ang="T11">
                <a:pos x="T2" y="T3"/>
              </a:cxn>
              <a:cxn ang="T12">
                <a:pos x="T4" y="T5"/>
              </a:cxn>
              <a:cxn ang="T13">
                <a:pos x="T6" y="T7"/>
              </a:cxn>
              <a:cxn ang="T14">
                <a:pos x="T8" y="T9"/>
              </a:cxn>
            </a:cxnLst>
            <a:rect l="T15" t="T16" r="T17" b="T18"/>
            <a:pathLst>
              <a:path w="15" h="6">
                <a:moveTo>
                  <a:pt x="8" y="0"/>
                </a:moveTo>
                <a:lnTo>
                  <a:pt x="0" y="4"/>
                </a:lnTo>
                <a:lnTo>
                  <a:pt x="8" y="6"/>
                </a:lnTo>
                <a:lnTo>
                  <a:pt x="15" y="1"/>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0" name="Freeform 1452"/>
          <p:cNvSpPr>
            <a:spLocks/>
          </p:cNvSpPr>
          <p:nvPr/>
        </p:nvSpPr>
        <p:spPr bwMode="auto">
          <a:xfrm>
            <a:off x="4249738" y="2879725"/>
            <a:ext cx="12700" cy="7938"/>
          </a:xfrm>
          <a:custGeom>
            <a:avLst/>
            <a:gdLst>
              <a:gd name="T0" fmla="*/ 0 w 25"/>
              <a:gd name="T1" fmla="*/ 0 h 15"/>
              <a:gd name="T2" fmla="*/ 0 w 25"/>
              <a:gd name="T3" fmla="*/ 0 h 15"/>
              <a:gd name="T4" fmla="*/ 0 w 25"/>
              <a:gd name="T5" fmla="*/ 0 h 15"/>
              <a:gd name="T6" fmla="*/ 0 w 25"/>
              <a:gd name="T7" fmla="*/ 0 h 15"/>
              <a:gd name="T8" fmla="*/ 0 w 25"/>
              <a:gd name="T9" fmla="*/ 0 h 15"/>
              <a:gd name="T10" fmla="*/ 0 w 25"/>
              <a:gd name="T11" fmla="*/ 0 h 15"/>
              <a:gd name="T12" fmla="*/ 0 w 25"/>
              <a:gd name="T13" fmla="*/ 0 h 15"/>
              <a:gd name="T14" fmla="*/ 0 w 25"/>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5"/>
              <a:gd name="T26" fmla="*/ 25 w 25"/>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5">
                <a:moveTo>
                  <a:pt x="13" y="15"/>
                </a:moveTo>
                <a:lnTo>
                  <a:pt x="19" y="13"/>
                </a:lnTo>
                <a:lnTo>
                  <a:pt x="25" y="6"/>
                </a:lnTo>
                <a:lnTo>
                  <a:pt x="19" y="3"/>
                </a:lnTo>
                <a:lnTo>
                  <a:pt x="13" y="0"/>
                </a:lnTo>
                <a:lnTo>
                  <a:pt x="0" y="8"/>
                </a:lnTo>
                <a:lnTo>
                  <a:pt x="7" y="11"/>
                </a:lnTo>
                <a:lnTo>
                  <a:pt x="13" y="1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1" name="Freeform 1453"/>
          <p:cNvSpPr>
            <a:spLocks/>
          </p:cNvSpPr>
          <p:nvPr/>
        </p:nvSpPr>
        <p:spPr bwMode="auto">
          <a:xfrm>
            <a:off x="1781175" y="4224338"/>
            <a:ext cx="3175" cy="4762"/>
          </a:xfrm>
          <a:custGeom>
            <a:avLst/>
            <a:gdLst>
              <a:gd name="T0" fmla="*/ 0 w 4"/>
              <a:gd name="T1" fmla="*/ 0 h 8"/>
              <a:gd name="T2" fmla="*/ 500250579 w 4"/>
              <a:gd name="T3" fmla="*/ 0 h 8"/>
              <a:gd name="T4" fmla="*/ 500250579 w 4"/>
              <a:gd name="T5" fmla="*/ 0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3" y="8"/>
                </a:lnTo>
                <a:lnTo>
                  <a:pt x="4" y="7"/>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2" name="Freeform 1454"/>
          <p:cNvSpPr>
            <a:spLocks/>
          </p:cNvSpPr>
          <p:nvPr/>
        </p:nvSpPr>
        <p:spPr bwMode="auto">
          <a:xfrm>
            <a:off x="1655763" y="2227263"/>
            <a:ext cx="6350" cy="1587"/>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5" y="7"/>
                </a:moveTo>
                <a:lnTo>
                  <a:pt x="0" y="3"/>
                </a:lnTo>
                <a:lnTo>
                  <a:pt x="5" y="0"/>
                </a:lnTo>
                <a:lnTo>
                  <a:pt x="12" y="0"/>
                </a:lnTo>
                <a:lnTo>
                  <a:pt x="8" y="6"/>
                </a:lnTo>
                <a:lnTo>
                  <a:pt x="5"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3" name="Freeform 1455"/>
          <p:cNvSpPr>
            <a:spLocks/>
          </p:cNvSpPr>
          <p:nvPr/>
        </p:nvSpPr>
        <p:spPr bwMode="auto">
          <a:xfrm>
            <a:off x="1693863" y="4340225"/>
            <a:ext cx="96837" cy="117475"/>
          </a:xfrm>
          <a:custGeom>
            <a:avLst/>
            <a:gdLst>
              <a:gd name="T0" fmla="*/ 0 w 205"/>
              <a:gd name="T1" fmla="*/ 0 h 251"/>
              <a:gd name="T2" fmla="*/ 0 w 205"/>
              <a:gd name="T3" fmla="*/ 0 h 251"/>
              <a:gd name="T4" fmla="*/ 0 w 205"/>
              <a:gd name="T5" fmla="*/ 0 h 251"/>
              <a:gd name="T6" fmla="*/ 0 w 205"/>
              <a:gd name="T7" fmla="*/ 0 h 251"/>
              <a:gd name="T8" fmla="*/ 0 w 205"/>
              <a:gd name="T9" fmla="*/ 0 h 251"/>
              <a:gd name="T10" fmla="*/ 0 w 205"/>
              <a:gd name="T11" fmla="*/ 0 h 251"/>
              <a:gd name="T12" fmla="*/ 0 w 205"/>
              <a:gd name="T13" fmla="*/ 0 h 251"/>
              <a:gd name="T14" fmla="*/ 0 w 205"/>
              <a:gd name="T15" fmla="*/ 0 h 251"/>
              <a:gd name="T16" fmla="*/ 0 w 205"/>
              <a:gd name="T17" fmla="*/ 0 h 251"/>
              <a:gd name="T18" fmla="*/ 0 w 205"/>
              <a:gd name="T19" fmla="*/ 0 h 251"/>
              <a:gd name="T20" fmla="*/ 0 w 205"/>
              <a:gd name="T21" fmla="*/ 0 h 251"/>
              <a:gd name="T22" fmla="*/ 0 w 205"/>
              <a:gd name="T23" fmla="*/ 0 h 251"/>
              <a:gd name="T24" fmla="*/ 0 w 205"/>
              <a:gd name="T25" fmla="*/ 0 h 251"/>
              <a:gd name="T26" fmla="*/ 0 w 205"/>
              <a:gd name="T27" fmla="*/ 0 h 251"/>
              <a:gd name="T28" fmla="*/ 0 w 205"/>
              <a:gd name="T29" fmla="*/ 0 h 251"/>
              <a:gd name="T30" fmla="*/ 0 w 205"/>
              <a:gd name="T31" fmla="*/ 0 h 251"/>
              <a:gd name="T32" fmla="*/ 0 w 205"/>
              <a:gd name="T33" fmla="*/ 0 h 251"/>
              <a:gd name="T34" fmla="*/ 0 w 205"/>
              <a:gd name="T35" fmla="*/ 0 h 251"/>
              <a:gd name="T36" fmla="*/ 0 w 205"/>
              <a:gd name="T37" fmla="*/ 0 h 251"/>
              <a:gd name="T38" fmla="*/ 0 w 205"/>
              <a:gd name="T39" fmla="*/ 0 h 251"/>
              <a:gd name="T40" fmla="*/ 0 w 205"/>
              <a:gd name="T41" fmla="*/ 0 h 251"/>
              <a:gd name="T42" fmla="*/ 0 w 205"/>
              <a:gd name="T43" fmla="*/ 0 h 251"/>
              <a:gd name="T44" fmla="*/ 0 w 205"/>
              <a:gd name="T45" fmla="*/ 0 h 251"/>
              <a:gd name="T46" fmla="*/ 0 w 205"/>
              <a:gd name="T47" fmla="*/ 0 h 251"/>
              <a:gd name="T48" fmla="*/ 0 w 205"/>
              <a:gd name="T49" fmla="*/ 0 h 251"/>
              <a:gd name="T50" fmla="*/ 0 w 205"/>
              <a:gd name="T51" fmla="*/ 0 h 251"/>
              <a:gd name="T52" fmla="*/ 0 w 205"/>
              <a:gd name="T53" fmla="*/ 0 h 251"/>
              <a:gd name="T54" fmla="*/ 0 w 205"/>
              <a:gd name="T55" fmla="*/ 0 h 251"/>
              <a:gd name="T56" fmla="*/ 0 w 205"/>
              <a:gd name="T57" fmla="*/ 0 h 251"/>
              <a:gd name="T58" fmla="*/ 0 w 205"/>
              <a:gd name="T59" fmla="*/ 0 h 251"/>
              <a:gd name="T60" fmla="*/ 0 w 205"/>
              <a:gd name="T61" fmla="*/ 0 h 251"/>
              <a:gd name="T62" fmla="*/ 0 w 205"/>
              <a:gd name="T63" fmla="*/ 0 h 251"/>
              <a:gd name="T64" fmla="*/ 0 w 205"/>
              <a:gd name="T65" fmla="*/ 0 h 251"/>
              <a:gd name="T66" fmla="*/ 0 w 205"/>
              <a:gd name="T67" fmla="*/ 0 h 251"/>
              <a:gd name="T68" fmla="*/ 0 w 205"/>
              <a:gd name="T69" fmla="*/ 0 h 251"/>
              <a:gd name="T70" fmla="*/ 0 w 205"/>
              <a:gd name="T71" fmla="*/ 0 h 251"/>
              <a:gd name="T72" fmla="*/ 0 w 205"/>
              <a:gd name="T73" fmla="*/ 0 h 251"/>
              <a:gd name="T74" fmla="*/ 0 w 205"/>
              <a:gd name="T75" fmla="*/ 0 h 251"/>
              <a:gd name="T76" fmla="*/ 0 w 205"/>
              <a:gd name="T77" fmla="*/ 0 h 251"/>
              <a:gd name="T78" fmla="*/ 0 w 205"/>
              <a:gd name="T79" fmla="*/ 0 h 251"/>
              <a:gd name="T80" fmla="*/ 0 w 205"/>
              <a:gd name="T81" fmla="*/ 0 h 251"/>
              <a:gd name="T82" fmla="*/ 0 w 205"/>
              <a:gd name="T83" fmla="*/ 0 h 251"/>
              <a:gd name="T84" fmla="*/ 0 w 205"/>
              <a:gd name="T85" fmla="*/ 0 h 251"/>
              <a:gd name="T86" fmla="*/ 0 w 205"/>
              <a:gd name="T87" fmla="*/ 0 h 251"/>
              <a:gd name="T88" fmla="*/ 0 w 205"/>
              <a:gd name="T89" fmla="*/ 0 h 251"/>
              <a:gd name="T90" fmla="*/ 0 w 205"/>
              <a:gd name="T91" fmla="*/ 0 h 251"/>
              <a:gd name="T92" fmla="*/ 0 w 205"/>
              <a:gd name="T93" fmla="*/ 0 h 251"/>
              <a:gd name="T94" fmla="*/ 0 w 205"/>
              <a:gd name="T95" fmla="*/ 0 h 251"/>
              <a:gd name="T96" fmla="*/ 0 w 205"/>
              <a:gd name="T97" fmla="*/ 0 h 251"/>
              <a:gd name="T98" fmla="*/ 0 w 205"/>
              <a:gd name="T99" fmla="*/ 0 h 251"/>
              <a:gd name="T100" fmla="*/ 0 w 205"/>
              <a:gd name="T101" fmla="*/ 0 h 251"/>
              <a:gd name="T102" fmla="*/ 0 w 205"/>
              <a:gd name="T103" fmla="*/ 0 h 251"/>
              <a:gd name="T104" fmla="*/ 0 w 205"/>
              <a:gd name="T105" fmla="*/ 0 h 251"/>
              <a:gd name="T106" fmla="*/ 0 w 205"/>
              <a:gd name="T107" fmla="*/ 0 h 2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5"/>
              <a:gd name="T163" fmla="*/ 0 h 251"/>
              <a:gd name="T164" fmla="*/ 205 w 205"/>
              <a:gd name="T165" fmla="*/ 251 h 2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5" h="251">
                <a:moveTo>
                  <a:pt x="1" y="66"/>
                </a:moveTo>
                <a:lnTo>
                  <a:pt x="7" y="59"/>
                </a:lnTo>
                <a:lnTo>
                  <a:pt x="7" y="52"/>
                </a:lnTo>
                <a:lnTo>
                  <a:pt x="13" y="50"/>
                </a:lnTo>
                <a:lnTo>
                  <a:pt x="14" y="43"/>
                </a:lnTo>
                <a:lnTo>
                  <a:pt x="16" y="36"/>
                </a:lnTo>
                <a:lnTo>
                  <a:pt x="3" y="26"/>
                </a:lnTo>
                <a:lnTo>
                  <a:pt x="5" y="22"/>
                </a:lnTo>
                <a:lnTo>
                  <a:pt x="12" y="22"/>
                </a:lnTo>
                <a:lnTo>
                  <a:pt x="12" y="15"/>
                </a:lnTo>
                <a:lnTo>
                  <a:pt x="16" y="10"/>
                </a:lnTo>
                <a:lnTo>
                  <a:pt x="21" y="0"/>
                </a:lnTo>
                <a:lnTo>
                  <a:pt x="28" y="4"/>
                </a:lnTo>
                <a:lnTo>
                  <a:pt x="33" y="7"/>
                </a:lnTo>
                <a:lnTo>
                  <a:pt x="40" y="8"/>
                </a:lnTo>
                <a:lnTo>
                  <a:pt x="45" y="11"/>
                </a:lnTo>
                <a:lnTo>
                  <a:pt x="48" y="14"/>
                </a:lnTo>
                <a:lnTo>
                  <a:pt x="54" y="16"/>
                </a:lnTo>
                <a:lnTo>
                  <a:pt x="58" y="18"/>
                </a:lnTo>
                <a:lnTo>
                  <a:pt x="64" y="20"/>
                </a:lnTo>
                <a:lnTo>
                  <a:pt x="71" y="17"/>
                </a:lnTo>
                <a:lnTo>
                  <a:pt x="75" y="14"/>
                </a:lnTo>
                <a:lnTo>
                  <a:pt x="81" y="11"/>
                </a:lnTo>
                <a:lnTo>
                  <a:pt x="87" y="15"/>
                </a:lnTo>
                <a:lnTo>
                  <a:pt x="95" y="19"/>
                </a:lnTo>
                <a:lnTo>
                  <a:pt x="99" y="17"/>
                </a:lnTo>
                <a:lnTo>
                  <a:pt x="103" y="23"/>
                </a:lnTo>
                <a:lnTo>
                  <a:pt x="107" y="31"/>
                </a:lnTo>
                <a:lnTo>
                  <a:pt x="108" y="34"/>
                </a:lnTo>
                <a:lnTo>
                  <a:pt x="110" y="34"/>
                </a:lnTo>
                <a:lnTo>
                  <a:pt x="116" y="35"/>
                </a:lnTo>
                <a:lnTo>
                  <a:pt x="122" y="36"/>
                </a:lnTo>
                <a:lnTo>
                  <a:pt x="124" y="39"/>
                </a:lnTo>
                <a:lnTo>
                  <a:pt x="131" y="36"/>
                </a:lnTo>
                <a:lnTo>
                  <a:pt x="135" y="34"/>
                </a:lnTo>
                <a:lnTo>
                  <a:pt x="141" y="33"/>
                </a:lnTo>
                <a:lnTo>
                  <a:pt x="142" y="26"/>
                </a:lnTo>
                <a:lnTo>
                  <a:pt x="143" y="23"/>
                </a:lnTo>
                <a:lnTo>
                  <a:pt x="146" y="30"/>
                </a:lnTo>
                <a:lnTo>
                  <a:pt x="145" y="35"/>
                </a:lnTo>
                <a:lnTo>
                  <a:pt x="143" y="39"/>
                </a:lnTo>
                <a:lnTo>
                  <a:pt x="149" y="44"/>
                </a:lnTo>
                <a:lnTo>
                  <a:pt x="150" y="49"/>
                </a:lnTo>
                <a:lnTo>
                  <a:pt x="150" y="51"/>
                </a:lnTo>
                <a:lnTo>
                  <a:pt x="156" y="65"/>
                </a:lnTo>
                <a:lnTo>
                  <a:pt x="159" y="72"/>
                </a:lnTo>
                <a:lnTo>
                  <a:pt x="160" y="73"/>
                </a:lnTo>
                <a:lnTo>
                  <a:pt x="164" y="79"/>
                </a:lnTo>
                <a:lnTo>
                  <a:pt x="167" y="85"/>
                </a:lnTo>
                <a:lnTo>
                  <a:pt x="167" y="87"/>
                </a:lnTo>
                <a:lnTo>
                  <a:pt x="171" y="92"/>
                </a:lnTo>
                <a:lnTo>
                  <a:pt x="173" y="96"/>
                </a:lnTo>
                <a:lnTo>
                  <a:pt x="177" y="96"/>
                </a:lnTo>
                <a:lnTo>
                  <a:pt x="180" y="101"/>
                </a:lnTo>
                <a:lnTo>
                  <a:pt x="183" y="108"/>
                </a:lnTo>
                <a:lnTo>
                  <a:pt x="184" y="112"/>
                </a:lnTo>
                <a:lnTo>
                  <a:pt x="190" y="117"/>
                </a:lnTo>
                <a:lnTo>
                  <a:pt x="196" y="124"/>
                </a:lnTo>
                <a:lnTo>
                  <a:pt x="202" y="127"/>
                </a:lnTo>
                <a:lnTo>
                  <a:pt x="205" y="130"/>
                </a:lnTo>
                <a:lnTo>
                  <a:pt x="201" y="135"/>
                </a:lnTo>
                <a:lnTo>
                  <a:pt x="197" y="135"/>
                </a:lnTo>
                <a:lnTo>
                  <a:pt x="191" y="128"/>
                </a:lnTo>
                <a:lnTo>
                  <a:pt x="184" y="130"/>
                </a:lnTo>
                <a:lnTo>
                  <a:pt x="187" y="135"/>
                </a:lnTo>
                <a:lnTo>
                  <a:pt x="186" y="136"/>
                </a:lnTo>
                <a:lnTo>
                  <a:pt x="180" y="143"/>
                </a:lnTo>
                <a:lnTo>
                  <a:pt x="180" y="149"/>
                </a:lnTo>
                <a:lnTo>
                  <a:pt x="180" y="156"/>
                </a:lnTo>
                <a:lnTo>
                  <a:pt x="179" y="162"/>
                </a:lnTo>
                <a:lnTo>
                  <a:pt x="179" y="169"/>
                </a:lnTo>
                <a:lnTo>
                  <a:pt x="186" y="172"/>
                </a:lnTo>
                <a:lnTo>
                  <a:pt x="191" y="178"/>
                </a:lnTo>
                <a:lnTo>
                  <a:pt x="192" y="181"/>
                </a:lnTo>
                <a:lnTo>
                  <a:pt x="186" y="185"/>
                </a:lnTo>
                <a:lnTo>
                  <a:pt x="184" y="186"/>
                </a:lnTo>
                <a:lnTo>
                  <a:pt x="178" y="193"/>
                </a:lnTo>
                <a:lnTo>
                  <a:pt x="181" y="200"/>
                </a:lnTo>
                <a:lnTo>
                  <a:pt x="183" y="206"/>
                </a:lnTo>
                <a:lnTo>
                  <a:pt x="183" y="211"/>
                </a:lnTo>
                <a:lnTo>
                  <a:pt x="182" y="213"/>
                </a:lnTo>
                <a:lnTo>
                  <a:pt x="182" y="216"/>
                </a:lnTo>
                <a:lnTo>
                  <a:pt x="182" y="217"/>
                </a:lnTo>
                <a:lnTo>
                  <a:pt x="178" y="220"/>
                </a:lnTo>
                <a:lnTo>
                  <a:pt x="172" y="225"/>
                </a:lnTo>
                <a:lnTo>
                  <a:pt x="171" y="232"/>
                </a:lnTo>
                <a:lnTo>
                  <a:pt x="173" y="232"/>
                </a:lnTo>
                <a:lnTo>
                  <a:pt x="176" y="238"/>
                </a:lnTo>
                <a:lnTo>
                  <a:pt x="177" y="244"/>
                </a:lnTo>
                <a:lnTo>
                  <a:pt x="177" y="251"/>
                </a:lnTo>
                <a:lnTo>
                  <a:pt x="177" y="244"/>
                </a:lnTo>
                <a:lnTo>
                  <a:pt x="174" y="238"/>
                </a:lnTo>
                <a:lnTo>
                  <a:pt x="169" y="232"/>
                </a:lnTo>
                <a:lnTo>
                  <a:pt x="163" y="226"/>
                </a:lnTo>
                <a:lnTo>
                  <a:pt x="166" y="220"/>
                </a:lnTo>
                <a:lnTo>
                  <a:pt x="164" y="213"/>
                </a:lnTo>
                <a:lnTo>
                  <a:pt x="162" y="205"/>
                </a:lnTo>
                <a:lnTo>
                  <a:pt x="156" y="202"/>
                </a:lnTo>
                <a:lnTo>
                  <a:pt x="149" y="195"/>
                </a:lnTo>
                <a:lnTo>
                  <a:pt x="143" y="197"/>
                </a:lnTo>
                <a:lnTo>
                  <a:pt x="145" y="204"/>
                </a:lnTo>
                <a:lnTo>
                  <a:pt x="151" y="209"/>
                </a:lnTo>
                <a:lnTo>
                  <a:pt x="154" y="216"/>
                </a:lnTo>
                <a:lnTo>
                  <a:pt x="154" y="222"/>
                </a:lnTo>
                <a:lnTo>
                  <a:pt x="153" y="225"/>
                </a:lnTo>
                <a:lnTo>
                  <a:pt x="147" y="221"/>
                </a:lnTo>
                <a:lnTo>
                  <a:pt x="141" y="218"/>
                </a:lnTo>
                <a:lnTo>
                  <a:pt x="135" y="218"/>
                </a:lnTo>
                <a:lnTo>
                  <a:pt x="131" y="211"/>
                </a:lnTo>
                <a:lnTo>
                  <a:pt x="127" y="204"/>
                </a:lnTo>
                <a:lnTo>
                  <a:pt x="130" y="200"/>
                </a:lnTo>
                <a:lnTo>
                  <a:pt x="135" y="193"/>
                </a:lnTo>
                <a:lnTo>
                  <a:pt x="136" y="188"/>
                </a:lnTo>
                <a:lnTo>
                  <a:pt x="138" y="184"/>
                </a:lnTo>
                <a:lnTo>
                  <a:pt x="136" y="177"/>
                </a:lnTo>
                <a:lnTo>
                  <a:pt x="135" y="170"/>
                </a:lnTo>
                <a:lnTo>
                  <a:pt x="130" y="164"/>
                </a:lnTo>
                <a:lnTo>
                  <a:pt x="123" y="157"/>
                </a:lnTo>
                <a:lnTo>
                  <a:pt x="118" y="152"/>
                </a:lnTo>
                <a:lnTo>
                  <a:pt x="112" y="147"/>
                </a:lnTo>
                <a:lnTo>
                  <a:pt x="111" y="147"/>
                </a:lnTo>
                <a:lnTo>
                  <a:pt x="105" y="144"/>
                </a:lnTo>
                <a:lnTo>
                  <a:pt x="101" y="138"/>
                </a:lnTo>
                <a:lnTo>
                  <a:pt x="94" y="136"/>
                </a:lnTo>
                <a:lnTo>
                  <a:pt x="92" y="136"/>
                </a:lnTo>
                <a:lnTo>
                  <a:pt x="87" y="133"/>
                </a:lnTo>
                <a:lnTo>
                  <a:pt x="80" y="133"/>
                </a:lnTo>
                <a:lnTo>
                  <a:pt x="75" y="127"/>
                </a:lnTo>
                <a:lnTo>
                  <a:pt x="72" y="120"/>
                </a:lnTo>
                <a:lnTo>
                  <a:pt x="75" y="113"/>
                </a:lnTo>
                <a:lnTo>
                  <a:pt x="72" y="106"/>
                </a:lnTo>
                <a:lnTo>
                  <a:pt x="70" y="99"/>
                </a:lnTo>
                <a:lnTo>
                  <a:pt x="63" y="98"/>
                </a:lnTo>
                <a:lnTo>
                  <a:pt x="55" y="89"/>
                </a:lnTo>
                <a:lnTo>
                  <a:pt x="53" y="88"/>
                </a:lnTo>
                <a:lnTo>
                  <a:pt x="49" y="83"/>
                </a:lnTo>
                <a:lnTo>
                  <a:pt x="44" y="82"/>
                </a:lnTo>
                <a:lnTo>
                  <a:pt x="41" y="80"/>
                </a:lnTo>
                <a:lnTo>
                  <a:pt x="40" y="75"/>
                </a:lnTo>
                <a:lnTo>
                  <a:pt x="37" y="73"/>
                </a:lnTo>
                <a:lnTo>
                  <a:pt x="39" y="80"/>
                </a:lnTo>
                <a:lnTo>
                  <a:pt x="39" y="87"/>
                </a:lnTo>
                <a:lnTo>
                  <a:pt x="42" y="92"/>
                </a:lnTo>
                <a:lnTo>
                  <a:pt x="43" y="93"/>
                </a:lnTo>
                <a:lnTo>
                  <a:pt x="44" y="96"/>
                </a:lnTo>
                <a:lnTo>
                  <a:pt x="50" y="98"/>
                </a:lnTo>
                <a:lnTo>
                  <a:pt x="56" y="100"/>
                </a:lnTo>
                <a:lnTo>
                  <a:pt x="58" y="107"/>
                </a:lnTo>
                <a:lnTo>
                  <a:pt x="56" y="114"/>
                </a:lnTo>
                <a:lnTo>
                  <a:pt x="51" y="121"/>
                </a:lnTo>
                <a:lnTo>
                  <a:pt x="46" y="127"/>
                </a:lnTo>
                <a:lnTo>
                  <a:pt x="40" y="122"/>
                </a:lnTo>
                <a:lnTo>
                  <a:pt x="38" y="117"/>
                </a:lnTo>
                <a:lnTo>
                  <a:pt x="37" y="116"/>
                </a:lnTo>
                <a:lnTo>
                  <a:pt x="31" y="109"/>
                </a:lnTo>
                <a:lnTo>
                  <a:pt x="25" y="107"/>
                </a:lnTo>
                <a:lnTo>
                  <a:pt x="13" y="104"/>
                </a:lnTo>
                <a:lnTo>
                  <a:pt x="10" y="97"/>
                </a:lnTo>
                <a:lnTo>
                  <a:pt x="9" y="96"/>
                </a:lnTo>
                <a:lnTo>
                  <a:pt x="4" y="89"/>
                </a:lnTo>
                <a:lnTo>
                  <a:pt x="2" y="82"/>
                </a:lnTo>
                <a:lnTo>
                  <a:pt x="0" y="75"/>
                </a:lnTo>
                <a:lnTo>
                  <a:pt x="1" y="68"/>
                </a:lnTo>
                <a:lnTo>
                  <a:pt x="1" y="6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4" name="Freeform 1456"/>
          <p:cNvSpPr>
            <a:spLocks/>
          </p:cNvSpPr>
          <p:nvPr/>
        </p:nvSpPr>
        <p:spPr bwMode="auto">
          <a:xfrm>
            <a:off x="1798638" y="4405313"/>
            <a:ext cx="1587" cy="3175"/>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2" y="0"/>
                </a:moveTo>
                <a:lnTo>
                  <a:pt x="3" y="7"/>
                </a:lnTo>
                <a:lnTo>
                  <a:pt x="0" y="0"/>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5" name="Freeform 1457"/>
          <p:cNvSpPr>
            <a:spLocks/>
          </p:cNvSpPr>
          <p:nvPr/>
        </p:nvSpPr>
        <p:spPr bwMode="auto">
          <a:xfrm>
            <a:off x="1801813" y="4408488"/>
            <a:ext cx="1587" cy="3175"/>
          </a:xfrm>
          <a:custGeom>
            <a:avLst/>
            <a:gdLst>
              <a:gd name="T0" fmla="*/ 0 w 6"/>
              <a:gd name="T1" fmla="*/ 0 h 4"/>
              <a:gd name="T2" fmla="*/ 0 w 6"/>
              <a:gd name="T3" fmla="*/ 500250579 h 4"/>
              <a:gd name="T4" fmla="*/ 0 w 6"/>
              <a:gd name="T5" fmla="*/ 500250579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0"/>
                </a:moveTo>
                <a:lnTo>
                  <a:pt x="6" y="4"/>
                </a:lnTo>
                <a:lnTo>
                  <a:pt x="0" y="1"/>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6" name="Freeform 1458"/>
          <p:cNvSpPr>
            <a:spLocks/>
          </p:cNvSpPr>
          <p:nvPr/>
        </p:nvSpPr>
        <p:spPr bwMode="auto">
          <a:xfrm>
            <a:off x="2105025" y="2165350"/>
            <a:ext cx="6350" cy="4763"/>
          </a:xfrm>
          <a:custGeom>
            <a:avLst/>
            <a:gdLst>
              <a:gd name="T0" fmla="*/ 0 w 15"/>
              <a:gd name="T1" fmla="*/ 0 h 9"/>
              <a:gd name="T2" fmla="*/ 0 w 15"/>
              <a:gd name="T3" fmla="*/ 0 h 9"/>
              <a:gd name="T4" fmla="*/ 0 w 15"/>
              <a:gd name="T5" fmla="*/ 0 h 9"/>
              <a:gd name="T6" fmla="*/ 0 w 15"/>
              <a:gd name="T7" fmla="*/ 0 h 9"/>
              <a:gd name="T8" fmla="*/ 0 w 15"/>
              <a:gd name="T9" fmla="*/ 0 h 9"/>
              <a:gd name="T10" fmla="*/ 0 w 15"/>
              <a:gd name="T11" fmla="*/ 0 h 9"/>
              <a:gd name="T12" fmla="*/ 0 w 15"/>
              <a:gd name="T13" fmla="*/ 0 h 9"/>
              <a:gd name="T14" fmla="*/ 0 60000 65536"/>
              <a:gd name="T15" fmla="*/ 0 60000 65536"/>
              <a:gd name="T16" fmla="*/ 0 60000 65536"/>
              <a:gd name="T17" fmla="*/ 0 60000 65536"/>
              <a:gd name="T18" fmla="*/ 0 60000 65536"/>
              <a:gd name="T19" fmla="*/ 0 60000 65536"/>
              <a:gd name="T20" fmla="*/ 0 60000 65536"/>
              <a:gd name="T21" fmla="*/ 0 w 15"/>
              <a:gd name="T22" fmla="*/ 0 h 9"/>
              <a:gd name="T23" fmla="*/ 15 w 15"/>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9">
                <a:moveTo>
                  <a:pt x="14" y="2"/>
                </a:moveTo>
                <a:lnTo>
                  <a:pt x="15" y="1"/>
                </a:lnTo>
                <a:lnTo>
                  <a:pt x="10" y="0"/>
                </a:lnTo>
                <a:lnTo>
                  <a:pt x="4" y="2"/>
                </a:lnTo>
                <a:lnTo>
                  <a:pt x="0" y="9"/>
                </a:lnTo>
                <a:lnTo>
                  <a:pt x="7" y="3"/>
                </a:lnTo>
                <a:lnTo>
                  <a:pt x="1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7" name="Freeform 1459"/>
          <p:cNvSpPr>
            <a:spLocks/>
          </p:cNvSpPr>
          <p:nvPr/>
        </p:nvSpPr>
        <p:spPr bwMode="auto">
          <a:xfrm>
            <a:off x="1866900" y="4722813"/>
            <a:ext cx="1588" cy="1587"/>
          </a:xfrm>
          <a:custGeom>
            <a:avLst/>
            <a:gdLst>
              <a:gd name="T0" fmla="*/ 0 w 1"/>
              <a:gd name="T1" fmla="*/ 0 h 4"/>
              <a:gd name="T2" fmla="*/ 2147483647 w 1"/>
              <a:gd name="T3" fmla="*/ 0 h 4"/>
              <a:gd name="T4" fmla="*/ 2147483647 w 1"/>
              <a:gd name="T5" fmla="*/ 0 h 4"/>
              <a:gd name="T6" fmla="*/ 2147483647 w 1"/>
              <a:gd name="T7" fmla="*/ 0 h 4"/>
              <a:gd name="T8" fmla="*/ 0 w 1"/>
              <a:gd name="T9" fmla="*/ 0 h 4"/>
              <a:gd name="T10" fmla="*/ 0 60000 65536"/>
              <a:gd name="T11" fmla="*/ 0 60000 65536"/>
              <a:gd name="T12" fmla="*/ 0 60000 65536"/>
              <a:gd name="T13" fmla="*/ 0 60000 65536"/>
              <a:gd name="T14" fmla="*/ 0 60000 65536"/>
              <a:gd name="T15" fmla="*/ 0 w 1"/>
              <a:gd name="T16" fmla="*/ 0 h 4"/>
              <a:gd name="T17" fmla="*/ 1 w 1"/>
              <a:gd name="T18" fmla="*/ 4 h 4"/>
            </a:gdLst>
            <a:ahLst/>
            <a:cxnLst>
              <a:cxn ang="T10">
                <a:pos x="T0" y="T1"/>
              </a:cxn>
              <a:cxn ang="T11">
                <a:pos x="T2" y="T3"/>
              </a:cxn>
              <a:cxn ang="T12">
                <a:pos x="T4" y="T5"/>
              </a:cxn>
              <a:cxn ang="T13">
                <a:pos x="T6" y="T7"/>
              </a:cxn>
              <a:cxn ang="T14">
                <a:pos x="T8" y="T9"/>
              </a:cxn>
            </a:cxnLst>
            <a:rect l="T15" t="T16" r="T17" b="T18"/>
            <a:pathLst>
              <a:path w="1" h="4">
                <a:moveTo>
                  <a:pt x="0" y="0"/>
                </a:moveTo>
                <a:lnTo>
                  <a:pt x="1" y="2"/>
                </a:lnTo>
                <a:lnTo>
                  <a:pt x="1" y="4"/>
                </a:lnTo>
                <a:lnTo>
                  <a:pt x="1"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8" name="Freeform 1460"/>
          <p:cNvSpPr>
            <a:spLocks/>
          </p:cNvSpPr>
          <p:nvPr/>
        </p:nvSpPr>
        <p:spPr bwMode="auto">
          <a:xfrm>
            <a:off x="1935163" y="2319338"/>
            <a:ext cx="6350" cy="4762"/>
          </a:xfrm>
          <a:custGeom>
            <a:avLst/>
            <a:gdLst>
              <a:gd name="T0" fmla="*/ 0 w 10"/>
              <a:gd name="T1" fmla="*/ 0 h 8"/>
              <a:gd name="T2" fmla="*/ 0 w 10"/>
              <a:gd name="T3" fmla="*/ 0 h 8"/>
              <a:gd name="T4" fmla="*/ 0 w 10"/>
              <a:gd name="T5" fmla="*/ 0 h 8"/>
              <a:gd name="T6" fmla="*/ 0 w 10"/>
              <a:gd name="T7" fmla="*/ 0 h 8"/>
              <a:gd name="T8" fmla="*/ 0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4" y="0"/>
                </a:moveTo>
                <a:lnTo>
                  <a:pt x="10" y="6"/>
                </a:lnTo>
                <a:lnTo>
                  <a:pt x="4" y="8"/>
                </a:lnTo>
                <a:lnTo>
                  <a:pt x="0" y="2"/>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79" name="Freeform 1461"/>
          <p:cNvSpPr>
            <a:spLocks/>
          </p:cNvSpPr>
          <p:nvPr/>
        </p:nvSpPr>
        <p:spPr bwMode="auto">
          <a:xfrm>
            <a:off x="2414588" y="3556000"/>
            <a:ext cx="3175" cy="3175"/>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5"/>
                </a:moveTo>
                <a:lnTo>
                  <a:pt x="0" y="3"/>
                </a:lnTo>
                <a:lnTo>
                  <a:pt x="7" y="0"/>
                </a:lnTo>
                <a:lnTo>
                  <a:pt x="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0" name="Freeform 1462"/>
          <p:cNvSpPr>
            <a:spLocks/>
          </p:cNvSpPr>
          <p:nvPr/>
        </p:nvSpPr>
        <p:spPr bwMode="auto">
          <a:xfrm>
            <a:off x="2422525" y="5473700"/>
            <a:ext cx="252413" cy="306388"/>
          </a:xfrm>
          <a:custGeom>
            <a:avLst/>
            <a:gdLst>
              <a:gd name="T0" fmla="*/ 0 w 535"/>
              <a:gd name="T1" fmla="*/ 0 h 656"/>
              <a:gd name="T2" fmla="*/ 0 w 535"/>
              <a:gd name="T3" fmla="*/ 0 h 656"/>
              <a:gd name="T4" fmla="*/ 0 w 535"/>
              <a:gd name="T5" fmla="*/ 0 h 656"/>
              <a:gd name="T6" fmla="*/ 0 w 535"/>
              <a:gd name="T7" fmla="*/ 0 h 656"/>
              <a:gd name="T8" fmla="*/ 0 w 535"/>
              <a:gd name="T9" fmla="*/ 0 h 656"/>
              <a:gd name="T10" fmla="*/ 0 w 535"/>
              <a:gd name="T11" fmla="*/ 0 h 656"/>
              <a:gd name="T12" fmla="*/ 0 w 535"/>
              <a:gd name="T13" fmla="*/ 0 h 656"/>
              <a:gd name="T14" fmla="*/ 0 w 535"/>
              <a:gd name="T15" fmla="*/ 0 h 656"/>
              <a:gd name="T16" fmla="*/ 0 w 535"/>
              <a:gd name="T17" fmla="*/ 0 h 656"/>
              <a:gd name="T18" fmla="*/ 0 w 535"/>
              <a:gd name="T19" fmla="*/ 0 h 656"/>
              <a:gd name="T20" fmla="*/ 0 w 535"/>
              <a:gd name="T21" fmla="*/ 0 h 656"/>
              <a:gd name="T22" fmla="*/ 0 w 535"/>
              <a:gd name="T23" fmla="*/ 0 h 656"/>
              <a:gd name="T24" fmla="*/ 0 w 535"/>
              <a:gd name="T25" fmla="*/ 0 h 656"/>
              <a:gd name="T26" fmla="*/ 0 w 535"/>
              <a:gd name="T27" fmla="*/ 0 h 656"/>
              <a:gd name="T28" fmla="*/ 0 w 535"/>
              <a:gd name="T29" fmla="*/ 0 h 656"/>
              <a:gd name="T30" fmla="*/ 0 w 535"/>
              <a:gd name="T31" fmla="*/ 0 h 656"/>
              <a:gd name="T32" fmla="*/ 0 w 535"/>
              <a:gd name="T33" fmla="*/ 0 h 656"/>
              <a:gd name="T34" fmla="*/ 0 w 535"/>
              <a:gd name="T35" fmla="*/ 0 h 656"/>
              <a:gd name="T36" fmla="*/ 0 w 535"/>
              <a:gd name="T37" fmla="*/ 0 h 656"/>
              <a:gd name="T38" fmla="*/ 0 w 535"/>
              <a:gd name="T39" fmla="*/ 0 h 656"/>
              <a:gd name="T40" fmla="*/ 0 w 535"/>
              <a:gd name="T41" fmla="*/ 0 h 656"/>
              <a:gd name="T42" fmla="*/ 0 w 535"/>
              <a:gd name="T43" fmla="*/ 0 h 656"/>
              <a:gd name="T44" fmla="*/ 0 w 535"/>
              <a:gd name="T45" fmla="*/ 0 h 656"/>
              <a:gd name="T46" fmla="*/ 0 w 535"/>
              <a:gd name="T47" fmla="*/ 0 h 656"/>
              <a:gd name="T48" fmla="*/ 0 w 535"/>
              <a:gd name="T49" fmla="*/ 0 h 656"/>
              <a:gd name="T50" fmla="*/ 0 w 535"/>
              <a:gd name="T51" fmla="*/ 0 h 656"/>
              <a:gd name="T52" fmla="*/ 0 w 535"/>
              <a:gd name="T53" fmla="*/ 0 h 656"/>
              <a:gd name="T54" fmla="*/ 0 w 535"/>
              <a:gd name="T55" fmla="*/ 0 h 656"/>
              <a:gd name="T56" fmla="*/ 0 w 535"/>
              <a:gd name="T57" fmla="*/ 0 h 656"/>
              <a:gd name="T58" fmla="*/ 0 w 535"/>
              <a:gd name="T59" fmla="*/ 0 h 656"/>
              <a:gd name="T60" fmla="*/ 0 w 535"/>
              <a:gd name="T61" fmla="*/ 0 h 656"/>
              <a:gd name="T62" fmla="*/ 0 w 535"/>
              <a:gd name="T63" fmla="*/ 0 h 656"/>
              <a:gd name="T64" fmla="*/ 0 w 535"/>
              <a:gd name="T65" fmla="*/ 0 h 656"/>
              <a:gd name="T66" fmla="*/ 0 w 535"/>
              <a:gd name="T67" fmla="*/ 0 h 656"/>
              <a:gd name="T68" fmla="*/ 0 w 535"/>
              <a:gd name="T69" fmla="*/ 0 h 656"/>
              <a:gd name="T70" fmla="*/ 0 w 535"/>
              <a:gd name="T71" fmla="*/ 0 h 656"/>
              <a:gd name="T72" fmla="*/ 0 w 535"/>
              <a:gd name="T73" fmla="*/ 0 h 656"/>
              <a:gd name="T74" fmla="*/ 0 w 535"/>
              <a:gd name="T75" fmla="*/ 0 h 656"/>
              <a:gd name="T76" fmla="*/ 0 w 535"/>
              <a:gd name="T77" fmla="*/ 0 h 656"/>
              <a:gd name="T78" fmla="*/ 0 w 535"/>
              <a:gd name="T79" fmla="*/ 0 h 656"/>
              <a:gd name="T80" fmla="*/ 0 w 535"/>
              <a:gd name="T81" fmla="*/ 0 h 656"/>
              <a:gd name="T82" fmla="*/ 0 w 535"/>
              <a:gd name="T83" fmla="*/ 0 h 656"/>
              <a:gd name="T84" fmla="*/ 0 w 535"/>
              <a:gd name="T85" fmla="*/ 0 h 656"/>
              <a:gd name="T86" fmla="*/ 0 w 535"/>
              <a:gd name="T87" fmla="*/ 0 h 656"/>
              <a:gd name="T88" fmla="*/ 0 w 535"/>
              <a:gd name="T89" fmla="*/ 0 h 656"/>
              <a:gd name="T90" fmla="*/ 0 w 535"/>
              <a:gd name="T91" fmla="*/ 0 h 656"/>
              <a:gd name="T92" fmla="*/ 0 w 535"/>
              <a:gd name="T93" fmla="*/ 0 h 656"/>
              <a:gd name="T94" fmla="*/ 0 w 535"/>
              <a:gd name="T95" fmla="*/ 0 h 656"/>
              <a:gd name="T96" fmla="*/ 0 w 535"/>
              <a:gd name="T97" fmla="*/ 0 h 656"/>
              <a:gd name="T98" fmla="*/ 0 w 535"/>
              <a:gd name="T99" fmla="*/ 0 h 656"/>
              <a:gd name="T100" fmla="*/ 0 w 535"/>
              <a:gd name="T101" fmla="*/ 0 h 656"/>
              <a:gd name="T102" fmla="*/ 0 w 535"/>
              <a:gd name="T103" fmla="*/ 0 h 656"/>
              <a:gd name="T104" fmla="*/ 0 w 535"/>
              <a:gd name="T105" fmla="*/ 0 h 6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35"/>
              <a:gd name="T160" fmla="*/ 0 h 656"/>
              <a:gd name="T161" fmla="*/ 535 w 535"/>
              <a:gd name="T162" fmla="*/ 656 h 6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35" h="656">
                <a:moveTo>
                  <a:pt x="0" y="233"/>
                </a:moveTo>
                <a:lnTo>
                  <a:pt x="1" y="226"/>
                </a:lnTo>
                <a:lnTo>
                  <a:pt x="2" y="220"/>
                </a:lnTo>
                <a:lnTo>
                  <a:pt x="3" y="212"/>
                </a:lnTo>
                <a:lnTo>
                  <a:pt x="4" y="206"/>
                </a:lnTo>
                <a:lnTo>
                  <a:pt x="5" y="199"/>
                </a:lnTo>
                <a:lnTo>
                  <a:pt x="6" y="193"/>
                </a:lnTo>
                <a:lnTo>
                  <a:pt x="6" y="189"/>
                </a:lnTo>
                <a:lnTo>
                  <a:pt x="7" y="182"/>
                </a:lnTo>
                <a:lnTo>
                  <a:pt x="9" y="174"/>
                </a:lnTo>
                <a:lnTo>
                  <a:pt x="9" y="169"/>
                </a:lnTo>
                <a:lnTo>
                  <a:pt x="10" y="162"/>
                </a:lnTo>
                <a:lnTo>
                  <a:pt x="11" y="155"/>
                </a:lnTo>
                <a:lnTo>
                  <a:pt x="12" y="148"/>
                </a:lnTo>
                <a:lnTo>
                  <a:pt x="13" y="142"/>
                </a:lnTo>
                <a:lnTo>
                  <a:pt x="13" y="134"/>
                </a:lnTo>
                <a:lnTo>
                  <a:pt x="12" y="129"/>
                </a:lnTo>
                <a:lnTo>
                  <a:pt x="11" y="121"/>
                </a:lnTo>
                <a:lnTo>
                  <a:pt x="11" y="114"/>
                </a:lnTo>
                <a:lnTo>
                  <a:pt x="10" y="108"/>
                </a:lnTo>
                <a:lnTo>
                  <a:pt x="9" y="100"/>
                </a:lnTo>
                <a:lnTo>
                  <a:pt x="12" y="93"/>
                </a:lnTo>
                <a:lnTo>
                  <a:pt x="13" y="93"/>
                </a:lnTo>
                <a:lnTo>
                  <a:pt x="16" y="86"/>
                </a:lnTo>
                <a:lnTo>
                  <a:pt x="18" y="80"/>
                </a:lnTo>
                <a:lnTo>
                  <a:pt x="23" y="73"/>
                </a:lnTo>
                <a:lnTo>
                  <a:pt x="26" y="66"/>
                </a:lnTo>
                <a:lnTo>
                  <a:pt x="27" y="62"/>
                </a:lnTo>
                <a:lnTo>
                  <a:pt x="28" y="61"/>
                </a:lnTo>
                <a:lnTo>
                  <a:pt x="29" y="56"/>
                </a:lnTo>
                <a:lnTo>
                  <a:pt x="30" y="49"/>
                </a:lnTo>
                <a:lnTo>
                  <a:pt x="32" y="42"/>
                </a:lnTo>
                <a:lnTo>
                  <a:pt x="33" y="35"/>
                </a:lnTo>
                <a:lnTo>
                  <a:pt x="34" y="29"/>
                </a:lnTo>
                <a:lnTo>
                  <a:pt x="41" y="26"/>
                </a:lnTo>
                <a:lnTo>
                  <a:pt x="48" y="25"/>
                </a:lnTo>
                <a:lnTo>
                  <a:pt x="55" y="24"/>
                </a:lnTo>
                <a:lnTo>
                  <a:pt x="62" y="23"/>
                </a:lnTo>
                <a:lnTo>
                  <a:pt x="68" y="21"/>
                </a:lnTo>
                <a:lnTo>
                  <a:pt x="74" y="19"/>
                </a:lnTo>
                <a:lnTo>
                  <a:pt x="81" y="18"/>
                </a:lnTo>
                <a:lnTo>
                  <a:pt x="88" y="17"/>
                </a:lnTo>
                <a:lnTo>
                  <a:pt x="95" y="15"/>
                </a:lnTo>
                <a:lnTo>
                  <a:pt x="101" y="13"/>
                </a:lnTo>
                <a:lnTo>
                  <a:pt x="103" y="13"/>
                </a:lnTo>
                <a:lnTo>
                  <a:pt x="110" y="10"/>
                </a:lnTo>
                <a:lnTo>
                  <a:pt x="117" y="9"/>
                </a:lnTo>
                <a:lnTo>
                  <a:pt x="124" y="5"/>
                </a:lnTo>
                <a:lnTo>
                  <a:pt x="130" y="4"/>
                </a:lnTo>
                <a:lnTo>
                  <a:pt x="136" y="2"/>
                </a:lnTo>
                <a:lnTo>
                  <a:pt x="141" y="1"/>
                </a:lnTo>
                <a:lnTo>
                  <a:pt x="145" y="0"/>
                </a:lnTo>
                <a:lnTo>
                  <a:pt x="182" y="0"/>
                </a:lnTo>
                <a:lnTo>
                  <a:pt x="190" y="0"/>
                </a:lnTo>
                <a:lnTo>
                  <a:pt x="199" y="0"/>
                </a:lnTo>
                <a:lnTo>
                  <a:pt x="200" y="0"/>
                </a:lnTo>
                <a:lnTo>
                  <a:pt x="215" y="11"/>
                </a:lnTo>
                <a:lnTo>
                  <a:pt x="218" y="13"/>
                </a:lnTo>
                <a:lnTo>
                  <a:pt x="225" y="18"/>
                </a:lnTo>
                <a:lnTo>
                  <a:pt x="245" y="32"/>
                </a:lnTo>
                <a:lnTo>
                  <a:pt x="259" y="42"/>
                </a:lnTo>
                <a:lnTo>
                  <a:pt x="260" y="49"/>
                </a:lnTo>
                <a:lnTo>
                  <a:pt x="262" y="56"/>
                </a:lnTo>
                <a:lnTo>
                  <a:pt x="263" y="64"/>
                </a:lnTo>
                <a:lnTo>
                  <a:pt x="262" y="69"/>
                </a:lnTo>
                <a:lnTo>
                  <a:pt x="262" y="76"/>
                </a:lnTo>
                <a:lnTo>
                  <a:pt x="267" y="83"/>
                </a:lnTo>
                <a:lnTo>
                  <a:pt x="273" y="90"/>
                </a:lnTo>
                <a:lnTo>
                  <a:pt x="273" y="96"/>
                </a:lnTo>
                <a:lnTo>
                  <a:pt x="274" y="104"/>
                </a:lnTo>
                <a:lnTo>
                  <a:pt x="276" y="109"/>
                </a:lnTo>
                <a:lnTo>
                  <a:pt x="282" y="112"/>
                </a:lnTo>
                <a:lnTo>
                  <a:pt x="279" y="120"/>
                </a:lnTo>
                <a:lnTo>
                  <a:pt x="283" y="125"/>
                </a:lnTo>
                <a:lnTo>
                  <a:pt x="289" y="132"/>
                </a:lnTo>
                <a:lnTo>
                  <a:pt x="288" y="139"/>
                </a:lnTo>
                <a:lnTo>
                  <a:pt x="289" y="146"/>
                </a:lnTo>
                <a:lnTo>
                  <a:pt x="289" y="153"/>
                </a:lnTo>
                <a:lnTo>
                  <a:pt x="288" y="159"/>
                </a:lnTo>
                <a:lnTo>
                  <a:pt x="288" y="166"/>
                </a:lnTo>
                <a:lnTo>
                  <a:pt x="284" y="173"/>
                </a:lnTo>
                <a:lnTo>
                  <a:pt x="288" y="179"/>
                </a:lnTo>
                <a:lnTo>
                  <a:pt x="286" y="182"/>
                </a:lnTo>
                <a:lnTo>
                  <a:pt x="289" y="189"/>
                </a:lnTo>
                <a:lnTo>
                  <a:pt x="290" y="190"/>
                </a:lnTo>
                <a:lnTo>
                  <a:pt x="288" y="196"/>
                </a:lnTo>
                <a:lnTo>
                  <a:pt x="288" y="199"/>
                </a:lnTo>
                <a:lnTo>
                  <a:pt x="289" y="207"/>
                </a:lnTo>
                <a:lnTo>
                  <a:pt x="288" y="213"/>
                </a:lnTo>
                <a:lnTo>
                  <a:pt x="288" y="221"/>
                </a:lnTo>
                <a:lnTo>
                  <a:pt x="290" y="222"/>
                </a:lnTo>
                <a:lnTo>
                  <a:pt x="296" y="225"/>
                </a:lnTo>
                <a:lnTo>
                  <a:pt x="302" y="222"/>
                </a:lnTo>
                <a:lnTo>
                  <a:pt x="308" y="222"/>
                </a:lnTo>
                <a:lnTo>
                  <a:pt x="314" y="227"/>
                </a:lnTo>
                <a:lnTo>
                  <a:pt x="319" y="229"/>
                </a:lnTo>
                <a:lnTo>
                  <a:pt x="325" y="229"/>
                </a:lnTo>
                <a:lnTo>
                  <a:pt x="331" y="230"/>
                </a:lnTo>
                <a:lnTo>
                  <a:pt x="336" y="230"/>
                </a:lnTo>
                <a:lnTo>
                  <a:pt x="343" y="233"/>
                </a:lnTo>
                <a:lnTo>
                  <a:pt x="349" y="233"/>
                </a:lnTo>
                <a:lnTo>
                  <a:pt x="354" y="234"/>
                </a:lnTo>
                <a:lnTo>
                  <a:pt x="360" y="237"/>
                </a:lnTo>
                <a:lnTo>
                  <a:pt x="366" y="234"/>
                </a:lnTo>
                <a:lnTo>
                  <a:pt x="371" y="233"/>
                </a:lnTo>
                <a:lnTo>
                  <a:pt x="376" y="225"/>
                </a:lnTo>
                <a:lnTo>
                  <a:pt x="378" y="222"/>
                </a:lnTo>
                <a:lnTo>
                  <a:pt x="380" y="220"/>
                </a:lnTo>
                <a:lnTo>
                  <a:pt x="386" y="221"/>
                </a:lnTo>
                <a:lnTo>
                  <a:pt x="390" y="228"/>
                </a:lnTo>
                <a:lnTo>
                  <a:pt x="395" y="233"/>
                </a:lnTo>
                <a:lnTo>
                  <a:pt x="401" y="236"/>
                </a:lnTo>
                <a:lnTo>
                  <a:pt x="408" y="236"/>
                </a:lnTo>
                <a:lnTo>
                  <a:pt x="414" y="237"/>
                </a:lnTo>
                <a:lnTo>
                  <a:pt x="420" y="238"/>
                </a:lnTo>
                <a:lnTo>
                  <a:pt x="426" y="243"/>
                </a:lnTo>
                <a:lnTo>
                  <a:pt x="429" y="250"/>
                </a:lnTo>
                <a:lnTo>
                  <a:pt x="430" y="257"/>
                </a:lnTo>
                <a:lnTo>
                  <a:pt x="436" y="262"/>
                </a:lnTo>
                <a:lnTo>
                  <a:pt x="439" y="269"/>
                </a:lnTo>
                <a:lnTo>
                  <a:pt x="438" y="276"/>
                </a:lnTo>
                <a:lnTo>
                  <a:pt x="438" y="283"/>
                </a:lnTo>
                <a:lnTo>
                  <a:pt x="440" y="290"/>
                </a:lnTo>
                <a:lnTo>
                  <a:pt x="443" y="296"/>
                </a:lnTo>
                <a:lnTo>
                  <a:pt x="444" y="303"/>
                </a:lnTo>
                <a:lnTo>
                  <a:pt x="447" y="310"/>
                </a:lnTo>
                <a:lnTo>
                  <a:pt x="448" y="312"/>
                </a:lnTo>
                <a:lnTo>
                  <a:pt x="447" y="319"/>
                </a:lnTo>
                <a:lnTo>
                  <a:pt x="450" y="326"/>
                </a:lnTo>
                <a:lnTo>
                  <a:pt x="450" y="333"/>
                </a:lnTo>
                <a:lnTo>
                  <a:pt x="450" y="334"/>
                </a:lnTo>
                <a:lnTo>
                  <a:pt x="451" y="341"/>
                </a:lnTo>
                <a:lnTo>
                  <a:pt x="456" y="348"/>
                </a:lnTo>
                <a:lnTo>
                  <a:pt x="458" y="355"/>
                </a:lnTo>
                <a:lnTo>
                  <a:pt x="459" y="362"/>
                </a:lnTo>
                <a:lnTo>
                  <a:pt x="460" y="368"/>
                </a:lnTo>
                <a:lnTo>
                  <a:pt x="466" y="372"/>
                </a:lnTo>
                <a:lnTo>
                  <a:pt x="473" y="373"/>
                </a:lnTo>
                <a:lnTo>
                  <a:pt x="479" y="372"/>
                </a:lnTo>
                <a:lnTo>
                  <a:pt x="485" y="371"/>
                </a:lnTo>
                <a:lnTo>
                  <a:pt x="486" y="371"/>
                </a:lnTo>
                <a:lnTo>
                  <a:pt x="492" y="367"/>
                </a:lnTo>
                <a:lnTo>
                  <a:pt x="498" y="363"/>
                </a:lnTo>
                <a:lnTo>
                  <a:pt x="505" y="359"/>
                </a:lnTo>
                <a:lnTo>
                  <a:pt x="511" y="358"/>
                </a:lnTo>
                <a:lnTo>
                  <a:pt x="516" y="362"/>
                </a:lnTo>
                <a:lnTo>
                  <a:pt x="522" y="366"/>
                </a:lnTo>
                <a:lnTo>
                  <a:pt x="529" y="372"/>
                </a:lnTo>
                <a:lnTo>
                  <a:pt x="529" y="373"/>
                </a:lnTo>
                <a:lnTo>
                  <a:pt x="533" y="376"/>
                </a:lnTo>
                <a:lnTo>
                  <a:pt x="529" y="382"/>
                </a:lnTo>
                <a:lnTo>
                  <a:pt x="531" y="390"/>
                </a:lnTo>
                <a:lnTo>
                  <a:pt x="535" y="397"/>
                </a:lnTo>
                <a:lnTo>
                  <a:pt x="535" y="404"/>
                </a:lnTo>
                <a:lnTo>
                  <a:pt x="532" y="411"/>
                </a:lnTo>
                <a:lnTo>
                  <a:pt x="533" y="417"/>
                </a:lnTo>
                <a:lnTo>
                  <a:pt x="533" y="424"/>
                </a:lnTo>
                <a:lnTo>
                  <a:pt x="532" y="430"/>
                </a:lnTo>
                <a:lnTo>
                  <a:pt x="530" y="437"/>
                </a:lnTo>
                <a:lnTo>
                  <a:pt x="530" y="444"/>
                </a:lnTo>
                <a:lnTo>
                  <a:pt x="529" y="451"/>
                </a:lnTo>
                <a:lnTo>
                  <a:pt x="529" y="457"/>
                </a:lnTo>
                <a:lnTo>
                  <a:pt x="530" y="464"/>
                </a:lnTo>
                <a:lnTo>
                  <a:pt x="528" y="471"/>
                </a:lnTo>
                <a:lnTo>
                  <a:pt x="524" y="478"/>
                </a:lnTo>
                <a:lnTo>
                  <a:pt x="522" y="485"/>
                </a:lnTo>
                <a:lnTo>
                  <a:pt x="523" y="488"/>
                </a:lnTo>
                <a:lnTo>
                  <a:pt x="523" y="492"/>
                </a:lnTo>
                <a:lnTo>
                  <a:pt x="524" y="496"/>
                </a:lnTo>
                <a:lnTo>
                  <a:pt x="524" y="497"/>
                </a:lnTo>
                <a:lnTo>
                  <a:pt x="522" y="503"/>
                </a:lnTo>
                <a:lnTo>
                  <a:pt x="524" y="510"/>
                </a:lnTo>
                <a:lnTo>
                  <a:pt x="528" y="517"/>
                </a:lnTo>
                <a:lnTo>
                  <a:pt x="527" y="524"/>
                </a:lnTo>
                <a:lnTo>
                  <a:pt x="524" y="531"/>
                </a:lnTo>
                <a:lnTo>
                  <a:pt x="527" y="537"/>
                </a:lnTo>
                <a:lnTo>
                  <a:pt x="528" y="544"/>
                </a:lnTo>
                <a:lnTo>
                  <a:pt x="527" y="549"/>
                </a:lnTo>
                <a:lnTo>
                  <a:pt x="528" y="556"/>
                </a:lnTo>
                <a:lnTo>
                  <a:pt x="527" y="562"/>
                </a:lnTo>
                <a:lnTo>
                  <a:pt x="523" y="568"/>
                </a:lnTo>
                <a:lnTo>
                  <a:pt x="523" y="576"/>
                </a:lnTo>
                <a:lnTo>
                  <a:pt x="521" y="583"/>
                </a:lnTo>
                <a:lnTo>
                  <a:pt x="516" y="583"/>
                </a:lnTo>
                <a:lnTo>
                  <a:pt x="515" y="590"/>
                </a:lnTo>
                <a:lnTo>
                  <a:pt x="512" y="592"/>
                </a:lnTo>
                <a:lnTo>
                  <a:pt x="506" y="597"/>
                </a:lnTo>
                <a:lnTo>
                  <a:pt x="506" y="605"/>
                </a:lnTo>
                <a:lnTo>
                  <a:pt x="500" y="605"/>
                </a:lnTo>
                <a:lnTo>
                  <a:pt x="499" y="605"/>
                </a:lnTo>
                <a:lnTo>
                  <a:pt x="492" y="606"/>
                </a:lnTo>
                <a:lnTo>
                  <a:pt x="487" y="613"/>
                </a:lnTo>
                <a:lnTo>
                  <a:pt x="481" y="620"/>
                </a:lnTo>
                <a:lnTo>
                  <a:pt x="481" y="626"/>
                </a:lnTo>
                <a:lnTo>
                  <a:pt x="481" y="633"/>
                </a:lnTo>
                <a:lnTo>
                  <a:pt x="476" y="640"/>
                </a:lnTo>
                <a:lnTo>
                  <a:pt x="471" y="644"/>
                </a:lnTo>
                <a:lnTo>
                  <a:pt x="464" y="637"/>
                </a:lnTo>
                <a:lnTo>
                  <a:pt x="458" y="636"/>
                </a:lnTo>
                <a:lnTo>
                  <a:pt x="452" y="632"/>
                </a:lnTo>
                <a:lnTo>
                  <a:pt x="446" y="636"/>
                </a:lnTo>
                <a:lnTo>
                  <a:pt x="441" y="642"/>
                </a:lnTo>
                <a:lnTo>
                  <a:pt x="439" y="649"/>
                </a:lnTo>
                <a:lnTo>
                  <a:pt x="436" y="656"/>
                </a:lnTo>
                <a:lnTo>
                  <a:pt x="430" y="652"/>
                </a:lnTo>
                <a:lnTo>
                  <a:pt x="425" y="645"/>
                </a:lnTo>
                <a:lnTo>
                  <a:pt x="418" y="645"/>
                </a:lnTo>
                <a:lnTo>
                  <a:pt x="414" y="649"/>
                </a:lnTo>
                <a:lnTo>
                  <a:pt x="408" y="646"/>
                </a:lnTo>
                <a:lnTo>
                  <a:pt x="401" y="641"/>
                </a:lnTo>
                <a:lnTo>
                  <a:pt x="395" y="646"/>
                </a:lnTo>
                <a:lnTo>
                  <a:pt x="389" y="648"/>
                </a:lnTo>
                <a:lnTo>
                  <a:pt x="383" y="646"/>
                </a:lnTo>
                <a:lnTo>
                  <a:pt x="378" y="644"/>
                </a:lnTo>
                <a:lnTo>
                  <a:pt x="371" y="642"/>
                </a:lnTo>
                <a:lnTo>
                  <a:pt x="364" y="640"/>
                </a:lnTo>
                <a:lnTo>
                  <a:pt x="359" y="639"/>
                </a:lnTo>
                <a:lnTo>
                  <a:pt x="352" y="634"/>
                </a:lnTo>
                <a:lnTo>
                  <a:pt x="346" y="632"/>
                </a:lnTo>
                <a:lnTo>
                  <a:pt x="339" y="631"/>
                </a:lnTo>
                <a:lnTo>
                  <a:pt x="333" y="630"/>
                </a:lnTo>
                <a:lnTo>
                  <a:pt x="328" y="631"/>
                </a:lnTo>
                <a:lnTo>
                  <a:pt x="322" y="630"/>
                </a:lnTo>
                <a:lnTo>
                  <a:pt x="315" y="631"/>
                </a:lnTo>
                <a:lnTo>
                  <a:pt x="309" y="632"/>
                </a:lnTo>
                <a:lnTo>
                  <a:pt x="303" y="632"/>
                </a:lnTo>
                <a:lnTo>
                  <a:pt x="297" y="633"/>
                </a:lnTo>
                <a:lnTo>
                  <a:pt x="297" y="631"/>
                </a:lnTo>
                <a:lnTo>
                  <a:pt x="292" y="624"/>
                </a:lnTo>
                <a:lnTo>
                  <a:pt x="297" y="617"/>
                </a:lnTo>
                <a:lnTo>
                  <a:pt x="300" y="610"/>
                </a:lnTo>
                <a:lnTo>
                  <a:pt x="301" y="604"/>
                </a:lnTo>
                <a:lnTo>
                  <a:pt x="307" y="600"/>
                </a:lnTo>
                <a:lnTo>
                  <a:pt x="309" y="598"/>
                </a:lnTo>
                <a:lnTo>
                  <a:pt x="309" y="591"/>
                </a:lnTo>
                <a:lnTo>
                  <a:pt x="312" y="584"/>
                </a:lnTo>
                <a:lnTo>
                  <a:pt x="315" y="577"/>
                </a:lnTo>
                <a:lnTo>
                  <a:pt x="314" y="576"/>
                </a:lnTo>
                <a:lnTo>
                  <a:pt x="312" y="568"/>
                </a:lnTo>
                <a:lnTo>
                  <a:pt x="311" y="562"/>
                </a:lnTo>
                <a:lnTo>
                  <a:pt x="312" y="556"/>
                </a:lnTo>
                <a:lnTo>
                  <a:pt x="315" y="549"/>
                </a:lnTo>
                <a:lnTo>
                  <a:pt x="314" y="542"/>
                </a:lnTo>
                <a:lnTo>
                  <a:pt x="321" y="537"/>
                </a:lnTo>
                <a:lnTo>
                  <a:pt x="327" y="532"/>
                </a:lnTo>
                <a:lnTo>
                  <a:pt x="327" y="525"/>
                </a:lnTo>
                <a:lnTo>
                  <a:pt x="329" y="518"/>
                </a:lnTo>
                <a:lnTo>
                  <a:pt x="330" y="516"/>
                </a:lnTo>
                <a:lnTo>
                  <a:pt x="332" y="510"/>
                </a:lnTo>
                <a:lnTo>
                  <a:pt x="333" y="503"/>
                </a:lnTo>
                <a:lnTo>
                  <a:pt x="339" y="500"/>
                </a:lnTo>
                <a:lnTo>
                  <a:pt x="341" y="493"/>
                </a:lnTo>
                <a:lnTo>
                  <a:pt x="341" y="486"/>
                </a:lnTo>
                <a:lnTo>
                  <a:pt x="335" y="480"/>
                </a:lnTo>
                <a:lnTo>
                  <a:pt x="333" y="475"/>
                </a:lnTo>
                <a:lnTo>
                  <a:pt x="331" y="472"/>
                </a:lnTo>
                <a:lnTo>
                  <a:pt x="329" y="471"/>
                </a:lnTo>
                <a:lnTo>
                  <a:pt x="326" y="464"/>
                </a:lnTo>
                <a:lnTo>
                  <a:pt x="320" y="459"/>
                </a:lnTo>
                <a:lnTo>
                  <a:pt x="314" y="457"/>
                </a:lnTo>
                <a:lnTo>
                  <a:pt x="307" y="454"/>
                </a:lnTo>
                <a:lnTo>
                  <a:pt x="301" y="451"/>
                </a:lnTo>
                <a:lnTo>
                  <a:pt x="294" y="446"/>
                </a:lnTo>
                <a:lnTo>
                  <a:pt x="289" y="449"/>
                </a:lnTo>
                <a:lnTo>
                  <a:pt x="283" y="443"/>
                </a:lnTo>
                <a:lnTo>
                  <a:pt x="277" y="438"/>
                </a:lnTo>
                <a:lnTo>
                  <a:pt x="271" y="437"/>
                </a:lnTo>
                <a:lnTo>
                  <a:pt x="265" y="436"/>
                </a:lnTo>
                <a:lnTo>
                  <a:pt x="259" y="433"/>
                </a:lnTo>
                <a:lnTo>
                  <a:pt x="252" y="429"/>
                </a:lnTo>
                <a:lnTo>
                  <a:pt x="246" y="424"/>
                </a:lnTo>
                <a:lnTo>
                  <a:pt x="240" y="420"/>
                </a:lnTo>
                <a:lnTo>
                  <a:pt x="234" y="417"/>
                </a:lnTo>
                <a:lnTo>
                  <a:pt x="229" y="413"/>
                </a:lnTo>
                <a:lnTo>
                  <a:pt x="226" y="413"/>
                </a:lnTo>
                <a:lnTo>
                  <a:pt x="220" y="407"/>
                </a:lnTo>
                <a:lnTo>
                  <a:pt x="214" y="402"/>
                </a:lnTo>
                <a:lnTo>
                  <a:pt x="209" y="397"/>
                </a:lnTo>
                <a:lnTo>
                  <a:pt x="203" y="391"/>
                </a:lnTo>
                <a:lnTo>
                  <a:pt x="196" y="388"/>
                </a:lnTo>
                <a:lnTo>
                  <a:pt x="190" y="383"/>
                </a:lnTo>
                <a:lnTo>
                  <a:pt x="184" y="379"/>
                </a:lnTo>
                <a:lnTo>
                  <a:pt x="178" y="375"/>
                </a:lnTo>
                <a:lnTo>
                  <a:pt x="178" y="374"/>
                </a:lnTo>
                <a:lnTo>
                  <a:pt x="171" y="374"/>
                </a:lnTo>
                <a:lnTo>
                  <a:pt x="165" y="375"/>
                </a:lnTo>
                <a:lnTo>
                  <a:pt x="159" y="373"/>
                </a:lnTo>
                <a:lnTo>
                  <a:pt x="158" y="373"/>
                </a:lnTo>
                <a:lnTo>
                  <a:pt x="152" y="372"/>
                </a:lnTo>
                <a:lnTo>
                  <a:pt x="147" y="370"/>
                </a:lnTo>
                <a:lnTo>
                  <a:pt x="141" y="365"/>
                </a:lnTo>
                <a:lnTo>
                  <a:pt x="134" y="364"/>
                </a:lnTo>
                <a:lnTo>
                  <a:pt x="125" y="362"/>
                </a:lnTo>
                <a:lnTo>
                  <a:pt x="119" y="358"/>
                </a:lnTo>
                <a:lnTo>
                  <a:pt x="113" y="355"/>
                </a:lnTo>
                <a:lnTo>
                  <a:pt x="113" y="354"/>
                </a:lnTo>
                <a:lnTo>
                  <a:pt x="107" y="347"/>
                </a:lnTo>
                <a:lnTo>
                  <a:pt x="105" y="340"/>
                </a:lnTo>
                <a:lnTo>
                  <a:pt x="103" y="339"/>
                </a:lnTo>
                <a:lnTo>
                  <a:pt x="97" y="335"/>
                </a:lnTo>
                <a:lnTo>
                  <a:pt x="91" y="331"/>
                </a:lnTo>
                <a:lnTo>
                  <a:pt x="90" y="330"/>
                </a:lnTo>
                <a:lnTo>
                  <a:pt x="84" y="326"/>
                </a:lnTo>
                <a:lnTo>
                  <a:pt x="77" y="320"/>
                </a:lnTo>
                <a:lnTo>
                  <a:pt x="71" y="316"/>
                </a:lnTo>
                <a:lnTo>
                  <a:pt x="65" y="312"/>
                </a:lnTo>
                <a:lnTo>
                  <a:pt x="62" y="307"/>
                </a:lnTo>
                <a:lnTo>
                  <a:pt x="56" y="300"/>
                </a:lnTo>
                <a:lnTo>
                  <a:pt x="50" y="295"/>
                </a:lnTo>
                <a:lnTo>
                  <a:pt x="45" y="290"/>
                </a:lnTo>
                <a:lnTo>
                  <a:pt x="41" y="283"/>
                </a:lnTo>
                <a:lnTo>
                  <a:pt x="36" y="276"/>
                </a:lnTo>
                <a:lnTo>
                  <a:pt x="32" y="269"/>
                </a:lnTo>
                <a:lnTo>
                  <a:pt x="27" y="262"/>
                </a:lnTo>
                <a:lnTo>
                  <a:pt x="27" y="255"/>
                </a:lnTo>
                <a:lnTo>
                  <a:pt x="21" y="251"/>
                </a:lnTo>
                <a:lnTo>
                  <a:pt x="17" y="251"/>
                </a:lnTo>
                <a:lnTo>
                  <a:pt x="11" y="244"/>
                </a:lnTo>
                <a:lnTo>
                  <a:pt x="5" y="239"/>
                </a:lnTo>
                <a:lnTo>
                  <a:pt x="0" y="23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1" name="Freeform 1463"/>
          <p:cNvSpPr>
            <a:spLocks/>
          </p:cNvSpPr>
          <p:nvPr/>
        </p:nvSpPr>
        <p:spPr bwMode="auto">
          <a:xfrm>
            <a:off x="2427288" y="2327275"/>
            <a:ext cx="20637" cy="4763"/>
          </a:xfrm>
          <a:custGeom>
            <a:avLst/>
            <a:gdLst>
              <a:gd name="T0" fmla="*/ 0 w 45"/>
              <a:gd name="T1" fmla="*/ 0 h 16"/>
              <a:gd name="T2" fmla="*/ 0 w 45"/>
              <a:gd name="T3" fmla="*/ 0 h 16"/>
              <a:gd name="T4" fmla="*/ 0 w 45"/>
              <a:gd name="T5" fmla="*/ 0 h 16"/>
              <a:gd name="T6" fmla="*/ 0 w 45"/>
              <a:gd name="T7" fmla="*/ 0 h 16"/>
              <a:gd name="T8" fmla="*/ 0 w 45"/>
              <a:gd name="T9" fmla="*/ 0 h 16"/>
              <a:gd name="T10" fmla="*/ 0 w 45"/>
              <a:gd name="T11" fmla="*/ 0 h 16"/>
              <a:gd name="T12" fmla="*/ 0 w 45"/>
              <a:gd name="T13" fmla="*/ 0 h 16"/>
              <a:gd name="T14" fmla="*/ 0 w 45"/>
              <a:gd name="T15" fmla="*/ 0 h 16"/>
              <a:gd name="T16" fmla="*/ 0 w 45"/>
              <a:gd name="T17" fmla="*/ 0 h 16"/>
              <a:gd name="T18" fmla="*/ 0 w 45"/>
              <a:gd name="T19" fmla="*/ 0 h 16"/>
              <a:gd name="T20" fmla="*/ 0 w 45"/>
              <a:gd name="T21" fmla="*/ 0 h 16"/>
              <a:gd name="T22" fmla="*/ 0 w 45"/>
              <a:gd name="T23" fmla="*/ 0 h 16"/>
              <a:gd name="T24" fmla="*/ 0 w 45"/>
              <a:gd name="T25" fmla="*/ 0 h 16"/>
              <a:gd name="T26" fmla="*/ 0 w 45"/>
              <a:gd name="T27" fmla="*/ 0 h 16"/>
              <a:gd name="T28" fmla="*/ 0 w 45"/>
              <a:gd name="T29" fmla="*/ 0 h 16"/>
              <a:gd name="T30" fmla="*/ 0 w 45"/>
              <a:gd name="T31" fmla="*/ 0 h 16"/>
              <a:gd name="T32" fmla="*/ 0 w 45"/>
              <a:gd name="T33" fmla="*/ 0 h 16"/>
              <a:gd name="T34" fmla="*/ 0 w 45"/>
              <a:gd name="T35" fmla="*/ 0 h 16"/>
              <a:gd name="T36" fmla="*/ 0 w 45"/>
              <a:gd name="T37" fmla="*/ 0 h 16"/>
              <a:gd name="T38" fmla="*/ 0 w 45"/>
              <a:gd name="T39" fmla="*/ 0 h 16"/>
              <a:gd name="T40" fmla="*/ 0 w 45"/>
              <a:gd name="T41" fmla="*/ 0 h 16"/>
              <a:gd name="T42" fmla="*/ 0 w 45"/>
              <a:gd name="T43" fmla="*/ 0 h 16"/>
              <a:gd name="T44" fmla="*/ 0 w 45"/>
              <a:gd name="T45" fmla="*/ 0 h 16"/>
              <a:gd name="T46" fmla="*/ 0 w 45"/>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5"/>
              <a:gd name="T73" fmla="*/ 0 h 16"/>
              <a:gd name="T74" fmla="*/ 45 w 45"/>
              <a:gd name="T75" fmla="*/ 16 h 1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5" h="16">
                <a:moveTo>
                  <a:pt x="35" y="2"/>
                </a:moveTo>
                <a:lnTo>
                  <a:pt x="42" y="6"/>
                </a:lnTo>
                <a:lnTo>
                  <a:pt x="45" y="13"/>
                </a:lnTo>
                <a:lnTo>
                  <a:pt x="38" y="13"/>
                </a:lnTo>
                <a:lnTo>
                  <a:pt x="37" y="16"/>
                </a:lnTo>
                <a:lnTo>
                  <a:pt x="31" y="15"/>
                </a:lnTo>
                <a:lnTo>
                  <a:pt x="25" y="13"/>
                </a:lnTo>
                <a:lnTo>
                  <a:pt x="31" y="13"/>
                </a:lnTo>
                <a:lnTo>
                  <a:pt x="25" y="8"/>
                </a:lnTo>
                <a:lnTo>
                  <a:pt x="31" y="8"/>
                </a:lnTo>
                <a:lnTo>
                  <a:pt x="25" y="5"/>
                </a:lnTo>
                <a:lnTo>
                  <a:pt x="19" y="6"/>
                </a:lnTo>
                <a:lnTo>
                  <a:pt x="13" y="7"/>
                </a:lnTo>
                <a:lnTo>
                  <a:pt x="6" y="10"/>
                </a:lnTo>
                <a:lnTo>
                  <a:pt x="0" y="10"/>
                </a:lnTo>
                <a:lnTo>
                  <a:pt x="6" y="6"/>
                </a:lnTo>
                <a:lnTo>
                  <a:pt x="13" y="3"/>
                </a:lnTo>
                <a:lnTo>
                  <a:pt x="25" y="2"/>
                </a:lnTo>
                <a:lnTo>
                  <a:pt x="31" y="2"/>
                </a:lnTo>
                <a:lnTo>
                  <a:pt x="25" y="1"/>
                </a:lnTo>
                <a:lnTo>
                  <a:pt x="31" y="0"/>
                </a:lnTo>
                <a:lnTo>
                  <a:pt x="45" y="2"/>
                </a:lnTo>
                <a:lnTo>
                  <a:pt x="38" y="3"/>
                </a:lnTo>
                <a:lnTo>
                  <a:pt x="3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2" name="Freeform 1464"/>
          <p:cNvSpPr>
            <a:spLocks/>
          </p:cNvSpPr>
          <p:nvPr/>
        </p:nvSpPr>
        <p:spPr bwMode="auto">
          <a:xfrm>
            <a:off x="2443163" y="2332038"/>
            <a:ext cx="1587" cy="1587"/>
          </a:xfrm>
          <a:custGeom>
            <a:avLst/>
            <a:gdLst>
              <a:gd name="T0" fmla="*/ 0 w 2"/>
              <a:gd name="T1" fmla="*/ 499935906 h 2"/>
              <a:gd name="T2" fmla="*/ 499935906 w 2"/>
              <a:gd name="T3" fmla="*/ 0 h 2"/>
              <a:gd name="T4" fmla="*/ 499935906 w 2"/>
              <a:gd name="T5" fmla="*/ 0 h 2"/>
              <a:gd name="T6" fmla="*/ 0 w 2"/>
              <a:gd name="T7" fmla="*/ 499935906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1" y="0"/>
                </a:lnTo>
                <a:lnTo>
                  <a:pt x="2" y="0"/>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3" name="Freeform 1465"/>
          <p:cNvSpPr>
            <a:spLocks/>
          </p:cNvSpPr>
          <p:nvPr/>
        </p:nvSpPr>
        <p:spPr bwMode="auto">
          <a:xfrm>
            <a:off x="3802063" y="4351338"/>
            <a:ext cx="4762" cy="4762"/>
          </a:xfrm>
          <a:custGeom>
            <a:avLst/>
            <a:gdLst>
              <a:gd name="T0" fmla="*/ 0 w 9"/>
              <a:gd name="T1" fmla="*/ 0 h 15"/>
              <a:gd name="T2" fmla="*/ 0 w 9"/>
              <a:gd name="T3" fmla="*/ 0 h 15"/>
              <a:gd name="T4" fmla="*/ 0 w 9"/>
              <a:gd name="T5" fmla="*/ 0 h 15"/>
              <a:gd name="T6" fmla="*/ 0 w 9"/>
              <a:gd name="T7" fmla="*/ 0 h 15"/>
              <a:gd name="T8" fmla="*/ 0 w 9"/>
              <a:gd name="T9" fmla="*/ 0 h 15"/>
              <a:gd name="T10" fmla="*/ 0 w 9"/>
              <a:gd name="T11" fmla="*/ 0 h 15"/>
              <a:gd name="T12" fmla="*/ 0 w 9"/>
              <a:gd name="T13" fmla="*/ 0 h 15"/>
              <a:gd name="T14" fmla="*/ 0 w 9"/>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5"/>
              <a:gd name="T26" fmla="*/ 9 w 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5">
                <a:moveTo>
                  <a:pt x="3" y="0"/>
                </a:moveTo>
                <a:lnTo>
                  <a:pt x="3" y="1"/>
                </a:lnTo>
                <a:lnTo>
                  <a:pt x="0" y="8"/>
                </a:lnTo>
                <a:lnTo>
                  <a:pt x="4" y="15"/>
                </a:lnTo>
                <a:lnTo>
                  <a:pt x="6" y="15"/>
                </a:lnTo>
                <a:lnTo>
                  <a:pt x="5" y="8"/>
                </a:lnTo>
                <a:lnTo>
                  <a:pt x="9" y="1"/>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4" name="Freeform 1466"/>
          <p:cNvSpPr>
            <a:spLocks/>
          </p:cNvSpPr>
          <p:nvPr/>
        </p:nvSpPr>
        <p:spPr bwMode="auto">
          <a:xfrm>
            <a:off x="4462463" y="4587875"/>
            <a:ext cx="4762" cy="6350"/>
          </a:xfrm>
          <a:custGeom>
            <a:avLst/>
            <a:gdLst>
              <a:gd name="T0" fmla="*/ 0 w 10"/>
              <a:gd name="T1" fmla="*/ 0 h 12"/>
              <a:gd name="T2" fmla="*/ 0 w 10"/>
              <a:gd name="T3" fmla="*/ 0 h 12"/>
              <a:gd name="T4" fmla="*/ 0 w 10"/>
              <a:gd name="T5" fmla="*/ 0 h 12"/>
              <a:gd name="T6" fmla="*/ 0 w 10"/>
              <a:gd name="T7" fmla="*/ 0 h 12"/>
              <a:gd name="T8" fmla="*/ 0 w 10"/>
              <a:gd name="T9" fmla="*/ 0 h 12"/>
              <a:gd name="T10" fmla="*/ 0 w 10"/>
              <a:gd name="T11" fmla="*/ 0 h 12"/>
              <a:gd name="T12" fmla="*/ 0 60000 65536"/>
              <a:gd name="T13" fmla="*/ 0 60000 65536"/>
              <a:gd name="T14" fmla="*/ 0 60000 65536"/>
              <a:gd name="T15" fmla="*/ 0 60000 65536"/>
              <a:gd name="T16" fmla="*/ 0 60000 65536"/>
              <a:gd name="T17" fmla="*/ 0 60000 65536"/>
              <a:gd name="T18" fmla="*/ 0 w 10"/>
              <a:gd name="T19" fmla="*/ 0 h 12"/>
              <a:gd name="T20" fmla="*/ 10 w 1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0" h="12">
                <a:moveTo>
                  <a:pt x="0" y="12"/>
                </a:moveTo>
                <a:lnTo>
                  <a:pt x="4" y="12"/>
                </a:lnTo>
                <a:lnTo>
                  <a:pt x="10" y="6"/>
                </a:lnTo>
                <a:lnTo>
                  <a:pt x="5" y="0"/>
                </a:lnTo>
                <a:lnTo>
                  <a:pt x="3" y="5"/>
                </a:lnTo>
                <a:lnTo>
                  <a:pt x="0" y="1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5" name="Freeform 1467"/>
          <p:cNvSpPr>
            <a:spLocks/>
          </p:cNvSpPr>
          <p:nvPr/>
        </p:nvSpPr>
        <p:spPr bwMode="auto">
          <a:xfrm>
            <a:off x="4467225" y="4694238"/>
            <a:ext cx="3175" cy="4762"/>
          </a:xfrm>
          <a:custGeom>
            <a:avLst/>
            <a:gdLst>
              <a:gd name="T0" fmla="*/ 0 w 6"/>
              <a:gd name="T1" fmla="*/ 0 h 14"/>
              <a:gd name="T2" fmla="*/ 0 w 6"/>
              <a:gd name="T3" fmla="*/ 0 h 14"/>
              <a:gd name="T4" fmla="*/ 0 w 6"/>
              <a:gd name="T5" fmla="*/ 0 h 14"/>
              <a:gd name="T6" fmla="*/ 0 w 6"/>
              <a:gd name="T7" fmla="*/ 0 h 14"/>
              <a:gd name="T8" fmla="*/ 0 w 6"/>
              <a:gd name="T9" fmla="*/ 0 h 14"/>
              <a:gd name="T10" fmla="*/ 0 60000 65536"/>
              <a:gd name="T11" fmla="*/ 0 60000 65536"/>
              <a:gd name="T12" fmla="*/ 0 60000 65536"/>
              <a:gd name="T13" fmla="*/ 0 60000 65536"/>
              <a:gd name="T14" fmla="*/ 0 60000 65536"/>
              <a:gd name="T15" fmla="*/ 0 w 6"/>
              <a:gd name="T16" fmla="*/ 0 h 14"/>
              <a:gd name="T17" fmla="*/ 6 w 6"/>
              <a:gd name="T18" fmla="*/ 14 h 14"/>
            </a:gdLst>
            <a:ahLst/>
            <a:cxnLst>
              <a:cxn ang="T10">
                <a:pos x="T0" y="T1"/>
              </a:cxn>
              <a:cxn ang="T11">
                <a:pos x="T2" y="T3"/>
              </a:cxn>
              <a:cxn ang="T12">
                <a:pos x="T4" y="T5"/>
              </a:cxn>
              <a:cxn ang="T13">
                <a:pos x="T6" y="T7"/>
              </a:cxn>
              <a:cxn ang="T14">
                <a:pos x="T8" y="T9"/>
              </a:cxn>
            </a:cxnLst>
            <a:rect l="T15" t="T16" r="T17" b="T18"/>
            <a:pathLst>
              <a:path w="6" h="14">
                <a:moveTo>
                  <a:pt x="4" y="14"/>
                </a:moveTo>
                <a:lnTo>
                  <a:pt x="6" y="7"/>
                </a:lnTo>
                <a:lnTo>
                  <a:pt x="4" y="0"/>
                </a:lnTo>
                <a:lnTo>
                  <a:pt x="0" y="7"/>
                </a:lnTo>
                <a:lnTo>
                  <a:pt x="4"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6" name="Freeform 1468"/>
          <p:cNvSpPr>
            <a:spLocks/>
          </p:cNvSpPr>
          <p:nvPr/>
        </p:nvSpPr>
        <p:spPr bwMode="auto">
          <a:xfrm>
            <a:off x="4467225" y="4591050"/>
            <a:ext cx="6350" cy="1588"/>
          </a:xfrm>
          <a:custGeom>
            <a:avLst/>
            <a:gdLst>
              <a:gd name="T0" fmla="*/ 0 w 12"/>
              <a:gd name="T1" fmla="*/ 0 h 3"/>
              <a:gd name="T2" fmla="*/ 0 w 12"/>
              <a:gd name="T3" fmla="*/ 0 h 3"/>
              <a:gd name="T4" fmla="*/ 0 w 12"/>
              <a:gd name="T5" fmla="*/ 0 h 3"/>
              <a:gd name="T6" fmla="*/ 0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6" y="3"/>
                </a:moveTo>
                <a:lnTo>
                  <a:pt x="12" y="0"/>
                </a:lnTo>
                <a:lnTo>
                  <a:pt x="6" y="0"/>
                </a:lnTo>
                <a:lnTo>
                  <a:pt x="0" y="2"/>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7" name="Freeform 1469"/>
          <p:cNvSpPr>
            <a:spLocks/>
          </p:cNvSpPr>
          <p:nvPr/>
        </p:nvSpPr>
        <p:spPr bwMode="auto">
          <a:xfrm>
            <a:off x="2771775" y="2562225"/>
            <a:ext cx="4763" cy="4763"/>
          </a:xfrm>
          <a:custGeom>
            <a:avLst/>
            <a:gdLst>
              <a:gd name="T0" fmla="*/ 0 w 12"/>
              <a:gd name="T1" fmla="*/ 0 h 9"/>
              <a:gd name="T2" fmla="*/ 0 w 12"/>
              <a:gd name="T3" fmla="*/ 0 h 9"/>
              <a:gd name="T4" fmla="*/ 0 w 12"/>
              <a:gd name="T5" fmla="*/ 0 h 9"/>
              <a:gd name="T6" fmla="*/ 0 w 12"/>
              <a:gd name="T7" fmla="*/ 0 h 9"/>
              <a:gd name="T8" fmla="*/ 0 w 12"/>
              <a:gd name="T9" fmla="*/ 0 h 9"/>
              <a:gd name="T10" fmla="*/ 0 w 12"/>
              <a:gd name="T11" fmla="*/ 0 h 9"/>
              <a:gd name="T12" fmla="*/ 0 w 12"/>
              <a:gd name="T13" fmla="*/ 0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0" y="8"/>
                </a:moveTo>
                <a:lnTo>
                  <a:pt x="1" y="8"/>
                </a:lnTo>
                <a:lnTo>
                  <a:pt x="6" y="1"/>
                </a:lnTo>
                <a:lnTo>
                  <a:pt x="11" y="0"/>
                </a:lnTo>
                <a:lnTo>
                  <a:pt x="12" y="6"/>
                </a:lnTo>
                <a:lnTo>
                  <a:pt x="6" y="9"/>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8" name="Freeform 1470"/>
          <p:cNvSpPr>
            <a:spLocks/>
          </p:cNvSpPr>
          <p:nvPr/>
        </p:nvSpPr>
        <p:spPr bwMode="auto">
          <a:xfrm>
            <a:off x="2773363" y="2444750"/>
            <a:ext cx="1587"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7"/>
                </a:moveTo>
                <a:lnTo>
                  <a:pt x="0" y="5"/>
                </a:lnTo>
                <a:lnTo>
                  <a:pt x="6" y="0"/>
                </a:lnTo>
                <a:lnTo>
                  <a:pt x="1"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89" name="Freeform 1471"/>
          <p:cNvSpPr>
            <a:spLocks/>
          </p:cNvSpPr>
          <p:nvPr/>
        </p:nvSpPr>
        <p:spPr bwMode="auto">
          <a:xfrm>
            <a:off x="2825750" y="2425700"/>
            <a:ext cx="7938" cy="7938"/>
          </a:xfrm>
          <a:custGeom>
            <a:avLst/>
            <a:gdLst>
              <a:gd name="T0" fmla="*/ 0 w 19"/>
              <a:gd name="T1" fmla="*/ 0 h 16"/>
              <a:gd name="T2" fmla="*/ 0 w 19"/>
              <a:gd name="T3" fmla="*/ 0 h 16"/>
              <a:gd name="T4" fmla="*/ 0 w 19"/>
              <a:gd name="T5" fmla="*/ 0 h 16"/>
              <a:gd name="T6" fmla="*/ 0 w 19"/>
              <a:gd name="T7" fmla="*/ 0 h 16"/>
              <a:gd name="T8" fmla="*/ 0 w 19"/>
              <a:gd name="T9" fmla="*/ 0 h 16"/>
              <a:gd name="T10" fmla="*/ 0 w 19"/>
              <a:gd name="T11" fmla="*/ 0 h 16"/>
              <a:gd name="T12" fmla="*/ 0 w 19"/>
              <a:gd name="T13" fmla="*/ 0 h 16"/>
              <a:gd name="T14" fmla="*/ 0 w 19"/>
              <a:gd name="T15" fmla="*/ 0 h 16"/>
              <a:gd name="T16" fmla="*/ 0 w 19"/>
              <a:gd name="T17" fmla="*/ 0 h 16"/>
              <a:gd name="T18" fmla="*/ 0 w 19"/>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6"/>
              <a:gd name="T32" fmla="*/ 19 w 19"/>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6">
                <a:moveTo>
                  <a:pt x="0" y="4"/>
                </a:moveTo>
                <a:lnTo>
                  <a:pt x="7" y="5"/>
                </a:lnTo>
                <a:lnTo>
                  <a:pt x="13" y="0"/>
                </a:lnTo>
                <a:lnTo>
                  <a:pt x="19" y="1"/>
                </a:lnTo>
                <a:lnTo>
                  <a:pt x="19" y="4"/>
                </a:lnTo>
                <a:lnTo>
                  <a:pt x="13" y="9"/>
                </a:lnTo>
                <a:lnTo>
                  <a:pt x="19" y="16"/>
                </a:lnTo>
                <a:lnTo>
                  <a:pt x="13" y="13"/>
                </a:lnTo>
                <a:lnTo>
                  <a:pt x="6" y="9"/>
                </a:lnTo>
                <a:lnTo>
                  <a:pt x="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0" name="Freeform 1472"/>
          <p:cNvSpPr>
            <a:spLocks/>
          </p:cNvSpPr>
          <p:nvPr/>
        </p:nvSpPr>
        <p:spPr bwMode="auto">
          <a:xfrm>
            <a:off x="2835275" y="2254250"/>
            <a:ext cx="3175" cy="1588"/>
          </a:xfrm>
          <a:custGeom>
            <a:avLst/>
            <a:gdLst>
              <a:gd name="T0" fmla="*/ 0 w 6"/>
              <a:gd name="T1" fmla="*/ 0 h 1"/>
              <a:gd name="T2" fmla="*/ 0 w 6"/>
              <a:gd name="T3" fmla="*/ 0 h 1"/>
              <a:gd name="T4" fmla="*/ 0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6" y="0"/>
                </a:lnTo>
                <a:lnTo>
                  <a:pt x="3"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1" name="Freeform 1473"/>
          <p:cNvSpPr>
            <a:spLocks/>
          </p:cNvSpPr>
          <p:nvPr/>
        </p:nvSpPr>
        <p:spPr bwMode="auto">
          <a:xfrm>
            <a:off x="2908300" y="2354263"/>
            <a:ext cx="1588" cy="0"/>
          </a:xfrm>
          <a:custGeom>
            <a:avLst/>
            <a:gdLst>
              <a:gd name="T0" fmla="*/ 0 w 1"/>
              <a:gd name="T1" fmla="*/ 2147483647 w 1"/>
              <a:gd name="T2" fmla="*/ 0 w 1"/>
              <a:gd name="T3" fmla="*/ 0 60000 65536"/>
              <a:gd name="T4" fmla="*/ 0 60000 65536"/>
              <a:gd name="T5" fmla="*/ 0 60000 65536"/>
              <a:gd name="T6" fmla="*/ 0 w 1"/>
              <a:gd name="T7" fmla="*/ 1 w 1"/>
            </a:gdLst>
            <a:ahLst/>
            <a:cxnLst>
              <a:cxn ang="T3">
                <a:pos x="T0" y="0"/>
              </a:cxn>
              <a:cxn ang="T4">
                <a:pos x="T1" y="0"/>
              </a:cxn>
              <a:cxn ang="T5">
                <a:pos x="T2" y="0"/>
              </a:cxn>
            </a:cxnLst>
            <a:rect l="T6" t="0" r="T7" b="0"/>
            <a:pathLst>
              <a:path w="1">
                <a:moveTo>
                  <a:pt x="0" y="0"/>
                </a:moveTo>
                <a:lnTo>
                  <a:pt x="1"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2" name="Freeform 1474"/>
          <p:cNvSpPr>
            <a:spLocks/>
          </p:cNvSpPr>
          <p:nvPr/>
        </p:nvSpPr>
        <p:spPr bwMode="auto">
          <a:xfrm>
            <a:off x="2979738" y="1874838"/>
            <a:ext cx="7937" cy="3175"/>
          </a:xfrm>
          <a:custGeom>
            <a:avLst/>
            <a:gdLst>
              <a:gd name="T0" fmla="*/ 0 w 14"/>
              <a:gd name="T1" fmla="*/ 0 h 5"/>
              <a:gd name="T2" fmla="*/ 0 w 14"/>
              <a:gd name="T3" fmla="*/ 0 h 5"/>
              <a:gd name="T4" fmla="*/ 0 w 14"/>
              <a:gd name="T5" fmla="*/ 0 h 5"/>
              <a:gd name="T6" fmla="*/ 0 w 14"/>
              <a:gd name="T7" fmla="*/ 0 h 5"/>
              <a:gd name="T8" fmla="*/ 0 w 14"/>
              <a:gd name="T9" fmla="*/ 0 h 5"/>
              <a:gd name="T10" fmla="*/ 0 w 14"/>
              <a:gd name="T11" fmla="*/ 0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4"/>
                </a:moveTo>
                <a:lnTo>
                  <a:pt x="7" y="0"/>
                </a:lnTo>
                <a:lnTo>
                  <a:pt x="14" y="1"/>
                </a:lnTo>
                <a:lnTo>
                  <a:pt x="7" y="4"/>
                </a:lnTo>
                <a:lnTo>
                  <a:pt x="0" y="5"/>
                </a:lnTo>
                <a:lnTo>
                  <a:pt x="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3" name="Freeform 1475"/>
          <p:cNvSpPr>
            <a:spLocks/>
          </p:cNvSpPr>
          <p:nvPr/>
        </p:nvSpPr>
        <p:spPr bwMode="auto">
          <a:xfrm>
            <a:off x="3803650" y="4284663"/>
            <a:ext cx="217488" cy="204787"/>
          </a:xfrm>
          <a:custGeom>
            <a:avLst/>
            <a:gdLst>
              <a:gd name="T0" fmla="*/ 0 w 460"/>
              <a:gd name="T1" fmla="*/ 0 h 434"/>
              <a:gd name="T2" fmla="*/ 0 w 460"/>
              <a:gd name="T3" fmla="*/ 0 h 434"/>
              <a:gd name="T4" fmla="*/ 0 w 460"/>
              <a:gd name="T5" fmla="*/ 0 h 434"/>
              <a:gd name="T6" fmla="*/ 0 w 460"/>
              <a:gd name="T7" fmla="*/ 0 h 434"/>
              <a:gd name="T8" fmla="*/ 0 w 460"/>
              <a:gd name="T9" fmla="*/ 0 h 434"/>
              <a:gd name="T10" fmla="*/ 0 w 460"/>
              <a:gd name="T11" fmla="*/ 0 h 434"/>
              <a:gd name="T12" fmla="*/ 0 w 460"/>
              <a:gd name="T13" fmla="*/ 0 h 434"/>
              <a:gd name="T14" fmla="*/ 0 w 460"/>
              <a:gd name="T15" fmla="*/ 0 h 434"/>
              <a:gd name="T16" fmla="*/ 0 w 460"/>
              <a:gd name="T17" fmla="*/ 0 h 434"/>
              <a:gd name="T18" fmla="*/ 0 w 460"/>
              <a:gd name="T19" fmla="*/ 0 h 434"/>
              <a:gd name="T20" fmla="*/ 0 w 460"/>
              <a:gd name="T21" fmla="*/ 0 h 434"/>
              <a:gd name="T22" fmla="*/ 0 w 460"/>
              <a:gd name="T23" fmla="*/ 0 h 434"/>
              <a:gd name="T24" fmla="*/ 0 w 460"/>
              <a:gd name="T25" fmla="*/ 0 h 434"/>
              <a:gd name="T26" fmla="*/ 0 w 460"/>
              <a:gd name="T27" fmla="*/ 0 h 434"/>
              <a:gd name="T28" fmla="*/ 0 w 460"/>
              <a:gd name="T29" fmla="*/ 0 h 434"/>
              <a:gd name="T30" fmla="*/ 0 w 460"/>
              <a:gd name="T31" fmla="*/ 0 h 434"/>
              <a:gd name="T32" fmla="*/ 0 w 460"/>
              <a:gd name="T33" fmla="*/ 0 h 434"/>
              <a:gd name="T34" fmla="*/ 0 w 460"/>
              <a:gd name="T35" fmla="*/ 0 h 434"/>
              <a:gd name="T36" fmla="*/ 0 w 460"/>
              <a:gd name="T37" fmla="*/ 0 h 434"/>
              <a:gd name="T38" fmla="*/ 0 w 460"/>
              <a:gd name="T39" fmla="*/ 0 h 434"/>
              <a:gd name="T40" fmla="*/ 0 w 460"/>
              <a:gd name="T41" fmla="*/ 0 h 434"/>
              <a:gd name="T42" fmla="*/ 0 w 460"/>
              <a:gd name="T43" fmla="*/ 0 h 434"/>
              <a:gd name="T44" fmla="*/ 0 w 460"/>
              <a:gd name="T45" fmla="*/ 0 h 434"/>
              <a:gd name="T46" fmla="*/ 0 w 460"/>
              <a:gd name="T47" fmla="*/ 0 h 434"/>
              <a:gd name="T48" fmla="*/ 0 w 460"/>
              <a:gd name="T49" fmla="*/ 0 h 434"/>
              <a:gd name="T50" fmla="*/ 0 w 460"/>
              <a:gd name="T51" fmla="*/ 0 h 434"/>
              <a:gd name="T52" fmla="*/ 0 w 460"/>
              <a:gd name="T53" fmla="*/ 0 h 434"/>
              <a:gd name="T54" fmla="*/ 0 w 460"/>
              <a:gd name="T55" fmla="*/ 0 h 434"/>
              <a:gd name="T56" fmla="*/ 0 w 460"/>
              <a:gd name="T57" fmla="*/ 0 h 434"/>
              <a:gd name="T58" fmla="*/ 0 w 460"/>
              <a:gd name="T59" fmla="*/ 0 h 434"/>
              <a:gd name="T60" fmla="*/ 0 w 460"/>
              <a:gd name="T61" fmla="*/ 0 h 434"/>
              <a:gd name="T62" fmla="*/ 0 w 460"/>
              <a:gd name="T63" fmla="*/ 0 h 434"/>
              <a:gd name="T64" fmla="*/ 0 w 460"/>
              <a:gd name="T65" fmla="*/ 0 h 434"/>
              <a:gd name="T66" fmla="*/ 0 w 460"/>
              <a:gd name="T67" fmla="*/ 0 h 434"/>
              <a:gd name="T68" fmla="*/ 0 w 460"/>
              <a:gd name="T69" fmla="*/ 0 h 434"/>
              <a:gd name="T70" fmla="*/ 0 w 460"/>
              <a:gd name="T71" fmla="*/ 0 h 434"/>
              <a:gd name="T72" fmla="*/ 0 w 460"/>
              <a:gd name="T73" fmla="*/ 0 h 434"/>
              <a:gd name="T74" fmla="*/ 0 w 460"/>
              <a:gd name="T75" fmla="*/ 0 h 434"/>
              <a:gd name="T76" fmla="*/ 0 w 460"/>
              <a:gd name="T77" fmla="*/ 0 h 434"/>
              <a:gd name="T78" fmla="*/ 0 w 460"/>
              <a:gd name="T79" fmla="*/ 0 h 434"/>
              <a:gd name="T80" fmla="*/ 0 w 460"/>
              <a:gd name="T81" fmla="*/ 0 h 434"/>
              <a:gd name="T82" fmla="*/ 0 w 460"/>
              <a:gd name="T83" fmla="*/ 0 h 434"/>
              <a:gd name="T84" fmla="*/ 0 w 460"/>
              <a:gd name="T85" fmla="*/ 0 h 434"/>
              <a:gd name="T86" fmla="*/ 0 w 460"/>
              <a:gd name="T87" fmla="*/ 0 h 434"/>
              <a:gd name="T88" fmla="*/ 0 w 460"/>
              <a:gd name="T89" fmla="*/ 0 h 434"/>
              <a:gd name="T90" fmla="*/ 0 w 460"/>
              <a:gd name="T91" fmla="*/ 0 h 434"/>
              <a:gd name="T92" fmla="*/ 0 w 460"/>
              <a:gd name="T93" fmla="*/ 0 h 434"/>
              <a:gd name="T94" fmla="*/ 0 w 460"/>
              <a:gd name="T95" fmla="*/ 0 h 434"/>
              <a:gd name="T96" fmla="*/ 0 w 460"/>
              <a:gd name="T97" fmla="*/ 0 h 434"/>
              <a:gd name="T98" fmla="*/ 0 w 460"/>
              <a:gd name="T99" fmla="*/ 0 h 434"/>
              <a:gd name="T100" fmla="*/ 0 w 460"/>
              <a:gd name="T101" fmla="*/ 0 h 434"/>
              <a:gd name="T102" fmla="*/ 0 w 460"/>
              <a:gd name="T103" fmla="*/ 0 h 434"/>
              <a:gd name="T104" fmla="*/ 0 w 460"/>
              <a:gd name="T105" fmla="*/ 0 h 434"/>
              <a:gd name="T106" fmla="*/ 0 w 460"/>
              <a:gd name="T107" fmla="*/ 0 h 434"/>
              <a:gd name="T108" fmla="*/ 0 w 460"/>
              <a:gd name="T109" fmla="*/ 0 h 434"/>
              <a:gd name="T110" fmla="*/ 0 w 460"/>
              <a:gd name="T111" fmla="*/ 0 h 434"/>
              <a:gd name="T112" fmla="*/ 0 w 460"/>
              <a:gd name="T113" fmla="*/ 0 h 434"/>
              <a:gd name="T114" fmla="*/ 0 w 460"/>
              <a:gd name="T115" fmla="*/ 0 h 4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60"/>
              <a:gd name="T175" fmla="*/ 0 h 434"/>
              <a:gd name="T176" fmla="*/ 460 w 460"/>
              <a:gd name="T177" fmla="*/ 434 h 4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60" h="434">
                <a:moveTo>
                  <a:pt x="0" y="135"/>
                </a:moveTo>
                <a:lnTo>
                  <a:pt x="4" y="129"/>
                </a:lnTo>
                <a:lnTo>
                  <a:pt x="7" y="121"/>
                </a:lnTo>
                <a:lnTo>
                  <a:pt x="9" y="115"/>
                </a:lnTo>
                <a:lnTo>
                  <a:pt x="11" y="109"/>
                </a:lnTo>
                <a:lnTo>
                  <a:pt x="14" y="101"/>
                </a:lnTo>
                <a:lnTo>
                  <a:pt x="18" y="95"/>
                </a:lnTo>
                <a:lnTo>
                  <a:pt x="25" y="93"/>
                </a:lnTo>
                <a:lnTo>
                  <a:pt x="31" y="93"/>
                </a:lnTo>
                <a:lnTo>
                  <a:pt x="36" y="88"/>
                </a:lnTo>
                <a:lnTo>
                  <a:pt x="42" y="86"/>
                </a:lnTo>
                <a:lnTo>
                  <a:pt x="48" y="80"/>
                </a:lnTo>
                <a:lnTo>
                  <a:pt x="55" y="81"/>
                </a:lnTo>
                <a:lnTo>
                  <a:pt x="59" y="83"/>
                </a:lnTo>
                <a:lnTo>
                  <a:pt x="65" y="83"/>
                </a:lnTo>
                <a:lnTo>
                  <a:pt x="71" y="80"/>
                </a:lnTo>
                <a:lnTo>
                  <a:pt x="77" y="79"/>
                </a:lnTo>
                <a:lnTo>
                  <a:pt x="83" y="72"/>
                </a:lnTo>
                <a:lnTo>
                  <a:pt x="81" y="65"/>
                </a:lnTo>
                <a:lnTo>
                  <a:pt x="81" y="59"/>
                </a:lnTo>
                <a:lnTo>
                  <a:pt x="80" y="52"/>
                </a:lnTo>
                <a:lnTo>
                  <a:pt x="74" y="47"/>
                </a:lnTo>
                <a:lnTo>
                  <a:pt x="68" y="43"/>
                </a:lnTo>
                <a:lnTo>
                  <a:pt x="66" y="43"/>
                </a:lnTo>
                <a:lnTo>
                  <a:pt x="66" y="39"/>
                </a:lnTo>
                <a:lnTo>
                  <a:pt x="71" y="35"/>
                </a:lnTo>
                <a:lnTo>
                  <a:pt x="77" y="35"/>
                </a:lnTo>
                <a:lnTo>
                  <a:pt x="84" y="31"/>
                </a:lnTo>
                <a:lnTo>
                  <a:pt x="86" y="24"/>
                </a:lnTo>
                <a:lnTo>
                  <a:pt x="87" y="20"/>
                </a:lnTo>
                <a:lnTo>
                  <a:pt x="85" y="13"/>
                </a:lnTo>
                <a:lnTo>
                  <a:pt x="83" y="6"/>
                </a:lnTo>
                <a:lnTo>
                  <a:pt x="83" y="0"/>
                </a:lnTo>
                <a:lnTo>
                  <a:pt x="93" y="0"/>
                </a:lnTo>
                <a:lnTo>
                  <a:pt x="99" y="2"/>
                </a:lnTo>
                <a:lnTo>
                  <a:pt x="105" y="2"/>
                </a:lnTo>
                <a:lnTo>
                  <a:pt x="108" y="3"/>
                </a:lnTo>
                <a:lnTo>
                  <a:pt x="113" y="4"/>
                </a:lnTo>
                <a:lnTo>
                  <a:pt x="119" y="4"/>
                </a:lnTo>
                <a:lnTo>
                  <a:pt x="125" y="6"/>
                </a:lnTo>
                <a:lnTo>
                  <a:pt x="123" y="13"/>
                </a:lnTo>
                <a:lnTo>
                  <a:pt x="123" y="14"/>
                </a:lnTo>
                <a:lnTo>
                  <a:pt x="129" y="18"/>
                </a:lnTo>
                <a:lnTo>
                  <a:pt x="135" y="13"/>
                </a:lnTo>
                <a:lnTo>
                  <a:pt x="142" y="18"/>
                </a:lnTo>
                <a:lnTo>
                  <a:pt x="148" y="20"/>
                </a:lnTo>
                <a:lnTo>
                  <a:pt x="154" y="26"/>
                </a:lnTo>
                <a:lnTo>
                  <a:pt x="157" y="24"/>
                </a:lnTo>
                <a:lnTo>
                  <a:pt x="162" y="23"/>
                </a:lnTo>
                <a:lnTo>
                  <a:pt x="168" y="30"/>
                </a:lnTo>
                <a:lnTo>
                  <a:pt x="172" y="29"/>
                </a:lnTo>
                <a:lnTo>
                  <a:pt x="174" y="28"/>
                </a:lnTo>
                <a:lnTo>
                  <a:pt x="180" y="27"/>
                </a:lnTo>
                <a:lnTo>
                  <a:pt x="181" y="26"/>
                </a:lnTo>
                <a:lnTo>
                  <a:pt x="187" y="22"/>
                </a:lnTo>
                <a:lnTo>
                  <a:pt x="193" y="23"/>
                </a:lnTo>
                <a:lnTo>
                  <a:pt x="199" y="23"/>
                </a:lnTo>
                <a:lnTo>
                  <a:pt x="205" y="24"/>
                </a:lnTo>
                <a:lnTo>
                  <a:pt x="217" y="21"/>
                </a:lnTo>
                <a:lnTo>
                  <a:pt x="223" y="20"/>
                </a:lnTo>
                <a:lnTo>
                  <a:pt x="229" y="22"/>
                </a:lnTo>
                <a:lnTo>
                  <a:pt x="226" y="29"/>
                </a:lnTo>
                <a:lnTo>
                  <a:pt x="224" y="36"/>
                </a:lnTo>
                <a:lnTo>
                  <a:pt x="222" y="42"/>
                </a:lnTo>
                <a:lnTo>
                  <a:pt x="224" y="44"/>
                </a:lnTo>
                <a:lnTo>
                  <a:pt x="230" y="49"/>
                </a:lnTo>
                <a:lnTo>
                  <a:pt x="232" y="51"/>
                </a:lnTo>
                <a:lnTo>
                  <a:pt x="237" y="54"/>
                </a:lnTo>
                <a:lnTo>
                  <a:pt x="242" y="52"/>
                </a:lnTo>
                <a:lnTo>
                  <a:pt x="246" y="45"/>
                </a:lnTo>
                <a:lnTo>
                  <a:pt x="250" y="39"/>
                </a:lnTo>
                <a:lnTo>
                  <a:pt x="252" y="38"/>
                </a:lnTo>
                <a:lnTo>
                  <a:pt x="258" y="37"/>
                </a:lnTo>
                <a:lnTo>
                  <a:pt x="263" y="44"/>
                </a:lnTo>
                <a:lnTo>
                  <a:pt x="266" y="52"/>
                </a:lnTo>
                <a:lnTo>
                  <a:pt x="269" y="57"/>
                </a:lnTo>
                <a:lnTo>
                  <a:pt x="274" y="62"/>
                </a:lnTo>
                <a:lnTo>
                  <a:pt x="279" y="56"/>
                </a:lnTo>
                <a:lnTo>
                  <a:pt x="283" y="49"/>
                </a:lnTo>
                <a:lnTo>
                  <a:pt x="289" y="44"/>
                </a:lnTo>
                <a:lnTo>
                  <a:pt x="295" y="37"/>
                </a:lnTo>
                <a:lnTo>
                  <a:pt x="301" y="39"/>
                </a:lnTo>
                <a:lnTo>
                  <a:pt x="307" y="40"/>
                </a:lnTo>
                <a:lnTo>
                  <a:pt x="313" y="43"/>
                </a:lnTo>
                <a:lnTo>
                  <a:pt x="315" y="45"/>
                </a:lnTo>
                <a:lnTo>
                  <a:pt x="322" y="47"/>
                </a:lnTo>
                <a:lnTo>
                  <a:pt x="325" y="49"/>
                </a:lnTo>
                <a:lnTo>
                  <a:pt x="330" y="52"/>
                </a:lnTo>
                <a:lnTo>
                  <a:pt x="336" y="48"/>
                </a:lnTo>
                <a:lnTo>
                  <a:pt x="338" y="43"/>
                </a:lnTo>
                <a:lnTo>
                  <a:pt x="344" y="39"/>
                </a:lnTo>
                <a:lnTo>
                  <a:pt x="351" y="35"/>
                </a:lnTo>
                <a:lnTo>
                  <a:pt x="357" y="35"/>
                </a:lnTo>
                <a:lnTo>
                  <a:pt x="360" y="29"/>
                </a:lnTo>
                <a:lnTo>
                  <a:pt x="358" y="22"/>
                </a:lnTo>
                <a:lnTo>
                  <a:pt x="357" y="15"/>
                </a:lnTo>
                <a:lnTo>
                  <a:pt x="359" y="14"/>
                </a:lnTo>
                <a:lnTo>
                  <a:pt x="360" y="14"/>
                </a:lnTo>
                <a:lnTo>
                  <a:pt x="365" y="15"/>
                </a:lnTo>
                <a:lnTo>
                  <a:pt x="371" y="18"/>
                </a:lnTo>
                <a:lnTo>
                  <a:pt x="373" y="20"/>
                </a:lnTo>
                <a:lnTo>
                  <a:pt x="379" y="23"/>
                </a:lnTo>
                <a:lnTo>
                  <a:pt x="382" y="30"/>
                </a:lnTo>
                <a:lnTo>
                  <a:pt x="379" y="36"/>
                </a:lnTo>
                <a:lnTo>
                  <a:pt x="379" y="37"/>
                </a:lnTo>
                <a:lnTo>
                  <a:pt x="381" y="38"/>
                </a:lnTo>
                <a:lnTo>
                  <a:pt x="385" y="45"/>
                </a:lnTo>
                <a:lnTo>
                  <a:pt x="385" y="52"/>
                </a:lnTo>
                <a:lnTo>
                  <a:pt x="391" y="54"/>
                </a:lnTo>
                <a:lnTo>
                  <a:pt x="391" y="65"/>
                </a:lnTo>
                <a:lnTo>
                  <a:pt x="390" y="72"/>
                </a:lnTo>
                <a:lnTo>
                  <a:pt x="389" y="79"/>
                </a:lnTo>
                <a:lnTo>
                  <a:pt x="393" y="83"/>
                </a:lnTo>
                <a:lnTo>
                  <a:pt x="394" y="83"/>
                </a:lnTo>
                <a:lnTo>
                  <a:pt x="396" y="81"/>
                </a:lnTo>
                <a:lnTo>
                  <a:pt x="397" y="86"/>
                </a:lnTo>
                <a:lnTo>
                  <a:pt x="399" y="92"/>
                </a:lnTo>
                <a:lnTo>
                  <a:pt x="405" y="95"/>
                </a:lnTo>
                <a:lnTo>
                  <a:pt x="407" y="94"/>
                </a:lnTo>
                <a:lnTo>
                  <a:pt x="413" y="101"/>
                </a:lnTo>
                <a:lnTo>
                  <a:pt x="418" y="104"/>
                </a:lnTo>
                <a:lnTo>
                  <a:pt x="417" y="110"/>
                </a:lnTo>
                <a:lnTo>
                  <a:pt x="412" y="110"/>
                </a:lnTo>
                <a:lnTo>
                  <a:pt x="405" y="117"/>
                </a:lnTo>
                <a:lnTo>
                  <a:pt x="401" y="124"/>
                </a:lnTo>
                <a:lnTo>
                  <a:pt x="399" y="131"/>
                </a:lnTo>
                <a:lnTo>
                  <a:pt x="397" y="136"/>
                </a:lnTo>
                <a:lnTo>
                  <a:pt x="401" y="135"/>
                </a:lnTo>
                <a:lnTo>
                  <a:pt x="405" y="135"/>
                </a:lnTo>
                <a:lnTo>
                  <a:pt x="409" y="128"/>
                </a:lnTo>
                <a:lnTo>
                  <a:pt x="416" y="129"/>
                </a:lnTo>
                <a:lnTo>
                  <a:pt x="422" y="134"/>
                </a:lnTo>
                <a:lnTo>
                  <a:pt x="422" y="139"/>
                </a:lnTo>
                <a:lnTo>
                  <a:pt x="421" y="145"/>
                </a:lnTo>
                <a:lnTo>
                  <a:pt x="421" y="152"/>
                </a:lnTo>
                <a:lnTo>
                  <a:pt x="421" y="159"/>
                </a:lnTo>
                <a:lnTo>
                  <a:pt x="421" y="166"/>
                </a:lnTo>
                <a:lnTo>
                  <a:pt x="423" y="173"/>
                </a:lnTo>
                <a:lnTo>
                  <a:pt x="428" y="180"/>
                </a:lnTo>
                <a:lnTo>
                  <a:pt x="431" y="177"/>
                </a:lnTo>
                <a:lnTo>
                  <a:pt x="432" y="178"/>
                </a:lnTo>
                <a:lnTo>
                  <a:pt x="434" y="185"/>
                </a:lnTo>
                <a:lnTo>
                  <a:pt x="441" y="185"/>
                </a:lnTo>
                <a:lnTo>
                  <a:pt x="443" y="192"/>
                </a:lnTo>
                <a:lnTo>
                  <a:pt x="441" y="199"/>
                </a:lnTo>
                <a:lnTo>
                  <a:pt x="436" y="206"/>
                </a:lnTo>
                <a:lnTo>
                  <a:pt x="431" y="210"/>
                </a:lnTo>
                <a:lnTo>
                  <a:pt x="430" y="212"/>
                </a:lnTo>
                <a:lnTo>
                  <a:pt x="430" y="213"/>
                </a:lnTo>
                <a:lnTo>
                  <a:pt x="429" y="214"/>
                </a:lnTo>
                <a:lnTo>
                  <a:pt x="430" y="221"/>
                </a:lnTo>
                <a:lnTo>
                  <a:pt x="431" y="228"/>
                </a:lnTo>
                <a:lnTo>
                  <a:pt x="431" y="231"/>
                </a:lnTo>
                <a:lnTo>
                  <a:pt x="430" y="238"/>
                </a:lnTo>
                <a:lnTo>
                  <a:pt x="429" y="246"/>
                </a:lnTo>
                <a:lnTo>
                  <a:pt x="429" y="252"/>
                </a:lnTo>
                <a:lnTo>
                  <a:pt x="434" y="258"/>
                </a:lnTo>
                <a:lnTo>
                  <a:pt x="441" y="261"/>
                </a:lnTo>
                <a:lnTo>
                  <a:pt x="447" y="257"/>
                </a:lnTo>
                <a:lnTo>
                  <a:pt x="446" y="264"/>
                </a:lnTo>
                <a:lnTo>
                  <a:pt x="444" y="271"/>
                </a:lnTo>
                <a:lnTo>
                  <a:pt x="445" y="278"/>
                </a:lnTo>
                <a:lnTo>
                  <a:pt x="451" y="281"/>
                </a:lnTo>
                <a:lnTo>
                  <a:pt x="455" y="286"/>
                </a:lnTo>
                <a:lnTo>
                  <a:pt x="449" y="287"/>
                </a:lnTo>
                <a:lnTo>
                  <a:pt x="443" y="294"/>
                </a:lnTo>
                <a:lnTo>
                  <a:pt x="443" y="301"/>
                </a:lnTo>
                <a:lnTo>
                  <a:pt x="441" y="307"/>
                </a:lnTo>
                <a:lnTo>
                  <a:pt x="447" y="309"/>
                </a:lnTo>
                <a:lnTo>
                  <a:pt x="453" y="313"/>
                </a:lnTo>
                <a:lnTo>
                  <a:pt x="457" y="320"/>
                </a:lnTo>
                <a:lnTo>
                  <a:pt x="458" y="326"/>
                </a:lnTo>
                <a:lnTo>
                  <a:pt x="458" y="333"/>
                </a:lnTo>
                <a:lnTo>
                  <a:pt x="459" y="339"/>
                </a:lnTo>
                <a:lnTo>
                  <a:pt x="460" y="341"/>
                </a:lnTo>
                <a:lnTo>
                  <a:pt x="458" y="341"/>
                </a:lnTo>
                <a:lnTo>
                  <a:pt x="452" y="337"/>
                </a:lnTo>
                <a:lnTo>
                  <a:pt x="447" y="337"/>
                </a:lnTo>
                <a:lnTo>
                  <a:pt x="441" y="330"/>
                </a:lnTo>
                <a:lnTo>
                  <a:pt x="434" y="330"/>
                </a:lnTo>
                <a:lnTo>
                  <a:pt x="428" y="331"/>
                </a:lnTo>
                <a:lnTo>
                  <a:pt x="423" y="335"/>
                </a:lnTo>
                <a:lnTo>
                  <a:pt x="424" y="342"/>
                </a:lnTo>
                <a:lnTo>
                  <a:pt x="423" y="349"/>
                </a:lnTo>
                <a:lnTo>
                  <a:pt x="428" y="355"/>
                </a:lnTo>
                <a:lnTo>
                  <a:pt x="434" y="357"/>
                </a:lnTo>
                <a:lnTo>
                  <a:pt x="437" y="363"/>
                </a:lnTo>
                <a:lnTo>
                  <a:pt x="441" y="369"/>
                </a:lnTo>
                <a:lnTo>
                  <a:pt x="434" y="368"/>
                </a:lnTo>
                <a:lnTo>
                  <a:pt x="432" y="374"/>
                </a:lnTo>
                <a:lnTo>
                  <a:pt x="429" y="382"/>
                </a:lnTo>
                <a:lnTo>
                  <a:pt x="432" y="386"/>
                </a:lnTo>
                <a:lnTo>
                  <a:pt x="430" y="393"/>
                </a:lnTo>
                <a:lnTo>
                  <a:pt x="425" y="399"/>
                </a:lnTo>
                <a:lnTo>
                  <a:pt x="424" y="406"/>
                </a:lnTo>
                <a:lnTo>
                  <a:pt x="421" y="405"/>
                </a:lnTo>
                <a:lnTo>
                  <a:pt x="417" y="402"/>
                </a:lnTo>
                <a:lnTo>
                  <a:pt x="411" y="402"/>
                </a:lnTo>
                <a:lnTo>
                  <a:pt x="407" y="405"/>
                </a:lnTo>
                <a:lnTo>
                  <a:pt x="401" y="400"/>
                </a:lnTo>
                <a:lnTo>
                  <a:pt x="402" y="394"/>
                </a:lnTo>
                <a:lnTo>
                  <a:pt x="401" y="394"/>
                </a:lnTo>
                <a:lnTo>
                  <a:pt x="395" y="394"/>
                </a:lnTo>
                <a:lnTo>
                  <a:pt x="392" y="401"/>
                </a:lnTo>
                <a:lnTo>
                  <a:pt x="392" y="405"/>
                </a:lnTo>
                <a:lnTo>
                  <a:pt x="390" y="411"/>
                </a:lnTo>
                <a:lnTo>
                  <a:pt x="385" y="418"/>
                </a:lnTo>
                <a:lnTo>
                  <a:pt x="384" y="425"/>
                </a:lnTo>
                <a:lnTo>
                  <a:pt x="377" y="426"/>
                </a:lnTo>
                <a:lnTo>
                  <a:pt x="374" y="430"/>
                </a:lnTo>
                <a:lnTo>
                  <a:pt x="368" y="433"/>
                </a:lnTo>
                <a:lnTo>
                  <a:pt x="366" y="434"/>
                </a:lnTo>
                <a:lnTo>
                  <a:pt x="365" y="427"/>
                </a:lnTo>
                <a:lnTo>
                  <a:pt x="361" y="421"/>
                </a:lnTo>
                <a:lnTo>
                  <a:pt x="355" y="417"/>
                </a:lnTo>
                <a:lnTo>
                  <a:pt x="355" y="416"/>
                </a:lnTo>
                <a:lnTo>
                  <a:pt x="348" y="419"/>
                </a:lnTo>
                <a:lnTo>
                  <a:pt x="343" y="421"/>
                </a:lnTo>
                <a:lnTo>
                  <a:pt x="344" y="418"/>
                </a:lnTo>
                <a:lnTo>
                  <a:pt x="347" y="411"/>
                </a:lnTo>
                <a:lnTo>
                  <a:pt x="349" y="405"/>
                </a:lnTo>
                <a:lnTo>
                  <a:pt x="349" y="398"/>
                </a:lnTo>
                <a:lnTo>
                  <a:pt x="352" y="391"/>
                </a:lnTo>
                <a:lnTo>
                  <a:pt x="348" y="384"/>
                </a:lnTo>
                <a:lnTo>
                  <a:pt x="346" y="377"/>
                </a:lnTo>
                <a:lnTo>
                  <a:pt x="348" y="370"/>
                </a:lnTo>
                <a:lnTo>
                  <a:pt x="346" y="366"/>
                </a:lnTo>
                <a:lnTo>
                  <a:pt x="345" y="368"/>
                </a:lnTo>
                <a:lnTo>
                  <a:pt x="345" y="361"/>
                </a:lnTo>
                <a:lnTo>
                  <a:pt x="341" y="354"/>
                </a:lnTo>
                <a:lnTo>
                  <a:pt x="342" y="347"/>
                </a:lnTo>
                <a:lnTo>
                  <a:pt x="341" y="345"/>
                </a:lnTo>
                <a:lnTo>
                  <a:pt x="344" y="343"/>
                </a:lnTo>
                <a:lnTo>
                  <a:pt x="338" y="337"/>
                </a:lnTo>
                <a:lnTo>
                  <a:pt x="331" y="331"/>
                </a:lnTo>
                <a:lnTo>
                  <a:pt x="326" y="326"/>
                </a:lnTo>
                <a:lnTo>
                  <a:pt x="319" y="330"/>
                </a:lnTo>
                <a:lnTo>
                  <a:pt x="318" y="330"/>
                </a:lnTo>
                <a:lnTo>
                  <a:pt x="312" y="335"/>
                </a:lnTo>
                <a:lnTo>
                  <a:pt x="311" y="335"/>
                </a:lnTo>
                <a:lnTo>
                  <a:pt x="305" y="329"/>
                </a:lnTo>
                <a:lnTo>
                  <a:pt x="299" y="330"/>
                </a:lnTo>
                <a:lnTo>
                  <a:pt x="295" y="331"/>
                </a:lnTo>
                <a:lnTo>
                  <a:pt x="290" y="330"/>
                </a:lnTo>
                <a:lnTo>
                  <a:pt x="285" y="335"/>
                </a:lnTo>
                <a:lnTo>
                  <a:pt x="280" y="342"/>
                </a:lnTo>
                <a:lnTo>
                  <a:pt x="275" y="344"/>
                </a:lnTo>
                <a:lnTo>
                  <a:pt x="269" y="344"/>
                </a:lnTo>
                <a:lnTo>
                  <a:pt x="267" y="349"/>
                </a:lnTo>
                <a:lnTo>
                  <a:pt x="267" y="343"/>
                </a:lnTo>
                <a:lnTo>
                  <a:pt x="271" y="335"/>
                </a:lnTo>
                <a:lnTo>
                  <a:pt x="272" y="329"/>
                </a:lnTo>
                <a:lnTo>
                  <a:pt x="277" y="322"/>
                </a:lnTo>
                <a:lnTo>
                  <a:pt x="281" y="315"/>
                </a:lnTo>
                <a:lnTo>
                  <a:pt x="277" y="309"/>
                </a:lnTo>
                <a:lnTo>
                  <a:pt x="275" y="302"/>
                </a:lnTo>
                <a:lnTo>
                  <a:pt x="274" y="295"/>
                </a:lnTo>
                <a:lnTo>
                  <a:pt x="276" y="288"/>
                </a:lnTo>
                <a:lnTo>
                  <a:pt x="276" y="287"/>
                </a:lnTo>
                <a:lnTo>
                  <a:pt x="270" y="286"/>
                </a:lnTo>
                <a:lnTo>
                  <a:pt x="267" y="278"/>
                </a:lnTo>
                <a:lnTo>
                  <a:pt x="270" y="272"/>
                </a:lnTo>
                <a:lnTo>
                  <a:pt x="269" y="264"/>
                </a:lnTo>
                <a:lnTo>
                  <a:pt x="263" y="261"/>
                </a:lnTo>
                <a:lnTo>
                  <a:pt x="259" y="254"/>
                </a:lnTo>
                <a:lnTo>
                  <a:pt x="258" y="247"/>
                </a:lnTo>
                <a:lnTo>
                  <a:pt x="254" y="240"/>
                </a:lnTo>
                <a:lnTo>
                  <a:pt x="251" y="233"/>
                </a:lnTo>
                <a:lnTo>
                  <a:pt x="246" y="226"/>
                </a:lnTo>
                <a:lnTo>
                  <a:pt x="240" y="222"/>
                </a:lnTo>
                <a:lnTo>
                  <a:pt x="240" y="216"/>
                </a:lnTo>
                <a:lnTo>
                  <a:pt x="233" y="213"/>
                </a:lnTo>
                <a:lnTo>
                  <a:pt x="195" y="213"/>
                </a:lnTo>
                <a:lnTo>
                  <a:pt x="189" y="218"/>
                </a:lnTo>
                <a:lnTo>
                  <a:pt x="182" y="221"/>
                </a:lnTo>
                <a:lnTo>
                  <a:pt x="180" y="222"/>
                </a:lnTo>
                <a:lnTo>
                  <a:pt x="174" y="220"/>
                </a:lnTo>
                <a:lnTo>
                  <a:pt x="167" y="218"/>
                </a:lnTo>
                <a:lnTo>
                  <a:pt x="161" y="221"/>
                </a:lnTo>
                <a:lnTo>
                  <a:pt x="155" y="224"/>
                </a:lnTo>
                <a:lnTo>
                  <a:pt x="155" y="230"/>
                </a:lnTo>
                <a:lnTo>
                  <a:pt x="151" y="237"/>
                </a:lnTo>
                <a:lnTo>
                  <a:pt x="150" y="241"/>
                </a:lnTo>
                <a:lnTo>
                  <a:pt x="146" y="248"/>
                </a:lnTo>
                <a:lnTo>
                  <a:pt x="144" y="255"/>
                </a:lnTo>
                <a:lnTo>
                  <a:pt x="138" y="262"/>
                </a:lnTo>
                <a:lnTo>
                  <a:pt x="135" y="269"/>
                </a:lnTo>
                <a:lnTo>
                  <a:pt x="129" y="270"/>
                </a:lnTo>
                <a:lnTo>
                  <a:pt x="127" y="277"/>
                </a:lnTo>
                <a:lnTo>
                  <a:pt x="125" y="277"/>
                </a:lnTo>
                <a:lnTo>
                  <a:pt x="122" y="285"/>
                </a:lnTo>
                <a:lnTo>
                  <a:pt x="116" y="288"/>
                </a:lnTo>
                <a:lnTo>
                  <a:pt x="109" y="286"/>
                </a:lnTo>
                <a:lnTo>
                  <a:pt x="104" y="289"/>
                </a:lnTo>
                <a:lnTo>
                  <a:pt x="104" y="285"/>
                </a:lnTo>
                <a:lnTo>
                  <a:pt x="106" y="280"/>
                </a:lnTo>
                <a:lnTo>
                  <a:pt x="113" y="278"/>
                </a:lnTo>
                <a:lnTo>
                  <a:pt x="107" y="271"/>
                </a:lnTo>
                <a:lnTo>
                  <a:pt x="103" y="278"/>
                </a:lnTo>
                <a:lnTo>
                  <a:pt x="103" y="271"/>
                </a:lnTo>
                <a:lnTo>
                  <a:pt x="103" y="264"/>
                </a:lnTo>
                <a:lnTo>
                  <a:pt x="97" y="265"/>
                </a:lnTo>
                <a:lnTo>
                  <a:pt x="97" y="258"/>
                </a:lnTo>
                <a:lnTo>
                  <a:pt x="91" y="254"/>
                </a:lnTo>
                <a:lnTo>
                  <a:pt x="92" y="247"/>
                </a:lnTo>
                <a:lnTo>
                  <a:pt x="88" y="250"/>
                </a:lnTo>
                <a:lnTo>
                  <a:pt x="83" y="246"/>
                </a:lnTo>
                <a:lnTo>
                  <a:pt x="85" y="238"/>
                </a:lnTo>
                <a:lnTo>
                  <a:pt x="88" y="231"/>
                </a:lnTo>
                <a:lnTo>
                  <a:pt x="83" y="225"/>
                </a:lnTo>
                <a:lnTo>
                  <a:pt x="83" y="231"/>
                </a:lnTo>
                <a:lnTo>
                  <a:pt x="76" y="231"/>
                </a:lnTo>
                <a:lnTo>
                  <a:pt x="78" y="224"/>
                </a:lnTo>
                <a:lnTo>
                  <a:pt x="81" y="217"/>
                </a:lnTo>
                <a:lnTo>
                  <a:pt x="80" y="216"/>
                </a:lnTo>
                <a:lnTo>
                  <a:pt x="78" y="221"/>
                </a:lnTo>
                <a:lnTo>
                  <a:pt x="73" y="224"/>
                </a:lnTo>
                <a:lnTo>
                  <a:pt x="67" y="218"/>
                </a:lnTo>
                <a:lnTo>
                  <a:pt x="60" y="213"/>
                </a:lnTo>
                <a:lnTo>
                  <a:pt x="62" y="207"/>
                </a:lnTo>
                <a:lnTo>
                  <a:pt x="60" y="199"/>
                </a:lnTo>
                <a:lnTo>
                  <a:pt x="56" y="201"/>
                </a:lnTo>
                <a:lnTo>
                  <a:pt x="51" y="208"/>
                </a:lnTo>
                <a:lnTo>
                  <a:pt x="50" y="202"/>
                </a:lnTo>
                <a:lnTo>
                  <a:pt x="44" y="200"/>
                </a:lnTo>
                <a:lnTo>
                  <a:pt x="38" y="194"/>
                </a:lnTo>
                <a:lnTo>
                  <a:pt x="32" y="192"/>
                </a:lnTo>
                <a:lnTo>
                  <a:pt x="32" y="186"/>
                </a:lnTo>
                <a:lnTo>
                  <a:pt x="27" y="180"/>
                </a:lnTo>
                <a:lnTo>
                  <a:pt x="28" y="173"/>
                </a:lnTo>
                <a:lnTo>
                  <a:pt x="27" y="174"/>
                </a:lnTo>
                <a:lnTo>
                  <a:pt x="19" y="174"/>
                </a:lnTo>
                <a:lnTo>
                  <a:pt x="23" y="168"/>
                </a:lnTo>
                <a:lnTo>
                  <a:pt x="23" y="160"/>
                </a:lnTo>
                <a:lnTo>
                  <a:pt x="24" y="157"/>
                </a:lnTo>
                <a:lnTo>
                  <a:pt x="28" y="150"/>
                </a:lnTo>
                <a:lnTo>
                  <a:pt x="31" y="143"/>
                </a:lnTo>
                <a:lnTo>
                  <a:pt x="25" y="151"/>
                </a:lnTo>
                <a:lnTo>
                  <a:pt x="23" y="157"/>
                </a:lnTo>
                <a:lnTo>
                  <a:pt x="20" y="151"/>
                </a:lnTo>
                <a:lnTo>
                  <a:pt x="14" y="157"/>
                </a:lnTo>
                <a:lnTo>
                  <a:pt x="13" y="151"/>
                </a:lnTo>
                <a:lnTo>
                  <a:pt x="15" y="144"/>
                </a:lnTo>
                <a:lnTo>
                  <a:pt x="13" y="136"/>
                </a:lnTo>
                <a:lnTo>
                  <a:pt x="20" y="132"/>
                </a:lnTo>
                <a:lnTo>
                  <a:pt x="13" y="135"/>
                </a:lnTo>
                <a:lnTo>
                  <a:pt x="8" y="136"/>
                </a:lnTo>
                <a:lnTo>
                  <a:pt x="2" y="135"/>
                </a:lnTo>
                <a:lnTo>
                  <a:pt x="0" y="13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4" name="Freeform 1476"/>
          <p:cNvSpPr>
            <a:spLocks/>
          </p:cNvSpPr>
          <p:nvPr/>
        </p:nvSpPr>
        <p:spPr bwMode="auto">
          <a:xfrm>
            <a:off x="4152900" y="4565650"/>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0" y="0"/>
                </a:lnTo>
                <a:lnTo>
                  <a:pt x="6" y="3"/>
                </a:lnTo>
                <a:lnTo>
                  <a:pt x="6"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5" name="Freeform 1477"/>
          <p:cNvSpPr>
            <a:spLocks/>
          </p:cNvSpPr>
          <p:nvPr/>
        </p:nvSpPr>
        <p:spPr bwMode="auto">
          <a:xfrm>
            <a:off x="4329113" y="4241800"/>
            <a:ext cx="357187" cy="355600"/>
          </a:xfrm>
          <a:custGeom>
            <a:avLst/>
            <a:gdLst>
              <a:gd name="T0" fmla="*/ 0 w 755"/>
              <a:gd name="T1" fmla="*/ 0 h 760"/>
              <a:gd name="T2" fmla="*/ 0 w 755"/>
              <a:gd name="T3" fmla="*/ 0 h 760"/>
              <a:gd name="T4" fmla="*/ 0 w 755"/>
              <a:gd name="T5" fmla="*/ 0 h 760"/>
              <a:gd name="T6" fmla="*/ 0 w 755"/>
              <a:gd name="T7" fmla="*/ 0 h 760"/>
              <a:gd name="T8" fmla="*/ 0 w 755"/>
              <a:gd name="T9" fmla="*/ 0 h 760"/>
              <a:gd name="T10" fmla="*/ 0 w 755"/>
              <a:gd name="T11" fmla="*/ 0 h 760"/>
              <a:gd name="T12" fmla="*/ 0 w 755"/>
              <a:gd name="T13" fmla="*/ 0 h 760"/>
              <a:gd name="T14" fmla="*/ 0 w 755"/>
              <a:gd name="T15" fmla="*/ 0 h 760"/>
              <a:gd name="T16" fmla="*/ 0 w 755"/>
              <a:gd name="T17" fmla="*/ 0 h 760"/>
              <a:gd name="T18" fmla="*/ 0 w 755"/>
              <a:gd name="T19" fmla="*/ 0 h 760"/>
              <a:gd name="T20" fmla="*/ 0 w 755"/>
              <a:gd name="T21" fmla="*/ 0 h 760"/>
              <a:gd name="T22" fmla="*/ 0 w 755"/>
              <a:gd name="T23" fmla="*/ 0 h 760"/>
              <a:gd name="T24" fmla="*/ 0 w 755"/>
              <a:gd name="T25" fmla="*/ 0 h 760"/>
              <a:gd name="T26" fmla="*/ 0 w 755"/>
              <a:gd name="T27" fmla="*/ 0 h 760"/>
              <a:gd name="T28" fmla="*/ 0 w 755"/>
              <a:gd name="T29" fmla="*/ 0 h 760"/>
              <a:gd name="T30" fmla="*/ 0 w 755"/>
              <a:gd name="T31" fmla="*/ 0 h 760"/>
              <a:gd name="T32" fmla="*/ 0 w 755"/>
              <a:gd name="T33" fmla="*/ 0 h 760"/>
              <a:gd name="T34" fmla="*/ 0 w 755"/>
              <a:gd name="T35" fmla="*/ 0 h 760"/>
              <a:gd name="T36" fmla="*/ 0 w 755"/>
              <a:gd name="T37" fmla="*/ 0 h 760"/>
              <a:gd name="T38" fmla="*/ 0 w 755"/>
              <a:gd name="T39" fmla="*/ 0 h 760"/>
              <a:gd name="T40" fmla="*/ 0 w 755"/>
              <a:gd name="T41" fmla="*/ 0 h 760"/>
              <a:gd name="T42" fmla="*/ 0 w 755"/>
              <a:gd name="T43" fmla="*/ 0 h 760"/>
              <a:gd name="T44" fmla="*/ 0 w 755"/>
              <a:gd name="T45" fmla="*/ 0 h 760"/>
              <a:gd name="T46" fmla="*/ 0 w 755"/>
              <a:gd name="T47" fmla="*/ 0 h 760"/>
              <a:gd name="T48" fmla="*/ 0 w 755"/>
              <a:gd name="T49" fmla="*/ 0 h 760"/>
              <a:gd name="T50" fmla="*/ 0 w 755"/>
              <a:gd name="T51" fmla="*/ 0 h 760"/>
              <a:gd name="T52" fmla="*/ 0 w 755"/>
              <a:gd name="T53" fmla="*/ 0 h 760"/>
              <a:gd name="T54" fmla="*/ 0 w 755"/>
              <a:gd name="T55" fmla="*/ 0 h 760"/>
              <a:gd name="T56" fmla="*/ 0 w 755"/>
              <a:gd name="T57" fmla="*/ 0 h 760"/>
              <a:gd name="T58" fmla="*/ 0 w 755"/>
              <a:gd name="T59" fmla="*/ 0 h 760"/>
              <a:gd name="T60" fmla="*/ 0 w 755"/>
              <a:gd name="T61" fmla="*/ 0 h 760"/>
              <a:gd name="T62" fmla="*/ 0 w 755"/>
              <a:gd name="T63" fmla="*/ 0 h 760"/>
              <a:gd name="T64" fmla="*/ 0 w 755"/>
              <a:gd name="T65" fmla="*/ 0 h 760"/>
              <a:gd name="T66" fmla="*/ 0 w 755"/>
              <a:gd name="T67" fmla="*/ 0 h 760"/>
              <a:gd name="T68" fmla="*/ 0 w 755"/>
              <a:gd name="T69" fmla="*/ 0 h 760"/>
              <a:gd name="T70" fmla="*/ 0 w 755"/>
              <a:gd name="T71" fmla="*/ 0 h 760"/>
              <a:gd name="T72" fmla="*/ 0 w 755"/>
              <a:gd name="T73" fmla="*/ 0 h 760"/>
              <a:gd name="T74" fmla="*/ 0 w 755"/>
              <a:gd name="T75" fmla="*/ 0 h 760"/>
              <a:gd name="T76" fmla="*/ 0 w 755"/>
              <a:gd name="T77" fmla="*/ 0 h 760"/>
              <a:gd name="T78" fmla="*/ 0 w 755"/>
              <a:gd name="T79" fmla="*/ 0 h 760"/>
              <a:gd name="T80" fmla="*/ 0 w 755"/>
              <a:gd name="T81" fmla="*/ 0 h 760"/>
              <a:gd name="T82" fmla="*/ 0 w 755"/>
              <a:gd name="T83" fmla="*/ 0 h 760"/>
              <a:gd name="T84" fmla="*/ 0 w 755"/>
              <a:gd name="T85" fmla="*/ 0 h 760"/>
              <a:gd name="T86" fmla="*/ 0 w 755"/>
              <a:gd name="T87" fmla="*/ 0 h 760"/>
              <a:gd name="T88" fmla="*/ 0 w 755"/>
              <a:gd name="T89" fmla="*/ 0 h 760"/>
              <a:gd name="T90" fmla="*/ 0 w 755"/>
              <a:gd name="T91" fmla="*/ 0 h 760"/>
              <a:gd name="T92" fmla="*/ 0 w 755"/>
              <a:gd name="T93" fmla="*/ 0 h 760"/>
              <a:gd name="T94" fmla="*/ 0 w 755"/>
              <a:gd name="T95" fmla="*/ 0 h 760"/>
              <a:gd name="T96" fmla="*/ 0 w 755"/>
              <a:gd name="T97" fmla="*/ 0 h 760"/>
              <a:gd name="T98" fmla="*/ 0 w 755"/>
              <a:gd name="T99" fmla="*/ 0 h 760"/>
              <a:gd name="T100" fmla="*/ 0 w 755"/>
              <a:gd name="T101" fmla="*/ 0 h 760"/>
              <a:gd name="T102" fmla="*/ 0 w 755"/>
              <a:gd name="T103" fmla="*/ 0 h 760"/>
              <a:gd name="T104" fmla="*/ 0 w 755"/>
              <a:gd name="T105" fmla="*/ 0 h 760"/>
              <a:gd name="T106" fmla="*/ 0 w 755"/>
              <a:gd name="T107" fmla="*/ 0 h 760"/>
              <a:gd name="T108" fmla="*/ 0 w 755"/>
              <a:gd name="T109" fmla="*/ 0 h 760"/>
              <a:gd name="T110" fmla="*/ 0 w 755"/>
              <a:gd name="T111" fmla="*/ 0 h 760"/>
              <a:gd name="T112" fmla="*/ 0 w 755"/>
              <a:gd name="T113" fmla="*/ 0 h 760"/>
              <a:gd name="T114" fmla="*/ 0 w 755"/>
              <a:gd name="T115" fmla="*/ 0 h 760"/>
              <a:gd name="T116" fmla="*/ 0 w 755"/>
              <a:gd name="T117" fmla="*/ 0 h 76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55"/>
              <a:gd name="T178" fmla="*/ 0 h 760"/>
              <a:gd name="T179" fmla="*/ 755 w 755"/>
              <a:gd name="T180" fmla="*/ 760 h 76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55" h="760">
                <a:moveTo>
                  <a:pt x="0" y="473"/>
                </a:moveTo>
                <a:lnTo>
                  <a:pt x="0" y="472"/>
                </a:lnTo>
                <a:lnTo>
                  <a:pt x="2" y="466"/>
                </a:lnTo>
                <a:lnTo>
                  <a:pt x="2" y="464"/>
                </a:lnTo>
                <a:lnTo>
                  <a:pt x="3" y="457"/>
                </a:lnTo>
                <a:lnTo>
                  <a:pt x="4" y="450"/>
                </a:lnTo>
                <a:lnTo>
                  <a:pt x="3" y="444"/>
                </a:lnTo>
                <a:lnTo>
                  <a:pt x="2" y="437"/>
                </a:lnTo>
                <a:lnTo>
                  <a:pt x="4" y="430"/>
                </a:lnTo>
                <a:lnTo>
                  <a:pt x="5" y="423"/>
                </a:lnTo>
                <a:lnTo>
                  <a:pt x="5" y="417"/>
                </a:lnTo>
                <a:lnTo>
                  <a:pt x="4" y="412"/>
                </a:lnTo>
                <a:lnTo>
                  <a:pt x="4" y="405"/>
                </a:lnTo>
                <a:lnTo>
                  <a:pt x="5" y="401"/>
                </a:lnTo>
                <a:lnTo>
                  <a:pt x="6" y="394"/>
                </a:lnTo>
                <a:lnTo>
                  <a:pt x="6" y="389"/>
                </a:lnTo>
                <a:lnTo>
                  <a:pt x="7" y="382"/>
                </a:lnTo>
                <a:lnTo>
                  <a:pt x="20" y="382"/>
                </a:lnTo>
                <a:lnTo>
                  <a:pt x="26" y="380"/>
                </a:lnTo>
                <a:lnTo>
                  <a:pt x="29" y="373"/>
                </a:lnTo>
                <a:lnTo>
                  <a:pt x="30" y="365"/>
                </a:lnTo>
                <a:lnTo>
                  <a:pt x="31" y="359"/>
                </a:lnTo>
                <a:lnTo>
                  <a:pt x="29" y="352"/>
                </a:lnTo>
                <a:lnTo>
                  <a:pt x="34" y="344"/>
                </a:lnTo>
                <a:lnTo>
                  <a:pt x="37" y="337"/>
                </a:lnTo>
                <a:lnTo>
                  <a:pt x="42" y="334"/>
                </a:lnTo>
                <a:lnTo>
                  <a:pt x="41" y="326"/>
                </a:lnTo>
                <a:lnTo>
                  <a:pt x="43" y="321"/>
                </a:lnTo>
                <a:lnTo>
                  <a:pt x="50" y="319"/>
                </a:lnTo>
                <a:lnTo>
                  <a:pt x="56" y="317"/>
                </a:lnTo>
                <a:lnTo>
                  <a:pt x="59" y="310"/>
                </a:lnTo>
                <a:lnTo>
                  <a:pt x="59" y="308"/>
                </a:lnTo>
                <a:lnTo>
                  <a:pt x="60" y="302"/>
                </a:lnTo>
                <a:lnTo>
                  <a:pt x="63" y="295"/>
                </a:lnTo>
                <a:lnTo>
                  <a:pt x="58" y="287"/>
                </a:lnTo>
                <a:lnTo>
                  <a:pt x="59" y="280"/>
                </a:lnTo>
                <a:lnTo>
                  <a:pt x="62" y="273"/>
                </a:lnTo>
                <a:lnTo>
                  <a:pt x="68" y="275"/>
                </a:lnTo>
                <a:lnTo>
                  <a:pt x="72" y="268"/>
                </a:lnTo>
                <a:lnTo>
                  <a:pt x="74" y="261"/>
                </a:lnTo>
                <a:lnTo>
                  <a:pt x="74" y="254"/>
                </a:lnTo>
                <a:lnTo>
                  <a:pt x="70" y="247"/>
                </a:lnTo>
                <a:lnTo>
                  <a:pt x="68" y="240"/>
                </a:lnTo>
                <a:lnTo>
                  <a:pt x="69" y="237"/>
                </a:lnTo>
                <a:lnTo>
                  <a:pt x="68" y="229"/>
                </a:lnTo>
                <a:lnTo>
                  <a:pt x="67" y="222"/>
                </a:lnTo>
                <a:lnTo>
                  <a:pt x="67" y="219"/>
                </a:lnTo>
                <a:lnTo>
                  <a:pt x="61" y="212"/>
                </a:lnTo>
                <a:lnTo>
                  <a:pt x="58" y="205"/>
                </a:lnTo>
                <a:lnTo>
                  <a:pt x="54" y="198"/>
                </a:lnTo>
                <a:lnTo>
                  <a:pt x="53" y="190"/>
                </a:lnTo>
                <a:lnTo>
                  <a:pt x="55" y="183"/>
                </a:lnTo>
                <a:lnTo>
                  <a:pt x="57" y="176"/>
                </a:lnTo>
                <a:lnTo>
                  <a:pt x="58" y="174"/>
                </a:lnTo>
                <a:lnTo>
                  <a:pt x="59" y="174"/>
                </a:lnTo>
                <a:lnTo>
                  <a:pt x="59" y="173"/>
                </a:lnTo>
                <a:lnTo>
                  <a:pt x="60" y="173"/>
                </a:lnTo>
                <a:lnTo>
                  <a:pt x="64" y="166"/>
                </a:lnTo>
                <a:lnTo>
                  <a:pt x="61" y="159"/>
                </a:lnTo>
                <a:lnTo>
                  <a:pt x="63" y="151"/>
                </a:lnTo>
                <a:lnTo>
                  <a:pt x="63" y="149"/>
                </a:lnTo>
                <a:lnTo>
                  <a:pt x="62" y="142"/>
                </a:lnTo>
                <a:lnTo>
                  <a:pt x="62" y="134"/>
                </a:lnTo>
                <a:lnTo>
                  <a:pt x="63" y="126"/>
                </a:lnTo>
                <a:lnTo>
                  <a:pt x="63" y="119"/>
                </a:lnTo>
                <a:lnTo>
                  <a:pt x="63" y="113"/>
                </a:lnTo>
                <a:lnTo>
                  <a:pt x="65" y="106"/>
                </a:lnTo>
                <a:lnTo>
                  <a:pt x="72" y="99"/>
                </a:lnTo>
                <a:lnTo>
                  <a:pt x="80" y="92"/>
                </a:lnTo>
                <a:lnTo>
                  <a:pt x="85" y="84"/>
                </a:lnTo>
                <a:lnTo>
                  <a:pt x="88" y="78"/>
                </a:lnTo>
                <a:lnTo>
                  <a:pt x="91" y="71"/>
                </a:lnTo>
                <a:lnTo>
                  <a:pt x="92" y="63"/>
                </a:lnTo>
                <a:lnTo>
                  <a:pt x="93" y="57"/>
                </a:lnTo>
                <a:lnTo>
                  <a:pt x="93" y="50"/>
                </a:lnTo>
                <a:lnTo>
                  <a:pt x="94" y="43"/>
                </a:lnTo>
                <a:lnTo>
                  <a:pt x="94" y="36"/>
                </a:lnTo>
                <a:lnTo>
                  <a:pt x="100" y="31"/>
                </a:lnTo>
                <a:lnTo>
                  <a:pt x="108" y="23"/>
                </a:lnTo>
                <a:lnTo>
                  <a:pt x="114" y="17"/>
                </a:lnTo>
                <a:lnTo>
                  <a:pt x="120" y="14"/>
                </a:lnTo>
                <a:lnTo>
                  <a:pt x="124" y="13"/>
                </a:lnTo>
                <a:lnTo>
                  <a:pt x="131" y="12"/>
                </a:lnTo>
                <a:lnTo>
                  <a:pt x="138" y="10"/>
                </a:lnTo>
                <a:lnTo>
                  <a:pt x="144" y="12"/>
                </a:lnTo>
                <a:lnTo>
                  <a:pt x="148" y="12"/>
                </a:lnTo>
                <a:lnTo>
                  <a:pt x="154" y="11"/>
                </a:lnTo>
                <a:lnTo>
                  <a:pt x="161" y="12"/>
                </a:lnTo>
                <a:lnTo>
                  <a:pt x="166" y="11"/>
                </a:lnTo>
                <a:lnTo>
                  <a:pt x="171" y="4"/>
                </a:lnTo>
                <a:lnTo>
                  <a:pt x="178" y="1"/>
                </a:lnTo>
                <a:lnTo>
                  <a:pt x="182" y="0"/>
                </a:lnTo>
                <a:lnTo>
                  <a:pt x="188" y="4"/>
                </a:lnTo>
                <a:lnTo>
                  <a:pt x="202" y="10"/>
                </a:lnTo>
                <a:lnTo>
                  <a:pt x="208" y="13"/>
                </a:lnTo>
                <a:lnTo>
                  <a:pt x="215" y="17"/>
                </a:lnTo>
                <a:lnTo>
                  <a:pt x="221" y="19"/>
                </a:lnTo>
                <a:lnTo>
                  <a:pt x="229" y="17"/>
                </a:lnTo>
                <a:lnTo>
                  <a:pt x="235" y="21"/>
                </a:lnTo>
                <a:lnTo>
                  <a:pt x="237" y="22"/>
                </a:lnTo>
                <a:lnTo>
                  <a:pt x="243" y="30"/>
                </a:lnTo>
                <a:lnTo>
                  <a:pt x="248" y="37"/>
                </a:lnTo>
                <a:lnTo>
                  <a:pt x="253" y="44"/>
                </a:lnTo>
                <a:lnTo>
                  <a:pt x="257" y="52"/>
                </a:lnTo>
                <a:lnTo>
                  <a:pt x="260" y="58"/>
                </a:lnTo>
                <a:lnTo>
                  <a:pt x="264" y="66"/>
                </a:lnTo>
                <a:lnTo>
                  <a:pt x="271" y="70"/>
                </a:lnTo>
                <a:lnTo>
                  <a:pt x="275" y="70"/>
                </a:lnTo>
                <a:lnTo>
                  <a:pt x="281" y="68"/>
                </a:lnTo>
                <a:lnTo>
                  <a:pt x="283" y="66"/>
                </a:lnTo>
                <a:lnTo>
                  <a:pt x="287" y="60"/>
                </a:lnTo>
                <a:lnTo>
                  <a:pt x="290" y="61"/>
                </a:lnTo>
                <a:lnTo>
                  <a:pt x="296" y="62"/>
                </a:lnTo>
                <a:lnTo>
                  <a:pt x="303" y="58"/>
                </a:lnTo>
                <a:lnTo>
                  <a:pt x="309" y="53"/>
                </a:lnTo>
                <a:lnTo>
                  <a:pt x="317" y="49"/>
                </a:lnTo>
                <a:lnTo>
                  <a:pt x="324" y="43"/>
                </a:lnTo>
                <a:lnTo>
                  <a:pt x="325" y="43"/>
                </a:lnTo>
                <a:lnTo>
                  <a:pt x="332" y="44"/>
                </a:lnTo>
                <a:lnTo>
                  <a:pt x="338" y="45"/>
                </a:lnTo>
                <a:lnTo>
                  <a:pt x="345" y="49"/>
                </a:lnTo>
                <a:lnTo>
                  <a:pt x="351" y="53"/>
                </a:lnTo>
                <a:lnTo>
                  <a:pt x="352" y="53"/>
                </a:lnTo>
                <a:lnTo>
                  <a:pt x="355" y="57"/>
                </a:lnTo>
                <a:lnTo>
                  <a:pt x="361" y="62"/>
                </a:lnTo>
                <a:lnTo>
                  <a:pt x="363" y="66"/>
                </a:lnTo>
                <a:lnTo>
                  <a:pt x="366" y="63"/>
                </a:lnTo>
                <a:lnTo>
                  <a:pt x="372" y="66"/>
                </a:lnTo>
                <a:lnTo>
                  <a:pt x="378" y="74"/>
                </a:lnTo>
                <a:lnTo>
                  <a:pt x="383" y="77"/>
                </a:lnTo>
                <a:lnTo>
                  <a:pt x="389" y="79"/>
                </a:lnTo>
                <a:lnTo>
                  <a:pt x="395" y="82"/>
                </a:lnTo>
                <a:lnTo>
                  <a:pt x="396" y="82"/>
                </a:lnTo>
                <a:lnTo>
                  <a:pt x="399" y="83"/>
                </a:lnTo>
                <a:lnTo>
                  <a:pt x="406" y="83"/>
                </a:lnTo>
                <a:lnTo>
                  <a:pt x="411" y="84"/>
                </a:lnTo>
                <a:lnTo>
                  <a:pt x="418" y="84"/>
                </a:lnTo>
                <a:lnTo>
                  <a:pt x="424" y="84"/>
                </a:lnTo>
                <a:lnTo>
                  <a:pt x="427" y="85"/>
                </a:lnTo>
                <a:lnTo>
                  <a:pt x="433" y="85"/>
                </a:lnTo>
                <a:lnTo>
                  <a:pt x="439" y="86"/>
                </a:lnTo>
                <a:lnTo>
                  <a:pt x="444" y="78"/>
                </a:lnTo>
                <a:lnTo>
                  <a:pt x="449" y="70"/>
                </a:lnTo>
                <a:lnTo>
                  <a:pt x="453" y="65"/>
                </a:lnTo>
                <a:lnTo>
                  <a:pt x="459" y="58"/>
                </a:lnTo>
                <a:lnTo>
                  <a:pt x="461" y="57"/>
                </a:lnTo>
                <a:lnTo>
                  <a:pt x="474" y="49"/>
                </a:lnTo>
                <a:lnTo>
                  <a:pt x="480" y="47"/>
                </a:lnTo>
                <a:lnTo>
                  <a:pt x="492" y="44"/>
                </a:lnTo>
                <a:lnTo>
                  <a:pt x="499" y="42"/>
                </a:lnTo>
                <a:lnTo>
                  <a:pt x="502" y="41"/>
                </a:lnTo>
                <a:lnTo>
                  <a:pt x="508" y="39"/>
                </a:lnTo>
                <a:lnTo>
                  <a:pt x="514" y="39"/>
                </a:lnTo>
                <a:lnTo>
                  <a:pt x="520" y="41"/>
                </a:lnTo>
                <a:lnTo>
                  <a:pt x="527" y="42"/>
                </a:lnTo>
                <a:lnTo>
                  <a:pt x="533" y="42"/>
                </a:lnTo>
                <a:lnTo>
                  <a:pt x="539" y="41"/>
                </a:lnTo>
                <a:lnTo>
                  <a:pt x="551" y="41"/>
                </a:lnTo>
                <a:lnTo>
                  <a:pt x="558" y="43"/>
                </a:lnTo>
                <a:lnTo>
                  <a:pt x="564" y="44"/>
                </a:lnTo>
                <a:lnTo>
                  <a:pt x="570" y="47"/>
                </a:lnTo>
                <a:lnTo>
                  <a:pt x="574" y="49"/>
                </a:lnTo>
                <a:lnTo>
                  <a:pt x="580" y="52"/>
                </a:lnTo>
                <a:lnTo>
                  <a:pt x="587" y="57"/>
                </a:lnTo>
                <a:lnTo>
                  <a:pt x="590" y="58"/>
                </a:lnTo>
                <a:lnTo>
                  <a:pt x="596" y="62"/>
                </a:lnTo>
                <a:lnTo>
                  <a:pt x="602" y="61"/>
                </a:lnTo>
                <a:lnTo>
                  <a:pt x="608" y="65"/>
                </a:lnTo>
                <a:lnTo>
                  <a:pt x="614" y="65"/>
                </a:lnTo>
                <a:lnTo>
                  <a:pt x="620" y="59"/>
                </a:lnTo>
                <a:lnTo>
                  <a:pt x="623" y="52"/>
                </a:lnTo>
                <a:lnTo>
                  <a:pt x="629" y="49"/>
                </a:lnTo>
                <a:lnTo>
                  <a:pt x="634" y="42"/>
                </a:lnTo>
                <a:lnTo>
                  <a:pt x="641" y="35"/>
                </a:lnTo>
                <a:lnTo>
                  <a:pt x="647" y="30"/>
                </a:lnTo>
                <a:lnTo>
                  <a:pt x="653" y="27"/>
                </a:lnTo>
                <a:lnTo>
                  <a:pt x="665" y="26"/>
                </a:lnTo>
                <a:lnTo>
                  <a:pt x="666" y="19"/>
                </a:lnTo>
                <a:lnTo>
                  <a:pt x="669" y="17"/>
                </a:lnTo>
                <a:lnTo>
                  <a:pt x="671" y="13"/>
                </a:lnTo>
                <a:lnTo>
                  <a:pt x="689" y="13"/>
                </a:lnTo>
                <a:lnTo>
                  <a:pt x="692" y="20"/>
                </a:lnTo>
                <a:lnTo>
                  <a:pt x="696" y="27"/>
                </a:lnTo>
                <a:lnTo>
                  <a:pt x="700" y="34"/>
                </a:lnTo>
                <a:lnTo>
                  <a:pt x="700" y="35"/>
                </a:lnTo>
                <a:lnTo>
                  <a:pt x="703" y="38"/>
                </a:lnTo>
                <a:lnTo>
                  <a:pt x="708" y="45"/>
                </a:lnTo>
                <a:lnTo>
                  <a:pt x="711" y="52"/>
                </a:lnTo>
                <a:lnTo>
                  <a:pt x="715" y="60"/>
                </a:lnTo>
                <a:lnTo>
                  <a:pt x="717" y="63"/>
                </a:lnTo>
                <a:lnTo>
                  <a:pt x="719" y="71"/>
                </a:lnTo>
                <a:lnTo>
                  <a:pt x="720" y="78"/>
                </a:lnTo>
                <a:lnTo>
                  <a:pt x="721" y="84"/>
                </a:lnTo>
                <a:lnTo>
                  <a:pt x="722" y="91"/>
                </a:lnTo>
                <a:lnTo>
                  <a:pt x="723" y="98"/>
                </a:lnTo>
                <a:lnTo>
                  <a:pt x="724" y="105"/>
                </a:lnTo>
                <a:lnTo>
                  <a:pt x="725" y="111"/>
                </a:lnTo>
                <a:lnTo>
                  <a:pt x="724" y="114"/>
                </a:lnTo>
                <a:lnTo>
                  <a:pt x="724" y="121"/>
                </a:lnTo>
                <a:lnTo>
                  <a:pt x="727" y="122"/>
                </a:lnTo>
                <a:lnTo>
                  <a:pt x="740" y="122"/>
                </a:lnTo>
                <a:lnTo>
                  <a:pt x="742" y="122"/>
                </a:lnTo>
                <a:lnTo>
                  <a:pt x="745" y="125"/>
                </a:lnTo>
                <a:lnTo>
                  <a:pt x="749" y="132"/>
                </a:lnTo>
                <a:lnTo>
                  <a:pt x="755" y="138"/>
                </a:lnTo>
                <a:lnTo>
                  <a:pt x="753" y="144"/>
                </a:lnTo>
                <a:lnTo>
                  <a:pt x="753" y="151"/>
                </a:lnTo>
                <a:lnTo>
                  <a:pt x="752" y="157"/>
                </a:lnTo>
                <a:lnTo>
                  <a:pt x="751" y="165"/>
                </a:lnTo>
                <a:lnTo>
                  <a:pt x="748" y="171"/>
                </a:lnTo>
                <a:lnTo>
                  <a:pt x="753" y="178"/>
                </a:lnTo>
                <a:lnTo>
                  <a:pt x="752" y="186"/>
                </a:lnTo>
                <a:lnTo>
                  <a:pt x="747" y="191"/>
                </a:lnTo>
                <a:lnTo>
                  <a:pt x="741" y="196"/>
                </a:lnTo>
                <a:lnTo>
                  <a:pt x="734" y="200"/>
                </a:lnTo>
                <a:lnTo>
                  <a:pt x="728" y="205"/>
                </a:lnTo>
                <a:lnTo>
                  <a:pt x="722" y="210"/>
                </a:lnTo>
                <a:lnTo>
                  <a:pt x="716" y="207"/>
                </a:lnTo>
                <a:lnTo>
                  <a:pt x="713" y="206"/>
                </a:lnTo>
                <a:lnTo>
                  <a:pt x="708" y="213"/>
                </a:lnTo>
                <a:lnTo>
                  <a:pt x="705" y="220"/>
                </a:lnTo>
                <a:lnTo>
                  <a:pt x="699" y="227"/>
                </a:lnTo>
                <a:lnTo>
                  <a:pt x="699" y="234"/>
                </a:lnTo>
                <a:lnTo>
                  <a:pt x="695" y="238"/>
                </a:lnTo>
                <a:lnTo>
                  <a:pt x="692" y="244"/>
                </a:lnTo>
                <a:lnTo>
                  <a:pt x="688" y="251"/>
                </a:lnTo>
                <a:lnTo>
                  <a:pt x="685" y="259"/>
                </a:lnTo>
                <a:lnTo>
                  <a:pt x="684" y="266"/>
                </a:lnTo>
                <a:lnTo>
                  <a:pt x="682" y="272"/>
                </a:lnTo>
                <a:lnTo>
                  <a:pt x="682" y="278"/>
                </a:lnTo>
                <a:lnTo>
                  <a:pt x="681" y="286"/>
                </a:lnTo>
                <a:lnTo>
                  <a:pt x="680" y="292"/>
                </a:lnTo>
                <a:lnTo>
                  <a:pt x="678" y="296"/>
                </a:lnTo>
                <a:lnTo>
                  <a:pt x="676" y="299"/>
                </a:lnTo>
                <a:lnTo>
                  <a:pt x="670" y="300"/>
                </a:lnTo>
                <a:lnTo>
                  <a:pt x="666" y="307"/>
                </a:lnTo>
                <a:lnTo>
                  <a:pt x="666" y="308"/>
                </a:lnTo>
                <a:lnTo>
                  <a:pt x="666" y="309"/>
                </a:lnTo>
                <a:lnTo>
                  <a:pt x="665" y="316"/>
                </a:lnTo>
                <a:lnTo>
                  <a:pt x="668" y="324"/>
                </a:lnTo>
                <a:lnTo>
                  <a:pt x="666" y="329"/>
                </a:lnTo>
                <a:lnTo>
                  <a:pt x="665" y="336"/>
                </a:lnTo>
                <a:lnTo>
                  <a:pt x="666" y="339"/>
                </a:lnTo>
                <a:lnTo>
                  <a:pt x="660" y="345"/>
                </a:lnTo>
                <a:lnTo>
                  <a:pt x="654" y="347"/>
                </a:lnTo>
                <a:lnTo>
                  <a:pt x="641" y="358"/>
                </a:lnTo>
                <a:lnTo>
                  <a:pt x="640" y="358"/>
                </a:lnTo>
                <a:lnTo>
                  <a:pt x="646" y="360"/>
                </a:lnTo>
                <a:lnTo>
                  <a:pt x="645" y="367"/>
                </a:lnTo>
                <a:lnTo>
                  <a:pt x="645" y="368"/>
                </a:lnTo>
                <a:lnTo>
                  <a:pt x="641" y="374"/>
                </a:lnTo>
                <a:lnTo>
                  <a:pt x="641" y="377"/>
                </a:lnTo>
                <a:lnTo>
                  <a:pt x="641" y="384"/>
                </a:lnTo>
                <a:lnTo>
                  <a:pt x="640" y="391"/>
                </a:lnTo>
                <a:lnTo>
                  <a:pt x="639" y="398"/>
                </a:lnTo>
                <a:lnTo>
                  <a:pt x="638" y="404"/>
                </a:lnTo>
                <a:lnTo>
                  <a:pt x="632" y="410"/>
                </a:lnTo>
                <a:lnTo>
                  <a:pt x="626" y="416"/>
                </a:lnTo>
                <a:lnTo>
                  <a:pt x="620" y="416"/>
                </a:lnTo>
                <a:lnTo>
                  <a:pt x="614" y="417"/>
                </a:lnTo>
                <a:lnTo>
                  <a:pt x="612" y="418"/>
                </a:lnTo>
                <a:lnTo>
                  <a:pt x="615" y="425"/>
                </a:lnTo>
                <a:lnTo>
                  <a:pt x="611" y="429"/>
                </a:lnTo>
                <a:lnTo>
                  <a:pt x="605" y="431"/>
                </a:lnTo>
                <a:lnTo>
                  <a:pt x="602" y="438"/>
                </a:lnTo>
                <a:lnTo>
                  <a:pt x="603" y="445"/>
                </a:lnTo>
                <a:lnTo>
                  <a:pt x="603" y="452"/>
                </a:lnTo>
                <a:lnTo>
                  <a:pt x="600" y="458"/>
                </a:lnTo>
                <a:lnTo>
                  <a:pt x="601" y="464"/>
                </a:lnTo>
                <a:lnTo>
                  <a:pt x="601" y="468"/>
                </a:lnTo>
                <a:lnTo>
                  <a:pt x="596" y="474"/>
                </a:lnTo>
                <a:lnTo>
                  <a:pt x="592" y="481"/>
                </a:lnTo>
                <a:lnTo>
                  <a:pt x="590" y="488"/>
                </a:lnTo>
                <a:lnTo>
                  <a:pt x="591" y="495"/>
                </a:lnTo>
                <a:lnTo>
                  <a:pt x="588" y="502"/>
                </a:lnTo>
                <a:lnTo>
                  <a:pt x="582" y="509"/>
                </a:lnTo>
                <a:lnTo>
                  <a:pt x="579" y="512"/>
                </a:lnTo>
                <a:lnTo>
                  <a:pt x="575" y="520"/>
                </a:lnTo>
                <a:lnTo>
                  <a:pt x="575" y="527"/>
                </a:lnTo>
                <a:lnTo>
                  <a:pt x="579" y="533"/>
                </a:lnTo>
                <a:lnTo>
                  <a:pt x="575" y="539"/>
                </a:lnTo>
                <a:lnTo>
                  <a:pt x="570" y="545"/>
                </a:lnTo>
                <a:lnTo>
                  <a:pt x="564" y="551"/>
                </a:lnTo>
                <a:lnTo>
                  <a:pt x="560" y="558"/>
                </a:lnTo>
                <a:lnTo>
                  <a:pt x="561" y="565"/>
                </a:lnTo>
                <a:lnTo>
                  <a:pt x="560" y="571"/>
                </a:lnTo>
                <a:lnTo>
                  <a:pt x="554" y="576"/>
                </a:lnTo>
                <a:lnTo>
                  <a:pt x="551" y="581"/>
                </a:lnTo>
                <a:lnTo>
                  <a:pt x="547" y="589"/>
                </a:lnTo>
                <a:lnTo>
                  <a:pt x="541" y="589"/>
                </a:lnTo>
                <a:lnTo>
                  <a:pt x="537" y="589"/>
                </a:lnTo>
                <a:lnTo>
                  <a:pt x="532" y="586"/>
                </a:lnTo>
                <a:lnTo>
                  <a:pt x="531" y="585"/>
                </a:lnTo>
                <a:lnTo>
                  <a:pt x="530" y="578"/>
                </a:lnTo>
                <a:lnTo>
                  <a:pt x="529" y="571"/>
                </a:lnTo>
                <a:lnTo>
                  <a:pt x="529" y="566"/>
                </a:lnTo>
                <a:lnTo>
                  <a:pt x="526" y="562"/>
                </a:lnTo>
                <a:lnTo>
                  <a:pt x="519" y="560"/>
                </a:lnTo>
                <a:lnTo>
                  <a:pt x="517" y="554"/>
                </a:lnTo>
                <a:lnTo>
                  <a:pt x="515" y="547"/>
                </a:lnTo>
                <a:lnTo>
                  <a:pt x="508" y="545"/>
                </a:lnTo>
                <a:lnTo>
                  <a:pt x="502" y="541"/>
                </a:lnTo>
                <a:lnTo>
                  <a:pt x="500" y="534"/>
                </a:lnTo>
                <a:lnTo>
                  <a:pt x="498" y="541"/>
                </a:lnTo>
                <a:lnTo>
                  <a:pt x="497" y="547"/>
                </a:lnTo>
                <a:lnTo>
                  <a:pt x="494" y="554"/>
                </a:lnTo>
                <a:lnTo>
                  <a:pt x="479" y="554"/>
                </a:lnTo>
                <a:lnTo>
                  <a:pt x="473" y="546"/>
                </a:lnTo>
                <a:lnTo>
                  <a:pt x="467" y="549"/>
                </a:lnTo>
                <a:lnTo>
                  <a:pt x="461" y="553"/>
                </a:lnTo>
                <a:lnTo>
                  <a:pt x="457" y="558"/>
                </a:lnTo>
                <a:lnTo>
                  <a:pt x="452" y="561"/>
                </a:lnTo>
                <a:lnTo>
                  <a:pt x="447" y="568"/>
                </a:lnTo>
                <a:lnTo>
                  <a:pt x="445" y="575"/>
                </a:lnTo>
                <a:lnTo>
                  <a:pt x="443" y="582"/>
                </a:lnTo>
                <a:lnTo>
                  <a:pt x="439" y="582"/>
                </a:lnTo>
                <a:lnTo>
                  <a:pt x="433" y="589"/>
                </a:lnTo>
                <a:lnTo>
                  <a:pt x="427" y="592"/>
                </a:lnTo>
                <a:lnTo>
                  <a:pt x="422" y="598"/>
                </a:lnTo>
                <a:lnTo>
                  <a:pt x="418" y="603"/>
                </a:lnTo>
                <a:lnTo>
                  <a:pt x="413" y="611"/>
                </a:lnTo>
                <a:lnTo>
                  <a:pt x="407" y="617"/>
                </a:lnTo>
                <a:lnTo>
                  <a:pt x="402" y="624"/>
                </a:lnTo>
                <a:lnTo>
                  <a:pt x="398" y="631"/>
                </a:lnTo>
                <a:lnTo>
                  <a:pt x="392" y="634"/>
                </a:lnTo>
                <a:lnTo>
                  <a:pt x="390" y="637"/>
                </a:lnTo>
                <a:lnTo>
                  <a:pt x="390" y="645"/>
                </a:lnTo>
                <a:lnTo>
                  <a:pt x="388" y="648"/>
                </a:lnTo>
                <a:lnTo>
                  <a:pt x="393" y="654"/>
                </a:lnTo>
                <a:lnTo>
                  <a:pt x="390" y="662"/>
                </a:lnTo>
                <a:lnTo>
                  <a:pt x="390" y="667"/>
                </a:lnTo>
                <a:lnTo>
                  <a:pt x="388" y="675"/>
                </a:lnTo>
                <a:lnTo>
                  <a:pt x="388" y="681"/>
                </a:lnTo>
                <a:lnTo>
                  <a:pt x="387" y="688"/>
                </a:lnTo>
                <a:lnTo>
                  <a:pt x="383" y="694"/>
                </a:lnTo>
                <a:lnTo>
                  <a:pt x="381" y="700"/>
                </a:lnTo>
                <a:lnTo>
                  <a:pt x="378" y="708"/>
                </a:lnTo>
                <a:lnTo>
                  <a:pt x="376" y="714"/>
                </a:lnTo>
                <a:lnTo>
                  <a:pt x="372" y="718"/>
                </a:lnTo>
                <a:lnTo>
                  <a:pt x="369" y="719"/>
                </a:lnTo>
                <a:lnTo>
                  <a:pt x="366" y="726"/>
                </a:lnTo>
                <a:lnTo>
                  <a:pt x="360" y="722"/>
                </a:lnTo>
                <a:lnTo>
                  <a:pt x="361" y="714"/>
                </a:lnTo>
                <a:lnTo>
                  <a:pt x="356" y="716"/>
                </a:lnTo>
                <a:lnTo>
                  <a:pt x="352" y="710"/>
                </a:lnTo>
                <a:lnTo>
                  <a:pt x="350" y="708"/>
                </a:lnTo>
                <a:lnTo>
                  <a:pt x="352" y="715"/>
                </a:lnTo>
                <a:lnTo>
                  <a:pt x="353" y="719"/>
                </a:lnTo>
                <a:lnTo>
                  <a:pt x="356" y="726"/>
                </a:lnTo>
                <a:lnTo>
                  <a:pt x="357" y="732"/>
                </a:lnTo>
                <a:lnTo>
                  <a:pt x="352" y="739"/>
                </a:lnTo>
                <a:lnTo>
                  <a:pt x="345" y="737"/>
                </a:lnTo>
                <a:lnTo>
                  <a:pt x="339" y="737"/>
                </a:lnTo>
                <a:lnTo>
                  <a:pt x="332" y="739"/>
                </a:lnTo>
                <a:lnTo>
                  <a:pt x="327" y="739"/>
                </a:lnTo>
                <a:lnTo>
                  <a:pt x="320" y="740"/>
                </a:lnTo>
                <a:lnTo>
                  <a:pt x="320" y="742"/>
                </a:lnTo>
                <a:lnTo>
                  <a:pt x="313" y="740"/>
                </a:lnTo>
                <a:lnTo>
                  <a:pt x="307" y="736"/>
                </a:lnTo>
                <a:lnTo>
                  <a:pt x="305" y="732"/>
                </a:lnTo>
                <a:lnTo>
                  <a:pt x="307" y="726"/>
                </a:lnTo>
                <a:lnTo>
                  <a:pt x="304" y="728"/>
                </a:lnTo>
                <a:lnTo>
                  <a:pt x="304" y="735"/>
                </a:lnTo>
                <a:lnTo>
                  <a:pt x="300" y="737"/>
                </a:lnTo>
                <a:lnTo>
                  <a:pt x="294" y="736"/>
                </a:lnTo>
                <a:lnTo>
                  <a:pt x="287" y="738"/>
                </a:lnTo>
                <a:lnTo>
                  <a:pt x="287" y="737"/>
                </a:lnTo>
                <a:lnTo>
                  <a:pt x="281" y="730"/>
                </a:lnTo>
                <a:lnTo>
                  <a:pt x="276" y="724"/>
                </a:lnTo>
                <a:lnTo>
                  <a:pt x="281" y="731"/>
                </a:lnTo>
                <a:lnTo>
                  <a:pt x="281" y="738"/>
                </a:lnTo>
                <a:lnTo>
                  <a:pt x="279" y="745"/>
                </a:lnTo>
                <a:lnTo>
                  <a:pt x="273" y="742"/>
                </a:lnTo>
                <a:lnTo>
                  <a:pt x="272" y="736"/>
                </a:lnTo>
                <a:lnTo>
                  <a:pt x="273" y="729"/>
                </a:lnTo>
                <a:lnTo>
                  <a:pt x="272" y="726"/>
                </a:lnTo>
                <a:lnTo>
                  <a:pt x="266" y="728"/>
                </a:lnTo>
                <a:lnTo>
                  <a:pt x="266" y="730"/>
                </a:lnTo>
                <a:lnTo>
                  <a:pt x="270" y="737"/>
                </a:lnTo>
                <a:lnTo>
                  <a:pt x="270" y="744"/>
                </a:lnTo>
                <a:lnTo>
                  <a:pt x="271" y="745"/>
                </a:lnTo>
                <a:lnTo>
                  <a:pt x="269" y="752"/>
                </a:lnTo>
                <a:lnTo>
                  <a:pt x="263" y="747"/>
                </a:lnTo>
                <a:lnTo>
                  <a:pt x="261" y="740"/>
                </a:lnTo>
                <a:lnTo>
                  <a:pt x="263" y="735"/>
                </a:lnTo>
                <a:lnTo>
                  <a:pt x="262" y="732"/>
                </a:lnTo>
                <a:lnTo>
                  <a:pt x="258" y="726"/>
                </a:lnTo>
                <a:lnTo>
                  <a:pt x="259" y="719"/>
                </a:lnTo>
                <a:lnTo>
                  <a:pt x="257" y="720"/>
                </a:lnTo>
                <a:lnTo>
                  <a:pt x="258" y="728"/>
                </a:lnTo>
                <a:lnTo>
                  <a:pt x="261" y="735"/>
                </a:lnTo>
                <a:lnTo>
                  <a:pt x="260" y="742"/>
                </a:lnTo>
                <a:lnTo>
                  <a:pt x="261" y="748"/>
                </a:lnTo>
                <a:lnTo>
                  <a:pt x="259" y="754"/>
                </a:lnTo>
                <a:lnTo>
                  <a:pt x="253" y="754"/>
                </a:lnTo>
                <a:lnTo>
                  <a:pt x="255" y="747"/>
                </a:lnTo>
                <a:lnTo>
                  <a:pt x="255" y="740"/>
                </a:lnTo>
                <a:lnTo>
                  <a:pt x="255" y="734"/>
                </a:lnTo>
                <a:lnTo>
                  <a:pt x="253" y="738"/>
                </a:lnTo>
                <a:lnTo>
                  <a:pt x="253" y="739"/>
                </a:lnTo>
                <a:lnTo>
                  <a:pt x="252" y="746"/>
                </a:lnTo>
                <a:lnTo>
                  <a:pt x="251" y="739"/>
                </a:lnTo>
                <a:lnTo>
                  <a:pt x="250" y="742"/>
                </a:lnTo>
                <a:lnTo>
                  <a:pt x="250" y="748"/>
                </a:lnTo>
                <a:lnTo>
                  <a:pt x="247" y="754"/>
                </a:lnTo>
                <a:lnTo>
                  <a:pt x="246" y="748"/>
                </a:lnTo>
                <a:lnTo>
                  <a:pt x="244" y="744"/>
                </a:lnTo>
                <a:lnTo>
                  <a:pt x="244" y="742"/>
                </a:lnTo>
                <a:lnTo>
                  <a:pt x="243" y="742"/>
                </a:lnTo>
                <a:lnTo>
                  <a:pt x="244" y="744"/>
                </a:lnTo>
                <a:lnTo>
                  <a:pt x="245" y="748"/>
                </a:lnTo>
                <a:lnTo>
                  <a:pt x="243" y="756"/>
                </a:lnTo>
                <a:lnTo>
                  <a:pt x="237" y="755"/>
                </a:lnTo>
                <a:lnTo>
                  <a:pt x="231" y="758"/>
                </a:lnTo>
                <a:lnTo>
                  <a:pt x="224" y="756"/>
                </a:lnTo>
                <a:lnTo>
                  <a:pt x="226" y="750"/>
                </a:lnTo>
                <a:lnTo>
                  <a:pt x="223" y="743"/>
                </a:lnTo>
                <a:lnTo>
                  <a:pt x="223" y="745"/>
                </a:lnTo>
                <a:lnTo>
                  <a:pt x="223" y="753"/>
                </a:lnTo>
                <a:lnTo>
                  <a:pt x="222" y="759"/>
                </a:lnTo>
                <a:lnTo>
                  <a:pt x="215" y="760"/>
                </a:lnTo>
                <a:lnTo>
                  <a:pt x="214" y="755"/>
                </a:lnTo>
                <a:lnTo>
                  <a:pt x="212" y="748"/>
                </a:lnTo>
                <a:lnTo>
                  <a:pt x="211" y="752"/>
                </a:lnTo>
                <a:lnTo>
                  <a:pt x="211" y="758"/>
                </a:lnTo>
                <a:lnTo>
                  <a:pt x="208" y="752"/>
                </a:lnTo>
                <a:lnTo>
                  <a:pt x="207" y="751"/>
                </a:lnTo>
                <a:lnTo>
                  <a:pt x="202" y="752"/>
                </a:lnTo>
                <a:lnTo>
                  <a:pt x="196" y="745"/>
                </a:lnTo>
                <a:lnTo>
                  <a:pt x="189" y="739"/>
                </a:lnTo>
                <a:lnTo>
                  <a:pt x="184" y="732"/>
                </a:lnTo>
                <a:lnTo>
                  <a:pt x="182" y="726"/>
                </a:lnTo>
                <a:lnTo>
                  <a:pt x="181" y="723"/>
                </a:lnTo>
                <a:lnTo>
                  <a:pt x="178" y="716"/>
                </a:lnTo>
                <a:lnTo>
                  <a:pt x="178" y="715"/>
                </a:lnTo>
                <a:lnTo>
                  <a:pt x="175" y="708"/>
                </a:lnTo>
                <a:lnTo>
                  <a:pt x="173" y="702"/>
                </a:lnTo>
                <a:lnTo>
                  <a:pt x="175" y="696"/>
                </a:lnTo>
                <a:lnTo>
                  <a:pt x="177" y="691"/>
                </a:lnTo>
                <a:lnTo>
                  <a:pt x="175" y="688"/>
                </a:lnTo>
                <a:lnTo>
                  <a:pt x="169" y="688"/>
                </a:lnTo>
                <a:lnTo>
                  <a:pt x="168" y="681"/>
                </a:lnTo>
                <a:lnTo>
                  <a:pt x="170" y="674"/>
                </a:lnTo>
                <a:lnTo>
                  <a:pt x="176" y="675"/>
                </a:lnTo>
                <a:lnTo>
                  <a:pt x="182" y="672"/>
                </a:lnTo>
                <a:lnTo>
                  <a:pt x="179" y="667"/>
                </a:lnTo>
                <a:lnTo>
                  <a:pt x="184" y="662"/>
                </a:lnTo>
                <a:lnTo>
                  <a:pt x="179" y="663"/>
                </a:lnTo>
                <a:lnTo>
                  <a:pt x="173" y="667"/>
                </a:lnTo>
                <a:lnTo>
                  <a:pt x="172" y="668"/>
                </a:lnTo>
                <a:lnTo>
                  <a:pt x="170" y="672"/>
                </a:lnTo>
                <a:lnTo>
                  <a:pt x="163" y="670"/>
                </a:lnTo>
                <a:lnTo>
                  <a:pt x="158" y="662"/>
                </a:lnTo>
                <a:lnTo>
                  <a:pt x="163" y="657"/>
                </a:lnTo>
                <a:lnTo>
                  <a:pt x="166" y="657"/>
                </a:lnTo>
                <a:lnTo>
                  <a:pt x="172" y="657"/>
                </a:lnTo>
                <a:lnTo>
                  <a:pt x="178" y="657"/>
                </a:lnTo>
                <a:lnTo>
                  <a:pt x="178" y="656"/>
                </a:lnTo>
                <a:lnTo>
                  <a:pt x="172" y="651"/>
                </a:lnTo>
                <a:lnTo>
                  <a:pt x="167" y="654"/>
                </a:lnTo>
                <a:lnTo>
                  <a:pt x="168" y="648"/>
                </a:lnTo>
                <a:lnTo>
                  <a:pt x="167" y="646"/>
                </a:lnTo>
                <a:lnTo>
                  <a:pt x="164" y="652"/>
                </a:lnTo>
                <a:lnTo>
                  <a:pt x="158" y="656"/>
                </a:lnTo>
                <a:lnTo>
                  <a:pt x="152" y="649"/>
                </a:lnTo>
                <a:lnTo>
                  <a:pt x="151" y="642"/>
                </a:lnTo>
                <a:lnTo>
                  <a:pt x="157" y="637"/>
                </a:lnTo>
                <a:lnTo>
                  <a:pt x="163" y="633"/>
                </a:lnTo>
                <a:lnTo>
                  <a:pt x="163" y="631"/>
                </a:lnTo>
                <a:lnTo>
                  <a:pt x="162" y="631"/>
                </a:lnTo>
                <a:lnTo>
                  <a:pt x="156" y="635"/>
                </a:lnTo>
                <a:lnTo>
                  <a:pt x="155" y="637"/>
                </a:lnTo>
                <a:lnTo>
                  <a:pt x="149" y="642"/>
                </a:lnTo>
                <a:lnTo>
                  <a:pt x="147" y="635"/>
                </a:lnTo>
                <a:lnTo>
                  <a:pt x="146" y="635"/>
                </a:lnTo>
                <a:lnTo>
                  <a:pt x="145" y="633"/>
                </a:lnTo>
                <a:lnTo>
                  <a:pt x="141" y="626"/>
                </a:lnTo>
                <a:lnTo>
                  <a:pt x="134" y="619"/>
                </a:lnTo>
                <a:lnTo>
                  <a:pt x="130" y="614"/>
                </a:lnTo>
                <a:lnTo>
                  <a:pt x="124" y="608"/>
                </a:lnTo>
                <a:lnTo>
                  <a:pt x="118" y="602"/>
                </a:lnTo>
                <a:lnTo>
                  <a:pt x="112" y="598"/>
                </a:lnTo>
                <a:lnTo>
                  <a:pt x="109" y="595"/>
                </a:lnTo>
                <a:lnTo>
                  <a:pt x="103" y="594"/>
                </a:lnTo>
                <a:lnTo>
                  <a:pt x="99" y="593"/>
                </a:lnTo>
                <a:lnTo>
                  <a:pt x="93" y="592"/>
                </a:lnTo>
                <a:lnTo>
                  <a:pt x="87" y="591"/>
                </a:lnTo>
                <a:lnTo>
                  <a:pt x="81" y="590"/>
                </a:lnTo>
                <a:lnTo>
                  <a:pt x="74" y="590"/>
                </a:lnTo>
                <a:lnTo>
                  <a:pt x="68" y="590"/>
                </a:lnTo>
                <a:lnTo>
                  <a:pt x="62" y="590"/>
                </a:lnTo>
                <a:lnTo>
                  <a:pt x="57" y="590"/>
                </a:lnTo>
                <a:lnTo>
                  <a:pt x="51" y="591"/>
                </a:lnTo>
                <a:lnTo>
                  <a:pt x="44" y="589"/>
                </a:lnTo>
                <a:lnTo>
                  <a:pt x="44" y="587"/>
                </a:lnTo>
                <a:lnTo>
                  <a:pt x="53" y="587"/>
                </a:lnTo>
                <a:lnTo>
                  <a:pt x="58" y="584"/>
                </a:lnTo>
                <a:lnTo>
                  <a:pt x="65" y="582"/>
                </a:lnTo>
                <a:lnTo>
                  <a:pt x="70" y="575"/>
                </a:lnTo>
                <a:lnTo>
                  <a:pt x="65" y="576"/>
                </a:lnTo>
                <a:lnTo>
                  <a:pt x="59" y="581"/>
                </a:lnTo>
                <a:lnTo>
                  <a:pt x="53" y="582"/>
                </a:lnTo>
                <a:lnTo>
                  <a:pt x="47" y="578"/>
                </a:lnTo>
                <a:lnTo>
                  <a:pt x="44" y="585"/>
                </a:lnTo>
                <a:lnTo>
                  <a:pt x="44" y="586"/>
                </a:lnTo>
                <a:lnTo>
                  <a:pt x="43" y="587"/>
                </a:lnTo>
                <a:lnTo>
                  <a:pt x="44" y="592"/>
                </a:lnTo>
                <a:lnTo>
                  <a:pt x="38" y="593"/>
                </a:lnTo>
                <a:lnTo>
                  <a:pt x="32" y="593"/>
                </a:lnTo>
                <a:lnTo>
                  <a:pt x="26" y="593"/>
                </a:lnTo>
                <a:lnTo>
                  <a:pt x="20" y="593"/>
                </a:lnTo>
                <a:lnTo>
                  <a:pt x="14" y="593"/>
                </a:lnTo>
                <a:lnTo>
                  <a:pt x="7" y="593"/>
                </a:lnTo>
                <a:lnTo>
                  <a:pt x="2" y="594"/>
                </a:lnTo>
                <a:lnTo>
                  <a:pt x="2" y="587"/>
                </a:lnTo>
                <a:lnTo>
                  <a:pt x="3" y="583"/>
                </a:lnTo>
                <a:lnTo>
                  <a:pt x="4" y="576"/>
                </a:lnTo>
                <a:lnTo>
                  <a:pt x="3" y="573"/>
                </a:lnTo>
                <a:lnTo>
                  <a:pt x="6" y="567"/>
                </a:lnTo>
                <a:lnTo>
                  <a:pt x="3" y="559"/>
                </a:lnTo>
                <a:lnTo>
                  <a:pt x="4" y="553"/>
                </a:lnTo>
                <a:lnTo>
                  <a:pt x="3" y="545"/>
                </a:lnTo>
                <a:lnTo>
                  <a:pt x="5" y="538"/>
                </a:lnTo>
                <a:lnTo>
                  <a:pt x="6" y="533"/>
                </a:lnTo>
                <a:lnTo>
                  <a:pt x="5" y="526"/>
                </a:lnTo>
                <a:lnTo>
                  <a:pt x="5" y="518"/>
                </a:lnTo>
                <a:lnTo>
                  <a:pt x="5" y="511"/>
                </a:lnTo>
                <a:lnTo>
                  <a:pt x="7" y="510"/>
                </a:lnTo>
                <a:lnTo>
                  <a:pt x="6" y="503"/>
                </a:lnTo>
                <a:lnTo>
                  <a:pt x="3" y="497"/>
                </a:lnTo>
                <a:lnTo>
                  <a:pt x="3" y="493"/>
                </a:lnTo>
                <a:lnTo>
                  <a:pt x="3" y="486"/>
                </a:lnTo>
                <a:lnTo>
                  <a:pt x="2" y="479"/>
                </a:lnTo>
                <a:lnTo>
                  <a:pt x="1" y="476"/>
                </a:lnTo>
                <a:lnTo>
                  <a:pt x="0" y="47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6" name="Freeform 1478"/>
          <p:cNvSpPr>
            <a:spLocks/>
          </p:cNvSpPr>
          <p:nvPr/>
        </p:nvSpPr>
        <p:spPr bwMode="auto">
          <a:xfrm>
            <a:off x="4443413" y="4589463"/>
            <a:ext cx="1587" cy="1587"/>
          </a:xfrm>
          <a:custGeom>
            <a:avLst/>
            <a:gdLst>
              <a:gd name="T0" fmla="*/ 0 w 1"/>
              <a:gd name="T1" fmla="*/ 0 h 2"/>
              <a:gd name="T2" fmla="*/ 2147483647 w 1"/>
              <a:gd name="T3" fmla="*/ 0 h 2"/>
              <a:gd name="T4" fmla="*/ 2147483647 w 1"/>
              <a:gd name="T5" fmla="*/ 499935906 h 2"/>
              <a:gd name="T6" fmla="*/ 0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1" y="0"/>
                </a:lnTo>
                <a:lnTo>
                  <a:pt x="1" y="2"/>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7" name="Freeform 1479"/>
          <p:cNvSpPr>
            <a:spLocks/>
          </p:cNvSpPr>
          <p:nvPr/>
        </p:nvSpPr>
        <p:spPr bwMode="auto">
          <a:xfrm>
            <a:off x="4476750" y="3370263"/>
            <a:ext cx="115888" cy="263525"/>
          </a:xfrm>
          <a:custGeom>
            <a:avLst/>
            <a:gdLst>
              <a:gd name="T0" fmla="*/ 0 w 246"/>
              <a:gd name="T1" fmla="*/ 0 h 560"/>
              <a:gd name="T2" fmla="*/ 0 w 246"/>
              <a:gd name="T3" fmla="*/ 0 h 560"/>
              <a:gd name="T4" fmla="*/ 0 w 246"/>
              <a:gd name="T5" fmla="*/ 0 h 560"/>
              <a:gd name="T6" fmla="*/ 0 w 246"/>
              <a:gd name="T7" fmla="*/ 0 h 560"/>
              <a:gd name="T8" fmla="*/ 0 w 246"/>
              <a:gd name="T9" fmla="*/ 0 h 560"/>
              <a:gd name="T10" fmla="*/ 0 w 246"/>
              <a:gd name="T11" fmla="*/ 0 h 560"/>
              <a:gd name="T12" fmla="*/ 0 w 246"/>
              <a:gd name="T13" fmla="*/ 0 h 560"/>
              <a:gd name="T14" fmla="*/ 0 w 246"/>
              <a:gd name="T15" fmla="*/ 0 h 560"/>
              <a:gd name="T16" fmla="*/ 0 w 246"/>
              <a:gd name="T17" fmla="*/ 0 h 560"/>
              <a:gd name="T18" fmla="*/ 0 w 246"/>
              <a:gd name="T19" fmla="*/ 0 h 560"/>
              <a:gd name="T20" fmla="*/ 0 w 246"/>
              <a:gd name="T21" fmla="*/ 0 h 560"/>
              <a:gd name="T22" fmla="*/ 0 w 246"/>
              <a:gd name="T23" fmla="*/ 0 h 560"/>
              <a:gd name="T24" fmla="*/ 0 w 246"/>
              <a:gd name="T25" fmla="*/ 0 h 560"/>
              <a:gd name="T26" fmla="*/ 0 w 246"/>
              <a:gd name="T27" fmla="*/ 0 h 560"/>
              <a:gd name="T28" fmla="*/ 0 w 246"/>
              <a:gd name="T29" fmla="*/ 0 h 560"/>
              <a:gd name="T30" fmla="*/ 0 w 246"/>
              <a:gd name="T31" fmla="*/ 0 h 560"/>
              <a:gd name="T32" fmla="*/ 0 w 246"/>
              <a:gd name="T33" fmla="*/ 0 h 560"/>
              <a:gd name="T34" fmla="*/ 0 w 246"/>
              <a:gd name="T35" fmla="*/ 0 h 560"/>
              <a:gd name="T36" fmla="*/ 0 w 246"/>
              <a:gd name="T37" fmla="*/ 0 h 560"/>
              <a:gd name="T38" fmla="*/ 0 w 246"/>
              <a:gd name="T39" fmla="*/ 0 h 560"/>
              <a:gd name="T40" fmla="*/ 0 w 246"/>
              <a:gd name="T41" fmla="*/ 0 h 560"/>
              <a:gd name="T42" fmla="*/ 0 w 246"/>
              <a:gd name="T43" fmla="*/ 0 h 560"/>
              <a:gd name="T44" fmla="*/ 0 w 246"/>
              <a:gd name="T45" fmla="*/ 0 h 560"/>
              <a:gd name="T46" fmla="*/ 0 w 246"/>
              <a:gd name="T47" fmla="*/ 0 h 560"/>
              <a:gd name="T48" fmla="*/ 0 w 246"/>
              <a:gd name="T49" fmla="*/ 0 h 560"/>
              <a:gd name="T50" fmla="*/ 0 w 246"/>
              <a:gd name="T51" fmla="*/ 0 h 560"/>
              <a:gd name="T52" fmla="*/ 0 w 246"/>
              <a:gd name="T53" fmla="*/ 0 h 560"/>
              <a:gd name="T54" fmla="*/ 0 w 246"/>
              <a:gd name="T55" fmla="*/ 0 h 560"/>
              <a:gd name="T56" fmla="*/ 0 w 246"/>
              <a:gd name="T57" fmla="*/ 0 h 560"/>
              <a:gd name="T58" fmla="*/ 0 w 246"/>
              <a:gd name="T59" fmla="*/ 0 h 560"/>
              <a:gd name="T60" fmla="*/ 0 w 246"/>
              <a:gd name="T61" fmla="*/ 0 h 560"/>
              <a:gd name="T62" fmla="*/ 0 w 246"/>
              <a:gd name="T63" fmla="*/ 0 h 560"/>
              <a:gd name="T64" fmla="*/ 0 w 246"/>
              <a:gd name="T65" fmla="*/ 0 h 560"/>
              <a:gd name="T66" fmla="*/ 0 w 246"/>
              <a:gd name="T67" fmla="*/ 0 h 560"/>
              <a:gd name="T68" fmla="*/ 0 w 246"/>
              <a:gd name="T69" fmla="*/ 0 h 560"/>
              <a:gd name="T70" fmla="*/ 0 w 246"/>
              <a:gd name="T71" fmla="*/ 0 h 560"/>
              <a:gd name="T72" fmla="*/ 0 w 246"/>
              <a:gd name="T73" fmla="*/ 0 h 560"/>
              <a:gd name="T74" fmla="*/ 0 w 246"/>
              <a:gd name="T75" fmla="*/ 0 h 560"/>
              <a:gd name="T76" fmla="*/ 0 w 246"/>
              <a:gd name="T77" fmla="*/ 0 h 560"/>
              <a:gd name="T78" fmla="*/ 0 w 246"/>
              <a:gd name="T79" fmla="*/ 0 h 560"/>
              <a:gd name="T80" fmla="*/ 0 w 246"/>
              <a:gd name="T81" fmla="*/ 0 h 560"/>
              <a:gd name="T82" fmla="*/ 0 w 246"/>
              <a:gd name="T83" fmla="*/ 0 h 560"/>
              <a:gd name="T84" fmla="*/ 0 w 246"/>
              <a:gd name="T85" fmla="*/ 0 h 560"/>
              <a:gd name="T86" fmla="*/ 0 w 246"/>
              <a:gd name="T87" fmla="*/ 0 h 560"/>
              <a:gd name="T88" fmla="*/ 0 w 246"/>
              <a:gd name="T89" fmla="*/ 0 h 560"/>
              <a:gd name="T90" fmla="*/ 0 w 246"/>
              <a:gd name="T91" fmla="*/ 0 h 560"/>
              <a:gd name="T92" fmla="*/ 0 w 246"/>
              <a:gd name="T93" fmla="*/ 0 h 560"/>
              <a:gd name="T94" fmla="*/ 0 w 246"/>
              <a:gd name="T95" fmla="*/ 0 h 560"/>
              <a:gd name="T96" fmla="*/ 0 w 246"/>
              <a:gd name="T97" fmla="*/ 0 h 560"/>
              <a:gd name="T98" fmla="*/ 0 w 246"/>
              <a:gd name="T99" fmla="*/ 0 h 560"/>
              <a:gd name="T100" fmla="*/ 0 w 246"/>
              <a:gd name="T101" fmla="*/ 0 h 560"/>
              <a:gd name="T102" fmla="*/ 0 w 246"/>
              <a:gd name="T103" fmla="*/ 0 h 560"/>
              <a:gd name="T104" fmla="*/ 0 w 246"/>
              <a:gd name="T105" fmla="*/ 0 h 560"/>
              <a:gd name="T106" fmla="*/ 0 w 246"/>
              <a:gd name="T107" fmla="*/ 0 h 560"/>
              <a:gd name="T108" fmla="*/ 0 w 246"/>
              <a:gd name="T109" fmla="*/ 0 h 560"/>
              <a:gd name="T110" fmla="*/ 0 w 246"/>
              <a:gd name="T111" fmla="*/ 0 h 560"/>
              <a:gd name="T112" fmla="*/ 0 w 246"/>
              <a:gd name="T113" fmla="*/ 0 h 560"/>
              <a:gd name="T114" fmla="*/ 0 w 246"/>
              <a:gd name="T115" fmla="*/ 0 h 560"/>
              <a:gd name="T116" fmla="*/ 0 w 246"/>
              <a:gd name="T117" fmla="*/ 0 h 560"/>
              <a:gd name="T118" fmla="*/ 0 w 246"/>
              <a:gd name="T119" fmla="*/ 0 h 560"/>
              <a:gd name="T120" fmla="*/ 0 w 246"/>
              <a:gd name="T121" fmla="*/ 0 h 560"/>
              <a:gd name="T122" fmla="*/ 0 w 246"/>
              <a:gd name="T123" fmla="*/ 0 h 5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6"/>
              <a:gd name="T187" fmla="*/ 0 h 560"/>
              <a:gd name="T188" fmla="*/ 246 w 246"/>
              <a:gd name="T189" fmla="*/ 560 h 5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6" h="560">
                <a:moveTo>
                  <a:pt x="1" y="259"/>
                </a:moveTo>
                <a:lnTo>
                  <a:pt x="2" y="256"/>
                </a:lnTo>
                <a:lnTo>
                  <a:pt x="2" y="253"/>
                </a:lnTo>
                <a:lnTo>
                  <a:pt x="9" y="248"/>
                </a:lnTo>
                <a:lnTo>
                  <a:pt x="15" y="244"/>
                </a:lnTo>
                <a:lnTo>
                  <a:pt x="20" y="238"/>
                </a:lnTo>
                <a:lnTo>
                  <a:pt x="21" y="232"/>
                </a:lnTo>
                <a:lnTo>
                  <a:pt x="21" y="231"/>
                </a:lnTo>
                <a:lnTo>
                  <a:pt x="24" y="228"/>
                </a:lnTo>
                <a:lnTo>
                  <a:pt x="30" y="225"/>
                </a:lnTo>
                <a:lnTo>
                  <a:pt x="37" y="221"/>
                </a:lnTo>
                <a:lnTo>
                  <a:pt x="38" y="221"/>
                </a:lnTo>
                <a:lnTo>
                  <a:pt x="43" y="213"/>
                </a:lnTo>
                <a:lnTo>
                  <a:pt x="45" y="208"/>
                </a:lnTo>
                <a:lnTo>
                  <a:pt x="47" y="204"/>
                </a:lnTo>
                <a:lnTo>
                  <a:pt x="48" y="197"/>
                </a:lnTo>
                <a:lnTo>
                  <a:pt x="47" y="191"/>
                </a:lnTo>
                <a:lnTo>
                  <a:pt x="49" y="184"/>
                </a:lnTo>
                <a:lnTo>
                  <a:pt x="50" y="177"/>
                </a:lnTo>
                <a:lnTo>
                  <a:pt x="55" y="170"/>
                </a:lnTo>
                <a:lnTo>
                  <a:pt x="56" y="162"/>
                </a:lnTo>
                <a:lnTo>
                  <a:pt x="50" y="160"/>
                </a:lnTo>
                <a:lnTo>
                  <a:pt x="49" y="153"/>
                </a:lnTo>
                <a:lnTo>
                  <a:pt x="52" y="146"/>
                </a:lnTo>
                <a:lnTo>
                  <a:pt x="53" y="140"/>
                </a:lnTo>
                <a:lnTo>
                  <a:pt x="52" y="139"/>
                </a:lnTo>
                <a:lnTo>
                  <a:pt x="52" y="135"/>
                </a:lnTo>
                <a:lnTo>
                  <a:pt x="50" y="128"/>
                </a:lnTo>
                <a:lnTo>
                  <a:pt x="48" y="121"/>
                </a:lnTo>
                <a:lnTo>
                  <a:pt x="47" y="114"/>
                </a:lnTo>
                <a:lnTo>
                  <a:pt x="48" y="108"/>
                </a:lnTo>
                <a:lnTo>
                  <a:pt x="49" y="100"/>
                </a:lnTo>
                <a:lnTo>
                  <a:pt x="51" y="95"/>
                </a:lnTo>
                <a:lnTo>
                  <a:pt x="50" y="88"/>
                </a:lnTo>
                <a:lnTo>
                  <a:pt x="51" y="87"/>
                </a:lnTo>
                <a:lnTo>
                  <a:pt x="53" y="80"/>
                </a:lnTo>
                <a:lnTo>
                  <a:pt x="53" y="78"/>
                </a:lnTo>
                <a:lnTo>
                  <a:pt x="54" y="73"/>
                </a:lnTo>
                <a:lnTo>
                  <a:pt x="54" y="71"/>
                </a:lnTo>
                <a:lnTo>
                  <a:pt x="48" y="67"/>
                </a:lnTo>
                <a:lnTo>
                  <a:pt x="43" y="66"/>
                </a:lnTo>
                <a:lnTo>
                  <a:pt x="49" y="59"/>
                </a:lnTo>
                <a:lnTo>
                  <a:pt x="55" y="55"/>
                </a:lnTo>
                <a:lnTo>
                  <a:pt x="60" y="48"/>
                </a:lnTo>
                <a:lnTo>
                  <a:pt x="67" y="41"/>
                </a:lnTo>
                <a:lnTo>
                  <a:pt x="68" y="40"/>
                </a:lnTo>
                <a:lnTo>
                  <a:pt x="69" y="34"/>
                </a:lnTo>
                <a:lnTo>
                  <a:pt x="69" y="31"/>
                </a:lnTo>
                <a:lnTo>
                  <a:pt x="73" y="28"/>
                </a:lnTo>
                <a:lnTo>
                  <a:pt x="79" y="28"/>
                </a:lnTo>
                <a:lnTo>
                  <a:pt x="85" y="25"/>
                </a:lnTo>
                <a:lnTo>
                  <a:pt x="90" y="18"/>
                </a:lnTo>
                <a:lnTo>
                  <a:pt x="96" y="14"/>
                </a:lnTo>
                <a:lnTo>
                  <a:pt x="100" y="12"/>
                </a:lnTo>
                <a:lnTo>
                  <a:pt x="106" y="9"/>
                </a:lnTo>
                <a:lnTo>
                  <a:pt x="111" y="8"/>
                </a:lnTo>
                <a:lnTo>
                  <a:pt x="117" y="6"/>
                </a:lnTo>
                <a:lnTo>
                  <a:pt x="124" y="2"/>
                </a:lnTo>
                <a:lnTo>
                  <a:pt x="130" y="0"/>
                </a:lnTo>
                <a:lnTo>
                  <a:pt x="136" y="0"/>
                </a:lnTo>
                <a:lnTo>
                  <a:pt x="142" y="2"/>
                </a:lnTo>
                <a:lnTo>
                  <a:pt x="142" y="4"/>
                </a:lnTo>
                <a:lnTo>
                  <a:pt x="139" y="8"/>
                </a:lnTo>
                <a:lnTo>
                  <a:pt x="139" y="15"/>
                </a:lnTo>
                <a:lnTo>
                  <a:pt x="145" y="12"/>
                </a:lnTo>
                <a:lnTo>
                  <a:pt x="143" y="6"/>
                </a:lnTo>
                <a:lnTo>
                  <a:pt x="144" y="6"/>
                </a:lnTo>
                <a:lnTo>
                  <a:pt x="150" y="7"/>
                </a:lnTo>
                <a:lnTo>
                  <a:pt x="156" y="7"/>
                </a:lnTo>
                <a:lnTo>
                  <a:pt x="162" y="9"/>
                </a:lnTo>
                <a:lnTo>
                  <a:pt x="163" y="16"/>
                </a:lnTo>
                <a:lnTo>
                  <a:pt x="163" y="18"/>
                </a:lnTo>
                <a:lnTo>
                  <a:pt x="162" y="18"/>
                </a:lnTo>
                <a:lnTo>
                  <a:pt x="162" y="25"/>
                </a:lnTo>
                <a:lnTo>
                  <a:pt x="167" y="32"/>
                </a:lnTo>
                <a:lnTo>
                  <a:pt x="170" y="35"/>
                </a:lnTo>
                <a:lnTo>
                  <a:pt x="167" y="41"/>
                </a:lnTo>
                <a:lnTo>
                  <a:pt x="166" y="43"/>
                </a:lnTo>
                <a:lnTo>
                  <a:pt x="167" y="41"/>
                </a:lnTo>
                <a:lnTo>
                  <a:pt x="167" y="44"/>
                </a:lnTo>
                <a:lnTo>
                  <a:pt x="169" y="46"/>
                </a:lnTo>
                <a:lnTo>
                  <a:pt x="175" y="48"/>
                </a:lnTo>
                <a:lnTo>
                  <a:pt x="183" y="42"/>
                </a:lnTo>
                <a:lnTo>
                  <a:pt x="189" y="36"/>
                </a:lnTo>
                <a:lnTo>
                  <a:pt x="194" y="34"/>
                </a:lnTo>
                <a:lnTo>
                  <a:pt x="200" y="28"/>
                </a:lnTo>
                <a:lnTo>
                  <a:pt x="206" y="22"/>
                </a:lnTo>
                <a:lnTo>
                  <a:pt x="213" y="25"/>
                </a:lnTo>
                <a:lnTo>
                  <a:pt x="216" y="32"/>
                </a:lnTo>
                <a:lnTo>
                  <a:pt x="216" y="39"/>
                </a:lnTo>
                <a:lnTo>
                  <a:pt x="209" y="44"/>
                </a:lnTo>
                <a:lnTo>
                  <a:pt x="205" y="50"/>
                </a:lnTo>
                <a:lnTo>
                  <a:pt x="199" y="64"/>
                </a:lnTo>
                <a:lnTo>
                  <a:pt x="194" y="70"/>
                </a:lnTo>
                <a:lnTo>
                  <a:pt x="188" y="73"/>
                </a:lnTo>
                <a:lnTo>
                  <a:pt x="181" y="76"/>
                </a:lnTo>
                <a:lnTo>
                  <a:pt x="180" y="79"/>
                </a:lnTo>
                <a:lnTo>
                  <a:pt x="178" y="84"/>
                </a:lnTo>
                <a:lnTo>
                  <a:pt x="177" y="91"/>
                </a:lnTo>
                <a:lnTo>
                  <a:pt x="178" y="99"/>
                </a:lnTo>
                <a:lnTo>
                  <a:pt x="181" y="105"/>
                </a:lnTo>
                <a:lnTo>
                  <a:pt x="181" y="108"/>
                </a:lnTo>
                <a:lnTo>
                  <a:pt x="186" y="115"/>
                </a:lnTo>
                <a:lnTo>
                  <a:pt x="191" y="122"/>
                </a:lnTo>
                <a:lnTo>
                  <a:pt x="193" y="122"/>
                </a:lnTo>
                <a:lnTo>
                  <a:pt x="199" y="127"/>
                </a:lnTo>
                <a:lnTo>
                  <a:pt x="205" y="131"/>
                </a:lnTo>
                <a:lnTo>
                  <a:pt x="210" y="132"/>
                </a:lnTo>
                <a:lnTo>
                  <a:pt x="210" y="139"/>
                </a:lnTo>
                <a:lnTo>
                  <a:pt x="211" y="143"/>
                </a:lnTo>
                <a:lnTo>
                  <a:pt x="211" y="156"/>
                </a:lnTo>
                <a:lnTo>
                  <a:pt x="216" y="163"/>
                </a:lnTo>
                <a:lnTo>
                  <a:pt x="215" y="170"/>
                </a:lnTo>
                <a:lnTo>
                  <a:pt x="210" y="177"/>
                </a:lnTo>
                <a:lnTo>
                  <a:pt x="208" y="184"/>
                </a:lnTo>
                <a:lnTo>
                  <a:pt x="205" y="191"/>
                </a:lnTo>
                <a:lnTo>
                  <a:pt x="202" y="196"/>
                </a:lnTo>
                <a:lnTo>
                  <a:pt x="196" y="203"/>
                </a:lnTo>
                <a:lnTo>
                  <a:pt x="194" y="210"/>
                </a:lnTo>
                <a:lnTo>
                  <a:pt x="189" y="213"/>
                </a:lnTo>
                <a:lnTo>
                  <a:pt x="185" y="220"/>
                </a:lnTo>
                <a:lnTo>
                  <a:pt x="178" y="223"/>
                </a:lnTo>
                <a:lnTo>
                  <a:pt x="173" y="228"/>
                </a:lnTo>
                <a:lnTo>
                  <a:pt x="167" y="232"/>
                </a:lnTo>
                <a:lnTo>
                  <a:pt x="161" y="236"/>
                </a:lnTo>
                <a:lnTo>
                  <a:pt x="155" y="243"/>
                </a:lnTo>
                <a:lnTo>
                  <a:pt x="151" y="249"/>
                </a:lnTo>
                <a:lnTo>
                  <a:pt x="151" y="254"/>
                </a:lnTo>
                <a:lnTo>
                  <a:pt x="153" y="261"/>
                </a:lnTo>
                <a:lnTo>
                  <a:pt x="156" y="268"/>
                </a:lnTo>
                <a:lnTo>
                  <a:pt x="160" y="275"/>
                </a:lnTo>
                <a:lnTo>
                  <a:pt x="166" y="282"/>
                </a:lnTo>
                <a:lnTo>
                  <a:pt x="171" y="288"/>
                </a:lnTo>
                <a:lnTo>
                  <a:pt x="178" y="291"/>
                </a:lnTo>
                <a:lnTo>
                  <a:pt x="181" y="291"/>
                </a:lnTo>
                <a:lnTo>
                  <a:pt x="188" y="288"/>
                </a:lnTo>
                <a:lnTo>
                  <a:pt x="194" y="290"/>
                </a:lnTo>
                <a:lnTo>
                  <a:pt x="193" y="297"/>
                </a:lnTo>
                <a:lnTo>
                  <a:pt x="193" y="304"/>
                </a:lnTo>
                <a:lnTo>
                  <a:pt x="199" y="302"/>
                </a:lnTo>
                <a:lnTo>
                  <a:pt x="205" y="299"/>
                </a:lnTo>
                <a:lnTo>
                  <a:pt x="206" y="292"/>
                </a:lnTo>
                <a:lnTo>
                  <a:pt x="213" y="292"/>
                </a:lnTo>
                <a:lnTo>
                  <a:pt x="217" y="299"/>
                </a:lnTo>
                <a:lnTo>
                  <a:pt x="217" y="307"/>
                </a:lnTo>
                <a:lnTo>
                  <a:pt x="217" y="313"/>
                </a:lnTo>
                <a:lnTo>
                  <a:pt x="219" y="313"/>
                </a:lnTo>
                <a:lnTo>
                  <a:pt x="225" y="318"/>
                </a:lnTo>
                <a:lnTo>
                  <a:pt x="219" y="321"/>
                </a:lnTo>
                <a:lnTo>
                  <a:pt x="225" y="325"/>
                </a:lnTo>
                <a:lnTo>
                  <a:pt x="230" y="322"/>
                </a:lnTo>
                <a:lnTo>
                  <a:pt x="236" y="325"/>
                </a:lnTo>
                <a:lnTo>
                  <a:pt x="241" y="329"/>
                </a:lnTo>
                <a:lnTo>
                  <a:pt x="241" y="332"/>
                </a:lnTo>
                <a:lnTo>
                  <a:pt x="241" y="334"/>
                </a:lnTo>
                <a:lnTo>
                  <a:pt x="240" y="336"/>
                </a:lnTo>
                <a:lnTo>
                  <a:pt x="240" y="342"/>
                </a:lnTo>
                <a:lnTo>
                  <a:pt x="239" y="347"/>
                </a:lnTo>
                <a:lnTo>
                  <a:pt x="239" y="350"/>
                </a:lnTo>
                <a:lnTo>
                  <a:pt x="239" y="355"/>
                </a:lnTo>
                <a:lnTo>
                  <a:pt x="239" y="362"/>
                </a:lnTo>
                <a:lnTo>
                  <a:pt x="239" y="369"/>
                </a:lnTo>
                <a:lnTo>
                  <a:pt x="241" y="374"/>
                </a:lnTo>
                <a:lnTo>
                  <a:pt x="246" y="381"/>
                </a:lnTo>
                <a:lnTo>
                  <a:pt x="241" y="389"/>
                </a:lnTo>
                <a:lnTo>
                  <a:pt x="240" y="389"/>
                </a:lnTo>
                <a:lnTo>
                  <a:pt x="234" y="394"/>
                </a:lnTo>
                <a:lnTo>
                  <a:pt x="228" y="396"/>
                </a:lnTo>
                <a:lnTo>
                  <a:pt x="222" y="401"/>
                </a:lnTo>
                <a:lnTo>
                  <a:pt x="221" y="401"/>
                </a:lnTo>
                <a:lnTo>
                  <a:pt x="214" y="404"/>
                </a:lnTo>
                <a:lnTo>
                  <a:pt x="207" y="407"/>
                </a:lnTo>
                <a:lnTo>
                  <a:pt x="202" y="413"/>
                </a:lnTo>
                <a:lnTo>
                  <a:pt x="198" y="420"/>
                </a:lnTo>
                <a:lnTo>
                  <a:pt x="197" y="421"/>
                </a:lnTo>
                <a:lnTo>
                  <a:pt x="191" y="423"/>
                </a:lnTo>
                <a:lnTo>
                  <a:pt x="189" y="425"/>
                </a:lnTo>
                <a:lnTo>
                  <a:pt x="188" y="433"/>
                </a:lnTo>
                <a:lnTo>
                  <a:pt x="183" y="438"/>
                </a:lnTo>
                <a:lnTo>
                  <a:pt x="180" y="442"/>
                </a:lnTo>
                <a:lnTo>
                  <a:pt x="174" y="443"/>
                </a:lnTo>
                <a:lnTo>
                  <a:pt x="169" y="445"/>
                </a:lnTo>
                <a:lnTo>
                  <a:pt x="167" y="447"/>
                </a:lnTo>
                <a:lnTo>
                  <a:pt x="163" y="454"/>
                </a:lnTo>
                <a:lnTo>
                  <a:pt x="159" y="460"/>
                </a:lnTo>
                <a:lnTo>
                  <a:pt x="158" y="468"/>
                </a:lnTo>
                <a:lnTo>
                  <a:pt x="161" y="475"/>
                </a:lnTo>
                <a:lnTo>
                  <a:pt x="163" y="482"/>
                </a:lnTo>
                <a:lnTo>
                  <a:pt x="165" y="488"/>
                </a:lnTo>
                <a:lnTo>
                  <a:pt x="166" y="495"/>
                </a:lnTo>
                <a:lnTo>
                  <a:pt x="167" y="503"/>
                </a:lnTo>
                <a:lnTo>
                  <a:pt x="168" y="507"/>
                </a:lnTo>
                <a:lnTo>
                  <a:pt x="166" y="514"/>
                </a:lnTo>
                <a:lnTo>
                  <a:pt x="164" y="520"/>
                </a:lnTo>
                <a:lnTo>
                  <a:pt x="158" y="527"/>
                </a:lnTo>
                <a:lnTo>
                  <a:pt x="155" y="534"/>
                </a:lnTo>
                <a:lnTo>
                  <a:pt x="150" y="541"/>
                </a:lnTo>
                <a:lnTo>
                  <a:pt x="148" y="546"/>
                </a:lnTo>
                <a:lnTo>
                  <a:pt x="143" y="551"/>
                </a:lnTo>
                <a:lnTo>
                  <a:pt x="141" y="551"/>
                </a:lnTo>
                <a:lnTo>
                  <a:pt x="135" y="554"/>
                </a:lnTo>
                <a:lnTo>
                  <a:pt x="129" y="557"/>
                </a:lnTo>
                <a:lnTo>
                  <a:pt x="122" y="560"/>
                </a:lnTo>
                <a:lnTo>
                  <a:pt x="122" y="558"/>
                </a:lnTo>
                <a:lnTo>
                  <a:pt x="120" y="550"/>
                </a:lnTo>
                <a:lnTo>
                  <a:pt x="119" y="543"/>
                </a:lnTo>
                <a:lnTo>
                  <a:pt x="117" y="535"/>
                </a:lnTo>
                <a:lnTo>
                  <a:pt x="116" y="528"/>
                </a:lnTo>
                <a:lnTo>
                  <a:pt x="114" y="520"/>
                </a:lnTo>
                <a:lnTo>
                  <a:pt x="113" y="512"/>
                </a:lnTo>
                <a:lnTo>
                  <a:pt x="111" y="506"/>
                </a:lnTo>
                <a:lnTo>
                  <a:pt x="110" y="498"/>
                </a:lnTo>
                <a:lnTo>
                  <a:pt x="108" y="490"/>
                </a:lnTo>
                <a:lnTo>
                  <a:pt x="107" y="482"/>
                </a:lnTo>
                <a:lnTo>
                  <a:pt x="106" y="475"/>
                </a:lnTo>
                <a:lnTo>
                  <a:pt x="104" y="467"/>
                </a:lnTo>
                <a:lnTo>
                  <a:pt x="103" y="459"/>
                </a:lnTo>
                <a:lnTo>
                  <a:pt x="101" y="452"/>
                </a:lnTo>
                <a:lnTo>
                  <a:pt x="100" y="444"/>
                </a:lnTo>
                <a:lnTo>
                  <a:pt x="99" y="437"/>
                </a:lnTo>
                <a:lnTo>
                  <a:pt x="97" y="429"/>
                </a:lnTo>
                <a:lnTo>
                  <a:pt x="96" y="421"/>
                </a:lnTo>
                <a:lnTo>
                  <a:pt x="94" y="413"/>
                </a:lnTo>
                <a:lnTo>
                  <a:pt x="87" y="407"/>
                </a:lnTo>
                <a:lnTo>
                  <a:pt x="80" y="402"/>
                </a:lnTo>
                <a:lnTo>
                  <a:pt x="67" y="391"/>
                </a:lnTo>
                <a:lnTo>
                  <a:pt x="60" y="386"/>
                </a:lnTo>
                <a:lnTo>
                  <a:pt x="54" y="381"/>
                </a:lnTo>
                <a:lnTo>
                  <a:pt x="51" y="379"/>
                </a:lnTo>
                <a:lnTo>
                  <a:pt x="50" y="372"/>
                </a:lnTo>
                <a:lnTo>
                  <a:pt x="49" y="365"/>
                </a:lnTo>
                <a:lnTo>
                  <a:pt x="49" y="357"/>
                </a:lnTo>
                <a:lnTo>
                  <a:pt x="45" y="349"/>
                </a:lnTo>
                <a:lnTo>
                  <a:pt x="41" y="342"/>
                </a:lnTo>
                <a:lnTo>
                  <a:pt x="37" y="334"/>
                </a:lnTo>
                <a:lnTo>
                  <a:pt x="30" y="332"/>
                </a:lnTo>
                <a:lnTo>
                  <a:pt x="24" y="328"/>
                </a:lnTo>
                <a:lnTo>
                  <a:pt x="18" y="326"/>
                </a:lnTo>
                <a:lnTo>
                  <a:pt x="14" y="318"/>
                </a:lnTo>
                <a:lnTo>
                  <a:pt x="14" y="308"/>
                </a:lnTo>
                <a:lnTo>
                  <a:pt x="11" y="302"/>
                </a:lnTo>
                <a:lnTo>
                  <a:pt x="7" y="294"/>
                </a:lnTo>
                <a:lnTo>
                  <a:pt x="4" y="288"/>
                </a:lnTo>
                <a:lnTo>
                  <a:pt x="2" y="281"/>
                </a:lnTo>
                <a:lnTo>
                  <a:pt x="2" y="280"/>
                </a:lnTo>
                <a:lnTo>
                  <a:pt x="0" y="273"/>
                </a:lnTo>
                <a:lnTo>
                  <a:pt x="1" y="266"/>
                </a:lnTo>
                <a:lnTo>
                  <a:pt x="1" y="25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8" name="Freeform 1480"/>
          <p:cNvSpPr>
            <a:spLocks/>
          </p:cNvSpPr>
          <p:nvPr/>
        </p:nvSpPr>
        <p:spPr bwMode="auto">
          <a:xfrm>
            <a:off x="4568825" y="3497263"/>
            <a:ext cx="7938" cy="9525"/>
          </a:xfrm>
          <a:custGeom>
            <a:avLst/>
            <a:gdLst>
              <a:gd name="T0" fmla="*/ 0 w 19"/>
              <a:gd name="T1" fmla="*/ 0 h 19"/>
              <a:gd name="T2" fmla="*/ 0 w 19"/>
              <a:gd name="T3" fmla="*/ 0 h 19"/>
              <a:gd name="T4" fmla="*/ 0 w 19"/>
              <a:gd name="T5" fmla="*/ 0 h 19"/>
              <a:gd name="T6" fmla="*/ 0 w 19"/>
              <a:gd name="T7" fmla="*/ 0 h 19"/>
              <a:gd name="T8" fmla="*/ 0 w 19"/>
              <a:gd name="T9" fmla="*/ 0 h 19"/>
              <a:gd name="T10" fmla="*/ 0 w 19"/>
              <a:gd name="T11" fmla="*/ 0 h 19"/>
              <a:gd name="T12" fmla="*/ 0 w 19"/>
              <a:gd name="T13" fmla="*/ 0 h 19"/>
              <a:gd name="T14" fmla="*/ 0 w 19"/>
              <a:gd name="T15" fmla="*/ 0 h 19"/>
              <a:gd name="T16" fmla="*/ 0 w 19"/>
              <a:gd name="T17" fmla="*/ 0 h 19"/>
              <a:gd name="T18" fmla="*/ 0 w 19"/>
              <a:gd name="T19" fmla="*/ 0 h 19"/>
              <a:gd name="T20" fmla="*/ 0 w 19"/>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19"/>
              <a:gd name="T35" fmla="*/ 19 w 19"/>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19">
                <a:moveTo>
                  <a:pt x="8" y="19"/>
                </a:moveTo>
                <a:lnTo>
                  <a:pt x="6" y="13"/>
                </a:lnTo>
                <a:lnTo>
                  <a:pt x="0" y="13"/>
                </a:lnTo>
                <a:lnTo>
                  <a:pt x="0" y="6"/>
                </a:lnTo>
                <a:lnTo>
                  <a:pt x="0" y="0"/>
                </a:lnTo>
                <a:lnTo>
                  <a:pt x="6" y="1"/>
                </a:lnTo>
                <a:lnTo>
                  <a:pt x="12" y="0"/>
                </a:lnTo>
                <a:lnTo>
                  <a:pt x="19" y="5"/>
                </a:lnTo>
                <a:lnTo>
                  <a:pt x="14" y="12"/>
                </a:lnTo>
                <a:lnTo>
                  <a:pt x="11" y="16"/>
                </a:lnTo>
                <a:lnTo>
                  <a:pt x="8" y="1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6999" name="Freeform 1481"/>
          <p:cNvSpPr>
            <a:spLocks/>
          </p:cNvSpPr>
          <p:nvPr/>
        </p:nvSpPr>
        <p:spPr bwMode="auto">
          <a:xfrm>
            <a:off x="4664075" y="2770188"/>
            <a:ext cx="0" cy="1587"/>
          </a:xfrm>
          <a:custGeom>
            <a:avLst/>
            <a:gdLst>
              <a:gd name="T0" fmla="*/ 0 w 2"/>
              <a:gd name="T1" fmla="*/ 0 h 3"/>
              <a:gd name="T2" fmla="*/ 0 w 2"/>
              <a:gd name="T3" fmla="*/ 0 h 3"/>
              <a:gd name="T4" fmla="*/ 0 w 2"/>
              <a:gd name="T5" fmla="*/ 0 h 3"/>
              <a:gd name="T6" fmla="*/ 0 w 2"/>
              <a:gd name="T7" fmla="*/ 0 h 3"/>
              <a:gd name="T8" fmla="*/ 0 60000 65536"/>
              <a:gd name="T9" fmla="*/ 0 60000 65536"/>
              <a:gd name="T10" fmla="*/ 0 60000 65536"/>
              <a:gd name="T11" fmla="*/ 0 60000 65536"/>
              <a:gd name="T12" fmla="*/ 0 w 2"/>
              <a:gd name="T13" fmla="*/ 0 h 3"/>
              <a:gd name="T14" fmla="*/ 0 w 2"/>
              <a:gd name="T15" fmla="*/ 3 h 3"/>
            </a:gdLst>
            <a:ahLst/>
            <a:cxnLst>
              <a:cxn ang="T8">
                <a:pos x="T0" y="T1"/>
              </a:cxn>
              <a:cxn ang="T9">
                <a:pos x="T2" y="T3"/>
              </a:cxn>
              <a:cxn ang="T10">
                <a:pos x="T4" y="T5"/>
              </a:cxn>
              <a:cxn ang="T11">
                <a:pos x="T6" y="T7"/>
              </a:cxn>
            </a:cxnLst>
            <a:rect l="T12" t="T13" r="T14" b="T15"/>
            <a:pathLst>
              <a:path w="2" h="3">
                <a:moveTo>
                  <a:pt x="0" y="3"/>
                </a:moveTo>
                <a:lnTo>
                  <a:pt x="1" y="0"/>
                </a:lnTo>
                <a:lnTo>
                  <a:pt x="2" y="0"/>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0" name="Freeform 1482"/>
          <p:cNvSpPr>
            <a:spLocks/>
          </p:cNvSpPr>
          <p:nvPr/>
        </p:nvSpPr>
        <p:spPr bwMode="auto">
          <a:xfrm>
            <a:off x="4676775" y="5597525"/>
            <a:ext cx="7938" cy="22225"/>
          </a:xfrm>
          <a:custGeom>
            <a:avLst/>
            <a:gdLst>
              <a:gd name="T0" fmla="*/ 0 w 19"/>
              <a:gd name="T1" fmla="*/ 0 h 44"/>
              <a:gd name="T2" fmla="*/ 0 w 19"/>
              <a:gd name="T3" fmla="*/ 0 h 44"/>
              <a:gd name="T4" fmla="*/ 0 w 19"/>
              <a:gd name="T5" fmla="*/ 0 h 44"/>
              <a:gd name="T6" fmla="*/ 0 w 19"/>
              <a:gd name="T7" fmla="*/ 0 h 44"/>
              <a:gd name="T8" fmla="*/ 0 w 19"/>
              <a:gd name="T9" fmla="*/ 0 h 44"/>
              <a:gd name="T10" fmla="*/ 0 w 19"/>
              <a:gd name="T11" fmla="*/ 0 h 44"/>
              <a:gd name="T12" fmla="*/ 0 w 19"/>
              <a:gd name="T13" fmla="*/ 0 h 44"/>
              <a:gd name="T14" fmla="*/ 0 w 19"/>
              <a:gd name="T15" fmla="*/ 0 h 44"/>
              <a:gd name="T16" fmla="*/ 0 w 19"/>
              <a:gd name="T17" fmla="*/ 0 h 44"/>
              <a:gd name="T18" fmla="*/ 0 w 19"/>
              <a:gd name="T19" fmla="*/ 0 h 44"/>
              <a:gd name="T20" fmla="*/ 0 w 19"/>
              <a:gd name="T21" fmla="*/ 0 h 44"/>
              <a:gd name="T22" fmla="*/ 0 w 19"/>
              <a:gd name="T23" fmla="*/ 0 h 44"/>
              <a:gd name="T24" fmla="*/ 0 w 19"/>
              <a:gd name="T25" fmla="*/ 0 h 44"/>
              <a:gd name="T26" fmla="*/ 0 w 19"/>
              <a:gd name="T27" fmla="*/ 0 h 44"/>
              <a:gd name="T28" fmla="*/ 0 w 19"/>
              <a:gd name="T29" fmla="*/ 0 h 44"/>
              <a:gd name="T30" fmla="*/ 0 w 19"/>
              <a:gd name="T31" fmla="*/ 0 h 44"/>
              <a:gd name="T32" fmla="*/ 0 w 19"/>
              <a:gd name="T33" fmla="*/ 0 h 44"/>
              <a:gd name="T34" fmla="*/ 0 w 19"/>
              <a:gd name="T35" fmla="*/ 0 h 44"/>
              <a:gd name="T36" fmla="*/ 0 w 19"/>
              <a:gd name="T37" fmla="*/ 0 h 44"/>
              <a:gd name="T38" fmla="*/ 0 w 19"/>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44"/>
              <a:gd name="T62" fmla="*/ 19 w 19"/>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44">
                <a:moveTo>
                  <a:pt x="3" y="39"/>
                </a:moveTo>
                <a:lnTo>
                  <a:pt x="1" y="34"/>
                </a:lnTo>
                <a:lnTo>
                  <a:pt x="0" y="26"/>
                </a:lnTo>
                <a:lnTo>
                  <a:pt x="2" y="19"/>
                </a:lnTo>
                <a:lnTo>
                  <a:pt x="5" y="26"/>
                </a:lnTo>
                <a:lnTo>
                  <a:pt x="7" y="20"/>
                </a:lnTo>
                <a:lnTo>
                  <a:pt x="8" y="17"/>
                </a:lnTo>
                <a:lnTo>
                  <a:pt x="8" y="10"/>
                </a:lnTo>
                <a:lnTo>
                  <a:pt x="7" y="3"/>
                </a:lnTo>
                <a:lnTo>
                  <a:pt x="9" y="3"/>
                </a:lnTo>
                <a:lnTo>
                  <a:pt x="11" y="3"/>
                </a:lnTo>
                <a:lnTo>
                  <a:pt x="17" y="0"/>
                </a:lnTo>
                <a:lnTo>
                  <a:pt x="16" y="6"/>
                </a:lnTo>
                <a:lnTo>
                  <a:pt x="16" y="27"/>
                </a:lnTo>
                <a:lnTo>
                  <a:pt x="17" y="34"/>
                </a:lnTo>
                <a:lnTo>
                  <a:pt x="18" y="41"/>
                </a:lnTo>
                <a:lnTo>
                  <a:pt x="19" y="44"/>
                </a:lnTo>
                <a:lnTo>
                  <a:pt x="13" y="43"/>
                </a:lnTo>
                <a:lnTo>
                  <a:pt x="7" y="42"/>
                </a:lnTo>
                <a:lnTo>
                  <a:pt x="3" y="3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1" name="Freeform 1483"/>
          <p:cNvSpPr>
            <a:spLocks/>
          </p:cNvSpPr>
          <p:nvPr/>
        </p:nvSpPr>
        <p:spPr bwMode="auto">
          <a:xfrm>
            <a:off x="4733925" y="5578475"/>
            <a:ext cx="476250" cy="471488"/>
          </a:xfrm>
          <a:custGeom>
            <a:avLst/>
            <a:gdLst>
              <a:gd name="T0" fmla="*/ 0 w 1006"/>
              <a:gd name="T1" fmla="*/ 0 h 1002"/>
              <a:gd name="T2" fmla="*/ 0 w 1006"/>
              <a:gd name="T3" fmla="*/ 0 h 1002"/>
              <a:gd name="T4" fmla="*/ 0 w 1006"/>
              <a:gd name="T5" fmla="*/ 0 h 1002"/>
              <a:gd name="T6" fmla="*/ 0 w 1006"/>
              <a:gd name="T7" fmla="*/ 0 h 1002"/>
              <a:gd name="T8" fmla="*/ 0 w 1006"/>
              <a:gd name="T9" fmla="*/ 0 h 1002"/>
              <a:gd name="T10" fmla="*/ 0 w 1006"/>
              <a:gd name="T11" fmla="*/ 0 h 1002"/>
              <a:gd name="T12" fmla="*/ 0 w 1006"/>
              <a:gd name="T13" fmla="*/ 0 h 1002"/>
              <a:gd name="T14" fmla="*/ 0 w 1006"/>
              <a:gd name="T15" fmla="*/ 0 h 1002"/>
              <a:gd name="T16" fmla="*/ 0 w 1006"/>
              <a:gd name="T17" fmla="*/ 0 h 1002"/>
              <a:gd name="T18" fmla="*/ 0 w 1006"/>
              <a:gd name="T19" fmla="*/ 0 h 1002"/>
              <a:gd name="T20" fmla="*/ 0 w 1006"/>
              <a:gd name="T21" fmla="*/ 0 h 1002"/>
              <a:gd name="T22" fmla="*/ 0 w 1006"/>
              <a:gd name="T23" fmla="*/ 0 h 1002"/>
              <a:gd name="T24" fmla="*/ 0 w 1006"/>
              <a:gd name="T25" fmla="*/ 0 h 1002"/>
              <a:gd name="T26" fmla="*/ 0 w 1006"/>
              <a:gd name="T27" fmla="*/ 0 h 1002"/>
              <a:gd name="T28" fmla="*/ 0 w 1006"/>
              <a:gd name="T29" fmla="*/ 0 h 1002"/>
              <a:gd name="T30" fmla="*/ 0 w 1006"/>
              <a:gd name="T31" fmla="*/ 0 h 1002"/>
              <a:gd name="T32" fmla="*/ 0 w 1006"/>
              <a:gd name="T33" fmla="*/ 0 h 1002"/>
              <a:gd name="T34" fmla="*/ 0 w 1006"/>
              <a:gd name="T35" fmla="*/ 0 h 1002"/>
              <a:gd name="T36" fmla="*/ 0 w 1006"/>
              <a:gd name="T37" fmla="*/ 0 h 1002"/>
              <a:gd name="T38" fmla="*/ 0 w 1006"/>
              <a:gd name="T39" fmla="*/ 0 h 1002"/>
              <a:gd name="T40" fmla="*/ 0 w 1006"/>
              <a:gd name="T41" fmla="*/ 0 h 1002"/>
              <a:gd name="T42" fmla="*/ 0 w 1006"/>
              <a:gd name="T43" fmla="*/ 0 h 1002"/>
              <a:gd name="T44" fmla="*/ 0 w 1006"/>
              <a:gd name="T45" fmla="*/ 0 h 1002"/>
              <a:gd name="T46" fmla="*/ 0 w 1006"/>
              <a:gd name="T47" fmla="*/ 0 h 1002"/>
              <a:gd name="T48" fmla="*/ 0 w 1006"/>
              <a:gd name="T49" fmla="*/ 0 h 1002"/>
              <a:gd name="T50" fmla="*/ 0 w 1006"/>
              <a:gd name="T51" fmla="*/ 0 h 1002"/>
              <a:gd name="T52" fmla="*/ 0 w 1006"/>
              <a:gd name="T53" fmla="*/ 0 h 1002"/>
              <a:gd name="T54" fmla="*/ 0 w 1006"/>
              <a:gd name="T55" fmla="*/ 0 h 1002"/>
              <a:gd name="T56" fmla="*/ 0 w 1006"/>
              <a:gd name="T57" fmla="*/ 0 h 1002"/>
              <a:gd name="T58" fmla="*/ 0 w 1006"/>
              <a:gd name="T59" fmla="*/ 0 h 1002"/>
              <a:gd name="T60" fmla="*/ 0 w 1006"/>
              <a:gd name="T61" fmla="*/ 0 h 1002"/>
              <a:gd name="T62" fmla="*/ 0 w 1006"/>
              <a:gd name="T63" fmla="*/ 0 h 1002"/>
              <a:gd name="T64" fmla="*/ 0 w 1006"/>
              <a:gd name="T65" fmla="*/ 0 h 1002"/>
              <a:gd name="T66" fmla="*/ 0 w 1006"/>
              <a:gd name="T67" fmla="*/ 0 h 1002"/>
              <a:gd name="T68" fmla="*/ 0 w 1006"/>
              <a:gd name="T69" fmla="*/ 0 h 1002"/>
              <a:gd name="T70" fmla="*/ 0 w 1006"/>
              <a:gd name="T71" fmla="*/ 0 h 1002"/>
              <a:gd name="T72" fmla="*/ 0 w 1006"/>
              <a:gd name="T73" fmla="*/ 0 h 1002"/>
              <a:gd name="T74" fmla="*/ 0 w 1006"/>
              <a:gd name="T75" fmla="*/ 0 h 1002"/>
              <a:gd name="T76" fmla="*/ 0 w 1006"/>
              <a:gd name="T77" fmla="*/ 0 h 1002"/>
              <a:gd name="T78" fmla="*/ 0 w 1006"/>
              <a:gd name="T79" fmla="*/ 0 h 1002"/>
              <a:gd name="T80" fmla="*/ 0 w 1006"/>
              <a:gd name="T81" fmla="*/ 0 h 1002"/>
              <a:gd name="T82" fmla="*/ 0 w 1006"/>
              <a:gd name="T83" fmla="*/ 0 h 1002"/>
              <a:gd name="T84" fmla="*/ 0 w 1006"/>
              <a:gd name="T85" fmla="*/ 0 h 1002"/>
              <a:gd name="T86" fmla="*/ 0 w 1006"/>
              <a:gd name="T87" fmla="*/ 0 h 1002"/>
              <a:gd name="T88" fmla="*/ 0 w 1006"/>
              <a:gd name="T89" fmla="*/ 0 h 1002"/>
              <a:gd name="T90" fmla="*/ 0 w 1006"/>
              <a:gd name="T91" fmla="*/ 0 h 1002"/>
              <a:gd name="T92" fmla="*/ 0 w 1006"/>
              <a:gd name="T93" fmla="*/ 0 h 1002"/>
              <a:gd name="T94" fmla="*/ 0 w 1006"/>
              <a:gd name="T95" fmla="*/ 0 h 1002"/>
              <a:gd name="T96" fmla="*/ 0 w 1006"/>
              <a:gd name="T97" fmla="*/ 0 h 1002"/>
              <a:gd name="T98" fmla="*/ 0 w 1006"/>
              <a:gd name="T99" fmla="*/ 0 h 1002"/>
              <a:gd name="T100" fmla="*/ 0 w 1006"/>
              <a:gd name="T101" fmla="*/ 0 h 1002"/>
              <a:gd name="T102" fmla="*/ 0 w 1006"/>
              <a:gd name="T103" fmla="*/ 0 h 1002"/>
              <a:gd name="T104" fmla="*/ 0 w 1006"/>
              <a:gd name="T105" fmla="*/ 0 h 1002"/>
              <a:gd name="T106" fmla="*/ 0 w 1006"/>
              <a:gd name="T107" fmla="*/ 0 h 1002"/>
              <a:gd name="T108" fmla="*/ 0 w 1006"/>
              <a:gd name="T109" fmla="*/ 0 h 1002"/>
              <a:gd name="T110" fmla="*/ 0 w 1006"/>
              <a:gd name="T111" fmla="*/ 0 h 1002"/>
              <a:gd name="T112" fmla="*/ 0 w 1006"/>
              <a:gd name="T113" fmla="*/ 0 h 1002"/>
              <a:gd name="T114" fmla="*/ 0 w 1006"/>
              <a:gd name="T115" fmla="*/ 0 h 1002"/>
              <a:gd name="T116" fmla="*/ 0 w 1006"/>
              <a:gd name="T117" fmla="*/ 0 h 1002"/>
              <a:gd name="T118" fmla="*/ 0 w 1006"/>
              <a:gd name="T119" fmla="*/ 0 h 1002"/>
              <a:gd name="T120" fmla="*/ 0 w 1006"/>
              <a:gd name="T121" fmla="*/ 0 h 1002"/>
              <a:gd name="T122" fmla="*/ 0 w 1006"/>
              <a:gd name="T123" fmla="*/ 0 h 10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2"/>
              <a:gd name="T188" fmla="*/ 1006 w 1006"/>
              <a:gd name="T189" fmla="*/ 1002 h 10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2">
                <a:moveTo>
                  <a:pt x="0" y="509"/>
                </a:moveTo>
                <a:lnTo>
                  <a:pt x="2" y="506"/>
                </a:lnTo>
                <a:lnTo>
                  <a:pt x="8" y="502"/>
                </a:lnTo>
                <a:lnTo>
                  <a:pt x="14" y="502"/>
                </a:lnTo>
                <a:lnTo>
                  <a:pt x="16" y="495"/>
                </a:lnTo>
                <a:lnTo>
                  <a:pt x="17" y="488"/>
                </a:lnTo>
                <a:lnTo>
                  <a:pt x="19" y="481"/>
                </a:lnTo>
                <a:lnTo>
                  <a:pt x="24" y="474"/>
                </a:lnTo>
                <a:lnTo>
                  <a:pt x="30" y="468"/>
                </a:lnTo>
                <a:lnTo>
                  <a:pt x="35" y="465"/>
                </a:lnTo>
                <a:lnTo>
                  <a:pt x="41" y="471"/>
                </a:lnTo>
                <a:lnTo>
                  <a:pt x="42" y="476"/>
                </a:lnTo>
                <a:lnTo>
                  <a:pt x="46" y="481"/>
                </a:lnTo>
                <a:lnTo>
                  <a:pt x="52" y="484"/>
                </a:lnTo>
                <a:lnTo>
                  <a:pt x="55" y="490"/>
                </a:lnTo>
                <a:lnTo>
                  <a:pt x="52" y="497"/>
                </a:lnTo>
                <a:lnTo>
                  <a:pt x="52" y="504"/>
                </a:lnTo>
                <a:lnTo>
                  <a:pt x="56" y="511"/>
                </a:lnTo>
                <a:lnTo>
                  <a:pt x="60" y="518"/>
                </a:lnTo>
                <a:lnTo>
                  <a:pt x="66" y="518"/>
                </a:lnTo>
                <a:lnTo>
                  <a:pt x="70" y="525"/>
                </a:lnTo>
                <a:lnTo>
                  <a:pt x="73" y="522"/>
                </a:lnTo>
                <a:lnTo>
                  <a:pt x="78" y="522"/>
                </a:lnTo>
                <a:lnTo>
                  <a:pt x="86" y="525"/>
                </a:lnTo>
                <a:lnTo>
                  <a:pt x="91" y="528"/>
                </a:lnTo>
                <a:lnTo>
                  <a:pt x="97" y="533"/>
                </a:lnTo>
                <a:lnTo>
                  <a:pt x="104" y="534"/>
                </a:lnTo>
                <a:lnTo>
                  <a:pt x="109" y="533"/>
                </a:lnTo>
                <a:lnTo>
                  <a:pt x="116" y="534"/>
                </a:lnTo>
                <a:lnTo>
                  <a:pt x="122" y="533"/>
                </a:lnTo>
                <a:lnTo>
                  <a:pt x="128" y="530"/>
                </a:lnTo>
                <a:lnTo>
                  <a:pt x="134" y="529"/>
                </a:lnTo>
                <a:lnTo>
                  <a:pt x="140" y="530"/>
                </a:lnTo>
                <a:lnTo>
                  <a:pt x="146" y="532"/>
                </a:lnTo>
                <a:lnTo>
                  <a:pt x="152" y="536"/>
                </a:lnTo>
                <a:lnTo>
                  <a:pt x="159" y="540"/>
                </a:lnTo>
                <a:lnTo>
                  <a:pt x="164" y="536"/>
                </a:lnTo>
                <a:lnTo>
                  <a:pt x="169" y="534"/>
                </a:lnTo>
                <a:lnTo>
                  <a:pt x="167" y="527"/>
                </a:lnTo>
                <a:lnTo>
                  <a:pt x="170" y="520"/>
                </a:lnTo>
                <a:lnTo>
                  <a:pt x="175" y="520"/>
                </a:lnTo>
                <a:lnTo>
                  <a:pt x="181" y="518"/>
                </a:lnTo>
                <a:lnTo>
                  <a:pt x="183" y="511"/>
                </a:lnTo>
                <a:lnTo>
                  <a:pt x="187" y="505"/>
                </a:lnTo>
                <a:lnTo>
                  <a:pt x="189" y="504"/>
                </a:lnTo>
                <a:lnTo>
                  <a:pt x="195" y="503"/>
                </a:lnTo>
                <a:lnTo>
                  <a:pt x="200" y="502"/>
                </a:lnTo>
                <a:lnTo>
                  <a:pt x="208" y="497"/>
                </a:lnTo>
                <a:lnTo>
                  <a:pt x="214" y="496"/>
                </a:lnTo>
                <a:lnTo>
                  <a:pt x="214" y="493"/>
                </a:lnTo>
                <a:lnTo>
                  <a:pt x="214" y="486"/>
                </a:lnTo>
                <a:lnTo>
                  <a:pt x="214" y="466"/>
                </a:lnTo>
                <a:lnTo>
                  <a:pt x="215" y="458"/>
                </a:lnTo>
                <a:lnTo>
                  <a:pt x="215" y="436"/>
                </a:lnTo>
                <a:lnTo>
                  <a:pt x="215" y="428"/>
                </a:lnTo>
                <a:lnTo>
                  <a:pt x="215" y="409"/>
                </a:lnTo>
                <a:lnTo>
                  <a:pt x="216" y="401"/>
                </a:lnTo>
                <a:lnTo>
                  <a:pt x="216" y="379"/>
                </a:lnTo>
                <a:lnTo>
                  <a:pt x="216" y="372"/>
                </a:lnTo>
                <a:lnTo>
                  <a:pt x="216" y="353"/>
                </a:lnTo>
                <a:lnTo>
                  <a:pt x="217" y="345"/>
                </a:lnTo>
                <a:lnTo>
                  <a:pt x="217" y="324"/>
                </a:lnTo>
                <a:lnTo>
                  <a:pt x="218" y="316"/>
                </a:lnTo>
                <a:lnTo>
                  <a:pt x="218" y="288"/>
                </a:lnTo>
                <a:lnTo>
                  <a:pt x="218" y="287"/>
                </a:lnTo>
                <a:lnTo>
                  <a:pt x="218" y="263"/>
                </a:lnTo>
                <a:lnTo>
                  <a:pt x="219" y="255"/>
                </a:lnTo>
                <a:lnTo>
                  <a:pt x="219" y="226"/>
                </a:lnTo>
                <a:lnTo>
                  <a:pt x="219" y="216"/>
                </a:lnTo>
                <a:lnTo>
                  <a:pt x="219" y="207"/>
                </a:lnTo>
                <a:lnTo>
                  <a:pt x="225" y="214"/>
                </a:lnTo>
                <a:lnTo>
                  <a:pt x="231" y="218"/>
                </a:lnTo>
                <a:lnTo>
                  <a:pt x="238" y="223"/>
                </a:lnTo>
                <a:lnTo>
                  <a:pt x="240" y="226"/>
                </a:lnTo>
                <a:lnTo>
                  <a:pt x="244" y="232"/>
                </a:lnTo>
                <a:lnTo>
                  <a:pt x="247" y="239"/>
                </a:lnTo>
                <a:lnTo>
                  <a:pt x="250" y="246"/>
                </a:lnTo>
                <a:lnTo>
                  <a:pt x="252" y="253"/>
                </a:lnTo>
                <a:lnTo>
                  <a:pt x="256" y="260"/>
                </a:lnTo>
                <a:lnTo>
                  <a:pt x="257" y="267"/>
                </a:lnTo>
                <a:lnTo>
                  <a:pt x="259" y="274"/>
                </a:lnTo>
                <a:lnTo>
                  <a:pt x="259" y="280"/>
                </a:lnTo>
                <a:lnTo>
                  <a:pt x="265" y="287"/>
                </a:lnTo>
                <a:lnTo>
                  <a:pt x="267" y="294"/>
                </a:lnTo>
                <a:lnTo>
                  <a:pt x="268" y="300"/>
                </a:lnTo>
                <a:lnTo>
                  <a:pt x="268" y="307"/>
                </a:lnTo>
                <a:lnTo>
                  <a:pt x="270" y="315"/>
                </a:lnTo>
                <a:lnTo>
                  <a:pt x="267" y="320"/>
                </a:lnTo>
                <a:lnTo>
                  <a:pt x="265" y="327"/>
                </a:lnTo>
                <a:lnTo>
                  <a:pt x="259" y="334"/>
                </a:lnTo>
                <a:lnTo>
                  <a:pt x="254" y="340"/>
                </a:lnTo>
                <a:lnTo>
                  <a:pt x="254" y="345"/>
                </a:lnTo>
                <a:lnTo>
                  <a:pt x="255" y="352"/>
                </a:lnTo>
                <a:lnTo>
                  <a:pt x="253" y="359"/>
                </a:lnTo>
                <a:lnTo>
                  <a:pt x="254" y="366"/>
                </a:lnTo>
                <a:lnTo>
                  <a:pt x="258" y="373"/>
                </a:lnTo>
                <a:lnTo>
                  <a:pt x="258" y="375"/>
                </a:lnTo>
                <a:lnTo>
                  <a:pt x="258" y="376"/>
                </a:lnTo>
                <a:lnTo>
                  <a:pt x="261" y="373"/>
                </a:lnTo>
                <a:lnTo>
                  <a:pt x="267" y="369"/>
                </a:lnTo>
                <a:lnTo>
                  <a:pt x="273" y="368"/>
                </a:lnTo>
                <a:lnTo>
                  <a:pt x="279" y="372"/>
                </a:lnTo>
                <a:lnTo>
                  <a:pt x="285" y="373"/>
                </a:lnTo>
                <a:lnTo>
                  <a:pt x="291" y="372"/>
                </a:lnTo>
                <a:lnTo>
                  <a:pt x="298" y="371"/>
                </a:lnTo>
                <a:lnTo>
                  <a:pt x="304" y="369"/>
                </a:lnTo>
                <a:lnTo>
                  <a:pt x="308" y="372"/>
                </a:lnTo>
                <a:lnTo>
                  <a:pt x="314" y="373"/>
                </a:lnTo>
                <a:lnTo>
                  <a:pt x="320" y="372"/>
                </a:lnTo>
                <a:lnTo>
                  <a:pt x="326" y="365"/>
                </a:lnTo>
                <a:lnTo>
                  <a:pt x="326" y="358"/>
                </a:lnTo>
                <a:lnTo>
                  <a:pt x="332" y="358"/>
                </a:lnTo>
                <a:lnTo>
                  <a:pt x="338" y="356"/>
                </a:lnTo>
                <a:lnTo>
                  <a:pt x="344" y="351"/>
                </a:lnTo>
                <a:lnTo>
                  <a:pt x="348" y="345"/>
                </a:lnTo>
                <a:lnTo>
                  <a:pt x="351" y="339"/>
                </a:lnTo>
                <a:lnTo>
                  <a:pt x="356" y="332"/>
                </a:lnTo>
                <a:lnTo>
                  <a:pt x="362" y="329"/>
                </a:lnTo>
                <a:lnTo>
                  <a:pt x="368" y="321"/>
                </a:lnTo>
                <a:lnTo>
                  <a:pt x="373" y="320"/>
                </a:lnTo>
                <a:lnTo>
                  <a:pt x="378" y="313"/>
                </a:lnTo>
                <a:lnTo>
                  <a:pt x="379" y="310"/>
                </a:lnTo>
                <a:lnTo>
                  <a:pt x="385" y="303"/>
                </a:lnTo>
                <a:lnTo>
                  <a:pt x="384" y="298"/>
                </a:lnTo>
                <a:lnTo>
                  <a:pt x="388" y="291"/>
                </a:lnTo>
                <a:lnTo>
                  <a:pt x="388" y="283"/>
                </a:lnTo>
                <a:lnTo>
                  <a:pt x="391" y="277"/>
                </a:lnTo>
                <a:lnTo>
                  <a:pt x="392" y="269"/>
                </a:lnTo>
                <a:lnTo>
                  <a:pt x="396" y="263"/>
                </a:lnTo>
                <a:lnTo>
                  <a:pt x="398" y="256"/>
                </a:lnTo>
                <a:lnTo>
                  <a:pt x="404" y="250"/>
                </a:lnTo>
                <a:lnTo>
                  <a:pt x="408" y="251"/>
                </a:lnTo>
                <a:lnTo>
                  <a:pt x="415" y="247"/>
                </a:lnTo>
                <a:lnTo>
                  <a:pt x="421" y="247"/>
                </a:lnTo>
                <a:lnTo>
                  <a:pt x="427" y="250"/>
                </a:lnTo>
                <a:lnTo>
                  <a:pt x="433" y="252"/>
                </a:lnTo>
                <a:lnTo>
                  <a:pt x="439" y="256"/>
                </a:lnTo>
                <a:lnTo>
                  <a:pt x="446" y="261"/>
                </a:lnTo>
                <a:lnTo>
                  <a:pt x="448" y="262"/>
                </a:lnTo>
                <a:lnTo>
                  <a:pt x="453" y="269"/>
                </a:lnTo>
                <a:lnTo>
                  <a:pt x="458" y="276"/>
                </a:lnTo>
                <a:lnTo>
                  <a:pt x="463" y="278"/>
                </a:lnTo>
                <a:lnTo>
                  <a:pt x="470" y="276"/>
                </a:lnTo>
                <a:lnTo>
                  <a:pt x="477" y="276"/>
                </a:lnTo>
                <a:lnTo>
                  <a:pt x="481" y="283"/>
                </a:lnTo>
                <a:lnTo>
                  <a:pt x="487" y="286"/>
                </a:lnTo>
                <a:lnTo>
                  <a:pt x="493" y="285"/>
                </a:lnTo>
                <a:lnTo>
                  <a:pt x="494" y="286"/>
                </a:lnTo>
                <a:lnTo>
                  <a:pt x="500" y="290"/>
                </a:lnTo>
                <a:lnTo>
                  <a:pt x="507" y="291"/>
                </a:lnTo>
                <a:lnTo>
                  <a:pt x="513" y="292"/>
                </a:lnTo>
                <a:lnTo>
                  <a:pt x="519" y="290"/>
                </a:lnTo>
                <a:lnTo>
                  <a:pt x="525" y="285"/>
                </a:lnTo>
                <a:lnTo>
                  <a:pt x="527" y="283"/>
                </a:lnTo>
                <a:lnTo>
                  <a:pt x="534" y="286"/>
                </a:lnTo>
                <a:lnTo>
                  <a:pt x="542" y="286"/>
                </a:lnTo>
                <a:lnTo>
                  <a:pt x="548" y="285"/>
                </a:lnTo>
                <a:lnTo>
                  <a:pt x="554" y="280"/>
                </a:lnTo>
                <a:lnTo>
                  <a:pt x="560" y="276"/>
                </a:lnTo>
                <a:lnTo>
                  <a:pt x="562" y="276"/>
                </a:lnTo>
                <a:lnTo>
                  <a:pt x="562" y="275"/>
                </a:lnTo>
                <a:lnTo>
                  <a:pt x="564" y="271"/>
                </a:lnTo>
                <a:lnTo>
                  <a:pt x="567" y="263"/>
                </a:lnTo>
                <a:lnTo>
                  <a:pt x="569" y="256"/>
                </a:lnTo>
                <a:lnTo>
                  <a:pt x="570" y="254"/>
                </a:lnTo>
                <a:lnTo>
                  <a:pt x="571" y="247"/>
                </a:lnTo>
                <a:lnTo>
                  <a:pt x="574" y="242"/>
                </a:lnTo>
                <a:lnTo>
                  <a:pt x="576" y="235"/>
                </a:lnTo>
                <a:lnTo>
                  <a:pt x="578" y="228"/>
                </a:lnTo>
                <a:lnTo>
                  <a:pt x="578" y="226"/>
                </a:lnTo>
                <a:lnTo>
                  <a:pt x="580" y="220"/>
                </a:lnTo>
                <a:lnTo>
                  <a:pt x="581" y="212"/>
                </a:lnTo>
                <a:lnTo>
                  <a:pt x="580" y="205"/>
                </a:lnTo>
                <a:lnTo>
                  <a:pt x="582" y="205"/>
                </a:lnTo>
                <a:lnTo>
                  <a:pt x="588" y="205"/>
                </a:lnTo>
                <a:lnTo>
                  <a:pt x="595" y="202"/>
                </a:lnTo>
                <a:lnTo>
                  <a:pt x="595" y="200"/>
                </a:lnTo>
                <a:lnTo>
                  <a:pt x="600" y="199"/>
                </a:lnTo>
                <a:lnTo>
                  <a:pt x="601" y="199"/>
                </a:lnTo>
                <a:lnTo>
                  <a:pt x="607" y="196"/>
                </a:lnTo>
                <a:lnTo>
                  <a:pt x="614" y="197"/>
                </a:lnTo>
                <a:lnTo>
                  <a:pt x="614" y="196"/>
                </a:lnTo>
                <a:lnTo>
                  <a:pt x="618" y="190"/>
                </a:lnTo>
                <a:lnTo>
                  <a:pt x="623" y="182"/>
                </a:lnTo>
                <a:lnTo>
                  <a:pt x="629" y="178"/>
                </a:lnTo>
                <a:lnTo>
                  <a:pt x="634" y="172"/>
                </a:lnTo>
                <a:lnTo>
                  <a:pt x="640" y="169"/>
                </a:lnTo>
                <a:lnTo>
                  <a:pt x="643" y="162"/>
                </a:lnTo>
                <a:lnTo>
                  <a:pt x="643" y="161"/>
                </a:lnTo>
                <a:lnTo>
                  <a:pt x="644" y="155"/>
                </a:lnTo>
                <a:lnTo>
                  <a:pt x="645" y="147"/>
                </a:lnTo>
                <a:lnTo>
                  <a:pt x="647" y="140"/>
                </a:lnTo>
                <a:lnTo>
                  <a:pt x="649" y="133"/>
                </a:lnTo>
                <a:lnTo>
                  <a:pt x="650" y="127"/>
                </a:lnTo>
                <a:lnTo>
                  <a:pt x="650" y="123"/>
                </a:lnTo>
                <a:lnTo>
                  <a:pt x="656" y="122"/>
                </a:lnTo>
                <a:lnTo>
                  <a:pt x="659" y="114"/>
                </a:lnTo>
                <a:lnTo>
                  <a:pt x="660" y="113"/>
                </a:lnTo>
                <a:lnTo>
                  <a:pt x="666" y="107"/>
                </a:lnTo>
                <a:lnTo>
                  <a:pt x="671" y="103"/>
                </a:lnTo>
                <a:lnTo>
                  <a:pt x="675" y="100"/>
                </a:lnTo>
                <a:lnTo>
                  <a:pt x="682" y="99"/>
                </a:lnTo>
                <a:lnTo>
                  <a:pt x="687" y="95"/>
                </a:lnTo>
                <a:lnTo>
                  <a:pt x="689" y="90"/>
                </a:lnTo>
                <a:lnTo>
                  <a:pt x="695" y="85"/>
                </a:lnTo>
                <a:lnTo>
                  <a:pt x="695" y="84"/>
                </a:lnTo>
                <a:lnTo>
                  <a:pt x="701" y="82"/>
                </a:lnTo>
                <a:lnTo>
                  <a:pt x="708" y="75"/>
                </a:lnTo>
                <a:lnTo>
                  <a:pt x="712" y="68"/>
                </a:lnTo>
                <a:lnTo>
                  <a:pt x="713" y="67"/>
                </a:lnTo>
                <a:lnTo>
                  <a:pt x="718" y="61"/>
                </a:lnTo>
                <a:lnTo>
                  <a:pt x="721" y="54"/>
                </a:lnTo>
                <a:lnTo>
                  <a:pt x="726" y="48"/>
                </a:lnTo>
                <a:lnTo>
                  <a:pt x="728" y="43"/>
                </a:lnTo>
                <a:lnTo>
                  <a:pt x="733" y="38"/>
                </a:lnTo>
                <a:lnTo>
                  <a:pt x="741" y="34"/>
                </a:lnTo>
                <a:lnTo>
                  <a:pt x="747" y="34"/>
                </a:lnTo>
                <a:lnTo>
                  <a:pt x="753" y="34"/>
                </a:lnTo>
                <a:lnTo>
                  <a:pt x="759" y="30"/>
                </a:lnTo>
                <a:lnTo>
                  <a:pt x="765" y="28"/>
                </a:lnTo>
                <a:lnTo>
                  <a:pt x="772" y="25"/>
                </a:lnTo>
                <a:lnTo>
                  <a:pt x="773" y="25"/>
                </a:lnTo>
                <a:lnTo>
                  <a:pt x="777" y="18"/>
                </a:lnTo>
                <a:lnTo>
                  <a:pt x="778" y="12"/>
                </a:lnTo>
                <a:lnTo>
                  <a:pt x="781" y="8"/>
                </a:lnTo>
                <a:lnTo>
                  <a:pt x="787" y="5"/>
                </a:lnTo>
                <a:lnTo>
                  <a:pt x="788" y="5"/>
                </a:lnTo>
                <a:lnTo>
                  <a:pt x="794" y="4"/>
                </a:lnTo>
                <a:lnTo>
                  <a:pt x="803" y="4"/>
                </a:lnTo>
                <a:lnTo>
                  <a:pt x="809" y="2"/>
                </a:lnTo>
                <a:lnTo>
                  <a:pt x="815" y="1"/>
                </a:lnTo>
                <a:lnTo>
                  <a:pt x="820" y="0"/>
                </a:lnTo>
                <a:lnTo>
                  <a:pt x="827" y="0"/>
                </a:lnTo>
                <a:lnTo>
                  <a:pt x="834" y="3"/>
                </a:lnTo>
                <a:lnTo>
                  <a:pt x="838" y="4"/>
                </a:lnTo>
                <a:lnTo>
                  <a:pt x="840" y="5"/>
                </a:lnTo>
                <a:lnTo>
                  <a:pt x="841" y="6"/>
                </a:lnTo>
                <a:lnTo>
                  <a:pt x="847" y="11"/>
                </a:lnTo>
                <a:lnTo>
                  <a:pt x="849" y="12"/>
                </a:lnTo>
                <a:lnTo>
                  <a:pt x="855" y="12"/>
                </a:lnTo>
                <a:lnTo>
                  <a:pt x="862" y="16"/>
                </a:lnTo>
                <a:lnTo>
                  <a:pt x="867" y="14"/>
                </a:lnTo>
                <a:lnTo>
                  <a:pt x="873" y="13"/>
                </a:lnTo>
                <a:lnTo>
                  <a:pt x="879" y="14"/>
                </a:lnTo>
                <a:lnTo>
                  <a:pt x="885" y="13"/>
                </a:lnTo>
                <a:lnTo>
                  <a:pt x="892" y="12"/>
                </a:lnTo>
                <a:lnTo>
                  <a:pt x="898" y="12"/>
                </a:lnTo>
                <a:lnTo>
                  <a:pt x="904" y="14"/>
                </a:lnTo>
                <a:lnTo>
                  <a:pt x="909" y="14"/>
                </a:lnTo>
                <a:lnTo>
                  <a:pt x="914" y="17"/>
                </a:lnTo>
                <a:lnTo>
                  <a:pt x="921" y="21"/>
                </a:lnTo>
                <a:lnTo>
                  <a:pt x="922" y="21"/>
                </a:lnTo>
                <a:lnTo>
                  <a:pt x="922" y="25"/>
                </a:lnTo>
                <a:lnTo>
                  <a:pt x="923" y="27"/>
                </a:lnTo>
                <a:lnTo>
                  <a:pt x="925" y="34"/>
                </a:lnTo>
                <a:lnTo>
                  <a:pt x="926" y="42"/>
                </a:lnTo>
                <a:lnTo>
                  <a:pt x="928" y="49"/>
                </a:lnTo>
                <a:lnTo>
                  <a:pt x="929" y="57"/>
                </a:lnTo>
                <a:lnTo>
                  <a:pt x="931" y="65"/>
                </a:lnTo>
                <a:lnTo>
                  <a:pt x="933" y="73"/>
                </a:lnTo>
                <a:lnTo>
                  <a:pt x="935" y="79"/>
                </a:lnTo>
                <a:lnTo>
                  <a:pt x="935" y="86"/>
                </a:lnTo>
                <a:lnTo>
                  <a:pt x="934" y="93"/>
                </a:lnTo>
                <a:lnTo>
                  <a:pt x="933" y="101"/>
                </a:lnTo>
                <a:lnTo>
                  <a:pt x="936" y="108"/>
                </a:lnTo>
                <a:lnTo>
                  <a:pt x="940" y="114"/>
                </a:lnTo>
                <a:lnTo>
                  <a:pt x="942" y="122"/>
                </a:lnTo>
                <a:lnTo>
                  <a:pt x="944" y="130"/>
                </a:lnTo>
                <a:lnTo>
                  <a:pt x="947" y="135"/>
                </a:lnTo>
                <a:lnTo>
                  <a:pt x="953" y="143"/>
                </a:lnTo>
                <a:lnTo>
                  <a:pt x="953" y="154"/>
                </a:lnTo>
                <a:lnTo>
                  <a:pt x="954" y="162"/>
                </a:lnTo>
                <a:lnTo>
                  <a:pt x="959" y="174"/>
                </a:lnTo>
                <a:lnTo>
                  <a:pt x="960" y="182"/>
                </a:lnTo>
                <a:lnTo>
                  <a:pt x="960" y="183"/>
                </a:lnTo>
                <a:lnTo>
                  <a:pt x="960" y="190"/>
                </a:lnTo>
                <a:lnTo>
                  <a:pt x="959" y="196"/>
                </a:lnTo>
                <a:lnTo>
                  <a:pt x="959" y="232"/>
                </a:lnTo>
                <a:lnTo>
                  <a:pt x="958" y="239"/>
                </a:lnTo>
                <a:lnTo>
                  <a:pt x="958" y="246"/>
                </a:lnTo>
                <a:lnTo>
                  <a:pt x="957" y="253"/>
                </a:lnTo>
                <a:lnTo>
                  <a:pt x="956" y="261"/>
                </a:lnTo>
                <a:lnTo>
                  <a:pt x="956" y="262"/>
                </a:lnTo>
                <a:lnTo>
                  <a:pt x="956" y="263"/>
                </a:lnTo>
                <a:lnTo>
                  <a:pt x="956" y="270"/>
                </a:lnTo>
                <a:lnTo>
                  <a:pt x="957" y="277"/>
                </a:lnTo>
                <a:lnTo>
                  <a:pt x="954" y="280"/>
                </a:lnTo>
                <a:lnTo>
                  <a:pt x="952" y="286"/>
                </a:lnTo>
                <a:lnTo>
                  <a:pt x="952" y="294"/>
                </a:lnTo>
                <a:lnTo>
                  <a:pt x="953" y="302"/>
                </a:lnTo>
                <a:lnTo>
                  <a:pt x="945" y="303"/>
                </a:lnTo>
                <a:lnTo>
                  <a:pt x="940" y="300"/>
                </a:lnTo>
                <a:lnTo>
                  <a:pt x="939" y="299"/>
                </a:lnTo>
                <a:lnTo>
                  <a:pt x="933" y="294"/>
                </a:lnTo>
                <a:lnTo>
                  <a:pt x="926" y="288"/>
                </a:lnTo>
                <a:lnTo>
                  <a:pt x="922" y="285"/>
                </a:lnTo>
                <a:lnTo>
                  <a:pt x="920" y="283"/>
                </a:lnTo>
                <a:lnTo>
                  <a:pt x="913" y="286"/>
                </a:lnTo>
                <a:lnTo>
                  <a:pt x="907" y="293"/>
                </a:lnTo>
                <a:lnTo>
                  <a:pt x="901" y="299"/>
                </a:lnTo>
                <a:lnTo>
                  <a:pt x="901" y="300"/>
                </a:lnTo>
                <a:lnTo>
                  <a:pt x="900" y="303"/>
                </a:lnTo>
                <a:lnTo>
                  <a:pt x="899" y="308"/>
                </a:lnTo>
                <a:lnTo>
                  <a:pt x="895" y="315"/>
                </a:lnTo>
                <a:lnTo>
                  <a:pt x="892" y="321"/>
                </a:lnTo>
                <a:lnTo>
                  <a:pt x="886" y="328"/>
                </a:lnTo>
                <a:lnTo>
                  <a:pt x="881" y="336"/>
                </a:lnTo>
                <a:lnTo>
                  <a:pt x="879" y="342"/>
                </a:lnTo>
                <a:lnTo>
                  <a:pt x="879" y="347"/>
                </a:lnTo>
                <a:lnTo>
                  <a:pt x="879" y="364"/>
                </a:lnTo>
                <a:lnTo>
                  <a:pt x="885" y="368"/>
                </a:lnTo>
                <a:lnTo>
                  <a:pt x="886" y="372"/>
                </a:lnTo>
                <a:lnTo>
                  <a:pt x="888" y="380"/>
                </a:lnTo>
                <a:lnTo>
                  <a:pt x="888" y="385"/>
                </a:lnTo>
                <a:lnTo>
                  <a:pt x="895" y="392"/>
                </a:lnTo>
                <a:lnTo>
                  <a:pt x="899" y="399"/>
                </a:lnTo>
                <a:lnTo>
                  <a:pt x="905" y="403"/>
                </a:lnTo>
                <a:lnTo>
                  <a:pt x="910" y="405"/>
                </a:lnTo>
                <a:lnTo>
                  <a:pt x="916" y="407"/>
                </a:lnTo>
                <a:lnTo>
                  <a:pt x="924" y="408"/>
                </a:lnTo>
                <a:lnTo>
                  <a:pt x="944" y="408"/>
                </a:lnTo>
                <a:lnTo>
                  <a:pt x="948" y="407"/>
                </a:lnTo>
                <a:lnTo>
                  <a:pt x="948" y="399"/>
                </a:lnTo>
                <a:lnTo>
                  <a:pt x="948" y="392"/>
                </a:lnTo>
                <a:lnTo>
                  <a:pt x="950" y="385"/>
                </a:lnTo>
                <a:lnTo>
                  <a:pt x="952" y="380"/>
                </a:lnTo>
                <a:lnTo>
                  <a:pt x="952" y="372"/>
                </a:lnTo>
                <a:lnTo>
                  <a:pt x="953" y="368"/>
                </a:lnTo>
                <a:lnTo>
                  <a:pt x="959" y="371"/>
                </a:lnTo>
                <a:lnTo>
                  <a:pt x="960" y="372"/>
                </a:lnTo>
                <a:lnTo>
                  <a:pt x="966" y="371"/>
                </a:lnTo>
                <a:lnTo>
                  <a:pt x="972" y="373"/>
                </a:lnTo>
                <a:lnTo>
                  <a:pt x="993" y="373"/>
                </a:lnTo>
                <a:lnTo>
                  <a:pt x="999" y="372"/>
                </a:lnTo>
                <a:lnTo>
                  <a:pt x="1006" y="372"/>
                </a:lnTo>
                <a:lnTo>
                  <a:pt x="1004" y="377"/>
                </a:lnTo>
                <a:lnTo>
                  <a:pt x="1004" y="384"/>
                </a:lnTo>
                <a:lnTo>
                  <a:pt x="1002" y="391"/>
                </a:lnTo>
                <a:lnTo>
                  <a:pt x="999" y="398"/>
                </a:lnTo>
                <a:lnTo>
                  <a:pt x="998" y="404"/>
                </a:lnTo>
                <a:lnTo>
                  <a:pt x="996" y="411"/>
                </a:lnTo>
                <a:lnTo>
                  <a:pt x="995" y="415"/>
                </a:lnTo>
                <a:lnTo>
                  <a:pt x="992" y="421"/>
                </a:lnTo>
                <a:lnTo>
                  <a:pt x="990" y="428"/>
                </a:lnTo>
                <a:lnTo>
                  <a:pt x="988" y="435"/>
                </a:lnTo>
                <a:lnTo>
                  <a:pt x="987" y="441"/>
                </a:lnTo>
                <a:lnTo>
                  <a:pt x="985" y="448"/>
                </a:lnTo>
                <a:lnTo>
                  <a:pt x="984" y="455"/>
                </a:lnTo>
                <a:lnTo>
                  <a:pt x="984" y="457"/>
                </a:lnTo>
                <a:lnTo>
                  <a:pt x="983" y="464"/>
                </a:lnTo>
                <a:lnTo>
                  <a:pt x="982" y="471"/>
                </a:lnTo>
                <a:lnTo>
                  <a:pt x="980" y="478"/>
                </a:lnTo>
                <a:lnTo>
                  <a:pt x="976" y="485"/>
                </a:lnTo>
                <a:lnTo>
                  <a:pt x="974" y="487"/>
                </a:lnTo>
                <a:lnTo>
                  <a:pt x="971" y="494"/>
                </a:lnTo>
                <a:lnTo>
                  <a:pt x="971" y="501"/>
                </a:lnTo>
                <a:lnTo>
                  <a:pt x="968" y="506"/>
                </a:lnTo>
                <a:lnTo>
                  <a:pt x="963" y="513"/>
                </a:lnTo>
                <a:lnTo>
                  <a:pt x="957" y="520"/>
                </a:lnTo>
                <a:lnTo>
                  <a:pt x="950" y="526"/>
                </a:lnTo>
                <a:lnTo>
                  <a:pt x="944" y="527"/>
                </a:lnTo>
                <a:lnTo>
                  <a:pt x="945" y="532"/>
                </a:lnTo>
                <a:lnTo>
                  <a:pt x="939" y="535"/>
                </a:lnTo>
                <a:lnTo>
                  <a:pt x="933" y="537"/>
                </a:lnTo>
                <a:lnTo>
                  <a:pt x="932" y="536"/>
                </a:lnTo>
                <a:lnTo>
                  <a:pt x="930" y="537"/>
                </a:lnTo>
                <a:lnTo>
                  <a:pt x="928" y="541"/>
                </a:lnTo>
                <a:lnTo>
                  <a:pt x="923" y="546"/>
                </a:lnTo>
                <a:lnTo>
                  <a:pt x="920" y="551"/>
                </a:lnTo>
                <a:lnTo>
                  <a:pt x="913" y="558"/>
                </a:lnTo>
                <a:lnTo>
                  <a:pt x="911" y="559"/>
                </a:lnTo>
                <a:lnTo>
                  <a:pt x="910" y="561"/>
                </a:lnTo>
                <a:lnTo>
                  <a:pt x="905" y="568"/>
                </a:lnTo>
                <a:lnTo>
                  <a:pt x="900" y="575"/>
                </a:lnTo>
                <a:lnTo>
                  <a:pt x="896" y="581"/>
                </a:lnTo>
                <a:lnTo>
                  <a:pt x="891" y="587"/>
                </a:lnTo>
                <a:lnTo>
                  <a:pt x="891" y="589"/>
                </a:lnTo>
                <a:lnTo>
                  <a:pt x="887" y="595"/>
                </a:lnTo>
                <a:lnTo>
                  <a:pt x="884" y="602"/>
                </a:lnTo>
                <a:lnTo>
                  <a:pt x="882" y="606"/>
                </a:lnTo>
                <a:lnTo>
                  <a:pt x="883" y="611"/>
                </a:lnTo>
                <a:lnTo>
                  <a:pt x="881" y="615"/>
                </a:lnTo>
                <a:lnTo>
                  <a:pt x="875" y="622"/>
                </a:lnTo>
                <a:lnTo>
                  <a:pt x="871" y="627"/>
                </a:lnTo>
                <a:lnTo>
                  <a:pt x="868" y="634"/>
                </a:lnTo>
                <a:lnTo>
                  <a:pt x="867" y="637"/>
                </a:lnTo>
                <a:lnTo>
                  <a:pt x="866" y="638"/>
                </a:lnTo>
                <a:lnTo>
                  <a:pt x="865" y="640"/>
                </a:lnTo>
                <a:lnTo>
                  <a:pt x="862" y="647"/>
                </a:lnTo>
                <a:lnTo>
                  <a:pt x="857" y="654"/>
                </a:lnTo>
                <a:lnTo>
                  <a:pt x="854" y="661"/>
                </a:lnTo>
                <a:lnTo>
                  <a:pt x="850" y="666"/>
                </a:lnTo>
                <a:lnTo>
                  <a:pt x="849" y="670"/>
                </a:lnTo>
                <a:lnTo>
                  <a:pt x="847" y="671"/>
                </a:lnTo>
                <a:lnTo>
                  <a:pt x="844" y="678"/>
                </a:lnTo>
                <a:lnTo>
                  <a:pt x="843" y="679"/>
                </a:lnTo>
                <a:lnTo>
                  <a:pt x="840" y="686"/>
                </a:lnTo>
                <a:lnTo>
                  <a:pt x="835" y="692"/>
                </a:lnTo>
                <a:lnTo>
                  <a:pt x="831" y="698"/>
                </a:lnTo>
                <a:lnTo>
                  <a:pt x="825" y="706"/>
                </a:lnTo>
                <a:lnTo>
                  <a:pt x="821" y="712"/>
                </a:lnTo>
                <a:lnTo>
                  <a:pt x="817" y="719"/>
                </a:lnTo>
                <a:lnTo>
                  <a:pt x="813" y="723"/>
                </a:lnTo>
                <a:lnTo>
                  <a:pt x="809" y="728"/>
                </a:lnTo>
                <a:lnTo>
                  <a:pt x="803" y="734"/>
                </a:lnTo>
                <a:lnTo>
                  <a:pt x="796" y="737"/>
                </a:lnTo>
                <a:lnTo>
                  <a:pt x="791" y="744"/>
                </a:lnTo>
                <a:lnTo>
                  <a:pt x="785" y="748"/>
                </a:lnTo>
                <a:lnTo>
                  <a:pt x="781" y="752"/>
                </a:lnTo>
                <a:lnTo>
                  <a:pt x="776" y="756"/>
                </a:lnTo>
                <a:lnTo>
                  <a:pt x="772" y="762"/>
                </a:lnTo>
                <a:lnTo>
                  <a:pt x="765" y="770"/>
                </a:lnTo>
                <a:lnTo>
                  <a:pt x="759" y="776"/>
                </a:lnTo>
                <a:lnTo>
                  <a:pt x="756" y="783"/>
                </a:lnTo>
                <a:lnTo>
                  <a:pt x="750" y="791"/>
                </a:lnTo>
                <a:lnTo>
                  <a:pt x="745" y="796"/>
                </a:lnTo>
                <a:lnTo>
                  <a:pt x="739" y="803"/>
                </a:lnTo>
                <a:lnTo>
                  <a:pt x="733" y="809"/>
                </a:lnTo>
                <a:lnTo>
                  <a:pt x="726" y="815"/>
                </a:lnTo>
                <a:lnTo>
                  <a:pt x="721" y="821"/>
                </a:lnTo>
                <a:lnTo>
                  <a:pt x="715" y="828"/>
                </a:lnTo>
                <a:lnTo>
                  <a:pt x="708" y="833"/>
                </a:lnTo>
                <a:lnTo>
                  <a:pt x="707" y="835"/>
                </a:lnTo>
                <a:lnTo>
                  <a:pt x="701" y="839"/>
                </a:lnTo>
                <a:lnTo>
                  <a:pt x="695" y="842"/>
                </a:lnTo>
                <a:lnTo>
                  <a:pt x="693" y="844"/>
                </a:lnTo>
                <a:lnTo>
                  <a:pt x="690" y="851"/>
                </a:lnTo>
                <a:lnTo>
                  <a:pt x="683" y="857"/>
                </a:lnTo>
                <a:lnTo>
                  <a:pt x="677" y="861"/>
                </a:lnTo>
                <a:lnTo>
                  <a:pt x="671" y="866"/>
                </a:lnTo>
                <a:lnTo>
                  <a:pt x="665" y="871"/>
                </a:lnTo>
                <a:lnTo>
                  <a:pt x="661" y="874"/>
                </a:lnTo>
                <a:lnTo>
                  <a:pt x="655" y="879"/>
                </a:lnTo>
                <a:lnTo>
                  <a:pt x="649" y="884"/>
                </a:lnTo>
                <a:lnTo>
                  <a:pt x="642" y="888"/>
                </a:lnTo>
                <a:lnTo>
                  <a:pt x="637" y="895"/>
                </a:lnTo>
                <a:lnTo>
                  <a:pt x="631" y="897"/>
                </a:lnTo>
                <a:lnTo>
                  <a:pt x="627" y="901"/>
                </a:lnTo>
                <a:lnTo>
                  <a:pt x="619" y="904"/>
                </a:lnTo>
                <a:lnTo>
                  <a:pt x="614" y="908"/>
                </a:lnTo>
                <a:lnTo>
                  <a:pt x="608" y="909"/>
                </a:lnTo>
                <a:lnTo>
                  <a:pt x="602" y="913"/>
                </a:lnTo>
                <a:lnTo>
                  <a:pt x="597" y="916"/>
                </a:lnTo>
                <a:lnTo>
                  <a:pt x="590" y="919"/>
                </a:lnTo>
                <a:lnTo>
                  <a:pt x="584" y="917"/>
                </a:lnTo>
                <a:lnTo>
                  <a:pt x="578" y="917"/>
                </a:lnTo>
                <a:lnTo>
                  <a:pt x="572" y="916"/>
                </a:lnTo>
                <a:lnTo>
                  <a:pt x="566" y="914"/>
                </a:lnTo>
                <a:lnTo>
                  <a:pt x="559" y="914"/>
                </a:lnTo>
                <a:lnTo>
                  <a:pt x="553" y="916"/>
                </a:lnTo>
                <a:lnTo>
                  <a:pt x="552" y="916"/>
                </a:lnTo>
                <a:lnTo>
                  <a:pt x="546" y="919"/>
                </a:lnTo>
                <a:lnTo>
                  <a:pt x="540" y="925"/>
                </a:lnTo>
                <a:lnTo>
                  <a:pt x="539" y="932"/>
                </a:lnTo>
                <a:lnTo>
                  <a:pt x="544" y="939"/>
                </a:lnTo>
                <a:lnTo>
                  <a:pt x="539" y="940"/>
                </a:lnTo>
                <a:lnTo>
                  <a:pt x="533" y="940"/>
                </a:lnTo>
                <a:lnTo>
                  <a:pt x="526" y="939"/>
                </a:lnTo>
                <a:lnTo>
                  <a:pt x="520" y="937"/>
                </a:lnTo>
                <a:lnTo>
                  <a:pt x="514" y="935"/>
                </a:lnTo>
                <a:lnTo>
                  <a:pt x="513" y="935"/>
                </a:lnTo>
                <a:lnTo>
                  <a:pt x="503" y="935"/>
                </a:lnTo>
                <a:lnTo>
                  <a:pt x="502" y="935"/>
                </a:lnTo>
                <a:lnTo>
                  <a:pt x="496" y="939"/>
                </a:lnTo>
                <a:lnTo>
                  <a:pt x="494" y="945"/>
                </a:lnTo>
                <a:lnTo>
                  <a:pt x="488" y="952"/>
                </a:lnTo>
                <a:lnTo>
                  <a:pt x="482" y="950"/>
                </a:lnTo>
                <a:lnTo>
                  <a:pt x="476" y="952"/>
                </a:lnTo>
                <a:lnTo>
                  <a:pt x="469" y="950"/>
                </a:lnTo>
                <a:lnTo>
                  <a:pt x="463" y="945"/>
                </a:lnTo>
                <a:lnTo>
                  <a:pt x="458" y="945"/>
                </a:lnTo>
                <a:lnTo>
                  <a:pt x="451" y="942"/>
                </a:lnTo>
                <a:lnTo>
                  <a:pt x="446" y="940"/>
                </a:lnTo>
                <a:lnTo>
                  <a:pt x="439" y="940"/>
                </a:lnTo>
                <a:lnTo>
                  <a:pt x="432" y="939"/>
                </a:lnTo>
                <a:lnTo>
                  <a:pt x="426" y="938"/>
                </a:lnTo>
                <a:lnTo>
                  <a:pt x="420" y="936"/>
                </a:lnTo>
                <a:lnTo>
                  <a:pt x="419" y="936"/>
                </a:lnTo>
                <a:lnTo>
                  <a:pt x="411" y="938"/>
                </a:lnTo>
                <a:lnTo>
                  <a:pt x="406" y="939"/>
                </a:lnTo>
                <a:lnTo>
                  <a:pt x="402" y="945"/>
                </a:lnTo>
                <a:lnTo>
                  <a:pt x="396" y="945"/>
                </a:lnTo>
                <a:lnTo>
                  <a:pt x="390" y="944"/>
                </a:lnTo>
                <a:lnTo>
                  <a:pt x="384" y="940"/>
                </a:lnTo>
                <a:lnTo>
                  <a:pt x="384" y="941"/>
                </a:lnTo>
                <a:lnTo>
                  <a:pt x="381" y="944"/>
                </a:lnTo>
                <a:lnTo>
                  <a:pt x="375" y="942"/>
                </a:lnTo>
                <a:lnTo>
                  <a:pt x="369" y="939"/>
                </a:lnTo>
                <a:lnTo>
                  <a:pt x="368" y="936"/>
                </a:lnTo>
                <a:lnTo>
                  <a:pt x="368" y="938"/>
                </a:lnTo>
                <a:lnTo>
                  <a:pt x="368" y="939"/>
                </a:lnTo>
                <a:lnTo>
                  <a:pt x="368" y="940"/>
                </a:lnTo>
                <a:lnTo>
                  <a:pt x="362" y="938"/>
                </a:lnTo>
                <a:lnTo>
                  <a:pt x="361" y="938"/>
                </a:lnTo>
                <a:lnTo>
                  <a:pt x="355" y="938"/>
                </a:lnTo>
                <a:lnTo>
                  <a:pt x="348" y="942"/>
                </a:lnTo>
                <a:lnTo>
                  <a:pt x="342" y="941"/>
                </a:lnTo>
                <a:lnTo>
                  <a:pt x="336" y="942"/>
                </a:lnTo>
                <a:lnTo>
                  <a:pt x="330" y="946"/>
                </a:lnTo>
                <a:lnTo>
                  <a:pt x="329" y="953"/>
                </a:lnTo>
                <a:lnTo>
                  <a:pt x="323" y="953"/>
                </a:lnTo>
                <a:lnTo>
                  <a:pt x="316" y="957"/>
                </a:lnTo>
                <a:lnTo>
                  <a:pt x="313" y="964"/>
                </a:lnTo>
                <a:lnTo>
                  <a:pt x="311" y="966"/>
                </a:lnTo>
                <a:lnTo>
                  <a:pt x="305" y="969"/>
                </a:lnTo>
                <a:lnTo>
                  <a:pt x="299" y="968"/>
                </a:lnTo>
                <a:lnTo>
                  <a:pt x="293" y="965"/>
                </a:lnTo>
                <a:lnTo>
                  <a:pt x="286" y="969"/>
                </a:lnTo>
                <a:lnTo>
                  <a:pt x="280" y="971"/>
                </a:lnTo>
                <a:lnTo>
                  <a:pt x="274" y="970"/>
                </a:lnTo>
                <a:lnTo>
                  <a:pt x="268" y="968"/>
                </a:lnTo>
                <a:lnTo>
                  <a:pt x="261" y="965"/>
                </a:lnTo>
                <a:lnTo>
                  <a:pt x="255" y="965"/>
                </a:lnTo>
                <a:lnTo>
                  <a:pt x="250" y="969"/>
                </a:lnTo>
                <a:lnTo>
                  <a:pt x="247" y="973"/>
                </a:lnTo>
                <a:lnTo>
                  <a:pt x="241" y="972"/>
                </a:lnTo>
                <a:lnTo>
                  <a:pt x="235" y="972"/>
                </a:lnTo>
                <a:lnTo>
                  <a:pt x="228" y="974"/>
                </a:lnTo>
                <a:lnTo>
                  <a:pt x="223" y="981"/>
                </a:lnTo>
                <a:lnTo>
                  <a:pt x="217" y="986"/>
                </a:lnTo>
                <a:lnTo>
                  <a:pt x="211" y="990"/>
                </a:lnTo>
                <a:lnTo>
                  <a:pt x="205" y="995"/>
                </a:lnTo>
                <a:lnTo>
                  <a:pt x="200" y="1002"/>
                </a:lnTo>
                <a:lnTo>
                  <a:pt x="196" y="1000"/>
                </a:lnTo>
                <a:lnTo>
                  <a:pt x="190" y="996"/>
                </a:lnTo>
                <a:lnTo>
                  <a:pt x="184" y="996"/>
                </a:lnTo>
                <a:lnTo>
                  <a:pt x="178" y="996"/>
                </a:lnTo>
                <a:lnTo>
                  <a:pt x="171" y="990"/>
                </a:lnTo>
                <a:lnTo>
                  <a:pt x="165" y="985"/>
                </a:lnTo>
                <a:lnTo>
                  <a:pt x="160" y="982"/>
                </a:lnTo>
                <a:lnTo>
                  <a:pt x="163" y="977"/>
                </a:lnTo>
                <a:lnTo>
                  <a:pt x="159" y="970"/>
                </a:lnTo>
                <a:lnTo>
                  <a:pt x="153" y="970"/>
                </a:lnTo>
                <a:lnTo>
                  <a:pt x="147" y="964"/>
                </a:lnTo>
                <a:lnTo>
                  <a:pt x="144" y="964"/>
                </a:lnTo>
                <a:lnTo>
                  <a:pt x="136" y="965"/>
                </a:lnTo>
                <a:lnTo>
                  <a:pt x="130" y="964"/>
                </a:lnTo>
                <a:lnTo>
                  <a:pt x="132" y="957"/>
                </a:lnTo>
                <a:lnTo>
                  <a:pt x="131" y="953"/>
                </a:lnTo>
                <a:lnTo>
                  <a:pt x="132" y="945"/>
                </a:lnTo>
                <a:lnTo>
                  <a:pt x="129" y="944"/>
                </a:lnTo>
                <a:lnTo>
                  <a:pt x="122" y="942"/>
                </a:lnTo>
                <a:lnTo>
                  <a:pt x="119" y="942"/>
                </a:lnTo>
                <a:lnTo>
                  <a:pt x="112" y="944"/>
                </a:lnTo>
                <a:lnTo>
                  <a:pt x="112" y="945"/>
                </a:lnTo>
                <a:lnTo>
                  <a:pt x="108" y="952"/>
                </a:lnTo>
                <a:lnTo>
                  <a:pt x="110" y="957"/>
                </a:lnTo>
                <a:lnTo>
                  <a:pt x="110" y="964"/>
                </a:lnTo>
                <a:lnTo>
                  <a:pt x="106" y="962"/>
                </a:lnTo>
                <a:lnTo>
                  <a:pt x="105" y="955"/>
                </a:lnTo>
                <a:lnTo>
                  <a:pt x="101" y="948"/>
                </a:lnTo>
                <a:lnTo>
                  <a:pt x="103" y="941"/>
                </a:lnTo>
                <a:lnTo>
                  <a:pt x="103" y="936"/>
                </a:lnTo>
                <a:lnTo>
                  <a:pt x="105" y="930"/>
                </a:lnTo>
                <a:lnTo>
                  <a:pt x="111" y="924"/>
                </a:lnTo>
                <a:lnTo>
                  <a:pt x="109" y="917"/>
                </a:lnTo>
                <a:lnTo>
                  <a:pt x="108" y="912"/>
                </a:lnTo>
                <a:lnTo>
                  <a:pt x="104" y="905"/>
                </a:lnTo>
                <a:lnTo>
                  <a:pt x="102" y="899"/>
                </a:lnTo>
                <a:lnTo>
                  <a:pt x="99" y="892"/>
                </a:lnTo>
                <a:lnTo>
                  <a:pt x="93" y="885"/>
                </a:lnTo>
                <a:lnTo>
                  <a:pt x="91" y="879"/>
                </a:lnTo>
                <a:lnTo>
                  <a:pt x="89" y="874"/>
                </a:lnTo>
                <a:lnTo>
                  <a:pt x="86" y="868"/>
                </a:lnTo>
                <a:lnTo>
                  <a:pt x="91" y="873"/>
                </a:lnTo>
                <a:lnTo>
                  <a:pt x="87" y="866"/>
                </a:lnTo>
                <a:lnTo>
                  <a:pt x="86" y="859"/>
                </a:lnTo>
                <a:lnTo>
                  <a:pt x="82" y="858"/>
                </a:lnTo>
                <a:lnTo>
                  <a:pt x="77" y="858"/>
                </a:lnTo>
                <a:lnTo>
                  <a:pt x="75" y="851"/>
                </a:lnTo>
                <a:lnTo>
                  <a:pt x="77" y="849"/>
                </a:lnTo>
                <a:lnTo>
                  <a:pt x="78" y="842"/>
                </a:lnTo>
                <a:lnTo>
                  <a:pt x="80" y="835"/>
                </a:lnTo>
                <a:lnTo>
                  <a:pt x="87" y="839"/>
                </a:lnTo>
                <a:lnTo>
                  <a:pt x="93" y="841"/>
                </a:lnTo>
                <a:lnTo>
                  <a:pt x="96" y="836"/>
                </a:lnTo>
                <a:lnTo>
                  <a:pt x="102" y="829"/>
                </a:lnTo>
                <a:lnTo>
                  <a:pt x="104" y="823"/>
                </a:lnTo>
                <a:lnTo>
                  <a:pt x="105" y="817"/>
                </a:lnTo>
                <a:lnTo>
                  <a:pt x="105" y="809"/>
                </a:lnTo>
                <a:lnTo>
                  <a:pt x="106" y="802"/>
                </a:lnTo>
                <a:lnTo>
                  <a:pt x="106" y="798"/>
                </a:lnTo>
                <a:lnTo>
                  <a:pt x="104" y="791"/>
                </a:lnTo>
                <a:lnTo>
                  <a:pt x="104" y="784"/>
                </a:lnTo>
                <a:lnTo>
                  <a:pt x="103" y="777"/>
                </a:lnTo>
                <a:lnTo>
                  <a:pt x="102" y="774"/>
                </a:lnTo>
                <a:lnTo>
                  <a:pt x="101" y="767"/>
                </a:lnTo>
                <a:lnTo>
                  <a:pt x="100" y="760"/>
                </a:lnTo>
                <a:lnTo>
                  <a:pt x="97" y="753"/>
                </a:lnTo>
                <a:lnTo>
                  <a:pt x="94" y="746"/>
                </a:lnTo>
                <a:lnTo>
                  <a:pt x="89" y="739"/>
                </a:lnTo>
                <a:lnTo>
                  <a:pt x="85" y="732"/>
                </a:lnTo>
                <a:lnTo>
                  <a:pt x="80" y="726"/>
                </a:lnTo>
                <a:lnTo>
                  <a:pt x="77" y="719"/>
                </a:lnTo>
                <a:lnTo>
                  <a:pt x="73" y="713"/>
                </a:lnTo>
                <a:lnTo>
                  <a:pt x="73" y="712"/>
                </a:lnTo>
                <a:lnTo>
                  <a:pt x="70" y="705"/>
                </a:lnTo>
                <a:lnTo>
                  <a:pt x="63" y="691"/>
                </a:lnTo>
                <a:lnTo>
                  <a:pt x="63" y="689"/>
                </a:lnTo>
                <a:lnTo>
                  <a:pt x="60" y="682"/>
                </a:lnTo>
                <a:lnTo>
                  <a:pt x="57" y="675"/>
                </a:lnTo>
                <a:lnTo>
                  <a:pt x="55" y="669"/>
                </a:lnTo>
                <a:lnTo>
                  <a:pt x="51" y="662"/>
                </a:lnTo>
                <a:lnTo>
                  <a:pt x="47" y="655"/>
                </a:lnTo>
                <a:lnTo>
                  <a:pt x="45" y="648"/>
                </a:lnTo>
                <a:lnTo>
                  <a:pt x="44" y="641"/>
                </a:lnTo>
                <a:lnTo>
                  <a:pt x="42" y="634"/>
                </a:lnTo>
                <a:lnTo>
                  <a:pt x="39" y="627"/>
                </a:lnTo>
                <a:lnTo>
                  <a:pt x="38" y="622"/>
                </a:lnTo>
                <a:lnTo>
                  <a:pt x="36" y="615"/>
                </a:lnTo>
                <a:lnTo>
                  <a:pt x="35" y="609"/>
                </a:lnTo>
                <a:lnTo>
                  <a:pt x="33" y="602"/>
                </a:lnTo>
                <a:lnTo>
                  <a:pt x="32" y="595"/>
                </a:lnTo>
                <a:lnTo>
                  <a:pt x="31" y="590"/>
                </a:lnTo>
                <a:lnTo>
                  <a:pt x="30" y="583"/>
                </a:lnTo>
                <a:lnTo>
                  <a:pt x="27" y="576"/>
                </a:lnTo>
                <a:lnTo>
                  <a:pt x="25" y="569"/>
                </a:lnTo>
                <a:lnTo>
                  <a:pt x="22" y="562"/>
                </a:lnTo>
                <a:lnTo>
                  <a:pt x="19" y="557"/>
                </a:lnTo>
                <a:lnTo>
                  <a:pt x="18" y="550"/>
                </a:lnTo>
                <a:lnTo>
                  <a:pt x="13" y="542"/>
                </a:lnTo>
                <a:lnTo>
                  <a:pt x="11" y="536"/>
                </a:lnTo>
                <a:lnTo>
                  <a:pt x="6" y="529"/>
                </a:lnTo>
                <a:lnTo>
                  <a:pt x="4" y="522"/>
                </a:lnTo>
                <a:lnTo>
                  <a:pt x="1" y="516"/>
                </a:lnTo>
                <a:lnTo>
                  <a:pt x="0" y="50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2" name="Freeform 1484"/>
          <p:cNvSpPr>
            <a:spLocks/>
          </p:cNvSpPr>
          <p:nvPr/>
        </p:nvSpPr>
        <p:spPr bwMode="auto">
          <a:xfrm>
            <a:off x="5067300" y="2251075"/>
            <a:ext cx="7938" cy="1588"/>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7" y="0"/>
                </a:moveTo>
                <a:lnTo>
                  <a:pt x="0" y="3"/>
                </a:lnTo>
                <a:lnTo>
                  <a:pt x="7" y="5"/>
                </a:lnTo>
                <a:lnTo>
                  <a:pt x="13" y="2"/>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3" name="Freeform 1485"/>
          <p:cNvSpPr>
            <a:spLocks/>
          </p:cNvSpPr>
          <p:nvPr/>
        </p:nvSpPr>
        <p:spPr bwMode="auto">
          <a:xfrm>
            <a:off x="4970463" y="3581400"/>
            <a:ext cx="330200" cy="368300"/>
          </a:xfrm>
          <a:custGeom>
            <a:avLst/>
            <a:gdLst>
              <a:gd name="T0" fmla="*/ 0 w 700"/>
              <a:gd name="T1" fmla="*/ 0 h 784"/>
              <a:gd name="T2" fmla="*/ 0 w 700"/>
              <a:gd name="T3" fmla="*/ 0 h 784"/>
              <a:gd name="T4" fmla="*/ 0 w 700"/>
              <a:gd name="T5" fmla="*/ 0 h 784"/>
              <a:gd name="T6" fmla="*/ 0 w 700"/>
              <a:gd name="T7" fmla="*/ 0 h 784"/>
              <a:gd name="T8" fmla="*/ 0 w 700"/>
              <a:gd name="T9" fmla="*/ 0 h 784"/>
              <a:gd name="T10" fmla="*/ 0 w 700"/>
              <a:gd name="T11" fmla="*/ 0 h 784"/>
              <a:gd name="T12" fmla="*/ 0 w 700"/>
              <a:gd name="T13" fmla="*/ 0 h 784"/>
              <a:gd name="T14" fmla="*/ 0 w 700"/>
              <a:gd name="T15" fmla="*/ 0 h 784"/>
              <a:gd name="T16" fmla="*/ 0 w 700"/>
              <a:gd name="T17" fmla="*/ 0 h 784"/>
              <a:gd name="T18" fmla="*/ 0 w 700"/>
              <a:gd name="T19" fmla="*/ 0 h 784"/>
              <a:gd name="T20" fmla="*/ 0 w 700"/>
              <a:gd name="T21" fmla="*/ 0 h 784"/>
              <a:gd name="T22" fmla="*/ 0 w 700"/>
              <a:gd name="T23" fmla="*/ 0 h 784"/>
              <a:gd name="T24" fmla="*/ 0 w 700"/>
              <a:gd name="T25" fmla="*/ 0 h 784"/>
              <a:gd name="T26" fmla="*/ 0 w 700"/>
              <a:gd name="T27" fmla="*/ 0 h 784"/>
              <a:gd name="T28" fmla="*/ 0 w 700"/>
              <a:gd name="T29" fmla="*/ 0 h 784"/>
              <a:gd name="T30" fmla="*/ 0 w 700"/>
              <a:gd name="T31" fmla="*/ 0 h 784"/>
              <a:gd name="T32" fmla="*/ 0 w 700"/>
              <a:gd name="T33" fmla="*/ 0 h 784"/>
              <a:gd name="T34" fmla="*/ 0 w 700"/>
              <a:gd name="T35" fmla="*/ 0 h 784"/>
              <a:gd name="T36" fmla="*/ 0 w 700"/>
              <a:gd name="T37" fmla="*/ 0 h 784"/>
              <a:gd name="T38" fmla="*/ 0 w 700"/>
              <a:gd name="T39" fmla="*/ 0 h 784"/>
              <a:gd name="T40" fmla="*/ 0 w 700"/>
              <a:gd name="T41" fmla="*/ 0 h 784"/>
              <a:gd name="T42" fmla="*/ 0 w 700"/>
              <a:gd name="T43" fmla="*/ 0 h 784"/>
              <a:gd name="T44" fmla="*/ 0 w 700"/>
              <a:gd name="T45" fmla="*/ 0 h 784"/>
              <a:gd name="T46" fmla="*/ 0 w 700"/>
              <a:gd name="T47" fmla="*/ 0 h 784"/>
              <a:gd name="T48" fmla="*/ 0 w 700"/>
              <a:gd name="T49" fmla="*/ 0 h 784"/>
              <a:gd name="T50" fmla="*/ 0 w 700"/>
              <a:gd name="T51" fmla="*/ 0 h 784"/>
              <a:gd name="T52" fmla="*/ 0 w 700"/>
              <a:gd name="T53" fmla="*/ 0 h 784"/>
              <a:gd name="T54" fmla="*/ 0 w 700"/>
              <a:gd name="T55" fmla="*/ 0 h 784"/>
              <a:gd name="T56" fmla="*/ 0 w 700"/>
              <a:gd name="T57" fmla="*/ 0 h 784"/>
              <a:gd name="T58" fmla="*/ 0 w 700"/>
              <a:gd name="T59" fmla="*/ 0 h 784"/>
              <a:gd name="T60" fmla="*/ 0 w 700"/>
              <a:gd name="T61" fmla="*/ 0 h 784"/>
              <a:gd name="T62" fmla="*/ 0 w 700"/>
              <a:gd name="T63" fmla="*/ 0 h 784"/>
              <a:gd name="T64" fmla="*/ 0 w 700"/>
              <a:gd name="T65" fmla="*/ 0 h 784"/>
              <a:gd name="T66" fmla="*/ 0 w 700"/>
              <a:gd name="T67" fmla="*/ 0 h 784"/>
              <a:gd name="T68" fmla="*/ 0 w 700"/>
              <a:gd name="T69" fmla="*/ 0 h 784"/>
              <a:gd name="T70" fmla="*/ 0 w 700"/>
              <a:gd name="T71" fmla="*/ 0 h 784"/>
              <a:gd name="T72" fmla="*/ 0 w 700"/>
              <a:gd name="T73" fmla="*/ 0 h 784"/>
              <a:gd name="T74" fmla="*/ 0 w 700"/>
              <a:gd name="T75" fmla="*/ 0 h 784"/>
              <a:gd name="T76" fmla="*/ 0 w 700"/>
              <a:gd name="T77" fmla="*/ 0 h 784"/>
              <a:gd name="T78" fmla="*/ 0 w 700"/>
              <a:gd name="T79" fmla="*/ 0 h 784"/>
              <a:gd name="T80" fmla="*/ 0 w 700"/>
              <a:gd name="T81" fmla="*/ 0 h 784"/>
              <a:gd name="T82" fmla="*/ 0 w 700"/>
              <a:gd name="T83" fmla="*/ 0 h 784"/>
              <a:gd name="T84" fmla="*/ 0 w 700"/>
              <a:gd name="T85" fmla="*/ 0 h 784"/>
              <a:gd name="T86" fmla="*/ 0 w 700"/>
              <a:gd name="T87" fmla="*/ 0 h 784"/>
              <a:gd name="T88" fmla="*/ 0 w 700"/>
              <a:gd name="T89" fmla="*/ 0 h 784"/>
              <a:gd name="T90" fmla="*/ 0 w 700"/>
              <a:gd name="T91" fmla="*/ 0 h 784"/>
              <a:gd name="T92" fmla="*/ 0 w 700"/>
              <a:gd name="T93" fmla="*/ 0 h 784"/>
              <a:gd name="T94" fmla="*/ 0 w 700"/>
              <a:gd name="T95" fmla="*/ 0 h 784"/>
              <a:gd name="T96" fmla="*/ 0 w 700"/>
              <a:gd name="T97" fmla="*/ 0 h 784"/>
              <a:gd name="T98" fmla="*/ 0 w 700"/>
              <a:gd name="T99" fmla="*/ 0 h 784"/>
              <a:gd name="T100" fmla="*/ 0 w 700"/>
              <a:gd name="T101" fmla="*/ 0 h 784"/>
              <a:gd name="T102" fmla="*/ 0 w 700"/>
              <a:gd name="T103" fmla="*/ 0 h 784"/>
              <a:gd name="T104" fmla="*/ 0 w 700"/>
              <a:gd name="T105" fmla="*/ 0 h 784"/>
              <a:gd name="T106" fmla="*/ 0 w 700"/>
              <a:gd name="T107" fmla="*/ 0 h 784"/>
              <a:gd name="T108" fmla="*/ 0 w 700"/>
              <a:gd name="T109" fmla="*/ 0 h 784"/>
              <a:gd name="T110" fmla="*/ 0 w 700"/>
              <a:gd name="T111" fmla="*/ 0 h 784"/>
              <a:gd name="T112" fmla="*/ 0 w 700"/>
              <a:gd name="T113" fmla="*/ 0 h 7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0"/>
              <a:gd name="T172" fmla="*/ 0 h 784"/>
              <a:gd name="T173" fmla="*/ 700 w 700"/>
              <a:gd name="T174" fmla="*/ 784 h 7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0" h="784">
                <a:moveTo>
                  <a:pt x="6" y="130"/>
                </a:moveTo>
                <a:lnTo>
                  <a:pt x="4" y="126"/>
                </a:lnTo>
                <a:lnTo>
                  <a:pt x="0" y="119"/>
                </a:lnTo>
                <a:lnTo>
                  <a:pt x="1" y="113"/>
                </a:lnTo>
                <a:lnTo>
                  <a:pt x="4" y="106"/>
                </a:lnTo>
                <a:lnTo>
                  <a:pt x="9" y="99"/>
                </a:lnTo>
                <a:lnTo>
                  <a:pt x="12" y="92"/>
                </a:lnTo>
                <a:lnTo>
                  <a:pt x="13" y="85"/>
                </a:lnTo>
                <a:lnTo>
                  <a:pt x="16" y="78"/>
                </a:lnTo>
                <a:lnTo>
                  <a:pt x="16" y="71"/>
                </a:lnTo>
                <a:lnTo>
                  <a:pt x="17" y="71"/>
                </a:lnTo>
                <a:lnTo>
                  <a:pt x="16" y="65"/>
                </a:lnTo>
                <a:lnTo>
                  <a:pt x="14" y="59"/>
                </a:lnTo>
                <a:lnTo>
                  <a:pt x="12" y="52"/>
                </a:lnTo>
                <a:lnTo>
                  <a:pt x="9" y="45"/>
                </a:lnTo>
                <a:lnTo>
                  <a:pt x="7" y="39"/>
                </a:lnTo>
                <a:lnTo>
                  <a:pt x="8" y="33"/>
                </a:lnTo>
                <a:lnTo>
                  <a:pt x="7" y="25"/>
                </a:lnTo>
                <a:lnTo>
                  <a:pt x="9" y="19"/>
                </a:lnTo>
                <a:lnTo>
                  <a:pt x="14" y="13"/>
                </a:lnTo>
                <a:lnTo>
                  <a:pt x="16" y="12"/>
                </a:lnTo>
                <a:lnTo>
                  <a:pt x="18" y="5"/>
                </a:lnTo>
                <a:lnTo>
                  <a:pt x="22" y="0"/>
                </a:lnTo>
                <a:lnTo>
                  <a:pt x="24" y="5"/>
                </a:lnTo>
                <a:lnTo>
                  <a:pt x="28" y="10"/>
                </a:lnTo>
                <a:lnTo>
                  <a:pt x="34" y="11"/>
                </a:lnTo>
                <a:lnTo>
                  <a:pt x="41" y="11"/>
                </a:lnTo>
                <a:lnTo>
                  <a:pt x="46" y="9"/>
                </a:lnTo>
                <a:lnTo>
                  <a:pt x="52" y="6"/>
                </a:lnTo>
                <a:lnTo>
                  <a:pt x="59" y="5"/>
                </a:lnTo>
                <a:lnTo>
                  <a:pt x="64" y="2"/>
                </a:lnTo>
                <a:lnTo>
                  <a:pt x="71" y="2"/>
                </a:lnTo>
                <a:lnTo>
                  <a:pt x="77" y="3"/>
                </a:lnTo>
                <a:lnTo>
                  <a:pt x="83" y="6"/>
                </a:lnTo>
                <a:lnTo>
                  <a:pt x="89" y="8"/>
                </a:lnTo>
                <a:lnTo>
                  <a:pt x="94" y="10"/>
                </a:lnTo>
                <a:lnTo>
                  <a:pt x="100" y="10"/>
                </a:lnTo>
                <a:lnTo>
                  <a:pt x="107" y="11"/>
                </a:lnTo>
                <a:lnTo>
                  <a:pt x="113" y="12"/>
                </a:lnTo>
                <a:lnTo>
                  <a:pt x="119" y="13"/>
                </a:lnTo>
                <a:lnTo>
                  <a:pt x="126" y="17"/>
                </a:lnTo>
                <a:lnTo>
                  <a:pt x="132" y="16"/>
                </a:lnTo>
                <a:lnTo>
                  <a:pt x="138" y="18"/>
                </a:lnTo>
                <a:lnTo>
                  <a:pt x="144" y="20"/>
                </a:lnTo>
                <a:lnTo>
                  <a:pt x="150" y="21"/>
                </a:lnTo>
                <a:lnTo>
                  <a:pt x="156" y="24"/>
                </a:lnTo>
                <a:lnTo>
                  <a:pt x="159" y="30"/>
                </a:lnTo>
                <a:lnTo>
                  <a:pt x="165" y="34"/>
                </a:lnTo>
                <a:lnTo>
                  <a:pt x="171" y="36"/>
                </a:lnTo>
                <a:lnTo>
                  <a:pt x="177" y="37"/>
                </a:lnTo>
                <a:lnTo>
                  <a:pt x="182" y="34"/>
                </a:lnTo>
                <a:lnTo>
                  <a:pt x="189" y="36"/>
                </a:lnTo>
                <a:lnTo>
                  <a:pt x="192" y="43"/>
                </a:lnTo>
                <a:lnTo>
                  <a:pt x="204" y="44"/>
                </a:lnTo>
                <a:lnTo>
                  <a:pt x="210" y="45"/>
                </a:lnTo>
                <a:lnTo>
                  <a:pt x="217" y="46"/>
                </a:lnTo>
                <a:lnTo>
                  <a:pt x="222" y="44"/>
                </a:lnTo>
                <a:lnTo>
                  <a:pt x="229" y="46"/>
                </a:lnTo>
                <a:lnTo>
                  <a:pt x="234" y="50"/>
                </a:lnTo>
                <a:lnTo>
                  <a:pt x="241" y="52"/>
                </a:lnTo>
                <a:lnTo>
                  <a:pt x="248" y="57"/>
                </a:lnTo>
                <a:lnTo>
                  <a:pt x="248" y="58"/>
                </a:lnTo>
                <a:lnTo>
                  <a:pt x="254" y="62"/>
                </a:lnTo>
                <a:lnTo>
                  <a:pt x="260" y="65"/>
                </a:lnTo>
                <a:lnTo>
                  <a:pt x="264" y="66"/>
                </a:lnTo>
                <a:lnTo>
                  <a:pt x="269" y="63"/>
                </a:lnTo>
                <a:lnTo>
                  <a:pt x="276" y="62"/>
                </a:lnTo>
                <a:lnTo>
                  <a:pt x="288" y="55"/>
                </a:lnTo>
                <a:lnTo>
                  <a:pt x="294" y="50"/>
                </a:lnTo>
                <a:lnTo>
                  <a:pt x="300" y="44"/>
                </a:lnTo>
                <a:lnTo>
                  <a:pt x="305" y="41"/>
                </a:lnTo>
                <a:lnTo>
                  <a:pt x="311" y="36"/>
                </a:lnTo>
                <a:lnTo>
                  <a:pt x="311" y="35"/>
                </a:lnTo>
                <a:lnTo>
                  <a:pt x="317" y="29"/>
                </a:lnTo>
                <a:lnTo>
                  <a:pt x="320" y="25"/>
                </a:lnTo>
                <a:lnTo>
                  <a:pt x="323" y="29"/>
                </a:lnTo>
                <a:lnTo>
                  <a:pt x="326" y="29"/>
                </a:lnTo>
                <a:lnTo>
                  <a:pt x="327" y="29"/>
                </a:lnTo>
                <a:lnTo>
                  <a:pt x="326" y="32"/>
                </a:lnTo>
                <a:lnTo>
                  <a:pt x="329" y="33"/>
                </a:lnTo>
                <a:lnTo>
                  <a:pt x="335" y="33"/>
                </a:lnTo>
                <a:lnTo>
                  <a:pt x="333" y="29"/>
                </a:lnTo>
                <a:lnTo>
                  <a:pt x="327" y="29"/>
                </a:lnTo>
                <a:lnTo>
                  <a:pt x="330" y="28"/>
                </a:lnTo>
                <a:lnTo>
                  <a:pt x="336" y="22"/>
                </a:lnTo>
                <a:lnTo>
                  <a:pt x="340" y="16"/>
                </a:lnTo>
                <a:lnTo>
                  <a:pt x="341" y="12"/>
                </a:lnTo>
                <a:lnTo>
                  <a:pt x="347" y="16"/>
                </a:lnTo>
                <a:lnTo>
                  <a:pt x="358" y="11"/>
                </a:lnTo>
                <a:lnTo>
                  <a:pt x="365" y="8"/>
                </a:lnTo>
                <a:lnTo>
                  <a:pt x="371" y="8"/>
                </a:lnTo>
                <a:lnTo>
                  <a:pt x="365" y="11"/>
                </a:lnTo>
                <a:lnTo>
                  <a:pt x="358" y="14"/>
                </a:lnTo>
                <a:lnTo>
                  <a:pt x="352" y="21"/>
                </a:lnTo>
                <a:lnTo>
                  <a:pt x="358" y="18"/>
                </a:lnTo>
                <a:lnTo>
                  <a:pt x="365" y="16"/>
                </a:lnTo>
                <a:lnTo>
                  <a:pt x="366" y="17"/>
                </a:lnTo>
                <a:lnTo>
                  <a:pt x="371" y="18"/>
                </a:lnTo>
                <a:lnTo>
                  <a:pt x="377" y="14"/>
                </a:lnTo>
                <a:lnTo>
                  <a:pt x="381" y="6"/>
                </a:lnTo>
                <a:lnTo>
                  <a:pt x="375" y="5"/>
                </a:lnTo>
                <a:lnTo>
                  <a:pt x="381" y="3"/>
                </a:lnTo>
                <a:lnTo>
                  <a:pt x="387" y="5"/>
                </a:lnTo>
                <a:lnTo>
                  <a:pt x="391" y="6"/>
                </a:lnTo>
                <a:lnTo>
                  <a:pt x="398" y="10"/>
                </a:lnTo>
                <a:lnTo>
                  <a:pt x="405" y="13"/>
                </a:lnTo>
                <a:lnTo>
                  <a:pt x="410" y="16"/>
                </a:lnTo>
                <a:lnTo>
                  <a:pt x="411" y="16"/>
                </a:lnTo>
                <a:lnTo>
                  <a:pt x="415" y="16"/>
                </a:lnTo>
                <a:lnTo>
                  <a:pt x="421" y="13"/>
                </a:lnTo>
                <a:lnTo>
                  <a:pt x="428" y="10"/>
                </a:lnTo>
                <a:lnTo>
                  <a:pt x="433" y="10"/>
                </a:lnTo>
                <a:lnTo>
                  <a:pt x="437" y="17"/>
                </a:lnTo>
                <a:lnTo>
                  <a:pt x="443" y="22"/>
                </a:lnTo>
                <a:lnTo>
                  <a:pt x="448" y="27"/>
                </a:lnTo>
                <a:lnTo>
                  <a:pt x="442" y="22"/>
                </a:lnTo>
                <a:lnTo>
                  <a:pt x="439" y="20"/>
                </a:lnTo>
                <a:lnTo>
                  <a:pt x="435" y="14"/>
                </a:lnTo>
                <a:lnTo>
                  <a:pt x="429" y="12"/>
                </a:lnTo>
                <a:lnTo>
                  <a:pt x="430" y="19"/>
                </a:lnTo>
                <a:lnTo>
                  <a:pt x="429" y="24"/>
                </a:lnTo>
                <a:lnTo>
                  <a:pt x="426" y="28"/>
                </a:lnTo>
                <a:lnTo>
                  <a:pt x="429" y="32"/>
                </a:lnTo>
                <a:lnTo>
                  <a:pt x="435" y="36"/>
                </a:lnTo>
                <a:lnTo>
                  <a:pt x="441" y="36"/>
                </a:lnTo>
                <a:lnTo>
                  <a:pt x="441" y="41"/>
                </a:lnTo>
                <a:lnTo>
                  <a:pt x="442" y="42"/>
                </a:lnTo>
                <a:lnTo>
                  <a:pt x="445" y="47"/>
                </a:lnTo>
                <a:lnTo>
                  <a:pt x="445" y="44"/>
                </a:lnTo>
                <a:lnTo>
                  <a:pt x="447" y="45"/>
                </a:lnTo>
                <a:lnTo>
                  <a:pt x="447" y="44"/>
                </a:lnTo>
                <a:lnTo>
                  <a:pt x="452" y="43"/>
                </a:lnTo>
                <a:lnTo>
                  <a:pt x="454" y="42"/>
                </a:lnTo>
                <a:lnTo>
                  <a:pt x="456" y="37"/>
                </a:lnTo>
                <a:lnTo>
                  <a:pt x="456" y="33"/>
                </a:lnTo>
                <a:lnTo>
                  <a:pt x="454" y="29"/>
                </a:lnTo>
                <a:lnTo>
                  <a:pt x="451" y="28"/>
                </a:lnTo>
                <a:lnTo>
                  <a:pt x="454" y="28"/>
                </a:lnTo>
                <a:lnTo>
                  <a:pt x="457" y="29"/>
                </a:lnTo>
                <a:lnTo>
                  <a:pt x="457" y="33"/>
                </a:lnTo>
                <a:lnTo>
                  <a:pt x="460" y="33"/>
                </a:lnTo>
                <a:lnTo>
                  <a:pt x="466" y="37"/>
                </a:lnTo>
                <a:lnTo>
                  <a:pt x="469" y="42"/>
                </a:lnTo>
                <a:lnTo>
                  <a:pt x="475" y="46"/>
                </a:lnTo>
                <a:lnTo>
                  <a:pt x="480" y="46"/>
                </a:lnTo>
                <a:lnTo>
                  <a:pt x="479" y="46"/>
                </a:lnTo>
                <a:lnTo>
                  <a:pt x="486" y="47"/>
                </a:lnTo>
                <a:lnTo>
                  <a:pt x="488" y="46"/>
                </a:lnTo>
                <a:lnTo>
                  <a:pt x="492" y="44"/>
                </a:lnTo>
                <a:lnTo>
                  <a:pt x="494" y="44"/>
                </a:lnTo>
                <a:lnTo>
                  <a:pt x="494" y="45"/>
                </a:lnTo>
                <a:lnTo>
                  <a:pt x="499" y="46"/>
                </a:lnTo>
                <a:lnTo>
                  <a:pt x="501" y="44"/>
                </a:lnTo>
                <a:lnTo>
                  <a:pt x="499" y="44"/>
                </a:lnTo>
                <a:lnTo>
                  <a:pt x="499" y="42"/>
                </a:lnTo>
                <a:lnTo>
                  <a:pt x="502" y="38"/>
                </a:lnTo>
                <a:lnTo>
                  <a:pt x="508" y="41"/>
                </a:lnTo>
                <a:lnTo>
                  <a:pt x="508" y="47"/>
                </a:lnTo>
                <a:lnTo>
                  <a:pt x="510" y="46"/>
                </a:lnTo>
                <a:lnTo>
                  <a:pt x="516" y="43"/>
                </a:lnTo>
                <a:lnTo>
                  <a:pt x="522" y="42"/>
                </a:lnTo>
                <a:lnTo>
                  <a:pt x="524" y="41"/>
                </a:lnTo>
                <a:lnTo>
                  <a:pt x="530" y="41"/>
                </a:lnTo>
                <a:lnTo>
                  <a:pt x="535" y="42"/>
                </a:lnTo>
                <a:lnTo>
                  <a:pt x="541" y="41"/>
                </a:lnTo>
                <a:lnTo>
                  <a:pt x="548" y="39"/>
                </a:lnTo>
                <a:lnTo>
                  <a:pt x="550" y="38"/>
                </a:lnTo>
                <a:lnTo>
                  <a:pt x="556" y="36"/>
                </a:lnTo>
                <a:lnTo>
                  <a:pt x="562" y="33"/>
                </a:lnTo>
                <a:lnTo>
                  <a:pt x="565" y="32"/>
                </a:lnTo>
                <a:lnTo>
                  <a:pt x="567" y="28"/>
                </a:lnTo>
                <a:lnTo>
                  <a:pt x="571" y="25"/>
                </a:lnTo>
                <a:lnTo>
                  <a:pt x="574" y="29"/>
                </a:lnTo>
                <a:lnTo>
                  <a:pt x="575" y="32"/>
                </a:lnTo>
                <a:lnTo>
                  <a:pt x="576" y="34"/>
                </a:lnTo>
                <a:lnTo>
                  <a:pt x="577" y="38"/>
                </a:lnTo>
                <a:lnTo>
                  <a:pt x="579" y="45"/>
                </a:lnTo>
                <a:lnTo>
                  <a:pt x="582" y="51"/>
                </a:lnTo>
                <a:lnTo>
                  <a:pt x="582" y="53"/>
                </a:lnTo>
                <a:lnTo>
                  <a:pt x="585" y="60"/>
                </a:lnTo>
                <a:lnTo>
                  <a:pt x="588" y="67"/>
                </a:lnTo>
                <a:lnTo>
                  <a:pt x="589" y="70"/>
                </a:lnTo>
                <a:lnTo>
                  <a:pt x="592" y="77"/>
                </a:lnTo>
                <a:lnTo>
                  <a:pt x="592" y="79"/>
                </a:lnTo>
                <a:lnTo>
                  <a:pt x="594" y="85"/>
                </a:lnTo>
                <a:lnTo>
                  <a:pt x="596" y="92"/>
                </a:lnTo>
                <a:lnTo>
                  <a:pt x="597" y="99"/>
                </a:lnTo>
                <a:lnTo>
                  <a:pt x="601" y="106"/>
                </a:lnTo>
                <a:lnTo>
                  <a:pt x="605" y="113"/>
                </a:lnTo>
                <a:lnTo>
                  <a:pt x="607" y="119"/>
                </a:lnTo>
                <a:lnTo>
                  <a:pt x="608" y="122"/>
                </a:lnTo>
                <a:lnTo>
                  <a:pt x="609" y="123"/>
                </a:lnTo>
                <a:lnTo>
                  <a:pt x="611" y="130"/>
                </a:lnTo>
                <a:lnTo>
                  <a:pt x="613" y="137"/>
                </a:lnTo>
                <a:lnTo>
                  <a:pt x="615" y="143"/>
                </a:lnTo>
                <a:lnTo>
                  <a:pt x="617" y="150"/>
                </a:lnTo>
                <a:lnTo>
                  <a:pt x="619" y="157"/>
                </a:lnTo>
                <a:lnTo>
                  <a:pt x="619" y="162"/>
                </a:lnTo>
                <a:lnTo>
                  <a:pt x="620" y="165"/>
                </a:lnTo>
                <a:lnTo>
                  <a:pt x="622" y="170"/>
                </a:lnTo>
                <a:lnTo>
                  <a:pt x="622" y="171"/>
                </a:lnTo>
                <a:lnTo>
                  <a:pt x="620" y="171"/>
                </a:lnTo>
                <a:lnTo>
                  <a:pt x="617" y="178"/>
                </a:lnTo>
                <a:lnTo>
                  <a:pt x="613" y="184"/>
                </a:lnTo>
                <a:lnTo>
                  <a:pt x="613" y="192"/>
                </a:lnTo>
                <a:lnTo>
                  <a:pt x="611" y="198"/>
                </a:lnTo>
                <a:lnTo>
                  <a:pt x="610" y="205"/>
                </a:lnTo>
                <a:lnTo>
                  <a:pt x="609" y="212"/>
                </a:lnTo>
                <a:lnTo>
                  <a:pt x="609" y="219"/>
                </a:lnTo>
                <a:lnTo>
                  <a:pt x="609" y="226"/>
                </a:lnTo>
                <a:lnTo>
                  <a:pt x="608" y="231"/>
                </a:lnTo>
                <a:lnTo>
                  <a:pt x="606" y="239"/>
                </a:lnTo>
                <a:lnTo>
                  <a:pt x="603" y="245"/>
                </a:lnTo>
                <a:lnTo>
                  <a:pt x="601" y="251"/>
                </a:lnTo>
                <a:lnTo>
                  <a:pt x="599" y="258"/>
                </a:lnTo>
                <a:lnTo>
                  <a:pt x="597" y="264"/>
                </a:lnTo>
                <a:lnTo>
                  <a:pt x="598" y="271"/>
                </a:lnTo>
                <a:lnTo>
                  <a:pt x="600" y="276"/>
                </a:lnTo>
                <a:lnTo>
                  <a:pt x="600" y="284"/>
                </a:lnTo>
                <a:lnTo>
                  <a:pt x="600" y="286"/>
                </a:lnTo>
                <a:lnTo>
                  <a:pt x="597" y="292"/>
                </a:lnTo>
                <a:lnTo>
                  <a:pt x="594" y="299"/>
                </a:lnTo>
                <a:lnTo>
                  <a:pt x="591" y="300"/>
                </a:lnTo>
                <a:lnTo>
                  <a:pt x="590" y="304"/>
                </a:lnTo>
                <a:lnTo>
                  <a:pt x="590" y="309"/>
                </a:lnTo>
                <a:lnTo>
                  <a:pt x="587" y="305"/>
                </a:lnTo>
                <a:lnTo>
                  <a:pt x="583" y="304"/>
                </a:lnTo>
                <a:lnTo>
                  <a:pt x="577" y="302"/>
                </a:lnTo>
                <a:lnTo>
                  <a:pt x="570" y="296"/>
                </a:lnTo>
                <a:lnTo>
                  <a:pt x="565" y="292"/>
                </a:lnTo>
                <a:lnTo>
                  <a:pt x="559" y="285"/>
                </a:lnTo>
                <a:lnTo>
                  <a:pt x="554" y="278"/>
                </a:lnTo>
                <a:lnTo>
                  <a:pt x="546" y="264"/>
                </a:lnTo>
                <a:lnTo>
                  <a:pt x="544" y="263"/>
                </a:lnTo>
                <a:lnTo>
                  <a:pt x="538" y="260"/>
                </a:lnTo>
                <a:lnTo>
                  <a:pt x="533" y="253"/>
                </a:lnTo>
                <a:lnTo>
                  <a:pt x="527" y="247"/>
                </a:lnTo>
                <a:lnTo>
                  <a:pt x="527" y="246"/>
                </a:lnTo>
                <a:lnTo>
                  <a:pt x="527" y="245"/>
                </a:lnTo>
                <a:lnTo>
                  <a:pt x="523" y="239"/>
                </a:lnTo>
                <a:lnTo>
                  <a:pt x="523" y="238"/>
                </a:lnTo>
                <a:lnTo>
                  <a:pt x="522" y="235"/>
                </a:lnTo>
                <a:lnTo>
                  <a:pt x="523" y="228"/>
                </a:lnTo>
                <a:lnTo>
                  <a:pt x="520" y="222"/>
                </a:lnTo>
                <a:lnTo>
                  <a:pt x="520" y="215"/>
                </a:lnTo>
                <a:lnTo>
                  <a:pt x="519" y="208"/>
                </a:lnTo>
                <a:lnTo>
                  <a:pt x="516" y="206"/>
                </a:lnTo>
                <a:lnTo>
                  <a:pt x="511" y="202"/>
                </a:lnTo>
                <a:lnTo>
                  <a:pt x="506" y="195"/>
                </a:lnTo>
                <a:lnTo>
                  <a:pt x="500" y="189"/>
                </a:lnTo>
                <a:lnTo>
                  <a:pt x="497" y="183"/>
                </a:lnTo>
                <a:lnTo>
                  <a:pt x="496" y="176"/>
                </a:lnTo>
                <a:lnTo>
                  <a:pt x="490" y="173"/>
                </a:lnTo>
                <a:lnTo>
                  <a:pt x="489" y="166"/>
                </a:lnTo>
                <a:lnTo>
                  <a:pt x="487" y="162"/>
                </a:lnTo>
                <a:lnTo>
                  <a:pt x="487" y="155"/>
                </a:lnTo>
                <a:lnTo>
                  <a:pt x="485" y="148"/>
                </a:lnTo>
                <a:lnTo>
                  <a:pt x="484" y="147"/>
                </a:lnTo>
                <a:lnTo>
                  <a:pt x="484" y="146"/>
                </a:lnTo>
                <a:lnTo>
                  <a:pt x="482" y="141"/>
                </a:lnTo>
                <a:lnTo>
                  <a:pt x="479" y="133"/>
                </a:lnTo>
                <a:lnTo>
                  <a:pt x="478" y="130"/>
                </a:lnTo>
                <a:lnTo>
                  <a:pt x="476" y="133"/>
                </a:lnTo>
                <a:lnTo>
                  <a:pt x="473" y="140"/>
                </a:lnTo>
                <a:lnTo>
                  <a:pt x="471" y="146"/>
                </a:lnTo>
                <a:lnTo>
                  <a:pt x="468" y="153"/>
                </a:lnTo>
                <a:lnTo>
                  <a:pt x="467" y="157"/>
                </a:lnTo>
                <a:lnTo>
                  <a:pt x="467" y="158"/>
                </a:lnTo>
                <a:lnTo>
                  <a:pt x="467" y="163"/>
                </a:lnTo>
                <a:lnTo>
                  <a:pt x="472" y="170"/>
                </a:lnTo>
                <a:lnTo>
                  <a:pt x="475" y="173"/>
                </a:lnTo>
                <a:lnTo>
                  <a:pt x="480" y="180"/>
                </a:lnTo>
                <a:lnTo>
                  <a:pt x="484" y="187"/>
                </a:lnTo>
                <a:lnTo>
                  <a:pt x="485" y="192"/>
                </a:lnTo>
                <a:lnTo>
                  <a:pt x="488" y="199"/>
                </a:lnTo>
                <a:lnTo>
                  <a:pt x="486" y="205"/>
                </a:lnTo>
                <a:lnTo>
                  <a:pt x="486" y="211"/>
                </a:lnTo>
                <a:lnTo>
                  <a:pt x="490" y="218"/>
                </a:lnTo>
                <a:lnTo>
                  <a:pt x="494" y="224"/>
                </a:lnTo>
                <a:lnTo>
                  <a:pt x="499" y="230"/>
                </a:lnTo>
                <a:lnTo>
                  <a:pt x="501" y="237"/>
                </a:lnTo>
                <a:lnTo>
                  <a:pt x="504" y="244"/>
                </a:lnTo>
                <a:lnTo>
                  <a:pt x="510" y="250"/>
                </a:lnTo>
                <a:lnTo>
                  <a:pt x="510" y="251"/>
                </a:lnTo>
                <a:lnTo>
                  <a:pt x="511" y="252"/>
                </a:lnTo>
                <a:lnTo>
                  <a:pt x="512" y="253"/>
                </a:lnTo>
                <a:lnTo>
                  <a:pt x="515" y="258"/>
                </a:lnTo>
                <a:lnTo>
                  <a:pt x="516" y="259"/>
                </a:lnTo>
                <a:lnTo>
                  <a:pt x="518" y="261"/>
                </a:lnTo>
                <a:lnTo>
                  <a:pt x="522" y="268"/>
                </a:lnTo>
                <a:lnTo>
                  <a:pt x="527" y="275"/>
                </a:lnTo>
                <a:lnTo>
                  <a:pt x="527" y="276"/>
                </a:lnTo>
                <a:lnTo>
                  <a:pt x="530" y="279"/>
                </a:lnTo>
                <a:lnTo>
                  <a:pt x="536" y="286"/>
                </a:lnTo>
                <a:lnTo>
                  <a:pt x="542" y="290"/>
                </a:lnTo>
                <a:lnTo>
                  <a:pt x="547" y="296"/>
                </a:lnTo>
                <a:lnTo>
                  <a:pt x="547" y="297"/>
                </a:lnTo>
                <a:lnTo>
                  <a:pt x="548" y="304"/>
                </a:lnTo>
                <a:lnTo>
                  <a:pt x="542" y="301"/>
                </a:lnTo>
                <a:lnTo>
                  <a:pt x="548" y="308"/>
                </a:lnTo>
                <a:lnTo>
                  <a:pt x="548" y="309"/>
                </a:lnTo>
                <a:lnTo>
                  <a:pt x="550" y="315"/>
                </a:lnTo>
                <a:lnTo>
                  <a:pt x="550" y="316"/>
                </a:lnTo>
                <a:lnTo>
                  <a:pt x="547" y="318"/>
                </a:lnTo>
                <a:lnTo>
                  <a:pt x="548" y="325"/>
                </a:lnTo>
                <a:lnTo>
                  <a:pt x="555" y="332"/>
                </a:lnTo>
                <a:lnTo>
                  <a:pt x="557" y="339"/>
                </a:lnTo>
                <a:lnTo>
                  <a:pt x="563" y="345"/>
                </a:lnTo>
                <a:lnTo>
                  <a:pt x="566" y="352"/>
                </a:lnTo>
                <a:lnTo>
                  <a:pt x="567" y="358"/>
                </a:lnTo>
                <a:lnTo>
                  <a:pt x="570" y="365"/>
                </a:lnTo>
                <a:lnTo>
                  <a:pt x="575" y="373"/>
                </a:lnTo>
                <a:lnTo>
                  <a:pt x="579" y="380"/>
                </a:lnTo>
                <a:lnTo>
                  <a:pt x="576" y="387"/>
                </a:lnTo>
                <a:lnTo>
                  <a:pt x="575" y="395"/>
                </a:lnTo>
                <a:lnTo>
                  <a:pt x="581" y="400"/>
                </a:lnTo>
                <a:lnTo>
                  <a:pt x="585" y="408"/>
                </a:lnTo>
                <a:lnTo>
                  <a:pt x="588" y="415"/>
                </a:lnTo>
                <a:lnTo>
                  <a:pt x="591" y="422"/>
                </a:lnTo>
                <a:lnTo>
                  <a:pt x="593" y="429"/>
                </a:lnTo>
                <a:lnTo>
                  <a:pt x="597" y="436"/>
                </a:lnTo>
                <a:lnTo>
                  <a:pt x="600" y="442"/>
                </a:lnTo>
                <a:lnTo>
                  <a:pt x="605" y="449"/>
                </a:lnTo>
                <a:lnTo>
                  <a:pt x="608" y="456"/>
                </a:lnTo>
                <a:lnTo>
                  <a:pt x="612" y="462"/>
                </a:lnTo>
                <a:lnTo>
                  <a:pt x="617" y="470"/>
                </a:lnTo>
                <a:lnTo>
                  <a:pt x="620" y="477"/>
                </a:lnTo>
                <a:lnTo>
                  <a:pt x="622" y="484"/>
                </a:lnTo>
                <a:lnTo>
                  <a:pt x="625" y="490"/>
                </a:lnTo>
                <a:lnTo>
                  <a:pt x="628" y="496"/>
                </a:lnTo>
                <a:lnTo>
                  <a:pt x="633" y="504"/>
                </a:lnTo>
                <a:lnTo>
                  <a:pt x="636" y="511"/>
                </a:lnTo>
                <a:lnTo>
                  <a:pt x="639" y="518"/>
                </a:lnTo>
                <a:lnTo>
                  <a:pt x="643" y="525"/>
                </a:lnTo>
                <a:lnTo>
                  <a:pt x="646" y="533"/>
                </a:lnTo>
                <a:lnTo>
                  <a:pt x="646" y="538"/>
                </a:lnTo>
                <a:lnTo>
                  <a:pt x="647" y="540"/>
                </a:lnTo>
                <a:lnTo>
                  <a:pt x="652" y="547"/>
                </a:lnTo>
                <a:lnTo>
                  <a:pt x="654" y="554"/>
                </a:lnTo>
                <a:lnTo>
                  <a:pt x="656" y="560"/>
                </a:lnTo>
                <a:lnTo>
                  <a:pt x="660" y="567"/>
                </a:lnTo>
                <a:lnTo>
                  <a:pt x="665" y="574"/>
                </a:lnTo>
                <a:lnTo>
                  <a:pt x="671" y="581"/>
                </a:lnTo>
                <a:lnTo>
                  <a:pt x="676" y="587"/>
                </a:lnTo>
                <a:lnTo>
                  <a:pt x="679" y="594"/>
                </a:lnTo>
                <a:lnTo>
                  <a:pt x="685" y="597"/>
                </a:lnTo>
                <a:lnTo>
                  <a:pt x="691" y="602"/>
                </a:lnTo>
                <a:lnTo>
                  <a:pt x="695" y="603"/>
                </a:lnTo>
                <a:lnTo>
                  <a:pt x="700" y="610"/>
                </a:lnTo>
                <a:lnTo>
                  <a:pt x="694" y="610"/>
                </a:lnTo>
                <a:lnTo>
                  <a:pt x="687" y="609"/>
                </a:lnTo>
                <a:lnTo>
                  <a:pt x="681" y="607"/>
                </a:lnTo>
                <a:lnTo>
                  <a:pt x="680" y="614"/>
                </a:lnTo>
                <a:lnTo>
                  <a:pt x="680" y="621"/>
                </a:lnTo>
                <a:lnTo>
                  <a:pt x="682" y="626"/>
                </a:lnTo>
                <a:lnTo>
                  <a:pt x="681" y="634"/>
                </a:lnTo>
                <a:lnTo>
                  <a:pt x="681" y="641"/>
                </a:lnTo>
                <a:lnTo>
                  <a:pt x="683" y="647"/>
                </a:lnTo>
                <a:lnTo>
                  <a:pt x="685" y="655"/>
                </a:lnTo>
                <a:lnTo>
                  <a:pt x="686" y="661"/>
                </a:lnTo>
                <a:lnTo>
                  <a:pt x="688" y="667"/>
                </a:lnTo>
                <a:lnTo>
                  <a:pt x="691" y="673"/>
                </a:lnTo>
                <a:lnTo>
                  <a:pt x="687" y="678"/>
                </a:lnTo>
                <a:lnTo>
                  <a:pt x="684" y="681"/>
                </a:lnTo>
                <a:lnTo>
                  <a:pt x="678" y="688"/>
                </a:lnTo>
                <a:lnTo>
                  <a:pt x="672" y="695"/>
                </a:lnTo>
                <a:lnTo>
                  <a:pt x="666" y="700"/>
                </a:lnTo>
                <a:lnTo>
                  <a:pt x="659" y="698"/>
                </a:lnTo>
                <a:lnTo>
                  <a:pt x="653" y="696"/>
                </a:lnTo>
                <a:lnTo>
                  <a:pt x="650" y="698"/>
                </a:lnTo>
                <a:lnTo>
                  <a:pt x="648" y="706"/>
                </a:lnTo>
                <a:lnTo>
                  <a:pt x="645" y="712"/>
                </a:lnTo>
                <a:lnTo>
                  <a:pt x="645" y="713"/>
                </a:lnTo>
                <a:lnTo>
                  <a:pt x="641" y="728"/>
                </a:lnTo>
                <a:lnTo>
                  <a:pt x="638" y="736"/>
                </a:lnTo>
                <a:lnTo>
                  <a:pt x="633" y="740"/>
                </a:lnTo>
                <a:lnTo>
                  <a:pt x="613" y="745"/>
                </a:lnTo>
                <a:lnTo>
                  <a:pt x="607" y="746"/>
                </a:lnTo>
                <a:lnTo>
                  <a:pt x="603" y="747"/>
                </a:lnTo>
                <a:lnTo>
                  <a:pt x="601" y="755"/>
                </a:lnTo>
                <a:lnTo>
                  <a:pt x="599" y="762"/>
                </a:lnTo>
                <a:lnTo>
                  <a:pt x="598" y="767"/>
                </a:lnTo>
                <a:lnTo>
                  <a:pt x="596" y="774"/>
                </a:lnTo>
                <a:lnTo>
                  <a:pt x="593" y="780"/>
                </a:lnTo>
                <a:lnTo>
                  <a:pt x="587" y="782"/>
                </a:lnTo>
                <a:lnTo>
                  <a:pt x="581" y="783"/>
                </a:lnTo>
                <a:lnTo>
                  <a:pt x="574" y="784"/>
                </a:lnTo>
                <a:lnTo>
                  <a:pt x="567" y="784"/>
                </a:lnTo>
                <a:lnTo>
                  <a:pt x="561" y="779"/>
                </a:lnTo>
                <a:lnTo>
                  <a:pt x="555" y="772"/>
                </a:lnTo>
                <a:lnTo>
                  <a:pt x="549" y="768"/>
                </a:lnTo>
                <a:lnTo>
                  <a:pt x="542" y="762"/>
                </a:lnTo>
                <a:lnTo>
                  <a:pt x="439" y="762"/>
                </a:lnTo>
                <a:lnTo>
                  <a:pt x="436" y="762"/>
                </a:lnTo>
                <a:lnTo>
                  <a:pt x="438" y="754"/>
                </a:lnTo>
                <a:lnTo>
                  <a:pt x="439" y="747"/>
                </a:lnTo>
                <a:lnTo>
                  <a:pt x="438" y="746"/>
                </a:lnTo>
                <a:lnTo>
                  <a:pt x="436" y="744"/>
                </a:lnTo>
                <a:lnTo>
                  <a:pt x="431" y="746"/>
                </a:lnTo>
                <a:lnTo>
                  <a:pt x="429" y="754"/>
                </a:lnTo>
                <a:lnTo>
                  <a:pt x="428" y="755"/>
                </a:lnTo>
                <a:lnTo>
                  <a:pt x="427" y="758"/>
                </a:lnTo>
                <a:lnTo>
                  <a:pt x="420" y="762"/>
                </a:lnTo>
                <a:lnTo>
                  <a:pt x="37" y="762"/>
                </a:lnTo>
                <a:lnTo>
                  <a:pt x="37" y="755"/>
                </a:lnTo>
                <a:lnTo>
                  <a:pt x="36" y="747"/>
                </a:lnTo>
                <a:lnTo>
                  <a:pt x="36" y="726"/>
                </a:lnTo>
                <a:lnTo>
                  <a:pt x="36" y="719"/>
                </a:lnTo>
                <a:lnTo>
                  <a:pt x="36" y="705"/>
                </a:lnTo>
                <a:lnTo>
                  <a:pt x="34" y="698"/>
                </a:lnTo>
                <a:lnTo>
                  <a:pt x="34" y="683"/>
                </a:lnTo>
                <a:lnTo>
                  <a:pt x="33" y="655"/>
                </a:lnTo>
                <a:lnTo>
                  <a:pt x="33" y="650"/>
                </a:lnTo>
                <a:lnTo>
                  <a:pt x="33" y="643"/>
                </a:lnTo>
                <a:lnTo>
                  <a:pt x="33" y="627"/>
                </a:lnTo>
                <a:lnTo>
                  <a:pt x="32" y="614"/>
                </a:lnTo>
                <a:lnTo>
                  <a:pt x="32" y="595"/>
                </a:lnTo>
                <a:lnTo>
                  <a:pt x="32" y="576"/>
                </a:lnTo>
                <a:lnTo>
                  <a:pt x="32" y="565"/>
                </a:lnTo>
                <a:lnTo>
                  <a:pt x="31" y="551"/>
                </a:lnTo>
                <a:lnTo>
                  <a:pt x="31" y="536"/>
                </a:lnTo>
                <a:lnTo>
                  <a:pt x="31" y="525"/>
                </a:lnTo>
                <a:lnTo>
                  <a:pt x="30" y="518"/>
                </a:lnTo>
                <a:lnTo>
                  <a:pt x="30" y="502"/>
                </a:lnTo>
                <a:lnTo>
                  <a:pt x="29" y="495"/>
                </a:lnTo>
                <a:lnTo>
                  <a:pt x="29" y="486"/>
                </a:lnTo>
                <a:lnTo>
                  <a:pt x="29" y="474"/>
                </a:lnTo>
                <a:lnTo>
                  <a:pt x="29" y="462"/>
                </a:lnTo>
                <a:lnTo>
                  <a:pt x="28" y="450"/>
                </a:lnTo>
                <a:lnTo>
                  <a:pt x="28" y="440"/>
                </a:lnTo>
                <a:lnTo>
                  <a:pt x="28" y="431"/>
                </a:lnTo>
                <a:lnTo>
                  <a:pt x="28" y="418"/>
                </a:lnTo>
                <a:lnTo>
                  <a:pt x="27" y="400"/>
                </a:lnTo>
                <a:lnTo>
                  <a:pt x="26" y="385"/>
                </a:lnTo>
                <a:lnTo>
                  <a:pt x="26" y="374"/>
                </a:lnTo>
                <a:lnTo>
                  <a:pt x="26" y="367"/>
                </a:lnTo>
                <a:lnTo>
                  <a:pt x="26" y="358"/>
                </a:lnTo>
                <a:lnTo>
                  <a:pt x="25" y="349"/>
                </a:lnTo>
                <a:lnTo>
                  <a:pt x="25" y="335"/>
                </a:lnTo>
                <a:lnTo>
                  <a:pt x="25" y="329"/>
                </a:lnTo>
                <a:lnTo>
                  <a:pt x="25" y="315"/>
                </a:lnTo>
                <a:lnTo>
                  <a:pt x="24" y="309"/>
                </a:lnTo>
                <a:lnTo>
                  <a:pt x="24" y="303"/>
                </a:lnTo>
                <a:lnTo>
                  <a:pt x="24" y="295"/>
                </a:lnTo>
                <a:lnTo>
                  <a:pt x="24" y="279"/>
                </a:lnTo>
                <a:lnTo>
                  <a:pt x="23" y="272"/>
                </a:lnTo>
                <a:lnTo>
                  <a:pt x="23" y="258"/>
                </a:lnTo>
                <a:lnTo>
                  <a:pt x="22" y="251"/>
                </a:lnTo>
                <a:lnTo>
                  <a:pt x="22" y="244"/>
                </a:lnTo>
                <a:lnTo>
                  <a:pt x="22" y="237"/>
                </a:lnTo>
                <a:lnTo>
                  <a:pt x="21" y="210"/>
                </a:lnTo>
                <a:lnTo>
                  <a:pt x="21" y="203"/>
                </a:lnTo>
                <a:lnTo>
                  <a:pt x="21" y="196"/>
                </a:lnTo>
                <a:lnTo>
                  <a:pt x="20" y="189"/>
                </a:lnTo>
                <a:lnTo>
                  <a:pt x="17" y="182"/>
                </a:lnTo>
                <a:lnTo>
                  <a:pt x="15" y="175"/>
                </a:lnTo>
                <a:lnTo>
                  <a:pt x="13" y="167"/>
                </a:lnTo>
                <a:lnTo>
                  <a:pt x="13" y="157"/>
                </a:lnTo>
                <a:lnTo>
                  <a:pt x="10" y="150"/>
                </a:lnTo>
                <a:lnTo>
                  <a:pt x="9" y="143"/>
                </a:lnTo>
                <a:lnTo>
                  <a:pt x="8" y="137"/>
                </a:lnTo>
                <a:lnTo>
                  <a:pt x="6" y="13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4" name="Freeform 1486"/>
          <p:cNvSpPr>
            <a:spLocks/>
          </p:cNvSpPr>
          <p:nvPr/>
        </p:nvSpPr>
        <p:spPr bwMode="auto">
          <a:xfrm>
            <a:off x="4984750" y="3889375"/>
            <a:ext cx="1588" cy="14288"/>
          </a:xfrm>
          <a:custGeom>
            <a:avLst/>
            <a:gdLst>
              <a:gd name="T0" fmla="*/ 0 w 1"/>
              <a:gd name="T1" fmla="*/ 0 h 29"/>
              <a:gd name="T2" fmla="*/ 2147483647 w 1"/>
              <a:gd name="T3" fmla="*/ 0 h 29"/>
              <a:gd name="T4" fmla="*/ 2147483647 w 1"/>
              <a:gd name="T5" fmla="*/ 0 h 29"/>
              <a:gd name="T6" fmla="*/ 0 w 1"/>
              <a:gd name="T7" fmla="*/ 0 h 29"/>
              <a:gd name="T8" fmla="*/ 0 60000 65536"/>
              <a:gd name="T9" fmla="*/ 0 60000 65536"/>
              <a:gd name="T10" fmla="*/ 0 60000 65536"/>
              <a:gd name="T11" fmla="*/ 0 60000 65536"/>
              <a:gd name="T12" fmla="*/ 0 w 1"/>
              <a:gd name="T13" fmla="*/ 0 h 29"/>
              <a:gd name="T14" fmla="*/ 1 w 1"/>
              <a:gd name="T15" fmla="*/ 29 h 29"/>
            </a:gdLst>
            <a:ahLst/>
            <a:cxnLst>
              <a:cxn ang="T8">
                <a:pos x="T0" y="T1"/>
              </a:cxn>
              <a:cxn ang="T9">
                <a:pos x="T2" y="T3"/>
              </a:cxn>
              <a:cxn ang="T10">
                <a:pos x="T4" y="T5"/>
              </a:cxn>
              <a:cxn ang="T11">
                <a:pos x="T6" y="T7"/>
              </a:cxn>
            </a:cxnLst>
            <a:rect l="T12" t="T13" r="T14" b="T15"/>
            <a:pathLst>
              <a:path w="1" h="29">
                <a:moveTo>
                  <a:pt x="0" y="0"/>
                </a:moveTo>
                <a:lnTo>
                  <a:pt x="1" y="28"/>
                </a:lnTo>
                <a:lnTo>
                  <a:pt x="1" y="29"/>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5" name="Freeform 1487"/>
          <p:cNvSpPr>
            <a:spLocks/>
          </p:cNvSpPr>
          <p:nvPr/>
        </p:nvSpPr>
        <p:spPr bwMode="auto">
          <a:xfrm>
            <a:off x="5027613" y="2247900"/>
            <a:ext cx="6350"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13" y="0"/>
                </a:moveTo>
                <a:lnTo>
                  <a:pt x="7" y="4"/>
                </a:lnTo>
                <a:lnTo>
                  <a:pt x="0" y="5"/>
                </a:lnTo>
                <a:lnTo>
                  <a:pt x="7" y="1"/>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6" name="Freeform 1488"/>
          <p:cNvSpPr>
            <a:spLocks/>
          </p:cNvSpPr>
          <p:nvPr/>
        </p:nvSpPr>
        <p:spPr bwMode="auto">
          <a:xfrm>
            <a:off x="5122863" y="3597275"/>
            <a:ext cx="4762" cy="0"/>
          </a:xfrm>
          <a:custGeom>
            <a:avLst/>
            <a:gdLst>
              <a:gd name="T0" fmla="*/ 0 w 9"/>
              <a:gd name="T1" fmla="*/ 0 h 4"/>
              <a:gd name="T2" fmla="*/ 0 w 9"/>
              <a:gd name="T3" fmla="*/ 0 h 4"/>
              <a:gd name="T4" fmla="*/ 0 w 9"/>
              <a:gd name="T5" fmla="*/ 0 h 4"/>
              <a:gd name="T6" fmla="*/ 0 w 9"/>
              <a:gd name="T7" fmla="*/ 0 h 4"/>
              <a:gd name="T8" fmla="*/ 0 w 9"/>
              <a:gd name="T9" fmla="*/ 0 h 4"/>
              <a:gd name="T10" fmla="*/ 0 w 9"/>
              <a:gd name="T11" fmla="*/ 0 h 4"/>
              <a:gd name="T12" fmla="*/ 0 60000 65536"/>
              <a:gd name="T13" fmla="*/ 0 60000 65536"/>
              <a:gd name="T14" fmla="*/ 0 60000 65536"/>
              <a:gd name="T15" fmla="*/ 0 60000 65536"/>
              <a:gd name="T16" fmla="*/ 0 60000 65536"/>
              <a:gd name="T17" fmla="*/ 0 60000 65536"/>
              <a:gd name="T18" fmla="*/ 0 w 9"/>
              <a:gd name="T19" fmla="*/ 0 h 4"/>
              <a:gd name="T20" fmla="*/ 9 w 9"/>
              <a:gd name="T21" fmla="*/ 0 h 4"/>
            </a:gdLst>
            <a:ahLst/>
            <a:cxnLst>
              <a:cxn ang="T12">
                <a:pos x="T0" y="T1"/>
              </a:cxn>
              <a:cxn ang="T13">
                <a:pos x="T2" y="T3"/>
              </a:cxn>
              <a:cxn ang="T14">
                <a:pos x="T4" y="T5"/>
              </a:cxn>
              <a:cxn ang="T15">
                <a:pos x="T6" y="T7"/>
              </a:cxn>
              <a:cxn ang="T16">
                <a:pos x="T8" y="T9"/>
              </a:cxn>
              <a:cxn ang="T17">
                <a:pos x="T10" y="T11"/>
              </a:cxn>
            </a:cxnLst>
            <a:rect l="T18" t="T19" r="T20" b="T21"/>
            <a:pathLst>
              <a:path w="9" h="4">
                <a:moveTo>
                  <a:pt x="0" y="3"/>
                </a:moveTo>
                <a:lnTo>
                  <a:pt x="1" y="0"/>
                </a:lnTo>
                <a:lnTo>
                  <a:pt x="7" y="0"/>
                </a:lnTo>
                <a:lnTo>
                  <a:pt x="9" y="4"/>
                </a:lnTo>
                <a:lnTo>
                  <a:pt x="3" y="4"/>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7" name="Freeform 1489"/>
          <p:cNvSpPr>
            <a:spLocks/>
          </p:cNvSpPr>
          <p:nvPr/>
        </p:nvSpPr>
        <p:spPr bwMode="auto">
          <a:xfrm>
            <a:off x="5124450" y="4792663"/>
            <a:ext cx="328613" cy="400050"/>
          </a:xfrm>
          <a:custGeom>
            <a:avLst/>
            <a:gdLst>
              <a:gd name="T0" fmla="*/ 0 w 695"/>
              <a:gd name="T1" fmla="*/ 0 h 850"/>
              <a:gd name="T2" fmla="*/ 0 w 695"/>
              <a:gd name="T3" fmla="*/ 0 h 850"/>
              <a:gd name="T4" fmla="*/ 0 w 695"/>
              <a:gd name="T5" fmla="*/ 0 h 850"/>
              <a:gd name="T6" fmla="*/ 0 w 695"/>
              <a:gd name="T7" fmla="*/ 0 h 850"/>
              <a:gd name="T8" fmla="*/ 0 w 695"/>
              <a:gd name="T9" fmla="*/ 0 h 850"/>
              <a:gd name="T10" fmla="*/ 0 w 695"/>
              <a:gd name="T11" fmla="*/ 0 h 850"/>
              <a:gd name="T12" fmla="*/ 0 w 695"/>
              <a:gd name="T13" fmla="*/ 0 h 850"/>
              <a:gd name="T14" fmla="*/ 0 w 695"/>
              <a:gd name="T15" fmla="*/ 0 h 850"/>
              <a:gd name="T16" fmla="*/ 0 w 695"/>
              <a:gd name="T17" fmla="*/ 0 h 850"/>
              <a:gd name="T18" fmla="*/ 0 w 695"/>
              <a:gd name="T19" fmla="*/ 0 h 850"/>
              <a:gd name="T20" fmla="*/ 0 w 695"/>
              <a:gd name="T21" fmla="*/ 0 h 850"/>
              <a:gd name="T22" fmla="*/ 0 w 695"/>
              <a:gd name="T23" fmla="*/ 0 h 850"/>
              <a:gd name="T24" fmla="*/ 0 w 695"/>
              <a:gd name="T25" fmla="*/ 0 h 850"/>
              <a:gd name="T26" fmla="*/ 0 w 695"/>
              <a:gd name="T27" fmla="*/ 0 h 850"/>
              <a:gd name="T28" fmla="*/ 0 w 695"/>
              <a:gd name="T29" fmla="*/ 0 h 850"/>
              <a:gd name="T30" fmla="*/ 0 w 695"/>
              <a:gd name="T31" fmla="*/ 0 h 850"/>
              <a:gd name="T32" fmla="*/ 0 w 695"/>
              <a:gd name="T33" fmla="*/ 0 h 850"/>
              <a:gd name="T34" fmla="*/ 0 w 695"/>
              <a:gd name="T35" fmla="*/ 0 h 850"/>
              <a:gd name="T36" fmla="*/ 0 w 695"/>
              <a:gd name="T37" fmla="*/ 0 h 850"/>
              <a:gd name="T38" fmla="*/ 0 w 695"/>
              <a:gd name="T39" fmla="*/ 0 h 850"/>
              <a:gd name="T40" fmla="*/ 0 w 695"/>
              <a:gd name="T41" fmla="*/ 0 h 850"/>
              <a:gd name="T42" fmla="*/ 0 w 695"/>
              <a:gd name="T43" fmla="*/ 0 h 850"/>
              <a:gd name="T44" fmla="*/ 0 w 695"/>
              <a:gd name="T45" fmla="*/ 0 h 850"/>
              <a:gd name="T46" fmla="*/ 0 w 695"/>
              <a:gd name="T47" fmla="*/ 0 h 850"/>
              <a:gd name="T48" fmla="*/ 0 w 695"/>
              <a:gd name="T49" fmla="*/ 0 h 850"/>
              <a:gd name="T50" fmla="*/ 0 w 695"/>
              <a:gd name="T51" fmla="*/ 0 h 850"/>
              <a:gd name="T52" fmla="*/ 0 w 695"/>
              <a:gd name="T53" fmla="*/ 0 h 850"/>
              <a:gd name="T54" fmla="*/ 0 w 695"/>
              <a:gd name="T55" fmla="*/ 0 h 850"/>
              <a:gd name="T56" fmla="*/ 0 w 695"/>
              <a:gd name="T57" fmla="*/ 0 h 850"/>
              <a:gd name="T58" fmla="*/ 0 w 695"/>
              <a:gd name="T59" fmla="*/ 0 h 850"/>
              <a:gd name="T60" fmla="*/ 0 w 695"/>
              <a:gd name="T61" fmla="*/ 0 h 850"/>
              <a:gd name="T62" fmla="*/ 0 w 695"/>
              <a:gd name="T63" fmla="*/ 0 h 850"/>
              <a:gd name="T64" fmla="*/ 0 w 695"/>
              <a:gd name="T65" fmla="*/ 0 h 850"/>
              <a:gd name="T66" fmla="*/ 0 w 695"/>
              <a:gd name="T67" fmla="*/ 0 h 850"/>
              <a:gd name="T68" fmla="*/ 0 w 695"/>
              <a:gd name="T69" fmla="*/ 0 h 850"/>
              <a:gd name="T70" fmla="*/ 0 w 695"/>
              <a:gd name="T71" fmla="*/ 0 h 850"/>
              <a:gd name="T72" fmla="*/ 0 w 695"/>
              <a:gd name="T73" fmla="*/ 0 h 850"/>
              <a:gd name="T74" fmla="*/ 0 w 695"/>
              <a:gd name="T75" fmla="*/ 0 h 850"/>
              <a:gd name="T76" fmla="*/ 0 w 695"/>
              <a:gd name="T77" fmla="*/ 0 h 850"/>
              <a:gd name="T78" fmla="*/ 0 w 695"/>
              <a:gd name="T79" fmla="*/ 0 h 850"/>
              <a:gd name="T80" fmla="*/ 0 w 695"/>
              <a:gd name="T81" fmla="*/ 0 h 850"/>
              <a:gd name="T82" fmla="*/ 0 w 695"/>
              <a:gd name="T83" fmla="*/ 0 h 850"/>
              <a:gd name="T84" fmla="*/ 0 w 695"/>
              <a:gd name="T85" fmla="*/ 0 h 850"/>
              <a:gd name="T86" fmla="*/ 0 w 695"/>
              <a:gd name="T87" fmla="*/ 0 h 850"/>
              <a:gd name="T88" fmla="*/ 0 w 695"/>
              <a:gd name="T89" fmla="*/ 0 h 850"/>
              <a:gd name="T90" fmla="*/ 0 w 695"/>
              <a:gd name="T91" fmla="*/ 0 h 850"/>
              <a:gd name="T92" fmla="*/ 0 w 695"/>
              <a:gd name="T93" fmla="*/ 0 h 850"/>
              <a:gd name="T94" fmla="*/ 0 w 695"/>
              <a:gd name="T95" fmla="*/ 0 h 850"/>
              <a:gd name="T96" fmla="*/ 0 w 695"/>
              <a:gd name="T97" fmla="*/ 0 h 850"/>
              <a:gd name="T98" fmla="*/ 0 w 695"/>
              <a:gd name="T99" fmla="*/ 0 h 850"/>
              <a:gd name="T100" fmla="*/ 0 w 695"/>
              <a:gd name="T101" fmla="*/ 0 h 850"/>
              <a:gd name="T102" fmla="*/ 0 w 695"/>
              <a:gd name="T103" fmla="*/ 0 h 850"/>
              <a:gd name="T104" fmla="*/ 0 w 695"/>
              <a:gd name="T105" fmla="*/ 0 h 850"/>
              <a:gd name="T106" fmla="*/ 0 w 695"/>
              <a:gd name="T107" fmla="*/ 0 h 850"/>
              <a:gd name="T108" fmla="*/ 0 w 695"/>
              <a:gd name="T109" fmla="*/ 0 h 850"/>
              <a:gd name="T110" fmla="*/ 0 w 695"/>
              <a:gd name="T111" fmla="*/ 0 h 850"/>
              <a:gd name="T112" fmla="*/ 0 w 695"/>
              <a:gd name="T113" fmla="*/ 0 h 8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5"/>
              <a:gd name="T172" fmla="*/ 0 h 850"/>
              <a:gd name="T173" fmla="*/ 695 w 695"/>
              <a:gd name="T174" fmla="*/ 850 h 85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5" h="850">
                <a:moveTo>
                  <a:pt x="1" y="318"/>
                </a:moveTo>
                <a:lnTo>
                  <a:pt x="1" y="314"/>
                </a:lnTo>
                <a:lnTo>
                  <a:pt x="0" y="309"/>
                </a:lnTo>
                <a:lnTo>
                  <a:pt x="0" y="301"/>
                </a:lnTo>
                <a:lnTo>
                  <a:pt x="2" y="295"/>
                </a:lnTo>
                <a:lnTo>
                  <a:pt x="4" y="288"/>
                </a:lnTo>
                <a:lnTo>
                  <a:pt x="7" y="280"/>
                </a:lnTo>
                <a:lnTo>
                  <a:pt x="6" y="274"/>
                </a:lnTo>
                <a:lnTo>
                  <a:pt x="28" y="274"/>
                </a:lnTo>
                <a:lnTo>
                  <a:pt x="28" y="271"/>
                </a:lnTo>
                <a:lnTo>
                  <a:pt x="34" y="266"/>
                </a:lnTo>
                <a:lnTo>
                  <a:pt x="41" y="262"/>
                </a:lnTo>
                <a:lnTo>
                  <a:pt x="42" y="261"/>
                </a:lnTo>
                <a:lnTo>
                  <a:pt x="46" y="254"/>
                </a:lnTo>
                <a:lnTo>
                  <a:pt x="52" y="248"/>
                </a:lnTo>
                <a:lnTo>
                  <a:pt x="56" y="240"/>
                </a:lnTo>
                <a:lnTo>
                  <a:pt x="57" y="234"/>
                </a:lnTo>
                <a:lnTo>
                  <a:pt x="61" y="227"/>
                </a:lnTo>
                <a:lnTo>
                  <a:pt x="65" y="221"/>
                </a:lnTo>
                <a:lnTo>
                  <a:pt x="68" y="222"/>
                </a:lnTo>
                <a:lnTo>
                  <a:pt x="68" y="216"/>
                </a:lnTo>
                <a:lnTo>
                  <a:pt x="70" y="209"/>
                </a:lnTo>
                <a:lnTo>
                  <a:pt x="72" y="202"/>
                </a:lnTo>
                <a:lnTo>
                  <a:pt x="77" y="198"/>
                </a:lnTo>
                <a:lnTo>
                  <a:pt x="83" y="196"/>
                </a:lnTo>
                <a:lnTo>
                  <a:pt x="82" y="189"/>
                </a:lnTo>
                <a:lnTo>
                  <a:pt x="88" y="184"/>
                </a:lnTo>
                <a:lnTo>
                  <a:pt x="92" y="183"/>
                </a:lnTo>
                <a:lnTo>
                  <a:pt x="96" y="176"/>
                </a:lnTo>
                <a:lnTo>
                  <a:pt x="96" y="169"/>
                </a:lnTo>
                <a:lnTo>
                  <a:pt x="93" y="162"/>
                </a:lnTo>
                <a:lnTo>
                  <a:pt x="97" y="158"/>
                </a:lnTo>
                <a:lnTo>
                  <a:pt x="92" y="158"/>
                </a:lnTo>
                <a:lnTo>
                  <a:pt x="86" y="158"/>
                </a:lnTo>
                <a:lnTo>
                  <a:pt x="80" y="152"/>
                </a:lnTo>
                <a:lnTo>
                  <a:pt x="74" y="156"/>
                </a:lnTo>
                <a:lnTo>
                  <a:pt x="70" y="149"/>
                </a:lnTo>
                <a:lnTo>
                  <a:pt x="72" y="142"/>
                </a:lnTo>
                <a:lnTo>
                  <a:pt x="75" y="135"/>
                </a:lnTo>
                <a:lnTo>
                  <a:pt x="76" y="132"/>
                </a:lnTo>
                <a:lnTo>
                  <a:pt x="70" y="133"/>
                </a:lnTo>
                <a:lnTo>
                  <a:pt x="74" y="126"/>
                </a:lnTo>
                <a:lnTo>
                  <a:pt x="76" y="119"/>
                </a:lnTo>
                <a:lnTo>
                  <a:pt x="80" y="112"/>
                </a:lnTo>
                <a:lnTo>
                  <a:pt x="85" y="111"/>
                </a:lnTo>
                <a:lnTo>
                  <a:pt x="91" y="110"/>
                </a:lnTo>
                <a:lnTo>
                  <a:pt x="92" y="111"/>
                </a:lnTo>
                <a:lnTo>
                  <a:pt x="93" y="110"/>
                </a:lnTo>
                <a:lnTo>
                  <a:pt x="97" y="103"/>
                </a:lnTo>
                <a:lnTo>
                  <a:pt x="97" y="96"/>
                </a:lnTo>
                <a:lnTo>
                  <a:pt x="99" y="89"/>
                </a:lnTo>
                <a:lnTo>
                  <a:pt x="99" y="85"/>
                </a:lnTo>
                <a:lnTo>
                  <a:pt x="96" y="78"/>
                </a:lnTo>
                <a:lnTo>
                  <a:pt x="95" y="75"/>
                </a:lnTo>
                <a:lnTo>
                  <a:pt x="96" y="67"/>
                </a:lnTo>
                <a:lnTo>
                  <a:pt x="96" y="53"/>
                </a:lnTo>
                <a:lnTo>
                  <a:pt x="93" y="48"/>
                </a:lnTo>
                <a:lnTo>
                  <a:pt x="92" y="46"/>
                </a:lnTo>
                <a:lnTo>
                  <a:pt x="91" y="41"/>
                </a:lnTo>
                <a:lnTo>
                  <a:pt x="90" y="37"/>
                </a:lnTo>
                <a:lnTo>
                  <a:pt x="87" y="32"/>
                </a:lnTo>
                <a:lnTo>
                  <a:pt x="83" y="31"/>
                </a:lnTo>
                <a:lnTo>
                  <a:pt x="79" y="24"/>
                </a:lnTo>
                <a:lnTo>
                  <a:pt x="76" y="17"/>
                </a:lnTo>
                <a:lnTo>
                  <a:pt x="73" y="11"/>
                </a:lnTo>
                <a:lnTo>
                  <a:pt x="75" y="6"/>
                </a:lnTo>
                <a:lnTo>
                  <a:pt x="80" y="7"/>
                </a:lnTo>
                <a:lnTo>
                  <a:pt x="86" y="5"/>
                </a:lnTo>
                <a:lnTo>
                  <a:pt x="92" y="0"/>
                </a:lnTo>
                <a:lnTo>
                  <a:pt x="95" y="1"/>
                </a:lnTo>
                <a:lnTo>
                  <a:pt x="298" y="1"/>
                </a:lnTo>
                <a:lnTo>
                  <a:pt x="300" y="5"/>
                </a:lnTo>
                <a:lnTo>
                  <a:pt x="307" y="8"/>
                </a:lnTo>
                <a:lnTo>
                  <a:pt x="313" y="13"/>
                </a:lnTo>
                <a:lnTo>
                  <a:pt x="319" y="16"/>
                </a:lnTo>
                <a:lnTo>
                  <a:pt x="325" y="21"/>
                </a:lnTo>
                <a:lnTo>
                  <a:pt x="326" y="21"/>
                </a:lnTo>
                <a:lnTo>
                  <a:pt x="331" y="25"/>
                </a:lnTo>
                <a:lnTo>
                  <a:pt x="338" y="30"/>
                </a:lnTo>
                <a:lnTo>
                  <a:pt x="342" y="33"/>
                </a:lnTo>
                <a:lnTo>
                  <a:pt x="348" y="37"/>
                </a:lnTo>
                <a:lnTo>
                  <a:pt x="354" y="41"/>
                </a:lnTo>
                <a:lnTo>
                  <a:pt x="359" y="46"/>
                </a:lnTo>
                <a:lnTo>
                  <a:pt x="367" y="49"/>
                </a:lnTo>
                <a:lnTo>
                  <a:pt x="373" y="54"/>
                </a:lnTo>
                <a:lnTo>
                  <a:pt x="377" y="57"/>
                </a:lnTo>
                <a:lnTo>
                  <a:pt x="383" y="62"/>
                </a:lnTo>
                <a:lnTo>
                  <a:pt x="389" y="67"/>
                </a:lnTo>
                <a:lnTo>
                  <a:pt x="395" y="70"/>
                </a:lnTo>
                <a:lnTo>
                  <a:pt x="402" y="75"/>
                </a:lnTo>
                <a:lnTo>
                  <a:pt x="408" y="79"/>
                </a:lnTo>
                <a:lnTo>
                  <a:pt x="413" y="84"/>
                </a:lnTo>
                <a:lnTo>
                  <a:pt x="420" y="87"/>
                </a:lnTo>
                <a:lnTo>
                  <a:pt x="424" y="91"/>
                </a:lnTo>
                <a:lnTo>
                  <a:pt x="425" y="92"/>
                </a:lnTo>
                <a:lnTo>
                  <a:pt x="427" y="92"/>
                </a:lnTo>
                <a:lnTo>
                  <a:pt x="427" y="93"/>
                </a:lnTo>
                <a:lnTo>
                  <a:pt x="434" y="97"/>
                </a:lnTo>
                <a:lnTo>
                  <a:pt x="440" y="101"/>
                </a:lnTo>
                <a:lnTo>
                  <a:pt x="446" y="106"/>
                </a:lnTo>
                <a:lnTo>
                  <a:pt x="452" y="110"/>
                </a:lnTo>
                <a:lnTo>
                  <a:pt x="458" y="114"/>
                </a:lnTo>
                <a:lnTo>
                  <a:pt x="464" y="119"/>
                </a:lnTo>
                <a:lnTo>
                  <a:pt x="471" y="122"/>
                </a:lnTo>
                <a:lnTo>
                  <a:pt x="472" y="124"/>
                </a:lnTo>
                <a:lnTo>
                  <a:pt x="478" y="128"/>
                </a:lnTo>
                <a:lnTo>
                  <a:pt x="485" y="133"/>
                </a:lnTo>
                <a:lnTo>
                  <a:pt x="487" y="135"/>
                </a:lnTo>
                <a:lnTo>
                  <a:pt x="489" y="135"/>
                </a:lnTo>
                <a:lnTo>
                  <a:pt x="495" y="140"/>
                </a:lnTo>
                <a:lnTo>
                  <a:pt x="500" y="143"/>
                </a:lnTo>
                <a:lnTo>
                  <a:pt x="506" y="148"/>
                </a:lnTo>
                <a:lnTo>
                  <a:pt x="511" y="152"/>
                </a:lnTo>
                <a:lnTo>
                  <a:pt x="519" y="156"/>
                </a:lnTo>
                <a:lnTo>
                  <a:pt x="526" y="161"/>
                </a:lnTo>
                <a:lnTo>
                  <a:pt x="527" y="162"/>
                </a:lnTo>
                <a:lnTo>
                  <a:pt x="529" y="169"/>
                </a:lnTo>
                <a:lnTo>
                  <a:pt x="530" y="174"/>
                </a:lnTo>
                <a:lnTo>
                  <a:pt x="531" y="182"/>
                </a:lnTo>
                <a:lnTo>
                  <a:pt x="531" y="183"/>
                </a:lnTo>
                <a:lnTo>
                  <a:pt x="529" y="185"/>
                </a:lnTo>
                <a:lnTo>
                  <a:pt x="527" y="189"/>
                </a:lnTo>
                <a:lnTo>
                  <a:pt x="523" y="193"/>
                </a:lnTo>
                <a:lnTo>
                  <a:pt x="525" y="200"/>
                </a:lnTo>
                <a:lnTo>
                  <a:pt x="531" y="201"/>
                </a:lnTo>
                <a:lnTo>
                  <a:pt x="532" y="202"/>
                </a:lnTo>
                <a:lnTo>
                  <a:pt x="534" y="209"/>
                </a:lnTo>
                <a:lnTo>
                  <a:pt x="535" y="210"/>
                </a:lnTo>
                <a:lnTo>
                  <a:pt x="541" y="217"/>
                </a:lnTo>
                <a:lnTo>
                  <a:pt x="548" y="223"/>
                </a:lnTo>
                <a:lnTo>
                  <a:pt x="554" y="227"/>
                </a:lnTo>
                <a:lnTo>
                  <a:pt x="560" y="234"/>
                </a:lnTo>
                <a:lnTo>
                  <a:pt x="566" y="239"/>
                </a:lnTo>
                <a:lnTo>
                  <a:pt x="571" y="245"/>
                </a:lnTo>
                <a:lnTo>
                  <a:pt x="578" y="250"/>
                </a:lnTo>
                <a:lnTo>
                  <a:pt x="579" y="251"/>
                </a:lnTo>
                <a:lnTo>
                  <a:pt x="585" y="256"/>
                </a:lnTo>
                <a:lnTo>
                  <a:pt x="591" y="262"/>
                </a:lnTo>
                <a:lnTo>
                  <a:pt x="597" y="267"/>
                </a:lnTo>
                <a:lnTo>
                  <a:pt x="603" y="272"/>
                </a:lnTo>
                <a:lnTo>
                  <a:pt x="609" y="278"/>
                </a:lnTo>
                <a:lnTo>
                  <a:pt x="615" y="283"/>
                </a:lnTo>
                <a:lnTo>
                  <a:pt x="618" y="286"/>
                </a:lnTo>
                <a:lnTo>
                  <a:pt x="624" y="291"/>
                </a:lnTo>
                <a:lnTo>
                  <a:pt x="624" y="296"/>
                </a:lnTo>
                <a:lnTo>
                  <a:pt x="624" y="304"/>
                </a:lnTo>
                <a:lnTo>
                  <a:pt x="620" y="311"/>
                </a:lnTo>
                <a:lnTo>
                  <a:pt x="618" y="318"/>
                </a:lnTo>
                <a:lnTo>
                  <a:pt x="618" y="323"/>
                </a:lnTo>
                <a:lnTo>
                  <a:pt x="616" y="330"/>
                </a:lnTo>
                <a:lnTo>
                  <a:pt x="615" y="337"/>
                </a:lnTo>
                <a:lnTo>
                  <a:pt x="613" y="344"/>
                </a:lnTo>
                <a:lnTo>
                  <a:pt x="609" y="351"/>
                </a:lnTo>
                <a:lnTo>
                  <a:pt x="609" y="352"/>
                </a:lnTo>
                <a:lnTo>
                  <a:pt x="609" y="358"/>
                </a:lnTo>
                <a:lnTo>
                  <a:pt x="606" y="366"/>
                </a:lnTo>
                <a:lnTo>
                  <a:pt x="603" y="372"/>
                </a:lnTo>
                <a:lnTo>
                  <a:pt x="600" y="379"/>
                </a:lnTo>
                <a:lnTo>
                  <a:pt x="598" y="386"/>
                </a:lnTo>
                <a:lnTo>
                  <a:pt x="597" y="393"/>
                </a:lnTo>
                <a:lnTo>
                  <a:pt x="596" y="396"/>
                </a:lnTo>
                <a:lnTo>
                  <a:pt x="596" y="402"/>
                </a:lnTo>
                <a:lnTo>
                  <a:pt x="600" y="409"/>
                </a:lnTo>
                <a:lnTo>
                  <a:pt x="600" y="411"/>
                </a:lnTo>
                <a:lnTo>
                  <a:pt x="599" y="418"/>
                </a:lnTo>
                <a:lnTo>
                  <a:pt x="600" y="426"/>
                </a:lnTo>
                <a:lnTo>
                  <a:pt x="601" y="427"/>
                </a:lnTo>
                <a:lnTo>
                  <a:pt x="607" y="434"/>
                </a:lnTo>
                <a:lnTo>
                  <a:pt x="614" y="436"/>
                </a:lnTo>
                <a:lnTo>
                  <a:pt x="619" y="443"/>
                </a:lnTo>
                <a:lnTo>
                  <a:pt x="623" y="450"/>
                </a:lnTo>
                <a:lnTo>
                  <a:pt x="626" y="457"/>
                </a:lnTo>
                <a:lnTo>
                  <a:pt x="626" y="464"/>
                </a:lnTo>
                <a:lnTo>
                  <a:pt x="634" y="464"/>
                </a:lnTo>
                <a:lnTo>
                  <a:pt x="640" y="468"/>
                </a:lnTo>
                <a:lnTo>
                  <a:pt x="643" y="475"/>
                </a:lnTo>
                <a:lnTo>
                  <a:pt x="642" y="479"/>
                </a:lnTo>
                <a:lnTo>
                  <a:pt x="641" y="485"/>
                </a:lnTo>
                <a:lnTo>
                  <a:pt x="636" y="491"/>
                </a:lnTo>
                <a:lnTo>
                  <a:pt x="633" y="499"/>
                </a:lnTo>
                <a:lnTo>
                  <a:pt x="630" y="506"/>
                </a:lnTo>
                <a:lnTo>
                  <a:pt x="626" y="513"/>
                </a:lnTo>
                <a:lnTo>
                  <a:pt x="625" y="520"/>
                </a:lnTo>
                <a:lnTo>
                  <a:pt x="625" y="527"/>
                </a:lnTo>
                <a:lnTo>
                  <a:pt x="626" y="533"/>
                </a:lnTo>
                <a:lnTo>
                  <a:pt x="624" y="541"/>
                </a:lnTo>
                <a:lnTo>
                  <a:pt x="629" y="538"/>
                </a:lnTo>
                <a:lnTo>
                  <a:pt x="631" y="538"/>
                </a:lnTo>
                <a:lnTo>
                  <a:pt x="634" y="538"/>
                </a:lnTo>
                <a:lnTo>
                  <a:pt x="636" y="541"/>
                </a:lnTo>
                <a:lnTo>
                  <a:pt x="634" y="547"/>
                </a:lnTo>
                <a:lnTo>
                  <a:pt x="636" y="555"/>
                </a:lnTo>
                <a:lnTo>
                  <a:pt x="637" y="555"/>
                </a:lnTo>
                <a:lnTo>
                  <a:pt x="634" y="561"/>
                </a:lnTo>
                <a:lnTo>
                  <a:pt x="634" y="562"/>
                </a:lnTo>
                <a:lnTo>
                  <a:pt x="631" y="569"/>
                </a:lnTo>
                <a:lnTo>
                  <a:pt x="625" y="576"/>
                </a:lnTo>
                <a:lnTo>
                  <a:pt x="625" y="581"/>
                </a:lnTo>
                <a:lnTo>
                  <a:pt x="626" y="587"/>
                </a:lnTo>
                <a:lnTo>
                  <a:pt x="625" y="595"/>
                </a:lnTo>
                <a:lnTo>
                  <a:pt x="629" y="602"/>
                </a:lnTo>
                <a:lnTo>
                  <a:pt x="629" y="609"/>
                </a:lnTo>
                <a:lnTo>
                  <a:pt x="628" y="611"/>
                </a:lnTo>
                <a:lnTo>
                  <a:pt x="635" y="618"/>
                </a:lnTo>
                <a:lnTo>
                  <a:pt x="637" y="625"/>
                </a:lnTo>
                <a:lnTo>
                  <a:pt x="631" y="626"/>
                </a:lnTo>
                <a:lnTo>
                  <a:pt x="637" y="629"/>
                </a:lnTo>
                <a:lnTo>
                  <a:pt x="637" y="637"/>
                </a:lnTo>
                <a:lnTo>
                  <a:pt x="638" y="644"/>
                </a:lnTo>
                <a:lnTo>
                  <a:pt x="644" y="643"/>
                </a:lnTo>
                <a:lnTo>
                  <a:pt x="646" y="650"/>
                </a:lnTo>
                <a:lnTo>
                  <a:pt x="646" y="657"/>
                </a:lnTo>
                <a:lnTo>
                  <a:pt x="642" y="665"/>
                </a:lnTo>
                <a:lnTo>
                  <a:pt x="646" y="672"/>
                </a:lnTo>
                <a:lnTo>
                  <a:pt x="649" y="678"/>
                </a:lnTo>
                <a:lnTo>
                  <a:pt x="652" y="686"/>
                </a:lnTo>
                <a:lnTo>
                  <a:pt x="649" y="693"/>
                </a:lnTo>
                <a:lnTo>
                  <a:pt x="655" y="699"/>
                </a:lnTo>
                <a:lnTo>
                  <a:pt x="655" y="706"/>
                </a:lnTo>
                <a:lnTo>
                  <a:pt x="650" y="713"/>
                </a:lnTo>
                <a:lnTo>
                  <a:pt x="657" y="713"/>
                </a:lnTo>
                <a:lnTo>
                  <a:pt x="661" y="715"/>
                </a:lnTo>
                <a:lnTo>
                  <a:pt x="665" y="722"/>
                </a:lnTo>
                <a:lnTo>
                  <a:pt x="666" y="729"/>
                </a:lnTo>
                <a:lnTo>
                  <a:pt x="667" y="730"/>
                </a:lnTo>
                <a:lnTo>
                  <a:pt x="668" y="722"/>
                </a:lnTo>
                <a:lnTo>
                  <a:pt x="671" y="723"/>
                </a:lnTo>
                <a:lnTo>
                  <a:pt x="676" y="726"/>
                </a:lnTo>
                <a:lnTo>
                  <a:pt x="679" y="733"/>
                </a:lnTo>
                <a:lnTo>
                  <a:pt x="685" y="733"/>
                </a:lnTo>
                <a:lnTo>
                  <a:pt x="688" y="739"/>
                </a:lnTo>
                <a:lnTo>
                  <a:pt x="695" y="737"/>
                </a:lnTo>
                <a:lnTo>
                  <a:pt x="695" y="745"/>
                </a:lnTo>
                <a:lnTo>
                  <a:pt x="695" y="750"/>
                </a:lnTo>
                <a:lnTo>
                  <a:pt x="690" y="755"/>
                </a:lnTo>
                <a:lnTo>
                  <a:pt x="684" y="758"/>
                </a:lnTo>
                <a:lnTo>
                  <a:pt x="678" y="764"/>
                </a:lnTo>
                <a:lnTo>
                  <a:pt x="672" y="770"/>
                </a:lnTo>
                <a:lnTo>
                  <a:pt x="666" y="777"/>
                </a:lnTo>
                <a:lnTo>
                  <a:pt x="663" y="777"/>
                </a:lnTo>
                <a:lnTo>
                  <a:pt x="656" y="781"/>
                </a:lnTo>
                <a:lnTo>
                  <a:pt x="650" y="786"/>
                </a:lnTo>
                <a:lnTo>
                  <a:pt x="644" y="788"/>
                </a:lnTo>
                <a:lnTo>
                  <a:pt x="638" y="790"/>
                </a:lnTo>
                <a:lnTo>
                  <a:pt x="625" y="799"/>
                </a:lnTo>
                <a:lnTo>
                  <a:pt x="619" y="805"/>
                </a:lnTo>
                <a:lnTo>
                  <a:pt x="613" y="804"/>
                </a:lnTo>
                <a:lnTo>
                  <a:pt x="607" y="804"/>
                </a:lnTo>
                <a:lnTo>
                  <a:pt x="600" y="805"/>
                </a:lnTo>
                <a:lnTo>
                  <a:pt x="594" y="806"/>
                </a:lnTo>
                <a:lnTo>
                  <a:pt x="589" y="812"/>
                </a:lnTo>
                <a:lnTo>
                  <a:pt x="583" y="813"/>
                </a:lnTo>
                <a:lnTo>
                  <a:pt x="577" y="819"/>
                </a:lnTo>
                <a:lnTo>
                  <a:pt x="570" y="825"/>
                </a:lnTo>
                <a:lnTo>
                  <a:pt x="564" y="822"/>
                </a:lnTo>
                <a:lnTo>
                  <a:pt x="558" y="815"/>
                </a:lnTo>
                <a:lnTo>
                  <a:pt x="546" y="812"/>
                </a:lnTo>
                <a:lnTo>
                  <a:pt x="544" y="812"/>
                </a:lnTo>
                <a:lnTo>
                  <a:pt x="538" y="814"/>
                </a:lnTo>
                <a:lnTo>
                  <a:pt x="532" y="817"/>
                </a:lnTo>
                <a:lnTo>
                  <a:pt x="530" y="823"/>
                </a:lnTo>
                <a:lnTo>
                  <a:pt x="527" y="831"/>
                </a:lnTo>
                <a:lnTo>
                  <a:pt x="523" y="837"/>
                </a:lnTo>
                <a:lnTo>
                  <a:pt x="517" y="843"/>
                </a:lnTo>
                <a:lnTo>
                  <a:pt x="511" y="843"/>
                </a:lnTo>
                <a:lnTo>
                  <a:pt x="505" y="850"/>
                </a:lnTo>
                <a:lnTo>
                  <a:pt x="501" y="849"/>
                </a:lnTo>
                <a:lnTo>
                  <a:pt x="489" y="846"/>
                </a:lnTo>
                <a:lnTo>
                  <a:pt x="483" y="844"/>
                </a:lnTo>
                <a:lnTo>
                  <a:pt x="476" y="838"/>
                </a:lnTo>
                <a:lnTo>
                  <a:pt x="471" y="838"/>
                </a:lnTo>
                <a:lnTo>
                  <a:pt x="465" y="837"/>
                </a:lnTo>
                <a:lnTo>
                  <a:pt x="461" y="844"/>
                </a:lnTo>
                <a:lnTo>
                  <a:pt x="454" y="849"/>
                </a:lnTo>
                <a:lnTo>
                  <a:pt x="448" y="850"/>
                </a:lnTo>
                <a:lnTo>
                  <a:pt x="442" y="845"/>
                </a:lnTo>
                <a:lnTo>
                  <a:pt x="436" y="846"/>
                </a:lnTo>
                <a:lnTo>
                  <a:pt x="430" y="847"/>
                </a:lnTo>
                <a:lnTo>
                  <a:pt x="425" y="842"/>
                </a:lnTo>
                <a:lnTo>
                  <a:pt x="418" y="835"/>
                </a:lnTo>
                <a:lnTo>
                  <a:pt x="413" y="833"/>
                </a:lnTo>
                <a:lnTo>
                  <a:pt x="407" y="826"/>
                </a:lnTo>
                <a:lnTo>
                  <a:pt x="401" y="828"/>
                </a:lnTo>
                <a:lnTo>
                  <a:pt x="395" y="833"/>
                </a:lnTo>
                <a:lnTo>
                  <a:pt x="388" y="838"/>
                </a:lnTo>
                <a:lnTo>
                  <a:pt x="382" y="838"/>
                </a:lnTo>
                <a:lnTo>
                  <a:pt x="377" y="837"/>
                </a:lnTo>
                <a:lnTo>
                  <a:pt x="364" y="837"/>
                </a:lnTo>
                <a:lnTo>
                  <a:pt x="357" y="837"/>
                </a:lnTo>
                <a:lnTo>
                  <a:pt x="348" y="837"/>
                </a:lnTo>
                <a:lnTo>
                  <a:pt x="348" y="830"/>
                </a:lnTo>
                <a:lnTo>
                  <a:pt x="344" y="823"/>
                </a:lnTo>
                <a:lnTo>
                  <a:pt x="339" y="818"/>
                </a:lnTo>
                <a:lnTo>
                  <a:pt x="334" y="811"/>
                </a:lnTo>
                <a:lnTo>
                  <a:pt x="330" y="804"/>
                </a:lnTo>
                <a:lnTo>
                  <a:pt x="327" y="797"/>
                </a:lnTo>
                <a:lnTo>
                  <a:pt x="326" y="790"/>
                </a:lnTo>
                <a:lnTo>
                  <a:pt x="329" y="783"/>
                </a:lnTo>
                <a:lnTo>
                  <a:pt x="330" y="777"/>
                </a:lnTo>
                <a:lnTo>
                  <a:pt x="330" y="771"/>
                </a:lnTo>
                <a:lnTo>
                  <a:pt x="330" y="764"/>
                </a:lnTo>
                <a:lnTo>
                  <a:pt x="326" y="757"/>
                </a:lnTo>
                <a:lnTo>
                  <a:pt x="326" y="755"/>
                </a:lnTo>
                <a:lnTo>
                  <a:pt x="325" y="748"/>
                </a:lnTo>
                <a:lnTo>
                  <a:pt x="325" y="741"/>
                </a:lnTo>
                <a:lnTo>
                  <a:pt x="326" y="734"/>
                </a:lnTo>
                <a:lnTo>
                  <a:pt x="324" y="729"/>
                </a:lnTo>
                <a:lnTo>
                  <a:pt x="323" y="722"/>
                </a:lnTo>
                <a:lnTo>
                  <a:pt x="323" y="715"/>
                </a:lnTo>
                <a:lnTo>
                  <a:pt x="322" y="713"/>
                </a:lnTo>
                <a:lnTo>
                  <a:pt x="319" y="706"/>
                </a:lnTo>
                <a:lnTo>
                  <a:pt x="314" y="699"/>
                </a:lnTo>
                <a:lnTo>
                  <a:pt x="311" y="692"/>
                </a:lnTo>
                <a:lnTo>
                  <a:pt x="299" y="678"/>
                </a:lnTo>
                <a:lnTo>
                  <a:pt x="293" y="672"/>
                </a:lnTo>
                <a:lnTo>
                  <a:pt x="287" y="677"/>
                </a:lnTo>
                <a:lnTo>
                  <a:pt x="288" y="682"/>
                </a:lnTo>
                <a:lnTo>
                  <a:pt x="286" y="689"/>
                </a:lnTo>
                <a:lnTo>
                  <a:pt x="285" y="690"/>
                </a:lnTo>
                <a:lnTo>
                  <a:pt x="281" y="685"/>
                </a:lnTo>
                <a:lnTo>
                  <a:pt x="275" y="680"/>
                </a:lnTo>
                <a:lnTo>
                  <a:pt x="271" y="682"/>
                </a:lnTo>
                <a:lnTo>
                  <a:pt x="265" y="681"/>
                </a:lnTo>
                <a:lnTo>
                  <a:pt x="259" y="683"/>
                </a:lnTo>
                <a:lnTo>
                  <a:pt x="253" y="678"/>
                </a:lnTo>
                <a:lnTo>
                  <a:pt x="248" y="672"/>
                </a:lnTo>
                <a:lnTo>
                  <a:pt x="241" y="673"/>
                </a:lnTo>
                <a:lnTo>
                  <a:pt x="235" y="672"/>
                </a:lnTo>
                <a:lnTo>
                  <a:pt x="229" y="667"/>
                </a:lnTo>
                <a:lnTo>
                  <a:pt x="224" y="666"/>
                </a:lnTo>
                <a:lnTo>
                  <a:pt x="220" y="664"/>
                </a:lnTo>
                <a:lnTo>
                  <a:pt x="213" y="660"/>
                </a:lnTo>
                <a:lnTo>
                  <a:pt x="212" y="660"/>
                </a:lnTo>
                <a:lnTo>
                  <a:pt x="212" y="659"/>
                </a:lnTo>
                <a:lnTo>
                  <a:pt x="210" y="656"/>
                </a:lnTo>
                <a:lnTo>
                  <a:pt x="204" y="656"/>
                </a:lnTo>
                <a:lnTo>
                  <a:pt x="198" y="654"/>
                </a:lnTo>
                <a:lnTo>
                  <a:pt x="195" y="646"/>
                </a:lnTo>
                <a:lnTo>
                  <a:pt x="190" y="644"/>
                </a:lnTo>
                <a:lnTo>
                  <a:pt x="182" y="644"/>
                </a:lnTo>
                <a:lnTo>
                  <a:pt x="177" y="641"/>
                </a:lnTo>
                <a:lnTo>
                  <a:pt x="171" y="638"/>
                </a:lnTo>
                <a:lnTo>
                  <a:pt x="167" y="637"/>
                </a:lnTo>
                <a:lnTo>
                  <a:pt x="161" y="634"/>
                </a:lnTo>
                <a:lnTo>
                  <a:pt x="158" y="626"/>
                </a:lnTo>
                <a:lnTo>
                  <a:pt x="151" y="625"/>
                </a:lnTo>
                <a:lnTo>
                  <a:pt x="148" y="627"/>
                </a:lnTo>
                <a:lnTo>
                  <a:pt x="146" y="627"/>
                </a:lnTo>
                <a:lnTo>
                  <a:pt x="140" y="621"/>
                </a:lnTo>
                <a:lnTo>
                  <a:pt x="138" y="614"/>
                </a:lnTo>
                <a:lnTo>
                  <a:pt x="134" y="608"/>
                </a:lnTo>
                <a:lnTo>
                  <a:pt x="131" y="604"/>
                </a:lnTo>
                <a:lnTo>
                  <a:pt x="125" y="601"/>
                </a:lnTo>
                <a:lnTo>
                  <a:pt x="119" y="603"/>
                </a:lnTo>
                <a:lnTo>
                  <a:pt x="113" y="601"/>
                </a:lnTo>
                <a:lnTo>
                  <a:pt x="112" y="602"/>
                </a:lnTo>
                <a:lnTo>
                  <a:pt x="107" y="602"/>
                </a:lnTo>
                <a:lnTo>
                  <a:pt x="100" y="596"/>
                </a:lnTo>
                <a:lnTo>
                  <a:pt x="96" y="591"/>
                </a:lnTo>
                <a:lnTo>
                  <a:pt x="92" y="584"/>
                </a:lnTo>
                <a:lnTo>
                  <a:pt x="89" y="577"/>
                </a:lnTo>
                <a:lnTo>
                  <a:pt x="88" y="570"/>
                </a:lnTo>
                <a:lnTo>
                  <a:pt x="87" y="565"/>
                </a:lnTo>
                <a:lnTo>
                  <a:pt x="85" y="557"/>
                </a:lnTo>
                <a:lnTo>
                  <a:pt x="83" y="552"/>
                </a:lnTo>
                <a:lnTo>
                  <a:pt x="81" y="545"/>
                </a:lnTo>
                <a:lnTo>
                  <a:pt x="77" y="538"/>
                </a:lnTo>
                <a:lnTo>
                  <a:pt x="73" y="531"/>
                </a:lnTo>
                <a:lnTo>
                  <a:pt x="70" y="524"/>
                </a:lnTo>
                <a:lnTo>
                  <a:pt x="68" y="517"/>
                </a:lnTo>
                <a:lnTo>
                  <a:pt x="68" y="511"/>
                </a:lnTo>
                <a:lnTo>
                  <a:pt x="66" y="504"/>
                </a:lnTo>
                <a:lnTo>
                  <a:pt x="65" y="498"/>
                </a:lnTo>
                <a:lnTo>
                  <a:pt x="61" y="490"/>
                </a:lnTo>
                <a:lnTo>
                  <a:pt x="58" y="483"/>
                </a:lnTo>
                <a:lnTo>
                  <a:pt x="54" y="476"/>
                </a:lnTo>
                <a:lnTo>
                  <a:pt x="50" y="470"/>
                </a:lnTo>
                <a:lnTo>
                  <a:pt x="45" y="464"/>
                </a:lnTo>
                <a:lnTo>
                  <a:pt x="41" y="460"/>
                </a:lnTo>
                <a:lnTo>
                  <a:pt x="37" y="457"/>
                </a:lnTo>
                <a:lnTo>
                  <a:pt x="29" y="452"/>
                </a:lnTo>
                <a:lnTo>
                  <a:pt x="24" y="446"/>
                </a:lnTo>
                <a:lnTo>
                  <a:pt x="21" y="439"/>
                </a:lnTo>
                <a:lnTo>
                  <a:pt x="19" y="432"/>
                </a:lnTo>
                <a:lnTo>
                  <a:pt x="15" y="426"/>
                </a:lnTo>
                <a:lnTo>
                  <a:pt x="13" y="419"/>
                </a:lnTo>
                <a:lnTo>
                  <a:pt x="12" y="412"/>
                </a:lnTo>
                <a:lnTo>
                  <a:pt x="11" y="406"/>
                </a:lnTo>
                <a:lnTo>
                  <a:pt x="10" y="399"/>
                </a:lnTo>
                <a:lnTo>
                  <a:pt x="10" y="392"/>
                </a:lnTo>
                <a:lnTo>
                  <a:pt x="14" y="385"/>
                </a:lnTo>
                <a:lnTo>
                  <a:pt x="18" y="378"/>
                </a:lnTo>
                <a:lnTo>
                  <a:pt x="18" y="372"/>
                </a:lnTo>
                <a:lnTo>
                  <a:pt x="17" y="366"/>
                </a:lnTo>
                <a:lnTo>
                  <a:pt x="15" y="358"/>
                </a:lnTo>
                <a:lnTo>
                  <a:pt x="12" y="352"/>
                </a:lnTo>
                <a:lnTo>
                  <a:pt x="11" y="345"/>
                </a:lnTo>
                <a:lnTo>
                  <a:pt x="9" y="338"/>
                </a:lnTo>
                <a:lnTo>
                  <a:pt x="7" y="331"/>
                </a:lnTo>
                <a:lnTo>
                  <a:pt x="4" y="325"/>
                </a:lnTo>
                <a:lnTo>
                  <a:pt x="1" y="31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8" name="Freeform 1490"/>
          <p:cNvSpPr>
            <a:spLocks/>
          </p:cNvSpPr>
          <p:nvPr/>
        </p:nvSpPr>
        <p:spPr bwMode="auto">
          <a:xfrm>
            <a:off x="5151438" y="3051175"/>
            <a:ext cx="7937" cy="1588"/>
          </a:xfrm>
          <a:custGeom>
            <a:avLst/>
            <a:gdLst>
              <a:gd name="T0" fmla="*/ 0 w 19"/>
              <a:gd name="T1" fmla="*/ 0 h 4"/>
              <a:gd name="T2" fmla="*/ 0 w 19"/>
              <a:gd name="T3" fmla="*/ 0 h 4"/>
              <a:gd name="T4" fmla="*/ 0 w 19"/>
              <a:gd name="T5" fmla="*/ 0 h 4"/>
              <a:gd name="T6" fmla="*/ 0 w 19"/>
              <a:gd name="T7" fmla="*/ 0 h 4"/>
              <a:gd name="T8" fmla="*/ 0 w 19"/>
              <a:gd name="T9" fmla="*/ 0 h 4"/>
              <a:gd name="T10" fmla="*/ 0 w 19"/>
              <a:gd name="T11" fmla="*/ 0 h 4"/>
              <a:gd name="T12" fmla="*/ 0 w 19"/>
              <a:gd name="T13" fmla="*/ 0 h 4"/>
              <a:gd name="T14" fmla="*/ 0 w 19"/>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4"/>
              <a:gd name="T26" fmla="*/ 19 w 19"/>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4">
                <a:moveTo>
                  <a:pt x="19" y="4"/>
                </a:moveTo>
                <a:lnTo>
                  <a:pt x="13" y="3"/>
                </a:lnTo>
                <a:lnTo>
                  <a:pt x="7" y="2"/>
                </a:lnTo>
                <a:lnTo>
                  <a:pt x="0" y="0"/>
                </a:lnTo>
                <a:lnTo>
                  <a:pt x="6" y="0"/>
                </a:lnTo>
                <a:lnTo>
                  <a:pt x="13" y="0"/>
                </a:lnTo>
                <a:lnTo>
                  <a:pt x="19" y="2"/>
                </a:lnTo>
                <a:lnTo>
                  <a:pt x="19"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09" name="Freeform 1491"/>
          <p:cNvSpPr>
            <a:spLocks/>
          </p:cNvSpPr>
          <p:nvPr/>
        </p:nvSpPr>
        <p:spPr bwMode="auto">
          <a:xfrm>
            <a:off x="5256213" y="3717925"/>
            <a:ext cx="3175" cy="1588"/>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0"/>
                </a:moveTo>
                <a:lnTo>
                  <a:pt x="0" y="6"/>
                </a:lnTo>
                <a:lnTo>
                  <a:pt x="6" y="6"/>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0" name="Freeform 1492"/>
          <p:cNvSpPr>
            <a:spLocks/>
          </p:cNvSpPr>
          <p:nvPr/>
        </p:nvSpPr>
        <p:spPr bwMode="auto">
          <a:xfrm>
            <a:off x="5511800" y="4183063"/>
            <a:ext cx="1588" cy="6350"/>
          </a:xfrm>
          <a:custGeom>
            <a:avLst/>
            <a:gdLst>
              <a:gd name="T0" fmla="*/ 0 w 3"/>
              <a:gd name="T1" fmla="*/ 0 h 14"/>
              <a:gd name="T2" fmla="*/ 0 w 3"/>
              <a:gd name="T3" fmla="*/ 0 h 14"/>
              <a:gd name="T4" fmla="*/ 0 w 3"/>
              <a:gd name="T5" fmla="*/ 0 h 14"/>
              <a:gd name="T6" fmla="*/ 0 w 3"/>
              <a:gd name="T7" fmla="*/ 0 h 14"/>
              <a:gd name="T8" fmla="*/ 0 w 3"/>
              <a:gd name="T9" fmla="*/ 0 h 14"/>
              <a:gd name="T10" fmla="*/ 0 w 3"/>
              <a:gd name="T11" fmla="*/ 0 h 14"/>
              <a:gd name="T12" fmla="*/ 0 60000 65536"/>
              <a:gd name="T13" fmla="*/ 0 60000 65536"/>
              <a:gd name="T14" fmla="*/ 0 60000 65536"/>
              <a:gd name="T15" fmla="*/ 0 60000 65536"/>
              <a:gd name="T16" fmla="*/ 0 60000 65536"/>
              <a:gd name="T17" fmla="*/ 0 60000 65536"/>
              <a:gd name="T18" fmla="*/ 0 w 3"/>
              <a:gd name="T19" fmla="*/ 0 h 14"/>
              <a:gd name="T20" fmla="*/ 3 w 3"/>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 h="14">
                <a:moveTo>
                  <a:pt x="1" y="14"/>
                </a:moveTo>
                <a:lnTo>
                  <a:pt x="2" y="14"/>
                </a:lnTo>
                <a:lnTo>
                  <a:pt x="3" y="7"/>
                </a:lnTo>
                <a:lnTo>
                  <a:pt x="2" y="0"/>
                </a:lnTo>
                <a:lnTo>
                  <a:pt x="0" y="7"/>
                </a:lnTo>
                <a:lnTo>
                  <a:pt x="1"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1" name="Freeform 1493"/>
          <p:cNvSpPr>
            <a:spLocks/>
          </p:cNvSpPr>
          <p:nvPr/>
        </p:nvSpPr>
        <p:spPr bwMode="auto">
          <a:xfrm>
            <a:off x="5640388" y="3644900"/>
            <a:ext cx="9525" cy="12700"/>
          </a:xfrm>
          <a:custGeom>
            <a:avLst/>
            <a:gdLst>
              <a:gd name="T0" fmla="*/ 0 w 19"/>
              <a:gd name="T1" fmla="*/ 0 h 29"/>
              <a:gd name="T2" fmla="*/ 0 w 19"/>
              <a:gd name="T3" fmla="*/ 0 h 29"/>
              <a:gd name="T4" fmla="*/ 0 w 19"/>
              <a:gd name="T5" fmla="*/ 0 h 29"/>
              <a:gd name="T6" fmla="*/ 0 w 19"/>
              <a:gd name="T7" fmla="*/ 0 h 29"/>
              <a:gd name="T8" fmla="*/ 0 w 19"/>
              <a:gd name="T9" fmla="*/ 0 h 29"/>
              <a:gd name="T10" fmla="*/ 0 w 19"/>
              <a:gd name="T11" fmla="*/ 0 h 29"/>
              <a:gd name="T12" fmla="*/ 0 w 19"/>
              <a:gd name="T13" fmla="*/ 0 h 29"/>
              <a:gd name="T14" fmla="*/ 0 w 19"/>
              <a:gd name="T15" fmla="*/ 0 h 29"/>
              <a:gd name="T16" fmla="*/ 0 w 19"/>
              <a:gd name="T17" fmla="*/ 0 h 29"/>
              <a:gd name="T18" fmla="*/ 0 w 19"/>
              <a:gd name="T19" fmla="*/ 0 h 29"/>
              <a:gd name="T20" fmla="*/ 0 w 19"/>
              <a:gd name="T21" fmla="*/ 0 h 29"/>
              <a:gd name="T22" fmla="*/ 0 w 19"/>
              <a:gd name="T23" fmla="*/ 0 h 29"/>
              <a:gd name="T24" fmla="*/ 0 w 1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9"/>
              <a:gd name="T41" fmla="*/ 19 w 19"/>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9">
                <a:moveTo>
                  <a:pt x="5" y="0"/>
                </a:moveTo>
                <a:lnTo>
                  <a:pt x="7" y="5"/>
                </a:lnTo>
                <a:lnTo>
                  <a:pt x="0" y="7"/>
                </a:lnTo>
                <a:lnTo>
                  <a:pt x="0" y="14"/>
                </a:lnTo>
                <a:lnTo>
                  <a:pt x="3" y="21"/>
                </a:lnTo>
                <a:lnTo>
                  <a:pt x="7" y="27"/>
                </a:lnTo>
                <a:lnTo>
                  <a:pt x="7" y="29"/>
                </a:lnTo>
                <a:lnTo>
                  <a:pt x="13" y="29"/>
                </a:lnTo>
                <a:lnTo>
                  <a:pt x="18" y="22"/>
                </a:lnTo>
                <a:lnTo>
                  <a:pt x="19" y="19"/>
                </a:lnTo>
                <a:lnTo>
                  <a:pt x="15" y="13"/>
                </a:lnTo>
                <a:lnTo>
                  <a:pt x="10" y="7"/>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2" name="Freeform 1494"/>
          <p:cNvSpPr>
            <a:spLocks/>
          </p:cNvSpPr>
          <p:nvPr/>
        </p:nvSpPr>
        <p:spPr bwMode="auto">
          <a:xfrm>
            <a:off x="6369050" y="3940175"/>
            <a:ext cx="0"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0 w 4"/>
              <a:gd name="T15" fmla="*/ 7 h 7"/>
            </a:gdLst>
            <a:ahLst/>
            <a:cxnLst>
              <a:cxn ang="T8">
                <a:pos x="T0" y="T1"/>
              </a:cxn>
              <a:cxn ang="T9">
                <a:pos x="T2" y="T3"/>
              </a:cxn>
              <a:cxn ang="T10">
                <a:pos x="T4" y="T5"/>
              </a:cxn>
              <a:cxn ang="T11">
                <a:pos x="T6" y="T7"/>
              </a:cxn>
            </a:cxnLst>
            <a:rect l="T12" t="T13" r="T14" b="T15"/>
            <a:pathLst>
              <a:path w="4" h="7">
                <a:moveTo>
                  <a:pt x="4" y="0"/>
                </a:moveTo>
                <a:lnTo>
                  <a:pt x="0" y="0"/>
                </a:lnTo>
                <a:lnTo>
                  <a:pt x="2"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3" name="Freeform 1495"/>
          <p:cNvSpPr>
            <a:spLocks/>
          </p:cNvSpPr>
          <p:nvPr/>
        </p:nvSpPr>
        <p:spPr bwMode="auto">
          <a:xfrm>
            <a:off x="6645275" y="4168775"/>
            <a:ext cx="3175" cy="1588"/>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0"/>
                </a:moveTo>
                <a:lnTo>
                  <a:pt x="0" y="5"/>
                </a:lnTo>
                <a:lnTo>
                  <a:pt x="6" y="6"/>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4" name="Freeform 1496"/>
          <p:cNvSpPr>
            <a:spLocks/>
          </p:cNvSpPr>
          <p:nvPr/>
        </p:nvSpPr>
        <p:spPr bwMode="auto">
          <a:xfrm>
            <a:off x="6834188" y="3943350"/>
            <a:ext cx="1587" cy="7938"/>
          </a:xfrm>
          <a:custGeom>
            <a:avLst/>
            <a:gdLst>
              <a:gd name="T0" fmla="*/ 0 w 7"/>
              <a:gd name="T1" fmla="*/ 0 h 15"/>
              <a:gd name="T2" fmla="*/ 0 w 7"/>
              <a:gd name="T3" fmla="*/ 0 h 15"/>
              <a:gd name="T4" fmla="*/ 0 w 7"/>
              <a:gd name="T5" fmla="*/ 0 h 15"/>
              <a:gd name="T6" fmla="*/ 0 w 7"/>
              <a:gd name="T7" fmla="*/ 0 h 15"/>
              <a:gd name="T8" fmla="*/ 0 w 7"/>
              <a:gd name="T9" fmla="*/ 0 h 15"/>
              <a:gd name="T10" fmla="*/ 0 w 7"/>
              <a:gd name="T11" fmla="*/ 0 h 15"/>
              <a:gd name="T12" fmla="*/ 0 w 7"/>
              <a:gd name="T13" fmla="*/ 0 h 15"/>
              <a:gd name="T14" fmla="*/ 0 w 7"/>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5"/>
              <a:gd name="T26" fmla="*/ 7 w 7"/>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5">
                <a:moveTo>
                  <a:pt x="1" y="7"/>
                </a:moveTo>
                <a:lnTo>
                  <a:pt x="0" y="8"/>
                </a:lnTo>
                <a:lnTo>
                  <a:pt x="6" y="15"/>
                </a:lnTo>
                <a:lnTo>
                  <a:pt x="7" y="14"/>
                </a:lnTo>
                <a:lnTo>
                  <a:pt x="7" y="7"/>
                </a:lnTo>
                <a:lnTo>
                  <a:pt x="3" y="0"/>
                </a:lnTo>
                <a:lnTo>
                  <a:pt x="2" y="0"/>
                </a:lnTo>
                <a:lnTo>
                  <a:pt x="1"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5" name="Freeform 1497"/>
          <p:cNvSpPr>
            <a:spLocks/>
          </p:cNvSpPr>
          <p:nvPr/>
        </p:nvSpPr>
        <p:spPr bwMode="auto">
          <a:xfrm>
            <a:off x="6861175" y="3943350"/>
            <a:ext cx="3175" cy="7938"/>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1" y="0"/>
                </a:moveTo>
                <a:lnTo>
                  <a:pt x="0" y="1"/>
                </a:lnTo>
                <a:lnTo>
                  <a:pt x="0" y="8"/>
                </a:lnTo>
                <a:lnTo>
                  <a:pt x="7" y="14"/>
                </a:lnTo>
                <a:lnTo>
                  <a:pt x="2" y="7"/>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6" name="Freeform 1498"/>
          <p:cNvSpPr>
            <a:spLocks/>
          </p:cNvSpPr>
          <p:nvPr/>
        </p:nvSpPr>
        <p:spPr bwMode="auto">
          <a:xfrm>
            <a:off x="6997700" y="4352925"/>
            <a:ext cx="6350" cy="14288"/>
          </a:xfrm>
          <a:custGeom>
            <a:avLst/>
            <a:gdLst>
              <a:gd name="T0" fmla="*/ 0 w 14"/>
              <a:gd name="T1" fmla="*/ 0 h 30"/>
              <a:gd name="T2" fmla="*/ 0 w 14"/>
              <a:gd name="T3" fmla="*/ 0 h 30"/>
              <a:gd name="T4" fmla="*/ 0 w 14"/>
              <a:gd name="T5" fmla="*/ 0 h 30"/>
              <a:gd name="T6" fmla="*/ 0 w 14"/>
              <a:gd name="T7" fmla="*/ 0 h 30"/>
              <a:gd name="T8" fmla="*/ 0 w 14"/>
              <a:gd name="T9" fmla="*/ 0 h 30"/>
              <a:gd name="T10" fmla="*/ 0 w 14"/>
              <a:gd name="T11" fmla="*/ 0 h 30"/>
              <a:gd name="T12" fmla="*/ 0 w 14"/>
              <a:gd name="T13" fmla="*/ 0 h 30"/>
              <a:gd name="T14" fmla="*/ 0 w 14"/>
              <a:gd name="T15" fmla="*/ 0 h 30"/>
              <a:gd name="T16" fmla="*/ 0 w 14"/>
              <a:gd name="T17" fmla="*/ 0 h 30"/>
              <a:gd name="T18" fmla="*/ 0 w 14"/>
              <a:gd name="T19" fmla="*/ 0 h 30"/>
              <a:gd name="T20" fmla="*/ 0 w 14"/>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30"/>
              <a:gd name="T35" fmla="*/ 14 w 14"/>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30">
                <a:moveTo>
                  <a:pt x="12" y="9"/>
                </a:moveTo>
                <a:lnTo>
                  <a:pt x="11" y="7"/>
                </a:lnTo>
                <a:lnTo>
                  <a:pt x="8" y="0"/>
                </a:lnTo>
                <a:lnTo>
                  <a:pt x="2" y="7"/>
                </a:lnTo>
                <a:lnTo>
                  <a:pt x="0" y="14"/>
                </a:lnTo>
                <a:lnTo>
                  <a:pt x="2" y="21"/>
                </a:lnTo>
                <a:lnTo>
                  <a:pt x="4" y="27"/>
                </a:lnTo>
                <a:lnTo>
                  <a:pt x="9" y="30"/>
                </a:lnTo>
                <a:lnTo>
                  <a:pt x="11" y="23"/>
                </a:lnTo>
                <a:lnTo>
                  <a:pt x="14" y="16"/>
                </a:lnTo>
                <a:lnTo>
                  <a:pt x="12"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7" name="Freeform 1499"/>
          <p:cNvSpPr>
            <a:spLocks/>
          </p:cNvSpPr>
          <p:nvPr/>
        </p:nvSpPr>
        <p:spPr bwMode="auto">
          <a:xfrm>
            <a:off x="7000875" y="4252913"/>
            <a:ext cx="11113" cy="74612"/>
          </a:xfrm>
          <a:custGeom>
            <a:avLst/>
            <a:gdLst>
              <a:gd name="T0" fmla="*/ 0 w 26"/>
              <a:gd name="T1" fmla="*/ 0 h 158"/>
              <a:gd name="T2" fmla="*/ 0 w 26"/>
              <a:gd name="T3" fmla="*/ 0 h 158"/>
              <a:gd name="T4" fmla="*/ 0 w 26"/>
              <a:gd name="T5" fmla="*/ 0 h 158"/>
              <a:gd name="T6" fmla="*/ 0 w 26"/>
              <a:gd name="T7" fmla="*/ 0 h 158"/>
              <a:gd name="T8" fmla="*/ 0 w 26"/>
              <a:gd name="T9" fmla="*/ 0 h 158"/>
              <a:gd name="T10" fmla="*/ 0 w 26"/>
              <a:gd name="T11" fmla="*/ 0 h 158"/>
              <a:gd name="T12" fmla="*/ 0 w 26"/>
              <a:gd name="T13" fmla="*/ 0 h 158"/>
              <a:gd name="T14" fmla="*/ 0 w 26"/>
              <a:gd name="T15" fmla="*/ 0 h 158"/>
              <a:gd name="T16" fmla="*/ 0 w 26"/>
              <a:gd name="T17" fmla="*/ 0 h 158"/>
              <a:gd name="T18" fmla="*/ 0 w 26"/>
              <a:gd name="T19" fmla="*/ 0 h 158"/>
              <a:gd name="T20" fmla="*/ 0 w 26"/>
              <a:gd name="T21" fmla="*/ 0 h 158"/>
              <a:gd name="T22" fmla="*/ 0 w 26"/>
              <a:gd name="T23" fmla="*/ 0 h 158"/>
              <a:gd name="T24" fmla="*/ 0 w 26"/>
              <a:gd name="T25" fmla="*/ 0 h 158"/>
              <a:gd name="T26" fmla="*/ 0 w 26"/>
              <a:gd name="T27" fmla="*/ 0 h 158"/>
              <a:gd name="T28" fmla="*/ 0 w 26"/>
              <a:gd name="T29" fmla="*/ 0 h 158"/>
              <a:gd name="T30" fmla="*/ 0 w 26"/>
              <a:gd name="T31" fmla="*/ 0 h 158"/>
              <a:gd name="T32" fmla="*/ 0 w 26"/>
              <a:gd name="T33" fmla="*/ 0 h 158"/>
              <a:gd name="T34" fmla="*/ 0 w 26"/>
              <a:gd name="T35" fmla="*/ 0 h 158"/>
              <a:gd name="T36" fmla="*/ 0 w 26"/>
              <a:gd name="T37" fmla="*/ 0 h 158"/>
              <a:gd name="T38" fmla="*/ 0 w 26"/>
              <a:gd name="T39" fmla="*/ 0 h 158"/>
              <a:gd name="T40" fmla="*/ 0 w 26"/>
              <a:gd name="T41" fmla="*/ 0 h 158"/>
              <a:gd name="T42" fmla="*/ 0 w 26"/>
              <a:gd name="T43" fmla="*/ 0 h 158"/>
              <a:gd name="T44" fmla="*/ 0 w 26"/>
              <a:gd name="T45" fmla="*/ 0 h 158"/>
              <a:gd name="T46" fmla="*/ 0 w 26"/>
              <a:gd name="T47" fmla="*/ 0 h 158"/>
              <a:gd name="T48" fmla="*/ 0 w 26"/>
              <a:gd name="T49" fmla="*/ 0 h 158"/>
              <a:gd name="T50" fmla="*/ 0 w 26"/>
              <a:gd name="T51" fmla="*/ 0 h 158"/>
              <a:gd name="T52" fmla="*/ 0 w 26"/>
              <a:gd name="T53" fmla="*/ 0 h 158"/>
              <a:gd name="T54" fmla="*/ 0 w 26"/>
              <a:gd name="T55" fmla="*/ 0 h 158"/>
              <a:gd name="T56" fmla="*/ 0 w 26"/>
              <a:gd name="T57" fmla="*/ 0 h 158"/>
              <a:gd name="T58" fmla="*/ 0 w 26"/>
              <a:gd name="T59" fmla="*/ 0 h 158"/>
              <a:gd name="T60" fmla="*/ 0 w 26"/>
              <a:gd name="T61" fmla="*/ 0 h 158"/>
              <a:gd name="T62" fmla="*/ 0 w 26"/>
              <a:gd name="T63" fmla="*/ 0 h 158"/>
              <a:gd name="T64" fmla="*/ 0 w 26"/>
              <a:gd name="T65" fmla="*/ 0 h 158"/>
              <a:gd name="T66" fmla="*/ 0 w 26"/>
              <a:gd name="T67" fmla="*/ 0 h 158"/>
              <a:gd name="T68" fmla="*/ 0 w 26"/>
              <a:gd name="T69" fmla="*/ 0 h 158"/>
              <a:gd name="T70" fmla="*/ 0 w 26"/>
              <a:gd name="T71" fmla="*/ 0 h 158"/>
              <a:gd name="T72" fmla="*/ 0 w 26"/>
              <a:gd name="T73" fmla="*/ 0 h 158"/>
              <a:gd name="T74" fmla="*/ 0 w 26"/>
              <a:gd name="T75" fmla="*/ 0 h 158"/>
              <a:gd name="T76" fmla="*/ 0 w 26"/>
              <a:gd name="T77" fmla="*/ 0 h 158"/>
              <a:gd name="T78" fmla="*/ 0 w 26"/>
              <a:gd name="T79" fmla="*/ 0 h 158"/>
              <a:gd name="T80" fmla="*/ 0 w 26"/>
              <a:gd name="T81" fmla="*/ 0 h 158"/>
              <a:gd name="T82" fmla="*/ 0 w 26"/>
              <a:gd name="T83" fmla="*/ 0 h 158"/>
              <a:gd name="T84" fmla="*/ 0 w 26"/>
              <a:gd name="T85" fmla="*/ 0 h 158"/>
              <a:gd name="T86" fmla="*/ 0 w 26"/>
              <a:gd name="T87" fmla="*/ 0 h 158"/>
              <a:gd name="T88" fmla="*/ 0 w 26"/>
              <a:gd name="T89" fmla="*/ 0 h 158"/>
              <a:gd name="T90" fmla="*/ 0 w 26"/>
              <a:gd name="T91" fmla="*/ 0 h 158"/>
              <a:gd name="T92" fmla="*/ 0 w 26"/>
              <a:gd name="T93" fmla="*/ 0 h 158"/>
              <a:gd name="T94" fmla="*/ 0 w 26"/>
              <a:gd name="T95" fmla="*/ 0 h 158"/>
              <a:gd name="T96" fmla="*/ 0 w 26"/>
              <a:gd name="T97" fmla="*/ 0 h 158"/>
              <a:gd name="T98" fmla="*/ 0 w 26"/>
              <a:gd name="T99" fmla="*/ 0 h 158"/>
              <a:gd name="T100" fmla="*/ 0 w 26"/>
              <a:gd name="T101" fmla="*/ 0 h 158"/>
              <a:gd name="T102" fmla="*/ 0 w 26"/>
              <a:gd name="T103" fmla="*/ 0 h 158"/>
              <a:gd name="T104" fmla="*/ 0 w 26"/>
              <a:gd name="T105" fmla="*/ 0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
              <a:gd name="T160" fmla="*/ 0 h 158"/>
              <a:gd name="T161" fmla="*/ 26 w 26"/>
              <a:gd name="T162" fmla="*/ 158 h 15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 h="158">
                <a:moveTo>
                  <a:pt x="12" y="52"/>
                </a:moveTo>
                <a:lnTo>
                  <a:pt x="7" y="58"/>
                </a:lnTo>
                <a:lnTo>
                  <a:pt x="7" y="65"/>
                </a:lnTo>
                <a:lnTo>
                  <a:pt x="10" y="72"/>
                </a:lnTo>
                <a:lnTo>
                  <a:pt x="7" y="79"/>
                </a:lnTo>
                <a:lnTo>
                  <a:pt x="8" y="85"/>
                </a:lnTo>
                <a:lnTo>
                  <a:pt x="7" y="92"/>
                </a:lnTo>
                <a:lnTo>
                  <a:pt x="13" y="99"/>
                </a:lnTo>
                <a:lnTo>
                  <a:pt x="12" y="103"/>
                </a:lnTo>
                <a:lnTo>
                  <a:pt x="13" y="109"/>
                </a:lnTo>
                <a:lnTo>
                  <a:pt x="12" y="109"/>
                </a:lnTo>
                <a:lnTo>
                  <a:pt x="5" y="109"/>
                </a:lnTo>
                <a:lnTo>
                  <a:pt x="5" y="116"/>
                </a:lnTo>
                <a:lnTo>
                  <a:pt x="4" y="123"/>
                </a:lnTo>
                <a:lnTo>
                  <a:pt x="0" y="130"/>
                </a:lnTo>
                <a:lnTo>
                  <a:pt x="1" y="137"/>
                </a:lnTo>
                <a:lnTo>
                  <a:pt x="2" y="144"/>
                </a:lnTo>
                <a:lnTo>
                  <a:pt x="5" y="150"/>
                </a:lnTo>
                <a:lnTo>
                  <a:pt x="7" y="157"/>
                </a:lnTo>
                <a:lnTo>
                  <a:pt x="15" y="158"/>
                </a:lnTo>
                <a:lnTo>
                  <a:pt x="10" y="152"/>
                </a:lnTo>
                <a:lnTo>
                  <a:pt x="15" y="145"/>
                </a:lnTo>
                <a:lnTo>
                  <a:pt x="15" y="138"/>
                </a:lnTo>
                <a:lnTo>
                  <a:pt x="12" y="131"/>
                </a:lnTo>
                <a:lnTo>
                  <a:pt x="12" y="117"/>
                </a:lnTo>
                <a:lnTo>
                  <a:pt x="17" y="113"/>
                </a:lnTo>
                <a:lnTo>
                  <a:pt x="20" y="106"/>
                </a:lnTo>
                <a:lnTo>
                  <a:pt x="19" y="99"/>
                </a:lnTo>
                <a:lnTo>
                  <a:pt x="20" y="96"/>
                </a:lnTo>
                <a:lnTo>
                  <a:pt x="17" y="90"/>
                </a:lnTo>
                <a:lnTo>
                  <a:pt x="23" y="87"/>
                </a:lnTo>
                <a:lnTo>
                  <a:pt x="25" y="80"/>
                </a:lnTo>
                <a:lnTo>
                  <a:pt x="23" y="73"/>
                </a:lnTo>
                <a:lnTo>
                  <a:pt x="23" y="66"/>
                </a:lnTo>
                <a:lnTo>
                  <a:pt x="22" y="59"/>
                </a:lnTo>
                <a:lnTo>
                  <a:pt x="17" y="52"/>
                </a:lnTo>
                <a:lnTo>
                  <a:pt x="21" y="47"/>
                </a:lnTo>
                <a:lnTo>
                  <a:pt x="19" y="40"/>
                </a:lnTo>
                <a:lnTo>
                  <a:pt x="25" y="36"/>
                </a:lnTo>
                <a:lnTo>
                  <a:pt x="25" y="29"/>
                </a:lnTo>
                <a:lnTo>
                  <a:pt x="26" y="23"/>
                </a:lnTo>
                <a:lnTo>
                  <a:pt x="19" y="19"/>
                </a:lnTo>
                <a:lnTo>
                  <a:pt x="24" y="12"/>
                </a:lnTo>
                <a:lnTo>
                  <a:pt x="23" y="5"/>
                </a:lnTo>
                <a:lnTo>
                  <a:pt x="20" y="0"/>
                </a:lnTo>
                <a:lnTo>
                  <a:pt x="15" y="5"/>
                </a:lnTo>
                <a:lnTo>
                  <a:pt x="14" y="12"/>
                </a:lnTo>
                <a:lnTo>
                  <a:pt x="11" y="19"/>
                </a:lnTo>
                <a:lnTo>
                  <a:pt x="12" y="26"/>
                </a:lnTo>
                <a:lnTo>
                  <a:pt x="12" y="32"/>
                </a:lnTo>
                <a:lnTo>
                  <a:pt x="11" y="40"/>
                </a:lnTo>
                <a:lnTo>
                  <a:pt x="12" y="47"/>
                </a:lnTo>
                <a:lnTo>
                  <a:pt x="12" y="5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8" name="Freeform 1500"/>
          <p:cNvSpPr>
            <a:spLocks/>
          </p:cNvSpPr>
          <p:nvPr/>
        </p:nvSpPr>
        <p:spPr bwMode="auto">
          <a:xfrm>
            <a:off x="7002463" y="4275138"/>
            <a:ext cx="1587" cy="4762"/>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0"/>
                </a:lnTo>
                <a:lnTo>
                  <a:pt x="3" y="7"/>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19" name="Freeform 1501"/>
          <p:cNvSpPr>
            <a:spLocks/>
          </p:cNvSpPr>
          <p:nvPr/>
        </p:nvSpPr>
        <p:spPr bwMode="auto">
          <a:xfrm>
            <a:off x="7010400" y="4413250"/>
            <a:ext cx="3175" cy="3175"/>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4" y="0"/>
                </a:moveTo>
                <a:lnTo>
                  <a:pt x="2" y="1"/>
                </a:lnTo>
                <a:lnTo>
                  <a:pt x="0" y="7"/>
                </a:lnTo>
                <a:lnTo>
                  <a:pt x="6"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0" name="Freeform 1502"/>
          <p:cNvSpPr>
            <a:spLocks/>
          </p:cNvSpPr>
          <p:nvPr/>
        </p:nvSpPr>
        <p:spPr bwMode="auto">
          <a:xfrm>
            <a:off x="7011988" y="4310063"/>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2"/>
                </a:lnTo>
                <a:lnTo>
                  <a:pt x="6"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1" name="Freeform 1503"/>
          <p:cNvSpPr>
            <a:spLocks/>
          </p:cNvSpPr>
          <p:nvPr/>
        </p:nvSpPr>
        <p:spPr bwMode="auto">
          <a:xfrm>
            <a:off x="7015163" y="4303713"/>
            <a:ext cx="1587" cy="3175"/>
          </a:xfrm>
          <a:custGeom>
            <a:avLst/>
            <a:gdLst>
              <a:gd name="T0" fmla="*/ 499935906 w 2"/>
              <a:gd name="T1" fmla="*/ 0 h 7"/>
              <a:gd name="T2" fmla="*/ 0 w 2"/>
              <a:gd name="T3" fmla="*/ 0 h 7"/>
              <a:gd name="T4" fmla="*/ 499935906 w 2"/>
              <a:gd name="T5" fmla="*/ 0 h 7"/>
              <a:gd name="T6" fmla="*/ 499935906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lnTo>
                  <a:pt x="0" y="0"/>
                </a:lnTo>
                <a:lnTo>
                  <a:pt x="2" y="7"/>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2" name="Freeform 1504"/>
          <p:cNvSpPr>
            <a:spLocks/>
          </p:cNvSpPr>
          <p:nvPr/>
        </p:nvSpPr>
        <p:spPr bwMode="auto">
          <a:xfrm>
            <a:off x="7031038" y="4457700"/>
            <a:ext cx="4762" cy="6350"/>
          </a:xfrm>
          <a:custGeom>
            <a:avLst/>
            <a:gdLst>
              <a:gd name="T0" fmla="*/ 0 w 10"/>
              <a:gd name="T1" fmla="*/ 0 h 12"/>
              <a:gd name="T2" fmla="*/ 0 w 10"/>
              <a:gd name="T3" fmla="*/ 0 h 12"/>
              <a:gd name="T4" fmla="*/ 0 w 10"/>
              <a:gd name="T5" fmla="*/ 0 h 12"/>
              <a:gd name="T6" fmla="*/ 0 w 10"/>
              <a:gd name="T7" fmla="*/ 0 h 12"/>
              <a:gd name="T8" fmla="*/ 0 w 10"/>
              <a:gd name="T9" fmla="*/ 0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6" y="0"/>
                </a:moveTo>
                <a:lnTo>
                  <a:pt x="0" y="4"/>
                </a:lnTo>
                <a:lnTo>
                  <a:pt x="3" y="12"/>
                </a:lnTo>
                <a:lnTo>
                  <a:pt x="10" y="7"/>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3" name="Freeform 1505"/>
          <p:cNvSpPr>
            <a:spLocks/>
          </p:cNvSpPr>
          <p:nvPr/>
        </p:nvSpPr>
        <p:spPr bwMode="auto">
          <a:xfrm>
            <a:off x="7034213" y="4451350"/>
            <a:ext cx="3175" cy="6350"/>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5" y="0"/>
                </a:moveTo>
                <a:lnTo>
                  <a:pt x="1" y="0"/>
                </a:lnTo>
                <a:lnTo>
                  <a:pt x="0" y="6"/>
                </a:lnTo>
                <a:lnTo>
                  <a:pt x="6" y="14"/>
                </a:lnTo>
                <a:lnTo>
                  <a:pt x="4" y="6"/>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4" name="Freeform 1506"/>
          <p:cNvSpPr>
            <a:spLocks/>
          </p:cNvSpPr>
          <p:nvPr/>
        </p:nvSpPr>
        <p:spPr bwMode="auto">
          <a:xfrm>
            <a:off x="7038975" y="4440238"/>
            <a:ext cx="1588" cy="3175"/>
          </a:xfrm>
          <a:custGeom>
            <a:avLst/>
            <a:gdLst>
              <a:gd name="T0" fmla="*/ 0 w 1"/>
              <a:gd name="T1" fmla="*/ 0 h 6"/>
              <a:gd name="T2" fmla="*/ 2147483647 w 1"/>
              <a:gd name="T3" fmla="*/ 0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0"/>
                </a:moveTo>
                <a:lnTo>
                  <a:pt x="1" y="6"/>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5" name="Freeform 1507"/>
          <p:cNvSpPr>
            <a:spLocks/>
          </p:cNvSpPr>
          <p:nvPr/>
        </p:nvSpPr>
        <p:spPr bwMode="auto">
          <a:xfrm>
            <a:off x="7040563" y="4481513"/>
            <a:ext cx="4762" cy="6350"/>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6" y="1"/>
                </a:moveTo>
                <a:lnTo>
                  <a:pt x="5" y="0"/>
                </a:lnTo>
                <a:lnTo>
                  <a:pt x="0" y="7"/>
                </a:lnTo>
                <a:lnTo>
                  <a:pt x="2" y="14"/>
                </a:lnTo>
                <a:lnTo>
                  <a:pt x="8" y="8"/>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6" name="Freeform 1508"/>
          <p:cNvSpPr>
            <a:spLocks/>
          </p:cNvSpPr>
          <p:nvPr/>
        </p:nvSpPr>
        <p:spPr bwMode="auto">
          <a:xfrm>
            <a:off x="7043738" y="4489450"/>
            <a:ext cx="7937" cy="15875"/>
          </a:xfrm>
          <a:custGeom>
            <a:avLst/>
            <a:gdLst>
              <a:gd name="T0" fmla="*/ 0 w 19"/>
              <a:gd name="T1" fmla="*/ 0 h 35"/>
              <a:gd name="T2" fmla="*/ 0 w 19"/>
              <a:gd name="T3" fmla="*/ 0 h 35"/>
              <a:gd name="T4" fmla="*/ 0 w 19"/>
              <a:gd name="T5" fmla="*/ 0 h 35"/>
              <a:gd name="T6" fmla="*/ 0 w 19"/>
              <a:gd name="T7" fmla="*/ 0 h 35"/>
              <a:gd name="T8" fmla="*/ 0 w 19"/>
              <a:gd name="T9" fmla="*/ 0 h 35"/>
              <a:gd name="T10" fmla="*/ 0 w 19"/>
              <a:gd name="T11" fmla="*/ 0 h 35"/>
              <a:gd name="T12" fmla="*/ 0 w 19"/>
              <a:gd name="T13" fmla="*/ 0 h 35"/>
              <a:gd name="T14" fmla="*/ 0 w 19"/>
              <a:gd name="T15" fmla="*/ 0 h 35"/>
              <a:gd name="T16" fmla="*/ 0 w 19"/>
              <a:gd name="T17" fmla="*/ 0 h 35"/>
              <a:gd name="T18" fmla="*/ 0 w 19"/>
              <a:gd name="T19" fmla="*/ 0 h 35"/>
              <a:gd name="T20" fmla="*/ 0 w 19"/>
              <a:gd name="T21" fmla="*/ 0 h 35"/>
              <a:gd name="T22" fmla="*/ 0 w 19"/>
              <a:gd name="T23" fmla="*/ 0 h 35"/>
              <a:gd name="T24" fmla="*/ 0 w 19"/>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35"/>
              <a:gd name="T41" fmla="*/ 19 w 19"/>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35">
                <a:moveTo>
                  <a:pt x="14" y="1"/>
                </a:moveTo>
                <a:lnTo>
                  <a:pt x="7" y="0"/>
                </a:lnTo>
                <a:lnTo>
                  <a:pt x="1" y="1"/>
                </a:lnTo>
                <a:lnTo>
                  <a:pt x="0" y="8"/>
                </a:lnTo>
                <a:lnTo>
                  <a:pt x="2" y="16"/>
                </a:lnTo>
                <a:lnTo>
                  <a:pt x="6" y="22"/>
                </a:lnTo>
                <a:lnTo>
                  <a:pt x="10" y="29"/>
                </a:lnTo>
                <a:lnTo>
                  <a:pt x="14" y="35"/>
                </a:lnTo>
                <a:lnTo>
                  <a:pt x="16" y="29"/>
                </a:lnTo>
                <a:lnTo>
                  <a:pt x="17" y="22"/>
                </a:lnTo>
                <a:lnTo>
                  <a:pt x="19" y="16"/>
                </a:lnTo>
                <a:lnTo>
                  <a:pt x="15" y="9"/>
                </a:lnTo>
                <a:lnTo>
                  <a:pt x="1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7" name="Freeform 1509"/>
          <p:cNvSpPr>
            <a:spLocks/>
          </p:cNvSpPr>
          <p:nvPr/>
        </p:nvSpPr>
        <p:spPr bwMode="auto">
          <a:xfrm>
            <a:off x="5238750" y="3582988"/>
            <a:ext cx="9525" cy="14287"/>
          </a:xfrm>
          <a:custGeom>
            <a:avLst/>
            <a:gdLst>
              <a:gd name="T0" fmla="*/ 0 w 19"/>
              <a:gd name="T1" fmla="*/ 0 h 30"/>
              <a:gd name="T2" fmla="*/ 0 w 19"/>
              <a:gd name="T3" fmla="*/ 0 h 30"/>
              <a:gd name="T4" fmla="*/ 0 w 19"/>
              <a:gd name="T5" fmla="*/ 0 h 30"/>
              <a:gd name="T6" fmla="*/ 0 w 19"/>
              <a:gd name="T7" fmla="*/ 0 h 30"/>
              <a:gd name="T8" fmla="*/ 0 w 19"/>
              <a:gd name="T9" fmla="*/ 0 h 30"/>
              <a:gd name="T10" fmla="*/ 0 w 19"/>
              <a:gd name="T11" fmla="*/ 0 h 30"/>
              <a:gd name="T12" fmla="*/ 0 w 19"/>
              <a:gd name="T13" fmla="*/ 0 h 30"/>
              <a:gd name="T14" fmla="*/ 0 w 19"/>
              <a:gd name="T15" fmla="*/ 0 h 30"/>
              <a:gd name="T16" fmla="*/ 0 w 19"/>
              <a:gd name="T17" fmla="*/ 0 h 30"/>
              <a:gd name="T18" fmla="*/ 0 w 19"/>
              <a:gd name="T19" fmla="*/ 0 h 30"/>
              <a:gd name="T20" fmla="*/ 0 w 19"/>
              <a:gd name="T21" fmla="*/ 0 h 30"/>
              <a:gd name="T22" fmla="*/ 0 w 19"/>
              <a:gd name="T23" fmla="*/ 0 h 30"/>
              <a:gd name="T24" fmla="*/ 0 w 19"/>
              <a:gd name="T25" fmla="*/ 0 h 30"/>
              <a:gd name="T26" fmla="*/ 0 w 19"/>
              <a:gd name="T27" fmla="*/ 0 h 30"/>
              <a:gd name="T28" fmla="*/ 0 w 19"/>
              <a:gd name="T29" fmla="*/ 0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30"/>
              <a:gd name="T47" fmla="*/ 19 w 19"/>
              <a:gd name="T48" fmla="*/ 30 h 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30">
                <a:moveTo>
                  <a:pt x="0" y="21"/>
                </a:moveTo>
                <a:lnTo>
                  <a:pt x="3" y="20"/>
                </a:lnTo>
                <a:lnTo>
                  <a:pt x="8" y="14"/>
                </a:lnTo>
                <a:lnTo>
                  <a:pt x="12" y="7"/>
                </a:lnTo>
                <a:lnTo>
                  <a:pt x="16" y="0"/>
                </a:lnTo>
                <a:lnTo>
                  <a:pt x="19" y="2"/>
                </a:lnTo>
                <a:lnTo>
                  <a:pt x="18" y="7"/>
                </a:lnTo>
                <a:lnTo>
                  <a:pt x="17" y="8"/>
                </a:lnTo>
                <a:lnTo>
                  <a:pt x="12" y="15"/>
                </a:lnTo>
                <a:lnTo>
                  <a:pt x="10" y="21"/>
                </a:lnTo>
                <a:lnTo>
                  <a:pt x="6" y="29"/>
                </a:lnTo>
                <a:lnTo>
                  <a:pt x="5" y="30"/>
                </a:lnTo>
                <a:lnTo>
                  <a:pt x="4" y="28"/>
                </a:lnTo>
                <a:lnTo>
                  <a:pt x="3" y="25"/>
                </a:lnTo>
                <a:lnTo>
                  <a:pt x="0" y="2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8" name="Freeform 1510"/>
          <p:cNvSpPr>
            <a:spLocks/>
          </p:cNvSpPr>
          <p:nvPr/>
        </p:nvSpPr>
        <p:spPr bwMode="auto">
          <a:xfrm>
            <a:off x="5259388" y="3548063"/>
            <a:ext cx="17462" cy="46037"/>
          </a:xfrm>
          <a:custGeom>
            <a:avLst/>
            <a:gdLst>
              <a:gd name="T0" fmla="*/ 0 w 38"/>
              <a:gd name="T1" fmla="*/ 0 h 95"/>
              <a:gd name="T2" fmla="*/ 0 w 38"/>
              <a:gd name="T3" fmla="*/ 0 h 95"/>
              <a:gd name="T4" fmla="*/ 0 w 38"/>
              <a:gd name="T5" fmla="*/ 0 h 95"/>
              <a:gd name="T6" fmla="*/ 0 w 38"/>
              <a:gd name="T7" fmla="*/ 0 h 95"/>
              <a:gd name="T8" fmla="*/ 0 w 38"/>
              <a:gd name="T9" fmla="*/ 0 h 95"/>
              <a:gd name="T10" fmla="*/ 0 w 38"/>
              <a:gd name="T11" fmla="*/ 0 h 95"/>
              <a:gd name="T12" fmla="*/ 0 w 38"/>
              <a:gd name="T13" fmla="*/ 0 h 95"/>
              <a:gd name="T14" fmla="*/ 0 w 38"/>
              <a:gd name="T15" fmla="*/ 0 h 95"/>
              <a:gd name="T16" fmla="*/ 0 w 38"/>
              <a:gd name="T17" fmla="*/ 0 h 95"/>
              <a:gd name="T18" fmla="*/ 0 w 38"/>
              <a:gd name="T19" fmla="*/ 0 h 95"/>
              <a:gd name="T20" fmla="*/ 0 w 38"/>
              <a:gd name="T21" fmla="*/ 0 h 95"/>
              <a:gd name="T22" fmla="*/ 0 w 38"/>
              <a:gd name="T23" fmla="*/ 0 h 95"/>
              <a:gd name="T24" fmla="*/ 0 w 38"/>
              <a:gd name="T25" fmla="*/ 0 h 95"/>
              <a:gd name="T26" fmla="*/ 0 w 38"/>
              <a:gd name="T27" fmla="*/ 0 h 95"/>
              <a:gd name="T28" fmla="*/ 0 w 38"/>
              <a:gd name="T29" fmla="*/ 0 h 95"/>
              <a:gd name="T30" fmla="*/ 0 w 38"/>
              <a:gd name="T31" fmla="*/ 0 h 95"/>
              <a:gd name="T32" fmla="*/ 0 w 38"/>
              <a:gd name="T33" fmla="*/ 0 h 95"/>
              <a:gd name="T34" fmla="*/ 0 w 38"/>
              <a:gd name="T35" fmla="*/ 0 h 95"/>
              <a:gd name="T36" fmla="*/ 0 w 38"/>
              <a:gd name="T37" fmla="*/ 0 h 95"/>
              <a:gd name="T38" fmla="*/ 0 w 38"/>
              <a:gd name="T39" fmla="*/ 0 h 95"/>
              <a:gd name="T40" fmla="*/ 0 w 38"/>
              <a:gd name="T41" fmla="*/ 0 h 95"/>
              <a:gd name="T42" fmla="*/ 0 w 38"/>
              <a:gd name="T43" fmla="*/ 0 h 95"/>
              <a:gd name="T44" fmla="*/ 0 w 38"/>
              <a:gd name="T45" fmla="*/ 0 h 95"/>
              <a:gd name="T46" fmla="*/ 0 w 38"/>
              <a:gd name="T47" fmla="*/ 0 h 95"/>
              <a:gd name="T48" fmla="*/ 0 w 38"/>
              <a:gd name="T49" fmla="*/ 0 h 95"/>
              <a:gd name="T50" fmla="*/ 0 w 38"/>
              <a:gd name="T51" fmla="*/ 0 h 95"/>
              <a:gd name="T52" fmla="*/ 0 w 38"/>
              <a:gd name="T53" fmla="*/ 0 h 95"/>
              <a:gd name="T54" fmla="*/ 0 w 38"/>
              <a:gd name="T55" fmla="*/ 0 h 95"/>
              <a:gd name="T56" fmla="*/ 0 w 38"/>
              <a:gd name="T57" fmla="*/ 0 h 95"/>
              <a:gd name="T58" fmla="*/ 0 w 38"/>
              <a:gd name="T59" fmla="*/ 0 h 95"/>
              <a:gd name="T60" fmla="*/ 0 w 38"/>
              <a:gd name="T61" fmla="*/ 0 h 95"/>
              <a:gd name="T62" fmla="*/ 0 w 38"/>
              <a:gd name="T63" fmla="*/ 0 h 95"/>
              <a:gd name="T64" fmla="*/ 0 w 38"/>
              <a:gd name="T65" fmla="*/ 0 h 95"/>
              <a:gd name="T66" fmla="*/ 0 w 38"/>
              <a:gd name="T67" fmla="*/ 0 h 95"/>
              <a:gd name="T68" fmla="*/ 0 w 38"/>
              <a:gd name="T69" fmla="*/ 0 h 95"/>
              <a:gd name="T70" fmla="*/ 0 w 38"/>
              <a:gd name="T71" fmla="*/ 0 h 95"/>
              <a:gd name="T72" fmla="*/ 0 w 38"/>
              <a:gd name="T73" fmla="*/ 0 h 95"/>
              <a:gd name="T74" fmla="*/ 0 w 38"/>
              <a:gd name="T75" fmla="*/ 0 h 95"/>
              <a:gd name="T76" fmla="*/ 0 w 38"/>
              <a:gd name="T77" fmla="*/ 0 h 95"/>
              <a:gd name="T78" fmla="*/ 0 w 38"/>
              <a:gd name="T79" fmla="*/ 0 h 95"/>
              <a:gd name="T80" fmla="*/ 0 w 38"/>
              <a:gd name="T81" fmla="*/ 0 h 95"/>
              <a:gd name="T82" fmla="*/ 0 w 38"/>
              <a:gd name="T83" fmla="*/ 0 h 95"/>
              <a:gd name="T84" fmla="*/ 0 w 38"/>
              <a:gd name="T85" fmla="*/ 0 h 95"/>
              <a:gd name="T86" fmla="*/ 0 w 38"/>
              <a:gd name="T87" fmla="*/ 0 h 95"/>
              <a:gd name="T88" fmla="*/ 0 w 38"/>
              <a:gd name="T89" fmla="*/ 0 h 95"/>
              <a:gd name="T90" fmla="*/ 0 w 38"/>
              <a:gd name="T91" fmla="*/ 0 h 95"/>
              <a:gd name="T92" fmla="*/ 0 w 38"/>
              <a:gd name="T93" fmla="*/ 0 h 95"/>
              <a:gd name="T94" fmla="*/ 0 w 38"/>
              <a:gd name="T95" fmla="*/ 0 h 95"/>
              <a:gd name="T96" fmla="*/ 0 w 38"/>
              <a:gd name="T97" fmla="*/ 0 h 95"/>
              <a:gd name="T98" fmla="*/ 0 w 38"/>
              <a:gd name="T99" fmla="*/ 0 h 95"/>
              <a:gd name="T100" fmla="*/ 0 w 38"/>
              <a:gd name="T101" fmla="*/ 0 h 95"/>
              <a:gd name="T102" fmla="*/ 0 w 38"/>
              <a:gd name="T103" fmla="*/ 0 h 95"/>
              <a:gd name="T104" fmla="*/ 0 w 38"/>
              <a:gd name="T105" fmla="*/ 0 h 95"/>
              <a:gd name="T106" fmla="*/ 0 w 38"/>
              <a:gd name="T107" fmla="*/ 0 h 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8"/>
              <a:gd name="T163" fmla="*/ 0 h 95"/>
              <a:gd name="T164" fmla="*/ 38 w 38"/>
              <a:gd name="T165" fmla="*/ 95 h 9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8" h="95">
                <a:moveTo>
                  <a:pt x="0" y="28"/>
                </a:moveTo>
                <a:lnTo>
                  <a:pt x="0" y="27"/>
                </a:lnTo>
                <a:lnTo>
                  <a:pt x="1" y="25"/>
                </a:lnTo>
                <a:lnTo>
                  <a:pt x="2" y="18"/>
                </a:lnTo>
                <a:lnTo>
                  <a:pt x="3" y="16"/>
                </a:lnTo>
                <a:lnTo>
                  <a:pt x="3" y="12"/>
                </a:lnTo>
                <a:lnTo>
                  <a:pt x="4" y="10"/>
                </a:lnTo>
                <a:lnTo>
                  <a:pt x="8" y="3"/>
                </a:lnTo>
                <a:lnTo>
                  <a:pt x="12" y="0"/>
                </a:lnTo>
                <a:lnTo>
                  <a:pt x="18" y="2"/>
                </a:lnTo>
                <a:lnTo>
                  <a:pt x="25" y="3"/>
                </a:lnTo>
                <a:lnTo>
                  <a:pt x="28" y="10"/>
                </a:lnTo>
                <a:lnTo>
                  <a:pt x="30" y="11"/>
                </a:lnTo>
                <a:lnTo>
                  <a:pt x="33" y="12"/>
                </a:lnTo>
                <a:lnTo>
                  <a:pt x="35" y="18"/>
                </a:lnTo>
                <a:lnTo>
                  <a:pt x="36" y="25"/>
                </a:lnTo>
                <a:lnTo>
                  <a:pt x="35" y="27"/>
                </a:lnTo>
                <a:lnTo>
                  <a:pt x="35" y="34"/>
                </a:lnTo>
                <a:lnTo>
                  <a:pt x="34" y="34"/>
                </a:lnTo>
                <a:lnTo>
                  <a:pt x="34" y="41"/>
                </a:lnTo>
                <a:lnTo>
                  <a:pt x="36" y="48"/>
                </a:lnTo>
                <a:lnTo>
                  <a:pt x="36" y="52"/>
                </a:lnTo>
                <a:lnTo>
                  <a:pt x="36" y="59"/>
                </a:lnTo>
                <a:lnTo>
                  <a:pt x="38" y="61"/>
                </a:lnTo>
                <a:lnTo>
                  <a:pt x="35" y="68"/>
                </a:lnTo>
                <a:lnTo>
                  <a:pt x="34" y="77"/>
                </a:lnTo>
                <a:lnTo>
                  <a:pt x="34" y="82"/>
                </a:lnTo>
                <a:lnTo>
                  <a:pt x="29" y="83"/>
                </a:lnTo>
                <a:lnTo>
                  <a:pt x="27" y="85"/>
                </a:lnTo>
                <a:lnTo>
                  <a:pt x="24" y="88"/>
                </a:lnTo>
                <a:lnTo>
                  <a:pt x="18" y="92"/>
                </a:lnTo>
                <a:lnTo>
                  <a:pt x="12" y="93"/>
                </a:lnTo>
                <a:lnTo>
                  <a:pt x="6" y="93"/>
                </a:lnTo>
                <a:lnTo>
                  <a:pt x="2" y="95"/>
                </a:lnTo>
                <a:lnTo>
                  <a:pt x="0" y="88"/>
                </a:lnTo>
                <a:lnTo>
                  <a:pt x="2" y="81"/>
                </a:lnTo>
                <a:lnTo>
                  <a:pt x="3" y="74"/>
                </a:lnTo>
                <a:lnTo>
                  <a:pt x="4" y="72"/>
                </a:lnTo>
                <a:lnTo>
                  <a:pt x="5" y="71"/>
                </a:lnTo>
                <a:lnTo>
                  <a:pt x="11" y="65"/>
                </a:lnTo>
                <a:lnTo>
                  <a:pt x="16" y="63"/>
                </a:lnTo>
                <a:lnTo>
                  <a:pt x="17" y="60"/>
                </a:lnTo>
                <a:lnTo>
                  <a:pt x="17" y="59"/>
                </a:lnTo>
                <a:lnTo>
                  <a:pt x="15" y="58"/>
                </a:lnTo>
                <a:lnTo>
                  <a:pt x="10" y="56"/>
                </a:lnTo>
                <a:lnTo>
                  <a:pt x="4" y="57"/>
                </a:lnTo>
                <a:lnTo>
                  <a:pt x="1" y="56"/>
                </a:lnTo>
                <a:lnTo>
                  <a:pt x="1" y="55"/>
                </a:lnTo>
                <a:lnTo>
                  <a:pt x="3" y="53"/>
                </a:lnTo>
                <a:lnTo>
                  <a:pt x="3" y="48"/>
                </a:lnTo>
                <a:lnTo>
                  <a:pt x="3" y="44"/>
                </a:lnTo>
                <a:lnTo>
                  <a:pt x="3" y="37"/>
                </a:lnTo>
                <a:lnTo>
                  <a:pt x="1" y="33"/>
                </a:lnTo>
                <a:lnTo>
                  <a:pt x="0" y="2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29" name="Freeform 1511"/>
          <p:cNvSpPr>
            <a:spLocks/>
          </p:cNvSpPr>
          <p:nvPr/>
        </p:nvSpPr>
        <p:spPr bwMode="auto">
          <a:xfrm>
            <a:off x="5264150" y="3657600"/>
            <a:ext cx="1588" cy="1588"/>
          </a:xfrm>
          <a:custGeom>
            <a:avLst/>
            <a:gdLst>
              <a:gd name="T0" fmla="*/ 0 w 2"/>
              <a:gd name="T1" fmla="*/ 0 h 3"/>
              <a:gd name="T2" fmla="*/ 500566144 w 2"/>
              <a:gd name="T3" fmla="*/ 0 h 3"/>
              <a:gd name="T4" fmla="*/ 500566144 w 2"/>
              <a:gd name="T5" fmla="*/ 0 h 3"/>
              <a:gd name="T6" fmla="*/ 0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2"/>
                </a:moveTo>
                <a:lnTo>
                  <a:pt x="1" y="0"/>
                </a:lnTo>
                <a:lnTo>
                  <a:pt x="2" y="3"/>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0" name="Freeform 1512"/>
          <p:cNvSpPr>
            <a:spLocks/>
          </p:cNvSpPr>
          <p:nvPr/>
        </p:nvSpPr>
        <p:spPr bwMode="auto">
          <a:xfrm>
            <a:off x="5359400" y="3140075"/>
            <a:ext cx="193675" cy="92075"/>
          </a:xfrm>
          <a:custGeom>
            <a:avLst/>
            <a:gdLst>
              <a:gd name="T0" fmla="*/ 0 w 409"/>
              <a:gd name="T1" fmla="*/ 0 h 195"/>
              <a:gd name="T2" fmla="*/ 0 w 409"/>
              <a:gd name="T3" fmla="*/ 0 h 195"/>
              <a:gd name="T4" fmla="*/ 0 w 409"/>
              <a:gd name="T5" fmla="*/ 0 h 195"/>
              <a:gd name="T6" fmla="*/ 0 w 409"/>
              <a:gd name="T7" fmla="*/ 0 h 195"/>
              <a:gd name="T8" fmla="*/ 0 w 409"/>
              <a:gd name="T9" fmla="*/ 0 h 195"/>
              <a:gd name="T10" fmla="*/ 0 w 409"/>
              <a:gd name="T11" fmla="*/ 0 h 195"/>
              <a:gd name="T12" fmla="*/ 0 w 409"/>
              <a:gd name="T13" fmla="*/ 0 h 195"/>
              <a:gd name="T14" fmla="*/ 0 w 409"/>
              <a:gd name="T15" fmla="*/ 0 h 195"/>
              <a:gd name="T16" fmla="*/ 0 w 409"/>
              <a:gd name="T17" fmla="*/ 0 h 195"/>
              <a:gd name="T18" fmla="*/ 0 w 409"/>
              <a:gd name="T19" fmla="*/ 0 h 195"/>
              <a:gd name="T20" fmla="*/ 0 w 409"/>
              <a:gd name="T21" fmla="*/ 0 h 195"/>
              <a:gd name="T22" fmla="*/ 0 w 409"/>
              <a:gd name="T23" fmla="*/ 0 h 195"/>
              <a:gd name="T24" fmla="*/ 0 w 409"/>
              <a:gd name="T25" fmla="*/ 0 h 195"/>
              <a:gd name="T26" fmla="*/ 0 w 409"/>
              <a:gd name="T27" fmla="*/ 0 h 195"/>
              <a:gd name="T28" fmla="*/ 0 w 409"/>
              <a:gd name="T29" fmla="*/ 0 h 195"/>
              <a:gd name="T30" fmla="*/ 0 w 409"/>
              <a:gd name="T31" fmla="*/ 0 h 195"/>
              <a:gd name="T32" fmla="*/ 0 w 409"/>
              <a:gd name="T33" fmla="*/ 0 h 195"/>
              <a:gd name="T34" fmla="*/ 0 w 409"/>
              <a:gd name="T35" fmla="*/ 0 h 195"/>
              <a:gd name="T36" fmla="*/ 0 w 409"/>
              <a:gd name="T37" fmla="*/ 0 h 195"/>
              <a:gd name="T38" fmla="*/ 0 w 409"/>
              <a:gd name="T39" fmla="*/ 0 h 195"/>
              <a:gd name="T40" fmla="*/ 0 w 409"/>
              <a:gd name="T41" fmla="*/ 0 h 195"/>
              <a:gd name="T42" fmla="*/ 0 w 409"/>
              <a:gd name="T43" fmla="*/ 0 h 195"/>
              <a:gd name="T44" fmla="*/ 0 w 409"/>
              <a:gd name="T45" fmla="*/ 0 h 195"/>
              <a:gd name="T46" fmla="*/ 0 w 409"/>
              <a:gd name="T47" fmla="*/ 0 h 195"/>
              <a:gd name="T48" fmla="*/ 0 w 409"/>
              <a:gd name="T49" fmla="*/ 0 h 195"/>
              <a:gd name="T50" fmla="*/ 0 w 409"/>
              <a:gd name="T51" fmla="*/ 0 h 195"/>
              <a:gd name="T52" fmla="*/ 0 w 409"/>
              <a:gd name="T53" fmla="*/ 0 h 195"/>
              <a:gd name="T54" fmla="*/ 0 w 409"/>
              <a:gd name="T55" fmla="*/ 0 h 195"/>
              <a:gd name="T56" fmla="*/ 0 w 409"/>
              <a:gd name="T57" fmla="*/ 0 h 195"/>
              <a:gd name="T58" fmla="*/ 0 w 409"/>
              <a:gd name="T59" fmla="*/ 0 h 195"/>
              <a:gd name="T60" fmla="*/ 0 w 409"/>
              <a:gd name="T61" fmla="*/ 0 h 195"/>
              <a:gd name="T62" fmla="*/ 0 w 409"/>
              <a:gd name="T63" fmla="*/ 0 h 195"/>
              <a:gd name="T64" fmla="*/ 0 w 409"/>
              <a:gd name="T65" fmla="*/ 0 h 195"/>
              <a:gd name="T66" fmla="*/ 0 w 409"/>
              <a:gd name="T67" fmla="*/ 0 h 195"/>
              <a:gd name="T68" fmla="*/ 0 w 409"/>
              <a:gd name="T69" fmla="*/ 0 h 195"/>
              <a:gd name="T70" fmla="*/ 0 w 409"/>
              <a:gd name="T71" fmla="*/ 0 h 195"/>
              <a:gd name="T72" fmla="*/ 0 w 409"/>
              <a:gd name="T73" fmla="*/ 0 h 195"/>
              <a:gd name="T74" fmla="*/ 0 w 409"/>
              <a:gd name="T75" fmla="*/ 0 h 195"/>
              <a:gd name="T76" fmla="*/ 0 w 409"/>
              <a:gd name="T77" fmla="*/ 0 h 195"/>
              <a:gd name="T78" fmla="*/ 0 w 409"/>
              <a:gd name="T79" fmla="*/ 0 h 195"/>
              <a:gd name="T80" fmla="*/ 0 w 409"/>
              <a:gd name="T81" fmla="*/ 0 h 195"/>
              <a:gd name="T82" fmla="*/ 0 w 409"/>
              <a:gd name="T83" fmla="*/ 0 h 195"/>
              <a:gd name="T84" fmla="*/ 0 w 409"/>
              <a:gd name="T85" fmla="*/ 0 h 195"/>
              <a:gd name="T86" fmla="*/ 0 w 409"/>
              <a:gd name="T87" fmla="*/ 0 h 195"/>
              <a:gd name="T88" fmla="*/ 0 w 409"/>
              <a:gd name="T89" fmla="*/ 0 h 195"/>
              <a:gd name="T90" fmla="*/ 0 w 409"/>
              <a:gd name="T91" fmla="*/ 0 h 195"/>
              <a:gd name="T92" fmla="*/ 0 w 409"/>
              <a:gd name="T93" fmla="*/ 0 h 195"/>
              <a:gd name="T94" fmla="*/ 0 w 409"/>
              <a:gd name="T95" fmla="*/ 0 h 195"/>
              <a:gd name="T96" fmla="*/ 0 w 409"/>
              <a:gd name="T97" fmla="*/ 0 h 195"/>
              <a:gd name="T98" fmla="*/ 0 w 409"/>
              <a:gd name="T99" fmla="*/ 0 h 195"/>
              <a:gd name="T100" fmla="*/ 0 w 409"/>
              <a:gd name="T101" fmla="*/ 0 h 195"/>
              <a:gd name="T102" fmla="*/ 0 w 409"/>
              <a:gd name="T103" fmla="*/ 0 h 195"/>
              <a:gd name="T104" fmla="*/ 0 w 409"/>
              <a:gd name="T105" fmla="*/ 0 h 195"/>
              <a:gd name="T106" fmla="*/ 0 w 409"/>
              <a:gd name="T107" fmla="*/ 0 h 195"/>
              <a:gd name="T108" fmla="*/ 0 w 409"/>
              <a:gd name="T109" fmla="*/ 0 h 195"/>
              <a:gd name="T110" fmla="*/ 0 w 409"/>
              <a:gd name="T111" fmla="*/ 0 h 195"/>
              <a:gd name="T112" fmla="*/ 0 w 409"/>
              <a:gd name="T113" fmla="*/ 0 h 195"/>
              <a:gd name="T114" fmla="*/ 0 w 409"/>
              <a:gd name="T115" fmla="*/ 0 h 195"/>
              <a:gd name="T116" fmla="*/ 0 w 409"/>
              <a:gd name="T117" fmla="*/ 0 h 195"/>
              <a:gd name="T118" fmla="*/ 0 w 409"/>
              <a:gd name="T119" fmla="*/ 0 h 195"/>
              <a:gd name="T120" fmla="*/ 0 w 409"/>
              <a:gd name="T121" fmla="*/ 0 h 1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9"/>
              <a:gd name="T184" fmla="*/ 0 h 195"/>
              <a:gd name="T185" fmla="*/ 409 w 409"/>
              <a:gd name="T186" fmla="*/ 195 h 1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9" h="195">
                <a:moveTo>
                  <a:pt x="0" y="16"/>
                </a:moveTo>
                <a:lnTo>
                  <a:pt x="0" y="12"/>
                </a:lnTo>
                <a:lnTo>
                  <a:pt x="2" y="7"/>
                </a:lnTo>
                <a:lnTo>
                  <a:pt x="7" y="0"/>
                </a:lnTo>
                <a:lnTo>
                  <a:pt x="13" y="0"/>
                </a:lnTo>
                <a:lnTo>
                  <a:pt x="20" y="2"/>
                </a:lnTo>
                <a:lnTo>
                  <a:pt x="26" y="5"/>
                </a:lnTo>
                <a:lnTo>
                  <a:pt x="32" y="6"/>
                </a:lnTo>
                <a:lnTo>
                  <a:pt x="38" y="2"/>
                </a:lnTo>
                <a:lnTo>
                  <a:pt x="44" y="7"/>
                </a:lnTo>
                <a:lnTo>
                  <a:pt x="51" y="9"/>
                </a:lnTo>
                <a:lnTo>
                  <a:pt x="57" y="14"/>
                </a:lnTo>
                <a:lnTo>
                  <a:pt x="63" y="16"/>
                </a:lnTo>
                <a:lnTo>
                  <a:pt x="69" y="15"/>
                </a:lnTo>
                <a:lnTo>
                  <a:pt x="74" y="20"/>
                </a:lnTo>
                <a:lnTo>
                  <a:pt x="81" y="20"/>
                </a:lnTo>
                <a:lnTo>
                  <a:pt x="87" y="24"/>
                </a:lnTo>
                <a:lnTo>
                  <a:pt x="93" y="28"/>
                </a:lnTo>
                <a:lnTo>
                  <a:pt x="99" y="28"/>
                </a:lnTo>
                <a:lnTo>
                  <a:pt x="105" y="29"/>
                </a:lnTo>
                <a:lnTo>
                  <a:pt x="110" y="29"/>
                </a:lnTo>
                <a:lnTo>
                  <a:pt x="116" y="30"/>
                </a:lnTo>
                <a:lnTo>
                  <a:pt x="122" y="31"/>
                </a:lnTo>
                <a:lnTo>
                  <a:pt x="122" y="30"/>
                </a:lnTo>
                <a:lnTo>
                  <a:pt x="128" y="28"/>
                </a:lnTo>
                <a:lnTo>
                  <a:pt x="135" y="28"/>
                </a:lnTo>
                <a:lnTo>
                  <a:pt x="137" y="26"/>
                </a:lnTo>
                <a:lnTo>
                  <a:pt x="143" y="28"/>
                </a:lnTo>
                <a:lnTo>
                  <a:pt x="149" y="32"/>
                </a:lnTo>
                <a:lnTo>
                  <a:pt x="155" y="33"/>
                </a:lnTo>
                <a:lnTo>
                  <a:pt x="161" y="31"/>
                </a:lnTo>
                <a:lnTo>
                  <a:pt x="168" y="33"/>
                </a:lnTo>
                <a:lnTo>
                  <a:pt x="174" y="37"/>
                </a:lnTo>
                <a:lnTo>
                  <a:pt x="179" y="42"/>
                </a:lnTo>
                <a:lnTo>
                  <a:pt x="185" y="49"/>
                </a:lnTo>
                <a:lnTo>
                  <a:pt x="191" y="50"/>
                </a:lnTo>
                <a:lnTo>
                  <a:pt x="194" y="52"/>
                </a:lnTo>
                <a:lnTo>
                  <a:pt x="200" y="53"/>
                </a:lnTo>
                <a:lnTo>
                  <a:pt x="205" y="55"/>
                </a:lnTo>
                <a:lnTo>
                  <a:pt x="212" y="57"/>
                </a:lnTo>
                <a:lnTo>
                  <a:pt x="218" y="62"/>
                </a:lnTo>
                <a:lnTo>
                  <a:pt x="223" y="64"/>
                </a:lnTo>
                <a:lnTo>
                  <a:pt x="224" y="69"/>
                </a:lnTo>
                <a:lnTo>
                  <a:pt x="222" y="72"/>
                </a:lnTo>
                <a:lnTo>
                  <a:pt x="228" y="77"/>
                </a:lnTo>
                <a:lnTo>
                  <a:pt x="234" y="79"/>
                </a:lnTo>
                <a:lnTo>
                  <a:pt x="240" y="76"/>
                </a:lnTo>
                <a:lnTo>
                  <a:pt x="246" y="76"/>
                </a:lnTo>
                <a:lnTo>
                  <a:pt x="248" y="74"/>
                </a:lnTo>
                <a:lnTo>
                  <a:pt x="251" y="70"/>
                </a:lnTo>
                <a:lnTo>
                  <a:pt x="258" y="68"/>
                </a:lnTo>
                <a:lnTo>
                  <a:pt x="264" y="65"/>
                </a:lnTo>
                <a:lnTo>
                  <a:pt x="270" y="64"/>
                </a:lnTo>
                <a:lnTo>
                  <a:pt x="273" y="64"/>
                </a:lnTo>
                <a:lnTo>
                  <a:pt x="278" y="69"/>
                </a:lnTo>
                <a:lnTo>
                  <a:pt x="282" y="76"/>
                </a:lnTo>
                <a:lnTo>
                  <a:pt x="284" y="69"/>
                </a:lnTo>
                <a:lnTo>
                  <a:pt x="291" y="64"/>
                </a:lnTo>
                <a:lnTo>
                  <a:pt x="294" y="68"/>
                </a:lnTo>
                <a:lnTo>
                  <a:pt x="298" y="69"/>
                </a:lnTo>
                <a:lnTo>
                  <a:pt x="304" y="69"/>
                </a:lnTo>
                <a:lnTo>
                  <a:pt x="310" y="76"/>
                </a:lnTo>
                <a:lnTo>
                  <a:pt x="316" y="81"/>
                </a:lnTo>
                <a:lnTo>
                  <a:pt x="322" y="81"/>
                </a:lnTo>
                <a:lnTo>
                  <a:pt x="328" y="80"/>
                </a:lnTo>
                <a:lnTo>
                  <a:pt x="334" y="82"/>
                </a:lnTo>
                <a:lnTo>
                  <a:pt x="340" y="86"/>
                </a:lnTo>
                <a:lnTo>
                  <a:pt x="340" y="88"/>
                </a:lnTo>
                <a:lnTo>
                  <a:pt x="338" y="94"/>
                </a:lnTo>
                <a:lnTo>
                  <a:pt x="337" y="102"/>
                </a:lnTo>
                <a:lnTo>
                  <a:pt x="337" y="107"/>
                </a:lnTo>
                <a:lnTo>
                  <a:pt x="343" y="111"/>
                </a:lnTo>
                <a:lnTo>
                  <a:pt x="350" y="114"/>
                </a:lnTo>
                <a:lnTo>
                  <a:pt x="356" y="119"/>
                </a:lnTo>
                <a:lnTo>
                  <a:pt x="362" y="122"/>
                </a:lnTo>
                <a:lnTo>
                  <a:pt x="368" y="123"/>
                </a:lnTo>
                <a:lnTo>
                  <a:pt x="374" y="123"/>
                </a:lnTo>
                <a:lnTo>
                  <a:pt x="381" y="128"/>
                </a:lnTo>
                <a:lnTo>
                  <a:pt x="387" y="131"/>
                </a:lnTo>
                <a:lnTo>
                  <a:pt x="384" y="138"/>
                </a:lnTo>
                <a:lnTo>
                  <a:pt x="382" y="142"/>
                </a:lnTo>
                <a:lnTo>
                  <a:pt x="376" y="142"/>
                </a:lnTo>
                <a:lnTo>
                  <a:pt x="374" y="149"/>
                </a:lnTo>
                <a:lnTo>
                  <a:pt x="378" y="155"/>
                </a:lnTo>
                <a:lnTo>
                  <a:pt x="385" y="158"/>
                </a:lnTo>
                <a:lnTo>
                  <a:pt x="385" y="163"/>
                </a:lnTo>
                <a:lnTo>
                  <a:pt x="391" y="167"/>
                </a:lnTo>
                <a:lnTo>
                  <a:pt x="397" y="171"/>
                </a:lnTo>
                <a:lnTo>
                  <a:pt x="403" y="175"/>
                </a:lnTo>
                <a:lnTo>
                  <a:pt x="409" y="182"/>
                </a:lnTo>
                <a:lnTo>
                  <a:pt x="408" y="189"/>
                </a:lnTo>
                <a:lnTo>
                  <a:pt x="401" y="193"/>
                </a:lnTo>
                <a:lnTo>
                  <a:pt x="395" y="195"/>
                </a:lnTo>
                <a:lnTo>
                  <a:pt x="389" y="192"/>
                </a:lnTo>
                <a:lnTo>
                  <a:pt x="384" y="186"/>
                </a:lnTo>
                <a:lnTo>
                  <a:pt x="378" y="185"/>
                </a:lnTo>
                <a:lnTo>
                  <a:pt x="371" y="189"/>
                </a:lnTo>
                <a:lnTo>
                  <a:pt x="365" y="187"/>
                </a:lnTo>
                <a:lnTo>
                  <a:pt x="359" y="184"/>
                </a:lnTo>
                <a:lnTo>
                  <a:pt x="353" y="181"/>
                </a:lnTo>
                <a:lnTo>
                  <a:pt x="353" y="175"/>
                </a:lnTo>
                <a:lnTo>
                  <a:pt x="347" y="174"/>
                </a:lnTo>
                <a:lnTo>
                  <a:pt x="340" y="170"/>
                </a:lnTo>
                <a:lnTo>
                  <a:pt x="334" y="167"/>
                </a:lnTo>
                <a:lnTo>
                  <a:pt x="328" y="166"/>
                </a:lnTo>
                <a:lnTo>
                  <a:pt x="322" y="167"/>
                </a:lnTo>
                <a:lnTo>
                  <a:pt x="319" y="170"/>
                </a:lnTo>
                <a:lnTo>
                  <a:pt x="314" y="175"/>
                </a:lnTo>
                <a:lnTo>
                  <a:pt x="312" y="176"/>
                </a:lnTo>
                <a:lnTo>
                  <a:pt x="310" y="178"/>
                </a:lnTo>
                <a:lnTo>
                  <a:pt x="309" y="179"/>
                </a:lnTo>
                <a:lnTo>
                  <a:pt x="307" y="181"/>
                </a:lnTo>
                <a:lnTo>
                  <a:pt x="301" y="183"/>
                </a:lnTo>
                <a:lnTo>
                  <a:pt x="303" y="185"/>
                </a:lnTo>
                <a:lnTo>
                  <a:pt x="296" y="185"/>
                </a:lnTo>
                <a:lnTo>
                  <a:pt x="290" y="184"/>
                </a:lnTo>
                <a:lnTo>
                  <a:pt x="283" y="185"/>
                </a:lnTo>
                <a:lnTo>
                  <a:pt x="277" y="187"/>
                </a:lnTo>
                <a:lnTo>
                  <a:pt x="271" y="186"/>
                </a:lnTo>
                <a:lnTo>
                  <a:pt x="267" y="184"/>
                </a:lnTo>
                <a:lnTo>
                  <a:pt x="261" y="187"/>
                </a:lnTo>
                <a:lnTo>
                  <a:pt x="254" y="187"/>
                </a:lnTo>
                <a:lnTo>
                  <a:pt x="248" y="189"/>
                </a:lnTo>
                <a:lnTo>
                  <a:pt x="242" y="192"/>
                </a:lnTo>
                <a:lnTo>
                  <a:pt x="241" y="192"/>
                </a:lnTo>
                <a:lnTo>
                  <a:pt x="240" y="193"/>
                </a:lnTo>
                <a:lnTo>
                  <a:pt x="235" y="192"/>
                </a:lnTo>
                <a:lnTo>
                  <a:pt x="229" y="191"/>
                </a:lnTo>
                <a:lnTo>
                  <a:pt x="222" y="193"/>
                </a:lnTo>
                <a:lnTo>
                  <a:pt x="221" y="190"/>
                </a:lnTo>
                <a:lnTo>
                  <a:pt x="215" y="185"/>
                </a:lnTo>
                <a:lnTo>
                  <a:pt x="210" y="187"/>
                </a:lnTo>
                <a:lnTo>
                  <a:pt x="204" y="183"/>
                </a:lnTo>
                <a:lnTo>
                  <a:pt x="206" y="178"/>
                </a:lnTo>
                <a:lnTo>
                  <a:pt x="204" y="178"/>
                </a:lnTo>
                <a:lnTo>
                  <a:pt x="198" y="174"/>
                </a:lnTo>
                <a:lnTo>
                  <a:pt x="191" y="168"/>
                </a:lnTo>
                <a:lnTo>
                  <a:pt x="185" y="162"/>
                </a:lnTo>
                <a:lnTo>
                  <a:pt x="179" y="162"/>
                </a:lnTo>
                <a:lnTo>
                  <a:pt x="181" y="157"/>
                </a:lnTo>
                <a:lnTo>
                  <a:pt x="179" y="157"/>
                </a:lnTo>
                <a:lnTo>
                  <a:pt x="173" y="155"/>
                </a:lnTo>
                <a:lnTo>
                  <a:pt x="168" y="157"/>
                </a:lnTo>
                <a:lnTo>
                  <a:pt x="165" y="161"/>
                </a:lnTo>
                <a:lnTo>
                  <a:pt x="161" y="168"/>
                </a:lnTo>
                <a:lnTo>
                  <a:pt x="154" y="166"/>
                </a:lnTo>
                <a:lnTo>
                  <a:pt x="149" y="163"/>
                </a:lnTo>
                <a:lnTo>
                  <a:pt x="143" y="162"/>
                </a:lnTo>
                <a:lnTo>
                  <a:pt x="137" y="163"/>
                </a:lnTo>
                <a:lnTo>
                  <a:pt x="130" y="162"/>
                </a:lnTo>
                <a:lnTo>
                  <a:pt x="124" y="168"/>
                </a:lnTo>
                <a:lnTo>
                  <a:pt x="118" y="165"/>
                </a:lnTo>
                <a:lnTo>
                  <a:pt x="114" y="163"/>
                </a:lnTo>
                <a:lnTo>
                  <a:pt x="109" y="161"/>
                </a:lnTo>
                <a:lnTo>
                  <a:pt x="107" y="161"/>
                </a:lnTo>
                <a:lnTo>
                  <a:pt x="109" y="157"/>
                </a:lnTo>
                <a:lnTo>
                  <a:pt x="110" y="153"/>
                </a:lnTo>
                <a:lnTo>
                  <a:pt x="115" y="146"/>
                </a:lnTo>
                <a:lnTo>
                  <a:pt x="117" y="139"/>
                </a:lnTo>
                <a:lnTo>
                  <a:pt x="117" y="133"/>
                </a:lnTo>
                <a:lnTo>
                  <a:pt x="115" y="126"/>
                </a:lnTo>
                <a:lnTo>
                  <a:pt x="111" y="119"/>
                </a:lnTo>
                <a:lnTo>
                  <a:pt x="107" y="112"/>
                </a:lnTo>
                <a:lnTo>
                  <a:pt x="105" y="105"/>
                </a:lnTo>
                <a:lnTo>
                  <a:pt x="102" y="98"/>
                </a:lnTo>
                <a:lnTo>
                  <a:pt x="98" y="92"/>
                </a:lnTo>
                <a:lnTo>
                  <a:pt x="96" y="85"/>
                </a:lnTo>
                <a:lnTo>
                  <a:pt x="94" y="78"/>
                </a:lnTo>
                <a:lnTo>
                  <a:pt x="92" y="71"/>
                </a:lnTo>
                <a:lnTo>
                  <a:pt x="86" y="64"/>
                </a:lnTo>
                <a:lnTo>
                  <a:pt x="80" y="63"/>
                </a:lnTo>
                <a:lnTo>
                  <a:pt x="73" y="62"/>
                </a:lnTo>
                <a:lnTo>
                  <a:pt x="67" y="57"/>
                </a:lnTo>
                <a:lnTo>
                  <a:pt x="65" y="49"/>
                </a:lnTo>
                <a:lnTo>
                  <a:pt x="59" y="47"/>
                </a:lnTo>
                <a:lnTo>
                  <a:pt x="53" y="41"/>
                </a:lnTo>
                <a:lnTo>
                  <a:pt x="47" y="39"/>
                </a:lnTo>
                <a:lnTo>
                  <a:pt x="40" y="38"/>
                </a:lnTo>
                <a:lnTo>
                  <a:pt x="34" y="37"/>
                </a:lnTo>
                <a:lnTo>
                  <a:pt x="28" y="36"/>
                </a:lnTo>
                <a:lnTo>
                  <a:pt x="22" y="33"/>
                </a:lnTo>
                <a:lnTo>
                  <a:pt x="17" y="28"/>
                </a:lnTo>
                <a:lnTo>
                  <a:pt x="12" y="20"/>
                </a:lnTo>
                <a:lnTo>
                  <a:pt x="6" y="17"/>
                </a:lnTo>
                <a:lnTo>
                  <a:pt x="0" y="1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1" name="Freeform 1513"/>
          <p:cNvSpPr>
            <a:spLocks/>
          </p:cNvSpPr>
          <p:nvPr/>
        </p:nvSpPr>
        <p:spPr bwMode="auto">
          <a:xfrm>
            <a:off x="5489575" y="4125913"/>
            <a:ext cx="0" cy="1587"/>
          </a:xfrm>
          <a:custGeom>
            <a:avLst/>
            <a:gdLst>
              <a:gd name="T0" fmla="*/ 0 w 4"/>
              <a:gd name="T1" fmla="*/ 0 h 5"/>
              <a:gd name="T2" fmla="*/ 0 w 4"/>
              <a:gd name="T3" fmla="*/ 0 h 5"/>
              <a:gd name="T4" fmla="*/ 0 w 4"/>
              <a:gd name="T5" fmla="*/ 0 h 5"/>
              <a:gd name="T6" fmla="*/ 0 w 4"/>
              <a:gd name="T7" fmla="*/ 0 h 5"/>
              <a:gd name="T8" fmla="*/ 0 60000 65536"/>
              <a:gd name="T9" fmla="*/ 0 60000 65536"/>
              <a:gd name="T10" fmla="*/ 0 60000 65536"/>
              <a:gd name="T11" fmla="*/ 0 60000 65536"/>
              <a:gd name="T12" fmla="*/ 0 w 4"/>
              <a:gd name="T13" fmla="*/ 0 h 5"/>
              <a:gd name="T14" fmla="*/ 0 w 4"/>
              <a:gd name="T15" fmla="*/ 5 h 5"/>
            </a:gdLst>
            <a:ahLst/>
            <a:cxnLst>
              <a:cxn ang="T8">
                <a:pos x="T0" y="T1"/>
              </a:cxn>
              <a:cxn ang="T9">
                <a:pos x="T2" y="T3"/>
              </a:cxn>
              <a:cxn ang="T10">
                <a:pos x="T4" y="T5"/>
              </a:cxn>
              <a:cxn ang="T11">
                <a:pos x="T6" y="T7"/>
              </a:cxn>
            </a:cxnLst>
            <a:rect l="T12" t="T13" r="T14" b="T15"/>
            <a:pathLst>
              <a:path w="4" h="5">
                <a:moveTo>
                  <a:pt x="0" y="0"/>
                </a:moveTo>
                <a:lnTo>
                  <a:pt x="4" y="4"/>
                </a:lnTo>
                <a:lnTo>
                  <a:pt x="2" y="5"/>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2" name="Freeform 1514"/>
          <p:cNvSpPr>
            <a:spLocks/>
          </p:cNvSpPr>
          <p:nvPr/>
        </p:nvSpPr>
        <p:spPr bwMode="auto">
          <a:xfrm>
            <a:off x="5487988" y="4127500"/>
            <a:ext cx="1587" cy="4763"/>
          </a:xfrm>
          <a:custGeom>
            <a:avLst/>
            <a:gdLst>
              <a:gd name="T0" fmla="*/ 0 w 6"/>
              <a:gd name="T1" fmla="*/ 0 h 9"/>
              <a:gd name="T2" fmla="*/ 0 w 6"/>
              <a:gd name="T3" fmla="*/ 0 h 9"/>
              <a:gd name="T4" fmla="*/ 0 w 6"/>
              <a:gd name="T5" fmla="*/ 0 h 9"/>
              <a:gd name="T6" fmla="*/ 0 w 6"/>
              <a:gd name="T7" fmla="*/ 0 h 9"/>
              <a:gd name="T8" fmla="*/ 0 w 6"/>
              <a:gd name="T9" fmla="*/ 0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0"/>
                </a:moveTo>
                <a:lnTo>
                  <a:pt x="6" y="1"/>
                </a:lnTo>
                <a:lnTo>
                  <a:pt x="6" y="9"/>
                </a:lnTo>
                <a:lnTo>
                  <a:pt x="0" y="5"/>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3" name="Freeform 1515"/>
          <p:cNvSpPr>
            <a:spLocks/>
          </p:cNvSpPr>
          <p:nvPr/>
        </p:nvSpPr>
        <p:spPr bwMode="auto">
          <a:xfrm>
            <a:off x="5657850" y="3254375"/>
            <a:ext cx="1588" cy="3175"/>
          </a:xfrm>
          <a:custGeom>
            <a:avLst/>
            <a:gdLst>
              <a:gd name="T0" fmla="*/ 0 w 2"/>
              <a:gd name="T1" fmla="*/ 0 h 5"/>
              <a:gd name="T2" fmla="*/ 500566144 w 2"/>
              <a:gd name="T3" fmla="*/ 0 h 5"/>
              <a:gd name="T4" fmla="*/ 500566144 w 2"/>
              <a:gd name="T5" fmla="*/ 0 h 5"/>
              <a:gd name="T6" fmla="*/ 0 w 2"/>
              <a:gd name="T7" fmla="*/ 0 h 5"/>
              <a:gd name="T8" fmla="*/ 0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0" y="5"/>
                </a:moveTo>
                <a:lnTo>
                  <a:pt x="1" y="5"/>
                </a:lnTo>
                <a:lnTo>
                  <a:pt x="2" y="4"/>
                </a:lnTo>
                <a:lnTo>
                  <a:pt x="0" y="0"/>
                </a:lnTo>
                <a:lnTo>
                  <a:pt x="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4" name="Freeform 1516"/>
          <p:cNvSpPr>
            <a:spLocks/>
          </p:cNvSpPr>
          <p:nvPr/>
        </p:nvSpPr>
        <p:spPr bwMode="auto">
          <a:xfrm>
            <a:off x="5599113" y="3640138"/>
            <a:ext cx="55562" cy="57150"/>
          </a:xfrm>
          <a:custGeom>
            <a:avLst/>
            <a:gdLst>
              <a:gd name="T0" fmla="*/ 0 w 118"/>
              <a:gd name="T1" fmla="*/ 0 h 122"/>
              <a:gd name="T2" fmla="*/ 0 w 118"/>
              <a:gd name="T3" fmla="*/ 0 h 122"/>
              <a:gd name="T4" fmla="*/ 0 w 118"/>
              <a:gd name="T5" fmla="*/ 0 h 122"/>
              <a:gd name="T6" fmla="*/ 0 w 118"/>
              <a:gd name="T7" fmla="*/ 0 h 122"/>
              <a:gd name="T8" fmla="*/ 0 w 118"/>
              <a:gd name="T9" fmla="*/ 0 h 122"/>
              <a:gd name="T10" fmla="*/ 0 w 118"/>
              <a:gd name="T11" fmla="*/ 0 h 122"/>
              <a:gd name="T12" fmla="*/ 0 w 118"/>
              <a:gd name="T13" fmla="*/ 0 h 122"/>
              <a:gd name="T14" fmla="*/ 0 w 118"/>
              <a:gd name="T15" fmla="*/ 0 h 122"/>
              <a:gd name="T16" fmla="*/ 0 w 118"/>
              <a:gd name="T17" fmla="*/ 0 h 122"/>
              <a:gd name="T18" fmla="*/ 0 w 118"/>
              <a:gd name="T19" fmla="*/ 0 h 122"/>
              <a:gd name="T20" fmla="*/ 0 w 118"/>
              <a:gd name="T21" fmla="*/ 0 h 122"/>
              <a:gd name="T22" fmla="*/ 0 w 118"/>
              <a:gd name="T23" fmla="*/ 0 h 122"/>
              <a:gd name="T24" fmla="*/ 0 w 118"/>
              <a:gd name="T25" fmla="*/ 0 h 122"/>
              <a:gd name="T26" fmla="*/ 0 w 118"/>
              <a:gd name="T27" fmla="*/ 0 h 122"/>
              <a:gd name="T28" fmla="*/ 0 w 118"/>
              <a:gd name="T29" fmla="*/ 0 h 122"/>
              <a:gd name="T30" fmla="*/ 0 w 118"/>
              <a:gd name="T31" fmla="*/ 0 h 122"/>
              <a:gd name="T32" fmla="*/ 0 w 118"/>
              <a:gd name="T33" fmla="*/ 0 h 122"/>
              <a:gd name="T34" fmla="*/ 0 w 118"/>
              <a:gd name="T35" fmla="*/ 0 h 122"/>
              <a:gd name="T36" fmla="*/ 0 w 118"/>
              <a:gd name="T37" fmla="*/ 0 h 122"/>
              <a:gd name="T38" fmla="*/ 0 w 118"/>
              <a:gd name="T39" fmla="*/ 0 h 122"/>
              <a:gd name="T40" fmla="*/ 0 w 118"/>
              <a:gd name="T41" fmla="*/ 0 h 122"/>
              <a:gd name="T42" fmla="*/ 0 w 118"/>
              <a:gd name="T43" fmla="*/ 0 h 122"/>
              <a:gd name="T44" fmla="*/ 0 w 118"/>
              <a:gd name="T45" fmla="*/ 0 h 122"/>
              <a:gd name="T46" fmla="*/ 0 w 118"/>
              <a:gd name="T47" fmla="*/ 0 h 122"/>
              <a:gd name="T48" fmla="*/ 0 w 118"/>
              <a:gd name="T49" fmla="*/ 0 h 122"/>
              <a:gd name="T50" fmla="*/ 0 w 118"/>
              <a:gd name="T51" fmla="*/ 0 h 122"/>
              <a:gd name="T52" fmla="*/ 0 w 118"/>
              <a:gd name="T53" fmla="*/ 0 h 122"/>
              <a:gd name="T54" fmla="*/ 0 w 118"/>
              <a:gd name="T55" fmla="*/ 0 h 122"/>
              <a:gd name="T56" fmla="*/ 0 w 118"/>
              <a:gd name="T57" fmla="*/ 0 h 122"/>
              <a:gd name="T58" fmla="*/ 0 w 118"/>
              <a:gd name="T59" fmla="*/ 0 h 122"/>
              <a:gd name="T60" fmla="*/ 0 w 118"/>
              <a:gd name="T61" fmla="*/ 0 h 122"/>
              <a:gd name="T62" fmla="*/ 0 w 118"/>
              <a:gd name="T63" fmla="*/ 0 h 122"/>
              <a:gd name="T64" fmla="*/ 0 w 118"/>
              <a:gd name="T65" fmla="*/ 0 h 122"/>
              <a:gd name="T66" fmla="*/ 0 w 118"/>
              <a:gd name="T67" fmla="*/ 0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8"/>
              <a:gd name="T103" fmla="*/ 0 h 122"/>
              <a:gd name="T104" fmla="*/ 118 w 118"/>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8" h="122">
                <a:moveTo>
                  <a:pt x="0" y="77"/>
                </a:moveTo>
                <a:lnTo>
                  <a:pt x="1" y="76"/>
                </a:lnTo>
                <a:lnTo>
                  <a:pt x="6" y="71"/>
                </a:lnTo>
                <a:lnTo>
                  <a:pt x="6" y="68"/>
                </a:lnTo>
                <a:lnTo>
                  <a:pt x="8" y="68"/>
                </a:lnTo>
                <a:lnTo>
                  <a:pt x="8" y="66"/>
                </a:lnTo>
                <a:lnTo>
                  <a:pt x="11" y="59"/>
                </a:lnTo>
                <a:lnTo>
                  <a:pt x="14" y="52"/>
                </a:lnTo>
                <a:lnTo>
                  <a:pt x="18" y="48"/>
                </a:lnTo>
                <a:lnTo>
                  <a:pt x="21" y="41"/>
                </a:lnTo>
                <a:lnTo>
                  <a:pt x="24" y="34"/>
                </a:lnTo>
                <a:lnTo>
                  <a:pt x="25" y="27"/>
                </a:lnTo>
                <a:lnTo>
                  <a:pt x="27" y="20"/>
                </a:lnTo>
                <a:lnTo>
                  <a:pt x="28" y="14"/>
                </a:lnTo>
                <a:lnTo>
                  <a:pt x="31" y="7"/>
                </a:lnTo>
                <a:lnTo>
                  <a:pt x="33" y="4"/>
                </a:lnTo>
                <a:lnTo>
                  <a:pt x="39" y="3"/>
                </a:lnTo>
                <a:lnTo>
                  <a:pt x="45" y="0"/>
                </a:lnTo>
                <a:lnTo>
                  <a:pt x="65" y="0"/>
                </a:lnTo>
                <a:lnTo>
                  <a:pt x="66" y="1"/>
                </a:lnTo>
                <a:lnTo>
                  <a:pt x="72" y="3"/>
                </a:lnTo>
                <a:lnTo>
                  <a:pt x="79" y="6"/>
                </a:lnTo>
                <a:lnTo>
                  <a:pt x="80" y="7"/>
                </a:lnTo>
                <a:lnTo>
                  <a:pt x="80" y="9"/>
                </a:lnTo>
                <a:lnTo>
                  <a:pt x="82" y="17"/>
                </a:lnTo>
                <a:lnTo>
                  <a:pt x="85" y="23"/>
                </a:lnTo>
                <a:lnTo>
                  <a:pt x="90" y="30"/>
                </a:lnTo>
                <a:lnTo>
                  <a:pt x="93" y="38"/>
                </a:lnTo>
                <a:lnTo>
                  <a:pt x="91" y="42"/>
                </a:lnTo>
                <a:lnTo>
                  <a:pt x="85" y="36"/>
                </a:lnTo>
                <a:lnTo>
                  <a:pt x="79" y="42"/>
                </a:lnTo>
                <a:lnTo>
                  <a:pt x="72" y="49"/>
                </a:lnTo>
                <a:lnTo>
                  <a:pt x="68" y="56"/>
                </a:lnTo>
                <a:lnTo>
                  <a:pt x="74" y="56"/>
                </a:lnTo>
                <a:lnTo>
                  <a:pt x="80" y="59"/>
                </a:lnTo>
                <a:lnTo>
                  <a:pt x="86" y="56"/>
                </a:lnTo>
                <a:lnTo>
                  <a:pt x="92" y="63"/>
                </a:lnTo>
                <a:lnTo>
                  <a:pt x="93" y="69"/>
                </a:lnTo>
                <a:lnTo>
                  <a:pt x="96" y="76"/>
                </a:lnTo>
                <a:lnTo>
                  <a:pt x="97" y="80"/>
                </a:lnTo>
                <a:lnTo>
                  <a:pt x="97" y="82"/>
                </a:lnTo>
                <a:lnTo>
                  <a:pt x="98" y="83"/>
                </a:lnTo>
                <a:lnTo>
                  <a:pt x="102" y="90"/>
                </a:lnTo>
                <a:lnTo>
                  <a:pt x="108" y="97"/>
                </a:lnTo>
                <a:lnTo>
                  <a:pt x="109" y="101"/>
                </a:lnTo>
                <a:lnTo>
                  <a:pt x="115" y="108"/>
                </a:lnTo>
                <a:lnTo>
                  <a:pt x="116" y="115"/>
                </a:lnTo>
                <a:lnTo>
                  <a:pt x="118" y="122"/>
                </a:lnTo>
                <a:lnTo>
                  <a:pt x="98" y="122"/>
                </a:lnTo>
                <a:lnTo>
                  <a:pt x="92" y="122"/>
                </a:lnTo>
                <a:lnTo>
                  <a:pt x="73" y="122"/>
                </a:lnTo>
                <a:lnTo>
                  <a:pt x="68" y="115"/>
                </a:lnTo>
                <a:lnTo>
                  <a:pt x="65" y="108"/>
                </a:lnTo>
                <a:lnTo>
                  <a:pt x="64" y="103"/>
                </a:lnTo>
                <a:lnTo>
                  <a:pt x="61" y="96"/>
                </a:lnTo>
                <a:lnTo>
                  <a:pt x="61" y="95"/>
                </a:lnTo>
                <a:lnTo>
                  <a:pt x="57" y="88"/>
                </a:lnTo>
                <a:lnTo>
                  <a:pt x="57" y="87"/>
                </a:lnTo>
                <a:lnTo>
                  <a:pt x="50" y="85"/>
                </a:lnTo>
                <a:lnTo>
                  <a:pt x="43" y="84"/>
                </a:lnTo>
                <a:lnTo>
                  <a:pt x="37" y="83"/>
                </a:lnTo>
                <a:lnTo>
                  <a:pt x="31" y="82"/>
                </a:lnTo>
                <a:lnTo>
                  <a:pt x="25" y="82"/>
                </a:lnTo>
                <a:lnTo>
                  <a:pt x="19" y="81"/>
                </a:lnTo>
                <a:lnTo>
                  <a:pt x="12" y="80"/>
                </a:lnTo>
                <a:lnTo>
                  <a:pt x="10" y="79"/>
                </a:lnTo>
                <a:lnTo>
                  <a:pt x="4" y="79"/>
                </a:lnTo>
                <a:lnTo>
                  <a:pt x="1" y="77"/>
                </a:lnTo>
                <a:lnTo>
                  <a:pt x="0" y="7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5" name="Freeform 1517"/>
          <p:cNvSpPr>
            <a:spLocks/>
          </p:cNvSpPr>
          <p:nvPr/>
        </p:nvSpPr>
        <p:spPr bwMode="auto">
          <a:xfrm>
            <a:off x="5689600" y="3741738"/>
            <a:ext cx="6350" cy="1587"/>
          </a:xfrm>
          <a:custGeom>
            <a:avLst/>
            <a:gdLst>
              <a:gd name="T0" fmla="*/ 0 w 11"/>
              <a:gd name="T1" fmla="*/ 0 h 4"/>
              <a:gd name="T2" fmla="*/ 0 w 11"/>
              <a:gd name="T3" fmla="*/ 0 h 4"/>
              <a:gd name="T4" fmla="*/ 0 w 11"/>
              <a:gd name="T5" fmla="*/ 0 h 4"/>
              <a:gd name="T6" fmla="*/ 0 w 11"/>
              <a:gd name="T7" fmla="*/ 0 h 4"/>
              <a:gd name="T8" fmla="*/ 0 w 11"/>
              <a:gd name="T9" fmla="*/ 0 h 4"/>
              <a:gd name="T10" fmla="*/ 0 w 11"/>
              <a:gd name="T11" fmla="*/ 0 h 4"/>
              <a:gd name="T12" fmla="*/ 0 60000 65536"/>
              <a:gd name="T13" fmla="*/ 0 60000 65536"/>
              <a:gd name="T14" fmla="*/ 0 60000 65536"/>
              <a:gd name="T15" fmla="*/ 0 60000 65536"/>
              <a:gd name="T16" fmla="*/ 0 60000 65536"/>
              <a:gd name="T17" fmla="*/ 0 60000 65536"/>
              <a:gd name="T18" fmla="*/ 0 w 11"/>
              <a:gd name="T19" fmla="*/ 0 h 4"/>
              <a:gd name="T20" fmla="*/ 11 w 11"/>
              <a:gd name="T21" fmla="*/ 4 h 4"/>
            </a:gdLst>
            <a:ahLst/>
            <a:cxnLst>
              <a:cxn ang="T12">
                <a:pos x="T0" y="T1"/>
              </a:cxn>
              <a:cxn ang="T13">
                <a:pos x="T2" y="T3"/>
              </a:cxn>
              <a:cxn ang="T14">
                <a:pos x="T4" y="T5"/>
              </a:cxn>
              <a:cxn ang="T15">
                <a:pos x="T6" y="T7"/>
              </a:cxn>
              <a:cxn ang="T16">
                <a:pos x="T8" y="T9"/>
              </a:cxn>
              <a:cxn ang="T17">
                <a:pos x="T10" y="T11"/>
              </a:cxn>
            </a:cxnLst>
            <a:rect l="T18" t="T19" r="T20" b="T21"/>
            <a:pathLst>
              <a:path w="11" h="4">
                <a:moveTo>
                  <a:pt x="0" y="4"/>
                </a:moveTo>
                <a:lnTo>
                  <a:pt x="4" y="0"/>
                </a:lnTo>
                <a:lnTo>
                  <a:pt x="10" y="2"/>
                </a:lnTo>
                <a:lnTo>
                  <a:pt x="11" y="4"/>
                </a:lnTo>
                <a:lnTo>
                  <a:pt x="5" y="4"/>
                </a:lnTo>
                <a:lnTo>
                  <a:pt x="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6" name="Freeform 1518"/>
          <p:cNvSpPr>
            <a:spLocks/>
          </p:cNvSpPr>
          <p:nvPr/>
        </p:nvSpPr>
        <p:spPr bwMode="auto">
          <a:xfrm>
            <a:off x="6245225" y="3438525"/>
            <a:ext cx="825500" cy="1016000"/>
          </a:xfrm>
          <a:custGeom>
            <a:avLst/>
            <a:gdLst>
              <a:gd name="T0" fmla="*/ 0 w 1747"/>
              <a:gd name="T1" fmla="*/ 0 h 2166"/>
              <a:gd name="T2" fmla="*/ 0 w 1747"/>
              <a:gd name="T3" fmla="*/ 0 h 2166"/>
              <a:gd name="T4" fmla="*/ 0 w 1747"/>
              <a:gd name="T5" fmla="*/ 0 h 2166"/>
              <a:gd name="T6" fmla="*/ 0 w 1747"/>
              <a:gd name="T7" fmla="*/ 0 h 2166"/>
              <a:gd name="T8" fmla="*/ 0 w 1747"/>
              <a:gd name="T9" fmla="*/ 0 h 2166"/>
              <a:gd name="T10" fmla="*/ 0 w 1747"/>
              <a:gd name="T11" fmla="*/ 0 h 2166"/>
              <a:gd name="T12" fmla="*/ 0 w 1747"/>
              <a:gd name="T13" fmla="*/ 0 h 2166"/>
              <a:gd name="T14" fmla="*/ 0 w 1747"/>
              <a:gd name="T15" fmla="*/ 0 h 2166"/>
              <a:gd name="T16" fmla="*/ 0 w 1747"/>
              <a:gd name="T17" fmla="*/ 0 h 2166"/>
              <a:gd name="T18" fmla="*/ 0 w 1747"/>
              <a:gd name="T19" fmla="*/ 0 h 2166"/>
              <a:gd name="T20" fmla="*/ 0 w 1747"/>
              <a:gd name="T21" fmla="*/ 0 h 2166"/>
              <a:gd name="T22" fmla="*/ 0 w 1747"/>
              <a:gd name="T23" fmla="*/ 0 h 2166"/>
              <a:gd name="T24" fmla="*/ 0 w 1747"/>
              <a:gd name="T25" fmla="*/ 0 h 2166"/>
              <a:gd name="T26" fmla="*/ 0 w 1747"/>
              <a:gd name="T27" fmla="*/ 0 h 2166"/>
              <a:gd name="T28" fmla="*/ 0 w 1747"/>
              <a:gd name="T29" fmla="*/ 0 h 2166"/>
              <a:gd name="T30" fmla="*/ 0 w 1747"/>
              <a:gd name="T31" fmla="*/ 0 h 2166"/>
              <a:gd name="T32" fmla="*/ 0 w 1747"/>
              <a:gd name="T33" fmla="*/ 0 h 2166"/>
              <a:gd name="T34" fmla="*/ 0 w 1747"/>
              <a:gd name="T35" fmla="*/ 0 h 2166"/>
              <a:gd name="T36" fmla="*/ 0 w 1747"/>
              <a:gd name="T37" fmla="*/ 0 h 2166"/>
              <a:gd name="T38" fmla="*/ 0 w 1747"/>
              <a:gd name="T39" fmla="*/ 0 h 2166"/>
              <a:gd name="T40" fmla="*/ 0 w 1747"/>
              <a:gd name="T41" fmla="*/ 0 h 2166"/>
              <a:gd name="T42" fmla="*/ 0 w 1747"/>
              <a:gd name="T43" fmla="*/ 0 h 2166"/>
              <a:gd name="T44" fmla="*/ 0 w 1747"/>
              <a:gd name="T45" fmla="*/ 0 h 2166"/>
              <a:gd name="T46" fmla="*/ 0 w 1747"/>
              <a:gd name="T47" fmla="*/ 0 h 2166"/>
              <a:gd name="T48" fmla="*/ 0 w 1747"/>
              <a:gd name="T49" fmla="*/ 0 h 2166"/>
              <a:gd name="T50" fmla="*/ 0 w 1747"/>
              <a:gd name="T51" fmla="*/ 0 h 2166"/>
              <a:gd name="T52" fmla="*/ 0 w 1747"/>
              <a:gd name="T53" fmla="*/ 0 h 2166"/>
              <a:gd name="T54" fmla="*/ 0 w 1747"/>
              <a:gd name="T55" fmla="*/ 0 h 2166"/>
              <a:gd name="T56" fmla="*/ 0 w 1747"/>
              <a:gd name="T57" fmla="*/ 0 h 2166"/>
              <a:gd name="T58" fmla="*/ 0 w 1747"/>
              <a:gd name="T59" fmla="*/ 0 h 2166"/>
              <a:gd name="T60" fmla="*/ 0 w 1747"/>
              <a:gd name="T61" fmla="*/ 0 h 2166"/>
              <a:gd name="T62" fmla="*/ 0 w 1747"/>
              <a:gd name="T63" fmla="*/ 0 h 2166"/>
              <a:gd name="T64" fmla="*/ 0 w 1747"/>
              <a:gd name="T65" fmla="*/ 0 h 2166"/>
              <a:gd name="T66" fmla="*/ 0 w 1747"/>
              <a:gd name="T67" fmla="*/ 0 h 2166"/>
              <a:gd name="T68" fmla="*/ 0 w 1747"/>
              <a:gd name="T69" fmla="*/ 0 h 2166"/>
              <a:gd name="T70" fmla="*/ 0 w 1747"/>
              <a:gd name="T71" fmla="*/ 0 h 2166"/>
              <a:gd name="T72" fmla="*/ 0 w 1747"/>
              <a:gd name="T73" fmla="*/ 0 h 2166"/>
              <a:gd name="T74" fmla="*/ 0 w 1747"/>
              <a:gd name="T75" fmla="*/ 0 h 2166"/>
              <a:gd name="T76" fmla="*/ 0 w 1747"/>
              <a:gd name="T77" fmla="*/ 0 h 2166"/>
              <a:gd name="T78" fmla="*/ 0 w 1747"/>
              <a:gd name="T79" fmla="*/ 0 h 2166"/>
              <a:gd name="T80" fmla="*/ 0 w 1747"/>
              <a:gd name="T81" fmla="*/ 0 h 2166"/>
              <a:gd name="T82" fmla="*/ 0 w 1747"/>
              <a:gd name="T83" fmla="*/ 0 h 2166"/>
              <a:gd name="T84" fmla="*/ 0 w 1747"/>
              <a:gd name="T85" fmla="*/ 0 h 2166"/>
              <a:gd name="T86" fmla="*/ 0 w 1747"/>
              <a:gd name="T87" fmla="*/ 0 h 2166"/>
              <a:gd name="T88" fmla="*/ 0 w 1747"/>
              <a:gd name="T89" fmla="*/ 0 h 2166"/>
              <a:gd name="T90" fmla="*/ 0 w 1747"/>
              <a:gd name="T91" fmla="*/ 0 h 2166"/>
              <a:gd name="T92" fmla="*/ 0 w 1747"/>
              <a:gd name="T93" fmla="*/ 0 h 2166"/>
              <a:gd name="T94" fmla="*/ 0 w 1747"/>
              <a:gd name="T95" fmla="*/ 0 h 2166"/>
              <a:gd name="T96" fmla="*/ 0 w 1747"/>
              <a:gd name="T97" fmla="*/ 0 h 2166"/>
              <a:gd name="T98" fmla="*/ 0 w 1747"/>
              <a:gd name="T99" fmla="*/ 0 h 2166"/>
              <a:gd name="T100" fmla="*/ 0 w 1747"/>
              <a:gd name="T101" fmla="*/ 0 h 2166"/>
              <a:gd name="T102" fmla="*/ 0 w 1747"/>
              <a:gd name="T103" fmla="*/ 0 h 2166"/>
              <a:gd name="T104" fmla="*/ 0 w 1747"/>
              <a:gd name="T105" fmla="*/ 0 h 2166"/>
              <a:gd name="T106" fmla="*/ 0 w 1747"/>
              <a:gd name="T107" fmla="*/ 0 h 2166"/>
              <a:gd name="T108" fmla="*/ 0 w 1747"/>
              <a:gd name="T109" fmla="*/ 0 h 2166"/>
              <a:gd name="T110" fmla="*/ 0 w 1747"/>
              <a:gd name="T111" fmla="*/ 0 h 2166"/>
              <a:gd name="T112" fmla="*/ 0 w 1747"/>
              <a:gd name="T113" fmla="*/ 0 h 2166"/>
              <a:gd name="T114" fmla="*/ 0 w 1747"/>
              <a:gd name="T115" fmla="*/ 0 h 2166"/>
              <a:gd name="T116" fmla="*/ 0 w 1747"/>
              <a:gd name="T117" fmla="*/ 0 h 2166"/>
              <a:gd name="T118" fmla="*/ 0 w 1747"/>
              <a:gd name="T119" fmla="*/ 0 h 2166"/>
              <a:gd name="T120" fmla="*/ 0 w 1747"/>
              <a:gd name="T121" fmla="*/ 0 h 2166"/>
              <a:gd name="T122" fmla="*/ 0 w 1747"/>
              <a:gd name="T123" fmla="*/ 0 h 2166"/>
              <a:gd name="T124" fmla="*/ 0 w 1747"/>
              <a:gd name="T125" fmla="*/ 0 h 21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47"/>
              <a:gd name="T190" fmla="*/ 0 h 2166"/>
              <a:gd name="T191" fmla="*/ 1747 w 1747"/>
              <a:gd name="T192" fmla="*/ 2166 h 21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47" h="2166">
                <a:moveTo>
                  <a:pt x="1" y="927"/>
                </a:moveTo>
                <a:lnTo>
                  <a:pt x="1" y="921"/>
                </a:lnTo>
                <a:lnTo>
                  <a:pt x="5" y="914"/>
                </a:lnTo>
                <a:lnTo>
                  <a:pt x="10" y="913"/>
                </a:lnTo>
                <a:lnTo>
                  <a:pt x="17" y="912"/>
                </a:lnTo>
                <a:lnTo>
                  <a:pt x="30" y="912"/>
                </a:lnTo>
                <a:lnTo>
                  <a:pt x="33" y="905"/>
                </a:lnTo>
                <a:lnTo>
                  <a:pt x="32" y="898"/>
                </a:lnTo>
                <a:lnTo>
                  <a:pt x="32" y="891"/>
                </a:lnTo>
                <a:lnTo>
                  <a:pt x="31" y="884"/>
                </a:lnTo>
                <a:lnTo>
                  <a:pt x="31" y="883"/>
                </a:lnTo>
                <a:lnTo>
                  <a:pt x="37" y="886"/>
                </a:lnTo>
                <a:lnTo>
                  <a:pt x="43" y="883"/>
                </a:lnTo>
                <a:lnTo>
                  <a:pt x="48" y="888"/>
                </a:lnTo>
                <a:lnTo>
                  <a:pt x="51" y="886"/>
                </a:lnTo>
                <a:lnTo>
                  <a:pt x="58" y="888"/>
                </a:lnTo>
                <a:lnTo>
                  <a:pt x="61" y="888"/>
                </a:lnTo>
                <a:lnTo>
                  <a:pt x="67" y="886"/>
                </a:lnTo>
                <a:lnTo>
                  <a:pt x="73" y="887"/>
                </a:lnTo>
                <a:lnTo>
                  <a:pt x="79" y="887"/>
                </a:lnTo>
                <a:lnTo>
                  <a:pt x="85" y="888"/>
                </a:lnTo>
                <a:lnTo>
                  <a:pt x="90" y="894"/>
                </a:lnTo>
                <a:lnTo>
                  <a:pt x="96" y="896"/>
                </a:lnTo>
                <a:lnTo>
                  <a:pt x="108" y="896"/>
                </a:lnTo>
                <a:lnTo>
                  <a:pt x="113" y="894"/>
                </a:lnTo>
                <a:lnTo>
                  <a:pt x="113" y="891"/>
                </a:lnTo>
                <a:lnTo>
                  <a:pt x="116" y="884"/>
                </a:lnTo>
                <a:lnTo>
                  <a:pt x="122" y="882"/>
                </a:lnTo>
                <a:lnTo>
                  <a:pt x="127" y="880"/>
                </a:lnTo>
                <a:lnTo>
                  <a:pt x="133" y="876"/>
                </a:lnTo>
                <a:lnTo>
                  <a:pt x="139" y="875"/>
                </a:lnTo>
                <a:lnTo>
                  <a:pt x="143" y="882"/>
                </a:lnTo>
                <a:lnTo>
                  <a:pt x="147" y="888"/>
                </a:lnTo>
                <a:lnTo>
                  <a:pt x="153" y="890"/>
                </a:lnTo>
                <a:lnTo>
                  <a:pt x="158" y="890"/>
                </a:lnTo>
                <a:lnTo>
                  <a:pt x="162" y="882"/>
                </a:lnTo>
                <a:lnTo>
                  <a:pt x="169" y="881"/>
                </a:lnTo>
                <a:lnTo>
                  <a:pt x="175" y="876"/>
                </a:lnTo>
                <a:lnTo>
                  <a:pt x="169" y="873"/>
                </a:lnTo>
                <a:lnTo>
                  <a:pt x="168" y="866"/>
                </a:lnTo>
                <a:lnTo>
                  <a:pt x="166" y="859"/>
                </a:lnTo>
                <a:lnTo>
                  <a:pt x="172" y="855"/>
                </a:lnTo>
                <a:lnTo>
                  <a:pt x="168" y="848"/>
                </a:lnTo>
                <a:lnTo>
                  <a:pt x="165" y="842"/>
                </a:lnTo>
                <a:lnTo>
                  <a:pt x="161" y="834"/>
                </a:lnTo>
                <a:lnTo>
                  <a:pt x="159" y="830"/>
                </a:lnTo>
                <a:lnTo>
                  <a:pt x="157" y="823"/>
                </a:lnTo>
                <a:lnTo>
                  <a:pt x="155" y="817"/>
                </a:lnTo>
                <a:lnTo>
                  <a:pt x="149" y="810"/>
                </a:lnTo>
                <a:lnTo>
                  <a:pt x="145" y="803"/>
                </a:lnTo>
                <a:lnTo>
                  <a:pt x="140" y="797"/>
                </a:lnTo>
                <a:lnTo>
                  <a:pt x="139" y="789"/>
                </a:lnTo>
                <a:lnTo>
                  <a:pt x="139" y="783"/>
                </a:lnTo>
                <a:lnTo>
                  <a:pt x="138" y="776"/>
                </a:lnTo>
                <a:lnTo>
                  <a:pt x="132" y="774"/>
                </a:lnTo>
                <a:lnTo>
                  <a:pt x="126" y="776"/>
                </a:lnTo>
                <a:lnTo>
                  <a:pt x="120" y="777"/>
                </a:lnTo>
                <a:lnTo>
                  <a:pt x="113" y="774"/>
                </a:lnTo>
                <a:lnTo>
                  <a:pt x="108" y="766"/>
                </a:lnTo>
                <a:lnTo>
                  <a:pt x="103" y="759"/>
                </a:lnTo>
                <a:lnTo>
                  <a:pt x="99" y="752"/>
                </a:lnTo>
                <a:lnTo>
                  <a:pt x="99" y="745"/>
                </a:lnTo>
                <a:lnTo>
                  <a:pt x="101" y="738"/>
                </a:lnTo>
                <a:lnTo>
                  <a:pt x="102" y="731"/>
                </a:lnTo>
                <a:lnTo>
                  <a:pt x="101" y="725"/>
                </a:lnTo>
                <a:lnTo>
                  <a:pt x="101" y="712"/>
                </a:lnTo>
                <a:lnTo>
                  <a:pt x="96" y="705"/>
                </a:lnTo>
                <a:lnTo>
                  <a:pt x="90" y="704"/>
                </a:lnTo>
                <a:lnTo>
                  <a:pt x="89" y="704"/>
                </a:lnTo>
                <a:lnTo>
                  <a:pt x="87" y="704"/>
                </a:lnTo>
                <a:lnTo>
                  <a:pt x="80" y="705"/>
                </a:lnTo>
                <a:lnTo>
                  <a:pt x="74" y="702"/>
                </a:lnTo>
                <a:lnTo>
                  <a:pt x="68" y="697"/>
                </a:lnTo>
                <a:lnTo>
                  <a:pt x="62" y="694"/>
                </a:lnTo>
                <a:lnTo>
                  <a:pt x="56" y="688"/>
                </a:lnTo>
                <a:lnTo>
                  <a:pt x="56" y="674"/>
                </a:lnTo>
                <a:lnTo>
                  <a:pt x="56" y="668"/>
                </a:lnTo>
                <a:lnTo>
                  <a:pt x="57" y="661"/>
                </a:lnTo>
                <a:lnTo>
                  <a:pt x="61" y="654"/>
                </a:lnTo>
                <a:lnTo>
                  <a:pt x="67" y="648"/>
                </a:lnTo>
                <a:lnTo>
                  <a:pt x="71" y="641"/>
                </a:lnTo>
                <a:lnTo>
                  <a:pt x="75" y="634"/>
                </a:lnTo>
                <a:lnTo>
                  <a:pt x="79" y="628"/>
                </a:lnTo>
                <a:lnTo>
                  <a:pt x="82" y="621"/>
                </a:lnTo>
                <a:lnTo>
                  <a:pt x="82" y="614"/>
                </a:lnTo>
                <a:lnTo>
                  <a:pt x="85" y="607"/>
                </a:lnTo>
                <a:lnTo>
                  <a:pt x="89" y="601"/>
                </a:lnTo>
                <a:lnTo>
                  <a:pt x="94" y="596"/>
                </a:lnTo>
                <a:lnTo>
                  <a:pt x="100" y="591"/>
                </a:lnTo>
                <a:lnTo>
                  <a:pt x="106" y="590"/>
                </a:lnTo>
                <a:lnTo>
                  <a:pt x="112" y="596"/>
                </a:lnTo>
                <a:lnTo>
                  <a:pt x="117" y="602"/>
                </a:lnTo>
                <a:lnTo>
                  <a:pt x="120" y="609"/>
                </a:lnTo>
                <a:lnTo>
                  <a:pt x="126" y="615"/>
                </a:lnTo>
                <a:lnTo>
                  <a:pt x="130" y="616"/>
                </a:lnTo>
                <a:lnTo>
                  <a:pt x="135" y="614"/>
                </a:lnTo>
                <a:lnTo>
                  <a:pt x="141" y="610"/>
                </a:lnTo>
                <a:lnTo>
                  <a:pt x="148" y="607"/>
                </a:lnTo>
                <a:lnTo>
                  <a:pt x="154" y="605"/>
                </a:lnTo>
                <a:lnTo>
                  <a:pt x="159" y="604"/>
                </a:lnTo>
                <a:lnTo>
                  <a:pt x="166" y="602"/>
                </a:lnTo>
                <a:lnTo>
                  <a:pt x="172" y="602"/>
                </a:lnTo>
                <a:lnTo>
                  <a:pt x="179" y="601"/>
                </a:lnTo>
                <a:lnTo>
                  <a:pt x="186" y="598"/>
                </a:lnTo>
                <a:lnTo>
                  <a:pt x="191" y="592"/>
                </a:lnTo>
                <a:lnTo>
                  <a:pt x="191" y="584"/>
                </a:lnTo>
                <a:lnTo>
                  <a:pt x="193" y="579"/>
                </a:lnTo>
                <a:lnTo>
                  <a:pt x="198" y="572"/>
                </a:lnTo>
                <a:lnTo>
                  <a:pt x="203" y="565"/>
                </a:lnTo>
                <a:lnTo>
                  <a:pt x="206" y="558"/>
                </a:lnTo>
                <a:lnTo>
                  <a:pt x="207" y="550"/>
                </a:lnTo>
                <a:lnTo>
                  <a:pt x="208" y="544"/>
                </a:lnTo>
                <a:lnTo>
                  <a:pt x="209" y="537"/>
                </a:lnTo>
                <a:lnTo>
                  <a:pt x="216" y="529"/>
                </a:lnTo>
                <a:lnTo>
                  <a:pt x="223" y="525"/>
                </a:lnTo>
                <a:lnTo>
                  <a:pt x="228" y="519"/>
                </a:lnTo>
                <a:lnTo>
                  <a:pt x="235" y="516"/>
                </a:lnTo>
                <a:lnTo>
                  <a:pt x="241" y="512"/>
                </a:lnTo>
                <a:lnTo>
                  <a:pt x="245" y="505"/>
                </a:lnTo>
                <a:lnTo>
                  <a:pt x="247" y="499"/>
                </a:lnTo>
                <a:lnTo>
                  <a:pt x="251" y="492"/>
                </a:lnTo>
                <a:lnTo>
                  <a:pt x="252" y="485"/>
                </a:lnTo>
                <a:lnTo>
                  <a:pt x="255" y="478"/>
                </a:lnTo>
                <a:lnTo>
                  <a:pt x="256" y="471"/>
                </a:lnTo>
                <a:lnTo>
                  <a:pt x="257" y="464"/>
                </a:lnTo>
                <a:lnTo>
                  <a:pt x="258" y="458"/>
                </a:lnTo>
                <a:lnTo>
                  <a:pt x="258" y="456"/>
                </a:lnTo>
                <a:lnTo>
                  <a:pt x="259" y="450"/>
                </a:lnTo>
                <a:lnTo>
                  <a:pt x="260" y="443"/>
                </a:lnTo>
                <a:lnTo>
                  <a:pt x="267" y="436"/>
                </a:lnTo>
                <a:lnTo>
                  <a:pt x="268" y="435"/>
                </a:lnTo>
                <a:lnTo>
                  <a:pt x="275" y="432"/>
                </a:lnTo>
                <a:lnTo>
                  <a:pt x="280" y="430"/>
                </a:lnTo>
                <a:lnTo>
                  <a:pt x="286" y="426"/>
                </a:lnTo>
                <a:lnTo>
                  <a:pt x="289" y="422"/>
                </a:lnTo>
                <a:lnTo>
                  <a:pt x="292" y="420"/>
                </a:lnTo>
                <a:lnTo>
                  <a:pt x="289" y="412"/>
                </a:lnTo>
                <a:lnTo>
                  <a:pt x="288" y="411"/>
                </a:lnTo>
                <a:lnTo>
                  <a:pt x="287" y="410"/>
                </a:lnTo>
                <a:lnTo>
                  <a:pt x="283" y="406"/>
                </a:lnTo>
                <a:lnTo>
                  <a:pt x="283" y="405"/>
                </a:lnTo>
                <a:lnTo>
                  <a:pt x="288" y="398"/>
                </a:lnTo>
                <a:lnTo>
                  <a:pt x="292" y="391"/>
                </a:lnTo>
                <a:lnTo>
                  <a:pt x="295" y="384"/>
                </a:lnTo>
                <a:lnTo>
                  <a:pt x="299" y="380"/>
                </a:lnTo>
                <a:lnTo>
                  <a:pt x="303" y="373"/>
                </a:lnTo>
                <a:lnTo>
                  <a:pt x="304" y="366"/>
                </a:lnTo>
                <a:lnTo>
                  <a:pt x="310" y="364"/>
                </a:lnTo>
                <a:lnTo>
                  <a:pt x="315" y="358"/>
                </a:lnTo>
                <a:lnTo>
                  <a:pt x="317" y="356"/>
                </a:lnTo>
                <a:lnTo>
                  <a:pt x="316" y="354"/>
                </a:lnTo>
                <a:lnTo>
                  <a:pt x="319" y="351"/>
                </a:lnTo>
                <a:lnTo>
                  <a:pt x="322" y="354"/>
                </a:lnTo>
                <a:lnTo>
                  <a:pt x="324" y="349"/>
                </a:lnTo>
                <a:lnTo>
                  <a:pt x="317" y="347"/>
                </a:lnTo>
                <a:lnTo>
                  <a:pt x="314" y="344"/>
                </a:lnTo>
                <a:lnTo>
                  <a:pt x="314" y="338"/>
                </a:lnTo>
                <a:lnTo>
                  <a:pt x="313" y="332"/>
                </a:lnTo>
                <a:lnTo>
                  <a:pt x="314" y="325"/>
                </a:lnTo>
                <a:lnTo>
                  <a:pt x="316" y="319"/>
                </a:lnTo>
                <a:lnTo>
                  <a:pt x="313" y="313"/>
                </a:lnTo>
                <a:lnTo>
                  <a:pt x="311" y="308"/>
                </a:lnTo>
                <a:lnTo>
                  <a:pt x="311" y="307"/>
                </a:lnTo>
                <a:lnTo>
                  <a:pt x="306" y="301"/>
                </a:lnTo>
                <a:lnTo>
                  <a:pt x="305" y="299"/>
                </a:lnTo>
                <a:lnTo>
                  <a:pt x="306" y="291"/>
                </a:lnTo>
                <a:lnTo>
                  <a:pt x="311" y="285"/>
                </a:lnTo>
                <a:lnTo>
                  <a:pt x="318" y="282"/>
                </a:lnTo>
                <a:lnTo>
                  <a:pt x="324" y="275"/>
                </a:lnTo>
                <a:lnTo>
                  <a:pt x="330" y="271"/>
                </a:lnTo>
                <a:lnTo>
                  <a:pt x="336" y="271"/>
                </a:lnTo>
                <a:lnTo>
                  <a:pt x="342" y="267"/>
                </a:lnTo>
                <a:lnTo>
                  <a:pt x="348" y="263"/>
                </a:lnTo>
                <a:lnTo>
                  <a:pt x="349" y="257"/>
                </a:lnTo>
                <a:lnTo>
                  <a:pt x="345" y="250"/>
                </a:lnTo>
                <a:lnTo>
                  <a:pt x="342" y="247"/>
                </a:lnTo>
                <a:lnTo>
                  <a:pt x="331" y="242"/>
                </a:lnTo>
                <a:lnTo>
                  <a:pt x="324" y="241"/>
                </a:lnTo>
                <a:lnTo>
                  <a:pt x="318" y="241"/>
                </a:lnTo>
                <a:lnTo>
                  <a:pt x="312" y="241"/>
                </a:lnTo>
                <a:lnTo>
                  <a:pt x="306" y="238"/>
                </a:lnTo>
                <a:lnTo>
                  <a:pt x="302" y="231"/>
                </a:lnTo>
                <a:lnTo>
                  <a:pt x="302" y="230"/>
                </a:lnTo>
                <a:lnTo>
                  <a:pt x="302" y="223"/>
                </a:lnTo>
                <a:lnTo>
                  <a:pt x="298" y="217"/>
                </a:lnTo>
                <a:lnTo>
                  <a:pt x="291" y="218"/>
                </a:lnTo>
                <a:lnTo>
                  <a:pt x="291" y="217"/>
                </a:lnTo>
                <a:lnTo>
                  <a:pt x="284" y="216"/>
                </a:lnTo>
                <a:lnTo>
                  <a:pt x="279" y="212"/>
                </a:lnTo>
                <a:lnTo>
                  <a:pt x="280" y="211"/>
                </a:lnTo>
                <a:lnTo>
                  <a:pt x="279" y="203"/>
                </a:lnTo>
                <a:lnTo>
                  <a:pt x="275" y="197"/>
                </a:lnTo>
                <a:lnTo>
                  <a:pt x="268" y="195"/>
                </a:lnTo>
                <a:lnTo>
                  <a:pt x="262" y="189"/>
                </a:lnTo>
                <a:lnTo>
                  <a:pt x="260" y="187"/>
                </a:lnTo>
                <a:lnTo>
                  <a:pt x="254" y="182"/>
                </a:lnTo>
                <a:lnTo>
                  <a:pt x="255" y="174"/>
                </a:lnTo>
                <a:lnTo>
                  <a:pt x="259" y="169"/>
                </a:lnTo>
                <a:lnTo>
                  <a:pt x="259" y="162"/>
                </a:lnTo>
                <a:lnTo>
                  <a:pt x="259" y="155"/>
                </a:lnTo>
                <a:lnTo>
                  <a:pt x="253" y="150"/>
                </a:lnTo>
                <a:lnTo>
                  <a:pt x="247" y="146"/>
                </a:lnTo>
                <a:lnTo>
                  <a:pt x="245" y="141"/>
                </a:lnTo>
                <a:lnTo>
                  <a:pt x="245" y="140"/>
                </a:lnTo>
                <a:lnTo>
                  <a:pt x="245" y="138"/>
                </a:lnTo>
                <a:lnTo>
                  <a:pt x="249" y="131"/>
                </a:lnTo>
                <a:lnTo>
                  <a:pt x="253" y="131"/>
                </a:lnTo>
                <a:lnTo>
                  <a:pt x="259" y="125"/>
                </a:lnTo>
                <a:lnTo>
                  <a:pt x="257" y="118"/>
                </a:lnTo>
                <a:lnTo>
                  <a:pt x="252" y="118"/>
                </a:lnTo>
                <a:lnTo>
                  <a:pt x="246" y="117"/>
                </a:lnTo>
                <a:lnTo>
                  <a:pt x="245" y="117"/>
                </a:lnTo>
                <a:lnTo>
                  <a:pt x="240" y="117"/>
                </a:lnTo>
                <a:lnTo>
                  <a:pt x="235" y="112"/>
                </a:lnTo>
                <a:lnTo>
                  <a:pt x="235" y="110"/>
                </a:lnTo>
                <a:lnTo>
                  <a:pt x="240" y="104"/>
                </a:lnTo>
                <a:lnTo>
                  <a:pt x="237" y="98"/>
                </a:lnTo>
                <a:lnTo>
                  <a:pt x="231" y="94"/>
                </a:lnTo>
                <a:lnTo>
                  <a:pt x="224" y="91"/>
                </a:lnTo>
                <a:lnTo>
                  <a:pt x="224" y="85"/>
                </a:lnTo>
                <a:lnTo>
                  <a:pt x="226" y="79"/>
                </a:lnTo>
                <a:lnTo>
                  <a:pt x="229" y="72"/>
                </a:lnTo>
                <a:lnTo>
                  <a:pt x="231" y="65"/>
                </a:lnTo>
                <a:lnTo>
                  <a:pt x="239" y="64"/>
                </a:lnTo>
                <a:lnTo>
                  <a:pt x="244" y="60"/>
                </a:lnTo>
                <a:lnTo>
                  <a:pt x="251" y="57"/>
                </a:lnTo>
                <a:lnTo>
                  <a:pt x="253" y="57"/>
                </a:lnTo>
                <a:lnTo>
                  <a:pt x="260" y="60"/>
                </a:lnTo>
                <a:lnTo>
                  <a:pt x="267" y="61"/>
                </a:lnTo>
                <a:lnTo>
                  <a:pt x="273" y="64"/>
                </a:lnTo>
                <a:lnTo>
                  <a:pt x="284" y="66"/>
                </a:lnTo>
                <a:lnTo>
                  <a:pt x="285" y="66"/>
                </a:lnTo>
                <a:lnTo>
                  <a:pt x="291" y="68"/>
                </a:lnTo>
                <a:lnTo>
                  <a:pt x="296" y="68"/>
                </a:lnTo>
                <a:lnTo>
                  <a:pt x="303" y="69"/>
                </a:lnTo>
                <a:lnTo>
                  <a:pt x="308" y="71"/>
                </a:lnTo>
                <a:lnTo>
                  <a:pt x="310" y="71"/>
                </a:lnTo>
                <a:lnTo>
                  <a:pt x="315" y="74"/>
                </a:lnTo>
                <a:lnTo>
                  <a:pt x="321" y="76"/>
                </a:lnTo>
                <a:lnTo>
                  <a:pt x="334" y="79"/>
                </a:lnTo>
                <a:lnTo>
                  <a:pt x="340" y="79"/>
                </a:lnTo>
                <a:lnTo>
                  <a:pt x="346" y="73"/>
                </a:lnTo>
                <a:lnTo>
                  <a:pt x="352" y="69"/>
                </a:lnTo>
                <a:lnTo>
                  <a:pt x="357" y="66"/>
                </a:lnTo>
                <a:lnTo>
                  <a:pt x="359" y="67"/>
                </a:lnTo>
                <a:lnTo>
                  <a:pt x="364" y="66"/>
                </a:lnTo>
                <a:lnTo>
                  <a:pt x="367" y="65"/>
                </a:lnTo>
                <a:lnTo>
                  <a:pt x="369" y="64"/>
                </a:lnTo>
                <a:lnTo>
                  <a:pt x="374" y="59"/>
                </a:lnTo>
                <a:lnTo>
                  <a:pt x="381" y="60"/>
                </a:lnTo>
                <a:lnTo>
                  <a:pt x="388" y="60"/>
                </a:lnTo>
                <a:lnTo>
                  <a:pt x="393" y="60"/>
                </a:lnTo>
                <a:lnTo>
                  <a:pt x="396" y="52"/>
                </a:lnTo>
                <a:lnTo>
                  <a:pt x="398" y="45"/>
                </a:lnTo>
                <a:lnTo>
                  <a:pt x="401" y="47"/>
                </a:lnTo>
                <a:lnTo>
                  <a:pt x="402" y="47"/>
                </a:lnTo>
                <a:lnTo>
                  <a:pt x="403" y="47"/>
                </a:lnTo>
                <a:lnTo>
                  <a:pt x="404" y="47"/>
                </a:lnTo>
                <a:lnTo>
                  <a:pt x="408" y="40"/>
                </a:lnTo>
                <a:lnTo>
                  <a:pt x="408" y="39"/>
                </a:lnTo>
                <a:lnTo>
                  <a:pt x="406" y="33"/>
                </a:lnTo>
                <a:lnTo>
                  <a:pt x="408" y="31"/>
                </a:lnTo>
                <a:lnTo>
                  <a:pt x="415" y="26"/>
                </a:lnTo>
                <a:lnTo>
                  <a:pt x="421" y="20"/>
                </a:lnTo>
                <a:lnTo>
                  <a:pt x="433" y="10"/>
                </a:lnTo>
                <a:lnTo>
                  <a:pt x="440" y="5"/>
                </a:lnTo>
                <a:lnTo>
                  <a:pt x="447" y="0"/>
                </a:lnTo>
                <a:lnTo>
                  <a:pt x="452" y="5"/>
                </a:lnTo>
                <a:lnTo>
                  <a:pt x="456" y="1"/>
                </a:lnTo>
                <a:lnTo>
                  <a:pt x="462" y="5"/>
                </a:lnTo>
                <a:lnTo>
                  <a:pt x="461" y="12"/>
                </a:lnTo>
                <a:lnTo>
                  <a:pt x="462" y="17"/>
                </a:lnTo>
                <a:lnTo>
                  <a:pt x="462" y="19"/>
                </a:lnTo>
                <a:lnTo>
                  <a:pt x="466" y="26"/>
                </a:lnTo>
                <a:lnTo>
                  <a:pt x="471" y="33"/>
                </a:lnTo>
                <a:lnTo>
                  <a:pt x="475" y="40"/>
                </a:lnTo>
                <a:lnTo>
                  <a:pt x="476" y="44"/>
                </a:lnTo>
                <a:lnTo>
                  <a:pt x="477" y="45"/>
                </a:lnTo>
                <a:lnTo>
                  <a:pt x="481" y="51"/>
                </a:lnTo>
                <a:lnTo>
                  <a:pt x="487" y="64"/>
                </a:lnTo>
                <a:lnTo>
                  <a:pt x="492" y="71"/>
                </a:lnTo>
                <a:lnTo>
                  <a:pt x="495" y="73"/>
                </a:lnTo>
                <a:lnTo>
                  <a:pt x="498" y="73"/>
                </a:lnTo>
                <a:lnTo>
                  <a:pt x="504" y="74"/>
                </a:lnTo>
                <a:lnTo>
                  <a:pt x="510" y="75"/>
                </a:lnTo>
                <a:lnTo>
                  <a:pt x="516" y="79"/>
                </a:lnTo>
                <a:lnTo>
                  <a:pt x="522" y="84"/>
                </a:lnTo>
                <a:lnTo>
                  <a:pt x="525" y="85"/>
                </a:lnTo>
                <a:lnTo>
                  <a:pt x="535" y="91"/>
                </a:lnTo>
                <a:lnTo>
                  <a:pt x="537" y="96"/>
                </a:lnTo>
                <a:lnTo>
                  <a:pt x="538" y="97"/>
                </a:lnTo>
                <a:lnTo>
                  <a:pt x="537" y="104"/>
                </a:lnTo>
                <a:lnTo>
                  <a:pt x="530" y="108"/>
                </a:lnTo>
                <a:lnTo>
                  <a:pt x="524" y="113"/>
                </a:lnTo>
                <a:lnTo>
                  <a:pt x="526" y="120"/>
                </a:lnTo>
                <a:lnTo>
                  <a:pt x="529" y="125"/>
                </a:lnTo>
                <a:lnTo>
                  <a:pt x="533" y="133"/>
                </a:lnTo>
                <a:lnTo>
                  <a:pt x="535" y="139"/>
                </a:lnTo>
                <a:lnTo>
                  <a:pt x="535" y="144"/>
                </a:lnTo>
                <a:lnTo>
                  <a:pt x="535" y="145"/>
                </a:lnTo>
                <a:lnTo>
                  <a:pt x="536" y="147"/>
                </a:lnTo>
                <a:lnTo>
                  <a:pt x="537" y="153"/>
                </a:lnTo>
                <a:lnTo>
                  <a:pt x="537" y="154"/>
                </a:lnTo>
                <a:lnTo>
                  <a:pt x="541" y="161"/>
                </a:lnTo>
                <a:lnTo>
                  <a:pt x="547" y="165"/>
                </a:lnTo>
                <a:lnTo>
                  <a:pt x="551" y="172"/>
                </a:lnTo>
                <a:lnTo>
                  <a:pt x="557" y="174"/>
                </a:lnTo>
                <a:lnTo>
                  <a:pt x="564" y="180"/>
                </a:lnTo>
                <a:lnTo>
                  <a:pt x="565" y="180"/>
                </a:lnTo>
                <a:lnTo>
                  <a:pt x="566" y="180"/>
                </a:lnTo>
                <a:lnTo>
                  <a:pt x="572" y="182"/>
                </a:lnTo>
                <a:lnTo>
                  <a:pt x="578" y="185"/>
                </a:lnTo>
                <a:lnTo>
                  <a:pt x="578" y="190"/>
                </a:lnTo>
                <a:lnTo>
                  <a:pt x="578" y="197"/>
                </a:lnTo>
                <a:lnTo>
                  <a:pt x="582" y="204"/>
                </a:lnTo>
                <a:lnTo>
                  <a:pt x="587" y="211"/>
                </a:lnTo>
                <a:lnTo>
                  <a:pt x="593" y="218"/>
                </a:lnTo>
                <a:lnTo>
                  <a:pt x="593" y="225"/>
                </a:lnTo>
                <a:lnTo>
                  <a:pt x="593" y="226"/>
                </a:lnTo>
                <a:lnTo>
                  <a:pt x="587" y="233"/>
                </a:lnTo>
                <a:lnTo>
                  <a:pt x="585" y="234"/>
                </a:lnTo>
                <a:lnTo>
                  <a:pt x="580" y="236"/>
                </a:lnTo>
                <a:lnTo>
                  <a:pt x="578" y="236"/>
                </a:lnTo>
                <a:lnTo>
                  <a:pt x="573" y="241"/>
                </a:lnTo>
                <a:lnTo>
                  <a:pt x="572" y="247"/>
                </a:lnTo>
                <a:lnTo>
                  <a:pt x="566" y="249"/>
                </a:lnTo>
                <a:lnTo>
                  <a:pt x="560" y="246"/>
                </a:lnTo>
                <a:lnTo>
                  <a:pt x="553" y="242"/>
                </a:lnTo>
                <a:lnTo>
                  <a:pt x="550" y="235"/>
                </a:lnTo>
                <a:lnTo>
                  <a:pt x="549" y="228"/>
                </a:lnTo>
                <a:lnTo>
                  <a:pt x="545" y="227"/>
                </a:lnTo>
                <a:lnTo>
                  <a:pt x="541" y="231"/>
                </a:lnTo>
                <a:lnTo>
                  <a:pt x="540" y="231"/>
                </a:lnTo>
                <a:lnTo>
                  <a:pt x="534" y="230"/>
                </a:lnTo>
                <a:lnTo>
                  <a:pt x="527" y="234"/>
                </a:lnTo>
                <a:lnTo>
                  <a:pt x="529" y="237"/>
                </a:lnTo>
                <a:lnTo>
                  <a:pt x="535" y="244"/>
                </a:lnTo>
                <a:lnTo>
                  <a:pt x="535" y="251"/>
                </a:lnTo>
                <a:lnTo>
                  <a:pt x="537" y="258"/>
                </a:lnTo>
                <a:lnTo>
                  <a:pt x="538" y="259"/>
                </a:lnTo>
                <a:lnTo>
                  <a:pt x="545" y="265"/>
                </a:lnTo>
                <a:lnTo>
                  <a:pt x="550" y="271"/>
                </a:lnTo>
                <a:lnTo>
                  <a:pt x="551" y="273"/>
                </a:lnTo>
                <a:lnTo>
                  <a:pt x="557" y="277"/>
                </a:lnTo>
                <a:lnTo>
                  <a:pt x="558" y="284"/>
                </a:lnTo>
                <a:lnTo>
                  <a:pt x="557" y="290"/>
                </a:lnTo>
                <a:lnTo>
                  <a:pt x="557" y="292"/>
                </a:lnTo>
                <a:lnTo>
                  <a:pt x="558" y="299"/>
                </a:lnTo>
                <a:lnTo>
                  <a:pt x="566" y="306"/>
                </a:lnTo>
                <a:lnTo>
                  <a:pt x="566" y="311"/>
                </a:lnTo>
                <a:lnTo>
                  <a:pt x="565" y="318"/>
                </a:lnTo>
                <a:lnTo>
                  <a:pt x="567" y="325"/>
                </a:lnTo>
                <a:lnTo>
                  <a:pt x="569" y="332"/>
                </a:lnTo>
                <a:lnTo>
                  <a:pt x="575" y="333"/>
                </a:lnTo>
                <a:lnTo>
                  <a:pt x="581" y="330"/>
                </a:lnTo>
                <a:lnTo>
                  <a:pt x="581" y="324"/>
                </a:lnTo>
                <a:lnTo>
                  <a:pt x="588" y="324"/>
                </a:lnTo>
                <a:lnTo>
                  <a:pt x="589" y="324"/>
                </a:lnTo>
                <a:lnTo>
                  <a:pt x="596" y="331"/>
                </a:lnTo>
                <a:lnTo>
                  <a:pt x="598" y="338"/>
                </a:lnTo>
                <a:lnTo>
                  <a:pt x="601" y="339"/>
                </a:lnTo>
                <a:lnTo>
                  <a:pt x="604" y="346"/>
                </a:lnTo>
                <a:lnTo>
                  <a:pt x="609" y="348"/>
                </a:lnTo>
                <a:lnTo>
                  <a:pt x="610" y="349"/>
                </a:lnTo>
                <a:lnTo>
                  <a:pt x="616" y="354"/>
                </a:lnTo>
                <a:lnTo>
                  <a:pt x="621" y="359"/>
                </a:lnTo>
                <a:lnTo>
                  <a:pt x="628" y="358"/>
                </a:lnTo>
                <a:lnTo>
                  <a:pt x="634" y="357"/>
                </a:lnTo>
                <a:lnTo>
                  <a:pt x="640" y="359"/>
                </a:lnTo>
                <a:lnTo>
                  <a:pt x="645" y="365"/>
                </a:lnTo>
                <a:lnTo>
                  <a:pt x="648" y="367"/>
                </a:lnTo>
                <a:lnTo>
                  <a:pt x="655" y="372"/>
                </a:lnTo>
                <a:lnTo>
                  <a:pt x="661" y="372"/>
                </a:lnTo>
                <a:lnTo>
                  <a:pt x="665" y="379"/>
                </a:lnTo>
                <a:lnTo>
                  <a:pt x="665" y="389"/>
                </a:lnTo>
                <a:lnTo>
                  <a:pt x="671" y="390"/>
                </a:lnTo>
                <a:lnTo>
                  <a:pt x="677" y="394"/>
                </a:lnTo>
                <a:lnTo>
                  <a:pt x="684" y="396"/>
                </a:lnTo>
                <a:lnTo>
                  <a:pt x="690" y="397"/>
                </a:lnTo>
                <a:lnTo>
                  <a:pt x="696" y="400"/>
                </a:lnTo>
                <a:lnTo>
                  <a:pt x="702" y="405"/>
                </a:lnTo>
                <a:lnTo>
                  <a:pt x="708" y="411"/>
                </a:lnTo>
                <a:lnTo>
                  <a:pt x="715" y="413"/>
                </a:lnTo>
                <a:lnTo>
                  <a:pt x="721" y="419"/>
                </a:lnTo>
                <a:lnTo>
                  <a:pt x="717" y="420"/>
                </a:lnTo>
                <a:lnTo>
                  <a:pt x="710" y="421"/>
                </a:lnTo>
                <a:lnTo>
                  <a:pt x="708" y="427"/>
                </a:lnTo>
                <a:lnTo>
                  <a:pt x="705" y="434"/>
                </a:lnTo>
                <a:lnTo>
                  <a:pt x="703" y="435"/>
                </a:lnTo>
                <a:lnTo>
                  <a:pt x="702" y="437"/>
                </a:lnTo>
                <a:lnTo>
                  <a:pt x="696" y="444"/>
                </a:lnTo>
                <a:lnTo>
                  <a:pt x="693" y="451"/>
                </a:lnTo>
                <a:lnTo>
                  <a:pt x="687" y="455"/>
                </a:lnTo>
                <a:lnTo>
                  <a:pt x="691" y="462"/>
                </a:lnTo>
                <a:lnTo>
                  <a:pt x="690" y="469"/>
                </a:lnTo>
                <a:lnTo>
                  <a:pt x="687" y="475"/>
                </a:lnTo>
                <a:lnTo>
                  <a:pt x="687" y="476"/>
                </a:lnTo>
                <a:lnTo>
                  <a:pt x="684" y="481"/>
                </a:lnTo>
                <a:lnTo>
                  <a:pt x="688" y="488"/>
                </a:lnTo>
                <a:lnTo>
                  <a:pt x="688" y="496"/>
                </a:lnTo>
                <a:lnTo>
                  <a:pt x="688" y="502"/>
                </a:lnTo>
                <a:lnTo>
                  <a:pt x="682" y="505"/>
                </a:lnTo>
                <a:lnTo>
                  <a:pt x="680" y="505"/>
                </a:lnTo>
                <a:lnTo>
                  <a:pt x="682" y="509"/>
                </a:lnTo>
                <a:lnTo>
                  <a:pt x="682" y="515"/>
                </a:lnTo>
                <a:lnTo>
                  <a:pt x="680" y="516"/>
                </a:lnTo>
                <a:lnTo>
                  <a:pt x="678" y="521"/>
                </a:lnTo>
                <a:lnTo>
                  <a:pt x="683" y="528"/>
                </a:lnTo>
                <a:lnTo>
                  <a:pt x="686" y="531"/>
                </a:lnTo>
                <a:lnTo>
                  <a:pt x="692" y="534"/>
                </a:lnTo>
                <a:lnTo>
                  <a:pt x="698" y="540"/>
                </a:lnTo>
                <a:lnTo>
                  <a:pt x="704" y="543"/>
                </a:lnTo>
                <a:lnTo>
                  <a:pt x="710" y="545"/>
                </a:lnTo>
                <a:lnTo>
                  <a:pt x="710" y="540"/>
                </a:lnTo>
                <a:lnTo>
                  <a:pt x="715" y="542"/>
                </a:lnTo>
                <a:lnTo>
                  <a:pt x="721" y="544"/>
                </a:lnTo>
                <a:lnTo>
                  <a:pt x="726" y="550"/>
                </a:lnTo>
                <a:lnTo>
                  <a:pt x="733" y="553"/>
                </a:lnTo>
                <a:lnTo>
                  <a:pt x="738" y="558"/>
                </a:lnTo>
                <a:lnTo>
                  <a:pt x="745" y="561"/>
                </a:lnTo>
                <a:lnTo>
                  <a:pt x="749" y="563"/>
                </a:lnTo>
                <a:lnTo>
                  <a:pt x="754" y="564"/>
                </a:lnTo>
                <a:lnTo>
                  <a:pt x="757" y="569"/>
                </a:lnTo>
                <a:lnTo>
                  <a:pt x="762" y="576"/>
                </a:lnTo>
                <a:lnTo>
                  <a:pt x="766" y="583"/>
                </a:lnTo>
                <a:lnTo>
                  <a:pt x="773" y="581"/>
                </a:lnTo>
                <a:lnTo>
                  <a:pt x="778" y="588"/>
                </a:lnTo>
                <a:lnTo>
                  <a:pt x="784" y="592"/>
                </a:lnTo>
                <a:lnTo>
                  <a:pt x="788" y="595"/>
                </a:lnTo>
                <a:lnTo>
                  <a:pt x="794" y="598"/>
                </a:lnTo>
                <a:lnTo>
                  <a:pt x="800" y="602"/>
                </a:lnTo>
                <a:lnTo>
                  <a:pt x="806" y="600"/>
                </a:lnTo>
                <a:lnTo>
                  <a:pt x="812" y="600"/>
                </a:lnTo>
                <a:lnTo>
                  <a:pt x="816" y="602"/>
                </a:lnTo>
                <a:lnTo>
                  <a:pt x="822" y="606"/>
                </a:lnTo>
                <a:lnTo>
                  <a:pt x="828" y="610"/>
                </a:lnTo>
                <a:lnTo>
                  <a:pt x="840" y="618"/>
                </a:lnTo>
                <a:lnTo>
                  <a:pt x="847" y="618"/>
                </a:lnTo>
                <a:lnTo>
                  <a:pt x="852" y="616"/>
                </a:lnTo>
                <a:lnTo>
                  <a:pt x="856" y="618"/>
                </a:lnTo>
                <a:lnTo>
                  <a:pt x="858" y="626"/>
                </a:lnTo>
                <a:lnTo>
                  <a:pt x="864" y="632"/>
                </a:lnTo>
                <a:lnTo>
                  <a:pt x="870" y="632"/>
                </a:lnTo>
                <a:lnTo>
                  <a:pt x="876" y="636"/>
                </a:lnTo>
                <a:lnTo>
                  <a:pt x="882" y="637"/>
                </a:lnTo>
                <a:lnTo>
                  <a:pt x="888" y="639"/>
                </a:lnTo>
                <a:lnTo>
                  <a:pt x="894" y="645"/>
                </a:lnTo>
                <a:lnTo>
                  <a:pt x="900" y="641"/>
                </a:lnTo>
                <a:lnTo>
                  <a:pt x="904" y="634"/>
                </a:lnTo>
                <a:lnTo>
                  <a:pt x="910" y="634"/>
                </a:lnTo>
                <a:lnTo>
                  <a:pt x="917" y="637"/>
                </a:lnTo>
                <a:lnTo>
                  <a:pt x="923" y="640"/>
                </a:lnTo>
                <a:lnTo>
                  <a:pt x="930" y="644"/>
                </a:lnTo>
                <a:lnTo>
                  <a:pt x="929" y="640"/>
                </a:lnTo>
                <a:lnTo>
                  <a:pt x="929" y="637"/>
                </a:lnTo>
                <a:lnTo>
                  <a:pt x="933" y="637"/>
                </a:lnTo>
                <a:lnTo>
                  <a:pt x="936" y="637"/>
                </a:lnTo>
                <a:lnTo>
                  <a:pt x="942" y="631"/>
                </a:lnTo>
                <a:lnTo>
                  <a:pt x="948" y="634"/>
                </a:lnTo>
                <a:lnTo>
                  <a:pt x="955" y="640"/>
                </a:lnTo>
                <a:lnTo>
                  <a:pt x="961" y="642"/>
                </a:lnTo>
                <a:lnTo>
                  <a:pt x="966" y="644"/>
                </a:lnTo>
                <a:lnTo>
                  <a:pt x="972" y="645"/>
                </a:lnTo>
                <a:lnTo>
                  <a:pt x="978" y="649"/>
                </a:lnTo>
                <a:lnTo>
                  <a:pt x="982" y="656"/>
                </a:lnTo>
                <a:lnTo>
                  <a:pt x="982" y="663"/>
                </a:lnTo>
                <a:lnTo>
                  <a:pt x="984" y="670"/>
                </a:lnTo>
                <a:lnTo>
                  <a:pt x="990" y="671"/>
                </a:lnTo>
                <a:lnTo>
                  <a:pt x="996" y="673"/>
                </a:lnTo>
                <a:lnTo>
                  <a:pt x="998" y="674"/>
                </a:lnTo>
                <a:lnTo>
                  <a:pt x="1004" y="680"/>
                </a:lnTo>
                <a:lnTo>
                  <a:pt x="1005" y="680"/>
                </a:lnTo>
                <a:lnTo>
                  <a:pt x="1012" y="682"/>
                </a:lnTo>
                <a:lnTo>
                  <a:pt x="1018" y="685"/>
                </a:lnTo>
                <a:lnTo>
                  <a:pt x="1022" y="692"/>
                </a:lnTo>
                <a:lnTo>
                  <a:pt x="1028" y="692"/>
                </a:lnTo>
                <a:lnTo>
                  <a:pt x="1033" y="688"/>
                </a:lnTo>
                <a:lnTo>
                  <a:pt x="1039" y="685"/>
                </a:lnTo>
                <a:lnTo>
                  <a:pt x="1046" y="684"/>
                </a:lnTo>
                <a:lnTo>
                  <a:pt x="1051" y="692"/>
                </a:lnTo>
                <a:lnTo>
                  <a:pt x="1052" y="697"/>
                </a:lnTo>
                <a:lnTo>
                  <a:pt x="1058" y="704"/>
                </a:lnTo>
                <a:lnTo>
                  <a:pt x="1059" y="703"/>
                </a:lnTo>
                <a:lnTo>
                  <a:pt x="1065" y="703"/>
                </a:lnTo>
                <a:lnTo>
                  <a:pt x="1072" y="698"/>
                </a:lnTo>
                <a:lnTo>
                  <a:pt x="1078" y="703"/>
                </a:lnTo>
                <a:lnTo>
                  <a:pt x="1086" y="703"/>
                </a:lnTo>
                <a:lnTo>
                  <a:pt x="1091" y="704"/>
                </a:lnTo>
                <a:lnTo>
                  <a:pt x="1097" y="706"/>
                </a:lnTo>
                <a:lnTo>
                  <a:pt x="1104" y="710"/>
                </a:lnTo>
                <a:lnTo>
                  <a:pt x="1116" y="718"/>
                </a:lnTo>
                <a:lnTo>
                  <a:pt x="1122" y="717"/>
                </a:lnTo>
                <a:lnTo>
                  <a:pt x="1125" y="713"/>
                </a:lnTo>
                <a:lnTo>
                  <a:pt x="1127" y="710"/>
                </a:lnTo>
                <a:lnTo>
                  <a:pt x="1128" y="709"/>
                </a:lnTo>
                <a:lnTo>
                  <a:pt x="1130" y="710"/>
                </a:lnTo>
                <a:lnTo>
                  <a:pt x="1136" y="705"/>
                </a:lnTo>
                <a:lnTo>
                  <a:pt x="1138" y="713"/>
                </a:lnTo>
                <a:lnTo>
                  <a:pt x="1142" y="719"/>
                </a:lnTo>
                <a:lnTo>
                  <a:pt x="1149" y="719"/>
                </a:lnTo>
                <a:lnTo>
                  <a:pt x="1154" y="723"/>
                </a:lnTo>
                <a:lnTo>
                  <a:pt x="1161" y="717"/>
                </a:lnTo>
                <a:lnTo>
                  <a:pt x="1168" y="719"/>
                </a:lnTo>
                <a:lnTo>
                  <a:pt x="1173" y="719"/>
                </a:lnTo>
                <a:lnTo>
                  <a:pt x="1178" y="718"/>
                </a:lnTo>
                <a:lnTo>
                  <a:pt x="1185" y="717"/>
                </a:lnTo>
                <a:lnTo>
                  <a:pt x="1192" y="719"/>
                </a:lnTo>
                <a:lnTo>
                  <a:pt x="1197" y="720"/>
                </a:lnTo>
                <a:lnTo>
                  <a:pt x="1200" y="713"/>
                </a:lnTo>
                <a:lnTo>
                  <a:pt x="1200" y="706"/>
                </a:lnTo>
                <a:lnTo>
                  <a:pt x="1202" y="700"/>
                </a:lnTo>
                <a:lnTo>
                  <a:pt x="1202" y="696"/>
                </a:lnTo>
                <a:lnTo>
                  <a:pt x="1202" y="689"/>
                </a:lnTo>
                <a:lnTo>
                  <a:pt x="1200" y="682"/>
                </a:lnTo>
                <a:lnTo>
                  <a:pt x="1196" y="676"/>
                </a:lnTo>
                <a:lnTo>
                  <a:pt x="1190" y="669"/>
                </a:lnTo>
                <a:lnTo>
                  <a:pt x="1185" y="662"/>
                </a:lnTo>
                <a:lnTo>
                  <a:pt x="1185" y="637"/>
                </a:lnTo>
                <a:lnTo>
                  <a:pt x="1184" y="630"/>
                </a:lnTo>
                <a:lnTo>
                  <a:pt x="1186" y="623"/>
                </a:lnTo>
                <a:lnTo>
                  <a:pt x="1187" y="617"/>
                </a:lnTo>
                <a:lnTo>
                  <a:pt x="1188" y="610"/>
                </a:lnTo>
                <a:lnTo>
                  <a:pt x="1185" y="604"/>
                </a:lnTo>
                <a:lnTo>
                  <a:pt x="1184" y="597"/>
                </a:lnTo>
                <a:lnTo>
                  <a:pt x="1190" y="596"/>
                </a:lnTo>
                <a:lnTo>
                  <a:pt x="1196" y="595"/>
                </a:lnTo>
                <a:lnTo>
                  <a:pt x="1202" y="592"/>
                </a:lnTo>
                <a:lnTo>
                  <a:pt x="1208" y="588"/>
                </a:lnTo>
                <a:lnTo>
                  <a:pt x="1214" y="587"/>
                </a:lnTo>
                <a:lnTo>
                  <a:pt x="1221" y="588"/>
                </a:lnTo>
                <a:lnTo>
                  <a:pt x="1226" y="593"/>
                </a:lnTo>
                <a:lnTo>
                  <a:pt x="1229" y="600"/>
                </a:lnTo>
                <a:lnTo>
                  <a:pt x="1231" y="607"/>
                </a:lnTo>
                <a:lnTo>
                  <a:pt x="1231" y="614"/>
                </a:lnTo>
                <a:lnTo>
                  <a:pt x="1230" y="621"/>
                </a:lnTo>
                <a:lnTo>
                  <a:pt x="1228" y="628"/>
                </a:lnTo>
                <a:lnTo>
                  <a:pt x="1229" y="634"/>
                </a:lnTo>
                <a:lnTo>
                  <a:pt x="1232" y="640"/>
                </a:lnTo>
                <a:lnTo>
                  <a:pt x="1233" y="641"/>
                </a:lnTo>
                <a:lnTo>
                  <a:pt x="1239" y="646"/>
                </a:lnTo>
                <a:lnTo>
                  <a:pt x="1239" y="649"/>
                </a:lnTo>
                <a:lnTo>
                  <a:pt x="1233" y="653"/>
                </a:lnTo>
                <a:lnTo>
                  <a:pt x="1232" y="660"/>
                </a:lnTo>
                <a:lnTo>
                  <a:pt x="1234" y="661"/>
                </a:lnTo>
                <a:lnTo>
                  <a:pt x="1240" y="668"/>
                </a:lnTo>
                <a:lnTo>
                  <a:pt x="1242" y="674"/>
                </a:lnTo>
                <a:lnTo>
                  <a:pt x="1248" y="679"/>
                </a:lnTo>
                <a:lnTo>
                  <a:pt x="1255" y="680"/>
                </a:lnTo>
                <a:lnTo>
                  <a:pt x="1260" y="687"/>
                </a:lnTo>
                <a:lnTo>
                  <a:pt x="1266" y="686"/>
                </a:lnTo>
                <a:lnTo>
                  <a:pt x="1272" y="684"/>
                </a:lnTo>
                <a:lnTo>
                  <a:pt x="1275" y="685"/>
                </a:lnTo>
                <a:lnTo>
                  <a:pt x="1282" y="688"/>
                </a:lnTo>
                <a:lnTo>
                  <a:pt x="1287" y="688"/>
                </a:lnTo>
                <a:lnTo>
                  <a:pt x="1291" y="690"/>
                </a:lnTo>
                <a:lnTo>
                  <a:pt x="1292" y="695"/>
                </a:lnTo>
                <a:lnTo>
                  <a:pt x="1298" y="695"/>
                </a:lnTo>
                <a:lnTo>
                  <a:pt x="1304" y="695"/>
                </a:lnTo>
                <a:lnTo>
                  <a:pt x="1306" y="694"/>
                </a:lnTo>
                <a:lnTo>
                  <a:pt x="1314" y="693"/>
                </a:lnTo>
                <a:lnTo>
                  <a:pt x="1319" y="693"/>
                </a:lnTo>
                <a:lnTo>
                  <a:pt x="1324" y="685"/>
                </a:lnTo>
                <a:lnTo>
                  <a:pt x="1330" y="684"/>
                </a:lnTo>
                <a:lnTo>
                  <a:pt x="1335" y="680"/>
                </a:lnTo>
                <a:lnTo>
                  <a:pt x="1342" y="685"/>
                </a:lnTo>
                <a:lnTo>
                  <a:pt x="1348" y="688"/>
                </a:lnTo>
                <a:lnTo>
                  <a:pt x="1354" y="689"/>
                </a:lnTo>
                <a:lnTo>
                  <a:pt x="1360" y="690"/>
                </a:lnTo>
                <a:lnTo>
                  <a:pt x="1366" y="689"/>
                </a:lnTo>
                <a:lnTo>
                  <a:pt x="1372" y="689"/>
                </a:lnTo>
                <a:lnTo>
                  <a:pt x="1378" y="688"/>
                </a:lnTo>
                <a:lnTo>
                  <a:pt x="1384" y="687"/>
                </a:lnTo>
                <a:lnTo>
                  <a:pt x="1390" y="688"/>
                </a:lnTo>
                <a:lnTo>
                  <a:pt x="1396" y="688"/>
                </a:lnTo>
                <a:lnTo>
                  <a:pt x="1403" y="682"/>
                </a:lnTo>
                <a:lnTo>
                  <a:pt x="1409" y="687"/>
                </a:lnTo>
                <a:lnTo>
                  <a:pt x="1415" y="688"/>
                </a:lnTo>
                <a:lnTo>
                  <a:pt x="1420" y="685"/>
                </a:lnTo>
                <a:lnTo>
                  <a:pt x="1427" y="684"/>
                </a:lnTo>
                <a:lnTo>
                  <a:pt x="1439" y="682"/>
                </a:lnTo>
                <a:lnTo>
                  <a:pt x="1440" y="678"/>
                </a:lnTo>
                <a:lnTo>
                  <a:pt x="1438" y="671"/>
                </a:lnTo>
                <a:lnTo>
                  <a:pt x="1432" y="665"/>
                </a:lnTo>
                <a:lnTo>
                  <a:pt x="1432" y="658"/>
                </a:lnTo>
                <a:lnTo>
                  <a:pt x="1433" y="653"/>
                </a:lnTo>
                <a:lnTo>
                  <a:pt x="1434" y="646"/>
                </a:lnTo>
                <a:lnTo>
                  <a:pt x="1430" y="639"/>
                </a:lnTo>
                <a:lnTo>
                  <a:pt x="1423" y="637"/>
                </a:lnTo>
                <a:lnTo>
                  <a:pt x="1420" y="637"/>
                </a:lnTo>
                <a:lnTo>
                  <a:pt x="1415" y="639"/>
                </a:lnTo>
                <a:lnTo>
                  <a:pt x="1409" y="634"/>
                </a:lnTo>
                <a:lnTo>
                  <a:pt x="1406" y="633"/>
                </a:lnTo>
                <a:lnTo>
                  <a:pt x="1402" y="626"/>
                </a:lnTo>
                <a:lnTo>
                  <a:pt x="1400" y="620"/>
                </a:lnTo>
                <a:lnTo>
                  <a:pt x="1402" y="613"/>
                </a:lnTo>
                <a:lnTo>
                  <a:pt x="1401" y="612"/>
                </a:lnTo>
                <a:lnTo>
                  <a:pt x="1409" y="612"/>
                </a:lnTo>
                <a:lnTo>
                  <a:pt x="1415" y="614"/>
                </a:lnTo>
                <a:lnTo>
                  <a:pt x="1416" y="614"/>
                </a:lnTo>
                <a:lnTo>
                  <a:pt x="1422" y="614"/>
                </a:lnTo>
                <a:lnTo>
                  <a:pt x="1429" y="608"/>
                </a:lnTo>
                <a:lnTo>
                  <a:pt x="1436" y="608"/>
                </a:lnTo>
                <a:lnTo>
                  <a:pt x="1442" y="609"/>
                </a:lnTo>
                <a:lnTo>
                  <a:pt x="1454" y="604"/>
                </a:lnTo>
                <a:lnTo>
                  <a:pt x="1460" y="598"/>
                </a:lnTo>
                <a:lnTo>
                  <a:pt x="1463" y="592"/>
                </a:lnTo>
                <a:lnTo>
                  <a:pt x="1459" y="585"/>
                </a:lnTo>
                <a:lnTo>
                  <a:pt x="1464" y="579"/>
                </a:lnTo>
                <a:lnTo>
                  <a:pt x="1470" y="577"/>
                </a:lnTo>
                <a:lnTo>
                  <a:pt x="1472" y="573"/>
                </a:lnTo>
                <a:lnTo>
                  <a:pt x="1478" y="567"/>
                </a:lnTo>
                <a:lnTo>
                  <a:pt x="1480" y="564"/>
                </a:lnTo>
                <a:lnTo>
                  <a:pt x="1483" y="560"/>
                </a:lnTo>
                <a:lnTo>
                  <a:pt x="1483" y="559"/>
                </a:lnTo>
                <a:lnTo>
                  <a:pt x="1483" y="552"/>
                </a:lnTo>
                <a:lnTo>
                  <a:pt x="1484" y="545"/>
                </a:lnTo>
                <a:lnTo>
                  <a:pt x="1492" y="541"/>
                </a:lnTo>
                <a:lnTo>
                  <a:pt x="1495" y="541"/>
                </a:lnTo>
                <a:lnTo>
                  <a:pt x="1500" y="540"/>
                </a:lnTo>
                <a:lnTo>
                  <a:pt x="1507" y="540"/>
                </a:lnTo>
                <a:lnTo>
                  <a:pt x="1513" y="536"/>
                </a:lnTo>
                <a:lnTo>
                  <a:pt x="1519" y="534"/>
                </a:lnTo>
                <a:lnTo>
                  <a:pt x="1526" y="529"/>
                </a:lnTo>
                <a:lnTo>
                  <a:pt x="1527" y="527"/>
                </a:lnTo>
                <a:lnTo>
                  <a:pt x="1530" y="519"/>
                </a:lnTo>
                <a:lnTo>
                  <a:pt x="1535" y="516"/>
                </a:lnTo>
                <a:lnTo>
                  <a:pt x="1538" y="509"/>
                </a:lnTo>
                <a:lnTo>
                  <a:pt x="1538" y="508"/>
                </a:lnTo>
                <a:lnTo>
                  <a:pt x="1544" y="502"/>
                </a:lnTo>
                <a:lnTo>
                  <a:pt x="1551" y="497"/>
                </a:lnTo>
                <a:lnTo>
                  <a:pt x="1557" y="494"/>
                </a:lnTo>
                <a:lnTo>
                  <a:pt x="1560" y="488"/>
                </a:lnTo>
                <a:lnTo>
                  <a:pt x="1566" y="492"/>
                </a:lnTo>
                <a:lnTo>
                  <a:pt x="1571" y="497"/>
                </a:lnTo>
                <a:lnTo>
                  <a:pt x="1578" y="500"/>
                </a:lnTo>
                <a:lnTo>
                  <a:pt x="1584" y="502"/>
                </a:lnTo>
                <a:lnTo>
                  <a:pt x="1585" y="503"/>
                </a:lnTo>
                <a:lnTo>
                  <a:pt x="1586" y="503"/>
                </a:lnTo>
                <a:lnTo>
                  <a:pt x="1585" y="502"/>
                </a:lnTo>
                <a:lnTo>
                  <a:pt x="1584" y="501"/>
                </a:lnTo>
                <a:lnTo>
                  <a:pt x="1585" y="501"/>
                </a:lnTo>
                <a:lnTo>
                  <a:pt x="1591" y="503"/>
                </a:lnTo>
                <a:lnTo>
                  <a:pt x="1597" y="505"/>
                </a:lnTo>
                <a:lnTo>
                  <a:pt x="1603" y="509"/>
                </a:lnTo>
                <a:lnTo>
                  <a:pt x="1610" y="511"/>
                </a:lnTo>
                <a:lnTo>
                  <a:pt x="1616" y="509"/>
                </a:lnTo>
                <a:lnTo>
                  <a:pt x="1619" y="502"/>
                </a:lnTo>
                <a:lnTo>
                  <a:pt x="1619" y="494"/>
                </a:lnTo>
                <a:lnTo>
                  <a:pt x="1625" y="489"/>
                </a:lnTo>
                <a:lnTo>
                  <a:pt x="1631" y="486"/>
                </a:lnTo>
                <a:lnTo>
                  <a:pt x="1635" y="483"/>
                </a:lnTo>
                <a:lnTo>
                  <a:pt x="1641" y="480"/>
                </a:lnTo>
                <a:lnTo>
                  <a:pt x="1647" y="478"/>
                </a:lnTo>
                <a:lnTo>
                  <a:pt x="1652" y="485"/>
                </a:lnTo>
                <a:lnTo>
                  <a:pt x="1654" y="485"/>
                </a:lnTo>
                <a:lnTo>
                  <a:pt x="1657" y="493"/>
                </a:lnTo>
                <a:lnTo>
                  <a:pt x="1663" y="494"/>
                </a:lnTo>
                <a:lnTo>
                  <a:pt x="1668" y="497"/>
                </a:lnTo>
                <a:lnTo>
                  <a:pt x="1660" y="501"/>
                </a:lnTo>
                <a:lnTo>
                  <a:pt x="1655" y="507"/>
                </a:lnTo>
                <a:lnTo>
                  <a:pt x="1659" y="513"/>
                </a:lnTo>
                <a:lnTo>
                  <a:pt x="1659" y="516"/>
                </a:lnTo>
                <a:lnTo>
                  <a:pt x="1666" y="516"/>
                </a:lnTo>
                <a:lnTo>
                  <a:pt x="1672" y="511"/>
                </a:lnTo>
                <a:lnTo>
                  <a:pt x="1678" y="509"/>
                </a:lnTo>
                <a:lnTo>
                  <a:pt x="1679" y="509"/>
                </a:lnTo>
                <a:lnTo>
                  <a:pt x="1678" y="516"/>
                </a:lnTo>
                <a:lnTo>
                  <a:pt x="1683" y="523"/>
                </a:lnTo>
                <a:lnTo>
                  <a:pt x="1688" y="529"/>
                </a:lnTo>
                <a:lnTo>
                  <a:pt x="1689" y="531"/>
                </a:lnTo>
                <a:lnTo>
                  <a:pt x="1686" y="536"/>
                </a:lnTo>
                <a:lnTo>
                  <a:pt x="1682" y="543"/>
                </a:lnTo>
                <a:lnTo>
                  <a:pt x="1676" y="549"/>
                </a:lnTo>
                <a:lnTo>
                  <a:pt x="1678" y="556"/>
                </a:lnTo>
                <a:lnTo>
                  <a:pt x="1677" y="563"/>
                </a:lnTo>
                <a:lnTo>
                  <a:pt x="1683" y="565"/>
                </a:lnTo>
                <a:lnTo>
                  <a:pt x="1689" y="559"/>
                </a:lnTo>
                <a:lnTo>
                  <a:pt x="1695" y="557"/>
                </a:lnTo>
                <a:lnTo>
                  <a:pt x="1700" y="558"/>
                </a:lnTo>
                <a:lnTo>
                  <a:pt x="1707" y="564"/>
                </a:lnTo>
                <a:lnTo>
                  <a:pt x="1713" y="564"/>
                </a:lnTo>
                <a:lnTo>
                  <a:pt x="1719" y="567"/>
                </a:lnTo>
                <a:lnTo>
                  <a:pt x="1721" y="566"/>
                </a:lnTo>
                <a:lnTo>
                  <a:pt x="1728" y="564"/>
                </a:lnTo>
                <a:lnTo>
                  <a:pt x="1734" y="567"/>
                </a:lnTo>
                <a:lnTo>
                  <a:pt x="1739" y="575"/>
                </a:lnTo>
                <a:lnTo>
                  <a:pt x="1742" y="575"/>
                </a:lnTo>
                <a:lnTo>
                  <a:pt x="1742" y="587"/>
                </a:lnTo>
                <a:lnTo>
                  <a:pt x="1747" y="593"/>
                </a:lnTo>
                <a:lnTo>
                  <a:pt x="1742" y="600"/>
                </a:lnTo>
                <a:lnTo>
                  <a:pt x="1737" y="606"/>
                </a:lnTo>
                <a:lnTo>
                  <a:pt x="1731" y="613"/>
                </a:lnTo>
                <a:lnTo>
                  <a:pt x="1729" y="614"/>
                </a:lnTo>
                <a:lnTo>
                  <a:pt x="1724" y="621"/>
                </a:lnTo>
                <a:lnTo>
                  <a:pt x="1724" y="628"/>
                </a:lnTo>
                <a:lnTo>
                  <a:pt x="1725" y="634"/>
                </a:lnTo>
                <a:lnTo>
                  <a:pt x="1727" y="637"/>
                </a:lnTo>
                <a:lnTo>
                  <a:pt x="1732" y="644"/>
                </a:lnTo>
                <a:lnTo>
                  <a:pt x="1743" y="656"/>
                </a:lnTo>
                <a:lnTo>
                  <a:pt x="1746" y="663"/>
                </a:lnTo>
                <a:lnTo>
                  <a:pt x="1741" y="665"/>
                </a:lnTo>
                <a:lnTo>
                  <a:pt x="1735" y="661"/>
                </a:lnTo>
                <a:lnTo>
                  <a:pt x="1730" y="657"/>
                </a:lnTo>
                <a:lnTo>
                  <a:pt x="1725" y="652"/>
                </a:lnTo>
                <a:lnTo>
                  <a:pt x="1720" y="645"/>
                </a:lnTo>
                <a:lnTo>
                  <a:pt x="1714" y="645"/>
                </a:lnTo>
                <a:lnTo>
                  <a:pt x="1708" y="648"/>
                </a:lnTo>
                <a:lnTo>
                  <a:pt x="1702" y="648"/>
                </a:lnTo>
                <a:lnTo>
                  <a:pt x="1695" y="648"/>
                </a:lnTo>
                <a:lnTo>
                  <a:pt x="1689" y="650"/>
                </a:lnTo>
                <a:lnTo>
                  <a:pt x="1683" y="653"/>
                </a:lnTo>
                <a:lnTo>
                  <a:pt x="1678" y="656"/>
                </a:lnTo>
                <a:lnTo>
                  <a:pt x="1675" y="663"/>
                </a:lnTo>
                <a:lnTo>
                  <a:pt x="1671" y="670"/>
                </a:lnTo>
                <a:lnTo>
                  <a:pt x="1664" y="673"/>
                </a:lnTo>
                <a:lnTo>
                  <a:pt x="1662" y="680"/>
                </a:lnTo>
                <a:lnTo>
                  <a:pt x="1656" y="686"/>
                </a:lnTo>
                <a:lnTo>
                  <a:pt x="1650" y="687"/>
                </a:lnTo>
                <a:lnTo>
                  <a:pt x="1648" y="693"/>
                </a:lnTo>
                <a:lnTo>
                  <a:pt x="1648" y="695"/>
                </a:lnTo>
                <a:lnTo>
                  <a:pt x="1642" y="697"/>
                </a:lnTo>
                <a:lnTo>
                  <a:pt x="1635" y="697"/>
                </a:lnTo>
                <a:lnTo>
                  <a:pt x="1630" y="704"/>
                </a:lnTo>
                <a:lnTo>
                  <a:pt x="1628" y="711"/>
                </a:lnTo>
                <a:lnTo>
                  <a:pt x="1629" y="718"/>
                </a:lnTo>
                <a:lnTo>
                  <a:pt x="1629" y="725"/>
                </a:lnTo>
                <a:lnTo>
                  <a:pt x="1631" y="731"/>
                </a:lnTo>
                <a:lnTo>
                  <a:pt x="1633" y="738"/>
                </a:lnTo>
                <a:lnTo>
                  <a:pt x="1639" y="744"/>
                </a:lnTo>
                <a:lnTo>
                  <a:pt x="1638" y="751"/>
                </a:lnTo>
                <a:lnTo>
                  <a:pt x="1631" y="758"/>
                </a:lnTo>
                <a:lnTo>
                  <a:pt x="1633" y="765"/>
                </a:lnTo>
                <a:lnTo>
                  <a:pt x="1633" y="766"/>
                </a:lnTo>
                <a:lnTo>
                  <a:pt x="1632" y="773"/>
                </a:lnTo>
                <a:lnTo>
                  <a:pt x="1631" y="776"/>
                </a:lnTo>
                <a:lnTo>
                  <a:pt x="1627" y="783"/>
                </a:lnTo>
                <a:lnTo>
                  <a:pt x="1627" y="784"/>
                </a:lnTo>
                <a:lnTo>
                  <a:pt x="1622" y="791"/>
                </a:lnTo>
                <a:lnTo>
                  <a:pt x="1616" y="795"/>
                </a:lnTo>
                <a:lnTo>
                  <a:pt x="1616" y="797"/>
                </a:lnTo>
                <a:lnTo>
                  <a:pt x="1614" y="803"/>
                </a:lnTo>
                <a:lnTo>
                  <a:pt x="1613" y="810"/>
                </a:lnTo>
                <a:lnTo>
                  <a:pt x="1624" y="823"/>
                </a:lnTo>
                <a:lnTo>
                  <a:pt x="1624" y="830"/>
                </a:lnTo>
                <a:lnTo>
                  <a:pt x="1624" y="831"/>
                </a:lnTo>
                <a:lnTo>
                  <a:pt x="1623" y="838"/>
                </a:lnTo>
                <a:lnTo>
                  <a:pt x="1620" y="845"/>
                </a:lnTo>
                <a:lnTo>
                  <a:pt x="1620" y="846"/>
                </a:lnTo>
                <a:lnTo>
                  <a:pt x="1619" y="852"/>
                </a:lnTo>
                <a:lnTo>
                  <a:pt x="1616" y="856"/>
                </a:lnTo>
                <a:lnTo>
                  <a:pt x="1615" y="863"/>
                </a:lnTo>
                <a:lnTo>
                  <a:pt x="1612" y="870"/>
                </a:lnTo>
                <a:lnTo>
                  <a:pt x="1610" y="876"/>
                </a:lnTo>
                <a:lnTo>
                  <a:pt x="1606" y="882"/>
                </a:lnTo>
                <a:lnTo>
                  <a:pt x="1605" y="890"/>
                </a:lnTo>
                <a:lnTo>
                  <a:pt x="1605" y="895"/>
                </a:lnTo>
                <a:lnTo>
                  <a:pt x="1604" y="900"/>
                </a:lnTo>
                <a:lnTo>
                  <a:pt x="1604" y="908"/>
                </a:lnTo>
                <a:lnTo>
                  <a:pt x="1601" y="914"/>
                </a:lnTo>
                <a:lnTo>
                  <a:pt x="1600" y="921"/>
                </a:lnTo>
                <a:lnTo>
                  <a:pt x="1598" y="920"/>
                </a:lnTo>
                <a:lnTo>
                  <a:pt x="1592" y="915"/>
                </a:lnTo>
                <a:lnTo>
                  <a:pt x="1586" y="913"/>
                </a:lnTo>
                <a:lnTo>
                  <a:pt x="1580" y="913"/>
                </a:lnTo>
                <a:lnTo>
                  <a:pt x="1573" y="908"/>
                </a:lnTo>
                <a:lnTo>
                  <a:pt x="1566" y="908"/>
                </a:lnTo>
                <a:lnTo>
                  <a:pt x="1561" y="912"/>
                </a:lnTo>
                <a:lnTo>
                  <a:pt x="1555" y="906"/>
                </a:lnTo>
                <a:lnTo>
                  <a:pt x="1549" y="906"/>
                </a:lnTo>
                <a:lnTo>
                  <a:pt x="1551" y="913"/>
                </a:lnTo>
                <a:lnTo>
                  <a:pt x="1554" y="920"/>
                </a:lnTo>
                <a:lnTo>
                  <a:pt x="1555" y="926"/>
                </a:lnTo>
                <a:lnTo>
                  <a:pt x="1556" y="927"/>
                </a:lnTo>
                <a:lnTo>
                  <a:pt x="1557" y="930"/>
                </a:lnTo>
                <a:lnTo>
                  <a:pt x="1558" y="934"/>
                </a:lnTo>
                <a:lnTo>
                  <a:pt x="1559" y="935"/>
                </a:lnTo>
                <a:lnTo>
                  <a:pt x="1559" y="953"/>
                </a:lnTo>
                <a:lnTo>
                  <a:pt x="1558" y="961"/>
                </a:lnTo>
                <a:lnTo>
                  <a:pt x="1559" y="968"/>
                </a:lnTo>
                <a:lnTo>
                  <a:pt x="1560" y="973"/>
                </a:lnTo>
                <a:lnTo>
                  <a:pt x="1559" y="981"/>
                </a:lnTo>
                <a:lnTo>
                  <a:pt x="1559" y="983"/>
                </a:lnTo>
                <a:lnTo>
                  <a:pt x="1553" y="987"/>
                </a:lnTo>
                <a:lnTo>
                  <a:pt x="1546" y="985"/>
                </a:lnTo>
                <a:lnTo>
                  <a:pt x="1548" y="991"/>
                </a:lnTo>
                <a:lnTo>
                  <a:pt x="1548" y="997"/>
                </a:lnTo>
                <a:lnTo>
                  <a:pt x="1546" y="1004"/>
                </a:lnTo>
                <a:lnTo>
                  <a:pt x="1548" y="1011"/>
                </a:lnTo>
                <a:lnTo>
                  <a:pt x="1551" y="1019"/>
                </a:lnTo>
                <a:lnTo>
                  <a:pt x="1551" y="1025"/>
                </a:lnTo>
                <a:lnTo>
                  <a:pt x="1555" y="1032"/>
                </a:lnTo>
                <a:lnTo>
                  <a:pt x="1557" y="1039"/>
                </a:lnTo>
                <a:lnTo>
                  <a:pt x="1558" y="1045"/>
                </a:lnTo>
                <a:lnTo>
                  <a:pt x="1557" y="1052"/>
                </a:lnTo>
                <a:lnTo>
                  <a:pt x="1555" y="1052"/>
                </a:lnTo>
                <a:lnTo>
                  <a:pt x="1550" y="1051"/>
                </a:lnTo>
                <a:lnTo>
                  <a:pt x="1549" y="1058"/>
                </a:lnTo>
                <a:lnTo>
                  <a:pt x="1549" y="1068"/>
                </a:lnTo>
                <a:lnTo>
                  <a:pt x="1541" y="1068"/>
                </a:lnTo>
                <a:lnTo>
                  <a:pt x="1538" y="1063"/>
                </a:lnTo>
                <a:lnTo>
                  <a:pt x="1534" y="1058"/>
                </a:lnTo>
                <a:lnTo>
                  <a:pt x="1529" y="1055"/>
                </a:lnTo>
                <a:lnTo>
                  <a:pt x="1529" y="1063"/>
                </a:lnTo>
                <a:lnTo>
                  <a:pt x="1524" y="1068"/>
                </a:lnTo>
                <a:lnTo>
                  <a:pt x="1522" y="1063"/>
                </a:lnTo>
                <a:lnTo>
                  <a:pt x="1523" y="1056"/>
                </a:lnTo>
                <a:lnTo>
                  <a:pt x="1521" y="1048"/>
                </a:lnTo>
                <a:lnTo>
                  <a:pt x="1520" y="1042"/>
                </a:lnTo>
                <a:lnTo>
                  <a:pt x="1516" y="1035"/>
                </a:lnTo>
                <a:lnTo>
                  <a:pt x="1515" y="1028"/>
                </a:lnTo>
                <a:lnTo>
                  <a:pt x="1514" y="1021"/>
                </a:lnTo>
                <a:lnTo>
                  <a:pt x="1512" y="1013"/>
                </a:lnTo>
                <a:lnTo>
                  <a:pt x="1508" y="1008"/>
                </a:lnTo>
                <a:lnTo>
                  <a:pt x="1506" y="1001"/>
                </a:lnTo>
                <a:lnTo>
                  <a:pt x="1505" y="996"/>
                </a:lnTo>
                <a:lnTo>
                  <a:pt x="1500" y="989"/>
                </a:lnTo>
                <a:lnTo>
                  <a:pt x="1500" y="983"/>
                </a:lnTo>
                <a:lnTo>
                  <a:pt x="1498" y="976"/>
                </a:lnTo>
                <a:lnTo>
                  <a:pt x="1496" y="969"/>
                </a:lnTo>
                <a:lnTo>
                  <a:pt x="1498" y="966"/>
                </a:lnTo>
                <a:lnTo>
                  <a:pt x="1497" y="961"/>
                </a:lnTo>
                <a:lnTo>
                  <a:pt x="1493" y="954"/>
                </a:lnTo>
                <a:lnTo>
                  <a:pt x="1492" y="947"/>
                </a:lnTo>
                <a:lnTo>
                  <a:pt x="1489" y="942"/>
                </a:lnTo>
                <a:lnTo>
                  <a:pt x="1488" y="934"/>
                </a:lnTo>
                <a:lnTo>
                  <a:pt x="1486" y="931"/>
                </a:lnTo>
                <a:lnTo>
                  <a:pt x="1480" y="930"/>
                </a:lnTo>
                <a:lnTo>
                  <a:pt x="1479" y="930"/>
                </a:lnTo>
                <a:lnTo>
                  <a:pt x="1474" y="937"/>
                </a:lnTo>
                <a:lnTo>
                  <a:pt x="1472" y="937"/>
                </a:lnTo>
                <a:lnTo>
                  <a:pt x="1467" y="934"/>
                </a:lnTo>
                <a:lnTo>
                  <a:pt x="1468" y="940"/>
                </a:lnTo>
                <a:lnTo>
                  <a:pt x="1470" y="947"/>
                </a:lnTo>
                <a:lnTo>
                  <a:pt x="1470" y="950"/>
                </a:lnTo>
                <a:lnTo>
                  <a:pt x="1464" y="955"/>
                </a:lnTo>
                <a:lnTo>
                  <a:pt x="1461" y="962"/>
                </a:lnTo>
                <a:lnTo>
                  <a:pt x="1461" y="969"/>
                </a:lnTo>
                <a:lnTo>
                  <a:pt x="1464" y="975"/>
                </a:lnTo>
                <a:lnTo>
                  <a:pt x="1465" y="983"/>
                </a:lnTo>
                <a:lnTo>
                  <a:pt x="1459" y="989"/>
                </a:lnTo>
                <a:lnTo>
                  <a:pt x="1456" y="989"/>
                </a:lnTo>
                <a:lnTo>
                  <a:pt x="1451" y="989"/>
                </a:lnTo>
                <a:lnTo>
                  <a:pt x="1448" y="987"/>
                </a:lnTo>
                <a:lnTo>
                  <a:pt x="1446" y="980"/>
                </a:lnTo>
                <a:lnTo>
                  <a:pt x="1444" y="973"/>
                </a:lnTo>
                <a:lnTo>
                  <a:pt x="1443" y="973"/>
                </a:lnTo>
                <a:lnTo>
                  <a:pt x="1437" y="968"/>
                </a:lnTo>
                <a:lnTo>
                  <a:pt x="1437" y="975"/>
                </a:lnTo>
                <a:lnTo>
                  <a:pt x="1436" y="981"/>
                </a:lnTo>
                <a:lnTo>
                  <a:pt x="1435" y="979"/>
                </a:lnTo>
                <a:lnTo>
                  <a:pt x="1433" y="972"/>
                </a:lnTo>
                <a:lnTo>
                  <a:pt x="1431" y="966"/>
                </a:lnTo>
                <a:lnTo>
                  <a:pt x="1429" y="959"/>
                </a:lnTo>
                <a:lnTo>
                  <a:pt x="1426" y="952"/>
                </a:lnTo>
                <a:lnTo>
                  <a:pt x="1424" y="948"/>
                </a:lnTo>
                <a:lnTo>
                  <a:pt x="1421" y="943"/>
                </a:lnTo>
                <a:lnTo>
                  <a:pt x="1419" y="936"/>
                </a:lnTo>
                <a:lnTo>
                  <a:pt x="1421" y="935"/>
                </a:lnTo>
                <a:lnTo>
                  <a:pt x="1420" y="929"/>
                </a:lnTo>
                <a:lnTo>
                  <a:pt x="1422" y="922"/>
                </a:lnTo>
                <a:lnTo>
                  <a:pt x="1422" y="921"/>
                </a:lnTo>
                <a:lnTo>
                  <a:pt x="1421" y="916"/>
                </a:lnTo>
                <a:lnTo>
                  <a:pt x="1424" y="910"/>
                </a:lnTo>
                <a:lnTo>
                  <a:pt x="1427" y="908"/>
                </a:lnTo>
                <a:lnTo>
                  <a:pt x="1429" y="907"/>
                </a:lnTo>
                <a:lnTo>
                  <a:pt x="1427" y="900"/>
                </a:lnTo>
                <a:lnTo>
                  <a:pt x="1434" y="902"/>
                </a:lnTo>
                <a:lnTo>
                  <a:pt x="1440" y="902"/>
                </a:lnTo>
                <a:lnTo>
                  <a:pt x="1443" y="899"/>
                </a:lnTo>
                <a:lnTo>
                  <a:pt x="1444" y="892"/>
                </a:lnTo>
                <a:lnTo>
                  <a:pt x="1447" y="897"/>
                </a:lnTo>
                <a:lnTo>
                  <a:pt x="1453" y="891"/>
                </a:lnTo>
                <a:lnTo>
                  <a:pt x="1460" y="895"/>
                </a:lnTo>
                <a:lnTo>
                  <a:pt x="1460" y="888"/>
                </a:lnTo>
                <a:lnTo>
                  <a:pt x="1461" y="881"/>
                </a:lnTo>
                <a:lnTo>
                  <a:pt x="1467" y="879"/>
                </a:lnTo>
                <a:lnTo>
                  <a:pt x="1471" y="873"/>
                </a:lnTo>
                <a:lnTo>
                  <a:pt x="1471" y="866"/>
                </a:lnTo>
                <a:lnTo>
                  <a:pt x="1473" y="860"/>
                </a:lnTo>
                <a:lnTo>
                  <a:pt x="1474" y="852"/>
                </a:lnTo>
                <a:lnTo>
                  <a:pt x="1475" y="847"/>
                </a:lnTo>
                <a:lnTo>
                  <a:pt x="1475" y="845"/>
                </a:lnTo>
                <a:lnTo>
                  <a:pt x="1475" y="843"/>
                </a:lnTo>
                <a:lnTo>
                  <a:pt x="1474" y="840"/>
                </a:lnTo>
                <a:lnTo>
                  <a:pt x="1479" y="840"/>
                </a:lnTo>
                <a:lnTo>
                  <a:pt x="1482" y="842"/>
                </a:lnTo>
                <a:lnTo>
                  <a:pt x="1488" y="840"/>
                </a:lnTo>
                <a:lnTo>
                  <a:pt x="1489" y="838"/>
                </a:lnTo>
                <a:lnTo>
                  <a:pt x="1482" y="831"/>
                </a:lnTo>
                <a:lnTo>
                  <a:pt x="1482" y="830"/>
                </a:lnTo>
                <a:lnTo>
                  <a:pt x="1482" y="827"/>
                </a:lnTo>
                <a:lnTo>
                  <a:pt x="1476" y="824"/>
                </a:lnTo>
                <a:lnTo>
                  <a:pt x="1470" y="822"/>
                </a:lnTo>
                <a:lnTo>
                  <a:pt x="1464" y="818"/>
                </a:lnTo>
                <a:lnTo>
                  <a:pt x="1457" y="816"/>
                </a:lnTo>
                <a:lnTo>
                  <a:pt x="1455" y="816"/>
                </a:lnTo>
                <a:lnTo>
                  <a:pt x="1449" y="816"/>
                </a:lnTo>
                <a:lnTo>
                  <a:pt x="1437" y="817"/>
                </a:lnTo>
                <a:lnTo>
                  <a:pt x="1437" y="819"/>
                </a:lnTo>
                <a:lnTo>
                  <a:pt x="1431" y="818"/>
                </a:lnTo>
                <a:lnTo>
                  <a:pt x="1424" y="818"/>
                </a:lnTo>
                <a:lnTo>
                  <a:pt x="1419" y="817"/>
                </a:lnTo>
                <a:lnTo>
                  <a:pt x="1412" y="816"/>
                </a:lnTo>
                <a:lnTo>
                  <a:pt x="1408" y="814"/>
                </a:lnTo>
                <a:lnTo>
                  <a:pt x="1396" y="816"/>
                </a:lnTo>
                <a:lnTo>
                  <a:pt x="1390" y="817"/>
                </a:lnTo>
                <a:lnTo>
                  <a:pt x="1389" y="817"/>
                </a:lnTo>
                <a:lnTo>
                  <a:pt x="1384" y="818"/>
                </a:lnTo>
                <a:lnTo>
                  <a:pt x="1377" y="817"/>
                </a:lnTo>
                <a:lnTo>
                  <a:pt x="1371" y="816"/>
                </a:lnTo>
                <a:lnTo>
                  <a:pt x="1365" y="816"/>
                </a:lnTo>
                <a:lnTo>
                  <a:pt x="1358" y="818"/>
                </a:lnTo>
                <a:lnTo>
                  <a:pt x="1347" y="814"/>
                </a:lnTo>
                <a:lnTo>
                  <a:pt x="1345" y="814"/>
                </a:lnTo>
                <a:lnTo>
                  <a:pt x="1339" y="813"/>
                </a:lnTo>
                <a:lnTo>
                  <a:pt x="1331" y="809"/>
                </a:lnTo>
                <a:lnTo>
                  <a:pt x="1330" y="808"/>
                </a:lnTo>
                <a:lnTo>
                  <a:pt x="1326" y="806"/>
                </a:lnTo>
                <a:lnTo>
                  <a:pt x="1321" y="808"/>
                </a:lnTo>
                <a:lnTo>
                  <a:pt x="1318" y="800"/>
                </a:lnTo>
                <a:lnTo>
                  <a:pt x="1318" y="798"/>
                </a:lnTo>
                <a:lnTo>
                  <a:pt x="1319" y="794"/>
                </a:lnTo>
                <a:lnTo>
                  <a:pt x="1319" y="783"/>
                </a:lnTo>
                <a:lnTo>
                  <a:pt x="1317" y="776"/>
                </a:lnTo>
                <a:lnTo>
                  <a:pt x="1315" y="774"/>
                </a:lnTo>
                <a:lnTo>
                  <a:pt x="1315" y="770"/>
                </a:lnTo>
                <a:lnTo>
                  <a:pt x="1314" y="769"/>
                </a:lnTo>
                <a:lnTo>
                  <a:pt x="1314" y="767"/>
                </a:lnTo>
                <a:lnTo>
                  <a:pt x="1313" y="766"/>
                </a:lnTo>
                <a:lnTo>
                  <a:pt x="1314" y="758"/>
                </a:lnTo>
                <a:lnTo>
                  <a:pt x="1315" y="757"/>
                </a:lnTo>
                <a:lnTo>
                  <a:pt x="1313" y="755"/>
                </a:lnTo>
                <a:lnTo>
                  <a:pt x="1312" y="755"/>
                </a:lnTo>
                <a:lnTo>
                  <a:pt x="1312" y="751"/>
                </a:lnTo>
                <a:lnTo>
                  <a:pt x="1310" y="749"/>
                </a:lnTo>
                <a:lnTo>
                  <a:pt x="1306" y="743"/>
                </a:lnTo>
                <a:lnTo>
                  <a:pt x="1302" y="738"/>
                </a:lnTo>
                <a:lnTo>
                  <a:pt x="1296" y="738"/>
                </a:lnTo>
                <a:lnTo>
                  <a:pt x="1298" y="744"/>
                </a:lnTo>
                <a:lnTo>
                  <a:pt x="1297" y="747"/>
                </a:lnTo>
                <a:lnTo>
                  <a:pt x="1295" y="754"/>
                </a:lnTo>
                <a:lnTo>
                  <a:pt x="1290" y="751"/>
                </a:lnTo>
                <a:lnTo>
                  <a:pt x="1289" y="751"/>
                </a:lnTo>
                <a:lnTo>
                  <a:pt x="1286" y="749"/>
                </a:lnTo>
                <a:lnTo>
                  <a:pt x="1280" y="749"/>
                </a:lnTo>
                <a:lnTo>
                  <a:pt x="1273" y="743"/>
                </a:lnTo>
                <a:lnTo>
                  <a:pt x="1267" y="738"/>
                </a:lnTo>
                <a:lnTo>
                  <a:pt x="1264" y="730"/>
                </a:lnTo>
                <a:lnTo>
                  <a:pt x="1264" y="723"/>
                </a:lnTo>
                <a:lnTo>
                  <a:pt x="1257" y="719"/>
                </a:lnTo>
                <a:lnTo>
                  <a:pt x="1252" y="719"/>
                </a:lnTo>
                <a:lnTo>
                  <a:pt x="1257" y="726"/>
                </a:lnTo>
                <a:lnTo>
                  <a:pt x="1260" y="733"/>
                </a:lnTo>
                <a:lnTo>
                  <a:pt x="1256" y="733"/>
                </a:lnTo>
                <a:lnTo>
                  <a:pt x="1253" y="728"/>
                </a:lnTo>
                <a:lnTo>
                  <a:pt x="1252" y="728"/>
                </a:lnTo>
                <a:lnTo>
                  <a:pt x="1244" y="728"/>
                </a:lnTo>
                <a:lnTo>
                  <a:pt x="1243" y="727"/>
                </a:lnTo>
                <a:lnTo>
                  <a:pt x="1239" y="727"/>
                </a:lnTo>
                <a:lnTo>
                  <a:pt x="1237" y="720"/>
                </a:lnTo>
                <a:lnTo>
                  <a:pt x="1231" y="713"/>
                </a:lnTo>
                <a:lnTo>
                  <a:pt x="1225" y="710"/>
                </a:lnTo>
                <a:lnTo>
                  <a:pt x="1224" y="709"/>
                </a:lnTo>
                <a:lnTo>
                  <a:pt x="1222" y="709"/>
                </a:lnTo>
                <a:lnTo>
                  <a:pt x="1216" y="704"/>
                </a:lnTo>
                <a:lnTo>
                  <a:pt x="1215" y="705"/>
                </a:lnTo>
                <a:lnTo>
                  <a:pt x="1214" y="712"/>
                </a:lnTo>
                <a:lnTo>
                  <a:pt x="1217" y="713"/>
                </a:lnTo>
                <a:lnTo>
                  <a:pt x="1225" y="716"/>
                </a:lnTo>
                <a:lnTo>
                  <a:pt x="1228" y="721"/>
                </a:lnTo>
                <a:lnTo>
                  <a:pt x="1225" y="722"/>
                </a:lnTo>
                <a:lnTo>
                  <a:pt x="1220" y="727"/>
                </a:lnTo>
                <a:lnTo>
                  <a:pt x="1217" y="728"/>
                </a:lnTo>
                <a:lnTo>
                  <a:pt x="1215" y="736"/>
                </a:lnTo>
                <a:lnTo>
                  <a:pt x="1211" y="737"/>
                </a:lnTo>
                <a:lnTo>
                  <a:pt x="1208" y="744"/>
                </a:lnTo>
                <a:lnTo>
                  <a:pt x="1208" y="751"/>
                </a:lnTo>
                <a:lnTo>
                  <a:pt x="1206" y="758"/>
                </a:lnTo>
                <a:lnTo>
                  <a:pt x="1208" y="765"/>
                </a:lnTo>
                <a:lnTo>
                  <a:pt x="1215" y="767"/>
                </a:lnTo>
                <a:lnTo>
                  <a:pt x="1221" y="769"/>
                </a:lnTo>
                <a:lnTo>
                  <a:pt x="1225" y="774"/>
                </a:lnTo>
                <a:lnTo>
                  <a:pt x="1231" y="778"/>
                </a:lnTo>
                <a:lnTo>
                  <a:pt x="1231" y="779"/>
                </a:lnTo>
                <a:lnTo>
                  <a:pt x="1234" y="784"/>
                </a:lnTo>
                <a:lnTo>
                  <a:pt x="1240" y="791"/>
                </a:lnTo>
                <a:lnTo>
                  <a:pt x="1246" y="792"/>
                </a:lnTo>
                <a:lnTo>
                  <a:pt x="1253" y="789"/>
                </a:lnTo>
                <a:lnTo>
                  <a:pt x="1257" y="792"/>
                </a:lnTo>
                <a:lnTo>
                  <a:pt x="1257" y="799"/>
                </a:lnTo>
                <a:lnTo>
                  <a:pt x="1263" y="805"/>
                </a:lnTo>
                <a:lnTo>
                  <a:pt x="1270" y="808"/>
                </a:lnTo>
                <a:lnTo>
                  <a:pt x="1268" y="810"/>
                </a:lnTo>
                <a:lnTo>
                  <a:pt x="1267" y="817"/>
                </a:lnTo>
                <a:lnTo>
                  <a:pt x="1261" y="815"/>
                </a:lnTo>
                <a:lnTo>
                  <a:pt x="1256" y="817"/>
                </a:lnTo>
                <a:lnTo>
                  <a:pt x="1255" y="817"/>
                </a:lnTo>
                <a:lnTo>
                  <a:pt x="1248" y="815"/>
                </a:lnTo>
                <a:lnTo>
                  <a:pt x="1243" y="816"/>
                </a:lnTo>
                <a:lnTo>
                  <a:pt x="1237" y="817"/>
                </a:lnTo>
                <a:lnTo>
                  <a:pt x="1238" y="823"/>
                </a:lnTo>
                <a:lnTo>
                  <a:pt x="1236" y="830"/>
                </a:lnTo>
                <a:lnTo>
                  <a:pt x="1236" y="832"/>
                </a:lnTo>
                <a:lnTo>
                  <a:pt x="1235" y="835"/>
                </a:lnTo>
                <a:lnTo>
                  <a:pt x="1229" y="839"/>
                </a:lnTo>
                <a:lnTo>
                  <a:pt x="1228" y="839"/>
                </a:lnTo>
                <a:lnTo>
                  <a:pt x="1224" y="834"/>
                </a:lnTo>
                <a:lnTo>
                  <a:pt x="1222" y="835"/>
                </a:lnTo>
                <a:lnTo>
                  <a:pt x="1223" y="842"/>
                </a:lnTo>
                <a:lnTo>
                  <a:pt x="1217" y="849"/>
                </a:lnTo>
                <a:lnTo>
                  <a:pt x="1216" y="856"/>
                </a:lnTo>
                <a:lnTo>
                  <a:pt x="1221" y="862"/>
                </a:lnTo>
                <a:lnTo>
                  <a:pt x="1225" y="870"/>
                </a:lnTo>
                <a:lnTo>
                  <a:pt x="1231" y="873"/>
                </a:lnTo>
                <a:lnTo>
                  <a:pt x="1232" y="873"/>
                </a:lnTo>
                <a:lnTo>
                  <a:pt x="1236" y="874"/>
                </a:lnTo>
                <a:lnTo>
                  <a:pt x="1237" y="876"/>
                </a:lnTo>
                <a:lnTo>
                  <a:pt x="1239" y="876"/>
                </a:lnTo>
                <a:lnTo>
                  <a:pt x="1239" y="878"/>
                </a:lnTo>
                <a:lnTo>
                  <a:pt x="1245" y="882"/>
                </a:lnTo>
                <a:lnTo>
                  <a:pt x="1247" y="882"/>
                </a:lnTo>
                <a:lnTo>
                  <a:pt x="1253" y="884"/>
                </a:lnTo>
                <a:lnTo>
                  <a:pt x="1259" y="884"/>
                </a:lnTo>
                <a:lnTo>
                  <a:pt x="1259" y="883"/>
                </a:lnTo>
                <a:lnTo>
                  <a:pt x="1260" y="884"/>
                </a:lnTo>
                <a:lnTo>
                  <a:pt x="1264" y="890"/>
                </a:lnTo>
                <a:lnTo>
                  <a:pt x="1264" y="895"/>
                </a:lnTo>
                <a:lnTo>
                  <a:pt x="1263" y="895"/>
                </a:lnTo>
                <a:lnTo>
                  <a:pt x="1263" y="898"/>
                </a:lnTo>
                <a:lnTo>
                  <a:pt x="1265" y="905"/>
                </a:lnTo>
                <a:lnTo>
                  <a:pt x="1265" y="910"/>
                </a:lnTo>
                <a:lnTo>
                  <a:pt x="1266" y="912"/>
                </a:lnTo>
                <a:lnTo>
                  <a:pt x="1266" y="913"/>
                </a:lnTo>
                <a:lnTo>
                  <a:pt x="1261" y="920"/>
                </a:lnTo>
                <a:lnTo>
                  <a:pt x="1259" y="921"/>
                </a:lnTo>
                <a:lnTo>
                  <a:pt x="1259" y="935"/>
                </a:lnTo>
                <a:lnTo>
                  <a:pt x="1263" y="942"/>
                </a:lnTo>
                <a:lnTo>
                  <a:pt x="1267" y="947"/>
                </a:lnTo>
                <a:lnTo>
                  <a:pt x="1273" y="948"/>
                </a:lnTo>
                <a:lnTo>
                  <a:pt x="1274" y="951"/>
                </a:lnTo>
                <a:lnTo>
                  <a:pt x="1274" y="952"/>
                </a:lnTo>
                <a:lnTo>
                  <a:pt x="1273" y="959"/>
                </a:lnTo>
                <a:lnTo>
                  <a:pt x="1272" y="962"/>
                </a:lnTo>
                <a:lnTo>
                  <a:pt x="1272" y="969"/>
                </a:lnTo>
                <a:lnTo>
                  <a:pt x="1279" y="969"/>
                </a:lnTo>
                <a:lnTo>
                  <a:pt x="1285" y="970"/>
                </a:lnTo>
                <a:lnTo>
                  <a:pt x="1286" y="977"/>
                </a:lnTo>
                <a:lnTo>
                  <a:pt x="1284" y="984"/>
                </a:lnTo>
                <a:lnTo>
                  <a:pt x="1284" y="986"/>
                </a:lnTo>
                <a:lnTo>
                  <a:pt x="1286" y="993"/>
                </a:lnTo>
                <a:lnTo>
                  <a:pt x="1287" y="996"/>
                </a:lnTo>
                <a:lnTo>
                  <a:pt x="1291" y="1003"/>
                </a:lnTo>
                <a:lnTo>
                  <a:pt x="1291" y="1010"/>
                </a:lnTo>
                <a:lnTo>
                  <a:pt x="1291" y="1017"/>
                </a:lnTo>
                <a:lnTo>
                  <a:pt x="1292" y="1018"/>
                </a:lnTo>
                <a:lnTo>
                  <a:pt x="1291" y="1024"/>
                </a:lnTo>
                <a:lnTo>
                  <a:pt x="1296" y="1031"/>
                </a:lnTo>
                <a:lnTo>
                  <a:pt x="1296" y="1035"/>
                </a:lnTo>
                <a:lnTo>
                  <a:pt x="1298" y="1042"/>
                </a:lnTo>
                <a:lnTo>
                  <a:pt x="1301" y="1049"/>
                </a:lnTo>
                <a:lnTo>
                  <a:pt x="1303" y="1051"/>
                </a:lnTo>
                <a:lnTo>
                  <a:pt x="1303" y="1052"/>
                </a:lnTo>
                <a:lnTo>
                  <a:pt x="1303" y="1058"/>
                </a:lnTo>
                <a:lnTo>
                  <a:pt x="1302" y="1057"/>
                </a:lnTo>
                <a:lnTo>
                  <a:pt x="1302" y="1059"/>
                </a:lnTo>
                <a:lnTo>
                  <a:pt x="1303" y="1063"/>
                </a:lnTo>
                <a:lnTo>
                  <a:pt x="1304" y="1066"/>
                </a:lnTo>
                <a:lnTo>
                  <a:pt x="1302" y="1073"/>
                </a:lnTo>
                <a:lnTo>
                  <a:pt x="1296" y="1068"/>
                </a:lnTo>
                <a:lnTo>
                  <a:pt x="1295" y="1068"/>
                </a:lnTo>
                <a:lnTo>
                  <a:pt x="1296" y="1072"/>
                </a:lnTo>
                <a:lnTo>
                  <a:pt x="1300" y="1076"/>
                </a:lnTo>
                <a:lnTo>
                  <a:pt x="1302" y="1076"/>
                </a:lnTo>
                <a:lnTo>
                  <a:pt x="1303" y="1083"/>
                </a:lnTo>
                <a:lnTo>
                  <a:pt x="1307" y="1090"/>
                </a:lnTo>
                <a:lnTo>
                  <a:pt x="1306" y="1097"/>
                </a:lnTo>
                <a:lnTo>
                  <a:pt x="1300" y="1096"/>
                </a:lnTo>
                <a:lnTo>
                  <a:pt x="1296" y="1093"/>
                </a:lnTo>
                <a:lnTo>
                  <a:pt x="1294" y="1085"/>
                </a:lnTo>
                <a:lnTo>
                  <a:pt x="1294" y="1088"/>
                </a:lnTo>
                <a:lnTo>
                  <a:pt x="1292" y="1092"/>
                </a:lnTo>
                <a:lnTo>
                  <a:pt x="1290" y="1095"/>
                </a:lnTo>
                <a:lnTo>
                  <a:pt x="1287" y="1096"/>
                </a:lnTo>
                <a:lnTo>
                  <a:pt x="1284" y="1090"/>
                </a:lnTo>
                <a:lnTo>
                  <a:pt x="1284" y="1084"/>
                </a:lnTo>
                <a:lnTo>
                  <a:pt x="1284" y="1077"/>
                </a:lnTo>
                <a:lnTo>
                  <a:pt x="1284" y="1069"/>
                </a:lnTo>
                <a:lnTo>
                  <a:pt x="1285" y="1064"/>
                </a:lnTo>
                <a:lnTo>
                  <a:pt x="1285" y="1057"/>
                </a:lnTo>
                <a:lnTo>
                  <a:pt x="1283" y="1058"/>
                </a:lnTo>
                <a:lnTo>
                  <a:pt x="1284" y="1065"/>
                </a:lnTo>
                <a:lnTo>
                  <a:pt x="1279" y="1072"/>
                </a:lnTo>
                <a:lnTo>
                  <a:pt x="1280" y="1065"/>
                </a:lnTo>
                <a:lnTo>
                  <a:pt x="1277" y="1058"/>
                </a:lnTo>
                <a:lnTo>
                  <a:pt x="1280" y="1051"/>
                </a:lnTo>
                <a:lnTo>
                  <a:pt x="1279" y="1051"/>
                </a:lnTo>
                <a:lnTo>
                  <a:pt x="1279" y="1052"/>
                </a:lnTo>
                <a:lnTo>
                  <a:pt x="1275" y="1059"/>
                </a:lnTo>
                <a:lnTo>
                  <a:pt x="1276" y="1065"/>
                </a:lnTo>
                <a:lnTo>
                  <a:pt x="1276" y="1072"/>
                </a:lnTo>
                <a:lnTo>
                  <a:pt x="1275" y="1079"/>
                </a:lnTo>
                <a:lnTo>
                  <a:pt x="1276" y="1085"/>
                </a:lnTo>
                <a:lnTo>
                  <a:pt x="1279" y="1091"/>
                </a:lnTo>
                <a:lnTo>
                  <a:pt x="1279" y="1098"/>
                </a:lnTo>
                <a:lnTo>
                  <a:pt x="1275" y="1101"/>
                </a:lnTo>
                <a:lnTo>
                  <a:pt x="1276" y="1105"/>
                </a:lnTo>
                <a:lnTo>
                  <a:pt x="1274" y="1099"/>
                </a:lnTo>
                <a:lnTo>
                  <a:pt x="1274" y="1095"/>
                </a:lnTo>
                <a:lnTo>
                  <a:pt x="1272" y="1090"/>
                </a:lnTo>
                <a:lnTo>
                  <a:pt x="1274" y="1082"/>
                </a:lnTo>
                <a:lnTo>
                  <a:pt x="1269" y="1076"/>
                </a:lnTo>
                <a:lnTo>
                  <a:pt x="1270" y="1081"/>
                </a:lnTo>
                <a:lnTo>
                  <a:pt x="1269" y="1083"/>
                </a:lnTo>
                <a:lnTo>
                  <a:pt x="1270" y="1085"/>
                </a:lnTo>
                <a:lnTo>
                  <a:pt x="1270" y="1091"/>
                </a:lnTo>
                <a:lnTo>
                  <a:pt x="1269" y="1098"/>
                </a:lnTo>
                <a:lnTo>
                  <a:pt x="1266" y="1098"/>
                </a:lnTo>
                <a:lnTo>
                  <a:pt x="1266" y="1091"/>
                </a:lnTo>
                <a:lnTo>
                  <a:pt x="1262" y="1090"/>
                </a:lnTo>
                <a:lnTo>
                  <a:pt x="1261" y="1095"/>
                </a:lnTo>
                <a:lnTo>
                  <a:pt x="1258" y="1089"/>
                </a:lnTo>
                <a:lnTo>
                  <a:pt x="1260" y="1096"/>
                </a:lnTo>
                <a:lnTo>
                  <a:pt x="1259" y="1102"/>
                </a:lnTo>
                <a:lnTo>
                  <a:pt x="1256" y="1098"/>
                </a:lnTo>
                <a:lnTo>
                  <a:pt x="1255" y="1097"/>
                </a:lnTo>
                <a:lnTo>
                  <a:pt x="1255" y="1090"/>
                </a:lnTo>
                <a:lnTo>
                  <a:pt x="1254" y="1087"/>
                </a:lnTo>
                <a:lnTo>
                  <a:pt x="1252" y="1080"/>
                </a:lnTo>
                <a:lnTo>
                  <a:pt x="1248" y="1073"/>
                </a:lnTo>
                <a:lnTo>
                  <a:pt x="1250" y="1066"/>
                </a:lnTo>
                <a:lnTo>
                  <a:pt x="1252" y="1059"/>
                </a:lnTo>
                <a:lnTo>
                  <a:pt x="1247" y="1052"/>
                </a:lnTo>
                <a:lnTo>
                  <a:pt x="1241" y="1048"/>
                </a:lnTo>
                <a:lnTo>
                  <a:pt x="1240" y="1049"/>
                </a:lnTo>
                <a:lnTo>
                  <a:pt x="1235" y="1045"/>
                </a:lnTo>
                <a:lnTo>
                  <a:pt x="1231" y="1039"/>
                </a:lnTo>
                <a:lnTo>
                  <a:pt x="1233" y="1045"/>
                </a:lnTo>
                <a:lnTo>
                  <a:pt x="1238" y="1051"/>
                </a:lnTo>
                <a:lnTo>
                  <a:pt x="1244" y="1052"/>
                </a:lnTo>
                <a:lnTo>
                  <a:pt x="1248" y="1057"/>
                </a:lnTo>
                <a:lnTo>
                  <a:pt x="1245" y="1065"/>
                </a:lnTo>
                <a:lnTo>
                  <a:pt x="1242" y="1072"/>
                </a:lnTo>
                <a:lnTo>
                  <a:pt x="1239" y="1077"/>
                </a:lnTo>
                <a:lnTo>
                  <a:pt x="1234" y="1084"/>
                </a:lnTo>
                <a:lnTo>
                  <a:pt x="1228" y="1091"/>
                </a:lnTo>
                <a:lnTo>
                  <a:pt x="1222" y="1095"/>
                </a:lnTo>
                <a:lnTo>
                  <a:pt x="1210" y="1098"/>
                </a:lnTo>
                <a:lnTo>
                  <a:pt x="1209" y="1098"/>
                </a:lnTo>
                <a:lnTo>
                  <a:pt x="1202" y="1102"/>
                </a:lnTo>
                <a:lnTo>
                  <a:pt x="1197" y="1102"/>
                </a:lnTo>
                <a:lnTo>
                  <a:pt x="1191" y="1105"/>
                </a:lnTo>
                <a:lnTo>
                  <a:pt x="1184" y="1110"/>
                </a:lnTo>
                <a:lnTo>
                  <a:pt x="1180" y="1116"/>
                </a:lnTo>
                <a:lnTo>
                  <a:pt x="1176" y="1123"/>
                </a:lnTo>
                <a:lnTo>
                  <a:pt x="1174" y="1130"/>
                </a:lnTo>
                <a:lnTo>
                  <a:pt x="1174" y="1137"/>
                </a:lnTo>
                <a:lnTo>
                  <a:pt x="1177" y="1144"/>
                </a:lnTo>
                <a:lnTo>
                  <a:pt x="1180" y="1150"/>
                </a:lnTo>
                <a:lnTo>
                  <a:pt x="1183" y="1157"/>
                </a:lnTo>
                <a:lnTo>
                  <a:pt x="1180" y="1164"/>
                </a:lnTo>
                <a:lnTo>
                  <a:pt x="1184" y="1170"/>
                </a:lnTo>
                <a:lnTo>
                  <a:pt x="1187" y="1173"/>
                </a:lnTo>
                <a:lnTo>
                  <a:pt x="1185" y="1176"/>
                </a:lnTo>
                <a:lnTo>
                  <a:pt x="1178" y="1181"/>
                </a:lnTo>
                <a:lnTo>
                  <a:pt x="1174" y="1188"/>
                </a:lnTo>
                <a:lnTo>
                  <a:pt x="1178" y="1195"/>
                </a:lnTo>
                <a:lnTo>
                  <a:pt x="1173" y="1202"/>
                </a:lnTo>
                <a:lnTo>
                  <a:pt x="1173" y="1204"/>
                </a:lnTo>
                <a:lnTo>
                  <a:pt x="1167" y="1208"/>
                </a:lnTo>
                <a:lnTo>
                  <a:pt x="1161" y="1211"/>
                </a:lnTo>
                <a:lnTo>
                  <a:pt x="1161" y="1219"/>
                </a:lnTo>
                <a:lnTo>
                  <a:pt x="1156" y="1225"/>
                </a:lnTo>
                <a:lnTo>
                  <a:pt x="1154" y="1225"/>
                </a:lnTo>
                <a:lnTo>
                  <a:pt x="1153" y="1223"/>
                </a:lnTo>
                <a:lnTo>
                  <a:pt x="1146" y="1220"/>
                </a:lnTo>
                <a:lnTo>
                  <a:pt x="1141" y="1214"/>
                </a:lnTo>
                <a:lnTo>
                  <a:pt x="1140" y="1214"/>
                </a:lnTo>
                <a:lnTo>
                  <a:pt x="1145" y="1221"/>
                </a:lnTo>
                <a:lnTo>
                  <a:pt x="1150" y="1225"/>
                </a:lnTo>
                <a:lnTo>
                  <a:pt x="1156" y="1228"/>
                </a:lnTo>
                <a:lnTo>
                  <a:pt x="1144" y="1235"/>
                </a:lnTo>
                <a:lnTo>
                  <a:pt x="1138" y="1237"/>
                </a:lnTo>
                <a:lnTo>
                  <a:pt x="1132" y="1238"/>
                </a:lnTo>
                <a:lnTo>
                  <a:pt x="1125" y="1242"/>
                </a:lnTo>
                <a:lnTo>
                  <a:pt x="1119" y="1243"/>
                </a:lnTo>
                <a:lnTo>
                  <a:pt x="1112" y="1246"/>
                </a:lnTo>
                <a:lnTo>
                  <a:pt x="1107" y="1250"/>
                </a:lnTo>
                <a:lnTo>
                  <a:pt x="1101" y="1251"/>
                </a:lnTo>
                <a:lnTo>
                  <a:pt x="1104" y="1249"/>
                </a:lnTo>
                <a:lnTo>
                  <a:pt x="1107" y="1242"/>
                </a:lnTo>
                <a:lnTo>
                  <a:pt x="1106" y="1235"/>
                </a:lnTo>
                <a:lnTo>
                  <a:pt x="1098" y="1233"/>
                </a:lnTo>
                <a:lnTo>
                  <a:pt x="1093" y="1238"/>
                </a:lnTo>
                <a:lnTo>
                  <a:pt x="1087" y="1245"/>
                </a:lnTo>
                <a:lnTo>
                  <a:pt x="1084" y="1251"/>
                </a:lnTo>
                <a:lnTo>
                  <a:pt x="1082" y="1259"/>
                </a:lnTo>
                <a:lnTo>
                  <a:pt x="1083" y="1266"/>
                </a:lnTo>
                <a:lnTo>
                  <a:pt x="1086" y="1259"/>
                </a:lnTo>
                <a:lnTo>
                  <a:pt x="1092" y="1253"/>
                </a:lnTo>
                <a:lnTo>
                  <a:pt x="1095" y="1251"/>
                </a:lnTo>
                <a:lnTo>
                  <a:pt x="1097" y="1254"/>
                </a:lnTo>
                <a:lnTo>
                  <a:pt x="1093" y="1255"/>
                </a:lnTo>
                <a:lnTo>
                  <a:pt x="1094" y="1259"/>
                </a:lnTo>
                <a:lnTo>
                  <a:pt x="1089" y="1263"/>
                </a:lnTo>
                <a:lnTo>
                  <a:pt x="1083" y="1269"/>
                </a:lnTo>
                <a:lnTo>
                  <a:pt x="1079" y="1276"/>
                </a:lnTo>
                <a:lnTo>
                  <a:pt x="1073" y="1282"/>
                </a:lnTo>
                <a:lnTo>
                  <a:pt x="1067" y="1289"/>
                </a:lnTo>
                <a:lnTo>
                  <a:pt x="1063" y="1294"/>
                </a:lnTo>
                <a:lnTo>
                  <a:pt x="1063" y="1297"/>
                </a:lnTo>
                <a:lnTo>
                  <a:pt x="1060" y="1303"/>
                </a:lnTo>
                <a:lnTo>
                  <a:pt x="1057" y="1310"/>
                </a:lnTo>
                <a:lnTo>
                  <a:pt x="1053" y="1316"/>
                </a:lnTo>
                <a:lnTo>
                  <a:pt x="1051" y="1323"/>
                </a:lnTo>
                <a:lnTo>
                  <a:pt x="1047" y="1330"/>
                </a:lnTo>
                <a:lnTo>
                  <a:pt x="1043" y="1337"/>
                </a:lnTo>
                <a:lnTo>
                  <a:pt x="1037" y="1343"/>
                </a:lnTo>
                <a:lnTo>
                  <a:pt x="1032" y="1350"/>
                </a:lnTo>
                <a:lnTo>
                  <a:pt x="1029" y="1357"/>
                </a:lnTo>
                <a:lnTo>
                  <a:pt x="1027" y="1362"/>
                </a:lnTo>
                <a:lnTo>
                  <a:pt x="1021" y="1365"/>
                </a:lnTo>
                <a:lnTo>
                  <a:pt x="1015" y="1370"/>
                </a:lnTo>
                <a:lnTo>
                  <a:pt x="1008" y="1372"/>
                </a:lnTo>
                <a:lnTo>
                  <a:pt x="1004" y="1376"/>
                </a:lnTo>
                <a:lnTo>
                  <a:pt x="997" y="1381"/>
                </a:lnTo>
                <a:lnTo>
                  <a:pt x="994" y="1388"/>
                </a:lnTo>
                <a:lnTo>
                  <a:pt x="989" y="1395"/>
                </a:lnTo>
                <a:lnTo>
                  <a:pt x="988" y="1402"/>
                </a:lnTo>
                <a:lnTo>
                  <a:pt x="981" y="1406"/>
                </a:lnTo>
                <a:lnTo>
                  <a:pt x="978" y="1407"/>
                </a:lnTo>
                <a:lnTo>
                  <a:pt x="982" y="1410"/>
                </a:lnTo>
                <a:lnTo>
                  <a:pt x="977" y="1416"/>
                </a:lnTo>
                <a:lnTo>
                  <a:pt x="970" y="1420"/>
                </a:lnTo>
                <a:lnTo>
                  <a:pt x="965" y="1426"/>
                </a:lnTo>
                <a:lnTo>
                  <a:pt x="959" y="1430"/>
                </a:lnTo>
                <a:lnTo>
                  <a:pt x="953" y="1432"/>
                </a:lnTo>
                <a:lnTo>
                  <a:pt x="946" y="1437"/>
                </a:lnTo>
                <a:lnTo>
                  <a:pt x="934" y="1446"/>
                </a:lnTo>
                <a:lnTo>
                  <a:pt x="930" y="1453"/>
                </a:lnTo>
                <a:lnTo>
                  <a:pt x="925" y="1459"/>
                </a:lnTo>
                <a:lnTo>
                  <a:pt x="923" y="1467"/>
                </a:lnTo>
                <a:lnTo>
                  <a:pt x="924" y="1474"/>
                </a:lnTo>
                <a:lnTo>
                  <a:pt x="930" y="1477"/>
                </a:lnTo>
                <a:lnTo>
                  <a:pt x="930" y="1478"/>
                </a:lnTo>
                <a:lnTo>
                  <a:pt x="930" y="1485"/>
                </a:lnTo>
                <a:lnTo>
                  <a:pt x="927" y="1492"/>
                </a:lnTo>
                <a:lnTo>
                  <a:pt x="927" y="1494"/>
                </a:lnTo>
                <a:lnTo>
                  <a:pt x="926" y="1496"/>
                </a:lnTo>
                <a:lnTo>
                  <a:pt x="919" y="1502"/>
                </a:lnTo>
                <a:lnTo>
                  <a:pt x="913" y="1507"/>
                </a:lnTo>
                <a:lnTo>
                  <a:pt x="907" y="1510"/>
                </a:lnTo>
                <a:lnTo>
                  <a:pt x="901" y="1512"/>
                </a:lnTo>
                <a:lnTo>
                  <a:pt x="895" y="1517"/>
                </a:lnTo>
                <a:lnTo>
                  <a:pt x="888" y="1515"/>
                </a:lnTo>
                <a:lnTo>
                  <a:pt x="882" y="1513"/>
                </a:lnTo>
                <a:lnTo>
                  <a:pt x="876" y="1513"/>
                </a:lnTo>
                <a:lnTo>
                  <a:pt x="870" y="1512"/>
                </a:lnTo>
                <a:lnTo>
                  <a:pt x="864" y="1517"/>
                </a:lnTo>
                <a:lnTo>
                  <a:pt x="863" y="1523"/>
                </a:lnTo>
                <a:lnTo>
                  <a:pt x="861" y="1531"/>
                </a:lnTo>
                <a:lnTo>
                  <a:pt x="859" y="1536"/>
                </a:lnTo>
                <a:lnTo>
                  <a:pt x="859" y="1543"/>
                </a:lnTo>
                <a:lnTo>
                  <a:pt x="857" y="1545"/>
                </a:lnTo>
                <a:lnTo>
                  <a:pt x="852" y="1552"/>
                </a:lnTo>
                <a:lnTo>
                  <a:pt x="852" y="1559"/>
                </a:lnTo>
                <a:lnTo>
                  <a:pt x="846" y="1553"/>
                </a:lnTo>
                <a:lnTo>
                  <a:pt x="845" y="1548"/>
                </a:lnTo>
                <a:lnTo>
                  <a:pt x="843" y="1542"/>
                </a:lnTo>
                <a:lnTo>
                  <a:pt x="844" y="1549"/>
                </a:lnTo>
                <a:lnTo>
                  <a:pt x="842" y="1556"/>
                </a:lnTo>
                <a:lnTo>
                  <a:pt x="840" y="1563"/>
                </a:lnTo>
                <a:lnTo>
                  <a:pt x="840" y="1556"/>
                </a:lnTo>
                <a:lnTo>
                  <a:pt x="835" y="1549"/>
                </a:lnTo>
                <a:lnTo>
                  <a:pt x="828" y="1550"/>
                </a:lnTo>
                <a:lnTo>
                  <a:pt x="821" y="1552"/>
                </a:lnTo>
                <a:lnTo>
                  <a:pt x="816" y="1557"/>
                </a:lnTo>
                <a:lnTo>
                  <a:pt x="810" y="1561"/>
                </a:lnTo>
                <a:lnTo>
                  <a:pt x="806" y="1568"/>
                </a:lnTo>
                <a:lnTo>
                  <a:pt x="805" y="1575"/>
                </a:lnTo>
                <a:lnTo>
                  <a:pt x="804" y="1582"/>
                </a:lnTo>
                <a:lnTo>
                  <a:pt x="800" y="1589"/>
                </a:lnTo>
                <a:lnTo>
                  <a:pt x="797" y="1596"/>
                </a:lnTo>
                <a:lnTo>
                  <a:pt x="797" y="1601"/>
                </a:lnTo>
                <a:lnTo>
                  <a:pt x="797" y="1608"/>
                </a:lnTo>
                <a:lnTo>
                  <a:pt x="796" y="1616"/>
                </a:lnTo>
                <a:lnTo>
                  <a:pt x="797" y="1622"/>
                </a:lnTo>
                <a:lnTo>
                  <a:pt x="799" y="1630"/>
                </a:lnTo>
                <a:lnTo>
                  <a:pt x="800" y="1636"/>
                </a:lnTo>
                <a:lnTo>
                  <a:pt x="802" y="1642"/>
                </a:lnTo>
                <a:lnTo>
                  <a:pt x="806" y="1649"/>
                </a:lnTo>
                <a:lnTo>
                  <a:pt x="805" y="1654"/>
                </a:lnTo>
                <a:lnTo>
                  <a:pt x="809" y="1655"/>
                </a:lnTo>
                <a:lnTo>
                  <a:pt x="808" y="1662"/>
                </a:lnTo>
                <a:lnTo>
                  <a:pt x="808" y="1669"/>
                </a:lnTo>
                <a:lnTo>
                  <a:pt x="807" y="1676"/>
                </a:lnTo>
                <a:lnTo>
                  <a:pt x="806" y="1682"/>
                </a:lnTo>
                <a:lnTo>
                  <a:pt x="807" y="1689"/>
                </a:lnTo>
                <a:lnTo>
                  <a:pt x="809" y="1696"/>
                </a:lnTo>
                <a:lnTo>
                  <a:pt x="811" y="1703"/>
                </a:lnTo>
                <a:lnTo>
                  <a:pt x="814" y="1710"/>
                </a:lnTo>
                <a:lnTo>
                  <a:pt x="816" y="1717"/>
                </a:lnTo>
                <a:lnTo>
                  <a:pt x="815" y="1724"/>
                </a:lnTo>
                <a:lnTo>
                  <a:pt x="817" y="1730"/>
                </a:lnTo>
                <a:lnTo>
                  <a:pt x="820" y="1736"/>
                </a:lnTo>
                <a:lnTo>
                  <a:pt x="819" y="1737"/>
                </a:lnTo>
                <a:lnTo>
                  <a:pt x="819" y="1736"/>
                </a:lnTo>
                <a:lnTo>
                  <a:pt x="815" y="1729"/>
                </a:lnTo>
                <a:lnTo>
                  <a:pt x="810" y="1722"/>
                </a:lnTo>
                <a:lnTo>
                  <a:pt x="809" y="1729"/>
                </a:lnTo>
                <a:lnTo>
                  <a:pt x="807" y="1725"/>
                </a:lnTo>
                <a:lnTo>
                  <a:pt x="805" y="1730"/>
                </a:lnTo>
                <a:lnTo>
                  <a:pt x="809" y="1738"/>
                </a:lnTo>
                <a:lnTo>
                  <a:pt x="812" y="1739"/>
                </a:lnTo>
                <a:lnTo>
                  <a:pt x="818" y="1742"/>
                </a:lnTo>
                <a:lnTo>
                  <a:pt x="823" y="1747"/>
                </a:lnTo>
                <a:lnTo>
                  <a:pt x="824" y="1753"/>
                </a:lnTo>
                <a:lnTo>
                  <a:pt x="823" y="1760"/>
                </a:lnTo>
                <a:lnTo>
                  <a:pt x="823" y="1768"/>
                </a:lnTo>
                <a:lnTo>
                  <a:pt x="821" y="1774"/>
                </a:lnTo>
                <a:lnTo>
                  <a:pt x="821" y="1781"/>
                </a:lnTo>
                <a:lnTo>
                  <a:pt x="821" y="1787"/>
                </a:lnTo>
                <a:lnTo>
                  <a:pt x="821" y="1794"/>
                </a:lnTo>
                <a:lnTo>
                  <a:pt x="820" y="1801"/>
                </a:lnTo>
                <a:lnTo>
                  <a:pt x="819" y="1808"/>
                </a:lnTo>
                <a:lnTo>
                  <a:pt x="818" y="1814"/>
                </a:lnTo>
                <a:lnTo>
                  <a:pt x="816" y="1821"/>
                </a:lnTo>
                <a:lnTo>
                  <a:pt x="815" y="1824"/>
                </a:lnTo>
                <a:lnTo>
                  <a:pt x="812" y="1831"/>
                </a:lnTo>
                <a:lnTo>
                  <a:pt x="808" y="1838"/>
                </a:lnTo>
                <a:lnTo>
                  <a:pt x="808" y="1840"/>
                </a:lnTo>
                <a:lnTo>
                  <a:pt x="805" y="1847"/>
                </a:lnTo>
                <a:lnTo>
                  <a:pt x="802" y="1852"/>
                </a:lnTo>
                <a:lnTo>
                  <a:pt x="802" y="1854"/>
                </a:lnTo>
                <a:lnTo>
                  <a:pt x="800" y="1857"/>
                </a:lnTo>
                <a:lnTo>
                  <a:pt x="799" y="1860"/>
                </a:lnTo>
                <a:lnTo>
                  <a:pt x="798" y="1867"/>
                </a:lnTo>
                <a:lnTo>
                  <a:pt x="797" y="1871"/>
                </a:lnTo>
                <a:lnTo>
                  <a:pt x="797" y="1872"/>
                </a:lnTo>
                <a:lnTo>
                  <a:pt x="796" y="1874"/>
                </a:lnTo>
                <a:lnTo>
                  <a:pt x="796" y="1881"/>
                </a:lnTo>
                <a:lnTo>
                  <a:pt x="796" y="1887"/>
                </a:lnTo>
                <a:lnTo>
                  <a:pt x="796" y="1895"/>
                </a:lnTo>
                <a:lnTo>
                  <a:pt x="797" y="1900"/>
                </a:lnTo>
                <a:lnTo>
                  <a:pt x="795" y="1907"/>
                </a:lnTo>
                <a:lnTo>
                  <a:pt x="792" y="1912"/>
                </a:lnTo>
                <a:lnTo>
                  <a:pt x="792" y="1913"/>
                </a:lnTo>
                <a:lnTo>
                  <a:pt x="797" y="1907"/>
                </a:lnTo>
                <a:lnTo>
                  <a:pt x="802" y="1915"/>
                </a:lnTo>
                <a:lnTo>
                  <a:pt x="804" y="1921"/>
                </a:lnTo>
                <a:lnTo>
                  <a:pt x="804" y="1926"/>
                </a:lnTo>
                <a:lnTo>
                  <a:pt x="805" y="1932"/>
                </a:lnTo>
                <a:lnTo>
                  <a:pt x="805" y="1935"/>
                </a:lnTo>
                <a:lnTo>
                  <a:pt x="804" y="1942"/>
                </a:lnTo>
                <a:lnTo>
                  <a:pt x="805" y="1944"/>
                </a:lnTo>
                <a:lnTo>
                  <a:pt x="805" y="1951"/>
                </a:lnTo>
                <a:lnTo>
                  <a:pt x="805" y="1959"/>
                </a:lnTo>
                <a:lnTo>
                  <a:pt x="806" y="1964"/>
                </a:lnTo>
                <a:lnTo>
                  <a:pt x="806" y="1971"/>
                </a:lnTo>
                <a:lnTo>
                  <a:pt x="807" y="1978"/>
                </a:lnTo>
                <a:lnTo>
                  <a:pt x="808" y="1985"/>
                </a:lnTo>
                <a:lnTo>
                  <a:pt x="808" y="1992"/>
                </a:lnTo>
                <a:lnTo>
                  <a:pt x="802" y="1991"/>
                </a:lnTo>
                <a:lnTo>
                  <a:pt x="795" y="1989"/>
                </a:lnTo>
                <a:lnTo>
                  <a:pt x="802" y="1993"/>
                </a:lnTo>
                <a:lnTo>
                  <a:pt x="795" y="1994"/>
                </a:lnTo>
                <a:lnTo>
                  <a:pt x="789" y="1992"/>
                </a:lnTo>
                <a:lnTo>
                  <a:pt x="786" y="1988"/>
                </a:lnTo>
                <a:lnTo>
                  <a:pt x="780" y="1991"/>
                </a:lnTo>
                <a:lnTo>
                  <a:pt x="774" y="1993"/>
                </a:lnTo>
                <a:lnTo>
                  <a:pt x="770" y="2000"/>
                </a:lnTo>
                <a:lnTo>
                  <a:pt x="769" y="2007"/>
                </a:lnTo>
                <a:lnTo>
                  <a:pt x="772" y="2012"/>
                </a:lnTo>
                <a:lnTo>
                  <a:pt x="769" y="2016"/>
                </a:lnTo>
                <a:lnTo>
                  <a:pt x="765" y="2021"/>
                </a:lnTo>
                <a:lnTo>
                  <a:pt x="761" y="2028"/>
                </a:lnTo>
                <a:lnTo>
                  <a:pt x="758" y="2036"/>
                </a:lnTo>
                <a:lnTo>
                  <a:pt x="754" y="2042"/>
                </a:lnTo>
                <a:lnTo>
                  <a:pt x="752" y="2049"/>
                </a:lnTo>
                <a:lnTo>
                  <a:pt x="751" y="2056"/>
                </a:lnTo>
                <a:lnTo>
                  <a:pt x="753" y="2063"/>
                </a:lnTo>
                <a:lnTo>
                  <a:pt x="758" y="2069"/>
                </a:lnTo>
                <a:lnTo>
                  <a:pt x="764" y="2072"/>
                </a:lnTo>
                <a:lnTo>
                  <a:pt x="770" y="2072"/>
                </a:lnTo>
                <a:lnTo>
                  <a:pt x="777" y="2069"/>
                </a:lnTo>
                <a:lnTo>
                  <a:pt x="780" y="2076"/>
                </a:lnTo>
                <a:lnTo>
                  <a:pt x="786" y="2082"/>
                </a:lnTo>
                <a:lnTo>
                  <a:pt x="780" y="2077"/>
                </a:lnTo>
                <a:lnTo>
                  <a:pt x="774" y="2075"/>
                </a:lnTo>
                <a:lnTo>
                  <a:pt x="767" y="2073"/>
                </a:lnTo>
                <a:lnTo>
                  <a:pt x="761" y="2074"/>
                </a:lnTo>
                <a:lnTo>
                  <a:pt x="755" y="2073"/>
                </a:lnTo>
                <a:lnTo>
                  <a:pt x="749" y="2075"/>
                </a:lnTo>
                <a:lnTo>
                  <a:pt x="737" y="2080"/>
                </a:lnTo>
                <a:lnTo>
                  <a:pt x="731" y="2084"/>
                </a:lnTo>
                <a:lnTo>
                  <a:pt x="725" y="2085"/>
                </a:lnTo>
                <a:lnTo>
                  <a:pt x="719" y="2089"/>
                </a:lnTo>
                <a:lnTo>
                  <a:pt x="713" y="2095"/>
                </a:lnTo>
                <a:lnTo>
                  <a:pt x="707" y="2101"/>
                </a:lnTo>
                <a:lnTo>
                  <a:pt x="706" y="2108"/>
                </a:lnTo>
                <a:lnTo>
                  <a:pt x="706" y="2109"/>
                </a:lnTo>
                <a:lnTo>
                  <a:pt x="706" y="2116"/>
                </a:lnTo>
                <a:lnTo>
                  <a:pt x="703" y="2121"/>
                </a:lnTo>
                <a:lnTo>
                  <a:pt x="705" y="2129"/>
                </a:lnTo>
                <a:lnTo>
                  <a:pt x="704" y="2136"/>
                </a:lnTo>
                <a:lnTo>
                  <a:pt x="700" y="2142"/>
                </a:lnTo>
                <a:lnTo>
                  <a:pt x="695" y="2148"/>
                </a:lnTo>
                <a:lnTo>
                  <a:pt x="689" y="2154"/>
                </a:lnTo>
                <a:lnTo>
                  <a:pt x="683" y="2160"/>
                </a:lnTo>
                <a:lnTo>
                  <a:pt x="676" y="2161"/>
                </a:lnTo>
                <a:lnTo>
                  <a:pt x="670" y="2164"/>
                </a:lnTo>
                <a:lnTo>
                  <a:pt x="664" y="2166"/>
                </a:lnTo>
                <a:lnTo>
                  <a:pt x="658" y="2164"/>
                </a:lnTo>
                <a:lnTo>
                  <a:pt x="652" y="2161"/>
                </a:lnTo>
                <a:lnTo>
                  <a:pt x="646" y="2156"/>
                </a:lnTo>
                <a:lnTo>
                  <a:pt x="641" y="2150"/>
                </a:lnTo>
                <a:lnTo>
                  <a:pt x="635" y="2146"/>
                </a:lnTo>
                <a:lnTo>
                  <a:pt x="630" y="2138"/>
                </a:lnTo>
                <a:lnTo>
                  <a:pt x="625" y="2132"/>
                </a:lnTo>
                <a:lnTo>
                  <a:pt x="620" y="2125"/>
                </a:lnTo>
                <a:lnTo>
                  <a:pt x="616" y="2118"/>
                </a:lnTo>
                <a:lnTo>
                  <a:pt x="612" y="2112"/>
                </a:lnTo>
                <a:lnTo>
                  <a:pt x="606" y="2105"/>
                </a:lnTo>
                <a:lnTo>
                  <a:pt x="605" y="2104"/>
                </a:lnTo>
                <a:lnTo>
                  <a:pt x="604" y="2100"/>
                </a:lnTo>
                <a:lnTo>
                  <a:pt x="609" y="2097"/>
                </a:lnTo>
                <a:lnTo>
                  <a:pt x="604" y="2097"/>
                </a:lnTo>
                <a:lnTo>
                  <a:pt x="603" y="2099"/>
                </a:lnTo>
                <a:lnTo>
                  <a:pt x="601" y="2092"/>
                </a:lnTo>
                <a:lnTo>
                  <a:pt x="598" y="2085"/>
                </a:lnTo>
                <a:lnTo>
                  <a:pt x="597" y="2079"/>
                </a:lnTo>
                <a:lnTo>
                  <a:pt x="593" y="2072"/>
                </a:lnTo>
                <a:lnTo>
                  <a:pt x="589" y="2065"/>
                </a:lnTo>
                <a:lnTo>
                  <a:pt x="587" y="2058"/>
                </a:lnTo>
                <a:lnTo>
                  <a:pt x="586" y="2051"/>
                </a:lnTo>
                <a:lnTo>
                  <a:pt x="585" y="2045"/>
                </a:lnTo>
                <a:lnTo>
                  <a:pt x="585" y="2042"/>
                </a:lnTo>
                <a:lnTo>
                  <a:pt x="584" y="2036"/>
                </a:lnTo>
                <a:lnTo>
                  <a:pt x="583" y="2029"/>
                </a:lnTo>
                <a:lnTo>
                  <a:pt x="581" y="2021"/>
                </a:lnTo>
                <a:lnTo>
                  <a:pt x="582" y="2019"/>
                </a:lnTo>
                <a:lnTo>
                  <a:pt x="584" y="2023"/>
                </a:lnTo>
                <a:lnTo>
                  <a:pt x="585" y="2025"/>
                </a:lnTo>
                <a:lnTo>
                  <a:pt x="586" y="2032"/>
                </a:lnTo>
                <a:lnTo>
                  <a:pt x="587" y="2039"/>
                </a:lnTo>
                <a:lnTo>
                  <a:pt x="588" y="2032"/>
                </a:lnTo>
                <a:lnTo>
                  <a:pt x="589" y="2039"/>
                </a:lnTo>
                <a:lnTo>
                  <a:pt x="590" y="2045"/>
                </a:lnTo>
                <a:lnTo>
                  <a:pt x="589" y="2052"/>
                </a:lnTo>
                <a:lnTo>
                  <a:pt x="596" y="2055"/>
                </a:lnTo>
                <a:lnTo>
                  <a:pt x="594" y="2049"/>
                </a:lnTo>
                <a:lnTo>
                  <a:pt x="593" y="2041"/>
                </a:lnTo>
                <a:lnTo>
                  <a:pt x="590" y="2034"/>
                </a:lnTo>
                <a:lnTo>
                  <a:pt x="590" y="2028"/>
                </a:lnTo>
                <a:lnTo>
                  <a:pt x="586" y="2020"/>
                </a:lnTo>
                <a:lnTo>
                  <a:pt x="583" y="2018"/>
                </a:lnTo>
                <a:lnTo>
                  <a:pt x="583" y="2017"/>
                </a:lnTo>
                <a:lnTo>
                  <a:pt x="582" y="2016"/>
                </a:lnTo>
                <a:lnTo>
                  <a:pt x="581" y="2008"/>
                </a:lnTo>
                <a:lnTo>
                  <a:pt x="580" y="2016"/>
                </a:lnTo>
                <a:lnTo>
                  <a:pt x="577" y="2009"/>
                </a:lnTo>
                <a:lnTo>
                  <a:pt x="576" y="2002"/>
                </a:lnTo>
                <a:lnTo>
                  <a:pt x="578" y="2000"/>
                </a:lnTo>
                <a:lnTo>
                  <a:pt x="573" y="1994"/>
                </a:lnTo>
                <a:lnTo>
                  <a:pt x="572" y="1987"/>
                </a:lnTo>
                <a:lnTo>
                  <a:pt x="569" y="1980"/>
                </a:lnTo>
                <a:lnTo>
                  <a:pt x="567" y="1974"/>
                </a:lnTo>
                <a:lnTo>
                  <a:pt x="563" y="1967"/>
                </a:lnTo>
                <a:lnTo>
                  <a:pt x="560" y="1960"/>
                </a:lnTo>
                <a:lnTo>
                  <a:pt x="558" y="1954"/>
                </a:lnTo>
                <a:lnTo>
                  <a:pt x="555" y="1946"/>
                </a:lnTo>
                <a:lnTo>
                  <a:pt x="554" y="1939"/>
                </a:lnTo>
                <a:lnTo>
                  <a:pt x="551" y="1934"/>
                </a:lnTo>
                <a:lnTo>
                  <a:pt x="549" y="1927"/>
                </a:lnTo>
                <a:lnTo>
                  <a:pt x="547" y="1920"/>
                </a:lnTo>
                <a:lnTo>
                  <a:pt x="545" y="1913"/>
                </a:lnTo>
                <a:lnTo>
                  <a:pt x="542" y="1906"/>
                </a:lnTo>
                <a:lnTo>
                  <a:pt x="536" y="1899"/>
                </a:lnTo>
                <a:lnTo>
                  <a:pt x="534" y="1892"/>
                </a:lnTo>
                <a:lnTo>
                  <a:pt x="531" y="1889"/>
                </a:lnTo>
                <a:lnTo>
                  <a:pt x="531" y="1886"/>
                </a:lnTo>
                <a:lnTo>
                  <a:pt x="527" y="1879"/>
                </a:lnTo>
                <a:lnTo>
                  <a:pt x="522" y="1872"/>
                </a:lnTo>
                <a:lnTo>
                  <a:pt x="516" y="1866"/>
                </a:lnTo>
                <a:lnTo>
                  <a:pt x="516" y="1863"/>
                </a:lnTo>
                <a:lnTo>
                  <a:pt x="517" y="1863"/>
                </a:lnTo>
                <a:lnTo>
                  <a:pt x="516" y="1862"/>
                </a:lnTo>
                <a:lnTo>
                  <a:pt x="515" y="1862"/>
                </a:lnTo>
                <a:lnTo>
                  <a:pt x="512" y="1856"/>
                </a:lnTo>
                <a:lnTo>
                  <a:pt x="511" y="1856"/>
                </a:lnTo>
                <a:lnTo>
                  <a:pt x="506" y="1849"/>
                </a:lnTo>
                <a:lnTo>
                  <a:pt x="503" y="1842"/>
                </a:lnTo>
                <a:lnTo>
                  <a:pt x="499" y="1835"/>
                </a:lnTo>
                <a:lnTo>
                  <a:pt x="496" y="1829"/>
                </a:lnTo>
                <a:lnTo>
                  <a:pt x="492" y="1822"/>
                </a:lnTo>
                <a:lnTo>
                  <a:pt x="490" y="1815"/>
                </a:lnTo>
                <a:lnTo>
                  <a:pt x="487" y="1808"/>
                </a:lnTo>
                <a:lnTo>
                  <a:pt x="484" y="1801"/>
                </a:lnTo>
                <a:lnTo>
                  <a:pt x="483" y="1797"/>
                </a:lnTo>
                <a:lnTo>
                  <a:pt x="481" y="1792"/>
                </a:lnTo>
                <a:lnTo>
                  <a:pt x="482" y="1792"/>
                </a:lnTo>
                <a:lnTo>
                  <a:pt x="481" y="1791"/>
                </a:lnTo>
                <a:lnTo>
                  <a:pt x="479" y="1783"/>
                </a:lnTo>
                <a:lnTo>
                  <a:pt x="476" y="1777"/>
                </a:lnTo>
                <a:lnTo>
                  <a:pt x="476" y="1770"/>
                </a:lnTo>
                <a:lnTo>
                  <a:pt x="474" y="1763"/>
                </a:lnTo>
                <a:lnTo>
                  <a:pt x="471" y="1757"/>
                </a:lnTo>
                <a:lnTo>
                  <a:pt x="470" y="1750"/>
                </a:lnTo>
                <a:lnTo>
                  <a:pt x="468" y="1745"/>
                </a:lnTo>
                <a:lnTo>
                  <a:pt x="467" y="1738"/>
                </a:lnTo>
                <a:lnTo>
                  <a:pt x="467" y="1731"/>
                </a:lnTo>
                <a:lnTo>
                  <a:pt x="467" y="1727"/>
                </a:lnTo>
                <a:lnTo>
                  <a:pt x="466" y="1726"/>
                </a:lnTo>
                <a:lnTo>
                  <a:pt x="464" y="1719"/>
                </a:lnTo>
                <a:lnTo>
                  <a:pt x="462" y="1712"/>
                </a:lnTo>
                <a:lnTo>
                  <a:pt x="459" y="1705"/>
                </a:lnTo>
                <a:lnTo>
                  <a:pt x="455" y="1700"/>
                </a:lnTo>
                <a:lnTo>
                  <a:pt x="453" y="1693"/>
                </a:lnTo>
                <a:lnTo>
                  <a:pt x="452" y="1686"/>
                </a:lnTo>
                <a:lnTo>
                  <a:pt x="449" y="1679"/>
                </a:lnTo>
                <a:lnTo>
                  <a:pt x="450" y="1679"/>
                </a:lnTo>
                <a:lnTo>
                  <a:pt x="454" y="1680"/>
                </a:lnTo>
                <a:lnTo>
                  <a:pt x="449" y="1678"/>
                </a:lnTo>
                <a:lnTo>
                  <a:pt x="447" y="1671"/>
                </a:lnTo>
                <a:lnTo>
                  <a:pt x="445" y="1664"/>
                </a:lnTo>
                <a:lnTo>
                  <a:pt x="444" y="1657"/>
                </a:lnTo>
                <a:lnTo>
                  <a:pt x="439" y="1650"/>
                </a:lnTo>
                <a:lnTo>
                  <a:pt x="435" y="1644"/>
                </a:lnTo>
                <a:lnTo>
                  <a:pt x="431" y="1642"/>
                </a:lnTo>
                <a:lnTo>
                  <a:pt x="425" y="1638"/>
                </a:lnTo>
                <a:lnTo>
                  <a:pt x="427" y="1633"/>
                </a:lnTo>
                <a:lnTo>
                  <a:pt x="433" y="1631"/>
                </a:lnTo>
                <a:lnTo>
                  <a:pt x="427" y="1632"/>
                </a:lnTo>
                <a:lnTo>
                  <a:pt x="424" y="1630"/>
                </a:lnTo>
                <a:lnTo>
                  <a:pt x="421" y="1622"/>
                </a:lnTo>
                <a:lnTo>
                  <a:pt x="416" y="1616"/>
                </a:lnTo>
                <a:lnTo>
                  <a:pt x="415" y="1609"/>
                </a:lnTo>
                <a:lnTo>
                  <a:pt x="411" y="1601"/>
                </a:lnTo>
                <a:lnTo>
                  <a:pt x="409" y="1596"/>
                </a:lnTo>
                <a:lnTo>
                  <a:pt x="404" y="1591"/>
                </a:lnTo>
                <a:lnTo>
                  <a:pt x="409" y="1589"/>
                </a:lnTo>
                <a:lnTo>
                  <a:pt x="404" y="1584"/>
                </a:lnTo>
                <a:lnTo>
                  <a:pt x="404" y="1581"/>
                </a:lnTo>
                <a:lnTo>
                  <a:pt x="404" y="1580"/>
                </a:lnTo>
                <a:lnTo>
                  <a:pt x="398" y="1576"/>
                </a:lnTo>
                <a:lnTo>
                  <a:pt x="401" y="1569"/>
                </a:lnTo>
                <a:lnTo>
                  <a:pt x="396" y="1567"/>
                </a:lnTo>
                <a:lnTo>
                  <a:pt x="395" y="1563"/>
                </a:lnTo>
                <a:lnTo>
                  <a:pt x="391" y="1556"/>
                </a:lnTo>
                <a:lnTo>
                  <a:pt x="387" y="1549"/>
                </a:lnTo>
                <a:lnTo>
                  <a:pt x="380" y="1542"/>
                </a:lnTo>
                <a:lnTo>
                  <a:pt x="378" y="1535"/>
                </a:lnTo>
                <a:lnTo>
                  <a:pt x="377" y="1528"/>
                </a:lnTo>
                <a:lnTo>
                  <a:pt x="373" y="1523"/>
                </a:lnTo>
                <a:lnTo>
                  <a:pt x="372" y="1516"/>
                </a:lnTo>
                <a:lnTo>
                  <a:pt x="369" y="1509"/>
                </a:lnTo>
                <a:lnTo>
                  <a:pt x="367" y="1502"/>
                </a:lnTo>
                <a:lnTo>
                  <a:pt x="366" y="1495"/>
                </a:lnTo>
                <a:lnTo>
                  <a:pt x="366" y="1488"/>
                </a:lnTo>
                <a:lnTo>
                  <a:pt x="363" y="1481"/>
                </a:lnTo>
                <a:lnTo>
                  <a:pt x="362" y="1475"/>
                </a:lnTo>
                <a:lnTo>
                  <a:pt x="362" y="1463"/>
                </a:lnTo>
                <a:lnTo>
                  <a:pt x="361" y="1458"/>
                </a:lnTo>
                <a:lnTo>
                  <a:pt x="359" y="1450"/>
                </a:lnTo>
                <a:lnTo>
                  <a:pt x="357" y="1444"/>
                </a:lnTo>
                <a:lnTo>
                  <a:pt x="356" y="1437"/>
                </a:lnTo>
                <a:lnTo>
                  <a:pt x="351" y="1431"/>
                </a:lnTo>
                <a:lnTo>
                  <a:pt x="351" y="1423"/>
                </a:lnTo>
                <a:lnTo>
                  <a:pt x="350" y="1418"/>
                </a:lnTo>
                <a:lnTo>
                  <a:pt x="347" y="1411"/>
                </a:lnTo>
                <a:lnTo>
                  <a:pt x="346" y="1403"/>
                </a:lnTo>
                <a:lnTo>
                  <a:pt x="343" y="1397"/>
                </a:lnTo>
                <a:lnTo>
                  <a:pt x="341" y="1390"/>
                </a:lnTo>
                <a:lnTo>
                  <a:pt x="338" y="1383"/>
                </a:lnTo>
                <a:lnTo>
                  <a:pt x="337" y="1376"/>
                </a:lnTo>
                <a:lnTo>
                  <a:pt x="335" y="1371"/>
                </a:lnTo>
                <a:lnTo>
                  <a:pt x="332" y="1363"/>
                </a:lnTo>
                <a:lnTo>
                  <a:pt x="338" y="1364"/>
                </a:lnTo>
                <a:lnTo>
                  <a:pt x="334" y="1358"/>
                </a:lnTo>
                <a:lnTo>
                  <a:pt x="329" y="1351"/>
                </a:lnTo>
                <a:lnTo>
                  <a:pt x="328" y="1345"/>
                </a:lnTo>
                <a:lnTo>
                  <a:pt x="334" y="1347"/>
                </a:lnTo>
                <a:lnTo>
                  <a:pt x="332" y="1340"/>
                </a:lnTo>
                <a:lnTo>
                  <a:pt x="327" y="1333"/>
                </a:lnTo>
                <a:lnTo>
                  <a:pt x="324" y="1326"/>
                </a:lnTo>
                <a:lnTo>
                  <a:pt x="326" y="1319"/>
                </a:lnTo>
                <a:lnTo>
                  <a:pt x="331" y="1325"/>
                </a:lnTo>
                <a:lnTo>
                  <a:pt x="331" y="1318"/>
                </a:lnTo>
                <a:lnTo>
                  <a:pt x="326" y="1311"/>
                </a:lnTo>
                <a:lnTo>
                  <a:pt x="332" y="1306"/>
                </a:lnTo>
                <a:lnTo>
                  <a:pt x="330" y="1299"/>
                </a:lnTo>
                <a:lnTo>
                  <a:pt x="328" y="1292"/>
                </a:lnTo>
                <a:lnTo>
                  <a:pt x="327" y="1298"/>
                </a:lnTo>
                <a:lnTo>
                  <a:pt x="327" y="1299"/>
                </a:lnTo>
                <a:lnTo>
                  <a:pt x="322" y="1306"/>
                </a:lnTo>
                <a:lnTo>
                  <a:pt x="319" y="1299"/>
                </a:lnTo>
                <a:lnTo>
                  <a:pt x="318" y="1293"/>
                </a:lnTo>
                <a:lnTo>
                  <a:pt x="318" y="1279"/>
                </a:lnTo>
                <a:lnTo>
                  <a:pt x="319" y="1279"/>
                </a:lnTo>
                <a:lnTo>
                  <a:pt x="322" y="1281"/>
                </a:lnTo>
                <a:lnTo>
                  <a:pt x="328" y="1282"/>
                </a:lnTo>
                <a:lnTo>
                  <a:pt x="329" y="1284"/>
                </a:lnTo>
                <a:lnTo>
                  <a:pt x="332" y="1287"/>
                </a:lnTo>
                <a:lnTo>
                  <a:pt x="330" y="1282"/>
                </a:lnTo>
                <a:lnTo>
                  <a:pt x="324" y="1281"/>
                </a:lnTo>
                <a:lnTo>
                  <a:pt x="322" y="1279"/>
                </a:lnTo>
                <a:lnTo>
                  <a:pt x="318" y="1277"/>
                </a:lnTo>
                <a:lnTo>
                  <a:pt x="313" y="1271"/>
                </a:lnTo>
                <a:lnTo>
                  <a:pt x="315" y="1265"/>
                </a:lnTo>
                <a:lnTo>
                  <a:pt x="317" y="1263"/>
                </a:lnTo>
                <a:lnTo>
                  <a:pt x="317" y="1262"/>
                </a:lnTo>
                <a:lnTo>
                  <a:pt x="311" y="1259"/>
                </a:lnTo>
                <a:lnTo>
                  <a:pt x="308" y="1252"/>
                </a:lnTo>
                <a:lnTo>
                  <a:pt x="308" y="1245"/>
                </a:lnTo>
                <a:lnTo>
                  <a:pt x="304" y="1238"/>
                </a:lnTo>
                <a:lnTo>
                  <a:pt x="304" y="1233"/>
                </a:lnTo>
                <a:lnTo>
                  <a:pt x="306" y="1225"/>
                </a:lnTo>
                <a:lnTo>
                  <a:pt x="306" y="1219"/>
                </a:lnTo>
                <a:lnTo>
                  <a:pt x="306" y="1212"/>
                </a:lnTo>
                <a:lnTo>
                  <a:pt x="307" y="1206"/>
                </a:lnTo>
                <a:lnTo>
                  <a:pt x="307" y="1202"/>
                </a:lnTo>
                <a:lnTo>
                  <a:pt x="310" y="1195"/>
                </a:lnTo>
                <a:lnTo>
                  <a:pt x="311" y="1189"/>
                </a:lnTo>
                <a:lnTo>
                  <a:pt x="313" y="1182"/>
                </a:lnTo>
                <a:lnTo>
                  <a:pt x="313" y="1169"/>
                </a:lnTo>
                <a:lnTo>
                  <a:pt x="314" y="1162"/>
                </a:lnTo>
                <a:lnTo>
                  <a:pt x="308" y="1155"/>
                </a:lnTo>
                <a:lnTo>
                  <a:pt x="311" y="1148"/>
                </a:lnTo>
                <a:lnTo>
                  <a:pt x="305" y="1146"/>
                </a:lnTo>
                <a:lnTo>
                  <a:pt x="306" y="1139"/>
                </a:lnTo>
                <a:lnTo>
                  <a:pt x="300" y="1137"/>
                </a:lnTo>
                <a:lnTo>
                  <a:pt x="299" y="1140"/>
                </a:lnTo>
                <a:lnTo>
                  <a:pt x="300" y="1134"/>
                </a:lnTo>
                <a:lnTo>
                  <a:pt x="294" y="1139"/>
                </a:lnTo>
                <a:lnTo>
                  <a:pt x="297" y="1132"/>
                </a:lnTo>
                <a:lnTo>
                  <a:pt x="292" y="1125"/>
                </a:lnTo>
                <a:lnTo>
                  <a:pt x="288" y="1120"/>
                </a:lnTo>
                <a:lnTo>
                  <a:pt x="295" y="1113"/>
                </a:lnTo>
                <a:lnTo>
                  <a:pt x="291" y="1106"/>
                </a:lnTo>
                <a:lnTo>
                  <a:pt x="299" y="1101"/>
                </a:lnTo>
                <a:lnTo>
                  <a:pt x="304" y="1096"/>
                </a:lnTo>
                <a:lnTo>
                  <a:pt x="310" y="1093"/>
                </a:lnTo>
                <a:lnTo>
                  <a:pt x="312" y="1091"/>
                </a:lnTo>
                <a:lnTo>
                  <a:pt x="313" y="1091"/>
                </a:lnTo>
                <a:lnTo>
                  <a:pt x="318" y="1089"/>
                </a:lnTo>
                <a:lnTo>
                  <a:pt x="319" y="1087"/>
                </a:lnTo>
                <a:lnTo>
                  <a:pt x="319" y="1085"/>
                </a:lnTo>
                <a:lnTo>
                  <a:pt x="314" y="1090"/>
                </a:lnTo>
                <a:lnTo>
                  <a:pt x="313" y="1090"/>
                </a:lnTo>
                <a:lnTo>
                  <a:pt x="312" y="1090"/>
                </a:lnTo>
                <a:lnTo>
                  <a:pt x="306" y="1092"/>
                </a:lnTo>
                <a:lnTo>
                  <a:pt x="300" y="1093"/>
                </a:lnTo>
                <a:lnTo>
                  <a:pt x="297" y="1093"/>
                </a:lnTo>
                <a:lnTo>
                  <a:pt x="292" y="1093"/>
                </a:lnTo>
                <a:lnTo>
                  <a:pt x="287" y="1092"/>
                </a:lnTo>
                <a:lnTo>
                  <a:pt x="284" y="1085"/>
                </a:lnTo>
                <a:lnTo>
                  <a:pt x="284" y="1082"/>
                </a:lnTo>
                <a:lnTo>
                  <a:pt x="286" y="1076"/>
                </a:lnTo>
                <a:lnTo>
                  <a:pt x="292" y="1069"/>
                </a:lnTo>
                <a:lnTo>
                  <a:pt x="286" y="1072"/>
                </a:lnTo>
                <a:lnTo>
                  <a:pt x="280" y="1069"/>
                </a:lnTo>
                <a:lnTo>
                  <a:pt x="280" y="1064"/>
                </a:lnTo>
                <a:lnTo>
                  <a:pt x="280" y="1057"/>
                </a:lnTo>
                <a:lnTo>
                  <a:pt x="286" y="1051"/>
                </a:lnTo>
                <a:lnTo>
                  <a:pt x="292" y="1055"/>
                </a:lnTo>
                <a:lnTo>
                  <a:pt x="299" y="1048"/>
                </a:lnTo>
                <a:lnTo>
                  <a:pt x="292" y="1049"/>
                </a:lnTo>
                <a:lnTo>
                  <a:pt x="287" y="1045"/>
                </a:lnTo>
                <a:lnTo>
                  <a:pt x="280" y="1045"/>
                </a:lnTo>
                <a:lnTo>
                  <a:pt x="275" y="1047"/>
                </a:lnTo>
                <a:lnTo>
                  <a:pt x="271" y="1040"/>
                </a:lnTo>
                <a:lnTo>
                  <a:pt x="269" y="1039"/>
                </a:lnTo>
                <a:lnTo>
                  <a:pt x="267" y="1045"/>
                </a:lnTo>
                <a:lnTo>
                  <a:pt x="260" y="1043"/>
                </a:lnTo>
                <a:lnTo>
                  <a:pt x="259" y="1047"/>
                </a:lnTo>
                <a:lnTo>
                  <a:pt x="266" y="1050"/>
                </a:lnTo>
                <a:lnTo>
                  <a:pt x="267" y="1057"/>
                </a:lnTo>
                <a:lnTo>
                  <a:pt x="267" y="1064"/>
                </a:lnTo>
                <a:lnTo>
                  <a:pt x="260" y="1067"/>
                </a:lnTo>
                <a:lnTo>
                  <a:pt x="253" y="1069"/>
                </a:lnTo>
                <a:lnTo>
                  <a:pt x="258" y="1076"/>
                </a:lnTo>
                <a:lnTo>
                  <a:pt x="252" y="1076"/>
                </a:lnTo>
                <a:lnTo>
                  <a:pt x="249" y="1082"/>
                </a:lnTo>
                <a:lnTo>
                  <a:pt x="255" y="1084"/>
                </a:lnTo>
                <a:lnTo>
                  <a:pt x="261" y="1087"/>
                </a:lnTo>
                <a:lnTo>
                  <a:pt x="268" y="1092"/>
                </a:lnTo>
                <a:lnTo>
                  <a:pt x="269" y="1099"/>
                </a:lnTo>
                <a:lnTo>
                  <a:pt x="268" y="1106"/>
                </a:lnTo>
                <a:lnTo>
                  <a:pt x="265" y="1113"/>
                </a:lnTo>
                <a:lnTo>
                  <a:pt x="260" y="1120"/>
                </a:lnTo>
                <a:lnTo>
                  <a:pt x="260" y="1121"/>
                </a:lnTo>
                <a:lnTo>
                  <a:pt x="259" y="1128"/>
                </a:lnTo>
                <a:lnTo>
                  <a:pt x="255" y="1134"/>
                </a:lnTo>
                <a:lnTo>
                  <a:pt x="250" y="1137"/>
                </a:lnTo>
                <a:lnTo>
                  <a:pt x="244" y="1140"/>
                </a:lnTo>
                <a:lnTo>
                  <a:pt x="238" y="1145"/>
                </a:lnTo>
                <a:lnTo>
                  <a:pt x="231" y="1148"/>
                </a:lnTo>
                <a:lnTo>
                  <a:pt x="225" y="1150"/>
                </a:lnTo>
                <a:lnTo>
                  <a:pt x="219" y="1156"/>
                </a:lnTo>
                <a:lnTo>
                  <a:pt x="213" y="1158"/>
                </a:lnTo>
                <a:lnTo>
                  <a:pt x="201" y="1165"/>
                </a:lnTo>
                <a:lnTo>
                  <a:pt x="189" y="1169"/>
                </a:lnTo>
                <a:lnTo>
                  <a:pt x="183" y="1169"/>
                </a:lnTo>
                <a:lnTo>
                  <a:pt x="170" y="1164"/>
                </a:lnTo>
                <a:lnTo>
                  <a:pt x="164" y="1161"/>
                </a:lnTo>
                <a:lnTo>
                  <a:pt x="158" y="1156"/>
                </a:lnTo>
                <a:lnTo>
                  <a:pt x="155" y="1154"/>
                </a:lnTo>
                <a:lnTo>
                  <a:pt x="149" y="1149"/>
                </a:lnTo>
                <a:lnTo>
                  <a:pt x="142" y="1142"/>
                </a:lnTo>
                <a:lnTo>
                  <a:pt x="136" y="1137"/>
                </a:lnTo>
                <a:lnTo>
                  <a:pt x="130" y="1131"/>
                </a:lnTo>
                <a:lnTo>
                  <a:pt x="130" y="1130"/>
                </a:lnTo>
                <a:lnTo>
                  <a:pt x="125" y="1123"/>
                </a:lnTo>
                <a:lnTo>
                  <a:pt x="120" y="1116"/>
                </a:lnTo>
                <a:lnTo>
                  <a:pt x="116" y="1109"/>
                </a:lnTo>
                <a:lnTo>
                  <a:pt x="110" y="1105"/>
                </a:lnTo>
                <a:lnTo>
                  <a:pt x="104" y="1098"/>
                </a:lnTo>
                <a:lnTo>
                  <a:pt x="103" y="1096"/>
                </a:lnTo>
                <a:lnTo>
                  <a:pt x="102" y="1096"/>
                </a:lnTo>
                <a:lnTo>
                  <a:pt x="96" y="1090"/>
                </a:lnTo>
                <a:lnTo>
                  <a:pt x="90" y="1084"/>
                </a:lnTo>
                <a:lnTo>
                  <a:pt x="88" y="1077"/>
                </a:lnTo>
                <a:lnTo>
                  <a:pt x="81" y="1075"/>
                </a:lnTo>
                <a:lnTo>
                  <a:pt x="75" y="1069"/>
                </a:lnTo>
                <a:lnTo>
                  <a:pt x="69" y="1063"/>
                </a:lnTo>
                <a:lnTo>
                  <a:pt x="65" y="1056"/>
                </a:lnTo>
                <a:lnTo>
                  <a:pt x="60" y="1049"/>
                </a:lnTo>
                <a:lnTo>
                  <a:pt x="57" y="1042"/>
                </a:lnTo>
                <a:lnTo>
                  <a:pt x="59" y="1035"/>
                </a:lnTo>
                <a:lnTo>
                  <a:pt x="64" y="1031"/>
                </a:lnTo>
                <a:lnTo>
                  <a:pt x="70" y="1034"/>
                </a:lnTo>
                <a:lnTo>
                  <a:pt x="71" y="1041"/>
                </a:lnTo>
                <a:lnTo>
                  <a:pt x="77" y="1045"/>
                </a:lnTo>
                <a:lnTo>
                  <a:pt x="83" y="1042"/>
                </a:lnTo>
                <a:lnTo>
                  <a:pt x="90" y="1041"/>
                </a:lnTo>
                <a:lnTo>
                  <a:pt x="92" y="1034"/>
                </a:lnTo>
                <a:lnTo>
                  <a:pt x="98" y="1039"/>
                </a:lnTo>
                <a:lnTo>
                  <a:pt x="103" y="1033"/>
                </a:lnTo>
                <a:lnTo>
                  <a:pt x="109" y="1034"/>
                </a:lnTo>
                <a:lnTo>
                  <a:pt x="116" y="1027"/>
                </a:lnTo>
                <a:lnTo>
                  <a:pt x="121" y="1025"/>
                </a:lnTo>
                <a:lnTo>
                  <a:pt x="127" y="1024"/>
                </a:lnTo>
                <a:lnTo>
                  <a:pt x="133" y="1019"/>
                </a:lnTo>
                <a:lnTo>
                  <a:pt x="135" y="1012"/>
                </a:lnTo>
                <a:lnTo>
                  <a:pt x="138" y="1004"/>
                </a:lnTo>
                <a:lnTo>
                  <a:pt x="140" y="997"/>
                </a:lnTo>
                <a:lnTo>
                  <a:pt x="145" y="991"/>
                </a:lnTo>
                <a:lnTo>
                  <a:pt x="150" y="987"/>
                </a:lnTo>
                <a:lnTo>
                  <a:pt x="150" y="985"/>
                </a:lnTo>
                <a:lnTo>
                  <a:pt x="146" y="978"/>
                </a:lnTo>
                <a:lnTo>
                  <a:pt x="141" y="985"/>
                </a:lnTo>
                <a:lnTo>
                  <a:pt x="142" y="992"/>
                </a:lnTo>
                <a:lnTo>
                  <a:pt x="136" y="993"/>
                </a:lnTo>
                <a:lnTo>
                  <a:pt x="130" y="992"/>
                </a:lnTo>
                <a:lnTo>
                  <a:pt x="124" y="995"/>
                </a:lnTo>
                <a:lnTo>
                  <a:pt x="119" y="996"/>
                </a:lnTo>
                <a:lnTo>
                  <a:pt x="111" y="999"/>
                </a:lnTo>
                <a:lnTo>
                  <a:pt x="106" y="1002"/>
                </a:lnTo>
                <a:lnTo>
                  <a:pt x="102" y="1008"/>
                </a:lnTo>
                <a:lnTo>
                  <a:pt x="96" y="1007"/>
                </a:lnTo>
                <a:lnTo>
                  <a:pt x="90" y="1005"/>
                </a:lnTo>
                <a:lnTo>
                  <a:pt x="83" y="1003"/>
                </a:lnTo>
                <a:lnTo>
                  <a:pt x="76" y="1002"/>
                </a:lnTo>
                <a:lnTo>
                  <a:pt x="71" y="1001"/>
                </a:lnTo>
                <a:lnTo>
                  <a:pt x="65" y="999"/>
                </a:lnTo>
                <a:lnTo>
                  <a:pt x="59" y="992"/>
                </a:lnTo>
                <a:lnTo>
                  <a:pt x="52" y="989"/>
                </a:lnTo>
                <a:lnTo>
                  <a:pt x="46" y="985"/>
                </a:lnTo>
                <a:lnTo>
                  <a:pt x="40" y="981"/>
                </a:lnTo>
                <a:lnTo>
                  <a:pt x="34" y="977"/>
                </a:lnTo>
                <a:lnTo>
                  <a:pt x="29" y="970"/>
                </a:lnTo>
                <a:lnTo>
                  <a:pt x="30" y="969"/>
                </a:lnTo>
                <a:lnTo>
                  <a:pt x="29" y="961"/>
                </a:lnTo>
                <a:lnTo>
                  <a:pt x="22" y="959"/>
                </a:lnTo>
                <a:lnTo>
                  <a:pt x="17" y="952"/>
                </a:lnTo>
                <a:lnTo>
                  <a:pt x="17" y="945"/>
                </a:lnTo>
                <a:lnTo>
                  <a:pt x="15" y="938"/>
                </a:lnTo>
                <a:lnTo>
                  <a:pt x="21" y="935"/>
                </a:lnTo>
                <a:lnTo>
                  <a:pt x="34" y="922"/>
                </a:lnTo>
                <a:lnTo>
                  <a:pt x="36" y="921"/>
                </a:lnTo>
                <a:lnTo>
                  <a:pt x="35" y="920"/>
                </a:lnTo>
                <a:lnTo>
                  <a:pt x="29" y="922"/>
                </a:lnTo>
                <a:lnTo>
                  <a:pt x="22" y="928"/>
                </a:lnTo>
                <a:lnTo>
                  <a:pt x="16" y="930"/>
                </a:lnTo>
                <a:lnTo>
                  <a:pt x="12" y="938"/>
                </a:lnTo>
                <a:lnTo>
                  <a:pt x="6" y="943"/>
                </a:lnTo>
                <a:lnTo>
                  <a:pt x="0" y="942"/>
                </a:lnTo>
                <a:lnTo>
                  <a:pt x="2" y="935"/>
                </a:lnTo>
                <a:lnTo>
                  <a:pt x="1" y="92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7" name="Freeform 1519"/>
          <p:cNvSpPr>
            <a:spLocks/>
          </p:cNvSpPr>
          <p:nvPr/>
        </p:nvSpPr>
        <p:spPr bwMode="auto">
          <a:xfrm>
            <a:off x="6381750" y="3952875"/>
            <a:ext cx="3175" cy="1588"/>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3"/>
                </a:moveTo>
                <a:lnTo>
                  <a:pt x="0" y="5"/>
                </a:lnTo>
                <a:lnTo>
                  <a:pt x="7" y="0"/>
                </a:lnTo>
                <a:lnTo>
                  <a:pt x="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8" name="Freeform 1520"/>
          <p:cNvSpPr>
            <a:spLocks/>
          </p:cNvSpPr>
          <p:nvPr/>
        </p:nvSpPr>
        <p:spPr bwMode="auto">
          <a:xfrm>
            <a:off x="7386638" y="3979863"/>
            <a:ext cx="1587" cy="3175"/>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3" y="6"/>
                </a:moveTo>
                <a:lnTo>
                  <a:pt x="5" y="5"/>
                </a:lnTo>
                <a:lnTo>
                  <a:pt x="0" y="0"/>
                </a:lnTo>
                <a:lnTo>
                  <a:pt x="3"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39" name="Freeform 1521"/>
          <p:cNvSpPr>
            <a:spLocks/>
          </p:cNvSpPr>
          <p:nvPr/>
        </p:nvSpPr>
        <p:spPr bwMode="auto">
          <a:xfrm>
            <a:off x="7391400" y="3983038"/>
            <a:ext cx="3175" cy="4762"/>
          </a:xfrm>
          <a:custGeom>
            <a:avLst/>
            <a:gdLst>
              <a:gd name="T0" fmla="*/ 0 w 11"/>
              <a:gd name="T1" fmla="*/ 0 h 11"/>
              <a:gd name="T2" fmla="*/ 0 w 11"/>
              <a:gd name="T3" fmla="*/ 0 h 11"/>
              <a:gd name="T4" fmla="*/ 0 w 11"/>
              <a:gd name="T5" fmla="*/ 0 h 11"/>
              <a:gd name="T6" fmla="*/ 0 w 11"/>
              <a:gd name="T7" fmla="*/ 0 h 11"/>
              <a:gd name="T8" fmla="*/ 0 w 11"/>
              <a:gd name="T9" fmla="*/ 0 h 11"/>
              <a:gd name="T10" fmla="*/ 0 w 11"/>
              <a:gd name="T11" fmla="*/ 0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0" y="2"/>
                </a:moveTo>
                <a:lnTo>
                  <a:pt x="4" y="6"/>
                </a:lnTo>
                <a:lnTo>
                  <a:pt x="9" y="11"/>
                </a:lnTo>
                <a:lnTo>
                  <a:pt x="11" y="4"/>
                </a:lnTo>
                <a:lnTo>
                  <a:pt x="5" y="0"/>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0" name="Freeform 1522"/>
          <p:cNvSpPr>
            <a:spLocks/>
          </p:cNvSpPr>
          <p:nvPr/>
        </p:nvSpPr>
        <p:spPr bwMode="auto">
          <a:xfrm>
            <a:off x="7402513" y="3965575"/>
            <a:ext cx="4762" cy="9525"/>
          </a:xfrm>
          <a:custGeom>
            <a:avLst/>
            <a:gdLst>
              <a:gd name="T0" fmla="*/ 0 w 10"/>
              <a:gd name="T1" fmla="*/ 0 h 18"/>
              <a:gd name="T2" fmla="*/ 0 w 10"/>
              <a:gd name="T3" fmla="*/ 0 h 18"/>
              <a:gd name="T4" fmla="*/ 0 w 10"/>
              <a:gd name="T5" fmla="*/ 0 h 18"/>
              <a:gd name="T6" fmla="*/ 0 w 10"/>
              <a:gd name="T7" fmla="*/ 0 h 18"/>
              <a:gd name="T8" fmla="*/ 0 w 10"/>
              <a:gd name="T9" fmla="*/ 0 h 18"/>
              <a:gd name="T10" fmla="*/ 0 w 10"/>
              <a:gd name="T11" fmla="*/ 0 h 18"/>
              <a:gd name="T12" fmla="*/ 0 w 10"/>
              <a:gd name="T13" fmla="*/ 0 h 18"/>
              <a:gd name="T14" fmla="*/ 0 60000 65536"/>
              <a:gd name="T15" fmla="*/ 0 60000 65536"/>
              <a:gd name="T16" fmla="*/ 0 60000 65536"/>
              <a:gd name="T17" fmla="*/ 0 60000 65536"/>
              <a:gd name="T18" fmla="*/ 0 60000 65536"/>
              <a:gd name="T19" fmla="*/ 0 60000 65536"/>
              <a:gd name="T20" fmla="*/ 0 60000 65536"/>
              <a:gd name="T21" fmla="*/ 0 w 10"/>
              <a:gd name="T22" fmla="*/ 0 h 18"/>
              <a:gd name="T23" fmla="*/ 10 w 1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8">
                <a:moveTo>
                  <a:pt x="3" y="0"/>
                </a:moveTo>
                <a:lnTo>
                  <a:pt x="2" y="5"/>
                </a:lnTo>
                <a:lnTo>
                  <a:pt x="1" y="12"/>
                </a:lnTo>
                <a:lnTo>
                  <a:pt x="0" y="18"/>
                </a:lnTo>
                <a:lnTo>
                  <a:pt x="6" y="13"/>
                </a:lnTo>
                <a:lnTo>
                  <a:pt x="10" y="6"/>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1" name="Freeform 1523"/>
          <p:cNvSpPr>
            <a:spLocks/>
          </p:cNvSpPr>
          <p:nvPr/>
        </p:nvSpPr>
        <p:spPr bwMode="auto">
          <a:xfrm>
            <a:off x="7405688" y="3976688"/>
            <a:ext cx="1587" cy="4762"/>
          </a:xfrm>
          <a:custGeom>
            <a:avLst/>
            <a:gdLst>
              <a:gd name="T0" fmla="*/ 0 w 7"/>
              <a:gd name="T1" fmla="*/ 0 h 10"/>
              <a:gd name="T2" fmla="*/ 0 w 7"/>
              <a:gd name="T3" fmla="*/ 0 h 10"/>
              <a:gd name="T4" fmla="*/ 0 w 7"/>
              <a:gd name="T5" fmla="*/ 0 h 10"/>
              <a:gd name="T6" fmla="*/ 0 w 7"/>
              <a:gd name="T7" fmla="*/ 0 h 10"/>
              <a:gd name="T8" fmla="*/ 0 w 7"/>
              <a:gd name="T9" fmla="*/ 0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7" y="0"/>
                </a:moveTo>
                <a:lnTo>
                  <a:pt x="4" y="3"/>
                </a:lnTo>
                <a:lnTo>
                  <a:pt x="0" y="10"/>
                </a:lnTo>
                <a:lnTo>
                  <a:pt x="6" y="6"/>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2" name="Freeform 1524"/>
          <p:cNvSpPr>
            <a:spLocks/>
          </p:cNvSpPr>
          <p:nvPr/>
        </p:nvSpPr>
        <p:spPr bwMode="auto">
          <a:xfrm>
            <a:off x="7415213" y="3962400"/>
            <a:ext cx="3175" cy="0"/>
          </a:xfrm>
          <a:custGeom>
            <a:avLst/>
            <a:gdLst>
              <a:gd name="T0" fmla="*/ 0 w 6"/>
              <a:gd name="T1" fmla="*/ 0 h 2"/>
              <a:gd name="T2" fmla="*/ 0 w 6"/>
              <a:gd name="T3" fmla="*/ 0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0 h 2"/>
            </a:gdLst>
            <a:ahLst/>
            <a:cxnLst>
              <a:cxn ang="T8">
                <a:pos x="T0" y="T1"/>
              </a:cxn>
              <a:cxn ang="T9">
                <a:pos x="T2" y="T3"/>
              </a:cxn>
              <a:cxn ang="T10">
                <a:pos x="T4" y="T5"/>
              </a:cxn>
              <a:cxn ang="T11">
                <a:pos x="T6" y="T7"/>
              </a:cxn>
            </a:cxnLst>
            <a:rect l="T12" t="T13" r="T14" b="T15"/>
            <a:pathLst>
              <a:path w="6" h="2">
                <a:moveTo>
                  <a:pt x="0" y="1"/>
                </a:moveTo>
                <a:lnTo>
                  <a:pt x="0" y="2"/>
                </a:lnTo>
                <a:lnTo>
                  <a:pt x="6" y="0"/>
                </a:lnTo>
                <a:lnTo>
                  <a:pt x="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3" name="Freeform 1525"/>
          <p:cNvSpPr>
            <a:spLocks/>
          </p:cNvSpPr>
          <p:nvPr/>
        </p:nvSpPr>
        <p:spPr bwMode="auto">
          <a:xfrm>
            <a:off x="7850188" y="3159125"/>
            <a:ext cx="4762" cy="3175"/>
          </a:xfrm>
          <a:custGeom>
            <a:avLst/>
            <a:gdLst>
              <a:gd name="T0" fmla="*/ 0 w 9"/>
              <a:gd name="T1" fmla="*/ 0 h 6"/>
              <a:gd name="T2" fmla="*/ 0 w 9"/>
              <a:gd name="T3" fmla="*/ 0 h 6"/>
              <a:gd name="T4" fmla="*/ 0 w 9"/>
              <a:gd name="T5" fmla="*/ 0 h 6"/>
              <a:gd name="T6" fmla="*/ 0 w 9"/>
              <a:gd name="T7" fmla="*/ 0 h 6"/>
              <a:gd name="T8" fmla="*/ 0 w 9"/>
              <a:gd name="T9" fmla="*/ 0 h 6"/>
              <a:gd name="T10" fmla="*/ 0 60000 65536"/>
              <a:gd name="T11" fmla="*/ 0 60000 65536"/>
              <a:gd name="T12" fmla="*/ 0 60000 65536"/>
              <a:gd name="T13" fmla="*/ 0 60000 65536"/>
              <a:gd name="T14" fmla="*/ 0 60000 65536"/>
              <a:gd name="T15" fmla="*/ 0 w 9"/>
              <a:gd name="T16" fmla="*/ 0 h 6"/>
              <a:gd name="T17" fmla="*/ 9 w 9"/>
              <a:gd name="T18" fmla="*/ 6 h 6"/>
            </a:gdLst>
            <a:ahLst/>
            <a:cxnLst>
              <a:cxn ang="T10">
                <a:pos x="T0" y="T1"/>
              </a:cxn>
              <a:cxn ang="T11">
                <a:pos x="T2" y="T3"/>
              </a:cxn>
              <a:cxn ang="T12">
                <a:pos x="T4" y="T5"/>
              </a:cxn>
              <a:cxn ang="T13">
                <a:pos x="T6" y="T7"/>
              </a:cxn>
              <a:cxn ang="T14">
                <a:pos x="T8" y="T9"/>
              </a:cxn>
            </a:cxnLst>
            <a:rect l="T15" t="T16" r="T17" b="T18"/>
            <a:pathLst>
              <a:path w="9" h="6">
                <a:moveTo>
                  <a:pt x="9" y="5"/>
                </a:moveTo>
                <a:lnTo>
                  <a:pt x="7" y="4"/>
                </a:lnTo>
                <a:lnTo>
                  <a:pt x="0" y="0"/>
                </a:lnTo>
                <a:lnTo>
                  <a:pt x="3" y="6"/>
                </a:lnTo>
                <a:lnTo>
                  <a:pt x="9"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4" name="Freeform 1526"/>
          <p:cNvSpPr>
            <a:spLocks/>
          </p:cNvSpPr>
          <p:nvPr/>
        </p:nvSpPr>
        <p:spPr bwMode="auto">
          <a:xfrm>
            <a:off x="8259763" y="4471988"/>
            <a:ext cx="4762" cy="11112"/>
          </a:xfrm>
          <a:custGeom>
            <a:avLst/>
            <a:gdLst>
              <a:gd name="T0" fmla="*/ 0 w 10"/>
              <a:gd name="T1" fmla="*/ 0 h 28"/>
              <a:gd name="T2" fmla="*/ 0 w 10"/>
              <a:gd name="T3" fmla="*/ 0 h 28"/>
              <a:gd name="T4" fmla="*/ 0 w 10"/>
              <a:gd name="T5" fmla="*/ 0 h 28"/>
              <a:gd name="T6" fmla="*/ 0 w 10"/>
              <a:gd name="T7" fmla="*/ 0 h 28"/>
              <a:gd name="T8" fmla="*/ 0 w 10"/>
              <a:gd name="T9" fmla="*/ 0 h 28"/>
              <a:gd name="T10" fmla="*/ 0 w 10"/>
              <a:gd name="T11" fmla="*/ 0 h 28"/>
              <a:gd name="T12" fmla="*/ 0 w 10"/>
              <a:gd name="T13" fmla="*/ 0 h 28"/>
              <a:gd name="T14" fmla="*/ 0 w 10"/>
              <a:gd name="T15" fmla="*/ 0 h 28"/>
              <a:gd name="T16" fmla="*/ 0 w 10"/>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28"/>
              <a:gd name="T29" fmla="*/ 10 w 10"/>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28">
                <a:moveTo>
                  <a:pt x="4" y="28"/>
                </a:moveTo>
                <a:lnTo>
                  <a:pt x="7" y="21"/>
                </a:lnTo>
                <a:lnTo>
                  <a:pt x="9" y="14"/>
                </a:lnTo>
                <a:lnTo>
                  <a:pt x="10" y="7"/>
                </a:lnTo>
                <a:lnTo>
                  <a:pt x="8" y="0"/>
                </a:lnTo>
                <a:lnTo>
                  <a:pt x="4" y="7"/>
                </a:lnTo>
                <a:lnTo>
                  <a:pt x="2" y="14"/>
                </a:lnTo>
                <a:lnTo>
                  <a:pt x="0" y="21"/>
                </a:lnTo>
                <a:lnTo>
                  <a:pt x="4" y="2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5" name="Freeform 1527"/>
          <p:cNvSpPr>
            <a:spLocks/>
          </p:cNvSpPr>
          <p:nvPr/>
        </p:nvSpPr>
        <p:spPr bwMode="auto">
          <a:xfrm>
            <a:off x="1858963" y="4038600"/>
            <a:ext cx="9525" cy="1588"/>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w 19"/>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7"/>
              <a:gd name="T26" fmla="*/ 19 w 1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7">
                <a:moveTo>
                  <a:pt x="1" y="2"/>
                </a:moveTo>
                <a:lnTo>
                  <a:pt x="6" y="2"/>
                </a:lnTo>
                <a:lnTo>
                  <a:pt x="12" y="1"/>
                </a:lnTo>
                <a:lnTo>
                  <a:pt x="19" y="0"/>
                </a:lnTo>
                <a:lnTo>
                  <a:pt x="12" y="5"/>
                </a:lnTo>
                <a:lnTo>
                  <a:pt x="6" y="7"/>
                </a:lnTo>
                <a:lnTo>
                  <a:pt x="0" y="7"/>
                </a:lnTo>
                <a:lnTo>
                  <a:pt x="1"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6" name="Freeform 1528"/>
          <p:cNvSpPr>
            <a:spLocks/>
          </p:cNvSpPr>
          <p:nvPr/>
        </p:nvSpPr>
        <p:spPr bwMode="auto">
          <a:xfrm>
            <a:off x="2057400" y="4014788"/>
            <a:ext cx="88900" cy="73025"/>
          </a:xfrm>
          <a:custGeom>
            <a:avLst/>
            <a:gdLst>
              <a:gd name="T0" fmla="*/ 0 w 184"/>
              <a:gd name="T1" fmla="*/ 0 h 151"/>
              <a:gd name="T2" fmla="*/ 0 w 184"/>
              <a:gd name="T3" fmla="*/ 0 h 151"/>
              <a:gd name="T4" fmla="*/ 0 w 184"/>
              <a:gd name="T5" fmla="*/ 0 h 151"/>
              <a:gd name="T6" fmla="*/ 0 w 184"/>
              <a:gd name="T7" fmla="*/ 0 h 151"/>
              <a:gd name="T8" fmla="*/ 0 w 184"/>
              <a:gd name="T9" fmla="*/ 0 h 151"/>
              <a:gd name="T10" fmla="*/ 0 w 184"/>
              <a:gd name="T11" fmla="*/ 0 h 151"/>
              <a:gd name="T12" fmla="*/ 0 w 184"/>
              <a:gd name="T13" fmla="*/ 0 h 151"/>
              <a:gd name="T14" fmla="*/ 0 w 184"/>
              <a:gd name="T15" fmla="*/ 0 h 151"/>
              <a:gd name="T16" fmla="*/ 0 w 184"/>
              <a:gd name="T17" fmla="*/ 0 h 151"/>
              <a:gd name="T18" fmla="*/ 0 w 184"/>
              <a:gd name="T19" fmla="*/ 0 h 151"/>
              <a:gd name="T20" fmla="*/ 0 w 184"/>
              <a:gd name="T21" fmla="*/ 0 h 151"/>
              <a:gd name="T22" fmla="*/ 0 w 184"/>
              <a:gd name="T23" fmla="*/ 0 h 151"/>
              <a:gd name="T24" fmla="*/ 0 w 184"/>
              <a:gd name="T25" fmla="*/ 0 h 151"/>
              <a:gd name="T26" fmla="*/ 0 w 184"/>
              <a:gd name="T27" fmla="*/ 0 h 151"/>
              <a:gd name="T28" fmla="*/ 0 w 184"/>
              <a:gd name="T29" fmla="*/ 0 h 151"/>
              <a:gd name="T30" fmla="*/ 0 w 184"/>
              <a:gd name="T31" fmla="*/ 0 h 151"/>
              <a:gd name="T32" fmla="*/ 0 w 184"/>
              <a:gd name="T33" fmla="*/ 0 h 151"/>
              <a:gd name="T34" fmla="*/ 0 w 184"/>
              <a:gd name="T35" fmla="*/ 0 h 151"/>
              <a:gd name="T36" fmla="*/ 0 w 184"/>
              <a:gd name="T37" fmla="*/ 0 h 151"/>
              <a:gd name="T38" fmla="*/ 0 w 184"/>
              <a:gd name="T39" fmla="*/ 0 h 151"/>
              <a:gd name="T40" fmla="*/ 0 w 184"/>
              <a:gd name="T41" fmla="*/ 0 h 151"/>
              <a:gd name="T42" fmla="*/ 0 w 184"/>
              <a:gd name="T43" fmla="*/ 0 h 151"/>
              <a:gd name="T44" fmla="*/ 0 w 184"/>
              <a:gd name="T45" fmla="*/ 0 h 151"/>
              <a:gd name="T46" fmla="*/ 0 w 184"/>
              <a:gd name="T47" fmla="*/ 0 h 151"/>
              <a:gd name="T48" fmla="*/ 0 w 184"/>
              <a:gd name="T49" fmla="*/ 0 h 151"/>
              <a:gd name="T50" fmla="*/ 0 w 184"/>
              <a:gd name="T51" fmla="*/ 0 h 151"/>
              <a:gd name="T52" fmla="*/ 0 w 184"/>
              <a:gd name="T53" fmla="*/ 0 h 151"/>
              <a:gd name="T54" fmla="*/ 0 w 184"/>
              <a:gd name="T55" fmla="*/ 0 h 151"/>
              <a:gd name="T56" fmla="*/ 0 w 184"/>
              <a:gd name="T57" fmla="*/ 0 h 151"/>
              <a:gd name="T58" fmla="*/ 0 w 184"/>
              <a:gd name="T59" fmla="*/ 0 h 151"/>
              <a:gd name="T60" fmla="*/ 0 w 184"/>
              <a:gd name="T61" fmla="*/ 0 h 151"/>
              <a:gd name="T62" fmla="*/ 0 w 184"/>
              <a:gd name="T63" fmla="*/ 0 h 151"/>
              <a:gd name="T64" fmla="*/ 0 w 184"/>
              <a:gd name="T65" fmla="*/ 0 h 151"/>
              <a:gd name="T66" fmla="*/ 0 w 184"/>
              <a:gd name="T67" fmla="*/ 0 h 151"/>
              <a:gd name="T68" fmla="*/ 0 w 184"/>
              <a:gd name="T69" fmla="*/ 0 h 151"/>
              <a:gd name="T70" fmla="*/ 0 w 184"/>
              <a:gd name="T71" fmla="*/ 0 h 151"/>
              <a:gd name="T72" fmla="*/ 0 w 184"/>
              <a:gd name="T73" fmla="*/ 0 h 151"/>
              <a:gd name="T74" fmla="*/ 0 w 184"/>
              <a:gd name="T75" fmla="*/ 0 h 151"/>
              <a:gd name="T76" fmla="*/ 0 w 184"/>
              <a:gd name="T77" fmla="*/ 0 h 151"/>
              <a:gd name="T78" fmla="*/ 0 w 184"/>
              <a:gd name="T79" fmla="*/ 0 h 151"/>
              <a:gd name="T80" fmla="*/ 0 w 184"/>
              <a:gd name="T81" fmla="*/ 0 h 151"/>
              <a:gd name="T82" fmla="*/ 0 w 184"/>
              <a:gd name="T83" fmla="*/ 0 h 151"/>
              <a:gd name="T84" fmla="*/ 0 w 184"/>
              <a:gd name="T85" fmla="*/ 0 h 151"/>
              <a:gd name="T86" fmla="*/ 0 w 184"/>
              <a:gd name="T87" fmla="*/ 0 h 151"/>
              <a:gd name="T88" fmla="*/ 0 w 184"/>
              <a:gd name="T89" fmla="*/ 0 h 151"/>
              <a:gd name="T90" fmla="*/ 0 w 184"/>
              <a:gd name="T91" fmla="*/ 0 h 151"/>
              <a:gd name="T92" fmla="*/ 0 w 184"/>
              <a:gd name="T93" fmla="*/ 0 h 151"/>
              <a:gd name="T94" fmla="*/ 0 w 184"/>
              <a:gd name="T95" fmla="*/ 0 h 151"/>
              <a:gd name="T96" fmla="*/ 0 w 184"/>
              <a:gd name="T97" fmla="*/ 0 h 151"/>
              <a:gd name="T98" fmla="*/ 0 w 184"/>
              <a:gd name="T99" fmla="*/ 0 h 151"/>
              <a:gd name="T100" fmla="*/ 0 w 184"/>
              <a:gd name="T101" fmla="*/ 0 h 151"/>
              <a:gd name="T102" fmla="*/ 0 w 184"/>
              <a:gd name="T103" fmla="*/ 0 h 151"/>
              <a:gd name="T104" fmla="*/ 0 w 184"/>
              <a:gd name="T105" fmla="*/ 0 h 151"/>
              <a:gd name="T106" fmla="*/ 0 w 184"/>
              <a:gd name="T107" fmla="*/ 0 h 151"/>
              <a:gd name="T108" fmla="*/ 0 w 184"/>
              <a:gd name="T109" fmla="*/ 0 h 151"/>
              <a:gd name="T110" fmla="*/ 0 w 184"/>
              <a:gd name="T111" fmla="*/ 0 h 151"/>
              <a:gd name="T112" fmla="*/ 0 w 184"/>
              <a:gd name="T113" fmla="*/ 0 h 151"/>
              <a:gd name="T114" fmla="*/ 0 w 184"/>
              <a:gd name="T115" fmla="*/ 0 h 151"/>
              <a:gd name="T116" fmla="*/ 0 w 184"/>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4"/>
              <a:gd name="T178" fmla="*/ 0 h 151"/>
              <a:gd name="T179" fmla="*/ 184 w 184"/>
              <a:gd name="T180" fmla="*/ 151 h 1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4" h="151">
                <a:moveTo>
                  <a:pt x="26" y="103"/>
                </a:moveTo>
                <a:lnTo>
                  <a:pt x="31" y="105"/>
                </a:lnTo>
                <a:lnTo>
                  <a:pt x="38" y="108"/>
                </a:lnTo>
                <a:lnTo>
                  <a:pt x="45" y="111"/>
                </a:lnTo>
                <a:lnTo>
                  <a:pt x="50" y="108"/>
                </a:lnTo>
                <a:lnTo>
                  <a:pt x="52" y="108"/>
                </a:lnTo>
                <a:lnTo>
                  <a:pt x="58" y="108"/>
                </a:lnTo>
                <a:lnTo>
                  <a:pt x="52" y="110"/>
                </a:lnTo>
                <a:lnTo>
                  <a:pt x="58" y="112"/>
                </a:lnTo>
                <a:lnTo>
                  <a:pt x="64" y="112"/>
                </a:lnTo>
                <a:lnTo>
                  <a:pt x="70" y="112"/>
                </a:lnTo>
                <a:lnTo>
                  <a:pt x="77" y="116"/>
                </a:lnTo>
                <a:lnTo>
                  <a:pt x="83" y="115"/>
                </a:lnTo>
                <a:lnTo>
                  <a:pt x="89" y="118"/>
                </a:lnTo>
                <a:lnTo>
                  <a:pt x="94" y="117"/>
                </a:lnTo>
                <a:lnTo>
                  <a:pt x="100" y="119"/>
                </a:lnTo>
                <a:lnTo>
                  <a:pt x="107" y="119"/>
                </a:lnTo>
                <a:lnTo>
                  <a:pt x="109" y="119"/>
                </a:lnTo>
                <a:lnTo>
                  <a:pt x="114" y="112"/>
                </a:lnTo>
                <a:lnTo>
                  <a:pt x="121" y="109"/>
                </a:lnTo>
                <a:lnTo>
                  <a:pt x="127" y="110"/>
                </a:lnTo>
                <a:lnTo>
                  <a:pt x="133" y="111"/>
                </a:lnTo>
                <a:lnTo>
                  <a:pt x="136" y="105"/>
                </a:lnTo>
                <a:lnTo>
                  <a:pt x="134" y="99"/>
                </a:lnTo>
                <a:lnTo>
                  <a:pt x="128" y="93"/>
                </a:lnTo>
                <a:lnTo>
                  <a:pt x="122" y="87"/>
                </a:lnTo>
                <a:lnTo>
                  <a:pt x="118" y="80"/>
                </a:lnTo>
                <a:lnTo>
                  <a:pt x="113" y="73"/>
                </a:lnTo>
                <a:lnTo>
                  <a:pt x="112" y="67"/>
                </a:lnTo>
                <a:lnTo>
                  <a:pt x="115" y="62"/>
                </a:lnTo>
                <a:lnTo>
                  <a:pt x="113" y="55"/>
                </a:lnTo>
                <a:lnTo>
                  <a:pt x="116" y="48"/>
                </a:lnTo>
                <a:lnTo>
                  <a:pt x="118" y="41"/>
                </a:lnTo>
                <a:lnTo>
                  <a:pt x="114" y="35"/>
                </a:lnTo>
                <a:lnTo>
                  <a:pt x="103" y="27"/>
                </a:lnTo>
                <a:lnTo>
                  <a:pt x="96" y="24"/>
                </a:lnTo>
                <a:lnTo>
                  <a:pt x="90" y="23"/>
                </a:lnTo>
                <a:lnTo>
                  <a:pt x="84" y="24"/>
                </a:lnTo>
                <a:lnTo>
                  <a:pt x="78" y="24"/>
                </a:lnTo>
                <a:lnTo>
                  <a:pt x="76" y="17"/>
                </a:lnTo>
                <a:lnTo>
                  <a:pt x="82" y="11"/>
                </a:lnTo>
                <a:lnTo>
                  <a:pt x="88" y="7"/>
                </a:lnTo>
                <a:lnTo>
                  <a:pt x="94" y="3"/>
                </a:lnTo>
                <a:lnTo>
                  <a:pt x="100" y="1"/>
                </a:lnTo>
                <a:lnTo>
                  <a:pt x="107" y="1"/>
                </a:lnTo>
                <a:lnTo>
                  <a:pt x="113" y="1"/>
                </a:lnTo>
                <a:lnTo>
                  <a:pt x="116" y="0"/>
                </a:lnTo>
                <a:lnTo>
                  <a:pt x="122" y="0"/>
                </a:lnTo>
                <a:lnTo>
                  <a:pt x="128" y="3"/>
                </a:lnTo>
                <a:lnTo>
                  <a:pt x="135" y="7"/>
                </a:lnTo>
                <a:lnTo>
                  <a:pt x="140" y="9"/>
                </a:lnTo>
                <a:lnTo>
                  <a:pt x="145" y="13"/>
                </a:lnTo>
                <a:lnTo>
                  <a:pt x="151" y="13"/>
                </a:lnTo>
                <a:lnTo>
                  <a:pt x="158" y="15"/>
                </a:lnTo>
                <a:lnTo>
                  <a:pt x="164" y="19"/>
                </a:lnTo>
                <a:lnTo>
                  <a:pt x="168" y="17"/>
                </a:lnTo>
                <a:lnTo>
                  <a:pt x="173" y="17"/>
                </a:lnTo>
                <a:lnTo>
                  <a:pt x="179" y="19"/>
                </a:lnTo>
                <a:lnTo>
                  <a:pt x="182" y="19"/>
                </a:lnTo>
                <a:lnTo>
                  <a:pt x="182" y="25"/>
                </a:lnTo>
                <a:lnTo>
                  <a:pt x="183" y="32"/>
                </a:lnTo>
                <a:lnTo>
                  <a:pt x="183" y="38"/>
                </a:lnTo>
                <a:lnTo>
                  <a:pt x="180" y="46"/>
                </a:lnTo>
                <a:lnTo>
                  <a:pt x="179" y="52"/>
                </a:lnTo>
                <a:lnTo>
                  <a:pt x="184" y="59"/>
                </a:lnTo>
                <a:lnTo>
                  <a:pt x="182" y="67"/>
                </a:lnTo>
                <a:lnTo>
                  <a:pt x="181" y="67"/>
                </a:lnTo>
                <a:lnTo>
                  <a:pt x="175" y="73"/>
                </a:lnTo>
                <a:lnTo>
                  <a:pt x="169" y="77"/>
                </a:lnTo>
                <a:lnTo>
                  <a:pt x="169" y="79"/>
                </a:lnTo>
                <a:lnTo>
                  <a:pt x="175" y="81"/>
                </a:lnTo>
                <a:lnTo>
                  <a:pt x="176" y="88"/>
                </a:lnTo>
                <a:lnTo>
                  <a:pt x="175" y="95"/>
                </a:lnTo>
                <a:lnTo>
                  <a:pt x="169" y="101"/>
                </a:lnTo>
                <a:lnTo>
                  <a:pt x="163" y="105"/>
                </a:lnTo>
                <a:lnTo>
                  <a:pt x="156" y="105"/>
                </a:lnTo>
                <a:lnTo>
                  <a:pt x="160" y="112"/>
                </a:lnTo>
                <a:lnTo>
                  <a:pt x="162" y="119"/>
                </a:lnTo>
                <a:lnTo>
                  <a:pt x="168" y="125"/>
                </a:lnTo>
                <a:lnTo>
                  <a:pt x="171" y="132"/>
                </a:lnTo>
                <a:lnTo>
                  <a:pt x="168" y="137"/>
                </a:lnTo>
                <a:lnTo>
                  <a:pt x="168" y="144"/>
                </a:lnTo>
                <a:lnTo>
                  <a:pt x="167" y="150"/>
                </a:lnTo>
                <a:lnTo>
                  <a:pt x="162" y="144"/>
                </a:lnTo>
                <a:lnTo>
                  <a:pt x="155" y="137"/>
                </a:lnTo>
                <a:lnTo>
                  <a:pt x="149" y="134"/>
                </a:lnTo>
                <a:lnTo>
                  <a:pt x="138" y="136"/>
                </a:lnTo>
                <a:lnTo>
                  <a:pt x="132" y="135"/>
                </a:lnTo>
                <a:lnTo>
                  <a:pt x="125" y="136"/>
                </a:lnTo>
                <a:lnTo>
                  <a:pt x="119" y="136"/>
                </a:lnTo>
                <a:lnTo>
                  <a:pt x="113" y="138"/>
                </a:lnTo>
                <a:lnTo>
                  <a:pt x="107" y="140"/>
                </a:lnTo>
                <a:lnTo>
                  <a:pt x="100" y="142"/>
                </a:lnTo>
                <a:lnTo>
                  <a:pt x="94" y="141"/>
                </a:lnTo>
                <a:lnTo>
                  <a:pt x="89" y="140"/>
                </a:lnTo>
                <a:lnTo>
                  <a:pt x="82" y="137"/>
                </a:lnTo>
                <a:lnTo>
                  <a:pt x="77" y="136"/>
                </a:lnTo>
                <a:lnTo>
                  <a:pt x="69" y="136"/>
                </a:lnTo>
                <a:lnTo>
                  <a:pt x="64" y="133"/>
                </a:lnTo>
                <a:lnTo>
                  <a:pt x="58" y="133"/>
                </a:lnTo>
                <a:lnTo>
                  <a:pt x="51" y="134"/>
                </a:lnTo>
                <a:lnTo>
                  <a:pt x="46" y="137"/>
                </a:lnTo>
                <a:lnTo>
                  <a:pt x="39" y="142"/>
                </a:lnTo>
                <a:lnTo>
                  <a:pt x="39" y="149"/>
                </a:lnTo>
                <a:lnTo>
                  <a:pt x="34" y="151"/>
                </a:lnTo>
                <a:lnTo>
                  <a:pt x="31" y="145"/>
                </a:lnTo>
                <a:lnTo>
                  <a:pt x="27" y="137"/>
                </a:lnTo>
                <a:lnTo>
                  <a:pt x="21" y="133"/>
                </a:lnTo>
                <a:lnTo>
                  <a:pt x="15" y="129"/>
                </a:lnTo>
                <a:lnTo>
                  <a:pt x="9" y="132"/>
                </a:lnTo>
                <a:lnTo>
                  <a:pt x="3" y="127"/>
                </a:lnTo>
                <a:lnTo>
                  <a:pt x="0" y="120"/>
                </a:lnTo>
                <a:lnTo>
                  <a:pt x="3" y="113"/>
                </a:lnTo>
                <a:lnTo>
                  <a:pt x="5" y="107"/>
                </a:lnTo>
                <a:lnTo>
                  <a:pt x="12" y="102"/>
                </a:lnTo>
                <a:lnTo>
                  <a:pt x="18" y="101"/>
                </a:lnTo>
                <a:lnTo>
                  <a:pt x="24" y="102"/>
                </a:lnTo>
                <a:lnTo>
                  <a:pt x="26" y="10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7" name="Freeform 1529"/>
          <p:cNvSpPr>
            <a:spLocks/>
          </p:cNvSpPr>
          <p:nvPr/>
        </p:nvSpPr>
        <p:spPr bwMode="auto">
          <a:xfrm>
            <a:off x="2081213" y="4084638"/>
            <a:ext cx="1587"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0" y="0"/>
                </a:lnTo>
                <a:lnTo>
                  <a:pt x="6" y="0"/>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8" name="Freeform 1530"/>
          <p:cNvSpPr>
            <a:spLocks/>
          </p:cNvSpPr>
          <p:nvPr/>
        </p:nvSpPr>
        <p:spPr bwMode="auto">
          <a:xfrm>
            <a:off x="2095500" y="4052888"/>
            <a:ext cx="12700" cy="9525"/>
          </a:xfrm>
          <a:custGeom>
            <a:avLst/>
            <a:gdLst>
              <a:gd name="T0" fmla="*/ 0 w 28"/>
              <a:gd name="T1" fmla="*/ 0 h 22"/>
              <a:gd name="T2" fmla="*/ 0 w 28"/>
              <a:gd name="T3" fmla="*/ 0 h 22"/>
              <a:gd name="T4" fmla="*/ 0 w 28"/>
              <a:gd name="T5" fmla="*/ 0 h 22"/>
              <a:gd name="T6" fmla="*/ 0 w 28"/>
              <a:gd name="T7" fmla="*/ 0 h 22"/>
              <a:gd name="T8" fmla="*/ 0 w 28"/>
              <a:gd name="T9" fmla="*/ 0 h 22"/>
              <a:gd name="T10" fmla="*/ 0 w 28"/>
              <a:gd name="T11" fmla="*/ 0 h 22"/>
              <a:gd name="T12" fmla="*/ 0 w 28"/>
              <a:gd name="T13" fmla="*/ 0 h 22"/>
              <a:gd name="T14" fmla="*/ 0 w 28"/>
              <a:gd name="T15" fmla="*/ 0 h 22"/>
              <a:gd name="T16" fmla="*/ 0 w 28"/>
              <a:gd name="T17" fmla="*/ 0 h 22"/>
              <a:gd name="T18" fmla="*/ 0 w 28"/>
              <a:gd name="T19" fmla="*/ 0 h 22"/>
              <a:gd name="T20" fmla="*/ 0 w 28"/>
              <a:gd name="T21" fmla="*/ 0 h 22"/>
              <a:gd name="T22" fmla="*/ 0 w 28"/>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2"/>
              <a:gd name="T38" fmla="*/ 28 w 28"/>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2">
                <a:moveTo>
                  <a:pt x="26" y="22"/>
                </a:moveTo>
                <a:lnTo>
                  <a:pt x="19" y="17"/>
                </a:lnTo>
                <a:lnTo>
                  <a:pt x="13" y="17"/>
                </a:lnTo>
                <a:lnTo>
                  <a:pt x="8" y="11"/>
                </a:lnTo>
                <a:lnTo>
                  <a:pt x="2" y="9"/>
                </a:lnTo>
                <a:lnTo>
                  <a:pt x="0" y="2"/>
                </a:lnTo>
                <a:lnTo>
                  <a:pt x="5" y="0"/>
                </a:lnTo>
                <a:lnTo>
                  <a:pt x="11" y="3"/>
                </a:lnTo>
                <a:lnTo>
                  <a:pt x="17" y="7"/>
                </a:lnTo>
                <a:lnTo>
                  <a:pt x="24" y="9"/>
                </a:lnTo>
                <a:lnTo>
                  <a:pt x="28" y="16"/>
                </a:lnTo>
                <a:lnTo>
                  <a:pt x="26" y="2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49" name="Freeform 1531"/>
          <p:cNvSpPr>
            <a:spLocks/>
          </p:cNvSpPr>
          <p:nvPr/>
        </p:nvSpPr>
        <p:spPr bwMode="auto">
          <a:xfrm>
            <a:off x="2112963" y="4011613"/>
            <a:ext cx="7937" cy="3175"/>
          </a:xfrm>
          <a:custGeom>
            <a:avLst/>
            <a:gdLst>
              <a:gd name="T0" fmla="*/ 0 w 14"/>
              <a:gd name="T1" fmla="*/ 0 h 5"/>
              <a:gd name="T2" fmla="*/ 0 w 14"/>
              <a:gd name="T3" fmla="*/ 0 h 5"/>
              <a:gd name="T4" fmla="*/ 0 w 14"/>
              <a:gd name="T5" fmla="*/ 0 h 5"/>
              <a:gd name="T6" fmla="*/ 0 w 14"/>
              <a:gd name="T7" fmla="*/ 0 h 5"/>
              <a:gd name="T8" fmla="*/ 0 w 14"/>
              <a:gd name="T9" fmla="*/ 0 h 5"/>
              <a:gd name="T10" fmla="*/ 0 w 14"/>
              <a:gd name="T11" fmla="*/ 0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6" y="5"/>
                </a:moveTo>
                <a:lnTo>
                  <a:pt x="0" y="3"/>
                </a:lnTo>
                <a:lnTo>
                  <a:pt x="6" y="0"/>
                </a:lnTo>
                <a:lnTo>
                  <a:pt x="12" y="2"/>
                </a:lnTo>
                <a:lnTo>
                  <a:pt x="14" y="5"/>
                </a:lnTo>
                <a:lnTo>
                  <a:pt x="6"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0" name="Freeform 1532"/>
          <p:cNvSpPr>
            <a:spLocks/>
          </p:cNvSpPr>
          <p:nvPr/>
        </p:nvSpPr>
        <p:spPr bwMode="auto">
          <a:xfrm>
            <a:off x="2338388" y="4095750"/>
            <a:ext cx="9525" cy="4763"/>
          </a:xfrm>
          <a:custGeom>
            <a:avLst/>
            <a:gdLst>
              <a:gd name="T0" fmla="*/ 0 w 20"/>
              <a:gd name="T1" fmla="*/ 0 h 8"/>
              <a:gd name="T2" fmla="*/ 0 w 20"/>
              <a:gd name="T3" fmla="*/ 0 h 8"/>
              <a:gd name="T4" fmla="*/ 0 w 20"/>
              <a:gd name="T5" fmla="*/ 0 h 8"/>
              <a:gd name="T6" fmla="*/ 0 w 20"/>
              <a:gd name="T7" fmla="*/ 0 h 8"/>
              <a:gd name="T8" fmla="*/ 0 w 20"/>
              <a:gd name="T9" fmla="*/ 0 h 8"/>
              <a:gd name="T10" fmla="*/ 0 w 20"/>
              <a:gd name="T11" fmla="*/ 0 h 8"/>
              <a:gd name="T12" fmla="*/ 0 w 20"/>
              <a:gd name="T13" fmla="*/ 0 h 8"/>
              <a:gd name="T14" fmla="*/ 0 w 20"/>
              <a:gd name="T15" fmla="*/ 0 h 8"/>
              <a:gd name="T16" fmla="*/ 0 w 20"/>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8"/>
              <a:gd name="T29" fmla="*/ 20 w 2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8">
                <a:moveTo>
                  <a:pt x="0" y="8"/>
                </a:moveTo>
                <a:lnTo>
                  <a:pt x="1" y="2"/>
                </a:lnTo>
                <a:lnTo>
                  <a:pt x="7" y="0"/>
                </a:lnTo>
                <a:lnTo>
                  <a:pt x="13" y="3"/>
                </a:lnTo>
                <a:lnTo>
                  <a:pt x="20" y="2"/>
                </a:lnTo>
                <a:lnTo>
                  <a:pt x="13" y="6"/>
                </a:lnTo>
                <a:lnTo>
                  <a:pt x="7" y="7"/>
                </a:lnTo>
                <a:lnTo>
                  <a:pt x="2" y="7"/>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1" name="Freeform 1533"/>
          <p:cNvSpPr>
            <a:spLocks/>
          </p:cNvSpPr>
          <p:nvPr/>
        </p:nvSpPr>
        <p:spPr bwMode="auto">
          <a:xfrm>
            <a:off x="2338388" y="4075113"/>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0" y="1"/>
                </a:lnTo>
                <a:lnTo>
                  <a:pt x="6" y="0"/>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2" name="Freeform 1534"/>
          <p:cNvSpPr>
            <a:spLocks/>
          </p:cNvSpPr>
          <p:nvPr/>
        </p:nvSpPr>
        <p:spPr bwMode="auto">
          <a:xfrm>
            <a:off x="2357438" y="4060825"/>
            <a:ext cx="3175" cy="1588"/>
          </a:xfrm>
          <a:custGeom>
            <a:avLst/>
            <a:gdLst>
              <a:gd name="T0" fmla="*/ 0 w 7"/>
              <a:gd name="T1" fmla="*/ 0 h 4"/>
              <a:gd name="T2" fmla="*/ 0 w 7"/>
              <a:gd name="T3" fmla="*/ 0 h 4"/>
              <a:gd name="T4" fmla="*/ 0 w 7"/>
              <a:gd name="T5" fmla="*/ 0 h 4"/>
              <a:gd name="T6" fmla="*/ 0 w 7"/>
              <a:gd name="T7" fmla="*/ 0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0" y="0"/>
                </a:lnTo>
                <a:lnTo>
                  <a:pt x="7" y="0"/>
                </a:lnTo>
                <a:lnTo>
                  <a:pt x="7"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3" name="Freeform 1535"/>
          <p:cNvSpPr>
            <a:spLocks/>
          </p:cNvSpPr>
          <p:nvPr/>
        </p:nvSpPr>
        <p:spPr bwMode="auto">
          <a:xfrm>
            <a:off x="2390775" y="4078288"/>
            <a:ext cx="6350" cy="4762"/>
          </a:xfrm>
          <a:custGeom>
            <a:avLst/>
            <a:gdLst>
              <a:gd name="T0" fmla="*/ 0 w 11"/>
              <a:gd name="T1" fmla="*/ 0 h 9"/>
              <a:gd name="T2" fmla="*/ 0 w 11"/>
              <a:gd name="T3" fmla="*/ 0 h 9"/>
              <a:gd name="T4" fmla="*/ 0 w 11"/>
              <a:gd name="T5" fmla="*/ 0 h 9"/>
              <a:gd name="T6" fmla="*/ 0 w 11"/>
              <a:gd name="T7" fmla="*/ 0 h 9"/>
              <a:gd name="T8" fmla="*/ 0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0" y="9"/>
                </a:moveTo>
                <a:lnTo>
                  <a:pt x="5" y="4"/>
                </a:lnTo>
                <a:lnTo>
                  <a:pt x="11" y="0"/>
                </a:lnTo>
                <a:lnTo>
                  <a:pt x="5" y="6"/>
                </a:lnTo>
                <a:lnTo>
                  <a:pt x="0"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4" name="Freeform 1536"/>
          <p:cNvSpPr>
            <a:spLocks/>
          </p:cNvSpPr>
          <p:nvPr/>
        </p:nvSpPr>
        <p:spPr bwMode="auto">
          <a:xfrm>
            <a:off x="2135188" y="3946525"/>
            <a:ext cx="7937" cy="3175"/>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3" y="7"/>
                </a:moveTo>
                <a:lnTo>
                  <a:pt x="0" y="0"/>
                </a:lnTo>
                <a:lnTo>
                  <a:pt x="7" y="3"/>
                </a:lnTo>
                <a:lnTo>
                  <a:pt x="13" y="1"/>
                </a:lnTo>
                <a:lnTo>
                  <a:pt x="7" y="4"/>
                </a:lnTo>
                <a:lnTo>
                  <a:pt x="3"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5" name="Freeform 1537"/>
          <p:cNvSpPr>
            <a:spLocks/>
          </p:cNvSpPr>
          <p:nvPr/>
        </p:nvSpPr>
        <p:spPr bwMode="auto">
          <a:xfrm>
            <a:off x="2147888" y="3941763"/>
            <a:ext cx="1587" cy="4762"/>
          </a:xfrm>
          <a:custGeom>
            <a:avLst/>
            <a:gdLst>
              <a:gd name="T0" fmla="*/ 0 w 3"/>
              <a:gd name="T1" fmla="*/ 0 h 7"/>
              <a:gd name="T2" fmla="*/ 0 w 3"/>
              <a:gd name="T3" fmla="*/ 0 h 7"/>
              <a:gd name="T4" fmla="*/ 0 w 3"/>
              <a:gd name="T5" fmla="*/ 0 h 7"/>
              <a:gd name="T6" fmla="*/ 0 60000 65536"/>
              <a:gd name="T7" fmla="*/ 0 60000 65536"/>
              <a:gd name="T8" fmla="*/ 0 60000 65536"/>
              <a:gd name="T9" fmla="*/ 0 w 3"/>
              <a:gd name="T10" fmla="*/ 0 h 7"/>
              <a:gd name="T11" fmla="*/ 3 w 3"/>
              <a:gd name="T12" fmla="*/ 7 h 7"/>
            </a:gdLst>
            <a:ahLst/>
            <a:cxnLst>
              <a:cxn ang="T6">
                <a:pos x="T0" y="T1"/>
              </a:cxn>
              <a:cxn ang="T7">
                <a:pos x="T2" y="T3"/>
              </a:cxn>
              <a:cxn ang="T8">
                <a:pos x="T4" y="T5"/>
              </a:cxn>
            </a:cxnLst>
            <a:rect l="T9" t="T10" r="T11" b="T12"/>
            <a:pathLst>
              <a:path w="3" h="7">
                <a:moveTo>
                  <a:pt x="3" y="7"/>
                </a:moveTo>
                <a:lnTo>
                  <a:pt x="0" y="0"/>
                </a:lnTo>
                <a:lnTo>
                  <a:pt x="3"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6" name="Freeform 1538"/>
          <p:cNvSpPr>
            <a:spLocks/>
          </p:cNvSpPr>
          <p:nvPr/>
        </p:nvSpPr>
        <p:spPr bwMode="auto">
          <a:xfrm>
            <a:off x="2152650" y="3946525"/>
            <a:ext cx="3175" cy="3175"/>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7"/>
                </a:moveTo>
                <a:lnTo>
                  <a:pt x="0" y="3"/>
                </a:lnTo>
                <a:lnTo>
                  <a:pt x="6" y="0"/>
                </a:lnTo>
                <a:lnTo>
                  <a:pt x="7" y="6"/>
                </a:lnTo>
                <a:lnTo>
                  <a:pt x="6"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7" name="Freeform 1539"/>
          <p:cNvSpPr>
            <a:spLocks/>
          </p:cNvSpPr>
          <p:nvPr/>
        </p:nvSpPr>
        <p:spPr bwMode="auto">
          <a:xfrm>
            <a:off x="2159000" y="3949700"/>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0" y="0"/>
                </a:lnTo>
                <a:lnTo>
                  <a:pt x="6" y="1"/>
                </a:lnTo>
                <a:lnTo>
                  <a:pt x="6"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8" name="Freeform 1540"/>
          <p:cNvSpPr>
            <a:spLocks/>
          </p:cNvSpPr>
          <p:nvPr/>
        </p:nvSpPr>
        <p:spPr bwMode="auto">
          <a:xfrm>
            <a:off x="4702175" y="3079750"/>
            <a:ext cx="104775" cy="98425"/>
          </a:xfrm>
          <a:custGeom>
            <a:avLst/>
            <a:gdLst>
              <a:gd name="T0" fmla="*/ 0 w 223"/>
              <a:gd name="T1" fmla="*/ 0 h 211"/>
              <a:gd name="T2" fmla="*/ 0 w 223"/>
              <a:gd name="T3" fmla="*/ 0 h 211"/>
              <a:gd name="T4" fmla="*/ 0 w 223"/>
              <a:gd name="T5" fmla="*/ 0 h 211"/>
              <a:gd name="T6" fmla="*/ 0 w 223"/>
              <a:gd name="T7" fmla="*/ 0 h 211"/>
              <a:gd name="T8" fmla="*/ 0 w 223"/>
              <a:gd name="T9" fmla="*/ 0 h 211"/>
              <a:gd name="T10" fmla="*/ 0 w 223"/>
              <a:gd name="T11" fmla="*/ 0 h 211"/>
              <a:gd name="T12" fmla="*/ 0 w 223"/>
              <a:gd name="T13" fmla="*/ 0 h 211"/>
              <a:gd name="T14" fmla="*/ 0 w 223"/>
              <a:gd name="T15" fmla="*/ 0 h 211"/>
              <a:gd name="T16" fmla="*/ 0 w 223"/>
              <a:gd name="T17" fmla="*/ 0 h 211"/>
              <a:gd name="T18" fmla="*/ 0 w 223"/>
              <a:gd name="T19" fmla="*/ 0 h 211"/>
              <a:gd name="T20" fmla="*/ 0 w 223"/>
              <a:gd name="T21" fmla="*/ 0 h 211"/>
              <a:gd name="T22" fmla="*/ 0 w 223"/>
              <a:gd name="T23" fmla="*/ 0 h 211"/>
              <a:gd name="T24" fmla="*/ 0 w 223"/>
              <a:gd name="T25" fmla="*/ 0 h 211"/>
              <a:gd name="T26" fmla="*/ 0 w 223"/>
              <a:gd name="T27" fmla="*/ 0 h 211"/>
              <a:gd name="T28" fmla="*/ 0 w 223"/>
              <a:gd name="T29" fmla="*/ 0 h 211"/>
              <a:gd name="T30" fmla="*/ 0 w 223"/>
              <a:gd name="T31" fmla="*/ 0 h 211"/>
              <a:gd name="T32" fmla="*/ 0 w 223"/>
              <a:gd name="T33" fmla="*/ 0 h 211"/>
              <a:gd name="T34" fmla="*/ 0 w 223"/>
              <a:gd name="T35" fmla="*/ 0 h 211"/>
              <a:gd name="T36" fmla="*/ 0 w 223"/>
              <a:gd name="T37" fmla="*/ 0 h 211"/>
              <a:gd name="T38" fmla="*/ 0 w 223"/>
              <a:gd name="T39" fmla="*/ 0 h 211"/>
              <a:gd name="T40" fmla="*/ 0 w 223"/>
              <a:gd name="T41" fmla="*/ 0 h 211"/>
              <a:gd name="T42" fmla="*/ 0 w 223"/>
              <a:gd name="T43" fmla="*/ 0 h 211"/>
              <a:gd name="T44" fmla="*/ 0 w 223"/>
              <a:gd name="T45" fmla="*/ 0 h 211"/>
              <a:gd name="T46" fmla="*/ 0 w 223"/>
              <a:gd name="T47" fmla="*/ 0 h 211"/>
              <a:gd name="T48" fmla="*/ 0 w 223"/>
              <a:gd name="T49" fmla="*/ 0 h 211"/>
              <a:gd name="T50" fmla="*/ 0 w 223"/>
              <a:gd name="T51" fmla="*/ 0 h 211"/>
              <a:gd name="T52" fmla="*/ 0 w 223"/>
              <a:gd name="T53" fmla="*/ 0 h 211"/>
              <a:gd name="T54" fmla="*/ 0 w 223"/>
              <a:gd name="T55" fmla="*/ 0 h 211"/>
              <a:gd name="T56" fmla="*/ 0 w 223"/>
              <a:gd name="T57" fmla="*/ 0 h 211"/>
              <a:gd name="T58" fmla="*/ 0 w 223"/>
              <a:gd name="T59" fmla="*/ 0 h 211"/>
              <a:gd name="T60" fmla="*/ 0 w 223"/>
              <a:gd name="T61" fmla="*/ 0 h 211"/>
              <a:gd name="T62" fmla="*/ 0 w 223"/>
              <a:gd name="T63" fmla="*/ 0 h 211"/>
              <a:gd name="T64" fmla="*/ 0 w 223"/>
              <a:gd name="T65" fmla="*/ 0 h 211"/>
              <a:gd name="T66" fmla="*/ 0 w 223"/>
              <a:gd name="T67" fmla="*/ 0 h 211"/>
              <a:gd name="T68" fmla="*/ 0 w 223"/>
              <a:gd name="T69" fmla="*/ 0 h 211"/>
              <a:gd name="T70" fmla="*/ 0 w 223"/>
              <a:gd name="T71" fmla="*/ 0 h 211"/>
              <a:gd name="T72" fmla="*/ 0 w 223"/>
              <a:gd name="T73" fmla="*/ 0 h 211"/>
              <a:gd name="T74" fmla="*/ 0 w 223"/>
              <a:gd name="T75" fmla="*/ 0 h 211"/>
              <a:gd name="T76" fmla="*/ 0 w 223"/>
              <a:gd name="T77" fmla="*/ 0 h 211"/>
              <a:gd name="T78" fmla="*/ 0 w 223"/>
              <a:gd name="T79" fmla="*/ 0 h 211"/>
              <a:gd name="T80" fmla="*/ 0 w 223"/>
              <a:gd name="T81" fmla="*/ 0 h 211"/>
              <a:gd name="T82" fmla="*/ 0 w 223"/>
              <a:gd name="T83" fmla="*/ 0 h 211"/>
              <a:gd name="T84" fmla="*/ 0 w 223"/>
              <a:gd name="T85" fmla="*/ 0 h 211"/>
              <a:gd name="T86" fmla="*/ 0 w 223"/>
              <a:gd name="T87" fmla="*/ 0 h 211"/>
              <a:gd name="T88" fmla="*/ 0 w 223"/>
              <a:gd name="T89" fmla="*/ 0 h 211"/>
              <a:gd name="T90" fmla="*/ 0 w 223"/>
              <a:gd name="T91" fmla="*/ 0 h 211"/>
              <a:gd name="T92" fmla="*/ 0 w 223"/>
              <a:gd name="T93" fmla="*/ 0 h 211"/>
              <a:gd name="T94" fmla="*/ 0 w 223"/>
              <a:gd name="T95" fmla="*/ 0 h 211"/>
              <a:gd name="T96" fmla="*/ 0 w 223"/>
              <a:gd name="T97" fmla="*/ 0 h 211"/>
              <a:gd name="T98" fmla="*/ 0 w 223"/>
              <a:gd name="T99" fmla="*/ 0 h 211"/>
              <a:gd name="T100" fmla="*/ 0 w 223"/>
              <a:gd name="T101" fmla="*/ 0 h 211"/>
              <a:gd name="T102" fmla="*/ 0 w 223"/>
              <a:gd name="T103" fmla="*/ 0 h 211"/>
              <a:gd name="T104" fmla="*/ 0 w 223"/>
              <a:gd name="T105" fmla="*/ 0 h 2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3"/>
              <a:gd name="T160" fmla="*/ 0 h 211"/>
              <a:gd name="T161" fmla="*/ 223 w 223"/>
              <a:gd name="T162" fmla="*/ 211 h 21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3" h="211">
                <a:moveTo>
                  <a:pt x="1" y="16"/>
                </a:moveTo>
                <a:lnTo>
                  <a:pt x="1" y="13"/>
                </a:lnTo>
                <a:lnTo>
                  <a:pt x="3" y="7"/>
                </a:lnTo>
                <a:lnTo>
                  <a:pt x="4" y="4"/>
                </a:lnTo>
                <a:lnTo>
                  <a:pt x="8" y="4"/>
                </a:lnTo>
                <a:lnTo>
                  <a:pt x="14" y="4"/>
                </a:lnTo>
                <a:lnTo>
                  <a:pt x="17" y="9"/>
                </a:lnTo>
                <a:lnTo>
                  <a:pt x="19" y="10"/>
                </a:lnTo>
                <a:lnTo>
                  <a:pt x="25" y="17"/>
                </a:lnTo>
                <a:lnTo>
                  <a:pt x="31" y="21"/>
                </a:lnTo>
                <a:lnTo>
                  <a:pt x="32" y="21"/>
                </a:lnTo>
                <a:lnTo>
                  <a:pt x="36" y="17"/>
                </a:lnTo>
                <a:lnTo>
                  <a:pt x="41" y="10"/>
                </a:lnTo>
                <a:lnTo>
                  <a:pt x="42" y="7"/>
                </a:lnTo>
                <a:lnTo>
                  <a:pt x="43" y="5"/>
                </a:lnTo>
                <a:lnTo>
                  <a:pt x="44" y="4"/>
                </a:lnTo>
                <a:lnTo>
                  <a:pt x="50" y="4"/>
                </a:lnTo>
                <a:lnTo>
                  <a:pt x="56" y="5"/>
                </a:lnTo>
                <a:lnTo>
                  <a:pt x="62" y="7"/>
                </a:lnTo>
                <a:lnTo>
                  <a:pt x="62" y="4"/>
                </a:lnTo>
                <a:lnTo>
                  <a:pt x="66" y="0"/>
                </a:lnTo>
                <a:lnTo>
                  <a:pt x="72" y="3"/>
                </a:lnTo>
                <a:lnTo>
                  <a:pt x="71" y="4"/>
                </a:lnTo>
                <a:lnTo>
                  <a:pt x="78" y="8"/>
                </a:lnTo>
                <a:lnTo>
                  <a:pt x="84" y="10"/>
                </a:lnTo>
                <a:lnTo>
                  <a:pt x="90" y="10"/>
                </a:lnTo>
                <a:lnTo>
                  <a:pt x="98" y="11"/>
                </a:lnTo>
                <a:lnTo>
                  <a:pt x="101" y="12"/>
                </a:lnTo>
                <a:lnTo>
                  <a:pt x="106" y="12"/>
                </a:lnTo>
                <a:lnTo>
                  <a:pt x="109" y="10"/>
                </a:lnTo>
                <a:lnTo>
                  <a:pt x="114" y="15"/>
                </a:lnTo>
                <a:lnTo>
                  <a:pt x="117" y="17"/>
                </a:lnTo>
                <a:lnTo>
                  <a:pt x="122" y="17"/>
                </a:lnTo>
                <a:lnTo>
                  <a:pt x="126" y="12"/>
                </a:lnTo>
                <a:lnTo>
                  <a:pt x="127" y="12"/>
                </a:lnTo>
                <a:lnTo>
                  <a:pt x="129" y="10"/>
                </a:lnTo>
                <a:lnTo>
                  <a:pt x="135" y="15"/>
                </a:lnTo>
                <a:lnTo>
                  <a:pt x="140" y="13"/>
                </a:lnTo>
                <a:lnTo>
                  <a:pt x="146" y="13"/>
                </a:lnTo>
                <a:lnTo>
                  <a:pt x="152" y="13"/>
                </a:lnTo>
                <a:lnTo>
                  <a:pt x="155" y="17"/>
                </a:lnTo>
                <a:lnTo>
                  <a:pt x="156" y="17"/>
                </a:lnTo>
                <a:lnTo>
                  <a:pt x="159" y="16"/>
                </a:lnTo>
                <a:lnTo>
                  <a:pt x="163" y="17"/>
                </a:lnTo>
                <a:lnTo>
                  <a:pt x="169" y="19"/>
                </a:lnTo>
                <a:lnTo>
                  <a:pt x="169" y="21"/>
                </a:lnTo>
                <a:lnTo>
                  <a:pt x="172" y="21"/>
                </a:lnTo>
                <a:lnTo>
                  <a:pt x="171" y="26"/>
                </a:lnTo>
                <a:lnTo>
                  <a:pt x="177" y="32"/>
                </a:lnTo>
                <a:lnTo>
                  <a:pt x="183" y="33"/>
                </a:lnTo>
                <a:lnTo>
                  <a:pt x="188" y="32"/>
                </a:lnTo>
                <a:lnTo>
                  <a:pt x="193" y="28"/>
                </a:lnTo>
                <a:lnTo>
                  <a:pt x="196" y="27"/>
                </a:lnTo>
                <a:lnTo>
                  <a:pt x="202" y="28"/>
                </a:lnTo>
                <a:lnTo>
                  <a:pt x="205" y="29"/>
                </a:lnTo>
                <a:lnTo>
                  <a:pt x="205" y="36"/>
                </a:lnTo>
                <a:lnTo>
                  <a:pt x="204" y="42"/>
                </a:lnTo>
                <a:lnTo>
                  <a:pt x="204" y="43"/>
                </a:lnTo>
                <a:lnTo>
                  <a:pt x="200" y="50"/>
                </a:lnTo>
                <a:lnTo>
                  <a:pt x="197" y="55"/>
                </a:lnTo>
                <a:lnTo>
                  <a:pt x="196" y="57"/>
                </a:lnTo>
                <a:lnTo>
                  <a:pt x="194" y="61"/>
                </a:lnTo>
                <a:lnTo>
                  <a:pt x="193" y="69"/>
                </a:lnTo>
                <a:lnTo>
                  <a:pt x="193" y="71"/>
                </a:lnTo>
                <a:lnTo>
                  <a:pt x="196" y="77"/>
                </a:lnTo>
                <a:lnTo>
                  <a:pt x="200" y="79"/>
                </a:lnTo>
                <a:lnTo>
                  <a:pt x="205" y="79"/>
                </a:lnTo>
                <a:lnTo>
                  <a:pt x="210" y="85"/>
                </a:lnTo>
                <a:lnTo>
                  <a:pt x="216" y="91"/>
                </a:lnTo>
                <a:lnTo>
                  <a:pt x="222" y="96"/>
                </a:lnTo>
                <a:lnTo>
                  <a:pt x="223" y="97"/>
                </a:lnTo>
                <a:lnTo>
                  <a:pt x="217" y="103"/>
                </a:lnTo>
                <a:lnTo>
                  <a:pt x="210" y="103"/>
                </a:lnTo>
                <a:lnTo>
                  <a:pt x="204" y="99"/>
                </a:lnTo>
                <a:lnTo>
                  <a:pt x="202" y="103"/>
                </a:lnTo>
                <a:lnTo>
                  <a:pt x="208" y="109"/>
                </a:lnTo>
                <a:lnTo>
                  <a:pt x="211" y="113"/>
                </a:lnTo>
                <a:lnTo>
                  <a:pt x="216" y="117"/>
                </a:lnTo>
                <a:lnTo>
                  <a:pt x="218" y="121"/>
                </a:lnTo>
                <a:lnTo>
                  <a:pt x="218" y="129"/>
                </a:lnTo>
                <a:lnTo>
                  <a:pt x="213" y="133"/>
                </a:lnTo>
                <a:lnTo>
                  <a:pt x="207" y="131"/>
                </a:lnTo>
                <a:lnTo>
                  <a:pt x="203" y="131"/>
                </a:lnTo>
                <a:lnTo>
                  <a:pt x="200" y="137"/>
                </a:lnTo>
                <a:lnTo>
                  <a:pt x="197" y="137"/>
                </a:lnTo>
                <a:lnTo>
                  <a:pt x="192" y="138"/>
                </a:lnTo>
                <a:lnTo>
                  <a:pt x="185" y="137"/>
                </a:lnTo>
                <a:lnTo>
                  <a:pt x="185" y="142"/>
                </a:lnTo>
                <a:lnTo>
                  <a:pt x="191" y="149"/>
                </a:lnTo>
                <a:lnTo>
                  <a:pt x="190" y="157"/>
                </a:lnTo>
                <a:lnTo>
                  <a:pt x="189" y="156"/>
                </a:lnTo>
                <a:lnTo>
                  <a:pt x="187" y="152"/>
                </a:lnTo>
                <a:lnTo>
                  <a:pt x="180" y="150"/>
                </a:lnTo>
                <a:lnTo>
                  <a:pt x="181" y="152"/>
                </a:lnTo>
                <a:lnTo>
                  <a:pt x="180" y="152"/>
                </a:lnTo>
                <a:lnTo>
                  <a:pt x="176" y="154"/>
                </a:lnTo>
                <a:lnTo>
                  <a:pt x="170" y="157"/>
                </a:lnTo>
                <a:lnTo>
                  <a:pt x="171" y="161"/>
                </a:lnTo>
                <a:lnTo>
                  <a:pt x="168" y="169"/>
                </a:lnTo>
                <a:lnTo>
                  <a:pt x="170" y="176"/>
                </a:lnTo>
                <a:lnTo>
                  <a:pt x="162" y="177"/>
                </a:lnTo>
                <a:lnTo>
                  <a:pt x="160" y="181"/>
                </a:lnTo>
                <a:lnTo>
                  <a:pt x="161" y="189"/>
                </a:lnTo>
                <a:lnTo>
                  <a:pt x="161" y="190"/>
                </a:lnTo>
                <a:lnTo>
                  <a:pt x="163" y="196"/>
                </a:lnTo>
                <a:lnTo>
                  <a:pt x="166" y="200"/>
                </a:lnTo>
                <a:lnTo>
                  <a:pt x="167" y="203"/>
                </a:lnTo>
                <a:lnTo>
                  <a:pt x="164" y="211"/>
                </a:lnTo>
                <a:lnTo>
                  <a:pt x="161" y="211"/>
                </a:lnTo>
                <a:lnTo>
                  <a:pt x="155" y="206"/>
                </a:lnTo>
                <a:lnTo>
                  <a:pt x="148" y="206"/>
                </a:lnTo>
                <a:lnTo>
                  <a:pt x="146" y="203"/>
                </a:lnTo>
                <a:lnTo>
                  <a:pt x="143" y="201"/>
                </a:lnTo>
                <a:lnTo>
                  <a:pt x="137" y="196"/>
                </a:lnTo>
                <a:lnTo>
                  <a:pt x="131" y="194"/>
                </a:lnTo>
                <a:lnTo>
                  <a:pt x="126" y="189"/>
                </a:lnTo>
                <a:lnTo>
                  <a:pt x="125" y="185"/>
                </a:lnTo>
                <a:lnTo>
                  <a:pt x="118" y="184"/>
                </a:lnTo>
                <a:lnTo>
                  <a:pt x="114" y="186"/>
                </a:lnTo>
                <a:lnTo>
                  <a:pt x="109" y="181"/>
                </a:lnTo>
                <a:lnTo>
                  <a:pt x="110" y="181"/>
                </a:lnTo>
                <a:lnTo>
                  <a:pt x="115" y="179"/>
                </a:lnTo>
                <a:lnTo>
                  <a:pt x="114" y="174"/>
                </a:lnTo>
                <a:lnTo>
                  <a:pt x="113" y="173"/>
                </a:lnTo>
                <a:lnTo>
                  <a:pt x="110" y="170"/>
                </a:lnTo>
                <a:lnTo>
                  <a:pt x="104" y="166"/>
                </a:lnTo>
                <a:lnTo>
                  <a:pt x="101" y="164"/>
                </a:lnTo>
                <a:lnTo>
                  <a:pt x="95" y="157"/>
                </a:lnTo>
                <a:lnTo>
                  <a:pt x="93" y="156"/>
                </a:lnTo>
                <a:lnTo>
                  <a:pt x="91" y="152"/>
                </a:lnTo>
                <a:lnTo>
                  <a:pt x="90" y="146"/>
                </a:lnTo>
                <a:lnTo>
                  <a:pt x="90" y="144"/>
                </a:lnTo>
                <a:lnTo>
                  <a:pt x="84" y="139"/>
                </a:lnTo>
                <a:lnTo>
                  <a:pt x="79" y="136"/>
                </a:lnTo>
                <a:lnTo>
                  <a:pt x="75" y="131"/>
                </a:lnTo>
                <a:lnTo>
                  <a:pt x="70" y="125"/>
                </a:lnTo>
                <a:lnTo>
                  <a:pt x="63" y="120"/>
                </a:lnTo>
                <a:lnTo>
                  <a:pt x="59" y="117"/>
                </a:lnTo>
                <a:lnTo>
                  <a:pt x="56" y="110"/>
                </a:lnTo>
                <a:lnTo>
                  <a:pt x="51" y="104"/>
                </a:lnTo>
                <a:lnTo>
                  <a:pt x="50" y="103"/>
                </a:lnTo>
                <a:lnTo>
                  <a:pt x="44" y="97"/>
                </a:lnTo>
                <a:lnTo>
                  <a:pt x="38" y="93"/>
                </a:lnTo>
                <a:lnTo>
                  <a:pt x="33" y="87"/>
                </a:lnTo>
                <a:lnTo>
                  <a:pt x="30" y="84"/>
                </a:lnTo>
                <a:lnTo>
                  <a:pt x="28" y="82"/>
                </a:lnTo>
                <a:lnTo>
                  <a:pt x="28" y="73"/>
                </a:lnTo>
                <a:lnTo>
                  <a:pt x="25" y="69"/>
                </a:lnTo>
                <a:lnTo>
                  <a:pt x="24" y="66"/>
                </a:lnTo>
                <a:lnTo>
                  <a:pt x="23" y="61"/>
                </a:lnTo>
                <a:lnTo>
                  <a:pt x="20" y="58"/>
                </a:lnTo>
                <a:lnTo>
                  <a:pt x="16" y="51"/>
                </a:lnTo>
                <a:lnTo>
                  <a:pt x="14" y="47"/>
                </a:lnTo>
                <a:lnTo>
                  <a:pt x="12" y="44"/>
                </a:lnTo>
                <a:lnTo>
                  <a:pt x="11" y="44"/>
                </a:lnTo>
                <a:lnTo>
                  <a:pt x="7" y="43"/>
                </a:lnTo>
                <a:lnTo>
                  <a:pt x="0" y="37"/>
                </a:lnTo>
                <a:lnTo>
                  <a:pt x="3" y="32"/>
                </a:lnTo>
                <a:lnTo>
                  <a:pt x="2" y="26"/>
                </a:lnTo>
                <a:lnTo>
                  <a:pt x="2" y="21"/>
                </a:lnTo>
                <a:lnTo>
                  <a:pt x="1" y="1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59" name="Freeform 1541"/>
          <p:cNvSpPr>
            <a:spLocks/>
          </p:cNvSpPr>
          <p:nvPr/>
        </p:nvSpPr>
        <p:spPr bwMode="auto">
          <a:xfrm>
            <a:off x="2774950" y="2681288"/>
            <a:ext cx="9525" cy="3175"/>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12" y="2"/>
                </a:moveTo>
                <a:lnTo>
                  <a:pt x="6" y="1"/>
                </a:lnTo>
                <a:lnTo>
                  <a:pt x="0" y="0"/>
                </a:lnTo>
                <a:lnTo>
                  <a:pt x="6" y="5"/>
                </a:lnTo>
                <a:lnTo>
                  <a:pt x="12" y="8"/>
                </a:lnTo>
                <a:lnTo>
                  <a:pt x="19" y="2"/>
                </a:lnTo>
                <a:lnTo>
                  <a:pt x="12"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0" name="Freeform 1542"/>
          <p:cNvSpPr>
            <a:spLocks/>
          </p:cNvSpPr>
          <p:nvPr/>
        </p:nvSpPr>
        <p:spPr bwMode="auto">
          <a:xfrm>
            <a:off x="2779713" y="2674938"/>
            <a:ext cx="9525" cy="4762"/>
          </a:xfrm>
          <a:custGeom>
            <a:avLst/>
            <a:gdLst>
              <a:gd name="T0" fmla="*/ 0 w 20"/>
              <a:gd name="T1" fmla="*/ 0 h 10"/>
              <a:gd name="T2" fmla="*/ 0 w 20"/>
              <a:gd name="T3" fmla="*/ 0 h 10"/>
              <a:gd name="T4" fmla="*/ 0 w 20"/>
              <a:gd name="T5" fmla="*/ 0 h 10"/>
              <a:gd name="T6" fmla="*/ 0 w 20"/>
              <a:gd name="T7" fmla="*/ 0 h 10"/>
              <a:gd name="T8" fmla="*/ 0 w 20"/>
              <a:gd name="T9" fmla="*/ 0 h 10"/>
              <a:gd name="T10" fmla="*/ 0 w 20"/>
              <a:gd name="T11" fmla="*/ 0 h 10"/>
              <a:gd name="T12" fmla="*/ 0 w 20"/>
              <a:gd name="T13" fmla="*/ 0 h 10"/>
              <a:gd name="T14" fmla="*/ 0 60000 65536"/>
              <a:gd name="T15" fmla="*/ 0 60000 65536"/>
              <a:gd name="T16" fmla="*/ 0 60000 65536"/>
              <a:gd name="T17" fmla="*/ 0 60000 65536"/>
              <a:gd name="T18" fmla="*/ 0 60000 65536"/>
              <a:gd name="T19" fmla="*/ 0 60000 65536"/>
              <a:gd name="T20" fmla="*/ 0 60000 65536"/>
              <a:gd name="T21" fmla="*/ 0 w 20"/>
              <a:gd name="T22" fmla="*/ 0 h 10"/>
              <a:gd name="T23" fmla="*/ 20 w 2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0">
                <a:moveTo>
                  <a:pt x="8" y="0"/>
                </a:moveTo>
                <a:lnTo>
                  <a:pt x="0" y="5"/>
                </a:lnTo>
                <a:lnTo>
                  <a:pt x="8" y="10"/>
                </a:lnTo>
                <a:lnTo>
                  <a:pt x="13" y="8"/>
                </a:lnTo>
                <a:lnTo>
                  <a:pt x="20" y="10"/>
                </a:lnTo>
                <a:lnTo>
                  <a:pt x="14" y="3"/>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1" name="Freeform 1543"/>
          <p:cNvSpPr>
            <a:spLocks/>
          </p:cNvSpPr>
          <p:nvPr/>
        </p:nvSpPr>
        <p:spPr bwMode="auto">
          <a:xfrm>
            <a:off x="2786063" y="2663825"/>
            <a:ext cx="7937" cy="9525"/>
          </a:xfrm>
          <a:custGeom>
            <a:avLst/>
            <a:gdLst>
              <a:gd name="T0" fmla="*/ 0 w 19"/>
              <a:gd name="T1" fmla="*/ 0 h 24"/>
              <a:gd name="T2" fmla="*/ 0 w 19"/>
              <a:gd name="T3" fmla="*/ 0 h 24"/>
              <a:gd name="T4" fmla="*/ 0 w 19"/>
              <a:gd name="T5" fmla="*/ 0 h 24"/>
              <a:gd name="T6" fmla="*/ 0 w 19"/>
              <a:gd name="T7" fmla="*/ 0 h 24"/>
              <a:gd name="T8" fmla="*/ 0 w 19"/>
              <a:gd name="T9" fmla="*/ 0 h 24"/>
              <a:gd name="T10" fmla="*/ 0 w 19"/>
              <a:gd name="T11" fmla="*/ 0 h 24"/>
              <a:gd name="T12" fmla="*/ 0 w 19"/>
              <a:gd name="T13" fmla="*/ 0 h 24"/>
              <a:gd name="T14" fmla="*/ 0 w 19"/>
              <a:gd name="T15" fmla="*/ 0 h 24"/>
              <a:gd name="T16" fmla="*/ 0 w 19"/>
              <a:gd name="T17" fmla="*/ 0 h 24"/>
              <a:gd name="T18" fmla="*/ 0 w 19"/>
              <a:gd name="T19" fmla="*/ 0 h 24"/>
              <a:gd name="T20" fmla="*/ 0 w 19"/>
              <a:gd name="T21" fmla="*/ 0 h 24"/>
              <a:gd name="T22" fmla="*/ 0 w 19"/>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24"/>
              <a:gd name="T38" fmla="*/ 19 w 19"/>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24">
                <a:moveTo>
                  <a:pt x="19" y="2"/>
                </a:moveTo>
                <a:lnTo>
                  <a:pt x="18" y="1"/>
                </a:lnTo>
                <a:lnTo>
                  <a:pt x="12" y="0"/>
                </a:lnTo>
                <a:lnTo>
                  <a:pt x="7" y="3"/>
                </a:lnTo>
                <a:lnTo>
                  <a:pt x="2" y="10"/>
                </a:lnTo>
                <a:lnTo>
                  <a:pt x="0" y="17"/>
                </a:lnTo>
                <a:lnTo>
                  <a:pt x="5" y="24"/>
                </a:lnTo>
                <a:lnTo>
                  <a:pt x="11" y="18"/>
                </a:lnTo>
                <a:lnTo>
                  <a:pt x="13" y="12"/>
                </a:lnTo>
                <a:lnTo>
                  <a:pt x="7" y="11"/>
                </a:lnTo>
                <a:lnTo>
                  <a:pt x="13" y="9"/>
                </a:lnTo>
                <a:lnTo>
                  <a:pt x="19"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2" name="Freeform 1544"/>
          <p:cNvSpPr>
            <a:spLocks/>
          </p:cNvSpPr>
          <p:nvPr/>
        </p:nvSpPr>
        <p:spPr bwMode="auto">
          <a:xfrm>
            <a:off x="2786063" y="2690813"/>
            <a:ext cx="4762" cy="3175"/>
          </a:xfrm>
          <a:custGeom>
            <a:avLst/>
            <a:gdLst>
              <a:gd name="T0" fmla="*/ 0 w 12"/>
              <a:gd name="T1" fmla="*/ 0 h 13"/>
              <a:gd name="T2" fmla="*/ 0 w 12"/>
              <a:gd name="T3" fmla="*/ 0 h 13"/>
              <a:gd name="T4" fmla="*/ 0 w 12"/>
              <a:gd name="T5" fmla="*/ 0 h 13"/>
              <a:gd name="T6" fmla="*/ 0 w 12"/>
              <a:gd name="T7" fmla="*/ 0 h 13"/>
              <a:gd name="T8" fmla="*/ 0 w 12"/>
              <a:gd name="T9" fmla="*/ 0 h 13"/>
              <a:gd name="T10" fmla="*/ 0 w 12"/>
              <a:gd name="T11" fmla="*/ 0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8" y="0"/>
                </a:moveTo>
                <a:lnTo>
                  <a:pt x="2" y="3"/>
                </a:lnTo>
                <a:lnTo>
                  <a:pt x="0" y="11"/>
                </a:lnTo>
                <a:lnTo>
                  <a:pt x="6" y="13"/>
                </a:lnTo>
                <a:lnTo>
                  <a:pt x="12" y="7"/>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3" name="Freeform 1545"/>
          <p:cNvSpPr>
            <a:spLocks/>
          </p:cNvSpPr>
          <p:nvPr/>
        </p:nvSpPr>
        <p:spPr bwMode="auto">
          <a:xfrm>
            <a:off x="2787650" y="2640013"/>
            <a:ext cx="6350" cy="3175"/>
          </a:xfrm>
          <a:custGeom>
            <a:avLst/>
            <a:gdLst>
              <a:gd name="T0" fmla="*/ 0 w 12"/>
              <a:gd name="T1" fmla="*/ 0 h 9"/>
              <a:gd name="T2" fmla="*/ 0 w 12"/>
              <a:gd name="T3" fmla="*/ 0 h 9"/>
              <a:gd name="T4" fmla="*/ 0 w 12"/>
              <a:gd name="T5" fmla="*/ 0 h 9"/>
              <a:gd name="T6" fmla="*/ 0 w 12"/>
              <a:gd name="T7" fmla="*/ 0 h 9"/>
              <a:gd name="T8" fmla="*/ 0 w 12"/>
              <a:gd name="T9" fmla="*/ 0 h 9"/>
              <a:gd name="T10" fmla="*/ 0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1" y="9"/>
                </a:moveTo>
                <a:lnTo>
                  <a:pt x="6" y="8"/>
                </a:lnTo>
                <a:lnTo>
                  <a:pt x="12" y="2"/>
                </a:lnTo>
                <a:lnTo>
                  <a:pt x="6" y="0"/>
                </a:lnTo>
                <a:lnTo>
                  <a:pt x="0" y="2"/>
                </a:lnTo>
                <a:lnTo>
                  <a:pt x="1"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4" name="Freeform 1546"/>
          <p:cNvSpPr>
            <a:spLocks/>
          </p:cNvSpPr>
          <p:nvPr/>
        </p:nvSpPr>
        <p:spPr bwMode="auto">
          <a:xfrm>
            <a:off x="2789238" y="2628900"/>
            <a:ext cx="6350" cy="4763"/>
          </a:xfrm>
          <a:custGeom>
            <a:avLst/>
            <a:gdLst>
              <a:gd name="T0" fmla="*/ 0 w 12"/>
              <a:gd name="T1" fmla="*/ 0 h 8"/>
              <a:gd name="T2" fmla="*/ 0 w 12"/>
              <a:gd name="T3" fmla="*/ 0 h 8"/>
              <a:gd name="T4" fmla="*/ 0 w 12"/>
              <a:gd name="T5" fmla="*/ 0 h 8"/>
              <a:gd name="T6" fmla="*/ 0 w 12"/>
              <a:gd name="T7" fmla="*/ 0 h 8"/>
              <a:gd name="T8" fmla="*/ 0 w 12"/>
              <a:gd name="T9" fmla="*/ 0 h 8"/>
              <a:gd name="T10" fmla="*/ 0 60000 65536"/>
              <a:gd name="T11" fmla="*/ 0 60000 65536"/>
              <a:gd name="T12" fmla="*/ 0 60000 65536"/>
              <a:gd name="T13" fmla="*/ 0 60000 65536"/>
              <a:gd name="T14" fmla="*/ 0 60000 65536"/>
              <a:gd name="T15" fmla="*/ 0 w 12"/>
              <a:gd name="T16" fmla="*/ 0 h 8"/>
              <a:gd name="T17" fmla="*/ 12 w 12"/>
              <a:gd name="T18" fmla="*/ 8 h 8"/>
            </a:gdLst>
            <a:ahLst/>
            <a:cxnLst>
              <a:cxn ang="T10">
                <a:pos x="T0" y="T1"/>
              </a:cxn>
              <a:cxn ang="T11">
                <a:pos x="T2" y="T3"/>
              </a:cxn>
              <a:cxn ang="T12">
                <a:pos x="T4" y="T5"/>
              </a:cxn>
              <a:cxn ang="T13">
                <a:pos x="T6" y="T7"/>
              </a:cxn>
              <a:cxn ang="T14">
                <a:pos x="T8" y="T9"/>
              </a:cxn>
            </a:cxnLst>
            <a:rect l="T15" t="T16" r="T17" b="T18"/>
            <a:pathLst>
              <a:path w="12" h="8">
                <a:moveTo>
                  <a:pt x="12" y="1"/>
                </a:moveTo>
                <a:lnTo>
                  <a:pt x="6" y="0"/>
                </a:lnTo>
                <a:lnTo>
                  <a:pt x="0" y="6"/>
                </a:lnTo>
                <a:lnTo>
                  <a:pt x="6" y="8"/>
                </a:lnTo>
                <a:lnTo>
                  <a:pt x="12"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5" name="Freeform 1547"/>
          <p:cNvSpPr>
            <a:spLocks/>
          </p:cNvSpPr>
          <p:nvPr/>
        </p:nvSpPr>
        <p:spPr bwMode="auto">
          <a:xfrm>
            <a:off x="2790825" y="2643188"/>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1" y="0"/>
                </a:moveTo>
                <a:lnTo>
                  <a:pt x="0" y="3"/>
                </a:lnTo>
                <a:lnTo>
                  <a:pt x="6" y="0"/>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6" name="Freeform 1548"/>
          <p:cNvSpPr>
            <a:spLocks/>
          </p:cNvSpPr>
          <p:nvPr/>
        </p:nvSpPr>
        <p:spPr bwMode="auto">
          <a:xfrm>
            <a:off x="2790825" y="2641600"/>
            <a:ext cx="4763" cy="1588"/>
          </a:xfrm>
          <a:custGeom>
            <a:avLst/>
            <a:gdLst>
              <a:gd name="T0" fmla="*/ 0 w 9"/>
              <a:gd name="T1" fmla="*/ 0 h 6"/>
              <a:gd name="T2" fmla="*/ 0 w 9"/>
              <a:gd name="T3" fmla="*/ 0 h 6"/>
              <a:gd name="T4" fmla="*/ 0 w 9"/>
              <a:gd name="T5" fmla="*/ 0 h 6"/>
              <a:gd name="T6" fmla="*/ 0 w 9"/>
              <a:gd name="T7" fmla="*/ 0 h 6"/>
              <a:gd name="T8" fmla="*/ 0 w 9"/>
              <a:gd name="T9" fmla="*/ 0 h 6"/>
              <a:gd name="T10" fmla="*/ 0 w 9"/>
              <a:gd name="T11" fmla="*/ 0 h 6"/>
              <a:gd name="T12" fmla="*/ 0 60000 65536"/>
              <a:gd name="T13" fmla="*/ 0 60000 65536"/>
              <a:gd name="T14" fmla="*/ 0 60000 65536"/>
              <a:gd name="T15" fmla="*/ 0 60000 65536"/>
              <a:gd name="T16" fmla="*/ 0 60000 65536"/>
              <a:gd name="T17" fmla="*/ 0 60000 65536"/>
              <a:gd name="T18" fmla="*/ 0 w 9"/>
              <a:gd name="T19" fmla="*/ 0 h 6"/>
              <a:gd name="T20" fmla="*/ 9 w 9"/>
              <a:gd name="T21" fmla="*/ 6 h 6"/>
            </a:gdLst>
            <a:ahLst/>
            <a:cxnLst>
              <a:cxn ang="T12">
                <a:pos x="T0" y="T1"/>
              </a:cxn>
              <a:cxn ang="T13">
                <a:pos x="T2" y="T3"/>
              </a:cxn>
              <a:cxn ang="T14">
                <a:pos x="T4" y="T5"/>
              </a:cxn>
              <a:cxn ang="T15">
                <a:pos x="T6" y="T7"/>
              </a:cxn>
              <a:cxn ang="T16">
                <a:pos x="T8" y="T9"/>
              </a:cxn>
              <a:cxn ang="T17">
                <a:pos x="T10" y="T11"/>
              </a:cxn>
            </a:cxnLst>
            <a:rect l="T18" t="T19" r="T20" b="T21"/>
            <a:pathLst>
              <a:path w="9" h="6">
                <a:moveTo>
                  <a:pt x="0" y="6"/>
                </a:moveTo>
                <a:lnTo>
                  <a:pt x="4" y="4"/>
                </a:lnTo>
                <a:lnTo>
                  <a:pt x="9" y="0"/>
                </a:lnTo>
                <a:lnTo>
                  <a:pt x="8" y="0"/>
                </a:lnTo>
                <a:lnTo>
                  <a:pt x="3" y="2"/>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7" name="Freeform 1549"/>
          <p:cNvSpPr>
            <a:spLocks/>
          </p:cNvSpPr>
          <p:nvPr/>
        </p:nvSpPr>
        <p:spPr bwMode="auto">
          <a:xfrm>
            <a:off x="2794000" y="2632075"/>
            <a:ext cx="6350" cy="4763"/>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4"/>
                </a:moveTo>
                <a:lnTo>
                  <a:pt x="13" y="0"/>
                </a:lnTo>
                <a:lnTo>
                  <a:pt x="6" y="0"/>
                </a:lnTo>
                <a:lnTo>
                  <a:pt x="0" y="6"/>
                </a:lnTo>
                <a:lnTo>
                  <a:pt x="6" y="8"/>
                </a:lnTo>
                <a:lnTo>
                  <a:pt x="13"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8" name="Freeform 1550"/>
          <p:cNvSpPr>
            <a:spLocks/>
          </p:cNvSpPr>
          <p:nvPr/>
        </p:nvSpPr>
        <p:spPr bwMode="auto">
          <a:xfrm>
            <a:off x="2840038" y="2733675"/>
            <a:ext cx="9525" cy="6350"/>
          </a:xfrm>
          <a:custGeom>
            <a:avLst/>
            <a:gdLst>
              <a:gd name="T0" fmla="*/ 0 w 18"/>
              <a:gd name="T1" fmla="*/ 0 h 12"/>
              <a:gd name="T2" fmla="*/ 0 w 18"/>
              <a:gd name="T3" fmla="*/ 0 h 12"/>
              <a:gd name="T4" fmla="*/ 0 w 18"/>
              <a:gd name="T5" fmla="*/ 0 h 12"/>
              <a:gd name="T6" fmla="*/ 0 w 18"/>
              <a:gd name="T7" fmla="*/ 0 h 12"/>
              <a:gd name="T8" fmla="*/ 0 w 18"/>
              <a:gd name="T9" fmla="*/ 0 h 12"/>
              <a:gd name="T10" fmla="*/ 0 w 18"/>
              <a:gd name="T11" fmla="*/ 0 h 12"/>
              <a:gd name="T12" fmla="*/ 0 w 18"/>
              <a:gd name="T13" fmla="*/ 0 h 12"/>
              <a:gd name="T14" fmla="*/ 0 w 18"/>
              <a:gd name="T15" fmla="*/ 0 h 12"/>
              <a:gd name="T16" fmla="*/ 0 w 18"/>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2"/>
              <a:gd name="T29" fmla="*/ 18 w 18"/>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2">
                <a:moveTo>
                  <a:pt x="17" y="0"/>
                </a:moveTo>
                <a:lnTo>
                  <a:pt x="12" y="1"/>
                </a:lnTo>
                <a:lnTo>
                  <a:pt x="6" y="3"/>
                </a:lnTo>
                <a:lnTo>
                  <a:pt x="0" y="6"/>
                </a:lnTo>
                <a:lnTo>
                  <a:pt x="6" y="12"/>
                </a:lnTo>
                <a:lnTo>
                  <a:pt x="12" y="9"/>
                </a:lnTo>
                <a:lnTo>
                  <a:pt x="18" y="5"/>
                </a:lnTo>
                <a:lnTo>
                  <a:pt x="12" y="6"/>
                </a:lnTo>
                <a:lnTo>
                  <a:pt x="1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69" name="Freeform 1551"/>
          <p:cNvSpPr>
            <a:spLocks/>
          </p:cNvSpPr>
          <p:nvPr/>
        </p:nvSpPr>
        <p:spPr bwMode="auto">
          <a:xfrm>
            <a:off x="2857500" y="2743200"/>
            <a:ext cx="3175" cy="3175"/>
          </a:xfrm>
          <a:custGeom>
            <a:avLst/>
            <a:gdLst>
              <a:gd name="T0" fmla="*/ 0 w 6"/>
              <a:gd name="T1" fmla="*/ 0 h 4"/>
              <a:gd name="T2" fmla="*/ 0 w 6"/>
              <a:gd name="T3" fmla="*/ 500250579 h 4"/>
              <a:gd name="T4" fmla="*/ 0 w 6"/>
              <a:gd name="T5" fmla="*/ 500250579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0"/>
                </a:moveTo>
                <a:lnTo>
                  <a:pt x="0" y="3"/>
                </a:lnTo>
                <a:lnTo>
                  <a:pt x="6" y="4"/>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0" name="Freeform 1552"/>
          <p:cNvSpPr>
            <a:spLocks/>
          </p:cNvSpPr>
          <p:nvPr/>
        </p:nvSpPr>
        <p:spPr bwMode="auto">
          <a:xfrm>
            <a:off x="2879725" y="2784475"/>
            <a:ext cx="4763"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5" y="0"/>
                </a:moveTo>
                <a:lnTo>
                  <a:pt x="0" y="2"/>
                </a:lnTo>
                <a:lnTo>
                  <a:pt x="5" y="6"/>
                </a:lnTo>
                <a:lnTo>
                  <a:pt x="12" y="1"/>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1" name="Freeform 1553"/>
          <p:cNvSpPr>
            <a:spLocks/>
          </p:cNvSpPr>
          <p:nvPr/>
        </p:nvSpPr>
        <p:spPr bwMode="auto">
          <a:xfrm>
            <a:off x="2398713" y="3014663"/>
            <a:ext cx="9525" cy="6350"/>
          </a:xfrm>
          <a:custGeom>
            <a:avLst/>
            <a:gdLst>
              <a:gd name="T0" fmla="*/ 0 w 19"/>
              <a:gd name="T1" fmla="*/ 0 h 13"/>
              <a:gd name="T2" fmla="*/ 0 w 19"/>
              <a:gd name="T3" fmla="*/ 0 h 13"/>
              <a:gd name="T4" fmla="*/ 0 w 19"/>
              <a:gd name="T5" fmla="*/ 0 h 13"/>
              <a:gd name="T6" fmla="*/ 0 w 19"/>
              <a:gd name="T7" fmla="*/ 0 h 13"/>
              <a:gd name="T8" fmla="*/ 0 w 19"/>
              <a:gd name="T9" fmla="*/ 0 h 13"/>
              <a:gd name="T10" fmla="*/ 0 w 19"/>
              <a:gd name="T11" fmla="*/ 0 h 13"/>
              <a:gd name="T12" fmla="*/ 0 w 19"/>
              <a:gd name="T13" fmla="*/ 0 h 13"/>
              <a:gd name="T14" fmla="*/ 0 w 19"/>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3"/>
              <a:gd name="T26" fmla="*/ 19 w 19"/>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3">
                <a:moveTo>
                  <a:pt x="19" y="1"/>
                </a:moveTo>
                <a:lnTo>
                  <a:pt x="13" y="7"/>
                </a:lnTo>
                <a:lnTo>
                  <a:pt x="5" y="10"/>
                </a:lnTo>
                <a:lnTo>
                  <a:pt x="0" y="13"/>
                </a:lnTo>
                <a:lnTo>
                  <a:pt x="5" y="6"/>
                </a:lnTo>
                <a:lnTo>
                  <a:pt x="12" y="2"/>
                </a:lnTo>
                <a:lnTo>
                  <a:pt x="19" y="0"/>
                </a:lnTo>
                <a:lnTo>
                  <a:pt x="19"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2" name="Freeform 1554"/>
          <p:cNvSpPr>
            <a:spLocks/>
          </p:cNvSpPr>
          <p:nvPr/>
        </p:nvSpPr>
        <p:spPr bwMode="auto">
          <a:xfrm>
            <a:off x="2414588" y="3009900"/>
            <a:ext cx="4762" cy="3175"/>
          </a:xfrm>
          <a:custGeom>
            <a:avLst/>
            <a:gdLst>
              <a:gd name="T0" fmla="*/ 0 w 7"/>
              <a:gd name="T1" fmla="*/ 0 h 6"/>
              <a:gd name="T2" fmla="*/ 0 w 7"/>
              <a:gd name="T3" fmla="*/ 0 h 6"/>
              <a:gd name="T4" fmla="*/ 0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0" y="6"/>
                </a:lnTo>
                <a:lnTo>
                  <a:pt x="5" y="0"/>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3" name="Freeform 1555"/>
          <p:cNvSpPr>
            <a:spLocks/>
          </p:cNvSpPr>
          <p:nvPr/>
        </p:nvSpPr>
        <p:spPr bwMode="auto">
          <a:xfrm>
            <a:off x="2422525" y="3001963"/>
            <a:ext cx="3175" cy="1587"/>
          </a:xfrm>
          <a:custGeom>
            <a:avLst/>
            <a:gdLst>
              <a:gd name="T0" fmla="*/ 0 w 6"/>
              <a:gd name="T1" fmla="*/ 0 h 4"/>
              <a:gd name="T2" fmla="*/ 0 w 6"/>
              <a:gd name="T3" fmla="*/ 0 h 4"/>
              <a:gd name="T4" fmla="*/ 0 w 6"/>
              <a:gd name="T5" fmla="*/ 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6" y="0"/>
                </a:moveTo>
                <a:lnTo>
                  <a:pt x="0" y="4"/>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4" name="Freeform 1556"/>
          <p:cNvSpPr>
            <a:spLocks/>
          </p:cNvSpPr>
          <p:nvPr/>
        </p:nvSpPr>
        <p:spPr bwMode="auto">
          <a:xfrm>
            <a:off x="2446338" y="2982913"/>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1"/>
                </a:moveTo>
                <a:lnTo>
                  <a:pt x="0" y="6"/>
                </a:lnTo>
                <a:lnTo>
                  <a:pt x="6" y="0"/>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5" name="Freeform 1557"/>
          <p:cNvSpPr>
            <a:spLocks/>
          </p:cNvSpPr>
          <p:nvPr/>
        </p:nvSpPr>
        <p:spPr bwMode="auto">
          <a:xfrm>
            <a:off x="2481263" y="3082925"/>
            <a:ext cx="0" cy="0"/>
          </a:xfrm>
          <a:custGeom>
            <a:avLst/>
            <a:gdLst>
              <a:gd name="T0" fmla="*/ 0 w 3"/>
              <a:gd name="T1" fmla="*/ 0 h 4"/>
              <a:gd name="T2" fmla="*/ 0 w 3"/>
              <a:gd name="T3" fmla="*/ 0 h 4"/>
              <a:gd name="T4" fmla="*/ 0 w 3"/>
              <a:gd name="T5" fmla="*/ 0 h 4"/>
              <a:gd name="T6" fmla="*/ 0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2" y="0"/>
                </a:lnTo>
                <a:lnTo>
                  <a:pt x="3" y="4"/>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6" name="Freeform 1558"/>
          <p:cNvSpPr>
            <a:spLocks/>
          </p:cNvSpPr>
          <p:nvPr/>
        </p:nvSpPr>
        <p:spPr bwMode="auto">
          <a:xfrm>
            <a:off x="2482850" y="3089275"/>
            <a:ext cx="1588" cy="4763"/>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0"/>
                </a:moveTo>
                <a:lnTo>
                  <a:pt x="0" y="7"/>
                </a:lnTo>
                <a:lnTo>
                  <a:pt x="2" y="0"/>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7" name="Freeform 1559"/>
          <p:cNvSpPr>
            <a:spLocks/>
          </p:cNvSpPr>
          <p:nvPr/>
        </p:nvSpPr>
        <p:spPr bwMode="auto">
          <a:xfrm>
            <a:off x="2482850" y="3095625"/>
            <a:ext cx="4763" cy="6350"/>
          </a:xfrm>
          <a:custGeom>
            <a:avLst/>
            <a:gdLst>
              <a:gd name="T0" fmla="*/ 0 w 9"/>
              <a:gd name="T1" fmla="*/ 0 h 12"/>
              <a:gd name="T2" fmla="*/ 0 w 9"/>
              <a:gd name="T3" fmla="*/ 0 h 12"/>
              <a:gd name="T4" fmla="*/ 0 w 9"/>
              <a:gd name="T5" fmla="*/ 0 h 12"/>
              <a:gd name="T6" fmla="*/ 0 w 9"/>
              <a:gd name="T7" fmla="*/ 0 h 12"/>
              <a:gd name="T8" fmla="*/ 0 w 9"/>
              <a:gd name="T9" fmla="*/ 0 h 12"/>
              <a:gd name="T10" fmla="*/ 0 w 9"/>
              <a:gd name="T11" fmla="*/ 0 h 12"/>
              <a:gd name="T12" fmla="*/ 0 60000 65536"/>
              <a:gd name="T13" fmla="*/ 0 60000 65536"/>
              <a:gd name="T14" fmla="*/ 0 60000 65536"/>
              <a:gd name="T15" fmla="*/ 0 60000 65536"/>
              <a:gd name="T16" fmla="*/ 0 60000 65536"/>
              <a:gd name="T17" fmla="*/ 0 60000 65536"/>
              <a:gd name="T18" fmla="*/ 0 w 9"/>
              <a:gd name="T19" fmla="*/ 0 h 12"/>
              <a:gd name="T20" fmla="*/ 9 w 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 h="12">
                <a:moveTo>
                  <a:pt x="9" y="0"/>
                </a:moveTo>
                <a:lnTo>
                  <a:pt x="6" y="7"/>
                </a:lnTo>
                <a:lnTo>
                  <a:pt x="0" y="12"/>
                </a:lnTo>
                <a:lnTo>
                  <a:pt x="1" y="5"/>
                </a:lnTo>
                <a:lnTo>
                  <a:pt x="7" y="0"/>
                </a:lnTo>
                <a:lnTo>
                  <a:pt x="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8" name="Freeform 1560"/>
          <p:cNvSpPr>
            <a:spLocks/>
          </p:cNvSpPr>
          <p:nvPr/>
        </p:nvSpPr>
        <p:spPr bwMode="auto">
          <a:xfrm>
            <a:off x="2493963" y="3111500"/>
            <a:ext cx="1587" cy="3175"/>
          </a:xfrm>
          <a:custGeom>
            <a:avLst/>
            <a:gdLst>
              <a:gd name="T0" fmla="*/ 0 w 7"/>
              <a:gd name="T1" fmla="*/ 0 h 6"/>
              <a:gd name="T2" fmla="*/ 0 w 7"/>
              <a:gd name="T3" fmla="*/ 0 h 6"/>
              <a:gd name="T4" fmla="*/ 0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0" y="6"/>
                </a:lnTo>
                <a:lnTo>
                  <a:pt x="5" y="0"/>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79" name="Freeform 1561"/>
          <p:cNvSpPr>
            <a:spLocks/>
          </p:cNvSpPr>
          <p:nvPr/>
        </p:nvSpPr>
        <p:spPr bwMode="auto">
          <a:xfrm>
            <a:off x="2579688" y="2982913"/>
            <a:ext cx="7937" cy="4762"/>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w 14"/>
              <a:gd name="T13" fmla="*/ 0 h 13"/>
              <a:gd name="T14" fmla="*/ 0 60000 65536"/>
              <a:gd name="T15" fmla="*/ 0 60000 65536"/>
              <a:gd name="T16" fmla="*/ 0 60000 65536"/>
              <a:gd name="T17" fmla="*/ 0 60000 65536"/>
              <a:gd name="T18" fmla="*/ 0 60000 65536"/>
              <a:gd name="T19" fmla="*/ 0 60000 65536"/>
              <a:gd name="T20" fmla="*/ 0 60000 65536"/>
              <a:gd name="T21" fmla="*/ 0 w 14"/>
              <a:gd name="T22" fmla="*/ 0 h 13"/>
              <a:gd name="T23" fmla="*/ 14 w 1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3">
                <a:moveTo>
                  <a:pt x="14" y="0"/>
                </a:moveTo>
                <a:lnTo>
                  <a:pt x="9" y="7"/>
                </a:lnTo>
                <a:lnTo>
                  <a:pt x="3" y="13"/>
                </a:lnTo>
                <a:lnTo>
                  <a:pt x="0" y="6"/>
                </a:lnTo>
                <a:lnTo>
                  <a:pt x="6" y="3"/>
                </a:lnTo>
                <a:lnTo>
                  <a:pt x="13" y="2"/>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0" name="Freeform 1562"/>
          <p:cNvSpPr>
            <a:spLocks/>
          </p:cNvSpPr>
          <p:nvPr/>
        </p:nvSpPr>
        <p:spPr bwMode="auto">
          <a:xfrm>
            <a:off x="2573338" y="3013075"/>
            <a:ext cx="61912" cy="41275"/>
          </a:xfrm>
          <a:custGeom>
            <a:avLst/>
            <a:gdLst>
              <a:gd name="T0" fmla="*/ 0 w 132"/>
              <a:gd name="T1" fmla="*/ 0 h 84"/>
              <a:gd name="T2" fmla="*/ 0 w 132"/>
              <a:gd name="T3" fmla="*/ 0 h 84"/>
              <a:gd name="T4" fmla="*/ 0 w 132"/>
              <a:gd name="T5" fmla="*/ 0 h 84"/>
              <a:gd name="T6" fmla="*/ 0 w 132"/>
              <a:gd name="T7" fmla="*/ 0 h 84"/>
              <a:gd name="T8" fmla="*/ 0 w 132"/>
              <a:gd name="T9" fmla="*/ 0 h 84"/>
              <a:gd name="T10" fmla="*/ 0 w 132"/>
              <a:gd name="T11" fmla="*/ 0 h 84"/>
              <a:gd name="T12" fmla="*/ 0 w 132"/>
              <a:gd name="T13" fmla="*/ 0 h 84"/>
              <a:gd name="T14" fmla="*/ 0 w 132"/>
              <a:gd name="T15" fmla="*/ 0 h 84"/>
              <a:gd name="T16" fmla="*/ 0 w 132"/>
              <a:gd name="T17" fmla="*/ 0 h 84"/>
              <a:gd name="T18" fmla="*/ 0 w 132"/>
              <a:gd name="T19" fmla="*/ 0 h 84"/>
              <a:gd name="T20" fmla="*/ 0 w 132"/>
              <a:gd name="T21" fmla="*/ 0 h 84"/>
              <a:gd name="T22" fmla="*/ 0 w 132"/>
              <a:gd name="T23" fmla="*/ 0 h 84"/>
              <a:gd name="T24" fmla="*/ 0 w 132"/>
              <a:gd name="T25" fmla="*/ 0 h 84"/>
              <a:gd name="T26" fmla="*/ 0 w 132"/>
              <a:gd name="T27" fmla="*/ 0 h 84"/>
              <a:gd name="T28" fmla="*/ 0 w 132"/>
              <a:gd name="T29" fmla="*/ 0 h 84"/>
              <a:gd name="T30" fmla="*/ 0 w 132"/>
              <a:gd name="T31" fmla="*/ 0 h 84"/>
              <a:gd name="T32" fmla="*/ 0 w 132"/>
              <a:gd name="T33" fmla="*/ 0 h 84"/>
              <a:gd name="T34" fmla="*/ 0 w 132"/>
              <a:gd name="T35" fmla="*/ 0 h 84"/>
              <a:gd name="T36" fmla="*/ 0 w 132"/>
              <a:gd name="T37" fmla="*/ 0 h 84"/>
              <a:gd name="T38" fmla="*/ 0 w 132"/>
              <a:gd name="T39" fmla="*/ 0 h 84"/>
              <a:gd name="T40" fmla="*/ 0 w 132"/>
              <a:gd name="T41" fmla="*/ 0 h 84"/>
              <a:gd name="T42" fmla="*/ 0 w 132"/>
              <a:gd name="T43" fmla="*/ 0 h 84"/>
              <a:gd name="T44" fmla="*/ 0 w 132"/>
              <a:gd name="T45" fmla="*/ 0 h 84"/>
              <a:gd name="T46" fmla="*/ 0 w 132"/>
              <a:gd name="T47" fmla="*/ 0 h 84"/>
              <a:gd name="T48" fmla="*/ 0 w 132"/>
              <a:gd name="T49" fmla="*/ 0 h 84"/>
              <a:gd name="T50" fmla="*/ 0 w 132"/>
              <a:gd name="T51" fmla="*/ 0 h 84"/>
              <a:gd name="T52" fmla="*/ 0 w 132"/>
              <a:gd name="T53" fmla="*/ 0 h 84"/>
              <a:gd name="T54" fmla="*/ 0 w 132"/>
              <a:gd name="T55" fmla="*/ 0 h 84"/>
              <a:gd name="T56" fmla="*/ 0 w 132"/>
              <a:gd name="T57" fmla="*/ 0 h 84"/>
              <a:gd name="T58" fmla="*/ 0 w 132"/>
              <a:gd name="T59" fmla="*/ 0 h 84"/>
              <a:gd name="T60" fmla="*/ 0 w 132"/>
              <a:gd name="T61" fmla="*/ 0 h 84"/>
              <a:gd name="T62" fmla="*/ 0 w 132"/>
              <a:gd name="T63" fmla="*/ 0 h 84"/>
              <a:gd name="T64" fmla="*/ 0 w 132"/>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84"/>
              <a:gd name="T101" fmla="*/ 132 w 132"/>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84">
                <a:moveTo>
                  <a:pt x="29" y="60"/>
                </a:moveTo>
                <a:lnTo>
                  <a:pt x="28" y="57"/>
                </a:lnTo>
                <a:lnTo>
                  <a:pt x="30" y="50"/>
                </a:lnTo>
                <a:lnTo>
                  <a:pt x="23" y="50"/>
                </a:lnTo>
                <a:lnTo>
                  <a:pt x="17" y="50"/>
                </a:lnTo>
                <a:lnTo>
                  <a:pt x="11" y="45"/>
                </a:lnTo>
                <a:lnTo>
                  <a:pt x="15" y="39"/>
                </a:lnTo>
                <a:lnTo>
                  <a:pt x="18" y="32"/>
                </a:lnTo>
                <a:lnTo>
                  <a:pt x="12" y="34"/>
                </a:lnTo>
                <a:lnTo>
                  <a:pt x="6" y="33"/>
                </a:lnTo>
                <a:lnTo>
                  <a:pt x="0" y="29"/>
                </a:lnTo>
                <a:lnTo>
                  <a:pt x="4" y="23"/>
                </a:lnTo>
                <a:lnTo>
                  <a:pt x="10" y="19"/>
                </a:lnTo>
                <a:lnTo>
                  <a:pt x="15" y="12"/>
                </a:lnTo>
                <a:lnTo>
                  <a:pt x="21" y="7"/>
                </a:lnTo>
                <a:lnTo>
                  <a:pt x="28" y="3"/>
                </a:lnTo>
                <a:lnTo>
                  <a:pt x="34" y="0"/>
                </a:lnTo>
                <a:lnTo>
                  <a:pt x="31" y="7"/>
                </a:lnTo>
                <a:lnTo>
                  <a:pt x="29" y="13"/>
                </a:lnTo>
                <a:lnTo>
                  <a:pt x="22" y="18"/>
                </a:lnTo>
                <a:lnTo>
                  <a:pt x="25" y="25"/>
                </a:lnTo>
                <a:lnTo>
                  <a:pt x="29" y="32"/>
                </a:lnTo>
                <a:lnTo>
                  <a:pt x="28" y="37"/>
                </a:lnTo>
                <a:lnTo>
                  <a:pt x="21" y="43"/>
                </a:lnTo>
                <a:lnTo>
                  <a:pt x="28" y="45"/>
                </a:lnTo>
                <a:lnTo>
                  <a:pt x="34" y="44"/>
                </a:lnTo>
                <a:lnTo>
                  <a:pt x="37" y="37"/>
                </a:lnTo>
                <a:lnTo>
                  <a:pt x="43" y="39"/>
                </a:lnTo>
                <a:lnTo>
                  <a:pt x="48" y="45"/>
                </a:lnTo>
                <a:lnTo>
                  <a:pt x="54" y="42"/>
                </a:lnTo>
                <a:lnTo>
                  <a:pt x="60" y="48"/>
                </a:lnTo>
                <a:lnTo>
                  <a:pt x="66" y="48"/>
                </a:lnTo>
                <a:lnTo>
                  <a:pt x="73" y="48"/>
                </a:lnTo>
                <a:lnTo>
                  <a:pt x="84" y="47"/>
                </a:lnTo>
                <a:lnTo>
                  <a:pt x="91" y="45"/>
                </a:lnTo>
                <a:lnTo>
                  <a:pt x="97" y="45"/>
                </a:lnTo>
                <a:lnTo>
                  <a:pt x="103" y="44"/>
                </a:lnTo>
                <a:lnTo>
                  <a:pt x="113" y="44"/>
                </a:lnTo>
                <a:lnTo>
                  <a:pt x="119" y="43"/>
                </a:lnTo>
                <a:lnTo>
                  <a:pt x="125" y="44"/>
                </a:lnTo>
                <a:lnTo>
                  <a:pt x="132" y="45"/>
                </a:lnTo>
                <a:lnTo>
                  <a:pt x="126" y="50"/>
                </a:lnTo>
                <a:lnTo>
                  <a:pt x="120" y="52"/>
                </a:lnTo>
                <a:lnTo>
                  <a:pt x="113" y="53"/>
                </a:lnTo>
                <a:lnTo>
                  <a:pt x="106" y="53"/>
                </a:lnTo>
                <a:lnTo>
                  <a:pt x="102" y="60"/>
                </a:lnTo>
                <a:lnTo>
                  <a:pt x="95" y="64"/>
                </a:lnTo>
                <a:lnTo>
                  <a:pt x="89" y="67"/>
                </a:lnTo>
                <a:lnTo>
                  <a:pt x="95" y="69"/>
                </a:lnTo>
                <a:lnTo>
                  <a:pt x="93" y="76"/>
                </a:lnTo>
                <a:lnTo>
                  <a:pt x="88" y="83"/>
                </a:lnTo>
                <a:lnTo>
                  <a:pt x="81" y="84"/>
                </a:lnTo>
                <a:lnTo>
                  <a:pt x="75" y="84"/>
                </a:lnTo>
                <a:lnTo>
                  <a:pt x="70" y="83"/>
                </a:lnTo>
                <a:lnTo>
                  <a:pt x="70" y="76"/>
                </a:lnTo>
                <a:lnTo>
                  <a:pt x="64" y="76"/>
                </a:lnTo>
                <a:lnTo>
                  <a:pt x="70" y="73"/>
                </a:lnTo>
                <a:lnTo>
                  <a:pt x="70" y="66"/>
                </a:lnTo>
                <a:lnTo>
                  <a:pt x="63" y="63"/>
                </a:lnTo>
                <a:lnTo>
                  <a:pt x="67" y="58"/>
                </a:lnTo>
                <a:lnTo>
                  <a:pt x="61" y="63"/>
                </a:lnTo>
                <a:lnTo>
                  <a:pt x="59" y="63"/>
                </a:lnTo>
                <a:lnTo>
                  <a:pt x="52" y="69"/>
                </a:lnTo>
                <a:lnTo>
                  <a:pt x="47" y="68"/>
                </a:lnTo>
                <a:lnTo>
                  <a:pt x="41" y="66"/>
                </a:lnTo>
                <a:lnTo>
                  <a:pt x="35" y="64"/>
                </a:lnTo>
                <a:lnTo>
                  <a:pt x="29" y="6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1" name="Freeform 1563"/>
          <p:cNvSpPr>
            <a:spLocks/>
          </p:cNvSpPr>
          <p:nvPr/>
        </p:nvSpPr>
        <p:spPr bwMode="auto">
          <a:xfrm>
            <a:off x="2587625" y="2979738"/>
            <a:ext cx="0" cy="3175"/>
          </a:xfrm>
          <a:custGeom>
            <a:avLst/>
            <a:gdLst>
              <a:gd name="T0" fmla="*/ 0 w 3"/>
              <a:gd name="T1" fmla="*/ 0 h 6"/>
              <a:gd name="T2" fmla="*/ 0 w 3"/>
              <a:gd name="T3" fmla="*/ 0 h 6"/>
              <a:gd name="T4" fmla="*/ 0 w 3"/>
              <a:gd name="T5" fmla="*/ 0 h 6"/>
              <a:gd name="T6" fmla="*/ 0 w 3"/>
              <a:gd name="T7" fmla="*/ 0 h 6"/>
              <a:gd name="T8" fmla="*/ 0 60000 65536"/>
              <a:gd name="T9" fmla="*/ 0 60000 65536"/>
              <a:gd name="T10" fmla="*/ 0 60000 65536"/>
              <a:gd name="T11" fmla="*/ 0 60000 65536"/>
              <a:gd name="T12" fmla="*/ 0 w 3"/>
              <a:gd name="T13" fmla="*/ 0 h 6"/>
              <a:gd name="T14" fmla="*/ 0 w 3"/>
              <a:gd name="T15" fmla="*/ 6 h 6"/>
            </a:gdLst>
            <a:ahLst/>
            <a:cxnLst>
              <a:cxn ang="T8">
                <a:pos x="T0" y="T1"/>
              </a:cxn>
              <a:cxn ang="T9">
                <a:pos x="T2" y="T3"/>
              </a:cxn>
              <a:cxn ang="T10">
                <a:pos x="T4" y="T5"/>
              </a:cxn>
              <a:cxn ang="T11">
                <a:pos x="T6" y="T7"/>
              </a:cxn>
            </a:cxnLst>
            <a:rect l="T12" t="T13" r="T14" b="T15"/>
            <a:pathLst>
              <a:path w="3" h="6">
                <a:moveTo>
                  <a:pt x="3" y="0"/>
                </a:moveTo>
                <a:lnTo>
                  <a:pt x="0" y="6"/>
                </a:lnTo>
                <a:lnTo>
                  <a:pt x="1" y="0"/>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2" name="Freeform 1564"/>
          <p:cNvSpPr>
            <a:spLocks/>
          </p:cNvSpPr>
          <p:nvPr/>
        </p:nvSpPr>
        <p:spPr bwMode="auto">
          <a:xfrm>
            <a:off x="2611438" y="2909888"/>
            <a:ext cx="63500" cy="31750"/>
          </a:xfrm>
          <a:custGeom>
            <a:avLst/>
            <a:gdLst>
              <a:gd name="T0" fmla="*/ 0 w 136"/>
              <a:gd name="T1" fmla="*/ 0 h 68"/>
              <a:gd name="T2" fmla="*/ 0 w 136"/>
              <a:gd name="T3" fmla="*/ 0 h 68"/>
              <a:gd name="T4" fmla="*/ 0 w 136"/>
              <a:gd name="T5" fmla="*/ 0 h 68"/>
              <a:gd name="T6" fmla="*/ 0 w 136"/>
              <a:gd name="T7" fmla="*/ 0 h 68"/>
              <a:gd name="T8" fmla="*/ 0 w 136"/>
              <a:gd name="T9" fmla="*/ 0 h 68"/>
              <a:gd name="T10" fmla="*/ 0 w 136"/>
              <a:gd name="T11" fmla="*/ 0 h 68"/>
              <a:gd name="T12" fmla="*/ 0 w 136"/>
              <a:gd name="T13" fmla="*/ 0 h 68"/>
              <a:gd name="T14" fmla="*/ 0 w 136"/>
              <a:gd name="T15" fmla="*/ 0 h 68"/>
              <a:gd name="T16" fmla="*/ 0 w 136"/>
              <a:gd name="T17" fmla="*/ 0 h 68"/>
              <a:gd name="T18" fmla="*/ 0 w 136"/>
              <a:gd name="T19" fmla="*/ 0 h 68"/>
              <a:gd name="T20" fmla="*/ 0 w 136"/>
              <a:gd name="T21" fmla="*/ 0 h 68"/>
              <a:gd name="T22" fmla="*/ 0 w 136"/>
              <a:gd name="T23" fmla="*/ 0 h 68"/>
              <a:gd name="T24" fmla="*/ 0 w 136"/>
              <a:gd name="T25" fmla="*/ 0 h 68"/>
              <a:gd name="T26" fmla="*/ 0 w 136"/>
              <a:gd name="T27" fmla="*/ 0 h 68"/>
              <a:gd name="T28" fmla="*/ 0 w 136"/>
              <a:gd name="T29" fmla="*/ 0 h 68"/>
              <a:gd name="T30" fmla="*/ 0 w 136"/>
              <a:gd name="T31" fmla="*/ 0 h 68"/>
              <a:gd name="T32" fmla="*/ 0 w 136"/>
              <a:gd name="T33" fmla="*/ 0 h 68"/>
              <a:gd name="T34" fmla="*/ 0 w 136"/>
              <a:gd name="T35" fmla="*/ 0 h 68"/>
              <a:gd name="T36" fmla="*/ 0 w 136"/>
              <a:gd name="T37" fmla="*/ 0 h 68"/>
              <a:gd name="T38" fmla="*/ 0 w 136"/>
              <a:gd name="T39" fmla="*/ 0 h 68"/>
              <a:gd name="T40" fmla="*/ 0 w 136"/>
              <a:gd name="T41" fmla="*/ 0 h 68"/>
              <a:gd name="T42" fmla="*/ 0 w 136"/>
              <a:gd name="T43" fmla="*/ 0 h 68"/>
              <a:gd name="T44" fmla="*/ 0 w 136"/>
              <a:gd name="T45" fmla="*/ 0 h 68"/>
              <a:gd name="T46" fmla="*/ 0 w 136"/>
              <a:gd name="T47" fmla="*/ 0 h 68"/>
              <a:gd name="T48" fmla="*/ 0 w 136"/>
              <a:gd name="T49" fmla="*/ 0 h 68"/>
              <a:gd name="T50" fmla="*/ 0 w 136"/>
              <a:gd name="T51" fmla="*/ 0 h 68"/>
              <a:gd name="T52" fmla="*/ 0 w 136"/>
              <a:gd name="T53" fmla="*/ 0 h 68"/>
              <a:gd name="T54" fmla="*/ 0 w 136"/>
              <a:gd name="T55" fmla="*/ 0 h 68"/>
              <a:gd name="T56" fmla="*/ 0 w 136"/>
              <a:gd name="T57" fmla="*/ 0 h 68"/>
              <a:gd name="T58" fmla="*/ 0 w 136"/>
              <a:gd name="T59" fmla="*/ 0 h 68"/>
              <a:gd name="T60" fmla="*/ 0 w 136"/>
              <a:gd name="T61" fmla="*/ 0 h 68"/>
              <a:gd name="T62" fmla="*/ 0 w 136"/>
              <a:gd name="T63" fmla="*/ 0 h 68"/>
              <a:gd name="T64" fmla="*/ 0 w 136"/>
              <a:gd name="T65" fmla="*/ 0 h 68"/>
              <a:gd name="T66" fmla="*/ 0 w 136"/>
              <a:gd name="T67" fmla="*/ 0 h 68"/>
              <a:gd name="T68" fmla="*/ 0 w 136"/>
              <a:gd name="T69" fmla="*/ 0 h 68"/>
              <a:gd name="T70" fmla="*/ 0 w 136"/>
              <a:gd name="T71" fmla="*/ 0 h 68"/>
              <a:gd name="T72" fmla="*/ 0 w 136"/>
              <a:gd name="T73" fmla="*/ 0 h 68"/>
              <a:gd name="T74" fmla="*/ 0 w 136"/>
              <a:gd name="T75" fmla="*/ 0 h 68"/>
              <a:gd name="T76" fmla="*/ 0 w 136"/>
              <a:gd name="T77" fmla="*/ 0 h 68"/>
              <a:gd name="T78" fmla="*/ 0 w 136"/>
              <a:gd name="T79" fmla="*/ 0 h 68"/>
              <a:gd name="T80" fmla="*/ 0 w 136"/>
              <a:gd name="T81" fmla="*/ 0 h 68"/>
              <a:gd name="T82" fmla="*/ 0 w 136"/>
              <a:gd name="T83" fmla="*/ 0 h 68"/>
              <a:gd name="T84" fmla="*/ 0 w 136"/>
              <a:gd name="T85" fmla="*/ 0 h 68"/>
              <a:gd name="T86" fmla="*/ 0 w 136"/>
              <a:gd name="T87" fmla="*/ 0 h 68"/>
              <a:gd name="T88" fmla="*/ 0 w 136"/>
              <a:gd name="T89" fmla="*/ 0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68"/>
              <a:gd name="T137" fmla="*/ 136 w 136"/>
              <a:gd name="T138" fmla="*/ 68 h 6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68">
                <a:moveTo>
                  <a:pt x="56" y="8"/>
                </a:moveTo>
                <a:lnTo>
                  <a:pt x="60" y="9"/>
                </a:lnTo>
                <a:lnTo>
                  <a:pt x="68" y="10"/>
                </a:lnTo>
                <a:lnTo>
                  <a:pt x="79" y="15"/>
                </a:lnTo>
                <a:lnTo>
                  <a:pt x="85" y="20"/>
                </a:lnTo>
                <a:lnTo>
                  <a:pt x="91" y="22"/>
                </a:lnTo>
                <a:lnTo>
                  <a:pt x="98" y="24"/>
                </a:lnTo>
                <a:lnTo>
                  <a:pt x="104" y="29"/>
                </a:lnTo>
                <a:lnTo>
                  <a:pt x="109" y="36"/>
                </a:lnTo>
                <a:lnTo>
                  <a:pt x="116" y="41"/>
                </a:lnTo>
                <a:lnTo>
                  <a:pt x="121" y="44"/>
                </a:lnTo>
                <a:lnTo>
                  <a:pt x="128" y="46"/>
                </a:lnTo>
                <a:lnTo>
                  <a:pt x="135" y="53"/>
                </a:lnTo>
                <a:lnTo>
                  <a:pt x="136" y="58"/>
                </a:lnTo>
                <a:lnTo>
                  <a:pt x="134" y="65"/>
                </a:lnTo>
                <a:lnTo>
                  <a:pt x="128" y="68"/>
                </a:lnTo>
                <a:lnTo>
                  <a:pt x="121" y="66"/>
                </a:lnTo>
                <a:lnTo>
                  <a:pt x="115" y="68"/>
                </a:lnTo>
                <a:lnTo>
                  <a:pt x="109" y="66"/>
                </a:lnTo>
                <a:lnTo>
                  <a:pt x="104" y="68"/>
                </a:lnTo>
                <a:lnTo>
                  <a:pt x="90" y="62"/>
                </a:lnTo>
                <a:lnTo>
                  <a:pt x="84" y="62"/>
                </a:lnTo>
                <a:lnTo>
                  <a:pt x="73" y="58"/>
                </a:lnTo>
                <a:lnTo>
                  <a:pt x="65" y="56"/>
                </a:lnTo>
                <a:lnTo>
                  <a:pt x="60" y="54"/>
                </a:lnTo>
                <a:lnTo>
                  <a:pt x="54" y="49"/>
                </a:lnTo>
                <a:lnTo>
                  <a:pt x="48" y="46"/>
                </a:lnTo>
                <a:lnTo>
                  <a:pt x="42" y="44"/>
                </a:lnTo>
                <a:lnTo>
                  <a:pt x="39" y="37"/>
                </a:lnTo>
                <a:lnTo>
                  <a:pt x="38" y="31"/>
                </a:lnTo>
                <a:lnTo>
                  <a:pt x="31" y="24"/>
                </a:lnTo>
                <a:lnTo>
                  <a:pt x="25" y="20"/>
                </a:lnTo>
                <a:lnTo>
                  <a:pt x="19" y="17"/>
                </a:lnTo>
                <a:lnTo>
                  <a:pt x="13" y="15"/>
                </a:lnTo>
                <a:lnTo>
                  <a:pt x="6" y="9"/>
                </a:lnTo>
                <a:lnTo>
                  <a:pt x="0" y="6"/>
                </a:lnTo>
                <a:lnTo>
                  <a:pt x="6" y="2"/>
                </a:lnTo>
                <a:lnTo>
                  <a:pt x="13" y="1"/>
                </a:lnTo>
                <a:lnTo>
                  <a:pt x="19" y="0"/>
                </a:lnTo>
                <a:lnTo>
                  <a:pt x="25" y="1"/>
                </a:lnTo>
                <a:lnTo>
                  <a:pt x="31" y="4"/>
                </a:lnTo>
                <a:lnTo>
                  <a:pt x="38" y="5"/>
                </a:lnTo>
                <a:lnTo>
                  <a:pt x="44" y="6"/>
                </a:lnTo>
                <a:lnTo>
                  <a:pt x="50" y="8"/>
                </a:lnTo>
                <a:lnTo>
                  <a:pt x="56"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3" name="Freeform 1565"/>
          <p:cNvSpPr>
            <a:spLocks/>
          </p:cNvSpPr>
          <p:nvPr/>
        </p:nvSpPr>
        <p:spPr bwMode="auto">
          <a:xfrm>
            <a:off x="2640013" y="3014663"/>
            <a:ext cx="49212" cy="53975"/>
          </a:xfrm>
          <a:custGeom>
            <a:avLst/>
            <a:gdLst>
              <a:gd name="T0" fmla="*/ 0 w 103"/>
              <a:gd name="T1" fmla="*/ 0 h 114"/>
              <a:gd name="T2" fmla="*/ 0 w 103"/>
              <a:gd name="T3" fmla="*/ 0 h 114"/>
              <a:gd name="T4" fmla="*/ 0 w 103"/>
              <a:gd name="T5" fmla="*/ 0 h 114"/>
              <a:gd name="T6" fmla="*/ 0 w 103"/>
              <a:gd name="T7" fmla="*/ 0 h 114"/>
              <a:gd name="T8" fmla="*/ 0 w 103"/>
              <a:gd name="T9" fmla="*/ 0 h 114"/>
              <a:gd name="T10" fmla="*/ 0 w 103"/>
              <a:gd name="T11" fmla="*/ 0 h 114"/>
              <a:gd name="T12" fmla="*/ 0 w 103"/>
              <a:gd name="T13" fmla="*/ 0 h 114"/>
              <a:gd name="T14" fmla="*/ 0 w 103"/>
              <a:gd name="T15" fmla="*/ 0 h 114"/>
              <a:gd name="T16" fmla="*/ 0 w 103"/>
              <a:gd name="T17" fmla="*/ 0 h 114"/>
              <a:gd name="T18" fmla="*/ 0 w 103"/>
              <a:gd name="T19" fmla="*/ 0 h 114"/>
              <a:gd name="T20" fmla="*/ 0 w 103"/>
              <a:gd name="T21" fmla="*/ 0 h 114"/>
              <a:gd name="T22" fmla="*/ 0 w 103"/>
              <a:gd name="T23" fmla="*/ 0 h 114"/>
              <a:gd name="T24" fmla="*/ 0 w 103"/>
              <a:gd name="T25" fmla="*/ 0 h 114"/>
              <a:gd name="T26" fmla="*/ 0 w 103"/>
              <a:gd name="T27" fmla="*/ 0 h 114"/>
              <a:gd name="T28" fmla="*/ 0 w 103"/>
              <a:gd name="T29" fmla="*/ 0 h 114"/>
              <a:gd name="T30" fmla="*/ 0 w 103"/>
              <a:gd name="T31" fmla="*/ 0 h 114"/>
              <a:gd name="T32" fmla="*/ 0 w 103"/>
              <a:gd name="T33" fmla="*/ 0 h 114"/>
              <a:gd name="T34" fmla="*/ 0 w 103"/>
              <a:gd name="T35" fmla="*/ 0 h 114"/>
              <a:gd name="T36" fmla="*/ 0 w 103"/>
              <a:gd name="T37" fmla="*/ 0 h 114"/>
              <a:gd name="T38" fmla="*/ 0 w 103"/>
              <a:gd name="T39" fmla="*/ 0 h 114"/>
              <a:gd name="T40" fmla="*/ 0 w 103"/>
              <a:gd name="T41" fmla="*/ 0 h 114"/>
              <a:gd name="T42" fmla="*/ 0 w 103"/>
              <a:gd name="T43" fmla="*/ 0 h 114"/>
              <a:gd name="T44" fmla="*/ 0 w 103"/>
              <a:gd name="T45" fmla="*/ 0 h 114"/>
              <a:gd name="T46" fmla="*/ 0 w 103"/>
              <a:gd name="T47" fmla="*/ 0 h 114"/>
              <a:gd name="T48" fmla="*/ 0 w 103"/>
              <a:gd name="T49" fmla="*/ 0 h 114"/>
              <a:gd name="T50" fmla="*/ 0 w 103"/>
              <a:gd name="T51" fmla="*/ 0 h 114"/>
              <a:gd name="T52" fmla="*/ 0 w 103"/>
              <a:gd name="T53" fmla="*/ 0 h 114"/>
              <a:gd name="T54" fmla="*/ 0 w 103"/>
              <a:gd name="T55" fmla="*/ 0 h 114"/>
              <a:gd name="T56" fmla="*/ 0 w 103"/>
              <a:gd name="T57" fmla="*/ 0 h 114"/>
              <a:gd name="T58" fmla="*/ 0 w 103"/>
              <a:gd name="T59" fmla="*/ 0 h 114"/>
              <a:gd name="T60" fmla="*/ 0 w 103"/>
              <a:gd name="T61" fmla="*/ 0 h 114"/>
              <a:gd name="T62" fmla="*/ 0 w 103"/>
              <a:gd name="T63" fmla="*/ 0 h 114"/>
              <a:gd name="T64" fmla="*/ 0 w 103"/>
              <a:gd name="T65" fmla="*/ 0 h 114"/>
              <a:gd name="T66" fmla="*/ 0 w 103"/>
              <a:gd name="T67" fmla="*/ 0 h 114"/>
              <a:gd name="T68" fmla="*/ 0 w 103"/>
              <a:gd name="T69" fmla="*/ 0 h 114"/>
              <a:gd name="T70" fmla="*/ 0 w 103"/>
              <a:gd name="T71" fmla="*/ 0 h 114"/>
              <a:gd name="T72" fmla="*/ 0 w 103"/>
              <a:gd name="T73" fmla="*/ 0 h 114"/>
              <a:gd name="T74" fmla="*/ 0 w 103"/>
              <a:gd name="T75" fmla="*/ 0 h 114"/>
              <a:gd name="T76" fmla="*/ 0 w 103"/>
              <a:gd name="T77" fmla="*/ 0 h 114"/>
              <a:gd name="T78" fmla="*/ 0 w 103"/>
              <a:gd name="T79" fmla="*/ 0 h 114"/>
              <a:gd name="T80" fmla="*/ 0 w 103"/>
              <a:gd name="T81" fmla="*/ 0 h 114"/>
              <a:gd name="T82" fmla="*/ 0 w 103"/>
              <a:gd name="T83" fmla="*/ 0 h 114"/>
              <a:gd name="T84" fmla="*/ 0 w 103"/>
              <a:gd name="T85" fmla="*/ 0 h 114"/>
              <a:gd name="T86" fmla="*/ 0 w 103"/>
              <a:gd name="T87" fmla="*/ 0 h 114"/>
              <a:gd name="T88" fmla="*/ 0 w 103"/>
              <a:gd name="T89" fmla="*/ 0 h 114"/>
              <a:gd name="T90" fmla="*/ 0 w 103"/>
              <a:gd name="T91" fmla="*/ 0 h 114"/>
              <a:gd name="T92" fmla="*/ 0 w 103"/>
              <a:gd name="T93" fmla="*/ 0 h 11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3"/>
              <a:gd name="T142" fmla="*/ 0 h 114"/>
              <a:gd name="T143" fmla="*/ 103 w 103"/>
              <a:gd name="T144" fmla="*/ 114 h 11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3" h="114">
                <a:moveTo>
                  <a:pt x="3" y="111"/>
                </a:moveTo>
                <a:lnTo>
                  <a:pt x="2" y="107"/>
                </a:lnTo>
                <a:lnTo>
                  <a:pt x="0" y="102"/>
                </a:lnTo>
                <a:lnTo>
                  <a:pt x="1" y="94"/>
                </a:lnTo>
                <a:lnTo>
                  <a:pt x="2" y="88"/>
                </a:lnTo>
                <a:lnTo>
                  <a:pt x="3" y="80"/>
                </a:lnTo>
                <a:lnTo>
                  <a:pt x="9" y="74"/>
                </a:lnTo>
                <a:lnTo>
                  <a:pt x="13" y="67"/>
                </a:lnTo>
                <a:lnTo>
                  <a:pt x="20" y="63"/>
                </a:lnTo>
                <a:lnTo>
                  <a:pt x="26" y="58"/>
                </a:lnTo>
                <a:lnTo>
                  <a:pt x="32" y="51"/>
                </a:lnTo>
                <a:lnTo>
                  <a:pt x="39" y="46"/>
                </a:lnTo>
                <a:lnTo>
                  <a:pt x="43" y="40"/>
                </a:lnTo>
                <a:lnTo>
                  <a:pt x="46" y="33"/>
                </a:lnTo>
                <a:lnTo>
                  <a:pt x="52" y="28"/>
                </a:lnTo>
                <a:lnTo>
                  <a:pt x="57" y="22"/>
                </a:lnTo>
                <a:lnTo>
                  <a:pt x="71" y="12"/>
                </a:lnTo>
                <a:lnTo>
                  <a:pt x="76" y="6"/>
                </a:lnTo>
                <a:lnTo>
                  <a:pt x="82" y="0"/>
                </a:lnTo>
                <a:lnTo>
                  <a:pt x="88" y="7"/>
                </a:lnTo>
                <a:lnTo>
                  <a:pt x="86" y="14"/>
                </a:lnTo>
                <a:lnTo>
                  <a:pt x="93" y="16"/>
                </a:lnTo>
                <a:lnTo>
                  <a:pt x="89" y="24"/>
                </a:lnTo>
                <a:lnTo>
                  <a:pt x="84" y="31"/>
                </a:lnTo>
                <a:lnTo>
                  <a:pt x="81" y="38"/>
                </a:lnTo>
                <a:lnTo>
                  <a:pt x="77" y="44"/>
                </a:lnTo>
                <a:lnTo>
                  <a:pt x="71" y="50"/>
                </a:lnTo>
                <a:lnTo>
                  <a:pt x="67" y="57"/>
                </a:lnTo>
                <a:lnTo>
                  <a:pt x="60" y="64"/>
                </a:lnTo>
                <a:lnTo>
                  <a:pt x="67" y="58"/>
                </a:lnTo>
                <a:lnTo>
                  <a:pt x="73" y="58"/>
                </a:lnTo>
                <a:lnTo>
                  <a:pt x="67" y="63"/>
                </a:lnTo>
                <a:lnTo>
                  <a:pt x="60" y="68"/>
                </a:lnTo>
                <a:lnTo>
                  <a:pt x="54" y="73"/>
                </a:lnTo>
                <a:lnTo>
                  <a:pt x="48" y="74"/>
                </a:lnTo>
                <a:lnTo>
                  <a:pt x="42" y="74"/>
                </a:lnTo>
                <a:lnTo>
                  <a:pt x="36" y="80"/>
                </a:lnTo>
                <a:lnTo>
                  <a:pt x="29" y="86"/>
                </a:lnTo>
                <a:lnTo>
                  <a:pt x="36" y="81"/>
                </a:lnTo>
                <a:lnTo>
                  <a:pt x="42" y="76"/>
                </a:lnTo>
                <a:lnTo>
                  <a:pt x="48" y="78"/>
                </a:lnTo>
                <a:lnTo>
                  <a:pt x="43" y="84"/>
                </a:lnTo>
                <a:lnTo>
                  <a:pt x="38" y="88"/>
                </a:lnTo>
                <a:lnTo>
                  <a:pt x="31" y="88"/>
                </a:lnTo>
                <a:lnTo>
                  <a:pt x="30" y="95"/>
                </a:lnTo>
                <a:lnTo>
                  <a:pt x="24" y="97"/>
                </a:lnTo>
                <a:lnTo>
                  <a:pt x="23" y="103"/>
                </a:lnTo>
                <a:lnTo>
                  <a:pt x="29" y="100"/>
                </a:lnTo>
                <a:lnTo>
                  <a:pt x="36" y="100"/>
                </a:lnTo>
                <a:lnTo>
                  <a:pt x="34" y="106"/>
                </a:lnTo>
                <a:lnTo>
                  <a:pt x="41" y="103"/>
                </a:lnTo>
                <a:lnTo>
                  <a:pt x="44" y="97"/>
                </a:lnTo>
                <a:lnTo>
                  <a:pt x="50" y="92"/>
                </a:lnTo>
                <a:lnTo>
                  <a:pt x="56" y="88"/>
                </a:lnTo>
                <a:lnTo>
                  <a:pt x="62" y="83"/>
                </a:lnTo>
                <a:lnTo>
                  <a:pt x="50" y="88"/>
                </a:lnTo>
                <a:lnTo>
                  <a:pt x="44" y="84"/>
                </a:lnTo>
                <a:lnTo>
                  <a:pt x="46" y="83"/>
                </a:lnTo>
                <a:lnTo>
                  <a:pt x="52" y="79"/>
                </a:lnTo>
                <a:lnTo>
                  <a:pt x="58" y="75"/>
                </a:lnTo>
                <a:lnTo>
                  <a:pt x="66" y="72"/>
                </a:lnTo>
                <a:lnTo>
                  <a:pt x="71" y="67"/>
                </a:lnTo>
                <a:lnTo>
                  <a:pt x="77" y="63"/>
                </a:lnTo>
                <a:lnTo>
                  <a:pt x="71" y="64"/>
                </a:lnTo>
                <a:lnTo>
                  <a:pt x="66" y="68"/>
                </a:lnTo>
                <a:lnTo>
                  <a:pt x="59" y="71"/>
                </a:lnTo>
                <a:lnTo>
                  <a:pt x="66" y="66"/>
                </a:lnTo>
                <a:lnTo>
                  <a:pt x="71" y="60"/>
                </a:lnTo>
                <a:lnTo>
                  <a:pt x="78" y="56"/>
                </a:lnTo>
                <a:lnTo>
                  <a:pt x="83" y="60"/>
                </a:lnTo>
                <a:lnTo>
                  <a:pt x="83" y="67"/>
                </a:lnTo>
                <a:lnTo>
                  <a:pt x="88" y="60"/>
                </a:lnTo>
                <a:lnTo>
                  <a:pt x="94" y="64"/>
                </a:lnTo>
                <a:lnTo>
                  <a:pt x="97" y="68"/>
                </a:lnTo>
                <a:lnTo>
                  <a:pt x="103" y="67"/>
                </a:lnTo>
                <a:lnTo>
                  <a:pt x="99" y="75"/>
                </a:lnTo>
                <a:lnTo>
                  <a:pt x="93" y="80"/>
                </a:lnTo>
                <a:lnTo>
                  <a:pt x="99" y="86"/>
                </a:lnTo>
                <a:lnTo>
                  <a:pt x="92" y="86"/>
                </a:lnTo>
                <a:lnTo>
                  <a:pt x="86" y="90"/>
                </a:lnTo>
                <a:lnTo>
                  <a:pt x="85" y="90"/>
                </a:lnTo>
                <a:lnTo>
                  <a:pt x="79" y="90"/>
                </a:lnTo>
                <a:lnTo>
                  <a:pt x="78" y="97"/>
                </a:lnTo>
                <a:lnTo>
                  <a:pt x="71" y="102"/>
                </a:lnTo>
                <a:lnTo>
                  <a:pt x="66" y="104"/>
                </a:lnTo>
                <a:lnTo>
                  <a:pt x="59" y="107"/>
                </a:lnTo>
                <a:lnTo>
                  <a:pt x="52" y="110"/>
                </a:lnTo>
                <a:lnTo>
                  <a:pt x="47" y="111"/>
                </a:lnTo>
                <a:lnTo>
                  <a:pt x="40" y="114"/>
                </a:lnTo>
                <a:lnTo>
                  <a:pt x="34" y="111"/>
                </a:lnTo>
                <a:lnTo>
                  <a:pt x="28" y="110"/>
                </a:lnTo>
                <a:lnTo>
                  <a:pt x="21" y="112"/>
                </a:lnTo>
                <a:lnTo>
                  <a:pt x="16" y="114"/>
                </a:lnTo>
                <a:lnTo>
                  <a:pt x="3" y="11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4" name="Freeform 1566"/>
          <p:cNvSpPr>
            <a:spLocks/>
          </p:cNvSpPr>
          <p:nvPr/>
        </p:nvSpPr>
        <p:spPr bwMode="auto">
          <a:xfrm>
            <a:off x="2643188" y="2992438"/>
            <a:ext cx="22225" cy="15875"/>
          </a:xfrm>
          <a:custGeom>
            <a:avLst/>
            <a:gdLst>
              <a:gd name="T0" fmla="*/ 0 w 44"/>
              <a:gd name="T1" fmla="*/ 0 h 32"/>
              <a:gd name="T2" fmla="*/ 0 w 44"/>
              <a:gd name="T3" fmla="*/ 0 h 32"/>
              <a:gd name="T4" fmla="*/ 0 w 44"/>
              <a:gd name="T5" fmla="*/ 0 h 32"/>
              <a:gd name="T6" fmla="*/ 0 w 44"/>
              <a:gd name="T7" fmla="*/ 0 h 32"/>
              <a:gd name="T8" fmla="*/ 0 w 44"/>
              <a:gd name="T9" fmla="*/ 0 h 32"/>
              <a:gd name="T10" fmla="*/ 0 w 44"/>
              <a:gd name="T11" fmla="*/ 0 h 32"/>
              <a:gd name="T12" fmla="*/ 0 w 44"/>
              <a:gd name="T13" fmla="*/ 0 h 32"/>
              <a:gd name="T14" fmla="*/ 0 w 44"/>
              <a:gd name="T15" fmla="*/ 0 h 32"/>
              <a:gd name="T16" fmla="*/ 0 w 44"/>
              <a:gd name="T17" fmla="*/ 0 h 32"/>
              <a:gd name="T18" fmla="*/ 0 w 44"/>
              <a:gd name="T19" fmla="*/ 0 h 32"/>
              <a:gd name="T20" fmla="*/ 0 w 44"/>
              <a:gd name="T21" fmla="*/ 0 h 32"/>
              <a:gd name="T22" fmla="*/ 0 w 44"/>
              <a:gd name="T23" fmla="*/ 0 h 32"/>
              <a:gd name="T24" fmla="*/ 0 w 44"/>
              <a:gd name="T25" fmla="*/ 0 h 32"/>
              <a:gd name="T26" fmla="*/ 0 w 44"/>
              <a:gd name="T27" fmla="*/ 0 h 32"/>
              <a:gd name="T28" fmla="*/ 0 w 44"/>
              <a:gd name="T29" fmla="*/ 0 h 32"/>
              <a:gd name="T30" fmla="*/ 0 w 44"/>
              <a:gd name="T31" fmla="*/ 0 h 32"/>
              <a:gd name="T32" fmla="*/ 0 w 44"/>
              <a:gd name="T33" fmla="*/ 0 h 32"/>
              <a:gd name="T34" fmla="*/ 0 w 44"/>
              <a:gd name="T35" fmla="*/ 0 h 32"/>
              <a:gd name="T36" fmla="*/ 0 w 44"/>
              <a:gd name="T37" fmla="*/ 0 h 32"/>
              <a:gd name="T38" fmla="*/ 0 w 44"/>
              <a:gd name="T39" fmla="*/ 0 h 32"/>
              <a:gd name="T40" fmla="*/ 0 w 44"/>
              <a:gd name="T41" fmla="*/ 0 h 32"/>
              <a:gd name="T42" fmla="*/ 0 w 44"/>
              <a:gd name="T43" fmla="*/ 0 h 32"/>
              <a:gd name="T44" fmla="*/ 0 w 44"/>
              <a:gd name="T45" fmla="*/ 0 h 32"/>
              <a:gd name="T46" fmla="*/ 0 w 44"/>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4"/>
              <a:gd name="T73" fmla="*/ 0 h 32"/>
              <a:gd name="T74" fmla="*/ 44 w 44"/>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4" h="32">
                <a:moveTo>
                  <a:pt x="4" y="26"/>
                </a:moveTo>
                <a:lnTo>
                  <a:pt x="8" y="18"/>
                </a:lnTo>
                <a:lnTo>
                  <a:pt x="14" y="16"/>
                </a:lnTo>
                <a:lnTo>
                  <a:pt x="20" y="12"/>
                </a:lnTo>
                <a:lnTo>
                  <a:pt x="26" y="7"/>
                </a:lnTo>
                <a:lnTo>
                  <a:pt x="33" y="4"/>
                </a:lnTo>
                <a:lnTo>
                  <a:pt x="39" y="1"/>
                </a:lnTo>
                <a:lnTo>
                  <a:pt x="44" y="0"/>
                </a:lnTo>
                <a:lnTo>
                  <a:pt x="39" y="6"/>
                </a:lnTo>
                <a:lnTo>
                  <a:pt x="33" y="5"/>
                </a:lnTo>
                <a:lnTo>
                  <a:pt x="26" y="7"/>
                </a:lnTo>
                <a:lnTo>
                  <a:pt x="26" y="8"/>
                </a:lnTo>
                <a:lnTo>
                  <a:pt x="20" y="13"/>
                </a:lnTo>
                <a:lnTo>
                  <a:pt x="13" y="17"/>
                </a:lnTo>
                <a:lnTo>
                  <a:pt x="20" y="14"/>
                </a:lnTo>
                <a:lnTo>
                  <a:pt x="26" y="8"/>
                </a:lnTo>
                <a:lnTo>
                  <a:pt x="20" y="15"/>
                </a:lnTo>
                <a:lnTo>
                  <a:pt x="14" y="18"/>
                </a:lnTo>
                <a:lnTo>
                  <a:pt x="8" y="23"/>
                </a:lnTo>
                <a:lnTo>
                  <a:pt x="5" y="26"/>
                </a:lnTo>
                <a:lnTo>
                  <a:pt x="12" y="31"/>
                </a:lnTo>
                <a:lnTo>
                  <a:pt x="6" y="32"/>
                </a:lnTo>
                <a:lnTo>
                  <a:pt x="0" y="32"/>
                </a:lnTo>
                <a:lnTo>
                  <a:pt x="4" y="2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5" name="Freeform 1567"/>
          <p:cNvSpPr>
            <a:spLocks/>
          </p:cNvSpPr>
          <p:nvPr/>
        </p:nvSpPr>
        <p:spPr bwMode="auto">
          <a:xfrm>
            <a:off x="2647950" y="3067050"/>
            <a:ext cx="4763" cy="4763"/>
          </a:xfrm>
          <a:custGeom>
            <a:avLst/>
            <a:gdLst>
              <a:gd name="T0" fmla="*/ 0 w 10"/>
              <a:gd name="T1" fmla="*/ 0 h 8"/>
              <a:gd name="T2" fmla="*/ 0 w 10"/>
              <a:gd name="T3" fmla="*/ 0 h 8"/>
              <a:gd name="T4" fmla="*/ 0 w 10"/>
              <a:gd name="T5" fmla="*/ 0 h 8"/>
              <a:gd name="T6" fmla="*/ 0 w 10"/>
              <a:gd name="T7" fmla="*/ 0 h 8"/>
              <a:gd name="T8" fmla="*/ 0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10" y="2"/>
                </a:moveTo>
                <a:lnTo>
                  <a:pt x="4" y="8"/>
                </a:lnTo>
                <a:lnTo>
                  <a:pt x="0" y="1"/>
                </a:lnTo>
                <a:lnTo>
                  <a:pt x="7" y="0"/>
                </a:lnTo>
                <a:lnTo>
                  <a:pt x="1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6" name="Freeform 1568"/>
          <p:cNvSpPr>
            <a:spLocks/>
          </p:cNvSpPr>
          <p:nvPr/>
        </p:nvSpPr>
        <p:spPr bwMode="auto">
          <a:xfrm>
            <a:off x="2649538" y="2997200"/>
            <a:ext cx="6350"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0"/>
                </a:moveTo>
                <a:lnTo>
                  <a:pt x="7" y="6"/>
                </a:lnTo>
                <a:lnTo>
                  <a:pt x="0" y="9"/>
                </a:lnTo>
                <a:lnTo>
                  <a:pt x="7"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7" name="Freeform 1569"/>
          <p:cNvSpPr>
            <a:spLocks/>
          </p:cNvSpPr>
          <p:nvPr/>
        </p:nvSpPr>
        <p:spPr bwMode="auto">
          <a:xfrm>
            <a:off x="2654300" y="3127375"/>
            <a:ext cx="11113" cy="3175"/>
          </a:xfrm>
          <a:custGeom>
            <a:avLst/>
            <a:gdLst>
              <a:gd name="T0" fmla="*/ 0 w 19"/>
              <a:gd name="T1" fmla="*/ 500250579 h 4"/>
              <a:gd name="T2" fmla="*/ 0 w 19"/>
              <a:gd name="T3" fmla="*/ 500250579 h 4"/>
              <a:gd name="T4" fmla="*/ 0 w 19"/>
              <a:gd name="T5" fmla="*/ 500250579 h 4"/>
              <a:gd name="T6" fmla="*/ 0 w 19"/>
              <a:gd name="T7" fmla="*/ 500250579 h 4"/>
              <a:gd name="T8" fmla="*/ 0 w 19"/>
              <a:gd name="T9" fmla="*/ 0 h 4"/>
              <a:gd name="T10" fmla="*/ 0 w 19"/>
              <a:gd name="T11" fmla="*/ 500250579 h 4"/>
              <a:gd name="T12" fmla="*/ 0 w 19"/>
              <a:gd name="T13" fmla="*/ 500250579 h 4"/>
              <a:gd name="T14" fmla="*/ 0 60000 65536"/>
              <a:gd name="T15" fmla="*/ 0 60000 65536"/>
              <a:gd name="T16" fmla="*/ 0 60000 65536"/>
              <a:gd name="T17" fmla="*/ 0 60000 65536"/>
              <a:gd name="T18" fmla="*/ 0 60000 65536"/>
              <a:gd name="T19" fmla="*/ 0 60000 65536"/>
              <a:gd name="T20" fmla="*/ 0 60000 65536"/>
              <a:gd name="T21" fmla="*/ 0 w 19"/>
              <a:gd name="T22" fmla="*/ 0 h 4"/>
              <a:gd name="T23" fmla="*/ 19 w 19"/>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4">
                <a:moveTo>
                  <a:pt x="7" y="4"/>
                </a:moveTo>
                <a:lnTo>
                  <a:pt x="0" y="2"/>
                </a:lnTo>
                <a:lnTo>
                  <a:pt x="7" y="2"/>
                </a:lnTo>
                <a:lnTo>
                  <a:pt x="13" y="2"/>
                </a:lnTo>
                <a:lnTo>
                  <a:pt x="19" y="0"/>
                </a:lnTo>
                <a:lnTo>
                  <a:pt x="13" y="4"/>
                </a:lnTo>
                <a:lnTo>
                  <a:pt x="7"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8" name="Freeform 1570"/>
          <p:cNvSpPr>
            <a:spLocks/>
          </p:cNvSpPr>
          <p:nvPr/>
        </p:nvSpPr>
        <p:spPr bwMode="auto">
          <a:xfrm>
            <a:off x="2720975" y="2847975"/>
            <a:ext cx="174625" cy="182563"/>
          </a:xfrm>
          <a:custGeom>
            <a:avLst/>
            <a:gdLst>
              <a:gd name="T0" fmla="*/ 0 w 372"/>
              <a:gd name="T1" fmla="*/ 0 h 385"/>
              <a:gd name="T2" fmla="*/ 0 w 372"/>
              <a:gd name="T3" fmla="*/ 0 h 385"/>
              <a:gd name="T4" fmla="*/ 0 w 372"/>
              <a:gd name="T5" fmla="*/ 0 h 385"/>
              <a:gd name="T6" fmla="*/ 0 w 372"/>
              <a:gd name="T7" fmla="*/ 0 h 385"/>
              <a:gd name="T8" fmla="*/ 0 w 372"/>
              <a:gd name="T9" fmla="*/ 0 h 385"/>
              <a:gd name="T10" fmla="*/ 0 w 372"/>
              <a:gd name="T11" fmla="*/ 0 h 385"/>
              <a:gd name="T12" fmla="*/ 0 w 372"/>
              <a:gd name="T13" fmla="*/ 0 h 385"/>
              <a:gd name="T14" fmla="*/ 0 w 372"/>
              <a:gd name="T15" fmla="*/ 0 h 385"/>
              <a:gd name="T16" fmla="*/ 0 w 372"/>
              <a:gd name="T17" fmla="*/ 0 h 385"/>
              <a:gd name="T18" fmla="*/ 0 w 372"/>
              <a:gd name="T19" fmla="*/ 0 h 385"/>
              <a:gd name="T20" fmla="*/ 0 w 372"/>
              <a:gd name="T21" fmla="*/ 0 h 385"/>
              <a:gd name="T22" fmla="*/ 0 w 372"/>
              <a:gd name="T23" fmla="*/ 0 h 385"/>
              <a:gd name="T24" fmla="*/ 0 w 372"/>
              <a:gd name="T25" fmla="*/ 0 h 385"/>
              <a:gd name="T26" fmla="*/ 0 w 372"/>
              <a:gd name="T27" fmla="*/ 0 h 385"/>
              <a:gd name="T28" fmla="*/ 0 w 372"/>
              <a:gd name="T29" fmla="*/ 0 h 385"/>
              <a:gd name="T30" fmla="*/ 0 w 372"/>
              <a:gd name="T31" fmla="*/ 0 h 385"/>
              <a:gd name="T32" fmla="*/ 0 w 372"/>
              <a:gd name="T33" fmla="*/ 0 h 385"/>
              <a:gd name="T34" fmla="*/ 0 w 372"/>
              <a:gd name="T35" fmla="*/ 0 h 385"/>
              <a:gd name="T36" fmla="*/ 0 w 372"/>
              <a:gd name="T37" fmla="*/ 0 h 385"/>
              <a:gd name="T38" fmla="*/ 0 w 372"/>
              <a:gd name="T39" fmla="*/ 0 h 385"/>
              <a:gd name="T40" fmla="*/ 0 w 372"/>
              <a:gd name="T41" fmla="*/ 0 h 385"/>
              <a:gd name="T42" fmla="*/ 0 w 372"/>
              <a:gd name="T43" fmla="*/ 0 h 385"/>
              <a:gd name="T44" fmla="*/ 0 w 372"/>
              <a:gd name="T45" fmla="*/ 0 h 385"/>
              <a:gd name="T46" fmla="*/ 0 w 372"/>
              <a:gd name="T47" fmla="*/ 0 h 385"/>
              <a:gd name="T48" fmla="*/ 0 w 372"/>
              <a:gd name="T49" fmla="*/ 0 h 385"/>
              <a:gd name="T50" fmla="*/ 0 w 372"/>
              <a:gd name="T51" fmla="*/ 0 h 385"/>
              <a:gd name="T52" fmla="*/ 0 w 372"/>
              <a:gd name="T53" fmla="*/ 0 h 385"/>
              <a:gd name="T54" fmla="*/ 0 w 372"/>
              <a:gd name="T55" fmla="*/ 0 h 385"/>
              <a:gd name="T56" fmla="*/ 0 w 372"/>
              <a:gd name="T57" fmla="*/ 0 h 385"/>
              <a:gd name="T58" fmla="*/ 0 w 372"/>
              <a:gd name="T59" fmla="*/ 0 h 385"/>
              <a:gd name="T60" fmla="*/ 0 w 372"/>
              <a:gd name="T61" fmla="*/ 0 h 385"/>
              <a:gd name="T62" fmla="*/ 0 w 372"/>
              <a:gd name="T63" fmla="*/ 0 h 385"/>
              <a:gd name="T64" fmla="*/ 0 w 372"/>
              <a:gd name="T65" fmla="*/ 0 h 385"/>
              <a:gd name="T66" fmla="*/ 0 w 372"/>
              <a:gd name="T67" fmla="*/ 0 h 385"/>
              <a:gd name="T68" fmla="*/ 0 w 372"/>
              <a:gd name="T69" fmla="*/ 0 h 385"/>
              <a:gd name="T70" fmla="*/ 0 w 372"/>
              <a:gd name="T71" fmla="*/ 0 h 385"/>
              <a:gd name="T72" fmla="*/ 0 w 372"/>
              <a:gd name="T73" fmla="*/ 0 h 385"/>
              <a:gd name="T74" fmla="*/ 0 w 372"/>
              <a:gd name="T75" fmla="*/ 0 h 385"/>
              <a:gd name="T76" fmla="*/ 0 w 372"/>
              <a:gd name="T77" fmla="*/ 0 h 385"/>
              <a:gd name="T78" fmla="*/ 0 w 372"/>
              <a:gd name="T79" fmla="*/ 0 h 385"/>
              <a:gd name="T80" fmla="*/ 0 w 372"/>
              <a:gd name="T81" fmla="*/ 0 h 385"/>
              <a:gd name="T82" fmla="*/ 0 w 372"/>
              <a:gd name="T83" fmla="*/ 0 h 385"/>
              <a:gd name="T84" fmla="*/ 0 w 372"/>
              <a:gd name="T85" fmla="*/ 0 h 385"/>
              <a:gd name="T86" fmla="*/ 0 w 372"/>
              <a:gd name="T87" fmla="*/ 0 h 385"/>
              <a:gd name="T88" fmla="*/ 0 w 372"/>
              <a:gd name="T89" fmla="*/ 0 h 385"/>
              <a:gd name="T90" fmla="*/ 0 w 372"/>
              <a:gd name="T91" fmla="*/ 0 h 385"/>
              <a:gd name="T92" fmla="*/ 0 w 372"/>
              <a:gd name="T93" fmla="*/ 0 h 385"/>
              <a:gd name="T94" fmla="*/ 0 w 372"/>
              <a:gd name="T95" fmla="*/ 0 h 385"/>
              <a:gd name="T96" fmla="*/ 0 w 372"/>
              <a:gd name="T97" fmla="*/ 0 h 385"/>
              <a:gd name="T98" fmla="*/ 0 w 372"/>
              <a:gd name="T99" fmla="*/ 0 h 385"/>
              <a:gd name="T100" fmla="*/ 0 w 372"/>
              <a:gd name="T101" fmla="*/ 0 h 385"/>
              <a:gd name="T102" fmla="*/ 0 w 372"/>
              <a:gd name="T103" fmla="*/ 0 h 385"/>
              <a:gd name="T104" fmla="*/ 0 w 372"/>
              <a:gd name="T105" fmla="*/ 0 h 385"/>
              <a:gd name="T106" fmla="*/ 0 w 372"/>
              <a:gd name="T107" fmla="*/ 0 h 385"/>
              <a:gd name="T108" fmla="*/ 0 w 372"/>
              <a:gd name="T109" fmla="*/ 0 h 385"/>
              <a:gd name="T110" fmla="*/ 0 w 372"/>
              <a:gd name="T111" fmla="*/ 0 h 385"/>
              <a:gd name="T112" fmla="*/ 0 w 372"/>
              <a:gd name="T113" fmla="*/ 0 h 3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2"/>
              <a:gd name="T172" fmla="*/ 0 h 385"/>
              <a:gd name="T173" fmla="*/ 372 w 372"/>
              <a:gd name="T174" fmla="*/ 385 h 3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2" h="385">
                <a:moveTo>
                  <a:pt x="49" y="306"/>
                </a:moveTo>
                <a:lnTo>
                  <a:pt x="42" y="306"/>
                </a:lnTo>
                <a:lnTo>
                  <a:pt x="36" y="306"/>
                </a:lnTo>
                <a:lnTo>
                  <a:pt x="30" y="309"/>
                </a:lnTo>
                <a:lnTo>
                  <a:pt x="24" y="309"/>
                </a:lnTo>
                <a:lnTo>
                  <a:pt x="19" y="310"/>
                </a:lnTo>
                <a:lnTo>
                  <a:pt x="11" y="311"/>
                </a:lnTo>
                <a:lnTo>
                  <a:pt x="6" y="311"/>
                </a:lnTo>
                <a:lnTo>
                  <a:pt x="0" y="307"/>
                </a:lnTo>
                <a:lnTo>
                  <a:pt x="1" y="302"/>
                </a:lnTo>
                <a:lnTo>
                  <a:pt x="2" y="295"/>
                </a:lnTo>
                <a:lnTo>
                  <a:pt x="1" y="288"/>
                </a:lnTo>
                <a:lnTo>
                  <a:pt x="7" y="281"/>
                </a:lnTo>
                <a:lnTo>
                  <a:pt x="13" y="275"/>
                </a:lnTo>
                <a:lnTo>
                  <a:pt x="20" y="272"/>
                </a:lnTo>
                <a:lnTo>
                  <a:pt x="32" y="266"/>
                </a:lnTo>
                <a:lnTo>
                  <a:pt x="38" y="262"/>
                </a:lnTo>
                <a:lnTo>
                  <a:pt x="43" y="257"/>
                </a:lnTo>
                <a:lnTo>
                  <a:pt x="51" y="254"/>
                </a:lnTo>
                <a:lnTo>
                  <a:pt x="57" y="247"/>
                </a:lnTo>
                <a:lnTo>
                  <a:pt x="62" y="243"/>
                </a:lnTo>
                <a:lnTo>
                  <a:pt x="68" y="242"/>
                </a:lnTo>
                <a:lnTo>
                  <a:pt x="70" y="240"/>
                </a:lnTo>
                <a:lnTo>
                  <a:pt x="77" y="238"/>
                </a:lnTo>
                <a:lnTo>
                  <a:pt x="70" y="239"/>
                </a:lnTo>
                <a:lnTo>
                  <a:pt x="64" y="238"/>
                </a:lnTo>
                <a:lnTo>
                  <a:pt x="59" y="234"/>
                </a:lnTo>
                <a:lnTo>
                  <a:pt x="54" y="237"/>
                </a:lnTo>
                <a:lnTo>
                  <a:pt x="48" y="238"/>
                </a:lnTo>
                <a:lnTo>
                  <a:pt x="41" y="238"/>
                </a:lnTo>
                <a:lnTo>
                  <a:pt x="35" y="238"/>
                </a:lnTo>
                <a:lnTo>
                  <a:pt x="29" y="240"/>
                </a:lnTo>
                <a:lnTo>
                  <a:pt x="31" y="233"/>
                </a:lnTo>
                <a:lnTo>
                  <a:pt x="37" y="230"/>
                </a:lnTo>
                <a:lnTo>
                  <a:pt x="43" y="226"/>
                </a:lnTo>
                <a:lnTo>
                  <a:pt x="50" y="223"/>
                </a:lnTo>
                <a:lnTo>
                  <a:pt x="56" y="219"/>
                </a:lnTo>
                <a:lnTo>
                  <a:pt x="50" y="224"/>
                </a:lnTo>
                <a:lnTo>
                  <a:pt x="43" y="231"/>
                </a:lnTo>
                <a:lnTo>
                  <a:pt x="50" y="230"/>
                </a:lnTo>
                <a:lnTo>
                  <a:pt x="56" y="233"/>
                </a:lnTo>
                <a:lnTo>
                  <a:pt x="61" y="227"/>
                </a:lnTo>
                <a:lnTo>
                  <a:pt x="63" y="221"/>
                </a:lnTo>
                <a:lnTo>
                  <a:pt x="76" y="207"/>
                </a:lnTo>
                <a:lnTo>
                  <a:pt x="79" y="201"/>
                </a:lnTo>
                <a:lnTo>
                  <a:pt x="85" y="194"/>
                </a:lnTo>
                <a:lnTo>
                  <a:pt x="91" y="196"/>
                </a:lnTo>
                <a:lnTo>
                  <a:pt x="97" y="196"/>
                </a:lnTo>
                <a:lnTo>
                  <a:pt x="102" y="202"/>
                </a:lnTo>
                <a:lnTo>
                  <a:pt x="109" y="204"/>
                </a:lnTo>
                <a:lnTo>
                  <a:pt x="112" y="202"/>
                </a:lnTo>
                <a:lnTo>
                  <a:pt x="106" y="202"/>
                </a:lnTo>
                <a:lnTo>
                  <a:pt x="101" y="196"/>
                </a:lnTo>
                <a:lnTo>
                  <a:pt x="109" y="191"/>
                </a:lnTo>
                <a:lnTo>
                  <a:pt x="114" y="191"/>
                </a:lnTo>
                <a:lnTo>
                  <a:pt x="108" y="190"/>
                </a:lnTo>
                <a:lnTo>
                  <a:pt x="114" y="184"/>
                </a:lnTo>
                <a:lnTo>
                  <a:pt x="108" y="184"/>
                </a:lnTo>
                <a:lnTo>
                  <a:pt x="101" y="182"/>
                </a:lnTo>
                <a:lnTo>
                  <a:pt x="101" y="176"/>
                </a:lnTo>
                <a:lnTo>
                  <a:pt x="106" y="169"/>
                </a:lnTo>
                <a:lnTo>
                  <a:pt x="112" y="164"/>
                </a:lnTo>
                <a:lnTo>
                  <a:pt x="118" y="159"/>
                </a:lnTo>
                <a:lnTo>
                  <a:pt x="124" y="159"/>
                </a:lnTo>
                <a:lnTo>
                  <a:pt x="123" y="166"/>
                </a:lnTo>
                <a:lnTo>
                  <a:pt x="129" y="164"/>
                </a:lnTo>
                <a:lnTo>
                  <a:pt x="126" y="157"/>
                </a:lnTo>
                <a:lnTo>
                  <a:pt x="126" y="150"/>
                </a:lnTo>
                <a:lnTo>
                  <a:pt x="130" y="143"/>
                </a:lnTo>
                <a:lnTo>
                  <a:pt x="137" y="136"/>
                </a:lnTo>
                <a:lnTo>
                  <a:pt x="142" y="129"/>
                </a:lnTo>
                <a:lnTo>
                  <a:pt x="146" y="124"/>
                </a:lnTo>
                <a:lnTo>
                  <a:pt x="152" y="117"/>
                </a:lnTo>
                <a:lnTo>
                  <a:pt x="158" y="110"/>
                </a:lnTo>
                <a:lnTo>
                  <a:pt x="163" y="103"/>
                </a:lnTo>
                <a:lnTo>
                  <a:pt x="168" y="97"/>
                </a:lnTo>
                <a:lnTo>
                  <a:pt x="173" y="91"/>
                </a:lnTo>
                <a:lnTo>
                  <a:pt x="185" y="77"/>
                </a:lnTo>
                <a:lnTo>
                  <a:pt x="191" y="78"/>
                </a:lnTo>
                <a:lnTo>
                  <a:pt x="186" y="71"/>
                </a:lnTo>
                <a:lnTo>
                  <a:pt x="192" y="69"/>
                </a:lnTo>
                <a:lnTo>
                  <a:pt x="199" y="67"/>
                </a:lnTo>
                <a:lnTo>
                  <a:pt x="205" y="62"/>
                </a:lnTo>
                <a:lnTo>
                  <a:pt x="211" y="57"/>
                </a:lnTo>
                <a:lnTo>
                  <a:pt x="214" y="51"/>
                </a:lnTo>
                <a:lnTo>
                  <a:pt x="218" y="44"/>
                </a:lnTo>
                <a:lnTo>
                  <a:pt x="224" y="39"/>
                </a:lnTo>
                <a:lnTo>
                  <a:pt x="231" y="33"/>
                </a:lnTo>
                <a:lnTo>
                  <a:pt x="234" y="27"/>
                </a:lnTo>
                <a:lnTo>
                  <a:pt x="240" y="22"/>
                </a:lnTo>
                <a:lnTo>
                  <a:pt x="246" y="19"/>
                </a:lnTo>
                <a:lnTo>
                  <a:pt x="252" y="16"/>
                </a:lnTo>
                <a:lnTo>
                  <a:pt x="259" y="15"/>
                </a:lnTo>
                <a:lnTo>
                  <a:pt x="265" y="12"/>
                </a:lnTo>
                <a:lnTo>
                  <a:pt x="271" y="9"/>
                </a:lnTo>
                <a:lnTo>
                  <a:pt x="277" y="7"/>
                </a:lnTo>
                <a:lnTo>
                  <a:pt x="283" y="4"/>
                </a:lnTo>
                <a:lnTo>
                  <a:pt x="290" y="0"/>
                </a:lnTo>
                <a:lnTo>
                  <a:pt x="290" y="7"/>
                </a:lnTo>
                <a:lnTo>
                  <a:pt x="296" y="11"/>
                </a:lnTo>
                <a:lnTo>
                  <a:pt x="298" y="4"/>
                </a:lnTo>
                <a:lnTo>
                  <a:pt x="304" y="1"/>
                </a:lnTo>
                <a:lnTo>
                  <a:pt x="309" y="3"/>
                </a:lnTo>
                <a:lnTo>
                  <a:pt x="311" y="8"/>
                </a:lnTo>
                <a:lnTo>
                  <a:pt x="307" y="16"/>
                </a:lnTo>
                <a:lnTo>
                  <a:pt x="301" y="19"/>
                </a:lnTo>
                <a:lnTo>
                  <a:pt x="295" y="24"/>
                </a:lnTo>
                <a:lnTo>
                  <a:pt x="289" y="21"/>
                </a:lnTo>
                <a:lnTo>
                  <a:pt x="282" y="22"/>
                </a:lnTo>
                <a:lnTo>
                  <a:pt x="277" y="20"/>
                </a:lnTo>
                <a:lnTo>
                  <a:pt x="274" y="25"/>
                </a:lnTo>
                <a:lnTo>
                  <a:pt x="272" y="33"/>
                </a:lnTo>
                <a:lnTo>
                  <a:pt x="278" y="32"/>
                </a:lnTo>
                <a:lnTo>
                  <a:pt x="285" y="31"/>
                </a:lnTo>
                <a:lnTo>
                  <a:pt x="287" y="38"/>
                </a:lnTo>
                <a:lnTo>
                  <a:pt x="280" y="43"/>
                </a:lnTo>
                <a:lnTo>
                  <a:pt x="276" y="49"/>
                </a:lnTo>
                <a:lnTo>
                  <a:pt x="272" y="56"/>
                </a:lnTo>
                <a:lnTo>
                  <a:pt x="266" y="59"/>
                </a:lnTo>
                <a:lnTo>
                  <a:pt x="260" y="65"/>
                </a:lnTo>
                <a:lnTo>
                  <a:pt x="258" y="59"/>
                </a:lnTo>
                <a:lnTo>
                  <a:pt x="252" y="65"/>
                </a:lnTo>
                <a:lnTo>
                  <a:pt x="252" y="72"/>
                </a:lnTo>
                <a:lnTo>
                  <a:pt x="246" y="78"/>
                </a:lnTo>
                <a:lnTo>
                  <a:pt x="240" y="85"/>
                </a:lnTo>
                <a:lnTo>
                  <a:pt x="234" y="91"/>
                </a:lnTo>
                <a:lnTo>
                  <a:pt x="228" y="95"/>
                </a:lnTo>
                <a:lnTo>
                  <a:pt x="223" y="102"/>
                </a:lnTo>
                <a:lnTo>
                  <a:pt x="218" y="109"/>
                </a:lnTo>
                <a:lnTo>
                  <a:pt x="212" y="113"/>
                </a:lnTo>
                <a:lnTo>
                  <a:pt x="206" y="119"/>
                </a:lnTo>
                <a:lnTo>
                  <a:pt x="201" y="124"/>
                </a:lnTo>
                <a:lnTo>
                  <a:pt x="200" y="130"/>
                </a:lnTo>
                <a:lnTo>
                  <a:pt x="194" y="137"/>
                </a:lnTo>
                <a:lnTo>
                  <a:pt x="188" y="141"/>
                </a:lnTo>
                <a:lnTo>
                  <a:pt x="190" y="148"/>
                </a:lnTo>
                <a:lnTo>
                  <a:pt x="187" y="154"/>
                </a:lnTo>
                <a:lnTo>
                  <a:pt x="192" y="150"/>
                </a:lnTo>
                <a:lnTo>
                  <a:pt x="199" y="143"/>
                </a:lnTo>
                <a:lnTo>
                  <a:pt x="206" y="137"/>
                </a:lnTo>
                <a:lnTo>
                  <a:pt x="211" y="133"/>
                </a:lnTo>
                <a:lnTo>
                  <a:pt x="218" y="130"/>
                </a:lnTo>
                <a:lnTo>
                  <a:pt x="222" y="125"/>
                </a:lnTo>
                <a:lnTo>
                  <a:pt x="223" y="124"/>
                </a:lnTo>
                <a:lnTo>
                  <a:pt x="230" y="119"/>
                </a:lnTo>
                <a:lnTo>
                  <a:pt x="235" y="113"/>
                </a:lnTo>
                <a:lnTo>
                  <a:pt x="238" y="120"/>
                </a:lnTo>
                <a:lnTo>
                  <a:pt x="235" y="124"/>
                </a:lnTo>
                <a:lnTo>
                  <a:pt x="243" y="124"/>
                </a:lnTo>
                <a:lnTo>
                  <a:pt x="249" y="122"/>
                </a:lnTo>
                <a:lnTo>
                  <a:pt x="250" y="124"/>
                </a:lnTo>
                <a:lnTo>
                  <a:pt x="256" y="128"/>
                </a:lnTo>
                <a:lnTo>
                  <a:pt x="263" y="127"/>
                </a:lnTo>
                <a:lnTo>
                  <a:pt x="267" y="124"/>
                </a:lnTo>
                <a:lnTo>
                  <a:pt x="270" y="124"/>
                </a:lnTo>
                <a:lnTo>
                  <a:pt x="267" y="130"/>
                </a:lnTo>
                <a:lnTo>
                  <a:pt x="260" y="134"/>
                </a:lnTo>
                <a:lnTo>
                  <a:pt x="254" y="137"/>
                </a:lnTo>
                <a:lnTo>
                  <a:pt x="248" y="138"/>
                </a:lnTo>
                <a:lnTo>
                  <a:pt x="242" y="142"/>
                </a:lnTo>
                <a:lnTo>
                  <a:pt x="236" y="143"/>
                </a:lnTo>
                <a:lnTo>
                  <a:pt x="231" y="149"/>
                </a:lnTo>
                <a:lnTo>
                  <a:pt x="223" y="152"/>
                </a:lnTo>
                <a:lnTo>
                  <a:pt x="231" y="150"/>
                </a:lnTo>
                <a:lnTo>
                  <a:pt x="236" y="146"/>
                </a:lnTo>
                <a:lnTo>
                  <a:pt x="242" y="148"/>
                </a:lnTo>
                <a:lnTo>
                  <a:pt x="236" y="153"/>
                </a:lnTo>
                <a:lnTo>
                  <a:pt x="233" y="160"/>
                </a:lnTo>
                <a:lnTo>
                  <a:pt x="227" y="162"/>
                </a:lnTo>
                <a:lnTo>
                  <a:pt x="220" y="168"/>
                </a:lnTo>
                <a:lnTo>
                  <a:pt x="227" y="165"/>
                </a:lnTo>
                <a:lnTo>
                  <a:pt x="234" y="162"/>
                </a:lnTo>
                <a:lnTo>
                  <a:pt x="239" y="160"/>
                </a:lnTo>
                <a:lnTo>
                  <a:pt x="245" y="165"/>
                </a:lnTo>
                <a:lnTo>
                  <a:pt x="251" y="165"/>
                </a:lnTo>
                <a:lnTo>
                  <a:pt x="250" y="172"/>
                </a:lnTo>
                <a:lnTo>
                  <a:pt x="250" y="173"/>
                </a:lnTo>
                <a:lnTo>
                  <a:pt x="256" y="166"/>
                </a:lnTo>
                <a:lnTo>
                  <a:pt x="262" y="162"/>
                </a:lnTo>
                <a:lnTo>
                  <a:pt x="262" y="169"/>
                </a:lnTo>
                <a:lnTo>
                  <a:pt x="263" y="176"/>
                </a:lnTo>
                <a:lnTo>
                  <a:pt x="269" y="172"/>
                </a:lnTo>
                <a:lnTo>
                  <a:pt x="269" y="165"/>
                </a:lnTo>
                <a:lnTo>
                  <a:pt x="275" y="159"/>
                </a:lnTo>
                <a:lnTo>
                  <a:pt x="275" y="166"/>
                </a:lnTo>
                <a:lnTo>
                  <a:pt x="270" y="172"/>
                </a:lnTo>
                <a:lnTo>
                  <a:pt x="267" y="177"/>
                </a:lnTo>
                <a:lnTo>
                  <a:pt x="261" y="184"/>
                </a:lnTo>
                <a:lnTo>
                  <a:pt x="258" y="190"/>
                </a:lnTo>
                <a:lnTo>
                  <a:pt x="252" y="197"/>
                </a:lnTo>
                <a:lnTo>
                  <a:pt x="251" y="198"/>
                </a:lnTo>
                <a:lnTo>
                  <a:pt x="252" y="198"/>
                </a:lnTo>
                <a:lnTo>
                  <a:pt x="259" y="194"/>
                </a:lnTo>
                <a:lnTo>
                  <a:pt x="265" y="191"/>
                </a:lnTo>
                <a:lnTo>
                  <a:pt x="262" y="185"/>
                </a:lnTo>
                <a:lnTo>
                  <a:pt x="269" y="182"/>
                </a:lnTo>
                <a:lnTo>
                  <a:pt x="274" y="180"/>
                </a:lnTo>
                <a:lnTo>
                  <a:pt x="279" y="181"/>
                </a:lnTo>
                <a:lnTo>
                  <a:pt x="286" y="180"/>
                </a:lnTo>
                <a:lnTo>
                  <a:pt x="288" y="173"/>
                </a:lnTo>
                <a:lnTo>
                  <a:pt x="289" y="180"/>
                </a:lnTo>
                <a:lnTo>
                  <a:pt x="294" y="176"/>
                </a:lnTo>
                <a:lnTo>
                  <a:pt x="300" y="170"/>
                </a:lnTo>
                <a:lnTo>
                  <a:pt x="306" y="164"/>
                </a:lnTo>
                <a:lnTo>
                  <a:pt x="312" y="160"/>
                </a:lnTo>
                <a:lnTo>
                  <a:pt x="312" y="167"/>
                </a:lnTo>
                <a:lnTo>
                  <a:pt x="310" y="173"/>
                </a:lnTo>
                <a:lnTo>
                  <a:pt x="306" y="181"/>
                </a:lnTo>
                <a:lnTo>
                  <a:pt x="307" y="181"/>
                </a:lnTo>
                <a:lnTo>
                  <a:pt x="313" y="175"/>
                </a:lnTo>
                <a:lnTo>
                  <a:pt x="318" y="168"/>
                </a:lnTo>
                <a:lnTo>
                  <a:pt x="329" y="168"/>
                </a:lnTo>
                <a:lnTo>
                  <a:pt x="335" y="165"/>
                </a:lnTo>
                <a:lnTo>
                  <a:pt x="341" y="166"/>
                </a:lnTo>
                <a:lnTo>
                  <a:pt x="348" y="169"/>
                </a:lnTo>
                <a:lnTo>
                  <a:pt x="354" y="173"/>
                </a:lnTo>
                <a:lnTo>
                  <a:pt x="359" y="180"/>
                </a:lnTo>
                <a:lnTo>
                  <a:pt x="364" y="181"/>
                </a:lnTo>
                <a:lnTo>
                  <a:pt x="357" y="186"/>
                </a:lnTo>
                <a:lnTo>
                  <a:pt x="352" y="192"/>
                </a:lnTo>
                <a:lnTo>
                  <a:pt x="345" y="198"/>
                </a:lnTo>
                <a:lnTo>
                  <a:pt x="338" y="199"/>
                </a:lnTo>
                <a:lnTo>
                  <a:pt x="333" y="202"/>
                </a:lnTo>
                <a:lnTo>
                  <a:pt x="327" y="208"/>
                </a:lnTo>
                <a:lnTo>
                  <a:pt x="321" y="213"/>
                </a:lnTo>
                <a:lnTo>
                  <a:pt x="315" y="215"/>
                </a:lnTo>
                <a:lnTo>
                  <a:pt x="321" y="216"/>
                </a:lnTo>
                <a:lnTo>
                  <a:pt x="327" y="214"/>
                </a:lnTo>
                <a:lnTo>
                  <a:pt x="333" y="214"/>
                </a:lnTo>
                <a:lnTo>
                  <a:pt x="328" y="221"/>
                </a:lnTo>
                <a:lnTo>
                  <a:pt x="322" y="219"/>
                </a:lnTo>
                <a:lnTo>
                  <a:pt x="323" y="226"/>
                </a:lnTo>
                <a:lnTo>
                  <a:pt x="323" y="230"/>
                </a:lnTo>
                <a:lnTo>
                  <a:pt x="329" y="226"/>
                </a:lnTo>
                <a:lnTo>
                  <a:pt x="331" y="219"/>
                </a:lnTo>
                <a:lnTo>
                  <a:pt x="334" y="226"/>
                </a:lnTo>
                <a:lnTo>
                  <a:pt x="340" y="224"/>
                </a:lnTo>
                <a:lnTo>
                  <a:pt x="334" y="229"/>
                </a:lnTo>
                <a:lnTo>
                  <a:pt x="328" y="232"/>
                </a:lnTo>
                <a:lnTo>
                  <a:pt x="322" y="233"/>
                </a:lnTo>
                <a:lnTo>
                  <a:pt x="328" y="233"/>
                </a:lnTo>
                <a:lnTo>
                  <a:pt x="322" y="240"/>
                </a:lnTo>
                <a:lnTo>
                  <a:pt x="316" y="243"/>
                </a:lnTo>
                <a:lnTo>
                  <a:pt x="309" y="245"/>
                </a:lnTo>
                <a:lnTo>
                  <a:pt x="305" y="250"/>
                </a:lnTo>
                <a:lnTo>
                  <a:pt x="311" y="247"/>
                </a:lnTo>
                <a:lnTo>
                  <a:pt x="318" y="245"/>
                </a:lnTo>
                <a:lnTo>
                  <a:pt x="324" y="241"/>
                </a:lnTo>
                <a:lnTo>
                  <a:pt x="320" y="248"/>
                </a:lnTo>
                <a:lnTo>
                  <a:pt x="326" y="243"/>
                </a:lnTo>
                <a:lnTo>
                  <a:pt x="332" y="238"/>
                </a:lnTo>
                <a:lnTo>
                  <a:pt x="330" y="245"/>
                </a:lnTo>
                <a:lnTo>
                  <a:pt x="336" y="241"/>
                </a:lnTo>
                <a:lnTo>
                  <a:pt x="341" y="241"/>
                </a:lnTo>
                <a:lnTo>
                  <a:pt x="348" y="234"/>
                </a:lnTo>
                <a:lnTo>
                  <a:pt x="353" y="230"/>
                </a:lnTo>
                <a:lnTo>
                  <a:pt x="357" y="237"/>
                </a:lnTo>
                <a:lnTo>
                  <a:pt x="363" y="233"/>
                </a:lnTo>
                <a:lnTo>
                  <a:pt x="369" y="227"/>
                </a:lnTo>
                <a:lnTo>
                  <a:pt x="372" y="234"/>
                </a:lnTo>
                <a:lnTo>
                  <a:pt x="368" y="241"/>
                </a:lnTo>
                <a:lnTo>
                  <a:pt x="362" y="247"/>
                </a:lnTo>
                <a:lnTo>
                  <a:pt x="356" y="250"/>
                </a:lnTo>
                <a:lnTo>
                  <a:pt x="350" y="248"/>
                </a:lnTo>
                <a:lnTo>
                  <a:pt x="347" y="251"/>
                </a:lnTo>
                <a:lnTo>
                  <a:pt x="340" y="256"/>
                </a:lnTo>
                <a:lnTo>
                  <a:pt x="334" y="261"/>
                </a:lnTo>
                <a:lnTo>
                  <a:pt x="328" y="264"/>
                </a:lnTo>
                <a:lnTo>
                  <a:pt x="322" y="263"/>
                </a:lnTo>
                <a:lnTo>
                  <a:pt x="316" y="261"/>
                </a:lnTo>
                <a:lnTo>
                  <a:pt x="311" y="267"/>
                </a:lnTo>
                <a:lnTo>
                  <a:pt x="318" y="272"/>
                </a:lnTo>
                <a:lnTo>
                  <a:pt x="324" y="272"/>
                </a:lnTo>
                <a:lnTo>
                  <a:pt x="318" y="275"/>
                </a:lnTo>
                <a:lnTo>
                  <a:pt x="311" y="275"/>
                </a:lnTo>
                <a:lnTo>
                  <a:pt x="318" y="277"/>
                </a:lnTo>
                <a:lnTo>
                  <a:pt x="324" y="275"/>
                </a:lnTo>
                <a:lnTo>
                  <a:pt x="322" y="281"/>
                </a:lnTo>
                <a:lnTo>
                  <a:pt x="315" y="286"/>
                </a:lnTo>
                <a:lnTo>
                  <a:pt x="313" y="293"/>
                </a:lnTo>
                <a:lnTo>
                  <a:pt x="308" y="289"/>
                </a:lnTo>
                <a:lnTo>
                  <a:pt x="307" y="296"/>
                </a:lnTo>
                <a:lnTo>
                  <a:pt x="307" y="303"/>
                </a:lnTo>
                <a:lnTo>
                  <a:pt x="313" y="302"/>
                </a:lnTo>
                <a:lnTo>
                  <a:pt x="310" y="309"/>
                </a:lnTo>
                <a:lnTo>
                  <a:pt x="312" y="314"/>
                </a:lnTo>
                <a:lnTo>
                  <a:pt x="319" y="314"/>
                </a:lnTo>
                <a:lnTo>
                  <a:pt x="320" y="306"/>
                </a:lnTo>
                <a:lnTo>
                  <a:pt x="326" y="302"/>
                </a:lnTo>
                <a:lnTo>
                  <a:pt x="329" y="295"/>
                </a:lnTo>
                <a:lnTo>
                  <a:pt x="334" y="288"/>
                </a:lnTo>
                <a:lnTo>
                  <a:pt x="346" y="277"/>
                </a:lnTo>
                <a:lnTo>
                  <a:pt x="353" y="272"/>
                </a:lnTo>
                <a:lnTo>
                  <a:pt x="359" y="273"/>
                </a:lnTo>
                <a:lnTo>
                  <a:pt x="364" y="267"/>
                </a:lnTo>
                <a:lnTo>
                  <a:pt x="371" y="269"/>
                </a:lnTo>
                <a:lnTo>
                  <a:pt x="364" y="273"/>
                </a:lnTo>
                <a:lnTo>
                  <a:pt x="359" y="280"/>
                </a:lnTo>
                <a:lnTo>
                  <a:pt x="354" y="287"/>
                </a:lnTo>
                <a:lnTo>
                  <a:pt x="348" y="294"/>
                </a:lnTo>
                <a:lnTo>
                  <a:pt x="343" y="301"/>
                </a:lnTo>
                <a:lnTo>
                  <a:pt x="337" y="306"/>
                </a:lnTo>
                <a:lnTo>
                  <a:pt x="338" y="314"/>
                </a:lnTo>
                <a:lnTo>
                  <a:pt x="336" y="320"/>
                </a:lnTo>
                <a:lnTo>
                  <a:pt x="342" y="320"/>
                </a:lnTo>
                <a:lnTo>
                  <a:pt x="349" y="315"/>
                </a:lnTo>
                <a:lnTo>
                  <a:pt x="355" y="312"/>
                </a:lnTo>
                <a:lnTo>
                  <a:pt x="360" y="305"/>
                </a:lnTo>
                <a:lnTo>
                  <a:pt x="364" y="298"/>
                </a:lnTo>
                <a:lnTo>
                  <a:pt x="369" y="296"/>
                </a:lnTo>
                <a:lnTo>
                  <a:pt x="368" y="303"/>
                </a:lnTo>
                <a:lnTo>
                  <a:pt x="369" y="310"/>
                </a:lnTo>
                <a:lnTo>
                  <a:pt x="369" y="317"/>
                </a:lnTo>
                <a:lnTo>
                  <a:pt x="364" y="323"/>
                </a:lnTo>
                <a:lnTo>
                  <a:pt x="359" y="329"/>
                </a:lnTo>
                <a:lnTo>
                  <a:pt x="357" y="333"/>
                </a:lnTo>
                <a:lnTo>
                  <a:pt x="352" y="338"/>
                </a:lnTo>
                <a:lnTo>
                  <a:pt x="348" y="346"/>
                </a:lnTo>
                <a:lnTo>
                  <a:pt x="346" y="353"/>
                </a:lnTo>
                <a:lnTo>
                  <a:pt x="342" y="360"/>
                </a:lnTo>
                <a:lnTo>
                  <a:pt x="337" y="367"/>
                </a:lnTo>
                <a:lnTo>
                  <a:pt x="333" y="374"/>
                </a:lnTo>
                <a:lnTo>
                  <a:pt x="328" y="379"/>
                </a:lnTo>
                <a:lnTo>
                  <a:pt x="321" y="384"/>
                </a:lnTo>
                <a:lnTo>
                  <a:pt x="316" y="377"/>
                </a:lnTo>
                <a:lnTo>
                  <a:pt x="309" y="378"/>
                </a:lnTo>
                <a:lnTo>
                  <a:pt x="297" y="385"/>
                </a:lnTo>
                <a:lnTo>
                  <a:pt x="295" y="377"/>
                </a:lnTo>
                <a:lnTo>
                  <a:pt x="298" y="371"/>
                </a:lnTo>
                <a:lnTo>
                  <a:pt x="304" y="364"/>
                </a:lnTo>
                <a:lnTo>
                  <a:pt x="298" y="370"/>
                </a:lnTo>
                <a:lnTo>
                  <a:pt x="301" y="363"/>
                </a:lnTo>
                <a:lnTo>
                  <a:pt x="308" y="358"/>
                </a:lnTo>
                <a:lnTo>
                  <a:pt x="301" y="355"/>
                </a:lnTo>
                <a:lnTo>
                  <a:pt x="307" y="350"/>
                </a:lnTo>
                <a:lnTo>
                  <a:pt x="311" y="343"/>
                </a:lnTo>
                <a:lnTo>
                  <a:pt x="305" y="345"/>
                </a:lnTo>
                <a:lnTo>
                  <a:pt x="299" y="351"/>
                </a:lnTo>
                <a:lnTo>
                  <a:pt x="293" y="354"/>
                </a:lnTo>
                <a:lnTo>
                  <a:pt x="287" y="360"/>
                </a:lnTo>
                <a:lnTo>
                  <a:pt x="280" y="366"/>
                </a:lnTo>
                <a:lnTo>
                  <a:pt x="274" y="369"/>
                </a:lnTo>
                <a:lnTo>
                  <a:pt x="269" y="368"/>
                </a:lnTo>
                <a:lnTo>
                  <a:pt x="267" y="368"/>
                </a:lnTo>
                <a:lnTo>
                  <a:pt x="269" y="361"/>
                </a:lnTo>
                <a:lnTo>
                  <a:pt x="273" y="354"/>
                </a:lnTo>
                <a:lnTo>
                  <a:pt x="282" y="342"/>
                </a:lnTo>
                <a:lnTo>
                  <a:pt x="289" y="337"/>
                </a:lnTo>
                <a:lnTo>
                  <a:pt x="289" y="330"/>
                </a:lnTo>
                <a:lnTo>
                  <a:pt x="295" y="328"/>
                </a:lnTo>
                <a:lnTo>
                  <a:pt x="301" y="322"/>
                </a:lnTo>
                <a:lnTo>
                  <a:pt x="299" y="315"/>
                </a:lnTo>
                <a:lnTo>
                  <a:pt x="301" y="309"/>
                </a:lnTo>
                <a:lnTo>
                  <a:pt x="299" y="302"/>
                </a:lnTo>
                <a:lnTo>
                  <a:pt x="299" y="295"/>
                </a:lnTo>
                <a:lnTo>
                  <a:pt x="297" y="288"/>
                </a:lnTo>
                <a:lnTo>
                  <a:pt x="291" y="287"/>
                </a:lnTo>
                <a:lnTo>
                  <a:pt x="288" y="294"/>
                </a:lnTo>
                <a:lnTo>
                  <a:pt x="281" y="301"/>
                </a:lnTo>
                <a:lnTo>
                  <a:pt x="277" y="307"/>
                </a:lnTo>
                <a:lnTo>
                  <a:pt x="270" y="314"/>
                </a:lnTo>
                <a:lnTo>
                  <a:pt x="269" y="320"/>
                </a:lnTo>
                <a:lnTo>
                  <a:pt x="263" y="323"/>
                </a:lnTo>
                <a:lnTo>
                  <a:pt x="257" y="328"/>
                </a:lnTo>
                <a:lnTo>
                  <a:pt x="262" y="321"/>
                </a:lnTo>
                <a:lnTo>
                  <a:pt x="267" y="314"/>
                </a:lnTo>
                <a:lnTo>
                  <a:pt x="262" y="319"/>
                </a:lnTo>
                <a:lnTo>
                  <a:pt x="254" y="325"/>
                </a:lnTo>
                <a:lnTo>
                  <a:pt x="249" y="328"/>
                </a:lnTo>
                <a:lnTo>
                  <a:pt x="242" y="325"/>
                </a:lnTo>
                <a:lnTo>
                  <a:pt x="236" y="331"/>
                </a:lnTo>
                <a:lnTo>
                  <a:pt x="231" y="336"/>
                </a:lnTo>
                <a:lnTo>
                  <a:pt x="227" y="342"/>
                </a:lnTo>
                <a:lnTo>
                  <a:pt x="221" y="348"/>
                </a:lnTo>
                <a:lnTo>
                  <a:pt x="215" y="352"/>
                </a:lnTo>
                <a:lnTo>
                  <a:pt x="211" y="359"/>
                </a:lnTo>
                <a:lnTo>
                  <a:pt x="205" y="362"/>
                </a:lnTo>
                <a:lnTo>
                  <a:pt x="201" y="366"/>
                </a:lnTo>
                <a:lnTo>
                  <a:pt x="194" y="361"/>
                </a:lnTo>
                <a:lnTo>
                  <a:pt x="188" y="363"/>
                </a:lnTo>
                <a:lnTo>
                  <a:pt x="176" y="366"/>
                </a:lnTo>
                <a:lnTo>
                  <a:pt x="171" y="362"/>
                </a:lnTo>
                <a:lnTo>
                  <a:pt x="171" y="355"/>
                </a:lnTo>
                <a:lnTo>
                  <a:pt x="177" y="350"/>
                </a:lnTo>
                <a:lnTo>
                  <a:pt x="183" y="347"/>
                </a:lnTo>
                <a:lnTo>
                  <a:pt x="189" y="347"/>
                </a:lnTo>
                <a:lnTo>
                  <a:pt x="196" y="346"/>
                </a:lnTo>
                <a:lnTo>
                  <a:pt x="202" y="344"/>
                </a:lnTo>
                <a:lnTo>
                  <a:pt x="208" y="338"/>
                </a:lnTo>
                <a:lnTo>
                  <a:pt x="214" y="335"/>
                </a:lnTo>
                <a:lnTo>
                  <a:pt x="218" y="328"/>
                </a:lnTo>
                <a:lnTo>
                  <a:pt x="223" y="321"/>
                </a:lnTo>
                <a:lnTo>
                  <a:pt x="224" y="320"/>
                </a:lnTo>
                <a:lnTo>
                  <a:pt x="231" y="317"/>
                </a:lnTo>
                <a:lnTo>
                  <a:pt x="237" y="315"/>
                </a:lnTo>
                <a:lnTo>
                  <a:pt x="243" y="314"/>
                </a:lnTo>
                <a:lnTo>
                  <a:pt x="249" y="307"/>
                </a:lnTo>
                <a:lnTo>
                  <a:pt x="256" y="304"/>
                </a:lnTo>
                <a:lnTo>
                  <a:pt x="249" y="305"/>
                </a:lnTo>
                <a:lnTo>
                  <a:pt x="243" y="307"/>
                </a:lnTo>
                <a:lnTo>
                  <a:pt x="237" y="309"/>
                </a:lnTo>
                <a:lnTo>
                  <a:pt x="240" y="302"/>
                </a:lnTo>
                <a:lnTo>
                  <a:pt x="246" y="295"/>
                </a:lnTo>
                <a:lnTo>
                  <a:pt x="240" y="301"/>
                </a:lnTo>
                <a:lnTo>
                  <a:pt x="234" y="307"/>
                </a:lnTo>
                <a:lnTo>
                  <a:pt x="228" y="305"/>
                </a:lnTo>
                <a:lnTo>
                  <a:pt x="222" y="305"/>
                </a:lnTo>
                <a:lnTo>
                  <a:pt x="215" y="304"/>
                </a:lnTo>
                <a:lnTo>
                  <a:pt x="216" y="311"/>
                </a:lnTo>
                <a:lnTo>
                  <a:pt x="213" y="318"/>
                </a:lnTo>
                <a:lnTo>
                  <a:pt x="207" y="319"/>
                </a:lnTo>
                <a:lnTo>
                  <a:pt x="202" y="323"/>
                </a:lnTo>
                <a:lnTo>
                  <a:pt x="202" y="317"/>
                </a:lnTo>
                <a:lnTo>
                  <a:pt x="196" y="319"/>
                </a:lnTo>
                <a:lnTo>
                  <a:pt x="189" y="319"/>
                </a:lnTo>
                <a:lnTo>
                  <a:pt x="193" y="312"/>
                </a:lnTo>
                <a:lnTo>
                  <a:pt x="187" y="313"/>
                </a:lnTo>
                <a:lnTo>
                  <a:pt x="181" y="315"/>
                </a:lnTo>
                <a:lnTo>
                  <a:pt x="175" y="319"/>
                </a:lnTo>
                <a:lnTo>
                  <a:pt x="181" y="312"/>
                </a:lnTo>
                <a:lnTo>
                  <a:pt x="187" y="311"/>
                </a:lnTo>
                <a:lnTo>
                  <a:pt x="193" y="307"/>
                </a:lnTo>
                <a:lnTo>
                  <a:pt x="194" y="307"/>
                </a:lnTo>
                <a:lnTo>
                  <a:pt x="201" y="305"/>
                </a:lnTo>
                <a:lnTo>
                  <a:pt x="194" y="306"/>
                </a:lnTo>
                <a:lnTo>
                  <a:pt x="192" y="301"/>
                </a:lnTo>
                <a:lnTo>
                  <a:pt x="199" y="294"/>
                </a:lnTo>
                <a:lnTo>
                  <a:pt x="202" y="286"/>
                </a:lnTo>
                <a:lnTo>
                  <a:pt x="197" y="294"/>
                </a:lnTo>
                <a:lnTo>
                  <a:pt x="189" y="295"/>
                </a:lnTo>
                <a:lnTo>
                  <a:pt x="184" y="299"/>
                </a:lnTo>
                <a:lnTo>
                  <a:pt x="181" y="293"/>
                </a:lnTo>
                <a:lnTo>
                  <a:pt x="177" y="299"/>
                </a:lnTo>
                <a:lnTo>
                  <a:pt x="174" y="306"/>
                </a:lnTo>
                <a:lnTo>
                  <a:pt x="168" y="306"/>
                </a:lnTo>
                <a:lnTo>
                  <a:pt x="169" y="301"/>
                </a:lnTo>
                <a:lnTo>
                  <a:pt x="166" y="306"/>
                </a:lnTo>
                <a:lnTo>
                  <a:pt x="159" y="307"/>
                </a:lnTo>
                <a:lnTo>
                  <a:pt x="153" y="307"/>
                </a:lnTo>
                <a:lnTo>
                  <a:pt x="148" y="307"/>
                </a:lnTo>
                <a:lnTo>
                  <a:pt x="146" y="310"/>
                </a:lnTo>
                <a:lnTo>
                  <a:pt x="140" y="312"/>
                </a:lnTo>
                <a:lnTo>
                  <a:pt x="133" y="313"/>
                </a:lnTo>
                <a:lnTo>
                  <a:pt x="127" y="310"/>
                </a:lnTo>
                <a:lnTo>
                  <a:pt x="121" y="311"/>
                </a:lnTo>
                <a:lnTo>
                  <a:pt x="115" y="309"/>
                </a:lnTo>
                <a:lnTo>
                  <a:pt x="109" y="310"/>
                </a:lnTo>
                <a:lnTo>
                  <a:pt x="111" y="305"/>
                </a:lnTo>
                <a:lnTo>
                  <a:pt x="104" y="306"/>
                </a:lnTo>
                <a:lnTo>
                  <a:pt x="98" y="305"/>
                </a:lnTo>
                <a:lnTo>
                  <a:pt x="91" y="309"/>
                </a:lnTo>
                <a:lnTo>
                  <a:pt x="86" y="307"/>
                </a:lnTo>
                <a:lnTo>
                  <a:pt x="79" y="305"/>
                </a:lnTo>
                <a:lnTo>
                  <a:pt x="73" y="302"/>
                </a:lnTo>
                <a:lnTo>
                  <a:pt x="67" y="302"/>
                </a:lnTo>
                <a:lnTo>
                  <a:pt x="61" y="304"/>
                </a:lnTo>
                <a:lnTo>
                  <a:pt x="55" y="305"/>
                </a:lnTo>
                <a:lnTo>
                  <a:pt x="59" y="298"/>
                </a:lnTo>
                <a:lnTo>
                  <a:pt x="53" y="302"/>
                </a:lnTo>
                <a:lnTo>
                  <a:pt x="49" y="30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89" name="Freeform 1571"/>
          <p:cNvSpPr>
            <a:spLocks/>
          </p:cNvSpPr>
          <p:nvPr/>
        </p:nvSpPr>
        <p:spPr bwMode="auto">
          <a:xfrm>
            <a:off x="2789238" y="3011488"/>
            <a:ext cx="3175" cy="12700"/>
          </a:xfrm>
          <a:custGeom>
            <a:avLst/>
            <a:gdLst>
              <a:gd name="T0" fmla="*/ 0 w 7"/>
              <a:gd name="T1" fmla="*/ 0 h 22"/>
              <a:gd name="T2" fmla="*/ 0 w 7"/>
              <a:gd name="T3" fmla="*/ 0 h 22"/>
              <a:gd name="T4" fmla="*/ 0 w 7"/>
              <a:gd name="T5" fmla="*/ 0 h 22"/>
              <a:gd name="T6" fmla="*/ 0 w 7"/>
              <a:gd name="T7" fmla="*/ 0 h 22"/>
              <a:gd name="T8" fmla="*/ 0 w 7"/>
              <a:gd name="T9" fmla="*/ 0 h 22"/>
              <a:gd name="T10" fmla="*/ 0 w 7"/>
              <a:gd name="T11" fmla="*/ 0 h 22"/>
              <a:gd name="T12" fmla="*/ 0 w 7"/>
              <a:gd name="T13" fmla="*/ 0 h 22"/>
              <a:gd name="T14" fmla="*/ 0 w 7"/>
              <a:gd name="T15" fmla="*/ 0 h 22"/>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22"/>
              <a:gd name="T26" fmla="*/ 7 w 7"/>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22">
                <a:moveTo>
                  <a:pt x="7" y="2"/>
                </a:moveTo>
                <a:lnTo>
                  <a:pt x="5" y="7"/>
                </a:lnTo>
                <a:lnTo>
                  <a:pt x="2" y="14"/>
                </a:lnTo>
                <a:lnTo>
                  <a:pt x="0" y="22"/>
                </a:lnTo>
                <a:lnTo>
                  <a:pt x="0" y="14"/>
                </a:lnTo>
                <a:lnTo>
                  <a:pt x="1" y="7"/>
                </a:lnTo>
                <a:lnTo>
                  <a:pt x="1" y="0"/>
                </a:lnTo>
                <a:lnTo>
                  <a:pt x="7"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0" name="Freeform 1572"/>
          <p:cNvSpPr>
            <a:spLocks/>
          </p:cNvSpPr>
          <p:nvPr/>
        </p:nvSpPr>
        <p:spPr bwMode="auto">
          <a:xfrm>
            <a:off x="2849563" y="2992438"/>
            <a:ext cx="6350" cy="11112"/>
          </a:xfrm>
          <a:custGeom>
            <a:avLst/>
            <a:gdLst>
              <a:gd name="T0" fmla="*/ 0 w 15"/>
              <a:gd name="T1" fmla="*/ 0 h 20"/>
              <a:gd name="T2" fmla="*/ 0 w 15"/>
              <a:gd name="T3" fmla="*/ 0 h 20"/>
              <a:gd name="T4" fmla="*/ 0 w 15"/>
              <a:gd name="T5" fmla="*/ 0 h 20"/>
              <a:gd name="T6" fmla="*/ 0 w 15"/>
              <a:gd name="T7" fmla="*/ 0 h 20"/>
              <a:gd name="T8" fmla="*/ 0 w 15"/>
              <a:gd name="T9" fmla="*/ 0 h 20"/>
              <a:gd name="T10" fmla="*/ 0 w 15"/>
              <a:gd name="T11" fmla="*/ 0 h 20"/>
              <a:gd name="T12" fmla="*/ 0 w 15"/>
              <a:gd name="T13" fmla="*/ 0 h 20"/>
              <a:gd name="T14" fmla="*/ 0 w 15"/>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20"/>
              <a:gd name="T26" fmla="*/ 15 w 15"/>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20">
                <a:moveTo>
                  <a:pt x="15" y="0"/>
                </a:moveTo>
                <a:lnTo>
                  <a:pt x="11" y="7"/>
                </a:lnTo>
                <a:lnTo>
                  <a:pt x="6" y="14"/>
                </a:lnTo>
                <a:lnTo>
                  <a:pt x="0" y="20"/>
                </a:lnTo>
                <a:lnTo>
                  <a:pt x="4" y="13"/>
                </a:lnTo>
                <a:lnTo>
                  <a:pt x="7" y="6"/>
                </a:lnTo>
                <a:lnTo>
                  <a:pt x="14" y="0"/>
                </a:lnTo>
                <a:lnTo>
                  <a:pt x="1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1" name="Freeform 1573"/>
          <p:cNvSpPr>
            <a:spLocks/>
          </p:cNvSpPr>
          <p:nvPr/>
        </p:nvSpPr>
        <p:spPr bwMode="auto">
          <a:xfrm>
            <a:off x="2854325" y="2878138"/>
            <a:ext cx="3175" cy="476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1"/>
                </a:moveTo>
                <a:lnTo>
                  <a:pt x="0" y="7"/>
                </a:lnTo>
                <a:lnTo>
                  <a:pt x="4" y="0"/>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2" name="Freeform 1574"/>
          <p:cNvSpPr>
            <a:spLocks/>
          </p:cNvSpPr>
          <p:nvPr/>
        </p:nvSpPr>
        <p:spPr bwMode="auto">
          <a:xfrm>
            <a:off x="2857500" y="2921000"/>
            <a:ext cx="9525" cy="4763"/>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w 20"/>
              <a:gd name="T13" fmla="*/ 0 h 12"/>
              <a:gd name="T14" fmla="*/ 0 w 20"/>
              <a:gd name="T15" fmla="*/ 0 h 12"/>
              <a:gd name="T16" fmla="*/ 0 w 20"/>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2"/>
              <a:gd name="T29" fmla="*/ 20 w 2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2">
                <a:moveTo>
                  <a:pt x="20" y="0"/>
                </a:moveTo>
                <a:lnTo>
                  <a:pt x="14" y="6"/>
                </a:lnTo>
                <a:lnTo>
                  <a:pt x="8" y="8"/>
                </a:lnTo>
                <a:lnTo>
                  <a:pt x="2" y="12"/>
                </a:lnTo>
                <a:lnTo>
                  <a:pt x="0" y="5"/>
                </a:lnTo>
                <a:lnTo>
                  <a:pt x="5" y="2"/>
                </a:lnTo>
                <a:lnTo>
                  <a:pt x="12" y="4"/>
                </a:lnTo>
                <a:lnTo>
                  <a:pt x="17" y="0"/>
                </a:lnTo>
                <a:lnTo>
                  <a:pt x="2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3" name="Freeform 1575"/>
          <p:cNvSpPr>
            <a:spLocks/>
          </p:cNvSpPr>
          <p:nvPr/>
        </p:nvSpPr>
        <p:spPr bwMode="auto">
          <a:xfrm>
            <a:off x="2867025" y="2973388"/>
            <a:ext cx="11113" cy="3175"/>
          </a:xfrm>
          <a:custGeom>
            <a:avLst/>
            <a:gdLst>
              <a:gd name="T0" fmla="*/ 0 w 20"/>
              <a:gd name="T1" fmla="*/ 0 h 8"/>
              <a:gd name="T2" fmla="*/ 0 w 20"/>
              <a:gd name="T3" fmla="*/ 0 h 8"/>
              <a:gd name="T4" fmla="*/ 0 w 20"/>
              <a:gd name="T5" fmla="*/ 0 h 8"/>
              <a:gd name="T6" fmla="*/ 0 w 20"/>
              <a:gd name="T7" fmla="*/ 0 h 8"/>
              <a:gd name="T8" fmla="*/ 0 w 20"/>
              <a:gd name="T9" fmla="*/ 0 h 8"/>
              <a:gd name="T10" fmla="*/ 0 w 20"/>
              <a:gd name="T11" fmla="*/ 0 h 8"/>
              <a:gd name="T12" fmla="*/ 0 w 20"/>
              <a:gd name="T13" fmla="*/ 0 h 8"/>
              <a:gd name="T14" fmla="*/ 0 w 20"/>
              <a:gd name="T15" fmla="*/ 0 h 8"/>
              <a:gd name="T16" fmla="*/ 0 w 20"/>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8"/>
              <a:gd name="T29" fmla="*/ 20 w 2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8">
                <a:moveTo>
                  <a:pt x="20" y="0"/>
                </a:moveTo>
                <a:lnTo>
                  <a:pt x="19" y="7"/>
                </a:lnTo>
                <a:lnTo>
                  <a:pt x="12" y="8"/>
                </a:lnTo>
                <a:lnTo>
                  <a:pt x="7" y="8"/>
                </a:lnTo>
                <a:lnTo>
                  <a:pt x="0" y="2"/>
                </a:lnTo>
                <a:lnTo>
                  <a:pt x="7" y="1"/>
                </a:lnTo>
                <a:lnTo>
                  <a:pt x="12" y="3"/>
                </a:lnTo>
                <a:lnTo>
                  <a:pt x="19" y="1"/>
                </a:lnTo>
                <a:lnTo>
                  <a:pt x="2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4" name="Freeform 1576"/>
          <p:cNvSpPr>
            <a:spLocks/>
          </p:cNvSpPr>
          <p:nvPr/>
        </p:nvSpPr>
        <p:spPr bwMode="auto">
          <a:xfrm>
            <a:off x="2873375" y="2916238"/>
            <a:ext cx="9525" cy="7937"/>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w 19"/>
              <a:gd name="T15" fmla="*/ 0 h 14"/>
              <a:gd name="T16" fmla="*/ 0 w 19"/>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4"/>
              <a:gd name="T29" fmla="*/ 19 w 1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4">
                <a:moveTo>
                  <a:pt x="14" y="1"/>
                </a:moveTo>
                <a:lnTo>
                  <a:pt x="19" y="8"/>
                </a:lnTo>
                <a:lnTo>
                  <a:pt x="12" y="9"/>
                </a:lnTo>
                <a:lnTo>
                  <a:pt x="6" y="11"/>
                </a:lnTo>
                <a:lnTo>
                  <a:pt x="0" y="14"/>
                </a:lnTo>
                <a:lnTo>
                  <a:pt x="0" y="7"/>
                </a:lnTo>
                <a:lnTo>
                  <a:pt x="7" y="2"/>
                </a:lnTo>
                <a:lnTo>
                  <a:pt x="12" y="0"/>
                </a:lnTo>
                <a:lnTo>
                  <a:pt x="1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5" name="Freeform 1577"/>
          <p:cNvSpPr>
            <a:spLocks/>
          </p:cNvSpPr>
          <p:nvPr/>
        </p:nvSpPr>
        <p:spPr bwMode="auto">
          <a:xfrm>
            <a:off x="985838" y="2913063"/>
            <a:ext cx="7937" cy="9525"/>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3"/>
              <a:gd name="T32" fmla="*/ 19 w 19"/>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3">
                <a:moveTo>
                  <a:pt x="18" y="0"/>
                </a:moveTo>
                <a:lnTo>
                  <a:pt x="16" y="1"/>
                </a:lnTo>
                <a:lnTo>
                  <a:pt x="9" y="3"/>
                </a:lnTo>
                <a:lnTo>
                  <a:pt x="6" y="9"/>
                </a:lnTo>
                <a:lnTo>
                  <a:pt x="0" y="16"/>
                </a:lnTo>
                <a:lnTo>
                  <a:pt x="6" y="23"/>
                </a:lnTo>
                <a:lnTo>
                  <a:pt x="13" y="20"/>
                </a:lnTo>
                <a:lnTo>
                  <a:pt x="16" y="13"/>
                </a:lnTo>
                <a:lnTo>
                  <a:pt x="19" y="8"/>
                </a:lnTo>
                <a:lnTo>
                  <a:pt x="1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6" name="Freeform 1578"/>
          <p:cNvSpPr>
            <a:spLocks/>
          </p:cNvSpPr>
          <p:nvPr/>
        </p:nvSpPr>
        <p:spPr bwMode="auto">
          <a:xfrm>
            <a:off x="995363" y="2928938"/>
            <a:ext cx="3175" cy="4762"/>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60000 65536"/>
              <a:gd name="T13" fmla="*/ 0 60000 65536"/>
              <a:gd name="T14" fmla="*/ 0 60000 65536"/>
              <a:gd name="T15" fmla="*/ 0 60000 65536"/>
              <a:gd name="T16" fmla="*/ 0 60000 65536"/>
              <a:gd name="T17" fmla="*/ 0 60000 65536"/>
              <a:gd name="T18" fmla="*/ 0 w 7"/>
              <a:gd name="T19" fmla="*/ 0 h 10"/>
              <a:gd name="T20" fmla="*/ 7 w 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 h="10">
                <a:moveTo>
                  <a:pt x="7" y="0"/>
                </a:moveTo>
                <a:lnTo>
                  <a:pt x="6" y="0"/>
                </a:lnTo>
                <a:lnTo>
                  <a:pt x="0" y="3"/>
                </a:lnTo>
                <a:lnTo>
                  <a:pt x="0" y="10"/>
                </a:lnTo>
                <a:lnTo>
                  <a:pt x="5"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7" name="Freeform 1579"/>
          <p:cNvSpPr>
            <a:spLocks/>
          </p:cNvSpPr>
          <p:nvPr/>
        </p:nvSpPr>
        <p:spPr bwMode="auto">
          <a:xfrm>
            <a:off x="1001713" y="2935288"/>
            <a:ext cx="1587" cy="3175"/>
          </a:xfrm>
          <a:custGeom>
            <a:avLst/>
            <a:gdLst>
              <a:gd name="T0" fmla="*/ 2147483647 w 1"/>
              <a:gd name="T1" fmla="*/ 0 h 7"/>
              <a:gd name="T2" fmla="*/ 0 w 1"/>
              <a:gd name="T3" fmla="*/ 0 h 7"/>
              <a:gd name="T4" fmla="*/ 2147483647 w 1"/>
              <a:gd name="T5" fmla="*/ 0 h 7"/>
              <a:gd name="T6" fmla="*/ 2147483647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1" y="0"/>
                </a:moveTo>
                <a:lnTo>
                  <a:pt x="0" y="0"/>
                </a:lnTo>
                <a:lnTo>
                  <a:pt x="1" y="7"/>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8" name="Freeform 1580"/>
          <p:cNvSpPr>
            <a:spLocks/>
          </p:cNvSpPr>
          <p:nvPr/>
        </p:nvSpPr>
        <p:spPr bwMode="auto">
          <a:xfrm>
            <a:off x="1001713" y="2846388"/>
            <a:ext cx="7937" cy="9525"/>
          </a:xfrm>
          <a:custGeom>
            <a:avLst/>
            <a:gdLst>
              <a:gd name="T0" fmla="*/ 0 w 16"/>
              <a:gd name="T1" fmla="*/ 0 h 21"/>
              <a:gd name="T2" fmla="*/ 0 w 16"/>
              <a:gd name="T3" fmla="*/ 0 h 21"/>
              <a:gd name="T4" fmla="*/ 0 w 16"/>
              <a:gd name="T5" fmla="*/ 0 h 21"/>
              <a:gd name="T6" fmla="*/ 0 w 16"/>
              <a:gd name="T7" fmla="*/ 0 h 21"/>
              <a:gd name="T8" fmla="*/ 0 w 16"/>
              <a:gd name="T9" fmla="*/ 0 h 21"/>
              <a:gd name="T10" fmla="*/ 0 w 16"/>
              <a:gd name="T11" fmla="*/ 0 h 21"/>
              <a:gd name="T12" fmla="*/ 0 w 16"/>
              <a:gd name="T13" fmla="*/ 0 h 21"/>
              <a:gd name="T14" fmla="*/ 0 w 16"/>
              <a:gd name="T15" fmla="*/ 0 h 21"/>
              <a:gd name="T16" fmla="*/ 0 w 16"/>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21"/>
              <a:gd name="T29" fmla="*/ 16 w 16"/>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21">
                <a:moveTo>
                  <a:pt x="16" y="0"/>
                </a:moveTo>
                <a:lnTo>
                  <a:pt x="10" y="3"/>
                </a:lnTo>
                <a:lnTo>
                  <a:pt x="3" y="6"/>
                </a:lnTo>
                <a:lnTo>
                  <a:pt x="0" y="13"/>
                </a:lnTo>
                <a:lnTo>
                  <a:pt x="2" y="20"/>
                </a:lnTo>
                <a:lnTo>
                  <a:pt x="9" y="21"/>
                </a:lnTo>
                <a:lnTo>
                  <a:pt x="12" y="14"/>
                </a:lnTo>
                <a:lnTo>
                  <a:pt x="15" y="7"/>
                </a:lnTo>
                <a:lnTo>
                  <a:pt x="1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099" name="Freeform 1581"/>
          <p:cNvSpPr>
            <a:spLocks/>
          </p:cNvSpPr>
          <p:nvPr/>
        </p:nvSpPr>
        <p:spPr bwMode="auto">
          <a:xfrm>
            <a:off x="1004888" y="2884488"/>
            <a:ext cx="3175" cy="1587"/>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3"/>
                </a:lnTo>
                <a:lnTo>
                  <a:pt x="6"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0" name="Freeform 1582"/>
          <p:cNvSpPr>
            <a:spLocks/>
          </p:cNvSpPr>
          <p:nvPr/>
        </p:nvSpPr>
        <p:spPr bwMode="auto">
          <a:xfrm>
            <a:off x="1008063" y="2814638"/>
            <a:ext cx="12700" cy="9525"/>
          </a:xfrm>
          <a:custGeom>
            <a:avLst/>
            <a:gdLst>
              <a:gd name="T0" fmla="*/ 0 w 27"/>
              <a:gd name="T1" fmla="*/ 0 h 26"/>
              <a:gd name="T2" fmla="*/ 0 w 27"/>
              <a:gd name="T3" fmla="*/ 0 h 26"/>
              <a:gd name="T4" fmla="*/ 0 w 27"/>
              <a:gd name="T5" fmla="*/ 0 h 26"/>
              <a:gd name="T6" fmla="*/ 0 w 27"/>
              <a:gd name="T7" fmla="*/ 0 h 26"/>
              <a:gd name="T8" fmla="*/ 0 w 27"/>
              <a:gd name="T9" fmla="*/ 0 h 26"/>
              <a:gd name="T10" fmla="*/ 0 w 27"/>
              <a:gd name="T11" fmla="*/ 0 h 26"/>
              <a:gd name="T12" fmla="*/ 0 w 27"/>
              <a:gd name="T13" fmla="*/ 0 h 26"/>
              <a:gd name="T14" fmla="*/ 0 w 27"/>
              <a:gd name="T15" fmla="*/ 0 h 26"/>
              <a:gd name="T16" fmla="*/ 0 w 27"/>
              <a:gd name="T17" fmla="*/ 0 h 26"/>
              <a:gd name="T18" fmla="*/ 0 w 27"/>
              <a:gd name="T19" fmla="*/ 0 h 26"/>
              <a:gd name="T20" fmla="*/ 0 w 27"/>
              <a:gd name="T21" fmla="*/ 0 h 26"/>
              <a:gd name="T22" fmla="*/ 0 w 27"/>
              <a:gd name="T23" fmla="*/ 0 h 26"/>
              <a:gd name="T24" fmla="*/ 0 w 27"/>
              <a:gd name="T25" fmla="*/ 0 h 26"/>
              <a:gd name="T26" fmla="*/ 0 w 27"/>
              <a:gd name="T27" fmla="*/ 0 h 26"/>
              <a:gd name="T28" fmla="*/ 0 w 27"/>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26"/>
              <a:gd name="T47" fmla="*/ 27 w 27"/>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26">
                <a:moveTo>
                  <a:pt x="11" y="15"/>
                </a:moveTo>
                <a:lnTo>
                  <a:pt x="11" y="13"/>
                </a:lnTo>
                <a:lnTo>
                  <a:pt x="14" y="16"/>
                </a:lnTo>
                <a:lnTo>
                  <a:pt x="20" y="13"/>
                </a:lnTo>
                <a:lnTo>
                  <a:pt x="24" y="7"/>
                </a:lnTo>
                <a:lnTo>
                  <a:pt x="27" y="0"/>
                </a:lnTo>
                <a:lnTo>
                  <a:pt x="24" y="2"/>
                </a:lnTo>
                <a:lnTo>
                  <a:pt x="12" y="5"/>
                </a:lnTo>
                <a:lnTo>
                  <a:pt x="8" y="12"/>
                </a:lnTo>
                <a:lnTo>
                  <a:pt x="11" y="13"/>
                </a:lnTo>
                <a:lnTo>
                  <a:pt x="5" y="13"/>
                </a:lnTo>
                <a:lnTo>
                  <a:pt x="0" y="20"/>
                </a:lnTo>
                <a:lnTo>
                  <a:pt x="0" y="26"/>
                </a:lnTo>
                <a:lnTo>
                  <a:pt x="6" y="21"/>
                </a:lnTo>
                <a:lnTo>
                  <a:pt x="11" y="1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1" name="Freeform 1583"/>
          <p:cNvSpPr>
            <a:spLocks/>
          </p:cNvSpPr>
          <p:nvPr/>
        </p:nvSpPr>
        <p:spPr bwMode="auto">
          <a:xfrm>
            <a:off x="1008063" y="2833688"/>
            <a:ext cx="11112" cy="11112"/>
          </a:xfrm>
          <a:custGeom>
            <a:avLst/>
            <a:gdLst>
              <a:gd name="T0" fmla="*/ 0 w 23"/>
              <a:gd name="T1" fmla="*/ 0 h 23"/>
              <a:gd name="T2" fmla="*/ 0 w 23"/>
              <a:gd name="T3" fmla="*/ 0 h 23"/>
              <a:gd name="T4" fmla="*/ 0 w 23"/>
              <a:gd name="T5" fmla="*/ 0 h 23"/>
              <a:gd name="T6" fmla="*/ 0 w 23"/>
              <a:gd name="T7" fmla="*/ 0 h 23"/>
              <a:gd name="T8" fmla="*/ 0 w 23"/>
              <a:gd name="T9" fmla="*/ 0 h 23"/>
              <a:gd name="T10" fmla="*/ 0 w 23"/>
              <a:gd name="T11" fmla="*/ 0 h 23"/>
              <a:gd name="T12" fmla="*/ 0 w 23"/>
              <a:gd name="T13" fmla="*/ 0 h 23"/>
              <a:gd name="T14" fmla="*/ 0 w 23"/>
              <a:gd name="T15" fmla="*/ 0 h 23"/>
              <a:gd name="T16" fmla="*/ 0 w 23"/>
              <a:gd name="T17" fmla="*/ 0 h 23"/>
              <a:gd name="T18" fmla="*/ 0 w 23"/>
              <a:gd name="T19" fmla="*/ 0 h 23"/>
              <a:gd name="T20" fmla="*/ 0 w 23"/>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23"/>
              <a:gd name="T35" fmla="*/ 23 w 23"/>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23">
                <a:moveTo>
                  <a:pt x="23" y="1"/>
                </a:moveTo>
                <a:lnTo>
                  <a:pt x="20" y="0"/>
                </a:lnTo>
                <a:lnTo>
                  <a:pt x="14" y="1"/>
                </a:lnTo>
                <a:lnTo>
                  <a:pt x="8" y="5"/>
                </a:lnTo>
                <a:lnTo>
                  <a:pt x="3" y="9"/>
                </a:lnTo>
                <a:lnTo>
                  <a:pt x="2" y="16"/>
                </a:lnTo>
                <a:lnTo>
                  <a:pt x="0" y="23"/>
                </a:lnTo>
                <a:lnTo>
                  <a:pt x="5" y="21"/>
                </a:lnTo>
                <a:lnTo>
                  <a:pt x="11" y="14"/>
                </a:lnTo>
                <a:lnTo>
                  <a:pt x="16" y="8"/>
                </a:lnTo>
                <a:lnTo>
                  <a:pt x="2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2" name="Freeform 1584"/>
          <p:cNvSpPr>
            <a:spLocks/>
          </p:cNvSpPr>
          <p:nvPr/>
        </p:nvSpPr>
        <p:spPr bwMode="auto">
          <a:xfrm>
            <a:off x="1009650" y="2768600"/>
            <a:ext cx="9525" cy="23813"/>
          </a:xfrm>
          <a:custGeom>
            <a:avLst/>
            <a:gdLst>
              <a:gd name="T0" fmla="*/ 0 w 21"/>
              <a:gd name="T1" fmla="*/ 0 h 50"/>
              <a:gd name="T2" fmla="*/ 0 w 21"/>
              <a:gd name="T3" fmla="*/ 0 h 50"/>
              <a:gd name="T4" fmla="*/ 0 w 21"/>
              <a:gd name="T5" fmla="*/ 0 h 50"/>
              <a:gd name="T6" fmla="*/ 0 w 21"/>
              <a:gd name="T7" fmla="*/ 0 h 50"/>
              <a:gd name="T8" fmla="*/ 0 w 21"/>
              <a:gd name="T9" fmla="*/ 0 h 50"/>
              <a:gd name="T10" fmla="*/ 0 w 21"/>
              <a:gd name="T11" fmla="*/ 0 h 50"/>
              <a:gd name="T12" fmla="*/ 0 w 21"/>
              <a:gd name="T13" fmla="*/ 0 h 50"/>
              <a:gd name="T14" fmla="*/ 0 w 21"/>
              <a:gd name="T15" fmla="*/ 0 h 50"/>
              <a:gd name="T16" fmla="*/ 0 w 21"/>
              <a:gd name="T17" fmla="*/ 0 h 50"/>
              <a:gd name="T18" fmla="*/ 0 w 21"/>
              <a:gd name="T19" fmla="*/ 0 h 50"/>
              <a:gd name="T20" fmla="*/ 0 w 21"/>
              <a:gd name="T21" fmla="*/ 0 h 50"/>
              <a:gd name="T22" fmla="*/ 0 w 21"/>
              <a:gd name="T23" fmla="*/ 0 h 50"/>
              <a:gd name="T24" fmla="*/ 0 w 21"/>
              <a:gd name="T25" fmla="*/ 0 h 50"/>
              <a:gd name="T26" fmla="*/ 0 w 21"/>
              <a:gd name="T27" fmla="*/ 0 h 50"/>
              <a:gd name="T28" fmla="*/ 0 w 21"/>
              <a:gd name="T29" fmla="*/ 0 h 50"/>
              <a:gd name="T30" fmla="*/ 0 w 21"/>
              <a:gd name="T31" fmla="*/ 0 h 50"/>
              <a:gd name="T32" fmla="*/ 0 w 21"/>
              <a:gd name="T33" fmla="*/ 0 h 50"/>
              <a:gd name="T34" fmla="*/ 0 w 21"/>
              <a:gd name="T35" fmla="*/ 0 h 50"/>
              <a:gd name="T36" fmla="*/ 0 w 21"/>
              <a:gd name="T37" fmla="*/ 0 h 50"/>
              <a:gd name="T38" fmla="*/ 0 w 21"/>
              <a:gd name="T39" fmla="*/ 0 h 50"/>
              <a:gd name="T40" fmla="*/ 0 w 21"/>
              <a:gd name="T41" fmla="*/ 0 h 50"/>
              <a:gd name="T42" fmla="*/ 0 w 21"/>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50"/>
              <a:gd name="T68" fmla="*/ 21 w 21"/>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50">
                <a:moveTo>
                  <a:pt x="0" y="25"/>
                </a:moveTo>
                <a:lnTo>
                  <a:pt x="6" y="22"/>
                </a:lnTo>
                <a:lnTo>
                  <a:pt x="4" y="28"/>
                </a:lnTo>
                <a:lnTo>
                  <a:pt x="1" y="34"/>
                </a:lnTo>
                <a:lnTo>
                  <a:pt x="1" y="42"/>
                </a:lnTo>
                <a:lnTo>
                  <a:pt x="2" y="49"/>
                </a:lnTo>
                <a:lnTo>
                  <a:pt x="8" y="50"/>
                </a:lnTo>
                <a:lnTo>
                  <a:pt x="13" y="44"/>
                </a:lnTo>
                <a:lnTo>
                  <a:pt x="21" y="38"/>
                </a:lnTo>
                <a:lnTo>
                  <a:pt x="14" y="32"/>
                </a:lnTo>
                <a:lnTo>
                  <a:pt x="21" y="32"/>
                </a:lnTo>
                <a:lnTo>
                  <a:pt x="18" y="25"/>
                </a:lnTo>
                <a:lnTo>
                  <a:pt x="18" y="18"/>
                </a:lnTo>
                <a:lnTo>
                  <a:pt x="17" y="11"/>
                </a:lnTo>
                <a:lnTo>
                  <a:pt x="14" y="7"/>
                </a:lnTo>
                <a:lnTo>
                  <a:pt x="10" y="0"/>
                </a:lnTo>
                <a:lnTo>
                  <a:pt x="5" y="2"/>
                </a:lnTo>
                <a:lnTo>
                  <a:pt x="2" y="8"/>
                </a:lnTo>
                <a:lnTo>
                  <a:pt x="1" y="15"/>
                </a:lnTo>
                <a:lnTo>
                  <a:pt x="5" y="19"/>
                </a:lnTo>
                <a:lnTo>
                  <a:pt x="3" y="20"/>
                </a:lnTo>
                <a:lnTo>
                  <a:pt x="0" y="2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3" name="Freeform 1585"/>
          <p:cNvSpPr>
            <a:spLocks/>
          </p:cNvSpPr>
          <p:nvPr/>
        </p:nvSpPr>
        <p:spPr bwMode="auto">
          <a:xfrm>
            <a:off x="1012825" y="2827338"/>
            <a:ext cx="3175" cy="4762"/>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7"/>
                </a:moveTo>
                <a:lnTo>
                  <a:pt x="1" y="7"/>
                </a:lnTo>
                <a:lnTo>
                  <a:pt x="7" y="0"/>
                </a:lnTo>
                <a:lnTo>
                  <a:pt x="2" y="1"/>
                </a:lnTo>
                <a:lnTo>
                  <a:pt x="0"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4" name="Freeform 1586"/>
          <p:cNvSpPr>
            <a:spLocks/>
          </p:cNvSpPr>
          <p:nvPr/>
        </p:nvSpPr>
        <p:spPr bwMode="auto">
          <a:xfrm>
            <a:off x="1012825" y="2828925"/>
            <a:ext cx="4763" cy="6350"/>
          </a:xfrm>
          <a:custGeom>
            <a:avLst/>
            <a:gdLst>
              <a:gd name="T0" fmla="*/ 0 w 10"/>
              <a:gd name="T1" fmla="*/ 0 h 11"/>
              <a:gd name="T2" fmla="*/ 0 w 10"/>
              <a:gd name="T3" fmla="*/ 0 h 11"/>
              <a:gd name="T4" fmla="*/ 0 w 10"/>
              <a:gd name="T5" fmla="*/ 0 h 11"/>
              <a:gd name="T6" fmla="*/ 0 w 10"/>
              <a:gd name="T7" fmla="*/ 0 h 11"/>
              <a:gd name="T8" fmla="*/ 0 w 10"/>
              <a:gd name="T9" fmla="*/ 0 h 11"/>
              <a:gd name="T10" fmla="*/ 0 w 10"/>
              <a:gd name="T11" fmla="*/ 0 h 11"/>
              <a:gd name="T12" fmla="*/ 0 60000 65536"/>
              <a:gd name="T13" fmla="*/ 0 60000 65536"/>
              <a:gd name="T14" fmla="*/ 0 60000 65536"/>
              <a:gd name="T15" fmla="*/ 0 60000 65536"/>
              <a:gd name="T16" fmla="*/ 0 60000 65536"/>
              <a:gd name="T17" fmla="*/ 0 60000 65536"/>
              <a:gd name="T18" fmla="*/ 0 w 10"/>
              <a:gd name="T19" fmla="*/ 0 h 11"/>
              <a:gd name="T20" fmla="*/ 10 w 10"/>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0" h="11">
                <a:moveTo>
                  <a:pt x="10" y="0"/>
                </a:moveTo>
                <a:lnTo>
                  <a:pt x="6" y="0"/>
                </a:lnTo>
                <a:lnTo>
                  <a:pt x="0" y="5"/>
                </a:lnTo>
                <a:lnTo>
                  <a:pt x="0" y="11"/>
                </a:lnTo>
                <a:lnTo>
                  <a:pt x="6" y="7"/>
                </a:lnTo>
                <a:lnTo>
                  <a:pt x="1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5" name="Freeform 1587"/>
          <p:cNvSpPr>
            <a:spLocks/>
          </p:cNvSpPr>
          <p:nvPr/>
        </p:nvSpPr>
        <p:spPr bwMode="auto">
          <a:xfrm>
            <a:off x="1016000" y="2876550"/>
            <a:ext cx="4763"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0" y="5"/>
                </a:moveTo>
                <a:lnTo>
                  <a:pt x="6" y="4"/>
                </a:lnTo>
                <a:lnTo>
                  <a:pt x="13" y="0"/>
                </a:lnTo>
                <a:lnTo>
                  <a:pt x="6" y="1"/>
                </a:lnTo>
                <a:lnTo>
                  <a:pt x="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6" name="Freeform 1588"/>
          <p:cNvSpPr>
            <a:spLocks/>
          </p:cNvSpPr>
          <p:nvPr/>
        </p:nvSpPr>
        <p:spPr bwMode="auto">
          <a:xfrm>
            <a:off x="1016000" y="2789238"/>
            <a:ext cx="6350" cy="7937"/>
          </a:xfrm>
          <a:custGeom>
            <a:avLst/>
            <a:gdLst>
              <a:gd name="T0" fmla="*/ 0 w 14"/>
              <a:gd name="T1" fmla="*/ 0 h 19"/>
              <a:gd name="T2" fmla="*/ 0 w 14"/>
              <a:gd name="T3" fmla="*/ 0 h 19"/>
              <a:gd name="T4" fmla="*/ 0 w 14"/>
              <a:gd name="T5" fmla="*/ 0 h 19"/>
              <a:gd name="T6" fmla="*/ 0 w 14"/>
              <a:gd name="T7" fmla="*/ 0 h 19"/>
              <a:gd name="T8" fmla="*/ 0 w 14"/>
              <a:gd name="T9" fmla="*/ 0 h 19"/>
              <a:gd name="T10" fmla="*/ 0 w 14"/>
              <a:gd name="T11" fmla="*/ 0 h 19"/>
              <a:gd name="T12" fmla="*/ 0 w 14"/>
              <a:gd name="T13" fmla="*/ 0 h 19"/>
              <a:gd name="T14" fmla="*/ 0 w 14"/>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9"/>
              <a:gd name="T26" fmla="*/ 14 w 14"/>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9">
                <a:moveTo>
                  <a:pt x="14" y="1"/>
                </a:moveTo>
                <a:lnTo>
                  <a:pt x="13" y="0"/>
                </a:lnTo>
                <a:lnTo>
                  <a:pt x="6" y="6"/>
                </a:lnTo>
                <a:lnTo>
                  <a:pt x="0" y="11"/>
                </a:lnTo>
                <a:lnTo>
                  <a:pt x="1" y="19"/>
                </a:lnTo>
                <a:lnTo>
                  <a:pt x="7" y="14"/>
                </a:lnTo>
                <a:lnTo>
                  <a:pt x="13" y="7"/>
                </a:lnTo>
                <a:lnTo>
                  <a:pt x="1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7" name="Freeform 1589"/>
          <p:cNvSpPr>
            <a:spLocks/>
          </p:cNvSpPr>
          <p:nvPr/>
        </p:nvSpPr>
        <p:spPr bwMode="auto">
          <a:xfrm>
            <a:off x="1016000" y="2886075"/>
            <a:ext cx="9525" cy="3175"/>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60000 65536"/>
              <a:gd name="T13" fmla="*/ 0 60000 65536"/>
              <a:gd name="T14" fmla="*/ 0 60000 65536"/>
              <a:gd name="T15" fmla="*/ 0 60000 65536"/>
              <a:gd name="T16" fmla="*/ 0 60000 65536"/>
              <a:gd name="T17" fmla="*/ 0 60000 65536"/>
              <a:gd name="T18" fmla="*/ 0 w 19"/>
              <a:gd name="T19" fmla="*/ 0 h 7"/>
              <a:gd name="T20" fmla="*/ 19 w 19"/>
              <a:gd name="T21" fmla="*/ 7 h 7"/>
            </a:gdLst>
            <a:ahLst/>
            <a:cxnLst>
              <a:cxn ang="T12">
                <a:pos x="T0" y="T1"/>
              </a:cxn>
              <a:cxn ang="T13">
                <a:pos x="T2" y="T3"/>
              </a:cxn>
              <a:cxn ang="T14">
                <a:pos x="T4" y="T5"/>
              </a:cxn>
              <a:cxn ang="T15">
                <a:pos x="T6" y="T7"/>
              </a:cxn>
              <a:cxn ang="T16">
                <a:pos x="T8" y="T9"/>
              </a:cxn>
              <a:cxn ang="T17">
                <a:pos x="T10" y="T11"/>
              </a:cxn>
            </a:cxnLst>
            <a:rect l="T18" t="T19" r="T20" b="T21"/>
            <a:pathLst>
              <a:path w="19" h="7">
                <a:moveTo>
                  <a:pt x="19" y="0"/>
                </a:moveTo>
                <a:lnTo>
                  <a:pt x="12" y="2"/>
                </a:lnTo>
                <a:lnTo>
                  <a:pt x="0" y="6"/>
                </a:lnTo>
                <a:lnTo>
                  <a:pt x="5" y="7"/>
                </a:lnTo>
                <a:lnTo>
                  <a:pt x="12" y="7"/>
                </a:lnTo>
                <a:lnTo>
                  <a:pt x="1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8" name="Freeform 1590"/>
          <p:cNvSpPr>
            <a:spLocks/>
          </p:cNvSpPr>
          <p:nvPr/>
        </p:nvSpPr>
        <p:spPr bwMode="auto">
          <a:xfrm>
            <a:off x="1017588" y="2762250"/>
            <a:ext cx="1587" cy="4763"/>
          </a:xfrm>
          <a:custGeom>
            <a:avLst/>
            <a:gdLst>
              <a:gd name="T0" fmla="*/ 0 w 7"/>
              <a:gd name="T1" fmla="*/ 0 h 8"/>
              <a:gd name="T2" fmla="*/ 0 w 7"/>
              <a:gd name="T3" fmla="*/ 0 h 8"/>
              <a:gd name="T4" fmla="*/ 0 w 7"/>
              <a:gd name="T5" fmla="*/ 0 h 8"/>
              <a:gd name="T6" fmla="*/ 0 w 7"/>
              <a:gd name="T7" fmla="*/ 0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7" y="1"/>
                </a:moveTo>
                <a:lnTo>
                  <a:pt x="6" y="0"/>
                </a:lnTo>
                <a:lnTo>
                  <a:pt x="0" y="8"/>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09" name="Freeform 1591"/>
          <p:cNvSpPr>
            <a:spLocks/>
          </p:cNvSpPr>
          <p:nvPr/>
        </p:nvSpPr>
        <p:spPr bwMode="auto">
          <a:xfrm>
            <a:off x="1017588" y="2830513"/>
            <a:ext cx="6350" cy="3175"/>
          </a:xfrm>
          <a:custGeom>
            <a:avLst/>
            <a:gdLst>
              <a:gd name="T0" fmla="*/ 0 w 12"/>
              <a:gd name="T1" fmla="*/ 0 h 7"/>
              <a:gd name="T2" fmla="*/ 0 w 12"/>
              <a:gd name="T3" fmla="*/ 0 h 7"/>
              <a:gd name="T4" fmla="*/ 0 w 12"/>
              <a:gd name="T5" fmla="*/ 0 h 7"/>
              <a:gd name="T6" fmla="*/ 0 w 12"/>
              <a:gd name="T7" fmla="*/ 0 h 7"/>
              <a:gd name="T8" fmla="*/ 0 w 12"/>
              <a:gd name="T9" fmla="*/ 0 h 7"/>
              <a:gd name="T10" fmla="*/ 0 60000 65536"/>
              <a:gd name="T11" fmla="*/ 0 60000 65536"/>
              <a:gd name="T12" fmla="*/ 0 60000 65536"/>
              <a:gd name="T13" fmla="*/ 0 60000 65536"/>
              <a:gd name="T14" fmla="*/ 0 60000 65536"/>
              <a:gd name="T15" fmla="*/ 0 w 12"/>
              <a:gd name="T16" fmla="*/ 0 h 7"/>
              <a:gd name="T17" fmla="*/ 12 w 12"/>
              <a:gd name="T18" fmla="*/ 7 h 7"/>
            </a:gdLst>
            <a:ahLst/>
            <a:cxnLst>
              <a:cxn ang="T10">
                <a:pos x="T0" y="T1"/>
              </a:cxn>
              <a:cxn ang="T11">
                <a:pos x="T2" y="T3"/>
              </a:cxn>
              <a:cxn ang="T12">
                <a:pos x="T4" y="T5"/>
              </a:cxn>
              <a:cxn ang="T13">
                <a:pos x="T6" y="T7"/>
              </a:cxn>
              <a:cxn ang="T14">
                <a:pos x="T8" y="T9"/>
              </a:cxn>
            </a:cxnLst>
            <a:rect l="T15" t="T16" r="T17" b="T18"/>
            <a:pathLst>
              <a:path w="12" h="7">
                <a:moveTo>
                  <a:pt x="6" y="0"/>
                </a:moveTo>
                <a:lnTo>
                  <a:pt x="0" y="7"/>
                </a:lnTo>
                <a:lnTo>
                  <a:pt x="6" y="7"/>
                </a:lnTo>
                <a:lnTo>
                  <a:pt x="12" y="1"/>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0" name="Freeform 1592"/>
          <p:cNvSpPr>
            <a:spLocks/>
          </p:cNvSpPr>
          <p:nvPr/>
        </p:nvSpPr>
        <p:spPr bwMode="auto">
          <a:xfrm>
            <a:off x="1017588" y="2878138"/>
            <a:ext cx="12700" cy="7937"/>
          </a:xfrm>
          <a:custGeom>
            <a:avLst/>
            <a:gdLst>
              <a:gd name="T0" fmla="*/ 0 w 27"/>
              <a:gd name="T1" fmla="*/ 0 h 15"/>
              <a:gd name="T2" fmla="*/ 0 w 27"/>
              <a:gd name="T3" fmla="*/ 0 h 15"/>
              <a:gd name="T4" fmla="*/ 0 w 27"/>
              <a:gd name="T5" fmla="*/ 0 h 15"/>
              <a:gd name="T6" fmla="*/ 0 w 27"/>
              <a:gd name="T7" fmla="*/ 0 h 15"/>
              <a:gd name="T8" fmla="*/ 0 w 27"/>
              <a:gd name="T9" fmla="*/ 0 h 15"/>
              <a:gd name="T10" fmla="*/ 0 w 27"/>
              <a:gd name="T11" fmla="*/ 0 h 15"/>
              <a:gd name="T12" fmla="*/ 0 w 27"/>
              <a:gd name="T13" fmla="*/ 0 h 15"/>
              <a:gd name="T14" fmla="*/ 0 w 27"/>
              <a:gd name="T15" fmla="*/ 0 h 15"/>
              <a:gd name="T16" fmla="*/ 0 w 27"/>
              <a:gd name="T17" fmla="*/ 0 h 15"/>
              <a:gd name="T18" fmla="*/ 0 w 27"/>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15"/>
              <a:gd name="T32" fmla="*/ 27 w 2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15">
                <a:moveTo>
                  <a:pt x="27" y="0"/>
                </a:moveTo>
                <a:lnTo>
                  <a:pt x="24" y="0"/>
                </a:lnTo>
                <a:lnTo>
                  <a:pt x="18" y="2"/>
                </a:lnTo>
                <a:lnTo>
                  <a:pt x="7" y="7"/>
                </a:lnTo>
                <a:lnTo>
                  <a:pt x="0" y="14"/>
                </a:lnTo>
                <a:lnTo>
                  <a:pt x="7" y="15"/>
                </a:lnTo>
                <a:lnTo>
                  <a:pt x="13" y="14"/>
                </a:lnTo>
                <a:lnTo>
                  <a:pt x="19" y="11"/>
                </a:lnTo>
                <a:lnTo>
                  <a:pt x="24" y="7"/>
                </a:lnTo>
                <a:lnTo>
                  <a:pt x="2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1" name="Freeform 1593"/>
          <p:cNvSpPr>
            <a:spLocks/>
          </p:cNvSpPr>
          <p:nvPr/>
        </p:nvSpPr>
        <p:spPr bwMode="auto">
          <a:xfrm>
            <a:off x="1017588" y="2879725"/>
            <a:ext cx="4762" cy="1588"/>
          </a:xfrm>
          <a:custGeom>
            <a:avLst/>
            <a:gdLst>
              <a:gd name="T0" fmla="*/ 0 w 8"/>
              <a:gd name="T1" fmla="*/ 0 h 4"/>
              <a:gd name="T2" fmla="*/ 0 w 8"/>
              <a:gd name="T3" fmla="*/ 0 h 4"/>
              <a:gd name="T4" fmla="*/ 0 w 8"/>
              <a:gd name="T5" fmla="*/ 0 h 4"/>
              <a:gd name="T6" fmla="*/ 0 w 8"/>
              <a:gd name="T7" fmla="*/ 0 h 4"/>
              <a:gd name="T8" fmla="*/ 0 60000 65536"/>
              <a:gd name="T9" fmla="*/ 0 60000 65536"/>
              <a:gd name="T10" fmla="*/ 0 60000 65536"/>
              <a:gd name="T11" fmla="*/ 0 60000 65536"/>
              <a:gd name="T12" fmla="*/ 0 w 8"/>
              <a:gd name="T13" fmla="*/ 0 h 4"/>
              <a:gd name="T14" fmla="*/ 8 w 8"/>
              <a:gd name="T15" fmla="*/ 4 h 4"/>
            </a:gdLst>
            <a:ahLst/>
            <a:cxnLst>
              <a:cxn ang="T8">
                <a:pos x="T0" y="T1"/>
              </a:cxn>
              <a:cxn ang="T9">
                <a:pos x="T2" y="T3"/>
              </a:cxn>
              <a:cxn ang="T10">
                <a:pos x="T4" y="T5"/>
              </a:cxn>
              <a:cxn ang="T11">
                <a:pos x="T6" y="T7"/>
              </a:cxn>
            </a:cxnLst>
            <a:rect l="T12" t="T13" r="T14" b="T15"/>
            <a:pathLst>
              <a:path w="8" h="4">
                <a:moveTo>
                  <a:pt x="0" y="0"/>
                </a:moveTo>
                <a:lnTo>
                  <a:pt x="0" y="4"/>
                </a:lnTo>
                <a:lnTo>
                  <a:pt x="8"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2" name="Freeform 1594"/>
          <p:cNvSpPr>
            <a:spLocks/>
          </p:cNvSpPr>
          <p:nvPr/>
        </p:nvSpPr>
        <p:spPr bwMode="auto">
          <a:xfrm>
            <a:off x="1019175" y="2787650"/>
            <a:ext cx="1588" cy="3175"/>
          </a:xfrm>
          <a:custGeom>
            <a:avLst/>
            <a:gdLst>
              <a:gd name="T0" fmla="*/ 500566144 w 2"/>
              <a:gd name="T1" fmla="*/ 0 h 6"/>
              <a:gd name="T2" fmla="*/ 500566144 w 2"/>
              <a:gd name="T3" fmla="*/ 0 h 6"/>
              <a:gd name="T4" fmla="*/ 0 w 2"/>
              <a:gd name="T5" fmla="*/ 0 h 6"/>
              <a:gd name="T6" fmla="*/ 500566144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2" y="0"/>
                </a:moveTo>
                <a:lnTo>
                  <a:pt x="1" y="0"/>
                </a:lnTo>
                <a:lnTo>
                  <a:pt x="0" y="6"/>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3" name="Freeform 1595"/>
          <p:cNvSpPr>
            <a:spLocks/>
          </p:cNvSpPr>
          <p:nvPr/>
        </p:nvSpPr>
        <p:spPr bwMode="auto">
          <a:xfrm>
            <a:off x="1020763" y="2820988"/>
            <a:ext cx="4762" cy="4762"/>
          </a:xfrm>
          <a:custGeom>
            <a:avLst/>
            <a:gdLst>
              <a:gd name="T0" fmla="*/ 0 w 11"/>
              <a:gd name="T1" fmla="*/ 0 h 9"/>
              <a:gd name="T2" fmla="*/ 0 w 11"/>
              <a:gd name="T3" fmla="*/ 0 h 9"/>
              <a:gd name="T4" fmla="*/ 0 w 11"/>
              <a:gd name="T5" fmla="*/ 0 h 9"/>
              <a:gd name="T6" fmla="*/ 0 w 11"/>
              <a:gd name="T7" fmla="*/ 0 h 9"/>
              <a:gd name="T8" fmla="*/ 0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11" y="0"/>
                </a:moveTo>
                <a:lnTo>
                  <a:pt x="6" y="2"/>
                </a:lnTo>
                <a:lnTo>
                  <a:pt x="0" y="9"/>
                </a:lnTo>
                <a:lnTo>
                  <a:pt x="7" y="7"/>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4" name="Freeform 1596"/>
          <p:cNvSpPr>
            <a:spLocks/>
          </p:cNvSpPr>
          <p:nvPr/>
        </p:nvSpPr>
        <p:spPr bwMode="auto">
          <a:xfrm>
            <a:off x="1020763" y="2824163"/>
            <a:ext cx="4762" cy="4762"/>
          </a:xfrm>
          <a:custGeom>
            <a:avLst/>
            <a:gdLst>
              <a:gd name="T0" fmla="*/ 0 w 9"/>
              <a:gd name="T1" fmla="*/ 0 h 9"/>
              <a:gd name="T2" fmla="*/ 0 w 9"/>
              <a:gd name="T3" fmla="*/ 0 h 9"/>
              <a:gd name="T4" fmla="*/ 0 w 9"/>
              <a:gd name="T5" fmla="*/ 0 h 9"/>
              <a:gd name="T6" fmla="*/ 0 w 9"/>
              <a:gd name="T7" fmla="*/ 0 h 9"/>
              <a:gd name="T8" fmla="*/ 0 w 9"/>
              <a:gd name="T9" fmla="*/ 0 h 9"/>
              <a:gd name="T10" fmla="*/ 0 w 9"/>
              <a:gd name="T11" fmla="*/ 0 h 9"/>
              <a:gd name="T12" fmla="*/ 0 60000 65536"/>
              <a:gd name="T13" fmla="*/ 0 60000 65536"/>
              <a:gd name="T14" fmla="*/ 0 60000 65536"/>
              <a:gd name="T15" fmla="*/ 0 60000 65536"/>
              <a:gd name="T16" fmla="*/ 0 60000 65536"/>
              <a:gd name="T17" fmla="*/ 0 60000 65536"/>
              <a:gd name="T18" fmla="*/ 0 w 9"/>
              <a:gd name="T19" fmla="*/ 0 h 9"/>
              <a:gd name="T20" fmla="*/ 9 w 9"/>
              <a:gd name="T21" fmla="*/ 9 h 9"/>
            </a:gdLst>
            <a:ahLst/>
            <a:cxnLst>
              <a:cxn ang="T12">
                <a:pos x="T0" y="T1"/>
              </a:cxn>
              <a:cxn ang="T13">
                <a:pos x="T2" y="T3"/>
              </a:cxn>
              <a:cxn ang="T14">
                <a:pos x="T4" y="T5"/>
              </a:cxn>
              <a:cxn ang="T15">
                <a:pos x="T6" y="T7"/>
              </a:cxn>
              <a:cxn ang="T16">
                <a:pos x="T8" y="T9"/>
              </a:cxn>
              <a:cxn ang="T17">
                <a:pos x="T10" y="T11"/>
              </a:cxn>
            </a:cxnLst>
            <a:rect l="T18" t="T19" r="T20" b="T21"/>
            <a:pathLst>
              <a:path w="9" h="9">
                <a:moveTo>
                  <a:pt x="9" y="1"/>
                </a:moveTo>
                <a:lnTo>
                  <a:pt x="6" y="0"/>
                </a:lnTo>
                <a:lnTo>
                  <a:pt x="0" y="2"/>
                </a:lnTo>
                <a:lnTo>
                  <a:pt x="1" y="9"/>
                </a:lnTo>
                <a:lnTo>
                  <a:pt x="7" y="8"/>
                </a:lnTo>
                <a:lnTo>
                  <a:pt x="9"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5" name="Freeform 1597"/>
          <p:cNvSpPr>
            <a:spLocks/>
          </p:cNvSpPr>
          <p:nvPr/>
        </p:nvSpPr>
        <p:spPr bwMode="auto">
          <a:xfrm>
            <a:off x="1023938" y="2805113"/>
            <a:ext cx="4762" cy="6350"/>
          </a:xfrm>
          <a:custGeom>
            <a:avLst/>
            <a:gdLst>
              <a:gd name="T0" fmla="*/ 0 w 8"/>
              <a:gd name="T1" fmla="*/ 0 h 13"/>
              <a:gd name="T2" fmla="*/ 0 w 8"/>
              <a:gd name="T3" fmla="*/ 0 h 13"/>
              <a:gd name="T4" fmla="*/ 0 w 8"/>
              <a:gd name="T5" fmla="*/ 0 h 13"/>
              <a:gd name="T6" fmla="*/ 0 w 8"/>
              <a:gd name="T7" fmla="*/ 0 h 13"/>
              <a:gd name="T8" fmla="*/ 0 w 8"/>
              <a:gd name="T9" fmla="*/ 0 h 13"/>
              <a:gd name="T10" fmla="*/ 0 60000 65536"/>
              <a:gd name="T11" fmla="*/ 0 60000 65536"/>
              <a:gd name="T12" fmla="*/ 0 60000 65536"/>
              <a:gd name="T13" fmla="*/ 0 60000 65536"/>
              <a:gd name="T14" fmla="*/ 0 60000 65536"/>
              <a:gd name="T15" fmla="*/ 0 w 8"/>
              <a:gd name="T16" fmla="*/ 0 h 13"/>
              <a:gd name="T17" fmla="*/ 8 w 8"/>
              <a:gd name="T18" fmla="*/ 13 h 13"/>
            </a:gdLst>
            <a:ahLst/>
            <a:cxnLst>
              <a:cxn ang="T10">
                <a:pos x="T0" y="T1"/>
              </a:cxn>
              <a:cxn ang="T11">
                <a:pos x="T2" y="T3"/>
              </a:cxn>
              <a:cxn ang="T12">
                <a:pos x="T4" y="T5"/>
              </a:cxn>
              <a:cxn ang="T13">
                <a:pos x="T6" y="T7"/>
              </a:cxn>
              <a:cxn ang="T14">
                <a:pos x="T8" y="T9"/>
              </a:cxn>
            </a:cxnLst>
            <a:rect l="T15" t="T16" r="T17" b="T18"/>
            <a:pathLst>
              <a:path w="8" h="13">
                <a:moveTo>
                  <a:pt x="8" y="0"/>
                </a:moveTo>
                <a:lnTo>
                  <a:pt x="3" y="6"/>
                </a:lnTo>
                <a:lnTo>
                  <a:pt x="0" y="13"/>
                </a:lnTo>
                <a:lnTo>
                  <a:pt x="6" y="6"/>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6" name="Freeform 1598"/>
          <p:cNvSpPr>
            <a:spLocks/>
          </p:cNvSpPr>
          <p:nvPr/>
        </p:nvSpPr>
        <p:spPr bwMode="auto">
          <a:xfrm>
            <a:off x="1008063" y="2819400"/>
            <a:ext cx="6350" cy="4763"/>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60000 65536"/>
              <a:gd name="T15" fmla="*/ 0 60000 65536"/>
              <a:gd name="T16" fmla="*/ 0 60000 65536"/>
              <a:gd name="T17" fmla="*/ 0 60000 65536"/>
              <a:gd name="T18" fmla="*/ 0 60000 65536"/>
              <a:gd name="T19" fmla="*/ 0 60000 65536"/>
              <a:gd name="T20" fmla="*/ 0 60000 65536"/>
              <a:gd name="T21" fmla="*/ 0 w 11"/>
              <a:gd name="T22" fmla="*/ 0 h 13"/>
              <a:gd name="T23" fmla="*/ 11 w 1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3">
                <a:moveTo>
                  <a:pt x="11" y="2"/>
                </a:moveTo>
                <a:lnTo>
                  <a:pt x="6" y="8"/>
                </a:lnTo>
                <a:lnTo>
                  <a:pt x="0" y="13"/>
                </a:lnTo>
                <a:lnTo>
                  <a:pt x="0" y="7"/>
                </a:lnTo>
                <a:lnTo>
                  <a:pt x="5" y="0"/>
                </a:lnTo>
                <a:lnTo>
                  <a:pt x="11" y="0"/>
                </a:lnTo>
                <a:lnTo>
                  <a:pt x="11"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7" name="Freeform 1599"/>
          <p:cNvSpPr>
            <a:spLocks/>
          </p:cNvSpPr>
          <p:nvPr/>
        </p:nvSpPr>
        <p:spPr bwMode="auto">
          <a:xfrm>
            <a:off x="1012825" y="2814638"/>
            <a:ext cx="7938" cy="6350"/>
          </a:xfrm>
          <a:custGeom>
            <a:avLst/>
            <a:gdLst>
              <a:gd name="T0" fmla="*/ 0 w 19"/>
              <a:gd name="T1" fmla="*/ 0 h 16"/>
              <a:gd name="T2" fmla="*/ 0 w 19"/>
              <a:gd name="T3" fmla="*/ 0 h 16"/>
              <a:gd name="T4" fmla="*/ 0 w 19"/>
              <a:gd name="T5" fmla="*/ 0 h 16"/>
              <a:gd name="T6" fmla="*/ 0 w 19"/>
              <a:gd name="T7" fmla="*/ 0 h 16"/>
              <a:gd name="T8" fmla="*/ 0 w 19"/>
              <a:gd name="T9" fmla="*/ 0 h 16"/>
              <a:gd name="T10" fmla="*/ 0 w 19"/>
              <a:gd name="T11" fmla="*/ 0 h 16"/>
              <a:gd name="T12" fmla="*/ 0 w 19"/>
              <a:gd name="T13" fmla="*/ 0 h 16"/>
              <a:gd name="T14" fmla="*/ 0 w 19"/>
              <a:gd name="T15" fmla="*/ 0 h 16"/>
              <a:gd name="T16" fmla="*/ 0 w 19"/>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6"/>
              <a:gd name="T29" fmla="*/ 19 w 19"/>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6">
                <a:moveTo>
                  <a:pt x="3" y="13"/>
                </a:moveTo>
                <a:lnTo>
                  <a:pt x="0" y="12"/>
                </a:lnTo>
                <a:lnTo>
                  <a:pt x="4" y="5"/>
                </a:lnTo>
                <a:lnTo>
                  <a:pt x="16" y="2"/>
                </a:lnTo>
                <a:lnTo>
                  <a:pt x="19" y="0"/>
                </a:lnTo>
                <a:lnTo>
                  <a:pt x="16" y="7"/>
                </a:lnTo>
                <a:lnTo>
                  <a:pt x="12" y="13"/>
                </a:lnTo>
                <a:lnTo>
                  <a:pt x="6" y="16"/>
                </a:lnTo>
                <a:lnTo>
                  <a:pt x="3" y="1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8" name="Freeform 1600"/>
          <p:cNvSpPr>
            <a:spLocks/>
          </p:cNvSpPr>
          <p:nvPr/>
        </p:nvSpPr>
        <p:spPr bwMode="auto">
          <a:xfrm>
            <a:off x="930275" y="2760663"/>
            <a:ext cx="53975" cy="71437"/>
          </a:xfrm>
          <a:custGeom>
            <a:avLst/>
            <a:gdLst>
              <a:gd name="T0" fmla="*/ 0 w 113"/>
              <a:gd name="T1" fmla="*/ 0 h 153"/>
              <a:gd name="T2" fmla="*/ 0 w 113"/>
              <a:gd name="T3" fmla="*/ 0 h 153"/>
              <a:gd name="T4" fmla="*/ 0 w 113"/>
              <a:gd name="T5" fmla="*/ 0 h 153"/>
              <a:gd name="T6" fmla="*/ 0 w 113"/>
              <a:gd name="T7" fmla="*/ 0 h 153"/>
              <a:gd name="T8" fmla="*/ 0 w 113"/>
              <a:gd name="T9" fmla="*/ 0 h 153"/>
              <a:gd name="T10" fmla="*/ 0 w 113"/>
              <a:gd name="T11" fmla="*/ 0 h 153"/>
              <a:gd name="T12" fmla="*/ 0 w 113"/>
              <a:gd name="T13" fmla="*/ 0 h 153"/>
              <a:gd name="T14" fmla="*/ 0 w 113"/>
              <a:gd name="T15" fmla="*/ 0 h 153"/>
              <a:gd name="T16" fmla="*/ 0 w 113"/>
              <a:gd name="T17" fmla="*/ 0 h 153"/>
              <a:gd name="T18" fmla="*/ 0 w 113"/>
              <a:gd name="T19" fmla="*/ 0 h 153"/>
              <a:gd name="T20" fmla="*/ 0 w 113"/>
              <a:gd name="T21" fmla="*/ 0 h 153"/>
              <a:gd name="T22" fmla="*/ 0 w 113"/>
              <a:gd name="T23" fmla="*/ 0 h 153"/>
              <a:gd name="T24" fmla="*/ 0 w 113"/>
              <a:gd name="T25" fmla="*/ 0 h 153"/>
              <a:gd name="T26" fmla="*/ 0 w 113"/>
              <a:gd name="T27" fmla="*/ 0 h 153"/>
              <a:gd name="T28" fmla="*/ 0 w 113"/>
              <a:gd name="T29" fmla="*/ 0 h 153"/>
              <a:gd name="T30" fmla="*/ 0 w 113"/>
              <a:gd name="T31" fmla="*/ 0 h 153"/>
              <a:gd name="T32" fmla="*/ 0 w 113"/>
              <a:gd name="T33" fmla="*/ 0 h 153"/>
              <a:gd name="T34" fmla="*/ 0 w 113"/>
              <a:gd name="T35" fmla="*/ 0 h 153"/>
              <a:gd name="T36" fmla="*/ 0 w 113"/>
              <a:gd name="T37" fmla="*/ 0 h 153"/>
              <a:gd name="T38" fmla="*/ 0 w 113"/>
              <a:gd name="T39" fmla="*/ 0 h 153"/>
              <a:gd name="T40" fmla="*/ 0 w 113"/>
              <a:gd name="T41" fmla="*/ 0 h 153"/>
              <a:gd name="T42" fmla="*/ 0 w 113"/>
              <a:gd name="T43" fmla="*/ 0 h 153"/>
              <a:gd name="T44" fmla="*/ 0 w 113"/>
              <a:gd name="T45" fmla="*/ 0 h 153"/>
              <a:gd name="T46" fmla="*/ 0 w 113"/>
              <a:gd name="T47" fmla="*/ 0 h 153"/>
              <a:gd name="T48" fmla="*/ 0 w 113"/>
              <a:gd name="T49" fmla="*/ 0 h 153"/>
              <a:gd name="T50" fmla="*/ 0 w 113"/>
              <a:gd name="T51" fmla="*/ 0 h 153"/>
              <a:gd name="T52" fmla="*/ 0 w 113"/>
              <a:gd name="T53" fmla="*/ 0 h 153"/>
              <a:gd name="T54" fmla="*/ 0 w 113"/>
              <a:gd name="T55" fmla="*/ 0 h 153"/>
              <a:gd name="T56" fmla="*/ 0 w 113"/>
              <a:gd name="T57" fmla="*/ 0 h 153"/>
              <a:gd name="T58" fmla="*/ 0 w 113"/>
              <a:gd name="T59" fmla="*/ 0 h 153"/>
              <a:gd name="T60" fmla="*/ 0 w 113"/>
              <a:gd name="T61" fmla="*/ 0 h 153"/>
              <a:gd name="T62" fmla="*/ 0 w 113"/>
              <a:gd name="T63" fmla="*/ 0 h 153"/>
              <a:gd name="T64" fmla="*/ 0 w 113"/>
              <a:gd name="T65" fmla="*/ 0 h 153"/>
              <a:gd name="T66" fmla="*/ 0 w 113"/>
              <a:gd name="T67" fmla="*/ 0 h 153"/>
              <a:gd name="T68" fmla="*/ 0 w 113"/>
              <a:gd name="T69" fmla="*/ 0 h 153"/>
              <a:gd name="T70" fmla="*/ 0 w 113"/>
              <a:gd name="T71" fmla="*/ 0 h 153"/>
              <a:gd name="T72" fmla="*/ 0 w 113"/>
              <a:gd name="T73" fmla="*/ 0 h 153"/>
              <a:gd name="T74" fmla="*/ 0 w 113"/>
              <a:gd name="T75" fmla="*/ 0 h 153"/>
              <a:gd name="T76" fmla="*/ 0 w 113"/>
              <a:gd name="T77" fmla="*/ 0 h 153"/>
              <a:gd name="T78" fmla="*/ 0 w 113"/>
              <a:gd name="T79" fmla="*/ 0 h 153"/>
              <a:gd name="T80" fmla="*/ 0 w 113"/>
              <a:gd name="T81" fmla="*/ 0 h 153"/>
              <a:gd name="T82" fmla="*/ 0 w 113"/>
              <a:gd name="T83" fmla="*/ 0 h 153"/>
              <a:gd name="T84" fmla="*/ 0 w 113"/>
              <a:gd name="T85" fmla="*/ 0 h 153"/>
              <a:gd name="T86" fmla="*/ 0 w 113"/>
              <a:gd name="T87" fmla="*/ 0 h 153"/>
              <a:gd name="T88" fmla="*/ 0 w 113"/>
              <a:gd name="T89" fmla="*/ 0 h 153"/>
              <a:gd name="T90" fmla="*/ 0 w 113"/>
              <a:gd name="T91" fmla="*/ 0 h 153"/>
              <a:gd name="T92" fmla="*/ 0 w 113"/>
              <a:gd name="T93" fmla="*/ 0 h 153"/>
              <a:gd name="T94" fmla="*/ 0 w 113"/>
              <a:gd name="T95" fmla="*/ 0 h 153"/>
              <a:gd name="T96" fmla="*/ 0 w 113"/>
              <a:gd name="T97" fmla="*/ 0 h 1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153"/>
              <a:gd name="T149" fmla="*/ 113 w 113"/>
              <a:gd name="T150" fmla="*/ 153 h 1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153">
                <a:moveTo>
                  <a:pt x="15" y="42"/>
                </a:moveTo>
                <a:lnTo>
                  <a:pt x="9" y="43"/>
                </a:lnTo>
                <a:lnTo>
                  <a:pt x="11" y="49"/>
                </a:lnTo>
                <a:lnTo>
                  <a:pt x="17" y="52"/>
                </a:lnTo>
                <a:lnTo>
                  <a:pt x="21" y="59"/>
                </a:lnTo>
                <a:lnTo>
                  <a:pt x="16" y="60"/>
                </a:lnTo>
                <a:lnTo>
                  <a:pt x="9" y="60"/>
                </a:lnTo>
                <a:lnTo>
                  <a:pt x="15" y="61"/>
                </a:lnTo>
                <a:lnTo>
                  <a:pt x="9" y="66"/>
                </a:lnTo>
                <a:lnTo>
                  <a:pt x="3" y="68"/>
                </a:lnTo>
                <a:lnTo>
                  <a:pt x="9" y="69"/>
                </a:lnTo>
                <a:lnTo>
                  <a:pt x="10" y="77"/>
                </a:lnTo>
                <a:lnTo>
                  <a:pt x="16" y="75"/>
                </a:lnTo>
                <a:lnTo>
                  <a:pt x="19" y="75"/>
                </a:lnTo>
                <a:lnTo>
                  <a:pt x="13" y="77"/>
                </a:lnTo>
                <a:lnTo>
                  <a:pt x="6" y="77"/>
                </a:lnTo>
                <a:lnTo>
                  <a:pt x="0" y="84"/>
                </a:lnTo>
                <a:lnTo>
                  <a:pt x="6" y="85"/>
                </a:lnTo>
                <a:lnTo>
                  <a:pt x="13" y="85"/>
                </a:lnTo>
                <a:lnTo>
                  <a:pt x="19" y="87"/>
                </a:lnTo>
                <a:lnTo>
                  <a:pt x="13" y="91"/>
                </a:lnTo>
                <a:lnTo>
                  <a:pt x="6" y="91"/>
                </a:lnTo>
                <a:lnTo>
                  <a:pt x="4" y="99"/>
                </a:lnTo>
                <a:lnTo>
                  <a:pt x="3" y="105"/>
                </a:lnTo>
                <a:lnTo>
                  <a:pt x="10" y="103"/>
                </a:lnTo>
                <a:lnTo>
                  <a:pt x="4" y="109"/>
                </a:lnTo>
                <a:lnTo>
                  <a:pt x="7" y="117"/>
                </a:lnTo>
                <a:lnTo>
                  <a:pt x="9" y="124"/>
                </a:lnTo>
                <a:lnTo>
                  <a:pt x="12" y="130"/>
                </a:lnTo>
                <a:lnTo>
                  <a:pt x="11" y="138"/>
                </a:lnTo>
                <a:lnTo>
                  <a:pt x="12" y="143"/>
                </a:lnTo>
                <a:lnTo>
                  <a:pt x="14" y="150"/>
                </a:lnTo>
                <a:lnTo>
                  <a:pt x="20" y="146"/>
                </a:lnTo>
                <a:lnTo>
                  <a:pt x="17" y="153"/>
                </a:lnTo>
                <a:lnTo>
                  <a:pt x="23" y="150"/>
                </a:lnTo>
                <a:lnTo>
                  <a:pt x="29" y="149"/>
                </a:lnTo>
                <a:lnTo>
                  <a:pt x="28" y="147"/>
                </a:lnTo>
                <a:lnTo>
                  <a:pt x="31" y="140"/>
                </a:lnTo>
                <a:lnTo>
                  <a:pt x="25" y="140"/>
                </a:lnTo>
                <a:lnTo>
                  <a:pt x="21" y="134"/>
                </a:lnTo>
                <a:lnTo>
                  <a:pt x="22" y="126"/>
                </a:lnTo>
                <a:lnTo>
                  <a:pt x="16" y="122"/>
                </a:lnTo>
                <a:lnTo>
                  <a:pt x="20" y="116"/>
                </a:lnTo>
                <a:lnTo>
                  <a:pt x="21" y="109"/>
                </a:lnTo>
                <a:lnTo>
                  <a:pt x="27" y="103"/>
                </a:lnTo>
                <a:lnTo>
                  <a:pt x="25" y="97"/>
                </a:lnTo>
                <a:lnTo>
                  <a:pt x="19" y="97"/>
                </a:lnTo>
                <a:lnTo>
                  <a:pt x="25" y="94"/>
                </a:lnTo>
                <a:lnTo>
                  <a:pt x="28" y="87"/>
                </a:lnTo>
                <a:lnTo>
                  <a:pt x="34" y="83"/>
                </a:lnTo>
                <a:lnTo>
                  <a:pt x="41" y="82"/>
                </a:lnTo>
                <a:lnTo>
                  <a:pt x="47" y="84"/>
                </a:lnTo>
                <a:lnTo>
                  <a:pt x="50" y="77"/>
                </a:lnTo>
                <a:lnTo>
                  <a:pt x="50" y="70"/>
                </a:lnTo>
                <a:lnTo>
                  <a:pt x="44" y="69"/>
                </a:lnTo>
                <a:lnTo>
                  <a:pt x="38" y="73"/>
                </a:lnTo>
                <a:lnTo>
                  <a:pt x="31" y="75"/>
                </a:lnTo>
                <a:lnTo>
                  <a:pt x="25" y="76"/>
                </a:lnTo>
                <a:lnTo>
                  <a:pt x="22" y="75"/>
                </a:lnTo>
                <a:lnTo>
                  <a:pt x="28" y="74"/>
                </a:lnTo>
                <a:lnTo>
                  <a:pt x="35" y="68"/>
                </a:lnTo>
                <a:lnTo>
                  <a:pt x="41" y="68"/>
                </a:lnTo>
                <a:lnTo>
                  <a:pt x="47" y="63"/>
                </a:lnTo>
                <a:lnTo>
                  <a:pt x="53" y="58"/>
                </a:lnTo>
                <a:lnTo>
                  <a:pt x="58" y="51"/>
                </a:lnTo>
                <a:lnTo>
                  <a:pt x="63" y="44"/>
                </a:lnTo>
                <a:lnTo>
                  <a:pt x="70" y="38"/>
                </a:lnTo>
                <a:lnTo>
                  <a:pt x="76" y="33"/>
                </a:lnTo>
                <a:lnTo>
                  <a:pt x="82" y="26"/>
                </a:lnTo>
                <a:lnTo>
                  <a:pt x="88" y="22"/>
                </a:lnTo>
                <a:lnTo>
                  <a:pt x="101" y="14"/>
                </a:lnTo>
                <a:lnTo>
                  <a:pt x="107" y="9"/>
                </a:lnTo>
                <a:lnTo>
                  <a:pt x="113" y="1"/>
                </a:lnTo>
                <a:lnTo>
                  <a:pt x="107" y="4"/>
                </a:lnTo>
                <a:lnTo>
                  <a:pt x="93" y="9"/>
                </a:lnTo>
                <a:lnTo>
                  <a:pt x="87" y="10"/>
                </a:lnTo>
                <a:lnTo>
                  <a:pt x="82" y="10"/>
                </a:lnTo>
                <a:lnTo>
                  <a:pt x="76" y="17"/>
                </a:lnTo>
                <a:lnTo>
                  <a:pt x="73" y="21"/>
                </a:lnTo>
                <a:lnTo>
                  <a:pt x="76" y="14"/>
                </a:lnTo>
                <a:lnTo>
                  <a:pt x="78" y="8"/>
                </a:lnTo>
                <a:lnTo>
                  <a:pt x="71" y="4"/>
                </a:lnTo>
                <a:lnTo>
                  <a:pt x="65" y="8"/>
                </a:lnTo>
                <a:lnTo>
                  <a:pt x="58" y="10"/>
                </a:lnTo>
                <a:lnTo>
                  <a:pt x="52" y="14"/>
                </a:lnTo>
                <a:lnTo>
                  <a:pt x="58" y="9"/>
                </a:lnTo>
                <a:lnTo>
                  <a:pt x="60" y="3"/>
                </a:lnTo>
                <a:lnTo>
                  <a:pt x="55" y="2"/>
                </a:lnTo>
                <a:lnTo>
                  <a:pt x="49" y="3"/>
                </a:lnTo>
                <a:lnTo>
                  <a:pt x="43" y="0"/>
                </a:lnTo>
                <a:lnTo>
                  <a:pt x="36" y="3"/>
                </a:lnTo>
                <a:lnTo>
                  <a:pt x="32" y="10"/>
                </a:lnTo>
                <a:lnTo>
                  <a:pt x="26" y="13"/>
                </a:lnTo>
                <a:lnTo>
                  <a:pt x="20" y="18"/>
                </a:lnTo>
                <a:lnTo>
                  <a:pt x="18" y="26"/>
                </a:lnTo>
                <a:lnTo>
                  <a:pt x="17" y="31"/>
                </a:lnTo>
                <a:lnTo>
                  <a:pt x="15" y="38"/>
                </a:lnTo>
                <a:lnTo>
                  <a:pt x="15" y="4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19" name="Freeform 1601"/>
          <p:cNvSpPr>
            <a:spLocks/>
          </p:cNvSpPr>
          <p:nvPr/>
        </p:nvSpPr>
        <p:spPr bwMode="auto">
          <a:xfrm>
            <a:off x="939800" y="2830513"/>
            <a:ext cx="1588" cy="6350"/>
          </a:xfrm>
          <a:custGeom>
            <a:avLst/>
            <a:gdLst>
              <a:gd name="T0" fmla="*/ 0 w 5"/>
              <a:gd name="T1" fmla="*/ 0 h 12"/>
              <a:gd name="T2" fmla="*/ 0 w 5"/>
              <a:gd name="T3" fmla="*/ 0 h 12"/>
              <a:gd name="T4" fmla="*/ 0 w 5"/>
              <a:gd name="T5" fmla="*/ 0 h 12"/>
              <a:gd name="T6" fmla="*/ 0 w 5"/>
              <a:gd name="T7" fmla="*/ 0 h 12"/>
              <a:gd name="T8" fmla="*/ 0 w 5"/>
              <a:gd name="T9" fmla="*/ 0 h 12"/>
              <a:gd name="T10" fmla="*/ 0 60000 65536"/>
              <a:gd name="T11" fmla="*/ 0 60000 65536"/>
              <a:gd name="T12" fmla="*/ 0 60000 65536"/>
              <a:gd name="T13" fmla="*/ 0 60000 65536"/>
              <a:gd name="T14" fmla="*/ 0 60000 65536"/>
              <a:gd name="T15" fmla="*/ 0 w 5"/>
              <a:gd name="T16" fmla="*/ 0 h 12"/>
              <a:gd name="T17" fmla="*/ 5 w 5"/>
              <a:gd name="T18" fmla="*/ 12 h 12"/>
            </a:gdLst>
            <a:ahLst/>
            <a:cxnLst>
              <a:cxn ang="T10">
                <a:pos x="T0" y="T1"/>
              </a:cxn>
              <a:cxn ang="T11">
                <a:pos x="T2" y="T3"/>
              </a:cxn>
              <a:cxn ang="T12">
                <a:pos x="T4" y="T5"/>
              </a:cxn>
              <a:cxn ang="T13">
                <a:pos x="T6" y="T7"/>
              </a:cxn>
              <a:cxn ang="T14">
                <a:pos x="T8" y="T9"/>
              </a:cxn>
            </a:cxnLst>
            <a:rect l="T15" t="T16" r="T17" b="T18"/>
            <a:pathLst>
              <a:path w="5" h="12">
                <a:moveTo>
                  <a:pt x="5" y="0"/>
                </a:moveTo>
                <a:lnTo>
                  <a:pt x="0" y="4"/>
                </a:lnTo>
                <a:lnTo>
                  <a:pt x="0" y="12"/>
                </a:lnTo>
                <a:lnTo>
                  <a:pt x="5" y="7"/>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0" name="Freeform 1602"/>
          <p:cNvSpPr>
            <a:spLocks/>
          </p:cNvSpPr>
          <p:nvPr/>
        </p:nvSpPr>
        <p:spPr bwMode="auto">
          <a:xfrm>
            <a:off x="942975" y="2811463"/>
            <a:ext cx="6350" cy="3175"/>
          </a:xfrm>
          <a:custGeom>
            <a:avLst/>
            <a:gdLst>
              <a:gd name="T0" fmla="*/ 0 w 11"/>
              <a:gd name="T1" fmla="*/ 0 h 6"/>
              <a:gd name="T2" fmla="*/ 0 w 11"/>
              <a:gd name="T3" fmla="*/ 0 h 6"/>
              <a:gd name="T4" fmla="*/ 0 w 11"/>
              <a:gd name="T5" fmla="*/ 0 h 6"/>
              <a:gd name="T6" fmla="*/ 0 w 11"/>
              <a:gd name="T7" fmla="*/ 0 h 6"/>
              <a:gd name="T8" fmla="*/ 0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11" y="0"/>
                </a:moveTo>
                <a:lnTo>
                  <a:pt x="6" y="1"/>
                </a:lnTo>
                <a:lnTo>
                  <a:pt x="0" y="5"/>
                </a:lnTo>
                <a:lnTo>
                  <a:pt x="6" y="6"/>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1" name="Freeform 1603"/>
          <p:cNvSpPr>
            <a:spLocks/>
          </p:cNvSpPr>
          <p:nvPr/>
        </p:nvSpPr>
        <p:spPr bwMode="auto">
          <a:xfrm>
            <a:off x="942975" y="2806700"/>
            <a:ext cx="4763" cy="1588"/>
          </a:xfrm>
          <a:custGeom>
            <a:avLst/>
            <a:gdLst>
              <a:gd name="T0" fmla="*/ 0 w 7"/>
              <a:gd name="T1" fmla="*/ 0 h 2"/>
              <a:gd name="T2" fmla="*/ 0 w 7"/>
              <a:gd name="T3" fmla="*/ 0 h 2"/>
              <a:gd name="T4" fmla="*/ 0 w 7"/>
              <a:gd name="T5" fmla="*/ 500566144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6" y="0"/>
                </a:moveTo>
                <a:lnTo>
                  <a:pt x="7" y="0"/>
                </a:lnTo>
                <a:lnTo>
                  <a:pt x="0" y="2"/>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2" name="Freeform 1604"/>
          <p:cNvSpPr>
            <a:spLocks/>
          </p:cNvSpPr>
          <p:nvPr/>
        </p:nvSpPr>
        <p:spPr bwMode="auto">
          <a:xfrm>
            <a:off x="942975" y="2798763"/>
            <a:ext cx="7938" cy="6350"/>
          </a:xfrm>
          <a:custGeom>
            <a:avLst/>
            <a:gdLst>
              <a:gd name="T0" fmla="*/ 0 w 18"/>
              <a:gd name="T1" fmla="*/ 0 h 12"/>
              <a:gd name="T2" fmla="*/ 0 w 18"/>
              <a:gd name="T3" fmla="*/ 0 h 12"/>
              <a:gd name="T4" fmla="*/ 0 w 18"/>
              <a:gd name="T5" fmla="*/ 0 h 12"/>
              <a:gd name="T6" fmla="*/ 0 w 18"/>
              <a:gd name="T7" fmla="*/ 0 h 12"/>
              <a:gd name="T8" fmla="*/ 0 w 18"/>
              <a:gd name="T9" fmla="*/ 0 h 12"/>
              <a:gd name="T10" fmla="*/ 0 w 18"/>
              <a:gd name="T11" fmla="*/ 0 h 12"/>
              <a:gd name="T12" fmla="*/ 0 w 18"/>
              <a:gd name="T13" fmla="*/ 0 h 12"/>
              <a:gd name="T14" fmla="*/ 0 60000 65536"/>
              <a:gd name="T15" fmla="*/ 0 60000 65536"/>
              <a:gd name="T16" fmla="*/ 0 60000 65536"/>
              <a:gd name="T17" fmla="*/ 0 60000 65536"/>
              <a:gd name="T18" fmla="*/ 0 60000 65536"/>
              <a:gd name="T19" fmla="*/ 0 60000 65536"/>
              <a:gd name="T20" fmla="*/ 0 60000 65536"/>
              <a:gd name="T21" fmla="*/ 0 w 18"/>
              <a:gd name="T22" fmla="*/ 0 h 12"/>
              <a:gd name="T23" fmla="*/ 18 w 18"/>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2">
                <a:moveTo>
                  <a:pt x="0" y="6"/>
                </a:moveTo>
                <a:lnTo>
                  <a:pt x="6" y="12"/>
                </a:lnTo>
                <a:lnTo>
                  <a:pt x="13" y="9"/>
                </a:lnTo>
                <a:lnTo>
                  <a:pt x="18" y="2"/>
                </a:lnTo>
                <a:lnTo>
                  <a:pt x="12" y="1"/>
                </a:lnTo>
                <a:lnTo>
                  <a:pt x="5" y="0"/>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3" name="Freeform 1605"/>
          <p:cNvSpPr>
            <a:spLocks/>
          </p:cNvSpPr>
          <p:nvPr/>
        </p:nvSpPr>
        <p:spPr bwMode="auto">
          <a:xfrm>
            <a:off x="995363" y="2778125"/>
            <a:ext cx="11112" cy="17463"/>
          </a:xfrm>
          <a:custGeom>
            <a:avLst/>
            <a:gdLst>
              <a:gd name="T0" fmla="*/ 0 w 24"/>
              <a:gd name="T1" fmla="*/ 0 h 36"/>
              <a:gd name="T2" fmla="*/ 0 w 24"/>
              <a:gd name="T3" fmla="*/ 0 h 36"/>
              <a:gd name="T4" fmla="*/ 0 w 24"/>
              <a:gd name="T5" fmla="*/ 0 h 36"/>
              <a:gd name="T6" fmla="*/ 0 w 24"/>
              <a:gd name="T7" fmla="*/ 0 h 36"/>
              <a:gd name="T8" fmla="*/ 0 w 24"/>
              <a:gd name="T9" fmla="*/ 0 h 36"/>
              <a:gd name="T10" fmla="*/ 0 w 24"/>
              <a:gd name="T11" fmla="*/ 0 h 36"/>
              <a:gd name="T12" fmla="*/ 0 w 24"/>
              <a:gd name="T13" fmla="*/ 0 h 36"/>
              <a:gd name="T14" fmla="*/ 0 w 24"/>
              <a:gd name="T15" fmla="*/ 0 h 36"/>
              <a:gd name="T16" fmla="*/ 0 w 24"/>
              <a:gd name="T17" fmla="*/ 0 h 36"/>
              <a:gd name="T18" fmla="*/ 0 w 24"/>
              <a:gd name="T19" fmla="*/ 0 h 36"/>
              <a:gd name="T20" fmla="*/ 0 w 24"/>
              <a:gd name="T21" fmla="*/ 0 h 36"/>
              <a:gd name="T22" fmla="*/ 0 w 24"/>
              <a:gd name="T23" fmla="*/ 0 h 36"/>
              <a:gd name="T24" fmla="*/ 0 w 24"/>
              <a:gd name="T25" fmla="*/ 0 h 36"/>
              <a:gd name="T26" fmla="*/ 0 w 24"/>
              <a:gd name="T27" fmla="*/ 0 h 36"/>
              <a:gd name="T28" fmla="*/ 0 w 24"/>
              <a:gd name="T29" fmla="*/ 0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36"/>
              <a:gd name="T47" fmla="*/ 24 w 24"/>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36">
                <a:moveTo>
                  <a:pt x="7" y="31"/>
                </a:moveTo>
                <a:lnTo>
                  <a:pt x="7" y="36"/>
                </a:lnTo>
                <a:lnTo>
                  <a:pt x="13" y="35"/>
                </a:lnTo>
                <a:lnTo>
                  <a:pt x="20" y="34"/>
                </a:lnTo>
                <a:lnTo>
                  <a:pt x="23" y="27"/>
                </a:lnTo>
                <a:lnTo>
                  <a:pt x="24" y="20"/>
                </a:lnTo>
                <a:lnTo>
                  <a:pt x="23" y="13"/>
                </a:lnTo>
                <a:lnTo>
                  <a:pt x="18" y="8"/>
                </a:lnTo>
                <a:lnTo>
                  <a:pt x="12" y="4"/>
                </a:lnTo>
                <a:lnTo>
                  <a:pt x="6" y="0"/>
                </a:lnTo>
                <a:lnTo>
                  <a:pt x="0" y="6"/>
                </a:lnTo>
                <a:lnTo>
                  <a:pt x="2" y="13"/>
                </a:lnTo>
                <a:lnTo>
                  <a:pt x="2" y="19"/>
                </a:lnTo>
                <a:lnTo>
                  <a:pt x="8" y="24"/>
                </a:lnTo>
                <a:lnTo>
                  <a:pt x="7" y="3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4" name="Freeform 1606"/>
          <p:cNvSpPr>
            <a:spLocks/>
          </p:cNvSpPr>
          <p:nvPr/>
        </p:nvSpPr>
        <p:spPr bwMode="auto">
          <a:xfrm>
            <a:off x="1003300" y="2762250"/>
            <a:ext cx="12700" cy="7938"/>
          </a:xfrm>
          <a:custGeom>
            <a:avLst/>
            <a:gdLst>
              <a:gd name="T0" fmla="*/ 0 w 28"/>
              <a:gd name="T1" fmla="*/ 0 h 17"/>
              <a:gd name="T2" fmla="*/ 0 w 28"/>
              <a:gd name="T3" fmla="*/ 0 h 17"/>
              <a:gd name="T4" fmla="*/ 0 w 28"/>
              <a:gd name="T5" fmla="*/ 0 h 17"/>
              <a:gd name="T6" fmla="*/ 0 w 28"/>
              <a:gd name="T7" fmla="*/ 0 h 17"/>
              <a:gd name="T8" fmla="*/ 0 w 28"/>
              <a:gd name="T9" fmla="*/ 0 h 17"/>
              <a:gd name="T10" fmla="*/ 0 w 28"/>
              <a:gd name="T11" fmla="*/ 0 h 17"/>
              <a:gd name="T12" fmla="*/ 0 w 28"/>
              <a:gd name="T13" fmla="*/ 0 h 17"/>
              <a:gd name="T14" fmla="*/ 0 w 28"/>
              <a:gd name="T15" fmla="*/ 0 h 17"/>
              <a:gd name="T16" fmla="*/ 0 w 28"/>
              <a:gd name="T17" fmla="*/ 0 h 17"/>
              <a:gd name="T18" fmla="*/ 0 w 28"/>
              <a:gd name="T19" fmla="*/ 0 h 17"/>
              <a:gd name="T20" fmla="*/ 0 w 28"/>
              <a:gd name="T21" fmla="*/ 0 h 17"/>
              <a:gd name="T22" fmla="*/ 0 w 28"/>
              <a:gd name="T23" fmla="*/ 0 h 17"/>
              <a:gd name="T24" fmla="*/ 0 w 28"/>
              <a:gd name="T25" fmla="*/ 0 h 17"/>
              <a:gd name="T26" fmla="*/ 0 w 28"/>
              <a:gd name="T27" fmla="*/ 0 h 17"/>
              <a:gd name="T28" fmla="*/ 0 w 28"/>
              <a:gd name="T29" fmla="*/ 0 h 17"/>
              <a:gd name="T30" fmla="*/ 0 w 28"/>
              <a:gd name="T31" fmla="*/ 0 h 17"/>
              <a:gd name="T32" fmla="*/ 0 w 2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17"/>
              <a:gd name="T53" fmla="*/ 28 w 2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17">
                <a:moveTo>
                  <a:pt x="28" y="3"/>
                </a:moveTo>
                <a:lnTo>
                  <a:pt x="26" y="0"/>
                </a:lnTo>
                <a:lnTo>
                  <a:pt x="21" y="3"/>
                </a:lnTo>
                <a:lnTo>
                  <a:pt x="14" y="4"/>
                </a:lnTo>
                <a:lnTo>
                  <a:pt x="9" y="7"/>
                </a:lnTo>
                <a:lnTo>
                  <a:pt x="1" y="11"/>
                </a:lnTo>
                <a:lnTo>
                  <a:pt x="0" y="17"/>
                </a:lnTo>
                <a:lnTo>
                  <a:pt x="2" y="11"/>
                </a:lnTo>
                <a:lnTo>
                  <a:pt x="9" y="15"/>
                </a:lnTo>
                <a:lnTo>
                  <a:pt x="15" y="9"/>
                </a:lnTo>
                <a:lnTo>
                  <a:pt x="21" y="9"/>
                </a:lnTo>
                <a:lnTo>
                  <a:pt x="15" y="12"/>
                </a:lnTo>
                <a:lnTo>
                  <a:pt x="9" y="17"/>
                </a:lnTo>
                <a:lnTo>
                  <a:pt x="15" y="17"/>
                </a:lnTo>
                <a:lnTo>
                  <a:pt x="21" y="14"/>
                </a:lnTo>
                <a:lnTo>
                  <a:pt x="28" y="8"/>
                </a:lnTo>
                <a:lnTo>
                  <a:pt x="28"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5" name="Freeform 1607"/>
          <p:cNvSpPr>
            <a:spLocks/>
          </p:cNvSpPr>
          <p:nvPr/>
        </p:nvSpPr>
        <p:spPr bwMode="auto">
          <a:xfrm>
            <a:off x="1003300" y="2771775"/>
            <a:ext cx="6350" cy="7938"/>
          </a:xfrm>
          <a:custGeom>
            <a:avLst/>
            <a:gdLst>
              <a:gd name="T0" fmla="*/ 0 w 14"/>
              <a:gd name="T1" fmla="*/ 0 h 16"/>
              <a:gd name="T2" fmla="*/ 0 w 14"/>
              <a:gd name="T3" fmla="*/ 0 h 16"/>
              <a:gd name="T4" fmla="*/ 0 w 14"/>
              <a:gd name="T5" fmla="*/ 0 h 16"/>
              <a:gd name="T6" fmla="*/ 0 w 14"/>
              <a:gd name="T7" fmla="*/ 0 h 16"/>
              <a:gd name="T8" fmla="*/ 0 w 14"/>
              <a:gd name="T9" fmla="*/ 0 h 16"/>
              <a:gd name="T10" fmla="*/ 0 w 14"/>
              <a:gd name="T11" fmla="*/ 0 h 16"/>
              <a:gd name="T12" fmla="*/ 0 w 14"/>
              <a:gd name="T13" fmla="*/ 0 h 16"/>
              <a:gd name="T14" fmla="*/ 0 w 14"/>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6"/>
              <a:gd name="T26" fmla="*/ 14 w 14"/>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6">
                <a:moveTo>
                  <a:pt x="14" y="0"/>
                </a:moveTo>
                <a:lnTo>
                  <a:pt x="12" y="0"/>
                </a:lnTo>
                <a:lnTo>
                  <a:pt x="6" y="6"/>
                </a:lnTo>
                <a:lnTo>
                  <a:pt x="0" y="9"/>
                </a:lnTo>
                <a:lnTo>
                  <a:pt x="4" y="16"/>
                </a:lnTo>
                <a:lnTo>
                  <a:pt x="11" y="14"/>
                </a:lnTo>
                <a:lnTo>
                  <a:pt x="13" y="7"/>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6" name="Freeform 1608"/>
          <p:cNvSpPr>
            <a:spLocks/>
          </p:cNvSpPr>
          <p:nvPr/>
        </p:nvSpPr>
        <p:spPr bwMode="auto">
          <a:xfrm>
            <a:off x="1003300" y="2806700"/>
            <a:ext cx="6350" cy="12700"/>
          </a:xfrm>
          <a:custGeom>
            <a:avLst/>
            <a:gdLst>
              <a:gd name="T0" fmla="*/ 0 w 13"/>
              <a:gd name="T1" fmla="*/ 0 h 26"/>
              <a:gd name="T2" fmla="*/ 0 w 13"/>
              <a:gd name="T3" fmla="*/ 0 h 26"/>
              <a:gd name="T4" fmla="*/ 0 w 13"/>
              <a:gd name="T5" fmla="*/ 0 h 26"/>
              <a:gd name="T6" fmla="*/ 0 w 13"/>
              <a:gd name="T7" fmla="*/ 0 h 26"/>
              <a:gd name="T8" fmla="*/ 0 w 13"/>
              <a:gd name="T9" fmla="*/ 0 h 26"/>
              <a:gd name="T10" fmla="*/ 0 w 13"/>
              <a:gd name="T11" fmla="*/ 0 h 26"/>
              <a:gd name="T12" fmla="*/ 0 w 13"/>
              <a:gd name="T13" fmla="*/ 0 h 26"/>
              <a:gd name="T14" fmla="*/ 0 w 13"/>
              <a:gd name="T15" fmla="*/ 0 h 26"/>
              <a:gd name="T16" fmla="*/ 0 w 13"/>
              <a:gd name="T17" fmla="*/ 0 h 26"/>
              <a:gd name="T18" fmla="*/ 0 w 13"/>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6"/>
              <a:gd name="T32" fmla="*/ 13 w 1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6">
                <a:moveTo>
                  <a:pt x="10" y="0"/>
                </a:moveTo>
                <a:lnTo>
                  <a:pt x="7" y="0"/>
                </a:lnTo>
                <a:lnTo>
                  <a:pt x="2" y="7"/>
                </a:lnTo>
                <a:lnTo>
                  <a:pt x="0" y="13"/>
                </a:lnTo>
                <a:lnTo>
                  <a:pt x="0" y="20"/>
                </a:lnTo>
                <a:lnTo>
                  <a:pt x="4" y="26"/>
                </a:lnTo>
                <a:lnTo>
                  <a:pt x="10" y="21"/>
                </a:lnTo>
                <a:lnTo>
                  <a:pt x="13" y="14"/>
                </a:lnTo>
                <a:lnTo>
                  <a:pt x="12" y="7"/>
                </a:lnTo>
                <a:lnTo>
                  <a:pt x="1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7" name="Freeform 1609"/>
          <p:cNvSpPr>
            <a:spLocks/>
          </p:cNvSpPr>
          <p:nvPr/>
        </p:nvSpPr>
        <p:spPr bwMode="auto">
          <a:xfrm>
            <a:off x="1006475" y="2781300"/>
            <a:ext cx="4763" cy="3175"/>
          </a:xfrm>
          <a:custGeom>
            <a:avLst/>
            <a:gdLst>
              <a:gd name="T0" fmla="*/ 0 w 8"/>
              <a:gd name="T1" fmla="*/ 0 h 5"/>
              <a:gd name="T2" fmla="*/ 0 w 8"/>
              <a:gd name="T3" fmla="*/ 0 h 5"/>
              <a:gd name="T4" fmla="*/ 0 w 8"/>
              <a:gd name="T5" fmla="*/ 0 h 5"/>
              <a:gd name="T6" fmla="*/ 0 w 8"/>
              <a:gd name="T7" fmla="*/ 0 h 5"/>
              <a:gd name="T8" fmla="*/ 0 w 8"/>
              <a:gd name="T9" fmla="*/ 0 h 5"/>
              <a:gd name="T10" fmla="*/ 0 60000 65536"/>
              <a:gd name="T11" fmla="*/ 0 60000 65536"/>
              <a:gd name="T12" fmla="*/ 0 60000 65536"/>
              <a:gd name="T13" fmla="*/ 0 60000 65536"/>
              <a:gd name="T14" fmla="*/ 0 60000 65536"/>
              <a:gd name="T15" fmla="*/ 0 w 8"/>
              <a:gd name="T16" fmla="*/ 0 h 5"/>
              <a:gd name="T17" fmla="*/ 8 w 8"/>
              <a:gd name="T18" fmla="*/ 5 h 5"/>
            </a:gdLst>
            <a:ahLst/>
            <a:cxnLst>
              <a:cxn ang="T10">
                <a:pos x="T0" y="T1"/>
              </a:cxn>
              <a:cxn ang="T11">
                <a:pos x="T2" y="T3"/>
              </a:cxn>
              <a:cxn ang="T12">
                <a:pos x="T4" y="T5"/>
              </a:cxn>
              <a:cxn ang="T13">
                <a:pos x="T6" y="T7"/>
              </a:cxn>
              <a:cxn ang="T14">
                <a:pos x="T8" y="T9"/>
              </a:cxn>
            </a:cxnLst>
            <a:rect l="T15" t="T16" r="T17" b="T18"/>
            <a:pathLst>
              <a:path w="8" h="5">
                <a:moveTo>
                  <a:pt x="0" y="4"/>
                </a:moveTo>
                <a:lnTo>
                  <a:pt x="2" y="5"/>
                </a:lnTo>
                <a:lnTo>
                  <a:pt x="8" y="0"/>
                </a:lnTo>
                <a:lnTo>
                  <a:pt x="2" y="3"/>
                </a:lnTo>
                <a:lnTo>
                  <a:pt x="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8" name="Freeform 1610"/>
          <p:cNvSpPr>
            <a:spLocks/>
          </p:cNvSpPr>
          <p:nvPr/>
        </p:nvSpPr>
        <p:spPr bwMode="auto">
          <a:xfrm>
            <a:off x="1008063" y="2794000"/>
            <a:ext cx="4762" cy="6350"/>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7" y="0"/>
                </a:moveTo>
                <a:lnTo>
                  <a:pt x="2" y="5"/>
                </a:lnTo>
                <a:lnTo>
                  <a:pt x="0" y="12"/>
                </a:lnTo>
                <a:lnTo>
                  <a:pt x="5" y="13"/>
                </a:lnTo>
                <a:lnTo>
                  <a:pt x="6"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29" name="Freeform 1611"/>
          <p:cNvSpPr>
            <a:spLocks/>
          </p:cNvSpPr>
          <p:nvPr/>
        </p:nvSpPr>
        <p:spPr bwMode="auto">
          <a:xfrm>
            <a:off x="931863" y="2760663"/>
            <a:ext cx="52387" cy="34925"/>
          </a:xfrm>
          <a:custGeom>
            <a:avLst/>
            <a:gdLst>
              <a:gd name="T0" fmla="*/ 0 w 110"/>
              <a:gd name="T1" fmla="*/ 0 h 77"/>
              <a:gd name="T2" fmla="*/ 0 w 110"/>
              <a:gd name="T3" fmla="*/ 0 h 77"/>
              <a:gd name="T4" fmla="*/ 0 w 110"/>
              <a:gd name="T5" fmla="*/ 0 h 77"/>
              <a:gd name="T6" fmla="*/ 0 w 110"/>
              <a:gd name="T7" fmla="*/ 0 h 77"/>
              <a:gd name="T8" fmla="*/ 0 w 110"/>
              <a:gd name="T9" fmla="*/ 0 h 77"/>
              <a:gd name="T10" fmla="*/ 0 w 110"/>
              <a:gd name="T11" fmla="*/ 0 h 77"/>
              <a:gd name="T12" fmla="*/ 0 w 110"/>
              <a:gd name="T13" fmla="*/ 0 h 77"/>
              <a:gd name="T14" fmla="*/ 0 w 110"/>
              <a:gd name="T15" fmla="*/ 0 h 77"/>
              <a:gd name="T16" fmla="*/ 0 w 110"/>
              <a:gd name="T17" fmla="*/ 0 h 77"/>
              <a:gd name="T18" fmla="*/ 0 w 110"/>
              <a:gd name="T19" fmla="*/ 0 h 77"/>
              <a:gd name="T20" fmla="*/ 0 w 110"/>
              <a:gd name="T21" fmla="*/ 0 h 77"/>
              <a:gd name="T22" fmla="*/ 0 w 110"/>
              <a:gd name="T23" fmla="*/ 0 h 77"/>
              <a:gd name="T24" fmla="*/ 0 w 110"/>
              <a:gd name="T25" fmla="*/ 0 h 77"/>
              <a:gd name="T26" fmla="*/ 0 w 110"/>
              <a:gd name="T27" fmla="*/ 0 h 77"/>
              <a:gd name="T28" fmla="*/ 0 w 110"/>
              <a:gd name="T29" fmla="*/ 0 h 77"/>
              <a:gd name="T30" fmla="*/ 0 w 110"/>
              <a:gd name="T31" fmla="*/ 0 h 77"/>
              <a:gd name="T32" fmla="*/ 0 w 110"/>
              <a:gd name="T33" fmla="*/ 0 h 77"/>
              <a:gd name="T34" fmla="*/ 0 w 110"/>
              <a:gd name="T35" fmla="*/ 0 h 77"/>
              <a:gd name="T36" fmla="*/ 0 w 110"/>
              <a:gd name="T37" fmla="*/ 0 h 77"/>
              <a:gd name="T38" fmla="*/ 0 w 110"/>
              <a:gd name="T39" fmla="*/ 0 h 77"/>
              <a:gd name="T40" fmla="*/ 0 w 110"/>
              <a:gd name="T41" fmla="*/ 0 h 77"/>
              <a:gd name="T42" fmla="*/ 0 w 110"/>
              <a:gd name="T43" fmla="*/ 0 h 77"/>
              <a:gd name="T44" fmla="*/ 0 w 110"/>
              <a:gd name="T45" fmla="*/ 0 h 77"/>
              <a:gd name="T46" fmla="*/ 0 w 110"/>
              <a:gd name="T47" fmla="*/ 0 h 77"/>
              <a:gd name="T48" fmla="*/ 0 w 110"/>
              <a:gd name="T49" fmla="*/ 0 h 77"/>
              <a:gd name="T50" fmla="*/ 0 w 110"/>
              <a:gd name="T51" fmla="*/ 0 h 77"/>
              <a:gd name="T52" fmla="*/ 0 w 110"/>
              <a:gd name="T53" fmla="*/ 0 h 77"/>
              <a:gd name="T54" fmla="*/ 0 w 110"/>
              <a:gd name="T55" fmla="*/ 0 h 77"/>
              <a:gd name="T56" fmla="*/ 0 w 110"/>
              <a:gd name="T57" fmla="*/ 0 h 77"/>
              <a:gd name="T58" fmla="*/ 0 w 110"/>
              <a:gd name="T59" fmla="*/ 0 h 77"/>
              <a:gd name="T60" fmla="*/ 0 w 110"/>
              <a:gd name="T61" fmla="*/ 0 h 77"/>
              <a:gd name="T62" fmla="*/ 0 w 110"/>
              <a:gd name="T63" fmla="*/ 0 h 77"/>
              <a:gd name="T64" fmla="*/ 0 w 110"/>
              <a:gd name="T65" fmla="*/ 0 h 77"/>
              <a:gd name="T66" fmla="*/ 0 w 110"/>
              <a:gd name="T67" fmla="*/ 0 h 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77"/>
              <a:gd name="T104" fmla="*/ 110 w 110"/>
              <a:gd name="T105" fmla="*/ 77 h 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77">
                <a:moveTo>
                  <a:pt x="12" y="42"/>
                </a:moveTo>
                <a:lnTo>
                  <a:pt x="12" y="38"/>
                </a:lnTo>
                <a:lnTo>
                  <a:pt x="14" y="31"/>
                </a:lnTo>
                <a:lnTo>
                  <a:pt x="15" y="26"/>
                </a:lnTo>
                <a:lnTo>
                  <a:pt x="17" y="18"/>
                </a:lnTo>
                <a:lnTo>
                  <a:pt x="23" y="13"/>
                </a:lnTo>
                <a:lnTo>
                  <a:pt x="29" y="10"/>
                </a:lnTo>
                <a:lnTo>
                  <a:pt x="33" y="3"/>
                </a:lnTo>
                <a:lnTo>
                  <a:pt x="40" y="0"/>
                </a:lnTo>
                <a:lnTo>
                  <a:pt x="46" y="3"/>
                </a:lnTo>
                <a:lnTo>
                  <a:pt x="52" y="2"/>
                </a:lnTo>
                <a:lnTo>
                  <a:pt x="57" y="3"/>
                </a:lnTo>
                <a:lnTo>
                  <a:pt x="55" y="9"/>
                </a:lnTo>
                <a:lnTo>
                  <a:pt x="49" y="14"/>
                </a:lnTo>
                <a:lnTo>
                  <a:pt x="55" y="10"/>
                </a:lnTo>
                <a:lnTo>
                  <a:pt x="62" y="8"/>
                </a:lnTo>
                <a:lnTo>
                  <a:pt x="68" y="4"/>
                </a:lnTo>
                <a:lnTo>
                  <a:pt x="75" y="8"/>
                </a:lnTo>
                <a:lnTo>
                  <a:pt x="73" y="14"/>
                </a:lnTo>
                <a:lnTo>
                  <a:pt x="70" y="21"/>
                </a:lnTo>
                <a:lnTo>
                  <a:pt x="56" y="29"/>
                </a:lnTo>
                <a:lnTo>
                  <a:pt x="51" y="30"/>
                </a:lnTo>
                <a:lnTo>
                  <a:pt x="45" y="31"/>
                </a:lnTo>
                <a:lnTo>
                  <a:pt x="38" y="35"/>
                </a:lnTo>
                <a:lnTo>
                  <a:pt x="31" y="38"/>
                </a:lnTo>
                <a:lnTo>
                  <a:pt x="38" y="38"/>
                </a:lnTo>
                <a:lnTo>
                  <a:pt x="44" y="36"/>
                </a:lnTo>
                <a:lnTo>
                  <a:pt x="38" y="39"/>
                </a:lnTo>
                <a:lnTo>
                  <a:pt x="31" y="44"/>
                </a:lnTo>
                <a:lnTo>
                  <a:pt x="38" y="42"/>
                </a:lnTo>
                <a:lnTo>
                  <a:pt x="44" y="38"/>
                </a:lnTo>
                <a:lnTo>
                  <a:pt x="51" y="38"/>
                </a:lnTo>
                <a:lnTo>
                  <a:pt x="56" y="34"/>
                </a:lnTo>
                <a:lnTo>
                  <a:pt x="61" y="27"/>
                </a:lnTo>
                <a:lnTo>
                  <a:pt x="68" y="24"/>
                </a:lnTo>
                <a:lnTo>
                  <a:pt x="70" y="21"/>
                </a:lnTo>
                <a:lnTo>
                  <a:pt x="73" y="17"/>
                </a:lnTo>
                <a:lnTo>
                  <a:pt x="79" y="10"/>
                </a:lnTo>
                <a:lnTo>
                  <a:pt x="84" y="10"/>
                </a:lnTo>
                <a:lnTo>
                  <a:pt x="90" y="9"/>
                </a:lnTo>
                <a:lnTo>
                  <a:pt x="104" y="4"/>
                </a:lnTo>
                <a:lnTo>
                  <a:pt x="110" y="1"/>
                </a:lnTo>
                <a:lnTo>
                  <a:pt x="104" y="9"/>
                </a:lnTo>
                <a:lnTo>
                  <a:pt x="98" y="14"/>
                </a:lnTo>
                <a:lnTo>
                  <a:pt x="85" y="22"/>
                </a:lnTo>
                <a:lnTo>
                  <a:pt x="79" y="26"/>
                </a:lnTo>
                <a:lnTo>
                  <a:pt x="73" y="33"/>
                </a:lnTo>
                <a:lnTo>
                  <a:pt x="67" y="38"/>
                </a:lnTo>
                <a:lnTo>
                  <a:pt x="60" y="44"/>
                </a:lnTo>
                <a:lnTo>
                  <a:pt x="55" y="51"/>
                </a:lnTo>
                <a:lnTo>
                  <a:pt x="50" y="58"/>
                </a:lnTo>
                <a:lnTo>
                  <a:pt x="44" y="63"/>
                </a:lnTo>
                <a:lnTo>
                  <a:pt x="38" y="68"/>
                </a:lnTo>
                <a:lnTo>
                  <a:pt x="32" y="68"/>
                </a:lnTo>
                <a:lnTo>
                  <a:pt x="25" y="74"/>
                </a:lnTo>
                <a:lnTo>
                  <a:pt x="19" y="75"/>
                </a:lnTo>
                <a:lnTo>
                  <a:pt x="13" y="75"/>
                </a:lnTo>
                <a:lnTo>
                  <a:pt x="7" y="77"/>
                </a:lnTo>
                <a:lnTo>
                  <a:pt x="6" y="69"/>
                </a:lnTo>
                <a:lnTo>
                  <a:pt x="0" y="68"/>
                </a:lnTo>
                <a:lnTo>
                  <a:pt x="6" y="66"/>
                </a:lnTo>
                <a:lnTo>
                  <a:pt x="12" y="61"/>
                </a:lnTo>
                <a:lnTo>
                  <a:pt x="6" y="60"/>
                </a:lnTo>
                <a:lnTo>
                  <a:pt x="13" y="60"/>
                </a:lnTo>
                <a:lnTo>
                  <a:pt x="18" y="59"/>
                </a:lnTo>
                <a:lnTo>
                  <a:pt x="14" y="52"/>
                </a:lnTo>
                <a:lnTo>
                  <a:pt x="8" y="49"/>
                </a:lnTo>
                <a:lnTo>
                  <a:pt x="6" y="43"/>
                </a:lnTo>
                <a:lnTo>
                  <a:pt x="12" y="4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0" name="Freeform 1612"/>
          <p:cNvSpPr>
            <a:spLocks/>
          </p:cNvSpPr>
          <p:nvPr/>
        </p:nvSpPr>
        <p:spPr bwMode="auto">
          <a:xfrm>
            <a:off x="4356100" y="2854325"/>
            <a:ext cx="98425" cy="69850"/>
          </a:xfrm>
          <a:custGeom>
            <a:avLst/>
            <a:gdLst>
              <a:gd name="T0" fmla="*/ 2147483647 w 209"/>
              <a:gd name="T1" fmla="*/ 2147483647 h 150"/>
              <a:gd name="T2" fmla="*/ 2147483647 w 209"/>
              <a:gd name="T3" fmla="*/ 2147483647 h 150"/>
              <a:gd name="T4" fmla="*/ 2147483647 w 209"/>
              <a:gd name="T5" fmla="*/ 2147483647 h 150"/>
              <a:gd name="T6" fmla="*/ 2147483647 w 209"/>
              <a:gd name="T7" fmla="*/ 2147483647 h 150"/>
              <a:gd name="T8" fmla="*/ 2147483647 w 209"/>
              <a:gd name="T9" fmla="*/ 2147483647 h 150"/>
              <a:gd name="T10" fmla="*/ 2147483647 w 209"/>
              <a:gd name="T11" fmla="*/ 2147483647 h 150"/>
              <a:gd name="T12" fmla="*/ 2147483647 w 209"/>
              <a:gd name="T13" fmla="*/ 2147483647 h 150"/>
              <a:gd name="T14" fmla="*/ 2147483647 w 209"/>
              <a:gd name="T15" fmla="*/ 2147483647 h 150"/>
              <a:gd name="T16" fmla="*/ 2147483647 w 209"/>
              <a:gd name="T17" fmla="*/ 2147483647 h 150"/>
              <a:gd name="T18" fmla="*/ 2147483647 w 209"/>
              <a:gd name="T19" fmla="*/ 2147483647 h 150"/>
              <a:gd name="T20" fmla="*/ 2147483647 w 209"/>
              <a:gd name="T21" fmla="*/ 2147483647 h 150"/>
              <a:gd name="T22" fmla="*/ 2147483647 w 209"/>
              <a:gd name="T23" fmla="*/ 2147483647 h 150"/>
              <a:gd name="T24" fmla="*/ 2147483647 w 209"/>
              <a:gd name="T25" fmla="*/ 2147483647 h 150"/>
              <a:gd name="T26" fmla="*/ 2147483647 w 209"/>
              <a:gd name="T27" fmla="*/ 2147483647 h 150"/>
              <a:gd name="T28" fmla="*/ 2147483647 w 209"/>
              <a:gd name="T29" fmla="*/ 2147483647 h 150"/>
              <a:gd name="T30" fmla="*/ 2147483647 w 209"/>
              <a:gd name="T31" fmla="*/ 2147483647 h 150"/>
              <a:gd name="T32" fmla="*/ 2147483647 w 209"/>
              <a:gd name="T33" fmla="*/ 2147483647 h 150"/>
              <a:gd name="T34" fmla="*/ 2147483647 w 209"/>
              <a:gd name="T35" fmla="*/ 2147483647 h 150"/>
              <a:gd name="T36" fmla="*/ 2147483647 w 209"/>
              <a:gd name="T37" fmla="*/ 2147483647 h 150"/>
              <a:gd name="T38" fmla="*/ 2147483647 w 209"/>
              <a:gd name="T39" fmla="*/ 2147483647 h 150"/>
              <a:gd name="T40" fmla="*/ 2147483647 w 209"/>
              <a:gd name="T41" fmla="*/ 2147483647 h 150"/>
              <a:gd name="T42" fmla="*/ 2147483647 w 209"/>
              <a:gd name="T43" fmla="*/ 2147483647 h 150"/>
              <a:gd name="T44" fmla="*/ 2147483647 w 209"/>
              <a:gd name="T45" fmla="*/ 2147483647 h 150"/>
              <a:gd name="T46" fmla="*/ 2147483647 w 209"/>
              <a:gd name="T47" fmla="*/ 2147483647 h 150"/>
              <a:gd name="T48" fmla="*/ 2147483647 w 209"/>
              <a:gd name="T49" fmla="*/ 2147483647 h 150"/>
              <a:gd name="T50" fmla="*/ 2147483647 w 209"/>
              <a:gd name="T51" fmla="*/ 2147483647 h 150"/>
              <a:gd name="T52" fmla="*/ 2147483647 w 209"/>
              <a:gd name="T53" fmla="*/ 2147483647 h 150"/>
              <a:gd name="T54" fmla="*/ 2147483647 w 209"/>
              <a:gd name="T55" fmla="*/ 2147483647 h 150"/>
              <a:gd name="T56" fmla="*/ 2147483647 w 209"/>
              <a:gd name="T57" fmla="*/ 2147483647 h 150"/>
              <a:gd name="T58" fmla="*/ 2147483647 w 209"/>
              <a:gd name="T59" fmla="*/ 2147483647 h 150"/>
              <a:gd name="T60" fmla="*/ 2147483647 w 209"/>
              <a:gd name="T61" fmla="*/ 2147483647 h 150"/>
              <a:gd name="T62" fmla="*/ 2147483647 w 209"/>
              <a:gd name="T63" fmla="*/ 2147483647 h 150"/>
              <a:gd name="T64" fmla="*/ 2147483647 w 209"/>
              <a:gd name="T65" fmla="*/ 2147483647 h 150"/>
              <a:gd name="T66" fmla="*/ 2147483647 w 209"/>
              <a:gd name="T67" fmla="*/ 2147483647 h 150"/>
              <a:gd name="T68" fmla="*/ 2147483647 w 209"/>
              <a:gd name="T69" fmla="*/ 2147483647 h 150"/>
              <a:gd name="T70" fmla="*/ 2147483647 w 209"/>
              <a:gd name="T71" fmla="*/ 2147483647 h 150"/>
              <a:gd name="T72" fmla="*/ 2147483647 w 209"/>
              <a:gd name="T73" fmla="*/ 2147483647 h 150"/>
              <a:gd name="T74" fmla="*/ 2147483647 w 209"/>
              <a:gd name="T75" fmla="*/ 2147483647 h 150"/>
              <a:gd name="T76" fmla="*/ 2147483647 w 209"/>
              <a:gd name="T77" fmla="*/ 2147483647 h 150"/>
              <a:gd name="T78" fmla="*/ 2147483647 w 209"/>
              <a:gd name="T79" fmla="*/ 2147483647 h 150"/>
              <a:gd name="T80" fmla="*/ 2147483647 w 209"/>
              <a:gd name="T81" fmla="*/ 2147483647 h 150"/>
              <a:gd name="T82" fmla="*/ 2147483647 w 209"/>
              <a:gd name="T83" fmla="*/ 2147483647 h 150"/>
              <a:gd name="T84" fmla="*/ 2147483647 w 209"/>
              <a:gd name="T85" fmla="*/ 2147483647 h 150"/>
              <a:gd name="T86" fmla="*/ 2147483647 w 209"/>
              <a:gd name="T87" fmla="*/ 2147483647 h 150"/>
              <a:gd name="T88" fmla="*/ 2147483647 w 209"/>
              <a:gd name="T89" fmla="*/ 2147483647 h 150"/>
              <a:gd name="T90" fmla="*/ 2147483647 w 209"/>
              <a:gd name="T91" fmla="*/ 2147483647 h 150"/>
              <a:gd name="T92" fmla="*/ 2147483647 w 209"/>
              <a:gd name="T93" fmla="*/ 2147483647 h 150"/>
              <a:gd name="T94" fmla="*/ 2147483647 w 209"/>
              <a:gd name="T95" fmla="*/ 2147483647 h 150"/>
              <a:gd name="T96" fmla="*/ 2147483647 w 209"/>
              <a:gd name="T97" fmla="*/ 2147483647 h 150"/>
              <a:gd name="T98" fmla="*/ 2147483647 w 209"/>
              <a:gd name="T99" fmla="*/ 2147483647 h 150"/>
              <a:gd name="T100" fmla="*/ 2147483647 w 209"/>
              <a:gd name="T101" fmla="*/ 2147483647 h 150"/>
              <a:gd name="T102" fmla="*/ 2147483647 w 209"/>
              <a:gd name="T103" fmla="*/ 2147483647 h 1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
              <a:gd name="T157" fmla="*/ 0 h 150"/>
              <a:gd name="T158" fmla="*/ 209 w 209"/>
              <a:gd name="T159" fmla="*/ 150 h 1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 h="150">
                <a:moveTo>
                  <a:pt x="0" y="29"/>
                </a:moveTo>
                <a:lnTo>
                  <a:pt x="6" y="26"/>
                </a:lnTo>
                <a:lnTo>
                  <a:pt x="11" y="23"/>
                </a:lnTo>
                <a:lnTo>
                  <a:pt x="17" y="19"/>
                </a:lnTo>
                <a:lnTo>
                  <a:pt x="30" y="13"/>
                </a:lnTo>
                <a:lnTo>
                  <a:pt x="32" y="12"/>
                </a:lnTo>
                <a:lnTo>
                  <a:pt x="43" y="8"/>
                </a:lnTo>
                <a:lnTo>
                  <a:pt x="46" y="8"/>
                </a:lnTo>
                <a:lnTo>
                  <a:pt x="45" y="12"/>
                </a:lnTo>
                <a:lnTo>
                  <a:pt x="46" y="15"/>
                </a:lnTo>
                <a:lnTo>
                  <a:pt x="51" y="17"/>
                </a:lnTo>
                <a:lnTo>
                  <a:pt x="57" y="13"/>
                </a:lnTo>
                <a:lnTo>
                  <a:pt x="63" y="15"/>
                </a:lnTo>
                <a:lnTo>
                  <a:pt x="69" y="19"/>
                </a:lnTo>
                <a:lnTo>
                  <a:pt x="72" y="19"/>
                </a:lnTo>
                <a:lnTo>
                  <a:pt x="73" y="19"/>
                </a:lnTo>
                <a:lnTo>
                  <a:pt x="78" y="18"/>
                </a:lnTo>
                <a:lnTo>
                  <a:pt x="82" y="17"/>
                </a:lnTo>
                <a:lnTo>
                  <a:pt x="88" y="15"/>
                </a:lnTo>
                <a:lnTo>
                  <a:pt x="93" y="9"/>
                </a:lnTo>
                <a:lnTo>
                  <a:pt x="96" y="16"/>
                </a:lnTo>
                <a:lnTo>
                  <a:pt x="95" y="9"/>
                </a:lnTo>
                <a:lnTo>
                  <a:pt x="94" y="8"/>
                </a:lnTo>
                <a:lnTo>
                  <a:pt x="104" y="8"/>
                </a:lnTo>
                <a:lnTo>
                  <a:pt x="105" y="0"/>
                </a:lnTo>
                <a:lnTo>
                  <a:pt x="111" y="3"/>
                </a:lnTo>
                <a:lnTo>
                  <a:pt x="117" y="3"/>
                </a:lnTo>
                <a:lnTo>
                  <a:pt x="120" y="0"/>
                </a:lnTo>
                <a:lnTo>
                  <a:pt x="123" y="4"/>
                </a:lnTo>
                <a:lnTo>
                  <a:pt x="128" y="4"/>
                </a:lnTo>
                <a:lnTo>
                  <a:pt x="135" y="3"/>
                </a:lnTo>
                <a:lnTo>
                  <a:pt x="137" y="0"/>
                </a:lnTo>
                <a:lnTo>
                  <a:pt x="139" y="1"/>
                </a:lnTo>
                <a:lnTo>
                  <a:pt x="139" y="8"/>
                </a:lnTo>
                <a:lnTo>
                  <a:pt x="146" y="12"/>
                </a:lnTo>
                <a:lnTo>
                  <a:pt x="148" y="16"/>
                </a:lnTo>
                <a:lnTo>
                  <a:pt x="156" y="16"/>
                </a:lnTo>
                <a:lnTo>
                  <a:pt x="159" y="15"/>
                </a:lnTo>
                <a:lnTo>
                  <a:pt x="165" y="19"/>
                </a:lnTo>
                <a:lnTo>
                  <a:pt x="167" y="19"/>
                </a:lnTo>
                <a:lnTo>
                  <a:pt x="174" y="21"/>
                </a:lnTo>
                <a:lnTo>
                  <a:pt x="179" y="23"/>
                </a:lnTo>
                <a:lnTo>
                  <a:pt x="181" y="25"/>
                </a:lnTo>
                <a:lnTo>
                  <a:pt x="178" y="29"/>
                </a:lnTo>
                <a:lnTo>
                  <a:pt x="176" y="35"/>
                </a:lnTo>
                <a:lnTo>
                  <a:pt x="176" y="40"/>
                </a:lnTo>
                <a:lnTo>
                  <a:pt x="171" y="44"/>
                </a:lnTo>
                <a:lnTo>
                  <a:pt x="168" y="47"/>
                </a:lnTo>
                <a:lnTo>
                  <a:pt x="168" y="49"/>
                </a:lnTo>
                <a:lnTo>
                  <a:pt x="172" y="50"/>
                </a:lnTo>
                <a:lnTo>
                  <a:pt x="172" y="51"/>
                </a:lnTo>
                <a:lnTo>
                  <a:pt x="172" y="53"/>
                </a:lnTo>
                <a:lnTo>
                  <a:pt x="174" y="53"/>
                </a:lnTo>
                <a:lnTo>
                  <a:pt x="176" y="53"/>
                </a:lnTo>
                <a:lnTo>
                  <a:pt x="183" y="55"/>
                </a:lnTo>
                <a:lnTo>
                  <a:pt x="188" y="53"/>
                </a:lnTo>
                <a:lnTo>
                  <a:pt x="188" y="56"/>
                </a:lnTo>
                <a:lnTo>
                  <a:pt x="189" y="57"/>
                </a:lnTo>
                <a:lnTo>
                  <a:pt x="190" y="57"/>
                </a:lnTo>
                <a:lnTo>
                  <a:pt x="192" y="57"/>
                </a:lnTo>
                <a:lnTo>
                  <a:pt x="194" y="58"/>
                </a:lnTo>
                <a:lnTo>
                  <a:pt x="197" y="65"/>
                </a:lnTo>
                <a:lnTo>
                  <a:pt x="201" y="65"/>
                </a:lnTo>
                <a:lnTo>
                  <a:pt x="202" y="66"/>
                </a:lnTo>
                <a:lnTo>
                  <a:pt x="198" y="73"/>
                </a:lnTo>
                <a:lnTo>
                  <a:pt x="205" y="74"/>
                </a:lnTo>
                <a:lnTo>
                  <a:pt x="207" y="81"/>
                </a:lnTo>
                <a:lnTo>
                  <a:pt x="207" y="83"/>
                </a:lnTo>
                <a:lnTo>
                  <a:pt x="209" y="88"/>
                </a:lnTo>
                <a:lnTo>
                  <a:pt x="203" y="90"/>
                </a:lnTo>
                <a:lnTo>
                  <a:pt x="197" y="94"/>
                </a:lnTo>
                <a:lnTo>
                  <a:pt x="195" y="100"/>
                </a:lnTo>
                <a:lnTo>
                  <a:pt x="194" y="101"/>
                </a:lnTo>
                <a:lnTo>
                  <a:pt x="190" y="100"/>
                </a:lnTo>
                <a:lnTo>
                  <a:pt x="188" y="98"/>
                </a:lnTo>
                <a:lnTo>
                  <a:pt x="186" y="99"/>
                </a:lnTo>
                <a:lnTo>
                  <a:pt x="180" y="106"/>
                </a:lnTo>
                <a:lnTo>
                  <a:pt x="179" y="108"/>
                </a:lnTo>
                <a:lnTo>
                  <a:pt x="177" y="112"/>
                </a:lnTo>
                <a:lnTo>
                  <a:pt x="178" y="113"/>
                </a:lnTo>
                <a:lnTo>
                  <a:pt x="172" y="121"/>
                </a:lnTo>
                <a:lnTo>
                  <a:pt x="175" y="122"/>
                </a:lnTo>
                <a:lnTo>
                  <a:pt x="173" y="123"/>
                </a:lnTo>
                <a:lnTo>
                  <a:pt x="176" y="130"/>
                </a:lnTo>
                <a:lnTo>
                  <a:pt x="180" y="134"/>
                </a:lnTo>
                <a:lnTo>
                  <a:pt x="181" y="138"/>
                </a:lnTo>
                <a:lnTo>
                  <a:pt x="181" y="139"/>
                </a:lnTo>
                <a:lnTo>
                  <a:pt x="180" y="140"/>
                </a:lnTo>
                <a:lnTo>
                  <a:pt x="179" y="145"/>
                </a:lnTo>
                <a:lnTo>
                  <a:pt x="176" y="147"/>
                </a:lnTo>
                <a:lnTo>
                  <a:pt x="175" y="147"/>
                </a:lnTo>
                <a:lnTo>
                  <a:pt x="171" y="147"/>
                </a:lnTo>
                <a:lnTo>
                  <a:pt x="169" y="147"/>
                </a:lnTo>
                <a:lnTo>
                  <a:pt x="163" y="148"/>
                </a:lnTo>
                <a:lnTo>
                  <a:pt x="157" y="150"/>
                </a:lnTo>
                <a:lnTo>
                  <a:pt x="157" y="148"/>
                </a:lnTo>
                <a:lnTo>
                  <a:pt x="153" y="140"/>
                </a:lnTo>
                <a:lnTo>
                  <a:pt x="152" y="140"/>
                </a:lnTo>
                <a:lnTo>
                  <a:pt x="147" y="134"/>
                </a:lnTo>
                <a:lnTo>
                  <a:pt x="141" y="133"/>
                </a:lnTo>
                <a:lnTo>
                  <a:pt x="135" y="130"/>
                </a:lnTo>
                <a:lnTo>
                  <a:pt x="131" y="128"/>
                </a:lnTo>
                <a:lnTo>
                  <a:pt x="124" y="125"/>
                </a:lnTo>
                <a:lnTo>
                  <a:pt x="125" y="118"/>
                </a:lnTo>
                <a:lnTo>
                  <a:pt x="123" y="112"/>
                </a:lnTo>
                <a:lnTo>
                  <a:pt x="123" y="107"/>
                </a:lnTo>
                <a:lnTo>
                  <a:pt x="124" y="100"/>
                </a:lnTo>
                <a:lnTo>
                  <a:pt x="123" y="99"/>
                </a:lnTo>
                <a:lnTo>
                  <a:pt x="121" y="100"/>
                </a:lnTo>
                <a:lnTo>
                  <a:pt x="116" y="105"/>
                </a:lnTo>
                <a:lnTo>
                  <a:pt x="114" y="112"/>
                </a:lnTo>
                <a:lnTo>
                  <a:pt x="112" y="113"/>
                </a:lnTo>
                <a:lnTo>
                  <a:pt x="105" y="115"/>
                </a:lnTo>
                <a:lnTo>
                  <a:pt x="100" y="116"/>
                </a:lnTo>
                <a:lnTo>
                  <a:pt x="95" y="114"/>
                </a:lnTo>
                <a:lnTo>
                  <a:pt x="89" y="115"/>
                </a:lnTo>
                <a:lnTo>
                  <a:pt x="88" y="114"/>
                </a:lnTo>
                <a:lnTo>
                  <a:pt x="87" y="114"/>
                </a:lnTo>
                <a:lnTo>
                  <a:pt x="85" y="114"/>
                </a:lnTo>
                <a:lnTo>
                  <a:pt x="86" y="112"/>
                </a:lnTo>
                <a:lnTo>
                  <a:pt x="86" y="109"/>
                </a:lnTo>
                <a:lnTo>
                  <a:pt x="89" y="102"/>
                </a:lnTo>
                <a:lnTo>
                  <a:pt x="87" y="96"/>
                </a:lnTo>
                <a:lnTo>
                  <a:pt x="85" y="89"/>
                </a:lnTo>
                <a:lnTo>
                  <a:pt x="81" y="85"/>
                </a:lnTo>
                <a:lnTo>
                  <a:pt x="76" y="85"/>
                </a:lnTo>
                <a:lnTo>
                  <a:pt x="73" y="86"/>
                </a:lnTo>
                <a:lnTo>
                  <a:pt x="72" y="86"/>
                </a:lnTo>
                <a:lnTo>
                  <a:pt x="66" y="85"/>
                </a:lnTo>
                <a:lnTo>
                  <a:pt x="61" y="88"/>
                </a:lnTo>
                <a:lnTo>
                  <a:pt x="60" y="81"/>
                </a:lnTo>
                <a:lnTo>
                  <a:pt x="60" y="79"/>
                </a:lnTo>
                <a:lnTo>
                  <a:pt x="59" y="77"/>
                </a:lnTo>
                <a:lnTo>
                  <a:pt x="58" y="74"/>
                </a:lnTo>
                <a:lnTo>
                  <a:pt x="55" y="74"/>
                </a:lnTo>
                <a:lnTo>
                  <a:pt x="54" y="74"/>
                </a:lnTo>
                <a:lnTo>
                  <a:pt x="47" y="73"/>
                </a:lnTo>
                <a:lnTo>
                  <a:pt x="41" y="73"/>
                </a:lnTo>
                <a:lnTo>
                  <a:pt x="39" y="66"/>
                </a:lnTo>
                <a:lnTo>
                  <a:pt x="38" y="65"/>
                </a:lnTo>
                <a:lnTo>
                  <a:pt x="37" y="58"/>
                </a:lnTo>
                <a:lnTo>
                  <a:pt x="35" y="57"/>
                </a:lnTo>
                <a:lnTo>
                  <a:pt x="34" y="56"/>
                </a:lnTo>
                <a:lnTo>
                  <a:pt x="34" y="53"/>
                </a:lnTo>
                <a:lnTo>
                  <a:pt x="33" y="52"/>
                </a:lnTo>
                <a:lnTo>
                  <a:pt x="31" y="51"/>
                </a:lnTo>
                <a:lnTo>
                  <a:pt x="30" y="52"/>
                </a:lnTo>
                <a:lnTo>
                  <a:pt x="26" y="53"/>
                </a:lnTo>
                <a:lnTo>
                  <a:pt x="25" y="53"/>
                </a:lnTo>
                <a:lnTo>
                  <a:pt x="18" y="58"/>
                </a:lnTo>
                <a:lnTo>
                  <a:pt x="17" y="58"/>
                </a:lnTo>
                <a:lnTo>
                  <a:pt x="16" y="57"/>
                </a:lnTo>
                <a:lnTo>
                  <a:pt x="10" y="52"/>
                </a:lnTo>
                <a:lnTo>
                  <a:pt x="4" y="49"/>
                </a:lnTo>
                <a:lnTo>
                  <a:pt x="3" y="43"/>
                </a:lnTo>
                <a:lnTo>
                  <a:pt x="4" y="39"/>
                </a:lnTo>
                <a:lnTo>
                  <a:pt x="1" y="31"/>
                </a:lnTo>
                <a:lnTo>
                  <a:pt x="0" y="2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1" name="Freeform 1613"/>
          <p:cNvSpPr>
            <a:spLocks/>
          </p:cNvSpPr>
          <p:nvPr/>
        </p:nvSpPr>
        <p:spPr bwMode="auto">
          <a:xfrm>
            <a:off x="4025900" y="3133725"/>
            <a:ext cx="339725" cy="285750"/>
          </a:xfrm>
          <a:custGeom>
            <a:avLst/>
            <a:gdLst>
              <a:gd name="T0" fmla="*/ 2147483647 w 720"/>
              <a:gd name="T1" fmla="*/ 2147483647 h 610"/>
              <a:gd name="T2" fmla="*/ 2147483647 w 720"/>
              <a:gd name="T3" fmla="*/ 2147483647 h 610"/>
              <a:gd name="T4" fmla="*/ 2147483647 w 720"/>
              <a:gd name="T5" fmla="*/ 2147483647 h 610"/>
              <a:gd name="T6" fmla="*/ 2147483647 w 720"/>
              <a:gd name="T7" fmla="*/ 2147483647 h 610"/>
              <a:gd name="T8" fmla="*/ 2147483647 w 720"/>
              <a:gd name="T9" fmla="*/ 2147483647 h 610"/>
              <a:gd name="T10" fmla="*/ 2147483647 w 720"/>
              <a:gd name="T11" fmla="*/ 2147483647 h 610"/>
              <a:gd name="T12" fmla="*/ 2147483647 w 720"/>
              <a:gd name="T13" fmla="*/ 2147483647 h 610"/>
              <a:gd name="T14" fmla="*/ 2147483647 w 720"/>
              <a:gd name="T15" fmla="*/ 2147483647 h 610"/>
              <a:gd name="T16" fmla="*/ 2147483647 w 720"/>
              <a:gd name="T17" fmla="*/ 2147483647 h 610"/>
              <a:gd name="T18" fmla="*/ 2147483647 w 720"/>
              <a:gd name="T19" fmla="*/ 2147483647 h 610"/>
              <a:gd name="T20" fmla="*/ 2147483647 w 720"/>
              <a:gd name="T21" fmla="*/ 2147483647 h 610"/>
              <a:gd name="T22" fmla="*/ 2147483647 w 720"/>
              <a:gd name="T23" fmla="*/ 2147483647 h 610"/>
              <a:gd name="T24" fmla="*/ 2147483647 w 720"/>
              <a:gd name="T25" fmla="*/ 2147483647 h 610"/>
              <a:gd name="T26" fmla="*/ 2147483647 w 720"/>
              <a:gd name="T27" fmla="*/ 2147483647 h 610"/>
              <a:gd name="T28" fmla="*/ 2147483647 w 720"/>
              <a:gd name="T29" fmla="*/ 2147483647 h 610"/>
              <a:gd name="T30" fmla="*/ 2147483647 w 720"/>
              <a:gd name="T31" fmla="*/ 2147483647 h 610"/>
              <a:gd name="T32" fmla="*/ 2147483647 w 720"/>
              <a:gd name="T33" fmla="*/ 2147483647 h 610"/>
              <a:gd name="T34" fmla="*/ 2147483647 w 720"/>
              <a:gd name="T35" fmla="*/ 2147483647 h 610"/>
              <a:gd name="T36" fmla="*/ 2147483647 w 720"/>
              <a:gd name="T37" fmla="*/ 2147483647 h 610"/>
              <a:gd name="T38" fmla="*/ 2147483647 w 720"/>
              <a:gd name="T39" fmla="*/ 2147483647 h 610"/>
              <a:gd name="T40" fmla="*/ 2147483647 w 720"/>
              <a:gd name="T41" fmla="*/ 2147483647 h 610"/>
              <a:gd name="T42" fmla="*/ 2147483647 w 720"/>
              <a:gd name="T43" fmla="*/ 2147483647 h 610"/>
              <a:gd name="T44" fmla="*/ 2147483647 w 720"/>
              <a:gd name="T45" fmla="*/ 2147483647 h 610"/>
              <a:gd name="T46" fmla="*/ 2147483647 w 720"/>
              <a:gd name="T47" fmla="*/ 2147483647 h 610"/>
              <a:gd name="T48" fmla="*/ 2147483647 w 720"/>
              <a:gd name="T49" fmla="*/ 2147483647 h 610"/>
              <a:gd name="T50" fmla="*/ 2147483647 w 720"/>
              <a:gd name="T51" fmla="*/ 2147483647 h 610"/>
              <a:gd name="T52" fmla="*/ 2147483647 w 720"/>
              <a:gd name="T53" fmla="*/ 2147483647 h 610"/>
              <a:gd name="T54" fmla="*/ 2147483647 w 720"/>
              <a:gd name="T55" fmla="*/ 2147483647 h 610"/>
              <a:gd name="T56" fmla="*/ 2147483647 w 720"/>
              <a:gd name="T57" fmla="*/ 2147483647 h 610"/>
              <a:gd name="T58" fmla="*/ 2147483647 w 720"/>
              <a:gd name="T59" fmla="*/ 2147483647 h 610"/>
              <a:gd name="T60" fmla="*/ 2147483647 w 720"/>
              <a:gd name="T61" fmla="*/ 2147483647 h 610"/>
              <a:gd name="T62" fmla="*/ 2147483647 w 720"/>
              <a:gd name="T63" fmla="*/ 2147483647 h 610"/>
              <a:gd name="T64" fmla="*/ 2147483647 w 720"/>
              <a:gd name="T65" fmla="*/ 2147483647 h 610"/>
              <a:gd name="T66" fmla="*/ 2147483647 w 720"/>
              <a:gd name="T67" fmla="*/ 2147483647 h 610"/>
              <a:gd name="T68" fmla="*/ 2147483647 w 720"/>
              <a:gd name="T69" fmla="*/ 2147483647 h 610"/>
              <a:gd name="T70" fmla="*/ 2147483647 w 720"/>
              <a:gd name="T71" fmla="*/ 2147483647 h 610"/>
              <a:gd name="T72" fmla="*/ 2147483647 w 720"/>
              <a:gd name="T73" fmla="*/ 2147483647 h 610"/>
              <a:gd name="T74" fmla="*/ 2147483647 w 720"/>
              <a:gd name="T75" fmla="*/ 2147483647 h 610"/>
              <a:gd name="T76" fmla="*/ 2147483647 w 720"/>
              <a:gd name="T77" fmla="*/ 2147483647 h 610"/>
              <a:gd name="T78" fmla="*/ 2147483647 w 720"/>
              <a:gd name="T79" fmla="*/ 2147483647 h 610"/>
              <a:gd name="T80" fmla="*/ 2147483647 w 720"/>
              <a:gd name="T81" fmla="*/ 2147483647 h 610"/>
              <a:gd name="T82" fmla="*/ 2147483647 w 720"/>
              <a:gd name="T83" fmla="*/ 2147483647 h 610"/>
              <a:gd name="T84" fmla="*/ 2147483647 w 720"/>
              <a:gd name="T85" fmla="*/ 2147483647 h 610"/>
              <a:gd name="T86" fmla="*/ 2147483647 w 720"/>
              <a:gd name="T87" fmla="*/ 2147483647 h 610"/>
              <a:gd name="T88" fmla="*/ 2147483647 w 720"/>
              <a:gd name="T89" fmla="*/ 2147483647 h 610"/>
              <a:gd name="T90" fmla="*/ 2147483647 w 720"/>
              <a:gd name="T91" fmla="*/ 2147483647 h 610"/>
              <a:gd name="T92" fmla="*/ 2147483647 w 720"/>
              <a:gd name="T93" fmla="*/ 2147483647 h 610"/>
              <a:gd name="T94" fmla="*/ 2147483647 w 720"/>
              <a:gd name="T95" fmla="*/ 2147483647 h 610"/>
              <a:gd name="T96" fmla="*/ 2147483647 w 720"/>
              <a:gd name="T97" fmla="*/ 2147483647 h 610"/>
              <a:gd name="T98" fmla="*/ 2147483647 w 720"/>
              <a:gd name="T99" fmla="*/ 2147483647 h 610"/>
              <a:gd name="T100" fmla="*/ 2147483647 w 720"/>
              <a:gd name="T101" fmla="*/ 2147483647 h 610"/>
              <a:gd name="T102" fmla="*/ 2147483647 w 720"/>
              <a:gd name="T103" fmla="*/ 2147483647 h 610"/>
              <a:gd name="T104" fmla="*/ 2147483647 w 720"/>
              <a:gd name="T105" fmla="*/ 2147483647 h 610"/>
              <a:gd name="T106" fmla="*/ 2147483647 w 720"/>
              <a:gd name="T107" fmla="*/ 2147483647 h 610"/>
              <a:gd name="T108" fmla="*/ 2147483647 w 720"/>
              <a:gd name="T109" fmla="*/ 2147483647 h 610"/>
              <a:gd name="T110" fmla="*/ 2147483647 w 720"/>
              <a:gd name="T111" fmla="*/ 2147483647 h 610"/>
              <a:gd name="T112" fmla="*/ 2147483647 w 720"/>
              <a:gd name="T113" fmla="*/ 2147483647 h 610"/>
              <a:gd name="T114" fmla="*/ 2147483647 w 720"/>
              <a:gd name="T115" fmla="*/ 2147483647 h 610"/>
              <a:gd name="T116" fmla="*/ 2147483647 w 720"/>
              <a:gd name="T117" fmla="*/ 2147483647 h 610"/>
              <a:gd name="T118" fmla="*/ 2147483647 w 720"/>
              <a:gd name="T119" fmla="*/ 2147483647 h 610"/>
              <a:gd name="T120" fmla="*/ 2147483647 w 720"/>
              <a:gd name="T121" fmla="*/ 2147483647 h 610"/>
              <a:gd name="T122" fmla="*/ 2147483647 w 720"/>
              <a:gd name="T123" fmla="*/ 2147483647 h 6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0"/>
              <a:gd name="T187" fmla="*/ 0 h 610"/>
              <a:gd name="T188" fmla="*/ 720 w 720"/>
              <a:gd name="T189" fmla="*/ 610 h 6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0" h="610">
                <a:moveTo>
                  <a:pt x="7" y="71"/>
                </a:moveTo>
                <a:lnTo>
                  <a:pt x="8" y="68"/>
                </a:lnTo>
                <a:lnTo>
                  <a:pt x="1" y="67"/>
                </a:lnTo>
                <a:lnTo>
                  <a:pt x="0" y="60"/>
                </a:lnTo>
                <a:lnTo>
                  <a:pt x="4" y="53"/>
                </a:lnTo>
                <a:lnTo>
                  <a:pt x="7" y="46"/>
                </a:lnTo>
                <a:lnTo>
                  <a:pt x="13" y="46"/>
                </a:lnTo>
                <a:lnTo>
                  <a:pt x="19" y="43"/>
                </a:lnTo>
                <a:lnTo>
                  <a:pt x="23" y="36"/>
                </a:lnTo>
                <a:lnTo>
                  <a:pt x="28" y="36"/>
                </a:lnTo>
                <a:lnTo>
                  <a:pt x="35" y="38"/>
                </a:lnTo>
                <a:lnTo>
                  <a:pt x="42" y="36"/>
                </a:lnTo>
                <a:lnTo>
                  <a:pt x="47" y="32"/>
                </a:lnTo>
                <a:lnTo>
                  <a:pt x="53" y="33"/>
                </a:lnTo>
                <a:lnTo>
                  <a:pt x="59" y="30"/>
                </a:lnTo>
                <a:lnTo>
                  <a:pt x="66" y="29"/>
                </a:lnTo>
                <a:lnTo>
                  <a:pt x="66" y="28"/>
                </a:lnTo>
                <a:lnTo>
                  <a:pt x="59" y="27"/>
                </a:lnTo>
                <a:lnTo>
                  <a:pt x="66" y="23"/>
                </a:lnTo>
                <a:lnTo>
                  <a:pt x="66" y="22"/>
                </a:lnTo>
                <a:lnTo>
                  <a:pt x="65" y="22"/>
                </a:lnTo>
                <a:lnTo>
                  <a:pt x="58" y="24"/>
                </a:lnTo>
                <a:lnTo>
                  <a:pt x="58" y="17"/>
                </a:lnTo>
                <a:lnTo>
                  <a:pt x="64" y="14"/>
                </a:lnTo>
                <a:lnTo>
                  <a:pt x="71" y="9"/>
                </a:lnTo>
                <a:lnTo>
                  <a:pt x="77" y="5"/>
                </a:lnTo>
                <a:lnTo>
                  <a:pt x="82" y="1"/>
                </a:lnTo>
                <a:lnTo>
                  <a:pt x="82" y="8"/>
                </a:lnTo>
                <a:lnTo>
                  <a:pt x="95" y="0"/>
                </a:lnTo>
                <a:lnTo>
                  <a:pt x="95" y="4"/>
                </a:lnTo>
                <a:lnTo>
                  <a:pt x="101" y="7"/>
                </a:lnTo>
                <a:lnTo>
                  <a:pt x="107" y="4"/>
                </a:lnTo>
                <a:lnTo>
                  <a:pt x="113" y="7"/>
                </a:lnTo>
                <a:lnTo>
                  <a:pt x="117" y="14"/>
                </a:lnTo>
                <a:lnTo>
                  <a:pt x="124" y="16"/>
                </a:lnTo>
                <a:lnTo>
                  <a:pt x="130" y="16"/>
                </a:lnTo>
                <a:lnTo>
                  <a:pt x="130" y="22"/>
                </a:lnTo>
                <a:lnTo>
                  <a:pt x="137" y="16"/>
                </a:lnTo>
                <a:lnTo>
                  <a:pt x="142" y="16"/>
                </a:lnTo>
                <a:lnTo>
                  <a:pt x="145" y="16"/>
                </a:lnTo>
                <a:lnTo>
                  <a:pt x="149" y="17"/>
                </a:lnTo>
                <a:lnTo>
                  <a:pt x="156" y="16"/>
                </a:lnTo>
                <a:lnTo>
                  <a:pt x="161" y="17"/>
                </a:lnTo>
                <a:lnTo>
                  <a:pt x="167" y="16"/>
                </a:lnTo>
                <a:lnTo>
                  <a:pt x="173" y="16"/>
                </a:lnTo>
                <a:lnTo>
                  <a:pt x="179" y="15"/>
                </a:lnTo>
                <a:lnTo>
                  <a:pt x="186" y="16"/>
                </a:lnTo>
                <a:lnTo>
                  <a:pt x="192" y="15"/>
                </a:lnTo>
                <a:lnTo>
                  <a:pt x="198" y="12"/>
                </a:lnTo>
                <a:lnTo>
                  <a:pt x="204" y="13"/>
                </a:lnTo>
                <a:lnTo>
                  <a:pt x="210" y="17"/>
                </a:lnTo>
                <a:lnTo>
                  <a:pt x="217" y="17"/>
                </a:lnTo>
                <a:lnTo>
                  <a:pt x="223" y="17"/>
                </a:lnTo>
                <a:lnTo>
                  <a:pt x="229" y="19"/>
                </a:lnTo>
                <a:lnTo>
                  <a:pt x="235" y="23"/>
                </a:lnTo>
                <a:lnTo>
                  <a:pt x="241" y="23"/>
                </a:lnTo>
                <a:lnTo>
                  <a:pt x="244" y="24"/>
                </a:lnTo>
                <a:lnTo>
                  <a:pt x="247" y="24"/>
                </a:lnTo>
                <a:lnTo>
                  <a:pt x="254" y="25"/>
                </a:lnTo>
                <a:lnTo>
                  <a:pt x="260" y="27"/>
                </a:lnTo>
                <a:lnTo>
                  <a:pt x="266" y="29"/>
                </a:lnTo>
                <a:lnTo>
                  <a:pt x="272" y="30"/>
                </a:lnTo>
                <a:lnTo>
                  <a:pt x="275" y="30"/>
                </a:lnTo>
                <a:lnTo>
                  <a:pt x="281" y="29"/>
                </a:lnTo>
                <a:lnTo>
                  <a:pt x="282" y="30"/>
                </a:lnTo>
                <a:lnTo>
                  <a:pt x="289" y="30"/>
                </a:lnTo>
                <a:lnTo>
                  <a:pt x="294" y="29"/>
                </a:lnTo>
                <a:lnTo>
                  <a:pt x="300" y="27"/>
                </a:lnTo>
                <a:lnTo>
                  <a:pt x="302" y="27"/>
                </a:lnTo>
                <a:lnTo>
                  <a:pt x="303" y="29"/>
                </a:lnTo>
                <a:lnTo>
                  <a:pt x="309" y="24"/>
                </a:lnTo>
                <a:lnTo>
                  <a:pt x="315" y="22"/>
                </a:lnTo>
                <a:lnTo>
                  <a:pt x="321" y="24"/>
                </a:lnTo>
                <a:lnTo>
                  <a:pt x="326" y="21"/>
                </a:lnTo>
                <a:lnTo>
                  <a:pt x="333" y="24"/>
                </a:lnTo>
                <a:lnTo>
                  <a:pt x="339" y="28"/>
                </a:lnTo>
                <a:lnTo>
                  <a:pt x="345" y="29"/>
                </a:lnTo>
                <a:lnTo>
                  <a:pt x="351" y="32"/>
                </a:lnTo>
                <a:lnTo>
                  <a:pt x="352" y="33"/>
                </a:lnTo>
                <a:lnTo>
                  <a:pt x="357" y="33"/>
                </a:lnTo>
                <a:lnTo>
                  <a:pt x="359" y="35"/>
                </a:lnTo>
                <a:lnTo>
                  <a:pt x="364" y="28"/>
                </a:lnTo>
                <a:lnTo>
                  <a:pt x="365" y="29"/>
                </a:lnTo>
                <a:lnTo>
                  <a:pt x="370" y="27"/>
                </a:lnTo>
                <a:lnTo>
                  <a:pt x="376" y="27"/>
                </a:lnTo>
                <a:lnTo>
                  <a:pt x="383" y="30"/>
                </a:lnTo>
                <a:lnTo>
                  <a:pt x="388" y="31"/>
                </a:lnTo>
                <a:lnTo>
                  <a:pt x="395" y="35"/>
                </a:lnTo>
                <a:lnTo>
                  <a:pt x="401" y="37"/>
                </a:lnTo>
                <a:lnTo>
                  <a:pt x="407" y="36"/>
                </a:lnTo>
                <a:lnTo>
                  <a:pt x="412" y="36"/>
                </a:lnTo>
                <a:lnTo>
                  <a:pt x="418" y="36"/>
                </a:lnTo>
                <a:lnTo>
                  <a:pt x="419" y="35"/>
                </a:lnTo>
                <a:lnTo>
                  <a:pt x="420" y="35"/>
                </a:lnTo>
                <a:lnTo>
                  <a:pt x="427" y="31"/>
                </a:lnTo>
                <a:lnTo>
                  <a:pt x="431" y="32"/>
                </a:lnTo>
                <a:lnTo>
                  <a:pt x="431" y="33"/>
                </a:lnTo>
                <a:lnTo>
                  <a:pt x="432" y="33"/>
                </a:lnTo>
                <a:lnTo>
                  <a:pt x="434" y="37"/>
                </a:lnTo>
                <a:lnTo>
                  <a:pt x="439" y="37"/>
                </a:lnTo>
                <a:lnTo>
                  <a:pt x="446" y="38"/>
                </a:lnTo>
                <a:lnTo>
                  <a:pt x="452" y="39"/>
                </a:lnTo>
                <a:lnTo>
                  <a:pt x="453" y="46"/>
                </a:lnTo>
                <a:lnTo>
                  <a:pt x="448" y="53"/>
                </a:lnTo>
                <a:lnTo>
                  <a:pt x="455" y="57"/>
                </a:lnTo>
                <a:lnTo>
                  <a:pt x="459" y="52"/>
                </a:lnTo>
                <a:lnTo>
                  <a:pt x="465" y="57"/>
                </a:lnTo>
                <a:lnTo>
                  <a:pt x="470" y="60"/>
                </a:lnTo>
                <a:lnTo>
                  <a:pt x="475" y="63"/>
                </a:lnTo>
                <a:lnTo>
                  <a:pt x="482" y="64"/>
                </a:lnTo>
                <a:lnTo>
                  <a:pt x="489" y="63"/>
                </a:lnTo>
                <a:lnTo>
                  <a:pt x="490" y="67"/>
                </a:lnTo>
                <a:lnTo>
                  <a:pt x="496" y="73"/>
                </a:lnTo>
                <a:lnTo>
                  <a:pt x="500" y="77"/>
                </a:lnTo>
                <a:lnTo>
                  <a:pt x="501" y="77"/>
                </a:lnTo>
                <a:lnTo>
                  <a:pt x="501" y="75"/>
                </a:lnTo>
                <a:lnTo>
                  <a:pt x="508" y="76"/>
                </a:lnTo>
                <a:lnTo>
                  <a:pt x="514" y="72"/>
                </a:lnTo>
                <a:lnTo>
                  <a:pt x="520" y="77"/>
                </a:lnTo>
                <a:lnTo>
                  <a:pt x="526" y="83"/>
                </a:lnTo>
                <a:lnTo>
                  <a:pt x="530" y="85"/>
                </a:lnTo>
                <a:lnTo>
                  <a:pt x="536" y="83"/>
                </a:lnTo>
                <a:lnTo>
                  <a:pt x="544" y="81"/>
                </a:lnTo>
                <a:lnTo>
                  <a:pt x="549" y="85"/>
                </a:lnTo>
                <a:lnTo>
                  <a:pt x="556" y="85"/>
                </a:lnTo>
                <a:lnTo>
                  <a:pt x="558" y="84"/>
                </a:lnTo>
                <a:lnTo>
                  <a:pt x="564" y="84"/>
                </a:lnTo>
                <a:lnTo>
                  <a:pt x="569" y="85"/>
                </a:lnTo>
                <a:lnTo>
                  <a:pt x="569" y="78"/>
                </a:lnTo>
                <a:lnTo>
                  <a:pt x="573" y="71"/>
                </a:lnTo>
                <a:lnTo>
                  <a:pt x="575" y="72"/>
                </a:lnTo>
                <a:lnTo>
                  <a:pt x="576" y="73"/>
                </a:lnTo>
                <a:lnTo>
                  <a:pt x="580" y="73"/>
                </a:lnTo>
                <a:lnTo>
                  <a:pt x="586" y="76"/>
                </a:lnTo>
                <a:lnTo>
                  <a:pt x="592" y="78"/>
                </a:lnTo>
                <a:lnTo>
                  <a:pt x="598" y="83"/>
                </a:lnTo>
                <a:lnTo>
                  <a:pt x="605" y="83"/>
                </a:lnTo>
                <a:lnTo>
                  <a:pt x="611" y="84"/>
                </a:lnTo>
                <a:lnTo>
                  <a:pt x="614" y="92"/>
                </a:lnTo>
                <a:lnTo>
                  <a:pt x="615" y="99"/>
                </a:lnTo>
                <a:lnTo>
                  <a:pt x="615" y="104"/>
                </a:lnTo>
                <a:lnTo>
                  <a:pt x="621" y="103"/>
                </a:lnTo>
                <a:lnTo>
                  <a:pt x="627" y="100"/>
                </a:lnTo>
                <a:lnTo>
                  <a:pt x="629" y="99"/>
                </a:lnTo>
                <a:lnTo>
                  <a:pt x="629" y="100"/>
                </a:lnTo>
                <a:lnTo>
                  <a:pt x="636" y="101"/>
                </a:lnTo>
                <a:lnTo>
                  <a:pt x="640" y="103"/>
                </a:lnTo>
                <a:lnTo>
                  <a:pt x="642" y="104"/>
                </a:lnTo>
                <a:lnTo>
                  <a:pt x="643" y="104"/>
                </a:lnTo>
                <a:lnTo>
                  <a:pt x="649" y="111"/>
                </a:lnTo>
                <a:lnTo>
                  <a:pt x="655" y="105"/>
                </a:lnTo>
                <a:lnTo>
                  <a:pt x="662" y="104"/>
                </a:lnTo>
                <a:lnTo>
                  <a:pt x="667" y="108"/>
                </a:lnTo>
                <a:lnTo>
                  <a:pt x="671" y="110"/>
                </a:lnTo>
                <a:lnTo>
                  <a:pt x="677" y="111"/>
                </a:lnTo>
                <a:lnTo>
                  <a:pt x="683" y="112"/>
                </a:lnTo>
                <a:lnTo>
                  <a:pt x="690" y="107"/>
                </a:lnTo>
                <a:lnTo>
                  <a:pt x="696" y="102"/>
                </a:lnTo>
                <a:lnTo>
                  <a:pt x="696" y="103"/>
                </a:lnTo>
                <a:lnTo>
                  <a:pt x="702" y="101"/>
                </a:lnTo>
                <a:lnTo>
                  <a:pt x="708" y="104"/>
                </a:lnTo>
                <a:lnTo>
                  <a:pt x="712" y="104"/>
                </a:lnTo>
                <a:lnTo>
                  <a:pt x="712" y="105"/>
                </a:lnTo>
                <a:lnTo>
                  <a:pt x="713" y="112"/>
                </a:lnTo>
                <a:lnTo>
                  <a:pt x="720" y="112"/>
                </a:lnTo>
                <a:lnTo>
                  <a:pt x="717" y="119"/>
                </a:lnTo>
                <a:lnTo>
                  <a:pt x="711" y="118"/>
                </a:lnTo>
                <a:lnTo>
                  <a:pt x="709" y="122"/>
                </a:lnTo>
                <a:lnTo>
                  <a:pt x="710" y="129"/>
                </a:lnTo>
                <a:lnTo>
                  <a:pt x="713" y="136"/>
                </a:lnTo>
                <a:lnTo>
                  <a:pt x="713" y="137"/>
                </a:lnTo>
                <a:lnTo>
                  <a:pt x="713" y="143"/>
                </a:lnTo>
                <a:lnTo>
                  <a:pt x="709" y="150"/>
                </a:lnTo>
                <a:lnTo>
                  <a:pt x="709" y="151"/>
                </a:lnTo>
                <a:lnTo>
                  <a:pt x="703" y="156"/>
                </a:lnTo>
                <a:lnTo>
                  <a:pt x="697" y="160"/>
                </a:lnTo>
                <a:lnTo>
                  <a:pt x="691" y="162"/>
                </a:lnTo>
                <a:lnTo>
                  <a:pt x="688" y="165"/>
                </a:lnTo>
                <a:lnTo>
                  <a:pt x="682" y="168"/>
                </a:lnTo>
                <a:lnTo>
                  <a:pt x="676" y="172"/>
                </a:lnTo>
                <a:lnTo>
                  <a:pt x="670" y="174"/>
                </a:lnTo>
                <a:lnTo>
                  <a:pt x="664" y="178"/>
                </a:lnTo>
                <a:lnTo>
                  <a:pt x="658" y="181"/>
                </a:lnTo>
                <a:lnTo>
                  <a:pt x="653" y="188"/>
                </a:lnTo>
                <a:lnTo>
                  <a:pt x="651" y="192"/>
                </a:lnTo>
                <a:lnTo>
                  <a:pt x="644" y="196"/>
                </a:lnTo>
                <a:lnTo>
                  <a:pt x="639" y="196"/>
                </a:lnTo>
                <a:lnTo>
                  <a:pt x="633" y="198"/>
                </a:lnTo>
                <a:lnTo>
                  <a:pt x="626" y="200"/>
                </a:lnTo>
                <a:lnTo>
                  <a:pt x="621" y="201"/>
                </a:lnTo>
                <a:lnTo>
                  <a:pt x="615" y="202"/>
                </a:lnTo>
                <a:lnTo>
                  <a:pt x="609" y="205"/>
                </a:lnTo>
                <a:lnTo>
                  <a:pt x="603" y="207"/>
                </a:lnTo>
                <a:lnTo>
                  <a:pt x="597" y="208"/>
                </a:lnTo>
                <a:lnTo>
                  <a:pt x="591" y="212"/>
                </a:lnTo>
                <a:lnTo>
                  <a:pt x="589" y="212"/>
                </a:lnTo>
                <a:lnTo>
                  <a:pt x="583" y="213"/>
                </a:lnTo>
                <a:lnTo>
                  <a:pt x="577" y="218"/>
                </a:lnTo>
                <a:lnTo>
                  <a:pt x="573" y="225"/>
                </a:lnTo>
                <a:lnTo>
                  <a:pt x="565" y="231"/>
                </a:lnTo>
                <a:lnTo>
                  <a:pt x="575" y="239"/>
                </a:lnTo>
                <a:lnTo>
                  <a:pt x="575" y="241"/>
                </a:lnTo>
                <a:lnTo>
                  <a:pt x="568" y="246"/>
                </a:lnTo>
                <a:lnTo>
                  <a:pt x="561" y="251"/>
                </a:lnTo>
                <a:lnTo>
                  <a:pt x="556" y="250"/>
                </a:lnTo>
                <a:lnTo>
                  <a:pt x="554" y="254"/>
                </a:lnTo>
                <a:lnTo>
                  <a:pt x="550" y="261"/>
                </a:lnTo>
                <a:lnTo>
                  <a:pt x="547" y="267"/>
                </a:lnTo>
                <a:lnTo>
                  <a:pt x="542" y="273"/>
                </a:lnTo>
                <a:lnTo>
                  <a:pt x="536" y="280"/>
                </a:lnTo>
                <a:lnTo>
                  <a:pt x="532" y="287"/>
                </a:lnTo>
                <a:lnTo>
                  <a:pt x="525" y="293"/>
                </a:lnTo>
                <a:lnTo>
                  <a:pt x="524" y="295"/>
                </a:lnTo>
                <a:lnTo>
                  <a:pt x="522" y="302"/>
                </a:lnTo>
                <a:lnTo>
                  <a:pt x="521" y="302"/>
                </a:lnTo>
                <a:lnTo>
                  <a:pt x="517" y="309"/>
                </a:lnTo>
                <a:lnTo>
                  <a:pt x="512" y="315"/>
                </a:lnTo>
                <a:lnTo>
                  <a:pt x="511" y="317"/>
                </a:lnTo>
                <a:lnTo>
                  <a:pt x="509" y="321"/>
                </a:lnTo>
                <a:lnTo>
                  <a:pt x="505" y="328"/>
                </a:lnTo>
                <a:lnTo>
                  <a:pt x="502" y="336"/>
                </a:lnTo>
                <a:lnTo>
                  <a:pt x="501" y="341"/>
                </a:lnTo>
                <a:lnTo>
                  <a:pt x="502" y="346"/>
                </a:lnTo>
                <a:lnTo>
                  <a:pt x="502" y="350"/>
                </a:lnTo>
                <a:lnTo>
                  <a:pt x="505" y="355"/>
                </a:lnTo>
                <a:lnTo>
                  <a:pt x="505" y="362"/>
                </a:lnTo>
                <a:lnTo>
                  <a:pt x="508" y="369"/>
                </a:lnTo>
                <a:lnTo>
                  <a:pt x="511" y="376"/>
                </a:lnTo>
                <a:lnTo>
                  <a:pt x="517" y="382"/>
                </a:lnTo>
                <a:lnTo>
                  <a:pt x="518" y="383"/>
                </a:lnTo>
                <a:lnTo>
                  <a:pt x="519" y="384"/>
                </a:lnTo>
                <a:lnTo>
                  <a:pt x="523" y="385"/>
                </a:lnTo>
                <a:lnTo>
                  <a:pt x="529" y="388"/>
                </a:lnTo>
                <a:lnTo>
                  <a:pt x="530" y="395"/>
                </a:lnTo>
                <a:lnTo>
                  <a:pt x="525" y="400"/>
                </a:lnTo>
                <a:lnTo>
                  <a:pt x="519" y="403"/>
                </a:lnTo>
                <a:lnTo>
                  <a:pt x="515" y="410"/>
                </a:lnTo>
                <a:lnTo>
                  <a:pt x="508" y="411"/>
                </a:lnTo>
                <a:lnTo>
                  <a:pt x="502" y="414"/>
                </a:lnTo>
                <a:lnTo>
                  <a:pt x="496" y="418"/>
                </a:lnTo>
                <a:lnTo>
                  <a:pt x="493" y="425"/>
                </a:lnTo>
                <a:lnTo>
                  <a:pt x="487" y="430"/>
                </a:lnTo>
                <a:lnTo>
                  <a:pt x="487" y="436"/>
                </a:lnTo>
                <a:lnTo>
                  <a:pt x="482" y="439"/>
                </a:lnTo>
                <a:lnTo>
                  <a:pt x="479" y="444"/>
                </a:lnTo>
                <a:lnTo>
                  <a:pt x="478" y="450"/>
                </a:lnTo>
                <a:lnTo>
                  <a:pt x="475" y="457"/>
                </a:lnTo>
                <a:lnTo>
                  <a:pt x="468" y="472"/>
                </a:lnTo>
                <a:lnTo>
                  <a:pt x="467" y="479"/>
                </a:lnTo>
                <a:lnTo>
                  <a:pt x="473" y="481"/>
                </a:lnTo>
                <a:lnTo>
                  <a:pt x="472" y="473"/>
                </a:lnTo>
                <a:lnTo>
                  <a:pt x="474" y="481"/>
                </a:lnTo>
                <a:lnTo>
                  <a:pt x="468" y="486"/>
                </a:lnTo>
                <a:lnTo>
                  <a:pt x="462" y="488"/>
                </a:lnTo>
                <a:lnTo>
                  <a:pt x="456" y="486"/>
                </a:lnTo>
                <a:lnTo>
                  <a:pt x="449" y="488"/>
                </a:lnTo>
                <a:lnTo>
                  <a:pt x="443" y="487"/>
                </a:lnTo>
                <a:lnTo>
                  <a:pt x="437" y="488"/>
                </a:lnTo>
                <a:lnTo>
                  <a:pt x="431" y="492"/>
                </a:lnTo>
                <a:lnTo>
                  <a:pt x="427" y="498"/>
                </a:lnTo>
                <a:lnTo>
                  <a:pt x="423" y="499"/>
                </a:lnTo>
                <a:lnTo>
                  <a:pt x="418" y="501"/>
                </a:lnTo>
                <a:lnTo>
                  <a:pt x="413" y="508"/>
                </a:lnTo>
                <a:lnTo>
                  <a:pt x="407" y="511"/>
                </a:lnTo>
                <a:lnTo>
                  <a:pt x="407" y="517"/>
                </a:lnTo>
                <a:lnTo>
                  <a:pt x="405" y="523"/>
                </a:lnTo>
                <a:lnTo>
                  <a:pt x="403" y="531"/>
                </a:lnTo>
                <a:lnTo>
                  <a:pt x="396" y="544"/>
                </a:lnTo>
                <a:lnTo>
                  <a:pt x="389" y="549"/>
                </a:lnTo>
                <a:lnTo>
                  <a:pt x="383" y="553"/>
                </a:lnTo>
                <a:lnTo>
                  <a:pt x="379" y="546"/>
                </a:lnTo>
                <a:lnTo>
                  <a:pt x="373" y="545"/>
                </a:lnTo>
                <a:lnTo>
                  <a:pt x="369" y="545"/>
                </a:lnTo>
                <a:lnTo>
                  <a:pt x="363" y="546"/>
                </a:lnTo>
                <a:lnTo>
                  <a:pt x="358" y="553"/>
                </a:lnTo>
                <a:lnTo>
                  <a:pt x="352" y="556"/>
                </a:lnTo>
                <a:lnTo>
                  <a:pt x="346" y="554"/>
                </a:lnTo>
                <a:lnTo>
                  <a:pt x="340" y="551"/>
                </a:lnTo>
                <a:lnTo>
                  <a:pt x="322" y="551"/>
                </a:lnTo>
                <a:lnTo>
                  <a:pt x="316" y="552"/>
                </a:lnTo>
                <a:lnTo>
                  <a:pt x="310" y="555"/>
                </a:lnTo>
                <a:lnTo>
                  <a:pt x="304" y="553"/>
                </a:lnTo>
                <a:lnTo>
                  <a:pt x="302" y="553"/>
                </a:lnTo>
                <a:lnTo>
                  <a:pt x="295" y="553"/>
                </a:lnTo>
                <a:lnTo>
                  <a:pt x="290" y="552"/>
                </a:lnTo>
                <a:lnTo>
                  <a:pt x="283" y="552"/>
                </a:lnTo>
                <a:lnTo>
                  <a:pt x="278" y="553"/>
                </a:lnTo>
                <a:lnTo>
                  <a:pt x="272" y="551"/>
                </a:lnTo>
                <a:lnTo>
                  <a:pt x="266" y="553"/>
                </a:lnTo>
                <a:lnTo>
                  <a:pt x="260" y="554"/>
                </a:lnTo>
                <a:lnTo>
                  <a:pt x="254" y="553"/>
                </a:lnTo>
                <a:lnTo>
                  <a:pt x="250" y="557"/>
                </a:lnTo>
                <a:lnTo>
                  <a:pt x="245" y="564"/>
                </a:lnTo>
                <a:lnTo>
                  <a:pt x="238" y="570"/>
                </a:lnTo>
                <a:lnTo>
                  <a:pt x="232" y="571"/>
                </a:lnTo>
                <a:lnTo>
                  <a:pt x="226" y="571"/>
                </a:lnTo>
                <a:lnTo>
                  <a:pt x="220" y="571"/>
                </a:lnTo>
                <a:lnTo>
                  <a:pt x="217" y="573"/>
                </a:lnTo>
                <a:lnTo>
                  <a:pt x="210" y="576"/>
                </a:lnTo>
                <a:lnTo>
                  <a:pt x="204" y="579"/>
                </a:lnTo>
                <a:lnTo>
                  <a:pt x="201" y="585"/>
                </a:lnTo>
                <a:lnTo>
                  <a:pt x="200" y="588"/>
                </a:lnTo>
                <a:lnTo>
                  <a:pt x="196" y="595"/>
                </a:lnTo>
                <a:lnTo>
                  <a:pt x="195" y="599"/>
                </a:lnTo>
                <a:lnTo>
                  <a:pt x="189" y="599"/>
                </a:lnTo>
                <a:lnTo>
                  <a:pt x="189" y="605"/>
                </a:lnTo>
                <a:lnTo>
                  <a:pt x="181" y="609"/>
                </a:lnTo>
                <a:lnTo>
                  <a:pt x="178" y="610"/>
                </a:lnTo>
                <a:lnTo>
                  <a:pt x="172" y="605"/>
                </a:lnTo>
                <a:lnTo>
                  <a:pt x="166" y="602"/>
                </a:lnTo>
                <a:lnTo>
                  <a:pt x="160" y="596"/>
                </a:lnTo>
                <a:lnTo>
                  <a:pt x="154" y="596"/>
                </a:lnTo>
                <a:lnTo>
                  <a:pt x="150" y="589"/>
                </a:lnTo>
                <a:lnTo>
                  <a:pt x="146" y="583"/>
                </a:lnTo>
                <a:lnTo>
                  <a:pt x="144" y="579"/>
                </a:lnTo>
                <a:lnTo>
                  <a:pt x="141" y="572"/>
                </a:lnTo>
                <a:lnTo>
                  <a:pt x="146" y="570"/>
                </a:lnTo>
                <a:lnTo>
                  <a:pt x="146" y="569"/>
                </a:lnTo>
                <a:lnTo>
                  <a:pt x="143" y="564"/>
                </a:lnTo>
                <a:lnTo>
                  <a:pt x="137" y="561"/>
                </a:lnTo>
                <a:lnTo>
                  <a:pt x="132" y="554"/>
                </a:lnTo>
                <a:lnTo>
                  <a:pt x="137" y="548"/>
                </a:lnTo>
                <a:lnTo>
                  <a:pt x="137" y="545"/>
                </a:lnTo>
                <a:lnTo>
                  <a:pt x="138" y="546"/>
                </a:lnTo>
                <a:lnTo>
                  <a:pt x="138" y="541"/>
                </a:lnTo>
                <a:lnTo>
                  <a:pt x="144" y="539"/>
                </a:lnTo>
                <a:lnTo>
                  <a:pt x="139" y="539"/>
                </a:lnTo>
                <a:lnTo>
                  <a:pt x="138" y="541"/>
                </a:lnTo>
                <a:lnTo>
                  <a:pt x="137" y="545"/>
                </a:lnTo>
                <a:lnTo>
                  <a:pt x="133" y="539"/>
                </a:lnTo>
                <a:lnTo>
                  <a:pt x="128" y="532"/>
                </a:lnTo>
                <a:lnTo>
                  <a:pt x="121" y="528"/>
                </a:lnTo>
                <a:lnTo>
                  <a:pt x="115" y="523"/>
                </a:lnTo>
                <a:lnTo>
                  <a:pt x="109" y="520"/>
                </a:lnTo>
                <a:lnTo>
                  <a:pt x="106" y="514"/>
                </a:lnTo>
                <a:lnTo>
                  <a:pt x="109" y="509"/>
                </a:lnTo>
                <a:lnTo>
                  <a:pt x="103" y="509"/>
                </a:lnTo>
                <a:lnTo>
                  <a:pt x="103" y="515"/>
                </a:lnTo>
                <a:lnTo>
                  <a:pt x="97" y="514"/>
                </a:lnTo>
                <a:lnTo>
                  <a:pt x="90" y="514"/>
                </a:lnTo>
                <a:lnTo>
                  <a:pt x="85" y="515"/>
                </a:lnTo>
                <a:lnTo>
                  <a:pt x="78" y="517"/>
                </a:lnTo>
                <a:lnTo>
                  <a:pt x="77" y="514"/>
                </a:lnTo>
                <a:lnTo>
                  <a:pt x="76" y="511"/>
                </a:lnTo>
                <a:lnTo>
                  <a:pt x="77" y="511"/>
                </a:lnTo>
                <a:lnTo>
                  <a:pt x="76" y="503"/>
                </a:lnTo>
                <a:lnTo>
                  <a:pt x="75" y="497"/>
                </a:lnTo>
                <a:lnTo>
                  <a:pt x="72" y="489"/>
                </a:lnTo>
                <a:lnTo>
                  <a:pt x="72" y="488"/>
                </a:lnTo>
                <a:lnTo>
                  <a:pt x="74" y="484"/>
                </a:lnTo>
                <a:lnTo>
                  <a:pt x="77" y="478"/>
                </a:lnTo>
                <a:lnTo>
                  <a:pt x="80" y="471"/>
                </a:lnTo>
                <a:lnTo>
                  <a:pt x="86" y="464"/>
                </a:lnTo>
                <a:lnTo>
                  <a:pt x="89" y="458"/>
                </a:lnTo>
                <a:lnTo>
                  <a:pt x="89" y="455"/>
                </a:lnTo>
                <a:lnTo>
                  <a:pt x="93" y="452"/>
                </a:lnTo>
                <a:lnTo>
                  <a:pt x="99" y="449"/>
                </a:lnTo>
                <a:lnTo>
                  <a:pt x="105" y="450"/>
                </a:lnTo>
                <a:lnTo>
                  <a:pt x="107" y="442"/>
                </a:lnTo>
                <a:lnTo>
                  <a:pt x="109" y="436"/>
                </a:lnTo>
                <a:lnTo>
                  <a:pt x="106" y="436"/>
                </a:lnTo>
                <a:lnTo>
                  <a:pt x="100" y="438"/>
                </a:lnTo>
                <a:lnTo>
                  <a:pt x="99" y="436"/>
                </a:lnTo>
                <a:lnTo>
                  <a:pt x="96" y="428"/>
                </a:lnTo>
                <a:lnTo>
                  <a:pt x="91" y="423"/>
                </a:lnTo>
                <a:lnTo>
                  <a:pt x="87" y="418"/>
                </a:lnTo>
                <a:lnTo>
                  <a:pt x="89" y="415"/>
                </a:lnTo>
                <a:lnTo>
                  <a:pt x="88" y="415"/>
                </a:lnTo>
                <a:lnTo>
                  <a:pt x="88" y="412"/>
                </a:lnTo>
                <a:lnTo>
                  <a:pt x="91" y="407"/>
                </a:lnTo>
                <a:lnTo>
                  <a:pt x="93" y="400"/>
                </a:lnTo>
                <a:lnTo>
                  <a:pt x="97" y="393"/>
                </a:lnTo>
                <a:lnTo>
                  <a:pt x="98" y="392"/>
                </a:lnTo>
                <a:lnTo>
                  <a:pt x="104" y="386"/>
                </a:lnTo>
                <a:lnTo>
                  <a:pt x="107" y="383"/>
                </a:lnTo>
                <a:lnTo>
                  <a:pt x="107" y="380"/>
                </a:lnTo>
                <a:lnTo>
                  <a:pt x="108" y="379"/>
                </a:lnTo>
                <a:lnTo>
                  <a:pt x="112" y="371"/>
                </a:lnTo>
                <a:lnTo>
                  <a:pt x="111" y="371"/>
                </a:lnTo>
                <a:lnTo>
                  <a:pt x="107" y="363"/>
                </a:lnTo>
                <a:lnTo>
                  <a:pt x="106" y="365"/>
                </a:lnTo>
                <a:lnTo>
                  <a:pt x="100" y="359"/>
                </a:lnTo>
                <a:lnTo>
                  <a:pt x="97" y="353"/>
                </a:lnTo>
                <a:lnTo>
                  <a:pt x="97" y="352"/>
                </a:lnTo>
                <a:lnTo>
                  <a:pt x="94" y="345"/>
                </a:lnTo>
                <a:lnTo>
                  <a:pt x="93" y="344"/>
                </a:lnTo>
                <a:lnTo>
                  <a:pt x="95" y="337"/>
                </a:lnTo>
                <a:lnTo>
                  <a:pt x="89" y="335"/>
                </a:lnTo>
                <a:lnTo>
                  <a:pt x="85" y="328"/>
                </a:lnTo>
                <a:lnTo>
                  <a:pt x="81" y="321"/>
                </a:lnTo>
                <a:lnTo>
                  <a:pt x="84" y="321"/>
                </a:lnTo>
                <a:lnTo>
                  <a:pt x="90" y="322"/>
                </a:lnTo>
                <a:lnTo>
                  <a:pt x="97" y="321"/>
                </a:lnTo>
                <a:lnTo>
                  <a:pt x="103" y="321"/>
                </a:lnTo>
                <a:lnTo>
                  <a:pt x="109" y="321"/>
                </a:lnTo>
                <a:lnTo>
                  <a:pt x="111" y="321"/>
                </a:lnTo>
                <a:lnTo>
                  <a:pt x="113" y="317"/>
                </a:lnTo>
                <a:lnTo>
                  <a:pt x="114" y="310"/>
                </a:lnTo>
                <a:lnTo>
                  <a:pt x="114" y="309"/>
                </a:lnTo>
                <a:lnTo>
                  <a:pt x="116" y="309"/>
                </a:lnTo>
                <a:lnTo>
                  <a:pt x="119" y="302"/>
                </a:lnTo>
                <a:lnTo>
                  <a:pt x="121" y="295"/>
                </a:lnTo>
                <a:lnTo>
                  <a:pt x="119" y="288"/>
                </a:lnTo>
                <a:lnTo>
                  <a:pt x="114" y="281"/>
                </a:lnTo>
                <a:lnTo>
                  <a:pt x="118" y="275"/>
                </a:lnTo>
                <a:lnTo>
                  <a:pt x="124" y="273"/>
                </a:lnTo>
                <a:lnTo>
                  <a:pt x="128" y="270"/>
                </a:lnTo>
                <a:lnTo>
                  <a:pt x="126" y="263"/>
                </a:lnTo>
                <a:lnTo>
                  <a:pt x="128" y="256"/>
                </a:lnTo>
                <a:lnTo>
                  <a:pt x="128" y="248"/>
                </a:lnTo>
                <a:lnTo>
                  <a:pt x="129" y="241"/>
                </a:lnTo>
                <a:lnTo>
                  <a:pt x="129" y="234"/>
                </a:lnTo>
                <a:lnTo>
                  <a:pt x="130" y="228"/>
                </a:lnTo>
                <a:lnTo>
                  <a:pt x="128" y="224"/>
                </a:lnTo>
                <a:lnTo>
                  <a:pt x="125" y="216"/>
                </a:lnTo>
                <a:lnTo>
                  <a:pt x="124" y="215"/>
                </a:lnTo>
                <a:lnTo>
                  <a:pt x="125" y="215"/>
                </a:lnTo>
                <a:lnTo>
                  <a:pt x="125" y="214"/>
                </a:lnTo>
                <a:lnTo>
                  <a:pt x="130" y="214"/>
                </a:lnTo>
                <a:lnTo>
                  <a:pt x="131" y="213"/>
                </a:lnTo>
                <a:lnTo>
                  <a:pt x="134" y="207"/>
                </a:lnTo>
                <a:lnTo>
                  <a:pt x="139" y="200"/>
                </a:lnTo>
                <a:lnTo>
                  <a:pt x="145" y="198"/>
                </a:lnTo>
                <a:lnTo>
                  <a:pt x="151" y="193"/>
                </a:lnTo>
                <a:lnTo>
                  <a:pt x="155" y="190"/>
                </a:lnTo>
                <a:lnTo>
                  <a:pt x="161" y="185"/>
                </a:lnTo>
                <a:lnTo>
                  <a:pt x="164" y="178"/>
                </a:lnTo>
                <a:lnTo>
                  <a:pt x="169" y="173"/>
                </a:lnTo>
                <a:lnTo>
                  <a:pt x="167" y="169"/>
                </a:lnTo>
                <a:lnTo>
                  <a:pt x="161" y="164"/>
                </a:lnTo>
                <a:lnTo>
                  <a:pt x="156" y="164"/>
                </a:lnTo>
                <a:lnTo>
                  <a:pt x="148" y="159"/>
                </a:lnTo>
                <a:lnTo>
                  <a:pt x="149" y="156"/>
                </a:lnTo>
                <a:lnTo>
                  <a:pt x="153" y="148"/>
                </a:lnTo>
                <a:lnTo>
                  <a:pt x="146" y="143"/>
                </a:lnTo>
                <a:lnTo>
                  <a:pt x="140" y="143"/>
                </a:lnTo>
                <a:lnTo>
                  <a:pt x="134" y="143"/>
                </a:lnTo>
                <a:lnTo>
                  <a:pt x="128" y="142"/>
                </a:lnTo>
                <a:lnTo>
                  <a:pt x="126" y="141"/>
                </a:lnTo>
                <a:lnTo>
                  <a:pt x="120" y="142"/>
                </a:lnTo>
                <a:lnTo>
                  <a:pt x="114" y="141"/>
                </a:lnTo>
                <a:lnTo>
                  <a:pt x="112" y="148"/>
                </a:lnTo>
                <a:lnTo>
                  <a:pt x="111" y="148"/>
                </a:lnTo>
                <a:lnTo>
                  <a:pt x="106" y="151"/>
                </a:lnTo>
                <a:lnTo>
                  <a:pt x="99" y="153"/>
                </a:lnTo>
                <a:lnTo>
                  <a:pt x="94" y="151"/>
                </a:lnTo>
                <a:lnTo>
                  <a:pt x="87" y="148"/>
                </a:lnTo>
                <a:lnTo>
                  <a:pt x="82" y="146"/>
                </a:lnTo>
                <a:lnTo>
                  <a:pt x="75" y="149"/>
                </a:lnTo>
                <a:lnTo>
                  <a:pt x="70" y="148"/>
                </a:lnTo>
                <a:lnTo>
                  <a:pt x="63" y="152"/>
                </a:lnTo>
                <a:lnTo>
                  <a:pt x="56" y="152"/>
                </a:lnTo>
                <a:lnTo>
                  <a:pt x="55" y="149"/>
                </a:lnTo>
                <a:lnTo>
                  <a:pt x="54" y="149"/>
                </a:lnTo>
                <a:lnTo>
                  <a:pt x="54" y="148"/>
                </a:lnTo>
                <a:lnTo>
                  <a:pt x="57" y="141"/>
                </a:lnTo>
                <a:lnTo>
                  <a:pt x="63" y="134"/>
                </a:lnTo>
                <a:lnTo>
                  <a:pt x="57" y="134"/>
                </a:lnTo>
                <a:lnTo>
                  <a:pt x="56" y="126"/>
                </a:lnTo>
                <a:lnTo>
                  <a:pt x="55" y="128"/>
                </a:lnTo>
                <a:lnTo>
                  <a:pt x="48" y="132"/>
                </a:lnTo>
                <a:lnTo>
                  <a:pt x="43" y="133"/>
                </a:lnTo>
                <a:lnTo>
                  <a:pt x="36" y="134"/>
                </a:lnTo>
                <a:lnTo>
                  <a:pt x="30" y="135"/>
                </a:lnTo>
                <a:lnTo>
                  <a:pt x="29" y="135"/>
                </a:lnTo>
                <a:lnTo>
                  <a:pt x="23" y="142"/>
                </a:lnTo>
                <a:lnTo>
                  <a:pt x="18" y="146"/>
                </a:lnTo>
                <a:lnTo>
                  <a:pt x="16" y="138"/>
                </a:lnTo>
                <a:lnTo>
                  <a:pt x="16" y="133"/>
                </a:lnTo>
                <a:lnTo>
                  <a:pt x="20" y="126"/>
                </a:lnTo>
                <a:lnTo>
                  <a:pt x="27" y="120"/>
                </a:lnTo>
                <a:lnTo>
                  <a:pt x="30" y="117"/>
                </a:lnTo>
                <a:lnTo>
                  <a:pt x="35" y="111"/>
                </a:lnTo>
                <a:lnTo>
                  <a:pt x="30" y="116"/>
                </a:lnTo>
                <a:lnTo>
                  <a:pt x="24" y="118"/>
                </a:lnTo>
                <a:lnTo>
                  <a:pt x="19" y="119"/>
                </a:lnTo>
                <a:lnTo>
                  <a:pt x="21" y="112"/>
                </a:lnTo>
                <a:lnTo>
                  <a:pt x="27" y="108"/>
                </a:lnTo>
                <a:lnTo>
                  <a:pt x="31" y="105"/>
                </a:lnTo>
                <a:lnTo>
                  <a:pt x="25" y="108"/>
                </a:lnTo>
                <a:lnTo>
                  <a:pt x="19" y="107"/>
                </a:lnTo>
                <a:lnTo>
                  <a:pt x="19" y="100"/>
                </a:lnTo>
                <a:lnTo>
                  <a:pt x="24" y="93"/>
                </a:lnTo>
                <a:lnTo>
                  <a:pt x="29" y="86"/>
                </a:lnTo>
                <a:lnTo>
                  <a:pt x="29" y="84"/>
                </a:lnTo>
                <a:lnTo>
                  <a:pt x="23" y="88"/>
                </a:lnTo>
                <a:lnTo>
                  <a:pt x="18" y="89"/>
                </a:lnTo>
                <a:lnTo>
                  <a:pt x="13" y="96"/>
                </a:lnTo>
                <a:lnTo>
                  <a:pt x="11" y="89"/>
                </a:lnTo>
                <a:lnTo>
                  <a:pt x="13" y="83"/>
                </a:lnTo>
                <a:lnTo>
                  <a:pt x="19" y="77"/>
                </a:lnTo>
                <a:lnTo>
                  <a:pt x="22" y="75"/>
                </a:lnTo>
                <a:lnTo>
                  <a:pt x="16" y="78"/>
                </a:lnTo>
                <a:lnTo>
                  <a:pt x="10" y="79"/>
                </a:lnTo>
                <a:lnTo>
                  <a:pt x="8" y="72"/>
                </a:lnTo>
                <a:lnTo>
                  <a:pt x="7" y="71"/>
                </a:lnTo>
                <a:close/>
              </a:path>
            </a:pathLst>
          </a:custGeom>
          <a:solidFill>
            <a:srgbClr val="FFC695">
              <a:alpha val="27843"/>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2" name="Freeform 1615"/>
          <p:cNvSpPr>
            <a:spLocks/>
          </p:cNvSpPr>
          <p:nvPr/>
        </p:nvSpPr>
        <p:spPr bwMode="auto">
          <a:xfrm>
            <a:off x="930275" y="2792413"/>
            <a:ext cx="23813" cy="39687"/>
          </a:xfrm>
          <a:custGeom>
            <a:avLst/>
            <a:gdLst>
              <a:gd name="T0" fmla="*/ 0 w 50"/>
              <a:gd name="T1" fmla="*/ 0 h 84"/>
              <a:gd name="T2" fmla="*/ 0 w 50"/>
              <a:gd name="T3" fmla="*/ 0 h 84"/>
              <a:gd name="T4" fmla="*/ 0 w 50"/>
              <a:gd name="T5" fmla="*/ 0 h 84"/>
              <a:gd name="T6" fmla="*/ 0 w 50"/>
              <a:gd name="T7" fmla="*/ 0 h 84"/>
              <a:gd name="T8" fmla="*/ 0 w 50"/>
              <a:gd name="T9" fmla="*/ 0 h 84"/>
              <a:gd name="T10" fmla="*/ 0 w 50"/>
              <a:gd name="T11" fmla="*/ 0 h 84"/>
              <a:gd name="T12" fmla="*/ 0 w 50"/>
              <a:gd name="T13" fmla="*/ 0 h 84"/>
              <a:gd name="T14" fmla="*/ 0 w 50"/>
              <a:gd name="T15" fmla="*/ 0 h 84"/>
              <a:gd name="T16" fmla="*/ 0 w 50"/>
              <a:gd name="T17" fmla="*/ 0 h 84"/>
              <a:gd name="T18" fmla="*/ 0 w 50"/>
              <a:gd name="T19" fmla="*/ 0 h 84"/>
              <a:gd name="T20" fmla="*/ 0 w 50"/>
              <a:gd name="T21" fmla="*/ 0 h 84"/>
              <a:gd name="T22" fmla="*/ 0 w 50"/>
              <a:gd name="T23" fmla="*/ 0 h 84"/>
              <a:gd name="T24" fmla="*/ 0 w 50"/>
              <a:gd name="T25" fmla="*/ 0 h 84"/>
              <a:gd name="T26" fmla="*/ 0 w 50"/>
              <a:gd name="T27" fmla="*/ 0 h 84"/>
              <a:gd name="T28" fmla="*/ 0 w 50"/>
              <a:gd name="T29" fmla="*/ 0 h 84"/>
              <a:gd name="T30" fmla="*/ 0 w 50"/>
              <a:gd name="T31" fmla="*/ 0 h 84"/>
              <a:gd name="T32" fmla="*/ 0 w 50"/>
              <a:gd name="T33" fmla="*/ 0 h 84"/>
              <a:gd name="T34" fmla="*/ 0 w 50"/>
              <a:gd name="T35" fmla="*/ 0 h 84"/>
              <a:gd name="T36" fmla="*/ 0 w 50"/>
              <a:gd name="T37" fmla="*/ 0 h 84"/>
              <a:gd name="T38" fmla="*/ 0 w 50"/>
              <a:gd name="T39" fmla="*/ 0 h 84"/>
              <a:gd name="T40" fmla="*/ 0 w 50"/>
              <a:gd name="T41" fmla="*/ 0 h 84"/>
              <a:gd name="T42" fmla="*/ 0 w 50"/>
              <a:gd name="T43" fmla="*/ 0 h 84"/>
              <a:gd name="T44" fmla="*/ 0 w 50"/>
              <a:gd name="T45" fmla="*/ 0 h 84"/>
              <a:gd name="T46" fmla="*/ 0 w 50"/>
              <a:gd name="T47" fmla="*/ 0 h 84"/>
              <a:gd name="T48" fmla="*/ 0 w 50"/>
              <a:gd name="T49" fmla="*/ 0 h 84"/>
              <a:gd name="T50" fmla="*/ 0 w 50"/>
              <a:gd name="T51" fmla="*/ 0 h 84"/>
              <a:gd name="T52" fmla="*/ 0 w 50"/>
              <a:gd name="T53" fmla="*/ 0 h 84"/>
              <a:gd name="T54" fmla="*/ 0 w 50"/>
              <a:gd name="T55" fmla="*/ 0 h 84"/>
              <a:gd name="T56" fmla="*/ 0 w 50"/>
              <a:gd name="T57" fmla="*/ 0 h 84"/>
              <a:gd name="T58" fmla="*/ 0 w 50"/>
              <a:gd name="T59" fmla="*/ 0 h 84"/>
              <a:gd name="T60" fmla="*/ 0 w 50"/>
              <a:gd name="T61" fmla="*/ 0 h 84"/>
              <a:gd name="T62" fmla="*/ 0 w 50"/>
              <a:gd name="T63" fmla="*/ 0 h 84"/>
              <a:gd name="T64" fmla="*/ 0 w 50"/>
              <a:gd name="T65" fmla="*/ 0 h 84"/>
              <a:gd name="T66" fmla="*/ 0 w 50"/>
              <a:gd name="T67" fmla="*/ 0 h 84"/>
              <a:gd name="T68" fmla="*/ 0 w 50"/>
              <a:gd name="T69" fmla="*/ 0 h 84"/>
              <a:gd name="T70" fmla="*/ 0 w 50"/>
              <a:gd name="T71" fmla="*/ 0 h 84"/>
              <a:gd name="T72" fmla="*/ 0 w 50"/>
              <a:gd name="T73" fmla="*/ 0 h 84"/>
              <a:gd name="T74" fmla="*/ 0 w 50"/>
              <a:gd name="T75" fmla="*/ 0 h 84"/>
              <a:gd name="T76" fmla="*/ 0 w 50"/>
              <a:gd name="T77" fmla="*/ 0 h 84"/>
              <a:gd name="T78" fmla="*/ 0 w 50"/>
              <a:gd name="T79" fmla="*/ 0 h 84"/>
              <a:gd name="T80" fmla="*/ 0 w 50"/>
              <a:gd name="T81" fmla="*/ 0 h 84"/>
              <a:gd name="T82" fmla="*/ 0 w 50"/>
              <a:gd name="T83" fmla="*/ 0 h 84"/>
              <a:gd name="T84" fmla="*/ 0 w 50"/>
              <a:gd name="T85" fmla="*/ 0 h 84"/>
              <a:gd name="T86" fmla="*/ 0 w 50"/>
              <a:gd name="T87" fmla="*/ 0 h 84"/>
              <a:gd name="T88" fmla="*/ 0 w 50"/>
              <a:gd name="T89" fmla="*/ 0 h 84"/>
              <a:gd name="T90" fmla="*/ 0 w 50"/>
              <a:gd name="T91" fmla="*/ 0 h 84"/>
              <a:gd name="T92" fmla="*/ 0 w 50"/>
              <a:gd name="T93" fmla="*/ 0 h 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
              <a:gd name="T142" fmla="*/ 0 h 84"/>
              <a:gd name="T143" fmla="*/ 50 w 50"/>
              <a:gd name="T144" fmla="*/ 84 h 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 h="84">
                <a:moveTo>
                  <a:pt x="19" y="6"/>
                </a:moveTo>
                <a:lnTo>
                  <a:pt x="22" y="6"/>
                </a:lnTo>
                <a:lnTo>
                  <a:pt x="25" y="7"/>
                </a:lnTo>
                <a:lnTo>
                  <a:pt x="31" y="6"/>
                </a:lnTo>
                <a:lnTo>
                  <a:pt x="38" y="4"/>
                </a:lnTo>
                <a:lnTo>
                  <a:pt x="44" y="0"/>
                </a:lnTo>
                <a:lnTo>
                  <a:pt x="50" y="1"/>
                </a:lnTo>
                <a:lnTo>
                  <a:pt x="50" y="8"/>
                </a:lnTo>
                <a:lnTo>
                  <a:pt x="47" y="15"/>
                </a:lnTo>
                <a:lnTo>
                  <a:pt x="41" y="13"/>
                </a:lnTo>
                <a:lnTo>
                  <a:pt x="34" y="14"/>
                </a:lnTo>
                <a:lnTo>
                  <a:pt x="28" y="18"/>
                </a:lnTo>
                <a:lnTo>
                  <a:pt x="25" y="25"/>
                </a:lnTo>
                <a:lnTo>
                  <a:pt x="19" y="28"/>
                </a:lnTo>
                <a:lnTo>
                  <a:pt x="25" y="28"/>
                </a:lnTo>
                <a:lnTo>
                  <a:pt x="27" y="34"/>
                </a:lnTo>
                <a:lnTo>
                  <a:pt x="21" y="40"/>
                </a:lnTo>
                <a:lnTo>
                  <a:pt x="20" y="47"/>
                </a:lnTo>
                <a:lnTo>
                  <a:pt x="16" y="53"/>
                </a:lnTo>
                <a:lnTo>
                  <a:pt x="22" y="57"/>
                </a:lnTo>
                <a:lnTo>
                  <a:pt x="21" y="65"/>
                </a:lnTo>
                <a:lnTo>
                  <a:pt x="25" y="71"/>
                </a:lnTo>
                <a:lnTo>
                  <a:pt x="31" y="71"/>
                </a:lnTo>
                <a:lnTo>
                  <a:pt x="28" y="78"/>
                </a:lnTo>
                <a:lnTo>
                  <a:pt x="29" y="80"/>
                </a:lnTo>
                <a:lnTo>
                  <a:pt x="23" y="81"/>
                </a:lnTo>
                <a:lnTo>
                  <a:pt x="17" y="84"/>
                </a:lnTo>
                <a:lnTo>
                  <a:pt x="20" y="77"/>
                </a:lnTo>
                <a:lnTo>
                  <a:pt x="14" y="81"/>
                </a:lnTo>
                <a:lnTo>
                  <a:pt x="12" y="74"/>
                </a:lnTo>
                <a:lnTo>
                  <a:pt x="11" y="69"/>
                </a:lnTo>
                <a:lnTo>
                  <a:pt x="12" y="61"/>
                </a:lnTo>
                <a:lnTo>
                  <a:pt x="9" y="55"/>
                </a:lnTo>
                <a:lnTo>
                  <a:pt x="7" y="48"/>
                </a:lnTo>
                <a:lnTo>
                  <a:pt x="4" y="40"/>
                </a:lnTo>
                <a:lnTo>
                  <a:pt x="10" y="34"/>
                </a:lnTo>
                <a:lnTo>
                  <a:pt x="3" y="36"/>
                </a:lnTo>
                <a:lnTo>
                  <a:pt x="4" y="30"/>
                </a:lnTo>
                <a:lnTo>
                  <a:pt x="6" y="22"/>
                </a:lnTo>
                <a:lnTo>
                  <a:pt x="13" y="22"/>
                </a:lnTo>
                <a:lnTo>
                  <a:pt x="19" y="18"/>
                </a:lnTo>
                <a:lnTo>
                  <a:pt x="13" y="16"/>
                </a:lnTo>
                <a:lnTo>
                  <a:pt x="6" y="16"/>
                </a:lnTo>
                <a:lnTo>
                  <a:pt x="0" y="15"/>
                </a:lnTo>
                <a:lnTo>
                  <a:pt x="6" y="8"/>
                </a:lnTo>
                <a:lnTo>
                  <a:pt x="13" y="8"/>
                </a:lnTo>
                <a:lnTo>
                  <a:pt x="19"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3" name="Freeform 1616"/>
          <p:cNvSpPr>
            <a:spLocks/>
          </p:cNvSpPr>
          <p:nvPr/>
        </p:nvSpPr>
        <p:spPr bwMode="auto">
          <a:xfrm>
            <a:off x="947738" y="2770188"/>
            <a:ext cx="17462" cy="952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3"/>
              <a:gd name="T53" fmla="*/ 39 w 39"/>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3">
                <a:moveTo>
                  <a:pt x="39" y="0"/>
                </a:moveTo>
                <a:lnTo>
                  <a:pt x="37" y="3"/>
                </a:lnTo>
                <a:lnTo>
                  <a:pt x="30" y="6"/>
                </a:lnTo>
                <a:lnTo>
                  <a:pt x="25" y="13"/>
                </a:lnTo>
                <a:lnTo>
                  <a:pt x="20" y="17"/>
                </a:lnTo>
                <a:lnTo>
                  <a:pt x="13" y="17"/>
                </a:lnTo>
                <a:lnTo>
                  <a:pt x="7" y="21"/>
                </a:lnTo>
                <a:lnTo>
                  <a:pt x="0" y="23"/>
                </a:lnTo>
                <a:lnTo>
                  <a:pt x="7" y="18"/>
                </a:lnTo>
                <a:lnTo>
                  <a:pt x="13" y="15"/>
                </a:lnTo>
                <a:lnTo>
                  <a:pt x="7" y="17"/>
                </a:lnTo>
                <a:lnTo>
                  <a:pt x="0" y="17"/>
                </a:lnTo>
                <a:lnTo>
                  <a:pt x="7" y="14"/>
                </a:lnTo>
                <a:lnTo>
                  <a:pt x="14" y="10"/>
                </a:lnTo>
                <a:lnTo>
                  <a:pt x="20" y="9"/>
                </a:lnTo>
                <a:lnTo>
                  <a:pt x="25" y="8"/>
                </a:lnTo>
                <a:lnTo>
                  <a:pt x="3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4" name="Freeform 1617"/>
          <p:cNvSpPr>
            <a:spLocks/>
          </p:cNvSpPr>
          <p:nvPr/>
        </p:nvSpPr>
        <p:spPr bwMode="auto">
          <a:xfrm>
            <a:off x="6499225" y="3509963"/>
            <a:ext cx="1588" cy="1587"/>
          </a:xfrm>
          <a:custGeom>
            <a:avLst/>
            <a:gdLst>
              <a:gd name="T0" fmla="*/ 0 w 1"/>
              <a:gd name="T1" fmla="*/ 2147483647 h 1"/>
              <a:gd name="T2" fmla="*/ 0 w 1"/>
              <a:gd name="T3" fmla="*/ 0 h 1"/>
              <a:gd name="T4" fmla="*/ 0 w 1"/>
              <a:gd name="T5" fmla="*/ 2147483647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0"/>
                </a:lnTo>
                <a:lnTo>
                  <a:pt x="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5" name="Freeform 1618"/>
          <p:cNvSpPr>
            <a:spLocks/>
          </p:cNvSpPr>
          <p:nvPr/>
        </p:nvSpPr>
        <p:spPr bwMode="auto">
          <a:xfrm>
            <a:off x="6456363" y="3422650"/>
            <a:ext cx="28575" cy="23813"/>
          </a:xfrm>
          <a:custGeom>
            <a:avLst/>
            <a:gdLst>
              <a:gd name="T0" fmla="*/ 0 w 59"/>
              <a:gd name="T1" fmla="*/ 0 h 50"/>
              <a:gd name="T2" fmla="*/ 0 w 59"/>
              <a:gd name="T3" fmla="*/ 0 h 50"/>
              <a:gd name="T4" fmla="*/ 0 w 59"/>
              <a:gd name="T5" fmla="*/ 0 h 50"/>
              <a:gd name="T6" fmla="*/ 0 w 59"/>
              <a:gd name="T7" fmla="*/ 0 h 50"/>
              <a:gd name="T8" fmla="*/ 0 w 59"/>
              <a:gd name="T9" fmla="*/ 0 h 50"/>
              <a:gd name="T10" fmla="*/ 0 w 59"/>
              <a:gd name="T11" fmla="*/ 0 h 50"/>
              <a:gd name="T12" fmla="*/ 0 w 59"/>
              <a:gd name="T13" fmla="*/ 0 h 50"/>
              <a:gd name="T14" fmla="*/ 0 w 59"/>
              <a:gd name="T15" fmla="*/ 0 h 50"/>
              <a:gd name="T16" fmla="*/ 0 w 59"/>
              <a:gd name="T17" fmla="*/ 0 h 50"/>
              <a:gd name="T18" fmla="*/ 0 w 59"/>
              <a:gd name="T19" fmla="*/ 0 h 50"/>
              <a:gd name="T20" fmla="*/ 0 w 59"/>
              <a:gd name="T21" fmla="*/ 0 h 50"/>
              <a:gd name="T22" fmla="*/ 0 w 59"/>
              <a:gd name="T23" fmla="*/ 0 h 50"/>
              <a:gd name="T24" fmla="*/ 0 w 59"/>
              <a:gd name="T25" fmla="*/ 0 h 50"/>
              <a:gd name="T26" fmla="*/ 0 w 59"/>
              <a:gd name="T27" fmla="*/ 0 h 50"/>
              <a:gd name="T28" fmla="*/ 0 w 59"/>
              <a:gd name="T29" fmla="*/ 0 h 50"/>
              <a:gd name="T30" fmla="*/ 0 w 59"/>
              <a:gd name="T31" fmla="*/ 0 h 50"/>
              <a:gd name="T32" fmla="*/ 0 w 59"/>
              <a:gd name="T33" fmla="*/ 0 h 50"/>
              <a:gd name="T34" fmla="*/ 0 w 59"/>
              <a:gd name="T35" fmla="*/ 0 h 50"/>
              <a:gd name="T36" fmla="*/ 0 w 59"/>
              <a:gd name="T37" fmla="*/ 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50"/>
              <a:gd name="T59" fmla="*/ 59 w 59"/>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50">
                <a:moveTo>
                  <a:pt x="15" y="50"/>
                </a:moveTo>
                <a:lnTo>
                  <a:pt x="14" y="45"/>
                </a:lnTo>
                <a:lnTo>
                  <a:pt x="15" y="38"/>
                </a:lnTo>
                <a:lnTo>
                  <a:pt x="9" y="34"/>
                </a:lnTo>
                <a:lnTo>
                  <a:pt x="5" y="38"/>
                </a:lnTo>
                <a:lnTo>
                  <a:pt x="0" y="33"/>
                </a:lnTo>
                <a:lnTo>
                  <a:pt x="1" y="34"/>
                </a:lnTo>
                <a:lnTo>
                  <a:pt x="5" y="34"/>
                </a:lnTo>
                <a:lnTo>
                  <a:pt x="11" y="29"/>
                </a:lnTo>
                <a:lnTo>
                  <a:pt x="17" y="28"/>
                </a:lnTo>
                <a:lnTo>
                  <a:pt x="21" y="21"/>
                </a:lnTo>
                <a:lnTo>
                  <a:pt x="27" y="17"/>
                </a:lnTo>
                <a:lnTo>
                  <a:pt x="33" y="12"/>
                </a:lnTo>
                <a:lnTo>
                  <a:pt x="38" y="11"/>
                </a:lnTo>
                <a:lnTo>
                  <a:pt x="44" y="5"/>
                </a:lnTo>
                <a:lnTo>
                  <a:pt x="50" y="0"/>
                </a:lnTo>
                <a:lnTo>
                  <a:pt x="57" y="2"/>
                </a:lnTo>
                <a:lnTo>
                  <a:pt x="59" y="2"/>
                </a:lnTo>
                <a:lnTo>
                  <a:pt x="15" y="5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6" name="Freeform 1619"/>
          <p:cNvSpPr>
            <a:spLocks/>
          </p:cNvSpPr>
          <p:nvPr/>
        </p:nvSpPr>
        <p:spPr bwMode="auto">
          <a:xfrm>
            <a:off x="6464300" y="3421063"/>
            <a:ext cx="38100" cy="38100"/>
          </a:xfrm>
          <a:custGeom>
            <a:avLst/>
            <a:gdLst>
              <a:gd name="T0" fmla="*/ 0 w 81"/>
              <a:gd name="T1" fmla="*/ 0 h 83"/>
              <a:gd name="T2" fmla="*/ 0 w 81"/>
              <a:gd name="T3" fmla="*/ 0 h 83"/>
              <a:gd name="T4" fmla="*/ 0 w 81"/>
              <a:gd name="T5" fmla="*/ 0 h 83"/>
              <a:gd name="T6" fmla="*/ 0 w 81"/>
              <a:gd name="T7" fmla="*/ 0 h 83"/>
              <a:gd name="T8" fmla="*/ 0 w 81"/>
              <a:gd name="T9" fmla="*/ 0 h 83"/>
              <a:gd name="T10" fmla="*/ 0 w 81"/>
              <a:gd name="T11" fmla="*/ 0 h 83"/>
              <a:gd name="T12" fmla="*/ 0 w 81"/>
              <a:gd name="T13" fmla="*/ 0 h 83"/>
              <a:gd name="T14" fmla="*/ 0 w 81"/>
              <a:gd name="T15" fmla="*/ 0 h 83"/>
              <a:gd name="T16" fmla="*/ 0 w 81"/>
              <a:gd name="T17" fmla="*/ 0 h 83"/>
              <a:gd name="T18" fmla="*/ 0 w 81"/>
              <a:gd name="T19" fmla="*/ 0 h 83"/>
              <a:gd name="T20" fmla="*/ 0 w 81"/>
              <a:gd name="T21" fmla="*/ 0 h 83"/>
              <a:gd name="T22" fmla="*/ 0 w 81"/>
              <a:gd name="T23" fmla="*/ 0 h 83"/>
              <a:gd name="T24" fmla="*/ 0 w 81"/>
              <a:gd name="T25" fmla="*/ 0 h 83"/>
              <a:gd name="T26" fmla="*/ 0 w 81"/>
              <a:gd name="T27" fmla="*/ 0 h 83"/>
              <a:gd name="T28" fmla="*/ 0 w 81"/>
              <a:gd name="T29" fmla="*/ 0 h 83"/>
              <a:gd name="T30" fmla="*/ 0 w 81"/>
              <a:gd name="T31" fmla="*/ 0 h 83"/>
              <a:gd name="T32" fmla="*/ 0 w 81"/>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83"/>
              <a:gd name="T53" fmla="*/ 81 w 81"/>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83">
                <a:moveTo>
                  <a:pt x="4" y="64"/>
                </a:moveTo>
                <a:lnTo>
                  <a:pt x="0" y="57"/>
                </a:lnTo>
                <a:lnTo>
                  <a:pt x="0" y="55"/>
                </a:lnTo>
                <a:lnTo>
                  <a:pt x="44" y="7"/>
                </a:lnTo>
                <a:lnTo>
                  <a:pt x="48" y="5"/>
                </a:lnTo>
                <a:lnTo>
                  <a:pt x="54" y="4"/>
                </a:lnTo>
                <a:lnTo>
                  <a:pt x="60" y="4"/>
                </a:lnTo>
                <a:lnTo>
                  <a:pt x="61" y="2"/>
                </a:lnTo>
                <a:lnTo>
                  <a:pt x="67" y="0"/>
                </a:lnTo>
                <a:lnTo>
                  <a:pt x="73" y="4"/>
                </a:lnTo>
                <a:lnTo>
                  <a:pt x="77" y="10"/>
                </a:lnTo>
                <a:lnTo>
                  <a:pt x="81" y="11"/>
                </a:lnTo>
                <a:lnTo>
                  <a:pt x="15" y="83"/>
                </a:lnTo>
                <a:lnTo>
                  <a:pt x="14" y="82"/>
                </a:lnTo>
                <a:lnTo>
                  <a:pt x="13" y="78"/>
                </a:lnTo>
                <a:lnTo>
                  <a:pt x="9" y="71"/>
                </a:lnTo>
                <a:lnTo>
                  <a:pt x="4" y="6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7" name="Freeform 1620"/>
          <p:cNvSpPr>
            <a:spLocks/>
          </p:cNvSpPr>
          <p:nvPr/>
        </p:nvSpPr>
        <p:spPr bwMode="auto">
          <a:xfrm>
            <a:off x="6480175" y="3435350"/>
            <a:ext cx="49213" cy="42863"/>
          </a:xfrm>
          <a:custGeom>
            <a:avLst/>
            <a:gdLst>
              <a:gd name="T0" fmla="*/ 0 w 105"/>
              <a:gd name="T1" fmla="*/ 0 h 92"/>
              <a:gd name="T2" fmla="*/ 0 w 105"/>
              <a:gd name="T3" fmla="*/ 0 h 92"/>
              <a:gd name="T4" fmla="*/ 0 w 105"/>
              <a:gd name="T5" fmla="*/ 0 h 92"/>
              <a:gd name="T6" fmla="*/ 0 w 105"/>
              <a:gd name="T7" fmla="*/ 0 h 92"/>
              <a:gd name="T8" fmla="*/ 0 w 105"/>
              <a:gd name="T9" fmla="*/ 0 h 92"/>
              <a:gd name="T10" fmla="*/ 0 w 105"/>
              <a:gd name="T11" fmla="*/ 0 h 92"/>
              <a:gd name="T12" fmla="*/ 0 w 105"/>
              <a:gd name="T13" fmla="*/ 0 h 92"/>
              <a:gd name="T14" fmla="*/ 0 w 105"/>
              <a:gd name="T15" fmla="*/ 0 h 92"/>
              <a:gd name="T16" fmla="*/ 0 w 105"/>
              <a:gd name="T17" fmla="*/ 0 h 92"/>
              <a:gd name="T18" fmla="*/ 0 w 105"/>
              <a:gd name="T19" fmla="*/ 0 h 92"/>
              <a:gd name="T20" fmla="*/ 0 w 105"/>
              <a:gd name="T21" fmla="*/ 0 h 92"/>
              <a:gd name="T22" fmla="*/ 0 w 105"/>
              <a:gd name="T23" fmla="*/ 0 h 92"/>
              <a:gd name="T24" fmla="*/ 0 w 105"/>
              <a:gd name="T25" fmla="*/ 0 h 92"/>
              <a:gd name="T26" fmla="*/ 0 w 105"/>
              <a:gd name="T27" fmla="*/ 0 h 92"/>
              <a:gd name="T28" fmla="*/ 0 w 105"/>
              <a:gd name="T29" fmla="*/ 0 h 92"/>
              <a:gd name="T30" fmla="*/ 0 w 105"/>
              <a:gd name="T31" fmla="*/ 0 h 9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92"/>
              <a:gd name="T50" fmla="*/ 105 w 105"/>
              <a:gd name="T51" fmla="*/ 92 h 9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92">
                <a:moveTo>
                  <a:pt x="0" y="80"/>
                </a:moveTo>
                <a:lnTo>
                  <a:pt x="71" y="2"/>
                </a:lnTo>
                <a:lnTo>
                  <a:pt x="77" y="0"/>
                </a:lnTo>
                <a:lnTo>
                  <a:pt x="81" y="7"/>
                </a:lnTo>
                <a:lnTo>
                  <a:pt x="84" y="14"/>
                </a:lnTo>
                <a:lnTo>
                  <a:pt x="90" y="10"/>
                </a:lnTo>
                <a:lnTo>
                  <a:pt x="96" y="6"/>
                </a:lnTo>
                <a:lnTo>
                  <a:pt x="100" y="7"/>
                </a:lnTo>
                <a:lnTo>
                  <a:pt x="105" y="11"/>
                </a:lnTo>
                <a:lnTo>
                  <a:pt x="30" y="92"/>
                </a:lnTo>
                <a:lnTo>
                  <a:pt x="27" y="91"/>
                </a:lnTo>
                <a:lnTo>
                  <a:pt x="21" y="86"/>
                </a:lnTo>
                <a:lnTo>
                  <a:pt x="15" y="82"/>
                </a:lnTo>
                <a:lnTo>
                  <a:pt x="9" y="81"/>
                </a:lnTo>
                <a:lnTo>
                  <a:pt x="3" y="80"/>
                </a:lnTo>
                <a:lnTo>
                  <a:pt x="0" y="8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8" name="Freeform 1621"/>
          <p:cNvSpPr>
            <a:spLocks/>
          </p:cNvSpPr>
          <p:nvPr/>
        </p:nvSpPr>
        <p:spPr bwMode="auto">
          <a:xfrm>
            <a:off x="6494463" y="3462338"/>
            <a:ext cx="33337" cy="53975"/>
          </a:xfrm>
          <a:custGeom>
            <a:avLst/>
            <a:gdLst>
              <a:gd name="T0" fmla="*/ 0 w 69"/>
              <a:gd name="T1" fmla="*/ 0 h 116"/>
              <a:gd name="T2" fmla="*/ 0 w 69"/>
              <a:gd name="T3" fmla="*/ 0 h 116"/>
              <a:gd name="T4" fmla="*/ 0 w 69"/>
              <a:gd name="T5" fmla="*/ 0 h 116"/>
              <a:gd name="T6" fmla="*/ 0 w 69"/>
              <a:gd name="T7" fmla="*/ 0 h 116"/>
              <a:gd name="T8" fmla="*/ 0 w 69"/>
              <a:gd name="T9" fmla="*/ 0 h 116"/>
              <a:gd name="T10" fmla="*/ 0 w 69"/>
              <a:gd name="T11" fmla="*/ 0 h 116"/>
              <a:gd name="T12" fmla="*/ 0 w 69"/>
              <a:gd name="T13" fmla="*/ 0 h 116"/>
              <a:gd name="T14" fmla="*/ 0 w 69"/>
              <a:gd name="T15" fmla="*/ 0 h 116"/>
              <a:gd name="T16" fmla="*/ 0 w 69"/>
              <a:gd name="T17" fmla="*/ 0 h 116"/>
              <a:gd name="T18" fmla="*/ 0 w 69"/>
              <a:gd name="T19" fmla="*/ 0 h 116"/>
              <a:gd name="T20" fmla="*/ 0 w 69"/>
              <a:gd name="T21" fmla="*/ 0 h 116"/>
              <a:gd name="T22" fmla="*/ 0 w 69"/>
              <a:gd name="T23" fmla="*/ 0 h 116"/>
              <a:gd name="T24" fmla="*/ 0 w 69"/>
              <a:gd name="T25" fmla="*/ 0 h 116"/>
              <a:gd name="T26" fmla="*/ 0 w 69"/>
              <a:gd name="T27" fmla="*/ 0 h 116"/>
              <a:gd name="T28" fmla="*/ 0 w 69"/>
              <a:gd name="T29" fmla="*/ 0 h 116"/>
              <a:gd name="T30" fmla="*/ 0 w 69"/>
              <a:gd name="T31" fmla="*/ 0 h 116"/>
              <a:gd name="T32" fmla="*/ 0 w 69"/>
              <a:gd name="T33" fmla="*/ 0 h 116"/>
              <a:gd name="T34" fmla="*/ 0 w 69"/>
              <a:gd name="T35" fmla="*/ 0 h 116"/>
              <a:gd name="T36" fmla="*/ 0 w 69"/>
              <a:gd name="T37" fmla="*/ 0 h 116"/>
              <a:gd name="T38" fmla="*/ 0 w 69"/>
              <a:gd name="T39" fmla="*/ 0 h 116"/>
              <a:gd name="T40" fmla="*/ 0 w 69"/>
              <a:gd name="T41" fmla="*/ 0 h 116"/>
              <a:gd name="T42" fmla="*/ 0 w 69"/>
              <a:gd name="T43" fmla="*/ 0 h 116"/>
              <a:gd name="T44" fmla="*/ 0 w 69"/>
              <a:gd name="T45" fmla="*/ 0 h 116"/>
              <a:gd name="T46" fmla="*/ 0 w 69"/>
              <a:gd name="T47" fmla="*/ 0 h 116"/>
              <a:gd name="T48" fmla="*/ 0 w 69"/>
              <a:gd name="T49" fmla="*/ 0 h 116"/>
              <a:gd name="T50" fmla="*/ 0 w 69"/>
              <a:gd name="T51" fmla="*/ 0 h 116"/>
              <a:gd name="T52" fmla="*/ 0 w 69"/>
              <a:gd name="T53" fmla="*/ 0 h 116"/>
              <a:gd name="T54" fmla="*/ 0 w 69"/>
              <a:gd name="T55" fmla="*/ 0 h 116"/>
              <a:gd name="T56" fmla="*/ 0 w 69"/>
              <a:gd name="T57" fmla="*/ 0 h 116"/>
              <a:gd name="T58" fmla="*/ 0 w 69"/>
              <a:gd name="T59" fmla="*/ 0 h 116"/>
              <a:gd name="T60" fmla="*/ 0 w 69"/>
              <a:gd name="T61" fmla="*/ 0 h 116"/>
              <a:gd name="T62" fmla="*/ 0 w 69"/>
              <a:gd name="T63" fmla="*/ 0 h 116"/>
              <a:gd name="T64" fmla="*/ 0 w 69"/>
              <a:gd name="T65" fmla="*/ 0 h 116"/>
              <a:gd name="T66" fmla="*/ 0 w 69"/>
              <a:gd name="T67" fmla="*/ 0 h 116"/>
              <a:gd name="T68" fmla="*/ 0 w 69"/>
              <a:gd name="T69" fmla="*/ 0 h 116"/>
              <a:gd name="T70" fmla="*/ 0 w 69"/>
              <a:gd name="T71" fmla="*/ 0 h 116"/>
              <a:gd name="T72" fmla="*/ 0 w 69"/>
              <a:gd name="T73" fmla="*/ 0 h 116"/>
              <a:gd name="T74" fmla="*/ 0 w 69"/>
              <a:gd name="T75" fmla="*/ 0 h 116"/>
              <a:gd name="T76" fmla="*/ 0 w 69"/>
              <a:gd name="T77" fmla="*/ 0 h 116"/>
              <a:gd name="T78" fmla="*/ 0 w 69"/>
              <a:gd name="T79" fmla="*/ 0 h 116"/>
              <a:gd name="T80" fmla="*/ 0 w 69"/>
              <a:gd name="T81" fmla="*/ 0 h 116"/>
              <a:gd name="T82" fmla="*/ 0 w 69"/>
              <a:gd name="T83" fmla="*/ 0 h 116"/>
              <a:gd name="T84" fmla="*/ 0 w 69"/>
              <a:gd name="T85" fmla="*/ 0 h 116"/>
              <a:gd name="T86" fmla="*/ 0 w 69"/>
              <a:gd name="T87" fmla="*/ 0 h 116"/>
              <a:gd name="T88" fmla="*/ 0 w 69"/>
              <a:gd name="T89" fmla="*/ 0 h 1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
              <a:gd name="T136" fmla="*/ 0 h 116"/>
              <a:gd name="T137" fmla="*/ 69 w 69"/>
              <a:gd name="T138" fmla="*/ 116 h 1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 h="116">
                <a:moveTo>
                  <a:pt x="4" y="84"/>
                </a:moveTo>
                <a:lnTo>
                  <a:pt x="0" y="76"/>
                </a:lnTo>
                <a:lnTo>
                  <a:pt x="69" y="0"/>
                </a:lnTo>
                <a:lnTo>
                  <a:pt x="69" y="2"/>
                </a:lnTo>
                <a:lnTo>
                  <a:pt x="65" y="9"/>
                </a:lnTo>
                <a:lnTo>
                  <a:pt x="65" y="11"/>
                </a:lnTo>
                <a:lnTo>
                  <a:pt x="60" y="18"/>
                </a:lnTo>
                <a:lnTo>
                  <a:pt x="57" y="17"/>
                </a:lnTo>
                <a:lnTo>
                  <a:pt x="53" y="18"/>
                </a:lnTo>
                <a:lnTo>
                  <a:pt x="52" y="25"/>
                </a:lnTo>
                <a:lnTo>
                  <a:pt x="47" y="28"/>
                </a:lnTo>
                <a:lnTo>
                  <a:pt x="50" y="34"/>
                </a:lnTo>
                <a:lnTo>
                  <a:pt x="48" y="38"/>
                </a:lnTo>
                <a:lnTo>
                  <a:pt x="43" y="36"/>
                </a:lnTo>
                <a:lnTo>
                  <a:pt x="38" y="39"/>
                </a:lnTo>
                <a:lnTo>
                  <a:pt x="40" y="43"/>
                </a:lnTo>
                <a:lnTo>
                  <a:pt x="42" y="50"/>
                </a:lnTo>
                <a:lnTo>
                  <a:pt x="40" y="56"/>
                </a:lnTo>
                <a:lnTo>
                  <a:pt x="40" y="64"/>
                </a:lnTo>
                <a:lnTo>
                  <a:pt x="38" y="67"/>
                </a:lnTo>
                <a:lnTo>
                  <a:pt x="31" y="68"/>
                </a:lnTo>
                <a:lnTo>
                  <a:pt x="25" y="68"/>
                </a:lnTo>
                <a:lnTo>
                  <a:pt x="20" y="67"/>
                </a:lnTo>
                <a:lnTo>
                  <a:pt x="13" y="68"/>
                </a:lnTo>
                <a:lnTo>
                  <a:pt x="8" y="74"/>
                </a:lnTo>
                <a:lnTo>
                  <a:pt x="11" y="81"/>
                </a:lnTo>
                <a:lnTo>
                  <a:pt x="14" y="85"/>
                </a:lnTo>
                <a:lnTo>
                  <a:pt x="16" y="88"/>
                </a:lnTo>
                <a:lnTo>
                  <a:pt x="17" y="90"/>
                </a:lnTo>
                <a:lnTo>
                  <a:pt x="18" y="93"/>
                </a:lnTo>
                <a:lnTo>
                  <a:pt x="19" y="99"/>
                </a:lnTo>
                <a:lnTo>
                  <a:pt x="13" y="99"/>
                </a:lnTo>
                <a:lnTo>
                  <a:pt x="15" y="106"/>
                </a:lnTo>
                <a:lnTo>
                  <a:pt x="16" y="106"/>
                </a:lnTo>
                <a:lnTo>
                  <a:pt x="16" y="109"/>
                </a:lnTo>
                <a:lnTo>
                  <a:pt x="16" y="111"/>
                </a:lnTo>
                <a:lnTo>
                  <a:pt x="18" y="116"/>
                </a:lnTo>
                <a:lnTo>
                  <a:pt x="12" y="112"/>
                </a:lnTo>
                <a:lnTo>
                  <a:pt x="8" y="105"/>
                </a:lnTo>
                <a:lnTo>
                  <a:pt x="8" y="104"/>
                </a:lnTo>
                <a:lnTo>
                  <a:pt x="7" y="98"/>
                </a:lnTo>
                <a:lnTo>
                  <a:pt x="6" y="96"/>
                </a:lnTo>
                <a:lnTo>
                  <a:pt x="6" y="95"/>
                </a:lnTo>
                <a:lnTo>
                  <a:pt x="6" y="90"/>
                </a:lnTo>
                <a:lnTo>
                  <a:pt x="4" y="8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39" name="Freeform 1622"/>
          <p:cNvSpPr>
            <a:spLocks/>
          </p:cNvSpPr>
          <p:nvPr/>
        </p:nvSpPr>
        <p:spPr bwMode="auto">
          <a:xfrm>
            <a:off x="6492875" y="3441700"/>
            <a:ext cx="36513" cy="55563"/>
          </a:xfrm>
          <a:custGeom>
            <a:avLst/>
            <a:gdLst>
              <a:gd name="T0" fmla="*/ 0 w 76"/>
              <a:gd name="T1" fmla="*/ 0 h 121"/>
              <a:gd name="T2" fmla="*/ 0 w 76"/>
              <a:gd name="T3" fmla="*/ 0 h 121"/>
              <a:gd name="T4" fmla="*/ 0 w 76"/>
              <a:gd name="T5" fmla="*/ 0 h 121"/>
              <a:gd name="T6" fmla="*/ 0 w 76"/>
              <a:gd name="T7" fmla="*/ 0 h 121"/>
              <a:gd name="T8" fmla="*/ 0 w 76"/>
              <a:gd name="T9" fmla="*/ 0 h 121"/>
              <a:gd name="T10" fmla="*/ 0 w 76"/>
              <a:gd name="T11" fmla="*/ 0 h 121"/>
              <a:gd name="T12" fmla="*/ 0 w 76"/>
              <a:gd name="T13" fmla="*/ 0 h 121"/>
              <a:gd name="T14" fmla="*/ 0 w 76"/>
              <a:gd name="T15" fmla="*/ 0 h 121"/>
              <a:gd name="T16" fmla="*/ 0 w 76"/>
              <a:gd name="T17" fmla="*/ 0 h 121"/>
              <a:gd name="T18" fmla="*/ 0 w 76"/>
              <a:gd name="T19" fmla="*/ 0 h 121"/>
              <a:gd name="T20" fmla="*/ 0 w 76"/>
              <a:gd name="T21" fmla="*/ 0 h 121"/>
              <a:gd name="T22" fmla="*/ 0 w 76"/>
              <a:gd name="T23" fmla="*/ 0 h 121"/>
              <a:gd name="T24" fmla="*/ 0 w 76"/>
              <a:gd name="T25" fmla="*/ 0 h 121"/>
              <a:gd name="T26" fmla="*/ 0 w 76"/>
              <a:gd name="T27" fmla="*/ 0 h 121"/>
              <a:gd name="T28" fmla="*/ 0 w 76"/>
              <a:gd name="T29" fmla="*/ 0 h 121"/>
              <a:gd name="T30" fmla="*/ 0 w 76"/>
              <a:gd name="T31" fmla="*/ 0 h 121"/>
              <a:gd name="T32" fmla="*/ 0 w 76"/>
              <a:gd name="T33" fmla="*/ 0 h 121"/>
              <a:gd name="T34" fmla="*/ 0 w 76"/>
              <a:gd name="T35" fmla="*/ 0 h 121"/>
              <a:gd name="T36" fmla="*/ 0 w 76"/>
              <a:gd name="T37" fmla="*/ 0 h 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6"/>
              <a:gd name="T58" fmla="*/ 0 h 121"/>
              <a:gd name="T59" fmla="*/ 76 w 76"/>
              <a:gd name="T60" fmla="*/ 121 h 1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6" h="121">
                <a:moveTo>
                  <a:pt x="11" y="87"/>
                </a:moveTo>
                <a:lnTo>
                  <a:pt x="1" y="81"/>
                </a:lnTo>
                <a:lnTo>
                  <a:pt x="76" y="0"/>
                </a:lnTo>
                <a:lnTo>
                  <a:pt x="76" y="1"/>
                </a:lnTo>
                <a:lnTo>
                  <a:pt x="72" y="8"/>
                </a:lnTo>
                <a:lnTo>
                  <a:pt x="73" y="15"/>
                </a:lnTo>
                <a:lnTo>
                  <a:pt x="74" y="22"/>
                </a:lnTo>
                <a:lnTo>
                  <a:pt x="70" y="29"/>
                </a:lnTo>
                <a:lnTo>
                  <a:pt x="72" y="36"/>
                </a:lnTo>
                <a:lnTo>
                  <a:pt x="73" y="40"/>
                </a:lnTo>
                <a:lnTo>
                  <a:pt x="74" y="45"/>
                </a:lnTo>
                <a:lnTo>
                  <a:pt x="5" y="121"/>
                </a:lnTo>
                <a:lnTo>
                  <a:pt x="2" y="116"/>
                </a:lnTo>
                <a:lnTo>
                  <a:pt x="0" y="109"/>
                </a:lnTo>
                <a:lnTo>
                  <a:pt x="6" y="104"/>
                </a:lnTo>
                <a:lnTo>
                  <a:pt x="13" y="100"/>
                </a:lnTo>
                <a:lnTo>
                  <a:pt x="14" y="93"/>
                </a:lnTo>
                <a:lnTo>
                  <a:pt x="13" y="92"/>
                </a:lnTo>
                <a:lnTo>
                  <a:pt x="11" y="8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0" name="Freeform 1623"/>
          <p:cNvSpPr>
            <a:spLocks/>
          </p:cNvSpPr>
          <p:nvPr/>
        </p:nvSpPr>
        <p:spPr bwMode="auto">
          <a:xfrm>
            <a:off x="6470650" y="3425825"/>
            <a:ext cx="42863" cy="47625"/>
          </a:xfrm>
          <a:custGeom>
            <a:avLst/>
            <a:gdLst>
              <a:gd name="T0" fmla="*/ 0 w 89"/>
              <a:gd name="T1" fmla="*/ 0 h 100"/>
              <a:gd name="T2" fmla="*/ 0 w 89"/>
              <a:gd name="T3" fmla="*/ 0 h 100"/>
              <a:gd name="T4" fmla="*/ 0 w 89"/>
              <a:gd name="T5" fmla="*/ 0 h 100"/>
              <a:gd name="T6" fmla="*/ 0 w 89"/>
              <a:gd name="T7" fmla="*/ 0 h 100"/>
              <a:gd name="T8" fmla="*/ 0 w 89"/>
              <a:gd name="T9" fmla="*/ 0 h 100"/>
              <a:gd name="T10" fmla="*/ 0 w 89"/>
              <a:gd name="T11" fmla="*/ 0 h 100"/>
              <a:gd name="T12" fmla="*/ 0 w 89"/>
              <a:gd name="T13" fmla="*/ 0 h 100"/>
              <a:gd name="T14" fmla="*/ 0 w 89"/>
              <a:gd name="T15" fmla="*/ 0 h 100"/>
              <a:gd name="T16" fmla="*/ 0 w 89"/>
              <a:gd name="T17" fmla="*/ 0 h 100"/>
              <a:gd name="T18" fmla="*/ 0 w 89"/>
              <a:gd name="T19" fmla="*/ 0 h 100"/>
              <a:gd name="T20" fmla="*/ 0 w 89"/>
              <a:gd name="T21" fmla="*/ 0 h 100"/>
              <a:gd name="T22" fmla="*/ 0 w 89"/>
              <a:gd name="T23" fmla="*/ 0 h 1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100"/>
              <a:gd name="T38" fmla="*/ 89 w 89"/>
              <a:gd name="T39" fmla="*/ 100 h 1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100">
                <a:moveTo>
                  <a:pt x="89" y="22"/>
                </a:moveTo>
                <a:lnTo>
                  <a:pt x="18" y="100"/>
                </a:lnTo>
                <a:lnTo>
                  <a:pt x="15" y="98"/>
                </a:lnTo>
                <a:lnTo>
                  <a:pt x="10" y="91"/>
                </a:lnTo>
                <a:lnTo>
                  <a:pt x="4" y="78"/>
                </a:lnTo>
                <a:lnTo>
                  <a:pt x="0" y="72"/>
                </a:lnTo>
                <a:lnTo>
                  <a:pt x="66" y="0"/>
                </a:lnTo>
                <a:lnTo>
                  <a:pt x="68" y="0"/>
                </a:lnTo>
                <a:lnTo>
                  <a:pt x="72" y="6"/>
                </a:lnTo>
                <a:lnTo>
                  <a:pt x="76" y="13"/>
                </a:lnTo>
                <a:lnTo>
                  <a:pt x="82" y="16"/>
                </a:lnTo>
                <a:lnTo>
                  <a:pt x="89" y="2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1" name="Freeform 1624"/>
          <p:cNvSpPr>
            <a:spLocks/>
          </p:cNvSpPr>
          <p:nvPr/>
        </p:nvSpPr>
        <p:spPr bwMode="auto">
          <a:xfrm>
            <a:off x="1697038" y="4305300"/>
            <a:ext cx="31750" cy="42863"/>
          </a:xfrm>
          <a:custGeom>
            <a:avLst/>
            <a:gdLst>
              <a:gd name="T0" fmla="*/ 0 w 69"/>
              <a:gd name="T1" fmla="*/ 0 h 86"/>
              <a:gd name="T2" fmla="*/ 0 w 69"/>
              <a:gd name="T3" fmla="*/ 0 h 86"/>
              <a:gd name="T4" fmla="*/ 0 w 69"/>
              <a:gd name="T5" fmla="*/ 0 h 86"/>
              <a:gd name="T6" fmla="*/ 0 w 69"/>
              <a:gd name="T7" fmla="*/ 0 h 86"/>
              <a:gd name="T8" fmla="*/ 0 w 69"/>
              <a:gd name="T9" fmla="*/ 0 h 86"/>
              <a:gd name="T10" fmla="*/ 0 w 69"/>
              <a:gd name="T11" fmla="*/ 0 h 86"/>
              <a:gd name="T12" fmla="*/ 0 w 69"/>
              <a:gd name="T13" fmla="*/ 0 h 86"/>
              <a:gd name="T14" fmla="*/ 0 w 69"/>
              <a:gd name="T15" fmla="*/ 0 h 86"/>
              <a:gd name="T16" fmla="*/ 0 w 69"/>
              <a:gd name="T17" fmla="*/ 0 h 86"/>
              <a:gd name="T18" fmla="*/ 0 w 69"/>
              <a:gd name="T19" fmla="*/ 0 h 86"/>
              <a:gd name="T20" fmla="*/ 0 w 69"/>
              <a:gd name="T21" fmla="*/ 0 h 86"/>
              <a:gd name="T22" fmla="*/ 0 w 69"/>
              <a:gd name="T23" fmla="*/ 0 h 86"/>
              <a:gd name="T24" fmla="*/ 0 w 69"/>
              <a:gd name="T25" fmla="*/ 0 h 86"/>
              <a:gd name="T26" fmla="*/ 0 w 69"/>
              <a:gd name="T27" fmla="*/ 0 h 86"/>
              <a:gd name="T28" fmla="*/ 0 w 69"/>
              <a:gd name="T29" fmla="*/ 0 h 86"/>
              <a:gd name="T30" fmla="*/ 0 w 69"/>
              <a:gd name="T31" fmla="*/ 0 h 86"/>
              <a:gd name="T32" fmla="*/ 0 w 69"/>
              <a:gd name="T33" fmla="*/ 0 h 86"/>
              <a:gd name="T34" fmla="*/ 0 w 69"/>
              <a:gd name="T35" fmla="*/ 0 h 86"/>
              <a:gd name="T36" fmla="*/ 0 w 69"/>
              <a:gd name="T37" fmla="*/ 0 h 86"/>
              <a:gd name="T38" fmla="*/ 0 w 69"/>
              <a:gd name="T39" fmla="*/ 0 h 86"/>
              <a:gd name="T40" fmla="*/ 0 w 69"/>
              <a:gd name="T41" fmla="*/ 0 h 86"/>
              <a:gd name="T42" fmla="*/ 0 w 69"/>
              <a:gd name="T43" fmla="*/ 0 h 86"/>
              <a:gd name="T44" fmla="*/ 0 w 69"/>
              <a:gd name="T45" fmla="*/ 0 h 86"/>
              <a:gd name="T46" fmla="*/ 0 w 69"/>
              <a:gd name="T47" fmla="*/ 0 h 86"/>
              <a:gd name="T48" fmla="*/ 0 w 69"/>
              <a:gd name="T49" fmla="*/ 0 h 86"/>
              <a:gd name="T50" fmla="*/ 0 w 69"/>
              <a:gd name="T51" fmla="*/ 0 h 86"/>
              <a:gd name="T52" fmla="*/ 0 w 69"/>
              <a:gd name="T53" fmla="*/ 0 h 86"/>
              <a:gd name="T54" fmla="*/ 0 w 69"/>
              <a:gd name="T55" fmla="*/ 0 h 86"/>
              <a:gd name="T56" fmla="*/ 0 w 69"/>
              <a:gd name="T57" fmla="*/ 0 h 86"/>
              <a:gd name="T58" fmla="*/ 0 w 69"/>
              <a:gd name="T59" fmla="*/ 0 h 86"/>
              <a:gd name="T60" fmla="*/ 0 w 69"/>
              <a:gd name="T61" fmla="*/ 0 h 86"/>
              <a:gd name="T62" fmla="*/ 0 w 69"/>
              <a:gd name="T63" fmla="*/ 0 h 86"/>
              <a:gd name="T64" fmla="*/ 0 w 69"/>
              <a:gd name="T65" fmla="*/ 0 h 86"/>
              <a:gd name="T66" fmla="*/ 0 w 69"/>
              <a:gd name="T67" fmla="*/ 0 h 86"/>
              <a:gd name="T68" fmla="*/ 0 w 69"/>
              <a:gd name="T69" fmla="*/ 0 h 86"/>
              <a:gd name="T70" fmla="*/ 0 w 69"/>
              <a:gd name="T71" fmla="*/ 0 h 86"/>
              <a:gd name="T72" fmla="*/ 0 w 69"/>
              <a:gd name="T73" fmla="*/ 0 h 86"/>
              <a:gd name="T74" fmla="*/ 0 w 69"/>
              <a:gd name="T75" fmla="*/ 0 h 86"/>
              <a:gd name="T76" fmla="*/ 0 w 69"/>
              <a:gd name="T77" fmla="*/ 0 h 86"/>
              <a:gd name="T78" fmla="*/ 0 w 69"/>
              <a:gd name="T79" fmla="*/ 0 h 86"/>
              <a:gd name="T80" fmla="*/ 0 w 69"/>
              <a:gd name="T81" fmla="*/ 0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9"/>
              <a:gd name="T124" fmla="*/ 0 h 86"/>
              <a:gd name="T125" fmla="*/ 69 w 69"/>
              <a:gd name="T126" fmla="*/ 86 h 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9" h="86">
                <a:moveTo>
                  <a:pt x="2" y="34"/>
                </a:moveTo>
                <a:lnTo>
                  <a:pt x="4" y="39"/>
                </a:lnTo>
                <a:lnTo>
                  <a:pt x="6" y="46"/>
                </a:lnTo>
                <a:lnTo>
                  <a:pt x="7" y="52"/>
                </a:lnTo>
                <a:lnTo>
                  <a:pt x="9" y="59"/>
                </a:lnTo>
                <a:lnTo>
                  <a:pt x="13" y="65"/>
                </a:lnTo>
                <a:lnTo>
                  <a:pt x="19" y="70"/>
                </a:lnTo>
                <a:lnTo>
                  <a:pt x="25" y="74"/>
                </a:lnTo>
                <a:lnTo>
                  <a:pt x="32" y="76"/>
                </a:lnTo>
                <a:lnTo>
                  <a:pt x="37" y="80"/>
                </a:lnTo>
                <a:lnTo>
                  <a:pt x="43" y="81"/>
                </a:lnTo>
                <a:lnTo>
                  <a:pt x="48" y="81"/>
                </a:lnTo>
                <a:lnTo>
                  <a:pt x="54" y="82"/>
                </a:lnTo>
                <a:lnTo>
                  <a:pt x="56" y="84"/>
                </a:lnTo>
                <a:lnTo>
                  <a:pt x="63" y="86"/>
                </a:lnTo>
                <a:lnTo>
                  <a:pt x="69" y="80"/>
                </a:lnTo>
                <a:lnTo>
                  <a:pt x="68" y="79"/>
                </a:lnTo>
                <a:lnTo>
                  <a:pt x="68" y="76"/>
                </a:lnTo>
                <a:lnTo>
                  <a:pt x="69" y="70"/>
                </a:lnTo>
                <a:lnTo>
                  <a:pt x="65" y="63"/>
                </a:lnTo>
                <a:lnTo>
                  <a:pt x="64" y="60"/>
                </a:lnTo>
                <a:lnTo>
                  <a:pt x="60" y="54"/>
                </a:lnTo>
                <a:lnTo>
                  <a:pt x="56" y="47"/>
                </a:lnTo>
                <a:lnTo>
                  <a:pt x="55" y="47"/>
                </a:lnTo>
                <a:lnTo>
                  <a:pt x="52" y="40"/>
                </a:lnTo>
                <a:lnTo>
                  <a:pt x="51" y="39"/>
                </a:lnTo>
                <a:lnTo>
                  <a:pt x="48" y="33"/>
                </a:lnTo>
                <a:lnTo>
                  <a:pt x="43" y="26"/>
                </a:lnTo>
                <a:lnTo>
                  <a:pt x="40" y="23"/>
                </a:lnTo>
                <a:lnTo>
                  <a:pt x="35" y="19"/>
                </a:lnTo>
                <a:lnTo>
                  <a:pt x="28" y="15"/>
                </a:lnTo>
                <a:lnTo>
                  <a:pt x="24" y="8"/>
                </a:lnTo>
                <a:lnTo>
                  <a:pt x="19" y="6"/>
                </a:lnTo>
                <a:lnTo>
                  <a:pt x="17" y="4"/>
                </a:lnTo>
                <a:lnTo>
                  <a:pt x="11" y="0"/>
                </a:lnTo>
                <a:lnTo>
                  <a:pt x="6" y="2"/>
                </a:lnTo>
                <a:lnTo>
                  <a:pt x="2" y="8"/>
                </a:lnTo>
                <a:lnTo>
                  <a:pt x="0" y="15"/>
                </a:lnTo>
                <a:lnTo>
                  <a:pt x="2" y="20"/>
                </a:lnTo>
                <a:lnTo>
                  <a:pt x="3" y="28"/>
                </a:lnTo>
                <a:lnTo>
                  <a:pt x="2" y="3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2" name="Freeform 1625"/>
          <p:cNvSpPr>
            <a:spLocks/>
          </p:cNvSpPr>
          <p:nvPr/>
        </p:nvSpPr>
        <p:spPr bwMode="auto">
          <a:xfrm>
            <a:off x="1981200" y="2947988"/>
            <a:ext cx="7938" cy="4762"/>
          </a:xfrm>
          <a:custGeom>
            <a:avLst/>
            <a:gdLst>
              <a:gd name="T0" fmla="*/ 0 w 18"/>
              <a:gd name="T1" fmla="*/ 0 h 9"/>
              <a:gd name="T2" fmla="*/ 0 w 18"/>
              <a:gd name="T3" fmla="*/ 0 h 9"/>
              <a:gd name="T4" fmla="*/ 0 w 18"/>
              <a:gd name="T5" fmla="*/ 0 h 9"/>
              <a:gd name="T6" fmla="*/ 0 w 18"/>
              <a:gd name="T7" fmla="*/ 0 h 9"/>
              <a:gd name="T8" fmla="*/ 0 w 18"/>
              <a:gd name="T9" fmla="*/ 0 h 9"/>
              <a:gd name="T10" fmla="*/ 0 w 18"/>
              <a:gd name="T11" fmla="*/ 0 h 9"/>
              <a:gd name="T12" fmla="*/ 0 w 18"/>
              <a:gd name="T13" fmla="*/ 0 h 9"/>
              <a:gd name="T14" fmla="*/ 0 w 18"/>
              <a:gd name="T15" fmla="*/ 0 h 9"/>
              <a:gd name="T16" fmla="*/ 0 w 18"/>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9"/>
              <a:gd name="T29" fmla="*/ 18 w 18"/>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9">
                <a:moveTo>
                  <a:pt x="18" y="1"/>
                </a:moveTo>
                <a:lnTo>
                  <a:pt x="18" y="0"/>
                </a:lnTo>
                <a:lnTo>
                  <a:pt x="12" y="0"/>
                </a:lnTo>
                <a:lnTo>
                  <a:pt x="6" y="0"/>
                </a:lnTo>
                <a:lnTo>
                  <a:pt x="0" y="3"/>
                </a:lnTo>
                <a:lnTo>
                  <a:pt x="0" y="9"/>
                </a:lnTo>
                <a:lnTo>
                  <a:pt x="7" y="7"/>
                </a:lnTo>
                <a:lnTo>
                  <a:pt x="13" y="7"/>
                </a:lnTo>
                <a:lnTo>
                  <a:pt x="18"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3" name="Freeform 1626"/>
          <p:cNvSpPr>
            <a:spLocks/>
          </p:cNvSpPr>
          <p:nvPr/>
        </p:nvSpPr>
        <p:spPr bwMode="auto">
          <a:xfrm>
            <a:off x="1989138" y="2947988"/>
            <a:ext cx="1587" cy="3175"/>
          </a:xfrm>
          <a:custGeom>
            <a:avLst/>
            <a:gdLst>
              <a:gd name="T0" fmla="*/ 0 w 3"/>
              <a:gd name="T1" fmla="*/ 0 h 6"/>
              <a:gd name="T2" fmla="*/ 0 w 3"/>
              <a:gd name="T3" fmla="*/ 0 h 6"/>
              <a:gd name="T4" fmla="*/ 0 w 3"/>
              <a:gd name="T5" fmla="*/ 0 h 6"/>
              <a:gd name="T6" fmla="*/ 0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3" y="0"/>
                </a:moveTo>
                <a:lnTo>
                  <a:pt x="0" y="0"/>
                </a:lnTo>
                <a:lnTo>
                  <a:pt x="2" y="6"/>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4" name="Freeform 1627"/>
          <p:cNvSpPr>
            <a:spLocks/>
          </p:cNvSpPr>
          <p:nvPr/>
        </p:nvSpPr>
        <p:spPr bwMode="auto">
          <a:xfrm>
            <a:off x="2019300" y="2987675"/>
            <a:ext cx="7938"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7" y="0"/>
                </a:lnTo>
                <a:lnTo>
                  <a:pt x="0" y="6"/>
                </a:lnTo>
                <a:lnTo>
                  <a:pt x="6"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5" name="Freeform 1628"/>
          <p:cNvSpPr>
            <a:spLocks/>
          </p:cNvSpPr>
          <p:nvPr/>
        </p:nvSpPr>
        <p:spPr bwMode="auto">
          <a:xfrm>
            <a:off x="2043113" y="3033713"/>
            <a:ext cx="3175" cy="7937"/>
          </a:xfrm>
          <a:custGeom>
            <a:avLst/>
            <a:gdLst>
              <a:gd name="T0" fmla="*/ 0 w 6"/>
              <a:gd name="T1" fmla="*/ 0 h 13"/>
              <a:gd name="T2" fmla="*/ 0 w 6"/>
              <a:gd name="T3" fmla="*/ 0 h 13"/>
              <a:gd name="T4" fmla="*/ 0 w 6"/>
              <a:gd name="T5" fmla="*/ 0 h 13"/>
              <a:gd name="T6" fmla="*/ 0 w 6"/>
              <a:gd name="T7" fmla="*/ 0 h 13"/>
              <a:gd name="T8" fmla="*/ 0 w 6"/>
              <a:gd name="T9" fmla="*/ 0 h 13"/>
              <a:gd name="T10" fmla="*/ 0 w 6"/>
              <a:gd name="T11" fmla="*/ 0 h 13"/>
              <a:gd name="T12" fmla="*/ 0 60000 65536"/>
              <a:gd name="T13" fmla="*/ 0 60000 65536"/>
              <a:gd name="T14" fmla="*/ 0 60000 65536"/>
              <a:gd name="T15" fmla="*/ 0 60000 65536"/>
              <a:gd name="T16" fmla="*/ 0 60000 65536"/>
              <a:gd name="T17" fmla="*/ 0 60000 65536"/>
              <a:gd name="T18" fmla="*/ 0 w 6"/>
              <a:gd name="T19" fmla="*/ 0 h 13"/>
              <a:gd name="T20" fmla="*/ 6 w 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 h="13">
                <a:moveTo>
                  <a:pt x="3" y="9"/>
                </a:moveTo>
                <a:lnTo>
                  <a:pt x="6" y="1"/>
                </a:lnTo>
                <a:lnTo>
                  <a:pt x="0" y="0"/>
                </a:lnTo>
                <a:lnTo>
                  <a:pt x="0" y="8"/>
                </a:lnTo>
                <a:lnTo>
                  <a:pt x="4" y="13"/>
                </a:lnTo>
                <a:lnTo>
                  <a:pt x="3"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6" name="Freeform 1629"/>
          <p:cNvSpPr>
            <a:spLocks/>
          </p:cNvSpPr>
          <p:nvPr/>
        </p:nvSpPr>
        <p:spPr bwMode="auto">
          <a:xfrm>
            <a:off x="2043113" y="3041650"/>
            <a:ext cx="9525" cy="7938"/>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w 17"/>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5"/>
              <a:gd name="T26" fmla="*/ 17 w 17"/>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5">
                <a:moveTo>
                  <a:pt x="6" y="15"/>
                </a:moveTo>
                <a:lnTo>
                  <a:pt x="13" y="11"/>
                </a:lnTo>
                <a:lnTo>
                  <a:pt x="17" y="6"/>
                </a:lnTo>
                <a:lnTo>
                  <a:pt x="10" y="0"/>
                </a:lnTo>
                <a:lnTo>
                  <a:pt x="4" y="0"/>
                </a:lnTo>
                <a:lnTo>
                  <a:pt x="0" y="7"/>
                </a:lnTo>
                <a:lnTo>
                  <a:pt x="2" y="14"/>
                </a:lnTo>
                <a:lnTo>
                  <a:pt x="6" y="1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7" name="Freeform 1630"/>
          <p:cNvSpPr>
            <a:spLocks/>
          </p:cNvSpPr>
          <p:nvPr/>
        </p:nvSpPr>
        <p:spPr bwMode="auto">
          <a:xfrm>
            <a:off x="2055813" y="3052763"/>
            <a:ext cx="4762" cy="476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2" y="0"/>
                </a:moveTo>
                <a:lnTo>
                  <a:pt x="6" y="1"/>
                </a:lnTo>
                <a:lnTo>
                  <a:pt x="0" y="8"/>
                </a:lnTo>
                <a:lnTo>
                  <a:pt x="7" y="9"/>
                </a:lnTo>
                <a:lnTo>
                  <a:pt x="13" y="7"/>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8" name="Freeform 1631"/>
          <p:cNvSpPr>
            <a:spLocks/>
          </p:cNvSpPr>
          <p:nvPr/>
        </p:nvSpPr>
        <p:spPr bwMode="auto">
          <a:xfrm>
            <a:off x="2062163" y="3052763"/>
            <a:ext cx="41275" cy="17462"/>
          </a:xfrm>
          <a:custGeom>
            <a:avLst/>
            <a:gdLst>
              <a:gd name="T0" fmla="*/ 0 w 89"/>
              <a:gd name="T1" fmla="*/ 0 h 36"/>
              <a:gd name="T2" fmla="*/ 0 w 89"/>
              <a:gd name="T3" fmla="*/ 0 h 36"/>
              <a:gd name="T4" fmla="*/ 0 w 89"/>
              <a:gd name="T5" fmla="*/ 0 h 36"/>
              <a:gd name="T6" fmla="*/ 0 w 89"/>
              <a:gd name="T7" fmla="*/ 0 h 36"/>
              <a:gd name="T8" fmla="*/ 0 w 89"/>
              <a:gd name="T9" fmla="*/ 0 h 36"/>
              <a:gd name="T10" fmla="*/ 0 w 89"/>
              <a:gd name="T11" fmla="*/ 0 h 36"/>
              <a:gd name="T12" fmla="*/ 0 w 89"/>
              <a:gd name="T13" fmla="*/ 0 h 36"/>
              <a:gd name="T14" fmla="*/ 0 w 89"/>
              <a:gd name="T15" fmla="*/ 0 h 36"/>
              <a:gd name="T16" fmla="*/ 0 w 89"/>
              <a:gd name="T17" fmla="*/ 0 h 36"/>
              <a:gd name="T18" fmla="*/ 0 w 89"/>
              <a:gd name="T19" fmla="*/ 0 h 36"/>
              <a:gd name="T20" fmla="*/ 0 w 89"/>
              <a:gd name="T21" fmla="*/ 0 h 36"/>
              <a:gd name="T22" fmla="*/ 0 w 89"/>
              <a:gd name="T23" fmla="*/ 0 h 36"/>
              <a:gd name="T24" fmla="*/ 0 w 89"/>
              <a:gd name="T25" fmla="*/ 0 h 36"/>
              <a:gd name="T26" fmla="*/ 0 w 89"/>
              <a:gd name="T27" fmla="*/ 0 h 36"/>
              <a:gd name="T28" fmla="*/ 0 w 89"/>
              <a:gd name="T29" fmla="*/ 0 h 36"/>
              <a:gd name="T30" fmla="*/ 0 w 89"/>
              <a:gd name="T31" fmla="*/ 0 h 36"/>
              <a:gd name="T32" fmla="*/ 0 w 89"/>
              <a:gd name="T33" fmla="*/ 0 h 36"/>
              <a:gd name="T34" fmla="*/ 0 w 89"/>
              <a:gd name="T35" fmla="*/ 0 h 36"/>
              <a:gd name="T36" fmla="*/ 0 w 89"/>
              <a:gd name="T37" fmla="*/ 0 h 36"/>
              <a:gd name="T38" fmla="*/ 0 w 89"/>
              <a:gd name="T39" fmla="*/ 0 h 36"/>
              <a:gd name="T40" fmla="*/ 0 w 89"/>
              <a:gd name="T41" fmla="*/ 0 h 36"/>
              <a:gd name="T42" fmla="*/ 0 w 89"/>
              <a:gd name="T43" fmla="*/ 0 h 36"/>
              <a:gd name="T44" fmla="*/ 0 w 89"/>
              <a:gd name="T45" fmla="*/ 0 h 36"/>
              <a:gd name="T46" fmla="*/ 0 w 89"/>
              <a:gd name="T47" fmla="*/ 0 h 36"/>
              <a:gd name="T48" fmla="*/ 0 w 89"/>
              <a:gd name="T49" fmla="*/ 0 h 36"/>
              <a:gd name="T50" fmla="*/ 0 w 89"/>
              <a:gd name="T51" fmla="*/ 0 h 36"/>
              <a:gd name="T52" fmla="*/ 0 w 89"/>
              <a:gd name="T53" fmla="*/ 0 h 36"/>
              <a:gd name="T54" fmla="*/ 0 w 89"/>
              <a:gd name="T55" fmla="*/ 0 h 36"/>
              <a:gd name="T56" fmla="*/ 0 w 89"/>
              <a:gd name="T57" fmla="*/ 0 h 36"/>
              <a:gd name="T58" fmla="*/ 0 w 89"/>
              <a:gd name="T59" fmla="*/ 0 h 36"/>
              <a:gd name="T60" fmla="*/ 0 w 89"/>
              <a:gd name="T61" fmla="*/ 0 h 36"/>
              <a:gd name="T62" fmla="*/ 0 w 89"/>
              <a:gd name="T63" fmla="*/ 0 h 36"/>
              <a:gd name="T64" fmla="*/ 0 w 89"/>
              <a:gd name="T65" fmla="*/ 0 h 36"/>
              <a:gd name="T66" fmla="*/ 0 w 89"/>
              <a:gd name="T67" fmla="*/ 0 h 36"/>
              <a:gd name="T68" fmla="*/ 0 w 89"/>
              <a:gd name="T69" fmla="*/ 0 h 36"/>
              <a:gd name="T70" fmla="*/ 0 w 89"/>
              <a:gd name="T71" fmla="*/ 0 h 36"/>
              <a:gd name="T72" fmla="*/ 0 w 89"/>
              <a:gd name="T73" fmla="*/ 0 h 36"/>
              <a:gd name="T74" fmla="*/ 0 w 89"/>
              <a:gd name="T75" fmla="*/ 0 h 36"/>
              <a:gd name="T76" fmla="*/ 0 w 89"/>
              <a:gd name="T77" fmla="*/ 0 h 36"/>
              <a:gd name="T78" fmla="*/ 0 w 89"/>
              <a:gd name="T79" fmla="*/ 0 h 36"/>
              <a:gd name="T80" fmla="*/ 0 w 89"/>
              <a:gd name="T81" fmla="*/ 0 h 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36"/>
              <a:gd name="T125" fmla="*/ 89 w 89"/>
              <a:gd name="T126" fmla="*/ 36 h 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36">
                <a:moveTo>
                  <a:pt x="66" y="36"/>
                </a:moveTo>
                <a:lnTo>
                  <a:pt x="73" y="32"/>
                </a:lnTo>
                <a:lnTo>
                  <a:pt x="78" y="26"/>
                </a:lnTo>
                <a:lnTo>
                  <a:pt x="84" y="21"/>
                </a:lnTo>
                <a:lnTo>
                  <a:pt x="89" y="14"/>
                </a:lnTo>
                <a:lnTo>
                  <a:pt x="83" y="15"/>
                </a:lnTo>
                <a:lnTo>
                  <a:pt x="88" y="8"/>
                </a:lnTo>
                <a:lnTo>
                  <a:pt x="82" y="11"/>
                </a:lnTo>
                <a:lnTo>
                  <a:pt x="77" y="17"/>
                </a:lnTo>
                <a:lnTo>
                  <a:pt x="78" y="10"/>
                </a:lnTo>
                <a:lnTo>
                  <a:pt x="77" y="3"/>
                </a:lnTo>
                <a:lnTo>
                  <a:pt x="71" y="1"/>
                </a:lnTo>
                <a:lnTo>
                  <a:pt x="65" y="5"/>
                </a:lnTo>
                <a:lnTo>
                  <a:pt x="59" y="11"/>
                </a:lnTo>
                <a:lnTo>
                  <a:pt x="58" y="5"/>
                </a:lnTo>
                <a:lnTo>
                  <a:pt x="52" y="0"/>
                </a:lnTo>
                <a:lnTo>
                  <a:pt x="46" y="3"/>
                </a:lnTo>
                <a:lnTo>
                  <a:pt x="40" y="6"/>
                </a:lnTo>
                <a:lnTo>
                  <a:pt x="39" y="13"/>
                </a:lnTo>
                <a:lnTo>
                  <a:pt x="32" y="11"/>
                </a:lnTo>
                <a:lnTo>
                  <a:pt x="26" y="11"/>
                </a:lnTo>
                <a:lnTo>
                  <a:pt x="23" y="5"/>
                </a:lnTo>
                <a:lnTo>
                  <a:pt x="18" y="3"/>
                </a:lnTo>
                <a:lnTo>
                  <a:pt x="11" y="3"/>
                </a:lnTo>
                <a:lnTo>
                  <a:pt x="5" y="2"/>
                </a:lnTo>
                <a:lnTo>
                  <a:pt x="0" y="8"/>
                </a:lnTo>
                <a:lnTo>
                  <a:pt x="7" y="9"/>
                </a:lnTo>
                <a:lnTo>
                  <a:pt x="12" y="13"/>
                </a:lnTo>
                <a:lnTo>
                  <a:pt x="19" y="15"/>
                </a:lnTo>
                <a:lnTo>
                  <a:pt x="24" y="15"/>
                </a:lnTo>
                <a:lnTo>
                  <a:pt x="31" y="17"/>
                </a:lnTo>
                <a:lnTo>
                  <a:pt x="38" y="22"/>
                </a:lnTo>
                <a:lnTo>
                  <a:pt x="43" y="22"/>
                </a:lnTo>
                <a:lnTo>
                  <a:pt x="49" y="27"/>
                </a:lnTo>
                <a:lnTo>
                  <a:pt x="55" y="32"/>
                </a:lnTo>
                <a:lnTo>
                  <a:pt x="61" y="30"/>
                </a:lnTo>
                <a:lnTo>
                  <a:pt x="68" y="26"/>
                </a:lnTo>
                <a:lnTo>
                  <a:pt x="74" y="23"/>
                </a:lnTo>
                <a:lnTo>
                  <a:pt x="68" y="30"/>
                </a:lnTo>
                <a:lnTo>
                  <a:pt x="61" y="32"/>
                </a:lnTo>
                <a:lnTo>
                  <a:pt x="66" y="3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49" name="Freeform 1632"/>
          <p:cNvSpPr>
            <a:spLocks/>
          </p:cNvSpPr>
          <p:nvPr/>
        </p:nvSpPr>
        <p:spPr bwMode="auto">
          <a:xfrm>
            <a:off x="2019300" y="2987675"/>
            <a:ext cx="7938"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7" y="0"/>
                </a:lnTo>
                <a:lnTo>
                  <a:pt x="0" y="6"/>
                </a:lnTo>
                <a:lnTo>
                  <a:pt x="6"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0" name="Freeform 1633"/>
          <p:cNvSpPr>
            <a:spLocks/>
          </p:cNvSpPr>
          <p:nvPr/>
        </p:nvSpPr>
        <p:spPr bwMode="auto">
          <a:xfrm>
            <a:off x="2043113" y="3041650"/>
            <a:ext cx="9525" cy="7938"/>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w 17"/>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5"/>
              <a:gd name="T26" fmla="*/ 17 w 17"/>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5">
                <a:moveTo>
                  <a:pt x="6" y="15"/>
                </a:moveTo>
                <a:lnTo>
                  <a:pt x="13" y="11"/>
                </a:lnTo>
                <a:lnTo>
                  <a:pt x="17" y="6"/>
                </a:lnTo>
                <a:lnTo>
                  <a:pt x="10" y="0"/>
                </a:lnTo>
                <a:lnTo>
                  <a:pt x="4" y="0"/>
                </a:lnTo>
                <a:lnTo>
                  <a:pt x="0" y="7"/>
                </a:lnTo>
                <a:lnTo>
                  <a:pt x="2" y="14"/>
                </a:lnTo>
                <a:lnTo>
                  <a:pt x="6" y="1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1" name="Freeform 1634"/>
          <p:cNvSpPr>
            <a:spLocks/>
          </p:cNvSpPr>
          <p:nvPr/>
        </p:nvSpPr>
        <p:spPr bwMode="auto">
          <a:xfrm>
            <a:off x="2055813" y="3052763"/>
            <a:ext cx="4762" cy="476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2" y="0"/>
                </a:moveTo>
                <a:lnTo>
                  <a:pt x="6" y="1"/>
                </a:lnTo>
                <a:lnTo>
                  <a:pt x="0" y="8"/>
                </a:lnTo>
                <a:lnTo>
                  <a:pt x="7" y="9"/>
                </a:lnTo>
                <a:lnTo>
                  <a:pt x="13" y="7"/>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2" name="Freeform 1635"/>
          <p:cNvSpPr>
            <a:spLocks/>
          </p:cNvSpPr>
          <p:nvPr/>
        </p:nvSpPr>
        <p:spPr bwMode="auto">
          <a:xfrm>
            <a:off x="2062163" y="3052763"/>
            <a:ext cx="41275" cy="17462"/>
          </a:xfrm>
          <a:custGeom>
            <a:avLst/>
            <a:gdLst>
              <a:gd name="T0" fmla="*/ 0 w 89"/>
              <a:gd name="T1" fmla="*/ 0 h 36"/>
              <a:gd name="T2" fmla="*/ 0 w 89"/>
              <a:gd name="T3" fmla="*/ 0 h 36"/>
              <a:gd name="T4" fmla="*/ 0 w 89"/>
              <a:gd name="T5" fmla="*/ 0 h 36"/>
              <a:gd name="T6" fmla="*/ 0 w 89"/>
              <a:gd name="T7" fmla="*/ 0 h 36"/>
              <a:gd name="T8" fmla="*/ 0 w 89"/>
              <a:gd name="T9" fmla="*/ 0 h 36"/>
              <a:gd name="T10" fmla="*/ 0 w 89"/>
              <a:gd name="T11" fmla="*/ 0 h 36"/>
              <a:gd name="T12" fmla="*/ 0 w 89"/>
              <a:gd name="T13" fmla="*/ 0 h 36"/>
              <a:gd name="T14" fmla="*/ 0 w 89"/>
              <a:gd name="T15" fmla="*/ 0 h 36"/>
              <a:gd name="T16" fmla="*/ 0 w 89"/>
              <a:gd name="T17" fmla="*/ 0 h 36"/>
              <a:gd name="T18" fmla="*/ 0 w 89"/>
              <a:gd name="T19" fmla="*/ 0 h 36"/>
              <a:gd name="T20" fmla="*/ 0 w 89"/>
              <a:gd name="T21" fmla="*/ 0 h 36"/>
              <a:gd name="T22" fmla="*/ 0 w 89"/>
              <a:gd name="T23" fmla="*/ 0 h 36"/>
              <a:gd name="T24" fmla="*/ 0 w 89"/>
              <a:gd name="T25" fmla="*/ 0 h 36"/>
              <a:gd name="T26" fmla="*/ 0 w 89"/>
              <a:gd name="T27" fmla="*/ 0 h 36"/>
              <a:gd name="T28" fmla="*/ 0 w 89"/>
              <a:gd name="T29" fmla="*/ 0 h 36"/>
              <a:gd name="T30" fmla="*/ 0 w 89"/>
              <a:gd name="T31" fmla="*/ 0 h 36"/>
              <a:gd name="T32" fmla="*/ 0 w 89"/>
              <a:gd name="T33" fmla="*/ 0 h 36"/>
              <a:gd name="T34" fmla="*/ 0 w 89"/>
              <a:gd name="T35" fmla="*/ 0 h 36"/>
              <a:gd name="T36" fmla="*/ 0 w 89"/>
              <a:gd name="T37" fmla="*/ 0 h 36"/>
              <a:gd name="T38" fmla="*/ 0 w 89"/>
              <a:gd name="T39" fmla="*/ 0 h 36"/>
              <a:gd name="T40" fmla="*/ 0 w 89"/>
              <a:gd name="T41" fmla="*/ 0 h 36"/>
              <a:gd name="T42" fmla="*/ 0 w 89"/>
              <a:gd name="T43" fmla="*/ 0 h 36"/>
              <a:gd name="T44" fmla="*/ 0 w 89"/>
              <a:gd name="T45" fmla="*/ 0 h 36"/>
              <a:gd name="T46" fmla="*/ 0 w 89"/>
              <a:gd name="T47" fmla="*/ 0 h 36"/>
              <a:gd name="T48" fmla="*/ 0 w 89"/>
              <a:gd name="T49" fmla="*/ 0 h 36"/>
              <a:gd name="T50" fmla="*/ 0 w 89"/>
              <a:gd name="T51" fmla="*/ 0 h 36"/>
              <a:gd name="T52" fmla="*/ 0 w 89"/>
              <a:gd name="T53" fmla="*/ 0 h 36"/>
              <a:gd name="T54" fmla="*/ 0 w 89"/>
              <a:gd name="T55" fmla="*/ 0 h 36"/>
              <a:gd name="T56" fmla="*/ 0 w 89"/>
              <a:gd name="T57" fmla="*/ 0 h 36"/>
              <a:gd name="T58" fmla="*/ 0 w 89"/>
              <a:gd name="T59" fmla="*/ 0 h 36"/>
              <a:gd name="T60" fmla="*/ 0 w 89"/>
              <a:gd name="T61" fmla="*/ 0 h 36"/>
              <a:gd name="T62" fmla="*/ 0 w 89"/>
              <a:gd name="T63" fmla="*/ 0 h 36"/>
              <a:gd name="T64" fmla="*/ 0 w 89"/>
              <a:gd name="T65" fmla="*/ 0 h 36"/>
              <a:gd name="T66" fmla="*/ 0 w 89"/>
              <a:gd name="T67" fmla="*/ 0 h 36"/>
              <a:gd name="T68" fmla="*/ 0 w 89"/>
              <a:gd name="T69" fmla="*/ 0 h 36"/>
              <a:gd name="T70" fmla="*/ 0 w 89"/>
              <a:gd name="T71" fmla="*/ 0 h 36"/>
              <a:gd name="T72" fmla="*/ 0 w 89"/>
              <a:gd name="T73" fmla="*/ 0 h 36"/>
              <a:gd name="T74" fmla="*/ 0 w 89"/>
              <a:gd name="T75" fmla="*/ 0 h 36"/>
              <a:gd name="T76" fmla="*/ 0 w 89"/>
              <a:gd name="T77" fmla="*/ 0 h 36"/>
              <a:gd name="T78" fmla="*/ 0 w 89"/>
              <a:gd name="T79" fmla="*/ 0 h 36"/>
              <a:gd name="T80" fmla="*/ 0 w 89"/>
              <a:gd name="T81" fmla="*/ 0 h 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36"/>
              <a:gd name="T125" fmla="*/ 89 w 89"/>
              <a:gd name="T126" fmla="*/ 36 h 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36">
                <a:moveTo>
                  <a:pt x="66" y="36"/>
                </a:moveTo>
                <a:lnTo>
                  <a:pt x="73" y="32"/>
                </a:lnTo>
                <a:lnTo>
                  <a:pt x="78" y="26"/>
                </a:lnTo>
                <a:lnTo>
                  <a:pt x="84" y="21"/>
                </a:lnTo>
                <a:lnTo>
                  <a:pt x="89" y="14"/>
                </a:lnTo>
                <a:lnTo>
                  <a:pt x="83" y="15"/>
                </a:lnTo>
                <a:lnTo>
                  <a:pt x="88" y="8"/>
                </a:lnTo>
                <a:lnTo>
                  <a:pt x="82" y="11"/>
                </a:lnTo>
                <a:lnTo>
                  <a:pt x="77" y="17"/>
                </a:lnTo>
                <a:lnTo>
                  <a:pt x="78" y="10"/>
                </a:lnTo>
                <a:lnTo>
                  <a:pt x="77" y="3"/>
                </a:lnTo>
                <a:lnTo>
                  <a:pt x="71" y="1"/>
                </a:lnTo>
                <a:lnTo>
                  <a:pt x="65" y="5"/>
                </a:lnTo>
                <a:lnTo>
                  <a:pt x="59" y="11"/>
                </a:lnTo>
                <a:lnTo>
                  <a:pt x="58" y="5"/>
                </a:lnTo>
                <a:lnTo>
                  <a:pt x="52" y="0"/>
                </a:lnTo>
                <a:lnTo>
                  <a:pt x="46" y="3"/>
                </a:lnTo>
                <a:lnTo>
                  <a:pt x="40" y="6"/>
                </a:lnTo>
                <a:lnTo>
                  <a:pt x="39" y="13"/>
                </a:lnTo>
                <a:lnTo>
                  <a:pt x="32" y="11"/>
                </a:lnTo>
                <a:lnTo>
                  <a:pt x="26" y="11"/>
                </a:lnTo>
                <a:lnTo>
                  <a:pt x="23" y="5"/>
                </a:lnTo>
                <a:lnTo>
                  <a:pt x="18" y="3"/>
                </a:lnTo>
                <a:lnTo>
                  <a:pt x="11" y="3"/>
                </a:lnTo>
                <a:lnTo>
                  <a:pt x="5" y="2"/>
                </a:lnTo>
                <a:lnTo>
                  <a:pt x="0" y="8"/>
                </a:lnTo>
                <a:lnTo>
                  <a:pt x="7" y="9"/>
                </a:lnTo>
                <a:lnTo>
                  <a:pt x="12" y="13"/>
                </a:lnTo>
                <a:lnTo>
                  <a:pt x="19" y="15"/>
                </a:lnTo>
                <a:lnTo>
                  <a:pt x="24" y="15"/>
                </a:lnTo>
                <a:lnTo>
                  <a:pt x="31" y="17"/>
                </a:lnTo>
                <a:lnTo>
                  <a:pt x="38" y="22"/>
                </a:lnTo>
                <a:lnTo>
                  <a:pt x="43" y="22"/>
                </a:lnTo>
                <a:lnTo>
                  <a:pt x="49" y="27"/>
                </a:lnTo>
                <a:lnTo>
                  <a:pt x="55" y="32"/>
                </a:lnTo>
                <a:lnTo>
                  <a:pt x="61" y="30"/>
                </a:lnTo>
                <a:lnTo>
                  <a:pt x="68" y="26"/>
                </a:lnTo>
                <a:lnTo>
                  <a:pt x="74" y="23"/>
                </a:lnTo>
                <a:lnTo>
                  <a:pt x="68" y="30"/>
                </a:lnTo>
                <a:lnTo>
                  <a:pt x="61" y="32"/>
                </a:lnTo>
                <a:lnTo>
                  <a:pt x="66" y="3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3" name="Freeform 1636"/>
          <p:cNvSpPr>
            <a:spLocks/>
          </p:cNvSpPr>
          <p:nvPr/>
        </p:nvSpPr>
        <p:spPr bwMode="auto">
          <a:xfrm>
            <a:off x="1981200" y="2947988"/>
            <a:ext cx="7938" cy="4762"/>
          </a:xfrm>
          <a:custGeom>
            <a:avLst/>
            <a:gdLst>
              <a:gd name="T0" fmla="*/ 0 w 18"/>
              <a:gd name="T1" fmla="*/ 0 h 9"/>
              <a:gd name="T2" fmla="*/ 0 w 18"/>
              <a:gd name="T3" fmla="*/ 0 h 9"/>
              <a:gd name="T4" fmla="*/ 0 w 18"/>
              <a:gd name="T5" fmla="*/ 0 h 9"/>
              <a:gd name="T6" fmla="*/ 0 w 18"/>
              <a:gd name="T7" fmla="*/ 0 h 9"/>
              <a:gd name="T8" fmla="*/ 0 w 18"/>
              <a:gd name="T9" fmla="*/ 0 h 9"/>
              <a:gd name="T10" fmla="*/ 0 w 18"/>
              <a:gd name="T11" fmla="*/ 0 h 9"/>
              <a:gd name="T12" fmla="*/ 0 w 18"/>
              <a:gd name="T13" fmla="*/ 0 h 9"/>
              <a:gd name="T14" fmla="*/ 0 w 18"/>
              <a:gd name="T15" fmla="*/ 0 h 9"/>
              <a:gd name="T16" fmla="*/ 0 w 18"/>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9"/>
              <a:gd name="T29" fmla="*/ 18 w 18"/>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9">
                <a:moveTo>
                  <a:pt x="18" y="1"/>
                </a:moveTo>
                <a:lnTo>
                  <a:pt x="18" y="0"/>
                </a:lnTo>
                <a:lnTo>
                  <a:pt x="12" y="0"/>
                </a:lnTo>
                <a:lnTo>
                  <a:pt x="6" y="0"/>
                </a:lnTo>
                <a:lnTo>
                  <a:pt x="0" y="3"/>
                </a:lnTo>
                <a:lnTo>
                  <a:pt x="0" y="9"/>
                </a:lnTo>
                <a:lnTo>
                  <a:pt x="7" y="7"/>
                </a:lnTo>
                <a:lnTo>
                  <a:pt x="13" y="7"/>
                </a:lnTo>
                <a:lnTo>
                  <a:pt x="18"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4" name="Freeform 1637"/>
          <p:cNvSpPr>
            <a:spLocks/>
          </p:cNvSpPr>
          <p:nvPr/>
        </p:nvSpPr>
        <p:spPr bwMode="auto">
          <a:xfrm>
            <a:off x="1989138" y="2947988"/>
            <a:ext cx="1587" cy="3175"/>
          </a:xfrm>
          <a:custGeom>
            <a:avLst/>
            <a:gdLst>
              <a:gd name="T0" fmla="*/ 0 w 3"/>
              <a:gd name="T1" fmla="*/ 0 h 6"/>
              <a:gd name="T2" fmla="*/ 0 w 3"/>
              <a:gd name="T3" fmla="*/ 0 h 6"/>
              <a:gd name="T4" fmla="*/ 0 w 3"/>
              <a:gd name="T5" fmla="*/ 0 h 6"/>
              <a:gd name="T6" fmla="*/ 0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3" y="0"/>
                </a:moveTo>
                <a:lnTo>
                  <a:pt x="0" y="0"/>
                </a:lnTo>
                <a:lnTo>
                  <a:pt x="2" y="6"/>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5" name="Freeform 1638"/>
          <p:cNvSpPr>
            <a:spLocks/>
          </p:cNvSpPr>
          <p:nvPr/>
        </p:nvSpPr>
        <p:spPr bwMode="auto">
          <a:xfrm>
            <a:off x="5534025" y="5178425"/>
            <a:ext cx="9525" cy="20638"/>
          </a:xfrm>
          <a:custGeom>
            <a:avLst/>
            <a:gdLst>
              <a:gd name="T0" fmla="*/ 0 w 18"/>
              <a:gd name="T1" fmla="*/ 0 h 45"/>
              <a:gd name="T2" fmla="*/ 0 w 18"/>
              <a:gd name="T3" fmla="*/ 0 h 45"/>
              <a:gd name="T4" fmla="*/ 0 w 18"/>
              <a:gd name="T5" fmla="*/ 0 h 45"/>
              <a:gd name="T6" fmla="*/ 0 w 18"/>
              <a:gd name="T7" fmla="*/ 0 h 45"/>
              <a:gd name="T8" fmla="*/ 0 w 18"/>
              <a:gd name="T9" fmla="*/ 0 h 45"/>
              <a:gd name="T10" fmla="*/ 0 w 18"/>
              <a:gd name="T11" fmla="*/ 0 h 45"/>
              <a:gd name="T12" fmla="*/ 0 w 18"/>
              <a:gd name="T13" fmla="*/ 0 h 45"/>
              <a:gd name="T14" fmla="*/ 0 w 18"/>
              <a:gd name="T15" fmla="*/ 0 h 45"/>
              <a:gd name="T16" fmla="*/ 0 w 18"/>
              <a:gd name="T17" fmla="*/ 0 h 45"/>
              <a:gd name="T18" fmla="*/ 0 w 18"/>
              <a:gd name="T19" fmla="*/ 0 h 45"/>
              <a:gd name="T20" fmla="*/ 0 w 18"/>
              <a:gd name="T21" fmla="*/ 0 h 45"/>
              <a:gd name="T22" fmla="*/ 0 w 18"/>
              <a:gd name="T23" fmla="*/ 0 h 45"/>
              <a:gd name="T24" fmla="*/ 0 w 18"/>
              <a:gd name="T25" fmla="*/ 0 h 45"/>
              <a:gd name="T26" fmla="*/ 0 w 18"/>
              <a:gd name="T27" fmla="*/ 0 h 45"/>
              <a:gd name="T28" fmla="*/ 0 w 18"/>
              <a:gd name="T29" fmla="*/ 0 h 45"/>
              <a:gd name="T30" fmla="*/ 0 w 18"/>
              <a:gd name="T31" fmla="*/ 0 h 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5"/>
              <a:gd name="T50" fmla="*/ 18 w 18"/>
              <a:gd name="T51" fmla="*/ 45 h 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5">
                <a:moveTo>
                  <a:pt x="15" y="45"/>
                </a:moveTo>
                <a:lnTo>
                  <a:pt x="18" y="41"/>
                </a:lnTo>
                <a:lnTo>
                  <a:pt x="15" y="33"/>
                </a:lnTo>
                <a:lnTo>
                  <a:pt x="14" y="26"/>
                </a:lnTo>
                <a:lnTo>
                  <a:pt x="11" y="21"/>
                </a:lnTo>
                <a:lnTo>
                  <a:pt x="12" y="14"/>
                </a:lnTo>
                <a:lnTo>
                  <a:pt x="13" y="7"/>
                </a:lnTo>
                <a:lnTo>
                  <a:pt x="11" y="0"/>
                </a:lnTo>
                <a:lnTo>
                  <a:pt x="6" y="1"/>
                </a:lnTo>
                <a:lnTo>
                  <a:pt x="3" y="8"/>
                </a:lnTo>
                <a:lnTo>
                  <a:pt x="3" y="15"/>
                </a:lnTo>
                <a:lnTo>
                  <a:pt x="2" y="22"/>
                </a:lnTo>
                <a:lnTo>
                  <a:pt x="0" y="29"/>
                </a:lnTo>
                <a:lnTo>
                  <a:pt x="3" y="34"/>
                </a:lnTo>
                <a:lnTo>
                  <a:pt x="10" y="38"/>
                </a:lnTo>
                <a:lnTo>
                  <a:pt x="15" y="4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6" name="Freeform 1639"/>
          <p:cNvSpPr>
            <a:spLocks/>
          </p:cNvSpPr>
          <p:nvPr/>
        </p:nvSpPr>
        <p:spPr bwMode="auto">
          <a:xfrm>
            <a:off x="5546725" y="5210175"/>
            <a:ext cx="6350" cy="6350"/>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60000 65536"/>
              <a:gd name="T15" fmla="*/ 0 60000 65536"/>
              <a:gd name="T16" fmla="*/ 0 60000 65536"/>
              <a:gd name="T17" fmla="*/ 0 60000 65536"/>
              <a:gd name="T18" fmla="*/ 0 60000 65536"/>
              <a:gd name="T19" fmla="*/ 0 60000 65536"/>
              <a:gd name="T20" fmla="*/ 0 60000 65536"/>
              <a:gd name="T21" fmla="*/ 0 w 14"/>
              <a:gd name="T22" fmla="*/ 0 h 10"/>
              <a:gd name="T23" fmla="*/ 14 w 14"/>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0">
                <a:moveTo>
                  <a:pt x="14" y="10"/>
                </a:moveTo>
                <a:lnTo>
                  <a:pt x="13" y="5"/>
                </a:lnTo>
                <a:lnTo>
                  <a:pt x="6" y="0"/>
                </a:lnTo>
                <a:lnTo>
                  <a:pt x="0" y="0"/>
                </a:lnTo>
                <a:lnTo>
                  <a:pt x="2" y="8"/>
                </a:lnTo>
                <a:lnTo>
                  <a:pt x="8" y="9"/>
                </a:lnTo>
                <a:lnTo>
                  <a:pt x="14" y="1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7" name="Freeform 1640"/>
          <p:cNvSpPr>
            <a:spLocks/>
          </p:cNvSpPr>
          <p:nvPr/>
        </p:nvSpPr>
        <p:spPr bwMode="auto">
          <a:xfrm>
            <a:off x="5564188" y="5207000"/>
            <a:ext cx="9525" cy="9525"/>
          </a:xfrm>
          <a:custGeom>
            <a:avLst/>
            <a:gdLst>
              <a:gd name="T0" fmla="*/ 0 w 19"/>
              <a:gd name="T1" fmla="*/ 0 h 19"/>
              <a:gd name="T2" fmla="*/ 0 w 19"/>
              <a:gd name="T3" fmla="*/ 0 h 19"/>
              <a:gd name="T4" fmla="*/ 0 w 19"/>
              <a:gd name="T5" fmla="*/ 0 h 19"/>
              <a:gd name="T6" fmla="*/ 0 w 19"/>
              <a:gd name="T7" fmla="*/ 0 h 19"/>
              <a:gd name="T8" fmla="*/ 0 w 19"/>
              <a:gd name="T9" fmla="*/ 0 h 19"/>
              <a:gd name="T10" fmla="*/ 0 w 19"/>
              <a:gd name="T11" fmla="*/ 0 h 19"/>
              <a:gd name="T12" fmla="*/ 0 w 19"/>
              <a:gd name="T13" fmla="*/ 0 h 19"/>
              <a:gd name="T14" fmla="*/ 0 w 19"/>
              <a:gd name="T15" fmla="*/ 0 h 19"/>
              <a:gd name="T16" fmla="*/ 0 w 19"/>
              <a:gd name="T17" fmla="*/ 0 h 19"/>
              <a:gd name="T18" fmla="*/ 0 w 19"/>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9"/>
              <a:gd name="T32" fmla="*/ 19 w 19"/>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9">
                <a:moveTo>
                  <a:pt x="18" y="19"/>
                </a:moveTo>
                <a:lnTo>
                  <a:pt x="19" y="16"/>
                </a:lnTo>
                <a:lnTo>
                  <a:pt x="19" y="9"/>
                </a:lnTo>
                <a:lnTo>
                  <a:pt x="18" y="2"/>
                </a:lnTo>
                <a:lnTo>
                  <a:pt x="12" y="0"/>
                </a:lnTo>
                <a:lnTo>
                  <a:pt x="6" y="3"/>
                </a:lnTo>
                <a:lnTo>
                  <a:pt x="0" y="3"/>
                </a:lnTo>
                <a:lnTo>
                  <a:pt x="6" y="8"/>
                </a:lnTo>
                <a:lnTo>
                  <a:pt x="12" y="12"/>
                </a:lnTo>
                <a:lnTo>
                  <a:pt x="18" y="1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8" name="Freeform 1641"/>
          <p:cNvSpPr>
            <a:spLocks/>
          </p:cNvSpPr>
          <p:nvPr/>
        </p:nvSpPr>
        <p:spPr bwMode="auto">
          <a:xfrm>
            <a:off x="1577975" y="4221163"/>
            <a:ext cx="71438" cy="47625"/>
          </a:xfrm>
          <a:custGeom>
            <a:avLst/>
            <a:gdLst>
              <a:gd name="T0" fmla="*/ 0 w 151"/>
              <a:gd name="T1" fmla="*/ 0 h 101"/>
              <a:gd name="T2" fmla="*/ 0 w 151"/>
              <a:gd name="T3" fmla="*/ 0 h 101"/>
              <a:gd name="T4" fmla="*/ 0 w 151"/>
              <a:gd name="T5" fmla="*/ 0 h 101"/>
              <a:gd name="T6" fmla="*/ 0 w 151"/>
              <a:gd name="T7" fmla="*/ 0 h 101"/>
              <a:gd name="T8" fmla="*/ 0 w 151"/>
              <a:gd name="T9" fmla="*/ 0 h 101"/>
              <a:gd name="T10" fmla="*/ 0 w 151"/>
              <a:gd name="T11" fmla="*/ 0 h 101"/>
              <a:gd name="T12" fmla="*/ 0 w 151"/>
              <a:gd name="T13" fmla="*/ 0 h 101"/>
              <a:gd name="T14" fmla="*/ 0 w 151"/>
              <a:gd name="T15" fmla="*/ 0 h 101"/>
              <a:gd name="T16" fmla="*/ 0 w 151"/>
              <a:gd name="T17" fmla="*/ 0 h 101"/>
              <a:gd name="T18" fmla="*/ 0 w 151"/>
              <a:gd name="T19" fmla="*/ 0 h 101"/>
              <a:gd name="T20" fmla="*/ 0 w 151"/>
              <a:gd name="T21" fmla="*/ 0 h 101"/>
              <a:gd name="T22" fmla="*/ 0 w 151"/>
              <a:gd name="T23" fmla="*/ 0 h 101"/>
              <a:gd name="T24" fmla="*/ 0 w 151"/>
              <a:gd name="T25" fmla="*/ 0 h 101"/>
              <a:gd name="T26" fmla="*/ 0 w 151"/>
              <a:gd name="T27" fmla="*/ 0 h 101"/>
              <a:gd name="T28" fmla="*/ 0 w 151"/>
              <a:gd name="T29" fmla="*/ 0 h 101"/>
              <a:gd name="T30" fmla="*/ 0 w 151"/>
              <a:gd name="T31" fmla="*/ 0 h 101"/>
              <a:gd name="T32" fmla="*/ 0 w 151"/>
              <a:gd name="T33" fmla="*/ 0 h 101"/>
              <a:gd name="T34" fmla="*/ 0 w 151"/>
              <a:gd name="T35" fmla="*/ 0 h 101"/>
              <a:gd name="T36" fmla="*/ 0 w 151"/>
              <a:gd name="T37" fmla="*/ 0 h 101"/>
              <a:gd name="T38" fmla="*/ 0 w 151"/>
              <a:gd name="T39" fmla="*/ 0 h 101"/>
              <a:gd name="T40" fmla="*/ 0 w 151"/>
              <a:gd name="T41" fmla="*/ 0 h 101"/>
              <a:gd name="T42" fmla="*/ 0 w 151"/>
              <a:gd name="T43" fmla="*/ 0 h 101"/>
              <a:gd name="T44" fmla="*/ 0 w 151"/>
              <a:gd name="T45" fmla="*/ 0 h 101"/>
              <a:gd name="T46" fmla="*/ 0 w 151"/>
              <a:gd name="T47" fmla="*/ 0 h 101"/>
              <a:gd name="T48" fmla="*/ 0 w 151"/>
              <a:gd name="T49" fmla="*/ 0 h 101"/>
              <a:gd name="T50" fmla="*/ 0 w 151"/>
              <a:gd name="T51" fmla="*/ 0 h 101"/>
              <a:gd name="T52" fmla="*/ 0 w 151"/>
              <a:gd name="T53" fmla="*/ 0 h 101"/>
              <a:gd name="T54" fmla="*/ 0 w 151"/>
              <a:gd name="T55" fmla="*/ 0 h 101"/>
              <a:gd name="T56" fmla="*/ 0 w 151"/>
              <a:gd name="T57" fmla="*/ 0 h 101"/>
              <a:gd name="T58" fmla="*/ 0 w 151"/>
              <a:gd name="T59" fmla="*/ 0 h 101"/>
              <a:gd name="T60" fmla="*/ 0 w 151"/>
              <a:gd name="T61" fmla="*/ 0 h 101"/>
              <a:gd name="T62" fmla="*/ 0 w 151"/>
              <a:gd name="T63" fmla="*/ 0 h 101"/>
              <a:gd name="T64" fmla="*/ 0 w 151"/>
              <a:gd name="T65" fmla="*/ 0 h 101"/>
              <a:gd name="T66" fmla="*/ 0 w 151"/>
              <a:gd name="T67" fmla="*/ 0 h 101"/>
              <a:gd name="T68" fmla="*/ 0 w 151"/>
              <a:gd name="T69" fmla="*/ 0 h 101"/>
              <a:gd name="T70" fmla="*/ 0 w 151"/>
              <a:gd name="T71" fmla="*/ 0 h 101"/>
              <a:gd name="T72" fmla="*/ 0 w 151"/>
              <a:gd name="T73" fmla="*/ 0 h 101"/>
              <a:gd name="T74" fmla="*/ 0 w 151"/>
              <a:gd name="T75" fmla="*/ 0 h 101"/>
              <a:gd name="T76" fmla="*/ 0 w 151"/>
              <a:gd name="T77" fmla="*/ 0 h 101"/>
              <a:gd name="T78" fmla="*/ 0 w 151"/>
              <a:gd name="T79" fmla="*/ 0 h 101"/>
              <a:gd name="T80" fmla="*/ 0 w 151"/>
              <a:gd name="T81" fmla="*/ 0 h 101"/>
              <a:gd name="T82" fmla="*/ 0 w 151"/>
              <a:gd name="T83" fmla="*/ 0 h 101"/>
              <a:gd name="T84" fmla="*/ 0 w 151"/>
              <a:gd name="T85" fmla="*/ 0 h 101"/>
              <a:gd name="T86" fmla="*/ 0 w 151"/>
              <a:gd name="T87" fmla="*/ 0 h 101"/>
              <a:gd name="T88" fmla="*/ 0 w 151"/>
              <a:gd name="T89" fmla="*/ 0 h 1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1"/>
              <a:gd name="T136" fmla="*/ 0 h 101"/>
              <a:gd name="T137" fmla="*/ 151 w 151"/>
              <a:gd name="T138" fmla="*/ 101 h 1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1" h="101">
                <a:moveTo>
                  <a:pt x="1" y="55"/>
                </a:moveTo>
                <a:lnTo>
                  <a:pt x="0" y="52"/>
                </a:lnTo>
                <a:lnTo>
                  <a:pt x="2" y="45"/>
                </a:lnTo>
                <a:lnTo>
                  <a:pt x="7" y="38"/>
                </a:lnTo>
                <a:lnTo>
                  <a:pt x="9" y="38"/>
                </a:lnTo>
                <a:lnTo>
                  <a:pt x="15" y="31"/>
                </a:lnTo>
                <a:lnTo>
                  <a:pt x="18" y="30"/>
                </a:lnTo>
                <a:lnTo>
                  <a:pt x="19" y="30"/>
                </a:lnTo>
                <a:lnTo>
                  <a:pt x="25" y="31"/>
                </a:lnTo>
                <a:lnTo>
                  <a:pt x="26" y="25"/>
                </a:lnTo>
                <a:lnTo>
                  <a:pt x="31" y="20"/>
                </a:lnTo>
                <a:lnTo>
                  <a:pt x="31" y="19"/>
                </a:lnTo>
                <a:lnTo>
                  <a:pt x="34" y="17"/>
                </a:lnTo>
                <a:lnTo>
                  <a:pt x="40" y="16"/>
                </a:lnTo>
                <a:lnTo>
                  <a:pt x="38" y="6"/>
                </a:lnTo>
                <a:lnTo>
                  <a:pt x="40" y="4"/>
                </a:lnTo>
                <a:lnTo>
                  <a:pt x="42" y="1"/>
                </a:lnTo>
                <a:lnTo>
                  <a:pt x="44" y="0"/>
                </a:lnTo>
                <a:lnTo>
                  <a:pt x="47" y="1"/>
                </a:lnTo>
                <a:lnTo>
                  <a:pt x="53" y="0"/>
                </a:lnTo>
                <a:lnTo>
                  <a:pt x="54" y="3"/>
                </a:lnTo>
                <a:lnTo>
                  <a:pt x="61" y="5"/>
                </a:lnTo>
                <a:lnTo>
                  <a:pt x="67" y="8"/>
                </a:lnTo>
                <a:lnTo>
                  <a:pt x="72" y="8"/>
                </a:lnTo>
                <a:lnTo>
                  <a:pt x="75" y="14"/>
                </a:lnTo>
                <a:lnTo>
                  <a:pt x="76" y="17"/>
                </a:lnTo>
                <a:lnTo>
                  <a:pt x="81" y="21"/>
                </a:lnTo>
                <a:lnTo>
                  <a:pt x="82" y="25"/>
                </a:lnTo>
                <a:lnTo>
                  <a:pt x="89" y="25"/>
                </a:lnTo>
                <a:lnTo>
                  <a:pt x="91" y="31"/>
                </a:lnTo>
                <a:lnTo>
                  <a:pt x="92" y="33"/>
                </a:lnTo>
                <a:lnTo>
                  <a:pt x="96" y="35"/>
                </a:lnTo>
                <a:lnTo>
                  <a:pt x="103" y="37"/>
                </a:lnTo>
                <a:lnTo>
                  <a:pt x="103" y="44"/>
                </a:lnTo>
                <a:lnTo>
                  <a:pt x="102" y="45"/>
                </a:lnTo>
                <a:lnTo>
                  <a:pt x="109" y="44"/>
                </a:lnTo>
                <a:lnTo>
                  <a:pt x="111" y="45"/>
                </a:lnTo>
                <a:lnTo>
                  <a:pt x="112" y="43"/>
                </a:lnTo>
                <a:lnTo>
                  <a:pt x="117" y="41"/>
                </a:lnTo>
                <a:lnTo>
                  <a:pt x="121" y="36"/>
                </a:lnTo>
                <a:lnTo>
                  <a:pt x="127" y="36"/>
                </a:lnTo>
                <a:lnTo>
                  <a:pt x="130" y="39"/>
                </a:lnTo>
                <a:lnTo>
                  <a:pt x="133" y="45"/>
                </a:lnTo>
                <a:lnTo>
                  <a:pt x="136" y="43"/>
                </a:lnTo>
                <a:lnTo>
                  <a:pt x="140" y="43"/>
                </a:lnTo>
                <a:lnTo>
                  <a:pt x="142" y="43"/>
                </a:lnTo>
                <a:lnTo>
                  <a:pt x="148" y="45"/>
                </a:lnTo>
                <a:lnTo>
                  <a:pt x="151" y="48"/>
                </a:lnTo>
                <a:lnTo>
                  <a:pt x="149" y="54"/>
                </a:lnTo>
                <a:lnTo>
                  <a:pt x="147" y="61"/>
                </a:lnTo>
                <a:lnTo>
                  <a:pt x="145" y="68"/>
                </a:lnTo>
                <a:lnTo>
                  <a:pt x="145" y="70"/>
                </a:lnTo>
                <a:lnTo>
                  <a:pt x="148" y="77"/>
                </a:lnTo>
                <a:lnTo>
                  <a:pt x="146" y="78"/>
                </a:lnTo>
                <a:lnTo>
                  <a:pt x="142" y="80"/>
                </a:lnTo>
                <a:lnTo>
                  <a:pt x="141" y="81"/>
                </a:lnTo>
                <a:lnTo>
                  <a:pt x="140" y="79"/>
                </a:lnTo>
                <a:lnTo>
                  <a:pt x="138" y="86"/>
                </a:lnTo>
                <a:lnTo>
                  <a:pt x="141" y="92"/>
                </a:lnTo>
                <a:lnTo>
                  <a:pt x="136" y="96"/>
                </a:lnTo>
                <a:lnTo>
                  <a:pt x="129" y="101"/>
                </a:lnTo>
                <a:lnTo>
                  <a:pt x="123" y="100"/>
                </a:lnTo>
                <a:lnTo>
                  <a:pt x="121" y="100"/>
                </a:lnTo>
                <a:lnTo>
                  <a:pt x="115" y="101"/>
                </a:lnTo>
                <a:lnTo>
                  <a:pt x="109" y="100"/>
                </a:lnTo>
                <a:lnTo>
                  <a:pt x="106" y="95"/>
                </a:lnTo>
                <a:lnTo>
                  <a:pt x="99" y="93"/>
                </a:lnTo>
                <a:lnTo>
                  <a:pt x="99" y="95"/>
                </a:lnTo>
                <a:lnTo>
                  <a:pt x="93" y="92"/>
                </a:lnTo>
                <a:lnTo>
                  <a:pt x="88" y="92"/>
                </a:lnTo>
                <a:lnTo>
                  <a:pt x="93" y="95"/>
                </a:lnTo>
                <a:lnTo>
                  <a:pt x="88" y="96"/>
                </a:lnTo>
                <a:lnTo>
                  <a:pt x="82" y="95"/>
                </a:lnTo>
                <a:lnTo>
                  <a:pt x="78" y="94"/>
                </a:lnTo>
                <a:lnTo>
                  <a:pt x="77" y="93"/>
                </a:lnTo>
                <a:lnTo>
                  <a:pt x="70" y="88"/>
                </a:lnTo>
                <a:lnTo>
                  <a:pt x="65" y="86"/>
                </a:lnTo>
                <a:lnTo>
                  <a:pt x="62" y="84"/>
                </a:lnTo>
                <a:lnTo>
                  <a:pt x="58" y="81"/>
                </a:lnTo>
                <a:lnTo>
                  <a:pt x="52" y="77"/>
                </a:lnTo>
                <a:lnTo>
                  <a:pt x="46" y="74"/>
                </a:lnTo>
                <a:lnTo>
                  <a:pt x="40" y="74"/>
                </a:lnTo>
                <a:lnTo>
                  <a:pt x="34" y="74"/>
                </a:lnTo>
                <a:lnTo>
                  <a:pt x="29" y="72"/>
                </a:lnTo>
                <a:lnTo>
                  <a:pt x="23" y="71"/>
                </a:lnTo>
                <a:lnTo>
                  <a:pt x="18" y="71"/>
                </a:lnTo>
                <a:lnTo>
                  <a:pt x="15" y="65"/>
                </a:lnTo>
                <a:lnTo>
                  <a:pt x="9" y="61"/>
                </a:lnTo>
                <a:lnTo>
                  <a:pt x="8" y="61"/>
                </a:lnTo>
                <a:lnTo>
                  <a:pt x="6" y="57"/>
                </a:lnTo>
                <a:lnTo>
                  <a:pt x="1" y="5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59" name="Freeform 1642"/>
          <p:cNvSpPr>
            <a:spLocks/>
          </p:cNvSpPr>
          <p:nvPr/>
        </p:nvSpPr>
        <p:spPr bwMode="auto">
          <a:xfrm>
            <a:off x="2038350" y="4348163"/>
            <a:ext cx="1588" cy="1587"/>
          </a:xfrm>
          <a:custGeom>
            <a:avLst/>
            <a:gdLst>
              <a:gd name="T0" fmla="*/ 0 w 4"/>
              <a:gd name="T1" fmla="*/ 499935906 h 2"/>
              <a:gd name="T2" fmla="*/ 0 w 4"/>
              <a:gd name="T3" fmla="*/ 0 h 2"/>
              <a:gd name="T4" fmla="*/ 0 w 4"/>
              <a:gd name="T5" fmla="*/ 499935906 h 2"/>
              <a:gd name="T6" fmla="*/ 0 w 4"/>
              <a:gd name="T7" fmla="*/ 49993590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4" y="0"/>
                </a:lnTo>
                <a:lnTo>
                  <a:pt x="4" y="1"/>
                </a:lnTo>
                <a:lnTo>
                  <a:pt x="0"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0" name="Freeform 1643"/>
          <p:cNvSpPr>
            <a:spLocks/>
          </p:cNvSpPr>
          <p:nvPr/>
        </p:nvSpPr>
        <p:spPr bwMode="auto">
          <a:xfrm>
            <a:off x="2416175" y="4440238"/>
            <a:ext cx="144463" cy="271462"/>
          </a:xfrm>
          <a:custGeom>
            <a:avLst/>
            <a:gdLst>
              <a:gd name="T0" fmla="*/ 0 w 305"/>
              <a:gd name="T1" fmla="*/ 0 h 581"/>
              <a:gd name="T2" fmla="*/ 0 w 305"/>
              <a:gd name="T3" fmla="*/ 0 h 581"/>
              <a:gd name="T4" fmla="*/ 0 w 305"/>
              <a:gd name="T5" fmla="*/ 0 h 581"/>
              <a:gd name="T6" fmla="*/ 0 w 305"/>
              <a:gd name="T7" fmla="*/ 0 h 581"/>
              <a:gd name="T8" fmla="*/ 0 w 305"/>
              <a:gd name="T9" fmla="*/ 0 h 581"/>
              <a:gd name="T10" fmla="*/ 0 w 305"/>
              <a:gd name="T11" fmla="*/ 0 h 581"/>
              <a:gd name="T12" fmla="*/ 0 w 305"/>
              <a:gd name="T13" fmla="*/ 0 h 581"/>
              <a:gd name="T14" fmla="*/ 0 w 305"/>
              <a:gd name="T15" fmla="*/ 0 h 581"/>
              <a:gd name="T16" fmla="*/ 0 w 305"/>
              <a:gd name="T17" fmla="*/ 0 h 581"/>
              <a:gd name="T18" fmla="*/ 0 w 305"/>
              <a:gd name="T19" fmla="*/ 0 h 581"/>
              <a:gd name="T20" fmla="*/ 0 w 305"/>
              <a:gd name="T21" fmla="*/ 0 h 581"/>
              <a:gd name="T22" fmla="*/ 0 w 305"/>
              <a:gd name="T23" fmla="*/ 0 h 581"/>
              <a:gd name="T24" fmla="*/ 0 w 305"/>
              <a:gd name="T25" fmla="*/ 0 h 581"/>
              <a:gd name="T26" fmla="*/ 0 w 305"/>
              <a:gd name="T27" fmla="*/ 0 h 581"/>
              <a:gd name="T28" fmla="*/ 0 w 305"/>
              <a:gd name="T29" fmla="*/ 0 h 581"/>
              <a:gd name="T30" fmla="*/ 0 w 305"/>
              <a:gd name="T31" fmla="*/ 0 h 581"/>
              <a:gd name="T32" fmla="*/ 0 w 305"/>
              <a:gd name="T33" fmla="*/ 0 h 581"/>
              <a:gd name="T34" fmla="*/ 0 w 305"/>
              <a:gd name="T35" fmla="*/ 0 h 581"/>
              <a:gd name="T36" fmla="*/ 0 w 305"/>
              <a:gd name="T37" fmla="*/ 0 h 581"/>
              <a:gd name="T38" fmla="*/ 0 w 305"/>
              <a:gd name="T39" fmla="*/ 0 h 581"/>
              <a:gd name="T40" fmla="*/ 0 w 305"/>
              <a:gd name="T41" fmla="*/ 0 h 581"/>
              <a:gd name="T42" fmla="*/ 0 w 305"/>
              <a:gd name="T43" fmla="*/ 0 h 581"/>
              <a:gd name="T44" fmla="*/ 0 w 305"/>
              <a:gd name="T45" fmla="*/ 0 h 581"/>
              <a:gd name="T46" fmla="*/ 0 w 305"/>
              <a:gd name="T47" fmla="*/ 0 h 581"/>
              <a:gd name="T48" fmla="*/ 0 w 305"/>
              <a:gd name="T49" fmla="*/ 0 h 581"/>
              <a:gd name="T50" fmla="*/ 0 w 305"/>
              <a:gd name="T51" fmla="*/ 0 h 581"/>
              <a:gd name="T52" fmla="*/ 0 w 305"/>
              <a:gd name="T53" fmla="*/ 0 h 581"/>
              <a:gd name="T54" fmla="*/ 0 w 305"/>
              <a:gd name="T55" fmla="*/ 0 h 581"/>
              <a:gd name="T56" fmla="*/ 0 w 305"/>
              <a:gd name="T57" fmla="*/ 0 h 581"/>
              <a:gd name="T58" fmla="*/ 0 w 305"/>
              <a:gd name="T59" fmla="*/ 0 h 581"/>
              <a:gd name="T60" fmla="*/ 0 w 305"/>
              <a:gd name="T61" fmla="*/ 0 h 581"/>
              <a:gd name="T62" fmla="*/ 0 w 305"/>
              <a:gd name="T63" fmla="*/ 0 h 581"/>
              <a:gd name="T64" fmla="*/ 0 w 305"/>
              <a:gd name="T65" fmla="*/ 0 h 581"/>
              <a:gd name="T66" fmla="*/ 0 w 305"/>
              <a:gd name="T67" fmla="*/ 0 h 581"/>
              <a:gd name="T68" fmla="*/ 0 w 305"/>
              <a:gd name="T69" fmla="*/ 0 h 581"/>
              <a:gd name="T70" fmla="*/ 0 w 305"/>
              <a:gd name="T71" fmla="*/ 0 h 581"/>
              <a:gd name="T72" fmla="*/ 0 w 305"/>
              <a:gd name="T73" fmla="*/ 0 h 581"/>
              <a:gd name="T74" fmla="*/ 0 w 305"/>
              <a:gd name="T75" fmla="*/ 0 h 581"/>
              <a:gd name="T76" fmla="*/ 0 w 305"/>
              <a:gd name="T77" fmla="*/ 0 h 581"/>
              <a:gd name="T78" fmla="*/ 0 w 305"/>
              <a:gd name="T79" fmla="*/ 0 h 581"/>
              <a:gd name="T80" fmla="*/ 0 w 305"/>
              <a:gd name="T81" fmla="*/ 0 h 581"/>
              <a:gd name="T82" fmla="*/ 0 w 305"/>
              <a:gd name="T83" fmla="*/ 0 h 581"/>
              <a:gd name="T84" fmla="*/ 0 w 305"/>
              <a:gd name="T85" fmla="*/ 0 h 581"/>
              <a:gd name="T86" fmla="*/ 0 w 305"/>
              <a:gd name="T87" fmla="*/ 0 h 581"/>
              <a:gd name="T88" fmla="*/ 0 w 305"/>
              <a:gd name="T89" fmla="*/ 0 h 581"/>
              <a:gd name="T90" fmla="*/ 0 w 305"/>
              <a:gd name="T91" fmla="*/ 0 h 581"/>
              <a:gd name="T92" fmla="*/ 0 w 305"/>
              <a:gd name="T93" fmla="*/ 0 h 581"/>
              <a:gd name="T94" fmla="*/ 0 w 305"/>
              <a:gd name="T95" fmla="*/ 0 h 581"/>
              <a:gd name="T96" fmla="*/ 0 w 305"/>
              <a:gd name="T97" fmla="*/ 0 h 581"/>
              <a:gd name="T98" fmla="*/ 0 w 305"/>
              <a:gd name="T99" fmla="*/ 0 h 581"/>
              <a:gd name="T100" fmla="*/ 0 w 305"/>
              <a:gd name="T101" fmla="*/ 0 h 581"/>
              <a:gd name="T102" fmla="*/ 0 w 305"/>
              <a:gd name="T103" fmla="*/ 0 h 581"/>
              <a:gd name="T104" fmla="*/ 0 w 305"/>
              <a:gd name="T105" fmla="*/ 0 h 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5"/>
              <a:gd name="T160" fmla="*/ 0 h 581"/>
              <a:gd name="T161" fmla="*/ 305 w 305"/>
              <a:gd name="T162" fmla="*/ 581 h 5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5" h="581">
                <a:moveTo>
                  <a:pt x="0" y="204"/>
                </a:moveTo>
                <a:lnTo>
                  <a:pt x="7" y="198"/>
                </a:lnTo>
                <a:lnTo>
                  <a:pt x="8" y="195"/>
                </a:lnTo>
                <a:lnTo>
                  <a:pt x="13" y="190"/>
                </a:lnTo>
                <a:lnTo>
                  <a:pt x="19" y="183"/>
                </a:lnTo>
                <a:lnTo>
                  <a:pt x="17" y="176"/>
                </a:lnTo>
                <a:lnTo>
                  <a:pt x="17" y="162"/>
                </a:lnTo>
                <a:lnTo>
                  <a:pt x="14" y="156"/>
                </a:lnTo>
                <a:lnTo>
                  <a:pt x="16" y="148"/>
                </a:lnTo>
                <a:lnTo>
                  <a:pt x="18" y="145"/>
                </a:lnTo>
                <a:lnTo>
                  <a:pt x="24" y="144"/>
                </a:lnTo>
                <a:lnTo>
                  <a:pt x="30" y="144"/>
                </a:lnTo>
                <a:lnTo>
                  <a:pt x="34" y="136"/>
                </a:lnTo>
                <a:lnTo>
                  <a:pt x="45" y="140"/>
                </a:lnTo>
                <a:lnTo>
                  <a:pt x="51" y="134"/>
                </a:lnTo>
                <a:lnTo>
                  <a:pt x="57" y="131"/>
                </a:lnTo>
                <a:lnTo>
                  <a:pt x="64" y="127"/>
                </a:lnTo>
                <a:lnTo>
                  <a:pt x="68" y="127"/>
                </a:lnTo>
                <a:lnTo>
                  <a:pt x="70" y="120"/>
                </a:lnTo>
                <a:lnTo>
                  <a:pt x="74" y="113"/>
                </a:lnTo>
                <a:lnTo>
                  <a:pt x="70" y="110"/>
                </a:lnTo>
                <a:lnTo>
                  <a:pt x="64" y="106"/>
                </a:lnTo>
                <a:lnTo>
                  <a:pt x="58" y="111"/>
                </a:lnTo>
                <a:lnTo>
                  <a:pt x="52" y="104"/>
                </a:lnTo>
                <a:lnTo>
                  <a:pt x="54" y="97"/>
                </a:lnTo>
                <a:lnTo>
                  <a:pt x="53" y="91"/>
                </a:lnTo>
                <a:lnTo>
                  <a:pt x="48" y="83"/>
                </a:lnTo>
                <a:lnTo>
                  <a:pt x="48" y="77"/>
                </a:lnTo>
                <a:lnTo>
                  <a:pt x="54" y="72"/>
                </a:lnTo>
                <a:lnTo>
                  <a:pt x="57" y="65"/>
                </a:lnTo>
                <a:lnTo>
                  <a:pt x="59" y="58"/>
                </a:lnTo>
                <a:lnTo>
                  <a:pt x="66" y="56"/>
                </a:lnTo>
                <a:lnTo>
                  <a:pt x="72" y="55"/>
                </a:lnTo>
                <a:lnTo>
                  <a:pt x="77" y="49"/>
                </a:lnTo>
                <a:lnTo>
                  <a:pt x="83" y="43"/>
                </a:lnTo>
                <a:lnTo>
                  <a:pt x="89" y="39"/>
                </a:lnTo>
                <a:lnTo>
                  <a:pt x="94" y="34"/>
                </a:lnTo>
                <a:lnTo>
                  <a:pt x="97" y="27"/>
                </a:lnTo>
                <a:lnTo>
                  <a:pt x="98" y="26"/>
                </a:lnTo>
                <a:lnTo>
                  <a:pt x="104" y="24"/>
                </a:lnTo>
                <a:lnTo>
                  <a:pt x="107" y="19"/>
                </a:lnTo>
                <a:lnTo>
                  <a:pt x="103" y="11"/>
                </a:lnTo>
                <a:lnTo>
                  <a:pt x="99" y="5"/>
                </a:lnTo>
                <a:lnTo>
                  <a:pt x="97" y="0"/>
                </a:lnTo>
                <a:lnTo>
                  <a:pt x="101" y="7"/>
                </a:lnTo>
                <a:lnTo>
                  <a:pt x="105" y="14"/>
                </a:lnTo>
                <a:lnTo>
                  <a:pt x="108" y="15"/>
                </a:lnTo>
                <a:lnTo>
                  <a:pt x="114" y="19"/>
                </a:lnTo>
                <a:lnTo>
                  <a:pt x="120" y="24"/>
                </a:lnTo>
                <a:lnTo>
                  <a:pt x="127" y="29"/>
                </a:lnTo>
                <a:lnTo>
                  <a:pt x="130" y="32"/>
                </a:lnTo>
                <a:lnTo>
                  <a:pt x="125" y="25"/>
                </a:lnTo>
                <a:lnTo>
                  <a:pt x="118" y="22"/>
                </a:lnTo>
                <a:lnTo>
                  <a:pt x="113" y="16"/>
                </a:lnTo>
                <a:lnTo>
                  <a:pt x="109" y="10"/>
                </a:lnTo>
                <a:lnTo>
                  <a:pt x="116" y="14"/>
                </a:lnTo>
                <a:lnTo>
                  <a:pt x="122" y="19"/>
                </a:lnTo>
                <a:lnTo>
                  <a:pt x="128" y="23"/>
                </a:lnTo>
                <a:lnTo>
                  <a:pt x="134" y="29"/>
                </a:lnTo>
                <a:lnTo>
                  <a:pt x="146" y="38"/>
                </a:lnTo>
                <a:lnTo>
                  <a:pt x="152" y="45"/>
                </a:lnTo>
                <a:lnTo>
                  <a:pt x="157" y="49"/>
                </a:lnTo>
                <a:lnTo>
                  <a:pt x="162" y="56"/>
                </a:lnTo>
                <a:lnTo>
                  <a:pt x="167" y="63"/>
                </a:lnTo>
                <a:lnTo>
                  <a:pt x="171" y="67"/>
                </a:lnTo>
                <a:lnTo>
                  <a:pt x="173" y="74"/>
                </a:lnTo>
                <a:lnTo>
                  <a:pt x="179" y="79"/>
                </a:lnTo>
                <a:lnTo>
                  <a:pt x="183" y="85"/>
                </a:lnTo>
                <a:lnTo>
                  <a:pt x="188" y="93"/>
                </a:lnTo>
                <a:lnTo>
                  <a:pt x="188" y="98"/>
                </a:lnTo>
                <a:lnTo>
                  <a:pt x="188" y="106"/>
                </a:lnTo>
                <a:lnTo>
                  <a:pt x="188" y="111"/>
                </a:lnTo>
                <a:lnTo>
                  <a:pt x="187" y="118"/>
                </a:lnTo>
                <a:lnTo>
                  <a:pt x="185" y="123"/>
                </a:lnTo>
                <a:lnTo>
                  <a:pt x="180" y="130"/>
                </a:lnTo>
                <a:lnTo>
                  <a:pt x="179" y="137"/>
                </a:lnTo>
                <a:lnTo>
                  <a:pt x="178" y="144"/>
                </a:lnTo>
                <a:lnTo>
                  <a:pt x="177" y="151"/>
                </a:lnTo>
                <a:lnTo>
                  <a:pt x="177" y="158"/>
                </a:lnTo>
                <a:lnTo>
                  <a:pt x="176" y="162"/>
                </a:lnTo>
                <a:lnTo>
                  <a:pt x="173" y="169"/>
                </a:lnTo>
                <a:lnTo>
                  <a:pt x="172" y="169"/>
                </a:lnTo>
                <a:lnTo>
                  <a:pt x="172" y="170"/>
                </a:lnTo>
                <a:lnTo>
                  <a:pt x="178" y="168"/>
                </a:lnTo>
                <a:lnTo>
                  <a:pt x="179" y="164"/>
                </a:lnTo>
                <a:lnTo>
                  <a:pt x="179" y="156"/>
                </a:lnTo>
                <a:lnTo>
                  <a:pt x="180" y="150"/>
                </a:lnTo>
                <a:lnTo>
                  <a:pt x="184" y="144"/>
                </a:lnTo>
                <a:lnTo>
                  <a:pt x="187" y="137"/>
                </a:lnTo>
                <a:lnTo>
                  <a:pt x="193" y="130"/>
                </a:lnTo>
                <a:lnTo>
                  <a:pt x="199" y="131"/>
                </a:lnTo>
                <a:lnTo>
                  <a:pt x="205" y="136"/>
                </a:lnTo>
                <a:lnTo>
                  <a:pt x="206" y="136"/>
                </a:lnTo>
                <a:lnTo>
                  <a:pt x="212" y="136"/>
                </a:lnTo>
                <a:lnTo>
                  <a:pt x="218" y="138"/>
                </a:lnTo>
                <a:lnTo>
                  <a:pt x="222" y="144"/>
                </a:lnTo>
                <a:lnTo>
                  <a:pt x="228" y="151"/>
                </a:lnTo>
                <a:lnTo>
                  <a:pt x="232" y="158"/>
                </a:lnTo>
                <a:lnTo>
                  <a:pt x="239" y="162"/>
                </a:lnTo>
                <a:lnTo>
                  <a:pt x="246" y="176"/>
                </a:lnTo>
                <a:lnTo>
                  <a:pt x="246" y="179"/>
                </a:lnTo>
                <a:lnTo>
                  <a:pt x="252" y="176"/>
                </a:lnTo>
                <a:lnTo>
                  <a:pt x="258" y="179"/>
                </a:lnTo>
                <a:lnTo>
                  <a:pt x="263" y="186"/>
                </a:lnTo>
                <a:lnTo>
                  <a:pt x="267" y="193"/>
                </a:lnTo>
                <a:lnTo>
                  <a:pt x="267" y="200"/>
                </a:lnTo>
                <a:lnTo>
                  <a:pt x="267" y="201"/>
                </a:lnTo>
                <a:lnTo>
                  <a:pt x="268" y="207"/>
                </a:lnTo>
                <a:lnTo>
                  <a:pt x="267" y="214"/>
                </a:lnTo>
                <a:lnTo>
                  <a:pt x="265" y="220"/>
                </a:lnTo>
                <a:lnTo>
                  <a:pt x="266" y="227"/>
                </a:lnTo>
                <a:lnTo>
                  <a:pt x="264" y="234"/>
                </a:lnTo>
                <a:lnTo>
                  <a:pt x="261" y="241"/>
                </a:lnTo>
                <a:lnTo>
                  <a:pt x="259" y="248"/>
                </a:lnTo>
                <a:lnTo>
                  <a:pt x="255" y="255"/>
                </a:lnTo>
                <a:lnTo>
                  <a:pt x="261" y="258"/>
                </a:lnTo>
                <a:lnTo>
                  <a:pt x="262" y="260"/>
                </a:lnTo>
                <a:lnTo>
                  <a:pt x="263" y="267"/>
                </a:lnTo>
                <a:lnTo>
                  <a:pt x="257" y="271"/>
                </a:lnTo>
                <a:lnTo>
                  <a:pt x="258" y="277"/>
                </a:lnTo>
                <a:lnTo>
                  <a:pt x="254" y="277"/>
                </a:lnTo>
                <a:lnTo>
                  <a:pt x="254" y="279"/>
                </a:lnTo>
                <a:lnTo>
                  <a:pt x="248" y="280"/>
                </a:lnTo>
                <a:lnTo>
                  <a:pt x="242" y="279"/>
                </a:lnTo>
                <a:lnTo>
                  <a:pt x="235" y="279"/>
                </a:lnTo>
                <a:lnTo>
                  <a:pt x="229" y="282"/>
                </a:lnTo>
                <a:lnTo>
                  <a:pt x="223" y="285"/>
                </a:lnTo>
                <a:lnTo>
                  <a:pt x="218" y="291"/>
                </a:lnTo>
                <a:lnTo>
                  <a:pt x="219" y="298"/>
                </a:lnTo>
                <a:lnTo>
                  <a:pt x="222" y="305"/>
                </a:lnTo>
                <a:lnTo>
                  <a:pt x="220" y="312"/>
                </a:lnTo>
                <a:lnTo>
                  <a:pt x="218" y="319"/>
                </a:lnTo>
                <a:lnTo>
                  <a:pt x="215" y="325"/>
                </a:lnTo>
                <a:lnTo>
                  <a:pt x="215" y="331"/>
                </a:lnTo>
                <a:lnTo>
                  <a:pt x="212" y="339"/>
                </a:lnTo>
                <a:lnTo>
                  <a:pt x="206" y="345"/>
                </a:lnTo>
                <a:lnTo>
                  <a:pt x="207" y="352"/>
                </a:lnTo>
                <a:lnTo>
                  <a:pt x="207" y="358"/>
                </a:lnTo>
                <a:lnTo>
                  <a:pt x="214" y="365"/>
                </a:lnTo>
                <a:lnTo>
                  <a:pt x="218" y="372"/>
                </a:lnTo>
                <a:lnTo>
                  <a:pt x="220" y="379"/>
                </a:lnTo>
                <a:lnTo>
                  <a:pt x="222" y="386"/>
                </a:lnTo>
                <a:lnTo>
                  <a:pt x="228" y="393"/>
                </a:lnTo>
                <a:lnTo>
                  <a:pt x="231" y="395"/>
                </a:lnTo>
                <a:lnTo>
                  <a:pt x="232" y="402"/>
                </a:lnTo>
                <a:lnTo>
                  <a:pt x="232" y="409"/>
                </a:lnTo>
                <a:lnTo>
                  <a:pt x="235" y="409"/>
                </a:lnTo>
                <a:lnTo>
                  <a:pt x="242" y="411"/>
                </a:lnTo>
                <a:lnTo>
                  <a:pt x="248" y="408"/>
                </a:lnTo>
                <a:lnTo>
                  <a:pt x="254" y="408"/>
                </a:lnTo>
                <a:lnTo>
                  <a:pt x="254" y="416"/>
                </a:lnTo>
                <a:lnTo>
                  <a:pt x="254" y="421"/>
                </a:lnTo>
                <a:lnTo>
                  <a:pt x="256" y="429"/>
                </a:lnTo>
                <a:lnTo>
                  <a:pt x="259" y="435"/>
                </a:lnTo>
                <a:lnTo>
                  <a:pt x="258" y="442"/>
                </a:lnTo>
                <a:lnTo>
                  <a:pt x="259" y="450"/>
                </a:lnTo>
                <a:lnTo>
                  <a:pt x="263" y="456"/>
                </a:lnTo>
                <a:lnTo>
                  <a:pt x="267" y="464"/>
                </a:lnTo>
                <a:lnTo>
                  <a:pt x="269" y="469"/>
                </a:lnTo>
                <a:lnTo>
                  <a:pt x="273" y="476"/>
                </a:lnTo>
                <a:lnTo>
                  <a:pt x="277" y="483"/>
                </a:lnTo>
                <a:lnTo>
                  <a:pt x="279" y="490"/>
                </a:lnTo>
                <a:lnTo>
                  <a:pt x="279" y="493"/>
                </a:lnTo>
                <a:lnTo>
                  <a:pt x="283" y="500"/>
                </a:lnTo>
                <a:lnTo>
                  <a:pt x="286" y="507"/>
                </a:lnTo>
                <a:lnTo>
                  <a:pt x="290" y="515"/>
                </a:lnTo>
                <a:lnTo>
                  <a:pt x="298" y="515"/>
                </a:lnTo>
                <a:lnTo>
                  <a:pt x="305" y="521"/>
                </a:lnTo>
                <a:lnTo>
                  <a:pt x="301" y="523"/>
                </a:lnTo>
                <a:lnTo>
                  <a:pt x="293" y="521"/>
                </a:lnTo>
                <a:lnTo>
                  <a:pt x="287" y="523"/>
                </a:lnTo>
                <a:lnTo>
                  <a:pt x="282" y="525"/>
                </a:lnTo>
                <a:lnTo>
                  <a:pt x="276" y="522"/>
                </a:lnTo>
                <a:lnTo>
                  <a:pt x="269" y="522"/>
                </a:lnTo>
                <a:lnTo>
                  <a:pt x="266" y="515"/>
                </a:lnTo>
                <a:lnTo>
                  <a:pt x="260" y="517"/>
                </a:lnTo>
                <a:lnTo>
                  <a:pt x="254" y="518"/>
                </a:lnTo>
                <a:lnTo>
                  <a:pt x="248" y="522"/>
                </a:lnTo>
                <a:lnTo>
                  <a:pt x="244" y="529"/>
                </a:lnTo>
                <a:lnTo>
                  <a:pt x="239" y="534"/>
                </a:lnTo>
                <a:lnTo>
                  <a:pt x="233" y="540"/>
                </a:lnTo>
                <a:lnTo>
                  <a:pt x="227" y="539"/>
                </a:lnTo>
                <a:lnTo>
                  <a:pt x="221" y="539"/>
                </a:lnTo>
                <a:lnTo>
                  <a:pt x="215" y="542"/>
                </a:lnTo>
                <a:lnTo>
                  <a:pt x="208" y="548"/>
                </a:lnTo>
                <a:lnTo>
                  <a:pt x="204" y="555"/>
                </a:lnTo>
                <a:lnTo>
                  <a:pt x="198" y="553"/>
                </a:lnTo>
                <a:lnTo>
                  <a:pt x="192" y="551"/>
                </a:lnTo>
                <a:lnTo>
                  <a:pt x="186" y="551"/>
                </a:lnTo>
                <a:lnTo>
                  <a:pt x="182" y="558"/>
                </a:lnTo>
                <a:lnTo>
                  <a:pt x="175" y="559"/>
                </a:lnTo>
                <a:lnTo>
                  <a:pt x="175" y="561"/>
                </a:lnTo>
                <a:lnTo>
                  <a:pt x="177" y="567"/>
                </a:lnTo>
                <a:lnTo>
                  <a:pt x="174" y="574"/>
                </a:lnTo>
                <a:lnTo>
                  <a:pt x="168" y="573"/>
                </a:lnTo>
                <a:lnTo>
                  <a:pt x="162" y="575"/>
                </a:lnTo>
                <a:lnTo>
                  <a:pt x="156" y="581"/>
                </a:lnTo>
                <a:lnTo>
                  <a:pt x="149" y="577"/>
                </a:lnTo>
                <a:lnTo>
                  <a:pt x="145" y="570"/>
                </a:lnTo>
                <a:lnTo>
                  <a:pt x="138" y="569"/>
                </a:lnTo>
                <a:lnTo>
                  <a:pt x="133" y="566"/>
                </a:lnTo>
                <a:lnTo>
                  <a:pt x="126" y="562"/>
                </a:lnTo>
                <a:lnTo>
                  <a:pt x="124" y="555"/>
                </a:lnTo>
                <a:lnTo>
                  <a:pt x="117" y="551"/>
                </a:lnTo>
                <a:lnTo>
                  <a:pt x="113" y="545"/>
                </a:lnTo>
                <a:lnTo>
                  <a:pt x="108" y="538"/>
                </a:lnTo>
                <a:lnTo>
                  <a:pt x="102" y="535"/>
                </a:lnTo>
                <a:lnTo>
                  <a:pt x="104" y="529"/>
                </a:lnTo>
                <a:lnTo>
                  <a:pt x="103" y="529"/>
                </a:lnTo>
                <a:lnTo>
                  <a:pt x="97" y="526"/>
                </a:lnTo>
                <a:lnTo>
                  <a:pt x="98" y="519"/>
                </a:lnTo>
                <a:lnTo>
                  <a:pt x="98" y="513"/>
                </a:lnTo>
                <a:lnTo>
                  <a:pt x="99" y="507"/>
                </a:lnTo>
                <a:lnTo>
                  <a:pt x="98" y="499"/>
                </a:lnTo>
                <a:lnTo>
                  <a:pt x="94" y="493"/>
                </a:lnTo>
                <a:lnTo>
                  <a:pt x="87" y="486"/>
                </a:lnTo>
                <a:lnTo>
                  <a:pt x="88" y="481"/>
                </a:lnTo>
                <a:lnTo>
                  <a:pt x="83" y="467"/>
                </a:lnTo>
                <a:lnTo>
                  <a:pt x="82" y="460"/>
                </a:lnTo>
                <a:lnTo>
                  <a:pt x="83" y="453"/>
                </a:lnTo>
                <a:lnTo>
                  <a:pt x="83" y="446"/>
                </a:lnTo>
                <a:lnTo>
                  <a:pt x="85" y="440"/>
                </a:lnTo>
                <a:lnTo>
                  <a:pt x="85" y="433"/>
                </a:lnTo>
                <a:lnTo>
                  <a:pt x="88" y="426"/>
                </a:lnTo>
                <a:lnTo>
                  <a:pt x="90" y="420"/>
                </a:lnTo>
                <a:lnTo>
                  <a:pt x="93" y="412"/>
                </a:lnTo>
                <a:lnTo>
                  <a:pt x="95" y="405"/>
                </a:lnTo>
                <a:lnTo>
                  <a:pt x="95" y="400"/>
                </a:lnTo>
                <a:lnTo>
                  <a:pt x="93" y="393"/>
                </a:lnTo>
                <a:lnTo>
                  <a:pt x="98" y="388"/>
                </a:lnTo>
                <a:lnTo>
                  <a:pt x="104" y="382"/>
                </a:lnTo>
                <a:lnTo>
                  <a:pt x="106" y="376"/>
                </a:lnTo>
                <a:lnTo>
                  <a:pt x="109" y="369"/>
                </a:lnTo>
                <a:lnTo>
                  <a:pt x="114" y="362"/>
                </a:lnTo>
                <a:lnTo>
                  <a:pt x="108" y="356"/>
                </a:lnTo>
                <a:lnTo>
                  <a:pt x="107" y="348"/>
                </a:lnTo>
                <a:lnTo>
                  <a:pt x="102" y="343"/>
                </a:lnTo>
                <a:lnTo>
                  <a:pt x="102" y="336"/>
                </a:lnTo>
                <a:lnTo>
                  <a:pt x="105" y="329"/>
                </a:lnTo>
                <a:lnTo>
                  <a:pt x="102" y="325"/>
                </a:lnTo>
                <a:lnTo>
                  <a:pt x="97" y="322"/>
                </a:lnTo>
                <a:lnTo>
                  <a:pt x="90" y="321"/>
                </a:lnTo>
                <a:lnTo>
                  <a:pt x="85" y="319"/>
                </a:lnTo>
                <a:lnTo>
                  <a:pt x="81" y="319"/>
                </a:lnTo>
                <a:lnTo>
                  <a:pt x="77" y="313"/>
                </a:lnTo>
                <a:lnTo>
                  <a:pt x="81" y="305"/>
                </a:lnTo>
                <a:lnTo>
                  <a:pt x="84" y="299"/>
                </a:lnTo>
                <a:lnTo>
                  <a:pt x="85" y="292"/>
                </a:lnTo>
                <a:lnTo>
                  <a:pt x="86" y="285"/>
                </a:lnTo>
                <a:lnTo>
                  <a:pt x="87" y="277"/>
                </a:lnTo>
                <a:lnTo>
                  <a:pt x="86" y="271"/>
                </a:lnTo>
                <a:lnTo>
                  <a:pt x="81" y="266"/>
                </a:lnTo>
                <a:lnTo>
                  <a:pt x="79" y="261"/>
                </a:lnTo>
                <a:lnTo>
                  <a:pt x="74" y="258"/>
                </a:lnTo>
                <a:lnTo>
                  <a:pt x="68" y="263"/>
                </a:lnTo>
                <a:lnTo>
                  <a:pt x="61" y="263"/>
                </a:lnTo>
                <a:lnTo>
                  <a:pt x="55" y="264"/>
                </a:lnTo>
                <a:lnTo>
                  <a:pt x="50" y="263"/>
                </a:lnTo>
                <a:lnTo>
                  <a:pt x="43" y="263"/>
                </a:lnTo>
                <a:lnTo>
                  <a:pt x="40" y="263"/>
                </a:lnTo>
                <a:lnTo>
                  <a:pt x="36" y="256"/>
                </a:lnTo>
                <a:lnTo>
                  <a:pt x="30" y="249"/>
                </a:lnTo>
                <a:lnTo>
                  <a:pt x="26" y="242"/>
                </a:lnTo>
                <a:lnTo>
                  <a:pt x="21" y="235"/>
                </a:lnTo>
                <a:lnTo>
                  <a:pt x="16" y="227"/>
                </a:lnTo>
                <a:lnTo>
                  <a:pt x="11" y="220"/>
                </a:lnTo>
                <a:lnTo>
                  <a:pt x="7" y="214"/>
                </a:lnTo>
                <a:lnTo>
                  <a:pt x="1" y="207"/>
                </a:lnTo>
                <a:lnTo>
                  <a:pt x="0" y="20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1" name="Freeform 1644"/>
          <p:cNvSpPr>
            <a:spLocks/>
          </p:cNvSpPr>
          <p:nvPr/>
        </p:nvSpPr>
        <p:spPr bwMode="auto">
          <a:xfrm>
            <a:off x="3505200" y="4117975"/>
            <a:ext cx="7938" cy="11113"/>
          </a:xfrm>
          <a:custGeom>
            <a:avLst/>
            <a:gdLst>
              <a:gd name="T0" fmla="*/ 0 w 19"/>
              <a:gd name="T1" fmla="*/ 0 h 22"/>
              <a:gd name="T2" fmla="*/ 0 w 19"/>
              <a:gd name="T3" fmla="*/ 0 h 22"/>
              <a:gd name="T4" fmla="*/ 0 w 19"/>
              <a:gd name="T5" fmla="*/ 0 h 22"/>
              <a:gd name="T6" fmla="*/ 0 w 19"/>
              <a:gd name="T7" fmla="*/ 0 h 22"/>
              <a:gd name="T8" fmla="*/ 0 w 19"/>
              <a:gd name="T9" fmla="*/ 0 h 22"/>
              <a:gd name="T10" fmla="*/ 0 w 19"/>
              <a:gd name="T11" fmla="*/ 0 h 22"/>
              <a:gd name="T12" fmla="*/ 0 w 19"/>
              <a:gd name="T13" fmla="*/ 0 h 22"/>
              <a:gd name="T14" fmla="*/ 0 w 19"/>
              <a:gd name="T15" fmla="*/ 0 h 22"/>
              <a:gd name="T16" fmla="*/ 0 w 19"/>
              <a:gd name="T17" fmla="*/ 0 h 22"/>
              <a:gd name="T18" fmla="*/ 0 w 19"/>
              <a:gd name="T19" fmla="*/ 0 h 22"/>
              <a:gd name="T20" fmla="*/ 0 w 19"/>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22"/>
              <a:gd name="T35" fmla="*/ 19 w 19"/>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22">
                <a:moveTo>
                  <a:pt x="2" y="22"/>
                </a:moveTo>
                <a:lnTo>
                  <a:pt x="8" y="21"/>
                </a:lnTo>
                <a:lnTo>
                  <a:pt x="14" y="15"/>
                </a:lnTo>
                <a:lnTo>
                  <a:pt x="19" y="11"/>
                </a:lnTo>
                <a:lnTo>
                  <a:pt x="18" y="5"/>
                </a:lnTo>
                <a:lnTo>
                  <a:pt x="13" y="0"/>
                </a:lnTo>
                <a:lnTo>
                  <a:pt x="7" y="3"/>
                </a:lnTo>
                <a:lnTo>
                  <a:pt x="1" y="7"/>
                </a:lnTo>
                <a:lnTo>
                  <a:pt x="0" y="14"/>
                </a:lnTo>
                <a:lnTo>
                  <a:pt x="1" y="21"/>
                </a:lnTo>
                <a:lnTo>
                  <a:pt x="2" y="2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2" name="Freeform 1645"/>
          <p:cNvSpPr>
            <a:spLocks/>
          </p:cNvSpPr>
          <p:nvPr/>
        </p:nvSpPr>
        <p:spPr bwMode="auto">
          <a:xfrm>
            <a:off x="3513138" y="4129088"/>
            <a:ext cx="3175" cy="3175"/>
          </a:xfrm>
          <a:custGeom>
            <a:avLst/>
            <a:gdLst>
              <a:gd name="T0" fmla="*/ 0 w 7"/>
              <a:gd name="T1" fmla="*/ 0 h 9"/>
              <a:gd name="T2" fmla="*/ 0 w 7"/>
              <a:gd name="T3" fmla="*/ 0 h 9"/>
              <a:gd name="T4" fmla="*/ 0 w 7"/>
              <a:gd name="T5" fmla="*/ 0 h 9"/>
              <a:gd name="T6" fmla="*/ 0 w 7"/>
              <a:gd name="T7" fmla="*/ 0 h 9"/>
              <a:gd name="T8" fmla="*/ 0 w 7"/>
              <a:gd name="T9" fmla="*/ 0 h 9"/>
              <a:gd name="T10" fmla="*/ 0 w 7"/>
              <a:gd name="T11" fmla="*/ 0 h 9"/>
              <a:gd name="T12" fmla="*/ 0 60000 65536"/>
              <a:gd name="T13" fmla="*/ 0 60000 65536"/>
              <a:gd name="T14" fmla="*/ 0 60000 65536"/>
              <a:gd name="T15" fmla="*/ 0 60000 65536"/>
              <a:gd name="T16" fmla="*/ 0 60000 65536"/>
              <a:gd name="T17" fmla="*/ 0 60000 65536"/>
              <a:gd name="T18" fmla="*/ 0 w 7"/>
              <a:gd name="T19" fmla="*/ 0 h 9"/>
              <a:gd name="T20" fmla="*/ 7 w 7"/>
              <a:gd name="T21" fmla="*/ 9 h 9"/>
            </a:gdLst>
            <a:ahLst/>
            <a:cxnLst>
              <a:cxn ang="T12">
                <a:pos x="T0" y="T1"/>
              </a:cxn>
              <a:cxn ang="T13">
                <a:pos x="T2" y="T3"/>
              </a:cxn>
              <a:cxn ang="T14">
                <a:pos x="T4" y="T5"/>
              </a:cxn>
              <a:cxn ang="T15">
                <a:pos x="T6" y="T7"/>
              </a:cxn>
              <a:cxn ang="T16">
                <a:pos x="T8" y="T9"/>
              </a:cxn>
              <a:cxn ang="T17">
                <a:pos x="T10" y="T11"/>
              </a:cxn>
            </a:cxnLst>
            <a:rect l="T18" t="T19" r="T20" b="T21"/>
            <a:pathLst>
              <a:path w="7" h="9">
                <a:moveTo>
                  <a:pt x="1" y="9"/>
                </a:moveTo>
                <a:lnTo>
                  <a:pt x="7" y="7"/>
                </a:lnTo>
                <a:lnTo>
                  <a:pt x="6" y="0"/>
                </a:lnTo>
                <a:lnTo>
                  <a:pt x="0" y="1"/>
                </a:lnTo>
                <a:lnTo>
                  <a:pt x="0" y="9"/>
                </a:lnTo>
                <a:lnTo>
                  <a:pt x="1" y="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3" name="Freeform 1646"/>
          <p:cNvSpPr>
            <a:spLocks/>
          </p:cNvSpPr>
          <p:nvPr/>
        </p:nvSpPr>
        <p:spPr bwMode="auto">
          <a:xfrm>
            <a:off x="3524250" y="4197350"/>
            <a:ext cx="7938" cy="9525"/>
          </a:xfrm>
          <a:custGeom>
            <a:avLst/>
            <a:gdLst>
              <a:gd name="T0" fmla="*/ 0 w 13"/>
              <a:gd name="T1" fmla="*/ 0 h 19"/>
              <a:gd name="T2" fmla="*/ 0 w 13"/>
              <a:gd name="T3" fmla="*/ 0 h 19"/>
              <a:gd name="T4" fmla="*/ 0 w 13"/>
              <a:gd name="T5" fmla="*/ 0 h 19"/>
              <a:gd name="T6" fmla="*/ 0 w 13"/>
              <a:gd name="T7" fmla="*/ 0 h 19"/>
              <a:gd name="T8" fmla="*/ 0 w 13"/>
              <a:gd name="T9" fmla="*/ 0 h 19"/>
              <a:gd name="T10" fmla="*/ 0 w 13"/>
              <a:gd name="T11" fmla="*/ 0 h 19"/>
              <a:gd name="T12" fmla="*/ 0 w 13"/>
              <a:gd name="T13" fmla="*/ 0 h 19"/>
              <a:gd name="T14" fmla="*/ 0 w 13"/>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9"/>
              <a:gd name="T26" fmla="*/ 13 w 13"/>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9">
                <a:moveTo>
                  <a:pt x="7" y="19"/>
                </a:moveTo>
                <a:lnTo>
                  <a:pt x="13" y="14"/>
                </a:lnTo>
                <a:lnTo>
                  <a:pt x="13" y="7"/>
                </a:lnTo>
                <a:lnTo>
                  <a:pt x="11" y="0"/>
                </a:lnTo>
                <a:lnTo>
                  <a:pt x="5" y="1"/>
                </a:lnTo>
                <a:lnTo>
                  <a:pt x="0" y="8"/>
                </a:lnTo>
                <a:lnTo>
                  <a:pt x="3" y="15"/>
                </a:lnTo>
                <a:lnTo>
                  <a:pt x="7" y="1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4" name="Freeform 1647"/>
          <p:cNvSpPr>
            <a:spLocks/>
          </p:cNvSpPr>
          <p:nvPr/>
        </p:nvSpPr>
        <p:spPr bwMode="auto">
          <a:xfrm>
            <a:off x="3530600" y="4137025"/>
            <a:ext cx="11113" cy="6350"/>
          </a:xfrm>
          <a:custGeom>
            <a:avLst/>
            <a:gdLst>
              <a:gd name="T0" fmla="*/ 0 w 25"/>
              <a:gd name="T1" fmla="*/ 0 h 15"/>
              <a:gd name="T2" fmla="*/ 0 w 25"/>
              <a:gd name="T3" fmla="*/ 0 h 15"/>
              <a:gd name="T4" fmla="*/ 0 w 25"/>
              <a:gd name="T5" fmla="*/ 0 h 15"/>
              <a:gd name="T6" fmla="*/ 0 w 25"/>
              <a:gd name="T7" fmla="*/ 0 h 15"/>
              <a:gd name="T8" fmla="*/ 0 w 25"/>
              <a:gd name="T9" fmla="*/ 0 h 15"/>
              <a:gd name="T10" fmla="*/ 0 w 25"/>
              <a:gd name="T11" fmla="*/ 0 h 15"/>
              <a:gd name="T12" fmla="*/ 0 w 25"/>
              <a:gd name="T13" fmla="*/ 0 h 15"/>
              <a:gd name="T14" fmla="*/ 0 w 25"/>
              <a:gd name="T15" fmla="*/ 0 h 15"/>
              <a:gd name="T16" fmla="*/ 0 w 25"/>
              <a:gd name="T17" fmla="*/ 0 h 15"/>
              <a:gd name="T18" fmla="*/ 0 w 25"/>
              <a:gd name="T19" fmla="*/ 0 h 15"/>
              <a:gd name="T20" fmla="*/ 0 w 25"/>
              <a:gd name="T21" fmla="*/ 0 h 15"/>
              <a:gd name="T22" fmla="*/ 0 w 2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15"/>
              <a:gd name="T38" fmla="*/ 25 w 25"/>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15">
                <a:moveTo>
                  <a:pt x="7" y="15"/>
                </a:moveTo>
                <a:lnTo>
                  <a:pt x="9" y="8"/>
                </a:lnTo>
                <a:lnTo>
                  <a:pt x="15" y="7"/>
                </a:lnTo>
                <a:lnTo>
                  <a:pt x="21" y="9"/>
                </a:lnTo>
                <a:lnTo>
                  <a:pt x="24" y="9"/>
                </a:lnTo>
                <a:lnTo>
                  <a:pt x="25" y="7"/>
                </a:lnTo>
                <a:lnTo>
                  <a:pt x="19" y="4"/>
                </a:lnTo>
                <a:lnTo>
                  <a:pt x="12" y="1"/>
                </a:lnTo>
                <a:lnTo>
                  <a:pt x="7" y="0"/>
                </a:lnTo>
                <a:lnTo>
                  <a:pt x="0" y="1"/>
                </a:lnTo>
                <a:lnTo>
                  <a:pt x="3" y="8"/>
                </a:lnTo>
                <a:lnTo>
                  <a:pt x="7" y="1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5" name="Freeform 1648"/>
          <p:cNvSpPr>
            <a:spLocks/>
          </p:cNvSpPr>
          <p:nvPr/>
        </p:nvSpPr>
        <p:spPr bwMode="auto">
          <a:xfrm>
            <a:off x="3548063" y="4187825"/>
            <a:ext cx="7937" cy="14288"/>
          </a:xfrm>
          <a:custGeom>
            <a:avLst/>
            <a:gdLst>
              <a:gd name="T0" fmla="*/ 0 w 19"/>
              <a:gd name="T1" fmla="*/ 0 h 32"/>
              <a:gd name="T2" fmla="*/ 0 w 19"/>
              <a:gd name="T3" fmla="*/ 0 h 32"/>
              <a:gd name="T4" fmla="*/ 0 w 19"/>
              <a:gd name="T5" fmla="*/ 0 h 32"/>
              <a:gd name="T6" fmla="*/ 0 w 19"/>
              <a:gd name="T7" fmla="*/ 0 h 32"/>
              <a:gd name="T8" fmla="*/ 0 w 19"/>
              <a:gd name="T9" fmla="*/ 0 h 32"/>
              <a:gd name="T10" fmla="*/ 0 w 19"/>
              <a:gd name="T11" fmla="*/ 0 h 32"/>
              <a:gd name="T12" fmla="*/ 0 w 19"/>
              <a:gd name="T13" fmla="*/ 0 h 32"/>
              <a:gd name="T14" fmla="*/ 0 w 19"/>
              <a:gd name="T15" fmla="*/ 0 h 32"/>
              <a:gd name="T16" fmla="*/ 0 w 19"/>
              <a:gd name="T17" fmla="*/ 0 h 32"/>
              <a:gd name="T18" fmla="*/ 0 w 19"/>
              <a:gd name="T19" fmla="*/ 0 h 32"/>
              <a:gd name="T20" fmla="*/ 0 w 19"/>
              <a:gd name="T21" fmla="*/ 0 h 32"/>
              <a:gd name="T22" fmla="*/ 0 w 19"/>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32"/>
              <a:gd name="T38" fmla="*/ 19 w 19"/>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32">
                <a:moveTo>
                  <a:pt x="15" y="32"/>
                </a:moveTo>
                <a:lnTo>
                  <a:pt x="19" y="26"/>
                </a:lnTo>
                <a:lnTo>
                  <a:pt x="18" y="19"/>
                </a:lnTo>
                <a:lnTo>
                  <a:pt x="13" y="12"/>
                </a:lnTo>
                <a:lnTo>
                  <a:pt x="9" y="5"/>
                </a:lnTo>
                <a:lnTo>
                  <a:pt x="5" y="0"/>
                </a:lnTo>
                <a:lnTo>
                  <a:pt x="3" y="5"/>
                </a:lnTo>
                <a:lnTo>
                  <a:pt x="0" y="12"/>
                </a:lnTo>
                <a:lnTo>
                  <a:pt x="0" y="19"/>
                </a:lnTo>
                <a:lnTo>
                  <a:pt x="3" y="26"/>
                </a:lnTo>
                <a:lnTo>
                  <a:pt x="9" y="30"/>
                </a:lnTo>
                <a:lnTo>
                  <a:pt x="15" y="3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6" name="Freeform 1649"/>
          <p:cNvSpPr>
            <a:spLocks/>
          </p:cNvSpPr>
          <p:nvPr/>
        </p:nvSpPr>
        <p:spPr bwMode="auto">
          <a:xfrm>
            <a:off x="3562350" y="4189413"/>
            <a:ext cx="4763" cy="4762"/>
          </a:xfrm>
          <a:custGeom>
            <a:avLst/>
            <a:gdLst>
              <a:gd name="T0" fmla="*/ 0 w 8"/>
              <a:gd name="T1" fmla="*/ 0 h 13"/>
              <a:gd name="T2" fmla="*/ 0 w 8"/>
              <a:gd name="T3" fmla="*/ 0 h 13"/>
              <a:gd name="T4" fmla="*/ 0 w 8"/>
              <a:gd name="T5" fmla="*/ 0 h 13"/>
              <a:gd name="T6" fmla="*/ 0 w 8"/>
              <a:gd name="T7" fmla="*/ 0 h 13"/>
              <a:gd name="T8" fmla="*/ 0 w 8"/>
              <a:gd name="T9" fmla="*/ 0 h 13"/>
              <a:gd name="T10" fmla="*/ 0 w 8"/>
              <a:gd name="T11" fmla="*/ 0 h 13"/>
              <a:gd name="T12" fmla="*/ 0 w 8"/>
              <a:gd name="T13" fmla="*/ 0 h 13"/>
              <a:gd name="T14" fmla="*/ 0 60000 65536"/>
              <a:gd name="T15" fmla="*/ 0 60000 65536"/>
              <a:gd name="T16" fmla="*/ 0 60000 65536"/>
              <a:gd name="T17" fmla="*/ 0 60000 65536"/>
              <a:gd name="T18" fmla="*/ 0 60000 65536"/>
              <a:gd name="T19" fmla="*/ 0 60000 65536"/>
              <a:gd name="T20" fmla="*/ 0 60000 65536"/>
              <a:gd name="T21" fmla="*/ 0 w 8"/>
              <a:gd name="T22" fmla="*/ 0 h 13"/>
              <a:gd name="T23" fmla="*/ 8 w 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3">
                <a:moveTo>
                  <a:pt x="4" y="13"/>
                </a:moveTo>
                <a:lnTo>
                  <a:pt x="8" y="7"/>
                </a:lnTo>
                <a:lnTo>
                  <a:pt x="8" y="0"/>
                </a:lnTo>
                <a:lnTo>
                  <a:pt x="2" y="0"/>
                </a:lnTo>
                <a:lnTo>
                  <a:pt x="0" y="7"/>
                </a:lnTo>
                <a:lnTo>
                  <a:pt x="3" y="13"/>
                </a:lnTo>
                <a:lnTo>
                  <a:pt x="4" y="1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7" name="Freeform 1650"/>
          <p:cNvSpPr>
            <a:spLocks/>
          </p:cNvSpPr>
          <p:nvPr/>
        </p:nvSpPr>
        <p:spPr bwMode="auto">
          <a:xfrm>
            <a:off x="3573463" y="4154488"/>
            <a:ext cx="7937" cy="9525"/>
          </a:xfrm>
          <a:custGeom>
            <a:avLst/>
            <a:gdLst>
              <a:gd name="T0" fmla="*/ 0 w 18"/>
              <a:gd name="T1" fmla="*/ 0 h 20"/>
              <a:gd name="T2" fmla="*/ 0 w 18"/>
              <a:gd name="T3" fmla="*/ 0 h 20"/>
              <a:gd name="T4" fmla="*/ 0 w 18"/>
              <a:gd name="T5" fmla="*/ 0 h 20"/>
              <a:gd name="T6" fmla="*/ 0 w 18"/>
              <a:gd name="T7" fmla="*/ 0 h 20"/>
              <a:gd name="T8" fmla="*/ 0 w 18"/>
              <a:gd name="T9" fmla="*/ 0 h 20"/>
              <a:gd name="T10" fmla="*/ 0 w 18"/>
              <a:gd name="T11" fmla="*/ 0 h 20"/>
              <a:gd name="T12" fmla="*/ 0 w 18"/>
              <a:gd name="T13" fmla="*/ 0 h 20"/>
              <a:gd name="T14" fmla="*/ 0 w 18"/>
              <a:gd name="T15" fmla="*/ 0 h 20"/>
              <a:gd name="T16" fmla="*/ 0 w 18"/>
              <a:gd name="T17" fmla="*/ 0 h 20"/>
              <a:gd name="T18" fmla="*/ 0 w 18"/>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20"/>
              <a:gd name="T32" fmla="*/ 18 w 18"/>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20">
                <a:moveTo>
                  <a:pt x="10" y="20"/>
                </a:moveTo>
                <a:lnTo>
                  <a:pt x="16" y="16"/>
                </a:lnTo>
                <a:lnTo>
                  <a:pt x="18" y="9"/>
                </a:lnTo>
                <a:lnTo>
                  <a:pt x="16" y="2"/>
                </a:lnTo>
                <a:lnTo>
                  <a:pt x="10" y="1"/>
                </a:lnTo>
                <a:lnTo>
                  <a:pt x="4" y="0"/>
                </a:lnTo>
                <a:lnTo>
                  <a:pt x="4" y="6"/>
                </a:lnTo>
                <a:lnTo>
                  <a:pt x="0" y="13"/>
                </a:lnTo>
                <a:lnTo>
                  <a:pt x="7" y="20"/>
                </a:lnTo>
                <a:lnTo>
                  <a:pt x="10" y="2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8" name="Freeform 1651"/>
          <p:cNvSpPr>
            <a:spLocks/>
          </p:cNvSpPr>
          <p:nvPr/>
        </p:nvSpPr>
        <p:spPr bwMode="auto">
          <a:xfrm>
            <a:off x="3573463" y="4130675"/>
            <a:ext cx="1587" cy="11113"/>
          </a:xfrm>
          <a:custGeom>
            <a:avLst/>
            <a:gdLst>
              <a:gd name="T0" fmla="*/ 0 w 7"/>
              <a:gd name="T1" fmla="*/ 0 h 20"/>
              <a:gd name="T2" fmla="*/ 0 w 7"/>
              <a:gd name="T3" fmla="*/ 0 h 20"/>
              <a:gd name="T4" fmla="*/ 0 w 7"/>
              <a:gd name="T5" fmla="*/ 0 h 20"/>
              <a:gd name="T6" fmla="*/ 0 w 7"/>
              <a:gd name="T7" fmla="*/ 0 h 20"/>
              <a:gd name="T8" fmla="*/ 0 w 7"/>
              <a:gd name="T9" fmla="*/ 0 h 20"/>
              <a:gd name="T10" fmla="*/ 0 w 7"/>
              <a:gd name="T11" fmla="*/ 0 h 20"/>
              <a:gd name="T12" fmla="*/ 0 w 7"/>
              <a:gd name="T13" fmla="*/ 0 h 20"/>
              <a:gd name="T14" fmla="*/ 0 60000 65536"/>
              <a:gd name="T15" fmla="*/ 0 60000 65536"/>
              <a:gd name="T16" fmla="*/ 0 60000 65536"/>
              <a:gd name="T17" fmla="*/ 0 60000 65536"/>
              <a:gd name="T18" fmla="*/ 0 60000 65536"/>
              <a:gd name="T19" fmla="*/ 0 60000 65536"/>
              <a:gd name="T20" fmla="*/ 0 60000 65536"/>
              <a:gd name="T21" fmla="*/ 0 w 7"/>
              <a:gd name="T22" fmla="*/ 0 h 20"/>
              <a:gd name="T23" fmla="*/ 7 w 7"/>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0">
                <a:moveTo>
                  <a:pt x="4" y="20"/>
                </a:moveTo>
                <a:lnTo>
                  <a:pt x="7" y="12"/>
                </a:lnTo>
                <a:lnTo>
                  <a:pt x="7" y="5"/>
                </a:lnTo>
                <a:lnTo>
                  <a:pt x="6" y="0"/>
                </a:lnTo>
                <a:lnTo>
                  <a:pt x="0" y="5"/>
                </a:lnTo>
                <a:lnTo>
                  <a:pt x="4" y="13"/>
                </a:lnTo>
                <a:lnTo>
                  <a:pt x="4" y="2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69" name="Freeform 1652"/>
          <p:cNvSpPr>
            <a:spLocks/>
          </p:cNvSpPr>
          <p:nvPr/>
        </p:nvSpPr>
        <p:spPr bwMode="auto">
          <a:xfrm>
            <a:off x="4500563" y="4616450"/>
            <a:ext cx="15875" cy="20638"/>
          </a:xfrm>
          <a:custGeom>
            <a:avLst/>
            <a:gdLst>
              <a:gd name="T0" fmla="*/ 0 w 33"/>
              <a:gd name="T1" fmla="*/ 0 h 43"/>
              <a:gd name="T2" fmla="*/ 0 w 33"/>
              <a:gd name="T3" fmla="*/ 0 h 43"/>
              <a:gd name="T4" fmla="*/ 0 w 33"/>
              <a:gd name="T5" fmla="*/ 0 h 43"/>
              <a:gd name="T6" fmla="*/ 0 w 33"/>
              <a:gd name="T7" fmla="*/ 0 h 43"/>
              <a:gd name="T8" fmla="*/ 0 w 33"/>
              <a:gd name="T9" fmla="*/ 0 h 43"/>
              <a:gd name="T10" fmla="*/ 0 w 33"/>
              <a:gd name="T11" fmla="*/ 0 h 43"/>
              <a:gd name="T12" fmla="*/ 0 w 33"/>
              <a:gd name="T13" fmla="*/ 0 h 43"/>
              <a:gd name="T14" fmla="*/ 0 w 33"/>
              <a:gd name="T15" fmla="*/ 0 h 43"/>
              <a:gd name="T16" fmla="*/ 0 w 33"/>
              <a:gd name="T17" fmla="*/ 0 h 43"/>
              <a:gd name="T18" fmla="*/ 0 w 33"/>
              <a:gd name="T19" fmla="*/ 0 h 43"/>
              <a:gd name="T20" fmla="*/ 0 w 33"/>
              <a:gd name="T21" fmla="*/ 0 h 43"/>
              <a:gd name="T22" fmla="*/ 0 w 33"/>
              <a:gd name="T23" fmla="*/ 0 h 43"/>
              <a:gd name="T24" fmla="*/ 0 w 33"/>
              <a:gd name="T25" fmla="*/ 0 h 43"/>
              <a:gd name="T26" fmla="*/ 0 w 33"/>
              <a:gd name="T27" fmla="*/ 0 h 43"/>
              <a:gd name="T28" fmla="*/ 0 w 33"/>
              <a:gd name="T29" fmla="*/ 0 h 43"/>
              <a:gd name="T30" fmla="*/ 0 w 33"/>
              <a:gd name="T31" fmla="*/ 0 h 43"/>
              <a:gd name="T32" fmla="*/ 0 w 33"/>
              <a:gd name="T33" fmla="*/ 0 h 43"/>
              <a:gd name="T34" fmla="*/ 0 w 33"/>
              <a:gd name="T35" fmla="*/ 0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43"/>
              <a:gd name="T56" fmla="*/ 33 w 33"/>
              <a:gd name="T57" fmla="*/ 43 h 4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43">
                <a:moveTo>
                  <a:pt x="17" y="43"/>
                </a:moveTo>
                <a:lnTo>
                  <a:pt x="21" y="38"/>
                </a:lnTo>
                <a:lnTo>
                  <a:pt x="22" y="31"/>
                </a:lnTo>
                <a:lnTo>
                  <a:pt x="25" y="24"/>
                </a:lnTo>
                <a:lnTo>
                  <a:pt x="29" y="17"/>
                </a:lnTo>
                <a:lnTo>
                  <a:pt x="33" y="10"/>
                </a:lnTo>
                <a:lnTo>
                  <a:pt x="33" y="3"/>
                </a:lnTo>
                <a:lnTo>
                  <a:pt x="28" y="0"/>
                </a:lnTo>
                <a:lnTo>
                  <a:pt x="21" y="0"/>
                </a:lnTo>
                <a:lnTo>
                  <a:pt x="16" y="3"/>
                </a:lnTo>
                <a:lnTo>
                  <a:pt x="13" y="10"/>
                </a:lnTo>
                <a:lnTo>
                  <a:pt x="13" y="17"/>
                </a:lnTo>
                <a:lnTo>
                  <a:pt x="6" y="23"/>
                </a:lnTo>
                <a:lnTo>
                  <a:pt x="1" y="26"/>
                </a:lnTo>
                <a:lnTo>
                  <a:pt x="0" y="33"/>
                </a:lnTo>
                <a:lnTo>
                  <a:pt x="4" y="40"/>
                </a:lnTo>
                <a:lnTo>
                  <a:pt x="10" y="41"/>
                </a:lnTo>
                <a:lnTo>
                  <a:pt x="17" y="4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0" name="Freeform 1653"/>
          <p:cNvSpPr>
            <a:spLocks/>
          </p:cNvSpPr>
          <p:nvPr/>
        </p:nvSpPr>
        <p:spPr bwMode="auto">
          <a:xfrm>
            <a:off x="3751263" y="4244975"/>
            <a:ext cx="90487" cy="26988"/>
          </a:xfrm>
          <a:custGeom>
            <a:avLst/>
            <a:gdLst>
              <a:gd name="T0" fmla="*/ 0 w 190"/>
              <a:gd name="T1" fmla="*/ 0 h 60"/>
              <a:gd name="T2" fmla="*/ 0 w 190"/>
              <a:gd name="T3" fmla="*/ 0 h 60"/>
              <a:gd name="T4" fmla="*/ 0 w 190"/>
              <a:gd name="T5" fmla="*/ 0 h 60"/>
              <a:gd name="T6" fmla="*/ 0 w 190"/>
              <a:gd name="T7" fmla="*/ 0 h 60"/>
              <a:gd name="T8" fmla="*/ 0 w 190"/>
              <a:gd name="T9" fmla="*/ 0 h 60"/>
              <a:gd name="T10" fmla="*/ 0 w 190"/>
              <a:gd name="T11" fmla="*/ 0 h 60"/>
              <a:gd name="T12" fmla="*/ 0 w 190"/>
              <a:gd name="T13" fmla="*/ 0 h 60"/>
              <a:gd name="T14" fmla="*/ 0 w 190"/>
              <a:gd name="T15" fmla="*/ 0 h 60"/>
              <a:gd name="T16" fmla="*/ 0 w 190"/>
              <a:gd name="T17" fmla="*/ 0 h 60"/>
              <a:gd name="T18" fmla="*/ 0 w 190"/>
              <a:gd name="T19" fmla="*/ 0 h 60"/>
              <a:gd name="T20" fmla="*/ 0 w 190"/>
              <a:gd name="T21" fmla="*/ 0 h 60"/>
              <a:gd name="T22" fmla="*/ 0 w 190"/>
              <a:gd name="T23" fmla="*/ 0 h 60"/>
              <a:gd name="T24" fmla="*/ 0 w 190"/>
              <a:gd name="T25" fmla="*/ 0 h 60"/>
              <a:gd name="T26" fmla="*/ 0 w 190"/>
              <a:gd name="T27" fmla="*/ 0 h 60"/>
              <a:gd name="T28" fmla="*/ 0 w 190"/>
              <a:gd name="T29" fmla="*/ 0 h 60"/>
              <a:gd name="T30" fmla="*/ 0 w 190"/>
              <a:gd name="T31" fmla="*/ 0 h 60"/>
              <a:gd name="T32" fmla="*/ 0 w 190"/>
              <a:gd name="T33" fmla="*/ 0 h 60"/>
              <a:gd name="T34" fmla="*/ 0 w 190"/>
              <a:gd name="T35" fmla="*/ 0 h 60"/>
              <a:gd name="T36" fmla="*/ 0 w 190"/>
              <a:gd name="T37" fmla="*/ 0 h 60"/>
              <a:gd name="T38" fmla="*/ 0 w 190"/>
              <a:gd name="T39" fmla="*/ 0 h 60"/>
              <a:gd name="T40" fmla="*/ 0 w 190"/>
              <a:gd name="T41" fmla="*/ 0 h 60"/>
              <a:gd name="T42" fmla="*/ 0 w 190"/>
              <a:gd name="T43" fmla="*/ 0 h 60"/>
              <a:gd name="T44" fmla="*/ 0 w 190"/>
              <a:gd name="T45" fmla="*/ 0 h 60"/>
              <a:gd name="T46" fmla="*/ 0 w 190"/>
              <a:gd name="T47" fmla="*/ 0 h 60"/>
              <a:gd name="T48" fmla="*/ 0 w 190"/>
              <a:gd name="T49" fmla="*/ 0 h 60"/>
              <a:gd name="T50" fmla="*/ 0 w 190"/>
              <a:gd name="T51" fmla="*/ 0 h 60"/>
              <a:gd name="T52" fmla="*/ 0 w 190"/>
              <a:gd name="T53" fmla="*/ 0 h 60"/>
              <a:gd name="T54" fmla="*/ 0 w 190"/>
              <a:gd name="T55" fmla="*/ 0 h 60"/>
              <a:gd name="T56" fmla="*/ 0 w 190"/>
              <a:gd name="T57" fmla="*/ 0 h 60"/>
              <a:gd name="T58" fmla="*/ 0 w 190"/>
              <a:gd name="T59" fmla="*/ 0 h 60"/>
              <a:gd name="T60" fmla="*/ 0 w 190"/>
              <a:gd name="T61" fmla="*/ 0 h 60"/>
              <a:gd name="T62" fmla="*/ 0 w 190"/>
              <a:gd name="T63" fmla="*/ 0 h 60"/>
              <a:gd name="T64" fmla="*/ 0 w 190"/>
              <a:gd name="T65" fmla="*/ 0 h 60"/>
              <a:gd name="T66" fmla="*/ 0 w 190"/>
              <a:gd name="T67" fmla="*/ 0 h 60"/>
              <a:gd name="T68" fmla="*/ 0 w 190"/>
              <a:gd name="T69" fmla="*/ 0 h 60"/>
              <a:gd name="T70" fmla="*/ 0 w 190"/>
              <a:gd name="T71" fmla="*/ 0 h 60"/>
              <a:gd name="T72" fmla="*/ 0 w 190"/>
              <a:gd name="T73" fmla="*/ 0 h 60"/>
              <a:gd name="T74" fmla="*/ 0 w 190"/>
              <a:gd name="T75" fmla="*/ 0 h 60"/>
              <a:gd name="T76" fmla="*/ 0 w 190"/>
              <a:gd name="T77" fmla="*/ 0 h 60"/>
              <a:gd name="T78" fmla="*/ 0 w 190"/>
              <a:gd name="T79" fmla="*/ 0 h 60"/>
              <a:gd name="T80" fmla="*/ 0 w 190"/>
              <a:gd name="T81" fmla="*/ 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0"/>
              <a:gd name="T124" fmla="*/ 0 h 60"/>
              <a:gd name="T125" fmla="*/ 190 w 190"/>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0" h="60">
                <a:moveTo>
                  <a:pt x="1" y="35"/>
                </a:moveTo>
                <a:lnTo>
                  <a:pt x="4" y="32"/>
                </a:lnTo>
                <a:lnTo>
                  <a:pt x="9" y="25"/>
                </a:lnTo>
                <a:lnTo>
                  <a:pt x="15" y="28"/>
                </a:lnTo>
                <a:lnTo>
                  <a:pt x="15" y="35"/>
                </a:lnTo>
                <a:lnTo>
                  <a:pt x="18" y="41"/>
                </a:lnTo>
                <a:lnTo>
                  <a:pt x="24" y="44"/>
                </a:lnTo>
                <a:lnTo>
                  <a:pt x="30" y="43"/>
                </a:lnTo>
                <a:lnTo>
                  <a:pt x="36" y="39"/>
                </a:lnTo>
                <a:lnTo>
                  <a:pt x="41" y="41"/>
                </a:lnTo>
                <a:lnTo>
                  <a:pt x="37" y="38"/>
                </a:lnTo>
                <a:lnTo>
                  <a:pt x="42" y="30"/>
                </a:lnTo>
                <a:lnTo>
                  <a:pt x="49" y="32"/>
                </a:lnTo>
                <a:lnTo>
                  <a:pt x="55" y="31"/>
                </a:lnTo>
                <a:lnTo>
                  <a:pt x="61" y="29"/>
                </a:lnTo>
                <a:lnTo>
                  <a:pt x="67" y="30"/>
                </a:lnTo>
                <a:lnTo>
                  <a:pt x="74" y="28"/>
                </a:lnTo>
                <a:lnTo>
                  <a:pt x="76" y="27"/>
                </a:lnTo>
                <a:lnTo>
                  <a:pt x="69" y="27"/>
                </a:lnTo>
                <a:lnTo>
                  <a:pt x="63" y="28"/>
                </a:lnTo>
                <a:lnTo>
                  <a:pt x="57" y="29"/>
                </a:lnTo>
                <a:lnTo>
                  <a:pt x="51" y="29"/>
                </a:lnTo>
                <a:lnTo>
                  <a:pt x="45" y="29"/>
                </a:lnTo>
                <a:lnTo>
                  <a:pt x="38" y="31"/>
                </a:lnTo>
                <a:lnTo>
                  <a:pt x="32" y="37"/>
                </a:lnTo>
                <a:lnTo>
                  <a:pt x="26" y="38"/>
                </a:lnTo>
                <a:lnTo>
                  <a:pt x="21" y="32"/>
                </a:lnTo>
                <a:lnTo>
                  <a:pt x="17" y="25"/>
                </a:lnTo>
                <a:lnTo>
                  <a:pt x="17" y="17"/>
                </a:lnTo>
                <a:lnTo>
                  <a:pt x="84" y="17"/>
                </a:lnTo>
                <a:lnTo>
                  <a:pt x="85" y="13"/>
                </a:lnTo>
                <a:lnTo>
                  <a:pt x="88" y="7"/>
                </a:lnTo>
                <a:lnTo>
                  <a:pt x="93" y="2"/>
                </a:lnTo>
                <a:lnTo>
                  <a:pt x="100" y="5"/>
                </a:lnTo>
                <a:lnTo>
                  <a:pt x="108" y="0"/>
                </a:lnTo>
                <a:lnTo>
                  <a:pt x="115" y="0"/>
                </a:lnTo>
                <a:lnTo>
                  <a:pt x="121" y="0"/>
                </a:lnTo>
                <a:lnTo>
                  <a:pt x="124" y="3"/>
                </a:lnTo>
                <a:lnTo>
                  <a:pt x="127" y="10"/>
                </a:lnTo>
                <a:lnTo>
                  <a:pt x="135" y="14"/>
                </a:lnTo>
                <a:lnTo>
                  <a:pt x="140" y="12"/>
                </a:lnTo>
                <a:lnTo>
                  <a:pt x="146" y="15"/>
                </a:lnTo>
                <a:lnTo>
                  <a:pt x="148" y="21"/>
                </a:lnTo>
                <a:lnTo>
                  <a:pt x="150" y="22"/>
                </a:lnTo>
                <a:lnTo>
                  <a:pt x="155" y="28"/>
                </a:lnTo>
                <a:lnTo>
                  <a:pt x="161" y="27"/>
                </a:lnTo>
                <a:lnTo>
                  <a:pt x="168" y="22"/>
                </a:lnTo>
                <a:lnTo>
                  <a:pt x="174" y="20"/>
                </a:lnTo>
                <a:lnTo>
                  <a:pt x="180" y="19"/>
                </a:lnTo>
                <a:lnTo>
                  <a:pt x="185" y="24"/>
                </a:lnTo>
                <a:lnTo>
                  <a:pt x="190" y="31"/>
                </a:lnTo>
                <a:lnTo>
                  <a:pt x="186" y="38"/>
                </a:lnTo>
                <a:lnTo>
                  <a:pt x="180" y="39"/>
                </a:lnTo>
                <a:lnTo>
                  <a:pt x="174" y="41"/>
                </a:lnTo>
                <a:lnTo>
                  <a:pt x="167" y="45"/>
                </a:lnTo>
                <a:lnTo>
                  <a:pt x="166" y="46"/>
                </a:lnTo>
                <a:lnTo>
                  <a:pt x="152" y="45"/>
                </a:lnTo>
                <a:lnTo>
                  <a:pt x="146" y="39"/>
                </a:lnTo>
                <a:lnTo>
                  <a:pt x="143" y="38"/>
                </a:lnTo>
                <a:lnTo>
                  <a:pt x="137" y="37"/>
                </a:lnTo>
                <a:lnTo>
                  <a:pt x="130" y="33"/>
                </a:lnTo>
                <a:lnTo>
                  <a:pt x="124" y="29"/>
                </a:lnTo>
                <a:lnTo>
                  <a:pt x="118" y="28"/>
                </a:lnTo>
                <a:lnTo>
                  <a:pt x="115" y="24"/>
                </a:lnTo>
                <a:lnTo>
                  <a:pt x="109" y="19"/>
                </a:lnTo>
                <a:lnTo>
                  <a:pt x="104" y="21"/>
                </a:lnTo>
                <a:lnTo>
                  <a:pt x="102" y="28"/>
                </a:lnTo>
                <a:lnTo>
                  <a:pt x="98" y="33"/>
                </a:lnTo>
                <a:lnTo>
                  <a:pt x="92" y="35"/>
                </a:lnTo>
                <a:lnTo>
                  <a:pt x="85" y="33"/>
                </a:lnTo>
                <a:lnTo>
                  <a:pt x="81" y="33"/>
                </a:lnTo>
                <a:lnTo>
                  <a:pt x="75" y="36"/>
                </a:lnTo>
                <a:lnTo>
                  <a:pt x="68" y="37"/>
                </a:lnTo>
                <a:lnTo>
                  <a:pt x="63" y="44"/>
                </a:lnTo>
                <a:lnTo>
                  <a:pt x="63" y="52"/>
                </a:lnTo>
                <a:lnTo>
                  <a:pt x="8" y="52"/>
                </a:lnTo>
                <a:lnTo>
                  <a:pt x="5" y="59"/>
                </a:lnTo>
                <a:lnTo>
                  <a:pt x="4" y="60"/>
                </a:lnTo>
                <a:lnTo>
                  <a:pt x="2" y="55"/>
                </a:lnTo>
                <a:lnTo>
                  <a:pt x="1" y="49"/>
                </a:lnTo>
                <a:lnTo>
                  <a:pt x="0" y="41"/>
                </a:lnTo>
                <a:lnTo>
                  <a:pt x="1" y="3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1" name="Freeform 1654"/>
          <p:cNvSpPr>
            <a:spLocks/>
          </p:cNvSpPr>
          <p:nvPr/>
        </p:nvSpPr>
        <p:spPr bwMode="auto">
          <a:xfrm>
            <a:off x="4529138" y="4668838"/>
            <a:ext cx="58737" cy="50800"/>
          </a:xfrm>
          <a:custGeom>
            <a:avLst/>
            <a:gdLst>
              <a:gd name="T0" fmla="*/ 0 w 126"/>
              <a:gd name="T1" fmla="*/ 0 h 109"/>
              <a:gd name="T2" fmla="*/ 0 w 126"/>
              <a:gd name="T3" fmla="*/ 0 h 109"/>
              <a:gd name="T4" fmla="*/ 0 w 126"/>
              <a:gd name="T5" fmla="*/ 0 h 109"/>
              <a:gd name="T6" fmla="*/ 0 w 126"/>
              <a:gd name="T7" fmla="*/ 0 h 109"/>
              <a:gd name="T8" fmla="*/ 0 w 126"/>
              <a:gd name="T9" fmla="*/ 0 h 109"/>
              <a:gd name="T10" fmla="*/ 0 w 126"/>
              <a:gd name="T11" fmla="*/ 0 h 109"/>
              <a:gd name="T12" fmla="*/ 0 w 126"/>
              <a:gd name="T13" fmla="*/ 0 h 109"/>
              <a:gd name="T14" fmla="*/ 0 w 126"/>
              <a:gd name="T15" fmla="*/ 0 h 109"/>
              <a:gd name="T16" fmla="*/ 0 w 126"/>
              <a:gd name="T17" fmla="*/ 0 h 109"/>
              <a:gd name="T18" fmla="*/ 0 w 126"/>
              <a:gd name="T19" fmla="*/ 0 h 109"/>
              <a:gd name="T20" fmla="*/ 0 w 126"/>
              <a:gd name="T21" fmla="*/ 0 h 109"/>
              <a:gd name="T22" fmla="*/ 0 w 126"/>
              <a:gd name="T23" fmla="*/ 0 h 109"/>
              <a:gd name="T24" fmla="*/ 0 w 126"/>
              <a:gd name="T25" fmla="*/ 0 h 109"/>
              <a:gd name="T26" fmla="*/ 0 w 126"/>
              <a:gd name="T27" fmla="*/ 0 h 109"/>
              <a:gd name="T28" fmla="*/ 0 w 126"/>
              <a:gd name="T29" fmla="*/ 0 h 109"/>
              <a:gd name="T30" fmla="*/ 0 w 126"/>
              <a:gd name="T31" fmla="*/ 0 h 109"/>
              <a:gd name="T32" fmla="*/ 0 w 126"/>
              <a:gd name="T33" fmla="*/ 0 h 109"/>
              <a:gd name="T34" fmla="*/ 0 w 126"/>
              <a:gd name="T35" fmla="*/ 0 h 109"/>
              <a:gd name="T36" fmla="*/ 0 w 126"/>
              <a:gd name="T37" fmla="*/ 0 h 109"/>
              <a:gd name="T38" fmla="*/ 0 w 126"/>
              <a:gd name="T39" fmla="*/ 0 h 109"/>
              <a:gd name="T40" fmla="*/ 0 w 126"/>
              <a:gd name="T41" fmla="*/ 0 h 109"/>
              <a:gd name="T42" fmla="*/ 0 w 126"/>
              <a:gd name="T43" fmla="*/ 0 h 109"/>
              <a:gd name="T44" fmla="*/ 0 w 126"/>
              <a:gd name="T45" fmla="*/ 0 h 109"/>
              <a:gd name="T46" fmla="*/ 0 w 126"/>
              <a:gd name="T47" fmla="*/ 0 h 109"/>
              <a:gd name="T48" fmla="*/ 0 w 126"/>
              <a:gd name="T49" fmla="*/ 0 h 109"/>
              <a:gd name="T50" fmla="*/ 0 w 126"/>
              <a:gd name="T51" fmla="*/ 0 h 109"/>
              <a:gd name="T52" fmla="*/ 0 w 126"/>
              <a:gd name="T53" fmla="*/ 0 h 109"/>
              <a:gd name="T54" fmla="*/ 0 w 126"/>
              <a:gd name="T55" fmla="*/ 0 h 109"/>
              <a:gd name="T56" fmla="*/ 0 w 126"/>
              <a:gd name="T57" fmla="*/ 0 h 109"/>
              <a:gd name="T58" fmla="*/ 0 w 126"/>
              <a:gd name="T59" fmla="*/ 0 h 109"/>
              <a:gd name="T60" fmla="*/ 0 w 126"/>
              <a:gd name="T61" fmla="*/ 0 h 109"/>
              <a:gd name="T62" fmla="*/ 0 w 126"/>
              <a:gd name="T63" fmla="*/ 0 h 109"/>
              <a:gd name="T64" fmla="*/ 0 w 126"/>
              <a:gd name="T65" fmla="*/ 0 h 109"/>
              <a:gd name="T66" fmla="*/ 0 w 126"/>
              <a:gd name="T67" fmla="*/ 0 h 109"/>
              <a:gd name="T68" fmla="*/ 0 w 126"/>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6"/>
              <a:gd name="T106" fmla="*/ 0 h 109"/>
              <a:gd name="T107" fmla="*/ 126 w 12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6" h="109">
                <a:moveTo>
                  <a:pt x="17" y="59"/>
                </a:moveTo>
                <a:lnTo>
                  <a:pt x="18" y="60"/>
                </a:lnTo>
                <a:lnTo>
                  <a:pt x="24" y="58"/>
                </a:lnTo>
                <a:lnTo>
                  <a:pt x="18" y="59"/>
                </a:lnTo>
                <a:lnTo>
                  <a:pt x="16" y="53"/>
                </a:lnTo>
                <a:lnTo>
                  <a:pt x="21" y="47"/>
                </a:lnTo>
                <a:lnTo>
                  <a:pt x="25" y="40"/>
                </a:lnTo>
                <a:lnTo>
                  <a:pt x="28" y="33"/>
                </a:lnTo>
                <a:lnTo>
                  <a:pt x="28" y="26"/>
                </a:lnTo>
                <a:lnTo>
                  <a:pt x="25" y="19"/>
                </a:lnTo>
                <a:lnTo>
                  <a:pt x="26" y="12"/>
                </a:lnTo>
                <a:lnTo>
                  <a:pt x="27" y="5"/>
                </a:lnTo>
                <a:lnTo>
                  <a:pt x="29" y="0"/>
                </a:lnTo>
                <a:lnTo>
                  <a:pt x="29" y="3"/>
                </a:lnTo>
                <a:lnTo>
                  <a:pt x="34" y="10"/>
                </a:lnTo>
                <a:lnTo>
                  <a:pt x="40" y="13"/>
                </a:lnTo>
                <a:lnTo>
                  <a:pt x="125" y="13"/>
                </a:lnTo>
                <a:lnTo>
                  <a:pt x="125" y="48"/>
                </a:lnTo>
                <a:lnTo>
                  <a:pt x="126" y="55"/>
                </a:lnTo>
                <a:lnTo>
                  <a:pt x="126" y="103"/>
                </a:lnTo>
                <a:lnTo>
                  <a:pt x="120" y="105"/>
                </a:lnTo>
                <a:lnTo>
                  <a:pt x="40" y="105"/>
                </a:lnTo>
                <a:lnTo>
                  <a:pt x="34" y="109"/>
                </a:lnTo>
                <a:lnTo>
                  <a:pt x="28" y="105"/>
                </a:lnTo>
                <a:lnTo>
                  <a:pt x="31" y="99"/>
                </a:lnTo>
                <a:lnTo>
                  <a:pt x="25" y="97"/>
                </a:lnTo>
                <a:lnTo>
                  <a:pt x="19" y="100"/>
                </a:lnTo>
                <a:lnTo>
                  <a:pt x="12" y="97"/>
                </a:lnTo>
                <a:lnTo>
                  <a:pt x="6" y="96"/>
                </a:lnTo>
                <a:lnTo>
                  <a:pt x="0" y="93"/>
                </a:lnTo>
                <a:lnTo>
                  <a:pt x="2" y="87"/>
                </a:lnTo>
                <a:lnTo>
                  <a:pt x="6" y="80"/>
                </a:lnTo>
                <a:lnTo>
                  <a:pt x="7" y="73"/>
                </a:lnTo>
                <a:lnTo>
                  <a:pt x="12" y="66"/>
                </a:lnTo>
                <a:lnTo>
                  <a:pt x="17" y="5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2" name="Freeform 1655"/>
          <p:cNvSpPr>
            <a:spLocks/>
          </p:cNvSpPr>
          <p:nvPr/>
        </p:nvSpPr>
        <p:spPr bwMode="auto">
          <a:xfrm>
            <a:off x="4668838" y="3421063"/>
            <a:ext cx="7937" cy="7937"/>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w 14"/>
              <a:gd name="T13" fmla="*/ 0 h 15"/>
              <a:gd name="T14" fmla="*/ 0 60000 65536"/>
              <a:gd name="T15" fmla="*/ 0 60000 65536"/>
              <a:gd name="T16" fmla="*/ 0 60000 65536"/>
              <a:gd name="T17" fmla="*/ 0 60000 65536"/>
              <a:gd name="T18" fmla="*/ 0 60000 65536"/>
              <a:gd name="T19" fmla="*/ 0 60000 65536"/>
              <a:gd name="T20" fmla="*/ 0 60000 65536"/>
              <a:gd name="T21" fmla="*/ 0 w 14"/>
              <a:gd name="T22" fmla="*/ 0 h 15"/>
              <a:gd name="T23" fmla="*/ 14 w 14"/>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5">
                <a:moveTo>
                  <a:pt x="10" y="15"/>
                </a:moveTo>
                <a:lnTo>
                  <a:pt x="5" y="13"/>
                </a:lnTo>
                <a:lnTo>
                  <a:pt x="0" y="7"/>
                </a:lnTo>
                <a:lnTo>
                  <a:pt x="1" y="0"/>
                </a:lnTo>
                <a:lnTo>
                  <a:pt x="7" y="4"/>
                </a:lnTo>
                <a:lnTo>
                  <a:pt x="14" y="8"/>
                </a:lnTo>
                <a:lnTo>
                  <a:pt x="10" y="1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3" name="Freeform 1656"/>
          <p:cNvSpPr>
            <a:spLocks/>
          </p:cNvSpPr>
          <p:nvPr/>
        </p:nvSpPr>
        <p:spPr bwMode="auto">
          <a:xfrm>
            <a:off x="5037138" y="5816600"/>
            <a:ext cx="69850" cy="77788"/>
          </a:xfrm>
          <a:custGeom>
            <a:avLst/>
            <a:gdLst>
              <a:gd name="T0" fmla="*/ 0 w 149"/>
              <a:gd name="T1" fmla="*/ 0 h 163"/>
              <a:gd name="T2" fmla="*/ 0 w 149"/>
              <a:gd name="T3" fmla="*/ 0 h 163"/>
              <a:gd name="T4" fmla="*/ 0 w 149"/>
              <a:gd name="T5" fmla="*/ 0 h 163"/>
              <a:gd name="T6" fmla="*/ 0 w 149"/>
              <a:gd name="T7" fmla="*/ 0 h 163"/>
              <a:gd name="T8" fmla="*/ 0 w 149"/>
              <a:gd name="T9" fmla="*/ 0 h 163"/>
              <a:gd name="T10" fmla="*/ 0 w 149"/>
              <a:gd name="T11" fmla="*/ 0 h 163"/>
              <a:gd name="T12" fmla="*/ 0 w 149"/>
              <a:gd name="T13" fmla="*/ 0 h 163"/>
              <a:gd name="T14" fmla="*/ 0 w 149"/>
              <a:gd name="T15" fmla="*/ 0 h 163"/>
              <a:gd name="T16" fmla="*/ 0 w 149"/>
              <a:gd name="T17" fmla="*/ 0 h 163"/>
              <a:gd name="T18" fmla="*/ 0 w 149"/>
              <a:gd name="T19" fmla="*/ 0 h 163"/>
              <a:gd name="T20" fmla="*/ 0 w 149"/>
              <a:gd name="T21" fmla="*/ 0 h 163"/>
              <a:gd name="T22" fmla="*/ 0 w 149"/>
              <a:gd name="T23" fmla="*/ 0 h 163"/>
              <a:gd name="T24" fmla="*/ 0 w 149"/>
              <a:gd name="T25" fmla="*/ 0 h 163"/>
              <a:gd name="T26" fmla="*/ 0 w 149"/>
              <a:gd name="T27" fmla="*/ 0 h 163"/>
              <a:gd name="T28" fmla="*/ 0 w 149"/>
              <a:gd name="T29" fmla="*/ 0 h 163"/>
              <a:gd name="T30" fmla="*/ 0 w 149"/>
              <a:gd name="T31" fmla="*/ 0 h 163"/>
              <a:gd name="T32" fmla="*/ 0 w 149"/>
              <a:gd name="T33" fmla="*/ 0 h 163"/>
              <a:gd name="T34" fmla="*/ 0 w 149"/>
              <a:gd name="T35" fmla="*/ 0 h 163"/>
              <a:gd name="T36" fmla="*/ 0 w 149"/>
              <a:gd name="T37" fmla="*/ 0 h 163"/>
              <a:gd name="T38" fmla="*/ 0 w 149"/>
              <a:gd name="T39" fmla="*/ 0 h 163"/>
              <a:gd name="T40" fmla="*/ 0 w 149"/>
              <a:gd name="T41" fmla="*/ 0 h 163"/>
              <a:gd name="T42" fmla="*/ 0 w 149"/>
              <a:gd name="T43" fmla="*/ 0 h 163"/>
              <a:gd name="T44" fmla="*/ 0 w 149"/>
              <a:gd name="T45" fmla="*/ 0 h 163"/>
              <a:gd name="T46" fmla="*/ 0 w 149"/>
              <a:gd name="T47" fmla="*/ 0 h 163"/>
              <a:gd name="T48" fmla="*/ 0 w 149"/>
              <a:gd name="T49" fmla="*/ 0 h 163"/>
              <a:gd name="T50" fmla="*/ 0 w 149"/>
              <a:gd name="T51" fmla="*/ 0 h 163"/>
              <a:gd name="T52" fmla="*/ 0 w 149"/>
              <a:gd name="T53" fmla="*/ 0 h 163"/>
              <a:gd name="T54" fmla="*/ 0 w 149"/>
              <a:gd name="T55" fmla="*/ 0 h 163"/>
              <a:gd name="T56" fmla="*/ 0 w 149"/>
              <a:gd name="T57" fmla="*/ 0 h 163"/>
              <a:gd name="T58" fmla="*/ 0 w 149"/>
              <a:gd name="T59" fmla="*/ 0 h 163"/>
              <a:gd name="T60" fmla="*/ 0 w 149"/>
              <a:gd name="T61" fmla="*/ 0 h 163"/>
              <a:gd name="T62" fmla="*/ 0 w 149"/>
              <a:gd name="T63" fmla="*/ 0 h 163"/>
              <a:gd name="T64" fmla="*/ 0 w 149"/>
              <a:gd name="T65" fmla="*/ 0 h 163"/>
              <a:gd name="T66" fmla="*/ 0 w 149"/>
              <a:gd name="T67" fmla="*/ 0 h 163"/>
              <a:gd name="T68" fmla="*/ 0 w 149"/>
              <a:gd name="T69" fmla="*/ 0 h 163"/>
              <a:gd name="T70" fmla="*/ 0 w 149"/>
              <a:gd name="T71" fmla="*/ 0 h 163"/>
              <a:gd name="T72" fmla="*/ 0 w 149"/>
              <a:gd name="T73" fmla="*/ 0 h 163"/>
              <a:gd name="T74" fmla="*/ 0 w 149"/>
              <a:gd name="T75" fmla="*/ 0 h 163"/>
              <a:gd name="T76" fmla="*/ 0 w 149"/>
              <a:gd name="T77" fmla="*/ 0 h 163"/>
              <a:gd name="T78" fmla="*/ 0 w 149"/>
              <a:gd name="T79" fmla="*/ 0 h 163"/>
              <a:gd name="T80" fmla="*/ 0 w 149"/>
              <a:gd name="T81" fmla="*/ 0 h 163"/>
              <a:gd name="T82" fmla="*/ 0 w 149"/>
              <a:gd name="T83" fmla="*/ 0 h 1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9"/>
              <a:gd name="T127" fmla="*/ 0 h 163"/>
              <a:gd name="T128" fmla="*/ 149 w 149"/>
              <a:gd name="T129" fmla="*/ 163 h 16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9" h="163">
                <a:moveTo>
                  <a:pt x="0" y="84"/>
                </a:moveTo>
                <a:lnTo>
                  <a:pt x="4" y="91"/>
                </a:lnTo>
                <a:lnTo>
                  <a:pt x="5" y="93"/>
                </a:lnTo>
                <a:lnTo>
                  <a:pt x="7" y="100"/>
                </a:lnTo>
                <a:lnTo>
                  <a:pt x="10" y="107"/>
                </a:lnTo>
                <a:lnTo>
                  <a:pt x="11" y="110"/>
                </a:lnTo>
                <a:lnTo>
                  <a:pt x="12" y="113"/>
                </a:lnTo>
                <a:lnTo>
                  <a:pt x="17" y="118"/>
                </a:lnTo>
                <a:lnTo>
                  <a:pt x="21" y="125"/>
                </a:lnTo>
                <a:lnTo>
                  <a:pt x="20" y="131"/>
                </a:lnTo>
                <a:lnTo>
                  <a:pt x="20" y="137"/>
                </a:lnTo>
                <a:lnTo>
                  <a:pt x="25" y="137"/>
                </a:lnTo>
                <a:lnTo>
                  <a:pt x="31" y="144"/>
                </a:lnTo>
                <a:lnTo>
                  <a:pt x="31" y="146"/>
                </a:lnTo>
                <a:lnTo>
                  <a:pt x="36" y="153"/>
                </a:lnTo>
                <a:lnTo>
                  <a:pt x="41" y="160"/>
                </a:lnTo>
                <a:lnTo>
                  <a:pt x="48" y="161"/>
                </a:lnTo>
                <a:lnTo>
                  <a:pt x="53" y="163"/>
                </a:lnTo>
                <a:lnTo>
                  <a:pt x="59" y="163"/>
                </a:lnTo>
                <a:lnTo>
                  <a:pt x="62" y="163"/>
                </a:lnTo>
                <a:lnTo>
                  <a:pt x="64" y="156"/>
                </a:lnTo>
                <a:lnTo>
                  <a:pt x="66" y="149"/>
                </a:lnTo>
                <a:lnTo>
                  <a:pt x="71" y="144"/>
                </a:lnTo>
                <a:lnTo>
                  <a:pt x="74" y="139"/>
                </a:lnTo>
                <a:lnTo>
                  <a:pt x="74" y="138"/>
                </a:lnTo>
                <a:lnTo>
                  <a:pt x="77" y="131"/>
                </a:lnTo>
                <a:lnTo>
                  <a:pt x="78" y="131"/>
                </a:lnTo>
                <a:lnTo>
                  <a:pt x="82" y="124"/>
                </a:lnTo>
                <a:lnTo>
                  <a:pt x="88" y="123"/>
                </a:lnTo>
                <a:lnTo>
                  <a:pt x="94" y="122"/>
                </a:lnTo>
                <a:lnTo>
                  <a:pt x="100" y="122"/>
                </a:lnTo>
                <a:lnTo>
                  <a:pt x="107" y="120"/>
                </a:lnTo>
                <a:lnTo>
                  <a:pt x="113" y="117"/>
                </a:lnTo>
                <a:lnTo>
                  <a:pt x="119" y="113"/>
                </a:lnTo>
                <a:lnTo>
                  <a:pt x="121" y="110"/>
                </a:lnTo>
                <a:lnTo>
                  <a:pt x="126" y="106"/>
                </a:lnTo>
                <a:lnTo>
                  <a:pt x="129" y="105"/>
                </a:lnTo>
                <a:lnTo>
                  <a:pt x="127" y="97"/>
                </a:lnTo>
                <a:lnTo>
                  <a:pt x="129" y="91"/>
                </a:lnTo>
                <a:lnTo>
                  <a:pt x="134" y="83"/>
                </a:lnTo>
                <a:lnTo>
                  <a:pt x="139" y="78"/>
                </a:lnTo>
                <a:lnTo>
                  <a:pt x="139" y="74"/>
                </a:lnTo>
                <a:lnTo>
                  <a:pt x="145" y="68"/>
                </a:lnTo>
                <a:lnTo>
                  <a:pt x="149" y="61"/>
                </a:lnTo>
                <a:lnTo>
                  <a:pt x="149" y="60"/>
                </a:lnTo>
                <a:lnTo>
                  <a:pt x="148" y="53"/>
                </a:lnTo>
                <a:lnTo>
                  <a:pt x="145" y="47"/>
                </a:lnTo>
                <a:lnTo>
                  <a:pt x="143" y="40"/>
                </a:lnTo>
                <a:lnTo>
                  <a:pt x="142" y="40"/>
                </a:lnTo>
                <a:lnTo>
                  <a:pt x="136" y="37"/>
                </a:lnTo>
                <a:lnTo>
                  <a:pt x="129" y="32"/>
                </a:lnTo>
                <a:lnTo>
                  <a:pt x="123" y="25"/>
                </a:lnTo>
                <a:lnTo>
                  <a:pt x="118" y="19"/>
                </a:lnTo>
                <a:lnTo>
                  <a:pt x="115" y="15"/>
                </a:lnTo>
                <a:lnTo>
                  <a:pt x="110" y="9"/>
                </a:lnTo>
                <a:lnTo>
                  <a:pt x="106" y="2"/>
                </a:lnTo>
                <a:lnTo>
                  <a:pt x="104" y="0"/>
                </a:lnTo>
                <a:lnTo>
                  <a:pt x="101" y="0"/>
                </a:lnTo>
                <a:lnTo>
                  <a:pt x="95" y="2"/>
                </a:lnTo>
                <a:lnTo>
                  <a:pt x="92" y="2"/>
                </a:lnTo>
                <a:lnTo>
                  <a:pt x="87" y="4"/>
                </a:lnTo>
                <a:lnTo>
                  <a:pt x="80" y="10"/>
                </a:lnTo>
                <a:lnTo>
                  <a:pt x="79" y="9"/>
                </a:lnTo>
                <a:lnTo>
                  <a:pt x="71" y="11"/>
                </a:lnTo>
                <a:lnTo>
                  <a:pt x="68" y="15"/>
                </a:lnTo>
                <a:lnTo>
                  <a:pt x="63" y="23"/>
                </a:lnTo>
                <a:lnTo>
                  <a:pt x="57" y="23"/>
                </a:lnTo>
                <a:lnTo>
                  <a:pt x="56" y="23"/>
                </a:lnTo>
                <a:lnTo>
                  <a:pt x="51" y="27"/>
                </a:lnTo>
                <a:lnTo>
                  <a:pt x="45" y="28"/>
                </a:lnTo>
                <a:lnTo>
                  <a:pt x="40" y="35"/>
                </a:lnTo>
                <a:lnTo>
                  <a:pt x="38" y="43"/>
                </a:lnTo>
                <a:lnTo>
                  <a:pt x="33" y="49"/>
                </a:lnTo>
                <a:lnTo>
                  <a:pt x="28" y="56"/>
                </a:lnTo>
                <a:lnTo>
                  <a:pt x="28" y="57"/>
                </a:lnTo>
                <a:lnTo>
                  <a:pt x="25" y="64"/>
                </a:lnTo>
                <a:lnTo>
                  <a:pt x="21" y="70"/>
                </a:lnTo>
                <a:lnTo>
                  <a:pt x="16" y="76"/>
                </a:lnTo>
                <a:lnTo>
                  <a:pt x="8" y="78"/>
                </a:lnTo>
                <a:lnTo>
                  <a:pt x="6" y="78"/>
                </a:lnTo>
                <a:lnTo>
                  <a:pt x="5" y="81"/>
                </a:lnTo>
                <a:lnTo>
                  <a:pt x="4" y="82"/>
                </a:lnTo>
                <a:lnTo>
                  <a:pt x="3" y="81"/>
                </a:lnTo>
                <a:lnTo>
                  <a:pt x="1" y="82"/>
                </a:lnTo>
                <a:lnTo>
                  <a:pt x="0" y="8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4" name="Freeform 1657"/>
          <p:cNvSpPr>
            <a:spLocks/>
          </p:cNvSpPr>
          <p:nvPr/>
        </p:nvSpPr>
        <p:spPr bwMode="auto">
          <a:xfrm>
            <a:off x="4881563" y="3116263"/>
            <a:ext cx="168275" cy="111125"/>
          </a:xfrm>
          <a:custGeom>
            <a:avLst/>
            <a:gdLst>
              <a:gd name="T0" fmla="*/ 0 w 356"/>
              <a:gd name="T1" fmla="*/ 0 h 233"/>
              <a:gd name="T2" fmla="*/ 0 w 356"/>
              <a:gd name="T3" fmla="*/ 0 h 233"/>
              <a:gd name="T4" fmla="*/ 0 w 356"/>
              <a:gd name="T5" fmla="*/ 0 h 233"/>
              <a:gd name="T6" fmla="*/ 0 w 356"/>
              <a:gd name="T7" fmla="*/ 0 h 233"/>
              <a:gd name="T8" fmla="*/ 0 w 356"/>
              <a:gd name="T9" fmla="*/ 0 h 233"/>
              <a:gd name="T10" fmla="*/ 0 w 356"/>
              <a:gd name="T11" fmla="*/ 0 h 233"/>
              <a:gd name="T12" fmla="*/ 0 w 356"/>
              <a:gd name="T13" fmla="*/ 0 h 233"/>
              <a:gd name="T14" fmla="*/ 0 w 356"/>
              <a:gd name="T15" fmla="*/ 0 h 233"/>
              <a:gd name="T16" fmla="*/ 0 w 356"/>
              <a:gd name="T17" fmla="*/ 0 h 233"/>
              <a:gd name="T18" fmla="*/ 0 w 356"/>
              <a:gd name="T19" fmla="*/ 0 h 233"/>
              <a:gd name="T20" fmla="*/ 0 w 356"/>
              <a:gd name="T21" fmla="*/ 0 h 233"/>
              <a:gd name="T22" fmla="*/ 0 w 356"/>
              <a:gd name="T23" fmla="*/ 0 h 233"/>
              <a:gd name="T24" fmla="*/ 0 w 356"/>
              <a:gd name="T25" fmla="*/ 0 h 233"/>
              <a:gd name="T26" fmla="*/ 0 w 356"/>
              <a:gd name="T27" fmla="*/ 0 h 233"/>
              <a:gd name="T28" fmla="*/ 0 w 356"/>
              <a:gd name="T29" fmla="*/ 0 h 233"/>
              <a:gd name="T30" fmla="*/ 0 w 356"/>
              <a:gd name="T31" fmla="*/ 0 h 233"/>
              <a:gd name="T32" fmla="*/ 0 w 356"/>
              <a:gd name="T33" fmla="*/ 0 h 233"/>
              <a:gd name="T34" fmla="*/ 0 w 356"/>
              <a:gd name="T35" fmla="*/ 0 h 233"/>
              <a:gd name="T36" fmla="*/ 0 w 356"/>
              <a:gd name="T37" fmla="*/ 0 h 233"/>
              <a:gd name="T38" fmla="*/ 0 w 356"/>
              <a:gd name="T39" fmla="*/ 0 h 233"/>
              <a:gd name="T40" fmla="*/ 0 w 356"/>
              <a:gd name="T41" fmla="*/ 0 h 233"/>
              <a:gd name="T42" fmla="*/ 0 w 356"/>
              <a:gd name="T43" fmla="*/ 0 h 233"/>
              <a:gd name="T44" fmla="*/ 0 w 356"/>
              <a:gd name="T45" fmla="*/ 0 h 233"/>
              <a:gd name="T46" fmla="*/ 0 w 356"/>
              <a:gd name="T47" fmla="*/ 0 h 233"/>
              <a:gd name="T48" fmla="*/ 0 w 356"/>
              <a:gd name="T49" fmla="*/ 0 h 233"/>
              <a:gd name="T50" fmla="*/ 0 w 356"/>
              <a:gd name="T51" fmla="*/ 0 h 233"/>
              <a:gd name="T52" fmla="*/ 0 w 356"/>
              <a:gd name="T53" fmla="*/ 0 h 233"/>
              <a:gd name="T54" fmla="*/ 0 w 356"/>
              <a:gd name="T55" fmla="*/ 0 h 233"/>
              <a:gd name="T56" fmla="*/ 0 w 356"/>
              <a:gd name="T57" fmla="*/ 0 h 233"/>
              <a:gd name="T58" fmla="*/ 0 w 356"/>
              <a:gd name="T59" fmla="*/ 0 h 233"/>
              <a:gd name="T60" fmla="*/ 0 w 356"/>
              <a:gd name="T61" fmla="*/ 0 h 233"/>
              <a:gd name="T62" fmla="*/ 0 w 356"/>
              <a:gd name="T63" fmla="*/ 0 h 233"/>
              <a:gd name="T64" fmla="*/ 0 w 356"/>
              <a:gd name="T65" fmla="*/ 0 h 233"/>
              <a:gd name="T66" fmla="*/ 0 w 356"/>
              <a:gd name="T67" fmla="*/ 0 h 233"/>
              <a:gd name="T68" fmla="*/ 0 w 356"/>
              <a:gd name="T69" fmla="*/ 0 h 233"/>
              <a:gd name="T70" fmla="*/ 0 w 356"/>
              <a:gd name="T71" fmla="*/ 0 h 233"/>
              <a:gd name="T72" fmla="*/ 0 w 356"/>
              <a:gd name="T73" fmla="*/ 0 h 233"/>
              <a:gd name="T74" fmla="*/ 0 w 356"/>
              <a:gd name="T75" fmla="*/ 0 h 233"/>
              <a:gd name="T76" fmla="*/ 0 w 356"/>
              <a:gd name="T77" fmla="*/ 0 h 233"/>
              <a:gd name="T78" fmla="*/ 0 w 356"/>
              <a:gd name="T79" fmla="*/ 0 h 233"/>
              <a:gd name="T80" fmla="*/ 0 w 356"/>
              <a:gd name="T81" fmla="*/ 0 h 233"/>
              <a:gd name="T82" fmla="*/ 0 w 356"/>
              <a:gd name="T83" fmla="*/ 0 h 233"/>
              <a:gd name="T84" fmla="*/ 0 w 356"/>
              <a:gd name="T85" fmla="*/ 0 h 233"/>
              <a:gd name="T86" fmla="*/ 0 w 356"/>
              <a:gd name="T87" fmla="*/ 0 h 233"/>
              <a:gd name="T88" fmla="*/ 0 w 356"/>
              <a:gd name="T89" fmla="*/ 0 h 233"/>
              <a:gd name="T90" fmla="*/ 0 w 356"/>
              <a:gd name="T91" fmla="*/ 0 h 233"/>
              <a:gd name="T92" fmla="*/ 0 w 356"/>
              <a:gd name="T93" fmla="*/ 0 h 233"/>
              <a:gd name="T94" fmla="*/ 0 w 356"/>
              <a:gd name="T95" fmla="*/ 0 h 233"/>
              <a:gd name="T96" fmla="*/ 0 w 356"/>
              <a:gd name="T97" fmla="*/ 0 h 233"/>
              <a:gd name="T98" fmla="*/ 0 w 356"/>
              <a:gd name="T99" fmla="*/ 0 h 233"/>
              <a:gd name="T100" fmla="*/ 0 w 356"/>
              <a:gd name="T101" fmla="*/ 0 h 233"/>
              <a:gd name="T102" fmla="*/ 0 w 356"/>
              <a:gd name="T103" fmla="*/ 0 h 233"/>
              <a:gd name="T104" fmla="*/ 0 w 356"/>
              <a:gd name="T105" fmla="*/ 0 h 233"/>
              <a:gd name="T106" fmla="*/ 0 w 356"/>
              <a:gd name="T107" fmla="*/ 0 h 233"/>
              <a:gd name="T108" fmla="*/ 0 w 356"/>
              <a:gd name="T109" fmla="*/ 0 h 233"/>
              <a:gd name="T110" fmla="*/ 0 w 356"/>
              <a:gd name="T111" fmla="*/ 0 h 233"/>
              <a:gd name="T112" fmla="*/ 0 w 356"/>
              <a:gd name="T113" fmla="*/ 0 h 233"/>
              <a:gd name="T114" fmla="*/ 0 w 356"/>
              <a:gd name="T115" fmla="*/ 0 h 233"/>
              <a:gd name="T116" fmla="*/ 0 w 356"/>
              <a:gd name="T117" fmla="*/ 0 h 233"/>
              <a:gd name="T118" fmla="*/ 0 w 356"/>
              <a:gd name="T119" fmla="*/ 0 h 233"/>
              <a:gd name="T120" fmla="*/ 0 w 356"/>
              <a:gd name="T121" fmla="*/ 0 h 23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6"/>
              <a:gd name="T184" fmla="*/ 0 h 233"/>
              <a:gd name="T185" fmla="*/ 356 w 356"/>
              <a:gd name="T186" fmla="*/ 233 h 23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6" h="233">
                <a:moveTo>
                  <a:pt x="0" y="34"/>
                </a:moveTo>
                <a:lnTo>
                  <a:pt x="0" y="28"/>
                </a:lnTo>
                <a:lnTo>
                  <a:pt x="2" y="22"/>
                </a:lnTo>
                <a:lnTo>
                  <a:pt x="7" y="15"/>
                </a:lnTo>
                <a:lnTo>
                  <a:pt x="8" y="14"/>
                </a:lnTo>
                <a:lnTo>
                  <a:pt x="13" y="7"/>
                </a:lnTo>
                <a:lnTo>
                  <a:pt x="15" y="0"/>
                </a:lnTo>
                <a:lnTo>
                  <a:pt x="16" y="0"/>
                </a:lnTo>
                <a:lnTo>
                  <a:pt x="28" y="8"/>
                </a:lnTo>
                <a:lnTo>
                  <a:pt x="34" y="9"/>
                </a:lnTo>
                <a:lnTo>
                  <a:pt x="35" y="15"/>
                </a:lnTo>
                <a:lnTo>
                  <a:pt x="33" y="17"/>
                </a:lnTo>
                <a:lnTo>
                  <a:pt x="30" y="17"/>
                </a:lnTo>
                <a:lnTo>
                  <a:pt x="28" y="19"/>
                </a:lnTo>
                <a:lnTo>
                  <a:pt x="28" y="21"/>
                </a:lnTo>
                <a:lnTo>
                  <a:pt x="27" y="22"/>
                </a:lnTo>
                <a:lnTo>
                  <a:pt x="27" y="25"/>
                </a:lnTo>
                <a:lnTo>
                  <a:pt x="26" y="25"/>
                </a:lnTo>
                <a:lnTo>
                  <a:pt x="27" y="28"/>
                </a:lnTo>
                <a:lnTo>
                  <a:pt x="31" y="31"/>
                </a:lnTo>
                <a:lnTo>
                  <a:pt x="33" y="31"/>
                </a:lnTo>
                <a:lnTo>
                  <a:pt x="35" y="32"/>
                </a:lnTo>
                <a:lnTo>
                  <a:pt x="38" y="32"/>
                </a:lnTo>
                <a:lnTo>
                  <a:pt x="41" y="32"/>
                </a:lnTo>
                <a:lnTo>
                  <a:pt x="46" y="31"/>
                </a:lnTo>
                <a:lnTo>
                  <a:pt x="48" y="30"/>
                </a:lnTo>
                <a:lnTo>
                  <a:pt x="51" y="30"/>
                </a:lnTo>
                <a:lnTo>
                  <a:pt x="57" y="30"/>
                </a:lnTo>
                <a:lnTo>
                  <a:pt x="60" y="28"/>
                </a:lnTo>
                <a:lnTo>
                  <a:pt x="63" y="30"/>
                </a:lnTo>
                <a:lnTo>
                  <a:pt x="64" y="30"/>
                </a:lnTo>
                <a:lnTo>
                  <a:pt x="66" y="31"/>
                </a:lnTo>
                <a:lnTo>
                  <a:pt x="73" y="33"/>
                </a:lnTo>
                <a:lnTo>
                  <a:pt x="76" y="32"/>
                </a:lnTo>
                <a:lnTo>
                  <a:pt x="79" y="32"/>
                </a:lnTo>
                <a:lnTo>
                  <a:pt x="82" y="34"/>
                </a:lnTo>
                <a:lnTo>
                  <a:pt x="85" y="35"/>
                </a:lnTo>
                <a:lnTo>
                  <a:pt x="90" y="36"/>
                </a:lnTo>
                <a:lnTo>
                  <a:pt x="94" y="39"/>
                </a:lnTo>
                <a:lnTo>
                  <a:pt x="97" y="40"/>
                </a:lnTo>
                <a:lnTo>
                  <a:pt x="100" y="41"/>
                </a:lnTo>
                <a:lnTo>
                  <a:pt x="103" y="42"/>
                </a:lnTo>
                <a:lnTo>
                  <a:pt x="109" y="41"/>
                </a:lnTo>
                <a:lnTo>
                  <a:pt x="112" y="41"/>
                </a:lnTo>
                <a:lnTo>
                  <a:pt x="115" y="40"/>
                </a:lnTo>
                <a:lnTo>
                  <a:pt x="119" y="38"/>
                </a:lnTo>
                <a:lnTo>
                  <a:pt x="121" y="35"/>
                </a:lnTo>
                <a:lnTo>
                  <a:pt x="125" y="36"/>
                </a:lnTo>
                <a:lnTo>
                  <a:pt x="131" y="39"/>
                </a:lnTo>
                <a:lnTo>
                  <a:pt x="133" y="39"/>
                </a:lnTo>
                <a:lnTo>
                  <a:pt x="139" y="40"/>
                </a:lnTo>
                <a:lnTo>
                  <a:pt x="140" y="40"/>
                </a:lnTo>
                <a:lnTo>
                  <a:pt x="146" y="39"/>
                </a:lnTo>
                <a:lnTo>
                  <a:pt x="150" y="39"/>
                </a:lnTo>
                <a:lnTo>
                  <a:pt x="151" y="40"/>
                </a:lnTo>
                <a:lnTo>
                  <a:pt x="156" y="42"/>
                </a:lnTo>
                <a:lnTo>
                  <a:pt x="163" y="42"/>
                </a:lnTo>
                <a:lnTo>
                  <a:pt x="168" y="43"/>
                </a:lnTo>
                <a:lnTo>
                  <a:pt x="171" y="47"/>
                </a:lnTo>
                <a:lnTo>
                  <a:pt x="176" y="47"/>
                </a:lnTo>
                <a:lnTo>
                  <a:pt x="178" y="46"/>
                </a:lnTo>
                <a:lnTo>
                  <a:pt x="180" y="44"/>
                </a:lnTo>
                <a:lnTo>
                  <a:pt x="183" y="44"/>
                </a:lnTo>
                <a:lnTo>
                  <a:pt x="186" y="43"/>
                </a:lnTo>
                <a:lnTo>
                  <a:pt x="189" y="42"/>
                </a:lnTo>
                <a:lnTo>
                  <a:pt x="193" y="41"/>
                </a:lnTo>
                <a:lnTo>
                  <a:pt x="197" y="36"/>
                </a:lnTo>
                <a:lnTo>
                  <a:pt x="200" y="34"/>
                </a:lnTo>
                <a:lnTo>
                  <a:pt x="202" y="32"/>
                </a:lnTo>
                <a:lnTo>
                  <a:pt x="203" y="31"/>
                </a:lnTo>
                <a:lnTo>
                  <a:pt x="205" y="27"/>
                </a:lnTo>
                <a:lnTo>
                  <a:pt x="207" y="26"/>
                </a:lnTo>
                <a:lnTo>
                  <a:pt x="209" y="25"/>
                </a:lnTo>
                <a:lnTo>
                  <a:pt x="210" y="23"/>
                </a:lnTo>
                <a:lnTo>
                  <a:pt x="211" y="23"/>
                </a:lnTo>
                <a:lnTo>
                  <a:pt x="216" y="18"/>
                </a:lnTo>
                <a:lnTo>
                  <a:pt x="217" y="18"/>
                </a:lnTo>
                <a:lnTo>
                  <a:pt x="219" y="17"/>
                </a:lnTo>
                <a:lnTo>
                  <a:pt x="220" y="17"/>
                </a:lnTo>
                <a:lnTo>
                  <a:pt x="222" y="16"/>
                </a:lnTo>
                <a:lnTo>
                  <a:pt x="224" y="15"/>
                </a:lnTo>
                <a:lnTo>
                  <a:pt x="227" y="15"/>
                </a:lnTo>
                <a:lnTo>
                  <a:pt x="230" y="14"/>
                </a:lnTo>
                <a:lnTo>
                  <a:pt x="231" y="14"/>
                </a:lnTo>
                <a:lnTo>
                  <a:pt x="235" y="14"/>
                </a:lnTo>
                <a:lnTo>
                  <a:pt x="241" y="13"/>
                </a:lnTo>
                <a:lnTo>
                  <a:pt x="242" y="13"/>
                </a:lnTo>
                <a:lnTo>
                  <a:pt x="246" y="10"/>
                </a:lnTo>
                <a:lnTo>
                  <a:pt x="249" y="10"/>
                </a:lnTo>
                <a:lnTo>
                  <a:pt x="256" y="8"/>
                </a:lnTo>
                <a:lnTo>
                  <a:pt x="258" y="7"/>
                </a:lnTo>
                <a:lnTo>
                  <a:pt x="265" y="6"/>
                </a:lnTo>
                <a:lnTo>
                  <a:pt x="268" y="6"/>
                </a:lnTo>
                <a:lnTo>
                  <a:pt x="271" y="8"/>
                </a:lnTo>
                <a:lnTo>
                  <a:pt x="277" y="7"/>
                </a:lnTo>
                <a:lnTo>
                  <a:pt x="278" y="8"/>
                </a:lnTo>
                <a:lnTo>
                  <a:pt x="285" y="14"/>
                </a:lnTo>
                <a:lnTo>
                  <a:pt x="291" y="16"/>
                </a:lnTo>
                <a:lnTo>
                  <a:pt x="297" y="15"/>
                </a:lnTo>
                <a:lnTo>
                  <a:pt x="302" y="18"/>
                </a:lnTo>
                <a:lnTo>
                  <a:pt x="309" y="21"/>
                </a:lnTo>
                <a:lnTo>
                  <a:pt x="316" y="17"/>
                </a:lnTo>
                <a:lnTo>
                  <a:pt x="319" y="24"/>
                </a:lnTo>
                <a:lnTo>
                  <a:pt x="324" y="31"/>
                </a:lnTo>
                <a:lnTo>
                  <a:pt x="336" y="35"/>
                </a:lnTo>
                <a:lnTo>
                  <a:pt x="342" y="36"/>
                </a:lnTo>
                <a:lnTo>
                  <a:pt x="349" y="36"/>
                </a:lnTo>
                <a:lnTo>
                  <a:pt x="355" y="36"/>
                </a:lnTo>
                <a:lnTo>
                  <a:pt x="355" y="43"/>
                </a:lnTo>
                <a:lnTo>
                  <a:pt x="356" y="50"/>
                </a:lnTo>
                <a:lnTo>
                  <a:pt x="356" y="57"/>
                </a:lnTo>
                <a:lnTo>
                  <a:pt x="352" y="64"/>
                </a:lnTo>
                <a:lnTo>
                  <a:pt x="346" y="64"/>
                </a:lnTo>
                <a:lnTo>
                  <a:pt x="339" y="63"/>
                </a:lnTo>
                <a:lnTo>
                  <a:pt x="333" y="64"/>
                </a:lnTo>
                <a:lnTo>
                  <a:pt x="328" y="71"/>
                </a:lnTo>
                <a:lnTo>
                  <a:pt x="326" y="78"/>
                </a:lnTo>
                <a:lnTo>
                  <a:pt x="321" y="80"/>
                </a:lnTo>
                <a:lnTo>
                  <a:pt x="321" y="87"/>
                </a:lnTo>
                <a:lnTo>
                  <a:pt x="320" y="94"/>
                </a:lnTo>
                <a:lnTo>
                  <a:pt x="321" y="100"/>
                </a:lnTo>
                <a:lnTo>
                  <a:pt x="321" y="107"/>
                </a:lnTo>
                <a:lnTo>
                  <a:pt x="320" y="107"/>
                </a:lnTo>
                <a:lnTo>
                  <a:pt x="321" y="114"/>
                </a:lnTo>
                <a:lnTo>
                  <a:pt x="316" y="118"/>
                </a:lnTo>
                <a:lnTo>
                  <a:pt x="309" y="123"/>
                </a:lnTo>
                <a:lnTo>
                  <a:pt x="308" y="130"/>
                </a:lnTo>
                <a:lnTo>
                  <a:pt x="302" y="130"/>
                </a:lnTo>
                <a:lnTo>
                  <a:pt x="297" y="136"/>
                </a:lnTo>
                <a:lnTo>
                  <a:pt x="304" y="138"/>
                </a:lnTo>
                <a:lnTo>
                  <a:pt x="309" y="142"/>
                </a:lnTo>
                <a:lnTo>
                  <a:pt x="316" y="147"/>
                </a:lnTo>
                <a:lnTo>
                  <a:pt x="317" y="154"/>
                </a:lnTo>
                <a:lnTo>
                  <a:pt x="322" y="160"/>
                </a:lnTo>
                <a:lnTo>
                  <a:pt x="328" y="165"/>
                </a:lnTo>
                <a:lnTo>
                  <a:pt x="333" y="173"/>
                </a:lnTo>
                <a:lnTo>
                  <a:pt x="332" y="175"/>
                </a:lnTo>
                <a:lnTo>
                  <a:pt x="327" y="175"/>
                </a:lnTo>
                <a:lnTo>
                  <a:pt x="321" y="177"/>
                </a:lnTo>
                <a:lnTo>
                  <a:pt x="315" y="175"/>
                </a:lnTo>
                <a:lnTo>
                  <a:pt x="308" y="178"/>
                </a:lnTo>
                <a:lnTo>
                  <a:pt x="302" y="177"/>
                </a:lnTo>
                <a:lnTo>
                  <a:pt x="300" y="175"/>
                </a:lnTo>
                <a:lnTo>
                  <a:pt x="295" y="169"/>
                </a:lnTo>
                <a:lnTo>
                  <a:pt x="289" y="165"/>
                </a:lnTo>
                <a:lnTo>
                  <a:pt x="283" y="168"/>
                </a:lnTo>
                <a:lnTo>
                  <a:pt x="276" y="167"/>
                </a:lnTo>
                <a:lnTo>
                  <a:pt x="273" y="170"/>
                </a:lnTo>
                <a:lnTo>
                  <a:pt x="272" y="173"/>
                </a:lnTo>
                <a:lnTo>
                  <a:pt x="266" y="175"/>
                </a:lnTo>
                <a:lnTo>
                  <a:pt x="260" y="177"/>
                </a:lnTo>
                <a:lnTo>
                  <a:pt x="254" y="175"/>
                </a:lnTo>
                <a:lnTo>
                  <a:pt x="249" y="179"/>
                </a:lnTo>
                <a:lnTo>
                  <a:pt x="250" y="181"/>
                </a:lnTo>
                <a:lnTo>
                  <a:pt x="250" y="185"/>
                </a:lnTo>
                <a:lnTo>
                  <a:pt x="243" y="187"/>
                </a:lnTo>
                <a:lnTo>
                  <a:pt x="238" y="189"/>
                </a:lnTo>
                <a:lnTo>
                  <a:pt x="238" y="195"/>
                </a:lnTo>
                <a:lnTo>
                  <a:pt x="239" y="196"/>
                </a:lnTo>
                <a:lnTo>
                  <a:pt x="233" y="195"/>
                </a:lnTo>
                <a:lnTo>
                  <a:pt x="231" y="194"/>
                </a:lnTo>
                <a:lnTo>
                  <a:pt x="228" y="193"/>
                </a:lnTo>
                <a:lnTo>
                  <a:pt x="223" y="200"/>
                </a:lnTo>
                <a:lnTo>
                  <a:pt x="228" y="207"/>
                </a:lnTo>
                <a:lnTo>
                  <a:pt x="229" y="213"/>
                </a:lnTo>
                <a:lnTo>
                  <a:pt x="230" y="220"/>
                </a:lnTo>
                <a:lnTo>
                  <a:pt x="224" y="225"/>
                </a:lnTo>
                <a:lnTo>
                  <a:pt x="217" y="226"/>
                </a:lnTo>
                <a:lnTo>
                  <a:pt x="214" y="227"/>
                </a:lnTo>
                <a:lnTo>
                  <a:pt x="208" y="226"/>
                </a:lnTo>
                <a:lnTo>
                  <a:pt x="202" y="228"/>
                </a:lnTo>
                <a:lnTo>
                  <a:pt x="196" y="226"/>
                </a:lnTo>
                <a:lnTo>
                  <a:pt x="189" y="229"/>
                </a:lnTo>
                <a:lnTo>
                  <a:pt x="187" y="229"/>
                </a:lnTo>
                <a:lnTo>
                  <a:pt x="181" y="233"/>
                </a:lnTo>
                <a:lnTo>
                  <a:pt x="176" y="232"/>
                </a:lnTo>
                <a:lnTo>
                  <a:pt x="173" y="228"/>
                </a:lnTo>
                <a:lnTo>
                  <a:pt x="168" y="225"/>
                </a:lnTo>
                <a:lnTo>
                  <a:pt x="162" y="221"/>
                </a:lnTo>
                <a:lnTo>
                  <a:pt x="157" y="220"/>
                </a:lnTo>
                <a:lnTo>
                  <a:pt x="151" y="224"/>
                </a:lnTo>
                <a:lnTo>
                  <a:pt x="148" y="224"/>
                </a:lnTo>
                <a:lnTo>
                  <a:pt x="137" y="213"/>
                </a:lnTo>
                <a:lnTo>
                  <a:pt x="133" y="208"/>
                </a:lnTo>
                <a:lnTo>
                  <a:pt x="127" y="209"/>
                </a:lnTo>
                <a:lnTo>
                  <a:pt x="121" y="209"/>
                </a:lnTo>
                <a:lnTo>
                  <a:pt x="115" y="209"/>
                </a:lnTo>
                <a:lnTo>
                  <a:pt x="111" y="209"/>
                </a:lnTo>
                <a:lnTo>
                  <a:pt x="105" y="215"/>
                </a:lnTo>
                <a:lnTo>
                  <a:pt x="100" y="217"/>
                </a:lnTo>
                <a:lnTo>
                  <a:pt x="94" y="217"/>
                </a:lnTo>
                <a:lnTo>
                  <a:pt x="88" y="220"/>
                </a:lnTo>
                <a:lnTo>
                  <a:pt x="82" y="221"/>
                </a:lnTo>
                <a:lnTo>
                  <a:pt x="80" y="221"/>
                </a:lnTo>
                <a:lnTo>
                  <a:pt x="74" y="220"/>
                </a:lnTo>
                <a:lnTo>
                  <a:pt x="68" y="221"/>
                </a:lnTo>
                <a:lnTo>
                  <a:pt x="67" y="221"/>
                </a:lnTo>
                <a:lnTo>
                  <a:pt x="66" y="223"/>
                </a:lnTo>
                <a:lnTo>
                  <a:pt x="61" y="221"/>
                </a:lnTo>
                <a:lnTo>
                  <a:pt x="55" y="226"/>
                </a:lnTo>
                <a:lnTo>
                  <a:pt x="49" y="226"/>
                </a:lnTo>
                <a:lnTo>
                  <a:pt x="43" y="225"/>
                </a:lnTo>
                <a:lnTo>
                  <a:pt x="44" y="220"/>
                </a:lnTo>
                <a:lnTo>
                  <a:pt x="43" y="213"/>
                </a:lnTo>
                <a:lnTo>
                  <a:pt x="43" y="211"/>
                </a:lnTo>
                <a:lnTo>
                  <a:pt x="43" y="204"/>
                </a:lnTo>
                <a:lnTo>
                  <a:pt x="46" y="197"/>
                </a:lnTo>
                <a:lnTo>
                  <a:pt x="43" y="191"/>
                </a:lnTo>
                <a:lnTo>
                  <a:pt x="39" y="185"/>
                </a:lnTo>
                <a:lnTo>
                  <a:pt x="38" y="183"/>
                </a:lnTo>
                <a:lnTo>
                  <a:pt x="36" y="176"/>
                </a:lnTo>
                <a:lnTo>
                  <a:pt x="35" y="173"/>
                </a:lnTo>
                <a:lnTo>
                  <a:pt x="29" y="170"/>
                </a:lnTo>
                <a:lnTo>
                  <a:pt x="23" y="168"/>
                </a:lnTo>
                <a:lnTo>
                  <a:pt x="18" y="163"/>
                </a:lnTo>
                <a:lnTo>
                  <a:pt x="15" y="160"/>
                </a:lnTo>
                <a:lnTo>
                  <a:pt x="10" y="155"/>
                </a:lnTo>
                <a:lnTo>
                  <a:pt x="5" y="148"/>
                </a:lnTo>
                <a:lnTo>
                  <a:pt x="11" y="144"/>
                </a:lnTo>
                <a:lnTo>
                  <a:pt x="15" y="142"/>
                </a:lnTo>
                <a:lnTo>
                  <a:pt x="16" y="134"/>
                </a:lnTo>
                <a:lnTo>
                  <a:pt x="9" y="129"/>
                </a:lnTo>
                <a:lnTo>
                  <a:pt x="9" y="124"/>
                </a:lnTo>
                <a:lnTo>
                  <a:pt x="10" y="118"/>
                </a:lnTo>
                <a:lnTo>
                  <a:pt x="8" y="112"/>
                </a:lnTo>
                <a:lnTo>
                  <a:pt x="8" y="111"/>
                </a:lnTo>
                <a:lnTo>
                  <a:pt x="7" y="110"/>
                </a:lnTo>
                <a:lnTo>
                  <a:pt x="11" y="106"/>
                </a:lnTo>
                <a:lnTo>
                  <a:pt x="18" y="104"/>
                </a:lnTo>
                <a:lnTo>
                  <a:pt x="24" y="104"/>
                </a:lnTo>
                <a:lnTo>
                  <a:pt x="27" y="97"/>
                </a:lnTo>
                <a:lnTo>
                  <a:pt x="30" y="96"/>
                </a:lnTo>
                <a:lnTo>
                  <a:pt x="34" y="89"/>
                </a:lnTo>
                <a:lnTo>
                  <a:pt x="38" y="82"/>
                </a:lnTo>
                <a:lnTo>
                  <a:pt x="38" y="81"/>
                </a:lnTo>
                <a:lnTo>
                  <a:pt x="35" y="79"/>
                </a:lnTo>
                <a:lnTo>
                  <a:pt x="29" y="73"/>
                </a:lnTo>
                <a:lnTo>
                  <a:pt x="24" y="65"/>
                </a:lnTo>
                <a:lnTo>
                  <a:pt x="20" y="64"/>
                </a:lnTo>
                <a:lnTo>
                  <a:pt x="14" y="60"/>
                </a:lnTo>
                <a:lnTo>
                  <a:pt x="8" y="54"/>
                </a:lnTo>
                <a:lnTo>
                  <a:pt x="7" y="47"/>
                </a:lnTo>
                <a:lnTo>
                  <a:pt x="3" y="41"/>
                </a:lnTo>
                <a:lnTo>
                  <a:pt x="0" y="3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5" name="Freeform 1658"/>
          <p:cNvSpPr>
            <a:spLocks/>
          </p:cNvSpPr>
          <p:nvPr/>
        </p:nvSpPr>
        <p:spPr bwMode="auto">
          <a:xfrm>
            <a:off x="5116513" y="4841875"/>
            <a:ext cx="55562" cy="80963"/>
          </a:xfrm>
          <a:custGeom>
            <a:avLst/>
            <a:gdLst>
              <a:gd name="T0" fmla="*/ 0 w 115"/>
              <a:gd name="T1" fmla="*/ 0 h 169"/>
              <a:gd name="T2" fmla="*/ 0 w 115"/>
              <a:gd name="T3" fmla="*/ 0 h 169"/>
              <a:gd name="T4" fmla="*/ 0 w 115"/>
              <a:gd name="T5" fmla="*/ 0 h 169"/>
              <a:gd name="T6" fmla="*/ 0 w 115"/>
              <a:gd name="T7" fmla="*/ 0 h 169"/>
              <a:gd name="T8" fmla="*/ 0 w 115"/>
              <a:gd name="T9" fmla="*/ 0 h 169"/>
              <a:gd name="T10" fmla="*/ 0 w 115"/>
              <a:gd name="T11" fmla="*/ 0 h 169"/>
              <a:gd name="T12" fmla="*/ 0 w 115"/>
              <a:gd name="T13" fmla="*/ 0 h 169"/>
              <a:gd name="T14" fmla="*/ 0 w 115"/>
              <a:gd name="T15" fmla="*/ 0 h 169"/>
              <a:gd name="T16" fmla="*/ 0 w 115"/>
              <a:gd name="T17" fmla="*/ 0 h 169"/>
              <a:gd name="T18" fmla="*/ 0 w 115"/>
              <a:gd name="T19" fmla="*/ 0 h 169"/>
              <a:gd name="T20" fmla="*/ 0 w 115"/>
              <a:gd name="T21" fmla="*/ 0 h 169"/>
              <a:gd name="T22" fmla="*/ 0 w 115"/>
              <a:gd name="T23" fmla="*/ 0 h 169"/>
              <a:gd name="T24" fmla="*/ 0 w 115"/>
              <a:gd name="T25" fmla="*/ 0 h 169"/>
              <a:gd name="T26" fmla="*/ 0 w 115"/>
              <a:gd name="T27" fmla="*/ 0 h 169"/>
              <a:gd name="T28" fmla="*/ 0 w 115"/>
              <a:gd name="T29" fmla="*/ 0 h 169"/>
              <a:gd name="T30" fmla="*/ 0 w 115"/>
              <a:gd name="T31" fmla="*/ 0 h 169"/>
              <a:gd name="T32" fmla="*/ 0 w 115"/>
              <a:gd name="T33" fmla="*/ 0 h 169"/>
              <a:gd name="T34" fmla="*/ 0 w 115"/>
              <a:gd name="T35" fmla="*/ 0 h 169"/>
              <a:gd name="T36" fmla="*/ 0 w 115"/>
              <a:gd name="T37" fmla="*/ 0 h 169"/>
              <a:gd name="T38" fmla="*/ 0 w 115"/>
              <a:gd name="T39" fmla="*/ 0 h 169"/>
              <a:gd name="T40" fmla="*/ 0 w 115"/>
              <a:gd name="T41" fmla="*/ 0 h 169"/>
              <a:gd name="T42" fmla="*/ 0 w 115"/>
              <a:gd name="T43" fmla="*/ 0 h 169"/>
              <a:gd name="T44" fmla="*/ 0 w 115"/>
              <a:gd name="T45" fmla="*/ 0 h 169"/>
              <a:gd name="T46" fmla="*/ 0 w 115"/>
              <a:gd name="T47" fmla="*/ 0 h 169"/>
              <a:gd name="T48" fmla="*/ 0 w 115"/>
              <a:gd name="T49" fmla="*/ 0 h 169"/>
              <a:gd name="T50" fmla="*/ 0 w 115"/>
              <a:gd name="T51" fmla="*/ 0 h 169"/>
              <a:gd name="T52" fmla="*/ 0 w 115"/>
              <a:gd name="T53" fmla="*/ 0 h 169"/>
              <a:gd name="T54" fmla="*/ 0 w 115"/>
              <a:gd name="T55" fmla="*/ 0 h 169"/>
              <a:gd name="T56" fmla="*/ 0 w 115"/>
              <a:gd name="T57" fmla="*/ 0 h 169"/>
              <a:gd name="T58" fmla="*/ 0 w 115"/>
              <a:gd name="T59" fmla="*/ 0 h 169"/>
              <a:gd name="T60" fmla="*/ 0 w 115"/>
              <a:gd name="T61" fmla="*/ 0 h 169"/>
              <a:gd name="T62" fmla="*/ 0 w 115"/>
              <a:gd name="T63" fmla="*/ 0 h 169"/>
              <a:gd name="T64" fmla="*/ 0 w 115"/>
              <a:gd name="T65" fmla="*/ 0 h 169"/>
              <a:gd name="T66" fmla="*/ 0 w 115"/>
              <a:gd name="T67" fmla="*/ 0 h 169"/>
              <a:gd name="T68" fmla="*/ 0 w 115"/>
              <a:gd name="T69" fmla="*/ 0 h 169"/>
              <a:gd name="T70" fmla="*/ 0 w 115"/>
              <a:gd name="T71" fmla="*/ 0 h 169"/>
              <a:gd name="T72" fmla="*/ 0 w 115"/>
              <a:gd name="T73" fmla="*/ 0 h 169"/>
              <a:gd name="T74" fmla="*/ 0 w 115"/>
              <a:gd name="T75" fmla="*/ 0 h 169"/>
              <a:gd name="T76" fmla="*/ 0 w 115"/>
              <a:gd name="T77" fmla="*/ 0 h 169"/>
              <a:gd name="T78" fmla="*/ 0 w 115"/>
              <a:gd name="T79" fmla="*/ 0 h 169"/>
              <a:gd name="T80" fmla="*/ 0 w 115"/>
              <a:gd name="T81" fmla="*/ 0 h 169"/>
              <a:gd name="T82" fmla="*/ 0 w 115"/>
              <a:gd name="T83" fmla="*/ 0 h 169"/>
              <a:gd name="T84" fmla="*/ 0 w 115"/>
              <a:gd name="T85" fmla="*/ 0 h 1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5"/>
              <a:gd name="T130" fmla="*/ 0 h 169"/>
              <a:gd name="T131" fmla="*/ 115 w 115"/>
              <a:gd name="T132" fmla="*/ 169 h 1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5" h="169">
                <a:moveTo>
                  <a:pt x="0" y="35"/>
                </a:moveTo>
                <a:lnTo>
                  <a:pt x="1" y="33"/>
                </a:lnTo>
                <a:lnTo>
                  <a:pt x="1" y="27"/>
                </a:lnTo>
                <a:lnTo>
                  <a:pt x="7" y="22"/>
                </a:lnTo>
                <a:lnTo>
                  <a:pt x="13" y="25"/>
                </a:lnTo>
                <a:lnTo>
                  <a:pt x="19" y="31"/>
                </a:lnTo>
                <a:lnTo>
                  <a:pt x="20" y="38"/>
                </a:lnTo>
                <a:lnTo>
                  <a:pt x="27" y="39"/>
                </a:lnTo>
                <a:lnTo>
                  <a:pt x="32" y="40"/>
                </a:lnTo>
                <a:lnTo>
                  <a:pt x="34" y="39"/>
                </a:lnTo>
                <a:lnTo>
                  <a:pt x="40" y="38"/>
                </a:lnTo>
                <a:lnTo>
                  <a:pt x="46" y="36"/>
                </a:lnTo>
                <a:lnTo>
                  <a:pt x="52" y="35"/>
                </a:lnTo>
                <a:lnTo>
                  <a:pt x="56" y="28"/>
                </a:lnTo>
                <a:lnTo>
                  <a:pt x="56" y="21"/>
                </a:lnTo>
                <a:lnTo>
                  <a:pt x="58" y="14"/>
                </a:lnTo>
                <a:lnTo>
                  <a:pt x="58" y="8"/>
                </a:lnTo>
                <a:lnTo>
                  <a:pt x="58" y="0"/>
                </a:lnTo>
                <a:lnTo>
                  <a:pt x="59" y="0"/>
                </a:lnTo>
                <a:lnTo>
                  <a:pt x="61" y="3"/>
                </a:lnTo>
                <a:lnTo>
                  <a:pt x="62" y="3"/>
                </a:lnTo>
                <a:lnTo>
                  <a:pt x="67" y="8"/>
                </a:lnTo>
                <a:lnTo>
                  <a:pt x="71" y="9"/>
                </a:lnTo>
                <a:lnTo>
                  <a:pt x="75" y="3"/>
                </a:lnTo>
                <a:lnTo>
                  <a:pt x="79" y="4"/>
                </a:lnTo>
                <a:lnTo>
                  <a:pt x="84" y="1"/>
                </a:lnTo>
                <a:lnTo>
                  <a:pt x="90" y="1"/>
                </a:lnTo>
                <a:lnTo>
                  <a:pt x="96" y="7"/>
                </a:lnTo>
                <a:lnTo>
                  <a:pt x="98" y="7"/>
                </a:lnTo>
                <a:lnTo>
                  <a:pt x="94" y="14"/>
                </a:lnTo>
                <a:lnTo>
                  <a:pt x="92" y="21"/>
                </a:lnTo>
                <a:lnTo>
                  <a:pt x="88" y="28"/>
                </a:lnTo>
                <a:lnTo>
                  <a:pt x="94" y="27"/>
                </a:lnTo>
                <a:lnTo>
                  <a:pt x="93" y="30"/>
                </a:lnTo>
                <a:lnTo>
                  <a:pt x="90" y="37"/>
                </a:lnTo>
                <a:lnTo>
                  <a:pt x="88" y="44"/>
                </a:lnTo>
                <a:lnTo>
                  <a:pt x="92" y="51"/>
                </a:lnTo>
                <a:lnTo>
                  <a:pt x="98" y="47"/>
                </a:lnTo>
                <a:lnTo>
                  <a:pt x="104" y="53"/>
                </a:lnTo>
                <a:lnTo>
                  <a:pt x="110" y="53"/>
                </a:lnTo>
                <a:lnTo>
                  <a:pt x="115" y="53"/>
                </a:lnTo>
                <a:lnTo>
                  <a:pt x="111" y="57"/>
                </a:lnTo>
                <a:lnTo>
                  <a:pt x="114" y="64"/>
                </a:lnTo>
                <a:lnTo>
                  <a:pt x="114" y="71"/>
                </a:lnTo>
                <a:lnTo>
                  <a:pt x="110" y="78"/>
                </a:lnTo>
                <a:lnTo>
                  <a:pt x="106" y="79"/>
                </a:lnTo>
                <a:lnTo>
                  <a:pt x="100" y="84"/>
                </a:lnTo>
                <a:lnTo>
                  <a:pt x="101" y="91"/>
                </a:lnTo>
                <a:lnTo>
                  <a:pt x="95" y="93"/>
                </a:lnTo>
                <a:lnTo>
                  <a:pt x="90" y="97"/>
                </a:lnTo>
                <a:lnTo>
                  <a:pt x="88" y="104"/>
                </a:lnTo>
                <a:lnTo>
                  <a:pt x="86" y="111"/>
                </a:lnTo>
                <a:lnTo>
                  <a:pt x="86" y="117"/>
                </a:lnTo>
                <a:lnTo>
                  <a:pt x="83" y="116"/>
                </a:lnTo>
                <a:lnTo>
                  <a:pt x="79" y="122"/>
                </a:lnTo>
                <a:lnTo>
                  <a:pt x="75" y="129"/>
                </a:lnTo>
                <a:lnTo>
                  <a:pt x="74" y="135"/>
                </a:lnTo>
                <a:lnTo>
                  <a:pt x="70" y="143"/>
                </a:lnTo>
                <a:lnTo>
                  <a:pt x="64" y="149"/>
                </a:lnTo>
                <a:lnTo>
                  <a:pt x="60" y="156"/>
                </a:lnTo>
                <a:lnTo>
                  <a:pt x="59" y="157"/>
                </a:lnTo>
                <a:lnTo>
                  <a:pt x="52" y="161"/>
                </a:lnTo>
                <a:lnTo>
                  <a:pt x="46" y="166"/>
                </a:lnTo>
                <a:lnTo>
                  <a:pt x="46" y="169"/>
                </a:lnTo>
                <a:lnTo>
                  <a:pt x="24" y="169"/>
                </a:lnTo>
                <a:lnTo>
                  <a:pt x="22" y="162"/>
                </a:lnTo>
                <a:lnTo>
                  <a:pt x="22" y="156"/>
                </a:lnTo>
                <a:lnTo>
                  <a:pt x="22" y="149"/>
                </a:lnTo>
                <a:lnTo>
                  <a:pt x="20" y="142"/>
                </a:lnTo>
                <a:lnTo>
                  <a:pt x="18" y="135"/>
                </a:lnTo>
                <a:lnTo>
                  <a:pt x="13" y="129"/>
                </a:lnTo>
                <a:lnTo>
                  <a:pt x="12" y="121"/>
                </a:lnTo>
                <a:lnTo>
                  <a:pt x="12" y="115"/>
                </a:lnTo>
                <a:lnTo>
                  <a:pt x="13" y="108"/>
                </a:lnTo>
                <a:lnTo>
                  <a:pt x="13" y="95"/>
                </a:lnTo>
                <a:lnTo>
                  <a:pt x="12" y="88"/>
                </a:lnTo>
                <a:lnTo>
                  <a:pt x="11" y="81"/>
                </a:lnTo>
                <a:lnTo>
                  <a:pt x="11" y="79"/>
                </a:lnTo>
                <a:lnTo>
                  <a:pt x="12" y="76"/>
                </a:lnTo>
                <a:lnTo>
                  <a:pt x="12" y="75"/>
                </a:lnTo>
                <a:lnTo>
                  <a:pt x="11" y="69"/>
                </a:lnTo>
                <a:lnTo>
                  <a:pt x="13" y="61"/>
                </a:lnTo>
                <a:lnTo>
                  <a:pt x="8" y="54"/>
                </a:lnTo>
                <a:lnTo>
                  <a:pt x="3" y="48"/>
                </a:lnTo>
                <a:lnTo>
                  <a:pt x="1" y="41"/>
                </a:lnTo>
                <a:lnTo>
                  <a:pt x="0" y="3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6" name="Freeform 1659"/>
          <p:cNvSpPr>
            <a:spLocks/>
          </p:cNvSpPr>
          <p:nvPr/>
        </p:nvSpPr>
        <p:spPr bwMode="auto">
          <a:xfrm>
            <a:off x="5492750" y="4284663"/>
            <a:ext cx="47625" cy="66675"/>
          </a:xfrm>
          <a:custGeom>
            <a:avLst/>
            <a:gdLst>
              <a:gd name="T0" fmla="*/ 0 w 103"/>
              <a:gd name="T1" fmla="*/ 0 h 141"/>
              <a:gd name="T2" fmla="*/ 0 w 103"/>
              <a:gd name="T3" fmla="*/ 0 h 141"/>
              <a:gd name="T4" fmla="*/ 0 w 103"/>
              <a:gd name="T5" fmla="*/ 0 h 141"/>
              <a:gd name="T6" fmla="*/ 0 w 103"/>
              <a:gd name="T7" fmla="*/ 0 h 141"/>
              <a:gd name="T8" fmla="*/ 0 w 103"/>
              <a:gd name="T9" fmla="*/ 0 h 141"/>
              <a:gd name="T10" fmla="*/ 0 w 103"/>
              <a:gd name="T11" fmla="*/ 0 h 141"/>
              <a:gd name="T12" fmla="*/ 0 w 103"/>
              <a:gd name="T13" fmla="*/ 0 h 141"/>
              <a:gd name="T14" fmla="*/ 0 w 103"/>
              <a:gd name="T15" fmla="*/ 0 h 141"/>
              <a:gd name="T16" fmla="*/ 0 w 103"/>
              <a:gd name="T17" fmla="*/ 0 h 141"/>
              <a:gd name="T18" fmla="*/ 0 w 103"/>
              <a:gd name="T19" fmla="*/ 0 h 141"/>
              <a:gd name="T20" fmla="*/ 0 w 103"/>
              <a:gd name="T21" fmla="*/ 0 h 141"/>
              <a:gd name="T22" fmla="*/ 0 w 103"/>
              <a:gd name="T23" fmla="*/ 0 h 141"/>
              <a:gd name="T24" fmla="*/ 0 w 103"/>
              <a:gd name="T25" fmla="*/ 0 h 141"/>
              <a:gd name="T26" fmla="*/ 0 w 103"/>
              <a:gd name="T27" fmla="*/ 0 h 141"/>
              <a:gd name="T28" fmla="*/ 0 w 103"/>
              <a:gd name="T29" fmla="*/ 0 h 141"/>
              <a:gd name="T30" fmla="*/ 0 w 103"/>
              <a:gd name="T31" fmla="*/ 0 h 141"/>
              <a:gd name="T32" fmla="*/ 0 w 103"/>
              <a:gd name="T33" fmla="*/ 0 h 141"/>
              <a:gd name="T34" fmla="*/ 0 w 103"/>
              <a:gd name="T35" fmla="*/ 0 h 141"/>
              <a:gd name="T36" fmla="*/ 0 w 103"/>
              <a:gd name="T37" fmla="*/ 0 h 141"/>
              <a:gd name="T38" fmla="*/ 0 w 103"/>
              <a:gd name="T39" fmla="*/ 0 h 141"/>
              <a:gd name="T40" fmla="*/ 0 w 103"/>
              <a:gd name="T41" fmla="*/ 0 h 141"/>
              <a:gd name="T42" fmla="*/ 0 w 103"/>
              <a:gd name="T43" fmla="*/ 0 h 141"/>
              <a:gd name="T44" fmla="*/ 0 w 103"/>
              <a:gd name="T45" fmla="*/ 0 h 141"/>
              <a:gd name="T46" fmla="*/ 0 w 103"/>
              <a:gd name="T47" fmla="*/ 0 h 141"/>
              <a:gd name="T48" fmla="*/ 0 w 103"/>
              <a:gd name="T49" fmla="*/ 0 h 141"/>
              <a:gd name="T50" fmla="*/ 0 w 103"/>
              <a:gd name="T51" fmla="*/ 0 h 141"/>
              <a:gd name="T52" fmla="*/ 0 w 103"/>
              <a:gd name="T53" fmla="*/ 0 h 141"/>
              <a:gd name="T54" fmla="*/ 0 w 103"/>
              <a:gd name="T55" fmla="*/ 0 h 141"/>
              <a:gd name="T56" fmla="*/ 0 w 103"/>
              <a:gd name="T57" fmla="*/ 0 h 141"/>
              <a:gd name="T58" fmla="*/ 0 w 103"/>
              <a:gd name="T59" fmla="*/ 0 h 141"/>
              <a:gd name="T60" fmla="*/ 0 w 103"/>
              <a:gd name="T61" fmla="*/ 0 h 141"/>
              <a:gd name="T62" fmla="*/ 0 w 103"/>
              <a:gd name="T63" fmla="*/ 0 h 141"/>
              <a:gd name="T64" fmla="*/ 0 w 103"/>
              <a:gd name="T65" fmla="*/ 0 h 141"/>
              <a:gd name="T66" fmla="*/ 0 w 103"/>
              <a:gd name="T67" fmla="*/ 0 h 141"/>
              <a:gd name="T68" fmla="*/ 0 w 103"/>
              <a:gd name="T69" fmla="*/ 0 h 141"/>
              <a:gd name="T70" fmla="*/ 0 w 103"/>
              <a:gd name="T71" fmla="*/ 0 h 141"/>
              <a:gd name="T72" fmla="*/ 0 w 103"/>
              <a:gd name="T73" fmla="*/ 0 h 1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
              <a:gd name="T112" fmla="*/ 0 h 141"/>
              <a:gd name="T113" fmla="*/ 103 w 103"/>
              <a:gd name="T114" fmla="*/ 141 h 1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 h="141">
                <a:moveTo>
                  <a:pt x="3" y="133"/>
                </a:moveTo>
                <a:lnTo>
                  <a:pt x="3" y="114"/>
                </a:lnTo>
                <a:lnTo>
                  <a:pt x="2" y="106"/>
                </a:lnTo>
                <a:lnTo>
                  <a:pt x="0" y="98"/>
                </a:lnTo>
                <a:lnTo>
                  <a:pt x="0" y="93"/>
                </a:lnTo>
                <a:lnTo>
                  <a:pt x="1" y="86"/>
                </a:lnTo>
                <a:lnTo>
                  <a:pt x="3" y="78"/>
                </a:lnTo>
                <a:lnTo>
                  <a:pt x="6" y="75"/>
                </a:lnTo>
                <a:lnTo>
                  <a:pt x="12" y="70"/>
                </a:lnTo>
                <a:lnTo>
                  <a:pt x="15" y="63"/>
                </a:lnTo>
                <a:lnTo>
                  <a:pt x="15" y="62"/>
                </a:lnTo>
                <a:lnTo>
                  <a:pt x="19" y="55"/>
                </a:lnTo>
                <a:lnTo>
                  <a:pt x="23" y="47"/>
                </a:lnTo>
                <a:lnTo>
                  <a:pt x="26" y="40"/>
                </a:lnTo>
                <a:lnTo>
                  <a:pt x="31" y="33"/>
                </a:lnTo>
                <a:lnTo>
                  <a:pt x="34" y="25"/>
                </a:lnTo>
                <a:lnTo>
                  <a:pt x="38" y="20"/>
                </a:lnTo>
                <a:lnTo>
                  <a:pt x="44" y="15"/>
                </a:lnTo>
                <a:lnTo>
                  <a:pt x="50" y="20"/>
                </a:lnTo>
                <a:lnTo>
                  <a:pt x="53" y="24"/>
                </a:lnTo>
                <a:lnTo>
                  <a:pt x="59" y="25"/>
                </a:lnTo>
                <a:lnTo>
                  <a:pt x="64" y="20"/>
                </a:lnTo>
                <a:lnTo>
                  <a:pt x="66" y="13"/>
                </a:lnTo>
                <a:lnTo>
                  <a:pt x="72" y="7"/>
                </a:lnTo>
                <a:lnTo>
                  <a:pt x="79" y="2"/>
                </a:lnTo>
                <a:lnTo>
                  <a:pt x="83" y="0"/>
                </a:lnTo>
                <a:lnTo>
                  <a:pt x="86" y="7"/>
                </a:lnTo>
                <a:lnTo>
                  <a:pt x="91" y="15"/>
                </a:lnTo>
                <a:lnTo>
                  <a:pt x="97" y="21"/>
                </a:lnTo>
                <a:lnTo>
                  <a:pt x="99" y="29"/>
                </a:lnTo>
                <a:lnTo>
                  <a:pt x="100" y="34"/>
                </a:lnTo>
                <a:lnTo>
                  <a:pt x="102" y="42"/>
                </a:lnTo>
                <a:lnTo>
                  <a:pt x="103" y="50"/>
                </a:lnTo>
                <a:lnTo>
                  <a:pt x="101" y="56"/>
                </a:lnTo>
                <a:lnTo>
                  <a:pt x="93" y="59"/>
                </a:lnTo>
                <a:lnTo>
                  <a:pt x="87" y="62"/>
                </a:lnTo>
                <a:lnTo>
                  <a:pt x="83" y="69"/>
                </a:lnTo>
                <a:lnTo>
                  <a:pt x="82" y="69"/>
                </a:lnTo>
                <a:lnTo>
                  <a:pt x="76" y="72"/>
                </a:lnTo>
                <a:lnTo>
                  <a:pt x="70" y="74"/>
                </a:lnTo>
                <a:lnTo>
                  <a:pt x="63" y="77"/>
                </a:lnTo>
                <a:lnTo>
                  <a:pt x="59" y="83"/>
                </a:lnTo>
                <a:lnTo>
                  <a:pt x="57" y="90"/>
                </a:lnTo>
                <a:lnTo>
                  <a:pt x="51" y="90"/>
                </a:lnTo>
                <a:lnTo>
                  <a:pt x="48" y="93"/>
                </a:lnTo>
                <a:lnTo>
                  <a:pt x="54" y="97"/>
                </a:lnTo>
                <a:lnTo>
                  <a:pt x="60" y="91"/>
                </a:lnTo>
                <a:lnTo>
                  <a:pt x="67" y="89"/>
                </a:lnTo>
                <a:lnTo>
                  <a:pt x="69" y="89"/>
                </a:lnTo>
                <a:lnTo>
                  <a:pt x="76" y="89"/>
                </a:lnTo>
                <a:lnTo>
                  <a:pt x="79" y="89"/>
                </a:lnTo>
                <a:lnTo>
                  <a:pt x="84" y="90"/>
                </a:lnTo>
                <a:lnTo>
                  <a:pt x="87" y="90"/>
                </a:lnTo>
                <a:lnTo>
                  <a:pt x="93" y="98"/>
                </a:lnTo>
                <a:lnTo>
                  <a:pt x="92" y="99"/>
                </a:lnTo>
                <a:lnTo>
                  <a:pt x="91" y="104"/>
                </a:lnTo>
                <a:lnTo>
                  <a:pt x="88" y="109"/>
                </a:lnTo>
                <a:lnTo>
                  <a:pt x="85" y="115"/>
                </a:lnTo>
                <a:lnTo>
                  <a:pt x="81" y="122"/>
                </a:lnTo>
                <a:lnTo>
                  <a:pt x="79" y="128"/>
                </a:lnTo>
                <a:lnTo>
                  <a:pt x="75" y="135"/>
                </a:lnTo>
                <a:lnTo>
                  <a:pt x="69" y="136"/>
                </a:lnTo>
                <a:lnTo>
                  <a:pt x="62" y="129"/>
                </a:lnTo>
                <a:lnTo>
                  <a:pt x="57" y="128"/>
                </a:lnTo>
                <a:lnTo>
                  <a:pt x="56" y="128"/>
                </a:lnTo>
                <a:lnTo>
                  <a:pt x="54" y="128"/>
                </a:lnTo>
                <a:lnTo>
                  <a:pt x="48" y="130"/>
                </a:lnTo>
                <a:lnTo>
                  <a:pt x="42" y="135"/>
                </a:lnTo>
                <a:lnTo>
                  <a:pt x="36" y="134"/>
                </a:lnTo>
                <a:lnTo>
                  <a:pt x="31" y="136"/>
                </a:lnTo>
                <a:lnTo>
                  <a:pt x="25" y="136"/>
                </a:lnTo>
                <a:lnTo>
                  <a:pt x="19" y="138"/>
                </a:lnTo>
                <a:lnTo>
                  <a:pt x="13" y="141"/>
                </a:lnTo>
                <a:lnTo>
                  <a:pt x="7" y="138"/>
                </a:lnTo>
                <a:lnTo>
                  <a:pt x="3" y="13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7" name="Freeform 1661"/>
          <p:cNvSpPr>
            <a:spLocks/>
          </p:cNvSpPr>
          <p:nvPr/>
        </p:nvSpPr>
        <p:spPr bwMode="auto">
          <a:xfrm>
            <a:off x="5507038" y="3282950"/>
            <a:ext cx="42862" cy="31750"/>
          </a:xfrm>
          <a:custGeom>
            <a:avLst/>
            <a:gdLst>
              <a:gd name="T0" fmla="*/ 0 w 90"/>
              <a:gd name="T1" fmla="*/ 0 h 72"/>
              <a:gd name="T2" fmla="*/ 0 w 90"/>
              <a:gd name="T3" fmla="*/ 0 h 72"/>
              <a:gd name="T4" fmla="*/ 0 w 90"/>
              <a:gd name="T5" fmla="*/ 0 h 72"/>
              <a:gd name="T6" fmla="*/ 0 w 90"/>
              <a:gd name="T7" fmla="*/ 0 h 72"/>
              <a:gd name="T8" fmla="*/ 0 w 90"/>
              <a:gd name="T9" fmla="*/ 0 h 72"/>
              <a:gd name="T10" fmla="*/ 0 w 90"/>
              <a:gd name="T11" fmla="*/ 0 h 72"/>
              <a:gd name="T12" fmla="*/ 0 w 90"/>
              <a:gd name="T13" fmla="*/ 0 h 72"/>
              <a:gd name="T14" fmla="*/ 0 w 90"/>
              <a:gd name="T15" fmla="*/ 0 h 72"/>
              <a:gd name="T16" fmla="*/ 0 w 90"/>
              <a:gd name="T17" fmla="*/ 0 h 72"/>
              <a:gd name="T18" fmla="*/ 0 w 90"/>
              <a:gd name="T19" fmla="*/ 0 h 72"/>
              <a:gd name="T20" fmla="*/ 0 w 90"/>
              <a:gd name="T21" fmla="*/ 0 h 72"/>
              <a:gd name="T22" fmla="*/ 0 w 90"/>
              <a:gd name="T23" fmla="*/ 0 h 72"/>
              <a:gd name="T24" fmla="*/ 0 w 90"/>
              <a:gd name="T25" fmla="*/ 0 h 72"/>
              <a:gd name="T26" fmla="*/ 0 w 90"/>
              <a:gd name="T27" fmla="*/ 0 h 72"/>
              <a:gd name="T28" fmla="*/ 0 w 90"/>
              <a:gd name="T29" fmla="*/ 0 h 72"/>
              <a:gd name="T30" fmla="*/ 0 w 90"/>
              <a:gd name="T31" fmla="*/ 0 h 72"/>
              <a:gd name="T32" fmla="*/ 0 w 90"/>
              <a:gd name="T33" fmla="*/ 0 h 72"/>
              <a:gd name="T34" fmla="*/ 0 w 90"/>
              <a:gd name="T35" fmla="*/ 0 h 72"/>
              <a:gd name="T36" fmla="*/ 0 w 90"/>
              <a:gd name="T37" fmla="*/ 0 h 72"/>
              <a:gd name="T38" fmla="*/ 0 w 90"/>
              <a:gd name="T39" fmla="*/ 0 h 72"/>
              <a:gd name="T40" fmla="*/ 0 w 90"/>
              <a:gd name="T41" fmla="*/ 0 h 72"/>
              <a:gd name="T42" fmla="*/ 0 w 90"/>
              <a:gd name="T43" fmla="*/ 0 h 72"/>
              <a:gd name="T44" fmla="*/ 0 w 90"/>
              <a:gd name="T45" fmla="*/ 0 h 72"/>
              <a:gd name="T46" fmla="*/ 0 w 90"/>
              <a:gd name="T47" fmla="*/ 0 h 72"/>
              <a:gd name="T48" fmla="*/ 0 w 90"/>
              <a:gd name="T49" fmla="*/ 0 h 72"/>
              <a:gd name="T50" fmla="*/ 0 w 90"/>
              <a:gd name="T51" fmla="*/ 0 h 72"/>
              <a:gd name="T52" fmla="*/ 0 w 90"/>
              <a:gd name="T53" fmla="*/ 0 h 72"/>
              <a:gd name="T54" fmla="*/ 0 w 90"/>
              <a:gd name="T55" fmla="*/ 0 h 72"/>
              <a:gd name="T56" fmla="*/ 0 w 90"/>
              <a:gd name="T57" fmla="*/ 0 h 72"/>
              <a:gd name="T58" fmla="*/ 0 w 90"/>
              <a:gd name="T59" fmla="*/ 0 h 72"/>
              <a:gd name="T60" fmla="*/ 0 w 90"/>
              <a:gd name="T61" fmla="*/ 0 h 72"/>
              <a:gd name="T62" fmla="*/ 0 w 90"/>
              <a:gd name="T63" fmla="*/ 0 h 72"/>
              <a:gd name="T64" fmla="*/ 0 w 90"/>
              <a:gd name="T65" fmla="*/ 0 h 72"/>
              <a:gd name="T66" fmla="*/ 0 w 90"/>
              <a:gd name="T67" fmla="*/ 0 h 72"/>
              <a:gd name="T68" fmla="*/ 0 w 90"/>
              <a:gd name="T69" fmla="*/ 0 h 72"/>
              <a:gd name="T70" fmla="*/ 0 w 90"/>
              <a:gd name="T71" fmla="*/ 0 h 72"/>
              <a:gd name="T72" fmla="*/ 0 w 90"/>
              <a:gd name="T73" fmla="*/ 0 h 72"/>
              <a:gd name="T74" fmla="*/ 0 w 90"/>
              <a:gd name="T75" fmla="*/ 0 h 72"/>
              <a:gd name="T76" fmla="*/ 0 w 90"/>
              <a:gd name="T77" fmla="*/ 0 h 72"/>
              <a:gd name="T78" fmla="*/ 0 w 90"/>
              <a:gd name="T79" fmla="*/ 0 h 72"/>
              <a:gd name="T80" fmla="*/ 0 w 90"/>
              <a:gd name="T81" fmla="*/ 0 h 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0"/>
              <a:gd name="T124" fmla="*/ 0 h 72"/>
              <a:gd name="T125" fmla="*/ 90 w 90"/>
              <a:gd name="T126" fmla="*/ 72 h 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0" h="72">
                <a:moveTo>
                  <a:pt x="0" y="5"/>
                </a:moveTo>
                <a:lnTo>
                  <a:pt x="4" y="3"/>
                </a:lnTo>
                <a:lnTo>
                  <a:pt x="6" y="3"/>
                </a:lnTo>
                <a:lnTo>
                  <a:pt x="13" y="0"/>
                </a:lnTo>
                <a:lnTo>
                  <a:pt x="19" y="1"/>
                </a:lnTo>
                <a:lnTo>
                  <a:pt x="24" y="7"/>
                </a:lnTo>
                <a:lnTo>
                  <a:pt x="24" y="14"/>
                </a:lnTo>
                <a:lnTo>
                  <a:pt x="30" y="12"/>
                </a:lnTo>
                <a:lnTo>
                  <a:pt x="37" y="17"/>
                </a:lnTo>
                <a:lnTo>
                  <a:pt x="43" y="21"/>
                </a:lnTo>
                <a:lnTo>
                  <a:pt x="49" y="16"/>
                </a:lnTo>
                <a:lnTo>
                  <a:pt x="55" y="15"/>
                </a:lnTo>
                <a:lnTo>
                  <a:pt x="61" y="15"/>
                </a:lnTo>
                <a:lnTo>
                  <a:pt x="63" y="19"/>
                </a:lnTo>
                <a:lnTo>
                  <a:pt x="64" y="24"/>
                </a:lnTo>
                <a:lnTo>
                  <a:pt x="63" y="31"/>
                </a:lnTo>
                <a:lnTo>
                  <a:pt x="75" y="38"/>
                </a:lnTo>
                <a:lnTo>
                  <a:pt x="75" y="45"/>
                </a:lnTo>
                <a:lnTo>
                  <a:pt x="79" y="52"/>
                </a:lnTo>
                <a:lnTo>
                  <a:pt x="86" y="65"/>
                </a:lnTo>
                <a:lnTo>
                  <a:pt x="87" y="68"/>
                </a:lnTo>
                <a:lnTo>
                  <a:pt x="89" y="71"/>
                </a:lnTo>
                <a:lnTo>
                  <a:pt x="90" y="72"/>
                </a:lnTo>
                <a:lnTo>
                  <a:pt x="89" y="72"/>
                </a:lnTo>
                <a:lnTo>
                  <a:pt x="83" y="70"/>
                </a:lnTo>
                <a:lnTo>
                  <a:pt x="71" y="68"/>
                </a:lnTo>
                <a:lnTo>
                  <a:pt x="65" y="65"/>
                </a:lnTo>
                <a:lnTo>
                  <a:pt x="58" y="63"/>
                </a:lnTo>
                <a:lnTo>
                  <a:pt x="54" y="62"/>
                </a:lnTo>
                <a:lnTo>
                  <a:pt x="48" y="61"/>
                </a:lnTo>
                <a:lnTo>
                  <a:pt x="46" y="60"/>
                </a:lnTo>
                <a:lnTo>
                  <a:pt x="42" y="53"/>
                </a:lnTo>
                <a:lnTo>
                  <a:pt x="39" y="46"/>
                </a:lnTo>
                <a:lnTo>
                  <a:pt x="31" y="45"/>
                </a:lnTo>
                <a:lnTo>
                  <a:pt x="25" y="40"/>
                </a:lnTo>
                <a:lnTo>
                  <a:pt x="22" y="33"/>
                </a:lnTo>
                <a:lnTo>
                  <a:pt x="16" y="27"/>
                </a:lnTo>
                <a:lnTo>
                  <a:pt x="12" y="23"/>
                </a:lnTo>
                <a:lnTo>
                  <a:pt x="9" y="16"/>
                </a:lnTo>
                <a:lnTo>
                  <a:pt x="4" y="11"/>
                </a:lnTo>
                <a:lnTo>
                  <a:pt x="0"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8" name="Freeform 1662"/>
          <p:cNvSpPr>
            <a:spLocks/>
          </p:cNvSpPr>
          <p:nvPr/>
        </p:nvSpPr>
        <p:spPr bwMode="auto">
          <a:xfrm>
            <a:off x="7737475" y="4456113"/>
            <a:ext cx="3175" cy="11112"/>
          </a:xfrm>
          <a:custGeom>
            <a:avLst/>
            <a:gdLst>
              <a:gd name="T0" fmla="*/ 0 w 8"/>
              <a:gd name="T1" fmla="*/ 0 h 21"/>
              <a:gd name="T2" fmla="*/ 0 w 8"/>
              <a:gd name="T3" fmla="*/ 0 h 21"/>
              <a:gd name="T4" fmla="*/ 0 w 8"/>
              <a:gd name="T5" fmla="*/ 0 h 21"/>
              <a:gd name="T6" fmla="*/ 0 w 8"/>
              <a:gd name="T7" fmla="*/ 0 h 21"/>
              <a:gd name="T8" fmla="*/ 0 w 8"/>
              <a:gd name="T9" fmla="*/ 0 h 21"/>
              <a:gd name="T10" fmla="*/ 0 w 8"/>
              <a:gd name="T11" fmla="*/ 0 h 21"/>
              <a:gd name="T12" fmla="*/ 0 w 8"/>
              <a:gd name="T13" fmla="*/ 0 h 21"/>
              <a:gd name="T14" fmla="*/ 0 w 8"/>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1"/>
              <a:gd name="T26" fmla="*/ 8 w 8"/>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1">
                <a:moveTo>
                  <a:pt x="4" y="21"/>
                </a:moveTo>
                <a:lnTo>
                  <a:pt x="4" y="20"/>
                </a:lnTo>
                <a:lnTo>
                  <a:pt x="8" y="13"/>
                </a:lnTo>
                <a:lnTo>
                  <a:pt x="8" y="8"/>
                </a:lnTo>
                <a:lnTo>
                  <a:pt x="2" y="0"/>
                </a:lnTo>
                <a:lnTo>
                  <a:pt x="0" y="6"/>
                </a:lnTo>
                <a:lnTo>
                  <a:pt x="1" y="13"/>
                </a:lnTo>
                <a:lnTo>
                  <a:pt x="4" y="2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79" name="Freeform 1663"/>
          <p:cNvSpPr>
            <a:spLocks/>
          </p:cNvSpPr>
          <p:nvPr/>
        </p:nvSpPr>
        <p:spPr bwMode="auto">
          <a:xfrm>
            <a:off x="7743825" y="4333875"/>
            <a:ext cx="68263" cy="112713"/>
          </a:xfrm>
          <a:custGeom>
            <a:avLst/>
            <a:gdLst>
              <a:gd name="T0" fmla="*/ 0 w 147"/>
              <a:gd name="T1" fmla="*/ 0 h 241"/>
              <a:gd name="T2" fmla="*/ 0 w 147"/>
              <a:gd name="T3" fmla="*/ 0 h 241"/>
              <a:gd name="T4" fmla="*/ 0 w 147"/>
              <a:gd name="T5" fmla="*/ 0 h 241"/>
              <a:gd name="T6" fmla="*/ 0 w 147"/>
              <a:gd name="T7" fmla="*/ 0 h 241"/>
              <a:gd name="T8" fmla="*/ 0 w 147"/>
              <a:gd name="T9" fmla="*/ 0 h 241"/>
              <a:gd name="T10" fmla="*/ 0 w 147"/>
              <a:gd name="T11" fmla="*/ 0 h 241"/>
              <a:gd name="T12" fmla="*/ 0 w 147"/>
              <a:gd name="T13" fmla="*/ 0 h 241"/>
              <a:gd name="T14" fmla="*/ 0 w 147"/>
              <a:gd name="T15" fmla="*/ 0 h 241"/>
              <a:gd name="T16" fmla="*/ 0 w 147"/>
              <a:gd name="T17" fmla="*/ 0 h 241"/>
              <a:gd name="T18" fmla="*/ 0 w 147"/>
              <a:gd name="T19" fmla="*/ 0 h 241"/>
              <a:gd name="T20" fmla="*/ 0 w 147"/>
              <a:gd name="T21" fmla="*/ 0 h 241"/>
              <a:gd name="T22" fmla="*/ 0 w 147"/>
              <a:gd name="T23" fmla="*/ 0 h 241"/>
              <a:gd name="T24" fmla="*/ 0 w 147"/>
              <a:gd name="T25" fmla="*/ 0 h 241"/>
              <a:gd name="T26" fmla="*/ 0 w 147"/>
              <a:gd name="T27" fmla="*/ 0 h 241"/>
              <a:gd name="T28" fmla="*/ 0 w 147"/>
              <a:gd name="T29" fmla="*/ 0 h 241"/>
              <a:gd name="T30" fmla="*/ 0 w 147"/>
              <a:gd name="T31" fmla="*/ 0 h 241"/>
              <a:gd name="T32" fmla="*/ 0 w 147"/>
              <a:gd name="T33" fmla="*/ 0 h 241"/>
              <a:gd name="T34" fmla="*/ 0 w 147"/>
              <a:gd name="T35" fmla="*/ 0 h 241"/>
              <a:gd name="T36" fmla="*/ 0 w 147"/>
              <a:gd name="T37" fmla="*/ 0 h 241"/>
              <a:gd name="T38" fmla="*/ 0 w 147"/>
              <a:gd name="T39" fmla="*/ 0 h 241"/>
              <a:gd name="T40" fmla="*/ 0 w 147"/>
              <a:gd name="T41" fmla="*/ 0 h 241"/>
              <a:gd name="T42" fmla="*/ 0 w 147"/>
              <a:gd name="T43" fmla="*/ 0 h 241"/>
              <a:gd name="T44" fmla="*/ 0 w 147"/>
              <a:gd name="T45" fmla="*/ 0 h 241"/>
              <a:gd name="T46" fmla="*/ 0 w 147"/>
              <a:gd name="T47" fmla="*/ 0 h 241"/>
              <a:gd name="T48" fmla="*/ 0 w 147"/>
              <a:gd name="T49" fmla="*/ 0 h 241"/>
              <a:gd name="T50" fmla="*/ 0 w 147"/>
              <a:gd name="T51" fmla="*/ 0 h 241"/>
              <a:gd name="T52" fmla="*/ 0 w 147"/>
              <a:gd name="T53" fmla="*/ 0 h 241"/>
              <a:gd name="T54" fmla="*/ 0 w 147"/>
              <a:gd name="T55" fmla="*/ 0 h 241"/>
              <a:gd name="T56" fmla="*/ 0 w 147"/>
              <a:gd name="T57" fmla="*/ 0 h 241"/>
              <a:gd name="T58" fmla="*/ 0 w 147"/>
              <a:gd name="T59" fmla="*/ 0 h 241"/>
              <a:gd name="T60" fmla="*/ 0 w 147"/>
              <a:gd name="T61" fmla="*/ 0 h 241"/>
              <a:gd name="T62" fmla="*/ 0 w 147"/>
              <a:gd name="T63" fmla="*/ 0 h 241"/>
              <a:gd name="T64" fmla="*/ 0 w 147"/>
              <a:gd name="T65" fmla="*/ 0 h 241"/>
              <a:gd name="T66" fmla="*/ 0 w 147"/>
              <a:gd name="T67" fmla="*/ 0 h 241"/>
              <a:gd name="T68" fmla="*/ 0 w 147"/>
              <a:gd name="T69" fmla="*/ 0 h 241"/>
              <a:gd name="T70" fmla="*/ 0 w 147"/>
              <a:gd name="T71" fmla="*/ 0 h 241"/>
              <a:gd name="T72" fmla="*/ 0 w 147"/>
              <a:gd name="T73" fmla="*/ 0 h 241"/>
              <a:gd name="T74" fmla="*/ 0 w 147"/>
              <a:gd name="T75" fmla="*/ 0 h 241"/>
              <a:gd name="T76" fmla="*/ 0 w 147"/>
              <a:gd name="T77" fmla="*/ 0 h 241"/>
              <a:gd name="T78" fmla="*/ 0 w 147"/>
              <a:gd name="T79" fmla="*/ 0 h 241"/>
              <a:gd name="T80" fmla="*/ 0 w 147"/>
              <a:gd name="T81" fmla="*/ 0 h 241"/>
              <a:gd name="T82" fmla="*/ 0 w 147"/>
              <a:gd name="T83" fmla="*/ 0 h 241"/>
              <a:gd name="T84" fmla="*/ 0 w 147"/>
              <a:gd name="T85" fmla="*/ 0 h 241"/>
              <a:gd name="T86" fmla="*/ 0 w 147"/>
              <a:gd name="T87" fmla="*/ 0 h 241"/>
              <a:gd name="T88" fmla="*/ 0 w 147"/>
              <a:gd name="T89" fmla="*/ 0 h 241"/>
              <a:gd name="T90" fmla="*/ 0 w 147"/>
              <a:gd name="T91" fmla="*/ 0 h 241"/>
              <a:gd name="T92" fmla="*/ 0 w 147"/>
              <a:gd name="T93" fmla="*/ 0 h 241"/>
              <a:gd name="T94" fmla="*/ 0 w 147"/>
              <a:gd name="T95" fmla="*/ 0 h 241"/>
              <a:gd name="T96" fmla="*/ 0 w 147"/>
              <a:gd name="T97" fmla="*/ 0 h 241"/>
              <a:gd name="T98" fmla="*/ 0 w 147"/>
              <a:gd name="T99" fmla="*/ 0 h 241"/>
              <a:gd name="T100" fmla="*/ 0 w 147"/>
              <a:gd name="T101" fmla="*/ 0 h 241"/>
              <a:gd name="T102" fmla="*/ 0 w 147"/>
              <a:gd name="T103" fmla="*/ 0 h 241"/>
              <a:gd name="T104" fmla="*/ 0 w 147"/>
              <a:gd name="T105" fmla="*/ 0 h 2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
              <a:gd name="T160" fmla="*/ 0 h 241"/>
              <a:gd name="T161" fmla="*/ 147 w 147"/>
              <a:gd name="T162" fmla="*/ 241 h 24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 h="241">
                <a:moveTo>
                  <a:pt x="3" y="222"/>
                </a:moveTo>
                <a:lnTo>
                  <a:pt x="1" y="227"/>
                </a:lnTo>
                <a:lnTo>
                  <a:pt x="1" y="234"/>
                </a:lnTo>
                <a:lnTo>
                  <a:pt x="0" y="241"/>
                </a:lnTo>
                <a:lnTo>
                  <a:pt x="5" y="234"/>
                </a:lnTo>
                <a:lnTo>
                  <a:pt x="12" y="228"/>
                </a:lnTo>
                <a:lnTo>
                  <a:pt x="17" y="227"/>
                </a:lnTo>
                <a:lnTo>
                  <a:pt x="20" y="220"/>
                </a:lnTo>
                <a:lnTo>
                  <a:pt x="27" y="215"/>
                </a:lnTo>
                <a:lnTo>
                  <a:pt x="33" y="214"/>
                </a:lnTo>
                <a:lnTo>
                  <a:pt x="37" y="207"/>
                </a:lnTo>
                <a:lnTo>
                  <a:pt x="44" y="201"/>
                </a:lnTo>
                <a:lnTo>
                  <a:pt x="50" y="194"/>
                </a:lnTo>
                <a:lnTo>
                  <a:pt x="53" y="187"/>
                </a:lnTo>
                <a:lnTo>
                  <a:pt x="55" y="181"/>
                </a:lnTo>
                <a:lnTo>
                  <a:pt x="60" y="175"/>
                </a:lnTo>
                <a:lnTo>
                  <a:pt x="66" y="174"/>
                </a:lnTo>
                <a:lnTo>
                  <a:pt x="72" y="169"/>
                </a:lnTo>
                <a:lnTo>
                  <a:pt x="77" y="163"/>
                </a:lnTo>
                <a:lnTo>
                  <a:pt x="80" y="157"/>
                </a:lnTo>
                <a:lnTo>
                  <a:pt x="84" y="150"/>
                </a:lnTo>
                <a:lnTo>
                  <a:pt x="87" y="144"/>
                </a:lnTo>
                <a:lnTo>
                  <a:pt x="91" y="137"/>
                </a:lnTo>
                <a:lnTo>
                  <a:pt x="92" y="136"/>
                </a:lnTo>
                <a:lnTo>
                  <a:pt x="88" y="130"/>
                </a:lnTo>
                <a:lnTo>
                  <a:pt x="92" y="131"/>
                </a:lnTo>
                <a:lnTo>
                  <a:pt x="92" y="125"/>
                </a:lnTo>
                <a:lnTo>
                  <a:pt x="90" y="118"/>
                </a:lnTo>
                <a:lnTo>
                  <a:pt x="96" y="112"/>
                </a:lnTo>
                <a:lnTo>
                  <a:pt x="98" y="111"/>
                </a:lnTo>
                <a:lnTo>
                  <a:pt x="104" y="110"/>
                </a:lnTo>
                <a:lnTo>
                  <a:pt x="109" y="110"/>
                </a:lnTo>
                <a:lnTo>
                  <a:pt x="116" y="106"/>
                </a:lnTo>
                <a:lnTo>
                  <a:pt x="120" y="99"/>
                </a:lnTo>
                <a:lnTo>
                  <a:pt x="120" y="93"/>
                </a:lnTo>
                <a:lnTo>
                  <a:pt x="123" y="87"/>
                </a:lnTo>
                <a:lnTo>
                  <a:pt x="129" y="81"/>
                </a:lnTo>
                <a:lnTo>
                  <a:pt x="135" y="80"/>
                </a:lnTo>
                <a:lnTo>
                  <a:pt x="137" y="81"/>
                </a:lnTo>
                <a:lnTo>
                  <a:pt x="143" y="74"/>
                </a:lnTo>
                <a:lnTo>
                  <a:pt x="147" y="68"/>
                </a:lnTo>
                <a:lnTo>
                  <a:pt x="143" y="61"/>
                </a:lnTo>
                <a:lnTo>
                  <a:pt x="138" y="54"/>
                </a:lnTo>
                <a:lnTo>
                  <a:pt x="137" y="48"/>
                </a:lnTo>
                <a:lnTo>
                  <a:pt x="131" y="41"/>
                </a:lnTo>
                <a:lnTo>
                  <a:pt x="130" y="33"/>
                </a:lnTo>
                <a:lnTo>
                  <a:pt x="134" y="28"/>
                </a:lnTo>
                <a:lnTo>
                  <a:pt x="130" y="20"/>
                </a:lnTo>
                <a:lnTo>
                  <a:pt x="133" y="13"/>
                </a:lnTo>
                <a:lnTo>
                  <a:pt x="132" y="6"/>
                </a:lnTo>
                <a:lnTo>
                  <a:pt x="128" y="0"/>
                </a:lnTo>
                <a:lnTo>
                  <a:pt x="124" y="6"/>
                </a:lnTo>
                <a:lnTo>
                  <a:pt x="125" y="14"/>
                </a:lnTo>
                <a:lnTo>
                  <a:pt x="125" y="20"/>
                </a:lnTo>
                <a:lnTo>
                  <a:pt x="125" y="26"/>
                </a:lnTo>
                <a:lnTo>
                  <a:pt x="119" y="23"/>
                </a:lnTo>
                <a:lnTo>
                  <a:pt x="122" y="29"/>
                </a:lnTo>
                <a:lnTo>
                  <a:pt x="122" y="36"/>
                </a:lnTo>
                <a:lnTo>
                  <a:pt x="127" y="42"/>
                </a:lnTo>
                <a:lnTo>
                  <a:pt x="129" y="49"/>
                </a:lnTo>
                <a:lnTo>
                  <a:pt x="123" y="46"/>
                </a:lnTo>
                <a:lnTo>
                  <a:pt x="117" y="40"/>
                </a:lnTo>
                <a:lnTo>
                  <a:pt x="114" y="33"/>
                </a:lnTo>
                <a:lnTo>
                  <a:pt x="115" y="40"/>
                </a:lnTo>
                <a:lnTo>
                  <a:pt x="118" y="48"/>
                </a:lnTo>
                <a:lnTo>
                  <a:pt x="122" y="55"/>
                </a:lnTo>
                <a:lnTo>
                  <a:pt x="122" y="63"/>
                </a:lnTo>
                <a:lnTo>
                  <a:pt x="119" y="71"/>
                </a:lnTo>
                <a:lnTo>
                  <a:pt x="113" y="78"/>
                </a:lnTo>
                <a:lnTo>
                  <a:pt x="109" y="71"/>
                </a:lnTo>
                <a:lnTo>
                  <a:pt x="107" y="78"/>
                </a:lnTo>
                <a:lnTo>
                  <a:pt x="100" y="80"/>
                </a:lnTo>
                <a:lnTo>
                  <a:pt x="101" y="87"/>
                </a:lnTo>
                <a:lnTo>
                  <a:pt x="100" y="93"/>
                </a:lnTo>
                <a:lnTo>
                  <a:pt x="94" y="94"/>
                </a:lnTo>
                <a:lnTo>
                  <a:pt x="92" y="94"/>
                </a:lnTo>
                <a:lnTo>
                  <a:pt x="92" y="95"/>
                </a:lnTo>
                <a:lnTo>
                  <a:pt x="94" y="102"/>
                </a:lnTo>
                <a:lnTo>
                  <a:pt x="92" y="109"/>
                </a:lnTo>
                <a:lnTo>
                  <a:pt x="90" y="102"/>
                </a:lnTo>
                <a:lnTo>
                  <a:pt x="86" y="109"/>
                </a:lnTo>
                <a:lnTo>
                  <a:pt x="83" y="110"/>
                </a:lnTo>
                <a:lnTo>
                  <a:pt x="80" y="115"/>
                </a:lnTo>
                <a:lnTo>
                  <a:pt x="78" y="122"/>
                </a:lnTo>
                <a:lnTo>
                  <a:pt x="74" y="130"/>
                </a:lnTo>
                <a:lnTo>
                  <a:pt x="69" y="136"/>
                </a:lnTo>
                <a:lnTo>
                  <a:pt x="65" y="143"/>
                </a:lnTo>
                <a:lnTo>
                  <a:pt x="59" y="150"/>
                </a:lnTo>
                <a:lnTo>
                  <a:pt x="56" y="157"/>
                </a:lnTo>
                <a:lnTo>
                  <a:pt x="52" y="163"/>
                </a:lnTo>
                <a:lnTo>
                  <a:pt x="48" y="169"/>
                </a:lnTo>
                <a:lnTo>
                  <a:pt x="41" y="168"/>
                </a:lnTo>
                <a:lnTo>
                  <a:pt x="36" y="174"/>
                </a:lnTo>
                <a:lnTo>
                  <a:pt x="34" y="175"/>
                </a:lnTo>
                <a:lnTo>
                  <a:pt x="32" y="182"/>
                </a:lnTo>
                <a:lnTo>
                  <a:pt x="26" y="183"/>
                </a:lnTo>
                <a:lnTo>
                  <a:pt x="25" y="184"/>
                </a:lnTo>
                <a:lnTo>
                  <a:pt x="24" y="185"/>
                </a:lnTo>
                <a:lnTo>
                  <a:pt x="24" y="186"/>
                </a:lnTo>
                <a:lnTo>
                  <a:pt x="19" y="192"/>
                </a:lnTo>
                <a:lnTo>
                  <a:pt x="18" y="193"/>
                </a:lnTo>
                <a:lnTo>
                  <a:pt x="16" y="199"/>
                </a:lnTo>
                <a:lnTo>
                  <a:pt x="12" y="206"/>
                </a:lnTo>
                <a:lnTo>
                  <a:pt x="6" y="212"/>
                </a:lnTo>
                <a:lnTo>
                  <a:pt x="4" y="219"/>
                </a:lnTo>
                <a:lnTo>
                  <a:pt x="3" y="22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0" name="Freeform 1664"/>
          <p:cNvSpPr>
            <a:spLocks/>
          </p:cNvSpPr>
          <p:nvPr/>
        </p:nvSpPr>
        <p:spPr bwMode="auto">
          <a:xfrm>
            <a:off x="7745413" y="4449763"/>
            <a:ext cx="1587" cy="3175"/>
          </a:xfrm>
          <a:custGeom>
            <a:avLst/>
            <a:gdLst>
              <a:gd name="T0" fmla="*/ 0 w 3"/>
              <a:gd name="T1" fmla="*/ 0 h 5"/>
              <a:gd name="T2" fmla="*/ 0 w 3"/>
              <a:gd name="T3" fmla="*/ 0 h 5"/>
              <a:gd name="T4" fmla="*/ 0 w 3"/>
              <a:gd name="T5" fmla="*/ 0 h 5"/>
              <a:gd name="T6" fmla="*/ 0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2" y="5"/>
                </a:moveTo>
                <a:lnTo>
                  <a:pt x="3" y="5"/>
                </a:lnTo>
                <a:lnTo>
                  <a:pt x="0" y="0"/>
                </a:lnTo>
                <a:lnTo>
                  <a:pt x="2"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1" name="Freeform 1665"/>
          <p:cNvSpPr>
            <a:spLocks/>
          </p:cNvSpPr>
          <p:nvPr/>
        </p:nvSpPr>
        <p:spPr bwMode="auto">
          <a:xfrm>
            <a:off x="7783513" y="4494213"/>
            <a:ext cx="1587" cy="3175"/>
          </a:xfrm>
          <a:custGeom>
            <a:avLst/>
            <a:gdLst>
              <a:gd name="T0" fmla="*/ 0 w 7"/>
              <a:gd name="T1" fmla="*/ 0 h 5"/>
              <a:gd name="T2" fmla="*/ 0 w 7"/>
              <a:gd name="T3" fmla="*/ 0 h 5"/>
              <a:gd name="T4" fmla="*/ 0 w 7"/>
              <a:gd name="T5" fmla="*/ 0 h 5"/>
              <a:gd name="T6" fmla="*/ 0 w 7"/>
              <a:gd name="T7" fmla="*/ 0 h 5"/>
              <a:gd name="T8" fmla="*/ 0 w 7"/>
              <a:gd name="T9" fmla="*/ 0 h 5"/>
              <a:gd name="T10" fmla="*/ 0 60000 65536"/>
              <a:gd name="T11" fmla="*/ 0 60000 65536"/>
              <a:gd name="T12" fmla="*/ 0 60000 65536"/>
              <a:gd name="T13" fmla="*/ 0 60000 65536"/>
              <a:gd name="T14" fmla="*/ 0 60000 65536"/>
              <a:gd name="T15" fmla="*/ 0 w 7"/>
              <a:gd name="T16" fmla="*/ 0 h 5"/>
              <a:gd name="T17" fmla="*/ 7 w 7"/>
              <a:gd name="T18" fmla="*/ 5 h 5"/>
            </a:gdLst>
            <a:ahLst/>
            <a:cxnLst>
              <a:cxn ang="T10">
                <a:pos x="T0" y="T1"/>
              </a:cxn>
              <a:cxn ang="T11">
                <a:pos x="T2" y="T3"/>
              </a:cxn>
              <a:cxn ang="T12">
                <a:pos x="T4" y="T5"/>
              </a:cxn>
              <a:cxn ang="T13">
                <a:pos x="T6" y="T7"/>
              </a:cxn>
              <a:cxn ang="T14">
                <a:pos x="T8" y="T9"/>
              </a:cxn>
            </a:cxnLst>
            <a:rect l="T15" t="T16" r="T17" b="T18"/>
            <a:pathLst>
              <a:path w="7" h="5">
                <a:moveTo>
                  <a:pt x="7" y="5"/>
                </a:moveTo>
                <a:lnTo>
                  <a:pt x="6" y="0"/>
                </a:lnTo>
                <a:lnTo>
                  <a:pt x="0" y="1"/>
                </a:lnTo>
                <a:lnTo>
                  <a:pt x="6" y="5"/>
                </a:lnTo>
                <a:lnTo>
                  <a:pt x="7"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2" name="Freeform 1666"/>
          <p:cNvSpPr>
            <a:spLocks/>
          </p:cNvSpPr>
          <p:nvPr/>
        </p:nvSpPr>
        <p:spPr bwMode="auto">
          <a:xfrm>
            <a:off x="7793038" y="4064000"/>
            <a:ext cx="144462" cy="227013"/>
          </a:xfrm>
          <a:custGeom>
            <a:avLst/>
            <a:gdLst>
              <a:gd name="T0" fmla="*/ 0 w 307"/>
              <a:gd name="T1" fmla="*/ 0 h 480"/>
              <a:gd name="T2" fmla="*/ 0 w 307"/>
              <a:gd name="T3" fmla="*/ 0 h 480"/>
              <a:gd name="T4" fmla="*/ 0 w 307"/>
              <a:gd name="T5" fmla="*/ 0 h 480"/>
              <a:gd name="T6" fmla="*/ 0 w 307"/>
              <a:gd name="T7" fmla="*/ 0 h 480"/>
              <a:gd name="T8" fmla="*/ 0 w 307"/>
              <a:gd name="T9" fmla="*/ 0 h 480"/>
              <a:gd name="T10" fmla="*/ 0 w 307"/>
              <a:gd name="T11" fmla="*/ 0 h 480"/>
              <a:gd name="T12" fmla="*/ 0 w 307"/>
              <a:gd name="T13" fmla="*/ 0 h 480"/>
              <a:gd name="T14" fmla="*/ 0 w 307"/>
              <a:gd name="T15" fmla="*/ 0 h 480"/>
              <a:gd name="T16" fmla="*/ 0 w 307"/>
              <a:gd name="T17" fmla="*/ 0 h 480"/>
              <a:gd name="T18" fmla="*/ 0 w 307"/>
              <a:gd name="T19" fmla="*/ 0 h 480"/>
              <a:gd name="T20" fmla="*/ 0 w 307"/>
              <a:gd name="T21" fmla="*/ 0 h 480"/>
              <a:gd name="T22" fmla="*/ 0 w 307"/>
              <a:gd name="T23" fmla="*/ 0 h 480"/>
              <a:gd name="T24" fmla="*/ 0 w 307"/>
              <a:gd name="T25" fmla="*/ 0 h 480"/>
              <a:gd name="T26" fmla="*/ 0 w 307"/>
              <a:gd name="T27" fmla="*/ 0 h 480"/>
              <a:gd name="T28" fmla="*/ 0 w 307"/>
              <a:gd name="T29" fmla="*/ 0 h 480"/>
              <a:gd name="T30" fmla="*/ 0 w 307"/>
              <a:gd name="T31" fmla="*/ 0 h 480"/>
              <a:gd name="T32" fmla="*/ 0 w 307"/>
              <a:gd name="T33" fmla="*/ 0 h 480"/>
              <a:gd name="T34" fmla="*/ 0 w 307"/>
              <a:gd name="T35" fmla="*/ 0 h 480"/>
              <a:gd name="T36" fmla="*/ 0 w 307"/>
              <a:gd name="T37" fmla="*/ 0 h 480"/>
              <a:gd name="T38" fmla="*/ 0 w 307"/>
              <a:gd name="T39" fmla="*/ 0 h 480"/>
              <a:gd name="T40" fmla="*/ 0 w 307"/>
              <a:gd name="T41" fmla="*/ 0 h 480"/>
              <a:gd name="T42" fmla="*/ 0 w 307"/>
              <a:gd name="T43" fmla="*/ 0 h 480"/>
              <a:gd name="T44" fmla="*/ 0 w 307"/>
              <a:gd name="T45" fmla="*/ 0 h 480"/>
              <a:gd name="T46" fmla="*/ 0 w 307"/>
              <a:gd name="T47" fmla="*/ 0 h 480"/>
              <a:gd name="T48" fmla="*/ 0 w 307"/>
              <a:gd name="T49" fmla="*/ 0 h 480"/>
              <a:gd name="T50" fmla="*/ 0 w 307"/>
              <a:gd name="T51" fmla="*/ 0 h 480"/>
              <a:gd name="T52" fmla="*/ 0 w 307"/>
              <a:gd name="T53" fmla="*/ 0 h 480"/>
              <a:gd name="T54" fmla="*/ 0 w 307"/>
              <a:gd name="T55" fmla="*/ 0 h 480"/>
              <a:gd name="T56" fmla="*/ 0 w 307"/>
              <a:gd name="T57" fmla="*/ 0 h 480"/>
              <a:gd name="T58" fmla="*/ 0 w 307"/>
              <a:gd name="T59" fmla="*/ 0 h 480"/>
              <a:gd name="T60" fmla="*/ 0 w 307"/>
              <a:gd name="T61" fmla="*/ 0 h 480"/>
              <a:gd name="T62" fmla="*/ 0 w 307"/>
              <a:gd name="T63" fmla="*/ 0 h 480"/>
              <a:gd name="T64" fmla="*/ 0 w 307"/>
              <a:gd name="T65" fmla="*/ 0 h 480"/>
              <a:gd name="T66" fmla="*/ 0 w 307"/>
              <a:gd name="T67" fmla="*/ 0 h 480"/>
              <a:gd name="T68" fmla="*/ 0 w 307"/>
              <a:gd name="T69" fmla="*/ 0 h 480"/>
              <a:gd name="T70" fmla="*/ 0 w 307"/>
              <a:gd name="T71" fmla="*/ 0 h 480"/>
              <a:gd name="T72" fmla="*/ 0 w 307"/>
              <a:gd name="T73" fmla="*/ 0 h 480"/>
              <a:gd name="T74" fmla="*/ 0 w 307"/>
              <a:gd name="T75" fmla="*/ 0 h 480"/>
              <a:gd name="T76" fmla="*/ 0 w 307"/>
              <a:gd name="T77" fmla="*/ 0 h 480"/>
              <a:gd name="T78" fmla="*/ 0 w 307"/>
              <a:gd name="T79" fmla="*/ 0 h 480"/>
              <a:gd name="T80" fmla="*/ 0 w 307"/>
              <a:gd name="T81" fmla="*/ 0 h 480"/>
              <a:gd name="T82" fmla="*/ 0 w 307"/>
              <a:gd name="T83" fmla="*/ 0 h 480"/>
              <a:gd name="T84" fmla="*/ 0 w 307"/>
              <a:gd name="T85" fmla="*/ 0 h 480"/>
              <a:gd name="T86" fmla="*/ 0 w 307"/>
              <a:gd name="T87" fmla="*/ 0 h 480"/>
              <a:gd name="T88" fmla="*/ 0 w 307"/>
              <a:gd name="T89" fmla="*/ 0 h 480"/>
              <a:gd name="T90" fmla="*/ 0 w 307"/>
              <a:gd name="T91" fmla="*/ 0 h 480"/>
              <a:gd name="T92" fmla="*/ 0 w 307"/>
              <a:gd name="T93" fmla="*/ 0 h 480"/>
              <a:gd name="T94" fmla="*/ 0 w 307"/>
              <a:gd name="T95" fmla="*/ 0 h 480"/>
              <a:gd name="T96" fmla="*/ 0 w 307"/>
              <a:gd name="T97" fmla="*/ 0 h 480"/>
              <a:gd name="T98" fmla="*/ 0 w 307"/>
              <a:gd name="T99" fmla="*/ 0 h 480"/>
              <a:gd name="T100" fmla="*/ 0 w 307"/>
              <a:gd name="T101" fmla="*/ 0 h 480"/>
              <a:gd name="T102" fmla="*/ 0 w 307"/>
              <a:gd name="T103" fmla="*/ 0 h 480"/>
              <a:gd name="T104" fmla="*/ 0 w 307"/>
              <a:gd name="T105" fmla="*/ 0 h 480"/>
              <a:gd name="T106" fmla="*/ 0 w 307"/>
              <a:gd name="T107" fmla="*/ 0 h 480"/>
              <a:gd name="T108" fmla="*/ 0 w 307"/>
              <a:gd name="T109" fmla="*/ 0 h 4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7"/>
              <a:gd name="T166" fmla="*/ 0 h 480"/>
              <a:gd name="T167" fmla="*/ 307 w 307"/>
              <a:gd name="T168" fmla="*/ 480 h 4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7" h="480">
                <a:moveTo>
                  <a:pt x="2" y="197"/>
                </a:moveTo>
                <a:lnTo>
                  <a:pt x="2" y="200"/>
                </a:lnTo>
                <a:lnTo>
                  <a:pt x="2" y="206"/>
                </a:lnTo>
                <a:lnTo>
                  <a:pt x="4" y="213"/>
                </a:lnTo>
                <a:lnTo>
                  <a:pt x="5" y="214"/>
                </a:lnTo>
                <a:lnTo>
                  <a:pt x="12" y="216"/>
                </a:lnTo>
                <a:lnTo>
                  <a:pt x="13" y="223"/>
                </a:lnTo>
                <a:lnTo>
                  <a:pt x="14" y="230"/>
                </a:lnTo>
                <a:lnTo>
                  <a:pt x="16" y="235"/>
                </a:lnTo>
                <a:lnTo>
                  <a:pt x="18" y="243"/>
                </a:lnTo>
                <a:lnTo>
                  <a:pt x="16" y="249"/>
                </a:lnTo>
                <a:lnTo>
                  <a:pt x="20" y="257"/>
                </a:lnTo>
                <a:lnTo>
                  <a:pt x="24" y="263"/>
                </a:lnTo>
                <a:lnTo>
                  <a:pt x="25" y="266"/>
                </a:lnTo>
                <a:lnTo>
                  <a:pt x="25" y="268"/>
                </a:lnTo>
                <a:lnTo>
                  <a:pt x="28" y="275"/>
                </a:lnTo>
                <a:lnTo>
                  <a:pt x="30" y="283"/>
                </a:lnTo>
                <a:lnTo>
                  <a:pt x="30" y="290"/>
                </a:lnTo>
                <a:lnTo>
                  <a:pt x="32" y="297"/>
                </a:lnTo>
                <a:lnTo>
                  <a:pt x="34" y="304"/>
                </a:lnTo>
                <a:lnTo>
                  <a:pt x="42" y="304"/>
                </a:lnTo>
                <a:lnTo>
                  <a:pt x="41" y="297"/>
                </a:lnTo>
                <a:lnTo>
                  <a:pt x="47" y="302"/>
                </a:lnTo>
                <a:lnTo>
                  <a:pt x="45" y="305"/>
                </a:lnTo>
                <a:lnTo>
                  <a:pt x="46" y="311"/>
                </a:lnTo>
                <a:lnTo>
                  <a:pt x="52" y="315"/>
                </a:lnTo>
                <a:lnTo>
                  <a:pt x="55" y="322"/>
                </a:lnTo>
                <a:lnTo>
                  <a:pt x="57" y="329"/>
                </a:lnTo>
                <a:lnTo>
                  <a:pt x="62" y="331"/>
                </a:lnTo>
                <a:lnTo>
                  <a:pt x="69" y="330"/>
                </a:lnTo>
                <a:lnTo>
                  <a:pt x="69" y="323"/>
                </a:lnTo>
                <a:lnTo>
                  <a:pt x="66" y="315"/>
                </a:lnTo>
                <a:lnTo>
                  <a:pt x="63" y="308"/>
                </a:lnTo>
                <a:lnTo>
                  <a:pt x="62" y="300"/>
                </a:lnTo>
                <a:lnTo>
                  <a:pt x="64" y="300"/>
                </a:lnTo>
                <a:lnTo>
                  <a:pt x="68" y="302"/>
                </a:lnTo>
                <a:lnTo>
                  <a:pt x="70" y="305"/>
                </a:lnTo>
                <a:lnTo>
                  <a:pt x="73" y="305"/>
                </a:lnTo>
                <a:lnTo>
                  <a:pt x="79" y="305"/>
                </a:lnTo>
                <a:lnTo>
                  <a:pt x="81" y="305"/>
                </a:lnTo>
                <a:lnTo>
                  <a:pt x="88" y="311"/>
                </a:lnTo>
                <a:lnTo>
                  <a:pt x="90" y="315"/>
                </a:lnTo>
                <a:lnTo>
                  <a:pt x="90" y="319"/>
                </a:lnTo>
                <a:lnTo>
                  <a:pt x="92" y="320"/>
                </a:lnTo>
                <a:lnTo>
                  <a:pt x="92" y="328"/>
                </a:lnTo>
                <a:lnTo>
                  <a:pt x="86" y="329"/>
                </a:lnTo>
                <a:lnTo>
                  <a:pt x="83" y="336"/>
                </a:lnTo>
                <a:lnTo>
                  <a:pt x="78" y="343"/>
                </a:lnTo>
                <a:lnTo>
                  <a:pt x="71" y="348"/>
                </a:lnTo>
                <a:lnTo>
                  <a:pt x="72" y="353"/>
                </a:lnTo>
                <a:lnTo>
                  <a:pt x="74" y="359"/>
                </a:lnTo>
                <a:lnTo>
                  <a:pt x="74" y="360"/>
                </a:lnTo>
                <a:lnTo>
                  <a:pt x="75" y="367"/>
                </a:lnTo>
                <a:lnTo>
                  <a:pt x="76" y="374"/>
                </a:lnTo>
                <a:lnTo>
                  <a:pt x="77" y="380"/>
                </a:lnTo>
                <a:lnTo>
                  <a:pt x="82" y="378"/>
                </a:lnTo>
                <a:lnTo>
                  <a:pt x="81" y="371"/>
                </a:lnTo>
                <a:lnTo>
                  <a:pt x="87" y="371"/>
                </a:lnTo>
                <a:lnTo>
                  <a:pt x="93" y="375"/>
                </a:lnTo>
                <a:lnTo>
                  <a:pt x="94" y="376"/>
                </a:lnTo>
                <a:lnTo>
                  <a:pt x="95" y="383"/>
                </a:lnTo>
                <a:lnTo>
                  <a:pt x="95" y="390"/>
                </a:lnTo>
                <a:lnTo>
                  <a:pt x="99" y="383"/>
                </a:lnTo>
                <a:lnTo>
                  <a:pt x="105" y="387"/>
                </a:lnTo>
                <a:lnTo>
                  <a:pt x="104" y="395"/>
                </a:lnTo>
                <a:lnTo>
                  <a:pt x="110" y="394"/>
                </a:lnTo>
                <a:lnTo>
                  <a:pt x="116" y="395"/>
                </a:lnTo>
                <a:lnTo>
                  <a:pt x="122" y="394"/>
                </a:lnTo>
                <a:lnTo>
                  <a:pt x="129" y="387"/>
                </a:lnTo>
                <a:lnTo>
                  <a:pt x="129" y="380"/>
                </a:lnTo>
                <a:lnTo>
                  <a:pt x="135" y="376"/>
                </a:lnTo>
                <a:lnTo>
                  <a:pt x="140" y="374"/>
                </a:lnTo>
                <a:lnTo>
                  <a:pt x="145" y="368"/>
                </a:lnTo>
                <a:lnTo>
                  <a:pt x="151" y="374"/>
                </a:lnTo>
                <a:lnTo>
                  <a:pt x="158" y="377"/>
                </a:lnTo>
                <a:lnTo>
                  <a:pt x="164" y="380"/>
                </a:lnTo>
                <a:lnTo>
                  <a:pt x="170" y="383"/>
                </a:lnTo>
                <a:lnTo>
                  <a:pt x="174" y="390"/>
                </a:lnTo>
                <a:lnTo>
                  <a:pt x="178" y="396"/>
                </a:lnTo>
                <a:lnTo>
                  <a:pt x="184" y="397"/>
                </a:lnTo>
                <a:lnTo>
                  <a:pt x="185" y="400"/>
                </a:lnTo>
                <a:lnTo>
                  <a:pt x="192" y="407"/>
                </a:lnTo>
                <a:lnTo>
                  <a:pt x="197" y="413"/>
                </a:lnTo>
                <a:lnTo>
                  <a:pt x="200" y="419"/>
                </a:lnTo>
                <a:lnTo>
                  <a:pt x="201" y="426"/>
                </a:lnTo>
                <a:lnTo>
                  <a:pt x="205" y="432"/>
                </a:lnTo>
                <a:lnTo>
                  <a:pt x="211" y="426"/>
                </a:lnTo>
                <a:lnTo>
                  <a:pt x="209" y="419"/>
                </a:lnTo>
                <a:lnTo>
                  <a:pt x="208" y="413"/>
                </a:lnTo>
                <a:lnTo>
                  <a:pt x="205" y="407"/>
                </a:lnTo>
                <a:lnTo>
                  <a:pt x="200" y="400"/>
                </a:lnTo>
                <a:lnTo>
                  <a:pt x="202" y="400"/>
                </a:lnTo>
                <a:lnTo>
                  <a:pt x="196" y="394"/>
                </a:lnTo>
                <a:lnTo>
                  <a:pt x="195" y="391"/>
                </a:lnTo>
                <a:lnTo>
                  <a:pt x="195" y="384"/>
                </a:lnTo>
                <a:lnTo>
                  <a:pt x="193" y="377"/>
                </a:lnTo>
                <a:lnTo>
                  <a:pt x="189" y="370"/>
                </a:lnTo>
                <a:lnTo>
                  <a:pt x="191" y="371"/>
                </a:lnTo>
                <a:lnTo>
                  <a:pt x="197" y="370"/>
                </a:lnTo>
                <a:lnTo>
                  <a:pt x="198" y="374"/>
                </a:lnTo>
                <a:lnTo>
                  <a:pt x="204" y="379"/>
                </a:lnTo>
                <a:lnTo>
                  <a:pt x="210" y="382"/>
                </a:lnTo>
                <a:lnTo>
                  <a:pt x="211" y="382"/>
                </a:lnTo>
                <a:lnTo>
                  <a:pt x="211" y="384"/>
                </a:lnTo>
                <a:lnTo>
                  <a:pt x="218" y="390"/>
                </a:lnTo>
                <a:lnTo>
                  <a:pt x="219" y="396"/>
                </a:lnTo>
                <a:lnTo>
                  <a:pt x="224" y="401"/>
                </a:lnTo>
                <a:lnTo>
                  <a:pt x="230" y="404"/>
                </a:lnTo>
                <a:lnTo>
                  <a:pt x="235" y="407"/>
                </a:lnTo>
                <a:lnTo>
                  <a:pt x="241" y="410"/>
                </a:lnTo>
                <a:lnTo>
                  <a:pt x="243" y="418"/>
                </a:lnTo>
                <a:lnTo>
                  <a:pt x="249" y="425"/>
                </a:lnTo>
                <a:lnTo>
                  <a:pt x="251" y="427"/>
                </a:lnTo>
                <a:lnTo>
                  <a:pt x="250" y="435"/>
                </a:lnTo>
                <a:lnTo>
                  <a:pt x="251" y="441"/>
                </a:lnTo>
                <a:lnTo>
                  <a:pt x="258" y="441"/>
                </a:lnTo>
                <a:lnTo>
                  <a:pt x="269" y="451"/>
                </a:lnTo>
                <a:lnTo>
                  <a:pt x="275" y="451"/>
                </a:lnTo>
                <a:lnTo>
                  <a:pt x="280" y="457"/>
                </a:lnTo>
                <a:lnTo>
                  <a:pt x="285" y="453"/>
                </a:lnTo>
                <a:lnTo>
                  <a:pt x="291" y="448"/>
                </a:lnTo>
                <a:lnTo>
                  <a:pt x="297" y="448"/>
                </a:lnTo>
                <a:lnTo>
                  <a:pt x="295" y="455"/>
                </a:lnTo>
                <a:lnTo>
                  <a:pt x="293" y="455"/>
                </a:lnTo>
                <a:lnTo>
                  <a:pt x="287" y="459"/>
                </a:lnTo>
                <a:lnTo>
                  <a:pt x="288" y="466"/>
                </a:lnTo>
                <a:lnTo>
                  <a:pt x="292" y="473"/>
                </a:lnTo>
                <a:lnTo>
                  <a:pt x="297" y="480"/>
                </a:lnTo>
                <a:lnTo>
                  <a:pt x="304" y="480"/>
                </a:lnTo>
                <a:lnTo>
                  <a:pt x="304" y="474"/>
                </a:lnTo>
                <a:lnTo>
                  <a:pt x="305" y="466"/>
                </a:lnTo>
                <a:lnTo>
                  <a:pt x="307" y="459"/>
                </a:lnTo>
                <a:lnTo>
                  <a:pt x="303" y="452"/>
                </a:lnTo>
                <a:lnTo>
                  <a:pt x="304" y="447"/>
                </a:lnTo>
                <a:lnTo>
                  <a:pt x="301" y="439"/>
                </a:lnTo>
                <a:lnTo>
                  <a:pt x="296" y="440"/>
                </a:lnTo>
                <a:lnTo>
                  <a:pt x="290" y="435"/>
                </a:lnTo>
                <a:lnTo>
                  <a:pt x="287" y="434"/>
                </a:lnTo>
                <a:lnTo>
                  <a:pt x="281" y="436"/>
                </a:lnTo>
                <a:lnTo>
                  <a:pt x="279" y="428"/>
                </a:lnTo>
                <a:lnTo>
                  <a:pt x="281" y="421"/>
                </a:lnTo>
                <a:lnTo>
                  <a:pt x="274" y="415"/>
                </a:lnTo>
                <a:lnTo>
                  <a:pt x="271" y="408"/>
                </a:lnTo>
                <a:lnTo>
                  <a:pt x="265" y="402"/>
                </a:lnTo>
                <a:lnTo>
                  <a:pt x="261" y="400"/>
                </a:lnTo>
                <a:lnTo>
                  <a:pt x="261" y="395"/>
                </a:lnTo>
                <a:lnTo>
                  <a:pt x="262" y="388"/>
                </a:lnTo>
                <a:lnTo>
                  <a:pt x="268" y="387"/>
                </a:lnTo>
                <a:lnTo>
                  <a:pt x="274" y="388"/>
                </a:lnTo>
                <a:lnTo>
                  <a:pt x="281" y="386"/>
                </a:lnTo>
                <a:lnTo>
                  <a:pt x="287" y="388"/>
                </a:lnTo>
                <a:lnTo>
                  <a:pt x="285" y="382"/>
                </a:lnTo>
                <a:lnTo>
                  <a:pt x="279" y="379"/>
                </a:lnTo>
                <a:lnTo>
                  <a:pt x="274" y="378"/>
                </a:lnTo>
                <a:lnTo>
                  <a:pt x="269" y="375"/>
                </a:lnTo>
                <a:lnTo>
                  <a:pt x="262" y="374"/>
                </a:lnTo>
                <a:lnTo>
                  <a:pt x="256" y="371"/>
                </a:lnTo>
                <a:lnTo>
                  <a:pt x="250" y="370"/>
                </a:lnTo>
                <a:lnTo>
                  <a:pt x="249" y="363"/>
                </a:lnTo>
                <a:lnTo>
                  <a:pt x="242" y="361"/>
                </a:lnTo>
                <a:lnTo>
                  <a:pt x="239" y="359"/>
                </a:lnTo>
                <a:lnTo>
                  <a:pt x="239" y="366"/>
                </a:lnTo>
                <a:lnTo>
                  <a:pt x="242" y="372"/>
                </a:lnTo>
                <a:lnTo>
                  <a:pt x="242" y="374"/>
                </a:lnTo>
                <a:lnTo>
                  <a:pt x="245" y="379"/>
                </a:lnTo>
                <a:lnTo>
                  <a:pt x="245" y="382"/>
                </a:lnTo>
                <a:lnTo>
                  <a:pt x="239" y="387"/>
                </a:lnTo>
                <a:lnTo>
                  <a:pt x="234" y="388"/>
                </a:lnTo>
                <a:lnTo>
                  <a:pt x="234" y="387"/>
                </a:lnTo>
                <a:lnTo>
                  <a:pt x="229" y="379"/>
                </a:lnTo>
                <a:lnTo>
                  <a:pt x="231" y="374"/>
                </a:lnTo>
                <a:lnTo>
                  <a:pt x="230" y="367"/>
                </a:lnTo>
                <a:lnTo>
                  <a:pt x="226" y="363"/>
                </a:lnTo>
                <a:lnTo>
                  <a:pt x="223" y="356"/>
                </a:lnTo>
                <a:lnTo>
                  <a:pt x="223" y="355"/>
                </a:lnTo>
                <a:lnTo>
                  <a:pt x="217" y="348"/>
                </a:lnTo>
                <a:lnTo>
                  <a:pt x="213" y="344"/>
                </a:lnTo>
                <a:lnTo>
                  <a:pt x="207" y="340"/>
                </a:lnTo>
                <a:lnTo>
                  <a:pt x="201" y="343"/>
                </a:lnTo>
                <a:lnTo>
                  <a:pt x="195" y="340"/>
                </a:lnTo>
                <a:lnTo>
                  <a:pt x="189" y="339"/>
                </a:lnTo>
                <a:lnTo>
                  <a:pt x="182" y="344"/>
                </a:lnTo>
                <a:lnTo>
                  <a:pt x="180" y="350"/>
                </a:lnTo>
                <a:lnTo>
                  <a:pt x="179" y="358"/>
                </a:lnTo>
                <a:lnTo>
                  <a:pt x="179" y="356"/>
                </a:lnTo>
                <a:lnTo>
                  <a:pt x="175" y="350"/>
                </a:lnTo>
                <a:lnTo>
                  <a:pt x="171" y="356"/>
                </a:lnTo>
                <a:lnTo>
                  <a:pt x="177" y="361"/>
                </a:lnTo>
                <a:lnTo>
                  <a:pt x="180" y="369"/>
                </a:lnTo>
                <a:lnTo>
                  <a:pt x="174" y="371"/>
                </a:lnTo>
                <a:lnTo>
                  <a:pt x="168" y="370"/>
                </a:lnTo>
                <a:lnTo>
                  <a:pt x="161" y="368"/>
                </a:lnTo>
                <a:lnTo>
                  <a:pt x="155" y="364"/>
                </a:lnTo>
                <a:lnTo>
                  <a:pt x="149" y="359"/>
                </a:lnTo>
                <a:lnTo>
                  <a:pt x="143" y="351"/>
                </a:lnTo>
                <a:lnTo>
                  <a:pt x="142" y="345"/>
                </a:lnTo>
                <a:lnTo>
                  <a:pt x="140" y="338"/>
                </a:lnTo>
                <a:lnTo>
                  <a:pt x="136" y="335"/>
                </a:lnTo>
                <a:lnTo>
                  <a:pt x="135" y="327"/>
                </a:lnTo>
                <a:lnTo>
                  <a:pt x="133" y="320"/>
                </a:lnTo>
                <a:lnTo>
                  <a:pt x="132" y="313"/>
                </a:lnTo>
                <a:lnTo>
                  <a:pt x="139" y="311"/>
                </a:lnTo>
                <a:lnTo>
                  <a:pt x="132" y="305"/>
                </a:lnTo>
                <a:lnTo>
                  <a:pt x="129" y="300"/>
                </a:lnTo>
                <a:lnTo>
                  <a:pt x="127" y="294"/>
                </a:lnTo>
                <a:lnTo>
                  <a:pt x="124" y="287"/>
                </a:lnTo>
                <a:lnTo>
                  <a:pt x="121" y="283"/>
                </a:lnTo>
                <a:lnTo>
                  <a:pt x="119" y="276"/>
                </a:lnTo>
                <a:lnTo>
                  <a:pt x="115" y="270"/>
                </a:lnTo>
                <a:lnTo>
                  <a:pt x="113" y="268"/>
                </a:lnTo>
                <a:lnTo>
                  <a:pt x="110" y="262"/>
                </a:lnTo>
                <a:lnTo>
                  <a:pt x="114" y="255"/>
                </a:lnTo>
                <a:lnTo>
                  <a:pt x="115" y="248"/>
                </a:lnTo>
                <a:lnTo>
                  <a:pt x="118" y="241"/>
                </a:lnTo>
                <a:lnTo>
                  <a:pt x="120" y="233"/>
                </a:lnTo>
                <a:lnTo>
                  <a:pt x="119" y="227"/>
                </a:lnTo>
                <a:lnTo>
                  <a:pt x="116" y="219"/>
                </a:lnTo>
                <a:lnTo>
                  <a:pt x="118" y="213"/>
                </a:lnTo>
                <a:lnTo>
                  <a:pt x="123" y="206"/>
                </a:lnTo>
                <a:lnTo>
                  <a:pt x="131" y="201"/>
                </a:lnTo>
                <a:lnTo>
                  <a:pt x="136" y="198"/>
                </a:lnTo>
                <a:lnTo>
                  <a:pt x="143" y="193"/>
                </a:lnTo>
                <a:lnTo>
                  <a:pt x="148" y="187"/>
                </a:lnTo>
                <a:lnTo>
                  <a:pt x="147" y="194"/>
                </a:lnTo>
                <a:lnTo>
                  <a:pt x="145" y="199"/>
                </a:lnTo>
                <a:lnTo>
                  <a:pt x="151" y="191"/>
                </a:lnTo>
                <a:lnTo>
                  <a:pt x="154" y="184"/>
                </a:lnTo>
                <a:lnTo>
                  <a:pt x="154" y="183"/>
                </a:lnTo>
                <a:lnTo>
                  <a:pt x="151" y="181"/>
                </a:lnTo>
                <a:lnTo>
                  <a:pt x="151" y="174"/>
                </a:lnTo>
                <a:lnTo>
                  <a:pt x="152" y="167"/>
                </a:lnTo>
                <a:lnTo>
                  <a:pt x="153" y="166"/>
                </a:lnTo>
                <a:lnTo>
                  <a:pt x="157" y="159"/>
                </a:lnTo>
                <a:lnTo>
                  <a:pt x="160" y="151"/>
                </a:lnTo>
                <a:lnTo>
                  <a:pt x="161" y="145"/>
                </a:lnTo>
                <a:lnTo>
                  <a:pt x="161" y="143"/>
                </a:lnTo>
                <a:lnTo>
                  <a:pt x="162" y="141"/>
                </a:lnTo>
                <a:lnTo>
                  <a:pt x="163" y="136"/>
                </a:lnTo>
                <a:lnTo>
                  <a:pt x="163" y="135"/>
                </a:lnTo>
                <a:lnTo>
                  <a:pt x="163" y="132"/>
                </a:lnTo>
                <a:lnTo>
                  <a:pt x="164" y="127"/>
                </a:lnTo>
                <a:lnTo>
                  <a:pt x="164" y="124"/>
                </a:lnTo>
                <a:lnTo>
                  <a:pt x="163" y="118"/>
                </a:lnTo>
                <a:lnTo>
                  <a:pt x="160" y="119"/>
                </a:lnTo>
                <a:lnTo>
                  <a:pt x="158" y="118"/>
                </a:lnTo>
                <a:lnTo>
                  <a:pt x="157" y="111"/>
                </a:lnTo>
                <a:lnTo>
                  <a:pt x="155" y="105"/>
                </a:lnTo>
                <a:lnTo>
                  <a:pt x="149" y="102"/>
                </a:lnTo>
                <a:lnTo>
                  <a:pt x="144" y="97"/>
                </a:lnTo>
                <a:lnTo>
                  <a:pt x="141" y="93"/>
                </a:lnTo>
                <a:lnTo>
                  <a:pt x="138" y="86"/>
                </a:lnTo>
                <a:lnTo>
                  <a:pt x="136" y="81"/>
                </a:lnTo>
                <a:lnTo>
                  <a:pt x="135" y="73"/>
                </a:lnTo>
                <a:lnTo>
                  <a:pt x="133" y="66"/>
                </a:lnTo>
                <a:lnTo>
                  <a:pt x="133" y="60"/>
                </a:lnTo>
                <a:lnTo>
                  <a:pt x="133" y="52"/>
                </a:lnTo>
                <a:lnTo>
                  <a:pt x="132" y="46"/>
                </a:lnTo>
                <a:lnTo>
                  <a:pt x="133" y="39"/>
                </a:lnTo>
                <a:lnTo>
                  <a:pt x="137" y="32"/>
                </a:lnTo>
                <a:lnTo>
                  <a:pt x="139" y="25"/>
                </a:lnTo>
                <a:lnTo>
                  <a:pt x="137" y="20"/>
                </a:lnTo>
                <a:lnTo>
                  <a:pt x="135" y="16"/>
                </a:lnTo>
                <a:lnTo>
                  <a:pt x="131" y="9"/>
                </a:lnTo>
                <a:lnTo>
                  <a:pt x="124" y="13"/>
                </a:lnTo>
                <a:lnTo>
                  <a:pt x="124" y="14"/>
                </a:lnTo>
                <a:lnTo>
                  <a:pt x="122" y="21"/>
                </a:lnTo>
                <a:lnTo>
                  <a:pt x="116" y="28"/>
                </a:lnTo>
                <a:lnTo>
                  <a:pt x="109" y="26"/>
                </a:lnTo>
                <a:lnTo>
                  <a:pt x="103" y="24"/>
                </a:lnTo>
                <a:lnTo>
                  <a:pt x="96" y="25"/>
                </a:lnTo>
                <a:lnTo>
                  <a:pt x="96" y="26"/>
                </a:lnTo>
                <a:lnTo>
                  <a:pt x="92" y="20"/>
                </a:lnTo>
                <a:lnTo>
                  <a:pt x="88" y="17"/>
                </a:lnTo>
                <a:lnTo>
                  <a:pt x="81" y="14"/>
                </a:lnTo>
                <a:lnTo>
                  <a:pt x="82" y="13"/>
                </a:lnTo>
                <a:lnTo>
                  <a:pt x="76" y="11"/>
                </a:lnTo>
                <a:lnTo>
                  <a:pt x="70" y="6"/>
                </a:lnTo>
                <a:lnTo>
                  <a:pt x="62" y="1"/>
                </a:lnTo>
                <a:lnTo>
                  <a:pt x="57" y="0"/>
                </a:lnTo>
                <a:lnTo>
                  <a:pt x="51" y="3"/>
                </a:lnTo>
                <a:lnTo>
                  <a:pt x="50" y="4"/>
                </a:lnTo>
                <a:lnTo>
                  <a:pt x="45" y="1"/>
                </a:lnTo>
                <a:lnTo>
                  <a:pt x="38" y="1"/>
                </a:lnTo>
                <a:lnTo>
                  <a:pt x="35" y="7"/>
                </a:lnTo>
                <a:lnTo>
                  <a:pt x="33" y="7"/>
                </a:lnTo>
                <a:lnTo>
                  <a:pt x="27" y="8"/>
                </a:lnTo>
                <a:lnTo>
                  <a:pt x="27" y="15"/>
                </a:lnTo>
                <a:lnTo>
                  <a:pt x="30" y="22"/>
                </a:lnTo>
                <a:lnTo>
                  <a:pt x="28" y="29"/>
                </a:lnTo>
                <a:lnTo>
                  <a:pt x="26" y="34"/>
                </a:lnTo>
                <a:lnTo>
                  <a:pt x="26" y="36"/>
                </a:lnTo>
                <a:lnTo>
                  <a:pt x="25" y="42"/>
                </a:lnTo>
                <a:lnTo>
                  <a:pt x="27" y="50"/>
                </a:lnTo>
                <a:lnTo>
                  <a:pt x="25" y="57"/>
                </a:lnTo>
                <a:lnTo>
                  <a:pt x="25" y="58"/>
                </a:lnTo>
                <a:lnTo>
                  <a:pt x="24" y="65"/>
                </a:lnTo>
                <a:lnTo>
                  <a:pt x="26" y="72"/>
                </a:lnTo>
                <a:lnTo>
                  <a:pt x="23" y="79"/>
                </a:lnTo>
                <a:lnTo>
                  <a:pt x="27" y="87"/>
                </a:lnTo>
                <a:lnTo>
                  <a:pt x="30" y="93"/>
                </a:lnTo>
                <a:lnTo>
                  <a:pt x="31" y="101"/>
                </a:lnTo>
                <a:lnTo>
                  <a:pt x="30" y="106"/>
                </a:lnTo>
                <a:lnTo>
                  <a:pt x="32" y="114"/>
                </a:lnTo>
                <a:lnTo>
                  <a:pt x="33" y="121"/>
                </a:lnTo>
                <a:lnTo>
                  <a:pt x="35" y="128"/>
                </a:lnTo>
                <a:lnTo>
                  <a:pt x="33" y="135"/>
                </a:lnTo>
                <a:lnTo>
                  <a:pt x="33" y="136"/>
                </a:lnTo>
                <a:lnTo>
                  <a:pt x="30" y="144"/>
                </a:lnTo>
                <a:lnTo>
                  <a:pt x="31" y="151"/>
                </a:lnTo>
                <a:lnTo>
                  <a:pt x="30" y="159"/>
                </a:lnTo>
                <a:lnTo>
                  <a:pt x="31" y="166"/>
                </a:lnTo>
                <a:lnTo>
                  <a:pt x="33" y="170"/>
                </a:lnTo>
                <a:lnTo>
                  <a:pt x="34" y="177"/>
                </a:lnTo>
                <a:lnTo>
                  <a:pt x="35" y="184"/>
                </a:lnTo>
                <a:lnTo>
                  <a:pt x="42" y="191"/>
                </a:lnTo>
                <a:lnTo>
                  <a:pt x="41" y="198"/>
                </a:lnTo>
                <a:lnTo>
                  <a:pt x="38" y="202"/>
                </a:lnTo>
                <a:lnTo>
                  <a:pt x="35" y="202"/>
                </a:lnTo>
                <a:lnTo>
                  <a:pt x="30" y="205"/>
                </a:lnTo>
                <a:lnTo>
                  <a:pt x="26" y="205"/>
                </a:lnTo>
                <a:lnTo>
                  <a:pt x="24" y="201"/>
                </a:lnTo>
                <a:lnTo>
                  <a:pt x="21" y="194"/>
                </a:lnTo>
                <a:lnTo>
                  <a:pt x="15" y="192"/>
                </a:lnTo>
                <a:lnTo>
                  <a:pt x="14" y="191"/>
                </a:lnTo>
                <a:lnTo>
                  <a:pt x="10" y="184"/>
                </a:lnTo>
                <a:lnTo>
                  <a:pt x="10" y="183"/>
                </a:lnTo>
                <a:lnTo>
                  <a:pt x="6" y="176"/>
                </a:lnTo>
                <a:lnTo>
                  <a:pt x="0" y="183"/>
                </a:lnTo>
                <a:lnTo>
                  <a:pt x="0" y="190"/>
                </a:lnTo>
                <a:lnTo>
                  <a:pt x="2" y="19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3" name="Freeform 1667"/>
          <p:cNvSpPr>
            <a:spLocks/>
          </p:cNvSpPr>
          <p:nvPr/>
        </p:nvSpPr>
        <p:spPr bwMode="auto">
          <a:xfrm>
            <a:off x="7797800" y="4149725"/>
            <a:ext cx="1588" cy="4763"/>
          </a:xfrm>
          <a:custGeom>
            <a:avLst/>
            <a:gdLst>
              <a:gd name="T0" fmla="*/ 0 w 6"/>
              <a:gd name="T1" fmla="*/ 0 h 9"/>
              <a:gd name="T2" fmla="*/ 0 w 6"/>
              <a:gd name="T3" fmla="*/ 0 h 9"/>
              <a:gd name="T4" fmla="*/ 0 w 6"/>
              <a:gd name="T5" fmla="*/ 0 h 9"/>
              <a:gd name="T6" fmla="*/ 0 w 6"/>
              <a:gd name="T7" fmla="*/ 0 h 9"/>
              <a:gd name="T8" fmla="*/ 0 w 6"/>
              <a:gd name="T9" fmla="*/ 0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0" y="3"/>
                </a:moveTo>
                <a:lnTo>
                  <a:pt x="5" y="9"/>
                </a:lnTo>
                <a:lnTo>
                  <a:pt x="6" y="2"/>
                </a:lnTo>
                <a:lnTo>
                  <a:pt x="4" y="0"/>
                </a:lnTo>
                <a:lnTo>
                  <a:pt x="0" y="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4" name="Freeform 1668"/>
          <p:cNvSpPr>
            <a:spLocks/>
          </p:cNvSpPr>
          <p:nvPr/>
        </p:nvSpPr>
        <p:spPr bwMode="auto">
          <a:xfrm>
            <a:off x="7812088" y="4330700"/>
            <a:ext cx="1587"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6" y="0"/>
                </a:lnTo>
                <a:lnTo>
                  <a:pt x="0" y="3"/>
                </a:lnTo>
                <a:lnTo>
                  <a:pt x="6"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5" name="Freeform 1669"/>
          <p:cNvSpPr>
            <a:spLocks/>
          </p:cNvSpPr>
          <p:nvPr/>
        </p:nvSpPr>
        <p:spPr bwMode="auto">
          <a:xfrm>
            <a:off x="7812088" y="4298950"/>
            <a:ext cx="14287" cy="11113"/>
          </a:xfrm>
          <a:custGeom>
            <a:avLst/>
            <a:gdLst>
              <a:gd name="T0" fmla="*/ 0 w 32"/>
              <a:gd name="T1" fmla="*/ 0 h 26"/>
              <a:gd name="T2" fmla="*/ 0 w 32"/>
              <a:gd name="T3" fmla="*/ 0 h 26"/>
              <a:gd name="T4" fmla="*/ 0 w 32"/>
              <a:gd name="T5" fmla="*/ 0 h 26"/>
              <a:gd name="T6" fmla="*/ 0 w 32"/>
              <a:gd name="T7" fmla="*/ 0 h 26"/>
              <a:gd name="T8" fmla="*/ 0 w 32"/>
              <a:gd name="T9" fmla="*/ 0 h 26"/>
              <a:gd name="T10" fmla="*/ 0 w 32"/>
              <a:gd name="T11" fmla="*/ 0 h 26"/>
              <a:gd name="T12" fmla="*/ 0 w 32"/>
              <a:gd name="T13" fmla="*/ 0 h 26"/>
              <a:gd name="T14" fmla="*/ 0 w 32"/>
              <a:gd name="T15" fmla="*/ 0 h 26"/>
              <a:gd name="T16" fmla="*/ 0 w 32"/>
              <a:gd name="T17" fmla="*/ 0 h 26"/>
              <a:gd name="T18" fmla="*/ 0 w 32"/>
              <a:gd name="T19" fmla="*/ 0 h 26"/>
              <a:gd name="T20" fmla="*/ 0 w 32"/>
              <a:gd name="T21" fmla="*/ 0 h 26"/>
              <a:gd name="T22" fmla="*/ 0 w 32"/>
              <a:gd name="T23" fmla="*/ 0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26"/>
              <a:gd name="T38" fmla="*/ 32 w 32"/>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26">
                <a:moveTo>
                  <a:pt x="8" y="6"/>
                </a:moveTo>
                <a:lnTo>
                  <a:pt x="2" y="0"/>
                </a:lnTo>
                <a:lnTo>
                  <a:pt x="0" y="8"/>
                </a:lnTo>
                <a:lnTo>
                  <a:pt x="1" y="15"/>
                </a:lnTo>
                <a:lnTo>
                  <a:pt x="6" y="20"/>
                </a:lnTo>
                <a:lnTo>
                  <a:pt x="10" y="26"/>
                </a:lnTo>
                <a:lnTo>
                  <a:pt x="32" y="26"/>
                </a:lnTo>
                <a:lnTo>
                  <a:pt x="31" y="19"/>
                </a:lnTo>
                <a:lnTo>
                  <a:pt x="24" y="14"/>
                </a:lnTo>
                <a:lnTo>
                  <a:pt x="18" y="16"/>
                </a:lnTo>
                <a:lnTo>
                  <a:pt x="12" y="10"/>
                </a:lnTo>
                <a:lnTo>
                  <a:pt x="8"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6" name="Freeform 1670"/>
          <p:cNvSpPr>
            <a:spLocks/>
          </p:cNvSpPr>
          <p:nvPr/>
        </p:nvSpPr>
        <p:spPr bwMode="auto">
          <a:xfrm>
            <a:off x="7812088" y="4243388"/>
            <a:ext cx="6350" cy="6350"/>
          </a:xfrm>
          <a:custGeom>
            <a:avLst/>
            <a:gdLst>
              <a:gd name="T0" fmla="*/ 0 w 13"/>
              <a:gd name="T1" fmla="*/ 0 h 14"/>
              <a:gd name="T2" fmla="*/ 0 w 13"/>
              <a:gd name="T3" fmla="*/ 0 h 14"/>
              <a:gd name="T4" fmla="*/ 0 w 13"/>
              <a:gd name="T5" fmla="*/ 0 h 14"/>
              <a:gd name="T6" fmla="*/ 0 w 13"/>
              <a:gd name="T7" fmla="*/ 0 h 14"/>
              <a:gd name="T8" fmla="*/ 0 w 13"/>
              <a:gd name="T9" fmla="*/ 0 h 14"/>
              <a:gd name="T10" fmla="*/ 0 w 13"/>
              <a:gd name="T11" fmla="*/ 0 h 14"/>
              <a:gd name="T12" fmla="*/ 0 w 13"/>
              <a:gd name="T13" fmla="*/ 0 h 14"/>
              <a:gd name="T14" fmla="*/ 0 w 13"/>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4"/>
              <a:gd name="T26" fmla="*/ 13 w 13"/>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4">
                <a:moveTo>
                  <a:pt x="0" y="0"/>
                </a:moveTo>
                <a:lnTo>
                  <a:pt x="0" y="2"/>
                </a:lnTo>
                <a:lnTo>
                  <a:pt x="6" y="8"/>
                </a:lnTo>
                <a:lnTo>
                  <a:pt x="13" y="14"/>
                </a:lnTo>
                <a:lnTo>
                  <a:pt x="13" y="13"/>
                </a:lnTo>
                <a:lnTo>
                  <a:pt x="11" y="6"/>
                </a:lnTo>
                <a:lnTo>
                  <a:pt x="6" y="1"/>
                </a:lnTo>
                <a:lnTo>
                  <a:pt x="0"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7" name="Freeform 1671"/>
          <p:cNvSpPr>
            <a:spLocks/>
          </p:cNvSpPr>
          <p:nvPr/>
        </p:nvSpPr>
        <p:spPr bwMode="auto">
          <a:xfrm>
            <a:off x="7812088" y="4313238"/>
            <a:ext cx="6350" cy="11112"/>
          </a:xfrm>
          <a:custGeom>
            <a:avLst/>
            <a:gdLst>
              <a:gd name="T0" fmla="*/ 0 w 12"/>
              <a:gd name="T1" fmla="*/ 0 h 19"/>
              <a:gd name="T2" fmla="*/ 0 w 12"/>
              <a:gd name="T3" fmla="*/ 0 h 19"/>
              <a:gd name="T4" fmla="*/ 0 w 12"/>
              <a:gd name="T5" fmla="*/ 0 h 19"/>
              <a:gd name="T6" fmla="*/ 0 w 12"/>
              <a:gd name="T7" fmla="*/ 0 h 19"/>
              <a:gd name="T8" fmla="*/ 0 w 12"/>
              <a:gd name="T9" fmla="*/ 0 h 19"/>
              <a:gd name="T10" fmla="*/ 0 w 12"/>
              <a:gd name="T11" fmla="*/ 0 h 19"/>
              <a:gd name="T12" fmla="*/ 0 w 12"/>
              <a:gd name="T13" fmla="*/ 0 h 19"/>
              <a:gd name="T14" fmla="*/ 0 w 12"/>
              <a:gd name="T15" fmla="*/ 0 h 19"/>
              <a:gd name="T16" fmla="*/ 0 w 12"/>
              <a:gd name="T17" fmla="*/ 0 h 19"/>
              <a:gd name="T18" fmla="*/ 0 w 12"/>
              <a:gd name="T19" fmla="*/ 0 h 19"/>
              <a:gd name="T20" fmla="*/ 0 w 12"/>
              <a:gd name="T21" fmla="*/ 0 h 19"/>
              <a:gd name="T22" fmla="*/ 0 w 12"/>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19"/>
              <a:gd name="T38" fmla="*/ 12 w 12"/>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19">
                <a:moveTo>
                  <a:pt x="7" y="0"/>
                </a:moveTo>
                <a:lnTo>
                  <a:pt x="6" y="0"/>
                </a:lnTo>
                <a:lnTo>
                  <a:pt x="0" y="2"/>
                </a:lnTo>
                <a:lnTo>
                  <a:pt x="3" y="9"/>
                </a:lnTo>
                <a:lnTo>
                  <a:pt x="9" y="11"/>
                </a:lnTo>
                <a:lnTo>
                  <a:pt x="9" y="12"/>
                </a:lnTo>
                <a:lnTo>
                  <a:pt x="7" y="13"/>
                </a:lnTo>
                <a:lnTo>
                  <a:pt x="9" y="19"/>
                </a:lnTo>
                <a:lnTo>
                  <a:pt x="12" y="16"/>
                </a:lnTo>
                <a:lnTo>
                  <a:pt x="10" y="9"/>
                </a:lnTo>
                <a:lnTo>
                  <a:pt x="8" y="2"/>
                </a:lnTo>
                <a:lnTo>
                  <a:pt x="7"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8" name="Freeform 1672"/>
          <p:cNvSpPr>
            <a:spLocks/>
          </p:cNvSpPr>
          <p:nvPr/>
        </p:nvSpPr>
        <p:spPr bwMode="auto">
          <a:xfrm>
            <a:off x="7813675" y="4362450"/>
            <a:ext cx="7938" cy="6350"/>
          </a:xfrm>
          <a:custGeom>
            <a:avLst/>
            <a:gdLst>
              <a:gd name="T0" fmla="*/ 0 w 14"/>
              <a:gd name="T1" fmla="*/ 0 h 12"/>
              <a:gd name="T2" fmla="*/ 0 w 14"/>
              <a:gd name="T3" fmla="*/ 0 h 12"/>
              <a:gd name="T4" fmla="*/ 0 w 14"/>
              <a:gd name="T5" fmla="*/ 0 h 12"/>
              <a:gd name="T6" fmla="*/ 0 w 14"/>
              <a:gd name="T7" fmla="*/ 0 h 12"/>
              <a:gd name="T8" fmla="*/ 0 w 14"/>
              <a:gd name="T9" fmla="*/ 0 h 12"/>
              <a:gd name="T10" fmla="*/ 0 w 14"/>
              <a:gd name="T11" fmla="*/ 0 h 12"/>
              <a:gd name="T12" fmla="*/ 0 w 14"/>
              <a:gd name="T13" fmla="*/ 0 h 12"/>
              <a:gd name="T14" fmla="*/ 0 w 14"/>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2"/>
              <a:gd name="T26" fmla="*/ 14 w 14"/>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2">
                <a:moveTo>
                  <a:pt x="14" y="5"/>
                </a:moveTo>
                <a:lnTo>
                  <a:pt x="14" y="1"/>
                </a:lnTo>
                <a:lnTo>
                  <a:pt x="7" y="0"/>
                </a:lnTo>
                <a:lnTo>
                  <a:pt x="1" y="5"/>
                </a:lnTo>
                <a:lnTo>
                  <a:pt x="0" y="11"/>
                </a:lnTo>
                <a:lnTo>
                  <a:pt x="6" y="12"/>
                </a:lnTo>
                <a:lnTo>
                  <a:pt x="8" y="5"/>
                </a:lnTo>
                <a:lnTo>
                  <a:pt x="14"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89" name="Freeform 1673"/>
          <p:cNvSpPr>
            <a:spLocks/>
          </p:cNvSpPr>
          <p:nvPr/>
        </p:nvSpPr>
        <p:spPr bwMode="auto">
          <a:xfrm>
            <a:off x="7816850" y="4573588"/>
            <a:ext cx="1588" cy="11112"/>
          </a:xfrm>
          <a:custGeom>
            <a:avLst/>
            <a:gdLst>
              <a:gd name="T0" fmla="*/ 0 w 3"/>
              <a:gd name="T1" fmla="*/ 0 h 21"/>
              <a:gd name="T2" fmla="*/ 0 w 3"/>
              <a:gd name="T3" fmla="*/ 0 h 21"/>
              <a:gd name="T4" fmla="*/ 0 w 3"/>
              <a:gd name="T5" fmla="*/ 0 h 21"/>
              <a:gd name="T6" fmla="*/ 0 w 3"/>
              <a:gd name="T7" fmla="*/ 0 h 21"/>
              <a:gd name="T8" fmla="*/ 0 w 3"/>
              <a:gd name="T9" fmla="*/ 0 h 21"/>
              <a:gd name="T10" fmla="*/ 0 w 3"/>
              <a:gd name="T11" fmla="*/ 0 h 21"/>
              <a:gd name="T12" fmla="*/ 0 60000 65536"/>
              <a:gd name="T13" fmla="*/ 0 60000 65536"/>
              <a:gd name="T14" fmla="*/ 0 60000 65536"/>
              <a:gd name="T15" fmla="*/ 0 60000 65536"/>
              <a:gd name="T16" fmla="*/ 0 60000 65536"/>
              <a:gd name="T17" fmla="*/ 0 60000 65536"/>
              <a:gd name="T18" fmla="*/ 0 w 3"/>
              <a:gd name="T19" fmla="*/ 0 h 21"/>
              <a:gd name="T20" fmla="*/ 3 w 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3" h="21">
                <a:moveTo>
                  <a:pt x="1" y="21"/>
                </a:moveTo>
                <a:lnTo>
                  <a:pt x="3" y="13"/>
                </a:lnTo>
                <a:lnTo>
                  <a:pt x="3" y="6"/>
                </a:lnTo>
                <a:lnTo>
                  <a:pt x="0" y="0"/>
                </a:lnTo>
                <a:lnTo>
                  <a:pt x="1" y="8"/>
                </a:lnTo>
                <a:lnTo>
                  <a:pt x="1" y="2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0" name="Freeform 1674"/>
          <p:cNvSpPr>
            <a:spLocks/>
          </p:cNvSpPr>
          <p:nvPr/>
        </p:nvSpPr>
        <p:spPr bwMode="auto">
          <a:xfrm>
            <a:off x="7821613" y="4252913"/>
            <a:ext cx="39687" cy="49212"/>
          </a:xfrm>
          <a:custGeom>
            <a:avLst/>
            <a:gdLst>
              <a:gd name="T0" fmla="*/ 0 w 84"/>
              <a:gd name="T1" fmla="*/ 0 h 105"/>
              <a:gd name="T2" fmla="*/ 0 w 84"/>
              <a:gd name="T3" fmla="*/ 0 h 105"/>
              <a:gd name="T4" fmla="*/ 0 w 84"/>
              <a:gd name="T5" fmla="*/ 0 h 105"/>
              <a:gd name="T6" fmla="*/ 0 w 84"/>
              <a:gd name="T7" fmla="*/ 0 h 105"/>
              <a:gd name="T8" fmla="*/ 0 w 84"/>
              <a:gd name="T9" fmla="*/ 0 h 105"/>
              <a:gd name="T10" fmla="*/ 0 w 84"/>
              <a:gd name="T11" fmla="*/ 0 h 105"/>
              <a:gd name="T12" fmla="*/ 0 w 84"/>
              <a:gd name="T13" fmla="*/ 0 h 105"/>
              <a:gd name="T14" fmla="*/ 0 w 84"/>
              <a:gd name="T15" fmla="*/ 0 h 105"/>
              <a:gd name="T16" fmla="*/ 0 w 84"/>
              <a:gd name="T17" fmla="*/ 0 h 105"/>
              <a:gd name="T18" fmla="*/ 0 w 84"/>
              <a:gd name="T19" fmla="*/ 0 h 105"/>
              <a:gd name="T20" fmla="*/ 0 w 84"/>
              <a:gd name="T21" fmla="*/ 0 h 105"/>
              <a:gd name="T22" fmla="*/ 0 w 84"/>
              <a:gd name="T23" fmla="*/ 0 h 105"/>
              <a:gd name="T24" fmla="*/ 0 w 84"/>
              <a:gd name="T25" fmla="*/ 0 h 105"/>
              <a:gd name="T26" fmla="*/ 0 w 84"/>
              <a:gd name="T27" fmla="*/ 0 h 105"/>
              <a:gd name="T28" fmla="*/ 0 w 84"/>
              <a:gd name="T29" fmla="*/ 0 h 105"/>
              <a:gd name="T30" fmla="*/ 0 w 84"/>
              <a:gd name="T31" fmla="*/ 0 h 105"/>
              <a:gd name="T32" fmla="*/ 0 w 84"/>
              <a:gd name="T33" fmla="*/ 0 h 105"/>
              <a:gd name="T34" fmla="*/ 0 w 84"/>
              <a:gd name="T35" fmla="*/ 0 h 105"/>
              <a:gd name="T36" fmla="*/ 0 w 84"/>
              <a:gd name="T37" fmla="*/ 0 h 105"/>
              <a:gd name="T38" fmla="*/ 0 w 84"/>
              <a:gd name="T39" fmla="*/ 0 h 105"/>
              <a:gd name="T40" fmla="*/ 0 w 84"/>
              <a:gd name="T41" fmla="*/ 0 h 105"/>
              <a:gd name="T42" fmla="*/ 0 w 84"/>
              <a:gd name="T43" fmla="*/ 0 h 105"/>
              <a:gd name="T44" fmla="*/ 0 w 84"/>
              <a:gd name="T45" fmla="*/ 0 h 105"/>
              <a:gd name="T46" fmla="*/ 0 w 84"/>
              <a:gd name="T47" fmla="*/ 0 h 105"/>
              <a:gd name="T48" fmla="*/ 0 w 84"/>
              <a:gd name="T49" fmla="*/ 0 h 105"/>
              <a:gd name="T50" fmla="*/ 0 w 84"/>
              <a:gd name="T51" fmla="*/ 0 h 105"/>
              <a:gd name="T52" fmla="*/ 0 w 84"/>
              <a:gd name="T53" fmla="*/ 0 h 105"/>
              <a:gd name="T54" fmla="*/ 0 w 84"/>
              <a:gd name="T55" fmla="*/ 0 h 105"/>
              <a:gd name="T56" fmla="*/ 0 w 84"/>
              <a:gd name="T57" fmla="*/ 0 h 105"/>
              <a:gd name="T58" fmla="*/ 0 w 84"/>
              <a:gd name="T59" fmla="*/ 0 h 105"/>
              <a:gd name="T60" fmla="*/ 0 w 84"/>
              <a:gd name="T61" fmla="*/ 0 h 105"/>
              <a:gd name="T62" fmla="*/ 0 w 84"/>
              <a:gd name="T63" fmla="*/ 0 h 105"/>
              <a:gd name="T64" fmla="*/ 0 w 84"/>
              <a:gd name="T65" fmla="*/ 0 h 105"/>
              <a:gd name="T66" fmla="*/ 0 w 84"/>
              <a:gd name="T67" fmla="*/ 0 h 105"/>
              <a:gd name="T68" fmla="*/ 0 w 84"/>
              <a:gd name="T69" fmla="*/ 0 h 105"/>
              <a:gd name="T70" fmla="*/ 0 w 84"/>
              <a:gd name="T71" fmla="*/ 0 h 105"/>
              <a:gd name="T72" fmla="*/ 0 w 84"/>
              <a:gd name="T73" fmla="*/ 0 h 105"/>
              <a:gd name="T74" fmla="*/ 0 w 84"/>
              <a:gd name="T75" fmla="*/ 0 h 105"/>
              <a:gd name="T76" fmla="*/ 0 w 84"/>
              <a:gd name="T77" fmla="*/ 0 h 105"/>
              <a:gd name="T78" fmla="*/ 0 w 84"/>
              <a:gd name="T79" fmla="*/ 0 h 105"/>
              <a:gd name="T80" fmla="*/ 0 w 84"/>
              <a:gd name="T81" fmla="*/ 0 h 105"/>
              <a:gd name="T82" fmla="*/ 0 w 84"/>
              <a:gd name="T83" fmla="*/ 0 h 105"/>
              <a:gd name="T84" fmla="*/ 0 w 84"/>
              <a:gd name="T85" fmla="*/ 0 h 105"/>
              <a:gd name="T86" fmla="*/ 0 w 84"/>
              <a:gd name="T87" fmla="*/ 0 h 105"/>
              <a:gd name="T88" fmla="*/ 0 w 84"/>
              <a:gd name="T89" fmla="*/ 0 h 105"/>
              <a:gd name="T90" fmla="*/ 0 w 84"/>
              <a:gd name="T91" fmla="*/ 0 h 105"/>
              <a:gd name="T92" fmla="*/ 0 w 84"/>
              <a:gd name="T93" fmla="*/ 0 h 105"/>
              <a:gd name="T94" fmla="*/ 0 w 84"/>
              <a:gd name="T95" fmla="*/ 0 h 105"/>
              <a:gd name="T96" fmla="*/ 0 w 84"/>
              <a:gd name="T97" fmla="*/ 0 h 105"/>
              <a:gd name="T98" fmla="*/ 0 w 84"/>
              <a:gd name="T99" fmla="*/ 0 h 10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05"/>
              <a:gd name="T152" fmla="*/ 84 w 84"/>
              <a:gd name="T153" fmla="*/ 105 h 10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05">
                <a:moveTo>
                  <a:pt x="0" y="6"/>
                </a:moveTo>
                <a:lnTo>
                  <a:pt x="4" y="13"/>
                </a:lnTo>
                <a:lnTo>
                  <a:pt x="11" y="14"/>
                </a:lnTo>
                <a:lnTo>
                  <a:pt x="13" y="21"/>
                </a:lnTo>
                <a:lnTo>
                  <a:pt x="19" y="25"/>
                </a:lnTo>
                <a:lnTo>
                  <a:pt x="20" y="26"/>
                </a:lnTo>
                <a:lnTo>
                  <a:pt x="26" y="32"/>
                </a:lnTo>
                <a:lnTo>
                  <a:pt x="28" y="34"/>
                </a:lnTo>
                <a:lnTo>
                  <a:pt x="31" y="42"/>
                </a:lnTo>
                <a:lnTo>
                  <a:pt x="32" y="45"/>
                </a:lnTo>
                <a:lnTo>
                  <a:pt x="33" y="49"/>
                </a:lnTo>
                <a:lnTo>
                  <a:pt x="33" y="55"/>
                </a:lnTo>
                <a:lnTo>
                  <a:pt x="34" y="56"/>
                </a:lnTo>
                <a:lnTo>
                  <a:pt x="36" y="64"/>
                </a:lnTo>
                <a:lnTo>
                  <a:pt x="41" y="66"/>
                </a:lnTo>
                <a:lnTo>
                  <a:pt x="45" y="73"/>
                </a:lnTo>
                <a:lnTo>
                  <a:pt x="45" y="80"/>
                </a:lnTo>
                <a:lnTo>
                  <a:pt x="46" y="81"/>
                </a:lnTo>
                <a:lnTo>
                  <a:pt x="50" y="88"/>
                </a:lnTo>
                <a:lnTo>
                  <a:pt x="54" y="93"/>
                </a:lnTo>
                <a:lnTo>
                  <a:pt x="58" y="99"/>
                </a:lnTo>
                <a:lnTo>
                  <a:pt x="61" y="102"/>
                </a:lnTo>
                <a:lnTo>
                  <a:pt x="69" y="105"/>
                </a:lnTo>
                <a:lnTo>
                  <a:pt x="69" y="103"/>
                </a:lnTo>
                <a:lnTo>
                  <a:pt x="73" y="96"/>
                </a:lnTo>
                <a:lnTo>
                  <a:pt x="76" y="96"/>
                </a:lnTo>
                <a:lnTo>
                  <a:pt x="77" y="89"/>
                </a:lnTo>
                <a:lnTo>
                  <a:pt x="79" y="81"/>
                </a:lnTo>
                <a:lnTo>
                  <a:pt x="83" y="75"/>
                </a:lnTo>
                <a:lnTo>
                  <a:pt x="84" y="69"/>
                </a:lnTo>
                <a:lnTo>
                  <a:pt x="83" y="69"/>
                </a:lnTo>
                <a:lnTo>
                  <a:pt x="79" y="61"/>
                </a:lnTo>
                <a:lnTo>
                  <a:pt x="79" y="47"/>
                </a:lnTo>
                <a:lnTo>
                  <a:pt x="78" y="39"/>
                </a:lnTo>
                <a:lnTo>
                  <a:pt x="75" y="32"/>
                </a:lnTo>
                <a:lnTo>
                  <a:pt x="72" y="24"/>
                </a:lnTo>
                <a:lnTo>
                  <a:pt x="65" y="19"/>
                </a:lnTo>
                <a:lnTo>
                  <a:pt x="63" y="16"/>
                </a:lnTo>
                <a:lnTo>
                  <a:pt x="61" y="15"/>
                </a:lnTo>
                <a:lnTo>
                  <a:pt x="56" y="8"/>
                </a:lnTo>
                <a:lnTo>
                  <a:pt x="50" y="9"/>
                </a:lnTo>
                <a:lnTo>
                  <a:pt x="48" y="10"/>
                </a:lnTo>
                <a:lnTo>
                  <a:pt x="42" y="6"/>
                </a:lnTo>
                <a:lnTo>
                  <a:pt x="35" y="2"/>
                </a:lnTo>
                <a:lnTo>
                  <a:pt x="31" y="5"/>
                </a:lnTo>
                <a:lnTo>
                  <a:pt x="25" y="5"/>
                </a:lnTo>
                <a:lnTo>
                  <a:pt x="18" y="3"/>
                </a:lnTo>
                <a:lnTo>
                  <a:pt x="13" y="2"/>
                </a:lnTo>
                <a:lnTo>
                  <a:pt x="6" y="0"/>
                </a:lnTo>
                <a:lnTo>
                  <a:pt x="0"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1" name="Freeform 1675"/>
          <p:cNvSpPr>
            <a:spLocks/>
          </p:cNvSpPr>
          <p:nvPr/>
        </p:nvSpPr>
        <p:spPr bwMode="auto">
          <a:xfrm>
            <a:off x="7823200" y="4037013"/>
            <a:ext cx="4763" cy="3175"/>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w 12"/>
              <a:gd name="T13" fmla="*/ 0 h 10"/>
              <a:gd name="T14" fmla="*/ 0 60000 65536"/>
              <a:gd name="T15" fmla="*/ 0 60000 65536"/>
              <a:gd name="T16" fmla="*/ 0 60000 65536"/>
              <a:gd name="T17" fmla="*/ 0 60000 65536"/>
              <a:gd name="T18" fmla="*/ 0 60000 65536"/>
              <a:gd name="T19" fmla="*/ 0 60000 65536"/>
              <a:gd name="T20" fmla="*/ 0 60000 65536"/>
              <a:gd name="T21" fmla="*/ 0 w 12"/>
              <a:gd name="T22" fmla="*/ 0 h 10"/>
              <a:gd name="T23" fmla="*/ 12 w 1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0">
                <a:moveTo>
                  <a:pt x="0" y="2"/>
                </a:moveTo>
                <a:lnTo>
                  <a:pt x="7" y="8"/>
                </a:lnTo>
                <a:lnTo>
                  <a:pt x="12" y="10"/>
                </a:lnTo>
                <a:lnTo>
                  <a:pt x="12" y="3"/>
                </a:lnTo>
                <a:lnTo>
                  <a:pt x="6" y="0"/>
                </a:lnTo>
                <a:lnTo>
                  <a:pt x="0" y="1"/>
                </a:lnTo>
                <a:lnTo>
                  <a:pt x="0"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2" name="Freeform 1676"/>
          <p:cNvSpPr>
            <a:spLocks/>
          </p:cNvSpPr>
          <p:nvPr/>
        </p:nvSpPr>
        <p:spPr bwMode="auto">
          <a:xfrm>
            <a:off x="7823200" y="4311650"/>
            <a:ext cx="1588" cy="7938"/>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5" y="14"/>
                </a:moveTo>
                <a:lnTo>
                  <a:pt x="4" y="6"/>
                </a:lnTo>
                <a:lnTo>
                  <a:pt x="3" y="0"/>
                </a:lnTo>
                <a:lnTo>
                  <a:pt x="0" y="6"/>
                </a:lnTo>
                <a:lnTo>
                  <a:pt x="4" y="14"/>
                </a:lnTo>
                <a:lnTo>
                  <a:pt x="5" y="1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3" name="Freeform 1677"/>
          <p:cNvSpPr>
            <a:spLocks/>
          </p:cNvSpPr>
          <p:nvPr/>
        </p:nvSpPr>
        <p:spPr bwMode="auto">
          <a:xfrm>
            <a:off x="7824788" y="4056063"/>
            <a:ext cx="3175" cy="1587"/>
          </a:xfrm>
          <a:custGeom>
            <a:avLst/>
            <a:gdLst>
              <a:gd name="T0" fmla="*/ 0 w 7"/>
              <a:gd name="T1" fmla="*/ 499935906 h 2"/>
              <a:gd name="T2" fmla="*/ 0 w 7"/>
              <a:gd name="T3" fmla="*/ 499935906 h 2"/>
              <a:gd name="T4" fmla="*/ 0 w 7"/>
              <a:gd name="T5" fmla="*/ 0 h 2"/>
              <a:gd name="T6" fmla="*/ 0 w 7"/>
              <a:gd name="T7" fmla="*/ 499935906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1" y="2"/>
                </a:moveTo>
                <a:lnTo>
                  <a:pt x="7" y="2"/>
                </a:lnTo>
                <a:lnTo>
                  <a:pt x="0" y="0"/>
                </a:lnTo>
                <a:lnTo>
                  <a:pt x="1"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4" name="Freeform 1678"/>
          <p:cNvSpPr>
            <a:spLocks/>
          </p:cNvSpPr>
          <p:nvPr/>
        </p:nvSpPr>
        <p:spPr bwMode="auto">
          <a:xfrm>
            <a:off x="7827963" y="4559300"/>
            <a:ext cx="12700" cy="7938"/>
          </a:xfrm>
          <a:custGeom>
            <a:avLst/>
            <a:gdLst>
              <a:gd name="T0" fmla="*/ 0 w 27"/>
              <a:gd name="T1" fmla="*/ 0 h 23"/>
              <a:gd name="T2" fmla="*/ 0 w 27"/>
              <a:gd name="T3" fmla="*/ 0 h 23"/>
              <a:gd name="T4" fmla="*/ 0 w 27"/>
              <a:gd name="T5" fmla="*/ 0 h 23"/>
              <a:gd name="T6" fmla="*/ 0 w 27"/>
              <a:gd name="T7" fmla="*/ 0 h 23"/>
              <a:gd name="T8" fmla="*/ 0 w 27"/>
              <a:gd name="T9" fmla="*/ 0 h 23"/>
              <a:gd name="T10" fmla="*/ 0 w 27"/>
              <a:gd name="T11" fmla="*/ 0 h 23"/>
              <a:gd name="T12" fmla="*/ 0 w 27"/>
              <a:gd name="T13" fmla="*/ 0 h 23"/>
              <a:gd name="T14" fmla="*/ 0 w 27"/>
              <a:gd name="T15" fmla="*/ 0 h 23"/>
              <a:gd name="T16" fmla="*/ 0 w 27"/>
              <a:gd name="T17" fmla="*/ 0 h 23"/>
              <a:gd name="T18" fmla="*/ 0 w 27"/>
              <a:gd name="T19" fmla="*/ 0 h 23"/>
              <a:gd name="T20" fmla="*/ 0 w 27"/>
              <a:gd name="T21" fmla="*/ 0 h 23"/>
              <a:gd name="T22" fmla="*/ 0 w 27"/>
              <a:gd name="T23" fmla="*/ 0 h 23"/>
              <a:gd name="T24" fmla="*/ 0 w 27"/>
              <a:gd name="T25" fmla="*/ 0 h 23"/>
              <a:gd name="T26" fmla="*/ 0 w 27"/>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23"/>
              <a:gd name="T44" fmla="*/ 27 w 27"/>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23">
                <a:moveTo>
                  <a:pt x="3" y="23"/>
                </a:moveTo>
                <a:lnTo>
                  <a:pt x="5" y="22"/>
                </a:lnTo>
                <a:lnTo>
                  <a:pt x="11" y="17"/>
                </a:lnTo>
                <a:lnTo>
                  <a:pt x="11" y="16"/>
                </a:lnTo>
                <a:lnTo>
                  <a:pt x="13" y="13"/>
                </a:lnTo>
                <a:lnTo>
                  <a:pt x="20" y="13"/>
                </a:lnTo>
                <a:lnTo>
                  <a:pt x="26" y="13"/>
                </a:lnTo>
                <a:lnTo>
                  <a:pt x="27" y="6"/>
                </a:lnTo>
                <a:lnTo>
                  <a:pt x="24" y="0"/>
                </a:lnTo>
                <a:lnTo>
                  <a:pt x="17" y="4"/>
                </a:lnTo>
                <a:lnTo>
                  <a:pt x="11" y="9"/>
                </a:lnTo>
                <a:lnTo>
                  <a:pt x="6" y="13"/>
                </a:lnTo>
                <a:lnTo>
                  <a:pt x="0" y="16"/>
                </a:lnTo>
                <a:lnTo>
                  <a:pt x="3" y="2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5" name="Freeform 1679"/>
          <p:cNvSpPr>
            <a:spLocks/>
          </p:cNvSpPr>
          <p:nvPr/>
        </p:nvSpPr>
        <p:spPr bwMode="auto">
          <a:xfrm>
            <a:off x="7834313" y="3995738"/>
            <a:ext cx="3175" cy="6350"/>
          </a:xfrm>
          <a:custGeom>
            <a:avLst/>
            <a:gdLst>
              <a:gd name="T0" fmla="*/ 0 w 4"/>
              <a:gd name="T1" fmla="*/ 0 h 10"/>
              <a:gd name="T2" fmla="*/ 500250579 w 4"/>
              <a:gd name="T3" fmla="*/ 0 h 10"/>
              <a:gd name="T4" fmla="*/ 500250579 w 4"/>
              <a:gd name="T5" fmla="*/ 0 h 10"/>
              <a:gd name="T6" fmla="*/ 500250579 w 4"/>
              <a:gd name="T7" fmla="*/ 0 h 10"/>
              <a:gd name="T8" fmla="*/ 0 w 4"/>
              <a:gd name="T9" fmla="*/ 0 h 10"/>
              <a:gd name="T10" fmla="*/ 0 w 4"/>
              <a:gd name="T11" fmla="*/ 0 h 10"/>
              <a:gd name="T12" fmla="*/ 0 60000 65536"/>
              <a:gd name="T13" fmla="*/ 0 60000 65536"/>
              <a:gd name="T14" fmla="*/ 0 60000 65536"/>
              <a:gd name="T15" fmla="*/ 0 60000 65536"/>
              <a:gd name="T16" fmla="*/ 0 60000 65536"/>
              <a:gd name="T17" fmla="*/ 0 60000 65536"/>
              <a:gd name="T18" fmla="*/ 0 w 4"/>
              <a:gd name="T19" fmla="*/ 0 h 10"/>
              <a:gd name="T20" fmla="*/ 4 w 4"/>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4" h="10">
                <a:moveTo>
                  <a:pt x="0" y="10"/>
                </a:moveTo>
                <a:lnTo>
                  <a:pt x="1" y="7"/>
                </a:lnTo>
                <a:lnTo>
                  <a:pt x="4" y="1"/>
                </a:lnTo>
                <a:lnTo>
                  <a:pt x="4" y="0"/>
                </a:lnTo>
                <a:lnTo>
                  <a:pt x="0" y="4"/>
                </a:lnTo>
                <a:lnTo>
                  <a:pt x="0" y="1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6" name="Freeform 1680"/>
          <p:cNvSpPr>
            <a:spLocks/>
          </p:cNvSpPr>
          <p:nvPr/>
        </p:nvSpPr>
        <p:spPr bwMode="auto">
          <a:xfrm>
            <a:off x="7840663" y="4051300"/>
            <a:ext cx="1587" cy="6350"/>
          </a:xfrm>
          <a:custGeom>
            <a:avLst/>
            <a:gdLst>
              <a:gd name="T0" fmla="*/ 0 w 5"/>
              <a:gd name="T1" fmla="*/ 0 h 13"/>
              <a:gd name="T2" fmla="*/ 0 w 5"/>
              <a:gd name="T3" fmla="*/ 0 h 13"/>
              <a:gd name="T4" fmla="*/ 0 w 5"/>
              <a:gd name="T5" fmla="*/ 0 h 13"/>
              <a:gd name="T6" fmla="*/ 0 w 5"/>
              <a:gd name="T7" fmla="*/ 0 h 13"/>
              <a:gd name="T8" fmla="*/ 0 w 5"/>
              <a:gd name="T9" fmla="*/ 0 h 13"/>
              <a:gd name="T10" fmla="*/ 0 60000 65536"/>
              <a:gd name="T11" fmla="*/ 0 60000 65536"/>
              <a:gd name="T12" fmla="*/ 0 60000 65536"/>
              <a:gd name="T13" fmla="*/ 0 60000 65536"/>
              <a:gd name="T14" fmla="*/ 0 60000 65536"/>
              <a:gd name="T15" fmla="*/ 0 w 5"/>
              <a:gd name="T16" fmla="*/ 0 h 13"/>
              <a:gd name="T17" fmla="*/ 5 w 5"/>
              <a:gd name="T18" fmla="*/ 13 h 13"/>
            </a:gdLst>
            <a:ahLst/>
            <a:cxnLst>
              <a:cxn ang="T10">
                <a:pos x="T0" y="T1"/>
              </a:cxn>
              <a:cxn ang="T11">
                <a:pos x="T2" y="T3"/>
              </a:cxn>
              <a:cxn ang="T12">
                <a:pos x="T4" y="T5"/>
              </a:cxn>
              <a:cxn ang="T13">
                <a:pos x="T6" y="T7"/>
              </a:cxn>
              <a:cxn ang="T14">
                <a:pos x="T8" y="T9"/>
              </a:cxn>
            </a:cxnLst>
            <a:rect l="T15" t="T16" r="T17" b="T18"/>
            <a:pathLst>
              <a:path w="5" h="13">
                <a:moveTo>
                  <a:pt x="0" y="13"/>
                </a:moveTo>
                <a:lnTo>
                  <a:pt x="5" y="6"/>
                </a:lnTo>
                <a:lnTo>
                  <a:pt x="4" y="0"/>
                </a:lnTo>
                <a:lnTo>
                  <a:pt x="0" y="6"/>
                </a:lnTo>
                <a:lnTo>
                  <a:pt x="0" y="1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7" name="Freeform 1681"/>
          <p:cNvSpPr>
            <a:spLocks/>
          </p:cNvSpPr>
          <p:nvPr/>
        </p:nvSpPr>
        <p:spPr bwMode="auto">
          <a:xfrm>
            <a:off x="7847013" y="4519613"/>
            <a:ext cx="1587" cy="4762"/>
          </a:xfrm>
          <a:custGeom>
            <a:avLst/>
            <a:gdLst>
              <a:gd name="T0" fmla="*/ 0 w 4"/>
              <a:gd name="T1" fmla="*/ 0 h 11"/>
              <a:gd name="T2" fmla="*/ 0 w 4"/>
              <a:gd name="T3" fmla="*/ 0 h 11"/>
              <a:gd name="T4" fmla="*/ 0 w 4"/>
              <a:gd name="T5" fmla="*/ 0 h 11"/>
              <a:gd name="T6" fmla="*/ 0 w 4"/>
              <a:gd name="T7" fmla="*/ 0 h 11"/>
              <a:gd name="T8" fmla="*/ 0 w 4"/>
              <a:gd name="T9" fmla="*/ 0 h 11"/>
              <a:gd name="T10" fmla="*/ 0 60000 65536"/>
              <a:gd name="T11" fmla="*/ 0 60000 65536"/>
              <a:gd name="T12" fmla="*/ 0 60000 65536"/>
              <a:gd name="T13" fmla="*/ 0 60000 65536"/>
              <a:gd name="T14" fmla="*/ 0 60000 65536"/>
              <a:gd name="T15" fmla="*/ 0 w 4"/>
              <a:gd name="T16" fmla="*/ 0 h 11"/>
              <a:gd name="T17" fmla="*/ 4 w 4"/>
              <a:gd name="T18" fmla="*/ 11 h 11"/>
            </a:gdLst>
            <a:ahLst/>
            <a:cxnLst>
              <a:cxn ang="T10">
                <a:pos x="T0" y="T1"/>
              </a:cxn>
              <a:cxn ang="T11">
                <a:pos x="T2" y="T3"/>
              </a:cxn>
              <a:cxn ang="T12">
                <a:pos x="T4" y="T5"/>
              </a:cxn>
              <a:cxn ang="T13">
                <a:pos x="T6" y="T7"/>
              </a:cxn>
              <a:cxn ang="T14">
                <a:pos x="T8" y="T9"/>
              </a:cxn>
            </a:cxnLst>
            <a:rect l="T15" t="T16" r="T17" b="T18"/>
            <a:pathLst>
              <a:path w="4" h="11">
                <a:moveTo>
                  <a:pt x="1" y="0"/>
                </a:moveTo>
                <a:lnTo>
                  <a:pt x="0" y="7"/>
                </a:lnTo>
                <a:lnTo>
                  <a:pt x="2" y="11"/>
                </a:lnTo>
                <a:lnTo>
                  <a:pt x="4" y="4"/>
                </a:lnTo>
                <a:lnTo>
                  <a:pt x="1"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8" name="Freeform 1682"/>
          <p:cNvSpPr>
            <a:spLocks/>
          </p:cNvSpPr>
          <p:nvPr/>
        </p:nvSpPr>
        <p:spPr bwMode="auto">
          <a:xfrm>
            <a:off x="7858125" y="4530725"/>
            <a:ext cx="15875" cy="7938"/>
          </a:xfrm>
          <a:custGeom>
            <a:avLst/>
            <a:gdLst>
              <a:gd name="T0" fmla="*/ 0 w 32"/>
              <a:gd name="T1" fmla="*/ 0 h 19"/>
              <a:gd name="T2" fmla="*/ 0 w 32"/>
              <a:gd name="T3" fmla="*/ 0 h 19"/>
              <a:gd name="T4" fmla="*/ 0 w 32"/>
              <a:gd name="T5" fmla="*/ 0 h 19"/>
              <a:gd name="T6" fmla="*/ 0 w 32"/>
              <a:gd name="T7" fmla="*/ 0 h 19"/>
              <a:gd name="T8" fmla="*/ 0 w 32"/>
              <a:gd name="T9" fmla="*/ 0 h 19"/>
              <a:gd name="T10" fmla="*/ 0 w 32"/>
              <a:gd name="T11" fmla="*/ 0 h 19"/>
              <a:gd name="T12" fmla="*/ 0 w 32"/>
              <a:gd name="T13" fmla="*/ 0 h 19"/>
              <a:gd name="T14" fmla="*/ 0 w 32"/>
              <a:gd name="T15" fmla="*/ 0 h 19"/>
              <a:gd name="T16" fmla="*/ 0 w 32"/>
              <a:gd name="T17" fmla="*/ 0 h 19"/>
              <a:gd name="T18" fmla="*/ 0 w 32"/>
              <a:gd name="T19" fmla="*/ 0 h 19"/>
              <a:gd name="T20" fmla="*/ 0 w 32"/>
              <a:gd name="T21" fmla="*/ 0 h 19"/>
              <a:gd name="T22" fmla="*/ 0 w 32"/>
              <a:gd name="T23" fmla="*/ 0 h 19"/>
              <a:gd name="T24" fmla="*/ 0 w 32"/>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9"/>
              <a:gd name="T41" fmla="*/ 32 w 32"/>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9">
                <a:moveTo>
                  <a:pt x="26" y="19"/>
                </a:moveTo>
                <a:lnTo>
                  <a:pt x="32" y="14"/>
                </a:lnTo>
                <a:lnTo>
                  <a:pt x="32" y="7"/>
                </a:lnTo>
                <a:lnTo>
                  <a:pt x="25" y="7"/>
                </a:lnTo>
                <a:lnTo>
                  <a:pt x="20" y="5"/>
                </a:lnTo>
                <a:lnTo>
                  <a:pt x="13" y="0"/>
                </a:lnTo>
                <a:lnTo>
                  <a:pt x="6" y="3"/>
                </a:lnTo>
                <a:lnTo>
                  <a:pt x="0" y="9"/>
                </a:lnTo>
                <a:lnTo>
                  <a:pt x="3" y="16"/>
                </a:lnTo>
                <a:lnTo>
                  <a:pt x="9" y="14"/>
                </a:lnTo>
                <a:lnTo>
                  <a:pt x="15" y="15"/>
                </a:lnTo>
                <a:lnTo>
                  <a:pt x="22" y="13"/>
                </a:lnTo>
                <a:lnTo>
                  <a:pt x="26" y="1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199" name="Freeform 1683"/>
          <p:cNvSpPr>
            <a:spLocks/>
          </p:cNvSpPr>
          <p:nvPr/>
        </p:nvSpPr>
        <p:spPr bwMode="auto">
          <a:xfrm>
            <a:off x="7859713" y="4197350"/>
            <a:ext cx="4762" cy="14288"/>
          </a:xfrm>
          <a:custGeom>
            <a:avLst/>
            <a:gdLst>
              <a:gd name="T0" fmla="*/ 0 w 14"/>
              <a:gd name="T1" fmla="*/ 0 h 31"/>
              <a:gd name="T2" fmla="*/ 0 w 14"/>
              <a:gd name="T3" fmla="*/ 0 h 31"/>
              <a:gd name="T4" fmla="*/ 0 w 14"/>
              <a:gd name="T5" fmla="*/ 0 h 31"/>
              <a:gd name="T6" fmla="*/ 0 w 14"/>
              <a:gd name="T7" fmla="*/ 0 h 31"/>
              <a:gd name="T8" fmla="*/ 0 w 14"/>
              <a:gd name="T9" fmla="*/ 0 h 31"/>
              <a:gd name="T10" fmla="*/ 0 w 14"/>
              <a:gd name="T11" fmla="*/ 0 h 31"/>
              <a:gd name="T12" fmla="*/ 0 w 14"/>
              <a:gd name="T13" fmla="*/ 0 h 31"/>
              <a:gd name="T14" fmla="*/ 0 w 14"/>
              <a:gd name="T15" fmla="*/ 0 h 31"/>
              <a:gd name="T16" fmla="*/ 0 w 14"/>
              <a:gd name="T17" fmla="*/ 0 h 31"/>
              <a:gd name="T18" fmla="*/ 0 w 14"/>
              <a:gd name="T19" fmla="*/ 0 h 31"/>
              <a:gd name="T20" fmla="*/ 0 w 14"/>
              <a:gd name="T21" fmla="*/ 0 h 31"/>
              <a:gd name="T22" fmla="*/ 0 w 14"/>
              <a:gd name="T23" fmla="*/ 0 h 31"/>
              <a:gd name="T24" fmla="*/ 0 w 14"/>
              <a:gd name="T25" fmla="*/ 0 h 31"/>
              <a:gd name="T26" fmla="*/ 0 w 14"/>
              <a:gd name="T27" fmla="*/ 0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31"/>
              <a:gd name="T44" fmla="*/ 14 w 1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31">
                <a:moveTo>
                  <a:pt x="0" y="5"/>
                </a:moveTo>
                <a:lnTo>
                  <a:pt x="0" y="6"/>
                </a:lnTo>
                <a:lnTo>
                  <a:pt x="3" y="14"/>
                </a:lnTo>
                <a:lnTo>
                  <a:pt x="7" y="20"/>
                </a:lnTo>
                <a:lnTo>
                  <a:pt x="7" y="26"/>
                </a:lnTo>
                <a:lnTo>
                  <a:pt x="13" y="31"/>
                </a:lnTo>
                <a:lnTo>
                  <a:pt x="14" y="24"/>
                </a:lnTo>
                <a:lnTo>
                  <a:pt x="12" y="17"/>
                </a:lnTo>
                <a:lnTo>
                  <a:pt x="13" y="10"/>
                </a:lnTo>
                <a:lnTo>
                  <a:pt x="14" y="5"/>
                </a:lnTo>
                <a:lnTo>
                  <a:pt x="11" y="1"/>
                </a:lnTo>
                <a:lnTo>
                  <a:pt x="10" y="1"/>
                </a:lnTo>
                <a:lnTo>
                  <a:pt x="6" y="0"/>
                </a:lnTo>
                <a:lnTo>
                  <a:pt x="0"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0" name="Freeform 1684"/>
          <p:cNvSpPr>
            <a:spLocks/>
          </p:cNvSpPr>
          <p:nvPr/>
        </p:nvSpPr>
        <p:spPr bwMode="auto">
          <a:xfrm>
            <a:off x="7864475" y="4229100"/>
            <a:ext cx="9525" cy="7938"/>
          </a:xfrm>
          <a:custGeom>
            <a:avLst/>
            <a:gdLst>
              <a:gd name="T0" fmla="*/ 0 w 18"/>
              <a:gd name="T1" fmla="*/ 0 h 16"/>
              <a:gd name="T2" fmla="*/ 0 w 18"/>
              <a:gd name="T3" fmla="*/ 0 h 16"/>
              <a:gd name="T4" fmla="*/ 0 w 18"/>
              <a:gd name="T5" fmla="*/ 0 h 16"/>
              <a:gd name="T6" fmla="*/ 0 w 18"/>
              <a:gd name="T7" fmla="*/ 0 h 16"/>
              <a:gd name="T8" fmla="*/ 0 w 18"/>
              <a:gd name="T9" fmla="*/ 0 h 16"/>
              <a:gd name="T10" fmla="*/ 0 w 18"/>
              <a:gd name="T11" fmla="*/ 0 h 16"/>
              <a:gd name="T12" fmla="*/ 0 w 18"/>
              <a:gd name="T13" fmla="*/ 0 h 16"/>
              <a:gd name="T14" fmla="*/ 0 w 18"/>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6"/>
              <a:gd name="T26" fmla="*/ 18 w 1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6">
                <a:moveTo>
                  <a:pt x="18" y="16"/>
                </a:moveTo>
                <a:lnTo>
                  <a:pt x="18" y="14"/>
                </a:lnTo>
                <a:lnTo>
                  <a:pt x="13" y="8"/>
                </a:lnTo>
                <a:lnTo>
                  <a:pt x="6" y="2"/>
                </a:lnTo>
                <a:lnTo>
                  <a:pt x="0" y="0"/>
                </a:lnTo>
                <a:lnTo>
                  <a:pt x="5" y="6"/>
                </a:lnTo>
                <a:lnTo>
                  <a:pt x="11" y="11"/>
                </a:lnTo>
                <a:lnTo>
                  <a:pt x="18" y="1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1" name="Freeform 1685"/>
          <p:cNvSpPr>
            <a:spLocks/>
          </p:cNvSpPr>
          <p:nvPr/>
        </p:nvSpPr>
        <p:spPr bwMode="auto">
          <a:xfrm>
            <a:off x="7864475" y="4252913"/>
            <a:ext cx="11113" cy="14287"/>
          </a:xfrm>
          <a:custGeom>
            <a:avLst/>
            <a:gdLst>
              <a:gd name="T0" fmla="*/ 0 w 21"/>
              <a:gd name="T1" fmla="*/ 0 h 26"/>
              <a:gd name="T2" fmla="*/ 0 w 21"/>
              <a:gd name="T3" fmla="*/ 0 h 26"/>
              <a:gd name="T4" fmla="*/ 0 w 21"/>
              <a:gd name="T5" fmla="*/ 0 h 26"/>
              <a:gd name="T6" fmla="*/ 0 w 21"/>
              <a:gd name="T7" fmla="*/ 0 h 26"/>
              <a:gd name="T8" fmla="*/ 0 w 21"/>
              <a:gd name="T9" fmla="*/ 0 h 26"/>
              <a:gd name="T10" fmla="*/ 0 w 21"/>
              <a:gd name="T11" fmla="*/ 0 h 26"/>
              <a:gd name="T12" fmla="*/ 0 w 21"/>
              <a:gd name="T13" fmla="*/ 0 h 26"/>
              <a:gd name="T14" fmla="*/ 0 w 21"/>
              <a:gd name="T15" fmla="*/ 0 h 26"/>
              <a:gd name="T16" fmla="*/ 0 w 21"/>
              <a:gd name="T17" fmla="*/ 0 h 26"/>
              <a:gd name="T18" fmla="*/ 0 w 21"/>
              <a:gd name="T19" fmla="*/ 0 h 26"/>
              <a:gd name="T20" fmla="*/ 0 w 21"/>
              <a:gd name="T21" fmla="*/ 0 h 26"/>
              <a:gd name="T22" fmla="*/ 0 w 21"/>
              <a:gd name="T23" fmla="*/ 0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6"/>
              <a:gd name="T38" fmla="*/ 21 w 21"/>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6">
                <a:moveTo>
                  <a:pt x="0" y="7"/>
                </a:moveTo>
                <a:lnTo>
                  <a:pt x="1" y="15"/>
                </a:lnTo>
                <a:lnTo>
                  <a:pt x="8" y="21"/>
                </a:lnTo>
                <a:lnTo>
                  <a:pt x="14" y="26"/>
                </a:lnTo>
                <a:lnTo>
                  <a:pt x="16" y="26"/>
                </a:lnTo>
                <a:lnTo>
                  <a:pt x="17" y="19"/>
                </a:lnTo>
                <a:lnTo>
                  <a:pt x="21" y="13"/>
                </a:lnTo>
                <a:lnTo>
                  <a:pt x="20" y="7"/>
                </a:lnTo>
                <a:lnTo>
                  <a:pt x="14" y="2"/>
                </a:lnTo>
                <a:lnTo>
                  <a:pt x="8" y="0"/>
                </a:lnTo>
                <a:lnTo>
                  <a:pt x="1" y="2"/>
                </a:lnTo>
                <a:lnTo>
                  <a:pt x="0" y="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2" name="Freeform 1686"/>
          <p:cNvSpPr>
            <a:spLocks/>
          </p:cNvSpPr>
          <p:nvPr/>
        </p:nvSpPr>
        <p:spPr bwMode="auto">
          <a:xfrm>
            <a:off x="7869238" y="4206875"/>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1"/>
                </a:lnTo>
                <a:lnTo>
                  <a:pt x="6"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3" name="Freeform 1687"/>
          <p:cNvSpPr>
            <a:spLocks/>
          </p:cNvSpPr>
          <p:nvPr/>
        </p:nvSpPr>
        <p:spPr bwMode="auto">
          <a:xfrm>
            <a:off x="7872413" y="4313238"/>
            <a:ext cx="39687" cy="55562"/>
          </a:xfrm>
          <a:custGeom>
            <a:avLst/>
            <a:gdLst>
              <a:gd name="T0" fmla="*/ 0 w 84"/>
              <a:gd name="T1" fmla="*/ 0 h 117"/>
              <a:gd name="T2" fmla="*/ 0 w 84"/>
              <a:gd name="T3" fmla="*/ 0 h 117"/>
              <a:gd name="T4" fmla="*/ 0 w 84"/>
              <a:gd name="T5" fmla="*/ 0 h 117"/>
              <a:gd name="T6" fmla="*/ 0 w 84"/>
              <a:gd name="T7" fmla="*/ 0 h 117"/>
              <a:gd name="T8" fmla="*/ 0 w 84"/>
              <a:gd name="T9" fmla="*/ 0 h 117"/>
              <a:gd name="T10" fmla="*/ 0 w 84"/>
              <a:gd name="T11" fmla="*/ 0 h 117"/>
              <a:gd name="T12" fmla="*/ 0 w 84"/>
              <a:gd name="T13" fmla="*/ 0 h 117"/>
              <a:gd name="T14" fmla="*/ 0 w 84"/>
              <a:gd name="T15" fmla="*/ 0 h 117"/>
              <a:gd name="T16" fmla="*/ 0 w 84"/>
              <a:gd name="T17" fmla="*/ 0 h 117"/>
              <a:gd name="T18" fmla="*/ 0 w 84"/>
              <a:gd name="T19" fmla="*/ 0 h 117"/>
              <a:gd name="T20" fmla="*/ 0 w 84"/>
              <a:gd name="T21" fmla="*/ 0 h 117"/>
              <a:gd name="T22" fmla="*/ 0 w 84"/>
              <a:gd name="T23" fmla="*/ 0 h 117"/>
              <a:gd name="T24" fmla="*/ 0 w 84"/>
              <a:gd name="T25" fmla="*/ 0 h 117"/>
              <a:gd name="T26" fmla="*/ 0 w 84"/>
              <a:gd name="T27" fmla="*/ 0 h 117"/>
              <a:gd name="T28" fmla="*/ 0 w 84"/>
              <a:gd name="T29" fmla="*/ 0 h 117"/>
              <a:gd name="T30" fmla="*/ 0 w 84"/>
              <a:gd name="T31" fmla="*/ 0 h 117"/>
              <a:gd name="T32" fmla="*/ 0 w 84"/>
              <a:gd name="T33" fmla="*/ 0 h 117"/>
              <a:gd name="T34" fmla="*/ 0 w 84"/>
              <a:gd name="T35" fmla="*/ 0 h 117"/>
              <a:gd name="T36" fmla="*/ 0 w 84"/>
              <a:gd name="T37" fmla="*/ 0 h 117"/>
              <a:gd name="T38" fmla="*/ 0 w 84"/>
              <a:gd name="T39" fmla="*/ 0 h 117"/>
              <a:gd name="T40" fmla="*/ 0 w 84"/>
              <a:gd name="T41" fmla="*/ 0 h 117"/>
              <a:gd name="T42" fmla="*/ 0 w 84"/>
              <a:gd name="T43" fmla="*/ 0 h 117"/>
              <a:gd name="T44" fmla="*/ 0 w 84"/>
              <a:gd name="T45" fmla="*/ 0 h 117"/>
              <a:gd name="T46" fmla="*/ 0 w 84"/>
              <a:gd name="T47" fmla="*/ 0 h 117"/>
              <a:gd name="T48" fmla="*/ 0 w 84"/>
              <a:gd name="T49" fmla="*/ 0 h 117"/>
              <a:gd name="T50" fmla="*/ 0 w 84"/>
              <a:gd name="T51" fmla="*/ 0 h 117"/>
              <a:gd name="T52" fmla="*/ 0 w 84"/>
              <a:gd name="T53" fmla="*/ 0 h 117"/>
              <a:gd name="T54" fmla="*/ 0 w 84"/>
              <a:gd name="T55" fmla="*/ 0 h 117"/>
              <a:gd name="T56" fmla="*/ 0 w 84"/>
              <a:gd name="T57" fmla="*/ 0 h 117"/>
              <a:gd name="T58" fmla="*/ 0 w 84"/>
              <a:gd name="T59" fmla="*/ 0 h 117"/>
              <a:gd name="T60" fmla="*/ 0 w 84"/>
              <a:gd name="T61" fmla="*/ 0 h 117"/>
              <a:gd name="T62" fmla="*/ 0 w 84"/>
              <a:gd name="T63" fmla="*/ 0 h 117"/>
              <a:gd name="T64" fmla="*/ 0 w 84"/>
              <a:gd name="T65" fmla="*/ 0 h 117"/>
              <a:gd name="T66" fmla="*/ 0 w 84"/>
              <a:gd name="T67" fmla="*/ 0 h 117"/>
              <a:gd name="T68" fmla="*/ 0 w 84"/>
              <a:gd name="T69" fmla="*/ 0 h 117"/>
              <a:gd name="T70" fmla="*/ 0 w 84"/>
              <a:gd name="T71" fmla="*/ 0 h 117"/>
              <a:gd name="T72" fmla="*/ 0 w 84"/>
              <a:gd name="T73" fmla="*/ 0 h 117"/>
              <a:gd name="T74" fmla="*/ 0 w 84"/>
              <a:gd name="T75" fmla="*/ 0 h 117"/>
              <a:gd name="T76" fmla="*/ 0 w 84"/>
              <a:gd name="T77" fmla="*/ 0 h 117"/>
              <a:gd name="T78" fmla="*/ 0 w 84"/>
              <a:gd name="T79" fmla="*/ 0 h 117"/>
              <a:gd name="T80" fmla="*/ 0 w 84"/>
              <a:gd name="T81" fmla="*/ 0 h 117"/>
              <a:gd name="T82" fmla="*/ 0 w 84"/>
              <a:gd name="T83" fmla="*/ 0 h 117"/>
              <a:gd name="T84" fmla="*/ 0 w 84"/>
              <a:gd name="T85" fmla="*/ 0 h 117"/>
              <a:gd name="T86" fmla="*/ 0 w 84"/>
              <a:gd name="T87" fmla="*/ 0 h 117"/>
              <a:gd name="T88" fmla="*/ 0 w 84"/>
              <a:gd name="T89" fmla="*/ 0 h 117"/>
              <a:gd name="T90" fmla="*/ 0 w 84"/>
              <a:gd name="T91" fmla="*/ 0 h 117"/>
              <a:gd name="T92" fmla="*/ 0 w 84"/>
              <a:gd name="T93" fmla="*/ 0 h 117"/>
              <a:gd name="T94" fmla="*/ 0 w 84"/>
              <a:gd name="T95" fmla="*/ 0 h 117"/>
              <a:gd name="T96" fmla="*/ 0 w 84"/>
              <a:gd name="T97" fmla="*/ 0 h 117"/>
              <a:gd name="T98" fmla="*/ 0 w 84"/>
              <a:gd name="T99" fmla="*/ 0 h 117"/>
              <a:gd name="T100" fmla="*/ 0 w 84"/>
              <a:gd name="T101" fmla="*/ 0 h 117"/>
              <a:gd name="T102" fmla="*/ 0 w 84"/>
              <a:gd name="T103" fmla="*/ 0 h 117"/>
              <a:gd name="T104" fmla="*/ 0 w 84"/>
              <a:gd name="T105" fmla="*/ 0 h 117"/>
              <a:gd name="T106" fmla="*/ 0 w 84"/>
              <a:gd name="T107" fmla="*/ 0 h 117"/>
              <a:gd name="T108" fmla="*/ 0 w 84"/>
              <a:gd name="T109" fmla="*/ 0 h 117"/>
              <a:gd name="T110" fmla="*/ 0 w 84"/>
              <a:gd name="T111" fmla="*/ 0 h 117"/>
              <a:gd name="T112" fmla="*/ 0 w 84"/>
              <a:gd name="T113" fmla="*/ 0 h 117"/>
              <a:gd name="T114" fmla="*/ 0 w 84"/>
              <a:gd name="T115" fmla="*/ 0 h 117"/>
              <a:gd name="T116" fmla="*/ 0 w 84"/>
              <a:gd name="T117" fmla="*/ 0 h 117"/>
              <a:gd name="T118" fmla="*/ 0 w 84"/>
              <a:gd name="T119" fmla="*/ 0 h 1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
              <a:gd name="T181" fmla="*/ 0 h 117"/>
              <a:gd name="T182" fmla="*/ 84 w 84"/>
              <a:gd name="T183" fmla="*/ 117 h 1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 h="117">
                <a:moveTo>
                  <a:pt x="0" y="12"/>
                </a:moveTo>
                <a:lnTo>
                  <a:pt x="5" y="13"/>
                </a:lnTo>
                <a:lnTo>
                  <a:pt x="12" y="16"/>
                </a:lnTo>
                <a:lnTo>
                  <a:pt x="15" y="23"/>
                </a:lnTo>
                <a:lnTo>
                  <a:pt x="14" y="31"/>
                </a:lnTo>
                <a:lnTo>
                  <a:pt x="14" y="37"/>
                </a:lnTo>
                <a:lnTo>
                  <a:pt x="15" y="44"/>
                </a:lnTo>
                <a:lnTo>
                  <a:pt x="14" y="52"/>
                </a:lnTo>
                <a:lnTo>
                  <a:pt x="14" y="58"/>
                </a:lnTo>
                <a:lnTo>
                  <a:pt x="17" y="66"/>
                </a:lnTo>
                <a:lnTo>
                  <a:pt x="17" y="74"/>
                </a:lnTo>
                <a:lnTo>
                  <a:pt x="13" y="80"/>
                </a:lnTo>
                <a:lnTo>
                  <a:pt x="12" y="87"/>
                </a:lnTo>
                <a:lnTo>
                  <a:pt x="11" y="89"/>
                </a:lnTo>
                <a:lnTo>
                  <a:pt x="13" y="97"/>
                </a:lnTo>
                <a:lnTo>
                  <a:pt x="14" y="104"/>
                </a:lnTo>
                <a:lnTo>
                  <a:pt x="13" y="111"/>
                </a:lnTo>
                <a:lnTo>
                  <a:pt x="12" y="117"/>
                </a:lnTo>
                <a:lnTo>
                  <a:pt x="18" y="117"/>
                </a:lnTo>
                <a:lnTo>
                  <a:pt x="19" y="115"/>
                </a:lnTo>
                <a:lnTo>
                  <a:pt x="22" y="109"/>
                </a:lnTo>
                <a:lnTo>
                  <a:pt x="29" y="104"/>
                </a:lnTo>
                <a:lnTo>
                  <a:pt x="35" y="100"/>
                </a:lnTo>
                <a:lnTo>
                  <a:pt x="40" y="99"/>
                </a:lnTo>
                <a:lnTo>
                  <a:pt x="48" y="99"/>
                </a:lnTo>
                <a:lnTo>
                  <a:pt x="53" y="97"/>
                </a:lnTo>
                <a:lnTo>
                  <a:pt x="55" y="90"/>
                </a:lnTo>
                <a:lnTo>
                  <a:pt x="56" y="89"/>
                </a:lnTo>
                <a:lnTo>
                  <a:pt x="62" y="89"/>
                </a:lnTo>
                <a:lnTo>
                  <a:pt x="64" y="83"/>
                </a:lnTo>
                <a:lnTo>
                  <a:pt x="62" y="76"/>
                </a:lnTo>
                <a:lnTo>
                  <a:pt x="68" y="72"/>
                </a:lnTo>
                <a:lnTo>
                  <a:pt x="73" y="72"/>
                </a:lnTo>
                <a:lnTo>
                  <a:pt x="77" y="65"/>
                </a:lnTo>
                <a:lnTo>
                  <a:pt x="83" y="61"/>
                </a:lnTo>
                <a:lnTo>
                  <a:pt x="81" y="53"/>
                </a:lnTo>
                <a:lnTo>
                  <a:pt x="82" y="47"/>
                </a:lnTo>
                <a:lnTo>
                  <a:pt x="83" y="40"/>
                </a:lnTo>
                <a:lnTo>
                  <a:pt x="84" y="37"/>
                </a:lnTo>
                <a:lnTo>
                  <a:pt x="83" y="31"/>
                </a:lnTo>
                <a:lnTo>
                  <a:pt x="79" y="31"/>
                </a:lnTo>
                <a:lnTo>
                  <a:pt x="72" y="35"/>
                </a:lnTo>
                <a:lnTo>
                  <a:pt x="66" y="40"/>
                </a:lnTo>
                <a:lnTo>
                  <a:pt x="69" y="33"/>
                </a:lnTo>
                <a:lnTo>
                  <a:pt x="65" y="31"/>
                </a:lnTo>
                <a:lnTo>
                  <a:pt x="59" y="26"/>
                </a:lnTo>
                <a:lnTo>
                  <a:pt x="53" y="28"/>
                </a:lnTo>
                <a:lnTo>
                  <a:pt x="47" y="33"/>
                </a:lnTo>
                <a:lnTo>
                  <a:pt x="48" y="31"/>
                </a:lnTo>
                <a:lnTo>
                  <a:pt x="40" y="31"/>
                </a:lnTo>
                <a:lnTo>
                  <a:pt x="39" y="24"/>
                </a:lnTo>
                <a:lnTo>
                  <a:pt x="33" y="16"/>
                </a:lnTo>
                <a:lnTo>
                  <a:pt x="32" y="16"/>
                </a:lnTo>
                <a:lnTo>
                  <a:pt x="26" y="12"/>
                </a:lnTo>
                <a:lnTo>
                  <a:pt x="20" y="9"/>
                </a:lnTo>
                <a:lnTo>
                  <a:pt x="18" y="8"/>
                </a:lnTo>
                <a:lnTo>
                  <a:pt x="11" y="5"/>
                </a:lnTo>
                <a:lnTo>
                  <a:pt x="5" y="0"/>
                </a:lnTo>
                <a:lnTo>
                  <a:pt x="1" y="5"/>
                </a:lnTo>
                <a:lnTo>
                  <a:pt x="0" y="1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4" name="Freeform 1688"/>
          <p:cNvSpPr>
            <a:spLocks/>
          </p:cNvSpPr>
          <p:nvPr/>
        </p:nvSpPr>
        <p:spPr bwMode="auto">
          <a:xfrm>
            <a:off x="7872413" y="4286250"/>
            <a:ext cx="6350" cy="20638"/>
          </a:xfrm>
          <a:custGeom>
            <a:avLst/>
            <a:gdLst>
              <a:gd name="T0" fmla="*/ 0 w 12"/>
              <a:gd name="T1" fmla="*/ 0 h 45"/>
              <a:gd name="T2" fmla="*/ 0 w 12"/>
              <a:gd name="T3" fmla="*/ 0 h 45"/>
              <a:gd name="T4" fmla="*/ 0 w 12"/>
              <a:gd name="T5" fmla="*/ 0 h 45"/>
              <a:gd name="T6" fmla="*/ 0 w 12"/>
              <a:gd name="T7" fmla="*/ 0 h 45"/>
              <a:gd name="T8" fmla="*/ 0 w 12"/>
              <a:gd name="T9" fmla="*/ 0 h 45"/>
              <a:gd name="T10" fmla="*/ 0 w 12"/>
              <a:gd name="T11" fmla="*/ 0 h 45"/>
              <a:gd name="T12" fmla="*/ 0 w 12"/>
              <a:gd name="T13" fmla="*/ 0 h 45"/>
              <a:gd name="T14" fmla="*/ 0 w 12"/>
              <a:gd name="T15" fmla="*/ 0 h 45"/>
              <a:gd name="T16" fmla="*/ 0 w 12"/>
              <a:gd name="T17" fmla="*/ 0 h 45"/>
              <a:gd name="T18" fmla="*/ 0 w 12"/>
              <a:gd name="T19" fmla="*/ 0 h 45"/>
              <a:gd name="T20" fmla="*/ 0 w 12"/>
              <a:gd name="T21" fmla="*/ 0 h 45"/>
              <a:gd name="T22" fmla="*/ 0 w 12"/>
              <a:gd name="T23" fmla="*/ 0 h 45"/>
              <a:gd name="T24" fmla="*/ 0 w 12"/>
              <a:gd name="T25" fmla="*/ 0 h 45"/>
              <a:gd name="T26" fmla="*/ 0 w 12"/>
              <a:gd name="T27" fmla="*/ 0 h 45"/>
              <a:gd name="T28" fmla="*/ 0 w 12"/>
              <a:gd name="T29" fmla="*/ 0 h 45"/>
              <a:gd name="T30" fmla="*/ 0 w 12"/>
              <a:gd name="T31" fmla="*/ 0 h 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45"/>
              <a:gd name="T50" fmla="*/ 12 w 12"/>
              <a:gd name="T51" fmla="*/ 45 h 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45">
                <a:moveTo>
                  <a:pt x="4" y="12"/>
                </a:moveTo>
                <a:lnTo>
                  <a:pt x="4" y="17"/>
                </a:lnTo>
                <a:lnTo>
                  <a:pt x="0" y="24"/>
                </a:lnTo>
                <a:lnTo>
                  <a:pt x="2" y="30"/>
                </a:lnTo>
                <a:lnTo>
                  <a:pt x="3" y="37"/>
                </a:lnTo>
                <a:lnTo>
                  <a:pt x="7" y="45"/>
                </a:lnTo>
                <a:lnTo>
                  <a:pt x="8" y="40"/>
                </a:lnTo>
                <a:lnTo>
                  <a:pt x="9" y="33"/>
                </a:lnTo>
                <a:lnTo>
                  <a:pt x="10" y="26"/>
                </a:lnTo>
                <a:lnTo>
                  <a:pt x="10" y="20"/>
                </a:lnTo>
                <a:lnTo>
                  <a:pt x="10" y="12"/>
                </a:lnTo>
                <a:lnTo>
                  <a:pt x="11" y="8"/>
                </a:lnTo>
                <a:lnTo>
                  <a:pt x="12" y="2"/>
                </a:lnTo>
                <a:lnTo>
                  <a:pt x="8" y="0"/>
                </a:lnTo>
                <a:lnTo>
                  <a:pt x="2" y="6"/>
                </a:lnTo>
                <a:lnTo>
                  <a:pt x="4" y="1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5" name="Freeform 1689"/>
          <p:cNvSpPr>
            <a:spLocks/>
          </p:cNvSpPr>
          <p:nvPr/>
        </p:nvSpPr>
        <p:spPr bwMode="auto">
          <a:xfrm>
            <a:off x="7875588" y="4211638"/>
            <a:ext cx="3175" cy="1587"/>
          </a:xfrm>
          <a:custGeom>
            <a:avLst/>
            <a:gdLst>
              <a:gd name="T0" fmla="*/ 0 w 5"/>
              <a:gd name="T1" fmla="*/ 2147483647 h 1"/>
              <a:gd name="T2" fmla="*/ 0 w 5"/>
              <a:gd name="T3" fmla="*/ 0 h 1"/>
              <a:gd name="T4" fmla="*/ 0 w 5"/>
              <a:gd name="T5" fmla="*/ 0 h 1"/>
              <a:gd name="T6" fmla="*/ 0 w 5"/>
              <a:gd name="T7" fmla="*/ 2147483647 h 1"/>
              <a:gd name="T8" fmla="*/ 0 60000 65536"/>
              <a:gd name="T9" fmla="*/ 0 60000 65536"/>
              <a:gd name="T10" fmla="*/ 0 60000 65536"/>
              <a:gd name="T11" fmla="*/ 0 60000 65536"/>
              <a:gd name="T12" fmla="*/ 0 w 5"/>
              <a:gd name="T13" fmla="*/ 0 h 1"/>
              <a:gd name="T14" fmla="*/ 5 w 5"/>
              <a:gd name="T15" fmla="*/ 1 h 1"/>
            </a:gdLst>
            <a:ahLst/>
            <a:cxnLst>
              <a:cxn ang="T8">
                <a:pos x="T0" y="T1"/>
              </a:cxn>
              <a:cxn ang="T9">
                <a:pos x="T2" y="T3"/>
              </a:cxn>
              <a:cxn ang="T10">
                <a:pos x="T4" y="T5"/>
              </a:cxn>
              <a:cxn ang="T11">
                <a:pos x="T6" y="T7"/>
              </a:cxn>
            </a:cxnLst>
            <a:rect l="T12" t="T13" r="T14" b="T15"/>
            <a:pathLst>
              <a:path w="5" h="1">
                <a:moveTo>
                  <a:pt x="0" y="1"/>
                </a:moveTo>
                <a:lnTo>
                  <a:pt x="5" y="0"/>
                </a:lnTo>
                <a:lnTo>
                  <a:pt x="0" y="0"/>
                </a:lnTo>
                <a:lnTo>
                  <a:pt x="0" y="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6" name="Freeform 1690"/>
          <p:cNvSpPr>
            <a:spLocks/>
          </p:cNvSpPr>
          <p:nvPr/>
        </p:nvSpPr>
        <p:spPr bwMode="auto">
          <a:xfrm>
            <a:off x="7881938" y="4289425"/>
            <a:ext cx="1587" cy="3175"/>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2" y="6"/>
                </a:moveTo>
                <a:lnTo>
                  <a:pt x="5" y="6"/>
                </a:lnTo>
                <a:lnTo>
                  <a:pt x="0" y="0"/>
                </a:lnTo>
                <a:lnTo>
                  <a:pt x="2"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7" name="Freeform 1691"/>
          <p:cNvSpPr>
            <a:spLocks/>
          </p:cNvSpPr>
          <p:nvPr/>
        </p:nvSpPr>
        <p:spPr bwMode="auto">
          <a:xfrm>
            <a:off x="7883525" y="4506913"/>
            <a:ext cx="15875" cy="11112"/>
          </a:xfrm>
          <a:custGeom>
            <a:avLst/>
            <a:gdLst>
              <a:gd name="T0" fmla="*/ 0 w 31"/>
              <a:gd name="T1" fmla="*/ 0 h 25"/>
              <a:gd name="T2" fmla="*/ 0 w 31"/>
              <a:gd name="T3" fmla="*/ 0 h 25"/>
              <a:gd name="T4" fmla="*/ 0 w 31"/>
              <a:gd name="T5" fmla="*/ 0 h 25"/>
              <a:gd name="T6" fmla="*/ 0 w 31"/>
              <a:gd name="T7" fmla="*/ 0 h 25"/>
              <a:gd name="T8" fmla="*/ 0 w 31"/>
              <a:gd name="T9" fmla="*/ 0 h 25"/>
              <a:gd name="T10" fmla="*/ 0 w 31"/>
              <a:gd name="T11" fmla="*/ 0 h 25"/>
              <a:gd name="T12" fmla="*/ 0 w 31"/>
              <a:gd name="T13" fmla="*/ 0 h 25"/>
              <a:gd name="T14" fmla="*/ 0 w 31"/>
              <a:gd name="T15" fmla="*/ 0 h 25"/>
              <a:gd name="T16" fmla="*/ 0 w 31"/>
              <a:gd name="T17" fmla="*/ 0 h 25"/>
              <a:gd name="T18" fmla="*/ 0 w 31"/>
              <a:gd name="T19" fmla="*/ 0 h 25"/>
              <a:gd name="T20" fmla="*/ 0 w 31"/>
              <a:gd name="T21" fmla="*/ 0 h 25"/>
              <a:gd name="T22" fmla="*/ 0 w 31"/>
              <a:gd name="T23" fmla="*/ 0 h 25"/>
              <a:gd name="T24" fmla="*/ 0 w 31"/>
              <a:gd name="T25" fmla="*/ 0 h 25"/>
              <a:gd name="T26" fmla="*/ 0 w 31"/>
              <a:gd name="T27" fmla="*/ 0 h 25"/>
              <a:gd name="T28" fmla="*/ 0 w 31"/>
              <a:gd name="T29" fmla="*/ 0 h 25"/>
              <a:gd name="T30" fmla="*/ 0 w 31"/>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
              <a:gd name="T49" fmla="*/ 0 h 25"/>
              <a:gd name="T50" fmla="*/ 31 w 31"/>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 h="25">
                <a:moveTo>
                  <a:pt x="5" y="15"/>
                </a:moveTo>
                <a:lnTo>
                  <a:pt x="6" y="18"/>
                </a:lnTo>
                <a:lnTo>
                  <a:pt x="12" y="25"/>
                </a:lnTo>
                <a:lnTo>
                  <a:pt x="13" y="25"/>
                </a:lnTo>
                <a:lnTo>
                  <a:pt x="18" y="24"/>
                </a:lnTo>
                <a:lnTo>
                  <a:pt x="25" y="21"/>
                </a:lnTo>
                <a:lnTo>
                  <a:pt x="26" y="20"/>
                </a:lnTo>
                <a:lnTo>
                  <a:pt x="26" y="19"/>
                </a:lnTo>
                <a:lnTo>
                  <a:pt x="27" y="13"/>
                </a:lnTo>
                <a:lnTo>
                  <a:pt x="31" y="5"/>
                </a:lnTo>
                <a:lnTo>
                  <a:pt x="25" y="5"/>
                </a:lnTo>
                <a:lnTo>
                  <a:pt x="18" y="1"/>
                </a:lnTo>
                <a:lnTo>
                  <a:pt x="12" y="0"/>
                </a:lnTo>
                <a:lnTo>
                  <a:pt x="6" y="5"/>
                </a:lnTo>
                <a:lnTo>
                  <a:pt x="0" y="8"/>
                </a:lnTo>
                <a:lnTo>
                  <a:pt x="5" y="1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8" name="Freeform 1692"/>
          <p:cNvSpPr>
            <a:spLocks/>
          </p:cNvSpPr>
          <p:nvPr/>
        </p:nvSpPr>
        <p:spPr bwMode="auto">
          <a:xfrm>
            <a:off x="7885113" y="4530725"/>
            <a:ext cx="3175" cy="3175"/>
          </a:xfrm>
          <a:custGeom>
            <a:avLst/>
            <a:gdLst>
              <a:gd name="T0" fmla="*/ 0 w 8"/>
              <a:gd name="T1" fmla="*/ 0 h 7"/>
              <a:gd name="T2" fmla="*/ 0 w 8"/>
              <a:gd name="T3" fmla="*/ 0 h 7"/>
              <a:gd name="T4" fmla="*/ 0 w 8"/>
              <a:gd name="T5" fmla="*/ 0 h 7"/>
              <a:gd name="T6" fmla="*/ 0 w 8"/>
              <a:gd name="T7" fmla="*/ 0 h 7"/>
              <a:gd name="T8" fmla="*/ 0 w 8"/>
              <a:gd name="T9" fmla="*/ 0 h 7"/>
              <a:gd name="T10" fmla="*/ 0 w 8"/>
              <a:gd name="T11" fmla="*/ 0 h 7"/>
              <a:gd name="T12" fmla="*/ 0 w 8"/>
              <a:gd name="T13" fmla="*/ 0 h 7"/>
              <a:gd name="T14" fmla="*/ 0 w 8"/>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7"/>
              <a:gd name="T26" fmla="*/ 8 w 8"/>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7">
                <a:moveTo>
                  <a:pt x="0" y="1"/>
                </a:moveTo>
                <a:lnTo>
                  <a:pt x="4" y="7"/>
                </a:lnTo>
                <a:lnTo>
                  <a:pt x="5" y="7"/>
                </a:lnTo>
                <a:lnTo>
                  <a:pt x="7" y="7"/>
                </a:lnTo>
                <a:lnTo>
                  <a:pt x="8" y="6"/>
                </a:lnTo>
                <a:lnTo>
                  <a:pt x="7" y="5"/>
                </a:lnTo>
                <a:lnTo>
                  <a:pt x="1" y="0"/>
                </a:lnTo>
                <a:lnTo>
                  <a:pt x="0" y="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09" name="Freeform 1693"/>
          <p:cNvSpPr>
            <a:spLocks/>
          </p:cNvSpPr>
          <p:nvPr/>
        </p:nvSpPr>
        <p:spPr bwMode="auto">
          <a:xfrm>
            <a:off x="7886700" y="4392613"/>
            <a:ext cx="138113" cy="157162"/>
          </a:xfrm>
          <a:custGeom>
            <a:avLst/>
            <a:gdLst>
              <a:gd name="T0" fmla="*/ 0 w 295"/>
              <a:gd name="T1" fmla="*/ 0 h 337"/>
              <a:gd name="T2" fmla="*/ 0 w 295"/>
              <a:gd name="T3" fmla="*/ 0 h 337"/>
              <a:gd name="T4" fmla="*/ 0 w 295"/>
              <a:gd name="T5" fmla="*/ 0 h 337"/>
              <a:gd name="T6" fmla="*/ 0 w 295"/>
              <a:gd name="T7" fmla="*/ 0 h 337"/>
              <a:gd name="T8" fmla="*/ 0 w 295"/>
              <a:gd name="T9" fmla="*/ 0 h 337"/>
              <a:gd name="T10" fmla="*/ 0 w 295"/>
              <a:gd name="T11" fmla="*/ 0 h 337"/>
              <a:gd name="T12" fmla="*/ 0 w 295"/>
              <a:gd name="T13" fmla="*/ 0 h 337"/>
              <a:gd name="T14" fmla="*/ 0 w 295"/>
              <a:gd name="T15" fmla="*/ 0 h 337"/>
              <a:gd name="T16" fmla="*/ 0 w 295"/>
              <a:gd name="T17" fmla="*/ 0 h 337"/>
              <a:gd name="T18" fmla="*/ 0 w 295"/>
              <a:gd name="T19" fmla="*/ 0 h 337"/>
              <a:gd name="T20" fmla="*/ 0 w 295"/>
              <a:gd name="T21" fmla="*/ 0 h 337"/>
              <a:gd name="T22" fmla="*/ 0 w 295"/>
              <a:gd name="T23" fmla="*/ 0 h 337"/>
              <a:gd name="T24" fmla="*/ 0 w 295"/>
              <a:gd name="T25" fmla="*/ 0 h 337"/>
              <a:gd name="T26" fmla="*/ 0 w 295"/>
              <a:gd name="T27" fmla="*/ 0 h 337"/>
              <a:gd name="T28" fmla="*/ 0 w 295"/>
              <a:gd name="T29" fmla="*/ 0 h 337"/>
              <a:gd name="T30" fmla="*/ 0 w 295"/>
              <a:gd name="T31" fmla="*/ 0 h 337"/>
              <a:gd name="T32" fmla="*/ 0 w 295"/>
              <a:gd name="T33" fmla="*/ 0 h 337"/>
              <a:gd name="T34" fmla="*/ 0 w 295"/>
              <a:gd name="T35" fmla="*/ 0 h 337"/>
              <a:gd name="T36" fmla="*/ 0 w 295"/>
              <a:gd name="T37" fmla="*/ 0 h 337"/>
              <a:gd name="T38" fmla="*/ 0 w 295"/>
              <a:gd name="T39" fmla="*/ 0 h 337"/>
              <a:gd name="T40" fmla="*/ 0 w 295"/>
              <a:gd name="T41" fmla="*/ 0 h 337"/>
              <a:gd name="T42" fmla="*/ 0 w 295"/>
              <a:gd name="T43" fmla="*/ 0 h 337"/>
              <a:gd name="T44" fmla="*/ 0 w 295"/>
              <a:gd name="T45" fmla="*/ 0 h 337"/>
              <a:gd name="T46" fmla="*/ 0 w 295"/>
              <a:gd name="T47" fmla="*/ 0 h 337"/>
              <a:gd name="T48" fmla="*/ 0 w 295"/>
              <a:gd name="T49" fmla="*/ 0 h 337"/>
              <a:gd name="T50" fmla="*/ 0 w 295"/>
              <a:gd name="T51" fmla="*/ 0 h 337"/>
              <a:gd name="T52" fmla="*/ 0 w 295"/>
              <a:gd name="T53" fmla="*/ 0 h 337"/>
              <a:gd name="T54" fmla="*/ 0 w 295"/>
              <a:gd name="T55" fmla="*/ 0 h 337"/>
              <a:gd name="T56" fmla="*/ 0 w 295"/>
              <a:gd name="T57" fmla="*/ 0 h 337"/>
              <a:gd name="T58" fmla="*/ 0 w 295"/>
              <a:gd name="T59" fmla="*/ 0 h 337"/>
              <a:gd name="T60" fmla="*/ 0 w 295"/>
              <a:gd name="T61" fmla="*/ 0 h 337"/>
              <a:gd name="T62" fmla="*/ 0 w 295"/>
              <a:gd name="T63" fmla="*/ 0 h 337"/>
              <a:gd name="T64" fmla="*/ 0 w 295"/>
              <a:gd name="T65" fmla="*/ 0 h 337"/>
              <a:gd name="T66" fmla="*/ 0 w 295"/>
              <a:gd name="T67" fmla="*/ 0 h 337"/>
              <a:gd name="T68" fmla="*/ 0 w 295"/>
              <a:gd name="T69" fmla="*/ 0 h 337"/>
              <a:gd name="T70" fmla="*/ 0 w 295"/>
              <a:gd name="T71" fmla="*/ 0 h 337"/>
              <a:gd name="T72" fmla="*/ 0 w 295"/>
              <a:gd name="T73" fmla="*/ 0 h 337"/>
              <a:gd name="T74" fmla="*/ 0 w 295"/>
              <a:gd name="T75" fmla="*/ 0 h 337"/>
              <a:gd name="T76" fmla="*/ 0 w 295"/>
              <a:gd name="T77" fmla="*/ 0 h 337"/>
              <a:gd name="T78" fmla="*/ 0 w 295"/>
              <a:gd name="T79" fmla="*/ 0 h 337"/>
              <a:gd name="T80" fmla="*/ 0 w 295"/>
              <a:gd name="T81" fmla="*/ 0 h 337"/>
              <a:gd name="T82" fmla="*/ 0 w 295"/>
              <a:gd name="T83" fmla="*/ 0 h 337"/>
              <a:gd name="T84" fmla="*/ 0 w 295"/>
              <a:gd name="T85" fmla="*/ 0 h 337"/>
              <a:gd name="T86" fmla="*/ 0 w 295"/>
              <a:gd name="T87" fmla="*/ 0 h 337"/>
              <a:gd name="T88" fmla="*/ 0 w 295"/>
              <a:gd name="T89" fmla="*/ 0 h 337"/>
              <a:gd name="T90" fmla="*/ 0 w 295"/>
              <a:gd name="T91" fmla="*/ 0 h 337"/>
              <a:gd name="T92" fmla="*/ 0 w 295"/>
              <a:gd name="T93" fmla="*/ 0 h 337"/>
              <a:gd name="T94" fmla="*/ 0 w 295"/>
              <a:gd name="T95" fmla="*/ 0 h 337"/>
              <a:gd name="T96" fmla="*/ 0 w 295"/>
              <a:gd name="T97" fmla="*/ 0 h 337"/>
              <a:gd name="T98" fmla="*/ 0 w 295"/>
              <a:gd name="T99" fmla="*/ 0 h 337"/>
              <a:gd name="T100" fmla="*/ 0 w 295"/>
              <a:gd name="T101" fmla="*/ 0 h 337"/>
              <a:gd name="T102" fmla="*/ 0 w 295"/>
              <a:gd name="T103" fmla="*/ 0 h 337"/>
              <a:gd name="T104" fmla="*/ 0 w 295"/>
              <a:gd name="T105" fmla="*/ 0 h 3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5"/>
              <a:gd name="T160" fmla="*/ 0 h 337"/>
              <a:gd name="T161" fmla="*/ 295 w 295"/>
              <a:gd name="T162" fmla="*/ 337 h 33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5" h="337">
                <a:moveTo>
                  <a:pt x="0" y="212"/>
                </a:moveTo>
                <a:lnTo>
                  <a:pt x="0" y="213"/>
                </a:lnTo>
                <a:lnTo>
                  <a:pt x="1" y="220"/>
                </a:lnTo>
                <a:lnTo>
                  <a:pt x="6" y="228"/>
                </a:lnTo>
                <a:lnTo>
                  <a:pt x="11" y="231"/>
                </a:lnTo>
                <a:lnTo>
                  <a:pt x="19" y="226"/>
                </a:lnTo>
                <a:lnTo>
                  <a:pt x="20" y="218"/>
                </a:lnTo>
                <a:lnTo>
                  <a:pt x="22" y="212"/>
                </a:lnTo>
                <a:lnTo>
                  <a:pt x="23" y="212"/>
                </a:lnTo>
                <a:lnTo>
                  <a:pt x="23" y="204"/>
                </a:lnTo>
                <a:lnTo>
                  <a:pt x="24" y="198"/>
                </a:lnTo>
                <a:lnTo>
                  <a:pt x="30" y="193"/>
                </a:lnTo>
                <a:lnTo>
                  <a:pt x="27" y="187"/>
                </a:lnTo>
                <a:lnTo>
                  <a:pt x="34" y="182"/>
                </a:lnTo>
                <a:lnTo>
                  <a:pt x="33" y="175"/>
                </a:lnTo>
                <a:lnTo>
                  <a:pt x="36" y="168"/>
                </a:lnTo>
                <a:lnTo>
                  <a:pt x="42" y="163"/>
                </a:lnTo>
                <a:lnTo>
                  <a:pt x="49" y="163"/>
                </a:lnTo>
                <a:lnTo>
                  <a:pt x="54" y="167"/>
                </a:lnTo>
                <a:lnTo>
                  <a:pt x="54" y="173"/>
                </a:lnTo>
                <a:lnTo>
                  <a:pt x="55" y="181"/>
                </a:lnTo>
                <a:lnTo>
                  <a:pt x="59" y="188"/>
                </a:lnTo>
                <a:lnTo>
                  <a:pt x="61" y="181"/>
                </a:lnTo>
                <a:lnTo>
                  <a:pt x="67" y="188"/>
                </a:lnTo>
                <a:lnTo>
                  <a:pt x="69" y="181"/>
                </a:lnTo>
                <a:lnTo>
                  <a:pt x="69" y="179"/>
                </a:lnTo>
                <a:lnTo>
                  <a:pt x="69" y="172"/>
                </a:lnTo>
                <a:lnTo>
                  <a:pt x="75" y="167"/>
                </a:lnTo>
                <a:lnTo>
                  <a:pt x="79" y="174"/>
                </a:lnTo>
                <a:lnTo>
                  <a:pt x="74" y="182"/>
                </a:lnTo>
                <a:lnTo>
                  <a:pt x="81" y="182"/>
                </a:lnTo>
                <a:lnTo>
                  <a:pt x="86" y="184"/>
                </a:lnTo>
                <a:lnTo>
                  <a:pt x="89" y="191"/>
                </a:lnTo>
                <a:lnTo>
                  <a:pt x="95" y="191"/>
                </a:lnTo>
                <a:lnTo>
                  <a:pt x="92" y="184"/>
                </a:lnTo>
                <a:lnTo>
                  <a:pt x="90" y="177"/>
                </a:lnTo>
                <a:lnTo>
                  <a:pt x="97" y="172"/>
                </a:lnTo>
                <a:lnTo>
                  <a:pt x="95" y="165"/>
                </a:lnTo>
                <a:lnTo>
                  <a:pt x="98" y="157"/>
                </a:lnTo>
                <a:lnTo>
                  <a:pt x="104" y="158"/>
                </a:lnTo>
                <a:lnTo>
                  <a:pt x="110" y="159"/>
                </a:lnTo>
                <a:lnTo>
                  <a:pt x="115" y="167"/>
                </a:lnTo>
                <a:lnTo>
                  <a:pt x="126" y="171"/>
                </a:lnTo>
                <a:lnTo>
                  <a:pt x="133" y="176"/>
                </a:lnTo>
                <a:lnTo>
                  <a:pt x="138" y="183"/>
                </a:lnTo>
                <a:lnTo>
                  <a:pt x="141" y="190"/>
                </a:lnTo>
                <a:lnTo>
                  <a:pt x="145" y="196"/>
                </a:lnTo>
                <a:lnTo>
                  <a:pt x="145" y="202"/>
                </a:lnTo>
                <a:lnTo>
                  <a:pt x="143" y="208"/>
                </a:lnTo>
                <a:lnTo>
                  <a:pt x="140" y="210"/>
                </a:lnTo>
                <a:lnTo>
                  <a:pt x="133" y="217"/>
                </a:lnTo>
                <a:lnTo>
                  <a:pt x="132" y="224"/>
                </a:lnTo>
                <a:lnTo>
                  <a:pt x="130" y="231"/>
                </a:lnTo>
                <a:lnTo>
                  <a:pt x="130" y="238"/>
                </a:lnTo>
                <a:lnTo>
                  <a:pt x="137" y="242"/>
                </a:lnTo>
                <a:lnTo>
                  <a:pt x="134" y="245"/>
                </a:lnTo>
                <a:lnTo>
                  <a:pt x="137" y="250"/>
                </a:lnTo>
                <a:lnTo>
                  <a:pt x="137" y="264"/>
                </a:lnTo>
                <a:lnTo>
                  <a:pt x="141" y="272"/>
                </a:lnTo>
                <a:lnTo>
                  <a:pt x="144" y="278"/>
                </a:lnTo>
                <a:lnTo>
                  <a:pt x="148" y="285"/>
                </a:lnTo>
                <a:lnTo>
                  <a:pt x="153" y="290"/>
                </a:lnTo>
                <a:lnTo>
                  <a:pt x="159" y="293"/>
                </a:lnTo>
                <a:lnTo>
                  <a:pt x="161" y="295"/>
                </a:lnTo>
                <a:lnTo>
                  <a:pt x="169" y="300"/>
                </a:lnTo>
                <a:lnTo>
                  <a:pt x="174" y="302"/>
                </a:lnTo>
                <a:lnTo>
                  <a:pt x="180" y="306"/>
                </a:lnTo>
                <a:lnTo>
                  <a:pt x="187" y="310"/>
                </a:lnTo>
                <a:lnTo>
                  <a:pt x="193" y="312"/>
                </a:lnTo>
                <a:lnTo>
                  <a:pt x="200" y="313"/>
                </a:lnTo>
                <a:lnTo>
                  <a:pt x="205" y="311"/>
                </a:lnTo>
                <a:lnTo>
                  <a:pt x="208" y="304"/>
                </a:lnTo>
                <a:lnTo>
                  <a:pt x="209" y="297"/>
                </a:lnTo>
                <a:lnTo>
                  <a:pt x="215" y="295"/>
                </a:lnTo>
                <a:lnTo>
                  <a:pt x="217" y="300"/>
                </a:lnTo>
                <a:lnTo>
                  <a:pt x="218" y="302"/>
                </a:lnTo>
                <a:lnTo>
                  <a:pt x="216" y="309"/>
                </a:lnTo>
                <a:lnTo>
                  <a:pt x="213" y="316"/>
                </a:lnTo>
                <a:lnTo>
                  <a:pt x="214" y="321"/>
                </a:lnTo>
                <a:lnTo>
                  <a:pt x="219" y="328"/>
                </a:lnTo>
                <a:lnTo>
                  <a:pt x="220" y="336"/>
                </a:lnTo>
                <a:lnTo>
                  <a:pt x="221" y="336"/>
                </a:lnTo>
                <a:lnTo>
                  <a:pt x="228" y="337"/>
                </a:lnTo>
                <a:lnTo>
                  <a:pt x="231" y="330"/>
                </a:lnTo>
                <a:lnTo>
                  <a:pt x="234" y="324"/>
                </a:lnTo>
                <a:lnTo>
                  <a:pt x="238" y="316"/>
                </a:lnTo>
                <a:lnTo>
                  <a:pt x="242" y="309"/>
                </a:lnTo>
                <a:lnTo>
                  <a:pt x="243" y="302"/>
                </a:lnTo>
                <a:lnTo>
                  <a:pt x="244" y="295"/>
                </a:lnTo>
                <a:lnTo>
                  <a:pt x="244" y="289"/>
                </a:lnTo>
                <a:lnTo>
                  <a:pt x="242" y="281"/>
                </a:lnTo>
                <a:lnTo>
                  <a:pt x="239" y="276"/>
                </a:lnTo>
                <a:lnTo>
                  <a:pt x="236" y="269"/>
                </a:lnTo>
                <a:lnTo>
                  <a:pt x="235" y="262"/>
                </a:lnTo>
                <a:lnTo>
                  <a:pt x="228" y="255"/>
                </a:lnTo>
                <a:lnTo>
                  <a:pt x="222" y="255"/>
                </a:lnTo>
                <a:lnTo>
                  <a:pt x="221" y="247"/>
                </a:lnTo>
                <a:lnTo>
                  <a:pt x="222" y="242"/>
                </a:lnTo>
                <a:lnTo>
                  <a:pt x="223" y="237"/>
                </a:lnTo>
                <a:lnTo>
                  <a:pt x="228" y="229"/>
                </a:lnTo>
                <a:lnTo>
                  <a:pt x="228" y="223"/>
                </a:lnTo>
                <a:lnTo>
                  <a:pt x="234" y="218"/>
                </a:lnTo>
                <a:lnTo>
                  <a:pt x="235" y="217"/>
                </a:lnTo>
                <a:lnTo>
                  <a:pt x="236" y="209"/>
                </a:lnTo>
                <a:lnTo>
                  <a:pt x="238" y="202"/>
                </a:lnTo>
                <a:lnTo>
                  <a:pt x="242" y="198"/>
                </a:lnTo>
                <a:lnTo>
                  <a:pt x="248" y="199"/>
                </a:lnTo>
                <a:lnTo>
                  <a:pt x="249" y="206"/>
                </a:lnTo>
                <a:lnTo>
                  <a:pt x="251" y="213"/>
                </a:lnTo>
                <a:lnTo>
                  <a:pt x="255" y="220"/>
                </a:lnTo>
                <a:lnTo>
                  <a:pt x="258" y="221"/>
                </a:lnTo>
                <a:lnTo>
                  <a:pt x="258" y="228"/>
                </a:lnTo>
                <a:lnTo>
                  <a:pt x="264" y="234"/>
                </a:lnTo>
                <a:lnTo>
                  <a:pt x="265" y="239"/>
                </a:lnTo>
                <a:lnTo>
                  <a:pt x="266" y="246"/>
                </a:lnTo>
                <a:lnTo>
                  <a:pt x="265" y="253"/>
                </a:lnTo>
                <a:lnTo>
                  <a:pt x="266" y="260"/>
                </a:lnTo>
                <a:lnTo>
                  <a:pt x="269" y="266"/>
                </a:lnTo>
                <a:lnTo>
                  <a:pt x="273" y="273"/>
                </a:lnTo>
                <a:lnTo>
                  <a:pt x="274" y="280"/>
                </a:lnTo>
                <a:lnTo>
                  <a:pt x="275" y="278"/>
                </a:lnTo>
                <a:lnTo>
                  <a:pt x="274" y="271"/>
                </a:lnTo>
                <a:lnTo>
                  <a:pt x="275" y="268"/>
                </a:lnTo>
                <a:lnTo>
                  <a:pt x="275" y="260"/>
                </a:lnTo>
                <a:lnTo>
                  <a:pt x="275" y="254"/>
                </a:lnTo>
                <a:lnTo>
                  <a:pt x="275" y="247"/>
                </a:lnTo>
                <a:lnTo>
                  <a:pt x="274" y="239"/>
                </a:lnTo>
                <a:lnTo>
                  <a:pt x="270" y="232"/>
                </a:lnTo>
                <a:lnTo>
                  <a:pt x="276" y="231"/>
                </a:lnTo>
                <a:lnTo>
                  <a:pt x="281" y="238"/>
                </a:lnTo>
                <a:lnTo>
                  <a:pt x="277" y="231"/>
                </a:lnTo>
                <a:lnTo>
                  <a:pt x="282" y="224"/>
                </a:lnTo>
                <a:lnTo>
                  <a:pt x="288" y="218"/>
                </a:lnTo>
                <a:lnTo>
                  <a:pt x="292" y="212"/>
                </a:lnTo>
                <a:lnTo>
                  <a:pt x="294" y="206"/>
                </a:lnTo>
                <a:lnTo>
                  <a:pt x="293" y="199"/>
                </a:lnTo>
                <a:lnTo>
                  <a:pt x="293" y="195"/>
                </a:lnTo>
                <a:lnTo>
                  <a:pt x="295" y="188"/>
                </a:lnTo>
                <a:lnTo>
                  <a:pt x="294" y="181"/>
                </a:lnTo>
                <a:lnTo>
                  <a:pt x="291" y="174"/>
                </a:lnTo>
                <a:lnTo>
                  <a:pt x="291" y="166"/>
                </a:lnTo>
                <a:lnTo>
                  <a:pt x="283" y="160"/>
                </a:lnTo>
                <a:lnTo>
                  <a:pt x="282" y="159"/>
                </a:lnTo>
                <a:lnTo>
                  <a:pt x="277" y="151"/>
                </a:lnTo>
                <a:lnTo>
                  <a:pt x="280" y="148"/>
                </a:lnTo>
                <a:lnTo>
                  <a:pt x="281" y="141"/>
                </a:lnTo>
                <a:lnTo>
                  <a:pt x="281" y="134"/>
                </a:lnTo>
                <a:lnTo>
                  <a:pt x="281" y="128"/>
                </a:lnTo>
                <a:lnTo>
                  <a:pt x="279" y="126"/>
                </a:lnTo>
                <a:lnTo>
                  <a:pt x="273" y="128"/>
                </a:lnTo>
                <a:lnTo>
                  <a:pt x="276" y="123"/>
                </a:lnTo>
                <a:lnTo>
                  <a:pt x="274" y="116"/>
                </a:lnTo>
                <a:lnTo>
                  <a:pt x="275" y="109"/>
                </a:lnTo>
                <a:lnTo>
                  <a:pt x="271" y="102"/>
                </a:lnTo>
                <a:lnTo>
                  <a:pt x="266" y="103"/>
                </a:lnTo>
                <a:lnTo>
                  <a:pt x="259" y="101"/>
                </a:lnTo>
                <a:lnTo>
                  <a:pt x="258" y="94"/>
                </a:lnTo>
                <a:lnTo>
                  <a:pt x="259" y="93"/>
                </a:lnTo>
                <a:lnTo>
                  <a:pt x="265" y="89"/>
                </a:lnTo>
                <a:lnTo>
                  <a:pt x="269" y="83"/>
                </a:lnTo>
                <a:lnTo>
                  <a:pt x="270" y="76"/>
                </a:lnTo>
                <a:lnTo>
                  <a:pt x="269" y="69"/>
                </a:lnTo>
                <a:lnTo>
                  <a:pt x="263" y="67"/>
                </a:lnTo>
                <a:lnTo>
                  <a:pt x="262" y="67"/>
                </a:lnTo>
                <a:lnTo>
                  <a:pt x="260" y="60"/>
                </a:lnTo>
                <a:lnTo>
                  <a:pt x="259" y="55"/>
                </a:lnTo>
                <a:lnTo>
                  <a:pt x="260" y="48"/>
                </a:lnTo>
                <a:lnTo>
                  <a:pt x="261" y="42"/>
                </a:lnTo>
                <a:lnTo>
                  <a:pt x="260" y="42"/>
                </a:lnTo>
                <a:lnTo>
                  <a:pt x="259" y="42"/>
                </a:lnTo>
                <a:lnTo>
                  <a:pt x="252" y="46"/>
                </a:lnTo>
                <a:lnTo>
                  <a:pt x="248" y="44"/>
                </a:lnTo>
                <a:lnTo>
                  <a:pt x="247" y="43"/>
                </a:lnTo>
                <a:lnTo>
                  <a:pt x="247" y="42"/>
                </a:lnTo>
                <a:lnTo>
                  <a:pt x="241" y="34"/>
                </a:lnTo>
                <a:lnTo>
                  <a:pt x="242" y="27"/>
                </a:lnTo>
                <a:lnTo>
                  <a:pt x="237" y="22"/>
                </a:lnTo>
                <a:lnTo>
                  <a:pt x="231" y="21"/>
                </a:lnTo>
                <a:lnTo>
                  <a:pt x="224" y="18"/>
                </a:lnTo>
                <a:lnTo>
                  <a:pt x="219" y="12"/>
                </a:lnTo>
                <a:lnTo>
                  <a:pt x="215" y="5"/>
                </a:lnTo>
                <a:lnTo>
                  <a:pt x="209" y="0"/>
                </a:lnTo>
                <a:lnTo>
                  <a:pt x="207" y="7"/>
                </a:lnTo>
                <a:lnTo>
                  <a:pt x="208" y="15"/>
                </a:lnTo>
                <a:lnTo>
                  <a:pt x="210" y="23"/>
                </a:lnTo>
                <a:lnTo>
                  <a:pt x="212" y="30"/>
                </a:lnTo>
                <a:lnTo>
                  <a:pt x="215" y="38"/>
                </a:lnTo>
                <a:lnTo>
                  <a:pt x="216" y="46"/>
                </a:lnTo>
                <a:lnTo>
                  <a:pt x="218" y="53"/>
                </a:lnTo>
                <a:lnTo>
                  <a:pt x="219" y="59"/>
                </a:lnTo>
                <a:lnTo>
                  <a:pt x="219" y="66"/>
                </a:lnTo>
                <a:lnTo>
                  <a:pt x="215" y="67"/>
                </a:lnTo>
                <a:lnTo>
                  <a:pt x="209" y="66"/>
                </a:lnTo>
                <a:lnTo>
                  <a:pt x="203" y="66"/>
                </a:lnTo>
                <a:lnTo>
                  <a:pt x="199" y="59"/>
                </a:lnTo>
                <a:lnTo>
                  <a:pt x="197" y="64"/>
                </a:lnTo>
                <a:lnTo>
                  <a:pt x="199" y="71"/>
                </a:lnTo>
                <a:lnTo>
                  <a:pt x="195" y="78"/>
                </a:lnTo>
                <a:lnTo>
                  <a:pt x="189" y="76"/>
                </a:lnTo>
                <a:lnTo>
                  <a:pt x="184" y="69"/>
                </a:lnTo>
                <a:lnTo>
                  <a:pt x="179" y="64"/>
                </a:lnTo>
                <a:lnTo>
                  <a:pt x="172" y="68"/>
                </a:lnTo>
                <a:lnTo>
                  <a:pt x="173" y="73"/>
                </a:lnTo>
                <a:lnTo>
                  <a:pt x="174" y="81"/>
                </a:lnTo>
                <a:lnTo>
                  <a:pt x="173" y="87"/>
                </a:lnTo>
                <a:lnTo>
                  <a:pt x="173" y="94"/>
                </a:lnTo>
                <a:lnTo>
                  <a:pt x="173" y="101"/>
                </a:lnTo>
                <a:lnTo>
                  <a:pt x="168" y="105"/>
                </a:lnTo>
                <a:lnTo>
                  <a:pt x="167" y="104"/>
                </a:lnTo>
                <a:lnTo>
                  <a:pt x="160" y="102"/>
                </a:lnTo>
                <a:lnTo>
                  <a:pt x="155" y="95"/>
                </a:lnTo>
                <a:lnTo>
                  <a:pt x="148" y="99"/>
                </a:lnTo>
                <a:lnTo>
                  <a:pt x="145" y="105"/>
                </a:lnTo>
                <a:lnTo>
                  <a:pt x="144" y="112"/>
                </a:lnTo>
                <a:lnTo>
                  <a:pt x="142" y="118"/>
                </a:lnTo>
                <a:lnTo>
                  <a:pt x="142" y="125"/>
                </a:lnTo>
                <a:lnTo>
                  <a:pt x="139" y="129"/>
                </a:lnTo>
                <a:lnTo>
                  <a:pt x="133" y="129"/>
                </a:lnTo>
                <a:lnTo>
                  <a:pt x="127" y="129"/>
                </a:lnTo>
                <a:lnTo>
                  <a:pt x="121" y="135"/>
                </a:lnTo>
                <a:lnTo>
                  <a:pt x="115" y="141"/>
                </a:lnTo>
                <a:lnTo>
                  <a:pt x="109" y="147"/>
                </a:lnTo>
                <a:lnTo>
                  <a:pt x="106" y="147"/>
                </a:lnTo>
                <a:lnTo>
                  <a:pt x="106" y="143"/>
                </a:lnTo>
                <a:lnTo>
                  <a:pt x="106" y="142"/>
                </a:lnTo>
                <a:lnTo>
                  <a:pt x="114" y="139"/>
                </a:lnTo>
                <a:lnTo>
                  <a:pt x="119" y="132"/>
                </a:lnTo>
                <a:lnTo>
                  <a:pt x="118" y="125"/>
                </a:lnTo>
                <a:lnTo>
                  <a:pt x="117" y="120"/>
                </a:lnTo>
                <a:lnTo>
                  <a:pt x="117" y="113"/>
                </a:lnTo>
                <a:lnTo>
                  <a:pt x="114" y="107"/>
                </a:lnTo>
                <a:lnTo>
                  <a:pt x="110" y="100"/>
                </a:lnTo>
                <a:lnTo>
                  <a:pt x="104" y="94"/>
                </a:lnTo>
                <a:lnTo>
                  <a:pt x="98" y="99"/>
                </a:lnTo>
                <a:lnTo>
                  <a:pt x="96" y="95"/>
                </a:lnTo>
                <a:lnTo>
                  <a:pt x="93" y="88"/>
                </a:lnTo>
                <a:lnTo>
                  <a:pt x="87" y="87"/>
                </a:lnTo>
                <a:lnTo>
                  <a:pt x="88" y="93"/>
                </a:lnTo>
                <a:lnTo>
                  <a:pt x="84" y="95"/>
                </a:lnTo>
                <a:lnTo>
                  <a:pt x="82" y="103"/>
                </a:lnTo>
                <a:lnTo>
                  <a:pt x="75" y="102"/>
                </a:lnTo>
                <a:lnTo>
                  <a:pt x="69" y="103"/>
                </a:lnTo>
                <a:lnTo>
                  <a:pt x="63" y="109"/>
                </a:lnTo>
                <a:lnTo>
                  <a:pt x="63" y="116"/>
                </a:lnTo>
                <a:lnTo>
                  <a:pt x="61" y="124"/>
                </a:lnTo>
                <a:lnTo>
                  <a:pt x="63" y="127"/>
                </a:lnTo>
                <a:lnTo>
                  <a:pt x="58" y="134"/>
                </a:lnTo>
                <a:lnTo>
                  <a:pt x="52" y="135"/>
                </a:lnTo>
                <a:lnTo>
                  <a:pt x="45" y="135"/>
                </a:lnTo>
                <a:lnTo>
                  <a:pt x="39" y="137"/>
                </a:lnTo>
                <a:lnTo>
                  <a:pt x="33" y="140"/>
                </a:lnTo>
                <a:lnTo>
                  <a:pt x="32" y="139"/>
                </a:lnTo>
                <a:lnTo>
                  <a:pt x="25" y="141"/>
                </a:lnTo>
                <a:lnTo>
                  <a:pt x="24" y="142"/>
                </a:lnTo>
                <a:lnTo>
                  <a:pt x="20" y="144"/>
                </a:lnTo>
                <a:lnTo>
                  <a:pt x="16" y="148"/>
                </a:lnTo>
                <a:lnTo>
                  <a:pt x="13" y="155"/>
                </a:lnTo>
                <a:lnTo>
                  <a:pt x="9" y="160"/>
                </a:lnTo>
                <a:lnTo>
                  <a:pt x="11" y="168"/>
                </a:lnTo>
                <a:lnTo>
                  <a:pt x="11" y="171"/>
                </a:lnTo>
                <a:lnTo>
                  <a:pt x="12" y="177"/>
                </a:lnTo>
                <a:lnTo>
                  <a:pt x="10" y="184"/>
                </a:lnTo>
                <a:lnTo>
                  <a:pt x="8" y="191"/>
                </a:lnTo>
                <a:lnTo>
                  <a:pt x="7" y="198"/>
                </a:lnTo>
                <a:lnTo>
                  <a:pt x="3" y="205"/>
                </a:lnTo>
                <a:lnTo>
                  <a:pt x="0" y="21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0" name="Freeform 1694"/>
          <p:cNvSpPr>
            <a:spLocks/>
          </p:cNvSpPr>
          <p:nvPr/>
        </p:nvSpPr>
        <p:spPr bwMode="auto">
          <a:xfrm>
            <a:off x="7886700" y="4292600"/>
            <a:ext cx="9525" cy="7938"/>
          </a:xfrm>
          <a:custGeom>
            <a:avLst/>
            <a:gdLst>
              <a:gd name="T0" fmla="*/ 0 w 19"/>
              <a:gd name="T1" fmla="*/ 0 h 20"/>
              <a:gd name="T2" fmla="*/ 0 w 19"/>
              <a:gd name="T3" fmla="*/ 0 h 20"/>
              <a:gd name="T4" fmla="*/ 0 w 19"/>
              <a:gd name="T5" fmla="*/ 0 h 20"/>
              <a:gd name="T6" fmla="*/ 0 w 19"/>
              <a:gd name="T7" fmla="*/ 0 h 20"/>
              <a:gd name="T8" fmla="*/ 0 w 19"/>
              <a:gd name="T9" fmla="*/ 0 h 20"/>
              <a:gd name="T10" fmla="*/ 0 w 19"/>
              <a:gd name="T11" fmla="*/ 0 h 20"/>
              <a:gd name="T12" fmla="*/ 0 w 19"/>
              <a:gd name="T13" fmla="*/ 0 h 20"/>
              <a:gd name="T14" fmla="*/ 0 w 19"/>
              <a:gd name="T15" fmla="*/ 0 h 20"/>
              <a:gd name="T16" fmla="*/ 0 w 19"/>
              <a:gd name="T17" fmla="*/ 0 h 20"/>
              <a:gd name="T18" fmla="*/ 0 w 19"/>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0"/>
              <a:gd name="T32" fmla="*/ 19 w 19"/>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0">
                <a:moveTo>
                  <a:pt x="6" y="0"/>
                </a:moveTo>
                <a:lnTo>
                  <a:pt x="0" y="6"/>
                </a:lnTo>
                <a:lnTo>
                  <a:pt x="6" y="12"/>
                </a:lnTo>
                <a:lnTo>
                  <a:pt x="13" y="17"/>
                </a:lnTo>
                <a:lnTo>
                  <a:pt x="15" y="20"/>
                </a:lnTo>
                <a:lnTo>
                  <a:pt x="19" y="13"/>
                </a:lnTo>
                <a:lnTo>
                  <a:pt x="18" y="6"/>
                </a:lnTo>
                <a:lnTo>
                  <a:pt x="11" y="1"/>
                </a:lnTo>
                <a:lnTo>
                  <a:pt x="9" y="0"/>
                </a:lnTo>
                <a:lnTo>
                  <a:pt x="6"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1" name="Freeform 1695"/>
          <p:cNvSpPr>
            <a:spLocks/>
          </p:cNvSpPr>
          <p:nvPr/>
        </p:nvSpPr>
        <p:spPr bwMode="auto">
          <a:xfrm>
            <a:off x="7893050" y="4348163"/>
            <a:ext cx="33338" cy="73025"/>
          </a:xfrm>
          <a:custGeom>
            <a:avLst/>
            <a:gdLst>
              <a:gd name="T0" fmla="*/ 0 w 68"/>
              <a:gd name="T1" fmla="*/ 0 h 154"/>
              <a:gd name="T2" fmla="*/ 0 w 68"/>
              <a:gd name="T3" fmla="*/ 0 h 154"/>
              <a:gd name="T4" fmla="*/ 0 w 68"/>
              <a:gd name="T5" fmla="*/ 0 h 154"/>
              <a:gd name="T6" fmla="*/ 0 w 68"/>
              <a:gd name="T7" fmla="*/ 0 h 154"/>
              <a:gd name="T8" fmla="*/ 0 w 68"/>
              <a:gd name="T9" fmla="*/ 0 h 154"/>
              <a:gd name="T10" fmla="*/ 0 w 68"/>
              <a:gd name="T11" fmla="*/ 0 h 154"/>
              <a:gd name="T12" fmla="*/ 0 w 68"/>
              <a:gd name="T13" fmla="*/ 0 h 154"/>
              <a:gd name="T14" fmla="*/ 0 w 68"/>
              <a:gd name="T15" fmla="*/ 0 h 154"/>
              <a:gd name="T16" fmla="*/ 0 w 68"/>
              <a:gd name="T17" fmla="*/ 0 h 154"/>
              <a:gd name="T18" fmla="*/ 0 w 68"/>
              <a:gd name="T19" fmla="*/ 0 h 154"/>
              <a:gd name="T20" fmla="*/ 0 w 68"/>
              <a:gd name="T21" fmla="*/ 0 h 154"/>
              <a:gd name="T22" fmla="*/ 0 w 68"/>
              <a:gd name="T23" fmla="*/ 0 h 154"/>
              <a:gd name="T24" fmla="*/ 0 w 68"/>
              <a:gd name="T25" fmla="*/ 0 h 154"/>
              <a:gd name="T26" fmla="*/ 0 w 68"/>
              <a:gd name="T27" fmla="*/ 0 h 154"/>
              <a:gd name="T28" fmla="*/ 0 w 68"/>
              <a:gd name="T29" fmla="*/ 0 h 154"/>
              <a:gd name="T30" fmla="*/ 0 w 68"/>
              <a:gd name="T31" fmla="*/ 0 h 154"/>
              <a:gd name="T32" fmla="*/ 0 w 68"/>
              <a:gd name="T33" fmla="*/ 0 h 154"/>
              <a:gd name="T34" fmla="*/ 0 w 68"/>
              <a:gd name="T35" fmla="*/ 0 h 154"/>
              <a:gd name="T36" fmla="*/ 0 w 68"/>
              <a:gd name="T37" fmla="*/ 0 h 154"/>
              <a:gd name="T38" fmla="*/ 0 w 68"/>
              <a:gd name="T39" fmla="*/ 0 h 154"/>
              <a:gd name="T40" fmla="*/ 0 w 68"/>
              <a:gd name="T41" fmla="*/ 0 h 154"/>
              <a:gd name="T42" fmla="*/ 0 w 68"/>
              <a:gd name="T43" fmla="*/ 0 h 154"/>
              <a:gd name="T44" fmla="*/ 0 w 68"/>
              <a:gd name="T45" fmla="*/ 0 h 154"/>
              <a:gd name="T46" fmla="*/ 0 w 68"/>
              <a:gd name="T47" fmla="*/ 0 h 154"/>
              <a:gd name="T48" fmla="*/ 0 w 68"/>
              <a:gd name="T49" fmla="*/ 0 h 154"/>
              <a:gd name="T50" fmla="*/ 0 w 68"/>
              <a:gd name="T51" fmla="*/ 0 h 154"/>
              <a:gd name="T52" fmla="*/ 0 w 68"/>
              <a:gd name="T53" fmla="*/ 0 h 154"/>
              <a:gd name="T54" fmla="*/ 0 w 68"/>
              <a:gd name="T55" fmla="*/ 0 h 154"/>
              <a:gd name="T56" fmla="*/ 0 w 68"/>
              <a:gd name="T57" fmla="*/ 0 h 154"/>
              <a:gd name="T58" fmla="*/ 0 w 68"/>
              <a:gd name="T59" fmla="*/ 0 h 154"/>
              <a:gd name="T60" fmla="*/ 0 w 68"/>
              <a:gd name="T61" fmla="*/ 0 h 154"/>
              <a:gd name="T62" fmla="*/ 0 w 68"/>
              <a:gd name="T63" fmla="*/ 0 h 154"/>
              <a:gd name="T64" fmla="*/ 0 w 68"/>
              <a:gd name="T65" fmla="*/ 0 h 154"/>
              <a:gd name="T66" fmla="*/ 0 w 68"/>
              <a:gd name="T67" fmla="*/ 0 h 154"/>
              <a:gd name="T68" fmla="*/ 0 w 68"/>
              <a:gd name="T69" fmla="*/ 0 h 154"/>
              <a:gd name="T70" fmla="*/ 0 w 68"/>
              <a:gd name="T71" fmla="*/ 0 h 154"/>
              <a:gd name="T72" fmla="*/ 0 w 68"/>
              <a:gd name="T73" fmla="*/ 0 h 154"/>
              <a:gd name="T74" fmla="*/ 0 w 68"/>
              <a:gd name="T75" fmla="*/ 0 h 154"/>
              <a:gd name="T76" fmla="*/ 0 w 68"/>
              <a:gd name="T77" fmla="*/ 0 h 154"/>
              <a:gd name="T78" fmla="*/ 0 w 68"/>
              <a:gd name="T79" fmla="*/ 0 h 154"/>
              <a:gd name="T80" fmla="*/ 0 w 68"/>
              <a:gd name="T81" fmla="*/ 0 h 154"/>
              <a:gd name="T82" fmla="*/ 0 w 68"/>
              <a:gd name="T83" fmla="*/ 0 h 154"/>
              <a:gd name="T84" fmla="*/ 0 w 68"/>
              <a:gd name="T85" fmla="*/ 0 h 154"/>
              <a:gd name="T86" fmla="*/ 0 w 68"/>
              <a:gd name="T87" fmla="*/ 0 h 154"/>
              <a:gd name="T88" fmla="*/ 0 w 68"/>
              <a:gd name="T89" fmla="*/ 0 h 154"/>
              <a:gd name="T90" fmla="*/ 0 w 68"/>
              <a:gd name="T91" fmla="*/ 0 h 154"/>
              <a:gd name="T92" fmla="*/ 0 w 68"/>
              <a:gd name="T93" fmla="*/ 0 h 154"/>
              <a:gd name="T94" fmla="*/ 0 w 68"/>
              <a:gd name="T95" fmla="*/ 0 h 154"/>
              <a:gd name="T96" fmla="*/ 0 w 68"/>
              <a:gd name="T97" fmla="*/ 0 h 154"/>
              <a:gd name="T98" fmla="*/ 0 w 68"/>
              <a:gd name="T99" fmla="*/ 0 h 154"/>
              <a:gd name="T100" fmla="*/ 0 w 68"/>
              <a:gd name="T101" fmla="*/ 0 h 154"/>
              <a:gd name="T102" fmla="*/ 0 w 68"/>
              <a:gd name="T103" fmla="*/ 0 h 154"/>
              <a:gd name="T104" fmla="*/ 0 w 68"/>
              <a:gd name="T105" fmla="*/ 0 h 154"/>
              <a:gd name="T106" fmla="*/ 0 w 68"/>
              <a:gd name="T107" fmla="*/ 0 h 154"/>
              <a:gd name="T108" fmla="*/ 0 w 68"/>
              <a:gd name="T109" fmla="*/ 0 h 154"/>
              <a:gd name="T110" fmla="*/ 0 w 68"/>
              <a:gd name="T111" fmla="*/ 0 h 154"/>
              <a:gd name="T112" fmla="*/ 0 w 68"/>
              <a:gd name="T113" fmla="*/ 0 h 154"/>
              <a:gd name="T114" fmla="*/ 0 w 68"/>
              <a:gd name="T115" fmla="*/ 0 h 154"/>
              <a:gd name="T116" fmla="*/ 0 w 68"/>
              <a:gd name="T117" fmla="*/ 0 h 1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54"/>
              <a:gd name="T179" fmla="*/ 68 w 68"/>
              <a:gd name="T180" fmla="*/ 154 h 1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54">
                <a:moveTo>
                  <a:pt x="16" y="123"/>
                </a:moveTo>
                <a:lnTo>
                  <a:pt x="17" y="123"/>
                </a:lnTo>
                <a:lnTo>
                  <a:pt x="23" y="128"/>
                </a:lnTo>
                <a:lnTo>
                  <a:pt x="28" y="129"/>
                </a:lnTo>
                <a:lnTo>
                  <a:pt x="35" y="134"/>
                </a:lnTo>
                <a:lnTo>
                  <a:pt x="36" y="140"/>
                </a:lnTo>
                <a:lnTo>
                  <a:pt x="38" y="147"/>
                </a:lnTo>
                <a:lnTo>
                  <a:pt x="43" y="153"/>
                </a:lnTo>
                <a:lnTo>
                  <a:pt x="46" y="154"/>
                </a:lnTo>
                <a:lnTo>
                  <a:pt x="51" y="154"/>
                </a:lnTo>
                <a:lnTo>
                  <a:pt x="57" y="147"/>
                </a:lnTo>
                <a:lnTo>
                  <a:pt x="62" y="140"/>
                </a:lnTo>
                <a:lnTo>
                  <a:pt x="62" y="134"/>
                </a:lnTo>
                <a:lnTo>
                  <a:pt x="57" y="126"/>
                </a:lnTo>
                <a:lnTo>
                  <a:pt x="53" y="119"/>
                </a:lnTo>
                <a:lnTo>
                  <a:pt x="51" y="112"/>
                </a:lnTo>
                <a:lnTo>
                  <a:pt x="50" y="105"/>
                </a:lnTo>
                <a:lnTo>
                  <a:pt x="50" y="98"/>
                </a:lnTo>
                <a:lnTo>
                  <a:pt x="48" y="91"/>
                </a:lnTo>
                <a:lnTo>
                  <a:pt x="49" y="84"/>
                </a:lnTo>
                <a:lnTo>
                  <a:pt x="52" y="79"/>
                </a:lnTo>
                <a:lnTo>
                  <a:pt x="53" y="74"/>
                </a:lnTo>
                <a:lnTo>
                  <a:pt x="55" y="68"/>
                </a:lnTo>
                <a:lnTo>
                  <a:pt x="56" y="60"/>
                </a:lnTo>
                <a:lnTo>
                  <a:pt x="57" y="54"/>
                </a:lnTo>
                <a:lnTo>
                  <a:pt x="57" y="47"/>
                </a:lnTo>
                <a:lnTo>
                  <a:pt x="63" y="40"/>
                </a:lnTo>
                <a:lnTo>
                  <a:pt x="65" y="32"/>
                </a:lnTo>
                <a:lnTo>
                  <a:pt x="66" y="26"/>
                </a:lnTo>
                <a:lnTo>
                  <a:pt x="68" y="18"/>
                </a:lnTo>
                <a:lnTo>
                  <a:pt x="67" y="13"/>
                </a:lnTo>
                <a:lnTo>
                  <a:pt x="64" y="5"/>
                </a:lnTo>
                <a:lnTo>
                  <a:pt x="57" y="5"/>
                </a:lnTo>
                <a:lnTo>
                  <a:pt x="53" y="2"/>
                </a:lnTo>
                <a:lnTo>
                  <a:pt x="47" y="0"/>
                </a:lnTo>
                <a:lnTo>
                  <a:pt x="40" y="1"/>
                </a:lnTo>
                <a:lnTo>
                  <a:pt x="35" y="6"/>
                </a:lnTo>
                <a:lnTo>
                  <a:pt x="29" y="10"/>
                </a:lnTo>
                <a:lnTo>
                  <a:pt x="30" y="15"/>
                </a:lnTo>
                <a:lnTo>
                  <a:pt x="30" y="22"/>
                </a:lnTo>
                <a:lnTo>
                  <a:pt x="29" y="27"/>
                </a:lnTo>
                <a:lnTo>
                  <a:pt x="24" y="35"/>
                </a:lnTo>
                <a:lnTo>
                  <a:pt x="23" y="40"/>
                </a:lnTo>
                <a:lnTo>
                  <a:pt x="26" y="47"/>
                </a:lnTo>
                <a:lnTo>
                  <a:pt x="27" y="54"/>
                </a:lnTo>
                <a:lnTo>
                  <a:pt x="27" y="60"/>
                </a:lnTo>
                <a:lnTo>
                  <a:pt x="28" y="65"/>
                </a:lnTo>
                <a:lnTo>
                  <a:pt x="27" y="73"/>
                </a:lnTo>
                <a:lnTo>
                  <a:pt x="22" y="76"/>
                </a:lnTo>
                <a:lnTo>
                  <a:pt x="20" y="79"/>
                </a:lnTo>
                <a:lnTo>
                  <a:pt x="17" y="80"/>
                </a:lnTo>
                <a:lnTo>
                  <a:pt x="11" y="80"/>
                </a:lnTo>
                <a:lnTo>
                  <a:pt x="4" y="80"/>
                </a:lnTo>
                <a:lnTo>
                  <a:pt x="3" y="88"/>
                </a:lnTo>
                <a:lnTo>
                  <a:pt x="0" y="96"/>
                </a:lnTo>
                <a:lnTo>
                  <a:pt x="4" y="102"/>
                </a:lnTo>
                <a:lnTo>
                  <a:pt x="7" y="108"/>
                </a:lnTo>
                <a:lnTo>
                  <a:pt x="11" y="116"/>
                </a:lnTo>
                <a:lnTo>
                  <a:pt x="16" y="12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2" name="Freeform 1696"/>
          <p:cNvSpPr>
            <a:spLocks/>
          </p:cNvSpPr>
          <p:nvPr/>
        </p:nvSpPr>
        <p:spPr bwMode="auto">
          <a:xfrm>
            <a:off x="7896225" y="4357688"/>
            <a:ext cx="6350" cy="12700"/>
          </a:xfrm>
          <a:custGeom>
            <a:avLst/>
            <a:gdLst>
              <a:gd name="T0" fmla="*/ 0 w 13"/>
              <a:gd name="T1" fmla="*/ 0 h 24"/>
              <a:gd name="T2" fmla="*/ 0 w 13"/>
              <a:gd name="T3" fmla="*/ 0 h 24"/>
              <a:gd name="T4" fmla="*/ 0 w 13"/>
              <a:gd name="T5" fmla="*/ 0 h 24"/>
              <a:gd name="T6" fmla="*/ 0 w 13"/>
              <a:gd name="T7" fmla="*/ 0 h 24"/>
              <a:gd name="T8" fmla="*/ 0 w 13"/>
              <a:gd name="T9" fmla="*/ 0 h 24"/>
              <a:gd name="T10" fmla="*/ 0 w 13"/>
              <a:gd name="T11" fmla="*/ 0 h 24"/>
              <a:gd name="T12" fmla="*/ 0 w 13"/>
              <a:gd name="T13" fmla="*/ 0 h 24"/>
              <a:gd name="T14" fmla="*/ 0 w 13"/>
              <a:gd name="T15" fmla="*/ 0 h 24"/>
              <a:gd name="T16" fmla="*/ 0 w 13"/>
              <a:gd name="T17" fmla="*/ 0 h 24"/>
              <a:gd name="T18" fmla="*/ 0 w 13"/>
              <a:gd name="T19" fmla="*/ 0 h 24"/>
              <a:gd name="T20" fmla="*/ 0 w 13"/>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4"/>
              <a:gd name="T35" fmla="*/ 13 w 13"/>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4">
                <a:moveTo>
                  <a:pt x="3" y="24"/>
                </a:moveTo>
                <a:lnTo>
                  <a:pt x="4" y="24"/>
                </a:lnTo>
                <a:lnTo>
                  <a:pt x="10" y="19"/>
                </a:lnTo>
                <a:lnTo>
                  <a:pt x="12" y="12"/>
                </a:lnTo>
                <a:lnTo>
                  <a:pt x="13" y="10"/>
                </a:lnTo>
                <a:lnTo>
                  <a:pt x="12" y="2"/>
                </a:lnTo>
                <a:lnTo>
                  <a:pt x="7" y="0"/>
                </a:lnTo>
                <a:lnTo>
                  <a:pt x="3" y="7"/>
                </a:lnTo>
                <a:lnTo>
                  <a:pt x="1" y="13"/>
                </a:lnTo>
                <a:lnTo>
                  <a:pt x="0" y="19"/>
                </a:lnTo>
                <a:lnTo>
                  <a:pt x="3" y="2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3" name="Freeform 1697"/>
          <p:cNvSpPr>
            <a:spLocks/>
          </p:cNvSpPr>
          <p:nvPr/>
        </p:nvSpPr>
        <p:spPr bwMode="auto">
          <a:xfrm>
            <a:off x="7900988" y="4270375"/>
            <a:ext cx="14287" cy="14288"/>
          </a:xfrm>
          <a:custGeom>
            <a:avLst/>
            <a:gdLst>
              <a:gd name="T0" fmla="*/ 0 w 29"/>
              <a:gd name="T1" fmla="*/ 0 h 34"/>
              <a:gd name="T2" fmla="*/ 0 w 29"/>
              <a:gd name="T3" fmla="*/ 0 h 34"/>
              <a:gd name="T4" fmla="*/ 0 w 29"/>
              <a:gd name="T5" fmla="*/ 0 h 34"/>
              <a:gd name="T6" fmla="*/ 0 w 29"/>
              <a:gd name="T7" fmla="*/ 0 h 34"/>
              <a:gd name="T8" fmla="*/ 0 w 29"/>
              <a:gd name="T9" fmla="*/ 0 h 34"/>
              <a:gd name="T10" fmla="*/ 0 w 29"/>
              <a:gd name="T11" fmla="*/ 0 h 34"/>
              <a:gd name="T12" fmla="*/ 0 w 29"/>
              <a:gd name="T13" fmla="*/ 0 h 34"/>
              <a:gd name="T14" fmla="*/ 0 w 29"/>
              <a:gd name="T15" fmla="*/ 0 h 34"/>
              <a:gd name="T16" fmla="*/ 0 w 29"/>
              <a:gd name="T17" fmla="*/ 0 h 34"/>
              <a:gd name="T18" fmla="*/ 0 w 29"/>
              <a:gd name="T19" fmla="*/ 0 h 34"/>
              <a:gd name="T20" fmla="*/ 0 w 29"/>
              <a:gd name="T21" fmla="*/ 0 h 34"/>
              <a:gd name="T22" fmla="*/ 0 w 29"/>
              <a:gd name="T23" fmla="*/ 0 h 34"/>
              <a:gd name="T24" fmla="*/ 0 w 29"/>
              <a:gd name="T25" fmla="*/ 0 h 34"/>
              <a:gd name="T26" fmla="*/ 0 w 29"/>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4"/>
              <a:gd name="T44" fmla="*/ 29 w 29"/>
              <a:gd name="T45" fmla="*/ 34 h 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4">
                <a:moveTo>
                  <a:pt x="29" y="34"/>
                </a:moveTo>
                <a:lnTo>
                  <a:pt x="25" y="27"/>
                </a:lnTo>
                <a:lnTo>
                  <a:pt x="22" y="21"/>
                </a:lnTo>
                <a:lnTo>
                  <a:pt x="15" y="17"/>
                </a:lnTo>
                <a:lnTo>
                  <a:pt x="12" y="10"/>
                </a:lnTo>
                <a:lnTo>
                  <a:pt x="7" y="3"/>
                </a:lnTo>
                <a:lnTo>
                  <a:pt x="1" y="0"/>
                </a:lnTo>
                <a:lnTo>
                  <a:pt x="0" y="7"/>
                </a:lnTo>
                <a:lnTo>
                  <a:pt x="6" y="10"/>
                </a:lnTo>
                <a:lnTo>
                  <a:pt x="11" y="17"/>
                </a:lnTo>
                <a:lnTo>
                  <a:pt x="18" y="23"/>
                </a:lnTo>
                <a:lnTo>
                  <a:pt x="24" y="27"/>
                </a:lnTo>
                <a:lnTo>
                  <a:pt x="28" y="34"/>
                </a:lnTo>
                <a:lnTo>
                  <a:pt x="29" y="3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4" name="Freeform 1698"/>
          <p:cNvSpPr>
            <a:spLocks/>
          </p:cNvSpPr>
          <p:nvPr/>
        </p:nvSpPr>
        <p:spPr bwMode="auto">
          <a:xfrm>
            <a:off x="7910513" y="4289425"/>
            <a:ext cx="28575" cy="31750"/>
          </a:xfrm>
          <a:custGeom>
            <a:avLst/>
            <a:gdLst>
              <a:gd name="T0" fmla="*/ 0 w 59"/>
              <a:gd name="T1" fmla="*/ 0 h 65"/>
              <a:gd name="T2" fmla="*/ 0 w 59"/>
              <a:gd name="T3" fmla="*/ 0 h 65"/>
              <a:gd name="T4" fmla="*/ 0 w 59"/>
              <a:gd name="T5" fmla="*/ 0 h 65"/>
              <a:gd name="T6" fmla="*/ 0 w 59"/>
              <a:gd name="T7" fmla="*/ 0 h 65"/>
              <a:gd name="T8" fmla="*/ 0 w 59"/>
              <a:gd name="T9" fmla="*/ 0 h 65"/>
              <a:gd name="T10" fmla="*/ 0 w 59"/>
              <a:gd name="T11" fmla="*/ 0 h 65"/>
              <a:gd name="T12" fmla="*/ 0 w 59"/>
              <a:gd name="T13" fmla="*/ 0 h 65"/>
              <a:gd name="T14" fmla="*/ 0 w 59"/>
              <a:gd name="T15" fmla="*/ 0 h 65"/>
              <a:gd name="T16" fmla="*/ 0 w 59"/>
              <a:gd name="T17" fmla="*/ 0 h 65"/>
              <a:gd name="T18" fmla="*/ 0 w 59"/>
              <a:gd name="T19" fmla="*/ 0 h 65"/>
              <a:gd name="T20" fmla="*/ 0 w 59"/>
              <a:gd name="T21" fmla="*/ 0 h 65"/>
              <a:gd name="T22" fmla="*/ 0 w 59"/>
              <a:gd name="T23" fmla="*/ 0 h 65"/>
              <a:gd name="T24" fmla="*/ 0 w 59"/>
              <a:gd name="T25" fmla="*/ 0 h 65"/>
              <a:gd name="T26" fmla="*/ 0 w 59"/>
              <a:gd name="T27" fmla="*/ 0 h 65"/>
              <a:gd name="T28" fmla="*/ 0 w 59"/>
              <a:gd name="T29" fmla="*/ 0 h 65"/>
              <a:gd name="T30" fmla="*/ 0 w 59"/>
              <a:gd name="T31" fmla="*/ 0 h 65"/>
              <a:gd name="T32" fmla="*/ 0 w 59"/>
              <a:gd name="T33" fmla="*/ 0 h 65"/>
              <a:gd name="T34" fmla="*/ 0 w 59"/>
              <a:gd name="T35" fmla="*/ 0 h 65"/>
              <a:gd name="T36" fmla="*/ 0 w 59"/>
              <a:gd name="T37" fmla="*/ 0 h 65"/>
              <a:gd name="T38" fmla="*/ 0 w 59"/>
              <a:gd name="T39" fmla="*/ 0 h 65"/>
              <a:gd name="T40" fmla="*/ 0 w 59"/>
              <a:gd name="T41" fmla="*/ 0 h 65"/>
              <a:gd name="T42" fmla="*/ 0 w 59"/>
              <a:gd name="T43" fmla="*/ 0 h 65"/>
              <a:gd name="T44" fmla="*/ 0 w 59"/>
              <a:gd name="T45" fmla="*/ 0 h 65"/>
              <a:gd name="T46" fmla="*/ 0 w 59"/>
              <a:gd name="T47" fmla="*/ 0 h 65"/>
              <a:gd name="T48" fmla="*/ 0 w 59"/>
              <a:gd name="T49" fmla="*/ 0 h 65"/>
              <a:gd name="T50" fmla="*/ 0 w 59"/>
              <a:gd name="T51" fmla="*/ 0 h 65"/>
              <a:gd name="T52" fmla="*/ 0 w 59"/>
              <a:gd name="T53" fmla="*/ 0 h 65"/>
              <a:gd name="T54" fmla="*/ 0 w 59"/>
              <a:gd name="T55" fmla="*/ 0 h 65"/>
              <a:gd name="T56" fmla="*/ 0 w 59"/>
              <a:gd name="T57" fmla="*/ 0 h 65"/>
              <a:gd name="T58" fmla="*/ 0 w 59"/>
              <a:gd name="T59" fmla="*/ 0 h 65"/>
              <a:gd name="T60" fmla="*/ 0 w 59"/>
              <a:gd name="T61" fmla="*/ 0 h 65"/>
              <a:gd name="T62" fmla="*/ 0 w 59"/>
              <a:gd name="T63" fmla="*/ 0 h 65"/>
              <a:gd name="T64" fmla="*/ 0 w 59"/>
              <a:gd name="T65" fmla="*/ 0 h 65"/>
              <a:gd name="T66" fmla="*/ 0 w 59"/>
              <a:gd name="T67" fmla="*/ 0 h 65"/>
              <a:gd name="T68" fmla="*/ 0 w 59"/>
              <a:gd name="T69" fmla="*/ 0 h 65"/>
              <a:gd name="T70" fmla="*/ 0 w 59"/>
              <a:gd name="T71" fmla="*/ 0 h 65"/>
              <a:gd name="T72" fmla="*/ 0 w 59"/>
              <a:gd name="T73" fmla="*/ 0 h 65"/>
              <a:gd name="T74" fmla="*/ 0 w 59"/>
              <a:gd name="T75" fmla="*/ 0 h 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65"/>
              <a:gd name="T116" fmla="*/ 59 w 59"/>
              <a:gd name="T117" fmla="*/ 65 h 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65">
                <a:moveTo>
                  <a:pt x="1" y="46"/>
                </a:moveTo>
                <a:lnTo>
                  <a:pt x="1" y="53"/>
                </a:lnTo>
                <a:lnTo>
                  <a:pt x="7" y="47"/>
                </a:lnTo>
                <a:lnTo>
                  <a:pt x="7" y="46"/>
                </a:lnTo>
                <a:lnTo>
                  <a:pt x="11" y="39"/>
                </a:lnTo>
                <a:lnTo>
                  <a:pt x="15" y="32"/>
                </a:lnTo>
                <a:lnTo>
                  <a:pt x="21" y="30"/>
                </a:lnTo>
                <a:lnTo>
                  <a:pt x="27" y="36"/>
                </a:lnTo>
                <a:lnTo>
                  <a:pt x="31" y="40"/>
                </a:lnTo>
                <a:lnTo>
                  <a:pt x="35" y="46"/>
                </a:lnTo>
                <a:lnTo>
                  <a:pt x="39" y="53"/>
                </a:lnTo>
                <a:lnTo>
                  <a:pt x="44" y="54"/>
                </a:lnTo>
                <a:lnTo>
                  <a:pt x="51" y="59"/>
                </a:lnTo>
                <a:lnTo>
                  <a:pt x="57" y="65"/>
                </a:lnTo>
                <a:lnTo>
                  <a:pt x="59" y="59"/>
                </a:lnTo>
                <a:lnTo>
                  <a:pt x="54" y="51"/>
                </a:lnTo>
                <a:lnTo>
                  <a:pt x="53" y="46"/>
                </a:lnTo>
                <a:lnTo>
                  <a:pt x="54" y="46"/>
                </a:lnTo>
                <a:lnTo>
                  <a:pt x="52" y="44"/>
                </a:lnTo>
                <a:lnTo>
                  <a:pt x="48" y="36"/>
                </a:lnTo>
                <a:lnTo>
                  <a:pt x="44" y="30"/>
                </a:lnTo>
                <a:lnTo>
                  <a:pt x="38" y="31"/>
                </a:lnTo>
                <a:lnTo>
                  <a:pt x="35" y="26"/>
                </a:lnTo>
                <a:lnTo>
                  <a:pt x="30" y="19"/>
                </a:lnTo>
                <a:lnTo>
                  <a:pt x="23" y="19"/>
                </a:lnTo>
                <a:lnTo>
                  <a:pt x="22" y="12"/>
                </a:lnTo>
                <a:lnTo>
                  <a:pt x="16" y="6"/>
                </a:lnTo>
                <a:lnTo>
                  <a:pt x="15" y="6"/>
                </a:lnTo>
                <a:lnTo>
                  <a:pt x="9" y="6"/>
                </a:lnTo>
                <a:lnTo>
                  <a:pt x="6" y="2"/>
                </a:lnTo>
                <a:lnTo>
                  <a:pt x="0" y="0"/>
                </a:lnTo>
                <a:lnTo>
                  <a:pt x="2" y="6"/>
                </a:lnTo>
                <a:lnTo>
                  <a:pt x="4" y="11"/>
                </a:lnTo>
                <a:lnTo>
                  <a:pt x="4" y="18"/>
                </a:lnTo>
                <a:lnTo>
                  <a:pt x="2" y="24"/>
                </a:lnTo>
                <a:lnTo>
                  <a:pt x="7" y="32"/>
                </a:lnTo>
                <a:lnTo>
                  <a:pt x="3" y="39"/>
                </a:lnTo>
                <a:lnTo>
                  <a:pt x="1" y="4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5" name="Freeform 1699"/>
          <p:cNvSpPr>
            <a:spLocks/>
          </p:cNvSpPr>
          <p:nvPr/>
        </p:nvSpPr>
        <p:spPr bwMode="auto">
          <a:xfrm>
            <a:off x="7912100" y="4479925"/>
            <a:ext cx="4763" cy="6350"/>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3" y="11"/>
                </a:moveTo>
                <a:lnTo>
                  <a:pt x="9" y="6"/>
                </a:lnTo>
                <a:lnTo>
                  <a:pt x="7" y="0"/>
                </a:lnTo>
                <a:lnTo>
                  <a:pt x="1" y="0"/>
                </a:lnTo>
                <a:lnTo>
                  <a:pt x="0" y="7"/>
                </a:lnTo>
                <a:lnTo>
                  <a:pt x="3" y="1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6" name="Freeform 1700"/>
          <p:cNvSpPr>
            <a:spLocks/>
          </p:cNvSpPr>
          <p:nvPr/>
        </p:nvSpPr>
        <p:spPr bwMode="auto">
          <a:xfrm>
            <a:off x="7921625" y="4286250"/>
            <a:ext cx="6350" cy="12700"/>
          </a:xfrm>
          <a:custGeom>
            <a:avLst/>
            <a:gdLst>
              <a:gd name="T0" fmla="*/ 0 w 13"/>
              <a:gd name="T1" fmla="*/ 0 h 24"/>
              <a:gd name="T2" fmla="*/ 0 w 13"/>
              <a:gd name="T3" fmla="*/ 0 h 24"/>
              <a:gd name="T4" fmla="*/ 0 w 13"/>
              <a:gd name="T5" fmla="*/ 0 h 24"/>
              <a:gd name="T6" fmla="*/ 0 w 13"/>
              <a:gd name="T7" fmla="*/ 0 h 24"/>
              <a:gd name="T8" fmla="*/ 0 w 13"/>
              <a:gd name="T9" fmla="*/ 0 h 24"/>
              <a:gd name="T10" fmla="*/ 0 w 13"/>
              <a:gd name="T11" fmla="*/ 0 h 24"/>
              <a:gd name="T12" fmla="*/ 0 w 13"/>
              <a:gd name="T13" fmla="*/ 0 h 24"/>
              <a:gd name="T14" fmla="*/ 0 w 13"/>
              <a:gd name="T15" fmla="*/ 0 h 24"/>
              <a:gd name="T16" fmla="*/ 0 w 13"/>
              <a:gd name="T17" fmla="*/ 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4"/>
              <a:gd name="T29" fmla="*/ 13 w 13"/>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4">
                <a:moveTo>
                  <a:pt x="4" y="11"/>
                </a:moveTo>
                <a:lnTo>
                  <a:pt x="8" y="19"/>
                </a:lnTo>
                <a:lnTo>
                  <a:pt x="13" y="24"/>
                </a:lnTo>
                <a:lnTo>
                  <a:pt x="12" y="18"/>
                </a:lnTo>
                <a:lnTo>
                  <a:pt x="10" y="11"/>
                </a:lnTo>
                <a:lnTo>
                  <a:pt x="8" y="5"/>
                </a:lnTo>
                <a:lnTo>
                  <a:pt x="1" y="0"/>
                </a:lnTo>
                <a:lnTo>
                  <a:pt x="0" y="7"/>
                </a:lnTo>
                <a:lnTo>
                  <a:pt x="4" y="1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7" name="Freeform 1701"/>
          <p:cNvSpPr>
            <a:spLocks/>
          </p:cNvSpPr>
          <p:nvPr/>
        </p:nvSpPr>
        <p:spPr bwMode="auto">
          <a:xfrm>
            <a:off x="7921625" y="4340225"/>
            <a:ext cx="20638" cy="63500"/>
          </a:xfrm>
          <a:custGeom>
            <a:avLst/>
            <a:gdLst>
              <a:gd name="T0" fmla="*/ 0 w 41"/>
              <a:gd name="T1" fmla="*/ 0 h 138"/>
              <a:gd name="T2" fmla="*/ 0 w 41"/>
              <a:gd name="T3" fmla="*/ 0 h 138"/>
              <a:gd name="T4" fmla="*/ 0 w 41"/>
              <a:gd name="T5" fmla="*/ 0 h 138"/>
              <a:gd name="T6" fmla="*/ 0 w 41"/>
              <a:gd name="T7" fmla="*/ 0 h 138"/>
              <a:gd name="T8" fmla="*/ 0 w 41"/>
              <a:gd name="T9" fmla="*/ 0 h 138"/>
              <a:gd name="T10" fmla="*/ 0 w 41"/>
              <a:gd name="T11" fmla="*/ 0 h 138"/>
              <a:gd name="T12" fmla="*/ 0 w 41"/>
              <a:gd name="T13" fmla="*/ 0 h 138"/>
              <a:gd name="T14" fmla="*/ 0 w 41"/>
              <a:gd name="T15" fmla="*/ 0 h 138"/>
              <a:gd name="T16" fmla="*/ 0 w 41"/>
              <a:gd name="T17" fmla="*/ 0 h 138"/>
              <a:gd name="T18" fmla="*/ 0 w 41"/>
              <a:gd name="T19" fmla="*/ 0 h 138"/>
              <a:gd name="T20" fmla="*/ 0 w 41"/>
              <a:gd name="T21" fmla="*/ 0 h 138"/>
              <a:gd name="T22" fmla="*/ 0 w 41"/>
              <a:gd name="T23" fmla="*/ 0 h 138"/>
              <a:gd name="T24" fmla="*/ 0 w 41"/>
              <a:gd name="T25" fmla="*/ 0 h 138"/>
              <a:gd name="T26" fmla="*/ 0 w 41"/>
              <a:gd name="T27" fmla="*/ 0 h 138"/>
              <a:gd name="T28" fmla="*/ 0 w 41"/>
              <a:gd name="T29" fmla="*/ 0 h 138"/>
              <a:gd name="T30" fmla="*/ 0 w 41"/>
              <a:gd name="T31" fmla="*/ 0 h 138"/>
              <a:gd name="T32" fmla="*/ 0 w 41"/>
              <a:gd name="T33" fmla="*/ 0 h 138"/>
              <a:gd name="T34" fmla="*/ 0 w 41"/>
              <a:gd name="T35" fmla="*/ 0 h 138"/>
              <a:gd name="T36" fmla="*/ 0 w 41"/>
              <a:gd name="T37" fmla="*/ 0 h 138"/>
              <a:gd name="T38" fmla="*/ 0 w 41"/>
              <a:gd name="T39" fmla="*/ 0 h 138"/>
              <a:gd name="T40" fmla="*/ 0 w 41"/>
              <a:gd name="T41" fmla="*/ 0 h 138"/>
              <a:gd name="T42" fmla="*/ 0 w 41"/>
              <a:gd name="T43" fmla="*/ 0 h 138"/>
              <a:gd name="T44" fmla="*/ 0 w 41"/>
              <a:gd name="T45" fmla="*/ 0 h 138"/>
              <a:gd name="T46" fmla="*/ 0 w 41"/>
              <a:gd name="T47" fmla="*/ 0 h 138"/>
              <a:gd name="T48" fmla="*/ 0 w 41"/>
              <a:gd name="T49" fmla="*/ 0 h 138"/>
              <a:gd name="T50" fmla="*/ 0 w 41"/>
              <a:gd name="T51" fmla="*/ 0 h 138"/>
              <a:gd name="T52" fmla="*/ 0 w 41"/>
              <a:gd name="T53" fmla="*/ 0 h 138"/>
              <a:gd name="T54" fmla="*/ 0 w 41"/>
              <a:gd name="T55" fmla="*/ 0 h 138"/>
              <a:gd name="T56" fmla="*/ 0 w 41"/>
              <a:gd name="T57" fmla="*/ 0 h 138"/>
              <a:gd name="T58" fmla="*/ 0 w 41"/>
              <a:gd name="T59" fmla="*/ 0 h 138"/>
              <a:gd name="T60" fmla="*/ 0 w 41"/>
              <a:gd name="T61" fmla="*/ 0 h 138"/>
              <a:gd name="T62" fmla="*/ 0 w 41"/>
              <a:gd name="T63" fmla="*/ 0 h 138"/>
              <a:gd name="T64" fmla="*/ 0 w 41"/>
              <a:gd name="T65" fmla="*/ 0 h 138"/>
              <a:gd name="T66" fmla="*/ 0 w 41"/>
              <a:gd name="T67" fmla="*/ 0 h 138"/>
              <a:gd name="T68" fmla="*/ 0 w 41"/>
              <a:gd name="T69" fmla="*/ 0 h 138"/>
              <a:gd name="T70" fmla="*/ 0 w 41"/>
              <a:gd name="T71" fmla="*/ 0 h 138"/>
              <a:gd name="T72" fmla="*/ 0 w 41"/>
              <a:gd name="T73" fmla="*/ 0 h 138"/>
              <a:gd name="T74" fmla="*/ 0 w 41"/>
              <a:gd name="T75" fmla="*/ 0 h 138"/>
              <a:gd name="T76" fmla="*/ 0 w 41"/>
              <a:gd name="T77" fmla="*/ 0 h 138"/>
              <a:gd name="T78" fmla="*/ 0 w 41"/>
              <a:gd name="T79" fmla="*/ 0 h 138"/>
              <a:gd name="T80" fmla="*/ 0 w 41"/>
              <a:gd name="T81" fmla="*/ 0 h 138"/>
              <a:gd name="T82" fmla="*/ 0 w 41"/>
              <a:gd name="T83" fmla="*/ 0 h 138"/>
              <a:gd name="T84" fmla="*/ 0 w 41"/>
              <a:gd name="T85" fmla="*/ 0 h 138"/>
              <a:gd name="T86" fmla="*/ 0 w 41"/>
              <a:gd name="T87" fmla="*/ 0 h 138"/>
              <a:gd name="T88" fmla="*/ 0 w 41"/>
              <a:gd name="T89" fmla="*/ 0 h 138"/>
              <a:gd name="T90" fmla="*/ 0 w 41"/>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
              <a:gd name="T139" fmla="*/ 0 h 138"/>
              <a:gd name="T140" fmla="*/ 41 w 41"/>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 h="138">
                <a:moveTo>
                  <a:pt x="6" y="98"/>
                </a:moveTo>
                <a:lnTo>
                  <a:pt x="6" y="105"/>
                </a:lnTo>
                <a:lnTo>
                  <a:pt x="4" y="111"/>
                </a:lnTo>
                <a:lnTo>
                  <a:pt x="3" y="118"/>
                </a:lnTo>
                <a:lnTo>
                  <a:pt x="3" y="125"/>
                </a:lnTo>
                <a:lnTo>
                  <a:pt x="1" y="132"/>
                </a:lnTo>
                <a:lnTo>
                  <a:pt x="0" y="138"/>
                </a:lnTo>
                <a:lnTo>
                  <a:pt x="8" y="138"/>
                </a:lnTo>
                <a:lnTo>
                  <a:pt x="12" y="132"/>
                </a:lnTo>
                <a:lnTo>
                  <a:pt x="13" y="125"/>
                </a:lnTo>
                <a:lnTo>
                  <a:pt x="14" y="118"/>
                </a:lnTo>
                <a:lnTo>
                  <a:pt x="16" y="110"/>
                </a:lnTo>
                <a:lnTo>
                  <a:pt x="19" y="103"/>
                </a:lnTo>
                <a:lnTo>
                  <a:pt x="18" y="98"/>
                </a:lnTo>
                <a:lnTo>
                  <a:pt x="19" y="91"/>
                </a:lnTo>
                <a:lnTo>
                  <a:pt x="21" y="91"/>
                </a:lnTo>
                <a:lnTo>
                  <a:pt x="23" y="84"/>
                </a:lnTo>
                <a:lnTo>
                  <a:pt x="29" y="79"/>
                </a:lnTo>
                <a:lnTo>
                  <a:pt x="36" y="73"/>
                </a:lnTo>
                <a:lnTo>
                  <a:pt x="40" y="66"/>
                </a:lnTo>
                <a:lnTo>
                  <a:pt x="41" y="59"/>
                </a:lnTo>
                <a:lnTo>
                  <a:pt x="40" y="53"/>
                </a:lnTo>
                <a:lnTo>
                  <a:pt x="40" y="45"/>
                </a:lnTo>
                <a:lnTo>
                  <a:pt x="38" y="38"/>
                </a:lnTo>
                <a:lnTo>
                  <a:pt x="39" y="32"/>
                </a:lnTo>
                <a:lnTo>
                  <a:pt x="39" y="25"/>
                </a:lnTo>
                <a:lnTo>
                  <a:pt x="39" y="17"/>
                </a:lnTo>
                <a:lnTo>
                  <a:pt x="38" y="14"/>
                </a:lnTo>
                <a:lnTo>
                  <a:pt x="38" y="6"/>
                </a:lnTo>
                <a:lnTo>
                  <a:pt x="38" y="0"/>
                </a:lnTo>
                <a:lnTo>
                  <a:pt x="31" y="3"/>
                </a:lnTo>
                <a:lnTo>
                  <a:pt x="33" y="10"/>
                </a:lnTo>
                <a:lnTo>
                  <a:pt x="29" y="17"/>
                </a:lnTo>
                <a:lnTo>
                  <a:pt x="30" y="24"/>
                </a:lnTo>
                <a:lnTo>
                  <a:pt x="29" y="30"/>
                </a:lnTo>
                <a:lnTo>
                  <a:pt x="27" y="37"/>
                </a:lnTo>
                <a:lnTo>
                  <a:pt x="24" y="44"/>
                </a:lnTo>
                <a:lnTo>
                  <a:pt x="22" y="51"/>
                </a:lnTo>
                <a:lnTo>
                  <a:pt x="20" y="56"/>
                </a:lnTo>
                <a:lnTo>
                  <a:pt x="19" y="63"/>
                </a:lnTo>
                <a:lnTo>
                  <a:pt x="15" y="70"/>
                </a:lnTo>
                <a:lnTo>
                  <a:pt x="14" y="76"/>
                </a:lnTo>
                <a:lnTo>
                  <a:pt x="11" y="83"/>
                </a:lnTo>
                <a:lnTo>
                  <a:pt x="8" y="90"/>
                </a:lnTo>
                <a:lnTo>
                  <a:pt x="7" y="92"/>
                </a:lnTo>
                <a:lnTo>
                  <a:pt x="6" y="9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8" name="Freeform 1702"/>
          <p:cNvSpPr>
            <a:spLocks/>
          </p:cNvSpPr>
          <p:nvPr/>
        </p:nvSpPr>
        <p:spPr bwMode="auto">
          <a:xfrm>
            <a:off x="7929563" y="4264025"/>
            <a:ext cx="1587" cy="1588"/>
          </a:xfrm>
          <a:custGeom>
            <a:avLst/>
            <a:gdLst>
              <a:gd name="T0" fmla="*/ 0 w 5"/>
              <a:gd name="T1" fmla="*/ 0 h 3"/>
              <a:gd name="T2" fmla="*/ 0 w 5"/>
              <a:gd name="T3" fmla="*/ 0 h 3"/>
              <a:gd name="T4" fmla="*/ 0 w 5"/>
              <a:gd name="T5" fmla="*/ 0 h 3"/>
              <a:gd name="T6" fmla="*/ 0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5" y="3"/>
                </a:moveTo>
                <a:lnTo>
                  <a:pt x="5" y="0"/>
                </a:lnTo>
                <a:lnTo>
                  <a:pt x="0" y="1"/>
                </a:lnTo>
                <a:lnTo>
                  <a:pt x="5" y="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19" name="Freeform 1703"/>
          <p:cNvSpPr>
            <a:spLocks/>
          </p:cNvSpPr>
          <p:nvPr/>
        </p:nvSpPr>
        <p:spPr bwMode="auto">
          <a:xfrm>
            <a:off x="7931150" y="4411663"/>
            <a:ext cx="3175" cy="7937"/>
          </a:xfrm>
          <a:custGeom>
            <a:avLst/>
            <a:gdLst>
              <a:gd name="T0" fmla="*/ 0 w 11"/>
              <a:gd name="T1" fmla="*/ 0 h 17"/>
              <a:gd name="T2" fmla="*/ 0 w 11"/>
              <a:gd name="T3" fmla="*/ 0 h 17"/>
              <a:gd name="T4" fmla="*/ 0 w 11"/>
              <a:gd name="T5" fmla="*/ 0 h 17"/>
              <a:gd name="T6" fmla="*/ 0 w 11"/>
              <a:gd name="T7" fmla="*/ 0 h 17"/>
              <a:gd name="T8" fmla="*/ 0 w 11"/>
              <a:gd name="T9" fmla="*/ 0 h 17"/>
              <a:gd name="T10" fmla="*/ 0 w 11"/>
              <a:gd name="T11" fmla="*/ 0 h 17"/>
              <a:gd name="T12" fmla="*/ 0 w 11"/>
              <a:gd name="T13" fmla="*/ 0 h 17"/>
              <a:gd name="T14" fmla="*/ 0 60000 65536"/>
              <a:gd name="T15" fmla="*/ 0 60000 65536"/>
              <a:gd name="T16" fmla="*/ 0 60000 65536"/>
              <a:gd name="T17" fmla="*/ 0 60000 65536"/>
              <a:gd name="T18" fmla="*/ 0 60000 65536"/>
              <a:gd name="T19" fmla="*/ 0 60000 65536"/>
              <a:gd name="T20" fmla="*/ 0 60000 65536"/>
              <a:gd name="T21" fmla="*/ 0 w 11"/>
              <a:gd name="T22" fmla="*/ 0 h 17"/>
              <a:gd name="T23" fmla="*/ 11 w 11"/>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7">
                <a:moveTo>
                  <a:pt x="4" y="17"/>
                </a:moveTo>
                <a:lnTo>
                  <a:pt x="11" y="13"/>
                </a:lnTo>
                <a:lnTo>
                  <a:pt x="10" y="6"/>
                </a:lnTo>
                <a:lnTo>
                  <a:pt x="6" y="0"/>
                </a:lnTo>
                <a:lnTo>
                  <a:pt x="0" y="5"/>
                </a:lnTo>
                <a:lnTo>
                  <a:pt x="0" y="13"/>
                </a:lnTo>
                <a:lnTo>
                  <a:pt x="4" y="1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0" name="Freeform 1704"/>
          <p:cNvSpPr>
            <a:spLocks/>
          </p:cNvSpPr>
          <p:nvPr/>
        </p:nvSpPr>
        <p:spPr bwMode="auto">
          <a:xfrm>
            <a:off x="7931150" y="4233863"/>
            <a:ext cx="11113" cy="19050"/>
          </a:xfrm>
          <a:custGeom>
            <a:avLst/>
            <a:gdLst>
              <a:gd name="T0" fmla="*/ 0 w 22"/>
              <a:gd name="T1" fmla="*/ 0 h 42"/>
              <a:gd name="T2" fmla="*/ 0 w 22"/>
              <a:gd name="T3" fmla="*/ 0 h 42"/>
              <a:gd name="T4" fmla="*/ 0 w 22"/>
              <a:gd name="T5" fmla="*/ 0 h 42"/>
              <a:gd name="T6" fmla="*/ 0 w 22"/>
              <a:gd name="T7" fmla="*/ 0 h 42"/>
              <a:gd name="T8" fmla="*/ 0 w 22"/>
              <a:gd name="T9" fmla="*/ 0 h 42"/>
              <a:gd name="T10" fmla="*/ 0 w 22"/>
              <a:gd name="T11" fmla="*/ 0 h 42"/>
              <a:gd name="T12" fmla="*/ 0 w 22"/>
              <a:gd name="T13" fmla="*/ 0 h 42"/>
              <a:gd name="T14" fmla="*/ 0 w 22"/>
              <a:gd name="T15" fmla="*/ 0 h 42"/>
              <a:gd name="T16" fmla="*/ 0 w 22"/>
              <a:gd name="T17" fmla="*/ 0 h 42"/>
              <a:gd name="T18" fmla="*/ 0 w 22"/>
              <a:gd name="T19" fmla="*/ 0 h 42"/>
              <a:gd name="T20" fmla="*/ 0 w 22"/>
              <a:gd name="T21" fmla="*/ 0 h 42"/>
              <a:gd name="T22" fmla="*/ 0 w 22"/>
              <a:gd name="T23" fmla="*/ 0 h 42"/>
              <a:gd name="T24" fmla="*/ 0 w 22"/>
              <a:gd name="T25" fmla="*/ 0 h 42"/>
              <a:gd name="T26" fmla="*/ 0 w 22"/>
              <a:gd name="T27" fmla="*/ 0 h 42"/>
              <a:gd name="T28" fmla="*/ 0 w 22"/>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42"/>
              <a:gd name="T47" fmla="*/ 22 w 22"/>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42">
                <a:moveTo>
                  <a:pt x="10" y="42"/>
                </a:moveTo>
                <a:lnTo>
                  <a:pt x="17" y="36"/>
                </a:lnTo>
                <a:lnTo>
                  <a:pt x="22" y="31"/>
                </a:lnTo>
                <a:lnTo>
                  <a:pt x="21" y="23"/>
                </a:lnTo>
                <a:lnTo>
                  <a:pt x="21" y="17"/>
                </a:lnTo>
                <a:lnTo>
                  <a:pt x="16" y="9"/>
                </a:lnTo>
                <a:lnTo>
                  <a:pt x="10" y="3"/>
                </a:lnTo>
                <a:lnTo>
                  <a:pt x="3" y="0"/>
                </a:lnTo>
                <a:lnTo>
                  <a:pt x="1" y="7"/>
                </a:lnTo>
                <a:lnTo>
                  <a:pt x="3" y="14"/>
                </a:lnTo>
                <a:lnTo>
                  <a:pt x="3" y="21"/>
                </a:lnTo>
                <a:lnTo>
                  <a:pt x="2" y="27"/>
                </a:lnTo>
                <a:lnTo>
                  <a:pt x="0" y="34"/>
                </a:lnTo>
                <a:lnTo>
                  <a:pt x="6" y="39"/>
                </a:lnTo>
                <a:lnTo>
                  <a:pt x="10" y="4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1" name="Freeform 1705"/>
          <p:cNvSpPr>
            <a:spLocks/>
          </p:cNvSpPr>
          <p:nvPr/>
        </p:nvSpPr>
        <p:spPr bwMode="auto">
          <a:xfrm>
            <a:off x="7934325" y="4267200"/>
            <a:ext cx="3175" cy="1588"/>
          </a:xfrm>
          <a:custGeom>
            <a:avLst/>
            <a:gdLst>
              <a:gd name="T0" fmla="*/ 0 w 8"/>
              <a:gd name="T1" fmla="*/ 500566144 h 2"/>
              <a:gd name="T2" fmla="*/ 0 w 8"/>
              <a:gd name="T3" fmla="*/ 0 h 2"/>
              <a:gd name="T4" fmla="*/ 0 w 8"/>
              <a:gd name="T5" fmla="*/ 0 h 2"/>
              <a:gd name="T6" fmla="*/ 0 w 8"/>
              <a:gd name="T7" fmla="*/ 500566144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8" y="2"/>
                </a:moveTo>
                <a:lnTo>
                  <a:pt x="7" y="0"/>
                </a:lnTo>
                <a:lnTo>
                  <a:pt x="0" y="0"/>
                </a:lnTo>
                <a:lnTo>
                  <a:pt x="8"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2" name="Freeform 1706"/>
          <p:cNvSpPr>
            <a:spLocks/>
          </p:cNvSpPr>
          <p:nvPr/>
        </p:nvSpPr>
        <p:spPr bwMode="auto">
          <a:xfrm>
            <a:off x="7935913" y="4398963"/>
            <a:ext cx="3175" cy="3175"/>
          </a:xfrm>
          <a:custGeom>
            <a:avLst/>
            <a:gdLst>
              <a:gd name="T0" fmla="*/ 0 w 7"/>
              <a:gd name="T1" fmla="*/ 0 h 6"/>
              <a:gd name="T2" fmla="*/ 0 w 7"/>
              <a:gd name="T3" fmla="*/ 0 h 6"/>
              <a:gd name="T4" fmla="*/ 0 w 7"/>
              <a:gd name="T5" fmla="*/ 0 h 6"/>
              <a:gd name="T6" fmla="*/ 0 w 7"/>
              <a:gd name="T7" fmla="*/ 0 h 6"/>
              <a:gd name="T8" fmla="*/ 0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0" y="6"/>
                </a:moveTo>
                <a:lnTo>
                  <a:pt x="7" y="3"/>
                </a:lnTo>
                <a:lnTo>
                  <a:pt x="7" y="0"/>
                </a:lnTo>
                <a:lnTo>
                  <a:pt x="0" y="2"/>
                </a:lnTo>
                <a:lnTo>
                  <a:pt x="0"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3" name="Freeform 1707"/>
          <p:cNvSpPr>
            <a:spLocks/>
          </p:cNvSpPr>
          <p:nvPr/>
        </p:nvSpPr>
        <p:spPr bwMode="auto">
          <a:xfrm>
            <a:off x="7935913" y="4378325"/>
            <a:ext cx="23812" cy="22225"/>
          </a:xfrm>
          <a:custGeom>
            <a:avLst/>
            <a:gdLst>
              <a:gd name="T0" fmla="*/ 0 w 50"/>
              <a:gd name="T1" fmla="*/ 0 h 46"/>
              <a:gd name="T2" fmla="*/ 0 w 50"/>
              <a:gd name="T3" fmla="*/ 0 h 46"/>
              <a:gd name="T4" fmla="*/ 0 w 50"/>
              <a:gd name="T5" fmla="*/ 0 h 46"/>
              <a:gd name="T6" fmla="*/ 0 w 50"/>
              <a:gd name="T7" fmla="*/ 0 h 46"/>
              <a:gd name="T8" fmla="*/ 0 w 50"/>
              <a:gd name="T9" fmla="*/ 0 h 46"/>
              <a:gd name="T10" fmla="*/ 0 w 50"/>
              <a:gd name="T11" fmla="*/ 0 h 46"/>
              <a:gd name="T12" fmla="*/ 0 w 50"/>
              <a:gd name="T13" fmla="*/ 0 h 46"/>
              <a:gd name="T14" fmla="*/ 0 w 50"/>
              <a:gd name="T15" fmla="*/ 0 h 46"/>
              <a:gd name="T16" fmla="*/ 0 w 50"/>
              <a:gd name="T17" fmla="*/ 0 h 46"/>
              <a:gd name="T18" fmla="*/ 0 w 50"/>
              <a:gd name="T19" fmla="*/ 0 h 46"/>
              <a:gd name="T20" fmla="*/ 0 w 50"/>
              <a:gd name="T21" fmla="*/ 0 h 46"/>
              <a:gd name="T22" fmla="*/ 0 w 50"/>
              <a:gd name="T23" fmla="*/ 0 h 46"/>
              <a:gd name="T24" fmla="*/ 0 w 50"/>
              <a:gd name="T25" fmla="*/ 0 h 46"/>
              <a:gd name="T26" fmla="*/ 0 w 50"/>
              <a:gd name="T27" fmla="*/ 0 h 46"/>
              <a:gd name="T28" fmla="*/ 0 w 50"/>
              <a:gd name="T29" fmla="*/ 0 h 46"/>
              <a:gd name="T30" fmla="*/ 0 w 50"/>
              <a:gd name="T31" fmla="*/ 0 h 46"/>
              <a:gd name="T32" fmla="*/ 0 w 50"/>
              <a:gd name="T33" fmla="*/ 0 h 46"/>
              <a:gd name="T34" fmla="*/ 0 w 50"/>
              <a:gd name="T35" fmla="*/ 0 h 46"/>
              <a:gd name="T36" fmla="*/ 0 w 50"/>
              <a:gd name="T37" fmla="*/ 0 h 46"/>
              <a:gd name="T38" fmla="*/ 0 w 50"/>
              <a:gd name="T39" fmla="*/ 0 h 46"/>
              <a:gd name="T40" fmla="*/ 0 w 50"/>
              <a:gd name="T41" fmla="*/ 0 h 46"/>
              <a:gd name="T42" fmla="*/ 0 w 50"/>
              <a:gd name="T43" fmla="*/ 0 h 46"/>
              <a:gd name="T44" fmla="*/ 0 w 50"/>
              <a:gd name="T45" fmla="*/ 0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
              <a:gd name="T70" fmla="*/ 0 h 46"/>
              <a:gd name="T71" fmla="*/ 50 w 50"/>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 h="46">
                <a:moveTo>
                  <a:pt x="5" y="35"/>
                </a:moveTo>
                <a:lnTo>
                  <a:pt x="6" y="42"/>
                </a:lnTo>
                <a:lnTo>
                  <a:pt x="13" y="45"/>
                </a:lnTo>
                <a:lnTo>
                  <a:pt x="15" y="45"/>
                </a:lnTo>
                <a:lnTo>
                  <a:pt x="21" y="46"/>
                </a:lnTo>
                <a:lnTo>
                  <a:pt x="27" y="45"/>
                </a:lnTo>
                <a:lnTo>
                  <a:pt x="34" y="45"/>
                </a:lnTo>
                <a:lnTo>
                  <a:pt x="40" y="40"/>
                </a:lnTo>
                <a:lnTo>
                  <a:pt x="44" y="34"/>
                </a:lnTo>
                <a:lnTo>
                  <a:pt x="50" y="34"/>
                </a:lnTo>
                <a:lnTo>
                  <a:pt x="49" y="27"/>
                </a:lnTo>
                <a:lnTo>
                  <a:pt x="49" y="21"/>
                </a:lnTo>
                <a:lnTo>
                  <a:pt x="48" y="14"/>
                </a:lnTo>
                <a:lnTo>
                  <a:pt x="42" y="9"/>
                </a:lnTo>
                <a:lnTo>
                  <a:pt x="36" y="3"/>
                </a:lnTo>
                <a:lnTo>
                  <a:pt x="29" y="0"/>
                </a:lnTo>
                <a:lnTo>
                  <a:pt x="23" y="2"/>
                </a:lnTo>
                <a:lnTo>
                  <a:pt x="18" y="9"/>
                </a:lnTo>
                <a:lnTo>
                  <a:pt x="16" y="8"/>
                </a:lnTo>
                <a:lnTo>
                  <a:pt x="15" y="14"/>
                </a:lnTo>
                <a:lnTo>
                  <a:pt x="4" y="23"/>
                </a:lnTo>
                <a:lnTo>
                  <a:pt x="0" y="30"/>
                </a:lnTo>
                <a:lnTo>
                  <a:pt x="5" y="3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4" name="Freeform 1708"/>
          <p:cNvSpPr>
            <a:spLocks/>
          </p:cNvSpPr>
          <p:nvPr/>
        </p:nvSpPr>
        <p:spPr bwMode="auto">
          <a:xfrm>
            <a:off x="7939088" y="4371975"/>
            <a:ext cx="3175" cy="4763"/>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7"/>
                </a:moveTo>
                <a:lnTo>
                  <a:pt x="6" y="0"/>
                </a:lnTo>
                <a:lnTo>
                  <a:pt x="0" y="3"/>
                </a:lnTo>
                <a:lnTo>
                  <a:pt x="1" y="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5" name="Freeform 1709"/>
          <p:cNvSpPr>
            <a:spLocks/>
          </p:cNvSpPr>
          <p:nvPr/>
        </p:nvSpPr>
        <p:spPr bwMode="auto">
          <a:xfrm>
            <a:off x="7942263" y="4291013"/>
            <a:ext cx="49212" cy="92075"/>
          </a:xfrm>
          <a:custGeom>
            <a:avLst/>
            <a:gdLst>
              <a:gd name="T0" fmla="*/ 0 w 103"/>
              <a:gd name="T1" fmla="*/ 0 h 199"/>
              <a:gd name="T2" fmla="*/ 0 w 103"/>
              <a:gd name="T3" fmla="*/ 0 h 199"/>
              <a:gd name="T4" fmla="*/ 0 w 103"/>
              <a:gd name="T5" fmla="*/ 0 h 199"/>
              <a:gd name="T6" fmla="*/ 0 w 103"/>
              <a:gd name="T7" fmla="*/ 0 h 199"/>
              <a:gd name="T8" fmla="*/ 0 w 103"/>
              <a:gd name="T9" fmla="*/ 0 h 199"/>
              <a:gd name="T10" fmla="*/ 0 w 103"/>
              <a:gd name="T11" fmla="*/ 0 h 199"/>
              <a:gd name="T12" fmla="*/ 0 w 103"/>
              <a:gd name="T13" fmla="*/ 0 h 199"/>
              <a:gd name="T14" fmla="*/ 0 w 103"/>
              <a:gd name="T15" fmla="*/ 0 h 199"/>
              <a:gd name="T16" fmla="*/ 0 w 103"/>
              <a:gd name="T17" fmla="*/ 0 h 199"/>
              <a:gd name="T18" fmla="*/ 0 w 103"/>
              <a:gd name="T19" fmla="*/ 0 h 199"/>
              <a:gd name="T20" fmla="*/ 0 w 103"/>
              <a:gd name="T21" fmla="*/ 0 h 199"/>
              <a:gd name="T22" fmla="*/ 0 w 103"/>
              <a:gd name="T23" fmla="*/ 0 h 199"/>
              <a:gd name="T24" fmla="*/ 0 w 103"/>
              <a:gd name="T25" fmla="*/ 0 h 199"/>
              <a:gd name="T26" fmla="*/ 0 w 103"/>
              <a:gd name="T27" fmla="*/ 0 h 199"/>
              <a:gd name="T28" fmla="*/ 0 w 103"/>
              <a:gd name="T29" fmla="*/ 0 h 199"/>
              <a:gd name="T30" fmla="*/ 0 w 103"/>
              <a:gd name="T31" fmla="*/ 0 h 199"/>
              <a:gd name="T32" fmla="*/ 0 w 103"/>
              <a:gd name="T33" fmla="*/ 0 h 199"/>
              <a:gd name="T34" fmla="*/ 0 w 103"/>
              <a:gd name="T35" fmla="*/ 0 h 199"/>
              <a:gd name="T36" fmla="*/ 0 w 103"/>
              <a:gd name="T37" fmla="*/ 0 h 199"/>
              <a:gd name="T38" fmla="*/ 0 w 103"/>
              <a:gd name="T39" fmla="*/ 0 h 199"/>
              <a:gd name="T40" fmla="*/ 0 w 103"/>
              <a:gd name="T41" fmla="*/ 0 h 199"/>
              <a:gd name="T42" fmla="*/ 0 w 103"/>
              <a:gd name="T43" fmla="*/ 0 h 199"/>
              <a:gd name="T44" fmla="*/ 0 w 103"/>
              <a:gd name="T45" fmla="*/ 0 h 199"/>
              <a:gd name="T46" fmla="*/ 0 w 103"/>
              <a:gd name="T47" fmla="*/ 0 h 199"/>
              <a:gd name="T48" fmla="*/ 0 w 103"/>
              <a:gd name="T49" fmla="*/ 0 h 199"/>
              <a:gd name="T50" fmla="*/ 0 w 103"/>
              <a:gd name="T51" fmla="*/ 0 h 199"/>
              <a:gd name="T52" fmla="*/ 0 w 103"/>
              <a:gd name="T53" fmla="*/ 0 h 199"/>
              <a:gd name="T54" fmla="*/ 0 w 103"/>
              <a:gd name="T55" fmla="*/ 0 h 199"/>
              <a:gd name="T56" fmla="*/ 0 w 103"/>
              <a:gd name="T57" fmla="*/ 0 h 199"/>
              <a:gd name="T58" fmla="*/ 0 w 103"/>
              <a:gd name="T59" fmla="*/ 0 h 199"/>
              <a:gd name="T60" fmla="*/ 0 w 103"/>
              <a:gd name="T61" fmla="*/ 0 h 199"/>
              <a:gd name="T62" fmla="*/ 0 w 103"/>
              <a:gd name="T63" fmla="*/ 0 h 199"/>
              <a:gd name="T64" fmla="*/ 0 w 103"/>
              <a:gd name="T65" fmla="*/ 0 h 199"/>
              <a:gd name="T66" fmla="*/ 0 w 103"/>
              <a:gd name="T67" fmla="*/ 0 h 199"/>
              <a:gd name="T68" fmla="*/ 0 w 103"/>
              <a:gd name="T69" fmla="*/ 0 h 199"/>
              <a:gd name="T70" fmla="*/ 0 w 103"/>
              <a:gd name="T71" fmla="*/ 0 h 199"/>
              <a:gd name="T72" fmla="*/ 0 w 103"/>
              <a:gd name="T73" fmla="*/ 0 h 199"/>
              <a:gd name="T74" fmla="*/ 0 w 103"/>
              <a:gd name="T75" fmla="*/ 0 h 199"/>
              <a:gd name="T76" fmla="*/ 0 w 103"/>
              <a:gd name="T77" fmla="*/ 0 h 199"/>
              <a:gd name="T78" fmla="*/ 0 w 103"/>
              <a:gd name="T79" fmla="*/ 0 h 199"/>
              <a:gd name="T80" fmla="*/ 0 w 103"/>
              <a:gd name="T81" fmla="*/ 0 h 199"/>
              <a:gd name="T82" fmla="*/ 0 w 103"/>
              <a:gd name="T83" fmla="*/ 0 h 199"/>
              <a:gd name="T84" fmla="*/ 0 w 103"/>
              <a:gd name="T85" fmla="*/ 0 h 199"/>
              <a:gd name="T86" fmla="*/ 0 w 103"/>
              <a:gd name="T87" fmla="*/ 0 h 199"/>
              <a:gd name="T88" fmla="*/ 0 w 103"/>
              <a:gd name="T89" fmla="*/ 0 h 199"/>
              <a:gd name="T90" fmla="*/ 0 w 103"/>
              <a:gd name="T91" fmla="*/ 0 h 199"/>
              <a:gd name="T92" fmla="*/ 0 w 103"/>
              <a:gd name="T93" fmla="*/ 0 h 199"/>
              <a:gd name="T94" fmla="*/ 0 w 103"/>
              <a:gd name="T95" fmla="*/ 0 h 199"/>
              <a:gd name="T96" fmla="*/ 0 w 103"/>
              <a:gd name="T97" fmla="*/ 0 h 199"/>
              <a:gd name="T98" fmla="*/ 0 w 103"/>
              <a:gd name="T99" fmla="*/ 0 h 199"/>
              <a:gd name="T100" fmla="*/ 0 w 103"/>
              <a:gd name="T101" fmla="*/ 0 h 199"/>
              <a:gd name="T102" fmla="*/ 0 w 103"/>
              <a:gd name="T103" fmla="*/ 0 h 199"/>
              <a:gd name="T104" fmla="*/ 0 w 103"/>
              <a:gd name="T105" fmla="*/ 0 h 199"/>
              <a:gd name="T106" fmla="*/ 0 w 103"/>
              <a:gd name="T107" fmla="*/ 0 h 199"/>
              <a:gd name="T108" fmla="*/ 0 w 103"/>
              <a:gd name="T109" fmla="*/ 0 h 199"/>
              <a:gd name="T110" fmla="*/ 0 w 103"/>
              <a:gd name="T111" fmla="*/ 0 h 199"/>
              <a:gd name="T112" fmla="*/ 0 w 103"/>
              <a:gd name="T113" fmla="*/ 0 h 199"/>
              <a:gd name="T114" fmla="*/ 0 w 103"/>
              <a:gd name="T115" fmla="*/ 0 h 19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3"/>
              <a:gd name="T175" fmla="*/ 0 h 199"/>
              <a:gd name="T176" fmla="*/ 103 w 103"/>
              <a:gd name="T177" fmla="*/ 199 h 19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3" h="199">
                <a:moveTo>
                  <a:pt x="0" y="4"/>
                </a:moveTo>
                <a:lnTo>
                  <a:pt x="0" y="8"/>
                </a:lnTo>
                <a:lnTo>
                  <a:pt x="4" y="16"/>
                </a:lnTo>
                <a:lnTo>
                  <a:pt x="5" y="21"/>
                </a:lnTo>
                <a:lnTo>
                  <a:pt x="8" y="28"/>
                </a:lnTo>
                <a:lnTo>
                  <a:pt x="14" y="35"/>
                </a:lnTo>
                <a:lnTo>
                  <a:pt x="21" y="39"/>
                </a:lnTo>
                <a:lnTo>
                  <a:pt x="27" y="42"/>
                </a:lnTo>
                <a:lnTo>
                  <a:pt x="30" y="47"/>
                </a:lnTo>
                <a:lnTo>
                  <a:pt x="36" y="51"/>
                </a:lnTo>
                <a:lnTo>
                  <a:pt x="39" y="59"/>
                </a:lnTo>
                <a:lnTo>
                  <a:pt x="46" y="65"/>
                </a:lnTo>
                <a:lnTo>
                  <a:pt x="52" y="63"/>
                </a:lnTo>
                <a:lnTo>
                  <a:pt x="50" y="70"/>
                </a:lnTo>
                <a:lnTo>
                  <a:pt x="49" y="77"/>
                </a:lnTo>
                <a:lnTo>
                  <a:pt x="42" y="81"/>
                </a:lnTo>
                <a:lnTo>
                  <a:pt x="49" y="87"/>
                </a:lnTo>
                <a:lnTo>
                  <a:pt x="52" y="93"/>
                </a:lnTo>
                <a:lnTo>
                  <a:pt x="45" y="89"/>
                </a:lnTo>
                <a:lnTo>
                  <a:pt x="41" y="94"/>
                </a:lnTo>
                <a:lnTo>
                  <a:pt x="34" y="99"/>
                </a:lnTo>
                <a:lnTo>
                  <a:pt x="28" y="99"/>
                </a:lnTo>
                <a:lnTo>
                  <a:pt x="24" y="93"/>
                </a:lnTo>
                <a:lnTo>
                  <a:pt x="17" y="90"/>
                </a:lnTo>
                <a:lnTo>
                  <a:pt x="12" y="82"/>
                </a:lnTo>
                <a:lnTo>
                  <a:pt x="9" y="90"/>
                </a:lnTo>
                <a:lnTo>
                  <a:pt x="11" y="95"/>
                </a:lnTo>
                <a:lnTo>
                  <a:pt x="15" y="102"/>
                </a:lnTo>
                <a:lnTo>
                  <a:pt x="16" y="110"/>
                </a:lnTo>
                <a:lnTo>
                  <a:pt x="16" y="116"/>
                </a:lnTo>
                <a:lnTo>
                  <a:pt x="16" y="119"/>
                </a:lnTo>
                <a:lnTo>
                  <a:pt x="17" y="126"/>
                </a:lnTo>
                <a:lnTo>
                  <a:pt x="21" y="129"/>
                </a:lnTo>
                <a:lnTo>
                  <a:pt x="27" y="133"/>
                </a:lnTo>
                <a:lnTo>
                  <a:pt x="28" y="126"/>
                </a:lnTo>
                <a:lnTo>
                  <a:pt x="34" y="126"/>
                </a:lnTo>
                <a:lnTo>
                  <a:pt x="39" y="133"/>
                </a:lnTo>
                <a:lnTo>
                  <a:pt x="43" y="140"/>
                </a:lnTo>
                <a:lnTo>
                  <a:pt x="45" y="147"/>
                </a:lnTo>
                <a:lnTo>
                  <a:pt x="45" y="148"/>
                </a:lnTo>
                <a:lnTo>
                  <a:pt x="43" y="155"/>
                </a:lnTo>
                <a:lnTo>
                  <a:pt x="43" y="161"/>
                </a:lnTo>
                <a:lnTo>
                  <a:pt x="42" y="168"/>
                </a:lnTo>
                <a:lnTo>
                  <a:pt x="45" y="175"/>
                </a:lnTo>
                <a:lnTo>
                  <a:pt x="46" y="175"/>
                </a:lnTo>
                <a:lnTo>
                  <a:pt x="46" y="182"/>
                </a:lnTo>
                <a:lnTo>
                  <a:pt x="45" y="188"/>
                </a:lnTo>
                <a:lnTo>
                  <a:pt x="52" y="192"/>
                </a:lnTo>
                <a:lnTo>
                  <a:pt x="58" y="196"/>
                </a:lnTo>
                <a:lnTo>
                  <a:pt x="63" y="199"/>
                </a:lnTo>
                <a:lnTo>
                  <a:pt x="62" y="192"/>
                </a:lnTo>
                <a:lnTo>
                  <a:pt x="60" y="186"/>
                </a:lnTo>
                <a:lnTo>
                  <a:pt x="59" y="179"/>
                </a:lnTo>
                <a:lnTo>
                  <a:pt x="66" y="183"/>
                </a:lnTo>
                <a:lnTo>
                  <a:pt x="71" y="181"/>
                </a:lnTo>
                <a:lnTo>
                  <a:pt x="76" y="175"/>
                </a:lnTo>
                <a:lnTo>
                  <a:pt x="71" y="167"/>
                </a:lnTo>
                <a:lnTo>
                  <a:pt x="69" y="161"/>
                </a:lnTo>
                <a:lnTo>
                  <a:pt x="69" y="155"/>
                </a:lnTo>
                <a:lnTo>
                  <a:pt x="68" y="154"/>
                </a:lnTo>
                <a:lnTo>
                  <a:pt x="65" y="147"/>
                </a:lnTo>
                <a:lnTo>
                  <a:pt x="59" y="146"/>
                </a:lnTo>
                <a:lnTo>
                  <a:pt x="58" y="138"/>
                </a:lnTo>
                <a:lnTo>
                  <a:pt x="58" y="132"/>
                </a:lnTo>
                <a:lnTo>
                  <a:pt x="58" y="129"/>
                </a:lnTo>
                <a:lnTo>
                  <a:pt x="58" y="122"/>
                </a:lnTo>
                <a:lnTo>
                  <a:pt x="57" y="115"/>
                </a:lnTo>
                <a:lnTo>
                  <a:pt x="56" y="113"/>
                </a:lnTo>
                <a:lnTo>
                  <a:pt x="56" y="106"/>
                </a:lnTo>
                <a:lnTo>
                  <a:pt x="53" y="101"/>
                </a:lnTo>
                <a:lnTo>
                  <a:pt x="61" y="101"/>
                </a:lnTo>
                <a:lnTo>
                  <a:pt x="66" y="108"/>
                </a:lnTo>
                <a:lnTo>
                  <a:pt x="67" y="110"/>
                </a:lnTo>
                <a:lnTo>
                  <a:pt x="69" y="116"/>
                </a:lnTo>
                <a:lnTo>
                  <a:pt x="70" y="117"/>
                </a:lnTo>
                <a:lnTo>
                  <a:pt x="73" y="113"/>
                </a:lnTo>
                <a:lnTo>
                  <a:pt x="80" y="115"/>
                </a:lnTo>
                <a:lnTo>
                  <a:pt x="86" y="115"/>
                </a:lnTo>
                <a:lnTo>
                  <a:pt x="91" y="115"/>
                </a:lnTo>
                <a:lnTo>
                  <a:pt x="97" y="117"/>
                </a:lnTo>
                <a:lnTo>
                  <a:pt x="103" y="121"/>
                </a:lnTo>
                <a:lnTo>
                  <a:pt x="98" y="114"/>
                </a:lnTo>
                <a:lnTo>
                  <a:pt x="94" y="107"/>
                </a:lnTo>
                <a:lnTo>
                  <a:pt x="89" y="103"/>
                </a:lnTo>
                <a:lnTo>
                  <a:pt x="93" y="97"/>
                </a:lnTo>
                <a:lnTo>
                  <a:pt x="93" y="94"/>
                </a:lnTo>
                <a:lnTo>
                  <a:pt x="88" y="90"/>
                </a:lnTo>
                <a:lnTo>
                  <a:pt x="85" y="86"/>
                </a:lnTo>
                <a:lnTo>
                  <a:pt x="82" y="79"/>
                </a:lnTo>
                <a:lnTo>
                  <a:pt x="82" y="78"/>
                </a:lnTo>
                <a:lnTo>
                  <a:pt x="80" y="71"/>
                </a:lnTo>
                <a:lnTo>
                  <a:pt x="79" y="65"/>
                </a:lnTo>
                <a:lnTo>
                  <a:pt x="77" y="58"/>
                </a:lnTo>
                <a:lnTo>
                  <a:pt x="76" y="51"/>
                </a:lnTo>
                <a:lnTo>
                  <a:pt x="77" y="45"/>
                </a:lnTo>
                <a:lnTo>
                  <a:pt x="79" y="42"/>
                </a:lnTo>
                <a:lnTo>
                  <a:pt x="80" y="42"/>
                </a:lnTo>
                <a:lnTo>
                  <a:pt x="75" y="34"/>
                </a:lnTo>
                <a:lnTo>
                  <a:pt x="81" y="30"/>
                </a:lnTo>
                <a:lnTo>
                  <a:pt x="79" y="28"/>
                </a:lnTo>
                <a:lnTo>
                  <a:pt x="77" y="27"/>
                </a:lnTo>
                <a:lnTo>
                  <a:pt x="71" y="22"/>
                </a:lnTo>
                <a:lnTo>
                  <a:pt x="65" y="21"/>
                </a:lnTo>
                <a:lnTo>
                  <a:pt x="65" y="12"/>
                </a:lnTo>
                <a:lnTo>
                  <a:pt x="61" y="4"/>
                </a:lnTo>
                <a:lnTo>
                  <a:pt x="56" y="1"/>
                </a:lnTo>
                <a:lnTo>
                  <a:pt x="50" y="0"/>
                </a:lnTo>
                <a:lnTo>
                  <a:pt x="46" y="2"/>
                </a:lnTo>
                <a:lnTo>
                  <a:pt x="45" y="0"/>
                </a:lnTo>
                <a:lnTo>
                  <a:pt x="44" y="0"/>
                </a:lnTo>
                <a:lnTo>
                  <a:pt x="38" y="0"/>
                </a:lnTo>
                <a:lnTo>
                  <a:pt x="35" y="3"/>
                </a:lnTo>
                <a:lnTo>
                  <a:pt x="28" y="4"/>
                </a:lnTo>
                <a:lnTo>
                  <a:pt x="23" y="4"/>
                </a:lnTo>
                <a:lnTo>
                  <a:pt x="17" y="3"/>
                </a:lnTo>
                <a:lnTo>
                  <a:pt x="6" y="1"/>
                </a:lnTo>
                <a:lnTo>
                  <a:pt x="0" y="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6" name="Freeform 1710"/>
          <p:cNvSpPr>
            <a:spLocks/>
          </p:cNvSpPr>
          <p:nvPr/>
        </p:nvSpPr>
        <p:spPr bwMode="auto">
          <a:xfrm>
            <a:off x="7947025" y="4322763"/>
            <a:ext cx="7938" cy="6350"/>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w 17"/>
              <a:gd name="T13" fmla="*/ 0 h 18"/>
              <a:gd name="T14" fmla="*/ 0 w 17"/>
              <a:gd name="T15" fmla="*/ 0 h 18"/>
              <a:gd name="T16" fmla="*/ 0 w 17"/>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8"/>
              <a:gd name="T29" fmla="*/ 17 w 17"/>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8">
                <a:moveTo>
                  <a:pt x="11" y="18"/>
                </a:moveTo>
                <a:lnTo>
                  <a:pt x="17" y="18"/>
                </a:lnTo>
                <a:lnTo>
                  <a:pt x="17" y="11"/>
                </a:lnTo>
                <a:lnTo>
                  <a:pt x="13" y="5"/>
                </a:lnTo>
                <a:lnTo>
                  <a:pt x="6" y="0"/>
                </a:lnTo>
                <a:lnTo>
                  <a:pt x="0" y="1"/>
                </a:lnTo>
                <a:lnTo>
                  <a:pt x="3" y="8"/>
                </a:lnTo>
                <a:lnTo>
                  <a:pt x="6" y="15"/>
                </a:lnTo>
                <a:lnTo>
                  <a:pt x="11" y="1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7" name="Freeform 1711"/>
          <p:cNvSpPr>
            <a:spLocks/>
          </p:cNvSpPr>
          <p:nvPr/>
        </p:nvSpPr>
        <p:spPr bwMode="auto">
          <a:xfrm>
            <a:off x="7948613" y="4359275"/>
            <a:ext cx="6350" cy="476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w 12"/>
              <a:gd name="T13" fmla="*/ 0 h 8"/>
              <a:gd name="T14" fmla="*/ 0 60000 65536"/>
              <a:gd name="T15" fmla="*/ 0 60000 65536"/>
              <a:gd name="T16" fmla="*/ 0 60000 65536"/>
              <a:gd name="T17" fmla="*/ 0 60000 65536"/>
              <a:gd name="T18" fmla="*/ 0 60000 65536"/>
              <a:gd name="T19" fmla="*/ 0 60000 65536"/>
              <a:gd name="T20" fmla="*/ 0 60000 65536"/>
              <a:gd name="T21" fmla="*/ 0 w 12"/>
              <a:gd name="T22" fmla="*/ 0 h 8"/>
              <a:gd name="T23" fmla="*/ 12 w 1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8">
                <a:moveTo>
                  <a:pt x="1" y="8"/>
                </a:moveTo>
                <a:lnTo>
                  <a:pt x="6" y="3"/>
                </a:lnTo>
                <a:lnTo>
                  <a:pt x="7" y="6"/>
                </a:lnTo>
                <a:lnTo>
                  <a:pt x="12" y="0"/>
                </a:lnTo>
                <a:lnTo>
                  <a:pt x="6" y="3"/>
                </a:lnTo>
                <a:lnTo>
                  <a:pt x="0" y="1"/>
                </a:lnTo>
                <a:lnTo>
                  <a:pt x="1" y="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8" name="Freeform 1712"/>
          <p:cNvSpPr>
            <a:spLocks/>
          </p:cNvSpPr>
          <p:nvPr/>
        </p:nvSpPr>
        <p:spPr bwMode="auto">
          <a:xfrm>
            <a:off x="7962900" y="4413250"/>
            <a:ext cx="6350" cy="7938"/>
          </a:xfrm>
          <a:custGeom>
            <a:avLst/>
            <a:gdLst>
              <a:gd name="T0" fmla="*/ 0 w 12"/>
              <a:gd name="T1" fmla="*/ 0 h 14"/>
              <a:gd name="T2" fmla="*/ 0 w 12"/>
              <a:gd name="T3" fmla="*/ 0 h 14"/>
              <a:gd name="T4" fmla="*/ 0 w 12"/>
              <a:gd name="T5" fmla="*/ 0 h 14"/>
              <a:gd name="T6" fmla="*/ 0 w 12"/>
              <a:gd name="T7" fmla="*/ 0 h 14"/>
              <a:gd name="T8" fmla="*/ 0 w 12"/>
              <a:gd name="T9" fmla="*/ 0 h 14"/>
              <a:gd name="T10" fmla="*/ 0 w 12"/>
              <a:gd name="T11" fmla="*/ 0 h 14"/>
              <a:gd name="T12" fmla="*/ 0 60000 65536"/>
              <a:gd name="T13" fmla="*/ 0 60000 65536"/>
              <a:gd name="T14" fmla="*/ 0 60000 65536"/>
              <a:gd name="T15" fmla="*/ 0 60000 65536"/>
              <a:gd name="T16" fmla="*/ 0 60000 65536"/>
              <a:gd name="T17" fmla="*/ 0 60000 65536"/>
              <a:gd name="T18" fmla="*/ 0 w 12"/>
              <a:gd name="T19" fmla="*/ 0 h 14"/>
              <a:gd name="T20" fmla="*/ 12 w 1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2" h="14">
                <a:moveTo>
                  <a:pt x="11" y="14"/>
                </a:moveTo>
                <a:lnTo>
                  <a:pt x="12" y="7"/>
                </a:lnTo>
                <a:lnTo>
                  <a:pt x="7" y="0"/>
                </a:lnTo>
                <a:lnTo>
                  <a:pt x="0" y="2"/>
                </a:lnTo>
                <a:lnTo>
                  <a:pt x="4" y="10"/>
                </a:lnTo>
                <a:lnTo>
                  <a:pt x="11" y="1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29" name="Freeform 1713"/>
          <p:cNvSpPr>
            <a:spLocks/>
          </p:cNvSpPr>
          <p:nvPr/>
        </p:nvSpPr>
        <p:spPr bwMode="auto">
          <a:xfrm>
            <a:off x="7962900" y="4289425"/>
            <a:ext cx="1588" cy="1588"/>
          </a:xfrm>
          <a:custGeom>
            <a:avLst/>
            <a:gdLst>
              <a:gd name="T0" fmla="*/ 0 w 3"/>
              <a:gd name="T1" fmla="*/ 0 h 3"/>
              <a:gd name="T2" fmla="*/ 0 w 3"/>
              <a:gd name="T3" fmla="*/ 0 h 3"/>
              <a:gd name="T4" fmla="*/ 0 w 3"/>
              <a:gd name="T5" fmla="*/ 0 h 3"/>
              <a:gd name="T6" fmla="*/ 0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2"/>
                </a:moveTo>
                <a:lnTo>
                  <a:pt x="3" y="3"/>
                </a:lnTo>
                <a:lnTo>
                  <a:pt x="3" y="0"/>
                </a:lnTo>
                <a:lnTo>
                  <a:pt x="0"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0" name="Freeform 1714"/>
          <p:cNvSpPr>
            <a:spLocks/>
          </p:cNvSpPr>
          <p:nvPr/>
        </p:nvSpPr>
        <p:spPr bwMode="auto">
          <a:xfrm>
            <a:off x="7974013" y="4381500"/>
            <a:ext cx="7937" cy="6350"/>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w 13"/>
              <a:gd name="T11" fmla="*/ 0 h 13"/>
              <a:gd name="T12" fmla="*/ 0 w 13"/>
              <a:gd name="T13" fmla="*/ 0 h 13"/>
              <a:gd name="T14" fmla="*/ 0 w 13"/>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3"/>
              <a:gd name="T26" fmla="*/ 13 w 13"/>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3">
                <a:moveTo>
                  <a:pt x="5" y="8"/>
                </a:moveTo>
                <a:lnTo>
                  <a:pt x="6" y="8"/>
                </a:lnTo>
                <a:lnTo>
                  <a:pt x="13" y="13"/>
                </a:lnTo>
                <a:lnTo>
                  <a:pt x="11" y="8"/>
                </a:lnTo>
                <a:lnTo>
                  <a:pt x="10" y="7"/>
                </a:lnTo>
                <a:lnTo>
                  <a:pt x="6" y="0"/>
                </a:lnTo>
                <a:lnTo>
                  <a:pt x="0" y="0"/>
                </a:lnTo>
                <a:lnTo>
                  <a:pt x="5" y="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1" name="Freeform 1715"/>
          <p:cNvSpPr>
            <a:spLocks/>
          </p:cNvSpPr>
          <p:nvPr/>
        </p:nvSpPr>
        <p:spPr bwMode="auto">
          <a:xfrm>
            <a:off x="7985125" y="4368800"/>
            <a:ext cx="7938" cy="23813"/>
          </a:xfrm>
          <a:custGeom>
            <a:avLst/>
            <a:gdLst>
              <a:gd name="T0" fmla="*/ 0 w 14"/>
              <a:gd name="T1" fmla="*/ 0 h 49"/>
              <a:gd name="T2" fmla="*/ 0 w 14"/>
              <a:gd name="T3" fmla="*/ 0 h 49"/>
              <a:gd name="T4" fmla="*/ 0 w 14"/>
              <a:gd name="T5" fmla="*/ 0 h 49"/>
              <a:gd name="T6" fmla="*/ 0 w 14"/>
              <a:gd name="T7" fmla="*/ 0 h 49"/>
              <a:gd name="T8" fmla="*/ 0 w 14"/>
              <a:gd name="T9" fmla="*/ 0 h 49"/>
              <a:gd name="T10" fmla="*/ 0 w 14"/>
              <a:gd name="T11" fmla="*/ 0 h 49"/>
              <a:gd name="T12" fmla="*/ 0 w 14"/>
              <a:gd name="T13" fmla="*/ 0 h 49"/>
              <a:gd name="T14" fmla="*/ 0 w 14"/>
              <a:gd name="T15" fmla="*/ 0 h 49"/>
              <a:gd name="T16" fmla="*/ 0 w 14"/>
              <a:gd name="T17" fmla="*/ 0 h 49"/>
              <a:gd name="T18" fmla="*/ 0 w 14"/>
              <a:gd name="T19" fmla="*/ 0 h 49"/>
              <a:gd name="T20" fmla="*/ 0 w 14"/>
              <a:gd name="T21" fmla="*/ 0 h 49"/>
              <a:gd name="T22" fmla="*/ 0 w 14"/>
              <a:gd name="T23" fmla="*/ 0 h 49"/>
              <a:gd name="T24" fmla="*/ 0 w 14"/>
              <a:gd name="T25" fmla="*/ 0 h 49"/>
              <a:gd name="T26" fmla="*/ 0 w 14"/>
              <a:gd name="T27" fmla="*/ 0 h 49"/>
              <a:gd name="T28" fmla="*/ 0 w 14"/>
              <a:gd name="T29" fmla="*/ 0 h 49"/>
              <a:gd name="T30" fmla="*/ 0 w 14"/>
              <a:gd name="T31" fmla="*/ 0 h 49"/>
              <a:gd name="T32" fmla="*/ 0 w 14"/>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49"/>
              <a:gd name="T53" fmla="*/ 14 w 14"/>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49">
                <a:moveTo>
                  <a:pt x="6" y="36"/>
                </a:moveTo>
                <a:lnTo>
                  <a:pt x="11" y="41"/>
                </a:lnTo>
                <a:lnTo>
                  <a:pt x="8" y="49"/>
                </a:lnTo>
                <a:lnTo>
                  <a:pt x="13" y="48"/>
                </a:lnTo>
                <a:lnTo>
                  <a:pt x="14" y="41"/>
                </a:lnTo>
                <a:lnTo>
                  <a:pt x="13" y="36"/>
                </a:lnTo>
                <a:lnTo>
                  <a:pt x="13" y="29"/>
                </a:lnTo>
                <a:lnTo>
                  <a:pt x="11" y="22"/>
                </a:lnTo>
                <a:lnTo>
                  <a:pt x="8" y="15"/>
                </a:lnTo>
                <a:lnTo>
                  <a:pt x="10" y="7"/>
                </a:lnTo>
                <a:lnTo>
                  <a:pt x="9" y="0"/>
                </a:lnTo>
                <a:lnTo>
                  <a:pt x="3" y="5"/>
                </a:lnTo>
                <a:lnTo>
                  <a:pt x="1" y="12"/>
                </a:lnTo>
                <a:lnTo>
                  <a:pt x="3" y="19"/>
                </a:lnTo>
                <a:lnTo>
                  <a:pt x="0" y="25"/>
                </a:lnTo>
                <a:lnTo>
                  <a:pt x="6" y="29"/>
                </a:lnTo>
                <a:lnTo>
                  <a:pt x="6" y="3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2" name="Freeform 1716"/>
          <p:cNvSpPr>
            <a:spLocks/>
          </p:cNvSpPr>
          <p:nvPr/>
        </p:nvSpPr>
        <p:spPr bwMode="auto">
          <a:xfrm>
            <a:off x="7991475" y="4556125"/>
            <a:ext cx="4763" cy="1588"/>
          </a:xfrm>
          <a:custGeom>
            <a:avLst/>
            <a:gdLst>
              <a:gd name="T0" fmla="*/ 0 w 7"/>
              <a:gd name="T1" fmla="*/ 0 h 3"/>
              <a:gd name="T2" fmla="*/ 0 w 7"/>
              <a:gd name="T3" fmla="*/ 0 h 3"/>
              <a:gd name="T4" fmla="*/ 0 w 7"/>
              <a:gd name="T5" fmla="*/ 0 h 3"/>
              <a:gd name="T6" fmla="*/ 0 w 7"/>
              <a:gd name="T7" fmla="*/ 0 h 3"/>
              <a:gd name="T8" fmla="*/ 0 w 7"/>
              <a:gd name="T9" fmla="*/ 0 h 3"/>
              <a:gd name="T10" fmla="*/ 0 w 7"/>
              <a:gd name="T11" fmla="*/ 0 h 3"/>
              <a:gd name="T12" fmla="*/ 0 w 7"/>
              <a:gd name="T13" fmla="*/ 0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0" y="1"/>
                </a:moveTo>
                <a:lnTo>
                  <a:pt x="1" y="3"/>
                </a:lnTo>
                <a:lnTo>
                  <a:pt x="4" y="3"/>
                </a:lnTo>
                <a:lnTo>
                  <a:pt x="5" y="2"/>
                </a:lnTo>
                <a:lnTo>
                  <a:pt x="7" y="2"/>
                </a:lnTo>
                <a:lnTo>
                  <a:pt x="1" y="0"/>
                </a:lnTo>
                <a:lnTo>
                  <a:pt x="0" y="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3" name="Freeform 1717"/>
          <p:cNvSpPr>
            <a:spLocks/>
          </p:cNvSpPr>
          <p:nvPr/>
        </p:nvSpPr>
        <p:spPr bwMode="auto">
          <a:xfrm>
            <a:off x="7997825" y="4491038"/>
            <a:ext cx="4763" cy="9525"/>
          </a:xfrm>
          <a:custGeom>
            <a:avLst/>
            <a:gdLst>
              <a:gd name="T0" fmla="*/ 0 w 8"/>
              <a:gd name="T1" fmla="*/ 0 h 20"/>
              <a:gd name="T2" fmla="*/ 0 w 8"/>
              <a:gd name="T3" fmla="*/ 0 h 20"/>
              <a:gd name="T4" fmla="*/ 0 w 8"/>
              <a:gd name="T5" fmla="*/ 0 h 20"/>
              <a:gd name="T6" fmla="*/ 0 w 8"/>
              <a:gd name="T7" fmla="*/ 0 h 20"/>
              <a:gd name="T8" fmla="*/ 0 w 8"/>
              <a:gd name="T9" fmla="*/ 0 h 20"/>
              <a:gd name="T10" fmla="*/ 0 w 8"/>
              <a:gd name="T11" fmla="*/ 0 h 20"/>
              <a:gd name="T12" fmla="*/ 0 w 8"/>
              <a:gd name="T13" fmla="*/ 0 h 20"/>
              <a:gd name="T14" fmla="*/ 0 w 8"/>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0"/>
              <a:gd name="T26" fmla="*/ 8 w 8"/>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0">
                <a:moveTo>
                  <a:pt x="6" y="20"/>
                </a:moveTo>
                <a:lnTo>
                  <a:pt x="8" y="12"/>
                </a:lnTo>
                <a:lnTo>
                  <a:pt x="6" y="5"/>
                </a:lnTo>
                <a:lnTo>
                  <a:pt x="5" y="0"/>
                </a:lnTo>
                <a:lnTo>
                  <a:pt x="0" y="3"/>
                </a:lnTo>
                <a:lnTo>
                  <a:pt x="3" y="9"/>
                </a:lnTo>
                <a:lnTo>
                  <a:pt x="5" y="16"/>
                </a:lnTo>
                <a:lnTo>
                  <a:pt x="6" y="2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4" name="Freeform 1718"/>
          <p:cNvSpPr>
            <a:spLocks/>
          </p:cNvSpPr>
          <p:nvPr/>
        </p:nvSpPr>
        <p:spPr bwMode="auto">
          <a:xfrm>
            <a:off x="7999413" y="4395788"/>
            <a:ext cx="1587" cy="6350"/>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3" y="14"/>
                </a:moveTo>
                <a:lnTo>
                  <a:pt x="4" y="14"/>
                </a:lnTo>
                <a:lnTo>
                  <a:pt x="5" y="7"/>
                </a:lnTo>
                <a:lnTo>
                  <a:pt x="0" y="0"/>
                </a:lnTo>
                <a:lnTo>
                  <a:pt x="0" y="7"/>
                </a:lnTo>
                <a:lnTo>
                  <a:pt x="3" y="1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5" name="Freeform 1719"/>
          <p:cNvSpPr>
            <a:spLocks/>
          </p:cNvSpPr>
          <p:nvPr/>
        </p:nvSpPr>
        <p:spPr bwMode="auto">
          <a:xfrm>
            <a:off x="8001000" y="4384675"/>
            <a:ext cx="6350" cy="11113"/>
          </a:xfrm>
          <a:custGeom>
            <a:avLst/>
            <a:gdLst>
              <a:gd name="T0" fmla="*/ 0 w 13"/>
              <a:gd name="T1" fmla="*/ 0 h 20"/>
              <a:gd name="T2" fmla="*/ 0 w 13"/>
              <a:gd name="T3" fmla="*/ 0 h 20"/>
              <a:gd name="T4" fmla="*/ 0 w 13"/>
              <a:gd name="T5" fmla="*/ 0 h 20"/>
              <a:gd name="T6" fmla="*/ 0 w 13"/>
              <a:gd name="T7" fmla="*/ 0 h 20"/>
              <a:gd name="T8" fmla="*/ 0 w 13"/>
              <a:gd name="T9" fmla="*/ 0 h 20"/>
              <a:gd name="T10" fmla="*/ 0 w 13"/>
              <a:gd name="T11" fmla="*/ 0 h 20"/>
              <a:gd name="T12" fmla="*/ 0 w 13"/>
              <a:gd name="T13" fmla="*/ 0 h 20"/>
              <a:gd name="T14" fmla="*/ 0 w 13"/>
              <a:gd name="T15" fmla="*/ 0 h 20"/>
              <a:gd name="T16" fmla="*/ 0 w 13"/>
              <a:gd name="T17" fmla="*/ 0 h 20"/>
              <a:gd name="T18" fmla="*/ 0 w 13"/>
              <a:gd name="T19" fmla="*/ 0 h 20"/>
              <a:gd name="T20" fmla="*/ 0 w 13"/>
              <a:gd name="T21" fmla="*/ 0 h 20"/>
              <a:gd name="T22" fmla="*/ 0 w 13"/>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20"/>
              <a:gd name="T38" fmla="*/ 13 w 13"/>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20">
                <a:moveTo>
                  <a:pt x="4" y="0"/>
                </a:moveTo>
                <a:lnTo>
                  <a:pt x="0" y="7"/>
                </a:lnTo>
                <a:lnTo>
                  <a:pt x="0" y="13"/>
                </a:lnTo>
                <a:lnTo>
                  <a:pt x="4" y="20"/>
                </a:lnTo>
                <a:lnTo>
                  <a:pt x="5" y="20"/>
                </a:lnTo>
                <a:lnTo>
                  <a:pt x="11" y="18"/>
                </a:lnTo>
                <a:lnTo>
                  <a:pt x="13" y="17"/>
                </a:lnTo>
                <a:lnTo>
                  <a:pt x="12" y="15"/>
                </a:lnTo>
                <a:lnTo>
                  <a:pt x="9" y="8"/>
                </a:lnTo>
                <a:lnTo>
                  <a:pt x="7" y="1"/>
                </a:lnTo>
                <a:lnTo>
                  <a:pt x="6" y="0"/>
                </a:lnTo>
                <a:lnTo>
                  <a:pt x="4"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6" name="Freeform 1720"/>
          <p:cNvSpPr>
            <a:spLocks/>
          </p:cNvSpPr>
          <p:nvPr/>
        </p:nvSpPr>
        <p:spPr bwMode="auto">
          <a:xfrm>
            <a:off x="6827838" y="3703638"/>
            <a:ext cx="98425" cy="61912"/>
          </a:xfrm>
          <a:custGeom>
            <a:avLst/>
            <a:gdLst>
              <a:gd name="T0" fmla="*/ 0 w 208"/>
              <a:gd name="T1" fmla="*/ 0 h 128"/>
              <a:gd name="T2" fmla="*/ 0 w 208"/>
              <a:gd name="T3" fmla="*/ 0 h 128"/>
              <a:gd name="T4" fmla="*/ 0 w 208"/>
              <a:gd name="T5" fmla="*/ 0 h 128"/>
              <a:gd name="T6" fmla="*/ 0 w 208"/>
              <a:gd name="T7" fmla="*/ 0 h 128"/>
              <a:gd name="T8" fmla="*/ 0 w 208"/>
              <a:gd name="T9" fmla="*/ 0 h 128"/>
              <a:gd name="T10" fmla="*/ 0 w 208"/>
              <a:gd name="T11" fmla="*/ 0 h 128"/>
              <a:gd name="T12" fmla="*/ 0 w 208"/>
              <a:gd name="T13" fmla="*/ 0 h 128"/>
              <a:gd name="T14" fmla="*/ 0 w 208"/>
              <a:gd name="T15" fmla="*/ 0 h 128"/>
              <a:gd name="T16" fmla="*/ 0 w 208"/>
              <a:gd name="T17" fmla="*/ 0 h 128"/>
              <a:gd name="T18" fmla="*/ 0 w 208"/>
              <a:gd name="T19" fmla="*/ 0 h 128"/>
              <a:gd name="T20" fmla="*/ 0 w 208"/>
              <a:gd name="T21" fmla="*/ 0 h 128"/>
              <a:gd name="T22" fmla="*/ 0 w 208"/>
              <a:gd name="T23" fmla="*/ 0 h 128"/>
              <a:gd name="T24" fmla="*/ 0 w 208"/>
              <a:gd name="T25" fmla="*/ 0 h 128"/>
              <a:gd name="T26" fmla="*/ 0 w 208"/>
              <a:gd name="T27" fmla="*/ 0 h 128"/>
              <a:gd name="T28" fmla="*/ 0 w 208"/>
              <a:gd name="T29" fmla="*/ 0 h 128"/>
              <a:gd name="T30" fmla="*/ 0 w 208"/>
              <a:gd name="T31" fmla="*/ 0 h 128"/>
              <a:gd name="T32" fmla="*/ 0 w 208"/>
              <a:gd name="T33" fmla="*/ 0 h 128"/>
              <a:gd name="T34" fmla="*/ 0 w 208"/>
              <a:gd name="T35" fmla="*/ 0 h 128"/>
              <a:gd name="T36" fmla="*/ 0 w 208"/>
              <a:gd name="T37" fmla="*/ 0 h 128"/>
              <a:gd name="T38" fmla="*/ 0 w 208"/>
              <a:gd name="T39" fmla="*/ 0 h 128"/>
              <a:gd name="T40" fmla="*/ 0 w 208"/>
              <a:gd name="T41" fmla="*/ 0 h 128"/>
              <a:gd name="T42" fmla="*/ 0 w 208"/>
              <a:gd name="T43" fmla="*/ 0 h 128"/>
              <a:gd name="T44" fmla="*/ 0 w 208"/>
              <a:gd name="T45" fmla="*/ 0 h 128"/>
              <a:gd name="T46" fmla="*/ 0 w 208"/>
              <a:gd name="T47" fmla="*/ 0 h 128"/>
              <a:gd name="T48" fmla="*/ 0 w 208"/>
              <a:gd name="T49" fmla="*/ 0 h 128"/>
              <a:gd name="T50" fmla="*/ 0 w 208"/>
              <a:gd name="T51" fmla="*/ 0 h 128"/>
              <a:gd name="T52" fmla="*/ 0 w 208"/>
              <a:gd name="T53" fmla="*/ 0 h 128"/>
              <a:gd name="T54" fmla="*/ 0 w 208"/>
              <a:gd name="T55" fmla="*/ 0 h 128"/>
              <a:gd name="T56" fmla="*/ 0 w 208"/>
              <a:gd name="T57" fmla="*/ 0 h 128"/>
              <a:gd name="T58" fmla="*/ 0 w 208"/>
              <a:gd name="T59" fmla="*/ 0 h 128"/>
              <a:gd name="T60" fmla="*/ 0 w 208"/>
              <a:gd name="T61" fmla="*/ 0 h 128"/>
              <a:gd name="T62" fmla="*/ 0 w 208"/>
              <a:gd name="T63" fmla="*/ 0 h 128"/>
              <a:gd name="T64" fmla="*/ 0 w 208"/>
              <a:gd name="T65" fmla="*/ 0 h 128"/>
              <a:gd name="T66" fmla="*/ 0 w 208"/>
              <a:gd name="T67" fmla="*/ 0 h 128"/>
              <a:gd name="T68" fmla="*/ 0 w 208"/>
              <a:gd name="T69" fmla="*/ 0 h 128"/>
              <a:gd name="T70" fmla="*/ 0 w 208"/>
              <a:gd name="T71" fmla="*/ 0 h 128"/>
              <a:gd name="T72" fmla="*/ 0 w 208"/>
              <a:gd name="T73" fmla="*/ 0 h 128"/>
              <a:gd name="T74" fmla="*/ 0 w 208"/>
              <a:gd name="T75" fmla="*/ 0 h 128"/>
              <a:gd name="T76" fmla="*/ 0 w 208"/>
              <a:gd name="T77" fmla="*/ 0 h 128"/>
              <a:gd name="T78" fmla="*/ 0 w 208"/>
              <a:gd name="T79" fmla="*/ 0 h 128"/>
              <a:gd name="T80" fmla="*/ 0 w 208"/>
              <a:gd name="T81" fmla="*/ 0 h 128"/>
              <a:gd name="T82" fmla="*/ 0 w 208"/>
              <a:gd name="T83" fmla="*/ 0 h 128"/>
              <a:gd name="T84" fmla="*/ 0 w 208"/>
              <a:gd name="T85" fmla="*/ 0 h 128"/>
              <a:gd name="T86" fmla="*/ 0 w 208"/>
              <a:gd name="T87" fmla="*/ 0 h 128"/>
              <a:gd name="T88" fmla="*/ 0 w 208"/>
              <a:gd name="T89" fmla="*/ 0 h 128"/>
              <a:gd name="T90" fmla="*/ 0 w 208"/>
              <a:gd name="T91" fmla="*/ 0 h 128"/>
              <a:gd name="T92" fmla="*/ 0 w 208"/>
              <a:gd name="T93" fmla="*/ 0 h 128"/>
              <a:gd name="T94" fmla="*/ 0 w 208"/>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8"/>
              <a:gd name="T145" fmla="*/ 0 h 128"/>
              <a:gd name="T146" fmla="*/ 208 w 208"/>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8" h="128">
                <a:moveTo>
                  <a:pt x="0" y="93"/>
                </a:moveTo>
                <a:lnTo>
                  <a:pt x="1" y="86"/>
                </a:lnTo>
                <a:lnTo>
                  <a:pt x="7" y="82"/>
                </a:lnTo>
                <a:lnTo>
                  <a:pt x="7" y="79"/>
                </a:lnTo>
                <a:lnTo>
                  <a:pt x="8" y="74"/>
                </a:lnTo>
                <a:lnTo>
                  <a:pt x="8" y="67"/>
                </a:lnTo>
                <a:lnTo>
                  <a:pt x="15" y="63"/>
                </a:lnTo>
                <a:lnTo>
                  <a:pt x="16" y="57"/>
                </a:lnTo>
                <a:lnTo>
                  <a:pt x="19" y="50"/>
                </a:lnTo>
                <a:lnTo>
                  <a:pt x="20" y="43"/>
                </a:lnTo>
                <a:lnTo>
                  <a:pt x="26" y="38"/>
                </a:lnTo>
                <a:lnTo>
                  <a:pt x="27" y="38"/>
                </a:lnTo>
                <a:lnTo>
                  <a:pt x="29" y="30"/>
                </a:lnTo>
                <a:lnTo>
                  <a:pt x="32" y="24"/>
                </a:lnTo>
                <a:lnTo>
                  <a:pt x="35" y="21"/>
                </a:lnTo>
                <a:lnTo>
                  <a:pt x="40" y="13"/>
                </a:lnTo>
                <a:lnTo>
                  <a:pt x="47" y="13"/>
                </a:lnTo>
                <a:lnTo>
                  <a:pt x="52" y="6"/>
                </a:lnTo>
                <a:lnTo>
                  <a:pt x="58" y="2"/>
                </a:lnTo>
                <a:lnTo>
                  <a:pt x="60" y="0"/>
                </a:lnTo>
                <a:lnTo>
                  <a:pt x="61" y="0"/>
                </a:lnTo>
                <a:lnTo>
                  <a:pt x="67" y="1"/>
                </a:lnTo>
                <a:lnTo>
                  <a:pt x="71" y="2"/>
                </a:lnTo>
                <a:lnTo>
                  <a:pt x="78" y="4"/>
                </a:lnTo>
                <a:lnTo>
                  <a:pt x="84" y="6"/>
                </a:lnTo>
                <a:lnTo>
                  <a:pt x="86" y="13"/>
                </a:lnTo>
                <a:lnTo>
                  <a:pt x="86" y="18"/>
                </a:lnTo>
                <a:lnTo>
                  <a:pt x="92" y="21"/>
                </a:lnTo>
                <a:lnTo>
                  <a:pt x="102" y="21"/>
                </a:lnTo>
                <a:lnTo>
                  <a:pt x="109" y="20"/>
                </a:lnTo>
                <a:lnTo>
                  <a:pt x="115" y="22"/>
                </a:lnTo>
                <a:lnTo>
                  <a:pt x="121" y="22"/>
                </a:lnTo>
                <a:lnTo>
                  <a:pt x="126" y="28"/>
                </a:lnTo>
                <a:lnTo>
                  <a:pt x="128" y="29"/>
                </a:lnTo>
                <a:lnTo>
                  <a:pt x="133" y="28"/>
                </a:lnTo>
                <a:lnTo>
                  <a:pt x="138" y="21"/>
                </a:lnTo>
                <a:lnTo>
                  <a:pt x="143" y="18"/>
                </a:lnTo>
                <a:lnTo>
                  <a:pt x="149" y="24"/>
                </a:lnTo>
                <a:lnTo>
                  <a:pt x="155" y="26"/>
                </a:lnTo>
                <a:lnTo>
                  <a:pt x="156" y="26"/>
                </a:lnTo>
                <a:lnTo>
                  <a:pt x="161" y="29"/>
                </a:lnTo>
                <a:lnTo>
                  <a:pt x="168" y="31"/>
                </a:lnTo>
                <a:lnTo>
                  <a:pt x="168" y="38"/>
                </a:lnTo>
                <a:lnTo>
                  <a:pt x="169" y="45"/>
                </a:lnTo>
                <a:lnTo>
                  <a:pt x="170" y="46"/>
                </a:lnTo>
                <a:lnTo>
                  <a:pt x="168" y="53"/>
                </a:lnTo>
                <a:lnTo>
                  <a:pt x="170" y="59"/>
                </a:lnTo>
                <a:lnTo>
                  <a:pt x="174" y="66"/>
                </a:lnTo>
                <a:lnTo>
                  <a:pt x="177" y="67"/>
                </a:lnTo>
                <a:lnTo>
                  <a:pt x="183" y="72"/>
                </a:lnTo>
                <a:lnTo>
                  <a:pt x="188" y="70"/>
                </a:lnTo>
                <a:lnTo>
                  <a:pt x="191" y="70"/>
                </a:lnTo>
                <a:lnTo>
                  <a:pt x="198" y="72"/>
                </a:lnTo>
                <a:lnTo>
                  <a:pt x="202" y="79"/>
                </a:lnTo>
                <a:lnTo>
                  <a:pt x="201" y="86"/>
                </a:lnTo>
                <a:lnTo>
                  <a:pt x="200" y="91"/>
                </a:lnTo>
                <a:lnTo>
                  <a:pt x="200" y="98"/>
                </a:lnTo>
                <a:lnTo>
                  <a:pt x="206" y="104"/>
                </a:lnTo>
                <a:lnTo>
                  <a:pt x="208" y="111"/>
                </a:lnTo>
                <a:lnTo>
                  <a:pt x="207" y="115"/>
                </a:lnTo>
                <a:lnTo>
                  <a:pt x="195" y="117"/>
                </a:lnTo>
                <a:lnTo>
                  <a:pt x="188" y="118"/>
                </a:lnTo>
                <a:lnTo>
                  <a:pt x="183" y="121"/>
                </a:lnTo>
                <a:lnTo>
                  <a:pt x="177" y="120"/>
                </a:lnTo>
                <a:lnTo>
                  <a:pt x="171" y="115"/>
                </a:lnTo>
                <a:lnTo>
                  <a:pt x="164" y="121"/>
                </a:lnTo>
                <a:lnTo>
                  <a:pt x="158" y="121"/>
                </a:lnTo>
                <a:lnTo>
                  <a:pt x="152" y="120"/>
                </a:lnTo>
                <a:lnTo>
                  <a:pt x="146" y="121"/>
                </a:lnTo>
                <a:lnTo>
                  <a:pt x="140" y="122"/>
                </a:lnTo>
                <a:lnTo>
                  <a:pt x="134" y="122"/>
                </a:lnTo>
                <a:lnTo>
                  <a:pt x="128" y="123"/>
                </a:lnTo>
                <a:lnTo>
                  <a:pt x="122" y="122"/>
                </a:lnTo>
                <a:lnTo>
                  <a:pt x="116" y="121"/>
                </a:lnTo>
                <a:lnTo>
                  <a:pt x="110" y="118"/>
                </a:lnTo>
                <a:lnTo>
                  <a:pt x="103" y="113"/>
                </a:lnTo>
                <a:lnTo>
                  <a:pt x="98" y="117"/>
                </a:lnTo>
                <a:lnTo>
                  <a:pt x="92" y="118"/>
                </a:lnTo>
                <a:lnTo>
                  <a:pt x="87" y="126"/>
                </a:lnTo>
                <a:lnTo>
                  <a:pt x="82" y="126"/>
                </a:lnTo>
                <a:lnTo>
                  <a:pt x="74" y="127"/>
                </a:lnTo>
                <a:lnTo>
                  <a:pt x="72" y="128"/>
                </a:lnTo>
                <a:lnTo>
                  <a:pt x="66" y="128"/>
                </a:lnTo>
                <a:lnTo>
                  <a:pt x="60" y="128"/>
                </a:lnTo>
                <a:lnTo>
                  <a:pt x="59" y="123"/>
                </a:lnTo>
                <a:lnTo>
                  <a:pt x="55" y="121"/>
                </a:lnTo>
                <a:lnTo>
                  <a:pt x="50" y="121"/>
                </a:lnTo>
                <a:lnTo>
                  <a:pt x="43" y="118"/>
                </a:lnTo>
                <a:lnTo>
                  <a:pt x="40" y="117"/>
                </a:lnTo>
                <a:lnTo>
                  <a:pt x="34" y="119"/>
                </a:lnTo>
                <a:lnTo>
                  <a:pt x="28" y="120"/>
                </a:lnTo>
                <a:lnTo>
                  <a:pt x="23" y="113"/>
                </a:lnTo>
                <a:lnTo>
                  <a:pt x="16" y="112"/>
                </a:lnTo>
                <a:lnTo>
                  <a:pt x="10" y="107"/>
                </a:lnTo>
                <a:lnTo>
                  <a:pt x="8" y="101"/>
                </a:lnTo>
                <a:lnTo>
                  <a:pt x="2" y="94"/>
                </a:lnTo>
                <a:lnTo>
                  <a:pt x="0" y="9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7" name="Freeform 1721"/>
          <p:cNvSpPr>
            <a:spLocks/>
          </p:cNvSpPr>
          <p:nvPr/>
        </p:nvSpPr>
        <p:spPr bwMode="auto">
          <a:xfrm>
            <a:off x="7839075" y="4078288"/>
            <a:ext cx="0" cy="4762"/>
          </a:xfrm>
          <a:custGeom>
            <a:avLst/>
            <a:gdLst>
              <a:gd name="T0" fmla="*/ 0 w 4"/>
              <a:gd name="T1" fmla="*/ 0 h 12"/>
              <a:gd name="T2" fmla="*/ 0 w 4"/>
              <a:gd name="T3" fmla="*/ 0 h 12"/>
              <a:gd name="T4" fmla="*/ 0 w 4"/>
              <a:gd name="T5" fmla="*/ 0 h 12"/>
              <a:gd name="T6" fmla="*/ 0 w 4"/>
              <a:gd name="T7" fmla="*/ 0 h 12"/>
              <a:gd name="T8" fmla="*/ 0 w 4"/>
              <a:gd name="T9" fmla="*/ 0 h 12"/>
              <a:gd name="T10" fmla="*/ 0 60000 65536"/>
              <a:gd name="T11" fmla="*/ 0 60000 65536"/>
              <a:gd name="T12" fmla="*/ 0 60000 65536"/>
              <a:gd name="T13" fmla="*/ 0 60000 65536"/>
              <a:gd name="T14" fmla="*/ 0 60000 65536"/>
              <a:gd name="T15" fmla="*/ 0 w 4"/>
              <a:gd name="T16" fmla="*/ 0 h 12"/>
              <a:gd name="T17" fmla="*/ 0 w 4"/>
              <a:gd name="T18" fmla="*/ 12 h 12"/>
            </a:gdLst>
            <a:ahLst/>
            <a:cxnLst>
              <a:cxn ang="T10">
                <a:pos x="T0" y="T1"/>
              </a:cxn>
              <a:cxn ang="T11">
                <a:pos x="T2" y="T3"/>
              </a:cxn>
              <a:cxn ang="T12">
                <a:pos x="T4" y="T5"/>
              </a:cxn>
              <a:cxn ang="T13">
                <a:pos x="T6" y="T7"/>
              </a:cxn>
              <a:cxn ang="T14">
                <a:pos x="T8" y="T9"/>
              </a:cxn>
            </a:cxnLst>
            <a:rect l="T15" t="T16" r="T17" b="T18"/>
            <a:pathLst>
              <a:path w="4" h="12">
                <a:moveTo>
                  <a:pt x="0" y="0"/>
                </a:moveTo>
                <a:lnTo>
                  <a:pt x="2" y="5"/>
                </a:lnTo>
                <a:lnTo>
                  <a:pt x="4" y="12"/>
                </a:lnTo>
                <a:lnTo>
                  <a:pt x="0" y="6"/>
                </a:lnTo>
                <a:lnTo>
                  <a:pt x="0"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8" name="Freeform 1722"/>
          <p:cNvSpPr>
            <a:spLocks/>
          </p:cNvSpPr>
          <p:nvPr/>
        </p:nvSpPr>
        <p:spPr bwMode="auto">
          <a:xfrm>
            <a:off x="7948613" y="4359275"/>
            <a:ext cx="3175" cy="4763"/>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7"/>
                </a:moveTo>
                <a:lnTo>
                  <a:pt x="0" y="0"/>
                </a:lnTo>
                <a:lnTo>
                  <a:pt x="6" y="2"/>
                </a:lnTo>
                <a:lnTo>
                  <a:pt x="1" y="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39" name="Freeform 1723"/>
          <p:cNvSpPr>
            <a:spLocks/>
          </p:cNvSpPr>
          <p:nvPr/>
        </p:nvSpPr>
        <p:spPr bwMode="auto">
          <a:xfrm>
            <a:off x="7951788" y="4359275"/>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3"/>
                </a:moveTo>
                <a:lnTo>
                  <a:pt x="6" y="0"/>
                </a:lnTo>
                <a:lnTo>
                  <a:pt x="1" y="6"/>
                </a:lnTo>
                <a:lnTo>
                  <a:pt x="0" y="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0" name="Freeform 1724"/>
          <p:cNvSpPr>
            <a:spLocks/>
          </p:cNvSpPr>
          <p:nvPr/>
        </p:nvSpPr>
        <p:spPr bwMode="auto">
          <a:xfrm>
            <a:off x="7967663" y="4333875"/>
            <a:ext cx="1587" cy="3175"/>
          </a:xfrm>
          <a:custGeom>
            <a:avLst/>
            <a:gdLst>
              <a:gd name="T0" fmla="*/ 0 w 1"/>
              <a:gd name="T1" fmla="*/ 0 h 8"/>
              <a:gd name="T2" fmla="*/ 2147483647 w 1"/>
              <a:gd name="T3" fmla="*/ 0 h 8"/>
              <a:gd name="T4" fmla="*/ 2147483647 w 1"/>
              <a:gd name="T5" fmla="*/ 0 h 8"/>
              <a:gd name="T6" fmla="*/ 0 w 1"/>
              <a:gd name="T7" fmla="*/ 0 h 8"/>
              <a:gd name="T8" fmla="*/ 0 w 1"/>
              <a:gd name="T9" fmla="*/ 0 h 8"/>
              <a:gd name="T10" fmla="*/ 0 60000 65536"/>
              <a:gd name="T11" fmla="*/ 0 60000 65536"/>
              <a:gd name="T12" fmla="*/ 0 60000 65536"/>
              <a:gd name="T13" fmla="*/ 0 60000 65536"/>
              <a:gd name="T14" fmla="*/ 0 60000 65536"/>
              <a:gd name="T15" fmla="*/ 0 w 1"/>
              <a:gd name="T16" fmla="*/ 0 h 8"/>
              <a:gd name="T17" fmla="*/ 1 w 1"/>
              <a:gd name="T18" fmla="*/ 8 h 8"/>
            </a:gdLst>
            <a:ahLst/>
            <a:cxnLst>
              <a:cxn ang="T10">
                <a:pos x="T0" y="T1"/>
              </a:cxn>
              <a:cxn ang="T11">
                <a:pos x="T2" y="T3"/>
              </a:cxn>
              <a:cxn ang="T12">
                <a:pos x="T4" y="T5"/>
              </a:cxn>
              <a:cxn ang="T13">
                <a:pos x="T6" y="T7"/>
              </a:cxn>
              <a:cxn ang="T14">
                <a:pos x="T8" y="T9"/>
              </a:cxn>
            </a:cxnLst>
            <a:rect l="T15" t="T16" r="T17" b="T18"/>
            <a:pathLst>
              <a:path w="1" h="8">
                <a:moveTo>
                  <a:pt x="0" y="0"/>
                </a:moveTo>
                <a:lnTo>
                  <a:pt x="1" y="1"/>
                </a:lnTo>
                <a:lnTo>
                  <a:pt x="1" y="8"/>
                </a:lnTo>
                <a:lnTo>
                  <a:pt x="0" y="6"/>
                </a:lnTo>
                <a:lnTo>
                  <a:pt x="0"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1" name="Freeform 1725"/>
          <p:cNvSpPr>
            <a:spLocks/>
          </p:cNvSpPr>
          <p:nvPr/>
        </p:nvSpPr>
        <p:spPr bwMode="auto">
          <a:xfrm>
            <a:off x="2397125" y="4110038"/>
            <a:ext cx="4763" cy="6350"/>
          </a:xfrm>
          <a:custGeom>
            <a:avLst/>
            <a:gdLst>
              <a:gd name="T0" fmla="*/ 0 w 13"/>
              <a:gd name="T1" fmla="*/ 0 h 14"/>
              <a:gd name="T2" fmla="*/ 0 w 13"/>
              <a:gd name="T3" fmla="*/ 0 h 14"/>
              <a:gd name="T4" fmla="*/ 0 w 13"/>
              <a:gd name="T5" fmla="*/ 0 h 14"/>
              <a:gd name="T6" fmla="*/ 0 w 13"/>
              <a:gd name="T7" fmla="*/ 0 h 14"/>
              <a:gd name="T8" fmla="*/ 0 w 13"/>
              <a:gd name="T9" fmla="*/ 0 h 14"/>
              <a:gd name="T10" fmla="*/ 0 w 13"/>
              <a:gd name="T11" fmla="*/ 0 h 14"/>
              <a:gd name="T12" fmla="*/ 0 60000 65536"/>
              <a:gd name="T13" fmla="*/ 0 60000 65536"/>
              <a:gd name="T14" fmla="*/ 0 60000 65536"/>
              <a:gd name="T15" fmla="*/ 0 60000 65536"/>
              <a:gd name="T16" fmla="*/ 0 60000 65536"/>
              <a:gd name="T17" fmla="*/ 0 60000 65536"/>
              <a:gd name="T18" fmla="*/ 0 w 13"/>
              <a:gd name="T19" fmla="*/ 0 h 14"/>
              <a:gd name="T20" fmla="*/ 13 w 13"/>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3" h="14">
                <a:moveTo>
                  <a:pt x="13" y="14"/>
                </a:moveTo>
                <a:lnTo>
                  <a:pt x="6" y="8"/>
                </a:lnTo>
                <a:lnTo>
                  <a:pt x="0" y="1"/>
                </a:lnTo>
                <a:lnTo>
                  <a:pt x="6" y="0"/>
                </a:lnTo>
                <a:lnTo>
                  <a:pt x="11" y="8"/>
                </a:lnTo>
                <a:lnTo>
                  <a:pt x="13" y="1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2" name="Freeform 1726"/>
          <p:cNvSpPr>
            <a:spLocks/>
          </p:cNvSpPr>
          <p:nvPr/>
        </p:nvSpPr>
        <p:spPr bwMode="auto">
          <a:xfrm>
            <a:off x="2403475" y="4117975"/>
            <a:ext cx="1588"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7"/>
                </a:moveTo>
                <a:lnTo>
                  <a:pt x="0" y="0"/>
                </a:lnTo>
                <a:lnTo>
                  <a:pt x="4" y="6"/>
                </a:lnTo>
                <a:lnTo>
                  <a:pt x="1" y="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3" name="Freeform 1727"/>
          <p:cNvSpPr>
            <a:spLocks/>
          </p:cNvSpPr>
          <p:nvPr/>
        </p:nvSpPr>
        <p:spPr bwMode="auto">
          <a:xfrm>
            <a:off x="7927975" y="4338638"/>
            <a:ext cx="4763" cy="9525"/>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18"/>
                </a:moveTo>
                <a:lnTo>
                  <a:pt x="0" y="8"/>
                </a:lnTo>
                <a:lnTo>
                  <a:pt x="3" y="2"/>
                </a:lnTo>
                <a:lnTo>
                  <a:pt x="9" y="0"/>
                </a:lnTo>
                <a:lnTo>
                  <a:pt x="12" y="7"/>
                </a:lnTo>
                <a:lnTo>
                  <a:pt x="7" y="11"/>
                </a:lnTo>
                <a:lnTo>
                  <a:pt x="3" y="18"/>
                </a:lnTo>
                <a:lnTo>
                  <a:pt x="0" y="1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4" name="Freeform 1728"/>
          <p:cNvSpPr>
            <a:spLocks/>
          </p:cNvSpPr>
          <p:nvPr/>
        </p:nvSpPr>
        <p:spPr bwMode="auto">
          <a:xfrm>
            <a:off x="5627688" y="5103813"/>
            <a:ext cx="6350" cy="3175"/>
          </a:xfrm>
          <a:custGeom>
            <a:avLst/>
            <a:gdLst>
              <a:gd name="T0" fmla="*/ 0 w 11"/>
              <a:gd name="T1" fmla="*/ 0 h 5"/>
              <a:gd name="T2" fmla="*/ 0 w 11"/>
              <a:gd name="T3" fmla="*/ 0 h 5"/>
              <a:gd name="T4" fmla="*/ 0 w 11"/>
              <a:gd name="T5" fmla="*/ 0 h 5"/>
              <a:gd name="T6" fmla="*/ 0 w 11"/>
              <a:gd name="T7" fmla="*/ 0 h 5"/>
              <a:gd name="T8" fmla="*/ 0 w 11"/>
              <a:gd name="T9" fmla="*/ 0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0" y="5"/>
                </a:moveTo>
                <a:lnTo>
                  <a:pt x="5" y="3"/>
                </a:lnTo>
                <a:lnTo>
                  <a:pt x="11" y="0"/>
                </a:lnTo>
                <a:lnTo>
                  <a:pt x="5" y="2"/>
                </a:lnTo>
                <a:lnTo>
                  <a:pt x="0" y="5"/>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5" name="Freeform 1729"/>
          <p:cNvSpPr>
            <a:spLocks/>
          </p:cNvSpPr>
          <p:nvPr/>
        </p:nvSpPr>
        <p:spPr bwMode="auto">
          <a:xfrm>
            <a:off x="5629275" y="5102225"/>
            <a:ext cx="3175" cy="1588"/>
          </a:xfrm>
          <a:custGeom>
            <a:avLst/>
            <a:gdLst>
              <a:gd name="T0" fmla="*/ 0 w 6"/>
              <a:gd name="T1" fmla="*/ 500566144 h 2"/>
              <a:gd name="T2" fmla="*/ 0 w 6"/>
              <a:gd name="T3" fmla="*/ 0 h 2"/>
              <a:gd name="T4" fmla="*/ 0 w 6"/>
              <a:gd name="T5" fmla="*/ 500566144 h 2"/>
              <a:gd name="T6" fmla="*/ 0 w 6"/>
              <a:gd name="T7" fmla="*/ 500566144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2"/>
                </a:moveTo>
                <a:lnTo>
                  <a:pt x="6" y="0"/>
                </a:lnTo>
                <a:lnTo>
                  <a:pt x="0" y="1"/>
                </a:lnTo>
                <a:lnTo>
                  <a:pt x="6" y="2"/>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6" name="Freeform 1730"/>
          <p:cNvSpPr>
            <a:spLocks/>
          </p:cNvSpPr>
          <p:nvPr/>
        </p:nvSpPr>
        <p:spPr bwMode="auto">
          <a:xfrm>
            <a:off x="4835525" y="2606675"/>
            <a:ext cx="33338" cy="23813"/>
          </a:xfrm>
          <a:custGeom>
            <a:avLst/>
            <a:gdLst>
              <a:gd name="T0" fmla="*/ 0 w 70"/>
              <a:gd name="T1" fmla="*/ 0 h 52"/>
              <a:gd name="T2" fmla="*/ 0 w 70"/>
              <a:gd name="T3" fmla="*/ 0 h 52"/>
              <a:gd name="T4" fmla="*/ 0 w 70"/>
              <a:gd name="T5" fmla="*/ 0 h 52"/>
              <a:gd name="T6" fmla="*/ 0 w 70"/>
              <a:gd name="T7" fmla="*/ 0 h 52"/>
              <a:gd name="T8" fmla="*/ 0 w 70"/>
              <a:gd name="T9" fmla="*/ 0 h 52"/>
              <a:gd name="T10" fmla="*/ 0 w 70"/>
              <a:gd name="T11" fmla="*/ 0 h 52"/>
              <a:gd name="T12" fmla="*/ 0 w 70"/>
              <a:gd name="T13" fmla="*/ 0 h 52"/>
              <a:gd name="T14" fmla="*/ 0 w 70"/>
              <a:gd name="T15" fmla="*/ 0 h 52"/>
              <a:gd name="T16" fmla="*/ 0 w 70"/>
              <a:gd name="T17" fmla="*/ 0 h 52"/>
              <a:gd name="T18" fmla="*/ 0 w 70"/>
              <a:gd name="T19" fmla="*/ 0 h 52"/>
              <a:gd name="T20" fmla="*/ 0 w 70"/>
              <a:gd name="T21" fmla="*/ 0 h 52"/>
              <a:gd name="T22" fmla="*/ 0 w 70"/>
              <a:gd name="T23" fmla="*/ 0 h 52"/>
              <a:gd name="T24" fmla="*/ 0 w 70"/>
              <a:gd name="T25" fmla="*/ 0 h 52"/>
              <a:gd name="T26" fmla="*/ 0 w 70"/>
              <a:gd name="T27" fmla="*/ 0 h 52"/>
              <a:gd name="T28" fmla="*/ 0 w 70"/>
              <a:gd name="T29" fmla="*/ 0 h 52"/>
              <a:gd name="T30" fmla="*/ 0 w 70"/>
              <a:gd name="T31" fmla="*/ 0 h 52"/>
              <a:gd name="T32" fmla="*/ 0 w 70"/>
              <a:gd name="T33" fmla="*/ 0 h 52"/>
              <a:gd name="T34" fmla="*/ 0 w 70"/>
              <a:gd name="T35" fmla="*/ 0 h 52"/>
              <a:gd name="T36" fmla="*/ 0 w 70"/>
              <a:gd name="T37" fmla="*/ 0 h 52"/>
              <a:gd name="T38" fmla="*/ 0 w 70"/>
              <a:gd name="T39" fmla="*/ 0 h 52"/>
              <a:gd name="T40" fmla="*/ 0 w 70"/>
              <a:gd name="T41" fmla="*/ 0 h 52"/>
              <a:gd name="T42" fmla="*/ 0 w 70"/>
              <a:gd name="T43" fmla="*/ 0 h 52"/>
              <a:gd name="T44" fmla="*/ 0 w 70"/>
              <a:gd name="T45" fmla="*/ 0 h 52"/>
              <a:gd name="T46" fmla="*/ 0 w 70"/>
              <a:gd name="T47" fmla="*/ 0 h 52"/>
              <a:gd name="T48" fmla="*/ 0 w 70"/>
              <a:gd name="T49" fmla="*/ 0 h 52"/>
              <a:gd name="T50" fmla="*/ 0 w 70"/>
              <a:gd name="T51" fmla="*/ 0 h 52"/>
              <a:gd name="T52" fmla="*/ 0 w 70"/>
              <a:gd name="T53" fmla="*/ 0 h 52"/>
              <a:gd name="T54" fmla="*/ 0 w 70"/>
              <a:gd name="T55" fmla="*/ 0 h 52"/>
              <a:gd name="T56" fmla="*/ 0 w 70"/>
              <a:gd name="T57" fmla="*/ 0 h 52"/>
              <a:gd name="T58" fmla="*/ 0 w 70"/>
              <a:gd name="T59" fmla="*/ 0 h 52"/>
              <a:gd name="T60" fmla="*/ 0 w 70"/>
              <a:gd name="T61" fmla="*/ 0 h 52"/>
              <a:gd name="T62" fmla="*/ 0 w 70"/>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52"/>
              <a:gd name="T98" fmla="*/ 70 w 70"/>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52">
                <a:moveTo>
                  <a:pt x="10" y="52"/>
                </a:moveTo>
                <a:lnTo>
                  <a:pt x="16" y="48"/>
                </a:lnTo>
                <a:lnTo>
                  <a:pt x="21" y="41"/>
                </a:lnTo>
                <a:lnTo>
                  <a:pt x="22" y="34"/>
                </a:lnTo>
                <a:lnTo>
                  <a:pt x="27" y="28"/>
                </a:lnTo>
                <a:lnTo>
                  <a:pt x="33" y="29"/>
                </a:lnTo>
                <a:lnTo>
                  <a:pt x="39" y="27"/>
                </a:lnTo>
                <a:lnTo>
                  <a:pt x="45" y="28"/>
                </a:lnTo>
                <a:lnTo>
                  <a:pt x="52" y="22"/>
                </a:lnTo>
                <a:lnTo>
                  <a:pt x="58" y="19"/>
                </a:lnTo>
                <a:lnTo>
                  <a:pt x="64" y="13"/>
                </a:lnTo>
                <a:lnTo>
                  <a:pt x="70" y="13"/>
                </a:lnTo>
                <a:lnTo>
                  <a:pt x="65" y="8"/>
                </a:lnTo>
                <a:lnTo>
                  <a:pt x="62" y="5"/>
                </a:lnTo>
                <a:lnTo>
                  <a:pt x="56" y="2"/>
                </a:lnTo>
                <a:lnTo>
                  <a:pt x="50" y="0"/>
                </a:lnTo>
                <a:lnTo>
                  <a:pt x="43" y="2"/>
                </a:lnTo>
                <a:lnTo>
                  <a:pt x="37" y="2"/>
                </a:lnTo>
                <a:lnTo>
                  <a:pt x="31" y="1"/>
                </a:lnTo>
                <a:lnTo>
                  <a:pt x="25" y="2"/>
                </a:lnTo>
                <a:lnTo>
                  <a:pt x="18" y="9"/>
                </a:lnTo>
                <a:lnTo>
                  <a:pt x="12" y="9"/>
                </a:lnTo>
                <a:lnTo>
                  <a:pt x="6" y="9"/>
                </a:lnTo>
                <a:lnTo>
                  <a:pt x="0" y="9"/>
                </a:lnTo>
                <a:lnTo>
                  <a:pt x="4" y="16"/>
                </a:lnTo>
                <a:lnTo>
                  <a:pt x="1" y="22"/>
                </a:lnTo>
                <a:lnTo>
                  <a:pt x="7" y="28"/>
                </a:lnTo>
                <a:lnTo>
                  <a:pt x="14" y="33"/>
                </a:lnTo>
                <a:lnTo>
                  <a:pt x="14" y="40"/>
                </a:lnTo>
                <a:lnTo>
                  <a:pt x="9" y="44"/>
                </a:lnTo>
                <a:lnTo>
                  <a:pt x="9" y="51"/>
                </a:lnTo>
                <a:lnTo>
                  <a:pt x="10" y="52"/>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7" name="Freeform 1731"/>
          <p:cNvSpPr>
            <a:spLocks/>
          </p:cNvSpPr>
          <p:nvPr/>
        </p:nvSpPr>
        <p:spPr bwMode="auto">
          <a:xfrm>
            <a:off x="4838700" y="2589213"/>
            <a:ext cx="22225" cy="14287"/>
          </a:xfrm>
          <a:custGeom>
            <a:avLst/>
            <a:gdLst>
              <a:gd name="T0" fmla="*/ 0 w 48"/>
              <a:gd name="T1" fmla="*/ 0 h 28"/>
              <a:gd name="T2" fmla="*/ 0 w 48"/>
              <a:gd name="T3" fmla="*/ 0 h 28"/>
              <a:gd name="T4" fmla="*/ 0 w 48"/>
              <a:gd name="T5" fmla="*/ 0 h 28"/>
              <a:gd name="T6" fmla="*/ 0 w 48"/>
              <a:gd name="T7" fmla="*/ 0 h 28"/>
              <a:gd name="T8" fmla="*/ 0 w 48"/>
              <a:gd name="T9" fmla="*/ 0 h 28"/>
              <a:gd name="T10" fmla="*/ 0 w 48"/>
              <a:gd name="T11" fmla="*/ 0 h 28"/>
              <a:gd name="T12" fmla="*/ 0 w 48"/>
              <a:gd name="T13" fmla="*/ 0 h 28"/>
              <a:gd name="T14" fmla="*/ 0 w 48"/>
              <a:gd name="T15" fmla="*/ 0 h 28"/>
              <a:gd name="T16" fmla="*/ 0 w 48"/>
              <a:gd name="T17" fmla="*/ 0 h 28"/>
              <a:gd name="T18" fmla="*/ 0 w 48"/>
              <a:gd name="T19" fmla="*/ 0 h 28"/>
              <a:gd name="T20" fmla="*/ 0 w 48"/>
              <a:gd name="T21" fmla="*/ 0 h 28"/>
              <a:gd name="T22" fmla="*/ 0 w 48"/>
              <a:gd name="T23" fmla="*/ 0 h 28"/>
              <a:gd name="T24" fmla="*/ 0 w 48"/>
              <a:gd name="T25" fmla="*/ 0 h 28"/>
              <a:gd name="T26" fmla="*/ 0 w 48"/>
              <a:gd name="T27" fmla="*/ 0 h 28"/>
              <a:gd name="T28" fmla="*/ 0 w 48"/>
              <a:gd name="T29" fmla="*/ 0 h 28"/>
              <a:gd name="T30" fmla="*/ 0 w 48"/>
              <a:gd name="T31" fmla="*/ 0 h 28"/>
              <a:gd name="T32" fmla="*/ 0 w 48"/>
              <a:gd name="T33" fmla="*/ 0 h 28"/>
              <a:gd name="T34" fmla="*/ 0 w 48"/>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28"/>
              <a:gd name="T56" fmla="*/ 48 w 48"/>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28">
                <a:moveTo>
                  <a:pt x="29" y="0"/>
                </a:moveTo>
                <a:lnTo>
                  <a:pt x="25" y="3"/>
                </a:lnTo>
                <a:lnTo>
                  <a:pt x="20" y="8"/>
                </a:lnTo>
                <a:lnTo>
                  <a:pt x="12" y="9"/>
                </a:lnTo>
                <a:lnTo>
                  <a:pt x="6" y="9"/>
                </a:lnTo>
                <a:lnTo>
                  <a:pt x="0" y="10"/>
                </a:lnTo>
                <a:lnTo>
                  <a:pt x="6" y="12"/>
                </a:lnTo>
                <a:lnTo>
                  <a:pt x="12" y="13"/>
                </a:lnTo>
                <a:lnTo>
                  <a:pt x="19" y="14"/>
                </a:lnTo>
                <a:lnTo>
                  <a:pt x="22" y="21"/>
                </a:lnTo>
                <a:lnTo>
                  <a:pt x="27" y="28"/>
                </a:lnTo>
                <a:lnTo>
                  <a:pt x="34" y="26"/>
                </a:lnTo>
                <a:lnTo>
                  <a:pt x="37" y="19"/>
                </a:lnTo>
                <a:lnTo>
                  <a:pt x="43" y="18"/>
                </a:lnTo>
                <a:lnTo>
                  <a:pt x="48" y="12"/>
                </a:lnTo>
                <a:lnTo>
                  <a:pt x="41" y="5"/>
                </a:lnTo>
                <a:lnTo>
                  <a:pt x="36" y="5"/>
                </a:lnTo>
                <a:lnTo>
                  <a:pt x="29" y="0"/>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8" name="Freeform 1732"/>
          <p:cNvSpPr>
            <a:spLocks/>
          </p:cNvSpPr>
          <p:nvPr/>
        </p:nvSpPr>
        <p:spPr bwMode="auto">
          <a:xfrm>
            <a:off x="4865688" y="2603500"/>
            <a:ext cx="4762" cy="4763"/>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60000 65536"/>
              <a:gd name="T13" fmla="*/ 0 60000 65536"/>
              <a:gd name="T14" fmla="*/ 0 60000 65536"/>
              <a:gd name="T15" fmla="*/ 0 60000 65536"/>
              <a:gd name="T16" fmla="*/ 0 60000 65536"/>
              <a:gd name="T17" fmla="*/ 0 60000 65536"/>
              <a:gd name="T18" fmla="*/ 0 w 12"/>
              <a:gd name="T19" fmla="*/ 0 h 10"/>
              <a:gd name="T20" fmla="*/ 12 w 1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2" h="10">
                <a:moveTo>
                  <a:pt x="2" y="8"/>
                </a:moveTo>
                <a:lnTo>
                  <a:pt x="6" y="10"/>
                </a:lnTo>
                <a:lnTo>
                  <a:pt x="12" y="6"/>
                </a:lnTo>
                <a:lnTo>
                  <a:pt x="6" y="0"/>
                </a:lnTo>
                <a:lnTo>
                  <a:pt x="0" y="1"/>
                </a:lnTo>
                <a:lnTo>
                  <a:pt x="2" y="8"/>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49" name="Freeform 1733"/>
          <p:cNvSpPr>
            <a:spLocks/>
          </p:cNvSpPr>
          <p:nvPr/>
        </p:nvSpPr>
        <p:spPr bwMode="auto">
          <a:xfrm>
            <a:off x="4865688" y="2589213"/>
            <a:ext cx="1587"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0"/>
                </a:moveTo>
                <a:lnTo>
                  <a:pt x="0" y="6"/>
                </a:lnTo>
                <a:lnTo>
                  <a:pt x="6" y="1"/>
                </a:lnTo>
                <a:lnTo>
                  <a:pt x="0" y="0"/>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0" name="Freeform 1734"/>
          <p:cNvSpPr>
            <a:spLocks/>
          </p:cNvSpPr>
          <p:nvPr/>
        </p:nvSpPr>
        <p:spPr bwMode="auto">
          <a:xfrm>
            <a:off x="2601913" y="5872163"/>
            <a:ext cx="150812" cy="180975"/>
          </a:xfrm>
          <a:custGeom>
            <a:avLst/>
            <a:gdLst>
              <a:gd name="T0" fmla="*/ 0 w 319"/>
              <a:gd name="T1" fmla="*/ 0 h 383"/>
              <a:gd name="T2" fmla="*/ 0 w 319"/>
              <a:gd name="T3" fmla="*/ 0 h 383"/>
              <a:gd name="T4" fmla="*/ 0 w 319"/>
              <a:gd name="T5" fmla="*/ 0 h 383"/>
              <a:gd name="T6" fmla="*/ 0 w 319"/>
              <a:gd name="T7" fmla="*/ 0 h 383"/>
              <a:gd name="T8" fmla="*/ 0 w 319"/>
              <a:gd name="T9" fmla="*/ 0 h 383"/>
              <a:gd name="T10" fmla="*/ 0 w 319"/>
              <a:gd name="T11" fmla="*/ 0 h 383"/>
              <a:gd name="T12" fmla="*/ 0 w 319"/>
              <a:gd name="T13" fmla="*/ 0 h 383"/>
              <a:gd name="T14" fmla="*/ 0 w 319"/>
              <a:gd name="T15" fmla="*/ 0 h 383"/>
              <a:gd name="T16" fmla="*/ 0 w 319"/>
              <a:gd name="T17" fmla="*/ 0 h 383"/>
              <a:gd name="T18" fmla="*/ 0 w 319"/>
              <a:gd name="T19" fmla="*/ 0 h 383"/>
              <a:gd name="T20" fmla="*/ 0 w 319"/>
              <a:gd name="T21" fmla="*/ 0 h 383"/>
              <a:gd name="T22" fmla="*/ 0 w 319"/>
              <a:gd name="T23" fmla="*/ 0 h 383"/>
              <a:gd name="T24" fmla="*/ 0 w 319"/>
              <a:gd name="T25" fmla="*/ 0 h 383"/>
              <a:gd name="T26" fmla="*/ 0 w 319"/>
              <a:gd name="T27" fmla="*/ 0 h 383"/>
              <a:gd name="T28" fmla="*/ 0 w 319"/>
              <a:gd name="T29" fmla="*/ 0 h 383"/>
              <a:gd name="T30" fmla="*/ 0 w 319"/>
              <a:gd name="T31" fmla="*/ 0 h 383"/>
              <a:gd name="T32" fmla="*/ 0 w 319"/>
              <a:gd name="T33" fmla="*/ 0 h 383"/>
              <a:gd name="T34" fmla="*/ 0 w 319"/>
              <a:gd name="T35" fmla="*/ 0 h 383"/>
              <a:gd name="T36" fmla="*/ 0 w 319"/>
              <a:gd name="T37" fmla="*/ 0 h 383"/>
              <a:gd name="T38" fmla="*/ 0 w 319"/>
              <a:gd name="T39" fmla="*/ 0 h 383"/>
              <a:gd name="T40" fmla="*/ 0 w 319"/>
              <a:gd name="T41" fmla="*/ 0 h 383"/>
              <a:gd name="T42" fmla="*/ 0 w 319"/>
              <a:gd name="T43" fmla="*/ 0 h 383"/>
              <a:gd name="T44" fmla="*/ 0 w 319"/>
              <a:gd name="T45" fmla="*/ 0 h 383"/>
              <a:gd name="T46" fmla="*/ 0 w 319"/>
              <a:gd name="T47" fmla="*/ 0 h 383"/>
              <a:gd name="T48" fmla="*/ 0 w 319"/>
              <a:gd name="T49" fmla="*/ 0 h 383"/>
              <a:gd name="T50" fmla="*/ 0 w 319"/>
              <a:gd name="T51" fmla="*/ 0 h 383"/>
              <a:gd name="T52" fmla="*/ 0 w 319"/>
              <a:gd name="T53" fmla="*/ 0 h 383"/>
              <a:gd name="T54" fmla="*/ 0 w 319"/>
              <a:gd name="T55" fmla="*/ 0 h 383"/>
              <a:gd name="T56" fmla="*/ 0 w 319"/>
              <a:gd name="T57" fmla="*/ 0 h 383"/>
              <a:gd name="T58" fmla="*/ 0 w 319"/>
              <a:gd name="T59" fmla="*/ 0 h 383"/>
              <a:gd name="T60" fmla="*/ 0 w 319"/>
              <a:gd name="T61" fmla="*/ 0 h 383"/>
              <a:gd name="T62" fmla="*/ 0 w 319"/>
              <a:gd name="T63" fmla="*/ 0 h 383"/>
              <a:gd name="T64" fmla="*/ 0 w 319"/>
              <a:gd name="T65" fmla="*/ 0 h 383"/>
              <a:gd name="T66" fmla="*/ 0 w 319"/>
              <a:gd name="T67" fmla="*/ 0 h 383"/>
              <a:gd name="T68" fmla="*/ 0 w 319"/>
              <a:gd name="T69" fmla="*/ 0 h 383"/>
              <a:gd name="T70" fmla="*/ 0 w 319"/>
              <a:gd name="T71" fmla="*/ 0 h 383"/>
              <a:gd name="T72" fmla="*/ 0 w 319"/>
              <a:gd name="T73" fmla="*/ 0 h 383"/>
              <a:gd name="T74" fmla="*/ 0 w 319"/>
              <a:gd name="T75" fmla="*/ 0 h 383"/>
              <a:gd name="T76" fmla="*/ 0 w 319"/>
              <a:gd name="T77" fmla="*/ 0 h 383"/>
              <a:gd name="T78" fmla="*/ 0 w 319"/>
              <a:gd name="T79" fmla="*/ 0 h 383"/>
              <a:gd name="T80" fmla="*/ 0 w 319"/>
              <a:gd name="T81" fmla="*/ 0 h 383"/>
              <a:gd name="T82" fmla="*/ 0 w 319"/>
              <a:gd name="T83" fmla="*/ 0 h 383"/>
              <a:gd name="T84" fmla="*/ 0 w 319"/>
              <a:gd name="T85" fmla="*/ 0 h 383"/>
              <a:gd name="T86" fmla="*/ 0 w 319"/>
              <a:gd name="T87" fmla="*/ 0 h 383"/>
              <a:gd name="T88" fmla="*/ 0 w 319"/>
              <a:gd name="T89" fmla="*/ 0 h 383"/>
              <a:gd name="T90" fmla="*/ 0 w 319"/>
              <a:gd name="T91" fmla="*/ 0 h 383"/>
              <a:gd name="T92" fmla="*/ 0 w 319"/>
              <a:gd name="T93" fmla="*/ 0 h 383"/>
              <a:gd name="T94" fmla="*/ 0 w 319"/>
              <a:gd name="T95" fmla="*/ 0 h 383"/>
              <a:gd name="T96" fmla="*/ 0 w 319"/>
              <a:gd name="T97" fmla="*/ 0 h 383"/>
              <a:gd name="T98" fmla="*/ 0 w 319"/>
              <a:gd name="T99" fmla="*/ 0 h 383"/>
              <a:gd name="T100" fmla="*/ 0 w 319"/>
              <a:gd name="T101" fmla="*/ 0 h 383"/>
              <a:gd name="T102" fmla="*/ 0 w 319"/>
              <a:gd name="T103" fmla="*/ 0 h 383"/>
              <a:gd name="T104" fmla="*/ 0 w 319"/>
              <a:gd name="T105" fmla="*/ 0 h 383"/>
              <a:gd name="T106" fmla="*/ 0 w 319"/>
              <a:gd name="T107" fmla="*/ 0 h 383"/>
              <a:gd name="T108" fmla="*/ 0 w 319"/>
              <a:gd name="T109" fmla="*/ 0 h 383"/>
              <a:gd name="T110" fmla="*/ 0 w 319"/>
              <a:gd name="T111" fmla="*/ 0 h 383"/>
              <a:gd name="T112" fmla="*/ 0 w 319"/>
              <a:gd name="T113" fmla="*/ 0 h 383"/>
              <a:gd name="T114" fmla="*/ 0 w 319"/>
              <a:gd name="T115" fmla="*/ 0 h 383"/>
              <a:gd name="T116" fmla="*/ 0 w 319"/>
              <a:gd name="T117" fmla="*/ 0 h 383"/>
              <a:gd name="T118" fmla="*/ 0 w 319"/>
              <a:gd name="T119" fmla="*/ 0 h 3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9"/>
              <a:gd name="T181" fmla="*/ 0 h 383"/>
              <a:gd name="T182" fmla="*/ 319 w 319"/>
              <a:gd name="T183" fmla="*/ 383 h 3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9" h="383">
                <a:moveTo>
                  <a:pt x="0" y="34"/>
                </a:moveTo>
                <a:lnTo>
                  <a:pt x="5" y="27"/>
                </a:lnTo>
                <a:lnTo>
                  <a:pt x="10" y="20"/>
                </a:lnTo>
                <a:lnTo>
                  <a:pt x="12" y="13"/>
                </a:lnTo>
                <a:lnTo>
                  <a:pt x="11" y="6"/>
                </a:lnTo>
                <a:lnTo>
                  <a:pt x="12" y="6"/>
                </a:lnTo>
                <a:lnTo>
                  <a:pt x="15" y="10"/>
                </a:lnTo>
                <a:lnTo>
                  <a:pt x="19" y="14"/>
                </a:lnTo>
                <a:lnTo>
                  <a:pt x="25" y="16"/>
                </a:lnTo>
                <a:lnTo>
                  <a:pt x="32" y="14"/>
                </a:lnTo>
                <a:lnTo>
                  <a:pt x="38" y="14"/>
                </a:lnTo>
                <a:lnTo>
                  <a:pt x="40" y="8"/>
                </a:lnTo>
                <a:lnTo>
                  <a:pt x="45" y="1"/>
                </a:lnTo>
                <a:lnTo>
                  <a:pt x="50" y="0"/>
                </a:lnTo>
                <a:lnTo>
                  <a:pt x="58" y="0"/>
                </a:lnTo>
                <a:lnTo>
                  <a:pt x="65" y="6"/>
                </a:lnTo>
                <a:lnTo>
                  <a:pt x="71" y="10"/>
                </a:lnTo>
                <a:lnTo>
                  <a:pt x="77" y="16"/>
                </a:lnTo>
                <a:lnTo>
                  <a:pt x="83" y="22"/>
                </a:lnTo>
                <a:lnTo>
                  <a:pt x="89" y="26"/>
                </a:lnTo>
                <a:lnTo>
                  <a:pt x="94" y="33"/>
                </a:lnTo>
                <a:lnTo>
                  <a:pt x="101" y="36"/>
                </a:lnTo>
                <a:lnTo>
                  <a:pt x="106" y="43"/>
                </a:lnTo>
                <a:lnTo>
                  <a:pt x="111" y="50"/>
                </a:lnTo>
                <a:lnTo>
                  <a:pt x="118" y="56"/>
                </a:lnTo>
                <a:lnTo>
                  <a:pt x="120" y="62"/>
                </a:lnTo>
                <a:lnTo>
                  <a:pt x="120" y="69"/>
                </a:lnTo>
                <a:lnTo>
                  <a:pt x="121" y="77"/>
                </a:lnTo>
                <a:lnTo>
                  <a:pt x="129" y="77"/>
                </a:lnTo>
                <a:lnTo>
                  <a:pt x="135" y="71"/>
                </a:lnTo>
                <a:lnTo>
                  <a:pt x="141" y="66"/>
                </a:lnTo>
                <a:lnTo>
                  <a:pt x="140" y="59"/>
                </a:lnTo>
                <a:lnTo>
                  <a:pt x="147" y="62"/>
                </a:lnTo>
                <a:lnTo>
                  <a:pt x="151" y="65"/>
                </a:lnTo>
                <a:lnTo>
                  <a:pt x="162" y="77"/>
                </a:lnTo>
                <a:lnTo>
                  <a:pt x="166" y="85"/>
                </a:lnTo>
                <a:lnTo>
                  <a:pt x="172" y="92"/>
                </a:lnTo>
                <a:lnTo>
                  <a:pt x="179" y="97"/>
                </a:lnTo>
                <a:lnTo>
                  <a:pt x="184" y="93"/>
                </a:lnTo>
                <a:lnTo>
                  <a:pt x="190" y="100"/>
                </a:lnTo>
                <a:lnTo>
                  <a:pt x="195" y="105"/>
                </a:lnTo>
                <a:lnTo>
                  <a:pt x="202" y="106"/>
                </a:lnTo>
                <a:lnTo>
                  <a:pt x="208" y="107"/>
                </a:lnTo>
                <a:lnTo>
                  <a:pt x="215" y="111"/>
                </a:lnTo>
                <a:lnTo>
                  <a:pt x="221" y="117"/>
                </a:lnTo>
                <a:lnTo>
                  <a:pt x="222" y="124"/>
                </a:lnTo>
                <a:lnTo>
                  <a:pt x="227" y="127"/>
                </a:lnTo>
                <a:lnTo>
                  <a:pt x="233" y="133"/>
                </a:lnTo>
                <a:lnTo>
                  <a:pt x="239" y="138"/>
                </a:lnTo>
                <a:lnTo>
                  <a:pt x="246" y="143"/>
                </a:lnTo>
                <a:lnTo>
                  <a:pt x="251" y="141"/>
                </a:lnTo>
                <a:lnTo>
                  <a:pt x="257" y="145"/>
                </a:lnTo>
                <a:lnTo>
                  <a:pt x="258" y="146"/>
                </a:lnTo>
                <a:lnTo>
                  <a:pt x="264" y="151"/>
                </a:lnTo>
                <a:lnTo>
                  <a:pt x="272" y="157"/>
                </a:lnTo>
                <a:lnTo>
                  <a:pt x="276" y="164"/>
                </a:lnTo>
                <a:lnTo>
                  <a:pt x="280" y="171"/>
                </a:lnTo>
                <a:lnTo>
                  <a:pt x="281" y="178"/>
                </a:lnTo>
                <a:lnTo>
                  <a:pt x="287" y="184"/>
                </a:lnTo>
                <a:lnTo>
                  <a:pt x="293" y="189"/>
                </a:lnTo>
                <a:lnTo>
                  <a:pt x="300" y="196"/>
                </a:lnTo>
                <a:lnTo>
                  <a:pt x="301" y="196"/>
                </a:lnTo>
                <a:lnTo>
                  <a:pt x="308" y="197"/>
                </a:lnTo>
                <a:lnTo>
                  <a:pt x="313" y="202"/>
                </a:lnTo>
                <a:lnTo>
                  <a:pt x="319" y="208"/>
                </a:lnTo>
                <a:lnTo>
                  <a:pt x="315" y="215"/>
                </a:lnTo>
                <a:lnTo>
                  <a:pt x="309" y="222"/>
                </a:lnTo>
                <a:lnTo>
                  <a:pt x="307" y="229"/>
                </a:lnTo>
                <a:lnTo>
                  <a:pt x="301" y="234"/>
                </a:lnTo>
                <a:lnTo>
                  <a:pt x="300" y="242"/>
                </a:lnTo>
                <a:lnTo>
                  <a:pt x="301" y="248"/>
                </a:lnTo>
                <a:lnTo>
                  <a:pt x="303" y="254"/>
                </a:lnTo>
                <a:lnTo>
                  <a:pt x="305" y="262"/>
                </a:lnTo>
                <a:lnTo>
                  <a:pt x="306" y="276"/>
                </a:lnTo>
                <a:lnTo>
                  <a:pt x="307" y="283"/>
                </a:lnTo>
                <a:lnTo>
                  <a:pt x="312" y="284"/>
                </a:lnTo>
                <a:lnTo>
                  <a:pt x="317" y="287"/>
                </a:lnTo>
                <a:lnTo>
                  <a:pt x="313" y="292"/>
                </a:lnTo>
                <a:lnTo>
                  <a:pt x="312" y="300"/>
                </a:lnTo>
                <a:lnTo>
                  <a:pt x="312" y="306"/>
                </a:lnTo>
                <a:lnTo>
                  <a:pt x="312" y="313"/>
                </a:lnTo>
                <a:lnTo>
                  <a:pt x="307" y="319"/>
                </a:lnTo>
                <a:lnTo>
                  <a:pt x="303" y="326"/>
                </a:lnTo>
                <a:lnTo>
                  <a:pt x="302" y="333"/>
                </a:lnTo>
                <a:lnTo>
                  <a:pt x="302" y="340"/>
                </a:lnTo>
                <a:lnTo>
                  <a:pt x="295" y="343"/>
                </a:lnTo>
                <a:lnTo>
                  <a:pt x="290" y="350"/>
                </a:lnTo>
                <a:lnTo>
                  <a:pt x="285" y="357"/>
                </a:lnTo>
                <a:lnTo>
                  <a:pt x="280" y="360"/>
                </a:lnTo>
                <a:lnTo>
                  <a:pt x="274" y="357"/>
                </a:lnTo>
                <a:lnTo>
                  <a:pt x="276" y="364"/>
                </a:lnTo>
                <a:lnTo>
                  <a:pt x="264" y="372"/>
                </a:lnTo>
                <a:lnTo>
                  <a:pt x="261" y="372"/>
                </a:lnTo>
                <a:lnTo>
                  <a:pt x="256" y="375"/>
                </a:lnTo>
                <a:lnTo>
                  <a:pt x="250" y="380"/>
                </a:lnTo>
                <a:lnTo>
                  <a:pt x="244" y="383"/>
                </a:lnTo>
                <a:lnTo>
                  <a:pt x="238" y="381"/>
                </a:lnTo>
                <a:lnTo>
                  <a:pt x="232" y="379"/>
                </a:lnTo>
                <a:lnTo>
                  <a:pt x="226" y="379"/>
                </a:lnTo>
                <a:lnTo>
                  <a:pt x="220" y="377"/>
                </a:lnTo>
                <a:lnTo>
                  <a:pt x="214" y="372"/>
                </a:lnTo>
                <a:lnTo>
                  <a:pt x="205" y="372"/>
                </a:lnTo>
                <a:lnTo>
                  <a:pt x="199" y="369"/>
                </a:lnTo>
                <a:lnTo>
                  <a:pt x="194" y="369"/>
                </a:lnTo>
                <a:lnTo>
                  <a:pt x="188" y="371"/>
                </a:lnTo>
                <a:lnTo>
                  <a:pt x="182" y="374"/>
                </a:lnTo>
                <a:lnTo>
                  <a:pt x="175" y="379"/>
                </a:lnTo>
                <a:lnTo>
                  <a:pt x="168" y="382"/>
                </a:lnTo>
                <a:lnTo>
                  <a:pt x="163" y="380"/>
                </a:lnTo>
                <a:lnTo>
                  <a:pt x="156" y="377"/>
                </a:lnTo>
                <a:lnTo>
                  <a:pt x="155" y="371"/>
                </a:lnTo>
                <a:lnTo>
                  <a:pt x="151" y="369"/>
                </a:lnTo>
                <a:lnTo>
                  <a:pt x="143" y="369"/>
                </a:lnTo>
                <a:lnTo>
                  <a:pt x="137" y="366"/>
                </a:lnTo>
                <a:lnTo>
                  <a:pt x="131" y="365"/>
                </a:lnTo>
                <a:lnTo>
                  <a:pt x="125" y="363"/>
                </a:lnTo>
                <a:lnTo>
                  <a:pt x="119" y="358"/>
                </a:lnTo>
                <a:lnTo>
                  <a:pt x="112" y="353"/>
                </a:lnTo>
                <a:lnTo>
                  <a:pt x="106" y="347"/>
                </a:lnTo>
                <a:lnTo>
                  <a:pt x="100" y="344"/>
                </a:lnTo>
                <a:lnTo>
                  <a:pt x="98" y="343"/>
                </a:lnTo>
                <a:lnTo>
                  <a:pt x="85" y="343"/>
                </a:lnTo>
                <a:lnTo>
                  <a:pt x="79" y="344"/>
                </a:lnTo>
                <a:lnTo>
                  <a:pt x="73" y="344"/>
                </a:lnTo>
                <a:lnTo>
                  <a:pt x="68" y="345"/>
                </a:lnTo>
                <a:lnTo>
                  <a:pt x="62" y="348"/>
                </a:lnTo>
                <a:lnTo>
                  <a:pt x="61" y="344"/>
                </a:lnTo>
                <a:lnTo>
                  <a:pt x="56" y="340"/>
                </a:lnTo>
                <a:lnTo>
                  <a:pt x="51" y="334"/>
                </a:lnTo>
                <a:lnTo>
                  <a:pt x="39" y="321"/>
                </a:lnTo>
                <a:lnTo>
                  <a:pt x="33" y="318"/>
                </a:lnTo>
                <a:lnTo>
                  <a:pt x="28" y="311"/>
                </a:lnTo>
                <a:lnTo>
                  <a:pt x="21" y="306"/>
                </a:lnTo>
                <a:lnTo>
                  <a:pt x="17" y="298"/>
                </a:lnTo>
                <a:lnTo>
                  <a:pt x="16" y="296"/>
                </a:lnTo>
                <a:lnTo>
                  <a:pt x="14" y="290"/>
                </a:lnTo>
                <a:lnTo>
                  <a:pt x="13" y="283"/>
                </a:lnTo>
                <a:lnTo>
                  <a:pt x="11" y="276"/>
                </a:lnTo>
                <a:lnTo>
                  <a:pt x="11" y="269"/>
                </a:lnTo>
                <a:lnTo>
                  <a:pt x="11" y="262"/>
                </a:lnTo>
                <a:lnTo>
                  <a:pt x="9" y="259"/>
                </a:lnTo>
                <a:lnTo>
                  <a:pt x="11" y="253"/>
                </a:lnTo>
                <a:lnTo>
                  <a:pt x="10" y="246"/>
                </a:lnTo>
                <a:lnTo>
                  <a:pt x="9" y="239"/>
                </a:lnTo>
                <a:lnTo>
                  <a:pt x="14" y="238"/>
                </a:lnTo>
                <a:lnTo>
                  <a:pt x="21" y="237"/>
                </a:lnTo>
                <a:lnTo>
                  <a:pt x="23" y="230"/>
                </a:lnTo>
                <a:lnTo>
                  <a:pt x="24" y="223"/>
                </a:lnTo>
                <a:lnTo>
                  <a:pt x="19" y="216"/>
                </a:lnTo>
                <a:lnTo>
                  <a:pt x="16" y="210"/>
                </a:lnTo>
                <a:lnTo>
                  <a:pt x="14" y="203"/>
                </a:lnTo>
                <a:lnTo>
                  <a:pt x="12" y="196"/>
                </a:lnTo>
                <a:lnTo>
                  <a:pt x="9" y="189"/>
                </a:lnTo>
                <a:lnTo>
                  <a:pt x="8" y="186"/>
                </a:lnTo>
                <a:lnTo>
                  <a:pt x="9" y="183"/>
                </a:lnTo>
                <a:lnTo>
                  <a:pt x="12" y="177"/>
                </a:lnTo>
                <a:lnTo>
                  <a:pt x="10" y="170"/>
                </a:lnTo>
                <a:lnTo>
                  <a:pt x="8" y="167"/>
                </a:lnTo>
                <a:lnTo>
                  <a:pt x="6" y="165"/>
                </a:lnTo>
                <a:lnTo>
                  <a:pt x="5" y="158"/>
                </a:lnTo>
                <a:lnTo>
                  <a:pt x="6" y="157"/>
                </a:lnTo>
                <a:lnTo>
                  <a:pt x="4" y="150"/>
                </a:lnTo>
                <a:lnTo>
                  <a:pt x="2" y="145"/>
                </a:lnTo>
                <a:lnTo>
                  <a:pt x="2" y="137"/>
                </a:lnTo>
                <a:lnTo>
                  <a:pt x="8" y="132"/>
                </a:lnTo>
                <a:lnTo>
                  <a:pt x="9" y="125"/>
                </a:lnTo>
                <a:lnTo>
                  <a:pt x="9" y="118"/>
                </a:lnTo>
                <a:lnTo>
                  <a:pt x="4" y="111"/>
                </a:lnTo>
                <a:lnTo>
                  <a:pt x="2" y="109"/>
                </a:lnTo>
                <a:lnTo>
                  <a:pt x="6" y="102"/>
                </a:lnTo>
                <a:lnTo>
                  <a:pt x="6" y="100"/>
                </a:lnTo>
                <a:lnTo>
                  <a:pt x="7" y="93"/>
                </a:lnTo>
                <a:lnTo>
                  <a:pt x="8" y="87"/>
                </a:lnTo>
                <a:lnTo>
                  <a:pt x="7" y="74"/>
                </a:lnTo>
                <a:lnTo>
                  <a:pt x="4" y="66"/>
                </a:lnTo>
                <a:lnTo>
                  <a:pt x="10" y="61"/>
                </a:lnTo>
                <a:lnTo>
                  <a:pt x="9" y="54"/>
                </a:lnTo>
                <a:lnTo>
                  <a:pt x="7" y="51"/>
                </a:lnTo>
                <a:lnTo>
                  <a:pt x="6" y="49"/>
                </a:lnTo>
                <a:lnTo>
                  <a:pt x="2" y="42"/>
                </a:lnTo>
                <a:lnTo>
                  <a:pt x="0" y="34"/>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1" name="Freeform 1735"/>
          <p:cNvSpPr>
            <a:spLocks/>
          </p:cNvSpPr>
          <p:nvPr/>
        </p:nvSpPr>
        <p:spPr bwMode="auto">
          <a:xfrm>
            <a:off x="4314825" y="3175000"/>
            <a:ext cx="9525" cy="7938"/>
          </a:xfrm>
          <a:custGeom>
            <a:avLst/>
            <a:gdLst>
              <a:gd name="T0" fmla="*/ 0 w 19"/>
              <a:gd name="T1" fmla="*/ 0 h 17"/>
              <a:gd name="T2" fmla="*/ 0 w 19"/>
              <a:gd name="T3" fmla="*/ 0 h 17"/>
              <a:gd name="T4" fmla="*/ 0 w 19"/>
              <a:gd name="T5" fmla="*/ 0 h 17"/>
              <a:gd name="T6" fmla="*/ 0 w 19"/>
              <a:gd name="T7" fmla="*/ 0 h 17"/>
              <a:gd name="T8" fmla="*/ 0 w 19"/>
              <a:gd name="T9" fmla="*/ 0 h 17"/>
              <a:gd name="T10" fmla="*/ 0 w 19"/>
              <a:gd name="T11" fmla="*/ 0 h 17"/>
              <a:gd name="T12" fmla="*/ 0 w 19"/>
              <a:gd name="T13" fmla="*/ 0 h 17"/>
              <a:gd name="T14" fmla="*/ 0 w 19"/>
              <a:gd name="T15" fmla="*/ 0 h 17"/>
              <a:gd name="T16" fmla="*/ 0 w 19"/>
              <a:gd name="T17" fmla="*/ 0 h 17"/>
              <a:gd name="T18" fmla="*/ 0 w 19"/>
              <a:gd name="T19" fmla="*/ 0 h 17"/>
              <a:gd name="T20" fmla="*/ 0 w 19"/>
              <a:gd name="T21" fmla="*/ 0 h 17"/>
              <a:gd name="T22" fmla="*/ 0 w 19"/>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17"/>
              <a:gd name="T38" fmla="*/ 19 w 19"/>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17">
                <a:moveTo>
                  <a:pt x="0" y="5"/>
                </a:moveTo>
                <a:lnTo>
                  <a:pt x="2" y="0"/>
                </a:lnTo>
                <a:lnTo>
                  <a:pt x="8" y="2"/>
                </a:lnTo>
                <a:lnTo>
                  <a:pt x="14" y="2"/>
                </a:lnTo>
                <a:lnTo>
                  <a:pt x="19" y="7"/>
                </a:lnTo>
                <a:lnTo>
                  <a:pt x="17" y="8"/>
                </a:lnTo>
                <a:lnTo>
                  <a:pt x="15" y="12"/>
                </a:lnTo>
                <a:lnTo>
                  <a:pt x="13" y="13"/>
                </a:lnTo>
                <a:lnTo>
                  <a:pt x="7" y="16"/>
                </a:lnTo>
                <a:lnTo>
                  <a:pt x="1" y="17"/>
                </a:lnTo>
                <a:lnTo>
                  <a:pt x="1" y="12"/>
                </a:lnTo>
                <a:lnTo>
                  <a:pt x="0" y="5"/>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2" name="Freeform 1736"/>
          <p:cNvSpPr>
            <a:spLocks/>
          </p:cNvSpPr>
          <p:nvPr/>
        </p:nvSpPr>
        <p:spPr bwMode="auto">
          <a:xfrm>
            <a:off x="4533900" y="3006725"/>
            <a:ext cx="3175" cy="7938"/>
          </a:xfrm>
          <a:custGeom>
            <a:avLst/>
            <a:gdLst>
              <a:gd name="T0" fmla="*/ 0 w 10"/>
              <a:gd name="T1" fmla="*/ 0 h 16"/>
              <a:gd name="T2" fmla="*/ 0 w 10"/>
              <a:gd name="T3" fmla="*/ 0 h 16"/>
              <a:gd name="T4" fmla="*/ 0 w 10"/>
              <a:gd name="T5" fmla="*/ 0 h 16"/>
              <a:gd name="T6" fmla="*/ 0 w 10"/>
              <a:gd name="T7" fmla="*/ 0 h 16"/>
              <a:gd name="T8" fmla="*/ 0 w 10"/>
              <a:gd name="T9" fmla="*/ 0 h 16"/>
              <a:gd name="T10" fmla="*/ 0 w 10"/>
              <a:gd name="T11" fmla="*/ 0 h 16"/>
              <a:gd name="T12" fmla="*/ 0 w 10"/>
              <a:gd name="T13" fmla="*/ 0 h 16"/>
              <a:gd name="T14" fmla="*/ 0 w 10"/>
              <a:gd name="T15" fmla="*/ 0 h 16"/>
              <a:gd name="T16" fmla="*/ 0 w 10"/>
              <a:gd name="T17" fmla="*/ 0 h 16"/>
              <a:gd name="T18" fmla="*/ 0 w 10"/>
              <a:gd name="T19" fmla="*/ 0 h 16"/>
              <a:gd name="T20" fmla="*/ 0 w 10"/>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6"/>
              <a:gd name="T35" fmla="*/ 10 w 10"/>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6">
                <a:moveTo>
                  <a:pt x="0" y="16"/>
                </a:moveTo>
                <a:lnTo>
                  <a:pt x="2" y="10"/>
                </a:lnTo>
                <a:lnTo>
                  <a:pt x="1" y="8"/>
                </a:lnTo>
                <a:lnTo>
                  <a:pt x="4" y="1"/>
                </a:lnTo>
                <a:lnTo>
                  <a:pt x="5" y="0"/>
                </a:lnTo>
                <a:lnTo>
                  <a:pt x="7" y="3"/>
                </a:lnTo>
                <a:lnTo>
                  <a:pt x="7" y="4"/>
                </a:lnTo>
                <a:lnTo>
                  <a:pt x="10" y="9"/>
                </a:lnTo>
                <a:lnTo>
                  <a:pt x="8" y="16"/>
                </a:lnTo>
                <a:lnTo>
                  <a:pt x="4" y="16"/>
                </a:lnTo>
                <a:lnTo>
                  <a:pt x="0" y="16"/>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3" name="Freeform 1737"/>
          <p:cNvSpPr>
            <a:spLocks/>
          </p:cNvSpPr>
          <p:nvPr/>
        </p:nvSpPr>
        <p:spPr bwMode="auto">
          <a:xfrm>
            <a:off x="4581525" y="4618038"/>
            <a:ext cx="223838" cy="325437"/>
          </a:xfrm>
          <a:custGeom>
            <a:avLst/>
            <a:gdLst>
              <a:gd name="T0" fmla="*/ 0 w 475"/>
              <a:gd name="T1" fmla="*/ 0 h 690"/>
              <a:gd name="T2" fmla="*/ 0 w 475"/>
              <a:gd name="T3" fmla="*/ 0 h 690"/>
              <a:gd name="T4" fmla="*/ 0 w 475"/>
              <a:gd name="T5" fmla="*/ 0 h 690"/>
              <a:gd name="T6" fmla="*/ 0 w 475"/>
              <a:gd name="T7" fmla="*/ 0 h 690"/>
              <a:gd name="T8" fmla="*/ 0 w 475"/>
              <a:gd name="T9" fmla="*/ 0 h 690"/>
              <a:gd name="T10" fmla="*/ 0 w 475"/>
              <a:gd name="T11" fmla="*/ 0 h 690"/>
              <a:gd name="T12" fmla="*/ 0 w 475"/>
              <a:gd name="T13" fmla="*/ 0 h 690"/>
              <a:gd name="T14" fmla="*/ 0 w 475"/>
              <a:gd name="T15" fmla="*/ 0 h 690"/>
              <a:gd name="T16" fmla="*/ 0 w 475"/>
              <a:gd name="T17" fmla="*/ 0 h 690"/>
              <a:gd name="T18" fmla="*/ 0 w 475"/>
              <a:gd name="T19" fmla="*/ 0 h 690"/>
              <a:gd name="T20" fmla="*/ 0 w 475"/>
              <a:gd name="T21" fmla="*/ 0 h 690"/>
              <a:gd name="T22" fmla="*/ 0 w 475"/>
              <a:gd name="T23" fmla="*/ 0 h 690"/>
              <a:gd name="T24" fmla="*/ 0 w 475"/>
              <a:gd name="T25" fmla="*/ 0 h 690"/>
              <a:gd name="T26" fmla="*/ 0 w 475"/>
              <a:gd name="T27" fmla="*/ 0 h 690"/>
              <a:gd name="T28" fmla="*/ 0 w 475"/>
              <a:gd name="T29" fmla="*/ 0 h 690"/>
              <a:gd name="T30" fmla="*/ 0 w 475"/>
              <a:gd name="T31" fmla="*/ 0 h 690"/>
              <a:gd name="T32" fmla="*/ 0 w 475"/>
              <a:gd name="T33" fmla="*/ 0 h 690"/>
              <a:gd name="T34" fmla="*/ 0 w 475"/>
              <a:gd name="T35" fmla="*/ 0 h 690"/>
              <a:gd name="T36" fmla="*/ 0 w 475"/>
              <a:gd name="T37" fmla="*/ 0 h 690"/>
              <a:gd name="T38" fmla="*/ 0 w 475"/>
              <a:gd name="T39" fmla="*/ 0 h 690"/>
              <a:gd name="T40" fmla="*/ 0 w 475"/>
              <a:gd name="T41" fmla="*/ 0 h 690"/>
              <a:gd name="T42" fmla="*/ 0 w 475"/>
              <a:gd name="T43" fmla="*/ 0 h 690"/>
              <a:gd name="T44" fmla="*/ 0 w 475"/>
              <a:gd name="T45" fmla="*/ 0 h 690"/>
              <a:gd name="T46" fmla="*/ 0 w 475"/>
              <a:gd name="T47" fmla="*/ 0 h 690"/>
              <a:gd name="T48" fmla="*/ 0 w 475"/>
              <a:gd name="T49" fmla="*/ 0 h 690"/>
              <a:gd name="T50" fmla="*/ 0 w 475"/>
              <a:gd name="T51" fmla="*/ 0 h 690"/>
              <a:gd name="T52" fmla="*/ 0 w 475"/>
              <a:gd name="T53" fmla="*/ 0 h 690"/>
              <a:gd name="T54" fmla="*/ 0 w 475"/>
              <a:gd name="T55" fmla="*/ 0 h 690"/>
              <a:gd name="T56" fmla="*/ 0 w 475"/>
              <a:gd name="T57" fmla="*/ 0 h 690"/>
              <a:gd name="T58" fmla="*/ 0 w 475"/>
              <a:gd name="T59" fmla="*/ 0 h 690"/>
              <a:gd name="T60" fmla="*/ 0 w 475"/>
              <a:gd name="T61" fmla="*/ 0 h 690"/>
              <a:gd name="T62" fmla="*/ 0 w 475"/>
              <a:gd name="T63" fmla="*/ 0 h 690"/>
              <a:gd name="T64" fmla="*/ 0 w 475"/>
              <a:gd name="T65" fmla="*/ 0 h 690"/>
              <a:gd name="T66" fmla="*/ 0 w 475"/>
              <a:gd name="T67" fmla="*/ 0 h 690"/>
              <a:gd name="T68" fmla="*/ 0 w 475"/>
              <a:gd name="T69" fmla="*/ 0 h 690"/>
              <a:gd name="T70" fmla="*/ 0 w 475"/>
              <a:gd name="T71" fmla="*/ 0 h 690"/>
              <a:gd name="T72" fmla="*/ 0 w 475"/>
              <a:gd name="T73" fmla="*/ 0 h 690"/>
              <a:gd name="T74" fmla="*/ 0 w 475"/>
              <a:gd name="T75" fmla="*/ 0 h 690"/>
              <a:gd name="T76" fmla="*/ 0 w 475"/>
              <a:gd name="T77" fmla="*/ 0 h 690"/>
              <a:gd name="T78" fmla="*/ 0 w 475"/>
              <a:gd name="T79" fmla="*/ 0 h 690"/>
              <a:gd name="T80" fmla="*/ 0 w 475"/>
              <a:gd name="T81" fmla="*/ 0 h 690"/>
              <a:gd name="T82" fmla="*/ 0 w 475"/>
              <a:gd name="T83" fmla="*/ 0 h 690"/>
              <a:gd name="T84" fmla="*/ 0 w 475"/>
              <a:gd name="T85" fmla="*/ 0 h 690"/>
              <a:gd name="T86" fmla="*/ 0 w 475"/>
              <a:gd name="T87" fmla="*/ 0 h 690"/>
              <a:gd name="T88" fmla="*/ 0 w 475"/>
              <a:gd name="T89" fmla="*/ 0 h 690"/>
              <a:gd name="T90" fmla="*/ 0 w 475"/>
              <a:gd name="T91" fmla="*/ 0 h 690"/>
              <a:gd name="T92" fmla="*/ 0 w 475"/>
              <a:gd name="T93" fmla="*/ 0 h 690"/>
              <a:gd name="T94" fmla="*/ 0 w 475"/>
              <a:gd name="T95" fmla="*/ 0 h 690"/>
              <a:gd name="T96" fmla="*/ 0 w 475"/>
              <a:gd name="T97" fmla="*/ 0 h 690"/>
              <a:gd name="T98" fmla="*/ 0 w 475"/>
              <a:gd name="T99" fmla="*/ 0 h 690"/>
              <a:gd name="T100" fmla="*/ 0 w 475"/>
              <a:gd name="T101" fmla="*/ 0 h 690"/>
              <a:gd name="T102" fmla="*/ 0 w 475"/>
              <a:gd name="T103" fmla="*/ 0 h 690"/>
              <a:gd name="T104" fmla="*/ 0 w 475"/>
              <a:gd name="T105" fmla="*/ 0 h 690"/>
              <a:gd name="T106" fmla="*/ 0 w 475"/>
              <a:gd name="T107" fmla="*/ 0 h 690"/>
              <a:gd name="T108" fmla="*/ 0 w 475"/>
              <a:gd name="T109" fmla="*/ 0 h 690"/>
              <a:gd name="T110" fmla="*/ 0 w 475"/>
              <a:gd name="T111" fmla="*/ 0 h 6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5"/>
              <a:gd name="T169" fmla="*/ 0 h 690"/>
              <a:gd name="T170" fmla="*/ 475 w 475"/>
              <a:gd name="T171" fmla="*/ 690 h 6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5" h="690">
                <a:moveTo>
                  <a:pt x="0" y="604"/>
                </a:moveTo>
                <a:lnTo>
                  <a:pt x="2" y="598"/>
                </a:lnTo>
                <a:lnTo>
                  <a:pt x="4" y="592"/>
                </a:lnTo>
                <a:lnTo>
                  <a:pt x="7" y="585"/>
                </a:lnTo>
                <a:lnTo>
                  <a:pt x="12" y="579"/>
                </a:lnTo>
                <a:lnTo>
                  <a:pt x="18" y="577"/>
                </a:lnTo>
                <a:lnTo>
                  <a:pt x="23" y="571"/>
                </a:lnTo>
                <a:lnTo>
                  <a:pt x="29" y="573"/>
                </a:lnTo>
                <a:lnTo>
                  <a:pt x="33" y="580"/>
                </a:lnTo>
                <a:lnTo>
                  <a:pt x="38" y="585"/>
                </a:lnTo>
                <a:lnTo>
                  <a:pt x="45" y="586"/>
                </a:lnTo>
                <a:lnTo>
                  <a:pt x="46" y="586"/>
                </a:lnTo>
                <a:lnTo>
                  <a:pt x="49" y="580"/>
                </a:lnTo>
                <a:lnTo>
                  <a:pt x="45" y="573"/>
                </a:lnTo>
                <a:lnTo>
                  <a:pt x="47" y="567"/>
                </a:lnTo>
                <a:lnTo>
                  <a:pt x="51" y="560"/>
                </a:lnTo>
                <a:lnTo>
                  <a:pt x="49" y="553"/>
                </a:lnTo>
                <a:lnTo>
                  <a:pt x="42" y="547"/>
                </a:lnTo>
                <a:lnTo>
                  <a:pt x="37" y="545"/>
                </a:lnTo>
                <a:lnTo>
                  <a:pt x="36" y="543"/>
                </a:lnTo>
                <a:lnTo>
                  <a:pt x="37" y="537"/>
                </a:lnTo>
                <a:lnTo>
                  <a:pt x="42" y="532"/>
                </a:lnTo>
                <a:lnTo>
                  <a:pt x="41" y="529"/>
                </a:lnTo>
                <a:lnTo>
                  <a:pt x="36" y="523"/>
                </a:lnTo>
                <a:lnTo>
                  <a:pt x="33" y="516"/>
                </a:lnTo>
                <a:lnTo>
                  <a:pt x="26" y="516"/>
                </a:lnTo>
                <a:lnTo>
                  <a:pt x="26" y="515"/>
                </a:lnTo>
                <a:lnTo>
                  <a:pt x="31" y="508"/>
                </a:lnTo>
                <a:lnTo>
                  <a:pt x="33" y="501"/>
                </a:lnTo>
                <a:lnTo>
                  <a:pt x="32" y="498"/>
                </a:lnTo>
                <a:lnTo>
                  <a:pt x="30" y="491"/>
                </a:lnTo>
                <a:lnTo>
                  <a:pt x="30" y="484"/>
                </a:lnTo>
                <a:lnTo>
                  <a:pt x="28" y="477"/>
                </a:lnTo>
                <a:lnTo>
                  <a:pt x="34" y="479"/>
                </a:lnTo>
                <a:lnTo>
                  <a:pt x="41" y="482"/>
                </a:lnTo>
                <a:lnTo>
                  <a:pt x="46" y="479"/>
                </a:lnTo>
                <a:lnTo>
                  <a:pt x="54" y="477"/>
                </a:lnTo>
                <a:lnTo>
                  <a:pt x="58" y="484"/>
                </a:lnTo>
                <a:lnTo>
                  <a:pt x="85" y="477"/>
                </a:lnTo>
                <a:lnTo>
                  <a:pt x="85" y="476"/>
                </a:lnTo>
                <a:lnTo>
                  <a:pt x="86" y="468"/>
                </a:lnTo>
                <a:lnTo>
                  <a:pt x="87" y="463"/>
                </a:lnTo>
                <a:lnTo>
                  <a:pt x="85" y="456"/>
                </a:lnTo>
                <a:lnTo>
                  <a:pt x="83" y="449"/>
                </a:lnTo>
                <a:lnTo>
                  <a:pt x="84" y="442"/>
                </a:lnTo>
                <a:lnTo>
                  <a:pt x="90" y="440"/>
                </a:lnTo>
                <a:lnTo>
                  <a:pt x="96" y="438"/>
                </a:lnTo>
                <a:lnTo>
                  <a:pt x="102" y="442"/>
                </a:lnTo>
                <a:lnTo>
                  <a:pt x="107" y="446"/>
                </a:lnTo>
                <a:lnTo>
                  <a:pt x="109" y="452"/>
                </a:lnTo>
                <a:lnTo>
                  <a:pt x="112" y="459"/>
                </a:lnTo>
                <a:lnTo>
                  <a:pt x="113" y="460"/>
                </a:lnTo>
                <a:lnTo>
                  <a:pt x="117" y="467"/>
                </a:lnTo>
                <a:lnTo>
                  <a:pt x="120" y="474"/>
                </a:lnTo>
                <a:lnTo>
                  <a:pt x="118" y="481"/>
                </a:lnTo>
                <a:lnTo>
                  <a:pt x="123" y="479"/>
                </a:lnTo>
                <a:lnTo>
                  <a:pt x="129" y="481"/>
                </a:lnTo>
                <a:lnTo>
                  <a:pt x="135" y="482"/>
                </a:lnTo>
                <a:lnTo>
                  <a:pt x="142" y="484"/>
                </a:lnTo>
                <a:lnTo>
                  <a:pt x="148" y="485"/>
                </a:lnTo>
                <a:lnTo>
                  <a:pt x="153" y="480"/>
                </a:lnTo>
                <a:lnTo>
                  <a:pt x="159" y="473"/>
                </a:lnTo>
                <a:lnTo>
                  <a:pt x="159" y="472"/>
                </a:lnTo>
                <a:lnTo>
                  <a:pt x="164" y="465"/>
                </a:lnTo>
                <a:lnTo>
                  <a:pt x="166" y="459"/>
                </a:lnTo>
                <a:lnTo>
                  <a:pt x="170" y="465"/>
                </a:lnTo>
                <a:lnTo>
                  <a:pt x="172" y="472"/>
                </a:lnTo>
                <a:lnTo>
                  <a:pt x="175" y="477"/>
                </a:lnTo>
                <a:lnTo>
                  <a:pt x="175" y="484"/>
                </a:lnTo>
                <a:lnTo>
                  <a:pt x="176" y="490"/>
                </a:lnTo>
                <a:lnTo>
                  <a:pt x="183" y="491"/>
                </a:lnTo>
                <a:lnTo>
                  <a:pt x="188" y="490"/>
                </a:lnTo>
                <a:lnTo>
                  <a:pt x="191" y="482"/>
                </a:lnTo>
                <a:lnTo>
                  <a:pt x="195" y="476"/>
                </a:lnTo>
                <a:lnTo>
                  <a:pt x="192" y="468"/>
                </a:lnTo>
                <a:lnTo>
                  <a:pt x="197" y="463"/>
                </a:lnTo>
                <a:lnTo>
                  <a:pt x="198" y="456"/>
                </a:lnTo>
                <a:lnTo>
                  <a:pt x="198" y="448"/>
                </a:lnTo>
                <a:lnTo>
                  <a:pt x="205" y="446"/>
                </a:lnTo>
                <a:lnTo>
                  <a:pt x="208" y="441"/>
                </a:lnTo>
                <a:lnTo>
                  <a:pt x="208" y="434"/>
                </a:lnTo>
                <a:lnTo>
                  <a:pt x="211" y="427"/>
                </a:lnTo>
                <a:lnTo>
                  <a:pt x="206" y="420"/>
                </a:lnTo>
                <a:lnTo>
                  <a:pt x="212" y="416"/>
                </a:lnTo>
                <a:lnTo>
                  <a:pt x="211" y="409"/>
                </a:lnTo>
                <a:lnTo>
                  <a:pt x="213" y="402"/>
                </a:lnTo>
                <a:lnTo>
                  <a:pt x="211" y="395"/>
                </a:lnTo>
                <a:lnTo>
                  <a:pt x="212" y="390"/>
                </a:lnTo>
                <a:lnTo>
                  <a:pt x="210" y="382"/>
                </a:lnTo>
                <a:lnTo>
                  <a:pt x="208" y="376"/>
                </a:lnTo>
                <a:lnTo>
                  <a:pt x="208" y="369"/>
                </a:lnTo>
                <a:lnTo>
                  <a:pt x="211" y="363"/>
                </a:lnTo>
                <a:lnTo>
                  <a:pt x="211" y="355"/>
                </a:lnTo>
                <a:lnTo>
                  <a:pt x="213" y="348"/>
                </a:lnTo>
                <a:lnTo>
                  <a:pt x="214" y="343"/>
                </a:lnTo>
                <a:lnTo>
                  <a:pt x="211" y="336"/>
                </a:lnTo>
                <a:lnTo>
                  <a:pt x="205" y="330"/>
                </a:lnTo>
                <a:lnTo>
                  <a:pt x="198" y="329"/>
                </a:lnTo>
                <a:lnTo>
                  <a:pt x="192" y="329"/>
                </a:lnTo>
                <a:lnTo>
                  <a:pt x="191" y="321"/>
                </a:lnTo>
                <a:lnTo>
                  <a:pt x="187" y="314"/>
                </a:lnTo>
                <a:lnTo>
                  <a:pt x="182" y="314"/>
                </a:lnTo>
                <a:lnTo>
                  <a:pt x="176" y="314"/>
                </a:lnTo>
                <a:lnTo>
                  <a:pt x="172" y="307"/>
                </a:lnTo>
                <a:lnTo>
                  <a:pt x="176" y="301"/>
                </a:lnTo>
                <a:lnTo>
                  <a:pt x="177" y="294"/>
                </a:lnTo>
                <a:lnTo>
                  <a:pt x="179" y="291"/>
                </a:lnTo>
                <a:lnTo>
                  <a:pt x="176" y="285"/>
                </a:lnTo>
                <a:lnTo>
                  <a:pt x="175" y="278"/>
                </a:lnTo>
                <a:lnTo>
                  <a:pt x="177" y="271"/>
                </a:lnTo>
                <a:lnTo>
                  <a:pt x="180" y="264"/>
                </a:lnTo>
                <a:lnTo>
                  <a:pt x="187" y="257"/>
                </a:lnTo>
                <a:lnTo>
                  <a:pt x="187" y="251"/>
                </a:lnTo>
                <a:lnTo>
                  <a:pt x="193" y="250"/>
                </a:lnTo>
                <a:lnTo>
                  <a:pt x="200" y="248"/>
                </a:lnTo>
                <a:lnTo>
                  <a:pt x="204" y="242"/>
                </a:lnTo>
                <a:lnTo>
                  <a:pt x="204" y="240"/>
                </a:lnTo>
                <a:lnTo>
                  <a:pt x="207" y="233"/>
                </a:lnTo>
                <a:lnTo>
                  <a:pt x="211" y="226"/>
                </a:lnTo>
                <a:lnTo>
                  <a:pt x="210" y="219"/>
                </a:lnTo>
                <a:lnTo>
                  <a:pt x="207" y="213"/>
                </a:lnTo>
                <a:lnTo>
                  <a:pt x="201" y="206"/>
                </a:lnTo>
                <a:lnTo>
                  <a:pt x="200" y="199"/>
                </a:lnTo>
                <a:lnTo>
                  <a:pt x="200" y="192"/>
                </a:lnTo>
                <a:lnTo>
                  <a:pt x="196" y="186"/>
                </a:lnTo>
                <a:lnTo>
                  <a:pt x="190" y="183"/>
                </a:lnTo>
                <a:lnTo>
                  <a:pt x="188" y="183"/>
                </a:lnTo>
                <a:lnTo>
                  <a:pt x="177" y="181"/>
                </a:lnTo>
                <a:lnTo>
                  <a:pt x="171" y="180"/>
                </a:lnTo>
                <a:lnTo>
                  <a:pt x="164" y="184"/>
                </a:lnTo>
                <a:lnTo>
                  <a:pt x="158" y="188"/>
                </a:lnTo>
                <a:lnTo>
                  <a:pt x="152" y="192"/>
                </a:lnTo>
                <a:lnTo>
                  <a:pt x="147" y="191"/>
                </a:lnTo>
                <a:lnTo>
                  <a:pt x="140" y="194"/>
                </a:lnTo>
                <a:lnTo>
                  <a:pt x="133" y="197"/>
                </a:lnTo>
                <a:lnTo>
                  <a:pt x="130" y="197"/>
                </a:lnTo>
                <a:lnTo>
                  <a:pt x="132" y="191"/>
                </a:lnTo>
                <a:lnTo>
                  <a:pt x="133" y="184"/>
                </a:lnTo>
                <a:lnTo>
                  <a:pt x="132" y="178"/>
                </a:lnTo>
                <a:lnTo>
                  <a:pt x="128" y="172"/>
                </a:lnTo>
                <a:lnTo>
                  <a:pt x="128" y="158"/>
                </a:lnTo>
                <a:lnTo>
                  <a:pt x="130" y="151"/>
                </a:lnTo>
                <a:lnTo>
                  <a:pt x="130" y="150"/>
                </a:lnTo>
                <a:lnTo>
                  <a:pt x="129" y="143"/>
                </a:lnTo>
                <a:lnTo>
                  <a:pt x="131" y="136"/>
                </a:lnTo>
                <a:lnTo>
                  <a:pt x="136" y="129"/>
                </a:lnTo>
                <a:lnTo>
                  <a:pt x="136" y="122"/>
                </a:lnTo>
                <a:lnTo>
                  <a:pt x="143" y="122"/>
                </a:lnTo>
                <a:lnTo>
                  <a:pt x="148" y="122"/>
                </a:lnTo>
                <a:lnTo>
                  <a:pt x="206" y="122"/>
                </a:lnTo>
                <a:lnTo>
                  <a:pt x="211" y="124"/>
                </a:lnTo>
                <a:lnTo>
                  <a:pt x="217" y="119"/>
                </a:lnTo>
                <a:lnTo>
                  <a:pt x="223" y="126"/>
                </a:lnTo>
                <a:lnTo>
                  <a:pt x="230" y="128"/>
                </a:lnTo>
                <a:lnTo>
                  <a:pt x="236" y="127"/>
                </a:lnTo>
                <a:lnTo>
                  <a:pt x="238" y="134"/>
                </a:lnTo>
                <a:lnTo>
                  <a:pt x="244" y="134"/>
                </a:lnTo>
                <a:lnTo>
                  <a:pt x="245" y="134"/>
                </a:lnTo>
                <a:lnTo>
                  <a:pt x="250" y="137"/>
                </a:lnTo>
                <a:lnTo>
                  <a:pt x="256" y="134"/>
                </a:lnTo>
                <a:lnTo>
                  <a:pt x="257" y="133"/>
                </a:lnTo>
                <a:lnTo>
                  <a:pt x="263" y="136"/>
                </a:lnTo>
                <a:lnTo>
                  <a:pt x="269" y="140"/>
                </a:lnTo>
                <a:lnTo>
                  <a:pt x="275" y="137"/>
                </a:lnTo>
                <a:lnTo>
                  <a:pt x="281" y="140"/>
                </a:lnTo>
                <a:lnTo>
                  <a:pt x="287" y="141"/>
                </a:lnTo>
                <a:lnTo>
                  <a:pt x="294" y="144"/>
                </a:lnTo>
                <a:lnTo>
                  <a:pt x="300" y="149"/>
                </a:lnTo>
                <a:lnTo>
                  <a:pt x="306" y="153"/>
                </a:lnTo>
                <a:lnTo>
                  <a:pt x="310" y="160"/>
                </a:lnTo>
                <a:lnTo>
                  <a:pt x="312" y="162"/>
                </a:lnTo>
                <a:lnTo>
                  <a:pt x="313" y="160"/>
                </a:lnTo>
                <a:lnTo>
                  <a:pt x="317" y="153"/>
                </a:lnTo>
                <a:lnTo>
                  <a:pt x="316" y="146"/>
                </a:lnTo>
                <a:lnTo>
                  <a:pt x="314" y="140"/>
                </a:lnTo>
                <a:lnTo>
                  <a:pt x="312" y="133"/>
                </a:lnTo>
                <a:lnTo>
                  <a:pt x="313" y="126"/>
                </a:lnTo>
                <a:lnTo>
                  <a:pt x="315" y="119"/>
                </a:lnTo>
                <a:lnTo>
                  <a:pt x="321" y="118"/>
                </a:lnTo>
                <a:lnTo>
                  <a:pt x="323" y="113"/>
                </a:lnTo>
                <a:lnTo>
                  <a:pt x="326" y="106"/>
                </a:lnTo>
                <a:lnTo>
                  <a:pt x="328" y="100"/>
                </a:lnTo>
                <a:lnTo>
                  <a:pt x="331" y="93"/>
                </a:lnTo>
                <a:lnTo>
                  <a:pt x="333" y="85"/>
                </a:lnTo>
                <a:lnTo>
                  <a:pt x="336" y="79"/>
                </a:lnTo>
                <a:lnTo>
                  <a:pt x="338" y="73"/>
                </a:lnTo>
                <a:lnTo>
                  <a:pt x="339" y="65"/>
                </a:lnTo>
                <a:lnTo>
                  <a:pt x="337" y="59"/>
                </a:lnTo>
                <a:lnTo>
                  <a:pt x="340" y="52"/>
                </a:lnTo>
                <a:lnTo>
                  <a:pt x="338" y="45"/>
                </a:lnTo>
                <a:lnTo>
                  <a:pt x="340" y="39"/>
                </a:lnTo>
                <a:lnTo>
                  <a:pt x="343" y="31"/>
                </a:lnTo>
                <a:lnTo>
                  <a:pt x="343" y="24"/>
                </a:lnTo>
                <a:lnTo>
                  <a:pt x="344" y="22"/>
                </a:lnTo>
                <a:lnTo>
                  <a:pt x="349" y="15"/>
                </a:lnTo>
                <a:lnTo>
                  <a:pt x="355" y="14"/>
                </a:lnTo>
                <a:lnTo>
                  <a:pt x="361" y="15"/>
                </a:lnTo>
                <a:lnTo>
                  <a:pt x="367" y="13"/>
                </a:lnTo>
                <a:lnTo>
                  <a:pt x="372" y="14"/>
                </a:lnTo>
                <a:lnTo>
                  <a:pt x="379" y="11"/>
                </a:lnTo>
                <a:lnTo>
                  <a:pt x="385" y="11"/>
                </a:lnTo>
                <a:lnTo>
                  <a:pt x="391" y="8"/>
                </a:lnTo>
                <a:lnTo>
                  <a:pt x="397" y="3"/>
                </a:lnTo>
                <a:lnTo>
                  <a:pt x="401" y="0"/>
                </a:lnTo>
                <a:lnTo>
                  <a:pt x="407" y="5"/>
                </a:lnTo>
                <a:lnTo>
                  <a:pt x="414" y="6"/>
                </a:lnTo>
                <a:lnTo>
                  <a:pt x="420" y="8"/>
                </a:lnTo>
                <a:lnTo>
                  <a:pt x="426" y="14"/>
                </a:lnTo>
                <a:lnTo>
                  <a:pt x="432" y="13"/>
                </a:lnTo>
                <a:lnTo>
                  <a:pt x="439" y="12"/>
                </a:lnTo>
                <a:lnTo>
                  <a:pt x="445" y="14"/>
                </a:lnTo>
                <a:lnTo>
                  <a:pt x="450" y="14"/>
                </a:lnTo>
                <a:lnTo>
                  <a:pt x="456" y="9"/>
                </a:lnTo>
                <a:lnTo>
                  <a:pt x="462" y="8"/>
                </a:lnTo>
                <a:lnTo>
                  <a:pt x="469" y="12"/>
                </a:lnTo>
                <a:lnTo>
                  <a:pt x="474" y="19"/>
                </a:lnTo>
                <a:lnTo>
                  <a:pt x="474" y="25"/>
                </a:lnTo>
                <a:lnTo>
                  <a:pt x="475" y="32"/>
                </a:lnTo>
                <a:lnTo>
                  <a:pt x="475" y="39"/>
                </a:lnTo>
                <a:lnTo>
                  <a:pt x="473" y="46"/>
                </a:lnTo>
                <a:lnTo>
                  <a:pt x="469" y="51"/>
                </a:lnTo>
                <a:lnTo>
                  <a:pt x="467" y="53"/>
                </a:lnTo>
                <a:lnTo>
                  <a:pt x="465" y="61"/>
                </a:lnTo>
                <a:lnTo>
                  <a:pt x="462" y="68"/>
                </a:lnTo>
                <a:lnTo>
                  <a:pt x="460" y="75"/>
                </a:lnTo>
                <a:lnTo>
                  <a:pt x="459" y="78"/>
                </a:lnTo>
                <a:lnTo>
                  <a:pt x="457" y="85"/>
                </a:lnTo>
                <a:lnTo>
                  <a:pt x="456" y="87"/>
                </a:lnTo>
                <a:lnTo>
                  <a:pt x="450" y="94"/>
                </a:lnTo>
                <a:lnTo>
                  <a:pt x="450" y="95"/>
                </a:lnTo>
                <a:lnTo>
                  <a:pt x="449" y="102"/>
                </a:lnTo>
                <a:lnTo>
                  <a:pt x="446" y="109"/>
                </a:lnTo>
                <a:lnTo>
                  <a:pt x="442" y="114"/>
                </a:lnTo>
                <a:lnTo>
                  <a:pt x="441" y="122"/>
                </a:lnTo>
                <a:lnTo>
                  <a:pt x="440" y="128"/>
                </a:lnTo>
                <a:lnTo>
                  <a:pt x="440" y="135"/>
                </a:lnTo>
                <a:lnTo>
                  <a:pt x="441" y="138"/>
                </a:lnTo>
                <a:lnTo>
                  <a:pt x="439" y="145"/>
                </a:lnTo>
                <a:lnTo>
                  <a:pt x="439" y="152"/>
                </a:lnTo>
                <a:lnTo>
                  <a:pt x="440" y="160"/>
                </a:lnTo>
                <a:lnTo>
                  <a:pt x="440" y="166"/>
                </a:lnTo>
                <a:lnTo>
                  <a:pt x="439" y="173"/>
                </a:lnTo>
                <a:lnTo>
                  <a:pt x="437" y="180"/>
                </a:lnTo>
                <a:lnTo>
                  <a:pt x="434" y="186"/>
                </a:lnTo>
                <a:lnTo>
                  <a:pt x="433" y="192"/>
                </a:lnTo>
                <a:lnTo>
                  <a:pt x="433" y="193"/>
                </a:lnTo>
                <a:lnTo>
                  <a:pt x="432" y="197"/>
                </a:lnTo>
                <a:lnTo>
                  <a:pt x="430" y="204"/>
                </a:lnTo>
                <a:lnTo>
                  <a:pt x="427" y="210"/>
                </a:lnTo>
                <a:lnTo>
                  <a:pt x="427" y="219"/>
                </a:lnTo>
                <a:lnTo>
                  <a:pt x="428" y="226"/>
                </a:lnTo>
                <a:lnTo>
                  <a:pt x="429" y="230"/>
                </a:lnTo>
                <a:lnTo>
                  <a:pt x="428" y="237"/>
                </a:lnTo>
                <a:lnTo>
                  <a:pt x="428" y="243"/>
                </a:lnTo>
                <a:lnTo>
                  <a:pt x="430" y="251"/>
                </a:lnTo>
                <a:lnTo>
                  <a:pt x="432" y="257"/>
                </a:lnTo>
                <a:lnTo>
                  <a:pt x="431" y="264"/>
                </a:lnTo>
                <a:lnTo>
                  <a:pt x="431" y="265"/>
                </a:lnTo>
                <a:lnTo>
                  <a:pt x="427" y="272"/>
                </a:lnTo>
                <a:lnTo>
                  <a:pt x="423" y="279"/>
                </a:lnTo>
                <a:lnTo>
                  <a:pt x="422" y="286"/>
                </a:lnTo>
                <a:lnTo>
                  <a:pt x="420" y="293"/>
                </a:lnTo>
                <a:lnTo>
                  <a:pt x="420" y="294"/>
                </a:lnTo>
                <a:lnTo>
                  <a:pt x="418" y="301"/>
                </a:lnTo>
                <a:lnTo>
                  <a:pt x="416" y="307"/>
                </a:lnTo>
                <a:lnTo>
                  <a:pt x="416" y="313"/>
                </a:lnTo>
                <a:lnTo>
                  <a:pt x="418" y="319"/>
                </a:lnTo>
                <a:lnTo>
                  <a:pt x="418" y="326"/>
                </a:lnTo>
                <a:lnTo>
                  <a:pt x="418" y="333"/>
                </a:lnTo>
                <a:lnTo>
                  <a:pt x="416" y="336"/>
                </a:lnTo>
                <a:lnTo>
                  <a:pt x="414" y="343"/>
                </a:lnTo>
                <a:lnTo>
                  <a:pt x="410" y="348"/>
                </a:lnTo>
                <a:lnTo>
                  <a:pt x="406" y="353"/>
                </a:lnTo>
                <a:lnTo>
                  <a:pt x="402" y="361"/>
                </a:lnTo>
                <a:lnTo>
                  <a:pt x="397" y="368"/>
                </a:lnTo>
                <a:lnTo>
                  <a:pt x="391" y="374"/>
                </a:lnTo>
                <a:lnTo>
                  <a:pt x="385" y="376"/>
                </a:lnTo>
                <a:lnTo>
                  <a:pt x="379" y="378"/>
                </a:lnTo>
                <a:lnTo>
                  <a:pt x="372" y="383"/>
                </a:lnTo>
                <a:lnTo>
                  <a:pt x="367" y="387"/>
                </a:lnTo>
                <a:lnTo>
                  <a:pt x="361" y="395"/>
                </a:lnTo>
                <a:lnTo>
                  <a:pt x="357" y="402"/>
                </a:lnTo>
                <a:lnTo>
                  <a:pt x="355" y="408"/>
                </a:lnTo>
                <a:lnTo>
                  <a:pt x="352" y="415"/>
                </a:lnTo>
                <a:lnTo>
                  <a:pt x="351" y="419"/>
                </a:lnTo>
                <a:lnTo>
                  <a:pt x="347" y="426"/>
                </a:lnTo>
                <a:lnTo>
                  <a:pt x="345" y="433"/>
                </a:lnTo>
                <a:lnTo>
                  <a:pt x="341" y="440"/>
                </a:lnTo>
                <a:lnTo>
                  <a:pt x="341" y="441"/>
                </a:lnTo>
                <a:lnTo>
                  <a:pt x="336" y="448"/>
                </a:lnTo>
                <a:lnTo>
                  <a:pt x="331" y="455"/>
                </a:lnTo>
                <a:lnTo>
                  <a:pt x="325" y="459"/>
                </a:lnTo>
                <a:lnTo>
                  <a:pt x="321" y="466"/>
                </a:lnTo>
                <a:lnTo>
                  <a:pt x="320" y="473"/>
                </a:lnTo>
                <a:lnTo>
                  <a:pt x="320" y="480"/>
                </a:lnTo>
                <a:lnTo>
                  <a:pt x="321" y="487"/>
                </a:lnTo>
                <a:lnTo>
                  <a:pt x="322" y="493"/>
                </a:lnTo>
                <a:lnTo>
                  <a:pt x="323" y="501"/>
                </a:lnTo>
                <a:lnTo>
                  <a:pt x="322" y="507"/>
                </a:lnTo>
                <a:lnTo>
                  <a:pt x="321" y="514"/>
                </a:lnTo>
                <a:lnTo>
                  <a:pt x="320" y="521"/>
                </a:lnTo>
                <a:lnTo>
                  <a:pt x="320" y="525"/>
                </a:lnTo>
                <a:lnTo>
                  <a:pt x="321" y="533"/>
                </a:lnTo>
                <a:lnTo>
                  <a:pt x="320" y="535"/>
                </a:lnTo>
                <a:lnTo>
                  <a:pt x="320" y="543"/>
                </a:lnTo>
                <a:lnTo>
                  <a:pt x="321" y="546"/>
                </a:lnTo>
                <a:lnTo>
                  <a:pt x="321" y="552"/>
                </a:lnTo>
                <a:lnTo>
                  <a:pt x="322" y="560"/>
                </a:lnTo>
                <a:lnTo>
                  <a:pt x="317" y="567"/>
                </a:lnTo>
                <a:lnTo>
                  <a:pt x="315" y="572"/>
                </a:lnTo>
                <a:lnTo>
                  <a:pt x="310" y="579"/>
                </a:lnTo>
                <a:lnTo>
                  <a:pt x="309" y="586"/>
                </a:lnTo>
                <a:lnTo>
                  <a:pt x="306" y="593"/>
                </a:lnTo>
                <a:lnTo>
                  <a:pt x="303" y="600"/>
                </a:lnTo>
                <a:lnTo>
                  <a:pt x="301" y="605"/>
                </a:lnTo>
                <a:lnTo>
                  <a:pt x="295" y="608"/>
                </a:lnTo>
                <a:lnTo>
                  <a:pt x="288" y="609"/>
                </a:lnTo>
                <a:lnTo>
                  <a:pt x="282" y="612"/>
                </a:lnTo>
                <a:lnTo>
                  <a:pt x="277" y="617"/>
                </a:lnTo>
                <a:lnTo>
                  <a:pt x="275" y="622"/>
                </a:lnTo>
                <a:lnTo>
                  <a:pt x="274" y="629"/>
                </a:lnTo>
                <a:lnTo>
                  <a:pt x="268" y="632"/>
                </a:lnTo>
                <a:lnTo>
                  <a:pt x="266" y="632"/>
                </a:lnTo>
                <a:lnTo>
                  <a:pt x="262" y="633"/>
                </a:lnTo>
                <a:lnTo>
                  <a:pt x="262" y="634"/>
                </a:lnTo>
                <a:lnTo>
                  <a:pt x="260" y="635"/>
                </a:lnTo>
                <a:lnTo>
                  <a:pt x="254" y="642"/>
                </a:lnTo>
                <a:lnTo>
                  <a:pt x="254" y="643"/>
                </a:lnTo>
                <a:lnTo>
                  <a:pt x="250" y="650"/>
                </a:lnTo>
                <a:lnTo>
                  <a:pt x="245" y="654"/>
                </a:lnTo>
                <a:lnTo>
                  <a:pt x="244" y="656"/>
                </a:lnTo>
                <a:lnTo>
                  <a:pt x="239" y="662"/>
                </a:lnTo>
                <a:lnTo>
                  <a:pt x="236" y="670"/>
                </a:lnTo>
                <a:lnTo>
                  <a:pt x="231" y="676"/>
                </a:lnTo>
                <a:lnTo>
                  <a:pt x="223" y="681"/>
                </a:lnTo>
                <a:lnTo>
                  <a:pt x="218" y="680"/>
                </a:lnTo>
                <a:lnTo>
                  <a:pt x="212" y="676"/>
                </a:lnTo>
                <a:lnTo>
                  <a:pt x="208" y="680"/>
                </a:lnTo>
                <a:lnTo>
                  <a:pt x="208" y="666"/>
                </a:lnTo>
                <a:lnTo>
                  <a:pt x="206" y="659"/>
                </a:lnTo>
                <a:lnTo>
                  <a:pt x="205" y="653"/>
                </a:lnTo>
                <a:lnTo>
                  <a:pt x="208" y="650"/>
                </a:lnTo>
                <a:lnTo>
                  <a:pt x="212" y="643"/>
                </a:lnTo>
                <a:lnTo>
                  <a:pt x="207" y="637"/>
                </a:lnTo>
                <a:lnTo>
                  <a:pt x="201" y="634"/>
                </a:lnTo>
                <a:lnTo>
                  <a:pt x="195" y="638"/>
                </a:lnTo>
                <a:lnTo>
                  <a:pt x="188" y="641"/>
                </a:lnTo>
                <a:lnTo>
                  <a:pt x="183" y="643"/>
                </a:lnTo>
                <a:lnTo>
                  <a:pt x="177" y="649"/>
                </a:lnTo>
                <a:lnTo>
                  <a:pt x="176" y="649"/>
                </a:lnTo>
                <a:lnTo>
                  <a:pt x="168" y="643"/>
                </a:lnTo>
                <a:lnTo>
                  <a:pt x="164" y="650"/>
                </a:lnTo>
                <a:lnTo>
                  <a:pt x="163" y="656"/>
                </a:lnTo>
                <a:lnTo>
                  <a:pt x="163" y="662"/>
                </a:lnTo>
                <a:lnTo>
                  <a:pt x="157" y="668"/>
                </a:lnTo>
                <a:lnTo>
                  <a:pt x="155" y="672"/>
                </a:lnTo>
                <a:lnTo>
                  <a:pt x="149" y="675"/>
                </a:lnTo>
                <a:lnTo>
                  <a:pt x="144" y="680"/>
                </a:lnTo>
                <a:lnTo>
                  <a:pt x="143" y="673"/>
                </a:lnTo>
                <a:lnTo>
                  <a:pt x="135" y="668"/>
                </a:lnTo>
                <a:lnTo>
                  <a:pt x="129" y="662"/>
                </a:lnTo>
                <a:lnTo>
                  <a:pt x="127" y="656"/>
                </a:lnTo>
                <a:lnTo>
                  <a:pt x="124" y="659"/>
                </a:lnTo>
                <a:lnTo>
                  <a:pt x="118" y="653"/>
                </a:lnTo>
                <a:lnTo>
                  <a:pt x="113" y="646"/>
                </a:lnTo>
                <a:lnTo>
                  <a:pt x="112" y="644"/>
                </a:lnTo>
                <a:lnTo>
                  <a:pt x="105" y="641"/>
                </a:lnTo>
                <a:lnTo>
                  <a:pt x="104" y="641"/>
                </a:lnTo>
                <a:lnTo>
                  <a:pt x="99" y="646"/>
                </a:lnTo>
                <a:lnTo>
                  <a:pt x="96" y="653"/>
                </a:lnTo>
                <a:lnTo>
                  <a:pt x="95" y="654"/>
                </a:lnTo>
                <a:lnTo>
                  <a:pt x="89" y="656"/>
                </a:lnTo>
                <a:lnTo>
                  <a:pt x="83" y="658"/>
                </a:lnTo>
                <a:lnTo>
                  <a:pt x="78" y="664"/>
                </a:lnTo>
                <a:lnTo>
                  <a:pt x="76" y="670"/>
                </a:lnTo>
                <a:lnTo>
                  <a:pt x="72" y="673"/>
                </a:lnTo>
                <a:lnTo>
                  <a:pt x="66" y="675"/>
                </a:lnTo>
                <a:lnTo>
                  <a:pt x="64" y="682"/>
                </a:lnTo>
                <a:lnTo>
                  <a:pt x="58" y="689"/>
                </a:lnTo>
                <a:lnTo>
                  <a:pt x="57" y="690"/>
                </a:lnTo>
                <a:lnTo>
                  <a:pt x="54" y="689"/>
                </a:lnTo>
                <a:lnTo>
                  <a:pt x="53" y="685"/>
                </a:lnTo>
                <a:lnTo>
                  <a:pt x="48" y="680"/>
                </a:lnTo>
                <a:lnTo>
                  <a:pt x="43" y="673"/>
                </a:lnTo>
                <a:lnTo>
                  <a:pt x="43" y="666"/>
                </a:lnTo>
                <a:lnTo>
                  <a:pt x="41" y="659"/>
                </a:lnTo>
                <a:lnTo>
                  <a:pt x="41" y="652"/>
                </a:lnTo>
                <a:lnTo>
                  <a:pt x="35" y="645"/>
                </a:lnTo>
                <a:lnTo>
                  <a:pt x="33" y="642"/>
                </a:lnTo>
                <a:lnTo>
                  <a:pt x="27" y="636"/>
                </a:lnTo>
                <a:lnTo>
                  <a:pt x="21" y="629"/>
                </a:lnTo>
                <a:lnTo>
                  <a:pt x="14" y="622"/>
                </a:lnTo>
                <a:lnTo>
                  <a:pt x="12" y="616"/>
                </a:lnTo>
                <a:lnTo>
                  <a:pt x="6" y="610"/>
                </a:lnTo>
                <a:lnTo>
                  <a:pt x="0" y="604"/>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4" name="Freeform 1738"/>
          <p:cNvSpPr>
            <a:spLocks/>
          </p:cNvSpPr>
          <p:nvPr/>
        </p:nvSpPr>
        <p:spPr bwMode="auto">
          <a:xfrm>
            <a:off x="4776788" y="3143250"/>
            <a:ext cx="52387" cy="61913"/>
          </a:xfrm>
          <a:custGeom>
            <a:avLst/>
            <a:gdLst>
              <a:gd name="T0" fmla="*/ 0 w 110"/>
              <a:gd name="T1" fmla="*/ 0 h 130"/>
              <a:gd name="T2" fmla="*/ 0 w 110"/>
              <a:gd name="T3" fmla="*/ 0 h 130"/>
              <a:gd name="T4" fmla="*/ 0 w 110"/>
              <a:gd name="T5" fmla="*/ 0 h 130"/>
              <a:gd name="T6" fmla="*/ 0 w 110"/>
              <a:gd name="T7" fmla="*/ 0 h 130"/>
              <a:gd name="T8" fmla="*/ 0 w 110"/>
              <a:gd name="T9" fmla="*/ 0 h 130"/>
              <a:gd name="T10" fmla="*/ 0 w 110"/>
              <a:gd name="T11" fmla="*/ 0 h 130"/>
              <a:gd name="T12" fmla="*/ 0 w 110"/>
              <a:gd name="T13" fmla="*/ 0 h 130"/>
              <a:gd name="T14" fmla="*/ 0 w 110"/>
              <a:gd name="T15" fmla="*/ 0 h 130"/>
              <a:gd name="T16" fmla="*/ 0 w 110"/>
              <a:gd name="T17" fmla="*/ 0 h 130"/>
              <a:gd name="T18" fmla="*/ 0 w 110"/>
              <a:gd name="T19" fmla="*/ 0 h 130"/>
              <a:gd name="T20" fmla="*/ 0 w 110"/>
              <a:gd name="T21" fmla="*/ 0 h 130"/>
              <a:gd name="T22" fmla="*/ 0 w 110"/>
              <a:gd name="T23" fmla="*/ 0 h 130"/>
              <a:gd name="T24" fmla="*/ 0 w 110"/>
              <a:gd name="T25" fmla="*/ 0 h 130"/>
              <a:gd name="T26" fmla="*/ 0 w 110"/>
              <a:gd name="T27" fmla="*/ 0 h 130"/>
              <a:gd name="T28" fmla="*/ 0 w 110"/>
              <a:gd name="T29" fmla="*/ 0 h 130"/>
              <a:gd name="T30" fmla="*/ 0 w 110"/>
              <a:gd name="T31" fmla="*/ 0 h 130"/>
              <a:gd name="T32" fmla="*/ 0 w 110"/>
              <a:gd name="T33" fmla="*/ 0 h 130"/>
              <a:gd name="T34" fmla="*/ 0 w 110"/>
              <a:gd name="T35" fmla="*/ 0 h 130"/>
              <a:gd name="T36" fmla="*/ 0 w 110"/>
              <a:gd name="T37" fmla="*/ 0 h 130"/>
              <a:gd name="T38" fmla="*/ 0 w 110"/>
              <a:gd name="T39" fmla="*/ 0 h 130"/>
              <a:gd name="T40" fmla="*/ 0 w 110"/>
              <a:gd name="T41" fmla="*/ 0 h 130"/>
              <a:gd name="T42" fmla="*/ 0 w 110"/>
              <a:gd name="T43" fmla="*/ 0 h 130"/>
              <a:gd name="T44" fmla="*/ 0 w 110"/>
              <a:gd name="T45" fmla="*/ 0 h 130"/>
              <a:gd name="T46" fmla="*/ 0 w 110"/>
              <a:gd name="T47" fmla="*/ 0 h 130"/>
              <a:gd name="T48" fmla="*/ 0 w 110"/>
              <a:gd name="T49" fmla="*/ 0 h 130"/>
              <a:gd name="T50" fmla="*/ 0 w 110"/>
              <a:gd name="T51" fmla="*/ 0 h 130"/>
              <a:gd name="T52" fmla="*/ 0 w 110"/>
              <a:gd name="T53" fmla="*/ 0 h 130"/>
              <a:gd name="T54" fmla="*/ 0 w 110"/>
              <a:gd name="T55" fmla="*/ 0 h 130"/>
              <a:gd name="T56" fmla="*/ 0 w 110"/>
              <a:gd name="T57" fmla="*/ 0 h 130"/>
              <a:gd name="T58" fmla="*/ 0 w 110"/>
              <a:gd name="T59" fmla="*/ 0 h 130"/>
              <a:gd name="T60" fmla="*/ 0 w 110"/>
              <a:gd name="T61" fmla="*/ 0 h 130"/>
              <a:gd name="T62" fmla="*/ 0 w 110"/>
              <a:gd name="T63" fmla="*/ 0 h 130"/>
              <a:gd name="T64" fmla="*/ 0 w 110"/>
              <a:gd name="T65" fmla="*/ 0 h 130"/>
              <a:gd name="T66" fmla="*/ 0 w 110"/>
              <a:gd name="T67" fmla="*/ 0 h 130"/>
              <a:gd name="T68" fmla="*/ 0 w 110"/>
              <a:gd name="T69" fmla="*/ 0 h 130"/>
              <a:gd name="T70" fmla="*/ 0 w 110"/>
              <a:gd name="T71" fmla="*/ 0 h 130"/>
              <a:gd name="T72" fmla="*/ 0 w 110"/>
              <a:gd name="T73" fmla="*/ 0 h 130"/>
              <a:gd name="T74" fmla="*/ 0 w 110"/>
              <a:gd name="T75" fmla="*/ 0 h 130"/>
              <a:gd name="T76" fmla="*/ 0 w 110"/>
              <a:gd name="T77" fmla="*/ 0 h 130"/>
              <a:gd name="T78" fmla="*/ 0 w 110"/>
              <a:gd name="T79" fmla="*/ 0 h 130"/>
              <a:gd name="T80" fmla="*/ 0 w 110"/>
              <a:gd name="T81" fmla="*/ 0 h 130"/>
              <a:gd name="T82" fmla="*/ 0 w 110"/>
              <a:gd name="T83" fmla="*/ 0 h 130"/>
              <a:gd name="T84" fmla="*/ 0 w 110"/>
              <a:gd name="T85" fmla="*/ 0 h 130"/>
              <a:gd name="T86" fmla="*/ 0 w 110"/>
              <a:gd name="T87" fmla="*/ 0 h 130"/>
              <a:gd name="T88" fmla="*/ 0 w 110"/>
              <a:gd name="T89" fmla="*/ 0 h 130"/>
              <a:gd name="T90" fmla="*/ 0 w 110"/>
              <a:gd name="T91" fmla="*/ 0 h 130"/>
              <a:gd name="T92" fmla="*/ 0 w 110"/>
              <a:gd name="T93" fmla="*/ 0 h 130"/>
              <a:gd name="T94" fmla="*/ 0 w 110"/>
              <a:gd name="T95" fmla="*/ 0 h 130"/>
              <a:gd name="T96" fmla="*/ 0 w 110"/>
              <a:gd name="T97" fmla="*/ 0 h 130"/>
              <a:gd name="T98" fmla="*/ 0 w 110"/>
              <a:gd name="T99" fmla="*/ 0 h 13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0"/>
              <a:gd name="T151" fmla="*/ 0 h 130"/>
              <a:gd name="T152" fmla="*/ 110 w 110"/>
              <a:gd name="T153" fmla="*/ 130 h 13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0" h="130">
                <a:moveTo>
                  <a:pt x="1" y="74"/>
                </a:moveTo>
                <a:lnTo>
                  <a:pt x="4" y="74"/>
                </a:lnTo>
                <a:lnTo>
                  <a:pt x="7" y="66"/>
                </a:lnTo>
                <a:lnTo>
                  <a:pt x="6" y="63"/>
                </a:lnTo>
                <a:lnTo>
                  <a:pt x="3" y="59"/>
                </a:lnTo>
                <a:lnTo>
                  <a:pt x="1" y="53"/>
                </a:lnTo>
                <a:lnTo>
                  <a:pt x="1" y="52"/>
                </a:lnTo>
                <a:lnTo>
                  <a:pt x="0" y="44"/>
                </a:lnTo>
                <a:lnTo>
                  <a:pt x="2" y="40"/>
                </a:lnTo>
                <a:lnTo>
                  <a:pt x="10" y="39"/>
                </a:lnTo>
                <a:lnTo>
                  <a:pt x="8" y="32"/>
                </a:lnTo>
                <a:lnTo>
                  <a:pt x="11" y="24"/>
                </a:lnTo>
                <a:lnTo>
                  <a:pt x="10" y="20"/>
                </a:lnTo>
                <a:lnTo>
                  <a:pt x="16" y="17"/>
                </a:lnTo>
                <a:lnTo>
                  <a:pt x="20" y="15"/>
                </a:lnTo>
                <a:lnTo>
                  <a:pt x="21" y="15"/>
                </a:lnTo>
                <a:lnTo>
                  <a:pt x="20" y="13"/>
                </a:lnTo>
                <a:lnTo>
                  <a:pt x="27" y="15"/>
                </a:lnTo>
                <a:lnTo>
                  <a:pt x="29" y="19"/>
                </a:lnTo>
                <a:lnTo>
                  <a:pt x="30" y="20"/>
                </a:lnTo>
                <a:lnTo>
                  <a:pt x="31" y="12"/>
                </a:lnTo>
                <a:lnTo>
                  <a:pt x="25" y="5"/>
                </a:lnTo>
                <a:lnTo>
                  <a:pt x="25" y="0"/>
                </a:lnTo>
                <a:lnTo>
                  <a:pt x="32" y="1"/>
                </a:lnTo>
                <a:lnTo>
                  <a:pt x="37" y="0"/>
                </a:lnTo>
                <a:lnTo>
                  <a:pt x="40" y="0"/>
                </a:lnTo>
                <a:lnTo>
                  <a:pt x="41" y="4"/>
                </a:lnTo>
                <a:lnTo>
                  <a:pt x="41" y="5"/>
                </a:lnTo>
                <a:lnTo>
                  <a:pt x="43" y="5"/>
                </a:lnTo>
                <a:lnTo>
                  <a:pt x="49" y="9"/>
                </a:lnTo>
                <a:lnTo>
                  <a:pt x="52" y="11"/>
                </a:lnTo>
                <a:lnTo>
                  <a:pt x="56" y="15"/>
                </a:lnTo>
                <a:lnTo>
                  <a:pt x="60" y="21"/>
                </a:lnTo>
                <a:lnTo>
                  <a:pt x="66" y="27"/>
                </a:lnTo>
                <a:lnTo>
                  <a:pt x="72" y="27"/>
                </a:lnTo>
                <a:lnTo>
                  <a:pt x="73" y="28"/>
                </a:lnTo>
                <a:lnTo>
                  <a:pt x="74" y="31"/>
                </a:lnTo>
                <a:lnTo>
                  <a:pt x="75" y="32"/>
                </a:lnTo>
                <a:lnTo>
                  <a:pt x="81" y="33"/>
                </a:lnTo>
                <a:lnTo>
                  <a:pt x="88" y="35"/>
                </a:lnTo>
                <a:lnTo>
                  <a:pt x="94" y="39"/>
                </a:lnTo>
                <a:lnTo>
                  <a:pt x="95" y="41"/>
                </a:lnTo>
                <a:lnTo>
                  <a:pt x="96" y="42"/>
                </a:lnTo>
                <a:lnTo>
                  <a:pt x="98" y="42"/>
                </a:lnTo>
                <a:lnTo>
                  <a:pt x="103" y="44"/>
                </a:lnTo>
                <a:lnTo>
                  <a:pt x="107" y="47"/>
                </a:lnTo>
                <a:lnTo>
                  <a:pt x="110" y="53"/>
                </a:lnTo>
                <a:lnTo>
                  <a:pt x="109" y="53"/>
                </a:lnTo>
                <a:lnTo>
                  <a:pt x="107" y="53"/>
                </a:lnTo>
                <a:lnTo>
                  <a:pt x="102" y="57"/>
                </a:lnTo>
                <a:lnTo>
                  <a:pt x="101" y="60"/>
                </a:lnTo>
                <a:lnTo>
                  <a:pt x="98" y="59"/>
                </a:lnTo>
                <a:lnTo>
                  <a:pt x="93" y="59"/>
                </a:lnTo>
                <a:lnTo>
                  <a:pt x="92" y="63"/>
                </a:lnTo>
                <a:lnTo>
                  <a:pt x="94" y="64"/>
                </a:lnTo>
                <a:lnTo>
                  <a:pt x="97" y="67"/>
                </a:lnTo>
                <a:lnTo>
                  <a:pt x="96" y="69"/>
                </a:lnTo>
                <a:lnTo>
                  <a:pt x="95" y="75"/>
                </a:lnTo>
                <a:lnTo>
                  <a:pt x="90" y="79"/>
                </a:lnTo>
                <a:lnTo>
                  <a:pt x="83" y="80"/>
                </a:lnTo>
                <a:lnTo>
                  <a:pt x="79" y="81"/>
                </a:lnTo>
                <a:lnTo>
                  <a:pt x="75" y="75"/>
                </a:lnTo>
                <a:lnTo>
                  <a:pt x="76" y="72"/>
                </a:lnTo>
                <a:lnTo>
                  <a:pt x="70" y="69"/>
                </a:lnTo>
                <a:lnTo>
                  <a:pt x="69" y="71"/>
                </a:lnTo>
                <a:lnTo>
                  <a:pt x="67" y="76"/>
                </a:lnTo>
                <a:lnTo>
                  <a:pt x="63" y="83"/>
                </a:lnTo>
                <a:lnTo>
                  <a:pt x="57" y="90"/>
                </a:lnTo>
                <a:lnTo>
                  <a:pt x="57" y="91"/>
                </a:lnTo>
                <a:lnTo>
                  <a:pt x="57" y="92"/>
                </a:lnTo>
                <a:lnTo>
                  <a:pt x="52" y="99"/>
                </a:lnTo>
                <a:lnTo>
                  <a:pt x="51" y="106"/>
                </a:lnTo>
                <a:lnTo>
                  <a:pt x="56" y="113"/>
                </a:lnTo>
                <a:lnTo>
                  <a:pt x="56" y="114"/>
                </a:lnTo>
                <a:lnTo>
                  <a:pt x="56" y="118"/>
                </a:lnTo>
                <a:lnTo>
                  <a:pt x="55" y="125"/>
                </a:lnTo>
                <a:lnTo>
                  <a:pt x="56" y="128"/>
                </a:lnTo>
                <a:lnTo>
                  <a:pt x="56" y="130"/>
                </a:lnTo>
                <a:lnTo>
                  <a:pt x="53" y="129"/>
                </a:lnTo>
                <a:lnTo>
                  <a:pt x="48" y="125"/>
                </a:lnTo>
                <a:lnTo>
                  <a:pt x="42" y="121"/>
                </a:lnTo>
                <a:lnTo>
                  <a:pt x="41" y="120"/>
                </a:lnTo>
                <a:lnTo>
                  <a:pt x="40" y="114"/>
                </a:lnTo>
                <a:lnTo>
                  <a:pt x="31" y="104"/>
                </a:lnTo>
                <a:lnTo>
                  <a:pt x="27" y="97"/>
                </a:lnTo>
                <a:lnTo>
                  <a:pt x="20" y="97"/>
                </a:lnTo>
                <a:lnTo>
                  <a:pt x="18" y="96"/>
                </a:lnTo>
                <a:lnTo>
                  <a:pt x="14" y="89"/>
                </a:lnTo>
                <a:lnTo>
                  <a:pt x="8" y="88"/>
                </a:lnTo>
                <a:lnTo>
                  <a:pt x="14" y="87"/>
                </a:lnTo>
                <a:lnTo>
                  <a:pt x="14" y="83"/>
                </a:lnTo>
                <a:lnTo>
                  <a:pt x="19" y="85"/>
                </a:lnTo>
                <a:lnTo>
                  <a:pt x="19" y="84"/>
                </a:lnTo>
                <a:lnTo>
                  <a:pt x="18" y="80"/>
                </a:lnTo>
                <a:lnTo>
                  <a:pt x="13" y="83"/>
                </a:lnTo>
                <a:lnTo>
                  <a:pt x="8" y="83"/>
                </a:lnTo>
                <a:lnTo>
                  <a:pt x="4" y="83"/>
                </a:lnTo>
                <a:lnTo>
                  <a:pt x="3" y="83"/>
                </a:lnTo>
                <a:lnTo>
                  <a:pt x="2" y="81"/>
                </a:lnTo>
                <a:lnTo>
                  <a:pt x="1" y="74"/>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5" name="Freeform 1739"/>
          <p:cNvSpPr>
            <a:spLocks/>
          </p:cNvSpPr>
          <p:nvPr/>
        </p:nvSpPr>
        <p:spPr bwMode="auto">
          <a:xfrm>
            <a:off x="4783138" y="3046413"/>
            <a:ext cx="71437" cy="55562"/>
          </a:xfrm>
          <a:custGeom>
            <a:avLst/>
            <a:gdLst>
              <a:gd name="T0" fmla="*/ 0 w 153"/>
              <a:gd name="T1" fmla="*/ 0 h 118"/>
              <a:gd name="T2" fmla="*/ 0 w 153"/>
              <a:gd name="T3" fmla="*/ 0 h 118"/>
              <a:gd name="T4" fmla="*/ 0 w 153"/>
              <a:gd name="T5" fmla="*/ 0 h 118"/>
              <a:gd name="T6" fmla="*/ 0 w 153"/>
              <a:gd name="T7" fmla="*/ 0 h 118"/>
              <a:gd name="T8" fmla="*/ 0 w 153"/>
              <a:gd name="T9" fmla="*/ 0 h 118"/>
              <a:gd name="T10" fmla="*/ 0 w 153"/>
              <a:gd name="T11" fmla="*/ 0 h 118"/>
              <a:gd name="T12" fmla="*/ 0 w 153"/>
              <a:gd name="T13" fmla="*/ 0 h 118"/>
              <a:gd name="T14" fmla="*/ 0 w 153"/>
              <a:gd name="T15" fmla="*/ 0 h 118"/>
              <a:gd name="T16" fmla="*/ 0 w 153"/>
              <a:gd name="T17" fmla="*/ 0 h 118"/>
              <a:gd name="T18" fmla="*/ 0 w 153"/>
              <a:gd name="T19" fmla="*/ 0 h 118"/>
              <a:gd name="T20" fmla="*/ 0 w 153"/>
              <a:gd name="T21" fmla="*/ 0 h 118"/>
              <a:gd name="T22" fmla="*/ 0 w 153"/>
              <a:gd name="T23" fmla="*/ 0 h 118"/>
              <a:gd name="T24" fmla="*/ 0 w 153"/>
              <a:gd name="T25" fmla="*/ 0 h 118"/>
              <a:gd name="T26" fmla="*/ 0 w 153"/>
              <a:gd name="T27" fmla="*/ 0 h 118"/>
              <a:gd name="T28" fmla="*/ 0 w 153"/>
              <a:gd name="T29" fmla="*/ 0 h 118"/>
              <a:gd name="T30" fmla="*/ 0 w 153"/>
              <a:gd name="T31" fmla="*/ 0 h 118"/>
              <a:gd name="T32" fmla="*/ 0 w 153"/>
              <a:gd name="T33" fmla="*/ 0 h 118"/>
              <a:gd name="T34" fmla="*/ 0 w 153"/>
              <a:gd name="T35" fmla="*/ 0 h 118"/>
              <a:gd name="T36" fmla="*/ 0 w 153"/>
              <a:gd name="T37" fmla="*/ 0 h 118"/>
              <a:gd name="T38" fmla="*/ 0 w 153"/>
              <a:gd name="T39" fmla="*/ 0 h 118"/>
              <a:gd name="T40" fmla="*/ 0 w 153"/>
              <a:gd name="T41" fmla="*/ 0 h 118"/>
              <a:gd name="T42" fmla="*/ 0 w 153"/>
              <a:gd name="T43" fmla="*/ 0 h 118"/>
              <a:gd name="T44" fmla="*/ 0 w 153"/>
              <a:gd name="T45" fmla="*/ 0 h 118"/>
              <a:gd name="T46" fmla="*/ 0 w 153"/>
              <a:gd name="T47" fmla="*/ 0 h 118"/>
              <a:gd name="T48" fmla="*/ 0 w 153"/>
              <a:gd name="T49" fmla="*/ 0 h 118"/>
              <a:gd name="T50" fmla="*/ 0 w 153"/>
              <a:gd name="T51" fmla="*/ 0 h 118"/>
              <a:gd name="T52" fmla="*/ 0 w 153"/>
              <a:gd name="T53" fmla="*/ 0 h 118"/>
              <a:gd name="T54" fmla="*/ 0 w 153"/>
              <a:gd name="T55" fmla="*/ 0 h 118"/>
              <a:gd name="T56" fmla="*/ 0 w 153"/>
              <a:gd name="T57" fmla="*/ 0 h 118"/>
              <a:gd name="T58" fmla="*/ 0 w 153"/>
              <a:gd name="T59" fmla="*/ 0 h 118"/>
              <a:gd name="T60" fmla="*/ 0 w 153"/>
              <a:gd name="T61" fmla="*/ 0 h 118"/>
              <a:gd name="T62" fmla="*/ 0 w 153"/>
              <a:gd name="T63" fmla="*/ 0 h 118"/>
              <a:gd name="T64" fmla="*/ 0 w 153"/>
              <a:gd name="T65" fmla="*/ 0 h 118"/>
              <a:gd name="T66" fmla="*/ 0 w 153"/>
              <a:gd name="T67" fmla="*/ 0 h 118"/>
              <a:gd name="T68" fmla="*/ 0 w 153"/>
              <a:gd name="T69" fmla="*/ 0 h 118"/>
              <a:gd name="T70" fmla="*/ 0 w 153"/>
              <a:gd name="T71" fmla="*/ 0 h 118"/>
              <a:gd name="T72" fmla="*/ 0 w 153"/>
              <a:gd name="T73" fmla="*/ 0 h 118"/>
              <a:gd name="T74" fmla="*/ 0 w 153"/>
              <a:gd name="T75" fmla="*/ 0 h 118"/>
              <a:gd name="T76" fmla="*/ 0 w 153"/>
              <a:gd name="T77" fmla="*/ 0 h 118"/>
              <a:gd name="T78" fmla="*/ 0 w 153"/>
              <a:gd name="T79" fmla="*/ 0 h 118"/>
              <a:gd name="T80" fmla="*/ 0 w 153"/>
              <a:gd name="T81" fmla="*/ 0 h 118"/>
              <a:gd name="T82" fmla="*/ 0 w 153"/>
              <a:gd name="T83" fmla="*/ 0 h 1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118"/>
              <a:gd name="T128" fmla="*/ 153 w 153"/>
              <a:gd name="T129" fmla="*/ 118 h 1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118">
                <a:moveTo>
                  <a:pt x="0" y="21"/>
                </a:moveTo>
                <a:lnTo>
                  <a:pt x="4" y="18"/>
                </a:lnTo>
                <a:lnTo>
                  <a:pt x="5" y="18"/>
                </a:lnTo>
                <a:lnTo>
                  <a:pt x="11" y="16"/>
                </a:lnTo>
                <a:lnTo>
                  <a:pt x="14" y="14"/>
                </a:lnTo>
                <a:lnTo>
                  <a:pt x="20" y="15"/>
                </a:lnTo>
                <a:lnTo>
                  <a:pt x="26" y="15"/>
                </a:lnTo>
                <a:lnTo>
                  <a:pt x="30" y="10"/>
                </a:lnTo>
                <a:lnTo>
                  <a:pt x="36" y="8"/>
                </a:lnTo>
                <a:lnTo>
                  <a:pt x="40" y="0"/>
                </a:lnTo>
                <a:lnTo>
                  <a:pt x="45" y="1"/>
                </a:lnTo>
                <a:lnTo>
                  <a:pt x="49" y="0"/>
                </a:lnTo>
                <a:lnTo>
                  <a:pt x="54" y="4"/>
                </a:lnTo>
                <a:lnTo>
                  <a:pt x="60" y="1"/>
                </a:lnTo>
                <a:lnTo>
                  <a:pt x="63" y="1"/>
                </a:lnTo>
                <a:lnTo>
                  <a:pt x="65" y="1"/>
                </a:lnTo>
                <a:lnTo>
                  <a:pt x="68" y="2"/>
                </a:lnTo>
                <a:lnTo>
                  <a:pt x="75" y="2"/>
                </a:lnTo>
                <a:lnTo>
                  <a:pt x="80" y="5"/>
                </a:lnTo>
                <a:lnTo>
                  <a:pt x="84" y="9"/>
                </a:lnTo>
                <a:lnTo>
                  <a:pt x="88" y="16"/>
                </a:lnTo>
                <a:lnTo>
                  <a:pt x="94" y="20"/>
                </a:lnTo>
                <a:lnTo>
                  <a:pt x="99" y="23"/>
                </a:lnTo>
                <a:lnTo>
                  <a:pt x="104" y="30"/>
                </a:lnTo>
                <a:lnTo>
                  <a:pt x="105" y="30"/>
                </a:lnTo>
                <a:lnTo>
                  <a:pt x="107" y="32"/>
                </a:lnTo>
                <a:lnTo>
                  <a:pt x="112" y="32"/>
                </a:lnTo>
                <a:lnTo>
                  <a:pt x="113" y="39"/>
                </a:lnTo>
                <a:lnTo>
                  <a:pt x="111" y="44"/>
                </a:lnTo>
                <a:lnTo>
                  <a:pt x="114" y="50"/>
                </a:lnTo>
                <a:lnTo>
                  <a:pt x="112" y="53"/>
                </a:lnTo>
                <a:lnTo>
                  <a:pt x="116" y="56"/>
                </a:lnTo>
                <a:lnTo>
                  <a:pt x="117" y="57"/>
                </a:lnTo>
                <a:lnTo>
                  <a:pt x="121" y="62"/>
                </a:lnTo>
                <a:lnTo>
                  <a:pt x="127" y="66"/>
                </a:lnTo>
                <a:lnTo>
                  <a:pt x="133" y="69"/>
                </a:lnTo>
                <a:lnTo>
                  <a:pt x="138" y="72"/>
                </a:lnTo>
                <a:lnTo>
                  <a:pt x="140" y="73"/>
                </a:lnTo>
                <a:lnTo>
                  <a:pt x="142" y="73"/>
                </a:lnTo>
                <a:lnTo>
                  <a:pt x="146" y="74"/>
                </a:lnTo>
                <a:lnTo>
                  <a:pt x="152" y="77"/>
                </a:lnTo>
                <a:lnTo>
                  <a:pt x="153" y="78"/>
                </a:lnTo>
                <a:lnTo>
                  <a:pt x="152" y="85"/>
                </a:lnTo>
                <a:lnTo>
                  <a:pt x="147" y="91"/>
                </a:lnTo>
                <a:lnTo>
                  <a:pt x="153" y="95"/>
                </a:lnTo>
                <a:lnTo>
                  <a:pt x="153" y="101"/>
                </a:lnTo>
                <a:lnTo>
                  <a:pt x="147" y="105"/>
                </a:lnTo>
                <a:lnTo>
                  <a:pt x="146" y="105"/>
                </a:lnTo>
                <a:lnTo>
                  <a:pt x="143" y="106"/>
                </a:lnTo>
                <a:lnTo>
                  <a:pt x="142" y="106"/>
                </a:lnTo>
                <a:lnTo>
                  <a:pt x="139" y="109"/>
                </a:lnTo>
                <a:lnTo>
                  <a:pt x="137" y="110"/>
                </a:lnTo>
                <a:lnTo>
                  <a:pt x="135" y="112"/>
                </a:lnTo>
                <a:lnTo>
                  <a:pt x="133" y="112"/>
                </a:lnTo>
                <a:lnTo>
                  <a:pt x="125" y="114"/>
                </a:lnTo>
                <a:lnTo>
                  <a:pt x="121" y="118"/>
                </a:lnTo>
                <a:lnTo>
                  <a:pt x="117" y="118"/>
                </a:lnTo>
                <a:lnTo>
                  <a:pt x="114" y="118"/>
                </a:lnTo>
                <a:lnTo>
                  <a:pt x="113" y="117"/>
                </a:lnTo>
                <a:lnTo>
                  <a:pt x="111" y="114"/>
                </a:lnTo>
                <a:lnTo>
                  <a:pt x="110" y="113"/>
                </a:lnTo>
                <a:lnTo>
                  <a:pt x="106" y="106"/>
                </a:lnTo>
                <a:lnTo>
                  <a:pt x="107" y="105"/>
                </a:lnTo>
                <a:lnTo>
                  <a:pt x="106" y="104"/>
                </a:lnTo>
                <a:lnTo>
                  <a:pt x="107" y="102"/>
                </a:lnTo>
                <a:lnTo>
                  <a:pt x="106" y="99"/>
                </a:lnTo>
                <a:lnTo>
                  <a:pt x="106" y="97"/>
                </a:lnTo>
                <a:lnTo>
                  <a:pt x="99" y="93"/>
                </a:lnTo>
                <a:lnTo>
                  <a:pt x="97" y="91"/>
                </a:lnTo>
                <a:lnTo>
                  <a:pt x="96" y="91"/>
                </a:lnTo>
                <a:lnTo>
                  <a:pt x="93" y="83"/>
                </a:lnTo>
                <a:lnTo>
                  <a:pt x="87" y="83"/>
                </a:lnTo>
                <a:lnTo>
                  <a:pt x="89" y="91"/>
                </a:lnTo>
                <a:lnTo>
                  <a:pt x="87" y="91"/>
                </a:lnTo>
                <a:lnTo>
                  <a:pt x="87" y="95"/>
                </a:lnTo>
                <a:lnTo>
                  <a:pt x="86" y="97"/>
                </a:lnTo>
                <a:lnTo>
                  <a:pt x="84" y="97"/>
                </a:lnTo>
                <a:lnTo>
                  <a:pt x="80" y="102"/>
                </a:lnTo>
                <a:lnTo>
                  <a:pt x="78" y="107"/>
                </a:lnTo>
                <a:lnTo>
                  <a:pt x="78" y="114"/>
                </a:lnTo>
                <a:lnTo>
                  <a:pt x="77" y="114"/>
                </a:lnTo>
                <a:lnTo>
                  <a:pt x="70" y="118"/>
                </a:lnTo>
                <a:lnTo>
                  <a:pt x="70" y="115"/>
                </a:lnTo>
                <a:lnTo>
                  <a:pt x="68" y="115"/>
                </a:lnTo>
                <a:lnTo>
                  <a:pt x="64" y="114"/>
                </a:lnTo>
                <a:lnTo>
                  <a:pt x="61" y="113"/>
                </a:lnTo>
                <a:lnTo>
                  <a:pt x="60" y="112"/>
                </a:lnTo>
                <a:lnTo>
                  <a:pt x="54" y="110"/>
                </a:lnTo>
                <a:lnTo>
                  <a:pt x="54" y="105"/>
                </a:lnTo>
                <a:lnTo>
                  <a:pt x="56" y="99"/>
                </a:lnTo>
                <a:lnTo>
                  <a:pt x="51" y="96"/>
                </a:lnTo>
                <a:lnTo>
                  <a:pt x="48" y="98"/>
                </a:lnTo>
                <a:lnTo>
                  <a:pt x="43" y="96"/>
                </a:lnTo>
                <a:lnTo>
                  <a:pt x="35" y="97"/>
                </a:lnTo>
                <a:lnTo>
                  <a:pt x="33" y="99"/>
                </a:lnTo>
                <a:lnTo>
                  <a:pt x="30" y="98"/>
                </a:lnTo>
                <a:lnTo>
                  <a:pt x="24" y="97"/>
                </a:lnTo>
                <a:lnTo>
                  <a:pt x="21" y="98"/>
                </a:lnTo>
                <a:lnTo>
                  <a:pt x="16" y="102"/>
                </a:lnTo>
                <a:lnTo>
                  <a:pt x="15" y="101"/>
                </a:lnTo>
                <a:lnTo>
                  <a:pt x="20" y="93"/>
                </a:lnTo>
                <a:lnTo>
                  <a:pt x="19" y="91"/>
                </a:lnTo>
                <a:lnTo>
                  <a:pt x="19" y="88"/>
                </a:lnTo>
                <a:lnTo>
                  <a:pt x="16" y="81"/>
                </a:lnTo>
                <a:lnTo>
                  <a:pt x="19" y="80"/>
                </a:lnTo>
                <a:lnTo>
                  <a:pt x="21" y="79"/>
                </a:lnTo>
                <a:lnTo>
                  <a:pt x="28" y="78"/>
                </a:lnTo>
                <a:lnTo>
                  <a:pt x="35" y="78"/>
                </a:lnTo>
                <a:lnTo>
                  <a:pt x="35" y="73"/>
                </a:lnTo>
                <a:lnTo>
                  <a:pt x="32" y="73"/>
                </a:lnTo>
                <a:lnTo>
                  <a:pt x="27" y="72"/>
                </a:lnTo>
                <a:lnTo>
                  <a:pt x="27" y="71"/>
                </a:lnTo>
                <a:lnTo>
                  <a:pt x="25" y="70"/>
                </a:lnTo>
                <a:lnTo>
                  <a:pt x="23" y="71"/>
                </a:lnTo>
                <a:lnTo>
                  <a:pt x="23" y="70"/>
                </a:lnTo>
                <a:lnTo>
                  <a:pt x="20" y="69"/>
                </a:lnTo>
                <a:lnTo>
                  <a:pt x="13" y="63"/>
                </a:lnTo>
                <a:lnTo>
                  <a:pt x="11" y="57"/>
                </a:lnTo>
                <a:lnTo>
                  <a:pt x="13" y="53"/>
                </a:lnTo>
                <a:lnTo>
                  <a:pt x="16" y="50"/>
                </a:lnTo>
                <a:lnTo>
                  <a:pt x="13" y="49"/>
                </a:lnTo>
                <a:lnTo>
                  <a:pt x="7" y="49"/>
                </a:lnTo>
                <a:lnTo>
                  <a:pt x="7" y="44"/>
                </a:lnTo>
                <a:lnTo>
                  <a:pt x="5" y="36"/>
                </a:lnTo>
                <a:lnTo>
                  <a:pt x="6" y="31"/>
                </a:lnTo>
                <a:lnTo>
                  <a:pt x="2" y="26"/>
                </a:lnTo>
                <a:lnTo>
                  <a:pt x="2" y="25"/>
                </a:lnTo>
                <a:lnTo>
                  <a:pt x="0" y="21"/>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6" name="Freeform 1740"/>
          <p:cNvSpPr>
            <a:spLocks/>
          </p:cNvSpPr>
          <p:nvPr/>
        </p:nvSpPr>
        <p:spPr bwMode="auto">
          <a:xfrm>
            <a:off x="4792663" y="3084513"/>
            <a:ext cx="106362" cy="104775"/>
          </a:xfrm>
          <a:custGeom>
            <a:avLst/>
            <a:gdLst>
              <a:gd name="T0" fmla="*/ 0 w 226"/>
              <a:gd name="T1" fmla="*/ 0 h 224"/>
              <a:gd name="T2" fmla="*/ 0 w 226"/>
              <a:gd name="T3" fmla="*/ 0 h 224"/>
              <a:gd name="T4" fmla="*/ 0 w 226"/>
              <a:gd name="T5" fmla="*/ 0 h 224"/>
              <a:gd name="T6" fmla="*/ 0 w 226"/>
              <a:gd name="T7" fmla="*/ 0 h 224"/>
              <a:gd name="T8" fmla="*/ 0 w 226"/>
              <a:gd name="T9" fmla="*/ 0 h 224"/>
              <a:gd name="T10" fmla="*/ 0 w 226"/>
              <a:gd name="T11" fmla="*/ 0 h 224"/>
              <a:gd name="T12" fmla="*/ 0 w 226"/>
              <a:gd name="T13" fmla="*/ 0 h 224"/>
              <a:gd name="T14" fmla="*/ 0 w 226"/>
              <a:gd name="T15" fmla="*/ 0 h 224"/>
              <a:gd name="T16" fmla="*/ 0 w 226"/>
              <a:gd name="T17" fmla="*/ 0 h 224"/>
              <a:gd name="T18" fmla="*/ 0 w 226"/>
              <a:gd name="T19" fmla="*/ 0 h 224"/>
              <a:gd name="T20" fmla="*/ 0 w 226"/>
              <a:gd name="T21" fmla="*/ 0 h 224"/>
              <a:gd name="T22" fmla="*/ 0 w 226"/>
              <a:gd name="T23" fmla="*/ 0 h 224"/>
              <a:gd name="T24" fmla="*/ 0 w 226"/>
              <a:gd name="T25" fmla="*/ 0 h 224"/>
              <a:gd name="T26" fmla="*/ 0 w 226"/>
              <a:gd name="T27" fmla="*/ 0 h 224"/>
              <a:gd name="T28" fmla="*/ 0 w 226"/>
              <a:gd name="T29" fmla="*/ 0 h 224"/>
              <a:gd name="T30" fmla="*/ 0 w 226"/>
              <a:gd name="T31" fmla="*/ 0 h 224"/>
              <a:gd name="T32" fmla="*/ 0 w 226"/>
              <a:gd name="T33" fmla="*/ 0 h 224"/>
              <a:gd name="T34" fmla="*/ 0 w 226"/>
              <a:gd name="T35" fmla="*/ 0 h 224"/>
              <a:gd name="T36" fmla="*/ 0 w 226"/>
              <a:gd name="T37" fmla="*/ 0 h 224"/>
              <a:gd name="T38" fmla="*/ 0 w 226"/>
              <a:gd name="T39" fmla="*/ 0 h 224"/>
              <a:gd name="T40" fmla="*/ 0 w 226"/>
              <a:gd name="T41" fmla="*/ 0 h 224"/>
              <a:gd name="T42" fmla="*/ 0 w 226"/>
              <a:gd name="T43" fmla="*/ 0 h 224"/>
              <a:gd name="T44" fmla="*/ 0 w 226"/>
              <a:gd name="T45" fmla="*/ 0 h 224"/>
              <a:gd name="T46" fmla="*/ 0 w 226"/>
              <a:gd name="T47" fmla="*/ 0 h 224"/>
              <a:gd name="T48" fmla="*/ 0 w 226"/>
              <a:gd name="T49" fmla="*/ 0 h 224"/>
              <a:gd name="T50" fmla="*/ 0 w 226"/>
              <a:gd name="T51" fmla="*/ 0 h 224"/>
              <a:gd name="T52" fmla="*/ 0 w 226"/>
              <a:gd name="T53" fmla="*/ 0 h 224"/>
              <a:gd name="T54" fmla="*/ 0 w 226"/>
              <a:gd name="T55" fmla="*/ 0 h 224"/>
              <a:gd name="T56" fmla="*/ 0 w 226"/>
              <a:gd name="T57" fmla="*/ 0 h 224"/>
              <a:gd name="T58" fmla="*/ 0 w 226"/>
              <a:gd name="T59" fmla="*/ 0 h 224"/>
              <a:gd name="T60" fmla="*/ 0 w 226"/>
              <a:gd name="T61" fmla="*/ 0 h 224"/>
              <a:gd name="T62" fmla="*/ 0 w 226"/>
              <a:gd name="T63" fmla="*/ 0 h 224"/>
              <a:gd name="T64" fmla="*/ 0 w 226"/>
              <a:gd name="T65" fmla="*/ 0 h 224"/>
              <a:gd name="T66" fmla="*/ 0 w 226"/>
              <a:gd name="T67" fmla="*/ 0 h 224"/>
              <a:gd name="T68" fmla="*/ 0 w 226"/>
              <a:gd name="T69" fmla="*/ 0 h 224"/>
              <a:gd name="T70" fmla="*/ 0 w 226"/>
              <a:gd name="T71" fmla="*/ 0 h 224"/>
              <a:gd name="T72" fmla="*/ 0 w 226"/>
              <a:gd name="T73" fmla="*/ 0 h 224"/>
              <a:gd name="T74" fmla="*/ 0 w 226"/>
              <a:gd name="T75" fmla="*/ 0 h 224"/>
              <a:gd name="T76" fmla="*/ 0 w 226"/>
              <a:gd name="T77" fmla="*/ 0 h 224"/>
              <a:gd name="T78" fmla="*/ 0 w 226"/>
              <a:gd name="T79" fmla="*/ 0 h 224"/>
              <a:gd name="T80" fmla="*/ 0 w 226"/>
              <a:gd name="T81" fmla="*/ 0 h 224"/>
              <a:gd name="T82" fmla="*/ 0 w 226"/>
              <a:gd name="T83" fmla="*/ 0 h 224"/>
              <a:gd name="T84" fmla="*/ 0 w 226"/>
              <a:gd name="T85" fmla="*/ 0 h 224"/>
              <a:gd name="T86" fmla="*/ 0 w 226"/>
              <a:gd name="T87" fmla="*/ 0 h 224"/>
              <a:gd name="T88" fmla="*/ 0 w 226"/>
              <a:gd name="T89" fmla="*/ 0 h 224"/>
              <a:gd name="T90" fmla="*/ 0 w 226"/>
              <a:gd name="T91" fmla="*/ 0 h 224"/>
              <a:gd name="T92" fmla="*/ 0 w 226"/>
              <a:gd name="T93" fmla="*/ 0 h 224"/>
              <a:gd name="T94" fmla="*/ 0 w 226"/>
              <a:gd name="T95" fmla="*/ 0 h 224"/>
              <a:gd name="T96" fmla="*/ 0 w 226"/>
              <a:gd name="T97" fmla="*/ 0 h 224"/>
              <a:gd name="T98" fmla="*/ 0 w 226"/>
              <a:gd name="T99" fmla="*/ 0 h 224"/>
              <a:gd name="T100" fmla="*/ 0 w 226"/>
              <a:gd name="T101" fmla="*/ 0 h 2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224"/>
              <a:gd name="T155" fmla="*/ 226 w 226"/>
              <a:gd name="T156" fmla="*/ 224 h 2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224">
                <a:moveTo>
                  <a:pt x="0" y="58"/>
                </a:moveTo>
                <a:lnTo>
                  <a:pt x="0" y="56"/>
                </a:lnTo>
                <a:lnTo>
                  <a:pt x="1" y="48"/>
                </a:lnTo>
                <a:lnTo>
                  <a:pt x="3" y="44"/>
                </a:lnTo>
                <a:lnTo>
                  <a:pt x="4" y="42"/>
                </a:lnTo>
                <a:lnTo>
                  <a:pt x="7" y="37"/>
                </a:lnTo>
                <a:lnTo>
                  <a:pt x="11" y="30"/>
                </a:lnTo>
                <a:lnTo>
                  <a:pt x="11" y="29"/>
                </a:lnTo>
                <a:lnTo>
                  <a:pt x="12" y="23"/>
                </a:lnTo>
                <a:lnTo>
                  <a:pt x="12" y="16"/>
                </a:lnTo>
                <a:lnTo>
                  <a:pt x="14" y="14"/>
                </a:lnTo>
                <a:lnTo>
                  <a:pt x="22" y="13"/>
                </a:lnTo>
                <a:lnTo>
                  <a:pt x="27" y="15"/>
                </a:lnTo>
                <a:lnTo>
                  <a:pt x="30" y="13"/>
                </a:lnTo>
                <a:lnTo>
                  <a:pt x="35" y="16"/>
                </a:lnTo>
                <a:lnTo>
                  <a:pt x="33" y="22"/>
                </a:lnTo>
                <a:lnTo>
                  <a:pt x="33" y="27"/>
                </a:lnTo>
                <a:lnTo>
                  <a:pt x="39" y="29"/>
                </a:lnTo>
                <a:lnTo>
                  <a:pt x="40" y="30"/>
                </a:lnTo>
                <a:lnTo>
                  <a:pt x="43" y="31"/>
                </a:lnTo>
                <a:lnTo>
                  <a:pt x="47" y="32"/>
                </a:lnTo>
                <a:lnTo>
                  <a:pt x="49" y="32"/>
                </a:lnTo>
                <a:lnTo>
                  <a:pt x="49" y="35"/>
                </a:lnTo>
                <a:lnTo>
                  <a:pt x="56" y="31"/>
                </a:lnTo>
                <a:lnTo>
                  <a:pt x="57" y="31"/>
                </a:lnTo>
                <a:lnTo>
                  <a:pt x="57" y="24"/>
                </a:lnTo>
                <a:lnTo>
                  <a:pt x="59" y="19"/>
                </a:lnTo>
                <a:lnTo>
                  <a:pt x="63" y="14"/>
                </a:lnTo>
                <a:lnTo>
                  <a:pt x="65" y="14"/>
                </a:lnTo>
                <a:lnTo>
                  <a:pt x="66" y="12"/>
                </a:lnTo>
                <a:lnTo>
                  <a:pt x="66" y="8"/>
                </a:lnTo>
                <a:lnTo>
                  <a:pt x="68" y="8"/>
                </a:lnTo>
                <a:lnTo>
                  <a:pt x="66" y="0"/>
                </a:lnTo>
                <a:lnTo>
                  <a:pt x="72" y="0"/>
                </a:lnTo>
                <a:lnTo>
                  <a:pt x="75" y="8"/>
                </a:lnTo>
                <a:lnTo>
                  <a:pt x="76" y="8"/>
                </a:lnTo>
                <a:lnTo>
                  <a:pt x="78" y="10"/>
                </a:lnTo>
                <a:lnTo>
                  <a:pt x="85" y="14"/>
                </a:lnTo>
                <a:lnTo>
                  <a:pt x="85" y="16"/>
                </a:lnTo>
                <a:lnTo>
                  <a:pt x="86" y="19"/>
                </a:lnTo>
                <a:lnTo>
                  <a:pt x="85" y="21"/>
                </a:lnTo>
                <a:lnTo>
                  <a:pt x="86" y="22"/>
                </a:lnTo>
                <a:lnTo>
                  <a:pt x="85" y="23"/>
                </a:lnTo>
                <a:lnTo>
                  <a:pt x="89" y="30"/>
                </a:lnTo>
                <a:lnTo>
                  <a:pt x="90" y="31"/>
                </a:lnTo>
                <a:lnTo>
                  <a:pt x="92" y="34"/>
                </a:lnTo>
                <a:lnTo>
                  <a:pt x="93" y="35"/>
                </a:lnTo>
                <a:lnTo>
                  <a:pt x="96" y="35"/>
                </a:lnTo>
                <a:lnTo>
                  <a:pt x="100" y="35"/>
                </a:lnTo>
                <a:lnTo>
                  <a:pt x="104" y="31"/>
                </a:lnTo>
                <a:lnTo>
                  <a:pt x="112" y="29"/>
                </a:lnTo>
                <a:lnTo>
                  <a:pt x="114" y="29"/>
                </a:lnTo>
                <a:lnTo>
                  <a:pt x="116" y="27"/>
                </a:lnTo>
                <a:lnTo>
                  <a:pt x="118" y="26"/>
                </a:lnTo>
                <a:lnTo>
                  <a:pt x="121" y="23"/>
                </a:lnTo>
                <a:lnTo>
                  <a:pt x="122" y="23"/>
                </a:lnTo>
                <a:lnTo>
                  <a:pt x="125" y="22"/>
                </a:lnTo>
                <a:lnTo>
                  <a:pt x="126" y="22"/>
                </a:lnTo>
                <a:lnTo>
                  <a:pt x="128" y="26"/>
                </a:lnTo>
                <a:lnTo>
                  <a:pt x="134" y="26"/>
                </a:lnTo>
                <a:lnTo>
                  <a:pt x="141" y="28"/>
                </a:lnTo>
                <a:lnTo>
                  <a:pt x="141" y="30"/>
                </a:lnTo>
                <a:lnTo>
                  <a:pt x="145" y="35"/>
                </a:lnTo>
                <a:lnTo>
                  <a:pt x="151" y="35"/>
                </a:lnTo>
                <a:lnTo>
                  <a:pt x="157" y="36"/>
                </a:lnTo>
                <a:lnTo>
                  <a:pt x="163" y="37"/>
                </a:lnTo>
                <a:lnTo>
                  <a:pt x="164" y="39"/>
                </a:lnTo>
                <a:lnTo>
                  <a:pt x="165" y="40"/>
                </a:lnTo>
                <a:lnTo>
                  <a:pt x="168" y="47"/>
                </a:lnTo>
                <a:lnTo>
                  <a:pt x="175" y="47"/>
                </a:lnTo>
                <a:lnTo>
                  <a:pt x="178" y="40"/>
                </a:lnTo>
                <a:lnTo>
                  <a:pt x="179" y="39"/>
                </a:lnTo>
                <a:lnTo>
                  <a:pt x="185" y="34"/>
                </a:lnTo>
                <a:lnTo>
                  <a:pt x="191" y="31"/>
                </a:lnTo>
                <a:lnTo>
                  <a:pt x="196" y="37"/>
                </a:lnTo>
                <a:lnTo>
                  <a:pt x="203" y="38"/>
                </a:lnTo>
                <a:lnTo>
                  <a:pt x="207" y="43"/>
                </a:lnTo>
                <a:lnTo>
                  <a:pt x="204" y="46"/>
                </a:lnTo>
                <a:lnTo>
                  <a:pt x="197" y="44"/>
                </a:lnTo>
                <a:lnTo>
                  <a:pt x="191" y="48"/>
                </a:lnTo>
                <a:lnTo>
                  <a:pt x="190" y="51"/>
                </a:lnTo>
                <a:lnTo>
                  <a:pt x="192" y="53"/>
                </a:lnTo>
                <a:lnTo>
                  <a:pt x="193" y="56"/>
                </a:lnTo>
                <a:lnTo>
                  <a:pt x="197" y="62"/>
                </a:lnTo>
                <a:lnTo>
                  <a:pt x="199" y="62"/>
                </a:lnTo>
                <a:lnTo>
                  <a:pt x="204" y="69"/>
                </a:lnTo>
                <a:lnTo>
                  <a:pt x="203" y="69"/>
                </a:lnTo>
                <a:lnTo>
                  <a:pt x="201" y="76"/>
                </a:lnTo>
                <a:lnTo>
                  <a:pt x="196" y="83"/>
                </a:lnTo>
                <a:lnTo>
                  <a:pt x="195" y="84"/>
                </a:lnTo>
                <a:lnTo>
                  <a:pt x="190" y="91"/>
                </a:lnTo>
                <a:lnTo>
                  <a:pt x="188" y="97"/>
                </a:lnTo>
                <a:lnTo>
                  <a:pt x="188" y="103"/>
                </a:lnTo>
                <a:lnTo>
                  <a:pt x="191" y="110"/>
                </a:lnTo>
                <a:lnTo>
                  <a:pt x="195" y="116"/>
                </a:lnTo>
                <a:lnTo>
                  <a:pt x="196" y="123"/>
                </a:lnTo>
                <a:lnTo>
                  <a:pt x="202" y="129"/>
                </a:lnTo>
                <a:lnTo>
                  <a:pt x="208" y="133"/>
                </a:lnTo>
                <a:lnTo>
                  <a:pt x="212" y="134"/>
                </a:lnTo>
                <a:lnTo>
                  <a:pt x="217" y="142"/>
                </a:lnTo>
                <a:lnTo>
                  <a:pt x="223" y="148"/>
                </a:lnTo>
                <a:lnTo>
                  <a:pt x="226" y="150"/>
                </a:lnTo>
                <a:lnTo>
                  <a:pt x="226" y="151"/>
                </a:lnTo>
                <a:lnTo>
                  <a:pt x="222" y="158"/>
                </a:lnTo>
                <a:lnTo>
                  <a:pt x="218" y="165"/>
                </a:lnTo>
                <a:lnTo>
                  <a:pt x="215" y="166"/>
                </a:lnTo>
                <a:lnTo>
                  <a:pt x="212" y="173"/>
                </a:lnTo>
                <a:lnTo>
                  <a:pt x="206" y="173"/>
                </a:lnTo>
                <a:lnTo>
                  <a:pt x="199" y="175"/>
                </a:lnTo>
                <a:lnTo>
                  <a:pt x="195" y="179"/>
                </a:lnTo>
                <a:lnTo>
                  <a:pt x="196" y="180"/>
                </a:lnTo>
                <a:lnTo>
                  <a:pt x="196" y="181"/>
                </a:lnTo>
                <a:lnTo>
                  <a:pt x="198" y="187"/>
                </a:lnTo>
                <a:lnTo>
                  <a:pt x="197" y="193"/>
                </a:lnTo>
                <a:lnTo>
                  <a:pt x="197" y="198"/>
                </a:lnTo>
                <a:lnTo>
                  <a:pt x="204" y="203"/>
                </a:lnTo>
                <a:lnTo>
                  <a:pt x="203" y="211"/>
                </a:lnTo>
                <a:lnTo>
                  <a:pt x="199" y="213"/>
                </a:lnTo>
                <a:lnTo>
                  <a:pt x="193" y="217"/>
                </a:lnTo>
                <a:lnTo>
                  <a:pt x="189" y="213"/>
                </a:lnTo>
                <a:lnTo>
                  <a:pt x="188" y="213"/>
                </a:lnTo>
                <a:lnTo>
                  <a:pt x="183" y="216"/>
                </a:lnTo>
                <a:lnTo>
                  <a:pt x="177" y="218"/>
                </a:lnTo>
                <a:lnTo>
                  <a:pt x="175" y="218"/>
                </a:lnTo>
                <a:lnTo>
                  <a:pt x="168" y="216"/>
                </a:lnTo>
                <a:lnTo>
                  <a:pt x="163" y="217"/>
                </a:lnTo>
                <a:lnTo>
                  <a:pt x="157" y="222"/>
                </a:lnTo>
                <a:lnTo>
                  <a:pt x="156" y="224"/>
                </a:lnTo>
                <a:lnTo>
                  <a:pt x="155" y="224"/>
                </a:lnTo>
                <a:lnTo>
                  <a:pt x="149" y="222"/>
                </a:lnTo>
                <a:lnTo>
                  <a:pt x="146" y="216"/>
                </a:lnTo>
                <a:lnTo>
                  <a:pt x="152" y="212"/>
                </a:lnTo>
                <a:lnTo>
                  <a:pt x="152" y="207"/>
                </a:lnTo>
                <a:lnTo>
                  <a:pt x="153" y="204"/>
                </a:lnTo>
                <a:lnTo>
                  <a:pt x="155" y="204"/>
                </a:lnTo>
                <a:lnTo>
                  <a:pt x="157" y="197"/>
                </a:lnTo>
                <a:lnTo>
                  <a:pt x="159" y="191"/>
                </a:lnTo>
                <a:lnTo>
                  <a:pt x="157" y="188"/>
                </a:lnTo>
                <a:lnTo>
                  <a:pt x="154" y="188"/>
                </a:lnTo>
                <a:lnTo>
                  <a:pt x="148" y="187"/>
                </a:lnTo>
                <a:lnTo>
                  <a:pt x="143" y="185"/>
                </a:lnTo>
                <a:lnTo>
                  <a:pt x="137" y="184"/>
                </a:lnTo>
                <a:lnTo>
                  <a:pt x="136" y="183"/>
                </a:lnTo>
                <a:lnTo>
                  <a:pt x="137" y="177"/>
                </a:lnTo>
                <a:lnTo>
                  <a:pt x="137" y="175"/>
                </a:lnTo>
                <a:lnTo>
                  <a:pt x="132" y="173"/>
                </a:lnTo>
                <a:lnTo>
                  <a:pt x="126" y="169"/>
                </a:lnTo>
                <a:lnTo>
                  <a:pt x="126" y="168"/>
                </a:lnTo>
                <a:lnTo>
                  <a:pt x="121" y="161"/>
                </a:lnTo>
                <a:lnTo>
                  <a:pt x="116" y="157"/>
                </a:lnTo>
                <a:lnTo>
                  <a:pt x="110" y="155"/>
                </a:lnTo>
                <a:lnTo>
                  <a:pt x="107" y="152"/>
                </a:lnTo>
                <a:lnTo>
                  <a:pt x="103" y="150"/>
                </a:lnTo>
                <a:lnTo>
                  <a:pt x="101" y="143"/>
                </a:lnTo>
                <a:lnTo>
                  <a:pt x="95" y="147"/>
                </a:lnTo>
                <a:lnTo>
                  <a:pt x="94" y="148"/>
                </a:lnTo>
                <a:lnTo>
                  <a:pt x="90" y="148"/>
                </a:lnTo>
                <a:lnTo>
                  <a:pt x="92" y="152"/>
                </a:lnTo>
                <a:lnTo>
                  <a:pt x="93" y="159"/>
                </a:lnTo>
                <a:lnTo>
                  <a:pt x="92" y="163"/>
                </a:lnTo>
                <a:lnTo>
                  <a:pt x="86" y="166"/>
                </a:lnTo>
                <a:lnTo>
                  <a:pt x="84" y="167"/>
                </a:lnTo>
                <a:lnTo>
                  <a:pt x="86" y="174"/>
                </a:lnTo>
                <a:lnTo>
                  <a:pt x="83" y="176"/>
                </a:lnTo>
                <a:lnTo>
                  <a:pt x="76" y="177"/>
                </a:lnTo>
                <a:lnTo>
                  <a:pt x="77" y="177"/>
                </a:lnTo>
                <a:lnTo>
                  <a:pt x="74" y="171"/>
                </a:lnTo>
                <a:lnTo>
                  <a:pt x="70" y="168"/>
                </a:lnTo>
                <a:lnTo>
                  <a:pt x="65" y="166"/>
                </a:lnTo>
                <a:lnTo>
                  <a:pt x="63" y="166"/>
                </a:lnTo>
                <a:lnTo>
                  <a:pt x="62" y="165"/>
                </a:lnTo>
                <a:lnTo>
                  <a:pt x="61" y="163"/>
                </a:lnTo>
                <a:lnTo>
                  <a:pt x="55" y="159"/>
                </a:lnTo>
                <a:lnTo>
                  <a:pt x="48" y="157"/>
                </a:lnTo>
                <a:lnTo>
                  <a:pt x="42" y="156"/>
                </a:lnTo>
                <a:lnTo>
                  <a:pt x="41" y="155"/>
                </a:lnTo>
                <a:lnTo>
                  <a:pt x="40" y="152"/>
                </a:lnTo>
                <a:lnTo>
                  <a:pt x="39" y="151"/>
                </a:lnTo>
                <a:lnTo>
                  <a:pt x="33" y="151"/>
                </a:lnTo>
                <a:lnTo>
                  <a:pt x="27" y="145"/>
                </a:lnTo>
                <a:lnTo>
                  <a:pt x="23" y="139"/>
                </a:lnTo>
                <a:lnTo>
                  <a:pt x="19" y="135"/>
                </a:lnTo>
                <a:lnTo>
                  <a:pt x="16" y="133"/>
                </a:lnTo>
                <a:lnTo>
                  <a:pt x="10" y="129"/>
                </a:lnTo>
                <a:lnTo>
                  <a:pt x="8" y="129"/>
                </a:lnTo>
                <a:lnTo>
                  <a:pt x="8" y="128"/>
                </a:lnTo>
                <a:lnTo>
                  <a:pt x="7" y="124"/>
                </a:lnTo>
                <a:lnTo>
                  <a:pt x="10" y="118"/>
                </a:lnTo>
                <a:lnTo>
                  <a:pt x="14" y="118"/>
                </a:lnTo>
                <a:lnTo>
                  <a:pt x="20" y="120"/>
                </a:lnTo>
                <a:lnTo>
                  <a:pt x="25" y="116"/>
                </a:lnTo>
                <a:lnTo>
                  <a:pt x="25" y="108"/>
                </a:lnTo>
                <a:lnTo>
                  <a:pt x="23" y="104"/>
                </a:lnTo>
                <a:lnTo>
                  <a:pt x="18" y="100"/>
                </a:lnTo>
                <a:lnTo>
                  <a:pt x="15" y="96"/>
                </a:lnTo>
                <a:lnTo>
                  <a:pt x="9" y="90"/>
                </a:lnTo>
                <a:lnTo>
                  <a:pt x="11" y="86"/>
                </a:lnTo>
                <a:lnTo>
                  <a:pt x="17" y="90"/>
                </a:lnTo>
                <a:lnTo>
                  <a:pt x="24" y="90"/>
                </a:lnTo>
                <a:lnTo>
                  <a:pt x="30" y="84"/>
                </a:lnTo>
                <a:lnTo>
                  <a:pt x="29" y="83"/>
                </a:lnTo>
                <a:lnTo>
                  <a:pt x="23" y="78"/>
                </a:lnTo>
                <a:lnTo>
                  <a:pt x="17" y="72"/>
                </a:lnTo>
                <a:lnTo>
                  <a:pt x="12" y="66"/>
                </a:lnTo>
                <a:lnTo>
                  <a:pt x="7" y="66"/>
                </a:lnTo>
                <a:lnTo>
                  <a:pt x="3" y="64"/>
                </a:lnTo>
                <a:lnTo>
                  <a:pt x="0" y="58"/>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7" name="Freeform 1741"/>
          <p:cNvSpPr>
            <a:spLocks/>
          </p:cNvSpPr>
          <p:nvPr/>
        </p:nvSpPr>
        <p:spPr bwMode="auto">
          <a:xfrm>
            <a:off x="4819650" y="2708275"/>
            <a:ext cx="4763" cy="12700"/>
          </a:xfrm>
          <a:custGeom>
            <a:avLst/>
            <a:gdLst>
              <a:gd name="T0" fmla="*/ 0 w 8"/>
              <a:gd name="T1" fmla="*/ 0 h 27"/>
              <a:gd name="T2" fmla="*/ 0 w 8"/>
              <a:gd name="T3" fmla="*/ 0 h 27"/>
              <a:gd name="T4" fmla="*/ 0 w 8"/>
              <a:gd name="T5" fmla="*/ 0 h 27"/>
              <a:gd name="T6" fmla="*/ 0 w 8"/>
              <a:gd name="T7" fmla="*/ 0 h 27"/>
              <a:gd name="T8" fmla="*/ 0 w 8"/>
              <a:gd name="T9" fmla="*/ 0 h 27"/>
              <a:gd name="T10" fmla="*/ 0 w 8"/>
              <a:gd name="T11" fmla="*/ 0 h 27"/>
              <a:gd name="T12" fmla="*/ 0 w 8"/>
              <a:gd name="T13" fmla="*/ 0 h 27"/>
              <a:gd name="T14" fmla="*/ 0 w 8"/>
              <a:gd name="T15" fmla="*/ 0 h 27"/>
              <a:gd name="T16" fmla="*/ 0 w 8"/>
              <a:gd name="T17" fmla="*/ 0 h 27"/>
              <a:gd name="T18" fmla="*/ 0 w 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27"/>
              <a:gd name="T32" fmla="*/ 8 w 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27">
                <a:moveTo>
                  <a:pt x="0" y="27"/>
                </a:moveTo>
                <a:lnTo>
                  <a:pt x="4" y="20"/>
                </a:lnTo>
                <a:lnTo>
                  <a:pt x="6" y="15"/>
                </a:lnTo>
                <a:lnTo>
                  <a:pt x="7" y="8"/>
                </a:lnTo>
                <a:lnTo>
                  <a:pt x="8" y="0"/>
                </a:lnTo>
                <a:lnTo>
                  <a:pt x="8" y="8"/>
                </a:lnTo>
                <a:lnTo>
                  <a:pt x="7" y="15"/>
                </a:lnTo>
                <a:lnTo>
                  <a:pt x="5" y="20"/>
                </a:lnTo>
                <a:lnTo>
                  <a:pt x="3" y="27"/>
                </a:lnTo>
                <a:lnTo>
                  <a:pt x="0" y="27"/>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8" name="Freeform 1742"/>
          <p:cNvSpPr>
            <a:spLocks/>
          </p:cNvSpPr>
          <p:nvPr/>
        </p:nvSpPr>
        <p:spPr bwMode="auto">
          <a:xfrm>
            <a:off x="4821238" y="3152775"/>
            <a:ext cx="46037" cy="53975"/>
          </a:xfrm>
          <a:custGeom>
            <a:avLst/>
            <a:gdLst>
              <a:gd name="T0" fmla="*/ 0 w 100"/>
              <a:gd name="T1" fmla="*/ 0 h 115"/>
              <a:gd name="T2" fmla="*/ 0 w 100"/>
              <a:gd name="T3" fmla="*/ 0 h 115"/>
              <a:gd name="T4" fmla="*/ 0 w 100"/>
              <a:gd name="T5" fmla="*/ 0 h 115"/>
              <a:gd name="T6" fmla="*/ 0 w 100"/>
              <a:gd name="T7" fmla="*/ 0 h 115"/>
              <a:gd name="T8" fmla="*/ 0 w 100"/>
              <a:gd name="T9" fmla="*/ 0 h 115"/>
              <a:gd name="T10" fmla="*/ 0 w 100"/>
              <a:gd name="T11" fmla="*/ 0 h 115"/>
              <a:gd name="T12" fmla="*/ 0 w 100"/>
              <a:gd name="T13" fmla="*/ 0 h 115"/>
              <a:gd name="T14" fmla="*/ 0 w 100"/>
              <a:gd name="T15" fmla="*/ 0 h 115"/>
              <a:gd name="T16" fmla="*/ 0 w 100"/>
              <a:gd name="T17" fmla="*/ 0 h 115"/>
              <a:gd name="T18" fmla="*/ 0 w 100"/>
              <a:gd name="T19" fmla="*/ 0 h 115"/>
              <a:gd name="T20" fmla="*/ 0 w 100"/>
              <a:gd name="T21" fmla="*/ 0 h 115"/>
              <a:gd name="T22" fmla="*/ 0 w 100"/>
              <a:gd name="T23" fmla="*/ 0 h 115"/>
              <a:gd name="T24" fmla="*/ 0 w 100"/>
              <a:gd name="T25" fmla="*/ 0 h 115"/>
              <a:gd name="T26" fmla="*/ 0 w 100"/>
              <a:gd name="T27" fmla="*/ 0 h 115"/>
              <a:gd name="T28" fmla="*/ 0 w 100"/>
              <a:gd name="T29" fmla="*/ 0 h 115"/>
              <a:gd name="T30" fmla="*/ 0 w 100"/>
              <a:gd name="T31" fmla="*/ 0 h 115"/>
              <a:gd name="T32" fmla="*/ 0 w 100"/>
              <a:gd name="T33" fmla="*/ 0 h 115"/>
              <a:gd name="T34" fmla="*/ 0 w 100"/>
              <a:gd name="T35" fmla="*/ 0 h 115"/>
              <a:gd name="T36" fmla="*/ 0 w 100"/>
              <a:gd name="T37" fmla="*/ 0 h 115"/>
              <a:gd name="T38" fmla="*/ 0 w 100"/>
              <a:gd name="T39" fmla="*/ 0 h 115"/>
              <a:gd name="T40" fmla="*/ 0 w 100"/>
              <a:gd name="T41" fmla="*/ 0 h 115"/>
              <a:gd name="T42" fmla="*/ 0 w 100"/>
              <a:gd name="T43" fmla="*/ 0 h 115"/>
              <a:gd name="T44" fmla="*/ 0 w 100"/>
              <a:gd name="T45" fmla="*/ 0 h 115"/>
              <a:gd name="T46" fmla="*/ 0 w 100"/>
              <a:gd name="T47" fmla="*/ 0 h 115"/>
              <a:gd name="T48" fmla="*/ 0 w 100"/>
              <a:gd name="T49" fmla="*/ 0 h 115"/>
              <a:gd name="T50" fmla="*/ 0 w 100"/>
              <a:gd name="T51" fmla="*/ 0 h 115"/>
              <a:gd name="T52" fmla="*/ 0 w 100"/>
              <a:gd name="T53" fmla="*/ 0 h 115"/>
              <a:gd name="T54" fmla="*/ 0 w 100"/>
              <a:gd name="T55" fmla="*/ 0 h 115"/>
              <a:gd name="T56" fmla="*/ 0 w 100"/>
              <a:gd name="T57" fmla="*/ 0 h 115"/>
              <a:gd name="T58" fmla="*/ 0 w 100"/>
              <a:gd name="T59" fmla="*/ 0 h 115"/>
              <a:gd name="T60" fmla="*/ 0 w 100"/>
              <a:gd name="T61" fmla="*/ 0 h 115"/>
              <a:gd name="T62" fmla="*/ 0 w 100"/>
              <a:gd name="T63" fmla="*/ 0 h 115"/>
              <a:gd name="T64" fmla="*/ 0 w 100"/>
              <a:gd name="T65" fmla="*/ 0 h 115"/>
              <a:gd name="T66" fmla="*/ 0 w 100"/>
              <a:gd name="T67" fmla="*/ 0 h 115"/>
              <a:gd name="T68" fmla="*/ 0 w 100"/>
              <a:gd name="T69" fmla="*/ 0 h 115"/>
              <a:gd name="T70" fmla="*/ 0 w 100"/>
              <a:gd name="T71" fmla="*/ 0 h 115"/>
              <a:gd name="T72" fmla="*/ 0 w 100"/>
              <a:gd name="T73" fmla="*/ 0 h 115"/>
              <a:gd name="T74" fmla="*/ 0 w 100"/>
              <a:gd name="T75" fmla="*/ 0 h 115"/>
              <a:gd name="T76" fmla="*/ 0 w 100"/>
              <a:gd name="T77" fmla="*/ 0 h 1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0"/>
              <a:gd name="T118" fmla="*/ 0 h 115"/>
              <a:gd name="T119" fmla="*/ 100 w 100"/>
              <a:gd name="T120" fmla="*/ 115 h 11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0" h="115">
                <a:moveTo>
                  <a:pt x="0" y="44"/>
                </a:moveTo>
                <a:lnTo>
                  <a:pt x="1" y="40"/>
                </a:lnTo>
                <a:lnTo>
                  <a:pt x="6" y="40"/>
                </a:lnTo>
                <a:lnTo>
                  <a:pt x="9" y="41"/>
                </a:lnTo>
                <a:lnTo>
                  <a:pt x="10" y="38"/>
                </a:lnTo>
                <a:lnTo>
                  <a:pt x="15" y="34"/>
                </a:lnTo>
                <a:lnTo>
                  <a:pt x="17" y="34"/>
                </a:lnTo>
                <a:lnTo>
                  <a:pt x="24" y="33"/>
                </a:lnTo>
                <a:lnTo>
                  <a:pt x="27" y="31"/>
                </a:lnTo>
                <a:lnTo>
                  <a:pt x="25" y="24"/>
                </a:lnTo>
                <a:lnTo>
                  <a:pt x="27" y="23"/>
                </a:lnTo>
                <a:lnTo>
                  <a:pt x="33" y="20"/>
                </a:lnTo>
                <a:lnTo>
                  <a:pt x="34" y="16"/>
                </a:lnTo>
                <a:lnTo>
                  <a:pt x="33" y="9"/>
                </a:lnTo>
                <a:lnTo>
                  <a:pt x="31" y="5"/>
                </a:lnTo>
                <a:lnTo>
                  <a:pt x="35" y="5"/>
                </a:lnTo>
                <a:lnTo>
                  <a:pt x="36" y="4"/>
                </a:lnTo>
                <a:lnTo>
                  <a:pt x="42" y="0"/>
                </a:lnTo>
                <a:lnTo>
                  <a:pt x="44" y="7"/>
                </a:lnTo>
                <a:lnTo>
                  <a:pt x="48" y="9"/>
                </a:lnTo>
                <a:lnTo>
                  <a:pt x="51" y="12"/>
                </a:lnTo>
                <a:lnTo>
                  <a:pt x="57" y="14"/>
                </a:lnTo>
                <a:lnTo>
                  <a:pt x="62" y="18"/>
                </a:lnTo>
                <a:lnTo>
                  <a:pt x="67" y="25"/>
                </a:lnTo>
                <a:lnTo>
                  <a:pt x="67" y="26"/>
                </a:lnTo>
                <a:lnTo>
                  <a:pt x="73" y="30"/>
                </a:lnTo>
                <a:lnTo>
                  <a:pt x="78" y="32"/>
                </a:lnTo>
                <a:lnTo>
                  <a:pt x="78" y="34"/>
                </a:lnTo>
                <a:lnTo>
                  <a:pt x="77" y="40"/>
                </a:lnTo>
                <a:lnTo>
                  <a:pt x="78" y="41"/>
                </a:lnTo>
                <a:lnTo>
                  <a:pt x="84" y="42"/>
                </a:lnTo>
                <a:lnTo>
                  <a:pt x="89" y="44"/>
                </a:lnTo>
                <a:lnTo>
                  <a:pt x="95" y="45"/>
                </a:lnTo>
                <a:lnTo>
                  <a:pt x="98" y="45"/>
                </a:lnTo>
                <a:lnTo>
                  <a:pt x="100" y="48"/>
                </a:lnTo>
                <a:lnTo>
                  <a:pt x="98" y="54"/>
                </a:lnTo>
                <a:lnTo>
                  <a:pt x="96" y="61"/>
                </a:lnTo>
                <a:lnTo>
                  <a:pt x="94" y="61"/>
                </a:lnTo>
                <a:lnTo>
                  <a:pt x="93" y="64"/>
                </a:lnTo>
                <a:lnTo>
                  <a:pt x="93" y="69"/>
                </a:lnTo>
                <a:lnTo>
                  <a:pt x="87" y="73"/>
                </a:lnTo>
                <a:lnTo>
                  <a:pt x="90" y="79"/>
                </a:lnTo>
                <a:lnTo>
                  <a:pt x="85" y="79"/>
                </a:lnTo>
                <a:lnTo>
                  <a:pt x="84" y="81"/>
                </a:lnTo>
                <a:lnTo>
                  <a:pt x="78" y="81"/>
                </a:lnTo>
                <a:lnTo>
                  <a:pt x="77" y="82"/>
                </a:lnTo>
                <a:lnTo>
                  <a:pt x="76" y="83"/>
                </a:lnTo>
                <a:lnTo>
                  <a:pt x="75" y="87"/>
                </a:lnTo>
                <a:lnTo>
                  <a:pt x="76" y="91"/>
                </a:lnTo>
                <a:lnTo>
                  <a:pt x="70" y="90"/>
                </a:lnTo>
                <a:lnTo>
                  <a:pt x="67" y="86"/>
                </a:lnTo>
                <a:lnTo>
                  <a:pt x="63" y="83"/>
                </a:lnTo>
                <a:lnTo>
                  <a:pt x="62" y="85"/>
                </a:lnTo>
                <a:lnTo>
                  <a:pt x="56" y="89"/>
                </a:lnTo>
                <a:lnTo>
                  <a:pt x="50" y="90"/>
                </a:lnTo>
                <a:lnTo>
                  <a:pt x="45" y="93"/>
                </a:lnTo>
                <a:lnTo>
                  <a:pt x="43" y="98"/>
                </a:lnTo>
                <a:lnTo>
                  <a:pt x="44" y="105"/>
                </a:lnTo>
                <a:lnTo>
                  <a:pt x="39" y="112"/>
                </a:lnTo>
                <a:lnTo>
                  <a:pt x="33" y="115"/>
                </a:lnTo>
                <a:lnTo>
                  <a:pt x="33" y="109"/>
                </a:lnTo>
                <a:lnTo>
                  <a:pt x="35" y="103"/>
                </a:lnTo>
                <a:lnTo>
                  <a:pt x="34" y="96"/>
                </a:lnTo>
                <a:lnTo>
                  <a:pt x="32" y="91"/>
                </a:lnTo>
                <a:lnTo>
                  <a:pt x="31" y="88"/>
                </a:lnTo>
                <a:lnTo>
                  <a:pt x="31" y="87"/>
                </a:lnTo>
                <a:lnTo>
                  <a:pt x="27" y="80"/>
                </a:lnTo>
                <a:lnTo>
                  <a:pt x="27" y="79"/>
                </a:lnTo>
                <a:lnTo>
                  <a:pt x="20" y="75"/>
                </a:lnTo>
                <a:lnTo>
                  <a:pt x="18" y="74"/>
                </a:lnTo>
                <a:lnTo>
                  <a:pt x="13" y="74"/>
                </a:lnTo>
                <a:lnTo>
                  <a:pt x="10" y="68"/>
                </a:lnTo>
                <a:lnTo>
                  <a:pt x="9" y="62"/>
                </a:lnTo>
                <a:lnTo>
                  <a:pt x="3" y="56"/>
                </a:lnTo>
                <a:lnTo>
                  <a:pt x="4" y="50"/>
                </a:lnTo>
                <a:lnTo>
                  <a:pt x="5" y="48"/>
                </a:lnTo>
                <a:lnTo>
                  <a:pt x="2" y="45"/>
                </a:lnTo>
                <a:lnTo>
                  <a:pt x="0" y="44"/>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59" name="Freeform 1744"/>
          <p:cNvSpPr>
            <a:spLocks/>
          </p:cNvSpPr>
          <p:nvPr/>
        </p:nvSpPr>
        <p:spPr bwMode="auto">
          <a:xfrm>
            <a:off x="5111750" y="4794250"/>
            <a:ext cx="60325" cy="66675"/>
          </a:xfrm>
          <a:custGeom>
            <a:avLst/>
            <a:gdLst>
              <a:gd name="T0" fmla="*/ 0 w 128"/>
              <a:gd name="T1" fmla="*/ 0 h 139"/>
              <a:gd name="T2" fmla="*/ 0 w 128"/>
              <a:gd name="T3" fmla="*/ 0 h 139"/>
              <a:gd name="T4" fmla="*/ 0 w 128"/>
              <a:gd name="T5" fmla="*/ 0 h 139"/>
              <a:gd name="T6" fmla="*/ 0 w 128"/>
              <a:gd name="T7" fmla="*/ 0 h 139"/>
              <a:gd name="T8" fmla="*/ 0 w 128"/>
              <a:gd name="T9" fmla="*/ 0 h 139"/>
              <a:gd name="T10" fmla="*/ 0 w 128"/>
              <a:gd name="T11" fmla="*/ 0 h 139"/>
              <a:gd name="T12" fmla="*/ 0 w 128"/>
              <a:gd name="T13" fmla="*/ 0 h 139"/>
              <a:gd name="T14" fmla="*/ 0 w 128"/>
              <a:gd name="T15" fmla="*/ 0 h 139"/>
              <a:gd name="T16" fmla="*/ 0 w 128"/>
              <a:gd name="T17" fmla="*/ 0 h 139"/>
              <a:gd name="T18" fmla="*/ 0 w 128"/>
              <a:gd name="T19" fmla="*/ 0 h 139"/>
              <a:gd name="T20" fmla="*/ 0 w 128"/>
              <a:gd name="T21" fmla="*/ 0 h 139"/>
              <a:gd name="T22" fmla="*/ 0 w 128"/>
              <a:gd name="T23" fmla="*/ 0 h 139"/>
              <a:gd name="T24" fmla="*/ 0 w 128"/>
              <a:gd name="T25" fmla="*/ 0 h 139"/>
              <a:gd name="T26" fmla="*/ 0 w 128"/>
              <a:gd name="T27" fmla="*/ 0 h 139"/>
              <a:gd name="T28" fmla="*/ 0 w 128"/>
              <a:gd name="T29" fmla="*/ 0 h 139"/>
              <a:gd name="T30" fmla="*/ 0 w 128"/>
              <a:gd name="T31" fmla="*/ 0 h 139"/>
              <a:gd name="T32" fmla="*/ 0 w 128"/>
              <a:gd name="T33" fmla="*/ 0 h 139"/>
              <a:gd name="T34" fmla="*/ 0 w 128"/>
              <a:gd name="T35" fmla="*/ 0 h 139"/>
              <a:gd name="T36" fmla="*/ 0 w 128"/>
              <a:gd name="T37" fmla="*/ 0 h 139"/>
              <a:gd name="T38" fmla="*/ 0 w 128"/>
              <a:gd name="T39" fmla="*/ 0 h 139"/>
              <a:gd name="T40" fmla="*/ 0 w 128"/>
              <a:gd name="T41" fmla="*/ 0 h 139"/>
              <a:gd name="T42" fmla="*/ 0 w 128"/>
              <a:gd name="T43" fmla="*/ 0 h 139"/>
              <a:gd name="T44" fmla="*/ 0 w 128"/>
              <a:gd name="T45" fmla="*/ 0 h 139"/>
              <a:gd name="T46" fmla="*/ 0 w 128"/>
              <a:gd name="T47" fmla="*/ 0 h 139"/>
              <a:gd name="T48" fmla="*/ 0 w 128"/>
              <a:gd name="T49" fmla="*/ 0 h 139"/>
              <a:gd name="T50" fmla="*/ 0 w 128"/>
              <a:gd name="T51" fmla="*/ 0 h 139"/>
              <a:gd name="T52" fmla="*/ 0 w 128"/>
              <a:gd name="T53" fmla="*/ 0 h 139"/>
              <a:gd name="T54" fmla="*/ 0 w 128"/>
              <a:gd name="T55" fmla="*/ 0 h 139"/>
              <a:gd name="T56" fmla="*/ 0 w 128"/>
              <a:gd name="T57" fmla="*/ 0 h 139"/>
              <a:gd name="T58" fmla="*/ 0 w 128"/>
              <a:gd name="T59" fmla="*/ 0 h 139"/>
              <a:gd name="T60" fmla="*/ 0 w 128"/>
              <a:gd name="T61" fmla="*/ 0 h 139"/>
              <a:gd name="T62" fmla="*/ 0 w 128"/>
              <a:gd name="T63" fmla="*/ 0 h 139"/>
              <a:gd name="T64" fmla="*/ 0 w 128"/>
              <a:gd name="T65" fmla="*/ 0 h 139"/>
              <a:gd name="T66" fmla="*/ 0 w 128"/>
              <a:gd name="T67" fmla="*/ 0 h 139"/>
              <a:gd name="T68" fmla="*/ 0 w 128"/>
              <a:gd name="T69" fmla="*/ 0 h 139"/>
              <a:gd name="T70" fmla="*/ 0 w 128"/>
              <a:gd name="T71" fmla="*/ 0 h 139"/>
              <a:gd name="T72" fmla="*/ 0 w 128"/>
              <a:gd name="T73" fmla="*/ 0 h 139"/>
              <a:gd name="T74" fmla="*/ 0 w 128"/>
              <a:gd name="T75" fmla="*/ 0 h 139"/>
              <a:gd name="T76" fmla="*/ 0 w 128"/>
              <a:gd name="T77" fmla="*/ 0 h 139"/>
              <a:gd name="T78" fmla="*/ 0 w 128"/>
              <a:gd name="T79" fmla="*/ 0 h 139"/>
              <a:gd name="T80" fmla="*/ 0 w 128"/>
              <a:gd name="T81" fmla="*/ 0 h 139"/>
              <a:gd name="T82" fmla="*/ 0 w 128"/>
              <a:gd name="T83" fmla="*/ 0 h 13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
              <a:gd name="T127" fmla="*/ 0 h 139"/>
              <a:gd name="T128" fmla="*/ 128 w 128"/>
              <a:gd name="T129" fmla="*/ 139 h 13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 h="139">
                <a:moveTo>
                  <a:pt x="1" y="113"/>
                </a:moveTo>
                <a:lnTo>
                  <a:pt x="1" y="112"/>
                </a:lnTo>
                <a:lnTo>
                  <a:pt x="0" y="107"/>
                </a:lnTo>
                <a:lnTo>
                  <a:pt x="7" y="103"/>
                </a:lnTo>
                <a:lnTo>
                  <a:pt x="11" y="96"/>
                </a:lnTo>
                <a:lnTo>
                  <a:pt x="18" y="91"/>
                </a:lnTo>
                <a:lnTo>
                  <a:pt x="20" y="85"/>
                </a:lnTo>
                <a:lnTo>
                  <a:pt x="19" y="78"/>
                </a:lnTo>
                <a:lnTo>
                  <a:pt x="18" y="71"/>
                </a:lnTo>
                <a:lnTo>
                  <a:pt x="18" y="64"/>
                </a:lnTo>
                <a:lnTo>
                  <a:pt x="20" y="57"/>
                </a:lnTo>
                <a:lnTo>
                  <a:pt x="24" y="50"/>
                </a:lnTo>
                <a:lnTo>
                  <a:pt x="24" y="49"/>
                </a:lnTo>
                <a:lnTo>
                  <a:pt x="30" y="42"/>
                </a:lnTo>
                <a:lnTo>
                  <a:pt x="35" y="35"/>
                </a:lnTo>
                <a:lnTo>
                  <a:pt x="41" y="31"/>
                </a:lnTo>
                <a:lnTo>
                  <a:pt x="47" y="26"/>
                </a:lnTo>
                <a:lnTo>
                  <a:pt x="53" y="25"/>
                </a:lnTo>
                <a:lnTo>
                  <a:pt x="56" y="23"/>
                </a:lnTo>
                <a:lnTo>
                  <a:pt x="62" y="21"/>
                </a:lnTo>
                <a:lnTo>
                  <a:pt x="66" y="27"/>
                </a:lnTo>
                <a:lnTo>
                  <a:pt x="71" y="32"/>
                </a:lnTo>
                <a:lnTo>
                  <a:pt x="73" y="31"/>
                </a:lnTo>
                <a:lnTo>
                  <a:pt x="79" y="25"/>
                </a:lnTo>
                <a:lnTo>
                  <a:pt x="84" y="18"/>
                </a:lnTo>
                <a:lnTo>
                  <a:pt x="90" y="13"/>
                </a:lnTo>
                <a:lnTo>
                  <a:pt x="92" y="7"/>
                </a:lnTo>
                <a:lnTo>
                  <a:pt x="95" y="6"/>
                </a:lnTo>
                <a:lnTo>
                  <a:pt x="97" y="0"/>
                </a:lnTo>
                <a:lnTo>
                  <a:pt x="102" y="0"/>
                </a:lnTo>
                <a:lnTo>
                  <a:pt x="104" y="0"/>
                </a:lnTo>
                <a:lnTo>
                  <a:pt x="102" y="5"/>
                </a:lnTo>
                <a:lnTo>
                  <a:pt x="105" y="11"/>
                </a:lnTo>
                <a:lnTo>
                  <a:pt x="108" y="18"/>
                </a:lnTo>
                <a:lnTo>
                  <a:pt x="112" y="25"/>
                </a:lnTo>
                <a:lnTo>
                  <a:pt x="116" y="26"/>
                </a:lnTo>
                <a:lnTo>
                  <a:pt x="119" y="31"/>
                </a:lnTo>
                <a:lnTo>
                  <a:pt x="120" y="35"/>
                </a:lnTo>
                <a:lnTo>
                  <a:pt x="121" y="40"/>
                </a:lnTo>
                <a:lnTo>
                  <a:pt x="122" y="42"/>
                </a:lnTo>
                <a:lnTo>
                  <a:pt x="125" y="47"/>
                </a:lnTo>
                <a:lnTo>
                  <a:pt x="125" y="61"/>
                </a:lnTo>
                <a:lnTo>
                  <a:pt x="124" y="69"/>
                </a:lnTo>
                <a:lnTo>
                  <a:pt x="125" y="72"/>
                </a:lnTo>
                <a:lnTo>
                  <a:pt x="128" y="79"/>
                </a:lnTo>
                <a:lnTo>
                  <a:pt x="128" y="83"/>
                </a:lnTo>
                <a:lnTo>
                  <a:pt x="126" y="90"/>
                </a:lnTo>
                <a:lnTo>
                  <a:pt x="126" y="97"/>
                </a:lnTo>
                <a:lnTo>
                  <a:pt x="122" y="104"/>
                </a:lnTo>
                <a:lnTo>
                  <a:pt x="121" y="105"/>
                </a:lnTo>
                <a:lnTo>
                  <a:pt x="120" y="104"/>
                </a:lnTo>
                <a:lnTo>
                  <a:pt x="114" y="105"/>
                </a:lnTo>
                <a:lnTo>
                  <a:pt x="109" y="106"/>
                </a:lnTo>
                <a:lnTo>
                  <a:pt x="107" y="106"/>
                </a:lnTo>
                <a:lnTo>
                  <a:pt x="101" y="100"/>
                </a:lnTo>
                <a:lnTo>
                  <a:pt x="95" y="100"/>
                </a:lnTo>
                <a:lnTo>
                  <a:pt x="90" y="103"/>
                </a:lnTo>
                <a:lnTo>
                  <a:pt x="86" y="102"/>
                </a:lnTo>
                <a:lnTo>
                  <a:pt x="82" y="108"/>
                </a:lnTo>
                <a:lnTo>
                  <a:pt x="78" y="107"/>
                </a:lnTo>
                <a:lnTo>
                  <a:pt x="73" y="102"/>
                </a:lnTo>
                <a:lnTo>
                  <a:pt x="72" y="102"/>
                </a:lnTo>
                <a:lnTo>
                  <a:pt x="70" y="99"/>
                </a:lnTo>
                <a:lnTo>
                  <a:pt x="69" y="99"/>
                </a:lnTo>
                <a:lnTo>
                  <a:pt x="69" y="107"/>
                </a:lnTo>
                <a:lnTo>
                  <a:pt x="69" y="113"/>
                </a:lnTo>
                <a:lnTo>
                  <a:pt x="67" y="120"/>
                </a:lnTo>
                <a:lnTo>
                  <a:pt x="67" y="127"/>
                </a:lnTo>
                <a:lnTo>
                  <a:pt x="63" y="134"/>
                </a:lnTo>
                <a:lnTo>
                  <a:pt x="57" y="135"/>
                </a:lnTo>
                <a:lnTo>
                  <a:pt x="51" y="137"/>
                </a:lnTo>
                <a:lnTo>
                  <a:pt x="45" y="138"/>
                </a:lnTo>
                <a:lnTo>
                  <a:pt x="43" y="139"/>
                </a:lnTo>
                <a:lnTo>
                  <a:pt x="38" y="138"/>
                </a:lnTo>
                <a:lnTo>
                  <a:pt x="31" y="137"/>
                </a:lnTo>
                <a:lnTo>
                  <a:pt x="30" y="130"/>
                </a:lnTo>
                <a:lnTo>
                  <a:pt x="24" y="124"/>
                </a:lnTo>
                <a:lnTo>
                  <a:pt x="18" y="121"/>
                </a:lnTo>
                <a:lnTo>
                  <a:pt x="12" y="126"/>
                </a:lnTo>
                <a:lnTo>
                  <a:pt x="12" y="132"/>
                </a:lnTo>
                <a:lnTo>
                  <a:pt x="11" y="134"/>
                </a:lnTo>
                <a:lnTo>
                  <a:pt x="8" y="129"/>
                </a:lnTo>
                <a:lnTo>
                  <a:pt x="3" y="127"/>
                </a:lnTo>
                <a:lnTo>
                  <a:pt x="2" y="120"/>
                </a:lnTo>
                <a:lnTo>
                  <a:pt x="1" y="113"/>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0" name="Freeform 1745"/>
          <p:cNvSpPr>
            <a:spLocks/>
          </p:cNvSpPr>
          <p:nvPr/>
        </p:nvSpPr>
        <p:spPr bwMode="auto">
          <a:xfrm>
            <a:off x="5465763" y="3224213"/>
            <a:ext cx="93662" cy="90487"/>
          </a:xfrm>
          <a:custGeom>
            <a:avLst/>
            <a:gdLst>
              <a:gd name="T0" fmla="*/ 0 w 203"/>
              <a:gd name="T1" fmla="*/ 0 h 193"/>
              <a:gd name="T2" fmla="*/ 0 w 203"/>
              <a:gd name="T3" fmla="*/ 0 h 193"/>
              <a:gd name="T4" fmla="*/ 0 w 203"/>
              <a:gd name="T5" fmla="*/ 0 h 193"/>
              <a:gd name="T6" fmla="*/ 0 w 203"/>
              <a:gd name="T7" fmla="*/ 0 h 193"/>
              <a:gd name="T8" fmla="*/ 0 w 203"/>
              <a:gd name="T9" fmla="*/ 0 h 193"/>
              <a:gd name="T10" fmla="*/ 0 w 203"/>
              <a:gd name="T11" fmla="*/ 0 h 193"/>
              <a:gd name="T12" fmla="*/ 0 w 203"/>
              <a:gd name="T13" fmla="*/ 0 h 193"/>
              <a:gd name="T14" fmla="*/ 0 w 203"/>
              <a:gd name="T15" fmla="*/ 0 h 193"/>
              <a:gd name="T16" fmla="*/ 0 w 203"/>
              <a:gd name="T17" fmla="*/ 0 h 193"/>
              <a:gd name="T18" fmla="*/ 0 w 203"/>
              <a:gd name="T19" fmla="*/ 0 h 193"/>
              <a:gd name="T20" fmla="*/ 0 w 203"/>
              <a:gd name="T21" fmla="*/ 0 h 193"/>
              <a:gd name="T22" fmla="*/ 0 w 203"/>
              <a:gd name="T23" fmla="*/ 0 h 193"/>
              <a:gd name="T24" fmla="*/ 0 w 203"/>
              <a:gd name="T25" fmla="*/ 0 h 193"/>
              <a:gd name="T26" fmla="*/ 0 w 203"/>
              <a:gd name="T27" fmla="*/ 0 h 193"/>
              <a:gd name="T28" fmla="*/ 0 w 203"/>
              <a:gd name="T29" fmla="*/ 0 h 193"/>
              <a:gd name="T30" fmla="*/ 0 w 203"/>
              <a:gd name="T31" fmla="*/ 0 h 193"/>
              <a:gd name="T32" fmla="*/ 0 w 203"/>
              <a:gd name="T33" fmla="*/ 0 h 193"/>
              <a:gd name="T34" fmla="*/ 0 w 203"/>
              <a:gd name="T35" fmla="*/ 0 h 193"/>
              <a:gd name="T36" fmla="*/ 0 w 203"/>
              <a:gd name="T37" fmla="*/ 0 h 193"/>
              <a:gd name="T38" fmla="*/ 0 w 203"/>
              <a:gd name="T39" fmla="*/ 0 h 193"/>
              <a:gd name="T40" fmla="*/ 0 w 203"/>
              <a:gd name="T41" fmla="*/ 0 h 193"/>
              <a:gd name="T42" fmla="*/ 0 w 203"/>
              <a:gd name="T43" fmla="*/ 0 h 193"/>
              <a:gd name="T44" fmla="*/ 0 w 203"/>
              <a:gd name="T45" fmla="*/ 0 h 193"/>
              <a:gd name="T46" fmla="*/ 0 w 203"/>
              <a:gd name="T47" fmla="*/ 0 h 193"/>
              <a:gd name="T48" fmla="*/ 0 w 203"/>
              <a:gd name="T49" fmla="*/ 0 h 193"/>
              <a:gd name="T50" fmla="*/ 0 w 203"/>
              <a:gd name="T51" fmla="*/ 0 h 193"/>
              <a:gd name="T52" fmla="*/ 0 w 203"/>
              <a:gd name="T53" fmla="*/ 0 h 193"/>
              <a:gd name="T54" fmla="*/ 0 w 203"/>
              <a:gd name="T55" fmla="*/ 0 h 193"/>
              <a:gd name="T56" fmla="*/ 0 w 203"/>
              <a:gd name="T57" fmla="*/ 0 h 193"/>
              <a:gd name="T58" fmla="*/ 0 w 203"/>
              <a:gd name="T59" fmla="*/ 0 h 193"/>
              <a:gd name="T60" fmla="*/ 0 w 203"/>
              <a:gd name="T61" fmla="*/ 0 h 193"/>
              <a:gd name="T62" fmla="*/ 0 w 203"/>
              <a:gd name="T63" fmla="*/ 0 h 193"/>
              <a:gd name="T64" fmla="*/ 0 w 203"/>
              <a:gd name="T65" fmla="*/ 0 h 193"/>
              <a:gd name="T66" fmla="*/ 0 w 203"/>
              <a:gd name="T67" fmla="*/ 0 h 193"/>
              <a:gd name="T68" fmla="*/ 0 w 203"/>
              <a:gd name="T69" fmla="*/ 0 h 193"/>
              <a:gd name="T70" fmla="*/ 0 w 203"/>
              <a:gd name="T71" fmla="*/ 0 h 193"/>
              <a:gd name="T72" fmla="*/ 0 w 203"/>
              <a:gd name="T73" fmla="*/ 0 h 193"/>
              <a:gd name="T74" fmla="*/ 0 w 203"/>
              <a:gd name="T75" fmla="*/ 0 h 193"/>
              <a:gd name="T76" fmla="*/ 0 w 203"/>
              <a:gd name="T77" fmla="*/ 0 h 193"/>
              <a:gd name="T78" fmla="*/ 0 w 203"/>
              <a:gd name="T79" fmla="*/ 0 h 193"/>
              <a:gd name="T80" fmla="*/ 0 w 203"/>
              <a:gd name="T81" fmla="*/ 0 h 193"/>
              <a:gd name="T82" fmla="*/ 0 w 203"/>
              <a:gd name="T83" fmla="*/ 0 h 193"/>
              <a:gd name="T84" fmla="*/ 0 w 203"/>
              <a:gd name="T85" fmla="*/ 0 h 193"/>
              <a:gd name="T86" fmla="*/ 0 w 203"/>
              <a:gd name="T87" fmla="*/ 0 h 193"/>
              <a:gd name="T88" fmla="*/ 0 w 203"/>
              <a:gd name="T89" fmla="*/ 0 h 193"/>
              <a:gd name="T90" fmla="*/ 0 w 203"/>
              <a:gd name="T91" fmla="*/ 0 h 193"/>
              <a:gd name="T92" fmla="*/ 0 w 203"/>
              <a:gd name="T93" fmla="*/ 0 h 193"/>
              <a:gd name="T94" fmla="*/ 0 w 203"/>
              <a:gd name="T95" fmla="*/ 0 h 193"/>
              <a:gd name="T96" fmla="*/ 0 w 203"/>
              <a:gd name="T97" fmla="*/ 0 h 193"/>
              <a:gd name="T98" fmla="*/ 0 w 203"/>
              <a:gd name="T99" fmla="*/ 0 h 193"/>
              <a:gd name="T100" fmla="*/ 0 w 203"/>
              <a:gd name="T101" fmla="*/ 0 h 193"/>
              <a:gd name="T102" fmla="*/ 0 w 203"/>
              <a:gd name="T103" fmla="*/ 0 h 193"/>
              <a:gd name="T104" fmla="*/ 0 w 203"/>
              <a:gd name="T105" fmla="*/ 0 h 193"/>
              <a:gd name="T106" fmla="*/ 0 w 203"/>
              <a:gd name="T107" fmla="*/ 0 h 193"/>
              <a:gd name="T108" fmla="*/ 0 w 203"/>
              <a:gd name="T109" fmla="*/ 0 h 193"/>
              <a:gd name="T110" fmla="*/ 0 w 203"/>
              <a:gd name="T111" fmla="*/ 0 h 193"/>
              <a:gd name="T112" fmla="*/ 0 w 203"/>
              <a:gd name="T113" fmla="*/ 0 h 193"/>
              <a:gd name="T114" fmla="*/ 0 w 203"/>
              <a:gd name="T115" fmla="*/ 0 h 193"/>
              <a:gd name="T116" fmla="*/ 0 w 203"/>
              <a:gd name="T117" fmla="*/ 0 h 193"/>
              <a:gd name="T118" fmla="*/ 0 w 203"/>
              <a:gd name="T119" fmla="*/ 0 h 1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3"/>
              <a:gd name="T181" fmla="*/ 0 h 193"/>
              <a:gd name="T182" fmla="*/ 203 w 203"/>
              <a:gd name="T183" fmla="*/ 193 h 1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3" h="193">
                <a:moveTo>
                  <a:pt x="0" y="15"/>
                </a:moveTo>
                <a:lnTo>
                  <a:pt x="7" y="13"/>
                </a:lnTo>
                <a:lnTo>
                  <a:pt x="13" y="14"/>
                </a:lnTo>
                <a:lnTo>
                  <a:pt x="18" y="15"/>
                </a:lnTo>
                <a:lnTo>
                  <a:pt x="19" y="14"/>
                </a:lnTo>
                <a:lnTo>
                  <a:pt x="20" y="14"/>
                </a:lnTo>
                <a:lnTo>
                  <a:pt x="26" y="11"/>
                </a:lnTo>
                <a:lnTo>
                  <a:pt x="32" y="9"/>
                </a:lnTo>
                <a:lnTo>
                  <a:pt x="39" y="9"/>
                </a:lnTo>
                <a:lnTo>
                  <a:pt x="45" y="6"/>
                </a:lnTo>
                <a:lnTo>
                  <a:pt x="49" y="8"/>
                </a:lnTo>
                <a:lnTo>
                  <a:pt x="55" y="9"/>
                </a:lnTo>
                <a:lnTo>
                  <a:pt x="61" y="7"/>
                </a:lnTo>
                <a:lnTo>
                  <a:pt x="68" y="6"/>
                </a:lnTo>
                <a:lnTo>
                  <a:pt x="74" y="7"/>
                </a:lnTo>
                <a:lnTo>
                  <a:pt x="81" y="7"/>
                </a:lnTo>
                <a:lnTo>
                  <a:pt x="79" y="5"/>
                </a:lnTo>
                <a:lnTo>
                  <a:pt x="85" y="3"/>
                </a:lnTo>
                <a:lnTo>
                  <a:pt x="87" y="1"/>
                </a:lnTo>
                <a:lnTo>
                  <a:pt x="88" y="0"/>
                </a:lnTo>
                <a:lnTo>
                  <a:pt x="91" y="7"/>
                </a:lnTo>
                <a:lnTo>
                  <a:pt x="97" y="7"/>
                </a:lnTo>
                <a:lnTo>
                  <a:pt x="101" y="14"/>
                </a:lnTo>
                <a:lnTo>
                  <a:pt x="95" y="14"/>
                </a:lnTo>
                <a:lnTo>
                  <a:pt x="101" y="20"/>
                </a:lnTo>
                <a:lnTo>
                  <a:pt x="104" y="22"/>
                </a:lnTo>
                <a:lnTo>
                  <a:pt x="107" y="22"/>
                </a:lnTo>
                <a:lnTo>
                  <a:pt x="112" y="23"/>
                </a:lnTo>
                <a:lnTo>
                  <a:pt x="118" y="28"/>
                </a:lnTo>
                <a:lnTo>
                  <a:pt x="125" y="33"/>
                </a:lnTo>
                <a:lnTo>
                  <a:pt x="128" y="40"/>
                </a:lnTo>
                <a:lnTo>
                  <a:pt x="121" y="44"/>
                </a:lnTo>
                <a:lnTo>
                  <a:pt x="116" y="49"/>
                </a:lnTo>
                <a:lnTo>
                  <a:pt x="121" y="56"/>
                </a:lnTo>
                <a:lnTo>
                  <a:pt x="126" y="63"/>
                </a:lnTo>
                <a:lnTo>
                  <a:pt x="132" y="70"/>
                </a:lnTo>
                <a:lnTo>
                  <a:pt x="138" y="74"/>
                </a:lnTo>
                <a:lnTo>
                  <a:pt x="144" y="78"/>
                </a:lnTo>
                <a:lnTo>
                  <a:pt x="150" y="81"/>
                </a:lnTo>
                <a:lnTo>
                  <a:pt x="157" y="84"/>
                </a:lnTo>
                <a:lnTo>
                  <a:pt x="157" y="90"/>
                </a:lnTo>
                <a:lnTo>
                  <a:pt x="155" y="97"/>
                </a:lnTo>
                <a:lnTo>
                  <a:pt x="147" y="101"/>
                </a:lnTo>
                <a:lnTo>
                  <a:pt x="142" y="101"/>
                </a:lnTo>
                <a:lnTo>
                  <a:pt x="136" y="102"/>
                </a:lnTo>
                <a:lnTo>
                  <a:pt x="142" y="105"/>
                </a:lnTo>
                <a:lnTo>
                  <a:pt x="148" y="109"/>
                </a:lnTo>
                <a:lnTo>
                  <a:pt x="151" y="114"/>
                </a:lnTo>
                <a:lnTo>
                  <a:pt x="158" y="119"/>
                </a:lnTo>
                <a:lnTo>
                  <a:pt x="164" y="122"/>
                </a:lnTo>
                <a:lnTo>
                  <a:pt x="170" y="128"/>
                </a:lnTo>
                <a:lnTo>
                  <a:pt x="176" y="134"/>
                </a:lnTo>
                <a:lnTo>
                  <a:pt x="183" y="132"/>
                </a:lnTo>
                <a:lnTo>
                  <a:pt x="189" y="135"/>
                </a:lnTo>
                <a:lnTo>
                  <a:pt x="193" y="135"/>
                </a:lnTo>
                <a:lnTo>
                  <a:pt x="194" y="141"/>
                </a:lnTo>
                <a:lnTo>
                  <a:pt x="189" y="145"/>
                </a:lnTo>
                <a:lnTo>
                  <a:pt x="191" y="152"/>
                </a:lnTo>
                <a:lnTo>
                  <a:pt x="197" y="156"/>
                </a:lnTo>
                <a:lnTo>
                  <a:pt x="203" y="162"/>
                </a:lnTo>
                <a:lnTo>
                  <a:pt x="197" y="165"/>
                </a:lnTo>
                <a:lnTo>
                  <a:pt x="198" y="172"/>
                </a:lnTo>
                <a:lnTo>
                  <a:pt x="200" y="178"/>
                </a:lnTo>
                <a:lnTo>
                  <a:pt x="200" y="185"/>
                </a:lnTo>
                <a:lnTo>
                  <a:pt x="201" y="187"/>
                </a:lnTo>
                <a:lnTo>
                  <a:pt x="202" y="191"/>
                </a:lnTo>
                <a:lnTo>
                  <a:pt x="200" y="190"/>
                </a:lnTo>
                <a:lnTo>
                  <a:pt x="194" y="189"/>
                </a:lnTo>
                <a:lnTo>
                  <a:pt x="188" y="189"/>
                </a:lnTo>
                <a:lnTo>
                  <a:pt x="181" y="193"/>
                </a:lnTo>
                <a:lnTo>
                  <a:pt x="180" y="192"/>
                </a:lnTo>
                <a:lnTo>
                  <a:pt x="178" y="189"/>
                </a:lnTo>
                <a:lnTo>
                  <a:pt x="177" y="186"/>
                </a:lnTo>
                <a:lnTo>
                  <a:pt x="170" y="173"/>
                </a:lnTo>
                <a:lnTo>
                  <a:pt x="166" y="166"/>
                </a:lnTo>
                <a:lnTo>
                  <a:pt x="166" y="159"/>
                </a:lnTo>
                <a:lnTo>
                  <a:pt x="154" y="152"/>
                </a:lnTo>
                <a:lnTo>
                  <a:pt x="155" y="145"/>
                </a:lnTo>
                <a:lnTo>
                  <a:pt x="154" y="140"/>
                </a:lnTo>
                <a:lnTo>
                  <a:pt x="152" y="136"/>
                </a:lnTo>
                <a:lnTo>
                  <a:pt x="146" y="136"/>
                </a:lnTo>
                <a:lnTo>
                  <a:pt x="140" y="137"/>
                </a:lnTo>
                <a:lnTo>
                  <a:pt x="134" y="142"/>
                </a:lnTo>
                <a:lnTo>
                  <a:pt x="128" y="138"/>
                </a:lnTo>
                <a:lnTo>
                  <a:pt x="121" y="133"/>
                </a:lnTo>
                <a:lnTo>
                  <a:pt x="115" y="135"/>
                </a:lnTo>
                <a:lnTo>
                  <a:pt x="115" y="128"/>
                </a:lnTo>
                <a:lnTo>
                  <a:pt x="110" y="122"/>
                </a:lnTo>
                <a:lnTo>
                  <a:pt x="104" y="121"/>
                </a:lnTo>
                <a:lnTo>
                  <a:pt x="97" y="124"/>
                </a:lnTo>
                <a:lnTo>
                  <a:pt x="95" y="124"/>
                </a:lnTo>
                <a:lnTo>
                  <a:pt x="91" y="126"/>
                </a:lnTo>
                <a:lnTo>
                  <a:pt x="90" y="124"/>
                </a:lnTo>
                <a:lnTo>
                  <a:pt x="84" y="118"/>
                </a:lnTo>
                <a:lnTo>
                  <a:pt x="77" y="113"/>
                </a:lnTo>
                <a:lnTo>
                  <a:pt x="72" y="106"/>
                </a:lnTo>
                <a:lnTo>
                  <a:pt x="67" y="102"/>
                </a:lnTo>
                <a:lnTo>
                  <a:pt x="65" y="102"/>
                </a:lnTo>
                <a:lnTo>
                  <a:pt x="59" y="98"/>
                </a:lnTo>
                <a:lnTo>
                  <a:pt x="53" y="100"/>
                </a:lnTo>
                <a:lnTo>
                  <a:pt x="51" y="101"/>
                </a:lnTo>
                <a:lnTo>
                  <a:pt x="45" y="102"/>
                </a:lnTo>
                <a:lnTo>
                  <a:pt x="39" y="101"/>
                </a:lnTo>
                <a:lnTo>
                  <a:pt x="32" y="97"/>
                </a:lnTo>
                <a:lnTo>
                  <a:pt x="27" y="96"/>
                </a:lnTo>
                <a:lnTo>
                  <a:pt x="21" y="93"/>
                </a:lnTo>
                <a:lnTo>
                  <a:pt x="24" y="88"/>
                </a:lnTo>
                <a:lnTo>
                  <a:pt x="21" y="82"/>
                </a:lnTo>
                <a:lnTo>
                  <a:pt x="16" y="76"/>
                </a:lnTo>
                <a:lnTo>
                  <a:pt x="16" y="69"/>
                </a:lnTo>
                <a:lnTo>
                  <a:pt x="15" y="62"/>
                </a:lnTo>
                <a:lnTo>
                  <a:pt x="19" y="55"/>
                </a:lnTo>
                <a:lnTo>
                  <a:pt x="20" y="54"/>
                </a:lnTo>
                <a:lnTo>
                  <a:pt x="21" y="49"/>
                </a:lnTo>
                <a:lnTo>
                  <a:pt x="21" y="45"/>
                </a:lnTo>
                <a:lnTo>
                  <a:pt x="20" y="43"/>
                </a:lnTo>
                <a:lnTo>
                  <a:pt x="16" y="36"/>
                </a:lnTo>
                <a:lnTo>
                  <a:pt x="14" y="29"/>
                </a:lnTo>
                <a:lnTo>
                  <a:pt x="9" y="24"/>
                </a:lnTo>
                <a:lnTo>
                  <a:pt x="1" y="22"/>
                </a:lnTo>
                <a:lnTo>
                  <a:pt x="0" y="15"/>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1" name="Freeform 1746"/>
          <p:cNvSpPr>
            <a:spLocks/>
          </p:cNvSpPr>
          <p:nvPr/>
        </p:nvSpPr>
        <p:spPr bwMode="auto">
          <a:xfrm>
            <a:off x="1943100" y="4068763"/>
            <a:ext cx="61913" cy="30162"/>
          </a:xfrm>
          <a:custGeom>
            <a:avLst/>
            <a:gdLst>
              <a:gd name="T0" fmla="*/ 0 w 133"/>
              <a:gd name="T1" fmla="*/ 0 h 64"/>
              <a:gd name="T2" fmla="*/ 0 w 133"/>
              <a:gd name="T3" fmla="*/ 0 h 64"/>
              <a:gd name="T4" fmla="*/ 0 w 133"/>
              <a:gd name="T5" fmla="*/ 0 h 64"/>
              <a:gd name="T6" fmla="*/ 0 w 133"/>
              <a:gd name="T7" fmla="*/ 0 h 64"/>
              <a:gd name="T8" fmla="*/ 0 w 133"/>
              <a:gd name="T9" fmla="*/ 0 h 64"/>
              <a:gd name="T10" fmla="*/ 0 w 133"/>
              <a:gd name="T11" fmla="*/ 0 h 64"/>
              <a:gd name="T12" fmla="*/ 0 w 133"/>
              <a:gd name="T13" fmla="*/ 0 h 64"/>
              <a:gd name="T14" fmla="*/ 0 w 133"/>
              <a:gd name="T15" fmla="*/ 0 h 64"/>
              <a:gd name="T16" fmla="*/ 0 w 133"/>
              <a:gd name="T17" fmla="*/ 0 h 64"/>
              <a:gd name="T18" fmla="*/ 0 w 133"/>
              <a:gd name="T19" fmla="*/ 0 h 64"/>
              <a:gd name="T20" fmla="*/ 0 w 133"/>
              <a:gd name="T21" fmla="*/ 0 h 64"/>
              <a:gd name="T22" fmla="*/ 0 w 133"/>
              <a:gd name="T23" fmla="*/ 0 h 64"/>
              <a:gd name="T24" fmla="*/ 0 w 133"/>
              <a:gd name="T25" fmla="*/ 0 h 64"/>
              <a:gd name="T26" fmla="*/ 0 w 133"/>
              <a:gd name="T27" fmla="*/ 0 h 64"/>
              <a:gd name="T28" fmla="*/ 0 w 133"/>
              <a:gd name="T29" fmla="*/ 0 h 64"/>
              <a:gd name="T30" fmla="*/ 0 w 133"/>
              <a:gd name="T31" fmla="*/ 0 h 64"/>
              <a:gd name="T32" fmla="*/ 0 w 133"/>
              <a:gd name="T33" fmla="*/ 0 h 64"/>
              <a:gd name="T34" fmla="*/ 0 w 133"/>
              <a:gd name="T35" fmla="*/ 0 h 64"/>
              <a:gd name="T36" fmla="*/ 0 w 133"/>
              <a:gd name="T37" fmla="*/ 0 h 64"/>
              <a:gd name="T38" fmla="*/ 0 w 133"/>
              <a:gd name="T39" fmla="*/ 0 h 64"/>
              <a:gd name="T40" fmla="*/ 0 w 133"/>
              <a:gd name="T41" fmla="*/ 0 h 64"/>
              <a:gd name="T42" fmla="*/ 0 w 133"/>
              <a:gd name="T43" fmla="*/ 0 h 64"/>
              <a:gd name="T44" fmla="*/ 0 w 133"/>
              <a:gd name="T45" fmla="*/ 0 h 64"/>
              <a:gd name="T46" fmla="*/ 0 w 133"/>
              <a:gd name="T47" fmla="*/ 0 h 64"/>
              <a:gd name="T48" fmla="*/ 0 w 133"/>
              <a:gd name="T49" fmla="*/ 0 h 64"/>
              <a:gd name="T50" fmla="*/ 0 w 133"/>
              <a:gd name="T51" fmla="*/ 0 h 64"/>
              <a:gd name="T52" fmla="*/ 0 w 133"/>
              <a:gd name="T53" fmla="*/ 0 h 64"/>
              <a:gd name="T54" fmla="*/ 0 w 133"/>
              <a:gd name="T55" fmla="*/ 0 h 64"/>
              <a:gd name="T56" fmla="*/ 0 w 133"/>
              <a:gd name="T57" fmla="*/ 0 h 64"/>
              <a:gd name="T58" fmla="*/ 0 w 133"/>
              <a:gd name="T59" fmla="*/ 0 h 64"/>
              <a:gd name="T60" fmla="*/ 0 w 133"/>
              <a:gd name="T61" fmla="*/ 0 h 64"/>
              <a:gd name="T62" fmla="*/ 0 w 133"/>
              <a:gd name="T63" fmla="*/ 0 h 64"/>
              <a:gd name="T64" fmla="*/ 0 w 133"/>
              <a:gd name="T65" fmla="*/ 0 h 64"/>
              <a:gd name="T66" fmla="*/ 0 w 133"/>
              <a:gd name="T67" fmla="*/ 0 h 64"/>
              <a:gd name="T68" fmla="*/ 0 w 133"/>
              <a:gd name="T69" fmla="*/ 0 h 64"/>
              <a:gd name="T70" fmla="*/ 0 w 133"/>
              <a:gd name="T71" fmla="*/ 0 h 64"/>
              <a:gd name="T72" fmla="*/ 0 w 133"/>
              <a:gd name="T73" fmla="*/ 0 h 64"/>
              <a:gd name="T74" fmla="*/ 0 w 133"/>
              <a:gd name="T75" fmla="*/ 0 h 64"/>
              <a:gd name="T76" fmla="*/ 0 w 133"/>
              <a:gd name="T77" fmla="*/ 0 h 64"/>
              <a:gd name="T78" fmla="*/ 0 w 133"/>
              <a:gd name="T79" fmla="*/ 0 h 64"/>
              <a:gd name="T80" fmla="*/ 0 w 133"/>
              <a:gd name="T81" fmla="*/ 0 h 64"/>
              <a:gd name="T82" fmla="*/ 0 w 133"/>
              <a:gd name="T83" fmla="*/ 0 h 64"/>
              <a:gd name="T84" fmla="*/ 0 w 133"/>
              <a:gd name="T85" fmla="*/ 0 h 64"/>
              <a:gd name="T86" fmla="*/ 0 w 133"/>
              <a:gd name="T87" fmla="*/ 0 h 64"/>
              <a:gd name="T88" fmla="*/ 0 w 133"/>
              <a:gd name="T89" fmla="*/ 0 h 64"/>
              <a:gd name="T90" fmla="*/ 0 w 133"/>
              <a:gd name="T91" fmla="*/ 0 h 64"/>
              <a:gd name="T92" fmla="*/ 0 w 133"/>
              <a:gd name="T93" fmla="*/ 0 h 64"/>
              <a:gd name="T94" fmla="*/ 0 w 133"/>
              <a:gd name="T95" fmla="*/ 0 h 64"/>
              <a:gd name="T96" fmla="*/ 0 w 133"/>
              <a:gd name="T97" fmla="*/ 0 h 64"/>
              <a:gd name="T98" fmla="*/ 0 w 133"/>
              <a:gd name="T99" fmla="*/ 0 h 64"/>
              <a:gd name="T100" fmla="*/ 0 w 133"/>
              <a:gd name="T101" fmla="*/ 0 h 64"/>
              <a:gd name="T102" fmla="*/ 0 w 133"/>
              <a:gd name="T103" fmla="*/ 0 h 64"/>
              <a:gd name="T104" fmla="*/ 0 w 133"/>
              <a:gd name="T105" fmla="*/ 0 h 64"/>
              <a:gd name="T106" fmla="*/ 0 w 133"/>
              <a:gd name="T107" fmla="*/ 0 h 64"/>
              <a:gd name="T108" fmla="*/ 0 w 133"/>
              <a:gd name="T109" fmla="*/ 0 h 64"/>
              <a:gd name="T110" fmla="*/ 0 w 133"/>
              <a:gd name="T111" fmla="*/ 0 h 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3"/>
              <a:gd name="T169" fmla="*/ 0 h 64"/>
              <a:gd name="T170" fmla="*/ 133 w 133"/>
              <a:gd name="T171" fmla="*/ 64 h 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3" h="64">
                <a:moveTo>
                  <a:pt x="0" y="21"/>
                </a:moveTo>
                <a:lnTo>
                  <a:pt x="3" y="17"/>
                </a:lnTo>
                <a:lnTo>
                  <a:pt x="6" y="10"/>
                </a:lnTo>
                <a:lnTo>
                  <a:pt x="12" y="6"/>
                </a:lnTo>
                <a:lnTo>
                  <a:pt x="19" y="6"/>
                </a:lnTo>
                <a:lnTo>
                  <a:pt x="26" y="6"/>
                </a:lnTo>
                <a:lnTo>
                  <a:pt x="32" y="0"/>
                </a:lnTo>
                <a:lnTo>
                  <a:pt x="38" y="0"/>
                </a:lnTo>
                <a:lnTo>
                  <a:pt x="42" y="1"/>
                </a:lnTo>
                <a:lnTo>
                  <a:pt x="49" y="3"/>
                </a:lnTo>
                <a:lnTo>
                  <a:pt x="55" y="3"/>
                </a:lnTo>
                <a:lnTo>
                  <a:pt x="59" y="4"/>
                </a:lnTo>
                <a:lnTo>
                  <a:pt x="65" y="6"/>
                </a:lnTo>
                <a:lnTo>
                  <a:pt x="71" y="6"/>
                </a:lnTo>
                <a:lnTo>
                  <a:pt x="83" y="9"/>
                </a:lnTo>
                <a:lnTo>
                  <a:pt x="89" y="10"/>
                </a:lnTo>
                <a:lnTo>
                  <a:pt x="95" y="13"/>
                </a:lnTo>
                <a:lnTo>
                  <a:pt x="101" y="20"/>
                </a:lnTo>
                <a:lnTo>
                  <a:pt x="104" y="20"/>
                </a:lnTo>
                <a:lnTo>
                  <a:pt x="111" y="24"/>
                </a:lnTo>
                <a:lnTo>
                  <a:pt x="117" y="25"/>
                </a:lnTo>
                <a:lnTo>
                  <a:pt x="123" y="28"/>
                </a:lnTo>
                <a:lnTo>
                  <a:pt x="128" y="34"/>
                </a:lnTo>
                <a:lnTo>
                  <a:pt x="130" y="41"/>
                </a:lnTo>
                <a:lnTo>
                  <a:pt x="133" y="48"/>
                </a:lnTo>
                <a:lnTo>
                  <a:pt x="127" y="50"/>
                </a:lnTo>
                <a:lnTo>
                  <a:pt x="121" y="52"/>
                </a:lnTo>
                <a:lnTo>
                  <a:pt x="109" y="52"/>
                </a:lnTo>
                <a:lnTo>
                  <a:pt x="104" y="47"/>
                </a:lnTo>
                <a:lnTo>
                  <a:pt x="98" y="46"/>
                </a:lnTo>
                <a:lnTo>
                  <a:pt x="97" y="46"/>
                </a:lnTo>
                <a:lnTo>
                  <a:pt x="100" y="46"/>
                </a:lnTo>
                <a:lnTo>
                  <a:pt x="97" y="44"/>
                </a:lnTo>
                <a:lnTo>
                  <a:pt x="95" y="42"/>
                </a:lnTo>
                <a:lnTo>
                  <a:pt x="93" y="42"/>
                </a:lnTo>
                <a:lnTo>
                  <a:pt x="90" y="49"/>
                </a:lnTo>
                <a:lnTo>
                  <a:pt x="84" y="54"/>
                </a:lnTo>
                <a:lnTo>
                  <a:pt x="78" y="50"/>
                </a:lnTo>
                <a:lnTo>
                  <a:pt x="74" y="50"/>
                </a:lnTo>
                <a:lnTo>
                  <a:pt x="70" y="57"/>
                </a:lnTo>
                <a:lnTo>
                  <a:pt x="72" y="64"/>
                </a:lnTo>
                <a:lnTo>
                  <a:pt x="66" y="63"/>
                </a:lnTo>
                <a:lnTo>
                  <a:pt x="62" y="56"/>
                </a:lnTo>
                <a:lnTo>
                  <a:pt x="58" y="53"/>
                </a:lnTo>
                <a:lnTo>
                  <a:pt x="52" y="54"/>
                </a:lnTo>
                <a:lnTo>
                  <a:pt x="48" y="52"/>
                </a:lnTo>
                <a:lnTo>
                  <a:pt x="40" y="53"/>
                </a:lnTo>
                <a:lnTo>
                  <a:pt x="35" y="52"/>
                </a:lnTo>
                <a:lnTo>
                  <a:pt x="31" y="44"/>
                </a:lnTo>
                <a:lnTo>
                  <a:pt x="25" y="39"/>
                </a:lnTo>
                <a:lnTo>
                  <a:pt x="24" y="37"/>
                </a:lnTo>
                <a:lnTo>
                  <a:pt x="21" y="30"/>
                </a:lnTo>
                <a:lnTo>
                  <a:pt x="14" y="25"/>
                </a:lnTo>
                <a:lnTo>
                  <a:pt x="8" y="26"/>
                </a:lnTo>
                <a:lnTo>
                  <a:pt x="2" y="24"/>
                </a:lnTo>
                <a:lnTo>
                  <a:pt x="0" y="21"/>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2" name="Freeform 1747"/>
          <p:cNvSpPr>
            <a:spLocks/>
          </p:cNvSpPr>
          <p:nvPr/>
        </p:nvSpPr>
        <p:spPr bwMode="auto">
          <a:xfrm>
            <a:off x="1603375" y="4162425"/>
            <a:ext cx="185738" cy="111125"/>
          </a:xfrm>
          <a:custGeom>
            <a:avLst/>
            <a:gdLst>
              <a:gd name="T0" fmla="*/ 0 w 393"/>
              <a:gd name="T1" fmla="*/ 0 h 239"/>
              <a:gd name="T2" fmla="*/ 0 w 393"/>
              <a:gd name="T3" fmla="*/ 0 h 239"/>
              <a:gd name="T4" fmla="*/ 0 w 393"/>
              <a:gd name="T5" fmla="*/ 0 h 239"/>
              <a:gd name="T6" fmla="*/ 0 w 393"/>
              <a:gd name="T7" fmla="*/ 0 h 239"/>
              <a:gd name="T8" fmla="*/ 0 w 393"/>
              <a:gd name="T9" fmla="*/ 0 h 239"/>
              <a:gd name="T10" fmla="*/ 0 w 393"/>
              <a:gd name="T11" fmla="*/ 0 h 239"/>
              <a:gd name="T12" fmla="*/ 0 w 393"/>
              <a:gd name="T13" fmla="*/ 0 h 239"/>
              <a:gd name="T14" fmla="*/ 0 w 393"/>
              <a:gd name="T15" fmla="*/ 0 h 239"/>
              <a:gd name="T16" fmla="*/ 0 w 393"/>
              <a:gd name="T17" fmla="*/ 0 h 239"/>
              <a:gd name="T18" fmla="*/ 0 w 393"/>
              <a:gd name="T19" fmla="*/ 0 h 239"/>
              <a:gd name="T20" fmla="*/ 0 w 393"/>
              <a:gd name="T21" fmla="*/ 0 h 239"/>
              <a:gd name="T22" fmla="*/ 0 w 393"/>
              <a:gd name="T23" fmla="*/ 0 h 239"/>
              <a:gd name="T24" fmla="*/ 0 w 393"/>
              <a:gd name="T25" fmla="*/ 0 h 239"/>
              <a:gd name="T26" fmla="*/ 0 w 393"/>
              <a:gd name="T27" fmla="*/ 0 h 239"/>
              <a:gd name="T28" fmla="*/ 0 w 393"/>
              <a:gd name="T29" fmla="*/ 0 h 239"/>
              <a:gd name="T30" fmla="*/ 0 w 393"/>
              <a:gd name="T31" fmla="*/ 0 h 239"/>
              <a:gd name="T32" fmla="*/ 0 w 393"/>
              <a:gd name="T33" fmla="*/ 0 h 239"/>
              <a:gd name="T34" fmla="*/ 0 w 393"/>
              <a:gd name="T35" fmla="*/ 0 h 239"/>
              <a:gd name="T36" fmla="*/ 0 w 393"/>
              <a:gd name="T37" fmla="*/ 0 h 239"/>
              <a:gd name="T38" fmla="*/ 0 w 393"/>
              <a:gd name="T39" fmla="*/ 0 h 239"/>
              <a:gd name="T40" fmla="*/ 0 w 393"/>
              <a:gd name="T41" fmla="*/ 0 h 239"/>
              <a:gd name="T42" fmla="*/ 0 w 393"/>
              <a:gd name="T43" fmla="*/ 0 h 239"/>
              <a:gd name="T44" fmla="*/ 0 w 393"/>
              <a:gd name="T45" fmla="*/ 0 h 239"/>
              <a:gd name="T46" fmla="*/ 0 w 393"/>
              <a:gd name="T47" fmla="*/ 0 h 239"/>
              <a:gd name="T48" fmla="*/ 0 w 393"/>
              <a:gd name="T49" fmla="*/ 0 h 239"/>
              <a:gd name="T50" fmla="*/ 0 w 393"/>
              <a:gd name="T51" fmla="*/ 0 h 239"/>
              <a:gd name="T52" fmla="*/ 0 w 393"/>
              <a:gd name="T53" fmla="*/ 0 h 239"/>
              <a:gd name="T54" fmla="*/ 0 w 393"/>
              <a:gd name="T55" fmla="*/ 0 h 239"/>
              <a:gd name="T56" fmla="*/ 0 w 393"/>
              <a:gd name="T57" fmla="*/ 0 h 239"/>
              <a:gd name="T58" fmla="*/ 0 w 393"/>
              <a:gd name="T59" fmla="*/ 0 h 239"/>
              <a:gd name="T60" fmla="*/ 0 w 393"/>
              <a:gd name="T61" fmla="*/ 0 h 239"/>
              <a:gd name="T62" fmla="*/ 0 w 393"/>
              <a:gd name="T63" fmla="*/ 0 h 239"/>
              <a:gd name="T64" fmla="*/ 0 w 393"/>
              <a:gd name="T65" fmla="*/ 0 h 239"/>
              <a:gd name="T66" fmla="*/ 0 w 393"/>
              <a:gd name="T67" fmla="*/ 0 h 239"/>
              <a:gd name="T68" fmla="*/ 0 w 393"/>
              <a:gd name="T69" fmla="*/ 0 h 239"/>
              <a:gd name="T70" fmla="*/ 0 w 393"/>
              <a:gd name="T71" fmla="*/ 0 h 239"/>
              <a:gd name="T72" fmla="*/ 0 w 393"/>
              <a:gd name="T73" fmla="*/ 0 h 239"/>
              <a:gd name="T74" fmla="*/ 0 w 393"/>
              <a:gd name="T75" fmla="*/ 0 h 239"/>
              <a:gd name="T76" fmla="*/ 0 w 393"/>
              <a:gd name="T77" fmla="*/ 0 h 239"/>
              <a:gd name="T78" fmla="*/ 0 w 393"/>
              <a:gd name="T79" fmla="*/ 0 h 239"/>
              <a:gd name="T80" fmla="*/ 0 w 393"/>
              <a:gd name="T81" fmla="*/ 0 h 239"/>
              <a:gd name="T82" fmla="*/ 0 w 393"/>
              <a:gd name="T83" fmla="*/ 0 h 239"/>
              <a:gd name="T84" fmla="*/ 0 w 393"/>
              <a:gd name="T85" fmla="*/ 0 h 239"/>
              <a:gd name="T86" fmla="*/ 0 w 393"/>
              <a:gd name="T87" fmla="*/ 0 h 239"/>
              <a:gd name="T88" fmla="*/ 0 w 393"/>
              <a:gd name="T89" fmla="*/ 0 h 239"/>
              <a:gd name="T90" fmla="*/ 0 w 393"/>
              <a:gd name="T91" fmla="*/ 0 h 239"/>
              <a:gd name="T92" fmla="*/ 0 w 393"/>
              <a:gd name="T93" fmla="*/ 0 h 239"/>
              <a:gd name="T94" fmla="*/ 0 w 393"/>
              <a:gd name="T95" fmla="*/ 0 h 239"/>
              <a:gd name="T96" fmla="*/ 0 w 393"/>
              <a:gd name="T97" fmla="*/ 0 h 239"/>
              <a:gd name="T98" fmla="*/ 0 w 393"/>
              <a:gd name="T99" fmla="*/ 0 h 239"/>
              <a:gd name="T100" fmla="*/ 0 w 393"/>
              <a:gd name="T101" fmla="*/ 0 h 239"/>
              <a:gd name="T102" fmla="*/ 0 w 393"/>
              <a:gd name="T103" fmla="*/ 0 h 239"/>
              <a:gd name="T104" fmla="*/ 0 w 393"/>
              <a:gd name="T105" fmla="*/ 0 h 239"/>
              <a:gd name="T106" fmla="*/ 0 w 393"/>
              <a:gd name="T107" fmla="*/ 0 h 239"/>
              <a:gd name="T108" fmla="*/ 0 w 393"/>
              <a:gd name="T109" fmla="*/ 0 h 239"/>
              <a:gd name="T110" fmla="*/ 0 w 393"/>
              <a:gd name="T111" fmla="*/ 0 h 239"/>
              <a:gd name="T112" fmla="*/ 0 w 393"/>
              <a:gd name="T113" fmla="*/ 0 h 23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3"/>
              <a:gd name="T172" fmla="*/ 0 h 239"/>
              <a:gd name="T173" fmla="*/ 393 w 393"/>
              <a:gd name="T174" fmla="*/ 239 h 23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3" h="239">
                <a:moveTo>
                  <a:pt x="0" y="125"/>
                </a:moveTo>
                <a:lnTo>
                  <a:pt x="0" y="124"/>
                </a:lnTo>
                <a:lnTo>
                  <a:pt x="4" y="117"/>
                </a:lnTo>
                <a:lnTo>
                  <a:pt x="8" y="113"/>
                </a:lnTo>
                <a:lnTo>
                  <a:pt x="13" y="109"/>
                </a:lnTo>
                <a:lnTo>
                  <a:pt x="15" y="102"/>
                </a:lnTo>
                <a:lnTo>
                  <a:pt x="13" y="99"/>
                </a:lnTo>
                <a:lnTo>
                  <a:pt x="11" y="92"/>
                </a:lnTo>
                <a:lnTo>
                  <a:pt x="13" y="88"/>
                </a:lnTo>
                <a:lnTo>
                  <a:pt x="13" y="86"/>
                </a:lnTo>
                <a:lnTo>
                  <a:pt x="14" y="81"/>
                </a:lnTo>
                <a:lnTo>
                  <a:pt x="17" y="74"/>
                </a:lnTo>
                <a:lnTo>
                  <a:pt x="20" y="74"/>
                </a:lnTo>
                <a:lnTo>
                  <a:pt x="25" y="70"/>
                </a:lnTo>
                <a:lnTo>
                  <a:pt x="31" y="66"/>
                </a:lnTo>
                <a:lnTo>
                  <a:pt x="38" y="61"/>
                </a:lnTo>
                <a:lnTo>
                  <a:pt x="43" y="57"/>
                </a:lnTo>
                <a:lnTo>
                  <a:pt x="44" y="57"/>
                </a:lnTo>
                <a:lnTo>
                  <a:pt x="51" y="52"/>
                </a:lnTo>
                <a:lnTo>
                  <a:pt x="62" y="40"/>
                </a:lnTo>
                <a:lnTo>
                  <a:pt x="63" y="40"/>
                </a:lnTo>
                <a:lnTo>
                  <a:pt x="69" y="34"/>
                </a:lnTo>
                <a:lnTo>
                  <a:pt x="74" y="27"/>
                </a:lnTo>
                <a:lnTo>
                  <a:pt x="75" y="27"/>
                </a:lnTo>
                <a:lnTo>
                  <a:pt x="82" y="23"/>
                </a:lnTo>
                <a:lnTo>
                  <a:pt x="87" y="26"/>
                </a:lnTo>
                <a:lnTo>
                  <a:pt x="93" y="19"/>
                </a:lnTo>
                <a:lnTo>
                  <a:pt x="98" y="17"/>
                </a:lnTo>
                <a:lnTo>
                  <a:pt x="104" y="10"/>
                </a:lnTo>
                <a:lnTo>
                  <a:pt x="111" y="9"/>
                </a:lnTo>
                <a:lnTo>
                  <a:pt x="114" y="8"/>
                </a:lnTo>
                <a:lnTo>
                  <a:pt x="119" y="10"/>
                </a:lnTo>
                <a:lnTo>
                  <a:pt x="125" y="17"/>
                </a:lnTo>
                <a:lnTo>
                  <a:pt x="132" y="16"/>
                </a:lnTo>
                <a:lnTo>
                  <a:pt x="138" y="13"/>
                </a:lnTo>
                <a:lnTo>
                  <a:pt x="142" y="16"/>
                </a:lnTo>
                <a:lnTo>
                  <a:pt x="148" y="17"/>
                </a:lnTo>
                <a:lnTo>
                  <a:pt x="154" y="18"/>
                </a:lnTo>
                <a:lnTo>
                  <a:pt x="160" y="20"/>
                </a:lnTo>
                <a:lnTo>
                  <a:pt x="166" y="20"/>
                </a:lnTo>
                <a:lnTo>
                  <a:pt x="173" y="17"/>
                </a:lnTo>
                <a:lnTo>
                  <a:pt x="178" y="18"/>
                </a:lnTo>
                <a:lnTo>
                  <a:pt x="184" y="18"/>
                </a:lnTo>
                <a:lnTo>
                  <a:pt x="190" y="17"/>
                </a:lnTo>
                <a:lnTo>
                  <a:pt x="193" y="19"/>
                </a:lnTo>
                <a:lnTo>
                  <a:pt x="195" y="20"/>
                </a:lnTo>
                <a:lnTo>
                  <a:pt x="196" y="19"/>
                </a:lnTo>
                <a:lnTo>
                  <a:pt x="203" y="17"/>
                </a:lnTo>
                <a:lnTo>
                  <a:pt x="209" y="10"/>
                </a:lnTo>
                <a:lnTo>
                  <a:pt x="215" y="9"/>
                </a:lnTo>
                <a:lnTo>
                  <a:pt x="221" y="9"/>
                </a:lnTo>
                <a:lnTo>
                  <a:pt x="228" y="5"/>
                </a:lnTo>
                <a:lnTo>
                  <a:pt x="228" y="3"/>
                </a:lnTo>
                <a:lnTo>
                  <a:pt x="222" y="0"/>
                </a:lnTo>
                <a:lnTo>
                  <a:pt x="228" y="0"/>
                </a:lnTo>
                <a:lnTo>
                  <a:pt x="234" y="1"/>
                </a:lnTo>
                <a:lnTo>
                  <a:pt x="240" y="3"/>
                </a:lnTo>
                <a:lnTo>
                  <a:pt x="242" y="5"/>
                </a:lnTo>
                <a:lnTo>
                  <a:pt x="248" y="8"/>
                </a:lnTo>
                <a:lnTo>
                  <a:pt x="254" y="10"/>
                </a:lnTo>
                <a:lnTo>
                  <a:pt x="261" y="9"/>
                </a:lnTo>
                <a:lnTo>
                  <a:pt x="267" y="9"/>
                </a:lnTo>
                <a:lnTo>
                  <a:pt x="272" y="9"/>
                </a:lnTo>
                <a:lnTo>
                  <a:pt x="278" y="5"/>
                </a:lnTo>
                <a:lnTo>
                  <a:pt x="284" y="2"/>
                </a:lnTo>
                <a:lnTo>
                  <a:pt x="285" y="2"/>
                </a:lnTo>
                <a:lnTo>
                  <a:pt x="291" y="4"/>
                </a:lnTo>
                <a:lnTo>
                  <a:pt x="306" y="10"/>
                </a:lnTo>
                <a:lnTo>
                  <a:pt x="307" y="17"/>
                </a:lnTo>
                <a:lnTo>
                  <a:pt x="313" y="18"/>
                </a:lnTo>
                <a:lnTo>
                  <a:pt x="314" y="18"/>
                </a:lnTo>
                <a:lnTo>
                  <a:pt x="321" y="15"/>
                </a:lnTo>
                <a:lnTo>
                  <a:pt x="327" y="15"/>
                </a:lnTo>
                <a:lnTo>
                  <a:pt x="330" y="17"/>
                </a:lnTo>
                <a:lnTo>
                  <a:pt x="336" y="23"/>
                </a:lnTo>
                <a:lnTo>
                  <a:pt x="337" y="25"/>
                </a:lnTo>
                <a:lnTo>
                  <a:pt x="342" y="31"/>
                </a:lnTo>
                <a:lnTo>
                  <a:pt x="352" y="44"/>
                </a:lnTo>
                <a:lnTo>
                  <a:pt x="358" y="48"/>
                </a:lnTo>
                <a:lnTo>
                  <a:pt x="358" y="50"/>
                </a:lnTo>
                <a:lnTo>
                  <a:pt x="353" y="47"/>
                </a:lnTo>
                <a:lnTo>
                  <a:pt x="347" y="40"/>
                </a:lnTo>
                <a:lnTo>
                  <a:pt x="340" y="40"/>
                </a:lnTo>
                <a:lnTo>
                  <a:pt x="337" y="41"/>
                </a:lnTo>
                <a:lnTo>
                  <a:pt x="331" y="37"/>
                </a:lnTo>
                <a:lnTo>
                  <a:pt x="337" y="43"/>
                </a:lnTo>
                <a:lnTo>
                  <a:pt x="336" y="50"/>
                </a:lnTo>
                <a:lnTo>
                  <a:pt x="341" y="52"/>
                </a:lnTo>
                <a:lnTo>
                  <a:pt x="344" y="59"/>
                </a:lnTo>
                <a:lnTo>
                  <a:pt x="347" y="61"/>
                </a:lnTo>
                <a:lnTo>
                  <a:pt x="348" y="55"/>
                </a:lnTo>
                <a:lnTo>
                  <a:pt x="341" y="51"/>
                </a:lnTo>
                <a:lnTo>
                  <a:pt x="345" y="48"/>
                </a:lnTo>
                <a:lnTo>
                  <a:pt x="351" y="55"/>
                </a:lnTo>
                <a:lnTo>
                  <a:pt x="356" y="60"/>
                </a:lnTo>
                <a:lnTo>
                  <a:pt x="361" y="60"/>
                </a:lnTo>
                <a:lnTo>
                  <a:pt x="368" y="58"/>
                </a:lnTo>
                <a:lnTo>
                  <a:pt x="369" y="65"/>
                </a:lnTo>
                <a:lnTo>
                  <a:pt x="367" y="68"/>
                </a:lnTo>
                <a:lnTo>
                  <a:pt x="373" y="64"/>
                </a:lnTo>
                <a:lnTo>
                  <a:pt x="371" y="57"/>
                </a:lnTo>
                <a:lnTo>
                  <a:pt x="368" y="57"/>
                </a:lnTo>
                <a:lnTo>
                  <a:pt x="362" y="53"/>
                </a:lnTo>
                <a:lnTo>
                  <a:pt x="368" y="55"/>
                </a:lnTo>
                <a:lnTo>
                  <a:pt x="374" y="57"/>
                </a:lnTo>
                <a:lnTo>
                  <a:pt x="381" y="61"/>
                </a:lnTo>
                <a:lnTo>
                  <a:pt x="382" y="68"/>
                </a:lnTo>
                <a:lnTo>
                  <a:pt x="385" y="75"/>
                </a:lnTo>
                <a:lnTo>
                  <a:pt x="391" y="80"/>
                </a:lnTo>
                <a:lnTo>
                  <a:pt x="393" y="81"/>
                </a:lnTo>
                <a:lnTo>
                  <a:pt x="392" y="81"/>
                </a:lnTo>
                <a:lnTo>
                  <a:pt x="386" y="82"/>
                </a:lnTo>
                <a:lnTo>
                  <a:pt x="381" y="81"/>
                </a:lnTo>
                <a:lnTo>
                  <a:pt x="374" y="81"/>
                </a:lnTo>
                <a:lnTo>
                  <a:pt x="367" y="85"/>
                </a:lnTo>
                <a:lnTo>
                  <a:pt x="361" y="90"/>
                </a:lnTo>
                <a:lnTo>
                  <a:pt x="356" y="92"/>
                </a:lnTo>
                <a:lnTo>
                  <a:pt x="350" y="96"/>
                </a:lnTo>
                <a:lnTo>
                  <a:pt x="342" y="96"/>
                </a:lnTo>
                <a:lnTo>
                  <a:pt x="337" y="99"/>
                </a:lnTo>
                <a:lnTo>
                  <a:pt x="331" y="101"/>
                </a:lnTo>
                <a:lnTo>
                  <a:pt x="327" y="102"/>
                </a:lnTo>
                <a:lnTo>
                  <a:pt x="322" y="100"/>
                </a:lnTo>
                <a:lnTo>
                  <a:pt x="321" y="100"/>
                </a:lnTo>
                <a:lnTo>
                  <a:pt x="314" y="104"/>
                </a:lnTo>
                <a:lnTo>
                  <a:pt x="309" y="109"/>
                </a:lnTo>
                <a:lnTo>
                  <a:pt x="303" y="107"/>
                </a:lnTo>
                <a:lnTo>
                  <a:pt x="297" y="106"/>
                </a:lnTo>
                <a:lnTo>
                  <a:pt x="291" y="101"/>
                </a:lnTo>
                <a:lnTo>
                  <a:pt x="288" y="94"/>
                </a:lnTo>
                <a:lnTo>
                  <a:pt x="281" y="96"/>
                </a:lnTo>
                <a:lnTo>
                  <a:pt x="275" y="100"/>
                </a:lnTo>
                <a:lnTo>
                  <a:pt x="274" y="102"/>
                </a:lnTo>
                <a:lnTo>
                  <a:pt x="272" y="105"/>
                </a:lnTo>
                <a:lnTo>
                  <a:pt x="272" y="112"/>
                </a:lnTo>
                <a:lnTo>
                  <a:pt x="271" y="114"/>
                </a:lnTo>
                <a:lnTo>
                  <a:pt x="270" y="115"/>
                </a:lnTo>
                <a:lnTo>
                  <a:pt x="264" y="120"/>
                </a:lnTo>
                <a:lnTo>
                  <a:pt x="260" y="126"/>
                </a:lnTo>
                <a:lnTo>
                  <a:pt x="262" y="133"/>
                </a:lnTo>
                <a:lnTo>
                  <a:pt x="258" y="137"/>
                </a:lnTo>
                <a:lnTo>
                  <a:pt x="251" y="137"/>
                </a:lnTo>
                <a:lnTo>
                  <a:pt x="246" y="144"/>
                </a:lnTo>
                <a:lnTo>
                  <a:pt x="241" y="150"/>
                </a:lnTo>
                <a:lnTo>
                  <a:pt x="235" y="156"/>
                </a:lnTo>
                <a:lnTo>
                  <a:pt x="234" y="156"/>
                </a:lnTo>
                <a:lnTo>
                  <a:pt x="228" y="161"/>
                </a:lnTo>
                <a:lnTo>
                  <a:pt x="222" y="166"/>
                </a:lnTo>
                <a:lnTo>
                  <a:pt x="221" y="173"/>
                </a:lnTo>
                <a:lnTo>
                  <a:pt x="219" y="172"/>
                </a:lnTo>
                <a:lnTo>
                  <a:pt x="213" y="165"/>
                </a:lnTo>
                <a:lnTo>
                  <a:pt x="207" y="162"/>
                </a:lnTo>
                <a:lnTo>
                  <a:pt x="201" y="156"/>
                </a:lnTo>
                <a:lnTo>
                  <a:pt x="199" y="158"/>
                </a:lnTo>
                <a:lnTo>
                  <a:pt x="193" y="165"/>
                </a:lnTo>
                <a:lnTo>
                  <a:pt x="181" y="178"/>
                </a:lnTo>
                <a:lnTo>
                  <a:pt x="176" y="178"/>
                </a:lnTo>
                <a:lnTo>
                  <a:pt x="170" y="177"/>
                </a:lnTo>
                <a:lnTo>
                  <a:pt x="169" y="177"/>
                </a:lnTo>
                <a:lnTo>
                  <a:pt x="162" y="177"/>
                </a:lnTo>
                <a:lnTo>
                  <a:pt x="156" y="179"/>
                </a:lnTo>
                <a:lnTo>
                  <a:pt x="156" y="182"/>
                </a:lnTo>
                <a:lnTo>
                  <a:pt x="157" y="188"/>
                </a:lnTo>
                <a:lnTo>
                  <a:pt x="156" y="195"/>
                </a:lnTo>
                <a:lnTo>
                  <a:pt x="157" y="202"/>
                </a:lnTo>
                <a:lnTo>
                  <a:pt x="157" y="204"/>
                </a:lnTo>
                <a:lnTo>
                  <a:pt x="158" y="210"/>
                </a:lnTo>
                <a:lnTo>
                  <a:pt x="156" y="217"/>
                </a:lnTo>
                <a:lnTo>
                  <a:pt x="154" y="218"/>
                </a:lnTo>
                <a:lnTo>
                  <a:pt x="150" y="214"/>
                </a:lnTo>
                <a:lnTo>
                  <a:pt x="144" y="219"/>
                </a:lnTo>
                <a:lnTo>
                  <a:pt x="143" y="226"/>
                </a:lnTo>
                <a:lnTo>
                  <a:pt x="141" y="233"/>
                </a:lnTo>
                <a:lnTo>
                  <a:pt x="141" y="234"/>
                </a:lnTo>
                <a:lnTo>
                  <a:pt x="139" y="236"/>
                </a:lnTo>
                <a:lnTo>
                  <a:pt x="132" y="238"/>
                </a:lnTo>
                <a:lnTo>
                  <a:pt x="129" y="238"/>
                </a:lnTo>
                <a:lnTo>
                  <a:pt x="123" y="238"/>
                </a:lnTo>
                <a:lnTo>
                  <a:pt x="118" y="239"/>
                </a:lnTo>
                <a:lnTo>
                  <a:pt x="119" y="236"/>
                </a:lnTo>
                <a:lnTo>
                  <a:pt x="117" y="230"/>
                </a:lnTo>
                <a:lnTo>
                  <a:pt x="113" y="229"/>
                </a:lnTo>
                <a:lnTo>
                  <a:pt x="111" y="227"/>
                </a:lnTo>
                <a:lnTo>
                  <a:pt x="110" y="220"/>
                </a:lnTo>
                <a:lnTo>
                  <a:pt x="110" y="213"/>
                </a:lnTo>
                <a:lnTo>
                  <a:pt x="115" y="209"/>
                </a:lnTo>
                <a:lnTo>
                  <a:pt x="110" y="210"/>
                </a:lnTo>
                <a:lnTo>
                  <a:pt x="103" y="209"/>
                </a:lnTo>
                <a:lnTo>
                  <a:pt x="102" y="209"/>
                </a:lnTo>
                <a:lnTo>
                  <a:pt x="100" y="202"/>
                </a:lnTo>
                <a:lnTo>
                  <a:pt x="97" y="209"/>
                </a:lnTo>
                <a:lnTo>
                  <a:pt x="95" y="210"/>
                </a:lnTo>
                <a:lnTo>
                  <a:pt x="89" y="207"/>
                </a:lnTo>
                <a:lnTo>
                  <a:pt x="88" y="206"/>
                </a:lnTo>
                <a:lnTo>
                  <a:pt x="89" y="205"/>
                </a:lnTo>
                <a:lnTo>
                  <a:pt x="93" y="203"/>
                </a:lnTo>
                <a:lnTo>
                  <a:pt x="95" y="202"/>
                </a:lnTo>
                <a:lnTo>
                  <a:pt x="92" y="195"/>
                </a:lnTo>
                <a:lnTo>
                  <a:pt x="92" y="193"/>
                </a:lnTo>
                <a:lnTo>
                  <a:pt x="94" y="186"/>
                </a:lnTo>
                <a:lnTo>
                  <a:pt x="96" y="179"/>
                </a:lnTo>
                <a:lnTo>
                  <a:pt x="98" y="173"/>
                </a:lnTo>
                <a:lnTo>
                  <a:pt x="95" y="170"/>
                </a:lnTo>
                <a:lnTo>
                  <a:pt x="89" y="168"/>
                </a:lnTo>
                <a:lnTo>
                  <a:pt x="87" y="168"/>
                </a:lnTo>
                <a:lnTo>
                  <a:pt x="83" y="168"/>
                </a:lnTo>
                <a:lnTo>
                  <a:pt x="80" y="170"/>
                </a:lnTo>
                <a:lnTo>
                  <a:pt x="77" y="164"/>
                </a:lnTo>
                <a:lnTo>
                  <a:pt x="74" y="161"/>
                </a:lnTo>
                <a:lnTo>
                  <a:pt x="68" y="161"/>
                </a:lnTo>
                <a:lnTo>
                  <a:pt x="64" y="166"/>
                </a:lnTo>
                <a:lnTo>
                  <a:pt x="59" y="168"/>
                </a:lnTo>
                <a:lnTo>
                  <a:pt x="58" y="170"/>
                </a:lnTo>
                <a:lnTo>
                  <a:pt x="56" y="169"/>
                </a:lnTo>
                <a:lnTo>
                  <a:pt x="49" y="170"/>
                </a:lnTo>
                <a:lnTo>
                  <a:pt x="50" y="169"/>
                </a:lnTo>
                <a:lnTo>
                  <a:pt x="50" y="162"/>
                </a:lnTo>
                <a:lnTo>
                  <a:pt x="43" y="160"/>
                </a:lnTo>
                <a:lnTo>
                  <a:pt x="39" y="158"/>
                </a:lnTo>
                <a:lnTo>
                  <a:pt x="38" y="156"/>
                </a:lnTo>
                <a:lnTo>
                  <a:pt x="36" y="150"/>
                </a:lnTo>
                <a:lnTo>
                  <a:pt x="29" y="150"/>
                </a:lnTo>
                <a:lnTo>
                  <a:pt x="28" y="146"/>
                </a:lnTo>
                <a:lnTo>
                  <a:pt x="23" y="142"/>
                </a:lnTo>
                <a:lnTo>
                  <a:pt x="22" y="139"/>
                </a:lnTo>
                <a:lnTo>
                  <a:pt x="19" y="133"/>
                </a:lnTo>
                <a:lnTo>
                  <a:pt x="14" y="133"/>
                </a:lnTo>
                <a:lnTo>
                  <a:pt x="8" y="130"/>
                </a:lnTo>
                <a:lnTo>
                  <a:pt x="1" y="128"/>
                </a:lnTo>
                <a:lnTo>
                  <a:pt x="0" y="12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3" name="Freeform 1748"/>
          <p:cNvSpPr>
            <a:spLocks/>
          </p:cNvSpPr>
          <p:nvPr/>
        </p:nvSpPr>
        <p:spPr bwMode="auto">
          <a:xfrm>
            <a:off x="4516438" y="4779963"/>
            <a:ext cx="3175" cy="4762"/>
          </a:xfrm>
          <a:custGeom>
            <a:avLst/>
            <a:gdLst>
              <a:gd name="T0" fmla="*/ 0 w 4"/>
              <a:gd name="T1" fmla="*/ 0 h 11"/>
              <a:gd name="T2" fmla="*/ 500250579 w 4"/>
              <a:gd name="T3" fmla="*/ 0 h 11"/>
              <a:gd name="T4" fmla="*/ 500250579 w 4"/>
              <a:gd name="T5" fmla="*/ 0 h 11"/>
              <a:gd name="T6" fmla="*/ 500250579 w 4"/>
              <a:gd name="T7" fmla="*/ 0 h 11"/>
              <a:gd name="T8" fmla="*/ 0 w 4"/>
              <a:gd name="T9" fmla="*/ 0 h 11"/>
              <a:gd name="T10" fmla="*/ 0 w 4"/>
              <a:gd name="T11" fmla="*/ 0 h 11"/>
              <a:gd name="T12" fmla="*/ 0 60000 65536"/>
              <a:gd name="T13" fmla="*/ 0 60000 65536"/>
              <a:gd name="T14" fmla="*/ 0 60000 65536"/>
              <a:gd name="T15" fmla="*/ 0 60000 65536"/>
              <a:gd name="T16" fmla="*/ 0 60000 65536"/>
              <a:gd name="T17" fmla="*/ 0 60000 65536"/>
              <a:gd name="T18" fmla="*/ 0 w 4"/>
              <a:gd name="T19" fmla="*/ 0 h 11"/>
              <a:gd name="T20" fmla="*/ 4 w 4"/>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4" h="11">
                <a:moveTo>
                  <a:pt x="0" y="5"/>
                </a:moveTo>
                <a:lnTo>
                  <a:pt x="2" y="11"/>
                </a:lnTo>
                <a:lnTo>
                  <a:pt x="4" y="8"/>
                </a:lnTo>
                <a:lnTo>
                  <a:pt x="4" y="5"/>
                </a:lnTo>
                <a:lnTo>
                  <a:pt x="0" y="0"/>
                </a:lnTo>
                <a:lnTo>
                  <a:pt x="0" y="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4" name="Freeform 1749"/>
          <p:cNvSpPr>
            <a:spLocks/>
          </p:cNvSpPr>
          <p:nvPr/>
        </p:nvSpPr>
        <p:spPr bwMode="auto">
          <a:xfrm>
            <a:off x="3733800" y="4137025"/>
            <a:ext cx="179388" cy="161925"/>
          </a:xfrm>
          <a:custGeom>
            <a:avLst/>
            <a:gdLst>
              <a:gd name="T0" fmla="*/ 0 w 379"/>
              <a:gd name="T1" fmla="*/ 0 h 346"/>
              <a:gd name="T2" fmla="*/ 0 w 379"/>
              <a:gd name="T3" fmla="*/ 0 h 346"/>
              <a:gd name="T4" fmla="*/ 0 w 379"/>
              <a:gd name="T5" fmla="*/ 0 h 346"/>
              <a:gd name="T6" fmla="*/ 0 w 379"/>
              <a:gd name="T7" fmla="*/ 0 h 346"/>
              <a:gd name="T8" fmla="*/ 0 w 379"/>
              <a:gd name="T9" fmla="*/ 0 h 346"/>
              <a:gd name="T10" fmla="*/ 0 w 379"/>
              <a:gd name="T11" fmla="*/ 0 h 346"/>
              <a:gd name="T12" fmla="*/ 0 w 379"/>
              <a:gd name="T13" fmla="*/ 0 h 346"/>
              <a:gd name="T14" fmla="*/ 0 w 379"/>
              <a:gd name="T15" fmla="*/ 0 h 346"/>
              <a:gd name="T16" fmla="*/ 0 w 379"/>
              <a:gd name="T17" fmla="*/ 0 h 346"/>
              <a:gd name="T18" fmla="*/ 0 w 379"/>
              <a:gd name="T19" fmla="*/ 0 h 346"/>
              <a:gd name="T20" fmla="*/ 0 w 379"/>
              <a:gd name="T21" fmla="*/ 0 h 346"/>
              <a:gd name="T22" fmla="*/ 0 w 379"/>
              <a:gd name="T23" fmla="*/ 0 h 346"/>
              <a:gd name="T24" fmla="*/ 0 w 379"/>
              <a:gd name="T25" fmla="*/ 0 h 346"/>
              <a:gd name="T26" fmla="*/ 0 w 379"/>
              <a:gd name="T27" fmla="*/ 0 h 346"/>
              <a:gd name="T28" fmla="*/ 0 w 379"/>
              <a:gd name="T29" fmla="*/ 0 h 346"/>
              <a:gd name="T30" fmla="*/ 0 w 379"/>
              <a:gd name="T31" fmla="*/ 0 h 346"/>
              <a:gd name="T32" fmla="*/ 0 w 379"/>
              <a:gd name="T33" fmla="*/ 0 h 346"/>
              <a:gd name="T34" fmla="*/ 0 w 379"/>
              <a:gd name="T35" fmla="*/ 0 h 346"/>
              <a:gd name="T36" fmla="*/ 0 w 379"/>
              <a:gd name="T37" fmla="*/ 0 h 346"/>
              <a:gd name="T38" fmla="*/ 0 w 379"/>
              <a:gd name="T39" fmla="*/ 0 h 346"/>
              <a:gd name="T40" fmla="*/ 0 w 379"/>
              <a:gd name="T41" fmla="*/ 0 h 346"/>
              <a:gd name="T42" fmla="*/ 0 w 379"/>
              <a:gd name="T43" fmla="*/ 0 h 346"/>
              <a:gd name="T44" fmla="*/ 0 w 379"/>
              <a:gd name="T45" fmla="*/ 0 h 346"/>
              <a:gd name="T46" fmla="*/ 0 w 379"/>
              <a:gd name="T47" fmla="*/ 0 h 346"/>
              <a:gd name="T48" fmla="*/ 0 w 379"/>
              <a:gd name="T49" fmla="*/ 0 h 346"/>
              <a:gd name="T50" fmla="*/ 0 w 379"/>
              <a:gd name="T51" fmla="*/ 0 h 346"/>
              <a:gd name="T52" fmla="*/ 0 w 379"/>
              <a:gd name="T53" fmla="*/ 0 h 346"/>
              <a:gd name="T54" fmla="*/ 0 w 379"/>
              <a:gd name="T55" fmla="*/ 0 h 346"/>
              <a:gd name="T56" fmla="*/ 0 w 379"/>
              <a:gd name="T57" fmla="*/ 0 h 346"/>
              <a:gd name="T58" fmla="*/ 0 w 379"/>
              <a:gd name="T59" fmla="*/ 0 h 346"/>
              <a:gd name="T60" fmla="*/ 0 w 379"/>
              <a:gd name="T61" fmla="*/ 0 h 346"/>
              <a:gd name="T62" fmla="*/ 0 w 379"/>
              <a:gd name="T63" fmla="*/ 0 h 346"/>
              <a:gd name="T64" fmla="*/ 0 w 379"/>
              <a:gd name="T65" fmla="*/ 0 h 346"/>
              <a:gd name="T66" fmla="*/ 0 w 379"/>
              <a:gd name="T67" fmla="*/ 0 h 346"/>
              <a:gd name="T68" fmla="*/ 0 w 379"/>
              <a:gd name="T69" fmla="*/ 0 h 346"/>
              <a:gd name="T70" fmla="*/ 0 w 379"/>
              <a:gd name="T71" fmla="*/ 0 h 346"/>
              <a:gd name="T72" fmla="*/ 0 w 379"/>
              <a:gd name="T73" fmla="*/ 0 h 346"/>
              <a:gd name="T74" fmla="*/ 0 w 379"/>
              <a:gd name="T75" fmla="*/ 0 h 346"/>
              <a:gd name="T76" fmla="*/ 0 w 379"/>
              <a:gd name="T77" fmla="*/ 0 h 346"/>
              <a:gd name="T78" fmla="*/ 0 w 379"/>
              <a:gd name="T79" fmla="*/ 0 h 346"/>
              <a:gd name="T80" fmla="*/ 0 w 379"/>
              <a:gd name="T81" fmla="*/ 0 h 346"/>
              <a:gd name="T82" fmla="*/ 0 w 379"/>
              <a:gd name="T83" fmla="*/ 0 h 346"/>
              <a:gd name="T84" fmla="*/ 0 w 379"/>
              <a:gd name="T85" fmla="*/ 0 h 346"/>
              <a:gd name="T86" fmla="*/ 0 w 379"/>
              <a:gd name="T87" fmla="*/ 0 h 346"/>
              <a:gd name="T88" fmla="*/ 0 w 379"/>
              <a:gd name="T89" fmla="*/ 0 h 346"/>
              <a:gd name="T90" fmla="*/ 0 w 379"/>
              <a:gd name="T91" fmla="*/ 0 h 346"/>
              <a:gd name="T92" fmla="*/ 0 w 379"/>
              <a:gd name="T93" fmla="*/ 0 h 346"/>
              <a:gd name="T94" fmla="*/ 0 w 379"/>
              <a:gd name="T95" fmla="*/ 0 h 346"/>
              <a:gd name="T96" fmla="*/ 0 w 379"/>
              <a:gd name="T97" fmla="*/ 0 h 346"/>
              <a:gd name="T98" fmla="*/ 0 w 379"/>
              <a:gd name="T99" fmla="*/ 0 h 346"/>
              <a:gd name="T100" fmla="*/ 0 w 379"/>
              <a:gd name="T101" fmla="*/ 0 h 346"/>
              <a:gd name="T102" fmla="*/ 0 w 379"/>
              <a:gd name="T103" fmla="*/ 0 h 346"/>
              <a:gd name="T104" fmla="*/ 0 w 379"/>
              <a:gd name="T105" fmla="*/ 0 h 346"/>
              <a:gd name="T106" fmla="*/ 0 w 379"/>
              <a:gd name="T107" fmla="*/ 0 h 346"/>
              <a:gd name="T108" fmla="*/ 0 w 379"/>
              <a:gd name="T109" fmla="*/ 0 h 346"/>
              <a:gd name="T110" fmla="*/ 0 w 379"/>
              <a:gd name="T111" fmla="*/ 0 h 346"/>
              <a:gd name="T112" fmla="*/ 0 w 379"/>
              <a:gd name="T113" fmla="*/ 0 h 346"/>
              <a:gd name="T114" fmla="*/ 0 w 379"/>
              <a:gd name="T115" fmla="*/ 0 h 34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9"/>
              <a:gd name="T175" fmla="*/ 0 h 346"/>
              <a:gd name="T176" fmla="*/ 379 w 379"/>
              <a:gd name="T177" fmla="*/ 346 h 34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9" h="346">
                <a:moveTo>
                  <a:pt x="9" y="154"/>
                </a:moveTo>
                <a:lnTo>
                  <a:pt x="6" y="153"/>
                </a:lnTo>
                <a:lnTo>
                  <a:pt x="0" y="158"/>
                </a:lnTo>
                <a:lnTo>
                  <a:pt x="1" y="151"/>
                </a:lnTo>
                <a:lnTo>
                  <a:pt x="7" y="149"/>
                </a:lnTo>
                <a:lnTo>
                  <a:pt x="13" y="145"/>
                </a:lnTo>
                <a:lnTo>
                  <a:pt x="19" y="141"/>
                </a:lnTo>
                <a:lnTo>
                  <a:pt x="20" y="139"/>
                </a:lnTo>
                <a:lnTo>
                  <a:pt x="26" y="134"/>
                </a:lnTo>
                <a:lnTo>
                  <a:pt x="29" y="129"/>
                </a:lnTo>
                <a:lnTo>
                  <a:pt x="33" y="122"/>
                </a:lnTo>
                <a:lnTo>
                  <a:pt x="38" y="117"/>
                </a:lnTo>
                <a:lnTo>
                  <a:pt x="41" y="109"/>
                </a:lnTo>
                <a:lnTo>
                  <a:pt x="48" y="96"/>
                </a:lnTo>
                <a:lnTo>
                  <a:pt x="52" y="90"/>
                </a:lnTo>
                <a:lnTo>
                  <a:pt x="56" y="84"/>
                </a:lnTo>
                <a:lnTo>
                  <a:pt x="59" y="76"/>
                </a:lnTo>
                <a:lnTo>
                  <a:pt x="61" y="70"/>
                </a:lnTo>
                <a:lnTo>
                  <a:pt x="62" y="63"/>
                </a:lnTo>
                <a:lnTo>
                  <a:pt x="62" y="56"/>
                </a:lnTo>
                <a:lnTo>
                  <a:pt x="63" y="49"/>
                </a:lnTo>
                <a:lnTo>
                  <a:pt x="64" y="49"/>
                </a:lnTo>
                <a:lnTo>
                  <a:pt x="65" y="49"/>
                </a:lnTo>
                <a:lnTo>
                  <a:pt x="66" y="44"/>
                </a:lnTo>
                <a:lnTo>
                  <a:pt x="72" y="36"/>
                </a:lnTo>
                <a:lnTo>
                  <a:pt x="73" y="30"/>
                </a:lnTo>
                <a:lnTo>
                  <a:pt x="75" y="23"/>
                </a:lnTo>
                <a:lnTo>
                  <a:pt x="77" y="16"/>
                </a:lnTo>
                <a:lnTo>
                  <a:pt x="90" y="10"/>
                </a:lnTo>
                <a:lnTo>
                  <a:pt x="95" y="15"/>
                </a:lnTo>
                <a:lnTo>
                  <a:pt x="101" y="14"/>
                </a:lnTo>
                <a:lnTo>
                  <a:pt x="107" y="14"/>
                </a:lnTo>
                <a:lnTo>
                  <a:pt x="109" y="15"/>
                </a:lnTo>
                <a:lnTo>
                  <a:pt x="115" y="16"/>
                </a:lnTo>
                <a:lnTo>
                  <a:pt x="121" y="13"/>
                </a:lnTo>
                <a:lnTo>
                  <a:pt x="127" y="13"/>
                </a:lnTo>
                <a:lnTo>
                  <a:pt x="133" y="10"/>
                </a:lnTo>
                <a:lnTo>
                  <a:pt x="138" y="9"/>
                </a:lnTo>
                <a:lnTo>
                  <a:pt x="146" y="9"/>
                </a:lnTo>
                <a:lnTo>
                  <a:pt x="152" y="8"/>
                </a:lnTo>
                <a:lnTo>
                  <a:pt x="153" y="1"/>
                </a:lnTo>
                <a:lnTo>
                  <a:pt x="159" y="1"/>
                </a:lnTo>
                <a:lnTo>
                  <a:pt x="159" y="0"/>
                </a:lnTo>
                <a:lnTo>
                  <a:pt x="162" y="1"/>
                </a:lnTo>
                <a:lnTo>
                  <a:pt x="168" y="4"/>
                </a:lnTo>
                <a:lnTo>
                  <a:pt x="174" y="2"/>
                </a:lnTo>
                <a:lnTo>
                  <a:pt x="180" y="2"/>
                </a:lnTo>
                <a:lnTo>
                  <a:pt x="187" y="5"/>
                </a:lnTo>
                <a:lnTo>
                  <a:pt x="192" y="5"/>
                </a:lnTo>
                <a:lnTo>
                  <a:pt x="198" y="4"/>
                </a:lnTo>
                <a:lnTo>
                  <a:pt x="205" y="10"/>
                </a:lnTo>
                <a:lnTo>
                  <a:pt x="211" y="15"/>
                </a:lnTo>
                <a:lnTo>
                  <a:pt x="215" y="22"/>
                </a:lnTo>
                <a:lnTo>
                  <a:pt x="222" y="26"/>
                </a:lnTo>
                <a:lnTo>
                  <a:pt x="223" y="33"/>
                </a:lnTo>
                <a:lnTo>
                  <a:pt x="228" y="40"/>
                </a:lnTo>
                <a:lnTo>
                  <a:pt x="235" y="42"/>
                </a:lnTo>
                <a:lnTo>
                  <a:pt x="240" y="41"/>
                </a:lnTo>
                <a:lnTo>
                  <a:pt x="246" y="44"/>
                </a:lnTo>
                <a:lnTo>
                  <a:pt x="252" y="42"/>
                </a:lnTo>
                <a:lnTo>
                  <a:pt x="257" y="49"/>
                </a:lnTo>
                <a:lnTo>
                  <a:pt x="259" y="56"/>
                </a:lnTo>
                <a:lnTo>
                  <a:pt x="263" y="62"/>
                </a:lnTo>
                <a:lnTo>
                  <a:pt x="265" y="69"/>
                </a:lnTo>
                <a:lnTo>
                  <a:pt x="267" y="76"/>
                </a:lnTo>
                <a:lnTo>
                  <a:pt x="267" y="82"/>
                </a:lnTo>
                <a:lnTo>
                  <a:pt x="273" y="85"/>
                </a:lnTo>
                <a:lnTo>
                  <a:pt x="275" y="92"/>
                </a:lnTo>
                <a:lnTo>
                  <a:pt x="282" y="94"/>
                </a:lnTo>
                <a:lnTo>
                  <a:pt x="285" y="101"/>
                </a:lnTo>
                <a:lnTo>
                  <a:pt x="291" y="108"/>
                </a:lnTo>
                <a:lnTo>
                  <a:pt x="289" y="114"/>
                </a:lnTo>
                <a:lnTo>
                  <a:pt x="295" y="121"/>
                </a:lnTo>
                <a:lnTo>
                  <a:pt x="301" y="126"/>
                </a:lnTo>
                <a:lnTo>
                  <a:pt x="302" y="126"/>
                </a:lnTo>
                <a:lnTo>
                  <a:pt x="307" y="129"/>
                </a:lnTo>
                <a:lnTo>
                  <a:pt x="314" y="134"/>
                </a:lnTo>
                <a:lnTo>
                  <a:pt x="315" y="141"/>
                </a:lnTo>
                <a:lnTo>
                  <a:pt x="322" y="146"/>
                </a:lnTo>
                <a:lnTo>
                  <a:pt x="328" y="152"/>
                </a:lnTo>
                <a:lnTo>
                  <a:pt x="330" y="157"/>
                </a:lnTo>
                <a:lnTo>
                  <a:pt x="333" y="162"/>
                </a:lnTo>
                <a:lnTo>
                  <a:pt x="329" y="169"/>
                </a:lnTo>
                <a:lnTo>
                  <a:pt x="330" y="176"/>
                </a:lnTo>
                <a:lnTo>
                  <a:pt x="330" y="182"/>
                </a:lnTo>
                <a:lnTo>
                  <a:pt x="336" y="183"/>
                </a:lnTo>
                <a:lnTo>
                  <a:pt x="342" y="197"/>
                </a:lnTo>
                <a:lnTo>
                  <a:pt x="342" y="203"/>
                </a:lnTo>
                <a:lnTo>
                  <a:pt x="341" y="210"/>
                </a:lnTo>
                <a:lnTo>
                  <a:pt x="342" y="217"/>
                </a:lnTo>
                <a:lnTo>
                  <a:pt x="345" y="224"/>
                </a:lnTo>
                <a:lnTo>
                  <a:pt x="342" y="231"/>
                </a:lnTo>
                <a:lnTo>
                  <a:pt x="336" y="235"/>
                </a:lnTo>
                <a:lnTo>
                  <a:pt x="337" y="235"/>
                </a:lnTo>
                <a:lnTo>
                  <a:pt x="339" y="242"/>
                </a:lnTo>
                <a:lnTo>
                  <a:pt x="343" y="249"/>
                </a:lnTo>
                <a:lnTo>
                  <a:pt x="349" y="255"/>
                </a:lnTo>
                <a:lnTo>
                  <a:pt x="348" y="262"/>
                </a:lnTo>
                <a:lnTo>
                  <a:pt x="354" y="265"/>
                </a:lnTo>
                <a:lnTo>
                  <a:pt x="358" y="259"/>
                </a:lnTo>
                <a:lnTo>
                  <a:pt x="364" y="260"/>
                </a:lnTo>
                <a:lnTo>
                  <a:pt x="367" y="267"/>
                </a:lnTo>
                <a:lnTo>
                  <a:pt x="368" y="274"/>
                </a:lnTo>
                <a:lnTo>
                  <a:pt x="370" y="281"/>
                </a:lnTo>
                <a:lnTo>
                  <a:pt x="375" y="287"/>
                </a:lnTo>
                <a:lnTo>
                  <a:pt x="379" y="294"/>
                </a:lnTo>
                <a:lnTo>
                  <a:pt x="377" y="300"/>
                </a:lnTo>
                <a:lnTo>
                  <a:pt x="377" y="307"/>
                </a:lnTo>
                <a:lnTo>
                  <a:pt x="375" y="314"/>
                </a:lnTo>
                <a:lnTo>
                  <a:pt x="376" y="321"/>
                </a:lnTo>
                <a:lnTo>
                  <a:pt x="375" y="326"/>
                </a:lnTo>
                <a:lnTo>
                  <a:pt x="379" y="332"/>
                </a:lnTo>
                <a:lnTo>
                  <a:pt x="378" y="338"/>
                </a:lnTo>
                <a:lnTo>
                  <a:pt x="372" y="336"/>
                </a:lnTo>
                <a:lnTo>
                  <a:pt x="366" y="337"/>
                </a:lnTo>
                <a:lnTo>
                  <a:pt x="354" y="340"/>
                </a:lnTo>
                <a:lnTo>
                  <a:pt x="348" y="339"/>
                </a:lnTo>
                <a:lnTo>
                  <a:pt x="342" y="339"/>
                </a:lnTo>
                <a:lnTo>
                  <a:pt x="336" y="338"/>
                </a:lnTo>
                <a:lnTo>
                  <a:pt x="330" y="342"/>
                </a:lnTo>
                <a:lnTo>
                  <a:pt x="329" y="343"/>
                </a:lnTo>
                <a:lnTo>
                  <a:pt x="323" y="344"/>
                </a:lnTo>
                <a:lnTo>
                  <a:pt x="321" y="345"/>
                </a:lnTo>
                <a:lnTo>
                  <a:pt x="317" y="346"/>
                </a:lnTo>
                <a:lnTo>
                  <a:pt x="311" y="339"/>
                </a:lnTo>
                <a:lnTo>
                  <a:pt x="306" y="340"/>
                </a:lnTo>
                <a:lnTo>
                  <a:pt x="303" y="342"/>
                </a:lnTo>
                <a:lnTo>
                  <a:pt x="297" y="336"/>
                </a:lnTo>
                <a:lnTo>
                  <a:pt x="291" y="334"/>
                </a:lnTo>
                <a:lnTo>
                  <a:pt x="284" y="329"/>
                </a:lnTo>
                <a:lnTo>
                  <a:pt x="278" y="334"/>
                </a:lnTo>
                <a:lnTo>
                  <a:pt x="272" y="330"/>
                </a:lnTo>
                <a:lnTo>
                  <a:pt x="272" y="329"/>
                </a:lnTo>
                <a:lnTo>
                  <a:pt x="274" y="322"/>
                </a:lnTo>
                <a:lnTo>
                  <a:pt x="268" y="320"/>
                </a:lnTo>
                <a:lnTo>
                  <a:pt x="262" y="320"/>
                </a:lnTo>
                <a:lnTo>
                  <a:pt x="257" y="319"/>
                </a:lnTo>
                <a:lnTo>
                  <a:pt x="254" y="318"/>
                </a:lnTo>
                <a:lnTo>
                  <a:pt x="248" y="318"/>
                </a:lnTo>
                <a:lnTo>
                  <a:pt x="242" y="316"/>
                </a:lnTo>
                <a:lnTo>
                  <a:pt x="159" y="316"/>
                </a:lnTo>
                <a:lnTo>
                  <a:pt x="155" y="316"/>
                </a:lnTo>
                <a:lnTo>
                  <a:pt x="137" y="316"/>
                </a:lnTo>
                <a:lnTo>
                  <a:pt x="131" y="321"/>
                </a:lnTo>
                <a:lnTo>
                  <a:pt x="129" y="322"/>
                </a:lnTo>
                <a:lnTo>
                  <a:pt x="125" y="327"/>
                </a:lnTo>
                <a:lnTo>
                  <a:pt x="118" y="330"/>
                </a:lnTo>
                <a:lnTo>
                  <a:pt x="112" y="335"/>
                </a:lnTo>
                <a:lnTo>
                  <a:pt x="104" y="336"/>
                </a:lnTo>
                <a:lnTo>
                  <a:pt x="98" y="335"/>
                </a:lnTo>
                <a:lnTo>
                  <a:pt x="89" y="335"/>
                </a:lnTo>
                <a:lnTo>
                  <a:pt x="83" y="334"/>
                </a:lnTo>
                <a:lnTo>
                  <a:pt x="76" y="335"/>
                </a:lnTo>
                <a:lnTo>
                  <a:pt x="73" y="335"/>
                </a:lnTo>
                <a:lnTo>
                  <a:pt x="67" y="338"/>
                </a:lnTo>
                <a:lnTo>
                  <a:pt x="61" y="342"/>
                </a:lnTo>
                <a:lnTo>
                  <a:pt x="55" y="343"/>
                </a:lnTo>
                <a:lnTo>
                  <a:pt x="48" y="343"/>
                </a:lnTo>
                <a:lnTo>
                  <a:pt x="43" y="344"/>
                </a:lnTo>
                <a:lnTo>
                  <a:pt x="43" y="345"/>
                </a:lnTo>
                <a:lnTo>
                  <a:pt x="41" y="340"/>
                </a:lnTo>
                <a:lnTo>
                  <a:pt x="38" y="334"/>
                </a:lnTo>
                <a:lnTo>
                  <a:pt x="43" y="327"/>
                </a:lnTo>
                <a:lnTo>
                  <a:pt x="49" y="322"/>
                </a:lnTo>
                <a:lnTo>
                  <a:pt x="53" y="321"/>
                </a:lnTo>
                <a:lnTo>
                  <a:pt x="59" y="324"/>
                </a:lnTo>
                <a:lnTo>
                  <a:pt x="65" y="327"/>
                </a:lnTo>
                <a:lnTo>
                  <a:pt x="71" y="324"/>
                </a:lnTo>
                <a:lnTo>
                  <a:pt x="78" y="324"/>
                </a:lnTo>
                <a:lnTo>
                  <a:pt x="84" y="322"/>
                </a:lnTo>
                <a:lnTo>
                  <a:pt x="91" y="323"/>
                </a:lnTo>
                <a:lnTo>
                  <a:pt x="92" y="324"/>
                </a:lnTo>
                <a:lnTo>
                  <a:pt x="99" y="327"/>
                </a:lnTo>
                <a:lnTo>
                  <a:pt x="105" y="324"/>
                </a:lnTo>
                <a:lnTo>
                  <a:pt x="112" y="329"/>
                </a:lnTo>
                <a:lnTo>
                  <a:pt x="118" y="322"/>
                </a:lnTo>
                <a:lnTo>
                  <a:pt x="118" y="315"/>
                </a:lnTo>
                <a:lnTo>
                  <a:pt x="121" y="308"/>
                </a:lnTo>
                <a:lnTo>
                  <a:pt x="127" y="304"/>
                </a:lnTo>
                <a:lnTo>
                  <a:pt x="123" y="305"/>
                </a:lnTo>
                <a:lnTo>
                  <a:pt x="117" y="310"/>
                </a:lnTo>
                <a:lnTo>
                  <a:pt x="117" y="316"/>
                </a:lnTo>
                <a:lnTo>
                  <a:pt x="114" y="323"/>
                </a:lnTo>
                <a:lnTo>
                  <a:pt x="107" y="322"/>
                </a:lnTo>
                <a:lnTo>
                  <a:pt x="101" y="322"/>
                </a:lnTo>
                <a:lnTo>
                  <a:pt x="95" y="322"/>
                </a:lnTo>
                <a:lnTo>
                  <a:pt x="90" y="319"/>
                </a:lnTo>
                <a:lnTo>
                  <a:pt x="87" y="313"/>
                </a:lnTo>
                <a:lnTo>
                  <a:pt x="83" y="321"/>
                </a:lnTo>
                <a:lnTo>
                  <a:pt x="77" y="322"/>
                </a:lnTo>
                <a:lnTo>
                  <a:pt x="71" y="322"/>
                </a:lnTo>
                <a:lnTo>
                  <a:pt x="67" y="323"/>
                </a:lnTo>
                <a:lnTo>
                  <a:pt x="61" y="323"/>
                </a:lnTo>
                <a:lnTo>
                  <a:pt x="55" y="319"/>
                </a:lnTo>
                <a:lnTo>
                  <a:pt x="48" y="315"/>
                </a:lnTo>
                <a:lnTo>
                  <a:pt x="52" y="307"/>
                </a:lnTo>
                <a:lnTo>
                  <a:pt x="50" y="308"/>
                </a:lnTo>
                <a:lnTo>
                  <a:pt x="47" y="315"/>
                </a:lnTo>
                <a:lnTo>
                  <a:pt x="46" y="322"/>
                </a:lnTo>
                <a:lnTo>
                  <a:pt x="40" y="326"/>
                </a:lnTo>
                <a:lnTo>
                  <a:pt x="39" y="319"/>
                </a:lnTo>
                <a:lnTo>
                  <a:pt x="44" y="312"/>
                </a:lnTo>
                <a:lnTo>
                  <a:pt x="39" y="313"/>
                </a:lnTo>
                <a:lnTo>
                  <a:pt x="38" y="307"/>
                </a:lnTo>
                <a:lnTo>
                  <a:pt x="41" y="300"/>
                </a:lnTo>
                <a:lnTo>
                  <a:pt x="42" y="294"/>
                </a:lnTo>
                <a:lnTo>
                  <a:pt x="42" y="287"/>
                </a:lnTo>
                <a:lnTo>
                  <a:pt x="43" y="286"/>
                </a:lnTo>
                <a:lnTo>
                  <a:pt x="46" y="279"/>
                </a:lnTo>
                <a:lnTo>
                  <a:pt x="101" y="279"/>
                </a:lnTo>
                <a:lnTo>
                  <a:pt x="101" y="271"/>
                </a:lnTo>
                <a:lnTo>
                  <a:pt x="106" y="264"/>
                </a:lnTo>
                <a:lnTo>
                  <a:pt x="113" y="263"/>
                </a:lnTo>
                <a:lnTo>
                  <a:pt x="119" y="260"/>
                </a:lnTo>
                <a:lnTo>
                  <a:pt x="123" y="260"/>
                </a:lnTo>
                <a:lnTo>
                  <a:pt x="130" y="262"/>
                </a:lnTo>
                <a:lnTo>
                  <a:pt x="136" y="260"/>
                </a:lnTo>
                <a:lnTo>
                  <a:pt x="140" y="255"/>
                </a:lnTo>
                <a:lnTo>
                  <a:pt x="142" y="248"/>
                </a:lnTo>
                <a:lnTo>
                  <a:pt x="147" y="246"/>
                </a:lnTo>
                <a:lnTo>
                  <a:pt x="153" y="251"/>
                </a:lnTo>
                <a:lnTo>
                  <a:pt x="156" y="255"/>
                </a:lnTo>
                <a:lnTo>
                  <a:pt x="162" y="256"/>
                </a:lnTo>
                <a:lnTo>
                  <a:pt x="168" y="260"/>
                </a:lnTo>
                <a:lnTo>
                  <a:pt x="175" y="264"/>
                </a:lnTo>
                <a:lnTo>
                  <a:pt x="181" y="265"/>
                </a:lnTo>
                <a:lnTo>
                  <a:pt x="184" y="266"/>
                </a:lnTo>
                <a:lnTo>
                  <a:pt x="190" y="272"/>
                </a:lnTo>
                <a:lnTo>
                  <a:pt x="204" y="273"/>
                </a:lnTo>
                <a:lnTo>
                  <a:pt x="205" y="272"/>
                </a:lnTo>
                <a:lnTo>
                  <a:pt x="212" y="268"/>
                </a:lnTo>
                <a:lnTo>
                  <a:pt x="218" y="266"/>
                </a:lnTo>
                <a:lnTo>
                  <a:pt x="224" y="265"/>
                </a:lnTo>
                <a:lnTo>
                  <a:pt x="228" y="258"/>
                </a:lnTo>
                <a:lnTo>
                  <a:pt x="223" y="251"/>
                </a:lnTo>
                <a:lnTo>
                  <a:pt x="218" y="246"/>
                </a:lnTo>
                <a:lnTo>
                  <a:pt x="212" y="247"/>
                </a:lnTo>
                <a:lnTo>
                  <a:pt x="206" y="249"/>
                </a:lnTo>
                <a:lnTo>
                  <a:pt x="199" y="254"/>
                </a:lnTo>
                <a:lnTo>
                  <a:pt x="193" y="255"/>
                </a:lnTo>
                <a:lnTo>
                  <a:pt x="188" y="249"/>
                </a:lnTo>
                <a:lnTo>
                  <a:pt x="186" y="248"/>
                </a:lnTo>
                <a:lnTo>
                  <a:pt x="184" y="242"/>
                </a:lnTo>
                <a:lnTo>
                  <a:pt x="178" y="239"/>
                </a:lnTo>
                <a:lnTo>
                  <a:pt x="173" y="241"/>
                </a:lnTo>
                <a:lnTo>
                  <a:pt x="165" y="237"/>
                </a:lnTo>
                <a:lnTo>
                  <a:pt x="162" y="230"/>
                </a:lnTo>
                <a:lnTo>
                  <a:pt x="159" y="227"/>
                </a:lnTo>
                <a:lnTo>
                  <a:pt x="153" y="227"/>
                </a:lnTo>
                <a:lnTo>
                  <a:pt x="146" y="227"/>
                </a:lnTo>
                <a:lnTo>
                  <a:pt x="138" y="232"/>
                </a:lnTo>
                <a:lnTo>
                  <a:pt x="131" y="229"/>
                </a:lnTo>
                <a:lnTo>
                  <a:pt x="126" y="234"/>
                </a:lnTo>
                <a:lnTo>
                  <a:pt x="123" y="240"/>
                </a:lnTo>
                <a:lnTo>
                  <a:pt x="122" y="244"/>
                </a:lnTo>
                <a:lnTo>
                  <a:pt x="55" y="244"/>
                </a:lnTo>
                <a:lnTo>
                  <a:pt x="56" y="239"/>
                </a:lnTo>
                <a:lnTo>
                  <a:pt x="57" y="237"/>
                </a:lnTo>
                <a:lnTo>
                  <a:pt x="50" y="234"/>
                </a:lnTo>
                <a:lnTo>
                  <a:pt x="54" y="227"/>
                </a:lnTo>
                <a:lnTo>
                  <a:pt x="60" y="229"/>
                </a:lnTo>
                <a:lnTo>
                  <a:pt x="59" y="226"/>
                </a:lnTo>
                <a:lnTo>
                  <a:pt x="59" y="219"/>
                </a:lnTo>
                <a:lnTo>
                  <a:pt x="61" y="213"/>
                </a:lnTo>
                <a:lnTo>
                  <a:pt x="59" y="217"/>
                </a:lnTo>
                <a:lnTo>
                  <a:pt x="55" y="223"/>
                </a:lnTo>
                <a:lnTo>
                  <a:pt x="50" y="225"/>
                </a:lnTo>
                <a:lnTo>
                  <a:pt x="44" y="226"/>
                </a:lnTo>
                <a:lnTo>
                  <a:pt x="44" y="221"/>
                </a:lnTo>
                <a:lnTo>
                  <a:pt x="48" y="214"/>
                </a:lnTo>
                <a:lnTo>
                  <a:pt x="55" y="213"/>
                </a:lnTo>
                <a:lnTo>
                  <a:pt x="56" y="208"/>
                </a:lnTo>
                <a:lnTo>
                  <a:pt x="62" y="201"/>
                </a:lnTo>
                <a:lnTo>
                  <a:pt x="68" y="200"/>
                </a:lnTo>
                <a:lnTo>
                  <a:pt x="67" y="200"/>
                </a:lnTo>
                <a:lnTo>
                  <a:pt x="63" y="199"/>
                </a:lnTo>
                <a:lnTo>
                  <a:pt x="62" y="200"/>
                </a:lnTo>
                <a:lnTo>
                  <a:pt x="62" y="201"/>
                </a:lnTo>
                <a:lnTo>
                  <a:pt x="57" y="205"/>
                </a:lnTo>
                <a:lnTo>
                  <a:pt x="52" y="211"/>
                </a:lnTo>
                <a:lnTo>
                  <a:pt x="45" y="210"/>
                </a:lnTo>
                <a:lnTo>
                  <a:pt x="42" y="217"/>
                </a:lnTo>
                <a:lnTo>
                  <a:pt x="42" y="223"/>
                </a:lnTo>
                <a:lnTo>
                  <a:pt x="42" y="209"/>
                </a:lnTo>
                <a:lnTo>
                  <a:pt x="40" y="202"/>
                </a:lnTo>
                <a:lnTo>
                  <a:pt x="36" y="199"/>
                </a:lnTo>
                <a:lnTo>
                  <a:pt x="35" y="192"/>
                </a:lnTo>
                <a:lnTo>
                  <a:pt x="33" y="185"/>
                </a:lnTo>
                <a:lnTo>
                  <a:pt x="29" y="178"/>
                </a:lnTo>
                <a:lnTo>
                  <a:pt x="27" y="177"/>
                </a:lnTo>
                <a:lnTo>
                  <a:pt x="23" y="170"/>
                </a:lnTo>
                <a:lnTo>
                  <a:pt x="20" y="163"/>
                </a:lnTo>
                <a:lnTo>
                  <a:pt x="15" y="158"/>
                </a:lnTo>
                <a:lnTo>
                  <a:pt x="9" y="154"/>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5" name="Freeform 1750"/>
          <p:cNvSpPr>
            <a:spLocks/>
          </p:cNvSpPr>
          <p:nvPr/>
        </p:nvSpPr>
        <p:spPr bwMode="auto">
          <a:xfrm>
            <a:off x="3735388" y="3724275"/>
            <a:ext cx="6350" cy="6350"/>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w 12"/>
              <a:gd name="T11" fmla="*/ 0 h 15"/>
              <a:gd name="T12" fmla="*/ 0 w 12"/>
              <a:gd name="T13" fmla="*/ 0 h 15"/>
              <a:gd name="T14" fmla="*/ 0 60000 65536"/>
              <a:gd name="T15" fmla="*/ 0 60000 65536"/>
              <a:gd name="T16" fmla="*/ 0 60000 65536"/>
              <a:gd name="T17" fmla="*/ 0 60000 65536"/>
              <a:gd name="T18" fmla="*/ 0 60000 65536"/>
              <a:gd name="T19" fmla="*/ 0 60000 65536"/>
              <a:gd name="T20" fmla="*/ 0 60000 65536"/>
              <a:gd name="T21" fmla="*/ 0 w 12"/>
              <a:gd name="T22" fmla="*/ 0 h 15"/>
              <a:gd name="T23" fmla="*/ 12 w 12"/>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5">
                <a:moveTo>
                  <a:pt x="5" y="15"/>
                </a:moveTo>
                <a:lnTo>
                  <a:pt x="2" y="11"/>
                </a:lnTo>
                <a:lnTo>
                  <a:pt x="0" y="6"/>
                </a:lnTo>
                <a:lnTo>
                  <a:pt x="6" y="0"/>
                </a:lnTo>
                <a:lnTo>
                  <a:pt x="12" y="1"/>
                </a:lnTo>
                <a:lnTo>
                  <a:pt x="9" y="8"/>
                </a:lnTo>
                <a:lnTo>
                  <a:pt x="5" y="1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6" name="Freeform 1751"/>
          <p:cNvSpPr>
            <a:spLocks/>
          </p:cNvSpPr>
          <p:nvPr/>
        </p:nvSpPr>
        <p:spPr bwMode="auto">
          <a:xfrm>
            <a:off x="3740150" y="3686175"/>
            <a:ext cx="7938" cy="12700"/>
          </a:xfrm>
          <a:custGeom>
            <a:avLst/>
            <a:gdLst>
              <a:gd name="T0" fmla="*/ 0 w 16"/>
              <a:gd name="T1" fmla="*/ 0 h 28"/>
              <a:gd name="T2" fmla="*/ 0 w 16"/>
              <a:gd name="T3" fmla="*/ 0 h 28"/>
              <a:gd name="T4" fmla="*/ 0 w 16"/>
              <a:gd name="T5" fmla="*/ 0 h 28"/>
              <a:gd name="T6" fmla="*/ 0 w 16"/>
              <a:gd name="T7" fmla="*/ 0 h 28"/>
              <a:gd name="T8" fmla="*/ 0 w 16"/>
              <a:gd name="T9" fmla="*/ 0 h 28"/>
              <a:gd name="T10" fmla="*/ 0 w 16"/>
              <a:gd name="T11" fmla="*/ 0 h 28"/>
              <a:gd name="T12" fmla="*/ 0 w 16"/>
              <a:gd name="T13" fmla="*/ 0 h 28"/>
              <a:gd name="T14" fmla="*/ 0 w 16"/>
              <a:gd name="T15" fmla="*/ 0 h 28"/>
              <a:gd name="T16" fmla="*/ 0 w 16"/>
              <a:gd name="T17" fmla="*/ 0 h 28"/>
              <a:gd name="T18" fmla="*/ 0 w 16"/>
              <a:gd name="T19" fmla="*/ 0 h 28"/>
              <a:gd name="T20" fmla="*/ 0 w 16"/>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8"/>
              <a:gd name="T35" fmla="*/ 16 w 16"/>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8">
                <a:moveTo>
                  <a:pt x="12" y="24"/>
                </a:moveTo>
                <a:lnTo>
                  <a:pt x="6" y="28"/>
                </a:lnTo>
                <a:lnTo>
                  <a:pt x="5" y="22"/>
                </a:lnTo>
                <a:lnTo>
                  <a:pt x="2" y="14"/>
                </a:lnTo>
                <a:lnTo>
                  <a:pt x="0" y="8"/>
                </a:lnTo>
                <a:lnTo>
                  <a:pt x="2" y="1"/>
                </a:lnTo>
                <a:lnTo>
                  <a:pt x="9" y="0"/>
                </a:lnTo>
                <a:lnTo>
                  <a:pt x="16" y="4"/>
                </a:lnTo>
                <a:lnTo>
                  <a:pt x="15" y="10"/>
                </a:lnTo>
                <a:lnTo>
                  <a:pt x="15" y="17"/>
                </a:lnTo>
                <a:lnTo>
                  <a:pt x="12" y="24"/>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7" name="Freeform 1752"/>
          <p:cNvSpPr>
            <a:spLocks/>
          </p:cNvSpPr>
          <p:nvPr/>
        </p:nvSpPr>
        <p:spPr bwMode="auto">
          <a:xfrm>
            <a:off x="3759200" y="3709988"/>
            <a:ext cx="6350" cy="7937"/>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w 14"/>
              <a:gd name="T13" fmla="*/ 0 h 13"/>
              <a:gd name="T14" fmla="*/ 0 w 14"/>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3"/>
              <a:gd name="T26" fmla="*/ 14 w 14"/>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3">
                <a:moveTo>
                  <a:pt x="5" y="13"/>
                </a:moveTo>
                <a:lnTo>
                  <a:pt x="4" y="13"/>
                </a:lnTo>
                <a:lnTo>
                  <a:pt x="0" y="6"/>
                </a:lnTo>
                <a:lnTo>
                  <a:pt x="2" y="0"/>
                </a:lnTo>
                <a:lnTo>
                  <a:pt x="8" y="0"/>
                </a:lnTo>
                <a:lnTo>
                  <a:pt x="14" y="4"/>
                </a:lnTo>
                <a:lnTo>
                  <a:pt x="11" y="11"/>
                </a:lnTo>
                <a:lnTo>
                  <a:pt x="5" y="1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8" name="Freeform 1753"/>
          <p:cNvSpPr>
            <a:spLocks/>
          </p:cNvSpPr>
          <p:nvPr/>
        </p:nvSpPr>
        <p:spPr bwMode="auto">
          <a:xfrm>
            <a:off x="3771900" y="3695700"/>
            <a:ext cx="22225" cy="23813"/>
          </a:xfrm>
          <a:custGeom>
            <a:avLst/>
            <a:gdLst>
              <a:gd name="T0" fmla="*/ 0 w 49"/>
              <a:gd name="T1" fmla="*/ 0 h 47"/>
              <a:gd name="T2" fmla="*/ 0 w 49"/>
              <a:gd name="T3" fmla="*/ 0 h 47"/>
              <a:gd name="T4" fmla="*/ 0 w 49"/>
              <a:gd name="T5" fmla="*/ 0 h 47"/>
              <a:gd name="T6" fmla="*/ 0 w 49"/>
              <a:gd name="T7" fmla="*/ 0 h 47"/>
              <a:gd name="T8" fmla="*/ 0 w 49"/>
              <a:gd name="T9" fmla="*/ 0 h 47"/>
              <a:gd name="T10" fmla="*/ 0 w 49"/>
              <a:gd name="T11" fmla="*/ 0 h 47"/>
              <a:gd name="T12" fmla="*/ 0 w 49"/>
              <a:gd name="T13" fmla="*/ 0 h 47"/>
              <a:gd name="T14" fmla="*/ 0 w 49"/>
              <a:gd name="T15" fmla="*/ 0 h 47"/>
              <a:gd name="T16" fmla="*/ 0 w 49"/>
              <a:gd name="T17" fmla="*/ 0 h 47"/>
              <a:gd name="T18" fmla="*/ 0 w 49"/>
              <a:gd name="T19" fmla="*/ 0 h 47"/>
              <a:gd name="T20" fmla="*/ 0 w 49"/>
              <a:gd name="T21" fmla="*/ 0 h 47"/>
              <a:gd name="T22" fmla="*/ 0 w 49"/>
              <a:gd name="T23" fmla="*/ 0 h 47"/>
              <a:gd name="T24" fmla="*/ 0 w 49"/>
              <a:gd name="T25" fmla="*/ 0 h 47"/>
              <a:gd name="T26" fmla="*/ 0 w 49"/>
              <a:gd name="T27" fmla="*/ 0 h 47"/>
              <a:gd name="T28" fmla="*/ 0 w 49"/>
              <a:gd name="T29" fmla="*/ 0 h 47"/>
              <a:gd name="T30" fmla="*/ 0 w 49"/>
              <a:gd name="T31" fmla="*/ 0 h 47"/>
              <a:gd name="T32" fmla="*/ 0 w 49"/>
              <a:gd name="T33" fmla="*/ 0 h 47"/>
              <a:gd name="T34" fmla="*/ 0 w 49"/>
              <a:gd name="T35" fmla="*/ 0 h 47"/>
              <a:gd name="T36" fmla="*/ 0 w 49"/>
              <a:gd name="T37" fmla="*/ 0 h 47"/>
              <a:gd name="T38" fmla="*/ 0 w 49"/>
              <a:gd name="T39" fmla="*/ 0 h 47"/>
              <a:gd name="T40" fmla="*/ 0 w 49"/>
              <a:gd name="T41" fmla="*/ 0 h 47"/>
              <a:gd name="T42" fmla="*/ 0 w 49"/>
              <a:gd name="T43" fmla="*/ 0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7"/>
              <a:gd name="T68" fmla="*/ 49 w 49"/>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7">
                <a:moveTo>
                  <a:pt x="13" y="47"/>
                </a:moveTo>
                <a:lnTo>
                  <a:pt x="12" y="44"/>
                </a:lnTo>
                <a:lnTo>
                  <a:pt x="9" y="37"/>
                </a:lnTo>
                <a:lnTo>
                  <a:pt x="5" y="31"/>
                </a:lnTo>
                <a:lnTo>
                  <a:pt x="4" y="24"/>
                </a:lnTo>
                <a:lnTo>
                  <a:pt x="0" y="18"/>
                </a:lnTo>
                <a:lnTo>
                  <a:pt x="7" y="16"/>
                </a:lnTo>
                <a:lnTo>
                  <a:pt x="13" y="16"/>
                </a:lnTo>
                <a:lnTo>
                  <a:pt x="19" y="15"/>
                </a:lnTo>
                <a:lnTo>
                  <a:pt x="24" y="12"/>
                </a:lnTo>
                <a:lnTo>
                  <a:pt x="30" y="7"/>
                </a:lnTo>
                <a:lnTo>
                  <a:pt x="37" y="1"/>
                </a:lnTo>
                <a:lnTo>
                  <a:pt x="43" y="1"/>
                </a:lnTo>
                <a:lnTo>
                  <a:pt x="49" y="0"/>
                </a:lnTo>
                <a:lnTo>
                  <a:pt x="45" y="7"/>
                </a:lnTo>
                <a:lnTo>
                  <a:pt x="39" y="11"/>
                </a:lnTo>
                <a:lnTo>
                  <a:pt x="35" y="18"/>
                </a:lnTo>
                <a:lnTo>
                  <a:pt x="31" y="26"/>
                </a:lnTo>
                <a:lnTo>
                  <a:pt x="29" y="32"/>
                </a:lnTo>
                <a:lnTo>
                  <a:pt x="25" y="39"/>
                </a:lnTo>
                <a:lnTo>
                  <a:pt x="19" y="43"/>
                </a:lnTo>
                <a:lnTo>
                  <a:pt x="13" y="4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69" name="Freeform 1754"/>
          <p:cNvSpPr>
            <a:spLocks/>
          </p:cNvSpPr>
          <p:nvPr/>
        </p:nvSpPr>
        <p:spPr bwMode="auto">
          <a:xfrm>
            <a:off x="3802063" y="3711575"/>
            <a:ext cx="12700" cy="15875"/>
          </a:xfrm>
          <a:custGeom>
            <a:avLst/>
            <a:gdLst>
              <a:gd name="T0" fmla="*/ 0 w 28"/>
              <a:gd name="T1" fmla="*/ 0 h 33"/>
              <a:gd name="T2" fmla="*/ 0 w 28"/>
              <a:gd name="T3" fmla="*/ 0 h 33"/>
              <a:gd name="T4" fmla="*/ 0 w 28"/>
              <a:gd name="T5" fmla="*/ 0 h 33"/>
              <a:gd name="T6" fmla="*/ 0 w 28"/>
              <a:gd name="T7" fmla="*/ 0 h 33"/>
              <a:gd name="T8" fmla="*/ 0 w 28"/>
              <a:gd name="T9" fmla="*/ 0 h 33"/>
              <a:gd name="T10" fmla="*/ 0 w 28"/>
              <a:gd name="T11" fmla="*/ 0 h 33"/>
              <a:gd name="T12" fmla="*/ 0 w 28"/>
              <a:gd name="T13" fmla="*/ 0 h 33"/>
              <a:gd name="T14" fmla="*/ 0 w 28"/>
              <a:gd name="T15" fmla="*/ 0 h 33"/>
              <a:gd name="T16" fmla="*/ 0 w 28"/>
              <a:gd name="T17" fmla="*/ 0 h 33"/>
              <a:gd name="T18" fmla="*/ 0 w 28"/>
              <a:gd name="T19" fmla="*/ 0 h 33"/>
              <a:gd name="T20" fmla="*/ 0 w 28"/>
              <a:gd name="T21" fmla="*/ 0 h 33"/>
              <a:gd name="T22" fmla="*/ 0 w 28"/>
              <a:gd name="T23" fmla="*/ 0 h 33"/>
              <a:gd name="T24" fmla="*/ 0 w 28"/>
              <a:gd name="T25" fmla="*/ 0 h 33"/>
              <a:gd name="T26" fmla="*/ 0 w 28"/>
              <a:gd name="T27" fmla="*/ 0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3"/>
              <a:gd name="T44" fmla="*/ 28 w 28"/>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3">
                <a:moveTo>
                  <a:pt x="13" y="33"/>
                </a:moveTo>
                <a:lnTo>
                  <a:pt x="8" y="32"/>
                </a:lnTo>
                <a:lnTo>
                  <a:pt x="2" y="25"/>
                </a:lnTo>
                <a:lnTo>
                  <a:pt x="0" y="17"/>
                </a:lnTo>
                <a:lnTo>
                  <a:pt x="3" y="11"/>
                </a:lnTo>
                <a:lnTo>
                  <a:pt x="8" y="4"/>
                </a:lnTo>
                <a:lnTo>
                  <a:pt x="13" y="0"/>
                </a:lnTo>
                <a:lnTo>
                  <a:pt x="20" y="1"/>
                </a:lnTo>
                <a:lnTo>
                  <a:pt x="25" y="3"/>
                </a:lnTo>
                <a:lnTo>
                  <a:pt x="28" y="10"/>
                </a:lnTo>
                <a:lnTo>
                  <a:pt x="28" y="17"/>
                </a:lnTo>
                <a:lnTo>
                  <a:pt x="25" y="24"/>
                </a:lnTo>
                <a:lnTo>
                  <a:pt x="20" y="29"/>
                </a:lnTo>
                <a:lnTo>
                  <a:pt x="13" y="3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0" name="Freeform 1755"/>
          <p:cNvSpPr>
            <a:spLocks/>
          </p:cNvSpPr>
          <p:nvPr/>
        </p:nvSpPr>
        <p:spPr bwMode="auto">
          <a:xfrm>
            <a:off x="3841750" y="3689350"/>
            <a:ext cx="19050" cy="26988"/>
          </a:xfrm>
          <a:custGeom>
            <a:avLst/>
            <a:gdLst>
              <a:gd name="T0" fmla="*/ 0 w 39"/>
              <a:gd name="T1" fmla="*/ 0 h 55"/>
              <a:gd name="T2" fmla="*/ 0 w 39"/>
              <a:gd name="T3" fmla="*/ 0 h 55"/>
              <a:gd name="T4" fmla="*/ 0 w 39"/>
              <a:gd name="T5" fmla="*/ 0 h 55"/>
              <a:gd name="T6" fmla="*/ 0 w 39"/>
              <a:gd name="T7" fmla="*/ 0 h 55"/>
              <a:gd name="T8" fmla="*/ 0 w 39"/>
              <a:gd name="T9" fmla="*/ 0 h 55"/>
              <a:gd name="T10" fmla="*/ 0 w 39"/>
              <a:gd name="T11" fmla="*/ 0 h 55"/>
              <a:gd name="T12" fmla="*/ 0 w 39"/>
              <a:gd name="T13" fmla="*/ 0 h 55"/>
              <a:gd name="T14" fmla="*/ 0 w 39"/>
              <a:gd name="T15" fmla="*/ 0 h 55"/>
              <a:gd name="T16" fmla="*/ 0 w 39"/>
              <a:gd name="T17" fmla="*/ 0 h 55"/>
              <a:gd name="T18" fmla="*/ 0 w 39"/>
              <a:gd name="T19" fmla="*/ 0 h 55"/>
              <a:gd name="T20" fmla="*/ 0 w 39"/>
              <a:gd name="T21" fmla="*/ 0 h 55"/>
              <a:gd name="T22" fmla="*/ 0 w 39"/>
              <a:gd name="T23" fmla="*/ 0 h 55"/>
              <a:gd name="T24" fmla="*/ 0 w 39"/>
              <a:gd name="T25" fmla="*/ 0 h 55"/>
              <a:gd name="T26" fmla="*/ 0 w 39"/>
              <a:gd name="T27" fmla="*/ 0 h 55"/>
              <a:gd name="T28" fmla="*/ 0 w 39"/>
              <a:gd name="T29" fmla="*/ 0 h 55"/>
              <a:gd name="T30" fmla="*/ 0 w 39"/>
              <a:gd name="T31" fmla="*/ 0 h 55"/>
              <a:gd name="T32" fmla="*/ 0 w 39"/>
              <a:gd name="T33" fmla="*/ 0 h 55"/>
              <a:gd name="T34" fmla="*/ 0 w 39"/>
              <a:gd name="T35" fmla="*/ 0 h 55"/>
              <a:gd name="T36" fmla="*/ 0 w 39"/>
              <a:gd name="T37" fmla="*/ 0 h 55"/>
              <a:gd name="T38" fmla="*/ 0 w 39"/>
              <a:gd name="T39" fmla="*/ 0 h 55"/>
              <a:gd name="T40" fmla="*/ 0 w 39"/>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55"/>
              <a:gd name="T65" fmla="*/ 39 w 3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55">
                <a:moveTo>
                  <a:pt x="6" y="55"/>
                </a:moveTo>
                <a:lnTo>
                  <a:pt x="0" y="51"/>
                </a:lnTo>
                <a:lnTo>
                  <a:pt x="7" y="48"/>
                </a:lnTo>
                <a:lnTo>
                  <a:pt x="13" y="42"/>
                </a:lnTo>
                <a:lnTo>
                  <a:pt x="14" y="35"/>
                </a:lnTo>
                <a:lnTo>
                  <a:pt x="17" y="29"/>
                </a:lnTo>
                <a:lnTo>
                  <a:pt x="21" y="22"/>
                </a:lnTo>
                <a:lnTo>
                  <a:pt x="24" y="15"/>
                </a:lnTo>
                <a:lnTo>
                  <a:pt x="26" y="8"/>
                </a:lnTo>
                <a:lnTo>
                  <a:pt x="31" y="1"/>
                </a:lnTo>
                <a:lnTo>
                  <a:pt x="37" y="0"/>
                </a:lnTo>
                <a:lnTo>
                  <a:pt x="38" y="7"/>
                </a:lnTo>
                <a:lnTo>
                  <a:pt x="39" y="14"/>
                </a:lnTo>
                <a:lnTo>
                  <a:pt x="37" y="21"/>
                </a:lnTo>
                <a:lnTo>
                  <a:pt x="37" y="27"/>
                </a:lnTo>
                <a:lnTo>
                  <a:pt x="34" y="34"/>
                </a:lnTo>
                <a:lnTo>
                  <a:pt x="29" y="41"/>
                </a:lnTo>
                <a:lnTo>
                  <a:pt x="23" y="42"/>
                </a:lnTo>
                <a:lnTo>
                  <a:pt x="17" y="45"/>
                </a:lnTo>
                <a:lnTo>
                  <a:pt x="11" y="49"/>
                </a:lnTo>
                <a:lnTo>
                  <a:pt x="6" y="5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1" name="Freeform 1756"/>
          <p:cNvSpPr>
            <a:spLocks/>
          </p:cNvSpPr>
          <p:nvPr/>
        </p:nvSpPr>
        <p:spPr bwMode="auto">
          <a:xfrm>
            <a:off x="3859213" y="3673475"/>
            <a:ext cx="12700" cy="12700"/>
          </a:xfrm>
          <a:custGeom>
            <a:avLst/>
            <a:gdLst>
              <a:gd name="T0" fmla="*/ 0 w 27"/>
              <a:gd name="T1" fmla="*/ 0 h 27"/>
              <a:gd name="T2" fmla="*/ 0 w 27"/>
              <a:gd name="T3" fmla="*/ 0 h 27"/>
              <a:gd name="T4" fmla="*/ 0 w 27"/>
              <a:gd name="T5" fmla="*/ 0 h 27"/>
              <a:gd name="T6" fmla="*/ 0 w 27"/>
              <a:gd name="T7" fmla="*/ 0 h 27"/>
              <a:gd name="T8" fmla="*/ 0 w 27"/>
              <a:gd name="T9" fmla="*/ 0 h 27"/>
              <a:gd name="T10" fmla="*/ 0 w 27"/>
              <a:gd name="T11" fmla="*/ 0 h 27"/>
              <a:gd name="T12" fmla="*/ 0 w 27"/>
              <a:gd name="T13" fmla="*/ 0 h 27"/>
              <a:gd name="T14" fmla="*/ 0 w 27"/>
              <a:gd name="T15" fmla="*/ 0 h 27"/>
              <a:gd name="T16" fmla="*/ 0 w 27"/>
              <a:gd name="T17" fmla="*/ 0 h 27"/>
              <a:gd name="T18" fmla="*/ 0 w 27"/>
              <a:gd name="T19" fmla="*/ 0 h 27"/>
              <a:gd name="T20" fmla="*/ 0 w 27"/>
              <a:gd name="T21" fmla="*/ 0 h 27"/>
              <a:gd name="T22" fmla="*/ 0 w 27"/>
              <a:gd name="T23" fmla="*/ 0 h 27"/>
              <a:gd name="T24" fmla="*/ 0 w 27"/>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7"/>
              <a:gd name="T41" fmla="*/ 27 w 27"/>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7">
                <a:moveTo>
                  <a:pt x="5" y="27"/>
                </a:moveTo>
                <a:lnTo>
                  <a:pt x="0" y="24"/>
                </a:lnTo>
                <a:lnTo>
                  <a:pt x="3" y="17"/>
                </a:lnTo>
                <a:lnTo>
                  <a:pt x="5" y="10"/>
                </a:lnTo>
                <a:lnTo>
                  <a:pt x="11" y="8"/>
                </a:lnTo>
                <a:lnTo>
                  <a:pt x="17" y="3"/>
                </a:lnTo>
                <a:lnTo>
                  <a:pt x="24" y="0"/>
                </a:lnTo>
                <a:lnTo>
                  <a:pt x="27" y="7"/>
                </a:lnTo>
                <a:lnTo>
                  <a:pt x="25" y="13"/>
                </a:lnTo>
                <a:lnTo>
                  <a:pt x="18" y="18"/>
                </a:lnTo>
                <a:lnTo>
                  <a:pt x="12" y="20"/>
                </a:lnTo>
                <a:lnTo>
                  <a:pt x="6" y="26"/>
                </a:lnTo>
                <a:lnTo>
                  <a:pt x="5" y="2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2" name="Freeform 1757"/>
          <p:cNvSpPr>
            <a:spLocks/>
          </p:cNvSpPr>
          <p:nvPr/>
        </p:nvSpPr>
        <p:spPr bwMode="auto">
          <a:xfrm>
            <a:off x="4114800" y="3424238"/>
            <a:ext cx="3175" cy="1587"/>
          </a:xfrm>
          <a:custGeom>
            <a:avLst/>
            <a:gdLst>
              <a:gd name="T0" fmla="*/ 0 w 4"/>
              <a:gd name="T1" fmla="*/ 0 h 5"/>
              <a:gd name="T2" fmla="*/ 500250579 w 4"/>
              <a:gd name="T3" fmla="*/ 0 h 5"/>
              <a:gd name="T4" fmla="*/ 500250579 w 4"/>
              <a:gd name="T5" fmla="*/ 0 h 5"/>
              <a:gd name="T6" fmla="*/ 500250579 w 4"/>
              <a:gd name="T7" fmla="*/ 0 h 5"/>
              <a:gd name="T8" fmla="*/ 0 w 4"/>
              <a:gd name="T9" fmla="*/ 0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0" y="0"/>
                </a:moveTo>
                <a:lnTo>
                  <a:pt x="4" y="1"/>
                </a:lnTo>
                <a:lnTo>
                  <a:pt x="2" y="5"/>
                </a:lnTo>
                <a:lnTo>
                  <a:pt x="1" y="4"/>
                </a:lnTo>
                <a:lnTo>
                  <a:pt x="0"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3" name="Freeform 1758"/>
          <p:cNvSpPr>
            <a:spLocks/>
          </p:cNvSpPr>
          <p:nvPr/>
        </p:nvSpPr>
        <p:spPr bwMode="auto">
          <a:xfrm>
            <a:off x="4183063" y="3444875"/>
            <a:ext cx="1587" cy="1588"/>
          </a:xfrm>
          <a:custGeom>
            <a:avLst/>
            <a:gdLst>
              <a:gd name="T0" fmla="*/ 0 w 3"/>
              <a:gd name="T1" fmla="*/ 0 h 5"/>
              <a:gd name="T2" fmla="*/ 0 w 3"/>
              <a:gd name="T3" fmla="*/ 0 h 5"/>
              <a:gd name="T4" fmla="*/ 0 w 3"/>
              <a:gd name="T5" fmla="*/ 0 h 5"/>
              <a:gd name="T6" fmla="*/ 0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5"/>
                </a:moveTo>
                <a:lnTo>
                  <a:pt x="1" y="0"/>
                </a:lnTo>
                <a:lnTo>
                  <a:pt x="3" y="5"/>
                </a:lnTo>
                <a:lnTo>
                  <a:pt x="0" y="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4" name="Freeform 1759"/>
          <p:cNvSpPr>
            <a:spLocks/>
          </p:cNvSpPr>
          <p:nvPr/>
        </p:nvSpPr>
        <p:spPr bwMode="auto">
          <a:xfrm>
            <a:off x="4244975" y="4343400"/>
            <a:ext cx="58738" cy="187325"/>
          </a:xfrm>
          <a:custGeom>
            <a:avLst/>
            <a:gdLst>
              <a:gd name="T0" fmla="*/ 0 w 121"/>
              <a:gd name="T1" fmla="*/ 0 h 397"/>
              <a:gd name="T2" fmla="*/ 0 w 121"/>
              <a:gd name="T3" fmla="*/ 0 h 397"/>
              <a:gd name="T4" fmla="*/ 0 w 121"/>
              <a:gd name="T5" fmla="*/ 0 h 397"/>
              <a:gd name="T6" fmla="*/ 0 w 121"/>
              <a:gd name="T7" fmla="*/ 0 h 397"/>
              <a:gd name="T8" fmla="*/ 0 w 121"/>
              <a:gd name="T9" fmla="*/ 0 h 397"/>
              <a:gd name="T10" fmla="*/ 0 w 121"/>
              <a:gd name="T11" fmla="*/ 0 h 397"/>
              <a:gd name="T12" fmla="*/ 0 w 121"/>
              <a:gd name="T13" fmla="*/ 0 h 397"/>
              <a:gd name="T14" fmla="*/ 0 w 121"/>
              <a:gd name="T15" fmla="*/ 0 h 397"/>
              <a:gd name="T16" fmla="*/ 0 w 121"/>
              <a:gd name="T17" fmla="*/ 0 h 397"/>
              <a:gd name="T18" fmla="*/ 0 w 121"/>
              <a:gd name="T19" fmla="*/ 0 h 397"/>
              <a:gd name="T20" fmla="*/ 0 w 121"/>
              <a:gd name="T21" fmla="*/ 0 h 397"/>
              <a:gd name="T22" fmla="*/ 0 w 121"/>
              <a:gd name="T23" fmla="*/ 0 h 397"/>
              <a:gd name="T24" fmla="*/ 0 w 121"/>
              <a:gd name="T25" fmla="*/ 0 h 397"/>
              <a:gd name="T26" fmla="*/ 0 w 121"/>
              <a:gd name="T27" fmla="*/ 0 h 397"/>
              <a:gd name="T28" fmla="*/ 0 w 121"/>
              <a:gd name="T29" fmla="*/ 0 h 397"/>
              <a:gd name="T30" fmla="*/ 0 w 121"/>
              <a:gd name="T31" fmla="*/ 0 h 397"/>
              <a:gd name="T32" fmla="*/ 0 w 121"/>
              <a:gd name="T33" fmla="*/ 0 h 397"/>
              <a:gd name="T34" fmla="*/ 0 w 121"/>
              <a:gd name="T35" fmla="*/ 0 h 397"/>
              <a:gd name="T36" fmla="*/ 0 w 121"/>
              <a:gd name="T37" fmla="*/ 0 h 397"/>
              <a:gd name="T38" fmla="*/ 0 w 121"/>
              <a:gd name="T39" fmla="*/ 0 h 397"/>
              <a:gd name="T40" fmla="*/ 0 w 121"/>
              <a:gd name="T41" fmla="*/ 0 h 397"/>
              <a:gd name="T42" fmla="*/ 0 w 121"/>
              <a:gd name="T43" fmla="*/ 0 h 397"/>
              <a:gd name="T44" fmla="*/ 0 w 121"/>
              <a:gd name="T45" fmla="*/ 0 h 397"/>
              <a:gd name="T46" fmla="*/ 0 w 121"/>
              <a:gd name="T47" fmla="*/ 0 h 397"/>
              <a:gd name="T48" fmla="*/ 0 w 121"/>
              <a:gd name="T49" fmla="*/ 0 h 397"/>
              <a:gd name="T50" fmla="*/ 0 w 121"/>
              <a:gd name="T51" fmla="*/ 0 h 397"/>
              <a:gd name="T52" fmla="*/ 0 w 121"/>
              <a:gd name="T53" fmla="*/ 0 h 397"/>
              <a:gd name="T54" fmla="*/ 0 w 121"/>
              <a:gd name="T55" fmla="*/ 0 h 397"/>
              <a:gd name="T56" fmla="*/ 0 w 121"/>
              <a:gd name="T57" fmla="*/ 0 h 397"/>
              <a:gd name="T58" fmla="*/ 0 w 121"/>
              <a:gd name="T59" fmla="*/ 0 h 397"/>
              <a:gd name="T60" fmla="*/ 0 w 121"/>
              <a:gd name="T61" fmla="*/ 0 h 397"/>
              <a:gd name="T62" fmla="*/ 0 w 121"/>
              <a:gd name="T63" fmla="*/ 0 h 397"/>
              <a:gd name="T64" fmla="*/ 0 w 121"/>
              <a:gd name="T65" fmla="*/ 0 h 397"/>
              <a:gd name="T66" fmla="*/ 0 w 121"/>
              <a:gd name="T67" fmla="*/ 0 h 397"/>
              <a:gd name="T68" fmla="*/ 0 w 121"/>
              <a:gd name="T69" fmla="*/ 0 h 397"/>
              <a:gd name="T70" fmla="*/ 0 w 121"/>
              <a:gd name="T71" fmla="*/ 0 h 397"/>
              <a:gd name="T72" fmla="*/ 0 w 121"/>
              <a:gd name="T73" fmla="*/ 0 h 397"/>
              <a:gd name="T74" fmla="*/ 0 w 121"/>
              <a:gd name="T75" fmla="*/ 0 h 397"/>
              <a:gd name="T76" fmla="*/ 0 w 121"/>
              <a:gd name="T77" fmla="*/ 0 h 397"/>
              <a:gd name="T78" fmla="*/ 0 w 121"/>
              <a:gd name="T79" fmla="*/ 0 h 397"/>
              <a:gd name="T80" fmla="*/ 0 w 121"/>
              <a:gd name="T81" fmla="*/ 0 h 397"/>
              <a:gd name="T82" fmla="*/ 0 w 121"/>
              <a:gd name="T83" fmla="*/ 0 h 397"/>
              <a:gd name="T84" fmla="*/ 0 w 121"/>
              <a:gd name="T85" fmla="*/ 0 h 397"/>
              <a:gd name="T86" fmla="*/ 0 w 121"/>
              <a:gd name="T87" fmla="*/ 0 h 397"/>
              <a:gd name="T88" fmla="*/ 0 w 121"/>
              <a:gd name="T89" fmla="*/ 0 h 397"/>
              <a:gd name="T90" fmla="*/ 0 w 121"/>
              <a:gd name="T91" fmla="*/ 0 h 397"/>
              <a:gd name="T92" fmla="*/ 0 w 121"/>
              <a:gd name="T93" fmla="*/ 0 h 397"/>
              <a:gd name="T94" fmla="*/ 0 w 121"/>
              <a:gd name="T95" fmla="*/ 0 h 397"/>
              <a:gd name="T96" fmla="*/ 0 w 121"/>
              <a:gd name="T97" fmla="*/ 0 h 397"/>
              <a:gd name="T98" fmla="*/ 0 w 121"/>
              <a:gd name="T99" fmla="*/ 0 h 3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1"/>
              <a:gd name="T151" fmla="*/ 0 h 397"/>
              <a:gd name="T152" fmla="*/ 121 w 121"/>
              <a:gd name="T153" fmla="*/ 397 h 3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1" h="397">
                <a:moveTo>
                  <a:pt x="0" y="0"/>
                </a:moveTo>
                <a:lnTo>
                  <a:pt x="3" y="0"/>
                </a:lnTo>
                <a:lnTo>
                  <a:pt x="9" y="2"/>
                </a:lnTo>
                <a:lnTo>
                  <a:pt x="10" y="2"/>
                </a:lnTo>
                <a:lnTo>
                  <a:pt x="17" y="3"/>
                </a:lnTo>
                <a:lnTo>
                  <a:pt x="23" y="5"/>
                </a:lnTo>
                <a:lnTo>
                  <a:pt x="24" y="5"/>
                </a:lnTo>
                <a:lnTo>
                  <a:pt x="30" y="8"/>
                </a:lnTo>
                <a:lnTo>
                  <a:pt x="37" y="9"/>
                </a:lnTo>
                <a:lnTo>
                  <a:pt x="44" y="13"/>
                </a:lnTo>
                <a:lnTo>
                  <a:pt x="50" y="11"/>
                </a:lnTo>
                <a:lnTo>
                  <a:pt x="57" y="11"/>
                </a:lnTo>
                <a:lnTo>
                  <a:pt x="67" y="11"/>
                </a:lnTo>
                <a:lnTo>
                  <a:pt x="65" y="17"/>
                </a:lnTo>
                <a:lnTo>
                  <a:pt x="65" y="24"/>
                </a:lnTo>
                <a:lnTo>
                  <a:pt x="61" y="32"/>
                </a:lnTo>
                <a:lnTo>
                  <a:pt x="59" y="33"/>
                </a:lnTo>
                <a:lnTo>
                  <a:pt x="60" y="41"/>
                </a:lnTo>
                <a:lnTo>
                  <a:pt x="59" y="46"/>
                </a:lnTo>
                <a:lnTo>
                  <a:pt x="58" y="53"/>
                </a:lnTo>
                <a:lnTo>
                  <a:pt x="59" y="60"/>
                </a:lnTo>
                <a:lnTo>
                  <a:pt x="65" y="67"/>
                </a:lnTo>
                <a:lnTo>
                  <a:pt x="72" y="71"/>
                </a:lnTo>
                <a:lnTo>
                  <a:pt x="78" y="77"/>
                </a:lnTo>
                <a:lnTo>
                  <a:pt x="79" y="77"/>
                </a:lnTo>
                <a:lnTo>
                  <a:pt x="83" y="81"/>
                </a:lnTo>
                <a:lnTo>
                  <a:pt x="87" y="85"/>
                </a:lnTo>
                <a:lnTo>
                  <a:pt x="93" y="90"/>
                </a:lnTo>
                <a:lnTo>
                  <a:pt x="94" y="95"/>
                </a:lnTo>
                <a:lnTo>
                  <a:pt x="94" y="103"/>
                </a:lnTo>
                <a:lnTo>
                  <a:pt x="94" y="116"/>
                </a:lnTo>
                <a:lnTo>
                  <a:pt x="93" y="124"/>
                </a:lnTo>
                <a:lnTo>
                  <a:pt x="94" y="130"/>
                </a:lnTo>
                <a:lnTo>
                  <a:pt x="96" y="134"/>
                </a:lnTo>
                <a:lnTo>
                  <a:pt x="97" y="141"/>
                </a:lnTo>
                <a:lnTo>
                  <a:pt x="98" y="145"/>
                </a:lnTo>
                <a:lnTo>
                  <a:pt x="100" y="146"/>
                </a:lnTo>
                <a:lnTo>
                  <a:pt x="105" y="153"/>
                </a:lnTo>
                <a:lnTo>
                  <a:pt x="109" y="159"/>
                </a:lnTo>
                <a:lnTo>
                  <a:pt x="110" y="167"/>
                </a:lnTo>
                <a:lnTo>
                  <a:pt x="110" y="173"/>
                </a:lnTo>
                <a:lnTo>
                  <a:pt x="111" y="180"/>
                </a:lnTo>
                <a:lnTo>
                  <a:pt x="111" y="202"/>
                </a:lnTo>
                <a:lnTo>
                  <a:pt x="113" y="207"/>
                </a:lnTo>
                <a:lnTo>
                  <a:pt x="110" y="215"/>
                </a:lnTo>
                <a:lnTo>
                  <a:pt x="110" y="219"/>
                </a:lnTo>
                <a:lnTo>
                  <a:pt x="111" y="227"/>
                </a:lnTo>
                <a:lnTo>
                  <a:pt x="112" y="232"/>
                </a:lnTo>
                <a:lnTo>
                  <a:pt x="112" y="274"/>
                </a:lnTo>
                <a:lnTo>
                  <a:pt x="112" y="280"/>
                </a:lnTo>
                <a:lnTo>
                  <a:pt x="112" y="285"/>
                </a:lnTo>
                <a:lnTo>
                  <a:pt x="112" y="292"/>
                </a:lnTo>
                <a:lnTo>
                  <a:pt x="112" y="321"/>
                </a:lnTo>
                <a:lnTo>
                  <a:pt x="111" y="326"/>
                </a:lnTo>
                <a:lnTo>
                  <a:pt x="106" y="327"/>
                </a:lnTo>
                <a:lnTo>
                  <a:pt x="108" y="333"/>
                </a:lnTo>
                <a:lnTo>
                  <a:pt x="109" y="341"/>
                </a:lnTo>
                <a:lnTo>
                  <a:pt x="110" y="348"/>
                </a:lnTo>
                <a:lnTo>
                  <a:pt x="109" y="353"/>
                </a:lnTo>
                <a:lnTo>
                  <a:pt x="112" y="360"/>
                </a:lnTo>
                <a:lnTo>
                  <a:pt x="113" y="359"/>
                </a:lnTo>
                <a:lnTo>
                  <a:pt x="114" y="366"/>
                </a:lnTo>
                <a:lnTo>
                  <a:pt x="119" y="374"/>
                </a:lnTo>
                <a:lnTo>
                  <a:pt x="120" y="380"/>
                </a:lnTo>
                <a:lnTo>
                  <a:pt x="121" y="383"/>
                </a:lnTo>
                <a:lnTo>
                  <a:pt x="114" y="384"/>
                </a:lnTo>
                <a:lnTo>
                  <a:pt x="110" y="387"/>
                </a:lnTo>
                <a:lnTo>
                  <a:pt x="110" y="388"/>
                </a:lnTo>
                <a:lnTo>
                  <a:pt x="109" y="389"/>
                </a:lnTo>
                <a:lnTo>
                  <a:pt x="101" y="391"/>
                </a:lnTo>
                <a:lnTo>
                  <a:pt x="96" y="392"/>
                </a:lnTo>
                <a:lnTo>
                  <a:pt x="95" y="392"/>
                </a:lnTo>
                <a:lnTo>
                  <a:pt x="89" y="395"/>
                </a:lnTo>
                <a:lnTo>
                  <a:pt x="83" y="397"/>
                </a:lnTo>
                <a:lnTo>
                  <a:pt x="83" y="392"/>
                </a:lnTo>
                <a:lnTo>
                  <a:pt x="77" y="392"/>
                </a:lnTo>
                <a:lnTo>
                  <a:pt x="72" y="385"/>
                </a:lnTo>
                <a:lnTo>
                  <a:pt x="65" y="380"/>
                </a:lnTo>
                <a:lnTo>
                  <a:pt x="59" y="374"/>
                </a:lnTo>
                <a:lnTo>
                  <a:pt x="54" y="367"/>
                </a:lnTo>
                <a:lnTo>
                  <a:pt x="53" y="363"/>
                </a:lnTo>
                <a:lnTo>
                  <a:pt x="51" y="359"/>
                </a:lnTo>
                <a:lnTo>
                  <a:pt x="48" y="352"/>
                </a:lnTo>
                <a:lnTo>
                  <a:pt x="44" y="345"/>
                </a:lnTo>
                <a:lnTo>
                  <a:pt x="41" y="340"/>
                </a:lnTo>
                <a:lnTo>
                  <a:pt x="42" y="333"/>
                </a:lnTo>
                <a:lnTo>
                  <a:pt x="39" y="329"/>
                </a:lnTo>
                <a:lnTo>
                  <a:pt x="46" y="324"/>
                </a:lnTo>
                <a:lnTo>
                  <a:pt x="47" y="317"/>
                </a:lnTo>
                <a:lnTo>
                  <a:pt x="48" y="310"/>
                </a:lnTo>
                <a:lnTo>
                  <a:pt x="50" y="303"/>
                </a:lnTo>
                <a:lnTo>
                  <a:pt x="49" y="298"/>
                </a:lnTo>
                <a:lnTo>
                  <a:pt x="42" y="295"/>
                </a:lnTo>
                <a:lnTo>
                  <a:pt x="40" y="288"/>
                </a:lnTo>
                <a:lnTo>
                  <a:pt x="40" y="280"/>
                </a:lnTo>
                <a:lnTo>
                  <a:pt x="45" y="274"/>
                </a:lnTo>
                <a:lnTo>
                  <a:pt x="47" y="267"/>
                </a:lnTo>
                <a:lnTo>
                  <a:pt x="47" y="255"/>
                </a:lnTo>
                <a:lnTo>
                  <a:pt x="47" y="248"/>
                </a:lnTo>
                <a:lnTo>
                  <a:pt x="46" y="242"/>
                </a:lnTo>
                <a:lnTo>
                  <a:pt x="47" y="235"/>
                </a:lnTo>
                <a:lnTo>
                  <a:pt x="48" y="228"/>
                </a:lnTo>
                <a:lnTo>
                  <a:pt x="54" y="221"/>
                </a:lnTo>
                <a:lnTo>
                  <a:pt x="50" y="214"/>
                </a:lnTo>
                <a:lnTo>
                  <a:pt x="48" y="207"/>
                </a:lnTo>
                <a:lnTo>
                  <a:pt x="41" y="203"/>
                </a:lnTo>
                <a:lnTo>
                  <a:pt x="35" y="197"/>
                </a:lnTo>
                <a:lnTo>
                  <a:pt x="33" y="190"/>
                </a:lnTo>
                <a:lnTo>
                  <a:pt x="32" y="188"/>
                </a:lnTo>
                <a:lnTo>
                  <a:pt x="38" y="184"/>
                </a:lnTo>
                <a:lnTo>
                  <a:pt x="39" y="183"/>
                </a:lnTo>
                <a:lnTo>
                  <a:pt x="40" y="181"/>
                </a:lnTo>
                <a:lnTo>
                  <a:pt x="39" y="173"/>
                </a:lnTo>
                <a:lnTo>
                  <a:pt x="36" y="166"/>
                </a:lnTo>
                <a:lnTo>
                  <a:pt x="38" y="159"/>
                </a:lnTo>
                <a:lnTo>
                  <a:pt x="41" y="153"/>
                </a:lnTo>
                <a:lnTo>
                  <a:pt x="41" y="146"/>
                </a:lnTo>
                <a:lnTo>
                  <a:pt x="44" y="139"/>
                </a:lnTo>
                <a:lnTo>
                  <a:pt x="40" y="133"/>
                </a:lnTo>
                <a:lnTo>
                  <a:pt x="34" y="129"/>
                </a:lnTo>
                <a:lnTo>
                  <a:pt x="28" y="134"/>
                </a:lnTo>
                <a:lnTo>
                  <a:pt x="23" y="134"/>
                </a:lnTo>
                <a:lnTo>
                  <a:pt x="26" y="130"/>
                </a:lnTo>
                <a:lnTo>
                  <a:pt x="25" y="124"/>
                </a:lnTo>
                <a:lnTo>
                  <a:pt x="31" y="123"/>
                </a:lnTo>
                <a:lnTo>
                  <a:pt x="30" y="116"/>
                </a:lnTo>
                <a:lnTo>
                  <a:pt x="29" y="110"/>
                </a:lnTo>
                <a:lnTo>
                  <a:pt x="31" y="102"/>
                </a:lnTo>
                <a:lnTo>
                  <a:pt x="30" y="95"/>
                </a:lnTo>
                <a:lnTo>
                  <a:pt x="31" y="90"/>
                </a:lnTo>
                <a:lnTo>
                  <a:pt x="34" y="86"/>
                </a:lnTo>
                <a:lnTo>
                  <a:pt x="31" y="79"/>
                </a:lnTo>
                <a:lnTo>
                  <a:pt x="31" y="74"/>
                </a:lnTo>
                <a:lnTo>
                  <a:pt x="33" y="68"/>
                </a:lnTo>
                <a:lnTo>
                  <a:pt x="34" y="65"/>
                </a:lnTo>
                <a:lnTo>
                  <a:pt x="28" y="60"/>
                </a:lnTo>
                <a:lnTo>
                  <a:pt x="22" y="58"/>
                </a:lnTo>
                <a:lnTo>
                  <a:pt x="19" y="51"/>
                </a:lnTo>
                <a:lnTo>
                  <a:pt x="17" y="48"/>
                </a:lnTo>
                <a:lnTo>
                  <a:pt x="10" y="42"/>
                </a:lnTo>
                <a:lnTo>
                  <a:pt x="8" y="42"/>
                </a:lnTo>
                <a:lnTo>
                  <a:pt x="4" y="35"/>
                </a:lnTo>
                <a:lnTo>
                  <a:pt x="4" y="34"/>
                </a:lnTo>
                <a:lnTo>
                  <a:pt x="6" y="27"/>
                </a:lnTo>
                <a:lnTo>
                  <a:pt x="8" y="20"/>
                </a:lnTo>
                <a:lnTo>
                  <a:pt x="9" y="13"/>
                </a:lnTo>
                <a:lnTo>
                  <a:pt x="11" y="11"/>
                </a:lnTo>
                <a:lnTo>
                  <a:pt x="11" y="4"/>
                </a:lnTo>
                <a:lnTo>
                  <a:pt x="9" y="3"/>
                </a:lnTo>
                <a:lnTo>
                  <a:pt x="3" y="3"/>
                </a:lnTo>
                <a:lnTo>
                  <a:pt x="0"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5" name="Freeform 1760"/>
          <p:cNvSpPr>
            <a:spLocks/>
          </p:cNvSpPr>
          <p:nvPr/>
        </p:nvSpPr>
        <p:spPr bwMode="auto">
          <a:xfrm>
            <a:off x="4305300" y="3306763"/>
            <a:ext cx="11113" cy="7937"/>
          </a:xfrm>
          <a:custGeom>
            <a:avLst/>
            <a:gdLst>
              <a:gd name="T0" fmla="*/ 0 w 24"/>
              <a:gd name="T1" fmla="*/ 0 h 21"/>
              <a:gd name="T2" fmla="*/ 0 w 24"/>
              <a:gd name="T3" fmla="*/ 0 h 21"/>
              <a:gd name="T4" fmla="*/ 0 w 24"/>
              <a:gd name="T5" fmla="*/ 0 h 21"/>
              <a:gd name="T6" fmla="*/ 0 w 24"/>
              <a:gd name="T7" fmla="*/ 0 h 21"/>
              <a:gd name="T8" fmla="*/ 0 w 24"/>
              <a:gd name="T9" fmla="*/ 0 h 21"/>
              <a:gd name="T10" fmla="*/ 0 w 24"/>
              <a:gd name="T11" fmla="*/ 0 h 21"/>
              <a:gd name="T12" fmla="*/ 0 w 24"/>
              <a:gd name="T13" fmla="*/ 0 h 21"/>
              <a:gd name="T14" fmla="*/ 0 w 24"/>
              <a:gd name="T15" fmla="*/ 0 h 21"/>
              <a:gd name="T16" fmla="*/ 0 w 24"/>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1"/>
              <a:gd name="T29" fmla="*/ 24 w 24"/>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1">
                <a:moveTo>
                  <a:pt x="8" y="21"/>
                </a:moveTo>
                <a:lnTo>
                  <a:pt x="2" y="19"/>
                </a:lnTo>
                <a:lnTo>
                  <a:pt x="0" y="12"/>
                </a:lnTo>
                <a:lnTo>
                  <a:pt x="5" y="5"/>
                </a:lnTo>
                <a:lnTo>
                  <a:pt x="18" y="0"/>
                </a:lnTo>
                <a:lnTo>
                  <a:pt x="24" y="6"/>
                </a:lnTo>
                <a:lnTo>
                  <a:pt x="18" y="13"/>
                </a:lnTo>
                <a:lnTo>
                  <a:pt x="12" y="17"/>
                </a:lnTo>
                <a:lnTo>
                  <a:pt x="8" y="2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6" name="Freeform 1761"/>
          <p:cNvSpPr>
            <a:spLocks/>
          </p:cNvSpPr>
          <p:nvPr/>
        </p:nvSpPr>
        <p:spPr bwMode="auto">
          <a:xfrm>
            <a:off x="4308475" y="3319463"/>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7"/>
                </a:moveTo>
                <a:lnTo>
                  <a:pt x="0" y="0"/>
                </a:lnTo>
                <a:lnTo>
                  <a:pt x="6" y="3"/>
                </a:lnTo>
                <a:lnTo>
                  <a:pt x="0"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7" name="Freeform 1762"/>
          <p:cNvSpPr>
            <a:spLocks/>
          </p:cNvSpPr>
          <p:nvPr/>
        </p:nvSpPr>
        <p:spPr bwMode="auto">
          <a:xfrm>
            <a:off x="4335463" y="3273425"/>
            <a:ext cx="31750" cy="26988"/>
          </a:xfrm>
          <a:custGeom>
            <a:avLst/>
            <a:gdLst>
              <a:gd name="T0" fmla="*/ 0 w 65"/>
              <a:gd name="T1" fmla="*/ 0 h 55"/>
              <a:gd name="T2" fmla="*/ 0 w 65"/>
              <a:gd name="T3" fmla="*/ 0 h 55"/>
              <a:gd name="T4" fmla="*/ 0 w 65"/>
              <a:gd name="T5" fmla="*/ 0 h 55"/>
              <a:gd name="T6" fmla="*/ 0 w 65"/>
              <a:gd name="T7" fmla="*/ 0 h 55"/>
              <a:gd name="T8" fmla="*/ 0 w 65"/>
              <a:gd name="T9" fmla="*/ 0 h 55"/>
              <a:gd name="T10" fmla="*/ 0 w 65"/>
              <a:gd name="T11" fmla="*/ 0 h 55"/>
              <a:gd name="T12" fmla="*/ 0 w 65"/>
              <a:gd name="T13" fmla="*/ 0 h 55"/>
              <a:gd name="T14" fmla="*/ 0 w 65"/>
              <a:gd name="T15" fmla="*/ 0 h 55"/>
              <a:gd name="T16" fmla="*/ 0 w 65"/>
              <a:gd name="T17" fmla="*/ 0 h 55"/>
              <a:gd name="T18" fmla="*/ 0 w 65"/>
              <a:gd name="T19" fmla="*/ 0 h 55"/>
              <a:gd name="T20" fmla="*/ 0 w 65"/>
              <a:gd name="T21" fmla="*/ 0 h 55"/>
              <a:gd name="T22" fmla="*/ 0 w 65"/>
              <a:gd name="T23" fmla="*/ 0 h 55"/>
              <a:gd name="T24" fmla="*/ 0 w 65"/>
              <a:gd name="T25" fmla="*/ 0 h 55"/>
              <a:gd name="T26" fmla="*/ 0 w 65"/>
              <a:gd name="T27" fmla="*/ 0 h 55"/>
              <a:gd name="T28" fmla="*/ 0 w 65"/>
              <a:gd name="T29" fmla="*/ 0 h 55"/>
              <a:gd name="T30" fmla="*/ 0 w 65"/>
              <a:gd name="T31" fmla="*/ 0 h 55"/>
              <a:gd name="T32" fmla="*/ 0 w 65"/>
              <a:gd name="T33" fmla="*/ 0 h 55"/>
              <a:gd name="T34" fmla="*/ 0 w 65"/>
              <a:gd name="T35" fmla="*/ 0 h 55"/>
              <a:gd name="T36" fmla="*/ 0 w 65"/>
              <a:gd name="T37" fmla="*/ 0 h 55"/>
              <a:gd name="T38" fmla="*/ 0 w 65"/>
              <a:gd name="T39" fmla="*/ 0 h 55"/>
              <a:gd name="T40" fmla="*/ 0 w 65"/>
              <a:gd name="T41" fmla="*/ 0 h 55"/>
              <a:gd name="T42" fmla="*/ 0 w 65"/>
              <a:gd name="T43" fmla="*/ 0 h 55"/>
              <a:gd name="T44" fmla="*/ 0 w 65"/>
              <a:gd name="T45" fmla="*/ 0 h 55"/>
              <a:gd name="T46" fmla="*/ 0 w 65"/>
              <a:gd name="T47" fmla="*/ 0 h 55"/>
              <a:gd name="T48" fmla="*/ 0 w 65"/>
              <a:gd name="T49" fmla="*/ 0 h 55"/>
              <a:gd name="T50" fmla="*/ 0 w 65"/>
              <a:gd name="T51" fmla="*/ 0 h 55"/>
              <a:gd name="T52" fmla="*/ 0 w 65"/>
              <a:gd name="T53" fmla="*/ 0 h 55"/>
              <a:gd name="T54" fmla="*/ 0 w 65"/>
              <a:gd name="T55" fmla="*/ 0 h 55"/>
              <a:gd name="T56" fmla="*/ 0 w 65"/>
              <a:gd name="T57" fmla="*/ 0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5"/>
              <a:gd name="T88" fmla="*/ 0 h 55"/>
              <a:gd name="T89" fmla="*/ 65 w 65"/>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5" h="55">
                <a:moveTo>
                  <a:pt x="54" y="43"/>
                </a:moveTo>
                <a:lnTo>
                  <a:pt x="48" y="49"/>
                </a:lnTo>
                <a:lnTo>
                  <a:pt x="42" y="55"/>
                </a:lnTo>
                <a:lnTo>
                  <a:pt x="36" y="47"/>
                </a:lnTo>
                <a:lnTo>
                  <a:pt x="29" y="47"/>
                </a:lnTo>
                <a:lnTo>
                  <a:pt x="23" y="45"/>
                </a:lnTo>
                <a:lnTo>
                  <a:pt x="21" y="39"/>
                </a:lnTo>
                <a:lnTo>
                  <a:pt x="19" y="32"/>
                </a:lnTo>
                <a:lnTo>
                  <a:pt x="13" y="35"/>
                </a:lnTo>
                <a:lnTo>
                  <a:pt x="7" y="37"/>
                </a:lnTo>
                <a:lnTo>
                  <a:pt x="0" y="35"/>
                </a:lnTo>
                <a:lnTo>
                  <a:pt x="3" y="28"/>
                </a:lnTo>
                <a:lnTo>
                  <a:pt x="8" y="23"/>
                </a:lnTo>
                <a:lnTo>
                  <a:pt x="14" y="19"/>
                </a:lnTo>
                <a:lnTo>
                  <a:pt x="20" y="13"/>
                </a:lnTo>
                <a:lnTo>
                  <a:pt x="26" y="8"/>
                </a:lnTo>
                <a:lnTo>
                  <a:pt x="33" y="5"/>
                </a:lnTo>
                <a:lnTo>
                  <a:pt x="39" y="4"/>
                </a:lnTo>
                <a:lnTo>
                  <a:pt x="45" y="1"/>
                </a:lnTo>
                <a:lnTo>
                  <a:pt x="51" y="0"/>
                </a:lnTo>
                <a:lnTo>
                  <a:pt x="45" y="4"/>
                </a:lnTo>
                <a:lnTo>
                  <a:pt x="46" y="11"/>
                </a:lnTo>
                <a:lnTo>
                  <a:pt x="51" y="17"/>
                </a:lnTo>
                <a:lnTo>
                  <a:pt x="57" y="16"/>
                </a:lnTo>
                <a:lnTo>
                  <a:pt x="64" y="16"/>
                </a:lnTo>
                <a:lnTo>
                  <a:pt x="65" y="23"/>
                </a:lnTo>
                <a:lnTo>
                  <a:pt x="59" y="30"/>
                </a:lnTo>
                <a:lnTo>
                  <a:pt x="55" y="37"/>
                </a:lnTo>
                <a:lnTo>
                  <a:pt x="54" y="4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8" name="Freeform 1763"/>
          <p:cNvSpPr>
            <a:spLocks/>
          </p:cNvSpPr>
          <p:nvPr/>
        </p:nvSpPr>
        <p:spPr bwMode="auto">
          <a:xfrm>
            <a:off x="4376738" y="3270250"/>
            <a:ext cx="12700" cy="9525"/>
          </a:xfrm>
          <a:custGeom>
            <a:avLst/>
            <a:gdLst>
              <a:gd name="T0" fmla="*/ 0 w 29"/>
              <a:gd name="T1" fmla="*/ 0 h 19"/>
              <a:gd name="T2" fmla="*/ 0 w 29"/>
              <a:gd name="T3" fmla="*/ 0 h 19"/>
              <a:gd name="T4" fmla="*/ 0 w 29"/>
              <a:gd name="T5" fmla="*/ 0 h 19"/>
              <a:gd name="T6" fmla="*/ 0 w 29"/>
              <a:gd name="T7" fmla="*/ 0 h 19"/>
              <a:gd name="T8" fmla="*/ 0 w 29"/>
              <a:gd name="T9" fmla="*/ 0 h 19"/>
              <a:gd name="T10" fmla="*/ 0 w 29"/>
              <a:gd name="T11" fmla="*/ 0 h 19"/>
              <a:gd name="T12" fmla="*/ 0 w 29"/>
              <a:gd name="T13" fmla="*/ 0 h 19"/>
              <a:gd name="T14" fmla="*/ 0 w 29"/>
              <a:gd name="T15" fmla="*/ 0 h 19"/>
              <a:gd name="T16" fmla="*/ 0 w 29"/>
              <a:gd name="T17" fmla="*/ 0 h 19"/>
              <a:gd name="T18" fmla="*/ 0 w 29"/>
              <a:gd name="T19" fmla="*/ 0 h 19"/>
              <a:gd name="T20" fmla="*/ 0 w 29"/>
              <a:gd name="T21" fmla="*/ 0 h 19"/>
              <a:gd name="T22" fmla="*/ 0 w 29"/>
              <a:gd name="T23" fmla="*/ 0 h 19"/>
              <a:gd name="T24" fmla="*/ 0 w 29"/>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9"/>
              <a:gd name="T41" fmla="*/ 29 w 29"/>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9">
                <a:moveTo>
                  <a:pt x="0" y="5"/>
                </a:moveTo>
                <a:lnTo>
                  <a:pt x="7" y="0"/>
                </a:lnTo>
                <a:lnTo>
                  <a:pt x="13" y="0"/>
                </a:lnTo>
                <a:lnTo>
                  <a:pt x="19" y="1"/>
                </a:lnTo>
                <a:lnTo>
                  <a:pt x="24" y="5"/>
                </a:lnTo>
                <a:lnTo>
                  <a:pt x="25" y="5"/>
                </a:lnTo>
                <a:lnTo>
                  <a:pt x="28" y="12"/>
                </a:lnTo>
                <a:lnTo>
                  <a:pt x="29" y="19"/>
                </a:lnTo>
                <a:lnTo>
                  <a:pt x="24" y="19"/>
                </a:lnTo>
                <a:lnTo>
                  <a:pt x="17" y="14"/>
                </a:lnTo>
                <a:lnTo>
                  <a:pt x="12" y="11"/>
                </a:lnTo>
                <a:lnTo>
                  <a:pt x="6" y="12"/>
                </a:lnTo>
                <a:lnTo>
                  <a:pt x="0" y="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79" name="Freeform 1764"/>
          <p:cNvSpPr>
            <a:spLocks/>
          </p:cNvSpPr>
          <p:nvPr/>
        </p:nvSpPr>
        <p:spPr bwMode="auto">
          <a:xfrm>
            <a:off x="4510088" y="4668838"/>
            <a:ext cx="171450" cy="233362"/>
          </a:xfrm>
          <a:custGeom>
            <a:avLst/>
            <a:gdLst>
              <a:gd name="T0" fmla="*/ 0 w 364"/>
              <a:gd name="T1" fmla="*/ 0 h 494"/>
              <a:gd name="T2" fmla="*/ 0 w 364"/>
              <a:gd name="T3" fmla="*/ 0 h 494"/>
              <a:gd name="T4" fmla="*/ 0 w 364"/>
              <a:gd name="T5" fmla="*/ 0 h 494"/>
              <a:gd name="T6" fmla="*/ 0 w 364"/>
              <a:gd name="T7" fmla="*/ 0 h 494"/>
              <a:gd name="T8" fmla="*/ 0 w 364"/>
              <a:gd name="T9" fmla="*/ 0 h 494"/>
              <a:gd name="T10" fmla="*/ 0 w 364"/>
              <a:gd name="T11" fmla="*/ 0 h 494"/>
              <a:gd name="T12" fmla="*/ 0 w 364"/>
              <a:gd name="T13" fmla="*/ 0 h 494"/>
              <a:gd name="T14" fmla="*/ 0 w 364"/>
              <a:gd name="T15" fmla="*/ 0 h 494"/>
              <a:gd name="T16" fmla="*/ 0 w 364"/>
              <a:gd name="T17" fmla="*/ 0 h 494"/>
              <a:gd name="T18" fmla="*/ 0 w 364"/>
              <a:gd name="T19" fmla="*/ 0 h 494"/>
              <a:gd name="T20" fmla="*/ 0 w 364"/>
              <a:gd name="T21" fmla="*/ 0 h 494"/>
              <a:gd name="T22" fmla="*/ 0 w 364"/>
              <a:gd name="T23" fmla="*/ 0 h 494"/>
              <a:gd name="T24" fmla="*/ 0 w 364"/>
              <a:gd name="T25" fmla="*/ 0 h 494"/>
              <a:gd name="T26" fmla="*/ 0 w 364"/>
              <a:gd name="T27" fmla="*/ 0 h 494"/>
              <a:gd name="T28" fmla="*/ 0 w 364"/>
              <a:gd name="T29" fmla="*/ 0 h 494"/>
              <a:gd name="T30" fmla="*/ 0 w 364"/>
              <a:gd name="T31" fmla="*/ 0 h 494"/>
              <a:gd name="T32" fmla="*/ 0 w 364"/>
              <a:gd name="T33" fmla="*/ 0 h 494"/>
              <a:gd name="T34" fmla="*/ 0 w 364"/>
              <a:gd name="T35" fmla="*/ 0 h 494"/>
              <a:gd name="T36" fmla="*/ 0 w 364"/>
              <a:gd name="T37" fmla="*/ 0 h 494"/>
              <a:gd name="T38" fmla="*/ 0 w 364"/>
              <a:gd name="T39" fmla="*/ 0 h 494"/>
              <a:gd name="T40" fmla="*/ 0 w 364"/>
              <a:gd name="T41" fmla="*/ 0 h 494"/>
              <a:gd name="T42" fmla="*/ 0 w 364"/>
              <a:gd name="T43" fmla="*/ 0 h 494"/>
              <a:gd name="T44" fmla="*/ 0 w 364"/>
              <a:gd name="T45" fmla="*/ 0 h 494"/>
              <a:gd name="T46" fmla="*/ 0 w 364"/>
              <a:gd name="T47" fmla="*/ 0 h 494"/>
              <a:gd name="T48" fmla="*/ 0 w 364"/>
              <a:gd name="T49" fmla="*/ 0 h 494"/>
              <a:gd name="T50" fmla="*/ 0 w 364"/>
              <a:gd name="T51" fmla="*/ 0 h 494"/>
              <a:gd name="T52" fmla="*/ 0 w 364"/>
              <a:gd name="T53" fmla="*/ 0 h 494"/>
              <a:gd name="T54" fmla="*/ 0 w 364"/>
              <a:gd name="T55" fmla="*/ 0 h 494"/>
              <a:gd name="T56" fmla="*/ 0 w 364"/>
              <a:gd name="T57" fmla="*/ 0 h 494"/>
              <a:gd name="T58" fmla="*/ 0 w 364"/>
              <a:gd name="T59" fmla="*/ 0 h 494"/>
              <a:gd name="T60" fmla="*/ 0 w 364"/>
              <a:gd name="T61" fmla="*/ 0 h 494"/>
              <a:gd name="T62" fmla="*/ 0 w 364"/>
              <a:gd name="T63" fmla="*/ 0 h 494"/>
              <a:gd name="T64" fmla="*/ 0 w 364"/>
              <a:gd name="T65" fmla="*/ 0 h 494"/>
              <a:gd name="T66" fmla="*/ 0 w 364"/>
              <a:gd name="T67" fmla="*/ 0 h 494"/>
              <a:gd name="T68" fmla="*/ 0 w 364"/>
              <a:gd name="T69" fmla="*/ 0 h 494"/>
              <a:gd name="T70" fmla="*/ 0 w 364"/>
              <a:gd name="T71" fmla="*/ 0 h 494"/>
              <a:gd name="T72" fmla="*/ 0 w 364"/>
              <a:gd name="T73" fmla="*/ 0 h 494"/>
              <a:gd name="T74" fmla="*/ 0 w 364"/>
              <a:gd name="T75" fmla="*/ 0 h 494"/>
              <a:gd name="T76" fmla="*/ 0 w 364"/>
              <a:gd name="T77" fmla="*/ 0 h 494"/>
              <a:gd name="T78" fmla="*/ 0 w 364"/>
              <a:gd name="T79" fmla="*/ 0 h 494"/>
              <a:gd name="T80" fmla="*/ 0 w 364"/>
              <a:gd name="T81" fmla="*/ 0 h 494"/>
              <a:gd name="T82" fmla="*/ 0 w 364"/>
              <a:gd name="T83" fmla="*/ 0 h 494"/>
              <a:gd name="T84" fmla="*/ 0 w 364"/>
              <a:gd name="T85" fmla="*/ 0 h 494"/>
              <a:gd name="T86" fmla="*/ 0 w 364"/>
              <a:gd name="T87" fmla="*/ 0 h 494"/>
              <a:gd name="T88" fmla="*/ 0 w 364"/>
              <a:gd name="T89" fmla="*/ 0 h 494"/>
              <a:gd name="T90" fmla="*/ 0 w 364"/>
              <a:gd name="T91" fmla="*/ 0 h 494"/>
              <a:gd name="T92" fmla="*/ 0 w 364"/>
              <a:gd name="T93" fmla="*/ 0 h 494"/>
              <a:gd name="T94" fmla="*/ 0 w 364"/>
              <a:gd name="T95" fmla="*/ 0 h 494"/>
              <a:gd name="T96" fmla="*/ 0 w 364"/>
              <a:gd name="T97" fmla="*/ 0 h 494"/>
              <a:gd name="T98" fmla="*/ 0 w 364"/>
              <a:gd name="T99" fmla="*/ 0 h 494"/>
              <a:gd name="T100" fmla="*/ 0 w 364"/>
              <a:gd name="T101" fmla="*/ 0 h 494"/>
              <a:gd name="T102" fmla="*/ 0 w 364"/>
              <a:gd name="T103" fmla="*/ 0 h 494"/>
              <a:gd name="T104" fmla="*/ 0 w 364"/>
              <a:gd name="T105" fmla="*/ 0 h 494"/>
              <a:gd name="T106" fmla="*/ 0 w 364"/>
              <a:gd name="T107" fmla="*/ 0 h 494"/>
              <a:gd name="T108" fmla="*/ 0 w 364"/>
              <a:gd name="T109" fmla="*/ 0 h 494"/>
              <a:gd name="T110" fmla="*/ 0 w 364"/>
              <a:gd name="T111" fmla="*/ 0 h 494"/>
              <a:gd name="T112" fmla="*/ 0 w 364"/>
              <a:gd name="T113" fmla="*/ 0 h 494"/>
              <a:gd name="T114" fmla="*/ 0 w 364"/>
              <a:gd name="T115" fmla="*/ 0 h 494"/>
              <a:gd name="T116" fmla="*/ 0 w 364"/>
              <a:gd name="T117" fmla="*/ 0 h 494"/>
              <a:gd name="T118" fmla="*/ 0 w 364"/>
              <a:gd name="T119" fmla="*/ 0 h 49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4"/>
              <a:gd name="T181" fmla="*/ 0 h 494"/>
              <a:gd name="T182" fmla="*/ 364 w 364"/>
              <a:gd name="T183" fmla="*/ 494 h 49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4" h="494">
                <a:moveTo>
                  <a:pt x="5" y="253"/>
                </a:moveTo>
                <a:lnTo>
                  <a:pt x="1" y="246"/>
                </a:lnTo>
                <a:lnTo>
                  <a:pt x="0" y="241"/>
                </a:lnTo>
                <a:lnTo>
                  <a:pt x="1" y="233"/>
                </a:lnTo>
                <a:lnTo>
                  <a:pt x="3" y="241"/>
                </a:lnTo>
                <a:lnTo>
                  <a:pt x="7" y="246"/>
                </a:lnTo>
                <a:lnTo>
                  <a:pt x="7" y="241"/>
                </a:lnTo>
                <a:lnTo>
                  <a:pt x="10" y="241"/>
                </a:lnTo>
                <a:lnTo>
                  <a:pt x="11" y="240"/>
                </a:lnTo>
                <a:lnTo>
                  <a:pt x="15" y="246"/>
                </a:lnTo>
                <a:lnTo>
                  <a:pt x="15" y="253"/>
                </a:lnTo>
                <a:lnTo>
                  <a:pt x="16" y="251"/>
                </a:lnTo>
                <a:lnTo>
                  <a:pt x="17" y="244"/>
                </a:lnTo>
                <a:lnTo>
                  <a:pt x="23" y="237"/>
                </a:lnTo>
                <a:lnTo>
                  <a:pt x="20" y="232"/>
                </a:lnTo>
                <a:lnTo>
                  <a:pt x="31" y="219"/>
                </a:lnTo>
                <a:lnTo>
                  <a:pt x="35" y="211"/>
                </a:lnTo>
                <a:lnTo>
                  <a:pt x="35" y="203"/>
                </a:lnTo>
                <a:lnTo>
                  <a:pt x="35" y="197"/>
                </a:lnTo>
                <a:lnTo>
                  <a:pt x="37" y="191"/>
                </a:lnTo>
                <a:lnTo>
                  <a:pt x="37" y="180"/>
                </a:lnTo>
                <a:lnTo>
                  <a:pt x="36" y="173"/>
                </a:lnTo>
                <a:lnTo>
                  <a:pt x="35" y="168"/>
                </a:lnTo>
                <a:lnTo>
                  <a:pt x="39" y="161"/>
                </a:lnTo>
                <a:lnTo>
                  <a:pt x="40" y="168"/>
                </a:lnTo>
                <a:lnTo>
                  <a:pt x="43" y="169"/>
                </a:lnTo>
                <a:lnTo>
                  <a:pt x="46" y="176"/>
                </a:lnTo>
                <a:lnTo>
                  <a:pt x="47" y="169"/>
                </a:lnTo>
                <a:lnTo>
                  <a:pt x="55" y="172"/>
                </a:lnTo>
                <a:lnTo>
                  <a:pt x="60" y="173"/>
                </a:lnTo>
                <a:lnTo>
                  <a:pt x="66" y="180"/>
                </a:lnTo>
                <a:lnTo>
                  <a:pt x="66" y="173"/>
                </a:lnTo>
                <a:lnTo>
                  <a:pt x="72" y="169"/>
                </a:lnTo>
                <a:lnTo>
                  <a:pt x="78" y="169"/>
                </a:lnTo>
                <a:lnTo>
                  <a:pt x="64" y="169"/>
                </a:lnTo>
                <a:lnTo>
                  <a:pt x="59" y="167"/>
                </a:lnTo>
                <a:lnTo>
                  <a:pt x="52" y="161"/>
                </a:lnTo>
                <a:lnTo>
                  <a:pt x="46" y="159"/>
                </a:lnTo>
                <a:lnTo>
                  <a:pt x="43" y="152"/>
                </a:lnTo>
                <a:lnTo>
                  <a:pt x="40" y="146"/>
                </a:lnTo>
                <a:lnTo>
                  <a:pt x="35" y="140"/>
                </a:lnTo>
                <a:lnTo>
                  <a:pt x="40" y="133"/>
                </a:lnTo>
                <a:lnTo>
                  <a:pt x="46" y="136"/>
                </a:lnTo>
                <a:lnTo>
                  <a:pt x="52" y="137"/>
                </a:lnTo>
                <a:lnTo>
                  <a:pt x="54" y="143"/>
                </a:lnTo>
                <a:lnTo>
                  <a:pt x="56" y="137"/>
                </a:lnTo>
                <a:lnTo>
                  <a:pt x="55" y="130"/>
                </a:lnTo>
                <a:lnTo>
                  <a:pt x="55" y="123"/>
                </a:lnTo>
                <a:lnTo>
                  <a:pt x="53" y="116"/>
                </a:lnTo>
                <a:lnTo>
                  <a:pt x="52" y="109"/>
                </a:lnTo>
                <a:lnTo>
                  <a:pt x="54" y="103"/>
                </a:lnTo>
                <a:lnTo>
                  <a:pt x="60" y="100"/>
                </a:lnTo>
                <a:lnTo>
                  <a:pt x="66" y="104"/>
                </a:lnTo>
                <a:lnTo>
                  <a:pt x="72" y="108"/>
                </a:lnTo>
                <a:lnTo>
                  <a:pt x="78" y="104"/>
                </a:lnTo>
                <a:lnTo>
                  <a:pt x="158" y="104"/>
                </a:lnTo>
                <a:lnTo>
                  <a:pt x="164" y="102"/>
                </a:lnTo>
                <a:lnTo>
                  <a:pt x="164" y="54"/>
                </a:lnTo>
                <a:lnTo>
                  <a:pt x="163" y="47"/>
                </a:lnTo>
                <a:lnTo>
                  <a:pt x="163" y="11"/>
                </a:lnTo>
                <a:lnTo>
                  <a:pt x="164" y="8"/>
                </a:lnTo>
                <a:lnTo>
                  <a:pt x="165" y="2"/>
                </a:lnTo>
                <a:lnTo>
                  <a:pt x="169" y="2"/>
                </a:lnTo>
                <a:lnTo>
                  <a:pt x="176" y="1"/>
                </a:lnTo>
                <a:lnTo>
                  <a:pt x="182" y="1"/>
                </a:lnTo>
                <a:lnTo>
                  <a:pt x="184" y="0"/>
                </a:lnTo>
                <a:lnTo>
                  <a:pt x="189" y="3"/>
                </a:lnTo>
                <a:lnTo>
                  <a:pt x="208" y="3"/>
                </a:lnTo>
                <a:lnTo>
                  <a:pt x="214" y="2"/>
                </a:lnTo>
                <a:lnTo>
                  <a:pt x="220" y="3"/>
                </a:lnTo>
                <a:lnTo>
                  <a:pt x="226" y="0"/>
                </a:lnTo>
                <a:lnTo>
                  <a:pt x="228" y="2"/>
                </a:lnTo>
                <a:lnTo>
                  <a:pt x="236" y="2"/>
                </a:lnTo>
                <a:lnTo>
                  <a:pt x="242" y="3"/>
                </a:lnTo>
                <a:lnTo>
                  <a:pt x="247" y="6"/>
                </a:lnTo>
                <a:lnTo>
                  <a:pt x="253" y="7"/>
                </a:lnTo>
                <a:lnTo>
                  <a:pt x="259" y="7"/>
                </a:lnTo>
                <a:lnTo>
                  <a:pt x="266" y="6"/>
                </a:lnTo>
                <a:lnTo>
                  <a:pt x="272" y="6"/>
                </a:lnTo>
                <a:lnTo>
                  <a:pt x="278" y="3"/>
                </a:lnTo>
                <a:lnTo>
                  <a:pt x="284" y="4"/>
                </a:lnTo>
                <a:lnTo>
                  <a:pt x="286" y="11"/>
                </a:lnTo>
                <a:lnTo>
                  <a:pt x="286" y="19"/>
                </a:lnTo>
                <a:lnTo>
                  <a:pt x="281" y="26"/>
                </a:lnTo>
                <a:lnTo>
                  <a:pt x="279" y="33"/>
                </a:lnTo>
                <a:lnTo>
                  <a:pt x="280" y="40"/>
                </a:lnTo>
                <a:lnTo>
                  <a:pt x="280" y="41"/>
                </a:lnTo>
                <a:lnTo>
                  <a:pt x="278" y="48"/>
                </a:lnTo>
                <a:lnTo>
                  <a:pt x="278" y="62"/>
                </a:lnTo>
                <a:lnTo>
                  <a:pt x="282" y="68"/>
                </a:lnTo>
                <a:lnTo>
                  <a:pt x="283" y="74"/>
                </a:lnTo>
                <a:lnTo>
                  <a:pt x="282" y="81"/>
                </a:lnTo>
                <a:lnTo>
                  <a:pt x="280" y="87"/>
                </a:lnTo>
                <a:lnTo>
                  <a:pt x="283" y="87"/>
                </a:lnTo>
                <a:lnTo>
                  <a:pt x="290" y="84"/>
                </a:lnTo>
                <a:lnTo>
                  <a:pt x="297" y="81"/>
                </a:lnTo>
                <a:lnTo>
                  <a:pt x="302" y="82"/>
                </a:lnTo>
                <a:lnTo>
                  <a:pt x="308" y="78"/>
                </a:lnTo>
                <a:lnTo>
                  <a:pt x="314" y="74"/>
                </a:lnTo>
                <a:lnTo>
                  <a:pt x="321" y="70"/>
                </a:lnTo>
                <a:lnTo>
                  <a:pt x="327" y="71"/>
                </a:lnTo>
                <a:lnTo>
                  <a:pt x="338" y="73"/>
                </a:lnTo>
                <a:lnTo>
                  <a:pt x="340" y="73"/>
                </a:lnTo>
                <a:lnTo>
                  <a:pt x="346" y="76"/>
                </a:lnTo>
                <a:lnTo>
                  <a:pt x="350" y="82"/>
                </a:lnTo>
                <a:lnTo>
                  <a:pt x="350" y="89"/>
                </a:lnTo>
                <a:lnTo>
                  <a:pt x="351" y="96"/>
                </a:lnTo>
                <a:lnTo>
                  <a:pt x="357" y="103"/>
                </a:lnTo>
                <a:lnTo>
                  <a:pt x="360" y="109"/>
                </a:lnTo>
                <a:lnTo>
                  <a:pt x="361" y="116"/>
                </a:lnTo>
                <a:lnTo>
                  <a:pt x="357" y="123"/>
                </a:lnTo>
                <a:lnTo>
                  <a:pt x="354" y="130"/>
                </a:lnTo>
                <a:lnTo>
                  <a:pt x="354" y="132"/>
                </a:lnTo>
                <a:lnTo>
                  <a:pt x="350" y="138"/>
                </a:lnTo>
                <a:lnTo>
                  <a:pt x="343" y="140"/>
                </a:lnTo>
                <a:lnTo>
                  <a:pt x="337" y="141"/>
                </a:lnTo>
                <a:lnTo>
                  <a:pt x="337" y="147"/>
                </a:lnTo>
                <a:lnTo>
                  <a:pt x="330" y="154"/>
                </a:lnTo>
                <a:lnTo>
                  <a:pt x="327" y="161"/>
                </a:lnTo>
                <a:lnTo>
                  <a:pt x="325" y="168"/>
                </a:lnTo>
                <a:lnTo>
                  <a:pt x="326" y="175"/>
                </a:lnTo>
                <a:lnTo>
                  <a:pt x="329" y="181"/>
                </a:lnTo>
                <a:lnTo>
                  <a:pt x="327" y="184"/>
                </a:lnTo>
                <a:lnTo>
                  <a:pt x="326" y="191"/>
                </a:lnTo>
                <a:lnTo>
                  <a:pt x="322" y="197"/>
                </a:lnTo>
                <a:lnTo>
                  <a:pt x="326" y="204"/>
                </a:lnTo>
                <a:lnTo>
                  <a:pt x="332" y="204"/>
                </a:lnTo>
                <a:lnTo>
                  <a:pt x="337" y="204"/>
                </a:lnTo>
                <a:lnTo>
                  <a:pt x="341" y="211"/>
                </a:lnTo>
                <a:lnTo>
                  <a:pt x="342" y="219"/>
                </a:lnTo>
                <a:lnTo>
                  <a:pt x="348" y="219"/>
                </a:lnTo>
                <a:lnTo>
                  <a:pt x="355" y="220"/>
                </a:lnTo>
                <a:lnTo>
                  <a:pt x="361" y="226"/>
                </a:lnTo>
                <a:lnTo>
                  <a:pt x="364" y="233"/>
                </a:lnTo>
                <a:lnTo>
                  <a:pt x="363" y="238"/>
                </a:lnTo>
                <a:lnTo>
                  <a:pt x="361" y="245"/>
                </a:lnTo>
                <a:lnTo>
                  <a:pt x="361" y="253"/>
                </a:lnTo>
                <a:lnTo>
                  <a:pt x="358" y="259"/>
                </a:lnTo>
                <a:lnTo>
                  <a:pt x="358" y="266"/>
                </a:lnTo>
                <a:lnTo>
                  <a:pt x="360" y="272"/>
                </a:lnTo>
                <a:lnTo>
                  <a:pt x="362" y="280"/>
                </a:lnTo>
                <a:lnTo>
                  <a:pt x="361" y="285"/>
                </a:lnTo>
                <a:lnTo>
                  <a:pt x="363" y="292"/>
                </a:lnTo>
                <a:lnTo>
                  <a:pt x="361" y="299"/>
                </a:lnTo>
                <a:lnTo>
                  <a:pt x="362" y="306"/>
                </a:lnTo>
                <a:lnTo>
                  <a:pt x="356" y="310"/>
                </a:lnTo>
                <a:lnTo>
                  <a:pt x="361" y="317"/>
                </a:lnTo>
                <a:lnTo>
                  <a:pt x="358" y="324"/>
                </a:lnTo>
                <a:lnTo>
                  <a:pt x="358" y="331"/>
                </a:lnTo>
                <a:lnTo>
                  <a:pt x="355" y="336"/>
                </a:lnTo>
                <a:lnTo>
                  <a:pt x="348" y="338"/>
                </a:lnTo>
                <a:lnTo>
                  <a:pt x="348" y="346"/>
                </a:lnTo>
                <a:lnTo>
                  <a:pt x="347" y="353"/>
                </a:lnTo>
                <a:lnTo>
                  <a:pt x="342" y="358"/>
                </a:lnTo>
                <a:lnTo>
                  <a:pt x="345" y="366"/>
                </a:lnTo>
                <a:lnTo>
                  <a:pt x="341" y="372"/>
                </a:lnTo>
                <a:lnTo>
                  <a:pt x="338" y="380"/>
                </a:lnTo>
                <a:lnTo>
                  <a:pt x="333" y="381"/>
                </a:lnTo>
                <a:lnTo>
                  <a:pt x="326" y="380"/>
                </a:lnTo>
                <a:lnTo>
                  <a:pt x="325" y="374"/>
                </a:lnTo>
                <a:lnTo>
                  <a:pt x="325" y="367"/>
                </a:lnTo>
                <a:lnTo>
                  <a:pt x="322" y="362"/>
                </a:lnTo>
                <a:lnTo>
                  <a:pt x="320" y="355"/>
                </a:lnTo>
                <a:lnTo>
                  <a:pt x="316" y="349"/>
                </a:lnTo>
                <a:lnTo>
                  <a:pt x="314" y="355"/>
                </a:lnTo>
                <a:lnTo>
                  <a:pt x="309" y="362"/>
                </a:lnTo>
                <a:lnTo>
                  <a:pt x="309" y="363"/>
                </a:lnTo>
                <a:lnTo>
                  <a:pt x="303" y="370"/>
                </a:lnTo>
                <a:lnTo>
                  <a:pt x="298" y="375"/>
                </a:lnTo>
                <a:lnTo>
                  <a:pt x="292" y="374"/>
                </a:lnTo>
                <a:lnTo>
                  <a:pt x="285" y="372"/>
                </a:lnTo>
                <a:lnTo>
                  <a:pt x="279" y="371"/>
                </a:lnTo>
                <a:lnTo>
                  <a:pt x="273" y="369"/>
                </a:lnTo>
                <a:lnTo>
                  <a:pt x="268" y="371"/>
                </a:lnTo>
                <a:lnTo>
                  <a:pt x="270" y="364"/>
                </a:lnTo>
                <a:lnTo>
                  <a:pt x="267" y="357"/>
                </a:lnTo>
                <a:lnTo>
                  <a:pt x="263" y="350"/>
                </a:lnTo>
                <a:lnTo>
                  <a:pt x="262" y="349"/>
                </a:lnTo>
                <a:lnTo>
                  <a:pt x="259" y="342"/>
                </a:lnTo>
                <a:lnTo>
                  <a:pt x="257" y="336"/>
                </a:lnTo>
                <a:lnTo>
                  <a:pt x="252" y="332"/>
                </a:lnTo>
                <a:lnTo>
                  <a:pt x="246" y="328"/>
                </a:lnTo>
                <a:lnTo>
                  <a:pt x="240" y="330"/>
                </a:lnTo>
                <a:lnTo>
                  <a:pt x="234" y="332"/>
                </a:lnTo>
                <a:lnTo>
                  <a:pt x="233" y="339"/>
                </a:lnTo>
                <a:lnTo>
                  <a:pt x="235" y="346"/>
                </a:lnTo>
                <a:lnTo>
                  <a:pt x="237" y="353"/>
                </a:lnTo>
                <a:lnTo>
                  <a:pt x="236" y="358"/>
                </a:lnTo>
                <a:lnTo>
                  <a:pt x="235" y="366"/>
                </a:lnTo>
                <a:lnTo>
                  <a:pt x="235" y="367"/>
                </a:lnTo>
                <a:lnTo>
                  <a:pt x="208" y="374"/>
                </a:lnTo>
                <a:lnTo>
                  <a:pt x="204" y="367"/>
                </a:lnTo>
                <a:lnTo>
                  <a:pt x="196" y="369"/>
                </a:lnTo>
                <a:lnTo>
                  <a:pt x="191" y="372"/>
                </a:lnTo>
                <a:lnTo>
                  <a:pt x="184" y="369"/>
                </a:lnTo>
                <a:lnTo>
                  <a:pt x="178" y="367"/>
                </a:lnTo>
                <a:lnTo>
                  <a:pt x="180" y="374"/>
                </a:lnTo>
                <a:lnTo>
                  <a:pt x="180" y="381"/>
                </a:lnTo>
                <a:lnTo>
                  <a:pt x="182" y="388"/>
                </a:lnTo>
                <a:lnTo>
                  <a:pt x="183" y="391"/>
                </a:lnTo>
                <a:lnTo>
                  <a:pt x="181" y="398"/>
                </a:lnTo>
                <a:lnTo>
                  <a:pt x="176" y="405"/>
                </a:lnTo>
                <a:lnTo>
                  <a:pt x="176" y="406"/>
                </a:lnTo>
                <a:lnTo>
                  <a:pt x="183" y="406"/>
                </a:lnTo>
                <a:lnTo>
                  <a:pt x="186" y="413"/>
                </a:lnTo>
                <a:lnTo>
                  <a:pt x="191" y="419"/>
                </a:lnTo>
                <a:lnTo>
                  <a:pt x="192" y="422"/>
                </a:lnTo>
                <a:lnTo>
                  <a:pt x="187" y="427"/>
                </a:lnTo>
                <a:lnTo>
                  <a:pt x="186" y="433"/>
                </a:lnTo>
                <a:lnTo>
                  <a:pt x="187" y="435"/>
                </a:lnTo>
                <a:lnTo>
                  <a:pt x="192" y="437"/>
                </a:lnTo>
                <a:lnTo>
                  <a:pt x="199" y="443"/>
                </a:lnTo>
                <a:lnTo>
                  <a:pt x="201" y="450"/>
                </a:lnTo>
                <a:lnTo>
                  <a:pt x="197" y="457"/>
                </a:lnTo>
                <a:lnTo>
                  <a:pt x="195" y="463"/>
                </a:lnTo>
                <a:lnTo>
                  <a:pt x="199" y="470"/>
                </a:lnTo>
                <a:lnTo>
                  <a:pt x="196" y="476"/>
                </a:lnTo>
                <a:lnTo>
                  <a:pt x="195" y="476"/>
                </a:lnTo>
                <a:lnTo>
                  <a:pt x="188" y="475"/>
                </a:lnTo>
                <a:lnTo>
                  <a:pt x="183" y="470"/>
                </a:lnTo>
                <a:lnTo>
                  <a:pt x="179" y="463"/>
                </a:lnTo>
                <a:lnTo>
                  <a:pt x="173" y="461"/>
                </a:lnTo>
                <a:lnTo>
                  <a:pt x="168" y="467"/>
                </a:lnTo>
                <a:lnTo>
                  <a:pt x="162" y="469"/>
                </a:lnTo>
                <a:lnTo>
                  <a:pt x="157" y="475"/>
                </a:lnTo>
                <a:lnTo>
                  <a:pt x="154" y="482"/>
                </a:lnTo>
                <a:lnTo>
                  <a:pt x="152" y="488"/>
                </a:lnTo>
                <a:lnTo>
                  <a:pt x="150" y="494"/>
                </a:lnTo>
                <a:lnTo>
                  <a:pt x="145" y="488"/>
                </a:lnTo>
                <a:lnTo>
                  <a:pt x="142" y="481"/>
                </a:lnTo>
                <a:lnTo>
                  <a:pt x="139" y="475"/>
                </a:lnTo>
                <a:lnTo>
                  <a:pt x="127" y="461"/>
                </a:lnTo>
                <a:lnTo>
                  <a:pt x="122" y="457"/>
                </a:lnTo>
                <a:lnTo>
                  <a:pt x="119" y="450"/>
                </a:lnTo>
                <a:lnTo>
                  <a:pt x="119" y="449"/>
                </a:lnTo>
                <a:lnTo>
                  <a:pt x="115" y="441"/>
                </a:lnTo>
                <a:lnTo>
                  <a:pt x="111" y="435"/>
                </a:lnTo>
                <a:lnTo>
                  <a:pt x="105" y="428"/>
                </a:lnTo>
                <a:lnTo>
                  <a:pt x="99" y="421"/>
                </a:lnTo>
                <a:lnTo>
                  <a:pt x="94" y="414"/>
                </a:lnTo>
                <a:lnTo>
                  <a:pt x="93" y="414"/>
                </a:lnTo>
                <a:lnTo>
                  <a:pt x="87" y="407"/>
                </a:lnTo>
                <a:lnTo>
                  <a:pt x="85" y="406"/>
                </a:lnTo>
                <a:lnTo>
                  <a:pt x="78" y="401"/>
                </a:lnTo>
                <a:lnTo>
                  <a:pt x="78" y="399"/>
                </a:lnTo>
                <a:lnTo>
                  <a:pt x="71" y="394"/>
                </a:lnTo>
                <a:lnTo>
                  <a:pt x="67" y="387"/>
                </a:lnTo>
                <a:lnTo>
                  <a:pt x="62" y="380"/>
                </a:lnTo>
                <a:lnTo>
                  <a:pt x="69" y="378"/>
                </a:lnTo>
                <a:lnTo>
                  <a:pt x="72" y="385"/>
                </a:lnTo>
                <a:lnTo>
                  <a:pt x="78" y="390"/>
                </a:lnTo>
                <a:lnTo>
                  <a:pt x="85" y="386"/>
                </a:lnTo>
                <a:lnTo>
                  <a:pt x="78" y="385"/>
                </a:lnTo>
                <a:lnTo>
                  <a:pt x="75" y="385"/>
                </a:lnTo>
                <a:lnTo>
                  <a:pt x="72" y="378"/>
                </a:lnTo>
                <a:lnTo>
                  <a:pt x="66" y="375"/>
                </a:lnTo>
                <a:lnTo>
                  <a:pt x="60" y="375"/>
                </a:lnTo>
                <a:lnTo>
                  <a:pt x="55" y="371"/>
                </a:lnTo>
                <a:lnTo>
                  <a:pt x="52" y="364"/>
                </a:lnTo>
                <a:lnTo>
                  <a:pt x="52" y="358"/>
                </a:lnTo>
                <a:lnTo>
                  <a:pt x="46" y="352"/>
                </a:lnTo>
                <a:lnTo>
                  <a:pt x="40" y="345"/>
                </a:lnTo>
                <a:lnTo>
                  <a:pt x="38" y="338"/>
                </a:lnTo>
                <a:lnTo>
                  <a:pt x="34" y="332"/>
                </a:lnTo>
                <a:lnTo>
                  <a:pt x="39" y="333"/>
                </a:lnTo>
                <a:lnTo>
                  <a:pt x="44" y="340"/>
                </a:lnTo>
                <a:lnTo>
                  <a:pt x="50" y="344"/>
                </a:lnTo>
                <a:lnTo>
                  <a:pt x="47" y="337"/>
                </a:lnTo>
                <a:lnTo>
                  <a:pt x="43" y="331"/>
                </a:lnTo>
                <a:lnTo>
                  <a:pt x="37" y="331"/>
                </a:lnTo>
                <a:lnTo>
                  <a:pt x="31" y="328"/>
                </a:lnTo>
                <a:lnTo>
                  <a:pt x="31" y="320"/>
                </a:lnTo>
                <a:lnTo>
                  <a:pt x="30" y="314"/>
                </a:lnTo>
                <a:lnTo>
                  <a:pt x="28" y="306"/>
                </a:lnTo>
                <a:lnTo>
                  <a:pt x="24" y="299"/>
                </a:lnTo>
                <a:lnTo>
                  <a:pt x="19" y="292"/>
                </a:lnTo>
                <a:lnTo>
                  <a:pt x="16" y="288"/>
                </a:lnTo>
                <a:lnTo>
                  <a:pt x="23" y="294"/>
                </a:lnTo>
                <a:lnTo>
                  <a:pt x="27" y="301"/>
                </a:lnTo>
                <a:lnTo>
                  <a:pt x="32" y="307"/>
                </a:lnTo>
                <a:lnTo>
                  <a:pt x="32" y="314"/>
                </a:lnTo>
                <a:lnTo>
                  <a:pt x="38" y="312"/>
                </a:lnTo>
                <a:lnTo>
                  <a:pt x="44" y="310"/>
                </a:lnTo>
                <a:lnTo>
                  <a:pt x="50" y="310"/>
                </a:lnTo>
                <a:lnTo>
                  <a:pt x="46" y="307"/>
                </a:lnTo>
                <a:lnTo>
                  <a:pt x="42" y="300"/>
                </a:lnTo>
                <a:lnTo>
                  <a:pt x="39" y="307"/>
                </a:lnTo>
                <a:lnTo>
                  <a:pt x="33" y="306"/>
                </a:lnTo>
                <a:lnTo>
                  <a:pt x="34" y="299"/>
                </a:lnTo>
                <a:lnTo>
                  <a:pt x="37" y="292"/>
                </a:lnTo>
                <a:lnTo>
                  <a:pt x="36" y="285"/>
                </a:lnTo>
                <a:lnTo>
                  <a:pt x="32" y="292"/>
                </a:lnTo>
                <a:lnTo>
                  <a:pt x="26" y="294"/>
                </a:lnTo>
                <a:lnTo>
                  <a:pt x="24" y="289"/>
                </a:lnTo>
                <a:lnTo>
                  <a:pt x="18" y="286"/>
                </a:lnTo>
                <a:lnTo>
                  <a:pt x="16" y="282"/>
                </a:lnTo>
                <a:lnTo>
                  <a:pt x="15" y="275"/>
                </a:lnTo>
                <a:lnTo>
                  <a:pt x="14" y="276"/>
                </a:lnTo>
                <a:lnTo>
                  <a:pt x="12" y="270"/>
                </a:lnTo>
                <a:lnTo>
                  <a:pt x="10" y="262"/>
                </a:lnTo>
                <a:lnTo>
                  <a:pt x="11" y="259"/>
                </a:lnTo>
                <a:lnTo>
                  <a:pt x="6" y="256"/>
                </a:lnTo>
                <a:lnTo>
                  <a:pt x="5" y="25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0" name="Freeform 1765"/>
          <p:cNvSpPr>
            <a:spLocks/>
          </p:cNvSpPr>
          <p:nvPr/>
        </p:nvSpPr>
        <p:spPr bwMode="auto">
          <a:xfrm>
            <a:off x="4708525" y="2959100"/>
            <a:ext cx="177800" cy="103188"/>
          </a:xfrm>
          <a:custGeom>
            <a:avLst/>
            <a:gdLst>
              <a:gd name="T0" fmla="*/ 0 w 375"/>
              <a:gd name="T1" fmla="*/ 0 h 218"/>
              <a:gd name="T2" fmla="*/ 0 w 375"/>
              <a:gd name="T3" fmla="*/ 0 h 218"/>
              <a:gd name="T4" fmla="*/ 0 w 375"/>
              <a:gd name="T5" fmla="*/ 0 h 218"/>
              <a:gd name="T6" fmla="*/ 0 w 375"/>
              <a:gd name="T7" fmla="*/ 0 h 218"/>
              <a:gd name="T8" fmla="*/ 0 w 375"/>
              <a:gd name="T9" fmla="*/ 0 h 218"/>
              <a:gd name="T10" fmla="*/ 0 w 375"/>
              <a:gd name="T11" fmla="*/ 0 h 218"/>
              <a:gd name="T12" fmla="*/ 0 w 375"/>
              <a:gd name="T13" fmla="*/ 0 h 218"/>
              <a:gd name="T14" fmla="*/ 0 w 375"/>
              <a:gd name="T15" fmla="*/ 0 h 218"/>
              <a:gd name="T16" fmla="*/ 0 w 375"/>
              <a:gd name="T17" fmla="*/ 0 h 218"/>
              <a:gd name="T18" fmla="*/ 0 w 375"/>
              <a:gd name="T19" fmla="*/ 0 h 218"/>
              <a:gd name="T20" fmla="*/ 0 w 375"/>
              <a:gd name="T21" fmla="*/ 0 h 218"/>
              <a:gd name="T22" fmla="*/ 0 w 375"/>
              <a:gd name="T23" fmla="*/ 0 h 218"/>
              <a:gd name="T24" fmla="*/ 0 w 375"/>
              <a:gd name="T25" fmla="*/ 0 h 218"/>
              <a:gd name="T26" fmla="*/ 0 w 375"/>
              <a:gd name="T27" fmla="*/ 0 h 218"/>
              <a:gd name="T28" fmla="*/ 0 w 375"/>
              <a:gd name="T29" fmla="*/ 0 h 218"/>
              <a:gd name="T30" fmla="*/ 0 w 375"/>
              <a:gd name="T31" fmla="*/ 0 h 218"/>
              <a:gd name="T32" fmla="*/ 0 w 375"/>
              <a:gd name="T33" fmla="*/ 0 h 218"/>
              <a:gd name="T34" fmla="*/ 0 w 375"/>
              <a:gd name="T35" fmla="*/ 0 h 218"/>
              <a:gd name="T36" fmla="*/ 0 w 375"/>
              <a:gd name="T37" fmla="*/ 0 h 218"/>
              <a:gd name="T38" fmla="*/ 0 w 375"/>
              <a:gd name="T39" fmla="*/ 0 h 218"/>
              <a:gd name="T40" fmla="*/ 0 w 375"/>
              <a:gd name="T41" fmla="*/ 0 h 218"/>
              <a:gd name="T42" fmla="*/ 0 w 375"/>
              <a:gd name="T43" fmla="*/ 0 h 218"/>
              <a:gd name="T44" fmla="*/ 0 w 375"/>
              <a:gd name="T45" fmla="*/ 0 h 218"/>
              <a:gd name="T46" fmla="*/ 0 w 375"/>
              <a:gd name="T47" fmla="*/ 0 h 218"/>
              <a:gd name="T48" fmla="*/ 0 w 375"/>
              <a:gd name="T49" fmla="*/ 0 h 218"/>
              <a:gd name="T50" fmla="*/ 0 w 375"/>
              <a:gd name="T51" fmla="*/ 0 h 218"/>
              <a:gd name="T52" fmla="*/ 0 w 375"/>
              <a:gd name="T53" fmla="*/ 0 h 218"/>
              <a:gd name="T54" fmla="*/ 0 w 375"/>
              <a:gd name="T55" fmla="*/ 0 h 218"/>
              <a:gd name="T56" fmla="*/ 0 w 375"/>
              <a:gd name="T57" fmla="*/ 0 h 218"/>
              <a:gd name="T58" fmla="*/ 0 w 375"/>
              <a:gd name="T59" fmla="*/ 0 h 218"/>
              <a:gd name="T60" fmla="*/ 0 w 375"/>
              <a:gd name="T61" fmla="*/ 0 h 218"/>
              <a:gd name="T62" fmla="*/ 0 w 375"/>
              <a:gd name="T63" fmla="*/ 0 h 218"/>
              <a:gd name="T64" fmla="*/ 0 w 375"/>
              <a:gd name="T65" fmla="*/ 0 h 218"/>
              <a:gd name="T66" fmla="*/ 0 w 375"/>
              <a:gd name="T67" fmla="*/ 0 h 218"/>
              <a:gd name="T68" fmla="*/ 0 w 375"/>
              <a:gd name="T69" fmla="*/ 0 h 218"/>
              <a:gd name="T70" fmla="*/ 0 w 375"/>
              <a:gd name="T71" fmla="*/ 0 h 218"/>
              <a:gd name="T72" fmla="*/ 0 w 375"/>
              <a:gd name="T73" fmla="*/ 0 h 218"/>
              <a:gd name="T74" fmla="*/ 0 w 375"/>
              <a:gd name="T75" fmla="*/ 0 h 218"/>
              <a:gd name="T76" fmla="*/ 0 w 375"/>
              <a:gd name="T77" fmla="*/ 0 h 218"/>
              <a:gd name="T78" fmla="*/ 0 w 375"/>
              <a:gd name="T79" fmla="*/ 0 h 218"/>
              <a:gd name="T80" fmla="*/ 0 w 375"/>
              <a:gd name="T81" fmla="*/ 0 h 218"/>
              <a:gd name="T82" fmla="*/ 0 w 375"/>
              <a:gd name="T83" fmla="*/ 0 h 218"/>
              <a:gd name="T84" fmla="*/ 0 w 375"/>
              <a:gd name="T85" fmla="*/ 0 h 218"/>
              <a:gd name="T86" fmla="*/ 0 w 375"/>
              <a:gd name="T87" fmla="*/ 0 h 218"/>
              <a:gd name="T88" fmla="*/ 0 w 375"/>
              <a:gd name="T89" fmla="*/ 0 h 218"/>
              <a:gd name="T90" fmla="*/ 0 w 375"/>
              <a:gd name="T91" fmla="*/ 0 h 218"/>
              <a:gd name="T92" fmla="*/ 0 w 375"/>
              <a:gd name="T93" fmla="*/ 0 h 218"/>
              <a:gd name="T94" fmla="*/ 0 w 375"/>
              <a:gd name="T95" fmla="*/ 0 h 218"/>
              <a:gd name="T96" fmla="*/ 0 w 375"/>
              <a:gd name="T97" fmla="*/ 0 h 218"/>
              <a:gd name="T98" fmla="*/ 0 w 375"/>
              <a:gd name="T99" fmla="*/ 0 h 218"/>
              <a:gd name="T100" fmla="*/ 0 w 375"/>
              <a:gd name="T101" fmla="*/ 0 h 218"/>
              <a:gd name="T102" fmla="*/ 0 w 375"/>
              <a:gd name="T103" fmla="*/ 0 h 218"/>
              <a:gd name="T104" fmla="*/ 0 w 375"/>
              <a:gd name="T105" fmla="*/ 0 h 218"/>
              <a:gd name="T106" fmla="*/ 0 w 375"/>
              <a:gd name="T107" fmla="*/ 0 h 2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75"/>
              <a:gd name="T163" fmla="*/ 0 h 218"/>
              <a:gd name="T164" fmla="*/ 375 w 375"/>
              <a:gd name="T165" fmla="*/ 218 h 21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75" h="218">
                <a:moveTo>
                  <a:pt x="0" y="131"/>
                </a:moveTo>
                <a:lnTo>
                  <a:pt x="4" y="126"/>
                </a:lnTo>
                <a:lnTo>
                  <a:pt x="7" y="125"/>
                </a:lnTo>
                <a:lnTo>
                  <a:pt x="9" y="122"/>
                </a:lnTo>
                <a:lnTo>
                  <a:pt x="15" y="121"/>
                </a:lnTo>
                <a:lnTo>
                  <a:pt x="22" y="121"/>
                </a:lnTo>
                <a:lnTo>
                  <a:pt x="20" y="115"/>
                </a:lnTo>
                <a:lnTo>
                  <a:pt x="19" y="108"/>
                </a:lnTo>
                <a:lnTo>
                  <a:pt x="20" y="101"/>
                </a:lnTo>
                <a:lnTo>
                  <a:pt x="17" y="95"/>
                </a:lnTo>
                <a:lnTo>
                  <a:pt x="22" y="89"/>
                </a:lnTo>
                <a:lnTo>
                  <a:pt x="28" y="87"/>
                </a:lnTo>
                <a:lnTo>
                  <a:pt x="29" y="86"/>
                </a:lnTo>
                <a:lnTo>
                  <a:pt x="29" y="82"/>
                </a:lnTo>
                <a:lnTo>
                  <a:pt x="30" y="77"/>
                </a:lnTo>
                <a:lnTo>
                  <a:pt x="27" y="72"/>
                </a:lnTo>
                <a:lnTo>
                  <a:pt x="22" y="72"/>
                </a:lnTo>
                <a:lnTo>
                  <a:pt x="20" y="68"/>
                </a:lnTo>
                <a:lnTo>
                  <a:pt x="22" y="66"/>
                </a:lnTo>
                <a:lnTo>
                  <a:pt x="23" y="64"/>
                </a:lnTo>
                <a:lnTo>
                  <a:pt x="29" y="64"/>
                </a:lnTo>
                <a:lnTo>
                  <a:pt x="30" y="64"/>
                </a:lnTo>
                <a:lnTo>
                  <a:pt x="36" y="69"/>
                </a:lnTo>
                <a:lnTo>
                  <a:pt x="37" y="69"/>
                </a:lnTo>
                <a:lnTo>
                  <a:pt x="41" y="69"/>
                </a:lnTo>
                <a:lnTo>
                  <a:pt x="47" y="68"/>
                </a:lnTo>
                <a:lnTo>
                  <a:pt x="51" y="61"/>
                </a:lnTo>
                <a:lnTo>
                  <a:pt x="50" y="54"/>
                </a:lnTo>
                <a:lnTo>
                  <a:pt x="53" y="50"/>
                </a:lnTo>
                <a:lnTo>
                  <a:pt x="53" y="49"/>
                </a:lnTo>
                <a:lnTo>
                  <a:pt x="57" y="44"/>
                </a:lnTo>
                <a:lnTo>
                  <a:pt x="57" y="42"/>
                </a:lnTo>
                <a:lnTo>
                  <a:pt x="61" y="42"/>
                </a:lnTo>
                <a:lnTo>
                  <a:pt x="64" y="45"/>
                </a:lnTo>
                <a:lnTo>
                  <a:pt x="68" y="47"/>
                </a:lnTo>
                <a:lnTo>
                  <a:pt x="70" y="48"/>
                </a:lnTo>
                <a:lnTo>
                  <a:pt x="70" y="49"/>
                </a:lnTo>
                <a:lnTo>
                  <a:pt x="74" y="54"/>
                </a:lnTo>
                <a:lnTo>
                  <a:pt x="76" y="55"/>
                </a:lnTo>
                <a:lnTo>
                  <a:pt x="79" y="57"/>
                </a:lnTo>
                <a:lnTo>
                  <a:pt x="83" y="58"/>
                </a:lnTo>
                <a:lnTo>
                  <a:pt x="89" y="63"/>
                </a:lnTo>
                <a:lnTo>
                  <a:pt x="92" y="64"/>
                </a:lnTo>
                <a:lnTo>
                  <a:pt x="97" y="64"/>
                </a:lnTo>
                <a:lnTo>
                  <a:pt x="103" y="63"/>
                </a:lnTo>
                <a:lnTo>
                  <a:pt x="110" y="63"/>
                </a:lnTo>
                <a:lnTo>
                  <a:pt x="112" y="64"/>
                </a:lnTo>
                <a:lnTo>
                  <a:pt x="113" y="64"/>
                </a:lnTo>
                <a:lnTo>
                  <a:pt x="119" y="64"/>
                </a:lnTo>
                <a:lnTo>
                  <a:pt x="125" y="64"/>
                </a:lnTo>
                <a:lnTo>
                  <a:pt x="131" y="63"/>
                </a:lnTo>
                <a:lnTo>
                  <a:pt x="136" y="63"/>
                </a:lnTo>
                <a:lnTo>
                  <a:pt x="143" y="61"/>
                </a:lnTo>
                <a:lnTo>
                  <a:pt x="145" y="60"/>
                </a:lnTo>
                <a:lnTo>
                  <a:pt x="151" y="58"/>
                </a:lnTo>
                <a:lnTo>
                  <a:pt x="151" y="57"/>
                </a:lnTo>
                <a:lnTo>
                  <a:pt x="148" y="55"/>
                </a:lnTo>
                <a:lnTo>
                  <a:pt x="146" y="48"/>
                </a:lnTo>
                <a:lnTo>
                  <a:pt x="149" y="42"/>
                </a:lnTo>
                <a:lnTo>
                  <a:pt x="155" y="40"/>
                </a:lnTo>
                <a:lnTo>
                  <a:pt x="156" y="40"/>
                </a:lnTo>
                <a:lnTo>
                  <a:pt x="157" y="39"/>
                </a:lnTo>
                <a:lnTo>
                  <a:pt x="160" y="39"/>
                </a:lnTo>
                <a:lnTo>
                  <a:pt x="166" y="40"/>
                </a:lnTo>
                <a:lnTo>
                  <a:pt x="173" y="39"/>
                </a:lnTo>
                <a:lnTo>
                  <a:pt x="184" y="37"/>
                </a:lnTo>
                <a:lnTo>
                  <a:pt x="186" y="31"/>
                </a:lnTo>
                <a:lnTo>
                  <a:pt x="187" y="30"/>
                </a:lnTo>
                <a:lnTo>
                  <a:pt x="187" y="29"/>
                </a:lnTo>
                <a:lnTo>
                  <a:pt x="188" y="29"/>
                </a:lnTo>
                <a:lnTo>
                  <a:pt x="193" y="26"/>
                </a:lnTo>
                <a:lnTo>
                  <a:pt x="198" y="29"/>
                </a:lnTo>
                <a:lnTo>
                  <a:pt x="203" y="32"/>
                </a:lnTo>
                <a:lnTo>
                  <a:pt x="207" y="33"/>
                </a:lnTo>
                <a:lnTo>
                  <a:pt x="213" y="31"/>
                </a:lnTo>
                <a:lnTo>
                  <a:pt x="217" y="31"/>
                </a:lnTo>
                <a:lnTo>
                  <a:pt x="219" y="29"/>
                </a:lnTo>
                <a:lnTo>
                  <a:pt x="225" y="24"/>
                </a:lnTo>
                <a:lnTo>
                  <a:pt x="231" y="23"/>
                </a:lnTo>
                <a:lnTo>
                  <a:pt x="232" y="22"/>
                </a:lnTo>
                <a:lnTo>
                  <a:pt x="233" y="22"/>
                </a:lnTo>
                <a:lnTo>
                  <a:pt x="235" y="16"/>
                </a:lnTo>
                <a:lnTo>
                  <a:pt x="238" y="9"/>
                </a:lnTo>
                <a:lnTo>
                  <a:pt x="240" y="4"/>
                </a:lnTo>
                <a:lnTo>
                  <a:pt x="246" y="2"/>
                </a:lnTo>
                <a:lnTo>
                  <a:pt x="252" y="0"/>
                </a:lnTo>
                <a:lnTo>
                  <a:pt x="259" y="0"/>
                </a:lnTo>
                <a:lnTo>
                  <a:pt x="263" y="4"/>
                </a:lnTo>
                <a:lnTo>
                  <a:pt x="275" y="6"/>
                </a:lnTo>
                <a:lnTo>
                  <a:pt x="281" y="5"/>
                </a:lnTo>
                <a:lnTo>
                  <a:pt x="282" y="5"/>
                </a:lnTo>
                <a:lnTo>
                  <a:pt x="283" y="6"/>
                </a:lnTo>
                <a:lnTo>
                  <a:pt x="284" y="2"/>
                </a:lnTo>
                <a:lnTo>
                  <a:pt x="290" y="1"/>
                </a:lnTo>
                <a:lnTo>
                  <a:pt x="296" y="4"/>
                </a:lnTo>
                <a:lnTo>
                  <a:pt x="302" y="8"/>
                </a:lnTo>
                <a:lnTo>
                  <a:pt x="307" y="15"/>
                </a:lnTo>
                <a:lnTo>
                  <a:pt x="307" y="16"/>
                </a:lnTo>
                <a:lnTo>
                  <a:pt x="313" y="18"/>
                </a:lnTo>
                <a:lnTo>
                  <a:pt x="320" y="16"/>
                </a:lnTo>
                <a:lnTo>
                  <a:pt x="325" y="15"/>
                </a:lnTo>
                <a:lnTo>
                  <a:pt x="332" y="13"/>
                </a:lnTo>
                <a:lnTo>
                  <a:pt x="333" y="13"/>
                </a:lnTo>
                <a:lnTo>
                  <a:pt x="337" y="15"/>
                </a:lnTo>
                <a:lnTo>
                  <a:pt x="338" y="17"/>
                </a:lnTo>
                <a:lnTo>
                  <a:pt x="341" y="18"/>
                </a:lnTo>
                <a:lnTo>
                  <a:pt x="344" y="25"/>
                </a:lnTo>
                <a:lnTo>
                  <a:pt x="351" y="25"/>
                </a:lnTo>
                <a:lnTo>
                  <a:pt x="357" y="31"/>
                </a:lnTo>
                <a:lnTo>
                  <a:pt x="359" y="37"/>
                </a:lnTo>
                <a:lnTo>
                  <a:pt x="370" y="37"/>
                </a:lnTo>
                <a:lnTo>
                  <a:pt x="371" y="38"/>
                </a:lnTo>
                <a:lnTo>
                  <a:pt x="374" y="41"/>
                </a:lnTo>
                <a:lnTo>
                  <a:pt x="375" y="48"/>
                </a:lnTo>
                <a:lnTo>
                  <a:pt x="371" y="53"/>
                </a:lnTo>
                <a:lnTo>
                  <a:pt x="365" y="57"/>
                </a:lnTo>
                <a:lnTo>
                  <a:pt x="362" y="62"/>
                </a:lnTo>
                <a:lnTo>
                  <a:pt x="351" y="63"/>
                </a:lnTo>
                <a:lnTo>
                  <a:pt x="347" y="64"/>
                </a:lnTo>
                <a:lnTo>
                  <a:pt x="340" y="69"/>
                </a:lnTo>
                <a:lnTo>
                  <a:pt x="337" y="74"/>
                </a:lnTo>
                <a:lnTo>
                  <a:pt x="333" y="77"/>
                </a:lnTo>
                <a:lnTo>
                  <a:pt x="328" y="81"/>
                </a:lnTo>
                <a:lnTo>
                  <a:pt x="328" y="82"/>
                </a:lnTo>
                <a:lnTo>
                  <a:pt x="328" y="86"/>
                </a:lnTo>
                <a:lnTo>
                  <a:pt x="328" y="93"/>
                </a:lnTo>
                <a:lnTo>
                  <a:pt x="322" y="98"/>
                </a:lnTo>
                <a:lnTo>
                  <a:pt x="320" y="104"/>
                </a:lnTo>
                <a:lnTo>
                  <a:pt x="318" y="111"/>
                </a:lnTo>
                <a:lnTo>
                  <a:pt x="318" y="112"/>
                </a:lnTo>
                <a:lnTo>
                  <a:pt x="317" y="113"/>
                </a:lnTo>
                <a:lnTo>
                  <a:pt x="310" y="120"/>
                </a:lnTo>
                <a:lnTo>
                  <a:pt x="312" y="121"/>
                </a:lnTo>
                <a:lnTo>
                  <a:pt x="309" y="127"/>
                </a:lnTo>
                <a:lnTo>
                  <a:pt x="305" y="134"/>
                </a:lnTo>
                <a:lnTo>
                  <a:pt x="302" y="141"/>
                </a:lnTo>
                <a:lnTo>
                  <a:pt x="302" y="146"/>
                </a:lnTo>
                <a:lnTo>
                  <a:pt x="300" y="149"/>
                </a:lnTo>
                <a:lnTo>
                  <a:pt x="294" y="151"/>
                </a:lnTo>
                <a:lnTo>
                  <a:pt x="293" y="151"/>
                </a:lnTo>
                <a:lnTo>
                  <a:pt x="293" y="153"/>
                </a:lnTo>
                <a:lnTo>
                  <a:pt x="290" y="160"/>
                </a:lnTo>
                <a:lnTo>
                  <a:pt x="290" y="167"/>
                </a:lnTo>
                <a:lnTo>
                  <a:pt x="286" y="169"/>
                </a:lnTo>
                <a:lnTo>
                  <a:pt x="283" y="177"/>
                </a:lnTo>
                <a:lnTo>
                  <a:pt x="277" y="178"/>
                </a:lnTo>
                <a:lnTo>
                  <a:pt x="271" y="178"/>
                </a:lnTo>
                <a:lnTo>
                  <a:pt x="265" y="178"/>
                </a:lnTo>
                <a:lnTo>
                  <a:pt x="262" y="185"/>
                </a:lnTo>
                <a:lnTo>
                  <a:pt x="261" y="186"/>
                </a:lnTo>
                <a:lnTo>
                  <a:pt x="259" y="187"/>
                </a:lnTo>
                <a:lnTo>
                  <a:pt x="253" y="187"/>
                </a:lnTo>
                <a:lnTo>
                  <a:pt x="248" y="185"/>
                </a:lnTo>
                <a:lnTo>
                  <a:pt x="248" y="187"/>
                </a:lnTo>
                <a:lnTo>
                  <a:pt x="242" y="186"/>
                </a:lnTo>
                <a:lnTo>
                  <a:pt x="235" y="190"/>
                </a:lnTo>
                <a:lnTo>
                  <a:pt x="230" y="187"/>
                </a:lnTo>
                <a:lnTo>
                  <a:pt x="223" y="187"/>
                </a:lnTo>
                <a:lnTo>
                  <a:pt x="220" y="186"/>
                </a:lnTo>
                <a:lnTo>
                  <a:pt x="218" y="186"/>
                </a:lnTo>
                <a:lnTo>
                  <a:pt x="215" y="186"/>
                </a:lnTo>
                <a:lnTo>
                  <a:pt x="209" y="189"/>
                </a:lnTo>
                <a:lnTo>
                  <a:pt x="204" y="185"/>
                </a:lnTo>
                <a:lnTo>
                  <a:pt x="200" y="186"/>
                </a:lnTo>
                <a:lnTo>
                  <a:pt x="195" y="185"/>
                </a:lnTo>
                <a:lnTo>
                  <a:pt x="191" y="193"/>
                </a:lnTo>
                <a:lnTo>
                  <a:pt x="185" y="195"/>
                </a:lnTo>
                <a:lnTo>
                  <a:pt x="181" y="200"/>
                </a:lnTo>
                <a:lnTo>
                  <a:pt x="175" y="200"/>
                </a:lnTo>
                <a:lnTo>
                  <a:pt x="169" y="199"/>
                </a:lnTo>
                <a:lnTo>
                  <a:pt x="166" y="201"/>
                </a:lnTo>
                <a:lnTo>
                  <a:pt x="160" y="203"/>
                </a:lnTo>
                <a:lnTo>
                  <a:pt x="159" y="203"/>
                </a:lnTo>
                <a:lnTo>
                  <a:pt x="155" y="206"/>
                </a:lnTo>
                <a:lnTo>
                  <a:pt x="149" y="205"/>
                </a:lnTo>
                <a:lnTo>
                  <a:pt x="147" y="205"/>
                </a:lnTo>
                <a:lnTo>
                  <a:pt x="143" y="211"/>
                </a:lnTo>
                <a:lnTo>
                  <a:pt x="141" y="215"/>
                </a:lnTo>
                <a:lnTo>
                  <a:pt x="134" y="217"/>
                </a:lnTo>
                <a:lnTo>
                  <a:pt x="128" y="218"/>
                </a:lnTo>
                <a:lnTo>
                  <a:pt x="127" y="218"/>
                </a:lnTo>
                <a:lnTo>
                  <a:pt x="125" y="217"/>
                </a:lnTo>
                <a:lnTo>
                  <a:pt x="121" y="216"/>
                </a:lnTo>
                <a:lnTo>
                  <a:pt x="110" y="216"/>
                </a:lnTo>
                <a:lnTo>
                  <a:pt x="103" y="215"/>
                </a:lnTo>
                <a:lnTo>
                  <a:pt x="97" y="213"/>
                </a:lnTo>
                <a:lnTo>
                  <a:pt x="90" y="211"/>
                </a:lnTo>
                <a:lnTo>
                  <a:pt x="89" y="210"/>
                </a:lnTo>
                <a:lnTo>
                  <a:pt x="85" y="203"/>
                </a:lnTo>
                <a:lnTo>
                  <a:pt x="79" y="203"/>
                </a:lnTo>
                <a:lnTo>
                  <a:pt x="76" y="202"/>
                </a:lnTo>
                <a:lnTo>
                  <a:pt x="74" y="203"/>
                </a:lnTo>
                <a:lnTo>
                  <a:pt x="73" y="202"/>
                </a:lnTo>
                <a:lnTo>
                  <a:pt x="72" y="203"/>
                </a:lnTo>
                <a:lnTo>
                  <a:pt x="69" y="200"/>
                </a:lnTo>
                <a:lnTo>
                  <a:pt x="69" y="199"/>
                </a:lnTo>
                <a:lnTo>
                  <a:pt x="67" y="198"/>
                </a:lnTo>
                <a:lnTo>
                  <a:pt x="66" y="194"/>
                </a:lnTo>
                <a:lnTo>
                  <a:pt x="64" y="192"/>
                </a:lnTo>
                <a:lnTo>
                  <a:pt x="64" y="191"/>
                </a:lnTo>
                <a:lnTo>
                  <a:pt x="62" y="190"/>
                </a:lnTo>
                <a:lnTo>
                  <a:pt x="59" y="185"/>
                </a:lnTo>
                <a:lnTo>
                  <a:pt x="53" y="182"/>
                </a:lnTo>
                <a:lnTo>
                  <a:pt x="49" y="181"/>
                </a:lnTo>
                <a:lnTo>
                  <a:pt x="44" y="176"/>
                </a:lnTo>
                <a:lnTo>
                  <a:pt x="44" y="175"/>
                </a:lnTo>
                <a:lnTo>
                  <a:pt x="42" y="171"/>
                </a:lnTo>
                <a:lnTo>
                  <a:pt x="40" y="169"/>
                </a:lnTo>
                <a:lnTo>
                  <a:pt x="34" y="167"/>
                </a:lnTo>
                <a:lnTo>
                  <a:pt x="29" y="162"/>
                </a:lnTo>
                <a:lnTo>
                  <a:pt x="23" y="155"/>
                </a:lnTo>
                <a:lnTo>
                  <a:pt x="17" y="150"/>
                </a:lnTo>
                <a:lnTo>
                  <a:pt x="15" y="144"/>
                </a:lnTo>
                <a:lnTo>
                  <a:pt x="15" y="143"/>
                </a:lnTo>
                <a:lnTo>
                  <a:pt x="13" y="137"/>
                </a:lnTo>
                <a:lnTo>
                  <a:pt x="7" y="131"/>
                </a:lnTo>
                <a:lnTo>
                  <a:pt x="0" y="133"/>
                </a:lnTo>
                <a:lnTo>
                  <a:pt x="0" y="13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1" name="Freeform 1766"/>
          <p:cNvSpPr>
            <a:spLocks/>
          </p:cNvSpPr>
          <p:nvPr/>
        </p:nvSpPr>
        <p:spPr bwMode="auto">
          <a:xfrm>
            <a:off x="5149850" y="5710238"/>
            <a:ext cx="39688" cy="60325"/>
          </a:xfrm>
          <a:custGeom>
            <a:avLst/>
            <a:gdLst>
              <a:gd name="T0" fmla="*/ 0 w 82"/>
              <a:gd name="T1" fmla="*/ 0 h 125"/>
              <a:gd name="T2" fmla="*/ 0 w 82"/>
              <a:gd name="T3" fmla="*/ 0 h 125"/>
              <a:gd name="T4" fmla="*/ 0 w 82"/>
              <a:gd name="T5" fmla="*/ 0 h 125"/>
              <a:gd name="T6" fmla="*/ 0 w 82"/>
              <a:gd name="T7" fmla="*/ 0 h 125"/>
              <a:gd name="T8" fmla="*/ 0 w 82"/>
              <a:gd name="T9" fmla="*/ 0 h 125"/>
              <a:gd name="T10" fmla="*/ 0 w 82"/>
              <a:gd name="T11" fmla="*/ 0 h 125"/>
              <a:gd name="T12" fmla="*/ 0 w 82"/>
              <a:gd name="T13" fmla="*/ 0 h 125"/>
              <a:gd name="T14" fmla="*/ 0 w 82"/>
              <a:gd name="T15" fmla="*/ 0 h 125"/>
              <a:gd name="T16" fmla="*/ 0 w 82"/>
              <a:gd name="T17" fmla="*/ 0 h 125"/>
              <a:gd name="T18" fmla="*/ 0 w 82"/>
              <a:gd name="T19" fmla="*/ 0 h 125"/>
              <a:gd name="T20" fmla="*/ 0 w 82"/>
              <a:gd name="T21" fmla="*/ 0 h 125"/>
              <a:gd name="T22" fmla="*/ 0 w 82"/>
              <a:gd name="T23" fmla="*/ 0 h 125"/>
              <a:gd name="T24" fmla="*/ 0 w 82"/>
              <a:gd name="T25" fmla="*/ 0 h 125"/>
              <a:gd name="T26" fmla="*/ 0 w 82"/>
              <a:gd name="T27" fmla="*/ 0 h 125"/>
              <a:gd name="T28" fmla="*/ 0 w 82"/>
              <a:gd name="T29" fmla="*/ 0 h 125"/>
              <a:gd name="T30" fmla="*/ 0 w 82"/>
              <a:gd name="T31" fmla="*/ 0 h 125"/>
              <a:gd name="T32" fmla="*/ 0 w 82"/>
              <a:gd name="T33" fmla="*/ 0 h 125"/>
              <a:gd name="T34" fmla="*/ 0 w 82"/>
              <a:gd name="T35" fmla="*/ 0 h 125"/>
              <a:gd name="T36" fmla="*/ 0 w 82"/>
              <a:gd name="T37" fmla="*/ 0 h 125"/>
              <a:gd name="T38" fmla="*/ 0 w 82"/>
              <a:gd name="T39" fmla="*/ 0 h 125"/>
              <a:gd name="T40" fmla="*/ 0 w 82"/>
              <a:gd name="T41" fmla="*/ 0 h 125"/>
              <a:gd name="T42" fmla="*/ 0 w 82"/>
              <a:gd name="T43" fmla="*/ 0 h 125"/>
              <a:gd name="T44" fmla="*/ 0 w 82"/>
              <a:gd name="T45" fmla="*/ 0 h 125"/>
              <a:gd name="T46" fmla="*/ 0 w 82"/>
              <a:gd name="T47" fmla="*/ 0 h 125"/>
              <a:gd name="T48" fmla="*/ 0 w 82"/>
              <a:gd name="T49" fmla="*/ 0 h 125"/>
              <a:gd name="T50" fmla="*/ 0 w 82"/>
              <a:gd name="T51" fmla="*/ 0 h 125"/>
              <a:gd name="T52" fmla="*/ 0 w 82"/>
              <a:gd name="T53" fmla="*/ 0 h 125"/>
              <a:gd name="T54" fmla="*/ 0 w 82"/>
              <a:gd name="T55" fmla="*/ 0 h 125"/>
              <a:gd name="T56" fmla="*/ 0 w 82"/>
              <a:gd name="T57" fmla="*/ 0 h 125"/>
              <a:gd name="T58" fmla="*/ 0 w 82"/>
              <a:gd name="T59" fmla="*/ 0 h 125"/>
              <a:gd name="T60" fmla="*/ 0 w 82"/>
              <a:gd name="T61" fmla="*/ 0 h 125"/>
              <a:gd name="T62" fmla="*/ 0 w 82"/>
              <a:gd name="T63" fmla="*/ 0 h 125"/>
              <a:gd name="T64" fmla="*/ 0 w 82"/>
              <a:gd name="T65" fmla="*/ 0 h 125"/>
              <a:gd name="T66" fmla="*/ 0 w 82"/>
              <a:gd name="T67" fmla="*/ 0 h 125"/>
              <a:gd name="T68" fmla="*/ 0 w 82"/>
              <a:gd name="T69" fmla="*/ 0 h 125"/>
              <a:gd name="T70" fmla="*/ 0 w 82"/>
              <a:gd name="T71" fmla="*/ 0 h 125"/>
              <a:gd name="T72" fmla="*/ 0 w 82"/>
              <a:gd name="T73" fmla="*/ 0 h 125"/>
              <a:gd name="T74" fmla="*/ 0 w 82"/>
              <a:gd name="T75" fmla="*/ 0 h 125"/>
              <a:gd name="T76" fmla="*/ 0 w 82"/>
              <a:gd name="T77" fmla="*/ 0 h 125"/>
              <a:gd name="T78" fmla="*/ 0 w 82"/>
              <a:gd name="T79" fmla="*/ 0 h 125"/>
              <a:gd name="T80" fmla="*/ 0 w 82"/>
              <a:gd name="T81" fmla="*/ 0 h 125"/>
              <a:gd name="T82" fmla="*/ 0 w 82"/>
              <a:gd name="T83" fmla="*/ 0 h 125"/>
              <a:gd name="T84" fmla="*/ 0 w 82"/>
              <a:gd name="T85" fmla="*/ 0 h 125"/>
              <a:gd name="T86" fmla="*/ 0 w 82"/>
              <a:gd name="T87" fmla="*/ 0 h 125"/>
              <a:gd name="T88" fmla="*/ 0 w 82"/>
              <a:gd name="T89" fmla="*/ 0 h 125"/>
              <a:gd name="T90" fmla="*/ 0 w 82"/>
              <a:gd name="T91" fmla="*/ 0 h 125"/>
              <a:gd name="T92" fmla="*/ 0 w 82"/>
              <a:gd name="T93" fmla="*/ 0 h 125"/>
              <a:gd name="T94" fmla="*/ 0 w 82"/>
              <a:gd name="T95" fmla="*/ 0 h 125"/>
              <a:gd name="T96" fmla="*/ 0 w 82"/>
              <a:gd name="T97" fmla="*/ 0 h 125"/>
              <a:gd name="T98" fmla="*/ 0 w 82"/>
              <a:gd name="T99" fmla="*/ 0 h 125"/>
              <a:gd name="T100" fmla="*/ 0 w 82"/>
              <a:gd name="T101" fmla="*/ 0 h 125"/>
              <a:gd name="T102" fmla="*/ 0 w 82"/>
              <a:gd name="T103" fmla="*/ 0 h 125"/>
              <a:gd name="T104" fmla="*/ 0 w 82"/>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125"/>
              <a:gd name="T161" fmla="*/ 82 w 82"/>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125">
                <a:moveTo>
                  <a:pt x="0" y="81"/>
                </a:moveTo>
                <a:lnTo>
                  <a:pt x="0" y="64"/>
                </a:lnTo>
                <a:lnTo>
                  <a:pt x="0" y="59"/>
                </a:lnTo>
                <a:lnTo>
                  <a:pt x="2" y="53"/>
                </a:lnTo>
                <a:lnTo>
                  <a:pt x="7" y="45"/>
                </a:lnTo>
                <a:lnTo>
                  <a:pt x="13" y="38"/>
                </a:lnTo>
                <a:lnTo>
                  <a:pt x="16" y="32"/>
                </a:lnTo>
                <a:lnTo>
                  <a:pt x="20" y="25"/>
                </a:lnTo>
                <a:lnTo>
                  <a:pt x="21" y="20"/>
                </a:lnTo>
                <a:lnTo>
                  <a:pt x="22" y="17"/>
                </a:lnTo>
                <a:lnTo>
                  <a:pt x="22" y="16"/>
                </a:lnTo>
                <a:lnTo>
                  <a:pt x="28" y="10"/>
                </a:lnTo>
                <a:lnTo>
                  <a:pt x="34" y="3"/>
                </a:lnTo>
                <a:lnTo>
                  <a:pt x="41" y="0"/>
                </a:lnTo>
                <a:lnTo>
                  <a:pt x="43" y="2"/>
                </a:lnTo>
                <a:lnTo>
                  <a:pt x="47" y="5"/>
                </a:lnTo>
                <a:lnTo>
                  <a:pt x="54" y="11"/>
                </a:lnTo>
                <a:lnTo>
                  <a:pt x="60" y="16"/>
                </a:lnTo>
                <a:lnTo>
                  <a:pt x="61" y="17"/>
                </a:lnTo>
                <a:lnTo>
                  <a:pt x="66" y="20"/>
                </a:lnTo>
                <a:lnTo>
                  <a:pt x="74" y="19"/>
                </a:lnTo>
                <a:lnTo>
                  <a:pt x="77" y="21"/>
                </a:lnTo>
                <a:lnTo>
                  <a:pt x="81" y="23"/>
                </a:lnTo>
                <a:lnTo>
                  <a:pt x="81" y="29"/>
                </a:lnTo>
                <a:lnTo>
                  <a:pt x="81" y="36"/>
                </a:lnTo>
                <a:lnTo>
                  <a:pt x="80" y="37"/>
                </a:lnTo>
                <a:lnTo>
                  <a:pt x="78" y="44"/>
                </a:lnTo>
                <a:lnTo>
                  <a:pt x="79" y="52"/>
                </a:lnTo>
                <a:lnTo>
                  <a:pt x="81" y="59"/>
                </a:lnTo>
                <a:lnTo>
                  <a:pt x="82" y="66"/>
                </a:lnTo>
                <a:lnTo>
                  <a:pt x="81" y="74"/>
                </a:lnTo>
                <a:lnTo>
                  <a:pt x="81" y="82"/>
                </a:lnTo>
                <a:lnTo>
                  <a:pt x="81" y="89"/>
                </a:lnTo>
                <a:lnTo>
                  <a:pt x="80" y="88"/>
                </a:lnTo>
                <a:lnTo>
                  <a:pt x="74" y="85"/>
                </a:lnTo>
                <a:lnTo>
                  <a:pt x="73" y="89"/>
                </a:lnTo>
                <a:lnTo>
                  <a:pt x="73" y="97"/>
                </a:lnTo>
                <a:lnTo>
                  <a:pt x="71" y="102"/>
                </a:lnTo>
                <a:lnTo>
                  <a:pt x="69" y="109"/>
                </a:lnTo>
                <a:lnTo>
                  <a:pt x="69" y="116"/>
                </a:lnTo>
                <a:lnTo>
                  <a:pt x="69" y="124"/>
                </a:lnTo>
                <a:lnTo>
                  <a:pt x="65" y="125"/>
                </a:lnTo>
                <a:lnTo>
                  <a:pt x="45" y="125"/>
                </a:lnTo>
                <a:lnTo>
                  <a:pt x="37" y="124"/>
                </a:lnTo>
                <a:lnTo>
                  <a:pt x="31" y="122"/>
                </a:lnTo>
                <a:lnTo>
                  <a:pt x="26" y="120"/>
                </a:lnTo>
                <a:lnTo>
                  <a:pt x="20" y="116"/>
                </a:lnTo>
                <a:lnTo>
                  <a:pt x="16" y="109"/>
                </a:lnTo>
                <a:lnTo>
                  <a:pt x="9" y="102"/>
                </a:lnTo>
                <a:lnTo>
                  <a:pt x="9" y="97"/>
                </a:lnTo>
                <a:lnTo>
                  <a:pt x="7" y="89"/>
                </a:lnTo>
                <a:lnTo>
                  <a:pt x="6" y="85"/>
                </a:lnTo>
                <a:lnTo>
                  <a:pt x="0" y="8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2" name="Freeform 1767"/>
          <p:cNvSpPr>
            <a:spLocks/>
          </p:cNvSpPr>
          <p:nvPr/>
        </p:nvSpPr>
        <p:spPr bwMode="auto">
          <a:xfrm>
            <a:off x="5221288" y="5103813"/>
            <a:ext cx="93662" cy="287337"/>
          </a:xfrm>
          <a:custGeom>
            <a:avLst/>
            <a:gdLst>
              <a:gd name="T0" fmla="*/ 0 w 199"/>
              <a:gd name="T1" fmla="*/ 0 h 611"/>
              <a:gd name="T2" fmla="*/ 0 w 199"/>
              <a:gd name="T3" fmla="*/ 0 h 611"/>
              <a:gd name="T4" fmla="*/ 0 w 199"/>
              <a:gd name="T5" fmla="*/ 0 h 611"/>
              <a:gd name="T6" fmla="*/ 0 w 199"/>
              <a:gd name="T7" fmla="*/ 0 h 611"/>
              <a:gd name="T8" fmla="*/ 0 w 199"/>
              <a:gd name="T9" fmla="*/ 0 h 611"/>
              <a:gd name="T10" fmla="*/ 0 w 199"/>
              <a:gd name="T11" fmla="*/ 0 h 611"/>
              <a:gd name="T12" fmla="*/ 0 w 199"/>
              <a:gd name="T13" fmla="*/ 0 h 611"/>
              <a:gd name="T14" fmla="*/ 0 w 199"/>
              <a:gd name="T15" fmla="*/ 0 h 611"/>
              <a:gd name="T16" fmla="*/ 0 w 199"/>
              <a:gd name="T17" fmla="*/ 0 h 611"/>
              <a:gd name="T18" fmla="*/ 0 w 199"/>
              <a:gd name="T19" fmla="*/ 0 h 611"/>
              <a:gd name="T20" fmla="*/ 0 w 199"/>
              <a:gd name="T21" fmla="*/ 0 h 611"/>
              <a:gd name="T22" fmla="*/ 0 w 199"/>
              <a:gd name="T23" fmla="*/ 0 h 611"/>
              <a:gd name="T24" fmla="*/ 0 w 199"/>
              <a:gd name="T25" fmla="*/ 0 h 611"/>
              <a:gd name="T26" fmla="*/ 0 w 199"/>
              <a:gd name="T27" fmla="*/ 0 h 611"/>
              <a:gd name="T28" fmla="*/ 0 w 199"/>
              <a:gd name="T29" fmla="*/ 0 h 611"/>
              <a:gd name="T30" fmla="*/ 0 w 199"/>
              <a:gd name="T31" fmla="*/ 0 h 611"/>
              <a:gd name="T32" fmla="*/ 0 w 199"/>
              <a:gd name="T33" fmla="*/ 0 h 611"/>
              <a:gd name="T34" fmla="*/ 0 w 199"/>
              <a:gd name="T35" fmla="*/ 0 h 611"/>
              <a:gd name="T36" fmla="*/ 0 w 199"/>
              <a:gd name="T37" fmla="*/ 0 h 611"/>
              <a:gd name="T38" fmla="*/ 0 w 199"/>
              <a:gd name="T39" fmla="*/ 0 h 611"/>
              <a:gd name="T40" fmla="*/ 0 w 199"/>
              <a:gd name="T41" fmla="*/ 0 h 611"/>
              <a:gd name="T42" fmla="*/ 0 w 199"/>
              <a:gd name="T43" fmla="*/ 0 h 611"/>
              <a:gd name="T44" fmla="*/ 0 w 199"/>
              <a:gd name="T45" fmla="*/ 0 h 611"/>
              <a:gd name="T46" fmla="*/ 0 w 199"/>
              <a:gd name="T47" fmla="*/ 0 h 611"/>
              <a:gd name="T48" fmla="*/ 0 w 199"/>
              <a:gd name="T49" fmla="*/ 0 h 611"/>
              <a:gd name="T50" fmla="*/ 0 w 199"/>
              <a:gd name="T51" fmla="*/ 0 h 611"/>
              <a:gd name="T52" fmla="*/ 0 w 199"/>
              <a:gd name="T53" fmla="*/ 0 h 611"/>
              <a:gd name="T54" fmla="*/ 0 w 199"/>
              <a:gd name="T55" fmla="*/ 0 h 611"/>
              <a:gd name="T56" fmla="*/ 0 w 199"/>
              <a:gd name="T57" fmla="*/ 0 h 611"/>
              <a:gd name="T58" fmla="*/ 0 w 199"/>
              <a:gd name="T59" fmla="*/ 0 h 611"/>
              <a:gd name="T60" fmla="*/ 0 w 199"/>
              <a:gd name="T61" fmla="*/ 0 h 611"/>
              <a:gd name="T62" fmla="*/ 0 w 199"/>
              <a:gd name="T63" fmla="*/ 0 h 611"/>
              <a:gd name="T64" fmla="*/ 0 w 199"/>
              <a:gd name="T65" fmla="*/ 0 h 611"/>
              <a:gd name="T66" fmla="*/ 0 w 199"/>
              <a:gd name="T67" fmla="*/ 0 h 611"/>
              <a:gd name="T68" fmla="*/ 0 w 199"/>
              <a:gd name="T69" fmla="*/ 0 h 611"/>
              <a:gd name="T70" fmla="*/ 0 w 199"/>
              <a:gd name="T71" fmla="*/ 0 h 611"/>
              <a:gd name="T72" fmla="*/ 0 w 199"/>
              <a:gd name="T73" fmla="*/ 0 h 611"/>
              <a:gd name="T74" fmla="*/ 0 w 199"/>
              <a:gd name="T75" fmla="*/ 0 h 611"/>
              <a:gd name="T76" fmla="*/ 0 w 199"/>
              <a:gd name="T77" fmla="*/ 0 h 611"/>
              <a:gd name="T78" fmla="*/ 0 w 199"/>
              <a:gd name="T79" fmla="*/ 0 h 611"/>
              <a:gd name="T80" fmla="*/ 0 w 199"/>
              <a:gd name="T81" fmla="*/ 0 h 611"/>
              <a:gd name="T82" fmla="*/ 0 w 199"/>
              <a:gd name="T83" fmla="*/ 0 h 611"/>
              <a:gd name="T84" fmla="*/ 0 w 199"/>
              <a:gd name="T85" fmla="*/ 0 h 611"/>
              <a:gd name="T86" fmla="*/ 0 w 199"/>
              <a:gd name="T87" fmla="*/ 0 h 611"/>
              <a:gd name="T88" fmla="*/ 0 w 199"/>
              <a:gd name="T89" fmla="*/ 0 h 611"/>
              <a:gd name="T90" fmla="*/ 0 w 199"/>
              <a:gd name="T91" fmla="*/ 0 h 611"/>
              <a:gd name="T92" fmla="*/ 0 w 199"/>
              <a:gd name="T93" fmla="*/ 0 h 611"/>
              <a:gd name="T94" fmla="*/ 0 w 199"/>
              <a:gd name="T95" fmla="*/ 0 h 611"/>
              <a:gd name="T96" fmla="*/ 0 w 199"/>
              <a:gd name="T97" fmla="*/ 0 h 611"/>
              <a:gd name="T98" fmla="*/ 0 w 199"/>
              <a:gd name="T99" fmla="*/ 0 h 611"/>
              <a:gd name="T100" fmla="*/ 0 w 199"/>
              <a:gd name="T101" fmla="*/ 0 h 611"/>
              <a:gd name="T102" fmla="*/ 0 w 199"/>
              <a:gd name="T103" fmla="*/ 0 h 611"/>
              <a:gd name="T104" fmla="*/ 0 w 199"/>
              <a:gd name="T105" fmla="*/ 0 h 611"/>
              <a:gd name="T106" fmla="*/ 0 w 199"/>
              <a:gd name="T107" fmla="*/ 0 h 611"/>
              <a:gd name="T108" fmla="*/ 0 w 199"/>
              <a:gd name="T109" fmla="*/ 0 h 611"/>
              <a:gd name="T110" fmla="*/ 0 w 199"/>
              <a:gd name="T111" fmla="*/ 0 h 611"/>
              <a:gd name="T112" fmla="*/ 0 w 199"/>
              <a:gd name="T113" fmla="*/ 0 h 611"/>
              <a:gd name="T114" fmla="*/ 0 w 199"/>
              <a:gd name="T115" fmla="*/ 0 h 611"/>
              <a:gd name="T116" fmla="*/ 0 w 199"/>
              <a:gd name="T117" fmla="*/ 0 h 61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9"/>
              <a:gd name="T178" fmla="*/ 0 h 611"/>
              <a:gd name="T179" fmla="*/ 199 w 199"/>
              <a:gd name="T180" fmla="*/ 611 h 61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9" h="611">
                <a:moveTo>
                  <a:pt x="6" y="341"/>
                </a:moveTo>
                <a:lnTo>
                  <a:pt x="6" y="335"/>
                </a:lnTo>
                <a:lnTo>
                  <a:pt x="0" y="333"/>
                </a:lnTo>
                <a:lnTo>
                  <a:pt x="6" y="326"/>
                </a:lnTo>
                <a:lnTo>
                  <a:pt x="10" y="319"/>
                </a:lnTo>
                <a:lnTo>
                  <a:pt x="15" y="313"/>
                </a:lnTo>
                <a:lnTo>
                  <a:pt x="17" y="305"/>
                </a:lnTo>
                <a:lnTo>
                  <a:pt x="22" y="298"/>
                </a:lnTo>
                <a:lnTo>
                  <a:pt x="20" y="291"/>
                </a:lnTo>
                <a:lnTo>
                  <a:pt x="21" y="284"/>
                </a:lnTo>
                <a:lnTo>
                  <a:pt x="23" y="278"/>
                </a:lnTo>
                <a:lnTo>
                  <a:pt x="19" y="270"/>
                </a:lnTo>
                <a:lnTo>
                  <a:pt x="19" y="264"/>
                </a:lnTo>
                <a:lnTo>
                  <a:pt x="23" y="257"/>
                </a:lnTo>
                <a:lnTo>
                  <a:pt x="28" y="252"/>
                </a:lnTo>
                <a:lnTo>
                  <a:pt x="34" y="251"/>
                </a:lnTo>
                <a:lnTo>
                  <a:pt x="40" y="245"/>
                </a:lnTo>
                <a:lnTo>
                  <a:pt x="48" y="243"/>
                </a:lnTo>
                <a:lnTo>
                  <a:pt x="53" y="236"/>
                </a:lnTo>
                <a:lnTo>
                  <a:pt x="55" y="235"/>
                </a:lnTo>
                <a:lnTo>
                  <a:pt x="48" y="232"/>
                </a:lnTo>
                <a:lnTo>
                  <a:pt x="43" y="224"/>
                </a:lnTo>
                <a:lnTo>
                  <a:pt x="40" y="219"/>
                </a:lnTo>
                <a:lnTo>
                  <a:pt x="39" y="213"/>
                </a:lnTo>
                <a:lnTo>
                  <a:pt x="40" y="206"/>
                </a:lnTo>
                <a:lnTo>
                  <a:pt x="43" y="198"/>
                </a:lnTo>
                <a:lnTo>
                  <a:pt x="43" y="193"/>
                </a:lnTo>
                <a:lnTo>
                  <a:pt x="44" y="185"/>
                </a:lnTo>
                <a:lnTo>
                  <a:pt x="43" y="178"/>
                </a:lnTo>
                <a:lnTo>
                  <a:pt x="41" y="171"/>
                </a:lnTo>
                <a:lnTo>
                  <a:pt x="39" y="164"/>
                </a:lnTo>
                <a:lnTo>
                  <a:pt x="41" y="157"/>
                </a:lnTo>
                <a:lnTo>
                  <a:pt x="44" y="151"/>
                </a:lnTo>
                <a:lnTo>
                  <a:pt x="48" y="144"/>
                </a:lnTo>
                <a:lnTo>
                  <a:pt x="48" y="137"/>
                </a:lnTo>
                <a:lnTo>
                  <a:pt x="45" y="129"/>
                </a:lnTo>
                <a:lnTo>
                  <a:pt x="43" y="122"/>
                </a:lnTo>
                <a:lnTo>
                  <a:pt x="39" y="115"/>
                </a:lnTo>
                <a:lnTo>
                  <a:pt x="46" y="111"/>
                </a:lnTo>
                <a:lnTo>
                  <a:pt x="53" y="111"/>
                </a:lnTo>
                <a:lnTo>
                  <a:pt x="58" y="103"/>
                </a:lnTo>
                <a:lnTo>
                  <a:pt x="63" y="97"/>
                </a:lnTo>
                <a:lnTo>
                  <a:pt x="68" y="91"/>
                </a:lnTo>
                <a:lnTo>
                  <a:pt x="64" y="84"/>
                </a:lnTo>
                <a:lnTo>
                  <a:pt x="60" y="76"/>
                </a:lnTo>
                <a:lnTo>
                  <a:pt x="59" y="71"/>
                </a:lnTo>
                <a:lnTo>
                  <a:pt x="59" y="64"/>
                </a:lnTo>
                <a:lnTo>
                  <a:pt x="53" y="58"/>
                </a:lnTo>
                <a:lnTo>
                  <a:pt x="47" y="54"/>
                </a:lnTo>
                <a:lnTo>
                  <a:pt x="46" y="47"/>
                </a:lnTo>
                <a:lnTo>
                  <a:pt x="50" y="40"/>
                </a:lnTo>
                <a:lnTo>
                  <a:pt x="48" y="33"/>
                </a:lnTo>
                <a:lnTo>
                  <a:pt x="41" y="26"/>
                </a:lnTo>
                <a:lnTo>
                  <a:pt x="39" y="20"/>
                </a:lnTo>
                <a:lnTo>
                  <a:pt x="34" y="15"/>
                </a:lnTo>
                <a:lnTo>
                  <a:pt x="28" y="16"/>
                </a:lnTo>
                <a:lnTo>
                  <a:pt x="25" y="16"/>
                </a:lnTo>
                <a:lnTo>
                  <a:pt x="26" y="15"/>
                </a:lnTo>
                <a:lnTo>
                  <a:pt x="25" y="11"/>
                </a:lnTo>
                <a:lnTo>
                  <a:pt x="22" y="6"/>
                </a:lnTo>
                <a:lnTo>
                  <a:pt x="22" y="0"/>
                </a:lnTo>
                <a:lnTo>
                  <a:pt x="27" y="1"/>
                </a:lnTo>
                <a:lnTo>
                  <a:pt x="33" y="6"/>
                </a:lnTo>
                <a:lnTo>
                  <a:pt x="39" y="7"/>
                </a:lnTo>
                <a:lnTo>
                  <a:pt x="46" y="6"/>
                </a:lnTo>
                <a:lnTo>
                  <a:pt x="51" y="12"/>
                </a:lnTo>
                <a:lnTo>
                  <a:pt x="57" y="17"/>
                </a:lnTo>
                <a:lnTo>
                  <a:pt x="63" y="15"/>
                </a:lnTo>
                <a:lnTo>
                  <a:pt x="69" y="16"/>
                </a:lnTo>
                <a:lnTo>
                  <a:pt x="73" y="14"/>
                </a:lnTo>
                <a:lnTo>
                  <a:pt x="79" y="19"/>
                </a:lnTo>
                <a:lnTo>
                  <a:pt x="83" y="24"/>
                </a:lnTo>
                <a:lnTo>
                  <a:pt x="84" y="23"/>
                </a:lnTo>
                <a:lnTo>
                  <a:pt x="86" y="16"/>
                </a:lnTo>
                <a:lnTo>
                  <a:pt x="85" y="11"/>
                </a:lnTo>
                <a:lnTo>
                  <a:pt x="91" y="6"/>
                </a:lnTo>
                <a:lnTo>
                  <a:pt x="97" y="12"/>
                </a:lnTo>
                <a:lnTo>
                  <a:pt x="109" y="26"/>
                </a:lnTo>
                <a:lnTo>
                  <a:pt x="112" y="33"/>
                </a:lnTo>
                <a:lnTo>
                  <a:pt x="117" y="40"/>
                </a:lnTo>
                <a:lnTo>
                  <a:pt x="120" y="47"/>
                </a:lnTo>
                <a:lnTo>
                  <a:pt x="121" y="49"/>
                </a:lnTo>
                <a:lnTo>
                  <a:pt x="121" y="56"/>
                </a:lnTo>
                <a:lnTo>
                  <a:pt x="122" y="63"/>
                </a:lnTo>
                <a:lnTo>
                  <a:pt x="124" y="68"/>
                </a:lnTo>
                <a:lnTo>
                  <a:pt x="123" y="75"/>
                </a:lnTo>
                <a:lnTo>
                  <a:pt x="123" y="82"/>
                </a:lnTo>
                <a:lnTo>
                  <a:pt x="124" y="89"/>
                </a:lnTo>
                <a:lnTo>
                  <a:pt x="124" y="91"/>
                </a:lnTo>
                <a:lnTo>
                  <a:pt x="128" y="98"/>
                </a:lnTo>
                <a:lnTo>
                  <a:pt x="128" y="105"/>
                </a:lnTo>
                <a:lnTo>
                  <a:pt x="128" y="111"/>
                </a:lnTo>
                <a:lnTo>
                  <a:pt x="127" y="117"/>
                </a:lnTo>
                <a:lnTo>
                  <a:pt x="124" y="124"/>
                </a:lnTo>
                <a:lnTo>
                  <a:pt x="125" y="131"/>
                </a:lnTo>
                <a:lnTo>
                  <a:pt x="128" y="138"/>
                </a:lnTo>
                <a:lnTo>
                  <a:pt x="132" y="145"/>
                </a:lnTo>
                <a:lnTo>
                  <a:pt x="137" y="152"/>
                </a:lnTo>
                <a:lnTo>
                  <a:pt x="142" y="157"/>
                </a:lnTo>
                <a:lnTo>
                  <a:pt x="146" y="164"/>
                </a:lnTo>
                <a:lnTo>
                  <a:pt x="146" y="171"/>
                </a:lnTo>
                <a:lnTo>
                  <a:pt x="134" y="171"/>
                </a:lnTo>
                <a:lnTo>
                  <a:pt x="126" y="171"/>
                </a:lnTo>
                <a:lnTo>
                  <a:pt x="125" y="178"/>
                </a:lnTo>
                <a:lnTo>
                  <a:pt x="124" y="185"/>
                </a:lnTo>
                <a:lnTo>
                  <a:pt x="121" y="192"/>
                </a:lnTo>
                <a:lnTo>
                  <a:pt x="117" y="198"/>
                </a:lnTo>
                <a:lnTo>
                  <a:pt x="110" y="211"/>
                </a:lnTo>
                <a:lnTo>
                  <a:pt x="108" y="219"/>
                </a:lnTo>
                <a:lnTo>
                  <a:pt x="108" y="224"/>
                </a:lnTo>
                <a:lnTo>
                  <a:pt x="110" y="232"/>
                </a:lnTo>
                <a:lnTo>
                  <a:pt x="111" y="237"/>
                </a:lnTo>
                <a:lnTo>
                  <a:pt x="112" y="244"/>
                </a:lnTo>
                <a:lnTo>
                  <a:pt x="114" y="251"/>
                </a:lnTo>
                <a:lnTo>
                  <a:pt x="116" y="258"/>
                </a:lnTo>
                <a:lnTo>
                  <a:pt x="117" y="264"/>
                </a:lnTo>
                <a:lnTo>
                  <a:pt x="117" y="272"/>
                </a:lnTo>
                <a:lnTo>
                  <a:pt x="117" y="278"/>
                </a:lnTo>
                <a:lnTo>
                  <a:pt x="118" y="284"/>
                </a:lnTo>
                <a:lnTo>
                  <a:pt x="119" y="292"/>
                </a:lnTo>
                <a:lnTo>
                  <a:pt x="119" y="298"/>
                </a:lnTo>
                <a:lnTo>
                  <a:pt x="118" y="305"/>
                </a:lnTo>
                <a:lnTo>
                  <a:pt x="118" y="311"/>
                </a:lnTo>
                <a:lnTo>
                  <a:pt x="122" y="318"/>
                </a:lnTo>
                <a:lnTo>
                  <a:pt x="128" y="323"/>
                </a:lnTo>
                <a:lnTo>
                  <a:pt x="136" y="323"/>
                </a:lnTo>
                <a:lnTo>
                  <a:pt x="137" y="324"/>
                </a:lnTo>
                <a:lnTo>
                  <a:pt x="143" y="330"/>
                </a:lnTo>
                <a:lnTo>
                  <a:pt x="145" y="332"/>
                </a:lnTo>
                <a:lnTo>
                  <a:pt x="151" y="339"/>
                </a:lnTo>
                <a:lnTo>
                  <a:pt x="155" y="346"/>
                </a:lnTo>
                <a:lnTo>
                  <a:pt x="159" y="353"/>
                </a:lnTo>
                <a:lnTo>
                  <a:pt x="165" y="361"/>
                </a:lnTo>
                <a:lnTo>
                  <a:pt x="169" y="367"/>
                </a:lnTo>
                <a:lnTo>
                  <a:pt x="174" y="374"/>
                </a:lnTo>
                <a:lnTo>
                  <a:pt x="177" y="382"/>
                </a:lnTo>
                <a:lnTo>
                  <a:pt x="181" y="389"/>
                </a:lnTo>
                <a:lnTo>
                  <a:pt x="182" y="391"/>
                </a:lnTo>
                <a:lnTo>
                  <a:pt x="187" y="399"/>
                </a:lnTo>
                <a:lnTo>
                  <a:pt x="192" y="406"/>
                </a:lnTo>
                <a:lnTo>
                  <a:pt x="197" y="413"/>
                </a:lnTo>
                <a:lnTo>
                  <a:pt x="198" y="414"/>
                </a:lnTo>
                <a:lnTo>
                  <a:pt x="198" y="431"/>
                </a:lnTo>
                <a:lnTo>
                  <a:pt x="199" y="438"/>
                </a:lnTo>
                <a:lnTo>
                  <a:pt x="197" y="442"/>
                </a:lnTo>
                <a:lnTo>
                  <a:pt x="195" y="448"/>
                </a:lnTo>
                <a:lnTo>
                  <a:pt x="193" y="455"/>
                </a:lnTo>
                <a:lnTo>
                  <a:pt x="193" y="462"/>
                </a:lnTo>
                <a:lnTo>
                  <a:pt x="195" y="467"/>
                </a:lnTo>
                <a:lnTo>
                  <a:pt x="195" y="471"/>
                </a:lnTo>
                <a:lnTo>
                  <a:pt x="196" y="478"/>
                </a:lnTo>
                <a:lnTo>
                  <a:pt x="195" y="485"/>
                </a:lnTo>
                <a:lnTo>
                  <a:pt x="195" y="492"/>
                </a:lnTo>
                <a:lnTo>
                  <a:pt x="194" y="499"/>
                </a:lnTo>
                <a:lnTo>
                  <a:pt x="193" y="506"/>
                </a:lnTo>
                <a:lnTo>
                  <a:pt x="193" y="512"/>
                </a:lnTo>
                <a:lnTo>
                  <a:pt x="190" y="518"/>
                </a:lnTo>
                <a:lnTo>
                  <a:pt x="189" y="525"/>
                </a:lnTo>
                <a:lnTo>
                  <a:pt x="189" y="526"/>
                </a:lnTo>
                <a:lnTo>
                  <a:pt x="187" y="527"/>
                </a:lnTo>
                <a:lnTo>
                  <a:pt x="181" y="530"/>
                </a:lnTo>
                <a:lnTo>
                  <a:pt x="175" y="532"/>
                </a:lnTo>
                <a:lnTo>
                  <a:pt x="169" y="531"/>
                </a:lnTo>
                <a:lnTo>
                  <a:pt x="163" y="534"/>
                </a:lnTo>
                <a:lnTo>
                  <a:pt x="157" y="541"/>
                </a:lnTo>
                <a:lnTo>
                  <a:pt x="156" y="548"/>
                </a:lnTo>
                <a:lnTo>
                  <a:pt x="155" y="555"/>
                </a:lnTo>
                <a:lnTo>
                  <a:pt x="150" y="562"/>
                </a:lnTo>
                <a:lnTo>
                  <a:pt x="148" y="564"/>
                </a:lnTo>
                <a:lnTo>
                  <a:pt x="147" y="564"/>
                </a:lnTo>
                <a:lnTo>
                  <a:pt x="147" y="565"/>
                </a:lnTo>
                <a:lnTo>
                  <a:pt x="148" y="565"/>
                </a:lnTo>
                <a:lnTo>
                  <a:pt x="152" y="572"/>
                </a:lnTo>
                <a:lnTo>
                  <a:pt x="156" y="579"/>
                </a:lnTo>
                <a:lnTo>
                  <a:pt x="157" y="585"/>
                </a:lnTo>
                <a:lnTo>
                  <a:pt x="155" y="592"/>
                </a:lnTo>
                <a:lnTo>
                  <a:pt x="157" y="599"/>
                </a:lnTo>
                <a:lnTo>
                  <a:pt x="156" y="605"/>
                </a:lnTo>
                <a:lnTo>
                  <a:pt x="155" y="611"/>
                </a:lnTo>
                <a:lnTo>
                  <a:pt x="152" y="609"/>
                </a:lnTo>
                <a:lnTo>
                  <a:pt x="143" y="609"/>
                </a:lnTo>
                <a:lnTo>
                  <a:pt x="141" y="603"/>
                </a:lnTo>
                <a:lnTo>
                  <a:pt x="146" y="596"/>
                </a:lnTo>
                <a:lnTo>
                  <a:pt x="147" y="590"/>
                </a:lnTo>
                <a:lnTo>
                  <a:pt x="141" y="585"/>
                </a:lnTo>
                <a:lnTo>
                  <a:pt x="138" y="583"/>
                </a:lnTo>
                <a:lnTo>
                  <a:pt x="134" y="576"/>
                </a:lnTo>
                <a:lnTo>
                  <a:pt x="128" y="569"/>
                </a:lnTo>
                <a:lnTo>
                  <a:pt x="123" y="563"/>
                </a:lnTo>
                <a:lnTo>
                  <a:pt x="117" y="556"/>
                </a:lnTo>
                <a:lnTo>
                  <a:pt x="113" y="549"/>
                </a:lnTo>
                <a:lnTo>
                  <a:pt x="107" y="544"/>
                </a:lnTo>
                <a:lnTo>
                  <a:pt x="103" y="538"/>
                </a:lnTo>
                <a:lnTo>
                  <a:pt x="103" y="530"/>
                </a:lnTo>
                <a:lnTo>
                  <a:pt x="103" y="523"/>
                </a:lnTo>
                <a:lnTo>
                  <a:pt x="97" y="516"/>
                </a:lnTo>
                <a:lnTo>
                  <a:pt x="93" y="509"/>
                </a:lnTo>
                <a:lnTo>
                  <a:pt x="97" y="501"/>
                </a:lnTo>
                <a:lnTo>
                  <a:pt x="103" y="495"/>
                </a:lnTo>
                <a:lnTo>
                  <a:pt x="106" y="490"/>
                </a:lnTo>
                <a:lnTo>
                  <a:pt x="106" y="487"/>
                </a:lnTo>
                <a:lnTo>
                  <a:pt x="106" y="479"/>
                </a:lnTo>
                <a:lnTo>
                  <a:pt x="111" y="471"/>
                </a:lnTo>
                <a:lnTo>
                  <a:pt x="115" y="466"/>
                </a:lnTo>
                <a:lnTo>
                  <a:pt x="116" y="460"/>
                </a:lnTo>
                <a:lnTo>
                  <a:pt x="115" y="453"/>
                </a:lnTo>
                <a:lnTo>
                  <a:pt x="115" y="446"/>
                </a:lnTo>
                <a:lnTo>
                  <a:pt x="117" y="442"/>
                </a:lnTo>
                <a:lnTo>
                  <a:pt x="115" y="435"/>
                </a:lnTo>
                <a:lnTo>
                  <a:pt x="115" y="427"/>
                </a:lnTo>
                <a:lnTo>
                  <a:pt x="114" y="420"/>
                </a:lnTo>
                <a:lnTo>
                  <a:pt x="114" y="413"/>
                </a:lnTo>
                <a:lnTo>
                  <a:pt x="111" y="406"/>
                </a:lnTo>
                <a:lnTo>
                  <a:pt x="107" y="399"/>
                </a:lnTo>
                <a:lnTo>
                  <a:pt x="102" y="395"/>
                </a:lnTo>
                <a:lnTo>
                  <a:pt x="95" y="397"/>
                </a:lnTo>
                <a:lnTo>
                  <a:pt x="89" y="397"/>
                </a:lnTo>
                <a:lnTo>
                  <a:pt x="82" y="401"/>
                </a:lnTo>
                <a:lnTo>
                  <a:pt x="76" y="401"/>
                </a:lnTo>
                <a:lnTo>
                  <a:pt x="69" y="405"/>
                </a:lnTo>
                <a:lnTo>
                  <a:pt x="63" y="402"/>
                </a:lnTo>
                <a:lnTo>
                  <a:pt x="61" y="409"/>
                </a:lnTo>
                <a:lnTo>
                  <a:pt x="55" y="402"/>
                </a:lnTo>
                <a:lnTo>
                  <a:pt x="49" y="396"/>
                </a:lnTo>
                <a:lnTo>
                  <a:pt x="46" y="389"/>
                </a:lnTo>
                <a:lnTo>
                  <a:pt x="43" y="382"/>
                </a:lnTo>
                <a:lnTo>
                  <a:pt x="38" y="375"/>
                </a:lnTo>
                <a:lnTo>
                  <a:pt x="38" y="369"/>
                </a:lnTo>
                <a:lnTo>
                  <a:pt x="32" y="363"/>
                </a:lnTo>
                <a:lnTo>
                  <a:pt x="30" y="357"/>
                </a:lnTo>
                <a:lnTo>
                  <a:pt x="28" y="357"/>
                </a:lnTo>
                <a:lnTo>
                  <a:pt x="23" y="364"/>
                </a:lnTo>
                <a:lnTo>
                  <a:pt x="19" y="364"/>
                </a:lnTo>
                <a:lnTo>
                  <a:pt x="19" y="357"/>
                </a:lnTo>
                <a:lnTo>
                  <a:pt x="13" y="350"/>
                </a:lnTo>
                <a:lnTo>
                  <a:pt x="7" y="346"/>
                </a:lnTo>
                <a:lnTo>
                  <a:pt x="6" y="34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3" name="Freeform 1768"/>
          <p:cNvSpPr>
            <a:spLocks/>
          </p:cNvSpPr>
          <p:nvPr/>
        </p:nvSpPr>
        <p:spPr bwMode="auto">
          <a:xfrm>
            <a:off x="6134100" y="3233738"/>
            <a:ext cx="230188" cy="161925"/>
          </a:xfrm>
          <a:custGeom>
            <a:avLst/>
            <a:gdLst>
              <a:gd name="T0" fmla="*/ 0 w 487"/>
              <a:gd name="T1" fmla="*/ 0 h 343"/>
              <a:gd name="T2" fmla="*/ 0 w 487"/>
              <a:gd name="T3" fmla="*/ 0 h 343"/>
              <a:gd name="T4" fmla="*/ 0 w 487"/>
              <a:gd name="T5" fmla="*/ 0 h 343"/>
              <a:gd name="T6" fmla="*/ 0 w 487"/>
              <a:gd name="T7" fmla="*/ 0 h 343"/>
              <a:gd name="T8" fmla="*/ 0 w 487"/>
              <a:gd name="T9" fmla="*/ 0 h 343"/>
              <a:gd name="T10" fmla="*/ 0 w 487"/>
              <a:gd name="T11" fmla="*/ 0 h 343"/>
              <a:gd name="T12" fmla="*/ 0 w 487"/>
              <a:gd name="T13" fmla="*/ 0 h 343"/>
              <a:gd name="T14" fmla="*/ 0 w 487"/>
              <a:gd name="T15" fmla="*/ 0 h 343"/>
              <a:gd name="T16" fmla="*/ 0 w 487"/>
              <a:gd name="T17" fmla="*/ 0 h 343"/>
              <a:gd name="T18" fmla="*/ 0 w 487"/>
              <a:gd name="T19" fmla="*/ 0 h 343"/>
              <a:gd name="T20" fmla="*/ 0 w 487"/>
              <a:gd name="T21" fmla="*/ 0 h 343"/>
              <a:gd name="T22" fmla="*/ 0 w 487"/>
              <a:gd name="T23" fmla="*/ 0 h 343"/>
              <a:gd name="T24" fmla="*/ 0 w 487"/>
              <a:gd name="T25" fmla="*/ 0 h 343"/>
              <a:gd name="T26" fmla="*/ 0 w 487"/>
              <a:gd name="T27" fmla="*/ 0 h 343"/>
              <a:gd name="T28" fmla="*/ 0 w 487"/>
              <a:gd name="T29" fmla="*/ 0 h 343"/>
              <a:gd name="T30" fmla="*/ 0 w 487"/>
              <a:gd name="T31" fmla="*/ 0 h 343"/>
              <a:gd name="T32" fmla="*/ 0 w 487"/>
              <a:gd name="T33" fmla="*/ 0 h 343"/>
              <a:gd name="T34" fmla="*/ 0 w 487"/>
              <a:gd name="T35" fmla="*/ 0 h 343"/>
              <a:gd name="T36" fmla="*/ 0 w 487"/>
              <a:gd name="T37" fmla="*/ 0 h 343"/>
              <a:gd name="T38" fmla="*/ 0 w 487"/>
              <a:gd name="T39" fmla="*/ 0 h 343"/>
              <a:gd name="T40" fmla="*/ 0 w 487"/>
              <a:gd name="T41" fmla="*/ 0 h 343"/>
              <a:gd name="T42" fmla="*/ 0 w 487"/>
              <a:gd name="T43" fmla="*/ 0 h 343"/>
              <a:gd name="T44" fmla="*/ 0 w 487"/>
              <a:gd name="T45" fmla="*/ 0 h 343"/>
              <a:gd name="T46" fmla="*/ 0 w 487"/>
              <a:gd name="T47" fmla="*/ 0 h 343"/>
              <a:gd name="T48" fmla="*/ 0 w 487"/>
              <a:gd name="T49" fmla="*/ 0 h 343"/>
              <a:gd name="T50" fmla="*/ 0 w 487"/>
              <a:gd name="T51" fmla="*/ 0 h 343"/>
              <a:gd name="T52" fmla="*/ 0 w 487"/>
              <a:gd name="T53" fmla="*/ 0 h 343"/>
              <a:gd name="T54" fmla="*/ 0 w 487"/>
              <a:gd name="T55" fmla="*/ 0 h 343"/>
              <a:gd name="T56" fmla="*/ 0 w 487"/>
              <a:gd name="T57" fmla="*/ 0 h 343"/>
              <a:gd name="T58" fmla="*/ 0 w 487"/>
              <a:gd name="T59" fmla="*/ 0 h 343"/>
              <a:gd name="T60" fmla="*/ 0 w 487"/>
              <a:gd name="T61" fmla="*/ 0 h 343"/>
              <a:gd name="T62" fmla="*/ 0 w 487"/>
              <a:gd name="T63" fmla="*/ 0 h 343"/>
              <a:gd name="T64" fmla="*/ 0 w 487"/>
              <a:gd name="T65" fmla="*/ 0 h 343"/>
              <a:gd name="T66" fmla="*/ 0 w 487"/>
              <a:gd name="T67" fmla="*/ 0 h 343"/>
              <a:gd name="T68" fmla="*/ 0 w 487"/>
              <a:gd name="T69" fmla="*/ 0 h 343"/>
              <a:gd name="T70" fmla="*/ 0 w 487"/>
              <a:gd name="T71" fmla="*/ 0 h 343"/>
              <a:gd name="T72" fmla="*/ 0 w 487"/>
              <a:gd name="T73" fmla="*/ 0 h 343"/>
              <a:gd name="T74" fmla="*/ 0 w 487"/>
              <a:gd name="T75" fmla="*/ 0 h 343"/>
              <a:gd name="T76" fmla="*/ 0 w 487"/>
              <a:gd name="T77" fmla="*/ 0 h 343"/>
              <a:gd name="T78" fmla="*/ 0 w 487"/>
              <a:gd name="T79" fmla="*/ 0 h 343"/>
              <a:gd name="T80" fmla="*/ 0 w 487"/>
              <a:gd name="T81" fmla="*/ 0 h 343"/>
              <a:gd name="T82" fmla="*/ 0 w 487"/>
              <a:gd name="T83" fmla="*/ 0 h 343"/>
              <a:gd name="T84" fmla="*/ 0 w 487"/>
              <a:gd name="T85" fmla="*/ 0 h 343"/>
              <a:gd name="T86" fmla="*/ 0 w 487"/>
              <a:gd name="T87" fmla="*/ 0 h 343"/>
              <a:gd name="T88" fmla="*/ 0 w 487"/>
              <a:gd name="T89" fmla="*/ 0 h 343"/>
              <a:gd name="T90" fmla="*/ 0 w 487"/>
              <a:gd name="T91" fmla="*/ 0 h 343"/>
              <a:gd name="T92" fmla="*/ 0 w 487"/>
              <a:gd name="T93" fmla="*/ 0 h 343"/>
              <a:gd name="T94" fmla="*/ 0 w 487"/>
              <a:gd name="T95" fmla="*/ 0 h 343"/>
              <a:gd name="T96" fmla="*/ 0 w 487"/>
              <a:gd name="T97" fmla="*/ 0 h 343"/>
              <a:gd name="T98" fmla="*/ 0 w 487"/>
              <a:gd name="T99" fmla="*/ 0 h 343"/>
              <a:gd name="T100" fmla="*/ 0 w 487"/>
              <a:gd name="T101" fmla="*/ 0 h 343"/>
              <a:gd name="T102" fmla="*/ 0 w 487"/>
              <a:gd name="T103" fmla="*/ 0 h 343"/>
              <a:gd name="T104" fmla="*/ 0 w 487"/>
              <a:gd name="T105" fmla="*/ 0 h 343"/>
              <a:gd name="T106" fmla="*/ 0 w 487"/>
              <a:gd name="T107" fmla="*/ 0 h 343"/>
              <a:gd name="T108" fmla="*/ 0 w 487"/>
              <a:gd name="T109" fmla="*/ 0 h 343"/>
              <a:gd name="T110" fmla="*/ 0 w 487"/>
              <a:gd name="T111" fmla="*/ 0 h 343"/>
              <a:gd name="T112" fmla="*/ 0 w 487"/>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7"/>
              <a:gd name="T172" fmla="*/ 0 h 343"/>
              <a:gd name="T173" fmla="*/ 487 w 487"/>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7" h="343">
                <a:moveTo>
                  <a:pt x="0" y="137"/>
                </a:moveTo>
                <a:lnTo>
                  <a:pt x="2" y="130"/>
                </a:lnTo>
                <a:lnTo>
                  <a:pt x="1" y="123"/>
                </a:lnTo>
                <a:lnTo>
                  <a:pt x="1" y="122"/>
                </a:lnTo>
                <a:lnTo>
                  <a:pt x="5" y="120"/>
                </a:lnTo>
                <a:lnTo>
                  <a:pt x="7" y="115"/>
                </a:lnTo>
                <a:lnTo>
                  <a:pt x="14" y="111"/>
                </a:lnTo>
                <a:lnTo>
                  <a:pt x="19" y="111"/>
                </a:lnTo>
                <a:lnTo>
                  <a:pt x="32" y="114"/>
                </a:lnTo>
                <a:lnTo>
                  <a:pt x="38" y="115"/>
                </a:lnTo>
                <a:lnTo>
                  <a:pt x="44" y="116"/>
                </a:lnTo>
                <a:lnTo>
                  <a:pt x="51" y="116"/>
                </a:lnTo>
                <a:lnTo>
                  <a:pt x="57" y="117"/>
                </a:lnTo>
                <a:lnTo>
                  <a:pt x="63" y="115"/>
                </a:lnTo>
                <a:lnTo>
                  <a:pt x="67" y="108"/>
                </a:lnTo>
                <a:lnTo>
                  <a:pt x="66" y="99"/>
                </a:lnTo>
                <a:lnTo>
                  <a:pt x="65" y="92"/>
                </a:lnTo>
                <a:lnTo>
                  <a:pt x="69" y="91"/>
                </a:lnTo>
                <a:lnTo>
                  <a:pt x="74" y="90"/>
                </a:lnTo>
                <a:lnTo>
                  <a:pt x="72" y="83"/>
                </a:lnTo>
                <a:lnTo>
                  <a:pt x="78" y="88"/>
                </a:lnTo>
                <a:lnTo>
                  <a:pt x="72" y="81"/>
                </a:lnTo>
                <a:lnTo>
                  <a:pt x="70" y="75"/>
                </a:lnTo>
                <a:lnTo>
                  <a:pt x="76" y="75"/>
                </a:lnTo>
                <a:lnTo>
                  <a:pt x="78" y="75"/>
                </a:lnTo>
                <a:lnTo>
                  <a:pt x="74" y="69"/>
                </a:lnTo>
                <a:lnTo>
                  <a:pt x="73" y="71"/>
                </a:lnTo>
                <a:lnTo>
                  <a:pt x="67" y="72"/>
                </a:lnTo>
                <a:lnTo>
                  <a:pt x="64" y="72"/>
                </a:lnTo>
                <a:lnTo>
                  <a:pt x="60" y="71"/>
                </a:lnTo>
                <a:lnTo>
                  <a:pt x="58" y="68"/>
                </a:lnTo>
                <a:lnTo>
                  <a:pt x="59" y="67"/>
                </a:lnTo>
                <a:lnTo>
                  <a:pt x="66" y="65"/>
                </a:lnTo>
                <a:lnTo>
                  <a:pt x="67" y="66"/>
                </a:lnTo>
                <a:lnTo>
                  <a:pt x="70" y="66"/>
                </a:lnTo>
                <a:lnTo>
                  <a:pt x="76" y="64"/>
                </a:lnTo>
                <a:lnTo>
                  <a:pt x="81" y="63"/>
                </a:lnTo>
                <a:lnTo>
                  <a:pt x="82" y="63"/>
                </a:lnTo>
                <a:lnTo>
                  <a:pt x="85" y="63"/>
                </a:lnTo>
                <a:lnTo>
                  <a:pt x="90" y="66"/>
                </a:lnTo>
                <a:lnTo>
                  <a:pt x="94" y="66"/>
                </a:lnTo>
                <a:lnTo>
                  <a:pt x="95" y="66"/>
                </a:lnTo>
                <a:lnTo>
                  <a:pt x="98" y="65"/>
                </a:lnTo>
                <a:lnTo>
                  <a:pt x="96" y="63"/>
                </a:lnTo>
                <a:lnTo>
                  <a:pt x="95" y="61"/>
                </a:lnTo>
                <a:lnTo>
                  <a:pt x="94" y="58"/>
                </a:lnTo>
                <a:lnTo>
                  <a:pt x="97" y="58"/>
                </a:lnTo>
                <a:lnTo>
                  <a:pt x="95" y="51"/>
                </a:lnTo>
                <a:lnTo>
                  <a:pt x="93" y="48"/>
                </a:lnTo>
                <a:lnTo>
                  <a:pt x="90" y="42"/>
                </a:lnTo>
                <a:lnTo>
                  <a:pt x="87" y="35"/>
                </a:lnTo>
                <a:lnTo>
                  <a:pt x="91" y="28"/>
                </a:lnTo>
                <a:lnTo>
                  <a:pt x="90" y="22"/>
                </a:lnTo>
                <a:lnTo>
                  <a:pt x="96" y="18"/>
                </a:lnTo>
                <a:lnTo>
                  <a:pt x="102" y="22"/>
                </a:lnTo>
                <a:lnTo>
                  <a:pt x="103" y="23"/>
                </a:lnTo>
                <a:lnTo>
                  <a:pt x="110" y="28"/>
                </a:lnTo>
                <a:lnTo>
                  <a:pt x="116" y="31"/>
                </a:lnTo>
                <a:lnTo>
                  <a:pt x="122" y="24"/>
                </a:lnTo>
                <a:lnTo>
                  <a:pt x="128" y="23"/>
                </a:lnTo>
                <a:lnTo>
                  <a:pt x="129" y="22"/>
                </a:lnTo>
                <a:lnTo>
                  <a:pt x="135" y="16"/>
                </a:lnTo>
                <a:lnTo>
                  <a:pt x="142" y="12"/>
                </a:lnTo>
                <a:lnTo>
                  <a:pt x="146" y="7"/>
                </a:lnTo>
                <a:lnTo>
                  <a:pt x="150" y="0"/>
                </a:lnTo>
                <a:lnTo>
                  <a:pt x="153" y="2"/>
                </a:lnTo>
                <a:lnTo>
                  <a:pt x="159" y="8"/>
                </a:lnTo>
                <a:lnTo>
                  <a:pt x="165" y="14"/>
                </a:lnTo>
                <a:lnTo>
                  <a:pt x="168" y="20"/>
                </a:lnTo>
                <a:lnTo>
                  <a:pt x="175" y="23"/>
                </a:lnTo>
                <a:lnTo>
                  <a:pt x="175" y="24"/>
                </a:lnTo>
                <a:lnTo>
                  <a:pt x="168" y="32"/>
                </a:lnTo>
                <a:lnTo>
                  <a:pt x="163" y="37"/>
                </a:lnTo>
                <a:lnTo>
                  <a:pt x="161" y="40"/>
                </a:lnTo>
                <a:lnTo>
                  <a:pt x="155" y="44"/>
                </a:lnTo>
                <a:lnTo>
                  <a:pt x="154" y="48"/>
                </a:lnTo>
                <a:lnTo>
                  <a:pt x="157" y="51"/>
                </a:lnTo>
                <a:lnTo>
                  <a:pt x="160" y="53"/>
                </a:lnTo>
                <a:lnTo>
                  <a:pt x="163" y="53"/>
                </a:lnTo>
                <a:lnTo>
                  <a:pt x="164" y="53"/>
                </a:lnTo>
                <a:lnTo>
                  <a:pt x="171" y="59"/>
                </a:lnTo>
                <a:lnTo>
                  <a:pt x="177" y="65"/>
                </a:lnTo>
                <a:lnTo>
                  <a:pt x="183" y="64"/>
                </a:lnTo>
                <a:lnTo>
                  <a:pt x="188" y="63"/>
                </a:lnTo>
                <a:lnTo>
                  <a:pt x="194" y="61"/>
                </a:lnTo>
                <a:lnTo>
                  <a:pt x="188" y="67"/>
                </a:lnTo>
                <a:lnTo>
                  <a:pt x="183" y="72"/>
                </a:lnTo>
                <a:lnTo>
                  <a:pt x="180" y="79"/>
                </a:lnTo>
                <a:lnTo>
                  <a:pt x="180" y="81"/>
                </a:lnTo>
                <a:lnTo>
                  <a:pt x="174" y="85"/>
                </a:lnTo>
                <a:lnTo>
                  <a:pt x="170" y="85"/>
                </a:lnTo>
                <a:lnTo>
                  <a:pt x="174" y="81"/>
                </a:lnTo>
                <a:lnTo>
                  <a:pt x="174" y="80"/>
                </a:lnTo>
                <a:lnTo>
                  <a:pt x="173" y="79"/>
                </a:lnTo>
                <a:lnTo>
                  <a:pt x="167" y="76"/>
                </a:lnTo>
                <a:lnTo>
                  <a:pt x="161" y="75"/>
                </a:lnTo>
                <a:lnTo>
                  <a:pt x="154" y="71"/>
                </a:lnTo>
                <a:lnTo>
                  <a:pt x="149" y="69"/>
                </a:lnTo>
                <a:lnTo>
                  <a:pt x="142" y="66"/>
                </a:lnTo>
                <a:lnTo>
                  <a:pt x="141" y="64"/>
                </a:lnTo>
                <a:lnTo>
                  <a:pt x="137" y="64"/>
                </a:lnTo>
                <a:lnTo>
                  <a:pt x="136" y="65"/>
                </a:lnTo>
                <a:lnTo>
                  <a:pt x="124" y="68"/>
                </a:lnTo>
                <a:lnTo>
                  <a:pt x="118" y="72"/>
                </a:lnTo>
                <a:lnTo>
                  <a:pt x="113" y="73"/>
                </a:lnTo>
                <a:lnTo>
                  <a:pt x="111" y="75"/>
                </a:lnTo>
                <a:lnTo>
                  <a:pt x="113" y="81"/>
                </a:lnTo>
                <a:lnTo>
                  <a:pt x="113" y="88"/>
                </a:lnTo>
                <a:lnTo>
                  <a:pt x="106" y="84"/>
                </a:lnTo>
                <a:lnTo>
                  <a:pt x="101" y="90"/>
                </a:lnTo>
                <a:lnTo>
                  <a:pt x="102" y="97"/>
                </a:lnTo>
                <a:lnTo>
                  <a:pt x="105" y="105"/>
                </a:lnTo>
                <a:lnTo>
                  <a:pt x="108" y="111"/>
                </a:lnTo>
                <a:lnTo>
                  <a:pt x="110" y="117"/>
                </a:lnTo>
                <a:lnTo>
                  <a:pt x="121" y="117"/>
                </a:lnTo>
                <a:lnTo>
                  <a:pt x="127" y="114"/>
                </a:lnTo>
                <a:lnTo>
                  <a:pt x="133" y="114"/>
                </a:lnTo>
                <a:lnTo>
                  <a:pt x="141" y="117"/>
                </a:lnTo>
                <a:lnTo>
                  <a:pt x="146" y="115"/>
                </a:lnTo>
                <a:lnTo>
                  <a:pt x="150" y="117"/>
                </a:lnTo>
                <a:lnTo>
                  <a:pt x="156" y="115"/>
                </a:lnTo>
                <a:lnTo>
                  <a:pt x="162" y="111"/>
                </a:lnTo>
                <a:lnTo>
                  <a:pt x="163" y="119"/>
                </a:lnTo>
                <a:lnTo>
                  <a:pt x="168" y="115"/>
                </a:lnTo>
                <a:lnTo>
                  <a:pt x="176" y="112"/>
                </a:lnTo>
                <a:lnTo>
                  <a:pt x="181" y="114"/>
                </a:lnTo>
                <a:lnTo>
                  <a:pt x="188" y="116"/>
                </a:lnTo>
                <a:lnTo>
                  <a:pt x="189" y="120"/>
                </a:lnTo>
                <a:lnTo>
                  <a:pt x="193" y="127"/>
                </a:lnTo>
                <a:lnTo>
                  <a:pt x="201" y="129"/>
                </a:lnTo>
                <a:lnTo>
                  <a:pt x="207" y="127"/>
                </a:lnTo>
                <a:lnTo>
                  <a:pt x="212" y="127"/>
                </a:lnTo>
                <a:lnTo>
                  <a:pt x="214" y="120"/>
                </a:lnTo>
                <a:lnTo>
                  <a:pt x="219" y="117"/>
                </a:lnTo>
                <a:lnTo>
                  <a:pt x="225" y="116"/>
                </a:lnTo>
                <a:lnTo>
                  <a:pt x="232" y="112"/>
                </a:lnTo>
                <a:lnTo>
                  <a:pt x="238" y="114"/>
                </a:lnTo>
                <a:lnTo>
                  <a:pt x="239" y="120"/>
                </a:lnTo>
                <a:lnTo>
                  <a:pt x="245" y="124"/>
                </a:lnTo>
                <a:lnTo>
                  <a:pt x="251" y="123"/>
                </a:lnTo>
                <a:lnTo>
                  <a:pt x="254" y="124"/>
                </a:lnTo>
                <a:lnTo>
                  <a:pt x="254" y="131"/>
                </a:lnTo>
                <a:lnTo>
                  <a:pt x="259" y="138"/>
                </a:lnTo>
                <a:lnTo>
                  <a:pt x="265" y="136"/>
                </a:lnTo>
                <a:lnTo>
                  <a:pt x="271" y="132"/>
                </a:lnTo>
                <a:lnTo>
                  <a:pt x="277" y="136"/>
                </a:lnTo>
                <a:lnTo>
                  <a:pt x="283" y="140"/>
                </a:lnTo>
                <a:lnTo>
                  <a:pt x="287" y="145"/>
                </a:lnTo>
                <a:lnTo>
                  <a:pt x="290" y="138"/>
                </a:lnTo>
                <a:lnTo>
                  <a:pt x="296" y="132"/>
                </a:lnTo>
                <a:lnTo>
                  <a:pt x="302" y="130"/>
                </a:lnTo>
                <a:lnTo>
                  <a:pt x="308" y="128"/>
                </a:lnTo>
                <a:lnTo>
                  <a:pt x="314" y="130"/>
                </a:lnTo>
                <a:lnTo>
                  <a:pt x="321" y="131"/>
                </a:lnTo>
                <a:lnTo>
                  <a:pt x="327" y="131"/>
                </a:lnTo>
                <a:lnTo>
                  <a:pt x="333" y="130"/>
                </a:lnTo>
                <a:lnTo>
                  <a:pt x="338" y="131"/>
                </a:lnTo>
                <a:lnTo>
                  <a:pt x="344" y="129"/>
                </a:lnTo>
                <a:lnTo>
                  <a:pt x="345" y="129"/>
                </a:lnTo>
                <a:lnTo>
                  <a:pt x="352" y="124"/>
                </a:lnTo>
                <a:lnTo>
                  <a:pt x="359" y="123"/>
                </a:lnTo>
                <a:lnTo>
                  <a:pt x="364" y="123"/>
                </a:lnTo>
                <a:lnTo>
                  <a:pt x="365" y="124"/>
                </a:lnTo>
                <a:lnTo>
                  <a:pt x="367" y="131"/>
                </a:lnTo>
                <a:lnTo>
                  <a:pt x="367" y="137"/>
                </a:lnTo>
                <a:lnTo>
                  <a:pt x="368" y="145"/>
                </a:lnTo>
                <a:lnTo>
                  <a:pt x="374" y="151"/>
                </a:lnTo>
                <a:lnTo>
                  <a:pt x="381" y="157"/>
                </a:lnTo>
                <a:lnTo>
                  <a:pt x="385" y="163"/>
                </a:lnTo>
                <a:lnTo>
                  <a:pt x="380" y="165"/>
                </a:lnTo>
                <a:lnTo>
                  <a:pt x="380" y="172"/>
                </a:lnTo>
                <a:lnTo>
                  <a:pt x="384" y="179"/>
                </a:lnTo>
                <a:lnTo>
                  <a:pt x="388" y="186"/>
                </a:lnTo>
                <a:lnTo>
                  <a:pt x="388" y="187"/>
                </a:lnTo>
                <a:lnTo>
                  <a:pt x="392" y="193"/>
                </a:lnTo>
                <a:lnTo>
                  <a:pt x="398" y="196"/>
                </a:lnTo>
                <a:lnTo>
                  <a:pt x="404" y="192"/>
                </a:lnTo>
                <a:lnTo>
                  <a:pt x="409" y="185"/>
                </a:lnTo>
                <a:lnTo>
                  <a:pt x="415" y="187"/>
                </a:lnTo>
                <a:lnTo>
                  <a:pt x="422" y="187"/>
                </a:lnTo>
                <a:lnTo>
                  <a:pt x="427" y="189"/>
                </a:lnTo>
                <a:lnTo>
                  <a:pt x="433" y="192"/>
                </a:lnTo>
                <a:lnTo>
                  <a:pt x="440" y="194"/>
                </a:lnTo>
                <a:lnTo>
                  <a:pt x="446" y="196"/>
                </a:lnTo>
                <a:lnTo>
                  <a:pt x="452" y="201"/>
                </a:lnTo>
                <a:lnTo>
                  <a:pt x="455" y="208"/>
                </a:lnTo>
                <a:lnTo>
                  <a:pt x="452" y="213"/>
                </a:lnTo>
                <a:lnTo>
                  <a:pt x="454" y="219"/>
                </a:lnTo>
                <a:lnTo>
                  <a:pt x="455" y="227"/>
                </a:lnTo>
                <a:lnTo>
                  <a:pt x="458" y="234"/>
                </a:lnTo>
                <a:lnTo>
                  <a:pt x="464" y="237"/>
                </a:lnTo>
                <a:lnTo>
                  <a:pt x="466" y="244"/>
                </a:lnTo>
                <a:lnTo>
                  <a:pt x="466" y="251"/>
                </a:lnTo>
                <a:lnTo>
                  <a:pt x="473" y="256"/>
                </a:lnTo>
                <a:lnTo>
                  <a:pt x="473" y="262"/>
                </a:lnTo>
                <a:lnTo>
                  <a:pt x="472" y="269"/>
                </a:lnTo>
                <a:lnTo>
                  <a:pt x="478" y="275"/>
                </a:lnTo>
                <a:lnTo>
                  <a:pt x="480" y="276"/>
                </a:lnTo>
                <a:lnTo>
                  <a:pt x="486" y="281"/>
                </a:lnTo>
                <a:lnTo>
                  <a:pt x="487" y="287"/>
                </a:lnTo>
                <a:lnTo>
                  <a:pt x="482" y="294"/>
                </a:lnTo>
                <a:lnTo>
                  <a:pt x="478" y="298"/>
                </a:lnTo>
                <a:lnTo>
                  <a:pt x="473" y="292"/>
                </a:lnTo>
                <a:lnTo>
                  <a:pt x="465" y="289"/>
                </a:lnTo>
                <a:lnTo>
                  <a:pt x="461" y="286"/>
                </a:lnTo>
                <a:lnTo>
                  <a:pt x="455" y="287"/>
                </a:lnTo>
                <a:lnTo>
                  <a:pt x="453" y="287"/>
                </a:lnTo>
                <a:lnTo>
                  <a:pt x="447" y="286"/>
                </a:lnTo>
                <a:lnTo>
                  <a:pt x="441" y="283"/>
                </a:lnTo>
                <a:lnTo>
                  <a:pt x="435" y="290"/>
                </a:lnTo>
                <a:lnTo>
                  <a:pt x="428" y="292"/>
                </a:lnTo>
                <a:lnTo>
                  <a:pt x="417" y="295"/>
                </a:lnTo>
                <a:lnTo>
                  <a:pt x="411" y="299"/>
                </a:lnTo>
                <a:lnTo>
                  <a:pt x="404" y="298"/>
                </a:lnTo>
                <a:lnTo>
                  <a:pt x="407" y="291"/>
                </a:lnTo>
                <a:lnTo>
                  <a:pt x="407" y="284"/>
                </a:lnTo>
                <a:lnTo>
                  <a:pt x="407" y="283"/>
                </a:lnTo>
                <a:lnTo>
                  <a:pt x="401" y="283"/>
                </a:lnTo>
                <a:lnTo>
                  <a:pt x="395" y="282"/>
                </a:lnTo>
                <a:lnTo>
                  <a:pt x="389" y="279"/>
                </a:lnTo>
                <a:lnTo>
                  <a:pt x="383" y="282"/>
                </a:lnTo>
                <a:lnTo>
                  <a:pt x="376" y="283"/>
                </a:lnTo>
                <a:lnTo>
                  <a:pt x="371" y="286"/>
                </a:lnTo>
                <a:lnTo>
                  <a:pt x="367" y="292"/>
                </a:lnTo>
                <a:lnTo>
                  <a:pt x="361" y="294"/>
                </a:lnTo>
                <a:lnTo>
                  <a:pt x="356" y="299"/>
                </a:lnTo>
                <a:lnTo>
                  <a:pt x="352" y="306"/>
                </a:lnTo>
                <a:lnTo>
                  <a:pt x="349" y="313"/>
                </a:lnTo>
                <a:lnTo>
                  <a:pt x="349" y="315"/>
                </a:lnTo>
                <a:lnTo>
                  <a:pt x="342" y="316"/>
                </a:lnTo>
                <a:lnTo>
                  <a:pt x="336" y="317"/>
                </a:lnTo>
                <a:lnTo>
                  <a:pt x="330" y="318"/>
                </a:lnTo>
                <a:lnTo>
                  <a:pt x="324" y="322"/>
                </a:lnTo>
                <a:lnTo>
                  <a:pt x="319" y="329"/>
                </a:lnTo>
                <a:lnTo>
                  <a:pt x="312" y="333"/>
                </a:lnTo>
                <a:lnTo>
                  <a:pt x="306" y="340"/>
                </a:lnTo>
                <a:lnTo>
                  <a:pt x="301" y="343"/>
                </a:lnTo>
                <a:lnTo>
                  <a:pt x="294" y="341"/>
                </a:lnTo>
                <a:lnTo>
                  <a:pt x="290" y="339"/>
                </a:lnTo>
                <a:lnTo>
                  <a:pt x="285" y="332"/>
                </a:lnTo>
                <a:lnTo>
                  <a:pt x="282" y="326"/>
                </a:lnTo>
                <a:lnTo>
                  <a:pt x="278" y="319"/>
                </a:lnTo>
                <a:lnTo>
                  <a:pt x="275" y="313"/>
                </a:lnTo>
                <a:lnTo>
                  <a:pt x="274" y="306"/>
                </a:lnTo>
                <a:lnTo>
                  <a:pt x="274" y="292"/>
                </a:lnTo>
                <a:lnTo>
                  <a:pt x="273" y="285"/>
                </a:lnTo>
                <a:lnTo>
                  <a:pt x="273" y="278"/>
                </a:lnTo>
                <a:lnTo>
                  <a:pt x="271" y="272"/>
                </a:lnTo>
                <a:lnTo>
                  <a:pt x="271" y="265"/>
                </a:lnTo>
                <a:lnTo>
                  <a:pt x="270" y="258"/>
                </a:lnTo>
                <a:lnTo>
                  <a:pt x="272" y="251"/>
                </a:lnTo>
                <a:lnTo>
                  <a:pt x="270" y="245"/>
                </a:lnTo>
                <a:lnTo>
                  <a:pt x="264" y="243"/>
                </a:lnTo>
                <a:lnTo>
                  <a:pt x="257" y="245"/>
                </a:lnTo>
                <a:lnTo>
                  <a:pt x="251" y="245"/>
                </a:lnTo>
                <a:lnTo>
                  <a:pt x="251" y="237"/>
                </a:lnTo>
                <a:lnTo>
                  <a:pt x="251" y="232"/>
                </a:lnTo>
                <a:lnTo>
                  <a:pt x="252" y="225"/>
                </a:lnTo>
                <a:lnTo>
                  <a:pt x="251" y="218"/>
                </a:lnTo>
                <a:lnTo>
                  <a:pt x="244" y="214"/>
                </a:lnTo>
                <a:lnTo>
                  <a:pt x="239" y="210"/>
                </a:lnTo>
                <a:lnTo>
                  <a:pt x="233" y="206"/>
                </a:lnTo>
                <a:lnTo>
                  <a:pt x="226" y="202"/>
                </a:lnTo>
                <a:lnTo>
                  <a:pt x="220" y="203"/>
                </a:lnTo>
                <a:lnTo>
                  <a:pt x="214" y="204"/>
                </a:lnTo>
                <a:lnTo>
                  <a:pt x="208" y="206"/>
                </a:lnTo>
                <a:lnTo>
                  <a:pt x="205" y="213"/>
                </a:lnTo>
                <a:lnTo>
                  <a:pt x="203" y="221"/>
                </a:lnTo>
                <a:lnTo>
                  <a:pt x="202" y="227"/>
                </a:lnTo>
                <a:lnTo>
                  <a:pt x="196" y="234"/>
                </a:lnTo>
                <a:lnTo>
                  <a:pt x="193" y="238"/>
                </a:lnTo>
                <a:lnTo>
                  <a:pt x="187" y="244"/>
                </a:lnTo>
                <a:lnTo>
                  <a:pt x="188" y="250"/>
                </a:lnTo>
                <a:lnTo>
                  <a:pt x="194" y="256"/>
                </a:lnTo>
                <a:lnTo>
                  <a:pt x="196" y="261"/>
                </a:lnTo>
                <a:lnTo>
                  <a:pt x="196" y="268"/>
                </a:lnTo>
                <a:lnTo>
                  <a:pt x="192" y="275"/>
                </a:lnTo>
                <a:lnTo>
                  <a:pt x="187" y="275"/>
                </a:lnTo>
                <a:lnTo>
                  <a:pt x="183" y="274"/>
                </a:lnTo>
                <a:lnTo>
                  <a:pt x="181" y="273"/>
                </a:lnTo>
                <a:lnTo>
                  <a:pt x="176" y="269"/>
                </a:lnTo>
                <a:lnTo>
                  <a:pt x="170" y="272"/>
                </a:lnTo>
                <a:lnTo>
                  <a:pt x="163" y="272"/>
                </a:lnTo>
                <a:lnTo>
                  <a:pt x="158" y="272"/>
                </a:lnTo>
                <a:lnTo>
                  <a:pt x="152" y="276"/>
                </a:lnTo>
                <a:lnTo>
                  <a:pt x="148" y="283"/>
                </a:lnTo>
                <a:lnTo>
                  <a:pt x="149" y="289"/>
                </a:lnTo>
                <a:lnTo>
                  <a:pt x="152" y="297"/>
                </a:lnTo>
                <a:lnTo>
                  <a:pt x="154" y="301"/>
                </a:lnTo>
                <a:lnTo>
                  <a:pt x="153" y="305"/>
                </a:lnTo>
                <a:lnTo>
                  <a:pt x="151" y="306"/>
                </a:lnTo>
                <a:lnTo>
                  <a:pt x="145" y="309"/>
                </a:lnTo>
                <a:lnTo>
                  <a:pt x="140" y="306"/>
                </a:lnTo>
                <a:lnTo>
                  <a:pt x="138" y="305"/>
                </a:lnTo>
                <a:lnTo>
                  <a:pt x="132" y="299"/>
                </a:lnTo>
                <a:lnTo>
                  <a:pt x="126" y="292"/>
                </a:lnTo>
                <a:lnTo>
                  <a:pt x="120" y="291"/>
                </a:lnTo>
                <a:lnTo>
                  <a:pt x="118" y="298"/>
                </a:lnTo>
                <a:lnTo>
                  <a:pt x="112" y="295"/>
                </a:lnTo>
                <a:lnTo>
                  <a:pt x="105" y="301"/>
                </a:lnTo>
                <a:lnTo>
                  <a:pt x="102" y="305"/>
                </a:lnTo>
                <a:lnTo>
                  <a:pt x="96" y="309"/>
                </a:lnTo>
                <a:lnTo>
                  <a:pt x="90" y="308"/>
                </a:lnTo>
                <a:lnTo>
                  <a:pt x="89" y="310"/>
                </a:lnTo>
                <a:lnTo>
                  <a:pt x="88" y="317"/>
                </a:lnTo>
                <a:lnTo>
                  <a:pt x="84" y="316"/>
                </a:lnTo>
                <a:lnTo>
                  <a:pt x="77" y="323"/>
                </a:lnTo>
                <a:lnTo>
                  <a:pt x="73" y="319"/>
                </a:lnTo>
                <a:lnTo>
                  <a:pt x="70" y="318"/>
                </a:lnTo>
                <a:lnTo>
                  <a:pt x="65" y="313"/>
                </a:lnTo>
                <a:lnTo>
                  <a:pt x="59" y="309"/>
                </a:lnTo>
                <a:lnTo>
                  <a:pt x="58" y="302"/>
                </a:lnTo>
                <a:lnTo>
                  <a:pt x="59" y="301"/>
                </a:lnTo>
                <a:lnTo>
                  <a:pt x="59" y="300"/>
                </a:lnTo>
                <a:lnTo>
                  <a:pt x="60" y="297"/>
                </a:lnTo>
                <a:lnTo>
                  <a:pt x="59" y="291"/>
                </a:lnTo>
                <a:lnTo>
                  <a:pt x="56" y="283"/>
                </a:lnTo>
                <a:lnTo>
                  <a:pt x="56" y="276"/>
                </a:lnTo>
                <a:lnTo>
                  <a:pt x="58" y="270"/>
                </a:lnTo>
                <a:lnTo>
                  <a:pt x="63" y="264"/>
                </a:lnTo>
                <a:lnTo>
                  <a:pt x="66" y="257"/>
                </a:lnTo>
                <a:lnTo>
                  <a:pt x="67" y="250"/>
                </a:lnTo>
                <a:lnTo>
                  <a:pt x="73" y="243"/>
                </a:lnTo>
                <a:lnTo>
                  <a:pt x="74" y="241"/>
                </a:lnTo>
                <a:lnTo>
                  <a:pt x="77" y="235"/>
                </a:lnTo>
                <a:lnTo>
                  <a:pt x="77" y="222"/>
                </a:lnTo>
                <a:lnTo>
                  <a:pt x="71" y="216"/>
                </a:lnTo>
                <a:lnTo>
                  <a:pt x="65" y="212"/>
                </a:lnTo>
                <a:lnTo>
                  <a:pt x="59" y="205"/>
                </a:lnTo>
                <a:lnTo>
                  <a:pt x="58" y="204"/>
                </a:lnTo>
                <a:lnTo>
                  <a:pt x="57" y="200"/>
                </a:lnTo>
                <a:lnTo>
                  <a:pt x="54" y="194"/>
                </a:lnTo>
                <a:lnTo>
                  <a:pt x="52" y="187"/>
                </a:lnTo>
                <a:lnTo>
                  <a:pt x="52" y="180"/>
                </a:lnTo>
                <a:lnTo>
                  <a:pt x="55" y="174"/>
                </a:lnTo>
                <a:lnTo>
                  <a:pt x="54" y="168"/>
                </a:lnTo>
                <a:lnTo>
                  <a:pt x="54" y="166"/>
                </a:lnTo>
                <a:lnTo>
                  <a:pt x="47" y="160"/>
                </a:lnTo>
                <a:lnTo>
                  <a:pt x="42" y="160"/>
                </a:lnTo>
                <a:lnTo>
                  <a:pt x="36" y="161"/>
                </a:lnTo>
                <a:lnTo>
                  <a:pt x="30" y="161"/>
                </a:lnTo>
                <a:lnTo>
                  <a:pt x="24" y="158"/>
                </a:lnTo>
                <a:lnTo>
                  <a:pt x="23" y="152"/>
                </a:lnTo>
                <a:lnTo>
                  <a:pt x="16" y="146"/>
                </a:lnTo>
                <a:lnTo>
                  <a:pt x="10" y="146"/>
                </a:lnTo>
                <a:lnTo>
                  <a:pt x="4" y="144"/>
                </a:lnTo>
                <a:lnTo>
                  <a:pt x="0" y="13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4" name="Freeform 1769"/>
          <p:cNvSpPr>
            <a:spLocks/>
          </p:cNvSpPr>
          <p:nvPr/>
        </p:nvSpPr>
        <p:spPr bwMode="auto">
          <a:xfrm>
            <a:off x="7312025" y="4332288"/>
            <a:ext cx="3175" cy="4762"/>
          </a:xfrm>
          <a:custGeom>
            <a:avLst/>
            <a:gdLst>
              <a:gd name="T0" fmla="*/ 0 w 5"/>
              <a:gd name="T1" fmla="*/ 0 h 8"/>
              <a:gd name="T2" fmla="*/ 0 w 5"/>
              <a:gd name="T3" fmla="*/ 0 h 8"/>
              <a:gd name="T4" fmla="*/ 0 w 5"/>
              <a:gd name="T5" fmla="*/ 0 h 8"/>
              <a:gd name="T6" fmla="*/ 0 w 5"/>
              <a:gd name="T7" fmla="*/ 0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4" y="0"/>
                </a:moveTo>
                <a:lnTo>
                  <a:pt x="0" y="0"/>
                </a:lnTo>
                <a:lnTo>
                  <a:pt x="5" y="8"/>
                </a:lnTo>
                <a:lnTo>
                  <a:pt x="4"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5" name="Freeform 1770"/>
          <p:cNvSpPr>
            <a:spLocks/>
          </p:cNvSpPr>
          <p:nvPr/>
        </p:nvSpPr>
        <p:spPr bwMode="auto">
          <a:xfrm>
            <a:off x="7319963" y="4356100"/>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7"/>
                </a:moveTo>
                <a:lnTo>
                  <a:pt x="6" y="1"/>
                </a:lnTo>
                <a:lnTo>
                  <a:pt x="0" y="0"/>
                </a:lnTo>
                <a:lnTo>
                  <a:pt x="5"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6" name="Freeform 1771"/>
          <p:cNvSpPr>
            <a:spLocks/>
          </p:cNvSpPr>
          <p:nvPr/>
        </p:nvSpPr>
        <p:spPr bwMode="auto">
          <a:xfrm>
            <a:off x="7789863" y="3354388"/>
            <a:ext cx="7937" cy="6350"/>
          </a:xfrm>
          <a:custGeom>
            <a:avLst/>
            <a:gdLst>
              <a:gd name="T0" fmla="*/ 0 w 14"/>
              <a:gd name="T1" fmla="*/ 0 h 17"/>
              <a:gd name="T2" fmla="*/ 0 w 14"/>
              <a:gd name="T3" fmla="*/ 0 h 17"/>
              <a:gd name="T4" fmla="*/ 0 w 14"/>
              <a:gd name="T5" fmla="*/ 0 h 17"/>
              <a:gd name="T6" fmla="*/ 0 w 14"/>
              <a:gd name="T7" fmla="*/ 0 h 17"/>
              <a:gd name="T8" fmla="*/ 0 w 14"/>
              <a:gd name="T9" fmla="*/ 0 h 17"/>
              <a:gd name="T10" fmla="*/ 0 w 14"/>
              <a:gd name="T11" fmla="*/ 0 h 17"/>
              <a:gd name="T12" fmla="*/ 0 w 14"/>
              <a:gd name="T13" fmla="*/ 0 h 17"/>
              <a:gd name="T14" fmla="*/ 0 w 14"/>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7"/>
              <a:gd name="T26" fmla="*/ 14 w 14"/>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7">
                <a:moveTo>
                  <a:pt x="3" y="0"/>
                </a:moveTo>
                <a:lnTo>
                  <a:pt x="0" y="4"/>
                </a:lnTo>
                <a:lnTo>
                  <a:pt x="4" y="11"/>
                </a:lnTo>
                <a:lnTo>
                  <a:pt x="7" y="17"/>
                </a:lnTo>
                <a:lnTo>
                  <a:pt x="14" y="14"/>
                </a:lnTo>
                <a:lnTo>
                  <a:pt x="10" y="7"/>
                </a:lnTo>
                <a:lnTo>
                  <a:pt x="9" y="5"/>
                </a:lnTo>
                <a:lnTo>
                  <a:pt x="3"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7" name="Freeform 1772"/>
          <p:cNvSpPr>
            <a:spLocks/>
          </p:cNvSpPr>
          <p:nvPr/>
        </p:nvSpPr>
        <p:spPr bwMode="auto">
          <a:xfrm>
            <a:off x="7807325" y="3402013"/>
            <a:ext cx="4763" cy="3175"/>
          </a:xfrm>
          <a:custGeom>
            <a:avLst/>
            <a:gdLst>
              <a:gd name="T0" fmla="*/ 0 w 9"/>
              <a:gd name="T1" fmla="*/ 0 h 10"/>
              <a:gd name="T2" fmla="*/ 0 w 9"/>
              <a:gd name="T3" fmla="*/ 0 h 10"/>
              <a:gd name="T4" fmla="*/ 0 w 9"/>
              <a:gd name="T5" fmla="*/ 0 h 10"/>
              <a:gd name="T6" fmla="*/ 0 w 9"/>
              <a:gd name="T7" fmla="*/ 0 h 10"/>
              <a:gd name="T8" fmla="*/ 0 w 9"/>
              <a:gd name="T9" fmla="*/ 0 h 10"/>
              <a:gd name="T10" fmla="*/ 0 60000 65536"/>
              <a:gd name="T11" fmla="*/ 0 60000 65536"/>
              <a:gd name="T12" fmla="*/ 0 60000 65536"/>
              <a:gd name="T13" fmla="*/ 0 60000 65536"/>
              <a:gd name="T14" fmla="*/ 0 60000 65536"/>
              <a:gd name="T15" fmla="*/ 0 w 9"/>
              <a:gd name="T16" fmla="*/ 0 h 10"/>
              <a:gd name="T17" fmla="*/ 9 w 9"/>
              <a:gd name="T18" fmla="*/ 10 h 10"/>
            </a:gdLst>
            <a:ahLst/>
            <a:cxnLst>
              <a:cxn ang="T10">
                <a:pos x="T0" y="T1"/>
              </a:cxn>
              <a:cxn ang="T11">
                <a:pos x="T2" y="T3"/>
              </a:cxn>
              <a:cxn ang="T12">
                <a:pos x="T4" y="T5"/>
              </a:cxn>
              <a:cxn ang="T13">
                <a:pos x="T6" y="T7"/>
              </a:cxn>
              <a:cxn ang="T14">
                <a:pos x="T8" y="T9"/>
              </a:cxn>
            </a:cxnLst>
            <a:rect l="T15" t="T16" r="T17" b="T18"/>
            <a:pathLst>
              <a:path w="9" h="10">
                <a:moveTo>
                  <a:pt x="9" y="10"/>
                </a:moveTo>
                <a:lnTo>
                  <a:pt x="7" y="6"/>
                </a:lnTo>
                <a:lnTo>
                  <a:pt x="0" y="0"/>
                </a:lnTo>
                <a:lnTo>
                  <a:pt x="2" y="7"/>
                </a:lnTo>
                <a:lnTo>
                  <a:pt x="9" y="1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8" name="Freeform 1773"/>
          <p:cNvSpPr>
            <a:spLocks/>
          </p:cNvSpPr>
          <p:nvPr/>
        </p:nvSpPr>
        <p:spPr bwMode="auto">
          <a:xfrm>
            <a:off x="7827963" y="3460750"/>
            <a:ext cx="3175" cy="4763"/>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3" y="0"/>
                </a:moveTo>
                <a:lnTo>
                  <a:pt x="0" y="4"/>
                </a:lnTo>
                <a:lnTo>
                  <a:pt x="7" y="7"/>
                </a:lnTo>
                <a:lnTo>
                  <a:pt x="3"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89" name="Freeform 1774"/>
          <p:cNvSpPr>
            <a:spLocks/>
          </p:cNvSpPr>
          <p:nvPr/>
        </p:nvSpPr>
        <p:spPr bwMode="auto">
          <a:xfrm>
            <a:off x="7831138" y="3473450"/>
            <a:ext cx="6350" cy="6350"/>
          </a:xfrm>
          <a:custGeom>
            <a:avLst/>
            <a:gdLst>
              <a:gd name="T0" fmla="*/ 0 w 12"/>
              <a:gd name="T1" fmla="*/ 0 h 16"/>
              <a:gd name="T2" fmla="*/ 0 w 12"/>
              <a:gd name="T3" fmla="*/ 0 h 16"/>
              <a:gd name="T4" fmla="*/ 0 w 12"/>
              <a:gd name="T5" fmla="*/ 0 h 16"/>
              <a:gd name="T6" fmla="*/ 0 w 12"/>
              <a:gd name="T7" fmla="*/ 0 h 16"/>
              <a:gd name="T8" fmla="*/ 0 w 12"/>
              <a:gd name="T9" fmla="*/ 0 h 16"/>
              <a:gd name="T10" fmla="*/ 0 w 12"/>
              <a:gd name="T11" fmla="*/ 0 h 16"/>
              <a:gd name="T12" fmla="*/ 0 w 12"/>
              <a:gd name="T13" fmla="*/ 0 h 16"/>
              <a:gd name="T14" fmla="*/ 0 w 12"/>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6"/>
              <a:gd name="T26" fmla="*/ 12 w 12"/>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6">
                <a:moveTo>
                  <a:pt x="11" y="7"/>
                </a:moveTo>
                <a:lnTo>
                  <a:pt x="7" y="3"/>
                </a:lnTo>
                <a:lnTo>
                  <a:pt x="1" y="0"/>
                </a:lnTo>
                <a:lnTo>
                  <a:pt x="0" y="7"/>
                </a:lnTo>
                <a:lnTo>
                  <a:pt x="0" y="14"/>
                </a:lnTo>
                <a:lnTo>
                  <a:pt x="5" y="16"/>
                </a:lnTo>
                <a:lnTo>
                  <a:pt x="12" y="13"/>
                </a:lnTo>
                <a:lnTo>
                  <a:pt x="11"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0" name="Freeform 1775"/>
          <p:cNvSpPr>
            <a:spLocks/>
          </p:cNvSpPr>
          <p:nvPr/>
        </p:nvSpPr>
        <p:spPr bwMode="auto">
          <a:xfrm>
            <a:off x="7845425" y="3511550"/>
            <a:ext cx="19050" cy="12700"/>
          </a:xfrm>
          <a:custGeom>
            <a:avLst/>
            <a:gdLst>
              <a:gd name="T0" fmla="*/ 0 w 43"/>
              <a:gd name="T1" fmla="*/ 0 h 27"/>
              <a:gd name="T2" fmla="*/ 0 w 43"/>
              <a:gd name="T3" fmla="*/ 0 h 27"/>
              <a:gd name="T4" fmla="*/ 0 w 43"/>
              <a:gd name="T5" fmla="*/ 0 h 27"/>
              <a:gd name="T6" fmla="*/ 0 w 43"/>
              <a:gd name="T7" fmla="*/ 0 h 27"/>
              <a:gd name="T8" fmla="*/ 0 w 43"/>
              <a:gd name="T9" fmla="*/ 0 h 27"/>
              <a:gd name="T10" fmla="*/ 0 w 43"/>
              <a:gd name="T11" fmla="*/ 0 h 27"/>
              <a:gd name="T12" fmla="*/ 0 w 43"/>
              <a:gd name="T13" fmla="*/ 0 h 27"/>
              <a:gd name="T14" fmla="*/ 0 w 43"/>
              <a:gd name="T15" fmla="*/ 0 h 27"/>
              <a:gd name="T16" fmla="*/ 0 w 43"/>
              <a:gd name="T17" fmla="*/ 0 h 27"/>
              <a:gd name="T18" fmla="*/ 0 w 43"/>
              <a:gd name="T19" fmla="*/ 0 h 27"/>
              <a:gd name="T20" fmla="*/ 0 w 43"/>
              <a:gd name="T21" fmla="*/ 0 h 27"/>
              <a:gd name="T22" fmla="*/ 0 w 43"/>
              <a:gd name="T23" fmla="*/ 0 h 27"/>
              <a:gd name="T24" fmla="*/ 0 w 43"/>
              <a:gd name="T25" fmla="*/ 0 h 27"/>
              <a:gd name="T26" fmla="*/ 0 w 43"/>
              <a:gd name="T27" fmla="*/ 0 h 27"/>
              <a:gd name="T28" fmla="*/ 0 w 43"/>
              <a:gd name="T29" fmla="*/ 0 h 27"/>
              <a:gd name="T30" fmla="*/ 0 w 43"/>
              <a:gd name="T31" fmla="*/ 0 h 27"/>
              <a:gd name="T32" fmla="*/ 0 w 43"/>
              <a:gd name="T33" fmla="*/ 0 h 27"/>
              <a:gd name="T34" fmla="*/ 0 w 43"/>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27"/>
              <a:gd name="T56" fmla="*/ 43 w 43"/>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27">
                <a:moveTo>
                  <a:pt x="34" y="0"/>
                </a:moveTo>
                <a:lnTo>
                  <a:pt x="33" y="0"/>
                </a:lnTo>
                <a:lnTo>
                  <a:pt x="28" y="0"/>
                </a:lnTo>
                <a:lnTo>
                  <a:pt x="22" y="1"/>
                </a:lnTo>
                <a:lnTo>
                  <a:pt x="16" y="3"/>
                </a:lnTo>
                <a:lnTo>
                  <a:pt x="9" y="6"/>
                </a:lnTo>
                <a:lnTo>
                  <a:pt x="2" y="10"/>
                </a:lnTo>
                <a:lnTo>
                  <a:pt x="0" y="18"/>
                </a:lnTo>
                <a:lnTo>
                  <a:pt x="4" y="25"/>
                </a:lnTo>
                <a:lnTo>
                  <a:pt x="10" y="27"/>
                </a:lnTo>
                <a:lnTo>
                  <a:pt x="17" y="25"/>
                </a:lnTo>
                <a:lnTo>
                  <a:pt x="23" y="25"/>
                </a:lnTo>
                <a:lnTo>
                  <a:pt x="28" y="24"/>
                </a:lnTo>
                <a:lnTo>
                  <a:pt x="35" y="22"/>
                </a:lnTo>
                <a:lnTo>
                  <a:pt x="40" y="17"/>
                </a:lnTo>
                <a:lnTo>
                  <a:pt x="43" y="10"/>
                </a:lnTo>
                <a:lnTo>
                  <a:pt x="40" y="3"/>
                </a:lnTo>
                <a:lnTo>
                  <a:pt x="34"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1" name="Freeform 1776"/>
          <p:cNvSpPr>
            <a:spLocks/>
          </p:cNvSpPr>
          <p:nvPr/>
        </p:nvSpPr>
        <p:spPr bwMode="auto">
          <a:xfrm>
            <a:off x="7845425" y="3479800"/>
            <a:ext cx="4763" cy="3175"/>
          </a:xfrm>
          <a:custGeom>
            <a:avLst/>
            <a:gdLst>
              <a:gd name="T0" fmla="*/ 0 w 8"/>
              <a:gd name="T1" fmla="*/ 0 h 6"/>
              <a:gd name="T2" fmla="*/ 0 w 8"/>
              <a:gd name="T3" fmla="*/ 0 h 6"/>
              <a:gd name="T4" fmla="*/ 0 w 8"/>
              <a:gd name="T5" fmla="*/ 0 h 6"/>
              <a:gd name="T6" fmla="*/ 0 w 8"/>
              <a:gd name="T7" fmla="*/ 0 h 6"/>
              <a:gd name="T8" fmla="*/ 0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0" y="2"/>
                </a:moveTo>
                <a:lnTo>
                  <a:pt x="2" y="6"/>
                </a:lnTo>
                <a:lnTo>
                  <a:pt x="8" y="6"/>
                </a:lnTo>
                <a:lnTo>
                  <a:pt x="2" y="0"/>
                </a:lnTo>
                <a:lnTo>
                  <a:pt x="0" y="2"/>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2" name="Freeform 1777"/>
          <p:cNvSpPr>
            <a:spLocks/>
          </p:cNvSpPr>
          <p:nvPr/>
        </p:nvSpPr>
        <p:spPr bwMode="auto">
          <a:xfrm>
            <a:off x="7872413" y="3460750"/>
            <a:ext cx="7937" cy="6350"/>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w 17"/>
              <a:gd name="T11" fmla="*/ 0 h 14"/>
              <a:gd name="T12" fmla="*/ 0 w 17"/>
              <a:gd name="T13" fmla="*/ 0 h 14"/>
              <a:gd name="T14" fmla="*/ 0 w 17"/>
              <a:gd name="T15" fmla="*/ 0 h 14"/>
              <a:gd name="T16" fmla="*/ 0 w 17"/>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4"/>
              <a:gd name="T29" fmla="*/ 17 w 17"/>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4">
                <a:moveTo>
                  <a:pt x="0" y="0"/>
                </a:moveTo>
                <a:lnTo>
                  <a:pt x="0" y="1"/>
                </a:lnTo>
                <a:lnTo>
                  <a:pt x="0" y="8"/>
                </a:lnTo>
                <a:lnTo>
                  <a:pt x="4" y="14"/>
                </a:lnTo>
                <a:lnTo>
                  <a:pt x="17" y="14"/>
                </a:lnTo>
                <a:lnTo>
                  <a:pt x="13" y="8"/>
                </a:lnTo>
                <a:lnTo>
                  <a:pt x="6" y="8"/>
                </a:lnTo>
                <a:lnTo>
                  <a:pt x="4" y="1"/>
                </a:lnTo>
                <a:lnTo>
                  <a:pt x="0"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3" name="Freeform 1778"/>
          <p:cNvSpPr>
            <a:spLocks/>
          </p:cNvSpPr>
          <p:nvPr/>
        </p:nvSpPr>
        <p:spPr bwMode="auto">
          <a:xfrm>
            <a:off x="7891463" y="3457575"/>
            <a:ext cx="6350" cy="9525"/>
          </a:xfrm>
          <a:custGeom>
            <a:avLst/>
            <a:gdLst>
              <a:gd name="T0" fmla="*/ 0 w 16"/>
              <a:gd name="T1" fmla="*/ 0 h 17"/>
              <a:gd name="T2" fmla="*/ 0 w 16"/>
              <a:gd name="T3" fmla="*/ 0 h 17"/>
              <a:gd name="T4" fmla="*/ 0 w 16"/>
              <a:gd name="T5" fmla="*/ 0 h 17"/>
              <a:gd name="T6" fmla="*/ 0 w 16"/>
              <a:gd name="T7" fmla="*/ 0 h 17"/>
              <a:gd name="T8" fmla="*/ 0 w 16"/>
              <a:gd name="T9" fmla="*/ 0 h 17"/>
              <a:gd name="T10" fmla="*/ 0 w 16"/>
              <a:gd name="T11" fmla="*/ 0 h 17"/>
              <a:gd name="T12" fmla="*/ 0 w 16"/>
              <a:gd name="T13" fmla="*/ 0 h 17"/>
              <a:gd name="T14" fmla="*/ 0 w 16"/>
              <a:gd name="T15" fmla="*/ 0 h 17"/>
              <a:gd name="T16" fmla="*/ 0 w 16"/>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7"/>
              <a:gd name="T29" fmla="*/ 16 w 16"/>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7">
                <a:moveTo>
                  <a:pt x="0" y="9"/>
                </a:moveTo>
                <a:lnTo>
                  <a:pt x="2" y="11"/>
                </a:lnTo>
                <a:lnTo>
                  <a:pt x="8" y="17"/>
                </a:lnTo>
                <a:lnTo>
                  <a:pt x="15" y="16"/>
                </a:lnTo>
                <a:lnTo>
                  <a:pt x="16" y="9"/>
                </a:lnTo>
                <a:lnTo>
                  <a:pt x="13" y="2"/>
                </a:lnTo>
                <a:lnTo>
                  <a:pt x="8" y="0"/>
                </a:lnTo>
                <a:lnTo>
                  <a:pt x="7" y="6"/>
                </a:lnTo>
                <a:lnTo>
                  <a:pt x="0" y="9"/>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4" name="Freeform 1779"/>
          <p:cNvSpPr>
            <a:spLocks/>
          </p:cNvSpPr>
          <p:nvPr/>
        </p:nvSpPr>
        <p:spPr bwMode="auto">
          <a:xfrm>
            <a:off x="7286625" y="4210050"/>
            <a:ext cx="160338" cy="160338"/>
          </a:xfrm>
          <a:custGeom>
            <a:avLst/>
            <a:gdLst>
              <a:gd name="T0" fmla="*/ 0 w 337"/>
              <a:gd name="T1" fmla="*/ 0 h 337"/>
              <a:gd name="T2" fmla="*/ 0 w 337"/>
              <a:gd name="T3" fmla="*/ 0 h 337"/>
              <a:gd name="T4" fmla="*/ 0 w 337"/>
              <a:gd name="T5" fmla="*/ 0 h 337"/>
              <a:gd name="T6" fmla="*/ 0 w 337"/>
              <a:gd name="T7" fmla="*/ 0 h 337"/>
              <a:gd name="T8" fmla="*/ 0 w 337"/>
              <a:gd name="T9" fmla="*/ 0 h 337"/>
              <a:gd name="T10" fmla="*/ 0 w 337"/>
              <a:gd name="T11" fmla="*/ 0 h 337"/>
              <a:gd name="T12" fmla="*/ 0 w 337"/>
              <a:gd name="T13" fmla="*/ 0 h 337"/>
              <a:gd name="T14" fmla="*/ 0 w 337"/>
              <a:gd name="T15" fmla="*/ 0 h 337"/>
              <a:gd name="T16" fmla="*/ 0 w 337"/>
              <a:gd name="T17" fmla="*/ 0 h 337"/>
              <a:gd name="T18" fmla="*/ 0 w 337"/>
              <a:gd name="T19" fmla="*/ 0 h 337"/>
              <a:gd name="T20" fmla="*/ 0 w 337"/>
              <a:gd name="T21" fmla="*/ 0 h 337"/>
              <a:gd name="T22" fmla="*/ 0 w 337"/>
              <a:gd name="T23" fmla="*/ 0 h 337"/>
              <a:gd name="T24" fmla="*/ 0 w 337"/>
              <a:gd name="T25" fmla="*/ 0 h 337"/>
              <a:gd name="T26" fmla="*/ 0 w 337"/>
              <a:gd name="T27" fmla="*/ 0 h 337"/>
              <a:gd name="T28" fmla="*/ 0 w 337"/>
              <a:gd name="T29" fmla="*/ 0 h 337"/>
              <a:gd name="T30" fmla="*/ 0 w 337"/>
              <a:gd name="T31" fmla="*/ 0 h 337"/>
              <a:gd name="T32" fmla="*/ 0 w 337"/>
              <a:gd name="T33" fmla="*/ 0 h 337"/>
              <a:gd name="T34" fmla="*/ 0 w 337"/>
              <a:gd name="T35" fmla="*/ 0 h 337"/>
              <a:gd name="T36" fmla="*/ 0 w 337"/>
              <a:gd name="T37" fmla="*/ 0 h 337"/>
              <a:gd name="T38" fmla="*/ 0 w 337"/>
              <a:gd name="T39" fmla="*/ 0 h 337"/>
              <a:gd name="T40" fmla="*/ 0 w 337"/>
              <a:gd name="T41" fmla="*/ 0 h 337"/>
              <a:gd name="T42" fmla="*/ 0 w 337"/>
              <a:gd name="T43" fmla="*/ 0 h 337"/>
              <a:gd name="T44" fmla="*/ 0 w 337"/>
              <a:gd name="T45" fmla="*/ 0 h 337"/>
              <a:gd name="T46" fmla="*/ 0 w 337"/>
              <a:gd name="T47" fmla="*/ 0 h 337"/>
              <a:gd name="T48" fmla="*/ 0 w 337"/>
              <a:gd name="T49" fmla="*/ 0 h 337"/>
              <a:gd name="T50" fmla="*/ 0 w 337"/>
              <a:gd name="T51" fmla="*/ 0 h 337"/>
              <a:gd name="T52" fmla="*/ 0 w 337"/>
              <a:gd name="T53" fmla="*/ 0 h 337"/>
              <a:gd name="T54" fmla="*/ 0 w 337"/>
              <a:gd name="T55" fmla="*/ 0 h 337"/>
              <a:gd name="T56" fmla="*/ 0 w 337"/>
              <a:gd name="T57" fmla="*/ 0 h 337"/>
              <a:gd name="T58" fmla="*/ 0 w 337"/>
              <a:gd name="T59" fmla="*/ 0 h 337"/>
              <a:gd name="T60" fmla="*/ 0 w 337"/>
              <a:gd name="T61" fmla="*/ 0 h 337"/>
              <a:gd name="T62" fmla="*/ 0 w 337"/>
              <a:gd name="T63" fmla="*/ 0 h 337"/>
              <a:gd name="T64" fmla="*/ 0 w 337"/>
              <a:gd name="T65" fmla="*/ 0 h 337"/>
              <a:gd name="T66" fmla="*/ 0 w 337"/>
              <a:gd name="T67" fmla="*/ 0 h 337"/>
              <a:gd name="T68" fmla="*/ 0 w 337"/>
              <a:gd name="T69" fmla="*/ 0 h 337"/>
              <a:gd name="T70" fmla="*/ 0 w 337"/>
              <a:gd name="T71" fmla="*/ 0 h 337"/>
              <a:gd name="T72" fmla="*/ 0 w 337"/>
              <a:gd name="T73" fmla="*/ 0 h 337"/>
              <a:gd name="T74" fmla="*/ 0 w 337"/>
              <a:gd name="T75" fmla="*/ 0 h 337"/>
              <a:gd name="T76" fmla="*/ 0 w 337"/>
              <a:gd name="T77" fmla="*/ 0 h 337"/>
              <a:gd name="T78" fmla="*/ 0 w 337"/>
              <a:gd name="T79" fmla="*/ 0 h 337"/>
              <a:gd name="T80" fmla="*/ 0 w 337"/>
              <a:gd name="T81" fmla="*/ 0 h 337"/>
              <a:gd name="T82" fmla="*/ 0 w 337"/>
              <a:gd name="T83" fmla="*/ 0 h 337"/>
              <a:gd name="T84" fmla="*/ 0 w 337"/>
              <a:gd name="T85" fmla="*/ 0 h 337"/>
              <a:gd name="T86" fmla="*/ 0 w 337"/>
              <a:gd name="T87" fmla="*/ 0 h 337"/>
              <a:gd name="T88" fmla="*/ 0 w 337"/>
              <a:gd name="T89" fmla="*/ 0 h 337"/>
              <a:gd name="T90" fmla="*/ 0 w 337"/>
              <a:gd name="T91" fmla="*/ 0 h 337"/>
              <a:gd name="T92" fmla="*/ 0 w 337"/>
              <a:gd name="T93" fmla="*/ 0 h 337"/>
              <a:gd name="T94" fmla="*/ 0 w 337"/>
              <a:gd name="T95" fmla="*/ 0 h 337"/>
              <a:gd name="T96" fmla="*/ 0 w 337"/>
              <a:gd name="T97" fmla="*/ 0 h 337"/>
              <a:gd name="T98" fmla="*/ 0 w 337"/>
              <a:gd name="T99" fmla="*/ 0 h 337"/>
              <a:gd name="T100" fmla="*/ 0 w 337"/>
              <a:gd name="T101" fmla="*/ 0 h 337"/>
              <a:gd name="T102" fmla="*/ 0 w 337"/>
              <a:gd name="T103" fmla="*/ 0 h 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7"/>
              <a:gd name="T157" fmla="*/ 0 h 337"/>
              <a:gd name="T158" fmla="*/ 337 w 337"/>
              <a:gd name="T159" fmla="*/ 337 h 3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7" h="337">
                <a:moveTo>
                  <a:pt x="3" y="110"/>
                </a:moveTo>
                <a:lnTo>
                  <a:pt x="3" y="103"/>
                </a:lnTo>
                <a:lnTo>
                  <a:pt x="2" y="97"/>
                </a:lnTo>
                <a:lnTo>
                  <a:pt x="0" y="90"/>
                </a:lnTo>
                <a:lnTo>
                  <a:pt x="7" y="90"/>
                </a:lnTo>
                <a:lnTo>
                  <a:pt x="13" y="90"/>
                </a:lnTo>
                <a:lnTo>
                  <a:pt x="13" y="83"/>
                </a:lnTo>
                <a:lnTo>
                  <a:pt x="13" y="81"/>
                </a:lnTo>
                <a:lnTo>
                  <a:pt x="19" y="76"/>
                </a:lnTo>
                <a:lnTo>
                  <a:pt x="23" y="69"/>
                </a:lnTo>
                <a:lnTo>
                  <a:pt x="24" y="67"/>
                </a:lnTo>
                <a:lnTo>
                  <a:pt x="25" y="60"/>
                </a:lnTo>
                <a:lnTo>
                  <a:pt x="32" y="54"/>
                </a:lnTo>
                <a:lnTo>
                  <a:pt x="33" y="52"/>
                </a:lnTo>
                <a:lnTo>
                  <a:pt x="34" y="45"/>
                </a:lnTo>
                <a:lnTo>
                  <a:pt x="34" y="42"/>
                </a:lnTo>
                <a:lnTo>
                  <a:pt x="45" y="30"/>
                </a:lnTo>
                <a:lnTo>
                  <a:pt x="48" y="29"/>
                </a:lnTo>
                <a:lnTo>
                  <a:pt x="51" y="29"/>
                </a:lnTo>
                <a:lnTo>
                  <a:pt x="55" y="27"/>
                </a:lnTo>
                <a:lnTo>
                  <a:pt x="60" y="27"/>
                </a:lnTo>
                <a:lnTo>
                  <a:pt x="67" y="25"/>
                </a:lnTo>
                <a:lnTo>
                  <a:pt x="73" y="22"/>
                </a:lnTo>
                <a:lnTo>
                  <a:pt x="79" y="20"/>
                </a:lnTo>
                <a:lnTo>
                  <a:pt x="85" y="26"/>
                </a:lnTo>
                <a:lnTo>
                  <a:pt x="92" y="27"/>
                </a:lnTo>
                <a:lnTo>
                  <a:pt x="97" y="26"/>
                </a:lnTo>
                <a:lnTo>
                  <a:pt x="101" y="27"/>
                </a:lnTo>
                <a:lnTo>
                  <a:pt x="107" y="26"/>
                </a:lnTo>
                <a:lnTo>
                  <a:pt x="110" y="24"/>
                </a:lnTo>
                <a:lnTo>
                  <a:pt x="116" y="22"/>
                </a:lnTo>
                <a:lnTo>
                  <a:pt x="123" y="25"/>
                </a:lnTo>
                <a:lnTo>
                  <a:pt x="127" y="26"/>
                </a:lnTo>
                <a:lnTo>
                  <a:pt x="134" y="27"/>
                </a:lnTo>
                <a:lnTo>
                  <a:pt x="138" y="21"/>
                </a:lnTo>
                <a:lnTo>
                  <a:pt x="144" y="22"/>
                </a:lnTo>
                <a:lnTo>
                  <a:pt x="151" y="21"/>
                </a:lnTo>
                <a:lnTo>
                  <a:pt x="152" y="22"/>
                </a:lnTo>
                <a:lnTo>
                  <a:pt x="156" y="24"/>
                </a:lnTo>
                <a:lnTo>
                  <a:pt x="159" y="25"/>
                </a:lnTo>
                <a:lnTo>
                  <a:pt x="161" y="25"/>
                </a:lnTo>
                <a:lnTo>
                  <a:pt x="162" y="29"/>
                </a:lnTo>
                <a:lnTo>
                  <a:pt x="162" y="30"/>
                </a:lnTo>
                <a:lnTo>
                  <a:pt x="166" y="37"/>
                </a:lnTo>
                <a:lnTo>
                  <a:pt x="171" y="33"/>
                </a:lnTo>
                <a:lnTo>
                  <a:pt x="174" y="27"/>
                </a:lnTo>
                <a:lnTo>
                  <a:pt x="175" y="34"/>
                </a:lnTo>
                <a:lnTo>
                  <a:pt x="181" y="41"/>
                </a:lnTo>
                <a:lnTo>
                  <a:pt x="181" y="42"/>
                </a:lnTo>
                <a:lnTo>
                  <a:pt x="187" y="46"/>
                </a:lnTo>
                <a:lnTo>
                  <a:pt x="193" y="46"/>
                </a:lnTo>
                <a:lnTo>
                  <a:pt x="198" y="43"/>
                </a:lnTo>
                <a:lnTo>
                  <a:pt x="199" y="43"/>
                </a:lnTo>
                <a:lnTo>
                  <a:pt x="205" y="46"/>
                </a:lnTo>
                <a:lnTo>
                  <a:pt x="209" y="46"/>
                </a:lnTo>
                <a:lnTo>
                  <a:pt x="211" y="48"/>
                </a:lnTo>
                <a:lnTo>
                  <a:pt x="213" y="49"/>
                </a:lnTo>
                <a:lnTo>
                  <a:pt x="217" y="56"/>
                </a:lnTo>
                <a:lnTo>
                  <a:pt x="218" y="57"/>
                </a:lnTo>
                <a:lnTo>
                  <a:pt x="222" y="60"/>
                </a:lnTo>
                <a:lnTo>
                  <a:pt x="225" y="61"/>
                </a:lnTo>
                <a:lnTo>
                  <a:pt x="226" y="61"/>
                </a:lnTo>
                <a:lnTo>
                  <a:pt x="229" y="60"/>
                </a:lnTo>
                <a:lnTo>
                  <a:pt x="235" y="54"/>
                </a:lnTo>
                <a:lnTo>
                  <a:pt x="237" y="50"/>
                </a:lnTo>
                <a:lnTo>
                  <a:pt x="232" y="43"/>
                </a:lnTo>
                <a:lnTo>
                  <a:pt x="227" y="36"/>
                </a:lnTo>
                <a:lnTo>
                  <a:pt x="224" y="29"/>
                </a:lnTo>
                <a:lnTo>
                  <a:pt x="230" y="25"/>
                </a:lnTo>
                <a:lnTo>
                  <a:pt x="236" y="26"/>
                </a:lnTo>
                <a:lnTo>
                  <a:pt x="238" y="19"/>
                </a:lnTo>
                <a:lnTo>
                  <a:pt x="244" y="20"/>
                </a:lnTo>
                <a:lnTo>
                  <a:pt x="250" y="17"/>
                </a:lnTo>
                <a:lnTo>
                  <a:pt x="253" y="10"/>
                </a:lnTo>
                <a:lnTo>
                  <a:pt x="256" y="8"/>
                </a:lnTo>
                <a:lnTo>
                  <a:pt x="256" y="9"/>
                </a:lnTo>
                <a:lnTo>
                  <a:pt x="260" y="16"/>
                </a:lnTo>
                <a:lnTo>
                  <a:pt x="262" y="18"/>
                </a:lnTo>
                <a:lnTo>
                  <a:pt x="263" y="19"/>
                </a:lnTo>
                <a:lnTo>
                  <a:pt x="269" y="21"/>
                </a:lnTo>
                <a:lnTo>
                  <a:pt x="275" y="27"/>
                </a:lnTo>
                <a:lnTo>
                  <a:pt x="280" y="29"/>
                </a:lnTo>
                <a:lnTo>
                  <a:pt x="292" y="22"/>
                </a:lnTo>
                <a:lnTo>
                  <a:pt x="298" y="18"/>
                </a:lnTo>
                <a:lnTo>
                  <a:pt x="302" y="12"/>
                </a:lnTo>
                <a:lnTo>
                  <a:pt x="308" y="10"/>
                </a:lnTo>
                <a:lnTo>
                  <a:pt x="314" y="10"/>
                </a:lnTo>
                <a:lnTo>
                  <a:pt x="316" y="4"/>
                </a:lnTo>
                <a:lnTo>
                  <a:pt x="318" y="0"/>
                </a:lnTo>
                <a:lnTo>
                  <a:pt x="319" y="3"/>
                </a:lnTo>
                <a:lnTo>
                  <a:pt x="318" y="8"/>
                </a:lnTo>
                <a:lnTo>
                  <a:pt x="318" y="16"/>
                </a:lnTo>
                <a:lnTo>
                  <a:pt x="312" y="21"/>
                </a:lnTo>
                <a:lnTo>
                  <a:pt x="310" y="28"/>
                </a:lnTo>
                <a:lnTo>
                  <a:pt x="312" y="35"/>
                </a:lnTo>
                <a:lnTo>
                  <a:pt x="311" y="42"/>
                </a:lnTo>
                <a:lnTo>
                  <a:pt x="312" y="48"/>
                </a:lnTo>
                <a:lnTo>
                  <a:pt x="314" y="56"/>
                </a:lnTo>
                <a:lnTo>
                  <a:pt x="319" y="60"/>
                </a:lnTo>
                <a:lnTo>
                  <a:pt x="319" y="65"/>
                </a:lnTo>
                <a:lnTo>
                  <a:pt x="320" y="72"/>
                </a:lnTo>
                <a:lnTo>
                  <a:pt x="322" y="74"/>
                </a:lnTo>
                <a:lnTo>
                  <a:pt x="325" y="78"/>
                </a:lnTo>
                <a:lnTo>
                  <a:pt x="328" y="85"/>
                </a:lnTo>
                <a:lnTo>
                  <a:pt x="329" y="87"/>
                </a:lnTo>
                <a:lnTo>
                  <a:pt x="333" y="94"/>
                </a:lnTo>
                <a:lnTo>
                  <a:pt x="334" y="101"/>
                </a:lnTo>
                <a:lnTo>
                  <a:pt x="334" y="102"/>
                </a:lnTo>
                <a:lnTo>
                  <a:pt x="333" y="109"/>
                </a:lnTo>
                <a:lnTo>
                  <a:pt x="332" y="111"/>
                </a:lnTo>
                <a:lnTo>
                  <a:pt x="331" y="118"/>
                </a:lnTo>
                <a:lnTo>
                  <a:pt x="328" y="125"/>
                </a:lnTo>
                <a:lnTo>
                  <a:pt x="326" y="132"/>
                </a:lnTo>
                <a:lnTo>
                  <a:pt x="327" y="133"/>
                </a:lnTo>
                <a:lnTo>
                  <a:pt x="328" y="140"/>
                </a:lnTo>
                <a:lnTo>
                  <a:pt x="332" y="147"/>
                </a:lnTo>
                <a:lnTo>
                  <a:pt x="334" y="154"/>
                </a:lnTo>
                <a:lnTo>
                  <a:pt x="336" y="161"/>
                </a:lnTo>
                <a:lnTo>
                  <a:pt x="337" y="173"/>
                </a:lnTo>
                <a:lnTo>
                  <a:pt x="337" y="174"/>
                </a:lnTo>
                <a:lnTo>
                  <a:pt x="335" y="181"/>
                </a:lnTo>
                <a:lnTo>
                  <a:pt x="332" y="188"/>
                </a:lnTo>
                <a:lnTo>
                  <a:pt x="326" y="190"/>
                </a:lnTo>
                <a:lnTo>
                  <a:pt x="325" y="190"/>
                </a:lnTo>
                <a:lnTo>
                  <a:pt x="324" y="187"/>
                </a:lnTo>
                <a:lnTo>
                  <a:pt x="318" y="189"/>
                </a:lnTo>
                <a:lnTo>
                  <a:pt x="314" y="190"/>
                </a:lnTo>
                <a:lnTo>
                  <a:pt x="309" y="196"/>
                </a:lnTo>
                <a:lnTo>
                  <a:pt x="306" y="203"/>
                </a:lnTo>
                <a:lnTo>
                  <a:pt x="301" y="206"/>
                </a:lnTo>
                <a:lnTo>
                  <a:pt x="299" y="207"/>
                </a:lnTo>
                <a:lnTo>
                  <a:pt x="294" y="207"/>
                </a:lnTo>
                <a:lnTo>
                  <a:pt x="289" y="207"/>
                </a:lnTo>
                <a:lnTo>
                  <a:pt x="287" y="214"/>
                </a:lnTo>
                <a:lnTo>
                  <a:pt x="281" y="216"/>
                </a:lnTo>
                <a:lnTo>
                  <a:pt x="275" y="215"/>
                </a:lnTo>
                <a:lnTo>
                  <a:pt x="273" y="215"/>
                </a:lnTo>
                <a:lnTo>
                  <a:pt x="267" y="216"/>
                </a:lnTo>
                <a:lnTo>
                  <a:pt x="271" y="223"/>
                </a:lnTo>
                <a:lnTo>
                  <a:pt x="269" y="226"/>
                </a:lnTo>
                <a:lnTo>
                  <a:pt x="268" y="232"/>
                </a:lnTo>
                <a:lnTo>
                  <a:pt x="272" y="240"/>
                </a:lnTo>
                <a:lnTo>
                  <a:pt x="271" y="239"/>
                </a:lnTo>
                <a:lnTo>
                  <a:pt x="264" y="238"/>
                </a:lnTo>
                <a:lnTo>
                  <a:pt x="258" y="235"/>
                </a:lnTo>
                <a:lnTo>
                  <a:pt x="252" y="234"/>
                </a:lnTo>
                <a:lnTo>
                  <a:pt x="249" y="234"/>
                </a:lnTo>
                <a:lnTo>
                  <a:pt x="244" y="232"/>
                </a:lnTo>
                <a:lnTo>
                  <a:pt x="241" y="239"/>
                </a:lnTo>
                <a:lnTo>
                  <a:pt x="237" y="240"/>
                </a:lnTo>
                <a:lnTo>
                  <a:pt x="231" y="243"/>
                </a:lnTo>
                <a:lnTo>
                  <a:pt x="231" y="245"/>
                </a:lnTo>
                <a:lnTo>
                  <a:pt x="232" y="247"/>
                </a:lnTo>
                <a:lnTo>
                  <a:pt x="236" y="254"/>
                </a:lnTo>
                <a:lnTo>
                  <a:pt x="236" y="260"/>
                </a:lnTo>
                <a:lnTo>
                  <a:pt x="236" y="266"/>
                </a:lnTo>
                <a:lnTo>
                  <a:pt x="239" y="272"/>
                </a:lnTo>
                <a:lnTo>
                  <a:pt x="239" y="274"/>
                </a:lnTo>
                <a:lnTo>
                  <a:pt x="246" y="277"/>
                </a:lnTo>
                <a:lnTo>
                  <a:pt x="251" y="284"/>
                </a:lnTo>
                <a:lnTo>
                  <a:pt x="257" y="286"/>
                </a:lnTo>
                <a:lnTo>
                  <a:pt x="259" y="293"/>
                </a:lnTo>
                <a:lnTo>
                  <a:pt x="260" y="294"/>
                </a:lnTo>
                <a:lnTo>
                  <a:pt x="256" y="295"/>
                </a:lnTo>
                <a:lnTo>
                  <a:pt x="258" y="302"/>
                </a:lnTo>
                <a:lnTo>
                  <a:pt x="259" y="309"/>
                </a:lnTo>
                <a:lnTo>
                  <a:pt x="253" y="308"/>
                </a:lnTo>
                <a:lnTo>
                  <a:pt x="249" y="306"/>
                </a:lnTo>
                <a:lnTo>
                  <a:pt x="243" y="306"/>
                </a:lnTo>
                <a:lnTo>
                  <a:pt x="238" y="301"/>
                </a:lnTo>
                <a:lnTo>
                  <a:pt x="236" y="298"/>
                </a:lnTo>
                <a:lnTo>
                  <a:pt x="232" y="291"/>
                </a:lnTo>
                <a:lnTo>
                  <a:pt x="226" y="293"/>
                </a:lnTo>
                <a:lnTo>
                  <a:pt x="221" y="295"/>
                </a:lnTo>
                <a:lnTo>
                  <a:pt x="217" y="296"/>
                </a:lnTo>
                <a:lnTo>
                  <a:pt x="215" y="296"/>
                </a:lnTo>
                <a:lnTo>
                  <a:pt x="209" y="299"/>
                </a:lnTo>
                <a:lnTo>
                  <a:pt x="203" y="302"/>
                </a:lnTo>
                <a:lnTo>
                  <a:pt x="197" y="301"/>
                </a:lnTo>
                <a:lnTo>
                  <a:pt x="196" y="300"/>
                </a:lnTo>
                <a:lnTo>
                  <a:pt x="196" y="299"/>
                </a:lnTo>
                <a:lnTo>
                  <a:pt x="195" y="299"/>
                </a:lnTo>
                <a:lnTo>
                  <a:pt x="191" y="299"/>
                </a:lnTo>
                <a:lnTo>
                  <a:pt x="190" y="295"/>
                </a:lnTo>
                <a:lnTo>
                  <a:pt x="190" y="296"/>
                </a:lnTo>
                <a:lnTo>
                  <a:pt x="189" y="298"/>
                </a:lnTo>
                <a:lnTo>
                  <a:pt x="187" y="299"/>
                </a:lnTo>
                <a:lnTo>
                  <a:pt x="187" y="300"/>
                </a:lnTo>
                <a:lnTo>
                  <a:pt x="188" y="306"/>
                </a:lnTo>
                <a:lnTo>
                  <a:pt x="191" y="312"/>
                </a:lnTo>
                <a:lnTo>
                  <a:pt x="186" y="319"/>
                </a:lnTo>
                <a:lnTo>
                  <a:pt x="182" y="324"/>
                </a:lnTo>
                <a:lnTo>
                  <a:pt x="181" y="326"/>
                </a:lnTo>
                <a:lnTo>
                  <a:pt x="174" y="330"/>
                </a:lnTo>
                <a:lnTo>
                  <a:pt x="168" y="330"/>
                </a:lnTo>
                <a:lnTo>
                  <a:pt x="161" y="330"/>
                </a:lnTo>
                <a:lnTo>
                  <a:pt x="159" y="333"/>
                </a:lnTo>
                <a:lnTo>
                  <a:pt x="153" y="337"/>
                </a:lnTo>
                <a:lnTo>
                  <a:pt x="152" y="337"/>
                </a:lnTo>
                <a:lnTo>
                  <a:pt x="148" y="336"/>
                </a:lnTo>
                <a:lnTo>
                  <a:pt x="142" y="334"/>
                </a:lnTo>
                <a:lnTo>
                  <a:pt x="136" y="327"/>
                </a:lnTo>
                <a:lnTo>
                  <a:pt x="131" y="327"/>
                </a:lnTo>
                <a:lnTo>
                  <a:pt x="125" y="327"/>
                </a:lnTo>
                <a:lnTo>
                  <a:pt x="118" y="325"/>
                </a:lnTo>
                <a:lnTo>
                  <a:pt x="113" y="318"/>
                </a:lnTo>
                <a:lnTo>
                  <a:pt x="113" y="325"/>
                </a:lnTo>
                <a:lnTo>
                  <a:pt x="107" y="330"/>
                </a:lnTo>
                <a:lnTo>
                  <a:pt x="101" y="333"/>
                </a:lnTo>
                <a:lnTo>
                  <a:pt x="96" y="327"/>
                </a:lnTo>
                <a:lnTo>
                  <a:pt x="93" y="320"/>
                </a:lnTo>
                <a:lnTo>
                  <a:pt x="96" y="314"/>
                </a:lnTo>
                <a:lnTo>
                  <a:pt x="102" y="312"/>
                </a:lnTo>
                <a:lnTo>
                  <a:pt x="103" y="307"/>
                </a:lnTo>
                <a:lnTo>
                  <a:pt x="103" y="301"/>
                </a:lnTo>
                <a:lnTo>
                  <a:pt x="100" y="293"/>
                </a:lnTo>
                <a:lnTo>
                  <a:pt x="99" y="286"/>
                </a:lnTo>
                <a:lnTo>
                  <a:pt x="93" y="282"/>
                </a:lnTo>
                <a:lnTo>
                  <a:pt x="86" y="282"/>
                </a:lnTo>
                <a:lnTo>
                  <a:pt x="85" y="288"/>
                </a:lnTo>
                <a:lnTo>
                  <a:pt x="84" y="295"/>
                </a:lnTo>
                <a:lnTo>
                  <a:pt x="82" y="302"/>
                </a:lnTo>
                <a:lnTo>
                  <a:pt x="76" y="299"/>
                </a:lnTo>
                <a:lnTo>
                  <a:pt x="70" y="303"/>
                </a:lnTo>
                <a:lnTo>
                  <a:pt x="64" y="298"/>
                </a:lnTo>
                <a:lnTo>
                  <a:pt x="64" y="290"/>
                </a:lnTo>
                <a:lnTo>
                  <a:pt x="65" y="284"/>
                </a:lnTo>
                <a:lnTo>
                  <a:pt x="63" y="277"/>
                </a:lnTo>
                <a:lnTo>
                  <a:pt x="60" y="270"/>
                </a:lnTo>
                <a:lnTo>
                  <a:pt x="62" y="263"/>
                </a:lnTo>
                <a:lnTo>
                  <a:pt x="65" y="256"/>
                </a:lnTo>
                <a:lnTo>
                  <a:pt x="58" y="252"/>
                </a:lnTo>
                <a:lnTo>
                  <a:pt x="53" y="246"/>
                </a:lnTo>
                <a:lnTo>
                  <a:pt x="51" y="239"/>
                </a:lnTo>
                <a:lnTo>
                  <a:pt x="57" y="237"/>
                </a:lnTo>
                <a:lnTo>
                  <a:pt x="53" y="235"/>
                </a:lnTo>
                <a:lnTo>
                  <a:pt x="52" y="236"/>
                </a:lnTo>
                <a:lnTo>
                  <a:pt x="51" y="235"/>
                </a:lnTo>
                <a:lnTo>
                  <a:pt x="48" y="242"/>
                </a:lnTo>
                <a:lnTo>
                  <a:pt x="48" y="235"/>
                </a:lnTo>
                <a:lnTo>
                  <a:pt x="47" y="230"/>
                </a:lnTo>
                <a:lnTo>
                  <a:pt x="42" y="224"/>
                </a:lnTo>
                <a:lnTo>
                  <a:pt x="40" y="218"/>
                </a:lnTo>
                <a:lnTo>
                  <a:pt x="38" y="211"/>
                </a:lnTo>
                <a:lnTo>
                  <a:pt x="35" y="204"/>
                </a:lnTo>
                <a:lnTo>
                  <a:pt x="33" y="197"/>
                </a:lnTo>
                <a:lnTo>
                  <a:pt x="34" y="190"/>
                </a:lnTo>
                <a:lnTo>
                  <a:pt x="34" y="185"/>
                </a:lnTo>
                <a:lnTo>
                  <a:pt x="36" y="180"/>
                </a:lnTo>
                <a:lnTo>
                  <a:pt x="32" y="173"/>
                </a:lnTo>
                <a:lnTo>
                  <a:pt x="25" y="167"/>
                </a:lnTo>
                <a:lnTo>
                  <a:pt x="20" y="163"/>
                </a:lnTo>
                <a:lnTo>
                  <a:pt x="16" y="155"/>
                </a:lnTo>
                <a:lnTo>
                  <a:pt x="17" y="154"/>
                </a:lnTo>
                <a:lnTo>
                  <a:pt x="16" y="147"/>
                </a:lnTo>
                <a:lnTo>
                  <a:pt x="14" y="141"/>
                </a:lnTo>
                <a:lnTo>
                  <a:pt x="14" y="134"/>
                </a:lnTo>
                <a:lnTo>
                  <a:pt x="10" y="127"/>
                </a:lnTo>
                <a:lnTo>
                  <a:pt x="6" y="121"/>
                </a:lnTo>
                <a:lnTo>
                  <a:pt x="4" y="114"/>
                </a:lnTo>
                <a:lnTo>
                  <a:pt x="3" y="11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5" name="Freeform 1780"/>
          <p:cNvSpPr>
            <a:spLocks/>
          </p:cNvSpPr>
          <p:nvPr/>
        </p:nvSpPr>
        <p:spPr bwMode="auto">
          <a:xfrm>
            <a:off x="7796213" y="3322638"/>
            <a:ext cx="112712" cy="160337"/>
          </a:xfrm>
          <a:custGeom>
            <a:avLst/>
            <a:gdLst>
              <a:gd name="T0" fmla="*/ 0 w 241"/>
              <a:gd name="T1" fmla="*/ 0 h 340"/>
              <a:gd name="T2" fmla="*/ 0 w 241"/>
              <a:gd name="T3" fmla="*/ 0 h 340"/>
              <a:gd name="T4" fmla="*/ 0 w 241"/>
              <a:gd name="T5" fmla="*/ 0 h 340"/>
              <a:gd name="T6" fmla="*/ 0 w 241"/>
              <a:gd name="T7" fmla="*/ 0 h 340"/>
              <a:gd name="T8" fmla="*/ 0 w 241"/>
              <a:gd name="T9" fmla="*/ 0 h 340"/>
              <a:gd name="T10" fmla="*/ 0 w 241"/>
              <a:gd name="T11" fmla="*/ 0 h 340"/>
              <a:gd name="T12" fmla="*/ 0 w 241"/>
              <a:gd name="T13" fmla="*/ 0 h 340"/>
              <a:gd name="T14" fmla="*/ 0 w 241"/>
              <a:gd name="T15" fmla="*/ 0 h 340"/>
              <a:gd name="T16" fmla="*/ 0 w 241"/>
              <a:gd name="T17" fmla="*/ 0 h 340"/>
              <a:gd name="T18" fmla="*/ 0 w 241"/>
              <a:gd name="T19" fmla="*/ 0 h 340"/>
              <a:gd name="T20" fmla="*/ 0 w 241"/>
              <a:gd name="T21" fmla="*/ 0 h 340"/>
              <a:gd name="T22" fmla="*/ 0 w 241"/>
              <a:gd name="T23" fmla="*/ 0 h 340"/>
              <a:gd name="T24" fmla="*/ 0 w 241"/>
              <a:gd name="T25" fmla="*/ 0 h 340"/>
              <a:gd name="T26" fmla="*/ 0 w 241"/>
              <a:gd name="T27" fmla="*/ 0 h 340"/>
              <a:gd name="T28" fmla="*/ 0 w 241"/>
              <a:gd name="T29" fmla="*/ 0 h 340"/>
              <a:gd name="T30" fmla="*/ 0 w 241"/>
              <a:gd name="T31" fmla="*/ 0 h 340"/>
              <a:gd name="T32" fmla="*/ 0 w 241"/>
              <a:gd name="T33" fmla="*/ 0 h 340"/>
              <a:gd name="T34" fmla="*/ 0 w 241"/>
              <a:gd name="T35" fmla="*/ 0 h 340"/>
              <a:gd name="T36" fmla="*/ 0 w 241"/>
              <a:gd name="T37" fmla="*/ 0 h 340"/>
              <a:gd name="T38" fmla="*/ 0 w 241"/>
              <a:gd name="T39" fmla="*/ 0 h 340"/>
              <a:gd name="T40" fmla="*/ 0 w 241"/>
              <a:gd name="T41" fmla="*/ 0 h 340"/>
              <a:gd name="T42" fmla="*/ 0 w 241"/>
              <a:gd name="T43" fmla="*/ 0 h 340"/>
              <a:gd name="T44" fmla="*/ 0 w 241"/>
              <a:gd name="T45" fmla="*/ 0 h 340"/>
              <a:gd name="T46" fmla="*/ 0 w 241"/>
              <a:gd name="T47" fmla="*/ 0 h 340"/>
              <a:gd name="T48" fmla="*/ 0 w 241"/>
              <a:gd name="T49" fmla="*/ 0 h 340"/>
              <a:gd name="T50" fmla="*/ 0 w 241"/>
              <a:gd name="T51" fmla="*/ 0 h 340"/>
              <a:gd name="T52" fmla="*/ 0 w 241"/>
              <a:gd name="T53" fmla="*/ 0 h 340"/>
              <a:gd name="T54" fmla="*/ 0 w 241"/>
              <a:gd name="T55" fmla="*/ 0 h 340"/>
              <a:gd name="T56" fmla="*/ 0 w 241"/>
              <a:gd name="T57" fmla="*/ 0 h 340"/>
              <a:gd name="T58" fmla="*/ 0 w 241"/>
              <a:gd name="T59" fmla="*/ 0 h 340"/>
              <a:gd name="T60" fmla="*/ 0 w 241"/>
              <a:gd name="T61" fmla="*/ 0 h 340"/>
              <a:gd name="T62" fmla="*/ 0 w 241"/>
              <a:gd name="T63" fmla="*/ 0 h 340"/>
              <a:gd name="T64" fmla="*/ 0 w 241"/>
              <a:gd name="T65" fmla="*/ 0 h 340"/>
              <a:gd name="T66" fmla="*/ 0 w 241"/>
              <a:gd name="T67" fmla="*/ 0 h 340"/>
              <a:gd name="T68" fmla="*/ 0 w 241"/>
              <a:gd name="T69" fmla="*/ 0 h 340"/>
              <a:gd name="T70" fmla="*/ 0 w 241"/>
              <a:gd name="T71" fmla="*/ 0 h 340"/>
              <a:gd name="T72" fmla="*/ 0 w 241"/>
              <a:gd name="T73" fmla="*/ 0 h 340"/>
              <a:gd name="T74" fmla="*/ 0 w 241"/>
              <a:gd name="T75" fmla="*/ 0 h 340"/>
              <a:gd name="T76" fmla="*/ 0 w 241"/>
              <a:gd name="T77" fmla="*/ 0 h 340"/>
              <a:gd name="T78" fmla="*/ 0 w 241"/>
              <a:gd name="T79" fmla="*/ 0 h 340"/>
              <a:gd name="T80" fmla="*/ 0 w 241"/>
              <a:gd name="T81" fmla="*/ 0 h 340"/>
              <a:gd name="T82" fmla="*/ 0 w 241"/>
              <a:gd name="T83" fmla="*/ 0 h 340"/>
              <a:gd name="T84" fmla="*/ 0 w 241"/>
              <a:gd name="T85" fmla="*/ 0 h 340"/>
              <a:gd name="T86" fmla="*/ 0 w 241"/>
              <a:gd name="T87" fmla="*/ 0 h 340"/>
              <a:gd name="T88" fmla="*/ 0 w 241"/>
              <a:gd name="T89" fmla="*/ 0 h 340"/>
              <a:gd name="T90" fmla="*/ 0 w 241"/>
              <a:gd name="T91" fmla="*/ 0 h 340"/>
              <a:gd name="T92" fmla="*/ 0 w 241"/>
              <a:gd name="T93" fmla="*/ 0 h 340"/>
              <a:gd name="T94" fmla="*/ 0 w 241"/>
              <a:gd name="T95" fmla="*/ 0 h 340"/>
              <a:gd name="T96" fmla="*/ 0 w 241"/>
              <a:gd name="T97" fmla="*/ 0 h 340"/>
              <a:gd name="T98" fmla="*/ 0 w 241"/>
              <a:gd name="T99" fmla="*/ 0 h 340"/>
              <a:gd name="T100" fmla="*/ 0 w 241"/>
              <a:gd name="T101" fmla="*/ 0 h 340"/>
              <a:gd name="T102" fmla="*/ 0 w 241"/>
              <a:gd name="T103" fmla="*/ 0 h 340"/>
              <a:gd name="T104" fmla="*/ 0 w 241"/>
              <a:gd name="T105" fmla="*/ 0 h 340"/>
              <a:gd name="T106" fmla="*/ 0 w 241"/>
              <a:gd name="T107" fmla="*/ 0 h 340"/>
              <a:gd name="T108" fmla="*/ 0 w 241"/>
              <a:gd name="T109" fmla="*/ 0 h 340"/>
              <a:gd name="T110" fmla="*/ 0 w 241"/>
              <a:gd name="T111" fmla="*/ 0 h 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340"/>
              <a:gd name="T170" fmla="*/ 241 w 241"/>
              <a:gd name="T171" fmla="*/ 340 h 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340">
                <a:moveTo>
                  <a:pt x="0" y="71"/>
                </a:moveTo>
                <a:lnTo>
                  <a:pt x="0" y="69"/>
                </a:lnTo>
                <a:lnTo>
                  <a:pt x="7" y="69"/>
                </a:lnTo>
                <a:lnTo>
                  <a:pt x="10" y="76"/>
                </a:lnTo>
                <a:lnTo>
                  <a:pt x="16" y="78"/>
                </a:lnTo>
                <a:lnTo>
                  <a:pt x="12" y="76"/>
                </a:lnTo>
                <a:lnTo>
                  <a:pt x="9" y="69"/>
                </a:lnTo>
                <a:lnTo>
                  <a:pt x="6" y="63"/>
                </a:lnTo>
                <a:lnTo>
                  <a:pt x="4" y="56"/>
                </a:lnTo>
                <a:lnTo>
                  <a:pt x="2" y="54"/>
                </a:lnTo>
                <a:lnTo>
                  <a:pt x="8" y="47"/>
                </a:lnTo>
                <a:lnTo>
                  <a:pt x="10" y="41"/>
                </a:lnTo>
                <a:lnTo>
                  <a:pt x="12" y="37"/>
                </a:lnTo>
                <a:lnTo>
                  <a:pt x="12" y="32"/>
                </a:lnTo>
                <a:lnTo>
                  <a:pt x="18" y="25"/>
                </a:lnTo>
                <a:lnTo>
                  <a:pt x="24" y="24"/>
                </a:lnTo>
                <a:lnTo>
                  <a:pt x="30" y="24"/>
                </a:lnTo>
                <a:lnTo>
                  <a:pt x="37" y="25"/>
                </a:lnTo>
                <a:lnTo>
                  <a:pt x="39" y="25"/>
                </a:lnTo>
                <a:lnTo>
                  <a:pt x="45" y="24"/>
                </a:lnTo>
                <a:lnTo>
                  <a:pt x="51" y="24"/>
                </a:lnTo>
                <a:lnTo>
                  <a:pt x="54" y="23"/>
                </a:lnTo>
                <a:lnTo>
                  <a:pt x="57" y="25"/>
                </a:lnTo>
                <a:lnTo>
                  <a:pt x="64" y="24"/>
                </a:lnTo>
                <a:lnTo>
                  <a:pt x="70" y="25"/>
                </a:lnTo>
                <a:lnTo>
                  <a:pt x="76" y="22"/>
                </a:lnTo>
                <a:lnTo>
                  <a:pt x="80" y="16"/>
                </a:lnTo>
                <a:lnTo>
                  <a:pt x="79" y="9"/>
                </a:lnTo>
                <a:lnTo>
                  <a:pt x="77" y="3"/>
                </a:lnTo>
                <a:lnTo>
                  <a:pt x="79" y="0"/>
                </a:lnTo>
                <a:lnTo>
                  <a:pt x="83" y="5"/>
                </a:lnTo>
                <a:lnTo>
                  <a:pt x="88" y="12"/>
                </a:lnTo>
                <a:lnTo>
                  <a:pt x="95" y="19"/>
                </a:lnTo>
                <a:lnTo>
                  <a:pt x="100" y="25"/>
                </a:lnTo>
                <a:lnTo>
                  <a:pt x="102" y="28"/>
                </a:lnTo>
                <a:lnTo>
                  <a:pt x="107" y="35"/>
                </a:lnTo>
                <a:lnTo>
                  <a:pt x="113" y="41"/>
                </a:lnTo>
                <a:lnTo>
                  <a:pt x="119" y="47"/>
                </a:lnTo>
                <a:lnTo>
                  <a:pt x="126" y="54"/>
                </a:lnTo>
                <a:lnTo>
                  <a:pt x="132" y="60"/>
                </a:lnTo>
                <a:lnTo>
                  <a:pt x="138" y="64"/>
                </a:lnTo>
                <a:lnTo>
                  <a:pt x="144" y="70"/>
                </a:lnTo>
                <a:lnTo>
                  <a:pt x="151" y="76"/>
                </a:lnTo>
                <a:lnTo>
                  <a:pt x="155" y="81"/>
                </a:lnTo>
                <a:lnTo>
                  <a:pt x="161" y="88"/>
                </a:lnTo>
                <a:lnTo>
                  <a:pt x="166" y="94"/>
                </a:lnTo>
                <a:lnTo>
                  <a:pt x="169" y="97"/>
                </a:lnTo>
                <a:lnTo>
                  <a:pt x="176" y="103"/>
                </a:lnTo>
                <a:lnTo>
                  <a:pt x="182" y="110"/>
                </a:lnTo>
                <a:lnTo>
                  <a:pt x="185" y="117"/>
                </a:lnTo>
                <a:lnTo>
                  <a:pt x="186" y="117"/>
                </a:lnTo>
                <a:lnTo>
                  <a:pt x="192" y="124"/>
                </a:lnTo>
                <a:lnTo>
                  <a:pt x="193" y="129"/>
                </a:lnTo>
                <a:lnTo>
                  <a:pt x="197" y="136"/>
                </a:lnTo>
                <a:lnTo>
                  <a:pt x="201" y="143"/>
                </a:lnTo>
                <a:lnTo>
                  <a:pt x="205" y="150"/>
                </a:lnTo>
                <a:lnTo>
                  <a:pt x="204" y="158"/>
                </a:lnTo>
                <a:lnTo>
                  <a:pt x="208" y="164"/>
                </a:lnTo>
                <a:lnTo>
                  <a:pt x="212" y="170"/>
                </a:lnTo>
                <a:lnTo>
                  <a:pt x="213" y="177"/>
                </a:lnTo>
                <a:lnTo>
                  <a:pt x="213" y="184"/>
                </a:lnTo>
                <a:lnTo>
                  <a:pt x="216" y="190"/>
                </a:lnTo>
                <a:lnTo>
                  <a:pt x="220" y="198"/>
                </a:lnTo>
                <a:lnTo>
                  <a:pt x="221" y="204"/>
                </a:lnTo>
                <a:lnTo>
                  <a:pt x="227" y="207"/>
                </a:lnTo>
                <a:lnTo>
                  <a:pt x="230" y="201"/>
                </a:lnTo>
                <a:lnTo>
                  <a:pt x="233" y="208"/>
                </a:lnTo>
                <a:lnTo>
                  <a:pt x="233" y="215"/>
                </a:lnTo>
                <a:lnTo>
                  <a:pt x="235" y="221"/>
                </a:lnTo>
                <a:lnTo>
                  <a:pt x="236" y="229"/>
                </a:lnTo>
                <a:lnTo>
                  <a:pt x="237" y="234"/>
                </a:lnTo>
                <a:lnTo>
                  <a:pt x="241" y="242"/>
                </a:lnTo>
                <a:lnTo>
                  <a:pt x="239" y="249"/>
                </a:lnTo>
                <a:lnTo>
                  <a:pt x="233" y="242"/>
                </a:lnTo>
                <a:lnTo>
                  <a:pt x="236" y="250"/>
                </a:lnTo>
                <a:lnTo>
                  <a:pt x="239" y="257"/>
                </a:lnTo>
                <a:lnTo>
                  <a:pt x="236" y="264"/>
                </a:lnTo>
                <a:lnTo>
                  <a:pt x="236" y="271"/>
                </a:lnTo>
                <a:lnTo>
                  <a:pt x="232" y="278"/>
                </a:lnTo>
                <a:lnTo>
                  <a:pt x="225" y="282"/>
                </a:lnTo>
                <a:lnTo>
                  <a:pt x="223" y="275"/>
                </a:lnTo>
                <a:lnTo>
                  <a:pt x="220" y="277"/>
                </a:lnTo>
                <a:lnTo>
                  <a:pt x="217" y="279"/>
                </a:lnTo>
                <a:lnTo>
                  <a:pt x="211" y="279"/>
                </a:lnTo>
                <a:lnTo>
                  <a:pt x="204" y="275"/>
                </a:lnTo>
                <a:lnTo>
                  <a:pt x="198" y="272"/>
                </a:lnTo>
                <a:lnTo>
                  <a:pt x="200" y="279"/>
                </a:lnTo>
                <a:lnTo>
                  <a:pt x="194" y="279"/>
                </a:lnTo>
                <a:lnTo>
                  <a:pt x="191" y="286"/>
                </a:lnTo>
                <a:lnTo>
                  <a:pt x="197" y="283"/>
                </a:lnTo>
                <a:lnTo>
                  <a:pt x="197" y="290"/>
                </a:lnTo>
                <a:lnTo>
                  <a:pt x="200" y="297"/>
                </a:lnTo>
                <a:lnTo>
                  <a:pt x="198" y="299"/>
                </a:lnTo>
                <a:lnTo>
                  <a:pt x="197" y="297"/>
                </a:lnTo>
                <a:lnTo>
                  <a:pt x="191" y="290"/>
                </a:lnTo>
                <a:lnTo>
                  <a:pt x="185" y="290"/>
                </a:lnTo>
                <a:lnTo>
                  <a:pt x="178" y="293"/>
                </a:lnTo>
                <a:lnTo>
                  <a:pt x="172" y="287"/>
                </a:lnTo>
                <a:lnTo>
                  <a:pt x="170" y="280"/>
                </a:lnTo>
                <a:lnTo>
                  <a:pt x="168" y="287"/>
                </a:lnTo>
                <a:lnTo>
                  <a:pt x="162" y="290"/>
                </a:lnTo>
                <a:lnTo>
                  <a:pt x="157" y="289"/>
                </a:lnTo>
                <a:lnTo>
                  <a:pt x="154" y="289"/>
                </a:lnTo>
                <a:lnTo>
                  <a:pt x="148" y="296"/>
                </a:lnTo>
                <a:lnTo>
                  <a:pt x="155" y="301"/>
                </a:lnTo>
                <a:lnTo>
                  <a:pt x="161" y="302"/>
                </a:lnTo>
                <a:lnTo>
                  <a:pt x="161" y="307"/>
                </a:lnTo>
                <a:lnTo>
                  <a:pt x="156" y="309"/>
                </a:lnTo>
                <a:lnTo>
                  <a:pt x="157" y="315"/>
                </a:lnTo>
                <a:lnTo>
                  <a:pt x="151" y="310"/>
                </a:lnTo>
                <a:lnTo>
                  <a:pt x="148" y="303"/>
                </a:lnTo>
                <a:lnTo>
                  <a:pt x="142" y="296"/>
                </a:lnTo>
                <a:lnTo>
                  <a:pt x="143" y="298"/>
                </a:lnTo>
                <a:lnTo>
                  <a:pt x="138" y="305"/>
                </a:lnTo>
                <a:lnTo>
                  <a:pt x="143" y="311"/>
                </a:lnTo>
                <a:lnTo>
                  <a:pt x="149" y="315"/>
                </a:lnTo>
                <a:lnTo>
                  <a:pt x="151" y="320"/>
                </a:lnTo>
                <a:lnTo>
                  <a:pt x="142" y="320"/>
                </a:lnTo>
                <a:lnTo>
                  <a:pt x="148" y="325"/>
                </a:lnTo>
                <a:lnTo>
                  <a:pt x="143" y="329"/>
                </a:lnTo>
                <a:lnTo>
                  <a:pt x="138" y="325"/>
                </a:lnTo>
                <a:lnTo>
                  <a:pt x="131" y="319"/>
                </a:lnTo>
                <a:lnTo>
                  <a:pt x="134" y="320"/>
                </a:lnTo>
                <a:lnTo>
                  <a:pt x="138" y="313"/>
                </a:lnTo>
                <a:lnTo>
                  <a:pt x="137" y="306"/>
                </a:lnTo>
                <a:lnTo>
                  <a:pt x="131" y="305"/>
                </a:lnTo>
                <a:lnTo>
                  <a:pt x="126" y="312"/>
                </a:lnTo>
                <a:lnTo>
                  <a:pt x="122" y="319"/>
                </a:lnTo>
                <a:lnTo>
                  <a:pt x="119" y="326"/>
                </a:lnTo>
                <a:lnTo>
                  <a:pt x="119" y="333"/>
                </a:lnTo>
                <a:lnTo>
                  <a:pt x="113" y="329"/>
                </a:lnTo>
                <a:lnTo>
                  <a:pt x="107" y="322"/>
                </a:lnTo>
                <a:lnTo>
                  <a:pt x="107" y="329"/>
                </a:lnTo>
                <a:lnTo>
                  <a:pt x="104" y="336"/>
                </a:lnTo>
                <a:lnTo>
                  <a:pt x="103" y="340"/>
                </a:lnTo>
                <a:lnTo>
                  <a:pt x="97" y="337"/>
                </a:lnTo>
                <a:lnTo>
                  <a:pt x="94" y="331"/>
                </a:lnTo>
                <a:lnTo>
                  <a:pt x="96" y="323"/>
                </a:lnTo>
                <a:lnTo>
                  <a:pt x="89" y="323"/>
                </a:lnTo>
                <a:lnTo>
                  <a:pt x="82" y="319"/>
                </a:lnTo>
                <a:lnTo>
                  <a:pt x="76" y="315"/>
                </a:lnTo>
                <a:lnTo>
                  <a:pt x="78" y="309"/>
                </a:lnTo>
                <a:lnTo>
                  <a:pt x="82" y="315"/>
                </a:lnTo>
                <a:lnTo>
                  <a:pt x="87" y="317"/>
                </a:lnTo>
                <a:lnTo>
                  <a:pt x="85" y="311"/>
                </a:lnTo>
                <a:lnTo>
                  <a:pt x="92" y="312"/>
                </a:lnTo>
                <a:lnTo>
                  <a:pt x="85" y="307"/>
                </a:lnTo>
                <a:lnTo>
                  <a:pt x="79" y="305"/>
                </a:lnTo>
                <a:lnTo>
                  <a:pt x="85" y="305"/>
                </a:lnTo>
                <a:lnTo>
                  <a:pt x="90" y="301"/>
                </a:lnTo>
                <a:lnTo>
                  <a:pt x="84" y="295"/>
                </a:lnTo>
                <a:lnTo>
                  <a:pt x="82" y="302"/>
                </a:lnTo>
                <a:lnTo>
                  <a:pt x="78" y="302"/>
                </a:lnTo>
                <a:lnTo>
                  <a:pt x="76" y="294"/>
                </a:lnTo>
                <a:lnTo>
                  <a:pt x="71" y="288"/>
                </a:lnTo>
                <a:lnTo>
                  <a:pt x="67" y="281"/>
                </a:lnTo>
                <a:lnTo>
                  <a:pt x="60" y="275"/>
                </a:lnTo>
                <a:lnTo>
                  <a:pt x="67" y="278"/>
                </a:lnTo>
                <a:lnTo>
                  <a:pt x="73" y="278"/>
                </a:lnTo>
                <a:lnTo>
                  <a:pt x="67" y="272"/>
                </a:lnTo>
                <a:lnTo>
                  <a:pt x="64" y="266"/>
                </a:lnTo>
                <a:lnTo>
                  <a:pt x="67" y="258"/>
                </a:lnTo>
                <a:lnTo>
                  <a:pt x="64" y="251"/>
                </a:lnTo>
                <a:lnTo>
                  <a:pt x="67" y="245"/>
                </a:lnTo>
                <a:lnTo>
                  <a:pt x="73" y="240"/>
                </a:lnTo>
                <a:lnTo>
                  <a:pt x="67" y="240"/>
                </a:lnTo>
                <a:lnTo>
                  <a:pt x="60" y="238"/>
                </a:lnTo>
                <a:lnTo>
                  <a:pt x="64" y="232"/>
                </a:lnTo>
                <a:lnTo>
                  <a:pt x="69" y="227"/>
                </a:lnTo>
                <a:lnTo>
                  <a:pt x="70" y="221"/>
                </a:lnTo>
                <a:lnTo>
                  <a:pt x="73" y="215"/>
                </a:lnTo>
                <a:lnTo>
                  <a:pt x="67" y="216"/>
                </a:lnTo>
                <a:lnTo>
                  <a:pt x="60" y="215"/>
                </a:lnTo>
                <a:lnTo>
                  <a:pt x="64" y="208"/>
                </a:lnTo>
                <a:lnTo>
                  <a:pt x="71" y="202"/>
                </a:lnTo>
                <a:lnTo>
                  <a:pt x="65" y="206"/>
                </a:lnTo>
                <a:lnTo>
                  <a:pt x="58" y="204"/>
                </a:lnTo>
                <a:lnTo>
                  <a:pt x="52" y="198"/>
                </a:lnTo>
                <a:lnTo>
                  <a:pt x="47" y="198"/>
                </a:lnTo>
                <a:lnTo>
                  <a:pt x="47" y="184"/>
                </a:lnTo>
                <a:lnTo>
                  <a:pt x="41" y="177"/>
                </a:lnTo>
                <a:lnTo>
                  <a:pt x="42" y="170"/>
                </a:lnTo>
                <a:lnTo>
                  <a:pt x="43" y="170"/>
                </a:lnTo>
                <a:lnTo>
                  <a:pt x="43" y="169"/>
                </a:lnTo>
                <a:lnTo>
                  <a:pt x="37" y="172"/>
                </a:lnTo>
                <a:lnTo>
                  <a:pt x="33" y="165"/>
                </a:lnTo>
                <a:lnTo>
                  <a:pt x="33" y="158"/>
                </a:lnTo>
                <a:lnTo>
                  <a:pt x="28" y="151"/>
                </a:lnTo>
                <a:lnTo>
                  <a:pt x="22" y="151"/>
                </a:lnTo>
                <a:lnTo>
                  <a:pt x="21" y="158"/>
                </a:lnTo>
                <a:lnTo>
                  <a:pt x="16" y="151"/>
                </a:lnTo>
                <a:lnTo>
                  <a:pt x="15" y="151"/>
                </a:lnTo>
                <a:lnTo>
                  <a:pt x="9" y="148"/>
                </a:lnTo>
                <a:lnTo>
                  <a:pt x="5" y="141"/>
                </a:lnTo>
                <a:lnTo>
                  <a:pt x="12" y="138"/>
                </a:lnTo>
                <a:lnTo>
                  <a:pt x="9" y="132"/>
                </a:lnTo>
                <a:lnTo>
                  <a:pt x="13" y="138"/>
                </a:lnTo>
                <a:lnTo>
                  <a:pt x="13" y="132"/>
                </a:lnTo>
                <a:lnTo>
                  <a:pt x="19" y="133"/>
                </a:lnTo>
                <a:lnTo>
                  <a:pt x="22" y="138"/>
                </a:lnTo>
                <a:lnTo>
                  <a:pt x="25" y="133"/>
                </a:lnTo>
                <a:lnTo>
                  <a:pt x="21" y="126"/>
                </a:lnTo>
                <a:lnTo>
                  <a:pt x="27" y="129"/>
                </a:lnTo>
                <a:lnTo>
                  <a:pt x="34" y="130"/>
                </a:lnTo>
                <a:lnTo>
                  <a:pt x="40" y="133"/>
                </a:lnTo>
                <a:lnTo>
                  <a:pt x="44" y="140"/>
                </a:lnTo>
                <a:lnTo>
                  <a:pt x="47" y="146"/>
                </a:lnTo>
                <a:lnTo>
                  <a:pt x="46" y="141"/>
                </a:lnTo>
                <a:lnTo>
                  <a:pt x="52" y="135"/>
                </a:lnTo>
                <a:lnTo>
                  <a:pt x="52" y="134"/>
                </a:lnTo>
                <a:lnTo>
                  <a:pt x="46" y="134"/>
                </a:lnTo>
                <a:lnTo>
                  <a:pt x="40" y="129"/>
                </a:lnTo>
                <a:lnTo>
                  <a:pt x="41" y="122"/>
                </a:lnTo>
                <a:lnTo>
                  <a:pt x="35" y="125"/>
                </a:lnTo>
                <a:lnTo>
                  <a:pt x="35" y="119"/>
                </a:lnTo>
                <a:lnTo>
                  <a:pt x="28" y="119"/>
                </a:lnTo>
                <a:lnTo>
                  <a:pt x="25" y="116"/>
                </a:lnTo>
                <a:lnTo>
                  <a:pt x="27" y="109"/>
                </a:lnTo>
                <a:lnTo>
                  <a:pt x="34" y="108"/>
                </a:lnTo>
                <a:lnTo>
                  <a:pt x="27" y="104"/>
                </a:lnTo>
                <a:lnTo>
                  <a:pt x="23" y="97"/>
                </a:lnTo>
                <a:lnTo>
                  <a:pt x="19" y="97"/>
                </a:lnTo>
                <a:lnTo>
                  <a:pt x="13" y="90"/>
                </a:lnTo>
                <a:lnTo>
                  <a:pt x="12" y="84"/>
                </a:lnTo>
                <a:lnTo>
                  <a:pt x="10" y="81"/>
                </a:lnTo>
                <a:lnTo>
                  <a:pt x="5" y="78"/>
                </a:lnTo>
                <a:lnTo>
                  <a:pt x="0" y="7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6" name="Freeform 1781"/>
          <p:cNvSpPr>
            <a:spLocks/>
          </p:cNvSpPr>
          <p:nvPr/>
        </p:nvSpPr>
        <p:spPr bwMode="auto">
          <a:xfrm>
            <a:off x="1690688" y="4146550"/>
            <a:ext cx="11112" cy="6350"/>
          </a:xfrm>
          <a:custGeom>
            <a:avLst/>
            <a:gdLst>
              <a:gd name="T0" fmla="*/ 0 w 24"/>
              <a:gd name="T1" fmla="*/ 0 h 12"/>
              <a:gd name="T2" fmla="*/ 0 w 24"/>
              <a:gd name="T3" fmla="*/ 0 h 12"/>
              <a:gd name="T4" fmla="*/ 0 w 24"/>
              <a:gd name="T5" fmla="*/ 0 h 12"/>
              <a:gd name="T6" fmla="*/ 0 w 24"/>
              <a:gd name="T7" fmla="*/ 0 h 12"/>
              <a:gd name="T8" fmla="*/ 0 w 24"/>
              <a:gd name="T9" fmla="*/ 0 h 12"/>
              <a:gd name="T10" fmla="*/ 0 w 24"/>
              <a:gd name="T11" fmla="*/ 0 h 12"/>
              <a:gd name="T12" fmla="*/ 0 w 24"/>
              <a:gd name="T13" fmla="*/ 0 h 12"/>
              <a:gd name="T14" fmla="*/ 0 w 24"/>
              <a:gd name="T15" fmla="*/ 0 h 12"/>
              <a:gd name="T16" fmla="*/ 0 w 24"/>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12"/>
              <a:gd name="T29" fmla="*/ 24 w 2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12">
                <a:moveTo>
                  <a:pt x="0" y="12"/>
                </a:moveTo>
                <a:lnTo>
                  <a:pt x="5" y="10"/>
                </a:lnTo>
                <a:lnTo>
                  <a:pt x="11" y="6"/>
                </a:lnTo>
                <a:lnTo>
                  <a:pt x="18" y="3"/>
                </a:lnTo>
                <a:lnTo>
                  <a:pt x="24" y="0"/>
                </a:lnTo>
                <a:lnTo>
                  <a:pt x="18" y="1"/>
                </a:lnTo>
                <a:lnTo>
                  <a:pt x="11" y="3"/>
                </a:lnTo>
                <a:lnTo>
                  <a:pt x="5" y="6"/>
                </a:lnTo>
                <a:lnTo>
                  <a:pt x="0" y="12"/>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7" name="Freeform 1782"/>
          <p:cNvSpPr>
            <a:spLocks/>
          </p:cNvSpPr>
          <p:nvPr/>
        </p:nvSpPr>
        <p:spPr bwMode="auto">
          <a:xfrm>
            <a:off x="1970088" y="3762375"/>
            <a:ext cx="30162" cy="11113"/>
          </a:xfrm>
          <a:custGeom>
            <a:avLst/>
            <a:gdLst>
              <a:gd name="T0" fmla="*/ 0 w 63"/>
              <a:gd name="T1" fmla="*/ 0 h 22"/>
              <a:gd name="T2" fmla="*/ 0 w 63"/>
              <a:gd name="T3" fmla="*/ 0 h 22"/>
              <a:gd name="T4" fmla="*/ 0 w 63"/>
              <a:gd name="T5" fmla="*/ 0 h 22"/>
              <a:gd name="T6" fmla="*/ 0 w 63"/>
              <a:gd name="T7" fmla="*/ 0 h 22"/>
              <a:gd name="T8" fmla="*/ 0 w 63"/>
              <a:gd name="T9" fmla="*/ 0 h 22"/>
              <a:gd name="T10" fmla="*/ 0 w 63"/>
              <a:gd name="T11" fmla="*/ 0 h 22"/>
              <a:gd name="T12" fmla="*/ 0 w 63"/>
              <a:gd name="T13" fmla="*/ 0 h 22"/>
              <a:gd name="T14" fmla="*/ 0 w 63"/>
              <a:gd name="T15" fmla="*/ 0 h 22"/>
              <a:gd name="T16" fmla="*/ 0 w 63"/>
              <a:gd name="T17" fmla="*/ 0 h 22"/>
              <a:gd name="T18" fmla="*/ 0 w 63"/>
              <a:gd name="T19" fmla="*/ 0 h 22"/>
              <a:gd name="T20" fmla="*/ 0 w 63"/>
              <a:gd name="T21" fmla="*/ 0 h 22"/>
              <a:gd name="T22" fmla="*/ 0 w 63"/>
              <a:gd name="T23" fmla="*/ 0 h 22"/>
              <a:gd name="T24" fmla="*/ 0 w 63"/>
              <a:gd name="T25" fmla="*/ 0 h 22"/>
              <a:gd name="T26" fmla="*/ 0 w 63"/>
              <a:gd name="T27" fmla="*/ 0 h 22"/>
              <a:gd name="T28" fmla="*/ 0 w 63"/>
              <a:gd name="T29" fmla="*/ 0 h 22"/>
              <a:gd name="T30" fmla="*/ 0 w 63"/>
              <a:gd name="T31" fmla="*/ 0 h 22"/>
              <a:gd name="T32" fmla="*/ 0 w 63"/>
              <a:gd name="T33" fmla="*/ 0 h 22"/>
              <a:gd name="T34" fmla="*/ 0 w 63"/>
              <a:gd name="T35" fmla="*/ 0 h 22"/>
              <a:gd name="T36" fmla="*/ 0 w 63"/>
              <a:gd name="T37" fmla="*/ 0 h 22"/>
              <a:gd name="T38" fmla="*/ 0 w 63"/>
              <a:gd name="T39" fmla="*/ 0 h 22"/>
              <a:gd name="T40" fmla="*/ 0 w 63"/>
              <a:gd name="T41" fmla="*/ 0 h 22"/>
              <a:gd name="T42" fmla="*/ 0 w 63"/>
              <a:gd name="T43" fmla="*/ 0 h 22"/>
              <a:gd name="T44" fmla="*/ 0 w 63"/>
              <a:gd name="T45" fmla="*/ 0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2"/>
              <a:gd name="T71" fmla="*/ 63 w 63"/>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2">
                <a:moveTo>
                  <a:pt x="10" y="22"/>
                </a:moveTo>
                <a:lnTo>
                  <a:pt x="5" y="19"/>
                </a:lnTo>
                <a:lnTo>
                  <a:pt x="0" y="11"/>
                </a:lnTo>
                <a:lnTo>
                  <a:pt x="6" y="15"/>
                </a:lnTo>
                <a:lnTo>
                  <a:pt x="12" y="15"/>
                </a:lnTo>
                <a:lnTo>
                  <a:pt x="17" y="10"/>
                </a:lnTo>
                <a:lnTo>
                  <a:pt x="20" y="3"/>
                </a:lnTo>
                <a:lnTo>
                  <a:pt x="26" y="3"/>
                </a:lnTo>
                <a:lnTo>
                  <a:pt x="32" y="5"/>
                </a:lnTo>
                <a:lnTo>
                  <a:pt x="38" y="6"/>
                </a:lnTo>
                <a:lnTo>
                  <a:pt x="44" y="5"/>
                </a:lnTo>
                <a:lnTo>
                  <a:pt x="51" y="6"/>
                </a:lnTo>
                <a:lnTo>
                  <a:pt x="57" y="4"/>
                </a:lnTo>
                <a:lnTo>
                  <a:pt x="63" y="0"/>
                </a:lnTo>
                <a:lnTo>
                  <a:pt x="63" y="6"/>
                </a:lnTo>
                <a:lnTo>
                  <a:pt x="56" y="10"/>
                </a:lnTo>
                <a:lnTo>
                  <a:pt x="50" y="11"/>
                </a:lnTo>
                <a:lnTo>
                  <a:pt x="43" y="11"/>
                </a:lnTo>
                <a:lnTo>
                  <a:pt x="37" y="12"/>
                </a:lnTo>
                <a:lnTo>
                  <a:pt x="26" y="15"/>
                </a:lnTo>
                <a:lnTo>
                  <a:pt x="18" y="19"/>
                </a:lnTo>
                <a:lnTo>
                  <a:pt x="13" y="22"/>
                </a:lnTo>
                <a:lnTo>
                  <a:pt x="10" y="22"/>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8" name="Freeform 1783"/>
          <p:cNvSpPr>
            <a:spLocks/>
          </p:cNvSpPr>
          <p:nvPr/>
        </p:nvSpPr>
        <p:spPr bwMode="auto">
          <a:xfrm>
            <a:off x="1971675" y="3821113"/>
            <a:ext cx="20638" cy="33337"/>
          </a:xfrm>
          <a:custGeom>
            <a:avLst/>
            <a:gdLst>
              <a:gd name="T0" fmla="*/ 0 w 44"/>
              <a:gd name="T1" fmla="*/ 0 h 69"/>
              <a:gd name="T2" fmla="*/ 0 w 44"/>
              <a:gd name="T3" fmla="*/ 0 h 69"/>
              <a:gd name="T4" fmla="*/ 0 w 44"/>
              <a:gd name="T5" fmla="*/ 0 h 69"/>
              <a:gd name="T6" fmla="*/ 0 w 44"/>
              <a:gd name="T7" fmla="*/ 0 h 69"/>
              <a:gd name="T8" fmla="*/ 0 w 44"/>
              <a:gd name="T9" fmla="*/ 0 h 69"/>
              <a:gd name="T10" fmla="*/ 0 w 44"/>
              <a:gd name="T11" fmla="*/ 0 h 69"/>
              <a:gd name="T12" fmla="*/ 0 w 44"/>
              <a:gd name="T13" fmla="*/ 0 h 69"/>
              <a:gd name="T14" fmla="*/ 0 w 44"/>
              <a:gd name="T15" fmla="*/ 0 h 69"/>
              <a:gd name="T16" fmla="*/ 0 w 44"/>
              <a:gd name="T17" fmla="*/ 0 h 69"/>
              <a:gd name="T18" fmla="*/ 0 w 44"/>
              <a:gd name="T19" fmla="*/ 0 h 69"/>
              <a:gd name="T20" fmla="*/ 0 w 44"/>
              <a:gd name="T21" fmla="*/ 0 h 69"/>
              <a:gd name="T22" fmla="*/ 0 w 44"/>
              <a:gd name="T23" fmla="*/ 0 h 69"/>
              <a:gd name="T24" fmla="*/ 0 w 44"/>
              <a:gd name="T25" fmla="*/ 0 h 69"/>
              <a:gd name="T26" fmla="*/ 0 w 44"/>
              <a:gd name="T27" fmla="*/ 0 h 69"/>
              <a:gd name="T28" fmla="*/ 0 w 44"/>
              <a:gd name="T29" fmla="*/ 0 h 69"/>
              <a:gd name="T30" fmla="*/ 0 w 44"/>
              <a:gd name="T31" fmla="*/ 0 h 69"/>
              <a:gd name="T32" fmla="*/ 0 w 44"/>
              <a:gd name="T33" fmla="*/ 0 h 69"/>
              <a:gd name="T34" fmla="*/ 0 w 44"/>
              <a:gd name="T35" fmla="*/ 0 h 69"/>
              <a:gd name="T36" fmla="*/ 0 w 44"/>
              <a:gd name="T37" fmla="*/ 0 h 69"/>
              <a:gd name="T38" fmla="*/ 0 w 44"/>
              <a:gd name="T39" fmla="*/ 0 h 69"/>
              <a:gd name="T40" fmla="*/ 0 w 44"/>
              <a:gd name="T41" fmla="*/ 0 h 69"/>
              <a:gd name="T42" fmla="*/ 0 w 44"/>
              <a:gd name="T43" fmla="*/ 0 h 69"/>
              <a:gd name="T44" fmla="*/ 0 w 44"/>
              <a:gd name="T45" fmla="*/ 0 h 69"/>
              <a:gd name="T46" fmla="*/ 0 w 44"/>
              <a:gd name="T47" fmla="*/ 0 h 69"/>
              <a:gd name="T48" fmla="*/ 0 w 44"/>
              <a:gd name="T49" fmla="*/ 0 h 69"/>
              <a:gd name="T50" fmla="*/ 0 w 44"/>
              <a:gd name="T51" fmla="*/ 0 h 69"/>
              <a:gd name="T52" fmla="*/ 0 w 44"/>
              <a:gd name="T53" fmla="*/ 0 h 69"/>
              <a:gd name="T54" fmla="*/ 0 w 44"/>
              <a:gd name="T55" fmla="*/ 0 h 69"/>
              <a:gd name="T56" fmla="*/ 0 w 44"/>
              <a:gd name="T57" fmla="*/ 0 h 6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4"/>
              <a:gd name="T88" fmla="*/ 0 h 69"/>
              <a:gd name="T89" fmla="*/ 44 w 44"/>
              <a:gd name="T90" fmla="*/ 69 h 6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4" h="69">
                <a:moveTo>
                  <a:pt x="22" y="0"/>
                </a:moveTo>
                <a:lnTo>
                  <a:pt x="27" y="4"/>
                </a:lnTo>
                <a:lnTo>
                  <a:pt x="33" y="4"/>
                </a:lnTo>
                <a:lnTo>
                  <a:pt x="34" y="11"/>
                </a:lnTo>
                <a:lnTo>
                  <a:pt x="35" y="17"/>
                </a:lnTo>
                <a:lnTo>
                  <a:pt x="37" y="24"/>
                </a:lnTo>
                <a:lnTo>
                  <a:pt x="38" y="31"/>
                </a:lnTo>
                <a:lnTo>
                  <a:pt x="42" y="37"/>
                </a:lnTo>
                <a:lnTo>
                  <a:pt x="44" y="43"/>
                </a:lnTo>
                <a:lnTo>
                  <a:pt x="42" y="51"/>
                </a:lnTo>
                <a:lnTo>
                  <a:pt x="42" y="58"/>
                </a:lnTo>
                <a:lnTo>
                  <a:pt x="37" y="60"/>
                </a:lnTo>
                <a:lnTo>
                  <a:pt x="31" y="67"/>
                </a:lnTo>
                <a:lnTo>
                  <a:pt x="25" y="69"/>
                </a:lnTo>
                <a:lnTo>
                  <a:pt x="19" y="65"/>
                </a:lnTo>
                <a:lnTo>
                  <a:pt x="18" y="57"/>
                </a:lnTo>
                <a:lnTo>
                  <a:pt x="11" y="58"/>
                </a:lnTo>
                <a:lnTo>
                  <a:pt x="5" y="54"/>
                </a:lnTo>
                <a:lnTo>
                  <a:pt x="0" y="48"/>
                </a:lnTo>
                <a:lnTo>
                  <a:pt x="7" y="43"/>
                </a:lnTo>
                <a:lnTo>
                  <a:pt x="11" y="50"/>
                </a:lnTo>
                <a:lnTo>
                  <a:pt x="14" y="43"/>
                </a:lnTo>
                <a:lnTo>
                  <a:pt x="10" y="36"/>
                </a:lnTo>
                <a:lnTo>
                  <a:pt x="15" y="29"/>
                </a:lnTo>
                <a:lnTo>
                  <a:pt x="20" y="24"/>
                </a:lnTo>
                <a:lnTo>
                  <a:pt x="22" y="16"/>
                </a:lnTo>
                <a:lnTo>
                  <a:pt x="22" y="9"/>
                </a:lnTo>
                <a:lnTo>
                  <a:pt x="21" y="3"/>
                </a:lnTo>
                <a:lnTo>
                  <a:pt x="22"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299" name="Freeform 1784"/>
          <p:cNvSpPr>
            <a:spLocks/>
          </p:cNvSpPr>
          <p:nvPr/>
        </p:nvSpPr>
        <p:spPr bwMode="auto">
          <a:xfrm>
            <a:off x="1982788" y="3857625"/>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6"/>
                </a:moveTo>
                <a:lnTo>
                  <a:pt x="0" y="2"/>
                </a:lnTo>
                <a:lnTo>
                  <a:pt x="6" y="0"/>
                </a:lnTo>
                <a:lnTo>
                  <a:pt x="1" y="6"/>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0" name="Freeform 1785"/>
          <p:cNvSpPr>
            <a:spLocks/>
          </p:cNvSpPr>
          <p:nvPr/>
        </p:nvSpPr>
        <p:spPr bwMode="auto">
          <a:xfrm>
            <a:off x="1984375" y="3856038"/>
            <a:ext cx="11113" cy="20637"/>
          </a:xfrm>
          <a:custGeom>
            <a:avLst/>
            <a:gdLst>
              <a:gd name="T0" fmla="*/ 0 w 24"/>
              <a:gd name="T1" fmla="*/ 0 h 45"/>
              <a:gd name="T2" fmla="*/ 0 w 24"/>
              <a:gd name="T3" fmla="*/ 0 h 45"/>
              <a:gd name="T4" fmla="*/ 0 w 24"/>
              <a:gd name="T5" fmla="*/ 0 h 45"/>
              <a:gd name="T6" fmla="*/ 0 w 24"/>
              <a:gd name="T7" fmla="*/ 0 h 45"/>
              <a:gd name="T8" fmla="*/ 0 w 24"/>
              <a:gd name="T9" fmla="*/ 0 h 45"/>
              <a:gd name="T10" fmla="*/ 0 w 24"/>
              <a:gd name="T11" fmla="*/ 0 h 45"/>
              <a:gd name="T12" fmla="*/ 0 w 24"/>
              <a:gd name="T13" fmla="*/ 0 h 45"/>
              <a:gd name="T14" fmla="*/ 0 w 24"/>
              <a:gd name="T15" fmla="*/ 0 h 45"/>
              <a:gd name="T16" fmla="*/ 0 w 24"/>
              <a:gd name="T17" fmla="*/ 0 h 45"/>
              <a:gd name="T18" fmla="*/ 0 w 24"/>
              <a:gd name="T19" fmla="*/ 0 h 45"/>
              <a:gd name="T20" fmla="*/ 0 w 24"/>
              <a:gd name="T21" fmla="*/ 0 h 45"/>
              <a:gd name="T22" fmla="*/ 0 w 24"/>
              <a:gd name="T23" fmla="*/ 0 h 45"/>
              <a:gd name="T24" fmla="*/ 0 w 24"/>
              <a:gd name="T25" fmla="*/ 0 h 45"/>
              <a:gd name="T26" fmla="*/ 0 w 24"/>
              <a:gd name="T27" fmla="*/ 0 h 45"/>
              <a:gd name="T28" fmla="*/ 0 w 24"/>
              <a:gd name="T29" fmla="*/ 0 h 45"/>
              <a:gd name="T30" fmla="*/ 0 w 24"/>
              <a:gd name="T31" fmla="*/ 0 h 45"/>
              <a:gd name="T32" fmla="*/ 0 w 24"/>
              <a:gd name="T33" fmla="*/ 0 h 45"/>
              <a:gd name="T34" fmla="*/ 0 w 24"/>
              <a:gd name="T35" fmla="*/ 0 h 45"/>
              <a:gd name="T36" fmla="*/ 0 w 24"/>
              <a:gd name="T37" fmla="*/ 0 h 45"/>
              <a:gd name="T38" fmla="*/ 0 w 24"/>
              <a:gd name="T39" fmla="*/ 0 h 45"/>
              <a:gd name="T40" fmla="*/ 0 w 24"/>
              <a:gd name="T41" fmla="*/ 0 h 45"/>
              <a:gd name="T42" fmla="*/ 0 w 24"/>
              <a:gd name="T43" fmla="*/ 0 h 45"/>
              <a:gd name="T44" fmla="*/ 0 w 24"/>
              <a:gd name="T45" fmla="*/ 0 h 45"/>
              <a:gd name="T46" fmla="*/ 0 w 24"/>
              <a:gd name="T47" fmla="*/ 0 h 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45"/>
              <a:gd name="T74" fmla="*/ 24 w 24"/>
              <a:gd name="T75" fmla="*/ 45 h 4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45">
                <a:moveTo>
                  <a:pt x="12" y="45"/>
                </a:moveTo>
                <a:lnTo>
                  <a:pt x="6" y="43"/>
                </a:lnTo>
                <a:lnTo>
                  <a:pt x="12" y="42"/>
                </a:lnTo>
                <a:lnTo>
                  <a:pt x="18" y="36"/>
                </a:lnTo>
                <a:lnTo>
                  <a:pt x="12" y="40"/>
                </a:lnTo>
                <a:lnTo>
                  <a:pt x="6" y="35"/>
                </a:lnTo>
                <a:lnTo>
                  <a:pt x="4" y="28"/>
                </a:lnTo>
                <a:lnTo>
                  <a:pt x="5" y="21"/>
                </a:lnTo>
                <a:lnTo>
                  <a:pt x="0" y="14"/>
                </a:lnTo>
                <a:lnTo>
                  <a:pt x="6" y="10"/>
                </a:lnTo>
                <a:lnTo>
                  <a:pt x="12" y="3"/>
                </a:lnTo>
                <a:lnTo>
                  <a:pt x="18" y="0"/>
                </a:lnTo>
                <a:lnTo>
                  <a:pt x="16" y="6"/>
                </a:lnTo>
                <a:lnTo>
                  <a:pt x="11" y="13"/>
                </a:lnTo>
                <a:lnTo>
                  <a:pt x="12" y="19"/>
                </a:lnTo>
                <a:lnTo>
                  <a:pt x="17" y="13"/>
                </a:lnTo>
                <a:lnTo>
                  <a:pt x="19" y="6"/>
                </a:lnTo>
                <a:lnTo>
                  <a:pt x="24" y="13"/>
                </a:lnTo>
                <a:lnTo>
                  <a:pt x="24" y="19"/>
                </a:lnTo>
                <a:lnTo>
                  <a:pt x="24" y="26"/>
                </a:lnTo>
                <a:lnTo>
                  <a:pt x="23" y="34"/>
                </a:lnTo>
                <a:lnTo>
                  <a:pt x="21" y="40"/>
                </a:lnTo>
                <a:lnTo>
                  <a:pt x="14" y="43"/>
                </a:lnTo>
                <a:lnTo>
                  <a:pt x="12" y="4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1" name="Freeform 1786"/>
          <p:cNvSpPr>
            <a:spLocks/>
          </p:cNvSpPr>
          <p:nvPr/>
        </p:nvSpPr>
        <p:spPr bwMode="auto">
          <a:xfrm>
            <a:off x="2001838" y="3825875"/>
            <a:ext cx="6350" cy="3175"/>
          </a:xfrm>
          <a:custGeom>
            <a:avLst/>
            <a:gdLst>
              <a:gd name="T0" fmla="*/ 0 w 14"/>
              <a:gd name="T1" fmla="*/ 0 h 7"/>
              <a:gd name="T2" fmla="*/ 0 w 14"/>
              <a:gd name="T3" fmla="*/ 0 h 7"/>
              <a:gd name="T4" fmla="*/ 0 w 14"/>
              <a:gd name="T5" fmla="*/ 0 h 7"/>
              <a:gd name="T6" fmla="*/ 0 w 14"/>
              <a:gd name="T7" fmla="*/ 0 h 7"/>
              <a:gd name="T8" fmla="*/ 0 w 14"/>
              <a:gd name="T9" fmla="*/ 0 h 7"/>
              <a:gd name="T10" fmla="*/ 0 w 14"/>
              <a:gd name="T11" fmla="*/ 0 h 7"/>
              <a:gd name="T12" fmla="*/ 0 w 14"/>
              <a:gd name="T13" fmla="*/ 0 h 7"/>
              <a:gd name="T14" fmla="*/ 0 60000 65536"/>
              <a:gd name="T15" fmla="*/ 0 60000 65536"/>
              <a:gd name="T16" fmla="*/ 0 60000 65536"/>
              <a:gd name="T17" fmla="*/ 0 60000 65536"/>
              <a:gd name="T18" fmla="*/ 0 60000 65536"/>
              <a:gd name="T19" fmla="*/ 0 60000 65536"/>
              <a:gd name="T20" fmla="*/ 0 60000 65536"/>
              <a:gd name="T21" fmla="*/ 0 w 14"/>
              <a:gd name="T22" fmla="*/ 0 h 7"/>
              <a:gd name="T23" fmla="*/ 14 w 1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7">
                <a:moveTo>
                  <a:pt x="0" y="7"/>
                </a:moveTo>
                <a:lnTo>
                  <a:pt x="1" y="1"/>
                </a:lnTo>
                <a:lnTo>
                  <a:pt x="7" y="0"/>
                </a:lnTo>
                <a:lnTo>
                  <a:pt x="14" y="2"/>
                </a:lnTo>
                <a:lnTo>
                  <a:pt x="7" y="6"/>
                </a:lnTo>
                <a:lnTo>
                  <a:pt x="1" y="6"/>
                </a:lnTo>
                <a:lnTo>
                  <a:pt x="0"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2" name="Freeform 1787"/>
          <p:cNvSpPr>
            <a:spLocks/>
          </p:cNvSpPr>
          <p:nvPr/>
        </p:nvSpPr>
        <p:spPr bwMode="auto">
          <a:xfrm>
            <a:off x="2000250" y="3756025"/>
            <a:ext cx="22225" cy="39688"/>
          </a:xfrm>
          <a:custGeom>
            <a:avLst/>
            <a:gdLst>
              <a:gd name="T0" fmla="*/ 0 w 48"/>
              <a:gd name="T1" fmla="*/ 0 h 83"/>
              <a:gd name="T2" fmla="*/ 0 w 48"/>
              <a:gd name="T3" fmla="*/ 0 h 83"/>
              <a:gd name="T4" fmla="*/ 0 w 48"/>
              <a:gd name="T5" fmla="*/ 0 h 83"/>
              <a:gd name="T6" fmla="*/ 0 w 48"/>
              <a:gd name="T7" fmla="*/ 0 h 83"/>
              <a:gd name="T8" fmla="*/ 0 w 48"/>
              <a:gd name="T9" fmla="*/ 0 h 83"/>
              <a:gd name="T10" fmla="*/ 0 w 48"/>
              <a:gd name="T11" fmla="*/ 0 h 83"/>
              <a:gd name="T12" fmla="*/ 0 w 48"/>
              <a:gd name="T13" fmla="*/ 0 h 83"/>
              <a:gd name="T14" fmla="*/ 0 w 48"/>
              <a:gd name="T15" fmla="*/ 0 h 83"/>
              <a:gd name="T16" fmla="*/ 0 w 48"/>
              <a:gd name="T17" fmla="*/ 0 h 83"/>
              <a:gd name="T18" fmla="*/ 0 w 48"/>
              <a:gd name="T19" fmla="*/ 0 h 83"/>
              <a:gd name="T20" fmla="*/ 0 w 48"/>
              <a:gd name="T21" fmla="*/ 0 h 83"/>
              <a:gd name="T22" fmla="*/ 0 w 48"/>
              <a:gd name="T23" fmla="*/ 0 h 83"/>
              <a:gd name="T24" fmla="*/ 0 w 48"/>
              <a:gd name="T25" fmla="*/ 0 h 83"/>
              <a:gd name="T26" fmla="*/ 0 w 48"/>
              <a:gd name="T27" fmla="*/ 0 h 83"/>
              <a:gd name="T28" fmla="*/ 0 w 48"/>
              <a:gd name="T29" fmla="*/ 0 h 83"/>
              <a:gd name="T30" fmla="*/ 0 w 48"/>
              <a:gd name="T31" fmla="*/ 0 h 83"/>
              <a:gd name="T32" fmla="*/ 0 w 48"/>
              <a:gd name="T33" fmla="*/ 0 h 83"/>
              <a:gd name="T34" fmla="*/ 0 w 48"/>
              <a:gd name="T35" fmla="*/ 0 h 83"/>
              <a:gd name="T36" fmla="*/ 0 w 48"/>
              <a:gd name="T37" fmla="*/ 0 h 83"/>
              <a:gd name="T38" fmla="*/ 0 w 48"/>
              <a:gd name="T39" fmla="*/ 0 h 83"/>
              <a:gd name="T40" fmla="*/ 0 w 48"/>
              <a:gd name="T41" fmla="*/ 0 h 83"/>
              <a:gd name="T42" fmla="*/ 0 w 48"/>
              <a:gd name="T43" fmla="*/ 0 h 83"/>
              <a:gd name="T44" fmla="*/ 0 w 48"/>
              <a:gd name="T45" fmla="*/ 0 h 83"/>
              <a:gd name="T46" fmla="*/ 0 w 48"/>
              <a:gd name="T47" fmla="*/ 0 h 83"/>
              <a:gd name="T48" fmla="*/ 0 w 48"/>
              <a:gd name="T49" fmla="*/ 0 h 83"/>
              <a:gd name="T50" fmla="*/ 0 w 48"/>
              <a:gd name="T51" fmla="*/ 0 h 83"/>
              <a:gd name="T52" fmla="*/ 0 w 48"/>
              <a:gd name="T53" fmla="*/ 0 h 83"/>
              <a:gd name="T54" fmla="*/ 0 w 48"/>
              <a:gd name="T55" fmla="*/ 0 h 83"/>
              <a:gd name="T56" fmla="*/ 0 w 48"/>
              <a:gd name="T57" fmla="*/ 0 h 83"/>
              <a:gd name="T58" fmla="*/ 0 w 48"/>
              <a:gd name="T59" fmla="*/ 0 h 83"/>
              <a:gd name="T60" fmla="*/ 0 w 48"/>
              <a:gd name="T61" fmla="*/ 0 h 83"/>
              <a:gd name="T62" fmla="*/ 0 w 48"/>
              <a:gd name="T63" fmla="*/ 0 h 83"/>
              <a:gd name="T64" fmla="*/ 0 w 48"/>
              <a:gd name="T65" fmla="*/ 0 h 83"/>
              <a:gd name="T66" fmla="*/ 0 w 48"/>
              <a:gd name="T67" fmla="*/ 0 h 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83"/>
              <a:gd name="T104" fmla="*/ 48 w 48"/>
              <a:gd name="T105" fmla="*/ 83 h 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83">
                <a:moveTo>
                  <a:pt x="30" y="83"/>
                </a:moveTo>
                <a:lnTo>
                  <a:pt x="27" y="75"/>
                </a:lnTo>
                <a:lnTo>
                  <a:pt x="21" y="72"/>
                </a:lnTo>
                <a:lnTo>
                  <a:pt x="32" y="61"/>
                </a:lnTo>
                <a:lnTo>
                  <a:pt x="33" y="56"/>
                </a:lnTo>
                <a:lnTo>
                  <a:pt x="33" y="49"/>
                </a:lnTo>
                <a:lnTo>
                  <a:pt x="36" y="41"/>
                </a:lnTo>
                <a:lnTo>
                  <a:pt x="39" y="35"/>
                </a:lnTo>
                <a:lnTo>
                  <a:pt x="41" y="28"/>
                </a:lnTo>
                <a:lnTo>
                  <a:pt x="35" y="26"/>
                </a:lnTo>
                <a:lnTo>
                  <a:pt x="32" y="19"/>
                </a:lnTo>
                <a:lnTo>
                  <a:pt x="28" y="14"/>
                </a:lnTo>
                <a:lnTo>
                  <a:pt x="25" y="7"/>
                </a:lnTo>
                <a:lnTo>
                  <a:pt x="19" y="6"/>
                </a:lnTo>
                <a:lnTo>
                  <a:pt x="11" y="3"/>
                </a:lnTo>
                <a:lnTo>
                  <a:pt x="5" y="1"/>
                </a:lnTo>
                <a:lnTo>
                  <a:pt x="0" y="2"/>
                </a:lnTo>
                <a:lnTo>
                  <a:pt x="5" y="0"/>
                </a:lnTo>
                <a:lnTo>
                  <a:pt x="11" y="1"/>
                </a:lnTo>
                <a:lnTo>
                  <a:pt x="19" y="1"/>
                </a:lnTo>
                <a:lnTo>
                  <a:pt x="24" y="2"/>
                </a:lnTo>
                <a:lnTo>
                  <a:pt x="29" y="9"/>
                </a:lnTo>
                <a:lnTo>
                  <a:pt x="33" y="17"/>
                </a:lnTo>
                <a:lnTo>
                  <a:pt x="36" y="23"/>
                </a:lnTo>
                <a:lnTo>
                  <a:pt x="42" y="26"/>
                </a:lnTo>
                <a:lnTo>
                  <a:pt x="48" y="32"/>
                </a:lnTo>
                <a:lnTo>
                  <a:pt x="47" y="39"/>
                </a:lnTo>
                <a:lnTo>
                  <a:pt x="48" y="44"/>
                </a:lnTo>
                <a:lnTo>
                  <a:pt x="42" y="50"/>
                </a:lnTo>
                <a:lnTo>
                  <a:pt x="36" y="57"/>
                </a:lnTo>
                <a:lnTo>
                  <a:pt x="35" y="65"/>
                </a:lnTo>
                <a:lnTo>
                  <a:pt x="33" y="72"/>
                </a:lnTo>
                <a:lnTo>
                  <a:pt x="32" y="79"/>
                </a:lnTo>
                <a:lnTo>
                  <a:pt x="30" y="8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3" name="Freeform 1788"/>
          <p:cNvSpPr>
            <a:spLocks/>
          </p:cNvSpPr>
          <p:nvPr/>
        </p:nvSpPr>
        <p:spPr bwMode="auto">
          <a:xfrm>
            <a:off x="2027238" y="3808413"/>
            <a:ext cx="15875" cy="31750"/>
          </a:xfrm>
          <a:custGeom>
            <a:avLst/>
            <a:gdLst>
              <a:gd name="T0" fmla="*/ 0 w 33"/>
              <a:gd name="T1" fmla="*/ 0 h 67"/>
              <a:gd name="T2" fmla="*/ 0 w 33"/>
              <a:gd name="T3" fmla="*/ 0 h 67"/>
              <a:gd name="T4" fmla="*/ 0 w 33"/>
              <a:gd name="T5" fmla="*/ 0 h 67"/>
              <a:gd name="T6" fmla="*/ 0 w 33"/>
              <a:gd name="T7" fmla="*/ 0 h 67"/>
              <a:gd name="T8" fmla="*/ 0 w 33"/>
              <a:gd name="T9" fmla="*/ 0 h 67"/>
              <a:gd name="T10" fmla="*/ 0 w 33"/>
              <a:gd name="T11" fmla="*/ 0 h 67"/>
              <a:gd name="T12" fmla="*/ 0 w 33"/>
              <a:gd name="T13" fmla="*/ 0 h 67"/>
              <a:gd name="T14" fmla="*/ 0 w 33"/>
              <a:gd name="T15" fmla="*/ 0 h 67"/>
              <a:gd name="T16" fmla="*/ 0 w 33"/>
              <a:gd name="T17" fmla="*/ 0 h 67"/>
              <a:gd name="T18" fmla="*/ 0 w 33"/>
              <a:gd name="T19" fmla="*/ 0 h 67"/>
              <a:gd name="T20" fmla="*/ 0 w 33"/>
              <a:gd name="T21" fmla="*/ 0 h 67"/>
              <a:gd name="T22" fmla="*/ 0 w 33"/>
              <a:gd name="T23" fmla="*/ 0 h 67"/>
              <a:gd name="T24" fmla="*/ 0 w 33"/>
              <a:gd name="T25" fmla="*/ 0 h 67"/>
              <a:gd name="T26" fmla="*/ 0 w 33"/>
              <a:gd name="T27" fmla="*/ 0 h 67"/>
              <a:gd name="T28" fmla="*/ 0 w 33"/>
              <a:gd name="T29" fmla="*/ 0 h 67"/>
              <a:gd name="T30" fmla="*/ 0 w 33"/>
              <a:gd name="T31" fmla="*/ 0 h 67"/>
              <a:gd name="T32" fmla="*/ 0 w 33"/>
              <a:gd name="T33" fmla="*/ 0 h 67"/>
              <a:gd name="T34" fmla="*/ 0 w 33"/>
              <a:gd name="T35" fmla="*/ 0 h 67"/>
              <a:gd name="T36" fmla="*/ 0 w 33"/>
              <a:gd name="T37" fmla="*/ 0 h 67"/>
              <a:gd name="T38" fmla="*/ 0 w 33"/>
              <a:gd name="T39" fmla="*/ 0 h 67"/>
              <a:gd name="T40" fmla="*/ 0 w 33"/>
              <a:gd name="T41" fmla="*/ 0 h 67"/>
              <a:gd name="T42" fmla="*/ 0 w 33"/>
              <a:gd name="T43" fmla="*/ 0 h 67"/>
              <a:gd name="T44" fmla="*/ 0 w 33"/>
              <a:gd name="T45" fmla="*/ 0 h 67"/>
              <a:gd name="T46" fmla="*/ 0 w 33"/>
              <a:gd name="T47" fmla="*/ 0 h 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67"/>
              <a:gd name="T74" fmla="*/ 33 w 33"/>
              <a:gd name="T75" fmla="*/ 67 h 6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67">
                <a:moveTo>
                  <a:pt x="8" y="9"/>
                </a:moveTo>
                <a:lnTo>
                  <a:pt x="2" y="6"/>
                </a:lnTo>
                <a:lnTo>
                  <a:pt x="0" y="0"/>
                </a:lnTo>
                <a:lnTo>
                  <a:pt x="5" y="5"/>
                </a:lnTo>
                <a:lnTo>
                  <a:pt x="11" y="11"/>
                </a:lnTo>
                <a:lnTo>
                  <a:pt x="17" y="14"/>
                </a:lnTo>
                <a:lnTo>
                  <a:pt x="24" y="19"/>
                </a:lnTo>
                <a:lnTo>
                  <a:pt x="29" y="26"/>
                </a:lnTo>
                <a:lnTo>
                  <a:pt x="33" y="33"/>
                </a:lnTo>
                <a:lnTo>
                  <a:pt x="32" y="40"/>
                </a:lnTo>
                <a:lnTo>
                  <a:pt x="29" y="46"/>
                </a:lnTo>
                <a:lnTo>
                  <a:pt x="29" y="53"/>
                </a:lnTo>
                <a:lnTo>
                  <a:pt x="25" y="60"/>
                </a:lnTo>
                <a:lnTo>
                  <a:pt x="25" y="67"/>
                </a:lnTo>
                <a:lnTo>
                  <a:pt x="21" y="60"/>
                </a:lnTo>
                <a:lnTo>
                  <a:pt x="26" y="53"/>
                </a:lnTo>
                <a:lnTo>
                  <a:pt x="25" y="46"/>
                </a:lnTo>
                <a:lnTo>
                  <a:pt x="30" y="40"/>
                </a:lnTo>
                <a:lnTo>
                  <a:pt x="31" y="33"/>
                </a:lnTo>
                <a:lnTo>
                  <a:pt x="25" y="26"/>
                </a:lnTo>
                <a:lnTo>
                  <a:pt x="22" y="19"/>
                </a:lnTo>
                <a:lnTo>
                  <a:pt x="15" y="14"/>
                </a:lnTo>
                <a:lnTo>
                  <a:pt x="9" y="11"/>
                </a:lnTo>
                <a:lnTo>
                  <a:pt x="8" y="9"/>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4" name="Freeform 1789"/>
          <p:cNvSpPr>
            <a:spLocks/>
          </p:cNvSpPr>
          <p:nvPr/>
        </p:nvSpPr>
        <p:spPr bwMode="auto">
          <a:xfrm>
            <a:off x="2036763" y="3878263"/>
            <a:ext cx="7937" cy="6350"/>
          </a:xfrm>
          <a:custGeom>
            <a:avLst/>
            <a:gdLst>
              <a:gd name="T0" fmla="*/ 0 w 16"/>
              <a:gd name="T1" fmla="*/ 0 h 16"/>
              <a:gd name="T2" fmla="*/ 0 w 16"/>
              <a:gd name="T3" fmla="*/ 0 h 16"/>
              <a:gd name="T4" fmla="*/ 0 w 16"/>
              <a:gd name="T5" fmla="*/ 0 h 16"/>
              <a:gd name="T6" fmla="*/ 0 w 16"/>
              <a:gd name="T7" fmla="*/ 0 h 16"/>
              <a:gd name="T8" fmla="*/ 0 w 16"/>
              <a:gd name="T9" fmla="*/ 0 h 16"/>
              <a:gd name="T10" fmla="*/ 0 w 16"/>
              <a:gd name="T11" fmla="*/ 0 h 16"/>
              <a:gd name="T12" fmla="*/ 0 w 16"/>
              <a:gd name="T13" fmla="*/ 0 h 16"/>
              <a:gd name="T14" fmla="*/ 0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1" y="0"/>
                </a:moveTo>
                <a:lnTo>
                  <a:pt x="7" y="2"/>
                </a:lnTo>
                <a:lnTo>
                  <a:pt x="10" y="9"/>
                </a:lnTo>
                <a:lnTo>
                  <a:pt x="16" y="16"/>
                </a:lnTo>
                <a:lnTo>
                  <a:pt x="10" y="12"/>
                </a:lnTo>
                <a:lnTo>
                  <a:pt x="4" y="7"/>
                </a:lnTo>
                <a:lnTo>
                  <a:pt x="0" y="0"/>
                </a:lnTo>
                <a:lnTo>
                  <a:pt x="1"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5" name="Freeform 1790"/>
          <p:cNvSpPr>
            <a:spLocks/>
          </p:cNvSpPr>
          <p:nvPr/>
        </p:nvSpPr>
        <p:spPr bwMode="auto">
          <a:xfrm>
            <a:off x="2046288" y="3886200"/>
            <a:ext cx="4762" cy="1588"/>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3"/>
                </a:moveTo>
                <a:lnTo>
                  <a:pt x="0" y="0"/>
                </a:lnTo>
                <a:lnTo>
                  <a:pt x="7" y="2"/>
                </a:lnTo>
                <a:lnTo>
                  <a:pt x="7" y="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6" name="Freeform 1791"/>
          <p:cNvSpPr>
            <a:spLocks/>
          </p:cNvSpPr>
          <p:nvPr/>
        </p:nvSpPr>
        <p:spPr bwMode="auto">
          <a:xfrm>
            <a:off x="2052638" y="3840163"/>
            <a:ext cx="6350" cy="20637"/>
          </a:xfrm>
          <a:custGeom>
            <a:avLst/>
            <a:gdLst>
              <a:gd name="T0" fmla="*/ 0 w 15"/>
              <a:gd name="T1" fmla="*/ 0 h 43"/>
              <a:gd name="T2" fmla="*/ 0 w 15"/>
              <a:gd name="T3" fmla="*/ 0 h 43"/>
              <a:gd name="T4" fmla="*/ 0 w 15"/>
              <a:gd name="T5" fmla="*/ 0 h 43"/>
              <a:gd name="T6" fmla="*/ 0 w 15"/>
              <a:gd name="T7" fmla="*/ 0 h 43"/>
              <a:gd name="T8" fmla="*/ 0 w 15"/>
              <a:gd name="T9" fmla="*/ 0 h 43"/>
              <a:gd name="T10" fmla="*/ 0 w 15"/>
              <a:gd name="T11" fmla="*/ 0 h 43"/>
              <a:gd name="T12" fmla="*/ 0 w 15"/>
              <a:gd name="T13" fmla="*/ 0 h 43"/>
              <a:gd name="T14" fmla="*/ 0 w 15"/>
              <a:gd name="T15" fmla="*/ 0 h 43"/>
              <a:gd name="T16" fmla="*/ 0 w 15"/>
              <a:gd name="T17" fmla="*/ 0 h 43"/>
              <a:gd name="T18" fmla="*/ 0 w 15"/>
              <a:gd name="T19" fmla="*/ 0 h 43"/>
              <a:gd name="T20" fmla="*/ 0 w 15"/>
              <a:gd name="T21" fmla="*/ 0 h 43"/>
              <a:gd name="T22" fmla="*/ 0 w 15"/>
              <a:gd name="T23" fmla="*/ 0 h 43"/>
              <a:gd name="T24" fmla="*/ 0 w 15"/>
              <a:gd name="T25" fmla="*/ 0 h 43"/>
              <a:gd name="T26" fmla="*/ 0 w 15"/>
              <a:gd name="T27" fmla="*/ 0 h 43"/>
              <a:gd name="T28" fmla="*/ 0 w 15"/>
              <a:gd name="T29" fmla="*/ 0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43"/>
              <a:gd name="T47" fmla="*/ 15 w 15"/>
              <a:gd name="T48" fmla="*/ 43 h 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43">
                <a:moveTo>
                  <a:pt x="7" y="43"/>
                </a:moveTo>
                <a:lnTo>
                  <a:pt x="6" y="40"/>
                </a:lnTo>
                <a:lnTo>
                  <a:pt x="11" y="34"/>
                </a:lnTo>
                <a:lnTo>
                  <a:pt x="7" y="27"/>
                </a:lnTo>
                <a:lnTo>
                  <a:pt x="5" y="20"/>
                </a:lnTo>
                <a:lnTo>
                  <a:pt x="3" y="14"/>
                </a:lnTo>
                <a:lnTo>
                  <a:pt x="0" y="7"/>
                </a:lnTo>
                <a:lnTo>
                  <a:pt x="0" y="0"/>
                </a:lnTo>
                <a:lnTo>
                  <a:pt x="2" y="7"/>
                </a:lnTo>
                <a:lnTo>
                  <a:pt x="4" y="14"/>
                </a:lnTo>
                <a:lnTo>
                  <a:pt x="7" y="20"/>
                </a:lnTo>
                <a:lnTo>
                  <a:pt x="12" y="27"/>
                </a:lnTo>
                <a:lnTo>
                  <a:pt x="15" y="34"/>
                </a:lnTo>
                <a:lnTo>
                  <a:pt x="12" y="41"/>
                </a:lnTo>
                <a:lnTo>
                  <a:pt x="7" y="4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7" name="Freeform 1792"/>
          <p:cNvSpPr>
            <a:spLocks/>
          </p:cNvSpPr>
          <p:nvPr/>
        </p:nvSpPr>
        <p:spPr bwMode="auto">
          <a:xfrm>
            <a:off x="2057400" y="3878263"/>
            <a:ext cx="11113" cy="28575"/>
          </a:xfrm>
          <a:custGeom>
            <a:avLst/>
            <a:gdLst>
              <a:gd name="T0" fmla="*/ 0 w 22"/>
              <a:gd name="T1" fmla="*/ 0 h 60"/>
              <a:gd name="T2" fmla="*/ 0 w 22"/>
              <a:gd name="T3" fmla="*/ 0 h 60"/>
              <a:gd name="T4" fmla="*/ 0 w 22"/>
              <a:gd name="T5" fmla="*/ 0 h 60"/>
              <a:gd name="T6" fmla="*/ 0 w 22"/>
              <a:gd name="T7" fmla="*/ 0 h 60"/>
              <a:gd name="T8" fmla="*/ 0 w 22"/>
              <a:gd name="T9" fmla="*/ 0 h 60"/>
              <a:gd name="T10" fmla="*/ 0 w 22"/>
              <a:gd name="T11" fmla="*/ 0 h 60"/>
              <a:gd name="T12" fmla="*/ 0 w 22"/>
              <a:gd name="T13" fmla="*/ 0 h 60"/>
              <a:gd name="T14" fmla="*/ 0 w 22"/>
              <a:gd name="T15" fmla="*/ 0 h 60"/>
              <a:gd name="T16" fmla="*/ 0 w 22"/>
              <a:gd name="T17" fmla="*/ 0 h 60"/>
              <a:gd name="T18" fmla="*/ 0 w 22"/>
              <a:gd name="T19" fmla="*/ 0 h 60"/>
              <a:gd name="T20" fmla="*/ 0 w 22"/>
              <a:gd name="T21" fmla="*/ 0 h 60"/>
              <a:gd name="T22" fmla="*/ 0 w 22"/>
              <a:gd name="T23" fmla="*/ 0 h 60"/>
              <a:gd name="T24" fmla="*/ 0 w 22"/>
              <a:gd name="T25" fmla="*/ 0 h 60"/>
              <a:gd name="T26" fmla="*/ 0 w 22"/>
              <a:gd name="T27" fmla="*/ 0 h 60"/>
              <a:gd name="T28" fmla="*/ 0 w 22"/>
              <a:gd name="T29" fmla="*/ 0 h 60"/>
              <a:gd name="T30" fmla="*/ 0 w 22"/>
              <a:gd name="T31" fmla="*/ 0 h 60"/>
              <a:gd name="T32" fmla="*/ 0 w 22"/>
              <a:gd name="T33" fmla="*/ 0 h 60"/>
              <a:gd name="T34" fmla="*/ 0 w 22"/>
              <a:gd name="T35" fmla="*/ 0 h 60"/>
              <a:gd name="T36" fmla="*/ 0 w 22"/>
              <a:gd name="T37" fmla="*/ 0 h 60"/>
              <a:gd name="T38" fmla="*/ 0 w 22"/>
              <a:gd name="T39" fmla="*/ 0 h 60"/>
              <a:gd name="T40" fmla="*/ 0 w 22"/>
              <a:gd name="T41" fmla="*/ 0 h 60"/>
              <a:gd name="T42" fmla="*/ 0 w 22"/>
              <a:gd name="T43" fmla="*/ 0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60"/>
              <a:gd name="T68" fmla="*/ 22 w 22"/>
              <a:gd name="T69" fmla="*/ 60 h 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60">
                <a:moveTo>
                  <a:pt x="0" y="0"/>
                </a:moveTo>
                <a:lnTo>
                  <a:pt x="2" y="3"/>
                </a:lnTo>
                <a:lnTo>
                  <a:pt x="5" y="11"/>
                </a:lnTo>
                <a:lnTo>
                  <a:pt x="6" y="17"/>
                </a:lnTo>
                <a:lnTo>
                  <a:pt x="8" y="25"/>
                </a:lnTo>
                <a:lnTo>
                  <a:pt x="10" y="31"/>
                </a:lnTo>
                <a:lnTo>
                  <a:pt x="9" y="37"/>
                </a:lnTo>
                <a:lnTo>
                  <a:pt x="13" y="44"/>
                </a:lnTo>
                <a:lnTo>
                  <a:pt x="19" y="46"/>
                </a:lnTo>
                <a:lnTo>
                  <a:pt x="22" y="53"/>
                </a:lnTo>
                <a:lnTo>
                  <a:pt x="19" y="60"/>
                </a:lnTo>
                <a:lnTo>
                  <a:pt x="17" y="53"/>
                </a:lnTo>
                <a:lnTo>
                  <a:pt x="13" y="46"/>
                </a:lnTo>
                <a:lnTo>
                  <a:pt x="6" y="44"/>
                </a:lnTo>
                <a:lnTo>
                  <a:pt x="1" y="37"/>
                </a:lnTo>
                <a:lnTo>
                  <a:pt x="8" y="42"/>
                </a:lnTo>
                <a:lnTo>
                  <a:pt x="6" y="35"/>
                </a:lnTo>
                <a:lnTo>
                  <a:pt x="8" y="28"/>
                </a:lnTo>
                <a:lnTo>
                  <a:pt x="4" y="21"/>
                </a:lnTo>
                <a:lnTo>
                  <a:pt x="1" y="13"/>
                </a:lnTo>
                <a:lnTo>
                  <a:pt x="0" y="7"/>
                </a:lnTo>
                <a:lnTo>
                  <a:pt x="0"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8" name="Freeform 1793"/>
          <p:cNvSpPr>
            <a:spLocks/>
          </p:cNvSpPr>
          <p:nvPr/>
        </p:nvSpPr>
        <p:spPr bwMode="auto">
          <a:xfrm>
            <a:off x="2070100" y="3876675"/>
            <a:ext cx="1588"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0" y="5"/>
                </a:lnTo>
                <a:lnTo>
                  <a:pt x="6" y="0"/>
                </a:lnTo>
                <a:lnTo>
                  <a:pt x="6"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09" name="Freeform 1794"/>
          <p:cNvSpPr>
            <a:spLocks/>
          </p:cNvSpPr>
          <p:nvPr/>
        </p:nvSpPr>
        <p:spPr bwMode="auto">
          <a:xfrm>
            <a:off x="2082800" y="3911600"/>
            <a:ext cx="12700" cy="22225"/>
          </a:xfrm>
          <a:custGeom>
            <a:avLst/>
            <a:gdLst>
              <a:gd name="T0" fmla="*/ 0 w 29"/>
              <a:gd name="T1" fmla="*/ 0 h 40"/>
              <a:gd name="T2" fmla="*/ 0 w 29"/>
              <a:gd name="T3" fmla="*/ 0 h 40"/>
              <a:gd name="T4" fmla="*/ 0 w 29"/>
              <a:gd name="T5" fmla="*/ 0 h 40"/>
              <a:gd name="T6" fmla="*/ 0 w 29"/>
              <a:gd name="T7" fmla="*/ 0 h 40"/>
              <a:gd name="T8" fmla="*/ 0 w 29"/>
              <a:gd name="T9" fmla="*/ 0 h 40"/>
              <a:gd name="T10" fmla="*/ 0 w 29"/>
              <a:gd name="T11" fmla="*/ 0 h 40"/>
              <a:gd name="T12" fmla="*/ 0 w 29"/>
              <a:gd name="T13" fmla="*/ 0 h 40"/>
              <a:gd name="T14" fmla="*/ 0 w 29"/>
              <a:gd name="T15" fmla="*/ 0 h 40"/>
              <a:gd name="T16" fmla="*/ 0 w 29"/>
              <a:gd name="T17" fmla="*/ 0 h 40"/>
              <a:gd name="T18" fmla="*/ 0 w 29"/>
              <a:gd name="T19" fmla="*/ 0 h 40"/>
              <a:gd name="T20" fmla="*/ 0 w 29"/>
              <a:gd name="T21" fmla="*/ 0 h 40"/>
              <a:gd name="T22" fmla="*/ 0 w 29"/>
              <a:gd name="T23" fmla="*/ 0 h 40"/>
              <a:gd name="T24" fmla="*/ 0 w 29"/>
              <a:gd name="T25" fmla="*/ 0 h 40"/>
              <a:gd name="T26" fmla="*/ 0 w 29"/>
              <a:gd name="T27" fmla="*/ 0 h 40"/>
              <a:gd name="T28" fmla="*/ 0 w 29"/>
              <a:gd name="T29" fmla="*/ 0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
              <a:gd name="T46" fmla="*/ 0 h 40"/>
              <a:gd name="T47" fmla="*/ 29 w 29"/>
              <a:gd name="T48" fmla="*/ 40 h 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 h="40">
                <a:moveTo>
                  <a:pt x="0" y="40"/>
                </a:moveTo>
                <a:lnTo>
                  <a:pt x="3" y="37"/>
                </a:lnTo>
                <a:lnTo>
                  <a:pt x="7" y="30"/>
                </a:lnTo>
                <a:lnTo>
                  <a:pt x="13" y="24"/>
                </a:lnTo>
                <a:lnTo>
                  <a:pt x="19" y="20"/>
                </a:lnTo>
                <a:lnTo>
                  <a:pt x="26" y="15"/>
                </a:lnTo>
                <a:lnTo>
                  <a:pt x="19" y="9"/>
                </a:lnTo>
                <a:lnTo>
                  <a:pt x="18" y="2"/>
                </a:lnTo>
                <a:lnTo>
                  <a:pt x="25" y="0"/>
                </a:lnTo>
                <a:lnTo>
                  <a:pt x="28" y="7"/>
                </a:lnTo>
                <a:lnTo>
                  <a:pt x="29" y="14"/>
                </a:lnTo>
                <a:lnTo>
                  <a:pt x="24" y="20"/>
                </a:lnTo>
                <a:lnTo>
                  <a:pt x="18" y="28"/>
                </a:lnTo>
                <a:lnTo>
                  <a:pt x="6" y="36"/>
                </a:lnTo>
                <a:lnTo>
                  <a:pt x="0" y="4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10" name="Freeform 1795"/>
          <p:cNvSpPr>
            <a:spLocks/>
          </p:cNvSpPr>
          <p:nvPr/>
        </p:nvSpPr>
        <p:spPr bwMode="auto">
          <a:xfrm>
            <a:off x="2082800" y="3862388"/>
            <a:ext cx="3175" cy="476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2" y="1"/>
                </a:moveTo>
                <a:lnTo>
                  <a:pt x="9" y="0"/>
                </a:lnTo>
                <a:lnTo>
                  <a:pt x="6" y="6"/>
                </a:lnTo>
                <a:lnTo>
                  <a:pt x="0" y="11"/>
                </a:lnTo>
                <a:lnTo>
                  <a:pt x="2" y="5"/>
                </a:lnTo>
                <a:lnTo>
                  <a:pt x="2" y="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grpSp>
        <p:nvGrpSpPr>
          <p:cNvPr id="6" name="Group 1796"/>
          <p:cNvGrpSpPr>
            <a:grpSpLocks/>
          </p:cNvGrpSpPr>
          <p:nvPr/>
        </p:nvGrpSpPr>
        <p:grpSpPr bwMode="auto">
          <a:xfrm>
            <a:off x="1647825" y="2341563"/>
            <a:ext cx="5043488" cy="4473575"/>
            <a:chOff x="945" y="974"/>
            <a:chExt cx="3177" cy="2818"/>
          </a:xfrm>
          <a:solidFill>
            <a:srgbClr val="FF3300">
              <a:alpha val="33000"/>
            </a:srgbClr>
          </a:solidFill>
        </p:grpSpPr>
        <p:sp>
          <p:nvSpPr>
            <p:cNvPr id="27234" name="Freeform 1797"/>
            <p:cNvSpPr>
              <a:spLocks/>
            </p:cNvSpPr>
            <p:nvPr/>
          </p:nvSpPr>
          <p:spPr bwMode="auto">
            <a:xfrm>
              <a:off x="1219" y="1961"/>
              <a:ext cx="4" cy="5"/>
            </a:xfrm>
            <a:custGeom>
              <a:avLst/>
              <a:gdLst>
                <a:gd name="T0" fmla="*/ 0 w 11"/>
                <a:gd name="T1" fmla="*/ 0 h 15"/>
                <a:gd name="T2" fmla="*/ 0 w 11"/>
                <a:gd name="T3" fmla="*/ 0 h 15"/>
                <a:gd name="T4" fmla="*/ 0 w 11"/>
                <a:gd name="T5" fmla="*/ 0 h 15"/>
                <a:gd name="T6" fmla="*/ 0 w 11"/>
                <a:gd name="T7" fmla="*/ 0 h 15"/>
                <a:gd name="T8" fmla="*/ 0 w 11"/>
                <a:gd name="T9" fmla="*/ 0 h 15"/>
                <a:gd name="T10" fmla="*/ 0 w 11"/>
                <a:gd name="T11" fmla="*/ 0 h 15"/>
                <a:gd name="T12" fmla="*/ 0 w 11"/>
                <a:gd name="T13" fmla="*/ 0 h 15"/>
                <a:gd name="T14" fmla="*/ 0 60000 65536"/>
                <a:gd name="T15" fmla="*/ 0 60000 65536"/>
                <a:gd name="T16" fmla="*/ 0 60000 65536"/>
                <a:gd name="T17" fmla="*/ 0 60000 65536"/>
                <a:gd name="T18" fmla="*/ 0 60000 65536"/>
                <a:gd name="T19" fmla="*/ 0 60000 65536"/>
                <a:gd name="T20" fmla="*/ 0 60000 65536"/>
                <a:gd name="T21" fmla="*/ 0 w 11"/>
                <a:gd name="T22" fmla="*/ 0 h 15"/>
                <a:gd name="T23" fmla="*/ 11 w 11"/>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5">
                  <a:moveTo>
                    <a:pt x="11" y="15"/>
                  </a:moveTo>
                  <a:lnTo>
                    <a:pt x="5" y="12"/>
                  </a:lnTo>
                  <a:lnTo>
                    <a:pt x="0" y="7"/>
                  </a:lnTo>
                  <a:lnTo>
                    <a:pt x="0" y="0"/>
                  </a:lnTo>
                  <a:lnTo>
                    <a:pt x="5" y="3"/>
                  </a:lnTo>
                  <a:lnTo>
                    <a:pt x="11" y="8"/>
                  </a:lnTo>
                  <a:lnTo>
                    <a:pt x="11" y="1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5" name="Freeform 1798"/>
            <p:cNvSpPr>
              <a:spLocks/>
            </p:cNvSpPr>
            <p:nvPr/>
          </p:nvSpPr>
          <p:spPr bwMode="auto">
            <a:xfrm>
              <a:off x="1423" y="2242"/>
              <a:ext cx="19" cy="18"/>
            </a:xfrm>
            <a:custGeom>
              <a:avLst/>
              <a:gdLst>
                <a:gd name="T0" fmla="*/ 0 w 63"/>
                <a:gd name="T1" fmla="*/ 0 h 62"/>
                <a:gd name="T2" fmla="*/ 0 w 63"/>
                <a:gd name="T3" fmla="*/ 0 h 62"/>
                <a:gd name="T4" fmla="*/ 0 w 63"/>
                <a:gd name="T5" fmla="*/ 0 h 62"/>
                <a:gd name="T6" fmla="*/ 0 w 63"/>
                <a:gd name="T7" fmla="*/ 0 h 62"/>
                <a:gd name="T8" fmla="*/ 0 w 63"/>
                <a:gd name="T9" fmla="*/ 0 h 62"/>
                <a:gd name="T10" fmla="*/ 0 w 63"/>
                <a:gd name="T11" fmla="*/ 0 h 62"/>
                <a:gd name="T12" fmla="*/ 0 w 63"/>
                <a:gd name="T13" fmla="*/ 0 h 62"/>
                <a:gd name="T14" fmla="*/ 0 w 63"/>
                <a:gd name="T15" fmla="*/ 0 h 62"/>
                <a:gd name="T16" fmla="*/ 0 w 63"/>
                <a:gd name="T17" fmla="*/ 0 h 62"/>
                <a:gd name="T18" fmla="*/ 0 w 63"/>
                <a:gd name="T19" fmla="*/ 0 h 62"/>
                <a:gd name="T20" fmla="*/ 0 w 63"/>
                <a:gd name="T21" fmla="*/ 0 h 62"/>
                <a:gd name="T22" fmla="*/ 0 w 63"/>
                <a:gd name="T23" fmla="*/ 0 h 62"/>
                <a:gd name="T24" fmla="*/ 0 w 63"/>
                <a:gd name="T25" fmla="*/ 0 h 62"/>
                <a:gd name="T26" fmla="*/ 0 w 63"/>
                <a:gd name="T27" fmla="*/ 0 h 62"/>
                <a:gd name="T28" fmla="*/ 0 w 63"/>
                <a:gd name="T29" fmla="*/ 0 h 62"/>
                <a:gd name="T30" fmla="*/ 0 w 63"/>
                <a:gd name="T31" fmla="*/ 0 h 62"/>
                <a:gd name="T32" fmla="*/ 0 w 63"/>
                <a:gd name="T33" fmla="*/ 0 h 62"/>
                <a:gd name="T34" fmla="*/ 0 w 63"/>
                <a:gd name="T35" fmla="*/ 0 h 62"/>
                <a:gd name="T36" fmla="*/ 0 w 63"/>
                <a:gd name="T37" fmla="*/ 0 h 62"/>
                <a:gd name="T38" fmla="*/ 0 w 63"/>
                <a:gd name="T39" fmla="*/ 0 h 62"/>
                <a:gd name="T40" fmla="*/ 0 w 63"/>
                <a:gd name="T41" fmla="*/ 0 h 62"/>
                <a:gd name="T42" fmla="*/ 0 w 63"/>
                <a:gd name="T43" fmla="*/ 0 h 62"/>
                <a:gd name="T44" fmla="*/ 0 w 63"/>
                <a:gd name="T45" fmla="*/ 0 h 62"/>
                <a:gd name="T46" fmla="*/ 0 w 63"/>
                <a:gd name="T47" fmla="*/ 0 h 62"/>
                <a:gd name="T48" fmla="*/ 0 w 63"/>
                <a:gd name="T49" fmla="*/ 0 h 62"/>
                <a:gd name="T50" fmla="*/ 0 w 63"/>
                <a:gd name="T51" fmla="*/ 0 h 62"/>
                <a:gd name="T52" fmla="*/ 0 w 63"/>
                <a:gd name="T53" fmla="*/ 0 h 62"/>
                <a:gd name="T54" fmla="*/ 0 w 63"/>
                <a:gd name="T55" fmla="*/ 0 h 62"/>
                <a:gd name="T56" fmla="*/ 0 w 63"/>
                <a:gd name="T57" fmla="*/ 0 h 62"/>
                <a:gd name="T58" fmla="*/ 0 w 63"/>
                <a:gd name="T59" fmla="*/ 0 h 62"/>
                <a:gd name="T60" fmla="*/ 0 w 63"/>
                <a:gd name="T61" fmla="*/ 0 h 62"/>
                <a:gd name="T62" fmla="*/ 0 w 63"/>
                <a:gd name="T63" fmla="*/ 0 h 62"/>
                <a:gd name="T64" fmla="*/ 0 w 63"/>
                <a:gd name="T65" fmla="*/ 0 h 62"/>
                <a:gd name="T66" fmla="*/ 0 w 63"/>
                <a:gd name="T67" fmla="*/ 0 h 62"/>
                <a:gd name="T68" fmla="*/ 0 w 63"/>
                <a:gd name="T69" fmla="*/ 0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2"/>
                <a:gd name="T107" fmla="*/ 63 w 63"/>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2">
                  <a:moveTo>
                    <a:pt x="0" y="62"/>
                  </a:moveTo>
                  <a:lnTo>
                    <a:pt x="6" y="55"/>
                  </a:lnTo>
                  <a:lnTo>
                    <a:pt x="12" y="53"/>
                  </a:lnTo>
                  <a:lnTo>
                    <a:pt x="18" y="49"/>
                  </a:lnTo>
                  <a:lnTo>
                    <a:pt x="25" y="47"/>
                  </a:lnTo>
                  <a:lnTo>
                    <a:pt x="30" y="39"/>
                  </a:lnTo>
                  <a:lnTo>
                    <a:pt x="29" y="33"/>
                  </a:lnTo>
                  <a:lnTo>
                    <a:pt x="30" y="26"/>
                  </a:lnTo>
                  <a:lnTo>
                    <a:pt x="31" y="19"/>
                  </a:lnTo>
                  <a:lnTo>
                    <a:pt x="27" y="13"/>
                  </a:lnTo>
                  <a:lnTo>
                    <a:pt x="19" y="11"/>
                  </a:lnTo>
                  <a:lnTo>
                    <a:pt x="27" y="6"/>
                  </a:lnTo>
                  <a:lnTo>
                    <a:pt x="32" y="5"/>
                  </a:lnTo>
                  <a:lnTo>
                    <a:pt x="38" y="2"/>
                  </a:lnTo>
                  <a:lnTo>
                    <a:pt x="44" y="3"/>
                  </a:lnTo>
                  <a:lnTo>
                    <a:pt x="50" y="2"/>
                  </a:lnTo>
                  <a:lnTo>
                    <a:pt x="57" y="0"/>
                  </a:lnTo>
                  <a:lnTo>
                    <a:pt x="63" y="0"/>
                  </a:lnTo>
                  <a:lnTo>
                    <a:pt x="63" y="6"/>
                  </a:lnTo>
                  <a:lnTo>
                    <a:pt x="58" y="13"/>
                  </a:lnTo>
                  <a:lnTo>
                    <a:pt x="59" y="19"/>
                  </a:lnTo>
                  <a:lnTo>
                    <a:pt x="57" y="27"/>
                  </a:lnTo>
                  <a:lnTo>
                    <a:pt x="58" y="33"/>
                  </a:lnTo>
                  <a:lnTo>
                    <a:pt x="61" y="39"/>
                  </a:lnTo>
                  <a:lnTo>
                    <a:pt x="59" y="46"/>
                  </a:lnTo>
                  <a:lnTo>
                    <a:pt x="58" y="53"/>
                  </a:lnTo>
                  <a:lnTo>
                    <a:pt x="51" y="58"/>
                  </a:lnTo>
                  <a:lnTo>
                    <a:pt x="46" y="60"/>
                  </a:lnTo>
                  <a:lnTo>
                    <a:pt x="40" y="60"/>
                  </a:lnTo>
                  <a:lnTo>
                    <a:pt x="34" y="60"/>
                  </a:lnTo>
                  <a:lnTo>
                    <a:pt x="21" y="60"/>
                  </a:lnTo>
                  <a:lnTo>
                    <a:pt x="15" y="60"/>
                  </a:lnTo>
                  <a:lnTo>
                    <a:pt x="9" y="60"/>
                  </a:lnTo>
                  <a:lnTo>
                    <a:pt x="4" y="61"/>
                  </a:lnTo>
                  <a:lnTo>
                    <a:pt x="0" y="6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6" name="Freeform 1799"/>
            <p:cNvSpPr>
              <a:spLocks/>
            </p:cNvSpPr>
            <p:nvPr/>
          </p:nvSpPr>
          <p:spPr bwMode="auto">
            <a:xfrm>
              <a:off x="1435" y="2094"/>
              <a:ext cx="3" cy="4"/>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w 13"/>
                <a:gd name="T11" fmla="*/ 0 h 13"/>
                <a:gd name="T12" fmla="*/ 0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8" y="13"/>
                  </a:moveTo>
                  <a:lnTo>
                    <a:pt x="2" y="12"/>
                  </a:lnTo>
                  <a:lnTo>
                    <a:pt x="0" y="5"/>
                  </a:lnTo>
                  <a:lnTo>
                    <a:pt x="6" y="0"/>
                  </a:lnTo>
                  <a:lnTo>
                    <a:pt x="13" y="4"/>
                  </a:lnTo>
                  <a:lnTo>
                    <a:pt x="9" y="11"/>
                  </a:lnTo>
                  <a:lnTo>
                    <a:pt x="8" y="1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7" name="Freeform 1800"/>
            <p:cNvSpPr>
              <a:spLocks/>
            </p:cNvSpPr>
            <p:nvPr/>
          </p:nvSpPr>
          <p:spPr bwMode="auto">
            <a:xfrm>
              <a:off x="1435" y="2082"/>
              <a:ext cx="4" cy="4"/>
            </a:xfrm>
            <a:custGeom>
              <a:avLst/>
              <a:gdLst>
                <a:gd name="T0" fmla="*/ 0 w 10"/>
                <a:gd name="T1" fmla="*/ 0 h 12"/>
                <a:gd name="T2" fmla="*/ 0 w 10"/>
                <a:gd name="T3" fmla="*/ 0 h 12"/>
                <a:gd name="T4" fmla="*/ 0 w 10"/>
                <a:gd name="T5" fmla="*/ 0 h 12"/>
                <a:gd name="T6" fmla="*/ 0 w 10"/>
                <a:gd name="T7" fmla="*/ 0 h 12"/>
                <a:gd name="T8" fmla="*/ 0 w 10"/>
                <a:gd name="T9" fmla="*/ 0 h 12"/>
                <a:gd name="T10" fmla="*/ 0 w 10"/>
                <a:gd name="T11" fmla="*/ 0 h 12"/>
                <a:gd name="T12" fmla="*/ 0 60000 65536"/>
                <a:gd name="T13" fmla="*/ 0 60000 65536"/>
                <a:gd name="T14" fmla="*/ 0 60000 65536"/>
                <a:gd name="T15" fmla="*/ 0 60000 65536"/>
                <a:gd name="T16" fmla="*/ 0 60000 65536"/>
                <a:gd name="T17" fmla="*/ 0 60000 65536"/>
                <a:gd name="T18" fmla="*/ 0 w 10"/>
                <a:gd name="T19" fmla="*/ 0 h 12"/>
                <a:gd name="T20" fmla="*/ 10 w 1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0" h="12">
                  <a:moveTo>
                    <a:pt x="7" y="12"/>
                  </a:moveTo>
                  <a:lnTo>
                    <a:pt x="2" y="8"/>
                  </a:lnTo>
                  <a:lnTo>
                    <a:pt x="0" y="2"/>
                  </a:lnTo>
                  <a:lnTo>
                    <a:pt x="6" y="0"/>
                  </a:lnTo>
                  <a:lnTo>
                    <a:pt x="10" y="7"/>
                  </a:lnTo>
                  <a:lnTo>
                    <a:pt x="7"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8" name="Freeform 1801"/>
            <p:cNvSpPr>
              <a:spLocks/>
            </p:cNvSpPr>
            <p:nvPr/>
          </p:nvSpPr>
          <p:spPr bwMode="auto">
            <a:xfrm>
              <a:off x="1444" y="2230"/>
              <a:ext cx="6" cy="5"/>
            </a:xfrm>
            <a:custGeom>
              <a:avLst/>
              <a:gdLst>
                <a:gd name="T0" fmla="*/ 0 w 16"/>
                <a:gd name="T1" fmla="*/ 0 h 15"/>
                <a:gd name="T2" fmla="*/ 0 w 16"/>
                <a:gd name="T3" fmla="*/ 0 h 15"/>
                <a:gd name="T4" fmla="*/ 0 w 16"/>
                <a:gd name="T5" fmla="*/ 0 h 15"/>
                <a:gd name="T6" fmla="*/ 0 w 16"/>
                <a:gd name="T7" fmla="*/ 0 h 15"/>
                <a:gd name="T8" fmla="*/ 0 w 16"/>
                <a:gd name="T9" fmla="*/ 0 h 15"/>
                <a:gd name="T10" fmla="*/ 0 w 16"/>
                <a:gd name="T11" fmla="*/ 0 h 15"/>
                <a:gd name="T12" fmla="*/ 0 w 16"/>
                <a:gd name="T13" fmla="*/ 0 h 15"/>
                <a:gd name="T14" fmla="*/ 0 w 16"/>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5"/>
                <a:gd name="T26" fmla="*/ 16 w 16"/>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5">
                  <a:moveTo>
                    <a:pt x="0" y="15"/>
                  </a:moveTo>
                  <a:lnTo>
                    <a:pt x="3" y="7"/>
                  </a:lnTo>
                  <a:lnTo>
                    <a:pt x="9" y="2"/>
                  </a:lnTo>
                  <a:lnTo>
                    <a:pt x="16" y="0"/>
                  </a:lnTo>
                  <a:lnTo>
                    <a:pt x="15" y="5"/>
                  </a:lnTo>
                  <a:lnTo>
                    <a:pt x="7" y="9"/>
                  </a:lnTo>
                  <a:lnTo>
                    <a:pt x="1" y="13"/>
                  </a:lnTo>
                  <a:lnTo>
                    <a:pt x="0" y="1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9" name="Freeform 1802"/>
            <p:cNvSpPr>
              <a:spLocks/>
            </p:cNvSpPr>
            <p:nvPr/>
          </p:nvSpPr>
          <p:spPr bwMode="auto">
            <a:xfrm>
              <a:off x="1226" y="1997"/>
              <a:ext cx="13" cy="10"/>
            </a:xfrm>
            <a:custGeom>
              <a:avLst/>
              <a:gdLst>
                <a:gd name="T0" fmla="*/ 0 w 46"/>
                <a:gd name="T1" fmla="*/ 0 h 32"/>
                <a:gd name="T2" fmla="*/ 0 w 46"/>
                <a:gd name="T3" fmla="*/ 0 h 32"/>
                <a:gd name="T4" fmla="*/ 0 w 46"/>
                <a:gd name="T5" fmla="*/ 0 h 32"/>
                <a:gd name="T6" fmla="*/ 0 w 46"/>
                <a:gd name="T7" fmla="*/ 0 h 32"/>
                <a:gd name="T8" fmla="*/ 0 w 46"/>
                <a:gd name="T9" fmla="*/ 0 h 32"/>
                <a:gd name="T10" fmla="*/ 0 w 46"/>
                <a:gd name="T11" fmla="*/ 0 h 32"/>
                <a:gd name="T12" fmla="*/ 0 w 46"/>
                <a:gd name="T13" fmla="*/ 0 h 32"/>
                <a:gd name="T14" fmla="*/ 0 w 46"/>
                <a:gd name="T15" fmla="*/ 0 h 32"/>
                <a:gd name="T16" fmla="*/ 0 w 46"/>
                <a:gd name="T17" fmla="*/ 0 h 32"/>
                <a:gd name="T18" fmla="*/ 0 w 46"/>
                <a:gd name="T19" fmla="*/ 0 h 32"/>
                <a:gd name="T20" fmla="*/ 0 w 46"/>
                <a:gd name="T21" fmla="*/ 0 h 32"/>
                <a:gd name="T22" fmla="*/ 0 w 46"/>
                <a:gd name="T23" fmla="*/ 0 h 32"/>
                <a:gd name="T24" fmla="*/ 0 w 46"/>
                <a:gd name="T25" fmla="*/ 0 h 32"/>
                <a:gd name="T26" fmla="*/ 0 w 46"/>
                <a:gd name="T27" fmla="*/ 0 h 32"/>
                <a:gd name="T28" fmla="*/ 0 w 46"/>
                <a:gd name="T29" fmla="*/ 0 h 32"/>
                <a:gd name="T30" fmla="*/ 0 w 46"/>
                <a:gd name="T31" fmla="*/ 0 h 32"/>
                <a:gd name="T32" fmla="*/ 0 w 46"/>
                <a:gd name="T33" fmla="*/ 0 h 32"/>
                <a:gd name="T34" fmla="*/ 0 w 46"/>
                <a:gd name="T35" fmla="*/ 0 h 32"/>
                <a:gd name="T36" fmla="*/ 0 w 46"/>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32"/>
                <a:gd name="T59" fmla="*/ 46 w 46"/>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32">
                  <a:moveTo>
                    <a:pt x="2" y="32"/>
                  </a:moveTo>
                  <a:lnTo>
                    <a:pt x="0" y="25"/>
                  </a:lnTo>
                  <a:lnTo>
                    <a:pt x="4" y="18"/>
                  </a:lnTo>
                  <a:lnTo>
                    <a:pt x="9" y="15"/>
                  </a:lnTo>
                  <a:lnTo>
                    <a:pt x="15" y="10"/>
                  </a:lnTo>
                  <a:lnTo>
                    <a:pt x="21" y="8"/>
                  </a:lnTo>
                  <a:lnTo>
                    <a:pt x="27" y="13"/>
                  </a:lnTo>
                  <a:lnTo>
                    <a:pt x="34" y="11"/>
                  </a:lnTo>
                  <a:lnTo>
                    <a:pt x="40" y="4"/>
                  </a:lnTo>
                  <a:lnTo>
                    <a:pt x="46" y="0"/>
                  </a:lnTo>
                  <a:lnTo>
                    <a:pt x="44" y="7"/>
                  </a:lnTo>
                  <a:lnTo>
                    <a:pt x="43" y="13"/>
                  </a:lnTo>
                  <a:lnTo>
                    <a:pt x="38" y="20"/>
                  </a:lnTo>
                  <a:lnTo>
                    <a:pt x="34" y="26"/>
                  </a:lnTo>
                  <a:lnTo>
                    <a:pt x="27" y="28"/>
                  </a:lnTo>
                  <a:lnTo>
                    <a:pt x="21" y="29"/>
                  </a:lnTo>
                  <a:lnTo>
                    <a:pt x="16" y="31"/>
                  </a:lnTo>
                  <a:lnTo>
                    <a:pt x="4" y="31"/>
                  </a:lnTo>
                  <a:lnTo>
                    <a:pt x="2" y="3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0" name="Freeform 1803"/>
            <p:cNvSpPr>
              <a:spLocks/>
            </p:cNvSpPr>
            <p:nvPr/>
          </p:nvSpPr>
          <p:spPr bwMode="auto">
            <a:xfrm>
              <a:off x="1239" y="1992"/>
              <a:ext cx="2" cy="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7"/>
                  </a:moveTo>
                  <a:lnTo>
                    <a:pt x="0" y="0"/>
                  </a:lnTo>
                  <a:lnTo>
                    <a:pt x="6" y="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1" name="Freeform 1804"/>
            <p:cNvSpPr>
              <a:spLocks/>
            </p:cNvSpPr>
            <p:nvPr/>
          </p:nvSpPr>
          <p:spPr bwMode="auto">
            <a:xfrm>
              <a:off x="1240" y="1971"/>
              <a:ext cx="6" cy="4"/>
            </a:xfrm>
            <a:custGeom>
              <a:avLst/>
              <a:gdLst>
                <a:gd name="T0" fmla="*/ 0 w 22"/>
                <a:gd name="T1" fmla="*/ 0 h 12"/>
                <a:gd name="T2" fmla="*/ 0 w 22"/>
                <a:gd name="T3" fmla="*/ 0 h 12"/>
                <a:gd name="T4" fmla="*/ 0 w 22"/>
                <a:gd name="T5" fmla="*/ 0 h 12"/>
                <a:gd name="T6" fmla="*/ 0 w 22"/>
                <a:gd name="T7" fmla="*/ 0 h 12"/>
                <a:gd name="T8" fmla="*/ 0 w 22"/>
                <a:gd name="T9" fmla="*/ 0 h 12"/>
                <a:gd name="T10" fmla="*/ 0 w 22"/>
                <a:gd name="T11" fmla="*/ 0 h 12"/>
                <a:gd name="T12" fmla="*/ 0 w 22"/>
                <a:gd name="T13" fmla="*/ 0 h 12"/>
                <a:gd name="T14" fmla="*/ 0 w 22"/>
                <a:gd name="T15" fmla="*/ 0 h 12"/>
                <a:gd name="T16" fmla="*/ 0 w 22"/>
                <a:gd name="T17" fmla="*/ 0 h 12"/>
                <a:gd name="T18" fmla="*/ 0 w 2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12"/>
                <a:gd name="T32" fmla="*/ 22 w 2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12">
                  <a:moveTo>
                    <a:pt x="20" y="12"/>
                  </a:moveTo>
                  <a:lnTo>
                    <a:pt x="15" y="6"/>
                  </a:lnTo>
                  <a:lnTo>
                    <a:pt x="7" y="6"/>
                  </a:lnTo>
                  <a:lnTo>
                    <a:pt x="2" y="7"/>
                  </a:lnTo>
                  <a:lnTo>
                    <a:pt x="0" y="0"/>
                  </a:lnTo>
                  <a:lnTo>
                    <a:pt x="6" y="0"/>
                  </a:lnTo>
                  <a:lnTo>
                    <a:pt x="12" y="3"/>
                  </a:lnTo>
                  <a:lnTo>
                    <a:pt x="18" y="4"/>
                  </a:lnTo>
                  <a:lnTo>
                    <a:pt x="22" y="10"/>
                  </a:lnTo>
                  <a:lnTo>
                    <a:pt x="20"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2" name="Freeform 1805"/>
            <p:cNvSpPr>
              <a:spLocks/>
            </p:cNvSpPr>
            <p:nvPr/>
          </p:nvSpPr>
          <p:spPr bwMode="auto">
            <a:xfrm>
              <a:off x="1183" y="3281"/>
              <a:ext cx="2" cy="2"/>
            </a:xfrm>
            <a:custGeom>
              <a:avLst/>
              <a:gdLst>
                <a:gd name="T0" fmla="*/ 0 w 9"/>
                <a:gd name="T1" fmla="*/ 0 h 7"/>
                <a:gd name="T2" fmla="*/ 0 w 9"/>
                <a:gd name="T3" fmla="*/ 0 h 7"/>
                <a:gd name="T4" fmla="*/ 0 w 9"/>
                <a:gd name="T5" fmla="*/ 0 h 7"/>
                <a:gd name="T6" fmla="*/ 0 w 9"/>
                <a:gd name="T7" fmla="*/ 0 h 7"/>
                <a:gd name="T8" fmla="*/ 0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0" y="7"/>
                  </a:moveTo>
                  <a:lnTo>
                    <a:pt x="3" y="4"/>
                  </a:lnTo>
                  <a:lnTo>
                    <a:pt x="9" y="1"/>
                  </a:lnTo>
                  <a:lnTo>
                    <a:pt x="3" y="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3" name="Freeform 1806"/>
            <p:cNvSpPr>
              <a:spLocks/>
            </p:cNvSpPr>
            <p:nvPr/>
          </p:nvSpPr>
          <p:spPr bwMode="auto">
            <a:xfrm>
              <a:off x="1326" y="3471"/>
              <a:ext cx="18" cy="38"/>
            </a:xfrm>
            <a:custGeom>
              <a:avLst/>
              <a:gdLst>
                <a:gd name="T0" fmla="*/ 0 w 64"/>
                <a:gd name="T1" fmla="*/ 0 h 125"/>
                <a:gd name="T2" fmla="*/ 0 w 64"/>
                <a:gd name="T3" fmla="*/ 0 h 125"/>
                <a:gd name="T4" fmla="*/ 0 w 64"/>
                <a:gd name="T5" fmla="*/ 0 h 125"/>
                <a:gd name="T6" fmla="*/ 0 w 64"/>
                <a:gd name="T7" fmla="*/ 0 h 125"/>
                <a:gd name="T8" fmla="*/ 0 w 64"/>
                <a:gd name="T9" fmla="*/ 0 h 125"/>
                <a:gd name="T10" fmla="*/ 0 w 64"/>
                <a:gd name="T11" fmla="*/ 0 h 125"/>
                <a:gd name="T12" fmla="*/ 0 w 64"/>
                <a:gd name="T13" fmla="*/ 0 h 125"/>
                <a:gd name="T14" fmla="*/ 0 w 64"/>
                <a:gd name="T15" fmla="*/ 0 h 125"/>
                <a:gd name="T16" fmla="*/ 0 w 64"/>
                <a:gd name="T17" fmla="*/ 0 h 125"/>
                <a:gd name="T18" fmla="*/ 0 w 64"/>
                <a:gd name="T19" fmla="*/ 0 h 125"/>
                <a:gd name="T20" fmla="*/ 0 w 64"/>
                <a:gd name="T21" fmla="*/ 0 h 125"/>
                <a:gd name="T22" fmla="*/ 0 w 64"/>
                <a:gd name="T23" fmla="*/ 0 h 125"/>
                <a:gd name="T24" fmla="*/ 0 w 64"/>
                <a:gd name="T25" fmla="*/ 0 h 125"/>
                <a:gd name="T26" fmla="*/ 0 w 64"/>
                <a:gd name="T27" fmla="*/ 0 h 125"/>
                <a:gd name="T28" fmla="*/ 0 w 64"/>
                <a:gd name="T29" fmla="*/ 0 h 125"/>
                <a:gd name="T30" fmla="*/ 0 w 64"/>
                <a:gd name="T31" fmla="*/ 0 h 125"/>
                <a:gd name="T32" fmla="*/ 0 w 64"/>
                <a:gd name="T33" fmla="*/ 0 h 125"/>
                <a:gd name="T34" fmla="*/ 0 w 64"/>
                <a:gd name="T35" fmla="*/ 0 h 125"/>
                <a:gd name="T36" fmla="*/ 0 w 64"/>
                <a:gd name="T37" fmla="*/ 0 h 125"/>
                <a:gd name="T38" fmla="*/ 0 w 64"/>
                <a:gd name="T39" fmla="*/ 0 h 125"/>
                <a:gd name="T40" fmla="*/ 0 w 64"/>
                <a:gd name="T41" fmla="*/ 0 h 125"/>
                <a:gd name="T42" fmla="*/ 0 w 64"/>
                <a:gd name="T43" fmla="*/ 0 h 125"/>
                <a:gd name="T44" fmla="*/ 0 w 64"/>
                <a:gd name="T45" fmla="*/ 0 h 125"/>
                <a:gd name="T46" fmla="*/ 0 w 64"/>
                <a:gd name="T47" fmla="*/ 0 h 125"/>
                <a:gd name="T48" fmla="*/ 0 w 64"/>
                <a:gd name="T49" fmla="*/ 0 h 125"/>
                <a:gd name="T50" fmla="*/ 0 w 64"/>
                <a:gd name="T51" fmla="*/ 0 h 125"/>
                <a:gd name="T52" fmla="*/ 0 w 64"/>
                <a:gd name="T53" fmla="*/ 0 h 125"/>
                <a:gd name="T54" fmla="*/ 0 w 64"/>
                <a:gd name="T55" fmla="*/ 0 h 125"/>
                <a:gd name="T56" fmla="*/ 0 w 64"/>
                <a:gd name="T57" fmla="*/ 0 h 125"/>
                <a:gd name="T58" fmla="*/ 0 w 64"/>
                <a:gd name="T59" fmla="*/ 0 h 125"/>
                <a:gd name="T60" fmla="*/ 0 w 64"/>
                <a:gd name="T61" fmla="*/ 0 h 125"/>
                <a:gd name="T62" fmla="*/ 0 w 64"/>
                <a:gd name="T63" fmla="*/ 0 h 125"/>
                <a:gd name="T64" fmla="*/ 0 w 64"/>
                <a:gd name="T65" fmla="*/ 0 h 125"/>
                <a:gd name="T66" fmla="*/ 0 w 64"/>
                <a:gd name="T67" fmla="*/ 0 h 125"/>
                <a:gd name="T68" fmla="*/ 0 w 64"/>
                <a:gd name="T69" fmla="*/ 0 h 125"/>
                <a:gd name="T70" fmla="*/ 0 w 64"/>
                <a:gd name="T71" fmla="*/ 0 h 125"/>
                <a:gd name="T72" fmla="*/ 0 w 64"/>
                <a:gd name="T73" fmla="*/ 0 h 125"/>
                <a:gd name="T74" fmla="*/ 0 w 64"/>
                <a:gd name="T75" fmla="*/ 0 h 125"/>
                <a:gd name="T76" fmla="*/ 0 w 64"/>
                <a:gd name="T77" fmla="*/ 0 h 125"/>
                <a:gd name="T78" fmla="*/ 0 w 64"/>
                <a:gd name="T79" fmla="*/ 0 h 125"/>
                <a:gd name="T80" fmla="*/ 0 w 64"/>
                <a:gd name="T81" fmla="*/ 0 h 125"/>
                <a:gd name="T82" fmla="*/ 0 w 64"/>
                <a:gd name="T83" fmla="*/ 0 h 125"/>
                <a:gd name="T84" fmla="*/ 0 w 64"/>
                <a:gd name="T85" fmla="*/ 0 h 125"/>
                <a:gd name="T86" fmla="*/ 0 w 64"/>
                <a:gd name="T87" fmla="*/ 0 h 125"/>
                <a:gd name="T88" fmla="*/ 0 w 64"/>
                <a:gd name="T89" fmla="*/ 0 h 125"/>
                <a:gd name="T90" fmla="*/ 0 w 64"/>
                <a:gd name="T91" fmla="*/ 0 h 125"/>
                <a:gd name="T92" fmla="*/ 0 w 64"/>
                <a:gd name="T93" fmla="*/ 0 h 125"/>
                <a:gd name="T94" fmla="*/ 0 w 64"/>
                <a:gd name="T95" fmla="*/ 0 h 125"/>
                <a:gd name="T96" fmla="*/ 0 w 64"/>
                <a:gd name="T97" fmla="*/ 0 h 125"/>
                <a:gd name="T98" fmla="*/ 0 w 64"/>
                <a:gd name="T99" fmla="*/ 0 h 125"/>
                <a:gd name="T100" fmla="*/ 0 w 64"/>
                <a:gd name="T101" fmla="*/ 0 h 125"/>
                <a:gd name="T102" fmla="*/ 0 w 64"/>
                <a:gd name="T103" fmla="*/ 0 h 125"/>
                <a:gd name="T104" fmla="*/ 0 w 64"/>
                <a:gd name="T105" fmla="*/ 0 h 125"/>
                <a:gd name="T106" fmla="*/ 0 w 64"/>
                <a:gd name="T107" fmla="*/ 0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4"/>
                <a:gd name="T163" fmla="*/ 0 h 125"/>
                <a:gd name="T164" fmla="*/ 64 w 64"/>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4" h="125">
                  <a:moveTo>
                    <a:pt x="31" y="3"/>
                  </a:moveTo>
                  <a:lnTo>
                    <a:pt x="27" y="1"/>
                  </a:lnTo>
                  <a:lnTo>
                    <a:pt x="21" y="2"/>
                  </a:lnTo>
                  <a:lnTo>
                    <a:pt x="18" y="9"/>
                  </a:lnTo>
                  <a:lnTo>
                    <a:pt x="12" y="8"/>
                  </a:lnTo>
                  <a:lnTo>
                    <a:pt x="7" y="2"/>
                  </a:lnTo>
                  <a:lnTo>
                    <a:pt x="0" y="0"/>
                  </a:lnTo>
                  <a:lnTo>
                    <a:pt x="4" y="8"/>
                  </a:lnTo>
                  <a:lnTo>
                    <a:pt x="4" y="15"/>
                  </a:lnTo>
                  <a:lnTo>
                    <a:pt x="7" y="20"/>
                  </a:lnTo>
                  <a:lnTo>
                    <a:pt x="7" y="28"/>
                  </a:lnTo>
                  <a:lnTo>
                    <a:pt x="4" y="34"/>
                  </a:lnTo>
                  <a:lnTo>
                    <a:pt x="8" y="42"/>
                  </a:lnTo>
                  <a:lnTo>
                    <a:pt x="8" y="48"/>
                  </a:lnTo>
                  <a:lnTo>
                    <a:pt x="9" y="55"/>
                  </a:lnTo>
                  <a:lnTo>
                    <a:pt x="15" y="63"/>
                  </a:lnTo>
                  <a:lnTo>
                    <a:pt x="17" y="68"/>
                  </a:lnTo>
                  <a:lnTo>
                    <a:pt x="17" y="76"/>
                  </a:lnTo>
                  <a:lnTo>
                    <a:pt x="21" y="82"/>
                  </a:lnTo>
                  <a:lnTo>
                    <a:pt x="20" y="90"/>
                  </a:lnTo>
                  <a:lnTo>
                    <a:pt x="22" y="97"/>
                  </a:lnTo>
                  <a:lnTo>
                    <a:pt x="20" y="103"/>
                  </a:lnTo>
                  <a:lnTo>
                    <a:pt x="20" y="111"/>
                  </a:lnTo>
                  <a:lnTo>
                    <a:pt x="24" y="116"/>
                  </a:lnTo>
                  <a:lnTo>
                    <a:pt x="30" y="120"/>
                  </a:lnTo>
                  <a:lnTo>
                    <a:pt x="36" y="122"/>
                  </a:lnTo>
                  <a:lnTo>
                    <a:pt x="42" y="122"/>
                  </a:lnTo>
                  <a:lnTo>
                    <a:pt x="48" y="123"/>
                  </a:lnTo>
                  <a:lnTo>
                    <a:pt x="55" y="125"/>
                  </a:lnTo>
                  <a:lnTo>
                    <a:pt x="60" y="119"/>
                  </a:lnTo>
                  <a:lnTo>
                    <a:pt x="56" y="112"/>
                  </a:lnTo>
                  <a:lnTo>
                    <a:pt x="55" y="106"/>
                  </a:lnTo>
                  <a:lnTo>
                    <a:pt x="60" y="104"/>
                  </a:lnTo>
                  <a:lnTo>
                    <a:pt x="64" y="99"/>
                  </a:lnTo>
                  <a:lnTo>
                    <a:pt x="61" y="96"/>
                  </a:lnTo>
                  <a:lnTo>
                    <a:pt x="55" y="90"/>
                  </a:lnTo>
                  <a:lnTo>
                    <a:pt x="48" y="84"/>
                  </a:lnTo>
                  <a:lnTo>
                    <a:pt x="55" y="85"/>
                  </a:lnTo>
                  <a:lnTo>
                    <a:pt x="61" y="84"/>
                  </a:lnTo>
                  <a:lnTo>
                    <a:pt x="56" y="77"/>
                  </a:lnTo>
                  <a:lnTo>
                    <a:pt x="51" y="75"/>
                  </a:lnTo>
                  <a:lnTo>
                    <a:pt x="44" y="68"/>
                  </a:lnTo>
                  <a:lnTo>
                    <a:pt x="37" y="65"/>
                  </a:lnTo>
                  <a:lnTo>
                    <a:pt x="37" y="59"/>
                  </a:lnTo>
                  <a:lnTo>
                    <a:pt x="44" y="57"/>
                  </a:lnTo>
                  <a:lnTo>
                    <a:pt x="38" y="50"/>
                  </a:lnTo>
                  <a:lnTo>
                    <a:pt x="39" y="43"/>
                  </a:lnTo>
                  <a:lnTo>
                    <a:pt x="44" y="42"/>
                  </a:lnTo>
                  <a:lnTo>
                    <a:pt x="52" y="37"/>
                  </a:lnTo>
                  <a:lnTo>
                    <a:pt x="46" y="31"/>
                  </a:lnTo>
                  <a:lnTo>
                    <a:pt x="42" y="24"/>
                  </a:lnTo>
                  <a:lnTo>
                    <a:pt x="37" y="17"/>
                  </a:lnTo>
                  <a:lnTo>
                    <a:pt x="33" y="10"/>
                  </a:lnTo>
                  <a:lnTo>
                    <a:pt x="31"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4" name="Freeform 1807"/>
            <p:cNvSpPr>
              <a:spLocks/>
            </p:cNvSpPr>
            <p:nvPr/>
          </p:nvSpPr>
          <p:spPr bwMode="auto">
            <a:xfrm>
              <a:off x="1326" y="3512"/>
              <a:ext cx="4" cy="3"/>
            </a:xfrm>
            <a:custGeom>
              <a:avLst/>
              <a:gdLst>
                <a:gd name="T0" fmla="*/ 0 w 11"/>
                <a:gd name="T1" fmla="*/ 0 h 8"/>
                <a:gd name="T2" fmla="*/ 0 w 11"/>
                <a:gd name="T3" fmla="*/ 0 h 8"/>
                <a:gd name="T4" fmla="*/ 0 w 11"/>
                <a:gd name="T5" fmla="*/ 0 h 8"/>
                <a:gd name="T6" fmla="*/ 0 w 11"/>
                <a:gd name="T7" fmla="*/ 0 h 8"/>
                <a:gd name="T8" fmla="*/ 0 w 11"/>
                <a:gd name="T9" fmla="*/ 0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5" y="8"/>
                  </a:moveTo>
                  <a:lnTo>
                    <a:pt x="11" y="3"/>
                  </a:lnTo>
                  <a:lnTo>
                    <a:pt x="5" y="0"/>
                  </a:lnTo>
                  <a:lnTo>
                    <a:pt x="0" y="3"/>
                  </a:lnTo>
                  <a:lnTo>
                    <a:pt x="5"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5" name="Freeform 1808"/>
            <p:cNvSpPr>
              <a:spLocks/>
            </p:cNvSpPr>
            <p:nvPr/>
          </p:nvSpPr>
          <p:spPr bwMode="auto">
            <a:xfrm>
              <a:off x="1332" y="3542"/>
              <a:ext cx="3" cy="2"/>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6" y="8"/>
                  </a:moveTo>
                  <a:lnTo>
                    <a:pt x="7" y="7"/>
                  </a:lnTo>
                  <a:lnTo>
                    <a:pt x="6" y="0"/>
                  </a:lnTo>
                  <a:lnTo>
                    <a:pt x="0" y="1"/>
                  </a:lnTo>
                  <a:lnTo>
                    <a:pt x="6"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6" name="Freeform 1809"/>
            <p:cNvSpPr>
              <a:spLocks/>
            </p:cNvSpPr>
            <p:nvPr/>
          </p:nvSpPr>
          <p:spPr bwMode="auto">
            <a:xfrm>
              <a:off x="1335" y="3536"/>
              <a:ext cx="2" cy="3"/>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7"/>
                  </a:moveTo>
                  <a:lnTo>
                    <a:pt x="6" y="5"/>
                  </a:lnTo>
                  <a:lnTo>
                    <a:pt x="0" y="0"/>
                  </a:lnTo>
                  <a:lnTo>
                    <a:pt x="5"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7" name="Freeform 1810"/>
            <p:cNvSpPr>
              <a:spLocks/>
            </p:cNvSpPr>
            <p:nvPr/>
          </p:nvSpPr>
          <p:spPr bwMode="auto">
            <a:xfrm>
              <a:off x="1338" y="3490"/>
              <a:ext cx="2" cy="2"/>
            </a:xfrm>
            <a:custGeom>
              <a:avLst/>
              <a:gdLst>
                <a:gd name="T0" fmla="*/ 0 w 6"/>
                <a:gd name="T1" fmla="*/ 1 h 4"/>
                <a:gd name="T2" fmla="*/ 0 w 6"/>
                <a:gd name="T3" fmla="*/ 0 h 4"/>
                <a:gd name="T4" fmla="*/ 0 w 6"/>
                <a:gd name="T5" fmla="*/ 1 h 4"/>
                <a:gd name="T6" fmla="*/ 0 w 6"/>
                <a:gd name="T7" fmla="*/ 1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3"/>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8" name="Freeform 1811"/>
            <p:cNvSpPr>
              <a:spLocks/>
            </p:cNvSpPr>
            <p:nvPr/>
          </p:nvSpPr>
          <p:spPr bwMode="auto">
            <a:xfrm>
              <a:off x="1338" y="3487"/>
              <a:ext cx="5" cy="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9"/>
                  </a:moveTo>
                  <a:lnTo>
                    <a:pt x="12" y="6"/>
                  </a:lnTo>
                  <a:lnTo>
                    <a:pt x="5" y="0"/>
                  </a:lnTo>
                  <a:lnTo>
                    <a:pt x="0" y="1"/>
                  </a:lnTo>
                  <a:lnTo>
                    <a:pt x="5" y="4"/>
                  </a:lnTo>
                  <a:lnTo>
                    <a:pt x="13"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9" name="Freeform 1812"/>
            <p:cNvSpPr>
              <a:spLocks/>
            </p:cNvSpPr>
            <p:nvPr/>
          </p:nvSpPr>
          <p:spPr bwMode="auto">
            <a:xfrm>
              <a:off x="1339" y="3537"/>
              <a:ext cx="4" cy="2"/>
            </a:xfrm>
            <a:custGeom>
              <a:avLst/>
              <a:gdLst>
                <a:gd name="T0" fmla="*/ 0 w 13"/>
                <a:gd name="T1" fmla="*/ 0 h 6"/>
                <a:gd name="T2" fmla="*/ 0 w 13"/>
                <a:gd name="T3" fmla="*/ 0 h 6"/>
                <a:gd name="T4" fmla="*/ 0 w 13"/>
                <a:gd name="T5" fmla="*/ 0 h 6"/>
                <a:gd name="T6" fmla="*/ 0 w 13"/>
                <a:gd name="T7" fmla="*/ 0 h 6"/>
                <a:gd name="T8" fmla="*/ 0 w 13"/>
                <a:gd name="T9" fmla="*/ 0 h 6"/>
                <a:gd name="T10" fmla="*/ 0 w 13"/>
                <a:gd name="T11" fmla="*/ 0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3" y="6"/>
                  </a:moveTo>
                  <a:lnTo>
                    <a:pt x="13" y="4"/>
                  </a:lnTo>
                  <a:lnTo>
                    <a:pt x="7" y="0"/>
                  </a:lnTo>
                  <a:lnTo>
                    <a:pt x="0" y="5"/>
                  </a:lnTo>
                  <a:lnTo>
                    <a:pt x="7" y="6"/>
                  </a:lnTo>
                  <a:lnTo>
                    <a:pt x="13"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0" name="Freeform 1813"/>
            <p:cNvSpPr>
              <a:spLocks/>
            </p:cNvSpPr>
            <p:nvPr/>
          </p:nvSpPr>
          <p:spPr bwMode="auto">
            <a:xfrm>
              <a:off x="1339" y="3525"/>
              <a:ext cx="2" cy="1"/>
            </a:xfrm>
            <a:custGeom>
              <a:avLst/>
              <a:gdLst>
                <a:gd name="T0" fmla="*/ 0 w 7"/>
                <a:gd name="T1" fmla="*/ 1 h 2"/>
                <a:gd name="T2" fmla="*/ 0 w 7"/>
                <a:gd name="T3" fmla="*/ 0 h 2"/>
                <a:gd name="T4" fmla="*/ 0 w 7"/>
                <a:gd name="T5" fmla="*/ 1 h 2"/>
                <a:gd name="T6" fmla="*/ 0 w 7"/>
                <a:gd name="T7" fmla="*/ 1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2"/>
                  </a:moveTo>
                  <a:lnTo>
                    <a:pt x="7" y="0"/>
                  </a:lnTo>
                  <a:lnTo>
                    <a:pt x="0" y="1"/>
                  </a:lnTo>
                  <a:lnTo>
                    <a:pt x="7"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1" name="Freeform 1814"/>
            <p:cNvSpPr>
              <a:spLocks/>
            </p:cNvSpPr>
            <p:nvPr/>
          </p:nvSpPr>
          <p:spPr bwMode="auto">
            <a:xfrm>
              <a:off x="1339" y="3532"/>
              <a:ext cx="4" cy="3"/>
            </a:xfrm>
            <a:custGeom>
              <a:avLst/>
              <a:gdLst>
                <a:gd name="T0" fmla="*/ 0 w 13"/>
                <a:gd name="T1" fmla="*/ 0 h 12"/>
                <a:gd name="T2" fmla="*/ 0 w 13"/>
                <a:gd name="T3" fmla="*/ 0 h 12"/>
                <a:gd name="T4" fmla="*/ 0 w 13"/>
                <a:gd name="T5" fmla="*/ 0 h 12"/>
                <a:gd name="T6" fmla="*/ 0 w 13"/>
                <a:gd name="T7" fmla="*/ 0 h 12"/>
                <a:gd name="T8" fmla="*/ 0 w 13"/>
                <a:gd name="T9" fmla="*/ 0 h 12"/>
                <a:gd name="T10" fmla="*/ 0 w 13"/>
                <a:gd name="T11" fmla="*/ 0 h 12"/>
                <a:gd name="T12" fmla="*/ 0 w 13"/>
                <a:gd name="T13" fmla="*/ 0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10" y="12"/>
                  </a:moveTo>
                  <a:lnTo>
                    <a:pt x="13" y="7"/>
                  </a:lnTo>
                  <a:lnTo>
                    <a:pt x="13" y="0"/>
                  </a:lnTo>
                  <a:lnTo>
                    <a:pt x="7" y="5"/>
                  </a:lnTo>
                  <a:lnTo>
                    <a:pt x="0" y="4"/>
                  </a:lnTo>
                  <a:lnTo>
                    <a:pt x="5" y="10"/>
                  </a:lnTo>
                  <a:lnTo>
                    <a:pt x="10"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2" name="Freeform 1815"/>
            <p:cNvSpPr>
              <a:spLocks/>
            </p:cNvSpPr>
            <p:nvPr/>
          </p:nvSpPr>
          <p:spPr bwMode="auto">
            <a:xfrm>
              <a:off x="1340" y="3526"/>
              <a:ext cx="2" cy="1"/>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3"/>
                  </a:moveTo>
                  <a:lnTo>
                    <a:pt x="7" y="0"/>
                  </a:lnTo>
                  <a:lnTo>
                    <a:pt x="0" y="1"/>
                  </a:lnTo>
                  <a:lnTo>
                    <a:pt x="7"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3" name="Freeform 1816"/>
            <p:cNvSpPr>
              <a:spLocks/>
            </p:cNvSpPr>
            <p:nvPr/>
          </p:nvSpPr>
          <p:spPr bwMode="auto">
            <a:xfrm>
              <a:off x="1340" y="3529"/>
              <a:ext cx="2" cy="1"/>
            </a:xfrm>
            <a:custGeom>
              <a:avLst/>
              <a:gdLst>
                <a:gd name="T0" fmla="*/ 0 w 7"/>
                <a:gd name="T1" fmla="*/ 1 h 2"/>
                <a:gd name="T2" fmla="*/ 0 w 7"/>
                <a:gd name="T3" fmla="*/ 0 h 2"/>
                <a:gd name="T4" fmla="*/ 0 w 7"/>
                <a:gd name="T5" fmla="*/ 1 h 2"/>
                <a:gd name="T6" fmla="*/ 0 w 7"/>
                <a:gd name="T7" fmla="*/ 1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2"/>
                  </a:moveTo>
                  <a:lnTo>
                    <a:pt x="7" y="0"/>
                  </a:lnTo>
                  <a:lnTo>
                    <a:pt x="0" y="1"/>
                  </a:lnTo>
                  <a:lnTo>
                    <a:pt x="7"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4" name="Freeform 1817"/>
            <p:cNvSpPr>
              <a:spLocks/>
            </p:cNvSpPr>
            <p:nvPr/>
          </p:nvSpPr>
          <p:spPr bwMode="auto">
            <a:xfrm>
              <a:off x="1341" y="3519"/>
              <a:ext cx="5" cy="2"/>
            </a:xfrm>
            <a:custGeom>
              <a:avLst/>
              <a:gdLst>
                <a:gd name="T0" fmla="*/ 0 w 18"/>
                <a:gd name="T1" fmla="*/ 0 h 10"/>
                <a:gd name="T2" fmla="*/ 0 w 18"/>
                <a:gd name="T3" fmla="*/ 0 h 10"/>
                <a:gd name="T4" fmla="*/ 0 w 18"/>
                <a:gd name="T5" fmla="*/ 0 h 10"/>
                <a:gd name="T6" fmla="*/ 0 w 18"/>
                <a:gd name="T7" fmla="*/ 0 h 10"/>
                <a:gd name="T8" fmla="*/ 0 w 18"/>
                <a:gd name="T9" fmla="*/ 0 h 10"/>
                <a:gd name="T10" fmla="*/ 0 w 18"/>
                <a:gd name="T11" fmla="*/ 0 h 10"/>
                <a:gd name="T12" fmla="*/ 0 w 18"/>
                <a:gd name="T13" fmla="*/ 0 h 10"/>
                <a:gd name="T14" fmla="*/ 0 w 18"/>
                <a:gd name="T15" fmla="*/ 0 h 10"/>
                <a:gd name="T16" fmla="*/ 0 w 18"/>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0"/>
                <a:gd name="T29" fmla="*/ 18 w 1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0">
                  <a:moveTo>
                    <a:pt x="12" y="10"/>
                  </a:moveTo>
                  <a:lnTo>
                    <a:pt x="14" y="10"/>
                  </a:lnTo>
                  <a:lnTo>
                    <a:pt x="12" y="3"/>
                  </a:lnTo>
                  <a:lnTo>
                    <a:pt x="18" y="0"/>
                  </a:lnTo>
                  <a:lnTo>
                    <a:pt x="12" y="2"/>
                  </a:lnTo>
                  <a:lnTo>
                    <a:pt x="6" y="0"/>
                  </a:lnTo>
                  <a:lnTo>
                    <a:pt x="0" y="5"/>
                  </a:lnTo>
                  <a:lnTo>
                    <a:pt x="6" y="6"/>
                  </a:lnTo>
                  <a:lnTo>
                    <a:pt x="12"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5" name="Freeform 1818"/>
            <p:cNvSpPr>
              <a:spLocks/>
            </p:cNvSpPr>
            <p:nvPr/>
          </p:nvSpPr>
          <p:spPr bwMode="auto">
            <a:xfrm>
              <a:off x="1342" y="3540"/>
              <a:ext cx="3" cy="3"/>
            </a:xfrm>
            <a:custGeom>
              <a:avLst/>
              <a:gdLst>
                <a:gd name="T0" fmla="*/ 0 w 12"/>
                <a:gd name="T1" fmla="*/ 0 h 11"/>
                <a:gd name="T2" fmla="*/ 0 w 12"/>
                <a:gd name="T3" fmla="*/ 0 h 11"/>
                <a:gd name="T4" fmla="*/ 0 w 12"/>
                <a:gd name="T5" fmla="*/ 0 h 11"/>
                <a:gd name="T6" fmla="*/ 0 w 12"/>
                <a:gd name="T7" fmla="*/ 0 h 11"/>
                <a:gd name="T8" fmla="*/ 0 w 12"/>
                <a:gd name="T9" fmla="*/ 0 h 11"/>
                <a:gd name="T10" fmla="*/ 0 w 12"/>
                <a:gd name="T11" fmla="*/ 0 h 11"/>
                <a:gd name="T12" fmla="*/ 0 60000 65536"/>
                <a:gd name="T13" fmla="*/ 0 60000 65536"/>
                <a:gd name="T14" fmla="*/ 0 60000 65536"/>
                <a:gd name="T15" fmla="*/ 0 60000 65536"/>
                <a:gd name="T16" fmla="*/ 0 60000 65536"/>
                <a:gd name="T17" fmla="*/ 0 60000 65536"/>
                <a:gd name="T18" fmla="*/ 0 w 12"/>
                <a:gd name="T19" fmla="*/ 0 h 11"/>
                <a:gd name="T20" fmla="*/ 12 w 12"/>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2" h="11">
                  <a:moveTo>
                    <a:pt x="11" y="11"/>
                  </a:moveTo>
                  <a:lnTo>
                    <a:pt x="12" y="7"/>
                  </a:lnTo>
                  <a:lnTo>
                    <a:pt x="6" y="1"/>
                  </a:lnTo>
                  <a:lnTo>
                    <a:pt x="0" y="0"/>
                  </a:lnTo>
                  <a:lnTo>
                    <a:pt x="5" y="7"/>
                  </a:lnTo>
                  <a:lnTo>
                    <a:pt x="11"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6" name="Freeform 1819"/>
            <p:cNvSpPr>
              <a:spLocks/>
            </p:cNvSpPr>
            <p:nvPr/>
          </p:nvSpPr>
          <p:spPr bwMode="auto">
            <a:xfrm>
              <a:off x="1343" y="3471"/>
              <a:ext cx="0" cy="3"/>
            </a:xfrm>
            <a:custGeom>
              <a:avLst/>
              <a:gdLst>
                <a:gd name="T0" fmla="*/ 0 w 5"/>
                <a:gd name="T1" fmla="*/ 0 h 8"/>
                <a:gd name="T2" fmla="*/ 0 w 5"/>
                <a:gd name="T3" fmla="*/ 0 h 8"/>
                <a:gd name="T4" fmla="*/ 0 w 5"/>
                <a:gd name="T5" fmla="*/ 0 h 8"/>
                <a:gd name="T6" fmla="*/ 0 w 5"/>
                <a:gd name="T7" fmla="*/ 0 h 8"/>
                <a:gd name="T8" fmla="*/ 0 60000 65536"/>
                <a:gd name="T9" fmla="*/ 0 60000 65536"/>
                <a:gd name="T10" fmla="*/ 0 60000 65536"/>
                <a:gd name="T11" fmla="*/ 0 60000 65536"/>
                <a:gd name="T12" fmla="*/ 0 w 5"/>
                <a:gd name="T13" fmla="*/ 0 h 8"/>
                <a:gd name="T14" fmla="*/ 0 w 5"/>
                <a:gd name="T15" fmla="*/ 8 h 8"/>
              </a:gdLst>
              <a:ahLst/>
              <a:cxnLst>
                <a:cxn ang="T8">
                  <a:pos x="T0" y="T1"/>
                </a:cxn>
                <a:cxn ang="T9">
                  <a:pos x="T2" y="T3"/>
                </a:cxn>
                <a:cxn ang="T10">
                  <a:pos x="T4" y="T5"/>
                </a:cxn>
                <a:cxn ang="T11">
                  <a:pos x="T6" y="T7"/>
                </a:cxn>
              </a:cxnLst>
              <a:rect l="T12" t="T13" r="T14" b="T15"/>
              <a:pathLst>
                <a:path w="5" h="8">
                  <a:moveTo>
                    <a:pt x="4" y="8"/>
                  </a:moveTo>
                  <a:lnTo>
                    <a:pt x="5" y="4"/>
                  </a:lnTo>
                  <a:lnTo>
                    <a:pt x="0" y="0"/>
                  </a:lnTo>
                  <a:lnTo>
                    <a:pt x="4"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7" name="Freeform 1820"/>
            <p:cNvSpPr>
              <a:spLocks/>
            </p:cNvSpPr>
            <p:nvPr/>
          </p:nvSpPr>
          <p:spPr bwMode="auto">
            <a:xfrm>
              <a:off x="1343" y="3498"/>
              <a:ext cx="3" cy="2"/>
            </a:xfrm>
            <a:custGeom>
              <a:avLst/>
              <a:gdLst>
                <a:gd name="T0" fmla="*/ 0 w 12"/>
                <a:gd name="T1" fmla="*/ 0 h 5"/>
                <a:gd name="T2" fmla="*/ 0 w 12"/>
                <a:gd name="T3" fmla="*/ 0 h 5"/>
                <a:gd name="T4" fmla="*/ 0 w 12"/>
                <a:gd name="T5" fmla="*/ 0 h 5"/>
                <a:gd name="T6" fmla="*/ 0 w 12"/>
                <a:gd name="T7" fmla="*/ 0 h 5"/>
                <a:gd name="T8" fmla="*/ 0 w 12"/>
                <a:gd name="T9" fmla="*/ 0 h 5"/>
                <a:gd name="T10" fmla="*/ 0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12" y="5"/>
                  </a:moveTo>
                  <a:lnTo>
                    <a:pt x="12" y="3"/>
                  </a:lnTo>
                  <a:lnTo>
                    <a:pt x="6" y="0"/>
                  </a:lnTo>
                  <a:lnTo>
                    <a:pt x="0" y="0"/>
                  </a:lnTo>
                  <a:lnTo>
                    <a:pt x="6" y="2"/>
                  </a:lnTo>
                  <a:lnTo>
                    <a:pt x="12"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8" name="Freeform 1821"/>
            <p:cNvSpPr>
              <a:spLocks/>
            </p:cNvSpPr>
            <p:nvPr/>
          </p:nvSpPr>
          <p:spPr bwMode="auto">
            <a:xfrm>
              <a:off x="1343" y="3536"/>
              <a:ext cx="9" cy="6"/>
            </a:xfrm>
            <a:custGeom>
              <a:avLst/>
              <a:gdLst>
                <a:gd name="T0" fmla="*/ 0 w 31"/>
                <a:gd name="T1" fmla="*/ 0 h 17"/>
                <a:gd name="T2" fmla="*/ 0 w 31"/>
                <a:gd name="T3" fmla="*/ 0 h 17"/>
                <a:gd name="T4" fmla="*/ 0 w 31"/>
                <a:gd name="T5" fmla="*/ 0 h 17"/>
                <a:gd name="T6" fmla="*/ 0 w 31"/>
                <a:gd name="T7" fmla="*/ 0 h 17"/>
                <a:gd name="T8" fmla="*/ 0 w 31"/>
                <a:gd name="T9" fmla="*/ 0 h 17"/>
                <a:gd name="T10" fmla="*/ 0 w 31"/>
                <a:gd name="T11" fmla="*/ 0 h 17"/>
                <a:gd name="T12" fmla="*/ 0 w 31"/>
                <a:gd name="T13" fmla="*/ 0 h 17"/>
                <a:gd name="T14" fmla="*/ 0 w 31"/>
                <a:gd name="T15" fmla="*/ 0 h 17"/>
                <a:gd name="T16" fmla="*/ 0 w 31"/>
                <a:gd name="T17" fmla="*/ 0 h 17"/>
                <a:gd name="T18" fmla="*/ 0 w 31"/>
                <a:gd name="T19" fmla="*/ 0 h 17"/>
                <a:gd name="T20" fmla="*/ 0 w 3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7"/>
                <a:gd name="T35" fmla="*/ 31 w 3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7">
                  <a:moveTo>
                    <a:pt x="12" y="17"/>
                  </a:moveTo>
                  <a:lnTo>
                    <a:pt x="18" y="14"/>
                  </a:lnTo>
                  <a:lnTo>
                    <a:pt x="25" y="8"/>
                  </a:lnTo>
                  <a:lnTo>
                    <a:pt x="31" y="7"/>
                  </a:lnTo>
                  <a:lnTo>
                    <a:pt x="25" y="2"/>
                  </a:lnTo>
                  <a:lnTo>
                    <a:pt x="19" y="1"/>
                  </a:lnTo>
                  <a:lnTo>
                    <a:pt x="12" y="0"/>
                  </a:lnTo>
                  <a:lnTo>
                    <a:pt x="7" y="0"/>
                  </a:lnTo>
                  <a:lnTo>
                    <a:pt x="0" y="7"/>
                  </a:lnTo>
                  <a:lnTo>
                    <a:pt x="7" y="14"/>
                  </a:lnTo>
                  <a:lnTo>
                    <a:pt x="12" y="1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9" name="Freeform 1822"/>
            <p:cNvSpPr>
              <a:spLocks/>
            </p:cNvSpPr>
            <p:nvPr/>
          </p:nvSpPr>
          <p:spPr bwMode="auto">
            <a:xfrm>
              <a:off x="1343" y="3527"/>
              <a:ext cx="5" cy="3"/>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w 13"/>
                <a:gd name="T13" fmla="*/ 0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11" y="10"/>
                  </a:moveTo>
                  <a:lnTo>
                    <a:pt x="10" y="8"/>
                  </a:lnTo>
                  <a:lnTo>
                    <a:pt x="13" y="1"/>
                  </a:lnTo>
                  <a:lnTo>
                    <a:pt x="7" y="0"/>
                  </a:lnTo>
                  <a:lnTo>
                    <a:pt x="0" y="0"/>
                  </a:lnTo>
                  <a:lnTo>
                    <a:pt x="5" y="7"/>
                  </a:lnTo>
                  <a:lnTo>
                    <a:pt x="11"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0" name="Freeform 1823"/>
            <p:cNvSpPr>
              <a:spLocks/>
            </p:cNvSpPr>
            <p:nvPr/>
          </p:nvSpPr>
          <p:spPr bwMode="auto">
            <a:xfrm>
              <a:off x="1344" y="3532"/>
              <a:ext cx="2" cy="1"/>
            </a:xfrm>
            <a:custGeom>
              <a:avLst/>
              <a:gdLst>
                <a:gd name="T0" fmla="*/ 0 w 6"/>
                <a:gd name="T1" fmla="*/ 0 h 2"/>
                <a:gd name="T2" fmla="*/ 0 w 6"/>
                <a:gd name="T3" fmla="*/ 1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6" y="2"/>
                  </a:lnTo>
                  <a:lnTo>
                    <a:pt x="1" y="0"/>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1" name="Freeform 1824"/>
            <p:cNvSpPr>
              <a:spLocks/>
            </p:cNvSpPr>
            <p:nvPr/>
          </p:nvSpPr>
          <p:spPr bwMode="auto">
            <a:xfrm>
              <a:off x="1344" y="3561"/>
              <a:ext cx="2" cy="1"/>
            </a:xfrm>
            <a:custGeom>
              <a:avLst/>
              <a:gdLst>
                <a:gd name="T0" fmla="*/ 0 w 7"/>
                <a:gd name="T1" fmla="*/ 0 h 4"/>
                <a:gd name="T2" fmla="*/ 0 w 7"/>
                <a:gd name="T3" fmla="*/ 0 h 4"/>
                <a:gd name="T4" fmla="*/ 0 w 7"/>
                <a:gd name="T5" fmla="*/ 0 h 4"/>
                <a:gd name="T6" fmla="*/ 0 w 7"/>
                <a:gd name="T7" fmla="*/ 0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6" y="3"/>
                  </a:lnTo>
                  <a:lnTo>
                    <a:pt x="0" y="0"/>
                  </a:lnTo>
                  <a:lnTo>
                    <a:pt x="7"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2" name="Freeform 1825"/>
            <p:cNvSpPr>
              <a:spLocks/>
            </p:cNvSpPr>
            <p:nvPr/>
          </p:nvSpPr>
          <p:spPr bwMode="auto">
            <a:xfrm>
              <a:off x="1345" y="3522"/>
              <a:ext cx="2" cy="1"/>
            </a:xfrm>
            <a:custGeom>
              <a:avLst/>
              <a:gdLst>
                <a:gd name="T0" fmla="*/ 0 w 5"/>
                <a:gd name="T1" fmla="*/ 1 h 2"/>
                <a:gd name="T2" fmla="*/ 0 w 5"/>
                <a:gd name="T3" fmla="*/ 0 h 2"/>
                <a:gd name="T4" fmla="*/ 0 w 5"/>
                <a:gd name="T5" fmla="*/ 0 h 2"/>
                <a:gd name="T6" fmla="*/ 0 w 5"/>
                <a:gd name="T7" fmla="*/ 1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5" y="2"/>
                  </a:moveTo>
                  <a:lnTo>
                    <a:pt x="5" y="0"/>
                  </a:lnTo>
                  <a:lnTo>
                    <a:pt x="0" y="0"/>
                  </a:lnTo>
                  <a:lnTo>
                    <a:pt x="5"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3" name="Freeform 1826"/>
            <p:cNvSpPr>
              <a:spLocks/>
            </p:cNvSpPr>
            <p:nvPr/>
          </p:nvSpPr>
          <p:spPr bwMode="auto">
            <a:xfrm>
              <a:off x="1345" y="3533"/>
              <a:ext cx="4" cy="2"/>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60000 65536"/>
                <a:gd name="T13" fmla="*/ 0 60000 65536"/>
                <a:gd name="T14" fmla="*/ 0 60000 65536"/>
                <a:gd name="T15" fmla="*/ 0 60000 65536"/>
                <a:gd name="T16" fmla="*/ 0 60000 65536"/>
                <a:gd name="T17" fmla="*/ 0 60000 65536"/>
                <a:gd name="T18" fmla="*/ 0 w 12"/>
                <a:gd name="T19" fmla="*/ 0 h 10"/>
                <a:gd name="T20" fmla="*/ 12 w 1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2" h="10">
                  <a:moveTo>
                    <a:pt x="10" y="10"/>
                  </a:moveTo>
                  <a:lnTo>
                    <a:pt x="12" y="4"/>
                  </a:lnTo>
                  <a:lnTo>
                    <a:pt x="6" y="2"/>
                  </a:lnTo>
                  <a:lnTo>
                    <a:pt x="0" y="0"/>
                  </a:lnTo>
                  <a:lnTo>
                    <a:pt x="4" y="7"/>
                  </a:lnTo>
                  <a:lnTo>
                    <a:pt x="10"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4" name="Freeform 1827"/>
            <p:cNvSpPr>
              <a:spLocks/>
            </p:cNvSpPr>
            <p:nvPr/>
          </p:nvSpPr>
          <p:spPr bwMode="auto">
            <a:xfrm>
              <a:off x="1346" y="3525"/>
              <a:ext cx="2" cy="2"/>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8"/>
                  </a:moveTo>
                  <a:lnTo>
                    <a:pt x="6" y="5"/>
                  </a:lnTo>
                  <a:lnTo>
                    <a:pt x="0" y="0"/>
                  </a:lnTo>
                  <a:lnTo>
                    <a:pt x="1" y="7"/>
                  </a:lnTo>
                  <a:lnTo>
                    <a:pt x="7"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5" name="Freeform 1828"/>
            <p:cNvSpPr>
              <a:spLocks/>
            </p:cNvSpPr>
            <p:nvPr/>
          </p:nvSpPr>
          <p:spPr bwMode="auto">
            <a:xfrm>
              <a:off x="1347" y="3531"/>
              <a:ext cx="3" cy="2"/>
            </a:xfrm>
            <a:custGeom>
              <a:avLst/>
              <a:gdLst>
                <a:gd name="T0" fmla="*/ 0 w 9"/>
                <a:gd name="T1" fmla="*/ 0 h 5"/>
                <a:gd name="T2" fmla="*/ 0 w 9"/>
                <a:gd name="T3" fmla="*/ 0 h 5"/>
                <a:gd name="T4" fmla="*/ 0 w 9"/>
                <a:gd name="T5" fmla="*/ 0 h 5"/>
                <a:gd name="T6" fmla="*/ 0 w 9"/>
                <a:gd name="T7" fmla="*/ 0 h 5"/>
                <a:gd name="T8" fmla="*/ 0 w 9"/>
                <a:gd name="T9" fmla="*/ 0 h 5"/>
                <a:gd name="T10" fmla="*/ 0 60000 65536"/>
                <a:gd name="T11" fmla="*/ 0 60000 65536"/>
                <a:gd name="T12" fmla="*/ 0 60000 65536"/>
                <a:gd name="T13" fmla="*/ 0 60000 65536"/>
                <a:gd name="T14" fmla="*/ 0 60000 65536"/>
                <a:gd name="T15" fmla="*/ 0 w 9"/>
                <a:gd name="T16" fmla="*/ 0 h 5"/>
                <a:gd name="T17" fmla="*/ 9 w 9"/>
                <a:gd name="T18" fmla="*/ 5 h 5"/>
              </a:gdLst>
              <a:ahLst/>
              <a:cxnLst>
                <a:cxn ang="T10">
                  <a:pos x="T0" y="T1"/>
                </a:cxn>
                <a:cxn ang="T11">
                  <a:pos x="T2" y="T3"/>
                </a:cxn>
                <a:cxn ang="T12">
                  <a:pos x="T4" y="T5"/>
                </a:cxn>
                <a:cxn ang="T13">
                  <a:pos x="T6" y="T7"/>
                </a:cxn>
                <a:cxn ang="T14">
                  <a:pos x="T8" y="T9"/>
                </a:cxn>
              </a:cxnLst>
              <a:rect l="T15" t="T16" r="T17" b="T18"/>
              <a:pathLst>
                <a:path w="9" h="5">
                  <a:moveTo>
                    <a:pt x="6" y="5"/>
                  </a:moveTo>
                  <a:lnTo>
                    <a:pt x="9" y="5"/>
                  </a:lnTo>
                  <a:lnTo>
                    <a:pt x="6" y="0"/>
                  </a:lnTo>
                  <a:lnTo>
                    <a:pt x="0" y="2"/>
                  </a:lnTo>
                  <a:lnTo>
                    <a:pt x="6"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6" name="Freeform 1829"/>
            <p:cNvSpPr>
              <a:spLocks/>
            </p:cNvSpPr>
            <p:nvPr/>
          </p:nvSpPr>
          <p:spPr bwMode="auto">
            <a:xfrm>
              <a:off x="1347" y="3559"/>
              <a:ext cx="3" cy="4"/>
            </a:xfrm>
            <a:custGeom>
              <a:avLst/>
              <a:gdLst>
                <a:gd name="T0" fmla="*/ 0 w 9"/>
                <a:gd name="T1" fmla="*/ 0 h 14"/>
                <a:gd name="T2" fmla="*/ 0 w 9"/>
                <a:gd name="T3" fmla="*/ 0 h 14"/>
                <a:gd name="T4" fmla="*/ 0 w 9"/>
                <a:gd name="T5" fmla="*/ 0 h 14"/>
                <a:gd name="T6" fmla="*/ 0 w 9"/>
                <a:gd name="T7" fmla="*/ 0 h 14"/>
                <a:gd name="T8" fmla="*/ 0 w 9"/>
                <a:gd name="T9" fmla="*/ 0 h 14"/>
                <a:gd name="T10" fmla="*/ 0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2" y="12"/>
                  </a:moveTo>
                  <a:lnTo>
                    <a:pt x="9" y="14"/>
                  </a:lnTo>
                  <a:lnTo>
                    <a:pt x="9" y="7"/>
                  </a:lnTo>
                  <a:lnTo>
                    <a:pt x="7" y="0"/>
                  </a:lnTo>
                  <a:lnTo>
                    <a:pt x="0" y="5"/>
                  </a:lnTo>
                  <a:lnTo>
                    <a:pt x="2"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7" name="Freeform 1830"/>
            <p:cNvSpPr>
              <a:spLocks/>
            </p:cNvSpPr>
            <p:nvPr/>
          </p:nvSpPr>
          <p:spPr bwMode="auto">
            <a:xfrm>
              <a:off x="1347" y="3543"/>
              <a:ext cx="7" cy="3"/>
            </a:xfrm>
            <a:custGeom>
              <a:avLst/>
              <a:gdLst>
                <a:gd name="T0" fmla="*/ 0 w 24"/>
                <a:gd name="T1" fmla="*/ 0 h 11"/>
                <a:gd name="T2" fmla="*/ 0 w 24"/>
                <a:gd name="T3" fmla="*/ 0 h 11"/>
                <a:gd name="T4" fmla="*/ 0 w 24"/>
                <a:gd name="T5" fmla="*/ 0 h 11"/>
                <a:gd name="T6" fmla="*/ 0 w 24"/>
                <a:gd name="T7" fmla="*/ 0 h 11"/>
                <a:gd name="T8" fmla="*/ 0 w 24"/>
                <a:gd name="T9" fmla="*/ 0 h 11"/>
                <a:gd name="T10" fmla="*/ 0 w 24"/>
                <a:gd name="T11" fmla="*/ 0 h 11"/>
                <a:gd name="T12" fmla="*/ 0 w 24"/>
                <a:gd name="T13" fmla="*/ 0 h 11"/>
                <a:gd name="T14" fmla="*/ 0 w 24"/>
                <a:gd name="T15" fmla="*/ 0 h 11"/>
                <a:gd name="T16" fmla="*/ 0 w 24"/>
                <a:gd name="T17" fmla="*/ 0 h 11"/>
                <a:gd name="T18" fmla="*/ 0 w 24"/>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1"/>
                <a:gd name="T32" fmla="*/ 24 w 2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1">
                  <a:moveTo>
                    <a:pt x="0" y="9"/>
                  </a:moveTo>
                  <a:lnTo>
                    <a:pt x="3" y="11"/>
                  </a:lnTo>
                  <a:lnTo>
                    <a:pt x="9" y="9"/>
                  </a:lnTo>
                  <a:lnTo>
                    <a:pt x="12" y="9"/>
                  </a:lnTo>
                  <a:lnTo>
                    <a:pt x="18" y="8"/>
                  </a:lnTo>
                  <a:lnTo>
                    <a:pt x="24" y="5"/>
                  </a:lnTo>
                  <a:lnTo>
                    <a:pt x="18" y="1"/>
                  </a:lnTo>
                  <a:lnTo>
                    <a:pt x="12" y="0"/>
                  </a:lnTo>
                  <a:lnTo>
                    <a:pt x="5" y="3"/>
                  </a:lnTo>
                  <a:lnTo>
                    <a:pt x="0"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8" name="Freeform 1831"/>
            <p:cNvSpPr>
              <a:spLocks/>
            </p:cNvSpPr>
            <p:nvPr/>
          </p:nvSpPr>
          <p:spPr bwMode="auto">
            <a:xfrm>
              <a:off x="1348" y="3550"/>
              <a:ext cx="3" cy="3"/>
            </a:xfrm>
            <a:custGeom>
              <a:avLst/>
              <a:gdLst>
                <a:gd name="T0" fmla="*/ 0 w 9"/>
                <a:gd name="T1" fmla="*/ 0 h 12"/>
                <a:gd name="T2" fmla="*/ 0 w 9"/>
                <a:gd name="T3" fmla="*/ 0 h 12"/>
                <a:gd name="T4" fmla="*/ 0 w 9"/>
                <a:gd name="T5" fmla="*/ 0 h 12"/>
                <a:gd name="T6" fmla="*/ 0 w 9"/>
                <a:gd name="T7" fmla="*/ 0 h 12"/>
                <a:gd name="T8" fmla="*/ 0 w 9"/>
                <a:gd name="T9" fmla="*/ 0 h 12"/>
                <a:gd name="T10" fmla="*/ 0 w 9"/>
                <a:gd name="T11" fmla="*/ 0 h 12"/>
                <a:gd name="T12" fmla="*/ 0 60000 65536"/>
                <a:gd name="T13" fmla="*/ 0 60000 65536"/>
                <a:gd name="T14" fmla="*/ 0 60000 65536"/>
                <a:gd name="T15" fmla="*/ 0 60000 65536"/>
                <a:gd name="T16" fmla="*/ 0 60000 65536"/>
                <a:gd name="T17" fmla="*/ 0 60000 65536"/>
                <a:gd name="T18" fmla="*/ 0 w 9"/>
                <a:gd name="T19" fmla="*/ 0 h 12"/>
                <a:gd name="T20" fmla="*/ 9 w 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 h="12">
                  <a:moveTo>
                    <a:pt x="8" y="12"/>
                  </a:moveTo>
                  <a:lnTo>
                    <a:pt x="9" y="11"/>
                  </a:lnTo>
                  <a:lnTo>
                    <a:pt x="6" y="4"/>
                  </a:lnTo>
                  <a:lnTo>
                    <a:pt x="0" y="0"/>
                  </a:lnTo>
                  <a:lnTo>
                    <a:pt x="1" y="8"/>
                  </a:lnTo>
                  <a:lnTo>
                    <a:pt x="8"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9" name="Freeform 1832"/>
            <p:cNvSpPr>
              <a:spLocks/>
            </p:cNvSpPr>
            <p:nvPr/>
          </p:nvSpPr>
          <p:spPr bwMode="auto">
            <a:xfrm>
              <a:off x="1348" y="3529"/>
              <a:ext cx="2" cy="1"/>
            </a:xfrm>
            <a:custGeom>
              <a:avLst/>
              <a:gdLst>
                <a:gd name="T0" fmla="*/ 0 w 8"/>
                <a:gd name="T1" fmla="*/ 0 h 4"/>
                <a:gd name="T2" fmla="*/ 0 w 8"/>
                <a:gd name="T3" fmla="*/ 0 h 4"/>
                <a:gd name="T4" fmla="*/ 0 w 8"/>
                <a:gd name="T5" fmla="*/ 0 h 4"/>
                <a:gd name="T6" fmla="*/ 0 w 8"/>
                <a:gd name="T7" fmla="*/ 0 h 4"/>
                <a:gd name="T8" fmla="*/ 0 60000 65536"/>
                <a:gd name="T9" fmla="*/ 0 60000 65536"/>
                <a:gd name="T10" fmla="*/ 0 60000 65536"/>
                <a:gd name="T11" fmla="*/ 0 60000 65536"/>
                <a:gd name="T12" fmla="*/ 0 w 8"/>
                <a:gd name="T13" fmla="*/ 0 h 4"/>
                <a:gd name="T14" fmla="*/ 8 w 8"/>
                <a:gd name="T15" fmla="*/ 4 h 4"/>
              </a:gdLst>
              <a:ahLst/>
              <a:cxnLst>
                <a:cxn ang="T8">
                  <a:pos x="T0" y="T1"/>
                </a:cxn>
                <a:cxn ang="T9">
                  <a:pos x="T2" y="T3"/>
                </a:cxn>
                <a:cxn ang="T10">
                  <a:pos x="T4" y="T5"/>
                </a:cxn>
                <a:cxn ang="T11">
                  <a:pos x="T6" y="T7"/>
                </a:cxn>
              </a:cxnLst>
              <a:rect l="T12" t="T13" r="T14" b="T15"/>
              <a:pathLst>
                <a:path w="8" h="4">
                  <a:moveTo>
                    <a:pt x="8" y="4"/>
                  </a:moveTo>
                  <a:lnTo>
                    <a:pt x="7" y="0"/>
                  </a:lnTo>
                  <a:lnTo>
                    <a:pt x="0" y="3"/>
                  </a:lnTo>
                  <a:lnTo>
                    <a:pt x="8"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0" name="Freeform 1833"/>
            <p:cNvSpPr>
              <a:spLocks/>
            </p:cNvSpPr>
            <p:nvPr/>
          </p:nvSpPr>
          <p:spPr bwMode="auto">
            <a:xfrm>
              <a:off x="1348" y="3558"/>
              <a:ext cx="2" cy="1"/>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7"/>
                  </a:moveTo>
                  <a:lnTo>
                    <a:pt x="6" y="7"/>
                  </a:lnTo>
                  <a:lnTo>
                    <a:pt x="0" y="0"/>
                  </a:lnTo>
                  <a:lnTo>
                    <a:pt x="5"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1" name="Freeform 1834"/>
            <p:cNvSpPr>
              <a:spLocks/>
            </p:cNvSpPr>
            <p:nvPr/>
          </p:nvSpPr>
          <p:spPr bwMode="auto">
            <a:xfrm>
              <a:off x="1348" y="3553"/>
              <a:ext cx="2" cy="2"/>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5"/>
                  </a:moveTo>
                  <a:lnTo>
                    <a:pt x="7" y="0"/>
                  </a:lnTo>
                  <a:lnTo>
                    <a:pt x="0" y="2"/>
                  </a:lnTo>
                  <a:lnTo>
                    <a:pt x="7"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2" name="Freeform 1835"/>
            <p:cNvSpPr>
              <a:spLocks/>
            </p:cNvSpPr>
            <p:nvPr/>
          </p:nvSpPr>
          <p:spPr bwMode="auto">
            <a:xfrm>
              <a:off x="1348" y="3522"/>
              <a:ext cx="4" cy="5"/>
            </a:xfrm>
            <a:custGeom>
              <a:avLst/>
              <a:gdLst>
                <a:gd name="T0" fmla="*/ 0 w 12"/>
                <a:gd name="T1" fmla="*/ 0 h 14"/>
                <a:gd name="T2" fmla="*/ 0 w 12"/>
                <a:gd name="T3" fmla="*/ 0 h 14"/>
                <a:gd name="T4" fmla="*/ 0 w 12"/>
                <a:gd name="T5" fmla="*/ 0 h 14"/>
                <a:gd name="T6" fmla="*/ 0 w 12"/>
                <a:gd name="T7" fmla="*/ 0 h 14"/>
                <a:gd name="T8" fmla="*/ 0 w 12"/>
                <a:gd name="T9" fmla="*/ 0 h 14"/>
                <a:gd name="T10" fmla="*/ 0 w 12"/>
                <a:gd name="T11" fmla="*/ 0 h 14"/>
                <a:gd name="T12" fmla="*/ 0 60000 65536"/>
                <a:gd name="T13" fmla="*/ 0 60000 65536"/>
                <a:gd name="T14" fmla="*/ 0 60000 65536"/>
                <a:gd name="T15" fmla="*/ 0 60000 65536"/>
                <a:gd name="T16" fmla="*/ 0 60000 65536"/>
                <a:gd name="T17" fmla="*/ 0 60000 65536"/>
                <a:gd name="T18" fmla="*/ 0 w 12"/>
                <a:gd name="T19" fmla="*/ 0 h 14"/>
                <a:gd name="T20" fmla="*/ 12 w 1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2" h="14">
                  <a:moveTo>
                    <a:pt x="11" y="14"/>
                  </a:moveTo>
                  <a:lnTo>
                    <a:pt x="12" y="9"/>
                  </a:lnTo>
                  <a:lnTo>
                    <a:pt x="7" y="2"/>
                  </a:lnTo>
                  <a:lnTo>
                    <a:pt x="0" y="0"/>
                  </a:lnTo>
                  <a:lnTo>
                    <a:pt x="5" y="7"/>
                  </a:lnTo>
                  <a:lnTo>
                    <a:pt x="11"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3" name="Freeform 1836"/>
            <p:cNvSpPr>
              <a:spLocks/>
            </p:cNvSpPr>
            <p:nvPr/>
          </p:nvSpPr>
          <p:spPr bwMode="auto">
            <a:xfrm>
              <a:off x="1350" y="3532"/>
              <a:ext cx="2" cy="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4" y="7"/>
                  </a:moveTo>
                  <a:lnTo>
                    <a:pt x="6" y="3"/>
                  </a:lnTo>
                  <a:lnTo>
                    <a:pt x="0" y="0"/>
                  </a:lnTo>
                  <a:lnTo>
                    <a:pt x="4"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4" name="Freeform 1837"/>
            <p:cNvSpPr>
              <a:spLocks/>
            </p:cNvSpPr>
            <p:nvPr/>
          </p:nvSpPr>
          <p:spPr bwMode="auto">
            <a:xfrm>
              <a:off x="1350" y="3541"/>
              <a:ext cx="2" cy="2"/>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7"/>
                  </a:moveTo>
                  <a:lnTo>
                    <a:pt x="7" y="7"/>
                  </a:lnTo>
                  <a:lnTo>
                    <a:pt x="6" y="0"/>
                  </a:lnTo>
                  <a:lnTo>
                    <a:pt x="0" y="4"/>
                  </a:lnTo>
                  <a:lnTo>
                    <a:pt x="6"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5" name="Freeform 1838"/>
            <p:cNvSpPr>
              <a:spLocks/>
            </p:cNvSpPr>
            <p:nvPr/>
          </p:nvSpPr>
          <p:spPr bwMode="auto">
            <a:xfrm>
              <a:off x="1350" y="3557"/>
              <a:ext cx="4" cy="7"/>
            </a:xfrm>
            <a:custGeom>
              <a:avLst/>
              <a:gdLst>
                <a:gd name="T0" fmla="*/ 0 w 15"/>
                <a:gd name="T1" fmla="*/ 0 h 23"/>
                <a:gd name="T2" fmla="*/ 0 w 15"/>
                <a:gd name="T3" fmla="*/ 0 h 23"/>
                <a:gd name="T4" fmla="*/ 0 w 15"/>
                <a:gd name="T5" fmla="*/ 0 h 23"/>
                <a:gd name="T6" fmla="*/ 0 w 15"/>
                <a:gd name="T7" fmla="*/ 0 h 23"/>
                <a:gd name="T8" fmla="*/ 0 w 15"/>
                <a:gd name="T9" fmla="*/ 0 h 23"/>
                <a:gd name="T10" fmla="*/ 0 w 15"/>
                <a:gd name="T11" fmla="*/ 0 h 23"/>
                <a:gd name="T12" fmla="*/ 0 w 15"/>
                <a:gd name="T13" fmla="*/ 0 h 23"/>
                <a:gd name="T14" fmla="*/ 0 w 15"/>
                <a:gd name="T15" fmla="*/ 0 h 23"/>
                <a:gd name="T16" fmla="*/ 0 w 15"/>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
                <a:gd name="T29" fmla="*/ 15 w 15"/>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
                  <a:moveTo>
                    <a:pt x="7" y="23"/>
                  </a:moveTo>
                  <a:lnTo>
                    <a:pt x="13" y="19"/>
                  </a:lnTo>
                  <a:lnTo>
                    <a:pt x="15" y="11"/>
                  </a:lnTo>
                  <a:lnTo>
                    <a:pt x="12" y="5"/>
                  </a:lnTo>
                  <a:lnTo>
                    <a:pt x="6" y="0"/>
                  </a:lnTo>
                  <a:lnTo>
                    <a:pt x="0" y="3"/>
                  </a:lnTo>
                  <a:lnTo>
                    <a:pt x="2" y="11"/>
                  </a:lnTo>
                  <a:lnTo>
                    <a:pt x="5" y="18"/>
                  </a:lnTo>
                  <a:lnTo>
                    <a:pt x="7" y="2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6" name="Freeform 1839"/>
            <p:cNvSpPr>
              <a:spLocks/>
            </p:cNvSpPr>
            <p:nvPr/>
          </p:nvSpPr>
          <p:spPr bwMode="auto">
            <a:xfrm>
              <a:off x="1350" y="3546"/>
              <a:ext cx="10" cy="5"/>
            </a:xfrm>
            <a:custGeom>
              <a:avLst/>
              <a:gdLst>
                <a:gd name="T0" fmla="*/ 0 w 33"/>
                <a:gd name="T1" fmla="*/ 0 h 20"/>
                <a:gd name="T2" fmla="*/ 0 w 33"/>
                <a:gd name="T3" fmla="*/ 0 h 20"/>
                <a:gd name="T4" fmla="*/ 0 w 33"/>
                <a:gd name="T5" fmla="*/ 0 h 20"/>
                <a:gd name="T6" fmla="*/ 0 w 33"/>
                <a:gd name="T7" fmla="*/ 0 h 20"/>
                <a:gd name="T8" fmla="*/ 0 w 33"/>
                <a:gd name="T9" fmla="*/ 0 h 20"/>
                <a:gd name="T10" fmla="*/ 0 w 33"/>
                <a:gd name="T11" fmla="*/ 0 h 20"/>
                <a:gd name="T12" fmla="*/ 0 w 33"/>
                <a:gd name="T13" fmla="*/ 0 h 20"/>
                <a:gd name="T14" fmla="*/ 0 w 33"/>
                <a:gd name="T15" fmla="*/ 0 h 20"/>
                <a:gd name="T16" fmla="*/ 0 w 33"/>
                <a:gd name="T17" fmla="*/ 0 h 20"/>
                <a:gd name="T18" fmla="*/ 0 w 33"/>
                <a:gd name="T19" fmla="*/ 0 h 20"/>
                <a:gd name="T20" fmla="*/ 0 w 33"/>
                <a:gd name="T21" fmla="*/ 0 h 20"/>
                <a:gd name="T22" fmla="*/ 0 w 33"/>
                <a:gd name="T23" fmla="*/ 0 h 20"/>
                <a:gd name="T24" fmla="*/ 0 w 33"/>
                <a:gd name="T25" fmla="*/ 0 h 20"/>
                <a:gd name="T26" fmla="*/ 0 w 33"/>
                <a:gd name="T27" fmla="*/ 0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0"/>
                <a:gd name="T44" fmla="*/ 33 w 33"/>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0">
                  <a:moveTo>
                    <a:pt x="15" y="0"/>
                  </a:moveTo>
                  <a:lnTo>
                    <a:pt x="13" y="2"/>
                  </a:lnTo>
                  <a:lnTo>
                    <a:pt x="6" y="3"/>
                  </a:lnTo>
                  <a:lnTo>
                    <a:pt x="0" y="6"/>
                  </a:lnTo>
                  <a:lnTo>
                    <a:pt x="2" y="12"/>
                  </a:lnTo>
                  <a:lnTo>
                    <a:pt x="8" y="14"/>
                  </a:lnTo>
                  <a:lnTo>
                    <a:pt x="14" y="16"/>
                  </a:lnTo>
                  <a:lnTo>
                    <a:pt x="20" y="20"/>
                  </a:lnTo>
                  <a:lnTo>
                    <a:pt x="26" y="18"/>
                  </a:lnTo>
                  <a:lnTo>
                    <a:pt x="33" y="17"/>
                  </a:lnTo>
                  <a:lnTo>
                    <a:pt x="31" y="11"/>
                  </a:lnTo>
                  <a:lnTo>
                    <a:pt x="25" y="4"/>
                  </a:lnTo>
                  <a:lnTo>
                    <a:pt x="19" y="0"/>
                  </a:lnTo>
                  <a:lnTo>
                    <a:pt x="15"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7" name="Freeform 1840"/>
            <p:cNvSpPr>
              <a:spLocks/>
            </p:cNvSpPr>
            <p:nvPr/>
          </p:nvSpPr>
          <p:spPr bwMode="auto">
            <a:xfrm>
              <a:off x="1352" y="3551"/>
              <a:ext cx="8" cy="3"/>
            </a:xfrm>
            <a:custGeom>
              <a:avLst/>
              <a:gdLst>
                <a:gd name="T0" fmla="*/ 0 w 24"/>
                <a:gd name="T1" fmla="*/ 0 h 10"/>
                <a:gd name="T2" fmla="*/ 0 w 24"/>
                <a:gd name="T3" fmla="*/ 0 h 10"/>
                <a:gd name="T4" fmla="*/ 0 w 24"/>
                <a:gd name="T5" fmla="*/ 0 h 10"/>
                <a:gd name="T6" fmla="*/ 0 w 24"/>
                <a:gd name="T7" fmla="*/ 0 h 10"/>
                <a:gd name="T8" fmla="*/ 0 w 24"/>
                <a:gd name="T9" fmla="*/ 0 h 10"/>
                <a:gd name="T10" fmla="*/ 0 w 24"/>
                <a:gd name="T11" fmla="*/ 0 h 10"/>
                <a:gd name="T12" fmla="*/ 0 w 24"/>
                <a:gd name="T13" fmla="*/ 0 h 10"/>
                <a:gd name="T14" fmla="*/ 0 w 24"/>
                <a:gd name="T15" fmla="*/ 0 h 10"/>
                <a:gd name="T16" fmla="*/ 0 w 24"/>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10"/>
                <a:gd name="T29" fmla="*/ 24 w 24"/>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10">
                  <a:moveTo>
                    <a:pt x="12" y="10"/>
                  </a:moveTo>
                  <a:lnTo>
                    <a:pt x="17" y="10"/>
                  </a:lnTo>
                  <a:lnTo>
                    <a:pt x="24" y="9"/>
                  </a:lnTo>
                  <a:lnTo>
                    <a:pt x="17" y="2"/>
                  </a:lnTo>
                  <a:lnTo>
                    <a:pt x="12" y="3"/>
                  </a:lnTo>
                  <a:lnTo>
                    <a:pt x="6" y="0"/>
                  </a:lnTo>
                  <a:lnTo>
                    <a:pt x="0" y="2"/>
                  </a:lnTo>
                  <a:lnTo>
                    <a:pt x="6" y="8"/>
                  </a:lnTo>
                  <a:lnTo>
                    <a:pt x="12"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8" name="Freeform 1841"/>
            <p:cNvSpPr>
              <a:spLocks/>
            </p:cNvSpPr>
            <p:nvPr/>
          </p:nvSpPr>
          <p:spPr bwMode="auto">
            <a:xfrm>
              <a:off x="1352" y="3542"/>
              <a:ext cx="4" cy="2"/>
            </a:xfrm>
            <a:custGeom>
              <a:avLst/>
              <a:gdLst>
                <a:gd name="T0" fmla="*/ 0 w 11"/>
                <a:gd name="T1" fmla="*/ 0 h 11"/>
                <a:gd name="T2" fmla="*/ 0 w 11"/>
                <a:gd name="T3" fmla="*/ 0 h 11"/>
                <a:gd name="T4" fmla="*/ 0 w 11"/>
                <a:gd name="T5" fmla="*/ 0 h 11"/>
                <a:gd name="T6" fmla="*/ 0 w 11"/>
                <a:gd name="T7" fmla="*/ 0 h 11"/>
                <a:gd name="T8" fmla="*/ 0 w 11"/>
                <a:gd name="T9" fmla="*/ 0 h 11"/>
                <a:gd name="T10" fmla="*/ 0 w 11"/>
                <a:gd name="T11" fmla="*/ 0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9" y="11"/>
                  </a:moveTo>
                  <a:lnTo>
                    <a:pt x="11" y="7"/>
                  </a:lnTo>
                  <a:lnTo>
                    <a:pt x="6" y="0"/>
                  </a:lnTo>
                  <a:lnTo>
                    <a:pt x="0" y="1"/>
                  </a:lnTo>
                  <a:lnTo>
                    <a:pt x="4" y="7"/>
                  </a:lnTo>
                  <a:lnTo>
                    <a:pt x="9"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9" name="Freeform 1842"/>
            <p:cNvSpPr>
              <a:spLocks/>
            </p:cNvSpPr>
            <p:nvPr/>
          </p:nvSpPr>
          <p:spPr bwMode="auto">
            <a:xfrm>
              <a:off x="1352" y="3535"/>
              <a:ext cx="5" cy="5"/>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w 16"/>
                <a:gd name="T13" fmla="*/ 0 h 14"/>
                <a:gd name="T14" fmla="*/ 0 w 16"/>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4"/>
                <a:gd name="T26" fmla="*/ 16 w 16"/>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4">
                  <a:moveTo>
                    <a:pt x="9" y="14"/>
                  </a:moveTo>
                  <a:lnTo>
                    <a:pt x="10" y="14"/>
                  </a:lnTo>
                  <a:lnTo>
                    <a:pt x="16" y="12"/>
                  </a:lnTo>
                  <a:lnTo>
                    <a:pt x="12" y="5"/>
                  </a:lnTo>
                  <a:lnTo>
                    <a:pt x="6" y="0"/>
                  </a:lnTo>
                  <a:lnTo>
                    <a:pt x="0" y="3"/>
                  </a:lnTo>
                  <a:lnTo>
                    <a:pt x="2" y="10"/>
                  </a:lnTo>
                  <a:lnTo>
                    <a:pt x="9"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0" name="Freeform 1843"/>
            <p:cNvSpPr>
              <a:spLocks/>
            </p:cNvSpPr>
            <p:nvPr/>
          </p:nvSpPr>
          <p:spPr bwMode="auto">
            <a:xfrm>
              <a:off x="1352" y="3479"/>
              <a:ext cx="2" cy="1"/>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0"/>
                  </a:lnTo>
                  <a:lnTo>
                    <a:pt x="0" y="0"/>
                  </a:lnTo>
                  <a:lnTo>
                    <a:pt x="6"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1" name="Freeform 1844"/>
            <p:cNvSpPr>
              <a:spLocks/>
            </p:cNvSpPr>
            <p:nvPr/>
          </p:nvSpPr>
          <p:spPr bwMode="auto">
            <a:xfrm>
              <a:off x="1354" y="3616"/>
              <a:ext cx="13" cy="14"/>
            </a:xfrm>
            <a:custGeom>
              <a:avLst/>
              <a:gdLst>
                <a:gd name="T0" fmla="*/ 0 w 43"/>
                <a:gd name="T1" fmla="*/ 0 h 49"/>
                <a:gd name="T2" fmla="*/ 0 w 43"/>
                <a:gd name="T3" fmla="*/ 0 h 49"/>
                <a:gd name="T4" fmla="*/ 0 w 43"/>
                <a:gd name="T5" fmla="*/ 0 h 49"/>
                <a:gd name="T6" fmla="*/ 0 w 43"/>
                <a:gd name="T7" fmla="*/ 0 h 49"/>
                <a:gd name="T8" fmla="*/ 0 w 43"/>
                <a:gd name="T9" fmla="*/ 0 h 49"/>
                <a:gd name="T10" fmla="*/ 0 w 43"/>
                <a:gd name="T11" fmla="*/ 0 h 49"/>
                <a:gd name="T12" fmla="*/ 0 w 43"/>
                <a:gd name="T13" fmla="*/ 0 h 49"/>
                <a:gd name="T14" fmla="*/ 0 w 43"/>
                <a:gd name="T15" fmla="*/ 0 h 49"/>
                <a:gd name="T16" fmla="*/ 0 w 43"/>
                <a:gd name="T17" fmla="*/ 0 h 49"/>
                <a:gd name="T18" fmla="*/ 0 w 43"/>
                <a:gd name="T19" fmla="*/ 0 h 49"/>
                <a:gd name="T20" fmla="*/ 0 w 43"/>
                <a:gd name="T21" fmla="*/ 0 h 49"/>
                <a:gd name="T22" fmla="*/ 0 w 43"/>
                <a:gd name="T23" fmla="*/ 0 h 49"/>
                <a:gd name="T24" fmla="*/ 0 w 43"/>
                <a:gd name="T25" fmla="*/ 0 h 49"/>
                <a:gd name="T26" fmla="*/ 0 w 43"/>
                <a:gd name="T27" fmla="*/ 0 h 49"/>
                <a:gd name="T28" fmla="*/ 0 w 43"/>
                <a:gd name="T29" fmla="*/ 0 h 49"/>
                <a:gd name="T30" fmla="*/ 0 w 43"/>
                <a:gd name="T31" fmla="*/ 0 h 49"/>
                <a:gd name="T32" fmla="*/ 0 w 43"/>
                <a:gd name="T33" fmla="*/ 0 h 49"/>
                <a:gd name="T34" fmla="*/ 0 w 43"/>
                <a:gd name="T35" fmla="*/ 0 h 49"/>
                <a:gd name="T36" fmla="*/ 0 w 43"/>
                <a:gd name="T37" fmla="*/ 0 h 49"/>
                <a:gd name="T38" fmla="*/ 0 w 43"/>
                <a:gd name="T39" fmla="*/ 0 h 49"/>
                <a:gd name="T40" fmla="*/ 0 w 43"/>
                <a:gd name="T41" fmla="*/ 0 h 49"/>
                <a:gd name="T42" fmla="*/ 0 w 43"/>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49"/>
                <a:gd name="T68" fmla="*/ 43 w 43"/>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49">
                  <a:moveTo>
                    <a:pt x="40" y="49"/>
                  </a:moveTo>
                  <a:lnTo>
                    <a:pt x="43" y="44"/>
                  </a:lnTo>
                  <a:lnTo>
                    <a:pt x="41" y="38"/>
                  </a:lnTo>
                  <a:lnTo>
                    <a:pt x="38" y="31"/>
                  </a:lnTo>
                  <a:lnTo>
                    <a:pt x="32" y="27"/>
                  </a:lnTo>
                  <a:lnTo>
                    <a:pt x="28" y="21"/>
                  </a:lnTo>
                  <a:lnTo>
                    <a:pt x="22" y="13"/>
                  </a:lnTo>
                  <a:lnTo>
                    <a:pt x="19" y="6"/>
                  </a:lnTo>
                  <a:lnTo>
                    <a:pt x="12" y="0"/>
                  </a:lnTo>
                  <a:lnTo>
                    <a:pt x="6" y="0"/>
                  </a:lnTo>
                  <a:lnTo>
                    <a:pt x="0" y="3"/>
                  </a:lnTo>
                  <a:lnTo>
                    <a:pt x="6" y="9"/>
                  </a:lnTo>
                  <a:lnTo>
                    <a:pt x="11" y="14"/>
                  </a:lnTo>
                  <a:lnTo>
                    <a:pt x="11" y="21"/>
                  </a:lnTo>
                  <a:lnTo>
                    <a:pt x="17" y="22"/>
                  </a:lnTo>
                  <a:lnTo>
                    <a:pt x="11" y="27"/>
                  </a:lnTo>
                  <a:lnTo>
                    <a:pt x="17" y="28"/>
                  </a:lnTo>
                  <a:lnTo>
                    <a:pt x="24" y="24"/>
                  </a:lnTo>
                  <a:lnTo>
                    <a:pt x="27" y="31"/>
                  </a:lnTo>
                  <a:lnTo>
                    <a:pt x="30" y="38"/>
                  </a:lnTo>
                  <a:lnTo>
                    <a:pt x="34" y="45"/>
                  </a:lnTo>
                  <a:lnTo>
                    <a:pt x="40" y="4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2" name="Freeform 1845"/>
            <p:cNvSpPr>
              <a:spLocks/>
            </p:cNvSpPr>
            <p:nvPr/>
          </p:nvSpPr>
          <p:spPr bwMode="auto">
            <a:xfrm>
              <a:off x="1355" y="3556"/>
              <a:ext cx="5" cy="3"/>
            </a:xfrm>
            <a:custGeom>
              <a:avLst/>
              <a:gdLst>
                <a:gd name="T0" fmla="*/ 0 w 17"/>
                <a:gd name="T1" fmla="*/ 0 h 11"/>
                <a:gd name="T2" fmla="*/ 0 w 17"/>
                <a:gd name="T3" fmla="*/ 0 h 11"/>
                <a:gd name="T4" fmla="*/ 0 w 17"/>
                <a:gd name="T5" fmla="*/ 0 h 11"/>
                <a:gd name="T6" fmla="*/ 0 w 17"/>
                <a:gd name="T7" fmla="*/ 0 h 11"/>
                <a:gd name="T8" fmla="*/ 0 w 17"/>
                <a:gd name="T9" fmla="*/ 0 h 11"/>
                <a:gd name="T10" fmla="*/ 0 w 17"/>
                <a:gd name="T11" fmla="*/ 0 h 11"/>
                <a:gd name="T12" fmla="*/ 0 w 17"/>
                <a:gd name="T13" fmla="*/ 0 h 11"/>
                <a:gd name="T14" fmla="*/ 0 w 1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1"/>
                <a:gd name="T26" fmla="*/ 17 w 1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1">
                  <a:moveTo>
                    <a:pt x="2" y="11"/>
                  </a:moveTo>
                  <a:lnTo>
                    <a:pt x="4" y="8"/>
                  </a:lnTo>
                  <a:lnTo>
                    <a:pt x="11" y="8"/>
                  </a:lnTo>
                  <a:lnTo>
                    <a:pt x="17" y="9"/>
                  </a:lnTo>
                  <a:lnTo>
                    <a:pt x="13" y="3"/>
                  </a:lnTo>
                  <a:lnTo>
                    <a:pt x="7" y="0"/>
                  </a:lnTo>
                  <a:lnTo>
                    <a:pt x="0" y="5"/>
                  </a:lnTo>
                  <a:lnTo>
                    <a:pt x="2"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3" name="Freeform 1846"/>
            <p:cNvSpPr>
              <a:spLocks/>
            </p:cNvSpPr>
            <p:nvPr/>
          </p:nvSpPr>
          <p:spPr bwMode="auto">
            <a:xfrm>
              <a:off x="1356" y="3540"/>
              <a:ext cx="2" cy="2"/>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3" y="7"/>
                  </a:moveTo>
                  <a:lnTo>
                    <a:pt x="7" y="7"/>
                  </a:lnTo>
                  <a:lnTo>
                    <a:pt x="5" y="0"/>
                  </a:lnTo>
                  <a:lnTo>
                    <a:pt x="0" y="2"/>
                  </a:lnTo>
                  <a:lnTo>
                    <a:pt x="3"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4" name="Freeform 1847"/>
            <p:cNvSpPr>
              <a:spLocks/>
            </p:cNvSpPr>
            <p:nvPr/>
          </p:nvSpPr>
          <p:spPr bwMode="auto">
            <a:xfrm>
              <a:off x="1356" y="3554"/>
              <a:ext cx="3" cy="2"/>
            </a:xfrm>
            <a:custGeom>
              <a:avLst/>
              <a:gdLst>
                <a:gd name="T0" fmla="*/ 0 w 8"/>
                <a:gd name="T1" fmla="*/ 0 h 5"/>
                <a:gd name="T2" fmla="*/ 0 w 8"/>
                <a:gd name="T3" fmla="*/ 0 h 5"/>
                <a:gd name="T4" fmla="*/ 0 w 8"/>
                <a:gd name="T5" fmla="*/ 0 h 5"/>
                <a:gd name="T6" fmla="*/ 0 w 8"/>
                <a:gd name="T7" fmla="*/ 0 h 5"/>
                <a:gd name="T8" fmla="*/ 0 60000 65536"/>
                <a:gd name="T9" fmla="*/ 0 60000 65536"/>
                <a:gd name="T10" fmla="*/ 0 60000 65536"/>
                <a:gd name="T11" fmla="*/ 0 60000 65536"/>
                <a:gd name="T12" fmla="*/ 0 w 8"/>
                <a:gd name="T13" fmla="*/ 0 h 5"/>
                <a:gd name="T14" fmla="*/ 8 w 8"/>
                <a:gd name="T15" fmla="*/ 5 h 5"/>
              </a:gdLst>
              <a:ahLst/>
              <a:cxnLst>
                <a:cxn ang="T8">
                  <a:pos x="T0" y="T1"/>
                </a:cxn>
                <a:cxn ang="T9">
                  <a:pos x="T2" y="T3"/>
                </a:cxn>
                <a:cxn ang="T10">
                  <a:pos x="T4" y="T5"/>
                </a:cxn>
                <a:cxn ang="T11">
                  <a:pos x="T6" y="T7"/>
                </a:cxn>
              </a:cxnLst>
              <a:rect l="T12" t="T13" r="T14" b="T15"/>
              <a:pathLst>
                <a:path w="8" h="5">
                  <a:moveTo>
                    <a:pt x="8" y="5"/>
                  </a:moveTo>
                  <a:lnTo>
                    <a:pt x="6" y="0"/>
                  </a:lnTo>
                  <a:lnTo>
                    <a:pt x="0" y="4"/>
                  </a:lnTo>
                  <a:lnTo>
                    <a:pt x="8"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5" name="Freeform 1848"/>
            <p:cNvSpPr>
              <a:spLocks/>
            </p:cNvSpPr>
            <p:nvPr/>
          </p:nvSpPr>
          <p:spPr bwMode="auto">
            <a:xfrm>
              <a:off x="1356" y="3520"/>
              <a:ext cx="3" cy="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w 10"/>
                <a:gd name="T11" fmla="*/ 0 h 10"/>
                <a:gd name="T12" fmla="*/ 0 60000 65536"/>
                <a:gd name="T13" fmla="*/ 0 60000 65536"/>
                <a:gd name="T14" fmla="*/ 0 60000 65536"/>
                <a:gd name="T15" fmla="*/ 0 60000 65536"/>
                <a:gd name="T16" fmla="*/ 0 60000 65536"/>
                <a:gd name="T17" fmla="*/ 0 60000 65536"/>
                <a:gd name="T18" fmla="*/ 0 w 10"/>
                <a:gd name="T19" fmla="*/ 0 h 10"/>
                <a:gd name="T20" fmla="*/ 10 w 10"/>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0" h="10">
                  <a:moveTo>
                    <a:pt x="10" y="10"/>
                  </a:moveTo>
                  <a:lnTo>
                    <a:pt x="9" y="7"/>
                  </a:lnTo>
                  <a:lnTo>
                    <a:pt x="8" y="0"/>
                  </a:lnTo>
                  <a:lnTo>
                    <a:pt x="0" y="2"/>
                  </a:lnTo>
                  <a:lnTo>
                    <a:pt x="3" y="8"/>
                  </a:lnTo>
                  <a:lnTo>
                    <a:pt x="10"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6" name="Freeform 1849"/>
            <p:cNvSpPr>
              <a:spLocks/>
            </p:cNvSpPr>
            <p:nvPr/>
          </p:nvSpPr>
          <p:spPr bwMode="auto">
            <a:xfrm>
              <a:off x="1356" y="3558"/>
              <a:ext cx="4" cy="5"/>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w 15"/>
                <a:gd name="T13" fmla="*/ 0 h 14"/>
                <a:gd name="T14" fmla="*/ 0 60000 65536"/>
                <a:gd name="T15" fmla="*/ 0 60000 65536"/>
                <a:gd name="T16" fmla="*/ 0 60000 65536"/>
                <a:gd name="T17" fmla="*/ 0 60000 65536"/>
                <a:gd name="T18" fmla="*/ 0 60000 65536"/>
                <a:gd name="T19" fmla="*/ 0 60000 65536"/>
                <a:gd name="T20" fmla="*/ 0 60000 65536"/>
                <a:gd name="T21" fmla="*/ 0 w 15"/>
                <a:gd name="T22" fmla="*/ 0 h 14"/>
                <a:gd name="T23" fmla="*/ 15 w 1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4">
                  <a:moveTo>
                    <a:pt x="12" y="14"/>
                  </a:moveTo>
                  <a:lnTo>
                    <a:pt x="15" y="12"/>
                  </a:lnTo>
                  <a:lnTo>
                    <a:pt x="14" y="5"/>
                  </a:lnTo>
                  <a:lnTo>
                    <a:pt x="8" y="0"/>
                  </a:lnTo>
                  <a:lnTo>
                    <a:pt x="0" y="4"/>
                  </a:lnTo>
                  <a:lnTo>
                    <a:pt x="5" y="10"/>
                  </a:lnTo>
                  <a:lnTo>
                    <a:pt x="12"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7" name="Freeform 1850"/>
            <p:cNvSpPr>
              <a:spLocks/>
            </p:cNvSpPr>
            <p:nvPr/>
          </p:nvSpPr>
          <p:spPr bwMode="auto">
            <a:xfrm>
              <a:off x="1356" y="3607"/>
              <a:ext cx="3" cy="4"/>
            </a:xfrm>
            <a:custGeom>
              <a:avLst/>
              <a:gdLst>
                <a:gd name="T0" fmla="*/ 0 w 9"/>
                <a:gd name="T1" fmla="*/ 0 h 11"/>
                <a:gd name="T2" fmla="*/ 0 w 9"/>
                <a:gd name="T3" fmla="*/ 0 h 11"/>
                <a:gd name="T4" fmla="*/ 0 w 9"/>
                <a:gd name="T5" fmla="*/ 0 h 11"/>
                <a:gd name="T6" fmla="*/ 0 w 9"/>
                <a:gd name="T7" fmla="*/ 0 h 11"/>
                <a:gd name="T8" fmla="*/ 0 w 9"/>
                <a:gd name="T9" fmla="*/ 0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7" y="11"/>
                  </a:moveTo>
                  <a:lnTo>
                    <a:pt x="9" y="7"/>
                  </a:lnTo>
                  <a:lnTo>
                    <a:pt x="4" y="0"/>
                  </a:lnTo>
                  <a:lnTo>
                    <a:pt x="0" y="7"/>
                  </a:lnTo>
                  <a:lnTo>
                    <a:pt x="7"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8" name="Freeform 1851"/>
            <p:cNvSpPr>
              <a:spLocks/>
            </p:cNvSpPr>
            <p:nvPr/>
          </p:nvSpPr>
          <p:spPr bwMode="auto">
            <a:xfrm>
              <a:off x="1356" y="3624"/>
              <a:ext cx="7" cy="6"/>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w 22"/>
                <a:gd name="T11" fmla="*/ 0 h 20"/>
                <a:gd name="T12" fmla="*/ 0 w 22"/>
                <a:gd name="T13" fmla="*/ 0 h 20"/>
                <a:gd name="T14" fmla="*/ 0 w 22"/>
                <a:gd name="T15" fmla="*/ 0 h 20"/>
                <a:gd name="T16" fmla="*/ 0 w 22"/>
                <a:gd name="T17" fmla="*/ 0 h 20"/>
                <a:gd name="T18" fmla="*/ 0 w 22"/>
                <a:gd name="T19" fmla="*/ 0 h 20"/>
                <a:gd name="T20" fmla="*/ 0 w 22"/>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20"/>
                <a:gd name="T35" fmla="*/ 22 w 2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20">
                  <a:moveTo>
                    <a:pt x="10" y="20"/>
                  </a:moveTo>
                  <a:lnTo>
                    <a:pt x="16" y="20"/>
                  </a:lnTo>
                  <a:lnTo>
                    <a:pt x="22" y="14"/>
                  </a:lnTo>
                  <a:lnTo>
                    <a:pt x="19" y="8"/>
                  </a:lnTo>
                  <a:lnTo>
                    <a:pt x="14" y="0"/>
                  </a:lnTo>
                  <a:lnTo>
                    <a:pt x="8" y="4"/>
                  </a:lnTo>
                  <a:lnTo>
                    <a:pt x="0" y="6"/>
                  </a:lnTo>
                  <a:lnTo>
                    <a:pt x="3" y="13"/>
                  </a:lnTo>
                  <a:lnTo>
                    <a:pt x="10" y="16"/>
                  </a:lnTo>
                  <a:lnTo>
                    <a:pt x="16" y="17"/>
                  </a:lnTo>
                  <a:lnTo>
                    <a:pt x="10" y="2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9" name="Freeform 1852"/>
            <p:cNvSpPr>
              <a:spLocks/>
            </p:cNvSpPr>
            <p:nvPr/>
          </p:nvSpPr>
          <p:spPr bwMode="auto">
            <a:xfrm>
              <a:off x="1359" y="3563"/>
              <a:ext cx="1"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6" y="14"/>
                  </a:moveTo>
                  <a:lnTo>
                    <a:pt x="7" y="7"/>
                  </a:lnTo>
                  <a:lnTo>
                    <a:pt x="6" y="1"/>
                  </a:lnTo>
                  <a:lnTo>
                    <a:pt x="0" y="0"/>
                  </a:lnTo>
                  <a:lnTo>
                    <a:pt x="1" y="7"/>
                  </a:lnTo>
                  <a:lnTo>
                    <a:pt x="6"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0" name="Freeform 1853"/>
            <p:cNvSpPr>
              <a:spLocks/>
            </p:cNvSpPr>
            <p:nvPr/>
          </p:nvSpPr>
          <p:spPr bwMode="auto">
            <a:xfrm>
              <a:off x="1359" y="3630"/>
              <a:ext cx="5" cy="2"/>
            </a:xfrm>
            <a:custGeom>
              <a:avLst/>
              <a:gdLst>
                <a:gd name="T0" fmla="*/ 0 w 18"/>
                <a:gd name="T1" fmla="*/ 0 h 9"/>
                <a:gd name="T2" fmla="*/ 0 w 18"/>
                <a:gd name="T3" fmla="*/ 0 h 9"/>
                <a:gd name="T4" fmla="*/ 0 w 18"/>
                <a:gd name="T5" fmla="*/ 0 h 9"/>
                <a:gd name="T6" fmla="*/ 0 w 18"/>
                <a:gd name="T7" fmla="*/ 0 h 9"/>
                <a:gd name="T8" fmla="*/ 0 w 18"/>
                <a:gd name="T9" fmla="*/ 0 h 9"/>
                <a:gd name="T10" fmla="*/ 0 w 18"/>
                <a:gd name="T11" fmla="*/ 0 h 9"/>
                <a:gd name="T12" fmla="*/ 0 w 18"/>
                <a:gd name="T13" fmla="*/ 0 h 9"/>
                <a:gd name="T14" fmla="*/ 0 w 18"/>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9"/>
                <a:gd name="T26" fmla="*/ 18 w 18"/>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9">
                  <a:moveTo>
                    <a:pt x="5" y="9"/>
                  </a:moveTo>
                  <a:lnTo>
                    <a:pt x="6" y="9"/>
                  </a:lnTo>
                  <a:lnTo>
                    <a:pt x="12" y="6"/>
                  </a:lnTo>
                  <a:lnTo>
                    <a:pt x="18" y="0"/>
                  </a:lnTo>
                  <a:lnTo>
                    <a:pt x="12" y="0"/>
                  </a:lnTo>
                  <a:lnTo>
                    <a:pt x="6" y="5"/>
                  </a:lnTo>
                  <a:lnTo>
                    <a:pt x="0" y="2"/>
                  </a:lnTo>
                  <a:lnTo>
                    <a:pt x="5"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1" name="Freeform 1854"/>
            <p:cNvSpPr>
              <a:spLocks/>
            </p:cNvSpPr>
            <p:nvPr/>
          </p:nvSpPr>
          <p:spPr bwMode="auto">
            <a:xfrm>
              <a:off x="1359" y="3608"/>
              <a:ext cx="2" cy="2"/>
            </a:xfrm>
            <a:custGeom>
              <a:avLst/>
              <a:gdLst>
                <a:gd name="T0" fmla="*/ 0 w 7"/>
                <a:gd name="T1" fmla="*/ 0 h 6"/>
                <a:gd name="T2" fmla="*/ 0 w 7"/>
                <a:gd name="T3" fmla="*/ 0 h 6"/>
                <a:gd name="T4" fmla="*/ 0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6" y="6"/>
                  </a:moveTo>
                  <a:lnTo>
                    <a:pt x="7" y="0"/>
                  </a:lnTo>
                  <a:lnTo>
                    <a:pt x="0" y="1"/>
                  </a:lnTo>
                  <a:lnTo>
                    <a:pt x="6"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2" name="Freeform 1855"/>
            <p:cNvSpPr>
              <a:spLocks/>
            </p:cNvSpPr>
            <p:nvPr/>
          </p:nvSpPr>
          <p:spPr bwMode="auto">
            <a:xfrm>
              <a:off x="1360" y="3532"/>
              <a:ext cx="10" cy="12"/>
            </a:xfrm>
            <a:custGeom>
              <a:avLst/>
              <a:gdLst>
                <a:gd name="T0" fmla="*/ 0 w 37"/>
                <a:gd name="T1" fmla="*/ 0 h 43"/>
                <a:gd name="T2" fmla="*/ 0 w 37"/>
                <a:gd name="T3" fmla="*/ 0 h 43"/>
                <a:gd name="T4" fmla="*/ 0 w 37"/>
                <a:gd name="T5" fmla="*/ 0 h 43"/>
                <a:gd name="T6" fmla="*/ 0 w 37"/>
                <a:gd name="T7" fmla="*/ 0 h 43"/>
                <a:gd name="T8" fmla="*/ 0 w 37"/>
                <a:gd name="T9" fmla="*/ 0 h 43"/>
                <a:gd name="T10" fmla="*/ 0 w 37"/>
                <a:gd name="T11" fmla="*/ 0 h 43"/>
                <a:gd name="T12" fmla="*/ 0 w 37"/>
                <a:gd name="T13" fmla="*/ 0 h 43"/>
                <a:gd name="T14" fmla="*/ 0 w 37"/>
                <a:gd name="T15" fmla="*/ 0 h 43"/>
                <a:gd name="T16" fmla="*/ 0 w 37"/>
                <a:gd name="T17" fmla="*/ 0 h 43"/>
                <a:gd name="T18" fmla="*/ 0 w 37"/>
                <a:gd name="T19" fmla="*/ 0 h 43"/>
                <a:gd name="T20" fmla="*/ 0 w 37"/>
                <a:gd name="T21" fmla="*/ 0 h 43"/>
                <a:gd name="T22" fmla="*/ 0 w 37"/>
                <a:gd name="T23" fmla="*/ 0 h 43"/>
                <a:gd name="T24" fmla="*/ 0 w 37"/>
                <a:gd name="T25" fmla="*/ 0 h 43"/>
                <a:gd name="T26" fmla="*/ 0 w 37"/>
                <a:gd name="T27" fmla="*/ 0 h 43"/>
                <a:gd name="T28" fmla="*/ 0 w 37"/>
                <a:gd name="T29" fmla="*/ 0 h 43"/>
                <a:gd name="T30" fmla="*/ 0 w 37"/>
                <a:gd name="T31" fmla="*/ 0 h 43"/>
                <a:gd name="T32" fmla="*/ 0 w 37"/>
                <a:gd name="T33" fmla="*/ 0 h 43"/>
                <a:gd name="T34" fmla="*/ 0 w 37"/>
                <a:gd name="T35" fmla="*/ 0 h 43"/>
                <a:gd name="T36" fmla="*/ 0 w 37"/>
                <a:gd name="T37" fmla="*/ 0 h 43"/>
                <a:gd name="T38" fmla="*/ 0 w 37"/>
                <a:gd name="T39" fmla="*/ 0 h 43"/>
                <a:gd name="T40" fmla="*/ 0 w 37"/>
                <a:gd name="T41" fmla="*/ 0 h 43"/>
                <a:gd name="T42" fmla="*/ 0 w 37"/>
                <a:gd name="T43" fmla="*/ 0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
                <a:gd name="T67" fmla="*/ 0 h 43"/>
                <a:gd name="T68" fmla="*/ 37 w 37"/>
                <a:gd name="T69" fmla="*/ 43 h 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 h="43">
                  <a:moveTo>
                    <a:pt x="36" y="26"/>
                  </a:moveTo>
                  <a:lnTo>
                    <a:pt x="31" y="19"/>
                  </a:lnTo>
                  <a:lnTo>
                    <a:pt x="37" y="15"/>
                  </a:lnTo>
                  <a:lnTo>
                    <a:pt x="36" y="8"/>
                  </a:lnTo>
                  <a:lnTo>
                    <a:pt x="30" y="5"/>
                  </a:lnTo>
                  <a:lnTo>
                    <a:pt x="22" y="7"/>
                  </a:lnTo>
                  <a:lnTo>
                    <a:pt x="19" y="0"/>
                  </a:lnTo>
                  <a:lnTo>
                    <a:pt x="13" y="3"/>
                  </a:lnTo>
                  <a:lnTo>
                    <a:pt x="7" y="2"/>
                  </a:lnTo>
                  <a:lnTo>
                    <a:pt x="6" y="8"/>
                  </a:lnTo>
                  <a:lnTo>
                    <a:pt x="13" y="13"/>
                  </a:lnTo>
                  <a:lnTo>
                    <a:pt x="6" y="17"/>
                  </a:lnTo>
                  <a:lnTo>
                    <a:pt x="0" y="17"/>
                  </a:lnTo>
                  <a:lnTo>
                    <a:pt x="2" y="24"/>
                  </a:lnTo>
                  <a:lnTo>
                    <a:pt x="8" y="32"/>
                  </a:lnTo>
                  <a:lnTo>
                    <a:pt x="13" y="32"/>
                  </a:lnTo>
                  <a:lnTo>
                    <a:pt x="8" y="34"/>
                  </a:lnTo>
                  <a:lnTo>
                    <a:pt x="13" y="39"/>
                  </a:lnTo>
                  <a:lnTo>
                    <a:pt x="19" y="43"/>
                  </a:lnTo>
                  <a:lnTo>
                    <a:pt x="25" y="41"/>
                  </a:lnTo>
                  <a:lnTo>
                    <a:pt x="30" y="34"/>
                  </a:lnTo>
                  <a:lnTo>
                    <a:pt x="36" y="2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3" name="Freeform 1856"/>
            <p:cNvSpPr>
              <a:spLocks/>
            </p:cNvSpPr>
            <p:nvPr/>
          </p:nvSpPr>
          <p:spPr bwMode="auto">
            <a:xfrm>
              <a:off x="1360" y="3611"/>
              <a:ext cx="5" cy="5"/>
            </a:xfrm>
            <a:custGeom>
              <a:avLst/>
              <a:gdLst>
                <a:gd name="T0" fmla="*/ 0 w 19"/>
                <a:gd name="T1" fmla="*/ 0 h 18"/>
                <a:gd name="T2" fmla="*/ 0 w 19"/>
                <a:gd name="T3" fmla="*/ 0 h 18"/>
                <a:gd name="T4" fmla="*/ 0 w 19"/>
                <a:gd name="T5" fmla="*/ 0 h 18"/>
                <a:gd name="T6" fmla="*/ 0 w 19"/>
                <a:gd name="T7" fmla="*/ 0 h 18"/>
                <a:gd name="T8" fmla="*/ 0 w 19"/>
                <a:gd name="T9" fmla="*/ 0 h 18"/>
                <a:gd name="T10" fmla="*/ 0 w 19"/>
                <a:gd name="T11" fmla="*/ 0 h 18"/>
                <a:gd name="T12" fmla="*/ 0 w 19"/>
                <a:gd name="T13" fmla="*/ 0 h 18"/>
                <a:gd name="T14" fmla="*/ 0 w 19"/>
                <a:gd name="T15" fmla="*/ 0 h 18"/>
                <a:gd name="T16" fmla="*/ 0 w 19"/>
                <a:gd name="T17" fmla="*/ 0 h 18"/>
                <a:gd name="T18" fmla="*/ 0 w 19"/>
                <a:gd name="T19" fmla="*/ 0 h 18"/>
                <a:gd name="T20" fmla="*/ 0 w 19"/>
                <a:gd name="T21" fmla="*/ 0 h 18"/>
                <a:gd name="T22" fmla="*/ 0 w 19"/>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18"/>
                <a:gd name="T38" fmla="*/ 19 w 19"/>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18">
                  <a:moveTo>
                    <a:pt x="19" y="18"/>
                  </a:moveTo>
                  <a:lnTo>
                    <a:pt x="19" y="13"/>
                  </a:lnTo>
                  <a:lnTo>
                    <a:pt x="18" y="6"/>
                  </a:lnTo>
                  <a:lnTo>
                    <a:pt x="12" y="0"/>
                  </a:lnTo>
                  <a:lnTo>
                    <a:pt x="10" y="6"/>
                  </a:lnTo>
                  <a:lnTo>
                    <a:pt x="12" y="13"/>
                  </a:lnTo>
                  <a:lnTo>
                    <a:pt x="6" y="9"/>
                  </a:lnTo>
                  <a:lnTo>
                    <a:pt x="0" y="10"/>
                  </a:lnTo>
                  <a:lnTo>
                    <a:pt x="0" y="17"/>
                  </a:lnTo>
                  <a:lnTo>
                    <a:pt x="7" y="13"/>
                  </a:lnTo>
                  <a:lnTo>
                    <a:pt x="12" y="17"/>
                  </a:lnTo>
                  <a:lnTo>
                    <a:pt x="19" y="1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4" name="Freeform 1857"/>
            <p:cNvSpPr>
              <a:spLocks/>
            </p:cNvSpPr>
            <p:nvPr/>
          </p:nvSpPr>
          <p:spPr bwMode="auto">
            <a:xfrm>
              <a:off x="1360" y="3617"/>
              <a:ext cx="8" cy="8"/>
            </a:xfrm>
            <a:custGeom>
              <a:avLst/>
              <a:gdLst>
                <a:gd name="T0" fmla="*/ 0 w 29"/>
                <a:gd name="T1" fmla="*/ 0 h 26"/>
                <a:gd name="T2" fmla="*/ 0 w 29"/>
                <a:gd name="T3" fmla="*/ 0 h 26"/>
                <a:gd name="T4" fmla="*/ 0 w 29"/>
                <a:gd name="T5" fmla="*/ 0 h 26"/>
                <a:gd name="T6" fmla="*/ 0 w 29"/>
                <a:gd name="T7" fmla="*/ 0 h 26"/>
                <a:gd name="T8" fmla="*/ 0 w 29"/>
                <a:gd name="T9" fmla="*/ 0 h 26"/>
                <a:gd name="T10" fmla="*/ 0 w 29"/>
                <a:gd name="T11" fmla="*/ 0 h 26"/>
                <a:gd name="T12" fmla="*/ 0 w 29"/>
                <a:gd name="T13" fmla="*/ 0 h 26"/>
                <a:gd name="T14" fmla="*/ 0 w 29"/>
                <a:gd name="T15" fmla="*/ 0 h 26"/>
                <a:gd name="T16" fmla="*/ 0 w 29"/>
                <a:gd name="T17" fmla="*/ 0 h 26"/>
                <a:gd name="T18" fmla="*/ 0 w 29"/>
                <a:gd name="T19" fmla="*/ 0 h 26"/>
                <a:gd name="T20" fmla="*/ 0 w 29"/>
                <a:gd name="T21" fmla="*/ 0 h 26"/>
                <a:gd name="T22" fmla="*/ 0 w 29"/>
                <a:gd name="T23" fmla="*/ 0 h 26"/>
                <a:gd name="T24" fmla="*/ 0 w 29"/>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26"/>
                <a:gd name="T41" fmla="*/ 29 w 29"/>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26">
                  <a:moveTo>
                    <a:pt x="21" y="26"/>
                  </a:moveTo>
                  <a:lnTo>
                    <a:pt x="22" y="24"/>
                  </a:lnTo>
                  <a:lnTo>
                    <a:pt x="29" y="18"/>
                  </a:lnTo>
                  <a:lnTo>
                    <a:pt x="26" y="11"/>
                  </a:lnTo>
                  <a:lnTo>
                    <a:pt x="25" y="4"/>
                  </a:lnTo>
                  <a:lnTo>
                    <a:pt x="18" y="4"/>
                  </a:lnTo>
                  <a:lnTo>
                    <a:pt x="12" y="1"/>
                  </a:lnTo>
                  <a:lnTo>
                    <a:pt x="6" y="0"/>
                  </a:lnTo>
                  <a:lnTo>
                    <a:pt x="0" y="1"/>
                  </a:lnTo>
                  <a:lnTo>
                    <a:pt x="4" y="7"/>
                  </a:lnTo>
                  <a:lnTo>
                    <a:pt x="9" y="13"/>
                  </a:lnTo>
                  <a:lnTo>
                    <a:pt x="15" y="20"/>
                  </a:lnTo>
                  <a:lnTo>
                    <a:pt x="21" y="2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5" name="Freeform 1858"/>
            <p:cNvSpPr>
              <a:spLocks/>
            </p:cNvSpPr>
            <p:nvPr/>
          </p:nvSpPr>
          <p:spPr bwMode="auto">
            <a:xfrm>
              <a:off x="1360" y="3634"/>
              <a:ext cx="8" cy="5"/>
            </a:xfrm>
            <a:custGeom>
              <a:avLst/>
              <a:gdLst>
                <a:gd name="T0" fmla="*/ 0 w 28"/>
                <a:gd name="T1" fmla="*/ 0 h 19"/>
                <a:gd name="T2" fmla="*/ 0 w 28"/>
                <a:gd name="T3" fmla="*/ 0 h 19"/>
                <a:gd name="T4" fmla="*/ 0 w 28"/>
                <a:gd name="T5" fmla="*/ 0 h 19"/>
                <a:gd name="T6" fmla="*/ 0 w 28"/>
                <a:gd name="T7" fmla="*/ 0 h 19"/>
                <a:gd name="T8" fmla="*/ 0 w 28"/>
                <a:gd name="T9" fmla="*/ 0 h 19"/>
                <a:gd name="T10" fmla="*/ 0 w 28"/>
                <a:gd name="T11" fmla="*/ 0 h 19"/>
                <a:gd name="T12" fmla="*/ 0 w 28"/>
                <a:gd name="T13" fmla="*/ 0 h 19"/>
                <a:gd name="T14" fmla="*/ 0 w 28"/>
                <a:gd name="T15" fmla="*/ 0 h 19"/>
                <a:gd name="T16" fmla="*/ 0 w 28"/>
                <a:gd name="T17" fmla="*/ 0 h 19"/>
                <a:gd name="T18" fmla="*/ 0 w 28"/>
                <a:gd name="T19" fmla="*/ 0 h 19"/>
                <a:gd name="T20" fmla="*/ 0 w 28"/>
                <a:gd name="T21" fmla="*/ 0 h 19"/>
                <a:gd name="T22" fmla="*/ 0 w 28"/>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9"/>
                <a:gd name="T38" fmla="*/ 28 w 28"/>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9">
                  <a:moveTo>
                    <a:pt x="28" y="19"/>
                  </a:moveTo>
                  <a:lnTo>
                    <a:pt x="26" y="13"/>
                  </a:lnTo>
                  <a:lnTo>
                    <a:pt x="21" y="6"/>
                  </a:lnTo>
                  <a:lnTo>
                    <a:pt x="15" y="6"/>
                  </a:lnTo>
                  <a:lnTo>
                    <a:pt x="12" y="0"/>
                  </a:lnTo>
                  <a:lnTo>
                    <a:pt x="6" y="1"/>
                  </a:lnTo>
                  <a:lnTo>
                    <a:pt x="0" y="4"/>
                  </a:lnTo>
                  <a:lnTo>
                    <a:pt x="3" y="10"/>
                  </a:lnTo>
                  <a:lnTo>
                    <a:pt x="9" y="11"/>
                  </a:lnTo>
                  <a:lnTo>
                    <a:pt x="15" y="11"/>
                  </a:lnTo>
                  <a:lnTo>
                    <a:pt x="21" y="11"/>
                  </a:lnTo>
                  <a:lnTo>
                    <a:pt x="28" y="1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6" name="Freeform 1859"/>
            <p:cNvSpPr>
              <a:spLocks/>
            </p:cNvSpPr>
            <p:nvPr/>
          </p:nvSpPr>
          <p:spPr bwMode="auto">
            <a:xfrm>
              <a:off x="1361" y="3615"/>
              <a:ext cx="4" cy="2"/>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2" y="6"/>
                  </a:moveTo>
                  <a:lnTo>
                    <a:pt x="11" y="4"/>
                  </a:lnTo>
                  <a:lnTo>
                    <a:pt x="6" y="0"/>
                  </a:lnTo>
                  <a:lnTo>
                    <a:pt x="0" y="0"/>
                  </a:lnTo>
                  <a:lnTo>
                    <a:pt x="6" y="2"/>
                  </a:lnTo>
                  <a:lnTo>
                    <a:pt x="12"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7" name="Freeform 1860"/>
            <p:cNvSpPr>
              <a:spLocks/>
            </p:cNvSpPr>
            <p:nvPr/>
          </p:nvSpPr>
          <p:spPr bwMode="auto">
            <a:xfrm>
              <a:off x="1361" y="3556"/>
              <a:ext cx="5" cy="7"/>
            </a:xfrm>
            <a:custGeom>
              <a:avLst/>
              <a:gdLst>
                <a:gd name="T0" fmla="*/ 0 w 13"/>
                <a:gd name="T1" fmla="*/ 0 h 24"/>
                <a:gd name="T2" fmla="*/ 0 w 13"/>
                <a:gd name="T3" fmla="*/ 0 h 24"/>
                <a:gd name="T4" fmla="*/ 0 w 13"/>
                <a:gd name="T5" fmla="*/ 0 h 24"/>
                <a:gd name="T6" fmla="*/ 0 w 13"/>
                <a:gd name="T7" fmla="*/ 0 h 24"/>
                <a:gd name="T8" fmla="*/ 0 w 13"/>
                <a:gd name="T9" fmla="*/ 0 h 24"/>
                <a:gd name="T10" fmla="*/ 0 w 13"/>
                <a:gd name="T11" fmla="*/ 0 h 24"/>
                <a:gd name="T12" fmla="*/ 0 w 13"/>
                <a:gd name="T13" fmla="*/ 0 h 24"/>
                <a:gd name="T14" fmla="*/ 0 w 13"/>
                <a:gd name="T15" fmla="*/ 0 h 24"/>
                <a:gd name="T16" fmla="*/ 0 w 13"/>
                <a:gd name="T17" fmla="*/ 0 h 24"/>
                <a:gd name="T18" fmla="*/ 0 w 13"/>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4"/>
                <a:gd name="T32" fmla="*/ 13 w 13"/>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4">
                  <a:moveTo>
                    <a:pt x="12" y="24"/>
                  </a:moveTo>
                  <a:lnTo>
                    <a:pt x="13" y="21"/>
                  </a:lnTo>
                  <a:lnTo>
                    <a:pt x="10" y="14"/>
                  </a:lnTo>
                  <a:lnTo>
                    <a:pt x="9" y="7"/>
                  </a:lnTo>
                  <a:lnTo>
                    <a:pt x="6" y="0"/>
                  </a:lnTo>
                  <a:lnTo>
                    <a:pt x="0" y="4"/>
                  </a:lnTo>
                  <a:lnTo>
                    <a:pt x="0" y="9"/>
                  </a:lnTo>
                  <a:lnTo>
                    <a:pt x="0" y="16"/>
                  </a:lnTo>
                  <a:lnTo>
                    <a:pt x="6" y="20"/>
                  </a:lnTo>
                  <a:lnTo>
                    <a:pt x="12" y="2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8" name="Freeform 1861"/>
            <p:cNvSpPr>
              <a:spLocks/>
            </p:cNvSpPr>
            <p:nvPr/>
          </p:nvSpPr>
          <p:spPr bwMode="auto">
            <a:xfrm>
              <a:off x="1362" y="3565"/>
              <a:ext cx="4" cy="3"/>
            </a:xfrm>
            <a:custGeom>
              <a:avLst/>
              <a:gdLst>
                <a:gd name="T0" fmla="*/ 0 w 12"/>
                <a:gd name="T1" fmla="*/ 0 h 13"/>
                <a:gd name="T2" fmla="*/ 0 w 12"/>
                <a:gd name="T3" fmla="*/ 0 h 13"/>
                <a:gd name="T4" fmla="*/ 0 w 12"/>
                <a:gd name="T5" fmla="*/ 0 h 13"/>
                <a:gd name="T6" fmla="*/ 0 w 12"/>
                <a:gd name="T7" fmla="*/ 0 h 13"/>
                <a:gd name="T8" fmla="*/ 0 w 12"/>
                <a:gd name="T9" fmla="*/ 0 h 13"/>
                <a:gd name="T10" fmla="*/ 0 w 12"/>
                <a:gd name="T11" fmla="*/ 0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4" y="13"/>
                  </a:moveTo>
                  <a:lnTo>
                    <a:pt x="6" y="9"/>
                  </a:lnTo>
                  <a:lnTo>
                    <a:pt x="12" y="4"/>
                  </a:lnTo>
                  <a:lnTo>
                    <a:pt x="6" y="0"/>
                  </a:lnTo>
                  <a:lnTo>
                    <a:pt x="0" y="7"/>
                  </a:lnTo>
                  <a:lnTo>
                    <a:pt x="4" y="1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9" name="Freeform 1862"/>
            <p:cNvSpPr>
              <a:spLocks/>
            </p:cNvSpPr>
            <p:nvPr/>
          </p:nvSpPr>
          <p:spPr bwMode="auto">
            <a:xfrm>
              <a:off x="1362" y="3638"/>
              <a:ext cx="2" cy="1"/>
            </a:xfrm>
            <a:custGeom>
              <a:avLst/>
              <a:gdLst>
                <a:gd name="T0" fmla="*/ 0 w 6"/>
                <a:gd name="T1" fmla="*/ 1 h 2"/>
                <a:gd name="T2" fmla="*/ 0 w 6"/>
                <a:gd name="T3" fmla="*/ 0 h 2"/>
                <a:gd name="T4" fmla="*/ 0 w 6"/>
                <a:gd name="T5" fmla="*/ 0 h 2"/>
                <a:gd name="T6" fmla="*/ 0 w 6"/>
                <a:gd name="T7" fmla="*/ 1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2"/>
                  </a:moveTo>
                  <a:lnTo>
                    <a:pt x="6" y="0"/>
                  </a:lnTo>
                  <a:lnTo>
                    <a:pt x="0" y="0"/>
                  </a:lnTo>
                  <a:lnTo>
                    <a:pt x="6"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0" name="Freeform 1863"/>
            <p:cNvSpPr>
              <a:spLocks/>
            </p:cNvSpPr>
            <p:nvPr/>
          </p:nvSpPr>
          <p:spPr bwMode="auto">
            <a:xfrm>
              <a:off x="1362" y="3561"/>
              <a:ext cx="2" cy="3"/>
            </a:xfrm>
            <a:custGeom>
              <a:avLst/>
              <a:gdLst>
                <a:gd name="T0" fmla="*/ 0 w 6"/>
                <a:gd name="T1" fmla="*/ 0 h 8"/>
                <a:gd name="T2" fmla="*/ 0 w 6"/>
                <a:gd name="T3" fmla="*/ 0 h 8"/>
                <a:gd name="T4" fmla="*/ 0 w 6"/>
                <a:gd name="T5" fmla="*/ 0 h 8"/>
                <a:gd name="T6" fmla="*/ 0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5" y="8"/>
                  </a:moveTo>
                  <a:lnTo>
                    <a:pt x="6" y="6"/>
                  </a:lnTo>
                  <a:lnTo>
                    <a:pt x="0" y="0"/>
                  </a:lnTo>
                  <a:lnTo>
                    <a:pt x="5"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1" name="Freeform 1864"/>
            <p:cNvSpPr>
              <a:spLocks/>
            </p:cNvSpPr>
            <p:nvPr/>
          </p:nvSpPr>
          <p:spPr bwMode="auto">
            <a:xfrm>
              <a:off x="1362" y="3553"/>
              <a:ext cx="2" cy="1"/>
            </a:xfrm>
            <a:custGeom>
              <a:avLst/>
              <a:gdLst>
                <a:gd name="T0" fmla="*/ 0 w 7"/>
                <a:gd name="T1" fmla="*/ 1 h 1"/>
                <a:gd name="T2" fmla="*/ 0 w 7"/>
                <a:gd name="T3" fmla="*/ 1 h 1"/>
                <a:gd name="T4" fmla="*/ 0 w 7"/>
                <a:gd name="T5" fmla="*/ 0 h 1"/>
                <a:gd name="T6" fmla="*/ 0 w 7"/>
                <a:gd name="T7" fmla="*/ 1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0" y="1"/>
                  </a:moveTo>
                  <a:lnTo>
                    <a:pt x="1" y="1"/>
                  </a:lnTo>
                  <a:lnTo>
                    <a:pt x="7" y="0"/>
                  </a:lnTo>
                  <a:lnTo>
                    <a:pt x="0"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2" name="Freeform 1865"/>
            <p:cNvSpPr>
              <a:spLocks/>
            </p:cNvSpPr>
            <p:nvPr/>
          </p:nvSpPr>
          <p:spPr bwMode="auto">
            <a:xfrm>
              <a:off x="1363" y="3548"/>
              <a:ext cx="2" cy="2"/>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5" y="6"/>
                  </a:moveTo>
                  <a:lnTo>
                    <a:pt x="6" y="5"/>
                  </a:lnTo>
                  <a:lnTo>
                    <a:pt x="0" y="0"/>
                  </a:lnTo>
                  <a:lnTo>
                    <a:pt x="5"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3" name="Freeform 1866"/>
            <p:cNvSpPr>
              <a:spLocks/>
            </p:cNvSpPr>
            <p:nvPr/>
          </p:nvSpPr>
          <p:spPr bwMode="auto">
            <a:xfrm>
              <a:off x="1363" y="3593"/>
              <a:ext cx="2" cy="3"/>
            </a:xfrm>
            <a:custGeom>
              <a:avLst/>
              <a:gdLst>
                <a:gd name="T0" fmla="*/ 0 w 6"/>
                <a:gd name="T1" fmla="*/ 0 h 8"/>
                <a:gd name="T2" fmla="*/ 0 w 6"/>
                <a:gd name="T3" fmla="*/ 0 h 8"/>
                <a:gd name="T4" fmla="*/ 0 w 6"/>
                <a:gd name="T5" fmla="*/ 0 h 8"/>
                <a:gd name="T6" fmla="*/ 0 w 6"/>
                <a:gd name="T7" fmla="*/ 0 h 8"/>
                <a:gd name="T8" fmla="*/ 0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2" y="8"/>
                  </a:moveTo>
                  <a:lnTo>
                    <a:pt x="4" y="5"/>
                  </a:lnTo>
                  <a:lnTo>
                    <a:pt x="6" y="0"/>
                  </a:lnTo>
                  <a:lnTo>
                    <a:pt x="0" y="1"/>
                  </a:lnTo>
                  <a:lnTo>
                    <a:pt x="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4" name="Freeform 1867"/>
            <p:cNvSpPr>
              <a:spLocks/>
            </p:cNvSpPr>
            <p:nvPr/>
          </p:nvSpPr>
          <p:spPr bwMode="auto">
            <a:xfrm>
              <a:off x="1363" y="3570"/>
              <a:ext cx="5" cy="4"/>
            </a:xfrm>
            <a:custGeom>
              <a:avLst/>
              <a:gdLst>
                <a:gd name="T0" fmla="*/ 0 w 14"/>
                <a:gd name="T1" fmla="*/ 0 h 14"/>
                <a:gd name="T2" fmla="*/ 0 w 14"/>
                <a:gd name="T3" fmla="*/ 0 h 14"/>
                <a:gd name="T4" fmla="*/ 0 w 14"/>
                <a:gd name="T5" fmla="*/ 0 h 14"/>
                <a:gd name="T6" fmla="*/ 0 w 14"/>
                <a:gd name="T7" fmla="*/ 0 h 14"/>
                <a:gd name="T8" fmla="*/ 0 w 14"/>
                <a:gd name="T9" fmla="*/ 0 h 14"/>
                <a:gd name="T10" fmla="*/ 0 w 14"/>
                <a:gd name="T11" fmla="*/ 0 h 14"/>
                <a:gd name="T12" fmla="*/ 0 w 14"/>
                <a:gd name="T13" fmla="*/ 0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3" y="14"/>
                  </a:moveTo>
                  <a:lnTo>
                    <a:pt x="14" y="9"/>
                  </a:lnTo>
                  <a:lnTo>
                    <a:pt x="13" y="2"/>
                  </a:lnTo>
                  <a:lnTo>
                    <a:pt x="6" y="0"/>
                  </a:lnTo>
                  <a:lnTo>
                    <a:pt x="0" y="3"/>
                  </a:lnTo>
                  <a:lnTo>
                    <a:pt x="6" y="7"/>
                  </a:lnTo>
                  <a:lnTo>
                    <a:pt x="13"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5" name="Freeform 1868"/>
            <p:cNvSpPr>
              <a:spLocks/>
            </p:cNvSpPr>
            <p:nvPr/>
          </p:nvSpPr>
          <p:spPr bwMode="auto">
            <a:xfrm>
              <a:off x="1363" y="3638"/>
              <a:ext cx="5" cy="6"/>
            </a:xfrm>
            <a:custGeom>
              <a:avLst/>
              <a:gdLst>
                <a:gd name="T0" fmla="*/ 0 w 15"/>
                <a:gd name="T1" fmla="*/ 0 h 20"/>
                <a:gd name="T2" fmla="*/ 0 w 15"/>
                <a:gd name="T3" fmla="*/ 0 h 20"/>
                <a:gd name="T4" fmla="*/ 0 w 15"/>
                <a:gd name="T5" fmla="*/ 0 h 20"/>
                <a:gd name="T6" fmla="*/ 0 w 15"/>
                <a:gd name="T7" fmla="*/ 0 h 20"/>
                <a:gd name="T8" fmla="*/ 0 w 15"/>
                <a:gd name="T9" fmla="*/ 0 h 20"/>
                <a:gd name="T10" fmla="*/ 0 w 15"/>
                <a:gd name="T11" fmla="*/ 0 h 20"/>
                <a:gd name="T12" fmla="*/ 0 w 15"/>
                <a:gd name="T13" fmla="*/ 0 h 20"/>
                <a:gd name="T14" fmla="*/ 0 w 15"/>
                <a:gd name="T15" fmla="*/ 0 h 20"/>
                <a:gd name="T16" fmla="*/ 0 w 15"/>
                <a:gd name="T17" fmla="*/ 0 h 20"/>
                <a:gd name="T18" fmla="*/ 0 w 15"/>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0"/>
                <a:gd name="T32" fmla="*/ 15 w 15"/>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0">
                  <a:moveTo>
                    <a:pt x="8" y="20"/>
                  </a:moveTo>
                  <a:lnTo>
                    <a:pt x="10" y="20"/>
                  </a:lnTo>
                  <a:lnTo>
                    <a:pt x="8" y="13"/>
                  </a:lnTo>
                  <a:lnTo>
                    <a:pt x="15" y="11"/>
                  </a:lnTo>
                  <a:lnTo>
                    <a:pt x="14" y="4"/>
                  </a:lnTo>
                  <a:lnTo>
                    <a:pt x="7" y="0"/>
                  </a:lnTo>
                  <a:lnTo>
                    <a:pt x="6" y="6"/>
                  </a:lnTo>
                  <a:lnTo>
                    <a:pt x="0" y="11"/>
                  </a:lnTo>
                  <a:lnTo>
                    <a:pt x="3" y="17"/>
                  </a:lnTo>
                  <a:lnTo>
                    <a:pt x="8" y="2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6" name="Freeform 1869"/>
            <p:cNvSpPr>
              <a:spLocks/>
            </p:cNvSpPr>
            <p:nvPr/>
          </p:nvSpPr>
          <p:spPr bwMode="auto">
            <a:xfrm>
              <a:off x="1364" y="3567"/>
              <a:ext cx="3" cy="3"/>
            </a:xfrm>
            <a:custGeom>
              <a:avLst/>
              <a:gdLst>
                <a:gd name="T0" fmla="*/ 0 w 8"/>
                <a:gd name="T1" fmla="*/ 0 h 8"/>
                <a:gd name="T2" fmla="*/ 0 w 8"/>
                <a:gd name="T3" fmla="*/ 0 h 8"/>
                <a:gd name="T4" fmla="*/ 0 w 8"/>
                <a:gd name="T5" fmla="*/ 0 h 8"/>
                <a:gd name="T6" fmla="*/ 0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8"/>
                  </a:moveTo>
                  <a:lnTo>
                    <a:pt x="6" y="3"/>
                  </a:lnTo>
                  <a:lnTo>
                    <a:pt x="0" y="0"/>
                  </a:lnTo>
                  <a:lnTo>
                    <a:pt x="3" y="6"/>
                  </a:lnTo>
                  <a:lnTo>
                    <a:pt x="8"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7" name="Freeform 1870"/>
            <p:cNvSpPr>
              <a:spLocks/>
            </p:cNvSpPr>
            <p:nvPr/>
          </p:nvSpPr>
          <p:spPr bwMode="auto">
            <a:xfrm>
              <a:off x="1365" y="3633"/>
              <a:ext cx="5" cy="5"/>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w 18"/>
                <a:gd name="T13" fmla="*/ 0 h 14"/>
                <a:gd name="T14" fmla="*/ 0 60000 65536"/>
                <a:gd name="T15" fmla="*/ 0 60000 65536"/>
                <a:gd name="T16" fmla="*/ 0 60000 65536"/>
                <a:gd name="T17" fmla="*/ 0 60000 65536"/>
                <a:gd name="T18" fmla="*/ 0 60000 65536"/>
                <a:gd name="T19" fmla="*/ 0 60000 65536"/>
                <a:gd name="T20" fmla="*/ 0 60000 65536"/>
                <a:gd name="T21" fmla="*/ 0 w 18"/>
                <a:gd name="T22" fmla="*/ 0 h 14"/>
                <a:gd name="T23" fmla="*/ 18 w 1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4">
                  <a:moveTo>
                    <a:pt x="12" y="14"/>
                  </a:moveTo>
                  <a:lnTo>
                    <a:pt x="18" y="11"/>
                  </a:lnTo>
                  <a:lnTo>
                    <a:pt x="13" y="4"/>
                  </a:lnTo>
                  <a:lnTo>
                    <a:pt x="8" y="0"/>
                  </a:lnTo>
                  <a:lnTo>
                    <a:pt x="0" y="0"/>
                  </a:lnTo>
                  <a:lnTo>
                    <a:pt x="5" y="7"/>
                  </a:lnTo>
                  <a:lnTo>
                    <a:pt x="12"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8" name="Freeform 1871"/>
            <p:cNvSpPr>
              <a:spLocks/>
            </p:cNvSpPr>
            <p:nvPr/>
          </p:nvSpPr>
          <p:spPr bwMode="auto">
            <a:xfrm>
              <a:off x="1366" y="3614"/>
              <a:ext cx="2" cy="1"/>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4" y="7"/>
                  </a:moveTo>
                  <a:lnTo>
                    <a:pt x="6" y="7"/>
                  </a:lnTo>
                  <a:lnTo>
                    <a:pt x="0" y="0"/>
                  </a:lnTo>
                  <a:lnTo>
                    <a:pt x="4"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9" name="Freeform 1872"/>
            <p:cNvSpPr>
              <a:spLocks/>
            </p:cNvSpPr>
            <p:nvPr/>
          </p:nvSpPr>
          <p:spPr bwMode="auto">
            <a:xfrm>
              <a:off x="1367" y="3630"/>
              <a:ext cx="1" cy="4"/>
            </a:xfrm>
            <a:custGeom>
              <a:avLst/>
              <a:gdLst>
                <a:gd name="T0" fmla="*/ 0 w 8"/>
                <a:gd name="T1" fmla="*/ 0 h 11"/>
                <a:gd name="T2" fmla="*/ 0 w 8"/>
                <a:gd name="T3" fmla="*/ 0 h 11"/>
                <a:gd name="T4" fmla="*/ 0 w 8"/>
                <a:gd name="T5" fmla="*/ 0 h 11"/>
                <a:gd name="T6" fmla="*/ 0 w 8"/>
                <a:gd name="T7" fmla="*/ 0 h 11"/>
                <a:gd name="T8" fmla="*/ 0 w 8"/>
                <a:gd name="T9" fmla="*/ 0 h 11"/>
                <a:gd name="T10" fmla="*/ 0 60000 65536"/>
                <a:gd name="T11" fmla="*/ 0 60000 65536"/>
                <a:gd name="T12" fmla="*/ 0 60000 65536"/>
                <a:gd name="T13" fmla="*/ 0 60000 65536"/>
                <a:gd name="T14" fmla="*/ 0 60000 65536"/>
                <a:gd name="T15" fmla="*/ 0 w 8"/>
                <a:gd name="T16" fmla="*/ 0 h 11"/>
                <a:gd name="T17" fmla="*/ 8 w 8"/>
                <a:gd name="T18" fmla="*/ 11 h 11"/>
              </a:gdLst>
              <a:ahLst/>
              <a:cxnLst>
                <a:cxn ang="T10">
                  <a:pos x="T0" y="T1"/>
                </a:cxn>
                <a:cxn ang="T11">
                  <a:pos x="T2" y="T3"/>
                </a:cxn>
                <a:cxn ang="T12">
                  <a:pos x="T4" y="T5"/>
                </a:cxn>
                <a:cxn ang="T13">
                  <a:pos x="T6" y="T7"/>
                </a:cxn>
                <a:cxn ang="T14">
                  <a:pos x="T8" y="T9"/>
                </a:cxn>
              </a:cxnLst>
              <a:rect l="T15" t="T16" r="T17" b="T18"/>
              <a:pathLst>
                <a:path w="8" h="11">
                  <a:moveTo>
                    <a:pt x="7" y="11"/>
                  </a:moveTo>
                  <a:lnTo>
                    <a:pt x="8" y="7"/>
                  </a:lnTo>
                  <a:lnTo>
                    <a:pt x="1" y="0"/>
                  </a:lnTo>
                  <a:lnTo>
                    <a:pt x="0" y="7"/>
                  </a:lnTo>
                  <a:lnTo>
                    <a:pt x="7"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0" name="Freeform 1873"/>
            <p:cNvSpPr>
              <a:spLocks/>
            </p:cNvSpPr>
            <p:nvPr/>
          </p:nvSpPr>
          <p:spPr bwMode="auto">
            <a:xfrm>
              <a:off x="1367" y="3618"/>
              <a:ext cx="10" cy="12"/>
            </a:xfrm>
            <a:custGeom>
              <a:avLst/>
              <a:gdLst>
                <a:gd name="T0" fmla="*/ 0 w 34"/>
                <a:gd name="T1" fmla="*/ 0 h 42"/>
                <a:gd name="T2" fmla="*/ 0 w 34"/>
                <a:gd name="T3" fmla="*/ 0 h 42"/>
                <a:gd name="T4" fmla="*/ 0 w 34"/>
                <a:gd name="T5" fmla="*/ 0 h 42"/>
                <a:gd name="T6" fmla="*/ 0 w 34"/>
                <a:gd name="T7" fmla="*/ 0 h 42"/>
                <a:gd name="T8" fmla="*/ 0 w 34"/>
                <a:gd name="T9" fmla="*/ 0 h 42"/>
                <a:gd name="T10" fmla="*/ 0 w 34"/>
                <a:gd name="T11" fmla="*/ 0 h 42"/>
                <a:gd name="T12" fmla="*/ 0 w 34"/>
                <a:gd name="T13" fmla="*/ 0 h 42"/>
                <a:gd name="T14" fmla="*/ 0 w 34"/>
                <a:gd name="T15" fmla="*/ 0 h 42"/>
                <a:gd name="T16" fmla="*/ 0 w 34"/>
                <a:gd name="T17" fmla="*/ 0 h 42"/>
                <a:gd name="T18" fmla="*/ 0 w 34"/>
                <a:gd name="T19" fmla="*/ 0 h 42"/>
                <a:gd name="T20" fmla="*/ 0 w 34"/>
                <a:gd name="T21" fmla="*/ 0 h 42"/>
                <a:gd name="T22" fmla="*/ 0 w 34"/>
                <a:gd name="T23" fmla="*/ 0 h 42"/>
                <a:gd name="T24" fmla="*/ 0 w 34"/>
                <a:gd name="T25" fmla="*/ 0 h 42"/>
                <a:gd name="T26" fmla="*/ 0 w 34"/>
                <a:gd name="T27" fmla="*/ 0 h 42"/>
                <a:gd name="T28" fmla="*/ 0 w 34"/>
                <a:gd name="T29" fmla="*/ 0 h 42"/>
                <a:gd name="T30" fmla="*/ 0 w 34"/>
                <a:gd name="T31" fmla="*/ 0 h 42"/>
                <a:gd name="T32" fmla="*/ 0 w 34"/>
                <a:gd name="T33" fmla="*/ 0 h 42"/>
                <a:gd name="T34" fmla="*/ 0 w 34"/>
                <a:gd name="T35" fmla="*/ 0 h 42"/>
                <a:gd name="T36" fmla="*/ 0 w 34"/>
                <a:gd name="T37" fmla="*/ 0 h 42"/>
                <a:gd name="T38" fmla="*/ 0 w 34"/>
                <a:gd name="T39" fmla="*/ 0 h 42"/>
                <a:gd name="T40" fmla="*/ 0 w 34"/>
                <a:gd name="T41" fmla="*/ 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42"/>
                <a:gd name="T65" fmla="*/ 34 w 34"/>
                <a:gd name="T66" fmla="*/ 42 h 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42">
                  <a:moveTo>
                    <a:pt x="28" y="42"/>
                  </a:moveTo>
                  <a:lnTo>
                    <a:pt x="34" y="41"/>
                  </a:lnTo>
                  <a:lnTo>
                    <a:pt x="33" y="34"/>
                  </a:lnTo>
                  <a:lnTo>
                    <a:pt x="26" y="33"/>
                  </a:lnTo>
                  <a:lnTo>
                    <a:pt x="23" y="26"/>
                  </a:lnTo>
                  <a:lnTo>
                    <a:pt x="22" y="19"/>
                  </a:lnTo>
                  <a:lnTo>
                    <a:pt x="16" y="14"/>
                  </a:lnTo>
                  <a:lnTo>
                    <a:pt x="10" y="7"/>
                  </a:lnTo>
                  <a:lnTo>
                    <a:pt x="5" y="0"/>
                  </a:lnTo>
                  <a:lnTo>
                    <a:pt x="7" y="7"/>
                  </a:lnTo>
                  <a:lnTo>
                    <a:pt x="7" y="15"/>
                  </a:lnTo>
                  <a:lnTo>
                    <a:pt x="12" y="21"/>
                  </a:lnTo>
                  <a:lnTo>
                    <a:pt x="15" y="27"/>
                  </a:lnTo>
                  <a:lnTo>
                    <a:pt x="9" y="21"/>
                  </a:lnTo>
                  <a:lnTo>
                    <a:pt x="3" y="22"/>
                  </a:lnTo>
                  <a:lnTo>
                    <a:pt x="0" y="28"/>
                  </a:lnTo>
                  <a:lnTo>
                    <a:pt x="5" y="35"/>
                  </a:lnTo>
                  <a:lnTo>
                    <a:pt x="11" y="38"/>
                  </a:lnTo>
                  <a:lnTo>
                    <a:pt x="17" y="39"/>
                  </a:lnTo>
                  <a:lnTo>
                    <a:pt x="23" y="40"/>
                  </a:lnTo>
                  <a:lnTo>
                    <a:pt x="28" y="4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1" name="Freeform 1874"/>
            <p:cNvSpPr>
              <a:spLocks/>
            </p:cNvSpPr>
            <p:nvPr/>
          </p:nvSpPr>
          <p:spPr bwMode="auto">
            <a:xfrm>
              <a:off x="1368" y="3648"/>
              <a:ext cx="1" cy="2"/>
            </a:xfrm>
            <a:custGeom>
              <a:avLst/>
              <a:gdLst>
                <a:gd name="T0" fmla="*/ 0 w 5"/>
                <a:gd name="T1" fmla="*/ 1 h 4"/>
                <a:gd name="T2" fmla="*/ 0 w 5"/>
                <a:gd name="T3" fmla="*/ 1 h 4"/>
                <a:gd name="T4" fmla="*/ 0 w 5"/>
                <a:gd name="T5" fmla="*/ 0 h 4"/>
                <a:gd name="T6" fmla="*/ 0 w 5"/>
                <a:gd name="T7" fmla="*/ 1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3"/>
                  </a:lnTo>
                  <a:lnTo>
                    <a:pt x="0" y="0"/>
                  </a:lnTo>
                  <a:lnTo>
                    <a:pt x="5"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2" name="Freeform 1875"/>
            <p:cNvSpPr>
              <a:spLocks/>
            </p:cNvSpPr>
            <p:nvPr/>
          </p:nvSpPr>
          <p:spPr bwMode="auto">
            <a:xfrm>
              <a:off x="1368" y="3630"/>
              <a:ext cx="21" cy="31"/>
            </a:xfrm>
            <a:custGeom>
              <a:avLst/>
              <a:gdLst>
                <a:gd name="T0" fmla="*/ 0 w 72"/>
                <a:gd name="T1" fmla="*/ 0 h 104"/>
                <a:gd name="T2" fmla="*/ 0 w 72"/>
                <a:gd name="T3" fmla="*/ 0 h 104"/>
                <a:gd name="T4" fmla="*/ 0 w 72"/>
                <a:gd name="T5" fmla="*/ 0 h 104"/>
                <a:gd name="T6" fmla="*/ 0 w 72"/>
                <a:gd name="T7" fmla="*/ 0 h 104"/>
                <a:gd name="T8" fmla="*/ 0 w 72"/>
                <a:gd name="T9" fmla="*/ 0 h 104"/>
                <a:gd name="T10" fmla="*/ 0 w 72"/>
                <a:gd name="T11" fmla="*/ 0 h 104"/>
                <a:gd name="T12" fmla="*/ 0 w 72"/>
                <a:gd name="T13" fmla="*/ 0 h 104"/>
                <a:gd name="T14" fmla="*/ 0 w 72"/>
                <a:gd name="T15" fmla="*/ 0 h 104"/>
                <a:gd name="T16" fmla="*/ 0 w 72"/>
                <a:gd name="T17" fmla="*/ 0 h 104"/>
                <a:gd name="T18" fmla="*/ 0 w 72"/>
                <a:gd name="T19" fmla="*/ 0 h 104"/>
                <a:gd name="T20" fmla="*/ 0 w 72"/>
                <a:gd name="T21" fmla="*/ 0 h 104"/>
                <a:gd name="T22" fmla="*/ 0 w 72"/>
                <a:gd name="T23" fmla="*/ 0 h 104"/>
                <a:gd name="T24" fmla="*/ 0 w 72"/>
                <a:gd name="T25" fmla="*/ 0 h 104"/>
                <a:gd name="T26" fmla="*/ 0 w 72"/>
                <a:gd name="T27" fmla="*/ 0 h 104"/>
                <a:gd name="T28" fmla="*/ 0 w 72"/>
                <a:gd name="T29" fmla="*/ 0 h 104"/>
                <a:gd name="T30" fmla="*/ 0 w 72"/>
                <a:gd name="T31" fmla="*/ 0 h 104"/>
                <a:gd name="T32" fmla="*/ 0 w 72"/>
                <a:gd name="T33" fmla="*/ 0 h 104"/>
                <a:gd name="T34" fmla="*/ 0 w 72"/>
                <a:gd name="T35" fmla="*/ 0 h 104"/>
                <a:gd name="T36" fmla="*/ 0 w 72"/>
                <a:gd name="T37" fmla="*/ 0 h 104"/>
                <a:gd name="T38" fmla="*/ 0 w 72"/>
                <a:gd name="T39" fmla="*/ 0 h 104"/>
                <a:gd name="T40" fmla="*/ 0 w 72"/>
                <a:gd name="T41" fmla="*/ 0 h 104"/>
                <a:gd name="T42" fmla="*/ 0 w 72"/>
                <a:gd name="T43" fmla="*/ 0 h 104"/>
                <a:gd name="T44" fmla="*/ 0 w 72"/>
                <a:gd name="T45" fmla="*/ 0 h 104"/>
                <a:gd name="T46" fmla="*/ 0 w 72"/>
                <a:gd name="T47" fmla="*/ 0 h 104"/>
                <a:gd name="T48" fmla="*/ 0 w 72"/>
                <a:gd name="T49" fmla="*/ 0 h 104"/>
                <a:gd name="T50" fmla="*/ 0 w 72"/>
                <a:gd name="T51" fmla="*/ 0 h 104"/>
                <a:gd name="T52" fmla="*/ 0 w 72"/>
                <a:gd name="T53" fmla="*/ 0 h 104"/>
                <a:gd name="T54" fmla="*/ 0 w 72"/>
                <a:gd name="T55" fmla="*/ 0 h 104"/>
                <a:gd name="T56" fmla="*/ 0 w 72"/>
                <a:gd name="T57" fmla="*/ 0 h 104"/>
                <a:gd name="T58" fmla="*/ 0 w 72"/>
                <a:gd name="T59" fmla="*/ 0 h 104"/>
                <a:gd name="T60" fmla="*/ 0 w 72"/>
                <a:gd name="T61" fmla="*/ 0 h 104"/>
                <a:gd name="T62" fmla="*/ 0 w 72"/>
                <a:gd name="T63" fmla="*/ 0 h 104"/>
                <a:gd name="T64" fmla="*/ 0 w 72"/>
                <a:gd name="T65" fmla="*/ 0 h 104"/>
                <a:gd name="T66" fmla="*/ 0 w 72"/>
                <a:gd name="T67" fmla="*/ 0 h 104"/>
                <a:gd name="T68" fmla="*/ 0 w 72"/>
                <a:gd name="T69" fmla="*/ 0 h 104"/>
                <a:gd name="T70" fmla="*/ 0 w 72"/>
                <a:gd name="T71" fmla="*/ 0 h 104"/>
                <a:gd name="T72" fmla="*/ 0 w 72"/>
                <a:gd name="T73" fmla="*/ 0 h 104"/>
                <a:gd name="T74" fmla="*/ 0 w 72"/>
                <a:gd name="T75" fmla="*/ 0 h 104"/>
                <a:gd name="T76" fmla="*/ 0 w 72"/>
                <a:gd name="T77" fmla="*/ 0 h 104"/>
                <a:gd name="T78" fmla="*/ 0 w 72"/>
                <a:gd name="T79" fmla="*/ 0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2"/>
                <a:gd name="T121" fmla="*/ 0 h 104"/>
                <a:gd name="T122" fmla="*/ 72 w 72"/>
                <a:gd name="T123" fmla="*/ 104 h 10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2" h="104">
                  <a:moveTo>
                    <a:pt x="52" y="101"/>
                  </a:moveTo>
                  <a:lnTo>
                    <a:pt x="55" y="101"/>
                  </a:lnTo>
                  <a:lnTo>
                    <a:pt x="57" y="103"/>
                  </a:lnTo>
                  <a:lnTo>
                    <a:pt x="63" y="101"/>
                  </a:lnTo>
                  <a:lnTo>
                    <a:pt x="64" y="104"/>
                  </a:lnTo>
                  <a:lnTo>
                    <a:pt x="70" y="101"/>
                  </a:lnTo>
                  <a:lnTo>
                    <a:pt x="66" y="95"/>
                  </a:lnTo>
                  <a:lnTo>
                    <a:pt x="71" y="98"/>
                  </a:lnTo>
                  <a:lnTo>
                    <a:pt x="72" y="92"/>
                  </a:lnTo>
                  <a:lnTo>
                    <a:pt x="70" y="85"/>
                  </a:lnTo>
                  <a:lnTo>
                    <a:pt x="63" y="81"/>
                  </a:lnTo>
                  <a:lnTo>
                    <a:pt x="70" y="81"/>
                  </a:lnTo>
                  <a:lnTo>
                    <a:pt x="66" y="74"/>
                  </a:lnTo>
                  <a:lnTo>
                    <a:pt x="60" y="73"/>
                  </a:lnTo>
                  <a:lnTo>
                    <a:pt x="59" y="80"/>
                  </a:lnTo>
                  <a:lnTo>
                    <a:pt x="59" y="73"/>
                  </a:lnTo>
                  <a:lnTo>
                    <a:pt x="58" y="66"/>
                  </a:lnTo>
                  <a:lnTo>
                    <a:pt x="57" y="60"/>
                  </a:lnTo>
                  <a:lnTo>
                    <a:pt x="54" y="53"/>
                  </a:lnTo>
                  <a:lnTo>
                    <a:pt x="53" y="47"/>
                  </a:lnTo>
                  <a:lnTo>
                    <a:pt x="50" y="39"/>
                  </a:lnTo>
                  <a:lnTo>
                    <a:pt x="47" y="33"/>
                  </a:lnTo>
                  <a:lnTo>
                    <a:pt x="41" y="26"/>
                  </a:lnTo>
                  <a:lnTo>
                    <a:pt x="41" y="21"/>
                  </a:lnTo>
                  <a:lnTo>
                    <a:pt x="35" y="17"/>
                  </a:lnTo>
                  <a:lnTo>
                    <a:pt x="34" y="9"/>
                  </a:lnTo>
                  <a:lnTo>
                    <a:pt x="29" y="4"/>
                  </a:lnTo>
                  <a:lnTo>
                    <a:pt x="29" y="9"/>
                  </a:lnTo>
                  <a:lnTo>
                    <a:pt x="25" y="4"/>
                  </a:lnTo>
                  <a:lnTo>
                    <a:pt x="19" y="0"/>
                  </a:lnTo>
                  <a:lnTo>
                    <a:pt x="13" y="1"/>
                  </a:lnTo>
                  <a:lnTo>
                    <a:pt x="9" y="8"/>
                  </a:lnTo>
                  <a:lnTo>
                    <a:pt x="10" y="14"/>
                  </a:lnTo>
                  <a:lnTo>
                    <a:pt x="16" y="13"/>
                  </a:lnTo>
                  <a:lnTo>
                    <a:pt x="10" y="17"/>
                  </a:lnTo>
                  <a:lnTo>
                    <a:pt x="15" y="23"/>
                  </a:lnTo>
                  <a:lnTo>
                    <a:pt x="21" y="20"/>
                  </a:lnTo>
                  <a:lnTo>
                    <a:pt x="19" y="26"/>
                  </a:lnTo>
                  <a:lnTo>
                    <a:pt x="24" y="31"/>
                  </a:lnTo>
                  <a:lnTo>
                    <a:pt x="28" y="38"/>
                  </a:lnTo>
                  <a:lnTo>
                    <a:pt x="28" y="44"/>
                  </a:lnTo>
                  <a:lnTo>
                    <a:pt x="29" y="52"/>
                  </a:lnTo>
                  <a:lnTo>
                    <a:pt x="23" y="46"/>
                  </a:lnTo>
                  <a:lnTo>
                    <a:pt x="17" y="42"/>
                  </a:lnTo>
                  <a:lnTo>
                    <a:pt x="19" y="49"/>
                  </a:lnTo>
                  <a:lnTo>
                    <a:pt x="13" y="47"/>
                  </a:lnTo>
                  <a:lnTo>
                    <a:pt x="17" y="54"/>
                  </a:lnTo>
                  <a:lnTo>
                    <a:pt x="11" y="48"/>
                  </a:lnTo>
                  <a:lnTo>
                    <a:pt x="5" y="48"/>
                  </a:lnTo>
                  <a:lnTo>
                    <a:pt x="12" y="55"/>
                  </a:lnTo>
                  <a:lnTo>
                    <a:pt x="17" y="61"/>
                  </a:lnTo>
                  <a:lnTo>
                    <a:pt x="11" y="56"/>
                  </a:lnTo>
                  <a:lnTo>
                    <a:pt x="5" y="49"/>
                  </a:lnTo>
                  <a:lnTo>
                    <a:pt x="0" y="46"/>
                  </a:lnTo>
                  <a:lnTo>
                    <a:pt x="0" y="53"/>
                  </a:lnTo>
                  <a:lnTo>
                    <a:pt x="4" y="60"/>
                  </a:lnTo>
                  <a:lnTo>
                    <a:pt x="11" y="61"/>
                  </a:lnTo>
                  <a:lnTo>
                    <a:pt x="14" y="66"/>
                  </a:lnTo>
                  <a:lnTo>
                    <a:pt x="18" y="73"/>
                  </a:lnTo>
                  <a:lnTo>
                    <a:pt x="24" y="78"/>
                  </a:lnTo>
                  <a:lnTo>
                    <a:pt x="29" y="86"/>
                  </a:lnTo>
                  <a:lnTo>
                    <a:pt x="35" y="90"/>
                  </a:lnTo>
                  <a:lnTo>
                    <a:pt x="41" y="92"/>
                  </a:lnTo>
                  <a:lnTo>
                    <a:pt x="40" y="85"/>
                  </a:lnTo>
                  <a:lnTo>
                    <a:pt x="37" y="78"/>
                  </a:lnTo>
                  <a:lnTo>
                    <a:pt x="32" y="72"/>
                  </a:lnTo>
                  <a:lnTo>
                    <a:pt x="32" y="64"/>
                  </a:lnTo>
                  <a:lnTo>
                    <a:pt x="38" y="62"/>
                  </a:lnTo>
                  <a:lnTo>
                    <a:pt x="40" y="55"/>
                  </a:lnTo>
                  <a:lnTo>
                    <a:pt x="46" y="57"/>
                  </a:lnTo>
                  <a:lnTo>
                    <a:pt x="44" y="64"/>
                  </a:lnTo>
                  <a:lnTo>
                    <a:pt x="39" y="63"/>
                  </a:lnTo>
                  <a:lnTo>
                    <a:pt x="40" y="70"/>
                  </a:lnTo>
                  <a:lnTo>
                    <a:pt x="46" y="73"/>
                  </a:lnTo>
                  <a:lnTo>
                    <a:pt x="40" y="78"/>
                  </a:lnTo>
                  <a:lnTo>
                    <a:pt x="44" y="84"/>
                  </a:lnTo>
                  <a:lnTo>
                    <a:pt x="50" y="84"/>
                  </a:lnTo>
                  <a:lnTo>
                    <a:pt x="54" y="90"/>
                  </a:lnTo>
                  <a:lnTo>
                    <a:pt x="53" y="96"/>
                  </a:lnTo>
                  <a:lnTo>
                    <a:pt x="59" y="95"/>
                  </a:lnTo>
                  <a:lnTo>
                    <a:pt x="52" y="10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3" name="Freeform 1876"/>
            <p:cNvSpPr>
              <a:spLocks/>
            </p:cNvSpPr>
            <p:nvPr/>
          </p:nvSpPr>
          <p:spPr bwMode="auto">
            <a:xfrm>
              <a:off x="1368" y="3630"/>
              <a:ext cx="2" cy="1"/>
            </a:xfrm>
            <a:custGeom>
              <a:avLst/>
              <a:gdLst>
                <a:gd name="T0" fmla="*/ 0 w 5"/>
                <a:gd name="T1" fmla="*/ 0 h 8"/>
                <a:gd name="T2" fmla="*/ 0 w 5"/>
                <a:gd name="T3" fmla="*/ 0 h 8"/>
                <a:gd name="T4" fmla="*/ 0 w 5"/>
                <a:gd name="T5" fmla="*/ 0 h 8"/>
                <a:gd name="T6" fmla="*/ 0 w 5"/>
                <a:gd name="T7" fmla="*/ 0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2" y="8"/>
                  </a:moveTo>
                  <a:lnTo>
                    <a:pt x="5" y="7"/>
                  </a:lnTo>
                  <a:lnTo>
                    <a:pt x="5" y="0"/>
                  </a:lnTo>
                  <a:lnTo>
                    <a:pt x="0" y="1"/>
                  </a:lnTo>
                  <a:lnTo>
                    <a:pt x="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4" name="Freeform 1877"/>
            <p:cNvSpPr>
              <a:spLocks/>
            </p:cNvSpPr>
            <p:nvPr/>
          </p:nvSpPr>
          <p:spPr bwMode="auto">
            <a:xfrm>
              <a:off x="1368" y="3652"/>
              <a:ext cx="9" cy="6"/>
            </a:xfrm>
            <a:custGeom>
              <a:avLst/>
              <a:gdLst>
                <a:gd name="T0" fmla="*/ 0 w 30"/>
                <a:gd name="T1" fmla="*/ 0 h 22"/>
                <a:gd name="T2" fmla="*/ 0 w 30"/>
                <a:gd name="T3" fmla="*/ 0 h 22"/>
                <a:gd name="T4" fmla="*/ 0 w 30"/>
                <a:gd name="T5" fmla="*/ 0 h 22"/>
                <a:gd name="T6" fmla="*/ 0 w 30"/>
                <a:gd name="T7" fmla="*/ 0 h 22"/>
                <a:gd name="T8" fmla="*/ 0 w 30"/>
                <a:gd name="T9" fmla="*/ 0 h 22"/>
                <a:gd name="T10" fmla="*/ 0 w 30"/>
                <a:gd name="T11" fmla="*/ 0 h 22"/>
                <a:gd name="T12" fmla="*/ 0 w 30"/>
                <a:gd name="T13" fmla="*/ 0 h 22"/>
                <a:gd name="T14" fmla="*/ 0 w 30"/>
                <a:gd name="T15" fmla="*/ 0 h 22"/>
                <a:gd name="T16" fmla="*/ 0 w 30"/>
                <a:gd name="T17" fmla="*/ 0 h 22"/>
                <a:gd name="T18" fmla="*/ 0 w 30"/>
                <a:gd name="T19" fmla="*/ 0 h 22"/>
                <a:gd name="T20" fmla="*/ 0 w 30"/>
                <a:gd name="T21" fmla="*/ 0 h 22"/>
                <a:gd name="T22" fmla="*/ 0 w 30"/>
                <a:gd name="T23" fmla="*/ 0 h 22"/>
                <a:gd name="T24" fmla="*/ 0 w 30"/>
                <a:gd name="T25" fmla="*/ 0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2"/>
                <a:gd name="T41" fmla="*/ 30 w 30"/>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2">
                  <a:moveTo>
                    <a:pt x="30" y="22"/>
                  </a:moveTo>
                  <a:lnTo>
                    <a:pt x="30" y="21"/>
                  </a:lnTo>
                  <a:lnTo>
                    <a:pt x="25" y="14"/>
                  </a:lnTo>
                  <a:lnTo>
                    <a:pt x="18" y="7"/>
                  </a:lnTo>
                  <a:lnTo>
                    <a:pt x="12" y="1"/>
                  </a:lnTo>
                  <a:lnTo>
                    <a:pt x="6" y="1"/>
                  </a:lnTo>
                  <a:lnTo>
                    <a:pt x="0" y="0"/>
                  </a:lnTo>
                  <a:lnTo>
                    <a:pt x="2" y="7"/>
                  </a:lnTo>
                  <a:lnTo>
                    <a:pt x="8" y="14"/>
                  </a:lnTo>
                  <a:lnTo>
                    <a:pt x="15" y="9"/>
                  </a:lnTo>
                  <a:lnTo>
                    <a:pt x="17" y="16"/>
                  </a:lnTo>
                  <a:lnTo>
                    <a:pt x="23" y="16"/>
                  </a:lnTo>
                  <a:lnTo>
                    <a:pt x="30"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5" name="Freeform 1878"/>
            <p:cNvSpPr>
              <a:spLocks/>
            </p:cNvSpPr>
            <p:nvPr/>
          </p:nvSpPr>
          <p:spPr bwMode="auto">
            <a:xfrm>
              <a:off x="1369" y="3610"/>
              <a:ext cx="1" cy="2"/>
            </a:xfrm>
            <a:custGeom>
              <a:avLst/>
              <a:gdLst>
                <a:gd name="T0" fmla="*/ 0 w 3"/>
                <a:gd name="T1" fmla="*/ 0 h 8"/>
                <a:gd name="T2" fmla="*/ 0 w 3"/>
                <a:gd name="T3" fmla="*/ 0 h 8"/>
                <a:gd name="T4" fmla="*/ 0 w 3"/>
                <a:gd name="T5" fmla="*/ 0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8"/>
                  </a:moveTo>
                  <a:lnTo>
                    <a:pt x="3" y="6"/>
                  </a:lnTo>
                  <a:lnTo>
                    <a:pt x="2" y="0"/>
                  </a:lnTo>
                  <a:lnTo>
                    <a:pt x="0"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6" name="Freeform 1879"/>
            <p:cNvSpPr>
              <a:spLocks/>
            </p:cNvSpPr>
            <p:nvPr/>
          </p:nvSpPr>
          <p:spPr bwMode="auto">
            <a:xfrm>
              <a:off x="1370" y="3638"/>
              <a:ext cx="6" cy="6"/>
            </a:xfrm>
            <a:custGeom>
              <a:avLst/>
              <a:gdLst>
                <a:gd name="T0" fmla="*/ 0 w 18"/>
                <a:gd name="T1" fmla="*/ 0 h 17"/>
                <a:gd name="T2" fmla="*/ 0 w 18"/>
                <a:gd name="T3" fmla="*/ 0 h 17"/>
                <a:gd name="T4" fmla="*/ 0 w 18"/>
                <a:gd name="T5" fmla="*/ 0 h 17"/>
                <a:gd name="T6" fmla="*/ 0 w 18"/>
                <a:gd name="T7" fmla="*/ 0 h 17"/>
                <a:gd name="T8" fmla="*/ 0 w 18"/>
                <a:gd name="T9" fmla="*/ 0 h 17"/>
                <a:gd name="T10" fmla="*/ 0 w 18"/>
                <a:gd name="T11" fmla="*/ 0 h 17"/>
                <a:gd name="T12" fmla="*/ 0 w 18"/>
                <a:gd name="T13" fmla="*/ 0 h 17"/>
                <a:gd name="T14" fmla="*/ 0 w 18"/>
                <a:gd name="T15" fmla="*/ 0 h 17"/>
                <a:gd name="T16" fmla="*/ 0 w 18"/>
                <a:gd name="T17" fmla="*/ 0 h 17"/>
                <a:gd name="T18" fmla="*/ 0 w 18"/>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7"/>
                <a:gd name="T32" fmla="*/ 18 w 18"/>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7">
                  <a:moveTo>
                    <a:pt x="17" y="17"/>
                  </a:moveTo>
                  <a:lnTo>
                    <a:pt x="18" y="13"/>
                  </a:lnTo>
                  <a:lnTo>
                    <a:pt x="17" y="5"/>
                  </a:lnTo>
                  <a:lnTo>
                    <a:pt x="12" y="0"/>
                  </a:lnTo>
                  <a:lnTo>
                    <a:pt x="5" y="0"/>
                  </a:lnTo>
                  <a:lnTo>
                    <a:pt x="0" y="1"/>
                  </a:lnTo>
                  <a:lnTo>
                    <a:pt x="0" y="7"/>
                  </a:lnTo>
                  <a:lnTo>
                    <a:pt x="5" y="9"/>
                  </a:lnTo>
                  <a:lnTo>
                    <a:pt x="12" y="11"/>
                  </a:lnTo>
                  <a:lnTo>
                    <a:pt x="17" y="1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7" name="Freeform 1880"/>
            <p:cNvSpPr>
              <a:spLocks/>
            </p:cNvSpPr>
            <p:nvPr/>
          </p:nvSpPr>
          <p:spPr bwMode="auto">
            <a:xfrm>
              <a:off x="1370" y="3643"/>
              <a:ext cx="2" cy="1"/>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0"/>
                  </a:lnTo>
                  <a:lnTo>
                    <a:pt x="0" y="0"/>
                  </a:lnTo>
                  <a:lnTo>
                    <a:pt x="6"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8" name="Freeform 1881"/>
            <p:cNvSpPr>
              <a:spLocks/>
            </p:cNvSpPr>
            <p:nvPr/>
          </p:nvSpPr>
          <p:spPr bwMode="auto">
            <a:xfrm>
              <a:off x="1371" y="3618"/>
              <a:ext cx="4" cy="4"/>
            </a:xfrm>
            <a:custGeom>
              <a:avLst/>
              <a:gdLst>
                <a:gd name="T0" fmla="*/ 0 w 11"/>
                <a:gd name="T1" fmla="*/ 0 h 14"/>
                <a:gd name="T2" fmla="*/ 0 w 11"/>
                <a:gd name="T3" fmla="*/ 0 h 14"/>
                <a:gd name="T4" fmla="*/ 0 w 11"/>
                <a:gd name="T5" fmla="*/ 0 h 14"/>
                <a:gd name="T6" fmla="*/ 0 w 11"/>
                <a:gd name="T7" fmla="*/ 0 h 14"/>
                <a:gd name="T8" fmla="*/ 0 w 11"/>
                <a:gd name="T9" fmla="*/ 0 h 14"/>
                <a:gd name="T10" fmla="*/ 0 w 11"/>
                <a:gd name="T11" fmla="*/ 0 h 14"/>
                <a:gd name="T12" fmla="*/ 0 w 11"/>
                <a:gd name="T13" fmla="*/ 0 h 14"/>
                <a:gd name="T14" fmla="*/ 0 60000 65536"/>
                <a:gd name="T15" fmla="*/ 0 60000 65536"/>
                <a:gd name="T16" fmla="*/ 0 60000 65536"/>
                <a:gd name="T17" fmla="*/ 0 60000 65536"/>
                <a:gd name="T18" fmla="*/ 0 60000 65536"/>
                <a:gd name="T19" fmla="*/ 0 60000 65536"/>
                <a:gd name="T20" fmla="*/ 0 60000 65536"/>
                <a:gd name="T21" fmla="*/ 0 w 11"/>
                <a:gd name="T22" fmla="*/ 0 h 14"/>
                <a:gd name="T23" fmla="*/ 11 w 11"/>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4">
                  <a:moveTo>
                    <a:pt x="8" y="14"/>
                  </a:moveTo>
                  <a:lnTo>
                    <a:pt x="11" y="11"/>
                  </a:lnTo>
                  <a:lnTo>
                    <a:pt x="11" y="5"/>
                  </a:lnTo>
                  <a:lnTo>
                    <a:pt x="5" y="0"/>
                  </a:lnTo>
                  <a:lnTo>
                    <a:pt x="0" y="0"/>
                  </a:lnTo>
                  <a:lnTo>
                    <a:pt x="4" y="7"/>
                  </a:lnTo>
                  <a:lnTo>
                    <a:pt x="8"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9" name="Freeform 1882"/>
            <p:cNvSpPr>
              <a:spLocks/>
            </p:cNvSpPr>
            <p:nvPr/>
          </p:nvSpPr>
          <p:spPr bwMode="auto">
            <a:xfrm>
              <a:off x="1371" y="3611"/>
              <a:ext cx="9" cy="3"/>
            </a:xfrm>
            <a:custGeom>
              <a:avLst/>
              <a:gdLst>
                <a:gd name="T0" fmla="*/ 0 w 30"/>
                <a:gd name="T1" fmla="*/ 0 h 13"/>
                <a:gd name="T2" fmla="*/ 0 w 30"/>
                <a:gd name="T3" fmla="*/ 0 h 13"/>
                <a:gd name="T4" fmla="*/ 0 w 30"/>
                <a:gd name="T5" fmla="*/ 0 h 13"/>
                <a:gd name="T6" fmla="*/ 0 w 30"/>
                <a:gd name="T7" fmla="*/ 0 h 13"/>
                <a:gd name="T8" fmla="*/ 0 w 30"/>
                <a:gd name="T9" fmla="*/ 0 h 13"/>
                <a:gd name="T10" fmla="*/ 0 w 30"/>
                <a:gd name="T11" fmla="*/ 0 h 13"/>
                <a:gd name="T12" fmla="*/ 0 w 30"/>
                <a:gd name="T13" fmla="*/ 0 h 13"/>
                <a:gd name="T14" fmla="*/ 0 w 30"/>
                <a:gd name="T15" fmla="*/ 0 h 13"/>
                <a:gd name="T16" fmla="*/ 0 w 30"/>
                <a:gd name="T17" fmla="*/ 0 h 13"/>
                <a:gd name="T18" fmla="*/ 0 w 30"/>
                <a:gd name="T19" fmla="*/ 0 h 13"/>
                <a:gd name="T20" fmla="*/ 0 w 30"/>
                <a:gd name="T21" fmla="*/ 0 h 13"/>
                <a:gd name="T22" fmla="*/ 0 w 30"/>
                <a:gd name="T23" fmla="*/ 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3"/>
                <a:gd name="T38" fmla="*/ 30 w 30"/>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3">
                  <a:moveTo>
                    <a:pt x="9" y="13"/>
                  </a:moveTo>
                  <a:lnTo>
                    <a:pt x="11" y="11"/>
                  </a:lnTo>
                  <a:lnTo>
                    <a:pt x="18" y="10"/>
                  </a:lnTo>
                  <a:lnTo>
                    <a:pt x="24" y="10"/>
                  </a:lnTo>
                  <a:lnTo>
                    <a:pt x="30" y="5"/>
                  </a:lnTo>
                  <a:lnTo>
                    <a:pt x="24" y="2"/>
                  </a:lnTo>
                  <a:lnTo>
                    <a:pt x="18" y="1"/>
                  </a:lnTo>
                  <a:lnTo>
                    <a:pt x="11" y="0"/>
                  </a:lnTo>
                  <a:lnTo>
                    <a:pt x="5" y="2"/>
                  </a:lnTo>
                  <a:lnTo>
                    <a:pt x="0" y="2"/>
                  </a:lnTo>
                  <a:lnTo>
                    <a:pt x="3" y="9"/>
                  </a:lnTo>
                  <a:lnTo>
                    <a:pt x="9" y="1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0" name="Freeform 1883"/>
            <p:cNvSpPr>
              <a:spLocks/>
            </p:cNvSpPr>
            <p:nvPr/>
          </p:nvSpPr>
          <p:spPr bwMode="auto">
            <a:xfrm>
              <a:off x="1376" y="3622"/>
              <a:ext cx="3" cy="3"/>
            </a:xfrm>
            <a:custGeom>
              <a:avLst/>
              <a:gdLst>
                <a:gd name="T0" fmla="*/ 0 w 14"/>
                <a:gd name="T1" fmla="*/ 0 h 12"/>
                <a:gd name="T2" fmla="*/ 0 w 14"/>
                <a:gd name="T3" fmla="*/ 0 h 12"/>
                <a:gd name="T4" fmla="*/ 0 w 14"/>
                <a:gd name="T5" fmla="*/ 0 h 12"/>
                <a:gd name="T6" fmla="*/ 0 w 14"/>
                <a:gd name="T7" fmla="*/ 0 h 12"/>
                <a:gd name="T8" fmla="*/ 0 w 14"/>
                <a:gd name="T9" fmla="*/ 0 h 12"/>
                <a:gd name="T10" fmla="*/ 0 w 14"/>
                <a:gd name="T11" fmla="*/ 0 h 12"/>
                <a:gd name="T12" fmla="*/ 0 w 14"/>
                <a:gd name="T13" fmla="*/ 0 h 12"/>
                <a:gd name="T14" fmla="*/ 0 60000 65536"/>
                <a:gd name="T15" fmla="*/ 0 60000 65536"/>
                <a:gd name="T16" fmla="*/ 0 60000 65536"/>
                <a:gd name="T17" fmla="*/ 0 60000 65536"/>
                <a:gd name="T18" fmla="*/ 0 60000 65536"/>
                <a:gd name="T19" fmla="*/ 0 60000 65536"/>
                <a:gd name="T20" fmla="*/ 0 60000 65536"/>
                <a:gd name="T21" fmla="*/ 0 w 14"/>
                <a:gd name="T22" fmla="*/ 0 h 12"/>
                <a:gd name="T23" fmla="*/ 14 w 14"/>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2">
                  <a:moveTo>
                    <a:pt x="13" y="12"/>
                  </a:moveTo>
                  <a:lnTo>
                    <a:pt x="14" y="9"/>
                  </a:lnTo>
                  <a:lnTo>
                    <a:pt x="8" y="4"/>
                  </a:lnTo>
                  <a:lnTo>
                    <a:pt x="1" y="0"/>
                  </a:lnTo>
                  <a:lnTo>
                    <a:pt x="0" y="6"/>
                  </a:lnTo>
                  <a:lnTo>
                    <a:pt x="7" y="9"/>
                  </a:lnTo>
                  <a:lnTo>
                    <a:pt x="13"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1" name="Freeform 1884"/>
            <p:cNvSpPr>
              <a:spLocks/>
            </p:cNvSpPr>
            <p:nvPr/>
          </p:nvSpPr>
          <p:spPr bwMode="auto">
            <a:xfrm>
              <a:off x="1376" y="3661"/>
              <a:ext cx="10" cy="8"/>
            </a:xfrm>
            <a:custGeom>
              <a:avLst/>
              <a:gdLst>
                <a:gd name="T0" fmla="*/ 0 w 37"/>
                <a:gd name="T1" fmla="*/ 0 h 31"/>
                <a:gd name="T2" fmla="*/ 0 w 37"/>
                <a:gd name="T3" fmla="*/ 0 h 31"/>
                <a:gd name="T4" fmla="*/ 0 w 37"/>
                <a:gd name="T5" fmla="*/ 0 h 31"/>
                <a:gd name="T6" fmla="*/ 0 w 37"/>
                <a:gd name="T7" fmla="*/ 0 h 31"/>
                <a:gd name="T8" fmla="*/ 0 w 37"/>
                <a:gd name="T9" fmla="*/ 0 h 31"/>
                <a:gd name="T10" fmla="*/ 0 w 37"/>
                <a:gd name="T11" fmla="*/ 0 h 31"/>
                <a:gd name="T12" fmla="*/ 0 w 37"/>
                <a:gd name="T13" fmla="*/ 0 h 31"/>
                <a:gd name="T14" fmla="*/ 0 w 37"/>
                <a:gd name="T15" fmla="*/ 0 h 31"/>
                <a:gd name="T16" fmla="*/ 0 w 37"/>
                <a:gd name="T17" fmla="*/ 0 h 31"/>
                <a:gd name="T18" fmla="*/ 0 w 37"/>
                <a:gd name="T19" fmla="*/ 0 h 31"/>
                <a:gd name="T20" fmla="*/ 0 w 37"/>
                <a:gd name="T21" fmla="*/ 0 h 31"/>
                <a:gd name="T22" fmla="*/ 0 w 37"/>
                <a:gd name="T23" fmla="*/ 0 h 31"/>
                <a:gd name="T24" fmla="*/ 0 w 37"/>
                <a:gd name="T25" fmla="*/ 0 h 31"/>
                <a:gd name="T26" fmla="*/ 0 w 37"/>
                <a:gd name="T27" fmla="*/ 0 h 31"/>
                <a:gd name="T28" fmla="*/ 0 w 37"/>
                <a:gd name="T29" fmla="*/ 0 h 31"/>
                <a:gd name="T30" fmla="*/ 0 w 37"/>
                <a:gd name="T31" fmla="*/ 0 h 31"/>
                <a:gd name="T32" fmla="*/ 0 w 37"/>
                <a:gd name="T33" fmla="*/ 0 h 31"/>
                <a:gd name="T34" fmla="*/ 0 w 37"/>
                <a:gd name="T35" fmla="*/ 0 h 31"/>
                <a:gd name="T36" fmla="*/ 0 w 37"/>
                <a:gd name="T37" fmla="*/ 0 h 31"/>
                <a:gd name="T38" fmla="*/ 0 w 37"/>
                <a:gd name="T39" fmla="*/ 0 h 31"/>
                <a:gd name="T40" fmla="*/ 0 w 37"/>
                <a:gd name="T41" fmla="*/ 0 h 31"/>
                <a:gd name="T42" fmla="*/ 0 w 37"/>
                <a:gd name="T43" fmla="*/ 0 h 31"/>
                <a:gd name="T44" fmla="*/ 0 w 37"/>
                <a:gd name="T45" fmla="*/ 0 h 31"/>
                <a:gd name="T46" fmla="*/ 0 w 37"/>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
                <a:gd name="T73" fmla="*/ 0 h 31"/>
                <a:gd name="T74" fmla="*/ 37 w 37"/>
                <a:gd name="T75" fmla="*/ 31 h 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 h="31">
                  <a:moveTo>
                    <a:pt x="27" y="22"/>
                  </a:moveTo>
                  <a:lnTo>
                    <a:pt x="30" y="15"/>
                  </a:lnTo>
                  <a:lnTo>
                    <a:pt x="37" y="9"/>
                  </a:lnTo>
                  <a:lnTo>
                    <a:pt x="30" y="11"/>
                  </a:lnTo>
                  <a:lnTo>
                    <a:pt x="24" y="10"/>
                  </a:lnTo>
                  <a:lnTo>
                    <a:pt x="25" y="3"/>
                  </a:lnTo>
                  <a:lnTo>
                    <a:pt x="19" y="5"/>
                  </a:lnTo>
                  <a:lnTo>
                    <a:pt x="13" y="0"/>
                  </a:lnTo>
                  <a:lnTo>
                    <a:pt x="7" y="2"/>
                  </a:lnTo>
                  <a:lnTo>
                    <a:pt x="0" y="2"/>
                  </a:lnTo>
                  <a:lnTo>
                    <a:pt x="7" y="7"/>
                  </a:lnTo>
                  <a:lnTo>
                    <a:pt x="13" y="10"/>
                  </a:lnTo>
                  <a:lnTo>
                    <a:pt x="19" y="10"/>
                  </a:lnTo>
                  <a:lnTo>
                    <a:pt x="19" y="17"/>
                  </a:lnTo>
                  <a:lnTo>
                    <a:pt x="14" y="17"/>
                  </a:lnTo>
                  <a:lnTo>
                    <a:pt x="11" y="10"/>
                  </a:lnTo>
                  <a:lnTo>
                    <a:pt x="5" y="9"/>
                  </a:lnTo>
                  <a:lnTo>
                    <a:pt x="6" y="16"/>
                  </a:lnTo>
                  <a:lnTo>
                    <a:pt x="7" y="23"/>
                  </a:lnTo>
                  <a:lnTo>
                    <a:pt x="13" y="24"/>
                  </a:lnTo>
                  <a:lnTo>
                    <a:pt x="19" y="24"/>
                  </a:lnTo>
                  <a:lnTo>
                    <a:pt x="17" y="31"/>
                  </a:lnTo>
                  <a:lnTo>
                    <a:pt x="24" y="27"/>
                  </a:lnTo>
                  <a:lnTo>
                    <a:pt x="27"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2" name="Freeform 1885"/>
            <p:cNvSpPr>
              <a:spLocks/>
            </p:cNvSpPr>
            <p:nvPr/>
          </p:nvSpPr>
          <p:spPr bwMode="auto">
            <a:xfrm>
              <a:off x="1379" y="3624"/>
              <a:ext cx="4" cy="2"/>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2" y="6"/>
                  </a:moveTo>
                  <a:lnTo>
                    <a:pt x="11" y="5"/>
                  </a:lnTo>
                  <a:lnTo>
                    <a:pt x="5" y="0"/>
                  </a:lnTo>
                  <a:lnTo>
                    <a:pt x="0" y="0"/>
                  </a:lnTo>
                  <a:lnTo>
                    <a:pt x="5" y="3"/>
                  </a:lnTo>
                  <a:lnTo>
                    <a:pt x="12"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3" name="Freeform 1886"/>
            <p:cNvSpPr>
              <a:spLocks/>
            </p:cNvSpPr>
            <p:nvPr/>
          </p:nvSpPr>
          <p:spPr bwMode="auto">
            <a:xfrm>
              <a:off x="1379" y="3670"/>
              <a:ext cx="6" cy="7"/>
            </a:xfrm>
            <a:custGeom>
              <a:avLst/>
              <a:gdLst>
                <a:gd name="T0" fmla="*/ 0 w 19"/>
                <a:gd name="T1" fmla="*/ 0 h 24"/>
                <a:gd name="T2" fmla="*/ 0 w 19"/>
                <a:gd name="T3" fmla="*/ 0 h 24"/>
                <a:gd name="T4" fmla="*/ 0 w 19"/>
                <a:gd name="T5" fmla="*/ 0 h 24"/>
                <a:gd name="T6" fmla="*/ 0 w 19"/>
                <a:gd name="T7" fmla="*/ 0 h 24"/>
                <a:gd name="T8" fmla="*/ 0 w 19"/>
                <a:gd name="T9" fmla="*/ 0 h 24"/>
                <a:gd name="T10" fmla="*/ 0 w 19"/>
                <a:gd name="T11" fmla="*/ 0 h 24"/>
                <a:gd name="T12" fmla="*/ 0 w 19"/>
                <a:gd name="T13" fmla="*/ 0 h 24"/>
                <a:gd name="T14" fmla="*/ 0 w 19"/>
                <a:gd name="T15" fmla="*/ 0 h 24"/>
                <a:gd name="T16" fmla="*/ 0 w 19"/>
                <a:gd name="T17" fmla="*/ 0 h 24"/>
                <a:gd name="T18" fmla="*/ 0 w 19"/>
                <a:gd name="T19" fmla="*/ 0 h 24"/>
                <a:gd name="T20" fmla="*/ 0 w 19"/>
                <a:gd name="T21" fmla="*/ 0 h 24"/>
                <a:gd name="T22" fmla="*/ 0 w 19"/>
                <a:gd name="T23" fmla="*/ 0 h 24"/>
                <a:gd name="T24" fmla="*/ 0 w 19"/>
                <a:gd name="T25" fmla="*/ 0 h 24"/>
                <a:gd name="T26" fmla="*/ 0 w 19"/>
                <a:gd name="T27" fmla="*/ 0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24"/>
                <a:gd name="T44" fmla="*/ 19 w 19"/>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24">
                  <a:moveTo>
                    <a:pt x="15" y="24"/>
                  </a:moveTo>
                  <a:lnTo>
                    <a:pt x="16" y="21"/>
                  </a:lnTo>
                  <a:lnTo>
                    <a:pt x="12" y="14"/>
                  </a:lnTo>
                  <a:lnTo>
                    <a:pt x="9" y="7"/>
                  </a:lnTo>
                  <a:lnTo>
                    <a:pt x="15" y="9"/>
                  </a:lnTo>
                  <a:lnTo>
                    <a:pt x="19" y="2"/>
                  </a:lnTo>
                  <a:lnTo>
                    <a:pt x="12" y="2"/>
                  </a:lnTo>
                  <a:lnTo>
                    <a:pt x="6" y="0"/>
                  </a:lnTo>
                  <a:lnTo>
                    <a:pt x="0" y="4"/>
                  </a:lnTo>
                  <a:lnTo>
                    <a:pt x="5" y="8"/>
                  </a:lnTo>
                  <a:lnTo>
                    <a:pt x="1" y="15"/>
                  </a:lnTo>
                  <a:lnTo>
                    <a:pt x="7" y="16"/>
                  </a:lnTo>
                  <a:lnTo>
                    <a:pt x="8" y="23"/>
                  </a:lnTo>
                  <a:lnTo>
                    <a:pt x="15" y="2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4" name="Freeform 1887"/>
            <p:cNvSpPr>
              <a:spLocks/>
            </p:cNvSpPr>
            <p:nvPr/>
          </p:nvSpPr>
          <p:spPr bwMode="auto">
            <a:xfrm>
              <a:off x="1383" y="3614"/>
              <a:ext cx="1" cy="1"/>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5" y="6"/>
                  </a:moveTo>
                  <a:lnTo>
                    <a:pt x="5" y="2"/>
                  </a:lnTo>
                  <a:lnTo>
                    <a:pt x="0" y="0"/>
                  </a:lnTo>
                  <a:lnTo>
                    <a:pt x="5"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5" name="Freeform 1888"/>
            <p:cNvSpPr>
              <a:spLocks/>
            </p:cNvSpPr>
            <p:nvPr/>
          </p:nvSpPr>
          <p:spPr bwMode="auto">
            <a:xfrm>
              <a:off x="1384" y="3669"/>
              <a:ext cx="1" cy="0"/>
            </a:xfrm>
            <a:custGeom>
              <a:avLst/>
              <a:gdLst>
                <a:gd name="T0" fmla="*/ 0 w 7"/>
                <a:gd name="T1" fmla="*/ 0 h 2"/>
                <a:gd name="T2" fmla="*/ 0 w 7"/>
                <a:gd name="T3" fmla="*/ 0 h 2"/>
                <a:gd name="T4" fmla="*/ 0 w 7"/>
                <a:gd name="T5" fmla="*/ 0 h 2"/>
                <a:gd name="T6" fmla="*/ 0 w 7"/>
                <a:gd name="T7" fmla="*/ 0 h 2"/>
                <a:gd name="T8" fmla="*/ 0 60000 65536"/>
                <a:gd name="T9" fmla="*/ 0 60000 65536"/>
                <a:gd name="T10" fmla="*/ 0 60000 65536"/>
                <a:gd name="T11" fmla="*/ 0 60000 65536"/>
                <a:gd name="T12" fmla="*/ 0 w 7"/>
                <a:gd name="T13" fmla="*/ 0 h 2"/>
                <a:gd name="T14" fmla="*/ 7 w 7"/>
                <a:gd name="T15" fmla="*/ 0 h 2"/>
              </a:gdLst>
              <a:ahLst/>
              <a:cxnLst>
                <a:cxn ang="T8">
                  <a:pos x="T0" y="T1"/>
                </a:cxn>
                <a:cxn ang="T9">
                  <a:pos x="T2" y="T3"/>
                </a:cxn>
                <a:cxn ang="T10">
                  <a:pos x="T4" y="T5"/>
                </a:cxn>
                <a:cxn ang="T11">
                  <a:pos x="T6" y="T7"/>
                </a:cxn>
              </a:cxnLst>
              <a:rect l="T12" t="T13" r="T14" b="T15"/>
              <a:pathLst>
                <a:path w="7" h="2">
                  <a:moveTo>
                    <a:pt x="6" y="2"/>
                  </a:moveTo>
                  <a:lnTo>
                    <a:pt x="7" y="0"/>
                  </a:lnTo>
                  <a:lnTo>
                    <a:pt x="0" y="1"/>
                  </a:lnTo>
                  <a:lnTo>
                    <a:pt x="6"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6" name="Freeform 1889"/>
            <p:cNvSpPr>
              <a:spLocks/>
            </p:cNvSpPr>
            <p:nvPr/>
          </p:nvSpPr>
          <p:spPr bwMode="auto">
            <a:xfrm>
              <a:off x="1385" y="3647"/>
              <a:ext cx="4" cy="5"/>
            </a:xfrm>
            <a:custGeom>
              <a:avLst/>
              <a:gdLst>
                <a:gd name="T0" fmla="*/ 0 w 11"/>
                <a:gd name="T1" fmla="*/ 0 h 15"/>
                <a:gd name="T2" fmla="*/ 0 w 11"/>
                <a:gd name="T3" fmla="*/ 0 h 15"/>
                <a:gd name="T4" fmla="*/ 0 w 11"/>
                <a:gd name="T5" fmla="*/ 0 h 15"/>
                <a:gd name="T6" fmla="*/ 0 w 11"/>
                <a:gd name="T7" fmla="*/ 0 h 15"/>
                <a:gd name="T8" fmla="*/ 0 w 11"/>
                <a:gd name="T9" fmla="*/ 0 h 15"/>
                <a:gd name="T10" fmla="*/ 0 w 11"/>
                <a:gd name="T11" fmla="*/ 0 h 15"/>
                <a:gd name="T12" fmla="*/ 0 60000 65536"/>
                <a:gd name="T13" fmla="*/ 0 60000 65536"/>
                <a:gd name="T14" fmla="*/ 0 60000 65536"/>
                <a:gd name="T15" fmla="*/ 0 60000 65536"/>
                <a:gd name="T16" fmla="*/ 0 60000 65536"/>
                <a:gd name="T17" fmla="*/ 0 60000 65536"/>
                <a:gd name="T18" fmla="*/ 0 w 11"/>
                <a:gd name="T19" fmla="*/ 0 h 15"/>
                <a:gd name="T20" fmla="*/ 11 w 11"/>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1" h="15">
                  <a:moveTo>
                    <a:pt x="6" y="15"/>
                  </a:moveTo>
                  <a:lnTo>
                    <a:pt x="11" y="9"/>
                  </a:lnTo>
                  <a:lnTo>
                    <a:pt x="5" y="4"/>
                  </a:lnTo>
                  <a:lnTo>
                    <a:pt x="0" y="0"/>
                  </a:lnTo>
                  <a:lnTo>
                    <a:pt x="3" y="8"/>
                  </a:lnTo>
                  <a:lnTo>
                    <a:pt x="6" y="1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7" name="Freeform 1890"/>
            <p:cNvSpPr>
              <a:spLocks/>
            </p:cNvSpPr>
            <p:nvPr/>
          </p:nvSpPr>
          <p:spPr bwMode="auto">
            <a:xfrm>
              <a:off x="1385" y="3616"/>
              <a:ext cx="2" cy="1"/>
            </a:xfrm>
            <a:custGeom>
              <a:avLst/>
              <a:gdLst>
                <a:gd name="T0" fmla="*/ 0 w 6"/>
                <a:gd name="T1" fmla="*/ 0 h 4"/>
                <a:gd name="T2" fmla="*/ 0 w 6"/>
                <a:gd name="T3" fmla="*/ 0 h 4"/>
                <a:gd name="T4" fmla="*/ 0 w 6"/>
                <a:gd name="T5" fmla="*/ 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6" y="4"/>
                  </a:moveTo>
                  <a:lnTo>
                    <a:pt x="0" y="0"/>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8" name="Freeform 1891"/>
            <p:cNvSpPr>
              <a:spLocks/>
            </p:cNvSpPr>
            <p:nvPr/>
          </p:nvSpPr>
          <p:spPr bwMode="auto">
            <a:xfrm>
              <a:off x="1386" y="3675"/>
              <a:ext cx="3" cy="3"/>
            </a:xfrm>
            <a:custGeom>
              <a:avLst/>
              <a:gdLst>
                <a:gd name="T0" fmla="*/ 0 w 8"/>
                <a:gd name="T1" fmla="*/ 0 h 12"/>
                <a:gd name="T2" fmla="*/ 0 w 8"/>
                <a:gd name="T3" fmla="*/ 0 h 12"/>
                <a:gd name="T4" fmla="*/ 0 w 8"/>
                <a:gd name="T5" fmla="*/ 0 h 12"/>
                <a:gd name="T6" fmla="*/ 0 w 8"/>
                <a:gd name="T7" fmla="*/ 0 h 12"/>
                <a:gd name="T8" fmla="*/ 0 w 8"/>
                <a:gd name="T9" fmla="*/ 0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8" y="12"/>
                  </a:moveTo>
                  <a:lnTo>
                    <a:pt x="8" y="8"/>
                  </a:lnTo>
                  <a:lnTo>
                    <a:pt x="6" y="1"/>
                  </a:lnTo>
                  <a:lnTo>
                    <a:pt x="0" y="0"/>
                  </a:lnTo>
                  <a:lnTo>
                    <a:pt x="2" y="7"/>
                  </a:lnTo>
                  <a:lnTo>
                    <a:pt x="8"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9" name="Freeform 1892"/>
            <p:cNvSpPr>
              <a:spLocks/>
            </p:cNvSpPr>
            <p:nvPr/>
          </p:nvSpPr>
          <p:spPr bwMode="auto">
            <a:xfrm>
              <a:off x="1389" y="3661"/>
              <a:ext cx="2" cy="1"/>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5"/>
                  </a:moveTo>
                  <a:lnTo>
                    <a:pt x="1" y="5"/>
                  </a:lnTo>
                  <a:lnTo>
                    <a:pt x="7" y="0"/>
                  </a:lnTo>
                  <a:lnTo>
                    <a:pt x="0"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0" name="Freeform 1893"/>
            <p:cNvSpPr>
              <a:spLocks/>
            </p:cNvSpPr>
            <p:nvPr/>
          </p:nvSpPr>
          <p:spPr bwMode="auto">
            <a:xfrm>
              <a:off x="1390" y="3669"/>
              <a:ext cx="2" cy="2"/>
            </a:xfrm>
            <a:custGeom>
              <a:avLst/>
              <a:gdLst>
                <a:gd name="T0" fmla="*/ 0 w 6"/>
                <a:gd name="T1" fmla="*/ 0 h 10"/>
                <a:gd name="T2" fmla="*/ 0 w 6"/>
                <a:gd name="T3" fmla="*/ 0 h 10"/>
                <a:gd name="T4" fmla="*/ 0 w 6"/>
                <a:gd name="T5" fmla="*/ 0 h 10"/>
                <a:gd name="T6" fmla="*/ 0 w 6"/>
                <a:gd name="T7" fmla="*/ 0 h 10"/>
                <a:gd name="T8" fmla="*/ 0 w 6"/>
                <a:gd name="T9" fmla="*/ 0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2" y="10"/>
                  </a:moveTo>
                  <a:lnTo>
                    <a:pt x="5" y="7"/>
                  </a:lnTo>
                  <a:lnTo>
                    <a:pt x="6" y="0"/>
                  </a:lnTo>
                  <a:lnTo>
                    <a:pt x="0" y="4"/>
                  </a:lnTo>
                  <a:lnTo>
                    <a:pt x="2"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1" name="Freeform 1894"/>
            <p:cNvSpPr>
              <a:spLocks/>
            </p:cNvSpPr>
            <p:nvPr/>
          </p:nvSpPr>
          <p:spPr bwMode="auto">
            <a:xfrm>
              <a:off x="1390" y="3676"/>
              <a:ext cx="5" cy="4"/>
            </a:xfrm>
            <a:custGeom>
              <a:avLst/>
              <a:gdLst>
                <a:gd name="T0" fmla="*/ 0 w 19"/>
                <a:gd name="T1" fmla="*/ 0 h 16"/>
                <a:gd name="T2" fmla="*/ 0 w 19"/>
                <a:gd name="T3" fmla="*/ 0 h 16"/>
                <a:gd name="T4" fmla="*/ 0 w 19"/>
                <a:gd name="T5" fmla="*/ 0 h 16"/>
                <a:gd name="T6" fmla="*/ 0 w 19"/>
                <a:gd name="T7" fmla="*/ 0 h 16"/>
                <a:gd name="T8" fmla="*/ 0 w 19"/>
                <a:gd name="T9" fmla="*/ 0 h 16"/>
                <a:gd name="T10" fmla="*/ 0 w 19"/>
                <a:gd name="T11" fmla="*/ 0 h 16"/>
                <a:gd name="T12" fmla="*/ 0 w 19"/>
                <a:gd name="T13" fmla="*/ 0 h 16"/>
                <a:gd name="T14" fmla="*/ 0 w 19"/>
                <a:gd name="T15" fmla="*/ 0 h 16"/>
                <a:gd name="T16" fmla="*/ 0 w 19"/>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6"/>
                <a:gd name="T29" fmla="*/ 19 w 19"/>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6">
                  <a:moveTo>
                    <a:pt x="19" y="16"/>
                  </a:moveTo>
                  <a:lnTo>
                    <a:pt x="18" y="10"/>
                  </a:lnTo>
                  <a:lnTo>
                    <a:pt x="12" y="7"/>
                  </a:lnTo>
                  <a:lnTo>
                    <a:pt x="6" y="0"/>
                  </a:lnTo>
                  <a:lnTo>
                    <a:pt x="1" y="0"/>
                  </a:lnTo>
                  <a:lnTo>
                    <a:pt x="0" y="7"/>
                  </a:lnTo>
                  <a:lnTo>
                    <a:pt x="5" y="13"/>
                  </a:lnTo>
                  <a:lnTo>
                    <a:pt x="12" y="15"/>
                  </a:lnTo>
                  <a:lnTo>
                    <a:pt x="19" y="1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2" name="Freeform 1895"/>
            <p:cNvSpPr>
              <a:spLocks/>
            </p:cNvSpPr>
            <p:nvPr/>
          </p:nvSpPr>
          <p:spPr bwMode="auto">
            <a:xfrm>
              <a:off x="1391" y="3677"/>
              <a:ext cx="11" cy="8"/>
            </a:xfrm>
            <a:custGeom>
              <a:avLst/>
              <a:gdLst>
                <a:gd name="T0" fmla="*/ 0 w 36"/>
                <a:gd name="T1" fmla="*/ 0 h 27"/>
                <a:gd name="T2" fmla="*/ 0 w 36"/>
                <a:gd name="T3" fmla="*/ 0 h 27"/>
                <a:gd name="T4" fmla="*/ 0 w 36"/>
                <a:gd name="T5" fmla="*/ 0 h 27"/>
                <a:gd name="T6" fmla="*/ 0 w 36"/>
                <a:gd name="T7" fmla="*/ 0 h 27"/>
                <a:gd name="T8" fmla="*/ 0 w 36"/>
                <a:gd name="T9" fmla="*/ 0 h 27"/>
                <a:gd name="T10" fmla="*/ 0 w 36"/>
                <a:gd name="T11" fmla="*/ 0 h 27"/>
                <a:gd name="T12" fmla="*/ 0 w 36"/>
                <a:gd name="T13" fmla="*/ 0 h 27"/>
                <a:gd name="T14" fmla="*/ 0 w 36"/>
                <a:gd name="T15" fmla="*/ 0 h 27"/>
                <a:gd name="T16" fmla="*/ 0 w 36"/>
                <a:gd name="T17" fmla="*/ 0 h 27"/>
                <a:gd name="T18" fmla="*/ 0 w 36"/>
                <a:gd name="T19" fmla="*/ 0 h 27"/>
                <a:gd name="T20" fmla="*/ 0 w 36"/>
                <a:gd name="T21" fmla="*/ 0 h 27"/>
                <a:gd name="T22" fmla="*/ 0 w 36"/>
                <a:gd name="T23" fmla="*/ 0 h 27"/>
                <a:gd name="T24" fmla="*/ 0 w 36"/>
                <a:gd name="T25" fmla="*/ 0 h 27"/>
                <a:gd name="T26" fmla="*/ 0 w 36"/>
                <a:gd name="T27" fmla="*/ 0 h 27"/>
                <a:gd name="T28" fmla="*/ 0 w 36"/>
                <a:gd name="T29" fmla="*/ 0 h 27"/>
                <a:gd name="T30" fmla="*/ 0 w 36"/>
                <a:gd name="T31" fmla="*/ 0 h 27"/>
                <a:gd name="T32" fmla="*/ 0 w 36"/>
                <a:gd name="T33" fmla="*/ 0 h 27"/>
                <a:gd name="T34" fmla="*/ 0 w 36"/>
                <a:gd name="T35" fmla="*/ 0 h 27"/>
                <a:gd name="T36" fmla="*/ 0 w 36"/>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27"/>
                <a:gd name="T59" fmla="*/ 36 w 36"/>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27">
                  <a:moveTo>
                    <a:pt x="20" y="27"/>
                  </a:moveTo>
                  <a:lnTo>
                    <a:pt x="24" y="22"/>
                  </a:lnTo>
                  <a:lnTo>
                    <a:pt x="30" y="18"/>
                  </a:lnTo>
                  <a:lnTo>
                    <a:pt x="36" y="20"/>
                  </a:lnTo>
                  <a:lnTo>
                    <a:pt x="30" y="14"/>
                  </a:lnTo>
                  <a:lnTo>
                    <a:pt x="28" y="7"/>
                  </a:lnTo>
                  <a:lnTo>
                    <a:pt x="23" y="2"/>
                  </a:lnTo>
                  <a:lnTo>
                    <a:pt x="16" y="0"/>
                  </a:lnTo>
                  <a:lnTo>
                    <a:pt x="11" y="0"/>
                  </a:lnTo>
                  <a:lnTo>
                    <a:pt x="16" y="7"/>
                  </a:lnTo>
                  <a:lnTo>
                    <a:pt x="20" y="14"/>
                  </a:lnTo>
                  <a:lnTo>
                    <a:pt x="13" y="11"/>
                  </a:lnTo>
                  <a:lnTo>
                    <a:pt x="7" y="10"/>
                  </a:lnTo>
                  <a:lnTo>
                    <a:pt x="0" y="10"/>
                  </a:lnTo>
                  <a:lnTo>
                    <a:pt x="3" y="17"/>
                  </a:lnTo>
                  <a:lnTo>
                    <a:pt x="9" y="17"/>
                  </a:lnTo>
                  <a:lnTo>
                    <a:pt x="13" y="24"/>
                  </a:lnTo>
                  <a:lnTo>
                    <a:pt x="19" y="19"/>
                  </a:lnTo>
                  <a:lnTo>
                    <a:pt x="20" y="2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3" name="Freeform 1896"/>
            <p:cNvSpPr>
              <a:spLocks/>
            </p:cNvSpPr>
            <p:nvPr/>
          </p:nvSpPr>
          <p:spPr bwMode="auto">
            <a:xfrm>
              <a:off x="1392" y="3689"/>
              <a:ext cx="2" cy="8"/>
            </a:xfrm>
            <a:custGeom>
              <a:avLst/>
              <a:gdLst>
                <a:gd name="T0" fmla="*/ 0 w 11"/>
                <a:gd name="T1" fmla="*/ 0 h 26"/>
                <a:gd name="T2" fmla="*/ 0 w 11"/>
                <a:gd name="T3" fmla="*/ 0 h 26"/>
                <a:gd name="T4" fmla="*/ 0 w 11"/>
                <a:gd name="T5" fmla="*/ 0 h 26"/>
                <a:gd name="T6" fmla="*/ 0 w 11"/>
                <a:gd name="T7" fmla="*/ 0 h 26"/>
                <a:gd name="T8" fmla="*/ 0 w 11"/>
                <a:gd name="T9" fmla="*/ 0 h 26"/>
                <a:gd name="T10" fmla="*/ 0 w 11"/>
                <a:gd name="T11" fmla="*/ 0 h 26"/>
                <a:gd name="T12" fmla="*/ 0 w 11"/>
                <a:gd name="T13" fmla="*/ 0 h 26"/>
                <a:gd name="T14" fmla="*/ 0 w 11"/>
                <a:gd name="T15" fmla="*/ 0 h 26"/>
                <a:gd name="T16" fmla="*/ 0 w 11"/>
                <a:gd name="T17" fmla="*/ 0 h 26"/>
                <a:gd name="T18" fmla="*/ 0 w 11"/>
                <a:gd name="T19" fmla="*/ 0 h 26"/>
                <a:gd name="T20" fmla="*/ 0 w 11"/>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26"/>
                <a:gd name="T35" fmla="*/ 11 w 11"/>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26">
                  <a:moveTo>
                    <a:pt x="5" y="26"/>
                  </a:moveTo>
                  <a:lnTo>
                    <a:pt x="10" y="24"/>
                  </a:lnTo>
                  <a:lnTo>
                    <a:pt x="11" y="17"/>
                  </a:lnTo>
                  <a:lnTo>
                    <a:pt x="10" y="10"/>
                  </a:lnTo>
                  <a:lnTo>
                    <a:pt x="11" y="3"/>
                  </a:lnTo>
                  <a:lnTo>
                    <a:pt x="4" y="6"/>
                  </a:lnTo>
                  <a:lnTo>
                    <a:pt x="0" y="0"/>
                  </a:lnTo>
                  <a:lnTo>
                    <a:pt x="0" y="6"/>
                  </a:lnTo>
                  <a:lnTo>
                    <a:pt x="2" y="12"/>
                  </a:lnTo>
                  <a:lnTo>
                    <a:pt x="1" y="19"/>
                  </a:lnTo>
                  <a:lnTo>
                    <a:pt x="5" y="2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4" name="Freeform 1897"/>
            <p:cNvSpPr>
              <a:spLocks/>
            </p:cNvSpPr>
            <p:nvPr/>
          </p:nvSpPr>
          <p:spPr bwMode="auto">
            <a:xfrm>
              <a:off x="1393" y="3685"/>
              <a:ext cx="1" cy="1"/>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4"/>
                  </a:moveTo>
                  <a:lnTo>
                    <a:pt x="0" y="5"/>
                  </a:lnTo>
                  <a:lnTo>
                    <a:pt x="7" y="0"/>
                  </a:lnTo>
                  <a:lnTo>
                    <a:pt x="0"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5" name="Freeform 1898"/>
            <p:cNvSpPr>
              <a:spLocks/>
            </p:cNvSpPr>
            <p:nvPr/>
          </p:nvSpPr>
          <p:spPr bwMode="auto">
            <a:xfrm>
              <a:off x="1393" y="3670"/>
              <a:ext cx="10" cy="9"/>
            </a:xfrm>
            <a:custGeom>
              <a:avLst/>
              <a:gdLst>
                <a:gd name="T0" fmla="*/ 0 w 34"/>
                <a:gd name="T1" fmla="*/ 0 h 29"/>
                <a:gd name="T2" fmla="*/ 0 w 34"/>
                <a:gd name="T3" fmla="*/ 0 h 29"/>
                <a:gd name="T4" fmla="*/ 0 w 34"/>
                <a:gd name="T5" fmla="*/ 0 h 29"/>
                <a:gd name="T6" fmla="*/ 0 w 34"/>
                <a:gd name="T7" fmla="*/ 0 h 29"/>
                <a:gd name="T8" fmla="*/ 0 w 34"/>
                <a:gd name="T9" fmla="*/ 0 h 29"/>
                <a:gd name="T10" fmla="*/ 0 w 34"/>
                <a:gd name="T11" fmla="*/ 0 h 29"/>
                <a:gd name="T12" fmla="*/ 0 w 34"/>
                <a:gd name="T13" fmla="*/ 0 h 29"/>
                <a:gd name="T14" fmla="*/ 0 w 34"/>
                <a:gd name="T15" fmla="*/ 0 h 29"/>
                <a:gd name="T16" fmla="*/ 0 w 34"/>
                <a:gd name="T17" fmla="*/ 0 h 29"/>
                <a:gd name="T18" fmla="*/ 0 w 34"/>
                <a:gd name="T19" fmla="*/ 0 h 29"/>
                <a:gd name="T20" fmla="*/ 0 w 34"/>
                <a:gd name="T21" fmla="*/ 0 h 29"/>
                <a:gd name="T22" fmla="*/ 0 w 34"/>
                <a:gd name="T23" fmla="*/ 0 h 29"/>
                <a:gd name="T24" fmla="*/ 0 w 34"/>
                <a:gd name="T25" fmla="*/ 0 h 29"/>
                <a:gd name="T26" fmla="*/ 0 w 34"/>
                <a:gd name="T27" fmla="*/ 0 h 29"/>
                <a:gd name="T28" fmla="*/ 0 w 34"/>
                <a:gd name="T29" fmla="*/ 0 h 29"/>
                <a:gd name="T30" fmla="*/ 0 w 34"/>
                <a:gd name="T31" fmla="*/ 0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
                <a:gd name="T49" fmla="*/ 0 h 29"/>
                <a:gd name="T50" fmla="*/ 34 w 34"/>
                <a:gd name="T51" fmla="*/ 29 h 2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 h="29">
                  <a:moveTo>
                    <a:pt x="33" y="29"/>
                  </a:moveTo>
                  <a:lnTo>
                    <a:pt x="34" y="28"/>
                  </a:lnTo>
                  <a:lnTo>
                    <a:pt x="29" y="22"/>
                  </a:lnTo>
                  <a:lnTo>
                    <a:pt x="24" y="17"/>
                  </a:lnTo>
                  <a:lnTo>
                    <a:pt x="18" y="14"/>
                  </a:lnTo>
                  <a:lnTo>
                    <a:pt x="24" y="14"/>
                  </a:lnTo>
                  <a:lnTo>
                    <a:pt x="18" y="9"/>
                  </a:lnTo>
                  <a:lnTo>
                    <a:pt x="13" y="1"/>
                  </a:lnTo>
                  <a:lnTo>
                    <a:pt x="7" y="0"/>
                  </a:lnTo>
                  <a:lnTo>
                    <a:pt x="0" y="2"/>
                  </a:lnTo>
                  <a:lnTo>
                    <a:pt x="7" y="9"/>
                  </a:lnTo>
                  <a:lnTo>
                    <a:pt x="9" y="15"/>
                  </a:lnTo>
                  <a:lnTo>
                    <a:pt x="15" y="21"/>
                  </a:lnTo>
                  <a:lnTo>
                    <a:pt x="21" y="24"/>
                  </a:lnTo>
                  <a:lnTo>
                    <a:pt x="26" y="25"/>
                  </a:lnTo>
                  <a:lnTo>
                    <a:pt x="33" y="2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6" name="Freeform 1899"/>
            <p:cNvSpPr>
              <a:spLocks/>
            </p:cNvSpPr>
            <p:nvPr/>
          </p:nvSpPr>
          <p:spPr bwMode="auto">
            <a:xfrm>
              <a:off x="1395" y="3687"/>
              <a:ext cx="7" cy="6"/>
            </a:xfrm>
            <a:custGeom>
              <a:avLst/>
              <a:gdLst>
                <a:gd name="T0" fmla="*/ 0 w 21"/>
                <a:gd name="T1" fmla="*/ 0 h 21"/>
                <a:gd name="T2" fmla="*/ 0 w 21"/>
                <a:gd name="T3" fmla="*/ 0 h 21"/>
                <a:gd name="T4" fmla="*/ 0 w 21"/>
                <a:gd name="T5" fmla="*/ 0 h 21"/>
                <a:gd name="T6" fmla="*/ 0 w 21"/>
                <a:gd name="T7" fmla="*/ 0 h 21"/>
                <a:gd name="T8" fmla="*/ 0 w 21"/>
                <a:gd name="T9" fmla="*/ 0 h 21"/>
                <a:gd name="T10" fmla="*/ 0 w 21"/>
                <a:gd name="T11" fmla="*/ 0 h 21"/>
                <a:gd name="T12" fmla="*/ 0 w 21"/>
                <a:gd name="T13" fmla="*/ 0 h 21"/>
                <a:gd name="T14" fmla="*/ 0 w 21"/>
                <a:gd name="T15" fmla="*/ 0 h 21"/>
                <a:gd name="T16" fmla="*/ 0 w 21"/>
                <a:gd name="T17" fmla="*/ 0 h 21"/>
                <a:gd name="T18" fmla="*/ 0 w 21"/>
                <a:gd name="T19" fmla="*/ 0 h 21"/>
                <a:gd name="T20" fmla="*/ 0 w 21"/>
                <a:gd name="T21" fmla="*/ 0 h 21"/>
                <a:gd name="T22" fmla="*/ 0 w 21"/>
                <a:gd name="T23" fmla="*/ 0 h 21"/>
                <a:gd name="T24" fmla="*/ 0 w 21"/>
                <a:gd name="T25" fmla="*/ 0 h 21"/>
                <a:gd name="T26" fmla="*/ 0 w 21"/>
                <a:gd name="T27" fmla="*/ 0 h 21"/>
                <a:gd name="T28" fmla="*/ 0 w 21"/>
                <a:gd name="T29" fmla="*/ 0 h 21"/>
                <a:gd name="T30" fmla="*/ 0 w 21"/>
                <a:gd name="T31" fmla="*/ 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
                <a:gd name="T49" fmla="*/ 0 h 21"/>
                <a:gd name="T50" fmla="*/ 21 w 21"/>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 h="21">
                  <a:moveTo>
                    <a:pt x="3" y="21"/>
                  </a:moveTo>
                  <a:lnTo>
                    <a:pt x="6" y="18"/>
                  </a:lnTo>
                  <a:lnTo>
                    <a:pt x="12" y="17"/>
                  </a:lnTo>
                  <a:lnTo>
                    <a:pt x="14" y="14"/>
                  </a:lnTo>
                  <a:lnTo>
                    <a:pt x="15" y="18"/>
                  </a:lnTo>
                  <a:lnTo>
                    <a:pt x="16" y="18"/>
                  </a:lnTo>
                  <a:lnTo>
                    <a:pt x="14" y="13"/>
                  </a:lnTo>
                  <a:lnTo>
                    <a:pt x="15" y="10"/>
                  </a:lnTo>
                  <a:lnTo>
                    <a:pt x="21" y="15"/>
                  </a:lnTo>
                  <a:lnTo>
                    <a:pt x="18" y="7"/>
                  </a:lnTo>
                  <a:lnTo>
                    <a:pt x="16" y="1"/>
                  </a:lnTo>
                  <a:lnTo>
                    <a:pt x="10" y="0"/>
                  </a:lnTo>
                  <a:lnTo>
                    <a:pt x="4" y="2"/>
                  </a:lnTo>
                  <a:lnTo>
                    <a:pt x="0" y="9"/>
                  </a:lnTo>
                  <a:lnTo>
                    <a:pt x="5" y="14"/>
                  </a:lnTo>
                  <a:lnTo>
                    <a:pt x="3" y="2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7" name="Freeform 1900"/>
            <p:cNvSpPr>
              <a:spLocks/>
            </p:cNvSpPr>
            <p:nvPr/>
          </p:nvSpPr>
          <p:spPr bwMode="auto">
            <a:xfrm>
              <a:off x="1398" y="3699"/>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2" y="14"/>
                  </a:moveTo>
                  <a:lnTo>
                    <a:pt x="5" y="14"/>
                  </a:lnTo>
                  <a:lnTo>
                    <a:pt x="6" y="6"/>
                  </a:lnTo>
                  <a:lnTo>
                    <a:pt x="0" y="0"/>
                  </a:lnTo>
                  <a:lnTo>
                    <a:pt x="0" y="7"/>
                  </a:lnTo>
                  <a:lnTo>
                    <a:pt x="2"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8" name="Freeform 1901"/>
            <p:cNvSpPr>
              <a:spLocks/>
            </p:cNvSpPr>
            <p:nvPr/>
          </p:nvSpPr>
          <p:spPr bwMode="auto">
            <a:xfrm>
              <a:off x="1399" y="3683"/>
              <a:ext cx="4" cy="4"/>
            </a:xfrm>
            <a:custGeom>
              <a:avLst/>
              <a:gdLst>
                <a:gd name="T0" fmla="*/ 0 w 13"/>
                <a:gd name="T1" fmla="*/ 0 h 14"/>
                <a:gd name="T2" fmla="*/ 0 w 13"/>
                <a:gd name="T3" fmla="*/ 0 h 14"/>
                <a:gd name="T4" fmla="*/ 0 w 13"/>
                <a:gd name="T5" fmla="*/ 0 h 14"/>
                <a:gd name="T6" fmla="*/ 0 w 13"/>
                <a:gd name="T7" fmla="*/ 0 h 14"/>
                <a:gd name="T8" fmla="*/ 0 w 13"/>
                <a:gd name="T9" fmla="*/ 0 h 14"/>
                <a:gd name="T10" fmla="*/ 0 w 13"/>
                <a:gd name="T11" fmla="*/ 0 h 14"/>
                <a:gd name="T12" fmla="*/ 0 w 13"/>
                <a:gd name="T13" fmla="*/ 0 h 14"/>
                <a:gd name="T14" fmla="*/ 0 60000 65536"/>
                <a:gd name="T15" fmla="*/ 0 60000 65536"/>
                <a:gd name="T16" fmla="*/ 0 60000 65536"/>
                <a:gd name="T17" fmla="*/ 0 60000 65536"/>
                <a:gd name="T18" fmla="*/ 0 60000 65536"/>
                <a:gd name="T19" fmla="*/ 0 60000 65536"/>
                <a:gd name="T20" fmla="*/ 0 60000 65536"/>
                <a:gd name="T21" fmla="*/ 0 w 13"/>
                <a:gd name="T22" fmla="*/ 0 h 14"/>
                <a:gd name="T23" fmla="*/ 13 w 13"/>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4">
                  <a:moveTo>
                    <a:pt x="12" y="14"/>
                  </a:moveTo>
                  <a:lnTo>
                    <a:pt x="13" y="8"/>
                  </a:lnTo>
                  <a:lnTo>
                    <a:pt x="6" y="7"/>
                  </a:lnTo>
                  <a:lnTo>
                    <a:pt x="2" y="0"/>
                  </a:lnTo>
                  <a:lnTo>
                    <a:pt x="0" y="7"/>
                  </a:lnTo>
                  <a:lnTo>
                    <a:pt x="5" y="11"/>
                  </a:lnTo>
                  <a:lnTo>
                    <a:pt x="12"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9" name="Freeform 1902"/>
            <p:cNvSpPr>
              <a:spLocks/>
            </p:cNvSpPr>
            <p:nvPr/>
          </p:nvSpPr>
          <p:spPr bwMode="auto">
            <a:xfrm>
              <a:off x="1400" y="3698"/>
              <a:ext cx="4" cy="10"/>
            </a:xfrm>
            <a:custGeom>
              <a:avLst/>
              <a:gdLst>
                <a:gd name="T0" fmla="*/ 0 w 13"/>
                <a:gd name="T1" fmla="*/ 0 h 33"/>
                <a:gd name="T2" fmla="*/ 0 w 13"/>
                <a:gd name="T3" fmla="*/ 0 h 33"/>
                <a:gd name="T4" fmla="*/ 0 w 13"/>
                <a:gd name="T5" fmla="*/ 0 h 33"/>
                <a:gd name="T6" fmla="*/ 0 w 13"/>
                <a:gd name="T7" fmla="*/ 0 h 33"/>
                <a:gd name="T8" fmla="*/ 0 w 13"/>
                <a:gd name="T9" fmla="*/ 0 h 33"/>
                <a:gd name="T10" fmla="*/ 0 w 13"/>
                <a:gd name="T11" fmla="*/ 0 h 33"/>
                <a:gd name="T12" fmla="*/ 0 w 13"/>
                <a:gd name="T13" fmla="*/ 0 h 33"/>
                <a:gd name="T14" fmla="*/ 0 w 13"/>
                <a:gd name="T15" fmla="*/ 0 h 33"/>
                <a:gd name="T16" fmla="*/ 0 w 13"/>
                <a:gd name="T17" fmla="*/ 0 h 33"/>
                <a:gd name="T18" fmla="*/ 0 w 13"/>
                <a:gd name="T19" fmla="*/ 0 h 33"/>
                <a:gd name="T20" fmla="*/ 0 w 13"/>
                <a:gd name="T21" fmla="*/ 0 h 33"/>
                <a:gd name="T22" fmla="*/ 0 w 13"/>
                <a:gd name="T23" fmla="*/ 0 h 33"/>
                <a:gd name="T24" fmla="*/ 0 w 13"/>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33"/>
                <a:gd name="T41" fmla="*/ 13 w 13"/>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33">
                  <a:moveTo>
                    <a:pt x="11" y="33"/>
                  </a:moveTo>
                  <a:lnTo>
                    <a:pt x="13" y="27"/>
                  </a:lnTo>
                  <a:lnTo>
                    <a:pt x="13" y="20"/>
                  </a:lnTo>
                  <a:lnTo>
                    <a:pt x="11" y="13"/>
                  </a:lnTo>
                  <a:lnTo>
                    <a:pt x="11" y="8"/>
                  </a:lnTo>
                  <a:lnTo>
                    <a:pt x="6" y="0"/>
                  </a:lnTo>
                  <a:lnTo>
                    <a:pt x="0" y="0"/>
                  </a:lnTo>
                  <a:lnTo>
                    <a:pt x="3" y="6"/>
                  </a:lnTo>
                  <a:lnTo>
                    <a:pt x="6" y="12"/>
                  </a:lnTo>
                  <a:lnTo>
                    <a:pt x="1" y="11"/>
                  </a:lnTo>
                  <a:lnTo>
                    <a:pt x="4" y="18"/>
                  </a:lnTo>
                  <a:lnTo>
                    <a:pt x="5" y="25"/>
                  </a:lnTo>
                  <a:lnTo>
                    <a:pt x="11" y="3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0" name="Freeform 1903"/>
            <p:cNvSpPr>
              <a:spLocks/>
            </p:cNvSpPr>
            <p:nvPr/>
          </p:nvSpPr>
          <p:spPr bwMode="auto">
            <a:xfrm>
              <a:off x="1402" y="3682"/>
              <a:ext cx="4" cy="5"/>
            </a:xfrm>
            <a:custGeom>
              <a:avLst/>
              <a:gdLst>
                <a:gd name="T0" fmla="*/ 0 w 16"/>
                <a:gd name="T1" fmla="*/ 0 h 20"/>
                <a:gd name="T2" fmla="*/ 0 w 16"/>
                <a:gd name="T3" fmla="*/ 0 h 20"/>
                <a:gd name="T4" fmla="*/ 0 w 16"/>
                <a:gd name="T5" fmla="*/ 0 h 20"/>
                <a:gd name="T6" fmla="*/ 0 w 16"/>
                <a:gd name="T7" fmla="*/ 0 h 20"/>
                <a:gd name="T8" fmla="*/ 0 w 16"/>
                <a:gd name="T9" fmla="*/ 0 h 20"/>
                <a:gd name="T10" fmla="*/ 0 w 16"/>
                <a:gd name="T11" fmla="*/ 0 h 20"/>
                <a:gd name="T12" fmla="*/ 0 w 16"/>
                <a:gd name="T13" fmla="*/ 0 h 20"/>
                <a:gd name="T14" fmla="*/ 0 w 16"/>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0"/>
                <a:gd name="T26" fmla="*/ 16 w 16"/>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0">
                  <a:moveTo>
                    <a:pt x="12" y="20"/>
                  </a:moveTo>
                  <a:lnTo>
                    <a:pt x="16" y="19"/>
                  </a:lnTo>
                  <a:lnTo>
                    <a:pt x="12" y="12"/>
                  </a:lnTo>
                  <a:lnTo>
                    <a:pt x="7" y="5"/>
                  </a:lnTo>
                  <a:lnTo>
                    <a:pt x="0" y="0"/>
                  </a:lnTo>
                  <a:lnTo>
                    <a:pt x="4" y="7"/>
                  </a:lnTo>
                  <a:lnTo>
                    <a:pt x="8" y="13"/>
                  </a:lnTo>
                  <a:lnTo>
                    <a:pt x="12" y="2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1" name="Freeform 1904"/>
            <p:cNvSpPr>
              <a:spLocks/>
            </p:cNvSpPr>
            <p:nvPr/>
          </p:nvSpPr>
          <p:spPr bwMode="auto">
            <a:xfrm>
              <a:off x="1404" y="3702"/>
              <a:ext cx="2" cy="7"/>
            </a:xfrm>
            <a:custGeom>
              <a:avLst/>
              <a:gdLst>
                <a:gd name="T0" fmla="*/ 0 w 7"/>
                <a:gd name="T1" fmla="*/ 0 h 21"/>
                <a:gd name="T2" fmla="*/ 0 w 7"/>
                <a:gd name="T3" fmla="*/ 0 h 21"/>
                <a:gd name="T4" fmla="*/ 0 w 7"/>
                <a:gd name="T5" fmla="*/ 0 h 21"/>
                <a:gd name="T6" fmla="*/ 0 w 7"/>
                <a:gd name="T7" fmla="*/ 0 h 21"/>
                <a:gd name="T8" fmla="*/ 0 w 7"/>
                <a:gd name="T9" fmla="*/ 0 h 21"/>
                <a:gd name="T10" fmla="*/ 0 w 7"/>
                <a:gd name="T11" fmla="*/ 0 h 21"/>
                <a:gd name="T12" fmla="*/ 0 w 7"/>
                <a:gd name="T13" fmla="*/ 0 h 21"/>
                <a:gd name="T14" fmla="*/ 0 w 7"/>
                <a:gd name="T15" fmla="*/ 0 h 21"/>
                <a:gd name="T16" fmla="*/ 0 w 7"/>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1"/>
                <a:gd name="T29" fmla="*/ 7 w 7"/>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1">
                  <a:moveTo>
                    <a:pt x="4" y="21"/>
                  </a:moveTo>
                  <a:lnTo>
                    <a:pt x="5" y="21"/>
                  </a:lnTo>
                  <a:lnTo>
                    <a:pt x="7" y="14"/>
                  </a:lnTo>
                  <a:lnTo>
                    <a:pt x="7" y="7"/>
                  </a:lnTo>
                  <a:lnTo>
                    <a:pt x="7" y="0"/>
                  </a:lnTo>
                  <a:lnTo>
                    <a:pt x="0" y="0"/>
                  </a:lnTo>
                  <a:lnTo>
                    <a:pt x="1" y="7"/>
                  </a:lnTo>
                  <a:lnTo>
                    <a:pt x="3" y="14"/>
                  </a:lnTo>
                  <a:lnTo>
                    <a:pt x="4" y="2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2" name="Freeform 1905"/>
            <p:cNvSpPr>
              <a:spLocks/>
            </p:cNvSpPr>
            <p:nvPr/>
          </p:nvSpPr>
          <p:spPr bwMode="auto">
            <a:xfrm>
              <a:off x="1405" y="3710"/>
              <a:ext cx="5" cy="2"/>
            </a:xfrm>
            <a:custGeom>
              <a:avLst/>
              <a:gdLst>
                <a:gd name="T0" fmla="*/ 0 w 14"/>
                <a:gd name="T1" fmla="*/ 0 h 8"/>
                <a:gd name="T2" fmla="*/ 0 w 14"/>
                <a:gd name="T3" fmla="*/ 0 h 8"/>
                <a:gd name="T4" fmla="*/ 0 w 14"/>
                <a:gd name="T5" fmla="*/ 0 h 8"/>
                <a:gd name="T6" fmla="*/ 0 w 14"/>
                <a:gd name="T7" fmla="*/ 0 h 8"/>
                <a:gd name="T8" fmla="*/ 0 w 14"/>
                <a:gd name="T9" fmla="*/ 0 h 8"/>
                <a:gd name="T10" fmla="*/ 0 w 14"/>
                <a:gd name="T11" fmla="*/ 0 h 8"/>
                <a:gd name="T12" fmla="*/ 0 w 14"/>
                <a:gd name="T13" fmla="*/ 0 h 8"/>
                <a:gd name="T14" fmla="*/ 0 60000 65536"/>
                <a:gd name="T15" fmla="*/ 0 60000 65536"/>
                <a:gd name="T16" fmla="*/ 0 60000 65536"/>
                <a:gd name="T17" fmla="*/ 0 60000 65536"/>
                <a:gd name="T18" fmla="*/ 0 60000 65536"/>
                <a:gd name="T19" fmla="*/ 0 60000 65536"/>
                <a:gd name="T20" fmla="*/ 0 60000 65536"/>
                <a:gd name="T21" fmla="*/ 0 w 14"/>
                <a:gd name="T22" fmla="*/ 0 h 8"/>
                <a:gd name="T23" fmla="*/ 14 w 14"/>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8">
                  <a:moveTo>
                    <a:pt x="12" y="8"/>
                  </a:moveTo>
                  <a:lnTo>
                    <a:pt x="14" y="6"/>
                  </a:lnTo>
                  <a:lnTo>
                    <a:pt x="11" y="0"/>
                  </a:lnTo>
                  <a:lnTo>
                    <a:pt x="6" y="1"/>
                  </a:lnTo>
                  <a:lnTo>
                    <a:pt x="0" y="0"/>
                  </a:lnTo>
                  <a:lnTo>
                    <a:pt x="6" y="3"/>
                  </a:lnTo>
                  <a:lnTo>
                    <a:pt x="1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3" name="Freeform 1906"/>
            <p:cNvSpPr>
              <a:spLocks/>
            </p:cNvSpPr>
            <p:nvPr/>
          </p:nvSpPr>
          <p:spPr bwMode="auto">
            <a:xfrm>
              <a:off x="1407" y="3690"/>
              <a:ext cx="3" cy="3"/>
            </a:xfrm>
            <a:custGeom>
              <a:avLst/>
              <a:gdLst>
                <a:gd name="T0" fmla="*/ 0 w 11"/>
                <a:gd name="T1" fmla="*/ 0 h 9"/>
                <a:gd name="T2" fmla="*/ 0 w 11"/>
                <a:gd name="T3" fmla="*/ 0 h 9"/>
                <a:gd name="T4" fmla="*/ 0 w 11"/>
                <a:gd name="T5" fmla="*/ 0 h 9"/>
                <a:gd name="T6" fmla="*/ 0 w 11"/>
                <a:gd name="T7" fmla="*/ 0 h 9"/>
                <a:gd name="T8" fmla="*/ 0 w 11"/>
                <a:gd name="T9" fmla="*/ 0 h 9"/>
                <a:gd name="T10" fmla="*/ 0 w 11"/>
                <a:gd name="T11" fmla="*/ 0 h 9"/>
                <a:gd name="T12" fmla="*/ 0 60000 65536"/>
                <a:gd name="T13" fmla="*/ 0 60000 65536"/>
                <a:gd name="T14" fmla="*/ 0 60000 65536"/>
                <a:gd name="T15" fmla="*/ 0 60000 65536"/>
                <a:gd name="T16" fmla="*/ 0 60000 65536"/>
                <a:gd name="T17" fmla="*/ 0 60000 65536"/>
                <a:gd name="T18" fmla="*/ 0 w 11"/>
                <a:gd name="T19" fmla="*/ 0 h 9"/>
                <a:gd name="T20" fmla="*/ 11 w 1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1" h="9">
                  <a:moveTo>
                    <a:pt x="11" y="9"/>
                  </a:moveTo>
                  <a:lnTo>
                    <a:pt x="11" y="6"/>
                  </a:lnTo>
                  <a:lnTo>
                    <a:pt x="6" y="0"/>
                  </a:lnTo>
                  <a:lnTo>
                    <a:pt x="0" y="0"/>
                  </a:lnTo>
                  <a:lnTo>
                    <a:pt x="5" y="6"/>
                  </a:lnTo>
                  <a:lnTo>
                    <a:pt x="11"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4" name="Freeform 1907"/>
            <p:cNvSpPr>
              <a:spLocks/>
            </p:cNvSpPr>
            <p:nvPr/>
          </p:nvSpPr>
          <p:spPr bwMode="auto">
            <a:xfrm>
              <a:off x="1407" y="3704"/>
              <a:ext cx="3" cy="3"/>
            </a:xfrm>
            <a:custGeom>
              <a:avLst/>
              <a:gdLst>
                <a:gd name="T0" fmla="*/ 0 w 10"/>
                <a:gd name="T1" fmla="*/ 0 h 7"/>
                <a:gd name="T2" fmla="*/ 0 w 10"/>
                <a:gd name="T3" fmla="*/ 0 h 7"/>
                <a:gd name="T4" fmla="*/ 0 w 10"/>
                <a:gd name="T5" fmla="*/ 0 h 7"/>
                <a:gd name="T6" fmla="*/ 0 w 10"/>
                <a:gd name="T7" fmla="*/ 0 h 7"/>
                <a:gd name="T8" fmla="*/ 0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0" y="7"/>
                  </a:moveTo>
                  <a:lnTo>
                    <a:pt x="4" y="6"/>
                  </a:lnTo>
                  <a:lnTo>
                    <a:pt x="10" y="0"/>
                  </a:lnTo>
                  <a:lnTo>
                    <a:pt x="3" y="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5" name="Freeform 1908"/>
            <p:cNvSpPr>
              <a:spLocks/>
            </p:cNvSpPr>
            <p:nvPr/>
          </p:nvSpPr>
          <p:spPr bwMode="auto">
            <a:xfrm>
              <a:off x="1407" y="3699"/>
              <a:ext cx="8" cy="5"/>
            </a:xfrm>
            <a:custGeom>
              <a:avLst/>
              <a:gdLst>
                <a:gd name="T0" fmla="*/ 0 w 25"/>
                <a:gd name="T1" fmla="*/ 0 h 17"/>
                <a:gd name="T2" fmla="*/ 0 w 25"/>
                <a:gd name="T3" fmla="*/ 0 h 17"/>
                <a:gd name="T4" fmla="*/ 0 w 25"/>
                <a:gd name="T5" fmla="*/ 0 h 17"/>
                <a:gd name="T6" fmla="*/ 0 w 25"/>
                <a:gd name="T7" fmla="*/ 0 h 17"/>
                <a:gd name="T8" fmla="*/ 0 w 25"/>
                <a:gd name="T9" fmla="*/ 0 h 17"/>
                <a:gd name="T10" fmla="*/ 0 w 25"/>
                <a:gd name="T11" fmla="*/ 0 h 17"/>
                <a:gd name="T12" fmla="*/ 0 w 25"/>
                <a:gd name="T13" fmla="*/ 0 h 17"/>
                <a:gd name="T14" fmla="*/ 0 w 25"/>
                <a:gd name="T15" fmla="*/ 0 h 17"/>
                <a:gd name="T16" fmla="*/ 0 w 25"/>
                <a:gd name="T17" fmla="*/ 0 h 17"/>
                <a:gd name="T18" fmla="*/ 0 w 2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7"/>
                <a:gd name="T32" fmla="*/ 25 w 25"/>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7">
                  <a:moveTo>
                    <a:pt x="25" y="17"/>
                  </a:moveTo>
                  <a:lnTo>
                    <a:pt x="24" y="11"/>
                  </a:lnTo>
                  <a:lnTo>
                    <a:pt x="18" y="8"/>
                  </a:lnTo>
                  <a:lnTo>
                    <a:pt x="11" y="6"/>
                  </a:lnTo>
                  <a:lnTo>
                    <a:pt x="5" y="0"/>
                  </a:lnTo>
                  <a:lnTo>
                    <a:pt x="0" y="0"/>
                  </a:lnTo>
                  <a:lnTo>
                    <a:pt x="5" y="6"/>
                  </a:lnTo>
                  <a:lnTo>
                    <a:pt x="12" y="13"/>
                  </a:lnTo>
                  <a:lnTo>
                    <a:pt x="19" y="14"/>
                  </a:lnTo>
                  <a:lnTo>
                    <a:pt x="25" y="1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6" name="Freeform 1909"/>
            <p:cNvSpPr>
              <a:spLocks/>
            </p:cNvSpPr>
            <p:nvPr/>
          </p:nvSpPr>
          <p:spPr bwMode="auto">
            <a:xfrm>
              <a:off x="1407" y="3707"/>
              <a:ext cx="1" cy="2"/>
            </a:xfrm>
            <a:custGeom>
              <a:avLst/>
              <a:gdLst>
                <a:gd name="T0" fmla="*/ 0 w 1"/>
                <a:gd name="T1" fmla="*/ 0 h 7"/>
                <a:gd name="T2" fmla="*/ 1 w 1"/>
                <a:gd name="T3" fmla="*/ 0 h 7"/>
                <a:gd name="T4" fmla="*/ 0 w 1"/>
                <a:gd name="T5" fmla="*/ 0 h 7"/>
                <a:gd name="T6" fmla="*/ 0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1" y="7"/>
                  </a:lnTo>
                  <a:lnTo>
                    <a:pt x="0" y="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7" name="Freeform 1910"/>
            <p:cNvSpPr>
              <a:spLocks/>
            </p:cNvSpPr>
            <p:nvPr/>
          </p:nvSpPr>
          <p:spPr bwMode="auto">
            <a:xfrm>
              <a:off x="1409" y="3688"/>
              <a:ext cx="3" cy="3"/>
            </a:xfrm>
            <a:custGeom>
              <a:avLst/>
              <a:gdLst>
                <a:gd name="T0" fmla="*/ 0 w 12"/>
                <a:gd name="T1" fmla="*/ 0 h 11"/>
                <a:gd name="T2" fmla="*/ 0 w 12"/>
                <a:gd name="T3" fmla="*/ 0 h 11"/>
                <a:gd name="T4" fmla="*/ 0 w 12"/>
                <a:gd name="T5" fmla="*/ 0 h 11"/>
                <a:gd name="T6" fmla="*/ 0 w 12"/>
                <a:gd name="T7" fmla="*/ 0 h 11"/>
                <a:gd name="T8" fmla="*/ 0 w 12"/>
                <a:gd name="T9" fmla="*/ 0 h 11"/>
                <a:gd name="T10" fmla="*/ 0 60000 65536"/>
                <a:gd name="T11" fmla="*/ 0 60000 65536"/>
                <a:gd name="T12" fmla="*/ 0 60000 65536"/>
                <a:gd name="T13" fmla="*/ 0 60000 65536"/>
                <a:gd name="T14" fmla="*/ 0 60000 65536"/>
                <a:gd name="T15" fmla="*/ 0 w 12"/>
                <a:gd name="T16" fmla="*/ 0 h 11"/>
                <a:gd name="T17" fmla="*/ 12 w 12"/>
                <a:gd name="T18" fmla="*/ 11 h 11"/>
              </a:gdLst>
              <a:ahLst/>
              <a:cxnLst>
                <a:cxn ang="T10">
                  <a:pos x="T0" y="T1"/>
                </a:cxn>
                <a:cxn ang="T11">
                  <a:pos x="T2" y="T3"/>
                </a:cxn>
                <a:cxn ang="T12">
                  <a:pos x="T4" y="T5"/>
                </a:cxn>
                <a:cxn ang="T13">
                  <a:pos x="T6" y="T7"/>
                </a:cxn>
                <a:cxn ang="T14">
                  <a:pos x="T8" y="T9"/>
                </a:cxn>
              </a:cxnLst>
              <a:rect l="T15" t="T16" r="T17" b="T18"/>
              <a:pathLst>
                <a:path w="12" h="11">
                  <a:moveTo>
                    <a:pt x="5" y="11"/>
                  </a:moveTo>
                  <a:lnTo>
                    <a:pt x="12" y="7"/>
                  </a:lnTo>
                  <a:lnTo>
                    <a:pt x="6" y="0"/>
                  </a:lnTo>
                  <a:lnTo>
                    <a:pt x="0" y="4"/>
                  </a:lnTo>
                  <a:lnTo>
                    <a:pt x="5"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8" name="Freeform 1911"/>
            <p:cNvSpPr>
              <a:spLocks/>
            </p:cNvSpPr>
            <p:nvPr/>
          </p:nvSpPr>
          <p:spPr bwMode="auto">
            <a:xfrm>
              <a:off x="1411" y="3695"/>
              <a:ext cx="6" cy="6"/>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w 16"/>
                <a:gd name="T11" fmla="*/ 0 h 19"/>
                <a:gd name="T12" fmla="*/ 0 w 16"/>
                <a:gd name="T13" fmla="*/ 0 h 19"/>
                <a:gd name="T14" fmla="*/ 0 w 16"/>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9"/>
                <a:gd name="T26" fmla="*/ 16 w 1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9">
                  <a:moveTo>
                    <a:pt x="12" y="19"/>
                  </a:moveTo>
                  <a:lnTo>
                    <a:pt x="16" y="15"/>
                  </a:lnTo>
                  <a:lnTo>
                    <a:pt x="10" y="11"/>
                  </a:lnTo>
                  <a:lnTo>
                    <a:pt x="6" y="5"/>
                  </a:lnTo>
                  <a:lnTo>
                    <a:pt x="0" y="0"/>
                  </a:lnTo>
                  <a:lnTo>
                    <a:pt x="1" y="7"/>
                  </a:lnTo>
                  <a:lnTo>
                    <a:pt x="1" y="14"/>
                  </a:lnTo>
                  <a:lnTo>
                    <a:pt x="12" y="1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9" name="Freeform 1912"/>
            <p:cNvSpPr>
              <a:spLocks/>
            </p:cNvSpPr>
            <p:nvPr/>
          </p:nvSpPr>
          <p:spPr bwMode="auto">
            <a:xfrm>
              <a:off x="1412" y="3689"/>
              <a:ext cx="3" cy="2"/>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8"/>
                  </a:moveTo>
                  <a:lnTo>
                    <a:pt x="6" y="1"/>
                  </a:lnTo>
                  <a:lnTo>
                    <a:pt x="0" y="0"/>
                  </a:lnTo>
                  <a:lnTo>
                    <a:pt x="2" y="5"/>
                  </a:lnTo>
                  <a:lnTo>
                    <a:pt x="7"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0" name="Freeform 1913"/>
            <p:cNvSpPr>
              <a:spLocks/>
            </p:cNvSpPr>
            <p:nvPr/>
          </p:nvSpPr>
          <p:spPr bwMode="auto">
            <a:xfrm>
              <a:off x="1413" y="3707"/>
              <a:ext cx="9" cy="7"/>
            </a:xfrm>
            <a:custGeom>
              <a:avLst/>
              <a:gdLst>
                <a:gd name="T0" fmla="*/ 0 w 30"/>
                <a:gd name="T1" fmla="*/ 0 h 23"/>
                <a:gd name="T2" fmla="*/ 0 w 30"/>
                <a:gd name="T3" fmla="*/ 0 h 23"/>
                <a:gd name="T4" fmla="*/ 0 w 30"/>
                <a:gd name="T5" fmla="*/ 0 h 23"/>
                <a:gd name="T6" fmla="*/ 0 w 30"/>
                <a:gd name="T7" fmla="*/ 0 h 23"/>
                <a:gd name="T8" fmla="*/ 0 w 30"/>
                <a:gd name="T9" fmla="*/ 0 h 23"/>
                <a:gd name="T10" fmla="*/ 0 w 30"/>
                <a:gd name="T11" fmla="*/ 0 h 23"/>
                <a:gd name="T12" fmla="*/ 0 w 30"/>
                <a:gd name="T13" fmla="*/ 0 h 23"/>
                <a:gd name="T14" fmla="*/ 0 w 30"/>
                <a:gd name="T15" fmla="*/ 0 h 23"/>
                <a:gd name="T16" fmla="*/ 0 w 30"/>
                <a:gd name="T17" fmla="*/ 0 h 23"/>
                <a:gd name="T18" fmla="*/ 0 w 30"/>
                <a:gd name="T19" fmla="*/ 0 h 23"/>
                <a:gd name="T20" fmla="*/ 0 w 30"/>
                <a:gd name="T21" fmla="*/ 0 h 23"/>
                <a:gd name="T22" fmla="*/ 0 w 30"/>
                <a:gd name="T23" fmla="*/ 0 h 23"/>
                <a:gd name="T24" fmla="*/ 0 w 30"/>
                <a:gd name="T25" fmla="*/ 0 h 23"/>
                <a:gd name="T26" fmla="*/ 0 w 30"/>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23"/>
                <a:gd name="T44" fmla="*/ 30 w 30"/>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23">
                  <a:moveTo>
                    <a:pt x="22" y="22"/>
                  </a:moveTo>
                  <a:lnTo>
                    <a:pt x="24" y="23"/>
                  </a:lnTo>
                  <a:lnTo>
                    <a:pt x="30" y="16"/>
                  </a:lnTo>
                  <a:lnTo>
                    <a:pt x="24" y="13"/>
                  </a:lnTo>
                  <a:lnTo>
                    <a:pt x="18" y="8"/>
                  </a:lnTo>
                  <a:lnTo>
                    <a:pt x="12" y="4"/>
                  </a:lnTo>
                  <a:lnTo>
                    <a:pt x="6" y="0"/>
                  </a:lnTo>
                  <a:lnTo>
                    <a:pt x="0" y="5"/>
                  </a:lnTo>
                  <a:lnTo>
                    <a:pt x="6" y="4"/>
                  </a:lnTo>
                  <a:lnTo>
                    <a:pt x="12" y="8"/>
                  </a:lnTo>
                  <a:lnTo>
                    <a:pt x="18" y="12"/>
                  </a:lnTo>
                  <a:lnTo>
                    <a:pt x="12" y="12"/>
                  </a:lnTo>
                  <a:lnTo>
                    <a:pt x="16" y="18"/>
                  </a:lnTo>
                  <a:lnTo>
                    <a:pt x="22"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1" name="Freeform 1914"/>
            <p:cNvSpPr>
              <a:spLocks/>
            </p:cNvSpPr>
            <p:nvPr/>
          </p:nvSpPr>
          <p:spPr bwMode="auto">
            <a:xfrm>
              <a:off x="1414" y="3722"/>
              <a:ext cx="31" cy="13"/>
            </a:xfrm>
            <a:custGeom>
              <a:avLst/>
              <a:gdLst>
                <a:gd name="T0" fmla="*/ 0 w 105"/>
                <a:gd name="T1" fmla="*/ 0 h 43"/>
                <a:gd name="T2" fmla="*/ 0 w 105"/>
                <a:gd name="T3" fmla="*/ 0 h 43"/>
                <a:gd name="T4" fmla="*/ 0 w 105"/>
                <a:gd name="T5" fmla="*/ 0 h 43"/>
                <a:gd name="T6" fmla="*/ 0 w 105"/>
                <a:gd name="T7" fmla="*/ 0 h 43"/>
                <a:gd name="T8" fmla="*/ 0 w 105"/>
                <a:gd name="T9" fmla="*/ 0 h 43"/>
                <a:gd name="T10" fmla="*/ 0 w 105"/>
                <a:gd name="T11" fmla="*/ 0 h 43"/>
                <a:gd name="T12" fmla="*/ 0 w 105"/>
                <a:gd name="T13" fmla="*/ 0 h 43"/>
                <a:gd name="T14" fmla="*/ 0 w 105"/>
                <a:gd name="T15" fmla="*/ 0 h 43"/>
                <a:gd name="T16" fmla="*/ 0 w 105"/>
                <a:gd name="T17" fmla="*/ 0 h 43"/>
                <a:gd name="T18" fmla="*/ 0 w 105"/>
                <a:gd name="T19" fmla="*/ 0 h 43"/>
                <a:gd name="T20" fmla="*/ 0 w 105"/>
                <a:gd name="T21" fmla="*/ 0 h 43"/>
                <a:gd name="T22" fmla="*/ 0 w 105"/>
                <a:gd name="T23" fmla="*/ 0 h 43"/>
                <a:gd name="T24" fmla="*/ 0 w 105"/>
                <a:gd name="T25" fmla="*/ 0 h 43"/>
                <a:gd name="T26" fmla="*/ 0 w 105"/>
                <a:gd name="T27" fmla="*/ 0 h 43"/>
                <a:gd name="T28" fmla="*/ 0 w 105"/>
                <a:gd name="T29" fmla="*/ 0 h 43"/>
                <a:gd name="T30" fmla="*/ 0 w 105"/>
                <a:gd name="T31" fmla="*/ 0 h 43"/>
                <a:gd name="T32" fmla="*/ 0 w 105"/>
                <a:gd name="T33" fmla="*/ 0 h 43"/>
                <a:gd name="T34" fmla="*/ 0 w 105"/>
                <a:gd name="T35" fmla="*/ 0 h 43"/>
                <a:gd name="T36" fmla="*/ 0 w 105"/>
                <a:gd name="T37" fmla="*/ 0 h 43"/>
                <a:gd name="T38" fmla="*/ 0 w 105"/>
                <a:gd name="T39" fmla="*/ 0 h 43"/>
                <a:gd name="T40" fmla="*/ 0 w 105"/>
                <a:gd name="T41" fmla="*/ 0 h 43"/>
                <a:gd name="T42" fmla="*/ 0 w 105"/>
                <a:gd name="T43" fmla="*/ 0 h 43"/>
                <a:gd name="T44" fmla="*/ 0 w 105"/>
                <a:gd name="T45" fmla="*/ 0 h 43"/>
                <a:gd name="T46" fmla="*/ 0 w 105"/>
                <a:gd name="T47" fmla="*/ 0 h 43"/>
                <a:gd name="T48" fmla="*/ 0 w 105"/>
                <a:gd name="T49" fmla="*/ 0 h 43"/>
                <a:gd name="T50" fmla="*/ 0 w 105"/>
                <a:gd name="T51" fmla="*/ 0 h 43"/>
                <a:gd name="T52" fmla="*/ 0 w 105"/>
                <a:gd name="T53" fmla="*/ 0 h 43"/>
                <a:gd name="T54" fmla="*/ 0 w 105"/>
                <a:gd name="T55" fmla="*/ 0 h 43"/>
                <a:gd name="T56" fmla="*/ 0 w 105"/>
                <a:gd name="T57" fmla="*/ 0 h 43"/>
                <a:gd name="T58" fmla="*/ 0 w 105"/>
                <a:gd name="T59" fmla="*/ 0 h 43"/>
                <a:gd name="T60" fmla="*/ 0 w 105"/>
                <a:gd name="T61" fmla="*/ 0 h 43"/>
                <a:gd name="T62" fmla="*/ 0 w 105"/>
                <a:gd name="T63" fmla="*/ 0 h 43"/>
                <a:gd name="T64" fmla="*/ 0 w 105"/>
                <a:gd name="T65" fmla="*/ 0 h 43"/>
                <a:gd name="T66" fmla="*/ 0 w 105"/>
                <a:gd name="T67" fmla="*/ 0 h 43"/>
                <a:gd name="T68" fmla="*/ 0 w 105"/>
                <a:gd name="T69" fmla="*/ 0 h 43"/>
                <a:gd name="T70" fmla="*/ 0 w 105"/>
                <a:gd name="T71" fmla="*/ 0 h 43"/>
                <a:gd name="T72" fmla="*/ 0 w 105"/>
                <a:gd name="T73" fmla="*/ 0 h 43"/>
                <a:gd name="T74" fmla="*/ 0 w 105"/>
                <a:gd name="T75" fmla="*/ 0 h 43"/>
                <a:gd name="T76" fmla="*/ 0 w 105"/>
                <a:gd name="T77" fmla="*/ 0 h 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5"/>
                <a:gd name="T118" fmla="*/ 0 h 43"/>
                <a:gd name="T119" fmla="*/ 105 w 105"/>
                <a:gd name="T120" fmla="*/ 43 h 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5" h="43">
                  <a:moveTo>
                    <a:pt x="89" y="41"/>
                  </a:moveTo>
                  <a:lnTo>
                    <a:pt x="93" y="41"/>
                  </a:lnTo>
                  <a:lnTo>
                    <a:pt x="98" y="43"/>
                  </a:lnTo>
                  <a:lnTo>
                    <a:pt x="105" y="42"/>
                  </a:lnTo>
                  <a:lnTo>
                    <a:pt x="98" y="40"/>
                  </a:lnTo>
                  <a:lnTo>
                    <a:pt x="93" y="35"/>
                  </a:lnTo>
                  <a:lnTo>
                    <a:pt x="87" y="31"/>
                  </a:lnTo>
                  <a:lnTo>
                    <a:pt x="80" y="28"/>
                  </a:lnTo>
                  <a:lnTo>
                    <a:pt x="85" y="35"/>
                  </a:lnTo>
                  <a:lnTo>
                    <a:pt x="79" y="33"/>
                  </a:lnTo>
                  <a:lnTo>
                    <a:pt x="75" y="26"/>
                  </a:lnTo>
                  <a:lnTo>
                    <a:pt x="69" y="23"/>
                  </a:lnTo>
                  <a:lnTo>
                    <a:pt x="74" y="28"/>
                  </a:lnTo>
                  <a:lnTo>
                    <a:pt x="68" y="25"/>
                  </a:lnTo>
                  <a:lnTo>
                    <a:pt x="62" y="23"/>
                  </a:lnTo>
                  <a:lnTo>
                    <a:pt x="56" y="18"/>
                  </a:lnTo>
                  <a:lnTo>
                    <a:pt x="49" y="17"/>
                  </a:lnTo>
                  <a:lnTo>
                    <a:pt x="44" y="15"/>
                  </a:lnTo>
                  <a:lnTo>
                    <a:pt x="37" y="15"/>
                  </a:lnTo>
                  <a:lnTo>
                    <a:pt x="31" y="13"/>
                  </a:lnTo>
                  <a:lnTo>
                    <a:pt x="26" y="12"/>
                  </a:lnTo>
                  <a:lnTo>
                    <a:pt x="18" y="7"/>
                  </a:lnTo>
                  <a:lnTo>
                    <a:pt x="13" y="2"/>
                  </a:lnTo>
                  <a:lnTo>
                    <a:pt x="6" y="0"/>
                  </a:lnTo>
                  <a:lnTo>
                    <a:pt x="0" y="0"/>
                  </a:lnTo>
                  <a:lnTo>
                    <a:pt x="13" y="7"/>
                  </a:lnTo>
                  <a:lnTo>
                    <a:pt x="15" y="13"/>
                  </a:lnTo>
                  <a:lnTo>
                    <a:pt x="21" y="16"/>
                  </a:lnTo>
                  <a:lnTo>
                    <a:pt x="29" y="20"/>
                  </a:lnTo>
                  <a:lnTo>
                    <a:pt x="34" y="25"/>
                  </a:lnTo>
                  <a:lnTo>
                    <a:pt x="41" y="24"/>
                  </a:lnTo>
                  <a:lnTo>
                    <a:pt x="46" y="26"/>
                  </a:lnTo>
                  <a:lnTo>
                    <a:pt x="54" y="24"/>
                  </a:lnTo>
                  <a:lnTo>
                    <a:pt x="59" y="24"/>
                  </a:lnTo>
                  <a:lnTo>
                    <a:pt x="66" y="28"/>
                  </a:lnTo>
                  <a:lnTo>
                    <a:pt x="72" y="31"/>
                  </a:lnTo>
                  <a:lnTo>
                    <a:pt x="77" y="35"/>
                  </a:lnTo>
                  <a:lnTo>
                    <a:pt x="83" y="42"/>
                  </a:lnTo>
                  <a:lnTo>
                    <a:pt x="89" y="4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2" name="Freeform 1915"/>
            <p:cNvSpPr>
              <a:spLocks/>
            </p:cNvSpPr>
            <p:nvPr/>
          </p:nvSpPr>
          <p:spPr bwMode="auto">
            <a:xfrm>
              <a:off x="1415" y="3707"/>
              <a:ext cx="2" cy="2"/>
            </a:xfrm>
            <a:custGeom>
              <a:avLst/>
              <a:gdLst>
                <a:gd name="T0" fmla="*/ 0 w 7"/>
                <a:gd name="T1" fmla="*/ 1 h 4"/>
                <a:gd name="T2" fmla="*/ 0 w 7"/>
                <a:gd name="T3" fmla="*/ 0 h 4"/>
                <a:gd name="T4" fmla="*/ 0 w 7"/>
                <a:gd name="T5" fmla="*/ 0 h 4"/>
                <a:gd name="T6" fmla="*/ 0 w 7"/>
                <a:gd name="T7" fmla="*/ 1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7" y="0"/>
                  </a:lnTo>
                  <a:lnTo>
                    <a:pt x="0" y="0"/>
                  </a:lnTo>
                  <a:lnTo>
                    <a:pt x="7"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3" name="Freeform 1916"/>
            <p:cNvSpPr>
              <a:spLocks/>
            </p:cNvSpPr>
            <p:nvPr/>
          </p:nvSpPr>
          <p:spPr bwMode="auto">
            <a:xfrm>
              <a:off x="1416" y="3698"/>
              <a:ext cx="3" cy="3"/>
            </a:xfrm>
            <a:custGeom>
              <a:avLst/>
              <a:gdLst>
                <a:gd name="T0" fmla="*/ 0 w 12"/>
                <a:gd name="T1" fmla="*/ 0 h 9"/>
                <a:gd name="T2" fmla="*/ 0 w 12"/>
                <a:gd name="T3" fmla="*/ 0 h 9"/>
                <a:gd name="T4" fmla="*/ 0 w 12"/>
                <a:gd name="T5" fmla="*/ 0 h 9"/>
                <a:gd name="T6" fmla="*/ 0 w 12"/>
                <a:gd name="T7" fmla="*/ 0 h 9"/>
                <a:gd name="T8" fmla="*/ 0 w 12"/>
                <a:gd name="T9" fmla="*/ 0 h 9"/>
                <a:gd name="T10" fmla="*/ 0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12" y="9"/>
                  </a:moveTo>
                  <a:lnTo>
                    <a:pt x="12" y="6"/>
                  </a:lnTo>
                  <a:lnTo>
                    <a:pt x="6" y="2"/>
                  </a:lnTo>
                  <a:lnTo>
                    <a:pt x="0" y="0"/>
                  </a:lnTo>
                  <a:lnTo>
                    <a:pt x="6" y="5"/>
                  </a:lnTo>
                  <a:lnTo>
                    <a:pt x="12"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4" name="Freeform 1917"/>
            <p:cNvSpPr>
              <a:spLocks/>
            </p:cNvSpPr>
            <p:nvPr/>
          </p:nvSpPr>
          <p:spPr bwMode="auto">
            <a:xfrm>
              <a:off x="1416" y="3703"/>
              <a:ext cx="9" cy="7"/>
            </a:xfrm>
            <a:custGeom>
              <a:avLst/>
              <a:gdLst>
                <a:gd name="T0" fmla="*/ 0 w 30"/>
                <a:gd name="T1" fmla="*/ 0 h 22"/>
                <a:gd name="T2" fmla="*/ 0 w 30"/>
                <a:gd name="T3" fmla="*/ 0 h 22"/>
                <a:gd name="T4" fmla="*/ 0 w 30"/>
                <a:gd name="T5" fmla="*/ 0 h 22"/>
                <a:gd name="T6" fmla="*/ 0 w 30"/>
                <a:gd name="T7" fmla="*/ 0 h 22"/>
                <a:gd name="T8" fmla="*/ 0 w 30"/>
                <a:gd name="T9" fmla="*/ 0 h 22"/>
                <a:gd name="T10" fmla="*/ 0 w 30"/>
                <a:gd name="T11" fmla="*/ 0 h 22"/>
                <a:gd name="T12" fmla="*/ 0 w 30"/>
                <a:gd name="T13" fmla="*/ 0 h 22"/>
                <a:gd name="T14" fmla="*/ 0 w 30"/>
                <a:gd name="T15" fmla="*/ 0 h 22"/>
                <a:gd name="T16" fmla="*/ 0 w 30"/>
                <a:gd name="T17" fmla="*/ 0 h 22"/>
                <a:gd name="T18" fmla="*/ 0 w 30"/>
                <a:gd name="T19" fmla="*/ 0 h 22"/>
                <a:gd name="T20" fmla="*/ 0 w 30"/>
                <a:gd name="T21" fmla="*/ 0 h 22"/>
                <a:gd name="T22" fmla="*/ 0 w 3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2"/>
                <a:gd name="T38" fmla="*/ 30 w 30"/>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2">
                  <a:moveTo>
                    <a:pt x="30" y="22"/>
                  </a:moveTo>
                  <a:lnTo>
                    <a:pt x="30" y="19"/>
                  </a:lnTo>
                  <a:lnTo>
                    <a:pt x="25" y="12"/>
                  </a:lnTo>
                  <a:lnTo>
                    <a:pt x="19" y="8"/>
                  </a:lnTo>
                  <a:lnTo>
                    <a:pt x="12" y="4"/>
                  </a:lnTo>
                  <a:lnTo>
                    <a:pt x="6" y="1"/>
                  </a:lnTo>
                  <a:lnTo>
                    <a:pt x="0" y="0"/>
                  </a:lnTo>
                  <a:lnTo>
                    <a:pt x="5" y="7"/>
                  </a:lnTo>
                  <a:lnTo>
                    <a:pt x="11" y="9"/>
                  </a:lnTo>
                  <a:lnTo>
                    <a:pt x="18" y="12"/>
                  </a:lnTo>
                  <a:lnTo>
                    <a:pt x="24" y="17"/>
                  </a:lnTo>
                  <a:lnTo>
                    <a:pt x="30"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5" name="Freeform 1918"/>
            <p:cNvSpPr>
              <a:spLocks/>
            </p:cNvSpPr>
            <p:nvPr/>
          </p:nvSpPr>
          <p:spPr bwMode="auto">
            <a:xfrm>
              <a:off x="1417" y="3701"/>
              <a:ext cx="2" cy="2"/>
            </a:xfrm>
            <a:custGeom>
              <a:avLst/>
              <a:gdLst>
                <a:gd name="T0" fmla="*/ 0 w 6"/>
                <a:gd name="T1" fmla="*/ 1 h 4"/>
                <a:gd name="T2" fmla="*/ 0 w 6"/>
                <a:gd name="T3" fmla="*/ 0 h 4"/>
                <a:gd name="T4" fmla="*/ 0 w 6"/>
                <a:gd name="T5" fmla="*/ 0 h 4"/>
                <a:gd name="T6" fmla="*/ 0 w 6"/>
                <a:gd name="T7" fmla="*/ 1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0"/>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6" name="Freeform 1919"/>
            <p:cNvSpPr>
              <a:spLocks/>
            </p:cNvSpPr>
            <p:nvPr/>
          </p:nvSpPr>
          <p:spPr bwMode="auto">
            <a:xfrm>
              <a:off x="1419" y="3709"/>
              <a:ext cx="7" cy="5"/>
            </a:xfrm>
            <a:custGeom>
              <a:avLst/>
              <a:gdLst>
                <a:gd name="T0" fmla="*/ 0 w 22"/>
                <a:gd name="T1" fmla="*/ 0 h 14"/>
                <a:gd name="T2" fmla="*/ 0 w 22"/>
                <a:gd name="T3" fmla="*/ 0 h 14"/>
                <a:gd name="T4" fmla="*/ 0 w 22"/>
                <a:gd name="T5" fmla="*/ 0 h 14"/>
                <a:gd name="T6" fmla="*/ 0 w 22"/>
                <a:gd name="T7" fmla="*/ 0 h 14"/>
                <a:gd name="T8" fmla="*/ 0 w 22"/>
                <a:gd name="T9" fmla="*/ 0 h 14"/>
                <a:gd name="T10" fmla="*/ 0 w 22"/>
                <a:gd name="T11" fmla="*/ 0 h 14"/>
                <a:gd name="T12" fmla="*/ 0 w 22"/>
                <a:gd name="T13" fmla="*/ 0 h 14"/>
                <a:gd name="T14" fmla="*/ 0 w 22"/>
                <a:gd name="T15" fmla="*/ 0 h 14"/>
                <a:gd name="T16" fmla="*/ 0 w 2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4"/>
                <a:gd name="T29" fmla="*/ 22 w 2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4">
                  <a:moveTo>
                    <a:pt x="18" y="14"/>
                  </a:moveTo>
                  <a:lnTo>
                    <a:pt x="22" y="13"/>
                  </a:lnTo>
                  <a:lnTo>
                    <a:pt x="18" y="7"/>
                  </a:lnTo>
                  <a:lnTo>
                    <a:pt x="13" y="3"/>
                  </a:lnTo>
                  <a:lnTo>
                    <a:pt x="6" y="0"/>
                  </a:lnTo>
                  <a:lnTo>
                    <a:pt x="0" y="0"/>
                  </a:lnTo>
                  <a:lnTo>
                    <a:pt x="6" y="5"/>
                  </a:lnTo>
                  <a:lnTo>
                    <a:pt x="13" y="8"/>
                  </a:lnTo>
                  <a:lnTo>
                    <a:pt x="18"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7" name="Freeform 1920"/>
            <p:cNvSpPr>
              <a:spLocks/>
            </p:cNvSpPr>
            <p:nvPr/>
          </p:nvSpPr>
          <p:spPr bwMode="auto">
            <a:xfrm>
              <a:off x="1419" y="3703"/>
              <a:ext cx="3" cy="2"/>
            </a:xfrm>
            <a:custGeom>
              <a:avLst/>
              <a:gdLst>
                <a:gd name="T0" fmla="*/ 0 w 8"/>
                <a:gd name="T1" fmla="*/ 0 h 7"/>
                <a:gd name="T2" fmla="*/ 0 w 8"/>
                <a:gd name="T3" fmla="*/ 0 h 7"/>
                <a:gd name="T4" fmla="*/ 0 w 8"/>
                <a:gd name="T5" fmla="*/ 0 h 7"/>
                <a:gd name="T6" fmla="*/ 0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5" y="7"/>
                  </a:moveTo>
                  <a:lnTo>
                    <a:pt x="8" y="3"/>
                  </a:lnTo>
                  <a:lnTo>
                    <a:pt x="0" y="0"/>
                  </a:lnTo>
                  <a:lnTo>
                    <a:pt x="5"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8" name="Freeform 1921"/>
            <p:cNvSpPr>
              <a:spLocks/>
            </p:cNvSpPr>
            <p:nvPr/>
          </p:nvSpPr>
          <p:spPr bwMode="auto">
            <a:xfrm>
              <a:off x="1420" y="3709"/>
              <a:ext cx="2" cy="0"/>
            </a:xfrm>
            <a:custGeom>
              <a:avLst/>
              <a:gdLst>
                <a:gd name="T0" fmla="*/ 0 w 8"/>
                <a:gd name="T1" fmla="*/ 0 h 3"/>
                <a:gd name="T2" fmla="*/ 0 w 8"/>
                <a:gd name="T3" fmla="*/ 0 h 3"/>
                <a:gd name="T4" fmla="*/ 0 w 8"/>
                <a:gd name="T5" fmla="*/ 0 h 3"/>
                <a:gd name="T6" fmla="*/ 0 w 8"/>
                <a:gd name="T7" fmla="*/ 0 h 3"/>
                <a:gd name="T8" fmla="*/ 0 60000 65536"/>
                <a:gd name="T9" fmla="*/ 0 60000 65536"/>
                <a:gd name="T10" fmla="*/ 0 60000 65536"/>
                <a:gd name="T11" fmla="*/ 0 60000 65536"/>
                <a:gd name="T12" fmla="*/ 0 w 8"/>
                <a:gd name="T13" fmla="*/ 0 h 3"/>
                <a:gd name="T14" fmla="*/ 8 w 8"/>
                <a:gd name="T15" fmla="*/ 0 h 3"/>
              </a:gdLst>
              <a:ahLst/>
              <a:cxnLst>
                <a:cxn ang="T8">
                  <a:pos x="T0" y="T1"/>
                </a:cxn>
                <a:cxn ang="T9">
                  <a:pos x="T2" y="T3"/>
                </a:cxn>
                <a:cxn ang="T10">
                  <a:pos x="T4" y="T5"/>
                </a:cxn>
                <a:cxn ang="T11">
                  <a:pos x="T6" y="T7"/>
                </a:cxn>
              </a:cxnLst>
              <a:rect l="T12" t="T13" r="T14" b="T15"/>
              <a:pathLst>
                <a:path w="8" h="3">
                  <a:moveTo>
                    <a:pt x="8" y="3"/>
                  </a:moveTo>
                  <a:lnTo>
                    <a:pt x="8" y="0"/>
                  </a:lnTo>
                  <a:lnTo>
                    <a:pt x="0" y="1"/>
                  </a:lnTo>
                  <a:lnTo>
                    <a:pt x="8"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9" name="Freeform 1922"/>
            <p:cNvSpPr>
              <a:spLocks/>
            </p:cNvSpPr>
            <p:nvPr/>
          </p:nvSpPr>
          <p:spPr bwMode="auto">
            <a:xfrm>
              <a:off x="1424" y="3715"/>
              <a:ext cx="4" cy="6"/>
            </a:xfrm>
            <a:custGeom>
              <a:avLst/>
              <a:gdLst>
                <a:gd name="T0" fmla="*/ 0 w 14"/>
                <a:gd name="T1" fmla="*/ 0 h 22"/>
                <a:gd name="T2" fmla="*/ 0 w 14"/>
                <a:gd name="T3" fmla="*/ 0 h 22"/>
                <a:gd name="T4" fmla="*/ 0 w 14"/>
                <a:gd name="T5" fmla="*/ 0 h 22"/>
                <a:gd name="T6" fmla="*/ 0 w 14"/>
                <a:gd name="T7" fmla="*/ 0 h 22"/>
                <a:gd name="T8" fmla="*/ 0 w 14"/>
                <a:gd name="T9" fmla="*/ 0 h 22"/>
                <a:gd name="T10" fmla="*/ 0 w 14"/>
                <a:gd name="T11" fmla="*/ 0 h 22"/>
                <a:gd name="T12" fmla="*/ 0 w 14"/>
                <a:gd name="T13" fmla="*/ 0 h 22"/>
                <a:gd name="T14" fmla="*/ 0 w 14"/>
                <a:gd name="T15" fmla="*/ 0 h 22"/>
                <a:gd name="T16" fmla="*/ 0 w 14"/>
                <a:gd name="T17" fmla="*/ 0 h 22"/>
                <a:gd name="T18" fmla="*/ 0 w 14"/>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22"/>
                <a:gd name="T32" fmla="*/ 14 w 14"/>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22">
                  <a:moveTo>
                    <a:pt x="9" y="22"/>
                  </a:moveTo>
                  <a:lnTo>
                    <a:pt x="11" y="21"/>
                  </a:lnTo>
                  <a:lnTo>
                    <a:pt x="14" y="14"/>
                  </a:lnTo>
                  <a:lnTo>
                    <a:pt x="12" y="8"/>
                  </a:lnTo>
                  <a:lnTo>
                    <a:pt x="10" y="1"/>
                  </a:lnTo>
                  <a:lnTo>
                    <a:pt x="4" y="0"/>
                  </a:lnTo>
                  <a:lnTo>
                    <a:pt x="0" y="5"/>
                  </a:lnTo>
                  <a:lnTo>
                    <a:pt x="1" y="12"/>
                  </a:lnTo>
                  <a:lnTo>
                    <a:pt x="7" y="16"/>
                  </a:lnTo>
                  <a:lnTo>
                    <a:pt x="9"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0" name="Freeform 1923"/>
            <p:cNvSpPr>
              <a:spLocks/>
            </p:cNvSpPr>
            <p:nvPr/>
          </p:nvSpPr>
          <p:spPr bwMode="auto">
            <a:xfrm>
              <a:off x="1428" y="3733"/>
              <a:ext cx="2" cy="1"/>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1"/>
                  </a:moveTo>
                  <a:lnTo>
                    <a:pt x="1" y="0"/>
                  </a:lnTo>
                  <a:lnTo>
                    <a:pt x="0" y="7"/>
                  </a:lnTo>
                  <a:lnTo>
                    <a:pt x="7"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1" name="Freeform 1924"/>
            <p:cNvSpPr>
              <a:spLocks/>
            </p:cNvSpPr>
            <p:nvPr/>
          </p:nvSpPr>
          <p:spPr bwMode="auto">
            <a:xfrm>
              <a:off x="1431" y="3730"/>
              <a:ext cx="2" cy="2"/>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2"/>
                  </a:lnTo>
                  <a:lnTo>
                    <a:pt x="6" y="5"/>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2" name="Freeform 1925"/>
            <p:cNvSpPr>
              <a:spLocks/>
            </p:cNvSpPr>
            <p:nvPr/>
          </p:nvSpPr>
          <p:spPr bwMode="auto">
            <a:xfrm>
              <a:off x="1432" y="3725"/>
              <a:ext cx="5" cy="1"/>
            </a:xfrm>
            <a:custGeom>
              <a:avLst/>
              <a:gdLst>
                <a:gd name="T0" fmla="*/ 0 w 18"/>
                <a:gd name="T1" fmla="*/ 0 h 7"/>
                <a:gd name="T2" fmla="*/ 0 w 18"/>
                <a:gd name="T3" fmla="*/ 0 h 7"/>
                <a:gd name="T4" fmla="*/ 0 w 18"/>
                <a:gd name="T5" fmla="*/ 0 h 7"/>
                <a:gd name="T6" fmla="*/ 0 w 18"/>
                <a:gd name="T7" fmla="*/ 0 h 7"/>
                <a:gd name="T8" fmla="*/ 0 w 18"/>
                <a:gd name="T9" fmla="*/ 0 h 7"/>
                <a:gd name="T10" fmla="*/ 0 w 18"/>
                <a:gd name="T11" fmla="*/ 0 h 7"/>
                <a:gd name="T12" fmla="*/ 0 w 18"/>
                <a:gd name="T13" fmla="*/ 0 h 7"/>
                <a:gd name="T14" fmla="*/ 0 w 18"/>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7"/>
                <a:gd name="T26" fmla="*/ 18 w 18"/>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7">
                  <a:moveTo>
                    <a:pt x="18" y="7"/>
                  </a:moveTo>
                  <a:lnTo>
                    <a:pt x="17" y="2"/>
                  </a:lnTo>
                  <a:lnTo>
                    <a:pt x="12" y="0"/>
                  </a:lnTo>
                  <a:lnTo>
                    <a:pt x="6" y="0"/>
                  </a:lnTo>
                  <a:lnTo>
                    <a:pt x="0" y="2"/>
                  </a:lnTo>
                  <a:lnTo>
                    <a:pt x="6" y="1"/>
                  </a:lnTo>
                  <a:lnTo>
                    <a:pt x="12" y="2"/>
                  </a:lnTo>
                  <a:lnTo>
                    <a:pt x="18"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3" name="Freeform 1926"/>
            <p:cNvSpPr>
              <a:spLocks/>
            </p:cNvSpPr>
            <p:nvPr/>
          </p:nvSpPr>
          <p:spPr bwMode="auto">
            <a:xfrm>
              <a:off x="1432" y="3703"/>
              <a:ext cx="3" cy="3"/>
            </a:xfrm>
            <a:custGeom>
              <a:avLst/>
              <a:gdLst>
                <a:gd name="T0" fmla="*/ 0 w 7"/>
                <a:gd name="T1" fmla="*/ 0 h 11"/>
                <a:gd name="T2" fmla="*/ 0 w 7"/>
                <a:gd name="T3" fmla="*/ 0 h 11"/>
                <a:gd name="T4" fmla="*/ 0 w 7"/>
                <a:gd name="T5" fmla="*/ 0 h 11"/>
                <a:gd name="T6" fmla="*/ 0 w 7"/>
                <a:gd name="T7" fmla="*/ 0 h 11"/>
                <a:gd name="T8" fmla="*/ 0 w 7"/>
                <a:gd name="T9" fmla="*/ 0 h 11"/>
                <a:gd name="T10" fmla="*/ 0 60000 65536"/>
                <a:gd name="T11" fmla="*/ 0 60000 65536"/>
                <a:gd name="T12" fmla="*/ 0 60000 65536"/>
                <a:gd name="T13" fmla="*/ 0 60000 65536"/>
                <a:gd name="T14" fmla="*/ 0 60000 65536"/>
                <a:gd name="T15" fmla="*/ 0 w 7"/>
                <a:gd name="T16" fmla="*/ 0 h 11"/>
                <a:gd name="T17" fmla="*/ 7 w 7"/>
                <a:gd name="T18" fmla="*/ 11 h 11"/>
              </a:gdLst>
              <a:ahLst/>
              <a:cxnLst>
                <a:cxn ang="T10">
                  <a:pos x="T0" y="T1"/>
                </a:cxn>
                <a:cxn ang="T11">
                  <a:pos x="T2" y="T3"/>
                </a:cxn>
                <a:cxn ang="T12">
                  <a:pos x="T4" y="T5"/>
                </a:cxn>
                <a:cxn ang="T13">
                  <a:pos x="T6" y="T7"/>
                </a:cxn>
                <a:cxn ang="T14">
                  <a:pos x="T8" y="T9"/>
                </a:cxn>
              </a:cxnLst>
              <a:rect l="T15" t="T16" r="T17" b="T18"/>
              <a:pathLst>
                <a:path w="7" h="11">
                  <a:moveTo>
                    <a:pt x="1" y="11"/>
                  </a:moveTo>
                  <a:lnTo>
                    <a:pt x="7" y="5"/>
                  </a:lnTo>
                  <a:lnTo>
                    <a:pt x="6" y="0"/>
                  </a:lnTo>
                  <a:lnTo>
                    <a:pt x="0" y="4"/>
                  </a:lnTo>
                  <a:lnTo>
                    <a:pt x="1"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4" name="Freeform 1927"/>
            <p:cNvSpPr>
              <a:spLocks/>
            </p:cNvSpPr>
            <p:nvPr/>
          </p:nvSpPr>
          <p:spPr bwMode="auto">
            <a:xfrm>
              <a:off x="1436" y="3739"/>
              <a:ext cx="2" cy="2"/>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2" y="6"/>
                  </a:moveTo>
                  <a:lnTo>
                    <a:pt x="6" y="0"/>
                  </a:lnTo>
                  <a:lnTo>
                    <a:pt x="0" y="0"/>
                  </a:lnTo>
                  <a:lnTo>
                    <a:pt x="2"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5" name="Freeform 1928"/>
            <p:cNvSpPr>
              <a:spLocks/>
            </p:cNvSpPr>
            <p:nvPr/>
          </p:nvSpPr>
          <p:spPr bwMode="auto">
            <a:xfrm>
              <a:off x="1436" y="3736"/>
              <a:ext cx="6" cy="4"/>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w 19"/>
                <a:gd name="T13" fmla="*/ 0 h 10"/>
                <a:gd name="T14" fmla="*/ 0 w 19"/>
                <a:gd name="T15" fmla="*/ 0 h 10"/>
                <a:gd name="T16" fmla="*/ 0 w 19"/>
                <a:gd name="T17" fmla="*/ 0 h 10"/>
                <a:gd name="T18" fmla="*/ 0 w 19"/>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0"/>
                <a:gd name="T32" fmla="*/ 19 w 1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0">
                  <a:moveTo>
                    <a:pt x="17" y="0"/>
                  </a:moveTo>
                  <a:lnTo>
                    <a:pt x="14" y="0"/>
                  </a:lnTo>
                  <a:lnTo>
                    <a:pt x="9" y="1"/>
                  </a:lnTo>
                  <a:lnTo>
                    <a:pt x="13" y="8"/>
                  </a:lnTo>
                  <a:lnTo>
                    <a:pt x="7" y="5"/>
                  </a:lnTo>
                  <a:lnTo>
                    <a:pt x="0" y="4"/>
                  </a:lnTo>
                  <a:lnTo>
                    <a:pt x="7" y="6"/>
                  </a:lnTo>
                  <a:lnTo>
                    <a:pt x="13" y="10"/>
                  </a:lnTo>
                  <a:lnTo>
                    <a:pt x="19" y="6"/>
                  </a:lnTo>
                  <a:lnTo>
                    <a:pt x="17"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6" name="Freeform 1929"/>
            <p:cNvSpPr>
              <a:spLocks/>
            </p:cNvSpPr>
            <p:nvPr/>
          </p:nvSpPr>
          <p:spPr bwMode="auto">
            <a:xfrm>
              <a:off x="1442" y="3736"/>
              <a:ext cx="24" cy="17"/>
            </a:xfrm>
            <a:custGeom>
              <a:avLst/>
              <a:gdLst>
                <a:gd name="T0" fmla="*/ 0 w 82"/>
                <a:gd name="T1" fmla="*/ 0 h 57"/>
                <a:gd name="T2" fmla="*/ 0 w 82"/>
                <a:gd name="T3" fmla="*/ 0 h 57"/>
                <a:gd name="T4" fmla="*/ 0 w 82"/>
                <a:gd name="T5" fmla="*/ 0 h 57"/>
                <a:gd name="T6" fmla="*/ 0 w 82"/>
                <a:gd name="T7" fmla="*/ 0 h 57"/>
                <a:gd name="T8" fmla="*/ 0 w 82"/>
                <a:gd name="T9" fmla="*/ 0 h 57"/>
                <a:gd name="T10" fmla="*/ 0 w 82"/>
                <a:gd name="T11" fmla="*/ 0 h 57"/>
                <a:gd name="T12" fmla="*/ 0 w 82"/>
                <a:gd name="T13" fmla="*/ 0 h 57"/>
                <a:gd name="T14" fmla="*/ 0 w 82"/>
                <a:gd name="T15" fmla="*/ 0 h 57"/>
                <a:gd name="T16" fmla="*/ 0 w 82"/>
                <a:gd name="T17" fmla="*/ 0 h 57"/>
                <a:gd name="T18" fmla="*/ 0 w 82"/>
                <a:gd name="T19" fmla="*/ 0 h 57"/>
                <a:gd name="T20" fmla="*/ 0 w 82"/>
                <a:gd name="T21" fmla="*/ 0 h 57"/>
                <a:gd name="T22" fmla="*/ 0 w 82"/>
                <a:gd name="T23" fmla="*/ 0 h 57"/>
                <a:gd name="T24" fmla="*/ 0 w 82"/>
                <a:gd name="T25" fmla="*/ 0 h 57"/>
                <a:gd name="T26" fmla="*/ 0 w 82"/>
                <a:gd name="T27" fmla="*/ 0 h 57"/>
                <a:gd name="T28" fmla="*/ 0 w 82"/>
                <a:gd name="T29" fmla="*/ 0 h 57"/>
                <a:gd name="T30" fmla="*/ 0 w 82"/>
                <a:gd name="T31" fmla="*/ 0 h 57"/>
                <a:gd name="T32" fmla="*/ 0 w 82"/>
                <a:gd name="T33" fmla="*/ 0 h 57"/>
                <a:gd name="T34" fmla="*/ 0 w 82"/>
                <a:gd name="T35" fmla="*/ 0 h 57"/>
                <a:gd name="T36" fmla="*/ 0 w 82"/>
                <a:gd name="T37" fmla="*/ 0 h 57"/>
                <a:gd name="T38" fmla="*/ 0 w 82"/>
                <a:gd name="T39" fmla="*/ 0 h 57"/>
                <a:gd name="T40" fmla="*/ 0 w 82"/>
                <a:gd name="T41" fmla="*/ 0 h 57"/>
                <a:gd name="T42" fmla="*/ 0 w 82"/>
                <a:gd name="T43" fmla="*/ 0 h 57"/>
                <a:gd name="T44" fmla="*/ 0 w 82"/>
                <a:gd name="T45" fmla="*/ 0 h 57"/>
                <a:gd name="T46" fmla="*/ 0 w 82"/>
                <a:gd name="T47" fmla="*/ 0 h 57"/>
                <a:gd name="T48" fmla="*/ 0 w 82"/>
                <a:gd name="T49" fmla="*/ 0 h 57"/>
                <a:gd name="T50" fmla="*/ 0 w 82"/>
                <a:gd name="T51" fmla="*/ 0 h 57"/>
                <a:gd name="T52" fmla="*/ 0 w 82"/>
                <a:gd name="T53" fmla="*/ 0 h 57"/>
                <a:gd name="T54" fmla="*/ 0 w 82"/>
                <a:gd name="T55" fmla="*/ 0 h 57"/>
                <a:gd name="T56" fmla="*/ 0 w 82"/>
                <a:gd name="T57" fmla="*/ 0 h 57"/>
                <a:gd name="T58" fmla="*/ 0 w 82"/>
                <a:gd name="T59" fmla="*/ 0 h 57"/>
                <a:gd name="T60" fmla="*/ 0 w 82"/>
                <a:gd name="T61" fmla="*/ 0 h 57"/>
                <a:gd name="T62" fmla="*/ 0 w 82"/>
                <a:gd name="T63" fmla="*/ 0 h 57"/>
                <a:gd name="T64" fmla="*/ 0 w 82"/>
                <a:gd name="T65" fmla="*/ 0 h 57"/>
                <a:gd name="T66" fmla="*/ 0 w 82"/>
                <a:gd name="T67" fmla="*/ 0 h 57"/>
                <a:gd name="T68" fmla="*/ 0 w 82"/>
                <a:gd name="T69" fmla="*/ 0 h 57"/>
                <a:gd name="T70" fmla="*/ 0 w 82"/>
                <a:gd name="T71" fmla="*/ 0 h 57"/>
                <a:gd name="T72" fmla="*/ 0 w 82"/>
                <a:gd name="T73" fmla="*/ 0 h 57"/>
                <a:gd name="T74" fmla="*/ 0 w 82"/>
                <a:gd name="T75" fmla="*/ 0 h 57"/>
                <a:gd name="T76" fmla="*/ 0 w 82"/>
                <a:gd name="T77" fmla="*/ 0 h 57"/>
                <a:gd name="T78" fmla="*/ 0 w 82"/>
                <a:gd name="T79" fmla="*/ 0 h 57"/>
                <a:gd name="T80" fmla="*/ 0 w 82"/>
                <a:gd name="T81" fmla="*/ 0 h 57"/>
                <a:gd name="T82" fmla="*/ 0 w 82"/>
                <a:gd name="T83" fmla="*/ 0 h 57"/>
                <a:gd name="T84" fmla="*/ 0 w 82"/>
                <a:gd name="T85" fmla="*/ 0 h 57"/>
                <a:gd name="T86" fmla="*/ 0 w 82"/>
                <a:gd name="T87" fmla="*/ 0 h 57"/>
                <a:gd name="T88" fmla="*/ 0 w 82"/>
                <a:gd name="T89" fmla="*/ 0 h 57"/>
                <a:gd name="T90" fmla="*/ 0 w 82"/>
                <a:gd name="T91" fmla="*/ 0 h 57"/>
                <a:gd name="T92" fmla="*/ 0 w 82"/>
                <a:gd name="T93" fmla="*/ 0 h 57"/>
                <a:gd name="T94" fmla="*/ 0 w 82"/>
                <a:gd name="T95" fmla="*/ 0 h 57"/>
                <a:gd name="T96" fmla="*/ 0 w 82"/>
                <a:gd name="T97" fmla="*/ 0 h 57"/>
                <a:gd name="T98" fmla="*/ 0 w 82"/>
                <a:gd name="T99" fmla="*/ 0 h 57"/>
                <a:gd name="T100" fmla="*/ 0 w 82"/>
                <a:gd name="T101" fmla="*/ 0 h 57"/>
                <a:gd name="T102" fmla="*/ 0 w 82"/>
                <a:gd name="T103" fmla="*/ 0 h 57"/>
                <a:gd name="T104" fmla="*/ 0 w 82"/>
                <a:gd name="T105" fmla="*/ 0 h 57"/>
                <a:gd name="T106" fmla="*/ 0 w 82"/>
                <a:gd name="T107" fmla="*/ 0 h 5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2"/>
                <a:gd name="T163" fmla="*/ 0 h 57"/>
                <a:gd name="T164" fmla="*/ 82 w 82"/>
                <a:gd name="T165" fmla="*/ 57 h 5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2" h="57">
                  <a:moveTo>
                    <a:pt x="59" y="57"/>
                  </a:moveTo>
                  <a:lnTo>
                    <a:pt x="62" y="53"/>
                  </a:lnTo>
                  <a:lnTo>
                    <a:pt x="68" y="52"/>
                  </a:lnTo>
                  <a:lnTo>
                    <a:pt x="74" y="47"/>
                  </a:lnTo>
                  <a:lnTo>
                    <a:pt x="80" y="45"/>
                  </a:lnTo>
                  <a:lnTo>
                    <a:pt x="74" y="41"/>
                  </a:lnTo>
                  <a:lnTo>
                    <a:pt x="75" y="35"/>
                  </a:lnTo>
                  <a:lnTo>
                    <a:pt x="82" y="36"/>
                  </a:lnTo>
                  <a:lnTo>
                    <a:pt x="79" y="29"/>
                  </a:lnTo>
                  <a:lnTo>
                    <a:pt x="73" y="25"/>
                  </a:lnTo>
                  <a:lnTo>
                    <a:pt x="67" y="23"/>
                  </a:lnTo>
                  <a:lnTo>
                    <a:pt x="61" y="22"/>
                  </a:lnTo>
                  <a:lnTo>
                    <a:pt x="61" y="15"/>
                  </a:lnTo>
                  <a:lnTo>
                    <a:pt x="54" y="15"/>
                  </a:lnTo>
                  <a:lnTo>
                    <a:pt x="47" y="13"/>
                  </a:lnTo>
                  <a:lnTo>
                    <a:pt x="49" y="20"/>
                  </a:lnTo>
                  <a:lnTo>
                    <a:pt x="43" y="13"/>
                  </a:lnTo>
                  <a:lnTo>
                    <a:pt x="38" y="11"/>
                  </a:lnTo>
                  <a:lnTo>
                    <a:pt x="36" y="18"/>
                  </a:lnTo>
                  <a:lnTo>
                    <a:pt x="31" y="11"/>
                  </a:lnTo>
                  <a:lnTo>
                    <a:pt x="25" y="6"/>
                  </a:lnTo>
                  <a:lnTo>
                    <a:pt x="21" y="0"/>
                  </a:lnTo>
                  <a:lnTo>
                    <a:pt x="14" y="2"/>
                  </a:lnTo>
                  <a:lnTo>
                    <a:pt x="18" y="9"/>
                  </a:lnTo>
                  <a:lnTo>
                    <a:pt x="11" y="9"/>
                  </a:lnTo>
                  <a:lnTo>
                    <a:pt x="5" y="9"/>
                  </a:lnTo>
                  <a:lnTo>
                    <a:pt x="11" y="13"/>
                  </a:lnTo>
                  <a:lnTo>
                    <a:pt x="17" y="19"/>
                  </a:lnTo>
                  <a:lnTo>
                    <a:pt x="24" y="20"/>
                  </a:lnTo>
                  <a:lnTo>
                    <a:pt x="30" y="21"/>
                  </a:lnTo>
                  <a:lnTo>
                    <a:pt x="24" y="21"/>
                  </a:lnTo>
                  <a:lnTo>
                    <a:pt x="17" y="20"/>
                  </a:lnTo>
                  <a:lnTo>
                    <a:pt x="11" y="14"/>
                  </a:lnTo>
                  <a:lnTo>
                    <a:pt x="5" y="14"/>
                  </a:lnTo>
                  <a:lnTo>
                    <a:pt x="0" y="20"/>
                  </a:lnTo>
                  <a:lnTo>
                    <a:pt x="6" y="20"/>
                  </a:lnTo>
                  <a:lnTo>
                    <a:pt x="7" y="27"/>
                  </a:lnTo>
                  <a:lnTo>
                    <a:pt x="14" y="25"/>
                  </a:lnTo>
                  <a:lnTo>
                    <a:pt x="20" y="23"/>
                  </a:lnTo>
                  <a:lnTo>
                    <a:pt x="24" y="30"/>
                  </a:lnTo>
                  <a:lnTo>
                    <a:pt x="26" y="37"/>
                  </a:lnTo>
                  <a:lnTo>
                    <a:pt x="27" y="44"/>
                  </a:lnTo>
                  <a:lnTo>
                    <a:pt x="33" y="45"/>
                  </a:lnTo>
                  <a:lnTo>
                    <a:pt x="39" y="43"/>
                  </a:lnTo>
                  <a:lnTo>
                    <a:pt x="39" y="36"/>
                  </a:lnTo>
                  <a:lnTo>
                    <a:pt x="45" y="35"/>
                  </a:lnTo>
                  <a:lnTo>
                    <a:pt x="52" y="35"/>
                  </a:lnTo>
                  <a:lnTo>
                    <a:pt x="58" y="36"/>
                  </a:lnTo>
                  <a:lnTo>
                    <a:pt x="52" y="43"/>
                  </a:lnTo>
                  <a:lnTo>
                    <a:pt x="59" y="49"/>
                  </a:lnTo>
                  <a:lnTo>
                    <a:pt x="53" y="51"/>
                  </a:lnTo>
                  <a:lnTo>
                    <a:pt x="46" y="53"/>
                  </a:lnTo>
                  <a:lnTo>
                    <a:pt x="53" y="53"/>
                  </a:lnTo>
                  <a:lnTo>
                    <a:pt x="59" y="5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7" name="Freeform 1930"/>
            <p:cNvSpPr>
              <a:spLocks/>
            </p:cNvSpPr>
            <p:nvPr/>
          </p:nvSpPr>
          <p:spPr bwMode="auto">
            <a:xfrm>
              <a:off x="1448" y="3750"/>
              <a:ext cx="4" cy="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12" y="8"/>
                  </a:moveTo>
                  <a:lnTo>
                    <a:pt x="12" y="3"/>
                  </a:lnTo>
                  <a:lnTo>
                    <a:pt x="6" y="0"/>
                  </a:lnTo>
                  <a:lnTo>
                    <a:pt x="0" y="3"/>
                  </a:lnTo>
                  <a:lnTo>
                    <a:pt x="5" y="2"/>
                  </a:lnTo>
                  <a:lnTo>
                    <a:pt x="1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8" name="Freeform 1931"/>
            <p:cNvSpPr>
              <a:spLocks/>
            </p:cNvSpPr>
            <p:nvPr/>
          </p:nvSpPr>
          <p:spPr bwMode="auto">
            <a:xfrm>
              <a:off x="1464" y="3751"/>
              <a:ext cx="5" cy="5"/>
            </a:xfrm>
            <a:custGeom>
              <a:avLst/>
              <a:gdLst>
                <a:gd name="T0" fmla="*/ 0 w 14"/>
                <a:gd name="T1" fmla="*/ 0 h 14"/>
                <a:gd name="T2" fmla="*/ 0 w 14"/>
                <a:gd name="T3" fmla="*/ 0 h 14"/>
                <a:gd name="T4" fmla="*/ 0 w 14"/>
                <a:gd name="T5" fmla="*/ 0 h 14"/>
                <a:gd name="T6" fmla="*/ 0 w 14"/>
                <a:gd name="T7" fmla="*/ 0 h 14"/>
                <a:gd name="T8" fmla="*/ 0 w 14"/>
                <a:gd name="T9" fmla="*/ 0 h 14"/>
                <a:gd name="T10" fmla="*/ 0 w 14"/>
                <a:gd name="T11" fmla="*/ 0 h 14"/>
                <a:gd name="T12" fmla="*/ 0 w 14"/>
                <a:gd name="T13" fmla="*/ 0 h 14"/>
                <a:gd name="T14" fmla="*/ 0 w 14"/>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4"/>
                <a:gd name="T26" fmla="*/ 14 w 1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4">
                  <a:moveTo>
                    <a:pt x="8" y="0"/>
                  </a:moveTo>
                  <a:lnTo>
                    <a:pt x="5" y="0"/>
                  </a:lnTo>
                  <a:lnTo>
                    <a:pt x="7" y="7"/>
                  </a:lnTo>
                  <a:lnTo>
                    <a:pt x="0" y="9"/>
                  </a:lnTo>
                  <a:lnTo>
                    <a:pt x="7" y="14"/>
                  </a:lnTo>
                  <a:lnTo>
                    <a:pt x="13" y="10"/>
                  </a:lnTo>
                  <a:lnTo>
                    <a:pt x="14" y="5"/>
                  </a:lnTo>
                  <a:lnTo>
                    <a:pt x="8"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9" name="Freeform 1932"/>
            <p:cNvSpPr>
              <a:spLocks/>
            </p:cNvSpPr>
            <p:nvPr/>
          </p:nvSpPr>
          <p:spPr bwMode="auto">
            <a:xfrm>
              <a:off x="1466" y="3756"/>
              <a:ext cx="3" cy="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6" y="8"/>
                  </a:moveTo>
                  <a:lnTo>
                    <a:pt x="6" y="4"/>
                  </a:lnTo>
                  <a:lnTo>
                    <a:pt x="12" y="4"/>
                  </a:lnTo>
                  <a:lnTo>
                    <a:pt x="6" y="0"/>
                  </a:lnTo>
                  <a:lnTo>
                    <a:pt x="0" y="4"/>
                  </a:lnTo>
                  <a:lnTo>
                    <a:pt x="6"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0" name="Freeform 1933"/>
            <p:cNvSpPr>
              <a:spLocks/>
            </p:cNvSpPr>
            <p:nvPr/>
          </p:nvSpPr>
          <p:spPr bwMode="auto">
            <a:xfrm>
              <a:off x="1467" y="3746"/>
              <a:ext cx="2" cy="1"/>
            </a:xfrm>
            <a:custGeom>
              <a:avLst/>
              <a:gdLst>
                <a:gd name="T0" fmla="*/ 0 w 5"/>
                <a:gd name="T1" fmla="*/ 0 h 3"/>
                <a:gd name="T2" fmla="*/ 0 w 5"/>
                <a:gd name="T3" fmla="*/ 0 h 3"/>
                <a:gd name="T4" fmla="*/ 0 w 5"/>
                <a:gd name="T5" fmla="*/ 0 h 3"/>
                <a:gd name="T6" fmla="*/ 0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5" y="1"/>
                  </a:moveTo>
                  <a:lnTo>
                    <a:pt x="5" y="0"/>
                  </a:lnTo>
                  <a:lnTo>
                    <a:pt x="0" y="3"/>
                  </a:lnTo>
                  <a:lnTo>
                    <a:pt x="5"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1" name="Freeform 1934"/>
            <p:cNvSpPr>
              <a:spLocks/>
            </p:cNvSpPr>
            <p:nvPr/>
          </p:nvSpPr>
          <p:spPr bwMode="auto">
            <a:xfrm>
              <a:off x="1467" y="3747"/>
              <a:ext cx="10" cy="9"/>
            </a:xfrm>
            <a:custGeom>
              <a:avLst/>
              <a:gdLst>
                <a:gd name="T0" fmla="*/ 0 w 34"/>
                <a:gd name="T1" fmla="*/ 0 h 34"/>
                <a:gd name="T2" fmla="*/ 0 w 34"/>
                <a:gd name="T3" fmla="*/ 0 h 34"/>
                <a:gd name="T4" fmla="*/ 0 w 34"/>
                <a:gd name="T5" fmla="*/ 0 h 34"/>
                <a:gd name="T6" fmla="*/ 0 w 34"/>
                <a:gd name="T7" fmla="*/ 0 h 34"/>
                <a:gd name="T8" fmla="*/ 0 w 34"/>
                <a:gd name="T9" fmla="*/ 0 h 34"/>
                <a:gd name="T10" fmla="*/ 0 w 34"/>
                <a:gd name="T11" fmla="*/ 0 h 34"/>
                <a:gd name="T12" fmla="*/ 0 w 34"/>
                <a:gd name="T13" fmla="*/ 0 h 34"/>
                <a:gd name="T14" fmla="*/ 0 w 34"/>
                <a:gd name="T15" fmla="*/ 0 h 34"/>
                <a:gd name="T16" fmla="*/ 0 w 34"/>
                <a:gd name="T17" fmla="*/ 0 h 34"/>
                <a:gd name="T18" fmla="*/ 0 w 34"/>
                <a:gd name="T19" fmla="*/ 0 h 34"/>
                <a:gd name="T20" fmla="*/ 0 w 34"/>
                <a:gd name="T21" fmla="*/ 0 h 34"/>
                <a:gd name="T22" fmla="*/ 0 w 34"/>
                <a:gd name="T23" fmla="*/ 0 h 34"/>
                <a:gd name="T24" fmla="*/ 0 w 34"/>
                <a:gd name="T25" fmla="*/ 0 h 34"/>
                <a:gd name="T26" fmla="*/ 0 w 34"/>
                <a:gd name="T27" fmla="*/ 0 h 34"/>
                <a:gd name="T28" fmla="*/ 0 w 34"/>
                <a:gd name="T29" fmla="*/ 0 h 34"/>
                <a:gd name="T30" fmla="*/ 0 w 34"/>
                <a:gd name="T31" fmla="*/ 0 h 34"/>
                <a:gd name="T32" fmla="*/ 0 w 34"/>
                <a:gd name="T33" fmla="*/ 0 h 34"/>
                <a:gd name="T34" fmla="*/ 0 w 34"/>
                <a:gd name="T35" fmla="*/ 0 h 34"/>
                <a:gd name="T36" fmla="*/ 0 w 34"/>
                <a:gd name="T37" fmla="*/ 0 h 34"/>
                <a:gd name="T38" fmla="*/ 0 w 34"/>
                <a:gd name="T39" fmla="*/ 0 h 34"/>
                <a:gd name="T40" fmla="*/ 0 w 34"/>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34"/>
                <a:gd name="T65" fmla="*/ 34 w 34"/>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34">
                  <a:moveTo>
                    <a:pt x="29" y="6"/>
                  </a:moveTo>
                  <a:lnTo>
                    <a:pt x="26" y="3"/>
                  </a:lnTo>
                  <a:lnTo>
                    <a:pt x="19" y="8"/>
                  </a:lnTo>
                  <a:lnTo>
                    <a:pt x="15" y="1"/>
                  </a:lnTo>
                  <a:lnTo>
                    <a:pt x="9" y="0"/>
                  </a:lnTo>
                  <a:lnTo>
                    <a:pt x="6" y="7"/>
                  </a:lnTo>
                  <a:lnTo>
                    <a:pt x="0" y="9"/>
                  </a:lnTo>
                  <a:lnTo>
                    <a:pt x="4" y="16"/>
                  </a:lnTo>
                  <a:lnTo>
                    <a:pt x="10" y="16"/>
                  </a:lnTo>
                  <a:lnTo>
                    <a:pt x="13" y="22"/>
                  </a:lnTo>
                  <a:lnTo>
                    <a:pt x="19" y="25"/>
                  </a:lnTo>
                  <a:lnTo>
                    <a:pt x="26" y="27"/>
                  </a:lnTo>
                  <a:lnTo>
                    <a:pt x="26" y="34"/>
                  </a:lnTo>
                  <a:lnTo>
                    <a:pt x="32" y="33"/>
                  </a:lnTo>
                  <a:lnTo>
                    <a:pt x="34" y="26"/>
                  </a:lnTo>
                  <a:lnTo>
                    <a:pt x="28" y="23"/>
                  </a:lnTo>
                  <a:lnTo>
                    <a:pt x="21" y="16"/>
                  </a:lnTo>
                  <a:lnTo>
                    <a:pt x="28" y="21"/>
                  </a:lnTo>
                  <a:lnTo>
                    <a:pt x="34" y="19"/>
                  </a:lnTo>
                  <a:lnTo>
                    <a:pt x="30" y="13"/>
                  </a:lnTo>
                  <a:lnTo>
                    <a:pt x="29"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2" name="Freeform 1935"/>
            <p:cNvSpPr>
              <a:spLocks/>
            </p:cNvSpPr>
            <p:nvPr/>
          </p:nvSpPr>
          <p:spPr bwMode="auto">
            <a:xfrm>
              <a:off x="1469" y="3755"/>
              <a:ext cx="2" cy="1"/>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7"/>
                  </a:moveTo>
                  <a:lnTo>
                    <a:pt x="7" y="6"/>
                  </a:lnTo>
                  <a:lnTo>
                    <a:pt x="0" y="0"/>
                  </a:lnTo>
                  <a:lnTo>
                    <a:pt x="7"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3" name="Freeform 1936"/>
            <p:cNvSpPr>
              <a:spLocks/>
            </p:cNvSpPr>
            <p:nvPr/>
          </p:nvSpPr>
          <p:spPr bwMode="auto">
            <a:xfrm>
              <a:off x="1470" y="3759"/>
              <a:ext cx="2" cy="1"/>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2"/>
                  </a:lnTo>
                  <a:lnTo>
                    <a:pt x="0" y="0"/>
                  </a:lnTo>
                  <a:lnTo>
                    <a:pt x="6"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4" name="Freeform 1937"/>
            <p:cNvSpPr>
              <a:spLocks/>
            </p:cNvSpPr>
            <p:nvPr/>
          </p:nvSpPr>
          <p:spPr bwMode="auto">
            <a:xfrm>
              <a:off x="1471" y="3758"/>
              <a:ext cx="2" cy="1"/>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5" y="5"/>
                  </a:moveTo>
                  <a:lnTo>
                    <a:pt x="6" y="0"/>
                  </a:lnTo>
                  <a:lnTo>
                    <a:pt x="0" y="1"/>
                  </a:lnTo>
                  <a:lnTo>
                    <a:pt x="5"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5" name="Freeform 1938"/>
            <p:cNvSpPr>
              <a:spLocks/>
            </p:cNvSpPr>
            <p:nvPr/>
          </p:nvSpPr>
          <p:spPr bwMode="auto">
            <a:xfrm>
              <a:off x="1476" y="3749"/>
              <a:ext cx="13" cy="7"/>
            </a:xfrm>
            <a:custGeom>
              <a:avLst/>
              <a:gdLst>
                <a:gd name="T0" fmla="*/ 0 w 45"/>
                <a:gd name="T1" fmla="*/ 0 h 26"/>
                <a:gd name="T2" fmla="*/ 0 w 45"/>
                <a:gd name="T3" fmla="*/ 0 h 26"/>
                <a:gd name="T4" fmla="*/ 0 w 45"/>
                <a:gd name="T5" fmla="*/ 0 h 26"/>
                <a:gd name="T6" fmla="*/ 0 w 45"/>
                <a:gd name="T7" fmla="*/ 0 h 26"/>
                <a:gd name="T8" fmla="*/ 0 w 45"/>
                <a:gd name="T9" fmla="*/ 0 h 26"/>
                <a:gd name="T10" fmla="*/ 0 w 45"/>
                <a:gd name="T11" fmla="*/ 0 h 26"/>
                <a:gd name="T12" fmla="*/ 0 w 45"/>
                <a:gd name="T13" fmla="*/ 0 h 26"/>
                <a:gd name="T14" fmla="*/ 0 w 45"/>
                <a:gd name="T15" fmla="*/ 0 h 26"/>
                <a:gd name="T16" fmla="*/ 0 w 45"/>
                <a:gd name="T17" fmla="*/ 0 h 26"/>
                <a:gd name="T18" fmla="*/ 0 w 45"/>
                <a:gd name="T19" fmla="*/ 0 h 26"/>
                <a:gd name="T20" fmla="*/ 0 w 45"/>
                <a:gd name="T21" fmla="*/ 0 h 26"/>
                <a:gd name="T22" fmla="*/ 0 w 45"/>
                <a:gd name="T23" fmla="*/ 0 h 26"/>
                <a:gd name="T24" fmla="*/ 0 w 45"/>
                <a:gd name="T25" fmla="*/ 0 h 26"/>
                <a:gd name="T26" fmla="*/ 0 w 45"/>
                <a:gd name="T27" fmla="*/ 0 h 26"/>
                <a:gd name="T28" fmla="*/ 0 w 45"/>
                <a:gd name="T29" fmla="*/ 0 h 26"/>
                <a:gd name="T30" fmla="*/ 0 w 45"/>
                <a:gd name="T31" fmla="*/ 0 h 26"/>
                <a:gd name="T32" fmla="*/ 0 w 45"/>
                <a:gd name="T33" fmla="*/ 0 h 26"/>
                <a:gd name="T34" fmla="*/ 0 w 45"/>
                <a:gd name="T35" fmla="*/ 0 h 26"/>
                <a:gd name="T36" fmla="*/ 0 w 45"/>
                <a:gd name="T37" fmla="*/ 0 h 26"/>
                <a:gd name="T38" fmla="*/ 0 w 45"/>
                <a:gd name="T39" fmla="*/ 0 h 26"/>
                <a:gd name="T40" fmla="*/ 0 w 45"/>
                <a:gd name="T41" fmla="*/ 0 h 26"/>
                <a:gd name="T42" fmla="*/ 0 w 45"/>
                <a:gd name="T43" fmla="*/ 0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26"/>
                <a:gd name="T68" fmla="*/ 45 w 45"/>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26">
                  <a:moveTo>
                    <a:pt x="21" y="3"/>
                  </a:moveTo>
                  <a:lnTo>
                    <a:pt x="18" y="1"/>
                  </a:lnTo>
                  <a:lnTo>
                    <a:pt x="12" y="1"/>
                  </a:lnTo>
                  <a:lnTo>
                    <a:pt x="6" y="0"/>
                  </a:lnTo>
                  <a:lnTo>
                    <a:pt x="0" y="0"/>
                  </a:lnTo>
                  <a:lnTo>
                    <a:pt x="5" y="7"/>
                  </a:lnTo>
                  <a:lnTo>
                    <a:pt x="4" y="14"/>
                  </a:lnTo>
                  <a:lnTo>
                    <a:pt x="10" y="19"/>
                  </a:lnTo>
                  <a:lnTo>
                    <a:pt x="17" y="18"/>
                  </a:lnTo>
                  <a:lnTo>
                    <a:pt x="18" y="10"/>
                  </a:lnTo>
                  <a:lnTo>
                    <a:pt x="20" y="18"/>
                  </a:lnTo>
                  <a:lnTo>
                    <a:pt x="27" y="19"/>
                  </a:lnTo>
                  <a:lnTo>
                    <a:pt x="33" y="19"/>
                  </a:lnTo>
                  <a:lnTo>
                    <a:pt x="32" y="26"/>
                  </a:lnTo>
                  <a:lnTo>
                    <a:pt x="38" y="25"/>
                  </a:lnTo>
                  <a:lnTo>
                    <a:pt x="45" y="22"/>
                  </a:lnTo>
                  <a:lnTo>
                    <a:pt x="40" y="14"/>
                  </a:lnTo>
                  <a:lnTo>
                    <a:pt x="35" y="8"/>
                  </a:lnTo>
                  <a:lnTo>
                    <a:pt x="30" y="9"/>
                  </a:lnTo>
                  <a:lnTo>
                    <a:pt x="31" y="15"/>
                  </a:lnTo>
                  <a:lnTo>
                    <a:pt x="25" y="10"/>
                  </a:lnTo>
                  <a:lnTo>
                    <a:pt x="21"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6" name="Freeform 1939"/>
            <p:cNvSpPr>
              <a:spLocks/>
            </p:cNvSpPr>
            <p:nvPr/>
          </p:nvSpPr>
          <p:spPr bwMode="auto">
            <a:xfrm>
              <a:off x="1477" y="3764"/>
              <a:ext cx="2" cy="2"/>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5"/>
                  </a:moveTo>
                  <a:lnTo>
                    <a:pt x="5" y="1"/>
                  </a:lnTo>
                  <a:lnTo>
                    <a:pt x="0" y="0"/>
                  </a:lnTo>
                  <a:lnTo>
                    <a:pt x="5"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7" name="Freeform 1940"/>
            <p:cNvSpPr>
              <a:spLocks/>
            </p:cNvSpPr>
            <p:nvPr/>
          </p:nvSpPr>
          <p:spPr bwMode="auto">
            <a:xfrm>
              <a:off x="1481" y="3755"/>
              <a:ext cx="2" cy="1"/>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2" y="0"/>
                  </a:moveTo>
                  <a:lnTo>
                    <a:pt x="0" y="4"/>
                  </a:lnTo>
                  <a:lnTo>
                    <a:pt x="7" y="7"/>
                  </a:lnTo>
                  <a:lnTo>
                    <a:pt x="2"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8" name="Freeform 1941"/>
            <p:cNvSpPr>
              <a:spLocks/>
            </p:cNvSpPr>
            <p:nvPr/>
          </p:nvSpPr>
          <p:spPr bwMode="auto">
            <a:xfrm>
              <a:off x="1486" y="3741"/>
              <a:ext cx="10" cy="14"/>
            </a:xfrm>
            <a:custGeom>
              <a:avLst/>
              <a:gdLst>
                <a:gd name="T0" fmla="*/ 0 w 33"/>
                <a:gd name="T1" fmla="*/ 0 h 48"/>
                <a:gd name="T2" fmla="*/ 0 w 33"/>
                <a:gd name="T3" fmla="*/ 0 h 48"/>
                <a:gd name="T4" fmla="*/ 0 w 33"/>
                <a:gd name="T5" fmla="*/ 0 h 48"/>
                <a:gd name="T6" fmla="*/ 0 w 33"/>
                <a:gd name="T7" fmla="*/ 0 h 48"/>
                <a:gd name="T8" fmla="*/ 0 w 33"/>
                <a:gd name="T9" fmla="*/ 0 h 48"/>
                <a:gd name="T10" fmla="*/ 0 w 33"/>
                <a:gd name="T11" fmla="*/ 0 h 48"/>
                <a:gd name="T12" fmla="*/ 0 w 33"/>
                <a:gd name="T13" fmla="*/ 0 h 48"/>
                <a:gd name="T14" fmla="*/ 0 w 33"/>
                <a:gd name="T15" fmla="*/ 0 h 48"/>
                <a:gd name="T16" fmla="*/ 0 w 33"/>
                <a:gd name="T17" fmla="*/ 0 h 48"/>
                <a:gd name="T18" fmla="*/ 0 w 33"/>
                <a:gd name="T19" fmla="*/ 0 h 48"/>
                <a:gd name="T20" fmla="*/ 0 w 33"/>
                <a:gd name="T21" fmla="*/ 0 h 48"/>
                <a:gd name="T22" fmla="*/ 0 w 33"/>
                <a:gd name="T23" fmla="*/ 0 h 48"/>
                <a:gd name="T24" fmla="*/ 0 w 33"/>
                <a:gd name="T25" fmla="*/ 0 h 48"/>
                <a:gd name="T26" fmla="*/ 0 w 33"/>
                <a:gd name="T27" fmla="*/ 0 h 48"/>
                <a:gd name="T28" fmla="*/ 0 w 33"/>
                <a:gd name="T29" fmla="*/ 0 h 48"/>
                <a:gd name="T30" fmla="*/ 0 w 33"/>
                <a:gd name="T31" fmla="*/ 0 h 48"/>
                <a:gd name="T32" fmla="*/ 0 w 33"/>
                <a:gd name="T33" fmla="*/ 0 h 48"/>
                <a:gd name="T34" fmla="*/ 0 w 33"/>
                <a:gd name="T35" fmla="*/ 0 h 48"/>
                <a:gd name="T36" fmla="*/ 0 w 33"/>
                <a:gd name="T37" fmla="*/ 0 h 48"/>
                <a:gd name="T38" fmla="*/ 0 w 33"/>
                <a:gd name="T39" fmla="*/ 0 h 48"/>
                <a:gd name="T40" fmla="*/ 0 w 33"/>
                <a:gd name="T41" fmla="*/ 0 h 48"/>
                <a:gd name="T42" fmla="*/ 0 w 33"/>
                <a:gd name="T43" fmla="*/ 0 h 48"/>
                <a:gd name="T44" fmla="*/ 0 w 33"/>
                <a:gd name="T45" fmla="*/ 0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3"/>
                <a:gd name="T70" fmla="*/ 0 h 48"/>
                <a:gd name="T71" fmla="*/ 33 w 33"/>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3" h="48">
                  <a:moveTo>
                    <a:pt x="32" y="48"/>
                  </a:moveTo>
                  <a:lnTo>
                    <a:pt x="33" y="47"/>
                  </a:lnTo>
                  <a:lnTo>
                    <a:pt x="29" y="42"/>
                  </a:lnTo>
                  <a:lnTo>
                    <a:pt x="23" y="35"/>
                  </a:lnTo>
                  <a:lnTo>
                    <a:pt x="20" y="28"/>
                  </a:lnTo>
                  <a:lnTo>
                    <a:pt x="25" y="32"/>
                  </a:lnTo>
                  <a:lnTo>
                    <a:pt x="31" y="29"/>
                  </a:lnTo>
                  <a:lnTo>
                    <a:pt x="25" y="24"/>
                  </a:lnTo>
                  <a:lnTo>
                    <a:pt x="22" y="16"/>
                  </a:lnTo>
                  <a:lnTo>
                    <a:pt x="17" y="11"/>
                  </a:lnTo>
                  <a:lnTo>
                    <a:pt x="13" y="4"/>
                  </a:lnTo>
                  <a:lnTo>
                    <a:pt x="8" y="0"/>
                  </a:lnTo>
                  <a:lnTo>
                    <a:pt x="4" y="7"/>
                  </a:lnTo>
                  <a:lnTo>
                    <a:pt x="7" y="14"/>
                  </a:lnTo>
                  <a:lnTo>
                    <a:pt x="12" y="21"/>
                  </a:lnTo>
                  <a:lnTo>
                    <a:pt x="6" y="20"/>
                  </a:lnTo>
                  <a:lnTo>
                    <a:pt x="0" y="21"/>
                  </a:lnTo>
                  <a:lnTo>
                    <a:pt x="4" y="28"/>
                  </a:lnTo>
                  <a:lnTo>
                    <a:pt x="7" y="35"/>
                  </a:lnTo>
                  <a:lnTo>
                    <a:pt x="13" y="40"/>
                  </a:lnTo>
                  <a:lnTo>
                    <a:pt x="20" y="44"/>
                  </a:lnTo>
                  <a:lnTo>
                    <a:pt x="26" y="46"/>
                  </a:lnTo>
                  <a:lnTo>
                    <a:pt x="32" y="4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9" name="Freeform 1942"/>
            <p:cNvSpPr>
              <a:spLocks/>
            </p:cNvSpPr>
            <p:nvPr/>
          </p:nvSpPr>
          <p:spPr bwMode="auto">
            <a:xfrm>
              <a:off x="1489" y="3768"/>
              <a:ext cx="7" cy="3"/>
            </a:xfrm>
            <a:custGeom>
              <a:avLst/>
              <a:gdLst>
                <a:gd name="T0" fmla="*/ 0 w 24"/>
                <a:gd name="T1" fmla="*/ 0 h 8"/>
                <a:gd name="T2" fmla="*/ 0 w 24"/>
                <a:gd name="T3" fmla="*/ 0 h 8"/>
                <a:gd name="T4" fmla="*/ 0 w 24"/>
                <a:gd name="T5" fmla="*/ 0 h 8"/>
                <a:gd name="T6" fmla="*/ 0 w 24"/>
                <a:gd name="T7" fmla="*/ 0 h 8"/>
                <a:gd name="T8" fmla="*/ 0 w 24"/>
                <a:gd name="T9" fmla="*/ 0 h 8"/>
                <a:gd name="T10" fmla="*/ 0 w 24"/>
                <a:gd name="T11" fmla="*/ 0 h 8"/>
                <a:gd name="T12" fmla="*/ 0 w 24"/>
                <a:gd name="T13" fmla="*/ 0 h 8"/>
                <a:gd name="T14" fmla="*/ 0 w 24"/>
                <a:gd name="T15" fmla="*/ 0 h 8"/>
                <a:gd name="T16" fmla="*/ 0 w 24"/>
                <a:gd name="T17" fmla="*/ 0 h 8"/>
                <a:gd name="T18" fmla="*/ 0 w 24"/>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8"/>
                <a:gd name="T32" fmla="*/ 24 w 2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8">
                  <a:moveTo>
                    <a:pt x="22" y="8"/>
                  </a:moveTo>
                  <a:lnTo>
                    <a:pt x="24" y="4"/>
                  </a:lnTo>
                  <a:lnTo>
                    <a:pt x="18" y="4"/>
                  </a:lnTo>
                  <a:lnTo>
                    <a:pt x="12" y="0"/>
                  </a:lnTo>
                  <a:lnTo>
                    <a:pt x="5" y="0"/>
                  </a:lnTo>
                  <a:lnTo>
                    <a:pt x="0" y="1"/>
                  </a:lnTo>
                  <a:lnTo>
                    <a:pt x="3" y="8"/>
                  </a:lnTo>
                  <a:lnTo>
                    <a:pt x="10" y="2"/>
                  </a:lnTo>
                  <a:lnTo>
                    <a:pt x="16" y="4"/>
                  </a:lnTo>
                  <a:lnTo>
                    <a:pt x="2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0" name="Freeform 1943"/>
            <p:cNvSpPr>
              <a:spLocks/>
            </p:cNvSpPr>
            <p:nvPr/>
          </p:nvSpPr>
          <p:spPr bwMode="auto">
            <a:xfrm>
              <a:off x="1496" y="3751"/>
              <a:ext cx="2" cy="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6" y="0"/>
                  </a:lnTo>
                  <a:lnTo>
                    <a:pt x="0" y="3"/>
                  </a:lnTo>
                  <a:lnTo>
                    <a:pt x="6"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1" name="Freeform 1944"/>
            <p:cNvSpPr>
              <a:spLocks/>
            </p:cNvSpPr>
            <p:nvPr/>
          </p:nvSpPr>
          <p:spPr bwMode="auto">
            <a:xfrm>
              <a:off x="1496" y="3770"/>
              <a:ext cx="14" cy="6"/>
            </a:xfrm>
            <a:custGeom>
              <a:avLst/>
              <a:gdLst>
                <a:gd name="T0" fmla="*/ 0 w 44"/>
                <a:gd name="T1" fmla="*/ 0 h 22"/>
                <a:gd name="T2" fmla="*/ 0 w 44"/>
                <a:gd name="T3" fmla="*/ 0 h 22"/>
                <a:gd name="T4" fmla="*/ 0 w 44"/>
                <a:gd name="T5" fmla="*/ 0 h 22"/>
                <a:gd name="T6" fmla="*/ 0 w 44"/>
                <a:gd name="T7" fmla="*/ 0 h 22"/>
                <a:gd name="T8" fmla="*/ 0 w 44"/>
                <a:gd name="T9" fmla="*/ 0 h 22"/>
                <a:gd name="T10" fmla="*/ 0 w 44"/>
                <a:gd name="T11" fmla="*/ 0 h 22"/>
                <a:gd name="T12" fmla="*/ 0 w 44"/>
                <a:gd name="T13" fmla="*/ 0 h 22"/>
                <a:gd name="T14" fmla="*/ 0 w 44"/>
                <a:gd name="T15" fmla="*/ 0 h 22"/>
                <a:gd name="T16" fmla="*/ 0 w 44"/>
                <a:gd name="T17" fmla="*/ 0 h 22"/>
                <a:gd name="T18" fmla="*/ 0 w 44"/>
                <a:gd name="T19" fmla="*/ 0 h 22"/>
                <a:gd name="T20" fmla="*/ 0 w 44"/>
                <a:gd name="T21" fmla="*/ 0 h 22"/>
                <a:gd name="T22" fmla="*/ 0 w 44"/>
                <a:gd name="T23" fmla="*/ 0 h 22"/>
                <a:gd name="T24" fmla="*/ 0 w 44"/>
                <a:gd name="T25" fmla="*/ 0 h 22"/>
                <a:gd name="T26" fmla="*/ 0 w 44"/>
                <a:gd name="T27" fmla="*/ 0 h 22"/>
                <a:gd name="T28" fmla="*/ 0 w 44"/>
                <a:gd name="T29" fmla="*/ 0 h 22"/>
                <a:gd name="T30" fmla="*/ 0 w 44"/>
                <a:gd name="T31" fmla="*/ 0 h 22"/>
                <a:gd name="T32" fmla="*/ 0 w 44"/>
                <a:gd name="T33" fmla="*/ 0 h 22"/>
                <a:gd name="T34" fmla="*/ 0 w 44"/>
                <a:gd name="T35" fmla="*/ 0 h 22"/>
                <a:gd name="T36" fmla="*/ 0 w 44"/>
                <a:gd name="T37" fmla="*/ 0 h 22"/>
                <a:gd name="T38" fmla="*/ 0 w 44"/>
                <a:gd name="T39" fmla="*/ 0 h 22"/>
                <a:gd name="T40" fmla="*/ 0 w 44"/>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22"/>
                <a:gd name="T65" fmla="*/ 44 w 4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22">
                  <a:moveTo>
                    <a:pt x="34" y="22"/>
                  </a:moveTo>
                  <a:lnTo>
                    <a:pt x="36" y="21"/>
                  </a:lnTo>
                  <a:lnTo>
                    <a:pt x="38" y="13"/>
                  </a:lnTo>
                  <a:lnTo>
                    <a:pt x="44" y="16"/>
                  </a:lnTo>
                  <a:lnTo>
                    <a:pt x="39" y="9"/>
                  </a:lnTo>
                  <a:lnTo>
                    <a:pt x="34" y="10"/>
                  </a:lnTo>
                  <a:lnTo>
                    <a:pt x="27" y="9"/>
                  </a:lnTo>
                  <a:lnTo>
                    <a:pt x="21" y="8"/>
                  </a:lnTo>
                  <a:lnTo>
                    <a:pt x="27" y="5"/>
                  </a:lnTo>
                  <a:lnTo>
                    <a:pt x="31" y="0"/>
                  </a:lnTo>
                  <a:lnTo>
                    <a:pt x="25" y="0"/>
                  </a:lnTo>
                  <a:lnTo>
                    <a:pt x="19" y="4"/>
                  </a:lnTo>
                  <a:lnTo>
                    <a:pt x="12" y="3"/>
                  </a:lnTo>
                  <a:lnTo>
                    <a:pt x="6" y="2"/>
                  </a:lnTo>
                  <a:lnTo>
                    <a:pt x="0" y="3"/>
                  </a:lnTo>
                  <a:lnTo>
                    <a:pt x="4" y="11"/>
                  </a:lnTo>
                  <a:lnTo>
                    <a:pt x="10" y="11"/>
                  </a:lnTo>
                  <a:lnTo>
                    <a:pt x="18" y="11"/>
                  </a:lnTo>
                  <a:lnTo>
                    <a:pt x="23" y="12"/>
                  </a:lnTo>
                  <a:lnTo>
                    <a:pt x="30" y="16"/>
                  </a:lnTo>
                  <a:lnTo>
                    <a:pt x="34"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2" name="Freeform 1945"/>
            <p:cNvSpPr>
              <a:spLocks/>
            </p:cNvSpPr>
            <p:nvPr/>
          </p:nvSpPr>
          <p:spPr bwMode="auto">
            <a:xfrm>
              <a:off x="1497" y="3754"/>
              <a:ext cx="4"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2" y="7"/>
                  </a:moveTo>
                  <a:lnTo>
                    <a:pt x="13" y="2"/>
                  </a:lnTo>
                  <a:lnTo>
                    <a:pt x="5" y="0"/>
                  </a:lnTo>
                  <a:lnTo>
                    <a:pt x="0" y="2"/>
                  </a:lnTo>
                  <a:lnTo>
                    <a:pt x="5" y="5"/>
                  </a:lnTo>
                  <a:lnTo>
                    <a:pt x="12"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3" name="Freeform 1946"/>
            <p:cNvSpPr>
              <a:spLocks/>
            </p:cNvSpPr>
            <p:nvPr/>
          </p:nvSpPr>
          <p:spPr bwMode="auto">
            <a:xfrm>
              <a:off x="1500" y="3768"/>
              <a:ext cx="4" cy="2"/>
            </a:xfrm>
            <a:custGeom>
              <a:avLst/>
              <a:gdLst>
                <a:gd name="T0" fmla="*/ 0 w 14"/>
                <a:gd name="T1" fmla="*/ 0 h 5"/>
                <a:gd name="T2" fmla="*/ 0 w 14"/>
                <a:gd name="T3" fmla="*/ 0 h 5"/>
                <a:gd name="T4" fmla="*/ 0 w 14"/>
                <a:gd name="T5" fmla="*/ 0 h 5"/>
                <a:gd name="T6" fmla="*/ 0 w 14"/>
                <a:gd name="T7" fmla="*/ 0 h 5"/>
                <a:gd name="T8" fmla="*/ 0 w 14"/>
                <a:gd name="T9" fmla="*/ 0 h 5"/>
                <a:gd name="T10" fmla="*/ 0 60000 65536"/>
                <a:gd name="T11" fmla="*/ 0 60000 65536"/>
                <a:gd name="T12" fmla="*/ 0 60000 65536"/>
                <a:gd name="T13" fmla="*/ 0 60000 65536"/>
                <a:gd name="T14" fmla="*/ 0 60000 65536"/>
                <a:gd name="T15" fmla="*/ 0 w 14"/>
                <a:gd name="T16" fmla="*/ 0 h 5"/>
                <a:gd name="T17" fmla="*/ 14 w 14"/>
                <a:gd name="T18" fmla="*/ 5 h 5"/>
              </a:gdLst>
              <a:ahLst/>
              <a:cxnLst>
                <a:cxn ang="T10">
                  <a:pos x="T0" y="T1"/>
                </a:cxn>
                <a:cxn ang="T11">
                  <a:pos x="T2" y="T3"/>
                </a:cxn>
                <a:cxn ang="T12">
                  <a:pos x="T4" y="T5"/>
                </a:cxn>
                <a:cxn ang="T13">
                  <a:pos x="T6" y="T7"/>
                </a:cxn>
                <a:cxn ang="T14">
                  <a:pos x="T8" y="T9"/>
                </a:cxn>
              </a:cxnLst>
              <a:rect l="T15" t="T16" r="T17" b="T18"/>
              <a:pathLst>
                <a:path w="14" h="5">
                  <a:moveTo>
                    <a:pt x="14" y="0"/>
                  </a:moveTo>
                  <a:lnTo>
                    <a:pt x="7" y="0"/>
                  </a:lnTo>
                  <a:lnTo>
                    <a:pt x="0" y="4"/>
                  </a:lnTo>
                  <a:lnTo>
                    <a:pt x="7" y="5"/>
                  </a:lnTo>
                  <a:lnTo>
                    <a:pt x="14"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4" name="Freeform 1947"/>
            <p:cNvSpPr>
              <a:spLocks/>
            </p:cNvSpPr>
            <p:nvPr/>
          </p:nvSpPr>
          <p:spPr bwMode="auto">
            <a:xfrm>
              <a:off x="1511" y="3770"/>
              <a:ext cx="1" cy="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0"/>
                  </a:moveTo>
                  <a:lnTo>
                    <a:pt x="0" y="7"/>
                  </a:lnTo>
                  <a:lnTo>
                    <a:pt x="6" y="3"/>
                  </a:lnTo>
                  <a:lnTo>
                    <a:pt x="5"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5" name="Freeform 1948"/>
            <p:cNvSpPr>
              <a:spLocks/>
            </p:cNvSpPr>
            <p:nvPr/>
          </p:nvSpPr>
          <p:spPr bwMode="auto">
            <a:xfrm>
              <a:off x="1512" y="3776"/>
              <a:ext cx="2" cy="1"/>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2"/>
                  </a:lnTo>
                  <a:lnTo>
                    <a:pt x="0" y="0"/>
                  </a:lnTo>
                  <a:lnTo>
                    <a:pt x="6"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6" name="Freeform 1949"/>
            <p:cNvSpPr>
              <a:spLocks/>
            </p:cNvSpPr>
            <p:nvPr/>
          </p:nvSpPr>
          <p:spPr bwMode="auto">
            <a:xfrm>
              <a:off x="1513" y="3778"/>
              <a:ext cx="2" cy="1"/>
            </a:xfrm>
            <a:custGeom>
              <a:avLst/>
              <a:gdLst>
                <a:gd name="T0" fmla="*/ 0 w 6"/>
                <a:gd name="T1" fmla="*/ 1 h 1"/>
                <a:gd name="T2" fmla="*/ 0 w 6"/>
                <a:gd name="T3" fmla="*/ 0 h 1"/>
                <a:gd name="T4" fmla="*/ 0 w 6"/>
                <a:gd name="T5" fmla="*/ 0 h 1"/>
                <a:gd name="T6" fmla="*/ 0 w 6"/>
                <a:gd name="T7" fmla="*/ 1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1"/>
                  </a:moveTo>
                  <a:lnTo>
                    <a:pt x="6" y="0"/>
                  </a:lnTo>
                  <a:lnTo>
                    <a:pt x="0" y="0"/>
                  </a:lnTo>
                  <a:lnTo>
                    <a:pt x="6"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7" name="Freeform 1950"/>
            <p:cNvSpPr>
              <a:spLocks/>
            </p:cNvSpPr>
            <p:nvPr/>
          </p:nvSpPr>
          <p:spPr bwMode="auto">
            <a:xfrm>
              <a:off x="1513" y="3770"/>
              <a:ext cx="11" cy="2"/>
            </a:xfrm>
            <a:custGeom>
              <a:avLst/>
              <a:gdLst>
                <a:gd name="T0" fmla="*/ 0 w 37"/>
                <a:gd name="T1" fmla="*/ 0 h 11"/>
                <a:gd name="T2" fmla="*/ 0 w 37"/>
                <a:gd name="T3" fmla="*/ 0 h 11"/>
                <a:gd name="T4" fmla="*/ 0 w 37"/>
                <a:gd name="T5" fmla="*/ 0 h 11"/>
                <a:gd name="T6" fmla="*/ 0 w 37"/>
                <a:gd name="T7" fmla="*/ 0 h 11"/>
                <a:gd name="T8" fmla="*/ 0 w 37"/>
                <a:gd name="T9" fmla="*/ 0 h 11"/>
                <a:gd name="T10" fmla="*/ 0 w 37"/>
                <a:gd name="T11" fmla="*/ 0 h 11"/>
                <a:gd name="T12" fmla="*/ 0 w 37"/>
                <a:gd name="T13" fmla="*/ 0 h 11"/>
                <a:gd name="T14" fmla="*/ 0 w 37"/>
                <a:gd name="T15" fmla="*/ 0 h 11"/>
                <a:gd name="T16" fmla="*/ 0 w 37"/>
                <a:gd name="T17" fmla="*/ 0 h 11"/>
                <a:gd name="T18" fmla="*/ 0 w 37"/>
                <a:gd name="T19" fmla="*/ 0 h 11"/>
                <a:gd name="T20" fmla="*/ 0 w 37"/>
                <a:gd name="T21" fmla="*/ 0 h 11"/>
                <a:gd name="T22" fmla="*/ 0 w 37"/>
                <a:gd name="T23" fmla="*/ 0 h 11"/>
                <a:gd name="T24" fmla="*/ 0 w 37"/>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11"/>
                <a:gd name="T41" fmla="*/ 37 w 37"/>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11">
                  <a:moveTo>
                    <a:pt x="6" y="11"/>
                  </a:moveTo>
                  <a:lnTo>
                    <a:pt x="11" y="10"/>
                  </a:lnTo>
                  <a:lnTo>
                    <a:pt x="19" y="10"/>
                  </a:lnTo>
                  <a:lnTo>
                    <a:pt x="24" y="9"/>
                  </a:lnTo>
                  <a:lnTo>
                    <a:pt x="31" y="8"/>
                  </a:lnTo>
                  <a:lnTo>
                    <a:pt x="37" y="3"/>
                  </a:lnTo>
                  <a:lnTo>
                    <a:pt x="31" y="2"/>
                  </a:lnTo>
                  <a:lnTo>
                    <a:pt x="25" y="1"/>
                  </a:lnTo>
                  <a:lnTo>
                    <a:pt x="19" y="0"/>
                  </a:lnTo>
                  <a:lnTo>
                    <a:pt x="13" y="4"/>
                  </a:lnTo>
                  <a:lnTo>
                    <a:pt x="6" y="1"/>
                  </a:lnTo>
                  <a:lnTo>
                    <a:pt x="0" y="4"/>
                  </a:lnTo>
                  <a:lnTo>
                    <a:pt x="6"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8" name="Freeform 1951"/>
            <p:cNvSpPr>
              <a:spLocks/>
            </p:cNvSpPr>
            <p:nvPr/>
          </p:nvSpPr>
          <p:spPr bwMode="auto">
            <a:xfrm>
              <a:off x="1514" y="3771"/>
              <a:ext cx="37" cy="16"/>
            </a:xfrm>
            <a:custGeom>
              <a:avLst/>
              <a:gdLst>
                <a:gd name="T0" fmla="*/ 0 w 122"/>
                <a:gd name="T1" fmla="*/ 0 h 54"/>
                <a:gd name="T2" fmla="*/ 0 w 122"/>
                <a:gd name="T3" fmla="*/ 0 h 54"/>
                <a:gd name="T4" fmla="*/ 0 w 122"/>
                <a:gd name="T5" fmla="*/ 0 h 54"/>
                <a:gd name="T6" fmla="*/ 0 w 122"/>
                <a:gd name="T7" fmla="*/ 0 h 54"/>
                <a:gd name="T8" fmla="*/ 0 w 122"/>
                <a:gd name="T9" fmla="*/ 0 h 54"/>
                <a:gd name="T10" fmla="*/ 0 w 122"/>
                <a:gd name="T11" fmla="*/ 0 h 54"/>
                <a:gd name="T12" fmla="*/ 0 w 122"/>
                <a:gd name="T13" fmla="*/ 0 h 54"/>
                <a:gd name="T14" fmla="*/ 0 w 122"/>
                <a:gd name="T15" fmla="*/ 0 h 54"/>
                <a:gd name="T16" fmla="*/ 0 w 122"/>
                <a:gd name="T17" fmla="*/ 0 h 54"/>
                <a:gd name="T18" fmla="*/ 0 w 122"/>
                <a:gd name="T19" fmla="*/ 0 h 54"/>
                <a:gd name="T20" fmla="*/ 0 w 122"/>
                <a:gd name="T21" fmla="*/ 0 h 54"/>
                <a:gd name="T22" fmla="*/ 0 w 122"/>
                <a:gd name="T23" fmla="*/ 0 h 54"/>
                <a:gd name="T24" fmla="*/ 0 w 122"/>
                <a:gd name="T25" fmla="*/ 0 h 54"/>
                <a:gd name="T26" fmla="*/ 0 w 122"/>
                <a:gd name="T27" fmla="*/ 0 h 54"/>
                <a:gd name="T28" fmla="*/ 0 w 122"/>
                <a:gd name="T29" fmla="*/ 0 h 54"/>
                <a:gd name="T30" fmla="*/ 0 w 122"/>
                <a:gd name="T31" fmla="*/ 0 h 54"/>
                <a:gd name="T32" fmla="*/ 0 w 122"/>
                <a:gd name="T33" fmla="*/ 0 h 54"/>
                <a:gd name="T34" fmla="*/ 0 w 122"/>
                <a:gd name="T35" fmla="*/ 0 h 54"/>
                <a:gd name="T36" fmla="*/ 0 w 122"/>
                <a:gd name="T37" fmla="*/ 0 h 54"/>
                <a:gd name="T38" fmla="*/ 0 w 122"/>
                <a:gd name="T39" fmla="*/ 0 h 54"/>
                <a:gd name="T40" fmla="*/ 0 w 122"/>
                <a:gd name="T41" fmla="*/ 0 h 54"/>
                <a:gd name="T42" fmla="*/ 0 w 122"/>
                <a:gd name="T43" fmla="*/ 0 h 54"/>
                <a:gd name="T44" fmla="*/ 0 w 122"/>
                <a:gd name="T45" fmla="*/ 0 h 54"/>
                <a:gd name="T46" fmla="*/ 0 w 122"/>
                <a:gd name="T47" fmla="*/ 0 h 54"/>
                <a:gd name="T48" fmla="*/ 0 w 122"/>
                <a:gd name="T49" fmla="*/ 0 h 54"/>
                <a:gd name="T50" fmla="*/ 0 w 122"/>
                <a:gd name="T51" fmla="*/ 0 h 54"/>
                <a:gd name="T52" fmla="*/ 0 w 122"/>
                <a:gd name="T53" fmla="*/ 0 h 54"/>
                <a:gd name="T54" fmla="*/ 0 w 122"/>
                <a:gd name="T55" fmla="*/ 0 h 54"/>
                <a:gd name="T56" fmla="*/ 0 w 122"/>
                <a:gd name="T57" fmla="*/ 0 h 54"/>
                <a:gd name="T58" fmla="*/ 0 w 122"/>
                <a:gd name="T59" fmla="*/ 0 h 54"/>
                <a:gd name="T60" fmla="*/ 0 w 122"/>
                <a:gd name="T61" fmla="*/ 0 h 54"/>
                <a:gd name="T62" fmla="*/ 0 w 122"/>
                <a:gd name="T63" fmla="*/ 0 h 54"/>
                <a:gd name="T64" fmla="*/ 0 w 122"/>
                <a:gd name="T65" fmla="*/ 0 h 54"/>
                <a:gd name="T66" fmla="*/ 0 w 122"/>
                <a:gd name="T67" fmla="*/ 0 h 54"/>
                <a:gd name="T68" fmla="*/ 0 w 122"/>
                <a:gd name="T69" fmla="*/ 0 h 54"/>
                <a:gd name="T70" fmla="*/ 0 w 122"/>
                <a:gd name="T71" fmla="*/ 0 h 54"/>
                <a:gd name="T72" fmla="*/ 0 w 122"/>
                <a:gd name="T73" fmla="*/ 0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2"/>
                <a:gd name="T112" fmla="*/ 0 h 54"/>
                <a:gd name="T113" fmla="*/ 122 w 12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2" h="54">
                  <a:moveTo>
                    <a:pt x="0" y="15"/>
                  </a:moveTo>
                  <a:lnTo>
                    <a:pt x="1" y="18"/>
                  </a:lnTo>
                  <a:lnTo>
                    <a:pt x="3" y="17"/>
                  </a:lnTo>
                  <a:lnTo>
                    <a:pt x="9" y="17"/>
                  </a:lnTo>
                  <a:lnTo>
                    <a:pt x="11" y="24"/>
                  </a:lnTo>
                  <a:lnTo>
                    <a:pt x="18" y="23"/>
                  </a:lnTo>
                  <a:lnTo>
                    <a:pt x="24" y="22"/>
                  </a:lnTo>
                  <a:lnTo>
                    <a:pt x="23" y="28"/>
                  </a:lnTo>
                  <a:lnTo>
                    <a:pt x="29" y="32"/>
                  </a:lnTo>
                  <a:lnTo>
                    <a:pt x="34" y="34"/>
                  </a:lnTo>
                  <a:lnTo>
                    <a:pt x="40" y="39"/>
                  </a:lnTo>
                  <a:lnTo>
                    <a:pt x="47" y="40"/>
                  </a:lnTo>
                  <a:lnTo>
                    <a:pt x="53" y="38"/>
                  </a:lnTo>
                  <a:lnTo>
                    <a:pt x="47" y="32"/>
                  </a:lnTo>
                  <a:lnTo>
                    <a:pt x="40" y="27"/>
                  </a:lnTo>
                  <a:lnTo>
                    <a:pt x="34" y="23"/>
                  </a:lnTo>
                  <a:lnTo>
                    <a:pt x="40" y="19"/>
                  </a:lnTo>
                  <a:lnTo>
                    <a:pt x="34" y="16"/>
                  </a:lnTo>
                  <a:lnTo>
                    <a:pt x="40" y="15"/>
                  </a:lnTo>
                  <a:lnTo>
                    <a:pt x="46" y="22"/>
                  </a:lnTo>
                  <a:lnTo>
                    <a:pt x="52" y="22"/>
                  </a:lnTo>
                  <a:lnTo>
                    <a:pt x="58" y="25"/>
                  </a:lnTo>
                  <a:lnTo>
                    <a:pt x="64" y="25"/>
                  </a:lnTo>
                  <a:lnTo>
                    <a:pt x="66" y="32"/>
                  </a:lnTo>
                  <a:lnTo>
                    <a:pt x="72" y="32"/>
                  </a:lnTo>
                  <a:lnTo>
                    <a:pt x="69" y="40"/>
                  </a:lnTo>
                  <a:lnTo>
                    <a:pt x="76" y="36"/>
                  </a:lnTo>
                  <a:lnTo>
                    <a:pt x="82" y="40"/>
                  </a:lnTo>
                  <a:lnTo>
                    <a:pt x="88" y="39"/>
                  </a:lnTo>
                  <a:lnTo>
                    <a:pt x="94" y="42"/>
                  </a:lnTo>
                  <a:lnTo>
                    <a:pt x="100" y="41"/>
                  </a:lnTo>
                  <a:lnTo>
                    <a:pt x="106" y="44"/>
                  </a:lnTo>
                  <a:lnTo>
                    <a:pt x="110" y="51"/>
                  </a:lnTo>
                  <a:lnTo>
                    <a:pt x="116" y="54"/>
                  </a:lnTo>
                  <a:lnTo>
                    <a:pt x="122" y="54"/>
                  </a:lnTo>
                  <a:lnTo>
                    <a:pt x="117" y="47"/>
                  </a:lnTo>
                  <a:lnTo>
                    <a:pt x="113" y="40"/>
                  </a:lnTo>
                  <a:lnTo>
                    <a:pt x="107" y="35"/>
                  </a:lnTo>
                  <a:lnTo>
                    <a:pt x="100" y="33"/>
                  </a:lnTo>
                  <a:lnTo>
                    <a:pt x="94" y="31"/>
                  </a:lnTo>
                  <a:lnTo>
                    <a:pt x="88" y="28"/>
                  </a:lnTo>
                  <a:lnTo>
                    <a:pt x="81" y="30"/>
                  </a:lnTo>
                  <a:lnTo>
                    <a:pt x="75" y="24"/>
                  </a:lnTo>
                  <a:lnTo>
                    <a:pt x="82" y="28"/>
                  </a:lnTo>
                  <a:lnTo>
                    <a:pt x="88" y="27"/>
                  </a:lnTo>
                  <a:lnTo>
                    <a:pt x="93" y="27"/>
                  </a:lnTo>
                  <a:lnTo>
                    <a:pt x="99" y="25"/>
                  </a:lnTo>
                  <a:lnTo>
                    <a:pt x="93" y="22"/>
                  </a:lnTo>
                  <a:lnTo>
                    <a:pt x="88" y="19"/>
                  </a:lnTo>
                  <a:lnTo>
                    <a:pt x="82" y="18"/>
                  </a:lnTo>
                  <a:lnTo>
                    <a:pt x="75" y="18"/>
                  </a:lnTo>
                  <a:lnTo>
                    <a:pt x="69" y="18"/>
                  </a:lnTo>
                  <a:lnTo>
                    <a:pt x="56" y="14"/>
                  </a:lnTo>
                  <a:lnTo>
                    <a:pt x="50" y="8"/>
                  </a:lnTo>
                  <a:lnTo>
                    <a:pt x="55" y="10"/>
                  </a:lnTo>
                  <a:lnTo>
                    <a:pt x="62" y="14"/>
                  </a:lnTo>
                  <a:lnTo>
                    <a:pt x="68" y="15"/>
                  </a:lnTo>
                  <a:lnTo>
                    <a:pt x="75" y="11"/>
                  </a:lnTo>
                  <a:lnTo>
                    <a:pt x="81" y="11"/>
                  </a:lnTo>
                  <a:lnTo>
                    <a:pt x="82" y="5"/>
                  </a:lnTo>
                  <a:lnTo>
                    <a:pt x="77" y="1"/>
                  </a:lnTo>
                  <a:lnTo>
                    <a:pt x="70" y="0"/>
                  </a:lnTo>
                  <a:lnTo>
                    <a:pt x="64" y="1"/>
                  </a:lnTo>
                  <a:lnTo>
                    <a:pt x="58" y="3"/>
                  </a:lnTo>
                  <a:lnTo>
                    <a:pt x="51" y="3"/>
                  </a:lnTo>
                  <a:lnTo>
                    <a:pt x="46" y="6"/>
                  </a:lnTo>
                  <a:lnTo>
                    <a:pt x="39" y="3"/>
                  </a:lnTo>
                  <a:lnTo>
                    <a:pt x="33" y="3"/>
                  </a:lnTo>
                  <a:lnTo>
                    <a:pt x="27" y="8"/>
                  </a:lnTo>
                  <a:lnTo>
                    <a:pt x="21" y="9"/>
                  </a:lnTo>
                  <a:lnTo>
                    <a:pt x="23" y="15"/>
                  </a:lnTo>
                  <a:lnTo>
                    <a:pt x="19" y="8"/>
                  </a:lnTo>
                  <a:lnTo>
                    <a:pt x="12" y="9"/>
                  </a:lnTo>
                  <a:lnTo>
                    <a:pt x="6" y="10"/>
                  </a:lnTo>
                  <a:lnTo>
                    <a:pt x="0" y="1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9" name="Freeform 1952"/>
            <p:cNvSpPr>
              <a:spLocks/>
            </p:cNvSpPr>
            <p:nvPr/>
          </p:nvSpPr>
          <p:spPr bwMode="auto">
            <a:xfrm>
              <a:off x="1515" y="3779"/>
              <a:ext cx="2" cy="1"/>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3" y="0"/>
                  </a:moveTo>
                  <a:lnTo>
                    <a:pt x="0" y="1"/>
                  </a:lnTo>
                  <a:lnTo>
                    <a:pt x="6" y="6"/>
                  </a:lnTo>
                  <a:lnTo>
                    <a:pt x="3"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0" name="Freeform 1953"/>
            <p:cNvSpPr>
              <a:spLocks/>
            </p:cNvSpPr>
            <p:nvPr/>
          </p:nvSpPr>
          <p:spPr bwMode="auto">
            <a:xfrm>
              <a:off x="1519" y="3780"/>
              <a:ext cx="2" cy="0"/>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0 h 4"/>
              </a:gdLst>
              <a:ahLst/>
              <a:cxnLst>
                <a:cxn ang="T8">
                  <a:pos x="T0" y="T1"/>
                </a:cxn>
                <a:cxn ang="T9">
                  <a:pos x="T2" y="T3"/>
                </a:cxn>
                <a:cxn ang="T10">
                  <a:pos x="T4" y="T5"/>
                </a:cxn>
                <a:cxn ang="T11">
                  <a:pos x="T6" y="T7"/>
                </a:cxn>
              </a:cxnLst>
              <a:rect l="T12" t="T13" r="T14" b="T15"/>
              <a:pathLst>
                <a:path w="6" h="4">
                  <a:moveTo>
                    <a:pt x="6" y="4"/>
                  </a:moveTo>
                  <a:lnTo>
                    <a:pt x="6" y="1"/>
                  </a:lnTo>
                  <a:lnTo>
                    <a:pt x="0" y="0"/>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1" name="Freeform 1954"/>
            <p:cNvSpPr>
              <a:spLocks/>
            </p:cNvSpPr>
            <p:nvPr/>
          </p:nvSpPr>
          <p:spPr bwMode="auto">
            <a:xfrm>
              <a:off x="1523" y="3780"/>
              <a:ext cx="2" cy="2"/>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3"/>
                  </a:lnTo>
                  <a:lnTo>
                    <a:pt x="0" y="0"/>
                  </a:lnTo>
                  <a:lnTo>
                    <a:pt x="6"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2" name="Freeform 1955"/>
            <p:cNvSpPr>
              <a:spLocks/>
            </p:cNvSpPr>
            <p:nvPr/>
          </p:nvSpPr>
          <p:spPr bwMode="auto">
            <a:xfrm>
              <a:off x="1539" y="3770"/>
              <a:ext cx="22" cy="9"/>
            </a:xfrm>
            <a:custGeom>
              <a:avLst/>
              <a:gdLst>
                <a:gd name="T0" fmla="*/ 0 w 71"/>
                <a:gd name="T1" fmla="*/ 0 h 29"/>
                <a:gd name="T2" fmla="*/ 0 w 71"/>
                <a:gd name="T3" fmla="*/ 0 h 29"/>
                <a:gd name="T4" fmla="*/ 0 w 71"/>
                <a:gd name="T5" fmla="*/ 0 h 29"/>
                <a:gd name="T6" fmla="*/ 0 w 71"/>
                <a:gd name="T7" fmla="*/ 0 h 29"/>
                <a:gd name="T8" fmla="*/ 0 w 71"/>
                <a:gd name="T9" fmla="*/ 0 h 29"/>
                <a:gd name="T10" fmla="*/ 0 w 71"/>
                <a:gd name="T11" fmla="*/ 0 h 29"/>
                <a:gd name="T12" fmla="*/ 0 w 71"/>
                <a:gd name="T13" fmla="*/ 0 h 29"/>
                <a:gd name="T14" fmla="*/ 0 w 71"/>
                <a:gd name="T15" fmla="*/ 0 h 29"/>
                <a:gd name="T16" fmla="*/ 0 w 71"/>
                <a:gd name="T17" fmla="*/ 0 h 29"/>
                <a:gd name="T18" fmla="*/ 0 w 71"/>
                <a:gd name="T19" fmla="*/ 0 h 29"/>
                <a:gd name="T20" fmla="*/ 0 w 71"/>
                <a:gd name="T21" fmla="*/ 0 h 29"/>
                <a:gd name="T22" fmla="*/ 0 w 71"/>
                <a:gd name="T23" fmla="*/ 0 h 29"/>
                <a:gd name="T24" fmla="*/ 0 w 71"/>
                <a:gd name="T25" fmla="*/ 0 h 29"/>
                <a:gd name="T26" fmla="*/ 0 w 71"/>
                <a:gd name="T27" fmla="*/ 0 h 29"/>
                <a:gd name="T28" fmla="*/ 0 w 71"/>
                <a:gd name="T29" fmla="*/ 0 h 29"/>
                <a:gd name="T30" fmla="*/ 0 w 71"/>
                <a:gd name="T31" fmla="*/ 0 h 29"/>
                <a:gd name="T32" fmla="*/ 0 w 71"/>
                <a:gd name="T33" fmla="*/ 0 h 29"/>
                <a:gd name="T34" fmla="*/ 0 w 71"/>
                <a:gd name="T35" fmla="*/ 0 h 29"/>
                <a:gd name="T36" fmla="*/ 0 w 71"/>
                <a:gd name="T37" fmla="*/ 0 h 29"/>
                <a:gd name="T38" fmla="*/ 0 w 71"/>
                <a:gd name="T39" fmla="*/ 0 h 29"/>
                <a:gd name="T40" fmla="*/ 0 w 71"/>
                <a:gd name="T41" fmla="*/ 0 h 29"/>
                <a:gd name="T42" fmla="*/ 0 w 71"/>
                <a:gd name="T43" fmla="*/ 0 h 29"/>
                <a:gd name="T44" fmla="*/ 0 w 71"/>
                <a:gd name="T45" fmla="*/ 0 h 29"/>
                <a:gd name="T46" fmla="*/ 0 w 71"/>
                <a:gd name="T47" fmla="*/ 0 h 29"/>
                <a:gd name="T48" fmla="*/ 0 w 71"/>
                <a:gd name="T49" fmla="*/ 0 h 29"/>
                <a:gd name="T50" fmla="*/ 0 w 71"/>
                <a:gd name="T51" fmla="*/ 0 h 29"/>
                <a:gd name="T52" fmla="*/ 0 w 71"/>
                <a:gd name="T53" fmla="*/ 0 h 29"/>
                <a:gd name="T54" fmla="*/ 0 w 71"/>
                <a:gd name="T55" fmla="*/ 0 h 29"/>
                <a:gd name="T56" fmla="*/ 0 w 71"/>
                <a:gd name="T57" fmla="*/ 0 h 29"/>
                <a:gd name="T58" fmla="*/ 0 w 71"/>
                <a:gd name="T59" fmla="*/ 0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1"/>
                <a:gd name="T91" fmla="*/ 0 h 29"/>
                <a:gd name="T92" fmla="*/ 71 w 71"/>
                <a:gd name="T93" fmla="*/ 29 h 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1" h="29">
                  <a:moveTo>
                    <a:pt x="70" y="14"/>
                  </a:moveTo>
                  <a:lnTo>
                    <a:pt x="68" y="12"/>
                  </a:lnTo>
                  <a:lnTo>
                    <a:pt x="63" y="7"/>
                  </a:lnTo>
                  <a:lnTo>
                    <a:pt x="57" y="3"/>
                  </a:lnTo>
                  <a:lnTo>
                    <a:pt x="50" y="1"/>
                  </a:lnTo>
                  <a:lnTo>
                    <a:pt x="43" y="1"/>
                  </a:lnTo>
                  <a:lnTo>
                    <a:pt x="37" y="1"/>
                  </a:lnTo>
                  <a:lnTo>
                    <a:pt x="32" y="1"/>
                  </a:lnTo>
                  <a:lnTo>
                    <a:pt x="26" y="1"/>
                  </a:lnTo>
                  <a:lnTo>
                    <a:pt x="20" y="1"/>
                  </a:lnTo>
                  <a:lnTo>
                    <a:pt x="13" y="0"/>
                  </a:lnTo>
                  <a:lnTo>
                    <a:pt x="6" y="0"/>
                  </a:lnTo>
                  <a:lnTo>
                    <a:pt x="0" y="7"/>
                  </a:lnTo>
                  <a:lnTo>
                    <a:pt x="6" y="5"/>
                  </a:lnTo>
                  <a:lnTo>
                    <a:pt x="10" y="12"/>
                  </a:lnTo>
                  <a:lnTo>
                    <a:pt x="14" y="18"/>
                  </a:lnTo>
                  <a:lnTo>
                    <a:pt x="21" y="25"/>
                  </a:lnTo>
                  <a:lnTo>
                    <a:pt x="27" y="22"/>
                  </a:lnTo>
                  <a:lnTo>
                    <a:pt x="33" y="22"/>
                  </a:lnTo>
                  <a:lnTo>
                    <a:pt x="39" y="25"/>
                  </a:lnTo>
                  <a:lnTo>
                    <a:pt x="33" y="26"/>
                  </a:lnTo>
                  <a:lnTo>
                    <a:pt x="39" y="26"/>
                  </a:lnTo>
                  <a:lnTo>
                    <a:pt x="45" y="26"/>
                  </a:lnTo>
                  <a:lnTo>
                    <a:pt x="46" y="20"/>
                  </a:lnTo>
                  <a:lnTo>
                    <a:pt x="53" y="21"/>
                  </a:lnTo>
                  <a:lnTo>
                    <a:pt x="56" y="27"/>
                  </a:lnTo>
                  <a:lnTo>
                    <a:pt x="62" y="29"/>
                  </a:lnTo>
                  <a:lnTo>
                    <a:pt x="68" y="27"/>
                  </a:lnTo>
                  <a:lnTo>
                    <a:pt x="71" y="21"/>
                  </a:lnTo>
                  <a:lnTo>
                    <a:pt x="70"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3" name="Freeform 1956"/>
            <p:cNvSpPr>
              <a:spLocks/>
            </p:cNvSpPr>
            <p:nvPr/>
          </p:nvSpPr>
          <p:spPr bwMode="auto">
            <a:xfrm>
              <a:off x="1554" y="3783"/>
              <a:ext cx="2" cy="3"/>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1" y="7"/>
                  </a:moveTo>
                  <a:lnTo>
                    <a:pt x="5" y="2"/>
                  </a:lnTo>
                  <a:lnTo>
                    <a:pt x="0" y="0"/>
                  </a:lnTo>
                  <a:lnTo>
                    <a:pt x="1"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4" name="Freeform 1957"/>
            <p:cNvSpPr>
              <a:spLocks/>
            </p:cNvSpPr>
            <p:nvPr/>
          </p:nvSpPr>
          <p:spPr bwMode="auto">
            <a:xfrm>
              <a:off x="1556" y="3790"/>
              <a:ext cx="4" cy="2"/>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1" y="6"/>
                  </a:moveTo>
                  <a:lnTo>
                    <a:pt x="12" y="1"/>
                  </a:lnTo>
                  <a:lnTo>
                    <a:pt x="6" y="0"/>
                  </a:lnTo>
                  <a:lnTo>
                    <a:pt x="0" y="2"/>
                  </a:lnTo>
                  <a:lnTo>
                    <a:pt x="6" y="2"/>
                  </a:lnTo>
                  <a:lnTo>
                    <a:pt x="11"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5" name="Freeform 1958"/>
            <p:cNvSpPr>
              <a:spLocks/>
            </p:cNvSpPr>
            <p:nvPr/>
          </p:nvSpPr>
          <p:spPr bwMode="auto">
            <a:xfrm>
              <a:off x="1559" y="3786"/>
              <a:ext cx="4" cy="3"/>
            </a:xfrm>
            <a:custGeom>
              <a:avLst/>
              <a:gdLst>
                <a:gd name="T0" fmla="*/ 0 w 13"/>
                <a:gd name="T1" fmla="*/ 0 h 12"/>
                <a:gd name="T2" fmla="*/ 0 w 13"/>
                <a:gd name="T3" fmla="*/ 0 h 12"/>
                <a:gd name="T4" fmla="*/ 0 w 13"/>
                <a:gd name="T5" fmla="*/ 0 h 12"/>
                <a:gd name="T6" fmla="*/ 0 w 13"/>
                <a:gd name="T7" fmla="*/ 0 h 12"/>
                <a:gd name="T8" fmla="*/ 0 w 13"/>
                <a:gd name="T9" fmla="*/ 0 h 12"/>
                <a:gd name="T10" fmla="*/ 0 w 13"/>
                <a:gd name="T11" fmla="*/ 0 h 12"/>
                <a:gd name="T12" fmla="*/ 0 60000 65536"/>
                <a:gd name="T13" fmla="*/ 0 60000 65536"/>
                <a:gd name="T14" fmla="*/ 0 60000 65536"/>
                <a:gd name="T15" fmla="*/ 0 60000 65536"/>
                <a:gd name="T16" fmla="*/ 0 60000 65536"/>
                <a:gd name="T17" fmla="*/ 0 60000 65536"/>
                <a:gd name="T18" fmla="*/ 0 w 13"/>
                <a:gd name="T19" fmla="*/ 0 h 12"/>
                <a:gd name="T20" fmla="*/ 13 w 13"/>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3" h="12">
                  <a:moveTo>
                    <a:pt x="13" y="12"/>
                  </a:moveTo>
                  <a:lnTo>
                    <a:pt x="9" y="6"/>
                  </a:lnTo>
                  <a:lnTo>
                    <a:pt x="4" y="0"/>
                  </a:lnTo>
                  <a:lnTo>
                    <a:pt x="0" y="7"/>
                  </a:lnTo>
                  <a:lnTo>
                    <a:pt x="5" y="10"/>
                  </a:lnTo>
                  <a:lnTo>
                    <a:pt x="13"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6" name="Freeform 1959"/>
            <p:cNvSpPr>
              <a:spLocks/>
            </p:cNvSpPr>
            <p:nvPr/>
          </p:nvSpPr>
          <p:spPr bwMode="auto">
            <a:xfrm>
              <a:off x="1560" y="3772"/>
              <a:ext cx="3" cy="1"/>
            </a:xfrm>
            <a:custGeom>
              <a:avLst/>
              <a:gdLst>
                <a:gd name="T0" fmla="*/ 0 w 13"/>
                <a:gd name="T1" fmla="*/ 0 h 5"/>
                <a:gd name="T2" fmla="*/ 0 w 13"/>
                <a:gd name="T3" fmla="*/ 0 h 5"/>
                <a:gd name="T4" fmla="*/ 0 w 13"/>
                <a:gd name="T5" fmla="*/ 0 h 5"/>
                <a:gd name="T6" fmla="*/ 0 w 13"/>
                <a:gd name="T7" fmla="*/ 0 h 5"/>
                <a:gd name="T8" fmla="*/ 0 w 13"/>
                <a:gd name="T9" fmla="*/ 0 h 5"/>
                <a:gd name="T10" fmla="*/ 0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1" y="0"/>
                  </a:moveTo>
                  <a:lnTo>
                    <a:pt x="0" y="2"/>
                  </a:lnTo>
                  <a:lnTo>
                    <a:pt x="7" y="4"/>
                  </a:lnTo>
                  <a:lnTo>
                    <a:pt x="13" y="5"/>
                  </a:lnTo>
                  <a:lnTo>
                    <a:pt x="7" y="2"/>
                  </a:lnTo>
                  <a:lnTo>
                    <a:pt x="1"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7" name="Freeform 1960"/>
            <p:cNvSpPr>
              <a:spLocks/>
            </p:cNvSpPr>
            <p:nvPr/>
          </p:nvSpPr>
          <p:spPr bwMode="auto">
            <a:xfrm>
              <a:off x="1561" y="3777"/>
              <a:ext cx="5" cy="3"/>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9" y="1"/>
                  </a:moveTo>
                  <a:lnTo>
                    <a:pt x="7" y="0"/>
                  </a:lnTo>
                  <a:lnTo>
                    <a:pt x="0" y="5"/>
                  </a:lnTo>
                  <a:lnTo>
                    <a:pt x="7" y="8"/>
                  </a:lnTo>
                  <a:lnTo>
                    <a:pt x="13" y="6"/>
                  </a:lnTo>
                  <a:lnTo>
                    <a:pt x="9"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8" name="Freeform 1961"/>
            <p:cNvSpPr>
              <a:spLocks/>
            </p:cNvSpPr>
            <p:nvPr/>
          </p:nvSpPr>
          <p:spPr bwMode="auto">
            <a:xfrm>
              <a:off x="1563" y="3790"/>
              <a:ext cx="2" cy="2"/>
            </a:xfrm>
            <a:custGeom>
              <a:avLst/>
              <a:gdLst>
                <a:gd name="T0" fmla="*/ 0 w 6"/>
                <a:gd name="T1" fmla="*/ 1 h 4"/>
                <a:gd name="T2" fmla="*/ 0 w 6"/>
                <a:gd name="T3" fmla="*/ 0 h 4"/>
                <a:gd name="T4" fmla="*/ 0 w 6"/>
                <a:gd name="T5" fmla="*/ 0 h 4"/>
                <a:gd name="T6" fmla="*/ 0 w 6"/>
                <a:gd name="T7" fmla="*/ 1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0"/>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9" name="Freeform 1962"/>
            <p:cNvSpPr>
              <a:spLocks/>
            </p:cNvSpPr>
            <p:nvPr/>
          </p:nvSpPr>
          <p:spPr bwMode="auto">
            <a:xfrm>
              <a:off x="1566" y="3790"/>
              <a:ext cx="2" cy="2"/>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7"/>
                  </a:moveTo>
                  <a:lnTo>
                    <a:pt x="5" y="6"/>
                  </a:lnTo>
                  <a:lnTo>
                    <a:pt x="0" y="0"/>
                  </a:lnTo>
                  <a:lnTo>
                    <a:pt x="5"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0" name="Freeform 1963"/>
            <p:cNvSpPr>
              <a:spLocks/>
            </p:cNvSpPr>
            <p:nvPr/>
          </p:nvSpPr>
          <p:spPr bwMode="auto">
            <a:xfrm>
              <a:off x="1568" y="3776"/>
              <a:ext cx="2" cy="2"/>
            </a:xfrm>
            <a:custGeom>
              <a:avLst/>
              <a:gdLst>
                <a:gd name="T0" fmla="*/ 0 w 8"/>
                <a:gd name="T1" fmla="*/ 0 h 8"/>
                <a:gd name="T2" fmla="*/ 0 w 8"/>
                <a:gd name="T3" fmla="*/ 0 h 8"/>
                <a:gd name="T4" fmla="*/ 0 w 8"/>
                <a:gd name="T5" fmla="*/ 0 h 8"/>
                <a:gd name="T6" fmla="*/ 0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5" y="8"/>
                  </a:moveTo>
                  <a:lnTo>
                    <a:pt x="8" y="7"/>
                  </a:lnTo>
                  <a:lnTo>
                    <a:pt x="6" y="0"/>
                  </a:lnTo>
                  <a:lnTo>
                    <a:pt x="0" y="1"/>
                  </a:lnTo>
                  <a:lnTo>
                    <a:pt x="5"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1" name="Freeform 1964"/>
            <p:cNvSpPr>
              <a:spLocks/>
            </p:cNvSpPr>
            <p:nvPr/>
          </p:nvSpPr>
          <p:spPr bwMode="auto">
            <a:xfrm>
              <a:off x="2281" y="974"/>
              <a:ext cx="154" cy="64"/>
            </a:xfrm>
            <a:custGeom>
              <a:avLst/>
              <a:gdLst>
                <a:gd name="T0" fmla="*/ 0 w 518"/>
                <a:gd name="T1" fmla="*/ 0 h 218"/>
                <a:gd name="T2" fmla="*/ 0 w 518"/>
                <a:gd name="T3" fmla="*/ 0 h 218"/>
                <a:gd name="T4" fmla="*/ 0 w 518"/>
                <a:gd name="T5" fmla="*/ 0 h 218"/>
                <a:gd name="T6" fmla="*/ 0 w 518"/>
                <a:gd name="T7" fmla="*/ 0 h 218"/>
                <a:gd name="T8" fmla="*/ 0 w 518"/>
                <a:gd name="T9" fmla="*/ 0 h 218"/>
                <a:gd name="T10" fmla="*/ 0 w 518"/>
                <a:gd name="T11" fmla="*/ 0 h 218"/>
                <a:gd name="T12" fmla="*/ 0 w 518"/>
                <a:gd name="T13" fmla="*/ 0 h 218"/>
                <a:gd name="T14" fmla="*/ 0 w 518"/>
                <a:gd name="T15" fmla="*/ 0 h 218"/>
                <a:gd name="T16" fmla="*/ 0 w 518"/>
                <a:gd name="T17" fmla="*/ 0 h 218"/>
                <a:gd name="T18" fmla="*/ 0 w 518"/>
                <a:gd name="T19" fmla="*/ 0 h 218"/>
                <a:gd name="T20" fmla="*/ 0 w 518"/>
                <a:gd name="T21" fmla="*/ 0 h 218"/>
                <a:gd name="T22" fmla="*/ 0 w 518"/>
                <a:gd name="T23" fmla="*/ 0 h 218"/>
                <a:gd name="T24" fmla="*/ 0 w 518"/>
                <a:gd name="T25" fmla="*/ 0 h 218"/>
                <a:gd name="T26" fmla="*/ 0 w 518"/>
                <a:gd name="T27" fmla="*/ 0 h 218"/>
                <a:gd name="T28" fmla="*/ 0 w 518"/>
                <a:gd name="T29" fmla="*/ 0 h 218"/>
                <a:gd name="T30" fmla="*/ 0 w 518"/>
                <a:gd name="T31" fmla="*/ 0 h 218"/>
                <a:gd name="T32" fmla="*/ 0 w 518"/>
                <a:gd name="T33" fmla="*/ 0 h 218"/>
                <a:gd name="T34" fmla="*/ 0 w 518"/>
                <a:gd name="T35" fmla="*/ 0 h 218"/>
                <a:gd name="T36" fmla="*/ 0 w 518"/>
                <a:gd name="T37" fmla="*/ 0 h 218"/>
                <a:gd name="T38" fmla="*/ 0 w 518"/>
                <a:gd name="T39" fmla="*/ 0 h 218"/>
                <a:gd name="T40" fmla="*/ 0 w 518"/>
                <a:gd name="T41" fmla="*/ 0 h 218"/>
                <a:gd name="T42" fmla="*/ 0 w 518"/>
                <a:gd name="T43" fmla="*/ 0 h 218"/>
                <a:gd name="T44" fmla="*/ 0 w 518"/>
                <a:gd name="T45" fmla="*/ 0 h 218"/>
                <a:gd name="T46" fmla="*/ 0 w 518"/>
                <a:gd name="T47" fmla="*/ 0 h 218"/>
                <a:gd name="T48" fmla="*/ 0 w 518"/>
                <a:gd name="T49" fmla="*/ 0 h 218"/>
                <a:gd name="T50" fmla="*/ 0 w 518"/>
                <a:gd name="T51" fmla="*/ 0 h 218"/>
                <a:gd name="T52" fmla="*/ 0 w 518"/>
                <a:gd name="T53" fmla="*/ 0 h 218"/>
                <a:gd name="T54" fmla="*/ 0 w 518"/>
                <a:gd name="T55" fmla="*/ 0 h 218"/>
                <a:gd name="T56" fmla="*/ 0 w 518"/>
                <a:gd name="T57" fmla="*/ 0 h 218"/>
                <a:gd name="T58" fmla="*/ 0 w 518"/>
                <a:gd name="T59" fmla="*/ 0 h 218"/>
                <a:gd name="T60" fmla="*/ 0 w 518"/>
                <a:gd name="T61" fmla="*/ 0 h 218"/>
                <a:gd name="T62" fmla="*/ 0 w 518"/>
                <a:gd name="T63" fmla="*/ 0 h 218"/>
                <a:gd name="T64" fmla="*/ 0 w 518"/>
                <a:gd name="T65" fmla="*/ 0 h 218"/>
                <a:gd name="T66" fmla="*/ 0 w 518"/>
                <a:gd name="T67" fmla="*/ 0 h 218"/>
                <a:gd name="T68" fmla="*/ 0 w 518"/>
                <a:gd name="T69" fmla="*/ 0 h 218"/>
                <a:gd name="T70" fmla="*/ 0 w 518"/>
                <a:gd name="T71" fmla="*/ 0 h 218"/>
                <a:gd name="T72" fmla="*/ 0 w 518"/>
                <a:gd name="T73" fmla="*/ 0 h 218"/>
                <a:gd name="T74" fmla="*/ 0 w 518"/>
                <a:gd name="T75" fmla="*/ 0 h 218"/>
                <a:gd name="T76" fmla="*/ 0 w 518"/>
                <a:gd name="T77" fmla="*/ 0 h 218"/>
                <a:gd name="T78" fmla="*/ 0 w 518"/>
                <a:gd name="T79" fmla="*/ 0 h 218"/>
                <a:gd name="T80" fmla="*/ 0 w 518"/>
                <a:gd name="T81" fmla="*/ 0 h 218"/>
                <a:gd name="T82" fmla="*/ 0 w 518"/>
                <a:gd name="T83" fmla="*/ 0 h 218"/>
                <a:gd name="T84" fmla="*/ 0 w 518"/>
                <a:gd name="T85" fmla="*/ 0 h 218"/>
                <a:gd name="T86" fmla="*/ 0 w 518"/>
                <a:gd name="T87" fmla="*/ 0 h 218"/>
                <a:gd name="T88" fmla="*/ 0 w 518"/>
                <a:gd name="T89" fmla="*/ 0 h 218"/>
                <a:gd name="T90" fmla="*/ 0 w 518"/>
                <a:gd name="T91" fmla="*/ 0 h 218"/>
                <a:gd name="T92" fmla="*/ 0 w 518"/>
                <a:gd name="T93" fmla="*/ 0 h 218"/>
                <a:gd name="T94" fmla="*/ 0 w 518"/>
                <a:gd name="T95" fmla="*/ 0 h 218"/>
                <a:gd name="T96" fmla="*/ 0 w 518"/>
                <a:gd name="T97" fmla="*/ 0 h 218"/>
                <a:gd name="T98" fmla="*/ 0 w 518"/>
                <a:gd name="T99" fmla="*/ 0 h 218"/>
                <a:gd name="T100" fmla="*/ 0 w 518"/>
                <a:gd name="T101" fmla="*/ 0 h 218"/>
                <a:gd name="T102" fmla="*/ 0 w 518"/>
                <a:gd name="T103" fmla="*/ 0 h 218"/>
                <a:gd name="T104" fmla="*/ 0 w 518"/>
                <a:gd name="T105" fmla="*/ 0 h 218"/>
                <a:gd name="T106" fmla="*/ 0 w 518"/>
                <a:gd name="T107" fmla="*/ 0 h 218"/>
                <a:gd name="T108" fmla="*/ 0 w 518"/>
                <a:gd name="T109" fmla="*/ 0 h 218"/>
                <a:gd name="T110" fmla="*/ 0 w 518"/>
                <a:gd name="T111" fmla="*/ 0 h 218"/>
                <a:gd name="T112" fmla="*/ 0 w 518"/>
                <a:gd name="T113" fmla="*/ 0 h 2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8"/>
                <a:gd name="T172" fmla="*/ 0 h 218"/>
                <a:gd name="T173" fmla="*/ 518 w 518"/>
                <a:gd name="T174" fmla="*/ 218 h 2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8" h="218">
                  <a:moveTo>
                    <a:pt x="25" y="78"/>
                  </a:moveTo>
                  <a:lnTo>
                    <a:pt x="30" y="77"/>
                  </a:lnTo>
                  <a:lnTo>
                    <a:pt x="38" y="73"/>
                  </a:lnTo>
                  <a:lnTo>
                    <a:pt x="43" y="73"/>
                  </a:lnTo>
                  <a:lnTo>
                    <a:pt x="49" y="70"/>
                  </a:lnTo>
                  <a:lnTo>
                    <a:pt x="55" y="72"/>
                  </a:lnTo>
                  <a:lnTo>
                    <a:pt x="61" y="65"/>
                  </a:lnTo>
                  <a:lnTo>
                    <a:pt x="68" y="69"/>
                  </a:lnTo>
                  <a:lnTo>
                    <a:pt x="74" y="65"/>
                  </a:lnTo>
                  <a:lnTo>
                    <a:pt x="74" y="66"/>
                  </a:lnTo>
                  <a:lnTo>
                    <a:pt x="80" y="64"/>
                  </a:lnTo>
                  <a:lnTo>
                    <a:pt x="81" y="71"/>
                  </a:lnTo>
                  <a:lnTo>
                    <a:pt x="87" y="67"/>
                  </a:lnTo>
                  <a:lnTo>
                    <a:pt x="93" y="64"/>
                  </a:lnTo>
                  <a:lnTo>
                    <a:pt x="93" y="70"/>
                  </a:lnTo>
                  <a:lnTo>
                    <a:pt x="100" y="69"/>
                  </a:lnTo>
                  <a:lnTo>
                    <a:pt x="106" y="69"/>
                  </a:lnTo>
                  <a:lnTo>
                    <a:pt x="112" y="65"/>
                  </a:lnTo>
                  <a:lnTo>
                    <a:pt x="106" y="70"/>
                  </a:lnTo>
                  <a:lnTo>
                    <a:pt x="99" y="73"/>
                  </a:lnTo>
                  <a:lnTo>
                    <a:pt x="106" y="77"/>
                  </a:lnTo>
                  <a:lnTo>
                    <a:pt x="112" y="69"/>
                  </a:lnTo>
                  <a:lnTo>
                    <a:pt x="117" y="74"/>
                  </a:lnTo>
                  <a:lnTo>
                    <a:pt x="124" y="75"/>
                  </a:lnTo>
                  <a:lnTo>
                    <a:pt x="130" y="74"/>
                  </a:lnTo>
                  <a:lnTo>
                    <a:pt x="128" y="75"/>
                  </a:lnTo>
                  <a:lnTo>
                    <a:pt x="121" y="77"/>
                  </a:lnTo>
                  <a:lnTo>
                    <a:pt x="116" y="79"/>
                  </a:lnTo>
                  <a:lnTo>
                    <a:pt x="109" y="81"/>
                  </a:lnTo>
                  <a:lnTo>
                    <a:pt x="103" y="83"/>
                  </a:lnTo>
                  <a:lnTo>
                    <a:pt x="97" y="86"/>
                  </a:lnTo>
                  <a:lnTo>
                    <a:pt x="90" y="89"/>
                  </a:lnTo>
                  <a:lnTo>
                    <a:pt x="85" y="95"/>
                  </a:lnTo>
                  <a:lnTo>
                    <a:pt x="90" y="95"/>
                  </a:lnTo>
                  <a:lnTo>
                    <a:pt x="98" y="96"/>
                  </a:lnTo>
                  <a:lnTo>
                    <a:pt x="109" y="98"/>
                  </a:lnTo>
                  <a:lnTo>
                    <a:pt x="116" y="95"/>
                  </a:lnTo>
                  <a:lnTo>
                    <a:pt x="121" y="96"/>
                  </a:lnTo>
                  <a:lnTo>
                    <a:pt x="116" y="103"/>
                  </a:lnTo>
                  <a:lnTo>
                    <a:pt x="110" y="104"/>
                  </a:lnTo>
                  <a:lnTo>
                    <a:pt x="109" y="103"/>
                  </a:lnTo>
                  <a:lnTo>
                    <a:pt x="102" y="104"/>
                  </a:lnTo>
                  <a:lnTo>
                    <a:pt x="97" y="103"/>
                  </a:lnTo>
                  <a:lnTo>
                    <a:pt x="90" y="102"/>
                  </a:lnTo>
                  <a:lnTo>
                    <a:pt x="84" y="102"/>
                  </a:lnTo>
                  <a:lnTo>
                    <a:pt x="78" y="105"/>
                  </a:lnTo>
                  <a:lnTo>
                    <a:pt x="72" y="102"/>
                  </a:lnTo>
                  <a:lnTo>
                    <a:pt x="65" y="105"/>
                  </a:lnTo>
                  <a:lnTo>
                    <a:pt x="59" y="105"/>
                  </a:lnTo>
                  <a:lnTo>
                    <a:pt x="54" y="111"/>
                  </a:lnTo>
                  <a:lnTo>
                    <a:pt x="51" y="104"/>
                  </a:lnTo>
                  <a:lnTo>
                    <a:pt x="45" y="109"/>
                  </a:lnTo>
                  <a:lnTo>
                    <a:pt x="39" y="109"/>
                  </a:lnTo>
                  <a:lnTo>
                    <a:pt x="32" y="111"/>
                  </a:lnTo>
                  <a:lnTo>
                    <a:pt x="26" y="113"/>
                  </a:lnTo>
                  <a:lnTo>
                    <a:pt x="20" y="111"/>
                  </a:lnTo>
                  <a:lnTo>
                    <a:pt x="14" y="111"/>
                  </a:lnTo>
                  <a:lnTo>
                    <a:pt x="8" y="117"/>
                  </a:lnTo>
                  <a:lnTo>
                    <a:pt x="11" y="122"/>
                  </a:lnTo>
                  <a:lnTo>
                    <a:pt x="17" y="125"/>
                  </a:lnTo>
                  <a:lnTo>
                    <a:pt x="23" y="125"/>
                  </a:lnTo>
                  <a:lnTo>
                    <a:pt x="29" y="119"/>
                  </a:lnTo>
                  <a:lnTo>
                    <a:pt x="35" y="120"/>
                  </a:lnTo>
                  <a:lnTo>
                    <a:pt x="42" y="118"/>
                  </a:lnTo>
                  <a:lnTo>
                    <a:pt x="48" y="119"/>
                  </a:lnTo>
                  <a:lnTo>
                    <a:pt x="54" y="120"/>
                  </a:lnTo>
                  <a:lnTo>
                    <a:pt x="67" y="120"/>
                  </a:lnTo>
                  <a:lnTo>
                    <a:pt x="73" y="122"/>
                  </a:lnTo>
                  <a:lnTo>
                    <a:pt x="79" y="120"/>
                  </a:lnTo>
                  <a:lnTo>
                    <a:pt x="85" y="120"/>
                  </a:lnTo>
                  <a:lnTo>
                    <a:pt x="89" y="126"/>
                  </a:lnTo>
                  <a:lnTo>
                    <a:pt x="94" y="125"/>
                  </a:lnTo>
                  <a:lnTo>
                    <a:pt x="87" y="128"/>
                  </a:lnTo>
                  <a:lnTo>
                    <a:pt x="84" y="135"/>
                  </a:lnTo>
                  <a:lnTo>
                    <a:pt x="90" y="137"/>
                  </a:lnTo>
                  <a:lnTo>
                    <a:pt x="91" y="144"/>
                  </a:lnTo>
                  <a:lnTo>
                    <a:pt x="93" y="143"/>
                  </a:lnTo>
                  <a:lnTo>
                    <a:pt x="100" y="138"/>
                  </a:lnTo>
                  <a:lnTo>
                    <a:pt x="106" y="137"/>
                  </a:lnTo>
                  <a:lnTo>
                    <a:pt x="114" y="133"/>
                  </a:lnTo>
                  <a:lnTo>
                    <a:pt x="117" y="131"/>
                  </a:lnTo>
                  <a:lnTo>
                    <a:pt x="123" y="130"/>
                  </a:lnTo>
                  <a:lnTo>
                    <a:pt x="125" y="130"/>
                  </a:lnTo>
                  <a:lnTo>
                    <a:pt x="121" y="134"/>
                  </a:lnTo>
                  <a:lnTo>
                    <a:pt x="121" y="135"/>
                  </a:lnTo>
                  <a:lnTo>
                    <a:pt x="116" y="134"/>
                  </a:lnTo>
                  <a:lnTo>
                    <a:pt x="112" y="137"/>
                  </a:lnTo>
                  <a:lnTo>
                    <a:pt x="111" y="138"/>
                  </a:lnTo>
                  <a:lnTo>
                    <a:pt x="105" y="139"/>
                  </a:lnTo>
                  <a:lnTo>
                    <a:pt x="101" y="142"/>
                  </a:lnTo>
                  <a:lnTo>
                    <a:pt x="99" y="149"/>
                  </a:lnTo>
                  <a:lnTo>
                    <a:pt x="106" y="149"/>
                  </a:lnTo>
                  <a:lnTo>
                    <a:pt x="99" y="150"/>
                  </a:lnTo>
                  <a:lnTo>
                    <a:pt x="93" y="154"/>
                  </a:lnTo>
                  <a:lnTo>
                    <a:pt x="99" y="154"/>
                  </a:lnTo>
                  <a:lnTo>
                    <a:pt x="105" y="152"/>
                  </a:lnTo>
                  <a:lnTo>
                    <a:pt x="111" y="149"/>
                  </a:lnTo>
                  <a:lnTo>
                    <a:pt x="117" y="147"/>
                  </a:lnTo>
                  <a:lnTo>
                    <a:pt x="123" y="150"/>
                  </a:lnTo>
                  <a:lnTo>
                    <a:pt x="120" y="150"/>
                  </a:lnTo>
                  <a:lnTo>
                    <a:pt x="114" y="151"/>
                  </a:lnTo>
                  <a:lnTo>
                    <a:pt x="108" y="154"/>
                  </a:lnTo>
                  <a:lnTo>
                    <a:pt x="102" y="159"/>
                  </a:lnTo>
                  <a:lnTo>
                    <a:pt x="107" y="163"/>
                  </a:lnTo>
                  <a:lnTo>
                    <a:pt x="107" y="165"/>
                  </a:lnTo>
                  <a:lnTo>
                    <a:pt x="101" y="165"/>
                  </a:lnTo>
                  <a:lnTo>
                    <a:pt x="94" y="163"/>
                  </a:lnTo>
                  <a:lnTo>
                    <a:pt x="93" y="165"/>
                  </a:lnTo>
                  <a:lnTo>
                    <a:pt x="93" y="171"/>
                  </a:lnTo>
                  <a:lnTo>
                    <a:pt x="87" y="172"/>
                  </a:lnTo>
                  <a:lnTo>
                    <a:pt x="81" y="174"/>
                  </a:lnTo>
                  <a:lnTo>
                    <a:pt x="75" y="175"/>
                  </a:lnTo>
                  <a:lnTo>
                    <a:pt x="69" y="177"/>
                  </a:lnTo>
                  <a:lnTo>
                    <a:pt x="62" y="171"/>
                  </a:lnTo>
                  <a:lnTo>
                    <a:pt x="56" y="176"/>
                  </a:lnTo>
                  <a:lnTo>
                    <a:pt x="56" y="183"/>
                  </a:lnTo>
                  <a:lnTo>
                    <a:pt x="55" y="190"/>
                  </a:lnTo>
                  <a:lnTo>
                    <a:pt x="61" y="188"/>
                  </a:lnTo>
                  <a:lnTo>
                    <a:pt x="68" y="186"/>
                  </a:lnTo>
                  <a:lnTo>
                    <a:pt x="74" y="185"/>
                  </a:lnTo>
                  <a:lnTo>
                    <a:pt x="81" y="186"/>
                  </a:lnTo>
                  <a:lnTo>
                    <a:pt x="86" y="187"/>
                  </a:lnTo>
                  <a:lnTo>
                    <a:pt x="92" y="186"/>
                  </a:lnTo>
                  <a:lnTo>
                    <a:pt x="97" y="186"/>
                  </a:lnTo>
                  <a:lnTo>
                    <a:pt x="103" y="185"/>
                  </a:lnTo>
                  <a:lnTo>
                    <a:pt x="109" y="187"/>
                  </a:lnTo>
                  <a:lnTo>
                    <a:pt x="114" y="186"/>
                  </a:lnTo>
                  <a:lnTo>
                    <a:pt x="121" y="186"/>
                  </a:lnTo>
                  <a:lnTo>
                    <a:pt x="125" y="180"/>
                  </a:lnTo>
                  <a:lnTo>
                    <a:pt x="132" y="178"/>
                  </a:lnTo>
                  <a:lnTo>
                    <a:pt x="138" y="179"/>
                  </a:lnTo>
                  <a:lnTo>
                    <a:pt x="137" y="180"/>
                  </a:lnTo>
                  <a:lnTo>
                    <a:pt x="135" y="186"/>
                  </a:lnTo>
                  <a:lnTo>
                    <a:pt x="141" y="187"/>
                  </a:lnTo>
                  <a:lnTo>
                    <a:pt x="147" y="190"/>
                  </a:lnTo>
                  <a:lnTo>
                    <a:pt x="153" y="185"/>
                  </a:lnTo>
                  <a:lnTo>
                    <a:pt x="154" y="185"/>
                  </a:lnTo>
                  <a:lnTo>
                    <a:pt x="154" y="193"/>
                  </a:lnTo>
                  <a:lnTo>
                    <a:pt x="148" y="192"/>
                  </a:lnTo>
                  <a:lnTo>
                    <a:pt x="154" y="194"/>
                  </a:lnTo>
                  <a:lnTo>
                    <a:pt x="161" y="192"/>
                  </a:lnTo>
                  <a:lnTo>
                    <a:pt x="167" y="186"/>
                  </a:lnTo>
                  <a:lnTo>
                    <a:pt x="167" y="187"/>
                  </a:lnTo>
                  <a:lnTo>
                    <a:pt x="171" y="194"/>
                  </a:lnTo>
                  <a:lnTo>
                    <a:pt x="169" y="194"/>
                  </a:lnTo>
                  <a:lnTo>
                    <a:pt x="162" y="196"/>
                  </a:lnTo>
                  <a:lnTo>
                    <a:pt x="167" y="203"/>
                  </a:lnTo>
                  <a:lnTo>
                    <a:pt x="173" y="208"/>
                  </a:lnTo>
                  <a:lnTo>
                    <a:pt x="179" y="207"/>
                  </a:lnTo>
                  <a:lnTo>
                    <a:pt x="182" y="208"/>
                  </a:lnTo>
                  <a:lnTo>
                    <a:pt x="192" y="208"/>
                  </a:lnTo>
                  <a:lnTo>
                    <a:pt x="204" y="211"/>
                  </a:lnTo>
                  <a:lnTo>
                    <a:pt x="210" y="214"/>
                  </a:lnTo>
                  <a:lnTo>
                    <a:pt x="216" y="215"/>
                  </a:lnTo>
                  <a:lnTo>
                    <a:pt x="222" y="216"/>
                  </a:lnTo>
                  <a:lnTo>
                    <a:pt x="228" y="217"/>
                  </a:lnTo>
                  <a:lnTo>
                    <a:pt x="234" y="217"/>
                  </a:lnTo>
                  <a:lnTo>
                    <a:pt x="239" y="218"/>
                  </a:lnTo>
                  <a:lnTo>
                    <a:pt x="246" y="217"/>
                  </a:lnTo>
                  <a:lnTo>
                    <a:pt x="252" y="216"/>
                  </a:lnTo>
                  <a:lnTo>
                    <a:pt x="258" y="215"/>
                  </a:lnTo>
                  <a:lnTo>
                    <a:pt x="265" y="214"/>
                  </a:lnTo>
                  <a:lnTo>
                    <a:pt x="269" y="212"/>
                  </a:lnTo>
                  <a:lnTo>
                    <a:pt x="270" y="212"/>
                  </a:lnTo>
                  <a:lnTo>
                    <a:pt x="276" y="211"/>
                  </a:lnTo>
                  <a:lnTo>
                    <a:pt x="282" y="209"/>
                  </a:lnTo>
                  <a:lnTo>
                    <a:pt x="288" y="203"/>
                  </a:lnTo>
                  <a:lnTo>
                    <a:pt x="285" y="202"/>
                  </a:lnTo>
                  <a:lnTo>
                    <a:pt x="290" y="199"/>
                  </a:lnTo>
                  <a:lnTo>
                    <a:pt x="285" y="198"/>
                  </a:lnTo>
                  <a:lnTo>
                    <a:pt x="290" y="194"/>
                  </a:lnTo>
                  <a:lnTo>
                    <a:pt x="297" y="195"/>
                  </a:lnTo>
                  <a:lnTo>
                    <a:pt x="302" y="193"/>
                  </a:lnTo>
                  <a:lnTo>
                    <a:pt x="309" y="193"/>
                  </a:lnTo>
                  <a:lnTo>
                    <a:pt x="314" y="191"/>
                  </a:lnTo>
                  <a:lnTo>
                    <a:pt x="317" y="191"/>
                  </a:lnTo>
                  <a:lnTo>
                    <a:pt x="320" y="190"/>
                  </a:lnTo>
                  <a:lnTo>
                    <a:pt x="325" y="190"/>
                  </a:lnTo>
                  <a:lnTo>
                    <a:pt x="332" y="187"/>
                  </a:lnTo>
                  <a:lnTo>
                    <a:pt x="336" y="182"/>
                  </a:lnTo>
                  <a:lnTo>
                    <a:pt x="337" y="183"/>
                  </a:lnTo>
                  <a:lnTo>
                    <a:pt x="338" y="190"/>
                  </a:lnTo>
                  <a:lnTo>
                    <a:pt x="344" y="187"/>
                  </a:lnTo>
                  <a:lnTo>
                    <a:pt x="349" y="185"/>
                  </a:lnTo>
                  <a:lnTo>
                    <a:pt x="356" y="183"/>
                  </a:lnTo>
                  <a:lnTo>
                    <a:pt x="361" y="180"/>
                  </a:lnTo>
                  <a:lnTo>
                    <a:pt x="368" y="177"/>
                  </a:lnTo>
                  <a:lnTo>
                    <a:pt x="369" y="175"/>
                  </a:lnTo>
                  <a:lnTo>
                    <a:pt x="376" y="171"/>
                  </a:lnTo>
                  <a:lnTo>
                    <a:pt x="381" y="169"/>
                  </a:lnTo>
                  <a:lnTo>
                    <a:pt x="388" y="166"/>
                  </a:lnTo>
                  <a:lnTo>
                    <a:pt x="395" y="163"/>
                  </a:lnTo>
                  <a:lnTo>
                    <a:pt x="400" y="161"/>
                  </a:lnTo>
                  <a:lnTo>
                    <a:pt x="407" y="159"/>
                  </a:lnTo>
                  <a:lnTo>
                    <a:pt x="412" y="157"/>
                  </a:lnTo>
                  <a:lnTo>
                    <a:pt x="418" y="151"/>
                  </a:lnTo>
                  <a:lnTo>
                    <a:pt x="419" y="151"/>
                  </a:lnTo>
                  <a:lnTo>
                    <a:pt x="425" y="155"/>
                  </a:lnTo>
                  <a:lnTo>
                    <a:pt x="431" y="154"/>
                  </a:lnTo>
                  <a:lnTo>
                    <a:pt x="437" y="157"/>
                  </a:lnTo>
                  <a:lnTo>
                    <a:pt x="443" y="152"/>
                  </a:lnTo>
                  <a:lnTo>
                    <a:pt x="443" y="151"/>
                  </a:lnTo>
                  <a:lnTo>
                    <a:pt x="449" y="147"/>
                  </a:lnTo>
                  <a:lnTo>
                    <a:pt x="456" y="147"/>
                  </a:lnTo>
                  <a:lnTo>
                    <a:pt x="462" y="144"/>
                  </a:lnTo>
                  <a:lnTo>
                    <a:pt x="462" y="143"/>
                  </a:lnTo>
                  <a:lnTo>
                    <a:pt x="466" y="136"/>
                  </a:lnTo>
                  <a:lnTo>
                    <a:pt x="460" y="134"/>
                  </a:lnTo>
                  <a:lnTo>
                    <a:pt x="466" y="129"/>
                  </a:lnTo>
                  <a:lnTo>
                    <a:pt x="473" y="127"/>
                  </a:lnTo>
                  <a:lnTo>
                    <a:pt x="470" y="121"/>
                  </a:lnTo>
                  <a:lnTo>
                    <a:pt x="475" y="127"/>
                  </a:lnTo>
                  <a:lnTo>
                    <a:pt x="482" y="126"/>
                  </a:lnTo>
                  <a:lnTo>
                    <a:pt x="489" y="120"/>
                  </a:lnTo>
                  <a:lnTo>
                    <a:pt x="494" y="120"/>
                  </a:lnTo>
                  <a:lnTo>
                    <a:pt x="498" y="120"/>
                  </a:lnTo>
                  <a:lnTo>
                    <a:pt x="493" y="117"/>
                  </a:lnTo>
                  <a:lnTo>
                    <a:pt x="499" y="112"/>
                  </a:lnTo>
                  <a:lnTo>
                    <a:pt x="493" y="111"/>
                  </a:lnTo>
                  <a:lnTo>
                    <a:pt x="499" y="111"/>
                  </a:lnTo>
                  <a:lnTo>
                    <a:pt x="505" y="110"/>
                  </a:lnTo>
                  <a:lnTo>
                    <a:pt x="493" y="104"/>
                  </a:lnTo>
                  <a:lnTo>
                    <a:pt x="487" y="103"/>
                  </a:lnTo>
                  <a:lnTo>
                    <a:pt x="493" y="101"/>
                  </a:lnTo>
                  <a:lnTo>
                    <a:pt x="499" y="103"/>
                  </a:lnTo>
                  <a:lnTo>
                    <a:pt x="505" y="106"/>
                  </a:lnTo>
                  <a:lnTo>
                    <a:pt x="511" y="105"/>
                  </a:lnTo>
                  <a:lnTo>
                    <a:pt x="518" y="101"/>
                  </a:lnTo>
                  <a:lnTo>
                    <a:pt x="518" y="94"/>
                  </a:lnTo>
                  <a:lnTo>
                    <a:pt x="511" y="91"/>
                  </a:lnTo>
                  <a:lnTo>
                    <a:pt x="499" y="91"/>
                  </a:lnTo>
                  <a:lnTo>
                    <a:pt x="510" y="90"/>
                  </a:lnTo>
                  <a:lnTo>
                    <a:pt x="517" y="87"/>
                  </a:lnTo>
                  <a:lnTo>
                    <a:pt x="515" y="86"/>
                  </a:lnTo>
                  <a:lnTo>
                    <a:pt x="509" y="86"/>
                  </a:lnTo>
                  <a:lnTo>
                    <a:pt x="503" y="86"/>
                  </a:lnTo>
                  <a:lnTo>
                    <a:pt x="497" y="86"/>
                  </a:lnTo>
                  <a:lnTo>
                    <a:pt x="503" y="83"/>
                  </a:lnTo>
                  <a:lnTo>
                    <a:pt x="509" y="80"/>
                  </a:lnTo>
                  <a:lnTo>
                    <a:pt x="516" y="75"/>
                  </a:lnTo>
                  <a:lnTo>
                    <a:pt x="516" y="69"/>
                  </a:lnTo>
                  <a:lnTo>
                    <a:pt x="509" y="70"/>
                  </a:lnTo>
                  <a:lnTo>
                    <a:pt x="503" y="63"/>
                  </a:lnTo>
                  <a:lnTo>
                    <a:pt x="497" y="63"/>
                  </a:lnTo>
                  <a:lnTo>
                    <a:pt x="491" y="62"/>
                  </a:lnTo>
                  <a:lnTo>
                    <a:pt x="485" y="62"/>
                  </a:lnTo>
                  <a:lnTo>
                    <a:pt x="472" y="71"/>
                  </a:lnTo>
                  <a:lnTo>
                    <a:pt x="473" y="69"/>
                  </a:lnTo>
                  <a:lnTo>
                    <a:pt x="479" y="64"/>
                  </a:lnTo>
                  <a:lnTo>
                    <a:pt x="480" y="64"/>
                  </a:lnTo>
                  <a:lnTo>
                    <a:pt x="487" y="57"/>
                  </a:lnTo>
                  <a:lnTo>
                    <a:pt x="487" y="51"/>
                  </a:lnTo>
                  <a:lnTo>
                    <a:pt x="480" y="51"/>
                  </a:lnTo>
                  <a:lnTo>
                    <a:pt x="474" y="53"/>
                  </a:lnTo>
                  <a:lnTo>
                    <a:pt x="468" y="55"/>
                  </a:lnTo>
                  <a:lnTo>
                    <a:pt x="462" y="55"/>
                  </a:lnTo>
                  <a:lnTo>
                    <a:pt x="465" y="48"/>
                  </a:lnTo>
                  <a:lnTo>
                    <a:pt x="471" y="45"/>
                  </a:lnTo>
                  <a:lnTo>
                    <a:pt x="475" y="39"/>
                  </a:lnTo>
                  <a:lnTo>
                    <a:pt x="471" y="32"/>
                  </a:lnTo>
                  <a:lnTo>
                    <a:pt x="466" y="34"/>
                  </a:lnTo>
                  <a:lnTo>
                    <a:pt x="459" y="33"/>
                  </a:lnTo>
                  <a:lnTo>
                    <a:pt x="453" y="26"/>
                  </a:lnTo>
                  <a:lnTo>
                    <a:pt x="460" y="25"/>
                  </a:lnTo>
                  <a:lnTo>
                    <a:pt x="463" y="23"/>
                  </a:lnTo>
                  <a:lnTo>
                    <a:pt x="463" y="16"/>
                  </a:lnTo>
                  <a:lnTo>
                    <a:pt x="469" y="15"/>
                  </a:lnTo>
                  <a:lnTo>
                    <a:pt x="475" y="13"/>
                  </a:lnTo>
                  <a:lnTo>
                    <a:pt x="481" y="10"/>
                  </a:lnTo>
                  <a:lnTo>
                    <a:pt x="475" y="12"/>
                  </a:lnTo>
                  <a:lnTo>
                    <a:pt x="469" y="9"/>
                  </a:lnTo>
                  <a:lnTo>
                    <a:pt x="463" y="13"/>
                  </a:lnTo>
                  <a:lnTo>
                    <a:pt x="457" y="17"/>
                  </a:lnTo>
                  <a:lnTo>
                    <a:pt x="450" y="18"/>
                  </a:lnTo>
                  <a:lnTo>
                    <a:pt x="445" y="20"/>
                  </a:lnTo>
                  <a:lnTo>
                    <a:pt x="441" y="26"/>
                  </a:lnTo>
                  <a:lnTo>
                    <a:pt x="439" y="25"/>
                  </a:lnTo>
                  <a:lnTo>
                    <a:pt x="434" y="21"/>
                  </a:lnTo>
                  <a:lnTo>
                    <a:pt x="427" y="16"/>
                  </a:lnTo>
                  <a:lnTo>
                    <a:pt x="428" y="9"/>
                  </a:lnTo>
                  <a:lnTo>
                    <a:pt x="421" y="2"/>
                  </a:lnTo>
                  <a:lnTo>
                    <a:pt x="415" y="0"/>
                  </a:lnTo>
                  <a:lnTo>
                    <a:pt x="409" y="0"/>
                  </a:lnTo>
                  <a:lnTo>
                    <a:pt x="403" y="4"/>
                  </a:lnTo>
                  <a:lnTo>
                    <a:pt x="397" y="1"/>
                  </a:lnTo>
                  <a:lnTo>
                    <a:pt x="390" y="5"/>
                  </a:lnTo>
                  <a:lnTo>
                    <a:pt x="391" y="13"/>
                  </a:lnTo>
                  <a:lnTo>
                    <a:pt x="393" y="18"/>
                  </a:lnTo>
                  <a:lnTo>
                    <a:pt x="391" y="21"/>
                  </a:lnTo>
                  <a:lnTo>
                    <a:pt x="385" y="23"/>
                  </a:lnTo>
                  <a:lnTo>
                    <a:pt x="383" y="30"/>
                  </a:lnTo>
                  <a:lnTo>
                    <a:pt x="378" y="26"/>
                  </a:lnTo>
                  <a:lnTo>
                    <a:pt x="372" y="28"/>
                  </a:lnTo>
                  <a:lnTo>
                    <a:pt x="366" y="23"/>
                  </a:lnTo>
                  <a:lnTo>
                    <a:pt x="364" y="23"/>
                  </a:lnTo>
                  <a:lnTo>
                    <a:pt x="359" y="22"/>
                  </a:lnTo>
                  <a:lnTo>
                    <a:pt x="353" y="25"/>
                  </a:lnTo>
                  <a:lnTo>
                    <a:pt x="347" y="30"/>
                  </a:lnTo>
                  <a:lnTo>
                    <a:pt x="342" y="37"/>
                  </a:lnTo>
                  <a:lnTo>
                    <a:pt x="336" y="42"/>
                  </a:lnTo>
                  <a:lnTo>
                    <a:pt x="333" y="38"/>
                  </a:lnTo>
                  <a:lnTo>
                    <a:pt x="328" y="31"/>
                  </a:lnTo>
                  <a:lnTo>
                    <a:pt x="322" y="29"/>
                  </a:lnTo>
                  <a:lnTo>
                    <a:pt x="321" y="26"/>
                  </a:lnTo>
                  <a:lnTo>
                    <a:pt x="315" y="25"/>
                  </a:lnTo>
                  <a:lnTo>
                    <a:pt x="310" y="25"/>
                  </a:lnTo>
                  <a:lnTo>
                    <a:pt x="302" y="25"/>
                  </a:lnTo>
                  <a:lnTo>
                    <a:pt x="301" y="31"/>
                  </a:lnTo>
                  <a:lnTo>
                    <a:pt x="302" y="38"/>
                  </a:lnTo>
                  <a:lnTo>
                    <a:pt x="309" y="45"/>
                  </a:lnTo>
                  <a:lnTo>
                    <a:pt x="308" y="51"/>
                  </a:lnTo>
                  <a:lnTo>
                    <a:pt x="308" y="58"/>
                  </a:lnTo>
                  <a:lnTo>
                    <a:pt x="307" y="61"/>
                  </a:lnTo>
                  <a:lnTo>
                    <a:pt x="303" y="56"/>
                  </a:lnTo>
                  <a:lnTo>
                    <a:pt x="302" y="49"/>
                  </a:lnTo>
                  <a:lnTo>
                    <a:pt x="299" y="42"/>
                  </a:lnTo>
                  <a:lnTo>
                    <a:pt x="293" y="39"/>
                  </a:lnTo>
                  <a:lnTo>
                    <a:pt x="290" y="33"/>
                  </a:lnTo>
                  <a:lnTo>
                    <a:pt x="286" y="26"/>
                  </a:lnTo>
                  <a:lnTo>
                    <a:pt x="280" y="23"/>
                  </a:lnTo>
                  <a:lnTo>
                    <a:pt x="273" y="23"/>
                  </a:lnTo>
                  <a:lnTo>
                    <a:pt x="272" y="23"/>
                  </a:lnTo>
                  <a:lnTo>
                    <a:pt x="266" y="25"/>
                  </a:lnTo>
                  <a:lnTo>
                    <a:pt x="265" y="32"/>
                  </a:lnTo>
                  <a:lnTo>
                    <a:pt x="259" y="31"/>
                  </a:lnTo>
                  <a:lnTo>
                    <a:pt x="253" y="31"/>
                  </a:lnTo>
                  <a:lnTo>
                    <a:pt x="247" y="34"/>
                  </a:lnTo>
                  <a:lnTo>
                    <a:pt x="244" y="41"/>
                  </a:lnTo>
                  <a:lnTo>
                    <a:pt x="247" y="48"/>
                  </a:lnTo>
                  <a:lnTo>
                    <a:pt x="242" y="55"/>
                  </a:lnTo>
                  <a:lnTo>
                    <a:pt x="241" y="55"/>
                  </a:lnTo>
                  <a:lnTo>
                    <a:pt x="237" y="55"/>
                  </a:lnTo>
                  <a:lnTo>
                    <a:pt x="236" y="55"/>
                  </a:lnTo>
                  <a:lnTo>
                    <a:pt x="232" y="51"/>
                  </a:lnTo>
                  <a:lnTo>
                    <a:pt x="228" y="45"/>
                  </a:lnTo>
                  <a:lnTo>
                    <a:pt x="223" y="40"/>
                  </a:lnTo>
                  <a:lnTo>
                    <a:pt x="221" y="33"/>
                  </a:lnTo>
                  <a:lnTo>
                    <a:pt x="216" y="29"/>
                  </a:lnTo>
                  <a:lnTo>
                    <a:pt x="212" y="28"/>
                  </a:lnTo>
                  <a:lnTo>
                    <a:pt x="207" y="30"/>
                  </a:lnTo>
                  <a:lnTo>
                    <a:pt x="201" y="33"/>
                  </a:lnTo>
                  <a:lnTo>
                    <a:pt x="200" y="39"/>
                  </a:lnTo>
                  <a:lnTo>
                    <a:pt x="203" y="47"/>
                  </a:lnTo>
                  <a:lnTo>
                    <a:pt x="203" y="53"/>
                  </a:lnTo>
                  <a:lnTo>
                    <a:pt x="201" y="59"/>
                  </a:lnTo>
                  <a:lnTo>
                    <a:pt x="199" y="62"/>
                  </a:lnTo>
                  <a:lnTo>
                    <a:pt x="194" y="69"/>
                  </a:lnTo>
                  <a:lnTo>
                    <a:pt x="192" y="65"/>
                  </a:lnTo>
                  <a:lnTo>
                    <a:pt x="190" y="72"/>
                  </a:lnTo>
                  <a:lnTo>
                    <a:pt x="187" y="70"/>
                  </a:lnTo>
                  <a:lnTo>
                    <a:pt x="182" y="65"/>
                  </a:lnTo>
                  <a:lnTo>
                    <a:pt x="179" y="59"/>
                  </a:lnTo>
                  <a:lnTo>
                    <a:pt x="173" y="62"/>
                  </a:lnTo>
                  <a:lnTo>
                    <a:pt x="168" y="67"/>
                  </a:lnTo>
                  <a:lnTo>
                    <a:pt x="165" y="74"/>
                  </a:lnTo>
                  <a:lnTo>
                    <a:pt x="164" y="81"/>
                  </a:lnTo>
                  <a:lnTo>
                    <a:pt x="160" y="74"/>
                  </a:lnTo>
                  <a:lnTo>
                    <a:pt x="159" y="81"/>
                  </a:lnTo>
                  <a:lnTo>
                    <a:pt x="155" y="87"/>
                  </a:lnTo>
                  <a:lnTo>
                    <a:pt x="155" y="95"/>
                  </a:lnTo>
                  <a:lnTo>
                    <a:pt x="153" y="89"/>
                  </a:lnTo>
                  <a:lnTo>
                    <a:pt x="152" y="82"/>
                  </a:lnTo>
                  <a:lnTo>
                    <a:pt x="153" y="75"/>
                  </a:lnTo>
                  <a:lnTo>
                    <a:pt x="147" y="73"/>
                  </a:lnTo>
                  <a:lnTo>
                    <a:pt x="141" y="74"/>
                  </a:lnTo>
                  <a:lnTo>
                    <a:pt x="147" y="71"/>
                  </a:lnTo>
                  <a:lnTo>
                    <a:pt x="148" y="64"/>
                  </a:lnTo>
                  <a:lnTo>
                    <a:pt x="142" y="61"/>
                  </a:lnTo>
                  <a:lnTo>
                    <a:pt x="136" y="59"/>
                  </a:lnTo>
                  <a:lnTo>
                    <a:pt x="133" y="51"/>
                  </a:lnTo>
                  <a:lnTo>
                    <a:pt x="140" y="57"/>
                  </a:lnTo>
                  <a:lnTo>
                    <a:pt x="145" y="58"/>
                  </a:lnTo>
                  <a:lnTo>
                    <a:pt x="150" y="51"/>
                  </a:lnTo>
                  <a:lnTo>
                    <a:pt x="157" y="46"/>
                  </a:lnTo>
                  <a:lnTo>
                    <a:pt x="153" y="39"/>
                  </a:lnTo>
                  <a:lnTo>
                    <a:pt x="151" y="39"/>
                  </a:lnTo>
                  <a:lnTo>
                    <a:pt x="145" y="39"/>
                  </a:lnTo>
                  <a:lnTo>
                    <a:pt x="151" y="34"/>
                  </a:lnTo>
                  <a:lnTo>
                    <a:pt x="145" y="30"/>
                  </a:lnTo>
                  <a:lnTo>
                    <a:pt x="139" y="30"/>
                  </a:lnTo>
                  <a:lnTo>
                    <a:pt x="137" y="23"/>
                  </a:lnTo>
                  <a:lnTo>
                    <a:pt x="131" y="18"/>
                  </a:lnTo>
                  <a:lnTo>
                    <a:pt x="125" y="16"/>
                  </a:lnTo>
                  <a:lnTo>
                    <a:pt x="119" y="16"/>
                  </a:lnTo>
                  <a:lnTo>
                    <a:pt x="116" y="9"/>
                  </a:lnTo>
                  <a:lnTo>
                    <a:pt x="110" y="8"/>
                  </a:lnTo>
                  <a:lnTo>
                    <a:pt x="105" y="5"/>
                  </a:lnTo>
                  <a:lnTo>
                    <a:pt x="98" y="8"/>
                  </a:lnTo>
                  <a:lnTo>
                    <a:pt x="91" y="5"/>
                  </a:lnTo>
                  <a:lnTo>
                    <a:pt x="86" y="7"/>
                  </a:lnTo>
                  <a:lnTo>
                    <a:pt x="79" y="8"/>
                  </a:lnTo>
                  <a:lnTo>
                    <a:pt x="79" y="15"/>
                  </a:lnTo>
                  <a:lnTo>
                    <a:pt x="85" y="16"/>
                  </a:lnTo>
                  <a:lnTo>
                    <a:pt x="90" y="15"/>
                  </a:lnTo>
                  <a:lnTo>
                    <a:pt x="98" y="16"/>
                  </a:lnTo>
                  <a:lnTo>
                    <a:pt x="104" y="18"/>
                  </a:lnTo>
                  <a:lnTo>
                    <a:pt x="110" y="18"/>
                  </a:lnTo>
                  <a:lnTo>
                    <a:pt x="104" y="20"/>
                  </a:lnTo>
                  <a:lnTo>
                    <a:pt x="98" y="20"/>
                  </a:lnTo>
                  <a:lnTo>
                    <a:pt x="91" y="18"/>
                  </a:lnTo>
                  <a:lnTo>
                    <a:pt x="85" y="25"/>
                  </a:lnTo>
                  <a:lnTo>
                    <a:pt x="91" y="28"/>
                  </a:lnTo>
                  <a:lnTo>
                    <a:pt x="98" y="29"/>
                  </a:lnTo>
                  <a:lnTo>
                    <a:pt x="103" y="36"/>
                  </a:lnTo>
                  <a:lnTo>
                    <a:pt x="103" y="42"/>
                  </a:lnTo>
                  <a:lnTo>
                    <a:pt x="97" y="42"/>
                  </a:lnTo>
                  <a:lnTo>
                    <a:pt x="91" y="48"/>
                  </a:lnTo>
                  <a:lnTo>
                    <a:pt x="91" y="47"/>
                  </a:lnTo>
                  <a:lnTo>
                    <a:pt x="97" y="39"/>
                  </a:lnTo>
                  <a:lnTo>
                    <a:pt x="92" y="33"/>
                  </a:lnTo>
                  <a:lnTo>
                    <a:pt x="86" y="37"/>
                  </a:lnTo>
                  <a:lnTo>
                    <a:pt x="80" y="40"/>
                  </a:lnTo>
                  <a:lnTo>
                    <a:pt x="82" y="33"/>
                  </a:lnTo>
                  <a:lnTo>
                    <a:pt x="75" y="37"/>
                  </a:lnTo>
                  <a:lnTo>
                    <a:pt x="79" y="30"/>
                  </a:lnTo>
                  <a:lnTo>
                    <a:pt x="73" y="26"/>
                  </a:lnTo>
                  <a:lnTo>
                    <a:pt x="67" y="24"/>
                  </a:lnTo>
                  <a:lnTo>
                    <a:pt x="60" y="23"/>
                  </a:lnTo>
                  <a:lnTo>
                    <a:pt x="54" y="24"/>
                  </a:lnTo>
                  <a:lnTo>
                    <a:pt x="53" y="26"/>
                  </a:lnTo>
                  <a:lnTo>
                    <a:pt x="59" y="30"/>
                  </a:lnTo>
                  <a:lnTo>
                    <a:pt x="53" y="33"/>
                  </a:lnTo>
                  <a:lnTo>
                    <a:pt x="59" y="38"/>
                  </a:lnTo>
                  <a:lnTo>
                    <a:pt x="53" y="34"/>
                  </a:lnTo>
                  <a:lnTo>
                    <a:pt x="42" y="31"/>
                  </a:lnTo>
                  <a:lnTo>
                    <a:pt x="42" y="39"/>
                  </a:lnTo>
                  <a:lnTo>
                    <a:pt x="47" y="42"/>
                  </a:lnTo>
                  <a:lnTo>
                    <a:pt x="53" y="43"/>
                  </a:lnTo>
                  <a:lnTo>
                    <a:pt x="59" y="47"/>
                  </a:lnTo>
                  <a:lnTo>
                    <a:pt x="47" y="45"/>
                  </a:lnTo>
                  <a:lnTo>
                    <a:pt x="42" y="42"/>
                  </a:lnTo>
                  <a:lnTo>
                    <a:pt x="34" y="48"/>
                  </a:lnTo>
                  <a:lnTo>
                    <a:pt x="41" y="51"/>
                  </a:lnTo>
                  <a:lnTo>
                    <a:pt x="47" y="54"/>
                  </a:lnTo>
                  <a:lnTo>
                    <a:pt x="53" y="53"/>
                  </a:lnTo>
                  <a:lnTo>
                    <a:pt x="59" y="55"/>
                  </a:lnTo>
                  <a:lnTo>
                    <a:pt x="52" y="55"/>
                  </a:lnTo>
                  <a:lnTo>
                    <a:pt x="47" y="56"/>
                  </a:lnTo>
                  <a:lnTo>
                    <a:pt x="51" y="59"/>
                  </a:lnTo>
                  <a:lnTo>
                    <a:pt x="56" y="59"/>
                  </a:lnTo>
                  <a:lnTo>
                    <a:pt x="50" y="62"/>
                  </a:lnTo>
                  <a:lnTo>
                    <a:pt x="44" y="58"/>
                  </a:lnTo>
                  <a:lnTo>
                    <a:pt x="32" y="53"/>
                  </a:lnTo>
                  <a:lnTo>
                    <a:pt x="26" y="51"/>
                  </a:lnTo>
                  <a:lnTo>
                    <a:pt x="20" y="53"/>
                  </a:lnTo>
                  <a:lnTo>
                    <a:pt x="23" y="59"/>
                  </a:lnTo>
                  <a:lnTo>
                    <a:pt x="29" y="62"/>
                  </a:lnTo>
                  <a:lnTo>
                    <a:pt x="23" y="65"/>
                  </a:lnTo>
                  <a:lnTo>
                    <a:pt x="29" y="69"/>
                  </a:lnTo>
                  <a:lnTo>
                    <a:pt x="17" y="65"/>
                  </a:lnTo>
                  <a:lnTo>
                    <a:pt x="12" y="62"/>
                  </a:lnTo>
                  <a:lnTo>
                    <a:pt x="4" y="65"/>
                  </a:lnTo>
                  <a:lnTo>
                    <a:pt x="0" y="72"/>
                  </a:lnTo>
                  <a:lnTo>
                    <a:pt x="13" y="72"/>
                  </a:lnTo>
                  <a:lnTo>
                    <a:pt x="19" y="73"/>
                  </a:lnTo>
                  <a:lnTo>
                    <a:pt x="25" y="7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2" name="Freeform 1965"/>
            <p:cNvSpPr>
              <a:spLocks/>
            </p:cNvSpPr>
            <p:nvPr/>
          </p:nvSpPr>
          <p:spPr bwMode="auto">
            <a:xfrm>
              <a:off x="2402" y="1020"/>
              <a:ext cx="6" cy="1"/>
            </a:xfrm>
            <a:custGeom>
              <a:avLst/>
              <a:gdLst>
                <a:gd name="T0" fmla="*/ 0 w 19"/>
                <a:gd name="T1" fmla="*/ 1 h 2"/>
                <a:gd name="T2" fmla="*/ 0 w 19"/>
                <a:gd name="T3" fmla="*/ 1 h 2"/>
                <a:gd name="T4" fmla="*/ 0 w 19"/>
                <a:gd name="T5" fmla="*/ 1 h 2"/>
                <a:gd name="T6" fmla="*/ 0 w 19"/>
                <a:gd name="T7" fmla="*/ 1 h 2"/>
                <a:gd name="T8" fmla="*/ 0 w 19"/>
                <a:gd name="T9" fmla="*/ 0 h 2"/>
                <a:gd name="T10" fmla="*/ 0 w 19"/>
                <a:gd name="T11" fmla="*/ 1 h 2"/>
                <a:gd name="T12" fmla="*/ 0 w 19"/>
                <a:gd name="T13" fmla="*/ 1 h 2"/>
                <a:gd name="T14" fmla="*/ 0 60000 65536"/>
                <a:gd name="T15" fmla="*/ 0 60000 65536"/>
                <a:gd name="T16" fmla="*/ 0 60000 65536"/>
                <a:gd name="T17" fmla="*/ 0 60000 65536"/>
                <a:gd name="T18" fmla="*/ 0 60000 65536"/>
                <a:gd name="T19" fmla="*/ 0 60000 65536"/>
                <a:gd name="T20" fmla="*/ 0 60000 65536"/>
                <a:gd name="T21" fmla="*/ 0 w 19"/>
                <a:gd name="T22" fmla="*/ 0 h 2"/>
                <a:gd name="T23" fmla="*/ 19 w 19"/>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
                  <a:moveTo>
                    <a:pt x="0" y="2"/>
                  </a:moveTo>
                  <a:lnTo>
                    <a:pt x="6" y="1"/>
                  </a:lnTo>
                  <a:lnTo>
                    <a:pt x="12" y="1"/>
                  </a:lnTo>
                  <a:lnTo>
                    <a:pt x="19" y="1"/>
                  </a:lnTo>
                  <a:lnTo>
                    <a:pt x="12" y="0"/>
                  </a:lnTo>
                  <a:lnTo>
                    <a:pt x="6" y="1"/>
                  </a:lnTo>
                  <a:lnTo>
                    <a:pt x="0"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3" name="Freeform 1966"/>
            <p:cNvSpPr>
              <a:spLocks/>
            </p:cNvSpPr>
            <p:nvPr/>
          </p:nvSpPr>
          <p:spPr bwMode="auto">
            <a:xfrm>
              <a:off x="2670" y="1291"/>
              <a:ext cx="6" cy="3"/>
            </a:xfrm>
            <a:custGeom>
              <a:avLst/>
              <a:gdLst>
                <a:gd name="T0" fmla="*/ 0 w 21"/>
                <a:gd name="T1" fmla="*/ 0 h 9"/>
                <a:gd name="T2" fmla="*/ 0 w 21"/>
                <a:gd name="T3" fmla="*/ 0 h 9"/>
                <a:gd name="T4" fmla="*/ 0 w 21"/>
                <a:gd name="T5" fmla="*/ 0 h 9"/>
                <a:gd name="T6" fmla="*/ 0 w 21"/>
                <a:gd name="T7" fmla="*/ 0 h 9"/>
                <a:gd name="T8" fmla="*/ 0 w 21"/>
                <a:gd name="T9" fmla="*/ 0 h 9"/>
                <a:gd name="T10" fmla="*/ 0 w 21"/>
                <a:gd name="T11" fmla="*/ 0 h 9"/>
                <a:gd name="T12" fmla="*/ 0 w 21"/>
                <a:gd name="T13" fmla="*/ 0 h 9"/>
                <a:gd name="T14" fmla="*/ 0 w 21"/>
                <a:gd name="T15" fmla="*/ 0 h 9"/>
                <a:gd name="T16" fmla="*/ 0 w 21"/>
                <a:gd name="T17" fmla="*/ 0 h 9"/>
                <a:gd name="T18" fmla="*/ 0 w 21"/>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9"/>
                <a:gd name="T32" fmla="*/ 21 w 21"/>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9">
                  <a:moveTo>
                    <a:pt x="6" y="0"/>
                  </a:moveTo>
                  <a:lnTo>
                    <a:pt x="0" y="1"/>
                  </a:lnTo>
                  <a:lnTo>
                    <a:pt x="6" y="5"/>
                  </a:lnTo>
                  <a:lnTo>
                    <a:pt x="11" y="9"/>
                  </a:lnTo>
                  <a:lnTo>
                    <a:pt x="17" y="9"/>
                  </a:lnTo>
                  <a:lnTo>
                    <a:pt x="21" y="7"/>
                  </a:lnTo>
                  <a:lnTo>
                    <a:pt x="20" y="6"/>
                  </a:lnTo>
                  <a:lnTo>
                    <a:pt x="13" y="1"/>
                  </a:lnTo>
                  <a:lnTo>
                    <a:pt x="7" y="0"/>
                  </a:lnTo>
                  <a:lnTo>
                    <a:pt x="6"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4" name="Freeform 1967"/>
            <p:cNvSpPr>
              <a:spLocks/>
            </p:cNvSpPr>
            <p:nvPr/>
          </p:nvSpPr>
          <p:spPr bwMode="auto">
            <a:xfrm>
              <a:off x="2672" y="1289"/>
              <a:ext cx="8" cy="5"/>
            </a:xfrm>
            <a:custGeom>
              <a:avLst/>
              <a:gdLst>
                <a:gd name="T0" fmla="*/ 0 w 26"/>
                <a:gd name="T1" fmla="*/ 0 h 15"/>
                <a:gd name="T2" fmla="*/ 0 w 26"/>
                <a:gd name="T3" fmla="*/ 0 h 15"/>
                <a:gd name="T4" fmla="*/ 0 w 26"/>
                <a:gd name="T5" fmla="*/ 0 h 15"/>
                <a:gd name="T6" fmla="*/ 0 w 26"/>
                <a:gd name="T7" fmla="*/ 0 h 15"/>
                <a:gd name="T8" fmla="*/ 0 w 26"/>
                <a:gd name="T9" fmla="*/ 0 h 15"/>
                <a:gd name="T10" fmla="*/ 0 w 26"/>
                <a:gd name="T11" fmla="*/ 0 h 15"/>
                <a:gd name="T12" fmla="*/ 0 w 26"/>
                <a:gd name="T13" fmla="*/ 0 h 15"/>
                <a:gd name="T14" fmla="*/ 0 w 26"/>
                <a:gd name="T15" fmla="*/ 0 h 15"/>
                <a:gd name="T16" fmla="*/ 0 w 26"/>
                <a:gd name="T17" fmla="*/ 0 h 15"/>
                <a:gd name="T18" fmla="*/ 0 w 26"/>
                <a:gd name="T19" fmla="*/ 0 h 15"/>
                <a:gd name="T20" fmla="*/ 0 w 26"/>
                <a:gd name="T21" fmla="*/ 0 h 15"/>
                <a:gd name="T22" fmla="*/ 0 w 26"/>
                <a:gd name="T23" fmla="*/ 0 h 15"/>
                <a:gd name="T24" fmla="*/ 0 w 26"/>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5"/>
                <a:gd name="T41" fmla="*/ 26 w 26"/>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5">
                  <a:moveTo>
                    <a:pt x="0" y="5"/>
                  </a:moveTo>
                  <a:lnTo>
                    <a:pt x="3" y="4"/>
                  </a:lnTo>
                  <a:lnTo>
                    <a:pt x="10" y="7"/>
                  </a:lnTo>
                  <a:lnTo>
                    <a:pt x="16" y="12"/>
                  </a:lnTo>
                  <a:lnTo>
                    <a:pt x="16" y="13"/>
                  </a:lnTo>
                  <a:lnTo>
                    <a:pt x="20" y="15"/>
                  </a:lnTo>
                  <a:lnTo>
                    <a:pt x="26" y="12"/>
                  </a:lnTo>
                  <a:lnTo>
                    <a:pt x="25" y="12"/>
                  </a:lnTo>
                  <a:lnTo>
                    <a:pt x="22" y="10"/>
                  </a:lnTo>
                  <a:lnTo>
                    <a:pt x="16" y="5"/>
                  </a:lnTo>
                  <a:lnTo>
                    <a:pt x="10" y="2"/>
                  </a:lnTo>
                  <a:lnTo>
                    <a:pt x="7" y="0"/>
                  </a:lnTo>
                  <a:lnTo>
                    <a:pt x="0"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5" name="Freeform 1968"/>
            <p:cNvSpPr>
              <a:spLocks/>
            </p:cNvSpPr>
            <p:nvPr/>
          </p:nvSpPr>
          <p:spPr bwMode="auto">
            <a:xfrm>
              <a:off x="945" y="2145"/>
              <a:ext cx="89" cy="99"/>
            </a:xfrm>
            <a:custGeom>
              <a:avLst/>
              <a:gdLst>
                <a:gd name="T0" fmla="*/ 0 w 300"/>
                <a:gd name="T1" fmla="*/ 0 h 338"/>
                <a:gd name="T2" fmla="*/ 0 w 300"/>
                <a:gd name="T3" fmla="*/ 0 h 338"/>
                <a:gd name="T4" fmla="*/ 0 w 300"/>
                <a:gd name="T5" fmla="*/ 0 h 338"/>
                <a:gd name="T6" fmla="*/ 0 w 300"/>
                <a:gd name="T7" fmla="*/ 0 h 338"/>
                <a:gd name="T8" fmla="*/ 0 w 300"/>
                <a:gd name="T9" fmla="*/ 0 h 338"/>
                <a:gd name="T10" fmla="*/ 0 w 300"/>
                <a:gd name="T11" fmla="*/ 0 h 338"/>
                <a:gd name="T12" fmla="*/ 0 w 300"/>
                <a:gd name="T13" fmla="*/ 0 h 338"/>
                <a:gd name="T14" fmla="*/ 0 w 300"/>
                <a:gd name="T15" fmla="*/ 0 h 338"/>
                <a:gd name="T16" fmla="*/ 0 w 300"/>
                <a:gd name="T17" fmla="*/ 0 h 338"/>
                <a:gd name="T18" fmla="*/ 0 w 300"/>
                <a:gd name="T19" fmla="*/ 0 h 338"/>
                <a:gd name="T20" fmla="*/ 0 w 300"/>
                <a:gd name="T21" fmla="*/ 0 h 338"/>
                <a:gd name="T22" fmla="*/ 0 w 300"/>
                <a:gd name="T23" fmla="*/ 0 h 338"/>
                <a:gd name="T24" fmla="*/ 0 w 300"/>
                <a:gd name="T25" fmla="*/ 0 h 338"/>
                <a:gd name="T26" fmla="*/ 0 w 300"/>
                <a:gd name="T27" fmla="*/ 0 h 338"/>
                <a:gd name="T28" fmla="*/ 0 w 300"/>
                <a:gd name="T29" fmla="*/ 0 h 338"/>
                <a:gd name="T30" fmla="*/ 0 w 300"/>
                <a:gd name="T31" fmla="*/ 0 h 338"/>
                <a:gd name="T32" fmla="*/ 0 w 300"/>
                <a:gd name="T33" fmla="*/ 0 h 338"/>
                <a:gd name="T34" fmla="*/ 0 w 300"/>
                <a:gd name="T35" fmla="*/ 0 h 338"/>
                <a:gd name="T36" fmla="*/ 0 w 300"/>
                <a:gd name="T37" fmla="*/ 0 h 338"/>
                <a:gd name="T38" fmla="*/ 0 w 300"/>
                <a:gd name="T39" fmla="*/ 0 h 338"/>
                <a:gd name="T40" fmla="*/ 0 w 300"/>
                <a:gd name="T41" fmla="*/ 0 h 338"/>
                <a:gd name="T42" fmla="*/ 0 w 300"/>
                <a:gd name="T43" fmla="*/ 0 h 338"/>
                <a:gd name="T44" fmla="*/ 0 w 300"/>
                <a:gd name="T45" fmla="*/ 0 h 338"/>
                <a:gd name="T46" fmla="*/ 0 w 300"/>
                <a:gd name="T47" fmla="*/ 0 h 338"/>
                <a:gd name="T48" fmla="*/ 0 w 300"/>
                <a:gd name="T49" fmla="*/ 0 h 338"/>
                <a:gd name="T50" fmla="*/ 0 w 300"/>
                <a:gd name="T51" fmla="*/ 0 h 338"/>
                <a:gd name="T52" fmla="*/ 0 w 300"/>
                <a:gd name="T53" fmla="*/ 0 h 338"/>
                <a:gd name="T54" fmla="*/ 0 w 300"/>
                <a:gd name="T55" fmla="*/ 0 h 338"/>
                <a:gd name="T56" fmla="*/ 0 w 300"/>
                <a:gd name="T57" fmla="*/ 0 h 338"/>
                <a:gd name="T58" fmla="*/ 0 w 300"/>
                <a:gd name="T59" fmla="*/ 0 h 338"/>
                <a:gd name="T60" fmla="*/ 0 w 300"/>
                <a:gd name="T61" fmla="*/ 0 h 338"/>
                <a:gd name="T62" fmla="*/ 0 w 300"/>
                <a:gd name="T63" fmla="*/ 0 h 338"/>
                <a:gd name="T64" fmla="*/ 0 w 300"/>
                <a:gd name="T65" fmla="*/ 0 h 338"/>
                <a:gd name="T66" fmla="*/ 0 w 300"/>
                <a:gd name="T67" fmla="*/ 0 h 338"/>
                <a:gd name="T68" fmla="*/ 0 w 300"/>
                <a:gd name="T69" fmla="*/ 0 h 338"/>
                <a:gd name="T70" fmla="*/ 0 w 300"/>
                <a:gd name="T71" fmla="*/ 0 h 338"/>
                <a:gd name="T72" fmla="*/ 0 w 300"/>
                <a:gd name="T73" fmla="*/ 0 h 338"/>
                <a:gd name="T74" fmla="*/ 0 w 300"/>
                <a:gd name="T75" fmla="*/ 0 h 338"/>
                <a:gd name="T76" fmla="*/ 0 w 300"/>
                <a:gd name="T77" fmla="*/ 0 h 338"/>
                <a:gd name="T78" fmla="*/ 0 w 300"/>
                <a:gd name="T79" fmla="*/ 0 h 338"/>
                <a:gd name="T80" fmla="*/ 0 w 300"/>
                <a:gd name="T81" fmla="*/ 0 h 338"/>
                <a:gd name="T82" fmla="*/ 0 w 300"/>
                <a:gd name="T83" fmla="*/ 0 h 338"/>
                <a:gd name="T84" fmla="*/ 0 w 300"/>
                <a:gd name="T85" fmla="*/ 0 h 338"/>
                <a:gd name="T86" fmla="*/ 0 w 300"/>
                <a:gd name="T87" fmla="*/ 0 h 338"/>
                <a:gd name="T88" fmla="*/ 0 w 300"/>
                <a:gd name="T89" fmla="*/ 0 h 338"/>
                <a:gd name="T90" fmla="*/ 0 w 300"/>
                <a:gd name="T91" fmla="*/ 0 h 338"/>
                <a:gd name="T92" fmla="*/ 0 w 300"/>
                <a:gd name="T93" fmla="*/ 0 h 338"/>
                <a:gd name="T94" fmla="*/ 0 w 300"/>
                <a:gd name="T95" fmla="*/ 0 h 338"/>
                <a:gd name="T96" fmla="*/ 0 w 300"/>
                <a:gd name="T97" fmla="*/ 0 h 338"/>
                <a:gd name="T98" fmla="*/ 0 w 300"/>
                <a:gd name="T99" fmla="*/ 0 h 338"/>
                <a:gd name="T100" fmla="*/ 0 w 300"/>
                <a:gd name="T101" fmla="*/ 0 h 338"/>
                <a:gd name="T102" fmla="*/ 0 w 300"/>
                <a:gd name="T103" fmla="*/ 0 h 3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0"/>
                <a:gd name="T157" fmla="*/ 0 h 338"/>
                <a:gd name="T158" fmla="*/ 300 w 300"/>
                <a:gd name="T159" fmla="*/ 338 h 3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0" h="338">
                  <a:moveTo>
                    <a:pt x="7" y="153"/>
                  </a:moveTo>
                  <a:lnTo>
                    <a:pt x="12" y="156"/>
                  </a:lnTo>
                  <a:lnTo>
                    <a:pt x="15" y="162"/>
                  </a:lnTo>
                  <a:lnTo>
                    <a:pt x="21" y="164"/>
                  </a:lnTo>
                  <a:lnTo>
                    <a:pt x="25" y="164"/>
                  </a:lnTo>
                  <a:lnTo>
                    <a:pt x="25" y="158"/>
                  </a:lnTo>
                  <a:lnTo>
                    <a:pt x="30" y="157"/>
                  </a:lnTo>
                  <a:lnTo>
                    <a:pt x="36" y="157"/>
                  </a:lnTo>
                  <a:lnTo>
                    <a:pt x="39" y="157"/>
                  </a:lnTo>
                  <a:lnTo>
                    <a:pt x="46" y="155"/>
                  </a:lnTo>
                  <a:lnTo>
                    <a:pt x="48" y="153"/>
                  </a:lnTo>
                  <a:lnTo>
                    <a:pt x="48" y="152"/>
                  </a:lnTo>
                  <a:lnTo>
                    <a:pt x="50" y="145"/>
                  </a:lnTo>
                  <a:lnTo>
                    <a:pt x="51" y="138"/>
                  </a:lnTo>
                  <a:lnTo>
                    <a:pt x="57" y="133"/>
                  </a:lnTo>
                  <a:lnTo>
                    <a:pt x="61" y="137"/>
                  </a:lnTo>
                  <a:lnTo>
                    <a:pt x="63" y="136"/>
                  </a:lnTo>
                  <a:lnTo>
                    <a:pt x="65" y="129"/>
                  </a:lnTo>
                  <a:lnTo>
                    <a:pt x="64" y="123"/>
                  </a:lnTo>
                  <a:lnTo>
                    <a:pt x="64" y="121"/>
                  </a:lnTo>
                  <a:lnTo>
                    <a:pt x="63" y="114"/>
                  </a:lnTo>
                  <a:lnTo>
                    <a:pt x="64" y="107"/>
                  </a:lnTo>
                  <a:lnTo>
                    <a:pt x="63" y="101"/>
                  </a:lnTo>
                  <a:lnTo>
                    <a:pt x="63" y="98"/>
                  </a:lnTo>
                  <a:lnTo>
                    <a:pt x="69" y="96"/>
                  </a:lnTo>
                  <a:lnTo>
                    <a:pt x="76" y="96"/>
                  </a:lnTo>
                  <a:lnTo>
                    <a:pt x="77" y="96"/>
                  </a:lnTo>
                  <a:lnTo>
                    <a:pt x="83" y="97"/>
                  </a:lnTo>
                  <a:lnTo>
                    <a:pt x="88" y="97"/>
                  </a:lnTo>
                  <a:lnTo>
                    <a:pt x="100" y="84"/>
                  </a:lnTo>
                  <a:lnTo>
                    <a:pt x="106" y="77"/>
                  </a:lnTo>
                  <a:lnTo>
                    <a:pt x="108" y="75"/>
                  </a:lnTo>
                  <a:lnTo>
                    <a:pt x="114" y="81"/>
                  </a:lnTo>
                  <a:lnTo>
                    <a:pt x="120" y="84"/>
                  </a:lnTo>
                  <a:lnTo>
                    <a:pt x="126" y="91"/>
                  </a:lnTo>
                  <a:lnTo>
                    <a:pt x="128" y="92"/>
                  </a:lnTo>
                  <a:lnTo>
                    <a:pt x="129" y="85"/>
                  </a:lnTo>
                  <a:lnTo>
                    <a:pt x="135" y="80"/>
                  </a:lnTo>
                  <a:lnTo>
                    <a:pt x="141" y="75"/>
                  </a:lnTo>
                  <a:lnTo>
                    <a:pt x="142" y="75"/>
                  </a:lnTo>
                  <a:lnTo>
                    <a:pt x="148" y="69"/>
                  </a:lnTo>
                  <a:lnTo>
                    <a:pt x="153" y="63"/>
                  </a:lnTo>
                  <a:lnTo>
                    <a:pt x="158" y="56"/>
                  </a:lnTo>
                  <a:lnTo>
                    <a:pt x="165" y="56"/>
                  </a:lnTo>
                  <a:lnTo>
                    <a:pt x="169" y="52"/>
                  </a:lnTo>
                  <a:lnTo>
                    <a:pt x="167" y="45"/>
                  </a:lnTo>
                  <a:lnTo>
                    <a:pt x="171" y="39"/>
                  </a:lnTo>
                  <a:lnTo>
                    <a:pt x="177" y="34"/>
                  </a:lnTo>
                  <a:lnTo>
                    <a:pt x="178" y="33"/>
                  </a:lnTo>
                  <a:lnTo>
                    <a:pt x="179" y="31"/>
                  </a:lnTo>
                  <a:lnTo>
                    <a:pt x="179" y="24"/>
                  </a:lnTo>
                  <a:lnTo>
                    <a:pt x="181" y="21"/>
                  </a:lnTo>
                  <a:lnTo>
                    <a:pt x="182" y="19"/>
                  </a:lnTo>
                  <a:lnTo>
                    <a:pt x="188" y="15"/>
                  </a:lnTo>
                  <a:lnTo>
                    <a:pt x="195" y="13"/>
                  </a:lnTo>
                  <a:lnTo>
                    <a:pt x="198" y="20"/>
                  </a:lnTo>
                  <a:lnTo>
                    <a:pt x="204" y="25"/>
                  </a:lnTo>
                  <a:lnTo>
                    <a:pt x="210" y="26"/>
                  </a:lnTo>
                  <a:lnTo>
                    <a:pt x="216" y="28"/>
                  </a:lnTo>
                  <a:lnTo>
                    <a:pt x="221" y="23"/>
                  </a:lnTo>
                  <a:lnTo>
                    <a:pt x="228" y="19"/>
                  </a:lnTo>
                  <a:lnTo>
                    <a:pt x="229" y="19"/>
                  </a:lnTo>
                  <a:lnTo>
                    <a:pt x="234" y="21"/>
                  </a:lnTo>
                  <a:lnTo>
                    <a:pt x="238" y="20"/>
                  </a:lnTo>
                  <a:lnTo>
                    <a:pt x="244" y="18"/>
                  </a:lnTo>
                  <a:lnTo>
                    <a:pt x="249" y="15"/>
                  </a:lnTo>
                  <a:lnTo>
                    <a:pt x="257" y="15"/>
                  </a:lnTo>
                  <a:lnTo>
                    <a:pt x="263" y="11"/>
                  </a:lnTo>
                  <a:lnTo>
                    <a:pt x="268" y="9"/>
                  </a:lnTo>
                  <a:lnTo>
                    <a:pt x="274" y="4"/>
                  </a:lnTo>
                  <a:lnTo>
                    <a:pt x="281" y="0"/>
                  </a:lnTo>
                  <a:lnTo>
                    <a:pt x="288" y="0"/>
                  </a:lnTo>
                  <a:lnTo>
                    <a:pt x="293" y="1"/>
                  </a:lnTo>
                  <a:lnTo>
                    <a:pt x="299" y="0"/>
                  </a:lnTo>
                  <a:lnTo>
                    <a:pt x="300" y="0"/>
                  </a:lnTo>
                  <a:lnTo>
                    <a:pt x="295" y="4"/>
                  </a:lnTo>
                  <a:lnTo>
                    <a:pt x="291" y="11"/>
                  </a:lnTo>
                  <a:lnTo>
                    <a:pt x="285" y="9"/>
                  </a:lnTo>
                  <a:lnTo>
                    <a:pt x="284" y="15"/>
                  </a:lnTo>
                  <a:lnTo>
                    <a:pt x="287" y="20"/>
                  </a:lnTo>
                  <a:lnTo>
                    <a:pt x="289" y="26"/>
                  </a:lnTo>
                  <a:lnTo>
                    <a:pt x="290" y="33"/>
                  </a:lnTo>
                  <a:lnTo>
                    <a:pt x="291" y="40"/>
                  </a:lnTo>
                  <a:lnTo>
                    <a:pt x="292" y="42"/>
                  </a:lnTo>
                  <a:lnTo>
                    <a:pt x="292" y="45"/>
                  </a:lnTo>
                  <a:lnTo>
                    <a:pt x="292" y="52"/>
                  </a:lnTo>
                  <a:lnTo>
                    <a:pt x="290" y="59"/>
                  </a:lnTo>
                  <a:lnTo>
                    <a:pt x="286" y="66"/>
                  </a:lnTo>
                  <a:lnTo>
                    <a:pt x="285" y="67"/>
                  </a:lnTo>
                  <a:lnTo>
                    <a:pt x="280" y="74"/>
                  </a:lnTo>
                  <a:lnTo>
                    <a:pt x="275" y="80"/>
                  </a:lnTo>
                  <a:lnTo>
                    <a:pt x="272" y="87"/>
                  </a:lnTo>
                  <a:lnTo>
                    <a:pt x="270" y="93"/>
                  </a:lnTo>
                  <a:lnTo>
                    <a:pt x="268" y="100"/>
                  </a:lnTo>
                  <a:lnTo>
                    <a:pt x="267" y="106"/>
                  </a:lnTo>
                  <a:lnTo>
                    <a:pt x="266" y="113"/>
                  </a:lnTo>
                  <a:lnTo>
                    <a:pt x="266" y="114"/>
                  </a:lnTo>
                  <a:lnTo>
                    <a:pt x="264" y="121"/>
                  </a:lnTo>
                  <a:lnTo>
                    <a:pt x="263" y="126"/>
                  </a:lnTo>
                  <a:lnTo>
                    <a:pt x="261" y="132"/>
                  </a:lnTo>
                  <a:lnTo>
                    <a:pt x="261" y="140"/>
                  </a:lnTo>
                  <a:lnTo>
                    <a:pt x="261" y="147"/>
                  </a:lnTo>
                  <a:lnTo>
                    <a:pt x="261" y="153"/>
                  </a:lnTo>
                  <a:lnTo>
                    <a:pt x="262" y="160"/>
                  </a:lnTo>
                  <a:lnTo>
                    <a:pt x="263" y="165"/>
                  </a:lnTo>
                  <a:lnTo>
                    <a:pt x="261" y="171"/>
                  </a:lnTo>
                  <a:lnTo>
                    <a:pt x="260" y="178"/>
                  </a:lnTo>
                  <a:lnTo>
                    <a:pt x="258" y="185"/>
                  </a:lnTo>
                  <a:lnTo>
                    <a:pt x="258" y="192"/>
                  </a:lnTo>
                  <a:lnTo>
                    <a:pt x="260" y="197"/>
                  </a:lnTo>
                  <a:lnTo>
                    <a:pt x="261" y="204"/>
                  </a:lnTo>
                  <a:lnTo>
                    <a:pt x="254" y="205"/>
                  </a:lnTo>
                  <a:lnTo>
                    <a:pt x="252" y="208"/>
                  </a:lnTo>
                  <a:lnTo>
                    <a:pt x="252" y="201"/>
                  </a:lnTo>
                  <a:lnTo>
                    <a:pt x="251" y="194"/>
                  </a:lnTo>
                  <a:lnTo>
                    <a:pt x="256" y="192"/>
                  </a:lnTo>
                  <a:lnTo>
                    <a:pt x="257" y="186"/>
                  </a:lnTo>
                  <a:lnTo>
                    <a:pt x="258" y="179"/>
                  </a:lnTo>
                  <a:lnTo>
                    <a:pt x="257" y="172"/>
                  </a:lnTo>
                  <a:lnTo>
                    <a:pt x="252" y="173"/>
                  </a:lnTo>
                  <a:lnTo>
                    <a:pt x="254" y="181"/>
                  </a:lnTo>
                  <a:lnTo>
                    <a:pt x="256" y="187"/>
                  </a:lnTo>
                  <a:lnTo>
                    <a:pt x="248" y="192"/>
                  </a:lnTo>
                  <a:lnTo>
                    <a:pt x="243" y="195"/>
                  </a:lnTo>
                  <a:lnTo>
                    <a:pt x="245" y="201"/>
                  </a:lnTo>
                  <a:lnTo>
                    <a:pt x="244" y="208"/>
                  </a:lnTo>
                  <a:lnTo>
                    <a:pt x="249" y="211"/>
                  </a:lnTo>
                  <a:lnTo>
                    <a:pt x="247" y="218"/>
                  </a:lnTo>
                  <a:lnTo>
                    <a:pt x="246" y="225"/>
                  </a:lnTo>
                  <a:lnTo>
                    <a:pt x="245" y="230"/>
                  </a:lnTo>
                  <a:lnTo>
                    <a:pt x="245" y="237"/>
                  </a:lnTo>
                  <a:lnTo>
                    <a:pt x="243" y="230"/>
                  </a:lnTo>
                  <a:lnTo>
                    <a:pt x="244" y="225"/>
                  </a:lnTo>
                  <a:lnTo>
                    <a:pt x="243" y="230"/>
                  </a:lnTo>
                  <a:lnTo>
                    <a:pt x="241" y="237"/>
                  </a:lnTo>
                  <a:lnTo>
                    <a:pt x="238" y="244"/>
                  </a:lnTo>
                  <a:lnTo>
                    <a:pt x="237" y="251"/>
                  </a:lnTo>
                  <a:lnTo>
                    <a:pt x="244" y="250"/>
                  </a:lnTo>
                  <a:lnTo>
                    <a:pt x="244" y="257"/>
                  </a:lnTo>
                  <a:lnTo>
                    <a:pt x="245" y="263"/>
                  </a:lnTo>
                  <a:lnTo>
                    <a:pt x="241" y="269"/>
                  </a:lnTo>
                  <a:lnTo>
                    <a:pt x="237" y="276"/>
                  </a:lnTo>
                  <a:lnTo>
                    <a:pt x="232" y="283"/>
                  </a:lnTo>
                  <a:lnTo>
                    <a:pt x="230" y="290"/>
                  </a:lnTo>
                  <a:lnTo>
                    <a:pt x="230" y="297"/>
                  </a:lnTo>
                  <a:lnTo>
                    <a:pt x="230" y="303"/>
                  </a:lnTo>
                  <a:lnTo>
                    <a:pt x="232" y="309"/>
                  </a:lnTo>
                  <a:lnTo>
                    <a:pt x="233" y="313"/>
                  </a:lnTo>
                  <a:lnTo>
                    <a:pt x="237" y="318"/>
                  </a:lnTo>
                  <a:lnTo>
                    <a:pt x="237" y="319"/>
                  </a:lnTo>
                  <a:lnTo>
                    <a:pt x="241" y="322"/>
                  </a:lnTo>
                  <a:lnTo>
                    <a:pt x="240" y="325"/>
                  </a:lnTo>
                  <a:lnTo>
                    <a:pt x="239" y="332"/>
                  </a:lnTo>
                  <a:lnTo>
                    <a:pt x="233" y="333"/>
                  </a:lnTo>
                  <a:lnTo>
                    <a:pt x="229" y="335"/>
                  </a:lnTo>
                  <a:lnTo>
                    <a:pt x="222" y="338"/>
                  </a:lnTo>
                  <a:lnTo>
                    <a:pt x="220" y="335"/>
                  </a:lnTo>
                  <a:lnTo>
                    <a:pt x="214" y="334"/>
                  </a:lnTo>
                  <a:lnTo>
                    <a:pt x="208" y="333"/>
                  </a:lnTo>
                  <a:lnTo>
                    <a:pt x="206" y="333"/>
                  </a:lnTo>
                  <a:lnTo>
                    <a:pt x="205" y="330"/>
                  </a:lnTo>
                  <a:lnTo>
                    <a:pt x="201" y="322"/>
                  </a:lnTo>
                  <a:lnTo>
                    <a:pt x="197" y="316"/>
                  </a:lnTo>
                  <a:lnTo>
                    <a:pt x="193" y="318"/>
                  </a:lnTo>
                  <a:lnTo>
                    <a:pt x="185" y="314"/>
                  </a:lnTo>
                  <a:lnTo>
                    <a:pt x="179" y="310"/>
                  </a:lnTo>
                  <a:lnTo>
                    <a:pt x="173" y="313"/>
                  </a:lnTo>
                  <a:lnTo>
                    <a:pt x="169" y="316"/>
                  </a:lnTo>
                  <a:lnTo>
                    <a:pt x="162" y="319"/>
                  </a:lnTo>
                  <a:lnTo>
                    <a:pt x="156" y="317"/>
                  </a:lnTo>
                  <a:lnTo>
                    <a:pt x="152" y="315"/>
                  </a:lnTo>
                  <a:lnTo>
                    <a:pt x="146" y="313"/>
                  </a:lnTo>
                  <a:lnTo>
                    <a:pt x="143" y="310"/>
                  </a:lnTo>
                  <a:lnTo>
                    <a:pt x="138" y="307"/>
                  </a:lnTo>
                  <a:lnTo>
                    <a:pt x="131" y="306"/>
                  </a:lnTo>
                  <a:lnTo>
                    <a:pt x="126" y="303"/>
                  </a:lnTo>
                  <a:lnTo>
                    <a:pt x="119" y="299"/>
                  </a:lnTo>
                  <a:lnTo>
                    <a:pt x="114" y="309"/>
                  </a:lnTo>
                  <a:lnTo>
                    <a:pt x="108" y="306"/>
                  </a:lnTo>
                  <a:lnTo>
                    <a:pt x="105" y="299"/>
                  </a:lnTo>
                  <a:lnTo>
                    <a:pt x="100" y="292"/>
                  </a:lnTo>
                  <a:lnTo>
                    <a:pt x="95" y="286"/>
                  </a:lnTo>
                  <a:lnTo>
                    <a:pt x="90" y="279"/>
                  </a:lnTo>
                  <a:lnTo>
                    <a:pt x="85" y="274"/>
                  </a:lnTo>
                  <a:lnTo>
                    <a:pt x="80" y="269"/>
                  </a:lnTo>
                  <a:lnTo>
                    <a:pt x="75" y="266"/>
                  </a:lnTo>
                  <a:lnTo>
                    <a:pt x="70" y="259"/>
                  </a:lnTo>
                  <a:lnTo>
                    <a:pt x="66" y="255"/>
                  </a:lnTo>
                  <a:lnTo>
                    <a:pt x="64" y="249"/>
                  </a:lnTo>
                  <a:lnTo>
                    <a:pt x="61" y="244"/>
                  </a:lnTo>
                  <a:lnTo>
                    <a:pt x="59" y="238"/>
                  </a:lnTo>
                  <a:lnTo>
                    <a:pt x="57" y="236"/>
                  </a:lnTo>
                  <a:lnTo>
                    <a:pt x="55" y="229"/>
                  </a:lnTo>
                  <a:lnTo>
                    <a:pt x="53" y="222"/>
                  </a:lnTo>
                  <a:lnTo>
                    <a:pt x="53" y="221"/>
                  </a:lnTo>
                  <a:lnTo>
                    <a:pt x="40" y="210"/>
                  </a:lnTo>
                  <a:lnTo>
                    <a:pt x="34" y="205"/>
                  </a:lnTo>
                  <a:lnTo>
                    <a:pt x="33" y="203"/>
                  </a:lnTo>
                  <a:lnTo>
                    <a:pt x="32" y="200"/>
                  </a:lnTo>
                  <a:lnTo>
                    <a:pt x="29" y="198"/>
                  </a:lnTo>
                  <a:lnTo>
                    <a:pt x="24" y="192"/>
                  </a:lnTo>
                  <a:lnTo>
                    <a:pt x="18" y="186"/>
                  </a:lnTo>
                  <a:lnTo>
                    <a:pt x="13" y="179"/>
                  </a:lnTo>
                  <a:lnTo>
                    <a:pt x="10" y="172"/>
                  </a:lnTo>
                  <a:lnTo>
                    <a:pt x="4" y="169"/>
                  </a:lnTo>
                  <a:lnTo>
                    <a:pt x="0" y="162"/>
                  </a:lnTo>
                  <a:lnTo>
                    <a:pt x="5" y="156"/>
                  </a:lnTo>
                  <a:lnTo>
                    <a:pt x="7" y="15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6" name="Freeform 1969"/>
            <p:cNvSpPr>
              <a:spLocks/>
            </p:cNvSpPr>
            <p:nvPr/>
          </p:nvSpPr>
          <p:spPr bwMode="auto">
            <a:xfrm>
              <a:off x="1279" y="2904"/>
              <a:ext cx="230" cy="843"/>
            </a:xfrm>
            <a:custGeom>
              <a:avLst/>
              <a:gdLst>
                <a:gd name="T0" fmla="*/ 0 w 772"/>
                <a:gd name="T1" fmla="*/ 0 h 2847"/>
                <a:gd name="T2" fmla="*/ 0 w 772"/>
                <a:gd name="T3" fmla="*/ 0 h 2847"/>
                <a:gd name="T4" fmla="*/ 0 w 772"/>
                <a:gd name="T5" fmla="*/ 0 h 2847"/>
                <a:gd name="T6" fmla="*/ 0 w 772"/>
                <a:gd name="T7" fmla="*/ 0 h 2847"/>
                <a:gd name="T8" fmla="*/ 0 w 772"/>
                <a:gd name="T9" fmla="*/ 0 h 2847"/>
                <a:gd name="T10" fmla="*/ 0 w 772"/>
                <a:gd name="T11" fmla="*/ 0 h 2847"/>
                <a:gd name="T12" fmla="*/ 0 w 772"/>
                <a:gd name="T13" fmla="*/ 0 h 2847"/>
                <a:gd name="T14" fmla="*/ 0 w 772"/>
                <a:gd name="T15" fmla="*/ 0 h 2847"/>
                <a:gd name="T16" fmla="*/ 0 w 772"/>
                <a:gd name="T17" fmla="*/ 0 h 2847"/>
                <a:gd name="T18" fmla="*/ 0 w 772"/>
                <a:gd name="T19" fmla="*/ 0 h 2847"/>
                <a:gd name="T20" fmla="*/ 0 w 772"/>
                <a:gd name="T21" fmla="*/ 0 h 2847"/>
                <a:gd name="T22" fmla="*/ 0 w 772"/>
                <a:gd name="T23" fmla="*/ 0 h 2847"/>
                <a:gd name="T24" fmla="*/ 0 w 772"/>
                <a:gd name="T25" fmla="*/ 0 h 2847"/>
                <a:gd name="T26" fmla="*/ 0 w 772"/>
                <a:gd name="T27" fmla="*/ 0 h 2847"/>
                <a:gd name="T28" fmla="*/ 0 w 772"/>
                <a:gd name="T29" fmla="*/ 0 h 2847"/>
                <a:gd name="T30" fmla="*/ 0 w 772"/>
                <a:gd name="T31" fmla="*/ 0 h 2847"/>
                <a:gd name="T32" fmla="*/ 0 w 772"/>
                <a:gd name="T33" fmla="*/ 0 h 2847"/>
                <a:gd name="T34" fmla="*/ 0 w 772"/>
                <a:gd name="T35" fmla="*/ 0 h 2847"/>
                <a:gd name="T36" fmla="*/ 0 w 772"/>
                <a:gd name="T37" fmla="*/ 0 h 2847"/>
                <a:gd name="T38" fmla="*/ 0 w 772"/>
                <a:gd name="T39" fmla="*/ 0 h 2847"/>
                <a:gd name="T40" fmla="*/ 0 w 772"/>
                <a:gd name="T41" fmla="*/ 0 h 2847"/>
                <a:gd name="T42" fmla="*/ 0 w 772"/>
                <a:gd name="T43" fmla="*/ 0 h 2847"/>
                <a:gd name="T44" fmla="*/ 0 w 772"/>
                <a:gd name="T45" fmla="*/ 0 h 2847"/>
                <a:gd name="T46" fmla="*/ 0 w 772"/>
                <a:gd name="T47" fmla="*/ 0 h 2847"/>
                <a:gd name="T48" fmla="*/ 0 w 772"/>
                <a:gd name="T49" fmla="*/ 0 h 2847"/>
                <a:gd name="T50" fmla="*/ 0 w 772"/>
                <a:gd name="T51" fmla="*/ 0 h 2847"/>
                <a:gd name="T52" fmla="*/ 0 w 772"/>
                <a:gd name="T53" fmla="*/ 0 h 2847"/>
                <a:gd name="T54" fmla="*/ 0 w 772"/>
                <a:gd name="T55" fmla="*/ 0 h 2847"/>
                <a:gd name="T56" fmla="*/ 0 w 772"/>
                <a:gd name="T57" fmla="*/ 0 h 2847"/>
                <a:gd name="T58" fmla="*/ 0 w 772"/>
                <a:gd name="T59" fmla="*/ 0 h 2847"/>
                <a:gd name="T60" fmla="*/ 0 w 772"/>
                <a:gd name="T61" fmla="*/ 0 h 2847"/>
                <a:gd name="T62" fmla="*/ 0 w 772"/>
                <a:gd name="T63" fmla="*/ 0 h 2847"/>
                <a:gd name="T64" fmla="*/ 0 w 772"/>
                <a:gd name="T65" fmla="*/ 0 h 2847"/>
                <a:gd name="T66" fmla="*/ 0 w 772"/>
                <a:gd name="T67" fmla="*/ 0 h 2847"/>
                <a:gd name="T68" fmla="*/ 0 w 772"/>
                <a:gd name="T69" fmla="*/ 0 h 2847"/>
                <a:gd name="T70" fmla="*/ 0 w 772"/>
                <a:gd name="T71" fmla="*/ 0 h 2847"/>
                <a:gd name="T72" fmla="*/ 0 w 772"/>
                <a:gd name="T73" fmla="*/ 0 h 2847"/>
                <a:gd name="T74" fmla="*/ 0 w 772"/>
                <a:gd name="T75" fmla="*/ 0 h 2847"/>
                <a:gd name="T76" fmla="*/ 0 w 772"/>
                <a:gd name="T77" fmla="*/ 0 h 2847"/>
                <a:gd name="T78" fmla="*/ 0 w 772"/>
                <a:gd name="T79" fmla="*/ 0 h 2847"/>
                <a:gd name="T80" fmla="*/ 0 w 772"/>
                <a:gd name="T81" fmla="*/ 0 h 2847"/>
                <a:gd name="T82" fmla="*/ 0 w 772"/>
                <a:gd name="T83" fmla="*/ 0 h 2847"/>
                <a:gd name="T84" fmla="*/ 0 w 772"/>
                <a:gd name="T85" fmla="*/ 0 h 2847"/>
                <a:gd name="T86" fmla="*/ 0 w 772"/>
                <a:gd name="T87" fmla="*/ 0 h 2847"/>
                <a:gd name="T88" fmla="*/ 0 w 772"/>
                <a:gd name="T89" fmla="*/ 0 h 2847"/>
                <a:gd name="T90" fmla="*/ 0 w 772"/>
                <a:gd name="T91" fmla="*/ 0 h 2847"/>
                <a:gd name="T92" fmla="*/ 0 w 772"/>
                <a:gd name="T93" fmla="*/ 0 h 2847"/>
                <a:gd name="T94" fmla="*/ 0 w 772"/>
                <a:gd name="T95" fmla="*/ 0 h 2847"/>
                <a:gd name="T96" fmla="*/ 0 w 772"/>
                <a:gd name="T97" fmla="*/ 0 h 2847"/>
                <a:gd name="T98" fmla="*/ 0 w 772"/>
                <a:gd name="T99" fmla="*/ 0 h 2847"/>
                <a:gd name="T100" fmla="*/ 0 w 772"/>
                <a:gd name="T101" fmla="*/ 0 h 2847"/>
                <a:gd name="T102" fmla="*/ 0 w 772"/>
                <a:gd name="T103" fmla="*/ 0 h 2847"/>
                <a:gd name="T104" fmla="*/ 0 w 772"/>
                <a:gd name="T105" fmla="*/ 0 h 2847"/>
                <a:gd name="T106" fmla="*/ 0 w 772"/>
                <a:gd name="T107" fmla="*/ 0 h 2847"/>
                <a:gd name="T108" fmla="*/ 0 w 772"/>
                <a:gd name="T109" fmla="*/ 0 h 2847"/>
                <a:gd name="T110" fmla="*/ 0 w 772"/>
                <a:gd name="T111" fmla="*/ 0 h 2847"/>
                <a:gd name="T112" fmla="*/ 0 w 772"/>
                <a:gd name="T113" fmla="*/ 0 h 2847"/>
                <a:gd name="T114" fmla="*/ 0 w 772"/>
                <a:gd name="T115" fmla="*/ 0 h 2847"/>
                <a:gd name="T116" fmla="*/ 0 w 772"/>
                <a:gd name="T117" fmla="*/ 0 h 2847"/>
                <a:gd name="T118" fmla="*/ 0 w 772"/>
                <a:gd name="T119" fmla="*/ 0 h 2847"/>
                <a:gd name="T120" fmla="*/ 0 w 772"/>
                <a:gd name="T121" fmla="*/ 0 h 2847"/>
                <a:gd name="T122" fmla="*/ 0 w 772"/>
                <a:gd name="T123" fmla="*/ 0 h 2847"/>
                <a:gd name="T124" fmla="*/ 0 w 772"/>
                <a:gd name="T125" fmla="*/ 0 h 28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2"/>
                <a:gd name="T190" fmla="*/ 0 h 2847"/>
                <a:gd name="T191" fmla="*/ 772 w 772"/>
                <a:gd name="T192" fmla="*/ 2847 h 28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2" h="2847">
                  <a:moveTo>
                    <a:pt x="0" y="67"/>
                  </a:moveTo>
                  <a:lnTo>
                    <a:pt x="4" y="65"/>
                  </a:lnTo>
                  <a:lnTo>
                    <a:pt x="6" y="65"/>
                  </a:lnTo>
                  <a:lnTo>
                    <a:pt x="12" y="65"/>
                  </a:lnTo>
                  <a:lnTo>
                    <a:pt x="18" y="64"/>
                  </a:lnTo>
                  <a:lnTo>
                    <a:pt x="24" y="61"/>
                  </a:lnTo>
                  <a:lnTo>
                    <a:pt x="27" y="59"/>
                  </a:lnTo>
                  <a:lnTo>
                    <a:pt x="31" y="53"/>
                  </a:lnTo>
                  <a:lnTo>
                    <a:pt x="34" y="46"/>
                  </a:lnTo>
                  <a:lnTo>
                    <a:pt x="36" y="39"/>
                  </a:lnTo>
                  <a:lnTo>
                    <a:pt x="35" y="33"/>
                  </a:lnTo>
                  <a:lnTo>
                    <a:pt x="33" y="26"/>
                  </a:lnTo>
                  <a:lnTo>
                    <a:pt x="30" y="20"/>
                  </a:lnTo>
                  <a:lnTo>
                    <a:pt x="34" y="13"/>
                  </a:lnTo>
                  <a:lnTo>
                    <a:pt x="39" y="13"/>
                  </a:lnTo>
                  <a:lnTo>
                    <a:pt x="45" y="6"/>
                  </a:lnTo>
                  <a:lnTo>
                    <a:pt x="49" y="0"/>
                  </a:lnTo>
                  <a:lnTo>
                    <a:pt x="50" y="4"/>
                  </a:lnTo>
                  <a:lnTo>
                    <a:pt x="50" y="8"/>
                  </a:lnTo>
                  <a:lnTo>
                    <a:pt x="55" y="15"/>
                  </a:lnTo>
                  <a:lnTo>
                    <a:pt x="62" y="22"/>
                  </a:lnTo>
                  <a:lnTo>
                    <a:pt x="64" y="29"/>
                  </a:lnTo>
                  <a:lnTo>
                    <a:pt x="65" y="36"/>
                  </a:lnTo>
                  <a:lnTo>
                    <a:pt x="71" y="39"/>
                  </a:lnTo>
                  <a:lnTo>
                    <a:pt x="77" y="42"/>
                  </a:lnTo>
                  <a:lnTo>
                    <a:pt x="80" y="42"/>
                  </a:lnTo>
                  <a:lnTo>
                    <a:pt x="77" y="49"/>
                  </a:lnTo>
                  <a:lnTo>
                    <a:pt x="79" y="56"/>
                  </a:lnTo>
                  <a:lnTo>
                    <a:pt x="81" y="62"/>
                  </a:lnTo>
                  <a:lnTo>
                    <a:pt x="82" y="69"/>
                  </a:lnTo>
                  <a:lnTo>
                    <a:pt x="87" y="75"/>
                  </a:lnTo>
                  <a:lnTo>
                    <a:pt x="87" y="82"/>
                  </a:lnTo>
                  <a:lnTo>
                    <a:pt x="88" y="86"/>
                  </a:lnTo>
                  <a:lnTo>
                    <a:pt x="90" y="94"/>
                  </a:lnTo>
                  <a:lnTo>
                    <a:pt x="92" y="99"/>
                  </a:lnTo>
                  <a:lnTo>
                    <a:pt x="95" y="107"/>
                  </a:lnTo>
                  <a:lnTo>
                    <a:pt x="94" y="114"/>
                  </a:lnTo>
                  <a:lnTo>
                    <a:pt x="98" y="121"/>
                  </a:lnTo>
                  <a:lnTo>
                    <a:pt x="99" y="123"/>
                  </a:lnTo>
                  <a:lnTo>
                    <a:pt x="105" y="127"/>
                  </a:lnTo>
                  <a:lnTo>
                    <a:pt x="111" y="134"/>
                  </a:lnTo>
                  <a:lnTo>
                    <a:pt x="117" y="141"/>
                  </a:lnTo>
                  <a:lnTo>
                    <a:pt x="123" y="143"/>
                  </a:lnTo>
                  <a:lnTo>
                    <a:pt x="129" y="150"/>
                  </a:lnTo>
                  <a:lnTo>
                    <a:pt x="128" y="155"/>
                  </a:lnTo>
                  <a:lnTo>
                    <a:pt x="125" y="163"/>
                  </a:lnTo>
                  <a:lnTo>
                    <a:pt x="122" y="170"/>
                  </a:lnTo>
                  <a:lnTo>
                    <a:pt x="118" y="177"/>
                  </a:lnTo>
                  <a:lnTo>
                    <a:pt x="124" y="183"/>
                  </a:lnTo>
                  <a:lnTo>
                    <a:pt x="128" y="185"/>
                  </a:lnTo>
                  <a:lnTo>
                    <a:pt x="130" y="191"/>
                  </a:lnTo>
                  <a:lnTo>
                    <a:pt x="129" y="198"/>
                  </a:lnTo>
                  <a:lnTo>
                    <a:pt x="128" y="202"/>
                  </a:lnTo>
                  <a:lnTo>
                    <a:pt x="122" y="203"/>
                  </a:lnTo>
                  <a:lnTo>
                    <a:pt x="115" y="207"/>
                  </a:lnTo>
                  <a:lnTo>
                    <a:pt x="121" y="214"/>
                  </a:lnTo>
                  <a:lnTo>
                    <a:pt x="124" y="220"/>
                  </a:lnTo>
                  <a:lnTo>
                    <a:pt x="120" y="228"/>
                  </a:lnTo>
                  <a:lnTo>
                    <a:pt x="123" y="235"/>
                  </a:lnTo>
                  <a:lnTo>
                    <a:pt x="129" y="240"/>
                  </a:lnTo>
                  <a:lnTo>
                    <a:pt x="135" y="243"/>
                  </a:lnTo>
                  <a:lnTo>
                    <a:pt x="138" y="250"/>
                  </a:lnTo>
                  <a:lnTo>
                    <a:pt x="135" y="258"/>
                  </a:lnTo>
                  <a:lnTo>
                    <a:pt x="136" y="264"/>
                  </a:lnTo>
                  <a:lnTo>
                    <a:pt x="138" y="271"/>
                  </a:lnTo>
                  <a:lnTo>
                    <a:pt x="142" y="272"/>
                  </a:lnTo>
                  <a:lnTo>
                    <a:pt x="149" y="276"/>
                  </a:lnTo>
                  <a:lnTo>
                    <a:pt x="153" y="283"/>
                  </a:lnTo>
                  <a:lnTo>
                    <a:pt x="157" y="290"/>
                  </a:lnTo>
                  <a:lnTo>
                    <a:pt x="159" y="294"/>
                  </a:lnTo>
                  <a:lnTo>
                    <a:pt x="160" y="295"/>
                  </a:lnTo>
                  <a:lnTo>
                    <a:pt x="163" y="300"/>
                  </a:lnTo>
                  <a:lnTo>
                    <a:pt x="164" y="307"/>
                  </a:lnTo>
                  <a:lnTo>
                    <a:pt x="164" y="314"/>
                  </a:lnTo>
                  <a:lnTo>
                    <a:pt x="165" y="321"/>
                  </a:lnTo>
                  <a:lnTo>
                    <a:pt x="168" y="328"/>
                  </a:lnTo>
                  <a:lnTo>
                    <a:pt x="171" y="335"/>
                  </a:lnTo>
                  <a:lnTo>
                    <a:pt x="173" y="341"/>
                  </a:lnTo>
                  <a:lnTo>
                    <a:pt x="174" y="348"/>
                  </a:lnTo>
                  <a:lnTo>
                    <a:pt x="177" y="354"/>
                  </a:lnTo>
                  <a:lnTo>
                    <a:pt x="184" y="361"/>
                  </a:lnTo>
                  <a:lnTo>
                    <a:pt x="185" y="368"/>
                  </a:lnTo>
                  <a:lnTo>
                    <a:pt x="188" y="375"/>
                  </a:lnTo>
                  <a:lnTo>
                    <a:pt x="187" y="381"/>
                  </a:lnTo>
                  <a:lnTo>
                    <a:pt x="191" y="388"/>
                  </a:lnTo>
                  <a:lnTo>
                    <a:pt x="193" y="395"/>
                  </a:lnTo>
                  <a:lnTo>
                    <a:pt x="195" y="402"/>
                  </a:lnTo>
                  <a:lnTo>
                    <a:pt x="195" y="408"/>
                  </a:lnTo>
                  <a:lnTo>
                    <a:pt x="195" y="416"/>
                  </a:lnTo>
                  <a:lnTo>
                    <a:pt x="198" y="423"/>
                  </a:lnTo>
                  <a:lnTo>
                    <a:pt x="204" y="426"/>
                  </a:lnTo>
                  <a:lnTo>
                    <a:pt x="212" y="427"/>
                  </a:lnTo>
                  <a:lnTo>
                    <a:pt x="218" y="426"/>
                  </a:lnTo>
                  <a:lnTo>
                    <a:pt x="225" y="425"/>
                  </a:lnTo>
                  <a:lnTo>
                    <a:pt x="232" y="423"/>
                  </a:lnTo>
                  <a:lnTo>
                    <a:pt x="239" y="420"/>
                  </a:lnTo>
                  <a:lnTo>
                    <a:pt x="241" y="423"/>
                  </a:lnTo>
                  <a:lnTo>
                    <a:pt x="247" y="430"/>
                  </a:lnTo>
                  <a:lnTo>
                    <a:pt x="251" y="436"/>
                  </a:lnTo>
                  <a:lnTo>
                    <a:pt x="250" y="443"/>
                  </a:lnTo>
                  <a:lnTo>
                    <a:pt x="249" y="450"/>
                  </a:lnTo>
                  <a:lnTo>
                    <a:pt x="248" y="457"/>
                  </a:lnTo>
                  <a:lnTo>
                    <a:pt x="247" y="462"/>
                  </a:lnTo>
                  <a:lnTo>
                    <a:pt x="246" y="470"/>
                  </a:lnTo>
                  <a:lnTo>
                    <a:pt x="245" y="478"/>
                  </a:lnTo>
                  <a:lnTo>
                    <a:pt x="244" y="485"/>
                  </a:lnTo>
                  <a:lnTo>
                    <a:pt x="243" y="493"/>
                  </a:lnTo>
                  <a:lnTo>
                    <a:pt x="243" y="501"/>
                  </a:lnTo>
                  <a:lnTo>
                    <a:pt x="242" y="509"/>
                  </a:lnTo>
                  <a:lnTo>
                    <a:pt x="240" y="516"/>
                  </a:lnTo>
                  <a:lnTo>
                    <a:pt x="233" y="520"/>
                  </a:lnTo>
                  <a:lnTo>
                    <a:pt x="227" y="523"/>
                  </a:lnTo>
                  <a:lnTo>
                    <a:pt x="223" y="525"/>
                  </a:lnTo>
                  <a:lnTo>
                    <a:pt x="223" y="526"/>
                  </a:lnTo>
                  <a:lnTo>
                    <a:pt x="216" y="529"/>
                  </a:lnTo>
                  <a:lnTo>
                    <a:pt x="192" y="542"/>
                  </a:lnTo>
                  <a:lnTo>
                    <a:pt x="187" y="549"/>
                  </a:lnTo>
                  <a:lnTo>
                    <a:pt x="185" y="553"/>
                  </a:lnTo>
                  <a:lnTo>
                    <a:pt x="180" y="556"/>
                  </a:lnTo>
                  <a:lnTo>
                    <a:pt x="176" y="562"/>
                  </a:lnTo>
                  <a:lnTo>
                    <a:pt x="173" y="570"/>
                  </a:lnTo>
                  <a:lnTo>
                    <a:pt x="172" y="575"/>
                  </a:lnTo>
                  <a:lnTo>
                    <a:pt x="174" y="583"/>
                  </a:lnTo>
                  <a:lnTo>
                    <a:pt x="181" y="587"/>
                  </a:lnTo>
                  <a:lnTo>
                    <a:pt x="183" y="593"/>
                  </a:lnTo>
                  <a:lnTo>
                    <a:pt x="185" y="597"/>
                  </a:lnTo>
                  <a:lnTo>
                    <a:pt x="187" y="604"/>
                  </a:lnTo>
                  <a:lnTo>
                    <a:pt x="181" y="605"/>
                  </a:lnTo>
                  <a:lnTo>
                    <a:pt x="180" y="609"/>
                  </a:lnTo>
                  <a:lnTo>
                    <a:pt x="179" y="617"/>
                  </a:lnTo>
                  <a:lnTo>
                    <a:pt x="178" y="621"/>
                  </a:lnTo>
                  <a:lnTo>
                    <a:pt x="178" y="628"/>
                  </a:lnTo>
                  <a:lnTo>
                    <a:pt x="180" y="635"/>
                  </a:lnTo>
                  <a:lnTo>
                    <a:pt x="183" y="641"/>
                  </a:lnTo>
                  <a:lnTo>
                    <a:pt x="185" y="647"/>
                  </a:lnTo>
                  <a:lnTo>
                    <a:pt x="188" y="654"/>
                  </a:lnTo>
                  <a:lnTo>
                    <a:pt x="190" y="661"/>
                  </a:lnTo>
                  <a:lnTo>
                    <a:pt x="195" y="675"/>
                  </a:lnTo>
                  <a:lnTo>
                    <a:pt x="197" y="682"/>
                  </a:lnTo>
                  <a:lnTo>
                    <a:pt x="195" y="688"/>
                  </a:lnTo>
                  <a:lnTo>
                    <a:pt x="189" y="695"/>
                  </a:lnTo>
                  <a:lnTo>
                    <a:pt x="189" y="701"/>
                  </a:lnTo>
                  <a:lnTo>
                    <a:pt x="190" y="708"/>
                  </a:lnTo>
                  <a:lnTo>
                    <a:pt x="192" y="715"/>
                  </a:lnTo>
                  <a:lnTo>
                    <a:pt x="197" y="722"/>
                  </a:lnTo>
                  <a:lnTo>
                    <a:pt x="203" y="728"/>
                  </a:lnTo>
                  <a:lnTo>
                    <a:pt x="208" y="735"/>
                  </a:lnTo>
                  <a:lnTo>
                    <a:pt x="213" y="742"/>
                  </a:lnTo>
                  <a:lnTo>
                    <a:pt x="213" y="743"/>
                  </a:lnTo>
                  <a:lnTo>
                    <a:pt x="213" y="749"/>
                  </a:lnTo>
                  <a:lnTo>
                    <a:pt x="208" y="756"/>
                  </a:lnTo>
                  <a:lnTo>
                    <a:pt x="202" y="757"/>
                  </a:lnTo>
                  <a:lnTo>
                    <a:pt x="195" y="763"/>
                  </a:lnTo>
                  <a:lnTo>
                    <a:pt x="189" y="759"/>
                  </a:lnTo>
                  <a:lnTo>
                    <a:pt x="184" y="764"/>
                  </a:lnTo>
                  <a:lnTo>
                    <a:pt x="182" y="771"/>
                  </a:lnTo>
                  <a:lnTo>
                    <a:pt x="183" y="778"/>
                  </a:lnTo>
                  <a:lnTo>
                    <a:pt x="180" y="786"/>
                  </a:lnTo>
                  <a:lnTo>
                    <a:pt x="178" y="791"/>
                  </a:lnTo>
                  <a:lnTo>
                    <a:pt x="177" y="798"/>
                  </a:lnTo>
                  <a:lnTo>
                    <a:pt x="177" y="805"/>
                  </a:lnTo>
                  <a:lnTo>
                    <a:pt x="173" y="812"/>
                  </a:lnTo>
                  <a:lnTo>
                    <a:pt x="173" y="814"/>
                  </a:lnTo>
                  <a:lnTo>
                    <a:pt x="173" y="822"/>
                  </a:lnTo>
                  <a:lnTo>
                    <a:pt x="168" y="829"/>
                  </a:lnTo>
                  <a:lnTo>
                    <a:pt x="165" y="835"/>
                  </a:lnTo>
                  <a:lnTo>
                    <a:pt x="164" y="841"/>
                  </a:lnTo>
                  <a:lnTo>
                    <a:pt x="158" y="848"/>
                  </a:lnTo>
                  <a:lnTo>
                    <a:pt x="156" y="855"/>
                  </a:lnTo>
                  <a:lnTo>
                    <a:pt x="150" y="861"/>
                  </a:lnTo>
                  <a:lnTo>
                    <a:pt x="150" y="864"/>
                  </a:lnTo>
                  <a:lnTo>
                    <a:pt x="152" y="872"/>
                  </a:lnTo>
                  <a:lnTo>
                    <a:pt x="150" y="878"/>
                  </a:lnTo>
                  <a:lnTo>
                    <a:pt x="149" y="886"/>
                  </a:lnTo>
                  <a:lnTo>
                    <a:pt x="151" y="892"/>
                  </a:lnTo>
                  <a:lnTo>
                    <a:pt x="150" y="899"/>
                  </a:lnTo>
                  <a:lnTo>
                    <a:pt x="149" y="905"/>
                  </a:lnTo>
                  <a:lnTo>
                    <a:pt x="151" y="912"/>
                  </a:lnTo>
                  <a:lnTo>
                    <a:pt x="150" y="919"/>
                  </a:lnTo>
                  <a:lnTo>
                    <a:pt x="143" y="924"/>
                  </a:lnTo>
                  <a:lnTo>
                    <a:pt x="141" y="929"/>
                  </a:lnTo>
                  <a:lnTo>
                    <a:pt x="139" y="930"/>
                  </a:lnTo>
                  <a:lnTo>
                    <a:pt x="140" y="938"/>
                  </a:lnTo>
                  <a:lnTo>
                    <a:pt x="143" y="945"/>
                  </a:lnTo>
                  <a:lnTo>
                    <a:pt x="148" y="951"/>
                  </a:lnTo>
                  <a:lnTo>
                    <a:pt x="149" y="959"/>
                  </a:lnTo>
                  <a:lnTo>
                    <a:pt x="153" y="965"/>
                  </a:lnTo>
                  <a:lnTo>
                    <a:pt x="153" y="968"/>
                  </a:lnTo>
                  <a:lnTo>
                    <a:pt x="155" y="974"/>
                  </a:lnTo>
                  <a:lnTo>
                    <a:pt x="156" y="981"/>
                  </a:lnTo>
                  <a:lnTo>
                    <a:pt x="157" y="989"/>
                  </a:lnTo>
                  <a:lnTo>
                    <a:pt x="159" y="994"/>
                  </a:lnTo>
                  <a:lnTo>
                    <a:pt x="164" y="1000"/>
                  </a:lnTo>
                  <a:lnTo>
                    <a:pt x="163" y="1006"/>
                  </a:lnTo>
                  <a:lnTo>
                    <a:pt x="163" y="1013"/>
                  </a:lnTo>
                  <a:lnTo>
                    <a:pt x="158" y="1020"/>
                  </a:lnTo>
                  <a:lnTo>
                    <a:pt x="154" y="1020"/>
                  </a:lnTo>
                  <a:lnTo>
                    <a:pt x="148" y="1016"/>
                  </a:lnTo>
                  <a:lnTo>
                    <a:pt x="151" y="1023"/>
                  </a:lnTo>
                  <a:lnTo>
                    <a:pt x="148" y="1030"/>
                  </a:lnTo>
                  <a:lnTo>
                    <a:pt x="148" y="1037"/>
                  </a:lnTo>
                  <a:lnTo>
                    <a:pt x="148" y="1045"/>
                  </a:lnTo>
                  <a:lnTo>
                    <a:pt x="146" y="1050"/>
                  </a:lnTo>
                  <a:lnTo>
                    <a:pt x="146" y="1058"/>
                  </a:lnTo>
                  <a:lnTo>
                    <a:pt x="148" y="1064"/>
                  </a:lnTo>
                  <a:lnTo>
                    <a:pt x="149" y="1071"/>
                  </a:lnTo>
                  <a:lnTo>
                    <a:pt x="147" y="1078"/>
                  </a:lnTo>
                  <a:lnTo>
                    <a:pt x="140" y="1075"/>
                  </a:lnTo>
                  <a:lnTo>
                    <a:pt x="138" y="1082"/>
                  </a:lnTo>
                  <a:lnTo>
                    <a:pt x="139" y="1089"/>
                  </a:lnTo>
                  <a:lnTo>
                    <a:pt x="140" y="1096"/>
                  </a:lnTo>
                  <a:lnTo>
                    <a:pt x="140" y="1103"/>
                  </a:lnTo>
                  <a:lnTo>
                    <a:pt x="141" y="1110"/>
                  </a:lnTo>
                  <a:lnTo>
                    <a:pt x="144" y="1117"/>
                  </a:lnTo>
                  <a:lnTo>
                    <a:pt x="150" y="1123"/>
                  </a:lnTo>
                  <a:lnTo>
                    <a:pt x="152" y="1129"/>
                  </a:lnTo>
                  <a:lnTo>
                    <a:pt x="157" y="1136"/>
                  </a:lnTo>
                  <a:lnTo>
                    <a:pt x="163" y="1137"/>
                  </a:lnTo>
                  <a:lnTo>
                    <a:pt x="169" y="1143"/>
                  </a:lnTo>
                  <a:lnTo>
                    <a:pt x="168" y="1150"/>
                  </a:lnTo>
                  <a:lnTo>
                    <a:pt x="163" y="1149"/>
                  </a:lnTo>
                  <a:lnTo>
                    <a:pt x="165" y="1155"/>
                  </a:lnTo>
                  <a:lnTo>
                    <a:pt x="168" y="1162"/>
                  </a:lnTo>
                  <a:lnTo>
                    <a:pt x="169" y="1163"/>
                  </a:lnTo>
                  <a:lnTo>
                    <a:pt x="176" y="1170"/>
                  </a:lnTo>
                  <a:lnTo>
                    <a:pt x="176" y="1171"/>
                  </a:lnTo>
                  <a:lnTo>
                    <a:pt x="177" y="1179"/>
                  </a:lnTo>
                  <a:lnTo>
                    <a:pt x="183" y="1184"/>
                  </a:lnTo>
                  <a:lnTo>
                    <a:pt x="186" y="1190"/>
                  </a:lnTo>
                  <a:lnTo>
                    <a:pt x="185" y="1196"/>
                  </a:lnTo>
                  <a:lnTo>
                    <a:pt x="188" y="1203"/>
                  </a:lnTo>
                  <a:lnTo>
                    <a:pt x="193" y="1210"/>
                  </a:lnTo>
                  <a:lnTo>
                    <a:pt x="193" y="1211"/>
                  </a:lnTo>
                  <a:lnTo>
                    <a:pt x="199" y="1215"/>
                  </a:lnTo>
                  <a:lnTo>
                    <a:pt x="200" y="1218"/>
                  </a:lnTo>
                  <a:lnTo>
                    <a:pt x="199" y="1223"/>
                  </a:lnTo>
                  <a:lnTo>
                    <a:pt x="196" y="1228"/>
                  </a:lnTo>
                  <a:lnTo>
                    <a:pt x="198" y="1235"/>
                  </a:lnTo>
                  <a:lnTo>
                    <a:pt x="202" y="1242"/>
                  </a:lnTo>
                  <a:lnTo>
                    <a:pt x="208" y="1249"/>
                  </a:lnTo>
                  <a:lnTo>
                    <a:pt x="209" y="1249"/>
                  </a:lnTo>
                  <a:lnTo>
                    <a:pt x="215" y="1244"/>
                  </a:lnTo>
                  <a:lnTo>
                    <a:pt x="220" y="1252"/>
                  </a:lnTo>
                  <a:lnTo>
                    <a:pt x="222" y="1258"/>
                  </a:lnTo>
                  <a:lnTo>
                    <a:pt x="221" y="1265"/>
                  </a:lnTo>
                  <a:lnTo>
                    <a:pt x="220" y="1272"/>
                  </a:lnTo>
                  <a:lnTo>
                    <a:pt x="222" y="1279"/>
                  </a:lnTo>
                  <a:lnTo>
                    <a:pt x="222" y="1286"/>
                  </a:lnTo>
                  <a:lnTo>
                    <a:pt x="224" y="1292"/>
                  </a:lnTo>
                  <a:lnTo>
                    <a:pt x="224" y="1299"/>
                  </a:lnTo>
                  <a:lnTo>
                    <a:pt x="230" y="1306"/>
                  </a:lnTo>
                  <a:lnTo>
                    <a:pt x="231" y="1312"/>
                  </a:lnTo>
                  <a:lnTo>
                    <a:pt x="234" y="1320"/>
                  </a:lnTo>
                  <a:lnTo>
                    <a:pt x="231" y="1327"/>
                  </a:lnTo>
                  <a:lnTo>
                    <a:pt x="225" y="1325"/>
                  </a:lnTo>
                  <a:lnTo>
                    <a:pt x="223" y="1327"/>
                  </a:lnTo>
                  <a:lnTo>
                    <a:pt x="224" y="1332"/>
                  </a:lnTo>
                  <a:lnTo>
                    <a:pt x="223" y="1339"/>
                  </a:lnTo>
                  <a:lnTo>
                    <a:pt x="221" y="1346"/>
                  </a:lnTo>
                  <a:lnTo>
                    <a:pt x="218" y="1353"/>
                  </a:lnTo>
                  <a:lnTo>
                    <a:pt x="219" y="1360"/>
                  </a:lnTo>
                  <a:lnTo>
                    <a:pt x="218" y="1365"/>
                  </a:lnTo>
                  <a:lnTo>
                    <a:pt x="219" y="1371"/>
                  </a:lnTo>
                  <a:lnTo>
                    <a:pt x="218" y="1378"/>
                  </a:lnTo>
                  <a:lnTo>
                    <a:pt x="219" y="1385"/>
                  </a:lnTo>
                  <a:lnTo>
                    <a:pt x="220" y="1389"/>
                  </a:lnTo>
                  <a:lnTo>
                    <a:pt x="219" y="1397"/>
                  </a:lnTo>
                  <a:lnTo>
                    <a:pt x="213" y="1400"/>
                  </a:lnTo>
                  <a:lnTo>
                    <a:pt x="211" y="1404"/>
                  </a:lnTo>
                  <a:lnTo>
                    <a:pt x="217" y="1408"/>
                  </a:lnTo>
                  <a:lnTo>
                    <a:pt x="220" y="1415"/>
                  </a:lnTo>
                  <a:lnTo>
                    <a:pt x="224" y="1421"/>
                  </a:lnTo>
                  <a:lnTo>
                    <a:pt x="226" y="1428"/>
                  </a:lnTo>
                  <a:lnTo>
                    <a:pt x="227" y="1435"/>
                  </a:lnTo>
                  <a:lnTo>
                    <a:pt x="231" y="1442"/>
                  </a:lnTo>
                  <a:lnTo>
                    <a:pt x="233" y="1449"/>
                  </a:lnTo>
                  <a:lnTo>
                    <a:pt x="236" y="1456"/>
                  </a:lnTo>
                  <a:lnTo>
                    <a:pt x="236" y="1462"/>
                  </a:lnTo>
                  <a:lnTo>
                    <a:pt x="239" y="1466"/>
                  </a:lnTo>
                  <a:lnTo>
                    <a:pt x="237" y="1473"/>
                  </a:lnTo>
                  <a:lnTo>
                    <a:pt x="234" y="1475"/>
                  </a:lnTo>
                  <a:lnTo>
                    <a:pt x="228" y="1476"/>
                  </a:lnTo>
                  <a:lnTo>
                    <a:pt x="223" y="1483"/>
                  </a:lnTo>
                  <a:lnTo>
                    <a:pt x="224" y="1489"/>
                  </a:lnTo>
                  <a:lnTo>
                    <a:pt x="220" y="1497"/>
                  </a:lnTo>
                  <a:lnTo>
                    <a:pt x="215" y="1494"/>
                  </a:lnTo>
                  <a:lnTo>
                    <a:pt x="214" y="1499"/>
                  </a:lnTo>
                  <a:lnTo>
                    <a:pt x="208" y="1500"/>
                  </a:lnTo>
                  <a:lnTo>
                    <a:pt x="208" y="1506"/>
                  </a:lnTo>
                  <a:lnTo>
                    <a:pt x="210" y="1513"/>
                  </a:lnTo>
                  <a:lnTo>
                    <a:pt x="207" y="1520"/>
                  </a:lnTo>
                  <a:lnTo>
                    <a:pt x="207" y="1526"/>
                  </a:lnTo>
                  <a:lnTo>
                    <a:pt x="209" y="1533"/>
                  </a:lnTo>
                  <a:lnTo>
                    <a:pt x="211" y="1536"/>
                  </a:lnTo>
                  <a:lnTo>
                    <a:pt x="212" y="1538"/>
                  </a:lnTo>
                  <a:lnTo>
                    <a:pt x="213" y="1544"/>
                  </a:lnTo>
                  <a:lnTo>
                    <a:pt x="216" y="1549"/>
                  </a:lnTo>
                  <a:lnTo>
                    <a:pt x="217" y="1556"/>
                  </a:lnTo>
                  <a:lnTo>
                    <a:pt x="215" y="1563"/>
                  </a:lnTo>
                  <a:lnTo>
                    <a:pt x="219" y="1570"/>
                  </a:lnTo>
                  <a:lnTo>
                    <a:pt x="224" y="1577"/>
                  </a:lnTo>
                  <a:lnTo>
                    <a:pt x="224" y="1583"/>
                  </a:lnTo>
                  <a:lnTo>
                    <a:pt x="223" y="1590"/>
                  </a:lnTo>
                  <a:lnTo>
                    <a:pt x="226" y="1597"/>
                  </a:lnTo>
                  <a:lnTo>
                    <a:pt x="230" y="1604"/>
                  </a:lnTo>
                  <a:lnTo>
                    <a:pt x="234" y="1611"/>
                  </a:lnTo>
                  <a:lnTo>
                    <a:pt x="239" y="1618"/>
                  </a:lnTo>
                  <a:lnTo>
                    <a:pt x="244" y="1625"/>
                  </a:lnTo>
                  <a:lnTo>
                    <a:pt x="246" y="1631"/>
                  </a:lnTo>
                  <a:lnTo>
                    <a:pt x="246" y="1636"/>
                  </a:lnTo>
                  <a:lnTo>
                    <a:pt x="249" y="1643"/>
                  </a:lnTo>
                  <a:lnTo>
                    <a:pt x="252" y="1650"/>
                  </a:lnTo>
                  <a:lnTo>
                    <a:pt x="257" y="1657"/>
                  </a:lnTo>
                  <a:lnTo>
                    <a:pt x="262" y="1660"/>
                  </a:lnTo>
                  <a:lnTo>
                    <a:pt x="266" y="1667"/>
                  </a:lnTo>
                  <a:lnTo>
                    <a:pt x="266" y="1674"/>
                  </a:lnTo>
                  <a:lnTo>
                    <a:pt x="263" y="1676"/>
                  </a:lnTo>
                  <a:lnTo>
                    <a:pt x="258" y="1678"/>
                  </a:lnTo>
                  <a:lnTo>
                    <a:pt x="251" y="1683"/>
                  </a:lnTo>
                  <a:lnTo>
                    <a:pt x="246" y="1686"/>
                  </a:lnTo>
                  <a:lnTo>
                    <a:pt x="240" y="1692"/>
                  </a:lnTo>
                  <a:lnTo>
                    <a:pt x="240" y="1699"/>
                  </a:lnTo>
                  <a:lnTo>
                    <a:pt x="243" y="1704"/>
                  </a:lnTo>
                  <a:lnTo>
                    <a:pt x="246" y="1711"/>
                  </a:lnTo>
                  <a:lnTo>
                    <a:pt x="248" y="1718"/>
                  </a:lnTo>
                  <a:lnTo>
                    <a:pt x="248" y="1725"/>
                  </a:lnTo>
                  <a:lnTo>
                    <a:pt x="248" y="1732"/>
                  </a:lnTo>
                  <a:lnTo>
                    <a:pt x="246" y="1739"/>
                  </a:lnTo>
                  <a:lnTo>
                    <a:pt x="250" y="1746"/>
                  </a:lnTo>
                  <a:lnTo>
                    <a:pt x="247" y="1747"/>
                  </a:lnTo>
                  <a:lnTo>
                    <a:pt x="241" y="1744"/>
                  </a:lnTo>
                  <a:lnTo>
                    <a:pt x="238" y="1748"/>
                  </a:lnTo>
                  <a:lnTo>
                    <a:pt x="240" y="1755"/>
                  </a:lnTo>
                  <a:lnTo>
                    <a:pt x="244" y="1762"/>
                  </a:lnTo>
                  <a:lnTo>
                    <a:pt x="244" y="1764"/>
                  </a:lnTo>
                  <a:lnTo>
                    <a:pt x="250" y="1770"/>
                  </a:lnTo>
                  <a:lnTo>
                    <a:pt x="250" y="1776"/>
                  </a:lnTo>
                  <a:lnTo>
                    <a:pt x="249" y="1778"/>
                  </a:lnTo>
                  <a:lnTo>
                    <a:pt x="250" y="1784"/>
                  </a:lnTo>
                  <a:lnTo>
                    <a:pt x="243" y="1784"/>
                  </a:lnTo>
                  <a:lnTo>
                    <a:pt x="245" y="1790"/>
                  </a:lnTo>
                  <a:lnTo>
                    <a:pt x="249" y="1797"/>
                  </a:lnTo>
                  <a:lnTo>
                    <a:pt x="255" y="1799"/>
                  </a:lnTo>
                  <a:lnTo>
                    <a:pt x="257" y="1806"/>
                  </a:lnTo>
                  <a:lnTo>
                    <a:pt x="252" y="1813"/>
                  </a:lnTo>
                  <a:lnTo>
                    <a:pt x="251" y="1820"/>
                  </a:lnTo>
                  <a:lnTo>
                    <a:pt x="254" y="1827"/>
                  </a:lnTo>
                  <a:lnTo>
                    <a:pt x="250" y="1833"/>
                  </a:lnTo>
                  <a:lnTo>
                    <a:pt x="251" y="1836"/>
                  </a:lnTo>
                  <a:lnTo>
                    <a:pt x="255" y="1843"/>
                  </a:lnTo>
                  <a:lnTo>
                    <a:pt x="261" y="1849"/>
                  </a:lnTo>
                  <a:lnTo>
                    <a:pt x="262" y="1856"/>
                  </a:lnTo>
                  <a:lnTo>
                    <a:pt x="266" y="1863"/>
                  </a:lnTo>
                  <a:lnTo>
                    <a:pt x="266" y="1870"/>
                  </a:lnTo>
                  <a:lnTo>
                    <a:pt x="269" y="1877"/>
                  </a:lnTo>
                  <a:lnTo>
                    <a:pt x="270" y="1884"/>
                  </a:lnTo>
                  <a:lnTo>
                    <a:pt x="274" y="1891"/>
                  </a:lnTo>
                  <a:lnTo>
                    <a:pt x="276" y="1897"/>
                  </a:lnTo>
                  <a:lnTo>
                    <a:pt x="275" y="1904"/>
                  </a:lnTo>
                  <a:lnTo>
                    <a:pt x="281" y="1911"/>
                  </a:lnTo>
                  <a:lnTo>
                    <a:pt x="283" y="1918"/>
                  </a:lnTo>
                  <a:lnTo>
                    <a:pt x="289" y="1925"/>
                  </a:lnTo>
                  <a:lnTo>
                    <a:pt x="291" y="1932"/>
                  </a:lnTo>
                  <a:lnTo>
                    <a:pt x="293" y="1934"/>
                  </a:lnTo>
                  <a:lnTo>
                    <a:pt x="298" y="1941"/>
                  </a:lnTo>
                  <a:lnTo>
                    <a:pt x="291" y="1944"/>
                  </a:lnTo>
                  <a:lnTo>
                    <a:pt x="285" y="1943"/>
                  </a:lnTo>
                  <a:lnTo>
                    <a:pt x="282" y="1950"/>
                  </a:lnTo>
                  <a:lnTo>
                    <a:pt x="280" y="1957"/>
                  </a:lnTo>
                  <a:lnTo>
                    <a:pt x="286" y="1961"/>
                  </a:lnTo>
                  <a:lnTo>
                    <a:pt x="287" y="1968"/>
                  </a:lnTo>
                  <a:lnTo>
                    <a:pt x="287" y="1975"/>
                  </a:lnTo>
                  <a:lnTo>
                    <a:pt x="289" y="1982"/>
                  </a:lnTo>
                  <a:lnTo>
                    <a:pt x="293" y="1994"/>
                  </a:lnTo>
                  <a:lnTo>
                    <a:pt x="297" y="2002"/>
                  </a:lnTo>
                  <a:lnTo>
                    <a:pt x="298" y="2008"/>
                  </a:lnTo>
                  <a:lnTo>
                    <a:pt x="302" y="2016"/>
                  </a:lnTo>
                  <a:lnTo>
                    <a:pt x="308" y="2021"/>
                  </a:lnTo>
                  <a:lnTo>
                    <a:pt x="314" y="2021"/>
                  </a:lnTo>
                  <a:lnTo>
                    <a:pt x="320" y="2023"/>
                  </a:lnTo>
                  <a:lnTo>
                    <a:pt x="326" y="2025"/>
                  </a:lnTo>
                  <a:lnTo>
                    <a:pt x="329" y="2032"/>
                  </a:lnTo>
                  <a:lnTo>
                    <a:pt x="322" y="2037"/>
                  </a:lnTo>
                  <a:lnTo>
                    <a:pt x="321" y="2044"/>
                  </a:lnTo>
                  <a:lnTo>
                    <a:pt x="328" y="2049"/>
                  </a:lnTo>
                  <a:lnTo>
                    <a:pt x="334" y="2055"/>
                  </a:lnTo>
                  <a:lnTo>
                    <a:pt x="335" y="2056"/>
                  </a:lnTo>
                  <a:lnTo>
                    <a:pt x="338" y="2057"/>
                  </a:lnTo>
                  <a:lnTo>
                    <a:pt x="342" y="2064"/>
                  </a:lnTo>
                  <a:lnTo>
                    <a:pt x="338" y="2071"/>
                  </a:lnTo>
                  <a:lnTo>
                    <a:pt x="344" y="2077"/>
                  </a:lnTo>
                  <a:lnTo>
                    <a:pt x="349" y="2082"/>
                  </a:lnTo>
                  <a:lnTo>
                    <a:pt x="351" y="2083"/>
                  </a:lnTo>
                  <a:lnTo>
                    <a:pt x="351" y="2086"/>
                  </a:lnTo>
                  <a:lnTo>
                    <a:pt x="349" y="2093"/>
                  </a:lnTo>
                  <a:lnTo>
                    <a:pt x="349" y="2094"/>
                  </a:lnTo>
                  <a:lnTo>
                    <a:pt x="345" y="2101"/>
                  </a:lnTo>
                  <a:lnTo>
                    <a:pt x="351" y="2106"/>
                  </a:lnTo>
                  <a:lnTo>
                    <a:pt x="353" y="2113"/>
                  </a:lnTo>
                  <a:lnTo>
                    <a:pt x="353" y="2120"/>
                  </a:lnTo>
                  <a:lnTo>
                    <a:pt x="360" y="2120"/>
                  </a:lnTo>
                  <a:lnTo>
                    <a:pt x="366" y="2122"/>
                  </a:lnTo>
                  <a:lnTo>
                    <a:pt x="372" y="2121"/>
                  </a:lnTo>
                  <a:lnTo>
                    <a:pt x="378" y="2120"/>
                  </a:lnTo>
                  <a:lnTo>
                    <a:pt x="385" y="2122"/>
                  </a:lnTo>
                  <a:lnTo>
                    <a:pt x="391" y="2123"/>
                  </a:lnTo>
                  <a:lnTo>
                    <a:pt x="397" y="2129"/>
                  </a:lnTo>
                  <a:lnTo>
                    <a:pt x="399" y="2133"/>
                  </a:lnTo>
                  <a:lnTo>
                    <a:pt x="395" y="2139"/>
                  </a:lnTo>
                  <a:lnTo>
                    <a:pt x="398" y="2146"/>
                  </a:lnTo>
                  <a:lnTo>
                    <a:pt x="392" y="2152"/>
                  </a:lnTo>
                  <a:lnTo>
                    <a:pt x="386" y="2149"/>
                  </a:lnTo>
                  <a:lnTo>
                    <a:pt x="379" y="2149"/>
                  </a:lnTo>
                  <a:lnTo>
                    <a:pt x="373" y="2150"/>
                  </a:lnTo>
                  <a:lnTo>
                    <a:pt x="367" y="2149"/>
                  </a:lnTo>
                  <a:lnTo>
                    <a:pt x="361" y="2150"/>
                  </a:lnTo>
                  <a:lnTo>
                    <a:pt x="355" y="2150"/>
                  </a:lnTo>
                  <a:lnTo>
                    <a:pt x="353" y="2157"/>
                  </a:lnTo>
                  <a:lnTo>
                    <a:pt x="360" y="2161"/>
                  </a:lnTo>
                  <a:lnTo>
                    <a:pt x="366" y="2163"/>
                  </a:lnTo>
                  <a:lnTo>
                    <a:pt x="372" y="2162"/>
                  </a:lnTo>
                  <a:lnTo>
                    <a:pt x="379" y="2166"/>
                  </a:lnTo>
                  <a:lnTo>
                    <a:pt x="385" y="2166"/>
                  </a:lnTo>
                  <a:lnTo>
                    <a:pt x="387" y="2167"/>
                  </a:lnTo>
                  <a:lnTo>
                    <a:pt x="393" y="2175"/>
                  </a:lnTo>
                  <a:lnTo>
                    <a:pt x="399" y="2181"/>
                  </a:lnTo>
                  <a:lnTo>
                    <a:pt x="404" y="2184"/>
                  </a:lnTo>
                  <a:lnTo>
                    <a:pt x="410" y="2192"/>
                  </a:lnTo>
                  <a:lnTo>
                    <a:pt x="404" y="2198"/>
                  </a:lnTo>
                  <a:lnTo>
                    <a:pt x="404" y="2204"/>
                  </a:lnTo>
                  <a:lnTo>
                    <a:pt x="401" y="2209"/>
                  </a:lnTo>
                  <a:lnTo>
                    <a:pt x="396" y="2208"/>
                  </a:lnTo>
                  <a:lnTo>
                    <a:pt x="393" y="2215"/>
                  </a:lnTo>
                  <a:lnTo>
                    <a:pt x="394" y="2222"/>
                  </a:lnTo>
                  <a:lnTo>
                    <a:pt x="398" y="2228"/>
                  </a:lnTo>
                  <a:lnTo>
                    <a:pt x="399" y="2234"/>
                  </a:lnTo>
                  <a:lnTo>
                    <a:pt x="406" y="2235"/>
                  </a:lnTo>
                  <a:lnTo>
                    <a:pt x="407" y="2238"/>
                  </a:lnTo>
                  <a:lnTo>
                    <a:pt x="409" y="2240"/>
                  </a:lnTo>
                  <a:lnTo>
                    <a:pt x="409" y="2244"/>
                  </a:lnTo>
                  <a:lnTo>
                    <a:pt x="408" y="2247"/>
                  </a:lnTo>
                  <a:lnTo>
                    <a:pt x="406" y="2254"/>
                  </a:lnTo>
                  <a:lnTo>
                    <a:pt x="400" y="2255"/>
                  </a:lnTo>
                  <a:lnTo>
                    <a:pt x="407" y="2262"/>
                  </a:lnTo>
                  <a:lnTo>
                    <a:pt x="412" y="2267"/>
                  </a:lnTo>
                  <a:lnTo>
                    <a:pt x="412" y="2268"/>
                  </a:lnTo>
                  <a:lnTo>
                    <a:pt x="413" y="2271"/>
                  </a:lnTo>
                  <a:lnTo>
                    <a:pt x="417" y="2279"/>
                  </a:lnTo>
                  <a:lnTo>
                    <a:pt x="423" y="2284"/>
                  </a:lnTo>
                  <a:lnTo>
                    <a:pt x="423" y="2287"/>
                  </a:lnTo>
                  <a:lnTo>
                    <a:pt x="424" y="2288"/>
                  </a:lnTo>
                  <a:lnTo>
                    <a:pt x="427" y="2295"/>
                  </a:lnTo>
                  <a:lnTo>
                    <a:pt x="424" y="2302"/>
                  </a:lnTo>
                  <a:lnTo>
                    <a:pt x="418" y="2306"/>
                  </a:lnTo>
                  <a:lnTo>
                    <a:pt x="419" y="2314"/>
                  </a:lnTo>
                  <a:lnTo>
                    <a:pt x="422" y="2321"/>
                  </a:lnTo>
                  <a:lnTo>
                    <a:pt x="420" y="2327"/>
                  </a:lnTo>
                  <a:lnTo>
                    <a:pt x="427" y="2330"/>
                  </a:lnTo>
                  <a:lnTo>
                    <a:pt x="432" y="2337"/>
                  </a:lnTo>
                  <a:lnTo>
                    <a:pt x="432" y="2338"/>
                  </a:lnTo>
                  <a:lnTo>
                    <a:pt x="426" y="2339"/>
                  </a:lnTo>
                  <a:lnTo>
                    <a:pt x="426" y="2344"/>
                  </a:lnTo>
                  <a:lnTo>
                    <a:pt x="425" y="2345"/>
                  </a:lnTo>
                  <a:lnTo>
                    <a:pt x="422" y="2352"/>
                  </a:lnTo>
                  <a:lnTo>
                    <a:pt x="416" y="2354"/>
                  </a:lnTo>
                  <a:lnTo>
                    <a:pt x="416" y="2361"/>
                  </a:lnTo>
                  <a:lnTo>
                    <a:pt x="417" y="2368"/>
                  </a:lnTo>
                  <a:lnTo>
                    <a:pt x="416" y="2375"/>
                  </a:lnTo>
                  <a:lnTo>
                    <a:pt x="416" y="2381"/>
                  </a:lnTo>
                  <a:lnTo>
                    <a:pt x="416" y="2388"/>
                  </a:lnTo>
                  <a:lnTo>
                    <a:pt x="417" y="2395"/>
                  </a:lnTo>
                  <a:lnTo>
                    <a:pt x="423" y="2400"/>
                  </a:lnTo>
                  <a:lnTo>
                    <a:pt x="428" y="2404"/>
                  </a:lnTo>
                  <a:lnTo>
                    <a:pt x="434" y="2410"/>
                  </a:lnTo>
                  <a:lnTo>
                    <a:pt x="438" y="2417"/>
                  </a:lnTo>
                  <a:lnTo>
                    <a:pt x="440" y="2424"/>
                  </a:lnTo>
                  <a:lnTo>
                    <a:pt x="436" y="2431"/>
                  </a:lnTo>
                  <a:lnTo>
                    <a:pt x="430" y="2434"/>
                  </a:lnTo>
                  <a:lnTo>
                    <a:pt x="428" y="2436"/>
                  </a:lnTo>
                  <a:lnTo>
                    <a:pt x="432" y="2443"/>
                  </a:lnTo>
                  <a:lnTo>
                    <a:pt x="436" y="2450"/>
                  </a:lnTo>
                  <a:lnTo>
                    <a:pt x="439" y="2457"/>
                  </a:lnTo>
                  <a:lnTo>
                    <a:pt x="439" y="2462"/>
                  </a:lnTo>
                  <a:lnTo>
                    <a:pt x="436" y="2468"/>
                  </a:lnTo>
                  <a:lnTo>
                    <a:pt x="430" y="2473"/>
                  </a:lnTo>
                  <a:lnTo>
                    <a:pt x="424" y="2474"/>
                  </a:lnTo>
                  <a:lnTo>
                    <a:pt x="421" y="2481"/>
                  </a:lnTo>
                  <a:lnTo>
                    <a:pt x="422" y="2486"/>
                  </a:lnTo>
                  <a:lnTo>
                    <a:pt x="420" y="2494"/>
                  </a:lnTo>
                  <a:lnTo>
                    <a:pt x="421" y="2496"/>
                  </a:lnTo>
                  <a:lnTo>
                    <a:pt x="415" y="2500"/>
                  </a:lnTo>
                  <a:lnTo>
                    <a:pt x="408" y="2500"/>
                  </a:lnTo>
                  <a:lnTo>
                    <a:pt x="408" y="2507"/>
                  </a:lnTo>
                  <a:lnTo>
                    <a:pt x="408" y="2514"/>
                  </a:lnTo>
                  <a:lnTo>
                    <a:pt x="409" y="2521"/>
                  </a:lnTo>
                  <a:lnTo>
                    <a:pt x="413" y="2526"/>
                  </a:lnTo>
                  <a:lnTo>
                    <a:pt x="420" y="2534"/>
                  </a:lnTo>
                  <a:lnTo>
                    <a:pt x="420" y="2540"/>
                  </a:lnTo>
                  <a:lnTo>
                    <a:pt x="420" y="2547"/>
                  </a:lnTo>
                  <a:lnTo>
                    <a:pt x="426" y="2552"/>
                  </a:lnTo>
                  <a:lnTo>
                    <a:pt x="427" y="2553"/>
                  </a:lnTo>
                  <a:lnTo>
                    <a:pt x="427" y="2560"/>
                  </a:lnTo>
                  <a:lnTo>
                    <a:pt x="433" y="2566"/>
                  </a:lnTo>
                  <a:lnTo>
                    <a:pt x="439" y="2570"/>
                  </a:lnTo>
                  <a:lnTo>
                    <a:pt x="446" y="2574"/>
                  </a:lnTo>
                  <a:lnTo>
                    <a:pt x="451" y="2582"/>
                  </a:lnTo>
                  <a:lnTo>
                    <a:pt x="454" y="2589"/>
                  </a:lnTo>
                  <a:lnTo>
                    <a:pt x="457" y="2595"/>
                  </a:lnTo>
                  <a:lnTo>
                    <a:pt x="463" y="2601"/>
                  </a:lnTo>
                  <a:lnTo>
                    <a:pt x="466" y="2609"/>
                  </a:lnTo>
                  <a:lnTo>
                    <a:pt x="473" y="2612"/>
                  </a:lnTo>
                  <a:lnTo>
                    <a:pt x="479" y="2606"/>
                  </a:lnTo>
                  <a:lnTo>
                    <a:pt x="485" y="2601"/>
                  </a:lnTo>
                  <a:lnTo>
                    <a:pt x="491" y="2603"/>
                  </a:lnTo>
                  <a:lnTo>
                    <a:pt x="497" y="2603"/>
                  </a:lnTo>
                  <a:lnTo>
                    <a:pt x="503" y="2599"/>
                  </a:lnTo>
                  <a:lnTo>
                    <a:pt x="510" y="2602"/>
                  </a:lnTo>
                  <a:lnTo>
                    <a:pt x="513" y="2606"/>
                  </a:lnTo>
                  <a:lnTo>
                    <a:pt x="518" y="2613"/>
                  </a:lnTo>
                  <a:lnTo>
                    <a:pt x="523" y="2620"/>
                  </a:lnTo>
                  <a:lnTo>
                    <a:pt x="525" y="2627"/>
                  </a:lnTo>
                  <a:lnTo>
                    <a:pt x="523" y="2634"/>
                  </a:lnTo>
                  <a:lnTo>
                    <a:pt x="524" y="2641"/>
                  </a:lnTo>
                  <a:lnTo>
                    <a:pt x="531" y="2645"/>
                  </a:lnTo>
                  <a:lnTo>
                    <a:pt x="536" y="2650"/>
                  </a:lnTo>
                  <a:lnTo>
                    <a:pt x="533" y="2651"/>
                  </a:lnTo>
                  <a:lnTo>
                    <a:pt x="536" y="2658"/>
                  </a:lnTo>
                  <a:lnTo>
                    <a:pt x="538" y="2665"/>
                  </a:lnTo>
                  <a:lnTo>
                    <a:pt x="536" y="2671"/>
                  </a:lnTo>
                  <a:lnTo>
                    <a:pt x="541" y="2674"/>
                  </a:lnTo>
                  <a:lnTo>
                    <a:pt x="546" y="2681"/>
                  </a:lnTo>
                  <a:lnTo>
                    <a:pt x="548" y="2682"/>
                  </a:lnTo>
                  <a:lnTo>
                    <a:pt x="554" y="2684"/>
                  </a:lnTo>
                  <a:lnTo>
                    <a:pt x="560" y="2687"/>
                  </a:lnTo>
                  <a:lnTo>
                    <a:pt x="567" y="2691"/>
                  </a:lnTo>
                  <a:lnTo>
                    <a:pt x="573" y="2695"/>
                  </a:lnTo>
                  <a:lnTo>
                    <a:pt x="575" y="2703"/>
                  </a:lnTo>
                  <a:lnTo>
                    <a:pt x="579" y="2704"/>
                  </a:lnTo>
                  <a:lnTo>
                    <a:pt x="681" y="2704"/>
                  </a:lnTo>
                  <a:lnTo>
                    <a:pt x="689" y="2707"/>
                  </a:lnTo>
                  <a:lnTo>
                    <a:pt x="694" y="2709"/>
                  </a:lnTo>
                  <a:lnTo>
                    <a:pt x="701" y="2711"/>
                  </a:lnTo>
                  <a:lnTo>
                    <a:pt x="706" y="2712"/>
                  </a:lnTo>
                  <a:lnTo>
                    <a:pt x="710" y="2715"/>
                  </a:lnTo>
                  <a:lnTo>
                    <a:pt x="717" y="2716"/>
                  </a:lnTo>
                  <a:lnTo>
                    <a:pt x="729" y="2716"/>
                  </a:lnTo>
                  <a:lnTo>
                    <a:pt x="735" y="2718"/>
                  </a:lnTo>
                  <a:lnTo>
                    <a:pt x="738" y="2719"/>
                  </a:lnTo>
                  <a:lnTo>
                    <a:pt x="745" y="2722"/>
                  </a:lnTo>
                  <a:lnTo>
                    <a:pt x="751" y="2724"/>
                  </a:lnTo>
                  <a:lnTo>
                    <a:pt x="751" y="2725"/>
                  </a:lnTo>
                  <a:lnTo>
                    <a:pt x="757" y="2727"/>
                  </a:lnTo>
                  <a:lnTo>
                    <a:pt x="763" y="2727"/>
                  </a:lnTo>
                  <a:lnTo>
                    <a:pt x="769" y="2728"/>
                  </a:lnTo>
                  <a:lnTo>
                    <a:pt x="772" y="2730"/>
                  </a:lnTo>
                  <a:lnTo>
                    <a:pt x="767" y="2730"/>
                  </a:lnTo>
                  <a:lnTo>
                    <a:pt x="761" y="2728"/>
                  </a:lnTo>
                  <a:lnTo>
                    <a:pt x="758" y="2727"/>
                  </a:lnTo>
                  <a:lnTo>
                    <a:pt x="750" y="2727"/>
                  </a:lnTo>
                  <a:lnTo>
                    <a:pt x="744" y="2725"/>
                  </a:lnTo>
                  <a:lnTo>
                    <a:pt x="737" y="2722"/>
                  </a:lnTo>
                  <a:lnTo>
                    <a:pt x="733" y="2720"/>
                  </a:lnTo>
                  <a:lnTo>
                    <a:pt x="727" y="2722"/>
                  </a:lnTo>
                  <a:lnTo>
                    <a:pt x="721" y="2724"/>
                  </a:lnTo>
                  <a:lnTo>
                    <a:pt x="721" y="2731"/>
                  </a:lnTo>
                  <a:lnTo>
                    <a:pt x="720" y="2738"/>
                  </a:lnTo>
                  <a:lnTo>
                    <a:pt x="721" y="2739"/>
                  </a:lnTo>
                  <a:lnTo>
                    <a:pt x="720" y="2740"/>
                  </a:lnTo>
                  <a:lnTo>
                    <a:pt x="720" y="2741"/>
                  </a:lnTo>
                  <a:lnTo>
                    <a:pt x="718" y="2742"/>
                  </a:lnTo>
                  <a:lnTo>
                    <a:pt x="712" y="2744"/>
                  </a:lnTo>
                  <a:lnTo>
                    <a:pt x="705" y="2741"/>
                  </a:lnTo>
                  <a:lnTo>
                    <a:pt x="699" y="2746"/>
                  </a:lnTo>
                  <a:lnTo>
                    <a:pt x="697" y="2747"/>
                  </a:lnTo>
                  <a:lnTo>
                    <a:pt x="691" y="2754"/>
                  </a:lnTo>
                  <a:lnTo>
                    <a:pt x="685" y="2754"/>
                  </a:lnTo>
                  <a:lnTo>
                    <a:pt x="678" y="2758"/>
                  </a:lnTo>
                  <a:lnTo>
                    <a:pt x="673" y="2758"/>
                  </a:lnTo>
                  <a:lnTo>
                    <a:pt x="667" y="2759"/>
                  </a:lnTo>
                  <a:lnTo>
                    <a:pt x="661" y="2760"/>
                  </a:lnTo>
                  <a:lnTo>
                    <a:pt x="665" y="2767"/>
                  </a:lnTo>
                  <a:lnTo>
                    <a:pt x="669" y="2774"/>
                  </a:lnTo>
                  <a:lnTo>
                    <a:pt x="671" y="2781"/>
                  </a:lnTo>
                  <a:lnTo>
                    <a:pt x="671" y="2788"/>
                  </a:lnTo>
                  <a:lnTo>
                    <a:pt x="670" y="2795"/>
                  </a:lnTo>
                  <a:lnTo>
                    <a:pt x="673" y="2802"/>
                  </a:lnTo>
                  <a:lnTo>
                    <a:pt x="674" y="2808"/>
                  </a:lnTo>
                  <a:lnTo>
                    <a:pt x="678" y="2815"/>
                  </a:lnTo>
                  <a:lnTo>
                    <a:pt x="684" y="2822"/>
                  </a:lnTo>
                  <a:lnTo>
                    <a:pt x="687" y="2829"/>
                  </a:lnTo>
                  <a:lnTo>
                    <a:pt x="689" y="2836"/>
                  </a:lnTo>
                  <a:lnTo>
                    <a:pt x="687" y="2843"/>
                  </a:lnTo>
                  <a:lnTo>
                    <a:pt x="681" y="2846"/>
                  </a:lnTo>
                  <a:lnTo>
                    <a:pt x="675" y="2847"/>
                  </a:lnTo>
                  <a:lnTo>
                    <a:pt x="669" y="2845"/>
                  </a:lnTo>
                  <a:lnTo>
                    <a:pt x="663" y="2843"/>
                  </a:lnTo>
                  <a:lnTo>
                    <a:pt x="656" y="2843"/>
                  </a:lnTo>
                  <a:lnTo>
                    <a:pt x="650" y="2840"/>
                  </a:lnTo>
                  <a:lnTo>
                    <a:pt x="643" y="2838"/>
                  </a:lnTo>
                  <a:lnTo>
                    <a:pt x="638" y="2836"/>
                  </a:lnTo>
                  <a:lnTo>
                    <a:pt x="632" y="2832"/>
                  </a:lnTo>
                  <a:lnTo>
                    <a:pt x="625" y="2832"/>
                  </a:lnTo>
                  <a:lnTo>
                    <a:pt x="619" y="2828"/>
                  </a:lnTo>
                  <a:lnTo>
                    <a:pt x="613" y="2824"/>
                  </a:lnTo>
                  <a:lnTo>
                    <a:pt x="607" y="2820"/>
                  </a:lnTo>
                  <a:lnTo>
                    <a:pt x="601" y="2814"/>
                  </a:lnTo>
                  <a:lnTo>
                    <a:pt x="599" y="2807"/>
                  </a:lnTo>
                  <a:lnTo>
                    <a:pt x="599" y="2802"/>
                  </a:lnTo>
                  <a:lnTo>
                    <a:pt x="606" y="2799"/>
                  </a:lnTo>
                  <a:lnTo>
                    <a:pt x="611" y="2802"/>
                  </a:lnTo>
                  <a:lnTo>
                    <a:pt x="616" y="2807"/>
                  </a:lnTo>
                  <a:lnTo>
                    <a:pt x="612" y="2814"/>
                  </a:lnTo>
                  <a:lnTo>
                    <a:pt x="618" y="2812"/>
                  </a:lnTo>
                  <a:lnTo>
                    <a:pt x="618" y="2805"/>
                  </a:lnTo>
                  <a:lnTo>
                    <a:pt x="620" y="2798"/>
                  </a:lnTo>
                  <a:lnTo>
                    <a:pt x="627" y="2802"/>
                  </a:lnTo>
                  <a:lnTo>
                    <a:pt x="630" y="2807"/>
                  </a:lnTo>
                  <a:lnTo>
                    <a:pt x="635" y="2815"/>
                  </a:lnTo>
                  <a:lnTo>
                    <a:pt x="631" y="2821"/>
                  </a:lnTo>
                  <a:lnTo>
                    <a:pt x="637" y="2816"/>
                  </a:lnTo>
                  <a:lnTo>
                    <a:pt x="634" y="2810"/>
                  </a:lnTo>
                  <a:lnTo>
                    <a:pt x="631" y="2803"/>
                  </a:lnTo>
                  <a:lnTo>
                    <a:pt x="634" y="2796"/>
                  </a:lnTo>
                  <a:lnTo>
                    <a:pt x="640" y="2790"/>
                  </a:lnTo>
                  <a:lnTo>
                    <a:pt x="646" y="2789"/>
                  </a:lnTo>
                  <a:lnTo>
                    <a:pt x="648" y="2782"/>
                  </a:lnTo>
                  <a:lnTo>
                    <a:pt x="649" y="2776"/>
                  </a:lnTo>
                  <a:lnTo>
                    <a:pt x="649" y="2770"/>
                  </a:lnTo>
                  <a:lnTo>
                    <a:pt x="643" y="2766"/>
                  </a:lnTo>
                  <a:lnTo>
                    <a:pt x="637" y="2765"/>
                  </a:lnTo>
                  <a:lnTo>
                    <a:pt x="631" y="2760"/>
                  </a:lnTo>
                  <a:lnTo>
                    <a:pt x="632" y="2763"/>
                  </a:lnTo>
                  <a:lnTo>
                    <a:pt x="628" y="2770"/>
                  </a:lnTo>
                  <a:lnTo>
                    <a:pt x="616" y="2778"/>
                  </a:lnTo>
                  <a:lnTo>
                    <a:pt x="612" y="2784"/>
                  </a:lnTo>
                  <a:lnTo>
                    <a:pt x="608" y="2790"/>
                  </a:lnTo>
                  <a:lnTo>
                    <a:pt x="601" y="2787"/>
                  </a:lnTo>
                  <a:lnTo>
                    <a:pt x="596" y="2786"/>
                  </a:lnTo>
                  <a:lnTo>
                    <a:pt x="589" y="2784"/>
                  </a:lnTo>
                  <a:lnTo>
                    <a:pt x="583" y="2787"/>
                  </a:lnTo>
                  <a:lnTo>
                    <a:pt x="588" y="2787"/>
                  </a:lnTo>
                  <a:lnTo>
                    <a:pt x="595" y="2791"/>
                  </a:lnTo>
                  <a:lnTo>
                    <a:pt x="601" y="2797"/>
                  </a:lnTo>
                  <a:lnTo>
                    <a:pt x="595" y="2797"/>
                  </a:lnTo>
                  <a:lnTo>
                    <a:pt x="588" y="2795"/>
                  </a:lnTo>
                  <a:lnTo>
                    <a:pt x="589" y="2802"/>
                  </a:lnTo>
                  <a:lnTo>
                    <a:pt x="587" y="2810"/>
                  </a:lnTo>
                  <a:lnTo>
                    <a:pt x="594" y="2811"/>
                  </a:lnTo>
                  <a:lnTo>
                    <a:pt x="600" y="2815"/>
                  </a:lnTo>
                  <a:lnTo>
                    <a:pt x="606" y="2821"/>
                  </a:lnTo>
                  <a:lnTo>
                    <a:pt x="600" y="2822"/>
                  </a:lnTo>
                  <a:lnTo>
                    <a:pt x="594" y="2819"/>
                  </a:lnTo>
                  <a:lnTo>
                    <a:pt x="587" y="2815"/>
                  </a:lnTo>
                  <a:lnTo>
                    <a:pt x="580" y="2814"/>
                  </a:lnTo>
                  <a:lnTo>
                    <a:pt x="575" y="2810"/>
                  </a:lnTo>
                  <a:lnTo>
                    <a:pt x="569" y="2806"/>
                  </a:lnTo>
                  <a:lnTo>
                    <a:pt x="562" y="2804"/>
                  </a:lnTo>
                  <a:lnTo>
                    <a:pt x="556" y="2802"/>
                  </a:lnTo>
                  <a:lnTo>
                    <a:pt x="550" y="2798"/>
                  </a:lnTo>
                  <a:lnTo>
                    <a:pt x="544" y="2792"/>
                  </a:lnTo>
                  <a:lnTo>
                    <a:pt x="550" y="2795"/>
                  </a:lnTo>
                  <a:lnTo>
                    <a:pt x="556" y="2794"/>
                  </a:lnTo>
                  <a:lnTo>
                    <a:pt x="562" y="2794"/>
                  </a:lnTo>
                  <a:lnTo>
                    <a:pt x="569" y="2796"/>
                  </a:lnTo>
                  <a:lnTo>
                    <a:pt x="575" y="2797"/>
                  </a:lnTo>
                  <a:lnTo>
                    <a:pt x="574" y="2790"/>
                  </a:lnTo>
                  <a:lnTo>
                    <a:pt x="568" y="2791"/>
                  </a:lnTo>
                  <a:lnTo>
                    <a:pt x="561" y="2786"/>
                  </a:lnTo>
                  <a:lnTo>
                    <a:pt x="557" y="2779"/>
                  </a:lnTo>
                  <a:lnTo>
                    <a:pt x="554" y="2772"/>
                  </a:lnTo>
                  <a:lnTo>
                    <a:pt x="555" y="2765"/>
                  </a:lnTo>
                  <a:lnTo>
                    <a:pt x="560" y="2758"/>
                  </a:lnTo>
                  <a:lnTo>
                    <a:pt x="567" y="2762"/>
                  </a:lnTo>
                  <a:lnTo>
                    <a:pt x="567" y="2768"/>
                  </a:lnTo>
                  <a:lnTo>
                    <a:pt x="573" y="2767"/>
                  </a:lnTo>
                  <a:lnTo>
                    <a:pt x="579" y="2767"/>
                  </a:lnTo>
                  <a:lnTo>
                    <a:pt x="583" y="2760"/>
                  </a:lnTo>
                  <a:lnTo>
                    <a:pt x="586" y="2754"/>
                  </a:lnTo>
                  <a:lnTo>
                    <a:pt x="592" y="2754"/>
                  </a:lnTo>
                  <a:lnTo>
                    <a:pt x="599" y="2755"/>
                  </a:lnTo>
                  <a:lnTo>
                    <a:pt x="605" y="2757"/>
                  </a:lnTo>
                  <a:lnTo>
                    <a:pt x="611" y="2757"/>
                  </a:lnTo>
                  <a:lnTo>
                    <a:pt x="617" y="2756"/>
                  </a:lnTo>
                  <a:lnTo>
                    <a:pt x="624" y="2754"/>
                  </a:lnTo>
                  <a:lnTo>
                    <a:pt x="616" y="2747"/>
                  </a:lnTo>
                  <a:lnTo>
                    <a:pt x="611" y="2747"/>
                  </a:lnTo>
                  <a:lnTo>
                    <a:pt x="605" y="2747"/>
                  </a:lnTo>
                  <a:lnTo>
                    <a:pt x="599" y="2746"/>
                  </a:lnTo>
                  <a:lnTo>
                    <a:pt x="591" y="2747"/>
                  </a:lnTo>
                  <a:lnTo>
                    <a:pt x="585" y="2744"/>
                  </a:lnTo>
                  <a:lnTo>
                    <a:pt x="579" y="2746"/>
                  </a:lnTo>
                  <a:lnTo>
                    <a:pt x="573" y="2747"/>
                  </a:lnTo>
                  <a:lnTo>
                    <a:pt x="571" y="2754"/>
                  </a:lnTo>
                  <a:lnTo>
                    <a:pt x="565" y="2748"/>
                  </a:lnTo>
                  <a:lnTo>
                    <a:pt x="571" y="2743"/>
                  </a:lnTo>
                  <a:lnTo>
                    <a:pt x="565" y="2744"/>
                  </a:lnTo>
                  <a:lnTo>
                    <a:pt x="558" y="2747"/>
                  </a:lnTo>
                  <a:lnTo>
                    <a:pt x="552" y="2747"/>
                  </a:lnTo>
                  <a:lnTo>
                    <a:pt x="546" y="2750"/>
                  </a:lnTo>
                  <a:lnTo>
                    <a:pt x="547" y="2756"/>
                  </a:lnTo>
                  <a:lnTo>
                    <a:pt x="553" y="2752"/>
                  </a:lnTo>
                  <a:lnTo>
                    <a:pt x="559" y="2756"/>
                  </a:lnTo>
                  <a:lnTo>
                    <a:pt x="556" y="2763"/>
                  </a:lnTo>
                  <a:lnTo>
                    <a:pt x="549" y="2766"/>
                  </a:lnTo>
                  <a:lnTo>
                    <a:pt x="553" y="2773"/>
                  </a:lnTo>
                  <a:lnTo>
                    <a:pt x="556" y="2780"/>
                  </a:lnTo>
                  <a:lnTo>
                    <a:pt x="555" y="2787"/>
                  </a:lnTo>
                  <a:lnTo>
                    <a:pt x="548" y="2787"/>
                  </a:lnTo>
                  <a:lnTo>
                    <a:pt x="542" y="2787"/>
                  </a:lnTo>
                  <a:lnTo>
                    <a:pt x="537" y="2784"/>
                  </a:lnTo>
                  <a:lnTo>
                    <a:pt x="533" y="2778"/>
                  </a:lnTo>
                  <a:lnTo>
                    <a:pt x="541" y="2773"/>
                  </a:lnTo>
                  <a:lnTo>
                    <a:pt x="533" y="2773"/>
                  </a:lnTo>
                  <a:lnTo>
                    <a:pt x="528" y="2768"/>
                  </a:lnTo>
                  <a:lnTo>
                    <a:pt x="522" y="2764"/>
                  </a:lnTo>
                  <a:lnTo>
                    <a:pt x="528" y="2765"/>
                  </a:lnTo>
                  <a:lnTo>
                    <a:pt x="535" y="2764"/>
                  </a:lnTo>
                  <a:lnTo>
                    <a:pt x="528" y="2760"/>
                  </a:lnTo>
                  <a:lnTo>
                    <a:pt x="533" y="2754"/>
                  </a:lnTo>
                  <a:lnTo>
                    <a:pt x="531" y="2747"/>
                  </a:lnTo>
                  <a:lnTo>
                    <a:pt x="538" y="2747"/>
                  </a:lnTo>
                  <a:lnTo>
                    <a:pt x="531" y="2743"/>
                  </a:lnTo>
                  <a:lnTo>
                    <a:pt x="538" y="2742"/>
                  </a:lnTo>
                  <a:lnTo>
                    <a:pt x="531" y="2741"/>
                  </a:lnTo>
                  <a:lnTo>
                    <a:pt x="525" y="2742"/>
                  </a:lnTo>
                  <a:lnTo>
                    <a:pt x="530" y="2749"/>
                  </a:lnTo>
                  <a:lnTo>
                    <a:pt x="528" y="2756"/>
                  </a:lnTo>
                  <a:lnTo>
                    <a:pt x="523" y="2750"/>
                  </a:lnTo>
                  <a:lnTo>
                    <a:pt x="517" y="2748"/>
                  </a:lnTo>
                  <a:lnTo>
                    <a:pt x="516" y="2755"/>
                  </a:lnTo>
                  <a:lnTo>
                    <a:pt x="510" y="2760"/>
                  </a:lnTo>
                  <a:lnTo>
                    <a:pt x="511" y="2754"/>
                  </a:lnTo>
                  <a:lnTo>
                    <a:pt x="505" y="2754"/>
                  </a:lnTo>
                  <a:lnTo>
                    <a:pt x="509" y="2747"/>
                  </a:lnTo>
                  <a:lnTo>
                    <a:pt x="506" y="2739"/>
                  </a:lnTo>
                  <a:lnTo>
                    <a:pt x="500" y="2733"/>
                  </a:lnTo>
                  <a:lnTo>
                    <a:pt x="496" y="2726"/>
                  </a:lnTo>
                  <a:lnTo>
                    <a:pt x="491" y="2719"/>
                  </a:lnTo>
                  <a:lnTo>
                    <a:pt x="486" y="2714"/>
                  </a:lnTo>
                  <a:lnTo>
                    <a:pt x="483" y="2707"/>
                  </a:lnTo>
                  <a:lnTo>
                    <a:pt x="489" y="2714"/>
                  </a:lnTo>
                  <a:lnTo>
                    <a:pt x="495" y="2718"/>
                  </a:lnTo>
                  <a:lnTo>
                    <a:pt x="501" y="2717"/>
                  </a:lnTo>
                  <a:lnTo>
                    <a:pt x="508" y="2722"/>
                  </a:lnTo>
                  <a:lnTo>
                    <a:pt x="514" y="2719"/>
                  </a:lnTo>
                  <a:lnTo>
                    <a:pt x="517" y="2712"/>
                  </a:lnTo>
                  <a:lnTo>
                    <a:pt x="523" y="2716"/>
                  </a:lnTo>
                  <a:lnTo>
                    <a:pt x="523" y="2723"/>
                  </a:lnTo>
                  <a:lnTo>
                    <a:pt x="529" y="2720"/>
                  </a:lnTo>
                  <a:lnTo>
                    <a:pt x="532" y="2720"/>
                  </a:lnTo>
                  <a:lnTo>
                    <a:pt x="536" y="2720"/>
                  </a:lnTo>
                  <a:lnTo>
                    <a:pt x="532" y="2714"/>
                  </a:lnTo>
                  <a:lnTo>
                    <a:pt x="532" y="2720"/>
                  </a:lnTo>
                  <a:lnTo>
                    <a:pt x="526" y="2715"/>
                  </a:lnTo>
                  <a:lnTo>
                    <a:pt x="526" y="2701"/>
                  </a:lnTo>
                  <a:lnTo>
                    <a:pt x="532" y="2703"/>
                  </a:lnTo>
                  <a:lnTo>
                    <a:pt x="537" y="2709"/>
                  </a:lnTo>
                  <a:lnTo>
                    <a:pt x="544" y="2712"/>
                  </a:lnTo>
                  <a:lnTo>
                    <a:pt x="549" y="2718"/>
                  </a:lnTo>
                  <a:lnTo>
                    <a:pt x="552" y="2725"/>
                  </a:lnTo>
                  <a:lnTo>
                    <a:pt x="548" y="2732"/>
                  </a:lnTo>
                  <a:lnTo>
                    <a:pt x="543" y="2739"/>
                  </a:lnTo>
                  <a:lnTo>
                    <a:pt x="549" y="2736"/>
                  </a:lnTo>
                  <a:lnTo>
                    <a:pt x="555" y="2738"/>
                  </a:lnTo>
                  <a:lnTo>
                    <a:pt x="561" y="2738"/>
                  </a:lnTo>
                  <a:lnTo>
                    <a:pt x="555" y="2732"/>
                  </a:lnTo>
                  <a:lnTo>
                    <a:pt x="556" y="2725"/>
                  </a:lnTo>
                  <a:lnTo>
                    <a:pt x="553" y="2719"/>
                  </a:lnTo>
                  <a:lnTo>
                    <a:pt x="548" y="2715"/>
                  </a:lnTo>
                  <a:lnTo>
                    <a:pt x="542" y="2709"/>
                  </a:lnTo>
                  <a:lnTo>
                    <a:pt x="540" y="2703"/>
                  </a:lnTo>
                  <a:lnTo>
                    <a:pt x="546" y="2700"/>
                  </a:lnTo>
                  <a:lnTo>
                    <a:pt x="541" y="2694"/>
                  </a:lnTo>
                  <a:lnTo>
                    <a:pt x="539" y="2687"/>
                  </a:lnTo>
                  <a:lnTo>
                    <a:pt x="532" y="2682"/>
                  </a:lnTo>
                  <a:lnTo>
                    <a:pt x="526" y="2677"/>
                  </a:lnTo>
                  <a:lnTo>
                    <a:pt x="521" y="2674"/>
                  </a:lnTo>
                  <a:lnTo>
                    <a:pt x="514" y="2673"/>
                  </a:lnTo>
                  <a:lnTo>
                    <a:pt x="508" y="2670"/>
                  </a:lnTo>
                  <a:lnTo>
                    <a:pt x="501" y="2667"/>
                  </a:lnTo>
                  <a:lnTo>
                    <a:pt x="495" y="2661"/>
                  </a:lnTo>
                  <a:lnTo>
                    <a:pt x="491" y="2668"/>
                  </a:lnTo>
                  <a:lnTo>
                    <a:pt x="498" y="2668"/>
                  </a:lnTo>
                  <a:lnTo>
                    <a:pt x="505" y="2669"/>
                  </a:lnTo>
                  <a:lnTo>
                    <a:pt x="511" y="2674"/>
                  </a:lnTo>
                  <a:lnTo>
                    <a:pt x="517" y="2675"/>
                  </a:lnTo>
                  <a:lnTo>
                    <a:pt x="522" y="2679"/>
                  </a:lnTo>
                  <a:lnTo>
                    <a:pt x="528" y="2683"/>
                  </a:lnTo>
                  <a:lnTo>
                    <a:pt x="536" y="2685"/>
                  </a:lnTo>
                  <a:lnTo>
                    <a:pt x="535" y="2692"/>
                  </a:lnTo>
                  <a:lnTo>
                    <a:pt x="528" y="2692"/>
                  </a:lnTo>
                  <a:lnTo>
                    <a:pt x="522" y="2688"/>
                  </a:lnTo>
                  <a:lnTo>
                    <a:pt x="516" y="2686"/>
                  </a:lnTo>
                  <a:lnTo>
                    <a:pt x="510" y="2684"/>
                  </a:lnTo>
                  <a:lnTo>
                    <a:pt x="503" y="2683"/>
                  </a:lnTo>
                  <a:lnTo>
                    <a:pt x="497" y="2677"/>
                  </a:lnTo>
                  <a:lnTo>
                    <a:pt x="491" y="2677"/>
                  </a:lnTo>
                  <a:lnTo>
                    <a:pt x="497" y="2683"/>
                  </a:lnTo>
                  <a:lnTo>
                    <a:pt x="503" y="2684"/>
                  </a:lnTo>
                  <a:lnTo>
                    <a:pt x="510" y="2690"/>
                  </a:lnTo>
                  <a:lnTo>
                    <a:pt x="509" y="2695"/>
                  </a:lnTo>
                  <a:lnTo>
                    <a:pt x="515" y="2698"/>
                  </a:lnTo>
                  <a:lnTo>
                    <a:pt x="511" y="2704"/>
                  </a:lnTo>
                  <a:lnTo>
                    <a:pt x="509" y="2711"/>
                  </a:lnTo>
                  <a:lnTo>
                    <a:pt x="505" y="2704"/>
                  </a:lnTo>
                  <a:lnTo>
                    <a:pt x="500" y="2698"/>
                  </a:lnTo>
                  <a:lnTo>
                    <a:pt x="497" y="2691"/>
                  </a:lnTo>
                  <a:lnTo>
                    <a:pt x="491" y="2684"/>
                  </a:lnTo>
                  <a:lnTo>
                    <a:pt x="495" y="2691"/>
                  </a:lnTo>
                  <a:lnTo>
                    <a:pt x="498" y="2698"/>
                  </a:lnTo>
                  <a:lnTo>
                    <a:pt x="502" y="2703"/>
                  </a:lnTo>
                  <a:lnTo>
                    <a:pt x="506" y="2711"/>
                  </a:lnTo>
                  <a:lnTo>
                    <a:pt x="507" y="2717"/>
                  </a:lnTo>
                  <a:lnTo>
                    <a:pt x="500" y="2712"/>
                  </a:lnTo>
                  <a:lnTo>
                    <a:pt x="494" y="2710"/>
                  </a:lnTo>
                  <a:lnTo>
                    <a:pt x="488" y="2704"/>
                  </a:lnTo>
                  <a:lnTo>
                    <a:pt x="483" y="2698"/>
                  </a:lnTo>
                  <a:lnTo>
                    <a:pt x="481" y="2691"/>
                  </a:lnTo>
                  <a:lnTo>
                    <a:pt x="487" y="2696"/>
                  </a:lnTo>
                  <a:lnTo>
                    <a:pt x="493" y="2701"/>
                  </a:lnTo>
                  <a:lnTo>
                    <a:pt x="488" y="2694"/>
                  </a:lnTo>
                  <a:lnTo>
                    <a:pt x="482" y="2688"/>
                  </a:lnTo>
                  <a:lnTo>
                    <a:pt x="482" y="2682"/>
                  </a:lnTo>
                  <a:lnTo>
                    <a:pt x="476" y="2683"/>
                  </a:lnTo>
                  <a:lnTo>
                    <a:pt x="469" y="2685"/>
                  </a:lnTo>
                  <a:lnTo>
                    <a:pt x="466" y="2678"/>
                  </a:lnTo>
                  <a:lnTo>
                    <a:pt x="460" y="2677"/>
                  </a:lnTo>
                  <a:lnTo>
                    <a:pt x="458" y="2670"/>
                  </a:lnTo>
                  <a:lnTo>
                    <a:pt x="452" y="2665"/>
                  </a:lnTo>
                  <a:lnTo>
                    <a:pt x="450" y="2657"/>
                  </a:lnTo>
                  <a:lnTo>
                    <a:pt x="456" y="2660"/>
                  </a:lnTo>
                  <a:lnTo>
                    <a:pt x="462" y="2665"/>
                  </a:lnTo>
                  <a:lnTo>
                    <a:pt x="467" y="2671"/>
                  </a:lnTo>
                  <a:lnTo>
                    <a:pt x="475" y="2677"/>
                  </a:lnTo>
                  <a:lnTo>
                    <a:pt x="469" y="2670"/>
                  </a:lnTo>
                  <a:lnTo>
                    <a:pt x="466" y="2663"/>
                  </a:lnTo>
                  <a:lnTo>
                    <a:pt x="460" y="2659"/>
                  </a:lnTo>
                  <a:lnTo>
                    <a:pt x="457" y="2651"/>
                  </a:lnTo>
                  <a:lnTo>
                    <a:pt x="452" y="2645"/>
                  </a:lnTo>
                  <a:lnTo>
                    <a:pt x="458" y="2650"/>
                  </a:lnTo>
                  <a:lnTo>
                    <a:pt x="455" y="2643"/>
                  </a:lnTo>
                  <a:lnTo>
                    <a:pt x="449" y="2639"/>
                  </a:lnTo>
                  <a:lnTo>
                    <a:pt x="447" y="2646"/>
                  </a:lnTo>
                  <a:lnTo>
                    <a:pt x="440" y="2644"/>
                  </a:lnTo>
                  <a:lnTo>
                    <a:pt x="434" y="2638"/>
                  </a:lnTo>
                  <a:lnTo>
                    <a:pt x="436" y="2645"/>
                  </a:lnTo>
                  <a:lnTo>
                    <a:pt x="430" y="2643"/>
                  </a:lnTo>
                  <a:lnTo>
                    <a:pt x="427" y="2636"/>
                  </a:lnTo>
                  <a:lnTo>
                    <a:pt x="424" y="2629"/>
                  </a:lnTo>
                  <a:lnTo>
                    <a:pt x="419" y="2626"/>
                  </a:lnTo>
                  <a:lnTo>
                    <a:pt x="420" y="2620"/>
                  </a:lnTo>
                  <a:lnTo>
                    <a:pt x="426" y="2620"/>
                  </a:lnTo>
                  <a:lnTo>
                    <a:pt x="431" y="2619"/>
                  </a:lnTo>
                  <a:lnTo>
                    <a:pt x="437" y="2620"/>
                  </a:lnTo>
                  <a:lnTo>
                    <a:pt x="434" y="2613"/>
                  </a:lnTo>
                  <a:lnTo>
                    <a:pt x="439" y="2617"/>
                  </a:lnTo>
                  <a:lnTo>
                    <a:pt x="435" y="2610"/>
                  </a:lnTo>
                  <a:lnTo>
                    <a:pt x="437" y="2603"/>
                  </a:lnTo>
                  <a:lnTo>
                    <a:pt x="443" y="2601"/>
                  </a:lnTo>
                  <a:lnTo>
                    <a:pt x="436" y="2599"/>
                  </a:lnTo>
                  <a:lnTo>
                    <a:pt x="431" y="2593"/>
                  </a:lnTo>
                  <a:lnTo>
                    <a:pt x="434" y="2586"/>
                  </a:lnTo>
                  <a:lnTo>
                    <a:pt x="430" y="2591"/>
                  </a:lnTo>
                  <a:lnTo>
                    <a:pt x="429" y="2598"/>
                  </a:lnTo>
                  <a:lnTo>
                    <a:pt x="430" y="2605"/>
                  </a:lnTo>
                  <a:lnTo>
                    <a:pt x="432" y="2612"/>
                  </a:lnTo>
                  <a:lnTo>
                    <a:pt x="426" y="2617"/>
                  </a:lnTo>
                  <a:lnTo>
                    <a:pt x="420" y="2613"/>
                  </a:lnTo>
                  <a:lnTo>
                    <a:pt x="413" y="2609"/>
                  </a:lnTo>
                  <a:lnTo>
                    <a:pt x="407" y="2601"/>
                  </a:lnTo>
                  <a:lnTo>
                    <a:pt x="404" y="2595"/>
                  </a:lnTo>
                  <a:lnTo>
                    <a:pt x="399" y="2589"/>
                  </a:lnTo>
                  <a:lnTo>
                    <a:pt x="404" y="2591"/>
                  </a:lnTo>
                  <a:lnTo>
                    <a:pt x="411" y="2596"/>
                  </a:lnTo>
                  <a:lnTo>
                    <a:pt x="406" y="2590"/>
                  </a:lnTo>
                  <a:lnTo>
                    <a:pt x="412" y="2593"/>
                  </a:lnTo>
                  <a:lnTo>
                    <a:pt x="419" y="2593"/>
                  </a:lnTo>
                  <a:lnTo>
                    <a:pt x="412" y="2587"/>
                  </a:lnTo>
                  <a:lnTo>
                    <a:pt x="406" y="2582"/>
                  </a:lnTo>
                  <a:lnTo>
                    <a:pt x="400" y="2583"/>
                  </a:lnTo>
                  <a:lnTo>
                    <a:pt x="394" y="2581"/>
                  </a:lnTo>
                  <a:lnTo>
                    <a:pt x="391" y="2574"/>
                  </a:lnTo>
                  <a:lnTo>
                    <a:pt x="391" y="2581"/>
                  </a:lnTo>
                  <a:lnTo>
                    <a:pt x="385" y="2579"/>
                  </a:lnTo>
                  <a:lnTo>
                    <a:pt x="378" y="2573"/>
                  </a:lnTo>
                  <a:lnTo>
                    <a:pt x="372" y="2569"/>
                  </a:lnTo>
                  <a:lnTo>
                    <a:pt x="366" y="2567"/>
                  </a:lnTo>
                  <a:lnTo>
                    <a:pt x="372" y="2561"/>
                  </a:lnTo>
                  <a:lnTo>
                    <a:pt x="378" y="2561"/>
                  </a:lnTo>
                  <a:lnTo>
                    <a:pt x="385" y="2562"/>
                  </a:lnTo>
                  <a:lnTo>
                    <a:pt x="391" y="2567"/>
                  </a:lnTo>
                  <a:lnTo>
                    <a:pt x="397" y="2573"/>
                  </a:lnTo>
                  <a:lnTo>
                    <a:pt x="403" y="2572"/>
                  </a:lnTo>
                  <a:lnTo>
                    <a:pt x="409" y="2574"/>
                  </a:lnTo>
                  <a:lnTo>
                    <a:pt x="416" y="2574"/>
                  </a:lnTo>
                  <a:lnTo>
                    <a:pt x="409" y="2573"/>
                  </a:lnTo>
                  <a:lnTo>
                    <a:pt x="403" y="2569"/>
                  </a:lnTo>
                  <a:lnTo>
                    <a:pt x="397" y="2569"/>
                  </a:lnTo>
                  <a:lnTo>
                    <a:pt x="391" y="2563"/>
                  </a:lnTo>
                  <a:lnTo>
                    <a:pt x="385" y="2558"/>
                  </a:lnTo>
                  <a:lnTo>
                    <a:pt x="378" y="2553"/>
                  </a:lnTo>
                  <a:lnTo>
                    <a:pt x="377" y="2548"/>
                  </a:lnTo>
                  <a:lnTo>
                    <a:pt x="383" y="2548"/>
                  </a:lnTo>
                  <a:lnTo>
                    <a:pt x="390" y="2553"/>
                  </a:lnTo>
                  <a:lnTo>
                    <a:pt x="392" y="2554"/>
                  </a:lnTo>
                  <a:lnTo>
                    <a:pt x="398" y="2556"/>
                  </a:lnTo>
                  <a:lnTo>
                    <a:pt x="404" y="2555"/>
                  </a:lnTo>
                  <a:lnTo>
                    <a:pt x="398" y="2553"/>
                  </a:lnTo>
                  <a:lnTo>
                    <a:pt x="397" y="2550"/>
                  </a:lnTo>
                  <a:lnTo>
                    <a:pt x="399" y="2544"/>
                  </a:lnTo>
                  <a:lnTo>
                    <a:pt x="394" y="2550"/>
                  </a:lnTo>
                  <a:lnTo>
                    <a:pt x="388" y="2547"/>
                  </a:lnTo>
                  <a:lnTo>
                    <a:pt x="382" y="2545"/>
                  </a:lnTo>
                  <a:lnTo>
                    <a:pt x="375" y="2541"/>
                  </a:lnTo>
                  <a:lnTo>
                    <a:pt x="377" y="2534"/>
                  </a:lnTo>
                  <a:lnTo>
                    <a:pt x="385" y="2531"/>
                  </a:lnTo>
                  <a:lnTo>
                    <a:pt x="377" y="2532"/>
                  </a:lnTo>
                  <a:lnTo>
                    <a:pt x="372" y="2530"/>
                  </a:lnTo>
                  <a:lnTo>
                    <a:pt x="369" y="2524"/>
                  </a:lnTo>
                  <a:lnTo>
                    <a:pt x="375" y="2520"/>
                  </a:lnTo>
                  <a:lnTo>
                    <a:pt x="380" y="2518"/>
                  </a:lnTo>
                  <a:lnTo>
                    <a:pt x="388" y="2518"/>
                  </a:lnTo>
                  <a:lnTo>
                    <a:pt x="393" y="2525"/>
                  </a:lnTo>
                  <a:lnTo>
                    <a:pt x="399" y="2529"/>
                  </a:lnTo>
                  <a:lnTo>
                    <a:pt x="405" y="2531"/>
                  </a:lnTo>
                  <a:lnTo>
                    <a:pt x="399" y="2526"/>
                  </a:lnTo>
                  <a:lnTo>
                    <a:pt x="393" y="2522"/>
                  </a:lnTo>
                  <a:lnTo>
                    <a:pt x="388" y="2516"/>
                  </a:lnTo>
                  <a:lnTo>
                    <a:pt x="382" y="2516"/>
                  </a:lnTo>
                  <a:lnTo>
                    <a:pt x="376" y="2513"/>
                  </a:lnTo>
                  <a:lnTo>
                    <a:pt x="373" y="2507"/>
                  </a:lnTo>
                  <a:lnTo>
                    <a:pt x="377" y="2500"/>
                  </a:lnTo>
                  <a:lnTo>
                    <a:pt x="383" y="2501"/>
                  </a:lnTo>
                  <a:lnTo>
                    <a:pt x="378" y="2499"/>
                  </a:lnTo>
                  <a:lnTo>
                    <a:pt x="373" y="2492"/>
                  </a:lnTo>
                  <a:lnTo>
                    <a:pt x="370" y="2485"/>
                  </a:lnTo>
                  <a:lnTo>
                    <a:pt x="372" y="2478"/>
                  </a:lnTo>
                  <a:lnTo>
                    <a:pt x="378" y="2480"/>
                  </a:lnTo>
                  <a:lnTo>
                    <a:pt x="372" y="2477"/>
                  </a:lnTo>
                  <a:lnTo>
                    <a:pt x="366" y="2481"/>
                  </a:lnTo>
                  <a:lnTo>
                    <a:pt x="369" y="2488"/>
                  </a:lnTo>
                  <a:lnTo>
                    <a:pt x="365" y="2494"/>
                  </a:lnTo>
                  <a:lnTo>
                    <a:pt x="369" y="2501"/>
                  </a:lnTo>
                  <a:lnTo>
                    <a:pt x="369" y="2508"/>
                  </a:lnTo>
                  <a:lnTo>
                    <a:pt x="367" y="2515"/>
                  </a:lnTo>
                  <a:lnTo>
                    <a:pt x="361" y="2509"/>
                  </a:lnTo>
                  <a:lnTo>
                    <a:pt x="356" y="2505"/>
                  </a:lnTo>
                  <a:lnTo>
                    <a:pt x="353" y="2497"/>
                  </a:lnTo>
                  <a:lnTo>
                    <a:pt x="352" y="2491"/>
                  </a:lnTo>
                  <a:lnTo>
                    <a:pt x="348" y="2484"/>
                  </a:lnTo>
                  <a:lnTo>
                    <a:pt x="343" y="2477"/>
                  </a:lnTo>
                  <a:lnTo>
                    <a:pt x="344" y="2470"/>
                  </a:lnTo>
                  <a:lnTo>
                    <a:pt x="338" y="2466"/>
                  </a:lnTo>
                  <a:lnTo>
                    <a:pt x="337" y="2458"/>
                  </a:lnTo>
                  <a:lnTo>
                    <a:pt x="343" y="2457"/>
                  </a:lnTo>
                  <a:lnTo>
                    <a:pt x="349" y="2456"/>
                  </a:lnTo>
                  <a:lnTo>
                    <a:pt x="356" y="2457"/>
                  </a:lnTo>
                  <a:lnTo>
                    <a:pt x="355" y="2456"/>
                  </a:lnTo>
                  <a:lnTo>
                    <a:pt x="348" y="2453"/>
                  </a:lnTo>
                  <a:lnTo>
                    <a:pt x="342" y="2456"/>
                  </a:lnTo>
                  <a:lnTo>
                    <a:pt x="336" y="2451"/>
                  </a:lnTo>
                  <a:lnTo>
                    <a:pt x="334" y="2444"/>
                  </a:lnTo>
                  <a:lnTo>
                    <a:pt x="338" y="2438"/>
                  </a:lnTo>
                  <a:lnTo>
                    <a:pt x="344" y="2438"/>
                  </a:lnTo>
                  <a:lnTo>
                    <a:pt x="349" y="2442"/>
                  </a:lnTo>
                  <a:lnTo>
                    <a:pt x="356" y="2444"/>
                  </a:lnTo>
                  <a:lnTo>
                    <a:pt x="349" y="2437"/>
                  </a:lnTo>
                  <a:lnTo>
                    <a:pt x="352" y="2431"/>
                  </a:lnTo>
                  <a:lnTo>
                    <a:pt x="346" y="2431"/>
                  </a:lnTo>
                  <a:lnTo>
                    <a:pt x="340" y="2427"/>
                  </a:lnTo>
                  <a:lnTo>
                    <a:pt x="334" y="2426"/>
                  </a:lnTo>
                  <a:lnTo>
                    <a:pt x="340" y="2423"/>
                  </a:lnTo>
                  <a:lnTo>
                    <a:pt x="334" y="2425"/>
                  </a:lnTo>
                  <a:lnTo>
                    <a:pt x="327" y="2419"/>
                  </a:lnTo>
                  <a:lnTo>
                    <a:pt x="315" y="2411"/>
                  </a:lnTo>
                  <a:lnTo>
                    <a:pt x="309" y="2404"/>
                  </a:lnTo>
                  <a:lnTo>
                    <a:pt x="303" y="2405"/>
                  </a:lnTo>
                  <a:lnTo>
                    <a:pt x="303" y="2399"/>
                  </a:lnTo>
                  <a:lnTo>
                    <a:pt x="310" y="2399"/>
                  </a:lnTo>
                  <a:lnTo>
                    <a:pt x="316" y="2401"/>
                  </a:lnTo>
                  <a:lnTo>
                    <a:pt x="322" y="2407"/>
                  </a:lnTo>
                  <a:lnTo>
                    <a:pt x="329" y="2412"/>
                  </a:lnTo>
                  <a:lnTo>
                    <a:pt x="324" y="2405"/>
                  </a:lnTo>
                  <a:lnTo>
                    <a:pt x="319" y="2400"/>
                  </a:lnTo>
                  <a:lnTo>
                    <a:pt x="326" y="2399"/>
                  </a:lnTo>
                  <a:lnTo>
                    <a:pt x="332" y="2400"/>
                  </a:lnTo>
                  <a:lnTo>
                    <a:pt x="338" y="2403"/>
                  </a:lnTo>
                  <a:lnTo>
                    <a:pt x="344" y="2403"/>
                  </a:lnTo>
                  <a:lnTo>
                    <a:pt x="350" y="2408"/>
                  </a:lnTo>
                  <a:lnTo>
                    <a:pt x="357" y="2408"/>
                  </a:lnTo>
                  <a:lnTo>
                    <a:pt x="363" y="2410"/>
                  </a:lnTo>
                  <a:lnTo>
                    <a:pt x="366" y="2417"/>
                  </a:lnTo>
                  <a:lnTo>
                    <a:pt x="372" y="2413"/>
                  </a:lnTo>
                  <a:lnTo>
                    <a:pt x="379" y="2417"/>
                  </a:lnTo>
                  <a:lnTo>
                    <a:pt x="380" y="2412"/>
                  </a:lnTo>
                  <a:lnTo>
                    <a:pt x="377" y="2405"/>
                  </a:lnTo>
                  <a:lnTo>
                    <a:pt x="375" y="2412"/>
                  </a:lnTo>
                  <a:lnTo>
                    <a:pt x="368" y="2409"/>
                  </a:lnTo>
                  <a:lnTo>
                    <a:pt x="362" y="2404"/>
                  </a:lnTo>
                  <a:lnTo>
                    <a:pt x="357" y="2399"/>
                  </a:lnTo>
                  <a:lnTo>
                    <a:pt x="355" y="2392"/>
                  </a:lnTo>
                  <a:lnTo>
                    <a:pt x="361" y="2396"/>
                  </a:lnTo>
                  <a:lnTo>
                    <a:pt x="367" y="2399"/>
                  </a:lnTo>
                  <a:lnTo>
                    <a:pt x="373" y="2399"/>
                  </a:lnTo>
                  <a:lnTo>
                    <a:pt x="379" y="2400"/>
                  </a:lnTo>
                  <a:lnTo>
                    <a:pt x="373" y="2396"/>
                  </a:lnTo>
                  <a:lnTo>
                    <a:pt x="367" y="2397"/>
                  </a:lnTo>
                  <a:lnTo>
                    <a:pt x="361" y="2392"/>
                  </a:lnTo>
                  <a:lnTo>
                    <a:pt x="356" y="2385"/>
                  </a:lnTo>
                  <a:lnTo>
                    <a:pt x="355" y="2385"/>
                  </a:lnTo>
                  <a:lnTo>
                    <a:pt x="348" y="2384"/>
                  </a:lnTo>
                  <a:lnTo>
                    <a:pt x="342" y="2378"/>
                  </a:lnTo>
                  <a:lnTo>
                    <a:pt x="341" y="2370"/>
                  </a:lnTo>
                  <a:lnTo>
                    <a:pt x="337" y="2364"/>
                  </a:lnTo>
                  <a:lnTo>
                    <a:pt x="340" y="2370"/>
                  </a:lnTo>
                  <a:lnTo>
                    <a:pt x="340" y="2377"/>
                  </a:lnTo>
                  <a:lnTo>
                    <a:pt x="342" y="2384"/>
                  </a:lnTo>
                  <a:lnTo>
                    <a:pt x="336" y="2387"/>
                  </a:lnTo>
                  <a:lnTo>
                    <a:pt x="330" y="2387"/>
                  </a:lnTo>
                  <a:lnTo>
                    <a:pt x="323" y="2383"/>
                  </a:lnTo>
                  <a:lnTo>
                    <a:pt x="317" y="2384"/>
                  </a:lnTo>
                  <a:lnTo>
                    <a:pt x="312" y="2384"/>
                  </a:lnTo>
                  <a:lnTo>
                    <a:pt x="305" y="2380"/>
                  </a:lnTo>
                  <a:lnTo>
                    <a:pt x="299" y="2381"/>
                  </a:lnTo>
                  <a:lnTo>
                    <a:pt x="292" y="2380"/>
                  </a:lnTo>
                  <a:lnTo>
                    <a:pt x="286" y="2376"/>
                  </a:lnTo>
                  <a:lnTo>
                    <a:pt x="292" y="2372"/>
                  </a:lnTo>
                  <a:lnTo>
                    <a:pt x="290" y="2365"/>
                  </a:lnTo>
                  <a:lnTo>
                    <a:pt x="297" y="2365"/>
                  </a:lnTo>
                  <a:lnTo>
                    <a:pt x="303" y="2368"/>
                  </a:lnTo>
                  <a:lnTo>
                    <a:pt x="305" y="2375"/>
                  </a:lnTo>
                  <a:lnTo>
                    <a:pt x="312" y="2378"/>
                  </a:lnTo>
                  <a:lnTo>
                    <a:pt x="317" y="2380"/>
                  </a:lnTo>
                  <a:lnTo>
                    <a:pt x="312" y="2377"/>
                  </a:lnTo>
                  <a:lnTo>
                    <a:pt x="314" y="2370"/>
                  </a:lnTo>
                  <a:lnTo>
                    <a:pt x="321" y="2371"/>
                  </a:lnTo>
                  <a:lnTo>
                    <a:pt x="318" y="2364"/>
                  </a:lnTo>
                  <a:lnTo>
                    <a:pt x="312" y="2368"/>
                  </a:lnTo>
                  <a:lnTo>
                    <a:pt x="306" y="2369"/>
                  </a:lnTo>
                  <a:lnTo>
                    <a:pt x="301" y="2364"/>
                  </a:lnTo>
                  <a:lnTo>
                    <a:pt x="298" y="2357"/>
                  </a:lnTo>
                  <a:lnTo>
                    <a:pt x="291" y="2357"/>
                  </a:lnTo>
                  <a:lnTo>
                    <a:pt x="290" y="2351"/>
                  </a:lnTo>
                  <a:lnTo>
                    <a:pt x="294" y="2344"/>
                  </a:lnTo>
                  <a:lnTo>
                    <a:pt x="301" y="2338"/>
                  </a:lnTo>
                  <a:lnTo>
                    <a:pt x="307" y="2344"/>
                  </a:lnTo>
                  <a:lnTo>
                    <a:pt x="306" y="2337"/>
                  </a:lnTo>
                  <a:lnTo>
                    <a:pt x="312" y="2336"/>
                  </a:lnTo>
                  <a:lnTo>
                    <a:pt x="310" y="2329"/>
                  </a:lnTo>
                  <a:lnTo>
                    <a:pt x="309" y="2327"/>
                  </a:lnTo>
                  <a:lnTo>
                    <a:pt x="307" y="2332"/>
                  </a:lnTo>
                  <a:lnTo>
                    <a:pt x="302" y="2336"/>
                  </a:lnTo>
                  <a:lnTo>
                    <a:pt x="297" y="2329"/>
                  </a:lnTo>
                  <a:lnTo>
                    <a:pt x="303" y="2327"/>
                  </a:lnTo>
                  <a:lnTo>
                    <a:pt x="309" y="2325"/>
                  </a:lnTo>
                  <a:lnTo>
                    <a:pt x="307" y="2322"/>
                  </a:lnTo>
                  <a:lnTo>
                    <a:pt x="301" y="2322"/>
                  </a:lnTo>
                  <a:lnTo>
                    <a:pt x="294" y="2317"/>
                  </a:lnTo>
                  <a:lnTo>
                    <a:pt x="288" y="2313"/>
                  </a:lnTo>
                  <a:lnTo>
                    <a:pt x="283" y="2305"/>
                  </a:lnTo>
                  <a:lnTo>
                    <a:pt x="277" y="2305"/>
                  </a:lnTo>
                  <a:lnTo>
                    <a:pt x="270" y="2307"/>
                  </a:lnTo>
                  <a:lnTo>
                    <a:pt x="263" y="2311"/>
                  </a:lnTo>
                  <a:lnTo>
                    <a:pt x="271" y="2309"/>
                  </a:lnTo>
                  <a:lnTo>
                    <a:pt x="277" y="2315"/>
                  </a:lnTo>
                  <a:lnTo>
                    <a:pt x="271" y="2314"/>
                  </a:lnTo>
                  <a:lnTo>
                    <a:pt x="263" y="2313"/>
                  </a:lnTo>
                  <a:lnTo>
                    <a:pt x="258" y="2308"/>
                  </a:lnTo>
                  <a:lnTo>
                    <a:pt x="252" y="2308"/>
                  </a:lnTo>
                  <a:lnTo>
                    <a:pt x="246" y="2304"/>
                  </a:lnTo>
                  <a:lnTo>
                    <a:pt x="240" y="2299"/>
                  </a:lnTo>
                  <a:lnTo>
                    <a:pt x="234" y="2292"/>
                  </a:lnTo>
                  <a:lnTo>
                    <a:pt x="239" y="2287"/>
                  </a:lnTo>
                  <a:lnTo>
                    <a:pt x="237" y="2280"/>
                  </a:lnTo>
                  <a:lnTo>
                    <a:pt x="233" y="2287"/>
                  </a:lnTo>
                  <a:lnTo>
                    <a:pt x="227" y="2292"/>
                  </a:lnTo>
                  <a:lnTo>
                    <a:pt x="222" y="2295"/>
                  </a:lnTo>
                  <a:lnTo>
                    <a:pt x="215" y="2296"/>
                  </a:lnTo>
                  <a:lnTo>
                    <a:pt x="209" y="2298"/>
                  </a:lnTo>
                  <a:lnTo>
                    <a:pt x="207" y="2305"/>
                  </a:lnTo>
                  <a:lnTo>
                    <a:pt x="213" y="2299"/>
                  </a:lnTo>
                  <a:lnTo>
                    <a:pt x="219" y="2305"/>
                  </a:lnTo>
                  <a:lnTo>
                    <a:pt x="225" y="2311"/>
                  </a:lnTo>
                  <a:lnTo>
                    <a:pt x="223" y="2317"/>
                  </a:lnTo>
                  <a:lnTo>
                    <a:pt x="217" y="2319"/>
                  </a:lnTo>
                  <a:lnTo>
                    <a:pt x="211" y="2313"/>
                  </a:lnTo>
                  <a:lnTo>
                    <a:pt x="210" y="2312"/>
                  </a:lnTo>
                  <a:lnTo>
                    <a:pt x="204" y="2307"/>
                  </a:lnTo>
                  <a:lnTo>
                    <a:pt x="204" y="2306"/>
                  </a:lnTo>
                  <a:lnTo>
                    <a:pt x="201" y="2300"/>
                  </a:lnTo>
                  <a:lnTo>
                    <a:pt x="200" y="2294"/>
                  </a:lnTo>
                  <a:lnTo>
                    <a:pt x="202" y="2291"/>
                  </a:lnTo>
                  <a:lnTo>
                    <a:pt x="207" y="2284"/>
                  </a:lnTo>
                  <a:lnTo>
                    <a:pt x="212" y="2280"/>
                  </a:lnTo>
                  <a:lnTo>
                    <a:pt x="216" y="2274"/>
                  </a:lnTo>
                  <a:lnTo>
                    <a:pt x="222" y="2271"/>
                  </a:lnTo>
                  <a:lnTo>
                    <a:pt x="228" y="2272"/>
                  </a:lnTo>
                  <a:lnTo>
                    <a:pt x="222" y="2268"/>
                  </a:lnTo>
                  <a:lnTo>
                    <a:pt x="224" y="2262"/>
                  </a:lnTo>
                  <a:lnTo>
                    <a:pt x="230" y="2264"/>
                  </a:lnTo>
                  <a:lnTo>
                    <a:pt x="233" y="2257"/>
                  </a:lnTo>
                  <a:lnTo>
                    <a:pt x="239" y="2262"/>
                  </a:lnTo>
                  <a:lnTo>
                    <a:pt x="234" y="2254"/>
                  </a:lnTo>
                  <a:lnTo>
                    <a:pt x="239" y="2248"/>
                  </a:lnTo>
                  <a:lnTo>
                    <a:pt x="232" y="2240"/>
                  </a:lnTo>
                  <a:lnTo>
                    <a:pt x="232" y="2248"/>
                  </a:lnTo>
                  <a:lnTo>
                    <a:pt x="226" y="2254"/>
                  </a:lnTo>
                  <a:lnTo>
                    <a:pt x="220" y="2254"/>
                  </a:lnTo>
                  <a:lnTo>
                    <a:pt x="220" y="2247"/>
                  </a:lnTo>
                  <a:lnTo>
                    <a:pt x="226" y="2246"/>
                  </a:lnTo>
                  <a:lnTo>
                    <a:pt x="220" y="2244"/>
                  </a:lnTo>
                  <a:lnTo>
                    <a:pt x="215" y="2241"/>
                  </a:lnTo>
                  <a:lnTo>
                    <a:pt x="212" y="2235"/>
                  </a:lnTo>
                  <a:lnTo>
                    <a:pt x="217" y="2236"/>
                  </a:lnTo>
                  <a:lnTo>
                    <a:pt x="223" y="2234"/>
                  </a:lnTo>
                  <a:lnTo>
                    <a:pt x="230" y="2230"/>
                  </a:lnTo>
                  <a:lnTo>
                    <a:pt x="236" y="2232"/>
                  </a:lnTo>
                  <a:lnTo>
                    <a:pt x="242" y="2233"/>
                  </a:lnTo>
                  <a:lnTo>
                    <a:pt x="246" y="2240"/>
                  </a:lnTo>
                  <a:lnTo>
                    <a:pt x="252" y="2242"/>
                  </a:lnTo>
                  <a:lnTo>
                    <a:pt x="247" y="2235"/>
                  </a:lnTo>
                  <a:lnTo>
                    <a:pt x="251" y="2228"/>
                  </a:lnTo>
                  <a:lnTo>
                    <a:pt x="254" y="2230"/>
                  </a:lnTo>
                  <a:lnTo>
                    <a:pt x="257" y="2231"/>
                  </a:lnTo>
                  <a:lnTo>
                    <a:pt x="263" y="2230"/>
                  </a:lnTo>
                  <a:lnTo>
                    <a:pt x="266" y="2236"/>
                  </a:lnTo>
                  <a:lnTo>
                    <a:pt x="272" y="2240"/>
                  </a:lnTo>
                  <a:lnTo>
                    <a:pt x="270" y="2247"/>
                  </a:lnTo>
                  <a:lnTo>
                    <a:pt x="275" y="2250"/>
                  </a:lnTo>
                  <a:lnTo>
                    <a:pt x="274" y="2244"/>
                  </a:lnTo>
                  <a:lnTo>
                    <a:pt x="280" y="2249"/>
                  </a:lnTo>
                  <a:lnTo>
                    <a:pt x="280" y="2256"/>
                  </a:lnTo>
                  <a:lnTo>
                    <a:pt x="274" y="2262"/>
                  </a:lnTo>
                  <a:lnTo>
                    <a:pt x="268" y="2264"/>
                  </a:lnTo>
                  <a:lnTo>
                    <a:pt x="261" y="2263"/>
                  </a:lnTo>
                  <a:lnTo>
                    <a:pt x="255" y="2260"/>
                  </a:lnTo>
                  <a:lnTo>
                    <a:pt x="261" y="2264"/>
                  </a:lnTo>
                  <a:lnTo>
                    <a:pt x="268" y="2265"/>
                  </a:lnTo>
                  <a:lnTo>
                    <a:pt x="274" y="2264"/>
                  </a:lnTo>
                  <a:lnTo>
                    <a:pt x="280" y="2263"/>
                  </a:lnTo>
                  <a:lnTo>
                    <a:pt x="286" y="2267"/>
                  </a:lnTo>
                  <a:lnTo>
                    <a:pt x="291" y="2268"/>
                  </a:lnTo>
                  <a:lnTo>
                    <a:pt x="286" y="2263"/>
                  </a:lnTo>
                  <a:lnTo>
                    <a:pt x="285" y="2256"/>
                  </a:lnTo>
                  <a:lnTo>
                    <a:pt x="290" y="2260"/>
                  </a:lnTo>
                  <a:lnTo>
                    <a:pt x="297" y="2263"/>
                  </a:lnTo>
                  <a:lnTo>
                    <a:pt x="299" y="2271"/>
                  </a:lnTo>
                  <a:lnTo>
                    <a:pt x="298" y="2278"/>
                  </a:lnTo>
                  <a:lnTo>
                    <a:pt x="296" y="2283"/>
                  </a:lnTo>
                  <a:lnTo>
                    <a:pt x="298" y="2290"/>
                  </a:lnTo>
                  <a:lnTo>
                    <a:pt x="303" y="2288"/>
                  </a:lnTo>
                  <a:lnTo>
                    <a:pt x="304" y="2281"/>
                  </a:lnTo>
                  <a:lnTo>
                    <a:pt x="305" y="2274"/>
                  </a:lnTo>
                  <a:lnTo>
                    <a:pt x="310" y="2267"/>
                  </a:lnTo>
                  <a:lnTo>
                    <a:pt x="309" y="2260"/>
                  </a:lnTo>
                  <a:lnTo>
                    <a:pt x="311" y="2254"/>
                  </a:lnTo>
                  <a:lnTo>
                    <a:pt x="310" y="2248"/>
                  </a:lnTo>
                  <a:lnTo>
                    <a:pt x="309" y="2254"/>
                  </a:lnTo>
                  <a:lnTo>
                    <a:pt x="307" y="2260"/>
                  </a:lnTo>
                  <a:lnTo>
                    <a:pt x="303" y="2267"/>
                  </a:lnTo>
                  <a:lnTo>
                    <a:pt x="303" y="2260"/>
                  </a:lnTo>
                  <a:lnTo>
                    <a:pt x="302" y="2254"/>
                  </a:lnTo>
                  <a:lnTo>
                    <a:pt x="298" y="2248"/>
                  </a:lnTo>
                  <a:lnTo>
                    <a:pt x="297" y="2241"/>
                  </a:lnTo>
                  <a:lnTo>
                    <a:pt x="298" y="2234"/>
                  </a:lnTo>
                  <a:lnTo>
                    <a:pt x="299" y="2227"/>
                  </a:lnTo>
                  <a:lnTo>
                    <a:pt x="305" y="2220"/>
                  </a:lnTo>
                  <a:lnTo>
                    <a:pt x="311" y="2219"/>
                  </a:lnTo>
                  <a:lnTo>
                    <a:pt x="305" y="2217"/>
                  </a:lnTo>
                  <a:lnTo>
                    <a:pt x="299" y="2220"/>
                  </a:lnTo>
                  <a:lnTo>
                    <a:pt x="293" y="2227"/>
                  </a:lnTo>
                  <a:lnTo>
                    <a:pt x="291" y="2220"/>
                  </a:lnTo>
                  <a:lnTo>
                    <a:pt x="290" y="2214"/>
                  </a:lnTo>
                  <a:lnTo>
                    <a:pt x="289" y="2206"/>
                  </a:lnTo>
                  <a:lnTo>
                    <a:pt x="291" y="2200"/>
                  </a:lnTo>
                  <a:lnTo>
                    <a:pt x="298" y="2198"/>
                  </a:lnTo>
                  <a:lnTo>
                    <a:pt x="302" y="2191"/>
                  </a:lnTo>
                  <a:lnTo>
                    <a:pt x="308" y="2198"/>
                  </a:lnTo>
                  <a:lnTo>
                    <a:pt x="314" y="2200"/>
                  </a:lnTo>
                  <a:lnTo>
                    <a:pt x="320" y="2203"/>
                  </a:lnTo>
                  <a:lnTo>
                    <a:pt x="326" y="2204"/>
                  </a:lnTo>
                  <a:lnTo>
                    <a:pt x="327" y="2200"/>
                  </a:lnTo>
                  <a:lnTo>
                    <a:pt x="323" y="2198"/>
                  </a:lnTo>
                  <a:lnTo>
                    <a:pt x="317" y="2199"/>
                  </a:lnTo>
                  <a:lnTo>
                    <a:pt x="311" y="2195"/>
                  </a:lnTo>
                  <a:lnTo>
                    <a:pt x="305" y="2191"/>
                  </a:lnTo>
                  <a:lnTo>
                    <a:pt x="299" y="2187"/>
                  </a:lnTo>
                  <a:lnTo>
                    <a:pt x="291" y="2190"/>
                  </a:lnTo>
                  <a:lnTo>
                    <a:pt x="286" y="2188"/>
                  </a:lnTo>
                  <a:lnTo>
                    <a:pt x="290" y="2181"/>
                  </a:lnTo>
                  <a:lnTo>
                    <a:pt x="286" y="2175"/>
                  </a:lnTo>
                  <a:lnTo>
                    <a:pt x="282" y="2167"/>
                  </a:lnTo>
                  <a:lnTo>
                    <a:pt x="285" y="2163"/>
                  </a:lnTo>
                  <a:lnTo>
                    <a:pt x="291" y="2165"/>
                  </a:lnTo>
                  <a:lnTo>
                    <a:pt x="298" y="2163"/>
                  </a:lnTo>
                  <a:lnTo>
                    <a:pt x="301" y="2157"/>
                  </a:lnTo>
                  <a:lnTo>
                    <a:pt x="307" y="2152"/>
                  </a:lnTo>
                  <a:lnTo>
                    <a:pt x="313" y="2145"/>
                  </a:lnTo>
                  <a:lnTo>
                    <a:pt x="312" y="2139"/>
                  </a:lnTo>
                  <a:lnTo>
                    <a:pt x="310" y="2133"/>
                  </a:lnTo>
                  <a:lnTo>
                    <a:pt x="311" y="2125"/>
                  </a:lnTo>
                  <a:lnTo>
                    <a:pt x="309" y="2119"/>
                  </a:lnTo>
                  <a:lnTo>
                    <a:pt x="303" y="2125"/>
                  </a:lnTo>
                  <a:lnTo>
                    <a:pt x="297" y="2121"/>
                  </a:lnTo>
                  <a:lnTo>
                    <a:pt x="290" y="2119"/>
                  </a:lnTo>
                  <a:lnTo>
                    <a:pt x="284" y="2113"/>
                  </a:lnTo>
                  <a:lnTo>
                    <a:pt x="278" y="2111"/>
                  </a:lnTo>
                  <a:lnTo>
                    <a:pt x="273" y="2107"/>
                  </a:lnTo>
                  <a:lnTo>
                    <a:pt x="271" y="2105"/>
                  </a:lnTo>
                  <a:lnTo>
                    <a:pt x="264" y="2102"/>
                  </a:lnTo>
                  <a:lnTo>
                    <a:pt x="266" y="2096"/>
                  </a:lnTo>
                  <a:lnTo>
                    <a:pt x="272" y="2096"/>
                  </a:lnTo>
                  <a:lnTo>
                    <a:pt x="268" y="2089"/>
                  </a:lnTo>
                  <a:lnTo>
                    <a:pt x="270" y="2081"/>
                  </a:lnTo>
                  <a:lnTo>
                    <a:pt x="273" y="2075"/>
                  </a:lnTo>
                  <a:lnTo>
                    <a:pt x="278" y="2072"/>
                  </a:lnTo>
                  <a:lnTo>
                    <a:pt x="276" y="2064"/>
                  </a:lnTo>
                  <a:lnTo>
                    <a:pt x="272" y="2072"/>
                  </a:lnTo>
                  <a:lnTo>
                    <a:pt x="266" y="2069"/>
                  </a:lnTo>
                  <a:lnTo>
                    <a:pt x="267" y="2064"/>
                  </a:lnTo>
                  <a:lnTo>
                    <a:pt x="268" y="2058"/>
                  </a:lnTo>
                  <a:lnTo>
                    <a:pt x="267" y="2058"/>
                  </a:lnTo>
                  <a:lnTo>
                    <a:pt x="261" y="2054"/>
                  </a:lnTo>
                  <a:lnTo>
                    <a:pt x="255" y="2047"/>
                  </a:lnTo>
                  <a:lnTo>
                    <a:pt x="254" y="2041"/>
                  </a:lnTo>
                  <a:lnTo>
                    <a:pt x="254" y="2033"/>
                  </a:lnTo>
                  <a:lnTo>
                    <a:pt x="259" y="2028"/>
                  </a:lnTo>
                  <a:lnTo>
                    <a:pt x="255" y="2021"/>
                  </a:lnTo>
                  <a:lnTo>
                    <a:pt x="257" y="2014"/>
                  </a:lnTo>
                  <a:lnTo>
                    <a:pt x="262" y="2014"/>
                  </a:lnTo>
                  <a:lnTo>
                    <a:pt x="261" y="2006"/>
                  </a:lnTo>
                  <a:lnTo>
                    <a:pt x="259" y="2004"/>
                  </a:lnTo>
                  <a:lnTo>
                    <a:pt x="254" y="1999"/>
                  </a:lnTo>
                  <a:lnTo>
                    <a:pt x="250" y="1992"/>
                  </a:lnTo>
                  <a:lnTo>
                    <a:pt x="250" y="1985"/>
                  </a:lnTo>
                  <a:lnTo>
                    <a:pt x="246" y="1980"/>
                  </a:lnTo>
                  <a:lnTo>
                    <a:pt x="247" y="1972"/>
                  </a:lnTo>
                  <a:lnTo>
                    <a:pt x="254" y="1973"/>
                  </a:lnTo>
                  <a:lnTo>
                    <a:pt x="259" y="1976"/>
                  </a:lnTo>
                  <a:lnTo>
                    <a:pt x="261" y="1975"/>
                  </a:lnTo>
                  <a:lnTo>
                    <a:pt x="254" y="1972"/>
                  </a:lnTo>
                  <a:lnTo>
                    <a:pt x="249" y="1965"/>
                  </a:lnTo>
                  <a:lnTo>
                    <a:pt x="243" y="1959"/>
                  </a:lnTo>
                  <a:lnTo>
                    <a:pt x="240" y="1952"/>
                  </a:lnTo>
                  <a:lnTo>
                    <a:pt x="246" y="1950"/>
                  </a:lnTo>
                  <a:lnTo>
                    <a:pt x="252" y="1950"/>
                  </a:lnTo>
                  <a:lnTo>
                    <a:pt x="256" y="1956"/>
                  </a:lnTo>
                  <a:lnTo>
                    <a:pt x="261" y="1962"/>
                  </a:lnTo>
                  <a:lnTo>
                    <a:pt x="267" y="1969"/>
                  </a:lnTo>
                  <a:lnTo>
                    <a:pt x="266" y="1965"/>
                  </a:lnTo>
                  <a:lnTo>
                    <a:pt x="260" y="1958"/>
                  </a:lnTo>
                  <a:lnTo>
                    <a:pt x="258" y="1951"/>
                  </a:lnTo>
                  <a:lnTo>
                    <a:pt x="257" y="1945"/>
                  </a:lnTo>
                  <a:lnTo>
                    <a:pt x="255" y="1943"/>
                  </a:lnTo>
                  <a:lnTo>
                    <a:pt x="253" y="1937"/>
                  </a:lnTo>
                  <a:lnTo>
                    <a:pt x="250" y="1931"/>
                  </a:lnTo>
                  <a:lnTo>
                    <a:pt x="244" y="1935"/>
                  </a:lnTo>
                  <a:lnTo>
                    <a:pt x="238" y="1935"/>
                  </a:lnTo>
                  <a:lnTo>
                    <a:pt x="231" y="1932"/>
                  </a:lnTo>
                  <a:lnTo>
                    <a:pt x="228" y="1925"/>
                  </a:lnTo>
                  <a:lnTo>
                    <a:pt x="231" y="1919"/>
                  </a:lnTo>
                  <a:lnTo>
                    <a:pt x="236" y="1912"/>
                  </a:lnTo>
                  <a:lnTo>
                    <a:pt x="242" y="1911"/>
                  </a:lnTo>
                  <a:lnTo>
                    <a:pt x="248" y="1909"/>
                  </a:lnTo>
                  <a:lnTo>
                    <a:pt x="250" y="1902"/>
                  </a:lnTo>
                  <a:lnTo>
                    <a:pt x="250" y="1895"/>
                  </a:lnTo>
                  <a:lnTo>
                    <a:pt x="246" y="1889"/>
                  </a:lnTo>
                  <a:lnTo>
                    <a:pt x="247" y="1895"/>
                  </a:lnTo>
                  <a:lnTo>
                    <a:pt x="247" y="1902"/>
                  </a:lnTo>
                  <a:lnTo>
                    <a:pt x="244" y="1909"/>
                  </a:lnTo>
                  <a:lnTo>
                    <a:pt x="238" y="1911"/>
                  </a:lnTo>
                  <a:lnTo>
                    <a:pt x="231" y="1908"/>
                  </a:lnTo>
                  <a:lnTo>
                    <a:pt x="226" y="1901"/>
                  </a:lnTo>
                  <a:lnTo>
                    <a:pt x="224" y="1899"/>
                  </a:lnTo>
                  <a:lnTo>
                    <a:pt x="219" y="1895"/>
                  </a:lnTo>
                  <a:lnTo>
                    <a:pt x="213" y="1893"/>
                  </a:lnTo>
                  <a:lnTo>
                    <a:pt x="207" y="1896"/>
                  </a:lnTo>
                  <a:lnTo>
                    <a:pt x="207" y="1903"/>
                  </a:lnTo>
                  <a:lnTo>
                    <a:pt x="209" y="1910"/>
                  </a:lnTo>
                  <a:lnTo>
                    <a:pt x="204" y="1917"/>
                  </a:lnTo>
                  <a:lnTo>
                    <a:pt x="198" y="1916"/>
                  </a:lnTo>
                  <a:lnTo>
                    <a:pt x="192" y="1918"/>
                  </a:lnTo>
                  <a:lnTo>
                    <a:pt x="186" y="1918"/>
                  </a:lnTo>
                  <a:lnTo>
                    <a:pt x="185" y="1917"/>
                  </a:lnTo>
                  <a:lnTo>
                    <a:pt x="179" y="1915"/>
                  </a:lnTo>
                  <a:lnTo>
                    <a:pt x="172" y="1915"/>
                  </a:lnTo>
                  <a:lnTo>
                    <a:pt x="172" y="1908"/>
                  </a:lnTo>
                  <a:lnTo>
                    <a:pt x="178" y="1902"/>
                  </a:lnTo>
                  <a:lnTo>
                    <a:pt x="173" y="1902"/>
                  </a:lnTo>
                  <a:lnTo>
                    <a:pt x="167" y="1900"/>
                  </a:lnTo>
                  <a:lnTo>
                    <a:pt x="161" y="1895"/>
                  </a:lnTo>
                  <a:lnTo>
                    <a:pt x="157" y="1888"/>
                  </a:lnTo>
                  <a:lnTo>
                    <a:pt x="155" y="1881"/>
                  </a:lnTo>
                  <a:lnTo>
                    <a:pt x="150" y="1875"/>
                  </a:lnTo>
                  <a:lnTo>
                    <a:pt x="144" y="1868"/>
                  </a:lnTo>
                  <a:lnTo>
                    <a:pt x="141" y="1861"/>
                  </a:lnTo>
                  <a:lnTo>
                    <a:pt x="138" y="1854"/>
                  </a:lnTo>
                  <a:lnTo>
                    <a:pt x="141" y="1847"/>
                  </a:lnTo>
                  <a:lnTo>
                    <a:pt x="138" y="1840"/>
                  </a:lnTo>
                  <a:lnTo>
                    <a:pt x="138" y="1833"/>
                  </a:lnTo>
                  <a:lnTo>
                    <a:pt x="137" y="1828"/>
                  </a:lnTo>
                  <a:lnTo>
                    <a:pt x="140" y="1821"/>
                  </a:lnTo>
                  <a:lnTo>
                    <a:pt x="138" y="1814"/>
                  </a:lnTo>
                  <a:lnTo>
                    <a:pt x="136" y="1807"/>
                  </a:lnTo>
                  <a:lnTo>
                    <a:pt x="134" y="1800"/>
                  </a:lnTo>
                  <a:lnTo>
                    <a:pt x="134" y="1794"/>
                  </a:lnTo>
                  <a:lnTo>
                    <a:pt x="133" y="1790"/>
                  </a:lnTo>
                  <a:lnTo>
                    <a:pt x="134" y="1783"/>
                  </a:lnTo>
                  <a:lnTo>
                    <a:pt x="130" y="1776"/>
                  </a:lnTo>
                  <a:lnTo>
                    <a:pt x="133" y="1772"/>
                  </a:lnTo>
                  <a:lnTo>
                    <a:pt x="139" y="1767"/>
                  </a:lnTo>
                  <a:lnTo>
                    <a:pt x="146" y="1765"/>
                  </a:lnTo>
                  <a:lnTo>
                    <a:pt x="144" y="1764"/>
                  </a:lnTo>
                  <a:lnTo>
                    <a:pt x="144" y="1763"/>
                  </a:lnTo>
                  <a:lnTo>
                    <a:pt x="142" y="1756"/>
                  </a:lnTo>
                  <a:lnTo>
                    <a:pt x="142" y="1750"/>
                  </a:lnTo>
                  <a:lnTo>
                    <a:pt x="144" y="1742"/>
                  </a:lnTo>
                  <a:lnTo>
                    <a:pt x="144" y="1735"/>
                  </a:lnTo>
                  <a:lnTo>
                    <a:pt x="142" y="1728"/>
                  </a:lnTo>
                  <a:lnTo>
                    <a:pt x="142" y="1726"/>
                  </a:lnTo>
                  <a:lnTo>
                    <a:pt x="140" y="1720"/>
                  </a:lnTo>
                  <a:lnTo>
                    <a:pt x="139" y="1714"/>
                  </a:lnTo>
                  <a:lnTo>
                    <a:pt x="138" y="1716"/>
                  </a:lnTo>
                  <a:lnTo>
                    <a:pt x="136" y="1709"/>
                  </a:lnTo>
                  <a:lnTo>
                    <a:pt x="132" y="1703"/>
                  </a:lnTo>
                  <a:lnTo>
                    <a:pt x="128" y="1695"/>
                  </a:lnTo>
                  <a:lnTo>
                    <a:pt x="124" y="1690"/>
                  </a:lnTo>
                  <a:lnTo>
                    <a:pt x="120" y="1683"/>
                  </a:lnTo>
                  <a:lnTo>
                    <a:pt x="117" y="1677"/>
                  </a:lnTo>
                  <a:lnTo>
                    <a:pt x="114" y="1677"/>
                  </a:lnTo>
                  <a:lnTo>
                    <a:pt x="111" y="1670"/>
                  </a:lnTo>
                  <a:lnTo>
                    <a:pt x="107" y="1663"/>
                  </a:lnTo>
                  <a:lnTo>
                    <a:pt x="105" y="1657"/>
                  </a:lnTo>
                  <a:lnTo>
                    <a:pt x="103" y="1655"/>
                  </a:lnTo>
                  <a:lnTo>
                    <a:pt x="102" y="1647"/>
                  </a:lnTo>
                  <a:lnTo>
                    <a:pt x="100" y="1641"/>
                  </a:lnTo>
                  <a:lnTo>
                    <a:pt x="101" y="1635"/>
                  </a:lnTo>
                  <a:lnTo>
                    <a:pt x="100" y="1628"/>
                  </a:lnTo>
                  <a:lnTo>
                    <a:pt x="98" y="1621"/>
                  </a:lnTo>
                  <a:lnTo>
                    <a:pt x="93" y="1613"/>
                  </a:lnTo>
                  <a:lnTo>
                    <a:pt x="88" y="1607"/>
                  </a:lnTo>
                  <a:lnTo>
                    <a:pt x="81" y="1599"/>
                  </a:lnTo>
                  <a:lnTo>
                    <a:pt x="78" y="1593"/>
                  </a:lnTo>
                  <a:lnTo>
                    <a:pt x="75" y="1587"/>
                  </a:lnTo>
                  <a:lnTo>
                    <a:pt x="78" y="1580"/>
                  </a:lnTo>
                  <a:lnTo>
                    <a:pt x="75" y="1573"/>
                  </a:lnTo>
                  <a:lnTo>
                    <a:pt x="70" y="1566"/>
                  </a:lnTo>
                  <a:lnTo>
                    <a:pt x="70" y="1559"/>
                  </a:lnTo>
                  <a:lnTo>
                    <a:pt x="70" y="1553"/>
                  </a:lnTo>
                  <a:lnTo>
                    <a:pt x="76" y="1557"/>
                  </a:lnTo>
                  <a:lnTo>
                    <a:pt x="82" y="1558"/>
                  </a:lnTo>
                  <a:lnTo>
                    <a:pt x="89" y="1558"/>
                  </a:lnTo>
                  <a:lnTo>
                    <a:pt x="94" y="1552"/>
                  </a:lnTo>
                  <a:lnTo>
                    <a:pt x="94" y="1545"/>
                  </a:lnTo>
                  <a:lnTo>
                    <a:pt x="93" y="1538"/>
                  </a:lnTo>
                  <a:lnTo>
                    <a:pt x="91" y="1531"/>
                  </a:lnTo>
                  <a:lnTo>
                    <a:pt x="89" y="1525"/>
                  </a:lnTo>
                  <a:lnTo>
                    <a:pt x="87" y="1523"/>
                  </a:lnTo>
                  <a:lnTo>
                    <a:pt x="87" y="1517"/>
                  </a:lnTo>
                  <a:lnTo>
                    <a:pt x="89" y="1510"/>
                  </a:lnTo>
                  <a:lnTo>
                    <a:pt x="91" y="1517"/>
                  </a:lnTo>
                  <a:lnTo>
                    <a:pt x="97" y="1518"/>
                  </a:lnTo>
                  <a:lnTo>
                    <a:pt x="97" y="1512"/>
                  </a:lnTo>
                  <a:lnTo>
                    <a:pt x="94" y="1505"/>
                  </a:lnTo>
                  <a:lnTo>
                    <a:pt x="97" y="1498"/>
                  </a:lnTo>
                  <a:lnTo>
                    <a:pt x="97" y="1491"/>
                  </a:lnTo>
                  <a:lnTo>
                    <a:pt x="98" y="1486"/>
                  </a:lnTo>
                  <a:lnTo>
                    <a:pt x="97" y="1480"/>
                  </a:lnTo>
                  <a:lnTo>
                    <a:pt x="95" y="1473"/>
                  </a:lnTo>
                  <a:lnTo>
                    <a:pt x="94" y="1466"/>
                  </a:lnTo>
                  <a:lnTo>
                    <a:pt x="94" y="1464"/>
                  </a:lnTo>
                  <a:lnTo>
                    <a:pt x="95" y="1457"/>
                  </a:lnTo>
                  <a:lnTo>
                    <a:pt x="98" y="1450"/>
                  </a:lnTo>
                  <a:lnTo>
                    <a:pt x="101" y="1443"/>
                  </a:lnTo>
                  <a:lnTo>
                    <a:pt x="98" y="1436"/>
                  </a:lnTo>
                  <a:lnTo>
                    <a:pt x="93" y="1429"/>
                  </a:lnTo>
                  <a:lnTo>
                    <a:pt x="98" y="1423"/>
                  </a:lnTo>
                  <a:lnTo>
                    <a:pt x="99" y="1417"/>
                  </a:lnTo>
                  <a:lnTo>
                    <a:pt x="101" y="1409"/>
                  </a:lnTo>
                  <a:lnTo>
                    <a:pt x="101" y="1407"/>
                  </a:lnTo>
                  <a:lnTo>
                    <a:pt x="101" y="1405"/>
                  </a:lnTo>
                  <a:lnTo>
                    <a:pt x="103" y="1399"/>
                  </a:lnTo>
                  <a:lnTo>
                    <a:pt x="109" y="1392"/>
                  </a:lnTo>
                  <a:lnTo>
                    <a:pt x="109" y="1385"/>
                  </a:lnTo>
                  <a:lnTo>
                    <a:pt x="108" y="1385"/>
                  </a:lnTo>
                  <a:lnTo>
                    <a:pt x="107" y="1378"/>
                  </a:lnTo>
                  <a:lnTo>
                    <a:pt x="108" y="1371"/>
                  </a:lnTo>
                  <a:lnTo>
                    <a:pt x="109" y="1364"/>
                  </a:lnTo>
                  <a:lnTo>
                    <a:pt x="109" y="1362"/>
                  </a:lnTo>
                  <a:lnTo>
                    <a:pt x="109" y="1356"/>
                  </a:lnTo>
                  <a:lnTo>
                    <a:pt x="108" y="1348"/>
                  </a:lnTo>
                  <a:lnTo>
                    <a:pt x="107" y="1341"/>
                  </a:lnTo>
                  <a:lnTo>
                    <a:pt x="106" y="1335"/>
                  </a:lnTo>
                  <a:lnTo>
                    <a:pt x="108" y="1332"/>
                  </a:lnTo>
                  <a:lnTo>
                    <a:pt x="106" y="1325"/>
                  </a:lnTo>
                  <a:lnTo>
                    <a:pt x="103" y="1319"/>
                  </a:lnTo>
                  <a:lnTo>
                    <a:pt x="103" y="1312"/>
                  </a:lnTo>
                  <a:lnTo>
                    <a:pt x="106" y="1305"/>
                  </a:lnTo>
                  <a:lnTo>
                    <a:pt x="106" y="1298"/>
                  </a:lnTo>
                  <a:lnTo>
                    <a:pt x="107" y="1292"/>
                  </a:lnTo>
                  <a:lnTo>
                    <a:pt x="108" y="1286"/>
                  </a:lnTo>
                  <a:lnTo>
                    <a:pt x="114" y="1281"/>
                  </a:lnTo>
                  <a:lnTo>
                    <a:pt x="114" y="1273"/>
                  </a:lnTo>
                  <a:lnTo>
                    <a:pt x="113" y="1266"/>
                  </a:lnTo>
                  <a:lnTo>
                    <a:pt x="107" y="1259"/>
                  </a:lnTo>
                  <a:lnTo>
                    <a:pt x="108" y="1252"/>
                  </a:lnTo>
                  <a:lnTo>
                    <a:pt x="104" y="1246"/>
                  </a:lnTo>
                  <a:lnTo>
                    <a:pt x="102" y="1239"/>
                  </a:lnTo>
                  <a:lnTo>
                    <a:pt x="102" y="1232"/>
                  </a:lnTo>
                  <a:lnTo>
                    <a:pt x="108" y="1225"/>
                  </a:lnTo>
                  <a:lnTo>
                    <a:pt x="107" y="1219"/>
                  </a:lnTo>
                  <a:lnTo>
                    <a:pt x="108" y="1216"/>
                  </a:lnTo>
                  <a:lnTo>
                    <a:pt x="105" y="1209"/>
                  </a:lnTo>
                  <a:lnTo>
                    <a:pt x="108" y="1202"/>
                  </a:lnTo>
                  <a:lnTo>
                    <a:pt x="108" y="1195"/>
                  </a:lnTo>
                  <a:lnTo>
                    <a:pt x="105" y="1188"/>
                  </a:lnTo>
                  <a:lnTo>
                    <a:pt x="106" y="1182"/>
                  </a:lnTo>
                  <a:lnTo>
                    <a:pt x="105" y="1175"/>
                  </a:lnTo>
                  <a:lnTo>
                    <a:pt x="100" y="1168"/>
                  </a:lnTo>
                  <a:lnTo>
                    <a:pt x="95" y="1161"/>
                  </a:lnTo>
                  <a:lnTo>
                    <a:pt x="94" y="1155"/>
                  </a:lnTo>
                  <a:lnTo>
                    <a:pt x="94" y="1150"/>
                  </a:lnTo>
                  <a:lnTo>
                    <a:pt x="92" y="1143"/>
                  </a:lnTo>
                  <a:lnTo>
                    <a:pt x="91" y="1136"/>
                  </a:lnTo>
                  <a:lnTo>
                    <a:pt x="90" y="1129"/>
                  </a:lnTo>
                  <a:lnTo>
                    <a:pt x="85" y="1122"/>
                  </a:lnTo>
                  <a:lnTo>
                    <a:pt x="82" y="1115"/>
                  </a:lnTo>
                  <a:lnTo>
                    <a:pt x="82" y="1112"/>
                  </a:lnTo>
                  <a:lnTo>
                    <a:pt x="80" y="1106"/>
                  </a:lnTo>
                  <a:lnTo>
                    <a:pt x="77" y="1098"/>
                  </a:lnTo>
                  <a:lnTo>
                    <a:pt x="75" y="1093"/>
                  </a:lnTo>
                  <a:lnTo>
                    <a:pt x="72" y="1085"/>
                  </a:lnTo>
                  <a:lnTo>
                    <a:pt x="69" y="1078"/>
                  </a:lnTo>
                  <a:lnTo>
                    <a:pt x="68" y="1072"/>
                  </a:lnTo>
                  <a:lnTo>
                    <a:pt x="67" y="1065"/>
                  </a:lnTo>
                  <a:lnTo>
                    <a:pt x="64" y="1058"/>
                  </a:lnTo>
                  <a:lnTo>
                    <a:pt x="62" y="1052"/>
                  </a:lnTo>
                  <a:lnTo>
                    <a:pt x="60" y="1045"/>
                  </a:lnTo>
                  <a:lnTo>
                    <a:pt x="60" y="1044"/>
                  </a:lnTo>
                  <a:lnTo>
                    <a:pt x="58" y="1037"/>
                  </a:lnTo>
                  <a:lnTo>
                    <a:pt x="58" y="1030"/>
                  </a:lnTo>
                  <a:lnTo>
                    <a:pt x="57" y="1023"/>
                  </a:lnTo>
                  <a:lnTo>
                    <a:pt x="55" y="1016"/>
                  </a:lnTo>
                  <a:lnTo>
                    <a:pt x="59" y="1009"/>
                  </a:lnTo>
                  <a:lnTo>
                    <a:pt x="64" y="1008"/>
                  </a:lnTo>
                  <a:lnTo>
                    <a:pt x="70" y="1001"/>
                  </a:lnTo>
                  <a:lnTo>
                    <a:pt x="70" y="994"/>
                  </a:lnTo>
                  <a:lnTo>
                    <a:pt x="67" y="989"/>
                  </a:lnTo>
                  <a:lnTo>
                    <a:pt x="67" y="986"/>
                  </a:lnTo>
                  <a:lnTo>
                    <a:pt x="72" y="978"/>
                  </a:lnTo>
                  <a:lnTo>
                    <a:pt x="71" y="977"/>
                  </a:lnTo>
                  <a:lnTo>
                    <a:pt x="68" y="970"/>
                  </a:lnTo>
                  <a:lnTo>
                    <a:pt x="67" y="964"/>
                  </a:lnTo>
                  <a:lnTo>
                    <a:pt x="67" y="957"/>
                  </a:lnTo>
                  <a:lnTo>
                    <a:pt x="64" y="951"/>
                  </a:lnTo>
                  <a:lnTo>
                    <a:pt x="64" y="944"/>
                  </a:lnTo>
                  <a:lnTo>
                    <a:pt x="61" y="937"/>
                  </a:lnTo>
                  <a:lnTo>
                    <a:pt x="55" y="930"/>
                  </a:lnTo>
                  <a:lnTo>
                    <a:pt x="50" y="926"/>
                  </a:lnTo>
                  <a:lnTo>
                    <a:pt x="49" y="925"/>
                  </a:lnTo>
                  <a:lnTo>
                    <a:pt x="48" y="919"/>
                  </a:lnTo>
                  <a:lnTo>
                    <a:pt x="47" y="912"/>
                  </a:lnTo>
                  <a:lnTo>
                    <a:pt x="44" y="904"/>
                  </a:lnTo>
                  <a:lnTo>
                    <a:pt x="44" y="899"/>
                  </a:lnTo>
                  <a:lnTo>
                    <a:pt x="50" y="892"/>
                  </a:lnTo>
                  <a:lnTo>
                    <a:pt x="52" y="885"/>
                  </a:lnTo>
                  <a:lnTo>
                    <a:pt x="53" y="878"/>
                  </a:lnTo>
                  <a:lnTo>
                    <a:pt x="53" y="871"/>
                  </a:lnTo>
                  <a:lnTo>
                    <a:pt x="55" y="864"/>
                  </a:lnTo>
                  <a:lnTo>
                    <a:pt x="55" y="862"/>
                  </a:lnTo>
                  <a:lnTo>
                    <a:pt x="58" y="857"/>
                  </a:lnTo>
                  <a:lnTo>
                    <a:pt x="55" y="852"/>
                  </a:lnTo>
                  <a:lnTo>
                    <a:pt x="54" y="844"/>
                  </a:lnTo>
                  <a:lnTo>
                    <a:pt x="53" y="838"/>
                  </a:lnTo>
                  <a:lnTo>
                    <a:pt x="53" y="837"/>
                  </a:lnTo>
                  <a:lnTo>
                    <a:pt x="53" y="830"/>
                  </a:lnTo>
                  <a:lnTo>
                    <a:pt x="53" y="823"/>
                  </a:lnTo>
                  <a:lnTo>
                    <a:pt x="54" y="816"/>
                  </a:lnTo>
                  <a:lnTo>
                    <a:pt x="55" y="809"/>
                  </a:lnTo>
                  <a:lnTo>
                    <a:pt x="61" y="803"/>
                  </a:lnTo>
                  <a:lnTo>
                    <a:pt x="62" y="796"/>
                  </a:lnTo>
                  <a:lnTo>
                    <a:pt x="62" y="790"/>
                  </a:lnTo>
                  <a:lnTo>
                    <a:pt x="59" y="783"/>
                  </a:lnTo>
                  <a:lnTo>
                    <a:pt x="58" y="776"/>
                  </a:lnTo>
                  <a:lnTo>
                    <a:pt x="58" y="775"/>
                  </a:lnTo>
                  <a:lnTo>
                    <a:pt x="55" y="768"/>
                  </a:lnTo>
                  <a:lnTo>
                    <a:pt x="58" y="762"/>
                  </a:lnTo>
                  <a:lnTo>
                    <a:pt x="61" y="755"/>
                  </a:lnTo>
                  <a:lnTo>
                    <a:pt x="61" y="754"/>
                  </a:lnTo>
                  <a:lnTo>
                    <a:pt x="60" y="747"/>
                  </a:lnTo>
                  <a:lnTo>
                    <a:pt x="58" y="740"/>
                  </a:lnTo>
                  <a:lnTo>
                    <a:pt x="60" y="733"/>
                  </a:lnTo>
                  <a:lnTo>
                    <a:pt x="61" y="726"/>
                  </a:lnTo>
                  <a:lnTo>
                    <a:pt x="62" y="720"/>
                  </a:lnTo>
                  <a:lnTo>
                    <a:pt x="61" y="712"/>
                  </a:lnTo>
                  <a:lnTo>
                    <a:pt x="62" y="706"/>
                  </a:lnTo>
                  <a:lnTo>
                    <a:pt x="62" y="700"/>
                  </a:lnTo>
                  <a:lnTo>
                    <a:pt x="60" y="694"/>
                  </a:lnTo>
                  <a:lnTo>
                    <a:pt x="59" y="687"/>
                  </a:lnTo>
                  <a:lnTo>
                    <a:pt x="59" y="680"/>
                  </a:lnTo>
                  <a:lnTo>
                    <a:pt x="60" y="674"/>
                  </a:lnTo>
                  <a:lnTo>
                    <a:pt x="58" y="669"/>
                  </a:lnTo>
                  <a:lnTo>
                    <a:pt x="53" y="661"/>
                  </a:lnTo>
                  <a:lnTo>
                    <a:pt x="50" y="654"/>
                  </a:lnTo>
                  <a:lnTo>
                    <a:pt x="51" y="647"/>
                  </a:lnTo>
                  <a:lnTo>
                    <a:pt x="53" y="641"/>
                  </a:lnTo>
                  <a:lnTo>
                    <a:pt x="52" y="634"/>
                  </a:lnTo>
                  <a:lnTo>
                    <a:pt x="59" y="630"/>
                  </a:lnTo>
                  <a:lnTo>
                    <a:pt x="62" y="623"/>
                  </a:lnTo>
                  <a:lnTo>
                    <a:pt x="62" y="610"/>
                  </a:lnTo>
                  <a:lnTo>
                    <a:pt x="59" y="603"/>
                  </a:lnTo>
                  <a:lnTo>
                    <a:pt x="58" y="596"/>
                  </a:lnTo>
                  <a:lnTo>
                    <a:pt x="54" y="589"/>
                  </a:lnTo>
                  <a:lnTo>
                    <a:pt x="52" y="582"/>
                  </a:lnTo>
                  <a:lnTo>
                    <a:pt x="50" y="575"/>
                  </a:lnTo>
                  <a:lnTo>
                    <a:pt x="47" y="570"/>
                  </a:lnTo>
                  <a:lnTo>
                    <a:pt x="47" y="563"/>
                  </a:lnTo>
                  <a:lnTo>
                    <a:pt x="45" y="556"/>
                  </a:lnTo>
                  <a:lnTo>
                    <a:pt x="46" y="548"/>
                  </a:lnTo>
                  <a:lnTo>
                    <a:pt x="46" y="541"/>
                  </a:lnTo>
                  <a:lnTo>
                    <a:pt x="46" y="536"/>
                  </a:lnTo>
                  <a:lnTo>
                    <a:pt x="46" y="528"/>
                  </a:lnTo>
                  <a:lnTo>
                    <a:pt x="46" y="522"/>
                  </a:lnTo>
                  <a:lnTo>
                    <a:pt x="44" y="515"/>
                  </a:lnTo>
                  <a:lnTo>
                    <a:pt x="44" y="500"/>
                  </a:lnTo>
                  <a:lnTo>
                    <a:pt x="44" y="493"/>
                  </a:lnTo>
                  <a:lnTo>
                    <a:pt x="47" y="488"/>
                  </a:lnTo>
                  <a:lnTo>
                    <a:pt x="47" y="480"/>
                  </a:lnTo>
                  <a:lnTo>
                    <a:pt x="45" y="474"/>
                  </a:lnTo>
                  <a:lnTo>
                    <a:pt x="39" y="473"/>
                  </a:lnTo>
                  <a:lnTo>
                    <a:pt x="34" y="470"/>
                  </a:lnTo>
                  <a:lnTo>
                    <a:pt x="34" y="464"/>
                  </a:lnTo>
                  <a:lnTo>
                    <a:pt x="33" y="457"/>
                  </a:lnTo>
                  <a:lnTo>
                    <a:pt x="33" y="450"/>
                  </a:lnTo>
                  <a:lnTo>
                    <a:pt x="34" y="444"/>
                  </a:lnTo>
                  <a:lnTo>
                    <a:pt x="34" y="437"/>
                  </a:lnTo>
                  <a:lnTo>
                    <a:pt x="40" y="441"/>
                  </a:lnTo>
                  <a:lnTo>
                    <a:pt x="46" y="435"/>
                  </a:lnTo>
                  <a:lnTo>
                    <a:pt x="47" y="428"/>
                  </a:lnTo>
                  <a:lnTo>
                    <a:pt x="46" y="421"/>
                  </a:lnTo>
                  <a:lnTo>
                    <a:pt x="46" y="415"/>
                  </a:lnTo>
                  <a:lnTo>
                    <a:pt x="46" y="408"/>
                  </a:lnTo>
                  <a:lnTo>
                    <a:pt x="45" y="402"/>
                  </a:lnTo>
                  <a:lnTo>
                    <a:pt x="47" y="394"/>
                  </a:lnTo>
                  <a:lnTo>
                    <a:pt x="45" y="388"/>
                  </a:lnTo>
                  <a:lnTo>
                    <a:pt x="45" y="367"/>
                  </a:lnTo>
                  <a:lnTo>
                    <a:pt x="46" y="360"/>
                  </a:lnTo>
                  <a:lnTo>
                    <a:pt x="46" y="353"/>
                  </a:lnTo>
                  <a:lnTo>
                    <a:pt x="46" y="346"/>
                  </a:lnTo>
                  <a:lnTo>
                    <a:pt x="46" y="339"/>
                  </a:lnTo>
                  <a:lnTo>
                    <a:pt x="46" y="332"/>
                  </a:lnTo>
                  <a:lnTo>
                    <a:pt x="45" y="325"/>
                  </a:lnTo>
                  <a:lnTo>
                    <a:pt x="47" y="319"/>
                  </a:lnTo>
                  <a:lnTo>
                    <a:pt x="49" y="312"/>
                  </a:lnTo>
                  <a:lnTo>
                    <a:pt x="49" y="311"/>
                  </a:lnTo>
                  <a:lnTo>
                    <a:pt x="47" y="307"/>
                  </a:lnTo>
                  <a:lnTo>
                    <a:pt x="47" y="301"/>
                  </a:lnTo>
                  <a:lnTo>
                    <a:pt x="45" y="295"/>
                  </a:lnTo>
                  <a:lnTo>
                    <a:pt x="42" y="288"/>
                  </a:lnTo>
                  <a:lnTo>
                    <a:pt x="40" y="281"/>
                  </a:lnTo>
                  <a:lnTo>
                    <a:pt x="38" y="275"/>
                  </a:lnTo>
                  <a:lnTo>
                    <a:pt x="39" y="268"/>
                  </a:lnTo>
                  <a:lnTo>
                    <a:pt x="34" y="262"/>
                  </a:lnTo>
                  <a:lnTo>
                    <a:pt x="34" y="255"/>
                  </a:lnTo>
                  <a:lnTo>
                    <a:pt x="33" y="248"/>
                  </a:lnTo>
                  <a:lnTo>
                    <a:pt x="32" y="241"/>
                  </a:lnTo>
                  <a:lnTo>
                    <a:pt x="33" y="234"/>
                  </a:lnTo>
                  <a:lnTo>
                    <a:pt x="31" y="227"/>
                  </a:lnTo>
                  <a:lnTo>
                    <a:pt x="34" y="220"/>
                  </a:lnTo>
                  <a:lnTo>
                    <a:pt x="31" y="214"/>
                  </a:lnTo>
                  <a:lnTo>
                    <a:pt x="32" y="211"/>
                  </a:lnTo>
                  <a:lnTo>
                    <a:pt x="32" y="204"/>
                  </a:lnTo>
                  <a:lnTo>
                    <a:pt x="32" y="198"/>
                  </a:lnTo>
                  <a:lnTo>
                    <a:pt x="32" y="195"/>
                  </a:lnTo>
                  <a:lnTo>
                    <a:pt x="29" y="188"/>
                  </a:lnTo>
                  <a:lnTo>
                    <a:pt x="28" y="182"/>
                  </a:lnTo>
                  <a:lnTo>
                    <a:pt x="28" y="176"/>
                  </a:lnTo>
                  <a:lnTo>
                    <a:pt x="24" y="168"/>
                  </a:lnTo>
                  <a:lnTo>
                    <a:pt x="23" y="161"/>
                  </a:lnTo>
                  <a:lnTo>
                    <a:pt x="22" y="159"/>
                  </a:lnTo>
                  <a:lnTo>
                    <a:pt x="20" y="152"/>
                  </a:lnTo>
                  <a:lnTo>
                    <a:pt x="17" y="146"/>
                  </a:lnTo>
                  <a:lnTo>
                    <a:pt x="15" y="138"/>
                  </a:lnTo>
                  <a:lnTo>
                    <a:pt x="15" y="133"/>
                  </a:lnTo>
                  <a:lnTo>
                    <a:pt x="14" y="126"/>
                  </a:lnTo>
                  <a:lnTo>
                    <a:pt x="11" y="118"/>
                  </a:lnTo>
                  <a:lnTo>
                    <a:pt x="10" y="112"/>
                  </a:lnTo>
                  <a:lnTo>
                    <a:pt x="8" y="105"/>
                  </a:lnTo>
                  <a:lnTo>
                    <a:pt x="7" y="98"/>
                  </a:lnTo>
                  <a:lnTo>
                    <a:pt x="7" y="91"/>
                  </a:lnTo>
                  <a:lnTo>
                    <a:pt x="6" y="85"/>
                  </a:lnTo>
                  <a:lnTo>
                    <a:pt x="6" y="78"/>
                  </a:lnTo>
                  <a:lnTo>
                    <a:pt x="7" y="74"/>
                  </a:lnTo>
                  <a:lnTo>
                    <a:pt x="6" y="73"/>
                  </a:lnTo>
                  <a:lnTo>
                    <a:pt x="0" y="6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7" name="Freeform 1970"/>
            <p:cNvSpPr>
              <a:spLocks/>
            </p:cNvSpPr>
            <p:nvPr/>
          </p:nvSpPr>
          <p:spPr bwMode="auto">
            <a:xfrm>
              <a:off x="1354" y="3562"/>
              <a:ext cx="2" cy="3"/>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2" y="7"/>
                  </a:moveTo>
                  <a:lnTo>
                    <a:pt x="0" y="0"/>
                  </a:lnTo>
                  <a:lnTo>
                    <a:pt x="6" y="2"/>
                  </a:lnTo>
                  <a:lnTo>
                    <a:pt x="2"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8" name="Freeform 1971"/>
            <p:cNvSpPr>
              <a:spLocks/>
            </p:cNvSpPr>
            <p:nvPr/>
          </p:nvSpPr>
          <p:spPr bwMode="auto">
            <a:xfrm>
              <a:off x="1400" y="3691"/>
              <a:ext cx="1" cy="2"/>
            </a:xfrm>
            <a:custGeom>
              <a:avLst/>
              <a:gdLst>
                <a:gd name="T0" fmla="*/ 0 w 2"/>
                <a:gd name="T1" fmla="*/ 0 h 5"/>
                <a:gd name="T2" fmla="*/ 0 w 2"/>
                <a:gd name="T3" fmla="*/ 0 h 5"/>
                <a:gd name="T4" fmla="*/ 1 w 2"/>
                <a:gd name="T5" fmla="*/ 0 h 5"/>
                <a:gd name="T6" fmla="*/ 1 w 2"/>
                <a:gd name="T7" fmla="*/ 0 h 5"/>
                <a:gd name="T8" fmla="*/ 0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0" y="1"/>
                  </a:moveTo>
                  <a:lnTo>
                    <a:pt x="0" y="0"/>
                  </a:lnTo>
                  <a:lnTo>
                    <a:pt x="2" y="5"/>
                  </a:lnTo>
                  <a:lnTo>
                    <a:pt x="1" y="5"/>
                  </a:lnTo>
                  <a:lnTo>
                    <a:pt x="0"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9" name="Freeform 1972"/>
            <p:cNvSpPr>
              <a:spLocks/>
            </p:cNvSpPr>
            <p:nvPr/>
          </p:nvSpPr>
          <p:spPr bwMode="auto">
            <a:xfrm>
              <a:off x="1400" y="3691"/>
              <a:ext cx="1" cy="1"/>
            </a:xfrm>
            <a:custGeom>
              <a:avLst/>
              <a:gdLst>
                <a:gd name="T0" fmla="*/ 1 w 1"/>
                <a:gd name="T1" fmla="*/ 1 h 2"/>
                <a:gd name="T2" fmla="*/ 0 w 1"/>
                <a:gd name="T3" fmla="*/ 0 h 2"/>
                <a:gd name="T4" fmla="*/ 1 w 1"/>
                <a:gd name="T5" fmla="*/ 1 h 2"/>
                <a:gd name="T6" fmla="*/ 1 w 1"/>
                <a:gd name="T7" fmla="*/ 1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2"/>
                  </a:moveTo>
                  <a:lnTo>
                    <a:pt x="0" y="0"/>
                  </a:lnTo>
                  <a:lnTo>
                    <a:pt x="1" y="1"/>
                  </a:lnTo>
                  <a:lnTo>
                    <a:pt x="1"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0" name="Freeform 1973"/>
            <p:cNvSpPr>
              <a:spLocks/>
            </p:cNvSpPr>
            <p:nvPr/>
          </p:nvSpPr>
          <p:spPr bwMode="auto">
            <a:xfrm>
              <a:off x="1437" y="3708"/>
              <a:ext cx="2" cy="1"/>
            </a:xfrm>
            <a:custGeom>
              <a:avLst/>
              <a:gdLst>
                <a:gd name="T0" fmla="*/ 0 w 4"/>
                <a:gd name="T1" fmla="*/ 0 h 6"/>
                <a:gd name="T2" fmla="*/ 0 w 4"/>
                <a:gd name="T3" fmla="*/ 0 h 6"/>
                <a:gd name="T4" fmla="*/ 1 w 4"/>
                <a:gd name="T5" fmla="*/ 0 h 6"/>
                <a:gd name="T6" fmla="*/ 0 w 4"/>
                <a:gd name="T7" fmla="*/ 0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0" y="0"/>
                  </a:lnTo>
                  <a:lnTo>
                    <a:pt x="4" y="6"/>
                  </a:lnTo>
                  <a:lnTo>
                    <a:pt x="0"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1" name="Freeform 1974"/>
            <p:cNvSpPr>
              <a:spLocks/>
            </p:cNvSpPr>
            <p:nvPr/>
          </p:nvSpPr>
          <p:spPr bwMode="auto">
            <a:xfrm>
              <a:off x="1476" y="3716"/>
              <a:ext cx="57" cy="55"/>
            </a:xfrm>
            <a:custGeom>
              <a:avLst/>
              <a:gdLst>
                <a:gd name="T0" fmla="*/ 0 w 192"/>
                <a:gd name="T1" fmla="*/ 0 h 186"/>
                <a:gd name="T2" fmla="*/ 0 w 192"/>
                <a:gd name="T3" fmla="*/ 0 h 186"/>
                <a:gd name="T4" fmla="*/ 0 w 192"/>
                <a:gd name="T5" fmla="*/ 0 h 186"/>
                <a:gd name="T6" fmla="*/ 0 w 192"/>
                <a:gd name="T7" fmla="*/ 0 h 186"/>
                <a:gd name="T8" fmla="*/ 0 w 192"/>
                <a:gd name="T9" fmla="*/ 0 h 186"/>
                <a:gd name="T10" fmla="*/ 0 w 192"/>
                <a:gd name="T11" fmla="*/ 0 h 186"/>
                <a:gd name="T12" fmla="*/ 0 w 192"/>
                <a:gd name="T13" fmla="*/ 0 h 186"/>
                <a:gd name="T14" fmla="*/ 0 w 192"/>
                <a:gd name="T15" fmla="*/ 0 h 186"/>
                <a:gd name="T16" fmla="*/ 0 w 192"/>
                <a:gd name="T17" fmla="*/ 0 h 186"/>
                <a:gd name="T18" fmla="*/ 0 w 192"/>
                <a:gd name="T19" fmla="*/ 0 h 186"/>
                <a:gd name="T20" fmla="*/ 0 w 192"/>
                <a:gd name="T21" fmla="*/ 0 h 186"/>
                <a:gd name="T22" fmla="*/ 0 w 192"/>
                <a:gd name="T23" fmla="*/ 0 h 186"/>
                <a:gd name="T24" fmla="*/ 0 w 192"/>
                <a:gd name="T25" fmla="*/ 0 h 186"/>
                <a:gd name="T26" fmla="*/ 0 w 192"/>
                <a:gd name="T27" fmla="*/ 0 h 186"/>
                <a:gd name="T28" fmla="*/ 0 w 192"/>
                <a:gd name="T29" fmla="*/ 0 h 186"/>
                <a:gd name="T30" fmla="*/ 0 w 192"/>
                <a:gd name="T31" fmla="*/ 0 h 186"/>
                <a:gd name="T32" fmla="*/ 0 w 192"/>
                <a:gd name="T33" fmla="*/ 0 h 186"/>
                <a:gd name="T34" fmla="*/ 0 w 192"/>
                <a:gd name="T35" fmla="*/ 0 h 186"/>
                <a:gd name="T36" fmla="*/ 0 w 192"/>
                <a:gd name="T37" fmla="*/ 0 h 186"/>
                <a:gd name="T38" fmla="*/ 0 w 192"/>
                <a:gd name="T39" fmla="*/ 0 h 186"/>
                <a:gd name="T40" fmla="*/ 0 w 192"/>
                <a:gd name="T41" fmla="*/ 0 h 186"/>
                <a:gd name="T42" fmla="*/ 0 w 192"/>
                <a:gd name="T43" fmla="*/ 0 h 186"/>
                <a:gd name="T44" fmla="*/ 0 w 192"/>
                <a:gd name="T45" fmla="*/ 0 h 186"/>
                <a:gd name="T46" fmla="*/ 0 w 192"/>
                <a:gd name="T47" fmla="*/ 0 h 186"/>
                <a:gd name="T48" fmla="*/ 0 w 192"/>
                <a:gd name="T49" fmla="*/ 0 h 186"/>
                <a:gd name="T50" fmla="*/ 0 w 192"/>
                <a:gd name="T51" fmla="*/ 0 h 186"/>
                <a:gd name="T52" fmla="*/ 0 w 192"/>
                <a:gd name="T53" fmla="*/ 0 h 186"/>
                <a:gd name="T54" fmla="*/ 0 w 192"/>
                <a:gd name="T55" fmla="*/ 0 h 186"/>
                <a:gd name="T56" fmla="*/ 0 w 192"/>
                <a:gd name="T57" fmla="*/ 0 h 186"/>
                <a:gd name="T58" fmla="*/ 0 w 192"/>
                <a:gd name="T59" fmla="*/ 0 h 186"/>
                <a:gd name="T60" fmla="*/ 0 w 192"/>
                <a:gd name="T61" fmla="*/ 0 h 186"/>
                <a:gd name="T62" fmla="*/ 0 w 192"/>
                <a:gd name="T63" fmla="*/ 0 h 186"/>
                <a:gd name="T64" fmla="*/ 0 w 192"/>
                <a:gd name="T65" fmla="*/ 0 h 186"/>
                <a:gd name="T66" fmla="*/ 0 w 192"/>
                <a:gd name="T67" fmla="*/ 0 h 186"/>
                <a:gd name="T68" fmla="*/ 0 w 192"/>
                <a:gd name="T69" fmla="*/ 0 h 186"/>
                <a:gd name="T70" fmla="*/ 0 w 192"/>
                <a:gd name="T71" fmla="*/ 0 h 186"/>
                <a:gd name="T72" fmla="*/ 0 w 192"/>
                <a:gd name="T73" fmla="*/ 0 h 186"/>
                <a:gd name="T74" fmla="*/ 0 w 192"/>
                <a:gd name="T75" fmla="*/ 0 h 186"/>
                <a:gd name="T76" fmla="*/ 0 w 192"/>
                <a:gd name="T77" fmla="*/ 0 h 186"/>
                <a:gd name="T78" fmla="*/ 0 w 192"/>
                <a:gd name="T79" fmla="*/ 0 h 186"/>
                <a:gd name="T80" fmla="*/ 0 w 192"/>
                <a:gd name="T81" fmla="*/ 0 h 186"/>
                <a:gd name="T82" fmla="*/ 0 w 192"/>
                <a:gd name="T83" fmla="*/ 0 h 186"/>
                <a:gd name="T84" fmla="*/ 0 w 192"/>
                <a:gd name="T85" fmla="*/ 0 h 186"/>
                <a:gd name="T86" fmla="*/ 0 w 192"/>
                <a:gd name="T87" fmla="*/ 0 h 186"/>
                <a:gd name="T88" fmla="*/ 0 w 192"/>
                <a:gd name="T89" fmla="*/ 0 h 186"/>
                <a:gd name="T90" fmla="*/ 0 w 192"/>
                <a:gd name="T91" fmla="*/ 0 h 186"/>
                <a:gd name="T92" fmla="*/ 0 w 192"/>
                <a:gd name="T93" fmla="*/ 0 h 186"/>
                <a:gd name="T94" fmla="*/ 0 w 192"/>
                <a:gd name="T95" fmla="*/ 0 h 186"/>
                <a:gd name="T96" fmla="*/ 0 w 192"/>
                <a:gd name="T97" fmla="*/ 0 h 186"/>
                <a:gd name="T98" fmla="*/ 0 w 192"/>
                <a:gd name="T99" fmla="*/ 0 h 186"/>
                <a:gd name="T100" fmla="*/ 0 w 192"/>
                <a:gd name="T101" fmla="*/ 0 h 186"/>
                <a:gd name="T102" fmla="*/ 0 w 192"/>
                <a:gd name="T103" fmla="*/ 0 h 1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2"/>
                <a:gd name="T157" fmla="*/ 0 h 186"/>
                <a:gd name="T158" fmla="*/ 192 w 192"/>
                <a:gd name="T159" fmla="*/ 186 h 1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2" h="186">
                  <a:moveTo>
                    <a:pt x="40" y="63"/>
                  </a:moveTo>
                  <a:lnTo>
                    <a:pt x="37" y="56"/>
                  </a:lnTo>
                  <a:lnTo>
                    <a:pt x="35" y="49"/>
                  </a:lnTo>
                  <a:lnTo>
                    <a:pt x="32" y="43"/>
                  </a:lnTo>
                  <a:lnTo>
                    <a:pt x="34" y="35"/>
                  </a:lnTo>
                  <a:lnTo>
                    <a:pt x="38" y="43"/>
                  </a:lnTo>
                  <a:lnTo>
                    <a:pt x="44" y="41"/>
                  </a:lnTo>
                  <a:lnTo>
                    <a:pt x="46" y="34"/>
                  </a:lnTo>
                  <a:lnTo>
                    <a:pt x="41" y="31"/>
                  </a:lnTo>
                  <a:lnTo>
                    <a:pt x="35" y="26"/>
                  </a:lnTo>
                  <a:lnTo>
                    <a:pt x="29" y="23"/>
                  </a:lnTo>
                  <a:lnTo>
                    <a:pt x="34" y="18"/>
                  </a:lnTo>
                  <a:lnTo>
                    <a:pt x="40" y="19"/>
                  </a:lnTo>
                  <a:lnTo>
                    <a:pt x="46" y="25"/>
                  </a:lnTo>
                  <a:lnTo>
                    <a:pt x="49" y="26"/>
                  </a:lnTo>
                  <a:lnTo>
                    <a:pt x="55" y="24"/>
                  </a:lnTo>
                  <a:lnTo>
                    <a:pt x="62" y="22"/>
                  </a:lnTo>
                  <a:lnTo>
                    <a:pt x="62" y="21"/>
                  </a:lnTo>
                  <a:lnTo>
                    <a:pt x="63" y="14"/>
                  </a:lnTo>
                  <a:lnTo>
                    <a:pt x="61" y="7"/>
                  </a:lnTo>
                  <a:lnTo>
                    <a:pt x="65" y="1"/>
                  </a:lnTo>
                  <a:lnTo>
                    <a:pt x="66" y="0"/>
                  </a:lnTo>
                  <a:lnTo>
                    <a:pt x="72" y="2"/>
                  </a:lnTo>
                  <a:lnTo>
                    <a:pt x="78" y="7"/>
                  </a:lnTo>
                  <a:lnTo>
                    <a:pt x="85" y="13"/>
                  </a:lnTo>
                  <a:lnTo>
                    <a:pt x="92" y="16"/>
                  </a:lnTo>
                  <a:lnTo>
                    <a:pt x="97" y="14"/>
                  </a:lnTo>
                  <a:lnTo>
                    <a:pt x="103" y="9"/>
                  </a:lnTo>
                  <a:lnTo>
                    <a:pt x="109" y="7"/>
                  </a:lnTo>
                  <a:lnTo>
                    <a:pt x="116" y="11"/>
                  </a:lnTo>
                  <a:lnTo>
                    <a:pt x="116" y="13"/>
                  </a:lnTo>
                  <a:lnTo>
                    <a:pt x="118" y="13"/>
                  </a:lnTo>
                  <a:lnTo>
                    <a:pt x="119" y="16"/>
                  </a:lnTo>
                  <a:lnTo>
                    <a:pt x="122" y="23"/>
                  </a:lnTo>
                  <a:lnTo>
                    <a:pt x="125" y="30"/>
                  </a:lnTo>
                  <a:lnTo>
                    <a:pt x="127" y="34"/>
                  </a:lnTo>
                  <a:lnTo>
                    <a:pt x="129" y="40"/>
                  </a:lnTo>
                  <a:lnTo>
                    <a:pt x="130" y="41"/>
                  </a:lnTo>
                  <a:lnTo>
                    <a:pt x="130" y="43"/>
                  </a:lnTo>
                  <a:lnTo>
                    <a:pt x="133" y="49"/>
                  </a:lnTo>
                  <a:lnTo>
                    <a:pt x="136" y="56"/>
                  </a:lnTo>
                  <a:lnTo>
                    <a:pt x="139" y="63"/>
                  </a:lnTo>
                  <a:lnTo>
                    <a:pt x="143" y="71"/>
                  </a:lnTo>
                  <a:lnTo>
                    <a:pt x="146" y="78"/>
                  </a:lnTo>
                  <a:lnTo>
                    <a:pt x="149" y="83"/>
                  </a:lnTo>
                  <a:lnTo>
                    <a:pt x="152" y="90"/>
                  </a:lnTo>
                  <a:lnTo>
                    <a:pt x="155" y="97"/>
                  </a:lnTo>
                  <a:lnTo>
                    <a:pt x="158" y="104"/>
                  </a:lnTo>
                  <a:lnTo>
                    <a:pt x="160" y="110"/>
                  </a:lnTo>
                  <a:lnTo>
                    <a:pt x="163" y="116"/>
                  </a:lnTo>
                  <a:lnTo>
                    <a:pt x="166" y="123"/>
                  </a:lnTo>
                  <a:lnTo>
                    <a:pt x="169" y="130"/>
                  </a:lnTo>
                  <a:lnTo>
                    <a:pt x="171" y="136"/>
                  </a:lnTo>
                  <a:lnTo>
                    <a:pt x="175" y="143"/>
                  </a:lnTo>
                  <a:lnTo>
                    <a:pt x="178" y="151"/>
                  </a:lnTo>
                  <a:lnTo>
                    <a:pt x="180" y="153"/>
                  </a:lnTo>
                  <a:lnTo>
                    <a:pt x="181" y="156"/>
                  </a:lnTo>
                  <a:lnTo>
                    <a:pt x="184" y="162"/>
                  </a:lnTo>
                  <a:lnTo>
                    <a:pt x="187" y="169"/>
                  </a:lnTo>
                  <a:lnTo>
                    <a:pt x="189" y="174"/>
                  </a:lnTo>
                  <a:lnTo>
                    <a:pt x="190" y="175"/>
                  </a:lnTo>
                  <a:lnTo>
                    <a:pt x="192" y="182"/>
                  </a:lnTo>
                  <a:lnTo>
                    <a:pt x="186" y="178"/>
                  </a:lnTo>
                  <a:lnTo>
                    <a:pt x="180" y="177"/>
                  </a:lnTo>
                  <a:lnTo>
                    <a:pt x="174" y="174"/>
                  </a:lnTo>
                  <a:lnTo>
                    <a:pt x="180" y="178"/>
                  </a:lnTo>
                  <a:lnTo>
                    <a:pt x="186" y="182"/>
                  </a:lnTo>
                  <a:lnTo>
                    <a:pt x="180" y="186"/>
                  </a:lnTo>
                  <a:lnTo>
                    <a:pt x="167" y="186"/>
                  </a:lnTo>
                  <a:lnTo>
                    <a:pt x="161" y="183"/>
                  </a:lnTo>
                  <a:lnTo>
                    <a:pt x="155" y="182"/>
                  </a:lnTo>
                  <a:lnTo>
                    <a:pt x="149" y="180"/>
                  </a:lnTo>
                  <a:lnTo>
                    <a:pt x="143" y="179"/>
                  </a:lnTo>
                  <a:lnTo>
                    <a:pt x="136" y="177"/>
                  </a:lnTo>
                  <a:lnTo>
                    <a:pt x="134" y="170"/>
                  </a:lnTo>
                  <a:lnTo>
                    <a:pt x="128" y="171"/>
                  </a:lnTo>
                  <a:lnTo>
                    <a:pt x="123" y="177"/>
                  </a:lnTo>
                  <a:lnTo>
                    <a:pt x="117" y="170"/>
                  </a:lnTo>
                  <a:lnTo>
                    <a:pt x="115" y="169"/>
                  </a:lnTo>
                  <a:lnTo>
                    <a:pt x="116" y="171"/>
                  </a:lnTo>
                  <a:lnTo>
                    <a:pt x="119" y="178"/>
                  </a:lnTo>
                  <a:lnTo>
                    <a:pt x="112" y="174"/>
                  </a:lnTo>
                  <a:lnTo>
                    <a:pt x="106" y="179"/>
                  </a:lnTo>
                  <a:lnTo>
                    <a:pt x="100" y="175"/>
                  </a:lnTo>
                  <a:lnTo>
                    <a:pt x="101" y="169"/>
                  </a:lnTo>
                  <a:lnTo>
                    <a:pt x="99" y="175"/>
                  </a:lnTo>
                  <a:lnTo>
                    <a:pt x="92" y="175"/>
                  </a:lnTo>
                  <a:lnTo>
                    <a:pt x="86" y="174"/>
                  </a:lnTo>
                  <a:lnTo>
                    <a:pt x="80" y="178"/>
                  </a:lnTo>
                  <a:lnTo>
                    <a:pt x="74" y="177"/>
                  </a:lnTo>
                  <a:lnTo>
                    <a:pt x="80" y="171"/>
                  </a:lnTo>
                  <a:lnTo>
                    <a:pt x="86" y="167"/>
                  </a:lnTo>
                  <a:lnTo>
                    <a:pt x="79" y="164"/>
                  </a:lnTo>
                  <a:lnTo>
                    <a:pt x="73" y="170"/>
                  </a:lnTo>
                  <a:lnTo>
                    <a:pt x="68" y="171"/>
                  </a:lnTo>
                  <a:lnTo>
                    <a:pt x="62" y="174"/>
                  </a:lnTo>
                  <a:lnTo>
                    <a:pt x="61" y="167"/>
                  </a:lnTo>
                  <a:lnTo>
                    <a:pt x="56" y="160"/>
                  </a:lnTo>
                  <a:lnTo>
                    <a:pt x="52" y="167"/>
                  </a:lnTo>
                  <a:lnTo>
                    <a:pt x="46" y="166"/>
                  </a:lnTo>
                  <a:lnTo>
                    <a:pt x="43" y="160"/>
                  </a:lnTo>
                  <a:lnTo>
                    <a:pt x="37" y="154"/>
                  </a:lnTo>
                  <a:lnTo>
                    <a:pt x="39" y="161"/>
                  </a:lnTo>
                  <a:lnTo>
                    <a:pt x="34" y="164"/>
                  </a:lnTo>
                  <a:lnTo>
                    <a:pt x="28" y="163"/>
                  </a:lnTo>
                  <a:lnTo>
                    <a:pt x="21" y="161"/>
                  </a:lnTo>
                  <a:lnTo>
                    <a:pt x="15" y="161"/>
                  </a:lnTo>
                  <a:lnTo>
                    <a:pt x="9" y="164"/>
                  </a:lnTo>
                  <a:lnTo>
                    <a:pt x="6" y="158"/>
                  </a:lnTo>
                  <a:lnTo>
                    <a:pt x="0" y="151"/>
                  </a:lnTo>
                  <a:lnTo>
                    <a:pt x="6" y="152"/>
                  </a:lnTo>
                  <a:lnTo>
                    <a:pt x="13" y="156"/>
                  </a:lnTo>
                  <a:lnTo>
                    <a:pt x="18" y="158"/>
                  </a:lnTo>
                  <a:lnTo>
                    <a:pt x="16" y="151"/>
                  </a:lnTo>
                  <a:lnTo>
                    <a:pt x="10" y="151"/>
                  </a:lnTo>
                  <a:lnTo>
                    <a:pt x="16" y="148"/>
                  </a:lnTo>
                  <a:lnTo>
                    <a:pt x="22" y="153"/>
                  </a:lnTo>
                  <a:lnTo>
                    <a:pt x="18" y="147"/>
                  </a:lnTo>
                  <a:lnTo>
                    <a:pt x="25" y="148"/>
                  </a:lnTo>
                  <a:lnTo>
                    <a:pt x="31" y="148"/>
                  </a:lnTo>
                  <a:lnTo>
                    <a:pt x="37" y="146"/>
                  </a:lnTo>
                  <a:lnTo>
                    <a:pt x="43" y="148"/>
                  </a:lnTo>
                  <a:lnTo>
                    <a:pt x="49" y="153"/>
                  </a:lnTo>
                  <a:lnTo>
                    <a:pt x="55" y="147"/>
                  </a:lnTo>
                  <a:lnTo>
                    <a:pt x="54" y="140"/>
                  </a:lnTo>
                  <a:lnTo>
                    <a:pt x="60" y="139"/>
                  </a:lnTo>
                  <a:lnTo>
                    <a:pt x="65" y="139"/>
                  </a:lnTo>
                  <a:lnTo>
                    <a:pt x="67" y="146"/>
                  </a:lnTo>
                  <a:lnTo>
                    <a:pt x="68" y="153"/>
                  </a:lnTo>
                  <a:lnTo>
                    <a:pt x="69" y="160"/>
                  </a:lnTo>
                  <a:lnTo>
                    <a:pt x="75" y="160"/>
                  </a:lnTo>
                  <a:lnTo>
                    <a:pt x="70" y="153"/>
                  </a:lnTo>
                  <a:lnTo>
                    <a:pt x="70" y="147"/>
                  </a:lnTo>
                  <a:lnTo>
                    <a:pt x="76" y="147"/>
                  </a:lnTo>
                  <a:lnTo>
                    <a:pt x="82" y="151"/>
                  </a:lnTo>
                  <a:lnTo>
                    <a:pt x="89" y="153"/>
                  </a:lnTo>
                  <a:lnTo>
                    <a:pt x="95" y="158"/>
                  </a:lnTo>
                  <a:lnTo>
                    <a:pt x="101" y="156"/>
                  </a:lnTo>
                  <a:lnTo>
                    <a:pt x="95" y="153"/>
                  </a:lnTo>
                  <a:lnTo>
                    <a:pt x="89" y="151"/>
                  </a:lnTo>
                  <a:lnTo>
                    <a:pt x="81" y="147"/>
                  </a:lnTo>
                  <a:lnTo>
                    <a:pt x="76" y="143"/>
                  </a:lnTo>
                  <a:lnTo>
                    <a:pt x="69" y="136"/>
                  </a:lnTo>
                  <a:lnTo>
                    <a:pt x="64" y="135"/>
                  </a:lnTo>
                  <a:lnTo>
                    <a:pt x="58" y="135"/>
                  </a:lnTo>
                  <a:lnTo>
                    <a:pt x="51" y="132"/>
                  </a:lnTo>
                  <a:lnTo>
                    <a:pt x="46" y="127"/>
                  </a:lnTo>
                  <a:lnTo>
                    <a:pt x="52" y="128"/>
                  </a:lnTo>
                  <a:lnTo>
                    <a:pt x="58" y="130"/>
                  </a:lnTo>
                  <a:lnTo>
                    <a:pt x="64" y="132"/>
                  </a:lnTo>
                  <a:lnTo>
                    <a:pt x="70" y="135"/>
                  </a:lnTo>
                  <a:lnTo>
                    <a:pt x="76" y="137"/>
                  </a:lnTo>
                  <a:lnTo>
                    <a:pt x="84" y="139"/>
                  </a:lnTo>
                  <a:lnTo>
                    <a:pt x="90" y="143"/>
                  </a:lnTo>
                  <a:lnTo>
                    <a:pt x="96" y="146"/>
                  </a:lnTo>
                  <a:lnTo>
                    <a:pt x="90" y="139"/>
                  </a:lnTo>
                  <a:lnTo>
                    <a:pt x="96" y="135"/>
                  </a:lnTo>
                  <a:lnTo>
                    <a:pt x="99" y="136"/>
                  </a:lnTo>
                  <a:lnTo>
                    <a:pt x="104" y="143"/>
                  </a:lnTo>
                  <a:lnTo>
                    <a:pt x="110" y="146"/>
                  </a:lnTo>
                  <a:lnTo>
                    <a:pt x="117" y="151"/>
                  </a:lnTo>
                  <a:lnTo>
                    <a:pt x="112" y="144"/>
                  </a:lnTo>
                  <a:lnTo>
                    <a:pt x="107" y="139"/>
                  </a:lnTo>
                  <a:lnTo>
                    <a:pt x="112" y="138"/>
                  </a:lnTo>
                  <a:lnTo>
                    <a:pt x="119" y="140"/>
                  </a:lnTo>
                  <a:lnTo>
                    <a:pt x="125" y="145"/>
                  </a:lnTo>
                  <a:lnTo>
                    <a:pt x="131" y="143"/>
                  </a:lnTo>
                  <a:lnTo>
                    <a:pt x="137" y="145"/>
                  </a:lnTo>
                  <a:lnTo>
                    <a:pt x="144" y="148"/>
                  </a:lnTo>
                  <a:lnTo>
                    <a:pt x="145" y="155"/>
                  </a:lnTo>
                  <a:lnTo>
                    <a:pt x="143" y="161"/>
                  </a:lnTo>
                  <a:lnTo>
                    <a:pt x="148" y="155"/>
                  </a:lnTo>
                  <a:lnTo>
                    <a:pt x="153" y="158"/>
                  </a:lnTo>
                  <a:lnTo>
                    <a:pt x="150" y="151"/>
                  </a:lnTo>
                  <a:lnTo>
                    <a:pt x="156" y="150"/>
                  </a:lnTo>
                  <a:lnTo>
                    <a:pt x="159" y="150"/>
                  </a:lnTo>
                  <a:lnTo>
                    <a:pt x="152" y="145"/>
                  </a:lnTo>
                  <a:lnTo>
                    <a:pt x="147" y="144"/>
                  </a:lnTo>
                  <a:lnTo>
                    <a:pt x="140" y="140"/>
                  </a:lnTo>
                  <a:lnTo>
                    <a:pt x="134" y="138"/>
                  </a:lnTo>
                  <a:lnTo>
                    <a:pt x="128" y="136"/>
                  </a:lnTo>
                  <a:lnTo>
                    <a:pt x="121" y="132"/>
                  </a:lnTo>
                  <a:lnTo>
                    <a:pt x="116" y="130"/>
                  </a:lnTo>
                  <a:lnTo>
                    <a:pt x="109" y="130"/>
                  </a:lnTo>
                  <a:lnTo>
                    <a:pt x="103" y="128"/>
                  </a:lnTo>
                  <a:lnTo>
                    <a:pt x="97" y="124"/>
                  </a:lnTo>
                  <a:lnTo>
                    <a:pt x="93" y="123"/>
                  </a:lnTo>
                  <a:lnTo>
                    <a:pt x="88" y="119"/>
                  </a:lnTo>
                  <a:lnTo>
                    <a:pt x="82" y="113"/>
                  </a:lnTo>
                  <a:lnTo>
                    <a:pt x="77" y="105"/>
                  </a:lnTo>
                  <a:lnTo>
                    <a:pt x="72" y="99"/>
                  </a:lnTo>
                  <a:lnTo>
                    <a:pt x="77" y="92"/>
                  </a:lnTo>
                  <a:lnTo>
                    <a:pt x="78" y="91"/>
                  </a:lnTo>
                  <a:lnTo>
                    <a:pt x="85" y="89"/>
                  </a:lnTo>
                  <a:lnTo>
                    <a:pt x="91" y="87"/>
                  </a:lnTo>
                  <a:lnTo>
                    <a:pt x="97" y="83"/>
                  </a:lnTo>
                  <a:lnTo>
                    <a:pt x="103" y="79"/>
                  </a:lnTo>
                  <a:lnTo>
                    <a:pt x="105" y="73"/>
                  </a:lnTo>
                  <a:lnTo>
                    <a:pt x="101" y="66"/>
                  </a:lnTo>
                  <a:lnTo>
                    <a:pt x="95" y="65"/>
                  </a:lnTo>
                  <a:lnTo>
                    <a:pt x="89" y="64"/>
                  </a:lnTo>
                  <a:lnTo>
                    <a:pt x="84" y="65"/>
                  </a:lnTo>
                  <a:lnTo>
                    <a:pt x="77" y="66"/>
                  </a:lnTo>
                  <a:lnTo>
                    <a:pt x="70" y="66"/>
                  </a:lnTo>
                  <a:lnTo>
                    <a:pt x="68" y="69"/>
                  </a:lnTo>
                  <a:lnTo>
                    <a:pt x="62" y="74"/>
                  </a:lnTo>
                  <a:lnTo>
                    <a:pt x="57" y="74"/>
                  </a:lnTo>
                  <a:lnTo>
                    <a:pt x="49" y="70"/>
                  </a:lnTo>
                  <a:lnTo>
                    <a:pt x="44" y="67"/>
                  </a:lnTo>
                  <a:lnTo>
                    <a:pt x="40" y="6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2" name="Freeform 1975"/>
            <p:cNvSpPr>
              <a:spLocks/>
            </p:cNvSpPr>
            <p:nvPr/>
          </p:nvSpPr>
          <p:spPr bwMode="auto">
            <a:xfrm>
              <a:off x="1511" y="3713"/>
              <a:ext cx="0" cy="1"/>
            </a:xfrm>
            <a:custGeom>
              <a:avLst/>
              <a:gdLst>
                <a:gd name="T0" fmla="*/ 0 w 2"/>
                <a:gd name="T1" fmla="*/ 0 h 2"/>
                <a:gd name="T2" fmla="*/ 0 w 2"/>
                <a:gd name="T3" fmla="*/ 1 h 2"/>
                <a:gd name="T4" fmla="*/ 0 w 2"/>
                <a:gd name="T5" fmla="*/ 1 h 2"/>
                <a:gd name="T6" fmla="*/ 0 w 2"/>
                <a:gd name="T7" fmla="*/ 0 h 2"/>
                <a:gd name="T8" fmla="*/ 0 60000 65536"/>
                <a:gd name="T9" fmla="*/ 0 60000 65536"/>
                <a:gd name="T10" fmla="*/ 0 60000 65536"/>
                <a:gd name="T11" fmla="*/ 0 60000 65536"/>
                <a:gd name="T12" fmla="*/ 0 w 2"/>
                <a:gd name="T13" fmla="*/ 0 h 2"/>
                <a:gd name="T14" fmla="*/ 0 w 2"/>
                <a:gd name="T15" fmla="*/ 2 h 2"/>
              </a:gdLst>
              <a:ahLst/>
              <a:cxnLst>
                <a:cxn ang="T8">
                  <a:pos x="T0" y="T1"/>
                </a:cxn>
                <a:cxn ang="T9">
                  <a:pos x="T2" y="T3"/>
                </a:cxn>
                <a:cxn ang="T10">
                  <a:pos x="T4" y="T5"/>
                </a:cxn>
                <a:cxn ang="T11">
                  <a:pos x="T6" y="T7"/>
                </a:cxn>
              </a:cxnLst>
              <a:rect l="T12" t="T13" r="T14" b="T15"/>
              <a:pathLst>
                <a:path w="2" h="2">
                  <a:moveTo>
                    <a:pt x="0" y="0"/>
                  </a:moveTo>
                  <a:lnTo>
                    <a:pt x="2" y="1"/>
                  </a:lnTo>
                  <a:lnTo>
                    <a:pt x="2" y="2"/>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3" name="Freeform 1976"/>
            <p:cNvSpPr>
              <a:spLocks/>
            </p:cNvSpPr>
            <p:nvPr/>
          </p:nvSpPr>
          <p:spPr bwMode="auto">
            <a:xfrm>
              <a:off x="1532" y="3767"/>
              <a:ext cx="2" cy="3"/>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0"/>
                  </a:moveTo>
                  <a:lnTo>
                    <a:pt x="5" y="5"/>
                  </a:lnTo>
                  <a:lnTo>
                    <a:pt x="2" y="7"/>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4" name="Freeform 1977"/>
            <p:cNvSpPr>
              <a:spLocks/>
            </p:cNvSpPr>
            <p:nvPr/>
          </p:nvSpPr>
          <p:spPr bwMode="auto">
            <a:xfrm>
              <a:off x="2317" y="1018"/>
              <a:ext cx="3" cy="0"/>
            </a:xfrm>
            <a:custGeom>
              <a:avLst/>
              <a:gdLst>
                <a:gd name="T0" fmla="*/ 0 w 7"/>
                <a:gd name="T1" fmla="*/ 0 h 1"/>
                <a:gd name="T2" fmla="*/ 0 w 7"/>
                <a:gd name="T3" fmla="*/ 0 h 1"/>
                <a:gd name="T4" fmla="*/ 0 w 7"/>
                <a:gd name="T5" fmla="*/ 0 h 1"/>
                <a:gd name="T6" fmla="*/ 0 w 7"/>
                <a:gd name="T7" fmla="*/ 0 h 1"/>
                <a:gd name="T8" fmla="*/ 0 60000 65536"/>
                <a:gd name="T9" fmla="*/ 0 60000 65536"/>
                <a:gd name="T10" fmla="*/ 0 60000 65536"/>
                <a:gd name="T11" fmla="*/ 0 60000 65536"/>
                <a:gd name="T12" fmla="*/ 0 w 7"/>
                <a:gd name="T13" fmla="*/ 0 h 1"/>
                <a:gd name="T14" fmla="*/ 7 w 7"/>
                <a:gd name="T15" fmla="*/ 0 h 1"/>
              </a:gdLst>
              <a:ahLst/>
              <a:cxnLst>
                <a:cxn ang="T8">
                  <a:pos x="T0" y="T1"/>
                </a:cxn>
                <a:cxn ang="T9">
                  <a:pos x="T2" y="T3"/>
                </a:cxn>
                <a:cxn ang="T10">
                  <a:pos x="T4" y="T5"/>
                </a:cxn>
                <a:cxn ang="T11">
                  <a:pos x="T6" y="T7"/>
                </a:cxn>
              </a:cxnLst>
              <a:rect l="T12" t="T13" r="T14" b="T15"/>
              <a:pathLst>
                <a:path w="7" h="1">
                  <a:moveTo>
                    <a:pt x="0" y="1"/>
                  </a:moveTo>
                  <a:lnTo>
                    <a:pt x="7" y="0"/>
                  </a:lnTo>
                  <a:lnTo>
                    <a:pt x="4" y="1"/>
                  </a:lnTo>
                  <a:lnTo>
                    <a:pt x="0"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5" name="Freeform 1978"/>
            <p:cNvSpPr>
              <a:spLocks/>
            </p:cNvSpPr>
            <p:nvPr/>
          </p:nvSpPr>
          <p:spPr bwMode="auto">
            <a:xfrm>
              <a:off x="2349" y="1656"/>
              <a:ext cx="225" cy="193"/>
            </a:xfrm>
            <a:custGeom>
              <a:avLst/>
              <a:gdLst>
                <a:gd name="T0" fmla="*/ 0 w 752"/>
                <a:gd name="T1" fmla="*/ 0 h 652"/>
                <a:gd name="T2" fmla="*/ 0 w 752"/>
                <a:gd name="T3" fmla="*/ 0 h 652"/>
                <a:gd name="T4" fmla="*/ 0 w 752"/>
                <a:gd name="T5" fmla="*/ 0 h 652"/>
                <a:gd name="T6" fmla="*/ 0 w 752"/>
                <a:gd name="T7" fmla="*/ 0 h 652"/>
                <a:gd name="T8" fmla="*/ 0 w 752"/>
                <a:gd name="T9" fmla="*/ 0 h 652"/>
                <a:gd name="T10" fmla="*/ 0 w 752"/>
                <a:gd name="T11" fmla="*/ 0 h 652"/>
                <a:gd name="T12" fmla="*/ 0 w 752"/>
                <a:gd name="T13" fmla="*/ 0 h 652"/>
                <a:gd name="T14" fmla="*/ 0 w 752"/>
                <a:gd name="T15" fmla="*/ 0 h 652"/>
                <a:gd name="T16" fmla="*/ 0 w 752"/>
                <a:gd name="T17" fmla="*/ 0 h 652"/>
                <a:gd name="T18" fmla="*/ 0 w 752"/>
                <a:gd name="T19" fmla="*/ 0 h 652"/>
                <a:gd name="T20" fmla="*/ 0 w 752"/>
                <a:gd name="T21" fmla="*/ 0 h 652"/>
                <a:gd name="T22" fmla="*/ 0 w 752"/>
                <a:gd name="T23" fmla="*/ 0 h 652"/>
                <a:gd name="T24" fmla="*/ 0 w 752"/>
                <a:gd name="T25" fmla="*/ 0 h 652"/>
                <a:gd name="T26" fmla="*/ 0 w 752"/>
                <a:gd name="T27" fmla="*/ 0 h 652"/>
                <a:gd name="T28" fmla="*/ 0 w 752"/>
                <a:gd name="T29" fmla="*/ 0 h 652"/>
                <a:gd name="T30" fmla="*/ 0 w 752"/>
                <a:gd name="T31" fmla="*/ 0 h 652"/>
                <a:gd name="T32" fmla="*/ 0 w 752"/>
                <a:gd name="T33" fmla="*/ 0 h 652"/>
                <a:gd name="T34" fmla="*/ 0 w 752"/>
                <a:gd name="T35" fmla="*/ 0 h 652"/>
                <a:gd name="T36" fmla="*/ 0 w 752"/>
                <a:gd name="T37" fmla="*/ 0 h 652"/>
                <a:gd name="T38" fmla="*/ 0 w 752"/>
                <a:gd name="T39" fmla="*/ 0 h 652"/>
                <a:gd name="T40" fmla="*/ 0 w 752"/>
                <a:gd name="T41" fmla="*/ 0 h 652"/>
                <a:gd name="T42" fmla="*/ 0 w 752"/>
                <a:gd name="T43" fmla="*/ 0 h 652"/>
                <a:gd name="T44" fmla="*/ 0 w 752"/>
                <a:gd name="T45" fmla="*/ 0 h 652"/>
                <a:gd name="T46" fmla="*/ 0 w 752"/>
                <a:gd name="T47" fmla="*/ 0 h 652"/>
                <a:gd name="T48" fmla="*/ 0 w 752"/>
                <a:gd name="T49" fmla="*/ 0 h 652"/>
                <a:gd name="T50" fmla="*/ 0 w 752"/>
                <a:gd name="T51" fmla="*/ 0 h 652"/>
                <a:gd name="T52" fmla="*/ 0 w 752"/>
                <a:gd name="T53" fmla="*/ 0 h 652"/>
                <a:gd name="T54" fmla="*/ 0 w 752"/>
                <a:gd name="T55" fmla="*/ 0 h 652"/>
                <a:gd name="T56" fmla="*/ 0 w 752"/>
                <a:gd name="T57" fmla="*/ 0 h 652"/>
                <a:gd name="T58" fmla="*/ 0 w 752"/>
                <a:gd name="T59" fmla="*/ 0 h 652"/>
                <a:gd name="T60" fmla="*/ 0 w 752"/>
                <a:gd name="T61" fmla="*/ 0 h 652"/>
                <a:gd name="T62" fmla="*/ 0 w 752"/>
                <a:gd name="T63" fmla="*/ 0 h 652"/>
                <a:gd name="T64" fmla="*/ 0 w 752"/>
                <a:gd name="T65" fmla="*/ 0 h 652"/>
                <a:gd name="T66" fmla="*/ 0 w 752"/>
                <a:gd name="T67" fmla="*/ 0 h 652"/>
                <a:gd name="T68" fmla="*/ 0 w 752"/>
                <a:gd name="T69" fmla="*/ 0 h 652"/>
                <a:gd name="T70" fmla="*/ 0 w 752"/>
                <a:gd name="T71" fmla="*/ 0 h 652"/>
                <a:gd name="T72" fmla="*/ 0 w 752"/>
                <a:gd name="T73" fmla="*/ 0 h 652"/>
                <a:gd name="T74" fmla="*/ 0 w 752"/>
                <a:gd name="T75" fmla="*/ 0 h 652"/>
                <a:gd name="T76" fmla="*/ 0 w 752"/>
                <a:gd name="T77" fmla="*/ 0 h 652"/>
                <a:gd name="T78" fmla="*/ 0 w 752"/>
                <a:gd name="T79" fmla="*/ 0 h 652"/>
                <a:gd name="T80" fmla="*/ 0 w 752"/>
                <a:gd name="T81" fmla="*/ 0 h 652"/>
                <a:gd name="T82" fmla="*/ 0 w 752"/>
                <a:gd name="T83" fmla="*/ 0 h 652"/>
                <a:gd name="T84" fmla="*/ 0 w 752"/>
                <a:gd name="T85" fmla="*/ 0 h 652"/>
                <a:gd name="T86" fmla="*/ 0 w 752"/>
                <a:gd name="T87" fmla="*/ 0 h 652"/>
                <a:gd name="T88" fmla="*/ 0 w 752"/>
                <a:gd name="T89" fmla="*/ 0 h 652"/>
                <a:gd name="T90" fmla="*/ 0 w 752"/>
                <a:gd name="T91" fmla="*/ 0 h 652"/>
                <a:gd name="T92" fmla="*/ 0 w 752"/>
                <a:gd name="T93" fmla="*/ 0 h 652"/>
                <a:gd name="T94" fmla="*/ 0 w 752"/>
                <a:gd name="T95" fmla="*/ 0 h 652"/>
                <a:gd name="T96" fmla="*/ 0 w 752"/>
                <a:gd name="T97" fmla="*/ 0 h 652"/>
                <a:gd name="T98" fmla="*/ 0 w 752"/>
                <a:gd name="T99" fmla="*/ 0 h 652"/>
                <a:gd name="T100" fmla="*/ 0 w 752"/>
                <a:gd name="T101" fmla="*/ 0 h 652"/>
                <a:gd name="T102" fmla="*/ 0 w 752"/>
                <a:gd name="T103" fmla="*/ 0 h 652"/>
                <a:gd name="T104" fmla="*/ 0 w 752"/>
                <a:gd name="T105" fmla="*/ 0 h 652"/>
                <a:gd name="T106" fmla="*/ 0 w 752"/>
                <a:gd name="T107" fmla="*/ 0 h 652"/>
                <a:gd name="T108" fmla="*/ 0 w 752"/>
                <a:gd name="T109" fmla="*/ 0 h 652"/>
                <a:gd name="T110" fmla="*/ 0 w 752"/>
                <a:gd name="T111" fmla="*/ 0 h 652"/>
                <a:gd name="T112" fmla="*/ 0 w 752"/>
                <a:gd name="T113" fmla="*/ 0 h 652"/>
                <a:gd name="T114" fmla="*/ 0 w 752"/>
                <a:gd name="T115" fmla="*/ 0 h 652"/>
                <a:gd name="T116" fmla="*/ 0 w 752"/>
                <a:gd name="T117" fmla="*/ 0 h 652"/>
                <a:gd name="T118" fmla="*/ 0 w 752"/>
                <a:gd name="T119" fmla="*/ 0 h 652"/>
                <a:gd name="T120" fmla="*/ 0 w 752"/>
                <a:gd name="T121" fmla="*/ 0 h 652"/>
                <a:gd name="T122" fmla="*/ 0 w 752"/>
                <a:gd name="T123" fmla="*/ 0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2"/>
                <a:gd name="T187" fmla="*/ 0 h 652"/>
                <a:gd name="T188" fmla="*/ 752 w 752"/>
                <a:gd name="T189" fmla="*/ 652 h 65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2" h="652">
                  <a:moveTo>
                    <a:pt x="0" y="652"/>
                  </a:moveTo>
                  <a:lnTo>
                    <a:pt x="1" y="649"/>
                  </a:lnTo>
                  <a:lnTo>
                    <a:pt x="7" y="645"/>
                  </a:lnTo>
                  <a:lnTo>
                    <a:pt x="10" y="638"/>
                  </a:lnTo>
                  <a:lnTo>
                    <a:pt x="13" y="631"/>
                  </a:lnTo>
                  <a:lnTo>
                    <a:pt x="20" y="629"/>
                  </a:lnTo>
                  <a:lnTo>
                    <a:pt x="26" y="627"/>
                  </a:lnTo>
                  <a:lnTo>
                    <a:pt x="32" y="625"/>
                  </a:lnTo>
                  <a:lnTo>
                    <a:pt x="37" y="625"/>
                  </a:lnTo>
                  <a:lnTo>
                    <a:pt x="44" y="624"/>
                  </a:lnTo>
                  <a:lnTo>
                    <a:pt x="68" y="619"/>
                  </a:lnTo>
                  <a:lnTo>
                    <a:pt x="71" y="616"/>
                  </a:lnTo>
                  <a:lnTo>
                    <a:pt x="77" y="613"/>
                  </a:lnTo>
                  <a:lnTo>
                    <a:pt x="84" y="611"/>
                  </a:lnTo>
                  <a:lnTo>
                    <a:pt x="90" y="607"/>
                  </a:lnTo>
                  <a:lnTo>
                    <a:pt x="95" y="604"/>
                  </a:lnTo>
                  <a:lnTo>
                    <a:pt x="102" y="601"/>
                  </a:lnTo>
                  <a:lnTo>
                    <a:pt x="108" y="597"/>
                  </a:lnTo>
                  <a:lnTo>
                    <a:pt x="112" y="590"/>
                  </a:lnTo>
                  <a:lnTo>
                    <a:pt x="122" y="577"/>
                  </a:lnTo>
                  <a:lnTo>
                    <a:pt x="129" y="571"/>
                  </a:lnTo>
                  <a:lnTo>
                    <a:pt x="130" y="568"/>
                  </a:lnTo>
                  <a:lnTo>
                    <a:pt x="137" y="564"/>
                  </a:lnTo>
                  <a:lnTo>
                    <a:pt x="143" y="559"/>
                  </a:lnTo>
                  <a:lnTo>
                    <a:pt x="149" y="556"/>
                  </a:lnTo>
                  <a:lnTo>
                    <a:pt x="154" y="552"/>
                  </a:lnTo>
                  <a:lnTo>
                    <a:pt x="160" y="549"/>
                  </a:lnTo>
                  <a:lnTo>
                    <a:pt x="167" y="543"/>
                  </a:lnTo>
                  <a:lnTo>
                    <a:pt x="172" y="537"/>
                  </a:lnTo>
                  <a:lnTo>
                    <a:pt x="174" y="534"/>
                  </a:lnTo>
                  <a:lnTo>
                    <a:pt x="178" y="527"/>
                  </a:lnTo>
                  <a:lnTo>
                    <a:pt x="184" y="521"/>
                  </a:lnTo>
                  <a:lnTo>
                    <a:pt x="188" y="516"/>
                  </a:lnTo>
                  <a:lnTo>
                    <a:pt x="193" y="508"/>
                  </a:lnTo>
                  <a:lnTo>
                    <a:pt x="196" y="502"/>
                  </a:lnTo>
                  <a:lnTo>
                    <a:pt x="201" y="495"/>
                  </a:lnTo>
                  <a:lnTo>
                    <a:pt x="203" y="492"/>
                  </a:lnTo>
                  <a:lnTo>
                    <a:pt x="208" y="485"/>
                  </a:lnTo>
                  <a:lnTo>
                    <a:pt x="213" y="478"/>
                  </a:lnTo>
                  <a:lnTo>
                    <a:pt x="216" y="474"/>
                  </a:lnTo>
                  <a:lnTo>
                    <a:pt x="219" y="467"/>
                  </a:lnTo>
                  <a:lnTo>
                    <a:pt x="219" y="466"/>
                  </a:lnTo>
                  <a:lnTo>
                    <a:pt x="223" y="459"/>
                  </a:lnTo>
                  <a:lnTo>
                    <a:pt x="225" y="452"/>
                  </a:lnTo>
                  <a:lnTo>
                    <a:pt x="226" y="445"/>
                  </a:lnTo>
                  <a:lnTo>
                    <a:pt x="227" y="438"/>
                  </a:lnTo>
                  <a:lnTo>
                    <a:pt x="225" y="432"/>
                  </a:lnTo>
                  <a:lnTo>
                    <a:pt x="222" y="426"/>
                  </a:lnTo>
                  <a:lnTo>
                    <a:pt x="217" y="420"/>
                  </a:lnTo>
                  <a:lnTo>
                    <a:pt x="211" y="418"/>
                  </a:lnTo>
                  <a:lnTo>
                    <a:pt x="212" y="411"/>
                  </a:lnTo>
                  <a:lnTo>
                    <a:pt x="216" y="404"/>
                  </a:lnTo>
                  <a:lnTo>
                    <a:pt x="216" y="397"/>
                  </a:lnTo>
                  <a:lnTo>
                    <a:pt x="216" y="392"/>
                  </a:lnTo>
                  <a:lnTo>
                    <a:pt x="216" y="386"/>
                  </a:lnTo>
                  <a:lnTo>
                    <a:pt x="216" y="379"/>
                  </a:lnTo>
                  <a:lnTo>
                    <a:pt x="217" y="373"/>
                  </a:lnTo>
                  <a:lnTo>
                    <a:pt x="219" y="365"/>
                  </a:lnTo>
                  <a:lnTo>
                    <a:pt x="218" y="359"/>
                  </a:lnTo>
                  <a:lnTo>
                    <a:pt x="219" y="353"/>
                  </a:lnTo>
                  <a:lnTo>
                    <a:pt x="223" y="345"/>
                  </a:lnTo>
                  <a:lnTo>
                    <a:pt x="228" y="339"/>
                  </a:lnTo>
                  <a:lnTo>
                    <a:pt x="229" y="332"/>
                  </a:lnTo>
                  <a:lnTo>
                    <a:pt x="234" y="325"/>
                  </a:lnTo>
                  <a:lnTo>
                    <a:pt x="239" y="318"/>
                  </a:lnTo>
                  <a:lnTo>
                    <a:pt x="244" y="311"/>
                  </a:lnTo>
                  <a:lnTo>
                    <a:pt x="249" y="306"/>
                  </a:lnTo>
                  <a:lnTo>
                    <a:pt x="249" y="305"/>
                  </a:lnTo>
                  <a:lnTo>
                    <a:pt x="252" y="297"/>
                  </a:lnTo>
                  <a:lnTo>
                    <a:pt x="256" y="291"/>
                  </a:lnTo>
                  <a:lnTo>
                    <a:pt x="256" y="284"/>
                  </a:lnTo>
                  <a:lnTo>
                    <a:pt x="256" y="277"/>
                  </a:lnTo>
                  <a:lnTo>
                    <a:pt x="257" y="270"/>
                  </a:lnTo>
                  <a:lnTo>
                    <a:pt x="259" y="263"/>
                  </a:lnTo>
                  <a:lnTo>
                    <a:pt x="264" y="257"/>
                  </a:lnTo>
                  <a:lnTo>
                    <a:pt x="270" y="251"/>
                  </a:lnTo>
                  <a:lnTo>
                    <a:pt x="271" y="251"/>
                  </a:lnTo>
                  <a:lnTo>
                    <a:pt x="276" y="244"/>
                  </a:lnTo>
                  <a:lnTo>
                    <a:pt x="282" y="238"/>
                  </a:lnTo>
                  <a:lnTo>
                    <a:pt x="290" y="230"/>
                  </a:lnTo>
                  <a:lnTo>
                    <a:pt x="294" y="224"/>
                  </a:lnTo>
                  <a:lnTo>
                    <a:pt x="298" y="218"/>
                  </a:lnTo>
                  <a:lnTo>
                    <a:pt x="303" y="210"/>
                  </a:lnTo>
                  <a:lnTo>
                    <a:pt x="308" y="209"/>
                  </a:lnTo>
                  <a:lnTo>
                    <a:pt x="316" y="204"/>
                  </a:lnTo>
                  <a:lnTo>
                    <a:pt x="318" y="201"/>
                  </a:lnTo>
                  <a:lnTo>
                    <a:pt x="324" y="197"/>
                  </a:lnTo>
                  <a:lnTo>
                    <a:pt x="330" y="196"/>
                  </a:lnTo>
                  <a:lnTo>
                    <a:pt x="336" y="193"/>
                  </a:lnTo>
                  <a:lnTo>
                    <a:pt x="339" y="192"/>
                  </a:lnTo>
                  <a:lnTo>
                    <a:pt x="346" y="188"/>
                  </a:lnTo>
                  <a:lnTo>
                    <a:pt x="353" y="186"/>
                  </a:lnTo>
                  <a:lnTo>
                    <a:pt x="358" y="181"/>
                  </a:lnTo>
                  <a:lnTo>
                    <a:pt x="364" y="180"/>
                  </a:lnTo>
                  <a:lnTo>
                    <a:pt x="370" y="176"/>
                  </a:lnTo>
                  <a:lnTo>
                    <a:pt x="375" y="173"/>
                  </a:lnTo>
                  <a:lnTo>
                    <a:pt x="382" y="169"/>
                  </a:lnTo>
                  <a:lnTo>
                    <a:pt x="388" y="165"/>
                  </a:lnTo>
                  <a:lnTo>
                    <a:pt x="391" y="164"/>
                  </a:lnTo>
                  <a:lnTo>
                    <a:pt x="397" y="160"/>
                  </a:lnTo>
                  <a:lnTo>
                    <a:pt x="404" y="154"/>
                  </a:lnTo>
                  <a:lnTo>
                    <a:pt x="409" y="148"/>
                  </a:lnTo>
                  <a:lnTo>
                    <a:pt x="412" y="144"/>
                  </a:lnTo>
                  <a:lnTo>
                    <a:pt x="416" y="137"/>
                  </a:lnTo>
                  <a:lnTo>
                    <a:pt x="419" y="130"/>
                  </a:lnTo>
                  <a:lnTo>
                    <a:pt x="421" y="126"/>
                  </a:lnTo>
                  <a:lnTo>
                    <a:pt x="425" y="119"/>
                  </a:lnTo>
                  <a:lnTo>
                    <a:pt x="429" y="113"/>
                  </a:lnTo>
                  <a:lnTo>
                    <a:pt x="432" y="106"/>
                  </a:lnTo>
                  <a:lnTo>
                    <a:pt x="436" y="99"/>
                  </a:lnTo>
                  <a:lnTo>
                    <a:pt x="440" y="92"/>
                  </a:lnTo>
                  <a:lnTo>
                    <a:pt x="443" y="87"/>
                  </a:lnTo>
                  <a:lnTo>
                    <a:pt x="445" y="79"/>
                  </a:lnTo>
                  <a:lnTo>
                    <a:pt x="448" y="72"/>
                  </a:lnTo>
                  <a:lnTo>
                    <a:pt x="448" y="71"/>
                  </a:lnTo>
                  <a:lnTo>
                    <a:pt x="451" y="63"/>
                  </a:lnTo>
                  <a:lnTo>
                    <a:pt x="453" y="57"/>
                  </a:lnTo>
                  <a:lnTo>
                    <a:pt x="456" y="50"/>
                  </a:lnTo>
                  <a:lnTo>
                    <a:pt x="458" y="42"/>
                  </a:lnTo>
                  <a:lnTo>
                    <a:pt x="460" y="36"/>
                  </a:lnTo>
                  <a:lnTo>
                    <a:pt x="464" y="29"/>
                  </a:lnTo>
                  <a:lnTo>
                    <a:pt x="466" y="23"/>
                  </a:lnTo>
                  <a:lnTo>
                    <a:pt x="469" y="16"/>
                  </a:lnTo>
                  <a:lnTo>
                    <a:pt x="471" y="9"/>
                  </a:lnTo>
                  <a:lnTo>
                    <a:pt x="477" y="10"/>
                  </a:lnTo>
                  <a:lnTo>
                    <a:pt x="483" y="7"/>
                  </a:lnTo>
                  <a:lnTo>
                    <a:pt x="488" y="7"/>
                  </a:lnTo>
                  <a:lnTo>
                    <a:pt x="496" y="3"/>
                  </a:lnTo>
                  <a:lnTo>
                    <a:pt x="496" y="2"/>
                  </a:lnTo>
                  <a:lnTo>
                    <a:pt x="502" y="0"/>
                  </a:lnTo>
                  <a:lnTo>
                    <a:pt x="503" y="4"/>
                  </a:lnTo>
                  <a:lnTo>
                    <a:pt x="504" y="5"/>
                  </a:lnTo>
                  <a:lnTo>
                    <a:pt x="505" y="10"/>
                  </a:lnTo>
                  <a:lnTo>
                    <a:pt x="506" y="16"/>
                  </a:lnTo>
                  <a:lnTo>
                    <a:pt x="508" y="23"/>
                  </a:lnTo>
                  <a:lnTo>
                    <a:pt x="514" y="31"/>
                  </a:lnTo>
                  <a:lnTo>
                    <a:pt x="518" y="36"/>
                  </a:lnTo>
                  <a:lnTo>
                    <a:pt x="524" y="41"/>
                  </a:lnTo>
                  <a:lnTo>
                    <a:pt x="527" y="44"/>
                  </a:lnTo>
                  <a:lnTo>
                    <a:pt x="532" y="50"/>
                  </a:lnTo>
                  <a:lnTo>
                    <a:pt x="539" y="55"/>
                  </a:lnTo>
                  <a:lnTo>
                    <a:pt x="545" y="57"/>
                  </a:lnTo>
                  <a:lnTo>
                    <a:pt x="551" y="58"/>
                  </a:lnTo>
                  <a:lnTo>
                    <a:pt x="557" y="59"/>
                  </a:lnTo>
                  <a:lnTo>
                    <a:pt x="563" y="59"/>
                  </a:lnTo>
                  <a:lnTo>
                    <a:pt x="569" y="57"/>
                  </a:lnTo>
                  <a:lnTo>
                    <a:pt x="576" y="56"/>
                  </a:lnTo>
                  <a:lnTo>
                    <a:pt x="581" y="53"/>
                  </a:lnTo>
                  <a:lnTo>
                    <a:pt x="594" y="56"/>
                  </a:lnTo>
                  <a:lnTo>
                    <a:pt x="597" y="51"/>
                  </a:lnTo>
                  <a:lnTo>
                    <a:pt x="604" y="51"/>
                  </a:lnTo>
                  <a:lnTo>
                    <a:pt x="609" y="55"/>
                  </a:lnTo>
                  <a:lnTo>
                    <a:pt x="622" y="57"/>
                  </a:lnTo>
                  <a:lnTo>
                    <a:pt x="628" y="53"/>
                  </a:lnTo>
                  <a:lnTo>
                    <a:pt x="634" y="50"/>
                  </a:lnTo>
                  <a:lnTo>
                    <a:pt x="640" y="45"/>
                  </a:lnTo>
                  <a:lnTo>
                    <a:pt x="645" y="39"/>
                  </a:lnTo>
                  <a:lnTo>
                    <a:pt x="646" y="45"/>
                  </a:lnTo>
                  <a:lnTo>
                    <a:pt x="645" y="50"/>
                  </a:lnTo>
                  <a:lnTo>
                    <a:pt x="648" y="50"/>
                  </a:lnTo>
                  <a:lnTo>
                    <a:pt x="648" y="53"/>
                  </a:lnTo>
                  <a:lnTo>
                    <a:pt x="649" y="60"/>
                  </a:lnTo>
                  <a:lnTo>
                    <a:pt x="655" y="61"/>
                  </a:lnTo>
                  <a:lnTo>
                    <a:pt x="651" y="55"/>
                  </a:lnTo>
                  <a:lnTo>
                    <a:pt x="656" y="61"/>
                  </a:lnTo>
                  <a:lnTo>
                    <a:pt x="662" y="64"/>
                  </a:lnTo>
                  <a:lnTo>
                    <a:pt x="668" y="65"/>
                  </a:lnTo>
                  <a:lnTo>
                    <a:pt x="675" y="61"/>
                  </a:lnTo>
                  <a:lnTo>
                    <a:pt x="681" y="63"/>
                  </a:lnTo>
                  <a:lnTo>
                    <a:pt x="683" y="63"/>
                  </a:lnTo>
                  <a:lnTo>
                    <a:pt x="688" y="65"/>
                  </a:lnTo>
                  <a:lnTo>
                    <a:pt x="692" y="72"/>
                  </a:lnTo>
                  <a:lnTo>
                    <a:pt x="697" y="76"/>
                  </a:lnTo>
                  <a:lnTo>
                    <a:pt x="704" y="83"/>
                  </a:lnTo>
                  <a:lnTo>
                    <a:pt x="710" y="88"/>
                  </a:lnTo>
                  <a:lnTo>
                    <a:pt x="711" y="89"/>
                  </a:lnTo>
                  <a:lnTo>
                    <a:pt x="714" y="93"/>
                  </a:lnTo>
                  <a:lnTo>
                    <a:pt x="710" y="100"/>
                  </a:lnTo>
                  <a:lnTo>
                    <a:pt x="712" y="107"/>
                  </a:lnTo>
                  <a:lnTo>
                    <a:pt x="718" y="113"/>
                  </a:lnTo>
                  <a:lnTo>
                    <a:pt x="717" y="114"/>
                  </a:lnTo>
                  <a:lnTo>
                    <a:pt x="712" y="122"/>
                  </a:lnTo>
                  <a:lnTo>
                    <a:pt x="715" y="128"/>
                  </a:lnTo>
                  <a:lnTo>
                    <a:pt x="717" y="136"/>
                  </a:lnTo>
                  <a:lnTo>
                    <a:pt x="719" y="144"/>
                  </a:lnTo>
                  <a:lnTo>
                    <a:pt x="718" y="147"/>
                  </a:lnTo>
                  <a:lnTo>
                    <a:pt x="716" y="154"/>
                  </a:lnTo>
                  <a:lnTo>
                    <a:pt x="715" y="161"/>
                  </a:lnTo>
                  <a:lnTo>
                    <a:pt x="716" y="168"/>
                  </a:lnTo>
                  <a:lnTo>
                    <a:pt x="714" y="174"/>
                  </a:lnTo>
                  <a:lnTo>
                    <a:pt x="717" y="177"/>
                  </a:lnTo>
                  <a:lnTo>
                    <a:pt x="720" y="184"/>
                  </a:lnTo>
                  <a:lnTo>
                    <a:pt x="720" y="190"/>
                  </a:lnTo>
                  <a:lnTo>
                    <a:pt x="717" y="197"/>
                  </a:lnTo>
                  <a:lnTo>
                    <a:pt x="716" y="204"/>
                  </a:lnTo>
                  <a:lnTo>
                    <a:pt x="716" y="211"/>
                  </a:lnTo>
                  <a:lnTo>
                    <a:pt x="720" y="218"/>
                  </a:lnTo>
                  <a:lnTo>
                    <a:pt x="726" y="224"/>
                  </a:lnTo>
                  <a:lnTo>
                    <a:pt x="726" y="232"/>
                  </a:lnTo>
                  <a:lnTo>
                    <a:pt x="724" y="238"/>
                  </a:lnTo>
                  <a:lnTo>
                    <a:pt x="728" y="245"/>
                  </a:lnTo>
                  <a:lnTo>
                    <a:pt x="734" y="252"/>
                  </a:lnTo>
                  <a:lnTo>
                    <a:pt x="739" y="257"/>
                  </a:lnTo>
                  <a:lnTo>
                    <a:pt x="746" y="262"/>
                  </a:lnTo>
                  <a:lnTo>
                    <a:pt x="752" y="268"/>
                  </a:lnTo>
                  <a:lnTo>
                    <a:pt x="748" y="275"/>
                  </a:lnTo>
                  <a:lnTo>
                    <a:pt x="742" y="277"/>
                  </a:lnTo>
                  <a:lnTo>
                    <a:pt x="739" y="284"/>
                  </a:lnTo>
                  <a:lnTo>
                    <a:pt x="738" y="291"/>
                  </a:lnTo>
                  <a:lnTo>
                    <a:pt x="736" y="297"/>
                  </a:lnTo>
                  <a:lnTo>
                    <a:pt x="737" y="297"/>
                  </a:lnTo>
                  <a:lnTo>
                    <a:pt x="742" y="301"/>
                  </a:lnTo>
                  <a:lnTo>
                    <a:pt x="741" y="301"/>
                  </a:lnTo>
                  <a:lnTo>
                    <a:pt x="736" y="301"/>
                  </a:lnTo>
                  <a:lnTo>
                    <a:pt x="729" y="300"/>
                  </a:lnTo>
                  <a:lnTo>
                    <a:pt x="715" y="300"/>
                  </a:lnTo>
                  <a:lnTo>
                    <a:pt x="710" y="300"/>
                  </a:lnTo>
                  <a:lnTo>
                    <a:pt x="703" y="300"/>
                  </a:lnTo>
                  <a:lnTo>
                    <a:pt x="679" y="297"/>
                  </a:lnTo>
                  <a:lnTo>
                    <a:pt x="673" y="297"/>
                  </a:lnTo>
                  <a:lnTo>
                    <a:pt x="666" y="297"/>
                  </a:lnTo>
                  <a:lnTo>
                    <a:pt x="660" y="299"/>
                  </a:lnTo>
                  <a:lnTo>
                    <a:pt x="654" y="300"/>
                  </a:lnTo>
                  <a:lnTo>
                    <a:pt x="648" y="301"/>
                  </a:lnTo>
                  <a:lnTo>
                    <a:pt x="641" y="301"/>
                  </a:lnTo>
                  <a:lnTo>
                    <a:pt x="635" y="308"/>
                  </a:lnTo>
                  <a:lnTo>
                    <a:pt x="635" y="314"/>
                  </a:lnTo>
                  <a:lnTo>
                    <a:pt x="633" y="321"/>
                  </a:lnTo>
                  <a:lnTo>
                    <a:pt x="633" y="322"/>
                  </a:lnTo>
                  <a:lnTo>
                    <a:pt x="627" y="325"/>
                  </a:lnTo>
                  <a:lnTo>
                    <a:pt x="624" y="326"/>
                  </a:lnTo>
                  <a:lnTo>
                    <a:pt x="611" y="330"/>
                  </a:lnTo>
                  <a:lnTo>
                    <a:pt x="605" y="333"/>
                  </a:lnTo>
                  <a:lnTo>
                    <a:pt x="599" y="334"/>
                  </a:lnTo>
                  <a:lnTo>
                    <a:pt x="593" y="333"/>
                  </a:lnTo>
                  <a:lnTo>
                    <a:pt x="587" y="332"/>
                  </a:lnTo>
                  <a:lnTo>
                    <a:pt x="580" y="338"/>
                  </a:lnTo>
                  <a:lnTo>
                    <a:pt x="580" y="345"/>
                  </a:lnTo>
                  <a:lnTo>
                    <a:pt x="580" y="351"/>
                  </a:lnTo>
                  <a:lnTo>
                    <a:pt x="587" y="356"/>
                  </a:lnTo>
                  <a:lnTo>
                    <a:pt x="581" y="363"/>
                  </a:lnTo>
                  <a:lnTo>
                    <a:pt x="581" y="370"/>
                  </a:lnTo>
                  <a:lnTo>
                    <a:pt x="583" y="375"/>
                  </a:lnTo>
                  <a:lnTo>
                    <a:pt x="590" y="378"/>
                  </a:lnTo>
                  <a:lnTo>
                    <a:pt x="594" y="384"/>
                  </a:lnTo>
                  <a:lnTo>
                    <a:pt x="589" y="391"/>
                  </a:lnTo>
                  <a:lnTo>
                    <a:pt x="583" y="392"/>
                  </a:lnTo>
                  <a:lnTo>
                    <a:pt x="576" y="394"/>
                  </a:lnTo>
                  <a:lnTo>
                    <a:pt x="570" y="395"/>
                  </a:lnTo>
                  <a:lnTo>
                    <a:pt x="563" y="399"/>
                  </a:lnTo>
                  <a:lnTo>
                    <a:pt x="558" y="406"/>
                  </a:lnTo>
                  <a:lnTo>
                    <a:pt x="555" y="408"/>
                  </a:lnTo>
                  <a:lnTo>
                    <a:pt x="547" y="412"/>
                  </a:lnTo>
                  <a:lnTo>
                    <a:pt x="542" y="416"/>
                  </a:lnTo>
                  <a:lnTo>
                    <a:pt x="541" y="416"/>
                  </a:lnTo>
                  <a:lnTo>
                    <a:pt x="536" y="418"/>
                  </a:lnTo>
                  <a:lnTo>
                    <a:pt x="530" y="420"/>
                  </a:lnTo>
                  <a:lnTo>
                    <a:pt x="524" y="422"/>
                  </a:lnTo>
                  <a:lnTo>
                    <a:pt x="517" y="424"/>
                  </a:lnTo>
                  <a:lnTo>
                    <a:pt x="511" y="427"/>
                  </a:lnTo>
                  <a:lnTo>
                    <a:pt x="507" y="435"/>
                  </a:lnTo>
                  <a:lnTo>
                    <a:pt x="504" y="439"/>
                  </a:lnTo>
                  <a:lnTo>
                    <a:pt x="502" y="446"/>
                  </a:lnTo>
                  <a:lnTo>
                    <a:pt x="497" y="453"/>
                  </a:lnTo>
                  <a:lnTo>
                    <a:pt x="496" y="454"/>
                  </a:lnTo>
                  <a:lnTo>
                    <a:pt x="490" y="461"/>
                  </a:lnTo>
                  <a:lnTo>
                    <a:pt x="484" y="467"/>
                  </a:lnTo>
                  <a:lnTo>
                    <a:pt x="475" y="472"/>
                  </a:lnTo>
                  <a:lnTo>
                    <a:pt x="469" y="476"/>
                  </a:lnTo>
                  <a:lnTo>
                    <a:pt x="464" y="476"/>
                  </a:lnTo>
                  <a:lnTo>
                    <a:pt x="456" y="477"/>
                  </a:lnTo>
                  <a:lnTo>
                    <a:pt x="445" y="480"/>
                  </a:lnTo>
                  <a:lnTo>
                    <a:pt x="442" y="480"/>
                  </a:lnTo>
                  <a:lnTo>
                    <a:pt x="436" y="479"/>
                  </a:lnTo>
                  <a:lnTo>
                    <a:pt x="429" y="483"/>
                  </a:lnTo>
                  <a:lnTo>
                    <a:pt x="423" y="482"/>
                  </a:lnTo>
                  <a:lnTo>
                    <a:pt x="418" y="482"/>
                  </a:lnTo>
                  <a:lnTo>
                    <a:pt x="414" y="488"/>
                  </a:lnTo>
                  <a:lnTo>
                    <a:pt x="413" y="495"/>
                  </a:lnTo>
                  <a:lnTo>
                    <a:pt x="407" y="501"/>
                  </a:lnTo>
                  <a:lnTo>
                    <a:pt x="400" y="500"/>
                  </a:lnTo>
                  <a:lnTo>
                    <a:pt x="394" y="499"/>
                  </a:lnTo>
                  <a:lnTo>
                    <a:pt x="388" y="498"/>
                  </a:lnTo>
                  <a:lnTo>
                    <a:pt x="382" y="498"/>
                  </a:lnTo>
                  <a:lnTo>
                    <a:pt x="377" y="495"/>
                  </a:lnTo>
                  <a:lnTo>
                    <a:pt x="370" y="500"/>
                  </a:lnTo>
                  <a:lnTo>
                    <a:pt x="364" y="504"/>
                  </a:lnTo>
                  <a:lnTo>
                    <a:pt x="359" y="511"/>
                  </a:lnTo>
                  <a:lnTo>
                    <a:pt x="353" y="516"/>
                  </a:lnTo>
                  <a:lnTo>
                    <a:pt x="347" y="515"/>
                  </a:lnTo>
                  <a:lnTo>
                    <a:pt x="341" y="517"/>
                  </a:lnTo>
                  <a:lnTo>
                    <a:pt x="335" y="524"/>
                  </a:lnTo>
                  <a:lnTo>
                    <a:pt x="332" y="526"/>
                  </a:lnTo>
                  <a:lnTo>
                    <a:pt x="326" y="531"/>
                  </a:lnTo>
                  <a:lnTo>
                    <a:pt x="320" y="537"/>
                  </a:lnTo>
                  <a:lnTo>
                    <a:pt x="307" y="544"/>
                  </a:lnTo>
                  <a:lnTo>
                    <a:pt x="296" y="556"/>
                  </a:lnTo>
                  <a:lnTo>
                    <a:pt x="290" y="563"/>
                  </a:lnTo>
                  <a:lnTo>
                    <a:pt x="283" y="565"/>
                  </a:lnTo>
                  <a:lnTo>
                    <a:pt x="278" y="568"/>
                  </a:lnTo>
                  <a:lnTo>
                    <a:pt x="278" y="575"/>
                  </a:lnTo>
                  <a:lnTo>
                    <a:pt x="278" y="589"/>
                  </a:lnTo>
                  <a:lnTo>
                    <a:pt x="277" y="596"/>
                  </a:lnTo>
                  <a:lnTo>
                    <a:pt x="276" y="604"/>
                  </a:lnTo>
                  <a:lnTo>
                    <a:pt x="276" y="612"/>
                  </a:lnTo>
                  <a:lnTo>
                    <a:pt x="276" y="620"/>
                  </a:lnTo>
                  <a:lnTo>
                    <a:pt x="276" y="628"/>
                  </a:lnTo>
                  <a:lnTo>
                    <a:pt x="275" y="636"/>
                  </a:lnTo>
                  <a:lnTo>
                    <a:pt x="275" y="644"/>
                  </a:lnTo>
                  <a:lnTo>
                    <a:pt x="275" y="652"/>
                  </a:lnTo>
                  <a:lnTo>
                    <a:pt x="0" y="65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6" name="Freeform 1979"/>
            <p:cNvSpPr>
              <a:spLocks/>
            </p:cNvSpPr>
            <p:nvPr/>
          </p:nvSpPr>
          <p:spPr bwMode="auto">
            <a:xfrm>
              <a:off x="2367" y="2295"/>
              <a:ext cx="77" cy="99"/>
            </a:xfrm>
            <a:custGeom>
              <a:avLst/>
              <a:gdLst>
                <a:gd name="T0" fmla="*/ 0 w 258"/>
                <a:gd name="T1" fmla="*/ 0 h 333"/>
                <a:gd name="T2" fmla="*/ 0 w 258"/>
                <a:gd name="T3" fmla="*/ 0 h 333"/>
                <a:gd name="T4" fmla="*/ 0 w 258"/>
                <a:gd name="T5" fmla="*/ 0 h 333"/>
                <a:gd name="T6" fmla="*/ 0 w 258"/>
                <a:gd name="T7" fmla="*/ 0 h 333"/>
                <a:gd name="T8" fmla="*/ 0 w 258"/>
                <a:gd name="T9" fmla="*/ 0 h 333"/>
                <a:gd name="T10" fmla="*/ 0 w 258"/>
                <a:gd name="T11" fmla="*/ 0 h 333"/>
                <a:gd name="T12" fmla="*/ 0 w 258"/>
                <a:gd name="T13" fmla="*/ 0 h 333"/>
                <a:gd name="T14" fmla="*/ 0 w 258"/>
                <a:gd name="T15" fmla="*/ 0 h 333"/>
                <a:gd name="T16" fmla="*/ 0 w 258"/>
                <a:gd name="T17" fmla="*/ 0 h 333"/>
                <a:gd name="T18" fmla="*/ 0 w 258"/>
                <a:gd name="T19" fmla="*/ 0 h 333"/>
                <a:gd name="T20" fmla="*/ 0 w 258"/>
                <a:gd name="T21" fmla="*/ 0 h 333"/>
                <a:gd name="T22" fmla="*/ 0 w 258"/>
                <a:gd name="T23" fmla="*/ 0 h 333"/>
                <a:gd name="T24" fmla="*/ 0 w 258"/>
                <a:gd name="T25" fmla="*/ 0 h 333"/>
                <a:gd name="T26" fmla="*/ 0 w 258"/>
                <a:gd name="T27" fmla="*/ 0 h 333"/>
                <a:gd name="T28" fmla="*/ 0 w 258"/>
                <a:gd name="T29" fmla="*/ 0 h 333"/>
                <a:gd name="T30" fmla="*/ 0 w 258"/>
                <a:gd name="T31" fmla="*/ 0 h 333"/>
                <a:gd name="T32" fmla="*/ 0 w 258"/>
                <a:gd name="T33" fmla="*/ 0 h 333"/>
                <a:gd name="T34" fmla="*/ 0 w 258"/>
                <a:gd name="T35" fmla="*/ 0 h 333"/>
                <a:gd name="T36" fmla="*/ 0 w 258"/>
                <a:gd name="T37" fmla="*/ 0 h 333"/>
                <a:gd name="T38" fmla="*/ 0 w 258"/>
                <a:gd name="T39" fmla="*/ 0 h 333"/>
                <a:gd name="T40" fmla="*/ 0 w 258"/>
                <a:gd name="T41" fmla="*/ 0 h 333"/>
                <a:gd name="T42" fmla="*/ 0 w 258"/>
                <a:gd name="T43" fmla="*/ 0 h 333"/>
                <a:gd name="T44" fmla="*/ 0 w 258"/>
                <a:gd name="T45" fmla="*/ 0 h 333"/>
                <a:gd name="T46" fmla="*/ 0 w 258"/>
                <a:gd name="T47" fmla="*/ 0 h 333"/>
                <a:gd name="T48" fmla="*/ 0 w 258"/>
                <a:gd name="T49" fmla="*/ 0 h 333"/>
                <a:gd name="T50" fmla="*/ 0 w 258"/>
                <a:gd name="T51" fmla="*/ 0 h 333"/>
                <a:gd name="T52" fmla="*/ 0 w 258"/>
                <a:gd name="T53" fmla="*/ 0 h 333"/>
                <a:gd name="T54" fmla="*/ 0 w 258"/>
                <a:gd name="T55" fmla="*/ 0 h 333"/>
                <a:gd name="T56" fmla="*/ 0 w 258"/>
                <a:gd name="T57" fmla="*/ 0 h 333"/>
                <a:gd name="T58" fmla="*/ 0 w 258"/>
                <a:gd name="T59" fmla="*/ 0 h 333"/>
                <a:gd name="T60" fmla="*/ 0 w 258"/>
                <a:gd name="T61" fmla="*/ 0 h 333"/>
                <a:gd name="T62" fmla="*/ 0 w 258"/>
                <a:gd name="T63" fmla="*/ 0 h 333"/>
                <a:gd name="T64" fmla="*/ 0 w 258"/>
                <a:gd name="T65" fmla="*/ 0 h 333"/>
                <a:gd name="T66" fmla="*/ 0 w 258"/>
                <a:gd name="T67" fmla="*/ 0 h 333"/>
                <a:gd name="T68" fmla="*/ 0 w 258"/>
                <a:gd name="T69" fmla="*/ 0 h 333"/>
                <a:gd name="T70" fmla="*/ 0 w 258"/>
                <a:gd name="T71" fmla="*/ 0 h 333"/>
                <a:gd name="T72" fmla="*/ 0 w 258"/>
                <a:gd name="T73" fmla="*/ 0 h 333"/>
                <a:gd name="T74" fmla="*/ 0 w 258"/>
                <a:gd name="T75" fmla="*/ 0 h 333"/>
                <a:gd name="T76" fmla="*/ 0 w 258"/>
                <a:gd name="T77" fmla="*/ 0 h 333"/>
                <a:gd name="T78" fmla="*/ 0 w 258"/>
                <a:gd name="T79" fmla="*/ 0 h 333"/>
                <a:gd name="T80" fmla="*/ 0 w 258"/>
                <a:gd name="T81" fmla="*/ 0 h 333"/>
                <a:gd name="T82" fmla="*/ 0 w 258"/>
                <a:gd name="T83" fmla="*/ 0 h 333"/>
                <a:gd name="T84" fmla="*/ 0 w 258"/>
                <a:gd name="T85" fmla="*/ 0 h 333"/>
                <a:gd name="T86" fmla="*/ 0 w 258"/>
                <a:gd name="T87" fmla="*/ 0 h 333"/>
                <a:gd name="T88" fmla="*/ 0 w 258"/>
                <a:gd name="T89" fmla="*/ 0 h 333"/>
                <a:gd name="T90" fmla="*/ 0 w 258"/>
                <a:gd name="T91" fmla="*/ 0 h 333"/>
                <a:gd name="T92" fmla="*/ 0 w 258"/>
                <a:gd name="T93" fmla="*/ 0 h 333"/>
                <a:gd name="T94" fmla="*/ 0 w 258"/>
                <a:gd name="T95" fmla="*/ 0 h 333"/>
                <a:gd name="T96" fmla="*/ 0 w 258"/>
                <a:gd name="T97" fmla="*/ 0 h 333"/>
                <a:gd name="T98" fmla="*/ 0 w 258"/>
                <a:gd name="T99" fmla="*/ 0 h 333"/>
                <a:gd name="T100" fmla="*/ 0 w 258"/>
                <a:gd name="T101" fmla="*/ 0 h 333"/>
                <a:gd name="T102" fmla="*/ 0 w 258"/>
                <a:gd name="T103" fmla="*/ 0 h 333"/>
                <a:gd name="T104" fmla="*/ 0 w 258"/>
                <a:gd name="T105" fmla="*/ 0 h 333"/>
                <a:gd name="T106" fmla="*/ 0 w 258"/>
                <a:gd name="T107" fmla="*/ 0 h 333"/>
                <a:gd name="T108" fmla="*/ 0 w 258"/>
                <a:gd name="T109" fmla="*/ 0 h 333"/>
                <a:gd name="T110" fmla="*/ 0 w 258"/>
                <a:gd name="T111" fmla="*/ 0 h 3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8"/>
                <a:gd name="T169" fmla="*/ 0 h 333"/>
                <a:gd name="T170" fmla="*/ 258 w 258"/>
                <a:gd name="T171" fmla="*/ 333 h 33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8" h="333">
                  <a:moveTo>
                    <a:pt x="0" y="129"/>
                  </a:moveTo>
                  <a:lnTo>
                    <a:pt x="2" y="129"/>
                  </a:lnTo>
                  <a:lnTo>
                    <a:pt x="7" y="122"/>
                  </a:lnTo>
                  <a:lnTo>
                    <a:pt x="7" y="120"/>
                  </a:lnTo>
                  <a:lnTo>
                    <a:pt x="8" y="113"/>
                  </a:lnTo>
                  <a:lnTo>
                    <a:pt x="13" y="106"/>
                  </a:lnTo>
                  <a:lnTo>
                    <a:pt x="20" y="102"/>
                  </a:lnTo>
                  <a:lnTo>
                    <a:pt x="23" y="96"/>
                  </a:lnTo>
                  <a:lnTo>
                    <a:pt x="28" y="91"/>
                  </a:lnTo>
                  <a:lnTo>
                    <a:pt x="29" y="90"/>
                  </a:lnTo>
                  <a:lnTo>
                    <a:pt x="35" y="84"/>
                  </a:lnTo>
                  <a:lnTo>
                    <a:pt x="40" y="81"/>
                  </a:lnTo>
                  <a:lnTo>
                    <a:pt x="42" y="79"/>
                  </a:lnTo>
                  <a:lnTo>
                    <a:pt x="47" y="72"/>
                  </a:lnTo>
                  <a:lnTo>
                    <a:pt x="51" y="65"/>
                  </a:lnTo>
                  <a:lnTo>
                    <a:pt x="57" y="63"/>
                  </a:lnTo>
                  <a:lnTo>
                    <a:pt x="57" y="42"/>
                  </a:lnTo>
                  <a:lnTo>
                    <a:pt x="62" y="35"/>
                  </a:lnTo>
                  <a:lnTo>
                    <a:pt x="68" y="33"/>
                  </a:lnTo>
                  <a:lnTo>
                    <a:pt x="74" y="32"/>
                  </a:lnTo>
                  <a:lnTo>
                    <a:pt x="76" y="25"/>
                  </a:lnTo>
                  <a:lnTo>
                    <a:pt x="78" y="18"/>
                  </a:lnTo>
                  <a:lnTo>
                    <a:pt x="79" y="11"/>
                  </a:lnTo>
                  <a:lnTo>
                    <a:pt x="79" y="8"/>
                  </a:lnTo>
                  <a:lnTo>
                    <a:pt x="79" y="5"/>
                  </a:lnTo>
                  <a:lnTo>
                    <a:pt x="83" y="4"/>
                  </a:lnTo>
                  <a:lnTo>
                    <a:pt x="89" y="3"/>
                  </a:lnTo>
                  <a:lnTo>
                    <a:pt x="95" y="9"/>
                  </a:lnTo>
                  <a:lnTo>
                    <a:pt x="96" y="9"/>
                  </a:lnTo>
                  <a:lnTo>
                    <a:pt x="102" y="4"/>
                  </a:lnTo>
                  <a:lnTo>
                    <a:pt x="103" y="4"/>
                  </a:lnTo>
                  <a:lnTo>
                    <a:pt x="110" y="0"/>
                  </a:lnTo>
                  <a:lnTo>
                    <a:pt x="115" y="5"/>
                  </a:lnTo>
                  <a:lnTo>
                    <a:pt x="122" y="11"/>
                  </a:lnTo>
                  <a:lnTo>
                    <a:pt x="128" y="17"/>
                  </a:lnTo>
                  <a:lnTo>
                    <a:pt x="125" y="19"/>
                  </a:lnTo>
                  <a:lnTo>
                    <a:pt x="126" y="21"/>
                  </a:lnTo>
                  <a:lnTo>
                    <a:pt x="125" y="28"/>
                  </a:lnTo>
                  <a:lnTo>
                    <a:pt x="129" y="35"/>
                  </a:lnTo>
                  <a:lnTo>
                    <a:pt x="129" y="42"/>
                  </a:lnTo>
                  <a:lnTo>
                    <a:pt x="130" y="40"/>
                  </a:lnTo>
                  <a:lnTo>
                    <a:pt x="132" y="44"/>
                  </a:lnTo>
                  <a:lnTo>
                    <a:pt x="130" y="51"/>
                  </a:lnTo>
                  <a:lnTo>
                    <a:pt x="132" y="58"/>
                  </a:lnTo>
                  <a:lnTo>
                    <a:pt x="136" y="65"/>
                  </a:lnTo>
                  <a:lnTo>
                    <a:pt x="133" y="72"/>
                  </a:lnTo>
                  <a:lnTo>
                    <a:pt x="133" y="79"/>
                  </a:lnTo>
                  <a:lnTo>
                    <a:pt x="131" y="85"/>
                  </a:lnTo>
                  <a:lnTo>
                    <a:pt x="128" y="92"/>
                  </a:lnTo>
                  <a:lnTo>
                    <a:pt x="127" y="95"/>
                  </a:lnTo>
                  <a:lnTo>
                    <a:pt x="132" y="93"/>
                  </a:lnTo>
                  <a:lnTo>
                    <a:pt x="139" y="90"/>
                  </a:lnTo>
                  <a:lnTo>
                    <a:pt x="139" y="91"/>
                  </a:lnTo>
                  <a:lnTo>
                    <a:pt x="145" y="95"/>
                  </a:lnTo>
                  <a:lnTo>
                    <a:pt x="149" y="101"/>
                  </a:lnTo>
                  <a:lnTo>
                    <a:pt x="150" y="108"/>
                  </a:lnTo>
                  <a:lnTo>
                    <a:pt x="152" y="107"/>
                  </a:lnTo>
                  <a:lnTo>
                    <a:pt x="158" y="104"/>
                  </a:lnTo>
                  <a:lnTo>
                    <a:pt x="161" y="100"/>
                  </a:lnTo>
                  <a:lnTo>
                    <a:pt x="168" y="99"/>
                  </a:lnTo>
                  <a:lnTo>
                    <a:pt x="169" y="92"/>
                  </a:lnTo>
                  <a:lnTo>
                    <a:pt x="174" y="85"/>
                  </a:lnTo>
                  <a:lnTo>
                    <a:pt x="176" y="79"/>
                  </a:lnTo>
                  <a:lnTo>
                    <a:pt x="176" y="75"/>
                  </a:lnTo>
                  <a:lnTo>
                    <a:pt x="179" y="68"/>
                  </a:lnTo>
                  <a:lnTo>
                    <a:pt x="185" y="68"/>
                  </a:lnTo>
                  <a:lnTo>
                    <a:pt x="186" y="68"/>
                  </a:lnTo>
                  <a:lnTo>
                    <a:pt x="185" y="74"/>
                  </a:lnTo>
                  <a:lnTo>
                    <a:pt x="191" y="79"/>
                  </a:lnTo>
                  <a:lnTo>
                    <a:pt x="192" y="81"/>
                  </a:lnTo>
                  <a:lnTo>
                    <a:pt x="196" y="88"/>
                  </a:lnTo>
                  <a:lnTo>
                    <a:pt x="196" y="95"/>
                  </a:lnTo>
                  <a:lnTo>
                    <a:pt x="198" y="101"/>
                  </a:lnTo>
                  <a:lnTo>
                    <a:pt x="201" y="108"/>
                  </a:lnTo>
                  <a:lnTo>
                    <a:pt x="202" y="115"/>
                  </a:lnTo>
                  <a:lnTo>
                    <a:pt x="203" y="122"/>
                  </a:lnTo>
                  <a:lnTo>
                    <a:pt x="200" y="129"/>
                  </a:lnTo>
                  <a:lnTo>
                    <a:pt x="201" y="134"/>
                  </a:lnTo>
                  <a:lnTo>
                    <a:pt x="200" y="141"/>
                  </a:lnTo>
                  <a:lnTo>
                    <a:pt x="195" y="149"/>
                  </a:lnTo>
                  <a:lnTo>
                    <a:pt x="192" y="150"/>
                  </a:lnTo>
                  <a:lnTo>
                    <a:pt x="187" y="155"/>
                  </a:lnTo>
                  <a:lnTo>
                    <a:pt x="182" y="161"/>
                  </a:lnTo>
                  <a:lnTo>
                    <a:pt x="182" y="162"/>
                  </a:lnTo>
                  <a:lnTo>
                    <a:pt x="187" y="166"/>
                  </a:lnTo>
                  <a:lnTo>
                    <a:pt x="189" y="168"/>
                  </a:lnTo>
                  <a:lnTo>
                    <a:pt x="196" y="168"/>
                  </a:lnTo>
                  <a:lnTo>
                    <a:pt x="195" y="174"/>
                  </a:lnTo>
                  <a:lnTo>
                    <a:pt x="200" y="174"/>
                  </a:lnTo>
                  <a:lnTo>
                    <a:pt x="207" y="178"/>
                  </a:lnTo>
                  <a:lnTo>
                    <a:pt x="212" y="180"/>
                  </a:lnTo>
                  <a:lnTo>
                    <a:pt x="219" y="178"/>
                  </a:lnTo>
                  <a:lnTo>
                    <a:pt x="225" y="180"/>
                  </a:lnTo>
                  <a:lnTo>
                    <a:pt x="231" y="186"/>
                  </a:lnTo>
                  <a:lnTo>
                    <a:pt x="230" y="193"/>
                  </a:lnTo>
                  <a:lnTo>
                    <a:pt x="234" y="200"/>
                  </a:lnTo>
                  <a:lnTo>
                    <a:pt x="235" y="206"/>
                  </a:lnTo>
                  <a:lnTo>
                    <a:pt x="241" y="206"/>
                  </a:lnTo>
                  <a:lnTo>
                    <a:pt x="247" y="211"/>
                  </a:lnTo>
                  <a:lnTo>
                    <a:pt x="253" y="217"/>
                  </a:lnTo>
                  <a:lnTo>
                    <a:pt x="256" y="224"/>
                  </a:lnTo>
                  <a:lnTo>
                    <a:pt x="258" y="231"/>
                  </a:lnTo>
                  <a:lnTo>
                    <a:pt x="258" y="238"/>
                  </a:lnTo>
                  <a:lnTo>
                    <a:pt x="257" y="245"/>
                  </a:lnTo>
                  <a:lnTo>
                    <a:pt x="257" y="252"/>
                  </a:lnTo>
                  <a:lnTo>
                    <a:pt x="258" y="259"/>
                  </a:lnTo>
                  <a:lnTo>
                    <a:pt x="257" y="260"/>
                  </a:lnTo>
                  <a:lnTo>
                    <a:pt x="253" y="260"/>
                  </a:lnTo>
                  <a:lnTo>
                    <a:pt x="253" y="267"/>
                  </a:lnTo>
                  <a:lnTo>
                    <a:pt x="251" y="273"/>
                  </a:lnTo>
                  <a:lnTo>
                    <a:pt x="247" y="281"/>
                  </a:lnTo>
                  <a:lnTo>
                    <a:pt x="248" y="287"/>
                  </a:lnTo>
                  <a:lnTo>
                    <a:pt x="246" y="293"/>
                  </a:lnTo>
                  <a:lnTo>
                    <a:pt x="245" y="297"/>
                  </a:lnTo>
                  <a:lnTo>
                    <a:pt x="247" y="303"/>
                  </a:lnTo>
                  <a:lnTo>
                    <a:pt x="247" y="324"/>
                  </a:lnTo>
                  <a:lnTo>
                    <a:pt x="247" y="327"/>
                  </a:lnTo>
                  <a:lnTo>
                    <a:pt x="248" y="332"/>
                  </a:lnTo>
                  <a:lnTo>
                    <a:pt x="242" y="333"/>
                  </a:lnTo>
                  <a:lnTo>
                    <a:pt x="236" y="332"/>
                  </a:lnTo>
                  <a:lnTo>
                    <a:pt x="235" y="331"/>
                  </a:lnTo>
                  <a:lnTo>
                    <a:pt x="229" y="324"/>
                  </a:lnTo>
                  <a:lnTo>
                    <a:pt x="223" y="322"/>
                  </a:lnTo>
                  <a:lnTo>
                    <a:pt x="217" y="319"/>
                  </a:lnTo>
                  <a:lnTo>
                    <a:pt x="211" y="316"/>
                  </a:lnTo>
                  <a:lnTo>
                    <a:pt x="205" y="316"/>
                  </a:lnTo>
                  <a:lnTo>
                    <a:pt x="199" y="310"/>
                  </a:lnTo>
                  <a:lnTo>
                    <a:pt x="192" y="308"/>
                  </a:lnTo>
                  <a:lnTo>
                    <a:pt x="186" y="302"/>
                  </a:lnTo>
                  <a:lnTo>
                    <a:pt x="180" y="299"/>
                  </a:lnTo>
                  <a:lnTo>
                    <a:pt x="174" y="297"/>
                  </a:lnTo>
                  <a:lnTo>
                    <a:pt x="172" y="294"/>
                  </a:lnTo>
                  <a:lnTo>
                    <a:pt x="166" y="289"/>
                  </a:lnTo>
                  <a:lnTo>
                    <a:pt x="160" y="285"/>
                  </a:lnTo>
                  <a:lnTo>
                    <a:pt x="153" y="282"/>
                  </a:lnTo>
                  <a:lnTo>
                    <a:pt x="148" y="277"/>
                  </a:lnTo>
                  <a:lnTo>
                    <a:pt x="142" y="271"/>
                  </a:lnTo>
                  <a:lnTo>
                    <a:pt x="135" y="266"/>
                  </a:lnTo>
                  <a:lnTo>
                    <a:pt x="129" y="259"/>
                  </a:lnTo>
                  <a:lnTo>
                    <a:pt x="125" y="253"/>
                  </a:lnTo>
                  <a:lnTo>
                    <a:pt x="120" y="245"/>
                  </a:lnTo>
                  <a:lnTo>
                    <a:pt x="117" y="242"/>
                  </a:lnTo>
                  <a:lnTo>
                    <a:pt x="110" y="236"/>
                  </a:lnTo>
                  <a:lnTo>
                    <a:pt x="106" y="229"/>
                  </a:lnTo>
                  <a:lnTo>
                    <a:pt x="93" y="217"/>
                  </a:lnTo>
                  <a:lnTo>
                    <a:pt x="92" y="216"/>
                  </a:lnTo>
                  <a:lnTo>
                    <a:pt x="89" y="209"/>
                  </a:lnTo>
                  <a:lnTo>
                    <a:pt x="89" y="208"/>
                  </a:lnTo>
                  <a:lnTo>
                    <a:pt x="82" y="203"/>
                  </a:lnTo>
                  <a:lnTo>
                    <a:pt x="77" y="197"/>
                  </a:lnTo>
                  <a:lnTo>
                    <a:pt x="70" y="190"/>
                  </a:lnTo>
                  <a:lnTo>
                    <a:pt x="66" y="189"/>
                  </a:lnTo>
                  <a:lnTo>
                    <a:pt x="59" y="188"/>
                  </a:lnTo>
                  <a:lnTo>
                    <a:pt x="54" y="185"/>
                  </a:lnTo>
                  <a:lnTo>
                    <a:pt x="50" y="184"/>
                  </a:lnTo>
                  <a:lnTo>
                    <a:pt x="43" y="179"/>
                  </a:lnTo>
                  <a:lnTo>
                    <a:pt x="43" y="172"/>
                  </a:lnTo>
                  <a:lnTo>
                    <a:pt x="44" y="172"/>
                  </a:lnTo>
                  <a:lnTo>
                    <a:pt x="47" y="171"/>
                  </a:lnTo>
                  <a:lnTo>
                    <a:pt x="43" y="171"/>
                  </a:lnTo>
                  <a:lnTo>
                    <a:pt x="38" y="164"/>
                  </a:lnTo>
                  <a:lnTo>
                    <a:pt x="32" y="160"/>
                  </a:lnTo>
                  <a:lnTo>
                    <a:pt x="26" y="156"/>
                  </a:lnTo>
                  <a:lnTo>
                    <a:pt x="23" y="155"/>
                  </a:lnTo>
                  <a:lnTo>
                    <a:pt x="16" y="150"/>
                  </a:lnTo>
                  <a:lnTo>
                    <a:pt x="10" y="148"/>
                  </a:lnTo>
                  <a:lnTo>
                    <a:pt x="7" y="141"/>
                  </a:lnTo>
                  <a:lnTo>
                    <a:pt x="4" y="134"/>
                  </a:lnTo>
                  <a:lnTo>
                    <a:pt x="0" y="12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7" name="Freeform 1980"/>
            <p:cNvSpPr>
              <a:spLocks/>
            </p:cNvSpPr>
            <p:nvPr/>
          </p:nvSpPr>
          <p:spPr bwMode="auto">
            <a:xfrm>
              <a:off x="2428" y="1001"/>
              <a:ext cx="2" cy="1"/>
            </a:xfrm>
            <a:custGeom>
              <a:avLst/>
              <a:gdLst>
                <a:gd name="T0" fmla="*/ 0 w 4"/>
                <a:gd name="T1" fmla="*/ 1 h 2"/>
                <a:gd name="T2" fmla="*/ 1 w 4"/>
                <a:gd name="T3" fmla="*/ 0 h 2"/>
                <a:gd name="T4" fmla="*/ 1 w 4"/>
                <a:gd name="T5" fmla="*/ 0 h 2"/>
                <a:gd name="T6" fmla="*/ 0 w 4"/>
                <a:gd name="T7" fmla="*/ 1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3" y="0"/>
                  </a:lnTo>
                  <a:lnTo>
                    <a:pt x="4" y="0"/>
                  </a:lnTo>
                  <a:lnTo>
                    <a:pt x="0"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8" name="Freeform 1981"/>
            <p:cNvSpPr>
              <a:spLocks/>
            </p:cNvSpPr>
            <p:nvPr/>
          </p:nvSpPr>
          <p:spPr bwMode="auto">
            <a:xfrm>
              <a:off x="2664" y="1299"/>
              <a:ext cx="14" cy="4"/>
            </a:xfrm>
            <a:custGeom>
              <a:avLst/>
              <a:gdLst>
                <a:gd name="T0" fmla="*/ 0 w 48"/>
                <a:gd name="T1" fmla="*/ 0 h 14"/>
                <a:gd name="T2" fmla="*/ 0 w 48"/>
                <a:gd name="T3" fmla="*/ 0 h 14"/>
                <a:gd name="T4" fmla="*/ 0 w 48"/>
                <a:gd name="T5" fmla="*/ 0 h 14"/>
                <a:gd name="T6" fmla="*/ 0 w 48"/>
                <a:gd name="T7" fmla="*/ 0 h 14"/>
                <a:gd name="T8" fmla="*/ 0 w 48"/>
                <a:gd name="T9" fmla="*/ 0 h 14"/>
                <a:gd name="T10" fmla="*/ 0 w 48"/>
                <a:gd name="T11" fmla="*/ 0 h 14"/>
                <a:gd name="T12" fmla="*/ 0 w 48"/>
                <a:gd name="T13" fmla="*/ 0 h 14"/>
                <a:gd name="T14" fmla="*/ 0 w 48"/>
                <a:gd name="T15" fmla="*/ 0 h 14"/>
                <a:gd name="T16" fmla="*/ 0 w 48"/>
                <a:gd name="T17" fmla="*/ 0 h 14"/>
                <a:gd name="T18" fmla="*/ 0 w 48"/>
                <a:gd name="T19" fmla="*/ 0 h 14"/>
                <a:gd name="T20" fmla="*/ 0 w 48"/>
                <a:gd name="T21" fmla="*/ 0 h 14"/>
                <a:gd name="T22" fmla="*/ 0 w 48"/>
                <a:gd name="T23" fmla="*/ 0 h 14"/>
                <a:gd name="T24" fmla="*/ 0 w 48"/>
                <a:gd name="T25" fmla="*/ 0 h 14"/>
                <a:gd name="T26" fmla="*/ 0 w 48"/>
                <a:gd name="T27" fmla="*/ 0 h 14"/>
                <a:gd name="T28" fmla="*/ 0 w 48"/>
                <a:gd name="T29" fmla="*/ 0 h 14"/>
                <a:gd name="T30" fmla="*/ 0 w 48"/>
                <a:gd name="T31" fmla="*/ 0 h 14"/>
                <a:gd name="T32" fmla="*/ 0 w 48"/>
                <a:gd name="T33" fmla="*/ 0 h 14"/>
                <a:gd name="T34" fmla="*/ 0 w 48"/>
                <a:gd name="T35" fmla="*/ 0 h 14"/>
                <a:gd name="T36" fmla="*/ 0 w 48"/>
                <a:gd name="T37" fmla="*/ 0 h 14"/>
                <a:gd name="T38" fmla="*/ 0 w 48"/>
                <a:gd name="T39" fmla="*/ 0 h 14"/>
                <a:gd name="T40" fmla="*/ 0 w 48"/>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4"/>
                <a:gd name="T65" fmla="*/ 48 w 48"/>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4">
                  <a:moveTo>
                    <a:pt x="0" y="7"/>
                  </a:moveTo>
                  <a:lnTo>
                    <a:pt x="1" y="3"/>
                  </a:lnTo>
                  <a:lnTo>
                    <a:pt x="8" y="0"/>
                  </a:lnTo>
                  <a:lnTo>
                    <a:pt x="12" y="0"/>
                  </a:lnTo>
                  <a:lnTo>
                    <a:pt x="18" y="3"/>
                  </a:lnTo>
                  <a:lnTo>
                    <a:pt x="24" y="4"/>
                  </a:lnTo>
                  <a:lnTo>
                    <a:pt x="29" y="4"/>
                  </a:lnTo>
                  <a:lnTo>
                    <a:pt x="37" y="0"/>
                  </a:lnTo>
                  <a:lnTo>
                    <a:pt x="43" y="4"/>
                  </a:lnTo>
                  <a:lnTo>
                    <a:pt x="48" y="4"/>
                  </a:lnTo>
                  <a:lnTo>
                    <a:pt x="43" y="10"/>
                  </a:lnTo>
                  <a:lnTo>
                    <a:pt x="37" y="12"/>
                  </a:lnTo>
                  <a:lnTo>
                    <a:pt x="33" y="13"/>
                  </a:lnTo>
                  <a:lnTo>
                    <a:pt x="28" y="14"/>
                  </a:lnTo>
                  <a:lnTo>
                    <a:pt x="27" y="14"/>
                  </a:lnTo>
                  <a:lnTo>
                    <a:pt x="24" y="14"/>
                  </a:lnTo>
                  <a:lnTo>
                    <a:pt x="18" y="10"/>
                  </a:lnTo>
                  <a:lnTo>
                    <a:pt x="12" y="8"/>
                  </a:lnTo>
                  <a:lnTo>
                    <a:pt x="6" y="12"/>
                  </a:lnTo>
                  <a:lnTo>
                    <a:pt x="1" y="1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9" name="Freeform 1982"/>
            <p:cNvSpPr>
              <a:spLocks/>
            </p:cNvSpPr>
            <p:nvPr/>
          </p:nvSpPr>
          <p:spPr bwMode="auto">
            <a:xfrm>
              <a:off x="2854" y="2238"/>
              <a:ext cx="246" cy="205"/>
            </a:xfrm>
            <a:custGeom>
              <a:avLst/>
              <a:gdLst>
                <a:gd name="T0" fmla="*/ 0 w 824"/>
                <a:gd name="T1" fmla="*/ 0 h 693"/>
                <a:gd name="T2" fmla="*/ 0 w 824"/>
                <a:gd name="T3" fmla="*/ 0 h 693"/>
                <a:gd name="T4" fmla="*/ 0 w 824"/>
                <a:gd name="T5" fmla="*/ 0 h 693"/>
                <a:gd name="T6" fmla="*/ 0 w 824"/>
                <a:gd name="T7" fmla="*/ 0 h 693"/>
                <a:gd name="T8" fmla="*/ 0 w 824"/>
                <a:gd name="T9" fmla="*/ 0 h 693"/>
                <a:gd name="T10" fmla="*/ 0 w 824"/>
                <a:gd name="T11" fmla="*/ 0 h 693"/>
                <a:gd name="T12" fmla="*/ 0 w 824"/>
                <a:gd name="T13" fmla="*/ 0 h 693"/>
                <a:gd name="T14" fmla="*/ 0 w 824"/>
                <a:gd name="T15" fmla="*/ 0 h 693"/>
                <a:gd name="T16" fmla="*/ 0 w 824"/>
                <a:gd name="T17" fmla="*/ 0 h 693"/>
                <a:gd name="T18" fmla="*/ 0 w 824"/>
                <a:gd name="T19" fmla="*/ 0 h 693"/>
                <a:gd name="T20" fmla="*/ 0 w 824"/>
                <a:gd name="T21" fmla="*/ 0 h 693"/>
                <a:gd name="T22" fmla="*/ 0 w 824"/>
                <a:gd name="T23" fmla="*/ 0 h 693"/>
                <a:gd name="T24" fmla="*/ 0 w 824"/>
                <a:gd name="T25" fmla="*/ 0 h 693"/>
                <a:gd name="T26" fmla="*/ 0 w 824"/>
                <a:gd name="T27" fmla="*/ 0 h 693"/>
                <a:gd name="T28" fmla="*/ 0 w 824"/>
                <a:gd name="T29" fmla="*/ 0 h 693"/>
                <a:gd name="T30" fmla="*/ 0 w 824"/>
                <a:gd name="T31" fmla="*/ 0 h 693"/>
                <a:gd name="T32" fmla="*/ 0 w 824"/>
                <a:gd name="T33" fmla="*/ 0 h 693"/>
                <a:gd name="T34" fmla="*/ 0 w 824"/>
                <a:gd name="T35" fmla="*/ 0 h 693"/>
                <a:gd name="T36" fmla="*/ 0 w 824"/>
                <a:gd name="T37" fmla="*/ 0 h 693"/>
                <a:gd name="T38" fmla="*/ 0 w 824"/>
                <a:gd name="T39" fmla="*/ 0 h 693"/>
                <a:gd name="T40" fmla="*/ 0 w 824"/>
                <a:gd name="T41" fmla="*/ 0 h 693"/>
                <a:gd name="T42" fmla="*/ 0 w 824"/>
                <a:gd name="T43" fmla="*/ 0 h 693"/>
                <a:gd name="T44" fmla="*/ 0 w 824"/>
                <a:gd name="T45" fmla="*/ 0 h 693"/>
                <a:gd name="T46" fmla="*/ 0 w 824"/>
                <a:gd name="T47" fmla="*/ 0 h 693"/>
                <a:gd name="T48" fmla="*/ 0 w 824"/>
                <a:gd name="T49" fmla="*/ 0 h 693"/>
                <a:gd name="T50" fmla="*/ 0 w 824"/>
                <a:gd name="T51" fmla="*/ 0 h 693"/>
                <a:gd name="T52" fmla="*/ 0 w 824"/>
                <a:gd name="T53" fmla="*/ 0 h 693"/>
                <a:gd name="T54" fmla="*/ 0 w 824"/>
                <a:gd name="T55" fmla="*/ 0 h 693"/>
                <a:gd name="T56" fmla="*/ 0 w 824"/>
                <a:gd name="T57" fmla="*/ 0 h 693"/>
                <a:gd name="T58" fmla="*/ 0 w 824"/>
                <a:gd name="T59" fmla="*/ 0 h 693"/>
                <a:gd name="T60" fmla="*/ 0 w 824"/>
                <a:gd name="T61" fmla="*/ 0 h 693"/>
                <a:gd name="T62" fmla="*/ 0 w 824"/>
                <a:gd name="T63" fmla="*/ 0 h 693"/>
                <a:gd name="T64" fmla="*/ 0 w 824"/>
                <a:gd name="T65" fmla="*/ 0 h 693"/>
                <a:gd name="T66" fmla="*/ 0 w 824"/>
                <a:gd name="T67" fmla="*/ 0 h 693"/>
                <a:gd name="T68" fmla="*/ 0 w 824"/>
                <a:gd name="T69" fmla="*/ 0 h 693"/>
                <a:gd name="T70" fmla="*/ 0 w 824"/>
                <a:gd name="T71" fmla="*/ 0 h 693"/>
                <a:gd name="T72" fmla="*/ 0 w 824"/>
                <a:gd name="T73" fmla="*/ 0 h 693"/>
                <a:gd name="T74" fmla="*/ 0 w 824"/>
                <a:gd name="T75" fmla="*/ 0 h 693"/>
                <a:gd name="T76" fmla="*/ 0 w 824"/>
                <a:gd name="T77" fmla="*/ 0 h 693"/>
                <a:gd name="T78" fmla="*/ 0 w 824"/>
                <a:gd name="T79" fmla="*/ 0 h 693"/>
                <a:gd name="T80" fmla="*/ 0 w 824"/>
                <a:gd name="T81" fmla="*/ 0 h 693"/>
                <a:gd name="T82" fmla="*/ 0 w 824"/>
                <a:gd name="T83" fmla="*/ 0 h 693"/>
                <a:gd name="T84" fmla="*/ 0 w 824"/>
                <a:gd name="T85" fmla="*/ 0 h 693"/>
                <a:gd name="T86" fmla="*/ 0 w 824"/>
                <a:gd name="T87" fmla="*/ 0 h 693"/>
                <a:gd name="T88" fmla="*/ 0 w 824"/>
                <a:gd name="T89" fmla="*/ 0 h 693"/>
                <a:gd name="T90" fmla="*/ 0 w 824"/>
                <a:gd name="T91" fmla="*/ 0 h 693"/>
                <a:gd name="T92" fmla="*/ 0 w 824"/>
                <a:gd name="T93" fmla="*/ 0 h 693"/>
                <a:gd name="T94" fmla="*/ 0 w 824"/>
                <a:gd name="T95" fmla="*/ 0 h 693"/>
                <a:gd name="T96" fmla="*/ 0 w 824"/>
                <a:gd name="T97" fmla="*/ 0 h 693"/>
                <a:gd name="T98" fmla="*/ 0 w 824"/>
                <a:gd name="T99" fmla="*/ 0 h 693"/>
                <a:gd name="T100" fmla="*/ 0 w 824"/>
                <a:gd name="T101" fmla="*/ 0 h 693"/>
                <a:gd name="T102" fmla="*/ 0 w 824"/>
                <a:gd name="T103" fmla="*/ 0 h 693"/>
                <a:gd name="T104" fmla="*/ 0 w 824"/>
                <a:gd name="T105" fmla="*/ 0 h 693"/>
                <a:gd name="T106" fmla="*/ 0 w 824"/>
                <a:gd name="T107" fmla="*/ 0 h 693"/>
                <a:gd name="T108" fmla="*/ 0 w 824"/>
                <a:gd name="T109" fmla="*/ 0 h 693"/>
                <a:gd name="T110" fmla="*/ 0 w 824"/>
                <a:gd name="T111" fmla="*/ 0 h 693"/>
                <a:gd name="T112" fmla="*/ 0 w 824"/>
                <a:gd name="T113" fmla="*/ 0 h 693"/>
                <a:gd name="T114" fmla="*/ 0 w 824"/>
                <a:gd name="T115" fmla="*/ 0 h 693"/>
                <a:gd name="T116" fmla="*/ 0 w 824"/>
                <a:gd name="T117" fmla="*/ 0 h 693"/>
                <a:gd name="T118" fmla="*/ 0 w 824"/>
                <a:gd name="T119" fmla="*/ 0 h 693"/>
                <a:gd name="T120" fmla="*/ 0 w 824"/>
                <a:gd name="T121" fmla="*/ 0 h 693"/>
                <a:gd name="T122" fmla="*/ 0 w 824"/>
                <a:gd name="T123" fmla="*/ 0 h 693"/>
                <a:gd name="T124" fmla="*/ 0 w 824"/>
                <a:gd name="T125" fmla="*/ 0 h 6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24"/>
                <a:gd name="T190" fmla="*/ 0 h 693"/>
                <a:gd name="T191" fmla="*/ 824 w 824"/>
                <a:gd name="T192" fmla="*/ 693 h 6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24" h="693">
                  <a:moveTo>
                    <a:pt x="0" y="390"/>
                  </a:moveTo>
                  <a:lnTo>
                    <a:pt x="1" y="388"/>
                  </a:lnTo>
                  <a:lnTo>
                    <a:pt x="1" y="387"/>
                  </a:lnTo>
                  <a:lnTo>
                    <a:pt x="4" y="386"/>
                  </a:lnTo>
                  <a:lnTo>
                    <a:pt x="9" y="379"/>
                  </a:lnTo>
                  <a:lnTo>
                    <a:pt x="16" y="377"/>
                  </a:lnTo>
                  <a:lnTo>
                    <a:pt x="23" y="370"/>
                  </a:lnTo>
                  <a:lnTo>
                    <a:pt x="25" y="364"/>
                  </a:lnTo>
                  <a:lnTo>
                    <a:pt x="29" y="354"/>
                  </a:lnTo>
                  <a:lnTo>
                    <a:pt x="31" y="347"/>
                  </a:lnTo>
                  <a:lnTo>
                    <a:pt x="33" y="340"/>
                  </a:lnTo>
                  <a:lnTo>
                    <a:pt x="37" y="336"/>
                  </a:lnTo>
                  <a:lnTo>
                    <a:pt x="40" y="333"/>
                  </a:lnTo>
                  <a:lnTo>
                    <a:pt x="42" y="326"/>
                  </a:lnTo>
                  <a:lnTo>
                    <a:pt x="44" y="321"/>
                  </a:lnTo>
                  <a:lnTo>
                    <a:pt x="46" y="313"/>
                  </a:lnTo>
                  <a:lnTo>
                    <a:pt x="50" y="307"/>
                  </a:lnTo>
                  <a:lnTo>
                    <a:pt x="50" y="301"/>
                  </a:lnTo>
                  <a:lnTo>
                    <a:pt x="54" y="294"/>
                  </a:lnTo>
                  <a:lnTo>
                    <a:pt x="56" y="292"/>
                  </a:lnTo>
                  <a:lnTo>
                    <a:pt x="62" y="287"/>
                  </a:lnTo>
                  <a:lnTo>
                    <a:pt x="64" y="281"/>
                  </a:lnTo>
                  <a:lnTo>
                    <a:pt x="68" y="274"/>
                  </a:lnTo>
                  <a:lnTo>
                    <a:pt x="71" y="274"/>
                  </a:lnTo>
                  <a:lnTo>
                    <a:pt x="77" y="274"/>
                  </a:lnTo>
                  <a:lnTo>
                    <a:pt x="83" y="277"/>
                  </a:lnTo>
                  <a:lnTo>
                    <a:pt x="89" y="279"/>
                  </a:lnTo>
                  <a:lnTo>
                    <a:pt x="95" y="277"/>
                  </a:lnTo>
                  <a:lnTo>
                    <a:pt x="107" y="268"/>
                  </a:lnTo>
                  <a:lnTo>
                    <a:pt x="114" y="267"/>
                  </a:lnTo>
                  <a:lnTo>
                    <a:pt x="119" y="263"/>
                  </a:lnTo>
                  <a:lnTo>
                    <a:pt x="126" y="261"/>
                  </a:lnTo>
                  <a:lnTo>
                    <a:pt x="126" y="256"/>
                  </a:lnTo>
                  <a:lnTo>
                    <a:pt x="131" y="248"/>
                  </a:lnTo>
                  <a:lnTo>
                    <a:pt x="135" y="247"/>
                  </a:lnTo>
                  <a:lnTo>
                    <a:pt x="135" y="249"/>
                  </a:lnTo>
                  <a:lnTo>
                    <a:pt x="139" y="256"/>
                  </a:lnTo>
                  <a:lnTo>
                    <a:pt x="140" y="263"/>
                  </a:lnTo>
                  <a:lnTo>
                    <a:pt x="146" y="265"/>
                  </a:lnTo>
                  <a:lnTo>
                    <a:pt x="152" y="273"/>
                  </a:lnTo>
                  <a:lnTo>
                    <a:pt x="156" y="266"/>
                  </a:lnTo>
                  <a:lnTo>
                    <a:pt x="161" y="264"/>
                  </a:lnTo>
                  <a:lnTo>
                    <a:pt x="167" y="260"/>
                  </a:lnTo>
                  <a:lnTo>
                    <a:pt x="174" y="258"/>
                  </a:lnTo>
                  <a:lnTo>
                    <a:pt x="178" y="252"/>
                  </a:lnTo>
                  <a:lnTo>
                    <a:pt x="184" y="248"/>
                  </a:lnTo>
                  <a:lnTo>
                    <a:pt x="190" y="244"/>
                  </a:lnTo>
                  <a:lnTo>
                    <a:pt x="196" y="242"/>
                  </a:lnTo>
                  <a:lnTo>
                    <a:pt x="203" y="240"/>
                  </a:lnTo>
                  <a:lnTo>
                    <a:pt x="208" y="237"/>
                  </a:lnTo>
                  <a:lnTo>
                    <a:pt x="215" y="239"/>
                  </a:lnTo>
                  <a:lnTo>
                    <a:pt x="220" y="239"/>
                  </a:lnTo>
                  <a:lnTo>
                    <a:pt x="226" y="236"/>
                  </a:lnTo>
                  <a:lnTo>
                    <a:pt x="234" y="235"/>
                  </a:lnTo>
                  <a:lnTo>
                    <a:pt x="240" y="234"/>
                  </a:lnTo>
                  <a:lnTo>
                    <a:pt x="246" y="234"/>
                  </a:lnTo>
                  <a:lnTo>
                    <a:pt x="251" y="234"/>
                  </a:lnTo>
                  <a:lnTo>
                    <a:pt x="258" y="234"/>
                  </a:lnTo>
                  <a:lnTo>
                    <a:pt x="265" y="233"/>
                  </a:lnTo>
                  <a:lnTo>
                    <a:pt x="266" y="225"/>
                  </a:lnTo>
                  <a:lnTo>
                    <a:pt x="271" y="218"/>
                  </a:lnTo>
                  <a:lnTo>
                    <a:pt x="274" y="217"/>
                  </a:lnTo>
                  <a:lnTo>
                    <a:pt x="280" y="210"/>
                  </a:lnTo>
                  <a:lnTo>
                    <a:pt x="284" y="203"/>
                  </a:lnTo>
                  <a:lnTo>
                    <a:pt x="288" y="196"/>
                  </a:lnTo>
                  <a:lnTo>
                    <a:pt x="293" y="191"/>
                  </a:lnTo>
                  <a:lnTo>
                    <a:pt x="297" y="184"/>
                  </a:lnTo>
                  <a:lnTo>
                    <a:pt x="297" y="181"/>
                  </a:lnTo>
                  <a:lnTo>
                    <a:pt x="289" y="177"/>
                  </a:lnTo>
                  <a:lnTo>
                    <a:pt x="283" y="173"/>
                  </a:lnTo>
                  <a:lnTo>
                    <a:pt x="281" y="170"/>
                  </a:lnTo>
                  <a:lnTo>
                    <a:pt x="283" y="165"/>
                  </a:lnTo>
                  <a:lnTo>
                    <a:pt x="289" y="160"/>
                  </a:lnTo>
                  <a:lnTo>
                    <a:pt x="296" y="156"/>
                  </a:lnTo>
                  <a:lnTo>
                    <a:pt x="299" y="158"/>
                  </a:lnTo>
                  <a:lnTo>
                    <a:pt x="302" y="156"/>
                  </a:lnTo>
                  <a:lnTo>
                    <a:pt x="305" y="155"/>
                  </a:lnTo>
                  <a:lnTo>
                    <a:pt x="310" y="158"/>
                  </a:lnTo>
                  <a:lnTo>
                    <a:pt x="316" y="156"/>
                  </a:lnTo>
                  <a:lnTo>
                    <a:pt x="323" y="156"/>
                  </a:lnTo>
                  <a:lnTo>
                    <a:pt x="329" y="156"/>
                  </a:lnTo>
                  <a:lnTo>
                    <a:pt x="335" y="155"/>
                  </a:lnTo>
                  <a:lnTo>
                    <a:pt x="341" y="153"/>
                  </a:lnTo>
                  <a:lnTo>
                    <a:pt x="347" y="153"/>
                  </a:lnTo>
                  <a:lnTo>
                    <a:pt x="352" y="150"/>
                  </a:lnTo>
                  <a:lnTo>
                    <a:pt x="357" y="147"/>
                  </a:lnTo>
                  <a:lnTo>
                    <a:pt x="363" y="147"/>
                  </a:lnTo>
                  <a:lnTo>
                    <a:pt x="369" y="148"/>
                  </a:lnTo>
                  <a:lnTo>
                    <a:pt x="375" y="148"/>
                  </a:lnTo>
                  <a:lnTo>
                    <a:pt x="382" y="143"/>
                  </a:lnTo>
                  <a:lnTo>
                    <a:pt x="383" y="136"/>
                  </a:lnTo>
                  <a:lnTo>
                    <a:pt x="385" y="136"/>
                  </a:lnTo>
                  <a:lnTo>
                    <a:pt x="391" y="134"/>
                  </a:lnTo>
                  <a:lnTo>
                    <a:pt x="397" y="128"/>
                  </a:lnTo>
                  <a:lnTo>
                    <a:pt x="403" y="124"/>
                  </a:lnTo>
                  <a:lnTo>
                    <a:pt x="404" y="121"/>
                  </a:lnTo>
                  <a:lnTo>
                    <a:pt x="409" y="114"/>
                  </a:lnTo>
                  <a:lnTo>
                    <a:pt x="415" y="107"/>
                  </a:lnTo>
                  <a:lnTo>
                    <a:pt x="416" y="100"/>
                  </a:lnTo>
                  <a:lnTo>
                    <a:pt x="416" y="99"/>
                  </a:lnTo>
                  <a:lnTo>
                    <a:pt x="420" y="97"/>
                  </a:lnTo>
                  <a:lnTo>
                    <a:pt x="422" y="95"/>
                  </a:lnTo>
                  <a:lnTo>
                    <a:pt x="426" y="88"/>
                  </a:lnTo>
                  <a:lnTo>
                    <a:pt x="427" y="86"/>
                  </a:lnTo>
                  <a:lnTo>
                    <a:pt x="433" y="80"/>
                  </a:lnTo>
                  <a:lnTo>
                    <a:pt x="439" y="79"/>
                  </a:lnTo>
                  <a:lnTo>
                    <a:pt x="439" y="78"/>
                  </a:lnTo>
                  <a:lnTo>
                    <a:pt x="446" y="64"/>
                  </a:lnTo>
                  <a:lnTo>
                    <a:pt x="452" y="62"/>
                  </a:lnTo>
                  <a:lnTo>
                    <a:pt x="458" y="56"/>
                  </a:lnTo>
                  <a:lnTo>
                    <a:pt x="459" y="49"/>
                  </a:lnTo>
                  <a:lnTo>
                    <a:pt x="460" y="42"/>
                  </a:lnTo>
                  <a:lnTo>
                    <a:pt x="458" y="35"/>
                  </a:lnTo>
                  <a:lnTo>
                    <a:pt x="459" y="29"/>
                  </a:lnTo>
                  <a:lnTo>
                    <a:pt x="465" y="24"/>
                  </a:lnTo>
                  <a:lnTo>
                    <a:pt x="477" y="19"/>
                  </a:lnTo>
                  <a:lnTo>
                    <a:pt x="482" y="13"/>
                  </a:lnTo>
                  <a:lnTo>
                    <a:pt x="488" y="14"/>
                  </a:lnTo>
                  <a:lnTo>
                    <a:pt x="493" y="7"/>
                  </a:lnTo>
                  <a:lnTo>
                    <a:pt x="499" y="2"/>
                  </a:lnTo>
                  <a:lnTo>
                    <a:pt x="501" y="2"/>
                  </a:lnTo>
                  <a:lnTo>
                    <a:pt x="506" y="0"/>
                  </a:lnTo>
                  <a:lnTo>
                    <a:pt x="513" y="1"/>
                  </a:lnTo>
                  <a:lnTo>
                    <a:pt x="518" y="2"/>
                  </a:lnTo>
                  <a:lnTo>
                    <a:pt x="524" y="2"/>
                  </a:lnTo>
                  <a:lnTo>
                    <a:pt x="529" y="5"/>
                  </a:lnTo>
                  <a:lnTo>
                    <a:pt x="532" y="6"/>
                  </a:lnTo>
                  <a:lnTo>
                    <a:pt x="535" y="13"/>
                  </a:lnTo>
                  <a:lnTo>
                    <a:pt x="539" y="19"/>
                  </a:lnTo>
                  <a:lnTo>
                    <a:pt x="544" y="26"/>
                  </a:lnTo>
                  <a:lnTo>
                    <a:pt x="556" y="40"/>
                  </a:lnTo>
                  <a:lnTo>
                    <a:pt x="557" y="41"/>
                  </a:lnTo>
                  <a:lnTo>
                    <a:pt x="563" y="49"/>
                  </a:lnTo>
                  <a:lnTo>
                    <a:pt x="566" y="56"/>
                  </a:lnTo>
                  <a:lnTo>
                    <a:pt x="569" y="63"/>
                  </a:lnTo>
                  <a:lnTo>
                    <a:pt x="573" y="70"/>
                  </a:lnTo>
                  <a:lnTo>
                    <a:pt x="576" y="76"/>
                  </a:lnTo>
                  <a:lnTo>
                    <a:pt x="577" y="79"/>
                  </a:lnTo>
                  <a:lnTo>
                    <a:pt x="580" y="86"/>
                  </a:lnTo>
                  <a:lnTo>
                    <a:pt x="583" y="92"/>
                  </a:lnTo>
                  <a:lnTo>
                    <a:pt x="583" y="99"/>
                  </a:lnTo>
                  <a:lnTo>
                    <a:pt x="583" y="105"/>
                  </a:lnTo>
                  <a:lnTo>
                    <a:pt x="581" y="112"/>
                  </a:lnTo>
                  <a:lnTo>
                    <a:pt x="580" y="120"/>
                  </a:lnTo>
                  <a:lnTo>
                    <a:pt x="581" y="127"/>
                  </a:lnTo>
                  <a:lnTo>
                    <a:pt x="581" y="134"/>
                  </a:lnTo>
                  <a:lnTo>
                    <a:pt x="578" y="140"/>
                  </a:lnTo>
                  <a:lnTo>
                    <a:pt x="572" y="144"/>
                  </a:lnTo>
                  <a:lnTo>
                    <a:pt x="571" y="147"/>
                  </a:lnTo>
                  <a:lnTo>
                    <a:pt x="570" y="154"/>
                  </a:lnTo>
                  <a:lnTo>
                    <a:pt x="571" y="160"/>
                  </a:lnTo>
                  <a:lnTo>
                    <a:pt x="577" y="156"/>
                  </a:lnTo>
                  <a:lnTo>
                    <a:pt x="577" y="164"/>
                  </a:lnTo>
                  <a:lnTo>
                    <a:pt x="575" y="170"/>
                  </a:lnTo>
                  <a:lnTo>
                    <a:pt x="573" y="177"/>
                  </a:lnTo>
                  <a:lnTo>
                    <a:pt x="585" y="179"/>
                  </a:lnTo>
                  <a:lnTo>
                    <a:pt x="592" y="179"/>
                  </a:lnTo>
                  <a:lnTo>
                    <a:pt x="599" y="179"/>
                  </a:lnTo>
                  <a:lnTo>
                    <a:pt x="605" y="181"/>
                  </a:lnTo>
                  <a:lnTo>
                    <a:pt x="611" y="183"/>
                  </a:lnTo>
                  <a:lnTo>
                    <a:pt x="615" y="181"/>
                  </a:lnTo>
                  <a:lnTo>
                    <a:pt x="620" y="188"/>
                  </a:lnTo>
                  <a:lnTo>
                    <a:pt x="616" y="195"/>
                  </a:lnTo>
                  <a:lnTo>
                    <a:pt x="614" y="202"/>
                  </a:lnTo>
                  <a:lnTo>
                    <a:pt x="614" y="209"/>
                  </a:lnTo>
                  <a:lnTo>
                    <a:pt x="621" y="215"/>
                  </a:lnTo>
                  <a:lnTo>
                    <a:pt x="627" y="217"/>
                  </a:lnTo>
                  <a:lnTo>
                    <a:pt x="632" y="216"/>
                  </a:lnTo>
                  <a:lnTo>
                    <a:pt x="639" y="220"/>
                  </a:lnTo>
                  <a:lnTo>
                    <a:pt x="645" y="219"/>
                  </a:lnTo>
                  <a:lnTo>
                    <a:pt x="652" y="220"/>
                  </a:lnTo>
                  <a:lnTo>
                    <a:pt x="658" y="223"/>
                  </a:lnTo>
                  <a:lnTo>
                    <a:pt x="664" y="229"/>
                  </a:lnTo>
                  <a:lnTo>
                    <a:pt x="666" y="236"/>
                  </a:lnTo>
                  <a:lnTo>
                    <a:pt x="667" y="239"/>
                  </a:lnTo>
                  <a:lnTo>
                    <a:pt x="673" y="244"/>
                  </a:lnTo>
                  <a:lnTo>
                    <a:pt x="680" y="244"/>
                  </a:lnTo>
                  <a:lnTo>
                    <a:pt x="685" y="251"/>
                  </a:lnTo>
                  <a:lnTo>
                    <a:pt x="686" y="258"/>
                  </a:lnTo>
                  <a:lnTo>
                    <a:pt x="686" y="265"/>
                  </a:lnTo>
                  <a:lnTo>
                    <a:pt x="680" y="268"/>
                  </a:lnTo>
                  <a:lnTo>
                    <a:pt x="681" y="275"/>
                  </a:lnTo>
                  <a:lnTo>
                    <a:pt x="687" y="281"/>
                  </a:lnTo>
                  <a:lnTo>
                    <a:pt x="690" y="287"/>
                  </a:lnTo>
                  <a:lnTo>
                    <a:pt x="696" y="291"/>
                  </a:lnTo>
                  <a:lnTo>
                    <a:pt x="702" y="294"/>
                  </a:lnTo>
                  <a:lnTo>
                    <a:pt x="710" y="299"/>
                  </a:lnTo>
                  <a:lnTo>
                    <a:pt x="715" y="302"/>
                  </a:lnTo>
                  <a:lnTo>
                    <a:pt x="722" y="307"/>
                  </a:lnTo>
                  <a:lnTo>
                    <a:pt x="728" y="313"/>
                  </a:lnTo>
                  <a:lnTo>
                    <a:pt x="734" y="315"/>
                  </a:lnTo>
                  <a:lnTo>
                    <a:pt x="735" y="322"/>
                  </a:lnTo>
                  <a:lnTo>
                    <a:pt x="738" y="329"/>
                  </a:lnTo>
                  <a:lnTo>
                    <a:pt x="745" y="336"/>
                  </a:lnTo>
                  <a:lnTo>
                    <a:pt x="751" y="339"/>
                  </a:lnTo>
                  <a:lnTo>
                    <a:pt x="757" y="344"/>
                  </a:lnTo>
                  <a:lnTo>
                    <a:pt x="754" y="350"/>
                  </a:lnTo>
                  <a:lnTo>
                    <a:pt x="750" y="358"/>
                  </a:lnTo>
                  <a:lnTo>
                    <a:pt x="752" y="364"/>
                  </a:lnTo>
                  <a:lnTo>
                    <a:pt x="764" y="377"/>
                  </a:lnTo>
                  <a:lnTo>
                    <a:pt x="761" y="384"/>
                  </a:lnTo>
                  <a:lnTo>
                    <a:pt x="766" y="390"/>
                  </a:lnTo>
                  <a:lnTo>
                    <a:pt x="773" y="394"/>
                  </a:lnTo>
                  <a:lnTo>
                    <a:pt x="779" y="394"/>
                  </a:lnTo>
                  <a:lnTo>
                    <a:pt x="780" y="394"/>
                  </a:lnTo>
                  <a:lnTo>
                    <a:pt x="784" y="402"/>
                  </a:lnTo>
                  <a:lnTo>
                    <a:pt x="790" y="403"/>
                  </a:lnTo>
                  <a:lnTo>
                    <a:pt x="796" y="408"/>
                  </a:lnTo>
                  <a:lnTo>
                    <a:pt x="803" y="412"/>
                  </a:lnTo>
                  <a:lnTo>
                    <a:pt x="808" y="419"/>
                  </a:lnTo>
                  <a:lnTo>
                    <a:pt x="810" y="426"/>
                  </a:lnTo>
                  <a:lnTo>
                    <a:pt x="812" y="433"/>
                  </a:lnTo>
                  <a:lnTo>
                    <a:pt x="810" y="439"/>
                  </a:lnTo>
                  <a:lnTo>
                    <a:pt x="811" y="442"/>
                  </a:lnTo>
                  <a:lnTo>
                    <a:pt x="812" y="449"/>
                  </a:lnTo>
                  <a:lnTo>
                    <a:pt x="814" y="455"/>
                  </a:lnTo>
                  <a:lnTo>
                    <a:pt x="820" y="461"/>
                  </a:lnTo>
                  <a:lnTo>
                    <a:pt x="824" y="468"/>
                  </a:lnTo>
                  <a:lnTo>
                    <a:pt x="824" y="473"/>
                  </a:lnTo>
                  <a:lnTo>
                    <a:pt x="818" y="466"/>
                  </a:lnTo>
                  <a:lnTo>
                    <a:pt x="812" y="462"/>
                  </a:lnTo>
                  <a:lnTo>
                    <a:pt x="806" y="459"/>
                  </a:lnTo>
                  <a:lnTo>
                    <a:pt x="800" y="457"/>
                  </a:lnTo>
                  <a:lnTo>
                    <a:pt x="793" y="461"/>
                  </a:lnTo>
                  <a:lnTo>
                    <a:pt x="788" y="468"/>
                  </a:lnTo>
                  <a:lnTo>
                    <a:pt x="782" y="468"/>
                  </a:lnTo>
                  <a:lnTo>
                    <a:pt x="776" y="467"/>
                  </a:lnTo>
                  <a:lnTo>
                    <a:pt x="770" y="468"/>
                  </a:lnTo>
                  <a:lnTo>
                    <a:pt x="764" y="469"/>
                  </a:lnTo>
                  <a:lnTo>
                    <a:pt x="757" y="463"/>
                  </a:lnTo>
                  <a:lnTo>
                    <a:pt x="752" y="462"/>
                  </a:lnTo>
                  <a:lnTo>
                    <a:pt x="746" y="459"/>
                  </a:lnTo>
                  <a:lnTo>
                    <a:pt x="738" y="454"/>
                  </a:lnTo>
                  <a:lnTo>
                    <a:pt x="733" y="458"/>
                  </a:lnTo>
                  <a:lnTo>
                    <a:pt x="721" y="458"/>
                  </a:lnTo>
                  <a:lnTo>
                    <a:pt x="715" y="453"/>
                  </a:lnTo>
                  <a:lnTo>
                    <a:pt x="711" y="450"/>
                  </a:lnTo>
                  <a:lnTo>
                    <a:pt x="705" y="444"/>
                  </a:lnTo>
                  <a:lnTo>
                    <a:pt x="699" y="445"/>
                  </a:lnTo>
                  <a:lnTo>
                    <a:pt x="693" y="449"/>
                  </a:lnTo>
                  <a:lnTo>
                    <a:pt x="690" y="455"/>
                  </a:lnTo>
                  <a:lnTo>
                    <a:pt x="691" y="462"/>
                  </a:lnTo>
                  <a:lnTo>
                    <a:pt x="690" y="469"/>
                  </a:lnTo>
                  <a:lnTo>
                    <a:pt x="684" y="473"/>
                  </a:lnTo>
                  <a:lnTo>
                    <a:pt x="682" y="474"/>
                  </a:lnTo>
                  <a:lnTo>
                    <a:pt x="680" y="474"/>
                  </a:lnTo>
                  <a:lnTo>
                    <a:pt x="678" y="473"/>
                  </a:lnTo>
                  <a:lnTo>
                    <a:pt x="676" y="474"/>
                  </a:lnTo>
                  <a:lnTo>
                    <a:pt x="670" y="476"/>
                  </a:lnTo>
                  <a:lnTo>
                    <a:pt x="669" y="475"/>
                  </a:lnTo>
                  <a:lnTo>
                    <a:pt x="663" y="476"/>
                  </a:lnTo>
                  <a:lnTo>
                    <a:pt x="657" y="479"/>
                  </a:lnTo>
                  <a:lnTo>
                    <a:pt x="651" y="479"/>
                  </a:lnTo>
                  <a:lnTo>
                    <a:pt x="645" y="474"/>
                  </a:lnTo>
                  <a:lnTo>
                    <a:pt x="638" y="467"/>
                  </a:lnTo>
                  <a:lnTo>
                    <a:pt x="636" y="466"/>
                  </a:lnTo>
                  <a:lnTo>
                    <a:pt x="630" y="465"/>
                  </a:lnTo>
                  <a:lnTo>
                    <a:pt x="630" y="473"/>
                  </a:lnTo>
                  <a:lnTo>
                    <a:pt x="627" y="474"/>
                  </a:lnTo>
                  <a:lnTo>
                    <a:pt x="625" y="474"/>
                  </a:lnTo>
                  <a:lnTo>
                    <a:pt x="618" y="477"/>
                  </a:lnTo>
                  <a:lnTo>
                    <a:pt x="612" y="479"/>
                  </a:lnTo>
                  <a:lnTo>
                    <a:pt x="606" y="484"/>
                  </a:lnTo>
                  <a:lnTo>
                    <a:pt x="600" y="489"/>
                  </a:lnTo>
                  <a:lnTo>
                    <a:pt x="599" y="487"/>
                  </a:lnTo>
                  <a:lnTo>
                    <a:pt x="593" y="489"/>
                  </a:lnTo>
                  <a:lnTo>
                    <a:pt x="586" y="491"/>
                  </a:lnTo>
                  <a:lnTo>
                    <a:pt x="580" y="494"/>
                  </a:lnTo>
                  <a:lnTo>
                    <a:pt x="575" y="499"/>
                  </a:lnTo>
                  <a:lnTo>
                    <a:pt x="569" y="506"/>
                  </a:lnTo>
                  <a:lnTo>
                    <a:pt x="562" y="503"/>
                  </a:lnTo>
                  <a:lnTo>
                    <a:pt x="556" y="499"/>
                  </a:lnTo>
                  <a:lnTo>
                    <a:pt x="552" y="494"/>
                  </a:lnTo>
                  <a:lnTo>
                    <a:pt x="546" y="494"/>
                  </a:lnTo>
                  <a:lnTo>
                    <a:pt x="542" y="487"/>
                  </a:lnTo>
                  <a:lnTo>
                    <a:pt x="536" y="489"/>
                  </a:lnTo>
                  <a:lnTo>
                    <a:pt x="534" y="494"/>
                  </a:lnTo>
                  <a:lnTo>
                    <a:pt x="533" y="495"/>
                  </a:lnTo>
                  <a:lnTo>
                    <a:pt x="526" y="502"/>
                  </a:lnTo>
                  <a:lnTo>
                    <a:pt x="525" y="503"/>
                  </a:lnTo>
                  <a:lnTo>
                    <a:pt x="524" y="510"/>
                  </a:lnTo>
                  <a:lnTo>
                    <a:pt x="518" y="515"/>
                  </a:lnTo>
                  <a:lnTo>
                    <a:pt x="517" y="522"/>
                  </a:lnTo>
                  <a:lnTo>
                    <a:pt x="515" y="529"/>
                  </a:lnTo>
                  <a:lnTo>
                    <a:pt x="514" y="534"/>
                  </a:lnTo>
                  <a:lnTo>
                    <a:pt x="509" y="540"/>
                  </a:lnTo>
                  <a:lnTo>
                    <a:pt x="509" y="541"/>
                  </a:lnTo>
                  <a:lnTo>
                    <a:pt x="507" y="542"/>
                  </a:lnTo>
                  <a:lnTo>
                    <a:pt x="501" y="542"/>
                  </a:lnTo>
                  <a:lnTo>
                    <a:pt x="494" y="541"/>
                  </a:lnTo>
                  <a:lnTo>
                    <a:pt x="488" y="538"/>
                  </a:lnTo>
                  <a:lnTo>
                    <a:pt x="487" y="537"/>
                  </a:lnTo>
                  <a:lnTo>
                    <a:pt x="482" y="534"/>
                  </a:lnTo>
                  <a:lnTo>
                    <a:pt x="476" y="534"/>
                  </a:lnTo>
                  <a:lnTo>
                    <a:pt x="471" y="532"/>
                  </a:lnTo>
                  <a:lnTo>
                    <a:pt x="464" y="530"/>
                  </a:lnTo>
                  <a:lnTo>
                    <a:pt x="458" y="529"/>
                  </a:lnTo>
                  <a:lnTo>
                    <a:pt x="452" y="533"/>
                  </a:lnTo>
                  <a:lnTo>
                    <a:pt x="446" y="532"/>
                  </a:lnTo>
                  <a:lnTo>
                    <a:pt x="443" y="532"/>
                  </a:lnTo>
                  <a:lnTo>
                    <a:pt x="436" y="527"/>
                  </a:lnTo>
                  <a:lnTo>
                    <a:pt x="430" y="530"/>
                  </a:lnTo>
                  <a:lnTo>
                    <a:pt x="424" y="526"/>
                  </a:lnTo>
                  <a:lnTo>
                    <a:pt x="418" y="519"/>
                  </a:lnTo>
                  <a:lnTo>
                    <a:pt x="412" y="517"/>
                  </a:lnTo>
                  <a:lnTo>
                    <a:pt x="406" y="517"/>
                  </a:lnTo>
                  <a:lnTo>
                    <a:pt x="400" y="519"/>
                  </a:lnTo>
                  <a:lnTo>
                    <a:pt x="393" y="519"/>
                  </a:lnTo>
                  <a:lnTo>
                    <a:pt x="388" y="517"/>
                  </a:lnTo>
                  <a:lnTo>
                    <a:pt x="383" y="511"/>
                  </a:lnTo>
                  <a:lnTo>
                    <a:pt x="383" y="505"/>
                  </a:lnTo>
                  <a:lnTo>
                    <a:pt x="377" y="498"/>
                  </a:lnTo>
                  <a:lnTo>
                    <a:pt x="372" y="491"/>
                  </a:lnTo>
                  <a:lnTo>
                    <a:pt x="366" y="485"/>
                  </a:lnTo>
                  <a:lnTo>
                    <a:pt x="360" y="481"/>
                  </a:lnTo>
                  <a:lnTo>
                    <a:pt x="354" y="476"/>
                  </a:lnTo>
                  <a:lnTo>
                    <a:pt x="354" y="475"/>
                  </a:lnTo>
                  <a:lnTo>
                    <a:pt x="352" y="475"/>
                  </a:lnTo>
                  <a:lnTo>
                    <a:pt x="346" y="474"/>
                  </a:lnTo>
                  <a:lnTo>
                    <a:pt x="344" y="468"/>
                  </a:lnTo>
                  <a:lnTo>
                    <a:pt x="338" y="465"/>
                  </a:lnTo>
                  <a:lnTo>
                    <a:pt x="332" y="462"/>
                  </a:lnTo>
                  <a:lnTo>
                    <a:pt x="326" y="462"/>
                  </a:lnTo>
                  <a:lnTo>
                    <a:pt x="320" y="463"/>
                  </a:lnTo>
                  <a:lnTo>
                    <a:pt x="313" y="466"/>
                  </a:lnTo>
                  <a:lnTo>
                    <a:pt x="308" y="471"/>
                  </a:lnTo>
                  <a:lnTo>
                    <a:pt x="306" y="471"/>
                  </a:lnTo>
                  <a:lnTo>
                    <a:pt x="305" y="474"/>
                  </a:lnTo>
                  <a:lnTo>
                    <a:pt x="299" y="478"/>
                  </a:lnTo>
                  <a:lnTo>
                    <a:pt x="297" y="479"/>
                  </a:lnTo>
                  <a:lnTo>
                    <a:pt x="294" y="485"/>
                  </a:lnTo>
                  <a:lnTo>
                    <a:pt x="290" y="492"/>
                  </a:lnTo>
                  <a:lnTo>
                    <a:pt x="286" y="499"/>
                  </a:lnTo>
                  <a:lnTo>
                    <a:pt x="281" y="506"/>
                  </a:lnTo>
                  <a:lnTo>
                    <a:pt x="278" y="513"/>
                  </a:lnTo>
                  <a:lnTo>
                    <a:pt x="276" y="519"/>
                  </a:lnTo>
                  <a:lnTo>
                    <a:pt x="270" y="524"/>
                  </a:lnTo>
                  <a:lnTo>
                    <a:pt x="263" y="524"/>
                  </a:lnTo>
                  <a:lnTo>
                    <a:pt x="262" y="527"/>
                  </a:lnTo>
                  <a:lnTo>
                    <a:pt x="265" y="534"/>
                  </a:lnTo>
                  <a:lnTo>
                    <a:pt x="267" y="541"/>
                  </a:lnTo>
                  <a:lnTo>
                    <a:pt x="268" y="548"/>
                  </a:lnTo>
                  <a:lnTo>
                    <a:pt x="268" y="555"/>
                  </a:lnTo>
                  <a:lnTo>
                    <a:pt x="266" y="562"/>
                  </a:lnTo>
                  <a:lnTo>
                    <a:pt x="266" y="563"/>
                  </a:lnTo>
                  <a:lnTo>
                    <a:pt x="265" y="570"/>
                  </a:lnTo>
                  <a:lnTo>
                    <a:pt x="265" y="578"/>
                  </a:lnTo>
                  <a:lnTo>
                    <a:pt x="266" y="581"/>
                  </a:lnTo>
                  <a:lnTo>
                    <a:pt x="266" y="588"/>
                  </a:lnTo>
                  <a:lnTo>
                    <a:pt x="267" y="594"/>
                  </a:lnTo>
                  <a:lnTo>
                    <a:pt x="262" y="587"/>
                  </a:lnTo>
                  <a:lnTo>
                    <a:pt x="255" y="583"/>
                  </a:lnTo>
                  <a:lnTo>
                    <a:pt x="249" y="584"/>
                  </a:lnTo>
                  <a:lnTo>
                    <a:pt x="243" y="589"/>
                  </a:lnTo>
                  <a:lnTo>
                    <a:pt x="238" y="589"/>
                  </a:lnTo>
                  <a:lnTo>
                    <a:pt x="232" y="587"/>
                  </a:lnTo>
                  <a:lnTo>
                    <a:pt x="225" y="588"/>
                  </a:lnTo>
                  <a:lnTo>
                    <a:pt x="219" y="589"/>
                  </a:lnTo>
                  <a:lnTo>
                    <a:pt x="213" y="583"/>
                  </a:lnTo>
                  <a:lnTo>
                    <a:pt x="207" y="581"/>
                  </a:lnTo>
                  <a:lnTo>
                    <a:pt x="200" y="580"/>
                  </a:lnTo>
                  <a:lnTo>
                    <a:pt x="194" y="575"/>
                  </a:lnTo>
                  <a:lnTo>
                    <a:pt x="190" y="578"/>
                  </a:lnTo>
                  <a:lnTo>
                    <a:pt x="184" y="583"/>
                  </a:lnTo>
                  <a:lnTo>
                    <a:pt x="178" y="586"/>
                  </a:lnTo>
                  <a:lnTo>
                    <a:pt x="172" y="586"/>
                  </a:lnTo>
                  <a:lnTo>
                    <a:pt x="165" y="589"/>
                  </a:lnTo>
                  <a:lnTo>
                    <a:pt x="160" y="588"/>
                  </a:lnTo>
                  <a:lnTo>
                    <a:pt x="154" y="590"/>
                  </a:lnTo>
                  <a:lnTo>
                    <a:pt x="148" y="589"/>
                  </a:lnTo>
                  <a:lnTo>
                    <a:pt x="142" y="590"/>
                  </a:lnTo>
                  <a:lnTo>
                    <a:pt x="137" y="597"/>
                  </a:lnTo>
                  <a:lnTo>
                    <a:pt x="136" y="599"/>
                  </a:lnTo>
                  <a:lnTo>
                    <a:pt x="136" y="606"/>
                  </a:lnTo>
                  <a:lnTo>
                    <a:pt x="133" y="614"/>
                  </a:lnTo>
                  <a:lnTo>
                    <a:pt x="131" y="620"/>
                  </a:lnTo>
                  <a:lnTo>
                    <a:pt x="133" y="627"/>
                  </a:lnTo>
                  <a:lnTo>
                    <a:pt x="130" y="634"/>
                  </a:lnTo>
                  <a:lnTo>
                    <a:pt x="132" y="640"/>
                  </a:lnTo>
                  <a:lnTo>
                    <a:pt x="131" y="648"/>
                  </a:lnTo>
                  <a:lnTo>
                    <a:pt x="129" y="654"/>
                  </a:lnTo>
                  <a:lnTo>
                    <a:pt x="126" y="660"/>
                  </a:lnTo>
                  <a:lnTo>
                    <a:pt x="124" y="668"/>
                  </a:lnTo>
                  <a:lnTo>
                    <a:pt x="121" y="675"/>
                  </a:lnTo>
                  <a:lnTo>
                    <a:pt x="119" y="681"/>
                  </a:lnTo>
                  <a:lnTo>
                    <a:pt x="116" y="688"/>
                  </a:lnTo>
                  <a:lnTo>
                    <a:pt x="114" y="693"/>
                  </a:lnTo>
                  <a:lnTo>
                    <a:pt x="113" y="688"/>
                  </a:lnTo>
                  <a:lnTo>
                    <a:pt x="109" y="681"/>
                  </a:lnTo>
                  <a:lnTo>
                    <a:pt x="108" y="675"/>
                  </a:lnTo>
                  <a:lnTo>
                    <a:pt x="106" y="668"/>
                  </a:lnTo>
                  <a:lnTo>
                    <a:pt x="107" y="661"/>
                  </a:lnTo>
                  <a:lnTo>
                    <a:pt x="108" y="654"/>
                  </a:lnTo>
                  <a:lnTo>
                    <a:pt x="105" y="651"/>
                  </a:lnTo>
                  <a:lnTo>
                    <a:pt x="108" y="644"/>
                  </a:lnTo>
                  <a:lnTo>
                    <a:pt x="105" y="637"/>
                  </a:lnTo>
                  <a:lnTo>
                    <a:pt x="99" y="629"/>
                  </a:lnTo>
                  <a:lnTo>
                    <a:pt x="97" y="623"/>
                  </a:lnTo>
                  <a:lnTo>
                    <a:pt x="93" y="623"/>
                  </a:lnTo>
                  <a:lnTo>
                    <a:pt x="87" y="620"/>
                  </a:lnTo>
                  <a:lnTo>
                    <a:pt x="81" y="613"/>
                  </a:lnTo>
                  <a:lnTo>
                    <a:pt x="76" y="606"/>
                  </a:lnTo>
                  <a:lnTo>
                    <a:pt x="71" y="599"/>
                  </a:lnTo>
                  <a:lnTo>
                    <a:pt x="66" y="592"/>
                  </a:lnTo>
                  <a:lnTo>
                    <a:pt x="60" y="586"/>
                  </a:lnTo>
                  <a:lnTo>
                    <a:pt x="55" y="579"/>
                  </a:lnTo>
                  <a:lnTo>
                    <a:pt x="55" y="578"/>
                  </a:lnTo>
                  <a:lnTo>
                    <a:pt x="50" y="572"/>
                  </a:lnTo>
                  <a:lnTo>
                    <a:pt x="46" y="564"/>
                  </a:lnTo>
                  <a:lnTo>
                    <a:pt x="42" y="558"/>
                  </a:lnTo>
                  <a:lnTo>
                    <a:pt x="43" y="550"/>
                  </a:lnTo>
                  <a:lnTo>
                    <a:pt x="49" y="549"/>
                  </a:lnTo>
                  <a:lnTo>
                    <a:pt x="45" y="544"/>
                  </a:lnTo>
                  <a:lnTo>
                    <a:pt x="44" y="540"/>
                  </a:lnTo>
                  <a:lnTo>
                    <a:pt x="44" y="539"/>
                  </a:lnTo>
                  <a:lnTo>
                    <a:pt x="43" y="532"/>
                  </a:lnTo>
                  <a:lnTo>
                    <a:pt x="40" y="525"/>
                  </a:lnTo>
                  <a:lnTo>
                    <a:pt x="38" y="519"/>
                  </a:lnTo>
                  <a:lnTo>
                    <a:pt x="35" y="517"/>
                  </a:lnTo>
                  <a:lnTo>
                    <a:pt x="29" y="513"/>
                  </a:lnTo>
                  <a:lnTo>
                    <a:pt x="24" y="507"/>
                  </a:lnTo>
                  <a:lnTo>
                    <a:pt x="19" y="501"/>
                  </a:lnTo>
                  <a:lnTo>
                    <a:pt x="19" y="493"/>
                  </a:lnTo>
                  <a:lnTo>
                    <a:pt x="19" y="486"/>
                  </a:lnTo>
                  <a:lnTo>
                    <a:pt x="18" y="481"/>
                  </a:lnTo>
                  <a:lnTo>
                    <a:pt x="16" y="474"/>
                  </a:lnTo>
                  <a:lnTo>
                    <a:pt x="16" y="473"/>
                  </a:lnTo>
                  <a:lnTo>
                    <a:pt x="17" y="471"/>
                  </a:lnTo>
                  <a:lnTo>
                    <a:pt x="17" y="465"/>
                  </a:lnTo>
                  <a:lnTo>
                    <a:pt x="16" y="458"/>
                  </a:lnTo>
                  <a:lnTo>
                    <a:pt x="14" y="455"/>
                  </a:lnTo>
                  <a:lnTo>
                    <a:pt x="8" y="450"/>
                  </a:lnTo>
                  <a:lnTo>
                    <a:pt x="9" y="447"/>
                  </a:lnTo>
                  <a:lnTo>
                    <a:pt x="12" y="441"/>
                  </a:lnTo>
                  <a:lnTo>
                    <a:pt x="13" y="434"/>
                  </a:lnTo>
                  <a:lnTo>
                    <a:pt x="11" y="428"/>
                  </a:lnTo>
                  <a:lnTo>
                    <a:pt x="12" y="420"/>
                  </a:lnTo>
                  <a:lnTo>
                    <a:pt x="13" y="413"/>
                  </a:lnTo>
                  <a:lnTo>
                    <a:pt x="13" y="406"/>
                  </a:lnTo>
                  <a:lnTo>
                    <a:pt x="11" y="400"/>
                  </a:lnTo>
                  <a:lnTo>
                    <a:pt x="10" y="402"/>
                  </a:lnTo>
                  <a:lnTo>
                    <a:pt x="4" y="398"/>
                  </a:lnTo>
                  <a:lnTo>
                    <a:pt x="0" y="39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0" name="Freeform 1983"/>
            <p:cNvSpPr>
              <a:spLocks/>
            </p:cNvSpPr>
            <p:nvPr/>
          </p:nvSpPr>
          <p:spPr bwMode="auto">
            <a:xfrm>
              <a:off x="2885" y="1341"/>
              <a:ext cx="93" cy="41"/>
            </a:xfrm>
            <a:custGeom>
              <a:avLst/>
              <a:gdLst>
                <a:gd name="T0" fmla="*/ 0 w 315"/>
                <a:gd name="T1" fmla="*/ 0 h 140"/>
                <a:gd name="T2" fmla="*/ 0 w 315"/>
                <a:gd name="T3" fmla="*/ 0 h 140"/>
                <a:gd name="T4" fmla="*/ 0 w 315"/>
                <a:gd name="T5" fmla="*/ 0 h 140"/>
                <a:gd name="T6" fmla="*/ 0 w 315"/>
                <a:gd name="T7" fmla="*/ 0 h 140"/>
                <a:gd name="T8" fmla="*/ 0 w 315"/>
                <a:gd name="T9" fmla="*/ 0 h 140"/>
                <a:gd name="T10" fmla="*/ 0 w 315"/>
                <a:gd name="T11" fmla="*/ 0 h 140"/>
                <a:gd name="T12" fmla="*/ 0 w 315"/>
                <a:gd name="T13" fmla="*/ 0 h 140"/>
                <a:gd name="T14" fmla="*/ 0 w 315"/>
                <a:gd name="T15" fmla="*/ 0 h 140"/>
                <a:gd name="T16" fmla="*/ 0 w 315"/>
                <a:gd name="T17" fmla="*/ 0 h 140"/>
                <a:gd name="T18" fmla="*/ 0 w 315"/>
                <a:gd name="T19" fmla="*/ 0 h 140"/>
                <a:gd name="T20" fmla="*/ 0 w 315"/>
                <a:gd name="T21" fmla="*/ 0 h 140"/>
                <a:gd name="T22" fmla="*/ 0 w 315"/>
                <a:gd name="T23" fmla="*/ 0 h 140"/>
                <a:gd name="T24" fmla="*/ 0 w 315"/>
                <a:gd name="T25" fmla="*/ 0 h 140"/>
                <a:gd name="T26" fmla="*/ 0 w 315"/>
                <a:gd name="T27" fmla="*/ 0 h 140"/>
                <a:gd name="T28" fmla="*/ 0 w 315"/>
                <a:gd name="T29" fmla="*/ 0 h 140"/>
                <a:gd name="T30" fmla="*/ 0 w 315"/>
                <a:gd name="T31" fmla="*/ 0 h 140"/>
                <a:gd name="T32" fmla="*/ 0 w 315"/>
                <a:gd name="T33" fmla="*/ 0 h 140"/>
                <a:gd name="T34" fmla="*/ 0 w 315"/>
                <a:gd name="T35" fmla="*/ 0 h 140"/>
                <a:gd name="T36" fmla="*/ 0 w 315"/>
                <a:gd name="T37" fmla="*/ 0 h 140"/>
                <a:gd name="T38" fmla="*/ 0 w 315"/>
                <a:gd name="T39" fmla="*/ 0 h 140"/>
                <a:gd name="T40" fmla="*/ 0 w 315"/>
                <a:gd name="T41" fmla="*/ 0 h 140"/>
                <a:gd name="T42" fmla="*/ 0 w 315"/>
                <a:gd name="T43" fmla="*/ 0 h 140"/>
                <a:gd name="T44" fmla="*/ 0 w 315"/>
                <a:gd name="T45" fmla="*/ 0 h 140"/>
                <a:gd name="T46" fmla="*/ 0 w 315"/>
                <a:gd name="T47" fmla="*/ 0 h 140"/>
                <a:gd name="T48" fmla="*/ 0 w 315"/>
                <a:gd name="T49" fmla="*/ 0 h 140"/>
                <a:gd name="T50" fmla="*/ 0 w 315"/>
                <a:gd name="T51" fmla="*/ 0 h 140"/>
                <a:gd name="T52" fmla="*/ 0 w 315"/>
                <a:gd name="T53" fmla="*/ 0 h 140"/>
                <a:gd name="T54" fmla="*/ 0 w 315"/>
                <a:gd name="T55" fmla="*/ 0 h 140"/>
                <a:gd name="T56" fmla="*/ 0 w 315"/>
                <a:gd name="T57" fmla="*/ 0 h 140"/>
                <a:gd name="T58" fmla="*/ 0 w 315"/>
                <a:gd name="T59" fmla="*/ 0 h 140"/>
                <a:gd name="T60" fmla="*/ 0 w 315"/>
                <a:gd name="T61" fmla="*/ 0 h 140"/>
                <a:gd name="T62" fmla="*/ 0 w 315"/>
                <a:gd name="T63" fmla="*/ 0 h 140"/>
                <a:gd name="T64" fmla="*/ 0 w 315"/>
                <a:gd name="T65" fmla="*/ 0 h 140"/>
                <a:gd name="T66" fmla="*/ 0 w 315"/>
                <a:gd name="T67" fmla="*/ 0 h 140"/>
                <a:gd name="T68" fmla="*/ 0 w 315"/>
                <a:gd name="T69" fmla="*/ 0 h 140"/>
                <a:gd name="T70" fmla="*/ 0 w 315"/>
                <a:gd name="T71" fmla="*/ 0 h 140"/>
                <a:gd name="T72" fmla="*/ 0 w 315"/>
                <a:gd name="T73" fmla="*/ 0 h 140"/>
                <a:gd name="T74" fmla="*/ 0 w 315"/>
                <a:gd name="T75" fmla="*/ 0 h 140"/>
                <a:gd name="T76" fmla="*/ 0 w 315"/>
                <a:gd name="T77" fmla="*/ 0 h 140"/>
                <a:gd name="T78" fmla="*/ 0 w 315"/>
                <a:gd name="T79" fmla="*/ 0 h 140"/>
                <a:gd name="T80" fmla="*/ 0 w 315"/>
                <a:gd name="T81" fmla="*/ 0 h 140"/>
                <a:gd name="T82" fmla="*/ 0 w 315"/>
                <a:gd name="T83" fmla="*/ 0 h 140"/>
                <a:gd name="T84" fmla="*/ 0 w 315"/>
                <a:gd name="T85" fmla="*/ 0 h 140"/>
                <a:gd name="T86" fmla="*/ 0 w 315"/>
                <a:gd name="T87" fmla="*/ 0 h 140"/>
                <a:gd name="T88" fmla="*/ 0 w 315"/>
                <a:gd name="T89" fmla="*/ 0 h 140"/>
                <a:gd name="T90" fmla="*/ 0 w 315"/>
                <a:gd name="T91" fmla="*/ 0 h 140"/>
                <a:gd name="T92" fmla="*/ 0 w 315"/>
                <a:gd name="T93" fmla="*/ 0 h 140"/>
                <a:gd name="T94" fmla="*/ 0 w 315"/>
                <a:gd name="T95" fmla="*/ 0 h 140"/>
                <a:gd name="T96" fmla="*/ 0 w 315"/>
                <a:gd name="T97" fmla="*/ 0 h 140"/>
                <a:gd name="T98" fmla="*/ 0 w 315"/>
                <a:gd name="T99" fmla="*/ 0 h 140"/>
                <a:gd name="T100" fmla="*/ 0 w 315"/>
                <a:gd name="T101" fmla="*/ 0 h 140"/>
                <a:gd name="T102" fmla="*/ 0 w 315"/>
                <a:gd name="T103" fmla="*/ 0 h 140"/>
                <a:gd name="T104" fmla="*/ 0 w 315"/>
                <a:gd name="T105" fmla="*/ 0 h 140"/>
                <a:gd name="T106" fmla="*/ 0 w 315"/>
                <a:gd name="T107" fmla="*/ 0 h 14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140"/>
                <a:gd name="T164" fmla="*/ 315 w 315"/>
                <a:gd name="T165" fmla="*/ 140 h 14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140">
                  <a:moveTo>
                    <a:pt x="5" y="73"/>
                  </a:moveTo>
                  <a:lnTo>
                    <a:pt x="7" y="68"/>
                  </a:lnTo>
                  <a:lnTo>
                    <a:pt x="8" y="66"/>
                  </a:lnTo>
                  <a:lnTo>
                    <a:pt x="9" y="62"/>
                  </a:lnTo>
                  <a:lnTo>
                    <a:pt x="16" y="56"/>
                  </a:lnTo>
                  <a:lnTo>
                    <a:pt x="18" y="53"/>
                  </a:lnTo>
                  <a:lnTo>
                    <a:pt x="21" y="53"/>
                  </a:lnTo>
                  <a:lnTo>
                    <a:pt x="25" y="55"/>
                  </a:lnTo>
                  <a:lnTo>
                    <a:pt x="31" y="57"/>
                  </a:lnTo>
                  <a:lnTo>
                    <a:pt x="36" y="58"/>
                  </a:lnTo>
                  <a:lnTo>
                    <a:pt x="37" y="58"/>
                  </a:lnTo>
                  <a:lnTo>
                    <a:pt x="39" y="57"/>
                  </a:lnTo>
                  <a:lnTo>
                    <a:pt x="45" y="55"/>
                  </a:lnTo>
                  <a:lnTo>
                    <a:pt x="51" y="51"/>
                  </a:lnTo>
                  <a:lnTo>
                    <a:pt x="57" y="48"/>
                  </a:lnTo>
                  <a:lnTo>
                    <a:pt x="59" y="42"/>
                  </a:lnTo>
                  <a:lnTo>
                    <a:pt x="65" y="41"/>
                  </a:lnTo>
                  <a:lnTo>
                    <a:pt x="67" y="41"/>
                  </a:lnTo>
                  <a:lnTo>
                    <a:pt x="68" y="33"/>
                  </a:lnTo>
                  <a:lnTo>
                    <a:pt x="68" y="29"/>
                  </a:lnTo>
                  <a:lnTo>
                    <a:pt x="72" y="23"/>
                  </a:lnTo>
                  <a:lnTo>
                    <a:pt x="79" y="20"/>
                  </a:lnTo>
                  <a:lnTo>
                    <a:pt x="84" y="13"/>
                  </a:lnTo>
                  <a:lnTo>
                    <a:pt x="85" y="13"/>
                  </a:lnTo>
                  <a:lnTo>
                    <a:pt x="91" y="9"/>
                  </a:lnTo>
                  <a:lnTo>
                    <a:pt x="97" y="5"/>
                  </a:lnTo>
                  <a:lnTo>
                    <a:pt x="104" y="5"/>
                  </a:lnTo>
                  <a:lnTo>
                    <a:pt x="108" y="3"/>
                  </a:lnTo>
                  <a:lnTo>
                    <a:pt x="109" y="4"/>
                  </a:lnTo>
                  <a:lnTo>
                    <a:pt x="115" y="5"/>
                  </a:lnTo>
                  <a:lnTo>
                    <a:pt x="115" y="13"/>
                  </a:lnTo>
                  <a:lnTo>
                    <a:pt x="121" y="12"/>
                  </a:lnTo>
                  <a:lnTo>
                    <a:pt x="127" y="10"/>
                  </a:lnTo>
                  <a:lnTo>
                    <a:pt x="133" y="3"/>
                  </a:lnTo>
                  <a:lnTo>
                    <a:pt x="139" y="0"/>
                  </a:lnTo>
                  <a:lnTo>
                    <a:pt x="145" y="0"/>
                  </a:lnTo>
                  <a:lnTo>
                    <a:pt x="145" y="1"/>
                  </a:lnTo>
                  <a:lnTo>
                    <a:pt x="147" y="7"/>
                  </a:lnTo>
                  <a:lnTo>
                    <a:pt x="153" y="12"/>
                  </a:lnTo>
                  <a:lnTo>
                    <a:pt x="154" y="12"/>
                  </a:lnTo>
                  <a:lnTo>
                    <a:pt x="161" y="13"/>
                  </a:lnTo>
                  <a:lnTo>
                    <a:pt x="162" y="16"/>
                  </a:lnTo>
                  <a:lnTo>
                    <a:pt x="163" y="23"/>
                  </a:lnTo>
                  <a:lnTo>
                    <a:pt x="166" y="28"/>
                  </a:lnTo>
                  <a:lnTo>
                    <a:pt x="167" y="28"/>
                  </a:lnTo>
                  <a:lnTo>
                    <a:pt x="173" y="27"/>
                  </a:lnTo>
                  <a:lnTo>
                    <a:pt x="178" y="24"/>
                  </a:lnTo>
                  <a:lnTo>
                    <a:pt x="179" y="24"/>
                  </a:lnTo>
                  <a:lnTo>
                    <a:pt x="185" y="17"/>
                  </a:lnTo>
                  <a:lnTo>
                    <a:pt x="189" y="12"/>
                  </a:lnTo>
                  <a:lnTo>
                    <a:pt x="196" y="13"/>
                  </a:lnTo>
                  <a:lnTo>
                    <a:pt x="197" y="12"/>
                  </a:lnTo>
                  <a:lnTo>
                    <a:pt x="203" y="15"/>
                  </a:lnTo>
                  <a:lnTo>
                    <a:pt x="209" y="12"/>
                  </a:lnTo>
                  <a:lnTo>
                    <a:pt x="210" y="11"/>
                  </a:lnTo>
                  <a:lnTo>
                    <a:pt x="216" y="17"/>
                  </a:lnTo>
                  <a:lnTo>
                    <a:pt x="223" y="20"/>
                  </a:lnTo>
                  <a:lnTo>
                    <a:pt x="229" y="16"/>
                  </a:lnTo>
                  <a:lnTo>
                    <a:pt x="235" y="11"/>
                  </a:lnTo>
                  <a:lnTo>
                    <a:pt x="241" y="10"/>
                  </a:lnTo>
                  <a:lnTo>
                    <a:pt x="247" y="11"/>
                  </a:lnTo>
                  <a:lnTo>
                    <a:pt x="248" y="11"/>
                  </a:lnTo>
                  <a:lnTo>
                    <a:pt x="255" y="11"/>
                  </a:lnTo>
                  <a:lnTo>
                    <a:pt x="261" y="10"/>
                  </a:lnTo>
                  <a:lnTo>
                    <a:pt x="265" y="11"/>
                  </a:lnTo>
                  <a:lnTo>
                    <a:pt x="271" y="15"/>
                  </a:lnTo>
                  <a:lnTo>
                    <a:pt x="277" y="17"/>
                  </a:lnTo>
                  <a:lnTo>
                    <a:pt x="284" y="23"/>
                  </a:lnTo>
                  <a:lnTo>
                    <a:pt x="284" y="25"/>
                  </a:lnTo>
                  <a:lnTo>
                    <a:pt x="290" y="28"/>
                  </a:lnTo>
                  <a:lnTo>
                    <a:pt x="296" y="33"/>
                  </a:lnTo>
                  <a:lnTo>
                    <a:pt x="302" y="33"/>
                  </a:lnTo>
                  <a:lnTo>
                    <a:pt x="308" y="36"/>
                  </a:lnTo>
                  <a:lnTo>
                    <a:pt x="315" y="37"/>
                  </a:lnTo>
                  <a:lnTo>
                    <a:pt x="314" y="43"/>
                  </a:lnTo>
                  <a:lnTo>
                    <a:pt x="307" y="50"/>
                  </a:lnTo>
                  <a:lnTo>
                    <a:pt x="305" y="57"/>
                  </a:lnTo>
                  <a:lnTo>
                    <a:pt x="304" y="64"/>
                  </a:lnTo>
                  <a:lnTo>
                    <a:pt x="299" y="70"/>
                  </a:lnTo>
                  <a:lnTo>
                    <a:pt x="295" y="77"/>
                  </a:lnTo>
                  <a:lnTo>
                    <a:pt x="295" y="89"/>
                  </a:lnTo>
                  <a:lnTo>
                    <a:pt x="288" y="91"/>
                  </a:lnTo>
                  <a:lnTo>
                    <a:pt x="283" y="92"/>
                  </a:lnTo>
                  <a:lnTo>
                    <a:pt x="276" y="94"/>
                  </a:lnTo>
                  <a:lnTo>
                    <a:pt x="270" y="92"/>
                  </a:lnTo>
                  <a:lnTo>
                    <a:pt x="270" y="91"/>
                  </a:lnTo>
                  <a:lnTo>
                    <a:pt x="265" y="84"/>
                  </a:lnTo>
                  <a:lnTo>
                    <a:pt x="259" y="80"/>
                  </a:lnTo>
                  <a:lnTo>
                    <a:pt x="253" y="77"/>
                  </a:lnTo>
                  <a:lnTo>
                    <a:pt x="247" y="78"/>
                  </a:lnTo>
                  <a:lnTo>
                    <a:pt x="246" y="82"/>
                  </a:lnTo>
                  <a:lnTo>
                    <a:pt x="245" y="81"/>
                  </a:lnTo>
                  <a:lnTo>
                    <a:pt x="244" y="81"/>
                  </a:lnTo>
                  <a:lnTo>
                    <a:pt x="238" y="82"/>
                  </a:lnTo>
                  <a:lnTo>
                    <a:pt x="226" y="80"/>
                  </a:lnTo>
                  <a:lnTo>
                    <a:pt x="222" y="76"/>
                  </a:lnTo>
                  <a:lnTo>
                    <a:pt x="215" y="76"/>
                  </a:lnTo>
                  <a:lnTo>
                    <a:pt x="209" y="78"/>
                  </a:lnTo>
                  <a:lnTo>
                    <a:pt x="203" y="80"/>
                  </a:lnTo>
                  <a:lnTo>
                    <a:pt x="201" y="85"/>
                  </a:lnTo>
                  <a:lnTo>
                    <a:pt x="198" y="92"/>
                  </a:lnTo>
                  <a:lnTo>
                    <a:pt x="196" y="98"/>
                  </a:lnTo>
                  <a:lnTo>
                    <a:pt x="195" y="98"/>
                  </a:lnTo>
                  <a:lnTo>
                    <a:pt x="194" y="99"/>
                  </a:lnTo>
                  <a:lnTo>
                    <a:pt x="188" y="100"/>
                  </a:lnTo>
                  <a:lnTo>
                    <a:pt x="182" y="105"/>
                  </a:lnTo>
                  <a:lnTo>
                    <a:pt x="180" y="107"/>
                  </a:lnTo>
                  <a:lnTo>
                    <a:pt x="176" y="107"/>
                  </a:lnTo>
                  <a:lnTo>
                    <a:pt x="170" y="109"/>
                  </a:lnTo>
                  <a:lnTo>
                    <a:pt x="166" y="108"/>
                  </a:lnTo>
                  <a:lnTo>
                    <a:pt x="161" y="105"/>
                  </a:lnTo>
                  <a:lnTo>
                    <a:pt x="156" y="102"/>
                  </a:lnTo>
                  <a:lnTo>
                    <a:pt x="151" y="105"/>
                  </a:lnTo>
                  <a:lnTo>
                    <a:pt x="150" y="105"/>
                  </a:lnTo>
                  <a:lnTo>
                    <a:pt x="150" y="106"/>
                  </a:lnTo>
                  <a:lnTo>
                    <a:pt x="149" y="107"/>
                  </a:lnTo>
                  <a:lnTo>
                    <a:pt x="147" y="113"/>
                  </a:lnTo>
                  <a:lnTo>
                    <a:pt x="136" y="115"/>
                  </a:lnTo>
                  <a:lnTo>
                    <a:pt x="129" y="116"/>
                  </a:lnTo>
                  <a:lnTo>
                    <a:pt x="123" y="115"/>
                  </a:lnTo>
                  <a:lnTo>
                    <a:pt x="120" y="115"/>
                  </a:lnTo>
                  <a:lnTo>
                    <a:pt x="119" y="116"/>
                  </a:lnTo>
                  <a:lnTo>
                    <a:pt x="118" y="116"/>
                  </a:lnTo>
                  <a:lnTo>
                    <a:pt x="112" y="118"/>
                  </a:lnTo>
                  <a:lnTo>
                    <a:pt x="109" y="124"/>
                  </a:lnTo>
                  <a:lnTo>
                    <a:pt x="111" y="131"/>
                  </a:lnTo>
                  <a:lnTo>
                    <a:pt x="114" y="133"/>
                  </a:lnTo>
                  <a:lnTo>
                    <a:pt x="114" y="134"/>
                  </a:lnTo>
                  <a:lnTo>
                    <a:pt x="108" y="136"/>
                  </a:lnTo>
                  <a:lnTo>
                    <a:pt x="106" y="137"/>
                  </a:lnTo>
                  <a:lnTo>
                    <a:pt x="99" y="139"/>
                  </a:lnTo>
                  <a:lnTo>
                    <a:pt x="94" y="139"/>
                  </a:lnTo>
                  <a:lnTo>
                    <a:pt x="88" y="140"/>
                  </a:lnTo>
                  <a:lnTo>
                    <a:pt x="82" y="140"/>
                  </a:lnTo>
                  <a:lnTo>
                    <a:pt x="76" y="140"/>
                  </a:lnTo>
                  <a:lnTo>
                    <a:pt x="75" y="140"/>
                  </a:lnTo>
                  <a:lnTo>
                    <a:pt x="73" y="139"/>
                  </a:lnTo>
                  <a:lnTo>
                    <a:pt x="66" y="139"/>
                  </a:lnTo>
                  <a:lnTo>
                    <a:pt x="60" y="140"/>
                  </a:lnTo>
                  <a:lnTo>
                    <a:pt x="55" y="140"/>
                  </a:lnTo>
                  <a:lnTo>
                    <a:pt x="52" y="139"/>
                  </a:lnTo>
                  <a:lnTo>
                    <a:pt x="46" y="134"/>
                  </a:lnTo>
                  <a:lnTo>
                    <a:pt x="42" y="133"/>
                  </a:lnTo>
                  <a:lnTo>
                    <a:pt x="39" y="131"/>
                  </a:lnTo>
                  <a:lnTo>
                    <a:pt x="37" y="130"/>
                  </a:lnTo>
                  <a:lnTo>
                    <a:pt x="33" y="125"/>
                  </a:lnTo>
                  <a:lnTo>
                    <a:pt x="33" y="124"/>
                  </a:lnTo>
                  <a:lnTo>
                    <a:pt x="31" y="123"/>
                  </a:lnTo>
                  <a:lnTo>
                    <a:pt x="27" y="121"/>
                  </a:lnTo>
                  <a:lnTo>
                    <a:pt x="24" y="118"/>
                  </a:lnTo>
                  <a:lnTo>
                    <a:pt x="20" y="118"/>
                  </a:lnTo>
                  <a:lnTo>
                    <a:pt x="20" y="120"/>
                  </a:lnTo>
                  <a:lnTo>
                    <a:pt x="15" y="113"/>
                  </a:lnTo>
                  <a:lnTo>
                    <a:pt x="14" y="112"/>
                  </a:lnTo>
                  <a:lnTo>
                    <a:pt x="14" y="110"/>
                  </a:lnTo>
                  <a:lnTo>
                    <a:pt x="13" y="109"/>
                  </a:lnTo>
                  <a:lnTo>
                    <a:pt x="8" y="107"/>
                  </a:lnTo>
                  <a:lnTo>
                    <a:pt x="7" y="102"/>
                  </a:lnTo>
                  <a:lnTo>
                    <a:pt x="6" y="99"/>
                  </a:lnTo>
                  <a:lnTo>
                    <a:pt x="0" y="92"/>
                  </a:lnTo>
                  <a:lnTo>
                    <a:pt x="1" y="85"/>
                  </a:lnTo>
                  <a:lnTo>
                    <a:pt x="5" y="80"/>
                  </a:lnTo>
                  <a:lnTo>
                    <a:pt x="5" y="7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2" name="Freeform 1985"/>
            <p:cNvSpPr>
              <a:spLocks/>
            </p:cNvSpPr>
            <p:nvPr/>
          </p:nvSpPr>
          <p:spPr bwMode="auto">
            <a:xfrm>
              <a:off x="2945" y="1520"/>
              <a:ext cx="113" cy="123"/>
            </a:xfrm>
            <a:custGeom>
              <a:avLst/>
              <a:gdLst>
                <a:gd name="T0" fmla="*/ 0 w 378"/>
                <a:gd name="T1" fmla="*/ 0 h 419"/>
                <a:gd name="T2" fmla="*/ 0 w 378"/>
                <a:gd name="T3" fmla="*/ 0 h 419"/>
                <a:gd name="T4" fmla="*/ 0 w 378"/>
                <a:gd name="T5" fmla="*/ 0 h 419"/>
                <a:gd name="T6" fmla="*/ 0 w 378"/>
                <a:gd name="T7" fmla="*/ 0 h 419"/>
                <a:gd name="T8" fmla="*/ 0 w 378"/>
                <a:gd name="T9" fmla="*/ 0 h 419"/>
                <a:gd name="T10" fmla="*/ 0 w 378"/>
                <a:gd name="T11" fmla="*/ 0 h 419"/>
                <a:gd name="T12" fmla="*/ 0 w 378"/>
                <a:gd name="T13" fmla="*/ 0 h 419"/>
                <a:gd name="T14" fmla="*/ 0 w 378"/>
                <a:gd name="T15" fmla="*/ 0 h 419"/>
                <a:gd name="T16" fmla="*/ 0 w 378"/>
                <a:gd name="T17" fmla="*/ 0 h 419"/>
                <a:gd name="T18" fmla="*/ 0 w 378"/>
                <a:gd name="T19" fmla="*/ 0 h 419"/>
                <a:gd name="T20" fmla="*/ 0 w 378"/>
                <a:gd name="T21" fmla="*/ 0 h 419"/>
                <a:gd name="T22" fmla="*/ 0 w 378"/>
                <a:gd name="T23" fmla="*/ 0 h 419"/>
                <a:gd name="T24" fmla="*/ 0 w 378"/>
                <a:gd name="T25" fmla="*/ 0 h 419"/>
                <a:gd name="T26" fmla="*/ 0 w 378"/>
                <a:gd name="T27" fmla="*/ 0 h 419"/>
                <a:gd name="T28" fmla="*/ 0 w 378"/>
                <a:gd name="T29" fmla="*/ 0 h 419"/>
                <a:gd name="T30" fmla="*/ 0 w 378"/>
                <a:gd name="T31" fmla="*/ 0 h 419"/>
                <a:gd name="T32" fmla="*/ 0 w 378"/>
                <a:gd name="T33" fmla="*/ 0 h 419"/>
                <a:gd name="T34" fmla="*/ 0 w 378"/>
                <a:gd name="T35" fmla="*/ 0 h 419"/>
                <a:gd name="T36" fmla="*/ 0 w 378"/>
                <a:gd name="T37" fmla="*/ 0 h 419"/>
                <a:gd name="T38" fmla="*/ 0 w 378"/>
                <a:gd name="T39" fmla="*/ 0 h 419"/>
                <a:gd name="T40" fmla="*/ 0 w 378"/>
                <a:gd name="T41" fmla="*/ 0 h 419"/>
                <a:gd name="T42" fmla="*/ 0 w 378"/>
                <a:gd name="T43" fmla="*/ 0 h 419"/>
                <a:gd name="T44" fmla="*/ 0 w 378"/>
                <a:gd name="T45" fmla="*/ 0 h 419"/>
                <a:gd name="T46" fmla="*/ 0 w 378"/>
                <a:gd name="T47" fmla="*/ 0 h 419"/>
                <a:gd name="T48" fmla="*/ 0 w 378"/>
                <a:gd name="T49" fmla="*/ 0 h 419"/>
                <a:gd name="T50" fmla="*/ 0 w 378"/>
                <a:gd name="T51" fmla="*/ 0 h 419"/>
                <a:gd name="T52" fmla="*/ 0 w 378"/>
                <a:gd name="T53" fmla="*/ 0 h 419"/>
                <a:gd name="T54" fmla="*/ 0 w 378"/>
                <a:gd name="T55" fmla="*/ 0 h 419"/>
                <a:gd name="T56" fmla="*/ 0 w 378"/>
                <a:gd name="T57" fmla="*/ 0 h 419"/>
                <a:gd name="T58" fmla="*/ 0 w 378"/>
                <a:gd name="T59" fmla="*/ 0 h 419"/>
                <a:gd name="T60" fmla="*/ 0 w 378"/>
                <a:gd name="T61" fmla="*/ 0 h 419"/>
                <a:gd name="T62" fmla="*/ 0 w 378"/>
                <a:gd name="T63" fmla="*/ 0 h 419"/>
                <a:gd name="T64" fmla="*/ 0 w 378"/>
                <a:gd name="T65" fmla="*/ 0 h 419"/>
                <a:gd name="T66" fmla="*/ 0 w 378"/>
                <a:gd name="T67" fmla="*/ 0 h 419"/>
                <a:gd name="T68" fmla="*/ 0 w 378"/>
                <a:gd name="T69" fmla="*/ 0 h 419"/>
                <a:gd name="T70" fmla="*/ 0 w 378"/>
                <a:gd name="T71" fmla="*/ 0 h 419"/>
                <a:gd name="T72" fmla="*/ 0 w 378"/>
                <a:gd name="T73" fmla="*/ 0 h 419"/>
                <a:gd name="T74" fmla="*/ 0 w 378"/>
                <a:gd name="T75" fmla="*/ 0 h 419"/>
                <a:gd name="T76" fmla="*/ 0 w 378"/>
                <a:gd name="T77" fmla="*/ 0 h 419"/>
                <a:gd name="T78" fmla="*/ 0 w 378"/>
                <a:gd name="T79" fmla="*/ 0 h 419"/>
                <a:gd name="T80" fmla="*/ 0 w 378"/>
                <a:gd name="T81" fmla="*/ 0 h 419"/>
                <a:gd name="T82" fmla="*/ 0 w 378"/>
                <a:gd name="T83" fmla="*/ 0 h 419"/>
                <a:gd name="T84" fmla="*/ 0 w 378"/>
                <a:gd name="T85" fmla="*/ 0 h 419"/>
                <a:gd name="T86" fmla="*/ 0 w 378"/>
                <a:gd name="T87" fmla="*/ 0 h 419"/>
                <a:gd name="T88" fmla="*/ 0 w 378"/>
                <a:gd name="T89" fmla="*/ 0 h 419"/>
                <a:gd name="T90" fmla="*/ 0 w 378"/>
                <a:gd name="T91" fmla="*/ 0 h 419"/>
                <a:gd name="T92" fmla="*/ 0 w 378"/>
                <a:gd name="T93" fmla="*/ 0 h 419"/>
                <a:gd name="T94" fmla="*/ 0 w 378"/>
                <a:gd name="T95" fmla="*/ 0 h 419"/>
                <a:gd name="T96" fmla="*/ 0 w 378"/>
                <a:gd name="T97" fmla="*/ 0 h 419"/>
                <a:gd name="T98" fmla="*/ 0 w 378"/>
                <a:gd name="T99" fmla="*/ 0 h 419"/>
                <a:gd name="T100" fmla="*/ 0 w 378"/>
                <a:gd name="T101" fmla="*/ 0 h 419"/>
                <a:gd name="T102" fmla="*/ 0 w 378"/>
                <a:gd name="T103" fmla="*/ 0 h 419"/>
                <a:gd name="T104" fmla="*/ 0 w 378"/>
                <a:gd name="T105" fmla="*/ 0 h 419"/>
                <a:gd name="T106" fmla="*/ 0 w 378"/>
                <a:gd name="T107" fmla="*/ 0 h 419"/>
                <a:gd name="T108" fmla="*/ 0 w 378"/>
                <a:gd name="T109" fmla="*/ 0 h 419"/>
                <a:gd name="T110" fmla="*/ 0 w 378"/>
                <a:gd name="T111" fmla="*/ 0 h 419"/>
                <a:gd name="T112" fmla="*/ 0 w 378"/>
                <a:gd name="T113" fmla="*/ 0 h 419"/>
                <a:gd name="T114" fmla="*/ 0 w 378"/>
                <a:gd name="T115" fmla="*/ 0 h 419"/>
                <a:gd name="T116" fmla="*/ 0 w 378"/>
                <a:gd name="T117" fmla="*/ 0 h 4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8"/>
                <a:gd name="T178" fmla="*/ 0 h 419"/>
                <a:gd name="T179" fmla="*/ 378 w 378"/>
                <a:gd name="T180" fmla="*/ 419 h 4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8" h="419">
                  <a:moveTo>
                    <a:pt x="0" y="162"/>
                  </a:moveTo>
                  <a:lnTo>
                    <a:pt x="5" y="163"/>
                  </a:lnTo>
                  <a:lnTo>
                    <a:pt x="11" y="165"/>
                  </a:lnTo>
                  <a:lnTo>
                    <a:pt x="18" y="157"/>
                  </a:lnTo>
                  <a:lnTo>
                    <a:pt x="16" y="152"/>
                  </a:lnTo>
                  <a:lnTo>
                    <a:pt x="22" y="153"/>
                  </a:lnTo>
                  <a:lnTo>
                    <a:pt x="20" y="146"/>
                  </a:lnTo>
                  <a:lnTo>
                    <a:pt x="19" y="145"/>
                  </a:lnTo>
                  <a:lnTo>
                    <a:pt x="16" y="138"/>
                  </a:lnTo>
                  <a:lnTo>
                    <a:pt x="20" y="137"/>
                  </a:lnTo>
                  <a:lnTo>
                    <a:pt x="25" y="131"/>
                  </a:lnTo>
                  <a:lnTo>
                    <a:pt x="30" y="132"/>
                  </a:lnTo>
                  <a:lnTo>
                    <a:pt x="31" y="131"/>
                  </a:lnTo>
                  <a:lnTo>
                    <a:pt x="33" y="130"/>
                  </a:lnTo>
                  <a:lnTo>
                    <a:pt x="36" y="123"/>
                  </a:lnTo>
                  <a:lnTo>
                    <a:pt x="38" y="117"/>
                  </a:lnTo>
                  <a:lnTo>
                    <a:pt x="41" y="111"/>
                  </a:lnTo>
                  <a:lnTo>
                    <a:pt x="42" y="104"/>
                  </a:lnTo>
                  <a:lnTo>
                    <a:pt x="42" y="103"/>
                  </a:lnTo>
                  <a:lnTo>
                    <a:pt x="49" y="100"/>
                  </a:lnTo>
                  <a:lnTo>
                    <a:pt x="54" y="95"/>
                  </a:lnTo>
                  <a:lnTo>
                    <a:pt x="57" y="90"/>
                  </a:lnTo>
                  <a:lnTo>
                    <a:pt x="56" y="83"/>
                  </a:lnTo>
                  <a:lnTo>
                    <a:pt x="55" y="82"/>
                  </a:lnTo>
                  <a:lnTo>
                    <a:pt x="52" y="75"/>
                  </a:lnTo>
                  <a:lnTo>
                    <a:pt x="53" y="74"/>
                  </a:lnTo>
                  <a:lnTo>
                    <a:pt x="52" y="71"/>
                  </a:lnTo>
                  <a:lnTo>
                    <a:pt x="58" y="70"/>
                  </a:lnTo>
                  <a:lnTo>
                    <a:pt x="60" y="70"/>
                  </a:lnTo>
                  <a:lnTo>
                    <a:pt x="66" y="68"/>
                  </a:lnTo>
                  <a:lnTo>
                    <a:pt x="72" y="68"/>
                  </a:lnTo>
                  <a:lnTo>
                    <a:pt x="77" y="65"/>
                  </a:lnTo>
                  <a:lnTo>
                    <a:pt x="80" y="66"/>
                  </a:lnTo>
                  <a:lnTo>
                    <a:pt x="85" y="67"/>
                  </a:lnTo>
                  <a:lnTo>
                    <a:pt x="92" y="66"/>
                  </a:lnTo>
                  <a:lnTo>
                    <a:pt x="97" y="64"/>
                  </a:lnTo>
                  <a:lnTo>
                    <a:pt x="99" y="64"/>
                  </a:lnTo>
                  <a:lnTo>
                    <a:pt x="102" y="57"/>
                  </a:lnTo>
                  <a:lnTo>
                    <a:pt x="105" y="54"/>
                  </a:lnTo>
                  <a:lnTo>
                    <a:pt x="106" y="51"/>
                  </a:lnTo>
                  <a:lnTo>
                    <a:pt x="112" y="49"/>
                  </a:lnTo>
                  <a:lnTo>
                    <a:pt x="117" y="49"/>
                  </a:lnTo>
                  <a:lnTo>
                    <a:pt x="121" y="46"/>
                  </a:lnTo>
                  <a:lnTo>
                    <a:pt x="127" y="47"/>
                  </a:lnTo>
                  <a:lnTo>
                    <a:pt x="129" y="48"/>
                  </a:lnTo>
                  <a:lnTo>
                    <a:pt x="136" y="49"/>
                  </a:lnTo>
                  <a:lnTo>
                    <a:pt x="140" y="49"/>
                  </a:lnTo>
                  <a:lnTo>
                    <a:pt x="143" y="49"/>
                  </a:lnTo>
                  <a:lnTo>
                    <a:pt x="148" y="44"/>
                  </a:lnTo>
                  <a:lnTo>
                    <a:pt x="153" y="44"/>
                  </a:lnTo>
                  <a:lnTo>
                    <a:pt x="154" y="39"/>
                  </a:lnTo>
                  <a:lnTo>
                    <a:pt x="154" y="33"/>
                  </a:lnTo>
                  <a:lnTo>
                    <a:pt x="159" y="32"/>
                  </a:lnTo>
                  <a:lnTo>
                    <a:pt x="164" y="32"/>
                  </a:lnTo>
                  <a:lnTo>
                    <a:pt x="170" y="33"/>
                  </a:lnTo>
                  <a:lnTo>
                    <a:pt x="176" y="33"/>
                  </a:lnTo>
                  <a:lnTo>
                    <a:pt x="182" y="28"/>
                  </a:lnTo>
                  <a:lnTo>
                    <a:pt x="187" y="30"/>
                  </a:lnTo>
                  <a:lnTo>
                    <a:pt x="188" y="28"/>
                  </a:lnTo>
                  <a:lnTo>
                    <a:pt x="189" y="28"/>
                  </a:lnTo>
                  <a:lnTo>
                    <a:pt x="195" y="27"/>
                  </a:lnTo>
                  <a:lnTo>
                    <a:pt x="201" y="28"/>
                  </a:lnTo>
                  <a:lnTo>
                    <a:pt x="203" y="28"/>
                  </a:lnTo>
                  <a:lnTo>
                    <a:pt x="209" y="27"/>
                  </a:lnTo>
                  <a:lnTo>
                    <a:pt x="215" y="24"/>
                  </a:lnTo>
                  <a:lnTo>
                    <a:pt x="221" y="24"/>
                  </a:lnTo>
                  <a:lnTo>
                    <a:pt x="226" y="22"/>
                  </a:lnTo>
                  <a:lnTo>
                    <a:pt x="232" y="16"/>
                  </a:lnTo>
                  <a:lnTo>
                    <a:pt x="236" y="16"/>
                  </a:lnTo>
                  <a:lnTo>
                    <a:pt x="242" y="16"/>
                  </a:lnTo>
                  <a:lnTo>
                    <a:pt x="248" y="16"/>
                  </a:lnTo>
                  <a:lnTo>
                    <a:pt x="254" y="15"/>
                  </a:lnTo>
                  <a:lnTo>
                    <a:pt x="258" y="20"/>
                  </a:lnTo>
                  <a:lnTo>
                    <a:pt x="269" y="31"/>
                  </a:lnTo>
                  <a:lnTo>
                    <a:pt x="272" y="31"/>
                  </a:lnTo>
                  <a:lnTo>
                    <a:pt x="278" y="27"/>
                  </a:lnTo>
                  <a:lnTo>
                    <a:pt x="283" y="28"/>
                  </a:lnTo>
                  <a:lnTo>
                    <a:pt x="289" y="32"/>
                  </a:lnTo>
                  <a:lnTo>
                    <a:pt x="294" y="35"/>
                  </a:lnTo>
                  <a:lnTo>
                    <a:pt x="297" y="39"/>
                  </a:lnTo>
                  <a:lnTo>
                    <a:pt x="302" y="40"/>
                  </a:lnTo>
                  <a:lnTo>
                    <a:pt x="308" y="36"/>
                  </a:lnTo>
                  <a:lnTo>
                    <a:pt x="310" y="36"/>
                  </a:lnTo>
                  <a:lnTo>
                    <a:pt x="317" y="33"/>
                  </a:lnTo>
                  <a:lnTo>
                    <a:pt x="323" y="35"/>
                  </a:lnTo>
                  <a:lnTo>
                    <a:pt x="329" y="33"/>
                  </a:lnTo>
                  <a:lnTo>
                    <a:pt x="335" y="34"/>
                  </a:lnTo>
                  <a:lnTo>
                    <a:pt x="338" y="33"/>
                  </a:lnTo>
                  <a:lnTo>
                    <a:pt x="345" y="32"/>
                  </a:lnTo>
                  <a:lnTo>
                    <a:pt x="351" y="27"/>
                  </a:lnTo>
                  <a:lnTo>
                    <a:pt x="350" y="20"/>
                  </a:lnTo>
                  <a:lnTo>
                    <a:pt x="349" y="14"/>
                  </a:lnTo>
                  <a:lnTo>
                    <a:pt x="344" y="7"/>
                  </a:lnTo>
                  <a:lnTo>
                    <a:pt x="349" y="0"/>
                  </a:lnTo>
                  <a:lnTo>
                    <a:pt x="352" y="1"/>
                  </a:lnTo>
                  <a:lnTo>
                    <a:pt x="354" y="2"/>
                  </a:lnTo>
                  <a:lnTo>
                    <a:pt x="360" y="3"/>
                  </a:lnTo>
                  <a:lnTo>
                    <a:pt x="366" y="6"/>
                  </a:lnTo>
                  <a:lnTo>
                    <a:pt x="367" y="7"/>
                  </a:lnTo>
                  <a:lnTo>
                    <a:pt x="370" y="10"/>
                  </a:lnTo>
                  <a:lnTo>
                    <a:pt x="374" y="11"/>
                  </a:lnTo>
                  <a:lnTo>
                    <a:pt x="375" y="18"/>
                  </a:lnTo>
                  <a:lnTo>
                    <a:pt x="376" y="24"/>
                  </a:lnTo>
                  <a:lnTo>
                    <a:pt x="378" y="31"/>
                  </a:lnTo>
                  <a:lnTo>
                    <a:pt x="371" y="32"/>
                  </a:lnTo>
                  <a:lnTo>
                    <a:pt x="365" y="38"/>
                  </a:lnTo>
                  <a:lnTo>
                    <a:pt x="360" y="46"/>
                  </a:lnTo>
                  <a:lnTo>
                    <a:pt x="360" y="52"/>
                  </a:lnTo>
                  <a:lnTo>
                    <a:pt x="363" y="58"/>
                  </a:lnTo>
                  <a:lnTo>
                    <a:pt x="362" y="63"/>
                  </a:lnTo>
                  <a:lnTo>
                    <a:pt x="356" y="68"/>
                  </a:lnTo>
                  <a:lnTo>
                    <a:pt x="352" y="75"/>
                  </a:lnTo>
                  <a:lnTo>
                    <a:pt x="347" y="80"/>
                  </a:lnTo>
                  <a:lnTo>
                    <a:pt x="347" y="73"/>
                  </a:lnTo>
                  <a:lnTo>
                    <a:pt x="340" y="72"/>
                  </a:lnTo>
                  <a:lnTo>
                    <a:pt x="335" y="71"/>
                  </a:lnTo>
                  <a:lnTo>
                    <a:pt x="329" y="71"/>
                  </a:lnTo>
                  <a:lnTo>
                    <a:pt x="323" y="70"/>
                  </a:lnTo>
                  <a:lnTo>
                    <a:pt x="317" y="68"/>
                  </a:lnTo>
                  <a:lnTo>
                    <a:pt x="310" y="66"/>
                  </a:lnTo>
                  <a:lnTo>
                    <a:pt x="304" y="63"/>
                  </a:lnTo>
                  <a:lnTo>
                    <a:pt x="298" y="64"/>
                  </a:lnTo>
                  <a:lnTo>
                    <a:pt x="293" y="58"/>
                  </a:lnTo>
                  <a:lnTo>
                    <a:pt x="288" y="58"/>
                  </a:lnTo>
                  <a:lnTo>
                    <a:pt x="285" y="62"/>
                  </a:lnTo>
                  <a:lnTo>
                    <a:pt x="278" y="65"/>
                  </a:lnTo>
                  <a:lnTo>
                    <a:pt x="275" y="68"/>
                  </a:lnTo>
                  <a:lnTo>
                    <a:pt x="273" y="71"/>
                  </a:lnTo>
                  <a:lnTo>
                    <a:pt x="268" y="71"/>
                  </a:lnTo>
                  <a:lnTo>
                    <a:pt x="262" y="67"/>
                  </a:lnTo>
                  <a:lnTo>
                    <a:pt x="256" y="63"/>
                  </a:lnTo>
                  <a:lnTo>
                    <a:pt x="249" y="64"/>
                  </a:lnTo>
                  <a:lnTo>
                    <a:pt x="246" y="71"/>
                  </a:lnTo>
                  <a:lnTo>
                    <a:pt x="240" y="76"/>
                  </a:lnTo>
                  <a:lnTo>
                    <a:pt x="234" y="80"/>
                  </a:lnTo>
                  <a:lnTo>
                    <a:pt x="229" y="80"/>
                  </a:lnTo>
                  <a:lnTo>
                    <a:pt x="221" y="78"/>
                  </a:lnTo>
                  <a:lnTo>
                    <a:pt x="221" y="76"/>
                  </a:lnTo>
                  <a:lnTo>
                    <a:pt x="218" y="75"/>
                  </a:lnTo>
                  <a:lnTo>
                    <a:pt x="212" y="79"/>
                  </a:lnTo>
                  <a:lnTo>
                    <a:pt x="210" y="84"/>
                  </a:lnTo>
                  <a:lnTo>
                    <a:pt x="215" y="89"/>
                  </a:lnTo>
                  <a:lnTo>
                    <a:pt x="221" y="93"/>
                  </a:lnTo>
                  <a:lnTo>
                    <a:pt x="218" y="100"/>
                  </a:lnTo>
                  <a:lnTo>
                    <a:pt x="225" y="107"/>
                  </a:lnTo>
                  <a:lnTo>
                    <a:pt x="231" y="103"/>
                  </a:lnTo>
                  <a:lnTo>
                    <a:pt x="237" y="109"/>
                  </a:lnTo>
                  <a:lnTo>
                    <a:pt x="242" y="113"/>
                  </a:lnTo>
                  <a:lnTo>
                    <a:pt x="248" y="119"/>
                  </a:lnTo>
                  <a:lnTo>
                    <a:pt x="254" y="125"/>
                  </a:lnTo>
                  <a:lnTo>
                    <a:pt x="248" y="128"/>
                  </a:lnTo>
                  <a:lnTo>
                    <a:pt x="237" y="114"/>
                  </a:lnTo>
                  <a:lnTo>
                    <a:pt x="231" y="113"/>
                  </a:lnTo>
                  <a:lnTo>
                    <a:pt x="225" y="108"/>
                  </a:lnTo>
                  <a:lnTo>
                    <a:pt x="218" y="108"/>
                  </a:lnTo>
                  <a:lnTo>
                    <a:pt x="212" y="111"/>
                  </a:lnTo>
                  <a:lnTo>
                    <a:pt x="213" y="117"/>
                  </a:lnTo>
                  <a:lnTo>
                    <a:pt x="219" y="122"/>
                  </a:lnTo>
                  <a:lnTo>
                    <a:pt x="222" y="123"/>
                  </a:lnTo>
                  <a:lnTo>
                    <a:pt x="229" y="127"/>
                  </a:lnTo>
                  <a:lnTo>
                    <a:pt x="230" y="133"/>
                  </a:lnTo>
                  <a:lnTo>
                    <a:pt x="231" y="137"/>
                  </a:lnTo>
                  <a:lnTo>
                    <a:pt x="225" y="138"/>
                  </a:lnTo>
                  <a:lnTo>
                    <a:pt x="224" y="137"/>
                  </a:lnTo>
                  <a:lnTo>
                    <a:pt x="218" y="131"/>
                  </a:lnTo>
                  <a:lnTo>
                    <a:pt x="214" y="124"/>
                  </a:lnTo>
                  <a:lnTo>
                    <a:pt x="208" y="119"/>
                  </a:lnTo>
                  <a:lnTo>
                    <a:pt x="202" y="117"/>
                  </a:lnTo>
                  <a:lnTo>
                    <a:pt x="196" y="115"/>
                  </a:lnTo>
                  <a:lnTo>
                    <a:pt x="191" y="122"/>
                  </a:lnTo>
                  <a:lnTo>
                    <a:pt x="198" y="129"/>
                  </a:lnTo>
                  <a:lnTo>
                    <a:pt x="203" y="136"/>
                  </a:lnTo>
                  <a:lnTo>
                    <a:pt x="207" y="137"/>
                  </a:lnTo>
                  <a:lnTo>
                    <a:pt x="213" y="141"/>
                  </a:lnTo>
                  <a:lnTo>
                    <a:pt x="207" y="144"/>
                  </a:lnTo>
                  <a:lnTo>
                    <a:pt x="201" y="140"/>
                  </a:lnTo>
                  <a:lnTo>
                    <a:pt x="195" y="140"/>
                  </a:lnTo>
                  <a:lnTo>
                    <a:pt x="195" y="137"/>
                  </a:lnTo>
                  <a:lnTo>
                    <a:pt x="190" y="130"/>
                  </a:lnTo>
                  <a:lnTo>
                    <a:pt x="190" y="123"/>
                  </a:lnTo>
                  <a:lnTo>
                    <a:pt x="184" y="117"/>
                  </a:lnTo>
                  <a:lnTo>
                    <a:pt x="173" y="112"/>
                  </a:lnTo>
                  <a:lnTo>
                    <a:pt x="167" y="106"/>
                  </a:lnTo>
                  <a:lnTo>
                    <a:pt x="161" y="100"/>
                  </a:lnTo>
                  <a:lnTo>
                    <a:pt x="168" y="96"/>
                  </a:lnTo>
                  <a:lnTo>
                    <a:pt x="168" y="89"/>
                  </a:lnTo>
                  <a:lnTo>
                    <a:pt x="160" y="91"/>
                  </a:lnTo>
                  <a:lnTo>
                    <a:pt x="155" y="96"/>
                  </a:lnTo>
                  <a:lnTo>
                    <a:pt x="154" y="97"/>
                  </a:lnTo>
                  <a:lnTo>
                    <a:pt x="152" y="96"/>
                  </a:lnTo>
                  <a:lnTo>
                    <a:pt x="151" y="98"/>
                  </a:lnTo>
                  <a:lnTo>
                    <a:pt x="151" y="100"/>
                  </a:lnTo>
                  <a:lnTo>
                    <a:pt x="149" y="106"/>
                  </a:lnTo>
                  <a:lnTo>
                    <a:pt x="149" y="113"/>
                  </a:lnTo>
                  <a:lnTo>
                    <a:pt x="148" y="120"/>
                  </a:lnTo>
                  <a:lnTo>
                    <a:pt x="145" y="127"/>
                  </a:lnTo>
                  <a:lnTo>
                    <a:pt x="147" y="132"/>
                  </a:lnTo>
                  <a:lnTo>
                    <a:pt x="150" y="137"/>
                  </a:lnTo>
                  <a:lnTo>
                    <a:pt x="153" y="139"/>
                  </a:lnTo>
                  <a:lnTo>
                    <a:pt x="156" y="146"/>
                  </a:lnTo>
                  <a:lnTo>
                    <a:pt x="157" y="146"/>
                  </a:lnTo>
                  <a:lnTo>
                    <a:pt x="164" y="153"/>
                  </a:lnTo>
                  <a:lnTo>
                    <a:pt x="168" y="165"/>
                  </a:lnTo>
                  <a:lnTo>
                    <a:pt x="170" y="169"/>
                  </a:lnTo>
                  <a:lnTo>
                    <a:pt x="176" y="175"/>
                  </a:lnTo>
                  <a:lnTo>
                    <a:pt x="182" y="180"/>
                  </a:lnTo>
                  <a:lnTo>
                    <a:pt x="187" y="187"/>
                  </a:lnTo>
                  <a:lnTo>
                    <a:pt x="191" y="193"/>
                  </a:lnTo>
                  <a:lnTo>
                    <a:pt x="195" y="200"/>
                  </a:lnTo>
                  <a:lnTo>
                    <a:pt x="189" y="205"/>
                  </a:lnTo>
                  <a:lnTo>
                    <a:pt x="183" y="209"/>
                  </a:lnTo>
                  <a:lnTo>
                    <a:pt x="180" y="209"/>
                  </a:lnTo>
                  <a:lnTo>
                    <a:pt x="187" y="204"/>
                  </a:lnTo>
                  <a:lnTo>
                    <a:pt x="186" y="196"/>
                  </a:lnTo>
                  <a:lnTo>
                    <a:pt x="180" y="191"/>
                  </a:lnTo>
                  <a:lnTo>
                    <a:pt x="178" y="192"/>
                  </a:lnTo>
                  <a:lnTo>
                    <a:pt x="172" y="187"/>
                  </a:lnTo>
                  <a:lnTo>
                    <a:pt x="166" y="194"/>
                  </a:lnTo>
                  <a:lnTo>
                    <a:pt x="166" y="201"/>
                  </a:lnTo>
                  <a:lnTo>
                    <a:pt x="172" y="207"/>
                  </a:lnTo>
                  <a:lnTo>
                    <a:pt x="174" y="213"/>
                  </a:lnTo>
                  <a:lnTo>
                    <a:pt x="180" y="213"/>
                  </a:lnTo>
                  <a:lnTo>
                    <a:pt x="177" y="217"/>
                  </a:lnTo>
                  <a:lnTo>
                    <a:pt x="171" y="222"/>
                  </a:lnTo>
                  <a:lnTo>
                    <a:pt x="165" y="225"/>
                  </a:lnTo>
                  <a:lnTo>
                    <a:pt x="158" y="226"/>
                  </a:lnTo>
                  <a:lnTo>
                    <a:pt x="152" y="224"/>
                  </a:lnTo>
                  <a:lnTo>
                    <a:pt x="158" y="228"/>
                  </a:lnTo>
                  <a:lnTo>
                    <a:pt x="162" y="232"/>
                  </a:lnTo>
                  <a:lnTo>
                    <a:pt x="168" y="233"/>
                  </a:lnTo>
                  <a:lnTo>
                    <a:pt x="174" y="235"/>
                  </a:lnTo>
                  <a:lnTo>
                    <a:pt x="180" y="236"/>
                  </a:lnTo>
                  <a:lnTo>
                    <a:pt x="183" y="243"/>
                  </a:lnTo>
                  <a:lnTo>
                    <a:pt x="189" y="241"/>
                  </a:lnTo>
                  <a:lnTo>
                    <a:pt x="195" y="243"/>
                  </a:lnTo>
                  <a:lnTo>
                    <a:pt x="195" y="250"/>
                  </a:lnTo>
                  <a:lnTo>
                    <a:pt x="198" y="254"/>
                  </a:lnTo>
                  <a:lnTo>
                    <a:pt x="202" y="254"/>
                  </a:lnTo>
                  <a:lnTo>
                    <a:pt x="208" y="257"/>
                  </a:lnTo>
                  <a:lnTo>
                    <a:pt x="213" y="258"/>
                  </a:lnTo>
                  <a:lnTo>
                    <a:pt x="216" y="265"/>
                  </a:lnTo>
                  <a:lnTo>
                    <a:pt x="219" y="267"/>
                  </a:lnTo>
                  <a:lnTo>
                    <a:pt x="221" y="267"/>
                  </a:lnTo>
                  <a:lnTo>
                    <a:pt x="234" y="272"/>
                  </a:lnTo>
                  <a:lnTo>
                    <a:pt x="239" y="277"/>
                  </a:lnTo>
                  <a:lnTo>
                    <a:pt x="242" y="284"/>
                  </a:lnTo>
                  <a:lnTo>
                    <a:pt x="239" y="291"/>
                  </a:lnTo>
                  <a:lnTo>
                    <a:pt x="239" y="298"/>
                  </a:lnTo>
                  <a:lnTo>
                    <a:pt x="241" y="305"/>
                  </a:lnTo>
                  <a:lnTo>
                    <a:pt x="243" y="308"/>
                  </a:lnTo>
                  <a:lnTo>
                    <a:pt x="244" y="314"/>
                  </a:lnTo>
                  <a:lnTo>
                    <a:pt x="242" y="321"/>
                  </a:lnTo>
                  <a:lnTo>
                    <a:pt x="242" y="322"/>
                  </a:lnTo>
                  <a:lnTo>
                    <a:pt x="236" y="316"/>
                  </a:lnTo>
                  <a:lnTo>
                    <a:pt x="231" y="309"/>
                  </a:lnTo>
                  <a:lnTo>
                    <a:pt x="225" y="306"/>
                  </a:lnTo>
                  <a:lnTo>
                    <a:pt x="220" y="300"/>
                  </a:lnTo>
                  <a:lnTo>
                    <a:pt x="214" y="297"/>
                  </a:lnTo>
                  <a:lnTo>
                    <a:pt x="208" y="292"/>
                  </a:lnTo>
                  <a:lnTo>
                    <a:pt x="203" y="297"/>
                  </a:lnTo>
                  <a:lnTo>
                    <a:pt x="196" y="297"/>
                  </a:lnTo>
                  <a:lnTo>
                    <a:pt x="191" y="298"/>
                  </a:lnTo>
                  <a:lnTo>
                    <a:pt x="185" y="301"/>
                  </a:lnTo>
                  <a:lnTo>
                    <a:pt x="180" y="301"/>
                  </a:lnTo>
                  <a:lnTo>
                    <a:pt x="182" y="307"/>
                  </a:lnTo>
                  <a:lnTo>
                    <a:pt x="187" y="307"/>
                  </a:lnTo>
                  <a:lnTo>
                    <a:pt x="187" y="314"/>
                  </a:lnTo>
                  <a:lnTo>
                    <a:pt x="189" y="317"/>
                  </a:lnTo>
                  <a:lnTo>
                    <a:pt x="191" y="323"/>
                  </a:lnTo>
                  <a:lnTo>
                    <a:pt x="194" y="328"/>
                  </a:lnTo>
                  <a:lnTo>
                    <a:pt x="200" y="331"/>
                  </a:lnTo>
                  <a:lnTo>
                    <a:pt x="200" y="324"/>
                  </a:lnTo>
                  <a:lnTo>
                    <a:pt x="204" y="331"/>
                  </a:lnTo>
                  <a:lnTo>
                    <a:pt x="211" y="335"/>
                  </a:lnTo>
                  <a:lnTo>
                    <a:pt x="209" y="340"/>
                  </a:lnTo>
                  <a:lnTo>
                    <a:pt x="203" y="340"/>
                  </a:lnTo>
                  <a:lnTo>
                    <a:pt x="198" y="342"/>
                  </a:lnTo>
                  <a:lnTo>
                    <a:pt x="195" y="349"/>
                  </a:lnTo>
                  <a:lnTo>
                    <a:pt x="188" y="346"/>
                  </a:lnTo>
                  <a:lnTo>
                    <a:pt x="189" y="339"/>
                  </a:lnTo>
                  <a:lnTo>
                    <a:pt x="183" y="335"/>
                  </a:lnTo>
                  <a:lnTo>
                    <a:pt x="178" y="332"/>
                  </a:lnTo>
                  <a:lnTo>
                    <a:pt x="172" y="332"/>
                  </a:lnTo>
                  <a:lnTo>
                    <a:pt x="166" y="328"/>
                  </a:lnTo>
                  <a:lnTo>
                    <a:pt x="166" y="332"/>
                  </a:lnTo>
                  <a:lnTo>
                    <a:pt x="167" y="339"/>
                  </a:lnTo>
                  <a:lnTo>
                    <a:pt x="171" y="345"/>
                  </a:lnTo>
                  <a:lnTo>
                    <a:pt x="174" y="353"/>
                  </a:lnTo>
                  <a:lnTo>
                    <a:pt x="177" y="359"/>
                  </a:lnTo>
                  <a:lnTo>
                    <a:pt x="180" y="365"/>
                  </a:lnTo>
                  <a:lnTo>
                    <a:pt x="183" y="370"/>
                  </a:lnTo>
                  <a:lnTo>
                    <a:pt x="184" y="377"/>
                  </a:lnTo>
                  <a:lnTo>
                    <a:pt x="189" y="390"/>
                  </a:lnTo>
                  <a:lnTo>
                    <a:pt x="186" y="396"/>
                  </a:lnTo>
                  <a:lnTo>
                    <a:pt x="187" y="404"/>
                  </a:lnTo>
                  <a:lnTo>
                    <a:pt x="194" y="410"/>
                  </a:lnTo>
                  <a:lnTo>
                    <a:pt x="197" y="417"/>
                  </a:lnTo>
                  <a:lnTo>
                    <a:pt x="194" y="419"/>
                  </a:lnTo>
                  <a:lnTo>
                    <a:pt x="188" y="412"/>
                  </a:lnTo>
                  <a:lnTo>
                    <a:pt x="182" y="410"/>
                  </a:lnTo>
                  <a:lnTo>
                    <a:pt x="178" y="403"/>
                  </a:lnTo>
                  <a:lnTo>
                    <a:pt x="174" y="396"/>
                  </a:lnTo>
                  <a:lnTo>
                    <a:pt x="172" y="389"/>
                  </a:lnTo>
                  <a:lnTo>
                    <a:pt x="166" y="388"/>
                  </a:lnTo>
                  <a:lnTo>
                    <a:pt x="159" y="390"/>
                  </a:lnTo>
                  <a:lnTo>
                    <a:pt x="156" y="397"/>
                  </a:lnTo>
                  <a:lnTo>
                    <a:pt x="155" y="402"/>
                  </a:lnTo>
                  <a:lnTo>
                    <a:pt x="154" y="409"/>
                  </a:lnTo>
                  <a:lnTo>
                    <a:pt x="155" y="414"/>
                  </a:lnTo>
                  <a:lnTo>
                    <a:pt x="150" y="414"/>
                  </a:lnTo>
                  <a:lnTo>
                    <a:pt x="148" y="407"/>
                  </a:lnTo>
                  <a:lnTo>
                    <a:pt x="147" y="401"/>
                  </a:lnTo>
                  <a:lnTo>
                    <a:pt x="145" y="395"/>
                  </a:lnTo>
                  <a:lnTo>
                    <a:pt x="144" y="393"/>
                  </a:lnTo>
                  <a:lnTo>
                    <a:pt x="141" y="387"/>
                  </a:lnTo>
                  <a:lnTo>
                    <a:pt x="136" y="382"/>
                  </a:lnTo>
                  <a:lnTo>
                    <a:pt x="132" y="374"/>
                  </a:lnTo>
                  <a:lnTo>
                    <a:pt x="130" y="371"/>
                  </a:lnTo>
                  <a:lnTo>
                    <a:pt x="124" y="372"/>
                  </a:lnTo>
                  <a:lnTo>
                    <a:pt x="120" y="379"/>
                  </a:lnTo>
                  <a:lnTo>
                    <a:pt x="120" y="386"/>
                  </a:lnTo>
                  <a:lnTo>
                    <a:pt x="121" y="391"/>
                  </a:lnTo>
                  <a:lnTo>
                    <a:pt x="115" y="390"/>
                  </a:lnTo>
                  <a:lnTo>
                    <a:pt x="109" y="388"/>
                  </a:lnTo>
                  <a:lnTo>
                    <a:pt x="106" y="382"/>
                  </a:lnTo>
                  <a:lnTo>
                    <a:pt x="107" y="381"/>
                  </a:lnTo>
                  <a:lnTo>
                    <a:pt x="104" y="374"/>
                  </a:lnTo>
                  <a:lnTo>
                    <a:pt x="99" y="369"/>
                  </a:lnTo>
                  <a:lnTo>
                    <a:pt x="97" y="361"/>
                  </a:lnTo>
                  <a:lnTo>
                    <a:pt x="101" y="354"/>
                  </a:lnTo>
                  <a:lnTo>
                    <a:pt x="105" y="348"/>
                  </a:lnTo>
                  <a:lnTo>
                    <a:pt x="104" y="342"/>
                  </a:lnTo>
                  <a:lnTo>
                    <a:pt x="100" y="335"/>
                  </a:lnTo>
                  <a:lnTo>
                    <a:pt x="95" y="330"/>
                  </a:lnTo>
                  <a:lnTo>
                    <a:pt x="90" y="325"/>
                  </a:lnTo>
                  <a:lnTo>
                    <a:pt x="84" y="321"/>
                  </a:lnTo>
                  <a:lnTo>
                    <a:pt x="81" y="314"/>
                  </a:lnTo>
                  <a:lnTo>
                    <a:pt x="75" y="309"/>
                  </a:lnTo>
                  <a:lnTo>
                    <a:pt x="69" y="301"/>
                  </a:lnTo>
                  <a:lnTo>
                    <a:pt x="76" y="299"/>
                  </a:lnTo>
                  <a:lnTo>
                    <a:pt x="80" y="292"/>
                  </a:lnTo>
                  <a:lnTo>
                    <a:pt x="84" y="284"/>
                  </a:lnTo>
                  <a:lnTo>
                    <a:pt x="89" y="280"/>
                  </a:lnTo>
                  <a:lnTo>
                    <a:pt x="95" y="283"/>
                  </a:lnTo>
                  <a:lnTo>
                    <a:pt x="101" y="280"/>
                  </a:lnTo>
                  <a:lnTo>
                    <a:pt x="105" y="273"/>
                  </a:lnTo>
                  <a:lnTo>
                    <a:pt x="111" y="268"/>
                  </a:lnTo>
                  <a:lnTo>
                    <a:pt x="117" y="268"/>
                  </a:lnTo>
                  <a:lnTo>
                    <a:pt x="123" y="273"/>
                  </a:lnTo>
                  <a:lnTo>
                    <a:pt x="128" y="275"/>
                  </a:lnTo>
                  <a:lnTo>
                    <a:pt x="135" y="280"/>
                  </a:lnTo>
                  <a:lnTo>
                    <a:pt x="141" y="282"/>
                  </a:lnTo>
                  <a:lnTo>
                    <a:pt x="144" y="283"/>
                  </a:lnTo>
                  <a:lnTo>
                    <a:pt x="150" y="284"/>
                  </a:lnTo>
                  <a:lnTo>
                    <a:pt x="162" y="291"/>
                  </a:lnTo>
                  <a:lnTo>
                    <a:pt x="168" y="297"/>
                  </a:lnTo>
                  <a:lnTo>
                    <a:pt x="171" y="298"/>
                  </a:lnTo>
                  <a:lnTo>
                    <a:pt x="174" y="300"/>
                  </a:lnTo>
                  <a:lnTo>
                    <a:pt x="175" y="293"/>
                  </a:lnTo>
                  <a:lnTo>
                    <a:pt x="180" y="289"/>
                  </a:lnTo>
                  <a:lnTo>
                    <a:pt x="186" y="290"/>
                  </a:lnTo>
                  <a:lnTo>
                    <a:pt x="189" y="289"/>
                  </a:lnTo>
                  <a:lnTo>
                    <a:pt x="191" y="282"/>
                  </a:lnTo>
                  <a:lnTo>
                    <a:pt x="185" y="278"/>
                  </a:lnTo>
                  <a:lnTo>
                    <a:pt x="174" y="278"/>
                  </a:lnTo>
                  <a:lnTo>
                    <a:pt x="168" y="277"/>
                  </a:lnTo>
                  <a:lnTo>
                    <a:pt x="161" y="270"/>
                  </a:lnTo>
                  <a:lnTo>
                    <a:pt x="157" y="267"/>
                  </a:lnTo>
                  <a:lnTo>
                    <a:pt x="154" y="272"/>
                  </a:lnTo>
                  <a:lnTo>
                    <a:pt x="150" y="266"/>
                  </a:lnTo>
                  <a:lnTo>
                    <a:pt x="144" y="260"/>
                  </a:lnTo>
                  <a:lnTo>
                    <a:pt x="143" y="266"/>
                  </a:lnTo>
                  <a:lnTo>
                    <a:pt x="130" y="269"/>
                  </a:lnTo>
                  <a:lnTo>
                    <a:pt x="124" y="265"/>
                  </a:lnTo>
                  <a:lnTo>
                    <a:pt x="118" y="262"/>
                  </a:lnTo>
                  <a:lnTo>
                    <a:pt x="113" y="266"/>
                  </a:lnTo>
                  <a:lnTo>
                    <a:pt x="100" y="267"/>
                  </a:lnTo>
                  <a:lnTo>
                    <a:pt x="94" y="269"/>
                  </a:lnTo>
                  <a:lnTo>
                    <a:pt x="88" y="270"/>
                  </a:lnTo>
                  <a:lnTo>
                    <a:pt x="84" y="264"/>
                  </a:lnTo>
                  <a:lnTo>
                    <a:pt x="82" y="260"/>
                  </a:lnTo>
                  <a:lnTo>
                    <a:pt x="81" y="258"/>
                  </a:lnTo>
                  <a:lnTo>
                    <a:pt x="81" y="260"/>
                  </a:lnTo>
                  <a:lnTo>
                    <a:pt x="77" y="266"/>
                  </a:lnTo>
                  <a:lnTo>
                    <a:pt x="70" y="270"/>
                  </a:lnTo>
                  <a:lnTo>
                    <a:pt x="68" y="265"/>
                  </a:lnTo>
                  <a:lnTo>
                    <a:pt x="66" y="258"/>
                  </a:lnTo>
                  <a:lnTo>
                    <a:pt x="61" y="250"/>
                  </a:lnTo>
                  <a:lnTo>
                    <a:pt x="59" y="244"/>
                  </a:lnTo>
                  <a:lnTo>
                    <a:pt x="57" y="242"/>
                  </a:lnTo>
                  <a:lnTo>
                    <a:pt x="53" y="235"/>
                  </a:lnTo>
                  <a:lnTo>
                    <a:pt x="47" y="234"/>
                  </a:lnTo>
                  <a:lnTo>
                    <a:pt x="45" y="227"/>
                  </a:lnTo>
                  <a:lnTo>
                    <a:pt x="45" y="221"/>
                  </a:lnTo>
                  <a:lnTo>
                    <a:pt x="46" y="219"/>
                  </a:lnTo>
                  <a:lnTo>
                    <a:pt x="51" y="219"/>
                  </a:lnTo>
                  <a:lnTo>
                    <a:pt x="57" y="220"/>
                  </a:lnTo>
                  <a:lnTo>
                    <a:pt x="61" y="224"/>
                  </a:lnTo>
                  <a:lnTo>
                    <a:pt x="66" y="224"/>
                  </a:lnTo>
                  <a:lnTo>
                    <a:pt x="68" y="217"/>
                  </a:lnTo>
                  <a:lnTo>
                    <a:pt x="65" y="213"/>
                  </a:lnTo>
                  <a:lnTo>
                    <a:pt x="59" y="214"/>
                  </a:lnTo>
                  <a:lnTo>
                    <a:pt x="54" y="210"/>
                  </a:lnTo>
                  <a:lnTo>
                    <a:pt x="49" y="207"/>
                  </a:lnTo>
                  <a:lnTo>
                    <a:pt x="45" y="213"/>
                  </a:lnTo>
                  <a:lnTo>
                    <a:pt x="45" y="219"/>
                  </a:lnTo>
                  <a:lnTo>
                    <a:pt x="41" y="212"/>
                  </a:lnTo>
                  <a:lnTo>
                    <a:pt x="36" y="207"/>
                  </a:lnTo>
                  <a:lnTo>
                    <a:pt x="30" y="201"/>
                  </a:lnTo>
                  <a:lnTo>
                    <a:pt x="27" y="194"/>
                  </a:lnTo>
                  <a:lnTo>
                    <a:pt x="22" y="193"/>
                  </a:lnTo>
                  <a:lnTo>
                    <a:pt x="19" y="192"/>
                  </a:lnTo>
                  <a:lnTo>
                    <a:pt x="15" y="185"/>
                  </a:lnTo>
                  <a:lnTo>
                    <a:pt x="12" y="178"/>
                  </a:lnTo>
                  <a:lnTo>
                    <a:pt x="7" y="171"/>
                  </a:lnTo>
                  <a:lnTo>
                    <a:pt x="6" y="165"/>
                  </a:lnTo>
                  <a:lnTo>
                    <a:pt x="0" y="162"/>
                  </a:lnTo>
                  <a:close/>
                </a:path>
              </a:pathLst>
            </a:custGeom>
            <a:solidFill>
              <a:srgbClr val="FF0000"/>
            </a:solidFill>
            <a:ln>
              <a:solidFill>
                <a:srgbClr val="C00000"/>
              </a:solid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1" name="Freeform 1984"/>
            <p:cNvSpPr>
              <a:spLocks/>
            </p:cNvSpPr>
            <p:nvPr/>
          </p:nvSpPr>
          <p:spPr bwMode="auto">
            <a:xfrm>
              <a:off x="2944" y="1187"/>
              <a:ext cx="91" cy="56"/>
            </a:xfrm>
            <a:custGeom>
              <a:avLst/>
              <a:gdLst>
                <a:gd name="T0" fmla="*/ 0 w 307"/>
                <a:gd name="T1" fmla="*/ 0 h 191"/>
                <a:gd name="T2" fmla="*/ 0 w 307"/>
                <a:gd name="T3" fmla="*/ 0 h 191"/>
                <a:gd name="T4" fmla="*/ 0 w 307"/>
                <a:gd name="T5" fmla="*/ 0 h 191"/>
                <a:gd name="T6" fmla="*/ 0 w 307"/>
                <a:gd name="T7" fmla="*/ 0 h 191"/>
                <a:gd name="T8" fmla="*/ 0 w 307"/>
                <a:gd name="T9" fmla="*/ 0 h 191"/>
                <a:gd name="T10" fmla="*/ 0 w 307"/>
                <a:gd name="T11" fmla="*/ 0 h 191"/>
                <a:gd name="T12" fmla="*/ 0 w 307"/>
                <a:gd name="T13" fmla="*/ 0 h 191"/>
                <a:gd name="T14" fmla="*/ 0 w 307"/>
                <a:gd name="T15" fmla="*/ 0 h 191"/>
                <a:gd name="T16" fmla="*/ 0 w 307"/>
                <a:gd name="T17" fmla="*/ 0 h 191"/>
                <a:gd name="T18" fmla="*/ 0 w 307"/>
                <a:gd name="T19" fmla="*/ 0 h 191"/>
                <a:gd name="T20" fmla="*/ 0 w 307"/>
                <a:gd name="T21" fmla="*/ 0 h 191"/>
                <a:gd name="T22" fmla="*/ 0 w 307"/>
                <a:gd name="T23" fmla="*/ 0 h 191"/>
                <a:gd name="T24" fmla="*/ 0 w 307"/>
                <a:gd name="T25" fmla="*/ 0 h 191"/>
                <a:gd name="T26" fmla="*/ 0 w 307"/>
                <a:gd name="T27" fmla="*/ 0 h 191"/>
                <a:gd name="T28" fmla="*/ 0 w 307"/>
                <a:gd name="T29" fmla="*/ 0 h 191"/>
                <a:gd name="T30" fmla="*/ 0 w 307"/>
                <a:gd name="T31" fmla="*/ 0 h 191"/>
                <a:gd name="T32" fmla="*/ 0 w 307"/>
                <a:gd name="T33" fmla="*/ 0 h 191"/>
                <a:gd name="T34" fmla="*/ 0 w 307"/>
                <a:gd name="T35" fmla="*/ 0 h 191"/>
                <a:gd name="T36" fmla="*/ 0 w 307"/>
                <a:gd name="T37" fmla="*/ 0 h 191"/>
                <a:gd name="T38" fmla="*/ 0 w 307"/>
                <a:gd name="T39" fmla="*/ 0 h 191"/>
                <a:gd name="T40" fmla="*/ 0 w 307"/>
                <a:gd name="T41" fmla="*/ 0 h 191"/>
                <a:gd name="T42" fmla="*/ 0 w 307"/>
                <a:gd name="T43" fmla="*/ 0 h 191"/>
                <a:gd name="T44" fmla="*/ 0 w 307"/>
                <a:gd name="T45" fmla="*/ 0 h 191"/>
                <a:gd name="T46" fmla="*/ 0 w 307"/>
                <a:gd name="T47" fmla="*/ 0 h 191"/>
                <a:gd name="T48" fmla="*/ 0 w 307"/>
                <a:gd name="T49" fmla="*/ 0 h 191"/>
                <a:gd name="T50" fmla="*/ 0 w 307"/>
                <a:gd name="T51" fmla="*/ 0 h 191"/>
                <a:gd name="T52" fmla="*/ 0 w 307"/>
                <a:gd name="T53" fmla="*/ 0 h 191"/>
                <a:gd name="T54" fmla="*/ 0 w 307"/>
                <a:gd name="T55" fmla="*/ 0 h 191"/>
                <a:gd name="T56" fmla="*/ 0 w 307"/>
                <a:gd name="T57" fmla="*/ 0 h 191"/>
                <a:gd name="T58" fmla="*/ 0 w 307"/>
                <a:gd name="T59" fmla="*/ 0 h 191"/>
                <a:gd name="T60" fmla="*/ 0 w 307"/>
                <a:gd name="T61" fmla="*/ 0 h 191"/>
                <a:gd name="T62" fmla="*/ 0 w 307"/>
                <a:gd name="T63" fmla="*/ 0 h 191"/>
                <a:gd name="T64" fmla="*/ 0 w 307"/>
                <a:gd name="T65" fmla="*/ 0 h 191"/>
                <a:gd name="T66" fmla="*/ 0 w 307"/>
                <a:gd name="T67" fmla="*/ 0 h 191"/>
                <a:gd name="T68" fmla="*/ 0 w 307"/>
                <a:gd name="T69" fmla="*/ 0 h 191"/>
                <a:gd name="T70" fmla="*/ 0 w 307"/>
                <a:gd name="T71" fmla="*/ 0 h 191"/>
                <a:gd name="T72" fmla="*/ 0 w 307"/>
                <a:gd name="T73" fmla="*/ 0 h 191"/>
                <a:gd name="T74" fmla="*/ 0 w 307"/>
                <a:gd name="T75" fmla="*/ 0 h 191"/>
                <a:gd name="T76" fmla="*/ 0 w 307"/>
                <a:gd name="T77" fmla="*/ 0 h 191"/>
                <a:gd name="T78" fmla="*/ 0 w 307"/>
                <a:gd name="T79" fmla="*/ 0 h 191"/>
                <a:gd name="T80" fmla="*/ 0 w 307"/>
                <a:gd name="T81" fmla="*/ 0 h 191"/>
                <a:gd name="T82" fmla="*/ 0 w 307"/>
                <a:gd name="T83" fmla="*/ 0 h 191"/>
                <a:gd name="T84" fmla="*/ 0 w 307"/>
                <a:gd name="T85" fmla="*/ 0 h 191"/>
                <a:gd name="T86" fmla="*/ 0 w 307"/>
                <a:gd name="T87" fmla="*/ 0 h 191"/>
                <a:gd name="T88" fmla="*/ 0 w 307"/>
                <a:gd name="T89" fmla="*/ 0 h 191"/>
                <a:gd name="T90" fmla="*/ 0 w 307"/>
                <a:gd name="T91" fmla="*/ 0 h 191"/>
                <a:gd name="T92" fmla="*/ 0 w 307"/>
                <a:gd name="T93" fmla="*/ 0 h 191"/>
                <a:gd name="T94" fmla="*/ 0 w 307"/>
                <a:gd name="T95" fmla="*/ 0 h 191"/>
                <a:gd name="T96" fmla="*/ 0 w 307"/>
                <a:gd name="T97" fmla="*/ 0 h 191"/>
                <a:gd name="T98" fmla="*/ 0 w 307"/>
                <a:gd name="T99" fmla="*/ 0 h 191"/>
                <a:gd name="T100" fmla="*/ 0 w 307"/>
                <a:gd name="T101" fmla="*/ 0 h 191"/>
                <a:gd name="T102" fmla="*/ 0 w 307"/>
                <a:gd name="T103" fmla="*/ 0 h 191"/>
                <a:gd name="T104" fmla="*/ 0 w 307"/>
                <a:gd name="T105" fmla="*/ 0 h 191"/>
                <a:gd name="T106" fmla="*/ 0 w 307"/>
                <a:gd name="T107" fmla="*/ 0 h 191"/>
                <a:gd name="T108" fmla="*/ 0 w 307"/>
                <a:gd name="T109" fmla="*/ 0 h 1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7"/>
                <a:gd name="T166" fmla="*/ 0 h 191"/>
                <a:gd name="T167" fmla="*/ 307 w 307"/>
                <a:gd name="T168" fmla="*/ 191 h 1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7" h="191">
                  <a:moveTo>
                    <a:pt x="0" y="28"/>
                  </a:moveTo>
                  <a:lnTo>
                    <a:pt x="2" y="28"/>
                  </a:lnTo>
                  <a:lnTo>
                    <a:pt x="8" y="28"/>
                  </a:lnTo>
                  <a:lnTo>
                    <a:pt x="10" y="21"/>
                  </a:lnTo>
                  <a:lnTo>
                    <a:pt x="16" y="15"/>
                  </a:lnTo>
                  <a:lnTo>
                    <a:pt x="22" y="14"/>
                  </a:lnTo>
                  <a:lnTo>
                    <a:pt x="23" y="14"/>
                  </a:lnTo>
                  <a:lnTo>
                    <a:pt x="25" y="12"/>
                  </a:lnTo>
                  <a:lnTo>
                    <a:pt x="31" y="11"/>
                  </a:lnTo>
                  <a:lnTo>
                    <a:pt x="42" y="6"/>
                  </a:lnTo>
                  <a:lnTo>
                    <a:pt x="44" y="6"/>
                  </a:lnTo>
                  <a:lnTo>
                    <a:pt x="47" y="5"/>
                  </a:lnTo>
                  <a:lnTo>
                    <a:pt x="54" y="3"/>
                  </a:lnTo>
                  <a:lnTo>
                    <a:pt x="60" y="4"/>
                  </a:lnTo>
                  <a:lnTo>
                    <a:pt x="72" y="4"/>
                  </a:lnTo>
                  <a:lnTo>
                    <a:pt x="79" y="5"/>
                  </a:lnTo>
                  <a:lnTo>
                    <a:pt x="81" y="5"/>
                  </a:lnTo>
                  <a:lnTo>
                    <a:pt x="87" y="6"/>
                  </a:lnTo>
                  <a:lnTo>
                    <a:pt x="93" y="4"/>
                  </a:lnTo>
                  <a:lnTo>
                    <a:pt x="99" y="4"/>
                  </a:lnTo>
                  <a:lnTo>
                    <a:pt x="104" y="11"/>
                  </a:lnTo>
                  <a:lnTo>
                    <a:pt x="111" y="6"/>
                  </a:lnTo>
                  <a:lnTo>
                    <a:pt x="116" y="6"/>
                  </a:lnTo>
                  <a:lnTo>
                    <a:pt x="122" y="7"/>
                  </a:lnTo>
                  <a:lnTo>
                    <a:pt x="127" y="10"/>
                  </a:lnTo>
                  <a:lnTo>
                    <a:pt x="133" y="7"/>
                  </a:lnTo>
                  <a:lnTo>
                    <a:pt x="134" y="7"/>
                  </a:lnTo>
                  <a:lnTo>
                    <a:pt x="141" y="8"/>
                  </a:lnTo>
                  <a:lnTo>
                    <a:pt x="147" y="8"/>
                  </a:lnTo>
                  <a:lnTo>
                    <a:pt x="153" y="11"/>
                  </a:lnTo>
                  <a:lnTo>
                    <a:pt x="159" y="14"/>
                  </a:lnTo>
                  <a:lnTo>
                    <a:pt x="165" y="13"/>
                  </a:lnTo>
                  <a:lnTo>
                    <a:pt x="169" y="11"/>
                  </a:lnTo>
                  <a:lnTo>
                    <a:pt x="176" y="14"/>
                  </a:lnTo>
                  <a:lnTo>
                    <a:pt x="182" y="12"/>
                  </a:lnTo>
                  <a:lnTo>
                    <a:pt x="187" y="6"/>
                  </a:lnTo>
                  <a:lnTo>
                    <a:pt x="193" y="4"/>
                  </a:lnTo>
                  <a:lnTo>
                    <a:pt x="198" y="0"/>
                  </a:lnTo>
                  <a:lnTo>
                    <a:pt x="203" y="6"/>
                  </a:lnTo>
                  <a:lnTo>
                    <a:pt x="206" y="12"/>
                  </a:lnTo>
                  <a:lnTo>
                    <a:pt x="208" y="14"/>
                  </a:lnTo>
                  <a:lnTo>
                    <a:pt x="214" y="20"/>
                  </a:lnTo>
                  <a:lnTo>
                    <a:pt x="220" y="20"/>
                  </a:lnTo>
                  <a:lnTo>
                    <a:pt x="223" y="21"/>
                  </a:lnTo>
                  <a:lnTo>
                    <a:pt x="229" y="21"/>
                  </a:lnTo>
                  <a:lnTo>
                    <a:pt x="236" y="21"/>
                  </a:lnTo>
                  <a:lnTo>
                    <a:pt x="242" y="22"/>
                  </a:lnTo>
                  <a:lnTo>
                    <a:pt x="248" y="29"/>
                  </a:lnTo>
                  <a:lnTo>
                    <a:pt x="253" y="34"/>
                  </a:lnTo>
                  <a:lnTo>
                    <a:pt x="255" y="34"/>
                  </a:lnTo>
                  <a:lnTo>
                    <a:pt x="261" y="37"/>
                  </a:lnTo>
                  <a:lnTo>
                    <a:pt x="263" y="38"/>
                  </a:lnTo>
                  <a:lnTo>
                    <a:pt x="269" y="43"/>
                  </a:lnTo>
                  <a:lnTo>
                    <a:pt x="275" y="50"/>
                  </a:lnTo>
                  <a:lnTo>
                    <a:pt x="277" y="53"/>
                  </a:lnTo>
                  <a:lnTo>
                    <a:pt x="283" y="55"/>
                  </a:lnTo>
                  <a:lnTo>
                    <a:pt x="285" y="55"/>
                  </a:lnTo>
                  <a:lnTo>
                    <a:pt x="292" y="58"/>
                  </a:lnTo>
                  <a:lnTo>
                    <a:pt x="295" y="58"/>
                  </a:lnTo>
                  <a:lnTo>
                    <a:pt x="295" y="59"/>
                  </a:lnTo>
                  <a:lnTo>
                    <a:pt x="295" y="66"/>
                  </a:lnTo>
                  <a:lnTo>
                    <a:pt x="293" y="68"/>
                  </a:lnTo>
                  <a:lnTo>
                    <a:pt x="292" y="75"/>
                  </a:lnTo>
                  <a:lnTo>
                    <a:pt x="288" y="81"/>
                  </a:lnTo>
                  <a:lnTo>
                    <a:pt x="295" y="85"/>
                  </a:lnTo>
                  <a:lnTo>
                    <a:pt x="301" y="85"/>
                  </a:lnTo>
                  <a:lnTo>
                    <a:pt x="307" y="86"/>
                  </a:lnTo>
                  <a:lnTo>
                    <a:pt x="301" y="92"/>
                  </a:lnTo>
                  <a:lnTo>
                    <a:pt x="300" y="97"/>
                  </a:lnTo>
                  <a:lnTo>
                    <a:pt x="299" y="99"/>
                  </a:lnTo>
                  <a:lnTo>
                    <a:pt x="295" y="97"/>
                  </a:lnTo>
                  <a:lnTo>
                    <a:pt x="292" y="96"/>
                  </a:lnTo>
                  <a:lnTo>
                    <a:pt x="285" y="97"/>
                  </a:lnTo>
                  <a:lnTo>
                    <a:pt x="279" y="99"/>
                  </a:lnTo>
                  <a:lnTo>
                    <a:pt x="279" y="102"/>
                  </a:lnTo>
                  <a:lnTo>
                    <a:pt x="276" y="109"/>
                  </a:lnTo>
                  <a:lnTo>
                    <a:pt x="275" y="110"/>
                  </a:lnTo>
                  <a:lnTo>
                    <a:pt x="269" y="111"/>
                  </a:lnTo>
                  <a:lnTo>
                    <a:pt x="264" y="111"/>
                  </a:lnTo>
                  <a:lnTo>
                    <a:pt x="257" y="117"/>
                  </a:lnTo>
                  <a:lnTo>
                    <a:pt x="256" y="119"/>
                  </a:lnTo>
                  <a:lnTo>
                    <a:pt x="254" y="125"/>
                  </a:lnTo>
                  <a:lnTo>
                    <a:pt x="255" y="129"/>
                  </a:lnTo>
                  <a:lnTo>
                    <a:pt x="256" y="136"/>
                  </a:lnTo>
                  <a:lnTo>
                    <a:pt x="257" y="139"/>
                  </a:lnTo>
                  <a:lnTo>
                    <a:pt x="252" y="143"/>
                  </a:lnTo>
                  <a:lnTo>
                    <a:pt x="251" y="150"/>
                  </a:lnTo>
                  <a:lnTo>
                    <a:pt x="247" y="157"/>
                  </a:lnTo>
                  <a:lnTo>
                    <a:pt x="253" y="159"/>
                  </a:lnTo>
                  <a:lnTo>
                    <a:pt x="259" y="161"/>
                  </a:lnTo>
                  <a:lnTo>
                    <a:pt x="261" y="168"/>
                  </a:lnTo>
                  <a:lnTo>
                    <a:pt x="255" y="173"/>
                  </a:lnTo>
                  <a:lnTo>
                    <a:pt x="248" y="172"/>
                  </a:lnTo>
                  <a:lnTo>
                    <a:pt x="249" y="166"/>
                  </a:lnTo>
                  <a:lnTo>
                    <a:pt x="243" y="160"/>
                  </a:lnTo>
                  <a:lnTo>
                    <a:pt x="239" y="164"/>
                  </a:lnTo>
                  <a:lnTo>
                    <a:pt x="238" y="164"/>
                  </a:lnTo>
                  <a:lnTo>
                    <a:pt x="232" y="163"/>
                  </a:lnTo>
                  <a:lnTo>
                    <a:pt x="229" y="166"/>
                  </a:lnTo>
                  <a:lnTo>
                    <a:pt x="227" y="171"/>
                  </a:lnTo>
                  <a:lnTo>
                    <a:pt x="221" y="174"/>
                  </a:lnTo>
                  <a:lnTo>
                    <a:pt x="220" y="172"/>
                  </a:lnTo>
                  <a:lnTo>
                    <a:pt x="213" y="172"/>
                  </a:lnTo>
                  <a:lnTo>
                    <a:pt x="211" y="179"/>
                  </a:lnTo>
                  <a:lnTo>
                    <a:pt x="207" y="185"/>
                  </a:lnTo>
                  <a:lnTo>
                    <a:pt x="201" y="184"/>
                  </a:lnTo>
                  <a:lnTo>
                    <a:pt x="197" y="185"/>
                  </a:lnTo>
                  <a:lnTo>
                    <a:pt x="190" y="190"/>
                  </a:lnTo>
                  <a:lnTo>
                    <a:pt x="185" y="191"/>
                  </a:lnTo>
                  <a:lnTo>
                    <a:pt x="180" y="187"/>
                  </a:lnTo>
                  <a:lnTo>
                    <a:pt x="174" y="187"/>
                  </a:lnTo>
                  <a:lnTo>
                    <a:pt x="173" y="188"/>
                  </a:lnTo>
                  <a:lnTo>
                    <a:pt x="172" y="188"/>
                  </a:lnTo>
                  <a:lnTo>
                    <a:pt x="165" y="188"/>
                  </a:lnTo>
                  <a:lnTo>
                    <a:pt x="159" y="189"/>
                  </a:lnTo>
                  <a:lnTo>
                    <a:pt x="157" y="188"/>
                  </a:lnTo>
                  <a:lnTo>
                    <a:pt x="151" y="189"/>
                  </a:lnTo>
                  <a:lnTo>
                    <a:pt x="146" y="188"/>
                  </a:lnTo>
                  <a:lnTo>
                    <a:pt x="141" y="188"/>
                  </a:lnTo>
                  <a:lnTo>
                    <a:pt x="141" y="181"/>
                  </a:lnTo>
                  <a:lnTo>
                    <a:pt x="141" y="179"/>
                  </a:lnTo>
                  <a:lnTo>
                    <a:pt x="139" y="176"/>
                  </a:lnTo>
                  <a:lnTo>
                    <a:pt x="136" y="169"/>
                  </a:lnTo>
                  <a:lnTo>
                    <a:pt x="131" y="165"/>
                  </a:lnTo>
                  <a:lnTo>
                    <a:pt x="125" y="164"/>
                  </a:lnTo>
                  <a:lnTo>
                    <a:pt x="124" y="163"/>
                  </a:lnTo>
                  <a:lnTo>
                    <a:pt x="119" y="159"/>
                  </a:lnTo>
                  <a:lnTo>
                    <a:pt x="113" y="157"/>
                  </a:lnTo>
                  <a:lnTo>
                    <a:pt x="106" y="153"/>
                  </a:lnTo>
                  <a:lnTo>
                    <a:pt x="100" y="156"/>
                  </a:lnTo>
                  <a:lnTo>
                    <a:pt x="99" y="155"/>
                  </a:lnTo>
                  <a:lnTo>
                    <a:pt x="96" y="149"/>
                  </a:lnTo>
                  <a:lnTo>
                    <a:pt x="95" y="149"/>
                  </a:lnTo>
                  <a:lnTo>
                    <a:pt x="95" y="142"/>
                  </a:lnTo>
                  <a:lnTo>
                    <a:pt x="96" y="135"/>
                  </a:lnTo>
                  <a:lnTo>
                    <a:pt x="96" y="128"/>
                  </a:lnTo>
                  <a:lnTo>
                    <a:pt x="102" y="123"/>
                  </a:lnTo>
                  <a:lnTo>
                    <a:pt x="100" y="116"/>
                  </a:lnTo>
                  <a:lnTo>
                    <a:pt x="95" y="111"/>
                  </a:lnTo>
                  <a:lnTo>
                    <a:pt x="89" y="109"/>
                  </a:lnTo>
                  <a:lnTo>
                    <a:pt x="87" y="102"/>
                  </a:lnTo>
                  <a:lnTo>
                    <a:pt x="81" y="103"/>
                  </a:lnTo>
                  <a:lnTo>
                    <a:pt x="74" y="103"/>
                  </a:lnTo>
                  <a:lnTo>
                    <a:pt x="68" y="103"/>
                  </a:lnTo>
                  <a:lnTo>
                    <a:pt x="62" y="105"/>
                  </a:lnTo>
                  <a:lnTo>
                    <a:pt x="56" y="102"/>
                  </a:lnTo>
                  <a:lnTo>
                    <a:pt x="48" y="102"/>
                  </a:lnTo>
                  <a:lnTo>
                    <a:pt x="45" y="99"/>
                  </a:lnTo>
                  <a:lnTo>
                    <a:pt x="39" y="97"/>
                  </a:lnTo>
                  <a:lnTo>
                    <a:pt x="33" y="94"/>
                  </a:lnTo>
                  <a:lnTo>
                    <a:pt x="27" y="93"/>
                  </a:lnTo>
                  <a:lnTo>
                    <a:pt x="20" y="87"/>
                  </a:lnTo>
                  <a:lnTo>
                    <a:pt x="17" y="88"/>
                  </a:lnTo>
                  <a:lnTo>
                    <a:pt x="15" y="89"/>
                  </a:lnTo>
                  <a:lnTo>
                    <a:pt x="16" y="87"/>
                  </a:lnTo>
                  <a:lnTo>
                    <a:pt x="14" y="83"/>
                  </a:lnTo>
                  <a:lnTo>
                    <a:pt x="13" y="76"/>
                  </a:lnTo>
                  <a:lnTo>
                    <a:pt x="11" y="70"/>
                  </a:lnTo>
                  <a:lnTo>
                    <a:pt x="9" y="62"/>
                  </a:lnTo>
                  <a:lnTo>
                    <a:pt x="5" y="55"/>
                  </a:lnTo>
                  <a:lnTo>
                    <a:pt x="2" y="50"/>
                  </a:lnTo>
                  <a:lnTo>
                    <a:pt x="1" y="43"/>
                  </a:lnTo>
                  <a:lnTo>
                    <a:pt x="1" y="36"/>
                  </a:lnTo>
                  <a:lnTo>
                    <a:pt x="1" y="29"/>
                  </a:lnTo>
                  <a:lnTo>
                    <a:pt x="0" y="2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3" name="Freeform 1986"/>
            <p:cNvSpPr>
              <a:spLocks/>
            </p:cNvSpPr>
            <p:nvPr/>
          </p:nvSpPr>
          <p:spPr bwMode="auto">
            <a:xfrm>
              <a:off x="3054" y="2861"/>
              <a:ext cx="146" cy="159"/>
            </a:xfrm>
            <a:custGeom>
              <a:avLst/>
              <a:gdLst>
                <a:gd name="T0" fmla="*/ 0 w 489"/>
                <a:gd name="T1" fmla="*/ 0 h 536"/>
                <a:gd name="T2" fmla="*/ 0 w 489"/>
                <a:gd name="T3" fmla="*/ 0 h 536"/>
                <a:gd name="T4" fmla="*/ 0 w 489"/>
                <a:gd name="T5" fmla="*/ 0 h 536"/>
                <a:gd name="T6" fmla="*/ 0 w 489"/>
                <a:gd name="T7" fmla="*/ 0 h 536"/>
                <a:gd name="T8" fmla="*/ 0 w 489"/>
                <a:gd name="T9" fmla="*/ 0 h 536"/>
                <a:gd name="T10" fmla="*/ 0 w 489"/>
                <a:gd name="T11" fmla="*/ 0 h 536"/>
                <a:gd name="T12" fmla="*/ 0 w 489"/>
                <a:gd name="T13" fmla="*/ 0 h 536"/>
                <a:gd name="T14" fmla="*/ 0 w 489"/>
                <a:gd name="T15" fmla="*/ 0 h 536"/>
                <a:gd name="T16" fmla="*/ 0 w 489"/>
                <a:gd name="T17" fmla="*/ 0 h 536"/>
                <a:gd name="T18" fmla="*/ 0 w 489"/>
                <a:gd name="T19" fmla="*/ 0 h 536"/>
                <a:gd name="T20" fmla="*/ 0 w 489"/>
                <a:gd name="T21" fmla="*/ 0 h 536"/>
                <a:gd name="T22" fmla="*/ 0 w 489"/>
                <a:gd name="T23" fmla="*/ 0 h 536"/>
                <a:gd name="T24" fmla="*/ 0 w 489"/>
                <a:gd name="T25" fmla="*/ 0 h 536"/>
                <a:gd name="T26" fmla="*/ 0 w 489"/>
                <a:gd name="T27" fmla="*/ 0 h 536"/>
                <a:gd name="T28" fmla="*/ 0 w 489"/>
                <a:gd name="T29" fmla="*/ 0 h 536"/>
                <a:gd name="T30" fmla="*/ 0 w 489"/>
                <a:gd name="T31" fmla="*/ 0 h 536"/>
                <a:gd name="T32" fmla="*/ 0 w 489"/>
                <a:gd name="T33" fmla="*/ 0 h 536"/>
                <a:gd name="T34" fmla="*/ 0 w 489"/>
                <a:gd name="T35" fmla="*/ 0 h 536"/>
                <a:gd name="T36" fmla="*/ 0 w 489"/>
                <a:gd name="T37" fmla="*/ 0 h 536"/>
                <a:gd name="T38" fmla="*/ 0 w 489"/>
                <a:gd name="T39" fmla="*/ 0 h 536"/>
                <a:gd name="T40" fmla="*/ 0 w 489"/>
                <a:gd name="T41" fmla="*/ 0 h 536"/>
                <a:gd name="T42" fmla="*/ 0 w 489"/>
                <a:gd name="T43" fmla="*/ 0 h 536"/>
                <a:gd name="T44" fmla="*/ 0 w 489"/>
                <a:gd name="T45" fmla="*/ 0 h 536"/>
                <a:gd name="T46" fmla="*/ 0 w 489"/>
                <a:gd name="T47" fmla="*/ 0 h 536"/>
                <a:gd name="T48" fmla="*/ 0 w 489"/>
                <a:gd name="T49" fmla="*/ 0 h 536"/>
                <a:gd name="T50" fmla="*/ 0 w 489"/>
                <a:gd name="T51" fmla="*/ 0 h 536"/>
                <a:gd name="T52" fmla="*/ 0 w 489"/>
                <a:gd name="T53" fmla="*/ 0 h 536"/>
                <a:gd name="T54" fmla="*/ 0 w 489"/>
                <a:gd name="T55" fmla="*/ 0 h 536"/>
                <a:gd name="T56" fmla="*/ 0 w 489"/>
                <a:gd name="T57" fmla="*/ 0 h 536"/>
                <a:gd name="T58" fmla="*/ 0 w 489"/>
                <a:gd name="T59" fmla="*/ 0 h 536"/>
                <a:gd name="T60" fmla="*/ 0 w 489"/>
                <a:gd name="T61" fmla="*/ 0 h 536"/>
                <a:gd name="T62" fmla="*/ 0 w 489"/>
                <a:gd name="T63" fmla="*/ 0 h 536"/>
                <a:gd name="T64" fmla="*/ 0 w 489"/>
                <a:gd name="T65" fmla="*/ 0 h 536"/>
                <a:gd name="T66" fmla="*/ 0 w 489"/>
                <a:gd name="T67" fmla="*/ 0 h 536"/>
                <a:gd name="T68" fmla="*/ 0 w 489"/>
                <a:gd name="T69" fmla="*/ 0 h 536"/>
                <a:gd name="T70" fmla="*/ 0 w 489"/>
                <a:gd name="T71" fmla="*/ 0 h 536"/>
                <a:gd name="T72" fmla="*/ 0 w 489"/>
                <a:gd name="T73" fmla="*/ 0 h 536"/>
                <a:gd name="T74" fmla="*/ 0 w 489"/>
                <a:gd name="T75" fmla="*/ 0 h 536"/>
                <a:gd name="T76" fmla="*/ 0 w 489"/>
                <a:gd name="T77" fmla="*/ 0 h 536"/>
                <a:gd name="T78" fmla="*/ 0 w 489"/>
                <a:gd name="T79" fmla="*/ 0 h 536"/>
                <a:gd name="T80" fmla="*/ 0 w 489"/>
                <a:gd name="T81" fmla="*/ 0 h 536"/>
                <a:gd name="T82" fmla="*/ 0 w 489"/>
                <a:gd name="T83" fmla="*/ 0 h 536"/>
                <a:gd name="T84" fmla="*/ 0 w 489"/>
                <a:gd name="T85" fmla="*/ 0 h 536"/>
                <a:gd name="T86" fmla="*/ 0 w 489"/>
                <a:gd name="T87" fmla="*/ 0 h 536"/>
                <a:gd name="T88" fmla="*/ 0 w 489"/>
                <a:gd name="T89" fmla="*/ 0 h 536"/>
                <a:gd name="T90" fmla="*/ 0 w 489"/>
                <a:gd name="T91" fmla="*/ 0 h 536"/>
                <a:gd name="T92" fmla="*/ 0 w 489"/>
                <a:gd name="T93" fmla="*/ 0 h 536"/>
                <a:gd name="T94" fmla="*/ 0 w 489"/>
                <a:gd name="T95" fmla="*/ 0 h 536"/>
                <a:gd name="T96" fmla="*/ 0 w 489"/>
                <a:gd name="T97" fmla="*/ 0 h 536"/>
                <a:gd name="T98" fmla="*/ 0 w 489"/>
                <a:gd name="T99" fmla="*/ 0 h 536"/>
                <a:gd name="T100" fmla="*/ 0 w 489"/>
                <a:gd name="T101" fmla="*/ 0 h 536"/>
                <a:gd name="T102" fmla="*/ 0 w 489"/>
                <a:gd name="T103" fmla="*/ 0 h 536"/>
                <a:gd name="T104" fmla="*/ 0 w 489"/>
                <a:gd name="T105" fmla="*/ 0 h 536"/>
                <a:gd name="T106" fmla="*/ 0 w 489"/>
                <a:gd name="T107" fmla="*/ 0 h 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9"/>
                <a:gd name="T163" fmla="*/ 0 h 536"/>
                <a:gd name="T164" fmla="*/ 489 w 489"/>
                <a:gd name="T165" fmla="*/ 536 h 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9" h="536">
                  <a:moveTo>
                    <a:pt x="2" y="173"/>
                  </a:moveTo>
                  <a:lnTo>
                    <a:pt x="2" y="172"/>
                  </a:lnTo>
                  <a:lnTo>
                    <a:pt x="3" y="172"/>
                  </a:lnTo>
                  <a:lnTo>
                    <a:pt x="10" y="176"/>
                  </a:lnTo>
                  <a:lnTo>
                    <a:pt x="16" y="177"/>
                  </a:lnTo>
                  <a:lnTo>
                    <a:pt x="22" y="176"/>
                  </a:lnTo>
                  <a:lnTo>
                    <a:pt x="28" y="173"/>
                  </a:lnTo>
                  <a:lnTo>
                    <a:pt x="34" y="177"/>
                  </a:lnTo>
                  <a:lnTo>
                    <a:pt x="40" y="182"/>
                  </a:lnTo>
                  <a:lnTo>
                    <a:pt x="39" y="184"/>
                  </a:lnTo>
                  <a:lnTo>
                    <a:pt x="45" y="188"/>
                  </a:lnTo>
                  <a:lnTo>
                    <a:pt x="50" y="186"/>
                  </a:lnTo>
                  <a:lnTo>
                    <a:pt x="56" y="182"/>
                  </a:lnTo>
                  <a:lnTo>
                    <a:pt x="62" y="179"/>
                  </a:lnTo>
                  <a:lnTo>
                    <a:pt x="69" y="182"/>
                  </a:lnTo>
                  <a:lnTo>
                    <a:pt x="73" y="182"/>
                  </a:lnTo>
                  <a:lnTo>
                    <a:pt x="78" y="186"/>
                  </a:lnTo>
                  <a:lnTo>
                    <a:pt x="85" y="189"/>
                  </a:lnTo>
                  <a:lnTo>
                    <a:pt x="90" y="194"/>
                  </a:lnTo>
                  <a:lnTo>
                    <a:pt x="92" y="194"/>
                  </a:lnTo>
                  <a:lnTo>
                    <a:pt x="97" y="189"/>
                  </a:lnTo>
                  <a:lnTo>
                    <a:pt x="101" y="188"/>
                  </a:lnTo>
                  <a:lnTo>
                    <a:pt x="105" y="187"/>
                  </a:lnTo>
                  <a:lnTo>
                    <a:pt x="111" y="185"/>
                  </a:lnTo>
                  <a:lnTo>
                    <a:pt x="112" y="185"/>
                  </a:lnTo>
                  <a:lnTo>
                    <a:pt x="118" y="178"/>
                  </a:lnTo>
                  <a:lnTo>
                    <a:pt x="120" y="172"/>
                  </a:lnTo>
                  <a:lnTo>
                    <a:pt x="125" y="164"/>
                  </a:lnTo>
                  <a:lnTo>
                    <a:pt x="132" y="156"/>
                  </a:lnTo>
                  <a:lnTo>
                    <a:pt x="137" y="149"/>
                  </a:lnTo>
                  <a:lnTo>
                    <a:pt x="144" y="142"/>
                  </a:lnTo>
                  <a:lnTo>
                    <a:pt x="145" y="141"/>
                  </a:lnTo>
                  <a:lnTo>
                    <a:pt x="150" y="134"/>
                  </a:lnTo>
                  <a:lnTo>
                    <a:pt x="151" y="128"/>
                  </a:lnTo>
                  <a:lnTo>
                    <a:pt x="155" y="121"/>
                  </a:lnTo>
                  <a:lnTo>
                    <a:pt x="160" y="113"/>
                  </a:lnTo>
                  <a:lnTo>
                    <a:pt x="164" y="105"/>
                  </a:lnTo>
                  <a:lnTo>
                    <a:pt x="170" y="102"/>
                  </a:lnTo>
                  <a:lnTo>
                    <a:pt x="176" y="99"/>
                  </a:lnTo>
                  <a:lnTo>
                    <a:pt x="183" y="96"/>
                  </a:lnTo>
                  <a:lnTo>
                    <a:pt x="190" y="89"/>
                  </a:lnTo>
                  <a:lnTo>
                    <a:pt x="196" y="84"/>
                  </a:lnTo>
                  <a:lnTo>
                    <a:pt x="202" y="82"/>
                  </a:lnTo>
                  <a:lnTo>
                    <a:pt x="214" y="75"/>
                  </a:lnTo>
                  <a:lnTo>
                    <a:pt x="220" y="74"/>
                  </a:lnTo>
                  <a:lnTo>
                    <a:pt x="223" y="72"/>
                  </a:lnTo>
                  <a:lnTo>
                    <a:pt x="223" y="71"/>
                  </a:lnTo>
                  <a:lnTo>
                    <a:pt x="227" y="65"/>
                  </a:lnTo>
                  <a:lnTo>
                    <a:pt x="229" y="57"/>
                  </a:lnTo>
                  <a:lnTo>
                    <a:pt x="229" y="44"/>
                  </a:lnTo>
                  <a:lnTo>
                    <a:pt x="230" y="36"/>
                  </a:lnTo>
                  <a:lnTo>
                    <a:pt x="230" y="34"/>
                  </a:lnTo>
                  <a:lnTo>
                    <a:pt x="235" y="27"/>
                  </a:lnTo>
                  <a:lnTo>
                    <a:pt x="241" y="26"/>
                  </a:lnTo>
                  <a:lnTo>
                    <a:pt x="246" y="19"/>
                  </a:lnTo>
                  <a:lnTo>
                    <a:pt x="253" y="13"/>
                  </a:lnTo>
                  <a:lnTo>
                    <a:pt x="259" y="10"/>
                  </a:lnTo>
                  <a:lnTo>
                    <a:pt x="265" y="8"/>
                  </a:lnTo>
                  <a:lnTo>
                    <a:pt x="271" y="7"/>
                  </a:lnTo>
                  <a:lnTo>
                    <a:pt x="278" y="3"/>
                  </a:lnTo>
                  <a:lnTo>
                    <a:pt x="284" y="3"/>
                  </a:lnTo>
                  <a:lnTo>
                    <a:pt x="290" y="0"/>
                  </a:lnTo>
                  <a:lnTo>
                    <a:pt x="296" y="0"/>
                  </a:lnTo>
                  <a:lnTo>
                    <a:pt x="301" y="3"/>
                  </a:lnTo>
                  <a:lnTo>
                    <a:pt x="309" y="1"/>
                  </a:lnTo>
                  <a:lnTo>
                    <a:pt x="314" y="2"/>
                  </a:lnTo>
                  <a:lnTo>
                    <a:pt x="320" y="2"/>
                  </a:lnTo>
                  <a:lnTo>
                    <a:pt x="326" y="1"/>
                  </a:lnTo>
                  <a:lnTo>
                    <a:pt x="328" y="1"/>
                  </a:lnTo>
                  <a:lnTo>
                    <a:pt x="328" y="28"/>
                  </a:lnTo>
                  <a:lnTo>
                    <a:pt x="337" y="29"/>
                  </a:lnTo>
                  <a:lnTo>
                    <a:pt x="359" y="29"/>
                  </a:lnTo>
                  <a:lnTo>
                    <a:pt x="365" y="34"/>
                  </a:lnTo>
                  <a:lnTo>
                    <a:pt x="372" y="29"/>
                  </a:lnTo>
                  <a:lnTo>
                    <a:pt x="378" y="31"/>
                  </a:lnTo>
                  <a:lnTo>
                    <a:pt x="384" y="34"/>
                  </a:lnTo>
                  <a:lnTo>
                    <a:pt x="388" y="41"/>
                  </a:lnTo>
                  <a:lnTo>
                    <a:pt x="394" y="43"/>
                  </a:lnTo>
                  <a:lnTo>
                    <a:pt x="401" y="45"/>
                  </a:lnTo>
                  <a:lnTo>
                    <a:pt x="407" y="47"/>
                  </a:lnTo>
                  <a:lnTo>
                    <a:pt x="419" y="58"/>
                  </a:lnTo>
                  <a:lnTo>
                    <a:pt x="425" y="65"/>
                  </a:lnTo>
                  <a:lnTo>
                    <a:pt x="431" y="65"/>
                  </a:lnTo>
                  <a:lnTo>
                    <a:pt x="438" y="65"/>
                  </a:lnTo>
                  <a:lnTo>
                    <a:pt x="443" y="65"/>
                  </a:lnTo>
                  <a:lnTo>
                    <a:pt x="449" y="67"/>
                  </a:lnTo>
                  <a:lnTo>
                    <a:pt x="455" y="69"/>
                  </a:lnTo>
                  <a:lnTo>
                    <a:pt x="462" y="73"/>
                  </a:lnTo>
                  <a:lnTo>
                    <a:pt x="468" y="76"/>
                  </a:lnTo>
                  <a:lnTo>
                    <a:pt x="469" y="83"/>
                  </a:lnTo>
                  <a:lnTo>
                    <a:pt x="473" y="86"/>
                  </a:lnTo>
                  <a:lnTo>
                    <a:pt x="479" y="86"/>
                  </a:lnTo>
                  <a:lnTo>
                    <a:pt x="485" y="86"/>
                  </a:lnTo>
                  <a:lnTo>
                    <a:pt x="487" y="85"/>
                  </a:lnTo>
                  <a:lnTo>
                    <a:pt x="484" y="92"/>
                  </a:lnTo>
                  <a:lnTo>
                    <a:pt x="481" y="99"/>
                  </a:lnTo>
                  <a:lnTo>
                    <a:pt x="478" y="105"/>
                  </a:lnTo>
                  <a:lnTo>
                    <a:pt x="481" y="112"/>
                  </a:lnTo>
                  <a:lnTo>
                    <a:pt x="484" y="118"/>
                  </a:lnTo>
                  <a:lnTo>
                    <a:pt x="485" y="125"/>
                  </a:lnTo>
                  <a:lnTo>
                    <a:pt x="485" y="130"/>
                  </a:lnTo>
                  <a:lnTo>
                    <a:pt x="489" y="137"/>
                  </a:lnTo>
                  <a:lnTo>
                    <a:pt x="489" y="138"/>
                  </a:lnTo>
                  <a:lnTo>
                    <a:pt x="487" y="141"/>
                  </a:lnTo>
                  <a:lnTo>
                    <a:pt x="482" y="148"/>
                  </a:lnTo>
                  <a:lnTo>
                    <a:pt x="488" y="155"/>
                  </a:lnTo>
                  <a:lnTo>
                    <a:pt x="487" y="162"/>
                  </a:lnTo>
                  <a:lnTo>
                    <a:pt x="487" y="169"/>
                  </a:lnTo>
                  <a:lnTo>
                    <a:pt x="482" y="176"/>
                  </a:lnTo>
                  <a:lnTo>
                    <a:pt x="482" y="182"/>
                  </a:lnTo>
                  <a:lnTo>
                    <a:pt x="481" y="189"/>
                  </a:lnTo>
                  <a:lnTo>
                    <a:pt x="482" y="196"/>
                  </a:lnTo>
                  <a:lnTo>
                    <a:pt x="484" y="203"/>
                  </a:lnTo>
                  <a:lnTo>
                    <a:pt x="483" y="210"/>
                  </a:lnTo>
                  <a:lnTo>
                    <a:pt x="489" y="215"/>
                  </a:lnTo>
                  <a:lnTo>
                    <a:pt x="485" y="219"/>
                  </a:lnTo>
                  <a:lnTo>
                    <a:pt x="484" y="220"/>
                  </a:lnTo>
                  <a:lnTo>
                    <a:pt x="482" y="226"/>
                  </a:lnTo>
                  <a:lnTo>
                    <a:pt x="477" y="229"/>
                  </a:lnTo>
                  <a:lnTo>
                    <a:pt x="477" y="236"/>
                  </a:lnTo>
                  <a:lnTo>
                    <a:pt x="480" y="243"/>
                  </a:lnTo>
                  <a:lnTo>
                    <a:pt x="477" y="250"/>
                  </a:lnTo>
                  <a:lnTo>
                    <a:pt x="471" y="250"/>
                  </a:lnTo>
                  <a:lnTo>
                    <a:pt x="466" y="253"/>
                  </a:lnTo>
                  <a:lnTo>
                    <a:pt x="465" y="259"/>
                  </a:lnTo>
                  <a:lnTo>
                    <a:pt x="466" y="260"/>
                  </a:lnTo>
                  <a:lnTo>
                    <a:pt x="464" y="267"/>
                  </a:lnTo>
                  <a:lnTo>
                    <a:pt x="465" y="268"/>
                  </a:lnTo>
                  <a:lnTo>
                    <a:pt x="469" y="268"/>
                  </a:lnTo>
                  <a:lnTo>
                    <a:pt x="475" y="275"/>
                  </a:lnTo>
                  <a:lnTo>
                    <a:pt x="473" y="282"/>
                  </a:lnTo>
                  <a:lnTo>
                    <a:pt x="473" y="289"/>
                  </a:lnTo>
                  <a:lnTo>
                    <a:pt x="468" y="295"/>
                  </a:lnTo>
                  <a:lnTo>
                    <a:pt x="467" y="302"/>
                  </a:lnTo>
                  <a:lnTo>
                    <a:pt x="471" y="309"/>
                  </a:lnTo>
                  <a:lnTo>
                    <a:pt x="471" y="315"/>
                  </a:lnTo>
                  <a:lnTo>
                    <a:pt x="473" y="321"/>
                  </a:lnTo>
                  <a:lnTo>
                    <a:pt x="478" y="318"/>
                  </a:lnTo>
                  <a:lnTo>
                    <a:pt x="479" y="325"/>
                  </a:lnTo>
                  <a:lnTo>
                    <a:pt x="482" y="332"/>
                  </a:lnTo>
                  <a:lnTo>
                    <a:pt x="481" y="339"/>
                  </a:lnTo>
                  <a:lnTo>
                    <a:pt x="480" y="346"/>
                  </a:lnTo>
                  <a:lnTo>
                    <a:pt x="476" y="351"/>
                  </a:lnTo>
                  <a:lnTo>
                    <a:pt x="473" y="358"/>
                  </a:lnTo>
                  <a:lnTo>
                    <a:pt x="471" y="365"/>
                  </a:lnTo>
                  <a:lnTo>
                    <a:pt x="468" y="372"/>
                  </a:lnTo>
                  <a:lnTo>
                    <a:pt x="463" y="379"/>
                  </a:lnTo>
                  <a:lnTo>
                    <a:pt x="463" y="380"/>
                  </a:lnTo>
                  <a:lnTo>
                    <a:pt x="459" y="387"/>
                  </a:lnTo>
                  <a:lnTo>
                    <a:pt x="453" y="390"/>
                  </a:lnTo>
                  <a:lnTo>
                    <a:pt x="446" y="396"/>
                  </a:lnTo>
                  <a:lnTo>
                    <a:pt x="446" y="410"/>
                  </a:lnTo>
                  <a:lnTo>
                    <a:pt x="447" y="416"/>
                  </a:lnTo>
                  <a:lnTo>
                    <a:pt x="445" y="424"/>
                  </a:lnTo>
                  <a:lnTo>
                    <a:pt x="440" y="430"/>
                  </a:lnTo>
                  <a:lnTo>
                    <a:pt x="439" y="438"/>
                  </a:lnTo>
                  <a:lnTo>
                    <a:pt x="441" y="445"/>
                  </a:lnTo>
                  <a:lnTo>
                    <a:pt x="445" y="452"/>
                  </a:lnTo>
                  <a:lnTo>
                    <a:pt x="440" y="449"/>
                  </a:lnTo>
                  <a:lnTo>
                    <a:pt x="436" y="454"/>
                  </a:lnTo>
                  <a:lnTo>
                    <a:pt x="431" y="460"/>
                  </a:lnTo>
                  <a:lnTo>
                    <a:pt x="425" y="468"/>
                  </a:lnTo>
                  <a:lnTo>
                    <a:pt x="420" y="473"/>
                  </a:lnTo>
                  <a:lnTo>
                    <a:pt x="415" y="480"/>
                  </a:lnTo>
                  <a:lnTo>
                    <a:pt x="410" y="488"/>
                  </a:lnTo>
                  <a:lnTo>
                    <a:pt x="404" y="495"/>
                  </a:lnTo>
                  <a:lnTo>
                    <a:pt x="400" y="501"/>
                  </a:lnTo>
                  <a:lnTo>
                    <a:pt x="393" y="508"/>
                  </a:lnTo>
                  <a:lnTo>
                    <a:pt x="392" y="509"/>
                  </a:lnTo>
                  <a:lnTo>
                    <a:pt x="388" y="513"/>
                  </a:lnTo>
                  <a:lnTo>
                    <a:pt x="383" y="520"/>
                  </a:lnTo>
                  <a:lnTo>
                    <a:pt x="377" y="528"/>
                  </a:lnTo>
                  <a:lnTo>
                    <a:pt x="375" y="532"/>
                  </a:lnTo>
                  <a:lnTo>
                    <a:pt x="369" y="536"/>
                  </a:lnTo>
                  <a:lnTo>
                    <a:pt x="368" y="536"/>
                  </a:lnTo>
                  <a:lnTo>
                    <a:pt x="361" y="532"/>
                  </a:lnTo>
                  <a:lnTo>
                    <a:pt x="356" y="529"/>
                  </a:lnTo>
                  <a:lnTo>
                    <a:pt x="351" y="529"/>
                  </a:lnTo>
                  <a:lnTo>
                    <a:pt x="345" y="527"/>
                  </a:lnTo>
                  <a:lnTo>
                    <a:pt x="339" y="527"/>
                  </a:lnTo>
                  <a:lnTo>
                    <a:pt x="332" y="528"/>
                  </a:lnTo>
                  <a:lnTo>
                    <a:pt x="326" y="529"/>
                  </a:lnTo>
                  <a:lnTo>
                    <a:pt x="320" y="528"/>
                  </a:lnTo>
                  <a:lnTo>
                    <a:pt x="314" y="529"/>
                  </a:lnTo>
                  <a:lnTo>
                    <a:pt x="309" y="531"/>
                  </a:lnTo>
                  <a:lnTo>
                    <a:pt x="302" y="527"/>
                  </a:lnTo>
                  <a:lnTo>
                    <a:pt x="296" y="527"/>
                  </a:lnTo>
                  <a:lnTo>
                    <a:pt x="294" y="526"/>
                  </a:lnTo>
                  <a:lnTo>
                    <a:pt x="288" y="521"/>
                  </a:lnTo>
                  <a:lnTo>
                    <a:pt x="287" y="520"/>
                  </a:lnTo>
                  <a:lnTo>
                    <a:pt x="285" y="519"/>
                  </a:lnTo>
                  <a:lnTo>
                    <a:pt x="281" y="518"/>
                  </a:lnTo>
                  <a:lnTo>
                    <a:pt x="274" y="515"/>
                  </a:lnTo>
                  <a:lnTo>
                    <a:pt x="267" y="515"/>
                  </a:lnTo>
                  <a:lnTo>
                    <a:pt x="262" y="516"/>
                  </a:lnTo>
                  <a:lnTo>
                    <a:pt x="256" y="517"/>
                  </a:lnTo>
                  <a:lnTo>
                    <a:pt x="250" y="519"/>
                  </a:lnTo>
                  <a:lnTo>
                    <a:pt x="248" y="516"/>
                  </a:lnTo>
                  <a:lnTo>
                    <a:pt x="242" y="509"/>
                  </a:lnTo>
                  <a:lnTo>
                    <a:pt x="242" y="510"/>
                  </a:lnTo>
                  <a:lnTo>
                    <a:pt x="236" y="510"/>
                  </a:lnTo>
                  <a:lnTo>
                    <a:pt x="230" y="503"/>
                  </a:lnTo>
                  <a:lnTo>
                    <a:pt x="229" y="497"/>
                  </a:lnTo>
                  <a:lnTo>
                    <a:pt x="233" y="489"/>
                  </a:lnTo>
                  <a:lnTo>
                    <a:pt x="231" y="488"/>
                  </a:lnTo>
                  <a:lnTo>
                    <a:pt x="228" y="487"/>
                  </a:lnTo>
                  <a:lnTo>
                    <a:pt x="223" y="485"/>
                  </a:lnTo>
                  <a:lnTo>
                    <a:pt x="215" y="483"/>
                  </a:lnTo>
                  <a:lnTo>
                    <a:pt x="210" y="479"/>
                  </a:lnTo>
                  <a:lnTo>
                    <a:pt x="204" y="476"/>
                  </a:lnTo>
                  <a:lnTo>
                    <a:pt x="198" y="477"/>
                  </a:lnTo>
                  <a:lnTo>
                    <a:pt x="192" y="475"/>
                  </a:lnTo>
                  <a:lnTo>
                    <a:pt x="185" y="472"/>
                  </a:lnTo>
                  <a:lnTo>
                    <a:pt x="179" y="472"/>
                  </a:lnTo>
                  <a:lnTo>
                    <a:pt x="173" y="471"/>
                  </a:lnTo>
                  <a:lnTo>
                    <a:pt x="167" y="469"/>
                  </a:lnTo>
                  <a:lnTo>
                    <a:pt x="164" y="462"/>
                  </a:lnTo>
                  <a:lnTo>
                    <a:pt x="163" y="455"/>
                  </a:lnTo>
                  <a:lnTo>
                    <a:pt x="160" y="448"/>
                  </a:lnTo>
                  <a:lnTo>
                    <a:pt x="156" y="442"/>
                  </a:lnTo>
                  <a:lnTo>
                    <a:pt x="150" y="436"/>
                  </a:lnTo>
                  <a:lnTo>
                    <a:pt x="147" y="429"/>
                  </a:lnTo>
                  <a:lnTo>
                    <a:pt x="148" y="422"/>
                  </a:lnTo>
                  <a:lnTo>
                    <a:pt x="148" y="415"/>
                  </a:lnTo>
                  <a:lnTo>
                    <a:pt x="150" y="410"/>
                  </a:lnTo>
                  <a:lnTo>
                    <a:pt x="151" y="402"/>
                  </a:lnTo>
                  <a:lnTo>
                    <a:pt x="149" y="395"/>
                  </a:lnTo>
                  <a:lnTo>
                    <a:pt x="151" y="389"/>
                  </a:lnTo>
                  <a:lnTo>
                    <a:pt x="150" y="386"/>
                  </a:lnTo>
                  <a:lnTo>
                    <a:pt x="149" y="386"/>
                  </a:lnTo>
                  <a:lnTo>
                    <a:pt x="148" y="384"/>
                  </a:lnTo>
                  <a:lnTo>
                    <a:pt x="142" y="383"/>
                  </a:lnTo>
                  <a:lnTo>
                    <a:pt x="136" y="382"/>
                  </a:lnTo>
                  <a:lnTo>
                    <a:pt x="130" y="383"/>
                  </a:lnTo>
                  <a:lnTo>
                    <a:pt x="123" y="384"/>
                  </a:lnTo>
                  <a:lnTo>
                    <a:pt x="124" y="381"/>
                  </a:lnTo>
                  <a:lnTo>
                    <a:pt x="124" y="374"/>
                  </a:lnTo>
                  <a:lnTo>
                    <a:pt x="124" y="367"/>
                  </a:lnTo>
                  <a:lnTo>
                    <a:pt x="123" y="360"/>
                  </a:lnTo>
                  <a:lnTo>
                    <a:pt x="120" y="354"/>
                  </a:lnTo>
                  <a:lnTo>
                    <a:pt x="114" y="351"/>
                  </a:lnTo>
                  <a:lnTo>
                    <a:pt x="108" y="346"/>
                  </a:lnTo>
                  <a:lnTo>
                    <a:pt x="103" y="346"/>
                  </a:lnTo>
                  <a:lnTo>
                    <a:pt x="101" y="344"/>
                  </a:lnTo>
                  <a:lnTo>
                    <a:pt x="94" y="341"/>
                  </a:lnTo>
                  <a:lnTo>
                    <a:pt x="88" y="336"/>
                  </a:lnTo>
                  <a:lnTo>
                    <a:pt x="86" y="335"/>
                  </a:lnTo>
                  <a:lnTo>
                    <a:pt x="81" y="328"/>
                  </a:lnTo>
                  <a:lnTo>
                    <a:pt x="74" y="325"/>
                  </a:lnTo>
                  <a:lnTo>
                    <a:pt x="67" y="319"/>
                  </a:lnTo>
                  <a:lnTo>
                    <a:pt x="61" y="313"/>
                  </a:lnTo>
                  <a:lnTo>
                    <a:pt x="55" y="308"/>
                  </a:lnTo>
                  <a:lnTo>
                    <a:pt x="54" y="301"/>
                  </a:lnTo>
                  <a:lnTo>
                    <a:pt x="51" y="294"/>
                  </a:lnTo>
                  <a:lnTo>
                    <a:pt x="50" y="287"/>
                  </a:lnTo>
                  <a:lnTo>
                    <a:pt x="47" y="281"/>
                  </a:lnTo>
                  <a:lnTo>
                    <a:pt x="44" y="274"/>
                  </a:lnTo>
                  <a:lnTo>
                    <a:pt x="46" y="267"/>
                  </a:lnTo>
                  <a:lnTo>
                    <a:pt x="44" y="261"/>
                  </a:lnTo>
                  <a:lnTo>
                    <a:pt x="39" y="254"/>
                  </a:lnTo>
                  <a:lnTo>
                    <a:pt x="34" y="247"/>
                  </a:lnTo>
                  <a:lnTo>
                    <a:pt x="34" y="242"/>
                  </a:lnTo>
                  <a:lnTo>
                    <a:pt x="32" y="236"/>
                  </a:lnTo>
                  <a:lnTo>
                    <a:pt x="26" y="230"/>
                  </a:lnTo>
                  <a:lnTo>
                    <a:pt x="24" y="227"/>
                  </a:lnTo>
                  <a:lnTo>
                    <a:pt x="19" y="220"/>
                  </a:lnTo>
                  <a:lnTo>
                    <a:pt x="16" y="213"/>
                  </a:lnTo>
                  <a:lnTo>
                    <a:pt x="14" y="206"/>
                  </a:lnTo>
                  <a:lnTo>
                    <a:pt x="11" y="199"/>
                  </a:lnTo>
                  <a:lnTo>
                    <a:pt x="4" y="193"/>
                  </a:lnTo>
                  <a:lnTo>
                    <a:pt x="2" y="186"/>
                  </a:lnTo>
                  <a:lnTo>
                    <a:pt x="0" y="179"/>
                  </a:lnTo>
                  <a:lnTo>
                    <a:pt x="2" y="17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4" name="Freeform 1987"/>
            <p:cNvSpPr>
              <a:spLocks/>
            </p:cNvSpPr>
            <p:nvPr/>
          </p:nvSpPr>
          <p:spPr bwMode="auto">
            <a:xfrm>
              <a:off x="4079" y="2283"/>
              <a:ext cx="5" cy="2"/>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w 13"/>
                <a:gd name="T13" fmla="*/ 0 h 10"/>
                <a:gd name="T14" fmla="*/ 0 w 13"/>
                <a:gd name="T15" fmla="*/ 0 h 10"/>
                <a:gd name="T16" fmla="*/ 0 w 13"/>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0"/>
                <a:gd name="T29" fmla="*/ 13 w 13"/>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0">
                  <a:moveTo>
                    <a:pt x="2" y="0"/>
                  </a:moveTo>
                  <a:lnTo>
                    <a:pt x="0" y="2"/>
                  </a:lnTo>
                  <a:lnTo>
                    <a:pt x="6" y="4"/>
                  </a:lnTo>
                  <a:lnTo>
                    <a:pt x="12" y="10"/>
                  </a:lnTo>
                  <a:lnTo>
                    <a:pt x="13" y="10"/>
                  </a:lnTo>
                  <a:lnTo>
                    <a:pt x="12" y="9"/>
                  </a:lnTo>
                  <a:lnTo>
                    <a:pt x="10" y="2"/>
                  </a:lnTo>
                  <a:lnTo>
                    <a:pt x="4" y="0"/>
                  </a:lnTo>
                  <a:lnTo>
                    <a:pt x="2"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5" name="Freeform 1988"/>
            <p:cNvSpPr>
              <a:spLocks/>
            </p:cNvSpPr>
            <p:nvPr/>
          </p:nvSpPr>
          <p:spPr bwMode="auto">
            <a:xfrm>
              <a:off x="4080" y="2266"/>
              <a:ext cx="42" cy="91"/>
            </a:xfrm>
            <a:custGeom>
              <a:avLst/>
              <a:gdLst>
                <a:gd name="T0" fmla="*/ 0 w 141"/>
                <a:gd name="T1" fmla="*/ 0 h 309"/>
                <a:gd name="T2" fmla="*/ 0 w 141"/>
                <a:gd name="T3" fmla="*/ 0 h 309"/>
                <a:gd name="T4" fmla="*/ 0 w 141"/>
                <a:gd name="T5" fmla="*/ 0 h 309"/>
                <a:gd name="T6" fmla="*/ 0 w 141"/>
                <a:gd name="T7" fmla="*/ 0 h 309"/>
                <a:gd name="T8" fmla="*/ 0 w 141"/>
                <a:gd name="T9" fmla="*/ 0 h 309"/>
                <a:gd name="T10" fmla="*/ 0 w 141"/>
                <a:gd name="T11" fmla="*/ 0 h 309"/>
                <a:gd name="T12" fmla="*/ 0 w 141"/>
                <a:gd name="T13" fmla="*/ 0 h 309"/>
                <a:gd name="T14" fmla="*/ 0 w 141"/>
                <a:gd name="T15" fmla="*/ 0 h 309"/>
                <a:gd name="T16" fmla="*/ 0 w 141"/>
                <a:gd name="T17" fmla="*/ 0 h 309"/>
                <a:gd name="T18" fmla="*/ 0 w 141"/>
                <a:gd name="T19" fmla="*/ 0 h 309"/>
                <a:gd name="T20" fmla="*/ 0 w 141"/>
                <a:gd name="T21" fmla="*/ 0 h 309"/>
                <a:gd name="T22" fmla="*/ 0 w 141"/>
                <a:gd name="T23" fmla="*/ 0 h 309"/>
                <a:gd name="T24" fmla="*/ 0 w 141"/>
                <a:gd name="T25" fmla="*/ 0 h 309"/>
                <a:gd name="T26" fmla="*/ 0 w 141"/>
                <a:gd name="T27" fmla="*/ 0 h 309"/>
                <a:gd name="T28" fmla="*/ 0 w 141"/>
                <a:gd name="T29" fmla="*/ 0 h 309"/>
                <a:gd name="T30" fmla="*/ 0 w 141"/>
                <a:gd name="T31" fmla="*/ 0 h 309"/>
                <a:gd name="T32" fmla="*/ 0 w 141"/>
                <a:gd name="T33" fmla="*/ 0 h 309"/>
                <a:gd name="T34" fmla="*/ 0 w 141"/>
                <a:gd name="T35" fmla="*/ 0 h 309"/>
                <a:gd name="T36" fmla="*/ 0 w 141"/>
                <a:gd name="T37" fmla="*/ 0 h 309"/>
                <a:gd name="T38" fmla="*/ 0 w 141"/>
                <a:gd name="T39" fmla="*/ 0 h 309"/>
                <a:gd name="T40" fmla="*/ 0 w 141"/>
                <a:gd name="T41" fmla="*/ 0 h 309"/>
                <a:gd name="T42" fmla="*/ 0 w 141"/>
                <a:gd name="T43" fmla="*/ 0 h 309"/>
                <a:gd name="T44" fmla="*/ 0 w 141"/>
                <a:gd name="T45" fmla="*/ 0 h 309"/>
                <a:gd name="T46" fmla="*/ 0 w 141"/>
                <a:gd name="T47" fmla="*/ 0 h 309"/>
                <a:gd name="T48" fmla="*/ 0 w 141"/>
                <a:gd name="T49" fmla="*/ 0 h 309"/>
                <a:gd name="T50" fmla="*/ 0 w 141"/>
                <a:gd name="T51" fmla="*/ 0 h 309"/>
                <a:gd name="T52" fmla="*/ 0 w 141"/>
                <a:gd name="T53" fmla="*/ 0 h 309"/>
                <a:gd name="T54" fmla="*/ 0 w 141"/>
                <a:gd name="T55" fmla="*/ 0 h 309"/>
                <a:gd name="T56" fmla="*/ 0 w 141"/>
                <a:gd name="T57" fmla="*/ 0 h 309"/>
                <a:gd name="T58" fmla="*/ 0 w 141"/>
                <a:gd name="T59" fmla="*/ 0 h 309"/>
                <a:gd name="T60" fmla="*/ 0 w 141"/>
                <a:gd name="T61" fmla="*/ 0 h 309"/>
                <a:gd name="T62" fmla="*/ 0 w 141"/>
                <a:gd name="T63" fmla="*/ 0 h 309"/>
                <a:gd name="T64" fmla="*/ 0 w 141"/>
                <a:gd name="T65" fmla="*/ 0 h 309"/>
                <a:gd name="T66" fmla="*/ 0 w 141"/>
                <a:gd name="T67" fmla="*/ 0 h 309"/>
                <a:gd name="T68" fmla="*/ 0 w 141"/>
                <a:gd name="T69" fmla="*/ 0 h 309"/>
                <a:gd name="T70" fmla="*/ 0 w 141"/>
                <a:gd name="T71" fmla="*/ 0 h 309"/>
                <a:gd name="T72" fmla="*/ 0 w 141"/>
                <a:gd name="T73" fmla="*/ 0 h 309"/>
                <a:gd name="T74" fmla="*/ 0 w 141"/>
                <a:gd name="T75" fmla="*/ 0 h 309"/>
                <a:gd name="T76" fmla="*/ 0 w 141"/>
                <a:gd name="T77" fmla="*/ 0 h 309"/>
                <a:gd name="T78" fmla="*/ 0 w 141"/>
                <a:gd name="T79" fmla="*/ 0 h 309"/>
                <a:gd name="T80" fmla="*/ 0 w 141"/>
                <a:gd name="T81" fmla="*/ 0 h 309"/>
                <a:gd name="T82" fmla="*/ 0 w 141"/>
                <a:gd name="T83" fmla="*/ 0 h 309"/>
                <a:gd name="T84" fmla="*/ 0 w 141"/>
                <a:gd name="T85" fmla="*/ 0 h 309"/>
                <a:gd name="T86" fmla="*/ 0 w 141"/>
                <a:gd name="T87" fmla="*/ 0 h 309"/>
                <a:gd name="T88" fmla="*/ 0 w 141"/>
                <a:gd name="T89" fmla="*/ 0 h 309"/>
                <a:gd name="T90" fmla="*/ 0 w 141"/>
                <a:gd name="T91" fmla="*/ 0 h 309"/>
                <a:gd name="T92" fmla="*/ 0 w 141"/>
                <a:gd name="T93" fmla="*/ 0 h 309"/>
                <a:gd name="T94" fmla="*/ 0 w 141"/>
                <a:gd name="T95" fmla="*/ 0 h 309"/>
                <a:gd name="T96" fmla="*/ 0 w 141"/>
                <a:gd name="T97" fmla="*/ 0 h 3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
                <a:gd name="T148" fmla="*/ 0 h 309"/>
                <a:gd name="T149" fmla="*/ 141 w 141"/>
                <a:gd name="T150" fmla="*/ 309 h 3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 h="309">
                  <a:moveTo>
                    <a:pt x="7" y="176"/>
                  </a:moveTo>
                  <a:lnTo>
                    <a:pt x="7" y="181"/>
                  </a:lnTo>
                  <a:lnTo>
                    <a:pt x="9" y="188"/>
                  </a:lnTo>
                  <a:lnTo>
                    <a:pt x="9" y="195"/>
                  </a:lnTo>
                  <a:lnTo>
                    <a:pt x="11" y="202"/>
                  </a:lnTo>
                  <a:lnTo>
                    <a:pt x="11" y="204"/>
                  </a:lnTo>
                  <a:lnTo>
                    <a:pt x="10" y="212"/>
                  </a:lnTo>
                  <a:lnTo>
                    <a:pt x="12" y="217"/>
                  </a:lnTo>
                  <a:lnTo>
                    <a:pt x="13" y="225"/>
                  </a:lnTo>
                  <a:lnTo>
                    <a:pt x="12" y="232"/>
                  </a:lnTo>
                  <a:lnTo>
                    <a:pt x="14" y="238"/>
                  </a:lnTo>
                  <a:lnTo>
                    <a:pt x="16" y="246"/>
                  </a:lnTo>
                  <a:lnTo>
                    <a:pt x="17" y="249"/>
                  </a:lnTo>
                  <a:lnTo>
                    <a:pt x="19" y="256"/>
                  </a:lnTo>
                  <a:lnTo>
                    <a:pt x="21" y="261"/>
                  </a:lnTo>
                  <a:lnTo>
                    <a:pt x="22" y="269"/>
                  </a:lnTo>
                  <a:lnTo>
                    <a:pt x="23" y="272"/>
                  </a:lnTo>
                  <a:lnTo>
                    <a:pt x="25" y="279"/>
                  </a:lnTo>
                  <a:lnTo>
                    <a:pt x="28" y="286"/>
                  </a:lnTo>
                  <a:lnTo>
                    <a:pt x="31" y="293"/>
                  </a:lnTo>
                  <a:lnTo>
                    <a:pt x="36" y="300"/>
                  </a:lnTo>
                  <a:lnTo>
                    <a:pt x="42" y="303"/>
                  </a:lnTo>
                  <a:lnTo>
                    <a:pt x="48" y="305"/>
                  </a:lnTo>
                  <a:lnTo>
                    <a:pt x="53" y="306"/>
                  </a:lnTo>
                  <a:lnTo>
                    <a:pt x="59" y="308"/>
                  </a:lnTo>
                  <a:lnTo>
                    <a:pt x="62" y="309"/>
                  </a:lnTo>
                  <a:lnTo>
                    <a:pt x="63" y="309"/>
                  </a:lnTo>
                  <a:lnTo>
                    <a:pt x="65" y="306"/>
                  </a:lnTo>
                  <a:lnTo>
                    <a:pt x="70" y="305"/>
                  </a:lnTo>
                  <a:lnTo>
                    <a:pt x="76" y="300"/>
                  </a:lnTo>
                  <a:lnTo>
                    <a:pt x="82" y="297"/>
                  </a:lnTo>
                  <a:lnTo>
                    <a:pt x="89" y="294"/>
                  </a:lnTo>
                  <a:lnTo>
                    <a:pt x="94" y="294"/>
                  </a:lnTo>
                  <a:lnTo>
                    <a:pt x="100" y="289"/>
                  </a:lnTo>
                  <a:lnTo>
                    <a:pt x="106" y="287"/>
                  </a:lnTo>
                  <a:lnTo>
                    <a:pt x="108" y="286"/>
                  </a:lnTo>
                  <a:lnTo>
                    <a:pt x="113" y="281"/>
                  </a:lnTo>
                  <a:lnTo>
                    <a:pt x="120" y="274"/>
                  </a:lnTo>
                  <a:lnTo>
                    <a:pt x="126" y="269"/>
                  </a:lnTo>
                  <a:lnTo>
                    <a:pt x="131" y="263"/>
                  </a:lnTo>
                  <a:lnTo>
                    <a:pt x="133" y="260"/>
                  </a:lnTo>
                  <a:lnTo>
                    <a:pt x="136" y="252"/>
                  </a:lnTo>
                  <a:lnTo>
                    <a:pt x="137" y="246"/>
                  </a:lnTo>
                  <a:lnTo>
                    <a:pt x="138" y="240"/>
                  </a:lnTo>
                  <a:lnTo>
                    <a:pt x="139" y="233"/>
                  </a:lnTo>
                  <a:lnTo>
                    <a:pt x="140" y="228"/>
                  </a:lnTo>
                  <a:lnTo>
                    <a:pt x="141" y="221"/>
                  </a:lnTo>
                  <a:lnTo>
                    <a:pt x="140" y="213"/>
                  </a:lnTo>
                  <a:lnTo>
                    <a:pt x="140" y="207"/>
                  </a:lnTo>
                  <a:lnTo>
                    <a:pt x="139" y="200"/>
                  </a:lnTo>
                  <a:lnTo>
                    <a:pt x="139" y="195"/>
                  </a:lnTo>
                  <a:lnTo>
                    <a:pt x="136" y="189"/>
                  </a:lnTo>
                  <a:lnTo>
                    <a:pt x="135" y="187"/>
                  </a:lnTo>
                  <a:lnTo>
                    <a:pt x="135" y="189"/>
                  </a:lnTo>
                  <a:lnTo>
                    <a:pt x="132" y="187"/>
                  </a:lnTo>
                  <a:lnTo>
                    <a:pt x="132" y="184"/>
                  </a:lnTo>
                  <a:lnTo>
                    <a:pt x="131" y="176"/>
                  </a:lnTo>
                  <a:lnTo>
                    <a:pt x="127" y="169"/>
                  </a:lnTo>
                  <a:lnTo>
                    <a:pt x="122" y="164"/>
                  </a:lnTo>
                  <a:lnTo>
                    <a:pt x="128" y="167"/>
                  </a:lnTo>
                  <a:lnTo>
                    <a:pt x="126" y="163"/>
                  </a:lnTo>
                  <a:lnTo>
                    <a:pt x="120" y="156"/>
                  </a:lnTo>
                  <a:lnTo>
                    <a:pt x="118" y="149"/>
                  </a:lnTo>
                  <a:lnTo>
                    <a:pt x="117" y="145"/>
                  </a:lnTo>
                  <a:lnTo>
                    <a:pt x="112" y="139"/>
                  </a:lnTo>
                  <a:lnTo>
                    <a:pt x="109" y="132"/>
                  </a:lnTo>
                  <a:lnTo>
                    <a:pt x="108" y="125"/>
                  </a:lnTo>
                  <a:lnTo>
                    <a:pt x="106" y="118"/>
                  </a:lnTo>
                  <a:lnTo>
                    <a:pt x="105" y="111"/>
                  </a:lnTo>
                  <a:lnTo>
                    <a:pt x="102" y="104"/>
                  </a:lnTo>
                  <a:lnTo>
                    <a:pt x="96" y="108"/>
                  </a:lnTo>
                  <a:lnTo>
                    <a:pt x="90" y="102"/>
                  </a:lnTo>
                  <a:lnTo>
                    <a:pt x="96" y="102"/>
                  </a:lnTo>
                  <a:lnTo>
                    <a:pt x="96" y="99"/>
                  </a:lnTo>
                  <a:lnTo>
                    <a:pt x="94" y="92"/>
                  </a:lnTo>
                  <a:lnTo>
                    <a:pt x="90" y="85"/>
                  </a:lnTo>
                  <a:lnTo>
                    <a:pt x="86" y="78"/>
                  </a:lnTo>
                  <a:lnTo>
                    <a:pt x="81" y="72"/>
                  </a:lnTo>
                  <a:lnTo>
                    <a:pt x="80" y="70"/>
                  </a:lnTo>
                  <a:lnTo>
                    <a:pt x="74" y="68"/>
                  </a:lnTo>
                  <a:lnTo>
                    <a:pt x="75" y="63"/>
                  </a:lnTo>
                  <a:lnTo>
                    <a:pt x="71" y="56"/>
                  </a:lnTo>
                  <a:lnTo>
                    <a:pt x="69" y="50"/>
                  </a:lnTo>
                  <a:lnTo>
                    <a:pt x="66" y="43"/>
                  </a:lnTo>
                  <a:lnTo>
                    <a:pt x="61" y="36"/>
                  </a:lnTo>
                  <a:lnTo>
                    <a:pt x="54" y="30"/>
                  </a:lnTo>
                  <a:lnTo>
                    <a:pt x="48" y="26"/>
                  </a:lnTo>
                  <a:lnTo>
                    <a:pt x="37" y="13"/>
                  </a:lnTo>
                  <a:lnTo>
                    <a:pt x="33" y="7"/>
                  </a:lnTo>
                  <a:lnTo>
                    <a:pt x="30" y="0"/>
                  </a:lnTo>
                  <a:lnTo>
                    <a:pt x="23" y="4"/>
                  </a:lnTo>
                  <a:lnTo>
                    <a:pt x="30" y="6"/>
                  </a:lnTo>
                  <a:lnTo>
                    <a:pt x="35" y="13"/>
                  </a:lnTo>
                  <a:lnTo>
                    <a:pt x="40" y="20"/>
                  </a:lnTo>
                  <a:lnTo>
                    <a:pt x="35" y="14"/>
                  </a:lnTo>
                  <a:lnTo>
                    <a:pt x="30" y="8"/>
                  </a:lnTo>
                  <a:lnTo>
                    <a:pt x="22" y="5"/>
                  </a:lnTo>
                  <a:lnTo>
                    <a:pt x="16" y="0"/>
                  </a:lnTo>
                  <a:lnTo>
                    <a:pt x="13" y="0"/>
                  </a:lnTo>
                  <a:lnTo>
                    <a:pt x="8" y="5"/>
                  </a:lnTo>
                  <a:lnTo>
                    <a:pt x="14" y="12"/>
                  </a:lnTo>
                  <a:lnTo>
                    <a:pt x="14" y="13"/>
                  </a:lnTo>
                  <a:lnTo>
                    <a:pt x="20" y="14"/>
                  </a:lnTo>
                  <a:lnTo>
                    <a:pt x="27" y="20"/>
                  </a:lnTo>
                  <a:lnTo>
                    <a:pt x="27" y="14"/>
                  </a:lnTo>
                  <a:lnTo>
                    <a:pt x="28" y="15"/>
                  </a:lnTo>
                  <a:lnTo>
                    <a:pt x="34" y="20"/>
                  </a:lnTo>
                  <a:lnTo>
                    <a:pt x="39" y="24"/>
                  </a:lnTo>
                  <a:lnTo>
                    <a:pt x="44" y="24"/>
                  </a:lnTo>
                  <a:lnTo>
                    <a:pt x="50" y="30"/>
                  </a:lnTo>
                  <a:lnTo>
                    <a:pt x="44" y="27"/>
                  </a:lnTo>
                  <a:lnTo>
                    <a:pt x="40" y="26"/>
                  </a:lnTo>
                  <a:lnTo>
                    <a:pt x="36" y="29"/>
                  </a:lnTo>
                  <a:lnTo>
                    <a:pt x="30" y="24"/>
                  </a:lnTo>
                  <a:lnTo>
                    <a:pt x="28" y="23"/>
                  </a:lnTo>
                  <a:lnTo>
                    <a:pt x="22" y="22"/>
                  </a:lnTo>
                  <a:lnTo>
                    <a:pt x="24" y="29"/>
                  </a:lnTo>
                  <a:lnTo>
                    <a:pt x="18" y="36"/>
                  </a:lnTo>
                  <a:lnTo>
                    <a:pt x="22" y="43"/>
                  </a:lnTo>
                  <a:lnTo>
                    <a:pt x="22" y="50"/>
                  </a:lnTo>
                  <a:lnTo>
                    <a:pt x="21" y="53"/>
                  </a:lnTo>
                  <a:lnTo>
                    <a:pt x="20" y="60"/>
                  </a:lnTo>
                  <a:lnTo>
                    <a:pt x="16" y="66"/>
                  </a:lnTo>
                  <a:lnTo>
                    <a:pt x="11" y="70"/>
                  </a:lnTo>
                  <a:lnTo>
                    <a:pt x="11" y="72"/>
                  </a:lnTo>
                  <a:lnTo>
                    <a:pt x="12" y="80"/>
                  </a:lnTo>
                  <a:lnTo>
                    <a:pt x="14" y="86"/>
                  </a:lnTo>
                  <a:lnTo>
                    <a:pt x="14" y="93"/>
                  </a:lnTo>
                  <a:lnTo>
                    <a:pt x="12" y="100"/>
                  </a:lnTo>
                  <a:lnTo>
                    <a:pt x="11" y="102"/>
                  </a:lnTo>
                  <a:lnTo>
                    <a:pt x="9" y="108"/>
                  </a:lnTo>
                  <a:lnTo>
                    <a:pt x="8" y="115"/>
                  </a:lnTo>
                  <a:lnTo>
                    <a:pt x="8" y="121"/>
                  </a:lnTo>
                  <a:lnTo>
                    <a:pt x="7" y="128"/>
                  </a:lnTo>
                  <a:lnTo>
                    <a:pt x="8" y="134"/>
                  </a:lnTo>
                  <a:lnTo>
                    <a:pt x="8" y="145"/>
                  </a:lnTo>
                  <a:lnTo>
                    <a:pt x="3" y="142"/>
                  </a:lnTo>
                  <a:lnTo>
                    <a:pt x="2" y="135"/>
                  </a:lnTo>
                  <a:lnTo>
                    <a:pt x="3" y="128"/>
                  </a:lnTo>
                  <a:lnTo>
                    <a:pt x="3" y="121"/>
                  </a:lnTo>
                  <a:lnTo>
                    <a:pt x="0" y="128"/>
                  </a:lnTo>
                  <a:lnTo>
                    <a:pt x="0" y="135"/>
                  </a:lnTo>
                  <a:lnTo>
                    <a:pt x="1" y="142"/>
                  </a:lnTo>
                  <a:lnTo>
                    <a:pt x="3" y="149"/>
                  </a:lnTo>
                  <a:lnTo>
                    <a:pt x="4" y="156"/>
                  </a:lnTo>
                  <a:lnTo>
                    <a:pt x="6" y="163"/>
                  </a:lnTo>
                  <a:lnTo>
                    <a:pt x="7" y="169"/>
                  </a:lnTo>
                  <a:lnTo>
                    <a:pt x="7" y="17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6" name="Freeform 1989"/>
            <p:cNvSpPr>
              <a:spLocks/>
            </p:cNvSpPr>
            <p:nvPr/>
          </p:nvSpPr>
          <p:spPr bwMode="auto">
            <a:xfrm>
              <a:off x="4083" y="2268"/>
              <a:ext cx="1" cy="2"/>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lnTo>
                    <a:pt x="0" y="4"/>
                  </a:lnTo>
                  <a:lnTo>
                    <a:pt x="5" y="5"/>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7" name="Freeform 1990"/>
            <p:cNvSpPr>
              <a:spLocks/>
            </p:cNvSpPr>
            <p:nvPr/>
          </p:nvSpPr>
          <p:spPr bwMode="auto">
            <a:xfrm>
              <a:off x="4118" y="2315"/>
              <a:ext cx="2" cy="5"/>
            </a:xfrm>
            <a:custGeom>
              <a:avLst/>
              <a:gdLst>
                <a:gd name="T0" fmla="*/ 0 w 6"/>
                <a:gd name="T1" fmla="*/ 0 h 18"/>
                <a:gd name="T2" fmla="*/ 0 w 6"/>
                <a:gd name="T3" fmla="*/ 0 h 18"/>
                <a:gd name="T4" fmla="*/ 0 w 6"/>
                <a:gd name="T5" fmla="*/ 0 h 18"/>
                <a:gd name="T6" fmla="*/ 0 w 6"/>
                <a:gd name="T7" fmla="*/ 0 h 18"/>
                <a:gd name="T8" fmla="*/ 0 w 6"/>
                <a:gd name="T9" fmla="*/ 0 h 18"/>
                <a:gd name="T10" fmla="*/ 0 w 6"/>
                <a:gd name="T11" fmla="*/ 0 h 18"/>
                <a:gd name="T12" fmla="*/ 0 w 6"/>
                <a:gd name="T13" fmla="*/ 0 h 18"/>
                <a:gd name="T14" fmla="*/ 0 w 6"/>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8"/>
                <a:gd name="T26" fmla="*/ 6 w 6"/>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8">
                  <a:moveTo>
                    <a:pt x="0" y="0"/>
                  </a:moveTo>
                  <a:lnTo>
                    <a:pt x="1" y="5"/>
                  </a:lnTo>
                  <a:lnTo>
                    <a:pt x="4" y="10"/>
                  </a:lnTo>
                  <a:lnTo>
                    <a:pt x="6" y="18"/>
                  </a:lnTo>
                  <a:lnTo>
                    <a:pt x="6" y="16"/>
                  </a:lnTo>
                  <a:lnTo>
                    <a:pt x="5" y="9"/>
                  </a:lnTo>
                  <a:lnTo>
                    <a:pt x="2" y="2"/>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8" name="Freeform 1991"/>
            <p:cNvSpPr>
              <a:spLocks/>
            </p:cNvSpPr>
            <p:nvPr/>
          </p:nvSpPr>
          <p:spPr bwMode="auto">
            <a:xfrm>
              <a:off x="3209" y="1716"/>
              <a:ext cx="22" cy="90"/>
            </a:xfrm>
            <a:custGeom>
              <a:avLst/>
              <a:gdLst>
                <a:gd name="T0" fmla="*/ 0 w 75"/>
                <a:gd name="T1" fmla="*/ 0 h 302"/>
                <a:gd name="T2" fmla="*/ 0 w 75"/>
                <a:gd name="T3" fmla="*/ 0 h 302"/>
                <a:gd name="T4" fmla="*/ 0 w 75"/>
                <a:gd name="T5" fmla="*/ 0 h 302"/>
                <a:gd name="T6" fmla="*/ 0 w 75"/>
                <a:gd name="T7" fmla="*/ 0 h 302"/>
                <a:gd name="T8" fmla="*/ 0 w 75"/>
                <a:gd name="T9" fmla="*/ 0 h 302"/>
                <a:gd name="T10" fmla="*/ 0 w 75"/>
                <a:gd name="T11" fmla="*/ 0 h 302"/>
                <a:gd name="T12" fmla="*/ 0 w 75"/>
                <a:gd name="T13" fmla="*/ 0 h 302"/>
                <a:gd name="T14" fmla="*/ 0 w 75"/>
                <a:gd name="T15" fmla="*/ 0 h 302"/>
                <a:gd name="T16" fmla="*/ 0 w 75"/>
                <a:gd name="T17" fmla="*/ 0 h 302"/>
                <a:gd name="T18" fmla="*/ 0 w 75"/>
                <a:gd name="T19" fmla="*/ 0 h 302"/>
                <a:gd name="T20" fmla="*/ 0 w 75"/>
                <a:gd name="T21" fmla="*/ 0 h 302"/>
                <a:gd name="T22" fmla="*/ 0 w 75"/>
                <a:gd name="T23" fmla="*/ 0 h 302"/>
                <a:gd name="T24" fmla="*/ 0 w 75"/>
                <a:gd name="T25" fmla="*/ 0 h 302"/>
                <a:gd name="T26" fmla="*/ 0 w 75"/>
                <a:gd name="T27" fmla="*/ 0 h 302"/>
                <a:gd name="T28" fmla="*/ 0 w 75"/>
                <a:gd name="T29" fmla="*/ 0 h 302"/>
                <a:gd name="T30" fmla="*/ 0 w 75"/>
                <a:gd name="T31" fmla="*/ 0 h 302"/>
                <a:gd name="T32" fmla="*/ 0 w 75"/>
                <a:gd name="T33" fmla="*/ 0 h 302"/>
                <a:gd name="T34" fmla="*/ 0 w 75"/>
                <a:gd name="T35" fmla="*/ 0 h 302"/>
                <a:gd name="T36" fmla="*/ 0 w 75"/>
                <a:gd name="T37" fmla="*/ 0 h 302"/>
                <a:gd name="T38" fmla="*/ 0 w 75"/>
                <a:gd name="T39" fmla="*/ 0 h 302"/>
                <a:gd name="T40" fmla="*/ 0 w 75"/>
                <a:gd name="T41" fmla="*/ 0 h 302"/>
                <a:gd name="T42" fmla="*/ 0 w 75"/>
                <a:gd name="T43" fmla="*/ 0 h 302"/>
                <a:gd name="T44" fmla="*/ 0 w 75"/>
                <a:gd name="T45" fmla="*/ 0 h 302"/>
                <a:gd name="T46" fmla="*/ 0 w 75"/>
                <a:gd name="T47" fmla="*/ 0 h 302"/>
                <a:gd name="T48" fmla="*/ 0 w 75"/>
                <a:gd name="T49" fmla="*/ 0 h 302"/>
                <a:gd name="T50" fmla="*/ 0 w 75"/>
                <a:gd name="T51" fmla="*/ 0 h 302"/>
                <a:gd name="T52" fmla="*/ 0 w 75"/>
                <a:gd name="T53" fmla="*/ 0 h 302"/>
                <a:gd name="T54" fmla="*/ 0 w 75"/>
                <a:gd name="T55" fmla="*/ 0 h 302"/>
                <a:gd name="T56" fmla="*/ 0 w 75"/>
                <a:gd name="T57" fmla="*/ 0 h 302"/>
                <a:gd name="T58" fmla="*/ 0 w 75"/>
                <a:gd name="T59" fmla="*/ 0 h 302"/>
                <a:gd name="T60" fmla="*/ 0 w 75"/>
                <a:gd name="T61" fmla="*/ 0 h 302"/>
                <a:gd name="T62" fmla="*/ 0 w 75"/>
                <a:gd name="T63" fmla="*/ 0 h 302"/>
                <a:gd name="T64" fmla="*/ 0 w 75"/>
                <a:gd name="T65" fmla="*/ 0 h 302"/>
                <a:gd name="T66" fmla="*/ 0 w 75"/>
                <a:gd name="T67" fmla="*/ 0 h 302"/>
                <a:gd name="T68" fmla="*/ 0 w 75"/>
                <a:gd name="T69" fmla="*/ 0 h 302"/>
                <a:gd name="T70" fmla="*/ 0 w 75"/>
                <a:gd name="T71" fmla="*/ 0 h 302"/>
                <a:gd name="T72" fmla="*/ 0 w 75"/>
                <a:gd name="T73" fmla="*/ 0 h 302"/>
                <a:gd name="T74" fmla="*/ 0 w 75"/>
                <a:gd name="T75" fmla="*/ 0 h 302"/>
                <a:gd name="T76" fmla="*/ 0 w 75"/>
                <a:gd name="T77" fmla="*/ 0 h 302"/>
                <a:gd name="T78" fmla="*/ 0 w 75"/>
                <a:gd name="T79" fmla="*/ 0 h 302"/>
                <a:gd name="T80" fmla="*/ 0 w 75"/>
                <a:gd name="T81" fmla="*/ 0 h 302"/>
                <a:gd name="T82" fmla="*/ 0 w 75"/>
                <a:gd name="T83" fmla="*/ 0 h 302"/>
                <a:gd name="T84" fmla="*/ 0 w 75"/>
                <a:gd name="T85" fmla="*/ 0 h 302"/>
                <a:gd name="T86" fmla="*/ 0 w 75"/>
                <a:gd name="T87" fmla="*/ 0 h 302"/>
                <a:gd name="T88" fmla="*/ 0 w 75"/>
                <a:gd name="T89" fmla="*/ 0 h 302"/>
                <a:gd name="T90" fmla="*/ 0 w 75"/>
                <a:gd name="T91" fmla="*/ 0 h 302"/>
                <a:gd name="T92" fmla="*/ 0 w 75"/>
                <a:gd name="T93" fmla="*/ 0 h 302"/>
                <a:gd name="T94" fmla="*/ 0 w 75"/>
                <a:gd name="T95" fmla="*/ 0 h 302"/>
                <a:gd name="T96" fmla="*/ 0 w 75"/>
                <a:gd name="T97" fmla="*/ 0 h 302"/>
                <a:gd name="T98" fmla="*/ 0 w 75"/>
                <a:gd name="T99" fmla="*/ 0 h 302"/>
                <a:gd name="T100" fmla="*/ 0 w 75"/>
                <a:gd name="T101" fmla="*/ 0 h 302"/>
                <a:gd name="T102" fmla="*/ 0 w 75"/>
                <a:gd name="T103" fmla="*/ 0 h 302"/>
                <a:gd name="T104" fmla="*/ 0 w 75"/>
                <a:gd name="T105" fmla="*/ 0 h 302"/>
                <a:gd name="T106" fmla="*/ 0 w 75"/>
                <a:gd name="T107" fmla="*/ 0 h 302"/>
                <a:gd name="T108" fmla="*/ 0 w 75"/>
                <a:gd name="T109" fmla="*/ 0 h 3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302"/>
                <a:gd name="T167" fmla="*/ 75 w 75"/>
                <a:gd name="T168" fmla="*/ 302 h 3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302">
                  <a:moveTo>
                    <a:pt x="0" y="165"/>
                  </a:moveTo>
                  <a:lnTo>
                    <a:pt x="1" y="164"/>
                  </a:lnTo>
                  <a:lnTo>
                    <a:pt x="5" y="156"/>
                  </a:lnTo>
                  <a:lnTo>
                    <a:pt x="7" y="150"/>
                  </a:lnTo>
                  <a:lnTo>
                    <a:pt x="12" y="143"/>
                  </a:lnTo>
                  <a:lnTo>
                    <a:pt x="13" y="142"/>
                  </a:lnTo>
                  <a:lnTo>
                    <a:pt x="14" y="137"/>
                  </a:lnTo>
                  <a:lnTo>
                    <a:pt x="11" y="135"/>
                  </a:lnTo>
                  <a:lnTo>
                    <a:pt x="12" y="134"/>
                  </a:lnTo>
                  <a:lnTo>
                    <a:pt x="14" y="128"/>
                  </a:lnTo>
                  <a:lnTo>
                    <a:pt x="16" y="125"/>
                  </a:lnTo>
                  <a:lnTo>
                    <a:pt x="18" y="119"/>
                  </a:lnTo>
                  <a:lnTo>
                    <a:pt x="19" y="116"/>
                  </a:lnTo>
                  <a:lnTo>
                    <a:pt x="20" y="112"/>
                  </a:lnTo>
                  <a:lnTo>
                    <a:pt x="22" y="108"/>
                  </a:lnTo>
                  <a:lnTo>
                    <a:pt x="23" y="102"/>
                  </a:lnTo>
                  <a:lnTo>
                    <a:pt x="23" y="101"/>
                  </a:lnTo>
                  <a:lnTo>
                    <a:pt x="25" y="94"/>
                  </a:lnTo>
                  <a:lnTo>
                    <a:pt x="27" y="88"/>
                  </a:lnTo>
                  <a:lnTo>
                    <a:pt x="27" y="86"/>
                  </a:lnTo>
                  <a:lnTo>
                    <a:pt x="29" y="78"/>
                  </a:lnTo>
                  <a:lnTo>
                    <a:pt x="29" y="77"/>
                  </a:lnTo>
                  <a:lnTo>
                    <a:pt x="30" y="71"/>
                  </a:lnTo>
                  <a:lnTo>
                    <a:pt x="30" y="64"/>
                  </a:lnTo>
                  <a:lnTo>
                    <a:pt x="31" y="57"/>
                  </a:lnTo>
                  <a:lnTo>
                    <a:pt x="32" y="51"/>
                  </a:lnTo>
                  <a:lnTo>
                    <a:pt x="33" y="45"/>
                  </a:lnTo>
                  <a:lnTo>
                    <a:pt x="36" y="38"/>
                  </a:lnTo>
                  <a:lnTo>
                    <a:pt x="40" y="32"/>
                  </a:lnTo>
                  <a:lnTo>
                    <a:pt x="39" y="30"/>
                  </a:lnTo>
                  <a:lnTo>
                    <a:pt x="39" y="23"/>
                  </a:lnTo>
                  <a:lnTo>
                    <a:pt x="40" y="16"/>
                  </a:lnTo>
                  <a:lnTo>
                    <a:pt x="46" y="16"/>
                  </a:lnTo>
                  <a:lnTo>
                    <a:pt x="51" y="15"/>
                  </a:lnTo>
                  <a:lnTo>
                    <a:pt x="55" y="19"/>
                  </a:lnTo>
                  <a:lnTo>
                    <a:pt x="61" y="16"/>
                  </a:lnTo>
                  <a:lnTo>
                    <a:pt x="64" y="15"/>
                  </a:lnTo>
                  <a:lnTo>
                    <a:pt x="65" y="11"/>
                  </a:lnTo>
                  <a:lnTo>
                    <a:pt x="66" y="4"/>
                  </a:lnTo>
                  <a:lnTo>
                    <a:pt x="68" y="0"/>
                  </a:lnTo>
                  <a:lnTo>
                    <a:pt x="69" y="4"/>
                  </a:lnTo>
                  <a:lnTo>
                    <a:pt x="70" y="4"/>
                  </a:lnTo>
                  <a:lnTo>
                    <a:pt x="72" y="4"/>
                  </a:lnTo>
                  <a:lnTo>
                    <a:pt x="73" y="4"/>
                  </a:lnTo>
                  <a:lnTo>
                    <a:pt x="73" y="16"/>
                  </a:lnTo>
                  <a:lnTo>
                    <a:pt x="72" y="20"/>
                  </a:lnTo>
                  <a:lnTo>
                    <a:pt x="71" y="21"/>
                  </a:lnTo>
                  <a:lnTo>
                    <a:pt x="70" y="23"/>
                  </a:lnTo>
                  <a:lnTo>
                    <a:pt x="71" y="29"/>
                  </a:lnTo>
                  <a:lnTo>
                    <a:pt x="72" y="31"/>
                  </a:lnTo>
                  <a:lnTo>
                    <a:pt x="72" y="32"/>
                  </a:lnTo>
                  <a:lnTo>
                    <a:pt x="72" y="34"/>
                  </a:lnTo>
                  <a:lnTo>
                    <a:pt x="73" y="38"/>
                  </a:lnTo>
                  <a:lnTo>
                    <a:pt x="74" y="39"/>
                  </a:lnTo>
                  <a:lnTo>
                    <a:pt x="75" y="39"/>
                  </a:lnTo>
                  <a:lnTo>
                    <a:pt x="75" y="42"/>
                  </a:lnTo>
                  <a:lnTo>
                    <a:pt x="75" y="43"/>
                  </a:lnTo>
                  <a:lnTo>
                    <a:pt x="74" y="44"/>
                  </a:lnTo>
                  <a:lnTo>
                    <a:pt x="73" y="44"/>
                  </a:lnTo>
                  <a:lnTo>
                    <a:pt x="72" y="46"/>
                  </a:lnTo>
                  <a:lnTo>
                    <a:pt x="72" y="47"/>
                  </a:lnTo>
                  <a:lnTo>
                    <a:pt x="74" y="48"/>
                  </a:lnTo>
                  <a:lnTo>
                    <a:pt x="72" y="49"/>
                  </a:lnTo>
                  <a:lnTo>
                    <a:pt x="71" y="52"/>
                  </a:lnTo>
                  <a:lnTo>
                    <a:pt x="70" y="52"/>
                  </a:lnTo>
                  <a:lnTo>
                    <a:pt x="71" y="55"/>
                  </a:lnTo>
                  <a:lnTo>
                    <a:pt x="71" y="70"/>
                  </a:lnTo>
                  <a:lnTo>
                    <a:pt x="70" y="72"/>
                  </a:lnTo>
                  <a:lnTo>
                    <a:pt x="67" y="71"/>
                  </a:lnTo>
                  <a:lnTo>
                    <a:pt x="65" y="70"/>
                  </a:lnTo>
                  <a:lnTo>
                    <a:pt x="62" y="63"/>
                  </a:lnTo>
                  <a:lnTo>
                    <a:pt x="55" y="62"/>
                  </a:lnTo>
                  <a:lnTo>
                    <a:pt x="49" y="60"/>
                  </a:lnTo>
                  <a:lnTo>
                    <a:pt x="45" y="63"/>
                  </a:lnTo>
                  <a:lnTo>
                    <a:pt x="41" y="70"/>
                  </a:lnTo>
                  <a:lnTo>
                    <a:pt x="40" y="72"/>
                  </a:lnTo>
                  <a:lnTo>
                    <a:pt x="40" y="76"/>
                  </a:lnTo>
                  <a:lnTo>
                    <a:pt x="39" y="78"/>
                  </a:lnTo>
                  <a:lnTo>
                    <a:pt x="38" y="85"/>
                  </a:lnTo>
                  <a:lnTo>
                    <a:pt x="37" y="87"/>
                  </a:lnTo>
                  <a:lnTo>
                    <a:pt x="37" y="88"/>
                  </a:lnTo>
                  <a:lnTo>
                    <a:pt x="38" y="93"/>
                  </a:lnTo>
                  <a:lnTo>
                    <a:pt x="40" y="97"/>
                  </a:lnTo>
                  <a:lnTo>
                    <a:pt x="40" y="104"/>
                  </a:lnTo>
                  <a:lnTo>
                    <a:pt x="40" y="108"/>
                  </a:lnTo>
                  <a:lnTo>
                    <a:pt x="40" y="113"/>
                  </a:lnTo>
                  <a:lnTo>
                    <a:pt x="38" y="115"/>
                  </a:lnTo>
                  <a:lnTo>
                    <a:pt x="38" y="116"/>
                  </a:lnTo>
                  <a:lnTo>
                    <a:pt x="41" y="117"/>
                  </a:lnTo>
                  <a:lnTo>
                    <a:pt x="47" y="116"/>
                  </a:lnTo>
                  <a:lnTo>
                    <a:pt x="52" y="118"/>
                  </a:lnTo>
                  <a:lnTo>
                    <a:pt x="54" y="119"/>
                  </a:lnTo>
                  <a:lnTo>
                    <a:pt x="54" y="120"/>
                  </a:lnTo>
                  <a:lnTo>
                    <a:pt x="53" y="123"/>
                  </a:lnTo>
                  <a:lnTo>
                    <a:pt x="48" y="125"/>
                  </a:lnTo>
                  <a:lnTo>
                    <a:pt x="42" y="131"/>
                  </a:lnTo>
                  <a:lnTo>
                    <a:pt x="41" y="132"/>
                  </a:lnTo>
                  <a:lnTo>
                    <a:pt x="40" y="134"/>
                  </a:lnTo>
                  <a:lnTo>
                    <a:pt x="39" y="141"/>
                  </a:lnTo>
                  <a:lnTo>
                    <a:pt x="37" y="148"/>
                  </a:lnTo>
                  <a:lnTo>
                    <a:pt x="39" y="155"/>
                  </a:lnTo>
                  <a:lnTo>
                    <a:pt x="43" y="153"/>
                  </a:lnTo>
                  <a:lnTo>
                    <a:pt x="49" y="153"/>
                  </a:lnTo>
                  <a:lnTo>
                    <a:pt x="55" y="152"/>
                  </a:lnTo>
                  <a:lnTo>
                    <a:pt x="61" y="148"/>
                  </a:lnTo>
                  <a:lnTo>
                    <a:pt x="64" y="145"/>
                  </a:lnTo>
                  <a:lnTo>
                    <a:pt x="66" y="143"/>
                  </a:lnTo>
                  <a:lnTo>
                    <a:pt x="71" y="142"/>
                  </a:lnTo>
                  <a:lnTo>
                    <a:pt x="71" y="150"/>
                  </a:lnTo>
                  <a:lnTo>
                    <a:pt x="69" y="156"/>
                  </a:lnTo>
                  <a:lnTo>
                    <a:pt x="69" y="157"/>
                  </a:lnTo>
                  <a:lnTo>
                    <a:pt x="68" y="164"/>
                  </a:lnTo>
                  <a:lnTo>
                    <a:pt x="69" y="165"/>
                  </a:lnTo>
                  <a:lnTo>
                    <a:pt x="72" y="172"/>
                  </a:lnTo>
                  <a:lnTo>
                    <a:pt x="72" y="175"/>
                  </a:lnTo>
                  <a:lnTo>
                    <a:pt x="70" y="178"/>
                  </a:lnTo>
                  <a:lnTo>
                    <a:pt x="69" y="181"/>
                  </a:lnTo>
                  <a:lnTo>
                    <a:pt x="69" y="184"/>
                  </a:lnTo>
                  <a:lnTo>
                    <a:pt x="69" y="186"/>
                  </a:lnTo>
                  <a:lnTo>
                    <a:pt x="68" y="188"/>
                  </a:lnTo>
                  <a:lnTo>
                    <a:pt x="66" y="194"/>
                  </a:lnTo>
                  <a:lnTo>
                    <a:pt x="64" y="201"/>
                  </a:lnTo>
                  <a:lnTo>
                    <a:pt x="60" y="214"/>
                  </a:lnTo>
                  <a:lnTo>
                    <a:pt x="59" y="220"/>
                  </a:lnTo>
                  <a:lnTo>
                    <a:pt x="57" y="226"/>
                  </a:lnTo>
                  <a:lnTo>
                    <a:pt x="58" y="228"/>
                  </a:lnTo>
                  <a:lnTo>
                    <a:pt x="58" y="236"/>
                  </a:lnTo>
                  <a:lnTo>
                    <a:pt x="58" y="242"/>
                  </a:lnTo>
                  <a:lnTo>
                    <a:pt x="60" y="249"/>
                  </a:lnTo>
                  <a:lnTo>
                    <a:pt x="57" y="255"/>
                  </a:lnTo>
                  <a:lnTo>
                    <a:pt x="55" y="261"/>
                  </a:lnTo>
                  <a:lnTo>
                    <a:pt x="54" y="270"/>
                  </a:lnTo>
                  <a:lnTo>
                    <a:pt x="53" y="276"/>
                  </a:lnTo>
                  <a:lnTo>
                    <a:pt x="52" y="282"/>
                  </a:lnTo>
                  <a:lnTo>
                    <a:pt x="52" y="289"/>
                  </a:lnTo>
                  <a:lnTo>
                    <a:pt x="51" y="290"/>
                  </a:lnTo>
                  <a:lnTo>
                    <a:pt x="50" y="294"/>
                  </a:lnTo>
                  <a:lnTo>
                    <a:pt x="49" y="296"/>
                  </a:lnTo>
                  <a:lnTo>
                    <a:pt x="46" y="302"/>
                  </a:lnTo>
                  <a:lnTo>
                    <a:pt x="46" y="301"/>
                  </a:lnTo>
                  <a:lnTo>
                    <a:pt x="44" y="296"/>
                  </a:lnTo>
                  <a:lnTo>
                    <a:pt x="43" y="293"/>
                  </a:lnTo>
                  <a:lnTo>
                    <a:pt x="43" y="288"/>
                  </a:lnTo>
                  <a:lnTo>
                    <a:pt x="41" y="281"/>
                  </a:lnTo>
                  <a:lnTo>
                    <a:pt x="39" y="274"/>
                  </a:lnTo>
                  <a:lnTo>
                    <a:pt x="37" y="268"/>
                  </a:lnTo>
                  <a:lnTo>
                    <a:pt x="35" y="261"/>
                  </a:lnTo>
                  <a:lnTo>
                    <a:pt x="33" y="254"/>
                  </a:lnTo>
                  <a:lnTo>
                    <a:pt x="32" y="253"/>
                  </a:lnTo>
                  <a:lnTo>
                    <a:pt x="31" y="250"/>
                  </a:lnTo>
                  <a:lnTo>
                    <a:pt x="29" y="244"/>
                  </a:lnTo>
                  <a:lnTo>
                    <a:pt x="25" y="237"/>
                  </a:lnTo>
                  <a:lnTo>
                    <a:pt x="21" y="230"/>
                  </a:lnTo>
                  <a:lnTo>
                    <a:pt x="20" y="223"/>
                  </a:lnTo>
                  <a:lnTo>
                    <a:pt x="18" y="216"/>
                  </a:lnTo>
                  <a:lnTo>
                    <a:pt x="16" y="210"/>
                  </a:lnTo>
                  <a:lnTo>
                    <a:pt x="16" y="208"/>
                  </a:lnTo>
                  <a:lnTo>
                    <a:pt x="13" y="201"/>
                  </a:lnTo>
                  <a:lnTo>
                    <a:pt x="12" y="198"/>
                  </a:lnTo>
                  <a:lnTo>
                    <a:pt x="9" y="191"/>
                  </a:lnTo>
                  <a:lnTo>
                    <a:pt x="6" y="184"/>
                  </a:lnTo>
                  <a:lnTo>
                    <a:pt x="6" y="182"/>
                  </a:lnTo>
                  <a:lnTo>
                    <a:pt x="3" y="176"/>
                  </a:lnTo>
                  <a:lnTo>
                    <a:pt x="1" y="169"/>
                  </a:lnTo>
                  <a:lnTo>
                    <a:pt x="0" y="16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grpSp>
      <p:sp>
        <p:nvSpPr>
          <p:cNvPr id="67312" name="Freeform 1992"/>
          <p:cNvSpPr>
            <a:spLocks/>
          </p:cNvSpPr>
          <p:nvPr/>
        </p:nvSpPr>
        <p:spPr bwMode="auto">
          <a:xfrm>
            <a:off x="7192963" y="3921125"/>
            <a:ext cx="246062" cy="319088"/>
          </a:xfrm>
          <a:custGeom>
            <a:avLst/>
            <a:gdLst>
              <a:gd name="T0" fmla="*/ 2147483647 w 521"/>
              <a:gd name="T1" fmla="*/ 2147483647 h 677"/>
              <a:gd name="T2" fmla="*/ 2147483647 w 521"/>
              <a:gd name="T3" fmla="*/ 2147483647 h 677"/>
              <a:gd name="T4" fmla="*/ 2147483647 w 521"/>
              <a:gd name="T5" fmla="*/ 2147483647 h 677"/>
              <a:gd name="T6" fmla="*/ 2147483647 w 521"/>
              <a:gd name="T7" fmla="*/ 2147483647 h 677"/>
              <a:gd name="T8" fmla="*/ 2147483647 w 521"/>
              <a:gd name="T9" fmla="*/ 2147483647 h 677"/>
              <a:gd name="T10" fmla="*/ 2147483647 w 521"/>
              <a:gd name="T11" fmla="*/ 2147483647 h 677"/>
              <a:gd name="T12" fmla="*/ 2147483647 w 521"/>
              <a:gd name="T13" fmla="*/ 2147483647 h 677"/>
              <a:gd name="T14" fmla="*/ 2147483647 w 521"/>
              <a:gd name="T15" fmla="*/ 0 h 677"/>
              <a:gd name="T16" fmla="*/ 2147483647 w 521"/>
              <a:gd name="T17" fmla="*/ 2147483647 h 677"/>
              <a:gd name="T18" fmla="*/ 2147483647 w 521"/>
              <a:gd name="T19" fmla="*/ 2147483647 h 677"/>
              <a:gd name="T20" fmla="*/ 2147483647 w 521"/>
              <a:gd name="T21" fmla="*/ 2147483647 h 677"/>
              <a:gd name="T22" fmla="*/ 2147483647 w 521"/>
              <a:gd name="T23" fmla="*/ 2147483647 h 677"/>
              <a:gd name="T24" fmla="*/ 2147483647 w 521"/>
              <a:gd name="T25" fmla="*/ 2147483647 h 677"/>
              <a:gd name="T26" fmla="*/ 2147483647 w 521"/>
              <a:gd name="T27" fmla="*/ 2147483647 h 677"/>
              <a:gd name="T28" fmla="*/ 2147483647 w 521"/>
              <a:gd name="T29" fmla="*/ 2147483647 h 677"/>
              <a:gd name="T30" fmla="*/ 2147483647 w 521"/>
              <a:gd name="T31" fmla="*/ 2147483647 h 677"/>
              <a:gd name="T32" fmla="*/ 2147483647 w 521"/>
              <a:gd name="T33" fmla="*/ 2147483647 h 677"/>
              <a:gd name="T34" fmla="*/ 2147483647 w 521"/>
              <a:gd name="T35" fmla="*/ 2147483647 h 677"/>
              <a:gd name="T36" fmla="*/ 2147483647 w 521"/>
              <a:gd name="T37" fmla="*/ 2147483647 h 677"/>
              <a:gd name="T38" fmla="*/ 2147483647 w 521"/>
              <a:gd name="T39" fmla="*/ 2147483647 h 677"/>
              <a:gd name="T40" fmla="*/ 2147483647 w 521"/>
              <a:gd name="T41" fmla="*/ 2147483647 h 677"/>
              <a:gd name="T42" fmla="*/ 2147483647 w 521"/>
              <a:gd name="T43" fmla="*/ 2147483647 h 677"/>
              <a:gd name="T44" fmla="*/ 2147483647 w 521"/>
              <a:gd name="T45" fmla="*/ 2147483647 h 677"/>
              <a:gd name="T46" fmla="*/ 2147483647 w 521"/>
              <a:gd name="T47" fmla="*/ 2147483647 h 677"/>
              <a:gd name="T48" fmla="*/ 2147483647 w 521"/>
              <a:gd name="T49" fmla="*/ 2147483647 h 677"/>
              <a:gd name="T50" fmla="*/ 2147483647 w 521"/>
              <a:gd name="T51" fmla="*/ 2147483647 h 677"/>
              <a:gd name="T52" fmla="*/ 2147483647 w 521"/>
              <a:gd name="T53" fmla="*/ 2147483647 h 677"/>
              <a:gd name="T54" fmla="*/ 2147483647 w 521"/>
              <a:gd name="T55" fmla="*/ 2147483647 h 677"/>
              <a:gd name="T56" fmla="*/ 2147483647 w 521"/>
              <a:gd name="T57" fmla="*/ 2147483647 h 677"/>
              <a:gd name="T58" fmla="*/ 2147483647 w 521"/>
              <a:gd name="T59" fmla="*/ 2147483647 h 677"/>
              <a:gd name="T60" fmla="*/ 2147483647 w 521"/>
              <a:gd name="T61" fmla="*/ 2147483647 h 677"/>
              <a:gd name="T62" fmla="*/ 2147483647 w 521"/>
              <a:gd name="T63" fmla="*/ 2147483647 h 677"/>
              <a:gd name="T64" fmla="*/ 2147483647 w 521"/>
              <a:gd name="T65" fmla="*/ 2147483647 h 677"/>
              <a:gd name="T66" fmla="*/ 2147483647 w 521"/>
              <a:gd name="T67" fmla="*/ 2147483647 h 677"/>
              <a:gd name="T68" fmla="*/ 2147483647 w 521"/>
              <a:gd name="T69" fmla="*/ 2147483647 h 677"/>
              <a:gd name="T70" fmla="*/ 2147483647 w 521"/>
              <a:gd name="T71" fmla="*/ 2147483647 h 677"/>
              <a:gd name="T72" fmla="*/ 2147483647 w 521"/>
              <a:gd name="T73" fmla="*/ 2147483647 h 677"/>
              <a:gd name="T74" fmla="*/ 2147483647 w 521"/>
              <a:gd name="T75" fmla="*/ 2147483647 h 677"/>
              <a:gd name="T76" fmla="*/ 2147483647 w 521"/>
              <a:gd name="T77" fmla="*/ 2147483647 h 677"/>
              <a:gd name="T78" fmla="*/ 2147483647 w 521"/>
              <a:gd name="T79" fmla="*/ 2147483647 h 677"/>
              <a:gd name="T80" fmla="*/ 2147483647 w 521"/>
              <a:gd name="T81" fmla="*/ 2147483647 h 677"/>
              <a:gd name="T82" fmla="*/ 2147483647 w 521"/>
              <a:gd name="T83" fmla="*/ 2147483647 h 677"/>
              <a:gd name="T84" fmla="*/ 2147483647 w 521"/>
              <a:gd name="T85" fmla="*/ 2147483647 h 677"/>
              <a:gd name="T86" fmla="*/ 2147483647 w 521"/>
              <a:gd name="T87" fmla="*/ 2147483647 h 677"/>
              <a:gd name="T88" fmla="*/ 2147483647 w 521"/>
              <a:gd name="T89" fmla="*/ 2147483647 h 677"/>
              <a:gd name="T90" fmla="*/ 2147483647 w 521"/>
              <a:gd name="T91" fmla="*/ 2147483647 h 677"/>
              <a:gd name="T92" fmla="*/ 2147483647 w 521"/>
              <a:gd name="T93" fmla="*/ 2147483647 h 677"/>
              <a:gd name="T94" fmla="*/ 2147483647 w 521"/>
              <a:gd name="T95" fmla="*/ 2147483647 h 677"/>
              <a:gd name="T96" fmla="*/ 2147483647 w 521"/>
              <a:gd name="T97" fmla="*/ 2147483647 h 677"/>
              <a:gd name="T98" fmla="*/ 2147483647 w 521"/>
              <a:gd name="T99" fmla="*/ 2147483647 h 677"/>
              <a:gd name="T100" fmla="*/ 2147483647 w 521"/>
              <a:gd name="T101" fmla="*/ 2147483647 h 677"/>
              <a:gd name="T102" fmla="*/ 2147483647 w 521"/>
              <a:gd name="T103" fmla="*/ 2147483647 h 677"/>
              <a:gd name="T104" fmla="*/ 2147483647 w 521"/>
              <a:gd name="T105" fmla="*/ 2147483647 h 677"/>
              <a:gd name="T106" fmla="*/ 2147483647 w 521"/>
              <a:gd name="T107" fmla="*/ 2147483647 h 677"/>
              <a:gd name="T108" fmla="*/ 2147483647 w 521"/>
              <a:gd name="T109" fmla="*/ 2147483647 h 677"/>
              <a:gd name="T110" fmla="*/ 2147483647 w 521"/>
              <a:gd name="T111" fmla="*/ 2147483647 h 677"/>
              <a:gd name="T112" fmla="*/ 2147483647 w 521"/>
              <a:gd name="T113" fmla="*/ 2147483647 h 677"/>
              <a:gd name="T114" fmla="*/ 2147483647 w 521"/>
              <a:gd name="T115" fmla="*/ 2147483647 h 677"/>
              <a:gd name="T116" fmla="*/ 2147483647 w 521"/>
              <a:gd name="T117" fmla="*/ 2147483647 h 677"/>
              <a:gd name="T118" fmla="*/ 2147483647 w 521"/>
              <a:gd name="T119" fmla="*/ 2147483647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1"/>
              <a:gd name="T181" fmla="*/ 0 h 677"/>
              <a:gd name="T182" fmla="*/ 521 w 521"/>
              <a:gd name="T183" fmla="*/ 677 h 67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1" h="677">
                <a:moveTo>
                  <a:pt x="0" y="169"/>
                </a:moveTo>
                <a:lnTo>
                  <a:pt x="1" y="162"/>
                </a:lnTo>
                <a:lnTo>
                  <a:pt x="2" y="157"/>
                </a:lnTo>
                <a:lnTo>
                  <a:pt x="2" y="149"/>
                </a:lnTo>
                <a:lnTo>
                  <a:pt x="4" y="143"/>
                </a:lnTo>
                <a:lnTo>
                  <a:pt x="8" y="136"/>
                </a:lnTo>
                <a:lnTo>
                  <a:pt x="14" y="132"/>
                </a:lnTo>
                <a:lnTo>
                  <a:pt x="20" y="133"/>
                </a:lnTo>
                <a:lnTo>
                  <a:pt x="27" y="132"/>
                </a:lnTo>
                <a:lnTo>
                  <a:pt x="28" y="130"/>
                </a:lnTo>
                <a:lnTo>
                  <a:pt x="29" y="127"/>
                </a:lnTo>
                <a:lnTo>
                  <a:pt x="23" y="128"/>
                </a:lnTo>
                <a:lnTo>
                  <a:pt x="20" y="122"/>
                </a:lnTo>
                <a:lnTo>
                  <a:pt x="22" y="120"/>
                </a:lnTo>
                <a:lnTo>
                  <a:pt x="27" y="113"/>
                </a:lnTo>
                <a:lnTo>
                  <a:pt x="29" y="106"/>
                </a:lnTo>
                <a:lnTo>
                  <a:pt x="29" y="100"/>
                </a:lnTo>
                <a:lnTo>
                  <a:pt x="30" y="94"/>
                </a:lnTo>
                <a:lnTo>
                  <a:pt x="36" y="95"/>
                </a:lnTo>
                <a:lnTo>
                  <a:pt x="42" y="88"/>
                </a:lnTo>
                <a:lnTo>
                  <a:pt x="48" y="84"/>
                </a:lnTo>
                <a:lnTo>
                  <a:pt x="54" y="78"/>
                </a:lnTo>
                <a:lnTo>
                  <a:pt x="53" y="73"/>
                </a:lnTo>
                <a:lnTo>
                  <a:pt x="55" y="73"/>
                </a:lnTo>
                <a:lnTo>
                  <a:pt x="59" y="80"/>
                </a:lnTo>
                <a:lnTo>
                  <a:pt x="60" y="87"/>
                </a:lnTo>
                <a:lnTo>
                  <a:pt x="62" y="93"/>
                </a:lnTo>
                <a:lnTo>
                  <a:pt x="63" y="100"/>
                </a:lnTo>
                <a:lnTo>
                  <a:pt x="64" y="102"/>
                </a:lnTo>
                <a:lnTo>
                  <a:pt x="70" y="102"/>
                </a:lnTo>
                <a:lnTo>
                  <a:pt x="75" y="100"/>
                </a:lnTo>
                <a:lnTo>
                  <a:pt x="82" y="98"/>
                </a:lnTo>
                <a:lnTo>
                  <a:pt x="88" y="103"/>
                </a:lnTo>
                <a:lnTo>
                  <a:pt x="91" y="104"/>
                </a:lnTo>
                <a:lnTo>
                  <a:pt x="94" y="106"/>
                </a:lnTo>
                <a:lnTo>
                  <a:pt x="98" y="104"/>
                </a:lnTo>
                <a:lnTo>
                  <a:pt x="100" y="100"/>
                </a:lnTo>
                <a:lnTo>
                  <a:pt x="94" y="95"/>
                </a:lnTo>
                <a:lnTo>
                  <a:pt x="92" y="88"/>
                </a:lnTo>
                <a:lnTo>
                  <a:pt x="92" y="84"/>
                </a:lnTo>
                <a:lnTo>
                  <a:pt x="93" y="78"/>
                </a:lnTo>
                <a:lnTo>
                  <a:pt x="95" y="70"/>
                </a:lnTo>
                <a:lnTo>
                  <a:pt x="91" y="63"/>
                </a:lnTo>
                <a:lnTo>
                  <a:pt x="90" y="57"/>
                </a:lnTo>
                <a:lnTo>
                  <a:pt x="88" y="51"/>
                </a:lnTo>
                <a:lnTo>
                  <a:pt x="82" y="44"/>
                </a:lnTo>
                <a:lnTo>
                  <a:pt x="77" y="37"/>
                </a:lnTo>
                <a:lnTo>
                  <a:pt x="77" y="36"/>
                </a:lnTo>
                <a:lnTo>
                  <a:pt x="74" y="29"/>
                </a:lnTo>
                <a:lnTo>
                  <a:pt x="73" y="23"/>
                </a:lnTo>
                <a:lnTo>
                  <a:pt x="72" y="22"/>
                </a:lnTo>
                <a:lnTo>
                  <a:pt x="72" y="17"/>
                </a:lnTo>
                <a:lnTo>
                  <a:pt x="76" y="12"/>
                </a:lnTo>
                <a:lnTo>
                  <a:pt x="76" y="6"/>
                </a:lnTo>
                <a:lnTo>
                  <a:pt x="82" y="0"/>
                </a:lnTo>
                <a:lnTo>
                  <a:pt x="84" y="0"/>
                </a:lnTo>
                <a:lnTo>
                  <a:pt x="88" y="6"/>
                </a:lnTo>
                <a:lnTo>
                  <a:pt x="94" y="5"/>
                </a:lnTo>
                <a:lnTo>
                  <a:pt x="100" y="4"/>
                </a:lnTo>
                <a:lnTo>
                  <a:pt x="106" y="7"/>
                </a:lnTo>
                <a:lnTo>
                  <a:pt x="106" y="8"/>
                </a:lnTo>
                <a:lnTo>
                  <a:pt x="109" y="15"/>
                </a:lnTo>
                <a:lnTo>
                  <a:pt x="116" y="22"/>
                </a:lnTo>
                <a:lnTo>
                  <a:pt x="122" y="27"/>
                </a:lnTo>
                <a:lnTo>
                  <a:pt x="128" y="32"/>
                </a:lnTo>
                <a:lnTo>
                  <a:pt x="132" y="39"/>
                </a:lnTo>
                <a:lnTo>
                  <a:pt x="138" y="44"/>
                </a:lnTo>
                <a:lnTo>
                  <a:pt x="142" y="48"/>
                </a:lnTo>
                <a:lnTo>
                  <a:pt x="145" y="55"/>
                </a:lnTo>
                <a:lnTo>
                  <a:pt x="146" y="62"/>
                </a:lnTo>
                <a:lnTo>
                  <a:pt x="151" y="65"/>
                </a:lnTo>
                <a:lnTo>
                  <a:pt x="155" y="59"/>
                </a:lnTo>
                <a:lnTo>
                  <a:pt x="154" y="52"/>
                </a:lnTo>
                <a:lnTo>
                  <a:pt x="157" y="59"/>
                </a:lnTo>
                <a:lnTo>
                  <a:pt x="163" y="61"/>
                </a:lnTo>
                <a:lnTo>
                  <a:pt x="166" y="67"/>
                </a:lnTo>
                <a:lnTo>
                  <a:pt x="168" y="71"/>
                </a:lnTo>
                <a:lnTo>
                  <a:pt x="164" y="78"/>
                </a:lnTo>
                <a:lnTo>
                  <a:pt x="165" y="85"/>
                </a:lnTo>
                <a:lnTo>
                  <a:pt x="164" y="92"/>
                </a:lnTo>
                <a:lnTo>
                  <a:pt x="165" y="98"/>
                </a:lnTo>
                <a:lnTo>
                  <a:pt x="166" y="100"/>
                </a:lnTo>
                <a:lnTo>
                  <a:pt x="166" y="105"/>
                </a:lnTo>
                <a:lnTo>
                  <a:pt x="172" y="111"/>
                </a:lnTo>
                <a:lnTo>
                  <a:pt x="177" y="117"/>
                </a:lnTo>
                <a:lnTo>
                  <a:pt x="178" y="118"/>
                </a:lnTo>
                <a:lnTo>
                  <a:pt x="182" y="124"/>
                </a:lnTo>
                <a:lnTo>
                  <a:pt x="188" y="130"/>
                </a:lnTo>
                <a:lnTo>
                  <a:pt x="193" y="130"/>
                </a:lnTo>
                <a:lnTo>
                  <a:pt x="198" y="134"/>
                </a:lnTo>
                <a:lnTo>
                  <a:pt x="205" y="132"/>
                </a:lnTo>
                <a:lnTo>
                  <a:pt x="211" y="138"/>
                </a:lnTo>
                <a:lnTo>
                  <a:pt x="216" y="141"/>
                </a:lnTo>
                <a:lnTo>
                  <a:pt x="223" y="144"/>
                </a:lnTo>
                <a:lnTo>
                  <a:pt x="225" y="138"/>
                </a:lnTo>
                <a:lnTo>
                  <a:pt x="225" y="132"/>
                </a:lnTo>
                <a:lnTo>
                  <a:pt x="232" y="127"/>
                </a:lnTo>
                <a:lnTo>
                  <a:pt x="236" y="126"/>
                </a:lnTo>
                <a:lnTo>
                  <a:pt x="241" y="121"/>
                </a:lnTo>
                <a:lnTo>
                  <a:pt x="246" y="122"/>
                </a:lnTo>
                <a:lnTo>
                  <a:pt x="252" y="125"/>
                </a:lnTo>
                <a:lnTo>
                  <a:pt x="258" y="128"/>
                </a:lnTo>
                <a:lnTo>
                  <a:pt x="263" y="135"/>
                </a:lnTo>
                <a:lnTo>
                  <a:pt x="269" y="137"/>
                </a:lnTo>
                <a:lnTo>
                  <a:pt x="270" y="140"/>
                </a:lnTo>
                <a:lnTo>
                  <a:pt x="276" y="144"/>
                </a:lnTo>
                <a:lnTo>
                  <a:pt x="278" y="150"/>
                </a:lnTo>
                <a:lnTo>
                  <a:pt x="275" y="157"/>
                </a:lnTo>
                <a:lnTo>
                  <a:pt x="270" y="154"/>
                </a:lnTo>
                <a:lnTo>
                  <a:pt x="270" y="156"/>
                </a:lnTo>
                <a:lnTo>
                  <a:pt x="266" y="162"/>
                </a:lnTo>
                <a:lnTo>
                  <a:pt x="272" y="165"/>
                </a:lnTo>
                <a:lnTo>
                  <a:pt x="278" y="165"/>
                </a:lnTo>
                <a:lnTo>
                  <a:pt x="283" y="168"/>
                </a:lnTo>
                <a:lnTo>
                  <a:pt x="285" y="175"/>
                </a:lnTo>
                <a:lnTo>
                  <a:pt x="287" y="180"/>
                </a:lnTo>
                <a:lnTo>
                  <a:pt x="294" y="180"/>
                </a:lnTo>
                <a:lnTo>
                  <a:pt x="300" y="182"/>
                </a:lnTo>
                <a:lnTo>
                  <a:pt x="303" y="184"/>
                </a:lnTo>
                <a:lnTo>
                  <a:pt x="307" y="191"/>
                </a:lnTo>
                <a:lnTo>
                  <a:pt x="307" y="197"/>
                </a:lnTo>
                <a:lnTo>
                  <a:pt x="306" y="198"/>
                </a:lnTo>
                <a:lnTo>
                  <a:pt x="302" y="200"/>
                </a:lnTo>
                <a:lnTo>
                  <a:pt x="296" y="207"/>
                </a:lnTo>
                <a:lnTo>
                  <a:pt x="300" y="208"/>
                </a:lnTo>
                <a:lnTo>
                  <a:pt x="298" y="215"/>
                </a:lnTo>
                <a:lnTo>
                  <a:pt x="292" y="221"/>
                </a:lnTo>
                <a:lnTo>
                  <a:pt x="287" y="226"/>
                </a:lnTo>
                <a:lnTo>
                  <a:pt x="282" y="227"/>
                </a:lnTo>
                <a:lnTo>
                  <a:pt x="276" y="223"/>
                </a:lnTo>
                <a:lnTo>
                  <a:pt x="270" y="224"/>
                </a:lnTo>
                <a:lnTo>
                  <a:pt x="264" y="221"/>
                </a:lnTo>
                <a:lnTo>
                  <a:pt x="258" y="224"/>
                </a:lnTo>
                <a:lnTo>
                  <a:pt x="252" y="222"/>
                </a:lnTo>
                <a:lnTo>
                  <a:pt x="251" y="223"/>
                </a:lnTo>
                <a:lnTo>
                  <a:pt x="252" y="227"/>
                </a:lnTo>
                <a:lnTo>
                  <a:pt x="258" y="234"/>
                </a:lnTo>
                <a:lnTo>
                  <a:pt x="256" y="240"/>
                </a:lnTo>
                <a:lnTo>
                  <a:pt x="256" y="243"/>
                </a:lnTo>
                <a:lnTo>
                  <a:pt x="250" y="247"/>
                </a:lnTo>
                <a:lnTo>
                  <a:pt x="247" y="253"/>
                </a:lnTo>
                <a:lnTo>
                  <a:pt x="252" y="257"/>
                </a:lnTo>
                <a:lnTo>
                  <a:pt x="259" y="257"/>
                </a:lnTo>
                <a:lnTo>
                  <a:pt x="265" y="261"/>
                </a:lnTo>
                <a:lnTo>
                  <a:pt x="270" y="267"/>
                </a:lnTo>
                <a:lnTo>
                  <a:pt x="274" y="267"/>
                </a:lnTo>
                <a:lnTo>
                  <a:pt x="279" y="271"/>
                </a:lnTo>
                <a:lnTo>
                  <a:pt x="285" y="278"/>
                </a:lnTo>
                <a:lnTo>
                  <a:pt x="292" y="281"/>
                </a:lnTo>
                <a:lnTo>
                  <a:pt x="298" y="287"/>
                </a:lnTo>
                <a:lnTo>
                  <a:pt x="303" y="291"/>
                </a:lnTo>
                <a:lnTo>
                  <a:pt x="309" y="293"/>
                </a:lnTo>
                <a:lnTo>
                  <a:pt x="315" y="294"/>
                </a:lnTo>
                <a:lnTo>
                  <a:pt x="322" y="296"/>
                </a:lnTo>
                <a:lnTo>
                  <a:pt x="325" y="298"/>
                </a:lnTo>
                <a:lnTo>
                  <a:pt x="331" y="299"/>
                </a:lnTo>
                <a:lnTo>
                  <a:pt x="335" y="306"/>
                </a:lnTo>
                <a:lnTo>
                  <a:pt x="332" y="311"/>
                </a:lnTo>
                <a:lnTo>
                  <a:pt x="331" y="318"/>
                </a:lnTo>
                <a:lnTo>
                  <a:pt x="335" y="324"/>
                </a:lnTo>
                <a:lnTo>
                  <a:pt x="337" y="326"/>
                </a:lnTo>
                <a:lnTo>
                  <a:pt x="341" y="332"/>
                </a:lnTo>
                <a:lnTo>
                  <a:pt x="346" y="336"/>
                </a:lnTo>
                <a:lnTo>
                  <a:pt x="353" y="343"/>
                </a:lnTo>
                <a:lnTo>
                  <a:pt x="353" y="339"/>
                </a:lnTo>
                <a:lnTo>
                  <a:pt x="359" y="343"/>
                </a:lnTo>
                <a:lnTo>
                  <a:pt x="364" y="350"/>
                </a:lnTo>
                <a:lnTo>
                  <a:pt x="368" y="356"/>
                </a:lnTo>
                <a:lnTo>
                  <a:pt x="369" y="361"/>
                </a:lnTo>
                <a:lnTo>
                  <a:pt x="372" y="368"/>
                </a:lnTo>
                <a:lnTo>
                  <a:pt x="376" y="375"/>
                </a:lnTo>
                <a:lnTo>
                  <a:pt x="380" y="382"/>
                </a:lnTo>
                <a:lnTo>
                  <a:pt x="382" y="382"/>
                </a:lnTo>
                <a:lnTo>
                  <a:pt x="388" y="386"/>
                </a:lnTo>
                <a:lnTo>
                  <a:pt x="392" y="393"/>
                </a:lnTo>
                <a:lnTo>
                  <a:pt x="397" y="400"/>
                </a:lnTo>
                <a:lnTo>
                  <a:pt x="404" y="407"/>
                </a:lnTo>
                <a:lnTo>
                  <a:pt x="410" y="412"/>
                </a:lnTo>
                <a:lnTo>
                  <a:pt x="412" y="414"/>
                </a:lnTo>
                <a:lnTo>
                  <a:pt x="418" y="414"/>
                </a:lnTo>
                <a:lnTo>
                  <a:pt x="420" y="420"/>
                </a:lnTo>
                <a:lnTo>
                  <a:pt x="425" y="426"/>
                </a:lnTo>
                <a:lnTo>
                  <a:pt x="428" y="433"/>
                </a:lnTo>
                <a:lnTo>
                  <a:pt x="430" y="435"/>
                </a:lnTo>
                <a:lnTo>
                  <a:pt x="436" y="438"/>
                </a:lnTo>
                <a:lnTo>
                  <a:pt x="436" y="443"/>
                </a:lnTo>
                <a:lnTo>
                  <a:pt x="436" y="446"/>
                </a:lnTo>
                <a:lnTo>
                  <a:pt x="437" y="450"/>
                </a:lnTo>
                <a:lnTo>
                  <a:pt x="438" y="456"/>
                </a:lnTo>
                <a:lnTo>
                  <a:pt x="441" y="464"/>
                </a:lnTo>
                <a:lnTo>
                  <a:pt x="447" y="471"/>
                </a:lnTo>
                <a:lnTo>
                  <a:pt x="449" y="477"/>
                </a:lnTo>
                <a:lnTo>
                  <a:pt x="455" y="477"/>
                </a:lnTo>
                <a:lnTo>
                  <a:pt x="455" y="476"/>
                </a:lnTo>
                <a:lnTo>
                  <a:pt x="461" y="476"/>
                </a:lnTo>
                <a:lnTo>
                  <a:pt x="463" y="483"/>
                </a:lnTo>
                <a:lnTo>
                  <a:pt x="470" y="490"/>
                </a:lnTo>
                <a:lnTo>
                  <a:pt x="472" y="489"/>
                </a:lnTo>
                <a:lnTo>
                  <a:pt x="475" y="489"/>
                </a:lnTo>
                <a:lnTo>
                  <a:pt x="480" y="495"/>
                </a:lnTo>
                <a:lnTo>
                  <a:pt x="480" y="498"/>
                </a:lnTo>
                <a:lnTo>
                  <a:pt x="483" y="500"/>
                </a:lnTo>
                <a:lnTo>
                  <a:pt x="489" y="505"/>
                </a:lnTo>
                <a:lnTo>
                  <a:pt x="495" y="508"/>
                </a:lnTo>
                <a:lnTo>
                  <a:pt x="502" y="511"/>
                </a:lnTo>
                <a:lnTo>
                  <a:pt x="501" y="513"/>
                </a:lnTo>
                <a:lnTo>
                  <a:pt x="496" y="520"/>
                </a:lnTo>
                <a:lnTo>
                  <a:pt x="490" y="524"/>
                </a:lnTo>
                <a:lnTo>
                  <a:pt x="485" y="530"/>
                </a:lnTo>
                <a:lnTo>
                  <a:pt x="491" y="537"/>
                </a:lnTo>
                <a:lnTo>
                  <a:pt x="494" y="544"/>
                </a:lnTo>
                <a:lnTo>
                  <a:pt x="500" y="551"/>
                </a:lnTo>
                <a:lnTo>
                  <a:pt x="506" y="552"/>
                </a:lnTo>
                <a:lnTo>
                  <a:pt x="510" y="559"/>
                </a:lnTo>
                <a:lnTo>
                  <a:pt x="515" y="561"/>
                </a:lnTo>
                <a:lnTo>
                  <a:pt x="519" y="568"/>
                </a:lnTo>
                <a:lnTo>
                  <a:pt x="521" y="573"/>
                </a:lnTo>
                <a:lnTo>
                  <a:pt x="521" y="574"/>
                </a:lnTo>
                <a:lnTo>
                  <a:pt x="519" y="576"/>
                </a:lnTo>
                <a:lnTo>
                  <a:pt x="519" y="582"/>
                </a:lnTo>
                <a:lnTo>
                  <a:pt x="517" y="589"/>
                </a:lnTo>
                <a:lnTo>
                  <a:pt x="511" y="593"/>
                </a:lnTo>
                <a:lnTo>
                  <a:pt x="513" y="596"/>
                </a:lnTo>
                <a:lnTo>
                  <a:pt x="518" y="602"/>
                </a:lnTo>
                <a:lnTo>
                  <a:pt x="514" y="609"/>
                </a:lnTo>
                <a:lnTo>
                  <a:pt x="517" y="616"/>
                </a:lnTo>
                <a:lnTo>
                  <a:pt x="515" y="620"/>
                </a:lnTo>
                <a:lnTo>
                  <a:pt x="513" y="626"/>
                </a:lnTo>
                <a:lnTo>
                  <a:pt x="507" y="626"/>
                </a:lnTo>
                <a:lnTo>
                  <a:pt x="501" y="628"/>
                </a:lnTo>
                <a:lnTo>
                  <a:pt x="497" y="634"/>
                </a:lnTo>
                <a:lnTo>
                  <a:pt x="491" y="638"/>
                </a:lnTo>
                <a:lnTo>
                  <a:pt x="479" y="645"/>
                </a:lnTo>
                <a:lnTo>
                  <a:pt x="474" y="643"/>
                </a:lnTo>
                <a:lnTo>
                  <a:pt x="468" y="637"/>
                </a:lnTo>
                <a:lnTo>
                  <a:pt x="462" y="635"/>
                </a:lnTo>
                <a:lnTo>
                  <a:pt x="461" y="634"/>
                </a:lnTo>
                <a:lnTo>
                  <a:pt x="459" y="632"/>
                </a:lnTo>
                <a:lnTo>
                  <a:pt x="455" y="625"/>
                </a:lnTo>
                <a:lnTo>
                  <a:pt x="455" y="624"/>
                </a:lnTo>
                <a:lnTo>
                  <a:pt x="452" y="626"/>
                </a:lnTo>
                <a:lnTo>
                  <a:pt x="449" y="633"/>
                </a:lnTo>
                <a:lnTo>
                  <a:pt x="443" y="636"/>
                </a:lnTo>
                <a:lnTo>
                  <a:pt x="437" y="635"/>
                </a:lnTo>
                <a:lnTo>
                  <a:pt x="435" y="642"/>
                </a:lnTo>
                <a:lnTo>
                  <a:pt x="429" y="641"/>
                </a:lnTo>
                <a:lnTo>
                  <a:pt x="423" y="645"/>
                </a:lnTo>
                <a:lnTo>
                  <a:pt x="426" y="652"/>
                </a:lnTo>
                <a:lnTo>
                  <a:pt x="431" y="659"/>
                </a:lnTo>
                <a:lnTo>
                  <a:pt x="436" y="666"/>
                </a:lnTo>
                <a:lnTo>
                  <a:pt x="434" y="670"/>
                </a:lnTo>
                <a:lnTo>
                  <a:pt x="428" y="676"/>
                </a:lnTo>
                <a:lnTo>
                  <a:pt x="425" y="677"/>
                </a:lnTo>
                <a:lnTo>
                  <a:pt x="424" y="677"/>
                </a:lnTo>
                <a:lnTo>
                  <a:pt x="421" y="676"/>
                </a:lnTo>
                <a:lnTo>
                  <a:pt x="417" y="673"/>
                </a:lnTo>
                <a:lnTo>
                  <a:pt x="416" y="672"/>
                </a:lnTo>
                <a:lnTo>
                  <a:pt x="412" y="665"/>
                </a:lnTo>
                <a:lnTo>
                  <a:pt x="410" y="664"/>
                </a:lnTo>
                <a:lnTo>
                  <a:pt x="408" y="662"/>
                </a:lnTo>
                <a:lnTo>
                  <a:pt x="404" y="662"/>
                </a:lnTo>
                <a:lnTo>
                  <a:pt x="398" y="659"/>
                </a:lnTo>
                <a:lnTo>
                  <a:pt x="397" y="659"/>
                </a:lnTo>
                <a:lnTo>
                  <a:pt x="392" y="662"/>
                </a:lnTo>
                <a:lnTo>
                  <a:pt x="386" y="662"/>
                </a:lnTo>
                <a:lnTo>
                  <a:pt x="380" y="658"/>
                </a:lnTo>
                <a:lnTo>
                  <a:pt x="380" y="657"/>
                </a:lnTo>
                <a:lnTo>
                  <a:pt x="374" y="650"/>
                </a:lnTo>
                <a:lnTo>
                  <a:pt x="373" y="643"/>
                </a:lnTo>
                <a:lnTo>
                  <a:pt x="377" y="642"/>
                </a:lnTo>
                <a:lnTo>
                  <a:pt x="384" y="638"/>
                </a:lnTo>
                <a:lnTo>
                  <a:pt x="390" y="633"/>
                </a:lnTo>
                <a:lnTo>
                  <a:pt x="392" y="626"/>
                </a:lnTo>
                <a:lnTo>
                  <a:pt x="390" y="619"/>
                </a:lnTo>
                <a:lnTo>
                  <a:pt x="390" y="612"/>
                </a:lnTo>
                <a:lnTo>
                  <a:pt x="390" y="605"/>
                </a:lnTo>
                <a:lnTo>
                  <a:pt x="392" y="598"/>
                </a:lnTo>
                <a:lnTo>
                  <a:pt x="393" y="593"/>
                </a:lnTo>
                <a:lnTo>
                  <a:pt x="389" y="588"/>
                </a:lnTo>
                <a:lnTo>
                  <a:pt x="384" y="581"/>
                </a:lnTo>
                <a:lnTo>
                  <a:pt x="384" y="580"/>
                </a:lnTo>
                <a:lnTo>
                  <a:pt x="387" y="573"/>
                </a:lnTo>
                <a:lnTo>
                  <a:pt x="390" y="567"/>
                </a:lnTo>
                <a:lnTo>
                  <a:pt x="385" y="567"/>
                </a:lnTo>
                <a:lnTo>
                  <a:pt x="384" y="561"/>
                </a:lnTo>
                <a:lnTo>
                  <a:pt x="389" y="557"/>
                </a:lnTo>
                <a:lnTo>
                  <a:pt x="389" y="551"/>
                </a:lnTo>
                <a:lnTo>
                  <a:pt x="390" y="544"/>
                </a:lnTo>
                <a:lnTo>
                  <a:pt x="389" y="538"/>
                </a:lnTo>
                <a:lnTo>
                  <a:pt x="382" y="532"/>
                </a:lnTo>
                <a:lnTo>
                  <a:pt x="380" y="532"/>
                </a:lnTo>
                <a:lnTo>
                  <a:pt x="372" y="527"/>
                </a:lnTo>
                <a:lnTo>
                  <a:pt x="369" y="520"/>
                </a:lnTo>
                <a:lnTo>
                  <a:pt x="374" y="513"/>
                </a:lnTo>
                <a:lnTo>
                  <a:pt x="369" y="512"/>
                </a:lnTo>
                <a:lnTo>
                  <a:pt x="364" y="509"/>
                </a:lnTo>
                <a:lnTo>
                  <a:pt x="357" y="508"/>
                </a:lnTo>
                <a:lnTo>
                  <a:pt x="351" y="506"/>
                </a:lnTo>
                <a:lnTo>
                  <a:pt x="347" y="499"/>
                </a:lnTo>
                <a:lnTo>
                  <a:pt x="345" y="492"/>
                </a:lnTo>
                <a:lnTo>
                  <a:pt x="343" y="490"/>
                </a:lnTo>
                <a:lnTo>
                  <a:pt x="341" y="489"/>
                </a:lnTo>
                <a:lnTo>
                  <a:pt x="336" y="482"/>
                </a:lnTo>
                <a:lnTo>
                  <a:pt x="330" y="474"/>
                </a:lnTo>
                <a:lnTo>
                  <a:pt x="326" y="467"/>
                </a:lnTo>
                <a:lnTo>
                  <a:pt x="327" y="460"/>
                </a:lnTo>
                <a:lnTo>
                  <a:pt x="326" y="455"/>
                </a:lnTo>
                <a:lnTo>
                  <a:pt x="326" y="446"/>
                </a:lnTo>
                <a:lnTo>
                  <a:pt x="323" y="439"/>
                </a:lnTo>
                <a:lnTo>
                  <a:pt x="323" y="431"/>
                </a:lnTo>
                <a:lnTo>
                  <a:pt x="325" y="423"/>
                </a:lnTo>
                <a:lnTo>
                  <a:pt x="325" y="418"/>
                </a:lnTo>
                <a:lnTo>
                  <a:pt x="324" y="410"/>
                </a:lnTo>
                <a:lnTo>
                  <a:pt x="322" y="402"/>
                </a:lnTo>
                <a:lnTo>
                  <a:pt x="315" y="395"/>
                </a:lnTo>
                <a:lnTo>
                  <a:pt x="314" y="393"/>
                </a:lnTo>
                <a:lnTo>
                  <a:pt x="309" y="390"/>
                </a:lnTo>
                <a:lnTo>
                  <a:pt x="303" y="386"/>
                </a:lnTo>
                <a:lnTo>
                  <a:pt x="302" y="385"/>
                </a:lnTo>
                <a:lnTo>
                  <a:pt x="296" y="378"/>
                </a:lnTo>
                <a:lnTo>
                  <a:pt x="292" y="372"/>
                </a:lnTo>
                <a:lnTo>
                  <a:pt x="285" y="368"/>
                </a:lnTo>
                <a:lnTo>
                  <a:pt x="282" y="361"/>
                </a:lnTo>
                <a:lnTo>
                  <a:pt x="279" y="354"/>
                </a:lnTo>
                <a:lnTo>
                  <a:pt x="275" y="351"/>
                </a:lnTo>
                <a:lnTo>
                  <a:pt x="272" y="345"/>
                </a:lnTo>
                <a:lnTo>
                  <a:pt x="269" y="338"/>
                </a:lnTo>
                <a:lnTo>
                  <a:pt x="264" y="331"/>
                </a:lnTo>
                <a:lnTo>
                  <a:pt x="258" y="331"/>
                </a:lnTo>
                <a:lnTo>
                  <a:pt x="252" y="329"/>
                </a:lnTo>
                <a:lnTo>
                  <a:pt x="246" y="329"/>
                </a:lnTo>
                <a:lnTo>
                  <a:pt x="240" y="326"/>
                </a:lnTo>
                <a:lnTo>
                  <a:pt x="235" y="322"/>
                </a:lnTo>
                <a:lnTo>
                  <a:pt x="228" y="322"/>
                </a:lnTo>
                <a:lnTo>
                  <a:pt x="227" y="322"/>
                </a:lnTo>
                <a:lnTo>
                  <a:pt x="221" y="321"/>
                </a:lnTo>
                <a:lnTo>
                  <a:pt x="216" y="327"/>
                </a:lnTo>
                <a:lnTo>
                  <a:pt x="219" y="334"/>
                </a:lnTo>
                <a:lnTo>
                  <a:pt x="213" y="336"/>
                </a:lnTo>
                <a:lnTo>
                  <a:pt x="212" y="343"/>
                </a:lnTo>
                <a:lnTo>
                  <a:pt x="209" y="344"/>
                </a:lnTo>
                <a:lnTo>
                  <a:pt x="207" y="347"/>
                </a:lnTo>
                <a:lnTo>
                  <a:pt x="208" y="353"/>
                </a:lnTo>
                <a:lnTo>
                  <a:pt x="207" y="356"/>
                </a:lnTo>
                <a:lnTo>
                  <a:pt x="201" y="355"/>
                </a:lnTo>
                <a:lnTo>
                  <a:pt x="195" y="358"/>
                </a:lnTo>
                <a:lnTo>
                  <a:pt x="189" y="364"/>
                </a:lnTo>
                <a:lnTo>
                  <a:pt x="188" y="364"/>
                </a:lnTo>
                <a:lnTo>
                  <a:pt x="181" y="364"/>
                </a:lnTo>
                <a:lnTo>
                  <a:pt x="178" y="358"/>
                </a:lnTo>
                <a:lnTo>
                  <a:pt x="172" y="358"/>
                </a:lnTo>
                <a:lnTo>
                  <a:pt x="165" y="353"/>
                </a:lnTo>
                <a:lnTo>
                  <a:pt x="159" y="351"/>
                </a:lnTo>
                <a:lnTo>
                  <a:pt x="153" y="344"/>
                </a:lnTo>
                <a:lnTo>
                  <a:pt x="147" y="338"/>
                </a:lnTo>
                <a:lnTo>
                  <a:pt x="143" y="339"/>
                </a:lnTo>
                <a:lnTo>
                  <a:pt x="139" y="346"/>
                </a:lnTo>
                <a:lnTo>
                  <a:pt x="133" y="352"/>
                </a:lnTo>
                <a:lnTo>
                  <a:pt x="127" y="351"/>
                </a:lnTo>
                <a:lnTo>
                  <a:pt x="126" y="356"/>
                </a:lnTo>
                <a:lnTo>
                  <a:pt x="122" y="363"/>
                </a:lnTo>
                <a:lnTo>
                  <a:pt x="116" y="370"/>
                </a:lnTo>
                <a:lnTo>
                  <a:pt x="115" y="374"/>
                </a:lnTo>
                <a:lnTo>
                  <a:pt x="108" y="379"/>
                </a:lnTo>
                <a:lnTo>
                  <a:pt x="107" y="379"/>
                </a:lnTo>
                <a:lnTo>
                  <a:pt x="101" y="386"/>
                </a:lnTo>
                <a:lnTo>
                  <a:pt x="98" y="392"/>
                </a:lnTo>
                <a:lnTo>
                  <a:pt x="96" y="395"/>
                </a:lnTo>
                <a:lnTo>
                  <a:pt x="95" y="396"/>
                </a:lnTo>
                <a:lnTo>
                  <a:pt x="95" y="398"/>
                </a:lnTo>
                <a:lnTo>
                  <a:pt x="89" y="395"/>
                </a:lnTo>
                <a:lnTo>
                  <a:pt x="86" y="392"/>
                </a:lnTo>
                <a:lnTo>
                  <a:pt x="79" y="390"/>
                </a:lnTo>
                <a:lnTo>
                  <a:pt x="78" y="388"/>
                </a:lnTo>
                <a:lnTo>
                  <a:pt x="80" y="382"/>
                </a:lnTo>
                <a:lnTo>
                  <a:pt x="82" y="375"/>
                </a:lnTo>
                <a:lnTo>
                  <a:pt x="83" y="368"/>
                </a:lnTo>
                <a:lnTo>
                  <a:pt x="85" y="361"/>
                </a:lnTo>
                <a:lnTo>
                  <a:pt x="88" y="355"/>
                </a:lnTo>
                <a:lnTo>
                  <a:pt x="90" y="348"/>
                </a:lnTo>
                <a:lnTo>
                  <a:pt x="89" y="342"/>
                </a:lnTo>
                <a:lnTo>
                  <a:pt x="87" y="335"/>
                </a:lnTo>
                <a:lnTo>
                  <a:pt x="88" y="329"/>
                </a:lnTo>
                <a:lnTo>
                  <a:pt x="82" y="324"/>
                </a:lnTo>
                <a:lnTo>
                  <a:pt x="79" y="322"/>
                </a:lnTo>
                <a:lnTo>
                  <a:pt x="82" y="317"/>
                </a:lnTo>
                <a:lnTo>
                  <a:pt x="86" y="309"/>
                </a:lnTo>
                <a:lnTo>
                  <a:pt x="90" y="303"/>
                </a:lnTo>
                <a:lnTo>
                  <a:pt x="87" y="296"/>
                </a:lnTo>
                <a:lnTo>
                  <a:pt x="87" y="289"/>
                </a:lnTo>
                <a:lnTo>
                  <a:pt x="88" y="282"/>
                </a:lnTo>
                <a:lnTo>
                  <a:pt x="91" y="275"/>
                </a:lnTo>
                <a:lnTo>
                  <a:pt x="88" y="270"/>
                </a:lnTo>
                <a:lnTo>
                  <a:pt x="84" y="263"/>
                </a:lnTo>
                <a:lnTo>
                  <a:pt x="83" y="256"/>
                </a:lnTo>
                <a:lnTo>
                  <a:pt x="82" y="249"/>
                </a:lnTo>
                <a:lnTo>
                  <a:pt x="78" y="243"/>
                </a:lnTo>
                <a:lnTo>
                  <a:pt x="83" y="238"/>
                </a:lnTo>
                <a:lnTo>
                  <a:pt x="76" y="230"/>
                </a:lnTo>
                <a:lnTo>
                  <a:pt x="71" y="231"/>
                </a:lnTo>
                <a:lnTo>
                  <a:pt x="68" y="227"/>
                </a:lnTo>
                <a:lnTo>
                  <a:pt x="62" y="227"/>
                </a:lnTo>
                <a:lnTo>
                  <a:pt x="56" y="231"/>
                </a:lnTo>
                <a:lnTo>
                  <a:pt x="52" y="238"/>
                </a:lnTo>
                <a:lnTo>
                  <a:pt x="45" y="234"/>
                </a:lnTo>
                <a:lnTo>
                  <a:pt x="39" y="238"/>
                </a:lnTo>
                <a:lnTo>
                  <a:pt x="32" y="231"/>
                </a:lnTo>
                <a:lnTo>
                  <a:pt x="29" y="225"/>
                </a:lnTo>
                <a:lnTo>
                  <a:pt x="26" y="217"/>
                </a:lnTo>
                <a:lnTo>
                  <a:pt x="28" y="210"/>
                </a:lnTo>
                <a:lnTo>
                  <a:pt x="31" y="203"/>
                </a:lnTo>
                <a:lnTo>
                  <a:pt x="32" y="197"/>
                </a:lnTo>
                <a:lnTo>
                  <a:pt x="32" y="191"/>
                </a:lnTo>
                <a:lnTo>
                  <a:pt x="32" y="184"/>
                </a:lnTo>
                <a:lnTo>
                  <a:pt x="30" y="184"/>
                </a:lnTo>
                <a:lnTo>
                  <a:pt x="24" y="182"/>
                </a:lnTo>
                <a:lnTo>
                  <a:pt x="20" y="175"/>
                </a:lnTo>
                <a:lnTo>
                  <a:pt x="16" y="169"/>
                </a:lnTo>
                <a:lnTo>
                  <a:pt x="16" y="168"/>
                </a:lnTo>
                <a:lnTo>
                  <a:pt x="11" y="166"/>
                </a:lnTo>
                <a:lnTo>
                  <a:pt x="7" y="173"/>
                </a:lnTo>
                <a:lnTo>
                  <a:pt x="1" y="176"/>
                </a:lnTo>
                <a:lnTo>
                  <a:pt x="0" y="169"/>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13" name="Freeform 1993"/>
          <p:cNvSpPr>
            <a:spLocks/>
          </p:cNvSpPr>
          <p:nvPr/>
        </p:nvSpPr>
        <p:spPr bwMode="auto">
          <a:xfrm>
            <a:off x="7699375" y="3162300"/>
            <a:ext cx="133350" cy="196850"/>
          </a:xfrm>
          <a:custGeom>
            <a:avLst/>
            <a:gdLst>
              <a:gd name="T0" fmla="*/ 2147483647 w 286"/>
              <a:gd name="T1" fmla="*/ 2147483647 h 417"/>
              <a:gd name="T2" fmla="*/ 2147483647 w 286"/>
              <a:gd name="T3" fmla="*/ 2147483647 h 417"/>
              <a:gd name="T4" fmla="*/ 2147483647 w 286"/>
              <a:gd name="T5" fmla="*/ 2147483647 h 417"/>
              <a:gd name="T6" fmla="*/ 2147483647 w 286"/>
              <a:gd name="T7" fmla="*/ 2147483647 h 417"/>
              <a:gd name="T8" fmla="*/ 2147483647 w 286"/>
              <a:gd name="T9" fmla="*/ 2147483647 h 417"/>
              <a:gd name="T10" fmla="*/ 2147483647 w 286"/>
              <a:gd name="T11" fmla="*/ 2147483647 h 417"/>
              <a:gd name="T12" fmla="*/ 2147483647 w 286"/>
              <a:gd name="T13" fmla="*/ 2147483647 h 417"/>
              <a:gd name="T14" fmla="*/ 2147483647 w 286"/>
              <a:gd name="T15" fmla="*/ 2147483647 h 417"/>
              <a:gd name="T16" fmla="*/ 2147483647 w 286"/>
              <a:gd name="T17" fmla="*/ 2147483647 h 417"/>
              <a:gd name="T18" fmla="*/ 2147483647 w 286"/>
              <a:gd name="T19" fmla="*/ 2147483647 h 417"/>
              <a:gd name="T20" fmla="*/ 2147483647 w 286"/>
              <a:gd name="T21" fmla="*/ 2147483647 h 417"/>
              <a:gd name="T22" fmla="*/ 2147483647 w 286"/>
              <a:gd name="T23" fmla="*/ 2147483647 h 417"/>
              <a:gd name="T24" fmla="*/ 2147483647 w 286"/>
              <a:gd name="T25" fmla="*/ 2147483647 h 417"/>
              <a:gd name="T26" fmla="*/ 2147483647 w 286"/>
              <a:gd name="T27" fmla="*/ 2147483647 h 417"/>
              <a:gd name="T28" fmla="*/ 2147483647 w 286"/>
              <a:gd name="T29" fmla="*/ 2147483647 h 417"/>
              <a:gd name="T30" fmla="*/ 2147483647 w 286"/>
              <a:gd name="T31" fmla="*/ 2147483647 h 417"/>
              <a:gd name="T32" fmla="*/ 2147483647 w 286"/>
              <a:gd name="T33" fmla="*/ 0 h 417"/>
              <a:gd name="T34" fmla="*/ 2147483647 w 286"/>
              <a:gd name="T35" fmla="*/ 2147483647 h 417"/>
              <a:gd name="T36" fmla="*/ 2147483647 w 286"/>
              <a:gd name="T37" fmla="*/ 2147483647 h 417"/>
              <a:gd name="T38" fmla="*/ 2147483647 w 286"/>
              <a:gd name="T39" fmla="*/ 2147483647 h 417"/>
              <a:gd name="T40" fmla="*/ 2147483647 w 286"/>
              <a:gd name="T41" fmla="*/ 2147483647 h 417"/>
              <a:gd name="T42" fmla="*/ 2147483647 w 286"/>
              <a:gd name="T43" fmla="*/ 2147483647 h 417"/>
              <a:gd name="T44" fmla="*/ 2147483647 w 286"/>
              <a:gd name="T45" fmla="*/ 2147483647 h 417"/>
              <a:gd name="T46" fmla="*/ 2147483647 w 286"/>
              <a:gd name="T47" fmla="*/ 2147483647 h 417"/>
              <a:gd name="T48" fmla="*/ 2147483647 w 286"/>
              <a:gd name="T49" fmla="*/ 2147483647 h 417"/>
              <a:gd name="T50" fmla="*/ 2147483647 w 286"/>
              <a:gd name="T51" fmla="*/ 2147483647 h 417"/>
              <a:gd name="T52" fmla="*/ 2147483647 w 286"/>
              <a:gd name="T53" fmla="*/ 2147483647 h 417"/>
              <a:gd name="T54" fmla="*/ 2147483647 w 286"/>
              <a:gd name="T55" fmla="*/ 2147483647 h 417"/>
              <a:gd name="T56" fmla="*/ 2147483647 w 286"/>
              <a:gd name="T57" fmla="*/ 2147483647 h 417"/>
              <a:gd name="T58" fmla="*/ 2147483647 w 286"/>
              <a:gd name="T59" fmla="*/ 2147483647 h 417"/>
              <a:gd name="T60" fmla="*/ 2147483647 w 286"/>
              <a:gd name="T61" fmla="*/ 2147483647 h 417"/>
              <a:gd name="T62" fmla="*/ 2147483647 w 286"/>
              <a:gd name="T63" fmla="*/ 2147483647 h 417"/>
              <a:gd name="T64" fmla="*/ 2147483647 w 286"/>
              <a:gd name="T65" fmla="*/ 2147483647 h 417"/>
              <a:gd name="T66" fmla="*/ 2147483647 w 286"/>
              <a:gd name="T67" fmla="*/ 2147483647 h 417"/>
              <a:gd name="T68" fmla="*/ 2147483647 w 286"/>
              <a:gd name="T69" fmla="*/ 2147483647 h 417"/>
              <a:gd name="T70" fmla="*/ 2147483647 w 286"/>
              <a:gd name="T71" fmla="*/ 2147483647 h 417"/>
              <a:gd name="T72" fmla="*/ 2147483647 w 286"/>
              <a:gd name="T73" fmla="*/ 2147483647 h 417"/>
              <a:gd name="T74" fmla="*/ 2147483647 w 286"/>
              <a:gd name="T75" fmla="*/ 2147483647 h 417"/>
              <a:gd name="T76" fmla="*/ 2147483647 w 286"/>
              <a:gd name="T77" fmla="*/ 2147483647 h 417"/>
              <a:gd name="T78" fmla="*/ 2147483647 w 286"/>
              <a:gd name="T79" fmla="*/ 2147483647 h 417"/>
              <a:gd name="T80" fmla="*/ 2147483647 w 286"/>
              <a:gd name="T81" fmla="*/ 2147483647 h 417"/>
              <a:gd name="T82" fmla="*/ 2147483647 w 286"/>
              <a:gd name="T83" fmla="*/ 2147483647 h 417"/>
              <a:gd name="T84" fmla="*/ 2147483647 w 286"/>
              <a:gd name="T85" fmla="*/ 2147483647 h 417"/>
              <a:gd name="T86" fmla="*/ 2147483647 w 286"/>
              <a:gd name="T87" fmla="*/ 2147483647 h 417"/>
              <a:gd name="T88" fmla="*/ 2147483647 w 286"/>
              <a:gd name="T89" fmla="*/ 2147483647 h 417"/>
              <a:gd name="T90" fmla="*/ 2147483647 w 286"/>
              <a:gd name="T91" fmla="*/ 2147483647 h 417"/>
              <a:gd name="T92" fmla="*/ 2147483647 w 286"/>
              <a:gd name="T93" fmla="*/ 2147483647 h 417"/>
              <a:gd name="T94" fmla="*/ 2147483647 w 286"/>
              <a:gd name="T95" fmla="*/ 2147483647 h 417"/>
              <a:gd name="T96" fmla="*/ 2147483647 w 286"/>
              <a:gd name="T97" fmla="*/ 2147483647 h 417"/>
              <a:gd name="T98" fmla="*/ 2147483647 w 286"/>
              <a:gd name="T99" fmla="*/ 2147483647 h 417"/>
              <a:gd name="T100" fmla="*/ 2147483647 w 286"/>
              <a:gd name="T101" fmla="*/ 2147483647 h 417"/>
              <a:gd name="T102" fmla="*/ 2147483647 w 286"/>
              <a:gd name="T103" fmla="*/ 2147483647 h 417"/>
              <a:gd name="T104" fmla="*/ 2147483647 w 286"/>
              <a:gd name="T105" fmla="*/ 2147483647 h 417"/>
              <a:gd name="T106" fmla="*/ 2147483647 w 286"/>
              <a:gd name="T107" fmla="*/ 2147483647 h 417"/>
              <a:gd name="T108" fmla="*/ 2147483647 w 286"/>
              <a:gd name="T109" fmla="*/ 2147483647 h 417"/>
              <a:gd name="T110" fmla="*/ 0 w 286"/>
              <a:gd name="T111" fmla="*/ 2147483647 h 4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6"/>
              <a:gd name="T169" fmla="*/ 0 h 417"/>
              <a:gd name="T170" fmla="*/ 286 w 286"/>
              <a:gd name="T171" fmla="*/ 417 h 4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6" h="417">
                <a:moveTo>
                  <a:pt x="0" y="225"/>
                </a:moveTo>
                <a:lnTo>
                  <a:pt x="7" y="211"/>
                </a:lnTo>
                <a:lnTo>
                  <a:pt x="12" y="205"/>
                </a:lnTo>
                <a:lnTo>
                  <a:pt x="16" y="199"/>
                </a:lnTo>
                <a:lnTo>
                  <a:pt x="21" y="197"/>
                </a:lnTo>
                <a:lnTo>
                  <a:pt x="23" y="197"/>
                </a:lnTo>
                <a:lnTo>
                  <a:pt x="24" y="191"/>
                </a:lnTo>
                <a:lnTo>
                  <a:pt x="31" y="186"/>
                </a:lnTo>
                <a:lnTo>
                  <a:pt x="36" y="183"/>
                </a:lnTo>
                <a:lnTo>
                  <a:pt x="37" y="184"/>
                </a:lnTo>
                <a:lnTo>
                  <a:pt x="41" y="181"/>
                </a:lnTo>
                <a:lnTo>
                  <a:pt x="44" y="177"/>
                </a:lnTo>
                <a:lnTo>
                  <a:pt x="50" y="174"/>
                </a:lnTo>
                <a:lnTo>
                  <a:pt x="50" y="167"/>
                </a:lnTo>
                <a:lnTo>
                  <a:pt x="50" y="166"/>
                </a:lnTo>
                <a:lnTo>
                  <a:pt x="58" y="166"/>
                </a:lnTo>
                <a:lnTo>
                  <a:pt x="63" y="164"/>
                </a:lnTo>
                <a:lnTo>
                  <a:pt x="67" y="158"/>
                </a:lnTo>
                <a:lnTo>
                  <a:pt x="69" y="151"/>
                </a:lnTo>
                <a:lnTo>
                  <a:pt x="72" y="144"/>
                </a:lnTo>
                <a:lnTo>
                  <a:pt x="73" y="143"/>
                </a:lnTo>
                <a:lnTo>
                  <a:pt x="75" y="136"/>
                </a:lnTo>
                <a:lnTo>
                  <a:pt x="75" y="129"/>
                </a:lnTo>
                <a:lnTo>
                  <a:pt x="78" y="123"/>
                </a:lnTo>
                <a:lnTo>
                  <a:pt x="76" y="120"/>
                </a:lnTo>
                <a:lnTo>
                  <a:pt x="77" y="115"/>
                </a:lnTo>
                <a:lnTo>
                  <a:pt x="75" y="110"/>
                </a:lnTo>
                <a:lnTo>
                  <a:pt x="75" y="103"/>
                </a:lnTo>
                <a:lnTo>
                  <a:pt x="78" y="103"/>
                </a:lnTo>
                <a:lnTo>
                  <a:pt x="83" y="98"/>
                </a:lnTo>
                <a:lnTo>
                  <a:pt x="87" y="92"/>
                </a:lnTo>
                <a:lnTo>
                  <a:pt x="93" y="96"/>
                </a:lnTo>
                <a:lnTo>
                  <a:pt x="99" y="99"/>
                </a:lnTo>
                <a:lnTo>
                  <a:pt x="101" y="104"/>
                </a:lnTo>
                <a:lnTo>
                  <a:pt x="107" y="108"/>
                </a:lnTo>
                <a:lnTo>
                  <a:pt x="113" y="114"/>
                </a:lnTo>
                <a:lnTo>
                  <a:pt x="120" y="115"/>
                </a:lnTo>
                <a:lnTo>
                  <a:pt x="126" y="118"/>
                </a:lnTo>
                <a:lnTo>
                  <a:pt x="132" y="119"/>
                </a:lnTo>
                <a:lnTo>
                  <a:pt x="136" y="120"/>
                </a:lnTo>
                <a:lnTo>
                  <a:pt x="143" y="123"/>
                </a:lnTo>
                <a:lnTo>
                  <a:pt x="149" y="122"/>
                </a:lnTo>
                <a:lnTo>
                  <a:pt x="156" y="123"/>
                </a:lnTo>
                <a:lnTo>
                  <a:pt x="161" y="121"/>
                </a:lnTo>
                <a:lnTo>
                  <a:pt x="163" y="120"/>
                </a:lnTo>
                <a:lnTo>
                  <a:pt x="169" y="124"/>
                </a:lnTo>
                <a:lnTo>
                  <a:pt x="176" y="123"/>
                </a:lnTo>
                <a:lnTo>
                  <a:pt x="176" y="116"/>
                </a:lnTo>
                <a:lnTo>
                  <a:pt x="176" y="110"/>
                </a:lnTo>
                <a:lnTo>
                  <a:pt x="169" y="103"/>
                </a:lnTo>
                <a:lnTo>
                  <a:pt x="163" y="99"/>
                </a:lnTo>
                <a:lnTo>
                  <a:pt x="161" y="98"/>
                </a:lnTo>
                <a:lnTo>
                  <a:pt x="155" y="91"/>
                </a:lnTo>
                <a:lnTo>
                  <a:pt x="153" y="88"/>
                </a:lnTo>
                <a:lnTo>
                  <a:pt x="148" y="80"/>
                </a:lnTo>
                <a:lnTo>
                  <a:pt x="146" y="78"/>
                </a:lnTo>
                <a:lnTo>
                  <a:pt x="152" y="75"/>
                </a:lnTo>
                <a:lnTo>
                  <a:pt x="157" y="73"/>
                </a:lnTo>
                <a:lnTo>
                  <a:pt x="163" y="73"/>
                </a:lnTo>
                <a:lnTo>
                  <a:pt x="167" y="75"/>
                </a:lnTo>
                <a:lnTo>
                  <a:pt x="168" y="76"/>
                </a:lnTo>
                <a:lnTo>
                  <a:pt x="173" y="76"/>
                </a:lnTo>
                <a:lnTo>
                  <a:pt x="180" y="75"/>
                </a:lnTo>
                <a:lnTo>
                  <a:pt x="187" y="73"/>
                </a:lnTo>
                <a:lnTo>
                  <a:pt x="192" y="74"/>
                </a:lnTo>
                <a:lnTo>
                  <a:pt x="197" y="68"/>
                </a:lnTo>
                <a:lnTo>
                  <a:pt x="202" y="63"/>
                </a:lnTo>
                <a:lnTo>
                  <a:pt x="202" y="56"/>
                </a:lnTo>
                <a:lnTo>
                  <a:pt x="199" y="49"/>
                </a:lnTo>
                <a:lnTo>
                  <a:pt x="202" y="46"/>
                </a:lnTo>
                <a:lnTo>
                  <a:pt x="209" y="42"/>
                </a:lnTo>
                <a:lnTo>
                  <a:pt x="213" y="45"/>
                </a:lnTo>
                <a:lnTo>
                  <a:pt x="213" y="46"/>
                </a:lnTo>
                <a:lnTo>
                  <a:pt x="217" y="46"/>
                </a:lnTo>
                <a:lnTo>
                  <a:pt x="221" y="42"/>
                </a:lnTo>
                <a:lnTo>
                  <a:pt x="222" y="37"/>
                </a:lnTo>
                <a:lnTo>
                  <a:pt x="220" y="29"/>
                </a:lnTo>
                <a:lnTo>
                  <a:pt x="217" y="22"/>
                </a:lnTo>
                <a:lnTo>
                  <a:pt x="215" y="15"/>
                </a:lnTo>
                <a:lnTo>
                  <a:pt x="214" y="8"/>
                </a:lnTo>
                <a:lnTo>
                  <a:pt x="212" y="2"/>
                </a:lnTo>
                <a:lnTo>
                  <a:pt x="212" y="1"/>
                </a:lnTo>
                <a:lnTo>
                  <a:pt x="219" y="0"/>
                </a:lnTo>
                <a:lnTo>
                  <a:pt x="220" y="1"/>
                </a:lnTo>
                <a:lnTo>
                  <a:pt x="226" y="0"/>
                </a:lnTo>
                <a:lnTo>
                  <a:pt x="231" y="6"/>
                </a:lnTo>
                <a:lnTo>
                  <a:pt x="239" y="7"/>
                </a:lnTo>
                <a:lnTo>
                  <a:pt x="239" y="8"/>
                </a:lnTo>
                <a:lnTo>
                  <a:pt x="242" y="16"/>
                </a:lnTo>
                <a:lnTo>
                  <a:pt x="244" y="21"/>
                </a:lnTo>
                <a:lnTo>
                  <a:pt x="250" y="24"/>
                </a:lnTo>
                <a:lnTo>
                  <a:pt x="255" y="29"/>
                </a:lnTo>
                <a:lnTo>
                  <a:pt x="259" y="30"/>
                </a:lnTo>
                <a:lnTo>
                  <a:pt x="266" y="33"/>
                </a:lnTo>
                <a:lnTo>
                  <a:pt x="268" y="35"/>
                </a:lnTo>
                <a:lnTo>
                  <a:pt x="271" y="38"/>
                </a:lnTo>
                <a:lnTo>
                  <a:pt x="277" y="43"/>
                </a:lnTo>
                <a:lnTo>
                  <a:pt x="281" y="47"/>
                </a:lnTo>
                <a:lnTo>
                  <a:pt x="286" y="54"/>
                </a:lnTo>
                <a:lnTo>
                  <a:pt x="282" y="56"/>
                </a:lnTo>
                <a:lnTo>
                  <a:pt x="276" y="51"/>
                </a:lnTo>
                <a:lnTo>
                  <a:pt x="270" y="54"/>
                </a:lnTo>
                <a:lnTo>
                  <a:pt x="270" y="59"/>
                </a:lnTo>
                <a:lnTo>
                  <a:pt x="263" y="63"/>
                </a:lnTo>
                <a:lnTo>
                  <a:pt x="263" y="70"/>
                </a:lnTo>
                <a:lnTo>
                  <a:pt x="259" y="76"/>
                </a:lnTo>
                <a:lnTo>
                  <a:pt x="258" y="78"/>
                </a:lnTo>
                <a:lnTo>
                  <a:pt x="259" y="80"/>
                </a:lnTo>
                <a:lnTo>
                  <a:pt x="258" y="80"/>
                </a:lnTo>
                <a:lnTo>
                  <a:pt x="255" y="88"/>
                </a:lnTo>
                <a:lnTo>
                  <a:pt x="258" y="94"/>
                </a:lnTo>
                <a:lnTo>
                  <a:pt x="254" y="100"/>
                </a:lnTo>
                <a:lnTo>
                  <a:pt x="254" y="107"/>
                </a:lnTo>
                <a:lnTo>
                  <a:pt x="256" y="114"/>
                </a:lnTo>
                <a:lnTo>
                  <a:pt x="262" y="121"/>
                </a:lnTo>
                <a:lnTo>
                  <a:pt x="269" y="124"/>
                </a:lnTo>
                <a:lnTo>
                  <a:pt x="271" y="129"/>
                </a:lnTo>
                <a:lnTo>
                  <a:pt x="271" y="135"/>
                </a:lnTo>
                <a:lnTo>
                  <a:pt x="272" y="142"/>
                </a:lnTo>
                <a:lnTo>
                  <a:pt x="275" y="148"/>
                </a:lnTo>
                <a:lnTo>
                  <a:pt x="279" y="154"/>
                </a:lnTo>
                <a:lnTo>
                  <a:pt x="283" y="162"/>
                </a:lnTo>
                <a:lnTo>
                  <a:pt x="279" y="168"/>
                </a:lnTo>
                <a:lnTo>
                  <a:pt x="274" y="171"/>
                </a:lnTo>
                <a:lnTo>
                  <a:pt x="268" y="175"/>
                </a:lnTo>
                <a:lnTo>
                  <a:pt x="261" y="181"/>
                </a:lnTo>
                <a:lnTo>
                  <a:pt x="262" y="188"/>
                </a:lnTo>
                <a:lnTo>
                  <a:pt x="262" y="189"/>
                </a:lnTo>
                <a:lnTo>
                  <a:pt x="260" y="197"/>
                </a:lnTo>
                <a:lnTo>
                  <a:pt x="254" y="200"/>
                </a:lnTo>
                <a:lnTo>
                  <a:pt x="248" y="207"/>
                </a:lnTo>
                <a:lnTo>
                  <a:pt x="243" y="213"/>
                </a:lnTo>
                <a:lnTo>
                  <a:pt x="243" y="219"/>
                </a:lnTo>
                <a:lnTo>
                  <a:pt x="237" y="225"/>
                </a:lnTo>
                <a:lnTo>
                  <a:pt x="230" y="231"/>
                </a:lnTo>
                <a:lnTo>
                  <a:pt x="224" y="232"/>
                </a:lnTo>
                <a:lnTo>
                  <a:pt x="218" y="231"/>
                </a:lnTo>
                <a:lnTo>
                  <a:pt x="212" y="233"/>
                </a:lnTo>
                <a:lnTo>
                  <a:pt x="210" y="237"/>
                </a:lnTo>
                <a:lnTo>
                  <a:pt x="207" y="244"/>
                </a:lnTo>
                <a:lnTo>
                  <a:pt x="200" y="249"/>
                </a:lnTo>
                <a:lnTo>
                  <a:pt x="195" y="253"/>
                </a:lnTo>
                <a:lnTo>
                  <a:pt x="197" y="260"/>
                </a:lnTo>
                <a:lnTo>
                  <a:pt x="203" y="265"/>
                </a:lnTo>
                <a:lnTo>
                  <a:pt x="203" y="272"/>
                </a:lnTo>
                <a:lnTo>
                  <a:pt x="207" y="279"/>
                </a:lnTo>
                <a:lnTo>
                  <a:pt x="209" y="285"/>
                </a:lnTo>
                <a:lnTo>
                  <a:pt x="205" y="279"/>
                </a:lnTo>
                <a:lnTo>
                  <a:pt x="201" y="280"/>
                </a:lnTo>
                <a:lnTo>
                  <a:pt x="205" y="287"/>
                </a:lnTo>
                <a:lnTo>
                  <a:pt x="203" y="293"/>
                </a:lnTo>
                <a:lnTo>
                  <a:pt x="210" y="298"/>
                </a:lnTo>
                <a:lnTo>
                  <a:pt x="213" y="298"/>
                </a:lnTo>
                <a:lnTo>
                  <a:pt x="216" y="300"/>
                </a:lnTo>
                <a:lnTo>
                  <a:pt x="222" y="300"/>
                </a:lnTo>
                <a:lnTo>
                  <a:pt x="227" y="303"/>
                </a:lnTo>
                <a:lnTo>
                  <a:pt x="235" y="306"/>
                </a:lnTo>
                <a:lnTo>
                  <a:pt x="240" y="313"/>
                </a:lnTo>
                <a:lnTo>
                  <a:pt x="247" y="317"/>
                </a:lnTo>
                <a:lnTo>
                  <a:pt x="253" y="323"/>
                </a:lnTo>
                <a:lnTo>
                  <a:pt x="259" y="324"/>
                </a:lnTo>
                <a:lnTo>
                  <a:pt x="266" y="329"/>
                </a:lnTo>
                <a:lnTo>
                  <a:pt x="271" y="332"/>
                </a:lnTo>
                <a:lnTo>
                  <a:pt x="277" y="336"/>
                </a:lnTo>
                <a:lnTo>
                  <a:pt x="282" y="341"/>
                </a:lnTo>
                <a:lnTo>
                  <a:pt x="280" y="344"/>
                </a:lnTo>
                <a:lnTo>
                  <a:pt x="282" y="350"/>
                </a:lnTo>
                <a:lnTo>
                  <a:pt x="283" y="357"/>
                </a:lnTo>
                <a:lnTo>
                  <a:pt x="279" y="363"/>
                </a:lnTo>
                <a:lnTo>
                  <a:pt x="273" y="366"/>
                </a:lnTo>
                <a:lnTo>
                  <a:pt x="267" y="365"/>
                </a:lnTo>
                <a:lnTo>
                  <a:pt x="260" y="366"/>
                </a:lnTo>
                <a:lnTo>
                  <a:pt x="257" y="364"/>
                </a:lnTo>
                <a:lnTo>
                  <a:pt x="254" y="365"/>
                </a:lnTo>
                <a:lnTo>
                  <a:pt x="248" y="365"/>
                </a:lnTo>
                <a:lnTo>
                  <a:pt x="242" y="366"/>
                </a:lnTo>
                <a:lnTo>
                  <a:pt x="240" y="366"/>
                </a:lnTo>
                <a:lnTo>
                  <a:pt x="233" y="365"/>
                </a:lnTo>
                <a:lnTo>
                  <a:pt x="227" y="365"/>
                </a:lnTo>
                <a:lnTo>
                  <a:pt x="221" y="366"/>
                </a:lnTo>
                <a:lnTo>
                  <a:pt x="215" y="373"/>
                </a:lnTo>
                <a:lnTo>
                  <a:pt x="215" y="378"/>
                </a:lnTo>
                <a:lnTo>
                  <a:pt x="213" y="382"/>
                </a:lnTo>
                <a:lnTo>
                  <a:pt x="211" y="388"/>
                </a:lnTo>
                <a:lnTo>
                  <a:pt x="205" y="395"/>
                </a:lnTo>
                <a:lnTo>
                  <a:pt x="207" y="397"/>
                </a:lnTo>
                <a:lnTo>
                  <a:pt x="209" y="404"/>
                </a:lnTo>
                <a:lnTo>
                  <a:pt x="202" y="406"/>
                </a:lnTo>
                <a:lnTo>
                  <a:pt x="196" y="404"/>
                </a:lnTo>
                <a:lnTo>
                  <a:pt x="190" y="400"/>
                </a:lnTo>
                <a:lnTo>
                  <a:pt x="184" y="403"/>
                </a:lnTo>
                <a:lnTo>
                  <a:pt x="179" y="404"/>
                </a:lnTo>
                <a:lnTo>
                  <a:pt x="181" y="411"/>
                </a:lnTo>
                <a:lnTo>
                  <a:pt x="173" y="406"/>
                </a:lnTo>
                <a:lnTo>
                  <a:pt x="168" y="402"/>
                </a:lnTo>
                <a:lnTo>
                  <a:pt x="162" y="402"/>
                </a:lnTo>
                <a:lnTo>
                  <a:pt x="156" y="396"/>
                </a:lnTo>
                <a:lnTo>
                  <a:pt x="150" y="392"/>
                </a:lnTo>
                <a:lnTo>
                  <a:pt x="143" y="389"/>
                </a:lnTo>
                <a:lnTo>
                  <a:pt x="137" y="388"/>
                </a:lnTo>
                <a:lnTo>
                  <a:pt x="143" y="393"/>
                </a:lnTo>
                <a:lnTo>
                  <a:pt x="150" y="396"/>
                </a:lnTo>
                <a:lnTo>
                  <a:pt x="143" y="397"/>
                </a:lnTo>
                <a:lnTo>
                  <a:pt x="146" y="404"/>
                </a:lnTo>
                <a:lnTo>
                  <a:pt x="140" y="410"/>
                </a:lnTo>
                <a:lnTo>
                  <a:pt x="134" y="417"/>
                </a:lnTo>
                <a:lnTo>
                  <a:pt x="133" y="410"/>
                </a:lnTo>
                <a:lnTo>
                  <a:pt x="138" y="405"/>
                </a:lnTo>
                <a:lnTo>
                  <a:pt x="136" y="398"/>
                </a:lnTo>
                <a:lnTo>
                  <a:pt x="130" y="398"/>
                </a:lnTo>
                <a:lnTo>
                  <a:pt x="129" y="405"/>
                </a:lnTo>
                <a:lnTo>
                  <a:pt x="124" y="398"/>
                </a:lnTo>
                <a:lnTo>
                  <a:pt x="118" y="401"/>
                </a:lnTo>
                <a:lnTo>
                  <a:pt x="112" y="400"/>
                </a:lnTo>
                <a:lnTo>
                  <a:pt x="106" y="396"/>
                </a:lnTo>
                <a:lnTo>
                  <a:pt x="105" y="394"/>
                </a:lnTo>
                <a:lnTo>
                  <a:pt x="111" y="394"/>
                </a:lnTo>
                <a:lnTo>
                  <a:pt x="109" y="387"/>
                </a:lnTo>
                <a:lnTo>
                  <a:pt x="117" y="388"/>
                </a:lnTo>
                <a:lnTo>
                  <a:pt x="109" y="384"/>
                </a:lnTo>
                <a:lnTo>
                  <a:pt x="104" y="385"/>
                </a:lnTo>
                <a:lnTo>
                  <a:pt x="102" y="385"/>
                </a:lnTo>
                <a:lnTo>
                  <a:pt x="96" y="381"/>
                </a:lnTo>
                <a:lnTo>
                  <a:pt x="90" y="382"/>
                </a:lnTo>
                <a:lnTo>
                  <a:pt x="83" y="382"/>
                </a:lnTo>
                <a:lnTo>
                  <a:pt x="88" y="376"/>
                </a:lnTo>
                <a:lnTo>
                  <a:pt x="94" y="376"/>
                </a:lnTo>
                <a:lnTo>
                  <a:pt x="88" y="370"/>
                </a:lnTo>
                <a:lnTo>
                  <a:pt x="87" y="363"/>
                </a:lnTo>
                <a:lnTo>
                  <a:pt x="87" y="356"/>
                </a:lnTo>
                <a:lnTo>
                  <a:pt x="89" y="353"/>
                </a:lnTo>
                <a:lnTo>
                  <a:pt x="88" y="348"/>
                </a:lnTo>
                <a:lnTo>
                  <a:pt x="86" y="344"/>
                </a:lnTo>
                <a:lnTo>
                  <a:pt x="92" y="347"/>
                </a:lnTo>
                <a:lnTo>
                  <a:pt x="91" y="340"/>
                </a:lnTo>
                <a:lnTo>
                  <a:pt x="98" y="339"/>
                </a:lnTo>
                <a:lnTo>
                  <a:pt x="104" y="338"/>
                </a:lnTo>
                <a:lnTo>
                  <a:pt x="109" y="336"/>
                </a:lnTo>
                <a:lnTo>
                  <a:pt x="116" y="338"/>
                </a:lnTo>
                <a:lnTo>
                  <a:pt x="122" y="341"/>
                </a:lnTo>
                <a:lnTo>
                  <a:pt x="123" y="341"/>
                </a:lnTo>
                <a:lnTo>
                  <a:pt x="121" y="339"/>
                </a:lnTo>
                <a:lnTo>
                  <a:pt x="115" y="336"/>
                </a:lnTo>
                <a:lnTo>
                  <a:pt x="108" y="332"/>
                </a:lnTo>
                <a:lnTo>
                  <a:pt x="102" y="332"/>
                </a:lnTo>
                <a:lnTo>
                  <a:pt x="96" y="334"/>
                </a:lnTo>
                <a:lnTo>
                  <a:pt x="95" y="330"/>
                </a:lnTo>
                <a:lnTo>
                  <a:pt x="89" y="329"/>
                </a:lnTo>
                <a:lnTo>
                  <a:pt x="86" y="322"/>
                </a:lnTo>
                <a:lnTo>
                  <a:pt x="86" y="315"/>
                </a:lnTo>
                <a:lnTo>
                  <a:pt x="86" y="308"/>
                </a:lnTo>
                <a:lnTo>
                  <a:pt x="86" y="301"/>
                </a:lnTo>
                <a:lnTo>
                  <a:pt x="87" y="296"/>
                </a:lnTo>
                <a:lnTo>
                  <a:pt x="88" y="288"/>
                </a:lnTo>
                <a:lnTo>
                  <a:pt x="86" y="281"/>
                </a:lnTo>
                <a:lnTo>
                  <a:pt x="79" y="280"/>
                </a:lnTo>
                <a:lnTo>
                  <a:pt x="78" y="274"/>
                </a:lnTo>
                <a:lnTo>
                  <a:pt x="79" y="267"/>
                </a:lnTo>
                <a:lnTo>
                  <a:pt x="74" y="269"/>
                </a:lnTo>
                <a:lnTo>
                  <a:pt x="68" y="267"/>
                </a:lnTo>
                <a:lnTo>
                  <a:pt x="62" y="267"/>
                </a:lnTo>
                <a:lnTo>
                  <a:pt x="56" y="264"/>
                </a:lnTo>
                <a:lnTo>
                  <a:pt x="51" y="261"/>
                </a:lnTo>
                <a:lnTo>
                  <a:pt x="45" y="260"/>
                </a:lnTo>
                <a:lnTo>
                  <a:pt x="39" y="255"/>
                </a:lnTo>
                <a:lnTo>
                  <a:pt x="34" y="252"/>
                </a:lnTo>
                <a:lnTo>
                  <a:pt x="36" y="258"/>
                </a:lnTo>
                <a:lnTo>
                  <a:pt x="32" y="265"/>
                </a:lnTo>
                <a:lnTo>
                  <a:pt x="30" y="258"/>
                </a:lnTo>
                <a:lnTo>
                  <a:pt x="23" y="252"/>
                </a:lnTo>
                <a:lnTo>
                  <a:pt x="17" y="248"/>
                </a:lnTo>
                <a:lnTo>
                  <a:pt x="11" y="247"/>
                </a:lnTo>
                <a:lnTo>
                  <a:pt x="5" y="242"/>
                </a:lnTo>
                <a:lnTo>
                  <a:pt x="4" y="235"/>
                </a:lnTo>
                <a:lnTo>
                  <a:pt x="3" y="233"/>
                </a:lnTo>
                <a:lnTo>
                  <a:pt x="7" y="232"/>
                </a:lnTo>
                <a:lnTo>
                  <a:pt x="8" y="232"/>
                </a:lnTo>
                <a:lnTo>
                  <a:pt x="6" y="231"/>
                </a:lnTo>
                <a:lnTo>
                  <a:pt x="0" y="226"/>
                </a:lnTo>
                <a:lnTo>
                  <a:pt x="0" y="225"/>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14" name="Freeform 1994"/>
          <p:cNvSpPr>
            <a:spLocks/>
          </p:cNvSpPr>
          <p:nvPr/>
        </p:nvSpPr>
        <p:spPr bwMode="auto">
          <a:xfrm>
            <a:off x="2170113" y="4289425"/>
            <a:ext cx="3175" cy="7938"/>
          </a:xfrm>
          <a:custGeom>
            <a:avLst/>
            <a:gdLst>
              <a:gd name="T0" fmla="*/ 2147483647 w 10"/>
              <a:gd name="T1" fmla="*/ 2147483647 h 14"/>
              <a:gd name="T2" fmla="*/ 0 w 10"/>
              <a:gd name="T3" fmla="*/ 2147483647 h 14"/>
              <a:gd name="T4" fmla="*/ 2147483647 w 10"/>
              <a:gd name="T5" fmla="*/ 0 h 14"/>
              <a:gd name="T6" fmla="*/ 2147483647 w 10"/>
              <a:gd name="T7" fmla="*/ 2147483647 h 14"/>
              <a:gd name="T8" fmla="*/ 2147483647 w 10"/>
              <a:gd name="T9" fmla="*/ 2147483647 h 14"/>
              <a:gd name="T10" fmla="*/ 2147483647 w 10"/>
              <a:gd name="T11" fmla="*/ 2147483647 h 14"/>
              <a:gd name="T12" fmla="*/ 2147483647 w 10"/>
              <a:gd name="T13" fmla="*/ 2147483647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3" y="7"/>
                </a:moveTo>
                <a:lnTo>
                  <a:pt x="0" y="2"/>
                </a:lnTo>
                <a:lnTo>
                  <a:pt x="3" y="0"/>
                </a:lnTo>
                <a:lnTo>
                  <a:pt x="8" y="7"/>
                </a:lnTo>
                <a:lnTo>
                  <a:pt x="10" y="14"/>
                </a:lnTo>
                <a:lnTo>
                  <a:pt x="4" y="10"/>
                </a:lnTo>
                <a:lnTo>
                  <a:pt x="3"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15" name="Freeform 1995"/>
          <p:cNvSpPr>
            <a:spLocks/>
          </p:cNvSpPr>
          <p:nvPr/>
        </p:nvSpPr>
        <p:spPr bwMode="auto">
          <a:xfrm>
            <a:off x="2195513" y="4298950"/>
            <a:ext cx="12700" cy="11113"/>
          </a:xfrm>
          <a:custGeom>
            <a:avLst/>
            <a:gdLst>
              <a:gd name="T0" fmla="*/ 2147483647 w 25"/>
              <a:gd name="T1" fmla="*/ 2147483647 h 26"/>
              <a:gd name="T2" fmla="*/ 2147483647 w 25"/>
              <a:gd name="T3" fmla="*/ 2147483647 h 26"/>
              <a:gd name="T4" fmla="*/ 2147483647 w 25"/>
              <a:gd name="T5" fmla="*/ 2147483647 h 26"/>
              <a:gd name="T6" fmla="*/ 2147483647 w 25"/>
              <a:gd name="T7" fmla="*/ 2147483647 h 26"/>
              <a:gd name="T8" fmla="*/ 2147483647 w 25"/>
              <a:gd name="T9" fmla="*/ 2147483647 h 26"/>
              <a:gd name="T10" fmla="*/ 0 w 25"/>
              <a:gd name="T11" fmla="*/ 0 h 26"/>
              <a:gd name="T12" fmla="*/ 2147483647 w 25"/>
              <a:gd name="T13" fmla="*/ 2147483647 h 26"/>
              <a:gd name="T14" fmla="*/ 2147483647 w 25"/>
              <a:gd name="T15" fmla="*/ 2147483647 h 26"/>
              <a:gd name="T16" fmla="*/ 2147483647 w 25"/>
              <a:gd name="T17" fmla="*/ 2147483647 h 26"/>
              <a:gd name="T18" fmla="*/ 2147483647 w 25"/>
              <a:gd name="T19" fmla="*/ 2147483647 h 26"/>
              <a:gd name="T20" fmla="*/ 2147483647 w 25"/>
              <a:gd name="T21" fmla="*/ 2147483647 h 26"/>
              <a:gd name="T22" fmla="*/ 2147483647 w 25"/>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6"/>
              <a:gd name="T38" fmla="*/ 25 w 25"/>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6">
                <a:moveTo>
                  <a:pt x="25" y="26"/>
                </a:moveTo>
                <a:lnTo>
                  <a:pt x="18" y="23"/>
                </a:lnTo>
                <a:lnTo>
                  <a:pt x="12" y="20"/>
                </a:lnTo>
                <a:lnTo>
                  <a:pt x="7" y="13"/>
                </a:lnTo>
                <a:lnTo>
                  <a:pt x="1" y="6"/>
                </a:lnTo>
                <a:lnTo>
                  <a:pt x="0" y="0"/>
                </a:lnTo>
                <a:lnTo>
                  <a:pt x="6" y="2"/>
                </a:lnTo>
                <a:lnTo>
                  <a:pt x="7" y="9"/>
                </a:lnTo>
                <a:lnTo>
                  <a:pt x="13" y="13"/>
                </a:lnTo>
                <a:lnTo>
                  <a:pt x="20" y="16"/>
                </a:lnTo>
                <a:lnTo>
                  <a:pt x="23" y="22"/>
                </a:lnTo>
                <a:lnTo>
                  <a:pt x="25" y="26"/>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16" name="Freeform 1996"/>
          <p:cNvSpPr>
            <a:spLocks/>
          </p:cNvSpPr>
          <p:nvPr/>
        </p:nvSpPr>
        <p:spPr bwMode="auto">
          <a:xfrm>
            <a:off x="2217738" y="4298950"/>
            <a:ext cx="6350" cy="11113"/>
          </a:xfrm>
          <a:custGeom>
            <a:avLst/>
            <a:gdLst>
              <a:gd name="T0" fmla="*/ 2147483647 w 13"/>
              <a:gd name="T1" fmla="*/ 2147483647 h 23"/>
              <a:gd name="T2" fmla="*/ 2147483647 w 13"/>
              <a:gd name="T3" fmla="*/ 2147483647 h 23"/>
              <a:gd name="T4" fmla="*/ 2147483647 w 13"/>
              <a:gd name="T5" fmla="*/ 2147483647 h 23"/>
              <a:gd name="T6" fmla="*/ 0 w 13"/>
              <a:gd name="T7" fmla="*/ 2147483647 h 23"/>
              <a:gd name="T8" fmla="*/ 0 w 13"/>
              <a:gd name="T9" fmla="*/ 0 h 23"/>
              <a:gd name="T10" fmla="*/ 2147483647 w 13"/>
              <a:gd name="T11" fmla="*/ 2147483647 h 23"/>
              <a:gd name="T12" fmla="*/ 2147483647 w 13"/>
              <a:gd name="T13" fmla="*/ 2147483647 h 23"/>
              <a:gd name="T14" fmla="*/ 2147483647 w 13"/>
              <a:gd name="T15" fmla="*/ 2147483647 h 23"/>
              <a:gd name="T16" fmla="*/ 2147483647 w 13"/>
              <a:gd name="T17" fmla="*/ 2147483647 h 23"/>
              <a:gd name="T18" fmla="*/ 2147483647 w 13"/>
              <a:gd name="T19" fmla="*/ 2147483647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3"/>
              <a:gd name="T32" fmla="*/ 13 w 13"/>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3">
                <a:moveTo>
                  <a:pt x="9" y="23"/>
                </a:moveTo>
                <a:lnTo>
                  <a:pt x="7" y="16"/>
                </a:lnTo>
                <a:lnTo>
                  <a:pt x="7" y="9"/>
                </a:lnTo>
                <a:lnTo>
                  <a:pt x="0" y="7"/>
                </a:lnTo>
                <a:lnTo>
                  <a:pt x="0" y="0"/>
                </a:lnTo>
                <a:lnTo>
                  <a:pt x="7" y="5"/>
                </a:lnTo>
                <a:lnTo>
                  <a:pt x="13" y="8"/>
                </a:lnTo>
                <a:lnTo>
                  <a:pt x="12" y="14"/>
                </a:lnTo>
                <a:lnTo>
                  <a:pt x="10" y="22"/>
                </a:lnTo>
                <a:lnTo>
                  <a:pt x="9" y="2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17" name="Freeform 1997"/>
          <p:cNvSpPr>
            <a:spLocks/>
          </p:cNvSpPr>
          <p:nvPr/>
        </p:nvSpPr>
        <p:spPr bwMode="auto">
          <a:xfrm>
            <a:off x="1703388" y="4325938"/>
            <a:ext cx="4762" cy="6350"/>
          </a:xfrm>
          <a:custGeom>
            <a:avLst/>
            <a:gdLst>
              <a:gd name="T0" fmla="*/ 2147483647 w 13"/>
              <a:gd name="T1" fmla="*/ 0 h 14"/>
              <a:gd name="T2" fmla="*/ 2147483647 w 13"/>
              <a:gd name="T3" fmla="*/ 2147483647 h 14"/>
              <a:gd name="T4" fmla="*/ 2147483647 w 13"/>
              <a:gd name="T5" fmla="*/ 2147483647 h 14"/>
              <a:gd name="T6" fmla="*/ 2147483647 w 13"/>
              <a:gd name="T7" fmla="*/ 2147483647 h 14"/>
              <a:gd name="T8" fmla="*/ 2147483647 w 13"/>
              <a:gd name="T9" fmla="*/ 2147483647 h 14"/>
              <a:gd name="T10" fmla="*/ 0 w 13"/>
              <a:gd name="T11" fmla="*/ 2147483647 h 14"/>
              <a:gd name="T12" fmla="*/ 2147483647 w 13"/>
              <a:gd name="T13" fmla="*/ 0 h 14"/>
              <a:gd name="T14" fmla="*/ 0 60000 65536"/>
              <a:gd name="T15" fmla="*/ 0 60000 65536"/>
              <a:gd name="T16" fmla="*/ 0 60000 65536"/>
              <a:gd name="T17" fmla="*/ 0 60000 65536"/>
              <a:gd name="T18" fmla="*/ 0 60000 65536"/>
              <a:gd name="T19" fmla="*/ 0 60000 65536"/>
              <a:gd name="T20" fmla="*/ 0 60000 65536"/>
              <a:gd name="T21" fmla="*/ 0 w 13"/>
              <a:gd name="T22" fmla="*/ 0 h 14"/>
              <a:gd name="T23" fmla="*/ 13 w 13"/>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4">
                <a:moveTo>
                  <a:pt x="6" y="0"/>
                </a:moveTo>
                <a:lnTo>
                  <a:pt x="8" y="7"/>
                </a:lnTo>
                <a:lnTo>
                  <a:pt x="13" y="14"/>
                </a:lnTo>
                <a:lnTo>
                  <a:pt x="7" y="13"/>
                </a:lnTo>
                <a:lnTo>
                  <a:pt x="1" y="8"/>
                </a:lnTo>
                <a:lnTo>
                  <a:pt x="0" y="1"/>
                </a:lnTo>
                <a:lnTo>
                  <a:pt x="6" y="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18" name="Freeform 1998"/>
          <p:cNvSpPr>
            <a:spLocks/>
          </p:cNvSpPr>
          <p:nvPr/>
        </p:nvSpPr>
        <p:spPr bwMode="auto">
          <a:xfrm>
            <a:off x="4813300" y="3281363"/>
            <a:ext cx="12700" cy="1270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0 w 26"/>
              <a:gd name="T13" fmla="*/ 2147483647 h 32"/>
              <a:gd name="T14" fmla="*/ 0 w 26"/>
              <a:gd name="T15" fmla="*/ 2147483647 h 32"/>
              <a:gd name="T16" fmla="*/ 2147483647 w 26"/>
              <a:gd name="T17" fmla="*/ 0 h 32"/>
              <a:gd name="T18" fmla="*/ 2147483647 w 26"/>
              <a:gd name="T19" fmla="*/ 0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32"/>
              <a:gd name="T47" fmla="*/ 26 w 26"/>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32">
                <a:moveTo>
                  <a:pt x="20" y="27"/>
                </a:moveTo>
                <a:lnTo>
                  <a:pt x="26" y="32"/>
                </a:lnTo>
                <a:lnTo>
                  <a:pt x="20" y="32"/>
                </a:lnTo>
                <a:lnTo>
                  <a:pt x="15" y="27"/>
                </a:lnTo>
                <a:lnTo>
                  <a:pt x="11" y="20"/>
                </a:lnTo>
                <a:lnTo>
                  <a:pt x="4" y="14"/>
                </a:lnTo>
                <a:lnTo>
                  <a:pt x="0" y="8"/>
                </a:lnTo>
                <a:lnTo>
                  <a:pt x="0" y="1"/>
                </a:lnTo>
                <a:lnTo>
                  <a:pt x="6" y="0"/>
                </a:lnTo>
                <a:lnTo>
                  <a:pt x="12" y="0"/>
                </a:lnTo>
                <a:lnTo>
                  <a:pt x="15" y="6"/>
                </a:lnTo>
                <a:lnTo>
                  <a:pt x="12" y="12"/>
                </a:lnTo>
                <a:lnTo>
                  <a:pt x="15" y="19"/>
                </a:lnTo>
                <a:lnTo>
                  <a:pt x="16" y="26"/>
                </a:lnTo>
                <a:lnTo>
                  <a:pt x="20" y="2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19" name="Freeform 1999"/>
          <p:cNvSpPr>
            <a:spLocks/>
          </p:cNvSpPr>
          <p:nvPr/>
        </p:nvSpPr>
        <p:spPr bwMode="auto">
          <a:xfrm>
            <a:off x="4835525" y="3330575"/>
            <a:ext cx="12700" cy="12700"/>
          </a:xfrm>
          <a:custGeom>
            <a:avLst/>
            <a:gdLst>
              <a:gd name="T0" fmla="*/ 2147483647 w 27"/>
              <a:gd name="T1" fmla="*/ 2147483647 h 31"/>
              <a:gd name="T2" fmla="*/ 2147483647 w 27"/>
              <a:gd name="T3" fmla="*/ 0 h 31"/>
              <a:gd name="T4" fmla="*/ 2147483647 w 27"/>
              <a:gd name="T5" fmla="*/ 2147483647 h 31"/>
              <a:gd name="T6" fmla="*/ 2147483647 w 27"/>
              <a:gd name="T7" fmla="*/ 2147483647 h 31"/>
              <a:gd name="T8" fmla="*/ 2147483647 w 27"/>
              <a:gd name="T9" fmla="*/ 2147483647 h 31"/>
              <a:gd name="T10" fmla="*/ 2147483647 w 27"/>
              <a:gd name="T11" fmla="*/ 2147483647 h 31"/>
              <a:gd name="T12" fmla="*/ 2147483647 w 27"/>
              <a:gd name="T13" fmla="*/ 2147483647 h 31"/>
              <a:gd name="T14" fmla="*/ 2147483647 w 27"/>
              <a:gd name="T15" fmla="*/ 2147483647 h 31"/>
              <a:gd name="T16" fmla="*/ 2147483647 w 27"/>
              <a:gd name="T17" fmla="*/ 2147483647 h 31"/>
              <a:gd name="T18" fmla="*/ 2147483647 w 27"/>
              <a:gd name="T19" fmla="*/ 2147483647 h 31"/>
              <a:gd name="T20" fmla="*/ 2147483647 w 27"/>
              <a:gd name="T21" fmla="*/ 2147483647 h 31"/>
              <a:gd name="T22" fmla="*/ 2147483647 w 27"/>
              <a:gd name="T23" fmla="*/ 2147483647 h 31"/>
              <a:gd name="T24" fmla="*/ 0 w 27"/>
              <a:gd name="T25" fmla="*/ 2147483647 h 31"/>
              <a:gd name="T26" fmla="*/ 2147483647 w 27"/>
              <a:gd name="T27" fmla="*/ 2147483647 h 31"/>
              <a:gd name="T28" fmla="*/ 2147483647 w 27"/>
              <a:gd name="T29" fmla="*/ 2147483647 h 31"/>
              <a:gd name="T30" fmla="*/ 2147483647 w 27"/>
              <a:gd name="T31" fmla="*/ 2147483647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1"/>
              <a:gd name="T50" fmla="*/ 27 w 27"/>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1">
                <a:moveTo>
                  <a:pt x="10" y="7"/>
                </a:moveTo>
                <a:lnTo>
                  <a:pt x="10" y="0"/>
                </a:lnTo>
                <a:lnTo>
                  <a:pt x="15" y="7"/>
                </a:lnTo>
                <a:lnTo>
                  <a:pt x="15" y="14"/>
                </a:lnTo>
                <a:lnTo>
                  <a:pt x="18" y="16"/>
                </a:lnTo>
                <a:lnTo>
                  <a:pt x="24" y="22"/>
                </a:lnTo>
                <a:lnTo>
                  <a:pt x="27" y="30"/>
                </a:lnTo>
                <a:lnTo>
                  <a:pt x="22" y="31"/>
                </a:lnTo>
                <a:lnTo>
                  <a:pt x="15" y="27"/>
                </a:lnTo>
                <a:lnTo>
                  <a:pt x="9" y="27"/>
                </a:lnTo>
                <a:lnTo>
                  <a:pt x="8" y="20"/>
                </a:lnTo>
                <a:lnTo>
                  <a:pt x="2" y="25"/>
                </a:lnTo>
                <a:lnTo>
                  <a:pt x="0" y="17"/>
                </a:lnTo>
                <a:lnTo>
                  <a:pt x="3" y="11"/>
                </a:lnTo>
                <a:lnTo>
                  <a:pt x="8" y="11"/>
                </a:lnTo>
                <a:lnTo>
                  <a:pt x="10"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0" name="Freeform 2000"/>
          <p:cNvSpPr>
            <a:spLocks/>
          </p:cNvSpPr>
          <p:nvPr/>
        </p:nvSpPr>
        <p:spPr bwMode="auto">
          <a:xfrm>
            <a:off x="4840288" y="3313113"/>
            <a:ext cx="4762" cy="11112"/>
          </a:xfrm>
          <a:custGeom>
            <a:avLst/>
            <a:gdLst>
              <a:gd name="T0" fmla="*/ 2147483647 w 11"/>
              <a:gd name="T1" fmla="*/ 2147483647 h 21"/>
              <a:gd name="T2" fmla="*/ 2147483647 w 11"/>
              <a:gd name="T3" fmla="*/ 2147483647 h 21"/>
              <a:gd name="T4" fmla="*/ 2147483647 w 11"/>
              <a:gd name="T5" fmla="*/ 2147483647 h 21"/>
              <a:gd name="T6" fmla="*/ 2147483647 w 11"/>
              <a:gd name="T7" fmla="*/ 2147483647 h 21"/>
              <a:gd name="T8" fmla="*/ 2147483647 w 11"/>
              <a:gd name="T9" fmla="*/ 2147483647 h 21"/>
              <a:gd name="T10" fmla="*/ 2147483647 w 11"/>
              <a:gd name="T11" fmla="*/ 2147483647 h 21"/>
              <a:gd name="T12" fmla="*/ 0 w 11"/>
              <a:gd name="T13" fmla="*/ 2147483647 h 21"/>
              <a:gd name="T14" fmla="*/ 2147483647 w 11"/>
              <a:gd name="T15" fmla="*/ 2147483647 h 21"/>
              <a:gd name="T16" fmla="*/ 2147483647 w 11"/>
              <a:gd name="T17" fmla="*/ 0 h 21"/>
              <a:gd name="T18" fmla="*/ 2147483647 w 11"/>
              <a:gd name="T19" fmla="*/ 2147483647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21"/>
              <a:gd name="T32" fmla="*/ 11 w 11"/>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21">
                <a:moveTo>
                  <a:pt x="7" y="1"/>
                </a:moveTo>
                <a:lnTo>
                  <a:pt x="8" y="1"/>
                </a:lnTo>
                <a:lnTo>
                  <a:pt x="9" y="3"/>
                </a:lnTo>
                <a:lnTo>
                  <a:pt x="11" y="11"/>
                </a:lnTo>
                <a:lnTo>
                  <a:pt x="11" y="17"/>
                </a:lnTo>
                <a:lnTo>
                  <a:pt x="3" y="21"/>
                </a:lnTo>
                <a:lnTo>
                  <a:pt x="0" y="14"/>
                </a:lnTo>
                <a:lnTo>
                  <a:pt x="1" y="7"/>
                </a:lnTo>
                <a:lnTo>
                  <a:pt x="8" y="0"/>
                </a:lnTo>
                <a:lnTo>
                  <a:pt x="7" y="1"/>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1" name="Freeform 2001"/>
          <p:cNvSpPr>
            <a:spLocks/>
          </p:cNvSpPr>
          <p:nvPr/>
        </p:nvSpPr>
        <p:spPr bwMode="auto">
          <a:xfrm>
            <a:off x="4841875" y="3328988"/>
            <a:ext cx="3175" cy="6350"/>
          </a:xfrm>
          <a:custGeom>
            <a:avLst/>
            <a:gdLst>
              <a:gd name="T0" fmla="*/ 2147483647 w 7"/>
              <a:gd name="T1" fmla="*/ 2147483647 h 13"/>
              <a:gd name="T2" fmla="*/ 2147483647 w 7"/>
              <a:gd name="T3" fmla="*/ 2147483647 h 13"/>
              <a:gd name="T4" fmla="*/ 0 w 7"/>
              <a:gd name="T5" fmla="*/ 0 h 13"/>
              <a:gd name="T6" fmla="*/ 2147483647 w 7"/>
              <a:gd name="T7" fmla="*/ 2147483647 h 13"/>
              <a:gd name="T8" fmla="*/ 2147483647 w 7"/>
              <a:gd name="T9" fmla="*/ 2147483647 h 13"/>
              <a:gd name="T10" fmla="*/ 0 60000 65536"/>
              <a:gd name="T11" fmla="*/ 0 60000 65536"/>
              <a:gd name="T12" fmla="*/ 0 60000 65536"/>
              <a:gd name="T13" fmla="*/ 0 60000 65536"/>
              <a:gd name="T14" fmla="*/ 0 60000 65536"/>
              <a:gd name="T15" fmla="*/ 0 w 7"/>
              <a:gd name="T16" fmla="*/ 0 h 13"/>
              <a:gd name="T17" fmla="*/ 7 w 7"/>
              <a:gd name="T18" fmla="*/ 13 h 13"/>
            </a:gdLst>
            <a:ahLst/>
            <a:cxnLst>
              <a:cxn ang="T10">
                <a:pos x="T0" y="T1"/>
              </a:cxn>
              <a:cxn ang="T11">
                <a:pos x="T2" y="T3"/>
              </a:cxn>
              <a:cxn ang="T12">
                <a:pos x="T4" y="T5"/>
              </a:cxn>
              <a:cxn ang="T13">
                <a:pos x="T6" y="T7"/>
              </a:cxn>
              <a:cxn ang="T14">
                <a:pos x="T8" y="T9"/>
              </a:cxn>
            </a:cxnLst>
            <a:rect l="T15" t="T16" r="T17" b="T18"/>
            <a:pathLst>
              <a:path w="7" h="13">
                <a:moveTo>
                  <a:pt x="7" y="13"/>
                </a:moveTo>
                <a:lnTo>
                  <a:pt x="2" y="7"/>
                </a:lnTo>
                <a:lnTo>
                  <a:pt x="0" y="0"/>
                </a:lnTo>
                <a:lnTo>
                  <a:pt x="4" y="7"/>
                </a:lnTo>
                <a:lnTo>
                  <a:pt x="7" y="1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2" name="Freeform 2002"/>
          <p:cNvSpPr>
            <a:spLocks/>
          </p:cNvSpPr>
          <p:nvPr/>
        </p:nvSpPr>
        <p:spPr bwMode="auto">
          <a:xfrm>
            <a:off x="4843463" y="3351213"/>
            <a:ext cx="7937" cy="7937"/>
          </a:xfrm>
          <a:custGeom>
            <a:avLst/>
            <a:gdLst>
              <a:gd name="T0" fmla="*/ 2147483647 w 18"/>
              <a:gd name="T1" fmla="*/ 2147483647 h 18"/>
              <a:gd name="T2" fmla="*/ 2147483647 w 18"/>
              <a:gd name="T3" fmla="*/ 2147483647 h 18"/>
              <a:gd name="T4" fmla="*/ 0 w 18"/>
              <a:gd name="T5" fmla="*/ 2147483647 h 18"/>
              <a:gd name="T6" fmla="*/ 0 w 18"/>
              <a:gd name="T7" fmla="*/ 0 h 18"/>
              <a:gd name="T8" fmla="*/ 2147483647 w 18"/>
              <a:gd name="T9" fmla="*/ 2147483647 h 18"/>
              <a:gd name="T10" fmla="*/ 2147483647 w 18"/>
              <a:gd name="T11" fmla="*/ 2147483647 h 18"/>
              <a:gd name="T12" fmla="*/ 2147483647 w 18"/>
              <a:gd name="T13" fmla="*/ 2147483647 h 18"/>
              <a:gd name="T14" fmla="*/ 2147483647 w 18"/>
              <a:gd name="T15" fmla="*/ 2147483647 h 18"/>
              <a:gd name="T16" fmla="*/ 2147483647 w 18"/>
              <a:gd name="T17" fmla="*/ 2147483647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8"/>
              <a:gd name="T29" fmla="*/ 18 w 18"/>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8">
                <a:moveTo>
                  <a:pt x="13" y="18"/>
                </a:moveTo>
                <a:lnTo>
                  <a:pt x="6" y="13"/>
                </a:lnTo>
                <a:lnTo>
                  <a:pt x="0" y="6"/>
                </a:lnTo>
                <a:lnTo>
                  <a:pt x="0" y="0"/>
                </a:lnTo>
                <a:lnTo>
                  <a:pt x="6" y="1"/>
                </a:lnTo>
                <a:lnTo>
                  <a:pt x="12" y="4"/>
                </a:lnTo>
                <a:lnTo>
                  <a:pt x="18" y="10"/>
                </a:lnTo>
                <a:lnTo>
                  <a:pt x="13" y="17"/>
                </a:lnTo>
                <a:lnTo>
                  <a:pt x="13" y="1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3" name="Freeform 2003"/>
          <p:cNvSpPr>
            <a:spLocks/>
          </p:cNvSpPr>
          <p:nvPr/>
        </p:nvSpPr>
        <p:spPr bwMode="auto">
          <a:xfrm>
            <a:off x="4908550" y="3405188"/>
            <a:ext cx="4763" cy="7937"/>
          </a:xfrm>
          <a:custGeom>
            <a:avLst/>
            <a:gdLst>
              <a:gd name="T0" fmla="*/ 2147483647 w 10"/>
              <a:gd name="T1" fmla="*/ 0 h 17"/>
              <a:gd name="T2" fmla="*/ 2147483647 w 10"/>
              <a:gd name="T3" fmla="*/ 2147483647 h 17"/>
              <a:gd name="T4" fmla="*/ 2147483647 w 10"/>
              <a:gd name="T5" fmla="*/ 2147483647 h 17"/>
              <a:gd name="T6" fmla="*/ 2147483647 w 10"/>
              <a:gd name="T7" fmla="*/ 2147483647 h 17"/>
              <a:gd name="T8" fmla="*/ 2147483647 w 10"/>
              <a:gd name="T9" fmla="*/ 2147483647 h 17"/>
              <a:gd name="T10" fmla="*/ 0 w 10"/>
              <a:gd name="T11" fmla="*/ 2147483647 h 17"/>
              <a:gd name="T12" fmla="*/ 2147483647 w 10"/>
              <a:gd name="T13" fmla="*/ 0 h 17"/>
              <a:gd name="T14" fmla="*/ 0 60000 65536"/>
              <a:gd name="T15" fmla="*/ 0 60000 65536"/>
              <a:gd name="T16" fmla="*/ 0 60000 65536"/>
              <a:gd name="T17" fmla="*/ 0 60000 65536"/>
              <a:gd name="T18" fmla="*/ 0 60000 65536"/>
              <a:gd name="T19" fmla="*/ 0 60000 65536"/>
              <a:gd name="T20" fmla="*/ 0 60000 65536"/>
              <a:gd name="T21" fmla="*/ 0 w 10"/>
              <a:gd name="T22" fmla="*/ 0 h 17"/>
              <a:gd name="T23" fmla="*/ 10 w 10"/>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7">
                <a:moveTo>
                  <a:pt x="4" y="0"/>
                </a:moveTo>
                <a:lnTo>
                  <a:pt x="8" y="7"/>
                </a:lnTo>
                <a:lnTo>
                  <a:pt x="10" y="14"/>
                </a:lnTo>
                <a:lnTo>
                  <a:pt x="4" y="17"/>
                </a:lnTo>
                <a:lnTo>
                  <a:pt x="2" y="11"/>
                </a:lnTo>
                <a:lnTo>
                  <a:pt x="0" y="4"/>
                </a:lnTo>
                <a:lnTo>
                  <a:pt x="4" y="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4" name="Freeform 2004"/>
          <p:cNvSpPr>
            <a:spLocks/>
          </p:cNvSpPr>
          <p:nvPr/>
        </p:nvSpPr>
        <p:spPr bwMode="auto">
          <a:xfrm>
            <a:off x="4919663" y="3346450"/>
            <a:ext cx="4762" cy="4763"/>
          </a:xfrm>
          <a:custGeom>
            <a:avLst/>
            <a:gdLst>
              <a:gd name="T0" fmla="*/ 2147483647 w 7"/>
              <a:gd name="T1" fmla="*/ 0 h 10"/>
              <a:gd name="T2" fmla="*/ 2147483647 w 7"/>
              <a:gd name="T3" fmla="*/ 2147483647 h 10"/>
              <a:gd name="T4" fmla="*/ 0 w 7"/>
              <a:gd name="T5" fmla="*/ 2147483647 h 10"/>
              <a:gd name="T6" fmla="*/ 2147483647 w 7"/>
              <a:gd name="T7" fmla="*/ 2147483647 h 10"/>
              <a:gd name="T8" fmla="*/ 2147483647 w 7"/>
              <a:gd name="T9" fmla="*/ 0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5" y="0"/>
                </a:moveTo>
                <a:lnTo>
                  <a:pt x="7" y="7"/>
                </a:lnTo>
                <a:lnTo>
                  <a:pt x="0" y="10"/>
                </a:lnTo>
                <a:lnTo>
                  <a:pt x="2" y="3"/>
                </a:lnTo>
                <a:lnTo>
                  <a:pt x="5" y="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5" name="Freeform 2005"/>
          <p:cNvSpPr>
            <a:spLocks/>
          </p:cNvSpPr>
          <p:nvPr/>
        </p:nvSpPr>
        <p:spPr bwMode="auto">
          <a:xfrm>
            <a:off x="4921250" y="3355975"/>
            <a:ext cx="3175" cy="3175"/>
          </a:xfrm>
          <a:custGeom>
            <a:avLst/>
            <a:gdLst>
              <a:gd name="T0" fmla="*/ 2147483647 w 5"/>
              <a:gd name="T1" fmla="*/ 2147483647 h 8"/>
              <a:gd name="T2" fmla="*/ 0 w 5"/>
              <a:gd name="T3" fmla="*/ 0 h 8"/>
              <a:gd name="T4" fmla="*/ 2147483647 w 5"/>
              <a:gd name="T5" fmla="*/ 0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4" y="8"/>
                </a:moveTo>
                <a:lnTo>
                  <a:pt x="0" y="0"/>
                </a:lnTo>
                <a:lnTo>
                  <a:pt x="5" y="0"/>
                </a:lnTo>
                <a:lnTo>
                  <a:pt x="4" y="7"/>
                </a:lnTo>
                <a:lnTo>
                  <a:pt x="4" y="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6" name="Freeform 2006"/>
          <p:cNvSpPr>
            <a:spLocks/>
          </p:cNvSpPr>
          <p:nvPr/>
        </p:nvSpPr>
        <p:spPr bwMode="auto">
          <a:xfrm>
            <a:off x="4905375" y="3308350"/>
            <a:ext cx="47625" cy="39688"/>
          </a:xfrm>
          <a:custGeom>
            <a:avLst/>
            <a:gdLst>
              <a:gd name="T0" fmla="*/ 2147483647 w 100"/>
              <a:gd name="T1" fmla="*/ 2147483647 h 85"/>
              <a:gd name="T2" fmla="*/ 2147483647 w 100"/>
              <a:gd name="T3" fmla="*/ 2147483647 h 85"/>
              <a:gd name="T4" fmla="*/ 2147483647 w 100"/>
              <a:gd name="T5" fmla="*/ 2147483647 h 85"/>
              <a:gd name="T6" fmla="*/ 2147483647 w 100"/>
              <a:gd name="T7" fmla="*/ 2147483647 h 85"/>
              <a:gd name="T8" fmla="*/ 2147483647 w 100"/>
              <a:gd name="T9" fmla="*/ 2147483647 h 85"/>
              <a:gd name="T10" fmla="*/ 2147483647 w 100"/>
              <a:gd name="T11" fmla="*/ 2147483647 h 85"/>
              <a:gd name="T12" fmla="*/ 2147483647 w 100"/>
              <a:gd name="T13" fmla="*/ 2147483647 h 85"/>
              <a:gd name="T14" fmla="*/ 2147483647 w 100"/>
              <a:gd name="T15" fmla="*/ 2147483647 h 85"/>
              <a:gd name="T16" fmla="*/ 0 w 100"/>
              <a:gd name="T17" fmla="*/ 2147483647 h 85"/>
              <a:gd name="T18" fmla="*/ 2147483647 w 100"/>
              <a:gd name="T19" fmla="*/ 2147483647 h 85"/>
              <a:gd name="T20" fmla="*/ 2147483647 w 100"/>
              <a:gd name="T21" fmla="*/ 0 h 85"/>
              <a:gd name="T22" fmla="*/ 2147483647 w 100"/>
              <a:gd name="T23" fmla="*/ 0 h 85"/>
              <a:gd name="T24" fmla="*/ 2147483647 w 100"/>
              <a:gd name="T25" fmla="*/ 2147483647 h 85"/>
              <a:gd name="T26" fmla="*/ 2147483647 w 100"/>
              <a:gd name="T27" fmla="*/ 2147483647 h 85"/>
              <a:gd name="T28" fmla="*/ 2147483647 w 100"/>
              <a:gd name="T29" fmla="*/ 2147483647 h 85"/>
              <a:gd name="T30" fmla="*/ 2147483647 w 100"/>
              <a:gd name="T31" fmla="*/ 2147483647 h 85"/>
              <a:gd name="T32" fmla="*/ 2147483647 w 100"/>
              <a:gd name="T33" fmla="*/ 2147483647 h 85"/>
              <a:gd name="T34" fmla="*/ 2147483647 w 100"/>
              <a:gd name="T35" fmla="*/ 2147483647 h 85"/>
              <a:gd name="T36" fmla="*/ 2147483647 w 100"/>
              <a:gd name="T37" fmla="*/ 2147483647 h 85"/>
              <a:gd name="T38" fmla="*/ 2147483647 w 100"/>
              <a:gd name="T39" fmla="*/ 2147483647 h 85"/>
              <a:gd name="T40" fmla="*/ 2147483647 w 100"/>
              <a:gd name="T41" fmla="*/ 2147483647 h 85"/>
              <a:gd name="T42" fmla="*/ 2147483647 w 100"/>
              <a:gd name="T43" fmla="*/ 2147483647 h 85"/>
              <a:gd name="T44" fmla="*/ 2147483647 w 100"/>
              <a:gd name="T45" fmla="*/ 2147483647 h 85"/>
              <a:gd name="T46" fmla="*/ 2147483647 w 100"/>
              <a:gd name="T47" fmla="*/ 2147483647 h 85"/>
              <a:gd name="T48" fmla="*/ 2147483647 w 100"/>
              <a:gd name="T49" fmla="*/ 2147483647 h 85"/>
              <a:gd name="T50" fmla="*/ 2147483647 w 100"/>
              <a:gd name="T51" fmla="*/ 2147483647 h 85"/>
              <a:gd name="T52" fmla="*/ 2147483647 w 100"/>
              <a:gd name="T53" fmla="*/ 2147483647 h 85"/>
              <a:gd name="T54" fmla="*/ 2147483647 w 100"/>
              <a:gd name="T55" fmla="*/ 2147483647 h 85"/>
              <a:gd name="T56" fmla="*/ 2147483647 w 100"/>
              <a:gd name="T57" fmla="*/ 2147483647 h 85"/>
              <a:gd name="T58" fmla="*/ 2147483647 w 100"/>
              <a:gd name="T59" fmla="*/ 2147483647 h 85"/>
              <a:gd name="T60" fmla="*/ 2147483647 w 100"/>
              <a:gd name="T61" fmla="*/ 2147483647 h 85"/>
              <a:gd name="T62" fmla="*/ 2147483647 w 100"/>
              <a:gd name="T63" fmla="*/ 2147483647 h 85"/>
              <a:gd name="T64" fmla="*/ 2147483647 w 100"/>
              <a:gd name="T65" fmla="*/ 2147483647 h 85"/>
              <a:gd name="T66" fmla="*/ 2147483647 w 100"/>
              <a:gd name="T67" fmla="*/ 2147483647 h 85"/>
              <a:gd name="T68" fmla="*/ 2147483647 w 100"/>
              <a:gd name="T69" fmla="*/ 2147483647 h 85"/>
              <a:gd name="T70" fmla="*/ 2147483647 w 100"/>
              <a:gd name="T71" fmla="*/ 2147483647 h 85"/>
              <a:gd name="T72" fmla="*/ 2147483647 w 100"/>
              <a:gd name="T73" fmla="*/ 2147483647 h 85"/>
              <a:gd name="T74" fmla="*/ 2147483647 w 100"/>
              <a:gd name="T75" fmla="*/ 2147483647 h 85"/>
              <a:gd name="T76" fmla="*/ 2147483647 w 100"/>
              <a:gd name="T77" fmla="*/ 2147483647 h 85"/>
              <a:gd name="T78" fmla="*/ 2147483647 w 100"/>
              <a:gd name="T79" fmla="*/ 2147483647 h 85"/>
              <a:gd name="T80" fmla="*/ 2147483647 w 100"/>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0"/>
              <a:gd name="T124" fmla="*/ 0 h 85"/>
              <a:gd name="T125" fmla="*/ 100 w 100"/>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0" h="85">
                <a:moveTo>
                  <a:pt x="40" y="44"/>
                </a:moveTo>
                <a:lnTo>
                  <a:pt x="40" y="37"/>
                </a:lnTo>
                <a:lnTo>
                  <a:pt x="34" y="34"/>
                </a:lnTo>
                <a:lnTo>
                  <a:pt x="30" y="27"/>
                </a:lnTo>
                <a:lnTo>
                  <a:pt x="25" y="22"/>
                </a:lnTo>
                <a:lnTo>
                  <a:pt x="17" y="18"/>
                </a:lnTo>
                <a:lnTo>
                  <a:pt x="11" y="13"/>
                </a:lnTo>
                <a:lnTo>
                  <a:pt x="6" y="12"/>
                </a:lnTo>
                <a:lnTo>
                  <a:pt x="0" y="14"/>
                </a:lnTo>
                <a:lnTo>
                  <a:pt x="10" y="2"/>
                </a:lnTo>
                <a:lnTo>
                  <a:pt x="17" y="0"/>
                </a:lnTo>
                <a:lnTo>
                  <a:pt x="23" y="0"/>
                </a:lnTo>
                <a:lnTo>
                  <a:pt x="29" y="7"/>
                </a:lnTo>
                <a:lnTo>
                  <a:pt x="31" y="13"/>
                </a:lnTo>
                <a:lnTo>
                  <a:pt x="37" y="18"/>
                </a:lnTo>
                <a:lnTo>
                  <a:pt x="42" y="21"/>
                </a:lnTo>
                <a:lnTo>
                  <a:pt x="49" y="24"/>
                </a:lnTo>
                <a:lnTo>
                  <a:pt x="56" y="27"/>
                </a:lnTo>
                <a:lnTo>
                  <a:pt x="61" y="28"/>
                </a:lnTo>
                <a:lnTo>
                  <a:pt x="67" y="27"/>
                </a:lnTo>
                <a:lnTo>
                  <a:pt x="70" y="34"/>
                </a:lnTo>
                <a:lnTo>
                  <a:pt x="76" y="39"/>
                </a:lnTo>
                <a:lnTo>
                  <a:pt x="75" y="46"/>
                </a:lnTo>
                <a:lnTo>
                  <a:pt x="76" y="53"/>
                </a:lnTo>
                <a:lnTo>
                  <a:pt x="79" y="60"/>
                </a:lnTo>
                <a:lnTo>
                  <a:pt x="84" y="66"/>
                </a:lnTo>
                <a:lnTo>
                  <a:pt x="89" y="69"/>
                </a:lnTo>
                <a:lnTo>
                  <a:pt x="95" y="69"/>
                </a:lnTo>
                <a:lnTo>
                  <a:pt x="100" y="76"/>
                </a:lnTo>
                <a:lnTo>
                  <a:pt x="97" y="83"/>
                </a:lnTo>
                <a:lnTo>
                  <a:pt x="95" y="85"/>
                </a:lnTo>
                <a:lnTo>
                  <a:pt x="89" y="79"/>
                </a:lnTo>
                <a:lnTo>
                  <a:pt x="77" y="70"/>
                </a:lnTo>
                <a:lnTo>
                  <a:pt x="76" y="64"/>
                </a:lnTo>
                <a:lnTo>
                  <a:pt x="71" y="58"/>
                </a:lnTo>
                <a:lnTo>
                  <a:pt x="68" y="51"/>
                </a:lnTo>
                <a:lnTo>
                  <a:pt x="62" y="50"/>
                </a:lnTo>
                <a:lnTo>
                  <a:pt x="56" y="48"/>
                </a:lnTo>
                <a:lnTo>
                  <a:pt x="49" y="48"/>
                </a:lnTo>
                <a:lnTo>
                  <a:pt x="43" y="48"/>
                </a:lnTo>
                <a:lnTo>
                  <a:pt x="40" y="44"/>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7" name="Freeform 2007"/>
          <p:cNvSpPr>
            <a:spLocks/>
          </p:cNvSpPr>
          <p:nvPr/>
        </p:nvSpPr>
        <p:spPr bwMode="auto">
          <a:xfrm>
            <a:off x="4924425" y="3305175"/>
            <a:ext cx="3175" cy="1588"/>
          </a:xfrm>
          <a:custGeom>
            <a:avLst/>
            <a:gdLst>
              <a:gd name="T0" fmla="*/ 2147483647 w 6"/>
              <a:gd name="T1" fmla="*/ 2147483647 h 6"/>
              <a:gd name="T2" fmla="*/ 0 w 6"/>
              <a:gd name="T3" fmla="*/ 0 h 6"/>
              <a:gd name="T4" fmla="*/ 2147483647 w 6"/>
              <a:gd name="T5" fmla="*/ 0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0" y="0"/>
                </a:lnTo>
                <a:lnTo>
                  <a:pt x="6" y="0"/>
                </a:lnTo>
                <a:lnTo>
                  <a:pt x="6" y="6"/>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8" name="Freeform 2008"/>
          <p:cNvSpPr>
            <a:spLocks/>
          </p:cNvSpPr>
          <p:nvPr/>
        </p:nvSpPr>
        <p:spPr bwMode="auto">
          <a:xfrm>
            <a:off x="4929188" y="3432175"/>
            <a:ext cx="77787" cy="28575"/>
          </a:xfrm>
          <a:custGeom>
            <a:avLst/>
            <a:gdLst>
              <a:gd name="T0" fmla="*/ 2147483647 w 165"/>
              <a:gd name="T1" fmla="*/ 2147483647 h 60"/>
              <a:gd name="T2" fmla="*/ 2147483647 w 165"/>
              <a:gd name="T3" fmla="*/ 2147483647 h 60"/>
              <a:gd name="T4" fmla="*/ 2147483647 w 165"/>
              <a:gd name="T5" fmla="*/ 2147483647 h 60"/>
              <a:gd name="T6" fmla="*/ 0 w 165"/>
              <a:gd name="T7" fmla="*/ 2147483647 h 60"/>
              <a:gd name="T8" fmla="*/ 2147483647 w 165"/>
              <a:gd name="T9" fmla="*/ 2147483647 h 60"/>
              <a:gd name="T10" fmla="*/ 2147483647 w 165"/>
              <a:gd name="T11" fmla="*/ 2147483647 h 60"/>
              <a:gd name="T12" fmla="*/ 2147483647 w 165"/>
              <a:gd name="T13" fmla="*/ 2147483647 h 60"/>
              <a:gd name="T14" fmla="*/ 2147483647 w 165"/>
              <a:gd name="T15" fmla="*/ 2147483647 h 60"/>
              <a:gd name="T16" fmla="*/ 2147483647 w 165"/>
              <a:gd name="T17" fmla="*/ 2147483647 h 60"/>
              <a:gd name="T18" fmla="*/ 2147483647 w 165"/>
              <a:gd name="T19" fmla="*/ 2147483647 h 60"/>
              <a:gd name="T20" fmla="*/ 2147483647 w 165"/>
              <a:gd name="T21" fmla="*/ 2147483647 h 60"/>
              <a:gd name="T22" fmla="*/ 2147483647 w 165"/>
              <a:gd name="T23" fmla="*/ 2147483647 h 60"/>
              <a:gd name="T24" fmla="*/ 2147483647 w 165"/>
              <a:gd name="T25" fmla="*/ 2147483647 h 60"/>
              <a:gd name="T26" fmla="*/ 2147483647 w 165"/>
              <a:gd name="T27" fmla="*/ 2147483647 h 60"/>
              <a:gd name="T28" fmla="*/ 2147483647 w 165"/>
              <a:gd name="T29" fmla="*/ 2147483647 h 60"/>
              <a:gd name="T30" fmla="*/ 2147483647 w 165"/>
              <a:gd name="T31" fmla="*/ 2147483647 h 60"/>
              <a:gd name="T32" fmla="*/ 2147483647 w 165"/>
              <a:gd name="T33" fmla="*/ 2147483647 h 60"/>
              <a:gd name="T34" fmla="*/ 2147483647 w 165"/>
              <a:gd name="T35" fmla="*/ 2147483647 h 60"/>
              <a:gd name="T36" fmla="*/ 2147483647 w 165"/>
              <a:gd name="T37" fmla="*/ 2147483647 h 60"/>
              <a:gd name="T38" fmla="*/ 2147483647 w 165"/>
              <a:gd name="T39" fmla="*/ 2147483647 h 60"/>
              <a:gd name="T40" fmla="*/ 2147483647 w 165"/>
              <a:gd name="T41" fmla="*/ 2147483647 h 60"/>
              <a:gd name="T42" fmla="*/ 2147483647 w 165"/>
              <a:gd name="T43" fmla="*/ 2147483647 h 60"/>
              <a:gd name="T44" fmla="*/ 2147483647 w 165"/>
              <a:gd name="T45" fmla="*/ 2147483647 h 60"/>
              <a:gd name="T46" fmla="*/ 2147483647 w 165"/>
              <a:gd name="T47" fmla="*/ 2147483647 h 60"/>
              <a:gd name="T48" fmla="*/ 2147483647 w 165"/>
              <a:gd name="T49" fmla="*/ 2147483647 h 60"/>
              <a:gd name="T50" fmla="*/ 2147483647 w 165"/>
              <a:gd name="T51" fmla="*/ 2147483647 h 60"/>
              <a:gd name="T52" fmla="*/ 2147483647 w 165"/>
              <a:gd name="T53" fmla="*/ 2147483647 h 60"/>
              <a:gd name="T54" fmla="*/ 2147483647 w 165"/>
              <a:gd name="T55" fmla="*/ 2147483647 h 60"/>
              <a:gd name="T56" fmla="*/ 2147483647 w 165"/>
              <a:gd name="T57" fmla="*/ 2147483647 h 60"/>
              <a:gd name="T58" fmla="*/ 2147483647 w 165"/>
              <a:gd name="T59" fmla="*/ 2147483647 h 60"/>
              <a:gd name="T60" fmla="*/ 2147483647 w 165"/>
              <a:gd name="T61" fmla="*/ 2147483647 h 60"/>
              <a:gd name="T62" fmla="*/ 2147483647 w 165"/>
              <a:gd name="T63" fmla="*/ 2147483647 h 60"/>
              <a:gd name="T64" fmla="*/ 2147483647 w 165"/>
              <a:gd name="T65" fmla="*/ 2147483647 h 60"/>
              <a:gd name="T66" fmla="*/ 2147483647 w 165"/>
              <a:gd name="T67" fmla="*/ 2147483647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5"/>
              <a:gd name="T103" fmla="*/ 0 h 60"/>
              <a:gd name="T104" fmla="*/ 165 w 165"/>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5" h="60">
                <a:moveTo>
                  <a:pt x="37" y="37"/>
                </a:moveTo>
                <a:lnTo>
                  <a:pt x="30" y="38"/>
                </a:lnTo>
                <a:lnTo>
                  <a:pt x="25" y="36"/>
                </a:lnTo>
                <a:lnTo>
                  <a:pt x="18" y="33"/>
                </a:lnTo>
                <a:lnTo>
                  <a:pt x="13" y="34"/>
                </a:lnTo>
                <a:lnTo>
                  <a:pt x="7" y="34"/>
                </a:lnTo>
                <a:lnTo>
                  <a:pt x="0" y="30"/>
                </a:lnTo>
                <a:lnTo>
                  <a:pt x="0" y="23"/>
                </a:lnTo>
                <a:lnTo>
                  <a:pt x="1" y="17"/>
                </a:lnTo>
                <a:lnTo>
                  <a:pt x="2" y="9"/>
                </a:lnTo>
                <a:lnTo>
                  <a:pt x="9" y="14"/>
                </a:lnTo>
                <a:lnTo>
                  <a:pt x="11" y="7"/>
                </a:lnTo>
                <a:lnTo>
                  <a:pt x="11" y="0"/>
                </a:lnTo>
                <a:lnTo>
                  <a:pt x="14" y="7"/>
                </a:lnTo>
                <a:lnTo>
                  <a:pt x="21" y="12"/>
                </a:lnTo>
                <a:lnTo>
                  <a:pt x="26" y="13"/>
                </a:lnTo>
                <a:lnTo>
                  <a:pt x="32" y="9"/>
                </a:lnTo>
                <a:lnTo>
                  <a:pt x="39" y="8"/>
                </a:lnTo>
                <a:lnTo>
                  <a:pt x="32" y="13"/>
                </a:lnTo>
                <a:lnTo>
                  <a:pt x="39" y="17"/>
                </a:lnTo>
                <a:lnTo>
                  <a:pt x="44" y="23"/>
                </a:lnTo>
                <a:lnTo>
                  <a:pt x="49" y="25"/>
                </a:lnTo>
                <a:lnTo>
                  <a:pt x="54" y="24"/>
                </a:lnTo>
                <a:lnTo>
                  <a:pt x="60" y="23"/>
                </a:lnTo>
                <a:lnTo>
                  <a:pt x="67" y="21"/>
                </a:lnTo>
                <a:lnTo>
                  <a:pt x="73" y="20"/>
                </a:lnTo>
                <a:lnTo>
                  <a:pt x="79" y="21"/>
                </a:lnTo>
                <a:lnTo>
                  <a:pt x="84" y="21"/>
                </a:lnTo>
                <a:lnTo>
                  <a:pt x="87" y="21"/>
                </a:lnTo>
                <a:lnTo>
                  <a:pt x="94" y="26"/>
                </a:lnTo>
                <a:lnTo>
                  <a:pt x="106" y="26"/>
                </a:lnTo>
                <a:lnTo>
                  <a:pt x="112" y="29"/>
                </a:lnTo>
                <a:lnTo>
                  <a:pt x="118" y="29"/>
                </a:lnTo>
                <a:lnTo>
                  <a:pt x="125" y="26"/>
                </a:lnTo>
                <a:lnTo>
                  <a:pt x="131" y="26"/>
                </a:lnTo>
                <a:lnTo>
                  <a:pt x="132" y="33"/>
                </a:lnTo>
                <a:lnTo>
                  <a:pt x="131" y="40"/>
                </a:lnTo>
                <a:lnTo>
                  <a:pt x="137" y="44"/>
                </a:lnTo>
                <a:lnTo>
                  <a:pt x="143" y="39"/>
                </a:lnTo>
                <a:lnTo>
                  <a:pt x="148" y="36"/>
                </a:lnTo>
                <a:lnTo>
                  <a:pt x="156" y="38"/>
                </a:lnTo>
                <a:lnTo>
                  <a:pt x="162" y="33"/>
                </a:lnTo>
                <a:lnTo>
                  <a:pt x="165" y="40"/>
                </a:lnTo>
                <a:lnTo>
                  <a:pt x="164" y="47"/>
                </a:lnTo>
                <a:lnTo>
                  <a:pt x="158" y="53"/>
                </a:lnTo>
                <a:lnTo>
                  <a:pt x="155" y="53"/>
                </a:lnTo>
                <a:lnTo>
                  <a:pt x="148" y="52"/>
                </a:lnTo>
                <a:lnTo>
                  <a:pt x="142" y="52"/>
                </a:lnTo>
                <a:lnTo>
                  <a:pt x="137" y="53"/>
                </a:lnTo>
                <a:lnTo>
                  <a:pt x="136" y="53"/>
                </a:lnTo>
                <a:lnTo>
                  <a:pt x="130" y="52"/>
                </a:lnTo>
                <a:lnTo>
                  <a:pt x="124" y="53"/>
                </a:lnTo>
                <a:lnTo>
                  <a:pt x="116" y="54"/>
                </a:lnTo>
                <a:lnTo>
                  <a:pt x="111" y="53"/>
                </a:lnTo>
                <a:lnTo>
                  <a:pt x="105" y="56"/>
                </a:lnTo>
                <a:lnTo>
                  <a:pt x="99" y="56"/>
                </a:lnTo>
                <a:lnTo>
                  <a:pt x="93" y="57"/>
                </a:lnTo>
                <a:lnTo>
                  <a:pt x="89" y="58"/>
                </a:lnTo>
                <a:lnTo>
                  <a:pt x="83" y="58"/>
                </a:lnTo>
                <a:lnTo>
                  <a:pt x="77" y="60"/>
                </a:lnTo>
                <a:lnTo>
                  <a:pt x="74" y="53"/>
                </a:lnTo>
                <a:lnTo>
                  <a:pt x="73" y="46"/>
                </a:lnTo>
                <a:lnTo>
                  <a:pt x="66" y="46"/>
                </a:lnTo>
                <a:lnTo>
                  <a:pt x="60" y="41"/>
                </a:lnTo>
                <a:lnTo>
                  <a:pt x="54" y="40"/>
                </a:lnTo>
                <a:lnTo>
                  <a:pt x="48" y="38"/>
                </a:lnTo>
                <a:lnTo>
                  <a:pt x="47" y="39"/>
                </a:lnTo>
                <a:lnTo>
                  <a:pt x="41" y="38"/>
                </a:lnTo>
                <a:lnTo>
                  <a:pt x="37" y="37"/>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29" name="Freeform 2009"/>
          <p:cNvSpPr>
            <a:spLocks/>
          </p:cNvSpPr>
          <p:nvPr/>
        </p:nvSpPr>
        <p:spPr bwMode="auto">
          <a:xfrm>
            <a:off x="4945063" y="3359150"/>
            <a:ext cx="3175" cy="3175"/>
          </a:xfrm>
          <a:custGeom>
            <a:avLst/>
            <a:gdLst>
              <a:gd name="T0" fmla="*/ 2147483647 w 5"/>
              <a:gd name="T1" fmla="*/ 2147483647 h 11"/>
              <a:gd name="T2" fmla="*/ 0 w 5"/>
              <a:gd name="T3" fmla="*/ 2147483647 h 11"/>
              <a:gd name="T4" fmla="*/ 2147483647 w 5"/>
              <a:gd name="T5" fmla="*/ 0 h 11"/>
              <a:gd name="T6" fmla="*/ 2147483647 w 5"/>
              <a:gd name="T7" fmla="*/ 2147483647 h 11"/>
              <a:gd name="T8" fmla="*/ 2147483647 w 5"/>
              <a:gd name="T9" fmla="*/ 2147483647 h 11"/>
              <a:gd name="T10" fmla="*/ 0 60000 65536"/>
              <a:gd name="T11" fmla="*/ 0 60000 65536"/>
              <a:gd name="T12" fmla="*/ 0 60000 65536"/>
              <a:gd name="T13" fmla="*/ 0 60000 65536"/>
              <a:gd name="T14" fmla="*/ 0 60000 65536"/>
              <a:gd name="T15" fmla="*/ 0 w 5"/>
              <a:gd name="T16" fmla="*/ 0 h 11"/>
              <a:gd name="T17" fmla="*/ 5 w 5"/>
              <a:gd name="T18" fmla="*/ 11 h 11"/>
            </a:gdLst>
            <a:ahLst/>
            <a:cxnLst>
              <a:cxn ang="T10">
                <a:pos x="T0" y="T1"/>
              </a:cxn>
              <a:cxn ang="T11">
                <a:pos x="T2" y="T3"/>
              </a:cxn>
              <a:cxn ang="T12">
                <a:pos x="T4" y="T5"/>
              </a:cxn>
              <a:cxn ang="T13">
                <a:pos x="T6" y="T7"/>
              </a:cxn>
              <a:cxn ang="T14">
                <a:pos x="T8" y="T9"/>
              </a:cxn>
            </a:cxnLst>
            <a:rect l="T15" t="T16" r="T17" b="T18"/>
            <a:pathLst>
              <a:path w="5" h="11">
                <a:moveTo>
                  <a:pt x="1" y="11"/>
                </a:moveTo>
                <a:lnTo>
                  <a:pt x="0" y="4"/>
                </a:lnTo>
                <a:lnTo>
                  <a:pt x="5" y="0"/>
                </a:lnTo>
                <a:lnTo>
                  <a:pt x="5" y="5"/>
                </a:lnTo>
                <a:lnTo>
                  <a:pt x="1" y="11"/>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0" name="Freeform 2010"/>
          <p:cNvSpPr>
            <a:spLocks/>
          </p:cNvSpPr>
          <p:nvPr/>
        </p:nvSpPr>
        <p:spPr bwMode="auto">
          <a:xfrm>
            <a:off x="4948238" y="3392488"/>
            <a:ext cx="6350" cy="3175"/>
          </a:xfrm>
          <a:custGeom>
            <a:avLst/>
            <a:gdLst>
              <a:gd name="T0" fmla="*/ 0 w 12"/>
              <a:gd name="T1" fmla="*/ 2147483647 h 8"/>
              <a:gd name="T2" fmla="*/ 0 w 12"/>
              <a:gd name="T3" fmla="*/ 2147483647 h 8"/>
              <a:gd name="T4" fmla="*/ 2147483647 w 12"/>
              <a:gd name="T5" fmla="*/ 2147483647 h 8"/>
              <a:gd name="T6" fmla="*/ 2147483647 w 12"/>
              <a:gd name="T7" fmla="*/ 0 h 8"/>
              <a:gd name="T8" fmla="*/ 2147483647 w 12"/>
              <a:gd name="T9" fmla="*/ 2147483647 h 8"/>
              <a:gd name="T10" fmla="*/ 2147483647 w 12"/>
              <a:gd name="T11" fmla="*/ 2147483647 h 8"/>
              <a:gd name="T12" fmla="*/ 0 w 12"/>
              <a:gd name="T13" fmla="*/ 2147483647 h 8"/>
              <a:gd name="T14" fmla="*/ 0 60000 65536"/>
              <a:gd name="T15" fmla="*/ 0 60000 65536"/>
              <a:gd name="T16" fmla="*/ 0 60000 65536"/>
              <a:gd name="T17" fmla="*/ 0 60000 65536"/>
              <a:gd name="T18" fmla="*/ 0 60000 65536"/>
              <a:gd name="T19" fmla="*/ 0 60000 65536"/>
              <a:gd name="T20" fmla="*/ 0 60000 65536"/>
              <a:gd name="T21" fmla="*/ 0 w 12"/>
              <a:gd name="T22" fmla="*/ 0 h 8"/>
              <a:gd name="T23" fmla="*/ 12 w 1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8">
                <a:moveTo>
                  <a:pt x="0" y="8"/>
                </a:moveTo>
                <a:lnTo>
                  <a:pt x="0" y="1"/>
                </a:lnTo>
                <a:lnTo>
                  <a:pt x="6" y="4"/>
                </a:lnTo>
                <a:lnTo>
                  <a:pt x="12" y="0"/>
                </a:lnTo>
                <a:lnTo>
                  <a:pt x="10" y="6"/>
                </a:lnTo>
                <a:lnTo>
                  <a:pt x="5" y="6"/>
                </a:lnTo>
                <a:lnTo>
                  <a:pt x="0" y="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1" name="Freeform 2011"/>
          <p:cNvSpPr>
            <a:spLocks/>
          </p:cNvSpPr>
          <p:nvPr/>
        </p:nvSpPr>
        <p:spPr bwMode="auto">
          <a:xfrm>
            <a:off x="4946650" y="3243263"/>
            <a:ext cx="6350" cy="7937"/>
          </a:xfrm>
          <a:custGeom>
            <a:avLst/>
            <a:gdLst>
              <a:gd name="T0" fmla="*/ 2147483647 w 14"/>
              <a:gd name="T1" fmla="*/ 2147483647 h 17"/>
              <a:gd name="T2" fmla="*/ 2147483647 w 14"/>
              <a:gd name="T3" fmla="*/ 2147483647 h 17"/>
              <a:gd name="T4" fmla="*/ 0 w 14"/>
              <a:gd name="T5" fmla="*/ 2147483647 h 17"/>
              <a:gd name="T6" fmla="*/ 2147483647 w 14"/>
              <a:gd name="T7" fmla="*/ 0 h 17"/>
              <a:gd name="T8" fmla="*/ 2147483647 w 14"/>
              <a:gd name="T9" fmla="*/ 2147483647 h 17"/>
              <a:gd name="T10" fmla="*/ 2147483647 w 14"/>
              <a:gd name="T11" fmla="*/ 2147483647 h 17"/>
              <a:gd name="T12" fmla="*/ 2147483647 w 14"/>
              <a:gd name="T13" fmla="*/ 2147483647 h 17"/>
              <a:gd name="T14" fmla="*/ 2147483647 w 14"/>
              <a:gd name="T15" fmla="*/ 2147483647 h 17"/>
              <a:gd name="T16" fmla="*/ 2147483647 w 14"/>
              <a:gd name="T17" fmla="*/ 214748364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7"/>
              <a:gd name="T29" fmla="*/ 14 w 14"/>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7">
                <a:moveTo>
                  <a:pt x="7" y="17"/>
                </a:moveTo>
                <a:lnTo>
                  <a:pt x="1" y="14"/>
                </a:lnTo>
                <a:lnTo>
                  <a:pt x="0" y="6"/>
                </a:lnTo>
                <a:lnTo>
                  <a:pt x="5" y="0"/>
                </a:lnTo>
                <a:lnTo>
                  <a:pt x="11" y="1"/>
                </a:lnTo>
                <a:lnTo>
                  <a:pt x="14" y="8"/>
                </a:lnTo>
                <a:lnTo>
                  <a:pt x="14" y="14"/>
                </a:lnTo>
                <a:lnTo>
                  <a:pt x="8" y="17"/>
                </a:lnTo>
                <a:lnTo>
                  <a:pt x="7" y="1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2" name="Freeform 2012"/>
          <p:cNvSpPr>
            <a:spLocks/>
          </p:cNvSpPr>
          <p:nvPr/>
        </p:nvSpPr>
        <p:spPr bwMode="auto">
          <a:xfrm>
            <a:off x="4946650" y="3309938"/>
            <a:ext cx="7938" cy="7937"/>
          </a:xfrm>
          <a:custGeom>
            <a:avLst/>
            <a:gdLst>
              <a:gd name="T0" fmla="*/ 2147483647 w 13"/>
              <a:gd name="T1" fmla="*/ 2147483647 h 16"/>
              <a:gd name="T2" fmla="*/ 2147483647 w 13"/>
              <a:gd name="T3" fmla="*/ 2147483647 h 16"/>
              <a:gd name="T4" fmla="*/ 0 w 13"/>
              <a:gd name="T5" fmla="*/ 2147483647 h 16"/>
              <a:gd name="T6" fmla="*/ 2147483647 w 13"/>
              <a:gd name="T7" fmla="*/ 0 h 16"/>
              <a:gd name="T8" fmla="*/ 2147483647 w 13"/>
              <a:gd name="T9" fmla="*/ 2147483647 h 16"/>
              <a:gd name="T10" fmla="*/ 2147483647 w 13"/>
              <a:gd name="T11" fmla="*/ 2147483647 h 16"/>
              <a:gd name="T12" fmla="*/ 2147483647 w 13"/>
              <a:gd name="T13" fmla="*/ 2147483647 h 16"/>
              <a:gd name="T14" fmla="*/ 2147483647 w 13"/>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6"/>
              <a:gd name="T26" fmla="*/ 13 w 13"/>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6">
                <a:moveTo>
                  <a:pt x="8" y="16"/>
                </a:moveTo>
                <a:lnTo>
                  <a:pt x="6" y="9"/>
                </a:lnTo>
                <a:lnTo>
                  <a:pt x="0" y="7"/>
                </a:lnTo>
                <a:lnTo>
                  <a:pt x="1" y="0"/>
                </a:lnTo>
                <a:lnTo>
                  <a:pt x="7" y="2"/>
                </a:lnTo>
                <a:lnTo>
                  <a:pt x="10" y="8"/>
                </a:lnTo>
                <a:lnTo>
                  <a:pt x="13" y="15"/>
                </a:lnTo>
                <a:lnTo>
                  <a:pt x="8" y="16"/>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3" name="Freeform 2013"/>
          <p:cNvSpPr>
            <a:spLocks/>
          </p:cNvSpPr>
          <p:nvPr/>
        </p:nvSpPr>
        <p:spPr bwMode="auto">
          <a:xfrm>
            <a:off x="4956175" y="3382963"/>
            <a:ext cx="3175" cy="4762"/>
          </a:xfrm>
          <a:custGeom>
            <a:avLst/>
            <a:gdLst>
              <a:gd name="T0" fmla="*/ 2147483647 w 7"/>
              <a:gd name="T1" fmla="*/ 2147483647 h 7"/>
              <a:gd name="T2" fmla="*/ 0 w 7"/>
              <a:gd name="T3" fmla="*/ 0 h 7"/>
              <a:gd name="T4" fmla="*/ 2147483647 w 7"/>
              <a:gd name="T5" fmla="*/ 2147483647 h 7"/>
              <a:gd name="T6" fmla="*/ 2147483647 w 7"/>
              <a:gd name="T7" fmla="*/ 2147483647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4" y="7"/>
                </a:moveTo>
                <a:lnTo>
                  <a:pt x="0" y="0"/>
                </a:lnTo>
                <a:lnTo>
                  <a:pt x="7" y="1"/>
                </a:lnTo>
                <a:lnTo>
                  <a:pt x="4"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4" name="Freeform 2014"/>
          <p:cNvSpPr>
            <a:spLocks/>
          </p:cNvSpPr>
          <p:nvPr/>
        </p:nvSpPr>
        <p:spPr bwMode="auto">
          <a:xfrm>
            <a:off x="4962525" y="3271838"/>
            <a:ext cx="9525" cy="7937"/>
          </a:xfrm>
          <a:custGeom>
            <a:avLst/>
            <a:gdLst>
              <a:gd name="T0" fmla="*/ 2147483647 w 22"/>
              <a:gd name="T1" fmla="*/ 0 h 15"/>
              <a:gd name="T2" fmla="*/ 2147483647 w 22"/>
              <a:gd name="T3" fmla="*/ 0 h 15"/>
              <a:gd name="T4" fmla="*/ 2147483647 w 22"/>
              <a:gd name="T5" fmla="*/ 2147483647 h 15"/>
              <a:gd name="T6" fmla="*/ 2147483647 w 22"/>
              <a:gd name="T7" fmla="*/ 0 h 15"/>
              <a:gd name="T8" fmla="*/ 2147483647 w 22"/>
              <a:gd name="T9" fmla="*/ 0 h 15"/>
              <a:gd name="T10" fmla="*/ 2147483647 w 22"/>
              <a:gd name="T11" fmla="*/ 2147483647 h 15"/>
              <a:gd name="T12" fmla="*/ 2147483647 w 22"/>
              <a:gd name="T13" fmla="*/ 2147483647 h 15"/>
              <a:gd name="T14" fmla="*/ 2147483647 w 22"/>
              <a:gd name="T15" fmla="*/ 2147483647 h 15"/>
              <a:gd name="T16" fmla="*/ 2147483647 w 22"/>
              <a:gd name="T17" fmla="*/ 2147483647 h 15"/>
              <a:gd name="T18" fmla="*/ 0 w 22"/>
              <a:gd name="T19" fmla="*/ 2147483647 h 15"/>
              <a:gd name="T20" fmla="*/ 0 w 22"/>
              <a:gd name="T21" fmla="*/ 2147483647 h 15"/>
              <a:gd name="T22" fmla="*/ 2147483647 w 22"/>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5"/>
              <a:gd name="T38" fmla="*/ 22 w 22"/>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5">
                <a:moveTo>
                  <a:pt x="2" y="0"/>
                </a:moveTo>
                <a:lnTo>
                  <a:pt x="10" y="0"/>
                </a:lnTo>
                <a:lnTo>
                  <a:pt x="15" y="3"/>
                </a:lnTo>
                <a:lnTo>
                  <a:pt x="16" y="0"/>
                </a:lnTo>
                <a:lnTo>
                  <a:pt x="22" y="0"/>
                </a:lnTo>
                <a:lnTo>
                  <a:pt x="18" y="7"/>
                </a:lnTo>
                <a:lnTo>
                  <a:pt x="18" y="14"/>
                </a:lnTo>
                <a:lnTo>
                  <a:pt x="11" y="11"/>
                </a:lnTo>
                <a:lnTo>
                  <a:pt x="6" y="15"/>
                </a:lnTo>
                <a:lnTo>
                  <a:pt x="0" y="12"/>
                </a:lnTo>
                <a:lnTo>
                  <a:pt x="0" y="7"/>
                </a:lnTo>
                <a:lnTo>
                  <a:pt x="2" y="0"/>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5" name="Freeform 2015"/>
          <p:cNvSpPr>
            <a:spLocks/>
          </p:cNvSpPr>
          <p:nvPr/>
        </p:nvSpPr>
        <p:spPr bwMode="auto">
          <a:xfrm>
            <a:off x="4956175" y="3346450"/>
            <a:ext cx="9525" cy="11113"/>
          </a:xfrm>
          <a:custGeom>
            <a:avLst/>
            <a:gdLst>
              <a:gd name="T0" fmla="*/ 2147483647 w 19"/>
              <a:gd name="T1" fmla="*/ 2147483647 h 24"/>
              <a:gd name="T2" fmla="*/ 2147483647 w 19"/>
              <a:gd name="T3" fmla="*/ 2147483647 h 24"/>
              <a:gd name="T4" fmla="*/ 2147483647 w 19"/>
              <a:gd name="T5" fmla="*/ 2147483647 h 24"/>
              <a:gd name="T6" fmla="*/ 0 w 19"/>
              <a:gd name="T7" fmla="*/ 2147483647 h 24"/>
              <a:gd name="T8" fmla="*/ 2147483647 w 19"/>
              <a:gd name="T9" fmla="*/ 0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4"/>
              <a:gd name="T32" fmla="*/ 19 w 19"/>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4">
                <a:moveTo>
                  <a:pt x="17" y="24"/>
                </a:moveTo>
                <a:lnTo>
                  <a:pt x="12" y="17"/>
                </a:lnTo>
                <a:lnTo>
                  <a:pt x="7" y="10"/>
                </a:lnTo>
                <a:lnTo>
                  <a:pt x="0" y="4"/>
                </a:lnTo>
                <a:lnTo>
                  <a:pt x="7" y="0"/>
                </a:lnTo>
                <a:lnTo>
                  <a:pt x="10" y="5"/>
                </a:lnTo>
                <a:lnTo>
                  <a:pt x="16" y="6"/>
                </a:lnTo>
                <a:lnTo>
                  <a:pt x="18" y="13"/>
                </a:lnTo>
                <a:lnTo>
                  <a:pt x="19" y="19"/>
                </a:lnTo>
                <a:lnTo>
                  <a:pt x="17" y="24"/>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6" name="Freeform 2016"/>
          <p:cNvSpPr>
            <a:spLocks/>
          </p:cNvSpPr>
          <p:nvPr/>
        </p:nvSpPr>
        <p:spPr bwMode="auto">
          <a:xfrm>
            <a:off x="4965700" y="3359150"/>
            <a:ext cx="6350" cy="3175"/>
          </a:xfrm>
          <a:custGeom>
            <a:avLst/>
            <a:gdLst>
              <a:gd name="T0" fmla="*/ 0 w 14"/>
              <a:gd name="T1" fmla="*/ 0 h 9"/>
              <a:gd name="T2" fmla="*/ 2147483647 w 14"/>
              <a:gd name="T3" fmla="*/ 2147483647 h 9"/>
              <a:gd name="T4" fmla="*/ 2147483647 w 14"/>
              <a:gd name="T5" fmla="*/ 2147483647 h 9"/>
              <a:gd name="T6" fmla="*/ 2147483647 w 14"/>
              <a:gd name="T7" fmla="*/ 2147483647 h 9"/>
              <a:gd name="T8" fmla="*/ 2147483647 w 14"/>
              <a:gd name="T9" fmla="*/ 2147483647 h 9"/>
              <a:gd name="T10" fmla="*/ 2147483647 w 14"/>
              <a:gd name="T11" fmla="*/ 2147483647 h 9"/>
              <a:gd name="T12" fmla="*/ 0 w 14"/>
              <a:gd name="T13" fmla="*/ 2147483647 h 9"/>
              <a:gd name="T14" fmla="*/ 0 w 14"/>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9"/>
              <a:gd name="T26" fmla="*/ 14 w 14"/>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9">
                <a:moveTo>
                  <a:pt x="0" y="0"/>
                </a:moveTo>
                <a:lnTo>
                  <a:pt x="6" y="1"/>
                </a:lnTo>
                <a:lnTo>
                  <a:pt x="12" y="2"/>
                </a:lnTo>
                <a:lnTo>
                  <a:pt x="14" y="9"/>
                </a:lnTo>
                <a:lnTo>
                  <a:pt x="8" y="9"/>
                </a:lnTo>
                <a:lnTo>
                  <a:pt x="1" y="3"/>
                </a:lnTo>
                <a:lnTo>
                  <a:pt x="0" y="2"/>
                </a:lnTo>
                <a:lnTo>
                  <a:pt x="0" y="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7" name="Freeform 2017"/>
          <p:cNvSpPr>
            <a:spLocks/>
          </p:cNvSpPr>
          <p:nvPr/>
        </p:nvSpPr>
        <p:spPr bwMode="auto">
          <a:xfrm>
            <a:off x="4962525" y="3397250"/>
            <a:ext cx="3175" cy="1588"/>
          </a:xfrm>
          <a:custGeom>
            <a:avLst/>
            <a:gdLst>
              <a:gd name="T0" fmla="*/ 2147483647 w 6"/>
              <a:gd name="T1" fmla="*/ 2147483647 h 3"/>
              <a:gd name="T2" fmla="*/ 0 w 6"/>
              <a:gd name="T3" fmla="*/ 0 h 3"/>
              <a:gd name="T4" fmla="*/ 2147483647 w 6"/>
              <a:gd name="T5" fmla="*/ 2147483647 h 3"/>
              <a:gd name="T6" fmla="*/ 2147483647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0" y="0"/>
                </a:lnTo>
                <a:lnTo>
                  <a:pt x="6" y="1"/>
                </a:lnTo>
                <a:lnTo>
                  <a:pt x="6" y="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8" name="Freeform 2018"/>
          <p:cNvSpPr>
            <a:spLocks/>
          </p:cNvSpPr>
          <p:nvPr/>
        </p:nvSpPr>
        <p:spPr bwMode="auto">
          <a:xfrm>
            <a:off x="4968875" y="3378200"/>
            <a:ext cx="4763" cy="6350"/>
          </a:xfrm>
          <a:custGeom>
            <a:avLst/>
            <a:gdLst>
              <a:gd name="T0" fmla="*/ 2147483647 w 9"/>
              <a:gd name="T1" fmla="*/ 2147483647 h 13"/>
              <a:gd name="T2" fmla="*/ 0 w 9"/>
              <a:gd name="T3" fmla="*/ 2147483647 h 13"/>
              <a:gd name="T4" fmla="*/ 2147483647 w 9"/>
              <a:gd name="T5" fmla="*/ 0 h 13"/>
              <a:gd name="T6" fmla="*/ 2147483647 w 9"/>
              <a:gd name="T7" fmla="*/ 2147483647 h 13"/>
              <a:gd name="T8" fmla="*/ 2147483647 w 9"/>
              <a:gd name="T9" fmla="*/ 2147483647 h 13"/>
              <a:gd name="T10" fmla="*/ 0 60000 65536"/>
              <a:gd name="T11" fmla="*/ 0 60000 65536"/>
              <a:gd name="T12" fmla="*/ 0 60000 65536"/>
              <a:gd name="T13" fmla="*/ 0 60000 65536"/>
              <a:gd name="T14" fmla="*/ 0 60000 65536"/>
              <a:gd name="T15" fmla="*/ 0 w 9"/>
              <a:gd name="T16" fmla="*/ 0 h 13"/>
              <a:gd name="T17" fmla="*/ 9 w 9"/>
              <a:gd name="T18" fmla="*/ 13 h 13"/>
            </a:gdLst>
            <a:ahLst/>
            <a:cxnLst>
              <a:cxn ang="T10">
                <a:pos x="T0" y="T1"/>
              </a:cxn>
              <a:cxn ang="T11">
                <a:pos x="T2" y="T3"/>
              </a:cxn>
              <a:cxn ang="T12">
                <a:pos x="T4" y="T5"/>
              </a:cxn>
              <a:cxn ang="T13">
                <a:pos x="T6" y="T7"/>
              </a:cxn>
              <a:cxn ang="T14">
                <a:pos x="T8" y="T9"/>
              </a:cxn>
            </a:cxnLst>
            <a:rect l="T15" t="T16" r="T17" b="T18"/>
            <a:pathLst>
              <a:path w="9" h="13">
                <a:moveTo>
                  <a:pt x="5" y="13"/>
                </a:moveTo>
                <a:lnTo>
                  <a:pt x="0" y="7"/>
                </a:lnTo>
                <a:lnTo>
                  <a:pt x="6" y="0"/>
                </a:lnTo>
                <a:lnTo>
                  <a:pt x="9" y="7"/>
                </a:lnTo>
                <a:lnTo>
                  <a:pt x="5" y="1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39" name="Freeform 2019"/>
          <p:cNvSpPr>
            <a:spLocks/>
          </p:cNvSpPr>
          <p:nvPr/>
        </p:nvSpPr>
        <p:spPr bwMode="auto">
          <a:xfrm>
            <a:off x="4973638" y="3363913"/>
            <a:ext cx="4762" cy="3175"/>
          </a:xfrm>
          <a:custGeom>
            <a:avLst/>
            <a:gdLst>
              <a:gd name="T0" fmla="*/ 2147483647 w 7"/>
              <a:gd name="T1" fmla="*/ 2147483647 h 7"/>
              <a:gd name="T2" fmla="*/ 0 w 7"/>
              <a:gd name="T3" fmla="*/ 0 h 7"/>
              <a:gd name="T4" fmla="*/ 2147483647 w 7"/>
              <a:gd name="T5" fmla="*/ 2147483647 h 7"/>
              <a:gd name="T6" fmla="*/ 2147483647 w 7"/>
              <a:gd name="T7" fmla="*/ 2147483647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3" y="7"/>
                </a:moveTo>
                <a:lnTo>
                  <a:pt x="0" y="0"/>
                </a:lnTo>
                <a:lnTo>
                  <a:pt x="7" y="1"/>
                </a:lnTo>
                <a:lnTo>
                  <a:pt x="3"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0" name="Freeform 2020"/>
          <p:cNvSpPr>
            <a:spLocks/>
          </p:cNvSpPr>
          <p:nvPr/>
        </p:nvSpPr>
        <p:spPr bwMode="auto">
          <a:xfrm>
            <a:off x="4973638" y="3392488"/>
            <a:ext cx="4762" cy="3175"/>
          </a:xfrm>
          <a:custGeom>
            <a:avLst/>
            <a:gdLst>
              <a:gd name="T0" fmla="*/ 2147483647 w 8"/>
              <a:gd name="T1" fmla="*/ 2147483647 h 7"/>
              <a:gd name="T2" fmla="*/ 0 w 8"/>
              <a:gd name="T3" fmla="*/ 2147483647 h 7"/>
              <a:gd name="T4" fmla="*/ 2147483647 w 8"/>
              <a:gd name="T5" fmla="*/ 0 h 7"/>
              <a:gd name="T6" fmla="*/ 2147483647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6" y="7"/>
                </a:moveTo>
                <a:lnTo>
                  <a:pt x="0" y="2"/>
                </a:lnTo>
                <a:lnTo>
                  <a:pt x="6" y="0"/>
                </a:lnTo>
                <a:lnTo>
                  <a:pt x="8" y="7"/>
                </a:lnTo>
                <a:lnTo>
                  <a:pt x="6"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1" name="Freeform 2021"/>
          <p:cNvSpPr>
            <a:spLocks/>
          </p:cNvSpPr>
          <p:nvPr/>
        </p:nvSpPr>
        <p:spPr bwMode="auto">
          <a:xfrm>
            <a:off x="4973638" y="3254375"/>
            <a:ext cx="4762" cy="3175"/>
          </a:xfrm>
          <a:custGeom>
            <a:avLst/>
            <a:gdLst>
              <a:gd name="T0" fmla="*/ 2147483647 w 9"/>
              <a:gd name="T1" fmla="*/ 2147483647 h 8"/>
              <a:gd name="T2" fmla="*/ 2147483647 w 9"/>
              <a:gd name="T3" fmla="*/ 2147483647 h 8"/>
              <a:gd name="T4" fmla="*/ 2147483647 w 9"/>
              <a:gd name="T5" fmla="*/ 2147483647 h 8"/>
              <a:gd name="T6" fmla="*/ 0 w 9"/>
              <a:gd name="T7" fmla="*/ 2147483647 h 8"/>
              <a:gd name="T8" fmla="*/ 2147483647 w 9"/>
              <a:gd name="T9" fmla="*/ 0 h 8"/>
              <a:gd name="T10" fmla="*/ 2147483647 w 9"/>
              <a:gd name="T11" fmla="*/ 2147483647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9" y="1"/>
                </a:moveTo>
                <a:lnTo>
                  <a:pt x="9" y="8"/>
                </a:lnTo>
                <a:lnTo>
                  <a:pt x="2" y="8"/>
                </a:lnTo>
                <a:lnTo>
                  <a:pt x="0" y="1"/>
                </a:lnTo>
                <a:lnTo>
                  <a:pt x="6" y="0"/>
                </a:lnTo>
                <a:lnTo>
                  <a:pt x="9" y="1"/>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2" name="Freeform 2022"/>
          <p:cNvSpPr>
            <a:spLocks/>
          </p:cNvSpPr>
          <p:nvPr/>
        </p:nvSpPr>
        <p:spPr bwMode="auto">
          <a:xfrm>
            <a:off x="4976813" y="3376613"/>
            <a:ext cx="4762" cy="9525"/>
          </a:xfrm>
          <a:custGeom>
            <a:avLst/>
            <a:gdLst>
              <a:gd name="T0" fmla="*/ 2147483647 w 14"/>
              <a:gd name="T1" fmla="*/ 2147483647 h 21"/>
              <a:gd name="T2" fmla="*/ 2147483647 w 14"/>
              <a:gd name="T3" fmla="*/ 2147483647 h 21"/>
              <a:gd name="T4" fmla="*/ 0 w 14"/>
              <a:gd name="T5" fmla="*/ 2147483647 h 21"/>
              <a:gd name="T6" fmla="*/ 2147483647 w 14"/>
              <a:gd name="T7" fmla="*/ 2147483647 h 21"/>
              <a:gd name="T8" fmla="*/ 2147483647 w 14"/>
              <a:gd name="T9" fmla="*/ 0 h 21"/>
              <a:gd name="T10" fmla="*/ 2147483647 w 14"/>
              <a:gd name="T11" fmla="*/ 2147483647 h 21"/>
              <a:gd name="T12" fmla="*/ 2147483647 w 14"/>
              <a:gd name="T13" fmla="*/ 2147483647 h 21"/>
              <a:gd name="T14" fmla="*/ 2147483647 w 14"/>
              <a:gd name="T15" fmla="*/ 2147483647 h 21"/>
              <a:gd name="T16" fmla="*/ 2147483647 w 14"/>
              <a:gd name="T17" fmla="*/ 2147483647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1"/>
              <a:gd name="T29" fmla="*/ 14 w 14"/>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1">
                <a:moveTo>
                  <a:pt x="6" y="21"/>
                </a:moveTo>
                <a:lnTo>
                  <a:pt x="2" y="14"/>
                </a:lnTo>
                <a:lnTo>
                  <a:pt x="0" y="7"/>
                </a:lnTo>
                <a:lnTo>
                  <a:pt x="6" y="3"/>
                </a:lnTo>
                <a:lnTo>
                  <a:pt x="11" y="0"/>
                </a:lnTo>
                <a:lnTo>
                  <a:pt x="14" y="6"/>
                </a:lnTo>
                <a:lnTo>
                  <a:pt x="13" y="13"/>
                </a:lnTo>
                <a:lnTo>
                  <a:pt x="9" y="20"/>
                </a:lnTo>
                <a:lnTo>
                  <a:pt x="6" y="21"/>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3" name="Freeform 2023"/>
          <p:cNvSpPr>
            <a:spLocks/>
          </p:cNvSpPr>
          <p:nvPr/>
        </p:nvSpPr>
        <p:spPr bwMode="auto">
          <a:xfrm>
            <a:off x="4989513" y="3387725"/>
            <a:ext cx="6350" cy="3175"/>
          </a:xfrm>
          <a:custGeom>
            <a:avLst/>
            <a:gdLst>
              <a:gd name="T0" fmla="*/ 0 w 15"/>
              <a:gd name="T1" fmla="*/ 2147483647 h 10"/>
              <a:gd name="T2" fmla="*/ 2147483647 w 15"/>
              <a:gd name="T3" fmla="*/ 2147483647 h 10"/>
              <a:gd name="T4" fmla="*/ 2147483647 w 15"/>
              <a:gd name="T5" fmla="*/ 2147483647 h 10"/>
              <a:gd name="T6" fmla="*/ 2147483647 w 15"/>
              <a:gd name="T7" fmla="*/ 0 h 10"/>
              <a:gd name="T8" fmla="*/ 2147483647 w 15"/>
              <a:gd name="T9" fmla="*/ 2147483647 h 10"/>
              <a:gd name="T10" fmla="*/ 2147483647 w 15"/>
              <a:gd name="T11" fmla="*/ 2147483647 h 10"/>
              <a:gd name="T12" fmla="*/ 0 w 15"/>
              <a:gd name="T13" fmla="*/ 2147483647 h 10"/>
              <a:gd name="T14" fmla="*/ 0 60000 65536"/>
              <a:gd name="T15" fmla="*/ 0 60000 65536"/>
              <a:gd name="T16" fmla="*/ 0 60000 65536"/>
              <a:gd name="T17" fmla="*/ 0 60000 65536"/>
              <a:gd name="T18" fmla="*/ 0 60000 65536"/>
              <a:gd name="T19" fmla="*/ 0 60000 65536"/>
              <a:gd name="T20" fmla="*/ 0 60000 65536"/>
              <a:gd name="T21" fmla="*/ 0 w 15"/>
              <a:gd name="T22" fmla="*/ 0 h 10"/>
              <a:gd name="T23" fmla="*/ 15 w 15"/>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0">
                <a:moveTo>
                  <a:pt x="0" y="10"/>
                </a:moveTo>
                <a:lnTo>
                  <a:pt x="4" y="5"/>
                </a:lnTo>
                <a:lnTo>
                  <a:pt x="10" y="1"/>
                </a:lnTo>
                <a:lnTo>
                  <a:pt x="15" y="0"/>
                </a:lnTo>
                <a:lnTo>
                  <a:pt x="10" y="4"/>
                </a:lnTo>
                <a:lnTo>
                  <a:pt x="4" y="9"/>
                </a:lnTo>
                <a:lnTo>
                  <a:pt x="0" y="1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4" name="Freeform 2024"/>
          <p:cNvSpPr>
            <a:spLocks/>
          </p:cNvSpPr>
          <p:nvPr/>
        </p:nvSpPr>
        <p:spPr bwMode="auto">
          <a:xfrm>
            <a:off x="4986338" y="3324225"/>
            <a:ext cx="9525" cy="15875"/>
          </a:xfrm>
          <a:custGeom>
            <a:avLst/>
            <a:gdLst>
              <a:gd name="T0" fmla="*/ 2147483647 w 18"/>
              <a:gd name="T1" fmla="*/ 2147483647 h 35"/>
              <a:gd name="T2" fmla="*/ 2147483647 w 18"/>
              <a:gd name="T3" fmla="*/ 2147483647 h 35"/>
              <a:gd name="T4" fmla="*/ 2147483647 w 18"/>
              <a:gd name="T5" fmla="*/ 2147483647 h 35"/>
              <a:gd name="T6" fmla="*/ 2147483647 w 18"/>
              <a:gd name="T7" fmla="*/ 2147483647 h 35"/>
              <a:gd name="T8" fmla="*/ 2147483647 w 18"/>
              <a:gd name="T9" fmla="*/ 2147483647 h 35"/>
              <a:gd name="T10" fmla="*/ 0 w 18"/>
              <a:gd name="T11" fmla="*/ 2147483647 h 35"/>
              <a:gd name="T12" fmla="*/ 2147483647 w 18"/>
              <a:gd name="T13" fmla="*/ 0 h 35"/>
              <a:gd name="T14" fmla="*/ 2147483647 w 18"/>
              <a:gd name="T15" fmla="*/ 0 h 35"/>
              <a:gd name="T16" fmla="*/ 2147483647 w 18"/>
              <a:gd name="T17" fmla="*/ 2147483647 h 35"/>
              <a:gd name="T18" fmla="*/ 2147483647 w 18"/>
              <a:gd name="T19" fmla="*/ 2147483647 h 35"/>
              <a:gd name="T20" fmla="*/ 2147483647 w 18"/>
              <a:gd name="T21" fmla="*/ 2147483647 h 35"/>
              <a:gd name="T22" fmla="*/ 2147483647 w 18"/>
              <a:gd name="T23" fmla="*/ 2147483647 h 35"/>
              <a:gd name="T24" fmla="*/ 2147483647 w 18"/>
              <a:gd name="T25" fmla="*/ 2147483647 h 35"/>
              <a:gd name="T26" fmla="*/ 2147483647 w 18"/>
              <a:gd name="T27" fmla="*/ 2147483647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35"/>
              <a:gd name="T44" fmla="*/ 18 w 18"/>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35">
                <a:moveTo>
                  <a:pt x="11" y="35"/>
                </a:moveTo>
                <a:lnTo>
                  <a:pt x="6" y="30"/>
                </a:lnTo>
                <a:lnTo>
                  <a:pt x="5" y="24"/>
                </a:lnTo>
                <a:lnTo>
                  <a:pt x="9" y="17"/>
                </a:lnTo>
                <a:lnTo>
                  <a:pt x="6" y="10"/>
                </a:lnTo>
                <a:lnTo>
                  <a:pt x="0" y="5"/>
                </a:lnTo>
                <a:lnTo>
                  <a:pt x="6" y="0"/>
                </a:lnTo>
                <a:lnTo>
                  <a:pt x="12" y="0"/>
                </a:lnTo>
                <a:lnTo>
                  <a:pt x="18" y="3"/>
                </a:lnTo>
                <a:lnTo>
                  <a:pt x="17" y="10"/>
                </a:lnTo>
                <a:lnTo>
                  <a:pt x="18" y="17"/>
                </a:lnTo>
                <a:lnTo>
                  <a:pt x="18" y="24"/>
                </a:lnTo>
                <a:lnTo>
                  <a:pt x="16" y="30"/>
                </a:lnTo>
                <a:lnTo>
                  <a:pt x="11" y="35"/>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5" name="Freeform 2025"/>
          <p:cNvSpPr>
            <a:spLocks/>
          </p:cNvSpPr>
          <p:nvPr/>
        </p:nvSpPr>
        <p:spPr bwMode="auto">
          <a:xfrm>
            <a:off x="4992688" y="3357563"/>
            <a:ext cx="11112" cy="6350"/>
          </a:xfrm>
          <a:custGeom>
            <a:avLst/>
            <a:gdLst>
              <a:gd name="T0" fmla="*/ 0 w 22"/>
              <a:gd name="T1" fmla="*/ 2147483647 h 13"/>
              <a:gd name="T2" fmla="*/ 2147483647 w 22"/>
              <a:gd name="T3" fmla="*/ 2147483647 h 13"/>
              <a:gd name="T4" fmla="*/ 2147483647 w 22"/>
              <a:gd name="T5" fmla="*/ 2147483647 h 13"/>
              <a:gd name="T6" fmla="*/ 2147483647 w 22"/>
              <a:gd name="T7" fmla="*/ 2147483647 h 13"/>
              <a:gd name="T8" fmla="*/ 2147483647 w 22"/>
              <a:gd name="T9" fmla="*/ 0 h 13"/>
              <a:gd name="T10" fmla="*/ 2147483647 w 22"/>
              <a:gd name="T11" fmla="*/ 2147483647 h 13"/>
              <a:gd name="T12" fmla="*/ 2147483647 w 22"/>
              <a:gd name="T13" fmla="*/ 2147483647 h 13"/>
              <a:gd name="T14" fmla="*/ 0 w 22"/>
              <a:gd name="T15" fmla="*/ 2147483647 h 13"/>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13"/>
              <a:gd name="T26" fmla="*/ 22 w 22"/>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13">
                <a:moveTo>
                  <a:pt x="0" y="13"/>
                </a:moveTo>
                <a:lnTo>
                  <a:pt x="2" y="6"/>
                </a:lnTo>
                <a:lnTo>
                  <a:pt x="9" y="3"/>
                </a:lnTo>
                <a:lnTo>
                  <a:pt x="14" y="2"/>
                </a:lnTo>
                <a:lnTo>
                  <a:pt x="22" y="0"/>
                </a:lnTo>
                <a:lnTo>
                  <a:pt x="18" y="6"/>
                </a:lnTo>
                <a:lnTo>
                  <a:pt x="5" y="12"/>
                </a:lnTo>
                <a:lnTo>
                  <a:pt x="0" y="13"/>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6" name="Freeform 2026"/>
          <p:cNvSpPr>
            <a:spLocks/>
          </p:cNvSpPr>
          <p:nvPr/>
        </p:nvSpPr>
        <p:spPr bwMode="auto">
          <a:xfrm>
            <a:off x="4986338" y="3295650"/>
            <a:ext cx="22225" cy="14288"/>
          </a:xfrm>
          <a:custGeom>
            <a:avLst/>
            <a:gdLst>
              <a:gd name="T0" fmla="*/ 2147483647 w 45"/>
              <a:gd name="T1" fmla="*/ 2147483647 h 33"/>
              <a:gd name="T2" fmla="*/ 2147483647 w 45"/>
              <a:gd name="T3" fmla="*/ 2147483647 h 33"/>
              <a:gd name="T4" fmla="*/ 2147483647 w 45"/>
              <a:gd name="T5" fmla="*/ 2147483647 h 33"/>
              <a:gd name="T6" fmla="*/ 2147483647 w 45"/>
              <a:gd name="T7" fmla="*/ 2147483647 h 33"/>
              <a:gd name="T8" fmla="*/ 2147483647 w 45"/>
              <a:gd name="T9" fmla="*/ 2147483647 h 33"/>
              <a:gd name="T10" fmla="*/ 2147483647 w 45"/>
              <a:gd name="T11" fmla="*/ 2147483647 h 33"/>
              <a:gd name="T12" fmla="*/ 2147483647 w 45"/>
              <a:gd name="T13" fmla="*/ 2147483647 h 33"/>
              <a:gd name="T14" fmla="*/ 2147483647 w 45"/>
              <a:gd name="T15" fmla="*/ 2147483647 h 33"/>
              <a:gd name="T16" fmla="*/ 0 w 45"/>
              <a:gd name="T17" fmla="*/ 2147483647 h 33"/>
              <a:gd name="T18" fmla="*/ 2147483647 w 45"/>
              <a:gd name="T19" fmla="*/ 2147483647 h 33"/>
              <a:gd name="T20" fmla="*/ 2147483647 w 45"/>
              <a:gd name="T21" fmla="*/ 2147483647 h 33"/>
              <a:gd name="T22" fmla="*/ 2147483647 w 45"/>
              <a:gd name="T23" fmla="*/ 2147483647 h 33"/>
              <a:gd name="T24" fmla="*/ 2147483647 w 45"/>
              <a:gd name="T25" fmla="*/ 0 h 33"/>
              <a:gd name="T26" fmla="*/ 2147483647 w 45"/>
              <a:gd name="T27" fmla="*/ 2147483647 h 33"/>
              <a:gd name="T28" fmla="*/ 2147483647 w 45"/>
              <a:gd name="T29" fmla="*/ 2147483647 h 33"/>
              <a:gd name="T30" fmla="*/ 2147483647 w 45"/>
              <a:gd name="T31" fmla="*/ 2147483647 h 33"/>
              <a:gd name="T32" fmla="*/ 2147483647 w 45"/>
              <a:gd name="T33" fmla="*/ 2147483647 h 33"/>
              <a:gd name="T34" fmla="*/ 2147483647 w 45"/>
              <a:gd name="T35" fmla="*/ 2147483647 h 33"/>
              <a:gd name="T36" fmla="*/ 2147483647 w 45"/>
              <a:gd name="T37" fmla="*/ 2147483647 h 33"/>
              <a:gd name="T38" fmla="*/ 2147483647 w 45"/>
              <a:gd name="T39" fmla="*/ 2147483647 h 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33"/>
              <a:gd name="T62" fmla="*/ 45 w 45"/>
              <a:gd name="T63" fmla="*/ 33 h 3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33">
                <a:moveTo>
                  <a:pt x="34" y="33"/>
                </a:moveTo>
                <a:lnTo>
                  <a:pt x="27" y="32"/>
                </a:lnTo>
                <a:lnTo>
                  <a:pt x="21" y="28"/>
                </a:lnTo>
                <a:lnTo>
                  <a:pt x="15" y="24"/>
                </a:lnTo>
                <a:lnTo>
                  <a:pt x="21" y="19"/>
                </a:lnTo>
                <a:lnTo>
                  <a:pt x="15" y="19"/>
                </a:lnTo>
                <a:lnTo>
                  <a:pt x="9" y="22"/>
                </a:lnTo>
                <a:lnTo>
                  <a:pt x="4" y="19"/>
                </a:lnTo>
                <a:lnTo>
                  <a:pt x="0" y="13"/>
                </a:lnTo>
                <a:lnTo>
                  <a:pt x="5" y="8"/>
                </a:lnTo>
                <a:lnTo>
                  <a:pt x="11" y="7"/>
                </a:lnTo>
                <a:lnTo>
                  <a:pt x="17" y="5"/>
                </a:lnTo>
                <a:lnTo>
                  <a:pt x="23" y="0"/>
                </a:lnTo>
                <a:lnTo>
                  <a:pt x="30" y="2"/>
                </a:lnTo>
                <a:lnTo>
                  <a:pt x="32" y="9"/>
                </a:lnTo>
                <a:lnTo>
                  <a:pt x="37" y="15"/>
                </a:lnTo>
                <a:lnTo>
                  <a:pt x="41" y="22"/>
                </a:lnTo>
                <a:lnTo>
                  <a:pt x="45" y="28"/>
                </a:lnTo>
                <a:lnTo>
                  <a:pt x="39" y="26"/>
                </a:lnTo>
                <a:lnTo>
                  <a:pt x="34" y="33"/>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7" name="Freeform 2027"/>
          <p:cNvSpPr>
            <a:spLocks/>
          </p:cNvSpPr>
          <p:nvPr/>
        </p:nvSpPr>
        <p:spPr bwMode="auto">
          <a:xfrm>
            <a:off x="5008563" y="3354388"/>
            <a:ext cx="14287" cy="4762"/>
          </a:xfrm>
          <a:custGeom>
            <a:avLst/>
            <a:gdLst>
              <a:gd name="T0" fmla="*/ 2147483647 w 25"/>
              <a:gd name="T1" fmla="*/ 2147483647 h 14"/>
              <a:gd name="T2" fmla="*/ 2147483647 w 25"/>
              <a:gd name="T3" fmla="*/ 2147483647 h 14"/>
              <a:gd name="T4" fmla="*/ 2147483647 w 25"/>
              <a:gd name="T5" fmla="*/ 2147483647 h 14"/>
              <a:gd name="T6" fmla="*/ 0 w 25"/>
              <a:gd name="T7" fmla="*/ 2147483647 h 14"/>
              <a:gd name="T8" fmla="*/ 2147483647 w 25"/>
              <a:gd name="T9" fmla="*/ 0 h 14"/>
              <a:gd name="T10" fmla="*/ 2147483647 w 25"/>
              <a:gd name="T11" fmla="*/ 0 h 14"/>
              <a:gd name="T12" fmla="*/ 2147483647 w 25"/>
              <a:gd name="T13" fmla="*/ 2147483647 h 14"/>
              <a:gd name="T14" fmla="*/ 2147483647 w 25"/>
              <a:gd name="T15" fmla="*/ 2147483647 h 14"/>
              <a:gd name="T16" fmla="*/ 2147483647 w 25"/>
              <a:gd name="T17" fmla="*/ 2147483647 h 14"/>
              <a:gd name="T18" fmla="*/ 2147483647 w 25"/>
              <a:gd name="T19" fmla="*/ 2147483647 h 14"/>
              <a:gd name="T20" fmla="*/ 2147483647 w 25"/>
              <a:gd name="T21" fmla="*/ 2147483647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14"/>
              <a:gd name="T35" fmla="*/ 25 w 25"/>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14">
                <a:moveTo>
                  <a:pt x="13" y="14"/>
                </a:moveTo>
                <a:lnTo>
                  <a:pt x="6" y="9"/>
                </a:lnTo>
                <a:lnTo>
                  <a:pt x="1" y="11"/>
                </a:lnTo>
                <a:lnTo>
                  <a:pt x="0" y="4"/>
                </a:lnTo>
                <a:lnTo>
                  <a:pt x="6" y="0"/>
                </a:lnTo>
                <a:lnTo>
                  <a:pt x="13" y="0"/>
                </a:lnTo>
                <a:lnTo>
                  <a:pt x="18" y="4"/>
                </a:lnTo>
                <a:lnTo>
                  <a:pt x="25" y="4"/>
                </a:lnTo>
                <a:lnTo>
                  <a:pt x="21" y="9"/>
                </a:lnTo>
                <a:lnTo>
                  <a:pt x="15" y="14"/>
                </a:lnTo>
                <a:lnTo>
                  <a:pt x="13" y="14"/>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8" name="Freeform 2028"/>
          <p:cNvSpPr>
            <a:spLocks/>
          </p:cNvSpPr>
          <p:nvPr/>
        </p:nvSpPr>
        <p:spPr bwMode="auto">
          <a:xfrm>
            <a:off x="5016500" y="3376613"/>
            <a:ext cx="1588" cy="3175"/>
          </a:xfrm>
          <a:custGeom>
            <a:avLst/>
            <a:gdLst>
              <a:gd name="T0" fmla="*/ 2147483647 w 5"/>
              <a:gd name="T1" fmla="*/ 2147483647 h 6"/>
              <a:gd name="T2" fmla="*/ 0 w 5"/>
              <a:gd name="T3" fmla="*/ 0 h 6"/>
              <a:gd name="T4" fmla="*/ 2147483647 w 5"/>
              <a:gd name="T5" fmla="*/ 2147483647 h 6"/>
              <a:gd name="T6" fmla="*/ 2147483647 w 5"/>
              <a:gd name="T7" fmla="*/ 2147483647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5" y="6"/>
                </a:moveTo>
                <a:lnTo>
                  <a:pt x="0" y="0"/>
                </a:lnTo>
                <a:lnTo>
                  <a:pt x="5" y="3"/>
                </a:lnTo>
                <a:lnTo>
                  <a:pt x="5" y="6"/>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49" name="Freeform 2029"/>
          <p:cNvSpPr>
            <a:spLocks/>
          </p:cNvSpPr>
          <p:nvPr/>
        </p:nvSpPr>
        <p:spPr bwMode="auto">
          <a:xfrm>
            <a:off x="5021263" y="3382963"/>
            <a:ext cx="1587" cy="3175"/>
          </a:xfrm>
          <a:custGeom>
            <a:avLst/>
            <a:gdLst>
              <a:gd name="T0" fmla="*/ 2147483647 w 6"/>
              <a:gd name="T1" fmla="*/ 2147483647 h 6"/>
              <a:gd name="T2" fmla="*/ 0 w 6"/>
              <a:gd name="T3" fmla="*/ 0 h 6"/>
              <a:gd name="T4" fmla="*/ 2147483647 w 6"/>
              <a:gd name="T5" fmla="*/ 0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2" y="6"/>
                </a:moveTo>
                <a:lnTo>
                  <a:pt x="0" y="0"/>
                </a:lnTo>
                <a:lnTo>
                  <a:pt x="6" y="0"/>
                </a:lnTo>
                <a:lnTo>
                  <a:pt x="2" y="6"/>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0" name="Freeform 2030"/>
          <p:cNvSpPr>
            <a:spLocks/>
          </p:cNvSpPr>
          <p:nvPr/>
        </p:nvSpPr>
        <p:spPr bwMode="auto">
          <a:xfrm>
            <a:off x="5027613" y="3427413"/>
            <a:ext cx="4762" cy="14287"/>
          </a:xfrm>
          <a:custGeom>
            <a:avLst/>
            <a:gdLst>
              <a:gd name="T0" fmla="*/ 2147483647 w 11"/>
              <a:gd name="T1" fmla="*/ 2147483647 h 34"/>
              <a:gd name="T2" fmla="*/ 2147483647 w 11"/>
              <a:gd name="T3" fmla="*/ 2147483647 h 34"/>
              <a:gd name="T4" fmla="*/ 0 w 11"/>
              <a:gd name="T5" fmla="*/ 2147483647 h 34"/>
              <a:gd name="T6" fmla="*/ 2147483647 w 11"/>
              <a:gd name="T7" fmla="*/ 2147483647 h 34"/>
              <a:gd name="T8" fmla="*/ 2147483647 w 11"/>
              <a:gd name="T9" fmla="*/ 2147483647 h 34"/>
              <a:gd name="T10" fmla="*/ 2147483647 w 11"/>
              <a:gd name="T11" fmla="*/ 0 h 34"/>
              <a:gd name="T12" fmla="*/ 2147483647 w 11"/>
              <a:gd name="T13" fmla="*/ 2147483647 h 34"/>
              <a:gd name="T14" fmla="*/ 2147483647 w 11"/>
              <a:gd name="T15" fmla="*/ 2147483647 h 34"/>
              <a:gd name="T16" fmla="*/ 2147483647 w 11"/>
              <a:gd name="T17" fmla="*/ 2147483647 h 34"/>
              <a:gd name="T18" fmla="*/ 2147483647 w 11"/>
              <a:gd name="T19" fmla="*/ 2147483647 h 34"/>
              <a:gd name="T20" fmla="*/ 2147483647 w 11"/>
              <a:gd name="T21" fmla="*/ 2147483647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34"/>
              <a:gd name="T35" fmla="*/ 11 w 11"/>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34">
                <a:moveTo>
                  <a:pt x="5" y="34"/>
                </a:moveTo>
                <a:lnTo>
                  <a:pt x="4" y="26"/>
                </a:lnTo>
                <a:lnTo>
                  <a:pt x="0" y="20"/>
                </a:lnTo>
                <a:lnTo>
                  <a:pt x="3" y="13"/>
                </a:lnTo>
                <a:lnTo>
                  <a:pt x="5" y="6"/>
                </a:lnTo>
                <a:lnTo>
                  <a:pt x="8" y="0"/>
                </a:lnTo>
                <a:lnTo>
                  <a:pt x="8" y="6"/>
                </a:lnTo>
                <a:lnTo>
                  <a:pt x="5" y="13"/>
                </a:lnTo>
                <a:lnTo>
                  <a:pt x="8" y="20"/>
                </a:lnTo>
                <a:lnTo>
                  <a:pt x="11" y="27"/>
                </a:lnTo>
                <a:lnTo>
                  <a:pt x="5" y="34"/>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1" name="Freeform 2031"/>
          <p:cNvSpPr>
            <a:spLocks/>
          </p:cNvSpPr>
          <p:nvPr/>
        </p:nvSpPr>
        <p:spPr bwMode="auto">
          <a:xfrm>
            <a:off x="5043488" y="3403600"/>
            <a:ext cx="14287" cy="20638"/>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0 w 30"/>
              <a:gd name="T11" fmla="*/ 2147483647 h 41"/>
              <a:gd name="T12" fmla="*/ 2147483647 w 30"/>
              <a:gd name="T13" fmla="*/ 2147483647 h 41"/>
              <a:gd name="T14" fmla="*/ 2147483647 w 30"/>
              <a:gd name="T15" fmla="*/ 2147483647 h 41"/>
              <a:gd name="T16" fmla="*/ 2147483647 w 30"/>
              <a:gd name="T17" fmla="*/ 2147483647 h 41"/>
              <a:gd name="T18" fmla="*/ 2147483647 w 30"/>
              <a:gd name="T19" fmla="*/ 0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1"/>
              <a:gd name="T53" fmla="*/ 30 w 30"/>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1">
                <a:moveTo>
                  <a:pt x="13" y="34"/>
                </a:moveTo>
                <a:lnTo>
                  <a:pt x="9" y="41"/>
                </a:lnTo>
                <a:lnTo>
                  <a:pt x="4" y="41"/>
                </a:lnTo>
                <a:lnTo>
                  <a:pt x="3" y="34"/>
                </a:lnTo>
                <a:lnTo>
                  <a:pt x="4" y="28"/>
                </a:lnTo>
                <a:lnTo>
                  <a:pt x="0" y="21"/>
                </a:lnTo>
                <a:lnTo>
                  <a:pt x="5" y="15"/>
                </a:lnTo>
                <a:lnTo>
                  <a:pt x="11" y="8"/>
                </a:lnTo>
                <a:lnTo>
                  <a:pt x="22" y="1"/>
                </a:lnTo>
                <a:lnTo>
                  <a:pt x="29" y="0"/>
                </a:lnTo>
                <a:lnTo>
                  <a:pt x="30" y="7"/>
                </a:lnTo>
                <a:lnTo>
                  <a:pt x="28" y="12"/>
                </a:lnTo>
                <a:lnTo>
                  <a:pt x="27" y="19"/>
                </a:lnTo>
                <a:lnTo>
                  <a:pt x="23" y="26"/>
                </a:lnTo>
                <a:lnTo>
                  <a:pt x="23" y="29"/>
                </a:lnTo>
                <a:lnTo>
                  <a:pt x="17" y="31"/>
                </a:lnTo>
                <a:lnTo>
                  <a:pt x="13" y="34"/>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2" name="Freeform 2032"/>
          <p:cNvSpPr>
            <a:spLocks/>
          </p:cNvSpPr>
          <p:nvPr/>
        </p:nvSpPr>
        <p:spPr bwMode="auto">
          <a:xfrm>
            <a:off x="5707063" y="3171825"/>
            <a:ext cx="419100" cy="280988"/>
          </a:xfrm>
          <a:custGeom>
            <a:avLst/>
            <a:gdLst>
              <a:gd name="T0" fmla="*/ 2147483647 w 885"/>
              <a:gd name="T1" fmla="*/ 2147483647 h 597"/>
              <a:gd name="T2" fmla="*/ 2147483647 w 885"/>
              <a:gd name="T3" fmla="*/ 2147483647 h 597"/>
              <a:gd name="T4" fmla="*/ 2147483647 w 885"/>
              <a:gd name="T5" fmla="*/ 2147483647 h 597"/>
              <a:gd name="T6" fmla="*/ 2147483647 w 885"/>
              <a:gd name="T7" fmla="*/ 2147483647 h 597"/>
              <a:gd name="T8" fmla="*/ 2147483647 w 885"/>
              <a:gd name="T9" fmla="*/ 2147483647 h 597"/>
              <a:gd name="T10" fmla="*/ 2147483647 w 885"/>
              <a:gd name="T11" fmla="*/ 2147483647 h 597"/>
              <a:gd name="T12" fmla="*/ 2147483647 w 885"/>
              <a:gd name="T13" fmla="*/ 2147483647 h 597"/>
              <a:gd name="T14" fmla="*/ 2147483647 w 885"/>
              <a:gd name="T15" fmla="*/ 2147483647 h 597"/>
              <a:gd name="T16" fmla="*/ 2147483647 w 885"/>
              <a:gd name="T17" fmla="*/ 2147483647 h 597"/>
              <a:gd name="T18" fmla="*/ 2147483647 w 885"/>
              <a:gd name="T19" fmla="*/ 2147483647 h 597"/>
              <a:gd name="T20" fmla="*/ 2147483647 w 885"/>
              <a:gd name="T21" fmla="*/ 2147483647 h 597"/>
              <a:gd name="T22" fmla="*/ 2147483647 w 885"/>
              <a:gd name="T23" fmla="*/ 2147483647 h 597"/>
              <a:gd name="T24" fmla="*/ 2147483647 w 885"/>
              <a:gd name="T25" fmla="*/ 2147483647 h 597"/>
              <a:gd name="T26" fmla="*/ 2147483647 w 885"/>
              <a:gd name="T27" fmla="*/ 2147483647 h 597"/>
              <a:gd name="T28" fmla="*/ 2147483647 w 885"/>
              <a:gd name="T29" fmla="*/ 2147483647 h 597"/>
              <a:gd name="T30" fmla="*/ 2147483647 w 885"/>
              <a:gd name="T31" fmla="*/ 2147483647 h 597"/>
              <a:gd name="T32" fmla="*/ 2147483647 w 885"/>
              <a:gd name="T33" fmla="*/ 2147483647 h 597"/>
              <a:gd name="T34" fmla="*/ 2147483647 w 885"/>
              <a:gd name="T35" fmla="*/ 2147483647 h 597"/>
              <a:gd name="T36" fmla="*/ 2147483647 w 885"/>
              <a:gd name="T37" fmla="*/ 2147483647 h 597"/>
              <a:gd name="T38" fmla="*/ 2147483647 w 885"/>
              <a:gd name="T39" fmla="*/ 2147483647 h 597"/>
              <a:gd name="T40" fmla="*/ 2147483647 w 885"/>
              <a:gd name="T41" fmla="*/ 2147483647 h 597"/>
              <a:gd name="T42" fmla="*/ 2147483647 w 885"/>
              <a:gd name="T43" fmla="*/ 2147483647 h 597"/>
              <a:gd name="T44" fmla="*/ 2147483647 w 885"/>
              <a:gd name="T45" fmla="*/ 2147483647 h 597"/>
              <a:gd name="T46" fmla="*/ 2147483647 w 885"/>
              <a:gd name="T47" fmla="*/ 2147483647 h 597"/>
              <a:gd name="T48" fmla="*/ 2147483647 w 885"/>
              <a:gd name="T49" fmla="*/ 2147483647 h 597"/>
              <a:gd name="T50" fmla="*/ 2147483647 w 885"/>
              <a:gd name="T51" fmla="*/ 2147483647 h 597"/>
              <a:gd name="T52" fmla="*/ 2147483647 w 885"/>
              <a:gd name="T53" fmla="*/ 2147483647 h 597"/>
              <a:gd name="T54" fmla="*/ 2147483647 w 885"/>
              <a:gd name="T55" fmla="*/ 2147483647 h 597"/>
              <a:gd name="T56" fmla="*/ 2147483647 w 885"/>
              <a:gd name="T57" fmla="*/ 2147483647 h 597"/>
              <a:gd name="T58" fmla="*/ 2147483647 w 885"/>
              <a:gd name="T59" fmla="*/ 2147483647 h 597"/>
              <a:gd name="T60" fmla="*/ 2147483647 w 885"/>
              <a:gd name="T61" fmla="*/ 2147483647 h 597"/>
              <a:gd name="T62" fmla="*/ 2147483647 w 885"/>
              <a:gd name="T63" fmla="*/ 2147483647 h 597"/>
              <a:gd name="T64" fmla="*/ 2147483647 w 885"/>
              <a:gd name="T65" fmla="*/ 2147483647 h 597"/>
              <a:gd name="T66" fmla="*/ 2147483647 w 885"/>
              <a:gd name="T67" fmla="*/ 2147483647 h 597"/>
              <a:gd name="T68" fmla="*/ 2147483647 w 885"/>
              <a:gd name="T69" fmla="*/ 2147483647 h 597"/>
              <a:gd name="T70" fmla="*/ 2147483647 w 885"/>
              <a:gd name="T71" fmla="*/ 2147483647 h 597"/>
              <a:gd name="T72" fmla="*/ 2147483647 w 885"/>
              <a:gd name="T73" fmla="*/ 2147483647 h 597"/>
              <a:gd name="T74" fmla="*/ 2147483647 w 885"/>
              <a:gd name="T75" fmla="*/ 2147483647 h 597"/>
              <a:gd name="T76" fmla="*/ 2147483647 w 885"/>
              <a:gd name="T77" fmla="*/ 2147483647 h 597"/>
              <a:gd name="T78" fmla="*/ 2147483647 w 885"/>
              <a:gd name="T79" fmla="*/ 2147483647 h 597"/>
              <a:gd name="T80" fmla="*/ 2147483647 w 885"/>
              <a:gd name="T81" fmla="*/ 2147483647 h 597"/>
              <a:gd name="T82" fmla="*/ 2147483647 w 885"/>
              <a:gd name="T83" fmla="*/ 2147483647 h 597"/>
              <a:gd name="T84" fmla="*/ 2147483647 w 885"/>
              <a:gd name="T85" fmla="*/ 2147483647 h 597"/>
              <a:gd name="T86" fmla="*/ 2147483647 w 885"/>
              <a:gd name="T87" fmla="*/ 2147483647 h 597"/>
              <a:gd name="T88" fmla="*/ 2147483647 w 885"/>
              <a:gd name="T89" fmla="*/ 2147483647 h 597"/>
              <a:gd name="T90" fmla="*/ 2147483647 w 885"/>
              <a:gd name="T91" fmla="*/ 2147483647 h 597"/>
              <a:gd name="T92" fmla="*/ 2147483647 w 885"/>
              <a:gd name="T93" fmla="*/ 2147483647 h 597"/>
              <a:gd name="T94" fmla="*/ 2147483647 w 885"/>
              <a:gd name="T95" fmla="*/ 2147483647 h 597"/>
              <a:gd name="T96" fmla="*/ 2147483647 w 885"/>
              <a:gd name="T97" fmla="*/ 2147483647 h 597"/>
              <a:gd name="T98" fmla="*/ 2147483647 w 885"/>
              <a:gd name="T99" fmla="*/ 2147483647 h 597"/>
              <a:gd name="T100" fmla="*/ 2147483647 w 885"/>
              <a:gd name="T101" fmla="*/ 2147483647 h 597"/>
              <a:gd name="T102" fmla="*/ 2147483647 w 885"/>
              <a:gd name="T103" fmla="*/ 2147483647 h 597"/>
              <a:gd name="T104" fmla="*/ 2147483647 w 885"/>
              <a:gd name="T105" fmla="*/ 2147483647 h 597"/>
              <a:gd name="T106" fmla="*/ 2147483647 w 885"/>
              <a:gd name="T107" fmla="*/ 2147483647 h 597"/>
              <a:gd name="T108" fmla="*/ 2147483647 w 885"/>
              <a:gd name="T109" fmla="*/ 2147483647 h 597"/>
              <a:gd name="T110" fmla="*/ 2147483647 w 885"/>
              <a:gd name="T111" fmla="*/ 2147483647 h 597"/>
              <a:gd name="T112" fmla="*/ 2147483647 w 885"/>
              <a:gd name="T113" fmla="*/ 2147483647 h 597"/>
              <a:gd name="T114" fmla="*/ 2147483647 w 885"/>
              <a:gd name="T115" fmla="*/ 2147483647 h 597"/>
              <a:gd name="T116" fmla="*/ 2147483647 w 885"/>
              <a:gd name="T117" fmla="*/ 2147483647 h 597"/>
              <a:gd name="T118" fmla="*/ 2147483647 w 885"/>
              <a:gd name="T119" fmla="*/ 2147483647 h 597"/>
              <a:gd name="T120" fmla="*/ 2147483647 w 885"/>
              <a:gd name="T121" fmla="*/ 2147483647 h 597"/>
              <a:gd name="T122" fmla="*/ 2147483647 w 885"/>
              <a:gd name="T123" fmla="*/ 2147483647 h 5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85"/>
              <a:gd name="T187" fmla="*/ 0 h 597"/>
              <a:gd name="T188" fmla="*/ 885 w 885"/>
              <a:gd name="T189" fmla="*/ 597 h 59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85" h="597">
                <a:moveTo>
                  <a:pt x="0" y="79"/>
                </a:moveTo>
                <a:lnTo>
                  <a:pt x="6" y="71"/>
                </a:lnTo>
                <a:lnTo>
                  <a:pt x="8" y="69"/>
                </a:lnTo>
                <a:lnTo>
                  <a:pt x="20" y="54"/>
                </a:lnTo>
                <a:lnTo>
                  <a:pt x="25" y="49"/>
                </a:lnTo>
                <a:lnTo>
                  <a:pt x="32" y="46"/>
                </a:lnTo>
                <a:lnTo>
                  <a:pt x="38" y="42"/>
                </a:lnTo>
                <a:lnTo>
                  <a:pt x="44" y="40"/>
                </a:lnTo>
                <a:lnTo>
                  <a:pt x="50" y="38"/>
                </a:lnTo>
                <a:lnTo>
                  <a:pt x="56" y="37"/>
                </a:lnTo>
                <a:lnTo>
                  <a:pt x="63" y="36"/>
                </a:lnTo>
                <a:lnTo>
                  <a:pt x="68" y="34"/>
                </a:lnTo>
                <a:lnTo>
                  <a:pt x="73" y="33"/>
                </a:lnTo>
                <a:lnTo>
                  <a:pt x="77" y="32"/>
                </a:lnTo>
                <a:lnTo>
                  <a:pt x="83" y="31"/>
                </a:lnTo>
                <a:lnTo>
                  <a:pt x="90" y="32"/>
                </a:lnTo>
                <a:lnTo>
                  <a:pt x="96" y="34"/>
                </a:lnTo>
                <a:lnTo>
                  <a:pt x="103" y="39"/>
                </a:lnTo>
                <a:lnTo>
                  <a:pt x="108" y="42"/>
                </a:lnTo>
                <a:lnTo>
                  <a:pt x="115" y="46"/>
                </a:lnTo>
                <a:lnTo>
                  <a:pt x="121" y="49"/>
                </a:lnTo>
                <a:lnTo>
                  <a:pt x="127" y="53"/>
                </a:lnTo>
                <a:lnTo>
                  <a:pt x="134" y="57"/>
                </a:lnTo>
                <a:lnTo>
                  <a:pt x="139" y="63"/>
                </a:lnTo>
                <a:lnTo>
                  <a:pt x="143" y="70"/>
                </a:lnTo>
                <a:lnTo>
                  <a:pt x="146" y="76"/>
                </a:lnTo>
                <a:lnTo>
                  <a:pt x="153" y="82"/>
                </a:lnTo>
                <a:lnTo>
                  <a:pt x="158" y="89"/>
                </a:lnTo>
                <a:lnTo>
                  <a:pt x="163" y="96"/>
                </a:lnTo>
                <a:lnTo>
                  <a:pt x="169" y="103"/>
                </a:lnTo>
                <a:lnTo>
                  <a:pt x="175" y="106"/>
                </a:lnTo>
                <a:lnTo>
                  <a:pt x="179" y="113"/>
                </a:lnTo>
                <a:lnTo>
                  <a:pt x="185" y="116"/>
                </a:lnTo>
                <a:lnTo>
                  <a:pt x="191" y="116"/>
                </a:lnTo>
                <a:lnTo>
                  <a:pt x="197" y="114"/>
                </a:lnTo>
                <a:lnTo>
                  <a:pt x="203" y="111"/>
                </a:lnTo>
                <a:lnTo>
                  <a:pt x="210" y="111"/>
                </a:lnTo>
                <a:lnTo>
                  <a:pt x="211" y="111"/>
                </a:lnTo>
                <a:lnTo>
                  <a:pt x="217" y="111"/>
                </a:lnTo>
                <a:lnTo>
                  <a:pt x="222" y="112"/>
                </a:lnTo>
                <a:lnTo>
                  <a:pt x="229" y="113"/>
                </a:lnTo>
                <a:lnTo>
                  <a:pt x="235" y="113"/>
                </a:lnTo>
                <a:lnTo>
                  <a:pt x="242" y="113"/>
                </a:lnTo>
                <a:lnTo>
                  <a:pt x="248" y="114"/>
                </a:lnTo>
                <a:lnTo>
                  <a:pt x="254" y="114"/>
                </a:lnTo>
                <a:lnTo>
                  <a:pt x="260" y="113"/>
                </a:lnTo>
                <a:lnTo>
                  <a:pt x="268" y="116"/>
                </a:lnTo>
                <a:lnTo>
                  <a:pt x="273" y="116"/>
                </a:lnTo>
                <a:lnTo>
                  <a:pt x="278" y="109"/>
                </a:lnTo>
                <a:lnTo>
                  <a:pt x="272" y="103"/>
                </a:lnTo>
                <a:lnTo>
                  <a:pt x="269" y="96"/>
                </a:lnTo>
                <a:lnTo>
                  <a:pt x="265" y="89"/>
                </a:lnTo>
                <a:lnTo>
                  <a:pt x="262" y="82"/>
                </a:lnTo>
                <a:lnTo>
                  <a:pt x="261" y="76"/>
                </a:lnTo>
                <a:lnTo>
                  <a:pt x="259" y="70"/>
                </a:lnTo>
                <a:lnTo>
                  <a:pt x="265" y="64"/>
                </a:lnTo>
                <a:lnTo>
                  <a:pt x="270" y="57"/>
                </a:lnTo>
                <a:lnTo>
                  <a:pt x="273" y="50"/>
                </a:lnTo>
                <a:lnTo>
                  <a:pt x="278" y="46"/>
                </a:lnTo>
                <a:lnTo>
                  <a:pt x="284" y="45"/>
                </a:lnTo>
                <a:lnTo>
                  <a:pt x="291" y="46"/>
                </a:lnTo>
                <a:lnTo>
                  <a:pt x="297" y="45"/>
                </a:lnTo>
                <a:lnTo>
                  <a:pt x="304" y="44"/>
                </a:lnTo>
                <a:lnTo>
                  <a:pt x="308" y="37"/>
                </a:lnTo>
                <a:lnTo>
                  <a:pt x="309" y="30"/>
                </a:lnTo>
                <a:lnTo>
                  <a:pt x="307" y="23"/>
                </a:lnTo>
                <a:lnTo>
                  <a:pt x="312" y="19"/>
                </a:lnTo>
                <a:lnTo>
                  <a:pt x="318" y="23"/>
                </a:lnTo>
                <a:lnTo>
                  <a:pt x="324" y="22"/>
                </a:lnTo>
                <a:lnTo>
                  <a:pt x="331" y="24"/>
                </a:lnTo>
                <a:lnTo>
                  <a:pt x="335" y="32"/>
                </a:lnTo>
                <a:lnTo>
                  <a:pt x="342" y="36"/>
                </a:lnTo>
                <a:lnTo>
                  <a:pt x="336" y="29"/>
                </a:lnTo>
                <a:lnTo>
                  <a:pt x="331" y="21"/>
                </a:lnTo>
                <a:lnTo>
                  <a:pt x="325" y="15"/>
                </a:lnTo>
                <a:lnTo>
                  <a:pt x="319" y="12"/>
                </a:lnTo>
                <a:lnTo>
                  <a:pt x="319" y="6"/>
                </a:lnTo>
                <a:lnTo>
                  <a:pt x="325" y="5"/>
                </a:lnTo>
                <a:lnTo>
                  <a:pt x="332" y="7"/>
                </a:lnTo>
                <a:lnTo>
                  <a:pt x="338" y="7"/>
                </a:lnTo>
                <a:lnTo>
                  <a:pt x="339" y="0"/>
                </a:lnTo>
                <a:lnTo>
                  <a:pt x="346" y="1"/>
                </a:lnTo>
                <a:lnTo>
                  <a:pt x="358" y="12"/>
                </a:lnTo>
                <a:lnTo>
                  <a:pt x="364" y="16"/>
                </a:lnTo>
                <a:lnTo>
                  <a:pt x="370" y="17"/>
                </a:lnTo>
                <a:lnTo>
                  <a:pt x="376" y="17"/>
                </a:lnTo>
                <a:lnTo>
                  <a:pt x="382" y="23"/>
                </a:lnTo>
                <a:lnTo>
                  <a:pt x="383" y="30"/>
                </a:lnTo>
                <a:lnTo>
                  <a:pt x="385" y="31"/>
                </a:lnTo>
                <a:lnTo>
                  <a:pt x="391" y="32"/>
                </a:lnTo>
                <a:lnTo>
                  <a:pt x="397" y="36"/>
                </a:lnTo>
                <a:lnTo>
                  <a:pt x="402" y="36"/>
                </a:lnTo>
                <a:lnTo>
                  <a:pt x="403" y="34"/>
                </a:lnTo>
                <a:lnTo>
                  <a:pt x="409" y="33"/>
                </a:lnTo>
                <a:lnTo>
                  <a:pt x="412" y="33"/>
                </a:lnTo>
                <a:lnTo>
                  <a:pt x="419" y="33"/>
                </a:lnTo>
                <a:lnTo>
                  <a:pt x="425" y="38"/>
                </a:lnTo>
                <a:lnTo>
                  <a:pt x="429" y="41"/>
                </a:lnTo>
                <a:lnTo>
                  <a:pt x="430" y="47"/>
                </a:lnTo>
                <a:lnTo>
                  <a:pt x="430" y="50"/>
                </a:lnTo>
                <a:lnTo>
                  <a:pt x="431" y="50"/>
                </a:lnTo>
                <a:lnTo>
                  <a:pt x="432" y="52"/>
                </a:lnTo>
                <a:lnTo>
                  <a:pt x="432" y="58"/>
                </a:lnTo>
                <a:lnTo>
                  <a:pt x="433" y="62"/>
                </a:lnTo>
                <a:lnTo>
                  <a:pt x="435" y="63"/>
                </a:lnTo>
                <a:lnTo>
                  <a:pt x="437" y="63"/>
                </a:lnTo>
                <a:lnTo>
                  <a:pt x="443" y="68"/>
                </a:lnTo>
                <a:lnTo>
                  <a:pt x="448" y="74"/>
                </a:lnTo>
                <a:lnTo>
                  <a:pt x="441" y="74"/>
                </a:lnTo>
                <a:lnTo>
                  <a:pt x="440" y="77"/>
                </a:lnTo>
                <a:lnTo>
                  <a:pt x="440" y="78"/>
                </a:lnTo>
                <a:lnTo>
                  <a:pt x="445" y="85"/>
                </a:lnTo>
                <a:lnTo>
                  <a:pt x="449" y="92"/>
                </a:lnTo>
                <a:lnTo>
                  <a:pt x="445" y="98"/>
                </a:lnTo>
                <a:lnTo>
                  <a:pt x="448" y="105"/>
                </a:lnTo>
                <a:lnTo>
                  <a:pt x="454" y="109"/>
                </a:lnTo>
                <a:lnTo>
                  <a:pt x="460" y="111"/>
                </a:lnTo>
                <a:lnTo>
                  <a:pt x="465" y="114"/>
                </a:lnTo>
                <a:lnTo>
                  <a:pt x="472" y="119"/>
                </a:lnTo>
                <a:lnTo>
                  <a:pt x="478" y="119"/>
                </a:lnTo>
                <a:lnTo>
                  <a:pt x="484" y="117"/>
                </a:lnTo>
                <a:lnTo>
                  <a:pt x="496" y="117"/>
                </a:lnTo>
                <a:lnTo>
                  <a:pt x="502" y="120"/>
                </a:lnTo>
                <a:lnTo>
                  <a:pt x="504" y="119"/>
                </a:lnTo>
                <a:lnTo>
                  <a:pt x="511" y="119"/>
                </a:lnTo>
                <a:lnTo>
                  <a:pt x="517" y="124"/>
                </a:lnTo>
                <a:lnTo>
                  <a:pt x="523" y="122"/>
                </a:lnTo>
                <a:lnTo>
                  <a:pt x="524" y="120"/>
                </a:lnTo>
                <a:lnTo>
                  <a:pt x="524" y="118"/>
                </a:lnTo>
                <a:lnTo>
                  <a:pt x="527" y="113"/>
                </a:lnTo>
                <a:lnTo>
                  <a:pt x="534" y="116"/>
                </a:lnTo>
                <a:lnTo>
                  <a:pt x="540" y="118"/>
                </a:lnTo>
                <a:lnTo>
                  <a:pt x="546" y="121"/>
                </a:lnTo>
                <a:lnTo>
                  <a:pt x="552" y="126"/>
                </a:lnTo>
                <a:lnTo>
                  <a:pt x="558" y="132"/>
                </a:lnTo>
                <a:lnTo>
                  <a:pt x="561" y="135"/>
                </a:lnTo>
                <a:lnTo>
                  <a:pt x="563" y="142"/>
                </a:lnTo>
                <a:lnTo>
                  <a:pt x="566" y="149"/>
                </a:lnTo>
                <a:lnTo>
                  <a:pt x="570" y="156"/>
                </a:lnTo>
                <a:lnTo>
                  <a:pt x="574" y="162"/>
                </a:lnTo>
                <a:lnTo>
                  <a:pt x="577" y="168"/>
                </a:lnTo>
                <a:lnTo>
                  <a:pt x="582" y="175"/>
                </a:lnTo>
                <a:lnTo>
                  <a:pt x="583" y="176"/>
                </a:lnTo>
                <a:lnTo>
                  <a:pt x="589" y="179"/>
                </a:lnTo>
                <a:lnTo>
                  <a:pt x="594" y="185"/>
                </a:lnTo>
                <a:lnTo>
                  <a:pt x="598" y="192"/>
                </a:lnTo>
                <a:lnTo>
                  <a:pt x="602" y="200"/>
                </a:lnTo>
                <a:lnTo>
                  <a:pt x="602" y="206"/>
                </a:lnTo>
                <a:lnTo>
                  <a:pt x="605" y="213"/>
                </a:lnTo>
                <a:lnTo>
                  <a:pt x="607" y="215"/>
                </a:lnTo>
                <a:lnTo>
                  <a:pt x="614" y="222"/>
                </a:lnTo>
                <a:lnTo>
                  <a:pt x="632" y="233"/>
                </a:lnTo>
                <a:lnTo>
                  <a:pt x="638" y="238"/>
                </a:lnTo>
                <a:lnTo>
                  <a:pt x="644" y="242"/>
                </a:lnTo>
                <a:lnTo>
                  <a:pt x="650" y="246"/>
                </a:lnTo>
                <a:lnTo>
                  <a:pt x="657" y="250"/>
                </a:lnTo>
                <a:lnTo>
                  <a:pt x="664" y="254"/>
                </a:lnTo>
                <a:lnTo>
                  <a:pt x="669" y="257"/>
                </a:lnTo>
                <a:lnTo>
                  <a:pt x="675" y="262"/>
                </a:lnTo>
                <a:lnTo>
                  <a:pt x="681" y="266"/>
                </a:lnTo>
                <a:lnTo>
                  <a:pt x="688" y="273"/>
                </a:lnTo>
                <a:lnTo>
                  <a:pt x="688" y="274"/>
                </a:lnTo>
                <a:lnTo>
                  <a:pt x="692" y="278"/>
                </a:lnTo>
                <a:lnTo>
                  <a:pt x="693" y="279"/>
                </a:lnTo>
                <a:lnTo>
                  <a:pt x="699" y="282"/>
                </a:lnTo>
                <a:lnTo>
                  <a:pt x="705" y="287"/>
                </a:lnTo>
                <a:lnTo>
                  <a:pt x="711" y="289"/>
                </a:lnTo>
                <a:lnTo>
                  <a:pt x="718" y="295"/>
                </a:lnTo>
                <a:lnTo>
                  <a:pt x="724" y="297"/>
                </a:lnTo>
                <a:lnTo>
                  <a:pt x="730" y="295"/>
                </a:lnTo>
                <a:lnTo>
                  <a:pt x="734" y="297"/>
                </a:lnTo>
                <a:lnTo>
                  <a:pt x="735" y="299"/>
                </a:lnTo>
                <a:lnTo>
                  <a:pt x="742" y="305"/>
                </a:lnTo>
                <a:lnTo>
                  <a:pt x="754" y="314"/>
                </a:lnTo>
                <a:lnTo>
                  <a:pt x="760" y="318"/>
                </a:lnTo>
                <a:lnTo>
                  <a:pt x="766" y="320"/>
                </a:lnTo>
                <a:lnTo>
                  <a:pt x="773" y="322"/>
                </a:lnTo>
                <a:lnTo>
                  <a:pt x="776" y="323"/>
                </a:lnTo>
                <a:lnTo>
                  <a:pt x="782" y="328"/>
                </a:lnTo>
                <a:lnTo>
                  <a:pt x="788" y="334"/>
                </a:lnTo>
                <a:lnTo>
                  <a:pt x="794" y="338"/>
                </a:lnTo>
                <a:lnTo>
                  <a:pt x="800" y="343"/>
                </a:lnTo>
                <a:lnTo>
                  <a:pt x="807" y="347"/>
                </a:lnTo>
                <a:lnTo>
                  <a:pt x="809" y="348"/>
                </a:lnTo>
                <a:lnTo>
                  <a:pt x="814" y="351"/>
                </a:lnTo>
                <a:lnTo>
                  <a:pt x="820" y="353"/>
                </a:lnTo>
                <a:lnTo>
                  <a:pt x="825" y="355"/>
                </a:lnTo>
                <a:lnTo>
                  <a:pt x="832" y="350"/>
                </a:lnTo>
                <a:lnTo>
                  <a:pt x="838" y="353"/>
                </a:lnTo>
                <a:lnTo>
                  <a:pt x="845" y="354"/>
                </a:lnTo>
                <a:lnTo>
                  <a:pt x="851" y="359"/>
                </a:lnTo>
                <a:lnTo>
                  <a:pt x="857" y="361"/>
                </a:lnTo>
                <a:lnTo>
                  <a:pt x="863" y="367"/>
                </a:lnTo>
                <a:lnTo>
                  <a:pt x="870" y="369"/>
                </a:lnTo>
                <a:lnTo>
                  <a:pt x="876" y="369"/>
                </a:lnTo>
                <a:lnTo>
                  <a:pt x="881" y="372"/>
                </a:lnTo>
                <a:lnTo>
                  <a:pt x="883" y="374"/>
                </a:lnTo>
                <a:lnTo>
                  <a:pt x="883" y="380"/>
                </a:lnTo>
                <a:lnTo>
                  <a:pt x="879" y="387"/>
                </a:lnTo>
                <a:lnTo>
                  <a:pt x="880" y="394"/>
                </a:lnTo>
                <a:lnTo>
                  <a:pt x="881" y="401"/>
                </a:lnTo>
                <a:lnTo>
                  <a:pt x="881" y="408"/>
                </a:lnTo>
                <a:lnTo>
                  <a:pt x="885" y="413"/>
                </a:lnTo>
                <a:lnTo>
                  <a:pt x="884" y="421"/>
                </a:lnTo>
                <a:lnTo>
                  <a:pt x="885" y="423"/>
                </a:lnTo>
                <a:lnTo>
                  <a:pt x="883" y="423"/>
                </a:lnTo>
                <a:lnTo>
                  <a:pt x="883" y="425"/>
                </a:lnTo>
                <a:lnTo>
                  <a:pt x="876" y="425"/>
                </a:lnTo>
                <a:lnTo>
                  <a:pt x="870" y="425"/>
                </a:lnTo>
                <a:lnTo>
                  <a:pt x="865" y="423"/>
                </a:lnTo>
                <a:lnTo>
                  <a:pt x="858" y="417"/>
                </a:lnTo>
                <a:lnTo>
                  <a:pt x="852" y="415"/>
                </a:lnTo>
                <a:lnTo>
                  <a:pt x="846" y="413"/>
                </a:lnTo>
                <a:lnTo>
                  <a:pt x="840" y="408"/>
                </a:lnTo>
                <a:lnTo>
                  <a:pt x="838" y="406"/>
                </a:lnTo>
                <a:lnTo>
                  <a:pt x="831" y="413"/>
                </a:lnTo>
                <a:lnTo>
                  <a:pt x="832" y="420"/>
                </a:lnTo>
                <a:lnTo>
                  <a:pt x="830" y="426"/>
                </a:lnTo>
                <a:lnTo>
                  <a:pt x="827" y="432"/>
                </a:lnTo>
                <a:lnTo>
                  <a:pt x="816" y="432"/>
                </a:lnTo>
                <a:lnTo>
                  <a:pt x="809" y="433"/>
                </a:lnTo>
                <a:lnTo>
                  <a:pt x="802" y="432"/>
                </a:lnTo>
                <a:lnTo>
                  <a:pt x="797" y="434"/>
                </a:lnTo>
                <a:lnTo>
                  <a:pt x="791" y="437"/>
                </a:lnTo>
                <a:lnTo>
                  <a:pt x="786" y="443"/>
                </a:lnTo>
                <a:lnTo>
                  <a:pt x="787" y="449"/>
                </a:lnTo>
                <a:lnTo>
                  <a:pt x="789" y="456"/>
                </a:lnTo>
                <a:lnTo>
                  <a:pt x="787" y="464"/>
                </a:lnTo>
                <a:lnTo>
                  <a:pt x="785" y="469"/>
                </a:lnTo>
                <a:lnTo>
                  <a:pt x="783" y="476"/>
                </a:lnTo>
                <a:lnTo>
                  <a:pt x="783" y="483"/>
                </a:lnTo>
                <a:lnTo>
                  <a:pt x="785" y="490"/>
                </a:lnTo>
                <a:lnTo>
                  <a:pt x="785" y="497"/>
                </a:lnTo>
                <a:lnTo>
                  <a:pt x="783" y="504"/>
                </a:lnTo>
                <a:lnTo>
                  <a:pt x="777" y="511"/>
                </a:lnTo>
                <a:lnTo>
                  <a:pt x="770" y="513"/>
                </a:lnTo>
                <a:lnTo>
                  <a:pt x="765" y="516"/>
                </a:lnTo>
                <a:lnTo>
                  <a:pt x="758" y="521"/>
                </a:lnTo>
                <a:lnTo>
                  <a:pt x="754" y="527"/>
                </a:lnTo>
                <a:lnTo>
                  <a:pt x="748" y="528"/>
                </a:lnTo>
                <a:lnTo>
                  <a:pt x="741" y="531"/>
                </a:lnTo>
                <a:lnTo>
                  <a:pt x="735" y="532"/>
                </a:lnTo>
                <a:lnTo>
                  <a:pt x="728" y="537"/>
                </a:lnTo>
                <a:lnTo>
                  <a:pt x="723" y="539"/>
                </a:lnTo>
                <a:lnTo>
                  <a:pt x="717" y="541"/>
                </a:lnTo>
                <a:lnTo>
                  <a:pt x="710" y="541"/>
                </a:lnTo>
                <a:lnTo>
                  <a:pt x="704" y="541"/>
                </a:lnTo>
                <a:lnTo>
                  <a:pt x="707" y="548"/>
                </a:lnTo>
                <a:lnTo>
                  <a:pt x="713" y="554"/>
                </a:lnTo>
                <a:lnTo>
                  <a:pt x="711" y="555"/>
                </a:lnTo>
                <a:lnTo>
                  <a:pt x="706" y="561"/>
                </a:lnTo>
                <a:lnTo>
                  <a:pt x="708" y="568"/>
                </a:lnTo>
                <a:lnTo>
                  <a:pt x="706" y="574"/>
                </a:lnTo>
                <a:lnTo>
                  <a:pt x="700" y="578"/>
                </a:lnTo>
                <a:lnTo>
                  <a:pt x="694" y="584"/>
                </a:lnTo>
                <a:lnTo>
                  <a:pt x="688" y="589"/>
                </a:lnTo>
                <a:lnTo>
                  <a:pt x="681" y="590"/>
                </a:lnTo>
                <a:lnTo>
                  <a:pt x="675" y="587"/>
                </a:lnTo>
                <a:lnTo>
                  <a:pt x="669" y="590"/>
                </a:lnTo>
                <a:lnTo>
                  <a:pt x="665" y="597"/>
                </a:lnTo>
                <a:lnTo>
                  <a:pt x="665" y="596"/>
                </a:lnTo>
                <a:lnTo>
                  <a:pt x="662" y="590"/>
                </a:lnTo>
                <a:lnTo>
                  <a:pt x="662" y="588"/>
                </a:lnTo>
                <a:lnTo>
                  <a:pt x="658" y="584"/>
                </a:lnTo>
                <a:lnTo>
                  <a:pt x="649" y="578"/>
                </a:lnTo>
                <a:lnTo>
                  <a:pt x="645" y="573"/>
                </a:lnTo>
                <a:lnTo>
                  <a:pt x="638" y="573"/>
                </a:lnTo>
                <a:lnTo>
                  <a:pt x="633" y="577"/>
                </a:lnTo>
                <a:lnTo>
                  <a:pt x="626" y="574"/>
                </a:lnTo>
                <a:lnTo>
                  <a:pt x="620" y="573"/>
                </a:lnTo>
                <a:lnTo>
                  <a:pt x="614" y="570"/>
                </a:lnTo>
                <a:lnTo>
                  <a:pt x="607" y="565"/>
                </a:lnTo>
                <a:lnTo>
                  <a:pt x="604" y="560"/>
                </a:lnTo>
                <a:lnTo>
                  <a:pt x="598" y="561"/>
                </a:lnTo>
                <a:lnTo>
                  <a:pt x="593" y="554"/>
                </a:lnTo>
                <a:lnTo>
                  <a:pt x="594" y="547"/>
                </a:lnTo>
                <a:lnTo>
                  <a:pt x="592" y="540"/>
                </a:lnTo>
                <a:lnTo>
                  <a:pt x="587" y="533"/>
                </a:lnTo>
                <a:lnTo>
                  <a:pt x="584" y="532"/>
                </a:lnTo>
                <a:lnTo>
                  <a:pt x="587" y="525"/>
                </a:lnTo>
                <a:lnTo>
                  <a:pt x="587" y="517"/>
                </a:lnTo>
                <a:lnTo>
                  <a:pt x="585" y="512"/>
                </a:lnTo>
                <a:lnTo>
                  <a:pt x="581" y="505"/>
                </a:lnTo>
                <a:lnTo>
                  <a:pt x="580" y="498"/>
                </a:lnTo>
                <a:lnTo>
                  <a:pt x="579" y="491"/>
                </a:lnTo>
                <a:lnTo>
                  <a:pt x="580" y="484"/>
                </a:lnTo>
                <a:lnTo>
                  <a:pt x="577" y="479"/>
                </a:lnTo>
                <a:lnTo>
                  <a:pt x="531" y="479"/>
                </a:lnTo>
                <a:lnTo>
                  <a:pt x="525" y="474"/>
                </a:lnTo>
                <a:lnTo>
                  <a:pt x="520" y="466"/>
                </a:lnTo>
                <a:lnTo>
                  <a:pt x="515" y="460"/>
                </a:lnTo>
                <a:lnTo>
                  <a:pt x="510" y="453"/>
                </a:lnTo>
                <a:lnTo>
                  <a:pt x="503" y="448"/>
                </a:lnTo>
                <a:lnTo>
                  <a:pt x="497" y="445"/>
                </a:lnTo>
                <a:lnTo>
                  <a:pt x="491" y="442"/>
                </a:lnTo>
                <a:lnTo>
                  <a:pt x="485" y="440"/>
                </a:lnTo>
                <a:lnTo>
                  <a:pt x="479" y="437"/>
                </a:lnTo>
                <a:lnTo>
                  <a:pt x="472" y="435"/>
                </a:lnTo>
                <a:lnTo>
                  <a:pt x="467" y="428"/>
                </a:lnTo>
                <a:lnTo>
                  <a:pt x="462" y="421"/>
                </a:lnTo>
                <a:lnTo>
                  <a:pt x="461" y="415"/>
                </a:lnTo>
                <a:lnTo>
                  <a:pt x="456" y="409"/>
                </a:lnTo>
                <a:lnTo>
                  <a:pt x="450" y="409"/>
                </a:lnTo>
                <a:lnTo>
                  <a:pt x="444" y="404"/>
                </a:lnTo>
                <a:lnTo>
                  <a:pt x="437" y="401"/>
                </a:lnTo>
                <a:lnTo>
                  <a:pt x="432" y="399"/>
                </a:lnTo>
                <a:lnTo>
                  <a:pt x="425" y="399"/>
                </a:lnTo>
                <a:lnTo>
                  <a:pt x="419" y="400"/>
                </a:lnTo>
                <a:lnTo>
                  <a:pt x="412" y="398"/>
                </a:lnTo>
                <a:lnTo>
                  <a:pt x="406" y="400"/>
                </a:lnTo>
                <a:lnTo>
                  <a:pt x="401" y="401"/>
                </a:lnTo>
                <a:lnTo>
                  <a:pt x="396" y="399"/>
                </a:lnTo>
                <a:lnTo>
                  <a:pt x="390" y="395"/>
                </a:lnTo>
                <a:lnTo>
                  <a:pt x="385" y="388"/>
                </a:lnTo>
                <a:lnTo>
                  <a:pt x="379" y="387"/>
                </a:lnTo>
                <a:lnTo>
                  <a:pt x="374" y="385"/>
                </a:lnTo>
                <a:lnTo>
                  <a:pt x="372" y="384"/>
                </a:lnTo>
                <a:lnTo>
                  <a:pt x="366" y="383"/>
                </a:lnTo>
                <a:lnTo>
                  <a:pt x="360" y="379"/>
                </a:lnTo>
                <a:lnTo>
                  <a:pt x="353" y="378"/>
                </a:lnTo>
                <a:lnTo>
                  <a:pt x="347" y="378"/>
                </a:lnTo>
                <a:lnTo>
                  <a:pt x="341" y="377"/>
                </a:lnTo>
                <a:lnTo>
                  <a:pt x="335" y="374"/>
                </a:lnTo>
                <a:lnTo>
                  <a:pt x="335" y="367"/>
                </a:lnTo>
                <a:lnTo>
                  <a:pt x="330" y="360"/>
                </a:lnTo>
                <a:lnTo>
                  <a:pt x="325" y="353"/>
                </a:lnTo>
                <a:lnTo>
                  <a:pt x="319" y="352"/>
                </a:lnTo>
                <a:lnTo>
                  <a:pt x="317" y="355"/>
                </a:lnTo>
                <a:lnTo>
                  <a:pt x="311" y="356"/>
                </a:lnTo>
                <a:lnTo>
                  <a:pt x="308" y="356"/>
                </a:lnTo>
                <a:lnTo>
                  <a:pt x="303" y="354"/>
                </a:lnTo>
                <a:lnTo>
                  <a:pt x="297" y="350"/>
                </a:lnTo>
                <a:lnTo>
                  <a:pt x="295" y="351"/>
                </a:lnTo>
                <a:lnTo>
                  <a:pt x="289" y="353"/>
                </a:lnTo>
                <a:lnTo>
                  <a:pt x="283" y="352"/>
                </a:lnTo>
                <a:lnTo>
                  <a:pt x="277" y="353"/>
                </a:lnTo>
                <a:lnTo>
                  <a:pt x="272" y="360"/>
                </a:lnTo>
                <a:lnTo>
                  <a:pt x="274" y="366"/>
                </a:lnTo>
                <a:lnTo>
                  <a:pt x="268" y="367"/>
                </a:lnTo>
                <a:lnTo>
                  <a:pt x="262" y="366"/>
                </a:lnTo>
                <a:lnTo>
                  <a:pt x="256" y="367"/>
                </a:lnTo>
                <a:lnTo>
                  <a:pt x="244" y="364"/>
                </a:lnTo>
                <a:lnTo>
                  <a:pt x="238" y="363"/>
                </a:lnTo>
                <a:lnTo>
                  <a:pt x="231" y="364"/>
                </a:lnTo>
                <a:lnTo>
                  <a:pt x="225" y="366"/>
                </a:lnTo>
                <a:lnTo>
                  <a:pt x="219" y="369"/>
                </a:lnTo>
                <a:lnTo>
                  <a:pt x="213" y="372"/>
                </a:lnTo>
                <a:lnTo>
                  <a:pt x="210" y="375"/>
                </a:lnTo>
                <a:lnTo>
                  <a:pt x="203" y="378"/>
                </a:lnTo>
                <a:lnTo>
                  <a:pt x="198" y="385"/>
                </a:lnTo>
                <a:lnTo>
                  <a:pt x="195" y="388"/>
                </a:lnTo>
                <a:lnTo>
                  <a:pt x="189" y="395"/>
                </a:lnTo>
                <a:lnTo>
                  <a:pt x="188" y="401"/>
                </a:lnTo>
                <a:lnTo>
                  <a:pt x="190" y="408"/>
                </a:lnTo>
                <a:lnTo>
                  <a:pt x="185" y="415"/>
                </a:lnTo>
                <a:lnTo>
                  <a:pt x="179" y="416"/>
                </a:lnTo>
                <a:lnTo>
                  <a:pt x="173" y="418"/>
                </a:lnTo>
                <a:lnTo>
                  <a:pt x="166" y="423"/>
                </a:lnTo>
                <a:lnTo>
                  <a:pt x="160" y="425"/>
                </a:lnTo>
                <a:lnTo>
                  <a:pt x="155" y="425"/>
                </a:lnTo>
                <a:lnTo>
                  <a:pt x="148" y="425"/>
                </a:lnTo>
                <a:lnTo>
                  <a:pt x="142" y="424"/>
                </a:lnTo>
                <a:lnTo>
                  <a:pt x="139" y="424"/>
                </a:lnTo>
                <a:lnTo>
                  <a:pt x="138" y="420"/>
                </a:lnTo>
                <a:lnTo>
                  <a:pt x="137" y="413"/>
                </a:lnTo>
                <a:lnTo>
                  <a:pt x="134" y="407"/>
                </a:lnTo>
                <a:lnTo>
                  <a:pt x="132" y="400"/>
                </a:lnTo>
                <a:lnTo>
                  <a:pt x="130" y="393"/>
                </a:lnTo>
                <a:lnTo>
                  <a:pt x="129" y="386"/>
                </a:lnTo>
                <a:lnTo>
                  <a:pt x="127" y="379"/>
                </a:lnTo>
                <a:lnTo>
                  <a:pt x="127" y="372"/>
                </a:lnTo>
                <a:lnTo>
                  <a:pt x="126" y="366"/>
                </a:lnTo>
                <a:lnTo>
                  <a:pt x="127" y="359"/>
                </a:lnTo>
                <a:lnTo>
                  <a:pt x="127" y="352"/>
                </a:lnTo>
                <a:lnTo>
                  <a:pt x="126" y="345"/>
                </a:lnTo>
                <a:lnTo>
                  <a:pt x="123" y="338"/>
                </a:lnTo>
                <a:lnTo>
                  <a:pt x="121" y="331"/>
                </a:lnTo>
                <a:lnTo>
                  <a:pt x="121" y="326"/>
                </a:lnTo>
                <a:lnTo>
                  <a:pt x="122" y="319"/>
                </a:lnTo>
                <a:lnTo>
                  <a:pt x="124" y="311"/>
                </a:lnTo>
                <a:lnTo>
                  <a:pt x="124" y="305"/>
                </a:lnTo>
                <a:lnTo>
                  <a:pt x="125" y="302"/>
                </a:lnTo>
                <a:lnTo>
                  <a:pt x="120" y="295"/>
                </a:lnTo>
                <a:lnTo>
                  <a:pt x="113" y="290"/>
                </a:lnTo>
                <a:lnTo>
                  <a:pt x="107" y="287"/>
                </a:lnTo>
                <a:lnTo>
                  <a:pt x="106" y="280"/>
                </a:lnTo>
                <a:lnTo>
                  <a:pt x="106" y="287"/>
                </a:lnTo>
                <a:lnTo>
                  <a:pt x="101" y="280"/>
                </a:lnTo>
                <a:lnTo>
                  <a:pt x="97" y="274"/>
                </a:lnTo>
                <a:lnTo>
                  <a:pt x="91" y="270"/>
                </a:lnTo>
                <a:lnTo>
                  <a:pt x="84" y="265"/>
                </a:lnTo>
                <a:lnTo>
                  <a:pt x="78" y="264"/>
                </a:lnTo>
                <a:lnTo>
                  <a:pt x="74" y="271"/>
                </a:lnTo>
                <a:lnTo>
                  <a:pt x="70" y="263"/>
                </a:lnTo>
                <a:lnTo>
                  <a:pt x="68" y="257"/>
                </a:lnTo>
                <a:lnTo>
                  <a:pt x="71" y="250"/>
                </a:lnTo>
                <a:lnTo>
                  <a:pt x="73" y="243"/>
                </a:lnTo>
                <a:lnTo>
                  <a:pt x="77" y="239"/>
                </a:lnTo>
                <a:lnTo>
                  <a:pt x="74" y="246"/>
                </a:lnTo>
                <a:lnTo>
                  <a:pt x="80" y="249"/>
                </a:lnTo>
                <a:lnTo>
                  <a:pt x="93" y="248"/>
                </a:lnTo>
                <a:lnTo>
                  <a:pt x="99" y="249"/>
                </a:lnTo>
                <a:lnTo>
                  <a:pt x="92" y="248"/>
                </a:lnTo>
                <a:lnTo>
                  <a:pt x="92" y="240"/>
                </a:lnTo>
                <a:lnTo>
                  <a:pt x="85" y="240"/>
                </a:lnTo>
                <a:lnTo>
                  <a:pt x="83" y="233"/>
                </a:lnTo>
                <a:lnTo>
                  <a:pt x="83" y="226"/>
                </a:lnTo>
                <a:lnTo>
                  <a:pt x="83" y="219"/>
                </a:lnTo>
                <a:lnTo>
                  <a:pt x="77" y="217"/>
                </a:lnTo>
                <a:lnTo>
                  <a:pt x="72" y="218"/>
                </a:lnTo>
                <a:lnTo>
                  <a:pt x="66" y="215"/>
                </a:lnTo>
                <a:lnTo>
                  <a:pt x="61" y="216"/>
                </a:lnTo>
                <a:lnTo>
                  <a:pt x="53" y="215"/>
                </a:lnTo>
                <a:lnTo>
                  <a:pt x="48" y="213"/>
                </a:lnTo>
                <a:lnTo>
                  <a:pt x="50" y="219"/>
                </a:lnTo>
                <a:lnTo>
                  <a:pt x="44" y="217"/>
                </a:lnTo>
                <a:lnTo>
                  <a:pt x="43" y="215"/>
                </a:lnTo>
                <a:lnTo>
                  <a:pt x="40" y="211"/>
                </a:lnTo>
                <a:lnTo>
                  <a:pt x="38" y="205"/>
                </a:lnTo>
                <a:lnTo>
                  <a:pt x="37" y="198"/>
                </a:lnTo>
                <a:lnTo>
                  <a:pt x="34" y="191"/>
                </a:lnTo>
                <a:lnTo>
                  <a:pt x="33" y="189"/>
                </a:lnTo>
                <a:lnTo>
                  <a:pt x="33" y="175"/>
                </a:lnTo>
                <a:lnTo>
                  <a:pt x="36" y="168"/>
                </a:lnTo>
                <a:lnTo>
                  <a:pt x="38" y="161"/>
                </a:lnTo>
                <a:lnTo>
                  <a:pt x="37" y="154"/>
                </a:lnTo>
                <a:lnTo>
                  <a:pt x="37" y="148"/>
                </a:lnTo>
                <a:lnTo>
                  <a:pt x="38" y="141"/>
                </a:lnTo>
                <a:lnTo>
                  <a:pt x="37" y="135"/>
                </a:lnTo>
                <a:lnTo>
                  <a:pt x="32" y="132"/>
                </a:lnTo>
                <a:lnTo>
                  <a:pt x="31" y="125"/>
                </a:lnTo>
                <a:lnTo>
                  <a:pt x="27" y="118"/>
                </a:lnTo>
                <a:lnTo>
                  <a:pt x="25" y="111"/>
                </a:lnTo>
                <a:lnTo>
                  <a:pt x="20" y="104"/>
                </a:lnTo>
                <a:lnTo>
                  <a:pt x="14" y="98"/>
                </a:lnTo>
                <a:lnTo>
                  <a:pt x="10" y="93"/>
                </a:lnTo>
                <a:lnTo>
                  <a:pt x="9" y="86"/>
                </a:lnTo>
                <a:lnTo>
                  <a:pt x="3" y="80"/>
                </a:lnTo>
                <a:lnTo>
                  <a:pt x="0" y="79"/>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3" name="Freeform 2033"/>
          <p:cNvSpPr>
            <a:spLocks/>
          </p:cNvSpPr>
          <p:nvPr/>
        </p:nvSpPr>
        <p:spPr bwMode="auto">
          <a:xfrm>
            <a:off x="1506538" y="4765675"/>
            <a:ext cx="7937" cy="9525"/>
          </a:xfrm>
          <a:custGeom>
            <a:avLst/>
            <a:gdLst>
              <a:gd name="T0" fmla="*/ 2147483647 w 16"/>
              <a:gd name="T1" fmla="*/ 2147483647 h 19"/>
              <a:gd name="T2" fmla="*/ 2147483647 w 16"/>
              <a:gd name="T3" fmla="*/ 2147483647 h 19"/>
              <a:gd name="T4" fmla="*/ 2147483647 w 16"/>
              <a:gd name="T5" fmla="*/ 2147483647 h 19"/>
              <a:gd name="T6" fmla="*/ 2147483647 w 16"/>
              <a:gd name="T7" fmla="*/ 2147483647 h 19"/>
              <a:gd name="T8" fmla="*/ 2147483647 w 16"/>
              <a:gd name="T9" fmla="*/ 0 h 19"/>
              <a:gd name="T10" fmla="*/ 2147483647 w 16"/>
              <a:gd name="T11" fmla="*/ 2147483647 h 19"/>
              <a:gd name="T12" fmla="*/ 0 w 16"/>
              <a:gd name="T13" fmla="*/ 2147483647 h 19"/>
              <a:gd name="T14" fmla="*/ 2147483647 w 16"/>
              <a:gd name="T15" fmla="*/ 2147483647 h 19"/>
              <a:gd name="T16" fmla="*/ 2147483647 w 16"/>
              <a:gd name="T17" fmla="*/ 2147483647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9"/>
              <a:gd name="T29" fmla="*/ 16 w 16"/>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9">
                <a:moveTo>
                  <a:pt x="9" y="19"/>
                </a:moveTo>
                <a:lnTo>
                  <a:pt x="16" y="15"/>
                </a:lnTo>
                <a:lnTo>
                  <a:pt x="16" y="8"/>
                </a:lnTo>
                <a:lnTo>
                  <a:pt x="14" y="3"/>
                </a:lnTo>
                <a:lnTo>
                  <a:pt x="8" y="0"/>
                </a:lnTo>
                <a:lnTo>
                  <a:pt x="1" y="3"/>
                </a:lnTo>
                <a:lnTo>
                  <a:pt x="0" y="9"/>
                </a:lnTo>
                <a:lnTo>
                  <a:pt x="5" y="16"/>
                </a:lnTo>
                <a:lnTo>
                  <a:pt x="9" y="1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4" name="Freeform 2034"/>
          <p:cNvSpPr>
            <a:spLocks/>
          </p:cNvSpPr>
          <p:nvPr/>
        </p:nvSpPr>
        <p:spPr bwMode="auto">
          <a:xfrm>
            <a:off x="1508125" y="4752975"/>
            <a:ext cx="25400" cy="41275"/>
          </a:xfrm>
          <a:custGeom>
            <a:avLst/>
            <a:gdLst>
              <a:gd name="T0" fmla="*/ 0 w 52"/>
              <a:gd name="T1" fmla="*/ 2147483647 h 90"/>
              <a:gd name="T2" fmla="*/ 2147483647 w 52"/>
              <a:gd name="T3" fmla="*/ 2147483647 h 90"/>
              <a:gd name="T4" fmla="*/ 2147483647 w 52"/>
              <a:gd name="T5" fmla="*/ 2147483647 h 90"/>
              <a:gd name="T6" fmla="*/ 2147483647 w 52"/>
              <a:gd name="T7" fmla="*/ 2147483647 h 90"/>
              <a:gd name="T8" fmla="*/ 2147483647 w 52"/>
              <a:gd name="T9" fmla="*/ 2147483647 h 90"/>
              <a:gd name="T10" fmla="*/ 2147483647 w 52"/>
              <a:gd name="T11" fmla="*/ 2147483647 h 90"/>
              <a:gd name="T12" fmla="*/ 2147483647 w 52"/>
              <a:gd name="T13" fmla="*/ 2147483647 h 90"/>
              <a:gd name="T14" fmla="*/ 2147483647 w 52"/>
              <a:gd name="T15" fmla="*/ 2147483647 h 90"/>
              <a:gd name="T16" fmla="*/ 2147483647 w 52"/>
              <a:gd name="T17" fmla="*/ 2147483647 h 90"/>
              <a:gd name="T18" fmla="*/ 2147483647 w 52"/>
              <a:gd name="T19" fmla="*/ 2147483647 h 90"/>
              <a:gd name="T20" fmla="*/ 2147483647 w 52"/>
              <a:gd name="T21" fmla="*/ 2147483647 h 90"/>
              <a:gd name="T22" fmla="*/ 2147483647 w 52"/>
              <a:gd name="T23" fmla="*/ 2147483647 h 90"/>
              <a:gd name="T24" fmla="*/ 2147483647 w 52"/>
              <a:gd name="T25" fmla="*/ 2147483647 h 90"/>
              <a:gd name="T26" fmla="*/ 2147483647 w 52"/>
              <a:gd name="T27" fmla="*/ 2147483647 h 90"/>
              <a:gd name="T28" fmla="*/ 2147483647 w 52"/>
              <a:gd name="T29" fmla="*/ 2147483647 h 90"/>
              <a:gd name="T30" fmla="*/ 2147483647 w 52"/>
              <a:gd name="T31" fmla="*/ 2147483647 h 90"/>
              <a:gd name="T32" fmla="*/ 2147483647 w 52"/>
              <a:gd name="T33" fmla="*/ 2147483647 h 90"/>
              <a:gd name="T34" fmla="*/ 2147483647 w 52"/>
              <a:gd name="T35" fmla="*/ 2147483647 h 90"/>
              <a:gd name="T36" fmla="*/ 2147483647 w 52"/>
              <a:gd name="T37" fmla="*/ 2147483647 h 90"/>
              <a:gd name="T38" fmla="*/ 2147483647 w 52"/>
              <a:gd name="T39" fmla="*/ 2147483647 h 90"/>
              <a:gd name="T40" fmla="*/ 2147483647 w 52"/>
              <a:gd name="T41" fmla="*/ 2147483647 h 90"/>
              <a:gd name="T42" fmla="*/ 2147483647 w 52"/>
              <a:gd name="T43" fmla="*/ 2147483647 h 90"/>
              <a:gd name="T44" fmla="*/ 2147483647 w 52"/>
              <a:gd name="T45" fmla="*/ 2147483647 h 90"/>
              <a:gd name="T46" fmla="*/ 2147483647 w 52"/>
              <a:gd name="T47" fmla="*/ 2147483647 h 90"/>
              <a:gd name="T48" fmla="*/ 2147483647 w 52"/>
              <a:gd name="T49" fmla="*/ 2147483647 h 90"/>
              <a:gd name="T50" fmla="*/ 2147483647 w 52"/>
              <a:gd name="T51" fmla="*/ 2147483647 h 90"/>
              <a:gd name="T52" fmla="*/ 2147483647 w 52"/>
              <a:gd name="T53" fmla="*/ 2147483647 h 90"/>
              <a:gd name="T54" fmla="*/ 2147483647 w 52"/>
              <a:gd name="T55" fmla="*/ 2147483647 h 90"/>
              <a:gd name="T56" fmla="*/ 2147483647 w 52"/>
              <a:gd name="T57" fmla="*/ 2147483647 h 90"/>
              <a:gd name="T58" fmla="*/ 2147483647 w 52"/>
              <a:gd name="T59" fmla="*/ 2147483647 h 90"/>
              <a:gd name="T60" fmla="*/ 2147483647 w 52"/>
              <a:gd name="T61" fmla="*/ 2147483647 h 90"/>
              <a:gd name="T62" fmla="*/ 2147483647 w 52"/>
              <a:gd name="T63" fmla="*/ 2147483647 h 90"/>
              <a:gd name="T64" fmla="*/ 2147483647 w 52"/>
              <a:gd name="T65" fmla="*/ 0 h 90"/>
              <a:gd name="T66" fmla="*/ 2147483647 w 52"/>
              <a:gd name="T67" fmla="*/ 2147483647 h 90"/>
              <a:gd name="T68" fmla="*/ 0 w 52"/>
              <a:gd name="T69" fmla="*/ 2147483647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90"/>
              <a:gd name="T107" fmla="*/ 52 w 5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90">
                <a:moveTo>
                  <a:pt x="0" y="9"/>
                </a:moveTo>
                <a:lnTo>
                  <a:pt x="5" y="10"/>
                </a:lnTo>
                <a:lnTo>
                  <a:pt x="12" y="14"/>
                </a:lnTo>
                <a:lnTo>
                  <a:pt x="13" y="27"/>
                </a:lnTo>
                <a:lnTo>
                  <a:pt x="17" y="34"/>
                </a:lnTo>
                <a:lnTo>
                  <a:pt x="22" y="38"/>
                </a:lnTo>
                <a:lnTo>
                  <a:pt x="24" y="45"/>
                </a:lnTo>
                <a:lnTo>
                  <a:pt x="28" y="52"/>
                </a:lnTo>
                <a:lnTo>
                  <a:pt x="30" y="58"/>
                </a:lnTo>
                <a:lnTo>
                  <a:pt x="24" y="61"/>
                </a:lnTo>
                <a:lnTo>
                  <a:pt x="18" y="65"/>
                </a:lnTo>
                <a:lnTo>
                  <a:pt x="12" y="69"/>
                </a:lnTo>
                <a:lnTo>
                  <a:pt x="6" y="76"/>
                </a:lnTo>
                <a:lnTo>
                  <a:pt x="9" y="83"/>
                </a:lnTo>
                <a:lnTo>
                  <a:pt x="17" y="89"/>
                </a:lnTo>
                <a:lnTo>
                  <a:pt x="22" y="89"/>
                </a:lnTo>
                <a:lnTo>
                  <a:pt x="28" y="90"/>
                </a:lnTo>
                <a:lnTo>
                  <a:pt x="34" y="87"/>
                </a:lnTo>
                <a:lnTo>
                  <a:pt x="41" y="84"/>
                </a:lnTo>
                <a:lnTo>
                  <a:pt x="47" y="81"/>
                </a:lnTo>
                <a:lnTo>
                  <a:pt x="48" y="74"/>
                </a:lnTo>
                <a:lnTo>
                  <a:pt x="52" y="67"/>
                </a:lnTo>
                <a:lnTo>
                  <a:pt x="46" y="60"/>
                </a:lnTo>
                <a:lnTo>
                  <a:pt x="41" y="57"/>
                </a:lnTo>
                <a:lnTo>
                  <a:pt x="42" y="50"/>
                </a:lnTo>
                <a:lnTo>
                  <a:pt x="41" y="42"/>
                </a:lnTo>
                <a:lnTo>
                  <a:pt x="35" y="36"/>
                </a:lnTo>
                <a:lnTo>
                  <a:pt x="29" y="29"/>
                </a:lnTo>
                <a:lnTo>
                  <a:pt x="25" y="22"/>
                </a:lnTo>
                <a:lnTo>
                  <a:pt x="25" y="16"/>
                </a:lnTo>
                <a:lnTo>
                  <a:pt x="22" y="9"/>
                </a:lnTo>
                <a:lnTo>
                  <a:pt x="18" y="2"/>
                </a:lnTo>
                <a:lnTo>
                  <a:pt x="13" y="0"/>
                </a:lnTo>
                <a:lnTo>
                  <a:pt x="5" y="4"/>
                </a:lnTo>
                <a:lnTo>
                  <a:pt x="0" y="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5" name="Freeform 2035"/>
          <p:cNvSpPr>
            <a:spLocks/>
          </p:cNvSpPr>
          <p:nvPr/>
        </p:nvSpPr>
        <p:spPr bwMode="auto">
          <a:xfrm>
            <a:off x="1530350" y="4764088"/>
            <a:ext cx="7938" cy="4762"/>
          </a:xfrm>
          <a:custGeom>
            <a:avLst/>
            <a:gdLst>
              <a:gd name="T0" fmla="*/ 2147483647 w 19"/>
              <a:gd name="T1" fmla="*/ 2147483647 h 16"/>
              <a:gd name="T2" fmla="*/ 2147483647 w 19"/>
              <a:gd name="T3" fmla="*/ 2147483647 h 16"/>
              <a:gd name="T4" fmla="*/ 2147483647 w 19"/>
              <a:gd name="T5" fmla="*/ 2147483647 h 16"/>
              <a:gd name="T6" fmla="*/ 2147483647 w 19"/>
              <a:gd name="T7" fmla="*/ 0 h 16"/>
              <a:gd name="T8" fmla="*/ 2147483647 w 19"/>
              <a:gd name="T9" fmla="*/ 0 h 16"/>
              <a:gd name="T10" fmla="*/ 0 w 19"/>
              <a:gd name="T11" fmla="*/ 2147483647 h 16"/>
              <a:gd name="T12" fmla="*/ 2147483647 w 19"/>
              <a:gd name="T13" fmla="*/ 2147483647 h 16"/>
              <a:gd name="T14" fmla="*/ 2147483647 w 19"/>
              <a:gd name="T15" fmla="*/ 2147483647 h 16"/>
              <a:gd name="T16" fmla="*/ 2147483647 w 19"/>
              <a:gd name="T17" fmla="*/ 2147483647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6"/>
              <a:gd name="T29" fmla="*/ 19 w 19"/>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6">
                <a:moveTo>
                  <a:pt x="17" y="16"/>
                </a:moveTo>
                <a:lnTo>
                  <a:pt x="19" y="10"/>
                </a:lnTo>
                <a:lnTo>
                  <a:pt x="15" y="3"/>
                </a:lnTo>
                <a:lnTo>
                  <a:pt x="9" y="0"/>
                </a:lnTo>
                <a:lnTo>
                  <a:pt x="3" y="0"/>
                </a:lnTo>
                <a:lnTo>
                  <a:pt x="0" y="7"/>
                </a:lnTo>
                <a:lnTo>
                  <a:pt x="6" y="14"/>
                </a:lnTo>
                <a:lnTo>
                  <a:pt x="12" y="14"/>
                </a:lnTo>
                <a:lnTo>
                  <a:pt x="17" y="1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6" name="Freeform 2036"/>
          <p:cNvSpPr>
            <a:spLocks/>
          </p:cNvSpPr>
          <p:nvPr/>
        </p:nvSpPr>
        <p:spPr bwMode="auto">
          <a:xfrm>
            <a:off x="1539875" y="4743450"/>
            <a:ext cx="3175" cy="3175"/>
          </a:xfrm>
          <a:custGeom>
            <a:avLst/>
            <a:gdLst>
              <a:gd name="T0" fmla="*/ 2147483647 w 6"/>
              <a:gd name="T1" fmla="*/ 2147483647 h 7"/>
              <a:gd name="T2" fmla="*/ 2147483647 w 6"/>
              <a:gd name="T3" fmla="*/ 0 h 7"/>
              <a:gd name="T4" fmla="*/ 0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4" y="7"/>
                </a:moveTo>
                <a:lnTo>
                  <a:pt x="6" y="0"/>
                </a:lnTo>
                <a:lnTo>
                  <a:pt x="0" y="0"/>
                </a:lnTo>
                <a:lnTo>
                  <a:pt x="4"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7" name="Freeform 2037"/>
          <p:cNvSpPr>
            <a:spLocks/>
          </p:cNvSpPr>
          <p:nvPr/>
        </p:nvSpPr>
        <p:spPr bwMode="auto">
          <a:xfrm>
            <a:off x="1539875" y="4775200"/>
            <a:ext cx="11113" cy="11113"/>
          </a:xfrm>
          <a:custGeom>
            <a:avLst/>
            <a:gdLst>
              <a:gd name="T0" fmla="*/ 2147483647 w 23"/>
              <a:gd name="T1" fmla="*/ 2147483647 h 22"/>
              <a:gd name="T2" fmla="*/ 2147483647 w 23"/>
              <a:gd name="T3" fmla="*/ 2147483647 h 22"/>
              <a:gd name="T4" fmla="*/ 2147483647 w 23"/>
              <a:gd name="T5" fmla="*/ 2147483647 h 22"/>
              <a:gd name="T6" fmla="*/ 2147483647 w 23"/>
              <a:gd name="T7" fmla="*/ 2147483647 h 22"/>
              <a:gd name="T8" fmla="*/ 2147483647 w 23"/>
              <a:gd name="T9" fmla="*/ 0 h 22"/>
              <a:gd name="T10" fmla="*/ 2147483647 w 23"/>
              <a:gd name="T11" fmla="*/ 2147483647 h 22"/>
              <a:gd name="T12" fmla="*/ 2147483647 w 23"/>
              <a:gd name="T13" fmla="*/ 2147483647 h 22"/>
              <a:gd name="T14" fmla="*/ 0 w 23"/>
              <a:gd name="T15" fmla="*/ 2147483647 h 22"/>
              <a:gd name="T16" fmla="*/ 0 w 23"/>
              <a:gd name="T17" fmla="*/ 2147483647 h 22"/>
              <a:gd name="T18" fmla="*/ 2147483647 w 23"/>
              <a:gd name="T19" fmla="*/ 2147483647 h 22"/>
              <a:gd name="T20" fmla="*/ 2147483647 w 23"/>
              <a:gd name="T21" fmla="*/ 214748364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22"/>
              <a:gd name="T35" fmla="*/ 23 w 23"/>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22">
                <a:moveTo>
                  <a:pt x="13" y="22"/>
                </a:moveTo>
                <a:lnTo>
                  <a:pt x="19" y="19"/>
                </a:lnTo>
                <a:lnTo>
                  <a:pt x="23" y="11"/>
                </a:lnTo>
                <a:lnTo>
                  <a:pt x="23" y="5"/>
                </a:lnTo>
                <a:lnTo>
                  <a:pt x="17" y="0"/>
                </a:lnTo>
                <a:lnTo>
                  <a:pt x="11" y="1"/>
                </a:lnTo>
                <a:lnTo>
                  <a:pt x="5" y="2"/>
                </a:lnTo>
                <a:lnTo>
                  <a:pt x="0" y="9"/>
                </a:lnTo>
                <a:lnTo>
                  <a:pt x="0" y="15"/>
                </a:lnTo>
                <a:lnTo>
                  <a:pt x="7" y="20"/>
                </a:lnTo>
                <a:lnTo>
                  <a:pt x="13" y="2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8" name="Freeform 2038"/>
          <p:cNvSpPr>
            <a:spLocks/>
          </p:cNvSpPr>
          <p:nvPr/>
        </p:nvSpPr>
        <p:spPr bwMode="auto">
          <a:xfrm>
            <a:off x="1541463" y="4802188"/>
            <a:ext cx="4762" cy="4762"/>
          </a:xfrm>
          <a:custGeom>
            <a:avLst/>
            <a:gdLst>
              <a:gd name="T0" fmla="*/ 2147483647 w 10"/>
              <a:gd name="T1" fmla="*/ 2147483647 h 9"/>
              <a:gd name="T2" fmla="*/ 2147483647 w 10"/>
              <a:gd name="T3" fmla="*/ 2147483647 h 9"/>
              <a:gd name="T4" fmla="*/ 2147483647 w 10"/>
              <a:gd name="T5" fmla="*/ 0 h 9"/>
              <a:gd name="T6" fmla="*/ 0 w 10"/>
              <a:gd name="T7" fmla="*/ 2147483647 h 9"/>
              <a:gd name="T8" fmla="*/ 2147483647 w 10"/>
              <a:gd name="T9" fmla="*/ 2147483647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5" y="9"/>
                </a:moveTo>
                <a:lnTo>
                  <a:pt x="10" y="3"/>
                </a:lnTo>
                <a:lnTo>
                  <a:pt x="4" y="0"/>
                </a:lnTo>
                <a:lnTo>
                  <a:pt x="0" y="7"/>
                </a:lnTo>
                <a:lnTo>
                  <a:pt x="5" y="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59" name="Freeform 2039"/>
          <p:cNvSpPr>
            <a:spLocks/>
          </p:cNvSpPr>
          <p:nvPr/>
        </p:nvSpPr>
        <p:spPr bwMode="auto">
          <a:xfrm>
            <a:off x="1568450" y="4781550"/>
            <a:ext cx="9525" cy="11113"/>
          </a:xfrm>
          <a:custGeom>
            <a:avLst/>
            <a:gdLst>
              <a:gd name="T0" fmla="*/ 2147483647 w 19"/>
              <a:gd name="T1" fmla="*/ 2147483647 h 22"/>
              <a:gd name="T2" fmla="*/ 2147483647 w 19"/>
              <a:gd name="T3" fmla="*/ 2147483647 h 22"/>
              <a:gd name="T4" fmla="*/ 2147483647 w 19"/>
              <a:gd name="T5" fmla="*/ 2147483647 h 22"/>
              <a:gd name="T6" fmla="*/ 2147483647 w 19"/>
              <a:gd name="T7" fmla="*/ 2147483647 h 22"/>
              <a:gd name="T8" fmla="*/ 2147483647 w 19"/>
              <a:gd name="T9" fmla="*/ 0 h 22"/>
              <a:gd name="T10" fmla="*/ 2147483647 w 19"/>
              <a:gd name="T11" fmla="*/ 2147483647 h 22"/>
              <a:gd name="T12" fmla="*/ 2147483647 w 19"/>
              <a:gd name="T13" fmla="*/ 2147483647 h 22"/>
              <a:gd name="T14" fmla="*/ 0 w 19"/>
              <a:gd name="T15" fmla="*/ 2147483647 h 22"/>
              <a:gd name="T16" fmla="*/ 2147483647 w 19"/>
              <a:gd name="T17" fmla="*/ 2147483647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2"/>
              <a:gd name="T29" fmla="*/ 19 w 1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2">
                <a:moveTo>
                  <a:pt x="3" y="22"/>
                </a:moveTo>
                <a:lnTo>
                  <a:pt x="9" y="21"/>
                </a:lnTo>
                <a:lnTo>
                  <a:pt x="13" y="13"/>
                </a:lnTo>
                <a:lnTo>
                  <a:pt x="19" y="7"/>
                </a:lnTo>
                <a:lnTo>
                  <a:pt x="17" y="0"/>
                </a:lnTo>
                <a:lnTo>
                  <a:pt x="11" y="4"/>
                </a:lnTo>
                <a:lnTo>
                  <a:pt x="7" y="9"/>
                </a:lnTo>
                <a:lnTo>
                  <a:pt x="0" y="15"/>
                </a:lnTo>
                <a:lnTo>
                  <a:pt x="3" y="2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0" name="Freeform 2040"/>
          <p:cNvSpPr>
            <a:spLocks/>
          </p:cNvSpPr>
          <p:nvPr/>
        </p:nvSpPr>
        <p:spPr bwMode="auto">
          <a:xfrm>
            <a:off x="1847850" y="4856163"/>
            <a:ext cx="11113" cy="12700"/>
          </a:xfrm>
          <a:custGeom>
            <a:avLst/>
            <a:gdLst>
              <a:gd name="T0" fmla="*/ 2147483647 w 23"/>
              <a:gd name="T1" fmla="*/ 0 h 29"/>
              <a:gd name="T2" fmla="*/ 2147483647 w 23"/>
              <a:gd name="T3" fmla="*/ 0 h 29"/>
              <a:gd name="T4" fmla="*/ 2147483647 w 23"/>
              <a:gd name="T5" fmla="*/ 2147483647 h 29"/>
              <a:gd name="T6" fmla="*/ 2147483647 w 23"/>
              <a:gd name="T7" fmla="*/ 2147483647 h 29"/>
              <a:gd name="T8" fmla="*/ 0 w 23"/>
              <a:gd name="T9" fmla="*/ 2147483647 h 29"/>
              <a:gd name="T10" fmla="*/ 0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9"/>
              <a:gd name="T41" fmla="*/ 23 w 23"/>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9">
                <a:moveTo>
                  <a:pt x="17" y="0"/>
                </a:moveTo>
                <a:lnTo>
                  <a:pt x="15" y="0"/>
                </a:lnTo>
                <a:lnTo>
                  <a:pt x="9" y="3"/>
                </a:lnTo>
                <a:lnTo>
                  <a:pt x="2" y="9"/>
                </a:lnTo>
                <a:lnTo>
                  <a:pt x="0" y="16"/>
                </a:lnTo>
                <a:lnTo>
                  <a:pt x="0" y="23"/>
                </a:lnTo>
                <a:lnTo>
                  <a:pt x="4" y="29"/>
                </a:lnTo>
                <a:lnTo>
                  <a:pt x="11" y="26"/>
                </a:lnTo>
                <a:lnTo>
                  <a:pt x="11" y="20"/>
                </a:lnTo>
                <a:lnTo>
                  <a:pt x="11" y="13"/>
                </a:lnTo>
                <a:lnTo>
                  <a:pt x="17" y="11"/>
                </a:lnTo>
                <a:lnTo>
                  <a:pt x="23" y="4"/>
                </a:lnTo>
                <a:lnTo>
                  <a:pt x="17"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1" name="Freeform 2041"/>
          <p:cNvSpPr>
            <a:spLocks/>
          </p:cNvSpPr>
          <p:nvPr/>
        </p:nvSpPr>
        <p:spPr bwMode="auto">
          <a:xfrm>
            <a:off x="4017963" y="1965325"/>
            <a:ext cx="9525" cy="6350"/>
          </a:xfrm>
          <a:custGeom>
            <a:avLst/>
            <a:gdLst>
              <a:gd name="T0" fmla="*/ 2147483647 w 20"/>
              <a:gd name="T1" fmla="*/ 0 h 13"/>
              <a:gd name="T2" fmla="*/ 2147483647 w 20"/>
              <a:gd name="T3" fmla="*/ 0 h 13"/>
              <a:gd name="T4" fmla="*/ 2147483647 w 20"/>
              <a:gd name="T5" fmla="*/ 2147483647 h 13"/>
              <a:gd name="T6" fmla="*/ 2147483647 w 20"/>
              <a:gd name="T7" fmla="*/ 2147483647 h 13"/>
              <a:gd name="T8" fmla="*/ 0 w 20"/>
              <a:gd name="T9" fmla="*/ 2147483647 h 13"/>
              <a:gd name="T10" fmla="*/ 2147483647 w 20"/>
              <a:gd name="T11" fmla="*/ 2147483647 h 13"/>
              <a:gd name="T12" fmla="*/ 2147483647 w 20"/>
              <a:gd name="T13" fmla="*/ 2147483647 h 13"/>
              <a:gd name="T14" fmla="*/ 2147483647 w 20"/>
              <a:gd name="T15" fmla="*/ 2147483647 h 13"/>
              <a:gd name="T16" fmla="*/ 2147483647 w 20"/>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3"/>
              <a:gd name="T29" fmla="*/ 20 w 20"/>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3">
                <a:moveTo>
                  <a:pt x="17" y="0"/>
                </a:moveTo>
                <a:lnTo>
                  <a:pt x="13" y="0"/>
                </a:lnTo>
                <a:lnTo>
                  <a:pt x="7" y="3"/>
                </a:lnTo>
                <a:lnTo>
                  <a:pt x="1" y="5"/>
                </a:lnTo>
                <a:lnTo>
                  <a:pt x="0" y="13"/>
                </a:lnTo>
                <a:lnTo>
                  <a:pt x="5" y="10"/>
                </a:lnTo>
                <a:lnTo>
                  <a:pt x="12" y="9"/>
                </a:lnTo>
                <a:lnTo>
                  <a:pt x="20" y="7"/>
                </a:lnTo>
                <a:lnTo>
                  <a:pt x="1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2" name="Freeform 2042"/>
          <p:cNvSpPr>
            <a:spLocks/>
          </p:cNvSpPr>
          <p:nvPr/>
        </p:nvSpPr>
        <p:spPr bwMode="auto">
          <a:xfrm>
            <a:off x="4021138" y="1901825"/>
            <a:ext cx="12700" cy="1588"/>
          </a:xfrm>
          <a:custGeom>
            <a:avLst/>
            <a:gdLst>
              <a:gd name="T0" fmla="*/ 2147483647 w 27"/>
              <a:gd name="T1" fmla="*/ 2147483647 h 8"/>
              <a:gd name="T2" fmla="*/ 2147483647 w 27"/>
              <a:gd name="T3" fmla="*/ 2147483647 h 8"/>
              <a:gd name="T4" fmla="*/ 2147483647 w 27"/>
              <a:gd name="T5" fmla="*/ 2147483647 h 8"/>
              <a:gd name="T6" fmla="*/ 2147483647 w 27"/>
              <a:gd name="T7" fmla="*/ 0 h 8"/>
              <a:gd name="T8" fmla="*/ 2147483647 w 27"/>
              <a:gd name="T9" fmla="*/ 0 h 8"/>
              <a:gd name="T10" fmla="*/ 0 w 27"/>
              <a:gd name="T11" fmla="*/ 2147483647 h 8"/>
              <a:gd name="T12" fmla="*/ 2147483647 w 27"/>
              <a:gd name="T13" fmla="*/ 2147483647 h 8"/>
              <a:gd name="T14" fmla="*/ 2147483647 w 27"/>
              <a:gd name="T15" fmla="*/ 2147483647 h 8"/>
              <a:gd name="T16" fmla="*/ 2147483647 w 27"/>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8"/>
              <a:gd name="T29" fmla="*/ 27 w 2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8">
                <a:moveTo>
                  <a:pt x="20" y="8"/>
                </a:moveTo>
                <a:lnTo>
                  <a:pt x="27" y="6"/>
                </a:lnTo>
                <a:lnTo>
                  <a:pt x="20" y="2"/>
                </a:lnTo>
                <a:lnTo>
                  <a:pt x="14" y="0"/>
                </a:lnTo>
                <a:lnTo>
                  <a:pt x="7" y="0"/>
                </a:lnTo>
                <a:lnTo>
                  <a:pt x="0" y="3"/>
                </a:lnTo>
                <a:lnTo>
                  <a:pt x="7" y="5"/>
                </a:lnTo>
                <a:lnTo>
                  <a:pt x="15" y="7"/>
                </a:lnTo>
                <a:lnTo>
                  <a:pt x="2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3" name="Freeform 2043"/>
          <p:cNvSpPr>
            <a:spLocks/>
          </p:cNvSpPr>
          <p:nvPr/>
        </p:nvSpPr>
        <p:spPr bwMode="auto">
          <a:xfrm>
            <a:off x="4022725" y="1895475"/>
            <a:ext cx="6350" cy="3175"/>
          </a:xfrm>
          <a:custGeom>
            <a:avLst/>
            <a:gdLst>
              <a:gd name="T0" fmla="*/ 2147483647 w 13"/>
              <a:gd name="T1" fmla="*/ 2147483647 h 6"/>
              <a:gd name="T2" fmla="*/ 2147483647 w 13"/>
              <a:gd name="T3" fmla="*/ 2147483647 h 6"/>
              <a:gd name="T4" fmla="*/ 2147483647 w 13"/>
              <a:gd name="T5" fmla="*/ 2147483647 h 6"/>
              <a:gd name="T6" fmla="*/ 2147483647 w 13"/>
              <a:gd name="T7" fmla="*/ 0 h 6"/>
              <a:gd name="T8" fmla="*/ 0 w 13"/>
              <a:gd name="T9" fmla="*/ 0 h 6"/>
              <a:gd name="T10" fmla="*/ 2147483647 w 13"/>
              <a:gd name="T11" fmla="*/ 2147483647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7" y="5"/>
                </a:moveTo>
                <a:lnTo>
                  <a:pt x="7" y="6"/>
                </a:lnTo>
                <a:lnTo>
                  <a:pt x="13" y="4"/>
                </a:lnTo>
                <a:lnTo>
                  <a:pt x="7" y="0"/>
                </a:lnTo>
                <a:lnTo>
                  <a:pt x="0" y="0"/>
                </a:lnTo>
                <a:lnTo>
                  <a:pt x="7"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4" name="Freeform 2044"/>
          <p:cNvSpPr>
            <a:spLocks/>
          </p:cNvSpPr>
          <p:nvPr/>
        </p:nvSpPr>
        <p:spPr bwMode="auto">
          <a:xfrm>
            <a:off x="4141788" y="2484438"/>
            <a:ext cx="6350" cy="4762"/>
          </a:xfrm>
          <a:custGeom>
            <a:avLst/>
            <a:gdLst>
              <a:gd name="T0" fmla="*/ 2147483647 w 14"/>
              <a:gd name="T1" fmla="*/ 2147483647 h 9"/>
              <a:gd name="T2" fmla="*/ 2147483647 w 14"/>
              <a:gd name="T3" fmla="*/ 2147483647 h 9"/>
              <a:gd name="T4" fmla="*/ 2147483647 w 14"/>
              <a:gd name="T5" fmla="*/ 2147483647 h 9"/>
              <a:gd name="T6" fmla="*/ 2147483647 w 14"/>
              <a:gd name="T7" fmla="*/ 2147483647 h 9"/>
              <a:gd name="T8" fmla="*/ 2147483647 w 14"/>
              <a:gd name="T9" fmla="*/ 0 h 9"/>
              <a:gd name="T10" fmla="*/ 0 w 14"/>
              <a:gd name="T11" fmla="*/ 2147483647 h 9"/>
              <a:gd name="T12" fmla="*/ 2147483647 w 14"/>
              <a:gd name="T13" fmla="*/ 2147483647 h 9"/>
              <a:gd name="T14" fmla="*/ 0 60000 65536"/>
              <a:gd name="T15" fmla="*/ 0 60000 65536"/>
              <a:gd name="T16" fmla="*/ 0 60000 65536"/>
              <a:gd name="T17" fmla="*/ 0 60000 65536"/>
              <a:gd name="T18" fmla="*/ 0 60000 65536"/>
              <a:gd name="T19" fmla="*/ 0 60000 65536"/>
              <a:gd name="T20" fmla="*/ 0 60000 65536"/>
              <a:gd name="T21" fmla="*/ 0 w 14"/>
              <a:gd name="T22" fmla="*/ 0 h 9"/>
              <a:gd name="T23" fmla="*/ 14 w 1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9">
                <a:moveTo>
                  <a:pt x="6" y="9"/>
                </a:moveTo>
                <a:lnTo>
                  <a:pt x="8" y="8"/>
                </a:lnTo>
                <a:lnTo>
                  <a:pt x="14" y="5"/>
                </a:lnTo>
                <a:lnTo>
                  <a:pt x="8" y="1"/>
                </a:lnTo>
                <a:lnTo>
                  <a:pt x="3" y="0"/>
                </a:lnTo>
                <a:lnTo>
                  <a:pt x="0" y="7"/>
                </a:lnTo>
                <a:lnTo>
                  <a:pt x="6"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5" name="Freeform 2045"/>
          <p:cNvSpPr>
            <a:spLocks/>
          </p:cNvSpPr>
          <p:nvPr/>
        </p:nvSpPr>
        <p:spPr bwMode="auto">
          <a:xfrm>
            <a:off x="4143375" y="2479675"/>
            <a:ext cx="14288" cy="12700"/>
          </a:xfrm>
          <a:custGeom>
            <a:avLst/>
            <a:gdLst>
              <a:gd name="T0" fmla="*/ 2147483647 w 29"/>
              <a:gd name="T1" fmla="*/ 2147483647 h 27"/>
              <a:gd name="T2" fmla="*/ 2147483647 w 29"/>
              <a:gd name="T3" fmla="*/ 2147483647 h 27"/>
              <a:gd name="T4" fmla="*/ 2147483647 w 29"/>
              <a:gd name="T5" fmla="*/ 2147483647 h 27"/>
              <a:gd name="T6" fmla="*/ 2147483647 w 29"/>
              <a:gd name="T7" fmla="*/ 2147483647 h 27"/>
              <a:gd name="T8" fmla="*/ 0 w 29"/>
              <a:gd name="T9" fmla="*/ 2147483647 h 27"/>
              <a:gd name="T10" fmla="*/ 2147483647 w 29"/>
              <a:gd name="T11" fmla="*/ 2147483647 h 27"/>
              <a:gd name="T12" fmla="*/ 2147483647 w 29"/>
              <a:gd name="T13" fmla="*/ 2147483647 h 27"/>
              <a:gd name="T14" fmla="*/ 2147483647 w 29"/>
              <a:gd name="T15" fmla="*/ 2147483647 h 27"/>
              <a:gd name="T16" fmla="*/ 2147483647 w 29"/>
              <a:gd name="T17" fmla="*/ 2147483647 h 27"/>
              <a:gd name="T18" fmla="*/ 2147483647 w 29"/>
              <a:gd name="T19" fmla="*/ 2147483647 h 27"/>
              <a:gd name="T20" fmla="*/ 2147483647 w 29"/>
              <a:gd name="T21" fmla="*/ 2147483647 h 27"/>
              <a:gd name="T22" fmla="*/ 2147483647 w 29"/>
              <a:gd name="T23" fmla="*/ 2147483647 h 27"/>
              <a:gd name="T24" fmla="*/ 2147483647 w 29"/>
              <a:gd name="T25" fmla="*/ 2147483647 h 27"/>
              <a:gd name="T26" fmla="*/ 2147483647 w 29"/>
              <a:gd name="T27" fmla="*/ 2147483647 h 27"/>
              <a:gd name="T28" fmla="*/ 2147483647 w 29"/>
              <a:gd name="T29" fmla="*/ 2147483647 h 27"/>
              <a:gd name="T30" fmla="*/ 2147483647 w 29"/>
              <a:gd name="T31" fmla="*/ 2147483647 h 27"/>
              <a:gd name="T32" fmla="*/ 2147483647 w 29"/>
              <a:gd name="T33" fmla="*/ 2147483647 h 27"/>
              <a:gd name="T34" fmla="*/ 2147483647 w 29"/>
              <a:gd name="T35" fmla="*/ 2147483647 h 27"/>
              <a:gd name="T36" fmla="*/ 2147483647 w 29"/>
              <a:gd name="T37" fmla="*/ 0 h 27"/>
              <a:gd name="T38" fmla="*/ 2147483647 w 29"/>
              <a:gd name="T39" fmla="*/ 2147483647 h 27"/>
              <a:gd name="T40" fmla="*/ 2147483647 w 29"/>
              <a:gd name="T41" fmla="*/ 2147483647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27"/>
              <a:gd name="T65" fmla="*/ 29 w 29"/>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27">
                <a:moveTo>
                  <a:pt x="16" y="12"/>
                </a:moveTo>
                <a:lnTo>
                  <a:pt x="11" y="10"/>
                </a:lnTo>
                <a:lnTo>
                  <a:pt x="8" y="3"/>
                </a:lnTo>
                <a:lnTo>
                  <a:pt x="2" y="1"/>
                </a:lnTo>
                <a:lnTo>
                  <a:pt x="0" y="7"/>
                </a:lnTo>
                <a:lnTo>
                  <a:pt x="5" y="14"/>
                </a:lnTo>
                <a:lnTo>
                  <a:pt x="11" y="17"/>
                </a:lnTo>
                <a:lnTo>
                  <a:pt x="16" y="23"/>
                </a:lnTo>
                <a:lnTo>
                  <a:pt x="23" y="27"/>
                </a:lnTo>
                <a:lnTo>
                  <a:pt x="23" y="21"/>
                </a:lnTo>
                <a:lnTo>
                  <a:pt x="16" y="19"/>
                </a:lnTo>
                <a:lnTo>
                  <a:pt x="16" y="12"/>
                </a:lnTo>
                <a:lnTo>
                  <a:pt x="23" y="17"/>
                </a:lnTo>
                <a:lnTo>
                  <a:pt x="20" y="10"/>
                </a:lnTo>
                <a:lnTo>
                  <a:pt x="24" y="17"/>
                </a:lnTo>
                <a:lnTo>
                  <a:pt x="27" y="19"/>
                </a:lnTo>
                <a:lnTo>
                  <a:pt x="29" y="12"/>
                </a:lnTo>
                <a:lnTo>
                  <a:pt x="18" y="3"/>
                </a:lnTo>
                <a:lnTo>
                  <a:pt x="11" y="0"/>
                </a:lnTo>
                <a:lnTo>
                  <a:pt x="10" y="7"/>
                </a:lnTo>
                <a:lnTo>
                  <a:pt x="16" y="1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6" name="Freeform 2046"/>
          <p:cNvSpPr>
            <a:spLocks/>
          </p:cNvSpPr>
          <p:nvPr/>
        </p:nvSpPr>
        <p:spPr bwMode="auto">
          <a:xfrm>
            <a:off x="4148138" y="2501900"/>
            <a:ext cx="6350" cy="7938"/>
          </a:xfrm>
          <a:custGeom>
            <a:avLst/>
            <a:gdLst>
              <a:gd name="T0" fmla="*/ 2147483647 w 13"/>
              <a:gd name="T1" fmla="*/ 2147483647 h 18"/>
              <a:gd name="T2" fmla="*/ 2147483647 w 13"/>
              <a:gd name="T3" fmla="*/ 2147483647 h 18"/>
              <a:gd name="T4" fmla="*/ 2147483647 w 13"/>
              <a:gd name="T5" fmla="*/ 2147483647 h 18"/>
              <a:gd name="T6" fmla="*/ 0 w 13"/>
              <a:gd name="T7" fmla="*/ 0 h 18"/>
              <a:gd name="T8" fmla="*/ 2147483647 w 13"/>
              <a:gd name="T9" fmla="*/ 2147483647 h 18"/>
              <a:gd name="T10" fmla="*/ 2147483647 w 13"/>
              <a:gd name="T11" fmla="*/ 2147483647 h 18"/>
              <a:gd name="T12" fmla="*/ 2147483647 w 13"/>
              <a:gd name="T13" fmla="*/ 2147483647 h 18"/>
              <a:gd name="T14" fmla="*/ 2147483647 w 13"/>
              <a:gd name="T15" fmla="*/ 2147483647 h 18"/>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8"/>
              <a:gd name="T26" fmla="*/ 13 w 13"/>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8">
                <a:moveTo>
                  <a:pt x="13" y="18"/>
                </a:moveTo>
                <a:lnTo>
                  <a:pt x="13" y="11"/>
                </a:lnTo>
                <a:lnTo>
                  <a:pt x="7" y="5"/>
                </a:lnTo>
                <a:lnTo>
                  <a:pt x="0" y="0"/>
                </a:lnTo>
                <a:lnTo>
                  <a:pt x="2" y="6"/>
                </a:lnTo>
                <a:lnTo>
                  <a:pt x="6" y="13"/>
                </a:lnTo>
                <a:lnTo>
                  <a:pt x="13" y="17"/>
                </a:lnTo>
                <a:lnTo>
                  <a:pt x="13" y="1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7" name="Freeform 2047"/>
          <p:cNvSpPr>
            <a:spLocks/>
          </p:cNvSpPr>
          <p:nvPr/>
        </p:nvSpPr>
        <p:spPr bwMode="auto">
          <a:xfrm>
            <a:off x="4152900" y="2495550"/>
            <a:ext cx="3175" cy="4763"/>
          </a:xfrm>
          <a:custGeom>
            <a:avLst/>
            <a:gdLst>
              <a:gd name="T0" fmla="*/ 2147483647 w 8"/>
              <a:gd name="T1" fmla="*/ 2147483647 h 9"/>
              <a:gd name="T2" fmla="*/ 2147483647 w 8"/>
              <a:gd name="T3" fmla="*/ 2147483647 h 9"/>
              <a:gd name="T4" fmla="*/ 2147483647 w 8"/>
              <a:gd name="T5" fmla="*/ 0 h 9"/>
              <a:gd name="T6" fmla="*/ 0 w 8"/>
              <a:gd name="T7" fmla="*/ 2147483647 h 9"/>
              <a:gd name="T8" fmla="*/ 2147483647 w 8"/>
              <a:gd name="T9" fmla="*/ 2147483647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6" y="9"/>
                </a:moveTo>
                <a:lnTo>
                  <a:pt x="8" y="6"/>
                </a:lnTo>
                <a:lnTo>
                  <a:pt x="6" y="0"/>
                </a:lnTo>
                <a:lnTo>
                  <a:pt x="0" y="2"/>
                </a:lnTo>
                <a:lnTo>
                  <a:pt x="6"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8" name="Freeform 2048"/>
          <p:cNvSpPr>
            <a:spLocks/>
          </p:cNvSpPr>
          <p:nvPr/>
        </p:nvSpPr>
        <p:spPr bwMode="auto">
          <a:xfrm>
            <a:off x="4159250" y="2478088"/>
            <a:ext cx="3175" cy="4762"/>
          </a:xfrm>
          <a:custGeom>
            <a:avLst/>
            <a:gdLst>
              <a:gd name="T0" fmla="*/ 2147483647 w 6"/>
              <a:gd name="T1" fmla="*/ 2147483647 h 14"/>
              <a:gd name="T2" fmla="*/ 2147483647 w 6"/>
              <a:gd name="T3" fmla="*/ 2147483647 h 14"/>
              <a:gd name="T4" fmla="*/ 2147483647 w 6"/>
              <a:gd name="T5" fmla="*/ 2147483647 h 14"/>
              <a:gd name="T6" fmla="*/ 0 w 6"/>
              <a:gd name="T7" fmla="*/ 0 h 14"/>
              <a:gd name="T8" fmla="*/ 0 w 6"/>
              <a:gd name="T9" fmla="*/ 2147483647 h 14"/>
              <a:gd name="T10" fmla="*/ 2147483647 w 6"/>
              <a:gd name="T11" fmla="*/ 2147483647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1" y="14"/>
                </a:moveTo>
                <a:lnTo>
                  <a:pt x="2" y="13"/>
                </a:lnTo>
                <a:lnTo>
                  <a:pt x="6" y="7"/>
                </a:lnTo>
                <a:lnTo>
                  <a:pt x="0" y="0"/>
                </a:lnTo>
                <a:lnTo>
                  <a:pt x="0" y="7"/>
                </a:lnTo>
                <a:lnTo>
                  <a:pt x="1" y="1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69" name="Freeform 2049"/>
          <p:cNvSpPr>
            <a:spLocks/>
          </p:cNvSpPr>
          <p:nvPr/>
        </p:nvSpPr>
        <p:spPr bwMode="auto">
          <a:xfrm>
            <a:off x="4149725" y="2479675"/>
            <a:ext cx="7938" cy="7938"/>
          </a:xfrm>
          <a:custGeom>
            <a:avLst/>
            <a:gdLst>
              <a:gd name="T0" fmla="*/ 2147483647 w 19"/>
              <a:gd name="T1" fmla="*/ 2147483647 h 19"/>
              <a:gd name="T2" fmla="*/ 0 w 19"/>
              <a:gd name="T3" fmla="*/ 2147483647 h 19"/>
              <a:gd name="T4" fmla="*/ 2147483647 w 19"/>
              <a:gd name="T5" fmla="*/ 0 h 19"/>
              <a:gd name="T6" fmla="*/ 2147483647 w 19"/>
              <a:gd name="T7" fmla="*/ 2147483647 h 19"/>
              <a:gd name="T8" fmla="*/ 2147483647 w 19"/>
              <a:gd name="T9" fmla="*/ 2147483647 h 19"/>
              <a:gd name="T10" fmla="*/ 2147483647 w 19"/>
              <a:gd name="T11" fmla="*/ 2147483647 h 19"/>
              <a:gd name="T12" fmla="*/ 2147483647 w 19"/>
              <a:gd name="T13" fmla="*/ 2147483647 h 19"/>
              <a:gd name="T14" fmla="*/ 2147483647 w 19"/>
              <a:gd name="T15" fmla="*/ 2147483647 h 19"/>
              <a:gd name="T16" fmla="*/ 2147483647 w 19"/>
              <a:gd name="T17" fmla="*/ 2147483647 h 19"/>
              <a:gd name="T18" fmla="*/ 2147483647 w 19"/>
              <a:gd name="T19" fmla="*/ 2147483647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9"/>
              <a:gd name="T32" fmla="*/ 19 w 19"/>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9">
                <a:moveTo>
                  <a:pt x="6" y="12"/>
                </a:moveTo>
                <a:lnTo>
                  <a:pt x="0" y="7"/>
                </a:lnTo>
                <a:lnTo>
                  <a:pt x="1" y="0"/>
                </a:lnTo>
                <a:lnTo>
                  <a:pt x="8" y="3"/>
                </a:lnTo>
                <a:lnTo>
                  <a:pt x="19" y="12"/>
                </a:lnTo>
                <a:lnTo>
                  <a:pt x="17" y="19"/>
                </a:lnTo>
                <a:lnTo>
                  <a:pt x="14" y="17"/>
                </a:lnTo>
                <a:lnTo>
                  <a:pt x="10" y="10"/>
                </a:lnTo>
                <a:lnTo>
                  <a:pt x="13" y="17"/>
                </a:lnTo>
                <a:lnTo>
                  <a:pt x="6" y="1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0" name="Freeform 2050"/>
          <p:cNvSpPr>
            <a:spLocks/>
          </p:cNvSpPr>
          <p:nvPr/>
        </p:nvSpPr>
        <p:spPr bwMode="auto">
          <a:xfrm>
            <a:off x="4143375" y="2479675"/>
            <a:ext cx="12700" cy="12700"/>
          </a:xfrm>
          <a:custGeom>
            <a:avLst/>
            <a:gdLst>
              <a:gd name="T0" fmla="*/ 2147483647 w 23"/>
              <a:gd name="T1" fmla="*/ 2147483647 h 26"/>
              <a:gd name="T2" fmla="*/ 2147483647 w 23"/>
              <a:gd name="T3" fmla="*/ 2147483647 h 26"/>
              <a:gd name="T4" fmla="*/ 214748364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0 w 23"/>
              <a:gd name="T15" fmla="*/ 2147483647 h 26"/>
              <a:gd name="T16" fmla="*/ 2147483647 w 23"/>
              <a:gd name="T17" fmla="*/ 0 h 26"/>
              <a:gd name="T18" fmla="*/ 2147483647 w 23"/>
              <a:gd name="T19" fmla="*/ 2147483647 h 26"/>
              <a:gd name="T20" fmla="*/ 2147483647 w 23"/>
              <a:gd name="T21" fmla="*/ 2147483647 h 26"/>
              <a:gd name="T22" fmla="*/ 2147483647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16" y="11"/>
                </a:moveTo>
                <a:lnTo>
                  <a:pt x="16" y="18"/>
                </a:lnTo>
                <a:lnTo>
                  <a:pt x="23" y="20"/>
                </a:lnTo>
                <a:lnTo>
                  <a:pt x="23" y="26"/>
                </a:lnTo>
                <a:lnTo>
                  <a:pt x="16" y="22"/>
                </a:lnTo>
                <a:lnTo>
                  <a:pt x="11" y="16"/>
                </a:lnTo>
                <a:lnTo>
                  <a:pt x="5" y="13"/>
                </a:lnTo>
                <a:lnTo>
                  <a:pt x="0" y="6"/>
                </a:lnTo>
                <a:lnTo>
                  <a:pt x="2" y="0"/>
                </a:lnTo>
                <a:lnTo>
                  <a:pt x="8" y="2"/>
                </a:lnTo>
                <a:lnTo>
                  <a:pt x="11" y="9"/>
                </a:lnTo>
                <a:lnTo>
                  <a:pt x="16"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1" name="Freeform 2052"/>
          <p:cNvSpPr>
            <a:spLocks/>
          </p:cNvSpPr>
          <p:nvPr/>
        </p:nvSpPr>
        <p:spPr bwMode="auto">
          <a:xfrm>
            <a:off x="4119563" y="2647950"/>
            <a:ext cx="6350" cy="9525"/>
          </a:xfrm>
          <a:custGeom>
            <a:avLst/>
            <a:gdLst>
              <a:gd name="T0" fmla="*/ 2147483647 w 13"/>
              <a:gd name="T1" fmla="*/ 2147483647 h 20"/>
              <a:gd name="T2" fmla="*/ 2147483647 w 13"/>
              <a:gd name="T3" fmla="*/ 2147483647 h 20"/>
              <a:gd name="T4" fmla="*/ 2147483647 w 13"/>
              <a:gd name="T5" fmla="*/ 2147483647 h 20"/>
              <a:gd name="T6" fmla="*/ 2147483647 w 13"/>
              <a:gd name="T7" fmla="*/ 2147483647 h 20"/>
              <a:gd name="T8" fmla="*/ 2147483647 w 13"/>
              <a:gd name="T9" fmla="*/ 2147483647 h 20"/>
              <a:gd name="T10" fmla="*/ 2147483647 w 13"/>
              <a:gd name="T11" fmla="*/ 0 h 20"/>
              <a:gd name="T12" fmla="*/ 2147483647 w 13"/>
              <a:gd name="T13" fmla="*/ 0 h 20"/>
              <a:gd name="T14" fmla="*/ 2147483647 w 13"/>
              <a:gd name="T15" fmla="*/ 2147483647 h 20"/>
              <a:gd name="T16" fmla="*/ 0 w 13"/>
              <a:gd name="T17" fmla="*/ 2147483647 h 20"/>
              <a:gd name="T18" fmla="*/ 2147483647 w 13"/>
              <a:gd name="T19" fmla="*/ 2147483647 h 20"/>
              <a:gd name="T20" fmla="*/ 2147483647 w 13"/>
              <a:gd name="T21" fmla="*/ 214748364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0"/>
              <a:gd name="T35" fmla="*/ 13 w 13"/>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0">
                <a:moveTo>
                  <a:pt x="9" y="20"/>
                </a:moveTo>
                <a:lnTo>
                  <a:pt x="11" y="19"/>
                </a:lnTo>
                <a:lnTo>
                  <a:pt x="4" y="17"/>
                </a:lnTo>
                <a:lnTo>
                  <a:pt x="6" y="10"/>
                </a:lnTo>
                <a:lnTo>
                  <a:pt x="13" y="6"/>
                </a:lnTo>
                <a:lnTo>
                  <a:pt x="7" y="0"/>
                </a:lnTo>
                <a:lnTo>
                  <a:pt x="1" y="0"/>
                </a:lnTo>
                <a:lnTo>
                  <a:pt x="1" y="7"/>
                </a:lnTo>
                <a:lnTo>
                  <a:pt x="0" y="14"/>
                </a:lnTo>
                <a:lnTo>
                  <a:pt x="3" y="20"/>
                </a:lnTo>
                <a:lnTo>
                  <a:pt x="9" y="2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2" name="Freeform 2053"/>
          <p:cNvSpPr>
            <a:spLocks/>
          </p:cNvSpPr>
          <p:nvPr/>
        </p:nvSpPr>
        <p:spPr bwMode="auto">
          <a:xfrm>
            <a:off x="4119563" y="2636838"/>
            <a:ext cx="11112" cy="6350"/>
          </a:xfrm>
          <a:custGeom>
            <a:avLst/>
            <a:gdLst>
              <a:gd name="T0" fmla="*/ 2147483647 w 20"/>
              <a:gd name="T1" fmla="*/ 2147483647 h 13"/>
              <a:gd name="T2" fmla="*/ 2147483647 w 20"/>
              <a:gd name="T3" fmla="*/ 2147483647 h 13"/>
              <a:gd name="T4" fmla="*/ 2147483647 w 20"/>
              <a:gd name="T5" fmla="*/ 2147483647 h 13"/>
              <a:gd name="T6" fmla="*/ 2147483647 w 20"/>
              <a:gd name="T7" fmla="*/ 2147483647 h 13"/>
              <a:gd name="T8" fmla="*/ 2147483647 w 20"/>
              <a:gd name="T9" fmla="*/ 0 h 13"/>
              <a:gd name="T10" fmla="*/ 2147483647 w 20"/>
              <a:gd name="T11" fmla="*/ 2147483647 h 13"/>
              <a:gd name="T12" fmla="*/ 2147483647 w 20"/>
              <a:gd name="T13" fmla="*/ 2147483647 h 13"/>
              <a:gd name="T14" fmla="*/ 0 w 20"/>
              <a:gd name="T15" fmla="*/ 2147483647 h 13"/>
              <a:gd name="T16" fmla="*/ 2147483647 w 20"/>
              <a:gd name="T17" fmla="*/ 2147483647 h 13"/>
              <a:gd name="T18" fmla="*/ 2147483647 w 20"/>
              <a:gd name="T19" fmla="*/ 214748364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13"/>
              <a:gd name="T32" fmla="*/ 20 w 20"/>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13">
                <a:moveTo>
                  <a:pt x="13" y="13"/>
                </a:moveTo>
                <a:lnTo>
                  <a:pt x="13" y="8"/>
                </a:lnTo>
                <a:lnTo>
                  <a:pt x="18" y="8"/>
                </a:lnTo>
                <a:lnTo>
                  <a:pt x="20" y="1"/>
                </a:lnTo>
                <a:lnTo>
                  <a:pt x="14" y="0"/>
                </a:lnTo>
                <a:lnTo>
                  <a:pt x="7" y="1"/>
                </a:lnTo>
                <a:lnTo>
                  <a:pt x="1" y="1"/>
                </a:lnTo>
                <a:lnTo>
                  <a:pt x="0" y="8"/>
                </a:lnTo>
                <a:lnTo>
                  <a:pt x="6" y="9"/>
                </a:lnTo>
                <a:lnTo>
                  <a:pt x="13" y="1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3" name="Freeform 2054"/>
          <p:cNvSpPr>
            <a:spLocks/>
          </p:cNvSpPr>
          <p:nvPr/>
        </p:nvSpPr>
        <p:spPr bwMode="auto">
          <a:xfrm>
            <a:off x="4121150" y="2643188"/>
            <a:ext cx="3175" cy="3175"/>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6" y="0"/>
                </a:lnTo>
                <a:lnTo>
                  <a:pt x="0" y="3"/>
                </a:lnTo>
                <a:lnTo>
                  <a:pt x="6" y="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4" name="Freeform 2055"/>
          <p:cNvSpPr>
            <a:spLocks/>
          </p:cNvSpPr>
          <p:nvPr/>
        </p:nvSpPr>
        <p:spPr bwMode="auto">
          <a:xfrm>
            <a:off x="4130675" y="2676525"/>
            <a:ext cx="3175" cy="3175"/>
          </a:xfrm>
          <a:custGeom>
            <a:avLst/>
            <a:gdLst>
              <a:gd name="T0" fmla="*/ 0 w 8"/>
              <a:gd name="T1" fmla="*/ 2147483647 h 7"/>
              <a:gd name="T2" fmla="*/ 2147483647 w 8"/>
              <a:gd name="T3" fmla="*/ 2147483647 h 7"/>
              <a:gd name="T4" fmla="*/ 2147483647 w 8"/>
              <a:gd name="T5" fmla="*/ 0 h 7"/>
              <a:gd name="T6" fmla="*/ 2147483647 w 8"/>
              <a:gd name="T7" fmla="*/ 0 h 7"/>
              <a:gd name="T8" fmla="*/ 0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0" y="7"/>
                </a:moveTo>
                <a:lnTo>
                  <a:pt x="3" y="3"/>
                </a:lnTo>
                <a:lnTo>
                  <a:pt x="8" y="0"/>
                </a:lnTo>
                <a:lnTo>
                  <a:pt x="3" y="0"/>
                </a:lnTo>
                <a:lnTo>
                  <a:pt x="0" y="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5" name="Freeform 2056"/>
          <p:cNvSpPr>
            <a:spLocks/>
          </p:cNvSpPr>
          <p:nvPr/>
        </p:nvSpPr>
        <p:spPr bwMode="auto">
          <a:xfrm>
            <a:off x="4130675" y="2606675"/>
            <a:ext cx="25400" cy="28575"/>
          </a:xfrm>
          <a:custGeom>
            <a:avLst/>
            <a:gdLst>
              <a:gd name="T0" fmla="*/ 2147483647 w 53"/>
              <a:gd name="T1" fmla="*/ 2147483647 h 58"/>
              <a:gd name="T2" fmla="*/ 2147483647 w 53"/>
              <a:gd name="T3" fmla="*/ 2147483647 h 58"/>
              <a:gd name="T4" fmla="*/ 2147483647 w 53"/>
              <a:gd name="T5" fmla="*/ 2147483647 h 58"/>
              <a:gd name="T6" fmla="*/ 2147483647 w 53"/>
              <a:gd name="T7" fmla="*/ 2147483647 h 58"/>
              <a:gd name="T8" fmla="*/ 2147483647 w 53"/>
              <a:gd name="T9" fmla="*/ 2147483647 h 58"/>
              <a:gd name="T10" fmla="*/ 2147483647 w 53"/>
              <a:gd name="T11" fmla="*/ 2147483647 h 58"/>
              <a:gd name="T12" fmla="*/ 2147483647 w 53"/>
              <a:gd name="T13" fmla="*/ 2147483647 h 58"/>
              <a:gd name="T14" fmla="*/ 2147483647 w 53"/>
              <a:gd name="T15" fmla="*/ 2147483647 h 58"/>
              <a:gd name="T16" fmla="*/ 2147483647 w 53"/>
              <a:gd name="T17" fmla="*/ 2147483647 h 58"/>
              <a:gd name="T18" fmla="*/ 2147483647 w 53"/>
              <a:gd name="T19" fmla="*/ 2147483647 h 58"/>
              <a:gd name="T20" fmla="*/ 2147483647 w 53"/>
              <a:gd name="T21" fmla="*/ 2147483647 h 58"/>
              <a:gd name="T22" fmla="*/ 2147483647 w 53"/>
              <a:gd name="T23" fmla="*/ 2147483647 h 58"/>
              <a:gd name="T24" fmla="*/ 2147483647 w 53"/>
              <a:gd name="T25" fmla="*/ 2147483647 h 58"/>
              <a:gd name="T26" fmla="*/ 2147483647 w 53"/>
              <a:gd name="T27" fmla="*/ 0 h 58"/>
              <a:gd name="T28" fmla="*/ 2147483647 w 53"/>
              <a:gd name="T29" fmla="*/ 2147483647 h 58"/>
              <a:gd name="T30" fmla="*/ 2147483647 w 53"/>
              <a:gd name="T31" fmla="*/ 2147483647 h 58"/>
              <a:gd name="T32" fmla="*/ 2147483647 w 53"/>
              <a:gd name="T33" fmla="*/ 2147483647 h 58"/>
              <a:gd name="T34" fmla="*/ 2147483647 w 53"/>
              <a:gd name="T35" fmla="*/ 2147483647 h 58"/>
              <a:gd name="T36" fmla="*/ 2147483647 w 53"/>
              <a:gd name="T37" fmla="*/ 2147483647 h 58"/>
              <a:gd name="T38" fmla="*/ 2147483647 w 53"/>
              <a:gd name="T39" fmla="*/ 2147483647 h 58"/>
              <a:gd name="T40" fmla="*/ 2147483647 w 53"/>
              <a:gd name="T41" fmla="*/ 2147483647 h 58"/>
              <a:gd name="T42" fmla="*/ 2147483647 w 53"/>
              <a:gd name="T43" fmla="*/ 2147483647 h 58"/>
              <a:gd name="T44" fmla="*/ 2147483647 w 53"/>
              <a:gd name="T45" fmla="*/ 2147483647 h 58"/>
              <a:gd name="T46" fmla="*/ 2147483647 w 53"/>
              <a:gd name="T47" fmla="*/ 2147483647 h 58"/>
              <a:gd name="T48" fmla="*/ 2147483647 w 53"/>
              <a:gd name="T49" fmla="*/ 2147483647 h 58"/>
              <a:gd name="T50" fmla="*/ 0 w 53"/>
              <a:gd name="T51" fmla="*/ 2147483647 h 58"/>
              <a:gd name="T52" fmla="*/ 2147483647 w 53"/>
              <a:gd name="T53" fmla="*/ 2147483647 h 58"/>
              <a:gd name="T54" fmla="*/ 2147483647 w 53"/>
              <a:gd name="T55" fmla="*/ 2147483647 h 58"/>
              <a:gd name="T56" fmla="*/ 2147483647 w 53"/>
              <a:gd name="T57" fmla="*/ 2147483647 h 58"/>
              <a:gd name="T58" fmla="*/ 0 w 53"/>
              <a:gd name="T59" fmla="*/ 2147483647 h 58"/>
              <a:gd name="T60" fmla="*/ 2147483647 w 53"/>
              <a:gd name="T61" fmla="*/ 2147483647 h 58"/>
              <a:gd name="T62" fmla="*/ 2147483647 w 53"/>
              <a:gd name="T63" fmla="*/ 2147483647 h 58"/>
              <a:gd name="T64" fmla="*/ 2147483647 w 53"/>
              <a:gd name="T65" fmla="*/ 2147483647 h 58"/>
              <a:gd name="T66" fmla="*/ 2147483647 w 53"/>
              <a:gd name="T67" fmla="*/ 2147483647 h 58"/>
              <a:gd name="T68" fmla="*/ 2147483647 w 53"/>
              <a:gd name="T69" fmla="*/ 214748364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3"/>
              <a:gd name="T106" fmla="*/ 0 h 58"/>
              <a:gd name="T107" fmla="*/ 53 w 5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3" h="58">
                <a:moveTo>
                  <a:pt x="22" y="38"/>
                </a:moveTo>
                <a:lnTo>
                  <a:pt x="28" y="44"/>
                </a:lnTo>
                <a:lnTo>
                  <a:pt x="30" y="44"/>
                </a:lnTo>
                <a:lnTo>
                  <a:pt x="32" y="37"/>
                </a:lnTo>
                <a:lnTo>
                  <a:pt x="38" y="36"/>
                </a:lnTo>
                <a:lnTo>
                  <a:pt x="38" y="29"/>
                </a:lnTo>
                <a:lnTo>
                  <a:pt x="31" y="29"/>
                </a:lnTo>
                <a:lnTo>
                  <a:pt x="38" y="28"/>
                </a:lnTo>
                <a:lnTo>
                  <a:pt x="43" y="22"/>
                </a:lnTo>
                <a:lnTo>
                  <a:pt x="50" y="19"/>
                </a:lnTo>
                <a:lnTo>
                  <a:pt x="43" y="18"/>
                </a:lnTo>
                <a:lnTo>
                  <a:pt x="50" y="13"/>
                </a:lnTo>
                <a:lnTo>
                  <a:pt x="53" y="6"/>
                </a:lnTo>
                <a:lnTo>
                  <a:pt x="49" y="0"/>
                </a:lnTo>
                <a:lnTo>
                  <a:pt x="42" y="4"/>
                </a:lnTo>
                <a:lnTo>
                  <a:pt x="36" y="8"/>
                </a:lnTo>
                <a:lnTo>
                  <a:pt x="31" y="11"/>
                </a:lnTo>
                <a:lnTo>
                  <a:pt x="24" y="13"/>
                </a:lnTo>
                <a:lnTo>
                  <a:pt x="19" y="17"/>
                </a:lnTo>
                <a:lnTo>
                  <a:pt x="20" y="24"/>
                </a:lnTo>
                <a:lnTo>
                  <a:pt x="13" y="28"/>
                </a:lnTo>
                <a:lnTo>
                  <a:pt x="12" y="21"/>
                </a:lnTo>
                <a:lnTo>
                  <a:pt x="7" y="24"/>
                </a:lnTo>
                <a:lnTo>
                  <a:pt x="1" y="28"/>
                </a:lnTo>
                <a:lnTo>
                  <a:pt x="6" y="35"/>
                </a:lnTo>
                <a:lnTo>
                  <a:pt x="0" y="38"/>
                </a:lnTo>
                <a:lnTo>
                  <a:pt x="6" y="41"/>
                </a:lnTo>
                <a:lnTo>
                  <a:pt x="12" y="44"/>
                </a:lnTo>
                <a:lnTo>
                  <a:pt x="6" y="48"/>
                </a:lnTo>
                <a:lnTo>
                  <a:pt x="0" y="51"/>
                </a:lnTo>
                <a:lnTo>
                  <a:pt x="6" y="58"/>
                </a:lnTo>
                <a:lnTo>
                  <a:pt x="12" y="53"/>
                </a:lnTo>
                <a:lnTo>
                  <a:pt x="15" y="46"/>
                </a:lnTo>
                <a:lnTo>
                  <a:pt x="22" y="42"/>
                </a:lnTo>
                <a:lnTo>
                  <a:pt x="22" y="3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6" name="Freeform 2057"/>
          <p:cNvSpPr>
            <a:spLocks/>
          </p:cNvSpPr>
          <p:nvPr/>
        </p:nvSpPr>
        <p:spPr bwMode="auto">
          <a:xfrm>
            <a:off x="4135438" y="2671763"/>
            <a:ext cx="6350" cy="4762"/>
          </a:xfrm>
          <a:custGeom>
            <a:avLst/>
            <a:gdLst>
              <a:gd name="T0" fmla="*/ 0 w 12"/>
              <a:gd name="T1" fmla="*/ 2147483647 h 10"/>
              <a:gd name="T2" fmla="*/ 2147483647 w 12"/>
              <a:gd name="T3" fmla="*/ 2147483647 h 10"/>
              <a:gd name="T4" fmla="*/ 2147483647 w 12"/>
              <a:gd name="T5" fmla="*/ 0 h 10"/>
              <a:gd name="T6" fmla="*/ 2147483647 w 12"/>
              <a:gd name="T7" fmla="*/ 2147483647 h 10"/>
              <a:gd name="T8" fmla="*/ 0 w 12"/>
              <a:gd name="T9" fmla="*/ 2147483647 h 10"/>
              <a:gd name="T10" fmla="*/ 0 60000 65536"/>
              <a:gd name="T11" fmla="*/ 0 60000 65536"/>
              <a:gd name="T12" fmla="*/ 0 60000 65536"/>
              <a:gd name="T13" fmla="*/ 0 60000 65536"/>
              <a:gd name="T14" fmla="*/ 0 60000 65536"/>
              <a:gd name="T15" fmla="*/ 0 w 12"/>
              <a:gd name="T16" fmla="*/ 0 h 10"/>
              <a:gd name="T17" fmla="*/ 12 w 12"/>
              <a:gd name="T18" fmla="*/ 10 h 10"/>
            </a:gdLst>
            <a:ahLst/>
            <a:cxnLst>
              <a:cxn ang="T10">
                <a:pos x="T0" y="T1"/>
              </a:cxn>
              <a:cxn ang="T11">
                <a:pos x="T2" y="T3"/>
              </a:cxn>
              <a:cxn ang="T12">
                <a:pos x="T4" y="T5"/>
              </a:cxn>
              <a:cxn ang="T13">
                <a:pos x="T6" y="T7"/>
              </a:cxn>
              <a:cxn ang="T14">
                <a:pos x="T8" y="T9"/>
              </a:cxn>
            </a:cxnLst>
            <a:rect l="T15" t="T16" r="T17" b="T18"/>
            <a:pathLst>
              <a:path w="12" h="10">
                <a:moveTo>
                  <a:pt x="0" y="10"/>
                </a:moveTo>
                <a:lnTo>
                  <a:pt x="7" y="7"/>
                </a:lnTo>
                <a:lnTo>
                  <a:pt x="12" y="0"/>
                </a:lnTo>
                <a:lnTo>
                  <a:pt x="5" y="4"/>
                </a:lnTo>
                <a:lnTo>
                  <a:pt x="0" y="1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7" name="Freeform 2058"/>
          <p:cNvSpPr>
            <a:spLocks/>
          </p:cNvSpPr>
          <p:nvPr/>
        </p:nvSpPr>
        <p:spPr bwMode="auto">
          <a:xfrm>
            <a:off x="4137025" y="2700338"/>
            <a:ext cx="11113" cy="9525"/>
          </a:xfrm>
          <a:custGeom>
            <a:avLst/>
            <a:gdLst>
              <a:gd name="T0" fmla="*/ 2147483647 w 25"/>
              <a:gd name="T1" fmla="*/ 2147483647 h 24"/>
              <a:gd name="T2" fmla="*/ 2147483647 w 25"/>
              <a:gd name="T3" fmla="*/ 2147483647 h 24"/>
              <a:gd name="T4" fmla="*/ 2147483647 w 25"/>
              <a:gd name="T5" fmla="*/ 2147483647 h 24"/>
              <a:gd name="T6" fmla="*/ 2147483647 w 25"/>
              <a:gd name="T7" fmla="*/ 2147483647 h 24"/>
              <a:gd name="T8" fmla="*/ 2147483647 w 25"/>
              <a:gd name="T9" fmla="*/ 2147483647 h 24"/>
              <a:gd name="T10" fmla="*/ 2147483647 w 25"/>
              <a:gd name="T11" fmla="*/ 0 h 24"/>
              <a:gd name="T12" fmla="*/ 2147483647 w 25"/>
              <a:gd name="T13" fmla="*/ 0 h 24"/>
              <a:gd name="T14" fmla="*/ 2147483647 w 25"/>
              <a:gd name="T15" fmla="*/ 2147483647 h 24"/>
              <a:gd name="T16" fmla="*/ 2147483647 w 25"/>
              <a:gd name="T17" fmla="*/ 2147483647 h 24"/>
              <a:gd name="T18" fmla="*/ 0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24"/>
              <a:gd name="T44" fmla="*/ 25 w 25"/>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24">
                <a:moveTo>
                  <a:pt x="12" y="24"/>
                </a:moveTo>
                <a:lnTo>
                  <a:pt x="14" y="22"/>
                </a:lnTo>
                <a:lnTo>
                  <a:pt x="20" y="19"/>
                </a:lnTo>
                <a:lnTo>
                  <a:pt x="25" y="12"/>
                </a:lnTo>
                <a:lnTo>
                  <a:pt x="22" y="6"/>
                </a:lnTo>
                <a:lnTo>
                  <a:pt x="17" y="0"/>
                </a:lnTo>
                <a:lnTo>
                  <a:pt x="11" y="0"/>
                </a:lnTo>
                <a:lnTo>
                  <a:pt x="5" y="3"/>
                </a:lnTo>
                <a:lnTo>
                  <a:pt x="3" y="9"/>
                </a:lnTo>
                <a:lnTo>
                  <a:pt x="0" y="17"/>
                </a:lnTo>
                <a:lnTo>
                  <a:pt x="8" y="12"/>
                </a:lnTo>
                <a:lnTo>
                  <a:pt x="13" y="10"/>
                </a:lnTo>
                <a:lnTo>
                  <a:pt x="14" y="17"/>
                </a:lnTo>
                <a:lnTo>
                  <a:pt x="12" y="2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8" name="Freeform 2059"/>
          <p:cNvSpPr>
            <a:spLocks/>
          </p:cNvSpPr>
          <p:nvPr/>
        </p:nvSpPr>
        <p:spPr bwMode="auto">
          <a:xfrm>
            <a:off x="4138613" y="2636838"/>
            <a:ext cx="23812" cy="22225"/>
          </a:xfrm>
          <a:custGeom>
            <a:avLst/>
            <a:gdLst>
              <a:gd name="T0" fmla="*/ 2147483647 w 51"/>
              <a:gd name="T1" fmla="*/ 2147483647 h 48"/>
              <a:gd name="T2" fmla="*/ 2147483647 w 51"/>
              <a:gd name="T3" fmla="*/ 2147483647 h 48"/>
              <a:gd name="T4" fmla="*/ 2147483647 w 51"/>
              <a:gd name="T5" fmla="*/ 2147483647 h 48"/>
              <a:gd name="T6" fmla="*/ 2147483647 w 51"/>
              <a:gd name="T7" fmla="*/ 2147483647 h 48"/>
              <a:gd name="T8" fmla="*/ 2147483647 w 51"/>
              <a:gd name="T9" fmla="*/ 2147483647 h 48"/>
              <a:gd name="T10" fmla="*/ 2147483647 w 51"/>
              <a:gd name="T11" fmla="*/ 2147483647 h 48"/>
              <a:gd name="T12" fmla="*/ 2147483647 w 51"/>
              <a:gd name="T13" fmla="*/ 2147483647 h 48"/>
              <a:gd name="T14" fmla="*/ 2147483647 w 51"/>
              <a:gd name="T15" fmla="*/ 2147483647 h 48"/>
              <a:gd name="T16" fmla="*/ 2147483647 w 51"/>
              <a:gd name="T17" fmla="*/ 2147483647 h 48"/>
              <a:gd name="T18" fmla="*/ 2147483647 w 51"/>
              <a:gd name="T19" fmla="*/ 2147483647 h 48"/>
              <a:gd name="T20" fmla="*/ 2147483647 w 51"/>
              <a:gd name="T21" fmla="*/ 2147483647 h 48"/>
              <a:gd name="T22" fmla="*/ 2147483647 w 51"/>
              <a:gd name="T23" fmla="*/ 0 h 48"/>
              <a:gd name="T24" fmla="*/ 2147483647 w 51"/>
              <a:gd name="T25" fmla="*/ 2147483647 h 48"/>
              <a:gd name="T26" fmla="*/ 2147483647 w 51"/>
              <a:gd name="T27" fmla="*/ 2147483647 h 48"/>
              <a:gd name="T28" fmla="*/ 2147483647 w 51"/>
              <a:gd name="T29" fmla="*/ 2147483647 h 48"/>
              <a:gd name="T30" fmla="*/ 2147483647 w 51"/>
              <a:gd name="T31" fmla="*/ 2147483647 h 48"/>
              <a:gd name="T32" fmla="*/ 2147483647 w 51"/>
              <a:gd name="T33" fmla="*/ 2147483647 h 48"/>
              <a:gd name="T34" fmla="*/ 0 w 51"/>
              <a:gd name="T35" fmla="*/ 2147483647 h 48"/>
              <a:gd name="T36" fmla="*/ 2147483647 w 51"/>
              <a:gd name="T37" fmla="*/ 2147483647 h 48"/>
              <a:gd name="T38" fmla="*/ 2147483647 w 51"/>
              <a:gd name="T39" fmla="*/ 2147483647 h 48"/>
              <a:gd name="T40" fmla="*/ 2147483647 w 51"/>
              <a:gd name="T41" fmla="*/ 2147483647 h 48"/>
              <a:gd name="T42" fmla="*/ 2147483647 w 51"/>
              <a:gd name="T43" fmla="*/ 2147483647 h 48"/>
              <a:gd name="T44" fmla="*/ 2147483647 w 51"/>
              <a:gd name="T45" fmla="*/ 2147483647 h 48"/>
              <a:gd name="T46" fmla="*/ 2147483647 w 51"/>
              <a:gd name="T47" fmla="*/ 2147483647 h 48"/>
              <a:gd name="T48" fmla="*/ 2147483647 w 51"/>
              <a:gd name="T49" fmla="*/ 2147483647 h 48"/>
              <a:gd name="T50" fmla="*/ 2147483647 w 51"/>
              <a:gd name="T51" fmla="*/ 2147483647 h 48"/>
              <a:gd name="T52" fmla="*/ 2147483647 w 51"/>
              <a:gd name="T53" fmla="*/ 2147483647 h 48"/>
              <a:gd name="T54" fmla="*/ 2147483647 w 51"/>
              <a:gd name="T55" fmla="*/ 2147483647 h 48"/>
              <a:gd name="T56" fmla="*/ 2147483647 w 51"/>
              <a:gd name="T57" fmla="*/ 2147483647 h 48"/>
              <a:gd name="T58" fmla="*/ 2147483647 w 51"/>
              <a:gd name="T59" fmla="*/ 2147483647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48"/>
              <a:gd name="T92" fmla="*/ 51 w 51"/>
              <a:gd name="T93" fmla="*/ 48 h 4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48">
                <a:moveTo>
                  <a:pt x="35" y="48"/>
                </a:moveTo>
                <a:lnTo>
                  <a:pt x="39" y="47"/>
                </a:lnTo>
                <a:lnTo>
                  <a:pt x="50" y="37"/>
                </a:lnTo>
                <a:lnTo>
                  <a:pt x="51" y="30"/>
                </a:lnTo>
                <a:lnTo>
                  <a:pt x="48" y="30"/>
                </a:lnTo>
                <a:lnTo>
                  <a:pt x="42" y="32"/>
                </a:lnTo>
                <a:lnTo>
                  <a:pt x="37" y="29"/>
                </a:lnTo>
                <a:lnTo>
                  <a:pt x="30" y="23"/>
                </a:lnTo>
                <a:lnTo>
                  <a:pt x="30" y="17"/>
                </a:lnTo>
                <a:lnTo>
                  <a:pt x="30" y="11"/>
                </a:lnTo>
                <a:lnTo>
                  <a:pt x="27" y="4"/>
                </a:lnTo>
                <a:lnTo>
                  <a:pt x="22" y="0"/>
                </a:lnTo>
                <a:lnTo>
                  <a:pt x="20" y="6"/>
                </a:lnTo>
                <a:lnTo>
                  <a:pt x="19" y="13"/>
                </a:lnTo>
                <a:lnTo>
                  <a:pt x="14" y="12"/>
                </a:lnTo>
                <a:lnTo>
                  <a:pt x="8" y="11"/>
                </a:lnTo>
                <a:lnTo>
                  <a:pt x="7" y="17"/>
                </a:lnTo>
                <a:lnTo>
                  <a:pt x="0" y="16"/>
                </a:lnTo>
                <a:lnTo>
                  <a:pt x="1" y="23"/>
                </a:lnTo>
                <a:lnTo>
                  <a:pt x="7" y="25"/>
                </a:lnTo>
                <a:lnTo>
                  <a:pt x="13" y="23"/>
                </a:lnTo>
                <a:lnTo>
                  <a:pt x="19" y="28"/>
                </a:lnTo>
                <a:lnTo>
                  <a:pt x="13" y="29"/>
                </a:lnTo>
                <a:lnTo>
                  <a:pt x="18" y="36"/>
                </a:lnTo>
                <a:lnTo>
                  <a:pt x="24" y="37"/>
                </a:lnTo>
                <a:lnTo>
                  <a:pt x="30" y="40"/>
                </a:lnTo>
                <a:lnTo>
                  <a:pt x="37" y="36"/>
                </a:lnTo>
                <a:lnTo>
                  <a:pt x="42" y="37"/>
                </a:lnTo>
                <a:lnTo>
                  <a:pt x="36" y="41"/>
                </a:lnTo>
                <a:lnTo>
                  <a:pt x="35" y="4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79" name="Freeform 2060"/>
          <p:cNvSpPr>
            <a:spLocks/>
          </p:cNvSpPr>
          <p:nvPr/>
        </p:nvSpPr>
        <p:spPr bwMode="auto">
          <a:xfrm>
            <a:off x="4140200" y="2603500"/>
            <a:ext cx="196850" cy="304800"/>
          </a:xfrm>
          <a:custGeom>
            <a:avLst/>
            <a:gdLst>
              <a:gd name="T0" fmla="*/ 2147483647 w 418"/>
              <a:gd name="T1" fmla="*/ 2147483647 h 648"/>
              <a:gd name="T2" fmla="*/ 2147483647 w 418"/>
              <a:gd name="T3" fmla="*/ 2147483647 h 648"/>
              <a:gd name="T4" fmla="*/ 2147483647 w 418"/>
              <a:gd name="T5" fmla="*/ 2147483647 h 648"/>
              <a:gd name="T6" fmla="*/ 2147483647 w 418"/>
              <a:gd name="T7" fmla="*/ 2147483647 h 648"/>
              <a:gd name="T8" fmla="*/ 2147483647 w 418"/>
              <a:gd name="T9" fmla="*/ 2147483647 h 648"/>
              <a:gd name="T10" fmla="*/ 2147483647 w 418"/>
              <a:gd name="T11" fmla="*/ 2147483647 h 648"/>
              <a:gd name="T12" fmla="*/ 2147483647 w 418"/>
              <a:gd name="T13" fmla="*/ 2147483647 h 648"/>
              <a:gd name="T14" fmla="*/ 2147483647 w 418"/>
              <a:gd name="T15" fmla="*/ 2147483647 h 648"/>
              <a:gd name="T16" fmla="*/ 2147483647 w 418"/>
              <a:gd name="T17" fmla="*/ 2147483647 h 648"/>
              <a:gd name="T18" fmla="*/ 2147483647 w 418"/>
              <a:gd name="T19" fmla="*/ 2147483647 h 648"/>
              <a:gd name="T20" fmla="*/ 2147483647 w 418"/>
              <a:gd name="T21" fmla="*/ 2147483647 h 648"/>
              <a:gd name="T22" fmla="*/ 2147483647 w 418"/>
              <a:gd name="T23" fmla="*/ 2147483647 h 648"/>
              <a:gd name="T24" fmla="*/ 2147483647 w 418"/>
              <a:gd name="T25" fmla="*/ 2147483647 h 648"/>
              <a:gd name="T26" fmla="*/ 2147483647 w 418"/>
              <a:gd name="T27" fmla="*/ 2147483647 h 648"/>
              <a:gd name="T28" fmla="*/ 2147483647 w 418"/>
              <a:gd name="T29" fmla="*/ 2147483647 h 648"/>
              <a:gd name="T30" fmla="*/ 2147483647 w 418"/>
              <a:gd name="T31" fmla="*/ 2147483647 h 648"/>
              <a:gd name="T32" fmla="*/ 2147483647 w 418"/>
              <a:gd name="T33" fmla="*/ 2147483647 h 648"/>
              <a:gd name="T34" fmla="*/ 2147483647 w 418"/>
              <a:gd name="T35" fmla="*/ 2147483647 h 648"/>
              <a:gd name="T36" fmla="*/ 2147483647 w 418"/>
              <a:gd name="T37" fmla="*/ 2147483647 h 648"/>
              <a:gd name="T38" fmla="*/ 2147483647 w 418"/>
              <a:gd name="T39" fmla="*/ 2147483647 h 648"/>
              <a:gd name="T40" fmla="*/ 2147483647 w 418"/>
              <a:gd name="T41" fmla="*/ 2147483647 h 648"/>
              <a:gd name="T42" fmla="*/ 2147483647 w 418"/>
              <a:gd name="T43" fmla="*/ 2147483647 h 648"/>
              <a:gd name="T44" fmla="*/ 2147483647 w 418"/>
              <a:gd name="T45" fmla="*/ 2147483647 h 648"/>
              <a:gd name="T46" fmla="*/ 2147483647 w 418"/>
              <a:gd name="T47" fmla="*/ 2147483647 h 648"/>
              <a:gd name="T48" fmla="*/ 2147483647 w 418"/>
              <a:gd name="T49" fmla="*/ 2147483647 h 648"/>
              <a:gd name="T50" fmla="*/ 2147483647 w 418"/>
              <a:gd name="T51" fmla="*/ 2147483647 h 648"/>
              <a:gd name="T52" fmla="*/ 2147483647 w 418"/>
              <a:gd name="T53" fmla="*/ 2147483647 h 648"/>
              <a:gd name="T54" fmla="*/ 2147483647 w 418"/>
              <a:gd name="T55" fmla="*/ 2147483647 h 648"/>
              <a:gd name="T56" fmla="*/ 2147483647 w 418"/>
              <a:gd name="T57" fmla="*/ 2147483647 h 648"/>
              <a:gd name="T58" fmla="*/ 2147483647 w 418"/>
              <a:gd name="T59" fmla="*/ 2147483647 h 648"/>
              <a:gd name="T60" fmla="*/ 2147483647 w 418"/>
              <a:gd name="T61" fmla="*/ 2147483647 h 648"/>
              <a:gd name="T62" fmla="*/ 2147483647 w 418"/>
              <a:gd name="T63" fmla="*/ 2147483647 h 648"/>
              <a:gd name="T64" fmla="*/ 2147483647 w 418"/>
              <a:gd name="T65" fmla="*/ 2147483647 h 648"/>
              <a:gd name="T66" fmla="*/ 2147483647 w 418"/>
              <a:gd name="T67" fmla="*/ 2147483647 h 648"/>
              <a:gd name="T68" fmla="*/ 2147483647 w 418"/>
              <a:gd name="T69" fmla="*/ 2147483647 h 648"/>
              <a:gd name="T70" fmla="*/ 2147483647 w 418"/>
              <a:gd name="T71" fmla="*/ 2147483647 h 648"/>
              <a:gd name="T72" fmla="*/ 2147483647 w 418"/>
              <a:gd name="T73" fmla="*/ 2147483647 h 648"/>
              <a:gd name="T74" fmla="*/ 2147483647 w 418"/>
              <a:gd name="T75" fmla="*/ 2147483647 h 648"/>
              <a:gd name="T76" fmla="*/ 2147483647 w 418"/>
              <a:gd name="T77" fmla="*/ 2147483647 h 648"/>
              <a:gd name="T78" fmla="*/ 2147483647 w 418"/>
              <a:gd name="T79" fmla="*/ 2147483647 h 648"/>
              <a:gd name="T80" fmla="*/ 2147483647 w 418"/>
              <a:gd name="T81" fmla="*/ 2147483647 h 648"/>
              <a:gd name="T82" fmla="*/ 2147483647 w 418"/>
              <a:gd name="T83" fmla="*/ 2147483647 h 648"/>
              <a:gd name="T84" fmla="*/ 2147483647 w 418"/>
              <a:gd name="T85" fmla="*/ 2147483647 h 648"/>
              <a:gd name="T86" fmla="*/ 2147483647 w 418"/>
              <a:gd name="T87" fmla="*/ 2147483647 h 648"/>
              <a:gd name="T88" fmla="*/ 2147483647 w 418"/>
              <a:gd name="T89" fmla="*/ 2147483647 h 648"/>
              <a:gd name="T90" fmla="*/ 2147483647 w 418"/>
              <a:gd name="T91" fmla="*/ 2147483647 h 648"/>
              <a:gd name="T92" fmla="*/ 2147483647 w 418"/>
              <a:gd name="T93" fmla="*/ 2147483647 h 648"/>
              <a:gd name="T94" fmla="*/ 2147483647 w 418"/>
              <a:gd name="T95" fmla="*/ 2147483647 h 648"/>
              <a:gd name="T96" fmla="*/ 2147483647 w 418"/>
              <a:gd name="T97" fmla="*/ 2147483647 h 648"/>
              <a:gd name="T98" fmla="*/ 2147483647 w 418"/>
              <a:gd name="T99" fmla="*/ 2147483647 h 648"/>
              <a:gd name="T100" fmla="*/ 2147483647 w 418"/>
              <a:gd name="T101" fmla="*/ 2147483647 h 648"/>
              <a:gd name="T102" fmla="*/ 2147483647 w 418"/>
              <a:gd name="T103" fmla="*/ 2147483647 h 648"/>
              <a:gd name="T104" fmla="*/ 2147483647 w 418"/>
              <a:gd name="T105" fmla="*/ 2147483647 h 648"/>
              <a:gd name="T106" fmla="*/ 2147483647 w 418"/>
              <a:gd name="T107" fmla="*/ 2147483647 h 648"/>
              <a:gd name="T108" fmla="*/ 2147483647 w 418"/>
              <a:gd name="T109" fmla="*/ 2147483647 h 648"/>
              <a:gd name="T110" fmla="*/ 2147483647 w 418"/>
              <a:gd name="T111" fmla="*/ 2147483647 h 648"/>
              <a:gd name="T112" fmla="*/ 2147483647 w 418"/>
              <a:gd name="T113" fmla="*/ 2147483647 h 648"/>
              <a:gd name="T114" fmla="*/ 2147483647 w 418"/>
              <a:gd name="T115" fmla="*/ 2147483647 h 648"/>
              <a:gd name="T116" fmla="*/ 2147483647 w 418"/>
              <a:gd name="T117" fmla="*/ 2147483647 h 648"/>
              <a:gd name="T118" fmla="*/ 2147483647 w 418"/>
              <a:gd name="T119" fmla="*/ 2147483647 h 6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8"/>
              <a:gd name="T181" fmla="*/ 0 h 648"/>
              <a:gd name="T182" fmla="*/ 418 w 418"/>
              <a:gd name="T183" fmla="*/ 648 h 6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8" h="648">
                <a:moveTo>
                  <a:pt x="23" y="648"/>
                </a:moveTo>
                <a:lnTo>
                  <a:pt x="30" y="648"/>
                </a:lnTo>
                <a:lnTo>
                  <a:pt x="33" y="646"/>
                </a:lnTo>
                <a:lnTo>
                  <a:pt x="33" y="640"/>
                </a:lnTo>
                <a:lnTo>
                  <a:pt x="39" y="636"/>
                </a:lnTo>
                <a:lnTo>
                  <a:pt x="40" y="636"/>
                </a:lnTo>
                <a:lnTo>
                  <a:pt x="46" y="630"/>
                </a:lnTo>
                <a:lnTo>
                  <a:pt x="52" y="626"/>
                </a:lnTo>
                <a:lnTo>
                  <a:pt x="59" y="624"/>
                </a:lnTo>
                <a:lnTo>
                  <a:pt x="65" y="624"/>
                </a:lnTo>
                <a:lnTo>
                  <a:pt x="70" y="621"/>
                </a:lnTo>
                <a:lnTo>
                  <a:pt x="76" y="620"/>
                </a:lnTo>
                <a:lnTo>
                  <a:pt x="82" y="618"/>
                </a:lnTo>
                <a:lnTo>
                  <a:pt x="83" y="616"/>
                </a:lnTo>
                <a:lnTo>
                  <a:pt x="84" y="613"/>
                </a:lnTo>
                <a:lnTo>
                  <a:pt x="84" y="617"/>
                </a:lnTo>
                <a:lnTo>
                  <a:pt x="85" y="618"/>
                </a:lnTo>
                <a:lnTo>
                  <a:pt x="90" y="624"/>
                </a:lnTo>
                <a:lnTo>
                  <a:pt x="96" y="624"/>
                </a:lnTo>
                <a:lnTo>
                  <a:pt x="101" y="627"/>
                </a:lnTo>
                <a:lnTo>
                  <a:pt x="107" y="632"/>
                </a:lnTo>
                <a:lnTo>
                  <a:pt x="113" y="628"/>
                </a:lnTo>
                <a:lnTo>
                  <a:pt x="119" y="621"/>
                </a:lnTo>
                <a:lnTo>
                  <a:pt x="120" y="617"/>
                </a:lnTo>
                <a:lnTo>
                  <a:pt x="122" y="610"/>
                </a:lnTo>
                <a:lnTo>
                  <a:pt x="125" y="603"/>
                </a:lnTo>
                <a:lnTo>
                  <a:pt x="126" y="596"/>
                </a:lnTo>
                <a:lnTo>
                  <a:pt x="129" y="601"/>
                </a:lnTo>
                <a:lnTo>
                  <a:pt x="130" y="601"/>
                </a:lnTo>
                <a:lnTo>
                  <a:pt x="136" y="597"/>
                </a:lnTo>
                <a:lnTo>
                  <a:pt x="141" y="595"/>
                </a:lnTo>
                <a:lnTo>
                  <a:pt x="149" y="594"/>
                </a:lnTo>
                <a:lnTo>
                  <a:pt x="155" y="593"/>
                </a:lnTo>
                <a:lnTo>
                  <a:pt x="158" y="592"/>
                </a:lnTo>
                <a:lnTo>
                  <a:pt x="164" y="594"/>
                </a:lnTo>
                <a:lnTo>
                  <a:pt x="175" y="601"/>
                </a:lnTo>
                <a:lnTo>
                  <a:pt x="182" y="605"/>
                </a:lnTo>
                <a:lnTo>
                  <a:pt x="184" y="600"/>
                </a:lnTo>
                <a:lnTo>
                  <a:pt x="191" y="601"/>
                </a:lnTo>
                <a:lnTo>
                  <a:pt x="197" y="601"/>
                </a:lnTo>
                <a:lnTo>
                  <a:pt x="203" y="603"/>
                </a:lnTo>
                <a:lnTo>
                  <a:pt x="209" y="596"/>
                </a:lnTo>
                <a:lnTo>
                  <a:pt x="202" y="593"/>
                </a:lnTo>
                <a:lnTo>
                  <a:pt x="219" y="593"/>
                </a:lnTo>
                <a:lnTo>
                  <a:pt x="224" y="592"/>
                </a:lnTo>
                <a:lnTo>
                  <a:pt x="225" y="592"/>
                </a:lnTo>
                <a:lnTo>
                  <a:pt x="231" y="592"/>
                </a:lnTo>
                <a:lnTo>
                  <a:pt x="238" y="589"/>
                </a:lnTo>
                <a:lnTo>
                  <a:pt x="244" y="587"/>
                </a:lnTo>
                <a:lnTo>
                  <a:pt x="240" y="580"/>
                </a:lnTo>
                <a:lnTo>
                  <a:pt x="247" y="585"/>
                </a:lnTo>
                <a:lnTo>
                  <a:pt x="253" y="584"/>
                </a:lnTo>
                <a:lnTo>
                  <a:pt x="258" y="587"/>
                </a:lnTo>
                <a:lnTo>
                  <a:pt x="265" y="584"/>
                </a:lnTo>
                <a:lnTo>
                  <a:pt x="269" y="591"/>
                </a:lnTo>
                <a:lnTo>
                  <a:pt x="280" y="588"/>
                </a:lnTo>
                <a:lnTo>
                  <a:pt x="286" y="587"/>
                </a:lnTo>
                <a:lnTo>
                  <a:pt x="292" y="587"/>
                </a:lnTo>
                <a:lnTo>
                  <a:pt x="299" y="586"/>
                </a:lnTo>
                <a:lnTo>
                  <a:pt x="305" y="585"/>
                </a:lnTo>
                <a:lnTo>
                  <a:pt x="309" y="586"/>
                </a:lnTo>
                <a:lnTo>
                  <a:pt x="315" y="588"/>
                </a:lnTo>
                <a:lnTo>
                  <a:pt x="321" y="589"/>
                </a:lnTo>
                <a:lnTo>
                  <a:pt x="328" y="592"/>
                </a:lnTo>
                <a:lnTo>
                  <a:pt x="334" y="588"/>
                </a:lnTo>
                <a:lnTo>
                  <a:pt x="340" y="585"/>
                </a:lnTo>
                <a:lnTo>
                  <a:pt x="351" y="583"/>
                </a:lnTo>
                <a:lnTo>
                  <a:pt x="358" y="578"/>
                </a:lnTo>
                <a:lnTo>
                  <a:pt x="370" y="578"/>
                </a:lnTo>
                <a:lnTo>
                  <a:pt x="371" y="570"/>
                </a:lnTo>
                <a:lnTo>
                  <a:pt x="376" y="567"/>
                </a:lnTo>
                <a:lnTo>
                  <a:pt x="382" y="564"/>
                </a:lnTo>
                <a:lnTo>
                  <a:pt x="388" y="563"/>
                </a:lnTo>
                <a:lnTo>
                  <a:pt x="394" y="556"/>
                </a:lnTo>
                <a:lnTo>
                  <a:pt x="393" y="549"/>
                </a:lnTo>
                <a:lnTo>
                  <a:pt x="392" y="544"/>
                </a:lnTo>
                <a:lnTo>
                  <a:pt x="384" y="544"/>
                </a:lnTo>
                <a:lnTo>
                  <a:pt x="379" y="544"/>
                </a:lnTo>
                <a:lnTo>
                  <a:pt x="373" y="545"/>
                </a:lnTo>
                <a:lnTo>
                  <a:pt x="367" y="546"/>
                </a:lnTo>
                <a:lnTo>
                  <a:pt x="361" y="545"/>
                </a:lnTo>
                <a:lnTo>
                  <a:pt x="354" y="541"/>
                </a:lnTo>
                <a:lnTo>
                  <a:pt x="348" y="540"/>
                </a:lnTo>
                <a:lnTo>
                  <a:pt x="351" y="540"/>
                </a:lnTo>
                <a:lnTo>
                  <a:pt x="358" y="537"/>
                </a:lnTo>
                <a:lnTo>
                  <a:pt x="351" y="536"/>
                </a:lnTo>
                <a:lnTo>
                  <a:pt x="345" y="535"/>
                </a:lnTo>
                <a:lnTo>
                  <a:pt x="340" y="538"/>
                </a:lnTo>
                <a:lnTo>
                  <a:pt x="345" y="533"/>
                </a:lnTo>
                <a:lnTo>
                  <a:pt x="351" y="532"/>
                </a:lnTo>
                <a:lnTo>
                  <a:pt x="357" y="531"/>
                </a:lnTo>
                <a:lnTo>
                  <a:pt x="358" y="531"/>
                </a:lnTo>
                <a:lnTo>
                  <a:pt x="364" y="531"/>
                </a:lnTo>
                <a:lnTo>
                  <a:pt x="369" y="524"/>
                </a:lnTo>
                <a:lnTo>
                  <a:pt x="367" y="517"/>
                </a:lnTo>
                <a:lnTo>
                  <a:pt x="361" y="519"/>
                </a:lnTo>
                <a:lnTo>
                  <a:pt x="359" y="516"/>
                </a:lnTo>
                <a:lnTo>
                  <a:pt x="365" y="516"/>
                </a:lnTo>
                <a:lnTo>
                  <a:pt x="371" y="511"/>
                </a:lnTo>
                <a:lnTo>
                  <a:pt x="376" y="513"/>
                </a:lnTo>
                <a:lnTo>
                  <a:pt x="382" y="512"/>
                </a:lnTo>
                <a:lnTo>
                  <a:pt x="389" y="507"/>
                </a:lnTo>
                <a:lnTo>
                  <a:pt x="384" y="501"/>
                </a:lnTo>
                <a:lnTo>
                  <a:pt x="379" y="500"/>
                </a:lnTo>
                <a:lnTo>
                  <a:pt x="383" y="498"/>
                </a:lnTo>
                <a:lnTo>
                  <a:pt x="389" y="498"/>
                </a:lnTo>
                <a:lnTo>
                  <a:pt x="383" y="495"/>
                </a:lnTo>
                <a:lnTo>
                  <a:pt x="395" y="498"/>
                </a:lnTo>
                <a:lnTo>
                  <a:pt x="401" y="492"/>
                </a:lnTo>
                <a:lnTo>
                  <a:pt x="407" y="488"/>
                </a:lnTo>
                <a:lnTo>
                  <a:pt x="409" y="481"/>
                </a:lnTo>
                <a:lnTo>
                  <a:pt x="410" y="474"/>
                </a:lnTo>
                <a:lnTo>
                  <a:pt x="414" y="467"/>
                </a:lnTo>
                <a:lnTo>
                  <a:pt x="418" y="462"/>
                </a:lnTo>
                <a:lnTo>
                  <a:pt x="417" y="456"/>
                </a:lnTo>
                <a:lnTo>
                  <a:pt x="417" y="451"/>
                </a:lnTo>
                <a:lnTo>
                  <a:pt x="415" y="444"/>
                </a:lnTo>
                <a:lnTo>
                  <a:pt x="411" y="438"/>
                </a:lnTo>
                <a:lnTo>
                  <a:pt x="406" y="433"/>
                </a:lnTo>
                <a:lnTo>
                  <a:pt x="400" y="428"/>
                </a:lnTo>
                <a:lnTo>
                  <a:pt x="394" y="426"/>
                </a:lnTo>
                <a:lnTo>
                  <a:pt x="382" y="424"/>
                </a:lnTo>
                <a:lnTo>
                  <a:pt x="375" y="424"/>
                </a:lnTo>
                <a:lnTo>
                  <a:pt x="370" y="423"/>
                </a:lnTo>
                <a:lnTo>
                  <a:pt x="364" y="423"/>
                </a:lnTo>
                <a:lnTo>
                  <a:pt x="358" y="423"/>
                </a:lnTo>
                <a:lnTo>
                  <a:pt x="351" y="425"/>
                </a:lnTo>
                <a:lnTo>
                  <a:pt x="347" y="432"/>
                </a:lnTo>
                <a:lnTo>
                  <a:pt x="344" y="438"/>
                </a:lnTo>
                <a:lnTo>
                  <a:pt x="339" y="435"/>
                </a:lnTo>
                <a:lnTo>
                  <a:pt x="336" y="435"/>
                </a:lnTo>
                <a:lnTo>
                  <a:pt x="331" y="430"/>
                </a:lnTo>
                <a:lnTo>
                  <a:pt x="324" y="430"/>
                </a:lnTo>
                <a:lnTo>
                  <a:pt x="325" y="426"/>
                </a:lnTo>
                <a:lnTo>
                  <a:pt x="332" y="423"/>
                </a:lnTo>
                <a:lnTo>
                  <a:pt x="337" y="417"/>
                </a:lnTo>
                <a:lnTo>
                  <a:pt x="343" y="411"/>
                </a:lnTo>
                <a:lnTo>
                  <a:pt x="344" y="404"/>
                </a:lnTo>
                <a:lnTo>
                  <a:pt x="341" y="398"/>
                </a:lnTo>
                <a:lnTo>
                  <a:pt x="339" y="391"/>
                </a:lnTo>
                <a:lnTo>
                  <a:pt x="334" y="385"/>
                </a:lnTo>
                <a:lnTo>
                  <a:pt x="328" y="380"/>
                </a:lnTo>
                <a:lnTo>
                  <a:pt x="327" y="380"/>
                </a:lnTo>
                <a:lnTo>
                  <a:pt x="320" y="376"/>
                </a:lnTo>
                <a:lnTo>
                  <a:pt x="314" y="370"/>
                </a:lnTo>
                <a:lnTo>
                  <a:pt x="309" y="367"/>
                </a:lnTo>
                <a:lnTo>
                  <a:pt x="304" y="368"/>
                </a:lnTo>
                <a:lnTo>
                  <a:pt x="303" y="368"/>
                </a:lnTo>
                <a:lnTo>
                  <a:pt x="297" y="368"/>
                </a:lnTo>
                <a:lnTo>
                  <a:pt x="290" y="368"/>
                </a:lnTo>
                <a:lnTo>
                  <a:pt x="288" y="368"/>
                </a:lnTo>
                <a:lnTo>
                  <a:pt x="292" y="366"/>
                </a:lnTo>
                <a:lnTo>
                  <a:pt x="298" y="367"/>
                </a:lnTo>
                <a:lnTo>
                  <a:pt x="304" y="367"/>
                </a:lnTo>
                <a:lnTo>
                  <a:pt x="308" y="366"/>
                </a:lnTo>
                <a:lnTo>
                  <a:pt x="309" y="364"/>
                </a:lnTo>
                <a:lnTo>
                  <a:pt x="315" y="366"/>
                </a:lnTo>
                <a:lnTo>
                  <a:pt x="321" y="372"/>
                </a:lnTo>
                <a:lnTo>
                  <a:pt x="329" y="372"/>
                </a:lnTo>
                <a:lnTo>
                  <a:pt x="335" y="376"/>
                </a:lnTo>
                <a:lnTo>
                  <a:pt x="333" y="369"/>
                </a:lnTo>
                <a:lnTo>
                  <a:pt x="328" y="363"/>
                </a:lnTo>
                <a:lnTo>
                  <a:pt x="325" y="360"/>
                </a:lnTo>
                <a:lnTo>
                  <a:pt x="320" y="354"/>
                </a:lnTo>
                <a:lnTo>
                  <a:pt x="318" y="347"/>
                </a:lnTo>
                <a:lnTo>
                  <a:pt x="319" y="341"/>
                </a:lnTo>
                <a:lnTo>
                  <a:pt x="324" y="336"/>
                </a:lnTo>
                <a:lnTo>
                  <a:pt x="319" y="334"/>
                </a:lnTo>
                <a:lnTo>
                  <a:pt x="314" y="329"/>
                </a:lnTo>
                <a:lnTo>
                  <a:pt x="309" y="323"/>
                </a:lnTo>
                <a:lnTo>
                  <a:pt x="306" y="317"/>
                </a:lnTo>
                <a:lnTo>
                  <a:pt x="302" y="311"/>
                </a:lnTo>
                <a:lnTo>
                  <a:pt x="297" y="307"/>
                </a:lnTo>
                <a:lnTo>
                  <a:pt x="289" y="303"/>
                </a:lnTo>
                <a:lnTo>
                  <a:pt x="288" y="303"/>
                </a:lnTo>
                <a:lnTo>
                  <a:pt x="282" y="302"/>
                </a:lnTo>
                <a:lnTo>
                  <a:pt x="276" y="299"/>
                </a:lnTo>
                <a:lnTo>
                  <a:pt x="270" y="299"/>
                </a:lnTo>
                <a:lnTo>
                  <a:pt x="269" y="295"/>
                </a:lnTo>
                <a:lnTo>
                  <a:pt x="265" y="290"/>
                </a:lnTo>
                <a:lnTo>
                  <a:pt x="262" y="283"/>
                </a:lnTo>
                <a:lnTo>
                  <a:pt x="261" y="277"/>
                </a:lnTo>
                <a:lnTo>
                  <a:pt x="258" y="271"/>
                </a:lnTo>
                <a:lnTo>
                  <a:pt x="258" y="269"/>
                </a:lnTo>
                <a:lnTo>
                  <a:pt x="257" y="265"/>
                </a:lnTo>
                <a:lnTo>
                  <a:pt x="255" y="261"/>
                </a:lnTo>
                <a:lnTo>
                  <a:pt x="254" y="259"/>
                </a:lnTo>
                <a:lnTo>
                  <a:pt x="253" y="253"/>
                </a:lnTo>
                <a:lnTo>
                  <a:pt x="253" y="246"/>
                </a:lnTo>
                <a:lnTo>
                  <a:pt x="251" y="241"/>
                </a:lnTo>
                <a:lnTo>
                  <a:pt x="252" y="233"/>
                </a:lnTo>
                <a:lnTo>
                  <a:pt x="250" y="226"/>
                </a:lnTo>
                <a:lnTo>
                  <a:pt x="244" y="224"/>
                </a:lnTo>
                <a:lnTo>
                  <a:pt x="238" y="220"/>
                </a:lnTo>
                <a:lnTo>
                  <a:pt x="232" y="213"/>
                </a:lnTo>
                <a:lnTo>
                  <a:pt x="230" y="210"/>
                </a:lnTo>
                <a:lnTo>
                  <a:pt x="230" y="209"/>
                </a:lnTo>
                <a:lnTo>
                  <a:pt x="226" y="202"/>
                </a:lnTo>
                <a:lnTo>
                  <a:pt x="219" y="202"/>
                </a:lnTo>
                <a:lnTo>
                  <a:pt x="214" y="199"/>
                </a:lnTo>
                <a:lnTo>
                  <a:pt x="210" y="198"/>
                </a:lnTo>
                <a:lnTo>
                  <a:pt x="203" y="196"/>
                </a:lnTo>
                <a:lnTo>
                  <a:pt x="197" y="191"/>
                </a:lnTo>
                <a:lnTo>
                  <a:pt x="191" y="191"/>
                </a:lnTo>
                <a:lnTo>
                  <a:pt x="186" y="198"/>
                </a:lnTo>
                <a:lnTo>
                  <a:pt x="179" y="199"/>
                </a:lnTo>
                <a:lnTo>
                  <a:pt x="172" y="198"/>
                </a:lnTo>
                <a:lnTo>
                  <a:pt x="167" y="198"/>
                </a:lnTo>
                <a:lnTo>
                  <a:pt x="161" y="197"/>
                </a:lnTo>
                <a:lnTo>
                  <a:pt x="160" y="197"/>
                </a:lnTo>
                <a:lnTo>
                  <a:pt x="154" y="196"/>
                </a:lnTo>
                <a:lnTo>
                  <a:pt x="149" y="194"/>
                </a:lnTo>
                <a:lnTo>
                  <a:pt x="142" y="192"/>
                </a:lnTo>
                <a:lnTo>
                  <a:pt x="137" y="188"/>
                </a:lnTo>
                <a:lnTo>
                  <a:pt x="141" y="190"/>
                </a:lnTo>
                <a:lnTo>
                  <a:pt x="143" y="191"/>
                </a:lnTo>
                <a:lnTo>
                  <a:pt x="148" y="192"/>
                </a:lnTo>
                <a:lnTo>
                  <a:pt x="153" y="193"/>
                </a:lnTo>
                <a:lnTo>
                  <a:pt x="160" y="194"/>
                </a:lnTo>
                <a:lnTo>
                  <a:pt x="163" y="194"/>
                </a:lnTo>
                <a:lnTo>
                  <a:pt x="168" y="192"/>
                </a:lnTo>
                <a:lnTo>
                  <a:pt x="175" y="186"/>
                </a:lnTo>
                <a:lnTo>
                  <a:pt x="182" y="183"/>
                </a:lnTo>
                <a:lnTo>
                  <a:pt x="182" y="182"/>
                </a:lnTo>
                <a:lnTo>
                  <a:pt x="188" y="181"/>
                </a:lnTo>
                <a:lnTo>
                  <a:pt x="194" y="181"/>
                </a:lnTo>
                <a:lnTo>
                  <a:pt x="200" y="178"/>
                </a:lnTo>
                <a:lnTo>
                  <a:pt x="198" y="172"/>
                </a:lnTo>
                <a:lnTo>
                  <a:pt x="192" y="169"/>
                </a:lnTo>
                <a:lnTo>
                  <a:pt x="192" y="164"/>
                </a:lnTo>
                <a:lnTo>
                  <a:pt x="186" y="164"/>
                </a:lnTo>
                <a:lnTo>
                  <a:pt x="184" y="165"/>
                </a:lnTo>
                <a:lnTo>
                  <a:pt x="182" y="165"/>
                </a:lnTo>
                <a:lnTo>
                  <a:pt x="175" y="168"/>
                </a:lnTo>
                <a:lnTo>
                  <a:pt x="168" y="169"/>
                </a:lnTo>
                <a:lnTo>
                  <a:pt x="167" y="169"/>
                </a:lnTo>
                <a:lnTo>
                  <a:pt x="166" y="169"/>
                </a:lnTo>
                <a:lnTo>
                  <a:pt x="172" y="167"/>
                </a:lnTo>
                <a:lnTo>
                  <a:pt x="179" y="164"/>
                </a:lnTo>
                <a:lnTo>
                  <a:pt x="184" y="162"/>
                </a:lnTo>
                <a:lnTo>
                  <a:pt x="186" y="161"/>
                </a:lnTo>
                <a:lnTo>
                  <a:pt x="198" y="159"/>
                </a:lnTo>
                <a:lnTo>
                  <a:pt x="203" y="156"/>
                </a:lnTo>
                <a:lnTo>
                  <a:pt x="211" y="151"/>
                </a:lnTo>
                <a:lnTo>
                  <a:pt x="213" y="144"/>
                </a:lnTo>
                <a:lnTo>
                  <a:pt x="215" y="141"/>
                </a:lnTo>
                <a:lnTo>
                  <a:pt x="220" y="137"/>
                </a:lnTo>
                <a:lnTo>
                  <a:pt x="226" y="132"/>
                </a:lnTo>
                <a:lnTo>
                  <a:pt x="227" y="125"/>
                </a:lnTo>
                <a:lnTo>
                  <a:pt x="233" y="118"/>
                </a:lnTo>
                <a:lnTo>
                  <a:pt x="235" y="112"/>
                </a:lnTo>
                <a:lnTo>
                  <a:pt x="235" y="111"/>
                </a:lnTo>
                <a:lnTo>
                  <a:pt x="238" y="104"/>
                </a:lnTo>
                <a:lnTo>
                  <a:pt x="242" y="99"/>
                </a:lnTo>
                <a:lnTo>
                  <a:pt x="248" y="94"/>
                </a:lnTo>
                <a:lnTo>
                  <a:pt x="252" y="87"/>
                </a:lnTo>
                <a:lnTo>
                  <a:pt x="251" y="80"/>
                </a:lnTo>
                <a:lnTo>
                  <a:pt x="247" y="73"/>
                </a:lnTo>
                <a:lnTo>
                  <a:pt x="241" y="70"/>
                </a:lnTo>
                <a:lnTo>
                  <a:pt x="234" y="71"/>
                </a:lnTo>
                <a:lnTo>
                  <a:pt x="229" y="72"/>
                </a:lnTo>
                <a:lnTo>
                  <a:pt x="222" y="72"/>
                </a:lnTo>
                <a:lnTo>
                  <a:pt x="211" y="71"/>
                </a:lnTo>
                <a:lnTo>
                  <a:pt x="203" y="72"/>
                </a:lnTo>
                <a:lnTo>
                  <a:pt x="198" y="70"/>
                </a:lnTo>
                <a:lnTo>
                  <a:pt x="191" y="72"/>
                </a:lnTo>
                <a:lnTo>
                  <a:pt x="186" y="72"/>
                </a:lnTo>
                <a:lnTo>
                  <a:pt x="185" y="72"/>
                </a:lnTo>
                <a:lnTo>
                  <a:pt x="179" y="70"/>
                </a:lnTo>
                <a:lnTo>
                  <a:pt x="172" y="69"/>
                </a:lnTo>
                <a:lnTo>
                  <a:pt x="166" y="70"/>
                </a:lnTo>
                <a:lnTo>
                  <a:pt x="160" y="73"/>
                </a:lnTo>
                <a:lnTo>
                  <a:pt x="157" y="73"/>
                </a:lnTo>
                <a:lnTo>
                  <a:pt x="152" y="76"/>
                </a:lnTo>
                <a:lnTo>
                  <a:pt x="151" y="76"/>
                </a:lnTo>
                <a:lnTo>
                  <a:pt x="144" y="78"/>
                </a:lnTo>
                <a:lnTo>
                  <a:pt x="138" y="78"/>
                </a:lnTo>
                <a:lnTo>
                  <a:pt x="132" y="84"/>
                </a:lnTo>
                <a:lnTo>
                  <a:pt x="126" y="86"/>
                </a:lnTo>
                <a:lnTo>
                  <a:pt x="126" y="81"/>
                </a:lnTo>
                <a:lnTo>
                  <a:pt x="132" y="79"/>
                </a:lnTo>
                <a:lnTo>
                  <a:pt x="136" y="72"/>
                </a:lnTo>
                <a:lnTo>
                  <a:pt x="130" y="72"/>
                </a:lnTo>
                <a:lnTo>
                  <a:pt x="124" y="75"/>
                </a:lnTo>
                <a:lnTo>
                  <a:pt x="118" y="77"/>
                </a:lnTo>
                <a:lnTo>
                  <a:pt x="124" y="72"/>
                </a:lnTo>
                <a:lnTo>
                  <a:pt x="130" y="72"/>
                </a:lnTo>
                <a:lnTo>
                  <a:pt x="136" y="69"/>
                </a:lnTo>
                <a:lnTo>
                  <a:pt x="142" y="69"/>
                </a:lnTo>
                <a:lnTo>
                  <a:pt x="146" y="62"/>
                </a:lnTo>
                <a:lnTo>
                  <a:pt x="140" y="61"/>
                </a:lnTo>
                <a:lnTo>
                  <a:pt x="133" y="60"/>
                </a:lnTo>
                <a:lnTo>
                  <a:pt x="127" y="60"/>
                </a:lnTo>
                <a:lnTo>
                  <a:pt x="121" y="56"/>
                </a:lnTo>
                <a:lnTo>
                  <a:pt x="120" y="55"/>
                </a:lnTo>
                <a:lnTo>
                  <a:pt x="121" y="55"/>
                </a:lnTo>
                <a:lnTo>
                  <a:pt x="122" y="56"/>
                </a:lnTo>
                <a:lnTo>
                  <a:pt x="128" y="57"/>
                </a:lnTo>
                <a:lnTo>
                  <a:pt x="135" y="60"/>
                </a:lnTo>
                <a:lnTo>
                  <a:pt x="136" y="52"/>
                </a:lnTo>
                <a:lnTo>
                  <a:pt x="137" y="52"/>
                </a:lnTo>
                <a:lnTo>
                  <a:pt x="141" y="52"/>
                </a:lnTo>
                <a:lnTo>
                  <a:pt x="148" y="48"/>
                </a:lnTo>
                <a:lnTo>
                  <a:pt x="153" y="44"/>
                </a:lnTo>
                <a:lnTo>
                  <a:pt x="160" y="40"/>
                </a:lnTo>
                <a:lnTo>
                  <a:pt x="163" y="38"/>
                </a:lnTo>
                <a:lnTo>
                  <a:pt x="170" y="33"/>
                </a:lnTo>
                <a:lnTo>
                  <a:pt x="175" y="28"/>
                </a:lnTo>
                <a:lnTo>
                  <a:pt x="183" y="27"/>
                </a:lnTo>
                <a:lnTo>
                  <a:pt x="188" y="21"/>
                </a:lnTo>
                <a:lnTo>
                  <a:pt x="192" y="14"/>
                </a:lnTo>
                <a:lnTo>
                  <a:pt x="192" y="7"/>
                </a:lnTo>
                <a:lnTo>
                  <a:pt x="191" y="0"/>
                </a:lnTo>
                <a:lnTo>
                  <a:pt x="179" y="0"/>
                </a:lnTo>
                <a:lnTo>
                  <a:pt x="175" y="4"/>
                </a:lnTo>
                <a:lnTo>
                  <a:pt x="169" y="5"/>
                </a:lnTo>
                <a:lnTo>
                  <a:pt x="163" y="3"/>
                </a:lnTo>
                <a:lnTo>
                  <a:pt x="157" y="6"/>
                </a:lnTo>
                <a:lnTo>
                  <a:pt x="151" y="7"/>
                </a:lnTo>
                <a:lnTo>
                  <a:pt x="144" y="7"/>
                </a:lnTo>
                <a:lnTo>
                  <a:pt x="138" y="7"/>
                </a:lnTo>
                <a:lnTo>
                  <a:pt x="132" y="9"/>
                </a:lnTo>
                <a:lnTo>
                  <a:pt x="128" y="8"/>
                </a:lnTo>
                <a:lnTo>
                  <a:pt x="122" y="13"/>
                </a:lnTo>
                <a:lnTo>
                  <a:pt x="121" y="12"/>
                </a:lnTo>
                <a:lnTo>
                  <a:pt x="119" y="7"/>
                </a:lnTo>
                <a:lnTo>
                  <a:pt x="112" y="11"/>
                </a:lnTo>
                <a:lnTo>
                  <a:pt x="106" y="14"/>
                </a:lnTo>
                <a:lnTo>
                  <a:pt x="108" y="7"/>
                </a:lnTo>
                <a:lnTo>
                  <a:pt x="102" y="9"/>
                </a:lnTo>
                <a:lnTo>
                  <a:pt x="100" y="4"/>
                </a:lnTo>
                <a:lnTo>
                  <a:pt x="94" y="3"/>
                </a:lnTo>
                <a:lnTo>
                  <a:pt x="91" y="9"/>
                </a:lnTo>
                <a:lnTo>
                  <a:pt x="93" y="16"/>
                </a:lnTo>
                <a:lnTo>
                  <a:pt x="90" y="20"/>
                </a:lnTo>
                <a:lnTo>
                  <a:pt x="84" y="24"/>
                </a:lnTo>
                <a:lnTo>
                  <a:pt x="90" y="30"/>
                </a:lnTo>
                <a:lnTo>
                  <a:pt x="91" y="29"/>
                </a:lnTo>
                <a:lnTo>
                  <a:pt x="91" y="30"/>
                </a:lnTo>
                <a:lnTo>
                  <a:pt x="85" y="29"/>
                </a:lnTo>
                <a:lnTo>
                  <a:pt x="80" y="29"/>
                </a:lnTo>
                <a:lnTo>
                  <a:pt x="73" y="35"/>
                </a:lnTo>
                <a:lnTo>
                  <a:pt x="76" y="41"/>
                </a:lnTo>
                <a:lnTo>
                  <a:pt x="70" y="46"/>
                </a:lnTo>
                <a:lnTo>
                  <a:pt x="76" y="51"/>
                </a:lnTo>
                <a:lnTo>
                  <a:pt x="80" y="57"/>
                </a:lnTo>
                <a:lnTo>
                  <a:pt x="74" y="59"/>
                </a:lnTo>
                <a:lnTo>
                  <a:pt x="68" y="55"/>
                </a:lnTo>
                <a:lnTo>
                  <a:pt x="62" y="59"/>
                </a:lnTo>
                <a:lnTo>
                  <a:pt x="55" y="57"/>
                </a:lnTo>
                <a:lnTo>
                  <a:pt x="54" y="64"/>
                </a:lnTo>
                <a:lnTo>
                  <a:pt x="52" y="57"/>
                </a:lnTo>
                <a:lnTo>
                  <a:pt x="46" y="64"/>
                </a:lnTo>
                <a:lnTo>
                  <a:pt x="46" y="71"/>
                </a:lnTo>
                <a:lnTo>
                  <a:pt x="49" y="78"/>
                </a:lnTo>
                <a:lnTo>
                  <a:pt x="54" y="83"/>
                </a:lnTo>
                <a:lnTo>
                  <a:pt x="48" y="83"/>
                </a:lnTo>
                <a:lnTo>
                  <a:pt x="42" y="83"/>
                </a:lnTo>
                <a:lnTo>
                  <a:pt x="43" y="89"/>
                </a:lnTo>
                <a:lnTo>
                  <a:pt x="47" y="95"/>
                </a:lnTo>
                <a:lnTo>
                  <a:pt x="60" y="94"/>
                </a:lnTo>
                <a:lnTo>
                  <a:pt x="53" y="96"/>
                </a:lnTo>
                <a:lnTo>
                  <a:pt x="47" y="101"/>
                </a:lnTo>
                <a:lnTo>
                  <a:pt x="50" y="101"/>
                </a:lnTo>
                <a:lnTo>
                  <a:pt x="56" y="101"/>
                </a:lnTo>
                <a:lnTo>
                  <a:pt x="59" y="101"/>
                </a:lnTo>
                <a:lnTo>
                  <a:pt x="62" y="107"/>
                </a:lnTo>
                <a:lnTo>
                  <a:pt x="56" y="102"/>
                </a:lnTo>
                <a:lnTo>
                  <a:pt x="50" y="104"/>
                </a:lnTo>
                <a:lnTo>
                  <a:pt x="50" y="111"/>
                </a:lnTo>
                <a:lnTo>
                  <a:pt x="56" y="113"/>
                </a:lnTo>
                <a:lnTo>
                  <a:pt x="62" y="113"/>
                </a:lnTo>
                <a:lnTo>
                  <a:pt x="55" y="116"/>
                </a:lnTo>
                <a:lnTo>
                  <a:pt x="49" y="112"/>
                </a:lnTo>
                <a:lnTo>
                  <a:pt x="45" y="119"/>
                </a:lnTo>
                <a:lnTo>
                  <a:pt x="50" y="124"/>
                </a:lnTo>
                <a:lnTo>
                  <a:pt x="45" y="120"/>
                </a:lnTo>
                <a:lnTo>
                  <a:pt x="39" y="124"/>
                </a:lnTo>
                <a:lnTo>
                  <a:pt x="38" y="130"/>
                </a:lnTo>
                <a:lnTo>
                  <a:pt x="44" y="134"/>
                </a:lnTo>
                <a:lnTo>
                  <a:pt x="38" y="134"/>
                </a:lnTo>
                <a:lnTo>
                  <a:pt x="37" y="141"/>
                </a:lnTo>
                <a:lnTo>
                  <a:pt x="35" y="140"/>
                </a:lnTo>
                <a:lnTo>
                  <a:pt x="29" y="138"/>
                </a:lnTo>
                <a:lnTo>
                  <a:pt x="22" y="140"/>
                </a:lnTo>
                <a:lnTo>
                  <a:pt x="16" y="143"/>
                </a:lnTo>
                <a:lnTo>
                  <a:pt x="22" y="144"/>
                </a:lnTo>
                <a:lnTo>
                  <a:pt x="29" y="145"/>
                </a:lnTo>
                <a:lnTo>
                  <a:pt x="35" y="145"/>
                </a:lnTo>
                <a:lnTo>
                  <a:pt x="41" y="143"/>
                </a:lnTo>
                <a:lnTo>
                  <a:pt x="47" y="145"/>
                </a:lnTo>
                <a:lnTo>
                  <a:pt x="41" y="144"/>
                </a:lnTo>
                <a:lnTo>
                  <a:pt x="35" y="149"/>
                </a:lnTo>
                <a:lnTo>
                  <a:pt x="30" y="148"/>
                </a:lnTo>
                <a:lnTo>
                  <a:pt x="33" y="154"/>
                </a:lnTo>
                <a:lnTo>
                  <a:pt x="39" y="156"/>
                </a:lnTo>
                <a:lnTo>
                  <a:pt x="45" y="159"/>
                </a:lnTo>
                <a:lnTo>
                  <a:pt x="50" y="156"/>
                </a:lnTo>
                <a:lnTo>
                  <a:pt x="56" y="150"/>
                </a:lnTo>
                <a:lnTo>
                  <a:pt x="63" y="144"/>
                </a:lnTo>
                <a:lnTo>
                  <a:pt x="69" y="140"/>
                </a:lnTo>
                <a:lnTo>
                  <a:pt x="75" y="135"/>
                </a:lnTo>
                <a:lnTo>
                  <a:pt x="73" y="138"/>
                </a:lnTo>
                <a:lnTo>
                  <a:pt x="72" y="144"/>
                </a:lnTo>
                <a:lnTo>
                  <a:pt x="74" y="144"/>
                </a:lnTo>
                <a:lnTo>
                  <a:pt x="78" y="143"/>
                </a:lnTo>
                <a:lnTo>
                  <a:pt x="72" y="145"/>
                </a:lnTo>
                <a:lnTo>
                  <a:pt x="70" y="145"/>
                </a:lnTo>
                <a:lnTo>
                  <a:pt x="65" y="148"/>
                </a:lnTo>
                <a:lnTo>
                  <a:pt x="59" y="154"/>
                </a:lnTo>
                <a:lnTo>
                  <a:pt x="59" y="156"/>
                </a:lnTo>
                <a:lnTo>
                  <a:pt x="65" y="156"/>
                </a:lnTo>
                <a:lnTo>
                  <a:pt x="59" y="161"/>
                </a:lnTo>
                <a:lnTo>
                  <a:pt x="65" y="161"/>
                </a:lnTo>
                <a:lnTo>
                  <a:pt x="72" y="160"/>
                </a:lnTo>
                <a:lnTo>
                  <a:pt x="65" y="164"/>
                </a:lnTo>
                <a:lnTo>
                  <a:pt x="59" y="162"/>
                </a:lnTo>
                <a:lnTo>
                  <a:pt x="55" y="162"/>
                </a:lnTo>
                <a:lnTo>
                  <a:pt x="54" y="169"/>
                </a:lnTo>
                <a:lnTo>
                  <a:pt x="48" y="172"/>
                </a:lnTo>
                <a:lnTo>
                  <a:pt x="49" y="177"/>
                </a:lnTo>
                <a:lnTo>
                  <a:pt x="49" y="184"/>
                </a:lnTo>
                <a:lnTo>
                  <a:pt x="44" y="191"/>
                </a:lnTo>
                <a:lnTo>
                  <a:pt x="42" y="193"/>
                </a:lnTo>
                <a:lnTo>
                  <a:pt x="39" y="200"/>
                </a:lnTo>
                <a:lnTo>
                  <a:pt x="45" y="193"/>
                </a:lnTo>
                <a:lnTo>
                  <a:pt x="40" y="200"/>
                </a:lnTo>
                <a:lnTo>
                  <a:pt x="40" y="207"/>
                </a:lnTo>
                <a:lnTo>
                  <a:pt x="43" y="213"/>
                </a:lnTo>
                <a:lnTo>
                  <a:pt x="49" y="210"/>
                </a:lnTo>
                <a:lnTo>
                  <a:pt x="43" y="215"/>
                </a:lnTo>
                <a:lnTo>
                  <a:pt x="38" y="222"/>
                </a:lnTo>
                <a:lnTo>
                  <a:pt x="35" y="229"/>
                </a:lnTo>
                <a:lnTo>
                  <a:pt x="35" y="234"/>
                </a:lnTo>
                <a:lnTo>
                  <a:pt x="30" y="241"/>
                </a:lnTo>
                <a:lnTo>
                  <a:pt x="32" y="248"/>
                </a:lnTo>
                <a:lnTo>
                  <a:pt x="38" y="247"/>
                </a:lnTo>
                <a:lnTo>
                  <a:pt x="44" y="242"/>
                </a:lnTo>
                <a:lnTo>
                  <a:pt x="43" y="236"/>
                </a:lnTo>
                <a:lnTo>
                  <a:pt x="47" y="229"/>
                </a:lnTo>
                <a:lnTo>
                  <a:pt x="48" y="222"/>
                </a:lnTo>
                <a:lnTo>
                  <a:pt x="53" y="215"/>
                </a:lnTo>
                <a:lnTo>
                  <a:pt x="56" y="208"/>
                </a:lnTo>
                <a:lnTo>
                  <a:pt x="53" y="202"/>
                </a:lnTo>
                <a:lnTo>
                  <a:pt x="53" y="196"/>
                </a:lnTo>
                <a:lnTo>
                  <a:pt x="59" y="191"/>
                </a:lnTo>
                <a:lnTo>
                  <a:pt x="65" y="186"/>
                </a:lnTo>
                <a:lnTo>
                  <a:pt x="71" y="183"/>
                </a:lnTo>
                <a:lnTo>
                  <a:pt x="75" y="181"/>
                </a:lnTo>
                <a:lnTo>
                  <a:pt x="69" y="186"/>
                </a:lnTo>
                <a:lnTo>
                  <a:pt x="63" y="191"/>
                </a:lnTo>
                <a:lnTo>
                  <a:pt x="59" y="198"/>
                </a:lnTo>
                <a:lnTo>
                  <a:pt x="58" y="204"/>
                </a:lnTo>
                <a:lnTo>
                  <a:pt x="64" y="208"/>
                </a:lnTo>
                <a:lnTo>
                  <a:pt x="65" y="205"/>
                </a:lnTo>
                <a:lnTo>
                  <a:pt x="67" y="210"/>
                </a:lnTo>
                <a:lnTo>
                  <a:pt x="73" y="216"/>
                </a:lnTo>
                <a:lnTo>
                  <a:pt x="73" y="209"/>
                </a:lnTo>
                <a:lnTo>
                  <a:pt x="67" y="202"/>
                </a:lnTo>
                <a:lnTo>
                  <a:pt x="67" y="201"/>
                </a:lnTo>
                <a:lnTo>
                  <a:pt x="72" y="199"/>
                </a:lnTo>
                <a:lnTo>
                  <a:pt x="75" y="206"/>
                </a:lnTo>
                <a:lnTo>
                  <a:pt x="77" y="204"/>
                </a:lnTo>
                <a:lnTo>
                  <a:pt x="81" y="197"/>
                </a:lnTo>
                <a:lnTo>
                  <a:pt x="82" y="190"/>
                </a:lnTo>
                <a:lnTo>
                  <a:pt x="81" y="183"/>
                </a:lnTo>
                <a:lnTo>
                  <a:pt x="88" y="184"/>
                </a:lnTo>
                <a:lnTo>
                  <a:pt x="83" y="191"/>
                </a:lnTo>
                <a:lnTo>
                  <a:pt x="85" y="198"/>
                </a:lnTo>
                <a:lnTo>
                  <a:pt x="85" y="191"/>
                </a:lnTo>
                <a:lnTo>
                  <a:pt x="91" y="198"/>
                </a:lnTo>
                <a:lnTo>
                  <a:pt x="97" y="200"/>
                </a:lnTo>
                <a:lnTo>
                  <a:pt x="98" y="200"/>
                </a:lnTo>
                <a:lnTo>
                  <a:pt x="98" y="201"/>
                </a:lnTo>
                <a:lnTo>
                  <a:pt x="92" y="200"/>
                </a:lnTo>
                <a:lnTo>
                  <a:pt x="85" y="199"/>
                </a:lnTo>
                <a:lnTo>
                  <a:pt x="82" y="200"/>
                </a:lnTo>
                <a:lnTo>
                  <a:pt x="80" y="207"/>
                </a:lnTo>
                <a:lnTo>
                  <a:pt x="81" y="213"/>
                </a:lnTo>
                <a:lnTo>
                  <a:pt x="81" y="221"/>
                </a:lnTo>
                <a:lnTo>
                  <a:pt x="88" y="224"/>
                </a:lnTo>
                <a:lnTo>
                  <a:pt x="91" y="231"/>
                </a:lnTo>
                <a:lnTo>
                  <a:pt x="90" y="238"/>
                </a:lnTo>
                <a:lnTo>
                  <a:pt x="84" y="241"/>
                </a:lnTo>
                <a:lnTo>
                  <a:pt x="80" y="248"/>
                </a:lnTo>
                <a:lnTo>
                  <a:pt x="76" y="255"/>
                </a:lnTo>
                <a:lnTo>
                  <a:pt x="70" y="259"/>
                </a:lnTo>
                <a:lnTo>
                  <a:pt x="69" y="263"/>
                </a:lnTo>
                <a:lnTo>
                  <a:pt x="67" y="271"/>
                </a:lnTo>
                <a:lnTo>
                  <a:pt x="69" y="274"/>
                </a:lnTo>
                <a:lnTo>
                  <a:pt x="69" y="277"/>
                </a:lnTo>
                <a:lnTo>
                  <a:pt x="67" y="277"/>
                </a:lnTo>
                <a:lnTo>
                  <a:pt x="65" y="271"/>
                </a:lnTo>
                <a:lnTo>
                  <a:pt x="60" y="271"/>
                </a:lnTo>
                <a:lnTo>
                  <a:pt x="59" y="275"/>
                </a:lnTo>
                <a:lnTo>
                  <a:pt x="62" y="282"/>
                </a:lnTo>
                <a:lnTo>
                  <a:pt x="67" y="288"/>
                </a:lnTo>
                <a:lnTo>
                  <a:pt x="69" y="291"/>
                </a:lnTo>
                <a:lnTo>
                  <a:pt x="74" y="298"/>
                </a:lnTo>
                <a:lnTo>
                  <a:pt x="74" y="297"/>
                </a:lnTo>
                <a:lnTo>
                  <a:pt x="72" y="290"/>
                </a:lnTo>
                <a:lnTo>
                  <a:pt x="70" y="285"/>
                </a:lnTo>
                <a:lnTo>
                  <a:pt x="77" y="280"/>
                </a:lnTo>
                <a:lnTo>
                  <a:pt x="82" y="285"/>
                </a:lnTo>
                <a:lnTo>
                  <a:pt x="89" y="287"/>
                </a:lnTo>
                <a:lnTo>
                  <a:pt x="95" y="293"/>
                </a:lnTo>
                <a:lnTo>
                  <a:pt x="101" y="290"/>
                </a:lnTo>
                <a:lnTo>
                  <a:pt x="101" y="283"/>
                </a:lnTo>
                <a:lnTo>
                  <a:pt x="101" y="277"/>
                </a:lnTo>
                <a:lnTo>
                  <a:pt x="105" y="281"/>
                </a:lnTo>
                <a:lnTo>
                  <a:pt x="111" y="286"/>
                </a:lnTo>
                <a:lnTo>
                  <a:pt x="118" y="282"/>
                </a:lnTo>
                <a:lnTo>
                  <a:pt x="118" y="287"/>
                </a:lnTo>
                <a:lnTo>
                  <a:pt x="120" y="287"/>
                </a:lnTo>
                <a:lnTo>
                  <a:pt x="126" y="286"/>
                </a:lnTo>
                <a:lnTo>
                  <a:pt x="132" y="280"/>
                </a:lnTo>
                <a:lnTo>
                  <a:pt x="138" y="279"/>
                </a:lnTo>
                <a:lnTo>
                  <a:pt x="144" y="278"/>
                </a:lnTo>
                <a:lnTo>
                  <a:pt x="144" y="271"/>
                </a:lnTo>
                <a:lnTo>
                  <a:pt x="148" y="272"/>
                </a:lnTo>
                <a:lnTo>
                  <a:pt x="153" y="272"/>
                </a:lnTo>
                <a:lnTo>
                  <a:pt x="160" y="272"/>
                </a:lnTo>
                <a:lnTo>
                  <a:pt x="165" y="272"/>
                </a:lnTo>
                <a:lnTo>
                  <a:pt x="171" y="272"/>
                </a:lnTo>
                <a:lnTo>
                  <a:pt x="173" y="272"/>
                </a:lnTo>
                <a:lnTo>
                  <a:pt x="172" y="274"/>
                </a:lnTo>
                <a:lnTo>
                  <a:pt x="167" y="275"/>
                </a:lnTo>
                <a:lnTo>
                  <a:pt x="160" y="278"/>
                </a:lnTo>
                <a:lnTo>
                  <a:pt x="159" y="280"/>
                </a:lnTo>
                <a:lnTo>
                  <a:pt x="152" y="281"/>
                </a:lnTo>
                <a:lnTo>
                  <a:pt x="150" y="289"/>
                </a:lnTo>
                <a:lnTo>
                  <a:pt x="143" y="295"/>
                </a:lnTo>
                <a:lnTo>
                  <a:pt x="141" y="302"/>
                </a:lnTo>
                <a:lnTo>
                  <a:pt x="140" y="309"/>
                </a:lnTo>
                <a:lnTo>
                  <a:pt x="145" y="315"/>
                </a:lnTo>
                <a:lnTo>
                  <a:pt x="149" y="321"/>
                </a:lnTo>
                <a:lnTo>
                  <a:pt x="152" y="329"/>
                </a:lnTo>
                <a:lnTo>
                  <a:pt x="158" y="327"/>
                </a:lnTo>
                <a:lnTo>
                  <a:pt x="159" y="327"/>
                </a:lnTo>
                <a:lnTo>
                  <a:pt x="158" y="334"/>
                </a:lnTo>
                <a:lnTo>
                  <a:pt x="161" y="341"/>
                </a:lnTo>
                <a:lnTo>
                  <a:pt x="163" y="337"/>
                </a:lnTo>
                <a:lnTo>
                  <a:pt x="167" y="331"/>
                </a:lnTo>
                <a:lnTo>
                  <a:pt x="168" y="328"/>
                </a:lnTo>
                <a:lnTo>
                  <a:pt x="168" y="331"/>
                </a:lnTo>
                <a:lnTo>
                  <a:pt x="171" y="334"/>
                </a:lnTo>
                <a:lnTo>
                  <a:pt x="178" y="330"/>
                </a:lnTo>
                <a:lnTo>
                  <a:pt x="180" y="329"/>
                </a:lnTo>
                <a:lnTo>
                  <a:pt x="179" y="330"/>
                </a:lnTo>
                <a:lnTo>
                  <a:pt x="179" y="333"/>
                </a:lnTo>
                <a:lnTo>
                  <a:pt x="179" y="338"/>
                </a:lnTo>
                <a:lnTo>
                  <a:pt x="178" y="345"/>
                </a:lnTo>
                <a:lnTo>
                  <a:pt x="171" y="350"/>
                </a:lnTo>
                <a:lnTo>
                  <a:pt x="165" y="352"/>
                </a:lnTo>
                <a:lnTo>
                  <a:pt x="165" y="359"/>
                </a:lnTo>
                <a:lnTo>
                  <a:pt x="167" y="364"/>
                </a:lnTo>
                <a:lnTo>
                  <a:pt x="172" y="366"/>
                </a:lnTo>
                <a:lnTo>
                  <a:pt x="170" y="367"/>
                </a:lnTo>
                <a:lnTo>
                  <a:pt x="167" y="369"/>
                </a:lnTo>
                <a:lnTo>
                  <a:pt x="162" y="376"/>
                </a:lnTo>
                <a:lnTo>
                  <a:pt x="163" y="383"/>
                </a:lnTo>
                <a:lnTo>
                  <a:pt x="165" y="390"/>
                </a:lnTo>
                <a:lnTo>
                  <a:pt x="166" y="391"/>
                </a:lnTo>
                <a:lnTo>
                  <a:pt x="169" y="394"/>
                </a:lnTo>
                <a:lnTo>
                  <a:pt x="175" y="396"/>
                </a:lnTo>
                <a:lnTo>
                  <a:pt x="179" y="394"/>
                </a:lnTo>
                <a:lnTo>
                  <a:pt x="180" y="394"/>
                </a:lnTo>
                <a:lnTo>
                  <a:pt x="181" y="394"/>
                </a:lnTo>
                <a:lnTo>
                  <a:pt x="180" y="394"/>
                </a:lnTo>
                <a:lnTo>
                  <a:pt x="175" y="398"/>
                </a:lnTo>
                <a:lnTo>
                  <a:pt x="169" y="398"/>
                </a:lnTo>
                <a:lnTo>
                  <a:pt x="165" y="391"/>
                </a:lnTo>
                <a:lnTo>
                  <a:pt x="165" y="390"/>
                </a:lnTo>
                <a:lnTo>
                  <a:pt x="162" y="388"/>
                </a:lnTo>
                <a:lnTo>
                  <a:pt x="156" y="393"/>
                </a:lnTo>
                <a:lnTo>
                  <a:pt x="159" y="399"/>
                </a:lnTo>
                <a:lnTo>
                  <a:pt x="160" y="401"/>
                </a:lnTo>
                <a:lnTo>
                  <a:pt x="160" y="403"/>
                </a:lnTo>
                <a:lnTo>
                  <a:pt x="155" y="399"/>
                </a:lnTo>
                <a:lnTo>
                  <a:pt x="149" y="394"/>
                </a:lnTo>
                <a:lnTo>
                  <a:pt x="143" y="395"/>
                </a:lnTo>
                <a:lnTo>
                  <a:pt x="131" y="399"/>
                </a:lnTo>
                <a:lnTo>
                  <a:pt x="125" y="398"/>
                </a:lnTo>
                <a:lnTo>
                  <a:pt x="121" y="396"/>
                </a:lnTo>
                <a:lnTo>
                  <a:pt x="115" y="400"/>
                </a:lnTo>
                <a:lnTo>
                  <a:pt x="109" y="402"/>
                </a:lnTo>
                <a:lnTo>
                  <a:pt x="103" y="403"/>
                </a:lnTo>
                <a:lnTo>
                  <a:pt x="102" y="403"/>
                </a:lnTo>
                <a:lnTo>
                  <a:pt x="105" y="396"/>
                </a:lnTo>
                <a:lnTo>
                  <a:pt x="100" y="396"/>
                </a:lnTo>
                <a:lnTo>
                  <a:pt x="94" y="390"/>
                </a:lnTo>
                <a:lnTo>
                  <a:pt x="89" y="390"/>
                </a:lnTo>
                <a:lnTo>
                  <a:pt x="82" y="392"/>
                </a:lnTo>
                <a:lnTo>
                  <a:pt x="81" y="399"/>
                </a:lnTo>
                <a:lnTo>
                  <a:pt x="81" y="401"/>
                </a:lnTo>
                <a:lnTo>
                  <a:pt x="85" y="407"/>
                </a:lnTo>
                <a:lnTo>
                  <a:pt x="92" y="411"/>
                </a:lnTo>
                <a:lnTo>
                  <a:pt x="94" y="409"/>
                </a:lnTo>
                <a:lnTo>
                  <a:pt x="100" y="404"/>
                </a:lnTo>
                <a:lnTo>
                  <a:pt x="96" y="410"/>
                </a:lnTo>
                <a:lnTo>
                  <a:pt x="91" y="416"/>
                </a:lnTo>
                <a:lnTo>
                  <a:pt x="85" y="423"/>
                </a:lnTo>
                <a:lnTo>
                  <a:pt x="79" y="425"/>
                </a:lnTo>
                <a:lnTo>
                  <a:pt x="73" y="430"/>
                </a:lnTo>
                <a:lnTo>
                  <a:pt x="67" y="436"/>
                </a:lnTo>
                <a:lnTo>
                  <a:pt x="72" y="436"/>
                </a:lnTo>
                <a:lnTo>
                  <a:pt x="77" y="435"/>
                </a:lnTo>
                <a:lnTo>
                  <a:pt x="84" y="431"/>
                </a:lnTo>
                <a:lnTo>
                  <a:pt x="96" y="427"/>
                </a:lnTo>
                <a:lnTo>
                  <a:pt x="102" y="428"/>
                </a:lnTo>
                <a:lnTo>
                  <a:pt x="101" y="435"/>
                </a:lnTo>
                <a:lnTo>
                  <a:pt x="106" y="442"/>
                </a:lnTo>
                <a:lnTo>
                  <a:pt x="107" y="442"/>
                </a:lnTo>
                <a:lnTo>
                  <a:pt x="101" y="448"/>
                </a:lnTo>
                <a:lnTo>
                  <a:pt x="104" y="455"/>
                </a:lnTo>
                <a:lnTo>
                  <a:pt x="109" y="455"/>
                </a:lnTo>
                <a:lnTo>
                  <a:pt x="104" y="458"/>
                </a:lnTo>
                <a:lnTo>
                  <a:pt x="102" y="464"/>
                </a:lnTo>
                <a:lnTo>
                  <a:pt x="99" y="471"/>
                </a:lnTo>
                <a:lnTo>
                  <a:pt x="93" y="478"/>
                </a:lnTo>
                <a:lnTo>
                  <a:pt x="86" y="480"/>
                </a:lnTo>
                <a:lnTo>
                  <a:pt x="80" y="483"/>
                </a:lnTo>
                <a:lnTo>
                  <a:pt x="74" y="486"/>
                </a:lnTo>
                <a:lnTo>
                  <a:pt x="68" y="489"/>
                </a:lnTo>
                <a:lnTo>
                  <a:pt x="62" y="491"/>
                </a:lnTo>
                <a:lnTo>
                  <a:pt x="56" y="496"/>
                </a:lnTo>
                <a:lnTo>
                  <a:pt x="50" y="495"/>
                </a:lnTo>
                <a:lnTo>
                  <a:pt x="48" y="493"/>
                </a:lnTo>
                <a:lnTo>
                  <a:pt x="42" y="499"/>
                </a:lnTo>
                <a:lnTo>
                  <a:pt x="37" y="506"/>
                </a:lnTo>
                <a:lnTo>
                  <a:pt x="43" y="511"/>
                </a:lnTo>
                <a:lnTo>
                  <a:pt x="40" y="517"/>
                </a:lnTo>
                <a:lnTo>
                  <a:pt x="46" y="519"/>
                </a:lnTo>
                <a:lnTo>
                  <a:pt x="48" y="519"/>
                </a:lnTo>
                <a:lnTo>
                  <a:pt x="51" y="517"/>
                </a:lnTo>
                <a:lnTo>
                  <a:pt x="58" y="512"/>
                </a:lnTo>
                <a:lnTo>
                  <a:pt x="51" y="519"/>
                </a:lnTo>
                <a:lnTo>
                  <a:pt x="47" y="520"/>
                </a:lnTo>
                <a:lnTo>
                  <a:pt x="42" y="520"/>
                </a:lnTo>
                <a:lnTo>
                  <a:pt x="47" y="525"/>
                </a:lnTo>
                <a:lnTo>
                  <a:pt x="52" y="525"/>
                </a:lnTo>
                <a:lnTo>
                  <a:pt x="59" y="523"/>
                </a:lnTo>
                <a:lnTo>
                  <a:pt x="65" y="520"/>
                </a:lnTo>
                <a:lnTo>
                  <a:pt x="70" y="516"/>
                </a:lnTo>
                <a:lnTo>
                  <a:pt x="77" y="515"/>
                </a:lnTo>
                <a:lnTo>
                  <a:pt x="82" y="512"/>
                </a:lnTo>
                <a:lnTo>
                  <a:pt x="82" y="514"/>
                </a:lnTo>
                <a:lnTo>
                  <a:pt x="84" y="520"/>
                </a:lnTo>
                <a:lnTo>
                  <a:pt x="91" y="520"/>
                </a:lnTo>
                <a:lnTo>
                  <a:pt x="97" y="522"/>
                </a:lnTo>
                <a:lnTo>
                  <a:pt x="98" y="520"/>
                </a:lnTo>
                <a:lnTo>
                  <a:pt x="98" y="522"/>
                </a:lnTo>
                <a:lnTo>
                  <a:pt x="94" y="524"/>
                </a:lnTo>
                <a:lnTo>
                  <a:pt x="89" y="523"/>
                </a:lnTo>
                <a:lnTo>
                  <a:pt x="91" y="531"/>
                </a:lnTo>
                <a:lnTo>
                  <a:pt x="97" y="529"/>
                </a:lnTo>
                <a:lnTo>
                  <a:pt x="100" y="529"/>
                </a:lnTo>
                <a:lnTo>
                  <a:pt x="105" y="525"/>
                </a:lnTo>
                <a:lnTo>
                  <a:pt x="110" y="524"/>
                </a:lnTo>
                <a:lnTo>
                  <a:pt x="114" y="531"/>
                </a:lnTo>
                <a:lnTo>
                  <a:pt x="118" y="536"/>
                </a:lnTo>
                <a:lnTo>
                  <a:pt x="124" y="540"/>
                </a:lnTo>
                <a:lnTo>
                  <a:pt x="128" y="541"/>
                </a:lnTo>
                <a:lnTo>
                  <a:pt x="134" y="543"/>
                </a:lnTo>
                <a:lnTo>
                  <a:pt x="140" y="543"/>
                </a:lnTo>
                <a:lnTo>
                  <a:pt x="146" y="540"/>
                </a:lnTo>
                <a:lnTo>
                  <a:pt x="152" y="533"/>
                </a:lnTo>
                <a:lnTo>
                  <a:pt x="157" y="529"/>
                </a:lnTo>
                <a:lnTo>
                  <a:pt x="159" y="531"/>
                </a:lnTo>
                <a:lnTo>
                  <a:pt x="165" y="530"/>
                </a:lnTo>
                <a:lnTo>
                  <a:pt x="171" y="528"/>
                </a:lnTo>
                <a:lnTo>
                  <a:pt x="173" y="527"/>
                </a:lnTo>
                <a:lnTo>
                  <a:pt x="174" y="524"/>
                </a:lnTo>
                <a:lnTo>
                  <a:pt x="178" y="522"/>
                </a:lnTo>
                <a:lnTo>
                  <a:pt x="184" y="517"/>
                </a:lnTo>
                <a:lnTo>
                  <a:pt x="190" y="513"/>
                </a:lnTo>
                <a:lnTo>
                  <a:pt x="188" y="515"/>
                </a:lnTo>
                <a:lnTo>
                  <a:pt x="182" y="521"/>
                </a:lnTo>
                <a:lnTo>
                  <a:pt x="176" y="527"/>
                </a:lnTo>
                <a:lnTo>
                  <a:pt x="174" y="530"/>
                </a:lnTo>
                <a:lnTo>
                  <a:pt x="171" y="533"/>
                </a:lnTo>
                <a:lnTo>
                  <a:pt x="166" y="536"/>
                </a:lnTo>
                <a:lnTo>
                  <a:pt x="160" y="541"/>
                </a:lnTo>
                <a:lnTo>
                  <a:pt x="155" y="548"/>
                </a:lnTo>
                <a:lnTo>
                  <a:pt x="154" y="548"/>
                </a:lnTo>
                <a:lnTo>
                  <a:pt x="154" y="555"/>
                </a:lnTo>
                <a:lnTo>
                  <a:pt x="152" y="555"/>
                </a:lnTo>
                <a:lnTo>
                  <a:pt x="146" y="556"/>
                </a:lnTo>
                <a:lnTo>
                  <a:pt x="139" y="557"/>
                </a:lnTo>
                <a:lnTo>
                  <a:pt x="133" y="557"/>
                </a:lnTo>
                <a:lnTo>
                  <a:pt x="128" y="555"/>
                </a:lnTo>
                <a:lnTo>
                  <a:pt x="121" y="555"/>
                </a:lnTo>
                <a:lnTo>
                  <a:pt x="115" y="554"/>
                </a:lnTo>
                <a:lnTo>
                  <a:pt x="112" y="553"/>
                </a:lnTo>
                <a:lnTo>
                  <a:pt x="106" y="554"/>
                </a:lnTo>
                <a:lnTo>
                  <a:pt x="100" y="555"/>
                </a:lnTo>
                <a:lnTo>
                  <a:pt x="94" y="555"/>
                </a:lnTo>
                <a:lnTo>
                  <a:pt x="88" y="560"/>
                </a:lnTo>
                <a:lnTo>
                  <a:pt x="86" y="567"/>
                </a:lnTo>
                <a:lnTo>
                  <a:pt x="84" y="569"/>
                </a:lnTo>
                <a:lnTo>
                  <a:pt x="78" y="572"/>
                </a:lnTo>
                <a:lnTo>
                  <a:pt x="73" y="571"/>
                </a:lnTo>
                <a:lnTo>
                  <a:pt x="70" y="571"/>
                </a:lnTo>
                <a:lnTo>
                  <a:pt x="68" y="578"/>
                </a:lnTo>
                <a:lnTo>
                  <a:pt x="67" y="584"/>
                </a:lnTo>
                <a:lnTo>
                  <a:pt x="64" y="591"/>
                </a:lnTo>
                <a:lnTo>
                  <a:pt x="58" y="596"/>
                </a:lnTo>
                <a:lnTo>
                  <a:pt x="53" y="602"/>
                </a:lnTo>
                <a:lnTo>
                  <a:pt x="47" y="609"/>
                </a:lnTo>
                <a:lnTo>
                  <a:pt x="41" y="607"/>
                </a:lnTo>
                <a:lnTo>
                  <a:pt x="39" y="610"/>
                </a:lnTo>
                <a:lnTo>
                  <a:pt x="37" y="616"/>
                </a:lnTo>
                <a:lnTo>
                  <a:pt x="30" y="622"/>
                </a:lnTo>
                <a:lnTo>
                  <a:pt x="23" y="627"/>
                </a:lnTo>
                <a:lnTo>
                  <a:pt x="18" y="630"/>
                </a:lnTo>
                <a:lnTo>
                  <a:pt x="12" y="632"/>
                </a:lnTo>
                <a:lnTo>
                  <a:pt x="6" y="634"/>
                </a:lnTo>
                <a:lnTo>
                  <a:pt x="0" y="638"/>
                </a:lnTo>
                <a:lnTo>
                  <a:pt x="3" y="645"/>
                </a:lnTo>
                <a:lnTo>
                  <a:pt x="8" y="643"/>
                </a:lnTo>
                <a:lnTo>
                  <a:pt x="14" y="640"/>
                </a:lnTo>
                <a:lnTo>
                  <a:pt x="20" y="641"/>
                </a:lnTo>
                <a:lnTo>
                  <a:pt x="23" y="648"/>
                </a:lnTo>
                <a:close/>
              </a:path>
            </a:pathLst>
          </a:custGeom>
          <a:solidFill>
            <a:srgbClr val="FFB537">
              <a:alpha val="29019"/>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0" name="Freeform 2061"/>
          <p:cNvSpPr>
            <a:spLocks/>
          </p:cNvSpPr>
          <p:nvPr/>
        </p:nvSpPr>
        <p:spPr bwMode="auto">
          <a:xfrm>
            <a:off x="4143375" y="2657475"/>
            <a:ext cx="4763" cy="4763"/>
          </a:xfrm>
          <a:custGeom>
            <a:avLst/>
            <a:gdLst>
              <a:gd name="T0" fmla="*/ 2147483647 w 9"/>
              <a:gd name="T1" fmla="*/ 2147483647 h 8"/>
              <a:gd name="T2" fmla="*/ 2147483647 w 9"/>
              <a:gd name="T3" fmla="*/ 2147483647 h 8"/>
              <a:gd name="T4" fmla="*/ 2147483647 w 9"/>
              <a:gd name="T5" fmla="*/ 0 h 8"/>
              <a:gd name="T6" fmla="*/ 0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6" y="8"/>
                </a:moveTo>
                <a:lnTo>
                  <a:pt x="9" y="7"/>
                </a:lnTo>
                <a:lnTo>
                  <a:pt x="6" y="0"/>
                </a:lnTo>
                <a:lnTo>
                  <a:pt x="0" y="3"/>
                </a:lnTo>
                <a:lnTo>
                  <a:pt x="6"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1" name="Freeform 2062"/>
          <p:cNvSpPr>
            <a:spLocks/>
          </p:cNvSpPr>
          <p:nvPr/>
        </p:nvSpPr>
        <p:spPr bwMode="auto">
          <a:xfrm>
            <a:off x="4144963" y="2673350"/>
            <a:ext cx="14287" cy="11113"/>
          </a:xfrm>
          <a:custGeom>
            <a:avLst/>
            <a:gdLst>
              <a:gd name="T0" fmla="*/ 2147483647 w 32"/>
              <a:gd name="T1" fmla="*/ 2147483647 h 27"/>
              <a:gd name="T2" fmla="*/ 2147483647 w 32"/>
              <a:gd name="T3" fmla="*/ 2147483647 h 27"/>
              <a:gd name="T4" fmla="*/ 2147483647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2147483647 h 27"/>
              <a:gd name="T14" fmla="*/ 2147483647 w 32"/>
              <a:gd name="T15" fmla="*/ 2147483647 h 27"/>
              <a:gd name="T16" fmla="*/ 2147483647 w 32"/>
              <a:gd name="T17" fmla="*/ 2147483647 h 27"/>
              <a:gd name="T18" fmla="*/ 2147483647 w 32"/>
              <a:gd name="T19" fmla="*/ 0 h 27"/>
              <a:gd name="T20" fmla="*/ 2147483647 w 32"/>
              <a:gd name="T21" fmla="*/ 2147483647 h 27"/>
              <a:gd name="T22" fmla="*/ 0 w 32"/>
              <a:gd name="T23" fmla="*/ 2147483647 h 27"/>
              <a:gd name="T24" fmla="*/ 2147483647 w 32"/>
              <a:gd name="T25" fmla="*/ 2147483647 h 27"/>
              <a:gd name="T26" fmla="*/ 2147483647 w 32"/>
              <a:gd name="T27" fmla="*/ 2147483647 h 27"/>
              <a:gd name="T28" fmla="*/ 2147483647 w 32"/>
              <a:gd name="T29" fmla="*/ 2147483647 h 27"/>
              <a:gd name="T30" fmla="*/ 2147483647 w 32"/>
              <a:gd name="T31" fmla="*/ 2147483647 h 27"/>
              <a:gd name="T32" fmla="*/ 2147483647 w 32"/>
              <a:gd name="T33" fmla="*/ 2147483647 h 27"/>
              <a:gd name="T34" fmla="*/ 2147483647 w 32"/>
              <a:gd name="T35" fmla="*/ 2147483647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27"/>
              <a:gd name="T56" fmla="*/ 32 w 32"/>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27">
                <a:moveTo>
                  <a:pt x="2" y="27"/>
                </a:moveTo>
                <a:lnTo>
                  <a:pt x="8" y="26"/>
                </a:lnTo>
                <a:lnTo>
                  <a:pt x="14" y="25"/>
                </a:lnTo>
                <a:lnTo>
                  <a:pt x="20" y="21"/>
                </a:lnTo>
                <a:lnTo>
                  <a:pt x="27" y="20"/>
                </a:lnTo>
                <a:lnTo>
                  <a:pt x="32" y="19"/>
                </a:lnTo>
                <a:lnTo>
                  <a:pt x="30" y="12"/>
                </a:lnTo>
                <a:lnTo>
                  <a:pt x="23" y="9"/>
                </a:lnTo>
                <a:lnTo>
                  <a:pt x="17" y="6"/>
                </a:lnTo>
                <a:lnTo>
                  <a:pt x="11" y="0"/>
                </a:lnTo>
                <a:lnTo>
                  <a:pt x="5" y="2"/>
                </a:lnTo>
                <a:lnTo>
                  <a:pt x="0" y="8"/>
                </a:lnTo>
                <a:lnTo>
                  <a:pt x="5" y="9"/>
                </a:lnTo>
                <a:lnTo>
                  <a:pt x="11" y="14"/>
                </a:lnTo>
                <a:lnTo>
                  <a:pt x="6" y="21"/>
                </a:lnTo>
                <a:lnTo>
                  <a:pt x="12" y="21"/>
                </a:lnTo>
                <a:lnTo>
                  <a:pt x="6" y="24"/>
                </a:lnTo>
                <a:lnTo>
                  <a:pt x="2" y="2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2" name="Freeform 2063"/>
          <p:cNvSpPr>
            <a:spLocks/>
          </p:cNvSpPr>
          <p:nvPr/>
        </p:nvSpPr>
        <p:spPr bwMode="auto">
          <a:xfrm>
            <a:off x="4148138" y="2689225"/>
            <a:ext cx="9525" cy="1270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0 h 27"/>
              <a:gd name="T10" fmla="*/ 2147483647 w 21"/>
              <a:gd name="T11" fmla="*/ 2147483647 h 27"/>
              <a:gd name="T12" fmla="*/ 2147483647 w 21"/>
              <a:gd name="T13" fmla="*/ 2147483647 h 27"/>
              <a:gd name="T14" fmla="*/ 0 w 21"/>
              <a:gd name="T15" fmla="*/ 2147483647 h 27"/>
              <a:gd name="T16" fmla="*/ 2147483647 w 21"/>
              <a:gd name="T17" fmla="*/ 214748364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7"/>
              <a:gd name="T29" fmla="*/ 21 w 21"/>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7">
                <a:moveTo>
                  <a:pt x="5" y="27"/>
                </a:moveTo>
                <a:lnTo>
                  <a:pt x="10" y="20"/>
                </a:lnTo>
                <a:lnTo>
                  <a:pt x="15" y="13"/>
                </a:lnTo>
                <a:lnTo>
                  <a:pt x="19" y="6"/>
                </a:lnTo>
                <a:lnTo>
                  <a:pt x="21" y="0"/>
                </a:lnTo>
                <a:lnTo>
                  <a:pt x="8" y="8"/>
                </a:lnTo>
                <a:lnTo>
                  <a:pt x="6" y="14"/>
                </a:lnTo>
                <a:lnTo>
                  <a:pt x="0" y="20"/>
                </a:lnTo>
                <a:lnTo>
                  <a:pt x="5" y="2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3" name="Freeform 2064"/>
          <p:cNvSpPr>
            <a:spLocks/>
          </p:cNvSpPr>
          <p:nvPr/>
        </p:nvSpPr>
        <p:spPr bwMode="auto">
          <a:xfrm>
            <a:off x="4154488" y="2643188"/>
            <a:ext cx="1587" cy="7937"/>
          </a:xfrm>
          <a:custGeom>
            <a:avLst/>
            <a:gdLst>
              <a:gd name="T0" fmla="*/ 2147483647 w 4"/>
              <a:gd name="T1" fmla="*/ 2147483647 h 14"/>
              <a:gd name="T2" fmla="*/ 2147483647 w 4"/>
              <a:gd name="T3" fmla="*/ 2147483647 h 14"/>
              <a:gd name="T4" fmla="*/ 2147483647 w 4"/>
              <a:gd name="T5" fmla="*/ 2147483647 h 14"/>
              <a:gd name="T6" fmla="*/ 2147483647 w 4"/>
              <a:gd name="T7" fmla="*/ 0 h 14"/>
              <a:gd name="T8" fmla="*/ 0 w 4"/>
              <a:gd name="T9" fmla="*/ 2147483647 h 14"/>
              <a:gd name="T10" fmla="*/ 2147483647 w 4"/>
              <a:gd name="T11" fmla="*/ 2147483647 h 14"/>
              <a:gd name="T12" fmla="*/ 0 60000 65536"/>
              <a:gd name="T13" fmla="*/ 0 60000 65536"/>
              <a:gd name="T14" fmla="*/ 0 60000 65536"/>
              <a:gd name="T15" fmla="*/ 0 60000 65536"/>
              <a:gd name="T16" fmla="*/ 0 60000 65536"/>
              <a:gd name="T17" fmla="*/ 0 60000 65536"/>
              <a:gd name="T18" fmla="*/ 0 w 4"/>
              <a:gd name="T19" fmla="*/ 0 h 14"/>
              <a:gd name="T20" fmla="*/ 4 w 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 h="14">
                <a:moveTo>
                  <a:pt x="1" y="14"/>
                </a:moveTo>
                <a:lnTo>
                  <a:pt x="2" y="12"/>
                </a:lnTo>
                <a:lnTo>
                  <a:pt x="3" y="6"/>
                </a:lnTo>
                <a:lnTo>
                  <a:pt x="4" y="0"/>
                </a:lnTo>
                <a:lnTo>
                  <a:pt x="0" y="6"/>
                </a:lnTo>
                <a:lnTo>
                  <a:pt x="1" y="1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4" name="Freeform 2065"/>
          <p:cNvSpPr>
            <a:spLocks/>
          </p:cNvSpPr>
          <p:nvPr/>
        </p:nvSpPr>
        <p:spPr bwMode="auto">
          <a:xfrm>
            <a:off x="4164013" y="2705100"/>
            <a:ext cx="7937" cy="9525"/>
          </a:xfrm>
          <a:custGeom>
            <a:avLst/>
            <a:gdLst>
              <a:gd name="T0" fmla="*/ 2147483647 w 17"/>
              <a:gd name="T1" fmla="*/ 2147483647 h 22"/>
              <a:gd name="T2" fmla="*/ 2147483647 w 17"/>
              <a:gd name="T3" fmla="*/ 2147483647 h 22"/>
              <a:gd name="T4" fmla="*/ 2147483647 w 17"/>
              <a:gd name="T5" fmla="*/ 2147483647 h 22"/>
              <a:gd name="T6" fmla="*/ 2147483647 w 17"/>
              <a:gd name="T7" fmla="*/ 2147483647 h 22"/>
              <a:gd name="T8" fmla="*/ 2147483647 w 17"/>
              <a:gd name="T9" fmla="*/ 0 h 22"/>
              <a:gd name="T10" fmla="*/ 0 w 17"/>
              <a:gd name="T11" fmla="*/ 2147483647 h 22"/>
              <a:gd name="T12" fmla="*/ 2147483647 w 17"/>
              <a:gd name="T13" fmla="*/ 2147483647 h 22"/>
              <a:gd name="T14" fmla="*/ 2147483647 w 17"/>
              <a:gd name="T15" fmla="*/ 2147483647 h 22"/>
              <a:gd name="T16" fmla="*/ 2147483647 w 17"/>
              <a:gd name="T17" fmla="*/ 2147483647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22"/>
              <a:gd name="T29" fmla="*/ 17 w 17"/>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22">
                <a:moveTo>
                  <a:pt x="11" y="22"/>
                </a:moveTo>
                <a:lnTo>
                  <a:pt x="17" y="17"/>
                </a:lnTo>
                <a:lnTo>
                  <a:pt x="14" y="9"/>
                </a:lnTo>
                <a:lnTo>
                  <a:pt x="13" y="4"/>
                </a:lnTo>
                <a:lnTo>
                  <a:pt x="7" y="0"/>
                </a:lnTo>
                <a:lnTo>
                  <a:pt x="0" y="7"/>
                </a:lnTo>
                <a:lnTo>
                  <a:pt x="2" y="14"/>
                </a:lnTo>
                <a:lnTo>
                  <a:pt x="4" y="21"/>
                </a:lnTo>
                <a:lnTo>
                  <a:pt x="11" y="2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5" name="Freeform 2066"/>
          <p:cNvSpPr>
            <a:spLocks/>
          </p:cNvSpPr>
          <p:nvPr/>
        </p:nvSpPr>
        <p:spPr bwMode="auto">
          <a:xfrm>
            <a:off x="4175125" y="2751138"/>
            <a:ext cx="11113" cy="111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0 h 26"/>
              <a:gd name="T14" fmla="*/ 2147483647 w 26"/>
              <a:gd name="T15" fmla="*/ 2147483647 h 26"/>
              <a:gd name="T16" fmla="*/ 2147483647 w 26"/>
              <a:gd name="T17" fmla="*/ 2147483647 h 26"/>
              <a:gd name="T18" fmla="*/ 2147483647 w 26"/>
              <a:gd name="T19" fmla="*/ 2147483647 h 26"/>
              <a:gd name="T20" fmla="*/ 0 w 26"/>
              <a:gd name="T21" fmla="*/ 2147483647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26"/>
              <a:gd name="T35" fmla="*/ 26 w 26"/>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26">
                <a:moveTo>
                  <a:pt x="0" y="26"/>
                </a:moveTo>
                <a:lnTo>
                  <a:pt x="4" y="24"/>
                </a:lnTo>
                <a:lnTo>
                  <a:pt x="10" y="23"/>
                </a:lnTo>
                <a:lnTo>
                  <a:pt x="17" y="21"/>
                </a:lnTo>
                <a:lnTo>
                  <a:pt x="22" y="14"/>
                </a:lnTo>
                <a:lnTo>
                  <a:pt x="26" y="7"/>
                </a:lnTo>
                <a:lnTo>
                  <a:pt x="20" y="0"/>
                </a:lnTo>
                <a:lnTo>
                  <a:pt x="14" y="6"/>
                </a:lnTo>
                <a:lnTo>
                  <a:pt x="8" y="13"/>
                </a:lnTo>
                <a:lnTo>
                  <a:pt x="4" y="19"/>
                </a:lnTo>
                <a:lnTo>
                  <a:pt x="0" y="2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6" name="Freeform 2067"/>
          <p:cNvSpPr>
            <a:spLocks/>
          </p:cNvSpPr>
          <p:nvPr/>
        </p:nvSpPr>
        <p:spPr bwMode="auto">
          <a:xfrm>
            <a:off x="4224338" y="2593975"/>
            <a:ext cx="3175" cy="6350"/>
          </a:xfrm>
          <a:custGeom>
            <a:avLst/>
            <a:gdLst>
              <a:gd name="T0" fmla="*/ 2147483647 w 6"/>
              <a:gd name="T1" fmla="*/ 2147483647 h 11"/>
              <a:gd name="T2" fmla="*/ 2147483647 w 6"/>
              <a:gd name="T3" fmla="*/ 2147483647 h 11"/>
              <a:gd name="T4" fmla="*/ 2147483647 w 6"/>
              <a:gd name="T5" fmla="*/ 2147483647 h 11"/>
              <a:gd name="T6" fmla="*/ 0 w 6"/>
              <a:gd name="T7" fmla="*/ 0 h 11"/>
              <a:gd name="T8" fmla="*/ 0 w 6"/>
              <a:gd name="T9" fmla="*/ 2147483647 h 11"/>
              <a:gd name="T10" fmla="*/ 2147483647 w 6"/>
              <a:gd name="T11" fmla="*/ 2147483647 h 11"/>
              <a:gd name="T12" fmla="*/ 0 60000 65536"/>
              <a:gd name="T13" fmla="*/ 0 60000 65536"/>
              <a:gd name="T14" fmla="*/ 0 60000 65536"/>
              <a:gd name="T15" fmla="*/ 0 60000 65536"/>
              <a:gd name="T16" fmla="*/ 0 60000 65536"/>
              <a:gd name="T17" fmla="*/ 0 60000 65536"/>
              <a:gd name="T18" fmla="*/ 0 w 6"/>
              <a:gd name="T19" fmla="*/ 0 h 11"/>
              <a:gd name="T20" fmla="*/ 6 w 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 h="11">
                <a:moveTo>
                  <a:pt x="6" y="11"/>
                </a:moveTo>
                <a:lnTo>
                  <a:pt x="5" y="10"/>
                </a:lnTo>
                <a:lnTo>
                  <a:pt x="6" y="3"/>
                </a:lnTo>
                <a:lnTo>
                  <a:pt x="0" y="0"/>
                </a:lnTo>
                <a:lnTo>
                  <a:pt x="0" y="7"/>
                </a:lnTo>
                <a:lnTo>
                  <a:pt x="6" y="1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7" name="Freeform 2068"/>
          <p:cNvSpPr>
            <a:spLocks/>
          </p:cNvSpPr>
          <p:nvPr/>
        </p:nvSpPr>
        <p:spPr bwMode="auto">
          <a:xfrm>
            <a:off x="4225925" y="2586038"/>
            <a:ext cx="14288" cy="9525"/>
          </a:xfrm>
          <a:custGeom>
            <a:avLst/>
            <a:gdLst>
              <a:gd name="T0" fmla="*/ 2147483647 w 32"/>
              <a:gd name="T1" fmla="*/ 2147483647 h 18"/>
              <a:gd name="T2" fmla="*/ 2147483647 w 32"/>
              <a:gd name="T3" fmla="*/ 2147483647 h 18"/>
              <a:gd name="T4" fmla="*/ 2147483647 w 32"/>
              <a:gd name="T5" fmla="*/ 2147483647 h 18"/>
              <a:gd name="T6" fmla="*/ 2147483647 w 32"/>
              <a:gd name="T7" fmla="*/ 2147483647 h 18"/>
              <a:gd name="T8" fmla="*/ 2147483647 w 32"/>
              <a:gd name="T9" fmla="*/ 2147483647 h 18"/>
              <a:gd name="T10" fmla="*/ 2147483647 w 32"/>
              <a:gd name="T11" fmla="*/ 2147483647 h 18"/>
              <a:gd name="T12" fmla="*/ 2147483647 w 32"/>
              <a:gd name="T13" fmla="*/ 2147483647 h 18"/>
              <a:gd name="T14" fmla="*/ 2147483647 w 32"/>
              <a:gd name="T15" fmla="*/ 2147483647 h 18"/>
              <a:gd name="T16" fmla="*/ 2147483647 w 32"/>
              <a:gd name="T17" fmla="*/ 2147483647 h 18"/>
              <a:gd name="T18" fmla="*/ 2147483647 w 32"/>
              <a:gd name="T19" fmla="*/ 2147483647 h 18"/>
              <a:gd name="T20" fmla="*/ 2147483647 w 32"/>
              <a:gd name="T21" fmla="*/ 0 h 18"/>
              <a:gd name="T22" fmla="*/ 0 w 32"/>
              <a:gd name="T23" fmla="*/ 2147483647 h 18"/>
              <a:gd name="T24" fmla="*/ 2147483647 w 32"/>
              <a:gd name="T25" fmla="*/ 2147483647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8"/>
              <a:gd name="T41" fmla="*/ 32 w 32"/>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8">
                <a:moveTo>
                  <a:pt x="4" y="13"/>
                </a:moveTo>
                <a:lnTo>
                  <a:pt x="9" y="16"/>
                </a:lnTo>
                <a:lnTo>
                  <a:pt x="15" y="15"/>
                </a:lnTo>
                <a:lnTo>
                  <a:pt x="21" y="18"/>
                </a:lnTo>
                <a:lnTo>
                  <a:pt x="24" y="18"/>
                </a:lnTo>
                <a:lnTo>
                  <a:pt x="32" y="13"/>
                </a:lnTo>
                <a:lnTo>
                  <a:pt x="26" y="11"/>
                </a:lnTo>
                <a:lnTo>
                  <a:pt x="19" y="10"/>
                </a:lnTo>
                <a:lnTo>
                  <a:pt x="13" y="8"/>
                </a:lnTo>
                <a:lnTo>
                  <a:pt x="11" y="1"/>
                </a:lnTo>
                <a:lnTo>
                  <a:pt x="5" y="0"/>
                </a:lnTo>
                <a:lnTo>
                  <a:pt x="0" y="6"/>
                </a:lnTo>
                <a:lnTo>
                  <a:pt x="4" y="1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8" name="Freeform 2069"/>
          <p:cNvSpPr>
            <a:spLocks/>
          </p:cNvSpPr>
          <p:nvPr/>
        </p:nvSpPr>
        <p:spPr bwMode="auto">
          <a:xfrm>
            <a:off x="4233863" y="2597150"/>
            <a:ext cx="1587" cy="4763"/>
          </a:xfrm>
          <a:custGeom>
            <a:avLst/>
            <a:gdLst>
              <a:gd name="T0" fmla="*/ 2147483647 w 5"/>
              <a:gd name="T1" fmla="*/ 2147483647 h 8"/>
              <a:gd name="T2" fmla="*/ 2147483647 w 5"/>
              <a:gd name="T3" fmla="*/ 2147483647 h 8"/>
              <a:gd name="T4" fmla="*/ 2147483647 w 5"/>
              <a:gd name="T5" fmla="*/ 0 h 8"/>
              <a:gd name="T6" fmla="*/ 0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2" y="8"/>
                </a:moveTo>
                <a:lnTo>
                  <a:pt x="4" y="6"/>
                </a:lnTo>
                <a:lnTo>
                  <a:pt x="5" y="0"/>
                </a:lnTo>
                <a:lnTo>
                  <a:pt x="0" y="1"/>
                </a:lnTo>
                <a:lnTo>
                  <a:pt x="2"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89" name="Freeform 2070"/>
          <p:cNvSpPr>
            <a:spLocks/>
          </p:cNvSpPr>
          <p:nvPr/>
        </p:nvSpPr>
        <p:spPr bwMode="auto">
          <a:xfrm>
            <a:off x="4235450" y="2579688"/>
            <a:ext cx="1588" cy="3175"/>
          </a:xfrm>
          <a:custGeom>
            <a:avLst/>
            <a:gdLst>
              <a:gd name="T0" fmla="*/ 2147483647 w 8"/>
              <a:gd name="T1" fmla="*/ 2147483647 h 9"/>
              <a:gd name="T2" fmla="*/ 2147483647 w 8"/>
              <a:gd name="T3" fmla="*/ 2147483647 h 9"/>
              <a:gd name="T4" fmla="*/ 2147483647 w 8"/>
              <a:gd name="T5" fmla="*/ 0 h 9"/>
              <a:gd name="T6" fmla="*/ 0 w 8"/>
              <a:gd name="T7" fmla="*/ 2147483647 h 9"/>
              <a:gd name="T8" fmla="*/ 2147483647 w 8"/>
              <a:gd name="T9" fmla="*/ 2147483647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6" y="9"/>
                </a:moveTo>
                <a:lnTo>
                  <a:pt x="8" y="7"/>
                </a:lnTo>
                <a:lnTo>
                  <a:pt x="1" y="0"/>
                </a:lnTo>
                <a:lnTo>
                  <a:pt x="0" y="7"/>
                </a:lnTo>
                <a:lnTo>
                  <a:pt x="6"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0" name="Freeform 2071"/>
          <p:cNvSpPr>
            <a:spLocks/>
          </p:cNvSpPr>
          <p:nvPr/>
        </p:nvSpPr>
        <p:spPr bwMode="auto">
          <a:xfrm>
            <a:off x="4241800" y="2579688"/>
            <a:ext cx="6350" cy="4762"/>
          </a:xfrm>
          <a:custGeom>
            <a:avLst/>
            <a:gdLst>
              <a:gd name="T0" fmla="*/ 0 w 11"/>
              <a:gd name="T1" fmla="*/ 2147483647 h 8"/>
              <a:gd name="T2" fmla="*/ 2147483647 w 11"/>
              <a:gd name="T3" fmla="*/ 2147483647 h 8"/>
              <a:gd name="T4" fmla="*/ 2147483647 w 11"/>
              <a:gd name="T5" fmla="*/ 0 h 8"/>
              <a:gd name="T6" fmla="*/ 2147483647 w 11"/>
              <a:gd name="T7" fmla="*/ 2147483647 h 8"/>
              <a:gd name="T8" fmla="*/ 0 w 11"/>
              <a:gd name="T9" fmla="*/ 2147483647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0" y="8"/>
                </a:moveTo>
                <a:lnTo>
                  <a:pt x="5" y="4"/>
                </a:lnTo>
                <a:lnTo>
                  <a:pt x="11" y="0"/>
                </a:lnTo>
                <a:lnTo>
                  <a:pt x="5" y="1"/>
                </a:lnTo>
                <a:lnTo>
                  <a:pt x="0"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1" name="Freeform 2072"/>
          <p:cNvSpPr>
            <a:spLocks/>
          </p:cNvSpPr>
          <p:nvPr/>
        </p:nvSpPr>
        <p:spPr bwMode="auto">
          <a:xfrm>
            <a:off x="4090988" y="2722563"/>
            <a:ext cx="68262" cy="41275"/>
          </a:xfrm>
          <a:custGeom>
            <a:avLst/>
            <a:gdLst>
              <a:gd name="T0" fmla="*/ 2147483647 w 144"/>
              <a:gd name="T1" fmla="*/ 2147483647 h 89"/>
              <a:gd name="T2" fmla="*/ 2147483647 w 144"/>
              <a:gd name="T3" fmla="*/ 2147483647 h 89"/>
              <a:gd name="T4" fmla="*/ 2147483647 w 144"/>
              <a:gd name="T5" fmla="*/ 2147483647 h 89"/>
              <a:gd name="T6" fmla="*/ 2147483647 w 144"/>
              <a:gd name="T7" fmla="*/ 2147483647 h 89"/>
              <a:gd name="T8" fmla="*/ 2147483647 w 144"/>
              <a:gd name="T9" fmla="*/ 2147483647 h 89"/>
              <a:gd name="T10" fmla="*/ 2147483647 w 144"/>
              <a:gd name="T11" fmla="*/ 2147483647 h 89"/>
              <a:gd name="T12" fmla="*/ 2147483647 w 144"/>
              <a:gd name="T13" fmla="*/ 2147483647 h 89"/>
              <a:gd name="T14" fmla="*/ 2147483647 w 144"/>
              <a:gd name="T15" fmla="*/ 2147483647 h 89"/>
              <a:gd name="T16" fmla="*/ 2147483647 w 144"/>
              <a:gd name="T17" fmla="*/ 2147483647 h 89"/>
              <a:gd name="T18" fmla="*/ 2147483647 w 144"/>
              <a:gd name="T19" fmla="*/ 2147483647 h 89"/>
              <a:gd name="T20" fmla="*/ 2147483647 w 144"/>
              <a:gd name="T21" fmla="*/ 2147483647 h 89"/>
              <a:gd name="T22" fmla="*/ 2147483647 w 144"/>
              <a:gd name="T23" fmla="*/ 2147483647 h 89"/>
              <a:gd name="T24" fmla="*/ 2147483647 w 144"/>
              <a:gd name="T25" fmla="*/ 2147483647 h 89"/>
              <a:gd name="T26" fmla="*/ 2147483647 w 144"/>
              <a:gd name="T27" fmla="*/ 2147483647 h 89"/>
              <a:gd name="T28" fmla="*/ 2147483647 w 144"/>
              <a:gd name="T29" fmla="*/ 0 h 89"/>
              <a:gd name="T30" fmla="*/ 2147483647 w 144"/>
              <a:gd name="T31" fmla="*/ 2147483647 h 89"/>
              <a:gd name="T32" fmla="*/ 2147483647 w 144"/>
              <a:gd name="T33" fmla="*/ 2147483647 h 89"/>
              <a:gd name="T34" fmla="*/ 2147483647 w 144"/>
              <a:gd name="T35" fmla="*/ 2147483647 h 89"/>
              <a:gd name="T36" fmla="*/ 2147483647 w 144"/>
              <a:gd name="T37" fmla="*/ 2147483647 h 89"/>
              <a:gd name="T38" fmla="*/ 2147483647 w 144"/>
              <a:gd name="T39" fmla="*/ 2147483647 h 89"/>
              <a:gd name="T40" fmla="*/ 2147483647 w 144"/>
              <a:gd name="T41" fmla="*/ 2147483647 h 89"/>
              <a:gd name="T42" fmla="*/ 2147483647 w 144"/>
              <a:gd name="T43" fmla="*/ 2147483647 h 89"/>
              <a:gd name="T44" fmla="*/ 2147483647 w 144"/>
              <a:gd name="T45" fmla="*/ 2147483647 h 89"/>
              <a:gd name="T46" fmla="*/ 2147483647 w 144"/>
              <a:gd name="T47" fmla="*/ 2147483647 h 89"/>
              <a:gd name="T48" fmla="*/ 2147483647 w 144"/>
              <a:gd name="T49" fmla="*/ 2147483647 h 89"/>
              <a:gd name="T50" fmla="*/ 2147483647 w 144"/>
              <a:gd name="T51" fmla="*/ 2147483647 h 89"/>
              <a:gd name="T52" fmla="*/ 2147483647 w 144"/>
              <a:gd name="T53" fmla="*/ 2147483647 h 89"/>
              <a:gd name="T54" fmla="*/ 2147483647 w 144"/>
              <a:gd name="T55" fmla="*/ 2147483647 h 89"/>
              <a:gd name="T56" fmla="*/ 2147483647 w 144"/>
              <a:gd name="T57" fmla="*/ 2147483647 h 89"/>
              <a:gd name="T58" fmla="*/ 2147483647 w 144"/>
              <a:gd name="T59" fmla="*/ 2147483647 h 89"/>
              <a:gd name="T60" fmla="*/ 2147483647 w 144"/>
              <a:gd name="T61" fmla="*/ 2147483647 h 89"/>
              <a:gd name="T62" fmla="*/ 2147483647 w 144"/>
              <a:gd name="T63" fmla="*/ 2147483647 h 89"/>
              <a:gd name="T64" fmla="*/ 2147483647 w 144"/>
              <a:gd name="T65" fmla="*/ 2147483647 h 89"/>
              <a:gd name="T66" fmla="*/ 2147483647 w 144"/>
              <a:gd name="T67" fmla="*/ 2147483647 h 89"/>
              <a:gd name="T68" fmla="*/ 2147483647 w 144"/>
              <a:gd name="T69" fmla="*/ 2147483647 h 89"/>
              <a:gd name="T70" fmla="*/ 2147483647 w 144"/>
              <a:gd name="T71" fmla="*/ 2147483647 h 89"/>
              <a:gd name="T72" fmla="*/ 2147483647 w 144"/>
              <a:gd name="T73" fmla="*/ 2147483647 h 89"/>
              <a:gd name="T74" fmla="*/ 2147483647 w 144"/>
              <a:gd name="T75" fmla="*/ 2147483647 h 89"/>
              <a:gd name="T76" fmla="*/ 2147483647 w 144"/>
              <a:gd name="T77" fmla="*/ 2147483647 h 89"/>
              <a:gd name="T78" fmla="*/ 2147483647 w 144"/>
              <a:gd name="T79" fmla="*/ 2147483647 h 89"/>
              <a:gd name="T80" fmla="*/ 2147483647 w 144"/>
              <a:gd name="T81" fmla="*/ 2147483647 h 89"/>
              <a:gd name="T82" fmla="*/ 2147483647 w 144"/>
              <a:gd name="T83" fmla="*/ 2147483647 h 89"/>
              <a:gd name="T84" fmla="*/ 2147483647 w 144"/>
              <a:gd name="T85" fmla="*/ 2147483647 h 89"/>
              <a:gd name="T86" fmla="*/ 2147483647 w 144"/>
              <a:gd name="T87" fmla="*/ 2147483647 h 89"/>
              <a:gd name="T88" fmla="*/ 2147483647 w 144"/>
              <a:gd name="T89" fmla="*/ 2147483647 h 89"/>
              <a:gd name="T90" fmla="*/ 2147483647 w 144"/>
              <a:gd name="T91" fmla="*/ 2147483647 h 89"/>
              <a:gd name="T92" fmla="*/ 2147483647 w 144"/>
              <a:gd name="T93" fmla="*/ 2147483647 h 89"/>
              <a:gd name="T94" fmla="*/ 2147483647 w 144"/>
              <a:gd name="T95" fmla="*/ 2147483647 h 89"/>
              <a:gd name="T96" fmla="*/ 2147483647 w 144"/>
              <a:gd name="T97" fmla="*/ 2147483647 h 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4"/>
              <a:gd name="T148" fmla="*/ 0 h 89"/>
              <a:gd name="T149" fmla="*/ 144 w 144"/>
              <a:gd name="T150" fmla="*/ 89 h 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4" h="89">
                <a:moveTo>
                  <a:pt x="0" y="60"/>
                </a:moveTo>
                <a:lnTo>
                  <a:pt x="3" y="56"/>
                </a:lnTo>
                <a:lnTo>
                  <a:pt x="5" y="56"/>
                </a:lnTo>
                <a:lnTo>
                  <a:pt x="12" y="52"/>
                </a:lnTo>
                <a:lnTo>
                  <a:pt x="18" y="51"/>
                </a:lnTo>
                <a:lnTo>
                  <a:pt x="19" y="50"/>
                </a:lnTo>
                <a:lnTo>
                  <a:pt x="25" y="46"/>
                </a:lnTo>
                <a:lnTo>
                  <a:pt x="23" y="45"/>
                </a:lnTo>
                <a:lnTo>
                  <a:pt x="17" y="40"/>
                </a:lnTo>
                <a:lnTo>
                  <a:pt x="23" y="40"/>
                </a:lnTo>
                <a:lnTo>
                  <a:pt x="29" y="36"/>
                </a:lnTo>
                <a:lnTo>
                  <a:pt x="35" y="32"/>
                </a:lnTo>
                <a:lnTo>
                  <a:pt x="38" y="29"/>
                </a:lnTo>
                <a:lnTo>
                  <a:pt x="39" y="28"/>
                </a:lnTo>
                <a:lnTo>
                  <a:pt x="43" y="21"/>
                </a:lnTo>
                <a:lnTo>
                  <a:pt x="44" y="19"/>
                </a:lnTo>
                <a:lnTo>
                  <a:pt x="45" y="18"/>
                </a:lnTo>
                <a:lnTo>
                  <a:pt x="46" y="14"/>
                </a:lnTo>
                <a:lnTo>
                  <a:pt x="52" y="12"/>
                </a:lnTo>
                <a:lnTo>
                  <a:pt x="53" y="12"/>
                </a:lnTo>
                <a:lnTo>
                  <a:pt x="53" y="13"/>
                </a:lnTo>
                <a:lnTo>
                  <a:pt x="58" y="13"/>
                </a:lnTo>
                <a:lnTo>
                  <a:pt x="64" y="12"/>
                </a:lnTo>
                <a:lnTo>
                  <a:pt x="68" y="6"/>
                </a:lnTo>
                <a:lnTo>
                  <a:pt x="68" y="3"/>
                </a:lnTo>
                <a:lnTo>
                  <a:pt x="75" y="5"/>
                </a:lnTo>
                <a:lnTo>
                  <a:pt x="81" y="4"/>
                </a:lnTo>
                <a:lnTo>
                  <a:pt x="86" y="2"/>
                </a:lnTo>
                <a:lnTo>
                  <a:pt x="91" y="1"/>
                </a:lnTo>
                <a:lnTo>
                  <a:pt x="97" y="0"/>
                </a:lnTo>
                <a:lnTo>
                  <a:pt x="104" y="1"/>
                </a:lnTo>
                <a:lnTo>
                  <a:pt x="110" y="2"/>
                </a:lnTo>
                <a:lnTo>
                  <a:pt x="116" y="2"/>
                </a:lnTo>
                <a:lnTo>
                  <a:pt x="117" y="9"/>
                </a:lnTo>
                <a:lnTo>
                  <a:pt x="119" y="12"/>
                </a:lnTo>
                <a:lnTo>
                  <a:pt x="119" y="18"/>
                </a:lnTo>
                <a:lnTo>
                  <a:pt x="124" y="24"/>
                </a:lnTo>
                <a:lnTo>
                  <a:pt x="127" y="30"/>
                </a:lnTo>
                <a:lnTo>
                  <a:pt x="133" y="32"/>
                </a:lnTo>
                <a:lnTo>
                  <a:pt x="133" y="34"/>
                </a:lnTo>
                <a:lnTo>
                  <a:pt x="127" y="38"/>
                </a:lnTo>
                <a:lnTo>
                  <a:pt x="122" y="41"/>
                </a:lnTo>
                <a:lnTo>
                  <a:pt x="120" y="44"/>
                </a:lnTo>
                <a:lnTo>
                  <a:pt x="122" y="45"/>
                </a:lnTo>
                <a:lnTo>
                  <a:pt x="128" y="42"/>
                </a:lnTo>
                <a:lnTo>
                  <a:pt x="139" y="42"/>
                </a:lnTo>
                <a:lnTo>
                  <a:pt x="142" y="49"/>
                </a:lnTo>
                <a:lnTo>
                  <a:pt x="144" y="54"/>
                </a:lnTo>
                <a:lnTo>
                  <a:pt x="143" y="62"/>
                </a:lnTo>
                <a:lnTo>
                  <a:pt x="139" y="65"/>
                </a:lnTo>
                <a:lnTo>
                  <a:pt x="139" y="58"/>
                </a:lnTo>
                <a:lnTo>
                  <a:pt x="136" y="51"/>
                </a:lnTo>
                <a:lnTo>
                  <a:pt x="130" y="51"/>
                </a:lnTo>
                <a:lnTo>
                  <a:pt x="134" y="54"/>
                </a:lnTo>
                <a:lnTo>
                  <a:pt x="134" y="58"/>
                </a:lnTo>
                <a:lnTo>
                  <a:pt x="132" y="64"/>
                </a:lnTo>
                <a:lnTo>
                  <a:pt x="137" y="64"/>
                </a:lnTo>
                <a:lnTo>
                  <a:pt x="138" y="65"/>
                </a:lnTo>
                <a:lnTo>
                  <a:pt x="136" y="72"/>
                </a:lnTo>
                <a:lnTo>
                  <a:pt x="130" y="74"/>
                </a:lnTo>
                <a:lnTo>
                  <a:pt x="123" y="74"/>
                </a:lnTo>
                <a:lnTo>
                  <a:pt x="120" y="78"/>
                </a:lnTo>
                <a:lnTo>
                  <a:pt x="117" y="85"/>
                </a:lnTo>
                <a:lnTo>
                  <a:pt x="111" y="89"/>
                </a:lnTo>
                <a:lnTo>
                  <a:pt x="105" y="88"/>
                </a:lnTo>
                <a:lnTo>
                  <a:pt x="99" y="84"/>
                </a:lnTo>
                <a:lnTo>
                  <a:pt x="97" y="84"/>
                </a:lnTo>
                <a:lnTo>
                  <a:pt x="93" y="83"/>
                </a:lnTo>
                <a:lnTo>
                  <a:pt x="92" y="88"/>
                </a:lnTo>
                <a:lnTo>
                  <a:pt x="91" y="88"/>
                </a:lnTo>
                <a:lnTo>
                  <a:pt x="79" y="89"/>
                </a:lnTo>
                <a:lnTo>
                  <a:pt x="77" y="85"/>
                </a:lnTo>
                <a:lnTo>
                  <a:pt x="78" y="78"/>
                </a:lnTo>
                <a:lnTo>
                  <a:pt x="74" y="78"/>
                </a:lnTo>
                <a:lnTo>
                  <a:pt x="67" y="72"/>
                </a:lnTo>
                <a:lnTo>
                  <a:pt x="67" y="67"/>
                </a:lnTo>
                <a:lnTo>
                  <a:pt x="62" y="62"/>
                </a:lnTo>
                <a:lnTo>
                  <a:pt x="56" y="64"/>
                </a:lnTo>
                <a:lnTo>
                  <a:pt x="50" y="67"/>
                </a:lnTo>
                <a:lnTo>
                  <a:pt x="50" y="68"/>
                </a:lnTo>
                <a:lnTo>
                  <a:pt x="52" y="73"/>
                </a:lnTo>
                <a:lnTo>
                  <a:pt x="47" y="80"/>
                </a:lnTo>
                <a:lnTo>
                  <a:pt x="46" y="81"/>
                </a:lnTo>
                <a:lnTo>
                  <a:pt x="44" y="81"/>
                </a:lnTo>
                <a:lnTo>
                  <a:pt x="42" y="83"/>
                </a:lnTo>
                <a:lnTo>
                  <a:pt x="43" y="84"/>
                </a:lnTo>
                <a:lnTo>
                  <a:pt x="41" y="83"/>
                </a:lnTo>
                <a:lnTo>
                  <a:pt x="36" y="82"/>
                </a:lnTo>
                <a:lnTo>
                  <a:pt x="35" y="81"/>
                </a:lnTo>
                <a:lnTo>
                  <a:pt x="29" y="83"/>
                </a:lnTo>
                <a:lnTo>
                  <a:pt x="23" y="78"/>
                </a:lnTo>
                <a:lnTo>
                  <a:pt x="22" y="76"/>
                </a:lnTo>
                <a:lnTo>
                  <a:pt x="22" y="77"/>
                </a:lnTo>
                <a:lnTo>
                  <a:pt x="16" y="77"/>
                </a:lnTo>
                <a:lnTo>
                  <a:pt x="14" y="70"/>
                </a:lnTo>
                <a:lnTo>
                  <a:pt x="11" y="69"/>
                </a:lnTo>
                <a:lnTo>
                  <a:pt x="7" y="67"/>
                </a:lnTo>
                <a:lnTo>
                  <a:pt x="2" y="61"/>
                </a:lnTo>
                <a:lnTo>
                  <a:pt x="0" y="6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2" name="Freeform 2073"/>
          <p:cNvSpPr>
            <a:spLocks/>
          </p:cNvSpPr>
          <p:nvPr/>
        </p:nvSpPr>
        <p:spPr bwMode="auto">
          <a:xfrm>
            <a:off x="4141788" y="2625725"/>
            <a:ext cx="1587" cy="1588"/>
          </a:xfrm>
          <a:custGeom>
            <a:avLst/>
            <a:gdLst>
              <a:gd name="T0" fmla="*/ 0 w 6"/>
              <a:gd name="T1" fmla="*/ 2147483647 h 4"/>
              <a:gd name="T2" fmla="*/ 0 w 6"/>
              <a:gd name="T3" fmla="*/ 2147483647 h 4"/>
              <a:gd name="T4" fmla="*/ 2147483647 w 6"/>
              <a:gd name="T5" fmla="*/ 0 h 4"/>
              <a:gd name="T6" fmla="*/ 0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4"/>
                </a:moveTo>
                <a:lnTo>
                  <a:pt x="0" y="1"/>
                </a:lnTo>
                <a:lnTo>
                  <a:pt x="6" y="0"/>
                </a:lnTo>
                <a:lnTo>
                  <a:pt x="0" y="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3" name="Freeform 2074"/>
          <p:cNvSpPr>
            <a:spLocks/>
          </p:cNvSpPr>
          <p:nvPr/>
        </p:nvSpPr>
        <p:spPr bwMode="auto">
          <a:xfrm>
            <a:off x="4175125" y="2686050"/>
            <a:ext cx="1588" cy="1588"/>
          </a:xfrm>
          <a:custGeom>
            <a:avLst/>
            <a:gdLst>
              <a:gd name="T0" fmla="*/ 0 w 2"/>
              <a:gd name="T1" fmla="*/ 2147483647 h 3"/>
              <a:gd name="T2" fmla="*/ 2147483647 w 2"/>
              <a:gd name="T3" fmla="*/ 0 h 3"/>
              <a:gd name="T4" fmla="*/ 0 w 2"/>
              <a:gd name="T5" fmla="*/ 2147483647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2" y="0"/>
                </a:lnTo>
                <a:lnTo>
                  <a:pt x="0"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4" name="Freeform 2075"/>
          <p:cNvSpPr>
            <a:spLocks/>
          </p:cNvSpPr>
          <p:nvPr/>
        </p:nvSpPr>
        <p:spPr bwMode="auto">
          <a:xfrm>
            <a:off x="4268788" y="2535238"/>
            <a:ext cx="15875" cy="23812"/>
          </a:xfrm>
          <a:custGeom>
            <a:avLst/>
            <a:gdLst>
              <a:gd name="T0" fmla="*/ 2147483647 w 31"/>
              <a:gd name="T1" fmla="*/ 2147483647 h 51"/>
              <a:gd name="T2" fmla="*/ 2147483647 w 31"/>
              <a:gd name="T3" fmla="*/ 2147483647 h 51"/>
              <a:gd name="T4" fmla="*/ 2147483647 w 31"/>
              <a:gd name="T5" fmla="*/ 2147483647 h 51"/>
              <a:gd name="T6" fmla="*/ 2147483647 w 31"/>
              <a:gd name="T7" fmla="*/ 2147483647 h 51"/>
              <a:gd name="T8" fmla="*/ 2147483647 w 31"/>
              <a:gd name="T9" fmla="*/ 2147483647 h 51"/>
              <a:gd name="T10" fmla="*/ 2147483647 w 31"/>
              <a:gd name="T11" fmla="*/ 2147483647 h 51"/>
              <a:gd name="T12" fmla="*/ 2147483647 w 31"/>
              <a:gd name="T13" fmla="*/ 2147483647 h 51"/>
              <a:gd name="T14" fmla="*/ 2147483647 w 31"/>
              <a:gd name="T15" fmla="*/ 2147483647 h 51"/>
              <a:gd name="T16" fmla="*/ 2147483647 w 31"/>
              <a:gd name="T17" fmla="*/ 2147483647 h 51"/>
              <a:gd name="T18" fmla="*/ 2147483647 w 31"/>
              <a:gd name="T19" fmla="*/ 2147483647 h 51"/>
              <a:gd name="T20" fmla="*/ 2147483647 w 31"/>
              <a:gd name="T21" fmla="*/ 2147483647 h 51"/>
              <a:gd name="T22" fmla="*/ 2147483647 w 31"/>
              <a:gd name="T23" fmla="*/ 2147483647 h 51"/>
              <a:gd name="T24" fmla="*/ 2147483647 w 31"/>
              <a:gd name="T25" fmla="*/ 0 h 51"/>
              <a:gd name="T26" fmla="*/ 2147483647 w 31"/>
              <a:gd name="T27" fmla="*/ 2147483647 h 51"/>
              <a:gd name="T28" fmla="*/ 2147483647 w 31"/>
              <a:gd name="T29" fmla="*/ 2147483647 h 51"/>
              <a:gd name="T30" fmla="*/ 2147483647 w 31"/>
              <a:gd name="T31" fmla="*/ 2147483647 h 51"/>
              <a:gd name="T32" fmla="*/ 2147483647 w 31"/>
              <a:gd name="T33" fmla="*/ 2147483647 h 51"/>
              <a:gd name="T34" fmla="*/ 2147483647 w 31"/>
              <a:gd name="T35" fmla="*/ 2147483647 h 51"/>
              <a:gd name="T36" fmla="*/ 2147483647 w 31"/>
              <a:gd name="T37" fmla="*/ 2147483647 h 51"/>
              <a:gd name="T38" fmla="*/ 2147483647 w 31"/>
              <a:gd name="T39" fmla="*/ 2147483647 h 51"/>
              <a:gd name="T40" fmla="*/ 0 w 31"/>
              <a:gd name="T41" fmla="*/ 2147483647 h 51"/>
              <a:gd name="T42" fmla="*/ 2147483647 w 31"/>
              <a:gd name="T43" fmla="*/ 2147483647 h 51"/>
              <a:gd name="T44" fmla="*/ 2147483647 w 31"/>
              <a:gd name="T45" fmla="*/ 2147483647 h 51"/>
              <a:gd name="T46" fmla="*/ 2147483647 w 31"/>
              <a:gd name="T47" fmla="*/ 2147483647 h 51"/>
              <a:gd name="T48" fmla="*/ 2147483647 w 31"/>
              <a:gd name="T49" fmla="*/ 2147483647 h 51"/>
              <a:gd name="T50" fmla="*/ 2147483647 w 31"/>
              <a:gd name="T51" fmla="*/ 2147483647 h 51"/>
              <a:gd name="T52" fmla="*/ 2147483647 w 31"/>
              <a:gd name="T53" fmla="*/ 2147483647 h 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
              <a:gd name="T82" fmla="*/ 0 h 51"/>
              <a:gd name="T83" fmla="*/ 31 w 31"/>
              <a:gd name="T84" fmla="*/ 51 h 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 h="51">
                <a:moveTo>
                  <a:pt x="15" y="44"/>
                </a:moveTo>
                <a:lnTo>
                  <a:pt x="12" y="51"/>
                </a:lnTo>
                <a:lnTo>
                  <a:pt x="18" y="50"/>
                </a:lnTo>
                <a:lnTo>
                  <a:pt x="21" y="44"/>
                </a:lnTo>
                <a:lnTo>
                  <a:pt x="23" y="37"/>
                </a:lnTo>
                <a:lnTo>
                  <a:pt x="26" y="30"/>
                </a:lnTo>
                <a:lnTo>
                  <a:pt x="28" y="25"/>
                </a:lnTo>
                <a:lnTo>
                  <a:pt x="31" y="18"/>
                </a:lnTo>
                <a:lnTo>
                  <a:pt x="24" y="16"/>
                </a:lnTo>
                <a:lnTo>
                  <a:pt x="24" y="9"/>
                </a:lnTo>
                <a:lnTo>
                  <a:pt x="18" y="13"/>
                </a:lnTo>
                <a:lnTo>
                  <a:pt x="18" y="6"/>
                </a:lnTo>
                <a:lnTo>
                  <a:pt x="20" y="0"/>
                </a:lnTo>
                <a:lnTo>
                  <a:pt x="14" y="1"/>
                </a:lnTo>
                <a:lnTo>
                  <a:pt x="12" y="8"/>
                </a:lnTo>
                <a:lnTo>
                  <a:pt x="7" y="8"/>
                </a:lnTo>
                <a:lnTo>
                  <a:pt x="12" y="13"/>
                </a:lnTo>
                <a:lnTo>
                  <a:pt x="18" y="18"/>
                </a:lnTo>
                <a:lnTo>
                  <a:pt x="12" y="21"/>
                </a:lnTo>
                <a:lnTo>
                  <a:pt x="6" y="22"/>
                </a:lnTo>
                <a:lnTo>
                  <a:pt x="0" y="22"/>
                </a:lnTo>
                <a:lnTo>
                  <a:pt x="1" y="29"/>
                </a:lnTo>
                <a:lnTo>
                  <a:pt x="8" y="27"/>
                </a:lnTo>
                <a:lnTo>
                  <a:pt x="14" y="29"/>
                </a:lnTo>
                <a:lnTo>
                  <a:pt x="19" y="36"/>
                </a:lnTo>
                <a:lnTo>
                  <a:pt x="16" y="43"/>
                </a:lnTo>
                <a:lnTo>
                  <a:pt x="15" y="4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5" name="Freeform 2076"/>
          <p:cNvSpPr>
            <a:spLocks/>
          </p:cNvSpPr>
          <p:nvPr/>
        </p:nvSpPr>
        <p:spPr bwMode="auto">
          <a:xfrm>
            <a:off x="4281488" y="2532063"/>
            <a:ext cx="4762" cy="7937"/>
          </a:xfrm>
          <a:custGeom>
            <a:avLst/>
            <a:gdLst>
              <a:gd name="T0" fmla="*/ 2147483647 w 8"/>
              <a:gd name="T1" fmla="*/ 2147483647 h 15"/>
              <a:gd name="T2" fmla="*/ 2147483647 w 8"/>
              <a:gd name="T3" fmla="*/ 2147483647 h 15"/>
              <a:gd name="T4" fmla="*/ 2147483647 w 8"/>
              <a:gd name="T5" fmla="*/ 2147483647 h 15"/>
              <a:gd name="T6" fmla="*/ 2147483647 w 8"/>
              <a:gd name="T7" fmla="*/ 0 h 15"/>
              <a:gd name="T8" fmla="*/ 2147483647 w 8"/>
              <a:gd name="T9" fmla="*/ 2147483647 h 15"/>
              <a:gd name="T10" fmla="*/ 0 w 8"/>
              <a:gd name="T11" fmla="*/ 2147483647 h 15"/>
              <a:gd name="T12" fmla="*/ 2147483647 w 8"/>
              <a:gd name="T13" fmla="*/ 2147483647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2" y="15"/>
                </a:moveTo>
                <a:lnTo>
                  <a:pt x="7" y="9"/>
                </a:lnTo>
                <a:lnTo>
                  <a:pt x="8" y="2"/>
                </a:lnTo>
                <a:lnTo>
                  <a:pt x="3" y="0"/>
                </a:lnTo>
                <a:lnTo>
                  <a:pt x="3" y="7"/>
                </a:lnTo>
                <a:lnTo>
                  <a:pt x="0" y="14"/>
                </a:lnTo>
                <a:lnTo>
                  <a:pt x="2" y="1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6" name="Freeform 2077"/>
          <p:cNvSpPr>
            <a:spLocks/>
          </p:cNvSpPr>
          <p:nvPr/>
        </p:nvSpPr>
        <p:spPr bwMode="auto">
          <a:xfrm>
            <a:off x="4287838" y="2528888"/>
            <a:ext cx="1587" cy="4762"/>
          </a:xfrm>
          <a:custGeom>
            <a:avLst/>
            <a:gdLst>
              <a:gd name="T0" fmla="*/ 2147483647 w 7"/>
              <a:gd name="T1" fmla="*/ 2147483647 h 9"/>
              <a:gd name="T2" fmla="*/ 2147483647 w 7"/>
              <a:gd name="T3" fmla="*/ 2147483647 h 9"/>
              <a:gd name="T4" fmla="*/ 2147483647 w 7"/>
              <a:gd name="T5" fmla="*/ 0 h 9"/>
              <a:gd name="T6" fmla="*/ 0 w 7"/>
              <a:gd name="T7" fmla="*/ 2147483647 h 9"/>
              <a:gd name="T8" fmla="*/ 2147483647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5" y="9"/>
                </a:moveTo>
                <a:lnTo>
                  <a:pt x="7" y="2"/>
                </a:lnTo>
                <a:lnTo>
                  <a:pt x="1" y="0"/>
                </a:lnTo>
                <a:lnTo>
                  <a:pt x="0" y="7"/>
                </a:lnTo>
                <a:lnTo>
                  <a:pt x="5"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7" name="Freeform 2078"/>
          <p:cNvSpPr>
            <a:spLocks/>
          </p:cNvSpPr>
          <p:nvPr/>
        </p:nvSpPr>
        <p:spPr bwMode="auto">
          <a:xfrm>
            <a:off x="4289425" y="2535238"/>
            <a:ext cx="1588" cy="3175"/>
          </a:xfrm>
          <a:custGeom>
            <a:avLst/>
            <a:gdLst>
              <a:gd name="T0" fmla="*/ 2147483647 w 7"/>
              <a:gd name="T1" fmla="*/ 2147483647 h 4"/>
              <a:gd name="T2" fmla="*/ 2147483647 w 7"/>
              <a:gd name="T3" fmla="*/ 2147483647 h 4"/>
              <a:gd name="T4" fmla="*/ 0 w 7"/>
              <a:gd name="T5" fmla="*/ 0 h 4"/>
              <a:gd name="T6" fmla="*/ 2147483647 w 7"/>
              <a:gd name="T7" fmla="*/ 2147483647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4"/>
                </a:moveTo>
                <a:lnTo>
                  <a:pt x="7" y="2"/>
                </a:lnTo>
                <a:lnTo>
                  <a:pt x="0" y="0"/>
                </a:lnTo>
                <a:lnTo>
                  <a:pt x="1" y="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8" name="Freeform 2079"/>
          <p:cNvSpPr>
            <a:spLocks/>
          </p:cNvSpPr>
          <p:nvPr/>
        </p:nvSpPr>
        <p:spPr bwMode="auto">
          <a:xfrm>
            <a:off x="4038600" y="2765425"/>
            <a:ext cx="6350" cy="3175"/>
          </a:xfrm>
          <a:custGeom>
            <a:avLst/>
            <a:gdLst>
              <a:gd name="T0" fmla="*/ 2147483647 w 16"/>
              <a:gd name="T1" fmla="*/ 2147483647 h 9"/>
              <a:gd name="T2" fmla="*/ 2147483647 w 16"/>
              <a:gd name="T3" fmla="*/ 2147483647 h 9"/>
              <a:gd name="T4" fmla="*/ 2147483647 w 16"/>
              <a:gd name="T5" fmla="*/ 0 h 9"/>
              <a:gd name="T6" fmla="*/ 2147483647 w 16"/>
              <a:gd name="T7" fmla="*/ 2147483647 h 9"/>
              <a:gd name="T8" fmla="*/ 0 w 16"/>
              <a:gd name="T9" fmla="*/ 2147483647 h 9"/>
              <a:gd name="T10" fmla="*/ 2147483647 w 16"/>
              <a:gd name="T11" fmla="*/ 2147483647 h 9"/>
              <a:gd name="T12" fmla="*/ 2147483647 w 16"/>
              <a:gd name="T13" fmla="*/ 2147483647 h 9"/>
              <a:gd name="T14" fmla="*/ 0 60000 65536"/>
              <a:gd name="T15" fmla="*/ 0 60000 65536"/>
              <a:gd name="T16" fmla="*/ 0 60000 65536"/>
              <a:gd name="T17" fmla="*/ 0 60000 65536"/>
              <a:gd name="T18" fmla="*/ 0 60000 65536"/>
              <a:gd name="T19" fmla="*/ 0 60000 65536"/>
              <a:gd name="T20" fmla="*/ 0 60000 65536"/>
              <a:gd name="T21" fmla="*/ 0 w 16"/>
              <a:gd name="T22" fmla="*/ 0 h 9"/>
              <a:gd name="T23" fmla="*/ 16 w 1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9">
                <a:moveTo>
                  <a:pt x="13" y="9"/>
                </a:moveTo>
                <a:lnTo>
                  <a:pt x="16" y="7"/>
                </a:lnTo>
                <a:lnTo>
                  <a:pt x="13" y="0"/>
                </a:lnTo>
                <a:lnTo>
                  <a:pt x="5" y="1"/>
                </a:lnTo>
                <a:lnTo>
                  <a:pt x="0" y="3"/>
                </a:lnTo>
                <a:lnTo>
                  <a:pt x="5" y="3"/>
                </a:lnTo>
                <a:lnTo>
                  <a:pt x="13"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399" name="Freeform 2080"/>
          <p:cNvSpPr>
            <a:spLocks/>
          </p:cNvSpPr>
          <p:nvPr/>
        </p:nvSpPr>
        <p:spPr bwMode="auto">
          <a:xfrm>
            <a:off x="4046538" y="2795588"/>
            <a:ext cx="3175" cy="1587"/>
          </a:xfrm>
          <a:custGeom>
            <a:avLst/>
            <a:gdLst>
              <a:gd name="T0" fmla="*/ 2147483647 w 6"/>
              <a:gd name="T1" fmla="*/ 2147483647 h 4"/>
              <a:gd name="T2" fmla="*/ 2147483647 w 6"/>
              <a:gd name="T3" fmla="*/ 2147483647 h 4"/>
              <a:gd name="T4" fmla="*/ 0 w 6"/>
              <a:gd name="T5" fmla="*/ 0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2"/>
                </a:lnTo>
                <a:lnTo>
                  <a:pt x="0" y="0"/>
                </a:lnTo>
                <a:lnTo>
                  <a:pt x="6"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0" name="Freeform 2081"/>
          <p:cNvSpPr>
            <a:spLocks/>
          </p:cNvSpPr>
          <p:nvPr/>
        </p:nvSpPr>
        <p:spPr bwMode="auto">
          <a:xfrm>
            <a:off x="4084638" y="2730500"/>
            <a:ext cx="1587" cy="1588"/>
          </a:xfrm>
          <a:custGeom>
            <a:avLst/>
            <a:gdLst>
              <a:gd name="T0" fmla="*/ 0 w 3"/>
              <a:gd name="T1" fmla="*/ 0 h 2"/>
              <a:gd name="T2" fmla="*/ 2147483647 w 3"/>
              <a:gd name="T3" fmla="*/ 2147483647 h 2"/>
              <a:gd name="T4" fmla="*/ 2147483647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1" y="2"/>
                </a:lnTo>
                <a:lnTo>
                  <a:pt x="3"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1" name="Freeform 2082"/>
          <p:cNvSpPr>
            <a:spLocks/>
          </p:cNvSpPr>
          <p:nvPr/>
        </p:nvSpPr>
        <p:spPr bwMode="auto">
          <a:xfrm>
            <a:off x="4024313" y="2717800"/>
            <a:ext cx="117475" cy="138113"/>
          </a:xfrm>
          <a:custGeom>
            <a:avLst/>
            <a:gdLst>
              <a:gd name="T0" fmla="*/ 2147483647 w 247"/>
              <a:gd name="T1" fmla="*/ 2147483647 h 292"/>
              <a:gd name="T2" fmla="*/ 2147483647 w 247"/>
              <a:gd name="T3" fmla="*/ 2147483647 h 292"/>
              <a:gd name="T4" fmla="*/ 2147483647 w 247"/>
              <a:gd name="T5" fmla="*/ 2147483647 h 292"/>
              <a:gd name="T6" fmla="*/ 2147483647 w 247"/>
              <a:gd name="T7" fmla="*/ 2147483647 h 292"/>
              <a:gd name="T8" fmla="*/ 2147483647 w 247"/>
              <a:gd name="T9" fmla="*/ 2147483647 h 292"/>
              <a:gd name="T10" fmla="*/ 0 w 247"/>
              <a:gd name="T11" fmla="*/ 2147483647 h 292"/>
              <a:gd name="T12" fmla="*/ 2147483647 w 247"/>
              <a:gd name="T13" fmla="*/ 2147483647 h 292"/>
              <a:gd name="T14" fmla="*/ 2147483647 w 247"/>
              <a:gd name="T15" fmla="*/ 2147483647 h 292"/>
              <a:gd name="T16" fmla="*/ 2147483647 w 247"/>
              <a:gd name="T17" fmla="*/ 2147483647 h 292"/>
              <a:gd name="T18" fmla="*/ 2147483647 w 247"/>
              <a:gd name="T19" fmla="*/ 2147483647 h 292"/>
              <a:gd name="T20" fmla="*/ 2147483647 w 247"/>
              <a:gd name="T21" fmla="*/ 2147483647 h 292"/>
              <a:gd name="T22" fmla="*/ 2147483647 w 247"/>
              <a:gd name="T23" fmla="*/ 2147483647 h 292"/>
              <a:gd name="T24" fmla="*/ 2147483647 w 247"/>
              <a:gd name="T25" fmla="*/ 2147483647 h 292"/>
              <a:gd name="T26" fmla="*/ 2147483647 w 247"/>
              <a:gd name="T27" fmla="*/ 2147483647 h 292"/>
              <a:gd name="T28" fmla="*/ 2147483647 w 247"/>
              <a:gd name="T29" fmla="*/ 2147483647 h 292"/>
              <a:gd name="T30" fmla="*/ 2147483647 w 247"/>
              <a:gd name="T31" fmla="*/ 2147483647 h 292"/>
              <a:gd name="T32" fmla="*/ 2147483647 w 247"/>
              <a:gd name="T33" fmla="*/ 2147483647 h 292"/>
              <a:gd name="T34" fmla="*/ 2147483647 w 247"/>
              <a:gd name="T35" fmla="*/ 2147483647 h 292"/>
              <a:gd name="T36" fmla="*/ 2147483647 w 247"/>
              <a:gd name="T37" fmla="*/ 2147483647 h 292"/>
              <a:gd name="T38" fmla="*/ 2147483647 w 247"/>
              <a:gd name="T39" fmla="*/ 2147483647 h 292"/>
              <a:gd name="T40" fmla="*/ 2147483647 w 247"/>
              <a:gd name="T41" fmla="*/ 2147483647 h 292"/>
              <a:gd name="T42" fmla="*/ 2147483647 w 247"/>
              <a:gd name="T43" fmla="*/ 2147483647 h 292"/>
              <a:gd name="T44" fmla="*/ 2147483647 w 247"/>
              <a:gd name="T45" fmla="*/ 2147483647 h 292"/>
              <a:gd name="T46" fmla="*/ 2147483647 w 247"/>
              <a:gd name="T47" fmla="*/ 2147483647 h 292"/>
              <a:gd name="T48" fmla="*/ 2147483647 w 247"/>
              <a:gd name="T49" fmla="*/ 2147483647 h 292"/>
              <a:gd name="T50" fmla="*/ 2147483647 w 247"/>
              <a:gd name="T51" fmla="*/ 2147483647 h 292"/>
              <a:gd name="T52" fmla="*/ 2147483647 w 247"/>
              <a:gd name="T53" fmla="*/ 2147483647 h 292"/>
              <a:gd name="T54" fmla="*/ 2147483647 w 247"/>
              <a:gd name="T55" fmla="*/ 2147483647 h 292"/>
              <a:gd name="T56" fmla="*/ 2147483647 w 247"/>
              <a:gd name="T57" fmla="*/ 2147483647 h 292"/>
              <a:gd name="T58" fmla="*/ 2147483647 w 247"/>
              <a:gd name="T59" fmla="*/ 2147483647 h 292"/>
              <a:gd name="T60" fmla="*/ 2147483647 w 247"/>
              <a:gd name="T61" fmla="*/ 2147483647 h 292"/>
              <a:gd name="T62" fmla="*/ 2147483647 w 247"/>
              <a:gd name="T63" fmla="*/ 2147483647 h 292"/>
              <a:gd name="T64" fmla="*/ 2147483647 w 247"/>
              <a:gd name="T65" fmla="*/ 2147483647 h 292"/>
              <a:gd name="T66" fmla="*/ 2147483647 w 247"/>
              <a:gd name="T67" fmla="*/ 0 h 292"/>
              <a:gd name="T68" fmla="*/ 2147483647 w 247"/>
              <a:gd name="T69" fmla="*/ 2147483647 h 292"/>
              <a:gd name="T70" fmla="*/ 2147483647 w 247"/>
              <a:gd name="T71" fmla="*/ 2147483647 h 292"/>
              <a:gd name="T72" fmla="*/ 2147483647 w 247"/>
              <a:gd name="T73" fmla="*/ 2147483647 h 292"/>
              <a:gd name="T74" fmla="*/ 2147483647 w 247"/>
              <a:gd name="T75" fmla="*/ 2147483647 h 292"/>
              <a:gd name="T76" fmla="*/ 2147483647 w 247"/>
              <a:gd name="T77" fmla="*/ 2147483647 h 292"/>
              <a:gd name="T78" fmla="*/ 2147483647 w 247"/>
              <a:gd name="T79" fmla="*/ 2147483647 h 292"/>
              <a:gd name="T80" fmla="*/ 2147483647 w 247"/>
              <a:gd name="T81" fmla="*/ 2147483647 h 292"/>
              <a:gd name="T82" fmla="*/ 2147483647 w 247"/>
              <a:gd name="T83" fmla="*/ 2147483647 h 292"/>
              <a:gd name="T84" fmla="*/ 2147483647 w 247"/>
              <a:gd name="T85" fmla="*/ 2147483647 h 292"/>
              <a:gd name="T86" fmla="*/ 2147483647 w 247"/>
              <a:gd name="T87" fmla="*/ 2147483647 h 292"/>
              <a:gd name="T88" fmla="*/ 2147483647 w 247"/>
              <a:gd name="T89" fmla="*/ 2147483647 h 292"/>
              <a:gd name="T90" fmla="*/ 2147483647 w 247"/>
              <a:gd name="T91" fmla="*/ 2147483647 h 292"/>
              <a:gd name="T92" fmla="*/ 2147483647 w 247"/>
              <a:gd name="T93" fmla="*/ 2147483647 h 292"/>
              <a:gd name="T94" fmla="*/ 2147483647 w 247"/>
              <a:gd name="T95" fmla="*/ 2147483647 h 292"/>
              <a:gd name="T96" fmla="*/ 2147483647 w 247"/>
              <a:gd name="T97" fmla="*/ 2147483647 h 292"/>
              <a:gd name="T98" fmla="*/ 2147483647 w 247"/>
              <a:gd name="T99" fmla="*/ 2147483647 h 292"/>
              <a:gd name="T100" fmla="*/ 2147483647 w 247"/>
              <a:gd name="T101" fmla="*/ 2147483647 h 292"/>
              <a:gd name="T102" fmla="*/ 2147483647 w 247"/>
              <a:gd name="T103" fmla="*/ 2147483647 h 292"/>
              <a:gd name="T104" fmla="*/ 2147483647 w 247"/>
              <a:gd name="T105" fmla="*/ 2147483647 h 292"/>
              <a:gd name="T106" fmla="*/ 2147483647 w 247"/>
              <a:gd name="T107" fmla="*/ 2147483647 h 292"/>
              <a:gd name="T108" fmla="*/ 2147483647 w 247"/>
              <a:gd name="T109" fmla="*/ 2147483647 h 292"/>
              <a:gd name="T110" fmla="*/ 2147483647 w 247"/>
              <a:gd name="T111" fmla="*/ 2147483647 h 292"/>
              <a:gd name="T112" fmla="*/ 2147483647 w 247"/>
              <a:gd name="T113" fmla="*/ 2147483647 h 292"/>
              <a:gd name="T114" fmla="*/ 2147483647 w 247"/>
              <a:gd name="T115" fmla="*/ 2147483647 h 292"/>
              <a:gd name="T116" fmla="*/ 2147483647 w 247"/>
              <a:gd name="T117" fmla="*/ 2147483647 h 292"/>
              <a:gd name="T118" fmla="*/ 2147483647 w 247"/>
              <a:gd name="T119" fmla="*/ 2147483647 h 292"/>
              <a:gd name="T120" fmla="*/ 2147483647 w 247"/>
              <a:gd name="T121" fmla="*/ 2147483647 h 292"/>
              <a:gd name="T122" fmla="*/ 2147483647 w 247"/>
              <a:gd name="T123" fmla="*/ 2147483647 h 292"/>
              <a:gd name="T124" fmla="*/ 2147483647 w 247"/>
              <a:gd name="T125" fmla="*/ 2147483647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7"/>
              <a:gd name="T190" fmla="*/ 0 h 292"/>
              <a:gd name="T191" fmla="*/ 247 w 247"/>
              <a:gd name="T192" fmla="*/ 292 h 2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7" h="292">
                <a:moveTo>
                  <a:pt x="21" y="282"/>
                </a:moveTo>
                <a:lnTo>
                  <a:pt x="15" y="282"/>
                </a:lnTo>
                <a:lnTo>
                  <a:pt x="21" y="276"/>
                </a:lnTo>
                <a:lnTo>
                  <a:pt x="21" y="275"/>
                </a:lnTo>
                <a:lnTo>
                  <a:pt x="27" y="269"/>
                </a:lnTo>
                <a:lnTo>
                  <a:pt x="29" y="270"/>
                </a:lnTo>
                <a:lnTo>
                  <a:pt x="36" y="264"/>
                </a:lnTo>
                <a:lnTo>
                  <a:pt x="43" y="262"/>
                </a:lnTo>
                <a:lnTo>
                  <a:pt x="36" y="262"/>
                </a:lnTo>
                <a:lnTo>
                  <a:pt x="29" y="266"/>
                </a:lnTo>
                <a:lnTo>
                  <a:pt x="24" y="267"/>
                </a:lnTo>
                <a:lnTo>
                  <a:pt x="23" y="268"/>
                </a:lnTo>
                <a:lnTo>
                  <a:pt x="16" y="270"/>
                </a:lnTo>
                <a:lnTo>
                  <a:pt x="10" y="267"/>
                </a:lnTo>
                <a:lnTo>
                  <a:pt x="5" y="267"/>
                </a:lnTo>
                <a:lnTo>
                  <a:pt x="2" y="261"/>
                </a:lnTo>
                <a:lnTo>
                  <a:pt x="9" y="258"/>
                </a:lnTo>
                <a:lnTo>
                  <a:pt x="11" y="252"/>
                </a:lnTo>
                <a:lnTo>
                  <a:pt x="17" y="248"/>
                </a:lnTo>
                <a:lnTo>
                  <a:pt x="23" y="247"/>
                </a:lnTo>
                <a:lnTo>
                  <a:pt x="24" y="247"/>
                </a:lnTo>
                <a:lnTo>
                  <a:pt x="30" y="241"/>
                </a:lnTo>
                <a:lnTo>
                  <a:pt x="37" y="242"/>
                </a:lnTo>
                <a:lnTo>
                  <a:pt x="30" y="239"/>
                </a:lnTo>
                <a:lnTo>
                  <a:pt x="25" y="241"/>
                </a:lnTo>
                <a:lnTo>
                  <a:pt x="19" y="242"/>
                </a:lnTo>
                <a:lnTo>
                  <a:pt x="13" y="242"/>
                </a:lnTo>
                <a:lnTo>
                  <a:pt x="8" y="243"/>
                </a:lnTo>
                <a:lnTo>
                  <a:pt x="1" y="244"/>
                </a:lnTo>
                <a:lnTo>
                  <a:pt x="0" y="237"/>
                </a:lnTo>
                <a:lnTo>
                  <a:pt x="7" y="234"/>
                </a:lnTo>
                <a:lnTo>
                  <a:pt x="13" y="230"/>
                </a:lnTo>
                <a:lnTo>
                  <a:pt x="19" y="234"/>
                </a:lnTo>
                <a:lnTo>
                  <a:pt x="25" y="228"/>
                </a:lnTo>
                <a:lnTo>
                  <a:pt x="26" y="231"/>
                </a:lnTo>
                <a:lnTo>
                  <a:pt x="32" y="234"/>
                </a:lnTo>
                <a:lnTo>
                  <a:pt x="38" y="233"/>
                </a:lnTo>
                <a:lnTo>
                  <a:pt x="36" y="226"/>
                </a:lnTo>
                <a:lnTo>
                  <a:pt x="31" y="219"/>
                </a:lnTo>
                <a:lnTo>
                  <a:pt x="38" y="218"/>
                </a:lnTo>
                <a:lnTo>
                  <a:pt x="44" y="214"/>
                </a:lnTo>
                <a:lnTo>
                  <a:pt x="48" y="209"/>
                </a:lnTo>
                <a:lnTo>
                  <a:pt x="54" y="209"/>
                </a:lnTo>
                <a:lnTo>
                  <a:pt x="60" y="207"/>
                </a:lnTo>
                <a:lnTo>
                  <a:pt x="70" y="207"/>
                </a:lnTo>
                <a:lnTo>
                  <a:pt x="76" y="205"/>
                </a:lnTo>
                <a:lnTo>
                  <a:pt x="82" y="204"/>
                </a:lnTo>
                <a:lnTo>
                  <a:pt x="87" y="202"/>
                </a:lnTo>
                <a:lnTo>
                  <a:pt x="94" y="201"/>
                </a:lnTo>
                <a:lnTo>
                  <a:pt x="98" y="201"/>
                </a:lnTo>
                <a:lnTo>
                  <a:pt x="91" y="198"/>
                </a:lnTo>
                <a:lnTo>
                  <a:pt x="87" y="193"/>
                </a:lnTo>
                <a:lnTo>
                  <a:pt x="81" y="197"/>
                </a:lnTo>
                <a:lnTo>
                  <a:pt x="75" y="204"/>
                </a:lnTo>
                <a:lnTo>
                  <a:pt x="69" y="205"/>
                </a:lnTo>
                <a:lnTo>
                  <a:pt x="64" y="205"/>
                </a:lnTo>
                <a:lnTo>
                  <a:pt x="56" y="203"/>
                </a:lnTo>
                <a:lnTo>
                  <a:pt x="51" y="204"/>
                </a:lnTo>
                <a:lnTo>
                  <a:pt x="49" y="205"/>
                </a:lnTo>
                <a:lnTo>
                  <a:pt x="43" y="206"/>
                </a:lnTo>
                <a:lnTo>
                  <a:pt x="37" y="209"/>
                </a:lnTo>
                <a:lnTo>
                  <a:pt x="44" y="203"/>
                </a:lnTo>
                <a:lnTo>
                  <a:pt x="49" y="197"/>
                </a:lnTo>
                <a:lnTo>
                  <a:pt x="55" y="195"/>
                </a:lnTo>
                <a:lnTo>
                  <a:pt x="60" y="188"/>
                </a:lnTo>
                <a:lnTo>
                  <a:pt x="67" y="182"/>
                </a:lnTo>
                <a:lnTo>
                  <a:pt x="65" y="175"/>
                </a:lnTo>
                <a:lnTo>
                  <a:pt x="71" y="169"/>
                </a:lnTo>
                <a:lnTo>
                  <a:pt x="76" y="165"/>
                </a:lnTo>
                <a:lnTo>
                  <a:pt x="82" y="166"/>
                </a:lnTo>
                <a:lnTo>
                  <a:pt x="87" y="164"/>
                </a:lnTo>
                <a:lnTo>
                  <a:pt x="94" y="158"/>
                </a:lnTo>
                <a:lnTo>
                  <a:pt x="87" y="158"/>
                </a:lnTo>
                <a:lnTo>
                  <a:pt x="84" y="156"/>
                </a:lnTo>
                <a:lnTo>
                  <a:pt x="79" y="157"/>
                </a:lnTo>
                <a:lnTo>
                  <a:pt x="73" y="157"/>
                </a:lnTo>
                <a:lnTo>
                  <a:pt x="67" y="157"/>
                </a:lnTo>
                <a:lnTo>
                  <a:pt x="60" y="158"/>
                </a:lnTo>
                <a:lnTo>
                  <a:pt x="55" y="151"/>
                </a:lnTo>
                <a:lnTo>
                  <a:pt x="49" y="151"/>
                </a:lnTo>
                <a:lnTo>
                  <a:pt x="43" y="151"/>
                </a:lnTo>
                <a:lnTo>
                  <a:pt x="47" y="145"/>
                </a:lnTo>
                <a:lnTo>
                  <a:pt x="41" y="143"/>
                </a:lnTo>
                <a:lnTo>
                  <a:pt x="36" y="147"/>
                </a:lnTo>
                <a:lnTo>
                  <a:pt x="29" y="145"/>
                </a:lnTo>
                <a:lnTo>
                  <a:pt x="36" y="140"/>
                </a:lnTo>
                <a:lnTo>
                  <a:pt x="29" y="135"/>
                </a:lnTo>
                <a:lnTo>
                  <a:pt x="36" y="132"/>
                </a:lnTo>
                <a:lnTo>
                  <a:pt x="37" y="134"/>
                </a:lnTo>
                <a:lnTo>
                  <a:pt x="38" y="132"/>
                </a:lnTo>
                <a:lnTo>
                  <a:pt x="38" y="130"/>
                </a:lnTo>
                <a:lnTo>
                  <a:pt x="44" y="130"/>
                </a:lnTo>
                <a:lnTo>
                  <a:pt x="50" y="131"/>
                </a:lnTo>
                <a:lnTo>
                  <a:pt x="54" y="130"/>
                </a:lnTo>
                <a:lnTo>
                  <a:pt x="48" y="130"/>
                </a:lnTo>
                <a:lnTo>
                  <a:pt x="43" y="123"/>
                </a:lnTo>
                <a:lnTo>
                  <a:pt x="49" y="117"/>
                </a:lnTo>
                <a:lnTo>
                  <a:pt x="55" y="116"/>
                </a:lnTo>
                <a:lnTo>
                  <a:pt x="61" y="116"/>
                </a:lnTo>
                <a:lnTo>
                  <a:pt x="62" y="109"/>
                </a:lnTo>
                <a:lnTo>
                  <a:pt x="56" y="108"/>
                </a:lnTo>
                <a:lnTo>
                  <a:pt x="51" y="109"/>
                </a:lnTo>
                <a:lnTo>
                  <a:pt x="45" y="110"/>
                </a:lnTo>
                <a:lnTo>
                  <a:pt x="44" y="108"/>
                </a:lnTo>
                <a:lnTo>
                  <a:pt x="50" y="105"/>
                </a:lnTo>
                <a:lnTo>
                  <a:pt x="51" y="107"/>
                </a:lnTo>
                <a:lnTo>
                  <a:pt x="49" y="100"/>
                </a:lnTo>
                <a:lnTo>
                  <a:pt x="49" y="93"/>
                </a:lnTo>
                <a:lnTo>
                  <a:pt x="44" y="96"/>
                </a:lnTo>
                <a:lnTo>
                  <a:pt x="46" y="89"/>
                </a:lnTo>
                <a:lnTo>
                  <a:pt x="43" y="84"/>
                </a:lnTo>
                <a:lnTo>
                  <a:pt x="38" y="91"/>
                </a:lnTo>
                <a:lnTo>
                  <a:pt x="40" y="84"/>
                </a:lnTo>
                <a:lnTo>
                  <a:pt x="44" y="77"/>
                </a:lnTo>
                <a:lnTo>
                  <a:pt x="44" y="84"/>
                </a:lnTo>
                <a:lnTo>
                  <a:pt x="51" y="81"/>
                </a:lnTo>
                <a:lnTo>
                  <a:pt x="55" y="81"/>
                </a:lnTo>
                <a:lnTo>
                  <a:pt x="61" y="76"/>
                </a:lnTo>
                <a:lnTo>
                  <a:pt x="68" y="76"/>
                </a:lnTo>
                <a:lnTo>
                  <a:pt x="73" y="77"/>
                </a:lnTo>
                <a:lnTo>
                  <a:pt x="80" y="76"/>
                </a:lnTo>
                <a:lnTo>
                  <a:pt x="86" y="82"/>
                </a:lnTo>
                <a:lnTo>
                  <a:pt x="88" y="89"/>
                </a:lnTo>
                <a:lnTo>
                  <a:pt x="88" y="90"/>
                </a:lnTo>
                <a:lnTo>
                  <a:pt x="88" y="88"/>
                </a:lnTo>
                <a:lnTo>
                  <a:pt x="92" y="81"/>
                </a:lnTo>
                <a:lnTo>
                  <a:pt x="99" y="78"/>
                </a:lnTo>
                <a:lnTo>
                  <a:pt x="105" y="81"/>
                </a:lnTo>
                <a:lnTo>
                  <a:pt x="111" y="81"/>
                </a:lnTo>
                <a:lnTo>
                  <a:pt x="117" y="83"/>
                </a:lnTo>
                <a:lnTo>
                  <a:pt x="124" y="80"/>
                </a:lnTo>
                <a:lnTo>
                  <a:pt x="117" y="75"/>
                </a:lnTo>
                <a:lnTo>
                  <a:pt x="121" y="70"/>
                </a:lnTo>
                <a:lnTo>
                  <a:pt x="127" y="65"/>
                </a:lnTo>
                <a:lnTo>
                  <a:pt x="131" y="65"/>
                </a:lnTo>
                <a:lnTo>
                  <a:pt x="137" y="64"/>
                </a:lnTo>
                <a:lnTo>
                  <a:pt x="141" y="62"/>
                </a:lnTo>
                <a:lnTo>
                  <a:pt x="143" y="56"/>
                </a:lnTo>
                <a:lnTo>
                  <a:pt x="137" y="54"/>
                </a:lnTo>
                <a:lnTo>
                  <a:pt x="131" y="57"/>
                </a:lnTo>
                <a:lnTo>
                  <a:pt x="126" y="53"/>
                </a:lnTo>
                <a:lnTo>
                  <a:pt x="118" y="53"/>
                </a:lnTo>
                <a:lnTo>
                  <a:pt x="112" y="51"/>
                </a:lnTo>
                <a:lnTo>
                  <a:pt x="116" y="44"/>
                </a:lnTo>
                <a:lnTo>
                  <a:pt x="122" y="42"/>
                </a:lnTo>
                <a:lnTo>
                  <a:pt x="129" y="44"/>
                </a:lnTo>
                <a:lnTo>
                  <a:pt x="128" y="36"/>
                </a:lnTo>
                <a:lnTo>
                  <a:pt x="134" y="37"/>
                </a:lnTo>
                <a:lnTo>
                  <a:pt x="131" y="30"/>
                </a:lnTo>
                <a:lnTo>
                  <a:pt x="132" y="26"/>
                </a:lnTo>
                <a:lnTo>
                  <a:pt x="138" y="20"/>
                </a:lnTo>
                <a:lnTo>
                  <a:pt x="141" y="14"/>
                </a:lnTo>
                <a:lnTo>
                  <a:pt x="147" y="14"/>
                </a:lnTo>
                <a:lnTo>
                  <a:pt x="154" y="13"/>
                </a:lnTo>
                <a:lnTo>
                  <a:pt x="160" y="10"/>
                </a:lnTo>
                <a:lnTo>
                  <a:pt x="166" y="13"/>
                </a:lnTo>
                <a:lnTo>
                  <a:pt x="172" y="13"/>
                </a:lnTo>
                <a:lnTo>
                  <a:pt x="170" y="6"/>
                </a:lnTo>
                <a:lnTo>
                  <a:pt x="176" y="5"/>
                </a:lnTo>
                <a:lnTo>
                  <a:pt x="178" y="11"/>
                </a:lnTo>
                <a:lnTo>
                  <a:pt x="181" y="18"/>
                </a:lnTo>
                <a:lnTo>
                  <a:pt x="175" y="21"/>
                </a:lnTo>
                <a:lnTo>
                  <a:pt x="175" y="26"/>
                </a:lnTo>
                <a:lnTo>
                  <a:pt x="177" y="26"/>
                </a:lnTo>
                <a:lnTo>
                  <a:pt x="184" y="22"/>
                </a:lnTo>
                <a:lnTo>
                  <a:pt x="186" y="16"/>
                </a:lnTo>
                <a:lnTo>
                  <a:pt x="181" y="9"/>
                </a:lnTo>
                <a:lnTo>
                  <a:pt x="188" y="4"/>
                </a:lnTo>
                <a:lnTo>
                  <a:pt x="194" y="3"/>
                </a:lnTo>
                <a:lnTo>
                  <a:pt x="200" y="0"/>
                </a:lnTo>
                <a:lnTo>
                  <a:pt x="205" y="4"/>
                </a:lnTo>
                <a:lnTo>
                  <a:pt x="211" y="6"/>
                </a:lnTo>
                <a:lnTo>
                  <a:pt x="205" y="12"/>
                </a:lnTo>
                <a:lnTo>
                  <a:pt x="200" y="16"/>
                </a:lnTo>
                <a:lnTo>
                  <a:pt x="196" y="20"/>
                </a:lnTo>
                <a:lnTo>
                  <a:pt x="195" y="20"/>
                </a:lnTo>
                <a:lnTo>
                  <a:pt x="189" y="22"/>
                </a:lnTo>
                <a:lnTo>
                  <a:pt x="188" y="26"/>
                </a:lnTo>
                <a:lnTo>
                  <a:pt x="187" y="27"/>
                </a:lnTo>
                <a:lnTo>
                  <a:pt x="186" y="29"/>
                </a:lnTo>
                <a:lnTo>
                  <a:pt x="182" y="36"/>
                </a:lnTo>
                <a:lnTo>
                  <a:pt x="181" y="37"/>
                </a:lnTo>
                <a:lnTo>
                  <a:pt x="178" y="40"/>
                </a:lnTo>
                <a:lnTo>
                  <a:pt x="172" y="44"/>
                </a:lnTo>
                <a:lnTo>
                  <a:pt x="166" y="48"/>
                </a:lnTo>
                <a:lnTo>
                  <a:pt x="160" y="48"/>
                </a:lnTo>
                <a:lnTo>
                  <a:pt x="166" y="53"/>
                </a:lnTo>
                <a:lnTo>
                  <a:pt x="168" y="54"/>
                </a:lnTo>
                <a:lnTo>
                  <a:pt x="162" y="58"/>
                </a:lnTo>
                <a:lnTo>
                  <a:pt x="161" y="59"/>
                </a:lnTo>
                <a:lnTo>
                  <a:pt x="155" y="60"/>
                </a:lnTo>
                <a:lnTo>
                  <a:pt x="148" y="64"/>
                </a:lnTo>
                <a:lnTo>
                  <a:pt x="146" y="64"/>
                </a:lnTo>
                <a:lnTo>
                  <a:pt x="143" y="68"/>
                </a:lnTo>
                <a:lnTo>
                  <a:pt x="145" y="69"/>
                </a:lnTo>
                <a:lnTo>
                  <a:pt x="150" y="75"/>
                </a:lnTo>
                <a:lnTo>
                  <a:pt x="154" y="77"/>
                </a:lnTo>
                <a:lnTo>
                  <a:pt x="157" y="78"/>
                </a:lnTo>
                <a:lnTo>
                  <a:pt x="159" y="85"/>
                </a:lnTo>
                <a:lnTo>
                  <a:pt x="165" y="85"/>
                </a:lnTo>
                <a:lnTo>
                  <a:pt x="165" y="84"/>
                </a:lnTo>
                <a:lnTo>
                  <a:pt x="166" y="86"/>
                </a:lnTo>
                <a:lnTo>
                  <a:pt x="172" y="91"/>
                </a:lnTo>
                <a:lnTo>
                  <a:pt x="178" y="89"/>
                </a:lnTo>
                <a:lnTo>
                  <a:pt x="179" y="90"/>
                </a:lnTo>
                <a:lnTo>
                  <a:pt x="184" y="91"/>
                </a:lnTo>
                <a:lnTo>
                  <a:pt x="186" y="92"/>
                </a:lnTo>
                <a:lnTo>
                  <a:pt x="185" y="91"/>
                </a:lnTo>
                <a:lnTo>
                  <a:pt x="187" y="89"/>
                </a:lnTo>
                <a:lnTo>
                  <a:pt x="189" y="89"/>
                </a:lnTo>
                <a:lnTo>
                  <a:pt x="190" y="88"/>
                </a:lnTo>
                <a:lnTo>
                  <a:pt x="195" y="81"/>
                </a:lnTo>
                <a:lnTo>
                  <a:pt x="193" y="76"/>
                </a:lnTo>
                <a:lnTo>
                  <a:pt x="193" y="75"/>
                </a:lnTo>
                <a:lnTo>
                  <a:pt x="199" y="72"/>
                </a:lnTo>
                <a:lnTo>
                  <a:pt x="205" y="70"/>
                </a:lnTo>
                <a:lnTo>
                  <a:pt x="210" y="75"/>
                </a:lnTo>
                <a:lnTo>
                  <a:pt x="210" y="80"/>
                </a:lnTo>
                <a:lnTo>
                  <a:pt x="217" y="86"/>
                </a:lnTo>
                <a:lnTo>
                  <a:pt x="221" y="86"/>
                </a:lnTo>
                <a:lnTo>
                  <a:pt x="220" y="93"/>
                </a:lnTo>
                <a:lnTo>
                  <a:pt x="222" y="97"/>
                </a:lnTo>
                <a:lnTo>
                  <a:pt x="234" y="96"/>
                </a:lnTo>
                <a:lnTo>
                  <a:pt x="235" y="96"/>
                </a:lnTo>
                <a:lnTo>
                  <a:pt x="236" y="91"/>
                </a:lnTo>
                <a:lnTo>
                  <a:pt x="240" y="92"/>
                </a:lnTo>
                <a:lnTo>
                  <a:pt x="240" y="93"/>
                </a:lnTo>
                <a:lnTo>
                  <a:pt x="247" y="98"/>
                </a:lnTo>
                <a:lnTo>
                  <a:pt x="240" y="100"/>
                </a:lnTo>
                <a:lnTo>
                  <a:pt x="235" y="101"/>
                </a:lnTo>
                <a:lnTo>
                  <a:pt x="233" y="108"/>
                </a:lnTo>
                <a:lnTo>
                  <a:pt x="239" y="110"/>
                </a:lnTo>
                <a:lnTo>
                  <a:pt x="239" y="117"/>
                </a:lnTo>
                <a:lnTo>
                  <a:pt x="239" y="121"/>
                </a:lnTo>
                <a:lnTo>
                  <a:pt x="239" y="124"/>
                </a:lnTo>
                <a:lnTo>
                  <a:pt x="240" y="127"/>
                </a:lnTo>
                <a:lnTo>
                  <a:pt x="247" y="132"/>
                </a:lnTo>
                <a:lnTo>
                  <a:pt x="245" y="139"/>
                </a:lnTo>
                <a:lnTo>
                  <a:pt x="242" y="140"/>
                </a:lnTo>
                <a:lnTo>
                  <a:pt x="242" y="141"/>
                </a:lnTo>
                <a:lnTo>
                  <a:pt x="244" y="145"/>
                </a:lnTo>
                <a:lnTo>
                  <a:pt x="237" y="148"/>
                </a:lnTo>
                <a:lnTo>
                  <a:pt x="239" y="151"/>
                </a:lnTo>
                <a:lnTo>
                  <a:pt x="244" y="158"/>
                </a:lnTo>
                <a:lnTo>
                  <a:pt x="244" y="161"/>
                </a:lnTo>
                <a:lnTo>
                  <a:pt x="247" y="166"/>
                </a:lnTo>
                <a:lnTo>
                  <a:pt x="245" y="173"/>
                </a:lnTo>
                <a:lnTo>
                  <a:pt x="247" y="180"/>
                </a:lnTo>
                <a:lnTo>
                  <a:pt x="241" y="187"/>
                </a:lnTo>
                <a:lnTo>
                  <a:pt x="237" y="194"/>
                </a:lnTo>
                <a:lnTo>
                  <a:pt x="237" y="195"/>
                </a:lnTo>
                <a:lnTo>
                  <a:pt x="233" y="202"/>
                </a:lnTo>
                <a:lnTo>
                  <a:pt x="233" y="209"/>
                </a:lnTo>
                <a:lnTo>
                  <a:pt x="228" y="215"/>
                </a:lnTo>
                <a:lnTo>
                  <a:pt x="224" y="222"/>
                </a:lnTo>
                <a:lnTo>
                  <a:pt x="221" y="223"/>
                </a:lnTo>
                <a:lnTo>
                  <a:pt x="217" y="223"/>
                </a:lnTo>
                <a:lnTo>
                  <a:pt x="222" y="227"/>
                </a:lnTo>
                <a:lnTo>
                  <a:pt x="225" y="234"/>
                </a:lnTo>
                <a:lnTo>
                  <a:pt x="219" y="237"/>
                </a:lnTo>
                <a:lnTo>
                  <a:pt x="212" y="237"/>
                </a:lnTo>
                <a:lnTo>
                  <a:pt x="206" y="236"/>
                </a:lnTo>
                <a:lnTo>
                  <a:pt x="200" y="235"/>
                </a:lnTo>
                <a:lnTo>
                  <a:pt x="194" y="239"/>
                </a:lnTo>
                <a:lnTo>
                  <a:pt x="190" y="233"/>
                </a:lnTo>
                <a:lnTo>
                  <a:pt x="190" y="230"/>
                </a:lnTo>
                <a:lnTo>
                  <a:pt x="189" y="229"/>
                </a:lnTo>
                <a:lnTo>
                  <a:pt x="189" y="230"/>
                </a:lnTo>
                <a:lnTo>
                  <a:pt x="189" y="237"/>
                </a:lnTo>
                <a:lnTo>
                  <a:pt x="182" y="241"/>
                </a:lnTo>
                <a:lnTo>
                  <a:pt x="177" y="241"/>
                </a:lnTo>
                <a:lnTo>
                  <a:pt x="172" y="241"/>
                </a:lnTo>
                <a:lnTo>
                  <a:pt x="166" y="242"/>
                </a:lnTo>
                <a:lnTo>
                  <a:pt x="159" y="244"/>
                </a:lnTo>
                <a:lnTo>
                  <a:pt x="157" y="244"/>
                </a:lnTo>
                <a:lnTo>
                  <a:pt x="155" y="244"/>
                </a:lnTo>
                <a:lnTo>
                  <a:pt x="155" y="251"/>
                </a:lnTo>
                <a:lnTo>
                  <a:pt x="149" y="253"/>
                </a:lnTo>
                <a:lnTo>
                  <a:pt x="143" y="255"/>
                </a:lnTo>
                <a:lnTo>
                  <a:pt x="141" y="253"/>
                </a:lnTo>
                <a:lnTo>
                  <a:pt x="140" y="253"/>
                </a:lnTo>
                <a:lnTo>
                  <a:pt x="138" y="260"/>
                </a:lnTo>
                <a:lnTo>
                  <a:pt x="132" y="261"/>
                </a:lnTo>
                <a:lnTo>
                  <a:pt x="126" y="266"/>
                </a:lnTo>
                <a:lnTo>
                  <a:pt x="119" y="266"/>
                </a:lnTo>
                <a:lnTo>
                  <a:pt x="121" y="260"/>
                </a:lnTo>
                <a:lnTo>
                  <a:pt x="115" y="259"/>
                </a:lnTo>
                <a:lnTo>
                  <a:pt x="111" y="259"/>
                </a:lnTo>
                <a:lnTo>
                  <a:pt x="108" y="260"/>
                </a:lnTo>
                <a:lnTo>
                  <a:pt x="114" y="264"/>
                </a:lnTo>
                <a:lnTo>
                  <a:pt x="114" y="270"/>
                </a:lnTo>
                <a:lnTo>
                  <a:pt x="108" y="274"/>
                </a:lnTo>
                <a:lnTo>
                  <a:pt x="105" y="274"/>
                </a:lnTo>
                <a:lnTo>
                  <a:pt x="101" y="280"/>
                </a:lnTo>
                <a:lnTo>
                  <a:pt x="95" y="278"/>
                </a:lnTo>
                <a:lnTo>
                  <a:pt x="88" y="283"/>
                </a:lnTo>
                <a:lnTo>
                  <a:pt x="82" y="283"/>
                </a:lnTo>
                <a:lnTo>
                  <a:pt x="76" y="284"/>
                </a:lnTo>
                <a:lnTo>
                  <a:pt x="71" y="285"/>
                </a:lnTo>
                <a:lnTo>
                  <a:pt x="58" y="288"/>
                </a:lnTo>
                <a:lnTo>
                  <a:pt x="52" y="288"/>
                </a:lnTo>
                <a:lnTo>
                  <a:pt x="46" y="287"/>
                </a:lnTo>
                <a:lnTo>
                  <a:pt x="40" y="288"/>
                </a:lnTo>
                <a:lnTo>
                  <a:pt x="33" y="292"/>
                </a:lnTo>
                <a:lnTo>
                  <a:pt x="39" y="285"/>
                </a:lnTo>
                <a:lnTo>
                  <a:pt x="45" y="282"/>
                </a:lnTo>
                <a:lnTo>
                  <a:pt x="39" y="283"/>
                </a:lnTo>
                <a:lnTo>
                  <a:pt x="32" y="285"/>
                </a:lnTo>
                <a:lnTo>
                  <a:pt x="39" y="279"/>
                </a:lnTo>
                <a:lnTo>
                  <a:pt x="45" y="277"/>
                </a:lnTo>
                <a:lnTo>
                  <a:pt x="51" y="275"/>
                </a:lnTo>
                <a:lnTo>
                  <a:pt x="44" y="274"/>
                </a:lnTo>
                <a:lnTo>
                  <a:pt x="38" y="276"/>
                </a:lnTo>
                <a:lnTo>
                  <a:pt x="32" y="277"/>
                </a:lnTo>
                <a:lnTo>
                  <a:pt x="26" y="278"/>
                </a:lnTo>
                <a:lnTo>
                  <a:pt x="21" y="28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2" name="Freeform 2083"/>
          <p:cNvSpPr>
            <a:spLocks/>
          </p:cNvSpPr>
          <p:nvPr/>
        </p:nvSpPr>
        <p:spPr bwMode="auto">
          <a:xfrm>
            <a:off x="4141788" y="2193925"/>
            <a:ext cx="23812" cy="12700"/>
          </a:xfrm>
          <a:custGeom>
            <a:avLst/>
            <a:gdLst>
              <a:gd name="T0" fmla="*/ 0 w 50"/>
              <a:gd name="T1" fmla="*/ 2147483647 h 24"/>
              <a:gd name="T2" fmla="*/ 2147483647 w 50"/>
              <a:gd name="T3" fmla="*/ 2147483647 h 24"/>
              <a:gd name="T4" fmla="*/ 2147483647 w 50"/>
              <a:gd name="T5" fmla="*/ 2147483647 h 24"/>
              <a:gd name="T6" fmla="*/ 2147483647 w 50"/>
              <a:gd name="T7" fmla="*/ 2147483647 h 24"/>
              <a:gd name="T8" fmla="*/ 2147483647 w 50"/>
              <a:gd name="T9" fmla="*/ 2147483647 h 24"/>
              <a:gd name="T10" fmla="*/ 2147483647 w 50"/>
              <a:gd name="T11" fmla="*/ 2147483647 h 24"/>
              <a:gd name="T12" fmla="*/ 2147483647 w 50"/>
              <a:gd name="T13" fmla="*/ 2147483647 h 24"/>
              <a:gd name="T14" fmla="*/ 2147483647 w 50"/>
              <a:gd name="T15" fmla="*/ 2147483647 h 24"/>
              <a:gd name="T16" fmla="*/ 2147483647 w 50"/>
              <a:gd name="T17" fmla="*/ 2147483647 h 24"/>
              <a:gd name="T18" fmla="*/ 2147483647 w 50"/>
              <a:gd name="T19" fmla="*/ 0 h 24"/>
              <a:gd name="T20" fmla="*/ 2147483647 w 50"/>
              <a:gd name="T21" fmla="*/ 2147483647 h 24"/>
              <a:gd name="T22" fmla="*/ 2147483647 w 50"/>
              <a:gd name="T23" fmla="*/ 2147483647 h 24"/>
              <a:gd name="T24" fmla="*/ 2147483647 w 50"/>
              <a:gd name="T25" fmla="*/ 2147483647 h 24"/>
              <a:gd name="T26" fmla="*/ 2147483647 w 50"/>
              <a:gd name="T27" fmla="*/ 2147483647 h 24"/>
              <a:gd name="T28" fmla="*/ 2147483647 w 50"/>
              <a:gd name="T29" fmla="*/ 2147483647 h 24"/>
              <a:gd name="T30" fmla="*/ 2147483647 w 50"/>
              <a:gd name="T31" fmla="*/ 2147483647 h 24"/>
              <a:gd name="T32" fmla="*/ 2147483647 w 50"/>
              <a:gd name="T33" fmla="*/ 2147483647 h 24"/>
              <a:gd name="T34" fmla="*/ 0 w 50"/>
              <a:gd name="T35" fmla="*/ 2147483647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24"/>
              <a:gd name="T56" fmla="*/ 50 w 50"/>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24">
                <a:moveTo>
                  <a:pt x="0" y="24"/>
                </a:moveTo>
                <a:lnTo>
                  <a:pt x="7" y="20"/>
                </a:lnTo>
                <a:lnTo>
                  <a:pt x="12" y="17"/>
                </a:lnTo>
                <a:lnTo>
                  <a:pt x="18" y="14"/>
                </a:lnTo>
                <a:lnTo>
                  <a:pt x="26" y="13"/>
                </a:lnTo>
                <a:lnTo>
                  <a:pt x="31" y="13"/>
                </a:lnTo>
                <a:lnTo>
                  <a:pt x="37" y="12"/>
                </a:lnTo>
                <a:lnTo>
                  <a:pt x="43" y="11"/>
                </a:lnTo>
                <a:lnTo>
                  <a:pt x="50" y="6"/>
                </a:lnTo>
                <a:lnTo>
                  <a:pt x="49" y="0"/>
                </a:lnTo>
                <a:lnTo>
                  <a:pt x="42" y="1"/>
                </a:lnTo>
                <a:lnTo>
                  <a:pt x="36" y="2"/>
                </a:lnTo>
                <a:lnTo>
                  <a:pt x="30" y="6"/>
                </a:lnTo>
                <a:lnTo>
                  <a:pt x="24" y="11"/>
                </a:lnTo>
                <a:lnTo>
                  <a:pt x="17" y="12"/>
                </a:lnTo>
                <a:lnTo>
                  <a:pt x="11" y="16"/>
                </a:lnTo>
                <a:lnTo>
                  <a:pt x="5" y="17"/>
                </a:lnTo>
                <a:lnTo>
                  <a:pt x="0" y="2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3" name="Freeform 2084"/>
          <p:cNvSpPr>
            <a:spLocks/>
          </p:cNvSpPr>
          <p:nvPr/>
        </p:nvSpPr>
        <p:spPr bwMode="auto">
          <a:xfrm>
            <a:off x="4567238" y="2392363"/>
            <a:ext cx="4762" cy="1587"/>
          </a:xfrm>
          <a:custGeom>
            <a:avLst/>
            <a:gdLst>
              <a:gd name="T0" fmla="*/ 2147483647 w 13"/>
              <a:gd name="T1" fmla="*/ 0 h 4"/>
              <a:gd name="T2" fmla="*/ 0 w 13"/>
              <a:gd name="T3" fmla="*/ 2147483647 h 4"/>
              <a:gd name="T4" fmla="*/ 2147483647 w 13"/>
              <a:gd name="T5" fmla="*/ 2147483647 h 4"/>
              <a:gd name="T6" fmla="*/ 2147483647 w 13"/>
              <a:gd name="T7" fmla="*/ 0 h 4"/>
              <a:gd name="T8" fmla="*/ 2147483647 w 13"/>
              <a:gd name="T9" fmla="*/ 0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6" y="0"/>
                </a:moveTo>
                <a:lnTo>
                  <a:pt x="0" y="4"/>
                </a:lnTo>
                <a:lnTo>
                  <a:pt x="6" y="2"/>
                </a:lnTo>
                <a:lnTo>
                  <a:pt x="13" y="0"/>
                </a:lnTo>
                <a:lnTo>
                  <a:pt x="6"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4" name="Freeform 2085"/>
          <p:cNvSpPr>
            <a:spLocks/>
          </p:cNvSpPr>
          <p:nvPr/>
        </p:nvSpPr>
        <p:spPr bwMode="auto">
          <a:xfrm>
            <a:off x="4568825" y="2392363"/>
            <a:ext cx="9525" cy="3175"/>
          </a:xfrm>
          <a:custGeom>
            <a:avLst/>
            <a:gdLst>
              <a:gd name="T0" fmla="*/ 0 w 19"/>
              <a:gd name="T1" fmla="*/ 2147483647 h 6"/>
              <a:gd name="T2" fmla="*/ 2147483647 w 19"/>
              <a:gd name="T3" fmla="*/ 2147483647 h 6"/>
              <a:gd name="T4" fmla="*/ 2147483647 w 19"/>
              <a:gd name="T5" fmla="*/ 2147483647 h 6"/>
              <a:gd name="T6" fmla="*/ 2147483647 w 19"/>
              <a:gd name="T7" fmla="*/ 2147483647 h 6"/>
              <a:gd name="T8" fmla="*/ 2147483647 w 19"/>
              <a:gd name="T9" fmla="*/ 0 h 6"/>
              <a:gd name="T10" fmla="*/ 2147483647 w 19"/>
              <a:gd name="T11" fmla="*/ 2147483647 h 6"/>
              <a:gd name="T12" fmla="*/ 0 w 19"/>
              <a:gd name="T13" fmla="*/ 2147483647 h 6"/>
              <a:gd name="T14" fmla="*/ 0 60000 65536"/>
              <a:gd name="T15" fmla="*/ 0 60000 65536"/>
              <a:gd name="T16" fmla="*/ 0 60000 65536"/>
              <a:gd name="T17" fmla="*/ 0 60000 65536"/>
              <a:gd name="T18" fmla="*/ 0 60000 65536"/>
              <a:gd name="T19" fmla="*/ 0 60000 65536"/>
              <a:gd name="T20" fmla="*/ 0 60000 65536"/>
              <a:gd name="T21" fmla="*/ 0 w 19"/>
              <a:gd name="T22" fmla="*/ 0 h 6"/>
              <a:gd name="T23" fmla="*/ 19 w 1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6">
                <a:moveTo>
                  <a:pt x="0" y="3"/>
                </a:moveTo>
                <a:lnTo>
                  <a:pt x="5" y="3"/>
                </a:lnTo>
                <a:lnTo>
                  <a:pt x="12" y="6"/>
                </a:lnTo>
                <a:lnTo>
                  <a:pt x="19" y="2"/>
                </a:lnTo>
                <a:lnTo>
                  <a:pt x="11" y="0"/>
                </a:lnTo>
                <a:lnTo>
                  <a:pt x="5" y="2"/>
                </a:lnTo>
                <a:lnTo>
                  <a:pt x="0"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5" name="Freeform 2086"/>
          <p:cNvSpPr>
            <a:spLocks/>
          </p:cNvSpPr>
          <p:nvPr/>
        </p:nvSpPr>
        <p:spPr bwMode="auto">
          <a:xfrm>
            <a:off x="4573588" y="2401888"/>
            <a:ext cx="7937" cy="6350"/>
          </a:xfrm>
          <a:custGeom>
            <a:avLst/>
            <a:gdLst>
              <a:gd name="T0" fmla="*/ 2147483647 w 14"/>
              <a:gd name="T1" fmla="*/ 2147483647 h 10"/>
              <a:gd name="T2" fmla="*/ 2147483647 w 14"/>
              <a:gd name="T3" fmla="*/ 2147483647 h 10"/>
              <a:gd name="T4" fmla="*/ 2147483647 w 14"/>
              <a:gd name="T5" fmla="*/ 2147483647 h 10"/>
              <a:gd name="T6" fmla="*/ 0 w 14"/>
              <a:gd name="T7" fmla="*/ 0 h 10"/>
              <a:gd name="T8" fmla="*/ 2147483647 w 14"/>
              <a:gd name="T9" fmla="*/ 2147483647 h 10"/>
              <a:gd name="T10" fmla="*/ 2147483647 w 14"/>
              <a:gd name="T11" fmla="*/ 2147483647 h 10"/>
              <a:gd name="T12" fmla="*/ 0 60000 65536"/>
              <a:gd name="T13" fmla="*/ 0 60000 65536"/>
              <a:gd name="T14" fmla="*/ 0 60000 65536"/>
              <a:gd name="T15" fmla="*/ 0 60000 65536"/>
              <a:gd name="T16" fmla="*/ 0 60000 65536"/>
              <a:gd name="T17" fmla="*/ 0 60000 65536"/>
              <a:gd name="T18" fmla="*/ 0 w 14"/>
              <a:gd name="T19" fmla="*/ 0 h 10"/>
              <a:gd name="T20" fmla="*/ 14 w 14"/>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4" h="10">
                <a:moveTo>
                  <a:pt x="9" y="10"/>
                </a:moveTo>
                <a:lnTo>
                  <a:pt x="14" y="8"/>
                </a:lnTo>
                <a:lnTo>
                  <a:pt x="8" y="6"/>
                </a:lnTo>
                <a:lnTo>
                  <a:pt x="0" y="0"/>
                </a:lnTo>
                <a:lnTo>
                  <a:pt x="1" y="7"/>
                </a:lnTo>
                <a:lnTo>
                  <a:pt x="9" y="1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6" name="Freeform 2087"/>
          <p:cNvSpPr>
            <a:spLocks/>
          </p:cNvSpPr>
          <p:nvPr/>
        </p:nvSpPr>
        <p:spPr bwMode="auto">
          <a:xfrm>
            <a:off x="4575175" y="2400300"/>
            <a:ext cx="3175" cy="3175"/>
          </a:xfrm>
          <a:custGeom>
            <a:avLst/>
            <a:gdLst>
              <a:gd name="T0" fmla="*/ 2147483647 w 7"/>
              <a:gd name="T1" fmla="*/ 0 h 6"/>
              <a:gd name="T2" fmla="*/ 0 w 7"/>
              <a:gd name="T3" fmla="*/ 0 h 6"/>
              <a:gd name="T4" fmla="*/ 2147483647 w 7"/>
              <a:gd name="T5" fmla="*/ 2147483647 h 6"/>
              <a:gd name="T6" fmla="*/ 214748364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0" y="0"/>
                </a:lnTo>
                <a:lnTo>
                  <a:pt x="7" y="6"/>
                </a:lnTo>
                <a:lnTo>
                  <a:pt x="7"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7" name="Freeform 2088"/>
          <p:cNvSpPr>
            <a:spLocks/>
          </p:cNvSpPr>
          <p:nvPr/>
        </p:nvSpPr>
        <p:spPr bwMode="auto">
          <a:xfrm>
            <a:off x="4579938" y="2403475"/>
            <a:ext cx="3175" cy="1588"/>
          </a:xfrm>
          <a:custGeom>
            <a:avLst/>
            <a:gdLst>
              <a:gd name="T0" fmla="*/ 0 w 6"/>
              <a:gd name="T1" fmla="*/ 0 h 2"/>
              <a:gd name="T2" fmla="*/ 0 w 6"/>
              <a:gd name="T3" fmla="*/ 2147483647 h 2"/>
              <a:gd name="T4" fmla="*/ 2147483647 w 6"/>
              <a:gd name="T5" fmla="*/ 2147483647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2"/>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8" name="Freeform 2089"/>
          <p:cNvSpPr>
            <a:spLocks/>
          </p:cNvSpPr>
          <p:nvPr/>
        </p:nvSpPr>
        <p:spPr bwMode="auto">
          <a:xfrm>
            <a:off x="4583113" y="2386013"/>
            <a:ext cx="6350" cy="3175"/>
          </a:xfrm>
          <a:custGeom>
            <a:avLst/>
            <a:gdLst>
              <a:gd name="T0" fmla="*/ 2147483647 w 13"/>
              <a:gd name="T1" fmla="*/ 0 h 6"/>
              <a:gd name="T2" fmla="*/ 2147483647 w 13"/>
              <a:gd name="T3" fmla="*/ 0 h 6"/>
              <a:gd name="T4" fmla="*/ 0 w 13"/>
              <a:gd name="T5" fmla="*/ 2147483647 h 6"/>
              <a:gd name="T6" fmla="*/ 2147483647 w 13"/>
              <a:gd name="T7" fmla="*/ 2147483647 h 6"/>
              <a:gd name="T8" fmla="*/ 2147483647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6" y="0"/>
                </a:lnTo>
                <a:lnTo>
                  <a:pt x="0" y="6"/>
                </a:lnTo>
                <a:lnTo>
                  <a:pt x="6" y="5"/>
                </a:lnTo>
                <a:lnTo>
                  <a:pt x="13"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09" name="Freeform 2090"/>
          <p:cNvSpPr>
            <a:spLocks/>
          </p:cNvSpPr>
          <p:nvPr/>
        </p:nvSpPr>
        <p:spPr bwMode="auto">
          <a:xfrm>
            <a:off x="4587875" y="2366963"/>
            <a:ext cx="4763" cy="3175"/>
          </a:xfrm>
          <a:custGeom>
            <a:avLst/>
            <a:gdLst>
              <a:gd name="T0" fmla="*/ 0 w 9"/>
              <a:gd name="T1" fmla="*/ 2147483647 h 7"/>
              <a:gd name="T2" fmla="*/ 2147483647 w 9"/>
              <a:gd name="T3" fmla="*/ 2147483647 h 7"/>
              <a:gd name="T4" fmla="*/ 2147483647 w 9"/>
              <a:gd name="T5" fmla="*/ 2147483647 h 7"/>
              <a:gd name="T6" fmla="*/ 2147483647 w 9"/>
              <a:gd name="T7" fmla="*/ 0 h 7"/>
              <a:gd name="T8" fmla="*/ 0 w 9"/>
              <a:gd name="T9" fmla="*/ 2147483647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0" y="5"/>
                </a:moveTo>
                <a:lnTo>
                  <a:pt x="3" y="7"/>
                </a:lnTo>
                <a:lnTo>
                  <a:pt x="9" y="7"/>
                </a:lnTo>
                <a:lnTo>
                  <a:pt x="7" y="0"/>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0" name="Freeform 2091"/>
          <p:cNvSpPr>
            <a:spLocks/>
          </p:cNvSpPr>
          <p:nvPr/>
        </p:nvSpPr>
        <p:spPr bwMode="auto">
          <a:xfrm>
            <a:off x="4602163" y="2357438"/>
            <a:ext cx="9525" cy="4762"/>
          </a:xfrm>
          <a:custGeom>
            <a:avLst/>
            <a:gdLst>
              <a:gd name="T0" fmla="*/ 2147483647 w 22"/>
              <a:gd name="T1" fmla="*/ 2147483647 h 11"/>
              <a:gd name="T2" fmla="*/ 2147483647 w 22"/>
              <a:gd name="T3" fmla="*/ 2147483647 h 11"/>
              <a:gd name="T4" fmla="*/ 2147483647 w 22"/>
              <a:gd name="T5" fmla="*/ 2147483647 h 11"/>
              <a:gd name="T6" fmla="*/ 2147483647 w 22"/>
              <a:gd name="T7" fmla="*/ 2147483647 h 11"/>
              <a:gd name="T8" fmla="*/ 2147483647 w 22"/>
              <a:gd name="T9" fmla="*/ 2147483647 h 11"/>
              <a:gd name="T10" fmla="*/ 2147483647 w 22"/>
              <a:gd name="T11" fmla="*/ 0 h 11"/>
              <a:gd name="T12" fmla="*/ 2147483647 w 22"/>
              <a:gd name="T13" fmla="*/ 2147483647 h 11"/>
              <a:gd name="T14" fmla="*/ 0 w 22"/>
              <a:gd name="T15" fmla="*/ 2147483647 h 11"/>
              <a:gd name="T16" fmla="*/ 2147483647 w 22"/>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1"/>
              <a:gd name="T29" fmla="*/ 22 w 2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1">
                <a:moveTo>
                  <a:pt x="7" y="9"/>
                </a:moveTo>
                <a:lnTo>
                  <a:pt x="8" y="8"/>
                </a:lnTo>
                <a:lnTo>
                  <a:pt x="16" y="5"/>
                </a:lnTo>
                <a:lnTo>
                  <a:pt x="22" y="4"/>
                </a:lnTo>
                <a:lnTo>
                  <a:pt x="16" y="2"/>
                </a:lnTo>
                <a:lnTo>
                  <a:pt x="12" y="0"/>
                </a:lnTo>
                <a:lnTo>
                  <a:pt x="5" y="4"/>
                </a:lnTo>
                <a:lnTo>
                  <a:pt x="0" y="11"/>
                </a:lnTo>
                <a:lnTo>
                  <a:pt x="7" y="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1" name="Freeform 2092"/>
          <p:cNvSpPr>
            <a:spLocks/>
          </p:cNvSpPr>
          <p:nvPr/>
        </p:nvSpPr>
        <p:spPr bwMode="auto">
          <a:xfrm>
            <a:off x="4602163" y="2351088"/>
            <a:ext cx="6350" cy="4762"/>
          </a:xfrm>
          <a:custGeom>
            <a:avLst/>
            <a:gdLst>
              <a:gd name="T0" fmla="*/ 2147483647 w 13"/>
              <a:gd name="T1" fmla="*/ 2147483647 h 10"/>
              <a:gd name="T2" fmla="*/ 2147483647 w 13"/>
              <a:gd name="T3" fmla="*/ 0 h 10"/>
              <a:gd name="T4" fmla="*/ 0 w 13"/>
              <a:gd name="T5" fmla="*/ 2147483647 h 10"/>
              <a:gd name="T6" fmla="*/ 2147483647 w 13"/>
              <a:gd name="T7" fmla="*/ 2147483647 h 10"/>
              <a:gd name="T8" fmla="*/ 2147483647 w 13"/>
              <a:gd name="T9" fmla="*/ 2147483647 h 10"/>
              <a:gd name="T10" fmla="*/ 2147483647 w 13"/>
              <a:gd name="T11" fmla="*/ 2147483647 h 10"/>
              <a:gd name="T12" fmla="*/ 0 60000 65536"/>
              <a:gd name="T13" fmla="*/ 0 60000 65536"/>
              <a:gd name="T14" fmla="*/ 0 60000 65536"/>
              <a:gd name="T15" fmla="*/ 0 60000 65536"/>
              <a:gd name="T16" fmla="*/ 0 60000 65536"/>
              <a:gd name="T17" fmla="*/ 0 60000 65536"/>
              <a:gd name="T18" fmla="*/ 0 w 13"/>
              <a:gd name="T19" fmla="*/ 0 h 10"/>
              <a:gd name="T20" fmla="*/ 13 w 13"/>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3" h="10">
                <a:moveTo>
                  <a:pt x="10" y="3"/>
                </a:moveTo>
                <a:lnTo>
                  <a:pt x="2" y="0"/>
                </a:lnTo>
                <a:lnTo>
                  <a:pt x="0" y="7"/>
                </a:lnTo>
                <a:lnTo>
                  <a:pt x="6" y="10"/>
                </a:lnTo>
                <a:lnTo>
                  <a:pt x="13" y="7"/>
                </a:lnTo>
                <a:lnTo>
                  <a:pt x="10"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2" name="Freeform 2093"/>
          <p:cNvSpPr>
            <a:spLocks/>
          </p:cNvSpPr>
          <p:nvPr/>
        </p:nvSpPr>
        <p:spPr bwMode="auto">
          <a:xfrm>
            <a:off x="4611688" y="2351088"/>
            <a:ext cx="3175" cy="1587"/>
          </a:xfrm>
          <a:custGeom>
            <a:avLst/>
            <a:gdLst>
              <a:gd name="T0" fmla="*/ 2147483647 w 6"/>
              <a:gd name="T1" fmla="*/ 0 h 2"/>
              <a:gd name="T2" fmla="*/ 0 w 6"/>
              <a:gd name="T3" fmla="*/ 2147483647 h 2"/>
              <a:gd name="T4" fmla="*/ 2147483647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lnTo>
                  <a:pt x="0" y="2"/>
                </a:lnTo>
                <a:lnTo>
                  <a:pt x="6"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3" name="Freeform 2094"/>
          <p:cNvSpPr>
            <a:spLocks/>
          </p:cNvSpPr>
          <p:nvPr/>
        </p:nvSpPr>
        <p:spPr bwMode="auto">
          <a:xfrm>
            <a:off x="4613275" y="2347913"/>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2"/>
                </a:moveTo>
                <a:lnTo>
                  <a:pt x="6" y="0"/>
                </a:lnTo>
                <a:lnTo>
                  <a:pt x="0" y="5"/>
                </a:lnTo>
                <a:lnTo>
                  <a:pt x="6"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4" name="Freeform 2095"/>
          <p:cNvSpPr>
            <a:spLocks/>
          </p:cNvSpPr>
          <p:nvPr/>
        </p:nvSpPr>
        <p:spPr bwMode="auto">
          <a:xfrm>
            <a:off x="4622800" y="2330450"/>
            <a:ext cx="4763" cy="1588"/>
          </a:xfrm>
          <a:custGeom>
            <a:avLst/>
            <a:gdLst>
              <a:gd name="T0" fmla="*/ 0 w 12"/>
              <a:gd name="T1" fmla="*/ 2147483647 h 2"/>
              <a:gd name="T2" fmla="*/ 2147483647 w 12"/>
              <a:gd name="T3" fmla="*/ 2147483647 h 2"/>
              <a:gd name="T4" fmla="*/ 2147483647 w 12"/>
              <a:gd name="T5" fmla="*/ 0 h 2"/>
              <a:gd name="T6" fmla="*/ 2147483647 w 12"/>
              <a:gd name="T7" fmla="*/ 0 h 2"/>
              <a:gd name="T8" fmla="*/ 0 w 12"/>
              <a:gd name="T9" fmla="*/ 2147483647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2"/>
                </a:moveTo>
                <a:lnTo>
                  <a:pt x="6" y="2"/>
                </a:lnTo>
                <a:lnTo>
                  <a:pt x="12" y="0"/>
                </a:lnTo>
                <a:lnTo>
                  <a:pt x="6"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5" name="Freeform 2096"/>
          <p:cNvSpPr>
            <a:spLocks/>
          </p:cNvSpPr>
          <p:nvPr/>
        </p:nvSpPr>
        <p:spPr bwMode="auto">
          <a:xfrm>
            <a:off x="4638675" y="2319338"/>
            <a:ext cx="3175" cy="3175"/>
          </a:xfrm>
          <a:custGeom>
            <a:avLst/>
            <a:gdLst>
              <a:gd name="T0" fmla="*/ 0 w 7"/>
              <a:gd name="T1" fmla="*/ 0 h 5"/>
              <a:gd name="T2" fmla="*/ 2147483647 w 7"/>
              <a:gd name="T3" fmla="*/ 2147483647 h 5"/>
              <a:gd name="T4" fmla="*/ 2147483647 w 7"/>
              <a:gd name="T5" fmla="*/ 2147483647 h 5"/>
              <a:gd name="T6" fmla="*/ 2147483647 w 7"/>
              <a:gd name="T7" fmla="*/ 0 h 5"/>
              <a:gd name="T8" fmla="*/ 0 w 7"/>
              <a:gd name="T9" fmla="*/ 0 h 5"/>
              <a:gd name="T10" fmla="*/ 0 60000 65536"/>
              <a:gd name="T11" fmla="*/ 0 60000 65536"/>
              <a:gd name="T12" fmla="*/ 0 60000 65536"/>
              <a:gd name="T13" fmla="*/ 0 60000 65536"/>
              <a:gd name="T14" fmla="*/ 0 60000 65536"/>
              <a:gd name="T15" fmla="*/ 0 w 7"/>
              <a:gd name="T16" fmla="*/ 0 h 5"/>
              <a:gd name="T17" fmla="*/ 7 w 7"/>
              <a:gd name="T18" fmla="*/ 5 h 5"/>
            </a:gdLst>
            <a:ahLst/>
            <a:cxnLst>
              <a:cxn ang="T10">
                <a:pos x="T0" y="T1"/>
              </a:cxn>
              <a:cxn ang="T11">
                <a:pos x="T2" y="T3"/>
              </a:cxn>
              <a:cxn ang="T12">
                <a:pos x="T4" y="T5"/>
              </a:cxn>
              <a:cxn ang="T13">
                <a:pos x="T6" y="T7"/>
              </a:cxn>
              <a:cxn ang="T14">
                <a:pos x="T8" y="T9"/>
              </a:cxn>
            </a:cxnLst>
            <a:rect l="T15" t="T16" r="T17" b="T18"/>
            <a:pathLst>
              <a:path w="7" h="5">
                <a:moveTo>
                  <a:pt x="0" y="0"/>
                </a:moveTo>
                <a:lnTo>
                  <a:pt x="1" y="5"/>
                </a:lnTo>
                <a:lnTo>
                  <a:pt x="7" y="5"/>
                </a:lnTo>
                <a:lnTo>
                  <a:pt x="7" y="0"/>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6" name="Freeform 2097"/>
          <p:cNvSpPr>
            <a:spLocks/>
          </p:cNvSpPr>
          <p:nvPr/>
        </p:nvSpPr>
        <p:spPr bwMode="auto">
          <a:xfrm>
            <a:off x="4686300" y="2263775"/>
            <a:ext cx="6350" cy="1588"/>
          </a:xfrm>
          <a:custGeom>
            <a:avLst/>
            <a:gdLst>
              <a:gd name="T0" fmla="*/ 2147483647 w 13"/>
              <a:gd name="T1" fmla="*/ 2147483647 h 4"/>
              <a:gd name="T2" fmla="*/ 2147483647 w 13"/>
              <a:gd name="T3" fmla="*/ 2147483647 h 4"/>
              <a:gd name="T4" fmla="*/ 2147483647 w 13"/>
              <a:gd name="T5" fmla="*/ 0 h 4"/>
              <a:gd name="T6" fmla="*/ 0 w 13"/>
              <a:gd name="T7" fmla="*/ 2147483647 h 4"/>
              <a:gd name="T8" fmla="*/ 2147483647 w 13"/>
              <a:gd name="T9" fmla="*/ 2147483647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8" y="4"/>
                </a:moveTo>
                <a:lnTo>
                  <a:pt x="13" y="1"/>
                </a:lnTo>
                <a:lnTo>
                  <a:pt x="7" y="0"/>
                </a:lnTo>
                <a:lnTo>
                  <a:pt x="0" y="3"/>
                </a:lnTo>
                <a:lnTo>
                  <a:pt x="8" y="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7" name="Freeform 2098"/>
          <p:cNvSpPr>
            <a:spLocks/>
          </p:cNvSpPr>
          <p:nvPr/>
        </p:nvSpPr>
        <p:spPr bwMode="auto">
          <a:xfrm>
            <a:off x="4697413" y="2243138"/>
            <a:ext cx="23812" cy="17462"/>
          </a:xfrm>
          <a:custGeom>
            <a:avLst/>
            <a:gdLst>
              <a:gd name="T0" fmla="*/ 2147483647 w 53"/>
              <a:gd name="T1" fmla="*/ 2147483647 h 35"/>
              <a:gd name="T2" fmla="*/ 2147483647 w 53"/>
              <a:gd name="T3" fmla="*/ 2147483647 h 35"/>
              <a:gd name="T4" fmla="*/ 2147483647 w 53"/>
              <a:gd name="T5" fmla="*/ 2147483647 h 35"/>
              <a:gd name="T6" fmla="*/ 2147483647 w 53"/>
              <a:gd name="T7" fmla="*/ 2147483647 h 35"/>
              <a:gd name="T8" fmla="*/ 2147483647 w 53"/>
              <a:gd name="T9" fmla="*/ 2147483647 h 35"/>
              <a:gd name="T10" fmla="*/ 0 w 53"/>
              <a:gd name="T11" fmla="*/ 2147483647 h 35"/>
              <a:gd name="T12" fmla="*/ 2147483647 w 53"/>
              <a:gd name="T13" fmla="*/ 2147483647 h 35"/>
              <a:gd name="T14" fmla="*/ 2147483647 w 53"/>
              <a:gd name="T15" fmla="*/ 2147483647 h 35"/>
              <a:gd name="T16" fmla="*/ 2147483647 w 53"/>
              <a:gd name="T17" fmla="*/ 2147483647 h 35"/>
              <a:gd name="T18" fmla="*/ 2147483647 w 53"/>
              <a:gd name="T19" fmla="*/ 2147483647 h 35"/>
              <a:gd name="T20" fmla="*/ 2147483647 w 53"/>
              <a:gd name="T21" fmla="*/ 2147483647 h 35"/>
              <a:gd name="T22" fmla="*/ 2147483647 w 53"/>
              <a:gd name="T23" fmla="*/ 2147483647 h 35"/>
              <a:gd name="T24" fmla="*/ 2147483647 w 53"/>
              <a:gd name="T25" fmla="*/ 2147483647 h 35"/>
              <a:gd name="T26" fmla="*/ 2147483647 w 53"/>
              <a:gd name="T27" fmla="*/ 2147483647 h 35"/>
              <a:gd name="T28" fmla="*/ 2147483647 w 53"/>
              <a:gd name="T29" fmla="*/ 2147483647 h 35"/>
              <a:gd name="T30" fmla="*/ 2147483647 w 53"/>
              <a:gd name="T31" fmla="*/ 2147483647 h 35"/>
              <a:gd name="T32" fmla="*/ 2147483647 w 53"/>
              <a:gd name="T33" fmla="*/ 2147483647 h 35"/>
              <a:gd name="T34" fmla="*/ 2147483647 w 53"/>
              <a:gd name="T35" fmla="*/ 2147483647 h 35"/>
              <a:gd name="T36" fmla="*/ 2147483647 w 53"/>
              <a:gd name="T37" fmla="*/ 2147483647 h 35"/>
              <a:gd name="T38" fmla="*/ 2147483647 w 53"/>
              <a:gd name="T39" fmla="*/ 2147483647 h 35"/>
              <a:gd name="T40" fmla="*/ 2147483647 w 53"/>
              <a:gd name="T41" fmla="*/ 0 h 35"/>
              <a:gd name="T42" fmla="*/ 2147483647 w 53"/>
              <a:gd name="T43" fmla="*/ 2147483647 h 35"/>
              <a:gd name="T44" fmla="*/ 2147483647 w 53"/>
              <a:gd name="T45" fmla="*/ 2147483647 h 35"/>
              <a:gd name="T46" fmla="*/ 2147483647 w 53"/>
              <a:gd name="T47" fmla="*/ 2147483647 h 35"/>
              <a:gd name="T48" fmla="*/ 2147483647 w 53"/>
              <a:gd name="T49" fmla="*/ 2147483647 h 35"/>
              <a:gd name="T50" fmla="*/ 2147483647 w 53"/>
              <a:gd name="T51" fmla="*/ 2147483647 h 35"/>
              <a:gd name="T52" fmla="*/ 2147483647 w 53"/>
              <a:gd name="T53" fmla="*/ 2147483647 h 35"/>
              <a:gd name="T54" fmla="*/ 2147483647 w 53"/>
              <a:gd name="T55" fmla="*/ 2147483647 h 35"/>
              <a:gd name="T56" fmla="*/ 2147483647 w 53"/>
              <a:gd name="T57" fmla="*/ 2147483647 h 35"/>
              <a:gd name="T58" fmla="*/ 2147483647 w 53"/>
              <a:gd name="T59" fmla="*/ 2147483647 h 35"/>
              <a:gd name="T60" fmla="*/ 2147483647 w 53"/>
              <a:gd name="T61" fmla="*/ 2147483647 h 35"/>
              <a:gd name="T62" fmla="*/ 2147483647 w 53"/>
              <a:gd name="T63" fmla="*/ 2147483647 h 35"/>
              <a:gd name="T64" fmla="*/ 2147483647 w 53"/>
              <a:gd name="T65" fmla="*/ 2147483647 h 35"/>
              <a:gd name="T66" fmla="*/ 2147483647 w 53"/>
              <a:gd name="T67" fmla="*/ 2147483647 h 35"/>
              <a:gd name="T68" fmla="*/ 0 w 53"/>
              <a:gd name="T69" fmla="*/ 2147483647 h 35"/>
              <a:gd name="T70" fmla="*/ 2147483647 w 53"/>
              <a:gd name="T71" fmla="*/ 2147483647 h 35"/>
              <a:gd name="T72" fmla="*/ 2147483647 w 53"/>
              <a:gd name="T73" fmla="*/ 2147483647 h 35"/>
              <a:gd name="T74" fmla="*/ 2147483647 w 53"/>
              <a:gd name="T75" fmla="*/ 2147483647 h 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3"/>
              <a:gd name="T115" fmla="*/ 0 h 35"/>
              <a:gd name="T116" fmla="*/ 53 w 53"/>
              <a:gd name="T117" fmla="*/ 35 h 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3" h="35">
                <a:moveTo>
                  <a:pt x="6" y="21"/>
                </a:moveTo>
                <a:lnTo>
                  <a:pt x="12" y="21"/>
                </a:lnTo>
                <a:lnTo>
                  <a:pt x="6" y="24"/>
                </a:lnTo>
                <a:lnTo>
                  <a:pt x="12" y="28"/>
                </a:lnTo>
                <a:lnTo>
                  <a:pt x="6" y="30"/>
                </a:lnTo>
                <a:lnTo>
                  <a:pt x="0" y="32"/>
                </a:lnTo>
                <a:lnTo>
                  <a:pt x="6" y="35"/>
                </a:lnTo>
                <a:lnTo>
                  <a:pt x="12" y="35"/>
                </a:lnTo>
                <a:lnTo>
                  <a:pt x="19" y="34"/>
                </a:lnTo>
                <a:lnTo>
                  <a:pt x="25" y="29"/>
                </a:lnTo>
                <a:lnTo>
                  <a:pt x="46" y="29"/>
                </a:lnTo>
                <a:lnTo>
                  <a:pt x="52" y="28"/>
                </a:lnTo>
                <a:lnTo>
                  <a:pt x="46" y="24"/>
                </a:lnTo>
                <a:lnTo>
                  <a:pt x="50" y="23"/>
                </a:lnTo>
                <a:lnTo>
                  <a:pt x="53" y="16"/>
                </a:lnTo>
                <a:lnTo>
                  <a:pt x="53" y="11"/>
                </a:lnTo>
                <a:lnTo>
                  <a:pt x="47" y="12"/>
                </a:lnTo>
                <a:lnTo>
                  <a:pt x="53" y="8"/>
                </a:lnTo>
                <a:lnTo>
                  <a:pt x="47" y="7"/>
                </a:lnTo>
                <a:lnTo>
                  <a:pt x="40" y="4"/>
                </a:lnTo>
                <a:lnTo>
                  <a:pt x="34" y="0"/>
                </a:lnTo>
                <a:lnTo>
                  <a:pt x="36" y="7"/>
                </a:lnTo>
                <a:lnTo>
                  <a:pt x="30" y="2"/>
                </a:lnTo>
                <a:lnTo>
                  <a:pt x="35" y="8"/>
                </a:lnTo>
                <a:lnTo>
                  <a:pt x="28" y="7"/>
                </a:lnTo>
                <a:lnTo>
                  <a:pt x="22" y="4"/>
                </a:lnTo>
                <a:lnTo>
                  <a:pt x="15" y="6"/>
                </a:lnTo>
                <a:lnTo>
                  <a:pt x="22" y="11"/>
                </a:lnTo>
                <a:lnTo>
                  <a:pt x="28" y="11"/>
                </a:lnTo>
                <a:lnTo>
                  <a:pt x="21" y="12"/>
                </a:lnTo>
                <a:lnTo>
                  <a:pt x="20" y="13"/>
                </a:lnTo>
                <a:lnTo>
                  <a:pt x="18" y="13"/>
                </a:lnTo>
                <a:lnTo>
                  <a:pt x="12" y="13"/>
                </a:lnTo>
                <a:lnTo>
                  <a:pt x="6" y="13"/>
                </a:lnTo>
                <a:lnTo>
                  <a:pt x="0" y="15"/>
                </a:lnTo>
                <a:lnTo>
                  <a:pt x="5" y="16"/>
                </a:lnTo>
                <a:lnTo>
                  <a:pt x="6" y="16"/>
                </a:lnTo>
                <a:lnTo>
                  <a:pt x="6" y="2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8" name="Freeform 2099"/>
          <p:cNvSpPr>
            <a:spLocks/>
          </p:cNvSpPr>
          <p:nvPr/>
        </p:nvSpPr>
        <p:spPr bwMode="auto">
          <a:xfrm>
            <a:off x="4697413" y="2266950"/>
            <a:ext cx="4762" cy="3175"/>
          </a:xfrm>
          <a:custGeom>
            <a:avLst/>
            <a:gdLst>
              <a:gd name="T0" fmla="*/ 2147483647 w 12"/>
              <a:gd name="T1" fmla="*/ 2147483647 h 7"/>
              <a:gd name="T2" fmla="*/ 2147483647 w 12"/>
              <a:gd name="T3" fmla="*/ 2147483647 h 7"/>
              <a:gd name="T4" fmla="*/ 2147483647 w 12"/>
              <a:gd name="T5" fmla="*/ 0 h 7"/>
              <a:gd name="T6" fmla="*/ 0 w 12"/>
              <a:gd name="T7" fmla="*/ 2147483647 h 7"/>
              <a:gd name="T8" fmla="*/ 2147483647 w 12"/>
              <a:gd name="T9" fmla="*/ 2147483647 h 7"/>
              <a:gd name="T10" fmla="*/ 2147483647 w 12"/>
              <a:gd name="T11" fmla="*/ 2147483647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12" y="5"/>
                </a:moveTo>
                <a:lnTo>
                  <a:pt x="12" y="1"/>
                </a:lnTo>
                <a:lnTo>
                  <a:pt x="6" y="0"/>
                </a:lnTo>
                <a:lnTo>
                  <a:pt x="0" y="7"/>
                </a:lnTo>
                <a:lnTo>
                  <a:pt x="6" y="5"/>
                </a:lnTo>
                <a:lnTo>
                  <a:pt x="12"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19" name="Freeform 2100"/>
          <p:cNvSpPr>
            <a:spLocks/>
          </p:cNvSpPr>
          <p:nvPr/>
        </p:nvSpPr>
        <p:spPr bwMode="auto">
          <a:xfrm>
            <a:off x="4702175" y="2265363"/>
            <a:ext cx="7938" cy="1587"/>
          </a:xfrm>
          <a:custGeom>
            <a:avLst/>
            <a:gdLst>
              <a:gd name="T0" fmla="*/ 0 w 14"/>
              <a:gd name="T1" fmla="*/ 2147483647 h 8"/>
              <a:gd name="T2" fmla="*/ 2147483647 w 14"/>
              <a:gd name="T3" fmla="*/ 2147483647 h 8"/>
              <a:gd name="T4" fmla="*/ 2147483647 w 14"/>
              <a:gd name="T5" fmla="*/ 2147483647 h 8"/>
              <a:gd name="T6" fmla="*/ 2147483647 w 14"/>
              <a:gd name="T7" fmla="*/ 0 h 8"/>
              <a:gd name="T8" fmla="*/ 0 w 14"/>
              <a:gd name="T9" fmla="*/ 0 h 8"/>
              <a:gd name="T10" fmla="*/ 0 w 14"/>
              <a:gd name="T11" fmla="*/ 2147483647 h 8"/>
              <a:gd name="T12" fmla="*/ 0 60000 65536"/>
              <a:gd name="T13" fmla="*/ 0 60000 65536"/>
              <a:gd name="T14" fmla="*/ 0 60000 65536"/>
              <a:gd name="T15" fmla="*/ 0 60000 65536"/>
              <a:gd name="T16" fmla="*/ 0 60000 65536"/>
              <a:gd name="T17" fmla="*/ 0 60000 65536"/>
              <a:gd name="T18" fmla="*/ 0 w 14"/>
              <a:gd name="T19" fmla="*/ 0 h 8"/>
              <a:gd name="T20" fmla="*/ 14 w 1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 h="8">
                <a:moveTo>
                  <a:pt x="0" y="3"/>
                </a:moveTo>
                <a:lnTo>
                  <a:pt x="8" y="8"/>
                </a:lnTo>
                <a:lnTo>
                  <a:pt x="14" y="6"/>
                </a:lnTo>
                <a:lnTo>
                  <a:pt x="8" y="0"/>
                </a:lnTo>
                <a:lnTo>
                  <a:pt x="0" y="0"/>
                </a:lnTo>
                <a:lnTo>
                  <a:pt x="0"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0" name="Freeform 2101"/>
          <p:cNvSpPr>
            <a:spLocks/>
          </p:cNvSpPr>
          <p:nvPr/>
        </p:nvSpPr>
        <p:spPr bwMode="auto">
          <a:xfrm>
            <a:off x="4722813" y="2235200"/>
            <a:ext cx="19050" cy="9525"/>
          </a:xfrm>
          <a:custGeom>
            <a:avLst/>
            <a:gdLst>
              <a:gd name="T0" fmla="*/ 2147483647 w 41"/>
              <a:gd name="T1" fmla="*/ 2147483647 h 24"/>
              <a:gd name="T2" fmla="*/ 2147483647 w 41"/>
              <a:gd name="T3" fmla="*/ 2147483647 h 24"/>
              <a:gd name="T4" fmla="*/ 2147483647 w 41"/>
              <a:gd name="T5" fmla="*/ 2147483647 h 24"/>
              <a:gd name="T6" fmla="*/ 2147483647 w 41"/>
              <a:gd name="T7" fmla="*/ 0 h 24"/>
              <a:gd name="T8" fmla="*/ 2147483647 w 41"/>
              <a:gd name="T9" fmla="*/ 2147483647 h 24"/>
              <a:gd name="T10" fmla="*/ 2147483647 w 41"/>
              <a:gd name="T11" fmla="*/ 2147483647 h 24"/>
              <a:gd name="T12" fmla="*/ 2147483647 w 41"/>
              <a:gd name="T13" fmla="*/ 2147483647 h 24"/>
              <a:gd name="T14" fmla="*/ 2147483647 w 41"/>
              <a:gd name="T15" fmla="*/ 2147483647 h 24"/>
              <a:gd name="T16" fmla="*/ 2147483647 w 41"/>
              <a:gd name="T17" fmla="*/ 2147483647 h 24"/>
              <a:gd name="T18" fmla="*/ 2147483647 w 41"/>
              <a:gd name="T19" fmla="*/ 2147483647 h 24"/>
              <a:gd name="T20" fmla="*/ 2147483647 w 41"/>
              <a:gd name="T21" fmla="*/ 2147483647 h 24"/>
              <a:gd name="T22" fmla="*/ 2147483647 w 41"/>
              <a:gd name="T23" fmla="*/ 2147483647 h 24"/>
              <a:gd name="T24" fmla="*/ 2147483647 w 41"/>
              <a:gd name="T25" fmla="*/ 2147483647 h 24"/>
              <a:gd name="T26" fmla="*/ 2147483647 w 41"/>
              <a:gd name="T27" fmla="*/ 2147483647 h 24"/>
              <a:gd name="T28" fmla="*/ 0 w 41"/>
              <a:gd name="T29" fmla="*/ 2147483647 h 24"/>
              <a:gd name="T30" fmla="*/ 2147483647 w 41"/>
              <a:gd name="T31" fmla="*/ 2147483647 h 24"/>
              <a:gd name="T32" fmla="*/ 2147483647 w 41"/>
              <a:gd name="T33" fmla="*/ 2147483647 h 24"/>
              <a:gd name="T34" fmla="*/ 2147483647 w 41"/>
              <a:gd name="T35" fmla="*/ 2147483647 h 24"/>
              <a:gd name="T36" fmla="*/ 2147483647 w 41"/>
              <a:gd name="T37" fmla="*/ 2147483647 h 24"/>
              <a:gd name="T38" fmla="*/ 2147483647 w 41"/>
              <a:gd name="T39" fmla="*/ 2147483647 h 24"/>
              <a:gd name="T40" fmla="*/ 2147483647 w 41"/>
              <a:gd name="T41" fmla="*/ 2147483647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24"/>
              <a:gd name="T65" fmla="*/ 41 w 41"/>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24">
                <a:moveTo>
                  <a:pt x="32" y="14"/>
                </a:moveTo>
                <a:lnTo>
                  <a:pt x="35" y="13"/>
                </a:lnTo>
                <a:lnTo>
                  <a:pt x="41" y="7"/>
                </a:lnTo>
                <a:lnTo>
                  <a:pt x="30" y="0"/>
                </a:lnTo>
                <a:lnTo>
                  <a:pt x="23" y="1"/>
                </a:lnTo>
                <a:lnTo>
                  <a:pt x="29" y="6"/>
                </a:lnTo>
                <a:lnTo>
                  <a:pt x="24" y="13"/>
                </a:lnTo>
                <a:lnTo>
                  <a:pt x="21" y="5"/>
                </a:lnTo>
                <a:lnTo>
                  <a:pt x="13" y="12"/>
                </a:lnTo>
                <a:lnTo>
                  <a:pt x="20" y="13"/>
                </a:lnTo>
                <a:lnTo>
                  <a:pt x="13" y="13"/>
                </a:lnTo>
                <a:lnTo>
                  <a:pt x="7" y="17"/>
                </a:lnTo>
                <a:lnTo>
                  <a:pt x="13" y="17"/>
                </a:lnTo>
                <a:lnTo>
                  <a:pt x="6" y="18"/>
                </a:lnTo>
                <a:lnTo>
                  <a:pt x="0" y="22"/>
                </a:lnTo>
                <a:lnTo>
                  <a:pt x="7" y="24"/>
                </a:lnTo>
                <a:lnTo>
                  <a:pt x="12" y="23"/>
                </a:lnTo>
                <a:lnTo>
                  <a:pt x="20" y="22"/>
                </a:lnTo>
                <a:lnTo>
                  <a:pt x="25" y="21"/>
                </a:lnTo>
                <a:lnTo>
                  <a:pt x="31" y="19"/>
                </a:lnTo>
                <a:lnTo>
                  <a:pt x="32" y="1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1" name="Freeform 2102"/>
          <p:cNvSpPr>
            <a:spLocks/>
          </p:cNvSpPr>
          <p:nvPr/>
        </p:nvSpPr>
        <p:spPr bwMode="auto">
          <a:xfrm>
            <a:off x="4733925" y="2228850"/>
            <a:ext cx="6350" cy="3175"/>
          </a:xfrm>
          <a:custGeom>
            <a:avLst/>
            <a:gdLst>
              <a:gd name="T0" fmla="*/ 0 w 12"/>
              <a:gd name="T1" fmla="*/ 2147483647 h 6"/>
              <a:gd name="T2" fmla="*/ 2147483647 w 12"/>
              <a:gd name="T3" fmla="*/ 2147483647 h 6"/>
              <a:gd name="T4" fmla="*/ 2147483647 w 12"/>
              <a:gd name="T5" fmla="*/ 2147483647 h 6"/>
              <a:gd name="T6" fmla="*/ 2147483647 w 12"/>
              <a:gd name="T7" fmla="*/ 0 h 6"/>
              <a:gd name="T8" fmla="*/ 2147483647 w 12"/>
              <a:gd name="T9" fmla="*/ 0 h 6"/>
              <a:gd name="T10" fmla="*/ 0 w 12"/>
              <a:gd name="T11" fmla="*/ 0 h 6"/>
              <a:gd name="T12" fmla="*/ 0 w 12"/>
              <a:gd name="T13" fmla="*/ 2147483647 h 6"/>
              <a:gd name="T14" fmla="*/ 0 60000 65536"/>
              <a:gd name="T15" fmla="*/ 0 60000 65536"/>
              <a:gd name="T16" fmla="*/ 0 60000 65536"/>
              <a:gd name="T17" fmla="*/ 0 60000 65536"/>
              <a:gd name="T18" fmla="*/ 0 60000 65536"/>
              <a:gd name="T19" fmla="*/ 0 60000 65536"/>
              <a:gd name="T20" fmla="*/ 0 60000 65536"/>
              <a:gd name="T21" fmla="*/ 0 w 12"/>
              <a:gd name="T22" fmla="*/ 0 h 6"/>
              <a:gd name="T23" fmla="*/ 12 w 1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6">
                <a:moveTo>
                  <a:pt x="0" y="6"/>
                </a:moveTo>
                <a:lnTo>
                  <a:pt x="3" y="6"/>
                </a:lnTo>
                <a:lnTo>
                  <a:pt x="6" y="3"/>
                </a:lnTo>
                <a:lnTo>
                  <a:pt x="12" y="0"/>
                </a:lnTo>
                <a:lnTo>
                  <a:pt x="7" y="0"/>
                </a:lnTo>
                <a:lnTo>
                  <a:pt x="0" y="0"/>
                </a:lnTo>
                <a:lnTo>
                  <a:pt x="0"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2" name="Freeform 2103"/>
          <p:cNvSpPr>
            <a:spLocks/>
          </p:cNvSpPr>
          <p:nvPr/>
        </p:nvSpPr>
        <p:spPr bwMode="auto">
          <a:xfrm>
            <a:off x="4768850" y="2222500"/>
            <a:ext cx="11113" cy="7938"/>
          </a:xfrm>
          <a:custGeom>
            <a:avLst/>
            <a:gdLst>
              <a:gd name="T0" fmla="*/ 0 w 20"/>
              <a:gd name="T1" fmla="*/ 2147483647 h 14"/>
              <a:gd name="T2" fmla="*/ 2147483647 w 20"/>
              <a:gd name="T3" fmla="*/ 2147483647 h 14"/>
              <a:gd name="T4" fmla="*/ 2147483647 w 20"/>
              <a:gd name="T5" fmla="*/ 2147483647 h 14"/>
              <a:gd name="T6" fmla="*/ 2147483647 w 20"/>
              <a:gd name="T7" fmla="*/ 2147483647 h 14"/>
              <a:gd name="T8" fmla="*/ 2147483647 w 20"/>
              <a:gd name="T9" fmla="*/ 2147483647 h 14"/>
              <a:gd name="T10" fmla="*/ 2147483647 w 20"/>
              <a:gd name="T11" fmla="*/ 0 h 14"/>
              <a:gd name="T12" fmla="*/ 2147483647 w 20"/>
              <a:gd name="T13" fmla="*/ 2147483647 h 14"/>
              <a:gd name="T14" fmla="*/ 0 w 20"/>
              <a:gd name="T15" fmla="*/ 2147483647 h 14"/>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4"/>
              <a:gd name="T26" fmla="*/ 20 w 20"/>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4">
                <a:moveTo>
                  <a:pt x="0" y="7"/>
                </a:moveTo>
                <a:lnTo>
                  <a:pt x="5" y="13"/>
                </a:lnTo>
                <a:lnTo>
                  <a:pt x="12" y="14"/>
                </a:lnTo>
                <a:lnTo>
                  <a:pt x="18" y="8"/>
                </a:lnTo>
                <a:lnTo>
                  <a:pt x="20" y="2"/>
                </a:lnTo>
                <a:lnTo>
                  <a:pt x="14" y="0"/>
                </a:lnTo>
                <a:lnTo>
                  <a:pt x="6" y="2"/>
                </a:lnTo>
                <a:lnTo>
                  <a:pt x="0"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3" name="Freeform 2104"/>
          <p:cNvSpPr>
            <a:spLocks/>
          </p:cNvSpPr>
          <p:nvPr/>
        </p:nvSpPr>
        <p:spPr bwMode="auto">
          <a:xfrm>
            <a:off x="4779963" y="2230438"/>
            <a:ext cx="4762" cy="3175"/>
          </a:xfrm>
          <a:custGeom>
            <a:avLst/>
            <a:gdLst>
              <a:gd name="T0" fmla="*/ 0 w 14"/>
              <a:gd name="T1" fmla="*/ 2147483647 h 6"/>
              <a:gd name="T2" fmla="*/ 2147483647 w 14"/>
              <a:gd name="T3" fmla="*/ 2147483647 h 6"/>
              <a:gd name="T4" fmla="*/ 2147483647 w 14"/>
              <a:gd name="T5" fmla="*/ 2147483647 h 6"/>
              <a:gd name="T6" fmla="*/ 2147483647 w 14"/>
              <a:gd name="T7" fmla="*/ 2147483647 h 6"/>
              <a:gd name="T8" fmla="*/ 2147483647 w 14"/>
              <a:gd name="T9" fmla="*/ 0 h 6"/>
              <a:gd name="T10" fmla="*/ 0 w 14"/>
              <a:gd name="T11" fmla="*/ 2147483647 h 6"/>
              <a:gd name="T12" fmla="*/ 0 60000 65536"/>
              <a:gd name="T13" fmla="*/ 0 60000 65536"/>
              <a:gd name="T14" fmla="*/ 0 60000 65536"/>
              <a:gd name="T15" fmla="*/ 0 60000 65536"/>
              <a:gd name="T16" fmla="*/ 0 60000 65536"/>
              <a:gd name="T17" fmla="*/ 0 60000 65536"/>
              <a:gd name="T18" fmla="*/ 0 w 14"/>
              <a:gd name="T19" fmla="*/ 0 h 6"/>
              <a:gd name="T20" fmla="*/ 14 w 14"/>
              <a:gd name="T21" fmla="*/ 6 h 6"/>
            </a:gdLst>
            <a:ahLst/>
            <a:cxnLst>
              <a:cxn ang="T12">
                <a:pos x="T0" y="T1"/>
              </a:cxn>
              <a:cxn ang="T13">
                <a:pos x="T2" y="T3"/>
              </a:cxn>
              <a:cxn ang="T14">
                <a:pos x="T4" y="T5"/>
              </a:cxn>
              <a:cxn ang="T15">
                <a:pos x="T6" y="T7"/>
              </a:cxn>
              <a:cxn ang="T16">
                <a:pos x="T8" y="T9"/>
              </a:cxn>
              <a:cxn ang="T17">
                <a:pos x="T10" y="T11"/>
              </a:cxn>
            </a:cxnLst>
            <a:rect l="T18" t="T19" r="T20" b="T21"/>
            <a:pathLst>
              <a:path w="14" h="6">
                <a:moveTo>
                  <a:pt x="0" y="2"/>
                </a:moveTo>
                <a:lnTo>
                  <a:pt x="7" y="6"/>
                </a:lnTo>
                <a:lnTo>
                  <a:pt x="14" y="2"/>
                </a:lnTo>
                <a:lnTo>
                  <a:pt x="8" y="2"/>
                </a:lnTo>
                <a:lnTo>
                  <a:pt x="1"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4" name="Freeform 2105"/>
          <p:cNvSpPr>
            <a:spLocks/>
          </p:cNvSpPr>
          <p:nvPr/>
        </p:nvSpPr>
        <p:spPr bwMode="auto">
          <a:xfrm>
            <a:off x="4795838" y="2230438"/>
            <a:ext cx="3175" cy="1587"/>
          </a:xfrm>
          <a:custGeom>
            <a:avLst/>
            <a:gdLst>
              <a:gd name="T0" fmla="*/ 2147483647 w 6"/>
              <a:gd name="T1" fmla="*/ 2147483647 h 2"/>
              <a:gd name="T2" fmla="*/ 2147483647 w 6"/>
              <a:gd name="T3" fmla="*/ 2147483647 h 2"/>
              <a:gd name="T4" fmla="*/ 0 w 6"/>
              <a:gd name="T5" fmla="*/ 0 h 2"/>
              <a:gd name="T6" fmla="*/ 2147483647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4" y="2"/>
                </a:moveTo>
                <a:lnTo>
                  <a:pt x="6" y="2"/>
                </a:lnTo>
                <a:lnTo>
                  <a:pt x="0" y="0"/>
                </a:lnTo>
                <a:lnTo>
                  <a:pt x="4"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5" name="Freeform 2106"/>
          <p:cNvSpPr>
            <a:spLocks/>
          </p:cNvSpPr>
          <p:nvPr/>
        </p:nvSpPr>
        <p:spPr bwMode="auto">
          <a:xfrm>
            <a:off x="4873625" y="2193925"/>
            <a:ext cx="15875" cy="9525"/>
          </a:xfrm>
          <a:custGeom>
            <a:avLst/>
            <a:gdLst>
              <a:gd name="T0" fmla="*/ 2147483647 w 35"/>
              <a:gd name="T1" fmla="*/ 2147483647 h 16"/>
              <a:gd name="T2" fmla="*/ 2147483647 w 35"/>
              <a:gd name="T3" fmla="*/ 2147483647 h 16"/>
              <a:gd name="T4" fmla="*/ 2147483647 w 35"/>
              <a:gd name="T5" fmla="*/ 2147483647 h 16"/>
              <a:gd name="T6" fmla="*/ 2147483647 w 35"/>
              <a:gd name="T7" fmla="*/ 2147483647 h 16"/>
              <a:gd name="T8" fmla="*/ 2147483647 w 35"/>
              <a:gd name="T9" fmla="*/ 2147483647 h 16"/>
              <a:gd name="T10" fmla="*/ 2147483647 w 35"/>
              <a:gd name="T11" fmla="*/ 0 h 16"/>
              <a:gd name="T12" fmla="*/ 2147483647 w 35"/>
              <a:gd name="T13" fmla="*/ 0 h 16"/>
              <a:gd name="T14" fmla="*/ 2147483647 w 35"/>
              <a:gd name="T15" fmla="*/ 2147483647 h 16"/>
              <a:gd name="T16" fmla="*/ 0 w 35"/>
              <a:gd name="T17" fmla="*/ 2147483647 h 16"/>
              <a:gd name="T18" fmla="*/ 2147483647 w 35"/>
              <a:gd name="T19" fmla="*/ 2147483647 h 16"/>
              <a:gd name="T20" fmla="*/ 2147483647 w 35"/>
              <a:gd name="T21" fmla="*/ 2147483647 h 16"/>
              <a:gd name="T22" fmla="*/ 2147483647 w 35"/>
              <a:gd name="T23" fmla="*/ 2147483647 h 16"/>
              <a:gd name="T24" fmla="*/ 2147483647 w 35"/>
              <a:gd name="T25" fmla="*/ 2147483647 h 16"/>
              <a:gd name="T26" fmla="*/ 2147483647 w 35"/>
              <a:gd name="T27" fmla="*/ 2147483647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16"/>
              <a:gd name="T44" fmla="*/ 35 w 35"/>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16">
                <a:moveTo>
                  <a:pt x="27" y="12"/>
                </a:moveTo>
                <a:lnTo>
                  <a:pt x="35" y="12"/>
                </a:lnTo>
                <a:lnTo>
                  <a:pt x="27" y="11"/>
                </a:lnTo>
                <a:lnTo>
                  <a:pt x="32" y="4"/>
                </a:lnTo>
                <a:lnTo>
                  <a:pt x="24" y="3"/>
                </a:lnTo>
                <a:lnTo>
                  <a:pt x="19" y="0"/>
                </a:lnTo>
                <a:lnTo>
                  <a:pt x="12" y="0"/>
                </a:lnTo>
                <a:lnTo>
                  <a:pt x="7" y="4"/>
                </a:lnTo>
                <a:lnTo>
                  <a:pt x="0" y="5"/>
                </a:lnTo>
                <a:lnTo>
                  <a:pt x="7" y="9"/>
                </a:lnTo>
                <a:lnTo>
                  <a:pt x="10" y="16"/>
                </a:lnTo>
                <a:lnTo>
                  <a:pt x="17" y="14"/>
                </a:lnTo>
                <a:lnTo>
                  <a:pt x="23" y="12"/>
                </a:lnTo>
                <a:lnTo>
                  <a:pt x="27" y="1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6" name="Freeform 2107"/>
          <p:cNvSpPr>
            <a:spLocks/>
          </p:cNvSpPr>
          <p:nvPr/>
        </p:nvSpPr>
        <p:spPr bwMode="auto">
          <a:xfrm>
            <a:off x="1827213" y="4703763"/>
            <a:ext cx="171450" cy="238125"/>
          </a:xfrm>
          <a:custGeom>
            <a:avLst/>
            <a:gdLst>
              <a:gd name="T0" fmla="*/ 2147483647 w 362"/>
              <a:gd name="T1" fmla="*/ 2147483647 h 509"/>
              <a:gd name="T2" fmla="*/ 2147483647 w 362"/>
              <a:gd name="T3" fmla="*/ 2147483647 h 509"/>
              <a:gd name="T4" fmla="*/ 2147483647 w 362"/>
              <a:gd name="T5" fmla="*/ 2147483647 h 509"/>
              <a:gd name="T6" fmla="*/ 2147483647 w 362"/>
              <a:gd name="T7" fmla="*/ 2147483647 h 509"/>
              <a:gd name="T8" fmla="*/ 2147483647 w 362"/>
              <a:gd name="T9" fmla="*/ 2147483647 h 509"/>
              <a:gd name="T10" fmla="*/ 2147483647 w 362"/>
              <a:gd name="T11" fmla="*/ 2147483647 h 509"/>
              <a:gd name="T12" fmla="*/ 2147483647 w 362"/>
              <a:gd name="T13" fmla="*/ 2147483647 h 509"/>
              <a:gd name="T14" fmla="*/ 2147483647 w 362"/>
              <a:gd name="T15" fmla="*/ 2147483647 h 509"/>
              <a:gd name="T16" fmla="*/ 2147483647 w 362"/>
              <a:gd name="T17" fmla="*/ 2147483647 h 509"/>
              <a:gd name="T18" fmla="*/ 2147483647 w 362"/>
              <a:gd name="T19" fmla="*/ 2147483647 h 509"/>
              <a:gd name="T20" fmla="*/ 2147483647 w 362"/>
              <a:gd name="T21" fmla="*/ 2147483647 h 509"/>
              <a:gd name="T22" fmla="*/ 2147483647 w 362"/>
              <a:gd name="T23" fmla="*/ 2147483647 h 509"/>
              <a:gd name="T24" fmla="*/ 2147483647 w 362"/>
              <a:gd name="T25" fmla="*/ 2147483647 h 509"/>
              <a:gd name="T26" fmla="*/ 2147483647 w 362"/>
              <a:gd name="T27" fmla="*/ 2147483647 h 509"/>
              <a:gd name="T28" fmla="*/ 2147483647 w 362"/>
              <a:gd name="T29" fmla="*/ 2147483647 h 509"/>
              <a:gd name="T30" fmla="*/ 2147483647 w 362"/>
              <a:gd name="T31" fmla="*/ 2147483647 h 509"/>
              <a:gd name="T32" fmla="*/ 2147483647 w 362"/>
              <a:gd name="T33" fmla="*/ 2147483647 h 509"/>
              <a:gd name="T34" fmla="*/ 2147483647 w 362"/>
              <a:gd name="T35" fmla="*/ 2147483647 h 509"/>
              <a:gd name="T36" fmla="*/ 2147483647 w 362"/>
              <a:gd name="T37" fmla="*/ 2147483647 h 509"/>
              <a:gd name="T38" fmla="*/ 2147483647 w 362"/>
              <a:gd name="T39" fmla="*/ 2147483647 h 509"/>
              <a:gd name="T40" fmla="*/ 2147483647 w 362"/>
              <a:gd name="T41" fmla="*/ 2147483647 h 509"/>
              <a:gd name="T42" fmla="*/ 2147483647 w 362"/>
              <a:gd name="T43" fmla="*/ 2147483647 h 509"/>
              <a:gd name="T44" fmla="*/ 2147483647 w 362"/>
              <a:gd name="T45" fmla="*/ 2147483647 h 509"/>
              <a:gd name="T46" fmla="*/ 2147483647 w 362"/>
              <a:gd name="T47" fmla="*/ 2147483647 h 509"/>
              <a:gd name="T48" fmla="*/ 2147483647 w 362"/>
              <a:gd name="T49" fmla="*/ 2147483647 h 509"/>
              <a:gd name="T50" fmla="*/ 2147483647 w 362"/>
              <a:gd name="T51" fmla="*/ 2147483647 h 509"/>
              <a:gd name="T52" fmla="*/ 2147483647 w 362"/>
              <a:gd name="T53" fmla="*/ 2147483647 h 509"/>
              <a:gd name="T54" fmla="*/ 2147483647 w 362"/>
              <a:gd name="T55" fmla="*/ 2147483647 h 509"/>
              <a:gd name="T56" fmla="*/ 2147483647 w 362"/>
              <a:gd name="T57" fmla="*/ 2147483647 h 509"/>
              <a:gd name="T58" fmla="*/ 2147483647 w 362"/>
              <a:gd name="T59" fmla="*/ 2147483647 h 509"/>
              <a:gd name="T60" fmla="*/ 2147483647 w 362"/>
              <a:gd name="T61" fmla="*/ 2147483647 h 509"/>
              <a:gd name="T62" fmla="*/ 2147483647 w 362"/>
              <a:gd name="T63" fmla="*/ 2147483647 h 509"/>
              <a:gd name="T64" fmla="*/ 2147483647 w 362"/>
              <a:gd name="T65" fmla="*/ 2147483647 h 509"/>
              <a:gd name="T66" fmla="*/ 2147483647 w 362"/>
              <a:gd name="T67" fmla="*/ 2147483647 h 509"/>
              <a:gd name="T68" fmla="*/ 2147483647 w 362"/>
              <a:gd name="T69" fmla="*/ 2147483647 h 509"/>
              <a:gd name="T70" fmla="*/ 2147483647 w 362"/>
              <a:gd name="T71" fmla="*/ 2147483647 h 509"/>
              <a:gd name="T72" fmla="*/ 2147483647 w 362"/>
              <a:gd name="T73" fmla="*/ 2147483647 h 509"/>
              <a:gd name="T74" fmla="*/ 2147483647 w 362"/>
              <a:gd name="T75" fmla="*/ 2147483647 h 509"/>
              <a:gd name="T76" fmla="*/ 2147483647 w 362"/>
              <a:gd name="T77" fmla="*/ 2147483647 h 509"/>
              <a:gd name="T78" fmla="*/ 2147483647 w 362"/>
              <a:gd name="T79" fmla="*/ 2147483647 h 509"/>
              <a:gd name="T80" fmla="*/ 2147483647 w 362"/>
              <a:gd name="T81" fmla="*/ 2147483647 h 509"/>
              <a:gd name="T82" fmla="*/ 2147483647 w 362"/>
              <a:gd name="T83" fmla="*/ 2147483647 h 509"/>
              <a:gd name="T84" fmla="*/ 2147483647 w 362"/>
              <a:gd name="T85" fmla="*/ 2147483647 h 509"/>
              <a:gd name="T86" fmla="*/ 2147483647 w 362"/>
              <a:gd name="T87" fmla="*/ 2147483647 h 509"/>
              <a:gd name="T88" fmla="*/ 2147483647 w 362"/>
              <a:gd name="T89" fmla="*/ 2147483647 h 509"/>
              <a:gd name="T90" fmla="*/ 2147483647 w 362"/>
              <a:gd name="T91" fmla="*/ 2147483647 h 509"/>
              <a:gd name="T92" fmla="*/ 2147483647 w 362"/>
              <a:gd name="T93" fmla="*/ 2147483647 h 509"/>
              <a:gd name="T94" fmla="*/ 2147483647 w 362"/>
              <a:gd name="T95" fmla="*/ 2147483647 h 509"/>
              <a:gd name="T96" fmla="*/ 2147483647 w 362"/>
              <a:gd name="T97" fmla="*/ 2147483647 h 509"/>
              <a:gd name="T98" fmla="*/ 2147483647 w 362"/>
              <a:gd name="T99" fmla="*/ 2147483647 h 509"/>
              <a:gd name="T100" fmla="*/ 2147483647 w 362"/>
              <a:gd name="T101" fmla="*/ 2147483647 h 509"/>
              <a:gd name="T102" fmla="*/ 2147483647 w 362"/>
              <a:gd name="T103" fmla="*/ 2147483647 h 509"/>
              <a:gd name="T104" fmla="*/ 2147483647 w 362"/>
              <a:gd name="T105" fmla="*/ 2147483647 h 509"/>
              <a:gd name="T106" fmla="*/ 2147483647 w 362"/>
              <a:gd name="T107" fmla="*/ 2147483647 h 509"/>
              <a:gd name="T108" fmla="*/ 2147483647 w 362"/>
              <a:gd name="T109" fmla="*/ 2147483647 h 509"/>
              <a:gd name="T110" fmla="*/ 2147483647 w 362"/>
              <a:gd name="T111" fmla="*/ 2147483647 h 509"/>
              <a:gd name="T112" fmla="*/ 2147483647 w 362"/>
              <a:gd name="T113" fmla="*/ 2147483647 h 509"/>
              <a:gd name="T114" fmla="*/ 2147483647 w 362"/>
              <a:gd name="T115" fmla="*/ 2147483647 h 509"/>
              <a:gd name="T116" fmla="*/ 0 w 362"/>
              <a:gd name="T117" fmla="*/ 2147483647 h 5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2"/>
              <a:gd name="T178" fmla="*/ 0 h 509"/>
              <a:gd name="T179" fmla="*/ 362 w 362"/>
              <a:gd name="T180" fmla="*/ 509 h 5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2" h="509">
                <a:moveTo>
                  <a:pt x="0" y="287"/>
                </a:moveTo>
                <a:lnTo>
                  <a:pt x="2" y="288"/>
                </a:lnTo>
                <a:lnTo>
                  <a:pt x="5" y="286"/>
                </a:lnTo>
                <a:lnTo>
                  <a:pt x="11" y="280"/>
                </a:lnTo>
                <a:lnTo>
                  <a:pt x="12" y="274"/>
                </a:lnTo>
                <a:lnTo>
                  <a:pt x="13" y="267"/>
                </a:lnTo>
                <a:lnTo>
                  <a:pt x="12" y="260"/>
                </a:lnTo>
                <a:lnTo>
                  <a:pt x="11" y="253"/>
                </a:lnTo>
                <a:lnTo>
                  <a:pt x="8" y="246"/>
                </a:lnTo>
                <a:lnTo>
                  <a:pt x="7" y="245"/>
                </a:lnTo>
                <a:lnTo>
                  <a:pt x="6" y="237"/>
                </a:lnTo>
                <a:lnTo>
                  <a:pt x="8" y="231"/>
                </a:lnTo>
                <a:lnTo>
                  <a:pt x="10" y="224"/>
                </a:lnTo>
                <a:lnTo>
                  <a:pt x="11" y="218"/>
                </a:lnTo>
                <a:lnTo>
                  <a:pt x="7" y="211"/>
                </a:lnTo>
                <a:lnTo>
                  <a:pt x="4" y="204"/>
                </a:lnTo>
                <a:lnTo>
                  <a:pt x="1" y="197"/>
                </a:lnTo>
                <a:lnTo>
                  <a:pt x="5" y="190"/>
                </a:lnTo>
                <a:lnTo>
                  <a:pt x="11" y="186"/>
                </a:lnTo>
                <a:lnTo>
                  <a:pt x="16" y="186"/>
                </a:lnTo>
                <a:lnTo>
                  <a:pt x="24" y="183"/>
                </a:lnTo>
                <a:lnTo>
                  <a:pt x="26" y="176"/>
                </a:lnTo>
                <a:lnTo>
                  <a:pt x="27" y="170"/>
                </a:lnTo>
                <a:lnTo>
                  <a:pt x="29" y="163"/>
                </a:lnTo>
                <a:lnTo>
                  <a:pt x="36" y="164"/>
                </a:lnTo>
                <a:lnTo>
                  <a:pt x="41" y="163"/>
                </a:lnTo>
                <a:lnTo>
                  <a:pt x="40" y="163"/>
                </a:lnTo>
                <a:lnTo>
                  <a:pt x="35" y="161"/>
                </a:lnTo>
                <a:lnTo>
                  <a:pt x="32" y="154"/>
                </a:lnTo>
                <a:lnTo>
                  <a:pt x="28" y="147"/>
                </a:lnTo>
                <a:lnTo>
                  <a:pt x="30" y="140"/>
                </a:lnTo>
                <a:lnTo>
                  <a:pt x="34" y="133"/>
                </a:lnTo>
                <a:lnTo>
                  <a:pt x="46" y="121"/>
                </a:lnTo>
                <a:lnTo>
                  <a:pt x="52" y="114"/>
                </a:lnTo>
                <a:lnTo>
                  <a:pt x="55" y="107"/>
                </a:lnTo>
                <a:lnTo>
                  <a:pt x="57" y="100"/>
                </a:lnTo>
                <a:lnTo>
                  <a:pt x="56" y="93"/>
                </a:lnTo>
                <a:lnTo>
                  <a:pt x="59" y="86"/>
                </a:lnTo>
                <a:lnTo>
                  <a:pt x="59" y="83"/>
                </a:lnTo>
                <a:lnTo>
                  <a:pt x="57" y="79"/>
                </a:lnTo>
                <a:lnTo>
                  <a:pt x="57" y="73"/>
                </a:lnTo>
                <a:lnTo>
                  <a:pt x="57" y="66"/>
                </a:lnTo>
                <a:lnTo>
                  <a:pt x="57" y="65"/>
                </a:lnTo>
                <a:lnTo>
                  <a:pt x="52" y="59"/>
                </a:lnTo>
                <a:lnTo>
                  <a:pt x="53" y="52"/>
                </a:lnTo>
                <a:lnTo>
                  <a:pt x="59" y="47"/>
                </a:lnTo>
                <a:lnTo>
                  <a:pt x="63" y="46"/>
                </a:lnTo>
                <a:lnTo>
                  <a:pt x="68" y="44"/>
                </a:lnTo>
                <a:lnTo>
                  <a:pt x="75" y="37"/>
                </a:lnTo>
                <a:lnTo>
                  <a:pt x="80" y="38"/>
                </a:lnTo>
                <a:lnTo>
                  <a:pt x="82" y="42"/>
                </a:lnTo>
                <a:lnTo>
                  <a:pt x="83" y="45"/>
                </a:lnTo>
                <a:lnTo>
                  <a:pt x="83" y="46"/>
                </a:lnTo>
                <a:lnTo>
                  <a:pt x="83" y="44"/>
                </a:lnTo>
                <a:lnTo>
                  <a:pt x="82" y="42"/>
                </a:lnTo>
                <a:lnTo>
                  <a:pt x="84" y="36"/>
                </a:lnTo>
                <a:lnTo>
                  <a:pt x="90" y="33"/>
                </a:lnTo>
                <a:lnTo>
                  <a:pt x="96" y="29"/>
                </a:lnTo>
                <a:lnTo>
                  <a:pt x="102" y="28"/>
                </a:lnTo>
                <a:lnTo>
                  <a:pt x="108" y="28"/>
                </a:lnTo>
                <a:lnTo>
                  <a:pt x="115" y="24"/>
                </a:lnTo>
                <a:lnTo>
                  <a:pt x="121" y="19"/>
                </a:lnTo>
                <a:lnTo>
                  <a:pt x="123" y="25"/>
                </a:lnTo>
                <a:lnTo>
                  <a:pt x="125" y="20"/>
                </a:lnTo>
                <a:lnTo>
                  <a:pt x="130" y="13"/>
                </a:lnTo>
                <a:lnTo>
                  <a:pt x="131" y="6"/>
                </a:lnTo>
                <a:lnTo>
                  <a:pt x="134" y="0"/>
                </a:lnTo>
                <a:lnTo>
                  <a:pt x="140" y="6"/>
                </a:lnTo>
                <a:lnTo>
                  <a:pt x="146" y="13"/>
                </a:lnTo>
                <a:lnTo>
                  <a:pt x="146" y="14"/>
                </a:lnTo>
                <a:lnTo>
                  <a:pt x="149" y="13"/>
                </a:lnTo>
                <a:lnTo>
                  <a:pt x="150" y="19"/>
                </a:lnTo>
                <a:lnTo>
                  <a:pt x="156" y="19"/>
                </a:lnTo>
                <a:lnTo>
                  <a:pt x="161" y="26"/>
                </a:lnTo>
                <a:lnTo>
                  <a:pt x="166" y="32"/>
                </a:lnTo>
                <a:lnTo>
                  <a:pt x="173" y="36"/>
                </a:lnTo>
                <a:lnTo>
                  <a:pt x="179" y="41"/>
                </a:lnTo>
                <a:lnTo>
                  <a:pt x="185" y="42"/>
                </a:lnTo>
                <a:lnTo>
                  <a:pt x="190" y="44"/>
                </a:lnTo>
                <a:lnTo>
                  <a:pt x="196" y="50"/>
                </a:lnTo>
                <a:lnTo>
                  <a:pt x="204" y="46"/>
                </a:lnTo>
                <a:lnTo>
                  <a:pt x="208" y="50"/>
                </a:lnTo>
                <a:lnTo>
                  <a:pt x="208" y="55"/>
                </a:lnTo>
                <a:lnTo>
                  <a:pt x="212" y="59"/>
                </a:lnTo>
                <a:lnTo>
                  <a:pt x="219" y="61"/>
                </a:lnTo>
                <a:lnTo>
                  <a:pt x="220" y="68"/>
                </a:lnTo>
                <a:lnTo>
                  <a:pt x="221" y="75"/>
                </a:lnTo>
                <a:lnTo>
                  <a:pt x="222" y="82"/>
                </a:lnTo>
                <a:lnTo>
                  <a:pt x="228" y="85"/>
                </a:lnTo>
                <a:lnTo>
                  <a:pt x="234" y="85"/>
                </a:lnTo>
                <a:lnTo>
                  <a:pt x="240" y="85"/>
                </a:lnTo>
                <a:lnTo>
                  <a:pt x="244" y="85"/>
                </a:lnTo>
                <a:lnTo>
                  <a:pt x="249" y="90"/>
                </a:lnTo>
                <a:lnTo>
                  <a:pt x="254" y="91"/>
                </a:lnTo>
                <a:lnTo>
                  <a:pt x="259" y="94"/>
                </a:lnTo>
                <a:lnTo>
                  <a:pt x="267" y="94"/>
                </a:lnTo>
                <a:lnTo>
                  <a:pt x="272" y="93"/>
                </a:lnTo>
                <a:lnTo>
                  <a:pt x="278" y="95"/>
                </a:lnTo>
                <a:lnTo>
                  <a:pt x="284" y="94"/>
                </a:lnTo>
                <a:lnTo>
                  <a:pt x="286" y="93"/>
                </a:lnTo>
                <a:lnTo>
                  <a:pt x="286" y="85"/>
                </a:lnTo>
                <a:lnTo>
                  <a:pt x="286" y="82"/>
                </a:lnTo>
                <a:lnTo>
                  <a:pt x="293" y="82"/>
                </a:lnTo>
                <a:lnTo>
                  <a:pt x="299" y="83"/>
                </a:lnTo>
                <a:lnTo>
                  <a:pt x="304" y="84"/>
                </a:lnTo>
                <a:lnTo>
                  <a:pt x="310" y="89"/>
                </a:lnTo>
                <a:lnTo>
                  <a:pt x="314" y="97"/>
                </a:lnTo>
                <a:lnTo>
                  <a:pt x="321" y="102"/>
                </a:lnTo>
                <a:lnTo>
                  <a:pt x="322" y="103"/>
                </a:lnTo>
                <a:lnTo>
                  <a:pt x="329" y="110"/>
                </a:lnTo>
                <a:lnTo>
                  <a:pt x="335" y="111"/>
                </a:lnTo>
                <a:lnTo>
                  <a:pt x="341" y="113"/>
                </a:lnTo>
                <a:lnTo>
                  <a:pt x="341" y="114"/>
                </a:lnTo>
                <a:lnTo>
                  <a:pt x="347" y="118"/>
                </a:lnTo>
                <a:lnTo>
                  <a:pt x="354" y="121"/>
                </a:lnTo>
                <a:lnTo>
                  <a:pt x="357" y="123"/>
                </a:lnTo>
                <a:lnTo>
                  <a:pt x="351" y="124"/>
                </a:lnTo>
                <a:lnTo>
                  <a:pt x="344" y="124"/>
                </a:lnTo>
                <a:lnTo>
                  <a:pt x="338" y="123"/>
                </a:lnTo>
                <a:lnTo>
                  <a:pt x="335" y="123"/>
                </a:lnTo>
                <a:lnTo>
                  <a:pt x="335" y="127"/>
                </a:lnTo>
                <a:lnTo>
                  <a:pt x="342" y="130"/>
                </a:lnTo>
                <a:lnTo>
                  <a:pt x="346" y="138"/>
                </a:lnTo>
                <a:lnTo>
                  <a:pt x="347" y="145"/>
                </a:lnTo>
                <a:lnTo>
                  <a:pt x="354" y="150"/>
                </a:lnTo>
                <a:lnTo>
                  <a:pt x="359" y="157"/>
                </a:lnTo>
                <a:lnTo>
                  <a:pt x="359" y="164"/>
                </a:lnTo>
                <a:lnTo>
                  <a:pt x="358" y="165"/>
                </a:lnTo>
                <a:lnTo>
                  <a:pt x="357" y="172"/>
                </a:lnTo>
                <a:lnTo>
                  <a:pt x="359" y="179"/>
                </a:lnTo>
                <a:lnTo>
                  <a:pt x="360" y="186"/>
                </a:lnTo>
                <a:lnTo>
                  <a:pt x="362" y="190"/>
                </a:lnTo>
                <a:lnTo>
                  <a:pt x="356" y="190"/>
                </a:lnTo>
                <a:lnTo>
                  <a:pt x="349" y="186"/>
                </a:lnTo>
                <a:lnTo>
                  <a:pt x="348" y="194"/>
                </a:lnTo>
                <a:lnTo>
                  <a:pt x="347" y="200"/>
                </a:lnTo>
                <a:lnTo>
                  <a:pt x="345" y="207"/>
                </a:lnTo>
                <a:lnTo>
                  <a:pt x="344" y="214"/>
                </a:lnTo>
                <a:lnTo>
                  <a:pt x="343" y="221"/>
                </a:lnTo>
                <a:lnTo>
                  <a:pt x="341" y="228"/>
                </a:lnTo>
                <a:lnTo>
                  <a:pt x="339" y="236"/>
                </a:lnTo>
                <a:lnTo>
                  <a:pt x="338" y="236"/>
                </a:lnTo>
                <a:lnTo>
                  <a:pt x="337" y="239"/>
                </a:lnTo>
                <a:lnTo>
                  <a:pt x="332" y="246"/>
                </a:lnTo>
                <a:lnTo>
                  <a:pt x="328" y="253"/>
                </a:lnTo>
                <a:lnTo>
                  <a:pt x="323" y="260"/>
                </a:lnTo>
                <a:lnTo>
                  <a:pt x="318" y="267"/>
                </a:lnTo>
                <a:lnTo>
                  <a:pt x="314" y="274"/>
                </a:lnTo>
                <a:lnTo>
                  <a:pt x="310" y="280"/>
                </a:lnTo>
                <a:lnTo>
                  <a:pt x="309" y="282"/>
                </a:lnTo>
                <a:lnTo>
                  <a:pt x="297" y="293"/>
                </a:lnTo>
                <a:lnTo>
                  <a:pt x="291" y="299"/>
                </a:lnTo>
                <a:lnTo>
                  <a:pt x="286" y="303"/>
                </a:lnTo>
                <a:lnTo>
                  <a:pt x="280" y="309"/>
                </a:lnTo>
                <a:lnTo>
                  <a:pt x="274" y="315"/>
                </a:lnTo>
                <a:lnTo>
                  <a:pt x="272" y="317"/>
                </a:lnTo>
                <a:lnTo>
                  <a:pt x="266" y="319"/>
                </a:lnTo>
                <a:lnTo>
                  <a:pt x="259" y="323"/>
                </a:lnTo>
                <a:lnTo>
                  <a:pt x="248" y="327"/>
                </a:lnTo>
                <a:lnTo>
                  <a:pt x="241" y="331"/>
                </a:lnTo>
                <a:lnTo>
                  <a:pt x="240" y="331"/>
                </a:lnTo>
                <a:lnTo>
                  <a:pt x="233" y="333"/>
                </a:lnTo>
                <a:lnTo>
                  <a:pt x="227" y="336"/>
                </a:lnTo>
                <a:lnTo>
                  <a:pt x="221" y="339"/>
                </a:lnTo>
                <a:lnTo>
                  <a:pt x="209" y="344"/>
                </a:lnTo>
                <a:lnTo>
                  <a:pt x="205" y="345"/>
                </a:lnTo>
                <a:lnTo>
                  <a:pt x="200" y="348"/>
                </a:lnTo>
                <a:lnTo>
                  <a:pt x="196" y="350"/>
                </a:lnTo>
                <a:lnTo>
                  <a:pt x="186" y="364"/>
                </a:lnTo>
                <a:lnTo>
                  <a:pt x="182" y="371"/>
                </a:lnTo>
                <a:lnTo>
                  <a:pt x="176" y="376"/>
                </a:lnTo>
                <a:lnTo>
                  <a:pt x="178" y="384"/>
                </a:lnTo>
                <a:lnTo>
                  <a:pt x="175" y="391"/>
                </a:lnTo>
                <a:lnTo>
                  <a:pt x="173" y="384"/>
                </a:lnTo>
                <a:lnTo>
                  <a:pt x="166" y="389"/>
                </a:lnTo>
                <a:lnTo>
                  <a:pt x="166" y="396"/>
                </a:lnTo>
                <a:lnTo>
                  <a:pt x="165" y="403"/>
                </a:lnTo>
                <a:lnTo>
                  <a:pt x="164" y="409"/>
                </a:lnTo>
                <a:lnTo>
                  <a:pt x="163" y="413"/>
                </a:lnTo>
                <a:lnTo>
                  <a:pt x="158" y="420"/>
                </a:lnTo>
                <a:lnTo>
                  <a:pt x="155" y="426"/>
                </a:lnTo>
                <a:lnTo>
                  <a:pt x="155" y="433"/>
                </a:lnTo>
                <a:lnTo>
                  <a:pt x="153" y="440"/>
                </a:lnTo>
                <a:lnTo>
                  <a:pt x="151" y="447"/>
                </a:lnTo>
                <a:lnTo>
                  <a:pt x="150" y="453"/>
                </a:lnTo>
                <a:lnTo>
                  <a:pt x="149" y="454"/>
                </a:lnTo>
                <a:lnTo>
                  <a:pt x="150" y="461"/>
                </a:lnTo>
                <a:lnTo>
                  <a:pt x="150" y="469"/>
                </a:lnTo>
                <a:lnTo>
                  <a:pt x="148" y="476"/>
                </a:lnTo>
                <a:lnTo>
                  <a:pt x="147" y="476"/>
                </a:lnTo>
                <a:lnTo>
                  <a:pt x="142" y="479"/>
                </a:lnTo>
                <a:lnTo>
                  <a:pt x="135" y="486"/>
                </a:lnTo>
                <a:lnTo>
                  <a:pt x="134" y="493"/>
                </a:lnTo>
                <a:lnTo>
                  <a:pt x="131" y="500"/>
                </a:lnTo>
                <a:lnTo>
                  <a:pt x="129" y="505"/>
                </a:lnTo>
                <a:lnTo>
                  <a:pt x="127" y="509"/>
                </a:lnTo>
                <a:lnTo>
                  <a:pt x="126" y="509"/>
                </a:lnTo>
                <a:lnTo>
                  <a:pt x="123" y="506"/>
                </a:lnTo>
                <a:lnTo>
                  <a:pt x="117" y="505"/>
                </a:lnTo>
                <a:lnTo>
                  <a:pt x="115" y="505"/>
                </a:lnTo>
                <a:lnTo>
                  <a:pt x="109" y="502"/>
                </a:lnTo>
                <a:lnTo>
                  <a:pt x="103" y="495"/>
                </a:lnTo>
                <a:lnTo>
                  <a:pt x="100" y="490"/>
                </a:lnTo>
                <a:lnTo>
                  <a:pt x="98" y="484"/>
                </a:lnTo>
                <a:lnTo>
                  <a:pt x="96" y="476"/>
                </a:lnTo>
                <a:lnTo>
                  <a:pt x="97" y="474"/>
                </a:lnTo>
                <a:lnTo>
                  <a:pt x="91" y="468"/>
                </a:lnTo>
                <a:lnTo>
                  <a:pt x="86" y="464"/>
                </a:lnTo>
                <a:lnTo>
                  <a:pt x="78" y="468"/>
                </a:lnTo>
                <a:lnTo>
                  <a:pt x="72" y="462"/>
                </a:lnTo>
                <a:lnTo>
                  <a:pt x="67" y="461"/>
                </a:lnTo>
                <a:lnTo>
                  <a:pt x="65" y="458"/>
                </a:lnTo>
                <a:lnTo>
                  <a:pt x="59" y="453"/>
                </a:lnTo>
                <a:lnTo>
                  <a:pt x="57" y="452"/>
                </a:lnTo>
                <a:lnTo>
                  <a:pt x="50" y="458"/>
                </a:lnTo>
                <a:lnTo>
                  <a:pt x="44" y="465"/>
                </a:lnTo>
                <a:lnTo>
                  <a:pt x="40" y="468"/>
                </a:lnTo>
                <a:lnTo>
                  <a:pt x="35" y="462"/>
                </a:lnTo>
                <a:lnTo>
                  <a:pt x="37" y="456"/>
                </a:lnTo>
                <a:lnTo>
                  <a:pt x="41" y="448"/>
                </a:lnTo>
                <a:lnTo>
                  <a:pt x="35" y="446"/>
                </a:lnTo>
                <a:lnTo>
                  <a:pt x="34" y="439"/>
                </a:lnTo>
                <a:lnTo>
                  <a:pt x="32" y="434"/>
                </a:lnTo>
                <a:lnTo>
                  <a:pt x="39" y="428"/>
                </a:lnTo>
                <a:lnTo>
                  <a:pt x="44" y="430"/>
                </a:lnTo>
                <a:lnTo>
                  <a:pt x="50" y="423"/>
                </a:lnTo>
                <a:lnTo>
                  <a:pt x="54" y="420"/>
                </a:lnTo>
                <a:lnTo>
                  <a:pt x="52" y="414"/>
                </a:lnTo>
                <a:lnTo>
                  <a:pt x="50" y="407"/>
                </a:lnTo>
                <a:lnTo>
                  <a:pt x="50" y="400"/>
                </a:lnTo>
                <a:lnTo>
                  <a:pt x="48" y="393"/>
                </a:lnTo>
                <a:lnTo>
                  <a:pt x="47" y="389"/>
                </a:lnTo>
                <a:lnTo>
                  <a:pt x="46" y="384"/>
                </a:lnTo>
                <a:lnTo>
                  <a:pt x="44" y="383"/>
                </a:lnTo>
                <a:lnTo>
                  <a:pt x="43" y="383"/>
                </a:lnTo>
                <a:lnTo>
                  <a:pt x="41" y="381"/>
                </a:lnTo>
                <a:lnTo>
                  <a:pt x="41" y="380"/>
                </a:lnTo>
                <a:lnTo>
                  <a:pt x="43" y="379"/>
                </a:lnTo>
                <a:lnTo>
                  <a:pt x="46" y="377"/>
                </a:lnTo>
                <a:lnTo>
                  <a:pt x="50" y="377"/>
                </a:lnTo>
                <a:lnTo>
                  <a:pt x="53" y="376"/>
                </a:lnTo>
                <a:lnTo>
                  <a:pt x="55" y="375"/>
                </a:lnTo>
                <a:lnTo>
                  <a:pt x="60" y="373"/>
                </a:lnTo>
                <a:lnTo>
                  <a:pt x="61" y="371"/>
                </a:lnTo>
                <a:lnTo>
                  <a:pt x="62" y="369"/>
                </a:lnTo>
                <a:lnTo>
                  <a:pt x="64" y="367"/>
                </a:lnTo>
                <a:lnTo>
                  <a:pt x="66" y="363"/>
                </a:lnTo>
                <a:lnTo>
                  <a:pt x="68" y="355"/>
                </a:lnTo>
                <a:lnTo>
                  <a:pt x="69" y="349"/>
                </a:lnTo>
                <a:lnTo>
                  <a:pt x="71" y="341"/>
                </a:lnTo>
                <a:lnTo>
                  <a:pt x="72" y="334"/>
                </a:lnTo>
                <a:lnTo>
                  <a:pt x="74" y="327"/>
                </a:lnTo>
                <a:lnTo>
                  <a:pt x="77" y="320"/>
                </a:lnTo>
                <a:lnTo>
                  <a:pt x="78" y="313"/>
                </a:lnTo>
                <a:lnTo>
                  <a:pt x="72" y="307"/>
                </a:lnTo>
                <a:lnTo>
                  <a:pt x="70" y="299"/>
                </a:lnTo>
                <a:lnTo>
                  <a:pt x="70" y="293"/>
                </a:lnTo>
                <a:lnTo>
                  <a:pt x="68" y="285"/>
                </a:lnTo>
                <a:lnTo>
                  <a:pt x="68" y="284"/>
                </a:lnTo>
                <a:lnTo>
                  <a:pt x="71" y="279"/>
                </a:lnTo>
                <a:lnTo>
                  <a:pt x="75" y="272"/>
                </a:lnTo>
                <a:lnTo>
                  <a:pt x="72" y="274"/>
                </a:lnTo>
                <a:lnTo>
                  <a:pt x="67" y="280"/>
                </a:lnTo>
                <a:lnTo>
                  <a:pt x="67" y="285"/>
                </a:lnTo>
                <a:lnTo>
                  <a:pt x="67" y="288"/>
                </a:lnTo>
                <a:lnTo>
                  <a:pt x="69" y="294"/>
                </a:lnTo>
                <a:lnTo>
                  <a:pt x="69" y="302"/>
                </a:lnTo>
                <a:lnTo>
                  <a:pt x="68" y="310"/>
                </a:lnTo>
                <a:lnTo>
                  <a:pt x="66" y="317"/>
                </a:lnTo>
                <a:lnTo>
                  <a:pt x="64" y="318"/>
                </a:lnTo>
                <a:lnTo>
                  <a:pt x="61" y="319"/>
                </a:lnTo>
                <a:lnTo>
                  <a:pt x="57" y="317"/>
                </a:lnTo>
                <a:lnTo>
                  <a:pt x="61" y="310"/>
                </a:lnTo>
                <a:lnTo>
                  <a:pt x="63" y="310"/>
                </a:lnTo>
                <a:lnTo>
                  <a:pt x="66" y="309"/>
                </a:lnTo>
                <a:lnTo>
                  <a:pt x="61" y="308"/>
                </a:lnTo>
                <a:lnTo>
                  <a:pt x="59" y="304"/>
                </a:lnTo>
                <a:lnTo>
                  <a:pt x="60" y="304"/>
                </a:lnTo>
                <a:lnTo>
                  <a:pt x="61" y="300"/>
                </a:lnTo>
                <a:lnTo>
                  <a:pt x="61" y="297"/>
                </a:lnTo>
                <a:lnTo>
                  <a:pt x="59" y="297"/>
                </a:lnTo>
                <a:lnTo>
                  <a:pt x="57" y="305"/>
                </a:lnTo>
                <a:lnTo>
                  <a:pt x="55" y="311"/>
                </a:lnTo>
                <a:lnTo>
                  <a:pt x="49" y="318"/>
                </a:lnTo>
                <a:lnTo>
                  <a:pt x="43" y="323"/>
                </a:lnTo>
                <a:lnTo>
                  <a:pt x="44" y="329"/>
                </a:lnTo>
                <a:lnTo>
                  <a:pt x="38" y="325"/>
                </a:lnTo>
                <a:lnTo>
                  <a:pt x="32" y="321"/>
                </a:lnTo>
                <a:lnTo>
                  <a:pt x="27" y="315"/>
                </a:lnTo>
                <a:lnTo>
                  <a:pt x="21" y="307"/>
                </a:lnTo>
                <a:lnTo>
                  <a:pt x="15" y="302"/>
                </a:lnTo>
                <a:lnTo>
                  <a:pt x="9" y="301"/>
                </a:lnTo>
                <a:lnTo>
                  <a:pt x="6" y="299"/>
                </a:lnTo>
                <a:lnTo>
                  <a:pt x="2" y="293"/>
                </a:lnTo>
                <a:lnTo>
                  <a:pt x="0" y="28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7" name="Freeform 2108"/>
          <p:cNvSpPr>
            <a:spLocks/>
          </p:cNvSpPr>
          <p:nvPr/>
        </p:nvSpPr>
        <p:spPr bwMode="auto">
          <a:xfrm>
            <a:off x="4273550" y="4297363"/>
            <a:ext cx="90488" cy="228600"/>
          </a:xfrm>
          <a:custGeom>
            <a:avLst/>
            <a:gdLst>
              <a:gd name="T0" fmla="*/ 2147483647 w 193"/>
              <a:gd name="T1" fmla="*/ 2147483647 h 488"/>
              <a:gd name="T2" fmla="*/ 2147483647 w 193"/>
              <a:gd name="T3" fmla="*/ 2147483647 h 488"/>
              <a:gd name="T4" fmla="*/ 2147483647 w 193"/>
              <a:gd name="T5" fmla="*/ 2147483647 h 488"/>
              <a:gd name="T6" fmla="*/ 2147483647 w 193"/>
              <a:gd name="T7" fmla="*/ 2147483647 h 488"/>
              <a:gd name="T8" fmla="*/ 2147483647 w 193"/>
              <a:gd name="T9" fmla="*/ 2147483647 h 488"/>
              <a:gd name="T10" fmla="*/ 2147483647 w 193"/>
              <a:gd name="T11" fmla="*/ 2147483647 h 488"/>
              <a:gd name="T12" fmla="*/ 2147483647 w 193"/>
              <a:gd name="T13" fmla="*/ 2147483647 h 488"/>
              <a:gd name="T14" fmla="*/ 2147483647 w 193"/>
              <a:gd name="T15" fmla="*/ 2147483647 h 488"/>
              <a:gd name="T16" fmla="*/ 2147483647 w 193"/>
              <a:gd name="T17" fmla="*/ 2147483647 h 488"/>
              <a:gd name="T18" fmla="*/ 2147483647 w 193"/>
              <a:gd name="T19" fmla="*/ 2147483647 h 488"/>
              <a:gd name="T20" fmla="*/ 2147483647 w 193"/>
              <a:gd name="T21" fmla="*/ 2147483647 h 488"/>
              <a:gd name="T22" fmla="*/ 2147483647 w 193"/>
              <a:gd name="T23" fmla="*/ 2147483647 h 488"/>
              <a:gd name="T24" fmla="*/ 2147483647 w 193"/>
              <a:gd name="T25" fmla="*/ 2147483647 h 488"/>
              <a:gd name="T26" fmla="*/ 2147483647 w 193"/>
              <a:gd name="T27" fmla="*/ 2147483647 h 488"/>
              <a:gd name="T28" fmla="*/ 2147483647 w 193"/>
              <a:gd name="T29" fmla="*/ 2147483647 h 488"/>
              <a:gd name="T30" fmla="*/ 2147483647 w 193"/>
              <a:gd name="T31" fmla="*/ 2147483647 h 488"/>
              <a:gd name="T32" fmla="*/ 2147483647 w 193"/>
              <a:gd name="T33" fmla="*/ 2147483647 h 488"/>
              <a:gd name="T34" fmla="*/ 2147483647 w 193"/>
              <a:gd name="T35" fmla="*/ 2147483647 h 488"/>
              <a:gd name="T36" fmla="*/ 2147483647 w 193"/>
              <a:gd name="T37" fmla="*/ 2147483647 h 488"/>
              <a:gd name="T38" fmla="*/ 2147483647 w 193"/>
              <a:gd name="T39" fmla="*/ 2147483647 h 488"/>
              <a:gd name="T40" fmla="*/ 2147483647 w 193"/>
              <a:gd name="T41" fmla="*/ 2147483647 h 488"/>
              <a:gd name="T42" fmla="*/ 2147483647 w 193"/>
              <a:gd name="T43" fmla="*/ 2147483647 h 488"/>
              <a:gd name="T44" fmla="*/ 2147483647 w 193"/>
              <a:gd name="T45" fmla="*/ 2147483647 h 488"/>
              <a:gd name="T46" fmla="*/ 2147483647 w 193"/>
              <a:gd name="T47" fmla="*/ 2147483647 h 488"/>
              <a:gd name="T48" fmla="*/ 2147483647 w 193"/>
              <a:gd name="T49" fmla="*/ 2147483647 h 488"/>
              <a:gd name="T50" fmla="*/ 2147483647 w 193"/>
              <a:gd name="T51" fmla="*/ 2147483647 h 488"/>
              <a:gd name="T52" fmla="*/ 2147483647 w 193"/>
              <a:gd name="T53" fmla="*/ 2147483647 h 488"/>
              <a:gd name="T54" fmla="*/ 2147483647 w 193"/>
              <a:gd name="T55" fmla="*/ 2147483647 h 488"/>
              <a:gd name="T56" fmla="*/ 2147483647 w 193"/>
              <a:gd name="T57" fmla="*/ 2147483647 h 488"/>
              <a:gd name="T58" fmla="*/ 2147483647 w 193"/>
              <a:gd name="T59" fmla="*/ 2147483647 h 488"/>
              <a:gd name="T60" fmla="*/ 2147483647 w 193"/>
              <a:gd name="T61" fmla="*/ 2147483647 h 488"/>
              <a:gd name="T62" fmla="*/ 2147483647 w 193"/>
              <a:gd name="T63" fmla="*/ 2147483647 h 488"/>
              <a:gd name="T64" fmla="*/ 2147483647 w 193"/>
              <a:gd name="T65" fmla="*/ 2147483647 h 488"/>
              <a:gd name="T66" fmla="*/ 2147483647 w 193"/>
              <a:gd name="T67" fmla="*/ 2147483647 h 488"/>
              <a:gd name="T68" fmla="*/ 2147483647 w 193"/>
              <a:gd name="T69" fmla="*/ 2147483647 h 488"/>
              <a:gd name="T70" fmla="*/ 2147483647 w 193"/>
              <a:gd name="T71" fmla="*/ 2147483647 h 488"/>
              <a:gd name="T72" fmla="*/ 2147483647 w 193"/>
              <a:gd name="T73" fmla="*/ 2147483647 h 488"/>
              <a:gd name="T74" fmla="*/ 2147483647 w 193"/>
              <a:gd name="T75" fmla="*/ 2147483647 h 488"/>
              <a:gd name="T76" fmla="*/ 2147483647 w 193"/>
              <a:gd name="T77" fmla="*/ 2147483647 h 488"/>
              <a:gd name="T78" fmla="*/ 2147483647 w 193"/>
              <a:gd name="T79" fmla="*/ 2147483647 h 488"/>
              <a:gd name="T80" fmla="*/ 2147483647 w 193"/>
              <a:gd name="T81" fmla="*/ 2147483647 h 488"/>
              <a:gd name="T82" fmla="*/ 2147483647 w 193"/>
              <a:gd name="T83" fmla="*/ 2147483647 h 488"/>
              <a:gd name="T84" fmla="*/ 2147483647 w 193"/>
              <a:gd name="T85" fmla="*/ 2147483647 h 488"/>
              <a:gd name="T86" fmla="*/ 2147483647 w 193"/>
              <a:gd name="T87" fmla="*/ 2147483647 h 488"/>
              <a:gd name="T88" fmla="*/ 2147483647 w 193"/>
              <a:gd name="T89" fmla="*/ 2147483647 h 488"/>
              <a:gd name="T90" fmla="*/ 2147483647 w 193"/>
              <a:gd name="T91" fmla="*/ 2147483647 h 488"/>
              <a:gd name="T92" fmla="*/ 2147483647 w 193"/>
              <a:gd name="T93" fmla="*/ 2147483647 h 488"/>
              <a:gd name="T94" fmla="*/ 2147483647 w 193"/>
              <a:gd name="T95" fmla="*/ 2147483647 h 488"/>
              <a:gd name="T96" fmla="*/ 2147483647 w 193"/>
              <a:gd name="T97" fmla="*/ 2147483647 h 488"/>
              <a:gd name="T98" fmla="*/ 2147483647 w 193"/>
              <a:gd name="T99" fmla="*/ 2147483647 h 488"/>
              <a:gd name="T100" fmla="*/ 2147483647 w 193"/>
              <a:gd name="T101" fmla="*/ 2147483647 h 488"/>
              <a:gd name="T102" fmla="*/ 2147483647 w 193"/>
              <a:gd name="T103" fmla="*/ 2147483647 h 488"/>
              <a:gd name="T104" fmla="*/ 2147483647 w 193"/>
              <a:gd name="T105" fmla="*/ 2147483647 h 488"/>
              <a:gd name="T106" fmla="*/ 2147483647 w 193"/>
              <a:gd name="T107" fmla="*/ 2147483647 h 488"/>
              <a:gd name="T108" fmla="*/ 2147483647 w 193"/>
              <a:gd name="T109" fmla="*/ 2147483647 h 488"/>
              <a:gd name="T110" fmla="*/ 2147483647 w 193"/>
              <a:gd name="T111" fmla="*/ 2147483647 h 488"/>
              <a:gd name="T112" fmla="*/ 2147483647 w 193"/>
              <a:gd name="T113" fmla="*/ 2147483647 h 488"/>
              <a:gd name="T114" fmla="*/ 2147483647 w 193"/>
              <a:gd name="T115" fmla="*/ 2147483647 h 488"/>
              <a:gd name="T116" fmla="*/ 2147483647 w 193"/>
              <a:gd name="T117" fmla="*/ 2147483647 h 488"/>
              <a:gd name="T118" fmla="*/ 2147483647 w 193"/>
              <a:gd name="T119" fmla="*/ 2147483647 h 488"/>
              <a:gd name="T120" fmla="*/ 2147483647 w 193"/>
              <a:gd name="T121" fmla="*/ 2147483647 h 488"/>
              <a:gd name="T122" fmla="*/ 2147483647 w 193"/>
              <a:gd name="T123" fmla="*/ 2147483647 h 488"/>
              <a:gd name="T124" fmla="*/ 2147483647 w 193"/>
              <a:gd name="T125" fmla="*/ 2147483647 h 4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3"/>
              <a:gd name="T190" fmla="*/ 0 h 488"/>
              <a:gd name="T191" fmla="*/ 193 w 193"/>
              <a:gd name="T192" fmla="*/ 488 h 4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3" h="488">
                <a:moveTo>
                  <a:pt x="1" y="133"/>
                </a:moveTo>
                <a:lnTo>
                  <a:pt x="3" y="132"/>
                </a:lnTo>
                <a:lnTo>
                  <a:pt x="7" y="124"/>
                </a:lnTo>
                <a:lnTo>
                  <a:pt x="7" y="117"/>
                </a:lnTo>
                <a:lnTo>
                  <a:pt x="9" y="111"/>
                </a:lnTo>
                <a:lnTo>
                  <a:pt x="12" y="111"/>
                </a:lnTo>
                <a:lnTo>
                  <a:pt x="11" y="106"/>
                </a:lnTo>
                <a:lnTo>
                  <a:pt x="14" y="104"/>
                </a:lnTo>
                <a:lnTo>
                  <a:pt x="21" y="103"/>
                </a:lnTo>
                <a:lnTo>
                  <a:pt x="24" y="96"/>
                </a:lnTo>
                <a:lnTo>
                  <a:pt x="26" y="89"/>
                </a:lnTo>
                <a:lnTo>
                  <a:pt x="32" y="88"/>
                </a:lnTo>
                <a:lnTo>
                  <a:pt x="36" y="81"/>
                </a:lnTo>
                <a:lnTo>
                  <a:pt x="41" y="74"/>
                </a:lnTo>
                <a:lnTo>
                  <a:pt x="47" y="74"/>
                </a:lnTo>
                <a:lnTo>
                  <a:pt x="53" y="80"/>
                </a:lnTo>
                <a:lnTo>
                  <a:pt x="59" y="77"/>
                </a:lnTo>
                <a:lnTo>
                  <a:pt x="65" y="76"/>
                </a:lnTo>
                <a:lnTo>
                  <a:pt x="71" y="77"/>
                </a:lnTo>
                <a:lnTo>
                  <a:pt x="79" y="77"/>
                </a:lnTo>
                <a:lnTo>
                  <a:pt x="83" y="72"/>
                </a:lnTo>
                <a:lnTo>
                  <a:pt x="84" y="69"/>
                </a:lnTo>
                <a:lnTo>
                  <a:pt x="91" y="62"/>
                </a:lnTo>
                <a:lnTo>
                  <a:pt x="97" y="56"/>
                </a:lnTo>
                <a:lnTo>
                  <a:pt x="98" y="50"/>
                </a:lnTo>
                <a:lnTo>
                  <a:pt x="101" y="42"/>
                </a:lnTo>
                <a:lnTo>
                  <a:pt x="102" y="39"/>
                </a:lnTo>
                <a:lnTo>
                  <a:pt x="103" y="39"/>
                </a:lnTo>
                <a:lnTo>
                  <a:pt x="106" y="32"/>
                </a:lnTo>
                <a:lnTo>
                  <a:pt x="103" y="25"/>
                </a:lnTo>
                <a:lnTo>
                  <a:pt x="102" y="19"/>
                </a:lnTo>
                <a:lnTo>
                  <a:pt x="101" y="12"/>
                </a:lnTo>
                <a:lnTo>
                  <a:pt x="108" y="9"/>
                </a:lnTo>
                <a:lnTo>
                  <a:pt x="114" y="8"/>
                </a:lnTo>
                <a:lnTo>
                  <a:pt x="120" y="7"/>
                </a:lnTo>
                <a:lnTo>
                  <a:pt x="126" y="1"/>
                </a:lnTo>
                <a:lnTo>
                  <a:pt x="130" y="0"/>
                </a:lnTo>
                <a:lnTo>
                  <a:pt x="137" y="7"/>
                </a:lnTo>
                <a:lnTo>
                  <a:pt x="142" y="13"/>
                </a:lnTo>
                <a:lnTo>
                  <a:pt x="148" y="20"/>
                </a:lnTo>
                <a:lnTo>
                  <a:pt x="153" y="25"/>
                </a:lnTo>
                <a:lnTo>
                  <a:pt x="154" y="28"/>
                </a:lnTo>
                <a:lnTo>
                  <a:pt x="155" y="29"/>
                </a:lnTo>
                <a:lnTo>
                  <a:pt x="157" y="32"/>
                </a:lnTo>
                <a:lnTo>
                  <a:pt x="158" y="37"/>
                </a:lnTo>
                <a:lnTo>
                  <a:pt x="165" y="39"/>
                </a:lnTo>
                <a:lnTo>
                  <a:pt x="166" y="41"/>
                </a:lnTo>
                <a:lnTo>
                  <a:pt x="172" y="45"/>
                </a:lnTo>
                <a:lnTo>
                  <a:pt x="176" y="50"/>
                </a:lnTo>
                <a:lnTo>
                  <a:pt x="178" y="55"/>
                </a:lnTo>
                <a:lnTo>
                  <a:pt x="178" y="56"/>
                </a:lnTo>
                <a:lnTo>
                  <a:pt x="177" y="56"/>
                </a:lnTo>
                <a:lnTo>
                  <a:pt x="176" y="58"/>
                </a:lnTo>
                <a:lnTo>
                  <a:pt x="174" y="65"/>
                </a:lnTo>
                <a:lnTo>
                  <a:pt x="172" y="72"/>
                </a:lnTo>
                <a:lnTo>
                  <a:pt x="173" y="80"/>
                </a:lnTo>
                <a:lnTo>
                  <a:pt x="177" y="87"/>
                </a:lnTo>
                <a:lnTo>
                  <a:pt x="180" y="94"/>
                </a:lnTo>
                <a:lnTo>
                  <a:pt x="186" y="101"/>
                </a:lnTo>
                <a:lnTo>
                  <a:pt x="186" y="104"/>
                </a:lnTo>
                <a:lnTo>
                  <a:pt x="187" y="111"/>
                </a:lnTo>
                <a:lnTo>
                  <a:pt x="188" y="119"/>
                </a:lnTo>
                <a:lnTo>
                  <a:pt x="187" y="122"/>
                </a:lnTo>
                <a:lnTo>
                  <a:pt x="189" y="129"/>
                </a:lnTo>
                <a:lnTo>
                  <a:pt x="193" y="136"/>
                </a:lnTo>
                <a:lnTo>
                  <a:pt x="193" y="143"/>
                </a:lnTo>
                <a:lnTo>
                  <a:pt x="191" y="150"/>
                </a:lnTo>
                <a:lnTo>
                  <a:pt x="187" y="157"/>
                </a:lnTo>
                <a:lnTo>
                  <a:pt x="181" y="155"/>
                </a:lnTo>
                <a:lnTo>
                  <a:pt x="178" y="162"/>
                </a:lnTo>
                <a:lnTo>
                  <a:pt x="177" y="169"/>
                </a:lnTo>
                <a:lnTo>
                  <a:pt x="182" y="177"/>
                </a:lnTo>
                <a:lnTo>
                  <a:pt x="179" y="184"/>
                </a:lnTo>
                <a:lnTo>
                  <a:pt x="178" y="190"/>
                </a:lnTo>
                <a:lnTo>
                  <a:pt x="178" y="192"/>
                </a:lnTo>
                <a:lnTo>
                  <a:pt x="175" y="199"/>
                </a:lnTo>
                <a:lnTo>
                  <a:pt x="169" y="201"/>
                </a:lnTo>
                <a:lnTo>
                  <a:pt x="162" y="203"/>
                </a:lnTo>
                <a:lnTo>
                  <a:pt x="160" y="208"/>
                </a:lnTo>
                <a:lnTo>
                  <a:pt x="161" y="216"/>
                </a:lnTo>
                <a:lnTo>
                  <a:pt x="156" y="219"/>
                </a:lnTo>
                <a:lnTo>
                  <a:pt x="153" y="226"/>
                </a:lnTo>
                <a:lnTo>
                  <a:pt x="148" y="234"/>
                </a:lnTo>
                <a:lnTo>
                  <a:pt x="150" y="241"/>
                </a:lnTo>
                <a:lnTo>
                  <a:pt x="149" y="247"/>
                </a:lnTo>
                <a:lnTo>
                  <a:pt x="148" y="255"/>
                </a:lnTo>
                <a:lnTo>
                  <a:pt x="145" y="262"/>
                </a:lnTo>
                <a:lnTo>
                  <a:pt x="139" y="264"/>
                </a:lnTo>
                <a:lnTo>
                  <a:pt x="126" y="264"/>
                </a:lnTo>
                <a:lnTo>
                  <a:pt x="125" y="271"/>
                </a:lnTo>
                <a:lnTo>
                  <a:pt x="125" y="276"/>
                </a:lnTo>
                <a:lnTo>
                  <a:pt x="124" y="283"/>
                </a:lnTo>
                <a:lnTo>
                  <a:pt x="123" y="287"/>
                </a:lnTo>
                <a:lnTo>
                  <a:pt x="123" y="294"/>
                </a:lnTo>
                <a:lnTo>
                  <a:pt x="124" y="299"/>
                </a:lnTo>
                <a:lnTo>
                  <a:pt x="124" y="305"/>
                </a:lnTo>
                <a:lnTo>
                  <a:pt x="123" y="312"/>
                </a:lnTo>
                <a:lnTo>
                  <a:pt x="121" y="319"/>
                </a:lnTo>
                <a:lnTo>
                  <a:pt x="122" y="326"/>
                </a:lnTo>
                <a:lnTo>
                  <a:pt x="123" y="332"/>
                </a:lnTo>
                <a:lnTo>
                  <a:pt x="122" y="339"/>
                </a:lnTo>
                <a:lnTo>
                  <a:pt x="121" y="346"/>
                </a:lnTo>
                <a:lnTo>
                  <a:pt x="121" y="348"/>
                </a:lnTo>
                <a:lnTo>
                  <a:pt x="119" y="354"/>
                </a:lnTo>
                <a:lnTo>
                  <a:pt x="119" y="355"/>
                </a:lnTo>
                <a:lnTo>
                  <a:pt x="120" y="358"/>
                </a:lnTo>
                <a:lnTo>
                  <a:pt x="121" y="361"/>
                </a:lnTo>
                <a:lnTo>
                  <a:pt x="122" y="368"/>
                </a:lnTo>
                <a:lnTo>
                  <a:pt x="122" y="375"/>
                </a:lnTo>
                <a:lnTo>
                  <a:pt x="122" y="379"/>
                </a:lnTo>
                <a:lnTo>
                  <a:pt x="125" y="385"/>
                </a:lnTo>
                <a:lnTo>
                  <a:pt x="126" y="392"/>
                </a:lnTo>
                <a:lnTo>
                  <a:pt x="124" y="393"/>
                </a:lnTo>
                <a:lnTo>
                  <a:pt x="124" y="400"/>
                </a:lnTo>
                <a:lnTo>
                  <a:pt x="124" y="408"/>
                </a:lnTo>
                <a:lnTo>
                  <a:pt x="125" y="415"/>
                </a:lnTo>
                <a:lnTo>
                  <a:pt x="124" y="420"/>
                </a:lnTo>
                <a:lnTo>
                  <a:pt x="122" y="427"/>
                </a:lnTo>
                <a:lnTo>
                  <a:pt x="123" y="435"/>
                </a:lnTo>
                <a:lnTo>
                  <a:pt x="122" y="441"/>
                </a:lnTo>
                <a:lnTo>
                  <a:pt x="125" y="449"/>
                </a:lnTo>
                <a:lnTo>
                  <a:pt x="122" y="455"/>
                </a:lnTo>
                <a:lnTo>
                  <a:pt x="123" y="458"/>
                </a:lnTo>
                <a:lnTo>
                  <a:pt x="122" y="465"/>
                </a:lnTo>
                <a:lnTo>
                  <a:pt x="121" y="469"/>
                </a:lnTo>
                <a:lnTo>
                  <a:pt x="121" y="476"/>
                </a:lnTo>
                <a:lnTo>
                  <a:pt x="118" y="476"/>
                </a:lnTo>
                <a:lnTo>
                  <a:pt x="113" y="479"/>
                </a:lnTo>
                <a:lnTo>
                  <a:pt x="106" y="479"/>
                </a:lnTo>
                <a:lnTo>
                  <a:pt x="104" y="479"/>
                </a:lnTo>
                <a:lnTo>
                  <a:pt x="99" y="480"/>
                </a:lnTo>
                <a:lnTo>
                  <a:pt x="93" y="480"/>
                </a:lnTo>
                <a:lnTo>
                  <a:pt x="87" y="481"/>
                </a:lnTo>
                <a:lnTo>
                  <a:pt x="81" y="482"/>
                </a:lnTo>
                <a:lnTo>
                  <a:pt x="74" y="483"/>
                </a:lnTo>
                <a:lnTo>
                  <a:pt x="71" y="483"/>
                </a:lnTo>
                <a:lnTo>
                  <a:pt x="64" y="484"/>
                </a:lnTo>
                <a:lnTo>
                  <a:pt x="59" y="487"/>
                </a:lnTo>
                <a:lnTo>
                  <a:pt x="52" y="488"/>
                </a:lnTo>
                <a:lnTo>
                  <a:pt x="52" y="487"/>
                </a:lnTo>
                <a:lnTo>
                  <a:pt x="56" y="484"/>
                </a:lnTo>
                <a:lnTo>
                  <a:pt x="63" y="483"/>
                </a:lnTo>
                <a:lnTo>
                  <a:pt x="62" y="480"/>
                </a:lnTo>
                <a:lnTo>
                  <a:pt x="61" y="474"/>
                </a:lnTo>
                <a:lnTo>
                  <a:pt x="56" y="466"/>
                </a:lnTo>
                <a:lnTo>
                  <a:pt x="55" y="459"/>
                </a:lnTo>
                <a:lnTo>
                  <a:pt x="54" y="460"/>
                </a:lnTo>
                <a:lnTo>
                  <a:pt x="51" y="453"/>
                </a:lnTo>
                <a:lnTo>
                  <a:pt x="52" y="448"/>
                </a:lnTo>
                <a:lnTo>
                  <a:pt x="51" y="441"/>
                </a:lnTo>
                <a:lnTo>
                  <a:pt x="50" y="433"/>
                </a:lnTo>
                <a:lnTo>
                  <a:pt x="48" y="427"/>
                </a:lnTo>
                <a:lnTo>
                  <a:pt x="53" y="426"/>
                </a:lnTo>
                <a:lnTo>
                  <a:pt x="54" y="421"/>
                </a:lnTo>
                <a:lnTo>
                  <a:pt x="54" y="392"/>
                </a:lnTo>
                <a:lnTo>
                  <a:pt x="54" y="385"/>
                </a:lnTo>
                <a:lnTo>
                  <a:pt x="54" y="380"/>
                </a:lnTo>
                <a:lnTo>
                  <a:pt x="54" y="374"/>
                </a:lnTo>
                <a:lnTo>
                  <a:pt x="54" y="332"/>
                </a:lnTo>
                <a:lnTo>
                  <a:pt x="53" y="327"/>
                </a:lnTo>
                <a:lnTo>
                  <a:pt x="52" y="319"/>
                </a:lnTo>
                <a:lnTo>
                  <a:pt x="52" y="315"/>
                </a:lnTo>
                <a:lnTo>
                  <a:pt x="55" y="307"/>
                </a:lnTo>
                <a:lnTo>
                  <a:pt x="53" y="302"/>
                </a:lnTo>
                <a:lnTo>
                  <a:pt x="53" y="280"/>
                </a:lnTo>
                <a:lnTo>
                  <a:pt x="52" y="273"/>
                </a:lnTo>
                <a:lnTo>
                  <a:pt x="52" y="267"/>
                </a:lnTo>
                <a:lnTo>
                  <a:pt x="51" y="259"/>
                </a:lnTo>
                <a:lnTo>
                  <a:pt x="47" y="253"/>
                </a:lnTo>
                <a:lnTo>
                  <a:pt x="42" y="246"/>
                </a:lnTo>
                <a:lnTo>
                  <a:pt x="40" y="245"/>
                </a:lnTo>
                <a:lnTo>
                  <a:pt x="39" y="241"/>
                </a:lnTo>
                <a:lnTo>
                  <a:pt x="38" y="234"/>
                </a:lnTo>
                <a:lnTo>
                  <a:pt x="36" y="230"/>
                </a:lnTo>
                <a:lnTo>
                  <a:pt x="35" y="224"/>
                </a:lnTo>
                <a:lnTo>
                  <a:pt x="36" y="216"/>
                </a:lnTo>
                <a:lnTo>
                  <a:pt x="36" y="203"/>
                </a:lnTo>
                <a:lnTo>
                  <a:pt x="36" y="195"/>
                </a:lnTo>
                <a:lnTo>
                  <a:pt x="35" y="190"/>
                </a:lnTo>
                <a:lnTo>
                  <a:pt x="29" y="185"/>
                </a:lnTo>
                <a:lnTo>
                  <a:pt x="25" y="181"/>
                </a:lnTo>
                <a:lnTo>
                  <a:pt x="21" y="177"/>
                </a:lnTo>
                <a:lnTo>
                  <a:pt x="20" y="177"/>
                </a:lnTo>
                <a:lnTo>
                  <a:pt x="14" y="171"/>
                </a:lnTo>
                <a:lnTo>
                  <a:pt x="7" y="167"/>
                </a:lnTo>
                <a:lnTo>
                  <a:pt x="1" y="160"/>
                </a:lnTo>
                <a:lnTo>
                  <a:pt x="0" y="153"/>
                </a:lnTo>
                <a:lnTo>
                  <a:pt x="1" y="146"/>
                </a:lnTo>
                <a:lnTo>
                  <a:pt x="2" y="141"/>
                </a:lnTo>
                <a:lnTo>
                  <a:pt x="1" y="13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8" name="Freeform 2110"/>
          <p:cNvSpPr>
            <a:spLocks/>
          </p:cNvSpPr>
          <p:nvPr/>
        </p:nvSpPr>
        <p:spPr bwMode="auto">
          <a:xfrm>
            <a:off x="4427538" y="2516188"/>
            <a:ext cx="3175" cy="3175"/>
          </a:xfrm>
          <a:custGeom>
            <a:avLst/>
            <a:gdLst>
              <a:gd name="T0" fmla="*/ 2147483647 w 6"/>
              <a:gd name="T1" fmla="*/ 2147483647 h 7"/>
              <a:gd name="T2" fmla="*/ 0 w 6"/>
              <a:gd name="T3" fmla="*/ 0 h 7"/>
              <a:gd name="T4" fmla="*/ 0 w 6"/>
              <a:gd name="T5" fmla="*/ 2147483647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6"/>
                </a:moveTo>
                <a:lnTo>
                  <a:pt x="0" y="0"/>
                </a:lnTo>
                <a:lnTo>
                  <a:pt x="0" y="7"/>
                </a:lnTo>
                <a:lnTo>
                  <a:pt x="6"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29" name="Freeform 2111"/>
          <p:cNvSpPr>
            <a:spLocks/>
          </p:cNvSpPr>
          <p:nvPr/>
        </p:nvSpPr>
        <p:spPr bwMode="auto">
          <a:xfrm>
            <a:off x="4427538" y="2541588"/>
            <a:ext cx="4762" cy="7937"/>
          </a:xfrm>
          <a:custGeom>
            <a:avLst/>
            <a:gdLst>
              <a:gd name="T0" fmla="*/ 2147483647 w 8"/>
              <a:gd name="T1" fmla="*/ 2147483647 h 15"/>
              <a:gd name="T2" fmla="*/ 2147483647 w 8"/>
              <a:gd name="T3" fmla="*/ 2147483647 h 15"/>
              <a:gd name="T4" fmla="*/ 0 w 8"/>
              <a:gd name="T5" fmla="*/ 0 h 15"/>
              <a:gd name="T6" fmla="*/ 2147483647 w 8"/>
              <a:gd name="T7" fmla="*/ 2147483647 h 15"/>
              <a:gd name="T8" fmla="*/ 2147483647 w 8"/>
              <a:gd name="T9" fmla="*/ 2147483647 h 15"/>
              <a:gd name="T10" fmla="*/ 2147483647 w 8"/>
              <a:gd name="T11" fmla="*/ 2147483647 h 15"/>
              <a:gd name="T12" fmla="*/ 2147483647 w 8"/>
              <a:gd name="T13" fmla="*/ 2147483647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8" y="7"/>
                </a:moveTo>
                <a:lnTo>
                  <a:pt x="6" y="6"/>
                </a:lnTo>
                <a:lnTo>
                  <a:pt x="0" y="0"/>
                </a:lnTo>
                <a:lnTo>
                  <a:pt x="2" y="8"/>
                </a:lnTo>
                <a:lnTo>
                  <a:pt x="2" y="15"/>
                </a:lnTo>
                <a:lnTo>
                  <a:pt x="8" y="14"/>
                </a:lnTo>
                <a:lnTo>
                  <a:pt x="8"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0" name="Freeform 2112"/>
          <p:cNvSpPr>
            <a:spLocks/>
          </p:cNvSpPr>
          <p:nvPr/>
        </p:nvSpPr>
        <p:spPr bwMode="auto">
          <a:xfrm>
            <a:off x="4429125" y="2538413"/>
            <a:ext cx="3175" cy="3175"/>
          </a:xfrm>
          <a:custGeom>
            <a:avLst/>
            <a:gdLst>
              <a:gd name="T0" fmla="*/ 0 w 7"/>
              <a:gd name="T1" fmla="*/ 2147483647 h 7"/>
              <a:gd name="T2" fmla="*/ 2147483647 w 7"/>
              <a:gd name="T3" fmla="*/ 2147483647 h 7"/>
              <a:gd name="T4" fmla="*/ 2147483647 w 7"/>
              <a:gd name="T5" fmla="*/ 0 h 7"/>
              <a:gd name="T6" fmla="*/ 0 w 7"/>
              <a:gd name="T7" fmla="*/ 2147483647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0" y="2"/>
                </a:moveTo>
                <a:lnTo>
                  <a:pt x="7" y="7"/>
                </a:lnTo>
                <a:lnTo>
                  <a:pt x="1"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1" name="Freeform 2113"/>
          <p:cNvSpPr>
            <a:spLocks/>
          </p:cNvSpPr>
          <p:nvPr/>
        </p:nvSpPr>
        <p:spPr bwMode="auto">
          <a:xfrm>
            <a:off x="4429125" y="2536825"/>
            <a:ext cx="3175" cy="1588"/>
          </a:xfrm>
          <a:custGeom>
            <a:avLst/>
            <a:gdLst>
              <a:gd name="T0" fmla="*/ 2147483647 w 7"/>
              <a:gd name="T1" fmla="*/ 2147483647 h 2"/>
              <a:gd name="T2" fmla="*/ 0 w 7"/>
              <a:gd name="T3" fmla="*/ 2147483647 h 2"/>
              <a:gd name="T4" fmla="*/ 2147483647 w 7"/>
              <a:gd name="T5" fmla="*/ 0 h 2"/>
              <a:gd name="T6" fmla="*/ 2147483647 w 7"/>
              <a:gd name="T7" fmla="*/ 2147483647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1" y="1"/>
                </a:moveTo>
                <a:lnTo>
                  <a:pt x="0" y="2"/>
                </a:lnTo>
                <a:lnTo>
                  <a:pt x="7" y="0"/>
                </a:lnTo>
                <a:lnTo>
                  <a:pt x="1"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2" name="Freeform 2114"/>
          <p:cNvSpPr>
            <a:spLocks/>
          </p:cNvSpPr>
          <p:nvPr/>
        </p:nvSpPr>
        <p:spPr bwMode="auto">
          <a:xfrm>
            <a:off x="4430713" y="2487613"/>
            <a:ext cx="4762" cy="3175"/>
          </a:xfrm>
          <a:custGeom>
            <a:avLst/>
            <a:gdLst>
              <a:gd name="T0" fmla="*/ 2147483647 w 8"/>
              <a:gd name="T1" fmla="*/ 2147483647 h 6"/>
              <a:gd name="T2" fmla="*/ 2147483647 w 8"/>
              <a:gd name="T3" fmla="*/ 2147483647 h 6"/>
              <a:gd name="T4" fmla="*/ 2147483647 w 8"/>
              <a:gd name="T5" fmla="*/ 0 h 6"/>
              <a:gd name="T6" fmla="*/ 0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7" y="6"/>
                </a:moveTo>
                <a:lnTo>
                  <a:pt x="8" y="2"/>
                </a:lnTo>
                <a:lnTo>
                  <a:pt x="6" y="0"/>
                </a:lnTo>
                <a:lnTo>
                  <a:pt x="0" y="1"/>
                </a:lnTo>
                <a:lnTo>
                  <a:pt x="7"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3" name="Freeform 2115"/>
          <p:cNvSpPr>
            <a:spLocks/>
          </p:cNvSpPr>
          <p:nvPr/>
        </p:nvSpPr>
        <p:spPr bwMode="auto">
          <a:xfrm>
            <a:off x="4432300" y="2579688"/>
            <a:ext cx="3175" cy="6350"/>
          </a:xfrm>
          <a:custGeom>
            <a:avLst/>
            <a:gdLst>
              <a:gd name="T0" fmla="*/ 2147483647 w 7"/>
              <a:gd name="T1" fmla="*/ 2147483647 h 18"/>
              <a:gd name="T2" fmla="*/ 0 w 7"/>
              <a:gd name="T3" fmla="*/ 2147483647 h 18"/>
              <a:gd name="T4" fmla="*/ 2147483647 w 7"/>
              <a:gd name="T5" fmla="*/ 2147483647 h 18"/>
              <a:gd name="T6" fmla="*/ 2147483647 w 7"/>
              <a:gd name="T7" fmla="*/ 2147483647 h 18"/>
              <a:gd name="T8" fmla="*/ 2147483647 w 7"/>
              <a:gd name="T9" fmla="*/ 2147483647 h 18"/>
              <a:gd name="T10" fmla="*/ 2147483647 w 7"/>
              <a:gd name="T11" fmla="*/ 2147483647 h 18"/>
              <a:gd name="T12" fmla="*/ 2147483647 w 7"/>
              <a:gd name="T13" fmla="*/ 0 h 18"/>
              <a:gd name="T14" fmla="*/ 2147483647 w 7"/>
              <a:gd name="T15" fmla="*/ 2147483647 h 1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8"/>
              <a:gd name="T26" fmla="*/ 7 w 7"/>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8">
                <a:moveTo>
                  <a:pt x="2" y="5"/>
                </a:moveTo>
                <a:lnTo>
                  <a:pt x="0" y="12"/>
                </a:lnTo>
                <a:lnTo>
                  <a:pt x="5" y="18"/>
                </a:lnTo>
                <a:lnTo>
                  <a:pt x="7" y="11"/>
                </a:lnTo>
                <a:lnTo>
                  <a:pt x="6" y="6"/>
                </a:lnTo>
                <a:lnTo>
                  <a:pt x="5" y="2"/>
                </a:lnTo>
                <a:lnTo>
                  <a:pt x="3" y="0"/>
                </a:lnTo>
                <a:lnTo>
                  <a:pt x="2"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4" name="Freeform 2116"/>
          <p:cNvSpPr>
            <a:spLocks/>
          </p:cNvSpPr>
          <p:nvPr/>
        </p:nvSpPr>
        <p:spPr bwMode="auto">
          <a:xfrm>
            <a:off x="4432300" y="2562225"/>
            <a:ext cx="4763" cy="9525"/>
          </a:xfrm>
          <a:custGeom>
            <a:avLst/>
            <a:gdLst>
              <a:gd name="T0" fmla="*/ 2147483647 w 11"/>
              <a:gd name="T1" fmla="*/ 0 h 16"/>
              <a:gd name="T2" fmla="*/ 0 w 11"/>
              <a:gd name="T3" fmla="*/ 2147483647 h 16"/>
              <a:gd name="T4" fmla="*/ 2147483647 w 11"/>
              <a:gd name="T5" fmla="*/ 2147483647 h 16"/>
              <a:gd name="T6" fmla="*/ 0 w 11"/>
              <a:gd name="T7" fmla="*/ 2147483647 h 16"/>
              <a:gd name="T8" fmla="*/ 2147483647 w 11"/>
              <a:gd name="T9" fmla="*/ 2147483647 h 16"/>
              <a:gd name="T10" fmla="*/ 2147483647 w 11"/>
              <a:gd name="T11" fmla="*/ 2147483647 h 16"/>
              <a:gd name="T12" fmla="*/ 2147483647 w 11"/>
              <a:gd name="T13" fmla="*/ 2147483647 h 16"/>
              <a:gd name="T14" fmla="*/ 2147483647 w 11"/>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6"/>
              <a:gd name="T26" fmla="*/ 11 w 1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6">
                <a:moveTo>
                  <a:pt x="5" y="0"/>
                </a:moveTo>
                <a:lnTo>
                  <a:pt x="0" y="2"/>
                </a:lnTo>
                <a:lnTo>
                  <a:pt x="1" y="9"/>
                </a:lnTo>
                <a:lnTo>
                  <a:pt x="0" y="16"/>
                </a:lnTo>
                <a:lnTo>
                  <a:pt x="4" y="8"/>
                </a:lnTo>
                <a:lnTo>
                  <a:pt x="11" y="10"/>
                </a:lnTo>
                <a:lnTo>
                  <a:pt x="9" y="3"/>
                </a:lnTo>
                <a:lnTo>
                  <a:pt x="5"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5" name="Freeform 2117"/>
          <p:cNvSpPr>
            <a:spLocks/>
          </p:cNvSpPr>
          <p:nvPr/>
        </p:nvSpPr>
        <p:spPr bwMode="auto">
          <a:xfrm>
            <a:off x="4437063" y="2557463"/>
            <a:ext cx="3175" cy="9525"/>
          </a:xfrm>
          <a:custGeom>
            <a:avLst/>
            <a:gdLst>
              <a:gd name="T0" fmla="*/ 2147483647 w 11"/>
              <a:gd name="T1" fmla="*/ 0 h 18"/>
              <a:gd name="T2" fmla="*/ 0 w 11"/>
              <a:gd name="T3" fmla="*/ 2147483647 h 18"/>
              <a:gd name="T4" fmla="*/ 2147483647 w 11"/>
              <a:gd name="T5" fmla="*/ 2147483647 h 18"/>
              <a:gd name="T6" fmla="*/ 2147483647 w 11"/>
              <a:gd name="T7" fmla="*/ 2147483647 h 18"/>
              <a:gd name="T8" fmla="*/ 2147483647 w 11"/>
              <a:gd name="T9" fmla="*/ 2147483647 h 18"/>
              <a:gd name="T10" fmla="*/ 2147483647 w 11"/>
              <a:gd name="T11" fmla="*/ 2147483647 h 18"/>
              <a:gd name="T12" fmla="*/ 2147483647 w 11"/>
              <a:gd name="T13" fmla="*/ 0 h 18"/>
              <a:gd name="T14" fmla="*/ 0 60000 65536"/>
              <a:gd name="T15" fmla="*/ 0 60000 65536"/>
              <a:gd name="T16" fmla="*/ 0 60000 65536"/>
              <a:gd name="T17" fmla="*/ 0 60000 65536"/>
              <a:gd name="T18" fmla="*/ 0 60000 65536"/>
              <a:gd name="T19" fmla="*/ 0 60000 65536"/>
              <a:gd name="T20" fmla="*/ 0 60000 65536"/>
              <a:gd name="T21" fmla="*/ 0 w 11"/>
              <a:gd name="T22" fmla="*/ 0 h 18"/>
              <a:gd name="T23" fmla="*/ 11 w 11"/>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8">
                <a:moveTo>
                  <a:pt x="2" y="0"/>
                </a:moveTo>
                <a:lnTo>
                  <a:pt x="0" y="8"/>
                </a:lnTo>
                <a:lnTo>
                  <a:pt x="4" y="15"/>
                </a:lnTo>
                <a:lnTo>
                  <a:pt x="7" y="18"/>
                </a:lnTo>
                <a:lnTo>
                  <a:pt x="11" y="10"/>
                </a:lnTo>
                <a:lnTo>
                  <a:pt x="7" y="3"/>
                </a:lnTo>
                <a:lnTo>
                  <a:pt x="2"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6" name="Freeform 2118"/>
          <p:cNvSpPr>
            <a:spLocks/>
          </p:cNvSpPr>
          <p:nvPr/>
        </p:nvSpPr>
        <p:spPr bwMode="auto">
          <a:xfrm>
            <a:off x="4437063" y="2579688"/>
            <a:ext cx="0" cy="0"/>
          </a:xfrm>
          <a:custGeom>
            <a:avLst/>
            <a:gdLst>
              <a:gd name="T0" fmla="*/ 0 w 2"/>
              <a:gd name="T1" fmla="*/ 0 h 1"/>
              <a:gd name="T2" fmla="*/ 0 w 2"/>
              <a:gd name="T3" fmla="*/ 0 h 1"/>
              <a:gd name="T4" fmla="*/ 0 w 2"/>
              <a:gd name="T5" fmla="*/ 0 h 1"/>
              <a:gd name="T6" fmla="*/ 0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2" y="1"/>
                </a:lnTo>
                <a:lnTo>
                  <a:pt x="0" y="0"/>
                </a:lnTo>
                <a:lnTo>
                  <a:pt x="0"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7" name="Freeform 2119"/>
          <p:cNvSpPr>
            <a:spLocks/>
          </p:cNvSpPr>
          <p:nvPr/>
        </p:nvSpPr>
        <p:spPr bwMode="auto">
          <a:xfrm>
            <a:off x="4437063" y="2552700"/>
            <a:ext cx="7937" cy="6350"/>
          </a:xfrm>
          <a:custGeom>
            <a:avLst/>
            <a:gdLst>
              <a:gd name="T0" fmla="*/ 2147483647 w 15"/>
              <a:gd name="T1" fmla="*/ 2147483647 h 13"/>
              <a:gd name="T2" fmla="*/ 0 w 15"/>
              <a:gd name="T3" fmla="*/ 2147483647 h 13"/>
              <a:gd name="T4" fmla="*/ 2147483647 w 15"/>
              <a:gd name="T5" fmla="*/ 2147483647 h 13"/>
              <a:gd name="T6" fmla="*/ 2147483647 w 15"/>
              <a:gd name="T7" fmla="*/ 2147483647 h 13"/>
              <a:gd name="T8" fmla="*/ 2147483647 w 15"/>
              <a:gd name="T9" fmla="*/ 2147483647 h 13"/>
              <a:gd name="T10" fmla="*/ 2147483647 w 15"/>
              <a:gd name="T11" fmla="*/ 0 h 13"/>
              <a:gd name="T12" fmla="*/ 2147483647 w 15"/>
              <a:gd name="T13" fmla="*/ 2147483647 h 13"/>
              <a:gd name="T14" fmla="*/ 0 60000 65536"/>
              <a:gd name="T15" fmla="*/ 0 60000 65536"/>
              <a:gd name="T16" fmla="*/ 0 60000 65536"/>
              <a:gd name="T17" fmla="*/ 0 60000 65536"/>
              <a:gd name="T18" fmla="*/ 0 60000 65536"/>
              <a:gd name="T19" fmla="*/ 0 60000 65536"/>
              <a:gd name="T20" fmla="*/ 0 60000 65536"/>
              <a:gd name="T21" fmla="*/ 0 w 15"/>
              <a:gd name="T22" fmla="*/ 0 h 13"/>
              <a:gd name="T23" fmla="*/ 15 w 1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3">
                <a:moveTo>
                  <a:pt x="5" y="6"/>
                </a:moveTo>
                <a:lnTo>
                  <a:pt x="0" y="7"/>
                </a:lnTo>
                <a:lnTo>
                  <a:pt x="5" y="8"/>
                </a:lnTo>
                <a:lnTo>
                  <a:pt x="11" y="13"/>
                </a:lnTo>
                <a:lnTo>
                  <a:pt x="15" y="6"/>
                </a:lnTo>
                <a:lnTo>
                  <a:pt x="11" y="0"/>
                </a:lnTo>
                <a:lnTo>
                  <a:pt x="5"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8" name="Freeform 2120"/>
          <p:cNvSpPr>
            <a:spLocks/>
          </p:cNvSpPr>
          <p:nvPr/>
        </p:nvSpPr>
        <p:spPr bwMode="auto">
          <a:xfrm>
            <a:off x="4445000" y="2479675"/>
            <a:ext cx="4763" cy="3175"/>
          </a:xfrm>
          <a:custGeom>
            <a:avLst/>
            <a:gdLst>
              <a:gd name="T0" fmla="*/ 2147483647 w 13"/>
              <a:gd name="T1" fmla="*/ 2147483647 h 8"/>
              <a:gd name="T2" fmla="*/ 2147483647 w 13"/>
              <a:gd name="T3" fmla="*/ 0 h 8"/>
              <a:gd name="T4" fmla="*/ 0 w 13"/>
              <a:gd name="T5" fmla="*/ 0 h 8"/>
              <a:gd name="T6" fmla="*/ 2147483647 w 13"/>
              <a:gd name="T7" fmla="*/ 2147483647 h 8"/>
              <a:gd name="T8" fmla="*/ 2147483647 w 13"/>
              <a:gd name="T9" fmla="*/ 2147483647 h 8"/>
              <a:gd name="T10" fmla="*/ 2147483647 w 13"/>
              <a:gd name="T11" fmla="*/ 2147483647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1"/>
                </a:moveTo>
                <a:lnTo>
                  <a:pt x="6" y="0"/>
                </a:lnTo>
                <a:lnTo>
                  <a:pt x="0" y="0"/>
                </a:lnTo>
                <a:lnTo>
                  <a:pt x="2" y="8"/>
                </a:lnTo>
                <a:lnTo>
                  <a:pt x="8" y="6"/>
                </a:lnTo>
                <a:lnTo>
                  <a:pt x="13"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39" name="Freeform 2121"/>
          <p:cNvSpPr>
            <a:spLocks/>
          </p:cNvSpPr>
          <p:nvPr/>
        </p:nvSpPr>
        <p:spPr bwMode="auto">
          <a:xfrm>
            <a:off x="4451350" y="2474913"/>
            <a:ext cx="3175" cy="6350"/>
          </a:xfrm>
          <a:custGeom>
            <a:avLst/>
            <a:gdLst>
              <a:gd name="T0" fmla="*/ 2147483647 w 7"/>
              <a:gd name="T1" fmla="*/ 2147483647 h 12"/>
              <a:gd name="T2" fmla="*/ 2147483647 w 7"/>
              <a:gd name="T3" fmla="*/ 0 h 12"/>
              <a:gd name="T4" fmla="*/ 2147483647 w 7"/>
              <a:gd name="T5" fmla="*/ 2147483647 h 12"/>
              <a:gd name="T6" fmla="*/ 0 w 7"/>
              <a:gd name="T7" fmla="*/ 2147483647 h 12"/>
              <a:gd name="T8" fmla="*/ 2147483647 w 7"/>
              <a:gd name="T9" fmla="*/ 2147483647 h 12"/>
              <a:gd name="T10" fmla="*/ 2147483647 w 7"/>
              <a:gd name="T11" fmla="*/ 2147483647 h 12"/>
              <a:gd name="T12" fmla="*/ 0 60000 65536"/>
              <a:gd name="T13" fmla="*/ 0 60000 65536"/>
              <a:gd name="T14" fmla="*/ 0 60000 65536"/>
              <a:gd name="T15" fmla="*/ 0 60000 65536"/>
              <a:gd name="T16" fmla="*/ 0 60000 65536"/>
              <a:gd name="T17" fmla="*/ 0 60000 65536"/>
              <a:gd name="T18" fmla="*/ 0 w 7"/>
              <a:gd name="T19" fmla="*/ 0 h 12"/>
              <a:gd name="T20" fmla="*/ 7 w 7"/>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7" h="12">
                <a:moveTo>
                  <a:pt x="7" y="1"/>
                </a:moveTo>
                <a:lnTo>
                  <a:pt x="1" y="0"/>
                </a:lnTo>
                <a:lnTo>
                  <a:pt x="1" y="7"/>
                </a:lnTo>
                <a:lnTo>
                  <a:pt x="0" y="12"/>
                </a:lnTo>
                <a:lnTo>
                  <a:pt x="6" y="8"/>
                </a:lnTo>
                <a:lnTo>
                  <a:pt x="7"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0" name="Freeform 2122"/>
          <p:cNvSpPr>
            <a:spLocks/>
          </p:cNvSpPr>
          <p:nvPr/>
        </p:nvSpPr>
        <p:spPr bwMode="auto">
          <a:xfrm>
            <a:off x="4457700" y="2474913"/>
            <a:ext cx="3175" cy="0"/>
          </a:xfrm>
          <a:custGeom>
            <a:avLst/>
            <a:gdLst>
              <a:gd name="T0" fmla="*/ 2147483647 w 6"/>
              <a:gd name="T1" fmla="*/ 0 h 1"/>
              <a:gd name="T2" fmla="*/ 2147483647 w 6"/>
              <a:gd name="T3" fmla="*/ 0 h 1"/>
              <a:gd name="T4" fmla="*/ 0 w 6"/>
              <a:gd name="T5" fmla="*/ 0 h 1"/>
              <a:gd name="T6" fmla="*/ 2147483647 w 6"/>
              <a:gd name="T7" fmla="*/ 0 h 1"/>
              <a:gd name="T8" fmla="*/ 0 60000 65536"/>
              <a:gd name="T9" fmla="*/ 0 60000 65536"/>
              <a:gd name="T10" fmla="*/ 0 60000 65536"/>
              <a:gd name="T11" fmla="*/ 0 60000 65536"/>
              <a:gd name="T12" fmla="*/ 0 w 6"/>
              <a:gd name="T13" fmla="*/ 0 h 1"/>
              <a:gd name="T14" fmla="*/ 6 w 6"/>
              <a:gd name="T15" fmla="*/ 0 h 1"/>
            </a:gdLst>
            <a:ahLst/>
            <a:cxnLst>
              <a:cxn ang="T8">
                <a:pos x="T0" y="T1"/>
              </a:cxn>
              <a:cxn ang="T9">
                <a:pos x="T2" y="T3"/>
              </a:cxn>
              <a:cxn ang="T10">
                <a:pos x="T4" y="T5"/>
              </a:cxn>
              <a:cxn ang="T11">
                <a:pos x="T6" y="T7"/>
              </a:cxn>
            </a:cxnLst>
            <a:rect l="T12" t="T13" r="T14" b="T15"/>
            <a:pathLst>
              <a:path w="6" h="1">
                <a:moveTo>
                  <a:pt x="5" y="1"/>
                </a:moveTo>
                <a:lnTo>
                  <a:pt x="6" y="0"/>
                </a:lnTo>
                <a:lnTo>
                  <a:pt x="0" y="0"/>
                </a:lnTo>
                <a:lnTo>
                  <a:pt x="5"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1" name="Freeform 2123"/>
          <p:cNvSpPr>
            <a:spLocks/>
          </p:cNvSpPr>
          <p:nvPr/>
        </p:nvSpPr>
        <p:spPr bwMode="auto">
          <a:xfrm>
            <a:off x="4459288" y="2474913"/>
            <a:ext cx="3175" cy="1587"/>
          </a:xfrm>
          <a:custGeom>
            <a:avLst/>
            <a:gdLst>
              <a:gd name="T0" fmla="*/ 0 w 7"/>
              <a:gd name="T1" fmla="*/ 0 h 2"/>
              <a:gd name="T2" fmla="*/ 2147483647 w 7"/>
              <a:gd name="T3" fmla="*/ 2147483647 h 2"/>
              <a:gd name="T4" fmla="*/ 2147483647 w 7"/>
              <a:gd name="T5" fmla="*/ 0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0"/>
                </a:moveTo>
                <a:lnTo>
                  <a:pt x="7" y="2"/>
                </a:lnTo>
                <a:lnTo>
                  <a:pt x="6" y="0"/>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2" name="Freeform 2124"/>
          <p:cNvSpPr>
            <a:spLocks/>
          </p:cNvSpPr>
          <p:nvPr/>
        </p:nvSpPr>
        <p:spPr bwMode="auto">
          <a:xfrm>
            <a:off x="4471988" y="2465388"/>
            <a:ext cx="3175" cy="1587"/>
          </a:xfrm>
          <a:custGeom>
            <a:avLst/>
            <a:gdLst>
              <a:gd name="T0" fmla="*/ 2147483647 w 8"/>
              <a:gd name="T1" fmla="*/ 0 h 3"/>
              <a:gd name="T2" fmla="*/ 0 w 8"/>
              <a:gd name="T3" fmla="*/ 0 h 3"/>
              <a:gd name="T4" fmla="*/ 2147483647 w 8"/>
              <a:gd name="T5" fmla="*/ 2147483647 h 3"/>
              <a:gd name="T6" fmla="*/ 2147483647 w 8"/>
              <a:gd name="T7" fmla="*/ 0 h 3"/>
              <a:gd name="T8" fmla="*/ 0 60000 65536"/>
              <a:gd name="T9" fmla="*/ 0 60000 65536"/>
              <a:gd name="T10" fmla="*/ 0 60000 65536"/>
              <a:gd name="T11" fmla="*/ 0 60000 65536"/>
              <a:gd name="T12" fmla="*/ 0 w 8"/>
              <a:gd name="T13" fmla="*/ 0 h 3"/>
              <a:gd name="T14" fmla="*/ 8 w 8"/>
              <a:gd name="T15" fmla="*/ 3 h 3"/>
            </a:gdLst>
            <a:ahLst/>
            <a:cxnLst>
              <a:cxn ang="T8">
                <a:pos x="T0" y="T1"/>
              </a:cxn>
              <a:cxn ang="T9">
                <a:pos x="T2" y="T3"/>
              </a:cxn>
              <a:cxn ang="T10">
                <a:pos x="T4" y="T5"/>
              </a:cxn>
              <a:cxn ang="T11">
                <a:pos x="T6" y="T7"/>
              </a:cxn>
            </a:cxnLst>
            <a:rect l="T12" t="T13" r="T14" b="T15"/>
            <a:pathLst>
              <a:path w="8" h="3">
                <a:moveTo>
                  <a:pt x="7" y="0"/>
                </a:moveTo>
                <a:lnTo>
                  <a:pt x="0" y="0"/>
                </a:lnTo>
                <a:lnTo>
                  <a:pt x="8" y="3"/>
                </a:lnTo>
                <a:lnTo>
                  <a:pt x="7"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3" name="Freeform 2125"/>
          <p:cNvSpPr>
            <a:spLocks/>
          </p:cNvSpPr>
          <p:nvPr/>
        </p:nvSpPr>
        <p:spPr bwMode="auto">
          <a:xfrm>
            <a:off x="4475163" y="2460625"/>
            <a:ext cx="1587" cy="1588"/>
          </a:xfrm>
          <a:custGeom>
            <a:avLst/>
            <a:gdLst>
              <a:gd name="T0" fmla="*/ 2147483647 w 6"/>
              <a:gd name="T1" fmla="*/ 0 h 2"/>
              <a:gd name="T2" fmla="*/ 0 w 6"/>
              <a:gd name="T3" fmla="*/ 0 h 2"/>
              <a:gd name="T4" fmla="*/ 2147483647 w 6"/>
              <a:gd name="T5" fmla="*/ 2147483647 h 2"/>
              <a:gd name="T6" fmla="*/ 2147483647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0"/>
                </a:moveTo>
                <a:lnTo>
                  <a:pt x="0" y="0"/>
                </a:lnTo>
                <a:lnTo>
                  <a:pt x="5" y="2"/>
                </a:lnTo>
                <a:lnTo>
                  <a:pt x="6"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4" name="Freeform 2126"/>
          <p:cNvSpPr>
            <a:spLocks/>
          </p:cNvSpPr>
          <p:nvPr/>
        </p:nvSpPr>
        <p:spPr bwMode="auto">
          <a:xfrm>
            <a:off x="4489450" y="2452688"/>
            <a:ext cx="6350" cy="4762"/>
          </a:xfrm>
          <a:custGeom>
            <a:avLst/>
            <a:gdLst>
              <a:gd name="T0" fmla="*/ 2147483647 w 13"/>
              <a:gd name="T1" fmla="*/ 2147483647 h 10"/>
              <a:gd name="T2" fmla="*/ 2147483647 w 13"/>
              <a:gd name="T3" fmla="*/ 2147483647 h 10"/>
              <a:gd name="T4" fmla="*/ 2147483647 w 13"/>
              <a:gd name="T5" fmla="*/ 0 h 10"/>
              <a:gd name="T6" fmla="*/ 2147483647 w 13"/>
              <a:gd name="T7" fmla="*/ 2147483647 h 10"/>
              <a:gd name="T8" fmla="*/ 0 w 13"/>
              <a:gd name="T9" fmla="*/ 2147483647 h 10"/>
              <a:gd name="T10" fmla="*/ 0 w 13"/>
              <a:gd name="T11" fmla="*/ 2147483647 h 10"/>
              <a:gd name="T12" fmla="*/ 2147483647 w 13"/>
              <a:gd name="T13" fmla="*/ 2147483647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7" y="10"/>
                </a:moveTo>
                <a:lnTo>
                  <a:pt x="13" y="5"/>
                </a:lnTo>
                <a:lnTo>
                  <a:pt x="8" y="0"/>
                </a:lnTo>
                <a:lnTo>
                  <a:pt x="6" y="5"/>
                </a:lnTo>
                <a:lnTo>
                  <a:pt x="0" y="3"/>
                </a:lnTo>
                <a:lnTo>
                  <a:pt x="0" y="10"/>
                </a:lnTo>
                <a:lnTo>
                  <a:pt x="7" y="1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5" name="Freeform 2127"/>
          <p:cNvSpPr>
            <a:spLocks/>
          </p:cNvSpPr>
          <p:nvPr/>
        </p:nvSpPr>
        <p:spPr bwMode="auto">
          <a:xfrm>
            <a:off x="4494213" y="2451100"/>
            <a:ext cx="3175" cy="4763"/>
          </a:xfrm>
          <a:custGeom>
            <a:avLst/>
            <a:gdLst>
              <a:gd name="T0" fmla="*/ 0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0 w 6"/>
              <a:gd name="T11" fmla="*/ 0 h 7"/>
              <a:gd name="T12" fmla="*/ 0 w 6"/>
              <a:gd name="T13" fmla="*/ 2147483647 h 7"/>
              <a:gd name="T14" fmla="*/ 0 60000 65536"/>
              <a:gd name="T15" fmla="*/ 0 60000 65536"/>
              <a:gd name="T16" fmla="*/ 0 60000 65536"/>
              <a:gd name="T17" fmla="*/ 0 60000 65536"/>
              <a:gd name="T18" fmla="*/ 0 60000 65536"/>
              <a:gd name="T19" fmla="*/ 0 60000 65536"/>
              <a:gd name="T20" fmla="*/ 0 60000 65536"/>
              <a:gd name="T21" fmla="*/ 0 w 6"/>
              <a:gd name="T22" fmla="*/ 0 h 7"/>
              <a:gd name="T23" fmla="*/ 6 w 6"/>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7">
                <a:moveTo>
                  <a:pt x="0" y="2"/>
                </a:moveTo>
                <a:lnTo>
                  <a:pt x="6" y="2"/>
                </a:lnTo>
                <a:lnTo>
                  <a:pt x="4" y="7"/>
                </a:lnTo>
                <a:lnTo>
                  <a:pt x="6" y="7"/>
                </a:lnTo>
                <a:lnTo>
                  <a:pt x="6" y="2"/>
                </a:lnTo>
                <a:lnTo>
                  <a:pt x="0"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6" name="Freeform 2128"/>
          <p:cNvSpPr>
            <a:spLocks/>
          </p:cNvSpPr>
          <p:nvPr/>
        </p:nvSpPr>
        <p:spPr bwMode="auto">
          <a:xfrm>
            <a:off x="4497388" y="2441575"/>
            <a:ext cx="7937" cy="4763"/>
          </a:xfrm>
          <a:custGeom>
            <a:avLst/>
            <a:gdLst>
              <a:gd name="T0" fmla="*/ 2147483647 w 19"/>
              <a:gd name="T1" fmla="*/ 2147483647 h 9"/>
              <a:gd name="T2" fmla="*/ 2147483647 w 19"/>
              <a:gd name="T3" fmla="*/ 2147483647 h 9"/>
              <a:gd name="T4" fmla="*/ 2147483647 w 19"/>
              <a:gd name="T5" fmla="*/ 0 h 9"/>
              <a:gd name="T6" fmla="*/ 2147483647 w 19"/>
              <a:gd name="T7" fmla="*/ 2147483647 h 9"/>
              <a:gd name="T8" fmla="*/ 0 w 19"/>
              <a:gd name="T9" fmla="*/ 2147483647 h 9"/>
              <a:gd name="T10" fmla="*/ 2147483647 w 19"/>
              <a:gd name="T11" fmla="*/ 2147483647 h 9"/>
              <a:gd name="T12" fmla="*/ 2147483647 w 19"/>
              <a:gd name="T13" fmla="*/ 2147483647 h 9"/>
              <a:gd name="T14" fmla="*/ 2147483647 w 19"/>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19" y="6"/>
                </a:moveTo>
                <a:lnTo>
                  <a:pt x="19" y="3"/>
                </a:lnTo>
                <a:lnTo>
                  <a:pt x="12" y="0"/>
                </a:lnTo>
                <a:lnTo>
                  <a:pt x="6" y="1"/>
                </a:lnTo>
                <a:lnTo>
                  <a:pt x="0" y="5"/>
                </a:lnTo>
                <a:lnTo>
                  <a:pt x="7" y="8"/>
                </a:lnTo>
                <a:lnTo>
                  <a:pt x="12" y="9"/>
                </a:lnTo>
                <a:lnTo>
                  <a:pt x="19"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7" name="Freeform 2129"/>
          <p:cNvSpPr>
            <a:spLocks/>
          </p:cNvSpPr>
          <p:nvPr/>
        </p:nvSpPr>
        <p:spPr bwMode="auto">
          <a:xfrm>
            <a:off x="4500563" y="2447925"/>
            <a:ext cx="6350" cy="3175"/>
          </a:xfrm>
          <a:custGeom>
            <a:avLst/>
            <a:gdLst>
              <a:gd name="T0" fmla="*/ 2147483647 w 13"/>
              <a:gd name="T1" fmla="*/ 2147483647 h 5"/>
              <a:gd name="T2" fmla="*/ 2147483647 w 13"/>
              <a:gd name="T3" fmla="*/ 2147483647 h 5"/>
              <a:gd name="T4" fmla="*/ 2147483647 w 13"/>
              <a:gd name="T5" fmla="*/ 0 h 5"/>
              <a:gd name="T6" fmla="*/ 0 w 13"/>
              <a:gd name="T7" fmla="*/ 2147483647 h 5"/>
              <a:gd name="T8" fmla="*/ 2147483647 w 13"/>
              <a:gd name="T9" fmla="*/ 2147483647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5" y="5"/>
                </a:moveTo>
                <a:lnTo>
                  <a:pt x="13" y="4"/>
                </a:lnTo>
                <a:lnTo>
                  <a:pt x="5" y="0"/>
                </a:lnTo>
                <a:lnTo>
                  <a:pt x="0" y="4"/>
                </a:lnTo>
                <a:lnTo>
                  <a:pt x="5"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8" name="Freeform 2130"/>
          <p:cNvSpPr>
            <a:spLocks/>
          </p:cNvSpPr>
          <p:nvPr/>
        </p:nvSpPr>
        <p:spPr bwMode="auto">
          <a:xfrm>
            <a:off x="4503738" y="2446338"/>
            <a:ext cx="3175" cy="1587"/>
          </a:xfrm>
          <a:custGeom>
            <a:avLst/>
            <a:gdLst>
              <a:gd name="T0" fmla="*/ 2147483647 w 8"/>
              <a:gd name="T1" fmla="*/ 0 h 2"/>
              <a:gd name="T2" fmla="*/ 0 w 8"/>
              <a:gd name="T3" fmla="*/ 2147483647 h 2"/>
              <a:gd name="T4" fmla="*/ 2147483647 w 8"/>
              <a:gd name="T5" fmla="*/ 2147483647 h 2"/>
              <a:gd name="T6" fmla="*/ 2147483647 w 8"/>
              <a:gd name="T7" fmla="*/ 0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7" y="0"/>
                </a:moveTo>
                <a:lnTo>
                  <a:pt x="0" y="2"/>
                </a:lnTo>
                <a:lnTo>
                  <a:pt x="8" y="1"/>
                </a:lnTo>
                <a:lnTo>
                  <a:pt x="7"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49" name="Freeform 2131"/>
          <p:cNvSpPr>
            <a:spLocks/>
          </p:cNvSpPr>
          <p:nvPr/>
        </p:nvSpPr>
        <p:spPr bwMode="auto">
          <a:xfrm>
            <a:off x="4508500" y="2447925"/>
            <a:ext cx="6350" cy="3175"/>
          </a:xfrm>
          <a:custGeom>
            <a:avLst/>
            <a:gdLst>
              <a:gd name="T0" fmla="*/ 0 w 12"/>
              <a:gd name="T1" fmla="*/ 2147483647 h 8"/>
              <a:gd name="T2" fmla="*/ 2147483647 w 12"/>
              <a:gd name="T3" fmla="*/ 2147483647 h 8"/>
              <a:gd name="T4" fmla="*/ 2147483647 w 12"/>
              <a:gd name="T5" fmla="*/ 2147483647 h 8"/>
              <a:gd name="T6" fmla="*/ 2147483647 w 12"/>
              <a:gd name="T7" fmla="*/ 0 h 8"/>
              <a:gd name="T8" fmla="*/ 2147483647 w 12"/>
              <a:gd name="T9" fmla="*/ 0 h 8"/>
              <a:gd name="T10" fmla="*/ 0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0" y="5"/>
                </a:moveTo>
                <a:lnTo>
                  <a:pt x="6" y="8"/>
                </a:lnTo>
                <a:lnTo>
                  <a:pt x="12" y="7"/>
                </a:lnTo>
                <a:lnTo>
                  <a:pt x="9" y="0"/>
                </a:lnTo>
                <a:lnTo>
                  <a:pt x="3" y="0"/>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0" name="Freeform 2132"/>
          <p:cNvSpPr>
            <a:spLocks/>
          </p:cNvSpPr>
          <p:nvPr/>
        </p:nvSpPr>
        <p:spPr bwMode="auto">
          <a:xfrm>
            <a:off x="4510088" y="2433638"/>
            <a:ext cx="17462" cy="9525"/>
          </a:xfrm>
          <a:custGeom>
            <a:avLst/>
            <a:gdLst>
              <a:gd name="T0" fmla="*/ 0 w 37"/>
              <a:gd name="T1" fmla="*/ 2147483647 h 17"/>
              <a:gd name="T2" fmla="*/ 2147483647 w 37"/>
              <a:gd name="T3" fmla="*/ 2147483647 h 17"/>
              <a:gd name="T4" fmla="*/ 2147483647 w 37"/>
              <a:gd name="T5" fmla="*/ 2147483647 h 17"/>
              <a:gd name="T6" fmla="*/ 2147483647 w 37"/>
              <a:gd name="T7" fmla="*/ 2147483647 h 17"/>
              <a:gd name="T8" fmla="*/ 2147483647 w 37"/>
              <a:gd name="T9" fmla="*/ 2147483647 h 17"/>
              <a:gd name="T10" fmla="*/ 2147483647 w 37"/>
              <a:gd name="T11" fmla="*/ 2147483647 h 17"/>
              <a:gd name="T12" fmla="*/ 2147483647 w 37"/>
              <a:gd name="T13" fmla="*/ 2147483647 h 17"/>
              <a:gd name="T14" fmla="*/ 2147483647 w 37"/>
              <a:gd name="T15" fmla="*/ 2147483647 h 17"/>
              <a:gd name="T16" fmla="*/ 2147483647 w 37"/>
              <a:gd name="T17" fmla="*/ 0 h 17"/>
              <a:gd name="T18" fmla="*/ 2147483647 w 37"/>
              <a:gd name="T19" fmla="*/ 2147483647 h 17"/>
              <a:gd name="T20" fmla="*/ 2147483647 w 37"/>
              <a:gd name="T21" fmla="*/ 2147483647 h 17"/>
              <a:gd name="T22" fmla="*/ 2147483647 w 37"/>
              <a:gd name="T23" fmla="*/ 2147483647 h 17"/>
              <a:gd name="T24" fmla="*/ 2147483647 w 37"/>
              <a:gd name="T25" fmla="*/ 2147483647 h 17"/>
              <a:gd name="T26" fmla="*/ 2147483647 w 37"/>
              <a:gd name="T27" fmla="*/ 2147483647 h 17"/>
              <a:gd name="T28" fmla="*/ 0 w 37"/>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17"/>
              <a:gd name="T47" fmla="*/ 37 w 37"/>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17">
                <a:moveTo>
                  <a:pt x="0" y="13"/>
                </a:moveTo>
                <a:lnTo>
                  <a:pt x="2" y="16"/>
                </a:lnTo>
                <a:lnTo>
                  <a:pt x="8" y="17"/>
                </a:lnTo>
                <a:lnTo>
                  <a:pt x="14" y="15"/>
                </a:lnTo>
                <a:lnTo>
                  <a:pt x="20" y="13"/>
                </a:lnTo>
                <a:lnTo>
                  <a:pt x="28" y="12"/>
                </a:lnTo>
                <a:lnTo>
                  <a:pt x="34" y="10"/>
                </a:lnTo>
                <a:lnTo>
                  <a:pt x="37" y="4"/>
                </a:lnTo>
                <a:lnTo>
                  <a:pt x="31" y="0"/>
                </a:lnTo>
                <a:lnTo>
                  <a:pt x="25" y="1"/>
                </a:lnTo>
                <a:lnTo>
                  <a:pt x="18" y="3"/>
                </a:lnTo>
                <a:lnTo>
                  <a:pt x="12" y="5"/>
                </a:lnTo>
                <a:lnTo>
                  <a:pt x="18" y="8"/>
                </a:lnTo>
                <a:lnTo>
                  <a:pt x="6" y="8"/>
                </a:lnTo>
                <a:lnTo>
                  <a:pt x="0" y="1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1" name="Freeform 2133"/>
          <p:cNvSpPr>
            <a:spLocks/>
          </p:cNvSpPr>
          <p:nvPr/>
        </p:nvSpPr>
        <p:spPr bwMode="auto">
          <a:xfrm>
            <a:off x="4510088" y="2430463"/>
            <a:ext cx="11112" cy="3175"/>
          </a:xfrm>
          <a:custGeom>
            <a:avLst/>
            <a:gdLst>
              <a:gd name="T0" fmla="*/ 2147483647 w 24"/>
              <a:gd name="T1" fmla="*/ 2147483647 h 9"/>
              <a:gd name="T2" fmla="*/ 2147483647 w 24"/>
              <a:gd name="T3" fmla="*/ 0 h 9"/>
              <a:gd name="T4" fmla="*/ 2147483647 w 24"/>
              <a:gd name="T5" fmla="*/ 2147483647 h 9"/>
              <a:gd name="T6" fmla="*/ 2147483647 w 24"/>
              <a:gd name="T7" fmla="*/ 2147483647 h 9"/>
              <a:gd name="T8" fmla="*/ 0 w 24"/>
              <a:gd name="T9" fmla="*/ 2147483647 h 9"/>
              <a:gd name="T10" fmla="*/ 2147483647 w 24"/>
              <a:gd name="T11" fmla="*/ 2147483647 h 9"/>
              <a:gd name="T12" fmla="*/ 2147483647 w 24"/>
              <a:gd name="T13" fmla="*/ 2147483647 h 9"/>
              <a:gd name="T14" fmla="*/ 2147483647 w 24"/>
              <a:gd name="T15" fmla="*/ 2147483647 h 9"/>
              <a:gd name="T16" fmla="*/ 2147483647 w 24"/>
              <a:gd name="T17" fmla="*/ 214748364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9"/>
              <a:gd name="T29" fmla="*/ 24 w 2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9">
                <a:moveTo>
                  <a:pt x="24" y="3"/>
                </a:moveTo>
                <a:lnTo>
                  <a:pt x="18" y="0"/>
                </a:lnTo>
                <a:lnTo>
                  <a:pt x="12" y="4"/>
                </a:lnTo>
                <a:lnTo>
                  <a:pt x="5" y="5"/>
                </a:lnTo>
                <a:lnTo>
                  <a:pt x="0" y="8"/>
                </a:lnTo>
                <a:lnTo>
                  <a:pt x="5" y="8"/>
                </a:lnTo>
                <a:lnTo>
                  <a:pt x="12" y="9"/>
                </a:lnTo>
                <a:lnTo>
                  <a:pt x="19" y="8"/>
                </a:lnTo>
                <a:lnTo>
                  <a:pt x="24"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2" name="Freeform 2134"/>
          <p:cNvSpPr>
            <a:spLocks/>
          </p:cNvSpPr>
          <p:nvPr/>
        </p:nvSpPr>
        <p:spPr bwMode="auto">
          <a:xfrm>
            <a:off x="4513263" y="2443163"/>
            <a:ext cx="3175" cy="3175"/>
          </a:xfrm>
          <a:custGeom>
            <a:avLst/>
            <a:gdLst>
              <a:gd name="T0" fmla="*/ 2147483647 w 6"/>
              <a:gd name="T1" fmla="*/ 0 h 4"/>
              <a:gd name="T2" fmla="*/ 0 w 6"/>
              <a:gd name="T3" fmla="*/ 2147483647 h 4"/>
              <a:gd name="T4" fmla="*/ 2147483647 w 6"/>
              <a:gd name="T5" fmla="*/ 2147483647 h 4"/>
              <a:gd name="T6" fmla="*/ 2147483647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5" y="0"/>
                </a:moveTo>
                <a:lnTo>
                  <a:pt x="0" y="1"/>
                </a:lnTo>
                <a:lnTo>
                  <a:pt x="6" y="4"/>
                </a:lnTo>
                <a:lnTo>
                  <a:pt x="5"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3" name="Freeform 2135"/>
          <p:cNvSpPr>
            <a:spLocks/>
          </p:cNvSpPr>
          <p:nvPr/>
        </p:nvSpPr>
        <p:spPr bwMode="auto">
          <a:xfrm>
            <a:off x="4610100" y="2290763"/>
            <a:ext cx="7938" cy="6350"/>
          </a:xfrm>
          <a:custGeom>
            <a:avLst/>
            <a:gdLst>
              <a:gd name="T0" fmla="*/ 2147483647 w 13"/>
              <a:gd name="T1" fmla="*/ 2147483647 h 15"/>
              <a:gd name="T2" fmla="*/ 0 w 13"/>
              <a:gd name="T3" fmla="*/ 2147483647 h 15"/>
              <a:gd name="T4" fmla="*/ 2147483647 w 13"/>
              <a:gd name="T5" fmla="*/ 2147483647 h 15"/>
              <a:gd name="T6" fmla="*/ 2147483647 w 13"/>
              <a:gd name="T7" fmla="*/ 2147483647 h 15"/>
              <a:gd name="T8" fmla="*/ 2147483647 w 13"/>
              <a:gd name="T9" fmla="*/ 2147483647 h 15"/>
              <a:gd name="T10" fmla="*/ 2147483647 w 13"/>
              <a:gd name="T11" fmla="*/ 2147483647 h 15"/>
              <a:gd name="T12" fmla="*/ 2147483647 w 13"/>
              <a:gd name="T13" fmla="*/ 0 h 15"/>
              <a:gd name="T14" fmla="*/ 2147483647 w 13"/>
              <a:gd name="T15" fmla="*/ 2147483647 h 15"/>
              <a:gd name="T16" fmla="*/ 2147483647 w 13"/>
              <a:gd name="T17" fmla="*/ 214748364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5"/>
              <a:gd name="T29" fmla="*/ 13 w 13"/>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5">
                <a:moveTo>
                  <a:pt x="4" y="7"/>
                </a:moveTo>
                <a:lnTo>
                  <a:pt x="0" y="12"/>
                </a:lnTo>
                <a:lnTo>
                  <a:pt x="6" y="15"/>
                </a:lnTo>
                <a:lnTo>
                  <a:pt x="10" y="11"/>
                </a:lnTo>
                <a:lnTo>
                  <a:pt x="11" y="10"/>
                </a:lnTo>
                <a:lnTo>
                  <a:pt x="13" y="7"/>
                </a:lnTo>
                <a:lnTo>
                  <a:pt x="12" y="0"/>
                </a:lnTo>
                <a:lnTo>
                  <a:pt x="6" y="3"/>
                </a:lnTo>
                <a:lnTo>
                  <a:pt x="4"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4" name="Freeform 2136"/>
          <p:cNvSpPr>
            <a:spLocks/>
          </p:cNvSpPr>
          <p:nvPr/>
        </p:nvSpPr>
        <p:spPr bwMode="auto">
          <a:xfrm>
            <a:off x="4618038" y="2287588"/>
            <a:ext cx="6350" cy="4762"/>
          </a:xfrm>
          <a:custGeom>
            <a:avLst/>
            <a:gdLst>
              <a:gd name="T0" fmla="*/ 2147483647 w 14"/>
              <a:gd name="T1" fmla="*/ 2147483647 h 11"/>
              <a:gd name="T2" fmla="*/ 2147483647 w 14"/>
              <a:gd name="T3" fmla="*/ 2147483647 h 11"/>
              <a:gd name="T4" fmla="*/ 2147483647 w 14"/>
              <a:gd name="T5" fmla="*/ 2147483647 h 11"/>
              <a:gd name="T6" fmla="*/ 2147483647 w 14"/>
              <a:gd name="T7" fmla="*/ 2147483647 h 11"/>
              <a:gd name="T8" fmla="*/ 2147483647 w 14"/>
              <a:gd name="T9" fmla="*/ 0 h 11"/>
              <a:gd name="T10" fmla="*/ 0 w 14"/>
              <a:gd name="T11" fmla="*/ 2147483647 h 11"/>
              <a:gd name="T12" fmla="*/ 2147483647 w 14"/>
              <a:gd name="T13" fmla="*/ 2147483647 h 11"/>
              <a:gd name="T14" fmla="*/ 0 60000 65536"/>
              <a:gd name="T15" fmla="*/ 0 60000 65536"/>
              <a:gd name="T16" fmla="*/ 0 60000 65536"/>
              <a:gd name="T17" fmla="*/ 0 60000 65536"/>
              <a:gd name="T18" fmla="*/ 0 60000 65536"/>
              <a:gd name="T19" fmla="*/ 0 60000 65536"/>
              <a:gd name="T20" fmla="*/ 0 60000 65536"/>
              <a:gd name="T21" fmla="*/ 0 w 14"/>
              <a:gd name="T22" fmla="*/ 0 h 11"/>
              <a:gd name="T23" fmla="*/ 14 w 14"/>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1">
                <a:moveTo>
                  <a:pt x="1" y="11"/>
                </a:moveTo>
                <a:lnTo>
                  <a:pt x="8" y="11"/>
                </a:lnTo>
                <a:lnTo>
                  <a:pt x="12" y="6"/>
                </a:lnTo>
                <a:lnTo>
                  <a:pt x="14" y="3"/>
                </a:lnTo>
                <a:lnTo>
                  <a:pt x="8" y="0"/>
                </a:lnTo>
                <a:lnTo>
                  <a:pt x="0" y="7"/>
                </a:lnTo>
                <a:lnTo>
                  <a:pt x="1" y="1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5" name="Freeform 2137"/>
          <p:cNvSpPr>
            <a:spLocks/>
          </p:cNvSpPr>
          <p:nvPr/>
        </p:nvSpPr>
        <p:spPr bwMode="auto">
          <a:xfrm>
            <a:off x="4624388" y="2284413"/>
            <a:ext cx="14287" cy="7937"/>
          </a:xfrm>
          <a:custGeom>
            <a:avLst/>
            <a:gdLst>
              <a:gd name="T0" fmla="*/ 2147483647 w 31"/>
              <a:gd name="T1" fmla="*/ 2147483647 h 17"/>
              <a:gd name="T2" fmla="*/ 0 w 31"/>
              <a:gd name="T3" fmla="*/ 2147483647 h 17"/>
              <a:gd name="T4" fmla="*/ 2147483647 w 31"/>
              <a:gd name="T5" fmla="*/ 2147483647 h 17"/>
              <a:gd name="T6" fmla="*/ 2147483647 w 31"/>
              <a:gd name="T7" fmla="*/ 2147483647 h 17"/>
              <a:gd name="T8" fmla="*/ 2147483647 w 31"/>
              <a:gd name="T9" fmla="*/ 2147483647 h 17"/>
              <a:gd name="T10" fmla="*/ 2147483647 w 31"/>
              <a:gd name="T11" fmla="*/ 2147483647 h 17"/>
              <a:gd name="T12" fmla="*/ 2147483647 w 31"/>
              <a:gd name="T13" fmla="*/ 2147483647 h 17"/>
              <a:gd name="T14" fmla="*/ 2147483647 w 31"/>
              <a:gd name="T15" fmla="*/ 2147483647 h 17"/>
              <a:gd name="T16" fmla="*/ 2147483647 w 31"/>
              <a:gd name="T17" fmla="*/ 0 h 17"/>
              <a:gd name="T18" fmla="*/ 2147483647 w 31"/>
              <a:gd name="T19" fmla="*/ 2147483647 h 17"/>
              <a:gd name="T20" fmla="*/ 2147483647 w 31"/>
              <a:gd name="T21" fmla="*/ 2147483647 h 17"/>
              <a:gd name="T22" fmla="*/ 2147483647 w 31"/>
              <a:gd name="T23" fmla="*/ 2147483647 h 17"/>
              <a:gd name="T24" fmla="*/ 2147483647 w 31"/>
              <a:gd name="T25" fmla="*/ 2147483647 h 17"/>
              <a:gd name="T26" fmla="*/ 2147483647 w 31"/>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17"/>
              <a:gd name="T44" fmla="*/ 31 w 31"/>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17">
                <a:moveTo>
                  <a:pt x="4" y="10"/>
                </a:moveTo>
                <a:lnTo>
                  <a:pt x="0" y="17"/>
                </a:lnTo>
                <a:lnTo>
                  <a:pt x="7" y="14"/>
                </a:lnTo>
                <a:lnTo>
                  <a:pt x="12" y="13"/>
                </a:lnTo>
                <a:lnTo>
                  <a:pt x="19" y="9"/>
                </a:lnTo>
                <a:lnTo>
                  <a:pt x="25" y="9"/>
                </a:lnTo>
                <a:lnTo>
                  <a:pt x="31" y="5"/>
                </a:lnTo>
                <a:lnTo>
                  <a:pt x="25" y="5"/>
                </a:lnTo>
                <a:lnTo>
                  <a:pt x="19" y="0"/>
                </a:lnTo>
                <a:lnTo>
                  <a:pt x="11" y="2"/>
                </a:lnTo>
                <a:lnTo>
                  <a:pt x="5" y="2"/>
                </a:lnTo>
                <a:lnTo>
                  <a:pt x="7" y="6"/>
                </a:lnTo>
                <a:lnTo>
                  <a:pt x="1" y="8"/>
                </a:lnTo>
                <a:lnTo>
                  <a:pt x="4" y="1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6" name="Freeform 2138"/>
          <p:cNvSpPr>
            <a:spLocks/>
          </p:cNvSpPr>
          <p:nvPr/>
        </p:nvSpPr>
        <p:spPr bwMode="auto">
          <a:xfrm>
            <a:off x="4637088" y="2282825"/>
            <a:ext cx="3175" cy="4763"/>
          </a:xfrm>
          <a:custGeom>
            <a:avLst/>
            <a:gdLst>
              <a:gd name="T0" fmla="*/ 2147483647 w 7"/>
              <a:gd name="T1" fmla="*/ 2147483647 h 7"/>
              <a:gd name="T2" fmla="*/ 2147483647 w 7"/>
              <a:gd name="T3" fmla="*/ 2147483647 h 7"/>
              <a:gd name="T4" fmla="*/ 2147483647 w 7"/>
              <a:gd name="T5" fmla="*/ 2147483647 h 7"/>
              <a:gd name="T6" fmla="*/ 0 w 7"/>
              <a:gd name="T7" fmla="*/ 0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5" y="7"/>
                </a:moveTo>
                <a:lnTo>
                  <a:pt x="7" y="7"/>
                </a:lnTo>
                <a:lnTo>
                  <a:pt x="6" y="2"/>
                </a:lnTo>
                <a:lnTo>
                  <a:pt x="0" y="0"/>
                </a:lnTo>
                <a:lnTo>
                  <a:pt x="5"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7" name="Freeform 2139"/>
          <p:cNvSpPr>
            <a:spLocks/>
          </p:cNvSpPr>
          <p:nvPr/>
        </p:nvSpPr>
        <p:spPr bwMode="auto">
          <a:xfrm>
            <a:off x="4641850" y="2279650"/>
            <a:ext cx="17463" cy="7938"/>
          </a:xfrm>
          <a:custGeom>
            <a:avLst/>
            <a:gdLst>
              <a:gd name="T0" fmla="*/ 0 w 37"/>
              <a:gd name="T1" fmla="*/ 2147483647 h 17"/>
              <a:gd name="T2" fmla="*/ 2147483647 w 37"/>
              <a:gd name="T3" fmla="*/ 2147483647 h 17"/>
              <a:gd name="T4" fmla="*/ 2147483647 w 37"/>
              <a:gd name="T5" fmla="*/ 2147483647 h 17"/>
              <a:gd name="T6" fmla="*/ 2147483647 w 37"/>
              <a:gd name="T7" fmla="*/ 2147483647 h 17"/>
              <a:gd name="T8" fmla="*/ 2147483647 w 37"/>
              <a:gd name="T9" fmla="*/ 2147483647 h 17"/>
              <a:gd name="T10" fmla="*/ 2147483647 w 37"/>
              <a:gd name="T11" fmla="*/ 2147483647 h 17"/>
              <a:gd name="T12" fmla="*/ 2147483647 w 37"/>
              <a:gd name="T13" fmla="*/ 0 h 17"/>
              <a:gd name="T14" fmla="*/ 2147483647 w 37"/>
              <a:gd name="T15" fmla="*/ 0 h 17"/>
              <a:gd name="T16" fmla="*/ 2147483647 w 37"/>
              <a:gd name="T17" fmla="*/ 2147483647 h 17"/>
              <a:gd name="T18" fmla="*/ 2147483647 w 37"/>
              <a:gd name="T19" fmla="*/ 2147483647 h 17"/>
              <a:gd name="T20" fmla="*/ 2147483647 w 37"/>
              <a:gd name="T21" fmla="*/ 2147483647 h 17"/>
              <a:gd name="T22" fmla="*/ 2147483647 w 37"/>
              <a:gd name="T23" fmla="*/ 2147483647 h 17"/>
              <a:gd name="T24" fmla="*/ 2147483647 w 37"/>
              <a:gd name="T25" fmla="*/ 2147483647 h 17"/>
              <a:gd name="T26" fmla="*/ 0 w 37"/>
              <a:gd name="T27" fmla="*/ 2147483647 h 17"/>
              <a:gd name="T28" fmla="*/ 0 w 37"/>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17"/>
              <a:gd name="T47" fmla="*/ 37 w 37"/>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17">
                <a:moveTo>
                  <a:pt x="0" y="15"/>
                </a:moveTo>
                <a:lnTo>
                  <a:pt x="6" y="17"/>
                </a:lnTo>
                <a:lnTo>
                  <a:pt x="19" y="11"/>
                </a:lnTo>
                <a:lnTo>
                  <a:pt x="26" y="11"/>
                </a:lnTo>
                <a:lnTo>
                  <a:pt x="31" y="8"/>
                </a:lnTo>
                <a:lnTo>
                  <a:pt x="32" y="6"/>
                </a:lnTo>
                <a:lnTo>
                  <a:pt x="37" y="0"/>
                </a:lnTo>
                <a:lnTo>
                  <a:pt x="31" y="0"/>
                </a:lnTo>
                <a:lnTo>
                  <a:pt x="24" y="6"/>
                </a:lnTo>
                <a:lnTo>
                  <a:pt x="23" y="1"/>
                </a:lnTo>
                <a:lnTo>
                  <a:pt x="18" y="1"/>
                </a:lnTo>
                <a:lnTo>
                  <a:pt x="11" y="3"/>
                </a:lnTo>
                <a:lnTo>
                  <a:pt x="6" y="10"/>
                </a:lnTo>
                <a:lnTo>
                  <a:pt x="0" y="14"/>
                </a:lnTo>
                <a:lnTo>
                  <a:pt x="0" y="1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8" name="Freeform 2140"/>
          <p:cNvSpPr>
            <a:spLocks/>
          </p:cNvSpPr>
          <p:nvPr/>
        </p:nvSpPr>
        <p:spPr bwMode="auto">
          <a:xfrm>
            <a:off x="4643438" y="2263775"/>
            <a:ext cx="22225" cy="11113"/>
          </a:xfrm>
          <a:custGeom>
            <a:avLst/>
            <a:gdLst>
              <a:gd name="T0" fmla="*/ 2147483647 w 47"/>
              <a:gd name="T1" fmla="*/ 2147483647 h 29"/>
              <a:gd name="T2" fmla="*/ 2147483647 w 47"/>
              <a:gd name="T3" fmla="*/ 2147483647 h 29"/>
              <a:gd name="T4" fmla="*/ 2147483647 w 47"/>
              <a:gd name="T5" fmla="*/ 2147483647 h 29"/>
              <a:gd name="T6" fmla="*/ 2147483647 w 47"/>
              <a:gd name="T7" fmla="*/ 2147483647 h 29"/>
              <a:gd name="T8" fmla="*/ 2147483647 w 47"/>
              <a:gd name="T9" fmla="*/ 2147483647 h 29"/>
              <a:gd name="T10" fmla="*/ 2147483647 w 47"/>
              <a:gd name="T11" fmla="*/ 2147483647 h 29"/>
              <a:gd name="T12" fmla="*/ 2147483647 w 47"/>
              <a:gd name="T13" fmla="*/ 2147483647 h 29"/>
              <a:gd name="T14" fmla="*/ 2147483647 w 47"/>
              <a:gd name="T15" fmla="*/ 2147483647 h 29"/>
              <a:gd name="T16" fmla="*/ 2147483647 w 47"/>
              <a:gd name="T17" fmla="*/ 2147483647 h 29"/>
              <a:gd name="T18" fmla="*/ 2147483647 w 47"/>
              <a:gd name="T19" fmla="*/ 0 h 29"/>
              <a:gd name="T20" fmla="*/ 2147483647 w 47"/>
              <a:gd name="T21" fmla="*/ 2147483647 h 29"/>
              <a:gd name="T22" fmla="*/ 2147483647 w 47"/>
              <a:gd name="T23" fmla="*/ 2147483647 h 29"/>
              <a:gd name="T24" fmla="*/ 2147483647 w 47"/>
              <a:gd name="T25" fmla="*/ 2147483647 h 29"/>
              <a:gd name="T26" fmla="*/ 2147483647 w 47"/>
              <a:gd name="T27" fmla="*/ 2147483647 h 29"/>
              <a:gd name="T28" fmla="*/ 2147483647 w 47"/>
              <a:gd name="T29" fmla="*/ 2147483647 h 29"/>
              <a:gd name="T30" fmla="*/ 2147483647 w 47"/>
              <a:gd name="T31" fmla="*/ 2147483647 h 29"/>
              <a:gd name="T32" fmla="*/ 2147483647 w 47"/>
              <a:gd name="T33" fmla="*/ 2147483647 h 29"/>
              <a:gd name="T34" fmla="*/ 0 w 47"/>
              <a:gd name="T35" fmla="*/ 2147483647 h 29"/>
              <a:gd name="T36" fmla="*/ 2147483647 w 47"/>
              <a:gd name="T37" fmla="*/ 2147483647 h 29"/>
              <a:gd name="T38" fmla="*/ 2147483647 w 47"/>
              <a:gd name="T39" fmla="*/ 2147483647 h 29"/>
              <a:gd name="T40" fmla="*/ 2147483647 w 47"/>
              <a:gd name="T41" fmla="*/ 2147483647 h 29"/>
              <a:gd name="T42" fmla="*/ 2147483647 w 47"/>
              <a:gd name="T43" fmla="*/ 2147483647 h 29"/>
              <a:gd name="T44" fmla="*/ 2147483647 w 47"/>
              <a:gd name="T45" fmla="*/ 2147483647 h 29"/>
              <a:gd name="T46" fmla="*/ 2147483647 w 47"/>
              <a:gd name="T47" fmla="*/ 2147483647 h 29"/>
              <a:gd name="T48" fmla="*/ 2147483647 w 47"/>
              <a:gd name="T49" fmla="*/ 2147483647 h 29"/>
              <a:gd name="T50" fmla="*/ 2147483647 w 47"/>
              <a:gd name="T51" fmla="*/ 2147483647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
              <a:gd name="T79" fmla="*/ 0 h 29"/>
              <a:gd name="T80" fmla="*/ 47 w 47"/>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 h="29">
                <a:moveTo>
                  <a:pt x="23" y="29"/>
                </a:moveTo>
                <a:lnTo>
                  <a:pt x="26" y="29"/>
                </a:lnTo>
                <a:lnTo>
                  <a:pt x="32" y="27"/>
                </a:lnTo>
                <a:lnTo>
                  <a:pt x="40" y="25"/>
                </a:lnTo>
                <a:lnTo>
                  <a:pt x="46" y="22"/>
                </a:lnTo>
                <a:lnTo>
                  <a:pt x="47" y="21"/>
                </a:lnTo>
                <a:lnTo>
                  <a:pt x="41" y="16"/>
                </a:lnTo>
                <a:lnTo>
                  <a:pt x="43" y="11"/>
                </a:lnTo>
                <a:lnTo>
                  <a:pt x="38" y="5"/>
                </a:lnTo>
                <a:lnTo>
                  <a:pt x="30" y="0"/>
                </a:lnTo>
                <a:lnTo>
                  <a:pt x="30" y="7"/>
                </a:lnTo>
                <a:lnTo>
                  <a:pt x="28" y="14"/>
                </a:lnTo>
                <a:lnTo>
                  <a:pt x="26" y="11"/>
                </a:lnTo>
                <a:lnTo>
                  <a:pt x="26" y="13"/>
                </a:lnTo>
                <a:lnTo>
                  <a:pt x="19" y="15"/>
                </a:lnTo>
                <a:lnTo>
                  <a:pt x="12" y="12"/>
                </a:lnTo>
                <a:lnTo>
                  <a:pt x="8" y="19"/>
                </a:lnTo>
                <a:lnTo>
                  <a:pt x="0" y="23"/>
                </a:lnTo>
                <a:lnTo>
                  <a:pt x="8" y="27"/>
                </a:lnTo>
                <a:lnTo>
                  <a:pt x="14" y="21"/>
                </a:lnTo>
                <a:lnTo>
                  <a:pt x="20" y="22"/>
                </a:lnTo>
                <a:lnTo>
                  <a:pt x="26" y="19"/>
                </a:lnTo>
                <a:lnTo>
                  <a:pt x="32" y="20"/>
                </a:lnTo>
                <a:lnTo>
                  <a:pt x="26" y="22"/>
                </a:lnTo>
                <a:lnTo>
                  <a:pt x="20" y="24"/>
                </a:lnTo>
                <a:lnTo>
                  <a:pt x="23" y="2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59" name="Freeform 2141"/>
          <p:cNvSpPr>
            <a:spLocks/>
          </p:cNvSpPr>
          <p:nvPr/>
        </p:nvSpPr>
        <p:spPr bwMode="auto">
          <a:xfrm>
            <a:off x="4649788" y="2274888"/>
            <a:ext cx="6350" cy="3175"/>
          </a:xfrm>
          <a:custGeom>
            <a:avLst/>
            <a:gdLst>
              <a:gd name="T0" fmla="*/ 2147483647 w 16"/>
              <a:gd name="T1" fmla="*/ 2147483647 h 6"/>
              <a:gd name="T2" fmla="*/ 2147483647 w 16"/>
              <a:gd name="T3" fmla="*/ 2147483647 h 6"/>
              <a:gd name="T4" fmla="*/ 2147483647 w 16"/>
              <a:gd name="T5" fmla="*/ 2147483647 h 6"/>
              <a:gd name="T6" fmla="*/ 2147483647 w 16"/>
              <a:gd name="T7" fmla="*/ 2147483647 h 6"/>
              <a:gd name="T8" fmla="*/ 2147483647 w 16"/>
              <a:gd name="T9" fmla="*/ 0 h 6"/>
              <a:gd name="T10" fmla="*/ 2147483647 w 16"/>
              <a:gd name="T11" fmla="*/ 0 h 6"/>
              <a:gd name="T12" fmla="*/ 0 w 16"/>
              <a:gd name="T13" fmla="*/ 2147483647 h 6"/>
              <a:gd name="T14" fmla="*/ 2147483647 w 16"/>
              <a:gd name="T15" fmla="*/ 2147483647 h 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6"/>
              <a:gd name="T26" fmla="*/ 16 w 16"/>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6">
                <a:moveTo>
                  <a:pt x="6" y="6"/>
                </a:moveTo>
                <a:lnTo>
                  <a:pt x="10" y="6"/>
                </a:lnTo>
                <a:lnTo>
                  <a:pt x="16" y="3"/>
                </a:lnTo>
                <a:lnTo>
                  <a:pt x="16" y="1"/>
                </a:lnTo>
                <a:lnTo>
                  <a:pt x="12" y="0"/>
                </a:lnTo>
                <a:lnTo>
                  <a:pt x="6" y="0"/>
                </a:lnTo>
                <a:lnTo>
                  <a:pt x="0" y="2"/>
                </a:lnTo>
                <a:lnTo>
                  <a:pt x="6"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0" name="Freeform 2142"/>
          <p:cNvSpPr>
            <a:spLocks/>
          </p:cNvSpPr>
          <p:nvPr/>
        </p:nvSpPr>
        <p:spPr bwMode="auto">
          <a:xfrm>
            <a:off x="4652963" y="2263775"/>
            <a:ext cx="3175" cy="1588"/>
          </a:xfrm>
          <a:custGeom>
            <a:avLst/>
            <a:gdLst>
              <a:gd name="T0" fmla="*/ 2147483647 w 7"/>
              <a:gd name="T1" fmla="*/ 2147483647 h 3"/>
              <a:gd name="T2" fmla="*/ 2147483647 w 7"/>
              <a:gd name="T3" fmla="*/ 0 h 3"/>
              <a:gd name="T4" fmla="*/ 0 w 7"/>
              <a:gd name="T5" fmla="*/ 2147483647 h 3"/>
              <a:gd name="T6" fmla="*/ 2147483647 w 7"/>
              <a:gd name="T7" fmla="*/ 2147483647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3"/>
                </a:moveTo>
                <a:lnTo>
                  <a:pt x="7" y="0"/>
                </a:lnTo>
                <a:lnTo>
                  <a:pt x="0" y="3"/>
                </a:lnTo>
                <a:lnTo>
                  <a:pt x="7"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1" name="Freeform 2143"/>
          <p:cNvSpPr>
            <a:spLocks/>
          </p:cNvSpPr>
          <p:nvPr/>
        </p:nvSpPr>
        <p:spPr bwMode="auto">
          <a:xfrm>
            <a:off x="4652963" y="2286000"/>
            <a:ext cx="3175" cy="1588"/>
          </a:xfrm>
          <a:custGeom>
            <a:avLst/>
            <a:gdLst>
              <a:gd name="T0" fmla="*/ 0 w 7"/>
              <a:gd name="T1" fmla="*/ 2147483647 h 4"/>
              <a:gd name="T2" fmla="*/ 2147483647 w 7"/>
              <a:gd name="T3" fmla="*/ 0 h 4"/>
              <a:gd name="T4" fmla="*/ 0 w 7"/>
              <a:gd name="T5" fmla="*/ 2147483647 h 4"/>
              <a:gd name="T6" fmla="*/ 0 w 7"/>
              <a:gd name="T7" fmla="*/ 2147483647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0" y="4"/>
                </a:moveTo>
                <a:lnTo>
                  <a:pt x="7" y="0"/>
                </a:lnTo>
                <a:lnTo>
                  <a:pt x="0" y="3"/>
                </a:lnTo>
                <a:lnTo>
                  <a:pt x="0" y="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2" name="Freeform 2144"/>
          <p:cNvSpPr>
            <a:spLocks/>
          </p:cNvSpPr>
          <p:nvPr/>
        </p:nvSpPr>
        <p:spPr bwMode="auto">
          <a:xfrm>
            <a:off x="4657725" y="2292350"/>
            <a:ext cx="4763" cy="3175"/>
          </a:xfrm>
          <a:custGeom>
            <a:avLst/>
            <a:gdLst>
              <a:gd name="T0" fmla="*/ 0 w 13"/>
              <a:gd name="T1" fmla="*/ 2147483647 h 5"/>
              <a:gd name="T2" fmla="*/ 2147483647 w 13"/>
              <a:gd name="T3" fmla="*/ 2147483647 h 5"/>
              <a:gd name="T4" fmla="*/ 2147483647 w 13"/>
              <a:gd name="T5" fmla="*/ 2147483647 h 5"/>
              <a:gd name="T6" fmla="*/ 2147483647 w 13"/>
              <a:gd name="T7" fmla="*/ 0 h 5"/>
              <a:gd name="T8" fmla="*/ 0 w 13"/>
              <a:gd name="T9" fmla="*/ 2147483647 h 5"/>
              <a:gd name="T10" fmla="*/ 0 w 13"/>
              <a:gd name="T11" fmla="*/ 2147483647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5"/>
                </a:moveTo>
                <a:lnTo>
                  <a:pt x="6" y="5"/>
                </a:lnTo>
                <a:lnTo>
                  <a:pt x="13" y="3"/>
                </a:lnTo>
                <a:lnTo>
                  <a:pt x="6" y="0"/>
                </a:lnTo>
                <a:lnTo>
                  <a:pt x="0" y="3"/>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3" name="Freeform 2145"/>
          <p:cNvSpPr>
            <a:spLocks/>
          </p:cNvSpPr>
          <p:nvPr/>
        </p:nvSpPr>
        <p:spPr bwMode="auto">
          <a:xfrm>
            <a:off x="4659313" y="2263775"/>
            <a:ext cx="31750" cy="22225"/>
          </a:xfrm>
          <a:custGeom>
            <a:avLst/>
            <a:gdLst>
              <a:gd name="T0" fmla="*/ 2147483647 w 69"/>
              <a:gd name="T1" fmla="*/ 2147483647 h 44"/>
              <a:gd name="T2" fmla="*/ 2147483647 w 69"/>
              <a:gd name="T3" fmla="*/ 2147483647 h 44"/>
              <a:gd name="T4" fmla="*/ 2147483647 w 69"/>
              <a:gd name="T5" fmla="*/ 2147483647 h 44"/>
              <a:gd name="T6" fmla="*/ 2147483647 w 69"/>
              <a:gd name="T7" fmla="*/ 2147483647 h 44"/>
              <a:gd name="T8" fmla="*/ 2147483647 w 69"/>
              <a:gd name="T9" fmla="*/ 2147483647 h 44"/>
              <a:gd name="T10" fmla="*/ 2147483647 w 69"/>
              <a:gd name="T11" fmla="*/ 2147483647 h 44"/>
              <a:gd name="T12" fmla="*/ 0 w 69"/>
              <a:gd name="T13" fmla="*/ 2147483647 h 44"/>
              <a:gd name="T14" fmla="*/ 2147483647 w 69"/>
              <a:gd name="T15" fmla="*/ 2147483647 h 44"/>
              <a:gd name="T16" fmla="*/ 2147483647 w 69"/>
              <a:gd name="T17" fmla="*/ 2147483647 h 44"/>
              <a:gd name="T18" fmla="*/ 2147483647 w 69"/>
              <a:gd name="T19" fmla="*/ 2147483647 h 44"/>
              <a:gd name="T20" fmla="*/ 2147483647 w 69"/>
              <a:gd name="T21" fmla="*/ 2147483647 h 44"/>
              <a:gd name="T22" fmla="*/ 2147483647 w 69"/>
              <a:gd name="T23" fmla="*/ 2147483647 h 44"/>
              <a:gd name="T24" fmla="*/ 2147483647 w 69"/>
              <a:gd name="T25" fmla="*/ 2147483647 h 44"/>
              <a:gd name="T26" fmla="*/ 2147483647 w 69"/>
              <a:gd name="T27" fmla="*/ 2147483647 h 44"/>
              <a:gd name="T28" fmla="*/ 2147483647 w 69"/>
              <a:gd name="T29" fmla="*/ 2147483647 h 44"/>
              <a:gd name="T30" fmla="*/ 2147483647 w 69"/>
              <a:gd name="T31" fmla="*/ 2147483647 h 44"/>
              <a:gd name="T32" fmla="*/ 2147483647 w 69"/>
              <a:gd name="T33" fmla="*/ 2147483647 h 44"/>
              <a:gd name="T34" fmla="*/ 2147483647 w 69"/>
              <a:gd name="T35" fmla="*/ 2147483647 h 44"/>
              <a:gd name="T36" fmla="*/ 2147483647 w 69"/>
              <a:gd name="T37" fmla="*/ 2147483647 h 44"/>
              <a:gd name="T38" fmla="*/ 2147483647 w 69"/>
              <a:gd name="T39" fmla="*/ 2147483647 h 44"/>
              <a:gd name="T40" fmla="*/ 2147483647 w 69"/>
              <a:gd name="T41" fmla="*/ 2147483647 h 44"/>
              <a:gd name="T42" fmla="*/ 2147483647 w 69"/>
              <a:gd name="T43" fmla="*/ 2147483647 h 44"/>
              <a:gd name="T44" fmla="*/ 2147483647 w 69"/>
              <a:gd name="T45" fmla="*/ 2147483647 h 44"/>
              <a:gd name="T46" fmla="*/ 2147483647 w 69"/>
              <a:gd name="T47" fmla="*/ 2147483647 h 44"/>
              <a:gd name="T48" fmla="*/ 2147483647 w 69"/>
              <a:gd name="T49" fmla="*/ 2147483647 h 44"/>
              <a:gd name="T50" fmla="*/ 2147483647 w 69"/>
              <a:gd name="T51" fmla="*/ 2147483647 h 44"/>
              <a:gd name="T52" fmla="*/ 2147483647 w 69"/>
              <a:gd name="T53" fmla="*/ 2147483647 h 44"/>
              <a:gd name="T54" fmla="*/ 2147483647 w 69"/>
              <a:gd name="T55" fmla="*/ 2147483647 h 44"/>
              <a:gd name="T56" fmla="*/ 2147483647 w 69"/>
              <a:gd name="T57" fmla="*/ 2147483647 h 44"/>
              <a:gd name="T58" fmla="*/ 2147483647 w 69"/>
              <a:gd name="T59" fmla="*/ 2147483647 h 44"/>
              <a:gd name="T60" fmla="*/ 2147483647 w 69"/>
              <a:gd name="T61" fmla="*/ 2147483647 h 44"/>
              <a:gd name="T62" fmla="*/ 2147483647 w 69"/>
              <a:gd name="T63" fmla="*/ 2147483647 h 44"/>
              <a:gd name="T64" fmla="*/ 2147483647 w 69"/>
              <a:gd name="T65" fmla="*/ 2147483647 h 44"/>
              <a:gd name="T66" fmla="*/ 2147483647 w 69"/>
              <a:gd name="T67" fmla="*/ 2147483647 h 44"/>
              <a:gd name="T68" fmla="*/ 2147483647 w 69"/>
              <a:gd name="T69" fmla="*/ 2147483647 h 44"/>
              <a:gd name="T70" fmla="*/ 2147483647 w 69"/>
              <a:gd name="T71" fmla="*/ 2147483647 h 44"/>
              <a:gd name="T72" fmla="*/ 2147483647 w 69"/>
              <a:gd name="T73" fmla="*/ 2147483647 h 44"/>
              <a:gd name="T74" fmla="*/ 2147483647 w 69"/>
              <a:gd name="T75" fmla="*/ 0 h 44"/>
              <a:gd name="T76" fmla="*/ 2147483647 w 69"/>
              <a:gd name="T77" fmla="*/ 0 h 44"/>
              <a:gd name="T78" fmla="*/ 2147483647 w 69"/>
              <a:gd name="T79" fmla="*/ 0 h 44"/>
              <a:gd name="T80" fmla="*/ 2147483647 w 69"/>
              <a:gd name="T81" fmla="*/ 2147483647 h 44"/>
              <a:gd name="T82" fmla="*/ 2147483647 w 69"/>
              <a:gd name="T83" fmla="*/ 2147483647 h 44"/>
              <a:gd name="T84" fmla="*/ 2147483647 w 69"/>
              <a:gd name="T85" fmla="*/ 2147483647 h 44"/>
              <a:gd name="T86" fmla="*/ 2147483647 w 69"/>
              <a:gd name="T87" fmla="*/ 2147483647 h 44"/>
              <a:gd name="T88" fmla="*/ 2147483647 w 69"/>
              <a:gd name="T89" fmla="*/ 2147483647 h 44"/>
              <a:gd name="T90" fmla="*/ 2147483647 w 69"/>
              <a:gd name="T91" fmla="*/ 2147483647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9"/>
              <a:gd name="T139" fmla="*/ 0 h 44"/>
              <a:gd name="T140" fmla="*/ 69 w 69"/>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9" h="44">
                <a:moveTo>
                  <a:pt x="15" y="17"/>
                </a:moveTo>
                <a:lnTo>
                  <a:pt x="17" y="23"/>
                </a:lnTo>
                <a:lnTo>
                  <a:pt x="11" y="25"/>
                </a:lnTo>
                <a:lnTo>
                  <a:pt x="5" y="26"/>
                </a:lnTo>
                <a:lnTo>
                  <a:pt x="8" y="33"/>
                </a:lnTo>
                <a:lnTo>
                  <a:pt x="1" y="37"/>
                </a:lnTo>
                <a:lnTo>
                  <a:pt x="0" y="44"/>
                </a:lnTo>
                <a:lnTo>
                  <a:pt x="7" y="39"/>
                </a:lnTo>
                <a:lnTo>
                  <a:pt x="14" y="35"/>
                </a:lnTo>
                <a:lnTo>
                  <a:pt x="20" y="34"/>
                </a:lnTo>
                <a:lnTo>
                  <a:pt x="14" y="41"/>
                </a:lnTo>
                <a:lnTo>
                  <a:pt x="20" y="42"/>
                </a:lnTo>
                <a:lnTo>
                  <a:pt x="26" y="43"/>
                </a:lnTo>
                <a:lnTo>
                  <a:pt x="30" y="37"/>
                </a:lnTo>
                <a:lnTo>
                  <a:pt x="37" y="31"/>
                </a:lnTo>
                <a:lnTo>
                  <a:pt x="38" y="39"/>
                </a:lnTo>
                <a:lnTo>
                  <a:pt x="44" y="34"/>
                </a:lnTo>
                <a:lnTo>
                  <a:pt x="46" y="27"/>
                </a:lnTo>
                <a:lnTo>
                  <a:pt x="52" y="26"/>
                </a:lnTo>
                <a:lnTo>
                  <a:pt x="58" y="26"/>
                </a:lnTo>
                <a:lnTo>
                  <a:pt x="65" y="26"/>
                </a:lnTo>
                <a:lnTo>
                  <a:pt x="68" y="21"/>
                </a:lnTo>
                <a:lnTo>
                  <a:pt x="68" y="15"/>
                </a:lnTo>
                <a:lnTo>
                  <a:pt x="69" y="8"/>
                </a:lnTo>
                <a:lnTo>
                  <a:pt x="61" y="7"/>
                </a:lnTo>
                <a:lnTo>
                  <a:pt x="56" y="4"/>
                </a:lnTo>
                <a:lnTo>
                  <a:pt x="50" y="7"/>
                </a:lnTo>
                <a:lnTo>
                  <a:pt x="51" y="12"/>
                </a:lnTo>
                <a:lnTo>
                  <a:pt x="45" y="13"/>
                </a:lnTo>
                <a:lnTo>
                  <a:pt x="42" y="17"/>
                </a:lnTo>
                <a:lnTo>
                  <a:pt x="37" y="21"/>
                </a:lnTo>
                <a:lnTo>
                  <a:pt x="30" y="27"/>
                </a:lnTo>
                <a:lnTo>
                  <a:pt x="32" y="20"/>
                </a:lnTo>
                <a:lnTo>
                  <a:pt x="40" y="17"/>
                </a:lnTo>
                <a:lnTo>
                  <a:pt x="40" y="11"/>
                </a:lnTo>
                <a:lnTo>
                  <a:pt x="34" y="13"/>
                </a:lnTo>
                <a:lnTo>
                  <a:pt x="37" y="7"/>
                </a:lnTo>
                <a:lnTo>
                  <a:pt x="37" y="0"/>
                </a:lnTo>
                <a:lnTo>
                  <a:pt x="36" y="0"/>
                </a:lnTo>
                <a:lnTo>
                  <a:pt x="25" y="0"/>
                </a:lnTo>
                <a:lnTo>
                  <a:pt x="23" y="1"/>
                </a:lnTo>
                <a:lnTo>
                  <a:pt x="24" y="8"/>
                </a:lnTo>
                <a:lnTo>
                  <a:pt x="20" y="15"/>
                </a:lnTo>
                <a:lnTo>
                  <a:pt x="26" y="17"/>
                </a:lnTo>
                <a:lnTo>
                  <a:pt x="20" y="16"/>
                </a:lnTo>
                <a:lnTo>
                  <a:pt x="15" y="1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4" name="Freeform 2146"/>
          <p:cNvSpPr>
            <a:spLocks/>
          </p:cNvSpPr>
          <p:nvPr/>
        </p:nvSpPr>
        <p:spPr bwMode="auto">
          <a:xfrm>
            <a:off x="4665663" y="2252663"/>
            <a:ext cx="15875" cy="12700"/>
          </a:xfrm>
          <a:custGeom>
            <a:avLst/>
            <a:gdLst>
              <a:gd name="T0" fmla="*/ 2147483647 w 32"/>
              <a:gd name="T1" fmla="*/ 2147483647 h 25"/>
              <a:gd name="T2" fmla="*/ 2147483647 w 32"/>
              <a:gd name="T3" fmla="*/ 2147483647 h 25"/>
              <a:gd name="T4" fmla="*/ 2147483647 w 32"/>
              <a:gd name="T5" fmla="*/ 2147483647 h 25"/>
              <a:gd name="T6" fmla="*/ 2147483647 w 32"/>
              <a:gd name="T7" fmla="*/ 2147483647 h 25"/>
              <a:gd name="T8" fmla="*/ 2147483647 w 32"/>
              <a:gd name="T9" fmla="*/ 2147483647 h 25"/>
              <a:gd name="T10" fmla="*/ 2147483647 w 32"/>
              <a:gd name="T11" fmla="*/ 0 h 25"/>
              <a:gd name="T12" fmla="*/ 2147483647 w 32"/>
              <a:gd name="T13" fmla="*/ 2147483647 h 25"/>
              <a:gd name="T14" fmla="*/ 2147483647 w 32"/>
              <a:gd name="T15" fmla="*/ 2147483647 h 25"/>
              <a:gd name="T16" fmla="*/ 2147483647 w 32"/>
              <a:gd name="T17" fmla="*/ 2147483647 h 25"/>
              <a:gd name="T18" fmla="*/ 2147483647 w 32"/>
              <a:gd name="T19" fmla="*/ 2147483647 h 25"/>
              <a:gd name="T20" fmla="*/ 0 w 32"/>
              <a:gd name="T21" fmla="*/ 2147483647 h 25"/>
              <a:gd name="T22" fmla="*/ 2147483647 w 32"/>
              <a:gd name="T23" fmla="*/ 2147483647 h 25"/>
              <a:gd name="T24" fmla="*/ 2147483647 w 32"/>
              <a:gd name="T25" fmla="*/ 2147483647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25"/>
              <a:gd name="T41" fmla="*/ 32 w 32"/>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25">
                <a:moveTo>
                  <a:pt x="10" y="22"/>
                </a:moveTo>
                <a:lnTo>
                  <a:pt x="16" y="19"/>
                </a:lnTo>
                <a:lnTo>
                  <a:pt x="23" y="14"/>
                </a:lnTo>
                <a:lnTo>
                  <a:pt x="29" y="9"/>
                </a:lnTo>
                <a:lnTo>
                  <a:pt x="32" y="2"/>
                </a:lnTo>
                <a:lnTo>
                  <a:pt x="26" y="0"/>
                </a:lnTo>
                <a:lnTo>
                  <a:pt x="20" y="2"/>
                </a:lnTo>
                <a:lnTo>
                  <a:pt x="14" y="9"/>
                </a:lnTo>
                <a:lnTo>
                  <a:pt x="9" y="10"/>
                </a:lnTo>
                <a:lnTo>
                  <a:pt x="3" y="17"/>
                </a:lnTo>
                <a:lnTo>
                  <a:pt x="0" y="24"/>
                </a:lnTo>
                <a:lnTo>
                  <a:pt x="6" y="25"/>
                </a:lnTo>
                <a:lnTo>
                  <a:pt x="10" y="2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5" name="Freeform 2147"/>
          <p:cNvSpPr>
            <a:spLocks/>
          </p:cNvSpPr>
          <p:nvPr/>
        </p:nvSpPr>
        <p:spPr bwMode="auto">
          <a:xfrm>
            <a:off x="4668838" y="2292350"/>
            <a:ext cx="7937" cy="1588"/>
          </a:xfrm>
          <a:custGeom>
            <a:avLst/>
            <a:gdLst>
              <a:gd name="T0" fmla="*/ 2147483647 w 18"/>
              <a:gd name="T1" fmla="*/ 0 h 4"/>
              <a:gd name="T2" fmla="*/ 0 w 18"/>
              <a:gd name="T3" fmla="*/ 2147483647 h 4"/>
              <a:gd name="T4" fmla="*/ 2147483647 w 18"/>
              <a:gd name="T5" fmla="*/ 2147483647 h 4"/>
              <a:gd name="T6" fmla="*/ 2147483647 w 18"/>
              <a:gd name="T7" fmla="*/ 2147483647 h 4"/>
              <a:gd name="T8" fmla="*/ 2147483647 w 18"/>
              <a:gd name="T9" fmla="*/ 2147483647 h 4"/>
              <a:gd name="T10" fmla="*/ 2147483647 w 18"/>
              <a:gd name="T11" fmla="*/ 0 h 4"/>
              <a:gd name="T12" fmla="*/ 2147483647 w 18"/>
              <a:gd name="T13" fmla="*/ 0 h 4"/>
              <a:gd name="T14" fmla="*/ 0 60000 65536"/>
              <a:gd name="T15" fmla="*/ 0 60000 65536"/>
              <a:gd name="T16" fmla="*/ 0 60000 65536"/>
              <a:gd name="T17" fmla="*/ 0 60000 65536"/>
              <a:gd name="T18" fmla="*/ 0 60000 65536"/>
              <a:gd name="T19" fmla="*/ 0 60000 65536"/>
              <a:gd name="T20" fmla="*/ 0 60000 65536"/>
              <a:gd name="T21" fmla="*/ 0 w 18"/>
              <a:gd name="T22" fmla="*/ 0 h 4"/>
              <a:gd name="T23" fmla="*/ 18 w 18"/>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4">
                <a:moveTo>
                  <a:pt x="5" y="0"/>
                </a:moveTo>
                <a:lnTo>
                  <a:pt x="0" y="3"/>
                </a:lnTo>
                <a:lnTo>
                  <a:pt x="5" y="4"/>
                </a:lnTo>
                <a:lnTo>
                  <a:pt x="12" y="3"/>
                </a:lnTo>
                <a:lnTo>
                  <a:pt x="18" y="2"/>
                </a:lnTo>
                <a:lnTo>
                  <a:pt x="11" y="0"/>
                </a:lnTo>
                <a:lnTo>
                  <a:pt x="5"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6" name="Freeform 2148"/>
          <p:cNvSpPr>
            <a:spLocks/>
          </p:cNvSpPr>
          <p:nvPr/>
        </p:nvSpPr>
        <p:spPr bwMode="auto">
          <a:xfrm>
            <a:off x="4681538" y="2276475"/>
            <a:ext cx="7937" cy="4763"/>
          </a:xfrm>
          <a:custGeom>
            <a:avLst/>
            <a:gdLst>
              <a:gd name="T0" fmla="*/ 0 w 13"/>
              <a:gd name="T1" fmla="*/ 2147483647 h 8"/>
              <a:gd name="T2" fmla="*/ 2147483647 w 13"/>
              <a:gd name="T3" fmla="*/ 2147483647 h 8"/>
              <a:gd name="T4" fmla="*/ 2147483647 w 13"/>
              <a:gd name="T5" fmla="*/ 2147483647 h 8"/>
              <a:gd name="T6" fmla="*/ 2147483647 w 13"/>
              <a:gd name="T7" fmla="*/ 2147483647 h 8"/>
              <a:gd name="T8" fmla="*/ 2147483647 w 13"/>
              <a:gd name="T9" fmla="*/ 0 h 8"/>
              <a:gd name="T10" fmla="*/ 2147483647 w 13"/>
              <a:gd name="T11" fmla="*/ 2147483647 h 8"/>
              <a:gd name="T12" fmla="*/ 0 w 13"/>
              <a:gd name="T13" fmla="*/ 2147483647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0" y="5"/>
                </a:moveTo>
                <a:lnTo>
                  <a:pt x="6" y="8"/>
                </a:lnTo>
                <a:lnTo>
                  <a:pt x="12" y="7"/>
                </a:lnTo>
                <a:lnTo>
                  <a:pt x="13" y="1"/>
                </a:lnTo>
                <a:lnTo>
                  <a:pt x="8" y="0"/>
                </a:lnTo>
                <a:lnTo>
                  <a:pt x="2" y="3"/>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7" name="Freeform 2149"/>
          <p:cNvSpPr>
            <a:spLocks/>
          </p:cNvSpPr>
          <p:nvPr/>
        </p:nvSpPr>
        <p:spPr bwMode="auto">
          <a:xfrm>
            <a:off x="4737100" y="2228850"/>
            <a:ext cx="19050" cy="9525"/>
          </a:xfrm>
          <a:custGeom>
            <a:avLst/>
            <a:gdLst>
              <a:gd name="T0" fmla="*/ 0 w 39"/>
              <a:gd name="T1" fmla="*/ 2147483647 h 20"/>
              <a:gd name="T2" fmla="*/ 2147483647 w 39"/>
              <a:gd name="T3" fmla="*/ 2147483647 h 20"/>
              <a:gd name="T4" fmla="*/ 2147483647 w 39"/>
              <a:gd name="T5" fmla="*/ 2147483647 h 20"/>
              <a:gd name="T6" fmla="*/ 2147483647 w 39"/>
              <a:gd name="T7" fmla="*/ 2147483647 h 20"/>
              <a:gd name="T8" fmla="*/ 2147483647 w 39"/>
              <a:gd name="T9" fmla="*/ 2147483647 h 20"/>
              <a:gd name="T10" fmla="*/ 2147483647 w 39"/>
              <a:gd name="T11" fmla="*/ 2147483647 h 20"/>
              <a:gd name="T12" fmla="*/ 2147483647 w 39"/>
              <a:gd name="T13" fmla="*/ 2147483647 h 20"/>
              <a:gd name="T14" fmla="*/ 2147483647 w 39"/>
              <a:gd name="T15" fmla="*/ 2147483647 h 20"/>
              <a:gd name="T16" fmla="*/ 2147483647 w 39"/>
              <a:gd name="T17" fmla="*/ 2147483647 h 20"/>
              <a:gd name="T18" fmla="*/ 2147483647 w 39"/>
              <a:gd name="T19" fmla="*/ 2147483647 h 20"/>
              <a:gd name="T20" fmla="*/ 2147483647 w 39"/>
              <a:gd name="T21" fmla="*/ 2147483647 h 20"/>
              <a:gd name="T22" fmla="*/ 2147483647 w 39"/>
              <a:gd name="T23" fmla="*/ 2147483647 h 20"/>
              <a:gd name="T24" fmla="*/ 2147483647 w 39"/>
              <a:gd name="T25" fmla="*/ 2147483647 h 20"/>
              <a:gd name="T26" fmla="*/ 2147483647 w 39"/>
              <a:gd name="T27" fmla="*/ 0 h 20"/>
              <a:gd name="T28" fmla="*/ 2147483647 w 39"/>
              <a:gd name="T29" fmla="*/ 2147483647 h 20"/>
              <a:gd name="T30" fmla="*/ 2147483647 w 39"/>
              <a:gd name="T31" fmla="*/ 2147483647 h 20"/>
              <a:gd name="T32" fmla="*/ 0 w 39"/>
              <a:gd name="T33" fmla="*/ 2147483647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0"/>
              <a:gd name="T53" fmla="*/ 39 w 3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0">
                <a:moveTo>
                  <a:pt x="0" y="6"/>
                </a:moveTo>
                <a:lnTo>
                  <a:pt x="1" y="13"/>
                </a:lnTo>
                <a:lnTo>
                  <a:pt x="8" y="16"/>
                </a:lnTo>
                <a:lnTo>
                  <a:pt x="14" y="20"/>
                </a:lnTo>
                <a:lnTo>
                  <a:pt x="21" y="19"/>
                </a:lnTo>
                <a:lnTo>
                  <a:pt x="28" y="16"/>
                </a:lnTo>
                <a:lnTo>
                  <a:pt x="33" y="10"/>
                </a:lnTo>
                <a:lnTo>
                  <a:pt x="39" y="6"/>
                </a:lnTo>
                <a:lnTo>
                  <a:pt x="34" y="6"/>
                </a:lnTo>
                <a:lnTo>
                  <a:pt x="28" y="4"/>
                </a:lnTo>
                <a:lnTo>
                  <a:pt x="28" y="6"/>
                </a:lnTo>
                <a:lnTo>
                  <a:pt x="25" y="6"/>
                </a:lnTo>
                <a:lnTo>
                  <a:pt x="19" y="2"/>
                </a:lnTo>
                <a:lnTo>
                  <a:pt x="13" y="0"/>
                </a:lnTo>
                <a:lnTo>
                  <a:pt x="6" y="5"/>
                </a:lnTo>
                <a:lnTo>
                  <a:pt x="1" y="5"/>
                </a:lnTo>
                <a:lnTo>
                  <a:pt x="0"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8" name="Freeform 2150"/>
          <p:cNvSpPr>
            <a:spLocks/>
          </p:cNvSpPr>
          <p:nvPr/>
        </p:nvSpPr>
        <p:spPr bwMode="auto">
          <a:xfrm>
            <a:off x="4741863" y="2222500"/>
            <a:ext cx="3175" cy="4763"/>
          </a:xfrm>
          <a:custGeom>
            <a:avLst/>
            <a:gdLst>
              <a:gd name="T0" fmla="*/ 0 w 6"/>
              <a:gd name="T1" fmla="*/ 2147483647 h 8"/>
              <a:gd name="T2" fmla="*/ 2147483647 w 6"/>
              <a:gd name="T3" fmla="*/ 2147483647 h 8"/>
              <a:gd name="T4" fmla="*/ 2147483647 w 6"/>
              <a:gd name="T5" fmla="*/ 2147483647 h 8"/>
              <a:gd name="T6" fmla="*/ 0 w 6"/>
              <a:gd name="T7" fmla="*/ 0 h 8"/>
              <a:gd name="T8" fmla="*/ 0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0" y="5"/>
                </a:moveTo>
                <a:lnTo>
                  <a:pt x="6" y="8"/>
                </a:lnTo>
                <a:lnTo>
                  <a:pt x="6" y="1"/>
                </a:lnTo>
                <a:lnTo>
                  <a:pt x="0" y="0"/>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69" name="Freeform 2151"/>
          <p:cNvSpPr>
            <a:spLocks/>
          </p:cNvSpPr>
          <p:nvPr/>
        </p:nvSpPr>
        <p:spPr bwMode="auto">
          <a:xfrm>
            <a:off x="4748213" y="2227263"/>
            <a:ext cx="3175" cy="1587"/>
          </a:xfrm>
          <a:custGeom>
            <a:avLst/>
            <a:gdLst>
              <a:gd name="T0" fmla="*/ 0 w 8"/>
              <a:gd name="T1" fmla="*/ 0 h 1"/>
              <a:gd name="T2" fmla="*/ 2147483647 w 8"/>
              <a:gd name="T3" fmla="*/ 2147483647 h 1"/>
              <a:gd name="T4" fmla="*/ 2147483647 w 8"/>
              <a:gd name="T5" fmla="*/ 0 h 1"/>
              <a:gd name="T6" fmla="*/ 0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0" y="0"/>
                </a:moveTo>
                <a:lnTo>
                  <a:pt x="2" y="1"/>
                </a:lnTo>
                <a:lnTo>
                  <a:pt x="8" y="0"/>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70" name="Freeform 2152"/>
          <p:cNvSpPr>
            <a:spLocks/>
          </p:cNvSpPr>
          <p:nvPr/>
        </p:nvSpPr>
        <p:spPr bwMode="auto">
          <a:xfrm>
            <a:off x="4752975" y="2232025"/>
            <a:ext cx="7938" cy="4763"/>
          </a:xfrm>
          <a:custGeom>
            <a:avLst/>
            <a:gdLst>
              <a:gd name="T0" fmla="*/ 2147483647 w 17"/>
              <a:gd name="T1" fmla="*/ 0 h 10"/>
              <a:gd name="T2" fmla="*/ 2147483647 w 17"/>
              <a:gd name="T3" fmla="*/ 2147483647 h 10"/>
              <a:gd name="T4" fmla="*/ 0 w 17"/>
              <a:gd name="T5" fmla="*/ 2147483647 h 10"/>
              <a:gd name="T6" fmla="*/ 2147483647 w 17"/>
              <a:gd name="T7" fmla="*/ 2147483647 h 10"/>
              <a:gd name="T8" fmla="*/ 2147483647 w 17"/>
              <a:gd name="T9" fmla="*/ 2147483647 h 10"/>
              <a:gd name="T10" fmla="*/ 2147483647 w 17"/>
              <a:gd name="T11" fmla="*/ 0 h 10"/>
              <a:gd name="T12" fmla="*/ 2147483647 w 17"/>
              <a:gd name="T13" fmla="*/ 0 h 10"/>
              <a:gd name="T14" fmla="*/ 0 60000 65536"/>
              <a:gd name="T15" fmla="*/ 0 60000 65536"/>
              <a:gd name="T16" fmla="*/ 0 60000 65536"/>
              <a:gd name="T17" fmla="*/ 0 60000 65536"/>
              <a:gd name="T18" fmla="*/ 0 60000 65536"/>
              <a:gd name="T19" fmla="*/ 0 60000 65536"/>
              <a:gd name="T20" fmla="*/ 0 60000 65536"/>
              <a:gd name="T21" fmla="*/ 0 w 17"/>
              <a:gd name="T22" fmla="*/ 0 h 10"/>
              <a:gd name="T23" fmla="*/ 17 w 17"/>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0">
                <a:moveTo>
                  <a:pt x="11" y="0"/>
                </a:moveTo>
                <a:lnTo>
                  <a:pt x="6" y="4"/>
                </a:lnTo>
                <a:lnTo>
                  <a:pt x="0" y="10"/>
                </a:lnTo>
                <a:lnTo>
                  <a:pt x="6" y="9"/>
                </a:lnTo>
                <a:lnTo>
                  <a:pt x="12" y="7"/>
                </a:lnTo>
                <a:lnTo>
                  <a:pt x="17" y="0"/>
                </a:lnTo>
                <a:lnTo>
                  <a:pt x="11"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71" name="Freeform 2153"/>
          <p:cNvSpPr>
            <a:spLocks/>
          </p:cNvSpPr>
          <p:nvPr/>
        </p:nvSpPr>
        <p:spPr bwMode="auto">
          <a:xfrm>
            <a:off x="4752975" y="2222500"/>
            <a:ext cx="11113" cy="7938"/>
          </a:xfrm>
          <a:custGeom>
            <a:avLst/>
            <a:gdLst>
              <a:gd name="T0" fmla="*/ 2147483647 w 25"/>
              <a:gd name="T1" fmla="*/ 2147483647 h 13"/>
              <a:gd name="T2" fmla="*/ 2147483647 w 25"/>
              <a:gd name="T3" fmla="*/ 2147483647 h 13"/>
              <a:gd name="T4" fmla="*/ 2147483647 w 25"/>
              <a:gd name="T5" fmla="*/ 0 h 13"/>
              <a:gd name="T6" fmla="*/ 0 w 25"/>
              <a:gd name="T7" fmla="*/ 0 h 13"/>
              <a:gd name="T8" fmla="*/ 2147483647 w 25"/>
              <a:gd name="T9" fmla="*/ 2147483647 h 13"/>
              <a:gd name="T10" fmla="*/ 2147483647 w 25"/>
              <a:gd name="T11" fmla="*/ 2147483647 h 13"/>
              <a:gd name="T12" fmla="*/ 2147483647 w 25"/>
              <a:gd name="T13" fmla="*/ 2147483647 h 13"/>
              <a:gd name="T14" fmla="*/ 2147483647 w 25"/>
              <a:gd name="T15" fmla="*/ 2147483647 h 13"/>
              <a:gd name="T16" fmla="*/ 2147483647 w 25"/>
              <a:gd name="T17" fmla="*/ 2147483647 h 13"/>
              <a:gd name="T18" fmla="*/ 2147483647 w 25"/>
              <a:gd name="T19" fmla="*/ 214748364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3"/>
              <a:gd name="T32" fmla="*/ 25 w 25"/>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3">
                <a:moveTo>
                  <a:pt x="18" y="7"/>
                </a:moveTo>
                <a:lnTo>
                  <a:pt x="11" y="2"/>
                </a:lnTo>
                <a:lnTo>
                  <a:pt x="5" y="0"/>
                </a:lnTo>
                <a:lnTo>
                  <a:pt x="0" y="0"/>
                </a:lnTo>
                <a:lnTo>
                  <a:pt x="5" y="5"/>
                </a:lnTo>
                <a:lnTo>
                  <a:pt x="8" y="12"/>
                </a:lnTo>
                <a:lnTo>
                  <a:pt x="14" y="13"/>
                </a:lnTo>
                <a:lnTo>
                  <a:pt x="19" y="13"/>
                </a:lnTo>
                <a:lnTo>
                  <a:pt x="25" y="10"/>
                </a:lnTo>
                <a:lnTo>
                  <a:pt x="18"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72" name="Freeform 2154"/>
          <p:cNvSpPr>
            <a:spLocks/>
          </p:cNvSpPr>
          <p:nvPr/>
        </p:nvSpPr>
        <p:spPr bwMode="auto">
          <a:xfrm>
            <a:off x="4775200" y="2235200"/>
            <a:ext cx="4763" cy="3175"/>
          </a:xfrm>
          <a:custGeom>
            <a:avLst/>
            <a:gdLst>
              <a:gd name="T0" fmla="*/ 2147483647 w 8"/>
              <a:gd name="T1" fmla="*/ 2147483647 h 7"/>
              <a:gd name="T2" fmla="*/ 2147483647 w 8"/>
              <a:gd name="T3" fmla="*/ 0 h 7"/>
              <a:gd name="T4" fmla="*/ 2147483647 w 8"/>
              <a:gd name="T5" fmla="*/ 0 h 7"/>
              <a:gd name="T6" fmla="*/ 0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5" y="7"/>
                </a:moveTo>
                <a:lnTo>
                  <a:pt x="8" y="0"/>
                </a:lnTo>
                <a:lnTo>
                  <a:pt x="2" y="0"/>
                </a:lnTo>
                <a:lnTo>
                  <a:pt x="0" y="7"/>
                </a:lnTo>
                <a:lnTo>
                  <a:pt x="5"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73" name="Freeform 2155"/>
          <p:cNvSpPr>
            <a:spLocks/>
          </p:cNvSpPr>
          <p:nvPr/>
        </p:nvSpPr>
        <p:spPr bwMode="auto">
          <a:xfrm>
            <a:off x="4803775" y="2206625"/>
            <a:ext cx="31750" cy="7938"/>
          </a:xfrm>
          <a:custGeom>
            <a:avLst/>
            <a:gdLst>
              <a:gd name="T0" fmla="*/ 2147483647 w 67"/>
              <a:gd name="T1" fmla="*/ 2147483647 h 21"/>
              <a:gd name="T2" fmla="*/ 2147483647 w 67"/>
              <a:gd name="T3" fmla="*/ 0 h 21"/>
              <a:gd name="T4" fmla="*/ 2147483647 w 67"/>
              <a:gd name="T5" fmla="*/ 2147483647 h 21"/>
              <a:gd name="T6" fmla="*/ 2147483647 w 67"/>
              <a:gd name="T7" fmla="*/ 2147483647 h 21"/>
              <a:gd name="T8" fmla="*/ 2147483647 w 67"/>
              <a:gd name="T9" fmla="*/ 0 h 21"/>
              <a:gd name="T10" fmla="*/ 2147483647 w 67"/>
              <a:gd name="T11" fmla="*/ 2147483647 h 21"/>
              <a:gd name="T12" fmla="*/ 2147483647 w 67"/>
              <a:gd name="T13" fmla="*/ 2147483647 h 21"/>
              <a:gd name="T14" fmla="*/ 2147483647 w 67"/>
              <a:gd name="T15" fmla="*/ 2147483647 h 21"/>
              <a:gd name="T16" fmla="*/ 2147483647 w 67"/>
              <a:gd name="T17" fmla="*/ 2147483647 h 21"/>
              <a:gd name="T18" fmla="*/ 2147483647 w 67"/>
              <a:gd name="T19" fmla="*/ 2147483647 h 21"/>
              <a:gd name="T20" fmla="*/ 2147483647 w 67"/>
              <a:gd name="T21" fmla="*/ 2147483647 h 21"/>
              <a:gd name="T22" fmla="*/ 2147483647 w 67"/>
              <a:gd name="T23" fmla="*/ 2147483647 h 21"/>
              <a:gd name="T24" fmla="*/ 2147483647 w 67"/>
              <a:gd name="T25" fmla="*/ 2147483647 h 21"/>
              <a:gd name="T26" fmla="*/ 2147483647 w 67"/>
              <a:gd name="T27" fmla="*/ 2147483647 h 21"/>
              <a:gd name="T28" fmla="*/ 2147483647 w 67"/>
              <a:gd name="T29" fmla="*/ 2147483647 h 21"/>
              <a:gd name="T30" fmla="*/ 0 w 67"/>
              <a:gd name="T31" fmla="*/ 2147483647 h 21"/>
              <a:gd name="T32" fmla="*/ 2147483647 w 67"/>
              <a:gd name="T33" fmla="*/ 2147483647 h 21"/>
              <a:gd name="T34" fmla="*/ 2147483647 w 67"/>
              <a:gd name="T35" fmla="*/ 2147483647 h 21"/>
              <a:gd name="T36" fmla="*/ 2147483647 w 67"/>
              <a:gd name="T37" fmla="*/ 2147483647 h 21"/>
              <a:gd name="T38" fmla="*/ 2147483647 w 67"/>
              <a:gd name="T39" fmla="*/ 2147483647 h 21"/>
              <a:gd name="T40" fmla="*/ 2147483647 w 67"/>
              <a:gd name="T41" fmla="*/ 2147483647 h 21"/>
              <a:gd name="T42" fmla="*/ 2147483647 w 67"/>
              <a:gd name="T43" fmla="*/ 2147483647 h 21"/>
              <a:gd name="T44" fmla="*/ 2147483647 w 67"/>
              <a:gd name="T45" fmla="*/ 2147483647 h 21"/>
              <a:gd name="T46" fmla="*/ 2147483647 w 67"/>
              <a:gd name="T47" fmla="*/ 2147483647 h 21"/>
              <a:gd name="T48" fmla="*/ 2147483647 w 67"/>
              <a:gd name="T49" fmla="*/ 2147483647 h 21"/>
              <a:gd name="T50" fmla="*/ 2147483647 w 67"/>
              <a:gd name="T51" fmla="*/ 2147483647 h 21"/>
              <a:gd name="T52" fmla="*/ 2147483647 w 67"/>
              <a:gd name="T53" fmla="*/ 2147483647 h 21"/>
              <a:gd name="T54" fmla="*/ 2147483647 w 67"/>
              <a:gd name="T55" fmla="*/ 2147483647 h 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7"/>
              <a:gd name="T85" fmla="*/ 0 h 21"/>
              <a:gd name="T86" fmla="*/ 67 w 67"/>
              <a:gd name="T87" fmla="*/ 21 h 2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7" h="21">
                <a:moveTo>
                  <a:pt x="64" y="2"/>
                </a:moveTo>
                <a:lnTo>
                  <a:pt x="67" y="0"/>
                </a:lnTo>
                <a:lnTo>
                  <a:pt x="61" y="1"/>
                </a:lnTo>
                <a:lnTo>
                  <a:pt x="54" y="1"/>
                </a:lnTo>
                <a:lnTo>
                  <a:pt x="48" y="0"/>
                </a:lnTo>
                <a:lnTo>
                  <a:pt x="51" y="5"/>
                </a:lnTo>
                <a:lnTo>
                  <a:pt x="45" y="9"/>
                </a:lnTo>
                <a:lnTo>
                  <a:pt x="39" y="4"/>
                </a:lnTo>
                <a:lnTo>
                  <a:pt x="32" y="5"/>
                </a:lnTo>
                <a:lnTo>
                  <a:pt x="38" y="10"/>
                </a:lnTo>
                <a:lnTo>
                  <a:pt x="32" y="9"/>
                </a:lnTo>
                <a:lnTo>
                  <a:pt x="25" y="5"/>
                </a:lnTo>
                <a:lnTo>
                  <a:pt x="19" y="10"/>
                </a:lnTo>
                <a:lnTo>
                  <a:pt x="12" y="9"/>
                </a:lnTo>
                <a:lnTo>
                  <a:pt x="7" y="10"/>
                </a:lnTo>
                <a:lnTo>
                  <a:pt x="0" y="11"/>
                </a:lnTo>
                <a:lnTo>
                  <a:pt x="6" y="13"/>
                </a:lnTo>
                <a:lnTo>
                  <a:pt x="12" y="16"/>
                </a:lnTo>
                <a:lnTo>
                  <a:pt x="7" y="21"/>
                </a:lnTo>
                <a:lnTo>
                  <a:pt x="13" y="18"/>
                </a:lnTo>
                <a:lnTo>
                  <a:pt x="20" y="19"/>
                </a:lnTo>
                <a:lnTo>
                  <a:pt x="26" y="19"/>
                </a:lnTo>
                <a:lnTo>
                  <a:pt x="33" y="19"/>
                </a:lnTo>
                <a:lnTo>
                  <a:pt x="39" y="18"/>
                </a:lnTo>
                <a:lnTo>
                  <a:pt x="45" y="14"/>
                </a:lnTo>
                <a:lnTo>
                  <a:pt x="51" y="11"/>
                </a:lnTo>
                <a:lnTo>
                  <a:pt x="59" y="6"/>
                </a:lnTo>
                <a:lnTo>
                  <a:pt x="64"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74" name="Freeform 2156"/>
          <p:cNvSpPr>
            <a:spLocks/>
          </p:cNvSpPr>
          <p:nvPr/>
        </p:nvSpPr>
        <p:spPr bwMode="auto">
          <a:xfrm>
            <a:off x="4813300" y="2217738"/>
            <a:ext cx="11113" cy="4762"/>
          </a:xfrm>
          <a:custGeom>
            <a:avLst/>
            <a:gdLst>
              <a:gd name="T0" fmla="*/ 2147483647 w 24"/>
              <a:gd name="T1" fmla="*/ 2147483647 h 9"/>
              <a:gd name="T2" fmla="*/ 2147483647 w 24"/>
              <a:gd name="T3" fmla="*/ 2147483647 h 9"/>
              <a:gd name="T4" fmla="*/ 2147483647 w 24"/>
              <a:gd name="T5" fmla="*/ 2147483647 h 9"/>
              <a:gd name="T6" fmla="*/ 2147483647 w 24"/>
              <a:gd name="T7" fmla="*/ 2147483647 h 9"/>
              <a:gd name="T8" fmla="*/ 2147483647 w 24"/>
              <a:gd name="T9" fmla="*/ 0 h 9"/>
              <a:gd name="T10" fmla="*/ 0 w 24"/>
              <a:gd name="T11" fmla="*/ 2147483647 h 9"/>
              <a:gd name="T12" fmla="*/ 2147483647 w 24"/>
              <a:gd name="T13" fmla="*/ 2147483647 h 9"/>
              <a:gd name="T14" fmla="*/ 2147483647 w 24"/>
              <a:gd name="T15" fmla="*/ 2147483647 h 9"/>
              <a:gd name="T16" fmla="*/ 2147483647 w 24"/>
              <a:gd name="T17" fmla="*/ 214748364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9"/>
              <a:gd name="T29" fmla="*/ 24 w 2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9">
                <a:moveTo>
                  <a:pt x="18" y="9"/>
                </a:moveTo>
                <a:lnTo>
                  <a:pt x="24" y="9"/>
                </a:lnTo>
                <a:lnTo>
                  <a:pt x="19" y="2"/>
                </a:lnTo>
                <a:lnTo>
                  <a:pt x="13" y="3"/>
                </a:lnTo>
                <a:lnTo>
                  <a:pt x="7" y="0"/>
                </a:lnTo>
                <a:lnTo>
                  <a:pt x="0" y="2"/>
                </a:lnTo>
                <a:lnTo>
                  <a:pt x="7" y="8"/>
                </a:lnTo>
                <a:lnTo>
                  <a:pt x="13" y="8"/>
                </a:lnTo>
                <a:lnTo>
                  <a:pt x="18" y="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75" name="Freeform 2157"/>
          <p:cNvSpPr>
            <a:spLocks/>
          </p:cNvSpPr>
          <p:nvPr/>
        </p:nvSpPr>
        <p:spPr bwMode="auto">
          <a:xfrm>
            <a:off x="4822825" y="2212975"/>
            <a:ext cx="15875" cy="9525"/>
          </a:xfrm>
          <a:custGeom>
            <a:avLst/>
            <a:gdLst>
              <a:gd name="T0" fmla="*/ 2147483647 w 36"/>
              <a:gd name="T1" fmla="*/ 2147483647 h 22"/>
              <a:gd name="T2" fmla="*/ 2147483647 w 36"/>
              <a:gd name="T3" fmla="*/ 0 h 22"/>
              <a:gd name="T4" fmla="*/ 2147483647 w 36"/>
              <a:gd name="T5" fmla="*/ 2147483647 h 22"/>
              <a:gd name="T6" fmla="*/ 2147483647 w 36"/>
              <a:gd name="T7" fmla="*/ 2147483647 h 22"/>
              <a:gd name="T8" fmla="*/ 2147483647 w 36"/>
              <a:gd name="T9" fmla="*/ 2147483647 h 22"/>
              <a:gd name="T10" fmla="*/ 2147483647 w 36"/>
              <a:gd name="T11" fmla="*/ 2147483647 h 22"/>
              <a:gd name="T12" fmla="*/ 0 w 36"/>
              <a:gd name="T13" fmla="*/ 2147483647 h 22"/>
              <a:gd name="T14" fmla="*/ 2147483647 w 36"/>
              <a:gd name="T15" fmla="*/ 2147483647 h 22"/>
              <a:gd name="T16" fmla="*/ 2147483647 w 36"/>
              <a:gd name="T17" fmla="*/ 2147483647 h 22"/>
              <a:gd name="T18" fmla="*/ 2147483647 w 36"/>
              <a:gd name="T19" fmla="*/ 2147483647 h 22"/>
              <a:gd name="T20" fmla="*/ 2147483647 w 36"/>
              <a:gd name="T21" fmla="*/ 2147483647 h 22"/>
              <a:gd name="T22" fmla="*/ 2147483647 w 36"/>
              <a:gd name="T23" fmla="*/ 2147483647 h 22"/>
              <a:gd name="T24" fmla="*/ 2147483647 w 36"/>
              <a:gd name="T25" fmla="*/ 2147483647 h 22"/>
              <a:gd name="T26" fmla="*/ 2147483647 w 36"/>
              <a:gd name="T27" fmla="*/ 2147483647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22"/>
              <a:gd name="T44" fmla="*/ 36 w 36"/>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22">
                <a:moveTo>
                  <a:pt x="32" y="2"/>
                </a:moveTo>
                <a:lnTo>
                  <a:pt x="31" y="0"/>
                </a:lnTo>
                <a:lnTo>
                  <a:pt x="25" y="6"/>
                </a:lnTo>
                <a:lnTo>
                  <a:pt x="19" y="9"/>
                </a:lnTo>
                <a:lnTo>
                  <a:pt x="12" y="7"/>
                </a:lnTo>
                <a:lnTo>
                  <a:pt x="6" y="9"/>
                </a:lnTo>
                <a:lnTo>
                  <a:pt x="0" y="14"/>
                </a:lnTo>
                <a:lnTo>
                  <a:pt x="6" y="17"/>
                </a:lnTo>
                <a:lnTo>
                  <a:pt x="13" y="15"/>
                </a:lnTo>
                <a:lnTo>
                  <a:pt x="14" y="22"/>
                </a:lnTo>
                <a:lnTo>
                  <a:pt x="22" y="17"/>
                </a:lnTo>
                <a:lnTo>
                  <a:pt x="29" y="14"/>
                </a:lnTo>
                <a:lnTo>
                  <a:pt x="36" y="9"/>
                </a:lnTo>
                <a:lnTo>
                  <a:pt x="32"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76" name="Freeform 2158"/>
          <p:cNvSpPr>
            <a:spLocks/>
          </p:cNvSpPr>
          <p:nvPr/>
        </p:nvSpPr>
        <p:spPr bwMode="auto">
          <a:xfrm>
            <a:off x="4837113" y="2209800"/>
            <a:ext cx="11112" cy="4763"/>
          </a:xfrm>
          <a:custGeom>
            <a:avLst/>
            <a:gdLst>
              <a:gd name="T0" fmla="*/ 2147483647 w 21"/>
              <a:gd name="T1" fmla="*/ 2147483647 h 14"/>
              <a:gd name="T2" fmla="*/ 2147483647 w 21"/>
              <a:gd name="T3" fmla="*/ 2147483647 h 14"/>
              <a:gd name="T4" fmla="*/ 2147483647 w 21"/>
              <a:gd name="T5" fmla="*/ 2147483647 h 14"/>
              <a:gd name="T6" fmla="*/ 2147483647 w 21"/>
              <a:gd name="T7" fmla="*/ 0 h 14"/>
              <a:gd name="T8" fmla="*/ 2147483647 w 21"/>
              <a:gd name="T9" fmla="*/ 2147483647 h 14"/>
              <a:gd name="T10" fmla="*/ 2147483647 w 21"/>
              <a:gd name="T11" fmla="*/ 0 h 14"/>
              <a:gd name="T12" fmla="*/ 0 w 21"/>
              <a:gd name="T13" fmla="*/ 2147483647 h 14"/>
              <a:gd name="T14" fmla="*/ 2147483647 w 21"/>
              <a:gd name="T15" fmla="*/ 2147483647 h 14"/>
              <a:gd name="T16" fmla="*/ 2147483647 w 21"/>
              <a:gd name="T17" fmla="*/ 2147483647 h 14"/>
              <a:gd name="T18" fmla="*/ 2147483647 w 21"/>
              <a:gd name="T19" fmla="*/ 214748364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14"/>
              <a:gd name="T32" fmla="*/ 21 w 2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14">
                <a:moveTo>
                  <a:pt x="18" y="13"/>
                </a:moveTo>
                <a:lnTo>
                  <a:pt x="19" y="11"/>
                </a:lnTo>
                <a:lnTo>
                  <a:pt x="21" y="4"/>
                </a:lnTo>
                <a:lnTo>
                  <a:pt x="12" y="0"/>
                </a:lnTo>
                <a:lnTo>
                  <a:pt x="7" y="1"/>
                </a:lnTo>
                <a:lnTo>
                  <a:pt x="1" y="0"/>
                </a:lnTo>
                <a:lnTo>
                  <a:pt x="0" y="7"/>
                </a:lnTo>
                <a:lnTo>
                  <a:pt x="6" y="13"/>
                </a:lnTo>
                <a:lnTo>
                  <a:pt x="15" y="14"/>
                </a:lnTo>
                <a:lnTo>
                  <a:pt x="18" y="1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77" name="Freeform 2159"/>
          <p:cNvSpPr>
            <a:spLocks/>
          </p:cNvSpPr>
          <p:nvPr/>
        </p:nvSpPr>
        <p:spPr bwMode="auto">
          <a:xfrm>
            <a:off x="4843463" y="2200275"/>
            <a:ext cx="6350" cy="3175"/>
          </a:xfrm>
          <a:custGeom>
            <a:avLst/>
            <a:gdLst>
              <a:gd name="T0" fmla="*/ 0 w 13"/>
              <a:gd name="T1" fmla="*/ 2147483647 h 7"/>
              <a:gd name="T2" fmla="*/ 2147483647 w 13"/>
              <a:gd name="T3" fmla="*/ 2147483647 h 7"/>
              <a:gd name="T4" fmla="*/ 2147483647 w 13"/>
              <a:gd name="T5" fmla="*/ 2147483647 h 7"/>
              <a:gd name="T6" fmla="*/ 2147483647 w 13"/>
              <a:gd name="T7" fmla="*/ 0 h 7"/>
              <a:gd name="T8" fmla="*/ 0 w 13"/>
              <a:gd name="T9" fmla="*/ 0 h 7"/>
              <a:gd name="T10" fmla="*/ 0 w 13"/>
              <a:gd name="T11" fmla="*/ 2147483647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0" y="2"/>
                </a:moveTo>
                <a:lnTo>
                  <a:pt x="7" y="7"/>
                </a:lnTo>
                <a:lnTo>
                  <a:pt x="13" y="6"/>
                </a:lnTo>
                <a:lnTo>
                  <a:pt x="7" y="0"/>
                </a:lnTo>
                <a:lnTo>
                  <a:pt x="0"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78" name="Freeform 2160"/>
          <p:cNvSpPr>
            <a:spLocks/>
          </p:cNvSpPr>
          <p:nvPr/>
        </p:nvSpPr>
        <p:spPr bwMode="auto">
          <a:xfrm>
            <a:off x="4845050" y="2197100"/>
            <a:ext cx="3175" cy="1588"/>
          </a:xfrm>
          <a:custGeom>
            <a:avLst/>
            <a:gdLst>
              <a:gd name="T0" fmla="*/ 0 w 6"/>
              <a:gd name="T1" fmla="*/ 0 h 3"/>
              <a:gd name="T2" fmla="*/ 0 w 6"/>
              <a:gd name="T3" fmla="*/ 2147483647 h 3"/>
              <a:gd name="T4" fmla="*/ 2147483647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3"/>
                </a:lnTo>
                <a:lnTo>
                  <a:pt x="6" y="0"/>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162" name="Freeform 2161"/>
          <p:cNvSpPr>
            <a:spLocks/>
          </p:cNvSpPr>
          <p:nvPr/>
        </p:nvSpPr>
        <p:spPr bwMode="auto">
          <a:xfrm>
            <a:off x="4427538" y="2197100"/>
            <a:ext cx="571500" cy="428625"/>
          </a:xfrm>
          <a:custGeom>
            <a:avLst/>
            <a:gdLst/>
            <a:ahLst/>
            <a:cxnLst>
              <a:cxn ang="0">
                <a:pos x="9" y="643"/>
              </a:cxn>
              <a:cxn ang="0">
                <a:pos x="49" y="631"/>
              </a:cxn>
              <a:cxn ang="0">
                <a:pos x="53" y="614"/>
              </a:cxn>
              <a:cxn ang="0">
                <a:pos x="123" y="602"/>
              </a:cxn>
              <a:cxn ang="0">
                <a:pos x="121" y="579"/>
              </a:cxn>
              <a:cxn ang="0">
                <a:pos x="111" y="564"/>
              </a:cxn>
              <a:cxn ang="0">
                <a:pos x="172" y="553"/>
              </a:cxn>
              <a:cxn ang="0">
                <a:pos x="205" y="520"/>
              </a:cxn>
              <a:cxn ang="0">
                <a:pos x="264" y="528"/>
              </a:cxn>
              <a:cxn ang="0">
                <a:pos x="314" y="480"/>
              </a:cxn>
              <a:cxn ang="0">
                <a:pos x="245" y="501"/>
              </a:cxn>
              <a:cxn ang="0">
                <a:pos x="290" y="452"/>
              </a:cxn>
              <a:cxn ang="0">
                <a:pos x="346" y="417"/>
              </a:cxn>
              <a:cxn ang="0">
                <a:pos x="325" y="415"/>
              </a:cxn>
              <a:cxn ang="0">
                <a:pos x="374" y="401"/>
              </a:cxn>
              <a:cxn ang="0">
                <a:pos x="381" y="348"/>
              </a:cxn>
              <a:cxn ang="0">
                <a:pos x="449" y="319"/>
              </a:cxn>
              <a:cxn ang="0">
                <a:pos x="404" y="297"/>
              </a:cxn>
              <a:cxn ang="0">
                <a:pos x="463" y="268"/>
              </a:cxn>
              <a:cxn ang="0">
                <a:pos x="467" y="255"/>
              </a:cxn>
              <a:cxn ang="0">
                <a:pos x="521" y="235"/>
              </a:cxn>
              <a:cxn ang="0">
                <a:pos x="484" y="221"/>
              </a:cxn>
              <a:cxn ang="0">
                <a:pos x="530" y="189"/>
              </a:cxn>
              <a:cxn ang="0">
                <a:pos x="554" y="186"/>
              </a:cxn>
              <a:cxn ang="0">
                <a:pos x="617" y="178"/>
              </a:cxn>
              <a:cxn ang="0">
                <a:pos x="596" y="151"/>
              </a:cxn>
              <a:cxn ang="0">
                <a:pos x="646" y="111"/>
              </a:cxn>
              <a:cxn ang="0">
                <a:pos x="695" y="90"/>
              </a:cxn>
              <a:cxn ang="0">
                <a:pos x="717" y="114"/>
              </a:cxn>
              <a:cxn ang="0">
                <a:pos x="800" y="88"/>
              </a:cxn>
              <a:cxn ang="0">
                <a:pos x="802" y="56"/>
              </a:cxn>
              <a:cxn ang="0">
                <a:pos x="867" y="72"/>
              </a:cxn>
              <a:cxn ang="0">
                <a:pos x="915" y="15"/>
              </a:cxn>
              <a:cxn ang="0">
                <a:pos x="930" y="64"/>
              </a:cxn>
              <a:cxn ang="0">
                <a:pos x="1024" y="41"/>
              </a:cxn>
              <a:cxn ang="0">
                <a:pos x="1070" y="21"/>
              </a:cxn>
              <a:cxn ang="0">
                <a:pos x="1085" y="38"/>
              </a:cxn>
              <a:cxn ang="0">
                <a:pos x="1204" y="55"/>
              </a:cxn>
              <a:cxn ang="0">
                <a:pos x="1145" y="78"/>
              </a:cxn>
              <a:cxn ang="0">
                <a:pos x="1177" y="97"/>
              </a:cxn>
              <a:cxn ang="0">
                <a:pos x="1089" y="81"/>
              </a:cxn>
              <a:cxn ang="0">
                <a:pos x="976" y="134"/>
              </a:cxn>
              <a:cxn ang="0">
                <a:pos x="825" y="158"/>
              </a:cxn>
              <a:cxn ang="0">
                <a:pos x="688" y="176"/>
              </a:cxn>
              <a:cxn ang="0">
                <a:pos x="546" y="274"/>
              </a:cxn>
              <a:cxn ang="0">
                <a:pos x="443" y="447"/>
              </a:cxn>
              <a:cxn ang="0">
                <a:pos x="356" y="578"/>
              </a:cxn>
              <a:cxn ang="0">
                <a:pos x="374" y="714"/>
              </a:cxn>
              <a:cxn ang="0">
                <a:pos x="339" y="836"/>
              </a:cxn>
              <a:cxn ang="0">
                <a:pos x="279" y="787"/>
              </a:cxn>
              <a:cxn ang="0">
                <a:pos x="223" y="848"/>
              </a:cxn>
              <a:cxn ang="0">
                <a:pos x="109" y="908"/>
              </a:cxn>
              <a:cxn ang="0">
                <a:pos x="45" y="843"/>
              </a:cxn>
              <a:cxn ang="0">
                <a:pos x="58" y="820"/>
              </a:cxn>
              <a:cxn ang="0">
                <a:pos x="31" y="803"/>
              </a:cxn>
              <a:cxn ang="0">
                <a:pos x="52" y="786"/>
              </a:cxn>
              <a:cxn ang="0">
                <a:pos x="101" y="731"/>
              </a:cxn>
              <a:cxn ang="0">
                <a:pos x="9" y="739"/>
              </a:cxn>
              <a:cxn ang="0">
                <a:pos x="27" y="703"/>
              </a:cxn>
              <a:cxn ang="0">
                <a:pos x="92" y="683"/>
              </a:cxn>
              <a:cxn ang="0">
                <a:pos x="105" y="679"/>
              </a:cxn>
              <a:cxn ang="0">
                <a:pos x="21" y="669"/>
              </a:cxn>
            </a:cxnLst>
            <a:rect l="0" t="0" r="r" b="b"/>
            <a:pathLst>
              <a:path w="1208" h="911">
                <a:moveTo>
                  <a:pt x="4" y="665"/>
                </a:moveTo>
                <a:lnTo>
                  <a:pt x="11" y="661"/>
                </a:lnTo>
                <a:lnTo>
                  <a:pt x="18" y="660"/>
                </a:lnTo>
                <a:lnTo>
                  <a:pt x="24" y="660"/>
                </a:lnTo>
                <a:lnTo>
                  <a:pt x="30" y="663"/>
                </a:lnTo>
                <a:lnTo>
                  <a:pt x="36" y="661"/>
                </a:lnTo>
                <a:lnTo>
                  <a:pt x="43" y="660"/>
                </a:lnTo>
                <a:lnTo>
                  <a:pt x="37" y="659"/>
                </a:lnTo>
                <a:lnTo>
                  <a:pt x="31" y="661"/>
                </a:lnTo>
                <a:lnTo>
                  <a:pt x="25" y="659"/>
                </a:lnTo>
                <a:lnTo>
                  <a:pt x="19" y="658"/>
                </a:lnTo>
                <a:lnTo>
                  <a:pt x="24" y="655"/>
                </a:lnTo>
                <a:lnTo>
                  <a:pt x="19" y="652"/>
                </a:lnTo>
                <a:lnTo>
                  <a:pt x="24" y="651"/>
                </a:lnTo>
                <a:lnTo>
                  <a:pt x="18" y="651"/>
                </a:lnTo>
                <a:lnTo>
                  <a:pt x="11" y="651"/>
                </a:lnTo>
                <a:lnTo>
                  <a:pt x="4" y="652"/>
                </a:lnTo>
                <a:lnTo>
                  <a:pt x="11" y="651"/>
                </a:lnTo>
                <a:lnTo>
                  <a:pt x="19" y="650"/>
                </a:lnTo>
                <a:lnTo>
                  <a:pt x="20" y="649"/>
                </a:lnTo>
                <a:lnTo>
                  <a:pt x="24" y="647"/>
                </a:lnTo>
                <a:lnTo>
                  <a:pt x="18" y="649"/>
                </a:lnTo>
                <a:lnTo>
                  <a:pt x="5" y="649"/>
                </a:lnTo>
                <a:lnTo>
                  <a:pt x="4" y="643"/>
                </a:lnTo>
                <a:lnTo>
                  <a:pt x="9" y="643"/>
                </a:lnTo>
                <a:lnTo>
                  <a:pt x="17" y="638"/>
                </a:lnTo>
                <a:lnTo>
                  <a:pt x="9" y="638"/>
                </a:lnTo>
                <a:lnTo>
                  <a:pt x="16" y="635"/>
                </a:lnTo>
                <a:lnTo>
                  <a:pt x="18" y="634"/>
                </a:lnTo>
                <a:lnTo>
                  <a:pt x="23" y="630"/>
                </a:lnTo>
                <a:lnTo>
                  <a:pt x="29" y="629"/>
                </a:lnTo>
                <a:lnTo>
                  <a:pt x="35" y="629"/>
                </a:lnTo>
                <a:lnTo>
                  <a:pt x="41" y="634"/>
                </a:lnTo>
                <a:lnTo>
                  <a:pt x="48" y="633"/>
                </a:lnTo>
                <a:lnTo>
                  <a:pt x="54" y="635"/>
                </a:lnTo>
                <a:lnTo>
                  <a:pt x="51" y="642"/>
                </a:lnTo>
                <a:lnTo>
                  <a:pt x="55" y="635"/>
                </a:lnTo>
                <a:lnTo>
                  <a:pt x="61" y="638"/>
                </a:lnTo>
                <a:lnTo>
                  <a:pt x="67" y="634"/>
                </a:lnTo>
                <a:lnTo>
                  <a:pt x="75" y="635"/>
                </a:lnTo>
                <a:lnTo>
                  <a:pt x="81" y="636"/>
                </a:lnTo>
                <a:lnTo>
                  <a:pt x="87" y="631"/>
                </a:lnTo>
                <a:lnTo>
                  <a:pt x="93" y="633"/>
                </a:lnTo>
                <a:lnTo>
                  <a:pt x="86" y="630"/>
                </a:lnTo>
                <a:lnTo>
                  <a:pt x="80" y="634"/>
                </a:lnTo>
                <a:lnTo>
                  <a:pt x="75" y="634"/>
                </a:lnTo>
                <a:lnTo>
                  <a:pt x="67" y="631"/>
                </a:lnTo>
                <a:lnTo>
                  <a:pt x="62" y="633"/>
                </a:lnTo>
                <a:lnTo>
                  <a:pt x="55" y="631"/>
                </a:lnTo>
                <a:lnTo>
                  <a:pt x="49" y="631"/>
                </a:lnTo>
                <a:lnTo>
                  <a:pt x="42" y="630"/>
                </a:lnTo>
                <a:lnTo>
                  <a:pt x="49" y="629"/>
                </a:lnTo>
                <a:lnTo>
                  <a:pt x="41" y="629"/>
                </a:lnTo>
                <a:lnTo>
                  <a:pt x="35" y="628"/>
                </a:lnTo>
                <a:lnTo>
                  <a:pt x="29" y="627"/>
                </a:lnTo>
                <a:lnTo>
                  <a:pt x="23" y="629"/>
                </a:lnTo>
                <a:lnTo>
                  <a:pt x="17" y="629"/>
                </a:lnTo>
                <a:lnTo>
                  <a:pt x="13" y="626"/>
                </a:lnTo>
                <a:lnTo>
                  <a:pt x="20" y="626"/>
                </a:lnTo>
                <a:lnTo>
                  <a:pt x="26" y="621"/>
                </a:lnTo>
                <a:lnTo>
                  <a:pt x="20" y="615"/>
                </a:lnTo>
                <a:lnTo>
                  <a:pt x="12" y="614"/>
                </a:lnTo>
                <a:lnTo>
                  <a:pt x="12" y="607"/>
                </a:lnTo>
                <a:lnTo>
                  <a:pt x="19" y="607"/>
                </a:lnTo>
                <a:lnTo>
                  <a:pt x="24" y="614"/>
                </a:lnTo>
                <a:lnTo>
                  <a:pt x="30" y="619"/>
                </a:lnTo>
                <a:lnTo>
                  <a:pt x="29" y="621"/>
                </a:lnTo>
                <a:lnTo>
                  <a:pt x="35" y="617"/>
                </a:lnTo>
                <a:lnTo>
                  <a:pt x="29" y="614"/>
                </a:lnTo>
                <a:lnTo>
                  <a:pt x="31" y="609"/>
                </a:lnTo>
                <a:lnTo>
                  <a:pt x="36" y="610"/>
                </a:lnTo>
                <a:lnTo>
                  <a:pt x="42" y="617"/>
                </a:lnTo>
                <a:lnTo>
                  <a:pt x="45" y="610"/>
                </a:lnTo>
                <a:lnTo>
                  <a:pt x="52" y="609"/>
                </a:lnTo>
                <a:lnTo>
                  <a:pt x="53" y="614"/>
                </a:lnTo>
                <a:lnTo>
                  <a:pt x="59" y="614"/>
                </a:lnTo>
                <a:lnTo>
                  <a:pt x="64" y="617"/>
                </a:lnTo>
                <a:lnTo>
                  <a:pt x="71" y="617"/>
                </a:lnTo>
                <a:lnTo>
                  <a:pt x="65" y="614"/>
                </a:lnTo>
                <a:lnTo>
                  <a:pt x="59" y="611"/>
                </a:lnTo>
                <a:lnTo>
                  <a:pt x="56" y="604"/>
                </a:lnTo>
                <a:lnTo>
                  <a:pt x="67" y="596"/>
                </a:lnTo>
                <a:lnTo>
                  <a:pt x="73" y="596"/>
                </a:lnTo>
                <a:lnTo>
                  <a:pt x="77" y="603"/>
                </a:lnTo>
                <a:lnTo>
                  <a:pt x="83" y="610"/>
                </a:lnTo>
                <a:lnTo>
                  <a:pt x="82" y="605"/>
                </a:lnTo>
                <a:lnTo>
                  <a:pt x="79" y="601"/>
                </a:lnTo>
                <a:lnTo>
                  <a:pt x="80" y="594"/>
                </a:lnTo>
                <a:lnTo>
                  <a:pt x="87" y="592"/>
                </a:lnTo>
                <a:lnTo>
                  <a:pt x="94" y="592"/>
                </a:lnTo>
                <a:lnTo>
                  <a:pt x="100" y="595"/>
                </a:lnTo>
                <a:lnTo>
                  <a:pt x="106" y="602"/>
                </a:lnTo>
                <a:lnTo>
                  <a:pt x="107" y="609"/>
                </a:lnTo>
                <a:lnTo>
                  <a:pt x="100" y="615"/>
                </a:lnTo>
                <a:lnTo>
                  <a:pt x="107" y="617"/>
                </a:lnTo>
                <a:lnTo>
                  <a:pt x="114" y="613"/>
                </a:lnTo>
                <a:lnTo>
                  <a:pt x="107" y="609"/>
                </a:lnTo>
                <a:lnTo>
                  <a:pt x="110" y="603"/>
                </a:lnTo>
                <a:lnTo>
                  <a:pt x="117" y="604"/>
                </a:lnTo>
                <a:lnTo>
                  <a:pt x="123" y="602"/>
                </a:lnTo>
                <a:lnTo>
                  <a:pt x="116" y="602"/>
                </a:lnTo>
                <a:lnTo>
                  <a:pt x="110" y="601"/>
                </a:lnTo>
                <a:lnTo>
                  <a:pt x="108" y="601"/>
                </a:lnTo>
                <a:lnTo>
                  <a:pt x="102" y="596"/>
                </a:lnTo>
                <a:lnTo>
                  <a:pt x="98" y="590"/>
                </a:lnTo>
                <a:lnTo>
                  <a:pt x="92" y="588"/>
                </a:lnTo>
                <a:lnTo>
                  <a:pt x="86" y="590"/>
                </a:lnTo>
                <a:lnTo>
                  <a:pt x="80" y="592"/>
                </a:lnTo>
                <a:lnTo>
                  <a:pt x="72" y="590"/>
                </a:lnTo>
                <a:lnTo>
                  <a:pt x="69" y="589"/>
                </a:lnTo>
                <a:lnTo>
                  <a:pt x="71" y="588"/>
                </a:lnTo>
                <a:lnTo>
                  <a:pt x="78" y="587"/>
                </a:lnTo>
                <a:lnTo>
                  <a:pt x="84" y="587"/>
                </a:lnTo>
                <a:lnTo>
                  <a:pt x="91" y="587"/>
                </a:lnTo>
                <a:lnTo>
                  <a:pt x="85" y="584"/>
                </a:lnTo>
                <a:lnTo>
                  <a:pt x="79" y="585"/>
                </a:lnTo>
                <a:lnTo>
                  <a:pt x="70" y="580"/>
                </a:lnTo>
                <a:lnTo>
                  <a:pt x="77" y="579"/>
                </a:lnTo>
                <a:lnTo>
                  <a:pt x="84" y="578"/>
                </a:lnTo>
                <a:lnTo>
                  <a:pt x="90" y="578"/>
                </a:lnTo>
                <a:lnTo>
                  <a:pt x="96" y="576"/>
                </a:lnTo>
                <a:lnTo>
                  <a:pt x="102" y="576"/>
                </a:lnTo>
                <a:lnTo>
                  <a:pt x="109" y="579"/>
                </a:lnTo>
                <a:lnTo>
                  <a:pt x="115" y="579"/>
                </a:lnTo>
                <a:lnTo>
                  <a:pt x="121" y="579"/>
                </a:lnTo>
                <a:lnTo>
                  <a:pt x="127" y="585"/>
                </a:lnTo>
                <a:lnTo>
                  <a:pt x="133" y="585"/>
                </a:lnTo>
                <a:lnTo>
                  <a:pt x="141" y="582"/>
                </a:lnTo>
                <a:lnTo>
                  <a:pt x="142" y="581"/>
                </a:lnTo>
                <a:lnTo>
                  <a:pt x="137" y="582"/>
                </a:lnTo>
                <a:lnTo>
                  <a:pt x="129" y="582"/>
                </a:lnTo>
                <a:lnTo>
                  <a:pt x="131" y="576"/>
                </a:lnTo>
                <a:lnTo>
                  <a:pt x="138" y="573"/>
                </a:lnTo>
                <a:lnTo>
                  <a:pt x="149" y="570"/>
                </a:lnTo>
                <a:lnTo>
                  <a:pt x="155" y="570"/>
                </a:lnTo>
                <a:lnTo>
                  <a:pt x="162" y="572"/>
                </a:lnTo>
                <a:lnTo>
                  <a:pt x="156" y="568"/>
                </a:lnTo>
                <a:lnTo>
                  <a:pt x="149" y="569"/>
                </a:lnTo>
                <a:lnTo>
                  <a:pt x="143" y="570"/>
                </a:lnTo>
                <a:lnTo>
                  <a:pt x="137" y="572"/>
                </a:lnTo>
                <a:lnTo>
                  <a:pt x="130" y="573"/>
                </a:lnTo>
                <a:lnTo>
                  <a:pt x="124" y="570"/>
                </a:lnTo>
                <a:lnTo>
                  <a:pt x="130" y="569"/>
                </a:lnTo>
                <a:lnTo>
                  <a:pt x="137" y="566"/>
                </a:lnTo>
                <a:lnTo>
                  <a:pt x="130" y="566"/>
                </a:lnTo>
                <a:lnTo>
                  <a:pt x="124" y="569"/>
                </a:lnTo>
                <a:lnTo>
                  <a:pt x="118" y="570"/>
                </a:lnTo>
                <a:lnTo>
                  <a:pt x="111" y="571"/>
                </a:lnTo>
                <a:lnTo>
                  <a:pt x="106" y="566"/>
                </a:lnTo>
                <a:lnTo>
                  <a:pt x="111" y="564"/>
                </a:lnTo>
                <a:lnTo>
                  <a:pt x="117" y="564"/>
                </a:lnTo>
                <a:lnTo>
                  <a:pt x="111" y="562"/>
                </a:lnTo>
                <a:lnTo>
                  <a:pt x="103" y="556"/>
                </a:lnTo>
                <a:lnTo>
                  <a:pt x="111" y="553"/>
                </a:lnTo>
                <a:lnTo>
                  <a:pt x="117" y="552"/>
                </a:lnTo>
                <a:lnTo>
                  <a:pt x="123" y="554"/>
                </a:lnTo>
                <a:lnTo>
                  <a:pt x="129" y="558"/>
                </a:lnTo>
                <a:lnTo>
                  <a:pt x="136" y="555"/>
                </a:lnTo>
                <a:lnTo>
                  <a:pt x="142" y="553"/>
                </a:lnTo>
                <a:lnTo>
                  <a:pt x="148" y="554"/>
                </a:lnTo>
                <a:lnTo>
                  <a:pt x="154" y="553"/>
                </a:lnTo>
                <a:lnTo>
                  <a:pt x="160" y="556"/>
                </a:lnTo>
                <a:lnTo>
                  <a:pt x="162" y="564"/>
                </a:lnTo>
                <a:lnTo>
                  <a:pt x="170" y="566"/>
                </a:lnTo>
                <a:lnTo>
                  <a:pt x="176" y="570"/>
                </a:lnTo>
                <a:lnTo>
                  <a:pt x="181" y="573"/>
                </a:lnTo>
                <a:lnTo>
                  <a:pt x="178" y="569"/>
                </a:lnTo>
                <a:lnTo>
                  <a:pt x="172" y="565"/>
                </a:lnTo>
                <a:lnTo>
                  <a:pt x="166" y="564"/>
                </a:lnTo>
                <a:lnTo>
                  <a:pt x="163" y="556"/>
                </a:lnTo>
                <a:lnTo>
                  <a:pt x="157" y="553"/>
                </a:lnTo>
                <a:lnTo>
                  <a:pt x="154" y="545"/>
                </a:lnTo>
                <a:lnTo>
                  <a:pt x="159" y="544"/>
                </a:lnTo>
                <a:lnTo>
                  <a:pt x="166" y="550"/>
                </a:lnTo>
                <a:lnTo>
                  <a:pt x="172" y="553"/>
                </a:lnTo>
                <a:lnTo>
                  <a:pt x="173" y="561"/>
                </a:lnTo>
                <a:lnTo>
                  <a:pt x="178" y="560"/>
                </a:lnTo>
                <a:lnTo>
                  <a:pt x="185" y="560"/>
                </a:lnTo>
                <a:lnTo>
                  <a:pt x="178" y="557"/>
                </a:lnTo>
                <a:lnTo>
                  <a:pt x="180" y="554"/>
                </a:lnTo>
                <a:lnTo>
                  <a:pt x="186" y="552"/>
                </a:lnTo>
                <a:lnTo>
                  <a:pt x="180" y="552"/>
                </a:lnTo>
                <a:lnTo>
                  <a:pt x="173" y="550"/>
                </a:lnTo>
                <a:lnTo>
                  <a:pt x="180" y="549"/>
                </a:lnTo>
                <a:lnTo>
                  <a:pt x="173" y="549"/>
                </a:lnTo>
                <a:lnTo>
                  <a:pt x="168" y="548"/>
                </a:lnTo>
                <a:lnTo>
                  <a:pt x="168" y="541"/>
                </a:lnTo>
                <a:lnTo>
                  <a:pt x="174" y="541"/>
                </a:lnTo>
                <a:lnTo>
                  <a:pt x="180" y="542"/>
                </a:lnTo>
                <a:lnTo>
                  <a:pt x="186" y="539"/>
                </a:lnTo>
                <a:lnTo>
                  <a:pt x="193" y="538"/>
                </a:lnTo>
                <a:lnTo>
                  <a:pt x="197" y="538"/>
                </a:lnTo>
                <a:lnTo>
                  <a:pt x="202" y="537"/>
                </a:lnTo>
                <a:lnTo>
                  <a:pt x="197" y="538"/>
                </a:lnTo>
                <a:lnTo>
                  <a:pt x="189" y="538"/>
                </a:lnTo>
                <a:lnTo>
                  <a:pt x="184" y="534"/>
                </a:lnTo>
                <a:lnTo>
                  <a:pt x="189" y="528"/>
                </a:lnTo>
                <a:lnTo>
                  <a:pt x="192" y="522"/>
                </a:lnTo>
                <a:lnTo>
                  <a:pt x="200" y="523"/>
                </a:lnTo>
                <a:lnTo>
                  <a:pt x="205" y="520"/>
                </a:lnTo>
                <a:lnTo>
                  <a:pt x="212" y="523"/>
                </a:lnTo>
                <a:lnTo>
                  <a:pt x="208" y="531"/>
                </a:lnTo>
                <a:lnTo>
                  <a:pt x="214" y="528"/>
                </a:lnTo>
                <a:lnTo>
                  <a:pt x="221" y="526"/>
                </a:lnTo>
                <a:lnTo>
                  <a:pt x="228" y="525"/>
                </a:lnTo>
                <a:lnTo>
                  <a:pt x="220" y="525"/>
                </a:lnTo>
                <a:lnTo>
                  <a:pt x="213" y="524"/>
                </a:lnTo>
                <a:lnTo>
                  <a:pt x="220" y="521"/>
                </a:lnTo>
                <a:lnTo>
                  <a:pt x="226" y="518"/>
                </a:lnTo>
                <a:lnTo>
                  <a:pt x="219" y="518"/>
                </a:lnTo>
                <a:lnTo>
                  <a:pt x="213" y="518"/>
                </a:lnTo>
                <a:lnTo>
                  <a:pt x="220" y="515"/>
                </a:lnTo>
                <a:lnTo>
                  <a:pt x="227" y="513"/>
                </a:lnTo>
                <a:lnTo>
                  <a:pt x="233" y="514"/>
                </a:lnTo>
                <a:lnTo>
                  <a:pt x="239" y="507"/>
                </a:lnTo>
                <a:lnTo>
                  <a:pt x="244" y="514"/>
                </a:lnTo>
                <a:lnTo>
                  <a:pt x="250" y="521"/>
                </a:lnTo>
                <a:lnTo>
                  <a:pt x="251" y="521"/>
                </a:lnTo>
                <a:lnTo>
                  <a:pt x="251" y="523"/>
                </a:lnTo>
                <a:lnTo>
                  <a:pt x="250" y="524"/>
                </a:lnTo>
                <a:lnTo>
                  <a:pt x="244" y="530"/>
                </a:lnTo>
                <a:lnTo>
                  <a:pt x="245" y="530"/>
                </a:lnTo>
                <a:lnTo>
                  <a:pt x="251" y="528"/>
                </a:lnTo>
                <a:lnTo>
                  <a:pt x="258" y="528"/>
                </a:lnTo>
                <a:lnTo>
                  <a:pt x="264" y="528"/>
                </a:lnTo>
                <a:lnTo>
                  <a:pt x="257" y="525"/>
                </a:lnTo>
                <a:lnTo>
                  <a:pt x="264" y="520"/>
                </a:lnTo>
                <a:lnTo>
                  <a:pt x="270" y="521"/>
                </a:lnTo>
                <a:lnTo>
                  <a:pt x="272" y="522"/>
                </a:lnTo>
                <a:lnTo>
                  <a:pt x="279" y="521"/>
                </a:lnTo>
                <a:lnTo>
                  <a:pt x="286" y="521"/>
                </a:lnTo>
                <a:lnTo>
                  <a:pt x="291" y="522"/>
                </a:lnTo>
                <a:lnTo>
                  <a:pt x="294" y="521"/>
                </a:lnTo>
                <a:lnTo>
                  <a:pt x="292" y="514"/>
                </a:lnTo>
                <a:lnTo>
                  <a:pt x="298" y="513"/>
                </a:lnTo>
                <a:lnTo>
                  <a:pt x="292" y="510"/>
                </a:lnTo>
                <a:lnTo>
                  <a:pt x="286" y="514"/>
                </a:lnTo>
                <a:lnTo>
                  <a:pt x="294" y="506"/>
                </a:lnTo>
                <a:lnTo>
                  <a:pt x="300" y="502"/>
                </a:lnTo>
                <a:lnTo>
                  <a:pt x="306" y="501"/>
                </a:lnTo>
                <a:lnTo>
                  <a:pt x="312" y="499"/>
                </a:lnTo>
                <a:lnTo>
                  <a:pt x="319" y="497"/>
                </a:lnTo>
                <a:lnTo>
                  <a:pt x="317" y="491"/>
                </a:lnTo>
                <a:lnTo>
                  <a:pt x="309" y="492"/>
                </a:lnTo>
                <a:lnTo>
                  <a:pt x="312" y="485"/>
                </a:lnTo>
                <a:lnTo>
                  <a:pt x="319" y="483"/>
                </a:lnTo>
                <a:lnTo>
                  <a:pt x="324" y="482"/>
                </a:lnTo>
                <a:lnTo>
                  <a:pt x="326" y="480"/>
                </a:lnTo>
                <a:lnTo>
                  <a:pt x="321" y="480"/>
                </a:lnTo>
                <a:lnTo>
                  <a:pt x="314" y="480"/>
                </a:lnTo>
                <a:lnTo>
                  <a:pt x="320" y="474"/>
                </a:lnTo>
                <a:lnTo>
                  <a:pt x="314" y="475"/>
                </a:lnTo>
                <a:lnTo>
                  <a:pt x="307" y="483"/>
                </a:lnTo>
                <a:lnTo>
                  <a:pt x="300" y="486"/>
                </a:lnTo>
                <a:lnTo>
                  <a:pt x="295" y="490"/>
                </a:lnTo>
                <a:lnTo>
                  <a:pt x="288" y="492"/>
                </a:lnTo>
                <a:lnTo>
                  <a:pt x="294" y="491"/>
                </a:lnTo>
                <a:lnTo>
                  <a:pt x="300" y="488"/>
                </a:lnTo>
                <a:lnTo>
                  <a:pt x="302" y="496"/>
                </a:lnTo>
                <a:lnTo>
                  <a:pt x="296" y="500"/>
                </a:lnTo>
                <a:lnTo>
                  <a:pt x="290" y="501"/>
                </a:lnTo>
                <a:lnTo>
                  <a:pt x="284" y="505"/>
                </a:lnTo>
                <a:lnTo>
                  <a:pt x="276" y="509"/>
                </a:lnTo>
                <a:lnTo>
                  <a:pt x="270" y="513"/>
                </a:lnTo>
                <a:lnTo>
                  <a:pt x="264" y="513"/>
                </a:lnTo>
                <a:lnTo>
                  <a:pt x="262" y="514"/>
                </a:lnTo>
                <a:lnTo>
                  <a:pt x="258" y="517"/>
                </a:lnTo>
                <a:lnTo>
                  <a:pt x="251" y="517"/>
                </a:lnTo>
                <a:lnTo>
                  <a:pt x="248" y="510"/>
                </a:lnTo>
                <a:lnTo>
                  <a:pt x="244" y="504"/>
                </a:lnTo>
                <a:lnTo>
                  <a:pt x="250" y="502"/>
                </a:lnTo>
                <a:lnTo>
                  <a:pt x="251" y="501"/>
                </a:lnTo>
                <a:lnTo>
                  <a:pt x="259" y="497"/>
                </a:lnTo>
                <a:lnTo>
                  <a:pt x="251" y="499"/>
                </a:lnTo>
                <a:lnTo>
                  <a:pt x="245" y="501"/>
                </a:lnTo>
                <a:lnTo>
                  <a:pt x="239" y="502"/>
                </a:lnTo>
                <a:lnTo>
                  <a:pt x="233" y="505"/>
                </a:lnTo>
                <a:lnTo>
                  <a:pt x="239" y="499"/>
                </a:lnTo>
                <a:lnTo>
                  <a:pt x="232" y="497"/>
                </a:lnTo>
                <a:lnTo>
                  <a:pt x="239" y="493"/>
                </a:lnTo>
                <a:lnTo>
                  <a:pt x="244" y="491"/>
                </a:lnTo>
                <a:lnTo>
                  <a:pt x="250" y="489"/>
                </a:lnTo>
                <a:lnTo>
                  <a:pt x="251" y="489"/>
                </a:lnTo>
                <a:lnTo>
                  <a:pt x="259" y="486"/>
                </a:lnTo>
                <a:lnTo>
                  <a:pt x="265" y="488"/>
                </a:lnTo>
                <a:lnTo>
                  <a:pt x="259" y="484"/>
                </a:lnTo>
                <a:lnTo>
                  <a:pt x="251" y="488"/>
                </a:lnTo>
                <a:lnTo>
                  <a:pt x="251" y="486"/>
                </a:lnTo>
                <a:lnTo>
                  <a:pt x="258" y="483"/>
                </a:lnTo>
                <a:lnTo>
                  <a:pt x="251" y="484"/>
                </a:lnTo>
                <a:lnTo>
                  <a:pt x="251" y="483"/>
                </a:lnTo>
                <a:lnTo>
                  <a:pt x="254" y="481"/>
                </a:lnTo>
                <a:lnTo>
                  <a:pt x="259" y="474"/>
                </a:lnTo>
                <a:lnTo>
                  <a:pt x="265" y="474"/>
                </a:lnTo>
                <a:lnTo>
                  <a:pt x="265" y="467"/>
                </a:lnTo>
                <a:lnTo>
                  <a:pt x="271" y="468"/>
                </a:lnTo>
                <a:lnTo>
                  <a:pt x="271" y="461"/>
                </a:lnTo>
                <a:lnTo>
                  <a:pt x="276" y="456"/>
                </a:lnTo>
                <a:lnTo>
                  <a:pt x="284" y="453"/>
                </a:lnTo>
                <a:lnTo>
                  <a:pt x="290" y="452"/>
                </a:lnTo>
                <a:lnTo>
                  <a:pt x="292" y="445"/>
                </a:lnTo>
                <a:lnTo>
                  <a:pt x="299" y="445"/>
                </a:lnTo>
                <a:lnTo>
                  <a:pt x="299" y="439"/>
                </a:lnTo>
                <a:lnTo>
                  <a:pt x="305" y="442"/>
                </a:lnTo>
                <a:lnTo>
                  <a:pt x="310" y="448"/>
                </a:lnTo>
                <a:lnTo>
                  <a:pt x="317" y="450"/>
                </a:lnTo>
                <a:lnTo>
                  <a:pt x="314" y="457"/>
                </a:lnTo>
                <a:lnTo>
                  <a:pt x="319" y="453"/>
                </a:lnTo>
                <a:lnTo>
                  <a:pt x="326" y="450"/>
                </a:lnTo>
                <a:lnTo>
                  <a:pt x="327" y="449"/>
                </a:lnTo>
                <a:lnTo>
                  <a:pt x="333" y="449"/>
                </a:lnTo>
                <a:lnTo>
                  <a:pt x="333" y="448"/>
                </a:lnTo>
                <a:lnTo>
                  <a:pt x="327" y="449"/>
                </a:lnTo>
                <a:lnTo>
                  <a:pt x="328" y="442"/>
                </a:lnTo>
                <a:lnTo>
                  <a:pt x="334" y="440"/>
                </a:lnTo>
                <a:lnTo>
                  <a:pt x="329" y="439"/>
                </a:lnTo>
                <a:lnTo>
                  <a:pt x="322" y="437"/>
                </a:lnTo>
                <a:lnTo>
                  <a:pt x="323" y="431"/>
                </a:lnTo>
                <a:lnTo>
                  <a:pt x="335" y="427"/>
                </a:lnTo>
                <a:lnTo>
                  <a:pt x="341" y="425"/>
                </a:lnTo>
                <a:lnTo>
                  <a:pt x="335" y="424"/>
                </a:lnTo>
                <a:lnTo>
                  <a:pt x="333" y="424"/>
                </a:lnTo>
                <a:lnTo>
                  <a:pt x="332" y="424"/>
                </a:lnTo>
                <a:lnTo>
                  <a:pt x="338" y="419"/>
                </a:lnTo>
                <a:lnTo>
                  <a:pt x="346" y="417"/>
                </a:lnTo>
                <a:lnTo>
                  <a:pt x="352" y="415"/>
                </a:lnTo>
                <a:lnTo>
                  <a:pt x="358" y="415"/>
                </a:lnTo>
                <a:lnTo>
                  <a:pt x="360" y="416"/>
                </a:lnTo>
                <a:lnTo>
                  <a:pt x="365" y="416"/>
                </a:lnTo>
                <a:lnTo>
                  <a:pt x="371" y="418"/>
                </a:lnTo>
                <a:lnTo>
                  <a:pt x="365" y="415"/>
                </a:lnTo>
                <a:lnTo>
                  <a:pt x="359" y="413"/>
                </a:lnTo>
                <a:lnTo>
                  <a:pt x="358" y="413"/>
                </a:lnTo>
                <a:lnTo>
                  <a:pt x="351" y="413"/>
                </a:lnTo>
                <a:lnTo>
                  <a:pt x="346" y="417"/>
                </a:lnTo>
                <a:lnTo>
                  <a:pt x="338" y="418"/>
                </a:lnTo>
                <a:lnTo>
                  <a:pt x="333" y="421"/>
                </a:lnTo>
                <a:lnTo>
                  <a:pt x="327" y="424"/>
                </a:lnTo>
                <a:lnTo>
                  <a:pt x="321" y="427"/>
                </a:lnTo>
                <a:lnTo>
                  <a:pt x="315" y="428"/>
                </a:lnTo>
                <a:lnTo>
                  <a:pt x="321" y="425"/>
                </a:lnTo>
                <a:lnTo>
                  <a:pt x="314" y="423"/>
                </a:lnTo>
                <a:lnTo>
                  <a:pt x="321" y="420"/>
                </a:lnTo>
                <a:lnTo>
                  <a:pt x="327" y="420"/>
                </a:lnTo>
                <a:lnTo>
                  <a:pt x="333" y="418"/>
                </a:lnTo>
                <a:lnTo>
                  <a:pt x="325" y="419"/>
                </a:lnTo>
                <a:lnTo>
                  <a:pt x="319" y="418"/>
                </a:lnTo>
                <a:lnTo>
                  <a:pt x="325" y="417"/>
                </a:lnTo>
                <a:lnTo>
                  <a:pt x="331" y="417"/>
                </a:lnTo>
                <a:lnTo>
                  <a:pt x="325" y="415"/>
                </a:lnTo>
                <a:lnTo>
                  <a:pt x="331" y="413"/>
                </a:lnTo>
                <a:lnTo>
                  <a:pt x="337" y="411"/>
                </a:lnTo>
                <a:lnTo>
                  <a:pt x="331" y="411"/>
                </a:lnTo>
                <a:lnTo>
                  <a:pt x="335" y="411"/>
                </a:lnTo>
                <a:lnTo>
                  <a:pt x="341" y="410"/>
                </a:lnTo>
                <a:lnTo>
                  <a:pt x="348" y="407"/>
                </a:lnTo>
                <a:lnTo>
                  <a:pt x="346" y="405"/>
                </a:lnTo>
                <a:lnTo>
                  <a:pt x="340" y="405"/>
                </a:lnTo>
                <a:lnTo>
                  <a:pt x="347" y="401"/>
                </a:lnTo>
                <a:lnTo>
                  <a:pt x="353" y="405"/>
                </a:lnTo>
                <a:lnTo>
                  <a:pt x="356" y="399"/>
                </a:lnTo>
                <a:lnTo>
                  <a:pt x="361" y="397"/>
                </a:lnTo>
                <a:lnTo>
                  <a:pt x="364" y="404"/>
                </a:lnTo>
                <a:lnTo>
                  <a:pt x="358" y="407"/>
                </a:lnTo>
                <a:lnTo>
                  <a:pt x="356" y="407"/>
                </a:lnTo>
                <a:lnTo>
                  <a:pt x="350" y="405"/>
                </a:lnTo>
                <a:lnTo>
                  <a:pt x="355" y="408"/>
                </a:lnTo>
                <a:lnTo>
                  <a:pt x="361" y="407"/>
                </a:lnTo>
                <a:lnTo>
                  <a:pt x="367" y="405"/>
                </a:lnTo>
                <a:lnTo>
                  <a:pt x="374" y="404"/>
                </a:lnTo>
                <a:lnTo>
                  <a:pt x="386" y="396"/>
                </a:lnTo>
                <a:lnTo>
                  <a:pt x="392" y="392"/>
                </a:lnTo>
                <a:lnTo>
                  <a:pt x="386" y="395"/>
                </a:lnTo>
                <a:lnTo>
                  <a:pt x="380" y="399"/>
                </a:lnTo>
                <a:lnTo>
                  <a:pt x="374" y="401"/>
                </a:lnTo>
                <a:lnTo>
                  <a:pt x="367" y="401"/>
                </a:lnTo>
                <a:lnTo>
                  <a:pt x="366" y="400"/>
                </a:lnTo>
                <a:lnTo>
                  <a:pt x="374" y="399"/>
                </a:lnTo>
                <a:lnTo>
                  <a:pt x="366" y="396"/>
                </a:lnTo>
                <a:lnTo>
                  <a:pt x="370" y="389"/>
                </a:lnTo>
                <a:lnTo>
                  <a:pt x="364" y="389"/>
                </a:lnTo>
                <a:lnTo>
                  <a:pt x="358" y="395"/>
                </a:lnTo>
                <a:lnTo>
                  <a:pt x="356" y="388"/>
                </a:lnTo>
                <a:lnTo>
                  <a:pt x="360" y="381"/>
                </a:lnTo>
                <a:lnTo>
                  <a:pt x="361" y="375"/>
                </a:lnTo>
                <a:lnTo>
                  <a:pt x="366" y="375"/>
                </a:lnTo>
                <a:lnTo>
                  <a:pt x="370" y="383"/>
                </a:lnTo>
                <a:lnTo>
                  <a:pt x="377" y="383"/>
                </a:lnTo>
                <a:lnTo>
                  <a:pt x="380" y="381"/>
                </a:lnTo>
                <a:lnTo>
                  <a:pt x="386" y="379"/>
                </a:lnTo>
                <a:lnTo>
                  <a:pt x="380" y="379"/>
                </a:lnTo>
                <a:lnTo>
                  <a:pt x="377" y="373"/>
                </a:lnTo>
                <a:lnTo>
                  <a:pt x="370" y="375"/>
                </a:lnTo>
                <a:lnTo>
                  <a:pt x="366" y="368"/>
                </a:lnTo>
                <a:lnTo>
                  <a:pt x="372" y="361"/>
                </a:lnTo>
                <a:lnTo>
                  <a:pt x="378" y="363"/>
                </a:lnTo>
                <a:lnTo>
                  <a:pt x="384" y="367"/>
                </a:lnTo>
                <a:lnTo>
                  <a:pt x="378" y="362"/>
                </a:lnTo>
                <a:lnTo>
                  <a:pt x="380" y="355"/>
                </a:lnTo>
                <a:lnTo>
                  <a:pt x="381" y="348"/>
                </a:lnTo>
                <a:lnTo>
                  <a:pt x="386" y="345"/>
                </a:lnTo>
                <a:lnTo>
                  <a:pt x="393" y="346"/>
                </a:lnTo>
                <a:lnTo>
                  <a:pt x="398" y="348"/>
                </a:lnTo>
                <a:lnTo>
                  <a:pt x="405" y="353"/>
                </a:lnTo>
                <a:lnTo>
                  <a:pt x="406" y="354"/>
                </a:lnTo>
                <a:lnTo>
                  <a:pt x="402" y="347"/>
                </a:lnTo>
                <a:lnTo>
                  <a:pt x="396" y="346"/>
                </a:lnTo>
                <a:lnTo>
                  <a:pt x="393" y="338"/>
                </a:lnTo>
                <a:lnTo>
                  <a:pt x="386" y="339"/>
                </a:lnTo>
                <a:lnTo>
                  <a:pt x="381" y="339"/>
                </a:lnTo>
                <a:lnTo>
                  <a:pt x="386" y="338"/>
                </a:lnTo>
                <a:lnTo>
                  <a:pt x="392" y="332"/>
                </a:lnTo>
                <a:lnTo>
                  <a:pt x="398" y="331"/>
                </a:lnTo>
                <a:lnTo>
                  <a:pt x="405" y="329"/>
                </a:lnTo>
                <a:lnTo>
                  <a:pt x="406" y="329"/>
                </a:lnTo>
                <a:lnTo>
                  <a:pt x="412" y="327"/>
                </a:lnTo>
                <a:lnTo>
                  <a:pt x="419" y="327"/>
                </a:lnTo>
                <a:lnTo>
                  <a:pt x="420" y="332"/>
                </a:lnTo>
                <a:lnTo>
                  <a:pt x="427" y="331"/>
                </a:lnTo>
                <a:lnTo>
                  <a:pt x="432" y="331"/>
                </a:lnTo>
                <a:lnTo>
                  <a:pt x="428" y="330"/>
                </a:lnTo>
                <a:lnTo>
                  <a:pt x="435" y="327"/>
                </a:lnTo>
                <a:lnTo>
                  <a:pt x="441" y="324"/>
                </a:lnTo>
                <a:lnTo>
                  <a:pt x="447" y="322"/>
                </a:lnTo>
                <a:lnTo>
                  <a:pt x="449" y="319"/>
                </a:lnTo>
                <a:lnTo>
                  <a:pt x="443" y="321"/>
                </a:lnTo>
                <a:lnTo>
                  <a:pt x="437" y="323"/>
                </a:lnTo>
                <a:lnTo>
                  <a:pt x="424" y="324"/>
                </a:lnTo>
                <a:lnTo>
                  <a:pt x="419" y="324"/>
                </a:lnTo>
                <a:lnTo>
                  <a:pt x="412" y="324"/>
                </a:lnTo>
                <a:lnTo>
                  <a:pt x="406" y="328"/>
                </a:lnTo>
                <a:lnTo>
                  <a:pt x="399" y="329"/>
                </a:lnTo>
                <a:lnTo>
                  <a:pt x="405" y="323"/>
                </a:lnTo>
                <a:lnTo>
                  <a:pt x="412" y="322"/>
                </a:lnTo>
                <a:lnTo>
                  <a:pt x="417" y="321"/>
                </a:lnTo>
                <a:lnTo>
                  <a:pt x="411" y="320"/>
                </a:lnTo>
                <a:lnTo>
                  <a:pt x="405" y="321"/>
                </a:lnTo>
                <a:lnTo>
                  <a:pt x="397" y="320"/>
                </a:lnTo>
                <a:lnTo>
                  <a:pt x="402" y="313"/>
                </a:lnTo>
                <a:lnTo>
                  <a:pt x="396" y="307"/>
                </a:lnTo>
                <a:lnTo>
                  <a:pt x="397" y="305"/>
                </a:lnTo>
                <a:lnTo>
                  <a:pt x="405" y="306"/>
                </a:lnTo>
                <a:lnTo>
                  <a:pt x="411" y="311"/>
                </a:lnTo>
                <a:lnTo>
                  <a:pt x="417" y="305"/>
                </a:lnTo>
                <a:lnTo>
                  <a:pt x="423" y="305"/>
                </a:lnTo>
                <a:lnTo>
                  <a:pt x="430" y="300"/>
                </a:lnTo>
                <a:lnTo>
                  <a:pt x="421" y="300"/>
                </a:lnTo>
                <a:lnTo>
                  <a:pt x="416" y="304"/>
                </a:lnTo>
                <a:lnTo>
                  <a:pt x="410" y="304"/>
                </a:lnTo>
                <a:lnTo>
                  <a:pt x="404" y="297"/>
                </a:lnTo>
                <a:lnTo>
                  <a:pt x="410" y="296"/>
                </a:lnTo>
                <a:lnTo>
                  <a:pt x="417" y="297"/>
                </a:lnTo>
                <a:lnTo>
                  <a:pt x="413" y="295"/>
                </a:lnTo>
                <a:lnTo>
                  <a:pt x="408" y="294"/>
                </a:lnTo>
                <a:lnTo>
                  <a:pt x="413" y="292"/>
                </a:lnTo>
                <a:lnTo>
                  <a:pt x="420" y="292"/>
                </a:lnTo>
                <a:lnTo>
                  <a:pt x="425" y="294"/>
                </a:lnTo>
                <a:lnTo>
                  <a:pt x="432" y="292"/>
                </a:lnTo>
                <a:lnTo>
                  <a:pt x="426" y="292"/>
                </a:lnTo>
                <a:lnTo>
                  <a:pt x="421" y="291"/>
                </a:lnTo>
                <a:lnTo>
                  <a:pt x="427" y="290"/>
                </a:lnTo>
                <a:lnTo>
                  <a:pt x="421" y="289"/>
                </a:lnTo>
                <a:lnTo>
                  <a:pt x="427" y="286"/>
                </a:lnTo>
                <a:lnTo>
                  <a:pt x="432" y="288"/>
                </a:lnTo>
                <a:lnTo>
                  <a:pt x="440" y="288"/>
                </a:lnTo>
                <a:lnTo>
                  <a:pt x="432" y="286"/>
                </a:lnTo>
                <a:lnTo>
                  <a:pt x="425" y="281"/>
                </a:lnTo>
                <a:lnTo>
                  <a:pt x="420" y="280"/>
                </a:lnTo>
                <a:lnTo>
                  <a:pt x="426" y="276"/>
                </a:lnTo>
                <a:lnTo>
                  <a:pt x="432" y="276"/>
                </a:lnTo>
                <a:lnTo>
                  <a:pt x="439" y="273"/>
                </a:lnTo>
                <a:lnTo>
                  <a:pt x="445" y="274"/>
                </a:lnTo>
                <a:lnTo>
                  <a:pt x="451" y="274"/>
                </a:lnTo>
                <a:lnTo>
                  <a:pt x="456" y="268"/>
                </a:lnTo>
                <a:lnTo>
                  <a:pt x="463" y="268"/>
                </a:lnTo>
                <a:lnTo>
                  <a:pt x="470" y="272"/>
                </a:lnTo>
                <a:lnTo>
                  <a:pt x="463" y="268"/>
                </a:lnTo>
                <a:lnTo>
                  <a:pt x="456" y="267"/>
                </a:lnTo>
                <a:lnTo>
                  <a:pt x="459" y="262"/>
                </a:lnTo>
                <a:lnTo>
                  <a:pt x="466" y="262"/>
                </a:lnTo>
                <a:lnTo>
                  <a:pt x="472" y="259"/>
                </a:lnTo>
                <a:lnTo>
                  <a:pt x="478" y="258"/>
                </a:lnTo>
                <a:lnTo>
                  <a:pt x="484" y="258"/>
                </a:lnTo>
                <a:lnTo>
                  <a:pt x="486" y="257"/>
                </a:lnTo>
                <a:lnTo>
                  <a:pt x="486" y="260"/>
                </a:lnTo>
                <a:lnTo>
                  <a:pt x="490" y="258"/>
                </a:lnTo>
                <a:lnTo>
                  <a:pt x="504" y="260"/>
                </a:lnTo>
                <a:lnTo>
                  <a:pt x="510" y="264"/>
                </a:lnTo>
                <a:lnTo>
                  <a:pt x="510" y="258"/>
                </a:lnTo>
                <a:lnTo>
                  <a:pt x="517" y="258"/>
                </a:lnTo>
                <a:lnTo>
                  <a:pt x="511" y="257"/>
                </a:lnTo>
                <a:lnTo>
                  <a:pt x="510" y="257"/>
                </a:lnTo>
                <a:lnTo>
                  <a:pt x="505" y="257"/>
                </a:lnTo>
                <a:lnTo>
                  <a:pt x="499" y="256"/>
                </a:lnTo>
                <a:lnTo>
                  <a:pt x="493" y="252"/>
                </a:lnTo>
                <a:lnTo>
                  <a:pt x="486" y="254"/>
                </a:lnTo>
                <a:lnTo>
                  <a:pt x="482" y="255"/>
                </a:lnTo>
                <a:lnTo>
                  <a:pt x="476" y="257"/>
                </a:lnTo>
                <a:lnTo>
                  <a:pt x="473" y="254"/>
                </a:lnTo>
                <a:lnTo>
                  <a:pt x="467" y="255"/>
                </a:lnTo>
                <a:lnTo>
                  <a:pt x="460" y="252"/>
                </a:lnTo>
                <a:lnTo>
                  <a:pt x="467" y="250"/>
                </a:lnTo>
                <a:lnTo>
                  <a:pt x="473" y="244"/>
                </a:lnTo>
                <a:lnTo>
                  <a:pt x="479" y="247"/>
                </a:lnTo>
                <a:lnTo>
                  <a:pt x="485" y="244"/>
                </a:lnTo>
                <a:lnTo>
                  <a:pt x="485" y="242"/>
                </a:lnTo>
                <a:lnTo>
                  <a:pt x="479" y="242"/>
                </a:lnTo>
                <a:lnTo>
                  <a:pt x="473" y="241"/>
                </a:lnTo>
                <a:lnTo>
                  <a:pt x="479" y="238"/>
                </a:lnTo>
                <a:lnTo>
                  <a:pt x="485" y="235"/>
                </a:lnTo>
                <a:lnTo>
                  <a:pt x="486" y="234"/>
                </a:lnTo>
                <a:lnTo>
                  <a:pt x="493" y="236"/>
                </a:lnTo>
                <a:lnTo>
                  <a:pt x="485" y="240"/>
                </a:lnTo>
                <a:lnTo>
                  <a:pt x="485" y="241"/>
                </a:lnTo>
                <a:lnTo>
                  <a:pt x="491" y="240"/>
                </a:lnTo>
                <a:lnTo>
                  <a:pt x="498" y="240"/>
                </a:lnTo>
                <a:lnTo>
                  <a:pt x="505" y="240"/>
                </a:lnTo>
                <a:lnTo>
                  <a:pt x="510" y="244"/>
                </a:lnTo>
                <a:lnTo>
                  <a:pt x="517" y="249"/>
                </a:lnTo>
                <a:lnTo>
                  <a:pt x="520" y="247"/>
                </a:lnTo>
                <a:lnTo>
                  <a:pt x="514" y="246"/>
                </a:lnTo>
                <a:lnTo>
                  <a:pt x="515" y="239"/>
                </a:lnTo>
                <a:lnTo>
                  <a:pt x="521" y="235"/>
                </a:lnTo>
                <a:lnTo>
                  <a:pt x="529" y="235"/>
                </a:lnTo>
                <a:lnTo>
                  <a:pt x="521" y="235"/>
                </a:lnTo>
                <a:lnTo>
                  <a:pt x="515" y="236"/>
                </a:lnTo>
                <a:lnTo>
                  <a:pt x="509" y="238"/>
                </a:lnTo>
                <a:lnTo>
                  <a:pt x="503" y="238"/>
                </a:lnTo>
                <a:lnTo>
                  <a:pt x="498" y="235"/>
                </a:lnTo>
                <a:lnTo>
                  <a:pt x="504" y="233"/>
                </a:lnTo>
                <a:lnTo>
                  <a:pt x="498" y="231"/>
                </a:lnTo>
                <a:lnTo>
                  <a:pt x="500" y="224"/>
                </a:lnTo>
                <a:lnTo>
                  <a:pt x="507" y="226"/>
                </a:lnTo>
                <a:lnTo>
                  <a:pt x="513" y="226"/>
                </a:lnTo>
                <a:lnTo>
                  <a:pt x="507" y="224"/>
                </a:lnTo>
                <a:lnTo>
                  <a:pt x="514" y="223"/>
                </a:lnTo>
                <a:lnTo>
                  <a:pt x="519" y="224"/>
                </a:lnTo>
                <a:lnTo>
                  <a:pt x="526" y="227"/>
                </a:lnTo>
                <a:lnTo>
                  <a:pt x="519" y="223"/>
                </a:lnTo>
                <a:lnTo>
                  <a:pt x="513" y="221"/>
                </a:lnTo>
                <a:lnTo>
                  <a:pt x="507" y="219"/>
                </a:lnTo>
                <a:lnTo>
                  <a:pt x="501" y="221"/>
                </a:lnTo>
                <a:lnTo>
                  <a:pt x="495" y="225"/>
                </a:lnTo>
                <a:lnTo>
                  <a:pt x="489" y="227"/>
                </a:lnTo>
                <a:lnTo>
                  <a:pt x="484" y="228"/>
                </a:lnTo>
                <a:lnTo>
                  <a:pt x="479" y="230"/>
                </a:lnTo>
                <a:lnTo>
                  <a:pt x="484" y="223"/>
                </a:lnTo>
                <a:lnTo>
                  <a:pt x="485" y="223"/>
                </a:lnTo>
                <a:lnTo>
                  <a:pt x="491" y="222"/>
                </a:lnTo>
                <a:lnTo>
                  <a:pt x="484" y="221"/>
                </a:lnTo>
                <a:lnTo>
                  <a:pt x="478" y="216"/>
                </a:lnTo>
                <a:lnTo>
                  <a:pt x="484" y="216"/>
                </a:lnTo>
                <a:lnTo>
                  <a:pt x="490" y="216"/>
                </a:lnTo>
                <a:lnTo>
                  <a:pt x="484" y="215"/>
                </a:lnTo>
                <a:lnTo>
                  <a:pt x="484" y="214"/>
                </a:lnTo>
                <a:lnTo>
                  <a:pt x="490" y="213"/>
                </a:lnTo>
                <a:lnTo>
                  <a:pt x="503" y="213"/>
                </a:lnTo>
                <a:lnTo>
                  <a:pt x="509" y="210"/>
                </a:lnTo>
                <a:lnTo>
                  <a:pt x="515" y="210"/>
                </a:lnTo>
                <a:lnTo>
                  <a:pt x="521" y="208"/>
                </a:lnTo>
                <a:lnTo>
                  <a:pt x="527" y="211"/>
                </a:lnTo>
                <a:lnTo>
                  <a:pt x="531" y="206"/>
                </a:lnTo>
                <a:lnTo>
                  <a:pt x="524" y="202"/>
                </a:lnTo>
                <a:lnTo>
                  <a:pt x="518" y="203"/>
                </a:lnTo>
                <a:lnTo>
                  <a:pt x="512" y="201"/>
                </a:lnTo>
                <a:lnTo>
                  <a:pt x="506" y="203"/>
                </a:lnTo>
                <a:lnTo>
                  <a:pt x="500" y="203"/>
                </a:lnTo>
                <a:lnTo>
                  <a:pt x="505" y="197"/>
                </a:lnTo>
                <a:lnTo>
                  <a:pt x="511" y="197"/>
                </a:lnTo>
                <a:lnTo>
                  <a:pt x="517" y="194"/>
                </a:lnTo>
                <a:lnTo>
                  <a:pt x="514" y="201"/>
                </a:lnTo>
                <a:lnTo>
                  <a:pt x="519" y="199"/>
                </a:lnTo>
                <a:lnTo>
                  <a:pt x="523" y="199"/>
                </a:lnTo>
                <a:lnTo>
                  <a:pt x="524" y="192"/>
                </a:lnTo>
                <a:lnTo>
                  <a:pt x="530" y="189"/>
                </a:lnTo>
                <a:lnTo>
                  <a:pt x="537" y="193"/>
                </a:lnTo>
                <a:lnTo>
                  <a:pt x="536" y="200"/>
                </a:lnTo>
                <a:lnTo>
                  <a:pt x="541" y="207"/>
                </a:lnTo>
                <a:lnTo>
                  <a:pt x="544" y="214"/>
                </a:lnTo>
                <a:lnTo>
                  <a:pt x="550" y="215"/>
                </a:lnTo>
                <a:lnTo>
                  <a:pt x="544" y="211"/>
                </a:lnTo>
                <a:lnTo>
                  <a:pt x="541" y="203"/>
                </a:lnTo>
                <a:lnTo>
                  <a:pt x="547" y="208"/>
                </a:lnTo>
                <a:lnTo>
                  <a:pt x="554" y="209"/>
                </a:lnTo>
                <a:lnTo>
                  <a:pt x="547" y="203"/>
                </a:lnTo>
                <a:lnTo>
                  <a:pt x="554" y="206"/>
                </a:lnTo>
                <a:lnTo>
                  <a:pt x="553" y="199"/>
                </a:lnTo>
                <a:lnTo>
                  <a:pt x="559" y="201"/>
                </a:lnTo>
                <a:lnTo>
                  <a:pt x="565" y="200"/>
                </a:lnTo>
                <a:lnTo>
                  <a:pt x="559" y="199"/>
                </a:lnTo>
                <a:lnTo>
                  <a:pt x="551" y="198"/>
                </a:lnTo>
                <a:lnTo>
                  <a:pt x="545" y="197"/>
                </a:lnTo>
                <a:lnTo>
                  <a:pt x="551" y="193"/>
                </a:lnTo>
                <a:lnTo>
                  <a:pt x="555" y="192"/>
                </a:lnTo>
                <a:lnTo>
                  <a:pt x="548" y="191"/>
                </a:lnTo>
                <a:lnTo>
                  <a:pt x="541" y="190"/>
                </a:lnTo>
                <a:lnTo>
                  <a:pt x="547" y="189"/>
                </a:lnTo>
                <a:lnTo>
                  <a:pt x="541" y="184"/>
                </a:lnTo>
                <a:lnTo>
                  <a:pt x="547" y="185"/>
                </a:lnTo>
                <a:lnTo>
                  <a:pt x="554" y="186"/>
                </a:lnTo>
                <a:lnTo>
                  <a:pt x="555" y="187"/>
                </a:lnTo>
                <a:lnTo>
                  <a:pt x="562" y="193"/>
                </a:lnTo>
                <a:lnTo>
                  <a:pt x="568" y="194"/>
                </a:lnTo>
                <a:lnTo>
                  <a:pt x="562" y="192"/>
                </a:lnTo>
                <a:lnTo>
                  <a:pt x="556" y="186"/>
                </a:lnTo>
                <a:lnTo>
                  <a:pt x="551" y="185"/>
                </a:lnTo>
                <a:lnTo>
                  <a:pt x="545" y="181"/>
                </a:lnTo>
                <a:lnTo>
                  <a:pt x="551" y="179"/>
                </a:lnTo>
                <a:lnTo>
                  <a:pt x="558" y="178"/>
                </a:lnTo>
                <a:lnTo>
                  <a:pt x="564" y="177"/>
                </a:lnTo>
                <a:lnTo>
                  <a:pt x="570" y="179"/>
                </a:lnTo>
                <a:lnTo>
                  <a:pt x="576" y="182"/>
                </a:lnTo>
                <a:lnTo>
                  <a:pt x="581" y="181"/>
                </a:lnTo>
                <a:lnTo>
                  <a:pt x="589" y="182"/>
                </a:lnTo>
                <a:lnTo>
                  <a:pt x="589" y="186"/>
                </a:lnTo>
                <a:lnTo>
                  <a:pt x="596" y="187"/>
                </a:lnTo>
                <a:lnTo>
                  <a:pt x="590" y="184"/>
                </a:lnTo>
                <a:lnTo>
                  <a:pt x="590" y="182"/>
                </a:lnTo>
                <a:lnTo>
                  <a:pt x="596" y="179"/>
                </a:lnTo>
                <a:lnTo>
                  <a:pt x="597" y="179"/>
                </a:lnTo>
                <a:lnTo>
                  <a:pt x="604" y="182"/>
                </a:lnTo>
                <a:lnTo>
                  <a:pt x="598" y="179"/>
                </a:lnTo>
                <a:lnTo>
                  <a:pt x="604" y="176"/>
                </a:lnTo>
                <a:lnTo>
                  <a:pt x="609" y="177"/>
                </a:lnTo>
                <a:lnTo>
                  <a:pt x="617" y="178"/>
                </a:lnTo>
                <a:lnTo>
                  <a:pt x="610" y="176"/>
                </a:lnTo>
                <a:lnTo>
                  <a:pt x="609" y="176"/>
                </a:lnTo>
                <a:lnTo>
                  <a:pt x="603" y="175"/>
                </a:lnTo>
                <a:lnTo>
                  <a:pt x="597" y="171"/>
                </a:lnTo>
                <a:lnTo>
                  <a:pt x="591" y="174"/>
                </a:lnTo>
                <a:lnTo>
                  <a:pt x="585" y="176"/>
                </a:lnTo>
                <a:lnTo>
                  <a:pt x="577" y="176"/>
                </a:lnTo>
                <a:lnTo>
                  <a:pt x="571" y="175"/>
                </a:lnTo>
                <a:lnTo>
                  <a:pt x="565" y="175"/>
                </a:lnTo>
                <a:lnTo>
                  <a:pt x="559" y="176"/>
                </a:lnTo>
                <a:lnTo>
                  <a:pt x="553" y="173"/>
                </a:lnTo>
                <a:lnTo>
                  <a:pt x="557" y="169"/>
                </a:lnTo>
                <a:lnTo>
                  <a:pt x="559" y="170"/>
                </a:lnTo>
                <a:lnTo>
                  <a:pt x="558" y="163"/>
                </a:lnTo>
                <a:lnTo>
                  <a:pt x="564" y="160"/>
                </a:lnTo>
                <a:lnTo>
                  <a:pt x="570" y="160"/>
                </a:lnTo>
                <a:lnTo>
                  <a:pt x="576" y="158"/>
                </a:lnTo>
                <a:lnTo>
                  <a:pt x="584" y="158"/>
                </a:lnTo>
                <a:lnTo>
                  <a:pt x="590" y="157"/>
                </a:lnTo>
                <a:lnTo>
                  <a:pt x="596" y="159"/>
                </a:lnTo>
                <a:lnTo>
                  <a:pt x="603" y="160"/>
                </a:lnTo>
                <a:lnTo>
                  <a:pt x="597" y="157"/>
                </a:lnTo>
                <a:lnTo>
                  <a:pt x="596" y="157"/>
                </a:lnTo>
                <a:lnTo>
                  <a:pt x="590" y="154"/>
                </a:lnTo>
                <a:lnTo>
                  <a:pt x="596" y="151"/>
                </a:lnTo>
                <a:lnTo>
                  <a:pt x="602" y="153"/>
                </a:lnTo>
                <a:lnTo>
                  <a:pt x="608" y="154"/>
                </a:lnTo>
                <a:lnTo>
                  <a:pt x="602" y="151"/>
                </a:lnTo>
                <a:lnTo>
                  <a:pt x="608" y="146"/>
                </a:lnTo>
                <a:lnTo>
                  <a:pt x="601" y="145"/>
                </a:lnTo>
                <a:lnTo>
                  <a:pt x="599" y="138"/>
                </a:lnTo>
                <a:lnTo>
                  <a:pt x="605" y="134"/>
                </a:lnTo>
                <a:lnTo>
                  <a:pt x="611" y="130"/>
                </a:lnTo>
                <a:lnTo>
                  <a:pt x="619" y="129"/>
                </a:lnTo>
                <a:lnTo>
                  <a:pt x="624" y="129"/>
                </a:lnTo>
                <a:lnTo>
                  <a:pt x="620" y="122"/>
                </a:lnTo>
                <a:lnTo>
                  <a:pt x="624" y="115"/>
                </a:lnTo>
                <a:lnTo>
                  <a:pt x="625" y="109"/>
                </a:lnTo>
                <a:lnTo>
                  <a:pt x="632" y="107"/>
                </a:lnTo>
                <a:lnTo>
                  <a:pt x="638" y="112"/>
                </a:lnTo>
                <a:lnTo>
                  <a:pt x="643" y="119"/>
                </a:lnTo>
                <a:lnTo>
                  <a:pt x="643" y="125"/>
                </a:lnTo>
                <a:lnTo>
                  <a:pt x="644" y="121"/>
                </a:lnTo>
                <a:lnTo>
                  <a:pt x="645" y="115"/>
                </a:lnTo>
                <a:lnTo>
                  <a:pt x="652" y="118"/>
                </a:lnTo>
                <a:lnTo>
                  <a:pt x="658" y="117"/>
                </a:lnTo>
                <a:lnTo>
                  <a:pt x="664" y="119"/>
                </a:lnTo>
                <a:lnTo>
                  <a:pt x="659" y="117"/>
                </a:lnTo>
                <a:lnTo>
                  <a:pt x="653" y="115"/>
                </a:lnTo>
                <a:lnTo>
                  <a:pt x="646" y="111"/>
                </a:lnTo>
                <a:lnTo>
                  <a:pt x="640" y="104"/>
                </a:lnTo>
                <a:lnTo>
                  <a:pt x="647" y="103"/>
                </a:lnTo>
                <a:lnTo>
                  <a:pt x="654" y="103"/>
                </a:lnTo>
                <a:lnTo>
                  <a:pt x="660" y="107"/>
                </a:lnTo>
                <a:lnTo>
                  <a:pt x="666" y="114"/>
                </a:lnTo>
                <a:lnTo>
                  <a:pt x="675" y="115"/>
                </a:lnTo>
                <a:lnTo>
                  <a:pt x="682" y="115"/>
                </a:lnTo>
                <a:lnTo>
                  <a:pt x="680" y="123"/>
                </a:lnTo>
                <a:lnTo>
                  <a:pt x="686" y="120"/>
                </a:lnTo>
                <a:lnTo>
                  <a:pt x="683" y="113"/>
                </a:lnTo>
                <a:lnTo>
                  <a:pt x="677" y="113"/>
                </a:lnTo>
                <a:lnTo>
                  <a:pt x="670" y="114"/>
                </a:lnTo>
                <a:lnTo>
                  <a:pt x="663" y="106"/>
                </a:lnTo>
                <a:lnTo>
                  <a:pt x="670" y="102"/>
                </a:lnTo>
                <a:lnTo>
                  <a:pt x="676" y="103"/>
                </a:lnTo>
                <a:lnTo>
                  <a:pt x="670" y="102"/>
                </a:lnTo>
                <a:lnTo>
                  <a:pt x="663" y="103"/>
                </a:lnTo>
                <a:lnTo>
                  <a:pt x="663" y="95"/>
                </a:lnTo>
                <a:lnTo>
                  <a:pt x="664" y="95"/>
                </a:lnTo>
                <a:lnTo>
                  <a:pt x="670" y="89"/>
                </a:lnTo>
                <a:lnTo>
                  <a:pt x="677" y="87"/>
                </a:lnTo>
                <a:lnTo>
                  <a:pt x="683" y="87"/>
                </a:lnTo>
                <a:lnTo>
                  <a:pt x="689" y="86"/>
                </a:lnTo>
                <a:lnTo>
                  <a:pt x="695" y="85"/>
                </a:lnTo>
                <a:lnTo>
                  <a:pt x="695" y="90"/>
                </a:lnTo>
                <a:lnTo>
                  <a:pt x="697" y="97"/>
                </a:lnTo>
                <a:lnTo>
                  <a:pt x="694" y="104"/>
                </a:lnTo>
                <a:lnTo>
                  <a:pt x="691" y="111"/>
                </a:lnTo>
                <a:lnTo>
                  <a:pt x="698" y="104"/>
                </a:lnTo>
                <a:lnTo>
                  <a:pt x="702" y="98"/>
                </a:lnTo>
                <a:lnTo>
                  <a:pt x="708" y="99"/>
                </a:lnTo>
                <a:lnTo>
                  <a:pt x="709" y="99"/>
                </a:lnTo>
                <a:lnTo>
                  <a:pt x="708" y="98"/>
                </a:lnTo>
                <a:lnTo>
                  <a:pt x="702" y="97"/>
                </a:lnTo>
                <a:lnTo>
                  <a:pt x="703" y="89"/>
                </a:lnTo>
                <a:lnTo>
                  <a:pt x="707" y="82"/>
                </a:lnTo>
                <a:lnTo>
                  <a:pt x="708" y="88"/>
                </a:lnTo>
                <a:lnTo>
                  <a:pt x="713" y="81"/>
                </a:lnTo>
                <a:lnTo>
                  <a:pt x="718" y="81"/>
                </a:lnTo>
                <a:lnTo>
                  <a:pt x="721" y="73"/>
                </a:lnTo>
                <a:lnTo>
                  <a:pt x="726" y="79"/>
                </a:lnTo>
                <a:lnTo>
                  <a:pt x="724" y="87"/>
                </a:lnTo>
                <a:lnTo>
                  <a:pt x="722" y="94"/>
                </a:lnTo>
                <a:lnTo>
                  <a:pt x="722" y="99"/>
                </a:lnTo>
                <a:lnTo>
                  <a:pt x="722" y="107"/>
                </a:lnTo>
                <a:lnTo>
                  <a:pt x="717" y="112"/>
                </a:lnTo>
                <a:lnTo>
                  <a:pt x="710" y="119"/>
                </a:lnTo>
                <a:lnTo>
                  <a:pt x="709" y="120"/>
                </a:lnTo>
                <a:lnTo>
                  <a:pt x="710" y="120"/>
                </a:lnTo>
                <a:lnTo>
                  <a:pt x="717" y="114"/>
                </a:lnTo>
                <a:lnTo>
                  <a:pt x="723" y="112"/>
                </a:lnTo>
                <a:lnTo>
                  <a:pt x="726" y="106"/>
                </a:lnTo>
                <a:lnTo>
                  <a:pt x="729" y="99"/>
                </a:lnTo>
                <a:lnTo>
                  <a:pt x="736" y="102"/>
                </a:lnTo>
                <a:lnTo>
                  <a:pt x="742" y="104"/>
                </a:lnTo>
                <a:lnTo>
                  <a:pt x="749" y="106"/>
                </a:lnTo>
                <a:lnTo>
                  <a:pt x="742" y="103"/>
                </a:lnTo>
                <a:lnTo>
                  <a:pt x="736" y="98"/>
                </a:lnTo>
                <a:lnTo>
                  <a:pt x="734" y="92"/>
                </a:lnTo>
                <a:lnTo>
                  <a:pt x="741" y="86"/>
                </a:lnTo>
                <a:lnTo>
                  <a:pt x="746" y="79"/>
                </a:lnTo>
                <a:lnTo>
                  <a:pt x="754" y="76"/>
                </a:lnTo>
                <a:lnTo>
                  <a:pt x="748" y="81"/>
                </a:lnTo>
                <a:lnTo>
                  <a:pt x="754" y="87"/>
                </a:lnTo>
                <a:lnTo>
                  <a:pt x="755" y="87"/>
                </a:lnTo>
                <a:lnTo>
                  <a:pt x="758" y="80"/>
                </a:lnTo>
                <a:lnTo>
                  <a:pt x="765" y="82"/>
                </a:lnTo>
                <a:lnTo>
                  <a:pt x="763" y="77"/>
                </a:lnTo>
                <a:lnTo>
                  <a:pt x="764" y="72"/>
                </a:lnTo>
                <a:lnTo>
                  <a:pt x="772" y="71"/>
                </a:lnTo>
                <a:lnTo>
                  <a:pt x="776" y="72"/>
                </a:lnTo>
                <a:lnTo>
                  <a:pt x="782" y="78"/>
                </a:lnTo>
                <a:lnTo>
                  <a:pt x="788" y="80"/>
                </a:lnTo>
                <a:lnTo>
                  <a:pt x="794" y="82"/>
                </a:lnTo>
                <a:lnTo>
                  <a:pt x="800" y="88"/>
                </a:lnTo>
                <a:lnTo>
                  <a:pt x="806" y="89"/>
                </a:lnTo>
                <a:lnTo>
                  <a:pt x="800" y="85"/>
                </a:lnTo>
                <a:lnTo>
                  <a:pt x="795" y="82"/>
                </a:lnTo>
                <a:lnTo>
                  <a:pt x="801" y="82"/>
                </a:lnTo>
                <a:lnTo>
                  <a:pt x="795" y="80"/>
                </a:lnTo>
                <a:lnTo>
                  <a:pt x="796" y="73"/>
                </a:lnTo>
                <a:lnTo>
                  <a:pt x="802" y="77"/>
                </a:lnTo>
                <a:lnTo>
                  <a:pt x="801" y="72"/>
                </a:lnTo>
                <a:lnTo>
                  <a:pt x="797" y="71"/>
                </a:lnTo>
                <a:lnTo>
                  <a:pt x="792" y="69"/>
                </a:lnTo>
                <a:lnTo>
                  <a:pt x="798" y="65"/>
                </a:lnTo>
                <a:lnTo>
                  <a:pt x="792" y="68"/>
                </a:lnTo>
                <a:lnTo>
                  <a:pt x="785" y="69"/>
                </a:lnTo>
                <a:lnTo>
                  <a:pt x="778" y="65"/>
                </a:lnTo>
                <a:lnTo>
                  <a:pt x="772" y="61"/>
                </a:lnTo>
                <a:lnTo>
                  <a:pt x="766" y="62"/>
                </a:lnTo>
                <a:lnTo>
                  <a:pt x="760" y="57"/>
                </a:lnTo>
                <a:lnTo>
                  <a:pt x="766" y="56"/>
                </a:lnTo>
                <a:lnTo>
                  <a:pt x="773" y="58"/>
                </a:lnTo>
                <a:lnTo>
                  <a:pt x="774" y="52"/>
                </a:lnTo>
                <a:lnTo>
                  <a:pt x="781" y="55"/>
                </a:lnTo>
                <a:lnTo>
                  <a:pt x="787" y="60"/>
                </a:lnTo>
                <a:lnTo>
                  <a:pt x="789" y="54"/>
                </a:lnTo>
                <a:lnTo>
                  <a:pt x="796" y="50"/>
                </a:lnTo>
                <a:lnTo>
                  <a:pt x="802" y="56"/>
                </a:lnTo>
                <a:lnTo>
                  <a:pt x="808" y="54"/>
                </a:lnTo>
                <a:lnTo>
                  <a:pt x="808" y="60"/>
                </a:lnTo>
                <a:lnTo>
                  <a:pt x="814" y="63"/>
                </a:lnTo>
                <a:lnTo>
                  <a:pt x="820" y="64"/>
                </a:lnTo>
                <a:lnTo>
                  <a:pt x="814" y="62"/>
                </a:lnTo>
                <a:lnTo>
                  <a:pt x="812" y="55"/>
                </a:lnTo>
                <a:lnTo>
                  <a:pt x="818" y="55"/>
                </a:lnTo>
                <a:lnTo>
                  <a:pt x="825" y="58"/>
                </a:lnTo>
                <a:lnTo>
                  <a:pt x="831" y="58"/>
                </a:lnTo>
                <a:lnTo>
                  <a:pt x="837" y="58"/>
                </a:lnTo>
                <a:lnTo>
                  <a:pt x="834" y="65"/>
                </a:lnTo>
                <a:lnTo>
                  <a:pt x="828" y="66"/>
                </a:lnTo>
                <a:lnTo>
                  <a:pt x="820" y="68"/>
                </a:lnTo>
                <a:lnTo>
                  <a:pt x="815" y="68"/>
                </a:lnTo>
                <a:lnTo>
                  <a:pt x="822" y="68"/>
                </a:lnTo>
                <a:lnTo>
                  <a:pt x="829" y="68"/>
                </a:lnTo>
                <a:lnTo>
                  <a:pt x="835" y="66"/>
                </a:lnTo>
                <a:lnTo>
                  <a:pt x="841" y="63"/>
                </a:lnTo>
                <a:lnTo>
                  <a:pt x="843" y="69"/>
                </a:lnTo>
                <a:lnTo>
                  <a:pt x="848" y="72"/>
                </a:lnTo>
                <a:lnTo>
                  <a:pt x="849" y="72"/>
                </a:lnTo>
                <a:lnTo>
                  <a:pt x="848" y="77"/>
                </a:lnTo>
                <a:lnTo>
                  <a:pt x="855" y="76"/>
                </a:lnTo>
                <a:lnTo>
                  <a:pt x="861" y="73"/>
                </a:lnTo>
                <a:lnTo>
                  <a:pt x="867" y="72"/>
                </a:lnTo>
                <a:lnTo>
                  <a:pt x="866" y="71"/>
                </a:lnTo>
                <a:lnTo>
                  <a:pt x="860" y="71"/>
                </a:lnTo>
                <a:lnTo>
                  <a:pt x="853" y="66"/>
                </a:lnTo>
                <a:lnTo>
                  <a:pt x="860" y="60"/>
                </a:lnTo>
                <a:lnTo>
                  <a:pt x="853" y="57"/>
                </a:lnTo>
                <a:lnTo>
                  <a:pt x="859" y="57"/>
                </a:lnTo>
                <a:lnTo>
                  <a:pt x="865" y="55"/>
                </a:lnTo>
                <a:lnTo>
                  <a:pt x="859" y="54"/>
                </a:lnTo>
                <a:lnTo>
                  <a:pt x="865" y="54"/>
                </a:lnTo>
                <a:lnTo>
                  <a:pt x="867" y="47"/>
                </a:lnTo>
                <a:lnTo>
                  <a:pt x="872" y="44"/>
                </a:lnTo>
                <a:lnTo>
                  <a:pt x="878" y="39"/>
                </a:lnTo>
                <a:lnTo>
                  <a:pt x="886" y="39"/>
                </a:lnTo>
                <a:lnTo>
                  <a:pt x="892" y="39"/>
                </a:lnTo>
                <a:lnTo>
                  <a:pt x="898" y="39"/>
                </a:lnTo>
                <a:lnTo>
                  <a:pt x="894" y="33"/>
                </a:lnTo>
                <a:lnTo>
                  <a:pt x="901" y="28"/>
                </a:lnTo>
                <a:lnTo>
                  <a:pt x="907" y="29"/>
                </a:lnTo>
                <a:lnTo>
                  <a:pt x="914" y="26"/>
                </a:lnTo>
                <a:lnTo>
                  <a:pt x="907" y="24"/>
                </a:lnTo>
                <a:lnTo>
                  <a:pt x="901" y="23"/>
                </a:lnTo>
                <a:lnTo>
                  <a:pt x="895" y="20"/>
                </a:lnTo>
                <a:lnTo>
                  <a:pt x="901" y="16"/>
                </a:lnTo>
                <a:lnTo>
                  <a:pt x="907" y="20"/>
                </a:lnTo>
                <a:lnTo>
                  <a:pt x="915" y="15"/>
                </a:lnTo>
                <a:lnTo>
                  <a:pt x="908" y="14"/>
                </a:lnTo>
                <a:lnTo>
                  <a:pt x="909" y="7"/>
                </a:lnTo>
                <a:lnTo>
                  <a:pt x="916" y="8"/>
                </a:lnTo>
                <a:lnTo>
                  <a:pt x="922" y="12"/>
                </a:lnTo>
                <a:lnTo>
                  <a:pt x="928" y="9"/>
                </a:lnTo>
                <a:lnTo>
                  <a:pt x="934" y="13"/>
                </a:lnTo>
                <a:lnTo>
                  <a:pt x="938" y="20"/>
                </a:lnTo>
                <a:lnTo>
                  <a:pt x="945" y="17"/>
                </a:lnTo>
                <a:lnTo>
                  <a:pt x="943" y="10"/>
                </a:lnTo>
                <a:lnTo>
                  <a:pt x="949" y="10"/>
                </a:lnTo>
                <a:lnTo>
                  <a:pt x="955" y="13"/>
                </a:lnTo>
                <a:lnTo>
                  <a:pt x="961" y="16"/>
                </a:lnTo>
                <a:lnTo>
                  <a:pt x="967" y="14"/>
                </a:lnTo>
                <a:lnTo>
                  <a:pt x="963" y="21"/>
                </a:lnTo>
                <a:lnTo>
                  <a:pt x="957" y="22"/>
                </a:lnTo>
                <a:lnTo>
                  <a:pt x="950" y="29"/>
                </a:lnTo>
                <a:lnTo>
                  <a:pt x="945" y="33"/>
                </a:lnTo>
                <a:lnTo>
                  <a:pt x="938" y="37"/>
                </a:lnTo>
                <a:lnTo>
                  <a:pt x="934" y="40"/>
                </a:lnTo>
                <a:lnTo>
                  <a:pt x="941" y="40"/>
                </a:lnTo>
                <a:lnTo>
                  <a:pt x="943" y="47"/>
                </a:lnTo>
                <a:lnTo>
                  <a:pt x="936" y="47"/>
                </a:lnTo>
                <a:lnTo>
                  <a:pt x="937" y="54"/>
                </a:lnTo>
                <a:lnTo>
                  <a:pt x="931" y="56"/>
                </a:lnTo>
                <a:lnTo>
                  <a:pt x="930" y="64"/>
                </a:lnTo>
                <a:lnTo>
                  <a:pt x="937" y="62"/>
                </a:lnTo>
                <a:lnTo>
                  <a:pt x="943" y="66"/>
                </a:lnTo>
                <a:lnTo>
                  <a:pt x="947" y="60"/>
                </a:lnTo>
                <a:lnTo>
                  <a:pt x="953" y="55"/>
                </a:lnTo>
                <a:lnTo>
                  <a:pt x="952" y="48"/>
                </a:lnTo>
                <a:lnTo>
                  <a:pt x="958" y="45"/>
                </a:lnTo>
                <a:lnTo>
                  <a:pt x="964" y="38"/>
                </a:lnTo>
                <a:lnTo>
                  <a:pt x="971" y="34"/>
                </a:lnTo>
                <a:lnTo>
                  <a:pt x="976" y="28"/>
                </a:lnTo>
                <a:lnTo>
                  <a:pt x="981" y="22"/>
                </a:lnTo>
                <a:lnTo>
                  <a:pt x="988" y="17"/>
                </a:lnTo>
                <a:lnTo>
                  <a:pt x="995" y="12"/>
                </a:lnTo>
                <a:lnTo>
                  <a:pt x="1002" y="9"/>
                </a:lnTo>
                <a:lnTo>
                  <a:pt x="1004" y="16"/>
                </a:lnTo>
                <a:lnTo>
                  <a:pt x="1005" y="23"/>
                </a:lnTo>
                <a:lnTo>
                  <a:pt x="999" y="26"/>
                </a:lnTo>
                <a:lnTo>
                  <a:pt x="992" y="28"/>
                </a:lnTo>
                <a:lnTo>
                  <a:pt x="999" y="29"/>
                </a:lnTo>
                <a:lnTo>
                  <a:pt x="1003" y="34"/>
                </a:lnTo>
                <a:lnTo>
                  <a:pt x="1002" y="41"/>
                </a:lnTo>
                <a:lnTo>
                  <a:pt x="999" y="48"/>
                </a:lnTo>
                <a:lnTo>
                  <a:pt x="1006" y="47"/>
                </a:lnTo>
                <a:lnTo>
                  <a:pt x="1011" y="40"/>
                </a:lnTo>
                <a:lnTo>
                  <a:pt x="1017" y="41"/>
                </a:lnTo>
                <a:lnTo>
                  <a:pt x="1024" y="41"/>
                </a:lnTo>
                <a:lnTo>
                  <a:pt x="1019" y="33"/>
                </a:lnTo>
                <a:lnTo>
                  <a:pt x="1026" y="33"/>
                </a:lnTo>
                <a:lnTo>
                  <a:pt x="1032" y="34"/>
                </a:lnTo>
                <a:lnTo>
                  <a:pt x="1026" y="31"/>
                </a:lnTo>
                <a:lnTo>
                  <a:pt x="1024" y="24"/>
                </a:lnTo>
                <a:lnTo>
                  <a:pt x="1031" y="23"/>
                </a:lnTo>
                <a:lnTo>
                  <a:pt x="1037" y="18"/>
                </a:lnTo>
                <a:lnTo>
                  <a:pt x="1044" y="20"/>
                </a:lnTo>
                <a:lnTo>
                  <a:pt x="1038" y="15"/>
                </a:lnTo>
                <a:lnTo>
                  <a:pt x="1032" y="14"/>
                </a:lnTo>
                <a:lnTo>
                  <a:pt x="1024" y="13"/>
                </a:lnTo>
                <a:lnTo>
                  <a:pt x="1032" y="10"/>
                </a:lnTo>
                <a:lnTo>
                  <a:pt x="1038" y="6"/>
                </a:lnTo>
                <a:lnTo>
                  <a:pt x="1044" y="0"/>
                </a:lnTo>
                <a:lnTo>
                  <a:pt x="1050" y="4"/>
                </a:lnTo>
                <a:lnTo>
                  <a:pt x="1056" y="5"/>
                </a:lnTo>
                <a:lnTo>
                  <a:pt x="1063" y="1"/>
                </a:lnTo>
                <a:lnTo>
                  <a:pt x="1069" y="1"/>
                </a:lnTo>
                <a:lnTo>
                  <a:pt x="1070" y="8"/>
                </a:lnTo>
                <a:lnTo>
                  <a:pt x="1076" y="7"/>
                </a:lnTo>
                <a:lnTo>
                  <a:pt x="1082" y="7"/>
                </a:lnTo>
                <a:lnTo>
                  <a:pt x="1084" y="14"/>
                </a:lnTo>
                <a:lnTo>
                  <a:pt x="1078" y="17"/>
                </a:lnTo>
                <a:lnTo>
                  <a:pt x="1071" y="21"/>
                </a:lnTo>
                <a:lnTo>
                  <a:pt x="1070" y="21"/>
                </a:lnTo>
                <a:lnTo>
                  <a:pt x="1064" y="20"/>
                </a:lnTo>
                <a:lnTo>
                  <a:pt x="1057" y="22"/>
                </a:lnTo>
                <a:lnTo>
                  <a:pt x="1064" y="22"/>
                </a:lnTo>
                <a:lnTo>
                  <a:pt x="1070" y="25"/>
                </a:lnTo>
                <a:lnTo>
                  <a:pt x="1064" y="28"/>
                </a:lnTo>
                <a:lnTo>
                  <a:pt x="1058" y="30"/>
                </a:lnTo>
                <a:lnTo>
                  <a:pt x="1051" y="32"/>
                </a:lnTo>
                <a:lnTo>
                  <a:pt x="1058" y="31"/>
                </a:lnTo>
                <a:lnTo>
                  <a:pt x="1066" y="30"/>
                </a:lnTo>
                <a:lnTo>
                  <a:pt x="1072" y="28"/>
                </a:lnTo>
                <a:lnTo>
                  <a:pt x="1078" y="30"/>
                </a:lnTo>
                <a:lnTo>
                  <a:pt x="1072" y="34"/>
                </a:lnTo>
                <a:lnTo>
                  <a:pt x="1066" y="38"/>
                </a:lnTo>
                <a:lnTo>
                  <a:pt x="1058" y="41"/>
                </a:lnTo>
                <a:lnTo>
                  <a:pt x="1065" y="41"/>
                </a:lnTo>
                <a:lnTo>
                  <a:pt x="1071" y="42"/>
                </a:lnTo>
                <a:lnTo>
                  <a:pt x="1076" y="39"/>
                </a:lnTo>
                <a:lnTo>
                  <a:pt x="1082" y="40"/>
                </a:lnTo>
                <a:lnTo>
                  <a:pt x="1076" y="47"/>
                </a:lnTo>
                <a:lnTo>
                  <a:pt x="1077" y="54"/>
                </a:lnTo>
                <a:lnTo>
                  <a:pt x="1077" y="53"/>
                </a:lnTo>
                <a:lnTo>
                  <a:pt x="1078" y="46"/>
                </a:lnTo>
                <a:lnTo>
                  <a:pt x="1085" y="40"/>
                </a:lnTo>
                <a:lnTo>
                  <a:pt x="1092" y="39"/>
                </a:lnTo>
                <a:lnTo>
                  <a:pt x="1085" y="38"/>
                </a:lnTo>
                <a:lnTo>
                  <a:pt x="1087" y="30"/>
                </a:lnTo>
                <a:lnTo>
                  <a:pt x="1088" y="24"/>
                </a:lnTo>
                <a:lnTo>
                  <a:pt x="1095" y="20"/>
                </a:lnTo>
                <a:lnTo>
                  <a:pt x="1101" y="15"/>
                </a:lnTo>
                <a:lnTo>
                  <a:pt x="1107" y="15"/>
                </a:lnTo>
                <a:lnTo>
                  <a:pt x="1113" y="16"/>
                </a:lnTo>
                <a:lnTo>
                  <a:pt x="1120" y="16"/>
                </a:lnTo>
                <a:lnTo>
                  <a:pt x="1126" y="22"/>
                </a:lnTo>
                <a:lnTo>
                  <a:pt x="1125" y="29"/>
                </a:lnTo>
                <a:lnTo>
                  <a:pt x="1131" y="28"/>
                </a:lnTo>
                <a:lnTo>
                  <a:pt x="1142" y="24"/>
                </a:lnTo>
                <a:lnTo>
                  <a:pt x="1145" y="31"/>
                </a:lnTo>
                <a:lnTo>
                  <a:pt x="1153" y="26"/>
                </a:lnTo>
                <a:lnTo>
                  <a:pt x="1155" y="25"/>
                </a:lnTo>
                <a:lnTo>
                  <a:pt x="1162" y="30"/>
                </a:lnTo>
                <a:lnTo>
                  <a:pt x="1168" y="34"/>
                </a:lnTo>
                <a:lnTo>
                  <a:pt x="1161" y="38"/>
                </a:lnTo>
                <a:lnTo>
                  <a:pt x="1167" y="38"/>
                </a:lnTo>
                <a:lnTo>
                  <a:pt x="1173" y="37"/>
                </a:lnTo>
                <a:lnTo>
                  <a:pt x="1180" y="37"/>
                </a:lnTo>
                <a:lnTo>
                  <a:pt x="1186" y="39"/>
                </a:lnTo>
                <a:lnTo>
                  <a:pt x="1193" y="45"/>
                </a:lnTo>
                <a:lnTo>
                  <a:pt x="1199" y="42"/>
                </a:lnTo>
                <a:lnTo>
                  <a:pt x="1205" y="47"/>
                </a:lnTo>
                <a:lnTo>
                  <a:pt x="1204" y="55"/>
                </a:lnTo>
                <a:lnTo>
                  <a:pt x="1197" y="55"/>
                </a:lnTo>
                <a:lnTo>
                  <a:pt x="1192" y="56"/>
                </a:lnTo>
                <a:lnTo>
                  <a:pt x="1185" y="56"/>
                </a:lnTo>
                <a:lnTo>
                  <a:pt x="1178" y="60"/>
                </a:lnTo>
                <a:lnTo>
                  <a:pt x="1172" y="64"/>
                </a:lnTo>
                <a:lnTo>
                  <a:pt x="1166" y="68"/>
                </a:lnTo>
                <a:lnTo>
                  <a:pt x="1160" y="69"/>
                </a:lnTo>
                <a:lnTo>
                  <a:pt x="1154" y="68"/>
                </a:lnTo>
                <a:lnTo>
                  <a:pt x="1146" y="68"/>
                </a:lnTo>
                <a:lnTo>
                  <a:pt x="1140" y="66"/>
                </a:lnTo>
                <a:lnTo>
                  <a:pt x="1134" y="66"/>
                </a:lnTo>
                <a:lnTo>
                  <a:pt x="1127" y="64"/>
                </a:lnTo>
                <a:lnTo>
                  <a:pt x="1120" y="64"/>
                </a:lnTo>
                <a:lnTo>
                  <a:pt x="1113" y="63"/>
                </a:lnTo>
                <a:lnTo>
                  <a:pt x="1107" y="62"/>
                </a:lnTo>
                <a:lnTo>
                  <a:pt x="1101" y="66"/>
                </a:lnTo>
                <a:lnTo>
                  <a:pt x="1107" y="66"/>
                </a:lnTo>
                <a:lnTo>
                  <a:pt x="1114" y="68"/>
                </a:lnTo>
                <a:lnTo>
                  <a:pt x="1122" y="68"/>
                </a:lnTo>
                <a:lnTo>
                  <a:pt x="1127" y="71"/>
                </a:lnTo>
                <a:lnTo>
                  <a:pt x="1134" y="71"/>
                </a:lnTo>
                <a:lnTo>
                  <a:pt x="1140" y="72"/>
                </a:lnTo>
                <a:lnTo>
                  <a:pt x="1146" y="73"/>
                </a:lnTo>
                <a:lnTo>
                  <a:pt x="1140" y="78"/>
                </a:lnTo>
                <a:lnTo>
                  <a:pt x="1145" y="78"/>
                </a:lnTo>
                <a:lnTo>
                  <a:pt x="1152" y="78"/>
                </a:lnTo>
                <a:lnTo>
                  <a:pt x="1153" y="85"/>
                </a:lnTo>
                <a:lnTo>
                  <a:pt x="1146" y="90"/>
                </a:lnTo>
                <a:lnTo>
                  <a:pt x="1153" y="89"/>
                </a:lnTo>
                <a:lnTo>
                  <a:pt x="1160" y="89"/>
                </a:lnTo>
                <a:lnTo>
                  <a:pt x="1163" y="88"/>
                </a:lnTo>
                <a:lnTo>
                  <a:pt x="1164" y="92"/>
                </a:lnTo>
                <a:lnTo>
                  <a:pt x="1164" y="93"/>
                </a:lnTo>
                <a:lnTo>
                  <a:pt x="1165" y="92"/>
                </a:lnTo>
                <a:lnTo>
                  <a:pt x="1171" y="94"/>
                </a:lnTo>
                <a:lnTo>
                  <a:pt x="1170" y="89"/>
                </a:lnTo>
                <a:lnTo>
                  <a:pt x="1170" y="82"/>
                </a:lnTo>
                <a:lnTo>
                  <a:pt x="1176" y="82"/>
                </a:lnTo>
                <a:lnTo>
                  <a:pt x="1183" y="85"/>
                </a:lnTo>
                <a:lnTo>
                  <a:pt x="1186" y="92"/>
                </a:lnTo>
                <a:lnTo>
                  <a:pt x="1190" y="85"/>
                </a:lnTo>
                <a:lnTo>
                  <a:pt x="1196" y="85"/>
                </a:lnTo>
                <a:lnTo>
                  <a:pt x="1201" y="86"/>
                </a:lnTo>
                <a:lnTo>
                  <a:pt x="1207" y="94"/>
                </a:lnTo>
                <a:lnTo>
                  <a:pt x="1208" y="99"/>
                </a:lnTo>
                <a:lnTo>
                  <a:pt x="1202" y="103"/>
                </a:lnTo>
                <a:lnTo>
                  <a:pt x="1196" y="103"/>
                </a:lnTo>
                <a:lnTo>
                  <a:pt x="1190" y="103"/>
                </a:lnTo>
                <a:lnTo>
                  <a:pt x="1184" y="99"/>
                </a:lnTo>
                <a:lnTo>
                  <a:pt x="1177" y="97"/>
                </a:lnTo>
                <a:lnTo>
                  <a:pt x="1175" y="96"/>
                </a:lnTo>
                <a:lnTo>
                  <a:pt x="1174" y="95"/>
                </a:lnTo>
                <a:lnTo>
                  <a:pt x="1175" y="98"/>
                </a:lnTo>
                <a:lnTo>
                  <a:pt x="1173" y="105"/>
                </a:lnTo>
                <a:lnTo>
                  <a:pt x="1168" y="112"/>
                </a:lnTo>
                <a:lnTo>
                  <a:pt x="1167" y="112"/>
                </a:lnTo>
                <a:lnTo>
                  <a:pt x="1161" y="114"/>
                </a:lnTo>
                <a:lnTo>
                  <a:pt x="1158" y="114"/>
                </a:lnTo>
                <a:lnTo>
                  <a:pt x="1153" y="117"/>
                </a:lnTo>
                <a:lnTo>
                  <a:pt x="1145" y="118"/>
                </a:lnTo>
                <a:lnTo>
                  <a:pt x="1138" y="120"/>
                </a:lnTo>
                <a:lnTo>
                  <a:pt x="1139" y="127"/>
                </a:lnTo>
                <a:lnTo>
                  <a:pt x="1138" y="131"/>
                </a:lnTo>
                <a:lnTo>
                  <a:pt x="1132" y="137"/>
                </a:lnTo>
                <a:lnTo>
                  <a:pt x="1126" y="138"/>
                </a:lnTo>
                <a:lnTo>
                  <a:pt x="1125" y="137"/>
                </a:lnTo>
                <a:lnTo>
                  <a:pt x="1117" y="133"/>
                </a:lnTo>
                <a:lnTo>
                  <a:pt x="1117" y="125"/>
                </a:lnTo>
                <a:lnTo>
                  <a:pt x="1125" y="119"/>
                </a:lnTo>
                <a:lnTo>
                  <a:pt x="1134" y="111"/>
                </a:lnTo>
                <a:lnTo>
                  <a:pt x="1132" y="102"/>
                </a:lnTo>
                <a:lnTo>
                  <a:pt x="1126" y="94"/>
                </a:lnTo>
                <a:lnTo>
                  <a:pt x="1114" y="90"/>
                </a:lnTo>
                <a:lnTo>
                  <a:pt x="1103" y="88"/>
                </a:lnTo>
                <a:lnTo>
                  <a:pt x="1089" y="81"/>
                </a:lnTo>
                <a:lnTo>
                  <a:pt x="1079" y="79"/>
                </a:lnTo>
                <a:lnTo>
                  <a:pt x="1071" y="72"/>
                </a:lnTo>
                <a:lnTo>
                  <a:pt x="1065" y="66"/>
                </a:lnTo>
                <a:lnTo>
                  <a:pt x="1058" y="68"/>
                </a:lnTo>
                <a:lnTo>
                  <a:pt x="1051" y="69"/>
                </a:lnTo>
                <a:lnTo>
                  <a:pt x="1045" y="72"/>
                </a:lnTo>
                <a:lnTo>
                  <a:pt x="1044" y="72"/>
                </a:lnTo>
                <a:lnTo>
                  <a:pt x="1044" y="73"/>
                </a:lnTo>
                <a:lnTo>
                  <a:pt x="1037" y="77"/>
                </a:lnTo>
                <a:lnTo>
                  <a:pt x="1031" y="78"/>
                </a:lnTo>
                <a:lnTo>
                  <a:pt x="1019" y="76"/>
                </a:lnTo>
                <a:lnTo>
                  <a:pt x="1012" y="76"/>
                </a:lnTo>
                <a:lnTo>
                  <a:pt x="1006" y="77"/>
                </a:lnTo>
                <a:lnTo>
                  <a:pt x="1001" y="82"/>
                </a:lnTo>
                <a:lnTo>
                  <a:pt x="994" y="88"/>
                </a:lnTo>
                <a:lnTo>
                  <a:pt x="988" y="92"/>
                </a:lnTo>
                <a:lnTo>
                  <a:pt x="981" y="95"/>
                </a:lnTo>
                <a:lnTo>
                  <a:pt x="982" y="96"/>
                </a:lnTo>
                <a:lnTo>
                  <a:pt x="982" y="97"/>
                </a:lnTo>
                <a:lnTo>
                  <a:pt x="978" y="103"/>
                </a:lnTo>
                <a:lnTo>
                  <a:pt x="977" y="111"/>
                </a:lnTo>
                <a:lnTo>
                  <a:pt x="979" y="113"/>
                </a:lnTo>
                <a:lnTo>
                  <a:pt x="976" y="120"/>
                </a:lnTo>
                <a:lnTo>
                  <a:pt x="975" y="127"/>
                </a:lnTo>
                <a:lnTo>
                  <a:pt x="976" y="134"/>
                </a:lnTo>
                <a:lnTo>
                  <a:pt x="977" y="141"/>
                </a:lnTo>
                <a:lnTo>
                  <a:pt x="971" y="146"/>
                </a:lnTo>
                <a:lnTo>
                  <a:pt x="964" y="146"/>
                </a:lnTo>
                <a:lnTo>
                  <a:pt x="961" y="146"/>
                </a:lnTo>
                <a:lnTo>
                  <a:pt x="956" y="150"/>
                </a:lnTo>
                <a:lnTo>
                  <a:pt x="952" y="155"/>
                </a:lnTo>
                <a:lnTo>
                  <a:pt x="951" y="162"/>
                </a:lnTo>
                <a:lnTo>
                  <a:pt x="945" y="163"/>
                </a:lnTo>
                <a:lnTo>
                  <a:pt x="942" y="168"/>
                </a:lnTo>
                <a:lnTo>
                  <a:pt x="936" y="165"/>
                </a:lnTo>
                <a:lnTo>
                  <a:pt x="930" y="161"/>
                </a:lnTo>
                <a:lnTo>
                  <a:pt x="924" y="160"/>
                </a:lnTo>
                <a:lnTo>
                  <a:pt x="917" y="159"/>
                </a:lnTo>
                <a:lnTo>
                  <a:pt x="909" y="157"/>
                </a:lnTo>
                <a:lnTo>
                  <a:pt x="902" y="153"/>
                </a:lnTo>
                <a:lnTo>
                  <a:pt x="896" y="151"/>
                </a:lnTo>
                <a:lnTo>
                  <a:pt x="888" y="152"/>
                </a:lnTo>
                <a:lnTo>
                  <a:pt x="884" y="159"/>
                </a:lnTo>
                <a:lnTo>
                  <a:pt x="874" y="159"/>
                </a:lnTo>
                <a:lnTo>
                  <a:pt x="868" y="162"/>
                </a:lnTo>
                <a:lnTo>
                  <a:pt x="862" y="163"/>
                </a:lnTo>
                <a:lnTo>
                  <a:pt x="852" y="160"/>
                </a:lnTo>
                <a:lnTo>
                  <a:pt x="845" y="160"/>
                </a:lnTo>
                <a:lnTo>
                  <a:pt x="833" y="157"/>
                </a:lnTo>
                <a:lnTo>
                  <a:pt x="825" y="158"/>
                </a:lnTo>
                <a:lnTo>
                  <a:pt x="819" y="149"/>
                </a:lnTo>
                <a:lnTo>
                  <a:pt x="812" y="142"/>
                </a:lnTo>
                <a:lnTo>
                  <a:pt x="806" y="137"/>
                </a:lnTo>
                <a:lnTo>
                  <a:pt x="802" y="134"/>
                </a:lnTo>
                <a:lnTo>
                  <a:pt x="800" y="133"/>
                </a:lnTo>
                <a:lnTo>
                  <a:pt x="786" y="120"/>
                </a:lnTo>
                <a:lnTo>
                  <a:pt x="778" y="119"/>
                </a:lnTo>
                <a:lnTo>
                  <a:pt x="771" y="119"/>
                </a:lnTo>
                <a:lnTo>
                  <a:pt x="758" y="127"/>
                </a:lnTo>
                <a:lnTo>
                  <a:pt x="765" y="133"/>
                </a:lnTo>
                <a:lnTo>
                  <a:pt x="757" y="135"/>
                </a:lnTo>
                <a:lnTo>
                  <a:pt x="747" y="131"/>
                </a:lnTo>
                <a:lnTo>
                  <a:pt x="741" y="136"/>
                </a:lnTo>
                <a:lnTo>
                  <a:pt x="728" y="136"/>
                </a:lnTo>
                <a:lnTo>
                  <a:pt x="720" y="138"/>
                </a:lnTo>
                <a:lnTo>
                  <a:pt x="728" y="145"/>
                </a:lnTo>
                <a:lnTo>
                  <a:pt x="729" y="152"/>
                </a:lnTo>
                <a:lnTo>
                  <a:pt x="729" y="153"/>
                </a:lnTo>
                <a:lnTo>
                  <a:pt x="724" y="162"/>
                </a:lnTo>
                <a:lnTo>
                  <a:pt x="714" y="169"/>
                </a:lnTo>
                <a:lnTo>
                  <a:pt x="720" y="171"/>
                </a:lnTo>
                <a:lnTo>
                  <a:pt x="726" y="174"/>
                </a:lnTo>
                <a:lnTo>
                  <a:pt x="720" y="178"/>
                </a:lnTo>
                <a:lnTo>
                  <a:pt x="714" y="182"/>
                </a:lnTo>
                <a:lnTo>
                  <a:pt x="688" y="176"/>
                </a:lnTo>
                <a:lnTo>
                  <a:pt x="667" y="171"/>
                </a:lnTo>
                <a:lnTo>
                  <a:pt x="654" y="173"/>
                </a:lnTo>
                <a:lnTo>
                  <a:pt x="643" y="167"/>
                </a:lnTo>
                <a:lnTo>
                  <a:pt x="629" y="170"/>
                </a:lnTo>
                <a:lnTo>
                  <a:pt x="629" y="176"/>
                </a:lnTo>
                <a:lnTo>
                  <a:pt x="629" y="177"/>
                </a:lnTo>
                <a:lnTo>
                  <a:pt x="629" y="181"/>
                </a:lnTo>
                <a:lnTo>
                  <a:pt x="632" y="193"/>
                </a:lnTo>
                <a:lnTo>
                  <a:pt x="623" y="206"/>
                </a:lnTo>
                <a:lnTo>
                  <a:pt x="616" y="206"/>
                </a:lnTo>
                <a:lnTo>
                  <a:pt x="608" y="203"/>
                </a:lnTo>
                <a:lnTo>
                  <a:pt x="600" y="200"/>
                </a:lnTo>
                <a:lnTo>
                  <a:pt x="590" y="201"/>
                </a:lnTo>
                <a:lnTo>
                  <a:pt x="583" y="206"/>
                </a:lnTo>
                <a:lnTo>
                  <a:pt x="581" y="206"/>
                </a:lnTo>
                <a:lnTo>
                  <a:pt x="577" y="208"/>
                </a:lnTo>
                <a:lnTo>
                  <a:pt x="566" y="216"/>
                </a:lnTo>
                <a:lnTo>
                  <a:pt x="563" y="224"/>
                </a:lnTo>
                <a:lnTo>
                  <a:pt x="560" y="231"/>
                </a:lnTo>
                <a:lnTo>
                  <a:pt x="554" y="238"/>
                </a:lnTo>
                <a:lnTo>
                  <a:pt x="539" y="244"/>
                </a:lnTo>
                <a:lnTo>
                  <a:pt x="548" y="254"/>
                </a:lnTo>
                <a:lnTo>
                  <a:pt x="555" y="259"/>
                </a:lnTo>
                <a:lnTo>
                  <a:pt x="554" y="271"/>
                </a:lnTo>
                <a:lnTo>
                  <a:pt x="546" y="274"/>
                </a:lnTo>
                <a:lnTo>
                  <a:pt x="539" y="279"/>
                </a:lnTo>
                <a:lnTo>
                  <a:pt x="529" y="290"/>
                </a:lnTo>
                <a:lnTo>
                  <a:pt x="527" y="292"/>
                </a:lnTo>
                <a:lnTo>
                  <a:pt x="518" y="303"/>
                </a:lnTo>
                <a:lnTo>
                  <a:pt x="509" y="308"/>
                </a:lnTo>
                <a:lnTo>
                  <a:pt x="512" y="319"/>
                </a:lnTo>
                <a:lnTo>
                  <a:pt x="512" y="323"/>
                </a:lnTo>
                <a:lnTo>
                  <a:pt x="502" y="328"/>
                </a:lnTo>
                <a:lnTo>
                  <a:pt x="491" y="331"/>
                </a:lnTo>
                <a:lnTo>
                  <a:pt x="489" y="331"/>
                </a:lnTo>
                <a:lnTo>
                  <a:pt x="476" y="332"/>
                </a:lnTo>
                <a:lnTo>
                  <a:pt x="468" y="332"/>
                </a:lnTo>
                <a:lnTo>
                  <a:pt x="472" y="347"/>
                </a:lnTo>
                <a:lnTo>
                  <a:pt x="474" y="355"/>
                </a:lnTo>
                <a:lnTo>
                  <a:pt x="470" y="365"/>
                </a:lnTo>
                <a:lnTo>
                  <a:pt x="469" y="371"/>
                </a:lnTo>
                <a:lnTo>
                  <a:pt x="468" y="379"/>
                </a:lnTo>
                <a:lnTo>
                  <a:pt x="469" y="389"/>
                </a:lnTo>
                <a:lnTo>
                  <a:pt x="463" y="394"/>
                </a:lnTo>
                <a:lnTo>
                  <a:pt x="459" y="404"/>
                </a:lnTo>
                <a:lnTo>
                  <a:pt x="446" y="419"/>
                </a:lnTo>
                <a:lnTo>
                  <a:pt x="435" y="432"/>
                </a:lnTo>
                <a:lnTo>
                  <a:pt x="428" y="440"/>
                </a:lnTo>
                <a:lnTo>
                  <a:pt x="435" y="443"/>
                </a:lnTo>
                <a:lnTo>
                  <a:pt x="443" y="447"/>
                </a:lnTo>
                <a:lnTo>
                  <a:pt x="451" y="449"/>
                </a:lnTo>
                <a:lnTo>
                  <a:pt x="452" y="456"/>
                </a:lnTo>
                <a:lnTo>
                  <a:pt x="454" y="467"/>
                </a:lnTo>
                <a:lnTo>
                  <a:pt x="449" y="474"/>
                </a:lnTo>
                <a:lnTo>
                  <a:pt x="448" y="476"/>
                </a:lnTo>
                <a:lnTo>
                  <a:pt x="429" y="477"/>
                </a:lnTo>
                <a:lnTo>
                  <a:pt x="421" y="476"/>
                </a:lnTo>
                <a:lnTo>
                  <a:pt x="409" y="474"/>
                </a:lnTo>
                <a:lnTo>
                  <a:pt x="401" y="475"/>
                </a:lnTo>
                <a:lnTo>
                  <a:pt x="394" y="477"/>
                </a:lnTo>
                <a:lnTo>
                  <a:pt x="386" y="482"/>
                </a:lnTo>
                <a:lnTo>
                  <a:pt x="380" y="488"/>
                </a:lnTo>
                <a:lnTo>
                  <a:pt x="374" y="493"/>
                </a:lnTo>
                <a:lnTo>
                  <a:pt x="366" y="501"/>
                </a:lnTo>
                <a:lnTo>
                  <a:pt x="365" y="504"/>
                </a:lnTo>
                <a:lnTo>
                  <a:pt x="358" y="509"/>
                </a:lnTo>
                <a:lnTo>
                  <a:pt x="361" y="516"/>
                </a:lnTo>
                <a:lnTo>
                  <a:pt x="353" y="526"/>
                </a:lnTo>
                <a:lnTo>
                  <a:pt x="353" y="528"/>
                </a:lnTo>
                <a:lnTo>
                  <a:pt x="354" y="538"/>
                </a:lnTo>
                <a:lnTo>
                  <a:pt x="357" y="544"/>
                </a:lnTo>
                <a:lnTo>
                  <a:pt x="361" y="552"/>
                </a:lnTo>
                <a:lnTo>
                  <a:pt x="355" y="557"/>
                </a:lnTo>
                <a:lnTo>
                  <a:pt x="357" y="564"/>
                </a:lnTo>
                <a:lnTo>
                  <a:pt x="356" y="578"/>
                </a:lnTo>
                <a:lnTo>
                  <a:pt x="358" y="587"/>
                </a:lnTo>
                <a:lnTo>
                  <a:pt x="365" y="597"/>
                </a:lnTo>
                <a:lnTo>
                  <a:pt x="365" y="598"/>
                </a:lnTo>
                <a:lnTo>
                  <a:pt x="365" y="600"/>
                </a:lnTo>
                <a:lnTo>
                  <a:pt x="367" y="603"/>
                </a:lnTo>
                <a:lnTo>
                  <a:pt x="365" y="612"/>
                </a:lnTo>
                <a:lnTo>
                  <a:pt x="364" y="620"/>
                </a:lnTo>
                <a:lnTo>
                  <a:pt x="363" y="622"/>
                </a:lnTo>
                <a:lnTo>
                  <a:pt x="361" y="630"/>
                </a:lnTo>
                <a:lnTo>
                  <a:pt x="360" y="642"/>
                </a:lnTo>
                <a:lnTo>
                  <a:pt x="366" y="647"/>
                </a:lnTo>
                <a:lnTo>
                  <a:pt x="372" y="653"/>
                </a:lnTo>
                <a:lnTo>
                  <a:pt x="381" y="653"/>
                </a:lnTo>
                <a:lnTo>
                  <a:pt x="388" y="660"/>
                </a:lnTo>
                <a:lnTo>
                  <a:pt x="396" y="668"/>
                </a:lnTo>
                <a:lnTo>
                  <a:pt x="395" y="675"/>
                </a:lnTo>
                <a:lnTo>
                  <a:pt x="391" y="682"/>
                </a:lnTo>
                <a:lnTo>
                  <a:pt x="388" y="691"/>
                </a:lnTo>
                <a:lnTo>
                  <a:pt x="383" y="691"/>
                </a:lnTo>
                <a:lnTo>
                  <a:pt x="381" y="690"/>
                </a:lnTo>
                <a:lnTo>
                  <a:pt x="374" y="691"/>
                </a:lnTo>
                <a:lnTo>
                  <a:pt x="368" y="692"/>
                </a:lnTo>
                <a:lnTo>
                  <a:pt x="368" y="700"/>
                </a:lnTo>
                <a:lnTo>
                  <a:pt x="369" y="707"/>
                </a:lnTo>
                <a:lnTo>
                  <a:pt x="374" y="714"/>
                </a:lnTo>
                <a:lnTo>
                  <a:pt x="378" y="721"/>
                </a:lnTo>
                <a:lnTo>
                  <a:pt x="382" y="728"/>
                </a:lnTo>
                <a:lnTo>
                  <a:pt x="384" y="735"/>
                </a:lnTo>
                <a:lnTo>
                  <a:pt x="379" y="742"/>
                </a:lnTo>
                <a:lnTo>
                  <a:pt x="379" y="749"/>
                </a:lnTo>
                <a:lnTo>
                  <a:pt x="380" y="756"/>
                </a:lnTo>
                <a:lnTo>
                  <a:pt x="376" y="762"/>
                </a:lnTo>
                <a:lnTo>
                  <a:pt x="372" y="765"/>
                </a:lnTo>
                <a:lnTo>
                  <a:pt x="365" y="770"/>
                </a:lnTo>
                <a:lnTo>
                  <a:pt x="364" y="770"/>
                </a:lnTo>
                <a:lnTo>
                  <a:pt x="358" y="773"/>
                </a:lnTo>
                <a:lnTo>
                  <a:pt x="353" y="773"/>
                </a:lnTo>
                <a:lnTo>
                  <a:pt x="347" y="774"/>
                </a:lnTo>
                <a:lnTo>
                  <a:pt x="349" y="781"/>
                </a:lnTo>
                <a:lnTo>
                  <a:pt x="349" y="787"/>
                </a:lnTo>
                <a:lnTo>
                  <a:pt x="341" y="791"/>
                </a:lnTo>
                <a:lnTo>
                  <a:pt x="338" y="798"/>
                </a:lnTo>
                <a:lnTo>
                  <a:pt x="340" y="804"/>
                </a:lnTo>
                <a:lnTo>
                  <a:pt x="342" y="811"/>
                </a:lnTo>
                <a:lnTo>
                  <a:pt x="345" y="815"/>
                </a:lnTo>
                <a:lnTo>
                  <a:pt x="345" y="816"/>
                </a:lnTo>
                <a:lnTo>
                  <a:pt x="345" y="819"/>
                </a:lnTo>
                <a:lnTo>
                  <a:pt x="345" y="821"/>
                </a:lnTo>
                <a:lnTo>
                  <a:pt x="341" y="828"/>
                </a:lnTo>
                <a:lnTo>
                  <a:pt x="339" y="836"/>
                </a:lnTo>
                <a:lnTo>
                  <a:pt x="338" y="843"/>
                </a:lnTo>
                <a:lnTo>
                  <a:pt x="337" y="845"/>
                </a:lnTo>
                <a:lnTo>
                  <a:pt x="331" y="847"/>
                </a:lnTo>
                <a:lnTo>
                  <a:pt x="327" y="839"/>
                </a:lnTo>
                <a:lnTo>
                  <a:pt x="322" y="834"/>
                </a:lnTo>
                <a:lnTo>
                  <a:pt x="318" y="831"/>
                </a:lnTo>
                <a:lnTo>
                  <a:pt x="315" y="832"/>
                </a:lnTo>
                <a:lnTo>
                  <a:pt x="311" y="828"/>
                </a:lnTo>
                <a:lnTo>
                  <a:pt x="306" y="828"/>
                </a:lnTo>
                <a:lnTo>
                  <a:pt x="299" y="823"/>
                </a:lnTo>
                <a:lnTo>
                  <a:pt x="294" y="823"/>
                </a:lnTo>
                <a:lnTo>
                  <a:pt x="288" y="816"/>
                </a:lnTo>
                <a:lnTo>
                  <a:pt x="287" y="810"/>
                </a:lnTo>
                <a:lnTo>
                  <a:pt x="288" y="803"/>
                </a:lnTo>
                <a:lnTo>
                  <a:pt x="287" y="798"/>
                </a:lnTo>
                <a:lnTo>
                  <a:pt x="286" y="791"/>
                </a:lnTo>
                <a:lnTo>
                  <a:pt x="282" y="784"/>
                </a:lnTo>
                <a:lnTo>
                  <a:pt x="288" y="778"/>
                </a:lnTo>
                <a:lnTo>
                  <a:pt x="290" y="784"/>
                </a:lnTo>
                <a:lnTo>
                  <a:pt x="292" y="778"/>
                </a:lnTo>
                <a:lnTo>
                  <a:pt x="292" y="773"/>
                </a:lnTo>
                <a:lnTo>
                  <a:pt x="286" y="773"/>
                </a:lnTo>
                <a:lnTo>
                  <a:pt x="282" y="774"/>
                </a:lnTo>
                <a:lnTo>
                  <a:pt x="278" y="781"/>
                </a:lnTo>
                <a:lnTo>
                  <a:pt x="279" y="787"/>
                </a:lnTo>
                <a:lnTo>
                  <a:pt x="284" y="795"/>
                </a:lnTo>
                <a:lnTo>
                  <a:pt x="279" y="800"/>
                </a:lnTo>
                <a:lnTo>
                  <a:pt x="274" y="795"/>
                </a:lnTo>
                <a:lnTo>
                  <a:pt x="272" y="800"/>
                </a:lnTo>
                <a:lnTo>
                  <a:pt x="266" y="799"/>
                </a:lnTo>
                <a:lnTo>
                  <a:pt x="271" y="806"/>
                </a:lnTo>
                <a:lnTo>
                  <a:pt x="276" y="813"/>
                </a:lnTo>
                <a:lnTo>
                  <a:pt x="274" y="820"/>
                </a:lnTo>
                <a:lnTo>
                  <a:pt x="272" y="826"/>
                </a:lnTo>
                <a:lnTo>
                  <a:pt x="272" y="820"/>
                </a:lnTo>
                <a:lnTo>
                  <a:pt x="270" y="826"/>
                </a:lnTo>
                <a:lnTo>
                  <a:pt x="264" y="829"/>
                </a:lnTo>
                <a:lnTo>
                  <a:pt x="260" y="836"/>
                </a:lnTo>
                <a:lnTo>
                  <a:pt x="255" y="836"/>
                </a:lnTo>
                <a:lnTo>
                  <a:pt x="251" y="842"/>
                </a:lnTo>
                <a:lnTo>
                  <a:pt x="249" y="840"/>
                </a:lnTo>
                <a:lnTo>
                  <a:pt x="243" y="837"/>
                </a:lnTo>
                <a:lnTo>
                  <a:pt x="243" y="835"/>
                </a:lnTo>
                <a:lnTo>
                  <a:pt x="236" y="834"/>
                </a:lnTo>
                <a:lnTo>
                  <a:pt x="233" y="830"/>
                </a:lnTo>
                <a:lnTo>
                  <a:pt x="230" y="830"/>
                </a:lnTo>
                <a:lnTo>
                  <a:pt x="236" y="836"/>
                </a:lnTo>
                <a:lnTo>
                  <a:pt x="236" y="842"/>
                </a:lnTo>
                <a:lnTo>
                  <a:pt x="231" y="844"/>
                </a:lnTo>
                <a:lnTo>
                  <a:pt x="223" y="848"/>
                </a:lnTo>
                <a:lnTo>
                  <a:pt x="217" y="850"/>
                </a:lnTo>
                <a:lnTo>
                  <a:pt x="221" y="855"/>
                </a:lnTo>
                <a:lnTo>
                  <a:pt x="218" y="857"/>
                </a:lnTo>
                <a:lnTo>
                  <a:pt x="212" y="857"/>
                </a:lnTo>
                <a:lnTo>
                  <a:pt x="206" y="859"/>
                </a:lnTo>
                <a:lnTo>
                  <a:pt x="209" y="865"/>
                </a:lnTo>
                <a:lnTo>
                  <a:pt x="205" y="867"/>
                </a:lnTo>
                <a:lnTo>
                  <a:pt x="199" y="868"/>
                </a:lnTo>
                <a:lnTo>
                  <a:pt x="197" y="875"/>
                </a:lnTo>
                <a:lnTo>
                  <a:pt x="190" y="880"/>
                </a:lnTo>
                <a:lnTo>
                  <a:pt x="184" y="886"/>
                </a:lnTo>
                <a:lnTo>
                  <a:pt x="173" y="894"/>
                </a:lnTo>
                <a:lnTo>
                  <a:pt x="166" y="899"/>
                </a:lnTo>
                <a:lnTo>
                  <a:pt x="160" y="900"/>
                </a:lnTo>
                <a:lnTo>
                  <a:pt x="160" y="902"/>
                </a:lnTo>
                <a:lnTo>
                  <a:pt x="154" y="900"/>
                </a:lnTo>
                <a:lnTo>
                  <a:pt x="153" y="900"/>
                </a:lnTo>
                <a:lnTo>
                  <a:pt x="151" y="902"/>
                </a:lnTo>
                <a:lnTo>
                  <a:pt x="146" y="907"/>
                </a:lnTo>
                <a:lnTo>
                  <a:pt x="139" y="907"/>
                </a:lnTo>
                <a:lnTo>
                  <a:pt x="133" y="910"/>
                </a:lnTo>
                <a:lnTo>
                  <a:pt x="127" y="911"/>
                </a:lnTo>
                <a:lnTo>
                  <a:pt x="121" y="911"/>
                </a:lnTo>
                <a:lnTo>
                  <a:pt x="115" y="908"/>
                </a:lnTo>
                <a:lnTo>
                  <a:pt x="109" y="908"/>
                </a:lnTo>
                <a:lnTo>
                  <a:pt x="102" y="908"/>
                </a:lnTo>
                <a:lnTo>
                  <a:pt x="97" y="908"/>
                </a:lnTo>
                <a:lnTo>
                  <a:pt x="91" y="905"/>
                </a:lnTo>
                <a:lnTo>
                  <a:pt x="84" y="907"/>
                </a:lnTo>
                <a:lnTo>
                  <a:pt x="79" y="902"/>
                </a:lnTo>
                <a:lnTo>
                  <a:pt x="84" y="896"/>
                </a:lnTo>
                <a:lnTo>
                  <a:pt x="91" y="893"/>
                </a:lnTo>
                <a:lnTo>
                  <a:pt x="86" y="895"/>
                </a:lnTo>
                <a:lnTo>
                  <a:pt x="79" y="894"/>
                </a:lnTo>
                <a:lnTo>
                  <a:pt x="67" y="892"/>
                </a:lnTo>
                <a:lnTo>
                  <a:pt x="62" y="888"/>
                </a:lnTo>
                <a:lnTo>
                  <a:pt x="56" y="887"/>
                </a:lnTo>
                <a:lnTo>
                  <a:pt x="49" y="883"/>
                </a:lnTo>
                <a:lnTo>
                  <a:pt x="42" y="878"/>
                </a:lnTo>
                <a:lnTo>
                  <a:pt x="36" y="873"/>
                </a:lnTo>
                <a:lnTo>
                  <a:pt x="30" y="871"/>
                </a:lnTo>
                <a:lnTo>
                  <a:pt x="25" y="863"/>
                </a:lnTo>
                <a:lnTo>
                  <a:pt x="25" y="862"/>
                </a:lnTo>
                <a:lnTo>
                  <a:pt x="24" y="855"/>
                </a:lnTo>
                <a:lnTo>
                  <a:pt x="27" y="848"/>
                </a:lnTo>
                <a:lnTo>
                  <a:pt x="32" y="843"/>
                </a:lnTo>
                <a:lnTo>
                  <a:pt x="27" y="838"/>
                </a:lnTo>
                <a:lnTo>
                  <a:pt x="32" y="839"/>
                </a:lnTo>
                <a:lnTo>
                  <a:pt x="38" y="844"/>
                </a:lnTo>
                <a:lnTo>
                  <a:pt x="45" y="843"/>
                </a:lnTo>
                <a:lnTo>
                  <a:pt x="51" y="846"/>
                </a:lnTo>
                <a:lnTo>
                  <a:pt x="54" y="850"/>
                </a:lnTo>
                <a:lnTo>
                  <a:pt x="60" y="850"/>
                </a:lnTo>
                <a:lnTo>
                  <a:pt x="54" y="844"/>
                </a:lnTo>
                <a:lnTo>
                  <a:pt x="60" y="840"/>
                </a:lnTo>
                <a:lnTo>
                  <a:pt x="67" y="839"/>
                </a:lnTo>
                <a:lnTo>
                  <a:pt x="72" y="837"/>
                </a:lnTo>
                <a:lnTo>
                  <a:pt x="80" y="835"/>
                </a:lnTo>
                <a:lnTo>
                  <a:pt x="73" y="836"/>
                </a:lnTo>
                <a:lnTo>
                  <a:pt x="64" y="838"/>
                </a:lnTo>
                <a:lnTo>
                  <a:pt x="58" y="840"/>
                </a:lnTo>
                <a:lnTo>
                  <a:pt x="52" y="845"/>
                </a:lnTo>
                <a:lnTo>
                  <a:pt x="51" y="844"/>
                </a:lnTo>
                <a:lnTo>
                  <a:pt x="52" y="838"/>
                </a:lnTo>
                <a:lnTo>
                  <a:pt x="45" y="832"/>
                </a:lnTo>
                <a:lnTo>
                  <a:pt x="51" y="830"/>
                </a:lnTo>
                <a:lnTo>
                  <a:pt x="58" y="828"/>
                </a:lnTo>
                <a:lnTo>
                  <a:pt x="52" y="827"/>
                </a:lnTo>
                <a:lnTo>
                  <a:pt x="58" y="821"/>
                </a:lnTo>
                <a:lnTo>
                  <a:pt x="62" y="820"/>
                </a:lnTo>
                <a:lnTo>
                  <a:pt x="70" y="816"/>
                </a:lnTo>
                <a:lnTo>
                  <a:pt x="76" y="815"/>
                </a:lnTo>
                <a:lnTo>
                  <a:pt x="70" y="815"/>
                </a:lnTo>
                <a:lnTo>
                  <a:pt x="64" y="818"/>
                </a:lnTo>
                <a:lnTo>
                  <a:pt x="58" y="820"/>
                </a:lnTo>
                <a:lnTo>
                  <a:pt x="56" y="816"/>
                </a:lnTo>
                <a:lnTo>
                  <a:pt x="63" y="815"/>
                </a:lnTo>
                <a:lnTo>
                  <a:pt x="57" y="815"/>
                </a:lnTo>
                <a:lnTo>
                  <a:pt x="51" y="814"/>
                </a:lnTo>
                <a:lnTo>
                  <a:pt x="57" y="808"/>
                </a:lnTo>
                <a:lnTo>
                  <a:pt x="60" y="806"/>
                </a:lnTo>
                <a:lnTo>
                  <a:pt x="63" y="803"/>
                </a:lnTo>
                <a:lnTo>
                  <a:pt x="65" y="802"/>
                </a:lnTo>
                <a:lnTo>
                  <a:pt x="77" y="798"/>
                </a:lnTo>
                <a:lnTo>
                  <a:pt x="71" y="798"/>
                </a:lnTo>
                <a:lnTo>
                  <a:pt x="65" y="796"/>
                </a:lnTo>
                <a:lnTo>
                  <a:pt x="60" y="803"/>
                </a:lnTo>
                <a:lnTo>
                  <a:pt x="60" y="806"/>
                </a:lnTo>
                <a:lnTo>
                  <a:pt x="53" y="810"/>
                </a:lnTo>
                <a:lnTo>
                  <a:pt x="47" y="813"/>
                </a:lnTo>
                <a:lnTo>
                  <a:pt x="49" y="806"/>
                </a:lnTo>
                <a:lnTo>
                  <a:pt x="55" y="804"/>
                </a:lnTo>
                <a:lnTo>
                  <a:pt x="48" y="804"/>
                </a:lnTo>
                <a:lnTo>
                  <a:pt x="41" y="805"/>
                </a:lnTo>
                <a:lnTo>
                  <a:pt x="35" y="808"/>
                </a:lnTo>
                <a:lnTo>
                  <a:pt x="41" y="807"/>
                </a:lnTo>
                <a:lnTo>
                  <a:pt x="43" y="814"/>
                </a:lnTo>
                <a:lnTo>
                  <a:pt x="37" y="814"/>
                </a:lnTo>
                <a:lnTo>
                  <a:pt x="31" y="818"/>
                </a:lnTo>
                <a:lnTo>
                  <a:pt x="31" y="803"/>
                </a:lnTo>
                <a:lnTo>
                  <a:pt x="23" y="807"/>
                </a:lnTo>
                <a:lnTo>
                  <a:pt x="29" y="810"/>
                </a:lnTo>
                <a:lnTo>
                  <a:pt x="28" y="816"/>
                </a:lnTo>
                <a:lnTo>
                  <a:pt x="23" y="818"/>
                </a:lnTo>
                <a:lnTo>
                  <a:pt x="22" y="818"/>
                </a:lnTo>
                <a:lnTo>
                  <a:pt x="22" y="811"/>
                </a:lnTo>
                <a:lnTo>
                  <a:pt x="20" y="816"/>
                </a:lnTo>
                <a:lnTo>
                  <a:pt x="13" y="812"/>
                </a:lnTo>
                <a:lnTo>
                  <a:pt x="12" y="810"/>
                </a:lnTo>
                <a:lnTo>
                  <a:pt x="13" y="803"/>
                </a:lnTo>
                <a:lnTo>
                  <a:pt x="13" y="797"/>
                </a:lnTo>
                <a:lnTo>
                  <a:pt x="20" y="790"/>
                </a:lnTo>
                <a:lnTo>
                  <a:pt x="27" y="787"/>
                </a:lnTo>
                <a:lnTo>
                  <a:pt x="25" y="794"/>
                </a:lnTo>
                <a:lnTo>
                  <a:pt x="23" y="800"/>
                </a:lnTo>
                <a:lnTo>
                  <a:pt x="17" y="802"/>
                </a:lnTo>
                <a:lnTo>
                  <a:pt x="23" y="804"/>
                </a:lnTo>
                <a:lnTo>
                  <a:pt x="28" y="798"/>
                </a:lnTo>
                <a:lnTo>
                  <a:pt x="28" y="791"/>
                </a:lnTo>
                <a:lnTo>
                  <a:pt x="34" y="790"/>
                </a:lnTo>
                <a:lnTo>
                  <a:pt x="40" y="792"/>
                </a:lnTo>
                <a:lnTo>
                  <a:pt x="47" y="790"/>
                </a:lnTo>
                <a:lnTo>
                  <a:pt x="40" y="789"/>
                </a:lnTo>
                <a:lnTo>
                  <a:pt x="47" y="786"/>
                </a:lnTo>
                <a:lnTo>
                  <a:pt x="52" y="786"/>
                </a:lnTo>
                <a:lnTo>
                  <a:pt x="58" y="782"/>
                </a:lnTo>
                <a:lnTo>
                  <a:pt x="58" y="781"/>
                </a:lnTo>
                <a:lnTo>
                  <a:pt x="52" y="784"/>
                </a:lnTo>
                <a:lnTo>
                  <a:pt x="45" y="782"/>
                </a:lnTo>
                <a:lnTo>
                  <a:pt x="41" y="782"/>
                </a:lnTo>
                <a:lnTo>
                  <a:pt x="35" y="779"/>
                </a:lnTo>
                <a:lnTo>
                  <a:pt x="37" y="776"/>
                </a:lnTo>
                <a:lnTo>
                  <a:pt x="43" y="771"/>
                </a:lnTo>
                <a:lnTo>
                  <a:pt x="50" y="767"/>
                </a:lnTo>
                <a:lnTo>
                  <a:pt x="49" y="766"/>
                </a:lnTo>
                <a:lnTo>
                  <a:pt x="56" y="759"/>
                </a:lnTo>
                <a:lnTo>
                  <a:pt x="63" y="758"/>
                </a:lnTo>
                <a:lnTo>
                  <a:pt x="57" y="755"/>
                </a:lnTo>
                <a:lnTo>
                  <a:pt x="62" y="748"/>
                </a:lnTo>
                <a:lnTo>
                  <a:pt x="68" y="743"/>
                </a:lnTo>
                <a:lnTo>
                  <a:pt x="76" y="739"/>
                </a:lnTo>
                <a:lnTo>
                  <a:pt x="82" y="735"/>
                </a:lnTo>
                <a:lnTo>
                  <a:pt x="83" y="742"/>
                </a:lnTo>
                <a:lnTo>
                  <a:pt x="80" y="749"/>
                </a:lnTo>
                <a:lnTo>
                  <a:pt x="79" y="756"/>
                </a:lnTo>
                <a:lnTo>
                  <a:pt x="83" y="749"/>
                </a:lnTo>
                <a:lnTo>
                  <a:pt x="84" y="742"/>
                </a:lnTo>
                <a:lnTo>
                  <a:pt x="89" y="735"/>
                </a:lnTo>
                <a:lnTo>
                  <a:pt x="95" y="732"/>
                </a:lnTo>
                <a:lnTo>
                  <a:pt x="101" y="731"/>
                </a:lnTo>
                <a:lnTo>
                  <a:pt x="108" y="731"/>
                </a:lnTo>
                <a:lnTo>
                  <a:pt x="101" y="730"/>
                </a:lnTo>
                <a:lnTo>
                  <a:pt x="95" y="731"/>
                </a:lnTo>
                <a:lnTo>
                  <a:pt x="89" y="733"/>
                </a:lnTo>
                <a:lnTo>
                  <a:pt x="83" y="732"/>
                </a:lnTo>
                <a:lnTo>
                  <a:pt x="76" y="734"/>
                </a:lnTo>
                <a:lnTo>
                  <a:pt x="69" y="736"/>
                </a:lnTo>
                <a:lnTo>
                  <a:pt x="63" y="739"/>
                </a:lnTo>
                <a:lnTo>
                  <a:pt x="60" y="747"/>
                </a:lnTo>
                <a:lnTo>
                  <a:pt x="55" y="747"/>
                </a:lnTo>
                <a:lnTo>
                  <a:pt x="49" y="754"/>
                </a:lnTo>
                <a:lnTo>
                  <a:pt x="47" y="760"/>
                </a:lnTo>
                <a:lnTo>
                  <a:pt x="45" y="766"/>
                </a:lnTo>
                <a:lnTo>
                  <a:pt x="38" y="766"/>
                </a:lnTo>
                <a:lnTo>
                  <a:pt x="37" y="759"/>
                </a:lnTo>
                <a:lnTo>
                  <a:pt x="37" y="752"/>
                </a:lnTo>
                <a:lnTo>
                  <a:pt x="31" y="751"/>
                </a:lnTo>
                <a:lnTo>
                  <a:pt x="33" y="746"/>
                </a:lnTo>
                <a:lnTo>
                  <a:pt x="34" y="739"/>
                </a:lnTo>
                <a:lnTo>
                  <a:pt x="31" y="746"/>
                </a:lnTo>
                <a:lnTo>
                  <a:pt x="27" y="751"/>
                </a:lnTo>
                <a:lnTo>
                  <a:pt x="21" y="755"/>
                </a:lnTo>
                <a:lnTo>
                  <a:pt x="16" y="748"/>
                </a:lnTo>
                <a:lnTo>
                  <a:pt x="16" y="742"/>
                </a:lnTo>
                <a:lnTo>
                  <a:pt x="9" y="739"/>
                </a:lnTo>
                <a:lnTo>
                  <a:pt x="16" y="735"/>
                </a:lnTo>
                <a:lnTo>
                  <a:pt x="20" y="728"/>
                </a:lnTo>
                <a:lnTo>
                  <a:pt x="24" y="735"/>
                </a:lnTo>
                <a:lnTo>
                  <a:pt x="31" y="734"/>
                </a:lnTo>
                <a:lnTo>
                  <a:pt x="36" y="733"/>
                </a:lnTo>
                <a:lnTo>
                  <a:pt x="37" y="730"/>
                </a:lnTo>
                <a:lnTo>
                  <a:pt x="37" y="728"/>
                </a:lnTo>
                <a:lnTo>
                  <a:pt x="37" y="726"/>
                </a:lnTo>
                <a:lnTo>
                  <a:pt x="39" y="718"/>
                </a:lnTo>
                <a:lnTo>
                  <a:pt x="37" y="713"/>
                </a:lnTo>
                <a:lnTo>
                  <a:pt x="31" y="716"/>
                </a:lnTo>
                <a:lnTo>
                  <a:pt x="24" y="723"/>
                </a:lnTo>
                <a:lnTo>
                  <a:pt x="19" y="725"/>
                </a:lnTo>
                <a:lnTo>
                  <a:pt x="16" y="725"/>
                </a:lnTo>
                <a:lnTo>
                  <a:pt x="10" y="721"/>
                </a:lnTo>
                <a:lnTo>
                  <a:pt x="8" y="718"/>
                </a:lnTo>
                <a:lnTo>
                  <a:pt x="6" y="713"/>
                </a:lnTo>
                <a:lnTo>
                  <a:pt x="0" y="708"/>
                </a:lnTo>
                <a:lnTo>
                  <a:pt x="6" y="709"/>
                </a:lnTo>
                <a:lnTo>
                  <a:pt x="12" y="713"/>
                </a:lnTo>
                <a:lnTo>
                  <a:pt x="14" y="713"/>
                </a:lnTo>
                <a:lnTo>
                  <a:pt x="21" y="718"/>
                </a:lnTo>
                <a:lnTo>
                  <a:pt x="20" y="711"/>
                </a:lnTo>
                <a:lnTo>
                  <a:pt x="21" y="705"/>
                </a:lnTo>
                <a:lnTo>
                  <a:pt x="27" y="703"/>
                </a:lnTo>
                <a:lnTo>
                  <a:pt x="20" y="703"/>
                </a:lnTo>
                <a:lnTo>
                  <a:pt x="17" y="707"/>
                </a:lnTo>
                <a:lnTo>
                  <a:pt x="10" y="706"/>
                </a:lnTo>
                <a:lnTo>
                  <a:pt x="6" y="706"/>
                </a:lnTo>
                <a:lnTo>
                  <a:pt x="3" y="699"/>
                </a:lnTo>
                <a:lnTo>
                  <a:pt x="8" y="702"/>
                </a:lnTo>
                <a:lnTo>
                  <a:pt x="9" y="700"/>
                </a:lnTo>
                <a:lnTo>
                  <a:pt x="12" y="697"/>
                </a:lnTo>
                <a:lnTo>
                  <a:pt x="12" y="695"/>
                </a:lnTo>
                <a:lnTo>
                  <a:pt x="5" y="695"/>
                </a:lnTo>
                <a:lnTo>
                  <a:pt x="5" y="690"/>
                </a:lnTo>
                <a:lnTo>
                  <a:pt x="12" y="689"/>
                </a:lnTo>
                <a:lnTo>
                  <a:pt x="19" y="691"/>
                </a:lnTo>
                <a:lnTo>
                  <a:pt x="25" y="692"/>
                </a:lnTo>
                <a:lnTo>
                  <a:pt x="32" y="690"/>
                </a:lnTo>
                <a:lnTo>
                  <a:pt x="37" y="687"/>
                </a:lnTo>
                <a:lnTo>
                  <a:pt x="43" y="686"/>
                </a:lnTo>
                <a:lnTo>
                  <a:pt x="51" y="685"/>
                </a:lnTo>
                <a:lnTo>
                  <a:pt x="57" y="686"/>
                </a:lnTo>
                <a:lnTo>
                  <a:pt x="59" y="686"/>
                </a:lnTo>
                <a:lnTo>
                  <a:pt x="66" y="686"/>
                </a:lnTo>
                <a:lnTo>
                  <a:pt x="72" y="689"/>
                </a:lnTo>
                <a:lnTo>
                  <a:pt x="79" y="687"/>
                </a:lnTo>
                <a:lnTo>
                  <a:pt x="85" y="682"/>
                </a:lnTo>
                <a:lnTo>
                  <a:pt x="92" y="683"/>
                </a:lnTo>
                <a:lnTo>
                  <a:pt x="98" y="689"/>
                </a:lnTo>
                <a:lnTo>
                  <a:pt x="102" y="695"/>
                </a:lnTo>
                <a:lnTo>
                  <a:pt x="97" y="699"/>
                </a:lnTo>
                <a:lnTo>
                  <a:pt x="103" y="697"/>
                </a:lnTo>
                <a:lnTo>
                  <a:pt x="110" y="698"/>
                </a:lnTo>
                <a:lnTo>
                  <a:pt x="106" y="691"/>
                </a:lnTo>
                <a:lnTo>
                  <a:pt x="111" y="685"/>
                </a:lnTo>
                <a:lnTo>
                  <a:pt x="116" y="683"/>
                </a:lnTo>
                <a:lnTo>
                  <a:pt x="122" y="685"/>
                </a:lnTo>
                <a:lnTo>
                  <a:pt x="127" y="681"/>
                </a:lnTo>
                <a:lnTo>
                  <a:pt x="135" y="679"/>
                </a:lnTo>
                <a:lnTo>
                  <a:pt x="127" y="678"/>
                </a:lnTo>
                <a:lnTo>
                  <a:pt x="122" y="678"/>
                </a:lnTo>
                <a:lnTo>
                  <a:pt x="120" y="673"/>
                </a:lnTo>
                <a:lnTo>
                  <a:pt x="133" y="659"/>
                </a:lnTo>
                <a:lnTo>
                  <a:pt x="127" y="662"/>
                </a:lnTo>
                <a:lnTo>
                  <a:pt x="121" y="668"/>
                </a:lnTo>
                <a:lnTo>
                  <a:pt x="119" y="675"/>
                </a:lnTo>
                <a:lnTo>
                  <a:pt x="122" y="682"/>
                </a:lnTo>
                <a:lnTo>
                  <a:pt x="117" y="682"/>
                </a:lnTo>
                <a:lnTo>
                  <a:pt x="110" y="684"/>
                </a:lnTo>
                <a:lnTo>
                  <a:pt x="103" y="683"/>
                </a:lnTo>
                <a:lnTo>
                  <a:pt x="110" y="677"/>
                </a:lnTo>
                <a:lnTo>
                  <a:pt x="109" y="677"/>
                </a:lnTo>
                <a:lnTo>
                  <a:pt x="105" y="679"/>
                </a:lnTo>
                <a:lnTo>
                  <a:pt x="98" y="682"/>
                </a:lnTo>
                <a:lnTo>
                  <a:pt x="91" y="681"/>
                </a:lnTo>
                <a:lnTo>
                  <a:pt x="85" y="678"/>
                </a:lnTo>
                <a:lnTo>
                  <a:pt x="84" y="678"/>
                </a:lnTo>
                <a:lnTo>
                  <a:pt x="83" y="677"/>
                </a:lnTo>
                <a:lnTo>
                  <a:pt x="88" y="670"/>
                </a:lnTo>
                <a:lnTo>
                  <a:pt x="82" y="673"/>
                </a:lnTo>
                <a:lnTo>
                  <a:pt x="80" y="679"/>
                </a:lnTo>
                <a:lnTo>
                  <a:pt x="80" y="684"/>
                </a:lnTo>
                <a:lnTo>
                  <a:pt x="73" y="685"/>
                </a:lnTo>
                <a:lnTo>
                  <a:pt x="67" y="684"/>
                </a:lnTo>
                <a:lnTo>
                  <a:pt x="61" y="683"/>
                </a:lnTo>
                <a:lnTo>
                  <a:pt x="55" y="679"/>
                </a:lnTo>
                <a:lnTo>
                  <a:pt x="49" y="683"/>
                </a:lnTo>
                <a:lnTo>
                  <a:pt x="42" y="683"/>
                </a:lnTo>
                <a:lnTo>
                  <a:pt x="36" y="683"/>
                </a:lnTo>
                <a:lnTo>
                  <a:pt x="30" y="686"/>
                </a:lnTo>
                <a:lnTo>
                  <a:pt x="24" y="689"/>
                </a:lnTo>
                <a:lnTo>
                  <a:pt x="22" y="687"/>
                </a:lnTo>
                <a:lnTo>
                  <a:pt x="16" y="683"/>
                </a:lnTo>
                <a:lnTo>
                  <a:pt x="8" y="679"/>
                </a:lnTo>
                <a:lnTo>
                  <a:pt x="14" y="678"/>
                </a:lnTo>
                <a:lnTo>
                  <a:pt x="8" y="673"/>
                </a:lnTo>
                <a:lnTo>
                  <a:pt x="14" y="669"/>
                </a:lnTo>
                <a:lnTo>
                  <a:pt x="21" y="669"/>
                </a:lnTo>
                <a:lnTo>
                  <a:pt x="27" y="668"/>
                </a:lnTo>
                <a:lnTo>
                  <a:pt x="33" y="668"/>
                </a:lnTo>
                <a:lnTo>
                  <a:pt x="27" y="666"/>
                </a:lnTo>
                <a:lnTo>
                  <a:pt x="21" y="668"/>
                </a:lnTo>
                <a:lnTo>
                  <a:pt x="13" y="669"/>
                </a:lnTo>
                <a:lnTo>
                  <a:pt x="8" y="670"/>
                </a:lnTo>
                <a:lnTo>
                  <a:pt x="11" y="663"/>
                </a:lnTo>
                <a:lnTo>
                  <a:pt x="4" y="665"/>
                </a:lnTo>
                <a:close/>
              </a:path>
            </a:pathLst>
          </a:custGeom>
          <a:solidFill>
            <a:schemeClr val="bg2">
              <a:lumMod val="60000"/>
              <a:lumOff val="40000"/>
              <a:alpha val="31000"/>
            </a:schemeClr>
          </a:solidFill>
          <a:ln w="9525">
            <a:noFill/>
            <a:round/>
            <a:headEnd/>
            <a:tailEnd/>
          </a:ln>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67480" name="Freeform 2162"/>
          <p:cNvSpPr>
            <a:spLocks/>
          </p:cNvSpPr>
          <p:nvPr/>
        </p:nvSpPr>
        <p:spPr bwMode="auto">
          <a:xfrm>
            <a:off x="4427538" y="2532063"/>
            <a:ext cx="6350" cy="3175"/>
          </a:xfrm>
          <a:custGeom>
            <a:avLst/>
            <a:gdLst>
              <a:gd name="T0" fmla="*/ 2147483647 w 12"/>
              <a:gd name="T1" fmla="*/ 2147483647 h 6"/>
              <a:gd name="T2" fmla="*/ 0 w 12"/>
              <a:gd name="T3" fmla="*/ 2147483647 h 6"/>
              <a:gd name="T4" fmla="*/ 2147483647 w 12"/>
              <a:gd name="T5" fmla="*/ 0 h 6"/>
              <a:gd name="T6" fmla="*/ 2147483647 w 12"/>
              <a:gd name="T7" fmla="*/ 2147483647 h 6"/>
              <a:gd name="T8" fmla="*/ 2147483647 w 12"/>
              <a:gd name="T9" fmla="*/ 2147483647 h 6"/>
              <a:gd name="T10" fmla="*/ 2147483647 w 12"/>
              <a:gd name="T11" fmla="*/ 2147483647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6" y="6"/>
                </a:moveTo>
                <a:lnTo>
                  <a:pt x="0" y="2"/>
                </a:lnTo>
                <a:lnTo>
                  <a:pt x="6" y="0"/>
                </a:lnTo>
                <a:lnTo>
                  <a:pt x="10" y="3"/>
                </a:lnTo>
                <a:lnTo>
                  <a:pt x="12" y="6"/>
                </a:lnTo>
                <a:lnTo>
                  <a:pt x="6"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81" name="Freeform 2163"/>
          <p:cNvSpPr>
            <a:spLocks/>
          </p:cNvSpPr>
          <p:nvPr/>
        </p:nvSpPr>
        <p:spPr bwMode="auto">
          <a:xfrm>
            <a:off x="4427538" y="2492375"/>
            <a:ext cx="9525" cy="3175"/>
          </a:xfrm>
          <a:custGeom>
            <a:avLst/>
            <a:gdLst>
              <a:gd name="T0" fmla="*/ 2147483647 w 20"/>
              <a:gd name="T1" fmla="*/ 2147483647 h 6"/>
              <a:gd name="T2" fmla="*/ 2147483647 w 20"/>
              <a:gd name="T3" fmla="*/ 2147483647 h 6"/>
              <a:gd name="T4" fmla="*/ 2147483647 w 20"/>
              <a:gd name="T5" fmla="*/ 2147483647 h 6"/>
              <a:gd name="T6" fmla="*/ 2147483647 w 20"/>
              <a:gd name="T7" fmla="*/ 2147483647 h 6"/>
              <a:gd name="T8" fmla="*/ 0 w 20"/>
              <a:gd name="T9" fmla="*/ 2147483647 h 6"/>
              <a:gd name="T10" fmla="*/ 2147483647 w 20"/>
              <a:gd name="T11" fmla="*/ 0 h 6"/>
              <a:gd name="T12" fmla="*/ 2147483647 w 20"/>
              <a:gd name="T13" fmla="*/ 2147483647 h 6"/>
              <a:gd name="T14" fmla="*/ 0 60000 65536"/>
              <a:gd name="T15" fmla="*/ 0 60000 65536"/>
              <a:gd name="T16" fmla="*/ 0 60000 65536"/>
              <a:gd name="T17" fmla="*/ 0 60000 65536"/>
              <a:gd name="T18" fmla="*/ 0 60000 65536"/>
              <a:gd name="T19" fmla="*/ 0 60000 65536"/>
              <a:gd name="T20" fmla="*/ 0 60000 65536"/>
              <a:gd name="T21" fmla="*/ 0 w 20"/>
              <a:gd name="T22" fmla="*/ 0 h 6"/>
              <a:gd name="T23" fmla="*/ 20 w 2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6">
                <a:moveTo>
                  <a:pt x="13" y="1"/>
                </a:moveTo>
                <a:lnTo>
                  <a:pt x="20" y="5"/>
                </a:lnTo>
                <a:lnTo>
                  <a:pt x="13" y="6"/>
                </a:lnTo>
                <a:lnTo>
                  <a:pt x="6" y="5"/>
                </a:lnTo>
                <a:lnTo>
                  <a:pt x="0" y="2"/>
                </a:lnTo>
                <a:lnTo>
                  <a:pt x="6" y="0"/>
                </a:lnTo>
                <a:lnTo>
                  <a:pt x="13"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82" name="Freeform 2164"/>
          <p:cNvSpPr>
            <a:spLocks/>
          </p:cNvSpPr>
          <p:nvPr/>
        </p:nvSpPr>
        <p:spPr bwMode="auto">
          <a:xfrm>
            <a:off x="4437063" y="2532063"/>
            <a:ext cx="9525" cy="9525"/>
          </a:xfrm>
          <a:custGeom>
            <a:avLst/>
            <a:gdLst>
              <a:gd name="T0" fmla="*/ 2147483647 w 18"/>
              <a:gd name="T1" fmla="*/ 2147483647 h 18"/>
              <a:gd name="T2" fmla="*/ 2147483647 w 18"/>
              <a:gd name="T3" fmla="*/ 2147483647 h 18"/>
              <a:gd name="T4" fmla="*/ 0 w 18"/>
              <a:gd name="T5" fmla="*/ 2147483647 h 18"/>
              <a:gd name="T6" fmla="*/ 2147483647 w 18"/>
              <a:gd name="T7" fmla="*/ 2147483647 h 18"/>
              <a:gd name="T8" fmla="*/ 2147483647 w 18"/>
              <a:gd name="T9" fmla="*/ 2147483647 h 18"/>
              <a:gd name="T10" fmla="*/ 2147483647 w 18"/>
              <a:gd name="T11" fmla="*/ 0 h 18"/>
              <a:gd name="T12" fmla="*/ 2147483647 w 18"/>
              <a:gd name="T13" fmla="*/ 2147483647 h 18"/>
              <a:gd name="T14" fmla="*/ 2147483647 w 18"/>
              <a:gd name="T15" fmla="*/ 2147483647 h 18"/>
              <a:gd name="T16" fmla="*/ 2147483647 w 18"/>
              <a:gd name="T17" fmla="*/ 2147483647 h 18"/>
              <a:gd name="T18" fmla="*/ 2147483647 w 18"/>
              <a:gd name="T19" fmla="*/ 214748364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8"/>
              <a:gd name="T32" fmla="*/ 18 w 1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8">
                <a:moveTo>
                  <a:pt x="12" y="18"/>
                </a:moveTo>
                <a:lnTo>
                  <a:pt x="6" y="15"/>
                </a:lnTo>
                <a:lnTo>
                  <a:pt x="0" y="10"/>
                </a:lnTo>
                <a:lnTo>
                  <a:pt x="6" y="8"/>
                </a:lnTo>
                <a:lnTo>
                  <a:pt x="12" y="5"/>
                </a:lnTo>
                <a:lnTo>
                  <a:pt x="18" y="0"/>
                </a:lnTo>
                <a:lnTo>
                  <a:pt x="18" y="7"/>
                </a:lnTo>
                <a:lnTo>
                  <a:pt x="18" y="12"/>
                </a:lnTo>
                <a:lnTo>
                  <a:pt x="18" y="14"/>
                </a:lnTo>
                <a:lnTo>
                  <a:pt x="12" y="18"/>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83" name="Freeform 2165"/>
          <p:cNvSpPr>
            <a:spLocks/>
          </p:cNvSpPr>
          <p:nvPr/>
        </p:nvSpPr>
        <p:spPr bwMode="auto">
          <a:xfrm>
            <a:off x="4456113" y="2571750"/>
            <a:ext cx="7937" cy="4763"/>
          </a:xfrm>
          <a:custGeom>
            <a:avLst/>
            <a:gdLst>
              <a:gd name="T0" fmla="*/ 0 w 17"/>
              <a:gd name="T1" fmla="*/ 2147483647 h 10"/>
              <a:gd name="T2" fmla="*/ 0 w 17"/>
              <a:gd name="T3" fmla="*/ 2147483647 h 10"/>
              <a:gd name="T4" fmla="*/ 2147483647 w 17"/>
              <a:gd name="T5" fmla="*/ 0 h 10"/>
              <a:gd name="T6" fmla="*/ 2147483647 w 17"/>
              <a:gd name="T7" fmla="*/ 2147483647 h 10"/>
              <a:gd name="T8" fmla="*/ 2147483647 w 17"/>
              <a:gd name="T9" fmla="*/ 2147483647 h 10"/>
              <a:gd name="T10" fmla="*/ 2147483647 w 17"/>
              <a:gd name="T11" fmla="*/ 2147483647 h 10"/>
              <a:gd name="T12" fmla="*/ 2147483647 w 17"/>
              <a:gd name="T13" fmla="*/ 2147483647 h 10"/>
              <a:gd name="T14" fmla="*/ 0 w 17"/>
              <a:gd name="T15" fmla="*/ 2147483647 h 10"/>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0"/>
              <a:gd name="T26" fmla="*/ 17 w 1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0">
                <a:moveTo>
                  <a:pt x="0" y="10"/>
                </a:moveTo>
                <a:lnTo>
                  <a:pt x="0" y="7"/>
                </a:lnTo>
                <a:lnTo>
                  <a:pt x="5" y="0"/>
                </a:lnTo>
                <a:lnTo>
                  <a:pt x="11" y="2"/>
                </a:lnTo>
                <a:lnTo>
                  <a:pt x="17" y="2"/>
                </a:lnTo>
                <a:lnTo>
                  <a:pt x="5" y="6"/>
                </a:lnTo>
                <a:lnTo>
                  <a:pt x="3" y="7"/>
                </a:lnTo>
                <a:lnTo>
                  <a:pt x="0" y="1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84" name="Freeform 2166"/>
          <p:cNvSpPr>
            <a:spLocks/>
          </p:cNvSpPr>
          <p:nvPr/>
        </p:nvSpPr>
        <p:spPr bwMode="auto">
          <a:xfrm>
            <a:off x="4494213" y="2451100"/>
            <a:ext cx="3175" cy="1588"/>
          </a:xfrm>
          <a:custGeom>
            <a:avLst/>
            <a:gdLst>
              <a:gd name="T0" fmla="*/ 0 w 6"/>
              <a:gd name="T1" fmla="*/ 2147483647 h 2"/>
              <a:gd name="T2" fmla="*/ 0 w 6"/>
              <a:gd name="T3" fmla="*/ 0 h 2"/>
              <a:gd name="T4" fmla="*/ 2147483647 w 6"/>
              <a:gd name="T5" fmla="*/ 2147483647 h 2"/>
              <a:gd name="T6" fmla="*/ 0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2"/>
                </a:moveTo>
                <a:lnTo>
                  <a:pt x="0" y="0"/>
                </a:lnTo>
                <a:lnTo>
                  <a:pt x="6" y="2"/>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85" name="Freeform 2167"/>
          <p:cNvSpPr>
            <a:spLocks/>
          </p:cNvSpPr>
          <p:nvPr/>
        </p:nvSpPr>
        <p:spPr bwMode="auto">
          <a:xfrm>
            <a:off x="4497388" y="2452688"/>
            <a:ext cx="1587" cy="3175"/>
          </a:xfrm>
          <a:custGeom>
            <a:avLst/>
            <a:gdLst>
              <a:gd name="T0" fmla="*/ 0 w 2"/>
              <a:gd name="T1" fmla="*/ 2147483647 h 5"/>
              <a:gd name="T2" fmla="*/ 2147483647 w 2"/>
              <a:gd name="T3" fmla="*/ 0 h 5"/>
              <a:gd name="T4" fmla="*/ 2147483647 w 2"/>
              <a:gd name="T5" fmla="*/ 2147483647 h 5"/>
              <a:gd name="T6" fmla="*/ 0 w 2"/>
              <a:gd name="T7" fmla="*/ 2147483647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2" y="0"/>
                </a:lnTo>
                <a:lnTo>
                  <a:pt x="2" y="5"/>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86" name="Freeform 2168"/>
          <p:cNvSpPr>
            <a:spLocks/>
          </p:cNvSpPr>
          <p:nvPr/>
        </p:nvSpPr>
        <p:spPr bwMode="auto">
          <a:xfrm>
            <a:off x="4592638" y="2390775"/>
            <a:ext cx="11112" cy="3175"/>
          </a:xfrm>
          <a:custGeom>
            <a:avLst/>
            <a:gdLst>
              <a:gd name="T0" fmla="*/ 0 w 25"/>
              <a:gd name="T1" fmla="*/ 2147483647 h 5"/>
              <a:gd name="T2" fmla="*/ 2147483647 w 25"/>
              <a:gd name="T3" fmla="*/ 0 h 5"/>
              <a:gd name="T4" fmla="*/ 2147483647 w 25"/>
              <a:gd name="T5" fmla="*/ 0 h 5"/>
              <a:gd name="T6" fmla="*/ 2147483647 w 25"/>
              <a:gd name="T7" fmla="*/ 0 h 5"/>
              <a:gd name="T8" fmla="*/ 2147483647 w 25"/>
              <a:gd name="T9" fmla="*/ 2147483647 h 5"/>
              <a:gd name="T10" fmla="*/ 2147483647 w 25"/>
              <a:gd name="T11" fmla="*/ 2147483647 h 5"/>
              <a:gd name="T12" fmla="*/ 2147483647 w 25"/>
              <a:gd name="T13" fmla="*/ 2147483647 h 5"/>
              <a:gd name="T14" fmla="*/ 2147483647 w 25"/>
              <a:gd name="T15" fmla="*/ 2147483647 h 5"/>
              <a:gd name="T16" fmla="*/ 2147483647 w 25"/>
              <a:gd name="T17" fmla="*/ 2147483647 h 5"/>
              <a:gd name="T18" fmla="*/ 2147483647 w 25"/>
              <a:gd name="T19" fmla="*/ 2147483647 h 5"/>
              <a:gd name="T20" fmla="*/ 0 w 25"/>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5"/>
              <a:gd name="T35" fmla="*/ 25 w 2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5">
                <a:moveTo>
                  <a:pt x="0" y="4"/>
                </a:moveTo>
                <a:lnTo>
                  <a:pt x="5" y="0"/>
                </a:lnTo>
                <a:lnTo>
                  <a:pt x="12" y="0"/>
                </a:lnTo>
                <a:lnTo>
                  <a:pt x="13" y="0"/>
                </a:lnTo>
                <a:lnTo>
                  <a:pt x="19" y="2"/>
                </a:lnTo>
                <a:lnTo>
                  <a:pt x="25" y="5"/>
                </a:lnTo>
                <a:lnTo>
                  <a:pt x="19" y="3"/>
                </a:lnTo>
                <a:lnTo>
                  <a:pt x="14" y="3"/>
                </a:lnTo>
                <a:lnTo>
                  <a:pt x="12" y="2"/>
                </a:lnTo>
                <a:lnTo>
                  <a:pt x="6" y="2"/>
                </a:lnTo>
                <a:lnTo>
                  <a:pt x="0" y="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87" name="Freeform 2169"/>
          <p:cNvSpPr>
            <a:spLocks/>
          </p:cNvSpPr>
          <p:nvPr/>
        </p:nvSpPr>
        <p:spPr bwMode="auto">
          <a:xfrm>
            <a:off x="4637088" y="3021013"/>
            <a:ext cx="85725" cy="52387"/>
          </a:xfrm>
          <a:custGeom>
            <a:avLst/>
            <a:gdLst>
              <a:gd name="T0" fmla="*/ 2147483647 w 180"/>
              <a:gd name="T1" fmla="*/ 2147483647 h 112"/>
              <a:gd name="T2" fmla="*/ 0 w 180"/>
              <a:gd name="T3" fmla="*/ 2147483647 h 112"/>
              <a:gd name="T4" fmla="*/ 2147483647 w 180"/>
              <a:gd name="T5" fmla="*/ 2147483647 h 112"/>
              <a:gd name="T6" fmla="*/ 2147483647 w 180"/>
              <a:gd name="T7" fmla="*/ 2147483647 h 112"/>
              <a:gd name="T8" fmla="*/ 2147483647 w 180"/>
              <a:gd name="T9" fmla="*/ 2147483647 h 112"/>
              <a:gd name="T10" fmla="*/ 2147483647 w 180"/>
              <a:gd name="T11" fmla="*/ 2147483647 h 112"/>
              <a:gd name="T12" fmla="*/ 2147483647 w 180"/>
              <a:gd name="T13" fmla="*/ 2147483647 h 112"/>
              <a:gd name="T14" fmla="*/ 2147483647 w 180"/>
              <a:gd name="T15" fmla="*/ 2147483647 h 112"/>
              <a:gd name="T16" fmla="*/ 2147483647 w 180"/>
              <a:gd name="T17" fmla="*/ 2147483647 h 112"/>
              <a:gd name="T18" fmla="*/ 2147483647 w 180"/>
              <a:gd name="T19" fmla="*/ 2147483647 h 112"/>
              <a:gd name="T20" fmla="*/ 2147483647 w 180"/>
              <a:gd name="T21" fmla="*/ 2147483647 h 112"/>
              <a:gd name="T22" fmla="*/ 2147483647 w 180"/>
              <a:gd name="T23" fmla="*/ 2147483647 h 112"/>
              <a:gd name="T24" fmla="*/ 2147483647 w 180"/>
              <a:gd name="T25" fmla="*/ 2147483647 h 112"/>
              <a:gd name="T26" fmla="*/ 2147483647 w 180"/>
              <a:gd name="T27" fmla="*/ 2147483647 h 112"/>
              <a:gd name="T28" fmla="*/ 2147483647 w 180"/>
              <a:gd name="T29" fmla="*/ 2147483647 h 112"/>
              <a:gd name="T30" fmla="*/ 2147483647 w 180"/>
              <a:gd name="T31" fmla="*/ 2147483647 h 112"/>
              <a:gd name="T32" fmla="*/ 2147483647 w 180"/>
              <a:gd name="T33" fmla="*/ 2147483647 h 112"/>
              <a:gd name="T34" fmla="*/ 2147483647 w 180"/>
              <a:gd name="T35" fmla="*/ 2147483647 h 112"/>
              <a:gd name="T36" fmla="*/ 2147483647 w 180"/>
              <a:gd name="T37" fmla="*/ 2147483647 h 112"/>
              <a:gd name="T38" fmla="*/ 2147483647 w 180"/>
              <a:gd name="T39" fmla="*/ 2147483647 h 112"/>
              <a:gd name="T40" fmla="*/ 2147483647 w 180"/>
              <a:gd name="T41" fmla="*/ 2147483647 h 112"/>
              <a:gd name="T42" fmla="*/ 2147483647 w 180"/>
              <a:gd name="T43" fmla="*/ 2147483647 h 112"/>
              <a:gd name="T44" fmla="*/ 2147483647 w 180"/>
              <a:gd name="T45" fmla="*/ 2147483647 h 112"/>
              <a:gd name="T46" fmla="*/ 2147483647 w 180"/>
              <a:gd name="T47" fmla="*/ 2147483647 h 112"/>
              <a:gd name="T48" fmla="*/ 2147483647 w 180"/>
              <a:gd name="T49" fmla="*/ 2147483647 h 112"/>
              <a:gd name="T50" fmla="*/ 2147483647 w 180"/>
              <a:gd name="T51" fmla="*/ 2147483647 h 112"/>
              <a:gd name="T52" fmla="*/ 2147483647 w 180"/>
              <a:gd name="T53" fmla="*/ 2147483647 h 112"/>
              <a:gd name="T54" fmla="*/ 2147483647 w 180"/>
              <a:gd name="T55" fmla="*/ 2147483647 h 112"/>
              <a:gd name="T56" fmla="*/ 2147483647 w 180"/>
              <a:gd name="T57" fmla="*/ 2147483647 h 112"/>
              <a:gd name="T58" fmla="*/ 2147483647 w 180"/>
              <a:gd name="T59" fmla="*/ 2147483647 h 112"/>
              <a:gd name="T60" fmla="*/ 2147483647 w 180"/>
              <a:gd name="T61" fmla="*/ 2147483647 h 112"/>
              <a:gd name="T62" fmla="*/ 2147483647 w 180"/>
              <a:gd name="T63" fmla="*/ 2147483647 h 112"/>
              <a:gd name="T64" fmla="*/ 2147483647 w 180"/>
              <a:gd name="T65" fmla="*/ 2147483647 h 112"/>
              <a:gd name="T66" fmla="*/ 2147483647 w 180"/>
              <a:gd name="T67" fmla="*/ 2147483647 h 112"/>
              <a:gd name="T68" fmla="*/ 2147483647 w 180"/>
              <a:gd name="T69" fmla="*/ 2147483647 h 112"/>
              <a:gd name="T70" fmla="*/ 2147483647 w 180"/>
              <a:gd name="T71" fmla="*/ 2147483647 h 112"/>
              <a:gd name="T72" fmla="*/ 2147483647 w 180"/>
              <a:gd name="T73" fmla="*/ 2147483647 h 112"/>
              <a:gd name="T74" fmla="*/ 2147483647 w 180"/>
              <a:gd name="T75" fmla="*/ 2147483647 h 112"/>
              <a:gd name="T76" fmla="*/ 2147483647 w 180"/>
              <a:gd name="T77" fmla="*/ 2147483647 h 112"/>
              <a:gd name="T78" fmla="*/ 2147483647 w 180"/>
              <a:gd name="T79" fmla="*/ 2147483647 h 112"/>
              <a:gd name="T80" fmla="*/ 2147483647 w 180"/>
              <a:gd name="T81" fmla="*/ 2147483647 h 112"/>
              <a:gd name="T82" fmla="*/ 2147483647 w 180"/>
              <a:gd name="T83" fmla="*/ 2147483647 h 112"/>
              <a:gd name="T84" fmla="*/ 2147483647 w 180"/>
              <a:gd name="T85" fmla="*/ 2147483647 h 112"/>
              <a:gd name="T86" fmla="*/ 2147483647 w 180"/>
              <a:gd name="T87" fmla="*/ 2147483647 h 1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0"/>
              <a:gd name="T133" fmla="*/ 0 h 112"/>
              <a:gd name="T134" fmla="*/ 180 w 180"/>
              <a:gd name="T135" fmla="*/ 112 h 11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0" h="112">
                <a:moveTo>
                  <a:pt x="5" y="63"/>
                </a:moveTo>
                <a:lnTo>
                  <a:pt x="9" y="61"/>
                </a:lnTo>
                <a:lnTo>
                  <a:pt x="15" y="54"/>
                </a:lnTo>
                <a:lnTo>
                  <a:pt x="12" y="54"/>
                </a:lnTo>
                <a:lnTo>
                  <a:pt x="6" y="51"/>
                </a:lnTo>
                <a:lnTo>
                  <a:pt x="0" y="46"/>
                </a:lnTo>
                <a:lnTo>
                  <a:pt x="4" y="40"/>
                </a:lnTo>
                <a:lnTo>
                  <a:pt x="9" y="35"/>
                </a:lnTo>
                <a:lnTo>
                  <a:pt x="15" y="34"/>
                </a:lnTo>
                <a:lnTo>
                  <a:pt x="16" y="29"/>
                </a:lnTo>
                <a:lnTo>
                  <a:pt x="17" y="28"/>
                </a:lnTo>
                <a:lnTo>
                  <a:pt x="22" y="29"/>
                </a:lnTo>
                <a:lnTo>
                  <a:pt x="28" y="28"/>
                </a:lnTo>
                <a:lnTo>
                  <a:pt x="34" y="30"/>
                </a:lnTo>
                <a:lnTo>
                  <a:pt x="35" y="30"/>
                </a:lnTo>
                <a:lnTo>
                  <a:pt x="46" y="34"/>
                </a:lnTo>
                <a:lnTo>
                  <a:pt x="48" y="34"/>
                </a:lnTo>
                <a:lnTo>
                  <a:pt x="53" y="34"/>
                </a:lnTo>
                <a:lnTo>
                  <a:pt x="59" y="35"/>
                </a:lnTo>
                <a:lnTo>
                  <a:pt x="66" y="38"/>
                </a:lnTo>
                <a:lnTo>
                  <a:pt x="71" y="32"/>
                </a:lnTo>
                <a:lnTo>
                  <a:pt x="74" y="29"/>
                </a:lnTo>
                <a:lnTo>
                  <a:pt x="80" y="24"/>
                </a:lnTo>
                <a:lnTo>
                  <a:pt x="85" y="20"/>
                </a:lnTo>
                <a:lnTo>
                  <a:pt x="87" y="19"/>
                </a:lnTo>
                <a:lnTo>
                  <a:pt x="88" y="21"/>
                </a:lnTo>
                <a:lnTo>
                  <a:pt x="88" y="20"/>
                </a:lnTo>
                <a:lnTo>
                  <a:pt x="89" y="20"/>
                </a:lnTo>
                <a:lnTo>
                  <a:pt x="93" y="18"/>
                </a:lnTo>
                <a:lnTo>
                  <a:pt x="112" y="18"/>
                </a:lnTo>
                <a:lnTo>
                  <a:pt x="114" y="19"/>
                </a:lnTo>
                <a:lnTo>
                  <a:pt x="119" y="19"/>
                </a:lnTo>
                <a:lnTo>
                  <a:pt x="125" y="15"/>
                </a:lnTo>
                <a:lnTo>
                  <a:pt x="125" y="13"/>
                </a:lnTo>
                <a:lnTo>
                  <a:pt x="131" y="13"/>
                </a:lnTo>
                <a:lnTo>
                  <a:pt x="137" y="12"/>
                </a:lnTo>
                <a:lnTo>
                  <a:pt x="144" y="15"/>
                </a:lnTo>
                <a:lnTo>
                  <a:pt x="147" y="16"/>
                </a:lnTo>
                <a:lnTo>
                  <a:pt x="145" y="10"/>
                </a:lnTo>
                <a:lnTo>
                  <a:pt x="147" y="3"/>
                </a:lnTo>
                <a:lnTo>
                  <a:pt x="151" y="0"/>
                </a:lnTo>
                <a:lnTo>
                  <a:pt x="151" y="2"/>
                </a:lnTo>
                <a:lnTo>
                  <a:pt x="158" y="0"/>
                </a:lnTo>
                <a:lnTo>
                  <a:pt x="164" y="6"/>
                </a:lnTo>
                <a:lnTo>
                  <a:pt x="166" y="12"/>
                </a:lnTo>
                <a:lnTo>
                  <a:pt x="166" y="13"/>
                </a:lnTo>
                <a:lnTo>
                  <a:pt x="168" y="19"/>
                </a:lnTo>
                <a:lnTo>
                  <a:pt x="174" y="24"/>
                </a:lnTo>
                <a:lnTo>
                  <a:pt x="180" y="31"/>
                </a:lnTo>
                <a:lnTo>
                  <a:pt x="177" y="30"/>
                </a:lnTo>
                <a:lnTo>
                  <a:pt x="171" y="28"/>
                </a:lnTo>
                <a:lnTo>
                  <a:pt x="168" y="26"/>
                </a:lnTo>
                <a:lnTo>
                  <a:pt x="162" y="27"/>
                </a:lnTo>
                <a:lnTo>
                  <a:pt x="160" y="32"/>
                </a:lnTo>
                <a:lnTo>
                  <a:pt x="162" y="37"/>
                </a:lnTo>
                <a:lnTo>
                  <a:pt x="162" y="38"/>
                </a:lnTo>
                <a:lnTo>
                  <a:pt x="156" y="38"/>
                </a:lnTo>
                <a:lnTo>
                  <a:pt x="155" y="37"/>
                </a:lnTo>
                <a:lnTo>
                  <a:pt x="150" y="38"/>
                </a:lnTo>
                <a:lnTo>
                  <a:pt x="149" y="44"/>
                </a:lnTo>
                <a:lnTo>
                  <a:pt x="143" y="46"/>
                </a:lnTo>
                <a:lnTo>
                  <a:pt x="138" y="47"/>
                </a:lnTo>
                <a:lnTo>
                  <a:pt x="137" y="47"/>
                </a:lnTo>
                <a:lnTo>
                  <a:pt x="134" y="50"/>
                </a:lnTo>
                <a:lnTo>
                  <a:pt x="132" y="51"/>
                </a:lnTo>
                <a:lnTo>
                  <a:pt x="127" y="51"/>
                </a:lnTo>
                <a:lnTo>
                  <a:pt x="124" y="56"/>
                </a:lnTo>
                <a:lnTo>
                  <a:pt x="127" y="63"/>
                </a:lnTo>
                <a:lnTo>
                  <a:pt x="130" y="67"/>
                </a:lnTo>
                <a:lnTo>
                  <a:pt x="129" y="72"/>
                </a:lnTo>
                <a:lnTo>
                  <a:pt x="129" y="76"/>
                </a:lnTo>
                <a:lnTo>
                  <a:pt x="129" y="78"/>
                </a:lnTo>
                <a:lnTo>
                  <a:pt x="130" y="78"/>
                </a:lnTo>
                <a:lnTo>
                  <a:pt x="130" y="79"/>
                </a:lnTo>
                <a:lnTo>
                  <a:pt x="122" y="82"/>
                </a:lnTo>
                <a:lnTo>
                  <a:pt x="121" y="82"/>
                </a:lnTo>
                <a:lnTo>
                  <a:pt x="117" y="84"/>
                </a:lnTo>
                <a:lnTo>
                  <a:pt x="114" y="85"/>
                </a:lnTo>
                <a:lnTo>
                  <a:pt x="110" y="86"/>
                </a:lnTo>
                <a:lnTo>
                  <a:pt x="104" y="91"/>
                </a:lnTo>
                <a:lnTo>
                  <a:pt x="106" y="92"/>
                </a:lnTo>
                <a:lnTo>
                  <a:pt x="113" y="94"/>
                </a:lnTo>
                <a:lnTo>
                  <a:pt x="113" y="95"/>
                </a:lnTo>
                <a:lnTo>
                  <a:pt x="111" y="95"/>
                </a:lnTo>
                <a:lnTo>
                  <a:pt x="110" y="96"/>
                </a:lnTo>
                <a:lnTo>
                  <a:pt x="107" y="101"/>
                </a:lnTo>
                <a:lnTo>
                  <a:pt x="110" y="105"/>
                </a:lnTo>
                <a:lnTo>
                  <a:pt x="110" y="107"/>
                </a:lnTo>
                <a:lnTo>
                  <a:pt x="103" y="112"/>
                </a:lnTo>
                <a:lnTo>
                  <a:pt x="97" y="109"/>
                </a:lnTo>
                <a:lnTo>
                  <a:pt x="94" y="107"/>
                </a:lnTo>
                <a:lnTo>
                  <a:pt x="92" y="108"/>
                </a:lnTo>
                <a:lnTo>
                  <a:pt x="91" y="107"/>
                </a:lnTo>
                <a:lnTo>
                  <a:pt x="85" y="108"/>
                </a:lnTo>
                <a:lnTo>
                  <a:pt x="78" y="107"/>
                </a:lnTo>
                <a:lnTo>
                  <a:pt x="74" y="104"/>
                </a:lnTo>
                <a:lnTo>
                  <a:pt x="69" y="98"/>
                </a:lnTo>
                <a:lnTo>
                  <a:pt x="68" y="94"/>
                </a:lnTo>
                <a:lnTo>
                  <a:pt x="67" y="94"/>
                </a:lnTo>
                <a:lnTo>
                  <a:pt x="66" y="95"/>
                </a:lnTo>
                <a:lnTo>
                  <a:pt x="63" y="101"/>
                </a:lnTo>
                <a:lnTo>
                  <a:pt x="62" y="104"/>
                </a:lnTo>
                <a:lnTo>
                  <a:pt x="56" y="108"/>
                </a:lnTo>
                <a:lnTo>
                  <a:pt x="52" y="108"/>
                </a:lnTo>
                <a:lnTo>
                  <a:pt x="51" y="107"/>
                </a:lnTo>
                <a:lnTo>
                  <a:pt x="48" y="107"/>
                </a:lnTo>
                <a:lnTo>
                  <a:pt x="46" y="107"/>
                </a:lnTo>
                <a:lnTo>
                  <a:pt x="43" y="108"/>
                </a:lnTo>
                <a:lnTo>
                  <a:pt x="41" y="108"/>
                </a:lnTo>
                <a:lnTo>
                  <a:pt x="35" y="105"/>
                </a:lnTo>
                <a:lnTo>
                  <a:pt x="33" y="110"/>
                </a:lnTo>
                <a:lnTo>
                  <a:pt x="32" y="110"/>
                </a:lnTo>
                <a:lnTo>
                  <a:pt x="27" y="111"/>
                </a:lnTo>
                <a:lnTo>
                  <a:pt x="21" y="110"/>
                </a:lnTo>
                <a:lnTo>
                  <a:pt x="17" y="110"/>
                </a:lnTo>
                <a:lnTo>
                  <a:pt x="13" y="109"/>
                </a:lnTo>
                <a:lnTo>
                  <a:pt x="11" y="108"/>
                </a:lnTo>
                <a:lnTo>
                  <a:pt x="13" y="103"/>
                </a:lnTo>
                <a:lnTo>
                  <a:pt x="17" y="103"/>
                </a:lnTo>
                <a:lnTo>
                  <a:pt x="18" y="99"/>
                </a:lnTo>
                <a:lnTo>
                  <a:pt x="24" y="100"/>
                </a:lnTo>
                <a:lnTo>
                  <a:pt x="28" y="99"/>
                </a:lnTo>
                <a:lnTo>
                  <a:pt x="29" y="98"/>
                </a:lnTo>
                <a:lnTo>
                  <a:pt x="26" y="91"/>
                </a:lnTo>
                <a:lnTo>
                  <a:pt x="25" y="90"/>
                </a:lnTo>
                <a:lnTo>
                  <a:pt x="24" y="90"/>
                </a:lnTo>
                <a:lnTo>
                  <a:pt x="17" y="85"/>
                </a:lnTo>
                <a:lnTo>
                  <a:pt x="12" y="83"/>
                </a:lnTo>
                <a:lnTo>
                  <a:pt x="11" y="82"/>
                </a:lnTo>
                <a:lnTo>
                  <a:pt x="11" y="80"/>
                </a:lnTo>
                <a:lnTo>
                  <a:pt x="12" y="74"/>
                </a:lnTo>
                <a:lnTo>
                  <a:pt x="13" y="72"/>
                </a:lnTo>
                <a:lnTo>
                  <a:pt x="8" y="70"/>
                </a:lnTo>
                <a:lnTo>
                  <a:pt x="5" y="6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88" name="Freeform 2170"/>
          <p:cNvSpPr>
            <a:spLocks/>
          </p:cNvSpPr>
          <p:nvPr/>
        </p:nvSpPr>
        <p:spPr bwMode="auto">
          <a:xfrm>
            <a:off x="4973638" y="2235200"/>
            <a:ext cx="7937" cy="3175"/>
          </a:xfrm>
          <a:custGeom>
            <a:avLst/>
            <a:gdLst>
              <a:gd name="T0" fmla="*/ 2147483647 w 15"/>
              <a:gd name="T1" fmla="*/ 0 h 9"/>
              <a:gd name="T2" fmla="*/ 2147483647 w 15"/>
              <a:gd name="T3" fmla="*/ 0 h 9"/>
              <a:gd name="T4" fmla="*/ 0 w 15"/>
              <a:gd name="T5" fmla="*/ 2147483647 h 9"/>
              <a:gd name="T6" fmla="*/ 2147483647 w 15"/>
              <a:gd name="T7" fmla="*/ 2147483647 h 9"/>
              <a:gd name="T8" fmla="*/ 2147483647 w 15"/>
              <a:gd name="T9" fmla="*/ 2147483647 h 9"/>
              <a:gd name="T10" fmla="*/ 2147483647 w 15"/>
              <a:gd name="T11" fmla="*/ 2147483647 h 9"/>
              <a:gd name="T12" fmla="*/ 2147483647 w 15"/>
              <a:gd name="T13" fmla="*/ 2147483647 h 9"/>
              <a:gd name="T14" fmla="*/ 2147483647 w 15"/>
              <a:gd name="T15" fmla="*/ 2147483647 h 9"/>
              <a:gd name="T16" fmla="*/ 2147483647 w 15"/>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9"/>
              <a:gd name="T29" fmla="*/ 15 w 1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9">
                <a:moveTo>
                  <a:pt x="8" y="0"/>
                </a:moveTo>
                <a:lnTo>
                  <a:pt x="2" y="0"/>
                </a:lnTo>
                <a:lnTo>
                  <a:pt x="0" y="7"/>
                </a:lnTo>
                <a:lnTo>
                  <a:pt x="7" y="9"/>
                </a:lnTo>
                <a:lnTo>
                  <a:pt x="9" y="7"/>
                </a:lnTo>
                <a:lnTo>
                  <a:pt x="15" y="3"/>
                </a:lnTo>
                <a:lnTo>
                  <a:pt x="8" y="6"/>
                </a:lnTo>
                <a:lnTo>
                  <a:pt x="8" y="5"/>
                </a:lnTo>
                <a:lnTo>
                  <a:pt x="8"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89" name="Freeform 2171"/>
          <p:cNvSpPr>
            <a:spLocks/>
          </p:cNvSpPr>
          <p:nvPr/>
        </p:nvSpPr>
        <p:spPr bwMode="auto">
          <a:xfrm>
            <a:off x="4983163" y="2963863"/>
            <a:ext cx="98425" cy="109537"/>
          </a:xfrm>
          <a:custGeom>
            <a:avLst/>
            <a:gdLst>
              <a:gd name="T0" fmla="*/ 2147483647 w 208"/>
              <a:gd name="T1" fmla="*/ 2147483647 h 234"/>
              <a:gd name="T2" fmla="*/ 2147483647 w 208"/>
              <a:gd name="T3" fmla="*/ 2147483647 h 234"/>
              <a:gd name="T4" fmla="*/ 2147483647 w 208"/>
              <a:gd name="T5" fmla="*/ 2147483647 h 234"/>
              <a:gd name="T6" fmla="*/ 2147483647 w 208"/>
              <a:gd name="T7" fmla="*/ 2147483647 h 234"/>
              <a:gd name="T8" fmla="*/ 2147483647 w 208"/>
              <a:gd name="T9" fmla="*/ 0 h 234"/>
              <a:gd name="T10" fmla="*/ 2147483647 w 208"/>
              <a:gd name="T11" fmla="*/ 2147483647 h 234"/>
              <a:gd name="T12" fmla="*/ 2147483647 w 208"/>
              <a:gd name="T13" fmla="*/ 2147483647 h 234"/>
              <a:gd name="T14" fmla="*/ 2147483647 w 208"/>
              <a:gd name="T15" fmla="*/ 2147483647 h 234"/>
              <a:gd name="T16" fmla="*/ 2147483647 w 208"/>
              <a:gd name="T17" fmla="*/ 2147483647 h 234"/>
              <a:gd name="T18" fmla="*/ 2147483647 w 208"/>
              <a:gd name="T19" fmla="*/ 2147483647 h 234"/>
              <a:gd name="T20" fmla="*/ 2147483647 w 208"/>
              <a:gd name="T21" fmla="*/ 2147483647 h 234"/>
              <a:gd name="T22" fmla="*/ 2147483647 w 208"/>
              <a:gd name="T23" fmla="*/ 2147483647 h 234"/>
              <a:gd name="T24" fmla="*/ 2147483647 w 208"/>
              <a:gd name="T25" fmla="*/ 2147483647 h 234"/>
              <a:gd name="T26" fmla="*/ 2147483647 w 208"/>
              <a:gd name="T27" fmla="*/ 2147483647 h 234"/>
              <a:gd name="T28" fmla="*/ 2147483647 w 208"/>
              <a:gd name="T29" fmla="*/ 2147483647 h 234"/>
              <a:gd name="T30" fmla="*/ 2147483647 w 208"/>
              <a:gd name="T31" fmla="*/ 2147483647 h 234"/>
              <a:gd name="T32" fmla="*/ 2147483647 w 208"/>
              <a:gd name="T33" fmla="*/ 2147483647 h 234"/>
              <a:gd name="T34" fmla="*/ 2147483647 w 208"/>
              <a:gd name="T35" fmla="*/ 2147483647 h 234"/>
              <a:gd name="T36" fmla="*/ 2147483647 w 208"/>
              <a:gd name="T37" fmla="*/ 2147483647 h 234"/>
              <a:gd name="T38" fmla="*/ 2147483647 w 208"/>
              <a:gd name="T39" fmla="*/ 2147483647 h 234"/>
              <a:gd name="T40" fmla="*/ 2147483647 w 208"/>
              <a:gd name="T41" fmla="*/ 2147483647 h 234"/>
              <a:gd name="T42" fmla="*/ 2147483647 w 208"/>
              <a:gd name="T43" fmla="*/ 2147483647 h 234"/>
              <a:gd name="T44" fmla="*/ 2147483647 w 208"/>
              <a:gd name="T45" fmla="*/ 2147483647 h 234"/>
              <a:gd name="T46" fmla="*/ 2147483647 w 208"/>
              <a:gd name="T47" fmla="*/ 2147483647 h 234"/>
              <a:gd name="T48" fmla="*/ 2147483647 w 208"/>
              <a:gd name="T49" fmla="*/ 2147483647 h 234"/>
              <a:gd name="T50" fmla="*/ 2147483647 w 208"/>
              <a:gd name="T51" fmla="*/ 2147483647 h 234"/>
              <a:gd name="T52" fmla="*/ 2147483647 w 208"/>
              <a:gd name="T53" fmla="*/ 2147483647 h 234"/>
              <a:gd name="T54" fmla="*/ 2147483647 w 208"/>
              <a:gd name="T55" fmla="*/ 2147483647 h 234"/>
              <a:gd name="T56" fmla="*/ 2147483647 w 208"/>
              <a:gd name="T57" fmla="*/ 2147483647 h 234"/>
              <a:gd name="T58" fmla="*/ 2147483647 w 208"/>
              <a:gd name="T59" fmla="*/ 2147483647 h 234"/>
              <a:gd name="T60" fmla="*/ 2147483647 w 208"/>
              <a:gd name="T61" fmla="*/ 2147483647 h 234"/>
              <a:gd name="T62" fmla="*/ 2147483647 w 208"/>
              <a:gd name="T63" fmla="*/ 2147483647 h 234"/>
              <a:gd name="T64" fmla="*/ 2147483647 w 208"/>
              <a:gd name="T65" fmla="*/ 2147483647 h 234"/>
              <a:gd name="T66" fmla="*/ 2147483647 w 208"/>
              <a:gd name="T67" fmla="*/ 2147483647 h 234"/>
              <a:gd name="T68" fmla="*/ 2147483647 w 208"/>
              <a:gd name="T69" fmla="*/ 2147483647 h 234"/>
              <a:gd name="T70" fmla="*/ 2147483647 w 208"/>
              <a:gd name="T71" fmla="*/ 2147483647 h 234"/>
              <a:gd name="T72" fmla="*/ 2147483647 w 208"/>
              <a:gd name="T73" fmla="*/ 2147483647 h 234"/>
              <a:gd name="T74" fmla="*/ 2147483647 w 208"/>
              <a:gd name="T75" fmla="*/ 2147483647 h 234"/>
              <a:gd name="T76" fmla="*/ 2147483647 w 208"/>
              <a:gd name="T77" fmla="*/ 2147483647 h 234"/>
              <a:gd name="T78" fmla="*/ 2147483647 w 208"/>
              <a:gd name="T79" fmla="*/ 2147483647 h 234"/>
              <a:gd name="T80" fmla="*/ 2147483647 w 208"/>
              <a:gd name="T81" fmla="*/ 2147483647 h 234"/>
              <a:gd name="T82" fmla="*/ 2147483647 w 208"/>
              <a:gd name="T83" fmla="*/ 2147483647 h 234"/>
              <a:gd name="T84" fmla="*/ 2147483647 w 208"/>
              <a:gd name="T85" fmla="*/ 2147483647 h 234"/>
              <a:gd name="T86" fmla="*/ 2147483647 w 208"/>
              <a:gd name="T87" fmla="*/ 2147483647 h 234"/>
              <a:gd name="T88" fmla="*/ 2147483647 w 208"/>
              <a:gd name="T89" fmla="*/ 2147483647 h 234"/>
              <a:gd name="T90" fmla="*/ 2147483647 w 208"/>
              <a:gd name="T91" fmla="*/ 2147483647 h 234"/>
              <a:gd name="T92" fmla="*/ 2147483647 w 208"/>
              <a:gd name="T93" fmla="*/ 2147483647 h 234"/>
              <a:gd name="T94" fmla="*/ 0 w 208"/>
              <a:gd name="T95" fmla="*/ 2147483647 h 2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8"/>
              <a:gd name="T145" fmla="*/ 0 h 234"/>
              <a:gd name="T146" fmla="*/ 208 w 208"/>
              <a:gd name="T147" fmla="*/ 234 h 2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8" h="234">
                <a:moveTo>
                  <a:pt x="0" y="17"/>
                </a:moveTo>
                <a:lnTo>
                  <a:pt x="0" y="15"/>
                </a:lnTo>
                <a:lnTo>
                  <a:pt x="7" y="14"/>
                </a:lnTo>
                <a:lnTo>
                  <a:pt x="9" y="14"/>
                </a:lnTo>
                <a:lnTo>
                  <a:pt x="9" y="7"/>
                </a:lnTo>
                <a:lnTo>
                  <a:pt x="14" y="7"/>
                </a:lnTo>
                <a:lnTo>
                  <a:pt x="20" y="8"/>
                </a:lnTo>
                <a:lnTo>
                  <a:pt x="22" y="7"/>
                </a:lnTo>
                <a:lnTo>
                  <a:pt x="29" y="8"/>
                </a:lnTo>
                <a:lnTo>
                  <a:pt x="30" y="8"/>
                </a:lnTo>
                <a:lnTo>
                  <a:pt x="37" y="5"/>
                </a:lnTo>
                <a:lnTo>
                  <a:pt x="38" y="4"/>
                </a:lnTo>
                <a:lnTo>
                  <a:pt x="41" y="2"/>
                </a:lnTo>
                <a:lnTo>
                  <a:pt x="46" y="2"/>
                </a:lnTo>
                <a:lnTo>
                  <a:pt x="48" y="0"/>
                </a:lnTo>
                <a:lnTo>
                  <a:pt x="54" y="1"/>
                </a:lnTo>
                <a:lnTo>
                  <a:pt x="61" y="1"/>
                </a:lnTo>
                <a:lnTo>
                  <a:pt x="62" y="2"/>
                </a:lnTo>
                <a:lnTo>
                  <a:pt x="63" y="2"/>
                </a:lnTo>
                <a:lnTo>
                  <a:pt x="63" y="4"/>
                </a:lnTo>
                <a:lnTo>
                  <a:pt x="65" y="4"/>
                </a:lnTo>
                <a:lnTo>
                  <a:pt x="70" y="9"/>
                </a:lnTo>
                <a:lnTo>
                  <a:pt x="76" y="13"/>
                </a:lnTo>
                <a:lnTo>
                  <a:pt x="81" y="18"/>
                </a:lnTo>
                <a:lnTo>
                  <a:pt x="87" y="21"/>
                </a:lnTo>
                <a:lnTo>
                  <a:pt x="93" y="18"/>
                </a:lnTo>
                <a:lnTo>
                  <a:pt x="95" y="25"/>
                </a:lnTo>
                <a:lnTo>
                  <a:pt x="101" y="23"/>
                </a:lnTo>
                <a:lnTo>
                  <a:pt x="103" y="30"/>
                </a:lnTo>
                <a:lnTo>
                  <a:pt x="104" y="31"/>
                </a:lnTo>
                <a:lnTo>
                  <a:pt x="107" y="24"/>
                </a:lnTo>
                <a:lnTo>
                  <a:pt x="114" y="25"/>
                </a:lnTo>
                <a:lnTo>
                  <a:pt x="119" y="26"/>
                </a:lnTo>
                <a:lnTo>
                  <a:pt x="123" y="30"/>
                </a:lnTo>
                <a:lnTo>
                  <a:pt x="127" y="36"/>
                </a:lnTo>
                <a:lnTo>
                  <a:pt x="133" y="41"/>
                </a:lnTo>
                <a:lnTo>
                  <a:pt x="139" y="37"/>
                </a:lnTo>
                <a:lnTo>
                  <a:pt x="145" y="45"/>
                </a:lnTo>
                <a:lnTo>
                  <a:pt x="146" y="52"/>
                </a:lnTo>
                <a:lnTo>
                  <a:pt x="149" y="54"/>
                </a:lnTo>
                <a:lnTo>
                  <a:pt x="147" y="61"/>
                </a:lnTo>
                <a:lnTo>
                  <a:pt x="147" y="66"/>
                </a:lnTo>
                <a:lnTo>
                  <a:pt x="146" y="69"/>
                </a:lnTo>
                <a:lnTo>
                  <a:pt x="145" y="74"/>
                </a:lnTo>
                <a:lnTo>
                  <a:pt x="151" y="79"/>
                </a:lnTo>
                <a:lnTo>
                  <a:pt x="156" y="84"/>
                </a:lnTo>
                <a:lnTo>
                  <a:pt x="161" y="90"/>
                </a:lnTo>
                <a:lnTo>
                  <a:pt x="167" y="87"/>
                </a:lnTo>
                <a:lnTo>
                  <a:pt x="172" y="94"/>
                </a:lnTo>
                <a:lnTo>
                  <a:pt x="171" y="101"/>
                </a:lnTo>
                <a:lnTo>
                  <a:pt x="169" y="107"/>
                </a:lnTo>
                <a:lnTo>
                  <a:pt x="173" y="113"/>
                </a:lnTo>
                <a:lnTo>
                  <a:pt x="178" y="120"/>
                </a:lnTo>
                <a:lnTo>
                  <a:pt x="185" y="125"/>
                </a:lnTo>
                <a:lnTo>
                  <a:pt x="191" y="125"/>
                </a:lnTo>
                <a:lnTo>
                  <a:pt x="196" y="131"/>
                </a:lnTo>
                <a:lnTo>
                  <a:pt x="197" y="134"/>
                </a:lnTo>
                <a:lnTo>
                  <a:pt x="197" y="138"/>
                </a:lnTo>
                <a:lnTo>
                  <a:pt x="198" y="146"/>
                </a:lnTo>
                <a:lnTo>
                  <a:pt x="194" y="149"/>
                </a:lnTo>
                <a:lnTo>
                  <a:pt x="194" y="150"/>
                </a:lnTo>
                <a:lnTo>
                  <a:pt x="200" y="152"/>
                </a:lnTo>
                <a:lnTo>
                  <a:pt x="202" y="157"/>
                </a:lnTo>
                <a:lnTo>
                  <a:pt x="208" y="159"/>
                </a:lnTo>
                <a:lnTo>
                  <a:pt x="208" y="160"/>
                </a:lnTo>
                <a:lnTo>
                  <a:pt x="206" y="161"/>
                </a:lnTo>
                <a:lnTo>
                  <a:pt x="199" y="161"/>
                </a:lnTo>
                <a:lnTo>
                  <a:pt x="193" y="165"/>
                </a:lnTo>
                <a:lnTo>
                  <a:pt x="189" y="158"/>
                </a:lnTo>
                <a:lnTo>
                  <a:pt x="182" y="158"/>
                </a:lnTo>
                <a:lnTo>
                  <a:pt x="182" y="161"/>
                </a:lnTo>
                <a:lnTo>
                  <a:pt x="176" y="158"/>
                </a:lnTo>
                <a:lnTo>
                  <a:pt x="170" y="153"/>
                </a:lnTo>
                <a:lnTo>
                  <a:pt x="164" y="155"/>
                </a:lnTo>
                <a:lnTo>
                  <a:pt x="164" y="154"/>
                </a:lnTo>
                <a:lnTo>
                  <a:pt x="159" y="161"/>
                </a:lnTo>
                <a:lnTo>
                  <a:pt x="157" y="154"/>
                </a:lnTo>
                <a:lnTo>
                  <a:pt x="155" y="149"/>
                </a:lnTo>
                <a:lnTo>
                  <a:pt x="149" y="152"/>
                </a:lnTo>
                <a:lnTo>
                  <a:pt x="143" y="155"/>
                </a:lnTo>
                <a:lnTo>
                  <a:pt x="142" y="157"/>
                </a:lnTo>
                <a:lnTo>
                  <a:pt x="142" y="163"/>
                </a:lnTo>
                <a:lnTo>
                  <a:pt x="143" y="166"/>
                </a:lnTo>
                <a:lnTo>
                  <a:pt x="144" y="173"/>
                </a:lnTo>
                <a:lnTo>
                  <a:pt x="147" y="179"/>
                </a:lnTo>
                <a:lnTo>
                  <a:pt x="144" y="185"/>
                </a:lnTo>
                <a:lnTo>
                  <a:pt x="142" y="192"/>
                </a:lnTo>
                <a:lnTo>
                  <a:pt x="139" y="192"/>
                </a:lnTo>
                <a:lnTo>
                  <a:pt x="135" y="199"/>
                </a:lnTo>
                <a:lnTo>
                  <a:pt x="131" y="206"/>
                </a:lnTo>
                <a:lnTo>
                  <a:pt x="127" y="209"/>
                </a:lnTo>
                <a:lnTo>
                  <a:pt x="125" y="213"/>
                </a:lnTo>
                <a:lnTo>
                  <a:pt x="122" y="214"/>
                </a:lnTo>
                <a:lnTo>
                  <a:pt x="123" y="221"/>
                </a:lnTo>
                <a:lnTo>
                  <a:pt x="123" y="226"/>
                </a:lnTo>
                <a:lnTo>
                  <a:pt x="118" y="228"/>
                </a:lnTo>
                <a:lnTo>
                  <a:pt x="116" y="228"/>
                </a:lnTo>
                <a:lnTo>
                  <a:pt x="113" y="228"/>
                </a:lnTo>
                <a:lnTo>
                  <a:pt x="107" y="231"/>
                </a:lnTo>
                <a:lnTo>
                  <a:pt x="107" y="234"/>
                </a:lnTo>
                <a:lnTo>
                  <a:pt x="105" y="233"/>
                </a:lnTo>
                <a:lnTo>
                  <a:pt x="104" y="231"/>
                </a:lnTo>
                <a:lnTo>
                  <a:pt x="100" y="224"/>
                </a:lnTo>
                <a:lnTo>
                  <a:pt x="102" y="217"/>
                </a:lnTo>
                <a:lnTo>
                  <a:pt x="101" y="211"/>
                </a:lnTo>
                <a:lnTo>
                  <a:pt x="99" y="205"/>
                </a:lnTo>
                <a:lnTo>
                  <a:pt x="99" y="198"/>
                </a:lnTo>
                <a:lnTo>
                  <a:pt x="96" y="191"/>
                </a:lnTo>
                <a:lnTo>
                  <a:pt x="97" y="184"/>
                </a:lnTo>
                <a:lnTo>
                  <a:pt x="97" y="182"/>
                </a:lnTo>
                <a:lnTo>
                  <a:pt x="96" y="175"/>
                </a:lnTo>
                <a:lnTo>
                  <a:pt x="97" y="171"/>
                </a:lnTo>
                <a:lnTo>
                  <a:pt x="98" y="169"/>
                </a:lnTo>
                <a:lnTo>
                  <a:pt x="100" y="163"/>
                </a:lnTo>
                <a:lnTo>
                  <a:pt x="102" y="157"/>
                </a:lnTo>
                <a:lnTo>
                  <a:pt x="100" y="150"/>
                </a:lnTo>
                <a:lnTo>
                  <a:pt x="101" y="143"/>
                </a:lnTo>
                <a:lnTo>
                  <a:pt x="98" y="136"/>
                </a:lnTo>
                <a:lnTo>
                  <a:pt x="95" y="130"/>
                </a:lnTo>
                <a:lnTo>
                  <a:pt x="93" y="130"/>
                </a:lnTo>
                <a:lnTo>
                  <a:pt x="92" y="125"/>
                </a:lnTo>
                <a:lnTo>
                  <a:pt x="90" y="118"/>
                </a:lnTo>
                <a:lnTo>
                  <a:pt x="84" y="112"/>
                </a:lnTo>
                <a:lnTo>
                  <a:pt x="78" y="107"/>
                </a:lnTo>
                <a:lnTo>
                  <a:pt x="72" y="103"/>
                </a:lnTo>
                <a:lnTo>
                  <a:pt x="72" y="98"/>
                </a:lnTo>
                <a:lnTo>
                  <a:pt x="72" y="97"/>
                </a:lnTo>
                <a:lnTo>
                  <a:pt x="65" y="92"/>
                </a:lnTo>
                <a:lnTo>
                  <a:pt x="59" y="86"/>
                </a:lnTo>
                <a:lnTo>
                  <a:pt x="58" y="79"/>
                </a:lnTo>
                <a:lnTo>
                  <a:pt x="52" y="76"/>
                </a:lnTo>
                <a:lnTo>
                  <a:pt x="52" y="74"/>
                </a:lnTo>
                <a:lnTo>
                  <a:pt x="46" y="69"/>
                </a:lnTo>
                <a:lnTo>
                  <a:pt x="45" y="66"/>
                </a:lnTo>
                <a:lnTo>
                  <a:pt x="40" y="60"/>
                </a:lnTo>
                <a:lnTo>
                  <a:pt x="35" y="46"/>
                </a:lnTo>
                <a:lnTo>
                  <a:pt x="31" y="39"/>
                </a:lnTo>
                <a:lnTo>
                  <a:pt x="29" y="37"/>
                </a:lnTo>
                <a:lnTo>
                  <a:pt x="29" y="36"/>
                </a:lnTo>
                <a:lnTo>
                  <a:pt x="24" y="30"/>
                </a:lnTo>
                <a:lnTo>
                  <a:pt x="19" y="23"/>
                </a:lnTo>
                <a:lnTo>
                  <a:pt x="13" y="20"/>
                </a:lnTo>
                <a:lnTo>
                  <a:pt x="7" y="17"/>
                </a:lnTo>
                <a:lnTo>
                  <a:pt x="0" y="1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0" name="Freeform 2172"/>
          <p:cNvSpPr>
            <a:spLocks/>
          </p:cNvSpPr>
          <p:nvPr/>
        </p:nvSpPr>
        <p:spPr bwMode="auto">
          <a:xfrm>
            <a:off x="5434013" y="4167188"/>
            <a:ext cx="14287" cy="11112"/>
          </a:xfrm>
          <a:custGeom>
            <a:avLst/>
            <a:gdLst>
              <a:gd name="T0" fmla="*/ 2147483647 w 30"/>
              <a:gd name="T1" fmla="*/ 2147483647 h 25"/>
              <a:gd name="T2" fmla="*/ 2147483647 w 30"/>
              <a:gd name="T3" fmla="*/ 2147483647 h 25"/>
              <a:gd name="T4" fmla="*/ 2147483647 w 30"/>
              <a:gd name="T5" fmla="*/ 2147483647 h 25"/>
              <a:gd name="T6" fmla="*/ 2147483647 w 30"/>
              <a:gd name="T7" fmla="*/ 2147483647 h 25"/>
              <a:gd name="T8" fmla="*/ 2147483647 w 30"/>
              <a:gd name="T9" fmla="*/ 2147483647 h 25"/>
              <a:gd name="T10" fmla="*/ 0 w 30"/>
              <a:gd name="T11" fmla="*/ 2147483647 h 25"/>
              <a:gd name="T12" fmla="*/ 2147483647 w 30"/>
              <a:gd name="T13" fmla="*/ 2147483647 h 25"/>
              <a:gd name="T14" fmla="*/ 2147483647 w 30"/>
              <a:gd name="T15" fmla="*/ 2147483647 h 25"/>
              <a:gd name="T16" fmla="*/ 2147483647 w 30"/>
              <a:gd name="T17" fmla="*/ 2147483647 h 25"/>
              <a:gd name="T18" fmla="*/ 2147483647 w 30"/>
              <a:gd name="T19" fmla="*/ 2147483647 h 25"/>
              <a:gd name="T20" fmla="*/ 2147483647 w 30"/>
              <a:gd name="T21" fmla="*/ 2147483647 h 25"/>
              <a:gd name="T22" fmla="*/ 2147483647 w 30"/>
              <a:gd name="T23" fmla="*/ 2147483647 h 25"/>
              <a:gd name="T24" fmla="*/ 2147483647 w 30"/>
              <a:gd name="T25" fmla="*/ 2147483647 h 25"/>
              <a:gd name="T26" fmla="*/ 2147483647 w 30"/>
              <a:gd name="T27" fmla="*/ 2147483647 h 25"/>
              <a:gd name="T28" fmla="*/ 2147483647 w 30"/>
              <a:gd name="T29" fmla="*/ 2147483647 h 25"/>
              <a:gd name="T30" fmla="*/ 2147483647 w 30"/>
              <a:gd name="T31" fmla="*/ 2147483647 h 25"/>
              <a:gd name="T32" fmla="*/ 2147483647 w 30"/>
              <a:gd name="T33" fmla="*/ 2147483647 h 25"/>
              <a:gd name="T34" fmla="*/ 2147483647 w 30"/>
              <a:gd name="T35" fmla="*/ 0 h 25"/>
              <a:gd name="T36" fmla="*/ 2147483647 w 30"/>
              <a:gd name="T37" fmla="*/ 2147483647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25"/>
              <a:gd name="T59" fmla="*/ 30 w 30"/>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25">
                <a:moveTo>
                  <a:pt x="3" y="2"/>
                </a:moveTo>
                <a:lnTo>
                  <a:pt x="3" y="5"/>
                </a:lnTo>
                <a:lnTo>
                  <a:pt x="3" y="6"/>
                </a:lnTo>
                <a:lnTo>
                  <a:pt x="3" y="11"/>
                </a:lnTo>
                <a:lnTo>
                  <a:pt x="3" y="18"/>
                </a:lnTo>
                <a:lnTo>
                  <a:pt x="0" y="15"/>
                </a:lnTo>
                <a:lnTo>
                  <a:pt x="4" y="22"/>
                </a:lnTo>
                <a:lnTo>
                  <a:pt x="5" y="23"/>
                </a:lnTo>
                <a:lnTo>
                  <a:pt x="12" y="22"/>
                </a:lnTo>
                <a:lnTo>
                  <a:pt x="18" y="23"/>
                </a:lnTo>
                <a:lnTo>
                  <a:pt x="24" y="25"/>
                </a:lnTo>
                <a:lnTo>
                  <a:pt x="30" y="25"/>
                </a:lnTo>
                <a:lnTo>
                  <a:pt x="25" y="18"/>
                </a:lnTo>
                <a:lnTo>
                  <a:pt x="19" y="21"/>
                </a:lnTo>
                <a:lnTo>
                  <a:pt x="13" y="17"/>
                </a:lnTo>
                <a:lnTo>
                  <a:pt x="12" y="10"/>
                </a:lnTo>
                <a:lnTo>
                  <a:pt x="8" y="3"/>
                </a:lnTo>
                <a:lnTo>
                  <a:pt x="3" y="0"/>
                </a:lnTo>
                <a:lnTo>
                  <a:pt x="3"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1" name="Freeform 2173"/>
          <p:cNvSpPr>
            <a:spLocks/>
          </p:cNvSpPr>
          <p:nvPr/>
        </p:nvSpPr>
        <p:spPr bwMode="auto">
          <a:xfrm>
            <a:off x="5435600" y="4159250"/>
            <a:ext cx="0" cy="3175"/>
          </a:xfrm>
          <a:custGeom>
            <a:avLst/>
            <a:gdLst>
              <a:gd name="T0" fmla="*/ 0 w 5"/>
              <a:gd name="T1" fmla="*/ 2147483647 h 4"/>
              <a:gd name="T2" fmla="*/ 0 w 5"/>
              <a:gd name="T3" fmla="*/ 0 h 4"/>
              <a:gd name="T4" fmla="*/ 0 w 5"/>
              <a:gd name="T5" fmla="*/ 2147483647 h 4"/>
              <a:gd name="T6" fmla="*/ 0 w 5"/>
              <a:gd name="T7" fmla="*/ 2147483647 h 4"/>
              <a:gd name="T8" fmla="*/ 0 60000 65536"/>
              <a:gd name="T9" fmla="*/ 0 60000 65536"/>
              <a:gd name="T10" fmla="*/ 0 60000 65536"/>
              <a:gd name="T11" fmla="*/ 0 60000 65536"/>
              <a:gd name="T12" fmla="*/ 0 w 5"/>
              <a:gd name="T13" fmla="*/ 0 h 4"/>
              <a:gd name="T14" fmla="*/ 0 w 5"/>
              <a:gd name="T15" fmla="*/ 4 h 4"/>
            </a:gdLst>
            <a:ahLst/>
            <a:cxnLst>
              <a:cxn ang="T8">
                <a:pos x="T0" y="T1"/>
              </a:cxn>
              <a:cxn ang="T9">
                <a:pos x="T2" y="T3"/>
              </a:cxn>
              <a:cxn ang="T10">
                <a:pos x="T4" y="T5"/>
              </a:cxn>
              <a:cxn ang="T11">
                <a:pos x="T6" y="T7"/>
              </a:cxn>
            </a:cxnLst>
            <a:rect l="T12" t="T13" r="T14" b="T15"/>
            <a:pathLst>
              <a:path w="5" h="4">
                <a:moveTo>
                  <a:pt x="0" y="4"/>
                </a:moveTo>
                <a:lnTo>
                  <a:pt x="5" y="0"/>
                </a:lnTo>
                <a:lnTo>
                  <a:pt x="0" y="1"/>
                </a:lnTo>
                <a:lnTo>
                  <a:pt x="0" y="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2" name="Freeform 2174"/>
          <p:cNvSpPr>
            <a:spLocks/>
          </p:cNvSpPr>
          <p:nvPr/>
        </p:nvSpPr>
        <p:spPr bwMode="auto">
          <a:xfrm>
            <a:off x="5260975" y="3468688"/>
            <a:ext cx="39688" cy="60325"/>
          </a:xfrm>
          <a:custGeom>
            <a:avLst/>
            <a:gdLst>
              <a:gd name="T0" fmla="*/ 0 w 84"/>
              <a:gd name="T1" fmla="*/ 2147483647 h 128"/>
              <a:gd name="T2" fmla="*/ 2147483647 w 84"/>
              <a:gd name="T3" fmla="*/ 2147483647 h 128"/>
              <a:gd name="T4" fmla="*/ 2147483647 w 84"/>
              <a:gd name="T5" fmla="*/ 2147483647 h 128"/>
              <a:gd name="T6" fmla="*/ 2147483647 w 84"/>
              <a:gd name="T7" fmla="*/ 2147483647 h 128"/>
              <a:gd name="T8" fmla="*/ 2147483647 w 84"/>
              <a:gd name="T9" fmla="*/ 2147483647 h 128"/>
              <a:gd name="T10" fmla="*/ 2147483647 w 84"/>
              <a:gd name="T11" fmla="*/ 2147483647 h 128"/>
              <a:gd name="T12" fmla="*/ 2147483647 w 84"/>
              <a:gd name="T13" fmla="*/ 2147483647 h 128"/>
              <a:gd name="T14" fmla="*/ 2147483647 w 84"/>
              <a:gd name="T15" fmla="*/ 2147483647 h 128"/>
              <a:gd name="T16" fmla="*/ 2147483647 w 84"/>
              <a:gd name="T17" fmla="*/ 2147483647 h 128"/>
              <a:gd name="T18" fmla="*/ 2147483647 w 84"/>
              <a:gd name="T19" fmla="*/ 2147483647 h 128"/>
              <a:gd name="T20" fmla="*/ 2147483647 w 84"/>
              <a:gd name="T21" fmla="*/ 2147483647 h 128"/>
              <a:gd name="T22" fmla="*/ 2147483647 w 84"/>
              <a:gd name="T23" fmla="*/ 2147483647 h 128"/>
              <a:gd name="T24" fmla="*/ 2147483647 w 84"/>
              <a:gd name="T25" fmla="*/ 2147483647 h 128"/>
              <a:gd name="T26" fmla="*/ 2147483647 w 84"/>
              <a:gd name="T27" fmla="*/ 2147483647 h 128"/>
              <a:gd name="T28" fmla="*/ 2147483647 w 84"/>
              <a:gd name="T29" fmla="*/ 2147483647 h 128"/>
              <a:gd name="T30" fmla="*/ 2147483647 w 84"/>
              <a:gd name="T31" fmla="*/ 2147483647 h 128"/>
              <a:gd name="T32" fmla="*/ 2147483647 w 84"/>
              <a:gd name="T33" fmla="*/ 2147483647 h 128"/>
              <a:gd name="T34" fmla="*/ 2147483647 w 84"/>
              <a:gd name="T35" fmla="*/ 0 h 128"/>
              <a:gd name="T36" fmla="*/ 2147483647 w 84"/>
              <a:gd name="T37" fmla="*/ 2147483647 h 128"/>
              <a:gd name="T38" fmla="*/ 2147483647 w 84"/>
              <a:gd name="T39" fmla="*/ 2147483647 h 128"/>
              <a:gd name="T40" fmla="*/ 2147483647 w 84"/>
              <a:gd name="T41" fmla="*/ 2147483647 h 128"/>
              <a:gd name="T42" fmla="*/ 2147483647 w 84"/>
              <a:gd name="T43" fmla="*/ 2147483647 h 128"/>
              <a:gd name="T44" fmla="*/ 2147483647 w 84"/>
              <a:gd name="T45" fmla="*/ 2147483647 h 128"/>
              <a:gd name="T46" fmla="*/ 2147483647 w 84"/>
              <a:gd name="T47" fmla="*/ 2147483647 h 128"/>
              <a:gd name="T48" fmla="*/ 2147483647 w 84"/>
              <a:gd name="T49" fmla="*/ 2147483647 h 128"/>
              <a:gd name="T50" fmla="*/ 2147483647 w 84"/>
              <a:gd name="T51" fmla="*/ 2147483647 h 128"/>
              <a:gd name="T52" fmla="*/ 2147483647 w 84"/>
              <a:gd name="T53" fmla="*/ 2147483647 h 128"/>
              <a:gd name="T54" fmla="*/ 2147483647 w 84"/>
              <a:gd name="T55" fmla="*/ 2147483647 h 128"/>
              <a:gd name="T56" fmla="*/ 2147483647 w 84"/>
              <a:gd name="T57" fmla="*/ 2147483647 h 128"/>
              <a:gd name="T58" fmla="*/ 2147483647 w 84"/>
              <a:gd name="T59" fmla="*/ 2147483647 h 128"/>
              <a:gd name="T60" fmla="*/ 2147483647 w 84"/>
              <a:gd name="T61" fmla="*/ 2147483647 h 128"/>
              <a:gd name="T62" fmla="*/ 2147483647 w 84"/>
              <a:gd name="T63" fmla="*/ 2147483647 h 128"/>
              <a:gd name="T64" fmla="*/ 2147483647 w 84"/>
              <a:gd name="T65" fmla="*/ 2147483647 h 128"/>
              <a:gd name="T66" fmla="*/ 2147483647 w 84"/>
              <a:gd name="T67" fmla="*/ 2147483647 h 128"/>
              <a:gd name="T68" fmla="*/ 2147483647 w 84"/>
              <a:gd name="T69" fmla="*/ 2147483647 h 128"/>
              <a:gd name="T70" fmla="*/ 2147483647 w 84"/>
              <a:gd name="T71" fmla="*/ 2147483647 h 128"/>
              <a:gd name="T72" fmla="*/ 2147483647 w 84"/>
              <a:gd name="T73" fmla="*/ 2147483647 h 128"/>
              <a:gd name="T74" fmla="*/ 2147483647 w 84"/>
              <a:gd name="T75" fmla="*/ 2147483647 h 128"/>
              <a:gd name="T76" fmla="*/ 2147483647 w 84"/>
              <a:gd name="T77" fmla="*/ 2147483647 h 128"/>
              <a:gd name="T78" fmla="*/ 2147483647 w 84"/>
              <a:gd name="T79" fmla="*/ 2147483647 h 128"/>
              <a:gd name="T80" fmla="*/ 2147483647 w 84"/>
              <a:gd name="T81" fmla="*/ 2147483647 h 128"/>
              <a:gd name="T82" fmla="*/ 2147483647 w 84"/>
              <a:gd name="T83" fmla="*/ 2147483647 h 128"/>
              <a:gd name="T84" fmla="*/ 2147483647 w 84"/>
              <a:gd name="T85" fmla="*/ 2147483647 h 1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128"/>
              <a:gd name="T131" fmla="*/ 84 w 84"/>
              <a:gd name="T132" fmla="*/ 128 h 1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128">
                <a:moveTo>
                  <a:pt x="0" y="125"/>
                </a:moveTo>
                <a:lnTo>
                  <a:pt x="0" y="124"/>
                </a:lnTo>
                <a:lnTo>
                  <a:pt x="5" y="117"/>
                </a:lnTo>
                <a:lnTo>
                  <a:pt x="4" y="111"/>
                </a:lnTo>
                <a:lnTo>
                  <a:pt x="5" y="108"/>
                </a:lnTo>
                <a:lnTo>
                  <a:pt x="6" y="105"/>
                </a:lnTo>
                <a:lnTo>
                  <a:pt x="7" y="101"/>
                </a:lnTo>
                <a:lnTo>
                  <a:pt x="10" y="95"/>
                </a:lnTo>
                <a:lnTo>
                  <a:pt x="13" y="88"/>
                </a:lnTo>
                <a:lnTo>
                  <a:pt x="13" y="87"/>
                </a:lnTo>
                <a:lnTo>
                  <a:pt x="15" y="80"/>
                </a:lnTo>
                <a:lnTo>
                  <a:pt x="17" y="73"/>
                </a:lnTo>
                <a:lnTo>
                  <a:pt x="19" y="66"/>
                </a:lnTo>
                <a:lnTo>
                  <a:pt x="18" y="65"/>
                </a:lnTo>
                <a:lnTo>
                  <a:pt x="22" y="61"/>
                </a:lnTo>
                <a:lnTo>
                  <a:pt x="24" y="57"/>
                </a:lnTo>
                <a:lnTo>
                  <a:pt x="25" y="55"/>
                </a:lnTo>
                <a:lnTo>
                  <a:pt x="26" y="48"/>
                </a:lnTo>
                <a:lnTo>
                  <a:pt x="26" y="43"/>
                </a:lnTo>
                <a:lnTo>
                  <a:pt x="26" y="33"/>
                </a:lnTo>
                <a:lnTo>
                  <a:pt x="30" y="26"/>
                </a:lnTo>
                <a:lnTo>
                  <a:pt x="33" y="23"/>
                </a:lnTo>
                <a:lnTo>
                  <a:pt x="36" y="17"/>
                </a:lnTo>
                <a:lnTo>
                  <a:pt x="42" y="12"/>
                </a:lnTo>
                <a:lnTo>
                  <a:pt x="43" y="12"/>
                </a:lnTo>
                <a:lnTo>
                  <a:pt x="44" y="9"/>
                </a:lnTo>
                <a:lnTo>
                  <a:pt x="42" y="3"/>
                </a:lnTo>
                <a:lnTo>
                  <a:pt x="43" y="2"/>
                </a:lnTo>
                <a:lnTo>
                  <a:pt x="48" y="3"/>
                </a:lnTo>
                <a:lnTo>
                  <a:pt x="52" y="3"/>
                </a:lnTo>
                <a:lnTo>
                  <a:pt x="53" y="3"/>
                </a:lnTo>
                <a:lnTo>
                  <a:pt x="59" y="3"/>
                </a:lnTo>
                <a:lnTo>
                  <a:pt x="62" y="3"/>
                </a:lnTo>
                <a:lnTo>
                  <a:pt x="63" y="1"/>
                </a:lnTo>
                <a:lnTo>
                  <a:pt x="62" y="1"/>
                </a:lnTo>
                <a:lnTo>
                  <a:pt x="63" y="0"/>
                </a:lnTo>
                <a:lnTo>
                  <a:pt x="65" y="0"/>
                </a:lnTo>
                <a:lnTo>
                  <a:pt x="65" y="1"/>
                </a:lnTo>
                <a:lnTo>
                  <a:pt x="68" y="3"/>
                </a:lnTo>
                <a:lnTo>
                  <a:pt x="68" y="4"/>
                </a:lnTo>
                <a:lnTo>
                  <a:pt x="69" y="6"/>
                </a:lnTo>
                <a:lnTo>
                  <a:pt x="65" y="12"/>
                </a:lnTo>
                <a:lnTo>
                  <a:pt x="66" y="15"/>
                </a:lnTo>
                <a:lnTo>
                  <a:pt x="71" y="14"/>
                </a:lnTo>
                <a:lnTo>
                  <a:pt x="74" y="18"/>
                </a:lnTo>
                <a:lnTo>
                  <a:pt x="79" y="20"/>
                </a:lnTo>
                <a:lnTo>
                  <a:pt x="78" y="25"/>
                </a:lnTo>
                <a:lnTo>
                  <a:pt x="83" y="31"/>
                </a:lnTo>
                <a:lnTo>
                  <a:pt x="84" y="37"/>
                </a:lnTo>
                <a:lnTo>
                  <a:pt x="82" y="43"/>
                </a:lnTo>
                <a:lnTo>
                  <a:pt x="77" y="50"/>
                </a:lnTo>
                <a:lnTo>
                  <a:pt x="71" y="52"/>
                </a:lnTo>
                <a:lnTo>
                  <a:pt x="66" y="59"/>
                </a:lnTo>
                <a:lnTo>
                  <a:pt x="72" y="65"/>
                </a:lnTo>
                <a:lnTo>
                  <a:pt x="72" y="67"/>
                </a:lnTo>
                <a:lnTo>
                  <a:pt x="66" y="66"/>
                </a:lnTo>
                <a:lnTo>
                  <a:pt x="60" y="66"/>
                </a:lnTo>
                <a:lnTo>
                  <a:pt x="59" y="65"/>
                </a:lnTo>
                <a:lnTo>
                  <a:pt x="54" y="67"/>
                </a:lnTo>
                <a:lnTo>
                  <a:pt x="50" y="74"/>
                </a:lnTo>
                <a:lnTo>
                  <a:pt x="49" y="79"/>
                </a:lnTo>
                <a:lnTo>
                  <a:pt x="53" y="84"/>
                </a:lnTo>
                <a:lnTo>
                  <a:pt x="54" y="85"/>
                </a:lnTo>
                <a:lnTo>
                  <a:pt x="55" y="87"/>
                </a:lnTo>
                <a:lnTo>
                  <a:pt x="49" y="91"/>
                </a:lnTo>
                <a:lnTo>
                  <a:pt x="48" y="91"/>
                </a:lnTo>
                <a:lnTo>
                  <a:pt x="49" y="95"/>
                </a:lnTo>
                <a:lnTo>
                  <a:pt x="45" y="99"/>
                </a:lnTo>
                <a:lnTo>
                  <a:pt x="43" y="99"/>
                </a:lnTo>
                <a:lnTo>
                  <a:pt x="43" y="100"/>
                </a:lnTo>
                <a:lnTo>
                  <a:pt x="39" y="105"/>
                </a:lnTo>
                <a:lnTo>
                  <a:pt x="37" y="106"/>
                </a:lnTo>
                <a:lnTo>
                  <a:pt x="36" y="107"/>
                </a:lnTo>
                <a:lnTo>
                  <a:pt x="32" y="111"/>
                </a:lnTo>
                <a:lnTo>
                  <a:pt x="30" y="111"/>
                </a:lnTo>
                <a:lnTo>
                  <a:pt x="30" y="112"/>
                </a:lnTo>
                <a:lnTo>
                  <a:pt x="30" y="113"/>
                </a:lnTo>
                <a:lnTo>
                  <a:pt x="29" y="113"/>
                </a:lnTo>
                <a:lnTo>
                  <a:pt x="28" y="109"/>
                </a:lnTo>
                <a:lnTo>
                  <a:pt x="26" y="113"/>
                </a:lnTo>
                <a:lnTo>
                  <a:pt x="25" y="120"/>
                </a:lnTo>
                <a:lnTo>
                  <a:pt x="24" y="124"/>
                </a:lnTo>
                <a:lnTo>
                  <a:pt x="21" y="125"/>
                </a:lnTo>
                <a:lnTo>
                  <a:pt x="15" y="128"/>
                </a:lnTo>
                <a:lnTo>
                  <a:pt x="11" y="124"/>
                </a:lnTo>
                <a:lnTo>
                  <a:pt x="6" y="125"/>
                </a:lnTo>
                <a:lnTo>
                  <a:pt x="0" y="12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3" name="Freeform 2175"/>
          <p:cNvSpPr>
            <a:spLocks/>
          </p:cNvSpPr>
          <p:nvPr/>
        </p:nvSpPr>
        <p:spPr bwMode="auto">
          <a:xfrm>
            <a:off x="6565900" y="3625850"/>
            <a:ext cx="247650" cy="152400"/>
          </a:xfrm>
          <a:custGeom>
            <a:avLst/>
            <a:gdLst>
              <a:gd name="T0" fmla="*/ 2147483647 w 524"/>
              <a:gd name="T1" fmla="*/ 2147483647 h 321"/>
              <a:gd name="T2" fmla="*/ 2147483647 w 524"/>
              <a:gd name="T3" fmla="*/ 2147483647 h 321"/>
              <a:gd name="T4" fmla="*/ 2147483647 w 524"/>
              <a:gd name="T5" fmla="*/ 2147483647 h 321"/>
              <a:gd name="T6" fmla="*/ 2147483647 w 524"/>
              <a:gd name="T7" fmla="*/ 2147483647 h 321"/>
              <a:gd name="T8" fmla="*/ 2147483647 w 524"/>
              <a:gd name="T9" fmla="*/ 2147483647 h 321"/>
              <a:gd name="T10" fmla="*/ 2147483647 w 524"/>
              <a:gd name="T11" fmla="*/ 2147483647 h 321"/>
              <a:gd name="T12" fmla="*/ 2147483647 w 524"/>
              <a:gd name="T13" fmla="*/ 2147483647 h 321"/>
              <a:gd name="T14" fmla="*/ 2147483647 w 524"/>
              <a:gd name="T15" fmla="*/ 0 h 321"/>
              <a:gd name="T16" fmla="*/ 2147483647 w 524"/>
              <a:gd name="T17" fmla="*/ 2147483647 h 321"/>
              <a:gd name="T18" fmla="*/ 2147483647 w 524"/>
              <a:gd name="T19" fmla="*/ 2147483647 h 321"/>
              <a:gd name="T20" fmla="*/ 2147483647 w 524"/>
              <a:gd name="T21" fmla="*/ 2147483647 h 321"/>
              <a:gd name="T22" fmla="*/ 2147483647 w 524"/>
              <a:gd name="T23" fmla="*/ 2147483647 h 321"/>
              <a:gd name="T24" fmla="*/ 2147483647 w 524"/>
              <a:gd name="T25" fmla="*/ 2147483647 h 321"/>
              <a:gd name="T26" fmla="*/ 2147483647 w 524"/>
              <a:gd name="T27" fmla="*/ 2147483647 h 321"/>
              <a:gd name="T28" fmla="*/ 2147483647 w 524"/>
              <a:gd name="T29" fmla="*/ 2147483647 h 321"/>
              <a:gd name="T30" fmla="*/ 2147483647 w 524"/>
              <a:gd name="T31" fmla="*/ 2147483647 h 321"/>
              <a:gd name="T32" fmla="*/ 2147483647 w 524"/>
              <a:gd name="T33" fmla="*/ 2147483647 h 321"/>
              <a:gd name="T34" fmla="*/ 2147483647 w 524"/>
              <a:gd name="T35" fmla="*/ 2147483647 h 321"/>
              <a:gd name="T36" fmla="*/ 2147483647 w 524"/>
              <a:gd name="T37" fmla="*/ 2147483647 h 321"/>
              <a:gd name="T38" fmla="*/ 2147483647 w 524"/>
              <a:gd name="T39" fmla="*/ 2147483647 h 321"/>
              <a:gd name="T40" fmla="*/ 2147483647 w 524"/>
              <a:gd name="T41" fmla="*/ 2147483647 h 321"/>
              <a:gd name="T42" fmla="*/ 2147483647 w 524"/>
              <a:gd name="T43" fmla="*/ 2147483647 h 321"/>
              <a:gd name="T44" fmla="*/ 2147483647 w 524"/>
              <a:gd name="T45" fmla="*/ 2147483647 h 321"/>
              <a:gd name="T46" fmla="*/ 2147483647 w 524"/>
              <a:gd name="T47" fmla="*/ 2147483647 h 321"/>
              <a:gd name="T48" fmla="*/ 2147483647 w 524"/>
              <a:gd name="T49" fmla="*/ 2147483647 h 321"/>
              <a:gd name="T50" fmla="*/ 2147483647 w 524"/>
              <a:gd name="T51" fmla="*/ 2147483647 h 321"/>
              <a:gd name="T52" fmla="*/ 2147483647 w 524"/>
              <a:gd name="T53" fmla="*/ 2147483647 h 321"/>
              <a:gd name="T54" fmla="*/ 2147483647 w 524"/>
              <a:gd name="T55" fmla="*/ 2147483647 h 321"/>
              <a:gd name="T56" fmla="*/ 2147483647 w 524"/>
              <a:gd name="T57" fmla="*/ 2147483647 h 321"/>
              <a:gd name="T58" fmla="*/ 2147483647 w 524"/>
              <a:gd name="T59" fmla="*/ 2147483647 h 321"/>
              <a:gd name="T60" fmla="*/ 2147483647 w 524"/>
              <a:gd name="T61" fmla="*/ 2147483647 h 321"/>
              <a:gd name="T62" fmla="*/ 2147483647 w 524"/>
              <a:gd name="T63" fmla="*/ 2147483647 h 321"/>
              <a:gd name="T64" fmla="*/ 2147483647 w 524"/>
              <a:gd name="T65" fmla="*/ 2147483647 h 321"/>
              <a:gd name="T66" fmla="*/ 2147483647 w 524"/>
              <a:gd name="T67" fmla="*/ 2147483647 h 321"/>
              <a:gd name="T68" fmla="*/ 2147483647 w 524"/>
              <a:gd name="T69" fmla="*/ 2147483647 h 321"/>
              <a:gd name="T70" fmla="*/ 2147483647 w 524"/>
              <a:gd name="T71" fmla="*/ 2147483647 h 321"/>
              <a:gd name="T72" fmla="*/ 2147483647 w 524"/>
              <a:gd name="T73" fmla="*/ 2147483647 h 321"/>
              <a:gd name="T74" fmla="*/ 2147483647 w 524"/>
              <a:gd name="T75" fmla="*/ 2147483647 h 321"/>
              <a:gd name="T76" fmla="*/ 2147483647 w 524"/>
              <a:gd name="T77" fmla="*/ 2147483647 h 321"/>
              <a:gd name="T78" fmla="*/ 2147483647 w 524"/>
              <a:gd name="T79" fmla="*/ 2147483647 h 321"/>
              <a:gd name="T80" fmla="*/ 2147483647 w 524"/>
              <a:gd name="T81" fmla="*/ 2147483647 h 321"/>
              <a:gd name="T82" fmla="*/ 2147483647 w 524"/>
              <a:gd name="T83" fmla="*/ 2147483647 h 321"/>
              <a:gd name="T84" fmla="*/ 2147483647 w 524"/>
              <a:gd name="T85" fmla="*/ 2147483647 h 321"/>
              <a:gd name="T86" fmla="*/ 2147483647 w 524"/>
              <a:gd name="T87" fmla="*/ 2147483647 h 321"/>
              <a:gd name="T88" fmla="*/ 2147483647 w 524"/>
              <a:gd name="T89" fmla="*/ 2147483647 h 321"/>
              <a:gd name="T90" fmla="*/ 2147483647 w 524"/>
              <a:gd name="T91" fmla="*/ 2147483647 h 321"/>
              <a:gd name="T92" fmla="*/ 2147483647 w 524"/>
              <a:gd name="T93" fmla="*/ 2147483647 h 321"/>
              <a:gd name="T94" fmla="*/ 2147483647 w 524"/>
              <a:gd name="T95" fmla="*/ 2147483647 h 321"/>
              <a:gd name="T96" fmla="*/ 2147483647 w 524"/>
              <a:gd name="T97" fmla="*/ 2147483647 h 321"/>
              <a:gd name="T98" fmla="*/ 2147483647 w 524"/>
              <a:gd name="T99" fmla="*/ 2147483647 h 321"/>
              <a:gd name="T100" fmla="*/ 2147483647 w 524"/>
              <a:gd name="T101" fmla="*/ 2147483647 h 321"/>
              <a:gd name="T102" fmla="*/ 2147483647 w 524"/>
              <a:gd name="T103" fmla="*/ 2147483647 h 321"/>
              <a:gd name="T104" fmla="*/ 2147483647 w 524"/>
              <a:gd name="T105" fmla="*/ 2147483647 h 321"/>
              <a:gd name="T106" fmla="*/ 2147483647 w 524"/>
              <a:gd name="T107" fmla="*/ 2147483647 h 321"/>
              <a:gd name="T108" fmla="*/ 2147483647 w 524"/>
              <a:gd name="T109" fmla="*/ 2147483647 h 321"/>
              <a:gd name="T110" fmla="*/ 2147483647 w 524"/>
              <a:gd name="T111" fmla="*/ 2147483647 h 321"/>
              <a:gd name="T112" fmla="*/ 2147483647 w 524"/>
              <a:gd name="T113" fmla="*/ 2147483647 h 321"/>
              <a:gd name="T114" fmla="*/ 0 w 524"/>
              <a:gd name="T115" fmla="*/ 2147483647 h 3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4"/>
              <a:gd name="T175" fmla="*/ 0 h 321"/>
              <a:gd name="T176" fmla="*/ 524 w 524"/>
              <a:gd name="T177" fmla="*/ 321 h 3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4" h="321">
                <a:moveTo>
                  <a:pt x="2" y="114"/>
                </a:moveTo>
                <a:lnTo>
                  <a:pt x="4" y="113"/>
                </a:lnTo>
                <a:lnTo>
                  <a:pt x="4" y="107"/>
                </a:lnTo>
                <a:lnTo>
                  <a:pt x="2" y="103"/>
                </a:lnTo>
                <a:lnTo>
                  <a:pt x="4" y="103"/>
                </a:lnTo>
                <a:lnTo>
                  <a:pt x="10" y="100"/>
                </a:lnTo>
                <a:lnTo>
                  <a:pt x="10" y="94"/>
                </a:lnTo>
                <a:lnTo>
                  <a:pt x="10" y="86"/>
                </a:lnTo>
                <a:lnTo>
                  <a:pt x="6" y="79"/>
                </a:lnTo>
                <a:lnTo>
                  <a:pt x="9" y="74"/>
                </a:lnTo>
                <a:lnTo>
                  <a:pt x="9" y="73"/>
                </a:lnTo>
                <a:lnTo>
                  <a:pt x="12" y="67"/>
                </a:lnTo>
                <a:lnTo>
                  <a:pt x="13" y="60"/>
                </a:lnTo>
                <a:lnTo>
                  <a:pt x="9" y="53"/>
                </a:lnTo>
                <a:lnTo>
                  <a:pt x="15" y="49"/>
                </a:lnTo>
                <a:lnTo>
                  <a:pt x="18" y="42"/>
                </a:lnTo>
                <a:lnTo>
                  <a:pt x="24" y="35"/>
                </a:lnTo>
                <a:lnTo>
                  <a:pt x="25" y="33"/>
                </a:lnTo>
                <a:lnTo>
                  <a:pt x="27" y="32"/>
                </a:lnTo>
                <a:lnTo>
                  <a:pt x="30" y="25"/>
                </a:lnTo>
                <a:lnTo>
                  <a:pt x="32" y="19"/>
                </a:lnTo>
                <a:lnTo>
                  <a:pt x="39" y="18"/>
                </a:lnTo>
                <a:lnTo>
                  <a:pt x="43" y="17"/>
                </a:lnTo>
                <a:lnTo>
                  <a:pt x="47" y="24"/>
                </a:lnTo>
                <a:lnTo>
                  <a:pt x="49" y="30"/>
                </a:lnTo>
                <a:lnTo>
                  <a:pt x="55" y="32"/>
                </a:lnTo>
                <a:lnTo>
                  <a:pt x="59" y="27"/>
                </a:lnTo>
                <a:lnTo>
                  <a:pt x="64" y="21"/>
                </a:lnTo>
                <a:lnTo>
                  <a:pt x="65" y="13"/>
                </a:lnTo>
                <a:lnTo>
                  <a:pt x="64" y="5"/>
                </a:lnTo>
                <a:lnTo>
                  <a:pt x="72" y="6"/>
                </a:lnTo>
                <a:lnTo>
                  <a:pt x="75" y="0"/>
                </a:lnTo>
                <a:lnTo>
                  <a:pt x="82" y="2"/>
                </a:lnTo>
                <a:lnTo>
                  <a:pt x="89" y="3"/>
                </a:lnTo>
                <a:lnTo>
                  <a:pt x="96" y="4"/>
                </a:lnTo>
                <a:lnTo>
                  <a:pt x="101" y="5"/>
                </a:lnTo>
                <a:lnTo>
                  <a:pt x="107" y="14"/>
                </a:lnTo>
                <a:lnTo>
                  <a:pt x="112" y="21"/>
                </a:lnTo>
                <a:lnTo>
                  <a:pt x="118" y="27"/>
                </a:lnTo>
                <a:lnTo>
                  <a:pt x="124" y="30"/>
                </a:lnTo>
                <a:lnTo>
                  <a:pt x="131" y="33"/>
                </a:lnTo>
                <a:lnTo>
                  <a:pt x="138" y="37"/>
                </a:lnTo>
                <a:lnTo>
                  <a:pt x="145" y="44"/>
                </a:lnTo>
                <a:lnTo>
                  <a:pt x="151" y="51"/>
                </a:lnTo>
                <a:lnTo>
                  <a:pt x="159" y="57"/>
                </a:lnTo>
                <a:lnTo>
                  <a:pt x="165" y="57"/>
                </a:lnTo>
                <a:lnTo>
                  <a:pt x="170" y="60"/>
                </a:lnTo>
                <a:lnTo>
                  <a:pt x="177" y="66"/>
                </a:lnTo>
                <a:lnTo>
                  <a:pt x="183" y="64"/>
                </a:lnTo>
                <a:lnTo>
                  <a:pt x="189" y="70"/>
                </a:lnTo>
                <a:lnTo>
                  <a:pt x="194" y="74"/>
                </a:lnTo>
                <a:lnTo>
                  <a:pt x="198" y="82"/>
                </a:lnTo>
                <a:lnTo>
                  <a:pt x="202" y="86"/>
                </a:lnTo>
                <a:lnTo>
                  <a:pt x="207" y="92"/>
                </a:lnTo>
                <a:lnTo>
                  <a:pt x="215" y="99"/>
                </a:lnTo>
                <a:lnTo>
                  <a:pt x="217" y="99"/>
                </a:lnTo>
                <a:lnTo>
                  <a:pt x="222" y="92"/>
                </a:lnTo>
                <a:lnTo>
                  <a:pt x="229" y="91"/>
                </a:lnTo>
                <a:lnTo>
                  <a:pt x="235" y="90"/>
                </a:lnTo>
                <a:lnTo>
                  <a:pt x="239" y="92"/>
                </a:lnTo>
                <a:lnTo>
                  <a:pt x="245" y="95"/>
                </a:lnTo>
                <a:lnTo>
                  <a:pt x="248" y="101"/>
                </a:lnTo>
                <a:lnTo>
                  <a:pt x="254" y="108"/>
                </a:lnTo>
                <a:lnTo>
                  <a:pt x="254" y="116"/>
                </a:lnTo>
                <a:lnTo>
                  <a:pt x="255" y="118"/>
                </a:lnTo>
                <a:lnTo>
                  <a:pt x="267" y="126"/>
                </a:lnTo>
                <a:lnTo>
                  <a:pt x="273" y="133"/>
                </a:lnTo>
                <a:lnTo>
                  <a:pt x="280" y="135"/>
                </a:lnTo>
                <a:lnTo>
                  <a:pt x="286" y="139"/>
                </a:lnTo>
                <a:lnTo>
                  <a:pt x="292" y="143"/>
                </a:lnTo>
                <a:lnTo>
                  <a:pt x="298" y="148"/>
                </a:lnTo>
                <a:lnTo>
                  <a:pt x="305" y="145"/>
                </a:lnTo>
                <a:lnTo>
                  <a:pt x="306" y="145"/>
                </a:lnTo>
                <a:lnTo>
                  <a:pt x="312" y="141"/>
                </a:lnTo>
                <a:lnTo>
                  <a:pt x="318" y="149"/>
                </a:lnTo>
                <a:lnTo>
                  <a:pt x="314" y="156"/>
                </a:lnTo>
                <a:lnTo>
                  <a:pt x="315" y="163"/>
                </a:lnTo>
                <a:lnTo>
                  <a:pt x="315" y="164"/>
                </a:lnTo>
                <a:lnTo>
                  <a:pt x="321" y="166"/>
                </a:lnTo>
                <a:lnTo>
                  <a:pt x="329" y="170"/>
                </a:lnTo>
                <a:lnTo>
                  <a:pt x="335" y="169"/>
                </a:lnTo>
                <a:lnTo>
                  <a:pt x="342" y="169"/>
                </a:lnTo>
                <a:lnTo>
                  <a:pt x="348" y="172"/>
                </a:lnTo>
                <a:lnTo>
                  <a:pt x="351" y="164"/>
                </a:lnTo>
                <a:lnTo>
                  <a:pt x="355" y="172"/>
                </a:lnTo>
                <a:lnTo>
                  <a:pt x="363" y="178"/>
                </a:lnTo>
                <a:lnTo>
                  <a:pt x="369" y="183"/>
                </a:lnTo>
                <a:lnTo>
                  <a:pt x="371" y="190"/>
                </a:lnTo>
                <a:lnTo>
                  <a:pt x="373" y="191"/>
                </a:lnTo>
                <a:lnTo>
                  <a:pt x="374" y="198"/>
                </a:lnTo>
                <a:lnTo>
                  <a:pt x="379" y="199"/>
                </a:lnTo>
                <a:lnTo>
                  <a:pt x="382" y="193"/>
                </a:lnTo>
                <a:lnTo>
                  <a:pt x="379" y="185"/>
                </a:lnTo>
                <a:lnTo>
                  <a:pt x="383" y="178"/>
                </a:lnTo>
                <a:lnTo>
                  <a:pt x="385" y="186"/>
                </a:lnTo>
                <a:lnTo>
                  <a:pt x="394" y="191"/>
                </a:lnTo>
                <a:lnTo>
                  <a:pt x="399" y="196"/>
                </a:lnTo>
                <a:lnTo>
                  <a:pt x="406" y="196"/>
                </a:lnTo>
                <a:lnTo>
                  <a:pt x="408" y="195"/>
                </a:lnTo>
                <a:lnTo>
                  <a:pt x="408" y="187"/>
                </a:lnTo>
                <a:lnTo>
                  <a:pt x="415" y="182"/>
                </a:lnTo>
                <a:lnTo>
                  <a:pt x="420" y="189"/>
                </a:lnTo>
                <a:lnTo>
                  <a:pt x="428" y="190"/>
                </a:lnTo>
                <a:lnTo>
                  <a:pt x="435" y="195"/>
                </a:lnTo>
                <a:lnTo>
                  <a:pt x="441" y="196"/>
                </a:lnTo>
                <a:lnTo>
                  <a:pt x="446" y="204"/>
                </a:lnTo>
                <a:lnTo>
                  <a:pt x="453" y="204"/>
                </a:lnTo>
                <a:lnTo>
                  <a:pt x="461" y="202"/>
                </a:lnTo>
                <a:lnTo>
                  <a:pt x="464" y="206"/>
                </a:lnTo>
                <a:lnTo>
                  <a:pt x="470" y="204"/>
                </a:lnTo>
                <a:lnTo>
                  <a:pt x="478" y="204"/>
                </a:lnTo>
                <a:lnTo>
                  <a:pt x="479" y="205"/>
                </a:lnTo>
                <a:lnTo>
                  <a:pt x="487" y="204"/>
                </a:lnTo>
                <a:lnTo>
                  <a:pt x="493" y="199"/>
                </a:lnTo>
                <a:lnTo>
                  <a:pt x="499" y="199"/>
                </a:lnTo>
                <a:lnTo>
                  <a:pt x="507" y="202"/>
                </a:lnTo>
                <a:lnTo>
                  <a:pt x="510" y="208"/>
                </a:lnTo>
                <a:lnTo>
                  <a:pt x="509" y="215"/>
                </a:lnTo>
                <a:lnTo>
                  <a:pt x="508" y="221"/>
                </a:lnTo>
                <a:lnTo>
                  <a:pt x="506" y="228"/>
                </a:lnTo>
                <a:lnTo>
                  <a:pt x="507" y="235"/>
                </a:lnTo>
                <a:lnTo>
                  <a:pt x="507" y="260"/>
                </a:lnTo>
                <a:lnTo>
                  <a:pt x="512" y="267"/>
                </a:lnTo>
                <a:lnTo>
                  <a:pt x="518" y="274"/>
                </a:lnTo>
                <a:lnTo>
                  <a:pt x="522" y="280"/>
                </a:lnTo>
                <a:lnTo>
                  <a:pt x="524" y="287"/>
                </a:lnTo>
                <a:lnTo>
                  <a:pt x="524" y="294"/>
                </a:lnTo>
                <a:lnTo>
                  <a:pt x="524" y="298"/>
                </a:lnTo>
                <a:lnTo>
                  <a:pt x="522" y="304"/>
                </a:lnTo>
                <a:lnTo>
                  <a:pt x="522" y="311"/>
                </a:lnTo>
                <a:lnTo>
                  <a:pt x="519" y="318"/>
                </a:lnTo>
                <a:lnTo>
                  <a:pt x="514" y="317"/>
                </a:lnTo>
                <a:lnTo>
                  <a:pt x="507" y="315"/>
                </a:lnTo>
                <a:lnTo>
                  <a:pt x="500" y="316"/>
                </a:lnTo>
                <a:lnTo>
                  <a:pt x="495" y="317"/>
                </a:lnTo>
                <a:lnTo>
                  <a:pt x="490" y="317"/>
                </a:lnTo>
                <a:lnTo>
                  <a:pt x="483" y="315"/>
                </a:lnTo>
                <a:lnTo>
                  <a:pt x="476" y="321"/>
                </a:lnTo>
                <a:lnTo>
                  <a:pt x="471" y="317"/>
                </a:lnTo>
                <a:lnTo>
                  <a:pt x="464" y="317"/>
                </a:lnTo>
                <a:lnTo>
                  <a:pt x="460" y="311"/>
                </a:lnTo>
                <a:lnTo>
                  <a:pt x="458" y="303"/>
                </a:lnTo>
                <a:lnTo>
                  <a:pt x="452" y="308"/>
                </a:lnTo>
                <a:lnTo>
                  <a:pt x="450" y="307"/>
                </a:lnTo>
                <a:lnTo>
                  <a:pt x="449" y="308"/>
                </a:lnTo>
                <a:lnTo>
                  <a:pt x="447" y="311"/>
                </a:lnTo>
                <a:lnTo>
                  <a:pt x="444" y="315"/>
                </a:lnTo>
                <a:lnTo>
                  <a:pt x="438" y="316"/>
                </a:lnTo>
                <a:lnTo>
                  <a:pt x="426" y="308"/>
                </a:lnTo>
                <a:lnTo>
                  <a:pt x="419" y="304"/>
                </a:lnTo>
                <a:lnTo>
                  <a:pt x="413" y="302"/>
                </a:lnTo>
                <a:lnTo>
                  <a:pt x="408" y="301"/>
                </a:lnTo>
                <a:lnTo>
                  <a:pt x="400" y="301"/>
                </a:lnTo>
                <a:lnTo>
                  <a:pt x="394" y="296"/>
                </a:lnTo>
                <a:lnTo>
                  <a:pt x="387" y="301"/>
                </a:lnTo>
                <a:lnTo>
                  <a:pt x="381" y="301"/>
                </a:lnTo>
                <a:lnTo>
                  <a:pt x="380" y="302"/>
                </a:lnTo>
                <a:lnTo>
                  <a:pt x="374" y="295"/>
                </a:lnTo>
                <a:lnTo>
                  <a:pt x="373" y="290"/>
                </a:lnTo>
                <a:lnTo>
                  <a:pt x="368" y="282"/>
                </a:lnTo>
                <a:lnTo>
                  <a:pt x="361" y="283"/>
                </a:lnTo>
                <a:lnTo>
                  <a:pt x="355" y="286"/>
                </a:lnTo>
                <a:lnTo>
                  <a:pt x="350" y="290"/>
                </a:lnTo>
                <a:lnTo>
                  <a:pt x="344" y="290"/>
                </a:lnTo>
                <a:lnTo>
                  <a:pt x="340" y="283"/>
                </a:lnTo>
                <a:lnTo>
                  <a:pt x="334" y="280"/>
                </a:lnTo>
                <a:lnTo>
                  <a:pt x="327" y="278"/>
                </a:lnTo>
                <a:lnTo>
                  <a:pt x="326" y="278"/>
                </a:lnTo>
                <a:lnTo>
                  <a:pt x="320" y="272"/>
                </a:lnTo>
                <a:lnTo>
                  <a:pt x="318" y="271"/>
                </a:lnTo>
                <a:lnTo>
                  <a:pt x="312" y="269"/>
                </a:lnTo>
                <a:lnTo>
                  <a:pt x="306" y="268"/>
                </a:lnTo>
                <a:lnTo>
                  <a:pt x="304" y="261"/>
                </a:lnTo>
                <a:lnTo>
                  <a:pt x="304" y="254"/>
                </a:lnTo>
                <a:lnTo>
                  <a:pt x="300" y="247"/>
                </a:lnTo>
                <a:lnTo>
                  <a:pt x="294" y="243"/>
                </a:lnTo>
                <a:lnTo>
                  <a:pt x="288" y="242"/>
                </a:lnTo>
                <a:lnTo>
                  <a:pt x="283" y="240"/>
                </a:lnTo>
                <a:lnTo>
                  <a:pt x="277" y="238"/>
                </a:lnTo>
                <a:lnTo>
                  <a:pt x="270" y="232"/>
                </a:lnTo>
                <a:lnTo>
                  <a:pt x="264" y="229"/>
                </a:lnTo>
                <a:lnTo>
                  <a:pt x="258" y="235"/>
                </a:lnTo>
                <a:lnTo>
                  <a:pt x="255" y="235"/>
                </a:lnTo>
                <a:lnTo>
                  <a:pt x="251" y="235"/>
                </a:lnTo>
                <a:lnTo>
                  <a:pt x="251" y="238"/>
                </a:lnTo>
                <a:lnTo>
                  <a:pt x="252" y="242"/>
                </a:lnTo>
                <a:lnTo>
                  <a:pt x="245" y="238"/>
                </a:lnTo>
                <a:lnTo>
                  <a:pt x="239" y="235"/>
                </a:lnTo>
                <a:lnTo>
                  <a:pt x="232" y="232"/>
                </a:lnTo>
                <a:lnTo>
                  <a:pt x="226" y="232"/>
                </a:lnTo>
                <a:lnTo>
                  <a:pt x="222" y="239"/>
                </a:lnTo>
                <a:lnTo>
                  <a:pt x="216" y="243"/>
                </a:lnTo>
                <a:lnTo>
                  <a:pt x="210" y="237"/>
                </a:lnTo>
                <a:lnTo>
                  <a:pt x="204" y="235"/>
                </a:lnTo>
                <a:lnTo>
                  <a:pt x="198" y="234"/>
                </a:lnTo>
                <a:lnTo>
                  <a:pt x="192" y="230"/>
                </a:lnTo>
                <a:lnTo>
                  <a:pt x="186" y="230"/>
                </a:lnTo>
                <a:lnTo>
                  <a:pt x="180" y="224"/>
                </a:lnTo>
                <a:lnTo>
                  <a:pt x="178" y="216"/>
                </a:lnTo>
                <a:lnTo>
                  <a:pt x="174" y="214"/>
                </a:lnTo>
                <a:lnTo>
                  <a:pt x="169" y="216"/>
                </a:lnTo>
                <a:lnTo>
                  <a:pt x="162" y="216"/>
                </a:lnTo>
                <a:lnTo>
                  <a:pt x="150" y="208"/>
                </a:lnTo>
                <a:lnTo>
                  <a:pt x="144" y="204"/>
                </a:lnTo>
                <a:lnTo>
                  <a:pt x="138" y="200"/>
                </a:lnTo>
                <a:lnTo>
                  <a:pt x="134" y="198"/>
                </a:lnTo>
                <a:lnTo>
                  <a:pt x="128" y="198"/>
                </a:lnTo>
                <a:lnTo>
                  <a:pt x="122" y="200"/>
                </a:lnTo>
                <a:lnTo>
                  <a:pt x="116" y="196"/>
                </a:lnTo>
                <a:lnTo>
                  <a:pt x="110" y="193"/>
                </a:lnTo>
                <a:lnTo>
                  <a:pt x="106" y="190"/>
                </a:lnTo>
                <a:lnTo>
                  <a:pt x="100" y="186"/>
                </a:lnTo>
                <a:lnTo>
                  <a:pt x="95" y="179"/>
                </a:lnTo>
                <a:lnTo>
                  <a:pt x="88" y="181"/>
                </a:lnTo>
                <a:lnTo>
                  <a:pt x="84" y="174"/>
                </a:lnTo>
                <a:lnTo>
                  <a:pt x="79" y="167"/>
                </a:lnTo>
                <a:lnTo>
                  <a:pt x="76" y="162"/>
                </a:lnTo>
                <a:lnTo>
                  <a:pt x="71" y="161"/>
                </a:lnTo>
                <a:lnTo>
                  <a:pt x="67" y="159"/>
                </a:lnTo>
                <a:lnTo>
                  <a:pt x="60" y="156"/>
                </a:lnTo>
                <a:lnTo>
                  <a:pt x="55" y="151"/>
                </a:lnTo>
                <a:lnTo>
                  <a:pt x="48" y="148"/>
                </a:lnTo>
                <a:lnTo>
                  <a:pt x="43" y="142"/>
                </a:lnTo>
                <a:lnTo>
                  <a:pt x="37" y="140"/>
                </a:lnTo>
                <a:lnTo>
                  <a:pt x="32" y="138"/>
                </a:lnTo>
                <a:lnTo>
                  <a:pt x="32" y="143"/>
                </a:lnTo>
                <a:lnTo>
                  <a:pt x="26" y="141"/>
                </a:lnTo>
                <a:lnTo>
                  <a:pt x="20" y="138"/>
                </a:lnTo>
                <a:lnTo>
                  <a:pt x="14" y="132"/>
                </a:lnTo>
                <a:lnTo>
                  <a:pt x="8" y="129"/>
                </a:lnTo>
                <a:lnTo>
                  <a:pt x="5" y="126"/>
                </a:lnTo>
                <a:lnTo>
                  <a:pt x="0" y="119"/>
                </a:lnTo>
                <a:lnTo>
                  <a:pt x="2" y="11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4" name="Freeform 2176"/>
          <p:cNvSpPr>
            <a:spLocks/>
          </p:cNvSpPr>
          <p:nvPr/>
        </p:nvSpPr>
        <p:spPr bwMode="auto">
          <a:xfrm>
            <a:off x="7658100" y="4570413"/>
            <a:ext cx="26988" cy="36512"/>
          </a:xfrm>
          <a:custGeom>
            <a:avLst/>
            <a:gdLst>
              <a:gd name="T0" fmla="*/ 0 w 58"/>
              <a:gd name="T1" fmla="*/ 2147483647 h 77"/>
              <a:gd name="T2" fmla="*/ 2147483647 w 58"/>
              <a:gd name="T3" fmla="*/ 2147483647 h 77"/>
              <a:gd name="T4" fmla="*/ 2147483647 w 58"/>
              <a:gd name="T5" fmla="*/ 2147483647 h 77"/>
              <a:gd name="T6" fmla="*/ 2147483647 w 58"/>
              <a:gd name="T7" fmla="*/ 2147483647 h 77"/>
              <a:gd name="T8" fmla="*/ 2147483647 w 58"/>
              <a:gd name="T9" fmla="*/ 2147483647 h 77"/>
              <a:gd name="T10" fmla="*/ 2147483647 w 58"/>
              <a:gd name="T11" fmla="*/ 2147483647 h 77"/>
              <a:gd name="T12" fmla="*/ 2147483647 w 58"/>
              <a:gd name="T13" fmla="*/ 2147483647 h 77"/>
              <a:gd name="T14" fmla="*/ 2147483647 w 58"/>
              <a:gd name="T15" fmla="*/ 2147483647 h 77"/>
              <a:gd name="T16" fmla="*/ 2147483647 w 58"/>
              <a:gd name="T17" fmla="*/ 2147483647 h 77"/>
              <a:gd name="T18" fmla="*/ 2147483647 w 58"/>
              <a:gd name="T19" fmla="*/ 2147483647 h 77"/>
              <a:gd name="T20" fmla="*/ 2147483647 w 58"/>
              <a:gd name="T21" fmla="*/ 0 h 77"/>
              <a:gd name="T22" fmla="*/ 2147483647 w 58"/>
              <a:gd name="T23" fmla="*/ 0 h 77"/>
              <a:gd name="T24" fmla="*/ 2147483647 w 58"/>
              <a:gd name="T25" fmla="*/ 2147483647 h 77"/>
              <a:gd name="T26" fmla="*/ 2147483647 w 58"/>
              <a:gd name="T27" fmla="*/ 2147483647 h 77"/>
              <a:gd name="T28" fmla="*/ 2147483647 w 58"/>
              <a:gd name="T29" fmla="*/ 2147483647 h 77"/>
              <a:gd name="T30" fmla="*/ 2147483647 w 58"/>
              <a:gd name="T31" fmla="*/ 2147483647 h 77"/>
              <a:gd name="T32" fmla="*/ 2147483647 w 58"/>
              <a:gd name="T33" fmla="*/ 2147483647 h 77"/>
              <a:gd name="T34" fmla="*/ 2147483647 w 58"/>
              <a:gd name="T35" fmla="*/ 2147483647 h 77"/>
              <a:gd name="T36" fmla="*/ 2147483647 w 58"/>
              <a:gd name="T37" fmla="*/ 2147483647 h 77"/>
              <a:gd name="T38" fmla="*/ 2147483647 w 58"/>
              <a:gd name="T39" fmla="*/ 2147483647 h 77"/>
              <a:gd name="T40" fmla="*/ 2147483647 w 58"/>
              <a:gd name="T41" fmla="*/ 2147483647 h 77"/>
              <a:gd name="T42" fmla="*/ 2147483647 w 58"/>
              <a:gd name="T43" fmla="*/ 2147483647 h 77"/>
              <a:gd name="T44" fmla="*/ 2147483647 w 58"/>
              <a:gd name="T45" fmla="*/ 2147483647 h 77"/>
              <a:gd name="T46" fmla="*/ 2147483647 w 58"/>
              <a:gd name="T47" fmla="*/ 2147483647 h 77"/>
              <a:gd name="T48" fmla="*/ 2147483647 w 58"/>
              <a:gd name="T49" fmla="*/ 2147483647 h 77"/>
              <a:gd name="T50" fmla="*/ 2147483647 w 58"/>
              <a:gd name="T51" fmla="*/ 2147483647 h 77"/>
              <a:gd name="T52" fmla="*/ 2147483647 w 58"/>
              <a:gd name="T53" fmla="*/ 2147483647 h 77"/>
              <a:gd name="T54" fmla="*/ 2147483647 w 58"/>
              <a:gd name="T55" fmla="*/ 2147483647 h 77"/>
              <a:gd name="T56" fmla="*/ 2147483647 w 58"/>
              <a:gd name="T57" fmla="*/ 2147483647 h 77"/>
              <a:gd name="T58" fmla="*/ 2147483647 w 58"/>
              <a:gd name="T59" fmla="*/ 2147483647 h 77"/>
              <a:gd name="T60" fmla="*/ 2147483647 w 58"/>
              <a:gd name="T61" fmla="*/ 2147483647 h 77"/>
              <a:gd name="T62" fmla="*/ 2147483647 w 58"/>
              <a:gd name="T63" fmla="*/ 2147483647 h 77"/>
              <a:gd name="T64" fmla="*/ 2147483647 w 58"/>
              <a:gd name="T65" fmla="*/ 2147483647 h 77"/>
              <a:gd name="T66" fmla="*/ 0 w 58"/>
              <a:gd name="T67" fmla="*/ 2147483647 h 77"/>
              <a:gd name="T68" fmla="*/ 0 w 58"/>
              <a:gd name="T69" fmla="*/ 2147483647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77"/>
              <a:gd name="T107" fmla="*/ 58 w 5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77">
                <a:moveTo>
                  <a:pt x="0" y="33"/>
                </a:moveTo>
                <a:lnTo>
                  <a:pt x="2" y="33"/>
                </a:lnTo>
                <a:lnTo>
                  <a:pt x="9" y="33"/>
                </a:lnTo>
                <a:lnTo>
                  <a:pt x="15" y="30"/>
                </a:lnTo>
                <a:lnTo>
                  <a:pt x="21" y="27"/>
                </a:lnTo>
                <a:lnTo>
                  <a:pt x="28" y="24"/>
                </a:lnTo>
                <a:lnTo>
                  <a:pt x="31" y="18"/>
                </a:lnTo>
                <a:lnTo>
                  <a:pt x="37" y="11"/>
                </a:lnTo>
                <a:lnTo>
                  <a:pt x="43" y="6"/>
                </a:lnTo>
                <a:lnTo>
                  <a:pt x="46" y="4"/>
                </a:lnTo>
                <a:lnTo>
                  <a:pt x="51" y="0"/>
                </a:lnTo>
                <a:lnTo>
                  <a:pt x="58" y="0"/>
                </a:lnTo>
                <a:lnTo>
                  <a:pt x="58" y="2"/>
                </a:lnTo>
                <a:lnTo>
                  <a:pt x="57" y="9"/>
                </a:lnTo>
                <a:lnTo>
                  <a:pt x="50" y="16"/>
                </a:lnTo>
                <a:lnTo>
                  <a:pt x="48" y="16"/>
                </a:lnTo>
                <a:lnTo>
                  <a:pt x="42" y="20"/>
                </a:lnTo>
                <a:lnTo>
                  <a:pt x="43" y="27"/>
                </a:lnTo>
                <a:lnTo>
                  <a:pt x="44" y="34"/>
                </a:lnTo>
                <a:lnTo>
                  <a:pt x="44" y="41"/>
                </a:lnTo>
                <a:lnTo>
                  <a:pt x="48" y="48"/>
                </a:lnTo>
                <a:lnTo>
                  <a:pt x="46" y="56"/>
                </a:lnTo>
                <a:lnTo>
                  <a:pt x="47" y="57"/>
                </a:lnTo>
                <a:lnTo>
                  <a:pt x="45" y="64"/>
                </a:lnTo>
                <a:lnTo>
                  <a:pt x="43" y="71"/>
                </a:lnTo>
                <a:lnTo>
                  <a:pt x="37" y="77"/>
                </a:lnTo>
                <a:lnTo>
                  <a:pt x="31" y="73"/>
                </a:lnTo>
                <a:lnTo>
                  <a:pt x="25" y="66"/>
                </a:lnTo>
                <a:lnTo>
                  <a:pt x="20" y="59"/>
                </a:lnTo>
                <a:lnTo>
                  <a:pt x="14" y="56"/>
                </a:lnTo>
                <a:lnTo>
                  <a:pt x="13" y="50"/>
                </a:lnTo>
                <a:lnTo>
                  <a:pt x="11" y="42"/>
                </a:lnTo>
                <a:lnTo>
                  <a:pt x="6" y="35"/>
                </a:lnTo>
                <a:lnTo>
                  <a:pt x="0" y="34"/>
                </a:lnTo>
                <a:lnTo>
                  <a:pt x="0" y="3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5" name="Freeform 2177"/>
          <p:cNvSpPr>
            <a:spLocks/>
          </p:cNvSpPr>
          <p:nvPr/>
        </p:nvSpPr>
        <p:spPr bwMode="auto">
          <a:xfrm>
            <a:off x="7685088" y="4573588"/>
            <a:ext cx="7937" cy="20637"/>
          </a:xfrm>
          <a:custGeom>
            <a:avLst/>
            <a:gdLst>
              <a:gd name="T0" fmla="*/ 0 w 18"/>
              <a:gd name="T1" fmla="*/ 2147483647 h 45"/>
              <a:gd name="T2" fmla="*/ 0 w 18"/>
              <a:gd name="T3" fmla="*/ 2147483647 h 45"/>
              <a:gd name="T4" fmla="*/ 2147483647 w 18"/>
              <a:gd name="T5" fmla="*/ 2147483647 h 45"/>
              <a:gd name="T6" fmla="*/ 2147483647 w 18"/>
              <a:gd name="T7" fmla="*/ 2147483647 h 45"/>
              <a:gd name="T8" fmla="*/ 2147483647 w 18"/>
              <a:gd name="T9" fmla="*/ 0 h 45"/>
              <a:gd name="T10" fmla="*/ 2147483647 w 18"/>
              <a:gd name="T11" fmla="*/ 2147483647 h 45"/>
              <a:gd name="T12" fmla="*/ 2147483647 w 18"/>
              <a:gd name="T13" fmla="*/ 2147483647 h 45"/>
              <a:gd name="T14" fmla="*/ 2147483647 w 18"/>
              <a:gd name="T15" fmla="*/ 2147483647 h 45"/>
              <a:gd name="T16" fmla="*/ 2147483647 w 18"/>
              <a:gd name="T17" fmla="*/ 2147483647 h 45"/>
              <a:gd name="T18" fmla="*/ 2147483647 w 18"/>
              <a:gd name="T19" fmla="*/ 2147483647 h 45"/>
              <a:gd name="T20" fmla="*/ 2147483647 w 18"/>
              <a:gd name="T21" fmla="*/ 2147483647 h 45"/>
              <a:gd name="T22" fmla="*/ 2147483647 w 18"/>
              <a:gd name="T23" fmla="*/ 2147483647 h 45"/>
              <a:gd name="T24" fmla="*/ 2147483647 w 18"/>
              <a:gd name="T25" fmla="*/ 2147483647 h 45"/>
              <a:gd name="T26" fmla="*/ 2147483647 w 18"/>
              <a:gd name="T27" fmla="*/ 2147483647 h 45"/>
              <a:gd name="T28" fmla="*/ 2147483647 w 18"/>
              <a:gd name="T29" fmla="*/ 2147483647 h 45"/>
              <a:gd name="T30" fmla="*/ 2147483647 w 18"/>
              <a:gd name="T31" fmla="*/ 2147483647 h 45"/>
              <a:gd name="T32" fmla="*/ 2147483647 w 18"/>
              <a:gd name="T33" fmla="*/ 2147483647 h 45"/>
              <a:gd name="T34" fmla="*/ 2147483647 w 18"/>
              <a:gd name="T35" fmla="*/ 2147483647 h 45"/>
              <a:gd name="T36" fmla="*/ 0 w 18"/>
              <a:gd name="T37" fmla="*/ 2147483647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45"/>
              <a:gd name="T59" fmla="*/ 18 w 18"/>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45">
                <a:moveTo>
                  <a:pt x="0" y="13"/>
                </a:moveTo>
                <a:lnTo>
                  <a:pt x="0" y="6"/>
                </a:lnTo>
                <a:lnTo>
                  <a:pt x="3" y="8"/>
                </a:lnTo>
                <a:lnTo>
                  <a:pt x="3" y="6"/>
                </a:lnTo>
                <a:lnTo>
                  <a:pt x="7" y="0"/>
                </a:lnTo>
                <a:lnTo>
                  <a:pt x="10" y="4"/>
                </a:lnTo>
                <a:lnTo>
                  <a:pt x="13" y="12"/>
                </a:lnTo>
                <a:lnTo>
                  <a:pt x="15" y="18"/>
                </a:lnTo>
                <a:lnTo>
                  <a:pt x="17" y="25"/>
                </a:lnTo>
                <a:lnTo>
                  <a:pt x="17" y="32"/>
                </a:lnTo>
                <a:lnTo>
                  <a:pt x="18" y="38"/>
                </a:lnTo>
                <a:lnTo>
                  <a:pt x="18" y="45"/>
                </a:lnTo>
                <a:lnTo>
                  <a:pt x="12" y="43"/>
                </a:lnTo>
                <a:lnTo>
                  <a:pt x="6" y="41"/>
                </a:lnTo>
                <a:lnTo>
                  <a:pt x="5" y="34"/>
                </a:lnTo>
                <a:lnTo>
                  <a:pt x="3" y="27"/>
                </a:lnTo>
                <a:lnTo>
                  <a:pt x="1" y="20"/>
                </a:lnTo>
                <a:lnTo>
                  <a:pt x="1" y="16"/>
                </a:lnTo>
                <a:lnTo>
                  <a:pt x="0" y="1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6" name="Freeform 2178"/>
          <p:cNvSpPr>
            <a:spLocks/>
          </p:cNvSpPr>
          <p:nvPr/>
        </p:nvSpPr>
        <p:spPr bwMode="auto">
          <a:xfrm>
            <a:off x="2432050" y="4176713"/>
            <a:ext cx="6350" cy="15875"/>
          </a:xfrm>
          <a:custGeom>
            <a:avLst/>
            <a:gdLst>
              <a:gd name="T0" fmla="*/ 2147483647 w 13"/>
              <a:gd name="T1" fmla="*/ 2147483647 h 34"/>
              <a:gd name="T2" fmla="*/ 2147483647 w 13"/>
              <a:gd name="T3" fmla="*/ 2147483647 h 34"/>
              <a:gd name="T4" fmla="*/ 2147483647 w 13"/>
              <a:gd name="T5" fmla="*/ 2147483647 h 34"/>
              <a:gd name="T6" fmla="*/ 2147483647 w 13"/>
              <a:gd name="T7" fmla="*/ 2147483647 h 34"/>
              <a:gd name="T8" fmla="*/ 0 w 13"/>
              <a:gd name="T9" fmla="*/ 2147483647 h 34"/>
              <a:gd name="T10" fmla="*/ 2147483647 w 13"/>
              <a:gd name="T11" fmla="*/ 0 h 34"/>
              <a:gd name="T12" fmla="*/ 2147483647 w 13"/>
              <a:gd name="T13" fmla="*/ 2147483647 h 34"/>
              <a:gd name="T14" fmla="*/ 2147483647 w 13"/>
              <a:gd name="T15" fmla="*/ 2147483647 h 34"/>
              <a:gd name="T16" fmla="*/ 2147483647 w 13"/>
              <a:gd name="T17" fmla="*/ 2147483647 h 34"/>
              <a:gd name="T18" fmla="*/ 2147483647 w 13"/>
              <a:gd name="T19" fmla="*/ 2147483647 h 34"/>
              <a:gd name="T20" fmla="*/ 2147483647 w 13"/>
              <a:gd name="T21" fmla="*/ 2147483647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4"/>
              <a:gd name="T35" fmla="*/ 13 w 1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4">
                <a:moveTo>
                  <a:pt x="5" y="34"/>
                </a:moveTo>
                <a:lnTo>
                  <a:pt x="5" y="27"/>
                </a:lnTo>
                <a:lnTo>
                  <a:pt x="4" y="20"/>
                </a:lnTo>
                <a:lnTo>
                  <a:pt x="1" y="13"/>
                </a:lnTo>
                <a:lnTo>
                  <a:pt x="0" y="8"/>
                </a:lnTo>
                <a:lnTo>
                  <a:pt x="1" y="0"/>
                </a:lnTo>
                <a:lnTo>
                  <a:pt x="7" y="3"/>
                </a:lnTo>
                <a:lnTo>
                  <a:pt x="13" y="9"/>
                </a:lnTo>
                <a:lnTo>
                  <a:pt x="13" y="24"/>
                </a:lnTo>
                <a:lnTo>
                  <a:pt x="11" y="29"/>
                </a:lnTo>
                <a:lnTo>
                  <a:pt x="5" y="3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7" name="Freeform 2179"/>
          <p:cNvSpPr>
            <a:spLocks/>
          </p:cNvSpPr>
          <p:nvPr/>
        </p:nvSpPr>
        <p:spPr bwMode="auto">
          <a:xfrm>
            <a:off x="5329238" y="4087813"/>
            <a:ext cx="201612" cy="209550"/>
          </a:xfrm>
          <a:custGeom>
            <a:avLst/>
            <a:gdLst>
              <a:gd name="T0" fmla="*/ 2147483647 w 425"/>
              <a:gd name="T1" fmla="*/ 2147483647 h 443"/>
              <a:gd name="T2" fmla="*/ 2147483647 w 425"/>
              <a:gd name="T3" fmla="*/ 2147483647 h 443"/>
              <a:gd name="T4" fmla="*/ 2147483647 w 425"/>
              <a:gd name="T5" fmla="*/ 2147483647 h 443"/>
              <a:gd name="T6" fmla="*/ 2147483647 w 425"/>
              <a:gd name="T7" fmla="*/ 2147483647 h 443"/>
              <a:gd name="T8" fmla="*/ 2147483647 w 425"/>
              <a:gd name="T9" fmla="*/ 2147483647 h 443"/>
              <a:gd name="T10" fmla="*/ 2147483647 w 425"/>
              <a:gd name="T11" fmla="*/ 2147483647 h 443"/>
              <a:gd name="T12" fmla="*/ 2147483647 w 425"/>
              <a:gd name="T13" fmla="*/ 2147483647 h 443"/>
              <a:gd name="T14" fmla="*/ 2147483647 w 425"/>
              <a:gd name="T15" fmla="*/ 2147483647 h 443"/>
              <a:gd name="T16" fmla="*/ 2147483647 w 425"/>
              <a:gd name="T17" fmla="*/ 2147483647 h 443"/>
              <a:gd name="T18" fmla="*/ 2147483647 w 425"/>
              <a:gd name="T19" fmla="*/ 2147483647 h 443"/>
              <a:gd name="T20" fmla="*/ 2147483647 w 425"/>
              <a:gd name="T21" fmla="*/ 2147483647 h 443"/>
              <a:gd name="T22" fmla="*/ 2147483647 w 425"/>
              <a:gd name="T23" fmla="*/ 2147483647 h 443"/>
              <a:gd name="T24" fmla="*/ 2147483647 w 425"/>
              <a:gd name="T25" fmla="*/ 2147483647 h 443"/>
              <a:gd name="T26" fmla="*/ 2147483647 w 425"/>
              <a:gd name="T27" fmla="*/ 2147483647 h 443"/>
              <a:gd name="T28" fmla="*/ 2147483647 w 425"/>
              <a:gd name="T29" fmla="*/ 2147483647 h 443"/>
              <a:gd name="T30" fmla="*/ 2147483647 w 425"/>
              <a:gd name="T31" fmla="*/ 2147483647 h 443"/>
              <a:gd name="T32" fmla="*/ 2147483647 w 425"/>
              <a:gd name="T33" fmla="*/ 2147483647 h 443"/>
              <a:gd name="T34" fmla="*/ 2147483647 w 425"/>
              <a:gd name="T35" fmla="*/ 2147483647 h 443"/>
              <a:gd name="T36" fmla="*/ 2147483647 w 425"/>
              <a:gd name="T37" fmla="*/ 2147483647 h 443"/>
              <a:gd name="T38" fmla="*/ 2147483647 w 425"/>
              <a:gd name="T39" fmla="*/ 2147483647 h 443"/>
              <a:gd name="T40" fmla="*/ 2147483647 w 425"/>
              <a:gd name="T41" fmla="*/ 2147483647 h 443"/>
              <a:gd name="T42" fmla="*/ 2147483647 w 425"/>
              <a:gd name="T43" fmla="*/ 2147483647 h 443"/>
              <a:gd name="T44" fmla="*/ 2147483647 w 425"/>
              <a:gd name="T45" fmla="*/ 2147483647 h 443"/>
              <a:gd name="T46" fmla="*/ 2147483647 w 425"/>
              <a:gd name="T47" fmla="*/ 2147483647 h 443"/>
              <a:gd name="T48" fmla="*/ 2147483647 w 425"/>
              <a:gd name="T49" fmla="*/ 2147483647 h 443"/>
              <a:gd name="T50" fmla="*/ 2147483647 w 425"/>
              <a:gd name="T51" fmla="*/ 2147483647 h 443"/>
              <a:gd name="T52" fmla="*/ 2147483647 w 425"/>
              <a:gd name="T53" fmla="*/ 2147483647 h 443"/>
              <a:gd name="T54" fmla="*/ 2147483647 w 425"/>
              <a:gd name="T55" fmla="*/ 2147483647 h 443"/>
              <a:gd name="T56" fmla="*/ 2147483647 w 425"/>
              <a:gd name="T57" fmla="*/ 2147483647 h 443"/>
              <a:gd name="T58" fmla="*/ 2147483647 w 425"/>
              <a:gd name="T59" fmla="*/ 2147483647 h 443"/>
              <a:gd name="T60" fmla="*/ 2147483647 w 425"/>
              <a:gd name="T61" fmla="*/ 2147483647 h 443"/>
              <a:gd name="T62" fmla="*/ 2147483647 w 425"/>
              <a:gd name="T63" fmla="*/ 2147483647 h 443"/>
              <a:gd name="T64" fmla="*/ 2147483647 w 425"/>
              <a:gd name="T65" fmla="*/ 2147483647 h 443"/>
              <a:gd name="T66" fmla="*/ 2147483647 w 425"/>
              <a:gd name="T67" fmla="*/ 2147483647 h 443"/>
              <a:gd name="T68" fmla="*/ 2147483647 w 425"/>
              <a:gd name="T69" fmla="*/ 2147483647 h 443"/>
              <a:gd name="T70" fmla="*/ 2147483647 w 425"/>
              <a:gd name="T71" fmla="*/ 2147483647 h 443"/>
              <a:gd name="T72" fmla="*/ 2147483647 w 425"/>
              <a:gd name="T73" fmla="*/ 2147483647 h 443"/>
              <a:gd name="T74" fmla="*/ 2147483647 w 425"/>
              <a:gd name="T75" fmla="*/ 2147483647 h 443"/>
              <a:gd name="T76" fmla="*/ 2147483647 w 425"/>
              <a:gd name="T77" fmla="*/ 2147483647 h 443"/>
              <a:gd name="T78" fmla="*/ 2147483647 w 425"/>
              <a:gd name="T79" fmla="*/ 2147483647 h 443"/>
              <a:gd name="T80" fmla="*/ 2147483647 w 425"/>
              <a:gd name="T81" fmla="*/ 2147483647 h 443"/>
              <a:gd name="T82" fmla="*/ 2147483647 w 425"/>
              <a:gd name="T83" fmla="*/ 2147483647 h 443"/>
              <a:gd name="T84" fmla="*/ 2147483647 w 425"/>
              <a:gd name="T85" fmla="*/ 2147483647 h 443"/>
              <a:gd name="T86" fmla="*/ 2147483647 w 425"/>
              <a:gd name="T87" fmla="*/ 2147483647 h 443"/>
              <a:gd name="T88" fmla="*/ 2147483647 w 425"/>
              <a:gd name="T89" fmla="*/ 2147483647 h 443"/>
              <a:gd name="T90" fmla="*/ 2147483647 w 425"/>
              <a:gd name="T91" fmla="*/ 2147483647 h 443"/>
              <a:gd name="T92" fmla="*/ 2147483647 w 425"/>
              <a:gd name="T93" fmla="*/ 2147483647 h 443"/>
              <a:gd name="T94" fmla="*/ 2147483647 w 425"/>
              <a:gd name="T95" fmla="*/ 2147483647 h 443"/>
              <a:gd name="T96" fmla="*/ 2147483647 w 425"/>
              <a:gd name="T97" fmla="*/ 2147483647 h 443"/>
              <a:gd name="T98" fmla="*/ 2147483647 w 425"/>
              <a:gd name="T99" fmla="*/ 2147483647 h 443"/>
              <a:gd name="T100" fmla="*/ 2147483647 w 425"/>
              <a:gd name="T101" fmla="*/ 2147483647 h 443"/>
              <a:gd name="T102" fmla="*/ 2147483647 w 425"/>
              <a:gd name="T103" fmla="*/ 2147483647 h 443"/>
              <a:gd name="T104" fmla="*/ 2147483647 w 425"/>
              <a:gd name="T105" fmla="*/ 2147483647 h 443"/>
              <a:gd name="T106" fmla="*/ 2147483647 w 425"/>
              <a:gd name="T107" fmla="*/ 2147483647 h 443"/>
              <a:gd name="T108" fmla="*/ 2147483647 w 425"/>
              <a:gd name="T109" fmla="*/ 2147483647 h 443"/>
              <a:gd name="T110" fmla="*/ 2147483647 w 425"/>
              <a:gd name="T111" fmla="*/ 2147483647 h 443"/>
              <a:gd name="T112" fmla="*/ 2147483647 w 425"/>
              <a:gd name="T113" fmla="*/ 2147483647 h 443"/>
              <a:gd name="T114" fmla="*/ 2147483647 w 425"/>
              <a:gd name="T115" fmla="*/ 2147483647 h 443"/>
              <a:gd name="T116" fmla="*/ 2147483647 w 425"/>
              <a:gd name="T117" fmla="*/ 2147483647 h 443"/>
              <a:gd name="T118" fmla="*/ 2147483647 w 425"/>
              <a:gd name="T119" fmla="*/ 2147483647 h 44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5"/>
              <a:gd name="T181" fmla="*/ 0 h 443"/>
              <a:gd name="T182" fmla="*/ 425 w 425"/>
              <a:gd name="T183" fmla="*/ 443 h 44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5" h="443">
                <a:moveTo>
                  <a:pt x="0" y="225"/>
                </a:moveTo>
                <a:lnTo>
                  <a:pt x="4" y="222"/>
                </a:lnTo>
                <a:lnTo>
                  <a:pt x="7" y="215"/>
                </a:lnTo>
                <a:lnTo>
                  <a:pt x="8" y="208"/>
                </a:lnTo>
                <a:lnTo>
                  <a:pt x="12" y="201"/>
                </a:lnTo>
                <a:lnTo>
                  <a:pt x="11" y="194"/>
                </a:lnTo>
                <a:lnTo>
                  <a:pt x="13" y="188"/>
                </a:lnTo>
                <a:lnTo>
                  <a:pt x="14" y="182"/>
                </a:lnTo>
                <a:lnTo>
                  <a:pt x="18" y="174"/>
                </a:lnTo>
                <a:lnTo>
                  <a:pt x="21" y="167"/>
                </a:lnTo>
                <a:lnTo>
                  <a:pt x="23" y="160"/>
                </a:lnTo>
                <a:lnTo>
                  <a:pt x="24" y="153"/>
                </a:lnTo>
                <a:lnTo>
                  <a:pt x="26" y="146"/>
                </a:lnTo>
                <a:lnTo>
                  <a:pt x="28" y="140"/>
                </a:lnTo>
                <a:lnTo>
                  <a:pt x="30" y="134"/>
                </a:lnTo>
                <a:lnTo>
                  <a:pt x="30" y="127"/>
                </a:lnTo>
                <a:lnTo>
                  <a:pt x="26" y="119"/>
                </a:lnTo>
                <a:lnTo>
                  <a:pt x="26" y="113"/>
                </a:lnTo>
                <a:lnTo>
                  <a:pt x="27" y="106"/>
                </a:lnTo>
                <a:lnTo>
                  <a:pt x="31" y="100"/>
                </a:lnTo>
                <a:lnTo>
                  <a:pt x="32" y="93"/>
                </a:lnTo>
                <a:lnTo>
                  <a:pt x="32" y="79"/>
                </a:lnTo>
                <a:lnTo>
                  <a:pt x="38" y="76"/>
                </a:lnTo>
                <a:lnTo>
                  <a:pt x="43" y="77"/>
                </a:lnTo>
                <a:lnTo>
                  <a:pt x="50" y="75"/>
                </a:lnTo>
                <a:lnTo>
                  <a:pt x="57" y="76"/>
                </a:lnTo>
                <a:lnTo>
                  <a:pt x="61" y="70"/>
                </a:lnTo>
                <a:lnTo>
                  <a:pt x="63" y="63"/>
                </a:lnTo>
                <a:lnTo>
                  <a:pt x="62" y="56"/>
                </a:lnTo>
                <a:lnTo>
                  <a:pt x="62" y="54"/>
                </a:lnTo>
                <a:lnTo>
                  <a:pt x="67" y="52"/>
                </a:lnTo>
                <a:lnTo>
                  <a:pt x="73" y="49"/>
                </a:lnTo>
                <a:lnTo>
                  <a:pt x="79" y="44"/>
                </a:lnTo>
                <a:lnTo>
                  <a:pt x="85" y="44"/>
                </a:lnTo>
                <a:lnTo>
                  <a:pt x="90" y="39"/>
                </a:lnTo>
                <a:lnTo>
                  <a:pt x="97" y="36"/>
                </a:lnTo>
                <a:lnTo>
                  <a:pt x="102" y="35"/>
                </a:lnTo>
                <a:lnTo>
                  <a:pt x="109" y="31"/>
                </a:lnTo>
                <a:lnTo>
                  <a:pt x="114" y="27"/>
                </a:lnTo>
                <a:lnTo>
                  <a:pt x="117" y="20"/>
                </a:lnTo>
                <a:lnTo>
                  <a:pt x="118" y="13"/>
                </a:lnTo>
                <a:lnTo>
                  <a:pt x="124" y="5"/>
                </a:lnTo>
                <a:lnTo>
                  <a:pt x="128" y="0"/>
                </a:lnTo>
                <a:lnTo>
                  <a:pt x="131" y="7"/>
                </a:lnTo>
                <a:lnTo>
                  <a:pt x="133" y="14"/>
                </a:lnTo>
                <a:lnTo>
                  <a:pt x="137" y="21"/>
                </a:lnTo>
                <a:lnTo>
                  <a:pt x="141" y="28"/>
                </a:lnTo>
                <a:lnTo>
                  <a:pt x="144" y="35"/>
                </a:lnTo>
                <a:lnTo>
                  <a:pt x="147" y="40"/>
                </a:lnTo>
                <a:lnTo>
                  <a:pt x="150" y="47"/>
                </a:lnTo>
                <a:lnTo>
                  <a:pt x="151" y="54"/>
                </a:lnTo>
                <a:lnTo>
                  <a:pt x="152" y="61"/>
                </a:lnTo>
                <a:lnTo>
                  <a:pt x="156" y="68"/>
                </a:lnTo>
                <a:lnTo>
                  <a:pt x="157" y="75"/>
                </a:lnTo>
                <a:lnTo>
                  <a:pt x="159" y="80"/>
                </a:lnTo>
                <a:lnTo>
                  <a:pt x="161" y="87"/>
                </a:lnTo>
                <a:lnTo>
                  <a:pt x="163" y="94"/>
                </a:lnTo>
                <a:lnTo>
                  <a:pt x="165" y="101"/>
                </a:lnTo>
                <a:lnTo>
                  <a:pt x="166" y="108"/>
                </a:lnTo>
                <a:lnTo>
                  <a:pt x="166" y="109"/>
                </a:lnTo>
                <a:lnTo>
                  <a:pt x="166" y="116"/>
                </a:lnTo>
                <a:lnTo>
                  <a:pt x="169" y="122"/>
                </a:lnTo>
                <a:lnTo>
                  <a:pt x="171" y="130"/>
                </a:lnTo>
                <a:lnTo>
                  <a:pt x="171" y="136"/>
                </a:lnTo>
                <a:lnTo>
                  <a:pt x="172" y="144"/>
                </a:lnTo>
                <a:lnTo>
                  <a:pt x="173" y="151"/>
                </a:lnTo>
                <a:lnTo>
                  <a:pt x="175" y="157"/>
                </a:lnTo>
                <a:lnTo>
                  <a:pt x="177" y="164"/>
                </a:lnTo>
                <a:lnTo>
                  <a:pt x="182" y="170"/>
                </a:lnTo>
                <a:lnTo>
                  <a:pt x="185" y="177"/>
                </a:lnTo>
                <a:lnTo>
                  <a:pt x="188" y="184"/>
                </a:lnTo>
                <a:lnTo>
                  <a:pt x="186" y="189"/>
                </a:lnTo>
                <a:lnTo>
                  <a:pt x="191" y="197"/>
                </a:lnTo>
                <a:lnTo>
                  <a:pt x="197" y="199"/>
                </a:lnTo>
                <a:lnTo>
                  <a:pt x="200" y="205"/>
                </a:lnTo>
                <a:lnTo>
                  <a:pt x="203" y="212"/>
                </a:lnTo>
                <a:lnTo>
                  <a:pt x="205" y="218"/>
                </a:lnTo>
                <a:lnTo>
                  <a:pt x="204" y="225"/>
                </a:lnTo>
                <a:lnTo>
                  <a:pt x="209" y="232"/>
                </a:lnTo>
                <a:lnTo>
                  <a:pt x="212" y="230"/>
                </a:lnTo>
                <a:lnTo>
                  <a:pt x="214" y="222"/>
                </a:lnTo>
                <a:lnTo>
                  <a:pt x="209" y="216"/>
                </a:lnTo>
                <a:lnTo>
                  <a:pt x="208" y="208"/>
                </a:lnTo>
                <a:lnTo>
                  <a:pt x="210" y="201"/>
                </a:lnTo>
                <a:lnTo>
                  <a:pt x="216" y="201"/>
                </a:lnTo>
                <a:lnTo>
                  <a:pt x="222" y="207"/>
                </a:lnTo>
                <a:lnTo>
                  <a:pt x="227" y="210"/>
                </a:lnTo>
                <a:lnTo>
                  <a:pt x="225" y="217"/>
                </a:lnTo>
                <a:lnTo>
                  <a:pt x="227" y="224"/>
                </a:lnTo>
                <a:lnTo>
                  <a:pt x="230" y="231"/>
                </a:lnTo>
                <a:lnTo>
                  <a:pt x="233" y="238"/>
                </a:lnTo>
                <a:lnTo>
                  <a:pt x="239" y="241"/>
                </a:lnTo>
                <a:lnTo>
                  <a:pt x="245" y="242"/>
                </a:lnTo>
                <a:lnTo>
                  <a:pt x="251" y="238"/>
                </a:lnTo>
                <a:lnTo>
                  <a:pt x="256" y="238"/>
                </a:lnTo>
                <a:lnTo>
                  <a:pt x="260" y="241"/>
                </a:lnTo>
                <a:lnTo>
                  <a:pt x="266" y="247"/>
                </a:lnTo>
                <a:lnTo>
                  <a:pt x="270" y="254"/>
                </a:lnTo>
                <a:lnTo>
                  <a:pt x="274" y="261"/>
                </a:lnTo>
                <a:lnTo>
                  <a:pt x="280" y="261"/>
                </a:lnTo>
                <a:lnTo>
                  <a:pt x="285" y="264"/>
                </a:lnTo>
                <a:lnTo>
                  <a:pt x="293" y="265"/>
                </a:lnTo>
                <a:lnTo>
                  <a:pt x="298" y="267"/>
                </a:lnTo>
                <a:lnTo>
                  <a:pt x="303" y="274"/>
                </a:lnTo>
                <a:lnTo>
                  <a:pt x="304" y="274"/>
                </a:lnTo>
                <a:lnTo>
                  <a:pt x="308" y="281"/>
                </a:lnTo>
                <a:lnTo>
                  <a:pt x="312" y="288"/>
                </a:lnTo>
                <a:lnTo>
                  <a:pt x="316" y="295"/>
                </a:lnTo>
                <a:lnTo>
                  <a:pt x="321" y="302"/>
                </a:lnTo>
                <a:lnTo>
                  <a:pt x="325" y="309"/>
                </a:lnTo>
                <a:lnTo>
                  <a:pt x="329" y="317"/>
                </a:lnTo>
                <a:lnTo>
                  <a:pt x="335" y="322"/>
                </a:lnTo>
                <a:lnTo>
                  <a:pt x="341" y="326"/>
                </a:lnTo>
                <a:lnTo>
                  <a:pt x="344" y="327"/>
                </a:lnTo>
                <a:lnTo>
                  <a:pt x="351" y="330"/>
                </a:lnTo>
                <a:lnTo>
                  <a:pt x="355" y="337"/>
                </a:lnTo>
                <a:lnTo>
                  <a:pt x="361" y="344"/>
                </a:lnTo>
                <a:lnTo>
                  <a:pt x="367" y="351"/>
                </a:lnTo>
                <a:lnTo>
                  <a:pt x="365" y="344"/>
                </a:lnTo>
                <a:lnTo>
                  <a:pt x="370" y="351"/>
                </a:lnTo>
                <a:lnTo>
                  <a:pt x="371" y="356"/>
                </a:lnTo>
                <a:lnTo>
                  <a:pt x="374" y="363"/>
                </a:lnTo>
                <a:lnTo>
                  <a:pt x="375" y="370"/>
                </a:lnTo>
                <a:lnTo>
                  <a:pt x="376" y="377"/>
                </a:lnTo>
                <a:lnTo>
                  <a:pt x="383" y="380"/>
                </a:lnTo>
                <a:lnTo>
                  <a:pt x="388" y="380"/>
                </a:lnTo>
                <a:lnTo>
                  <a:pt x="394" y="387"/>
                </a:lnTo>
                <a:lnTo>
                  <a:pt x="399" y="394"/>
                </a:lnTo>
                <a:lnTo>
                  <a:pt x="401" y="400"/>
                </a:lnTo>
                <a:lnTo>
                  <a:pt x="406" y="408"/>
                </a:lnTo>
                <a:lnTo>
                  <a:pt x="408" y="408"/>
                </a:lnTo>
                <a:lnTo>
                  <a:pt x="414" y="411"/>
                </a:lnTo>
                <a:lnTo>
                  <a:pt x="418" y="404"/>
                </a:lnTo>
                <a:lnTo>
                  <a:pt x="423" y="411"/>
                </a:lnTo>
                <a:lnTo>
                  <a:pt x="425" y="418"/>
                </a:lnTo>
                <a:lnTo>
                  <a:pt x="421" y="420"/>
                </a:lnTo>
                <a:lnTo>
                  <a:pt x="414" y="425"/>
                </a:lnTo>
                <a:lnTo>
                  <a:pt x="408" y="431"/>
                </a:lnTo>
                <a:lnTo>
                  <a:pt x="406" y="438"/>
                </a:lnTo>
                <a:lnTo>
                  <a:pt x="401" y="443"/>
                </a:lnTo>
                <a:lnTo>
                  <a:pt x="395" y="442"/>
                </a:lnTo>
                <a:lnTo>
                  <a:pt x="392" y="438"/>
                </a:lnTo>
                <a:lnTo>
                  <a:pt x="386" y="433"/>
                </a:lnTo>
                <a:lnTo>
                  <a:pt x="380" y="438"/>
                </a:lnTo>
                <a:lnTo>
                  <a:pt x="374" y="431"/>
                </a:lnTo>
                <a:lnTo>
                  <a:pt x="374" y="428"/>
                </a:lnTo>
                <a:lnTo>
                  <a:pt x="371" y="425"/>
                </a:lnTo>
                <a:lnTo>
                  <a:pt x="368" y="417"/>
                </a:lnTo>
                <a:lnTo>
                  <a:pt x="362" y="411"/>
                </a:lnTo>
                <a:lnTo>
                  <a:pt x="356" y="408"/>
                </a:lnTo>
                <a:lnTo>
                  <a:pt x="350" y="402"/>
                </a:lnTo>
                <a:lnTo>
                  <a:pt x="346" y="395"/>
                </a:lnTo>
                <a:lnTo>
                  <a:pt x="344" y="388"/>
                </a:lnTo>
                <a:lnTo>
                  <a:pt x="343" y="387"/>
                </a:lnTo>
                <a:lnTo>
                  <a:pt x="340" y="380"/>
                </a:lnTo>
                <a:lnTo>
                  <a:pt x="335" y="374"/>
                </a:lnTo>
                <a:lnTo>
                  <a:pt x="329" y="368"/>
                </a:lnTo>
                <a:lnTo>
                  <a:pt x="323" y="363"/>
                </a:lnTo>
                <a:lnTo>
                  <a:pt x="316" y="359"/>
                </a:lnTo>
                <a:lnTo>
                  <a:pt x="311" y="353"/>
                </a:lnTo>
                <a:lnTo>
                  <a:pt x="304" y="348"/>
                </a:lnTo>
                <a:lnTo>
                  <a:pt x="301" y="342"/>
                </a:lnTo>
                <a:lnTo>
                  <a:pt x="298" y="335"/>
                </a:lnTo>
                <a:lnTo>
                  <a:pt x="294" y="328"/>
                </a:lnTo>
                <a:lnTo>
                  <a:pt x="290" y="321"/>
                </a:lnTo>
                <a:lnTo>
                  <a:pt x="284" y="315"/>
                </a:lnTo>
                <a:lnTo>
                  <a:pt x="279" y="309"/>
                </a:lnTo>
                <a:lnTo>
                  <a:pt x="278" y="309"/>
                </a:lnTo>
                <a:lnTo>
                  <a:pt x="273" y="303"/>
                </a:lnTo>
                <a:lnTo>
                  <a:pt x="266" y="301"/>
                </a:lnTo>
                <a:lnTo>
                  <a:pt x="261" y="299"/>
                </a:lnTo>
                <a:lnTo>
                  <a:pt x="253" y="295"/>
                </a:lnTo>
                <a:lnTo>
                  <a:pt x="247" y="289"/>
                </a:lnTo>
                <a:lnTo>
                  <a:pt x="242" y="282"/>
                </a:lnTo>
                <a:lnTo>
                  <a:pt x="239" y="281"/>
                </a:lnTo>
                <a:lnTo>
                  <a:pt x="233" y="279"/>
                </a:lnTo>
                <a:lnTo>
                  <a:pt x="226" y="280"/>
                </a:lnTo>
                <a:lnTo>
                  <a:pt x="224" y="279"/>
                </a:lnTo>
                <a:lnTo>
                  <a:pt x="218" y="282"/>
                </a:lnTo>
                <a:lnTo>
                  <a:pt x="212" y="277"/>
                </a:lnTo>
                <a:lnTo>
                  <a:pt x="207" y="278"/>
                </a:lnTo>
                <a:lnTo>
                  <a:pt x="201" y="277"/>
                </a:lnTo>
                <a:lnTo>
                  <a:pt x="194" y="274"/>
                </a:lnTo>
                <a:lnTo>
                  <a:pt x="188" y="277"/>
                </a:lnTo>
                <a:lnTo>
                  <a:pt x="184" y="278"/>
                </a:lnTo>
                <a:lnTo>
                  <a:pt x="179" y="279"/>
                </a:lnTo>
                <a:lnTo>
                  <a:pt x="176" y="282"/>
                </a:lnTo>
                <a:lnTo>
                  <a:pt x="175" y="278"/>
                </a:lnTo>
                <a:lnTo>
                  <a:pt x="173" y="271"/>
                </a:lnTo>
                <a:lnTo>
                  <a:pt x="172" y="270"/>
                </a:lnTo>
                <a:lnTo>
                  <a:pt x="169" y="266"/>
                </a:lnTo>
                <a:lnTo>
                  <a:pt x="163" y="264"/>
                </a:lnTo>
                <a:lnTo>
                  <a:pt x="162" y="266"/>
                </a:lnTo>
                <a:lnTo>
                  <a:pt x="160" y="273"/>
                </a:lnTo>
                <a:lnTo>
                  <a:pt x="154" y="278"/>
                </a:lnTo>
                <a:lnTo>
                  <a:pt x="148" y="279"/>
                </a:lnTo>
                <a:lnTo>
                  <a:pt x="146" y="280"/>
                </a:lnTo>
                <a:lnTo>
                  <a:pt x="140" y="281"/>
                </a:lnTo>
                <a:lnTo>
                  <a:pt x="133" y="282"/>
                </a:lnTo>
                <a:lnTo>
                  <a:pt x="127" y="282"/>
                </a:lnTo>
                <a:lnTo>
                  <a:pt x="121" y="277"/>
                </a:lnTo>
                <a:lnTo>
                  <a:pt x="118" y="270"/>
                </a:lnTo>
                <a:lnTo>
                  <a:pt x="116" y="263"/>
                </a:lnTo>
                <a:lnTo>
                  <a:pt x="110" y="262"/>
                </a:lnTo>
                <a:lnTo>
                  <a:pt x="103" y="261"/>
                </a:lnTo>
                <a:lnTo>
                  <a:pt x="97" y="254"/>
                </a:lnTo>
                <a:lnTo>
                  <a:pt x="93" y="247"/>
                </a:lnTo>
                <a:lnTo>
                  <a:pt x="91" y="253"/>
                </a:lnTo>
                <a:lnTo>
                  <a:pt x="89" y="259"/>
                </a:lnTo>
                <a:lnTo>
                  <a:pt x="87" y="266"/>
                </a:lnTo>
                <a:lnTo>
                  <a:pt x="86" y="266"/>
                </a:lnTo>
                <a:lnTo>
                  <a:pt x="84" y="274"/>
                </a:lnTo>
                <a:lnTo>
                  <a:pt x="82" y="281"/>
                </a:lnTo>
                <a:lnTo>
                  <a:pt x="80" y="288"/>
                </a:lnTo>
                <a:lnTo>
                  <a:pt x="77" y="295"/>
                </a:lnTo>
                <a:lnTo>
                  <a:pt x="75" y="301"/>
                </a:lnTo>
                <a:lnTo>
                  <a:pt x="73" y="307"/>
                </a:lnTo>
                <a:lnTo>
                  <a:pt x="73" y="309"/>
                </a:lnTo>
                <a:lnTo>
                  <a:pt x="69" y="302"/>
                </a:lnTo>
                <a:lnTo>
                  <a:pt x="64" y="295"/>
                </a:lnTo>
                <a:lnTo>
                  <a:pt x="61" y="288"/>
                </a:lnTo>
                <a:lnTo>
                  <a:pt x="59" y="286"/>
                </a:lnTo>
                <a:lnTo>
                  <a:pt x="53" y="281"/>
                </a:lnTo>
                <a:lnTo>
                  <a:pt x="46" y="282"/>
                </a:lnTo>
                <a:lnTo>
                  <a:pt x="42" y="288"/>
                </a:lnTo>
                <a:lnTo>
                  <a:pt x="38" y="295"/>
                </a:lnTo>
                <a:lnTo>
                  <a:pt x="32" y="291"/>
                </a:lnTo>
                <a:lnTo>
                  <a:pt x="26" y="290"/>
                </a:lnTo>
                <a:lnTo>
                  <a:pt x="20" y="290"/>
                </a:lnTo>
                <a:lnTo>
                  <a:pt x="14" y="291"/>
                </a:lnTo>
                <a:lnTo>
                  <a:pt x="8" y="295"/>
                </a:lnTo>
                <a:lnTo>
                  <a:pt x="8" y="296"/>
                </a:lnTo>
                <a:lnTo>
                  <a:pt x="8" y="293"/>
                </a:lnTo>
                <a:lnTo>
                  <a:pt x="7" y="285"/>
                </a:lnTo>
                <a:lnTo>
                  <a:pt x="6" y="278"/>
                </a:lnTo>
                <a:lnTo>
                  <a:pt x="5" y="271"/>
                </a:lnTo>
                <a:lnTo>
                  <a:pt x="4" y="264"/>
                </a:lnTo>
                <a:lnTo>
                  <a:pt x="4" y="257"/>
                </a:lnTo>
                <a:lnTo>
                  <a:pt x="3" y="251"/>
                </a:lnTo>
                <a:lnTo>
                  <a:pt x="2" y="243"/>
                </a:lnTo>
                <a:lnTo>
                  <a:pt x="2" y="238"/>
                </a:lnTo>
                <a:lnTo>
                  <a:pt x="1" y="231"/>
                </a:lnTo>
                <a:lnTo>
                  <a:pt x="0" y="22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8" name="Freeform 2180"/>
          <p:cNvSpPr>
            <a:spLocks/>
          </p:cNvSpPr>
          <p:nvPr/>
        </p:nvSpPr>
        <p:spPr bwMode="auto">
          <a:xfrm>
            <a:off x="1403350" y="3811588"/>
            <a:ext cx="20638" cy="60325"/>
          </a:xfrm>
          <a:custGeom>
            <a:avLst/>
            <a:gdLst>
              <a:gd name="T0" fmla="*/ 0 w 43"/>
              <a:gd name="T1" fmla="*/ 2147483647 h 130"/>
              <a:gd name="T2" fmla="*/ 0 w 43"/>
              <a:gd name="T3" fmla="*/ 2147483647 h 130"/>
              <a:gd name="T4" fmla="*/ 0 w 43"/>
              <a:gd name="T5" fmla="*/ 2147483647 h 130"/>
              <a:gd name="T6" fmla="*/ 0 w 43"/>
              <a:gd name="T7" fmla="*/ 2147483647 h 130"/>
              <a:gd name="T8" fmla="*/ 2147483647 w 43"/>
              <a:gd name="T9" fmla="*/ 2147483647 h 130"/>
              <a:gd name="T10" fmla="*/ 2147483647 w 43"/>
              <a:gd name="T11" fmla="*/ 2147483647 h 130"/>
              <a:gd name="T12" fmla="*/ 2147483647 w 43"/>
              <a:gd name="T13" fmla="*/ 2147483647 h 130"/>
              <a:gd name="T14" fmla="*/ 2147483647 w 43"/>
              <a:gd name="T15" fmla="*/ 2147483647 h 130"/>
              <a:gd name="T16" fmla="*/ 2147483647 w 43"/>
              <a:gd name="T17" fmla="*/ 2147483647 h 130"/>
              <a:gd name="T18" fmla="*/ 2147483647 w 43"/>
              <a:gd name="T19" fmla="*/ 2147483647 h 130"/>
              <a:gd name="T20" fmla="*/ 2147483647 w 43"/>
              <a:gd name="T21" fmla="*/ 2147483647 h 130"/>
              <a:gd name="T22" fmla="*/ 2147483647 w 43"/>
              <a:gd name="T23" fmla="*/ 2147483647 h 130"/>
              <a:gd name="T24" fmla="*/ 2147483647 w 43"/>
              <a:gd name="T25" fmla="*/ 2147483647 h 130"/>
              <a:gd name="T26" fmla="*/ 2147483647 w 43"/>
              <a:gd name="T27" fmla="*/ 2147483647 h 130"/>
              <a:gd name="T28" fmla="*/ 2147483647 w 43"/>
              <a:gd name="T29" fmla="*/ 2147483647 h 130"/>
              <a:gd name="T30" fmla="*/ 2147483647 w 43"/>
              <a:gd name="T31" fmla="*/ 2147483647 h 130"/>
              <a:gd name="T32" fmla="*/ 2147483647 w 43"/>
              <a:gd name="T33" fmla="*/ 2147483647 h 130"/>
              <a:gd name="T34" fmla="*/ 2147483647 w 43"/>
              <a:gd name="T35" fmla="*/ 2147483647 h 130"/>
              <a:gd name="T36" fmla="*/ 2147483647 w 43"/>
              <a:gd name="T37" fmla="*/ 2147483647 h 130"/>
              <a:gd name="T38" fmla="*/ 2147483647 w 43"/>
              <a:gd name="T39" fmla="*/ 2147483647 h 130"/>
              <a:gd name="T40" fmla="*/ 2147483647 w 43"/>
              <a:gd name="T41" fmla="*/ 2147483647 h 130"/>
              <a:gd name="T42" fmla="*/ 2147483647 w 43"/>
              <a:gd name="T43" fmla="*/ 2147483647 h 130"/>
              <a:gd name="T44" fmla="*/ 2147483647 w 43"/>
              <a:gd name="T45" fmla="*/ 2147483647 h 130"/>
              <a:gd name="T46" fmla="*/ 2147483647 w 43"/>
              <a:gd name="T47" fmla="*/ 2147483647 h 130"/>
              <a:gd name="T48" fmla="*/ 2147483647 w 43"/>
              <a:gd name="T49" fmla="*/ 0 h 130"/>
              <a:gd name="T50" fmla="*/ 2147483647 w 43"/>
              <a:gd name="T51" fmla="*/ 2147483647 h 130"/>
              <a:gd name="T52" fmla="*/ 2147483647 w 43"/>
              <a:gd name="T53" fmla="*/ 2147483647 h 130"/>
              <a:gd name="T54" fmla="*/ 2147483647 w 43"/>
              <a:gd name="T55" fmla="*/ 2147483647 h 130"/>
              <a:gd name="T56" fmla="*/ 2147483647 w 43"/>
              <a:gd name="T57" fmla="*/ 2147483647 h 130"/>
              <a:gd name="T58" fmla="*/ 2147483647 w 43"/>
              <a:gd name="T59" fmla="*/ 2147483647 h 130"/>
              <a:gd name="T60" fmla="*/ 2147483647 w 43"/>
              <a:gd name="T61" fmla="*/ 2147483647 h 130"/>
              <a:gd name="T62" fmla="*/ 2147483647 w 43"/>
              <a:gd name="T63" fmla="*/ 2147483647 h 130"/>
              <a:gd name="T64" fmla="*/ 2147483647 w 43"/>
              <a:gd name="T65" fmla="*/ 2147483647 h 130"/>
              <a:gd name="T66" fmla="*/ 2147483647 w 43"/>
              <a:gd name="T67" fmla="*/ 2147483647 h 130"/>
              <a:gd name="T68" fmla="*/ 2147483647 w 43"/>
              <a:gd name="T69" fmla="*/ 2147483647 h 130"/>
              <a:gd name="T70" fmla="*/ 2147483647 w 43"/>
              <a:gd name="T71" fmla="*/ 2147483647 h 130"/>
              <a:gd name="T72" fmla="*/ 2147483647 w 43"/>
              <a:gd name="T73" fmla="*/ 2147483647 h 130"/>
              <a:gd name="T74" fmla="*/ 2147483647 w 43"/>
              <a:gd name="T75" fmla="*/ 2147483647 h 130"/>
              <a:gd name="T76" fmla="*/ 2147483647 w 43"/>
              <a:gd name="T77" fmla="*/ 2147483647 h 130"/>
              <a:gd name="T78" fmla="*/ 2147483647 w 43"/>
              <a:gd name="T79" fmla="*/ 2147483647 h 130"/>
              <a:gd name="T80" fmla="*/ 2147483647 w 43"/>
              <a:gd name="T81" fmla="*/ 2147483647 h 130"/>
              <a:gd name="T82" fmla="*/ 2147483647 w 43"/>
              <a:gd name="T83" fmla="*/ 2147483647 h 130"/>
              <a:gd name="T84" fmla="*/ 2147483647 w 43"/>
              <a:gd name="T85" fmla="*/ 2147483647 h 130"/>
              <a:gd name="T86" fmla="*/ 0 w 43"/>
              <a:gd name="T87" fmla="*/ 2147483647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
              <a:gd name="T133" fmla="*/ 0 h 130"/>
              <a:gd name="T134" fmla="*/ 43 w 43"/>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 h="130">
                <a:moveTo>
                  <a:pt x="0" y="130"/>
                </a:moveTo>
                <a:lnTo>
                  <a:pt x="0" y="122"/>
                </a:lnTo>
                <a:lnTo>
                  <a:pt x="0" y="116"/>
                </a:lnTo>
                <a:lnTo>
                  <a:pt x="0" y="109"/>
                </a:lnTo>
                <a:lnTo>
                  <a:pt x="4" y="102"/>
                </a:lnTo>
                <a:lnTo>
                  <a:pt x="6" y="94"/>
                </a:lnTo>
                <a:lnTo>
                  <a:pt x="7" y="87"/>
                </a:lnTo>
                <a:lnTo>
                  <a:pt x="2" y="80"/>
                </a:lnTo>
                <a:lnTo>
                  <a:pt x="3" y="73"/>
                </a:lnTo>
                <a:lnTo>
                  <a:pt x="8" y="78"/>
                </a:lnTo>
                <a:lnTo>
                  <a:pt x="11" y="71"/>
                </a:lnTo>
                <a:lnTo>
                  <a:pt x="14" y="64"/>
                </a:lnTo>
                <a:lnTo>
                  <a:pt x="15" y="57"/>
                </a:lnTo>
                <a:lnTo>
                  <a:pt x="14" y="51"/>
                </a:lnTo>
                <a:lnTo>
                  <a:pt x="19" y="44"/>
                </a:lnTo>
                <a:lnTo>
                  <a:pt x="19" y="41"/>
                </a:lnTo>
                <a:lnTo>
                  <a:pt x="17" y="36"/>
                </a:lnTo>
                <a:lnTo>
                  <a:pt x="19" y="29"/>
                </a:lnTo>
                <a:lnTo>
                  <a:pt x="18" y="22"/>
                </a:lnTo>
                <a:lnTo>
                  <a:pt x="17" y="15"/>
                </a:lnTo>
                <a:lnTo>
                  <a:pt x="24" y="12"/>
                </a:lnTo>
                <a:lnTo>
                  <a:pt x="24" y="6"/>
                </a:lnTo>
                <a:lnTo>
                  <a:pt x="30" y="12"/>
                </a:lnTo>
                <a:lnTo>
                  <a:pt x="35" y="7"/>
                </a:lnTo>
                <a:lnTo>
                  <a:pt x="36" y="0"/>
                </a:lnTo>
                <a:lnTo>
                  <a:pt x="42" y="3"/>
                </a:lnTo>
                <a:lnTo>
                  <a:pt x="43" y="9"/>
                </a:lnTo>
                <a:lnTo>
                  <a:pt x="39" y="16"/>
                </a:lnTo>
                <a:lnTo>
                  <a:pt x="34" y="24"/>
                </a:lnTo>
                <a:lnTo>
                  <a:pt x="30" y="31"/>
                </a:lnTo>
                <a:lnTo>
                  <a:pt x="30" y="36"/>
                </a:lnTo>
                <a:lnTo>
                  <a:pt x="27" y="44"/>
                </a:lnTo>
                <a:lnTo>
                  <a:pt x="24" y="49"/>
                </a:lnTo>
                <a:lnTo>
                  <a:pt x="18" y="63"/>
                </a:lnTo>
                <a:lnTo>
                  <a:pt x="15" y="70"/>
                </a:lnTo>
                <a:lnTo>
                  <a:pt x="13" y="77"/>
                </a:lnTo>
                <a:lnTo>
                  <a:pt x="11" y="84"/>
                </a:lnTo>
                <a:lnTo>
                  <a:pt x="10" y="90"/>
                </a:lnTo>
                <a:lnTo>
                  <a:pt x="7" y="97"/>
                </a:lnTo>
                <a:lnTo>
                  <a:pt x="6" y="104"/>
                </a:lnTo>
                <a:lnTo>
                  <a:pt x="4" y="111"/>
                </a:lnTo>
                <a:lnTo>
                  <a:pt x="3" y="118"/>
                </a:lnTo>
                <a:lnTo>
                  <a:pt x="2" y="125"/>
                </a:lnTo>
                <a:lnTo>
                  <a:pt x="0" y="130"/>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499" name="Freeform 2181"/>
          <p:cNvSpPr>
            <a:spLocks/>
          </p:cNvSpPr>
          <p:nvPr/>
        </p:nvSpPr>
        <p:spPr bwMode="auto">
          <a:xfrm>
            <a:off x="1695450" y="4305300"/>
            <a:ext cx="33338" cy="42863"/>
          </a:xfrm>
          <a:custGeom>
            <a:avLst/>
            <a:gdLst>
              <a:gd name="T0" fmla="*/ 2147483647 w 69"/>
              <a:gd name="T1" fmla="*/ 2147483647 h 86"/>
              <a:gd name="T2" fmla="*/ 2147483647 w 69"/>
              <a:gd name="T3" fmla="*/ 2147483647 h 86"/>
              <a:gd name="T4" fmla="*/ 2147483647 w 69"/>
              <a:gd name="T5" fmla="*/ 2147483647 h 86"/>
              <a:gd name="T6" fmla="*/ 2147483647 w 69"/>
              <a:gd name="T7" fmla="*/ 2147483647 h 86"/>
              <a:gd name="T8" fmla="*/ 2147483647 w 69"/>
              <a:gd name="T9" fmla="*/ 2147483647 h 86"/>
              <a:gd name="T10" fmla="*/ 2147483647 w 69"/>
              <a:gd name="T11" fmla="*/ 2147483647 h 86"/>
              <a:gd name="T12" fmla="*/ 2147483647 w 69"/>
              <a:gd name="T13" fmla="*/ 2147483647 h 86"/>
              <a:gd name="T14" fmla="*/ 2147483647 w 69"/>
              <a:gd name="T15" fmla="*/ 2147483647 h 86"/>
              <a:gd name="T16" fmla="*/ 2147483647 w 69"/>
              <a:gd name="T17" fmla="*/ 2147483647 h 86"/>
              <a:gd name="T18" fmla="*/ 2147483647 w 69"/>
              <a:gd name="T19" fmla="*/ 2147483647 h 86"/>
              <a:gd name="T20" fmla="*/ 2147483647 w 69"/>
              <a:gd name="T21" fmla="*/ 2147483647 h 86"/>
              <a:gd name="T22" fmla="*/ 2147483647 w 69"/>
              <a:gd name="T23" fmla="*/ 2147483647 h 86"/>
              <a:gd name="T24" fmla="*/ 2147483647 w 69"/>
              <a:gd name="T25" fmla="*/ 2147483647 h 86"/>
              <a:gd name="T26" fmla="*/ 2147483647 w 69"/>
              <a:gd name="T27" fmla="*/ 2147483647 h 86"/>
              <a:gd name="T28" fmla="*/ 2147483647 w 69"/>
              <a:gd name="T29" fmla="*/ 2147483647 h 86"/>
              <a:gd name="T30" fmla="*/ 2147483647 w 69"/>
              <a:gd name="T31" fmla="*/ 2147483647 h 86"/>
              <a:gd name="T32" fmla="*/ 2147483647 w 69"/>
              <a:gd name="T33" fmla="*/ 2147483647 h 86"/>
              <a:gd name="T34" fmla="*/ 2147483647 w 69"/>
              <a:gd name="T35" fmla="*/ 2147483647 h 86"/>
              <a:gd name="T36" fmla="*/ 2147483647 w 69"/>
              <a:gd name="T37" fmla="*/ 2147483647 h 86"/>
              <a:gd name="T38" fmla="*/ 2147483647 w 69"/>
              <a:gd name="T39" fmla="*/ 2147483647 h 86"/>
              <a:gd name="T40" fmla="*/ 2147483647 w 69"/>
              <a:gd name="T41" fmla="*/ 2147483647 h 86"/>
              <a:gd name="T42" fmla="*/ 2147483647 w 69"/>
              <a:gd name="T43" fmla="*/ 2147483647 h 86"/>
              <a:gd name="T44" fmla="*/ 2147483647 w 69"/>
              <a:gd name="T45" fmla="*/ 2147483647 h 86"/>
              <a:gd name="T46" fmla="*/ 2147483647 w 69"/>
              <a:gd name="T47" fmla="*/ 2147483647 h 86"/>
              <a:gd name="T48" fmla="*/ 2147483647 w 69"/>
              <a:gd name="T49" fmla="*/ 2147483647 h 86"/>
              <a:gd name="T50" fmla="*/ 2147483647 w 69"/>
              <a:gd name="T51" fmla="*/ 2147483647 h 86"/>
              <a:gd name="T52" fmla="*/ 2147483647 w 69"/>
              <a:gd name="T53" fmla="*/ 2147483647 h 86"/>
              <a:gd name="T54" fmla="*/ 2147483647 w 69"/>
              <a:gd name="T55" fmla="*/ 2147483647 h 86"/>
              <a:gd name="T56" fmla="*/ 2147483647 w 69"/>
              <a:gd name="T57" fmla="*/ 2147483647 h 86"/>
              <a:gd name="T58" fmla="*/ 2147483647 w 69"/>
              <a:gd name="T59" fmla="*/ 2147483647 h 86"/>
              <a:gd name="T60" fmla="*/ 2147483647 w 69"/>
              <a:gd name="T61" fmla="*/ 2147483647 h 86"/>
              <a:gd name="T62" fmla="*/ 2147483647 w 69"/>
              <a:gd name="T63" fmla="*/ 2147483647 h 86"/>
              <a:gd name="T64" fmla="*/ 2147483647 w 69"/>
              <a:gd name="T65" fmla="*/ 2147483647 h 86"/>
              <a:gd name="T66" fmla="*/ 2147483647 w 69"/>
              <a:gd name="T67" fmla="*/ 2147483647 h 86"/>
              <a:gd name="T68" fmla="*/ 2147483647 w 69"/>
              <a:gd name="T69" fmla="*/ 0 h 86"/>
              <a:gd name="T70" fmla="*/ 2147483647 w 69"/>
              <a:gd name="T71" fmla="*/ 2147483647 h 86"/>
              <a:gd name="T72" fmla="*/ 2147483647 w 69"/>
              <a:gd name="T73" fmla="*/ 2147483647 h 86"/>
              <a:gd name="T74" fmla="*/ 0 w 69"/>
              <a:gd name="T75" fmla="*/ 2147483647 h 86"/>
              <a:gd name="T76" fmla="*/ 2147483647 w 69"/>
              <a:gd name="T77" fmla="*/ 2147483647 h 86"/>
              <a:gd name="T78" fmla="*/ 2147483647 w 69"/>
              <a:gd name="T79" fmla="*/ 2147483647 h 86"/>
              <a:gd name="T80" fmla="*/ 2147483647 w 69"/>
              <a:gd name="T81" fmla="*/ 2147483647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9"/>
              <a:gd name="T124" fmla="*/ 0 h 86"/>
              <a:gd name="T125" fmla="*/ 69 w 69"/>
              <a:gd name="T126" fmla="*/ 86 h 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9" h="86">
                <a:moveTo>
                  <a:pt x="2" y="34"/>
                </a:moveTo>
                <a:lnTo>
                  <a:pt x="4" y="39"/>
                </a:lnTo>
                <a:lnTo>
                  <a:pt x="6" y="46"/>
                </a:lnTo>
                <a:lnTo>
                  <a:pt x="7" y="52"/>
                </a:lnTo>
                <a:lnTo>
                  <a:pt x="9" y="59"/>
                </a:lnTo>
                <a:lnTo>
                  <a:pt x="13" y="65"/>
                </a:lnTo>
                <a:lnTo>
                  <a:pt x="19" y="70"/>
                </a:lnTo>
                <a:lnTo>
                  <a:pt x="25" y="74"/>
                </a:lnTo>
                <a:lnTo>
                  <a:pt x="32" y="76"/>
                </a:lnTo>
                <a:lnTo>
                  <a:pt x="37" y="80"/>
                </a:lnTo>
                <a:lnTo>
                  <a:pt x="43" y="81"/>
                </a:lnTo>
                <a:lnTo>
                  <a:pt x="48" y="81"/>
                </a:lnTo>
                <a:lnTo>
                  <a:pt x="54" y="82"/>
                </a:lnTo>
                <a:lnTo>
                  <a:pt x="56" y="84"/>
                </a:lnTo>
                <a:lnTo>
                  <a:pt x="63" y="86"/>
                </a:lnTo>
                <a:lnTo>
                  <a:pt x="69" y="80"/>
                </a:lnTo>
                <a:lnTo>
                  <a:pt x="68" y="79"/>
                </a:lnTo>
                <a:lnTo>
                  <a:pt x="68" y="76"/>
                </a:lnTo>
                <a:lnTo>
                  <a:pt x="69" y="70"/>
                </a:lnTo>
                <a:lnTo>
                  <a:pt x="65" y="63"/>
                </a:lnTo>
                <a:lnTo>
                  <a:pt x="64" y="60"/>
                </a:lnTo>
                <a:lnTo>
                  <a:pt x="60" y="54"/>
                </a:lnTo>
                <a:lnTo>
                  <a:pt x="56" y="47"/>
                </a:lnTo>
                <a:lnTo>
                  <a:pt x="55" y="47"/>
                </a:lnTo>
                <a:lnTo>
                  <a:pt x="52" y="40"/>
                </a:lnTo>
                <a:lnTo>
                  <a:pt x="51" y="39"/>
                </a:lnTo>
                <a:lnTo>
                  <a:pt x="48" y="33"/>
                </a:lnTo>
                <a:lnTo>
                  <a:pt x="43" y="26"/>
                </a:lnTo>
                <a:lnTo>
                  <a:pt x="40" y="23"/>
                </a:lnTo>
                <a:lnTo>
                  <a:pt x="35" y="19"/>
                </a:lnTo>
                <a:lnTo>
                  <a:pt x="28" y="15"/>
                </a:lnTo>
                <a:lnTo>
                  <a:pt x="24" y="8"/>
                </a:lnTo>
                <a:lnTo>
                  <a:pt x="19" y="6"/>
                </a:lnTo>
                <a:lnTo>
                  <a:pt x="17" y="4"/>
                </a:lnTo>
                <a:lnTo>
                  <a:pt x="11" y="0"/>
                </a:lnTo>
                <a:lnTo>
                  <a:pt x="6" y="2"/>
                </a:lnTo>
                <a:lnTo>
                  <a:pt x="2" y="8"/>
                </a:lnTo>
                <a:lnTo>
                  <a:pt x="0" y="15"/>
                </a:lnTo>
                <a:lnTo>
                  <a:pt x="2" y="20"/>
                </a:lnTo>
                <a:lnTo>
                  <a:pt x="3" y="28"/>
                </a:lnTo>
                <a:lnTo>
                  <a:pt x="2" y="34"/>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0" name="Freeform 2182"/>
          <p:cNvSpPr>
            <a:spLocks/>
          </p:cNvSpPr>
          <p:nvPr/>
        </p:nvSpPr>
        <p:spPr bwMode="auto">
          <a:xfrm>
            <a:off x="4779963" y="2738438"/>
            <a:ext cx="26987" cy="17462"/>
          </a:xfrm>
          <a:custGeom>
            <a:avLst/>
            <a:gdLst>
              <a:gd name="T0" fmla="*/ 0 w 59"/>
              <a:gd name="T1" fmla="*/ 2147483647 h 35"/>
              <a:gd name="T2" fmla="*/ 2147483647 w 59"/>
              <a:gd name="T3" fmla="*/ 2147483647 h 35"/>
              <a:gd name="T4" fmla="*/ 2147483647 w 59"/>
              <a:gd name="T5" fmla="*/ 2147483647 h 35"/>
              <a:gd name="T6" fmla="*/ 2147483647 w 59"/>
              <a:gd name="T7" fmla="*/ 2147483647 h 35"/>
              <a:gd name="T8" fmla="*/ 2147483647 w 59"/>
              <a:gd name="T9" fmla="*/ 2147483647 h 35"/>
              <a:gd name="T10" fmla="*/ 2147483647 w 59"/>
              <a:gd name="T11" fmla="*/ 2147483647 h 35"/>
              <a:gd name="T12" fmla="*/ 2147483647 w 59"/>
              <a:gd name="T13" fmla="*/ 2147483647 h 35"/>
              <a:gd name="T14" fmla="*/ 2147483647 w 59"/>
              <a:gd name="T15" fmla="*/ 2147483647 h 35"/>
              <a:gd name="T16" fmla="*/ 2147483647 w 59"/>
              <a:gd name="T17" fmla="*/ 2147483647 h 35"/>
              <a:gd name="T18" fmla="*/ 2147483647 w 59"/>
              <a:gd name="T19" fmla="*/ 0 h 35"/>
              <a:gd name="T20" fmla="*/ 2147483647 w 59"/>
              <a:gd name="T21" fmla="*/ 2147483647 h 35"/>
              <a:gd name="T22" fmla="*/ 2147483647 w 59"/>
              <a:gd name="T23" fmla="*/ 2147483647 h 35"/>
              <a:gd name="T24" fmla="*/ 2147483647 w 59"/>
              <a:gd name="T25" fmla="*/ 2147483647 h 35"/>
              <a:gd name="T26" fmla="*/ 2147483647 w 59"/>
              <a:gd name="T27" fmla="*/ 2147483647 h 35"/>
              <a:gd name="T28" fmla="*/ 2147483647 w 59"/>
              <a:gd name="T29" fmla="*/ 2147483647 h 35"/>
              <a:gd name="T30" fmla="*/ 2147483647 w 59"/>
              <a:gd name="T31" fmla="*/ 2147483647 h 35"/>
              <a:gd name="T32" fmla="*/ 2147483647 w 59"/>
              <a:gd name="T33" fmla="*/ 2147483647 h 35"/>
              <a:gd name="T34" fmla="*/ 2147483647 w 59"/>
              <a:gd name="T35" fmla="*/ 2147483647 h 35"/>
              <a:gd name="T36" fmla="*/ 2147483647 w 59"/>
              <a:gd name="T37" fmla="*/ 2147483647 h 35"/>
              <a:gd name="T38" fmla="*/ 2147483647 w 59"/>
              <a:gd name="T39" fmla="*/ 2147483647 h 35"/>
              <a:gd name="T40" fmla="*/ 2147483647 w 59"/>
              <a:gd name="T41" fmla="*/ 2147483647 h 35"/>
              <a:gd name="T42" fmla="*/ 2147483647 w 59"/>
              <a:gd name="T43" fmla="*/ 2147483647 h 35"/>
              <a:gd name="T44" fmla="*/ 2147483647 w 59"/>
              <a:gd name="T45" fmla="*/ 2147483647 h 35"/>
              <a:gd name="T46" fmla="*/ 2147483647 w 59"/>
              <a:gd name="T47" fmla="*/ 2147483647 h 35"/>
              <a:gd name="T48" fmla="*/ 2147483647 w 59"/>
              <a:gd name="T49" fmla="*/ 2147483647 h 35"/>
              <a:gd name="T50" fmla="*/ 0 w 59"/>
              <a:gd name="T51" fmla="*/ 2147483647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5"/>
              <a:gd name="T80" fmla="*/ 59 w 59"/>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5">
                <a:moveTo>
                  <a:pt x="0" y="31"/>
                </a:moveTo>
                <a:lnTo>
                  <a:pt x="3" y="29"/>
                </a:lnTo>
                <a:lnTo>
                  <a:pt x="9" y="28"/>
                </a:lnTo>
                <a:lnTo>
                  <a:pt x="15" y="25"/>
                </a:lnTo>
                <a:lnTo>
                  <a:pt x="22" y="21"/>
                </a:lnTo>
                <a:lnTo>
                  <a:pt x="28" y="16"/>
                </a:lnTo>
                <a:lnTo>
                  <a:pt x="34" y="9"/>
                </a:lnTo>
                <a:lnTo>
                  <a:pt x="34" y="8"/>
                </a:lnTo>
                <a:lnTo>
                  <a:pt x="38" y="1"/>
                </a:lnTo>
                <a:lnTo>
                  <a:pt x="39" y="0"/>
                </a:lnTo>
                <a:lnTo>
                  <a:pt x="45" y="5"/>
                </a:lnTo>
                <a:lnTo>
                  <a:pt x="51" y="4"/>
                </a:lnTo>
                <a:lnTo>
                  <a:pt x="59" y="4"/>
                </a:lnTo>
                <a:lnTo>
                  <a:pt x="53" y="9"/>
                </a:lnTo>
                <a:lnTo>
                  <a:pt x="46" y="12"/>
                </a:lnTo>
                <a:lnTo>
                  <a:pt x="40" y="12"/>
                </a:lnTo>
                <a:lnTo>
                  <a:pt x="39" y="12"/>
                </a:lnTo>
                <a:lnTo>
                  <a:pt x="35" y="19"/>
                </a:lnTo>
                <a:lnTo>
                  <a:pt x="30" y="22"/>
                </a:lnTo>
                <a:lnTo>
                  <a:pt x="29" y="22"/>
                </a:lnTo>
                <a:lnTo>
                  <a:pt x="23" y="28"/>
                </a:lnTo>
                <a:lnTo>
                  <a:pt x="16" y="30"/>
                </a:lnTo>
                <a:lnTo>
                  <a:pt x="10" y="33"/>
                </a:lnTo>
                <a:lnTo>
                  <a:pt x="4" y="35"/>
                </a:lnTo>
                <a:lnTo>
                  <a:pt x="1" y="35"/>
                </a:lnTo>
                <a:lnTo>
                  <a:pt x="0" y="31"/>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1" name="Freeform 2183"/>
          <p:cNvSpPr>
            <a:spLocks/>
          </p:cNvSpPr>
          <p:nvPr/>
        </p:nvSpPr>
        <p:spPr bwMode="auto">
          <a:xfrm>
            <a:off x="5176838" y="3041650"/>
            <a:ext cx="49212" cy="36513"/>
          </a:xfrm>
          <a:custGeom>
            <a:avLst/>
            <a:gdLst>
              <a:gd name="T0" fmla="*/ 0 w 104"/>
              <a:gd name="T1" fmla="*/ 2147483647 h 79"/>
              <a:gd name="T2" fmla="*/ 2147483647 w 104"/>
              <a:gd name="T3" fmla="*/ 2147483647 h 79"/>
              <a:gd name="T4" fmla="*/ 2147483647 w 104"/>
              <a:gd name="T5" fmla="*/ 2147483647 h 79"/>
              <a:gd name="T6" fmla="*/ 2147483647 w 104"/>
              <a:gd name="T7" fmla="*/ 2147483647 h 79"/>
              <a:gd name="T8" fmla="*/ 2147483647 w 104"/>
              <a:gd name="T9" fmla="*/ 2147483647 h 79"/>
              <a:gd name="T10" fmla="*/ 2147483647 w 104"/>
              <a:gd name="T11" fmla="*/ 2147483647 h 79"/>
              <a:gd name="T12" fmla="*/ 2147483647 w 104"/>
              <a:gd name="T13" fmla="*/ 2147483647 h 79"/>
              <a:gd name="T14" fmla="*/ 2147483647 w 104"/>
              <a:gd name="T15" fmla="*/ 2147483647 h 79"/>
              <a:gd name="T16" fmla="*/ 2147483647 w 104"/>
              <a:gd name="T17" fmla="*/ 2147483647 h 79"/>
              <a:gd name="T18" fmla="*/ 2147483647 w 104"/>
              <a:gd name="T19" fmla="*/ 2147483647 h 79"/>
              <a:gd name="T20" fmla="*/ 2147483647 w 104"/>
              <a:gd name="T21" fmla="*/ 2147483647 h 79"/>
              <a:gd name="T22" fmla="*/ 2147483647 w 104"/>
              <a:gd name="T23" fmla="*/ 2147483647 h 79"/>
              <a:gd name="T24" fmla="*/ 2147483647 w 104"/>
              <a:gd name="T25" fmla="*/ 2147483647 h 79"/>
              <a:gd name="T26" fmla="*/ 2147483647 w 104"/>
              <a:gd name="T27" fmla="*/ 2147483647 h 79"/>
              <a:gd name="T28" fmla="*/ 2147483647 w 104"/>
              <a:gd name="T29" fmla="*/ 2147483647 h 79"/>
              <a:gd name="T30" fmla="*/ 2147483647 w 104"/>
              <a:gd name="T31" fmla="*/ 2147483647 h 79"/>
              <a:gd name="T32" fmla="*/ 2147483647 w 104"/>
              <a:gd name="T33" fmla="*/ 2147483647 h 79"/>
              <a:gd name="T34" fmla="*/ 2147483647 w 104"/>
              <a:gd name="T35" fmla="*/ 2147483647 h 79"/>
              <a:gd name="T36" fmla="*/ 2147483647 w 104"/>
              <a:gd name="T37" fmla="*/ 2147483647 h 79"/>
              <a:gd name="T38" fmla="*/ 2147483647 w 104"/>
              <a:gd name="T39" fmla="*/ 2147483647 h 79"/>
              <a:gd name="T40" fmla="*/ 2147483647 w 104"/>
              <a:gd name="T41" fmla="*/ 2147483647 h 79"/>
              <a:gd name="T42" fmla="*/ 2147483647 w 104"/>
              <a:gd name="T43" fmla="*/ 2147483647 h 79"/>
              <a:gd name="T44" fmla="*/ 2147483647 w 104"/>
              <a:gd name="T45" fmla="*/ 2147483647 h 79"/>
              <a:gd name="T46" fmla="*/ 2147483647 w 104"/>
              <a:gd name="T47" fmla="*/ 2147483647 h 79"/>
              <a:gd name="T48" fmla="*/ 2147483647 w 104"/>
              <a:gd name="T49" fmla="*/ 2147483647 h 79"/>
              <a:gd name="T50" fmla="*/ 2147483647 w 104"/>
              <a:gd name="T51" fmla="*/ 2147483647 h 79"/>
              <a:gd name="T52" fmla="*/ 2147483647 w 104"/>
              <a:gd name="T53" fmla="*/ 2147483647 h 79"/>
              <a:gd name="T54" fmla="*/ 2147483647 w 104"/>
              <a:gd name="T55" fmla="*/ 2147483647 h 79"/>
              <a:gd name="T56" fmla="*/ 2147483647 w 104"/>
              <a:gd name="T57" fmla="*/ 2147483647 h 79"/>
              <a:gd name="T58" fmla="*/ 2147483647 w 104"/>
              <a:gd name="T59" fmla="*/ 2147483647 h 79"/>
              <a:gd name="T60" fmla="*/ 2147483647 w 104"/>
              <a:gd name="T61" fmla="*/ 2147483647 h 79"/>
              <a:gd name="T62" fmla="*/ 2147483647 w 104"/>
              <a:gd name="T63" fmla="*/ 2147483647 h 79"/>
              <a:gd name="T64" fmla="*/ 2147483647 w 104"/>
              <a:gd name="T65" fmla="*/ 2147483647 h 79"/>
              <a:gd name="T66" fmla="*/ 2147483647 w 104"/>
              <a:gd name="T67" fmla="*/ 2147483647 h 79"/>
              <a:gd name="T68" fmla="*/ 2147483647 w 104"/>
              <a:gd name="T69" fmla="*/ 2147483647 h 79"/>
              <a:gd name="T70" fmla="*/ 2147483647 w 104"/>
              <a:gd name="T71" fmla="*/ 2147483647 h 79"/>
              <a:gd name="T72" fmla="*/ 2147483647 w 104"/>
              <a:gd name="T73" fmla="*/ 2147483647 h 79"/>
              <a:gd name="T74" fmla="*/ 2147483647 w 104"/>
              <a:gd name="T75" fmla="*/ 2147483647 h 79"/>
              <a:gd name="T76" fmla="*/ 2147483647 w 104"/>
              <a:gd name="T77" fmla="*/ 2147483647 h 79"/>
              <a:gd name="T78" fmla="*/ 2147483647 w 104"/>
              <a:gd name="T79" fmla="*/ 2147483647 h 79"/>
              <a:gd name="T80" fmla="*/ 2147483647 w 104"/>
              <a:gd name="T81" fmla="*/ 2147483647 h 79"/>
              <a:gd name="T82" fmla="*/ 2147483647 w 104"/>
              <a:gd name="T83" fmla="*/ 2147483647 h 79"/>
              <a:gd name="T84" fmla="*/ 2147483647 w 104"/>
              <a:gd name="T85" fmla="*/ 2147483647 h 79"/>
              <a:gd name="T86" fmla="*/ 2147483647 w 104"/>
              <a:gd name="T87" fmla="*/ 2147483647 h 79"/>
              <a:gd name="T88" fmla="*/ 2147483647 w 104"/>
              <a:gd name="T89" fmla="*/ 2147483647 h 79"/>
              <a:gd name="T90" fmla="*/ 2147483647 w 104"/>
              <a:gd name="T91" fmla="*/ 2147483647 h 79"/>
              <a:gd name="T92" fmla="*/ 2147483647 w 104"/>
              <a:gd name="T93" fmla="*/ 2147483647 h 79"/>
              <a:gd name="T94" fmla="*/ 2147483647 w 104"/>
              <a:gd name="T95" fmla="*/ 2147483647 h 79"/>
              <a:gd name="T96" fmla="*/ 2147483647 w 104"/>
              <a:gd name="T97" fmla="*/ 2147483647 h 79"/>
              <a:gd name="T98" fmla="*/ 2147483647 w 104"/>
              <a:gd name="T99" fmla="*/ 2147483647 h 79"/>
              <a:gd name="T100" fmla="*/ 2147483647 w 104"/>
              <a:gd name="T101" fmla="*/ 2147483647 h 79"/>
              <a:gd name="T102" fmla="*/ 2147483647 w 104"/>
              <a:gd name="T103" fmla="*/ 2147483647 h 79"/>
              <a:gd name="T104" fmla="*/ 2147483647 w 104"/>
              <a:gd name="T105" fmla="*/ 2147483647 h 79"/>
              <a:gd name="T106" fmla="*/ 2147483647 w 104"/>
              <a:gd name="T107" fmla="*/ 0 h 79"/>
              <a:gd name="T108" fmla="*/ 2147483647 w 104"/>
              <a:gd name="T109" fmla="*/ 2147483647 h 79"/>
              <a:gd name="T110" fmla="*/ 2147483647 w 104"/>
              <a:gd name="T111" fmla="*/ 2147483647 h 79"/>
              <a:gd name="T112" fmla="*/ 2147483647 w 104"/>
              <a:gd name="T113" fmla="*/ 2147483647 h 79"/>
              <a:gd name="T114" fmla="*/ 2147483647 w 104"/>
              <a:gd name="T115" fmla="*/ 2147483647 h 79"/>
              <a:gd name="T116" fmla="*/ 2147483647 w 104"/>
              <a:gd name="T117" fmla="*/ 2147483647 h 79"/>
              <a:gd name="T118" fmla="*/ 0 w 104"/>
              <a:gd name="T119" fmla="*/ 2147483647 h 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
              <a:gd name="T181" fmla="*/ 0 h 79"/>
              <a:gd name="T182" fmla="*/ 104 w 104"/>
              <a:gd name="T183" fmla="*/ 79 h 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 h="79">
                <a:moveTo>
                  <a:pt x="0" y="5"/>
                </a:moveTo>
                <a:lnTo>
                  <a:pt x="4" y="12"/>
                </a:lnTo>
                <a:lnTo>
                  <a:pt x="10" y="12"/>
                </a:lnTo>
                <a:lnTo>
                  <a:pt x="12" y="18"/>
                </a:lnTo>
                <a:lnTo>
                  <a:pt x="18" y="21"/>
                </a:lnTo>
                <a:lnTo>
                  <a:pt x="19" y="17"/>
                </a:lnTo>
                <a:lnTo>
                  <a:pt x="25" y="20"/>
                </a:lnTo>
                <a:lnTo>
                  <a:pt x="28" y="26"/>
                </a:lnTo>
                <a:lnTo>
                  <a:pt x="27" y="20"/>
                </a:lnTo>
                <a:lnTo>
                  <a:pt x="33" y="22"/>
                </a:lnTo>
                <a:lnTo>
                  <a:pt x="39" y="21"/>
                </a:lnTo>
                <a:lnTo>
                  <a:pt x="44" y="26"/>
                </a:lnTo>
                <a:lnTo>
                  <a:pt x="47" y="28"/>
                </a:lnTo>
                <a:lnTo>
                  <a:pt x="52" y="29"/>
                </a:lnTo>
                <a:lnTo>
                  <a:pt x="53" y="25"/>
                </a:lnTo>
                <a:lnTo>
                  <a:pt x="55" y="32"/>
                </a:lnTo>
                <a:lnTo>
                  <a:pt x="49" y="39"/>
                </a:lnTo>
                <a:lnTo>
                  <a:pt x="49" y="40"/>
                </a:lnTo>
                <a:lnTo>
                  <a:pt x="60" y="32"/>
                </a:lnTo>
                <a:lnTo>
                  <a:pt x="59" y="39"/>
                </a:lnTo>
                <a:lnTo>
                  <a:pt x="64" y="39"/>
                </a:lnTo>
                <a:lnTo>
                  <a:pt x="70" y="42"/>
                </a:lnTo>
                <a:lnTo>
                  <a:pt x="77" y="48"/>
                </a:lnTo>
                <a:lnTo>
                  <a:pt x="80" y="52"/>
                </a:lnTo>
                <a:lnTo>
                  <a:pt x="85" y="58"/>
                </a:lnTo>
                <a:lnTo>
                  <a:pt x="86" y="65"/>
                </a:lnTo>
                <a:lnTo>
                  <a:pt x="86" y="71"/>
                </a:lnTo>
                <a:lnTo>
                  <a:pt x="91" y="73"/>
                </a:lnTo>
                <a:lnTo>
                  <a:pt x="97" y="77"/>
                </a:lnTo>
                <a:lnTo>
                  <a:pt x="104" y="79"/>
                </a:lnTo>
                <a:lnTo>
                  <a:pt x="100" y="73"/>
                </a:lnTo>
                <a:lnTo>
                  <a:pt x="95" y="66"/>
                </a:lnTo>
                <a:lnTo>
                  <a:pt x="83" y="53"/>
                </a:lnTo>
                <a:lnTo>
                  <a:pt x="79" y="47"/>
                </a:lnTo>
                <a:lnTo>
                  <a:pt x="76" y="42"/>
                </a:lnTo>
                <a:lnTo>
                  <a:pt x="74" y="36"/>
                </a:lnTo>
                <a:lnTo>
                  <a:pt x="68" y="29"/>
                </a:lnTo>
                <a:lnTo>
                  <a:pt x="65" y="22"/>
                </a:lnTo>
                <a:lnTo>
                  <a:pt x="59" y="18"/>
                </a:lnTo>
                <a:lnTo>
                  <a:pt x="63" y="13"/>
                </a:lnTo>
                <a:lnTo>
                  <a:pt x="57" y="8"/>
                </a:lnTo>
                <a:lnTo>
                  <a:pt x="55" y="15"/>
                </a:lnTo>
                <a:lnTo>
                  <a:pt x="53" y="22"/>
                </a:lnTo>
                <a:lnTo>
                  <a:pt x="52" y="23"/>
                </a:lnTo>
                <a:lnTo>
                  <a:pt x="47" y="25"/>
                </a:lnTo>
                <a:lnTo>
                  <a:pt x="44" y="18"/>
                </a:lnTo>
                <a:lnTo>
                  <a:pt x="44" y="16"/>
                </a:lnTo>
                <a:lnTo>
                  <a:pt x="51" y="15"/>
                </a:lnTo>
                <a:lnTo>
                  <a:pt x="50" y="8"/>
                </a:lnTo>
                <a:lnTo>
                  <a:pt x="44" y="10"/>
                </a:lnTo>
                <a:lnTo>
                  <a:pt x="38" y="7"/>
                </a:lnTo>
                <a:lnTo>
                  <a:pt x="37" y="14"/>
                </a:lnTo>
                <a:lnTo>
                  <a:pt x="33" y="7"/>
                </a:lnTo>
                <a:lnTo>
                  <a:pt x="27" y="0"/>
                </a:lnTo>
                <a:lnTo>
                  <a:pt x="28" y="7"/>
                </a:lnTo>
                <a:lnTo>
                  <a:pt x="22" y="10"/>
                </a:lnTo>
                <a:lnTo>
                  <a:pt x="16" y="6"/>
                </a:lnTo>
                <a:lnTo>
                  <a:pt x="9" y="5"/>
                </a:lnTo>
                <a:lnTo>
                  <a:pt x="3" y="4"/>
                </a:lnTo>
                <a:lnTo>
                  <a:pt x="0" y="5"/>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2" name="Freeform 2184"/>
          <p:cNvSpPr>
            <a:spLocks/>
          </p:cNvSpPr>
          <p:nvPr/>
        </p:nvSpPr>
        <p:spPr bwMode="auto">
          <a:xfrm>
            <a:off x="5194300" y="4740275"/>
            <a:ext cx="95250" cy="127000"/>
          </a:xfrm>
          <a:custGeom>
            <a:avLst/>
            <a:gdLst>
              <a:gd name="T0" fmla="*/ 2147483647 w 203"/>
              <a:gd name="T1" fmla="*/ 2147483647 h 273"/>
              <a:gd name="T2" fmla="*/ 2147483647 w 203"/>
              <a:gd name="T3" fmla="*/ 2147483647 h 273"/>
              <a:gd name="T4" fmla="*/ 2147483647 w 203"/>
              <a:gd name="T5" fmla="*/ 2147483647 h 273"/>
              <a:gd name="T6" fmla="*/ 2147483647 w 203"/>
              <a:gd name="T7" fmla="*/ 2147483647 h 273"/>
              <a:gd name="T8" fmla="*/ 2147483647 w 203"/>
              <a:gd name="T9" fmla="*/ 2147483647 h 273"/>
              <a:gd name="T10" fmla="*/ 2147483647 w 203"/>
              <a:gd name="T11" fmla="*/ 2147483647 h 273"/>
              <a:gd name="T12" fmla="*/ 2147483647 w 203"/>
              <a:gd name="T13" fmla="*/ 2147483647 h 273"/>
              <a:gd name="T14" fmla="*/ 2147483647 w 203"/>
              <a:gd name="T15" fmla="*/ 2147483647 h 273"/>
              <a:gd name="T16" fmla="*/ 2147483647 w 203"/>
              <a:gd name="T17" fmla="*/ 2147483647 h 273"/>
              <a:gd name="T18" fmla="*/ 2147483647 w 203"/>
              <a:gd name="T19" fmla="*/ 2147483647 h 273"/>
              <a:gd name="T20" fmla="*/ 2147483647 w 203"/>
              <a:gd name="T21" fmla="*/ 2147483647 h 273"/>
              <a:gd name="T22" fmla="*/ 2147483647 w 203"/>
              <a:gd name="T23" fmla="*/ 2147483647 h 273"/>
              <a:gd name="T24" fmla="*/ 2147483647 w 203"/>
              <a:gd name="T25" fmla="*/ 2147483647 h 273"/>
              <a:gd name="T26" fmla="*/ 2147483647 w 203"/>
              <a:gd name="T27" fmla="*/ 2147483647 h 273"/>
              <a:gd name="T28" fmla="*/ 2147483647 w 203"/>
              <a:gd name="T29" fmla="*/ 2147483647 h 273"/>
              <a:gd name="T30" fmla="*/ 2147483647 w 203"/>
              <a:gd name="T31" fmla="*/ 2147483647 h 273"/>
              <a:gd name="T32" fmla="*/ 2147483647 w 203"/>
              <a:gd name="T33" fmla="*/ 2147483647 h 273"/>
              <a:gd name="T34" fmla="*/ 2147483647 w 203"/>
              <a:gd name="T35" fmla="*/ 2147483647 h 273"/>
              <a:gd name="T36" fmla="*/ 2147483647 w 203"/>
              <a:gd name="T37" fmla="*/ 2147483647 h 273"/>
              <a:gd name="T38" fmla="*/ 2147483647 w 203"/>
              <a:gd name="T39" fmla="*/ 2147483647 h 273"/>
              <a:gd name="T40" fmla="*/ 2147483647 w 203"/>
              <a:gd name="T41" fmla="*/ 2147483647 h 273"/>
              <a:gd name="T42" fmla="*/ 2147483647 w 203"/>
              <a:gd name="T43" fmla="*/ 2147483647 h 273"/>
              <a:gd name="T44" fmla="*/ 2147483647 w 203"/>
              <a:gd name="T45" fmla="*/ 2147483647 h 273"/>
              <a:gd name="T46" fmla="*/ 2147483647 w 203"/>
              <a:gd name="T47" fmla="*/ 2147483647 h 273"/>
              <a:gd name="T48" fmla="*/ 2147483647 w 203"/>
              <a:gd name="T49" fmla="*/ 2147483647 h 273"/>
              <a:gd name="T50" fmla="*/ 2147483647 w 203"/>
              <a:gd name="T51" fmla="*/ 2147483647 h 273"/>
              <a:gd name="T52" fmla="*/ 2147483647 w 203"/>
              <a:gd name="T53" fmla="*/ 2147483647 h 273"/>
              <a:gd name="T54" fmla="*/ 0 w 203"/>
              <a:gd name="T55" fmla="*/ 2147483647 h 273"/>
              <a:gd name="T56" fmla="*/ 2147483647 w 203"/>
              <a:gd name="T57" fmla="*/ 2147483647 h 273"/>
              <a:gd name="T58" fmla="*/ 2147483647 w 203"/>
              <a:gd name="T59" fmla="*/ 2147483647 h 273"/>
              <a:gd name="T60" fmla="*/ 2147483647 w 203"/>
              <a:gd name="T61" fmla="*/ 2147483647 h 273"/>
              <a:gd name="T62" fmla="*/ 2147483647 w 203"/>
              <a:gd name="T63" fmla="*/ 2147483647 h 273"/>
              <a:gd name="T64" fmla="*/ 2147483647 w 203"/>
              <a:gd name="T65" fmla="*/ 2147483647 h 273"/>
              <a:gd name="T66" fmla="*/ 2147483647 w 203"/>
              <a:gd name="T67" fmla="*/ 2147483647 h 273"/>
              <a:gd name="T68" fmla="*/ 2147483647 w 203"/>
              <a:gd name="T69" fmla="*/ 2147483647 h 273"/>
              <a:gd name="T70" fmla="*/ 2147483647 w 203"/>
              <a:gd name="T71" fmla="*/ 2147483647 h 273"/>
              <a:gd name="T72" fmla="*/ 2147483647 w 203"/>
              <a:gd name="T73" fmla="*/ 2147483647 h 273"/>
              <a:gd name="T74" fmla="*/ 2147483647 w 203"/>
              <a:gd name="T75" fmla="*/ 2147483647 h 273"/>
              <a:gd name="T76" fmla="*/ 2147483647 w 203"/>
              <a:gd name="T77" fmla="*/ 2147483647 h 273"/>
              <a:gd name="T78" fmla="*/ 2147483647 w 203"/>
              <a:gd name="T79" fmla="*/ 2147483647 h 273"/>
              <a:gd name="T80" fmla="*/ 2147483647 w 203"/>
              <a:gd name="T81" fmla="*/ 2147483647 h 273"/>
              <a:gd name="T82" fmla="*/ 2147483647 w 203"/>
              <a:gd name="T83" fmla="*/ 2147483647 h 273"/>
              <a:gd name="T84" fmla="*/ 2147483647 w 203"/>
              <a:gd name="T85" fmla="*/ 2147483647 h 273"/>
              <a:gd name="T86" fmla="*/ 2147483647 w 203"/>
              <a:gd name="T87" fmla="*/ 2147483647 h 273"/>
              <a:gd name="T88" fmla="*/ 2147483647 w 203"/>
              <a:gd name="T89" fmla="*/ 2147483647 h 273"/>
              <a:gd name="T90" fmla="*/ 2147483647 w 203"/>
              <a:gd name="T91" fmla="*/ 2147483647 h 273"/>
              <a:gd name="T92" fmla="*/ 2147483647 w 203"/>
              <a:gd name="T93" fmla="*/ 2147483647 h 273"/>
              <a:gd name="T94" fmla="*/ 2147483647 w 203"/>
              <a:gd name="T95" fmla="*/ 2147483647 h 273"/>
              <a:gd name="T96" fmla="*/ 2147483647 w 203"/>
              <a:gd name="T97" fmla="*/ 2147483647 h 273"/>
              <a:gd name="T98" fmla="*/ 2147483647 w 203"/>
              <a:gd name="T99" fmla="*/ 2147483647 h 273"/>
              <a:gd name="T100" fmla="*/ 2147483647 w 203"/>
              <a:gd name="T101" fmla="*/ 2147483647 h 273"/>
              <a:gd name="T102" fmla="*/ 2147483647 w 203"/>
              <a:gd name="T103" fmla="*/ 2147483647 h 273"/>
              <a:gd name="T104" fmla="*/ 2147483647 w 203"/>
              <a:gd name="T105" fmla="*/ 2147483647 h 273"/>
              <a:gd name="T106" fmla="*/ 2147483647 w 203"/>
              <a:gd name="T107" fmla="*/ 2147483647 h 273"/>
              <a:gd name="T108" fmla="*/ 2147483647 w 203"/>
              <a:gd name="T109" fmla="*/ 2147483647 h 273"/>
              <a:gd name="T110" fmla="*/ 2147483647 w 203"/>
              <a:gd name="T111" fmla="*/ 2147483647 h 273"/>
              <a:gd name="T112" fmla="*/ 2147483647 w 203"/>
              <a:gd name="T113" fmla="*/ 2147483647 h 273"/>
              <a:gd name="T114" fmla="*/ 2147483647 w 203"/>
              <a:gd name="T115" fmla="*/ 2147483647 h 273"/>
              <a:gd name="T116" fmla="*/ 2147483647 w 203"/>
              <a:gd name="T117" fmla="*/ 2147483647 h 273"/>
              <a:gd name="T118" fmla="*/ 2147483647 w 203"/>
              <a:gd name="T119" fmla="*/ 2147483647 h 273"/>
              <a:gd name="T120" fmla="*/ 2147483647 w 203"/>
              <a:gd name="T121" fmla="*/ 2147483647 h 273"/>
              <a:gd name="T122" fmla="*/ 2147483647 w 203"/>
              <a:gd name="T123" fmla="*/ 2147483647 h 273"/>
              <a:gd name="T124" fmla="*/ 2147483647 w 203"/>
              <a:gd name="T125" fmla="*/ 2147483647 h 2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3"/>
              <a:gd name="T190" fmla="*/ 0 h 273"/>
              <a:gd name="T191" fmla="*/ 203 w 203"/>
              <a:gd name="T192" fmla="*/ 273 h 27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3" h="273">
                <a:moveTo>
                  <a:pt x="201" y="59"/>
                </a:moveTo>
                <a:lnTo>
                  <a:pt x="198" y="52"/>
                </a:lnTo>
                <a:lnTo>
                  <a:pt x="193" y="46"/>
                </a:lnTo>
                <a:lnTo>
                  <a:pt x="187" y="50"/>
                </a:lnTo>
                <a:lnTo>
                  <a:pt x="180" y="52"/>
                </a:lnTo>
                <a:lnTo>
                  <a:pt x="174" y="58"/>
                </a:lnTo>
                <a:lnTo>
                  <a:pt x="172" y="65"/>
                </a:lnTo>
                <a:lnTo>
                  <a:pt x="165" y="64"/>
                </a:lnTo>
                <a:lnTo>
                  <a:pt x="164" y="57"/>
                </a:lnTo>
                <a:lnTo>
                  <a:pt x="158" y="54"/>
                </a:lnTo>
                <a:lnTo>
                  <a:pt x="153" y="47"/>
                </a:lnTo>
                <a:lnTo>
                  <a:pt x="149" y="40"/>
                </a:lnTo>
                <a:lnTo>
                  <a:pt x="149" y="39"/>
                </a:lnTo>
                <a:lnTo>
                  <a:pt x="147" y="33"/>
                </a:lnTo>
                <a:lnTo>
                  <a:pt x="149" y="27"/>
                </a:lnTo>
                <a:lnTo>
                  <a:pt x="149" y="20"/>
                </a:lnTo>
                <a:lnTo>
                  <a:pt x="146" y="19"/>
                </a:lnTo>
                <a:lnTo>
                  <a:pt x="144" y="23"/>
                </a:lnTo>
                <a:lnTo>
                  <a:pt x="138" y="26"/>
                </a:lnTo>
                <a:lnTo>
                  <a:pt x="133" y="19"/>
                </a:lnTo>
                <a:lnTo>
                  <a:pt x="132" y="14"/>
                </a:lnTo>
                <a:lnTo>
                  <a:pt x="125" y="15"/>
                </a:lnTo>
                <a:lnTo>
                  <a:pt x="125" y="22"/>
                </a:lnTo>
                <a:lnTo>
                  <a:pt x="119" y="22"/>
                </a:lnTo>
                <a:lnTo>
                  <a:pt x="113" y="20"/>
                </a:lnTo>
                <a:lnTo>
                  <a:pt x="113" y="19"/>
                </a:lnTo>
                <a:lnTo>
                  <a:pt x="112" y="15"/>
                </a:lnTo>
                <a:lnTo>
                  <a:pt x="118" y="17"/>
                </a:lnTo>
                <a:lnTo>
                  <a:pt x="116" y="10"/>
                </a:lnTo>
                <a:lnTo>
                  <a:pt x="110" y="7"/>
                </a:lnTo>
                <a:lnTo>
                  <a:pt x="110" y="0"/>
                </a:lnTo>
                <a:lnTo>
                  <a:pt x="105" y="2"/>
                </a:lnTo>
                <a:lnTo>
                  <a:pt x="102" y="6"/>
                </a:lnTo>
                <a:lnTo>
                  <a:pt x="99" y="4"/>
                </a:lnTo>
                <a:lnTo>
                  <a:pt x="102" y="10"/>
                </a:lnTo>
                <a:lnTo>
                  <a:pt x="95" y="14"/>
                </a:lnTo>
                <a:lnTo>
                  <a:pt x="95" y="22"/>
                </a:lnTo>
                <a:lnTo>
                  <a:pt x="89" y="20"/>
                </a:lnTo>
                <a:lnTo>
                  <a:pt x="89" y="27"/>
                </a:lnTo>
                <a:lnTo>
                  <a:pt x="83" y="32"/>
                </a:lnTo>
                <a:lnTo>
                  <a:pt x="78" y="27"/>
                </a:lnTo>
                <a:lnTo>
                  <a:pt x="72" y="28"/>
                </a:lnTo>
                <a:lnTo>
                  <a:pt x="65" y="30"/>
                </a:lnTo>
                <a:lnTo>
                  <a:pt x="65" y="23"/>
                </a:lnTo>
                <a:lnTo>
                  <a:pt x="65" y="16"/>
                </a:lnTo>
                <a:lnTo>
                  <a:pt x="62" y="20"/>
                </a:lnTo>
                <a:lnTo>
                  <a:pt x="62" y="22"/>
                </a:lnTo>
                <a:lnTo>
                  <a:pt x="59" y="27"/>
                </a:lnTo>
                <a:lnTo>
                  <a:pt x="59" y="34"/>
                </a:lnTo>
                <a:lnTo>
                  <a:pt x="53" y="34"/>
                </a:lnTo>
                <a:lnTo>
                  <a:pt x="47" y="32"/>
                </a:lnTo>
                <a:lnTo>
                  <a:pt x="47" y="39"/>
                </a:lnTo>
                <a:lnTo>
                  <a:pt x="35" y="39"/>
                </a:lnTo>
                <a:lnTo>
                  <a:pt x="32" y="44"/>
                </a:lnTo>
                <a:lnTo>
                  <a:pt x="27" y="46"/>
                </a:lnTo>
                <a:lnTo>
                  <a:pt x="21" y="48"/>
                </a:lnTo>
                <a:lnTo>
                  <a:pt x="19" y="51"/>
                </a:lnTo>
                <a:lnTo>
                  <a:pt x="23" y="58"/>
                </a:lnTo>
                <a:lnTo>
                  <a:pt x="23" y="63"/>
                </a:lnTo>
                <a:lnTo>
                  <a:pt x="20" y="70"/>
                </a:lnTo>
                <a:lnTo>
                  <a:pt x="14" y="75"/>
                </a:lnTo>
                <a:lnTo>
                  <a:pt x="11" y="82"/>
                </a:lnTo>
                <a:lnTo>
                  <a:pt x="11" y="89"/>
                </a:lnTo>
                <a:lnTo>
                  <a:pt x="6" y="96"/>
                </a:lnTo>
                <a:lnTo>
                  <a:pt x="4" y="99"/>
                </a:lnTo>
                <a:lnTo>
                  <a:pt x="8" y="106"/>
                </a:lnTo>
                <a:lnTo>
                  <a:pt x="9" y="113"/>
                </a:lnTo>
                <a:lnTo>
                  <a:pt x="10" y="117"/>
                </a:lnTo>
                <a:lnTo>
                  <a:pt x="13" y="117"/>
                </a:lnTo>
                <a:lnTo>
                  <a:pt x="14" y="124"/>
                </a:lnTo>
                <a:lnTo>
                  <a:pt x="15" y="131"/>
                </a:lnTo>
                <a:lnTo>
                  <a:pt x="15" y="137"/>
                </a:lnTo>
                <a:lnTo>
                  <a:pt x="12" y="145"/>
                </a:lnTo>
                <a:lnTo>
                  <a:pt x="11" y="152"/>
                </a:lnTo>
                <a:lnTo>
                  <a:pt x="6" y="157"/>
                </a:lnTo>
                <a:lnTo>
                  <a:pt x="9" y="164"/>
                </a:lnTo>
                <a:lnTo>
                  <a:pt x="5" y="171"/>
                </a:lnTo>
                <a:lnTo>
                  <a:pt x="4" y="178"/>
                </a:lnTo>
                <a:lnTo>
                  <a:pt x="3" y="185"/>
                </a:lnTo>
                <a:lnTo>
                  <a:pt x="0" y="192"/>
                </a:lnTo>
                <a:lnTo>
                  <a:pt x="4" y="197"/>
                </a:lnTo>
                <a:lnTo>
                  <a:pt x="3" y="205"/>
                </a:lnTo>
                <a:lnTo>
                  <a:pt x="2" y="212"/>
                </a:lnTo>
                <a:lnTo>
                  <a:pt x="0" y="218"/>
                </a:lnTo>
                <a:lnTo>
                  <a:pt x="1" y="226"/>
                </a:lnTo>
                <a:lnTo>
                  <a:pt x="8" y="227"/>
                </a:lnTo>
                <a:lnTo>
                  <a:pt x="10" y="234"/>
                </a:lnTo>
                <a:lnTo>
                  <a:pt x="6" y="241"/>
                </a:lnTo>
                <a:lnTo>
                  <a:pt x="12" y="248"/>
                </a:lnTo>
                <a:lnTo>
                  <a:pt x="10" y="253"/>
                </a:lnTo>
                <a:lnTo>
                  <a:pt x="12" y="260"/>
                </a:lnTo>
                <a:lnTo>
                  <a:pt x="13" y="258"/>
                </a:lnTo>
                <a:lnTo>
                  <a:pt x="13" y="251"/>
                </a:lnTo>
                <a:lnTo>
                  <a:pt x="19" y="250"/>
                </a:lnTo>
                <a:lnTo>
                  <a:pt x="24" y="257"/>
                </a:lnTo>
                <a:lnTo>
                  <a:pt x="21" y="250"/>
                </a:lnTo>
                <a:lnTo>
                  <a:pt x="21" y="243"/>
                </a:lnTo>
                <a:lnTo>
                  <a:pt x="27" y="238"/>
                </a:lnTo>
                <a:lnTo>
                  <a:pt x="32" y="240"/>
                </a:lnTo>
                <a:lnTo>
                  <a:pt x="29" y="233"/>
                </a:lnTo>
                <a:lnTo>
                  <a:pt x="30" y="226"/>
                </a:lnTo>
                <a:lnTo>
                  <a:pt x="35" y="221"/>
                </a:lnTo>
                <a:lnTo>
                  <a:pt x="42" y="218"/>
                </a:lnTo>
                <a:lnTo>
                  <a:pt x="43" y="224"/>
                </a:lnTo>
                <a:lnTo>
                  <a:pt x="48" y="232"/>
                </a:lnTo>
                <a:lnTo>
                  <a:pt x="54" y="234"/>
                </a:lnTo>
                <a:lnTo>
                  <a:pt x="60" y="235"/>
                </a:lnTo>
                <a:lnTo>
                  <a:pt x="65" y="229"/>
                </a:lnTo>
                <a:lnTo>
                  <a:pt x="69" y="235"/>
                </a:lnTo>
                <a:lnTo>
                  <a:pt x="75" y="235"/>
                </a:lnTo>
                <a:lnTo>
                  <a:pt x="75" y="243"/>
                </a:lnTo>
                <a:lnTo>
                  <a:pt x="75" y="249"/>
                </a:lnTo>
                <a:lnTo>
                  <a:pt x="78" y="256"/>
                </a:lnTo>
                <a:lnTo>
                  <a:pt x="75" y="262"/>
                </a:lnTo>
                <a:lnTo>
                  <a:pt x="68" y="265"/>
                </a:lnTo>
                <a:lnTo>
                  <a:pt x="74" y="273"/>
                </a:lnTo>
                <a:lnTo>
                  <a:pt x="75" y="265"/>
                </a:lnTo>
                <a:lnTo>
                  <a:pt x="81" y="264"/>
                </a:lnTo>
                <a:lnTo>
                  <a:pt x="87" y="265"/>
                </a:lnTo>
                <a:lnTo>
                  <a:pt x="81" y="261"/>
                </a:lnTo>
                <a:lnTo>
                  <a:pt x="79" y="253"/>
                </a:lnTo>
                <a:lnTo>
                  <a:pt x="78" y="248"/>
                </a:lnTo>
                <a:lnTo>
                  <a:pt x="80" y="241"/>
                </a:lnTo>
                <a:lnTo>
                  <a:pt x="78" y="235"/>
                </a:lnTo>
                <a:lnTo>
                  <a:pt x="82" y="228"/>
                </a:lnTo>
                <a:lnTo>
                  <a:pt x="88" y="227"/>
                </a:lnTo>
                <a:lnTo>
                  <a:pt x="94" y="233"/>
                </a:lnTo>
                <a:lnTo>
                  <a:pt x="101" y="237"/>
                </a:lnTo>
                <a:lnTo>
                  <a:pt x="107" y="236"/>
                </a:lnTo>
                <a:lnTo>
                  <a:pt x="113" y="241"/>
                </a:lnTo>
                <a:lnTo>
                  <a:pt x="113" y="240"/>
                </a:lnTo>
                <a:lnTo>
                  <a:pt x="114" y="232"/>
                </a:lnTo>
                <a:lnTo>
                  <a:pt x="121" y="226"/>
                </a:lnTo>
                <a:lnTo>
                  <a:pt x="127" y="221"/>
                </a:lnTo>
                <a:lnTo>
                  <a:pt x="133" y="219"/>
                </a:lnTo>
                <a:lnTo>
                  <a:pt x="139" y="213"/>
                </a:lnTo>
                <a:lnTo>
                  <a:pt x="138" y="208"/>
                </a:lnTo>
                <a:lnTo>
                  <a:pt x="137" y="205"/>
                </a:lnTo>
                <a:lnTo>
                  <a:pt x="136" y="204"/>
                </a:lnTo>
                <a:lnTo>
                  <a:pt x="130" y="205"/>
                </a:lnTo>
                <a:lnTo>
                  <a:pt x="124" y="211"/>
                </a:lnTo>
                <a:lnTo>
                  <a:pt x="117" y="209"/>
                </a:lnTo>
                <a:lnTo>
                  <a:pt x="112" y="209"/>
                </a:lnTo>
                <a:lnTo>
                  <a:pt x="106" y="207"/>
                </a:lnTo>
                <a:lnTo>
                  <a:pt x="100" y="204"/>
                </a:lnTo>
                <a:lnTo>
                  <a:pt x="105" y="197"/>
                </a:lnTo>
                <a:lnTo>
                  <a:pt x="110" y="195"/>
                </a:lnTo>
                <a:lnTo>
                  <a:pt x="116" y="197"/>
                </a:lnTo>
                <a:lnTo>
                  <a:pt x="122" y="196"/>
                </a:lnTo>
                <a:lnTo>
                  <a:pt x="116" y="189"/>
                </a:lnTo>
                <a:lnTo>
                  <a:pt x="110" y="189"/>
                </a:lnTo>
                <a:lnTo>
                  <a:pt x="105" y="191"/>
                </a:lnTo>
                <a:lnTo>
                  <a:pt x="107" y="184"/>
                </a:lnTo>
                <a:lnTo>
                  <a:pt x="109" y="183"/>
                </a:lnTo>
                <a:lnTo>
                  <a:pt x="114" y="180"/>
                </a:lnTo>
                <a:lnTo>
                  <a:pt x="114" y="184"/>
                </a:lnTo>
                <a:lnTo>
                  <a:pt x="120" y="183"/>
                </a:lnTo>
                <a:lnTo>
                  <a:pt x="127" y="178"/>
                </a:lnTo>
                <a:lnTo>
                  <a:pt x="125" y="171"/>
                </a:lnTo>
                <a:lnTo>
                  <a:pt x="131" y="169"/>
                </a:lnTo>
                <a:lnTo>
                  <a:pt x="125" y="162"/>
                </a:lnTo>
                <a:lnTo>
                  <a:pt x="129" y="155"/>
                </a:lnTo>
                <a:lnTo>
                  <a:pt x="135" y="155"/>
                </a:lnTo>
                <a:lnTo>
                  <a:pt x="141" y="160"/>
                </a:lnTo>
                <a:lnTo>
                  <a:pt x="146" y="159"/>
                </a:lnTo>
                <a:lnTo>
                  <a:pt x="143" y="156"/>
                </a:lnTo>
                <a:lnTo>
                  <a:pt x="141" y="149"/>
                </a:lnTo>
                <a:lnTo>
                  <a:pt x="142" y="143"/>
                </a:lnTo>
                <a:lnTo>
                  <a:pt x="148" y="147"/>
                </a:lnTo>
                <a:lnTo>
                  <a:pt x="143" y="140"/>
                </a:lnTo>
                <a:lnTo>
                  <a:pt x="144" y="133"/>
                </a:lnTo>
                <a:lnTo>
                  <a:pt x="148" y="127"/>
                </a:lnTo>
                <a:lnTo>
                  <a:pt x="153" y="121"/>
                </a:lnTo>
                <a:lnTo>
                  <a:pt x="158" y="119"/>
                </a:lnTo>
                <a:lnTo>
                  <a:pt x="159" y="111"/>
                </a:lnTo>
                <a:lnTo>
                  <a:pt x="160" y="109"/>
                </a:lnTo>
                <a:lnTo>
                  <a:pt x="157" y="104"/>
                </a:lnTo>
                <a:lnTo>
                  <a:pt x="152" y="96"/>
                </a:lnTo>
                <a:lnTo>
                  <a:pt x="152" y="89"/>
                </a:lnTo>
                <a:lnTo>
                  <a:pt x="153" y="82"/>
                </a:lnTo>
                <a:lnTo>
                  <a:pt x="160" y="76"/>
                </a:lnTo>
                <a:lnTo>
                  <a:pt x="166" y="74"/>
                </a:lnTo>
                <a:lnTo>
                  <a:pt x="172" y="76"/>
                </a:lnTo>
                <a:lnTo>
                  <a:pt x="178" y="79"/>
                </a:lnTo>
                <a:lnTo>
                  <a:pt x="179" y="72"/>
                </a:lnTo>
                <a:lnTo>
                  <a:pt x="178" y="66"/>
                </a:lnTo>
                <a:lnTo>
                  <a:pt x="184" y="65"/>
                </a:lnTo>
                <a:lnTo>
                  <a:pt x="191" y="66"/>
                </a:lnTo>
                <a:lnTo>
                  <a:pt x="197" y="62"/>
                </a:lnTo>
                <a:lnTo>
                  <a:pt x="203" y="62"/>
                </a:lnTo>
                <a:lnTo>
                  <a:pt x="201" y="59"/>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3" name="Freeform 2185"/>
          <p:cNvSpPr>
            <a:spLocks/>
          </p:cNvSpPr>
          <p:nvPr/>
        </p:nvSpPr>
        <p:spPr bwMode="auto">
          <a:xfrm>
            <a:off x="5114925" y="4879975"/>
            <a:ext cx="63500" cy="201613"/>
          </a:xfrm>
          <a:custGeom>
            <a:avLst/>
            <a:gdLst>
              <a:gd name="T0" fmla="*/ 2147483647 w 132"/>
              <a:gd name="T1" fmla="*/ 2147483647 h 431"/>
              <a:gd name="T2" fmla="*/ 2147483647 w 132"/>
              <a:gd name="T3" fmla="*/ 2147483647 h 431"/>
              <a:gd name="T4" fmla="*/ 2147483647 w 132"/>
              <a:gd name="T5" fmla="*/ 2147483647 h 431"/>
              <a:gd name="T6" fmla="*/ 2147483647 w 132"/>
              <a:gd name="T7" fmla="*/ 2147483647 h 431"/>
              <a:gd name="T8" fmla="*/ 2147483647 w 132"/>
              <a:gd name="T9" fmla="*/ 2147483647 h 431"/>
              <a:gd name="T10" fmla="*/ 2147483647 w 132"/>
              <a:gd name="T11" fmla="*/ 2147483647 h 431"/>
              <a:gd name="T12" fmla="*/ 2147483647 w 132"/>
              <a:gd name="T13" fmla="*/ 2147483647 h 431"/>
              <a:gd name="T14" fmla="*/ 2147483647 w 132"/>
              <a:gd name="T15" fmla="*/ 2147483647 h 431"/>
              <a:gd name="T16" fmla="*/ 2147483647 w 132"/>
              <a:gd name="T17" fmla="*/ 2147483647 h 431"/>
              <a:gd name="T18" fmla="*/ 2147483647 w 132"/>
              <a:gd name="T19" fmla="*/ 2147483647 h 431"/>
              <a:gd name="T20" fmla="*/ 2147483647 w 132"/>
              <a:gd name="T21" fmla="*/ 2147483647 h 431"/>
              <a:gd name="T22" fmla="*/ 2147483647 w 132"/>
              <a:gd name="T23" fmla="*/ 2147483647 h 431"/>
              <a:gd name="T24" fmla="*/ 2147483647 w 132"/>
              <a:gd name="T25" fmla="*/ 2147483647 h 431"/>
              <a:gd name="T26" fmla="*/ 2147483647 w 132"/>
              <a:gd name="T27" fmla="*/ 2147483647 h 431"/>
              <a:gd name="T28" fmla="*/ 2147483647 w 132"/>
              <a:gd name="T29" fmla="*/ 2147483647 h 431"/>
              <a:gd name="T30" fmla="*/ 2147483647 w 132"/>
              <a:gd name="T31" fmla="*/ 2147483647 h 431"/>
              <a:gd name="T32" fmla="*/ 2147483647 w 132"/>
              <a:gd name="T33" fmla="*/ 2147483647 h 431"/>
              <a:gd name="T34" fmla="*/ 2147483647 w 132"/>
              <a:gd name="T35" fmla="*/ 2147483647 h 431"/>
              <a:gd name="T36" fmla="*/ 2147483647 w 132"/>
              <a:gd name="T37" fmla="*/ 2147483647 h 431"/>
              <a:gd name="T38" fmla="*/ 2147483647 w 132"/>
              <a:gd name="T39" fmla="*/ 2147483647 h 431"/>
              <a:gd name="T40" fmla="*/ 2147483647 w 132"/>
              <a:gd name="T41" fmla="*/ 2147483647 h 431"/>
              <a:gd name="T42" fmla="*/ 2147483647 w 132"/>
              <a:gd name="T43" fmla="*/ 2147483647 h 431"/>
              <a:gd name="T44" fmla="*/ 2147483647 w 132"/>
              <a:gd name="T45" fmla="*/ 2147483647 h 431"/>
              <a:gd name="T46" fmla="*/ 2147483647 w 132"/>
              <a:gd name="T47" fmla="*/ 2147483647 h 431"/>
              <a:gd name="T48" fmla="*/ 2147483647 w 132"/>
              <a:gd name="T49" fmla="*/ 2147483647 h 431"/>
              <a:gd name="T50" fmla="*/ 2147483647 w 132"/>
              <a:gd name="T51" fmla="*/ 2147483647 h 431"/>
              <a:gd name="T52" fmla="*/ 2147483647 w 132"/>
              <a:gd name="T53" fmla="*/ 2147483647 h 431"/>
              <a:gd name="T54" fmla="*/ 2147483647 w 132"/>
              <a:gd name="T55" fmla="*/ 2147483647 h 431"/>
              <a:gd name="T56" fmla="*/ 2147483647 w 132"/>
              <a:gd name="T57" fmla="*/ 2147483647 h 431"/>
              <a:gd name="T58" fmla="*/ 2147483647 w 132"/>
              <a:gd name="T59" fmla="*/ 2147483647 h 431"/>
              <a:gd name="T60" fmla="*/ 2147483647 w 132"/>
              <a:gd name="T61" fmla="*/ 2147483647 h 431"/>
              <a:gd name="T62" fmla="*/ 2147483647 w 132"/>
              <a:gd name="T63" fmla="*/ 2147483647 h 431"/>
              <a:gd name="T64" fmla="*/ 2147483647 w 132"/>
              <a:gd name="T65" fmla="*/ 2147483647 h 431"/>
              <a:gd name="T66" fmla="*/ 2147483647 w 132"/>
              <a:gd name="T67" fmla="*/ 2147483647 h 431"/>
              <a:gd name="T68" fmla="*/ 2147483647 w 132"/>
              <a:gd name="T69" fmla="*/ 2147483647 h 431"/>
              <a:gd name="T70" fmla="*/ 2147483647 w 132"/>
              <a:gd name="T71" fmla="*/ 2147483647 h 431"/>
              <a:gd name="T72" fmla="*/ 2147483647 w 132"/>
              <a:gd name="T73" fmla="*/ 2147483647 h 431"/>
              <a:gd name="T74" fmla="*/ 2147483647 w 132"/>
              <a:gd name="T75" fmla="*/ 2147483647 h 431"/>
              <a:gd name="T76" fmla="*/ 2147483647 w 132"/>
              <a:gd name="T77" fmla="*/ 2147483647 h 431"/>
              <a:gd name="T78" fmla="*/ 2147483647 w 132"/>
              <a:gd name="T79" fmla="*/ 2147483647 h 431"/>
              <a:gd name="T80" fmla="*/ 2147483647 w 132"/>
              <a:gd name="T81" fmla="*/ 2147483647 h 431"/>
              <a:gd name="T82" fmla="*/ 2147483647 w 132"/>
              <a:gd name="T83" fmla="*/ 2147483647 h 431"/>
              <a:gd name="T84" fmla="*/ 2147483647 w 132"/>
              <a:gd name="T85" fmla="*/ 2147483647 h 431"/>
              <a:gd name="T86" fmla="*/ 2147483647 w 132"/>
              <a:gd name="T87" fmla="*/ 2147483647 h 431"/>
              <a:gd name="T88" fmla="*/ 2147483647 w 132"/>
              <a:gd name="T89" fmla="*/ 2147483647 h 431"/>
              <a:gd name="T90" fmla="*/ 2147483647 w 132"/>
              <a:gd name="T91" fmla="*/ 2147483647 h 431"/>
              <a:gd name="T92" fmla="*/ 2147483647 w 132"/>
              <a:gd name="T93" fmla="*/ 2147483647 h 431"/>
              <a:gd name="T94" fmla="*/ 2147483647 w 132"/>
              <a:gd name="T95" fmla="*/ 2147483647 h 431"/>
              <a:gd name="T96" fmla="*/ 2147483647 w 132"/>
              <a:gd name="T97" fmla="*/ 2147483647 h 431"/>
              <a:gd name="T98" fmla="*/ 2147483647 w 132"/>
              <a:gd name="T99" fmla="*/ 2147483647 h 4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2"/>
              <a:gd name="T151" fmla="*/ 0 h 431"/>
              <a:gd name="T152" fmla="*/ 132 w 132"/>
              <a:gd name="T153" fmla="*/ 431 h 4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2" h="431">
                <a:moveTo>
                  <a:pt x="10" y="63"/>
                </a:moveTo>
                <a:lnTo>
                  <a:pt x="12" y="57"/>
                </a:lnTo>
                <a:lnTo>
                  <a:pt x="13" y="63"/>
                </a:lnTo>
                <a:lnTo>
                  <a:pt x="12" y="70"/>
                </a:lnTo>
                <a:lnTo>
                  <a:pt x="11" y="77"/>
                </a:lnTo>
                <a:lnTo>
                  <a:pt x="10" y="84"/>
                </a:lnTo>
                <a:lnTo>
                  <a:pt x="10" y="91"/>
                </a:lnTo>
                <a:lnTo>
                  <a:pt x="5" y="97"/>
                </a:lnTo>
                <a:lnTo>
                  <a:pt x="4" y="104"/>
                </a:lnTo>
                <a:lnTo>
                  <a:pt x="3" y="111"/>
                </a:lnTo>
                <a:lnTo>
                  <a:pt x="4" y="118"/>
                </a:lnTo>
                <a:lnTo>
                  <a:pt x="3" y="125"/>
                </a:lnTo>
                <a:lnTo>
                  <a:pt x="4" y="132"/>
                </a:lnTo>
                <a:lnTo>
                  <a:pt x="3" y="139"/>
                </a:lnTo>
                <a:lnTo>
                  <a:pt x="5" y="145"/>
                </a:lnTo>
                <a:lnTo>
                  <a:pt x="7" y="152"/>
                </a:lnTo>
                <a:lnTo>
                  <a:pt x="9" y="158"/>
                </a:lnTo>
                <a:lnTo>
                  <a:pt x="13" y="166"/>
                </a:lnTo>
                <a:lnTo>
                  <a:pt x="16" y="172"/>
                </a:lnTo>
                <a:lnTo>
                  <a:pt x="19" y="178"/>
                </a:lnTo>
                <a:lnTo>
                  <a:pt x="18" y="186"/>
                </a:lnTo>
                <a:lnTo>
                  <a:pt x="18" y="192"/>
                </a:lnTo>
                <a:lnTo>
                  <a:pt x="14" y="199"/>
                </a:lnTo>
                <a:lnTo>
                  <a:pt x="8" y="204"/>
                </a:lnTo>
                <a:lnTo>
                  <a:pt x="8" y="205"/>
                </a:lnTo>
                <a:lnTo>
                  <a:pt x="8" y="207"/>
                </a:lnTo>
                <a:lnTo>
                  <a:pt x="8" y="214"/>
                </a:lnTo>
                <a:lnTo>
                  <a:pt x="13" y="220"/>
                </a:lnTo>
                <a:lnTo>
                  <a:pt x="16" y="228"/>
                </a:lnTo>
                <a:lnTo>
                  <a:pt x="18" y="234"/>
                </a:lnTo>
                <a:lnTo>
                  <a:pt x="20" y="240"/>
                </a:lnTo>
                <a:lnTo>
                  <a:pt x="21" y="248"/>
                </a:lnTo>
                <a:lnTo>
                  <a:pt x="27" y="254"/>
                </a:lnTo>
                <a:lnTo>
                  <a:pt x="27" y="261"/>
                </a:lnTo>
                <a:lnTo>
                  <a:pt x="29" y="269"/>
                </a:lnTo>
                <a:lnTo>
                  <a:pt x="33" y="274"/>
                </a:lnTo>
                <a:lnTo>
                  <a:pt x="37" y="281"/>
                </a:lnTo>
                <a:lnTo>
                  <a:pt x="42" y="288"/>
                </a:lnTo>
                <a:lnTo>
                  <a:pt x="46" y="295"/>
                </a:lnTo>
                <a:lnTo>
                  <a:pt x="52" y="297"/>
                </a:lnTo>
                <a:lnTo>
                  <a:pt x="59" y="301"/>
                </a:lnTo>
                <a:lnTo>
                  <a:pt x="64" y="305"/>
                </a:lnTo>
                <a:lnTo>
                  <a:pt x="68" y="312"/>
                </a:lnTo>
                <a:lnTo>
                  <a:pt x="70" y="319"/>
                </a:lnTo>
                <a:lnTo>
                  <a:pt x="71" y="326"/>
                </a:lnTo>
                <a:lnTo>
                  <a:pt x="72" y="333"/>
                </a:lnTo>
                <a:lnTo>
                  <a:pt x="71" y="339"/>
                </a:lnTo>
                <a:lnTo>
                  <a:pt x="73" y="346"/>
                </a:lnTo>
                <a:lnTo>
                  <a:pt x="75" y="353"/>
                </a:lnTo>
                <a:lnTo>
                  <a:pt x="77" y="360"/>
                </a:lnTo>
                <a:lnTo>
                  <a:pt x="78" y="360"/>
                </a:lnTo>
                <a:lnTo>
                  <a:pt x="84" y="366"/>
                </a:lnTo>
                <a:lnTo>
                  <a:pt x="91" y="373"/>
                </a:lnTo>
                <a:lnTo>
                  <a:pt x="94" y="379"/>
                </a:lnTo>
                <a:lnTo>
                  <a:pt x="94" y="386"/>
                </a:lnTo>
                <a:lnTo>
                  <a:pt x="94" y="389"/>
                </a:lnTo>
                <a:lnTo>
                  <a:pt x="89" y="395"/>
                </a:lnTo>
                <a:lnTo>
                  <a:pt x="86" y="401"/>
                </a:lnTo>
                <a:lnTo>
                  <a:pt x="87" y="408"/>
                </a:lnTo>
                <a:lnTo>
                  <a:pt x="93" y="408"/>
                </a:lnTo>
                <a:lnTo>
                  <a:pt x="91" y="415"/>
                </a:lnTo>
                <a:lnTo>
                  <a:pt x="97" y="410"/>
                </a:lnTo>
                <a:lnTo>
                  <a:pt x="103" y="413"/>
                </a:lnTo>
                <a:lnTo>
                  <a:pt x="105" y="413"/>
                </a:lnTo>
                <a:lnTo>
                  <a:pt x="110" y="417"/>
                </a:lnTo>
                <a:lnTo>
                  <a:pt x="116" y="424"/>
                </a:lnTo>
                <a:lnTo>
                  <a:pt x="121" y="431"/>
                </a:lnTo>
                <a:lnTo>
                  <a:pt x="126" y="428"/>
                </a:lnTo>
                <a:lnTo>
                  <a:pt x="132" y="423"/>
                </a:lnTo>
                <a:lnTo>
                  <a:pt x="131" y="415"/>
                </a:lnTo>
                <a:lnTo>
                  <a:pt x="129" y="408"/>
                </a:lnTo>
                <a:lnTo>
                  <a:pt x="129" y="401"/>
                </a:lnTo>
                <a:lnTo>
                  <a:pt x="123" y="395"/>
                </a:lnTo>
                <a:lnTo>
                  <a:pt x="119" y="387"/>
                </a:lnTo>
                <a:lnTo>
                  <a:pt x="119" y="382"/>
                </a:lnTo>
                <a:lnTo>
                  <a:pt x="115" y="375"/>
                </a:lnTo>
                <a:lnTo>
                  <a:pt x="114" y="368"/>
                </a:lnTo>
                <a:lnTo>
                  <a:pt x="110" y="361"/>
                </a:lnTo>
                <a:lnTo>
                  <a:pt x="106" y="354"/>
                </a:lnTo>
                <a:lnTo>
                  <a:pt x="106" y="352"/>
                </a:lnTo>
                <a:lnTo>
                  <a:pt x="104" y="345"/>
                </a:lnTo>
                <a:lnTo>
                  <a:pt x="99" y="339"/>
                </a:lnTo>
                <a:lnTo>
                  <a:pt x="97" y="333"/>
                </a:lnTo>
                <a:lnTo>
                  <a:pt x="96" y="326"/>
                </a:lnTo>
                <a:lnTo>
                  <a:pt x="97" y="319"/>
                </a:lnTo>
                <a:lnTo>
                  <a:pt x="95" y="312"/>
                </a:lnTo>
                <a:lnTo>
                  <a:pt x="93" y="305"/>
                </a:lnTo>
                <a:lnTo>
                  <a:pt x="93" y="298"/>
                </a:lnTo>
                <a:lnTo>
                  <a:pt x="95" y="291"/>
                </a:lnTo>
                <a:lnTo>
                  <a:pt x="93" y="285"/>
                </a:lnTo>
                <a:lnTo>
                  <a:pt x="87" y="279"/>
                </a:lnTo>
                <a:lnTo>
                  <a:pt x="84" y="272"/>
                </a:lnTo>
                <a:lnTo>
                  <a:pt x="81" y="265"/>
                </a:lnTo>
                <a:lnTo>
                  <a:pt x="75" y="258"/>
                </a:lnTo>
                <a:lnTo>
                  <a:pt x="71" y="253"/>
                </a:lnTo>
                <a:lnTo>
                  <a:pt x="65" y="246"/>
                </a:lnTo>
                <a:lnTo>
                  <a:pt x="59" y="249"/>
                </a:lnTo>
                <a:lnTo>
                  <a:pt x="58" y="249"/>
                </a:lnTo>
                <a:lnTo>
                  <a:pt x="51" y="245"/>
                </a:lnTo>
                <a:lnTo>
                  <a:pt x="46" y="239"/>
                </a:lnTo>
                <a:lnTo>
                  <a:pt x="42" y="232"/>
                </a:lnTo>
                <a:lnTo>
                  <a:pt x="42" y="225"/>
                </a:lnTo>
                <a:lnTo>
                  <a:pt x="42" y="218"/>
                </a:lnTo>
                <a:lnTo>
                  <a:pt x="44" y="213"/>
                </a:lnTo>
                <a:lnTo>
                  <a:pt x="50" y="208"/>
                </a:lnTo>
                <a:lnTo>
                  <a:pt x="56" y="201"/>
                </a:lnTo>
                <a:lnTo>
                  <a:pt x="56" y="194"/>
                </a:lnTo>
                <a:lnTo>
                  <a:pt x="54" y="188"/>
                </a:lnTo>
                <a:lnTo>
                  <a:pt x="51" y="181"/>
                </a:lnTo>
                <a:lnTo>
                  <a:pt x="48" y="175"/>
                </a:lnTo>
                <a:lnTo>
                  <a:pt x="43" y="168"/>
                </a:lnTo>
                <a:lnTo>
                  <a:pt x="44" y="161"/>
                </a:lnTo>
                <a:lnTo>
                  <a:pt x="46" y="155"/>
                </a:lnTo>
                <a:lnTo>
                  <a:pt x="47" y="148"/>
                </a:lnTo>
                <a:lnTo>
                  <a:pt x="48" y="145"/>
                </a:lnTo>
                <a:lnTo>
                  <a:pt x="47" y="137"/>
                </a:lnTo>
                <a:lnTo>
                  <a:pt x="45" y="132"/>
                </a:lnTo>
                <a:lnTo>
                  <a:pt x="40" y="128"/>
                </a:lnTo>
                <a:lnTo>
                  <a:pt x="36" y="121"/>
                </a:lnTo>
                <a:lnTo>
                  <a:pt x="35" y="115"/>
                </a:lnTo>
                <a:lnTo>
                  <a:pt x="36" y="108"/>
                </a:lnTo>
                <a:lnTo>
                  <a:pt x="37" y="101"/>
                </a:lnTo>
                <a:lnTo>
                  <a:pt x="38" y="94"/>
                </a:lnTo>
                <a:lnTo>
                  <a:pt x="39" y="88"/>
                </a:lnTo>
                <a:lnTo>
                  <a:pt x="33" y="75"/>
                </a:lnTo>
                <a:lnTo>
                  <a:pt x="31" y="68"/>
                </a:lnTo>
                <a:lnTo>
                  <a:pt x="29" y="62"/>
                </a:lnTo>
                <a:lnTo>
                  <a:pt x="26" y="55"/>
                </a:lnTo>
                <a:lnTo>
                  <a:pt x="24" y="48"/>
                </a:lnTo>
                <a:lnTo>
                  <a:pt x="20" y="41"/>
                </a:lnTo>
                <a:lnTo>
                  <a:pt x="18" y="35"/>
                </a:lnTo>
                <a:lnTo>
                  <a:pt x="18" y="28"/>
                </a:lnTo>
                <a:lnTo>
                  <a:pt x="19" y="21"/>
                </a:lnTo>
                <a:lnTo>
                  <a:pt x="18" y="14"/>
                </a:lnTo>
                <a:lnTo>
                  <a:pt x="19" y="7"/>
                </a:lnTo>
                <a:lnTo>
                  <a:pt x="14" y="0"/>
                </a:lnTo>
                <a:lnTo>
                  <a:pt x="11" y="0"/>
                </a:lnTo>
                <a:lnTo>
                  <a:pt x="7" y="3"/>
                </a:lnTo>
                <a:lnTo>
                  <a:pt x="6" y="10"/>
                </a:lnTo>
                <a:lnTo>
                  <a:pt x="7" y="16"/>
                </a:lnTo>
                <a:lnTo>
                  <a:pt x="7" y="23"/>
                </a:lnTo>
                <a:lnTo>
                  <a:pt x="6" y="29"/>
                </a:lnTo>
                <a:lnTo>
                  <a:pt x="4" y="37"/>
                </a:lnTo>
                <a:lnTo>
                  <a:pt x="4" y="49"/>
                </a:lnTo>
                <a:lnTo>
                  <a:pt x="3" y="56"/>
                </a:lnTo>
                <a:lnTo>
                  <a:pt x="3" y="63"/>
                </a:lnTo>
                <a:lnTo>
                  <a:pt x="4" y="70"/>
                </a:lnTo>
                <a:lnTo>
                  <a:pt x="0" y="77"/>
                </a:lnTo>
                <a:lnTo>
                  <a:pt x="1" y="77"/>
                </a:lnTo>
                <a:lnTo>
                  <a:pt x="7" y="77"/>
                </a:lnTo>
                <a:lnTo>
                  <a:pt x="8" y="71"/>
                </a:lnTo>
                <a:lnTo>
                  <a:pt x="10" y="63"/>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4" name="Freeform 2186"/>
          <p:cNvSpPr>
            <a:spLocks/>
          </p:cNvSpPr>
          <p:nvPr/>
        </p:nvSpPr>
        <p:spPr bwMode="auto">
          <a:xfrm>
            <a:off x="5259388" y="5106988"/>
            <a:ext cx="38100" cy="184150"/>
          </a:xfrm>
          <a:custGeom>
            <a:avLst/>
            <a:gdLst>
              <a:gd name="T0" fmla="*/ 2147483647 w 80"/>
              <a:gd name="T1" fmla="*/ 2147483647 h 389"/>
              <a:gd name="T2" fmla="*/ 2147483647 w 80"/>
              <a:gd name="T3" fmla="*/ 2147483647 h 389"/>
              <a:gd name="T4" fmla="*/ 2147483647 w 80"/>
              <a:gd name="T5" fmla="*/ 2147483647 h 389"/>
              <a:gd name="T6" fmla="*/ 2147483647 w 80"/>
              <a:gd name="T7" fmla="*/ 2147483647 h 389"/>
              <a:gd name="T8" fmla="*/ 2147483647 w 80"/>
              <a:gd name="T9" fmla="*/ 2147483647 h 389"/>
              <a:gd name="T10" fmla="*/ 2147483647 w 80"/>
              <a:gd name="T11" fmla="*/ 2147483647 h 389"/>
              <a:gd name="T12" fmla="*/ 2147483647 w 80"/>
              <a:gd name="T13" fmla="*/ 2147483647 h 389"/>
              <a:gd name="T14" fmla="*/ 2147483647 w 80"/>
              <a:gd name="T15" fmla="*/ 2147483647 h 389"/>
              <a:gd name="T16" fmla="*/ 2147483647 w 80"/>
              <a:gd name="T17" fmla="*/ 2147483647 h 389"/>
              <a:gd name="T18" fmla="*/ 2147483647 w 80"/>
              <a:gd name="T19" fmla="*/ 2147483647 h 389"/>
              <a:gd name="T20" fmla="*/ 2147483647 w 80"/>
              <a:gd name="T21" fmla="*/ 2147483647 h 389"/>
              <a:gd name="T22" fmla="*/ 2147483647 w 80"/>
              <a:gd name="T23" fmla="*/ 2147483647 h 389"/>
              <a:gd name="T24" fmla="*/ 2147483647 w 80"/>
              <a:gd name="T25" fmla="*/ 2147483647 h 389"/>
              <a:gd name="T26" fmla="*/ 2147483647 w 80"/>
              <a:gd name="T27" fmla="*/ 2147483647 h 389"/>
              <a:gd name="T28" fmla="*/ 2147483647 w 80"/>
              <a:gd name="T29" fmla="*/ 2147483647 h 389"/>
              <a:gd name="T30" fmla="*/ 2147483647 w 80"/>
              <a:gd name="T31" fmla="*/ 2147483647 h 389"/>
              <a:gd name="T32" fmla="*/ 2147483647 w 80"/>
              <a:gd name="T33" fmla="*/ 2147483647 h 389"/>
              <a:gd name="T34" fmla="*/ 2147483647 w 80"/>
              <a:gd name="T35" fmla="*/ 2147483647 h 389"/>
              <a:gd name="T36" fmla="*/ 2147483647 w 80"/>
              <a:gd name="T37" fmla="*/ 2147483647 h 389"/>
              <a:gd name="T38" fmla="*/ 2147483647 w 80"/>
              <a:gd name="T39" fmla="*/ 2147483647 h 389"/>
              <a:gd name="T40" fmla="*/ 2147483647 w 80"/>
              <a:gd name="T41" fmla="*/ 2147483647 h 389"/>
              <a:gd name="T42" fmla="*/ 2147483647 w 80"/>
              <a:gd name="T43" fmla="*/ 2147483647 h 389"/>
              <a:gd name="T44" fmla="*/ 2147483647 w 80"/>
              <a:gd name="T45" fmla="*/ 2147483647 h 389"/>
              <a:gd name="T46" fmla="*/ 2147483647 w 80"/>
              <a:gd name="T47" fmla="*/ 2147483647 h 389"/>
              <a:gd name="T48" fmla="*/ 2147483647 w 80"/>
              <a:gd name="T49" fmla="*/ 2147483647 h 389"/>
              <a:gd name="T50" fmla="*/ 2147483647 w 80"/>
              <a:gd name="T51" fmla="*/ 2147483647 h 389"/>
              <a:gd name="T52" fmla="*/ 2147483647 w 80"/>
              <a:gd name="T53" fmla="*/ 2147483647 h 389"/>
              <a:gd name="T54" fmla="*/ 2147483647 w 80"/>
              <a:gd name="T55" fmla="*/ 2147483647 h 389"/>
              <a:gd name="T56" fmla="*/ 2147483647 w 80"/>
              <a:gd name="T57" fmla="*/ 2147483647 h 389"/>
              <a:gd name="T58" fmla="*/ 2147483647 w 80"/>
              <a:gd name="T59" fmla="*/ 2147483647 h 389"/>
              <a:gd name="T60" fmla="*/ 2147483647 w 80"/>
              <a:gd name="T61" fmla="*/ 2147483647 h 389"/>
              <a:gd name="T62" fmla="*/ 2147483647 w 80"/>
              <a:gd name="T63" fmla="*/ 2147483647 h 389"/>
              <a:gd name="T64" fmla="*/ 2147483647 w 80"/>
              <a:gd name="T65" fmla="*/ 2147483647 h 389"/>
              <a:gd name="T66" fmla="*/ 2147483647 w 80"/>
              <a:gd name="T67" fmla="*/ 2147483647 h 389"/>
              <a:gd name="T68" fmla="*/ 0 w 80"/>
              <a:gd name="T69" fmla="*/ 2147483647 h 389"/>
              <a:gd name="T70" fmla="*/ 2147483647 w 80"/>
              <a:gd name="T71" fmla="*/ 2147483647 h 389"/>
              <a:gd name="T72" fmla="*/ 2147483647 w 80"/>
              <a:gd name="T73" fmla="*/ 2147483647 h 389"/>
              <a:gd name="T74" fmla="*/ 2147483647 w 80"/>
              <a:gd name="T75" fmla="*/ 2147483647 h 389"/>
              <a:gd name="T76" fmla="*/ 2147483647 w 80"/>
              <a:gd name="T77" fmla="*/ 2147483647 h 389"/>
              <a:gd name="T78" fmla="*/ 2147483647 w 80"/>
              <a:gd name="T79" fmla="*/ 2147483647 h 389"/>
              <a:gd name="T80" fmla="*/ 2147483647 w 80"/>
              <a:gd name="T81" fmla="*/ 2147483647 h 389"/>
              <a:gd name="T82" fmla="*/ 2147483647 w 80"/>
              <a:gd name="T83" fmla="*/ 2147483647 h 389"/>
              <a:gd name="T84" fmla="*/ 2147483647 w 80"/>
              <a:gd name="T85" fmla="*/ 2147483647 h 389"/>
              <a:gd name="T86" fmla="*/ 2147483647 w 80"/>
              <a:gd name="T87" fmla="*/ 2147483647 h 389"/>
              <a:gd name="T88" fmla="*/ 2147483647 w 80"/>
              <a:gd name="T89" fmla="*/ 2147483647 h 389"/>
              <a:gd name="T90" fmla="*/ 2147483647 w 80"/>
              <a:gd name="T91" fmla="*/ 2147483647 h 389"/>
              <a:gd name="T92" fmla="*/ 2147483647 w 80"/>
              <a:gd name="T93" fmla="*/ 2147483647 h 389"/>
              <a:gd name="T94" fmla="*/ 2147483647 w 80"/>
              <a:gd name="T95" fmla="*/ 2147483647 h 389"/>
              <a:gd name="T96" fmla="*/ 2147483647 w 80"/>
              <a:gd name="T97" fmla="*/ 2147483647 h 389"/>
              <a:gd name="T98" fmla="*/ 2147483647 w 80"/>
              <a:gd name="T99" fmla="*/ 2147483647 h 389"/>
              <a:gd name="T100" fmla="*/ 2147483647 w 80"/>
              <a:gd name="T101" fmla="*/ 2147483647 h 389"/>
              <a:gd name="T102" fmla="*/ 2147483647 w 80"/>
              <a:gd name="T103" fmla="*/ 2147483647 h 389"/>
              <a:gd name="T104" fmla="*/ 2147483647 w 80"/>
              <a:gd name="T105" fmla="*/ 2147483647 h 389"/>
              <a:gd name="T106" fmla="*/ 2147483647 w 80"/>
              <a:gd name="T107" fmla="*/ 2147483647 h 389"/>
              <a:gd name="T108" fmla="*/ 2147483647 w 80"/>
              <a:gd name="T109" fmla="*/ 2147483647 h 389"/>
              <a:gd name="T110" fmla="*/ 2147483647 w 80"/>
              <a:gd name="T111" fmla="*/ 2147483647 h 389"/>
              <a:gd name="T112" fmla="*/ 2147483647 w 80"/>
              <a:gd name="T113" fmla="*/ 2147483647 h 389"/>
              <a:gd name="T114" fmla="*/ 2147483647 w 80"/>
              <a:gd name="T115" fmla="*/ 2147483647 h 389"/>
              <a:gd name="T116" fmla="*/ 2147483647 w 80"/>
              <a:gd name="T117" fmla="*/ 2147483647 h 389"/>
              <a:gd name="T118" fmla="*/ 2147483647 w 80"/>
              <a:gd name="T119" fmla="*/ 2147483647 h 389"/>
              <a:gd name="T120" fmla="*/ 2147483647 w 80"/>
              <a:gd name="T121" fmla="*/ 2147483647 h 389"/>
              <a:gd name="T122" fmla="*/ 2147483647 w 80"/>
              <a:gd name="T123" fmla="*/ 2147483647 h 3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389"/>
              <a:gd name="T188" fmla="*/ 80 w 80"/>
              <a:gd name="T189" fmla="*/ 389 h 3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389">
                <a:moveTo>
                  <a:pt x="63" y="334"/>
                </a:moveTo>
                <a:lnTo>
                  <a:pt x="67" y="340"/>
                </a:lnTo>
                <a:lnTo>
                  <a:pt x="70" y="347"/>
                </a:lnTo>
                <a:lnTo>
                  <a:pt x="70" y="353"/>
                </a:lnTo>
                <a:lnTo>
                  <a:pt x="73" y="360"/>
                </a:lnTo>
                <a:lnTo>
                  <a:pt x="74" y="367"/>
                </a:lnTo>
                <a:lnTo>
                  <a:pt x="75" y="374"/>
                </a:lnTo>
                <a:lnTo>
                  <a:pt x="80" y="382"/>
                </a:lnTo>
                <a:lnTo>
                  <a:pt x="76" y="389"/>
                </a:lnTo>
                <a:lnTo>
                  <a:pt x="72" y="383"/>
                </a:lnTo>
                <a:lnTo>
                  <a:pt x="67" y="376"/>
                </a:lnTo>
                <a:lnTo>
                  <a:pt x="62" y="368"/>
                </a:lnTo>
                <a:lnTo>
                  <a:pt x="58" y="364"/>
                </a:lnTo>
                <a:lnTo>
                  <a:pt x="54" y="357"/>
                </a:lnTo>
                <a:lnTo>
                  <a:pt x="54" y="364"/>
                </a:lnTo>
                <a:lnTo>
                  <a:pt x="51" y="371"/>
                </a:lnTo>
                <a:lnTo>
                  <a:pt x="46" y="377"/>
                </a:lnTo>
                <a:lnTo>
                  <a:pt x="43" y="379"/>
                </a:lnTo>
                <a:lnTo>
                  <a:pt x="38" y="372"/>
                </a:lnTo>
                <a:lnTo>
                  <a:pt x="35" y="365"/>
                </a:lnTo>
                <a:lnTo>
                  <a:pt x="33" y="357"/>
                </a:lnTo>
                <a:lnTo>
                  <a:pt x="35" y="350"/>
                </a:lnTo>
                <a:lnTo>
                  <a:pt x="37" y="343"/>
                </a:lnTo>
                <a:lnTo>
                  <a:pt x="38" y="336"/>
                </a:lnTo>
                <a:lnTo>
                  <a:pt x="37" y="329"/>
                </a:lnTo>
                <a:lnTo>
                  <a:pt x="33" y="323"/>
                </a:lnTo>
                <a:lnTo>
                  <a:pt x="27" y="320"/>
                </a:lnTo>
                <a:lnTo>
                  <a:pt x="24" y="313"/>
                </a:lnTo>
                <a:lnTo>
                  <a:pt x="21" y="307"/>
                </a:lnTo>
                <a:lnTo>
                  <a:pt x="23" y="300"/>
                </a:lnTo>
                <a:lnTo>
                  <a:pt x="23" y="286"/>
                </a:lnTo>
                <a:lnTo>
                  <a:pt x="23" y="278"/>
                </a:lnTo>
                <a:lnTo>
                  <a:pt x="21" y="272"/>
                </a:lnTo>
                <a:lnTo>
                  <a:pt x="20" y="266"/>
                </a:lnTo>
                <a:lnTo>
                  <a:pt x="20" y="258"/>
                </a:lnTo>
                <a:lnTo>
                  <a:pt x="14" y="251"/>
                </a:lnTo>
                <a:lnTo>
                  <a:pt x="13" y="243"/>
                </a:lnTo>
                <a:lnTo>
                  <a:pt x="14" y="237"/>
                </a:lnTo>
                <a:lnTo>
                  <a:pt x="12" y="229"/>
                </a:lnTo>
                <a:lnTo>
                  <a:pt x="6" y="226"/>
                </a:lnTo>
                <a:lnTo>
                  <a:pt x="5" y="219"/>
                </a:lnTo>
                <a:lnTo>
                  <a:pt x="4" y="216"/>
                </a:lnTo>
                <a:lnTo>
                  <a:pt x="5" y="210"/>
                </a:lnTo>
                <a:lnTo>
                  <a:pt x="6" y="203"/>
                </a:lnTo>
                <a:lnTo>
                  <a:pt x="10" y="195"/>
                </a:lnTo>
                <a:lnTo>
                  <a:pt x="14" y="188"/>
                </a:lnTo>
                <a:lnTo>
                  <a:pt x="17" y="181"/>
                </a:lnTo>
                <a:lnTo>
                  <a:pt x="24" y="174"/>
                </a:lnTo>
                <a:lnTo>
                  <a:pt x="24" y="169"/>
                </a:lnTo>
                <a:lnTo>
                  <a:pt x="23" y="166"/>
                </a:lnTo>
                <a:lnTo>
                  <a:pt x="22" y="159"/>
                </a:lnTo>
                <a:lnTo>
                  <a:pt x="21" y="153"/>
                </a:lnTo>
                <a:lnTo>
                  <a:pt x="21" y="145"/>
                </a:lnTo>
                <a:lnTo>
                  <a:pt x="18" y="138"/>
                </a:lnTo>
                <a:lnTo>
                  <a:pt x="18" y="125"/>
                </a:lnTo>
                <a:lnTo>
                  <a:pt x="20" y="118"/>
                </a:lnTo>
                <a:lnTo>
                  <a:pt x="20" y="110"/>
                </a:lnTo>
                <a:lnTo>
                  <a:pt x="18" y="103"/>
                </a:lnTo>
                <a:lnTo>
                  <a:pt x="17" y="97"/>
                </a:lnTo>
                <a:lnTo>
                  <a:pt x="17" y="89"/>
                </a:lnTo>
                <a:lnTo>
                  <a:pt x="20" y="83"/>
                </a:lnTo>
                <a:lnTo>
                  <a:pt x="23" y="76"/>
                </a:lnTo>
                <a:lnTo>
                  <a:pt x="20" y="69"/>
                </a:lnTo>
                <a:lnTo>
                  <a:pt x="15" y="61"/>
                </a:lnTo>
                <a:lnTo>
                  <a:pt x="10" y="54"/>
                </a:lnTo>
                <a:lnTo>
                  <a:pt x="6" y="48"/>
                </a:lnTo>
                <a:lnTo>
                  <a:pt x="4" y="41"/>
                </a:lnTo>
                <a:lnTo>
                  <a:pt x="3" y="38"/>
                </a:lnTo>
                <a:lnTo>
                  <a:pt x="2" y="32"/>
                </a:lnTo>
                <a:lnTo>
                  <a:pt x="0" y="26"/>
                </a:lnTo>
                <a:lnTo>
                  <a:pt x="1" y="18"/>
                </a:lnTo>
                <a:lnTo>
                  <a:pt x="2" y="17"/>
                </a:lnTo>
                <a:lnTo>
                  <a:pt x="4" y="10"/>
                </a:lnTo>
                <a:lnTo>
                  <a:pt x="3" y="5"/>
                </a:lnTo>
                <a:lnTo>
                  <a:pt x="9" y="0"/>
                </a:lnTo>
                <a:lnTo>
                  <a:pt x="15" y="6"/>
                </a:lnTo>
                <a:lnTo>
                  <a:pt x="27" y="20"/>
                </a:lnTo>
                <a:lnTo>
                  <a:pt x="30" y="27"/>
                </a:lnTo>
                <a:lnTo>
                  <a:pt x="35" y="34"/>
                </a:lnTo>
                <a:lnTo>
                  <a:pt x="38" y="41"/>
                </a:lnTo>
                <a:lnTo>
                  <a:pt x="39" y="43"/>
                </a:lnTo>
                <a:lnTo>
                  <a:pt x="39" y="50"/>
                </a:lnTo>
                <a:lnTo>
                  <a:pt x="40" y="57"/>
                </a:lnTo>
                <a:lnTo>
                  <a:pt x="42" y="62"/>
                </a:lnTo>
                <a:lnTo>
                  <a:pt x="41" y="69"/>
                </a:lnTo>
                <a:lnTo>
                  <a:pt x="41" y="76"/>
                </a:lnTo>
                <a:lnTo>
                  <a:pt x="42" y="83"/>
                </a:lnTo>
                <a:lnTo>
                  <a:pt x="42" y="85"/>
                </a:lnTo>
                <a:lnTo>
                  <a:pt x="46" y="92"/>
                </a:lnTo>
                <a:lnTo>
                  <a:pt x="46" y="99"/>
                </a:lnTo>
                <a:lnTo>
                  <a:pt x="46" y="105"/>
                </a:lnTo>
                <a:lnTo>
                  <a:pt x="45" y="111"/>
                </a:lnTo>
                <a:lnTo>
                  <a:pt x="42" y="118"/>
                </a:lnTo>
                <a:lnTo>
                  <a:pt x="43" y="125"/>
                </a:lnTo>
                <a:lnTo>
                  <a:pt x="46" y="132"/>
                </a:lnTo>
                <a:lnTo>
                  <a:pt x="50" y="139"/>
                </a:lnTo>
                <a:lnTo>
                  <a:pt x="55" y="146"/>
                </a:lnTo>
                <a:lnTo>
                  <a:pt x="60" y="151"/>
                </a:lnTo>
                <a:lnTo>
                  <a:pt x="64" y="158"/>
                </a:lnTo>
                <a:lnTo>
                  <a:pt x="64" y="165"/>
                </a:lnTo>
                <a:lnTo>
                  <a:pt x="64" y="167"/>
                </a:lnTo>
                <a:lnTo>
                  <a:pt x="64" y="182"/>
                </a:lnTo>
                <a:lnTo>
                  <a:pt x="62" y="188"/>
                </a:lnTo>
                <a:lnTo>
                  <a:pt x="59" y="196"/>
                </a:lnTo>
                <a:lnTo>
                  <a:pt x="58" y="203"/>
                </a:lnTo>
                <a:lnTo>
                  <a:pt x="52" y="207"/>
                </a:lnTo>
                <a:lnTo>
                  <a:pt x="46" y="214"/>
                </a:lnTo>
                <a:lnTo>
                  <a:pt x="46" y="228"/>
                </a:lnTo>
                <a:lnTo>
                  <a:pt x="46" y="235"/>
                </a:lnTo>
                <a:lnTo>
                  <a:pt x="50" y="243"/>
                </a:lnTo>
                <a:lnTo>
                  <a:pt x="52" y="250"/>
                </a:lnTo>
                <a:lnTo>
                  <a:pt x="54" y="256"/>
                </a:lnTo>
                <a:lnTo>
                  <a:pt x="51" y="263"/>
                </a:lnTo>
                <a:lnTo>
                  <a:pt x="48" y="270"/>
                </a:lnTo>
                <a:lnTo>
                  <a:pt x="51" y="277"/>
                </a:lnTo>
                <a:lnTo>
                  <a:pt x="52" y="284"/>
                </a:lnTo>
                <a:lnTo>
                  <a:pt x="52" y="291"/>
                </a:lnTo>
                <a:lnTo>
                  <a:pt x="52" y="296"/>
                </a:lnTo>
                <a:lnTo>
                  <a:pt x="51" y="303"/>
                </a:lnTo>
                <a:lnTo>
                  <a:pt x="55" y="310"/>
                </a:lnTo>
                <a:lnTo>
                  <a:pt x="55" y="318"/>
                </a:lnTo>
                <a:lnTo>
                  <a:pt x="54" y="321"/>
                </a:lnTo>
                <a:lnTo>
                  <a:pt x="54" y="328"/>
                </a:lnTo>
                <a:lnTo>
                  <a:pt x="56" y="335"/>
                </a:lnTo>
                <a:lnTo>
                  <a:pt x="63" y="334"/>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5" name="Freeform 2187"/>
          <p:cNvSpPr>
            <a:spLocks/>
          </p:cNvSpPr>
          <p:nvPr/>
        </p:nvSpPr>
        <p:spPr bwMode="auto">
          <a:xfrm>
            <a:off x="5873750" y="3022600"/>
            <a:ext cx="36513" cy="25400"/>
          </a:xfrm>
          <a:custGeom>
            <a:avLst/>
            <a:gdLst>
              <a:gd name="T0" fmla="*/ 2147483647 w 76"/>
              <a:gd name="T1" fmla="*/ 2147483647 h 52"/>
              <a:gd name="T2" fmla="*/ 2147483647 w 76"/>
              <a:gd name="T3" fmla="*/ 2147483647 h 52"/>
              <a:gd name="T4" fmla="*/ 2147483647 w 76"/>
              <a:gd name="T5" fmla="*/ 2147483647 h 52"/>
              <a:gd name="T6" fmla="*/ 2147483647 w 76"/>
              <a:gd name="T7" fmla="*/ 2147483647 h 52"/>
              <a:gd name="T8" fmla="*/ 2147483647 w 76"/>
              <a:gd name="T9" fmla="*/ 2147483647 h 52"/>
              <a:gd name="T10" fmla="*/ 2147483647 w 76"/>
              <a:gd name="T11" fmla="*/ 2147483647 h 52"/>
              <a:gd name="T12" fmla="*/ 2147483647 w 76"/>
              <a:gd name="T13" fmla="*/ 2147483647 h 52"/>
              <a:gd name="T14" fmla="*/ 2147483647 w 76"/>
              <a:gd name="T15" fmla="*/ 2147483647 h 52"/>
              <a:gd name="T16" fmla="*/ 2147483647 w 76"/>
              <a:gd name="T17" fmla="*/ 2147483647 h 52"/>
              <a:gd name="T18" fmla="*/ 2147483647 w 76"/>
              <a:gd name="T19" fmla="*/ 2147483647 h 52"/>
              <a:gd name="T20" fmla="*/ 2147483647 w 76"/>
              <a:gd name="T21" fmla="*/ 2147483647 h 52"/>
              <a:gd name="T22" fmla="*/ 2147483647 w 76"/>
              <a:gd name="T23" fmla="*/ 2147483647 h 52"/>
              <a:gd name="T24" fmla="*/ 2147483647 w 76"/>
              <a:gd name="T25" fmla="*/ 2147483647 h 52"/>
              <a:gd name="T26" fmla="*/ 2147483647 w 76"/>
              <a:gd name="T27" fmla="*/ 2147483647 h 52"/>
              <a:gd name="T28" fmla="*/ 2147483647 w 76"/>
              <a:gd name="T29" fmla="*/ 2147483647 h 52"/>
              <a:gd name="T30" fmla="*/ 2147483647 w 76"/>
              <a:gd name="T31" fmla="*/ 2147483647 h 52"/>
              <a:gd name="T32" fmla="*/ 2147483647 w 76"/>
              <a:gd name="T33" fmla="*/ 0 h 52"/>
              <a:gd name="T34" fmla="*/ 2147483647 w 76"/>
              <a:gd name="T35" fmla="*/ 2147483647 h 52"/>
              <a:gd name="T36" fmla="*/ 2147483647 w 76"/>
              <a:gd name="T37" fmla="*/ 2147483647 h 52"/>
              <a:gd name="T38" fmla="*/ 2147483647 w 76"/>
              <a:gd name="T39" fmla="*/ 2147483647 h 52"/>
              <a:gd name="T40" fmla="*/ 2147483647 w 76"/>
              <a:gd name="T41" fmla="*/ 2147483647 h 52"/>
              <a:gd name="T42" fmla="*/ 2147483647 w 76"/>
              <a:gd name="T43" fmla="*/ 2147483647 h 52"/>
              <a:gd name="T44" fmla="*/ 2147483647 w 76"/>
              <a:gd name="T45" fmla="*/ 2147483647 h 52"/>
              <a:gd name="T46" fmla="*/ 2147483647 w 76"/>
              <a:gd name="T47" fmla="*/ 2147483647 h 52"/>
              <a:gd name="T48" fmla="*/ 2147483647 w 76"/>
              <a:gd name="T49" fmla="*/ 2147483647 h 52"/>
              <a:gd name="T50" fmla="*/ 2147483647 w 76"/>
              <a:gd name="T51" fmla="*/ 2147483647 h 52"/>
              <a:gd name="T52" fmla="*/ 0 w 76"/>
              <a:gd name="T53" fmla="*/ 2147483647 h 52"/>
              <a:gd name="T54" fmla="*/ 2147483647 w 76"/>
              <a:gd name="T55" fmla="*/ 2147483647 h 52"/>
              <a:gd name="T56" fmla="*/ 2147483647 w 76"/>
              <a:gd name="T57" fmla="*/ 2147483647 h 52"/>
              <a:gd name="T58" fmla="*/ 2147483647 w 76"/>
              <a:gd name="T59" fmla="*/ 2147483647 h 52"/>
              <a:gd name="T60" fmla="*/ 2147483647 w 76"/>
              <a:gd name="T61" fmla="*/ 2147483647 h 52"/>
              <a:gd name="T62" fmla="*/ 2147483647 w 76"/>
              <a:gd name="T63" fmla="*/ 2147483647 h 52"/>
              <a:gd name="T64" fmla="*/ 2147483647 w 76"/>
              <a:gd name="T65" fmla="*/ 2147483647 h 52"/>
              <a:gd name="T66" fmla="*/ 2147483647 w 76"/>
              <a:gd name="T67" fmla="*/ 2147483647 h 52"/>
              <a:gd name="T68" fmla="*/ 2147483647 w 76"/>
              <a:gd name="T69" fmla="*/ 2147483647 h 52"/>
              <a:gd name="T70" fmla="*/ 2147483647 w 76"/>
              <a:gd name="T71" fmla="*/ 2147483647 h 52"/>
              <a:gd name="T72" fmla="*/ 2147483647 w 76"/>
              <a:gd name="T73" fmla="*/ 2147483647 h 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52"/>
              <a:gd name="T113" fmla="*/ 76 w 76"/>
              <a:gd name="T114" fmla="*/ 52 h 5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52">
                <a:moveTo>
                  <a:pt x="53" y="52"/>
                </a:moveTo>
                <a:lnTo>
                  <a:pt x="58" y="52"/>
                </a:lnTo>
                <a:lnTo>
                  <a:pt x="59" y="52"/>
                </a:lnTo>
                <a:lnTo>
                  <a:pt x="59" y="51"/>
                </a:lnTo>
                <a:lnTo>
                  <a:pt x="64" y="47"/>
                </a:lnTo>
                <a:lnTo>
                  <a:pt x="70" y="44"/>
                </a:lnTo>
                <a:lnTo>
                  <a:pt x="75" y="39"/>
                </a:lnTo>
                <a:lnTo>
                  <a:pt x="76" y="32"/>
                </a:lnTo>
                <a:lnTo>
                  <a:pt x="74" y="26"/>
                </a:lnTo>
                <a:lnTo>
                  <a:pt x="72" y="18"/>
                </a:lnTo>
                <a:lnTo>
                  <a:pt x="70" y="24"/>
                </a:lnTo>
                <a:lnTo>
                  <a:pt x="57" y="24"/>
                </a:lnTo>
                <a:lnTo>
                  <a:pt x="51" y="22"/>
                </a:lnTo>
                <a:lnTo>
                  <a:pt x="45" y="16"/>
                </a:lnTo>
                <a:lnTo>
                  <a:pt x="43" y="8"/>
                </a:lnTo>
                <a:lnTo>
                  <a:pt x="42" y="3"/>
                </a:lnTo>
                <a:lnTo>
                  <a:pt x="36" y="0"/>
                </a:lnTo>
                <a:lnTo>
                  <a:pt x="28" y="3"/>
                </a:lnTo>
                <a:lnTo>
                  <a:pt x="35" y="5"/>
                </a:lnTo>
                <a:lnTo>
                  <a:pt x="42" y="10"/>
                </a:lnTo>
                <a:lnTo>
                  <a:pt x="36" y="16"/>
                </a:lnTo>
                <a:lnTo>
                  <a:pt x="29" y="15"/>
                </a:lnTo>
                <a:lnTo>
                  <a:pt x="23" y="20"/>
                </a:lnTo>
                <a:lnTo>
                  <a:pt x="20" y="12"/>
                </a:lnTo>
                <a:lnTo>
                  <a:pt x="14" y="6"/>
                </a:lnTo>
                <a:lnTo>
                  <a:pt x="8" y="12"/>
                </a:lnTo>
                <a:lnTo>
                  <a:pt x="0" y="18"/>
                </a:lnTo>
                <a:lnTo>
                  <a:pt x="3" y="24"/>
                </a:lnTo>
                <a:lnTo>
                  <a:pt x="9" y="30"/>
                </a:lnTo>
                <a:lnTo>
                  <a:pt x="15" y="32"/>
                </a:lnTo>
                <a:lnTo>
                  <a:pt x="22" y="30"/>
                </a:lnTo>
                <a:lnTo>
                  <a:pt x="27" y="32"/>
                </a:lnTo>
                <a:lnTo>
                  <a:pt x="35" y="37"/>
                </a:lnTo>
                <a:lnTo>
                  <a:pt x="42" y="34"/>
                </a:lnTo>
                <a:lnTo>
                  <a:pt x="48" y="37"/>
                </a:lnTo>
                <a:lnTo>
                  <a:pt x="54" y="44"/>
                </a:lnTo>
                <a:lnTo>
                  <a:pt x="53" y="52"/>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6" name="Freeform 2188"/>
          <p:cNvSpPr>
            <a:spLocks/>
          </p:cNvSpPr>
          <p:nvPr/>
        </p:nvSpPr>
        <p:spPr bwMode="auto">
          <a:xfrm>
            <a:off x="5840413" y="3040063"/>
            <a:ext cx="74612" cy="88900"/>
          </a:xfrm>
          <a:custGeom>
            <a:avLst/>
            <a:gdLst>
              <a:gd name="T0" fmla="*/ 2147483647 w 155"/>
              <a:gd name="T1" fmla="*/ 2147483647 h 189"/>
              <a:gd name="T2" fmla="*/ 2147483647 w 155"/>
              <a:gd name="T3" fmla="*/ 2147483647 h 189"/>
              <a:gd name="T4" fmla="*/ 2147483647 w 155"/>
              <a:gd name="T5" fmla="*/ 2147483647 h 189"/>
              <a:gd name="T6" fmla="*/ 2147483647 w 155"/>
              <a:gd name="T7" fmla="*/ 2147483647 h 189"/>
              <a:gd name="T8" fmla="*/ 2147483647 w 155"/>
              <a:gd name="T9" fmla="*/ 2147483647 h 189"/>
              <a:gd name="T10" fmla="*/ 2147483647 w 155"/>
              <a:gd name="T11" fmla="*/ 2147483647 h 189"/>
              <a:gd name="T12" fmla="*/ 2147483647 w 155"/>
              <a:gd name="T13" fmla="*/ 2147483647 h 189"/>
              <a:gd name="T14" fmla="*/ 2147483647 w 155"/>
              <a:gd name="T15" fmla="*/ 2147483647 h 189"/>
              <a:gd name="T16" fmla="*/ 2147483647 w 155"/>
              <a:gd name="T17" fmla="*/ 2147483647 h 189"/>
              <a:gd name="T18" fmla="*/ 2147483647 w 155"/>
              <a:gd name="T19" fmla="*/ 2147483647 h 189"/>
              <a:gd name="T20" fmla="*/ 2147483647 w 155"/>
              <a:gd name="T21" fmla="*/ 2147483647 h 189"/>
              <a:gd name="T22" fmla="*/ 2147483647 w 155"/>
              <a:gd name="T23" fmla="*/ 2147483647 h 189"/>
              <a:gd name="T24" fmla="*/ 2147483647 w 155"/>
              <a:gd name="T25" fmla="*/ 2147483647 h 189"/>
              <a:gd name="T26" fmla="*/ 2147483647 w 155"/>
              <a:gd name="T27" fmla="*/ 2147483647 h 189"/>
              <a:gd name="T28" fmla="*/ 2147483647 w 155"/>
              <a:gd name="T29" fmla="*/ 2147483647 h 189"/>
              <a:gd name="T30" fmla="*/ 2147483647 w 155"/>
              <a:gd name="T31" fmla="*/ 2147483647 h 189"/>
              <a:gd name="T32" fmla="*/ 2147483647 w 155"/>
              <a:gd name="T33" fmla="*/ 2147483647 h 189"/>
              <a:gd name="T34" fmla="*/ 2147483647 w 155"/>
              <a:gd name="T35" fmla="*/ 2147483647 h 189"/>
              <a:gd name="T36" fmla="*/ 2147483647 w 155"/>
              <a:gd name="T37" fmla="*/ 2147483647 h 189"/>
              <a:gd name="T38" fmla="*/ 2147483647 w 155"/>
              <a:gd name="T39" fmla="*/ 2147483647 h 189"/>
              <a:gd name="T40" fmla="*/ 2147483647 w 155"/>
              <a:gd name="T41" fmla="*/ 2147483647 h 189"/>
              <a:gd name="T42" fmla="*/ 2147483647 w 155"/>
              <a:gd name="T43" fmla="*/ 2147483647 h 189"/>
              <a:gd name="T44" fmla="*/ 2147483647 w 155"/>
              <a:gd name="T45" fmla="*/ 2147483647 h 189"/>
              <a:gd name="T46" fmla="*/ 0 w 155"/>
              <a:gd name="T47" fmla="*/ 2147483647 h 189"/>
              <a:gd name="T48" fmla="*/ 2147483647 w 155"/>
              <a:gd name="T49" fmla="*/ 2147483647 h 189"/>
              <a:gd name="T50" fmla="*/ 2147483647 w 155"/>
              <a:gd name="T51" fmla="*/ 2147483647 h 189"/>
              <a:gd name="T52" fmla="*/ 2147483647 w 155"/>
              <a:gd name="T53" fmla="*/ 2147483647 h 189"/>
              <a:gd name="T54" fmla="*/ 2147483647 w 155"/>
              <a:gd name="T55" fmla="*/ 2147483647 h 189"/>
              <a:gd name="T56" fmla="*/ 2147483647 w 155"/>
              <a:gd name="T57" fmla="*/ 2147483647 h 189"/>
              <a:gd name="T58" fmla="*/ 2147483647 w 155"/>
              <a:gd name="T59" fmla="*/ 2147483647 h 189"/>
              <a:gd name="T60" fmla="*/ 2147483647 w 155"/>
              <a:gd name="T61" fmla="*/ 2147483647 h 189"/>
              <a:gd name="T62" fmla="*/ 2147483647 w 155"/>
              <a:gd name="T63" fmla="*/ 2147483647 h 189"/>
              <a:gd name="T64" fmla="*/ 2147483647 w 155"/>
              <a:gd name="T65" fmla="*/ 2147483647 h 189"/>
              <a:gd name="T66" fmla="*/ 2147483647 w 155"/>
              <a:gd name="T67" fmla="*/ 2147483647 h 189"/>
              <a:gd name="T68" fmla="*/ 2147483647 w 155"/>
              <a:gd name="T69" fmla="*/ 2147483647 h 189"/>
              <a:gd name="T70" fmla="*/ 2147483647 w 155"/>
              <a:gd name="T71" fmla="*/ 2147483647 h 189"/>
              <a:gd name="T72" fmla="*/ 2147483647 w 155"/>
              <a:gd name="T73" fmla="*/ 2147483647 h 189"/>
              <a:gd name="T74" fmla="*/ 2147483647 w 155"/>
              <a:gd name="T75" fmla="*/ 2147483647 h 189"/>
              <a:gd name="T76" fmla="*/ 2147483647 w 155"/>
              <a:gd name="T77" fmla="*/ 0 h 189"/>
              <a:gd name="T78" fmla="*/ 2147483647 w 155"/>
              <a:gd name="T79" fmla="*/ 2147483647 h 189"/>
              <a:gd name="T80" fmla="*/ 2147483647 w 155"/>
              <a:gd name="T81" fmla="*/ 2147483647 h 189"/>
              <a:gd name="T82" fmla="*/ 2147483647 w 155"/>
              <a:gd name="T83" fmla="*/ 2147483647 h 189"/>
              <a:gd name="T84" fmla="*/ 2147483647 w 155"/>
              <a:gd name="T85" fmla="*/ 2147483647 h 189"/>
              <a:gd name="T86" fmla="*/ 2147483647 w 155"/>
              <a:gd name="T87" fmla="*/ 2147483647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89"/>
              <a:gd name="T134" fmla="*/ 155 w 155"/>
              <a:gd name="T135" fmla="*/ 189 h 1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89">
                <a:moveTo>
                  <a:pt x="121" y="18"/>
                </a:moveTo>
                <a:lnTo>
                  <a:pt x="128" y="24"/>
                </a:lnTo>
                <a:lnTo>
                  <a:pt x="128" y="29"/>
                </a:lnTo>
                <a:lnTo>
                  <a:pt x="126" y="37"/>
                </a:lnTo>
                <a:lnTo>
                  <a:pt x="121" y="43"/>
                </a:lnTo>
                <a:lnTo>
                  <a:pt x="125" y="51"/>
                </a:lnTo>
                <a:lnTo>
                  <a:pt x="126" y="58"/>
                </a:lnTo>
                <a:lnTo>
                  <a:pt x="127" y="65"/>
                </a:lnTo>
                <a:lnTo>
                  <a:pt x="130" y="72"/>
                </a:lnTo>
                <a:lnTo>
                  <a:pt x="137" y="77"/>
                </a:lnTo>
                <a:lnTo>
                  <a:pt x="142" y="84"/>
                </a:lnTo>
                <a:lnTo>
                  <a:pt x="144" y="91"/>
                </a:lnTo>
                <a:lnTo>
                  <a:pt x="146" y="99"/>
                </a:lnTo>
                <a:lnTo>
                  <a:pt x="148" y="102"/>
                </a:lnTo>
                <a:lnTo>
                  <a:pt x="150" y="109"/>
                </a:lnTo>
                <a:lnTo>
                  <a:pt x="153" y="116"/>
                </a:lnTo>
                <a:lnTo>
                  <a:pt x="155" y="124"/>
                </a:lnTo>
                <a:lnTo>
                  <a:pt x="151" y="131"/>
                </a:lnTo>
                <a:lnTo>
                  <a:pt x="148" y="137"/>
                </a:lnTo>
                <a:lnTo>
                  <a:pt x="145" y="144"/>
                </a:lnTo>
                <a:lnTo>
                  <a:pt x="144" y="150"/>
                </a:lnTo>
                <a:lnTo>
                  <a:pt x="138" y="158"/>
                </a:lnTo>
                <a:lnTo>
                  <a:pt x="133" y="163"/>
                </a:lnTo>
                <a:lnTo>
                  <a:pt x="130" y="171"/>
                </a:lnTo>
                <a:lnTo>
                  <a:pt x="124" y="176"/>
                </a:lnTo>
                <a:lnTo>
                  <a:pt x="118" y="180"/>
                </a:lnTo>
                <a:lnTo>
                  <a:pt x="116" y="181"/>
                </a:lnTo>
                <a:lnTo>
                  <a:pt x="112" y="185"/>
                </a:lnTo>
                <a:lnTo>
                  <a:pt x="106" y="184"/>
                </a:lnTo>
                <a:lnTo>
                  <a:pt x="99" y="184"/>
                </a:lnTo>
                <a:lnTo>
                  <a:pt x="93" y="189"/>
                </a:lnTo>
                <a:lnTo>
                  <a:pt x="91" y="181"/>
                </a:lnTo>
                <a:lnTo>
                  <a:pt x="86" y="185"/>
                </a:lnTo>
                <a:lnTo>
                  <a:pt x="79" y="186"/>
                </a:lnTo>
                <a:lnTo>
                  <a:pt x="71" y="185"/>
                </a:lnTo>
                <a:lnTo>
                  <a:pt x="70" y="185"/>
                </a:lnTo>
                <a:lnTo>
                  <a:pt x="64" y="184"/>
                </a:lnTo>
                <a:lnTo>
                  <a:pt x="58" y="181"/>
                </a:lnTo>
                <a:lnTo>
                  <a:pt x="40" y="173"/>
                </a:lnTo>
                <a:lnTo>
                  <a:pt x="34" y="173"/>
                </a:lnTo>
                <a:lnTo>
                  <a:pt x="27" y="169"/>
                </a:lnTo>
                <a:lnTo>
                  <a:pt x="20" y="163"/>
                </a:lnTo>
                <a:lnTo>
                  <a:pt x="15" y="158"/>
                </a:lnTo>
                <a:lnTo>
                  <a:pt x="10" y="150"/>
                </a:lnTo>
                <a:lnTo>
                  <a:pt x="8" y="145"/>
                </a:lnTo>
                <a:lnTo>
                  <a:pt x="8" y="130"/>
                </a:lnTo>
                <a:lnTo>
                  <a:pt x="4" y="124"/>
                </a:lnTo>
                <a:lnTo>
                  <a:pt x="0" y="116"/>
                </a:lnTo>
                <a:lnTo>
                  <a:pt x="0" y="110"/>
                </a:lnTo>
                <a:lnTo>
                  <a:pt x="1" y="104"/>
                </a:lnTo>
                <a:lnTo>
                  <a:pt x="1" y="100"/>
                </a:lnTo>
                <a:lnTo>
                  <a:pt x="4" y="93"/>
                </a:lnTo>
                <a:lnTo>
                  <a:pt x="4" y="86"/>
                </a:lnTo>
                <a:lnTo>
                  <a:pt x="4" y="80"/>
                </a:lnTo>
                <a:lnTo>
                  <a:pt x="8" y="73"/>
                </a:lnTo>
                <a:lnTo>
                  <a:pt x="8" y="66"/>
                </a:lnTo>
                <a:lnTo>
                  <a:pt x="9" y="59"/>
                </a:lnTo>
                <a:lnTo>
                  <a:pt x="10" y="52"/>
                </a:lnTo>
                <a:lnTo>
                  <a:pt x="10" y="47"/>
                </a:lnTo>
                <a:lnTo>
                  <a:pt x="11" y="39"/>
                </a:lnTo>
                <a:lnTo>
                  <a:pt x="15" y="33"/>
                </a:lnTo>
                <a:lnTo>
                  <a:pt x="20" y="31"/>
                </a:lnTo>
                <a:lnTo>
                  <a:pt x="27" y="26"/>
                </a:lnTo>
                <a:lnTo>
                  <a:pt x="28" y="26"/>
                </a:lnTo>
                <a:lnTo>
                  <a:pt x="34" y="28"/>
                </a:lnTo>
                <a:lnTo>
                  <a:pt x="40" y="25"/>
                </a:lnTo>
                <a:lnTo>
                  <a:pt x="47" y="31"/>
                </a:lnTo>
                <a:lnTo>
                  <a:pt x="44" y="37"/>
                </a:lnTo>
                <a:lnTo>
                  <a:pt x="45" y="45"/>
                </a:lnTo>
                <a:lnTo>
                  <a:pt x="51" y="41"/>
                </a:lnTo>
                <a:lnTo>
                  <a:pt x="58" y="41"/>
                </a:lnTo>
                <a:lnTo>
                  <a:pt x="61" y="34"/>
                </a:lnTo>
                <a:lnTo>
                  <a:pt x="59" y="27"/>
                </a:lnTo>
                <a:lnTo>
                  <a:pt x="59" y="20"/>
                </a:lnTo>
                <a:lnTo>
                  <a:pt x="58" y="13"/>
                </a:lnTo>
                <a:lnTo>
                  <a:pt x="52" y="7"/>
                </a:lnTo>
                <a:lnTo>
                  <a:pt x="48" y="0"/>
                </a:lnTo>
                <a:lnTo>
                  <a:pt x="60" y="0"/>
                </a:lnTo>
                <a:lnTo>
                  <a:pt x="67" y="7"/>
                </a:lnTo>
                <a:lnTo>
                  <a:pt x="69" y="12"/>
                </a:lnTo>
                <a:lnTo>
                  <a:pt x="73" y="19"/>
                </a:lnTo>
                <a:lnTo>
                  <a:pt x="79" y="15"/>
                </a:lnTo>
                <a:lnTo>
                  <a:pt x="86" y="12"/>
                </a:lnTo>
                <a:lnTo>
                  <a:pt x="92" y="12"/>
                </a:lnTo>
                <a:lnTo>
                  <a:pt x="98" y="13"/>
                </a:lnTo>
                <a:lnTo>
                  <a:pt x="105" y="13"/>
                </a:lnTo>
                <a:lnTo>
                  <a:pt x="111" y="17"/>
                </a:lnTo>
                <a:lnTo>
                  <a:pt x="117" y="19"/>
                </a:lnTo>
                <a:lnTo>
                  <a:pt x="121" y="18"/>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7" name="Freeform 2189"/>
          <p:cNvSpPr>
            <a:spLocks/>
          </p:cNvSpPr>
          <p:nvPr/>
        </p:nvSpPr>
        <p:spPr bwMode="auto">
          <a:xfrm>
            <a:off x="6240463" y="3022600"/>
            <a:ext cx="144462" cy="66675"/>
          </a:xfrm>
          <a:custGeom>
            <a:avLst/>
            <a:gdLst>
              <a:gd name="T0" fmla="*/ 2147483647 w 306"/>
              <a:gd name="T1" fmla="*/ 2147483647 h 143"/>
              <a:gd name="T2" fmla="*/ 2147483647 w 306"/>
              <a:gd name="T3" fmla="*/ 2147483647 h 143"/>
              <a:gd name="T4" fmla="*/ 2147483647 w 306"/>
              <a:gd name="T5" fmla="*/ 2147483647 h 143"/>
              <a:gd name="T6" fmla="*/ 2147483647 w 306"/>
              <a:gd name="T7" fmla="*/ 2147483647 h 143"/>
              <a:gd name="T8" fmla="*/ 0 w 306"/>
              <a:gd name="T9" fmla="*/ 2147483647 h 143"/>
              <a:gd name="T10" fmla="*/ 2147483647 w 306"/>
              <a:gd name="T11" fmla="*/ 2147483647 h 143"/>
              <a:gd name="T12" fmla="*/ 2147483647 w 306"/>
              <a:gd name="T13" fmla="*/ 2147483647 h 143"/>
              <a:gd name="T14" fmla="*/ 2147483647 w 306"/>
              <a:gd name="T15" fmla="*/ 2147483647 h 143"/>
              <a:gd name="T16" fmla="*/ 2147483647 w 306"/>
              <a:gd name="T17" fmla="*/ 2147483647 h 143"/>
              <a:gd name="T18" fmla="*/ 2147483647 w 306"/>
              <a:gd name="T19" fmla="*/ 2147483647 h 143"/>
              <a:gd name="T20" fmla="*/ 2147483647 w 306"/>
              <a:gd name="T21" fmla="*/ 2147483647 h 143"/>
              <a:gd name="T22" fmla="*/ 2147483647 w 306"/>
              <a:gd name="T23" fmla="*/ 0 h 143"/>
              <a:gd name="T24" fmla="*/ 2147483647 w 306"/>
              <a:gd name="T25" fmla="*/ 2147483647 h 143"/>
              <a:gd name="T26" fmla="*/ 2147483647 w 306"/>
              <a:gd name="T27" fmla="*/ 2147483647 h 143"/>
              <a:gd name="T28" fmla="*/ 2147483647 w 306"/>
              <a:gd name="T29" fmla="*/ 2147483647 h 143"/>
              <a:gd name="T30" fmla="*/ 2147483647 w 306"/>
              <a:gd name="T31" fmla="*/ 2147483647 h 143"/>
              <a:gd name="T32" fmla="*/ 2147483647 w 306"/>
              <a:gd name="T33" fmla="*/ 2147483647 h 143"/>
              <a:gd name="T34" fmla="*/ 2147483647 w 306"/>
              <a:gd name="T35" fmla="*/ 2147483647 h 143"/>
              <a:gd name="T36" fmla="*/ 2147483647 w 306"/>
              <a:gd name="T37" fmla="*/ 2147483647 h 143"/>
              <a:gd name="T38" fmla="*/ 2147483647 w 306"/>
              <a:gd name="T39" fmla="*/ 2147483647 h 143"/>
              <a:gd name="T40" fmla="*/ 2147483647 w 306"/>
              <a:gd name="T41" fmla="*/ 2147483647 h 143"/>
              <a:gd name="T42" fmla="*/ 2147483647 w 306"/>
              <a:gd name="T43" fmla="*/ 2147483647 h 143"/>
              <a:gd name="T44" fmla="*/ 2147483647 w 306"/>
              <a:gd name="T45" fmla="*/ 2147483647 h 143"/>
              <a:gd name="T46" fmla="*/ 2147483647 w 306"/>
              <a:gd name="T47" fmla="*/ 2147483647 h 143"/>
              <a:gd name="T48" fmla="*/ 2147483647 w 306"/>
              <a:gd name="T49" fmla="*/ 2147483647 h 143"/>
              <a:gd name="T50" fmla="*/ 2147483647 w 306"/>
              <a:gd name="T51" fmla="*/ 2147483647 h 143"/>
              <a:gd name="T52" fmla="*/ 2147483647 w 306"/>
              <a:gd name="T53" fmla="*/ 2147483647 h 143"/>
              <a:gd name="T54" fmla="*/ 2147483647 w 306"/>
              <a:gd name="T55" fmla="*/ 2147483647 h 143"/>
              <a:gd name="T56" fmla="*/ 2147483647 w 306"/>
              <a:gd name="T57" fmla="*/ 2147483647 h 143"/>
              <a:gd name="T58" fmla="*/ 2147483647 w 306"/>
              <a:gd name="T59" fmla="*/ 2147483647 h 143"/>
              <a:gd name="T60" fmla="*/ 2147483647 w 306"/>
              <a:gd name="T61" fmla="*/ 2147483647 h 143"/>
              <a:gd name="T62" fmla="*/ 2147483647 w 306"/>
              <a:gd name="T63" fmla="*/ 2147483647 h 143"/>
              <a:gd name="T64" fmla="*/ 2147483647 w 306"/>
              <a:gd name="T65" fmla="*/ 2147483647 h 143"/>
              <a:gd name="T66" fmla="*/ 2147483647 w 306"/>
              <a:gd name="T67" fmla="*/ 2147483647 h 143"/>
              <a:gd name="T68" fmla="*/ 2147483647 w 306"/>
              <a:gd name="T69" fmla="*/ 2147483647 h 143"/>
              <a:gd name="T70" fmla="*/ 2147483647 w 306"/>
              <a:gd name="T71" fmla="*/ 2147483647 h 143"/>
              <a:gd name="T72" fmla="*/ 2147483647 w 306"/>
              <a:gd name="T73" fmla="*/ 2147483647 h 143"/>
              <a:gd name="T74" fmla="*/ 2147483647 w 306"/>
              <a:gd name="T75" fmla="*/ 2147483647 h 143"/>
              <a:gd name="T76" fmla="*/ 2147483647 w 306"/>
              <a:gd name="T77" fmla="*/ 2147483647 h 143"/>
              <a:gd name="T78" fmla="*/ 2147483647 w 306"/>
              <a:gd name="T79" fmla="*/ 2147483647 h 143"/>
              <a:gd name="T80" fmla="*/ 2147483647 w 306"/>
              <a:gd name="T81" fmla="*/ 2147483647 h 143"/>
              <a:gd name="T82" fmla="*/ 2147483647 w 306"/>
              <a:gd name="T83" fmla="*/ 2147483647 h 143"/>
              <a:gd name="T84" fmla="*/ 2147483647 w 306"/>
              <a:gd name="T85" fmla="*/ 2147483647 h 143"/>
              <a:gd name="T86" fmla="*/ 2147483647 w 306"/>
              <a:gd name="T87" fmla="*/ 2147483647 h 143"/>
              <a:gd name="T88" fmla="*/ 2147483647 w 306"/>
              <a:gd name="T89" fmla="*/ 2147483647 h 143"/>
              <a:gd name="T90" fmla="*/ 2147483647 w 306"/>
              <a:gd name="T91" fmla="*/ 2147483647 h 143"/>
              <a:gd name="T92" fmla="*/ 2147483647 w 306"/>
              <a:gd name="T93" fmla="*/ 2147483647 h 143"/>
              <a:gd name="T94" fmla="*/ 2147483647 w 306"/>
              <a:gd name="T95" fmla="*/ 2147483647 h 143"/>
              <a:gd name="T96" fmla="*/ 2147483647 w 306"/>
              <a:gd name="T97" fmla="*/ 2147483647 h 143"/>
              <a:gd name="T98" fmla="*/ 2147483647 w 306"/>
              <a:gd name="T99" fmla="*/ 2147483647 h 143"/>
              <a:gd name="T100" fmla="*/ 2147483647 w 306"/>
              <a:gd name="T101" fmla="*/ 2147483647 h 1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6"/>
              <a:gd name="T154" fmla="*/ 0 h 143"/>
              <a:gd name="T155" fmla="*/ 306 w 306"/>
              <a:gd name="T156" fmla="*/ 143 h 1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6" h="143">
                <a:moveTo>
                  <a:pt x="54" y="141"/>
                </a:moveTo>
                <a:lnTo>
                  <a:pt x="53" y="143"/>
                </a:lnTo>
                <a:lnTo>
                  <a:pt x="48" y="141"/>
                </a:lnTo>
                <a:lnTo>
                  <a:pt x="47" y="136"/>
                </a:lnTo>
                <a:lnTo>
                  <a:pt x="45" y="129"/>
                </a:lnTo>
                <a:lnTo>
                  <a:pt x="39" y="124"/>
                </a:lnTo>
                <a:lnTo>
                  <a:pt x="33" y="121"/>
                </a:lnTo>
                <a:lnTo>
                  <a:pt x="27" y="115"/>
                </a:lnTo>
                <a:lnTo>
                  <a:pt x="20" y="109"/>
                </a:lnTo>
                <a:lnTo>
                  <a:pt x="16" y="103"/>
                </a:lnTo>
                <a:lnTo>
                  <a:pt x="10" y="98"/>
                </a:lnTo>
                <a:lnTo>
                  <a:pt x="3" y="97"/>
                </a:lnTo>
                <a:lnTo>
                  <a:pt x="1" y="90"/>
                </a:lnTo>
                <a:lnTo>
                  <a:pt x="6" y="83"/>
                </a:lnTo>
                <a:lnTo>
                  <a:pt x="0" y="76"/>
                </a:lnTo>
                <a:lnTo>
                  <a:pt x="7" y="78"/>
                </a:lnTo>
                <a:lnTo>
                  <a:pt x="8" y="71"/>
                </a:lnTo>
                <a:lnTo>
                  <a:pt x="11" y="64"/>
                </a:lnTo>
                <a:lnTo>
                  <a:pt x="11" y="63"/>
                </a:lnTo>
                <a:lnTo>
                  <a:pt x="8" y="60"/>
                </a:lnTo>
                <a:lnTo>
                  <a:pt x="2" y="55"/>
                </a:lnTo>
                <a:lnTo>
                  <a:pt x="2" y="52"/>
                </a:lnTo>
                <a:lnTo>
                  <a:pt x="3" y="50"/>
                </a:lnTo>
                <a:lnTo>
                  <a:pt x="10" y="49"/>
                </a:lnTo>
                <a:lnTo>
                  <a:pt x="16" y="48"/>
                </a:lnTo>
                <a:lnTo>
                  <a:pt x="22" y="47"/>
                </a:lnTo>
                <a:lnTo>
                  <a:pt x="16" y="41"/>
                </a:lnTo>
                <a:lnTo>
                  <a:pt x="19" y="34"/>
                </a:lnTo>
                <a:lnTo>
                  <a:pt x="26" y="30"/>
                </a:lnTo>
                <a:lnTo>
                  <a:pt x="31" y="26"/>
                </a:lnTo>
                <a:lnTo>
                  <a:pt x="37" y="20"/>
                </a:lnTo>
                <a:lnTo>
                  <a:pt x="43" y="18"/>
                </a:lnTo>
                <a:lnTo>
                  <a:pt x="42" y="11"/>
                </a:lnTo>
                <a:lnTo>
                  <a:pt x="44" y="4"/>
                </a:lnTo>
                <a:lnTo>
                  <a:pt x="56" y="4"/>
                </a:lnTo>
                <a:lnTo>
                  <a:pt x="62" y="0"/>
                </a:lnTo>
                <a:lnTo>
                  <a:pt x="65" y="4"/>
                </a:lnTo>
                <a:lnTo>
                  <a:pt x="67" y="2"/>
                </a:lnTo>
                <a:lnTo>
                  <a:pt x="73" y="4"/>
                </a:lnTo>
                <a:lnTo>
                  <a:pt x="79" y="7"/>
                </a:lnTo>
                <a:lnTo>
                  <a:pt x="85" y="8"/>
                </a:lnTo>
                <a:lnTo>
                  <a:pt x="90" y="8"/>
                </a:lnTo>
                <a:lnTo>
                  <a:pt x="98" y="6"/>
                </a:lnTo>
                <a:lnTo>
                  <a:pt x="104" y="2"/>
                </a:lnTo>
                <a:lnTo>
                  <a:pt x="110" y="3"/>
                </a:lnTo>
                <a:lnTo>
                  <a:pt x="116" y="0"/>
                </a:lnTo>
                <a:lnTo>
                  <a:pt x="122" y="3"/>
                </a:lnTo>
                <a:lnTo>
                  <a:pt x="129" y="2"/>
                </a:lnTo>
                <a:lnTo>
                  <a:pt x="135" y="3"/>
                </a:lnTo>
                <a:lnTo>
                  <a:pt x="141" y="7"/>
                </a:lnTo>
                <a:lnTo>
                  <a:pt x="145" y="14"/>
                </a:lnTo>
                <a:lnTo>
                  <a:pt x="145" y="15"/>
                </a:lnTo>
                <a:lnTo>
                  <a:pt x="151" y="16"/>
                </a:lnTo>
                <a:lnTo>
                  <a:pt x="159" y="12"/>
                </a:lnTo>
                <a:lnTo>
                  <a:pt x="164" y="15"/>
                </a:lnTo>
                <a:lnTo>
                  <a:pt x="170" y="17"/>
                </a:lnTo>
                <a:lnTo>
                  <a:pt x="176" y="19"/>
                </a:lnTo>
                <a:lnTo>
                  <a:pt x="172" y="12"/>
                </a:lnTo>
                <a:lnTo>
                  <a:pt x="178" y="16"/>
                </a:lnTo>
                <a:lnTo>
                  <a:pt x="183" y="15"/>
                </a:lnTo>
                <a:lnTo>
                  <a:pt x="191" y="22"/>
                </a:lnTo>
                <a:lnTo>
                  <a:pt x="196" y="17"/>
                </a:lnTo>
                <a:lnTo>
                  <a:pt x="202" y="16"/>
                </a:lnTo>
                <a:lnTo>
                  <a:pt x="209" y="15"/>
                </a:lnTo>
                <a:lnTo>
                  <a:pt x="216" y="12"/>
                </a:lnTo>
                <a:lnTo>
                  <a:pt x="222" y="15"/>
                </a:lnTo>
                <a:lnTo>
                  <a:pt x="228" y="14"/>
                </a:lnTo>
                <a:lnTo>
                  <a:pt x="234" y="16"/>
                </a:lnTo>
                <a:lnTo>
                  <a:pt x="239" y="18"/>
                </a:lnTo>
                <a:lnTo>
                  <a:pt x="247" y="18"/>
                </a:lnTo>
                <a:lnTo>
                  <a:pt x="253" y="24"/>
                </a:lnTo>
                <a:lnTo>
                  <a:pt x="258" y="26"/>
                </a:lnTo>
                <a:lnTo>
                  <a:pt x="258" y="20"/>
                </a:lnTo>
                <a:lnTo>
                  <a:pt x="257" y="12"/>
                </a:lnTo>
                <a:lnTo>
                  <a:pt x="263" y="12"/>
                </a:lnTo>
                <a:lnTo>
                  <a:pt x="268" y="7"/>
                </a:lnTo>
                <a:lnTo>
                  <a:pt x="275" y="8"/>
                </a:lnTo>
                <a:lnTo>
                  <a:pt x="281" y="11"/>
                </a:lnTo>
                <a:lnTo>
                  <a:pt x="286" y="14"/>
                </a:lnTo>
                <a:lnTo>
                  <a:pt x="281" y="9"/>
                </a:lnTo>
                <a:lnTo>
                  <a:pt x="277" y="3"/>
                </a:lnTo>
                <a:lnTo>
                  <a:pt x="284" y="2"/>
                </a:lnTo>
                <a:lnTo>
                  <a:pt x="289" y="1"/>
                </a:lnTo>
                <a:lnTo>
                  <a:pt x="295" y="1"/>
                </a:lnTo>
                <a:lnTo>
                  <a:pt x="301" y="7"/>
                </a:lnTo>
                <a:lnTo>
                  <a:pt x="306" y="14"/>
                </a:lnTo>
                <a:lnTo>
                  <a:pt x="306" y="17"/>
                </a:lnTo>
                <a:lnTo>
                  <a:pt x="299" y="18"/>
                </a:lnTo>
                <a:lnTo>
                  <a:pt x="298" y="20"/>
                </a:lnTo>
                <a:lnTo>
                  <a:pt x="300" y="27"/>
                </a:lnTo>
                <a:lnTo>
                  <a:pt x="296" y="34"/>
                </a:lnTo>
                <a:lnTo>
                  <a:pt x="290" y="36"/>
                </a:lnTo>
                <a:lnTo>
                  <a:pt x="285" y="34"/>
                </a:lnTo>
                <a:lnTo>
                  <a:pt x="279" y="35"/>
                </a:lnTo>
                <a:lnTo>
                  <a:pt x="272" y="33"/>
                </a:lnTo>
                <a:lnTo>
                  <a:pt x="266" y="35"/>
                </a:lnTo>
                <a:lnTo>
                  <a:pt x="267" y="42"/>
                </a:lnTo>
                <a:lnTo>
                  <a:pt x="261" y="36"/>
                </a:lnTo>
                <a:lnTo>
                  <a:pt x="256" y="39"/>
                </a:lnTo>
                <a:lnTo>
                  <a:pt x="254" y="40"/>
                </a:lnTo>
                <a:lnTo>
                  <a:pt x="247" y="40"/>
                </a:lnTo>
                <a:lnTo>
                  <a:pt x="241" y="35"/>
                </a:lnTo>
                <a:lnTo>
                  <a:pt x="235" y="32"/>
                </a:lnTo>
                <a:lnTo>
                  <a:pt x="229" y="33"/>
                </a:lnTo>
                <a:lnTo>
                  <a:pt x="223" y="33"/>
                </a:lnTo>
                <a:lnTo>
                  <a:pt x="216" y="31"/>
                </a:lnTo>
                <a:lnTo>
                  <a:pt x="210" y="27"/>
                </a:lnTo>
                <a:lnTo>
                  <a:pt x="204" y="25"/>
                </a:lnTo>
                <a:lnTo>
                  <a:pt x="198" y="28"/>
                </a:lnTo>
                <a:lnTo>
                  <a:pt x="192" y="28"/>
                </a:lnTo>
                <a:lnTo>
                  <a:pt x="188" y="30"/>
                </a:lnTo>
                <a:lnTo>
                  <a:pt x="181" y="28"/>
                </a:lnTo>
                <a:lnTo>
                  <a:pt x="175" y="26"/>
                </a:lnTo>
                <a:lnTo>
                  <a:pt x="169" y="24"/>
                </a:lnTo>
                <a:lnTo>
                  <a:pt x="164" y="23"/>
                </a:lnTo>
                <a:lnTo>
                  <a:pt x="157" y="23"/>
                </a:lnTo>
                <a:lnTo>
                  <a:pt x="151" y="22"/>
                </a:lnTo>
                <a:lnTo>
                  <a:pt x="144" y="20"/>
                </a:lnTo>
                <a:lnTo>
                  <a:pt x="139" y="24"/>
                </a:lnTo>
                <a:lnTo>
                  <a:pt x="134" y="24"/>
                </a:lnTo>
                <a:lnTo>
                  <a:pt x="128" y="25"/>
                </a:lnTo>
                <a:lnTo>
                  <a:pt x="121" y="23"/>
                </a:lnTo>
                <a:lnTo>
                  <a:pt x="109" y="26"/>
                </a:lnTo>
                <a:lnTo>
                  <a:pt x="103" y="24"/>
                </a:lnTo>
                <a:lnTo>
                  <a:pt x="97" y="19"/>
                </a:lnTo>
                <a:lnTo>
                  <a:pt x="98" y="12"/>
                </a:lnTo>
                <a:lnTo>
                  <a:pt x="92" y="15"/>
                </a:lnTo>
                <a:lnTo>
                  <a:pt x="95" y="22"/>
                </a:lnTo>
                <a:lnTo>
                  <a:pt x="92" y="28"/>
                </a:lnTo>
                <a:lnTo>
                  <a:pt x="85" y="25"/>
                </a:lnTo>
                <a:lnTo>
                  <a:pt x="82" y="32"/>
                </a:lnTo>
                <a:lnTo>
                  <a:pt x="77" y="28"/>
                </a:lnTo>
                <a:lnTo>
                  <a:pt x="74" y="34"/>
                </a:lnTo>
                <a:lnTo>
                  <a:pt x="73" y="34"/>
                </a:lnTo>
                <a:lnTo>
                  <a:pt x="67" y="38"/>
                </a:lnTo>
                <a:lnTo>
                  <a:pt x="68" y="44"/>
                </a:lnTo>
                <a:lnTo>
                  <a:pt x="67" y="51"/>
                </a:lnTo>
                <a:lnTo>
                  <a:pt x="66" y="58"/>
                </a:lnTo>
                <a:lnTo>
                  <a:pt x="59" y="63"/>
                </a:lnTo>
                <a:lnTo>
                  <a:pt x="53" y="64"/>
                </a:lnTo>
                <a:lnTo>
                  <a:pt x="47" y="63"/>
                </a:lnTo>
                <a:lnTo>
                  <a:pt x="41" y="68"/>
                </a:lnTo>
                <a:lnTo>
                  <a:pt x="46" y="76"/>
                </a:lnTo>
                <a:lnTo>
                  <a:pt x="44" y="82"/>
                </a:lnTo>
                <a:lnTo>
                  <a:pt x="47" y="89"/>
                </a:lnTo>
                <a:lnTo>
                  <a:pt x="47" y="96"/>
                </a:lnTo>
                <a:lnTo>
                  <a:pt x="42" y="101"/>
                </a:lnTo>
                <a:lnTo>
                  <a:pt x="43" y="107"/>
                </a:lnTo>
                <a:lnTo>
                  <a:pt x="44" y="114"/>
                </a:lnTo>
                <a:lnTo>
                  <a:pt x="49" y="115"/>
                </a:lnTo>
                <a:lnTo>
                  <a:pt x="51" y="121"/>
                </a:lnTo>
                <a:lnTo>
                  <a:pt x="52" y="128"/>
                </a:lnTo>
                <a:lnTo>
                  <a:pt x="55" y="135"/>
                </a:lnTo>
                <a:lnTo>
                  <a:pt x="54" y="141"/>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8" name="Freeform 2190"/>
          <p:cNvSpPr>
            <a:spLocks/>
          </p:cNvSpPr>
          <p:nvPr/>
        </p:nvSpPr>
        <p:spPr bwMode="auto">
          <a:xfrm>
            <a:off x="6951663" y="2703513"/>
            <a:ext cx="100012" cy="150812"/>
          </a:xfrm>
          <a:custGeom>
            <a:avLst/>
            <a:gdLst>
              <a:gd name="T0" fmla="*/ 2147483647 w 214"/>
              <a:gd name="T1" fmla="*/ 2147483647 h 323"/>
              <a:gd name="T2" fmla="*/ 2147483647 w 214"/>
              <a:gd name="T3" fmla="*/ 2147483647 h 323"/>
              <a:gd name="T4" fmla="*/ 2147483647 w 214"/>
              <a:gd name="T5" fmla="*/ 2147483647 h 323"/>
              <a:gd name="T6" fmla="*/ 2147483647 w 214"/>
              <a:gd name="T7" fmla="*/ 2147483647 h 323"/>
              <a:gd name="T8" fmla="*/ 2147483647 w 214"/>
              <a:gd name="T9" fmla="*/ 2147483647 h 323"/>
              <a:gd name="T10" fmla="*/ 2147483647 w 214"/>
              <a:gd name="T11" fmla="*/ 2147483647 h 323"/>
              <a:gd name="T12" fmla="*/ 2147483647 w 214"/>
              <a:gd name="T13" fmla="*/ 2147483647 h 323"/>
              <a:gd name="T14" fmla="*/ 2147483647 w 214"/>
              <a:gd name="T15" fmla="*/ 2147483647 h 323"/>
              <a:gd name="T16" fmla="*/ 2147483647 w 214"/>
              <a:gd name="T17" fmla="*/ 2147483647 h 323"/>
              <a:gd name="T18" fmla="*/ 2147483647 w 214"/>
              <a:gd name="T19" fmla="*/ 2147483647 h 323"/>
              <a:gd name="T20" fmla="*/ 2147483647 w 214"/>
              <a:gd name="T21" fmla="*/ 2147483647 h 323"/>
              <a:gd name="T22" fmla="*/ 2147483647 w 214"/>
              <a:gd name="T23" fmla="*/ 2147483647 h 323"/>
              <a:gd name="T24" fmla="*/ 2147483647 w 214"/>
              <a:gd name="T25" fmla="*/ 2147483647 h 323"/>
              <a:gd name="T26" fmla="*/ 2147483647 w 214"/>
              <a:gd name="T27" fmla="*/ 2147483647 h 323"/>
              <a:gd name="T28" fmla="*/ 2147483647 w 214"/>
              <a:gd name="T29" fmla="*/ 2147483647 h 323"/>
              <a:gd name="T30" fmla="*/ 2147483647 w 214"/>
              <a:gd name="T31" fmla="*/ 2147483647 h 323"/>
              <a:gd name="T32" fmla="*/ 2147483647 w 214"/>
              <a:gd name="T33" fmla="*/ 2147483647 h 323"/>
              <a:gd name="T34" fmla="*/ 2147483647 w 214"/>
              <a:gd name="T35" fmla="*/ 2147483647 h 323"/>
              <a:gd name="T36" fmla="*/ 2147483647 w 214"/>
              <a:gd name="T37" fmla="*/ 2147483647 h 323"/>
              <a:gd name="T38" fmla="*/ 2147483647 w 214"/>
              <a:gd name="T39" fmla="*/ 2147483647 h 323"/>
              <a:gd name="T40" fmla="*/ 2147483647 w 214"/>
              <a:gd name="T41" fmla="*/ 2147483647 h 323"/>
              <a:gd name="T42" fmla="*/ 2147483647 w 214"/>
              <a:gd name="T43" fmla="*/ 2147483647 h 323"/>
              <a:gd name="T44" fmla="*/ 2147483647 w 214"/>
              <a:gd name="T45" fmla="*/ 2147483647 h 323"/>
              <a:gd name="T46" fmla="*/ 2147483647 w 214"/>
              <a:gd name="T47" fmla="*/ 2147483647 h 323"/>
              <a:gd name="T48" fmla="*/ 2147483647 w 214"/>
              <a:gd name="T49" fmla="*/ 0 h 323"/>
              <a:gd name="T50" fmla="*/ 2147483647 w 214"/>
              <a:gd name="T51" fmla="*/ 0 h 323"/>
              <a:gd name="T52" fmla="*/ 2147483647 w 214"/>
              <a:gd name="T53" fmla="*/ 2147483647 h 323"/>
              <a:gd name="T54" fmla="*/ 2147483647 w 214"/>
              <a:gd name="T55" fmla="*/ 2147483647 h 323"/>
              <a:gd name="T56" fmla="*/ 2147483647 w 214"/>
              <a:gd name="T57" fmla="*/ 2147483647 h 323"/>
              <a:gd name="T58" fmla="*/ 2147483647 w 214"/>
              <a:gd name="T59" fmla="*/ 2147483647 h 323"/>
              <a:gd name="T60" fmla="*/ 2147483647 w 214"/>
              <a:gd name="T61" fmla="*/ 2147483647 h 323"/>
              <a:gd name="T62" fmla="*/ 2147483647 w 214"/>
              <a:gd name="T63" fmla="*/ 2147483647 h 323"/>
              <a:gd name="T64" fmla="*/ 2147483647 w 214"/>
              <a:gd name="T65" fmla="*/ 2147483647 h 323"/>
              <a:gd name="T66" fmla="*/ 2147483647 w 214"/>
              <a:gd name="T67" fmla="*/ 2147483647 h 323"/>
              <a:gd name="T68" fmla="*/ 2147483647 w 214"/>
              <a:gd name="T69" fmla="*/ 2147483647 h 323"/>
              <a:gd name="T70" fmla="*/ 2147483647 w 214"/>
              <a:gd name="T71" fmla="*/ 2147483647 h 323"/>
              <a:gd name="T72" fmla="*/ 2147483647 w 214"/>
              <a:gd name="T73" fmla="*/ 2147483647 h 323"/>
              <a:gd name="T74" fmla="*/ 2147483647 w 214"/>
              <a:gd name="T75" fmla="*/ 2147483647 h 323"/>
              <a:gd name="T76" fmla="*/ 2147483647 w 214"/>
              <a:gd name="T77" fmla="*/ 2147483647 h 323"/>
              <a:gd name="T78" fmla="*/ 2147483647 w 214"/>
              <a:gd name="T79" fmla="*/ 2147483647 h 323"/>
              <a:gd name="T80" fmla="*/ 2147483647 w 214"/>
              <a:gd name="T81" fmla="*/ 2147483647 h 323"/>
              <a:gd name="T82" fmla="*/ 2147483647 w 214"/>
              <a:gd name="T83" fmla="*/ 2147483647 h 323"/>
              <a:gd name="T84" fmla="*/ 2147483647 w 214"/>
              <a:gd name="T85" fmla="*/ 2147483647 h 323"/>
              <a:gd name="T86" fmla="*/ 2147483647 w 214"/>
              <a:gd name="T87" fmla="*/ 2147483647 h 323"/>
              <a:gd name="T88" fmla="*/ 2147483647 w 214"/>
              <a:gd name="T89" fmla="*/ 2147483647 h 323"/>
              <a:gd name="T90" fmla="*/ 2147483647 w 214"/>
              <a:gd name="T91" fmla="*/ 2147483647 h 323"/>
              <a:gd name="T92" fmla="*/ 2147483647 w 214"/>
              <a:gd name="T93" fmla="*/ 2147483647 h 323"/>
              <a:gd name="T94" fmla="*/ 2147483647 w 214"/>
              <a:gd name="T95" fmla="*/ 2147483647 h 323"/>
              <a:gd name="T96" fmla="*/ 2147483647 w 214"/>
              <a:gd name="T97" fmla="*/ 2147483647 h 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323"/>
              <a:gd name="T149" fmla="*/ 214 w 214"/>
              <a:gd name="T150" fmla="*/ 323 h 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323">
                <a:moveTo>
                  <a:pt x="74" y="318"/>
                </a:moveTo>
                <a:lnTo>
                  <a:pt x="75" y="317"/>
                </a:lnTo>
                <a:lnTo>
                  <a:pt x="80" y="315"/>
                </a:lnTo>
                <a:lnTo>
                  <a:pt x="93" y="312"/>
                </a:lnTo>
                <a:lnTo>
                  <a:pt x="99" y="309"/>
                </a:lnTo>
                <a:lnTo>
                  <a:pt x="105" y="307"/>
                </a:lnTo>
                <a:lnTo>
                  <a:pt x="111" y="304"/>
                </a:lnTo>
                <a:lnTo>
                  <a:pt x="118" y="298"/>
                </a:lnTo>
                <a:lnTo>
                  <a:pt x="119" y="292"/>
                </a:lnTo>
                <a:lnTo>
                  <a:pt x="121" y="284"/>
                </a:lnTo>
                <a:lnTo>
                  <a:pt x="120" y="277"/>
                </a:lnTo>
                <a:lnTo>
                  <a:pt x="119" y="271"/>
                </a:lnTo>
                <a:lnTo>
                  <a:pt x="115" y="266"/>
                </a:lnTo>
                <a:lnTo>
                  <a:pt x="114" y="260"/>
                </a:lnTo>
                <a:lnTo>
                  <a:pt x="116" y="257"/>
                </a:lnTo>
                <a:lnTo>
                  <a:pt x="122" y="254"/>
                </a:lnTo>
                <a:lnTo>
                  <a:pt x="127" y="254"/>
                </a:lnTo>
                <a:lnTo>
                  <a:pt x="131" y="255"/>
                </a:lnTo>
                <a:lnTo>
                  <a:pt x="138" y="259"/>
                </a:lnTo>
                <a:lnTo>
                  <a:pt x="141" y="257"/>
                </a:lnTo>
                <a:lnTo>
                  <a:pt x="140" y="250"/>
                </a:lnTo>
                <a:lnTo>
                  <a:pt x="146" y="243"/>
                </a:lnTo>
                <a:lnTo>
                  <a:pt x="152" y="239"/>
                </a:lnTo>
                <a:lnTo>
                  <a:pt x="158" y="236"/>
                </a:lnTo>
                <a:lnTo>
                  <a:pt x="164" y="230"/>
                </a:lnTo>
                <a:lnTo>
                  <a:pt x="170" y="229"/>
                </a:lnTo>
                <a:lnTo>
                  <a:pt x="177" y="229"/>
                </a:lnTo>
                <a:lnTo>
                  <a:pt x="183" y="225"/>
                </a:lnTo>
                <a:lnTo>
                  <a:pt x="186" y="218"/>
                </a:lnTo>
                <a:lnTo>
                  <a:pt x="192" y="212"/>
                </a:lnTo>
                <a:lnTo>
                  <a:pt x="194" y="205"/>
                </a:lnTo>
                <a:lnTo>
                  <a:pt x="190" y="198"/>
                </a:lnTo>
                <a:lnTo>
                  <a:pt x="195" y="191"/>
                </a:lnTo>
                <a:lnTo>
                  <a:pt x="199" y="185"/>
                </a:lnTo>
                <a:lnTo>
                  <a:pt x="206" y="187"/>
                </a:lnTo>
                <a:lnTo>
                  <a:pt x="212" y="182"/>
                </a:lnTo>
                <a:lnTo>
                  <a:pt x="213" y="175"/>
                </a:lnTo>
                <a:lnTo>
                  <a:pt x="210" y="171"/>
                </a:lnTo>
                <a:lnTo>
                  <a:pt x="205" y="165"/>
                </a:lnTo>
                <a:lnTo>
                  <a:pt x="198" y="163"/>
                </a:lnTo>
                <a:lnTo>
                  <a:pt x="192" y="165"/>
                </a:lnTo>
                <a:lnTo>
                  <a:pt x="185" y="166"/>
                </a:lnTo>
                <a:lnTo>
                  <a:pt x="187" y="159"/>
                </a:lnTo>
                <a:lnTo>
                  <a:pt x="187" y="153"/>
                </a:lnTo>
                <a:lnTo>
                  <a:pt x="188" y="146"/>
                </a:lnTo>
                <a:lnTo>
                  <a:pt x="194" y="142"/>
                </a:lnTo>
                <a:lnTo>
                  <a:pt x="200" y="147"/>
                </a:lnTo>
                <a:lnTo>
                  <a:pt x="204" y="154"/>
                </a:lnTo>
                <a:lnTo>
                  <a:pt x="208" y="161"/>
                </a:lnTo>
                <a:lnTo>
                  <a:pt x="214" y="156"/>
                </a:lnTo>
                <a:lnTo>
                  <a:pt x="209" y="149"/>
                </a:lnTo>
                <a:lnTo>
                  <a:pt x="208" y="142"/>
                </a:lnTo>
                <a:lnTo>
                  <a:pt x="210" y="137"/>
                </a:lnTo>
                <a:lnTo>
                  <a:pt x="213" y="130"/>
                </a:lnTo>
                <a:lnTo>
                  <a:pt x="212" y="123"/>
                </a:lnTo>
                <a:lnTo>
                  <a:pt x="208" y="116"/>
                </a:lnTo>
                <a:lnTo>
                  <a:pt x="201" y="110"/>
                </a:lnTo>
                <a:lnTo>
                  <a:pt x="198" y="104"/>
                </a:lnTo>
                <a:lnTo>
                  <a:pt x="195" y="98"/>
                </a:lnTo>
                <a:lnTo>
                  <a:pt x="192" y="91"/>
                </a:lnTo>
                <a:lnTo>
                  <a:pt x="189" y="84"/>
                </a:lnTo>
                <a:lnTo>
                  <a:pt x="191" y="77"/>
                </a:lnTo>
                <a:lnTo>
                  <a:pt x="188" y="70"/>
                </a:lnTo>
                <a:lnTo>
                  <a:pt x="187" y="64"/>
                </a:lnTo>
                <a:lnTo>
                  <a:pt x="184" y="58"/>
                </a:lnTo>
                <a:lnTo>
                  <a:pt x="182" y="51"/>
                </a:lnTo>
                <a:lnTo>
                  <a:pt x="177" y="45"/>
                </a:lnTo>
                <a:lnTo>
                  <a:pt x="177" y="38"/>
                </a:lnTo>
                <a:lnTo>
                  <a:pt x="172" y="30"/>
                </a:lnTo>
                <a:lnTo>
                  <a:pt x="170" y="25"/>
                </a:lnTo>
                <a:lnTo>
                  <a:pt x="168" y="18"/>
                </a:lnTo>
                <a:lnTo>
                  <a:pt x="166" y="11"/>
                </a:lnTo>
                <a:lnTo>
                  <a:pt x="161" y="4"/>
                </a:lnTo>
                <a:lnTo>
                  <a:pt x="158" y="2"/>
                </a:lnTo>
                <a:lnTo>
                  <a:pt x="152" y="0"/>
                </a:lnTo>
                <a:lnTo>
                  <a:pt x="146" y="0"/>
                </a:lnTo>
                <a:lnTo>
                  <a:pt x="151" y="2"/>
                </a:lnTo>
                <a:lnTo>
                  <a:pt x="146" y="0"/>
                </a:lnTo>
                <a:lnTo>
                  <a:pt x="138" y="3"/>
                </a:lnTo>
                <a:lnTo>
                  <a:pt x="136" y="9"/>
                </a:lnTo>
                <a:lnTo>
                  <a:pt x="131" y="17"/>
                </a:lnTo>
                <a:lnTo>
                  <a:pt x="135" y="24"/>
                </a:lnTo>
                <a:lnTo>
                  <a:pt x="140" y="29"/>
                </a:lnTo>
                <a:lnTo>
                  <a:pt x="144" y="37"/>
                </a:lnTo>
                <a:lnTo>
                  <a:pt x="147" y="43"/>
                </a:lnTo>
                <a:lnTo>
                  <a:pt x="147" y="50"/>
                </a:lnTo>
                <a:lnTo>
                  <a:pt x="146" y="58"/>
                </a:lnTo>
                <a:lnTo>
                  <a:pt x="146" y="64"/>
                </a:lnTo>
                <a:lnTo>
                  <a:pt x="146" y="70"/>
                </a:lnTo>
                <a:lnTo>
                  <a:pt x="148" y="77"/>
                </a:lnTo>
                <a:lnTo>
                  <a:pt x="149" y="84"/>
                </a:lnTo>
                <a:lnTo>
                  <a:pt x="148" y="91"/>
                </a:lnTo>
                <a:lnTo>
                  <a:pt x="145" y="96"/>
                </a:lnTo>
                <a:lnTo>
                  <a:pt x="147" y="102"/>
                </a:lnTo>
                <a:lnTo>
                  <a:pt x="149" y="108"/>
                </a:lnTo>
                <a:lnTo>
                  <a:pt x="149" y="115"/>
                </a:lnTo>
                <a:lnTo>
                  <a:pt x="146" y="122"/>
                </a:lnTo>
                <a:lnTo>
                  <a:pt x="149" y="129"/>
                </a:lnTo>
                <a:lnTo>
                  <a:pt x="149" y="136"/>
                </a:lnTo>
                <a:lnTo>
                  <a:pt x="147" y="142"/>
                </a:lnTo>
                <a:lnTo>
                  <a:pt x="141" y="149"/>
                </a:lnTo>
                <a:lnTo>
                  <a:pt x="135" y="156"/>
                </a:lnTo>
                <a:lnTo>
                  <a:pt x="132" y="163"/>
                </a:lnTo>
                <a:lnTo>
                  <a:pt x="131" y="169"/>
                </a:lnTo>
                <a:lnTo>
                  <a:pt x="133" y="177"/>
                </a:lnTo>
                <a:lnTo>
                  <a:pt x="127" y="181"/>
                </a:lnTo>
                <a:lnTo>
                  <a:pt x="121" y="186"/>
                </a:lnTo>
                <a:lnTo>
                  <a:pt x="116" y="193"/>
                </a:lnTo>
                <a:lnTo>
                  <a:pt x="112" y="198"/>
                </a:lnTo>
                <a:lnTo>
                  <a:pt x="112" y="205"/>
                </a:lnTo>
                <a:lnTo>
                  <a:pt x="119" y="210"/>
                </a:lnTo>
                <a:lnTo>
                  <a:pt x="116" y="215"/>
                </a:lnTo>
                <a:lnTo>
                  <a:pt x="111" y="222"/>
                </a:lnTo>
                <a:lnTo>
                  <a:pt x="111" y="229"/>
                </a:lnTo>
                <a:lnTo>
                  <a:pt x="105" y="236"/>
                </a:lnTo>
                <a:lnTo>
                  <a:pt x="99" y="239"/>
                </a:lnTo>
                <a:lnTo>
                  <a:pt x="93" y="243"/>
                </a:lnTo>
                <a:lnTo>
                  <a:pt x="89" y="246"/>
                </a:lnTo>
                <a:lnTo>
                  <a:pt x="87" y="253"/>
                </a:lnTo>
                <a:lnTo>
                  <a:pt x="86" y="260"/>
                </a:lnTo>
                <a:lnTo>
                  <a:pt x="85" y="267"/>
                </a:lnTo>
                <a:lnTo>
                  <a:pt x="84" y="274"/>
                </a:lnTo>
                <a:lnTo>
                  <a:pt x="78" y="280"/>
                </a:lnTo>
                <a:lnTo>
                  <a:pt x="72" y="284"/>
                </a:lnTo>
                <a:lnTo>
                  <a:pt x="67" y="291"/>
                </a:lnTo>
                <a:lnTo>
                  <a:pt x="61" y="293"/>
                </a:lnTo>
                <a:lnTo>
                  <a:pt x="60" y="293"/>
                </a:lnTo>
                <a:lnTo>
                  <a:pt x="54" y="293"/>
                </a:lnTo>
                <a:lnTo>
                  <a:pt x="48" y="293"/>
                </a:lnTo>
                <a:lnTo>
                  <a:pt x="43" y="299"/>
                </a:lnTo>
                <a:lnTo>
                  <a:pt x="36" y="299"/>
                </a:lnTo>
                <a:lnTo>
                  <a:pt x="30" y="299"/>
                </a:lnTo>
                <a:lnTo>
                  <a:pt x="25" y="299"/>
                </a:lnTo>
                <a:lnTo>
                  <a:pt x="17" y="301"/>
                </a:lnTo>
                <a:lnTo>
                  <a:pt x="12" y="302"/>
                </a:lnTo>
                <a:lnTo>
                  <a:pt x="6" y="303"/>
                </a:lnTo>
                <a:lnTo>
                  <a:pt x="0" y="308"/>
                </a:lnTo>
                <a:lnTo>
                  <a:pt x="5" y="310"/>
                </a:lnTo>
                <a:lnTo>
                  <a:pt x="12" y="312"/>
                </a:lnTo>
                <a:lnTo>
                  <a:pt x="18" y="315"/>
                </a:lnTo>
                <a:lnTo>
                  <a:pt x="25" y="317"/>
                </a:lnTo>
                <a:lnTo>
                  <a:pt x="31" y="319"/>
                </a:lnTo>
                <a:lnTo>
                  <a:pt x="37" y="320"/>
                </a:lnTo>
                <a:lnTo>
                  <a:pt x="43" y="320"/>
                </a:lnTo>
                <a:lnTo>
                  <a:pt x="49" y="323"/>
                </a:lnTo>
                <a:lnTo>
                  <a:pt x="56" y="322"/>
                </a:lnTo>
                <a:lnTo>
                  <a:pt x="61" y="323"/>
                </a:lnTo>
                <a:lnTo>
                  <a:pt x="67" y="320"/>
                </a:lnTo>
                <a:lnTo>
                  <a:pt x="74" y="318"/>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09" name="Freeform 2191"/>
          <p:cNvSpPr>
            <a:spLocks/>
          </p:cNvSpPr>
          <p:nvPr/>
        </p:nvSpPr>
        <p:spPr bwMode="auto">
          <a:xfrm>
            <a:off x="484188" y="2622550"/>
            <a:ext cx="22225" cy="14288"/>
          </a:xfrm>
          <a:custGeom>
            <a:avLst/>
            <a:gdLst>
              <a:gd name="T0" fmla="*/ 2147483647 w 43"/>
              <a:gd name="T1" fmla="*/ 2147483647 h 32"/>
              <a:gd name="T2" fmla="*/ 2147483647 w 43"/>
              <a:gd name="T3" fmla="*/ 2147483647 h 32"/>
              <a:gd name="T4" fmla="*/ 0 w 43"/>
              <a:gd name="T5" fmla="*/ 2147483647 h 32"/>
              <a:gd name="T6" fmla="*/ 2147483647 w 43"/>
              <a:gd name="T7" fmla="*/ 2147483647 h 32"/>
              <a:gd name="T8" fmla="*/ 2147483647 w 43"/>
              <a:gd name="T9" fmla="*/ 2147483647 h 32"/>
              <a:gd name="T10" fmla="*/ 2147483647 w 43"/>
              <a:gd name="T11" fmla="*/ 2147483647 h 32"/>
              <a:gd name="T12" fmla="*/ 2147483647 w 43"/>
              <a:gd name="T13" fmla="*/ 2147483647 h 32"/>
              <a:gd name="T14" fmla="*/ 2147483647 w 43"/>
              <a:gd name="T15" fmla="*/ 2147483647 h 32"/>
              <a:gd name="T16" fmla="*/ 2147483647 w 43"/>
              <a:gd name="T17" fmla="*/ 2147483647 h 32"/>
              <a:gd name="T18" fmla="*/ 2147483647 w 43"/>
              <a:gd name="T19" fmla="*/ 2147483647 h 32"/>
              <a:gd name="T20" fmla="*/ 2147483647 w 43"/>
              <a:gd name="T21" fmla="*/ 2147483647 h 32"/>
              <a:gd name="T22" fmla="*/ 2147483647 w 43"/>
              <a:gd name="T23" fmla="*/ 2147483647 h 32"/>
              <a:gd name="T24" fmla="*/ 2147483647 w 43"/>
              <a:gd name="T25" fmla="*/ 2147483647 h 32"/>
              <a:gd name="T26" fmla="*/ 2147483647 w 43"/>
              <a:gd name="T27" fmla="*/ 2147483647 h 32"/>
              <a:gd name="T28" fmla="*/ 2147483647 w 43"/>
              <a:gd name="T29" fmla="*/ 2147483647 h 32"/>
              <a:gd name="T30" fmla="*/ 2147483647 w 43"/>
              <a:gd name="T31" fmla="*/ 2147483647 h 32"/>
              <a:gd name="T32" fmla="*/ 2147483647 w 43"/>
              <a:gd name="T33" fmla="*/ 2147483647 h 32"/>
              <a:gd name="T34" fmla="*/ 2147483647 w 43"/>
              <a:gd name="T35" fmla="*/ 2147483647 h 32"/>
              <a:gd name="T36" fmla="*/ 2147483647 w 43"/>
              <a:gd name="T37" fmla="*/ 0 h 32"/>
              <a:gd name="T38" fmla="*/ 2147483647 w 43"/>
              <a:gd name="T39" fmla="*/ 2147483647 h 32"/>
              <a:gd name="T40" fmla="*/ 2147483647 w 43"/>
              <a:gd name="T41" fmla="*/ 21474836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32"/>
              <a:gd name="T65" fmla="*/ 43 w 43"/>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32">
                <a:moveTo>
                  <a:pt x="8" y="4"/>
                </a:moveTo>
                <a:lnTo>
                  <a:pt x="6" y="5"/>
                </a:lnTo>
                <a:lnTo>
                  <a:pt x="0" y="10"/>
                </a:lnTo>
                <a:lnTo>
                  <a:pt x="3" y="16"/>
                </a:lnTo>
                <a:lnTo>
                  <a:pt x="9" y="18"/>
                </a:lnTo>
                <a:lnTo>
                  <a:pt x="15" y="21"/>
                </a:lnTo>
                <a:lnTo>
                  <a:pt x="21" y="27"/>
                </a:lnTo>
                <a:lnTo>
                  <a:pt x="15" y="32"/>
                </a:lnTo>
                <a:lnTo>
                  <a:pt x="14" y="32"/>
                </a:lnTo>
                <a:lnTo>
                  <a:pt x="21" y="29"/>
                </a:lnTo>
                <a:lnTo>
                  <a:pt x="28" y="27"/>
                </a:lnTo>
                <a:lnTo>
                  <a:pt x="28" y="20"/>
                </a:lnTo>
                <a:lnTo>
                  <a:pt x="34" y="20"/>
                </a:lnTo>
                <a:lnTo>
                  <a:pt x="40" y="16"/>
                </a:lnTo>
                <a:lnTo>
                  <a:pt x="43" y="12"/>
                </a:lnTo>
                <a:lnTo>
                  <a:pt x="37" y="10"/>
                </a:lnTo>
                <a:lnTo>
                  <a:pt x="31" y="5"/>
                </a:lnTo>
                <a:lnTo>
                  <a:pt x="25" y="2"/>
                </a:lnTo>
                <a:lnTo>
                  <a:pt x="20" y="0"/>
                </a:lnTo>
                <a:lnTo>
                  <a:pt x="14" y="2"/>
                </a:lnTo>
                <a:lnTo>
                  <a:pt x="8" y="4"/>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0" name="Freeform 2192"/>
          <p:cNvSpPr>
            <a:spLocks/>
          </p:cNvSpPr>
          <p:nvPr/>
        </p:nvSpPr>
        <p:spPr bwMode="auto">
          <a:xfrm>
            <a:off x="560388" y="2563813"/>
            <a:ext cx="65087" cy="15875"/>
          </a:xfrm>
          <a:custGeom>
            <a:avLst/>
            <a:gdLst>
              <a:gd name="T0" fmla="*/ 0 w 137"/>
              <a:gd name="T1" fmla="*/ 2147483647 h 35"/>
              <a:gd name="T2" fmla="*/ 2147483647 w 137"/>
              <a:gd name="T3" fmla="*/ 2147483647 h 35"/>
              <a:gd name="T4" fmla="*/ 2147483647 w 137"/>
              <a:gd name="T5" fmla="*/ 2147483647 h 35"/>
              <a:gd name="T6" fmla="*/ 2147483647 w 137"/>
              <a:gd name="T7" fmla="*/ 2147483647 h 35"/>
              <a:gd name="T8" fmla="*/ 2147483647 w 137"/>
              <a:gd name="T9" fmla="*/ 2147483647 h 35"/>
              <a:gd name="T10" fmla="*/ 2147483647 w 137"/>
              <a:gd name="T11" fmla="*/ 2147483647 h 35"/>
              <a:gd name="T12" fmla="*/ 2147483647 w 137"/>
              <a:gd name="T13" fmla="*/ 2147483647 h 35"/>
              <a:gd name="T14" fmla="*/ 2147483647 w 137"/>
              <a:gd name="T15" fmla="*/ 2147483647 h 35"/>
              <a:gd name="T16" fmla="*/ 2147483647 w 137"/>
              <a:gd name="T17" fmla="*/ 2147483647 h 35"/>
              <a:gd name="T18" fmla="*/ 2147483647 w 137"/>
              <a:gd name="T19" fmla="*/ 2147483647 h 35"/>
              <a:gd name="T20" fmla="*/ 2147483647 w 137"/>
              <a:gd name="T21" fmla="*/ 2147483647 h 35"/>
              <a:gd name="T22" fmla="*/ 2147483647 w 137"/>
              <a:gd name="T23" fmla="*/ 2147483647 h 35"/>
              <a:gd name="T24" fmla="*/ 2147483647 w 137"/>
              <a:gd name="T25" fmla="*/ 2147483647 h 35"/>
              <a:gd name="T26" fmla="*/ 2147483647 w 137"/>
              <a:gd name="T27" fmla="*/ 2147483647 h 35"/>
              <a:gd name="T28" fmla="*/ 2147483647 w 137"/>
              <a:gd name="T29" fmla="*/ 2147483647 h 35"/>
              <a:gd name="T30" fmla="*/ 2147483647 w 137"/>
              <a:gd name="T31" fmla="*/ 2147483647 h 35"/>
              <a:gd name="T32" fmla="*/ 2147483647 w 137"/>
              <a:gd name="T33" fmla="*/ 2147483647 h 35"/>
              <a:gd name="T34" fmla="*/ 2147483647 w 137"/>
              <a:gd name="T35" fmla="*/ 2147483647 h 35"/>
              <a:gd name="T36" fmla="*/ 2147483647 w 137"/>
              <a:gd name="T37" fmla="*/ 2147483647 h 35"/>
              <a:gd name="T38" fmla="*/ 2147483647 w 137"/>
              <a:gd name="T39" fmla="*/ 2147483647 h 35"/>
              <a:gd name="T40" fmla="*/ 2147483647 w 137"/>
              <a:gd name="T41" fmla="*/ 2147483647 h 35"/>
              <a:gd name="T42" fmla="*/ 2147483647 w 137"/>
              <a:gd name="T43" fmla="*/ 2147483647 h 35"/>
              <a:gd name="T44" fmla="*/ 2147483647 w 137"/>
              <a:gd name="T45" fmla="*/ 2147483647 h 35"/>
              <a:gd name="T46" fmla="*/ 2147483647 w 137"/>
              <a:gd name="T47" fmla="*/ 2147483647 h 35"/>
              <a:gd name="T48" fmla="*/ 2147483647 w 137"/>
              <a:gd name="T49" fmla="*/ 2147483647 h 35"/>
              <a:gd name="T50" fmla="*/ 2147483647 w 137"/>
              <a:gd name="T51" fmla="*/ 2147483647 h 35"/>
              <a:gd name="T52" fmla="*/ 2147483647 w 137"/>
              <a:gd name="T53" fmla="*/ 0 h 35"/>
              <a:gd name="T54" fmla="*/ 2147483647 w 137"/>
              <a:gd name="T55" fmla="*/ 0 h 35"/>
              <a:gd name="T56" fmla="*/ 2147483647 w 137"/>
              <a:gd name="T57" fmla="*/ 2147483647 h 35"/>
              <a:gd name="T58" fmla="*/ 2147483647 w 137"/>
              <a:gd name="T59" fmla="*/ 2147483647 h 35"/>
              <a:gd name="T60" fmla="*/ 2147483647 w 137"/>
              <a:gd name="T61" fmla="*/ 2147483647 h 35"/>
              <a:gd name="T62" fmla="*/ 2147483647 w 137"/>
              <a:gd name="T63" fmla="*/ 2147483647 h 35"/>
              <a:gd name="T64" fmla="*/ 2147483647 w 137"/>
              <a:gd name="T65" fmla="*/ 2147483647 h 35"/>
              <a:gd name="T66" fmla="*/ 2147483647 w 137"/>
              <a:gd name="T67" fmla="*/ 2147483647 h 35"/>
              <a:gd name="T68" fmla="*/ 2147483647 w 137"/>
              <a:gd name="T69" fmla="*/ 2147483647 h 35"/>
              <a:gd name="T70" fmla="*/ 2147483647 w 137"/>
              <a:gd name="T71" fmla="*/ 2147483647 h 35"/>
              <a:gd name="T72" fmla="*/ 2147483647 w 137"/>
              <a:gd name="T73" fmla="*/ 2147483647 h 35"/>
              <a:gd name="T74" fmla="*/ 2147483647 w 137"/>
              <a:gd name="T75" fmla="*/ 2147483647 h 35"/>
              <a:gd name="T76" fmla="*/ 2147483647 w 137"/>
              <a:gd name="T77" fmla="*/ 2147483647 h 35"/>
              <a:gd name="T78" fmla="*/ 2147483647 w 137"/>
              <a:gd name="T79" fmla="*/ 2147483647 h 35"/>
              <a:gd name="T80" fmla="*/ 2147483647 w 137"/>
              <a:gd name="T81" fmla="*/ 2147483647 h 35"/>
              <a:gd name="T82" fmla="*/ 2147483647 w 137"/>
              <a:gd name="T83" fmla="*/ 2147483647 h 35"/>
              <a:gd name="T84" fmla="*/ 2147483647 w 137"/>
              <a:gd name="T85" fmla="*/ 2147483647 h 35"/>
              <a:gd name="T86" fmla="*/ 0 w 137"/>
              <a:gd name="T87" fmla="*/ 2147483647 h 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7"/>
              <a:gd name="T133" fmla="*/ 0 h 35"/>
              <a:gd name="T134" fmla="*/ 137 w 137"/>
              <a:gd name="T135" fmla="*/ 35 h 3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7" h="35">
                <a:moveTo>
                  <a:pt x="0" y="34"/>
                </a:moveTo>
                <a:lnTo>
                  <a:pt x="4" y="35"/>
                </a:lnTo>
                <a:lnTo>
                  <a:pt x="18" y="34"/>
                </a:lnTo>
                <a:lnTo>
                  <a:pt x="24" y="32"/>
                </a:lnTo>
                <a:lnTo>
                  <a:pt x="30" y="31"/>
                </a:lnTo>
                <a:lnTo>
                  <a:pt x="36" y="27"/>
                </a:lnTo>
                <a:lnTo>
                  <a:pt x="43" y="26"/>
                </a:lnTo>
                <a:lnTo>
                  <a:pt x="50" y="27"/>
                </a:lnTo>
                <a:lnTo>
                  <a:pt x="55" y="27"/>
                </a:lnTo>
                <a:lnTo>
                  <a:pt x="62" y="26"/>
                </a:lnTo>
                <a:lnTo>
                  <a:pt x="68" y="26"/>
                </a:lnTo>
                <a:lnTo>
                  <a:pt x="74" y="26"/>
                </a:lnTo>
                <a:lnTo>
                  <a:pt x="80" y="23"/>
                </a:lnTo>
                <a:lnTo>
                  <a:pt x="74" y="25"/>
                </a:lnTo>
                <a:lnTo>
                  <a:pt x="81" y="21"/>
                </a:lnTo>
                <a:lnTo>
                  <a:pt x="87" y="18"/>
                </a:lnTo>
                <a:lnTo>
                  <a:pt x="93" y="13"/>
                </a:lnTo>
                <a:lnTo>
                  <a:pt x="99" y="10"/>
                </a:lnTo>
                <a:lnTo>
                  <a:pt x="106" y="9"/>
                </a:lnTo>
                <a:lnTo>
                  <a:pt x="112" y="9"/>
                </a:lnTo>
                <a:lnTo>
                  <a:pt x="118" y="8"/>
                </a:lnTo>
                <a:lnTo>
                  <a:pt x="124" y="6"/>
                </a:lnTo>
                <a:lnTo>
                  <a:pt x="130" y="3"/>
                </a:lnTo>
                <a:lnTo>
                  <a:pt x="137" y="1"/>
                </a:lnTo>
                <a:lnTo>
                  <a:pt x="130" y="1"/>
                </a:lnTo>
                <a:lnTo>
                  <a:pt x="124" y="1"/>
                </a:lnTo>
                <a:lnTo>
                  <a:pt x="118" y="0"/>
                </a:lnTo>
                <a:lnTo>
                  <a:pt x="111" y="0"/>
                </a:lnTo>
                <a:lnTo>
                  <a:pt x="106" y="1"/>
                </a:lnTo>
                <a:lnTo>
                  <a:pt x="93" y="1"/>
                </a:lnTo>
                <a:lnTo>
                  <a:pt x="86" y="3"/>
                </a:lnTo>
                <a:lnTo>
                  <a:pt x="80" y="6"/>
                </a:lnTo>
                <a:lnTo>
                  <a:pt x="73" y="9"/>
                </a:lnTo>
                <a:lnTo>
                  <a:pt x="67" y="10"/>
                </a:lnTo>
                <a:lnTo>
                  <a:pt x="61" y="10"/>
                </a:lnTo>
                <a:lnTo>
                  <a:pt x="55" y="11"/>
                </a:lnTo>
                <a:lnTo>
                  <a:pt x="49" y="13"/>
                </a:lnTo>
                <a:lnTo>
                  <a:pt x="36" y="13"/>
                </a:lnTo>
                <a:lnTo>
                  <a:pt x="30" y="14"/>
                </a:lnTo>
                <a:lnTo>
                  <a:pt x="24" y="17"/>
                </a:lnTo>
                <a:lnTo>
                  <a:pt x="18" y="18"/>
                </a:lnTo>
                <a:lnTo>
                  <a:pt x="11" y="22"/>
                </a:lnTo>
                <a:lnTo>
                  <a:pt x="5" y="27"/>
                </a:lnTo>
                <a:lnTo>
                  <a:pt x="0" y="34"/>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1" name="Freeform 2193"/>
          <p:cNvSpPr>
            <a:spLocks/>
          </p:cNvSpPr>
          <p:nvPr/>
        </p:nvSpPr>
        <p:spPr bwMode="auto">
          <a:xfrm>
            <a:off x="7585075" y="3916363"/>
            <a:ext cx="20638" cy="17462"/>
          </a:xfrm>
          <a:custGeom>
            <a:avLst/>
            <a:gdLst>
              <a:gd name="T0" fmla="*/ 0 w 43"/>
              <a:gd name="T1" fmla="*/ 2147483647 h 37"/>
              <a:gd name="T2" fmla="*/ 2147483647 w 43"/>
              <a:gd name="T3" fmla="*/ 2147483647 h 37"/>
              <a:gd name="T4" fmla="*/ 2147483647 w 43"/>
              <a:gd name="T5" fmla="*/ 2147483647 h 37"/>
              <a:gd name="T6" fmla="*/ 2147483647 w 43"/>
              <a:gd name="T7" fmla="*/ 2147483647 h 37"/>
              <a:gd name="T8" fmla="*/ 2147483647 w 43"/>
              <a:gd name="T9" fmla="*/ 2147483647 h 37"/>
              <a:gd name="T10" fmla="*/ 2147483647 w 43"/>
              <a:gd name="T11" fmla="*/ 2147483647 h 37"/>
              <a:gd name="T12" fmla="*/ 2147483647 w 43"/>
              <a:gd name="T13" fmla="*/ 2147483647 h 37"/>
              <a:gd name="T14" fmla="*/ 2147483647 w 43"/>
              <a:gd name="T15" fmla="*/ 2147483647 h 37"/>
              <a:gd name="T16" fmla="*/ 2147483647 w 43"/>
              <a:gd name="T17" fmla="*/ 2147483647 h 37"/>
              <a:gd name="T18" fmla="*/ 2147483647 w 43"/>
              <a:gd name="T19" fmla="*/ 2147483647 h 37"/>
              <a:gd name="T20" fmla="*/ 2147483647 w 43"/>
              <a:gd name="T21" fmla="*/ 2147483647 h 37"/>
              <a:gd name="T22" fmla="*/ 2147483647 w 43"/>
              <a:gd name="T23" fmla="*/ 2147483647 h 37"/>
              <a:gd name="T24" fmla="*/ 2147483647 w 43"/>
              <a:gd name="T25" fmla="*/ 2147483647 h 37"/>
              <a:gd name="T26" fmla="*/ 2147483647 w 43"/>
              <a:gd name="T27" fmla="*/ 2147483647 h 37"/>
              <a:gd name="T28" fmla="*/ 2147483647 w 43"/>
              <a:gd name="T29" fmla="*/ 2147483647 h 37"/>
              <a:gd name="T30" fmla="*/ 2147483647 w 43"/>
              <a:gd name="T31" fmla="*/ 2147483647 h 37"/>
              <a:gd name="T32" fmla="*/ 2147483647 w 43"/>
              <a:gd name="T33" fmla="*/ 2147483647 h 37"/>
              <a:gd name="T34" fmla="*/ 2147483647 w 43"/>
              <a:gd name="T35" fmla="*/ 2147483647 h 37"/>
              <a:gd name="T36" fmla="*/ 2147483647 w 43"/>
              <a:gd name="T37" fmla="*/ 2147483647 h 37"/>
              <a:gd name="T38" fmla="*/ 2147483647 w 43"/>
              <a:gd name="T39" fmla="*/ 0 h 37"/>
              <a:gd name="T40" fmla="*/ 2147483647 w 43"/>
              <a:gd name="T41" fmla="*/ 2147483647 h 37"/>
              <a:gd name="T42" fmla="*/ 2147483647 w 43"/>
              <a:gd name="T43" fmla="*/ 2147483647 h 37"/>
              <a:gd name="T44" fmla="*/ 2147483647 w 43"/>
              <a:gd name="T45" fmla="*/ 2147483647 h 37"/>
              <a:gd name="T46" fmla="*/ 2147483647 w 43"/>
              <a:gd name="T47" fmla="*/ 2147483647 h 37"/>
              <a:gd name="T48" fmla="*/ 2147483647 w 43"/>
              <a:gd name="T49" fmla="*/ 2147483647 h 37"/>
              <a:gd name="T50" fmla="*/ 2147483647 w 43"/>
              <a:gd name="T51" fmla="*/ 2147483647 h 37"/>
              <a:gd name="T52" fmla="*/ 2147483647 w 43"/>
              <a:gd name="T53" fmla="*/ 2147483647 h 37"/>
              <a:gd name="T54" fmla="*/ 2147483647 w 43"/>
              <a:gd name="T55" fmla="*/ 2147483647 h 37"/>
              <a:gd name="T56" fmla="*/ 2147483647 w 43"/>
              <a:gd name="T57" fmla="*/ 2147483647 h 37"/>
              <a:gd name="T58" fmla="*/ 2147483647 w 43"/>
              <a:gd name="T59" fmla="*/ 2147483647 h 37"/>
              <a:gd name="T60" fmla="*/ 2147483647 w 43"/>
              <a:gd name="T61" fmla="*/ 2147483647 h 37"/>
              <a:gd name="T62" fmla="*/ 2147483647 w 43"/>
              <a:gd name="T63" fmla="*/ 2147483647 h 37"/>
              <a:gd name="T64" fmla="*/ 2147483647 w 43"/>
              <a:gd name="T65" fmla="*/ 2147483647 h 37"/>
              <a:gd name="T66" fmla="*/ 2147483647 w 43"/>
              <a:gd name="T67" fmla="*/ 2147483647 h 37"/>
              <a:gd name="T68" fmla="*/ 2147483647 w 43"/>
              <a:gd name="T69" fmla="*/ 2147483647 h 37"/>
              <a:gd name="T70" fmla="*/ 2147483647 w 43"/>
              <a:gd name="T71" fmla="*/ 2147483647 h 37"/>
              <a:gd name="T72" fmla="*/ 0 w 43"/>
              <a:gd name="T73" fmla="*/ 2147483647 h 37"/>
              <a:gd name="T74" fmla="*/ 0 w 43"/>
              <a:gd name="T75" fmla="*/ 2147483647 h 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3"/>
              <a:gd name="T115" fmla="*/ 0 h 37"/>
              <a:gd name="T116" fmla="*/ 43 w 43"/>
              <a:gd name="T117" fmla="*/ 37 h 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3" h="37">
                <a:moveTo>
                  <a:pt x="0" y="12"/>
                </a:moveTo>
                <a:lnTo>
                  <a:pt x="4" y="7"/>
                </a:lnTo>
                <a:lnTo>
                  <a:pt x="6" y="7"/>
                </a:lnTo>
                <a:lnTo>
                  <a:pt x="9" y="8"/>
                </a:lnTo>
                <a:lnTo>
                  <a:pt x="4" y="15"/>
                </a:lnTo>
                <a:lnTo>
                  <a:pt x="11" y="20"/>
                </a:lnTo>
                <a:lnTo>
                  <a:pt x="16" y="20"/>
                </a:lnTo>
                <a:lnTo>
                  <a:pt x="21" y="24"/>
                </a:lnTo>
                <a:lnTo>
                  <a:pt x="24" y="24"/>
                </a:lnTo>
                <a:lnTo>
                  <a:pt x="29" y="26"/>
                </a:lnTo>
                <a:lnTo>
                  <a:pt x="25" y="20"/>
                </a:lnTo>
                <a:lnTo>
                  <a:pt x="32" y="21"/>
                </a:lnTo>
                <a:lnTo>
                  <a:pt x="33" y="14"/>
                </a:lnTo>
                <a:lnTo>
                  <a:pt x="27" y="12"/>
                </a:lnTo>
                <a:lnTo>
                  <a:pt x="20" y="15"/>
                </a:lnTo>
                <a:lnTo>
                  <a:pt x="27" y="9"/>
                </a:lnTo>
                <a:lnTo>
                  <a:pt x="20" y="5"/>
                </a:lnTo>
                <a:lnTo>
                  <a:pt x="24" y="1"/>
                </a:lnTo>
                <a:lnTo>
                  <a:pt x="27" y="1"/>
                </a:lnTo>
                <a:lnTo>
                  <a:pt x="30" y="0"/>
                </a:lnTo>
                <a:lnTo>
                  <a:pt x="33" y="2"/>
                </a:lnTo>
                <a:lnTo>
                  <a:pt x="36" y="6"/>
                </a:lnTo>
                <a:lnTo>
                  <a:pt x="39" y="13"/>
                </a:lnTo>
                <a:lnTo>
                  <a:pt x="40" y="20"/>
                </a:lnTo>
                <a:lnTo>
                  <a:pt x="41" y="26"/>
                </a:lnTo>
                <a:lnTo>
                  <a:pt x="43" y="33"/>
                </a:lnTo>
                <a:lnTo>
                  <a:pt x="36" y="37"/>
                </a:lnTo>
                <a:lnTo>
                  <a:pt x="6" y="37"/>
                </a:lnTo>
                <a:lnTo>
                  <a:pt x="1" y="32"/>
                </a:lnTo>
                <a:lnTo>
                  <a:pt x="4" y="32"/>
                </a:lnTo>
                <a:lnTo>
                  <a:pt x="11" y="29"/>
                </a:lnTo>
                <a:lnTo>
                  <a:pt x="13" y="22"/>
                </a:lnTo>
                <a:lnTo>
                  <a:pt x="12" y="22"/>
                </a:lnTo>
                <a:lnTo>
                  <a:pt x="6" y="25"/>
                </a:lnTo>
                <a:lnTo>
                  <a:pt x="2" y="28"/>
                </a:lnTo>
                <a:lnTo>
                  <a:pt x="1" y="21"/>
                </a:lnTo>
                <a:lnTo>
                  <a:pt x="0" y="14"/>
                </a:lnTo>
                <a:lnTo>
                  <a:pt x="0" y="12"/>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2" name="Freeform 2194"/>
          <p:cNvSpPr>
            <a:spLocks/>
          </p:cNvSpPr>
          <p:nvPr/>
        </p:nvSpPr>
        <p:spPr bwMode="auto">
          <a:xfrm>
            <a:off x="7577138" y="3932238"/>
            <a:ext cx="1587" cy="3175"/>
          </a:xfrm>
          <a:custGeom>
            <a:avLst/>
            <a:gdLst>
              <a:gd name="T0" fmla="*/ 0 w 3"/>
              <a:gd name="T1" fmla="*/ 2147483647 h 8"/>
              <a:gd name="T2" fmla="*/ 2147483647 w 3"/>
              <a:gd name="T3" fmla="*/ 2147483647 h 8"/>
              <a:gd name="T4" fmla="*/ 2147483647 w 3"/>
              <a:gd name="T5" fmla="*/ 0 h 8"/>
              <a:gd name="T6" fmla="*/ 2147483647 w 3"/>
              <a:gd name="T7" fmla="*/ 2147483647 h 8"/>
              <a:gd name="T8" fmla="*/ 2147483647 w 3"/>
              <a:gd name="T9" fmla="*/ 2147483647 h 8"/>
              <a:gd name="T10" fmla="*/ 0 w 3"/>
              <a:gd name="T11" fmla="*/ 2147483647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0" y="1"/>
                </a:moveTo>
                <a:lnTo>
                  <a:pt x="2" y="2"/>
                </a:lnTo>
                <a:lnTo>
                  <a:pt x="2" y="0"/>
                </a:lnTo>
                <a:lnTo>
                  <a:pt x="3" y="1"/>
                </a:lnTo>
                <a:lnTo>
                  <a:pt x="2" y="8"/>
                </a:lnTo>
                <a:lnTo>
                  <a:pt x="0" y="1"/>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3" name="Freeform 2196"/>
          <p:cNvSpPr>
            <a:spLocks/>
          </p:cNvSpPr>
          <p:nvPr/>
        </p:nvSpPr>
        <p:spPr bwMode="auto">
          <a:xfrm>
            <a:off x="4413250" y="2795588"/>
            <a:ext cx="4763" cy="4762"/>
          </a:xfrm>
          <a:custGeom>
            <a:avLst/>
            <a:gdLst>
              <a:gd name="T0" fmla="*/ 2147483647 w 8"/>
              <a:gd name="T1" fmla="*/ 2147483647 h 12"/>
              <a:gd name="T2" fmla="*/ 2147483647 w 8"/>
              <a:gd name="T3" fmla="*/ 2147483647 h 12"/>
              <a:gd name="T4" fmla="*/ 2147483647 w 8"/>
              <a:gd name="T5" fmla="*/ 2147483647 h 12"/>
              <a:gd name="T6" fmla="*/ 2147483647 w 8"/>
              <a:gd name="T7" fmla="*/ 0 h 12"/>
              <a:gd name="T8" fmla="*/ 0 w 8"/>
              <a:gd name="T9" fmla="*/ 2147483647 h 12"/>
              <a:gd name="T10" fmla="*/ 2147483647 w 8"/>
              <a:gd name="T11" fmla="*/ 2147483647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1" y="12"/>
                </a:moveTo>
                <a:lnTo>
                  <a:pt x="2" y="12"/>
                </a:lnTo>
                <a:lnTo>
                  <a:pt x="8" y="7"/>
                </a:lnTo>
                <a:lnTo>
                  <a:pt x="5" y="0"/>
                </a:lnTo>
                <a:lnTo>
                  <a:pt x="0" y="7"/>
                </a:lnTo>
                <a:lnTo>
                  <a:pt x="1" y="12"/>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4" name="Freeform 2197"/>
          <p:cNvSpPr>
            <a:spLocks/>
          </p:cNvSpPr>
          <p:nvPr/>
        </p:nvSpPr>
        <p:spPr bwMode="auto">
          <a:xfrm>
            <a:off x="4418013" y="2790825"/>
            <a:ext cx="3175" cy="1588"/>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1"/>
                </a:moveTo>
                <a:lnTo>
                  <a:pt x="6" y="0"/>
                </a:lnTo>
                <a:lnTo>
                  <a:pt x="0" y="5"/>
                </a:lnTo>
                <a:lnTo>
                  <a:pt x="6" y="1"/>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5" name="Freeform 2198"/>
          <p:cNvSpPr>
            <a:spLocks/>
          </p:cNvSpPr>
          <p:nvPr/>
        </p:nvSpPr>
        <p:spPr bwMode="auto">
          <a:xfrm>
            <a:off x="4424363" y="2784475"/>
            <a:ext cx="9525" cy="3175"/>
          </a:xfrm>
          <a:custGeom>
            <a:avLst/>
            <a:gdLst>
              <a:gd name="T0" fmla="*/ 0 w 18"/>
              <a:gd name="T1" fmla="*/ 2147483647 h 8"/>
              <a:gd name="T2" fmla="*/ 2147483647 w 18"/>
              <a:gd name="T3" fmla="*/ 2147483647 h 8"/>
              <a:gd name="T4" fmla="*/ 2147483647 w 18"/>
              <a:gd name="T5" fmla="*/ 2147483647 h 8"/>
              <a:gd name="T6" fmla="*/ 2147483647 w 18"/>
              <a:gd name="T7" fmla="*/ 0 h 8"/>
              <a:gd name="T8" fmla="*/ 2147483647 w 18"/>
              <a:gd name="T9" fmla="*/ 2147483647 h 8"/>
              <a:gd name="T10" fmla="*/ 2147483647 w 18"/>
              <a:gd name="T11" fmla="*/ 2147483647 h 8"/>
              <a:gd name="T12" fmla="*/ 0 w 18"/>
              <a:gd name="T13" fmla="*/ 2147483647 h 8"/>
              <a:gd name="T14" fmla="*/ 0 60000 65536"/>
              <a:gd name="T15" fmla="*/ 0 60000 65536"/>
              <a:gd name="T16" fmla="*/ 0 60000 65536"/>
              <a:gd name="T17" fmla="*/ 0 60000 65536"/>
              <a:gd name="T18" fmla="*/ 0 60000 65536"/>
              <a:gd name="T19" fmla="*/ 0 60000 65536"/>
              <a:gd name="T20" fmla="*/ 0 60000 65536"/>
              <a:gd name="T21" fmla="*/ 0 w 18"/>
              <a:gd name="T22" fmla="*/ 0 h 8"/>
              <a:gd name="T23" fmla="*/ 18 w 18"/>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8">
                <a:moveTo>
                  <a:pt x="0" y="8"/>
                </a:moveTo>
                <a:lnTo>
                  <a:pt x="6" y="6"/>
                </a:lnTo>
                <a:lnTo>
                  <a:pt x="13" y="4"/>
                </a:lnTo>
                <a:lnTo>
                  <a:pt x="18" y="0"/>
                </a:lnTo>
                <a:lnTo>
                  <a:pt x="13" y="2"/>
                </a:lnTo>
                <a:lnTo>
                  <a:pt x="7" y="4"/>
                </a:lnTo>
                <a:lnTo>
                  <a:pt x="0" y="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6" name="Freeform 2199"/>
          <p:cNvSpPr>
            <a:spLocks/>
          </p:cNvSpPr>
          <p:nvPr/>
        </p:nvSpPr>
        <p:spPr bwMode="auto">
          <a:xfrm>
            <a:off x="4437063" y="2784475"/>
            <a:ext cx="6350" cy="1588"/>
          </a:xfrm>
          <a:custGeom>
            <a:avLst/>
            <a:gdLst>
              <a:gd name="T0" fmla="*/ 0 w 12"/>
              <a:gd name="T1" fmla="*/ 2147483647 h 3"/>
              <a:gd name="T2" fmla="*/ 2147483647 w 12"/>
              <a:gd name="T3" fmla="*/ 2147483647 h 3"/>
              <a:gd name="T4" fmla="*/ 2147483647 w 12"/>
              <a:gd name="T5" fmla="*/ 0 h 3"/>
              <a:gd name="T6" fmla="*/ 2147483647 w 12"/>
              <a:gd name="T7" fmla="*/ 0 h 3"/>
              <a:gd name="T8" fmla="*/ 0 w 12"/>
              <a:gd name="T9" fmla="*/ 2147483647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6" y="2"/>
                </a:lnTo>
                <a:lnTo>
                  <a:pt x="12" y="0"/>
                </a:lnTo>
                <a:lnTo>
                  <a:pt x="6" y="0"/>
                </a:lnTo>
                <a:lnTo>
                  <a:pt x="0" y="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7" name="Freeform 2200"/>
          <p:cNvSpPr>
            <a:spLocks/>
          </p:cNvSpPr>
          <p:nvPr/>
        </p:nvSpPr>
        <p:spPr bwMode="auto">
          <a:xfrm>
            <a:off x="4379913" y="2784475"/>
            <a:ext cx="95250" cy="96838"/>
          </a:xfrm>
          <a:custGeom>
            <a:avLst/>
            <a:gdLst>
              <a:gd name="T0" fmla="*/ 2147483647 w 205"/>
              <a:gd name="T1" fmla="*/ 2147483647 h 206"/>
              <a:gd name="T2" fmla="*/ 2147483647 w 205"/>
              <a:gd name="T3" fmla="*/ 2147483647 h 206"/>
              <a:gd name="T4" fmla="*/ 2147483647 w 205"/>
              <a:gd name="T5" fmla="*/ 2147483647 h 206"/>
              <a:gd name="T6" fmla="*/ 2147483647 w 205"/>
              <a:gd name="T7" fmla="*/ 2147483647 h 206"/>
              <a:gd name="T8" fmla="*/ 2147483647 w 205"/>
              <a:gd name="T9" fmla="*/ 2147483647 h 206"/>
              <a:gd name="T10" fmla="*/ 2147483647 w 205"/>
              <a:gd name="T11" fmla="*/ 2147483647 h 206"/>
              <a:gd name="T12" fmla="*/ 2147483647 w 205"/>
              <a:gd name="T13" fmla="*/ 2147483647 h 206"/>
              <a:gd name="T14" fmla="*/ 2147483647 w 205"/>
              <a:gd name="T15" fmla="*/ 2147483647 h 206"/>
              <a:gd name="T16" fmla="*/ 2147483647 w 205"/>
              <a:gd name="T17" fmla="*/ 2147483647 h 206"/>
              <a:gd name="T18" fmla="*/ 2147483647 w 205"/>
              <a:gd name="T19" fmla="*/ 2147483647 h 206"/>
              <a:gd name="T20" fmla="*/ 2147483647 w 205"/>
              <a:gd name="T21" fmla="*/ 2147483647 h 206"/>
              <a:gd name="T22" fmla="*/ 2147483647 w 205"/>
              <a:gd name="T23" fmla="*/ 2147483647 h 206"/>
              <a:gd name="T24" fmla="*/ 2147483647 w 205"/>
              <a:gd name="T25" fmla="*/ 2147483647 h 206"/>
              <a:gd name="T26" fmla="*/ 2147483647 w 205"/>
              <a:gd name="T27" fmla="*/ 2147483647 h 206"/>
              <a:gd name="T28" fmla="*/ 2147483647 w 205"/>
              <a:gd name="T29" fmla="*/ 2147483647 h 206"/>
              <a:gd name="T30" fmla="*/ 2147483647 w 205"/>
              <a:gd name="T31" fmla="*/ 2147483647 h 206"/>
              <a:gd name="T32" fmla="*/ 2147483647 w 205"/>
              <a:gd name="T33" fmla="*/ 2147483647 h 206"/>
              <a:gd name="T34" fmla="*/ 2147483647 w 205"/>
              <a:gd name="T35" fmla="*/ 2147483647 h 206"/>
              <a:gd name="T36" fmla="*/ 2147483647 w 205"/>
              <a:gd name="T37" fmla="*/ 2147483647 h 206"/>
              <a:gd name="T38" fmla="*/ 2147483647 w 205"/>
              <a:gd name="T39" fmla="*/ 2147483647 h 206"/>
              <a:gd name="T40" fmla="*/ 2147483647 w 205"/>
              <a:gd name="T41" fmla="*/ 2147483647 h 206"/>
              <a:gd name="T42" fmla="*/ 2147483647 w 205"/>
              <a:gd name="T43" fmla="*/ 2147483647 h 206"/>
              <a:gd name="T44" fmla="*/ 2147483647 w 205"/>
              <a:gd name="T45" fmla="*/ 2147483647 h 206"/>
              <a:gd name="T46" fmla="*/ 2147483647 w 205"/>
              <a:gd name="T47" fmla="*/ 2147483647 h 206"/>
              <a:gd name="T48" fmla="*/ 2147483647 w 205"/>
              <a:gd name="T49" fmla="*/ 2147483647 h 206"/>
              <a:gd name="T50" fmla="*/ 2147483647 w 205"/>
              <a:gd name="T51" fmla="*/ 2147483647 h 206"/>
              <a:gd name="T52" fmla="*/ 2147483647 w 205"/>
              <a:gd name="T53" fmla="*/ 2147483647 h 206"/>
              <a:gd name="T54" fmla="*/ 2147483647 w 205"/>
              <a:gd name="T55" fmla="*/ 2147483647 h 206"/>
              <a:gd name="T56" fmla="*/ 2147483647 w 205"/>
              <a:gd name="T57" fmla="*/ 2147483647 h 206"/>
              <a:gd name="T58" fmla="*/ 2147483647 w 205"/>
              <a:gd name="T59" fmla="*/ 2147483647 h 206"/>
              <a:gd name="T60" fmla="*/ 2147483647 w 205"/>
              <a:gd name="T61" fmla="*/ 2147483647 h 206"/>
              <a:gd name="T62" fmla="*/ 2147483647 w 205"/>
              <a:gd name="T63" fmla="*/ 2147483647 h 206"/>
              <a:gd name="T64" fmla="*/ 2147483647 w 205"/>
              <a:gd name="T65" fmla="*/ 2147483647 h 206"/>
              <a:gd name="T66" fmla="*/ 2147483647 w 205"/>
              <a:gd name="T67" fmla="*/ 2147483647 h 206"/>
              <a:gd name="T68" fmla="*/ 2147483647 w 205"/>
              <a:gd name="T69" fmla="*/ 2147483647 h 206"/>
              <a:gd name="T70" fmla="*/ 2147483647 w 205"/>
              <a:gd name="T71" fmla="*/ 2147483647 h 206"/>
              <a:gd name="T72" fmla="*/ 2147483647 w 205"/>
              <a:gd name="T73" fmla="*/ 2147483647 h 206"/>
              <a:gd name="T74" fmla="*/ 2147483647 w 205"/>
              <a:gd name="T75" fmla="*/ 2147483647 h 206"/>
              <a:gd name="T76" fmla="*/ 2147483647 w 205"/>
              <a:gd name="T77" fmla="*/ 2147483647 h 206"/>
              <a:gd name="T78" fmla="*/ 2147483647 w 205"/>
              <a:gd name="T79" fmla="*/ 2147483647 h 206"/>
              <a:gd name="T80" fmla="*/ 2147483647 w 205"/>
              <a:gd name="T81" fmla="*/ 2147483647 h 206"/>
              <a:gd name="T82" fmla="*/ 2147483647 w 205"/>
              <a:gd name="T83" fmla="*/ 2147483647 h 206"/>
              <a:gd name="T84" fmla="*/ 2147483647 w 205"/>
              <a:gd name="T85" fmla="*/ 2147483647 h 206"/>
              <a:gd name="T86" fmla="*/ 2147483647 w 205"/>
              <a:gd name="T87" fmla="*/ 2147483647 h 206"/>
              <a:gd name="T88" fmla="*/ 2147483647 w 205"/>
              <a:gd name="T89" fmla="*/ 2147483647 h 206"/>
              <a:gd name="T90" fmla="*/ 2147483647 w 205"/>
              <a:gd name="T91" fmla="*/ 2147483647 h 206"/>
              <a:gd name="T92" fmla="*/ 2147483647 w 205"/>
              <a:gd name="T93" fmla="*/ 2147483647 h 206"/>
              <a:gd name="T94" fmla="*/ 2147483647 w 205"/>
              <a:gd name="T95" fmla="*/ 2147483647 h 206"/>
              <a:gd name="T96" fmla="*/ 2147483647 w 205"/>
              <a:gd name="T97" fmla="*/ 2147483647 h 206"/>
              <a:gd name="T98" fmla="*/ 2147483647 w 205"/>
              <a:gd name="T99" fmla="*/ 2147483647 h 206"/>
              <a:gd name="T100" fmla="*/ 2147483647 w 205"/>
              <a:gd name="T101" fmla="*/ 2147483647 h 206"/>
              <a:gd name="T102" fmla="*/ 2147483647 w 205"/>
              <a:gd name="T103" fmla="*/ 2147483647 h 206"/>
              <a:gd name="T104" fmla="*/ 2147483647 w 205"/>
              <a:gd name="T105" fmla="*/ 2147483647 h 206"/>
              <a:gd name="T106" fmla="*/ 2147483647 w 205"/>
              <a:gd name="T107" fmla="*/ 2147483647 h 206"/>
              <a:gd name="T108" fmla="*/ 2147483647 w 205"/>
              <a:gd name="T109" fmla="*/ 2147483647 h 206"/>
              <a:gd name="T110" fmla="*/ 2147483647 w 205"/>
              <a:gd name="T111" fmla="*/ 2147483647 h 206"/>
              <a:gd name="T112" fmla="*/ 2147483647 w 205"/>
              <a:gd name="T113" fmla="*/ 2147483647 h 206"/>
              <a:gd name="T114" fmla="*/ 2147483647 w 205"/>
              <a:gd name="T115" fmla="*/ 2147483647 h 2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206"/>
              <a:gd name="T176" fmla="*/ 205 w 205"/>
              <a:gd name="T177" fmla="*/ 206 h 20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206">
                <a:moveTo>
                  <a:pt x="22" y="142"/>
                </a:moveTo>
                <a:lnTo>
                  <a:pt x="29" y="146"/>
                </a:lnTo>
                <a:lnTo>
                  <a:pt x="34" y="153"/>
                </a:lnTo>
                <a:lnTo>
                  <a:pt x="40" y="154"/>
                </a:lnTo>
                <a:lnTo>
                  <a:pt x="43" y="153"/>
                </a:lnTo>
                <a:lnTo>
                  <a:pt x="41" y="147"/>
                </a:lnTo>
                <a:lnTo>
                  <a:pt x="35" y="146"/>
                </a:lnTo>
                <a:lnTo>
                  <a:pt x="29" y="143"/>
                </a:lnTo>
                <a:lnTo>
                  <a:pt x="35" y="140"/>
                </a:lnTo>
                <a:lnTo>
                  <a:pt x="40" y="142"/>
                </a:lnTo>
                <a:lnTo>
                  <a:pt x="39" y="139"/>
                </a:lnTo>
                <a:lnTo>
                  <a:pt x="36" y="137"/>
                </a:lnTo>
                <a:lnTo>
                  <a:pt x="40" y="138"/>
                </a:lnTo>
                <a:lnTo>
                  <a:pt x="45" y="138"/>
                </a:lnTo>
                <a:lnTo>
                  <a:pt x="51" y="135"/>
                </a:lnTo>
                <a:lnTo>
                  <a:pt x="51" y="134"/>
                </a:lnTo>
                <a:lnTo>
                  <a:pt x="57" y="135"/>
                </a:lnTo>
                <a:lnTo>
                  <a:pt x="64" y="132"/>
                </a:lnTo>
                <a:lnTo>
                  <a:pt x="65" y="132"/>
                </a:lnTo>
                <a:lnTo>
                  <a:pt x="68" y="132"/>
                </a:lnTo>
                <a:lnTo>
                  <a:pt x="74" y="132"/>
                </a:lnTo>
                <a:lnTo>
                  <a:pt x="72" y="127"/>
                </a:lnTo>
                <a:lnTo>
                  <a:pt x="71" y="127"/>
                </a:lnTo>
                <a:lnTo>
                  <a:pt x="64" y="131"/>
                </a:lnTo>
                <a:lnTo>
                  <a:pt x="64" y="132"/>
                </a:lnTo>
                <a:lnTo>
                  <a:pt x="63" y="132"/>
                </a:lnTo>
                <a:lnTo>
                  <a:pt x="56" y="132"/>
                </a:lnTo>
                <a:lnTo>
                  <a:pt x="51" y="131"/>
                </a:lnTo>
                <a:lnTo>
                  <a:pt x="48" y="130"/>
                </a:lnTo>
                <a:lnTo>
                  <a:pt x="42" y="127"/>
                </a:lnTo>
                <a:lnTo>
                  <a:pt x="40" y="126"/>
                </a:lnTo>
                <a:lnTo>
                  <a:pt x="34" y="122"/>
                </a:lnTo>
                <a:lnTo>
                  <a:pt x="32" y="116"/>
                </a:lnTo>
                <a:lnTo>
                  <a:pt x="36" y="112"/>
                </a:lnTo>
                <a:lnTo>
                  <a:pt x="41" y="106"/>
                </a:lnTo>
                <a:lnTo>
                  <a:pt x="48" y="99"/>
                </a:lnTo>
                <a:lnTo>
                  <a:pt x="53" y="94"/>
                </a:lnTo>
                <a:lnTo>
                  <a:pt x="57" y="87"/>
                </a:lnTo>
                <a:lnTo>
                  <a:pt x="57" y="86"/>
                </a:lnTo>
                <a:lnTo>
                  <a:pt x="61" y="79"/>
                </a:lnTo>
                <a:lnTo>
                  <a:pt x="64" y="75"/>
                </a:lnTo>
                <a:lnTo>
                  <a:pt x="64" y="69"/>
                </a:lnTo>
                <a:lnTo>
                  <a:pt x="66" y="62"/>
                </a:lnTo>
                <a:lnTo>
                  <a:pt x="67" y="55"/>
                </a:lnTo>
                <a:lnTo>
                  <a:pt x="69" y="48"/>
                </a:lnTo>
                <a:lnTo>
                  <a:pt x="70" y="46"/>
                </a:lnTo>
                <a:lnTo>
                  <a:pt x="71" y="43"/>
                </a:lnTo>
                <a:lnTo>
                  <a:pt x="76" y="42"/>
                </a:lnTo>
                <a:lnTo>
                  <a:pt x="83" y="42"/>
                </a:lnTo>
                <a:lnTo>
                  <a:pt x="86" y="40"/>
                </a:lnTo>
                <a:lnTo>
                  <a:pt x="92" y="38"/>
                </a:lnTo>
                <a:lnTo>
                  <a:pt x="98" y="33"/>
                </a:lnTo>
                <a:lnTo>
                  <a:pt x="104" y="30"/>
                </a:lnTo>
                <a:lnTo>
                  <a:pt x="108" y="23"/>
                </a:lnTo>
                <a:lnTo>
                  <a:pt x="114" y="16"/>
                </a:lnTo>
                <a:lnTo>
                  <a:pt x="121" y="13"/>
                </a:lnTo>
                <a:lnTo>
                  <a:pt x="127" y="9"/>
                </a:lnTo>
                <a:lnTo>
                  <a:pt x="133" y="8"/>
                </a:lnTo>
                <a:lnTo>
                  <a:pt x="136" y="6"/>
                </a:lnTo>
                <a:lnTo>
                  <a:pt x="138" y="6"/>
                </a:lnTo>
                <a:lnTo>
                  <a:pt x="144" y="5"/>
                </a:lnTo>
                <a:lnTo>
                  <a:pt x="151" y="5"/>
                </a:lnTo>
                <a:lnTo>
                  <a:pt x="157" y="6"/>
                </a:lnTo>
                <a:lnTo>
                  <a:pt x="163" y="3"/>
                </a:lnTo>
                <a:lnTo>
                  <a:pt x="169" y="2"/>
                </a:lnTo>
                <a:lnTo>
                  <a:pt x="175" y="1"/>
                </a:lnTo>
                <a:lnTo>
                  <a:pt x="182" y="0"/>
                </a:lnTo>
                <a:lnTo>
                  <a:pt x="187" y="5"/>
                </a:lnTo>
                <a:lnTo>
                  <a:pt x="190" y="11"/>
                </a:lnTo>
                <a:lnTo>
                  <a:pt x="191" y="11"/>
                </a:lnTo>
                <a:lnTo>
                  <a:pt x="193" y="11"/>
                </a:lnTo>
                <a:lnTo>
                  <a:pt x="198" y="16"/>
                </a:lnTo>
                <a:lnTo>
                  <a:pt x="204" y="17"/>
                </a:lnTo>
                <a:lnTo>
                  <a:pt x="205" y="22"/>
                </a:lnTo>
                <a:lnTo>
                  <a:pt x="204" y="22"/>
                </a:lnTo>
                <a:lnTo>
                  <a:pt x="204" y="35"/>
                </a:lnTo>
                <a:lnTo>
                  <a:pt x="201" y="42"/>
                </a:lnTo>
                <a:lnTo>
                  <a:pt x="198" y="47"/>
                </a:lnTo>
                <a:lnTo>
                  <a:pt x="198" y="48"/>
                </a:lnTo>
                <a:lnTo>
                  <a:pt x="197" y="55"/>
                </a:lnTo>
                <a:lnTo>
                  <a:pt x="196" y="56"/>
                </a:lnTo>
                <a:lnTo>
                  <a:pt x="196" y="62"/>
                </a:lnTo>
                <a:lnTo>
                  <a:pt x="190" y="62"/>
                </a:lnTo>
                <a:lnTo>
                  <a:pt x="184" y="62"/>
                </a:lnTo>
                <a:lnTo>
                  <a:pt x="180" y="62"/>
                </a:lnTo>
                <a:lnTo>
                  <a:pt x="178" y="64"/>
                </a:lnTo>
                <a:lnTo>
                  <a:pt x="176" y="70"/>
                </a:lnTo>
                <a:lnTo>
                  <a:pt x="176" y="73"/>
                </a:lnTo>
                <a:lnTo>
                  <a:pt x="183" y="77"/>
                </a:lnTo>
                <a:lnTo>
                  <a:pt x="189" y="78"/>
                </a:lnTo>
                <a:lnTo>
                  <a:pt x="194" y="80"/>
                </a:lnTo>
                <a:lnTo>
                  <a:pt x="195" y="87"/>
                </a:lnTo>
                <a:lnTo>
                  <a:pt x="194" y="87"/>
                </a:lnTo>
                <a:lnTo>
                  <a:pt x="194" y="88"/>
                </a:lnTo>
                <a:lnTo>
                  <a:pt x="195" y="94"/>
                </a:lnTo>
                <a:lnTo>
                  <a:pt x="191" y="95"/>
                </a:lnTo>
                <a:lnTo>
                  <a:pt x="185" y="102"/>
                </a:lnTo>
                <a:lnTo>
                  <a:pt x="180" y="103"/>
                </a:lnTo>
                <a:lnTo>
                  <a:pt x="179" y="108"/>
                </a:lnTo>
                <a:lnTo>
                  <a:pt x="182" y="115"/>
                </a:lnTo>
                <a:lnTo>
                  <a:pt x="181" y="116"/>
                </a:lnTo>
                <a:lnTo>
                  <a:pt x="174" y="118"/>
                </a:lnTo>
                <a:lnTo>
                  <a:pt x="169" y="120"/>
                </a:lnTo>
                <a:lnTo>
                  <a:pt x="163" y="122"/>
                </a:lnTo>
                <a:lnTo>
                  <a:pt x="156" y="122"/>
                </a:lnTo>
                <a:lnTo>
                  <a:pt x="151" y="121"/>
                </a:lnTo>
                <a:lnTo>
                  <a:pt x="145" y="118"/>
                </a:lnTo>
                <a:lnTo>
                  <a:pt x="146" y="123"/>
                </a:lnTo>
                <a:lnTo>
                  <a:pt x="140" y="121"/>
                </a:lnTo>
                <a:lnTo>
                  <a:pt x="135" y="124"/>
                </a:lnTo>
                <a:lnTo>
                  <a:pt x="136" y="127"/>
                </a:lnTo>
                <a:lnTo>
                  <a:pt x="135" y="130"/>
                </a:lnTo>
                <a:lnTo>
                  <a:pt x="139" y="132"/>
                </a:lnTo>
                <a:lnTo>
                  <a:pt x="143" y="139"/>
                </a:lnTo>
                <a:lnTo>
                  <a:pt x="146" y="146"/>
                </a:lnTo>
                <a:lnTo>
                  <a:pt x="149" y="152"/>
                </a:lnTo>
                <a:lnTo>
                  <a:pt x="150" y="156"/>
                </a:lnTo>
                <a:lnTo>
                  <a:pt x="150" y="158"/>
                </a:lnTo>
                <a:lnTo>
                  <a:pt x="148" y="160"/>
                </a:lnTo>
                <a:lnTo>
                  <a:pt x="148" y="161"/>
                </a:lnTo>
                <a:lnTo>
                  <a:pt x="142" y="168"/>
                </a:lnTo>
                <a:lnTo>
                  <a:pt x="140" y="171"/>
                </a:lnTo>
                <a:lnTo>
                  <a:pt x="140" y="178"/>
                </a:lnTo>
                <a:lnTo>
                  <a:pt x="134" y="184"/>
                </a:lnTo>
                <a:lnTo>
                  <a:pt x="136" y="191"/>
                </a:lnTo>
                <a:lnTo>
                  <a:pt x="139" y="193"/>
                </a:lnTo>
                <a:lnTo>
                  <a:pt x="140" y="195"/>
                </a:lnTo>
                <a:lnTo>
                  <a:pt x="138" y="199"/>
                </a:lnTo>
                <a:lnTo>
                  <a:pt x="136" y="199"/>
                </a:lnTo>
                <a:lnTo>
                  <a:pt x="137" y="201"/>
                </a:lnTo>
                <a:lnTo>
                  <a:pt x="136" y="204"/>
                </a:lnTo>
                <a:lnTo>
                  <a:pt x="131" y="206"/>
                </a:lnTo>
                <a:lnTo>
                  <a:pt x="124" y="204"/>
                </a:lnTo>
                <a:lnTo>
                  <a:pt x="122" y="204"/>
                </a:lnTo>
                <a:lnTo>
                  <a:pt x="120" y="204"/>
                </a:lnTo>
                <a:lnTo>
                  <a:pt x="120" y="202"/>
                </a:lnTo>
                <a:lnTo>
                  <a:pt x="120" y="201"/>
                </a:lnTo>
                <a:lnTo>
                  <a:pt x="116" y="200"/>
                </a:lnTo>
                <a:lnTo>
                  <a:pt x="116" y="198"/>
                </a:lnTo>
                <a:lnTo>
                  <a:pt x="119" y="195"/>
                </a:lnTo>
                <a:lnTo>
                  <a:pt x="124" y="191"/>
                </a:lnTo>
                <a:lnTo>
                  <a:pt x="124" y="186"/>
                </a:lnTo>
                <a:lnTo>
                  <a:pt x="126" y="180"/>
                </a:lnTo>
                <a:lnTo>
                  <a:pt x="129" y="176"/>
                </a:lnTo>
                <a:lnTo>
                  <a:pt x="127" y="174"/>
                </a:lnTo>
                <a:lnTo>
                  <a:pt x="122" y="172"/>
                </a:lnTo>
                <a:lnTo>
                  <a:pt x="115" y="170"/>
                </a:lnTo>
                <a:lnTo>
                  <a:pt x="113" y="170"/>
                </a:lnTo>
                <a:lnTo>
                  <a:pt x="107" y="166"/>
                </a:lnTo>
                <a:lnTo>
                  <a:pt x="104" y="167"/>
                </a:lnTo>
                <a:lnTo>
                  <a:pt x="96" y="167"/>
                </a:lnTo>
                <a:lnTo>
                  <a:pt x="94" y="163"/>
                </a:lnTo>
                <a:lnTo>
                  <a:pt x="87" y="159"/>
                </a:lnTo>
                <a:lnTo>
                  <a:pt x="87" y="152"/>
                </a:lnTo>
                <a:lnTo>
                  <a:pt x="85" y="151"/>
                </a:lnTo>
                <a:lnTo>
                  <a:pt x="83" y="154"/>
                </a:lnTo>
                <a:lnTo>
                  <a:pt x="76" y="155"/>
                </a:lnTo>
                <a:lnTo>
                  <a:pt x="71" y="155"/>
                </a:lnTo>
                <a:lnTo>
                  <a:pt x="68" y="151"/>
                </a:lnTo>
                <a:lnTo>
                  <a:pt x="65" y="154"/>
                </a:lnTo>
                <a:lnTo>
                  <a:pt x="59" y="154"/>
                </a:lnTo>
                <a:lnTo>
                  <a:pt x="53" y="151"/>
                </a:lnTo>
                <a:lnTo>
                  <a:pt x="52" y="159"/>
                </a:lnTo>
                <a:lnTo>
                  <a:pt x="42" y="159"/>
                </a:lnTo>
                <a:lnTo>
                  <a:pt x="36" y="156"/>
                </a:lnTo>
                <a:lnTo>
                  <a:pt x="30" y="154"/>
                </a:lnTo>
                <a:lnTo>
                  <a:pt x="30" y="153"/>
                </a:lnTo>
                <a:lnTo>
                  <a:pt x="23" y="156"/>
                </a:lnTo>
                <a:lnTo>
                  <a:pt x="17" y="156"/>
                </a:lnTo>
                <a:lnTo>
                  <a:pt x="12" y="152"/>
                </a:lnTo>
                <a:lnTo>
                  <a:pt x="6" y="153"/>
                </a:lnTo>
                <a:lnTo>
                  <a:pt x="0" y="147"/>
                </a:lnTo>
                <a:lnTo>
                  <a:pt x="6" y="142"/>
                </a:lnTo>
                <a:lnTo>
                  <a:pt x="22" y="142"/>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8" name="Freeform 2201"/>
          <p:cNvSpPr>
            <a:spLocks/>
          </p:cNvSpPr>
          <p:nvPr/>
        </p:nvSpPr>
        <p:spPr bwMode="auto">
          <a:xfrm>
            <a:off x="4422775" y="2814638"/>
            <a:ext cx="19050" cy="11112"/>
          </a:xfrm>
          <a:custGeom>
            <a:avLst/>
            <a:gdLst>
              <a:gd name="T0" fmla="*/ 2147483647 w 38"/>
              <a:gd name="T1" fmla="*/ 2147483647 h 26"/>
              <a:gd name="T2" fmla="*/ 2147483647 w 38"/>
              <a:gd name="T3" fmla="*/ 2147483647 h 26"/>
              <a:gd name="T4" fmla="*/ 2147483647 w 38"/>
              <a:gd name="T5" fmla="*/ 2147483647 h 26"/>
              <a:gd name="T6" fmla="*/ 2147483647 w 38"/>
              <a:gd name="T7" fmla="*/ 2147483647 h 26"/>
              <a:gd name="T8" fmla="*/ 2147483647 w 38"/>
              <a:gd name="T9" fmla="*/ 0 h 26"/>
              <a:gd name="T10" fmla="*/ 2147483647 w 38"/>
              <a:gd name="T11" fmla="*/ 2147483647 h 26"/>
              <a:gd name="T12" fmla="*/ 2147483647 w 38"/>
              <a:gd name="T13" fmla="*/ 2147483647 h 26"/>
              <a:gd name="T14" fmla="*/ 2147483647 w 38"/>
              <a:gd name="T15" fmla="*/ 2147483647 h 26"/>
              <a:gd name="T16" fmla="*/ 2147483647 w 38"/>
              <a:gd name="T17" fmla="*/ 2147483647 h 26"/>
              <a:gd name="T18" fmla="*/ 2147483647 w 38"/>
              <a:gd name="T19" fmla="*/ 2147483647 h 26"/>
              <a:gd name="T20" fmla="*/ 2147483647 w 38"/>
              <a:gd name="T21" fmla="*/ 2147483647 h 26"/>
              <a:gd name="T22" fmla="*/ 2147483647 w 38"/>
              <a:gd name="T23" fmla="*/ 2147483647 h 26"/>
              <a:gd name="T24" fmla="*/ 2147483647 w 38"/>
              <a:gd name="T25" fmla="*/ 2147483647 h 26"/>
              <a:gd name="T26" fmla="*/ 2147483647 w 38"/>
              <a:gd name="T27" fmla="*/ 2147483647 h 26"/>
              <a:gd name="T28" fmla="*/ 2147483647 w 38"/>
              <a:gd name="T29" fmla="*/ 2147483647 h 26"/>
              <a:gd name="T30" fmla="*/ 2147483647 w 38"/>
              <a:gd name="T31" fmla="*/ 2147483647 h 26"/>
              <a:gd name="T32" fmla="*/ 0 w 38"/>
              <a:gd name="T33" fmla="*/ 2147483647 h 26"/>
              <a:gd name="T34" fmla="*/ 2147483647 w 38"/>
              <a:gd name="T35" fmla="*/ 2147483647 h 26"/>
              <a:gd name="T36" fmla="*/ 2147483647 w 38"/>
              <a:gd name="T37" fmla="*/ 2147483647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26"/>
              <a:gd name="T59" fmla="*/ 38 w 3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26">
                <a:moveTo>
                  <a:pt x="10" y="10"/>
                </a:moveTo>
                <a:lnTo>
                  <a:pt x="15" y="8"/>
                </a:lnTo>
                <a:lnTo>
                  <a:pt x="16" y="7"/>
                </a:lnTo>
                <a:lnTo>
                  <a:pt x="22" y="1"/>
                </a:lnTo>
                <a:lnTo>
                  <a:pt x="28" y="0"/>
                </a:lnTo>
                <a:lnTo>
                  <a:pt x="34" y="2"/>
                </a:lnTo>
                <a:lnTo>
                  <a:pt x="38" y="7"/>
                </a:lnTo>
                <a:lnTo>
                  <a:pt x="38" y="8"/>
                </a:lnTo>
                <a:lnTo>
                  <a:pt x="37" y="9"/>
                </a:lnTo>
                <a:lnTo>
                  <a:pt x="36" y="12"/>
                </a:lnTo>
                <a:lnTo>
                  <a:pt x="30" y="15"/>
                </a:lnTo>
                <a:lnTo>
                  <a:pt x="24" y="17"/>
                </a:lnTo>
                <a:lnTo>
                  <a:pt x="20" y="25"/>
                </a:lnTo>
                <a:lnTo>
                  <a:pt x="14" y="26"/>
                </a:lnTo>
                <a:lnTo>
                  <a:pt x="8" y="22"/>
                </a:lnTo>
                <a:lnTo>
                  <a:pt x="2" y="21"/>
                </a:lnTo>
                <a:lnTo>
                  <a:pt x="0" y="21"/>
                </a:lnTo>
                <a:lnTo>
                  <a:pt x="4" y="14"/>
                </a:lnTo>
                <a:lnTo>
                  <a:pt x="10" y="10"/>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19" name="Freeform 2202"/>
          <p:cNvSpPr>
            <a:spLocks/>
          </p:cNvSpPr>
          <p:nvPr/>
        </p:nvSpPr>
        <p:spPr bwMode="auto">
          <a:xfrm>
            <a:off x="5721350" y="3222625"/>
            <a:ext cx="17463" cy="15875"/>
          </a:xfrm>
          <a:custGeom>
            <a:avLst/>
            <a:gdLst>
              <a:gd name="T0" fmla="*/ 2147483647 w 36"/>
              <a:gd name="T1" fmla="*/ 2147483647 h 36"/>
              <a:gd name="T2" fmla="*/ 2147483647 w 36"/>
              <a:gd name="T3" fmla="*/ 2147483647 h 36"/>
              <a:gd name="T4" fmla="*/ 2147483647 w 36"/>
              <a:gd name="T5" fmla="*/ 2147483647 h 36"/>
              <a:gd name="T6" fmla="*/ 2147483647 w 36"/>
              <a:gd name="T7" fmla="*/ 2147483647 h 36"/>
              <a:gd name="T8" fmla="*/ 2147483647 w 36"/>
              <a:gd name="T9" fmla="*/ 2147483647 h 36"/>
              <a:gd name="T10" fmla="*/ 2147483647 w 36"/>
              <a:gd name="T11" fmla="*/ 2147483647 h 36"/>
              <a:gd name="T12" fmla="*/ 2147483647 w 36"/>
              <a:gd name="T13" fmla="*/ 2147483647 h 36"/>
              <a:gd name="T14" fmla="*/ 2147483647 w 36"/>
              <a:gd name="T15" fmla="*/ 2147483647 h 36"/>
              <a:gd name="T16" fmla="*/ 2147483647 w 36"/>
              <a:gd name="T17" fmla="*/ 2147483647 h 36"/>
              <a:gd name="T18" fmla="*/ 2147483647 w 36"/>
              <a:gd name="T19" fmla="*/ 2147483647 h 36"/>
              <a:gd name="T20" fmla="*/ 2147483647 w 36"/>
              <a:gd name="T21" fmla="*/ 2147483647 h 36"/>
              <a:gd name="T22" fmla="*/ 2147483647 w 36"/>
              <a:gd name="T23" fmla="*/ 0 h 36"/>
              <a:gd name="T24" fmla="*/ 0 w 36"/>
              <a:gd name="T25" fmla="*/ 2147483647 h 36"/>
              <a:gd name="T26" fmla="*/ 2147483647 w 36"/>
              <a:gd name="T27" fmla="*/ 2147483647 h 36"/>
              <a:gd name="T28" fmla="*/ 2147483647 w 36"/>
              <a:gd name="T29" fmla="*/ 2147483647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36"/>
              <a:gd name="T47" fmla="*/ 36 w 36"/>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36">
                <a:moveTo>
                  <a:pt x="5" y="20"/>
                </a:moveTo>
                <a:lnTo>
                  <a:pt x="10" y="27"/>
                </a:lnTo>
                <a:lnTo>
                  <a:pt x="13" y="35"/>
                </a:lnTo>
                <a:lnTo>
                  <a:pt x="19" y="36"/>
                </a:lnTo>
                <a:lnTo>
                  <a:pt x="25" y="36"/>
                </a:lnTo>
                <a:lnTo>
                  <a:pt x="32" y="33"/>
                </a:lnTo>
                <a:lnTo>
                  <a:pt x="35" y="25"/>
                </a:lnTo>
                <a:lnTo>
                  <a:pt x="36" y="17"/>
                </a:lnTo>
                <a:lnTo>
                  <a:pt x="31" y="10"/>
                </a:lnTo>
                <a:lnTo>
                  <a:pt x="24" y="16"/>
                </a:lnTo>
                <a:lnTo>
                  <a:pt x="18" y="12"/>
                </a:lnTo>
                <a:lnTo>
                  <a:pt x="6" y="0"/>
                </a:lnTo>
                <a:lnTo>
                  <a:pt x="0" y="5"/>
                </a:lnTo>
                <a:lnTo>
                  <a:pt x="1" y="12"/>
                </a:lnTo>
                <a:lnTo>
                  <a:pt x="5" y="20"/>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0" name="Freeform 2203"/>
          <p:cNvSpPr>
            <a:spLocks/>
          </p:cNvSpPr>
          <p:nvPr/>
        </p:nvSpPr>
        <p:spPr bwMode="auto">
          <a:xfrm>
            <a:off x="1512888" y="2324100"/>
            <a:ext cx="185737" cy="73025"/>
          </a:xfrm>
          <a:custGeom>
            <a:avLst/>
            <a:gdLst>
              <a:gd name="T0" fmla="*/ 2147483647 w 393"/>
              <a:gd name="T1" fmla="*/ 2147483647 h 154"/>
              <a:gd name="T2" fmla="*/ 2147483647 w 393"/>
              <a:gd name="T3" fmla="*/ 2147483647 h 154"/>
              <a:gd name="T4" fmla="*/ 2147483647 w 393"/>
              <a:gd name="T5" fmla="*/ 2147483647 h 154"/>
              <a:gd name="T6" fmla="*/ 2147483647 w 393"/>
              <a:gd name="T7" fmla="*/ 2147483647 h 154"/>
              <a:gd name="T8" fmla="*/ 2147483647 w 393"/>
              <a:gd name="T9" fmla="*/ 2147483647 h 154"/>
              <a:gd name="T10" fmla="*/ 2147483647 w 393"/>
              <a:gd name="T11" fmla="*/ 2147483647 h 154"/>
              <a:gd name="T12" fmla="*/ 2147483647 w 393"/>
              <a:gd name="T13" fmla="*/ 2147483647 h 154"/>
              <a:gd name="T14" fmla="*/ 2147483647 w 393"/>
              <a:gd name="T15" fmla="*/ 2147483647 h 154"/>
              <a:gd name="T16" fmla="*/ 2147483647 w 393"/>
              <a:gd name="T17" fmla="*/ 2147483647 h 154"/>
              <a:gd name="T18" fmla="*/ 2147483647 w 393"/>
              <a:gd name="T19" fmla="*/ 2147483647 h 154"/>
              <a:gd name="T20" fmla="*/ 2147483647 w 393"/>
              <a:gd name="T21" fmla="*/ 2147483647 h 154"/>
              <a:gd name="T22" fmla="*/ 2147483647 w 393"/>
              <a:gd name="T23" fmla="*/ 2147483647 h 154"/>
              <a:gd name="T24" fmla="*/ 2147483647 w 393"/>
              <a:gd name="T25" fmla="*/ 2147483647 h 154"/>
              <a:gd name="T26" fmla="*/ 2147483647 w 393"/>
              <a:gd name="T27" fmla="*/ 2147483647 h 154"/>
              <a:gd name="T28" fmla="*/ 2147483647 w 393"/>
              <a:gd name="T29" fmla="*/ 2147483647 h 154"/>
              <a:gd name="T30" fmla="*/ 2147483647 w 393"/>
              <a:gd name="T31" fmla="*/ 2147483647 h 154"/>
              <a:gd name="T32" fmla="*/ 2147483647 w 393"/>
              <a:gd name="T33" fmla="*/ 2147483647 h 154"/>
              <a:gd name="T34" fmla="*/ 2147483647 w 393"/>
              <a:gd name="T35" fmla="*/ 2147483647 h 154"/>
              <a:gd name="T36" fmla="*/ 2147483647 w 393"/>
              <a:gd name="T37" fmla="*/ 2147483647 h 154"/>
              <a:gd name="T38" fmla="*/ 2147483647 w 393"/>
              <a:gd name="T39" fmla="*/ 2147483647 h 154"/>
              <a:gd name="T40" fmla="*/ 2147483647 w 393"/>
              <a:gd name="T41" fmla="*/ 2147483647 h 154"/>
              <a:gd name="T42" fmla="*/ 2147483647 w 393"/>
              <a:gd name="T43" fmla="*/ 2147483647 h 154"/>
              <a:gd name="T44" fmla="*/ 2147483647 w 393"/>
              <a:gd name="T45" fmla="*/ 2147483647 h 154"/>
              <a:gd name="T46" fmla="*/ 2147483647 w 393"/>
              <a:gd name="T47" fmla="*/ 2147483647 h 154"/>
              <a:gd name="T48" fmla="*/ 2147483647 w 393"/>
              <a:gd name="T49" fmla="*/ 2147483647 h 154"/>
              <a:gd name="T50" fmla="*/ 2147483647 w 393"/>
              <a:gd name="T51" fmla="*/ 2147483647 h 154"/>
              <a:gd name="T52" fmla="*/ 2147483647 w 393"/>
              <a:gd name="T53" fmla="*/ 2147483647 h 154"/>
              <a:gd name="T54" fmla="*/ 2147483647 w 393"/>
              <a:gd name="T55" fmla="*/ 2147483647 h 154"/>
              <a:gd name="T56" fmla="*/ 2147483647 w 393"/>
              <a:gd name="T57" fmla="*/ 2147483647 h 154"/>
              <a:gd name="T58" fmla="*/ 2147483647 w 393"/>
              <a:gd name="T59" fmla="*/ 2147483647 h 154"/>
              <a:gd name="T60" fmla="*/ 2147483647 w 393"/>
              <a:gd name="T61" fmla="*/ 2147483647 h 154"/>
              <a:gd name="T62" fmla="*/ 2147483647 w 393"/>
              <a:gd name="T63" fmla="*/ 2147483647 h 154"/>
              <a:gd name="T64" fmla="*/ 2147483647 w 393"/>
              <a:gd name="T65" fmla="*/ 2147483647 h 154"/>
              <a:gd name="T66" fmla="*/ 2147483647 w 393"/>
              <a:gd name="T67" fmla="*/ 2147483647 h 154"/>
              <a:gd name="T68" fmla="*/ 2147483647 w 393"/>
              <a:gd name="T69" fmla="*/ 2147483647 h 154"/>
              <a:gd name="T70" fmla="*/ 2147483647 w 393"/>
              <a:gd name="T71" fmla="*/ 2147483647 h 154"/>
              <a:gd name="T72" fmla="*/ 2147483647 w 393"/>
              <a:gd name="T73" fmla="*/ 2147483647 h 154"/>
              <a:gd name="T74" fmla="*/ 2147483647 w 393"/>
              <a:gd name="T75" fmla="*/ 2147483647 h 154"/>
              <a:gd name="T76" fmla="*/ 2147483647 w 393"/>
              <a:gd name="T77" fmla="*/ 2147483647 h 154"/>
              <a:gd name="T78" fmla="*/ 2147483647 w 393"/>
              <a:gd name="T79" fmla="*/ 2147483647 h 154"/>
              <a:gd name="T80" fmla="*/ 2147483647 w 393"/>
              <a:gd name="T81" fmla="*/ 2147483647 h 154"/>
              <a:gd name="T82" fmla="*/ 2147483647 w 393"/>
              <a:gd name="T83" fmla="*/ 2147483647 h 154"/>
              <a:gd name="T84" fmla="*/ 2147483647 w 393"/>
              <a:gd name="T85" fmla="*/ 2147483647 h 154"/>
              <a:gd name="T86" fmla="*/ 2147483647 w 393"/>
              <a:gd name="T87" fmla="*/ 2147483647 h 154"/>
              <a:gd name="T88" fmla="*/ 2147483647 w 393"/>
              <a:gd name="T89" fmla="*/ 2147483647 h 154"/>
              <a:gd name="T90" fmla="*/ 2147483647 w 393"/>
              <a:gd name="T91" fmla="*/ 2147483647 h 154"/>
              <a:gd name="T92" fmla="*/ 2147483647 w 393"/>
              <a:gd name="T93" fmla="*/ 2147483647 h 154"/>
              <a:gd name="T94" fmla="*/ 2147483647 w 393"/>
              <a:gd name="T95" fmla="*/ 2147483647 h 154"/>
              <a:gd name="T96" fmla="*/ 2147483647 w 393"/>
              <a:gd name="T97" fmla="*/ 2147483647 h 154"/>
              <a:gd name="T98" fmla="*/ 2147483647 w 393"/>
              <a:gd name="T99" fmla="*/ 2147483647 h 154"/>
              <a:gd name="T100" fmla="*/ 2147483647 w 393"/>
              <a:gd name="T101" fmla="*/ 2147483647 h 154"/>
              <a:gd name="T102" fmla="*/ 2147483647 w 393"/>
              <a:gd name="T103" fmla="*/ 2147483647 h 154"/>
              <a:gd name="T104" fmla="*/ 2147483647 w 393"/>
              <a:gd name="T105" fmla="*/ 2147483647 h 154"/>
              <a:gd name="T106" fmla="*/ 2147483647 w 393"/>
              <a:gd name="T107" fmla="*/ 2147483647 h 154"/>
              <a:gd name="T108" fmla="*/ 2147483647 w 393"/>
              <a:gd name="T109" fmla="*/ 2147483647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3"/>
              <a:gd name="T166" fmla="*/ 0 h 154"/>
              <a:gd name="T167" fmla="*/ 393 w 393"/>
              <a:gd name="T168" fmla="*/ 154 h 1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3" h="154">
                <a:moveTo>
                  <a:pt x="212" y="98"/>
                </a:moveTo>
                <a:lnTo>
                  <a:pt x="208" y="101"/>
                </a:lnTo>
                <a:lnTo>
                  <a:pt x="214" y="108"/>
                </a:lnTo>
                <a:lnTo>
                  <a:pt x="220" y="108"/>
                </a:lnTo>
                <a:lnTo>
                  <a:pt x="218" y="115"/>
                </a:lnTo>
                <a:lnTo>
                  <a:pt x="212" y="116"/>
                </a:lnTo>
                <a:lnTo>
                  <a:pt x="205" y="116"/>
                </a:lnTo>
                <a:lnTo>
                  <a:pt x="199" y="117"/>
                </a:lnTo>
                <a:lnTo>
                  <a:pt x="193" y="120"/>
                </a:lnTo>
                <a:lnTo>
                  <a:pt x="188" y="122"/>
                </a:lnTo>
                <a:lnTo>
                  <a:pt x="182" y="126"/>
                </a:lnTo>
                <a:lnTo>
                  <a:pt x="175" y="128"/>
                </a:lnTo>
                <a:lnTo>
                  <a:pt x="169" y="130"/>
                </a:lnTo>
                <a:lnTo>
                  <a:pt x="163" y="132"/>
                </a:lnTo>
                <a:lnTo>
                  <a:pt x="157" y="134"/>
                </a:lnTo>
                <a:lnTo>
                  <a:pt x="151" y="137"/>
                </a:lnTo>
                <a:lnTo>
                  <a:pt x="144" y="139"/>
                </a:lnTo>
                <a:lnTo>
                  <a:pt x="137" y="141"/>
                </a:lnTo>
                <a:lnTo>
                  <a:pt x="131" y="142"/>
                </a:lnTo>
                <a:lnTo>
                  <a:pt x="125" y="144"/>
                </a:lnTo>
                <a:lnTo>
                  <a:pt x="118" y="146"/>
                </a:lnTo>
                <a:lnTo>
                  <a:pt x="112" y="147"/>
                </a:lnTo>
                <a:lnTo>
                  <a:pt x="106" y="152"/>
                </a:lnTo>
                <a:lnTo>
                  <a:pt x="99" y="154"/>
                </a:lnTo>
                <a:lnTo>
                  <a:pt x="94" y="153"/>
                </a:lnTo>
                <a:lnTo>
                  <a:pt x="93" y="153"/>
                </a:lnTo>
                <a:lnTo>
                  <a:pt x="92" y="147"/>
                </a:lnTo>
                <a:lnTo>
                  <a:pt x="98" y="142"/>
                </a:lnTo>
                <a:lnTo>
                  <a:pt x="105" y="142"/>
                </a:lnTo>
                <a:lnTo>
                  <a:pt x="110" y="140"/>
                </a:lnTo>
                <a:lnTo>
                  <a:pt x="117" y="142"/>
                </a:lnTo>
                <a:lnTo>
                  <a:pt x="124" y="139"/>
                </a:lnTo>
                <a:lnTo>
                  <a:pt x="130" y="133"/>
                </a:lnTo>
                <a:lnTo>
                  <a:pt x="136" y="131"/>
                </a:lnTo>
                <a:lnTo>
                  <a:pt x="141" y="129"/>
                </a:lnTo>
                <a:lnTo>
                  <a:pt x="148" y="128"/>
                </a:lnTo>
                <a:lnTo>
                  <a:pt x="155" y="124"/>
                </a:lnTo>
                <a:lnTo>
                  <a:pt x="161" y="122"/>
                </a:lnTo>
                <a:lnTo>
                  <a:pt x="167" y="118"/>
                </a:lnTo>
                <a:lnTo>
                  <a:pt x="173" y="115"/>
                </a:lnTo>
                <a:lnTo>
                  <a:pt x="179" y="112"/>
                </a:lnTo>
                <a:lnTo>
                  <a:pt x="186" y="107"/>
                </a:lnTo>
                <a:lnTo>
                  <a:pt x="191" y="100"/>
                </a:lnTo>
                <a:lnTo>
                  <a:pt x="184" y="99"/>
                </a:lnTo>
                <a:lnTo>
                  <a:pt x="177" y="98"/>
                </a:lnTo>
                <a:lnTo>
                  <a:pt x="172" y="99"/>
                </a:lnTo>
                <a:lnTo>
                  <a:pt x="166" y="100"/>
                </a:lnTo>
                <a:lnTo>
                  <a:pt x="160" y="102"/>
                </a:lnTo>
                <a:lnTo>
                  <a:pt x="153" y="104"/>
                </a:lnTo>
                <a:lnTo>
                  <a:pt x="146" y="107"/>
                </a:lnTo>
                <a:lnTo>
                  <a:pt x="140" y="108"/>
                </a:lnTo>
                <a:lnTo>
                  <a:pt x="134" y="110"/>
                </a:lnTo>
                <a:lnTo>
                  <a:pt x="122" y="114"/>
                </a:lnTo>
                <a:lnTo>
                  <a:pt x="115" y="120"/>
                </a:lnTo>
                <a:lnTo>
                  <a:pt x="109" y="124"/>
                </a:lnTo>
                <a:lnTo>
                  <a:pt x="103" y="130"/>
                </a:lnTo>
                <a:lnTo>
                  <a:pt x="97" y="136"/>
                </a:lnTo>
                <a:lnTo>
                  <a:pt x="91" y="138"/>
                </a:lnTo>
                <a:lnTo>
                  <a:pt x="84" y="140"/>
                </a:lnTo>
                <a:lnTo>
                  <a:pt x="78" y="140"/>
                </a:lnTo>
                <a:lnTo>
                  <a:pt x="72" y="142"/>
                </a:lnTo>
                <a:lnTo>
                  <a:pt x="65" y="144"/>
                </a:lnTo>
                <a:lnTo>
                  <a:pt x="58" y="139"/>
                </a:lnTo>
                <a:lnTo>
                  <a:pt x="52" y="139"/>
                </a:lnTo>
                <a:lnTo>
                  <a:pt x="46" y="139"/>
                </a:lnTo>
                <a:lnTo>
                  <a:pt x="40" y="138"/>
                </a:lnTo>
                <a:lnTo>
                  <a:pt x="34" y="136"/>
                </a:lnTo>
                <a:lnTo>
                  <a:pt x="27" y="136"/>
                </a:lnTo>
                <a:lnTo>
                  <a:pt x="21" y="134"/>
                </a:lnTo>
                <a:lnTo>
                  <a:pt x="15" y="131"/>
                </a:lnTo>
                <a:lnTo>
                  <a:pt x="13" y="130"/>
                </a:lnTo>
                <a:lnTo>
                  <a:pt x="20" y="126"/>
                </a:lnTo>
                <a:lnTo>
                  <a:pt x="26" y="125"/>
                </a:lnTo>
                <a:lnTo>
                  <a:pt x="33" y="125"/>
                </a:lnTo>
                <a:lnTo>
                  <a:pt x="39" y="125"/>
                </a:lnTo>
                <a:lnTo>
                  <a:pt x="45" y="124"/>
                </a:lnTo>
                <a:lnTo>
                  <a:pt x="52" y="122"/>
                </a:lnTo>
                <a:lnTo>
                  <a:pt x="58" y="118"/>
                </a:lnTo>
                <a:lnTo>
                  <a:pt x="64" y="114"/>
                </a:lnTo>
                <a:lnTo>
                  <a:pt x="64" y="107"/>
                </a:lnTo>
                <a:lnTo>
                  <a:pt x="70" y="106"/>
                </a:lnTo>
                <a:lnTo>
                  <a:pt x="76" y="101"/>
                </a:lnTo>
                <a:lnTo>
                  <a:pt x="82" y="101"/>
                </a:lnTo>
                <a:lnTo>
                  <a:pt x="88" y="99"/>
                </a:lnTo>
                <a:lnTo>
                  <a:pt x="95" y="98"/>
                </a:lnTo>
                <a:lnTo>
                  <a:pt x="101" y="96"/>
                </a:lnTo>
                <a:lnTo>
                  <a:pt x="107" y="92"/>
                </a:lnTo>
                <a:lnTo>
                  <a:pt x="113" y="90"/>
                </a:lnTo>
                <a:lnTo>
                  <a:pt x="121" y="86"/>
                </a:lnTo>
                <a:lnTo>
                  <a:pt x="116" y="80"/>
                </a:lnTo>
                <a:lnTo>
                  <a:pt x="110" y="77"/>
                </a:lnTo>
                <a:lnTo>
                  <a:pt x="104" y="74"/>
                </a:lnTo>
                <a:lnTo>
                  <a:pt x="110" y="73"/>
                </a:lnTo>
                <a:lnTo>
                  <a:pt x="116" y="73"/>
                </a:lnTo>
                <a:lnTo>
                  <a:pt x="123" y="71"/>
                </a:lnTo>
                <a:lnTo>
                  <a:pt x="129" y="71"/>
                </a:lnTo>
                <a:lnTo>
                  <a:pt x="136" y="73"/>
                </a:lnTo>
                <a:lnTo>
                  <a:pt x="141" y="74"/>
                </a:lnTo>
                <a:lnTo>
                  <a:pt x="148" y="77"/>
                </a:lnTo>
                <a:lnTo>
                  <a:pt x="154" y="76"/>
                </a:lnTo>
                <a:lnTo>
                  <a:pt x="161" y="76"/>
                </a:lnTo>
                <a:lnTo>
                  <a:pt x="166" y="75"/>
                </a:lnTo>
                <a:lnTo>
                  <a:pt x="172" y="73"/>
                </a:lnTo>
                <a:lnTo>
                  <a:pt x="179" y="69"/>
                </a:lnTo>
                <a:lnTo>
                  <a:pt x="172" y="65"/>
                </a:lnTo>
                <a:lnTo>
                  <a:pt x="169" y="58"/>
                </a:lnTo>
                <a:lnTo>
                  <a:pt x="162" y="53"/>
                </a:lnTo>
                <a:lnTo>
                  <a:pt x="156" y="53"/>
                </a:lnTo>
                <a:lnTo>
                  <a:pt x="144" y="53"/>
                </a:lnTo>
                <a:lnTo>
                  <a:pt x="138" y="53"/>
                </a:lnTo>
                <a:lnTo>
                  <a:pt x="131" y="53"/>
                </a:lnTo>
                <a:lnTo>
                  <a:pt x="126" y="53"/>
                </a:lnTo>
                <a:lnTo>
                  <a:pt x="118" y="53"/>
                </a:lnTo>
                <a:lnTo>
                  <a:pt x="113" y="53"/>
                </a:lnTo>
                <a:lnTo>
                  <a:pt x="106" y="60"/>
                </a:lnTo>
                <a:lnTo>
                  <a:pt x="100" y="64"/>
                </a:lnTo>
                <a:lnTo>
                  <a:pt x="94" y="68"/>
                </a:lnTo>
                <a:lnTo>
                  <a:pt x="94" y="60"/>
                </a:lnTo>
                <a:lnTo>
                  <a:pt x="87" y="60"/>
                </a:lnTo>
                <a:lnTo>
                  <a:pt x="81" y="60"/>
                </a:lnTo>
                <a:lnTo>
                  <a:pt x="74" y="61"/>
                </a:lnTo>
                <a:lnTo>
                  <a:pt x="68" y="63"/>
                </a:lnTo>
                <a:lnTo>
                  <a:pt x="62" y="64"/>
                </a:lnTo>
                <a:lnTo>
                  <a:pt x="55" y="65"/>
                </a:lnTo>
                <a:lnTo>
                  <a:pt x="49" y="59"/>
                </a:lnTo>
                <a:lnTo>
                  <a:pt x="43" y="59"/>
                </a:lnTo>
                <a:lnTo>
                  <a:pt x="36" y="60"/>
                </a:lnTo>
                <a:lnTo>
                  <a:pt x="30" y="60"/>
                </a:lnTo>
                <a:lnTo>
                  <a:pt x="23" y="66"/>
                </a:lnTo>
                <a:lnTo>
                  <a:pt x="17" y="73"/>
                </a:lnTo>
                <a:lnTo>
                  <a:pt x="11" y="69"/>
                </a:lnTo>
                <a:lnTo>
                  <a:pt x="5" y="75"/>
                </a:lnTo>
                <a:lnTo>
                  <a:pt x="0" y="68"/>
                </a:lnTo>
                <a:lnTo>
                  <a:pt x="3" y="61"/>
                </a:lnTo>
                <a:lnTo>
                  <a:pt x="9" y="57"/>
                </a:lnTo>
                <a:lnTo>
                  <a:pt x="16" y="53"/>
                </a:lnTo>
                <a:lnTo>
                  <a:pt x="21" y="50"/>
                </a:lnTo>
                <a:lnTo>
                  <a:pt x="28" y="52"/>
                </a:lnTo>
                <a:lnTo>
                  <a:pt x="35" y="52"/>
                </a:lnTo>
                <a:lnTo>
                  <a:pt x="42" y="55"/>
                </a:lnTo>
                <a:lnTo>
                  <a:pt x="47" y="51"/>
                </a:lnTo>
                <a:lnTo>
                  <a:pt x="54" y="48"/>
                </a:lnTo>
                <a:lnTo>
                  <a:pt x="59" y="48"/>
                </a:lnTo>
                <a:lnTo>
                  <a:pt x="67" y="50"/>
                </a:lnTo>
                <a:lnTo>
                  <a:pt x="73" y="48"/>
                </a:lnTo>
                <a:lnTo>
                  <a:pt x="79" y="47"/>
                </a:lnTo>
                <a:lnTo>
                  <a:pt x="91" y="43"/>
                </a:lnTo>
                <a:lnTo>
                  <a:pt x="98" y="43"/>
                </a:lnTo>
                <a:lnTo>
                  <a:pt x="103" y="41"/>
                </a:lnTo>
                <a:lnTo>
                  <a:pt x="110" y="40"/>
                </a:lnTo>
                <a:lnTo>
                  <a:pt x="116" y="39"/>
                </a:lnTo>
                <a:lnTo>
                  <a:pt x="123" y="35"/>
                </a:lnTo>
                <a:lnTo>
                  <a:pt x="129" y="39"/>
                </a:lnTo>
                <a:lnTo>
                  <a:pt x="134" y="34"/>
                </a:lnTo>
                <a:lnTo>
                  <a:pt x="153" y="34"/>
                </a:lnTo>
                <a:lnTo>
                  <a:pt x="159" y="29"/>
                </a:lnTo>
                <a:lnTo>
                  <a:pt x="166" y="29"/>
                </a:lnTo>
                <a:lnTo>
                  <a:pt x="172" y="31"/>
                </a:lnTo>
                <a:lnTo>
                  <a:pt x="177" y="29"/>
                </a:lnTo>
                <a:lnTo>
                  <a:pt x="185" y="29"/>
                </a:lnTo>
                <a:lnTo>
                  <a:pt x="191" y="27"/>
                </a:lnTo>
                <a:lnTo>
                  <a:pt x="197" y="25"/>
                </a:lnTo>
                <a:lnTo>
                  <a:pt x="203" y="24"/>
                </a:lnTo>
                <a:lnTo>
                  <a:pt x="208" y="23"/>
                </a:lnTo>
                <a:lnTo>
                  <a:pt x="216" y="21"/>
                </a:lnTo>
                <a:lnTo>
                  <a:pt x="222" y="19"/>
                </a:lnTo>
                <a:lnTo>
                  <a:pt x="228" y="17"/>
                </a:lnTo>
                <a:lnTo>
                  <a:pt x="241" y="12"/>
                </a:lnTo>
                <a:lnTo>
                  <a:pt x="248" y="12"/>
                </a:lnTo>
                <a:lnTo>
                  <a:pt x="254" y="12"/>
                </a:lnTo>
                <a:lnTo>
                  <a:pt x="260" y="10"/>
                </a:lnTo>
                <a:lnTo>
                  <a:pt x="266" y="9"/>
                </a:lnTo>
                <a:lnTo>
                  <a:pt x="273" y="8"/>
                </a:lnTo>
                <a:lnTo>
                  <a:pt x="279" y="7"/>
                </a:lnTo>
                <a:lnTo>
                  <a:pt x="285" y="5"/>
                </a:lnTo>
                <a:lnTo>
                  <a:pt x="305" y="2"/>
                </a:lnTo>
                <a:lnTo>
                  <a:pt x="305" y="1"/>
                </a:lnTo>
                <a:lnTo>
                  <a:pt x="311" y="1"/>
                </a:lnTo>
                <a:lnTo>
                  <a:pt x="317" y="0"/>
                </a:lnTo>
                <a:lnTo>
                  <a:pt x="324" y="4"/>
                </a:lnTo>
                <a:lnTo>
                  <a:pt x="330" y="3"/>
                </a:lnTo>
                <a:lnTo>
                  <a:pt x="323" y="5"/>
                </a:lnTo>
                <a:lnTo>
                  <a:pt x="330" y="8"/>
                </a:lnTo>
                <a:lnTo>
                  <a:pt x="336" y="8"/>
                </a:lnTo>
                <a:lnTo>
                  <a:pt x="342" y="10"/>
                </a:lnTo>
                <a:lnTo>
                  <a:pt x="336" y="13"/>
                </a:lnTo>
                <a:lnTo>
                  <a:pt x="330" y="13"/>
                </a:lnTo>
                <a:lnTo>
                  <a:pt x="322" y="15"/>
                </a:lnTo>
                <a:lnTo>
                  <a:pt x="317" y="18"/>
                </a:lnTo>
                <a:lnTo>
                  <a:pt x="311" y="20"/>
                </a:lnTo>
                <a:lnTo>
                  <a:pt x="305" y="21"/>
                </a:lnTo>
                <a:lnTo>
                  <a:pt x="298" y="23"/>
                </a:lnTo>
                <a:lnTo>
                  <a:pt x="291" y="25"/>
                </a:lnTo>
                <a:lnTo>
                  <a:pt x="286" y="26"/>
                </a:lnTo>
                <a:lnTo>
                  <a:pt x="280" y="27"/>
                </a:lnTo>
                <a:lnTo>
                  <a:pt x="275" y="26"/>
                </a:lnTo>
                <a:lnTo>
                  <a:pt x="267" y="32"/>
                </a:lnTo>
                <a:lnTo>
                  <a:pt x="261" y="34"/>
                </a:lnTo>
                <a:lnTo>
                  <a:pt x="255" y="36"/>
                </a:lnTo>
                <a:lnTo>
                  <a:pt x="249" y="40"/>
                </a:lnTo>
                <a:lnTo>
                  <a:pt x="243" y="42"/>
                </a:lnTo>
                <a:lnTo>
                  <a:pt x="248" y="47"/>
                </a:lnTo>
                <a:lnTo>
                  <a:pt x="255" y="44"/>
                </a:lnTo>
                <a:lnTo>
                  <a:pt x="261" y="45"/>
                </a:lnTo>
                <a:lnTo>
                  <a:pt x="262" y="45"/>
                </a:lnTo>
                <a:lnTo>
                  <a:pt x="268" y="48"/>
                </a:lnTo>
                <a:lnTo>
                  <a:pt x="275" y="47"/>
                </a:lnTo>
                <a:lnTo>
                  <a:pt x="267" y="49"/>
                </a:lnTo>
                <a:lnTo>
                  <a:pt x="274" y="51"/>
                </a:lnTo>
                <a:lnTo>
                  <a:pt x="280" y="51"/>
                </a:lnTo>
                <a:lnTo>
                  <a:pt x="286" y="48"/>
                </a:lnTo>
                <a:lnTo>
                  <a:pt x="293" y="49"/>
                </a:lnTo>
                <a:lnTo>
                  <a:pt x="300" y="50"/>
                </a:lnTo>
                <a:lnTo>
                  <a:pt x="306" y="49"/>
                </a:lnTo>
                <a:lnTo>
                  <a:pt x="311" y="49"/>
                </a:lnTo>
                <a:lnTo>
                  <a:pt x="317" y="49"/>
                </a:lnTo>
                <a:lnTo>
                  <a:pt x="324" y="48"/>
                </a:lnTo>
                <a:lnTo>
                  <a:pt x="331" y="48"/>
                </a:lnTo>
                <a:lnTo>
                  <a:pt x="337" y="47"/>
                </a:lnTo>
                <a:lnTo>
                  <a:pt x="343" y="44"/>
                </a:lnTo>
                <a:lnTo>
                  <a:pt x="349" y="42"/>
                </a:lnTo>
                <a:lnTo>
                  <a:pt x="355" y="40"/>
                </a:lnTo>
                <a:lnTo>
                  <a:pt x="349" y="42"/>
                </a:lnTo>
                <a:lnTo>
                  <a:pt x="355" y="36"/>
                </a:lnTo>
                <a:lnTo>
                  <a:pt x="362" y="34"/>
                </a:lnTo>
                <a:lnTo>
                  <a:pt x="368" y="31"/>
                </a:lnTo>
                <a:lnTo>
                  <a:pt x="374" y="29"/>
                </a:lnTo>
                <a:lnTo>
                  <a:pt x="380" y="29"/>
                </a:lnTo>
                <a:lnTo>
                  <a:pt x="387" y="26"/>
                </a:lnTo>
                <a:lnTo>
                  <a:pt x="393" y="25"/>
                </a:lnTo>
                <a:lnTo>
                  <a:pt x="386" y="27"/>
                </a:lnTo>
                <a:lnTo>
                  <a:pt x="393" y="28"/>
                </a:lnTo>
                <a:lnTo>
                  <a:pt x="386" y="31"/>
                </a:lnTo>
                <a:lnTo>
                  <a:pt x="380" y="35"/>
                </a:lnTo>
                <a:lnTo>
                  <a:pt x="374" y="36"/>
                </a:lnTo>
                <a:lnTo>
                  <a:pt x="368" y="40"/>
                </a:lnTo>
                <a:lnTo>
                  <a:pt x="374" y="42"/>
                </a:lnTo>
                <a:lnTo>
                  <a:pt x="380" y="40"/>
                </a:lnTo>
                <a:lnTo>
                  <a:pt x="387" y="40"/>
                </a:lnTo>
                <a:lnTo>
                  <a:pt x="381" y="42"/>
                </a:lnTo>
                <a:lnTo>
                  <a:pt x="374" y="45"/>
                </a:lnTo>
                <a:lnTo>
                  <a:pt x="368" y="49"/>
                </a:lnTo>
                <a:lnTo>
                  <a:pt x="364" y="56"/>
                </a:lnTo>
                <a:lnTo>
                  <a:pt x="357" y="57"/>
                </a:lnTo>
                <a:lnTo>
                  <a:pt x="350" y="60"/>
                </a:lnTo>
                <a:lnTo>
                  <a:pt x="344" y="61"/>
                </a:lnTo>
                <a:lnTo>
                  <a:pt x="338" y="65"/>
                </a:lnTo>
                <a:lnTo>
                  <a:pt x="344" y="68"/>
                </a:lnTo>
                <a:lnTo>
                  <a:pt x="338" y="69"/>
                </a:lnTo>
                <a:lnTo>
                  <a:pt x="332" y="69"/>
                </a:lnTo>
                <a:lnTo>
                  <a:pt x="325" y="73"/>
                </a:lnTo>
                <a:lnTo>
                  <a:pt x="319" y="77"/>
                </a:lnTo>
                <a:lnTo>
                  <a:pt x="313" y="80"/>
                </a:lnTo>
                <a:lnTo>
                  <a:pt x="319" y="84"/>
                </a:lnTo>
                <a:lnTo>
                  <a:pt x="325" y="83"/>
                </a:lnTo>
                <a:lnTo>
                  <a:pt x="332" y="81"/>
                </a:lnTo>
                <a:lnTo>
                  <a:pt x="325" y="83"/>
                </a:lnTo>
                <a:lnTo>
                  <a:pt x="319" y="85"/>
                </a:lnTo>
                <a:lnTo>
                  <a:pt x="325" y="88"/>
                </a:lnTo>
                <a:lnTo>
                  <a:pt x="319" y="90"/>
                </a:lnTo>
                <a:lnTo>
                  <a:pt x="313" y="91"/>
                </a:lnTo>
                <a:lnTo>
                  <a:pt x="307" y="93"/>
                </a:lnTo>
                <a:lnTo>
                  <a:pt x="305" y="94"/>
                </a:lnTo>
                <a:lnTo>
                  <a:pt x="298" y="94"/>
                </a:lnTo>
                <a:lnTo>
                  <a:pt x="292" y="94"/>
                </a:lnTo>
                <a:lnTo>
                  <a:pt x="286" y="93"/>
                </a:lnTo>
                <a:lnTo>
                  <a:pt x="280" y="96"/>
                </a:lnTo>
                <a:lnTo>
                  <a:pt x="274" y="90"/>
                </a:lnTo>
                <a:lnTo>
                  <a:pt x="267" y="85"/>
                </a:lnTo>
                <a:lnTo>
                  <a:pt x="262" y="85"/>
                </a:lnTo>
                <a:lnTo>
                  <a:pt x="255" y="86"/>
                </a:lnTo>
                <a:lnTo>
                  <a:pt x="250" y="85"/>
                </a:lnTo>
                <a:lnTo>
                  <a:pt x="236" y="85"/>
                </a:lnTo>
                <a:lnTo>
                  <a:pt x="231" y="90"/>
                </a:lnTo>
                <a:lnTo>
                  <a:pt x="236" y="90"/>
                </a:lnTo>
                <a:lnTo>
                  <a:pt x="231" y="92"/>
                </a:lnTo>
                <a:lnTo>
                  <a:pt x="224" y="94"/>
                </a:lnTo>
                <a:lnTo>
                  <a:pt x="213" y="98"/>
                </a:lnTo>
                <a:lnTo>
                  <a:pt x="212" y="98"/>
                </a:lnTo>
                <a:close/>
              </a:path>
            </a:pathLst>
          </a:custGeom>
          <a:solidFill>
            <a:srgbClr val="1F1C4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1" name="Freeform 2204"/>
          <p:cNvSpPr>
            <a:spLocks/>
          </p:cNvSpPr>
          <p:nvPr/>
        </p:nvSpPr>
        <p:spPr bwMode="auto">
          <a:xfrm>
            <a:off x="1533525" y="2459038"/>
            <a:ext cx="249238" cy="69850"/>
          </a:xfrm>
          <a:custGeom>
            <a:avLst/>
            <a:gdLst>
              <a:gd name="T0" fmla="*/ 2147483647 w 523"/>
              <a:gd name="T1" fmla="*/ 2147483647 h 151"/>
              <a:gd name="T2" fmla="*/ 2147483647 w 523"/>
              <a:gd name="T3" fmla="*/ 2147483647 h 151"/>
              <a:gd name="T4" fmla="*/ 2147483647 w 523"/>
              <a:gd name="T5" fmla="*/ 2147483647 h 151"/>
              <a:gd name="T6" fmla="*/ 2147483647 w 523"/>
              <a:gd name="T7" fmla="*/ 2147483647 h 151"/>
              <a:gd name="T8" fmla="*/ 2147483647 w 523"/>
              <a:gd name="T9" fmla="*/ 2147483647 h 151"/>
              <a:gd name="T10" fmla="*/ 2147483647 w 523"/>
              <a:gd name="T11" fmla="*/ 2147483647 h 151"/>
              <a:gd name="T12" fmla="*/ 2147483647 w 523"/>
              <a:gd name="T13" fmla="*/ 2147483647 h 151"/>
              <a:gd name="T14" fmla="*/ 2147483647 w 523"/>
              <a:gd name="T15" fmla="*/ 2147483647 h 151"/>
              <a:gd name="T16" fmla="*/ 2147483647 w 523"/>
              <a:gd name="T17" fmla="*/ 2147483647 h 151"/>
              <a:gd name="T18" fmla="*/ 2147483647 w 523"/>
              <a:gd name="T19" fmla="*/ 2147483647 h 151"/>
              <a:gd name="T20" fmla="*/ 2147483647 w 523"/>
              <a:gd name="T21" fmla="*/ 2147483647 h 151"/>
              <a:gd name="T22" fmla="*/ 2147483647 w 523"/>
              <a:gd name="T23" fmla="*/ 2147483647 h 151"/>
              <a:gd name="T24" fmla="*/ 2147483647 w 523"/>
              <a:gd name="T25" fmla="*/ 2147483647 h 151"/>
              <a:gd name="T26" fmla="*/ 2147483647 w 523"/>
              <a:gd name="T27" fmla="*/ 2147483647 h 151"/>
              <a:gd name="T28" fmla="*/ 2147483647 w 523"/>
              <a:gd name="T29" fmla="*/ 2147483647 h 151"/>
              <a:gd name="T30" fmla="*/ 2147483647 w 523"/>
              <a:gd name="T31" fmla="*/ 2147483647 h 151"/>
              <a:gd name="T32" fmla="*/ 2147483647 w 523"/>
              <a:gd name="T33" fmla="*/ 2147483647 h 151"/>
              <a:gd name="T34" fmla="*/ 2147483647 w 523"/>
              <a:gd name="T35" fmla="*/ 2147483647 h 151"/>
              <a:gd name="T36" fmla="*/ 2147483647 w 523"/>
              <a:gd name="T37" fmla="*/ 2147483647 h 151"/>
              <a:gd name="T38" fmla="*/ 2147483647 w 523"/>
              <a:gd name="T39" fmla="*/ 2147483647 h 151"/>
              <a:gd name="T40" fmla="*/ 2147483647 w 523"/>
              <a:gd name="T41" fmla="*/ 2147483647 h 151"/>
              <a:gd name="T42" fmla="*/ 2147483647 w 523"/>
              <a:gd name="T43" fmla="*/ 0 h 151"/>
              <a:gd name="T44" fmla="*/ 2147483647 w 523"/>
              <a:gd name="T45" fmla="*/ 2147483647 h 151"/>
              <a:gd name="T46" fmla="*/ 2147483647 w 523"/>
              <a:gd name="T47" fmla="*/ 2147483647 h 151"/>
              <a:gd name="T48" fmla="*/ 2147483647 w 523"/>
              <a:gd name="T49" fmla="*/ 2147483647 h 151"/>
              <a:gd name="T50" fmla="*/ 2147483647 w 523"/>
              <a:gd name="T51" fmla="*/ 2147483647 h 151"/>
              <a:gd name="T52" fmla="*/ 2147483647 w 523"/>
              <a:gd name="T53" fmla="*/ 2147483647 h 151"/>
              <a:gd name="T54" fmla="*/ 2147483647 w 523"/>
              <a:gd name="T55" fmla="*/ 2147483647 h 151"/>
              <a:gd name="T56" fmla="*/ 2147483647 w 523"/>
              <a:gd name="T57" fmla="*/ 2147483647 h 151"/>
              <a:gd name="T58" fmla="*/ 2147483647 w 523"/>
              <a:gd name="T59" fmla="*/ 2147483647 h 151"/>
              <a:gd name="T60" fmla="*/ 2147483647 w 523"/>
              <a:gd name="T61" fmla="*/ 2147483647 h 151"/>
              <a:gd name="T62" fmla="*/ 2147483647 w 523"/>
              <a:gd name="T63" fmla="*/ 2147483647 h 151"/>
              <a:gd name="T64" fmla="*/ 2147483647 w 523"/>
              <a:gd name="T65" fmla="*/ 2147483647 h 151"/>
              <a:gd name="T66" fmla="*/ 2147483647 w 523"/>
              <a:gd name="T67" fmla="*/ 2147483647 h 151"/>
              <a:gd name="T68" fmla="*/ 2147483647 w 523"/>
              <a:gd name="T69" fmla="*/ 2147483647 h 151"/>
              <a:gd name="T70" fmla="*/ 2147483647 w 523"/>
              <a:gd name="T71" fmla="*/ 2147483647 h 151"/>
              <a:gd name="T72" fmla="*/ 2147483647 w 523"/>
              <a:gd name="T73" fmla="*/ 2147483647 h 151"/>
              <a:gd name="T74" fmla="*/ 2147483647 w 523"/>
              <a:gd name="T75" fmla="*/ 2147483647 h 151"/>
              <a:gd name="T76" fmla="*/ 2147483647 w 523"/>
              <a:gd name="T77" fmla="*/ 2147483647 h 151"/>
              <a:gd name="T78" fmla="*/ 2147483647 w 523"/>
              <a:gd name="T79" fmla="*/ 2147483647 h 151"/>
              <a:gd name="T80" fmla="*/ 2147483647 w 523"/>
              <a:gd name="T81" fmla="*/ 2147483647 h 151"/>
              <a:gd name="T82" fmla="*/ 2147483647 w 523"/>
              <a:gd name="T83" fmla="*/ 2147483647 h 151"/>
              <a:gd name="T84" fmla="*/ 2147483647 w 523"/>
              <a:gd name="T85" fmla="*/ 2147483647 h 151"/>
              <a:gd name="T86" fmla="*/ 2147483647 w 523"/>
              <a:gd name="T87" fmla="*/ 2147483647 h 151"/>
              <a:gd name="T88" fmla="*/ 2147483647 w 523"/>
              <a:gd name="T89" fmla="*/ 2147483647 h 151"/>
              <a:gd name="T90" fmla="*/ 2147483647 w 523"/>
              <a:gd name="T91" fmla="*/ 2147483647 h 151"/>
              <a:gd name="T92" fmla="*/ 2147483647 w 523"/>
              <a:gd name="T93" fmla="*/ 2147483647 h 151"/>
              <a:gd name="T94" fmla="*/ 2147483647 w 523"/>
              <a:gd name="T95" fmla="*/ 2147483647 h 151"/>
              <a:gd name="T96" fmla="*/ 2147483647 w 523"/>
              <a:gd name="T97" fmla="*/ 2147483647 h 151"/>
              <a:gd name="T98" fmla="*/ 2147483647 w 523"/>
              <a:gd name="T99" fmla="*/ 2147483647 h 151"/>
              <a:gd name="T100" fmla="*/ 2147483647 w 523"/>
              <a:gd name="T101" fmla="*/ 2147483647 h 151"/>
              <a:gd name="T102" fmla="*/ 2147483647 w 523"/>
              <a:gd name="T103" fmla="*/ 2147483647 h 151"/>
              <a:gd name="T104" fmla="*/ 2147483647 w 523"/>
              <a:gd name="T105" fmla="*/ 2147483647 h 151"/>
              <a:gd name="T106" fmla="*/ 2147483647 w 523"/>
              <a:gd name="T107" fmla="*/ 2147483647 h 1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3"/>
              <a:gd name="T163" fmla="*/ 0 h 151"/>
              <a:gd name="T164" fmla="*/ 523 w 523"/>
              <a:gd name="T165" fmla="*/ 151 h 1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3" h="151">
                <a:moveTo>
                  <a:pt x="74" y="149"/>
                </a:moveTo>
                <a:lnTo>
                  <a:pt x="67" y="150"/>
                </a:lnTo>
                <a:lnTo>
                  <a:pt x="64" y="150"/>
                </a:lnTo>
                <a:lnTo>
                  <a:pt x="58" y="150"/>
                </a:lnTo>
                <a:lnTo>
                  <a:pt x="52" y="147"/>
                </a:lnTo>
                <a:lnTo>
                  <a:pt x="46" y="145"/>
                </a:lnTo>
                <a:lnTo>
                  <a:pt x="42" y="139"/>
                </a:lnTo>
                <a:lnTo>
                  <a:pt x="36" y="137"/>
                </a:lnTo>
                <a:lnTo>
                  <a:pt x="30" y="136"/>
                </a:lnTo>
                <a:lnTo>
                  <a:pt x="24" y="136"/>
                </a:lnTo>
                <a:lnTo>
                  <a:pt x="18" y="136"/>
                </a:lnTo>
                <a:lnTo>
                  <a:pt x="11" y="135"/>
                </a:lnTo>
                <a:lnTo>
                  <a:pt x="9" y="134"/>
                </a:lnTo>
                <a:lnTo>
                  <a:pt x="8" y="127"/>
                </a:lnTo>
                <a:lnTo>
                  <a:pt x="6" y="120"/>
                </a:lnTo>
                <a:lnTo>
                  <a:pt x="0" y="117"/>
                </a:lnTo>
                <a:lnTo>
                  <a:pt x="4" y="117"/>
                </a:lnTo>
                <a:lnTo>
                  <a:pt x="7" y="119"/>
                </a:lnTo>
                <a:lnTo>
                  <a:pt x="13" y="124"/>
                </a:lnTo>
                <a:lnTo>
                  <a:pt x="20" y="128"/>
                </a:lnTo>
                <a:lnTo>
                  <a:pt x="26" y="127"/>
                </a:lnTo>
                <a:lnTo>
                  <a:pt x="32" y="125"/>
                </a:lnTo>
                <a:lnTo>
                  <a:pt x="38" y="125"/>
                </a:lnTo>
                <a:lnTo>
                  <a:pt x="45" y="123"/>
                </a:lnTo>
                <a:lnTo>
                  <a:pt x="48" y="116"/>
                </a:lnTo>
                <a:lnTo>
                  <a:pt x="55" y="116"/>
                </a:lnTo>
                <a:lnTo>
                  <a:pt x="60" y="119"/>
                </a:lnTo>
                <a:lnTo>
                  <a:pt x="67" y="119"/>
                </a:lnTo>
                <a:lnTo>
                  <a:pt x="74" y="123"/>
                </a:lnTo>
                <a:lnTo>
                  <a:pt x="80" y="121"/>
                </a:lnTo>
                <a:lnTo>
                  <a:pt x="86" y="120"/>
                </a:lnTo>
                <a:lnTo>
                  <a:pt x="91" y="117"/>
                </a:lnTo>
                <a:lnTo>
                  <a:pt x="89" y="111"/>
                </a:lnTo>
                <a:lnTo>
                  <a:pt x="95" y="109"/>
                </a:lnTo>
                <a:lnTo>
                  <a:pt x="101" y="109"/>
                </a:lnTo>
                <a:lnTo>
                  <a:pt x="108" y="108"/>
                </a:lnTo>
                <a:lnTo>
                  <a:pt x="113" y="100"/>
                </a:lnTo>
                <a:lnTo>
                  <a:pt x="119" y="95"/>
                </a:lnTo>
                <a:lnTo>
                  <a:pt x="125" y="92"/>
                </a:lnTo>
                <a:lnTo>
                  <a:pt x="131" y="88"/>
                </a:lnTo>
                <a:lnTo>
                  <a:pt x="138" y="85"/>
                </a:lnTo>
                <a:lnTo>
                  <a:pt x="144" y="84"/>
                </a:lnTo>
                <a:lnTo>
                  <a:pt x="150" y="86"/>
                </a:lnTo>
                <a:lnTo>
                  <a:pt x="156" y="86"/>
                </a:lnTo>
                <a:lnTo>
                  <a:pt x="162" y="85"/>
                </a:lnTo>
                <a:lnTo>
                  <a:pt x="169" y="84"/>
                </a:lnTo>
                <a:lnTo>
                  <a:pt x="175" y="83"/>
                </a:lnTo>
                <a:lnTo>
                  <a:pt x="181" y="78"/>
                </a:lnTo>
                <a:lnTo>
                  <a:pt x="187" y="77"/>
                </a:lnTo>
                <a:lnTo>
                  <a:pt x="187" y="70"/>
                </a:lnTo>
                <a:lnTo>
                  <a:pt x="182" y="63"/>
                </a:lnTo>
                <a:lnTo>
                  <a:pt x="184" y="56"/>
                </a:lnTo>
                <a:lnTo>
                  <a:pt x="182" y="51"/>
                </a:lnTo>
                <a:lnTo>
                  <a:pt x="176" y="49"/>
                </a:lnTo>
                <a:lnTo>
                  <a:pt x="182" y="46"/>
                </a:lnTo>
                <a:lnTo>
                  <a:pt x="186" y="39"/>
                </a:lnTo>
                <a:lnTo>
                  <a:pt x="188" y="32"/>
                </a:lnTo>
                <a:lnTo>
                  <a:pt x="181" y="34"/>
                </a:lnTo>
                <a:lnTo>
                  <a:pt x="175" y="29"/>
                </a:lnTo>
                <a:lnTo>
                  <a:pt x="172" y="23"/>
                </a:lnTo>
                <a:lnTo>
                  <a:pt x="170" y="16"/>
                </a:lnTo>
                <a:lnTo>
                  <a:pt x="176" y="12"/>
                </a:lnTo>
                <a:lnTo>
                  <a:pt x="179" y="13"/>
                </a:lnTo>
                <a:lnTo>
                  <a:pt x="180" y="13"/>
                </a:lnTo>
                <a:lnTo>
                  <a:pt x="183" y="21"/>
                </a:lnTo>
                <a:lnTo>
                  <a:pt x="189" y="22"/>
                </a:lnTo>
                <a:lnTo>
                  <a:pt x="196" y="23"/>
                </a:lnTo>
                <a:lnTo>
                  <a:pt x="201" y="27"/>
                </a:lnTo>
                <a:lnTo>
                  <a:pt x="205" y="34"/>
                </a:lnTo>
                <a:lnTo>
                  <a:pt x="211" y="37"/>
                </a:lnTo>
                <a:lnTo>
                  <a:pt x="217" y="43"/>
                </a:lnTo>
                <a:lnTo>
                  <a:pt x="224" y="42"/>
                </a:lnTo>
                <a:lnTo>
                  <a:pt x="230" y="40"/>
                </a:lnTo>
                <a:lnTo>
                  <a:pt x="236" y="38"/>
                </a:lnTo>
                <a:lnTo>
                  <a:pt x="239" y="38"/>
                </a:lnTo>
                <a:lnTo>
                  <a:pt x="235" y="45"/>
                </a:lnTo>
                <a:lnTo>
                  <a:pt x="241" y="48"/>
                </a:lnTo>
                <a:lnTo>
                  <a:pt x="243" y="55"/>
                </a:lnTo>
                <a:lnTo>
                  <a:pt x="245" y="62"/>
                </a:lnTo>
                <a:lnTo>
                  <a:pt x="251" y="67"/>
                </a:lnTo>
                <a:lnTo>
                  <a:pt x="258" y="64"/>
                </a:lnTo>
                <a:lnTo>
                  <a:pt x="264" y="68"/>
                </a:lnTo>
                <a:lnTo>
                  <a:pt x="270" y="65"/>
                </a:lnTo>
                <a:lnTo>
                  <a:pt x="283" y="65"/>
                </a:lnTo>
                <a:lnTo>
                  <a:pt x="296" y="63"/>
                </a:lnTo>
                <a:lnTo>
                  <a:pt x="302" y="63"/>
                </a:lnTo>
                <a:lnTo>
                  <a:pt x="308" y="62"/>
                </a:lnTo>
                <a:lnTo>
                  <a:pt x="315" y="60"/>
                </a:lnTo>
                <a:lnTo>
                  <a:pt x="321" y="56"/>
                </a:lnTo>
                <a:lnTo>
                  <a:pt x="328" y="54"/>
                </a:lnTo>
                <a:lnTo>
                  <a:pt x="334" y="52"/>
                </a:lnTo>
                <a:lnTo>
                  <a:pt x="340" y="49"/>
                </a:lnTo>
                <a:lnTo>
                  <a:pt x="347" y="46"/>
                </a:lnTo>
                <a:lnTo>
                  <a:pt x="353" y="44"/>
                </a:lnTo>
                <a:lnTo>
                  <a:pt x="359" y="42"/>
                </a:lnTo>
                <a:lnTo>
                  <a:pt x="365" y="38"/>
                </a:lnTo>
                <a:lnTo>
                  <a:pt x="371" y="34"/>
                </a:lnTo>
                <a:lnTo>
                  <a:pt x="378" y="29"/>
                </a:lnTo>
                <a:lnTo>
                  <a:pt x="384" y="27"/>
                </a:lnTo>
                <a:lnTo>
                  <a:pt x="390" y="21"/>
                </a:lnTo>
                <a:lnTo>
                  <a:pt x="396" y="18"/>
                </a:lnTo>
                <a:lnTo>
                  <a:pt x="403" y="15"/>
                </a:lnTo>
                <a:lnTo>
                  <a:pt x="416" y="10"/>
                </a:lnTo>
                <a:lnTo>
                  <a:pt x="421" y="7"/>
                </a:lnTo>
                <a:lnTo>
                  <a:pt x="428" y="6"/>
                </a:lnTo>
                <a:lnTo>
                  <a:pt x="435" y="4"/>
                </a:lnTo>
                <a:lnTo>
                  <a:pt x="441" y="3"/>
                </a:lnTo>
                <a:lnTo>
                  <a:pt x="447" y="2"/>
                </a:lnTo>
                <a:lnTo>
                  <a:pt x="454" y="2"/>
                </a:lnTo>
                <a:lnTo>
                  <a:pt x="455" y="0"/>
                </a:lnTo>
                <a:lnTo>
                  <a:pt x="468" y="0"/>
                </a:lnTo>
                <a:lnTo>
                  <a:pt x="474" y="2"/>
                </a:lnTo>
                <a:lnTo>
                  <a:pt x="480" y="0"/>
                </a:lnTo>
                <a:lnTo>
                  <a:pt x="482" y="3"/>
                </a:lnTo>
                <a:lnTo>
                  <a:pt x="487" y="2"/>
                </a:lnTo>
                <a:lnTo>
                  <a:pt x="495" y="3"/>
                </a:lnTo>
                <a:lnTo>
                  <a:pt x="501" y="7"/>
                </a:lnTo>
                <a:lnTo>
                  <a:pt x="513" y="7"/>
                </a:lnTo>
                <a:lnTo>
                  <a:pt x="516" y="8"/>
                </a:lnTo>
                <a:lnTo>
                  <a:pt x="523" y="11"/>
                </a:lnTo>
                <a:lnTo>
                  <a:pt x="516" y="13"/>
                </a:lnTo>
                <a:lnTo>
                  <a:pt x="510" y="16"/>
                </a:lnTo>
                <a:lnTo>
                  <a:pt x="516" y="14"/>
                </a:lnTo>
                <a:lnTo>
                  <a:pt x="523" y="13"/>
                </a:lnTo>
                <a:lnTo>
                  <a:pt x="516" y="18"/>
                </a:lnTo>
                <a:lnTo>
                  <a:pt x="510" y="20"/>
                </a:lnTo>
                <a:lnTo>
                  <a:pt x="504" y="22"/>
                </a:lnTo>
                <a:lnTo>
                  <a:pt x="498" y="24"/>
                </a:lnTo>
                <a:lnTo>
                  <a:pt x="492" y="26"/>
                </a:lnTo>
                <a:lnTo>
                  <a:pt x="498" y="23"/>
                </a:lnTo>
                <a:lnTo>
                  <a:pt x="504" y="18"/>
                </a:lnTo>
                <a:lnTo>
                  <a:pt x="498" y="15"/>
                </a:lnTo>
                <a:lnTo>
                  <a:pt x="492" y="14"/>
                </a:lnTo>
                <a:lnTo>
                  <a:pt x="485" y="12"/>
                </a:lnTo>
                <a:lnTo>
                  <a:pt x="479" y="11"/>
                </a:lnTo>
                <a:lnTo>
                  <a:pt x="473" y="10"/>
                </a:lnTo>
                <a:lnTo>
                  <a:pt x="458" y="10"/>
                </a:lnTo>
                <a:lnTo>
                  <a:pt x="452" y="8"/>
                </a:lnTo>
                <a:lnTo>
                  <a:pt x="446" y="8"/>
                </a:lnTo>
                <a:lnTo>
                  <a:pt x="440" y="13"/>
                </a:lnTo>
                <a:lnTo>
                  <a:pt x="433" y="13"/>
                </a:lnTo>
                <a:lnTo>
                  <a:pt x="426" y="14"/>
                </a:lnTo>
                <a:lnTo>
                  <a:pt x="420" y="15"/>
                </a:lnTo>
                <a:lnTo>
                  <a:pt x="414" y="18"/>
                </a:lnTo>
                <a:lnTo>
                  <a:pt x="408" y="19"/>
                </a:lnTo>
                <a:lnTo>
                  <a:pt x="400" y="21"/>
                </a:lnTo>
                <a:lnTo>
                  <a:pt x="394" y="22"/>
                </a:lnTo>
                <a:lnTo>
                  <a:pt x="388" y="24"/>
                </a:lnTo>
                <a:lnTo>
                  <a:pt x="382" y="29"/>
                </a:lnTo>
                <a:lnTo>
                  <a:pt x="376" y="32"/>
                </a:lnTo>
                <a:lnTo>
                  <a:pt x="369" y="37"/>
                </a:lnTo>
                <a:lnTo>
                  <a:pt x="363" y="42"/>
                </a:lnTo>
                <a:lnTo>
                  <a:pt x="369" y="38"/>
                </a:lnTo>
                <a:lnTo>
                  <a:pt x="376" y="35"/>
                </a:lnTo>
                <a:lnTo>
                  <a:pt x="382" y="32"/>
                </a:lnTo>
                <a:lnTo>
                  <a:pt x="388" y="29"/>
                </a:lnTo>
                <a:lnTo>
                  <a:pt x="394" y="27"/>
                </a:lnTo>
                <a:lnTo>
                  <a:pt x="400" y="23"/>
                </a:lnTo>
                <a:lnTo>
                  <a:pt x="407" y="23"/>
                </a:lnTo>
                <a:lnTo>
                  <a:pt x="413" y="22"/>
                </a:lnTo>
                <a:lnTo>
                  <a:pt x="419" y="21"/>
                </a:lnTo>
                <a:lnTo>
                  <a:pt x="426" y="21"/>
                </a:lnTo>
                <a:lnTo>
                  <a:pt x="433" y="20"/>
                </a:lnTo>
                <a:lnTo>
                  <a:pt x="439" y="21"/>
                </a:lnTo>
                <a:lnTo>
                  <a:pt x="444" y="16"/>
                </a:lnTo>
                <a:lnTo>
                  <a:pt x="451" y="13"/>
                </a:lnTo>
                <a:lnTo>
                  <a:pt x="456" y="13"/>
                </a:lnTo>
                <a:lnTo>
                  <a:pt x="464" y="12"/>
                </a:lnTo>
                <a:lnTo>
                  <a:pt x="470" y="13"/>
                </a:lnTo>
                <a:lnTo>
                  <a:pt x="475" y="15"/>
                </a:lnTo>
                <a:lnTo>
                  <a:pt x="468" y="15"/>
                </a:lnTo>
                <a:lnTo>
                  <a:pt x="464" y="16"/>
                </a:lnTo>
                <a:lnTo>
                  <a:pt x="458" y="15"/>
                </a:lnTo>
                <a:lnTo>
                  <a:pt x="451" y="14"/>
                </a:lnTo>
                <a:lnTo>
                  <a:pt x="446" y="19"/>
                </a:lnTo>
                <a:lnTo>
                  <a:pt x="451" y="19"/>
                </a:lnTo>
                <a:lnTo>
                  <a:pt x="458" y="20"/>
                </a:lnTo>
                <a:lnTo>
                  <a:pt x="470" y="20"/>
                </a:lnTo>
                <a:lnTo>
                  <a:pt x="476" y="21"/>
                </a:lnTo>
                <a:lnTo>
                  <a:pt x="471" y="24"/>
                </a:lnTo>
                <a:lnTo>
                  <a:pt x="465" y="26"/>
                </a:lnTo>
                <a:lnTo>
                  <a:pt x="458" y="28"/>
                </a:lnTo>
                <a:lnTo>
                  <a:pt x="455" y="28"/>
                </a:lnTo>
                <a:lnTo>
                  <a:pt x="448" y="29"/>
                </a:lnTo>
                <a:lnTo>
                  <a:pt x="442" y="28"/>
                </a:lnTo>
                <a:lnTo>
                  <a:pt x="436" y="29"/>
                </a:lnTo>
                <a:lnTo>
                  <a:pt x="430" y="29"/>
                </a:lnTo>
                <a:lnTo>
                  <a:pt x="424" y="29"/>
                </a:lnTo>
                <a:lnTo>
                  <a:pt x="417" y="30"/>
                </a:lnTo>
                <a:lnTo>
                  <a:pt x="424" y="32"/>
                </a:lnTo>
                <a:lnTo>
                  <a:pt x="430" y="31"/>
                </a:lnTo>
                <a:lnTo>
                  <a:pt x="437" y="30"/>
                </a:lnTo>
                <a:lnTo>
                  <a:pt x="430" y="32"/>
                </a:lnTo>
                <a:lnTo>
                  <a:pt x="424" y="34"/>
                </a:lnTo>
                <a:lnTo>
                  <a:pt x="417" y="37"/>
                </a:lnTo>
                <a:lnTo>
                  <a:pt x="423" y="35"/>
                </a:lnTo>
                <a:lnTo>
                  <a:pt x="437" y="31"/>
                </a:lnTo>
                <a:lnTo>
                  <a:pt x="443" y="32"/>
                </a:lnTo>
                <a:lnTo>
                  <a:pt x="455" y="30"/>
                </a:lnTo>
                <a:lnTo>
                  <a:pt x="460" y="29"/>
                </a:lnTo>
                <a:lnTo>
                  <a:pt x="454" y="32"/>
                </a:lnTo>
                <a:lnTo>
                  <a:pt x="450" y="32"/>
                </a:lnTo>
                <a:lnTo>
                  <a:pt x="443" y="35"/>
                </a:lnTo>
                <a:lnTo>
                  <a:pt x="437" y="35"/>
                </a:lnTo>
                <a:lnTo>
                  <a:pt x="430" y="38"/>
                </a:lnTo>
                <a:lnTo>
                  <a:pt x="424" y="40"/>
                </a:lnTo>
                <a:lnTo>
                  <a:pt x="430" y="39"/>
                </a:lnTo>
                <a:lnTo>
                  <a:pt x="437" y="40"/>
                </a:lnTo>
                <a:lnTo>
                  <a:pt x="430" y="42"/>
                </a:lnTo>
                <a:lnTo>
                  <a:pt x="424" y="42"/>
                </a:lnTo>
                <a:lnTo>
                  <a:pt x="417" y="43"/>
                </a:lnTo>
                <a:lnTo>
                  <a:pt x="412" y="39"/>
                </a:lnTo>
                <a:lnTo>
                  <a:pt x="405" y="39"/>
                </a:lnTo>
                <a:lnTo>
                  <a:pt x="399" y="39"/>
                </a:lnTo>
                <a:lnTo>
                  <a:pt x="393" y="42"/>
                </a:lnTo>
                <a:lnTo>
                  <a:pt x="387" y="45"/>
                </a:lnTo>
                <a:lnTo>
                  <a:pt x="381" y="46"/>
                </a:lnTo>
                <a:lnTo>
                  <a:pt x="374" y="49"/>
                </a:lnTo>
                <a:lnTo>
                  <a:pt x="380" y="48"/>
                </a:lnTo>
                <a:lnTo>
                  <a:pt x="374" y="51"/>
                </a:lnTo>
                <a:lnTo>
                  <a:pt x="367" y="54"/>
                </a:lnTo>
                <a:lnTo>
                  <a:pt x="361" y="55"/>
                </a:lnTo>
                <a:lnTo>
                  <a:pt x="355" y="60"/>
                </a:lnTo>
                <a:lnTo>
                  <a:pt x="349" y="62"/>
                </a:lnTo>
                <a:lnTo>
                  <a:pt x="343" y="64"/>
                </a:lnTo>
                <a:lnTo>
                  <a:pt x="350" y="63"/>
                </a:lnTo>
                <a:lnTo>
                  <a:pt x="356" y="63"/>
                </a:lnTo>
                <a:lnTo>
                  <a:pt x="350" y="67"/>
                </a:lnTo>
                <a:lnTo>
                  <a:pt x="344" y="69"/>
                </a:lnTo>
                <a:lnTo>
                  <a:pt x="337" y="72"/>
                </a:lnTo>
                <a:lnTo>
                  <a:pt x="331" y="75"/>
                </a:lnTo>
                <a:lnTo>
                  <a:pt x="325" y="78"/>
                </a:lnTo>
                <a:lnTo>
                  <a:pt x="318" y="80"/>
                </a:lnTo>
                <a:lnTo>
                  <a:pt x="311" y="84"/>
                </a:lnTo>
                <a:lnTo>
                  <a:pt x="305" y="87"/>
                </a:lnTo>
                <a:lnTo>
                  <a:pt x="299" y="89"/>
                </a:lnTo>
                <a:lnTo>
                  <a:pt x="294" y="94"/>
                </a:lnTo>
                <a:lnTo>
                  <a:pt x="287" y="97"/>
                </a:lnTo>
                <a:lnTo>
                  <a:pt x="281" y="99"/>
                </a:lnTo>
                <a:lnTo>
                  <a:pt x="268" y="103"/>
                </a:lnTo>
                <a:lnTo>
                  <a:pt x="262" y="105"/>
                </a:lnTo>
                <a:lnTo>
                  <a:pt x="256" y="108"/>
                </a:lnTo>
                <a:lnTo>
                  <a:pt x="253" y="108"/>
                </a:lnTo>
                <a:lnTo>
                  <a:pt x="246" y="110"/>
                </a:lnTo>
                <a:lnTo>
                  <a:pt x="240" y="110"/>
                </a:lnTo>
                <a:lnTo>
                  <a:pt x="239" y="107"/>
                </a:lnTo>
                <a:lnTo>
                  <a:pt x="232" y="105"/>
                </a:lnTo>
                <a:lnTo>
                  <a:pt x="227" y="107"/>
                </a:lnTo>
                <a:lnTo>
                  <a:pt x="219" y="111"/>
                </a:lnTo>
                <a:lnTo>
                  <a:pt x="213" y="112"/>
                </a:lnTo>
                <a:lnTo>
                  <a:pt x="207" y="115"/>
                </a:lnTo>
                <a:lnTo>
                  <a:pt x="201" y="117"/>
                </a:lnTo>
                <a:lnTo>
                  <a:pt x="196" y="121"/>
                </a:lnTo>
                <a:lnTo>
                  <a:pt x="191" y="126"/>
                </a:lnTo>
                <a:lnTo>
                  <a:pt x="189" y="133"/>
                </a:lnTo>
                <a:lnTo>
                  <a:pt x="184" y="136"/>
                </a:lnTo>
                <a:lnTo>
                  <a:pt x="177" y="139"/>
                </a:lnTo>
                <a:lnTo>
                  <a:pt x="172" y="140"/>
                </a:lnTo>
                <a:lnTo>
                  <a:pt x="165" y="141"/>
                </a:lnTo>
                <a:lnTo>
                  <a:pt x="158" y="140"/>
                </a:lnTo>
                <a:lnTo>
                  <a:pt x="152" y="139"/>
                </a:lnTo>
                <a:lnTo>
                  <a:pt x="146" y="141"/>
                </a:lnTo>
                <a:lnTo>
                  <a:pt x="140" y="143"/>
                </a:lnTo>
                <a:lnTo>
                  <a:pt x="134" y="144"/>
                </a:lnTo>
                <a:lnTo>
                  <a:pt x="127" y="145"/>
                </a:lnTo>
                <a:lnTo>
                  <a:pt x="121" y="144"/>
                </a:lnTo>
                <a:lnTo>
                  <a:pt x="114" y="147"/>
                </a:lnTo>
                <a:lnTo>
                  <a:pt x="109" y="148"/>
                </a:lnTo>
                <a:lnTo>
                  <a:pt x="105" y="148"/>
                </a:lnTo>
                <a:lnTo>
                  <a:pt x="98" y="149"/>
                </a:lnTo>
                <a:lnTo>
                  <a:pt x="92" y="150"/>
                </a:lnTo>
                <a:lnTo>
                  <a:pt x="86" y="151"/>
                </a:lnTo>
                <a:lnTo>
                  <a:pt x="80" y="151"/>
                </a:lnTo>
                <a:lnTo>
                  <a:pt x="74" y="149"/>
                </a:lnTo>
                <a:close/>
              </a:path>
            </a:pathLst>
          </a:custGeom>
          <a:solidFill>
            <a:srgbClr val="1F1C4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2" name="Freeform 2205"/>
          <p:cNvSpPr>
            <a:spLocks/>
          </p:cNvSpPr>
          <p:nvPr/>
        </p:nvSpPr>
        <p:spPr bwMode="auto">
          <a:xfrm>
            <a:off x="1778000" y="2768600"/>
            <a:ext cx="47625" cy="125413"/>
          </a:xfrm>
          <a:custGeom>
            <a:avLst/>
            <a:gdLst>
              <a:gd name="T0" fmla="*/ 2147483647 w 102"/>
              <a:gd name="T1" fmla="*/ 2147483647 h 266"/>
              <a:gd name="T2" fmla="*/ 2147483647 w 102"/>
              <a:gd name="T3" fmla="*/ 2147483647 h 266"/>
              <a:gd name="T4" fmla="*/ 2147483647 w 102"/>
              <a:gd name="T5" fmla="*/ 2147483647 h 266"/>
              <a:gd name="T6" fmla="*/ 2147483647 w 102"/>
              <a:gd name="T7" fmla="*/ 2147483647 h 266"/>
              <a:gd name="T8" fmla="*/ 2147483647 w 102"/>
              <a:gd name="T9" fmla="*/ 2147483647 h 266"/>
              <a:gd name="T10" fmla="*/ 2147483647 w 102"/>
              <a:gd name="T11" fmla="*/ 2147483647 h 266"/>
              <a:gd name="T12" fmla="*/ 2147483647 w 102"/>
              <a:gd name="T13" fmla="*/ 2147483647 h 266"/>
              <a:gd name="T14" fmla="*/ 2147483647 w 102"/>
              <a:gd name="T15" fmla="*/ 2147483647 h 266"/>
              <a:gd name="T16" fmla="*/ 0 w 102"/>
              <a:gd name="T17" fmla="*/ 2147483647 h 266"/>
              <a:gd name="T18" fmla="*/ 2147483647 w 102"/>
              <a:gd name="T19" fmla="*/ 2147483647 h 266"/>
              <a:gd name="T20" fmla="*/ 2147483647 w 102"/>
              <a:gd name="T21" fmla="*/ 2147483647 h 266"/>
              <a:gd name="T22" fmla="*/ 2147483647 w 102"/>
              <a:gd name="T23" fmla="*/ 2147483647 h 266"/>
              <a:gd name="T24" fmla="*/ 2147483647 w 102"/>
              <a:gd name="T25" fmla="*/ 2147483647 h 266"/>
              <a:gd name="T26" fmla="*/ 2147483647 w 102"/>
              <a:gd name="T27" fmla="*/ 2147483647 h 266"/>
              <a:gd name="T28" fmla="*/ 2147483647 w 102"/>
              <a:gd name="T29" fmla="*/ 2147483647 h 266"/>
              <a:gd name="T30" fmla="*/ 2147483647 w 102"/>
              <a:gd name="T31" fmla="*/ 2147483647 h 266"/>
              <a:gd name="T32" fmla="*/ 2147483647 w 102"/>
              <a:gd name="T33" fmla="*/ 2147483647 h 266"/>
              <a:gd name="T34" fmla="*/ 2147483647 w 102"/>
              <a:gd name="T35" fmla="*/ 2147483647 h 266"/>
              <a:gd name="T36" fmla="*/ 2147483647 w 102"/>
              <a:gd name="T37" fmla="*/ 2147483647 h 266"/>
              <a:gd name="T38" fmla="*/ 2147483647 w 102"/>
              <a:gd name="T39" fmla="*/ 2147483647 h 266"/>
              <a:gd name="T40" fmla="*/ 2147483647 w 102"/>
              <a:gd name="T41" fmla="*/ 2147483647 h 266"/>
              <a:gd name="T42" fmla="*/ 2147483647 w 102"/>
              <a:gd name="T43" fmla="*/ 2147483647 h 266"/>
              <a:gd name="T44" fmla="*/ 2147483647 w 102"/>
              <a:gd name="T45" fmla="*/ 2147483647 h 266"/>
              <a:gd name="T46" fmla="*/ 2147483647 w 102"/>
              <a:gd name="T47" fmla="*/ 2147483647 h 266"/>
              <a:gd name="T48" fmla="*/ 2147483647 w 102"/>
              <a:gd name="T49" fmla="*/ 2147483647 h 266"/>
              <a:gd name="T50" fmla="*/ 2147483647 w 102"/>
              <a:gd name="T51" fmla="*/ 2147483647 h 266"/>
              <a:gd name="T52" fmla="*/ 2147483647 w 102"/>
              <a:gd name="T53" fmla="*/ 2147483647 h 266"/>
              <a:gd name="T54" fmla="*/ 2147483647 w 102"/>
              <a:gd name="T55" fmla="*/ 2147483647 h 266"/>
              <a:gd name="T56" fmla="*/ 2147483647 w 102"/>
              <a:gd name="T57" fmla="*/ 2147483647 h 266"/>
              <a:gd name="T58" fmla="*/ 2147483647 w 102"/>
              <a:gd name="T59" fmla="*/ 2147483647 h 266"/>
              <a:gd name="T60" fmla="*/ 2147483647 w 102"/>
              <a:gd name="T61" fmla="*/ 2147483647 h 266"/>
              <a:gd name="T62" fmla="*/ 2147483647 w 102"/>
              <a:gd name="T63" fmla="*/ 2147483647 h 266"/>
              <a:gd name="T64" fmla="*/ 2147483647 w 102"/>
              <a:gd name="T65" fmla="*/ 2147483647 h 266"/>
              <a:gd name="T66" fmla="*/ 2147483647 w 102"/>
              <a:gd name="T67" fmla="*/ 2147483647 h 266"/>
              <a:gd name="T68" fmla="*/ 2147483647 w 102"/>
              <a:gd name="T69" fmla="*/ 2147483647 h 266"/>
              <a:gd name="T70" fmla="*/ 2147483647 w 102"/>
              <a:gd name="T71" fmla="*/ 2147483647 h 266"/>
              <a:gd name="T72" fmla="*/ 2147483647 w 102"/>
              <a:gd name="T73" fmla="*/ 2147483647 h 266"/>
              <a:gd name="T74" fmla="*/ 2147483647 w 102"/>
              <a:gd name="T75" fmla="*/ 2147483647 h 266"/>
              <a:gd name="T76" fmla="*/ 2147483647 w 102"/>
              <a:gd name="T77" fmla="*/ 2147483647 h 266"/>
              <a:gd name="T78" fmla="*/ 2147483647 w 102"/>
              <a:gd name="T79" fmla="*/ 2147483647 h 266"/>
              <a:gd name="T80" fmla="*/ 2147483647 w 102"/>
              <a:gd name="T81" fmla="*/ 2147483647 h 266"/>
              <a:gd name="T82" fmla="*/ 2147483647 w 102"/>
              <a:gd name="T83" fmla="*/ 2147483647 h 266"/>
              <a:gd name="T84" fmla="*/ 2147483647 w 102"/>
              <a:gd name="T85" fmla="*/ 2147483647 h 266"/>
              <a:gd name="T86" fmla="*/ 2147483647 w 102"/>
              <a:gd name="T87" fmla="*/ 2147483647 h 266"/>
              <a:gd name="T88" fmla="*/ 2147483647 w 102"/>
              <a:gd name="T89" fmla="*/ 2147483647 h 266"/>
              <a:gd name="T90" fmla="*/ 2147483647 w 102"/>
              <a:gd name="T91" fmla="*/ 2147483647 h 266"/>
              <a:gd name="T92" fmla="*/ 2147483647 w 102"/>
              <a:gd name="T93" fmla="*/ 2147483647 h 266"/>
              <a:gd name="T94" fmla="*/ 2147483647 w 102"/>
              <a:gd name="T95" fmla="*/ 2147483647 h 266"/>
              <a:gd name="T96" fmla="*/ 2147483647 w 102"/>
              <a:gd name="T97" fmla="*/ 2147483647 h 266"/>
              <a:gd name="T98" fmla="*/ 2147483647 w 102"/>
              <a:gd name="T99" fmla="*/ 2147483647 h 266"/>
              <a:gd name="T100" fmla="*/ 2147483647 w 102"/>
              <a:gd name="T101" fmla="*/ 2147483647 h 266"/>
              <a:gd name="T102" fmla="*/ 2147483647 w 102"/>
              <a:gd name="T103" fmla="*/ 2147483647 h 266"/>
              <a:gd name="T104" fmla="*/ 2147483647 w 102"/>
              <a:gd name="T105" fmla="*/ 2147483647 h 266"/>
              <a:gd name="T106" fmla="*/ 2147483647 w 102"/>
              <a:gd name="T107" fmla="*/ 2147483647 h 266"/>
              <a:gd name="T108" fmla="*/ 2147483647 w 102"/>
              <a:gd name="T109" fmla="*/ 2147483647 h 266"/>
              <a:gd name="T110" fmla="*/ 2147483647 w 102"/>
              <a:gd name="T111" fmla="*/ 2147483647 h 266"/>
              <a:gd name="T112" fmla="*/ 2147483647 w 102"/>
              <a:gd name="T113" fmla="*/ 2147483647 h 266"/>
              <a:gd name="T114" fmla="*/ 2147483647 w 102"/>
              <a:gd name="T115" fmla="*/ 2147483647 h 266"/>
              <a:gd name="T116" fmla="*/ 2147483647 w 102"/>
              <a:gd name="T117" fmla="*/ 2147483647 h 266"/>
              <a:gd name="T118" fmla="*/ 2147483647 w 102"/>
              <a:gd name="T119" fmla="*/ 2147483647 h 266"/>
              <a:gd name="T120" fmla="*/ 2147483647 w 102"/>
              <a:gd name="T121" fmla="*/ 2147483647 h 266"/>
              <a:gd name="T122" fmla="*/ 2147483647 w 102"/>
              <a:gd name="T123" fmla="*/ 2147483647 h 266"/>
              <a:gd name="T124" fmla="*/ 2147483647 w 102"/>
              <a:gd name="T125" fmla="*/ 2147483647 h 2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2"/>
              <a:gd name="T190" fmla="*/ 0 h 266"/>
              <a:gd name="T191" fmla="*/ 102 w 102"/>
              <a:gd name="T192" fmla="*/ 266 h 2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2" h="266">
                <a:moveTo>
                  <a:pt x="101" y="11"/>
                </a:moveTo>
                <a:lnTo>
                  <a:pt x="94" y="15"/>
                </a:lnTo>
                <a:lnTo>
                  <a:pt x="89" y="9"/>
                </a:lnTo>
                <a:lnTo>
                  <a:pt x="83" y="5"/>
                </a:lnTo>
                <a:lnTo>
                  <a:pt x="77" y="2"/>
                </a:lnTo>
                <a:lnTo>
                  <a:pt x="64" y="4"/>
                </a:lnTo>
                <a:lnTo>
                  <a:pt x="58" y="0"/>
                </a:lnTo>
                <a:lnTo>
                  <a:pt x="52" y="1"/>
                </a:lnTo>
                <a:lnTo>
                  <a:pt x="50" y="1"/>
                </a:lnTo>
                <a:lnTo>
                  <a:pt x="44" y="7"/>
                </a:lnTo>
                <a:lnTo>
                  <a:pt x="40" y="15"/>
                </a:lnTo>
                <a:lnTo>
                  <a:pt x="32" y="19"/>
                </a:lnTo>
                <a:lnTo>
                  <a:pt x="27" y="26"/>
                </a:lnTo>
                <a:lnTo>
                  <a:pt x="22" y="33"/>
                </a:lnTo>
                <a:lnTo>
                  <a:pt x="16" y="37"/>
                </a:lnTo>
                <a:lnTo>
                  <a:pt x="9" y="41"/>
                </a:lnTo>
                <a:lnTo>
                  <a:pt x="4" y="49"/>
                </a:lnTo>
                <a:lnTo>
                  <a:pt x="0" y="54"/>
                </a:lnTo>
                <a:lnTo>
                  <a:pt x="6" y="59"/>
                </a:lnTo>
                <a:lnTo>
                  <a:pt x="13" y="62"/>
                </a:lnTo>
                <a:lnTo>
                  <a:pt x="19" y="62"/>
                </a:lnTo>
                <a:lnTo>
                  <a:pt x="24" y="63"/>
                </a:lnTo>
                <a:lnTo>
                  <a:pt x="30" y="63"/>
                </a:lnTo>
                <a:lnTo>
                  <a:pt x="32" y="63"/>
                </a:lnTo>
                <a:lnTo>
                  <a:pt x="27" y="67"/>
                </a:lnTo>
                <a:lnTo>
                  <a:pt x="20" y="70"/>
                </a:lnTo>
                <a:lnTo>
                  <a:pt x="15" y="71"/>
                </a:lnTo>
                <a:lnTo>
                  <a:pt x="8" y="73"/>
                </a:lnTo>
                <a:lnTo>
                  <a:pt x="3" y="80"/>
                </a:lnTo>
                <a:lnTo>
                  <a:pt x="2" y="87"/>
                </a:lnTo>
                <a:lnTo>
                  <a:pt x="4" y="93"/>
                </a:lnTo>
                <a:lnTo>
                  <a:pt x="6" y="99"/>
                </a:lnTo>
                <a:lnTo>
                  <a:pt x="11" y="106"/>
                </a:lnTo>
                <a:lnTo>
                  <a:pt x="8" y="113"/>
                </a:lnTo>
                <a:lnTo>
                  <a:pt x="13" y="120"/>
                </a:lnTo>
                <a:lnTo>
                  <a:pt x="16" y="127"/>
                </a:lnTo>
                <a:lnTo>
                  <a:pt x="13" y="133"/>
                </a:lnTo>
                <a:lnTo>
                  <a:pt x="13" y="139"/>
                </a:lnTo>
                <a:lnTo>
                  <a:pt x="10" y="146"/>
                </a:lnTo>
                <a:lnTo>
                  <a:pt x="16" y="152"/>
                </a:lnTo>
                <a:lnTo>
                  <a:pt x="22" y="147"/>
                </a:lnTo>
                <a:lnTo>
                  <a:pt x="28" y="142"/>
                </a:lnTo>
                <a:lnTo>
                  <a:pt x="31" y="135"/>
                </a:lnTo>
                <a:lnTo>
                  <a:pt x="36" y="131"/>
                </a:lnTo>
                <a:lnTo>
                  <a:pt x="43" y="133"/>
                </a:lnTo>
                <a:lnTo>
                  <a:pt x="41" y="139"/>
                </a:lnTo>
                <a:lnTo>
                  <a:pt x="34" y="144"/>
                </a:lnTo>
                <a:lnTo>
                  <a:pt x="41" y="143"/>
                </a:lnTo>
                <a:lnTo>
                  <a:pt x="47" y="139"/>
                </a:lnTo>
                <a:lnTo>
                  <a:pt x="49" y="147"/>
                </a:lnTo>
                <a:lnTo>
                  <a:pt x="49" y="153"/>
                </a:lnTo>
                <a:lnTo>
                  <a:pt x="46" y="160"/>
                </a:lnTo>
                <a:lnTo>
                  <a:pt x="40" y="167"/>
                </a:lnTo>
                <a:lnTo>
                  <a:pt x="34" y="174"/>
                </a:lnTo>
                <a:lnTo>
                  <a:pt x="31" y="180"/>
                </a:lnTo>
                <a:lnTo>
                  <a:pt x="38" y="182"/>
                </a:lnTo>
                <a:lnTo>
                  <a:pt x="43" y="175"/>
                </a:lnTo>
                <a:lnTo>
                  <a:pt x="49" y="169"/>
                </a:lnTo>
                <a:lnTo>
                  <a:pt x="55" y="167"/>
                </a:lnTo>
                <a:lnTo>
                  <a:pt x="61" y="164"/>
                </a:lnTo>
                <a:lnTo>
                  <a:pt x="63" y="170"/>
                </a:lnTo>
                <a:lnTo>
                  <a:pt x="62" y="177"/>
                </a:lnTo>
                <a:lnTo>
                  <a:pt x="56" y="182"/>
                </a:lnTo>
                <a:lnTo>
                  <a:pt x="44" y="192"/>
                </a:lnTo>
                <a:lnTo>
                  <a:pt x="38" y="198"/>
                </a:lnTo>
                <a:lnTo>
                  <a:pt x="33" y="204"/>
                </a:lnTo>
                <a:lnTo>
                  <a:pt x="40" y="202"/>
                </a:lnTo>
                <a:lnTo>
                  <a:pt x="46" y="198"/>
                </a:lnTo>
                <a:lnTo>
                  <a:pt x="52" y="193"/>
                </a:lnTo>
                <a:lnTo>
                  <a:pt x="58" y="192"/>
                </a:lnTo>
                <a:lnTo>
                  <a:pt x="54" y="199"/>
                </a:lnTo>
                <a:lnTo>
                  <a:pt x="47" y="201"/>
                </a:lnTo>
                <a:lnTo>
                  <a:pt x="41" y="206"/>
                </a:lnTo>
                <a:lnTo>
                  <a:pt x="34" y="211"/>
                </a:lnTo>
                <a:lnTo>
                  <a:pt x="29" y="218"/>
                </a:lnTo>
                <a:lnTo>
                  <a:pt x="23" y="225"/>
                </a:lnTo>
                <a:lnTo>
                  <a:pt x="20" y="232"/>
                </a:lnTo>
                <a:lnTo>
                  <a:pt x="15" y="239"/>
                </a:lnTo>
                <a:lnTo>
                  <a:pt x="12" y="244"/>
                </a:lnTo>
                <a:lnTo>
                  <a:pt x="8" y="251"/>
                </a:lnTo>
                <a:lnTo>
                  <a:pt x="6" y="258"/>
                </a:lnTo>
                <a:lnTo>
                  <a:pt x="9" y="265"/>
                </a:lnTo>
                <a:lnTo>
                  <a:pt x="11" y="266"/>
                </a:lnTo>
                <a:lnTo>
                  <a:pt x="16" y="265"/>
                </a:lnTo>
                <a:lnTo>
                  <a:pt x="22" y="263"/>
                </a:lnTo>
                <a:lnTo>
                  <a:pt x="26" y="256"/>
                </a:lnTo>
                <a:lnTo>
                  <a:pt x="30" y="249"/>
                </a:lnTo>
                <a:lnTo>
                  <a:pt x="35" y="242"/>
                </a:lnTo>
                <a:lnTo>
                  <a:pt x="42" y="248"/>
                </a:lnTo>
                <a:lnTo>
                  <a:pt x="47" y="248"/>
                </a:lnTo>
                <a:lnTo>
                  <a:pt x="46" y="241"/>
                </a:lnTo>
                <a:lnTo>
                  <a:pt x="51" y="234"/>
                </a:lnTo>
                <a:lnTo>
                  <a:pt x="54" y="227"/>
                </a:lnTo>
                <a:lnTo>
                  <a:pt x="57" y="220"/>
                </a:lnTo>
                <a:lnTo>
                  <a:pt x="59" y="214"/>
                </a:lnTo>
                <a:lnTo>
                  <a:pt x="65" y="210"/>
                </a:lnTo>
                <a:lnTo>
                  <a:pt x="70" y="203"/>
                </a:lnTo>
                <a:lnTo>
                  <a:pt x="74" y="196"/>
                </a:lnTo>
                <a:lnTo>
                  <a:pt x="71" y="191"/>
                </a:lnTo>
                <a:lnTo>
                  <a:pt x="70" y="184"/>
                </a:lnTo>
                <a:lnTo>
                  <a:pt x="72" y="176"/>
                </a:lnTo>
                <a:lnTo>
                  <a:pt x="71" y="170"/>
                </a:lnTo>
                <a:lnTo>
                  <a:pt x="70" y="162"/>
                </a:lnTo>
                <a:lnTo>
                  <a:pt x="75" y="160"/>
                </a:lnTo>
                <a:lnTo>
                  <a:pt x="74" y="153"/>
                </a:lnTo>
                <a:lnTo>
                  <a:pt x="75" y="147"/>
                </a:lnTo>
                <a:lnTo>
                  <a:pt x="75" y="139"/>
                </a:lnTo>
                <a:lnTo>
                  <a:pt x="74" y="133"/>
                </a:lnTo>
                <a:lnTo>
                  <a:pt x="74" y="127"/>
                </a:lnTo>
                <a:lnTo>
                  <a:pt x="80" y="122"/>
                </a:lnTo>
                <a:lnTo>
                  <a:pt x="82" y="115"/>
                </a:lnTo>
                <a:lnTo>
                  <a:pt x="83" y="109"/>
                </a:lnTo>
                <a:lnTo>
                  <a:pt x="84" y="102"/>
                </a:lnTo>
                <a:lnTo>
                  <a:pt x="85" y="95"/>
                </a:lnTo>
                <a:lnTo>
                  <a:pt x="86" y="88"/>
                </a:lnTo>
                <a:lnTo>
                  <a:pt x="85" y="82"/>
                </a:lnTo>
                <a:lnTo>
                  <a:pt x="87" y="75"/>
                </a:lnTo>
                <a:lnTo>
                  <a:pt x="91" y="67"/>
                </a:lnTo>
                <a:lnTo>
                  <a:pt x="95" y="66"/>
                </a:lnTo>
                <a:lnTo>
                  <a:pt x="94" y="59"/>
                </a:lnTo>
                <a:lnTo>
                  <a:pt x="98" y="53"/>
                </a:lnTo>
                <a:lnTo>
                  <a:pt x="94" y="46"/>
                </a:lnTo>
                <a:lnTo>
                  <a:pt x="98" y="39"/>
                </a:lnTo>
                <a:lnTo>
                  <a:pt x="98" y="32"/>
                </a:lnTo>
                <a:lnTo>
                  <a:pt x="98" y="19"/>
                </a:lnTo>
                <a:lnTo>
                  <a:pt x="102" y="13"/>
                </a:lnTo>
                <a:lnTo>
                  <a:pt x="101" y="11"/>
                </a:lnTo>
                <a:close/>
              </a:path>
            </a:pathLst>
          </a:custGeom>
          <a:solidFill>
            <a:srgbClr val="1F1C4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3" name="Freeform 2206"/>
          <p:cNvSpPr>
            <a:spLocks/>
          </p:cNvSpPr>
          <p:nvPr/>
        </p:nvSpPr>
        <p:spPr bwMode="auto">
          <a:xfrm>
            <a:off x="2179638" y="5321300"/>
            <a:ext cx="44450" cy="49213"/>
          </a:xfrm>
          <a:custGeom>
            <a:avLst/>
            <a:gdLst>
              <a:gd name="T0" fmla="*/ 2147483647 w 93"/>
              <a:gd name="T1" fmla="*/ 2147483647 h 104"/>
              <a:gd name="T2" fmla="*/ 2147483647 w 93"/>
              <a:gd name="T3" fmla="*/ 2147483647 h 104"/>
              <a:gd name="T4" fmla="*/ 2147483647 w 93"/>
              <a:gd name="T5" fmla="*/ 2147483647 h 104"/>
              <a:gd name="T6" fmla="*/ 2147483647 w 93"/>
              <a:gd name="T7" fmla="*/ 2147483647 h 104"/>
              <a:gd name="T8" fmla="*/ 2147483647 w 93"/>
              <a:gd name="T9" fmla="*/ 2147483647 h 104"/>
              <a:gd name="T10" fmla="*/ 2147483647 w 93"/>
              <a:gd name="T11" fmla="*/ 2147483647 h 104"/>
              <a:gd name="T12" fmla="*/ 2147483647 w 93"/>
              <a:gd name="T13" fmla="*/ 2147483647 h 104"/>
              <a:gd name="T14" fmla="*/ 2147483647 w 93"/>
              <a:gd name="T15" fmla="*/ 2147483647 h 104"/>
              <a:gd name="T16" fmla="*/ 2147483647 w 93"/>
              <a:gd name="T17" fmla="*/ 2147483647 h 104"/>
              <a:gd name="T18" fmla="*/ 2147483647 w 93"/>
              <a:gd name="T19" fmla="*/ 2147483647 h 104"/>
              <a:gd name="T20" fmla="*/ 2147483647 w 93"/>
              <a:gd name="T21" fmla="*/ 2147483647 h 104"/>
              <a:gd name="T22" fmla="*/ 2147483647 w 93"/>
              <a:gd name="T23" fmla="*/ 2147483647 h 104"/>
              <a:gd name="T24" fmla="*/ 2147483647 w 93"/>
              <a:gd name="T25" fmla="*/ 2147483647 h 104"/>
              <a:gd name="T26" fmla="*/ 2147483647 w 93"/>
              <a:gd name="T27" fmla="*/ 2147483647 h 104"/>
              <a:gd name="T28" fmla="*/ 2147483647 w 93"/>
              <a:gd name="T29" fmla="*/ 2147483647 h 104"/>
              <a:gd name="T30" fmla="*/ 2147483647 w 93"/>
              <a:gd name="T31" fmla="*/ 2147483647 h 104"/>
              <a:gd name="T32" fmla="*/ 2147483647 w 93"/>
              <a:gd name="T33" fmla="*/ 2147483647 h 104"/>
              <a:gd name="T34" fmla="*/ 2147483647 w 93"/>
              <a:gd name="T35" fmla="*/ 2147483647 h 104"/>
              <a:gd name="T36" fmla="*/ 2147483647 w 93"/>
              <a:gd name="T37" fmla="*/ 2147483647 h 104"/>
              <a:gd name="T38" fmla="*/ 2147483647 w 93"/>
              <a:gd name="T39" fmla="*/ 2147483647 h 104"/>
              <a:gd name="T40" fmla="*/ 2147483647 w 93"/>
              <a:gd name="T41" fmla="*/ 2147483647 h 104"/>
              <a:gd name="T42" fmla="*/ 2147483647 w 93"/>
              <a:gd name="T43" fmla="*/ 2147483647 h 104"/>
              <a:gd name="T44" fmla="*/ 0 w 93"/>
              <a:gd name="T45" fmla="*/ 2147483647 h 104"/>
              <a:gd name="T46" fmla="*/ 2147483647 w 93"/>
              <a:gd name="T47" fmla="*/ 2147483647 h 104"/>
              <a:gd name="T48" fmla="*/ 2147483647 w 93"/>
              <a:gd name="T49" fmla="*/ 2147483647 h 104"/>
              <a:gd name="T50" fmla="*/ 2147483647 w 93"/>
              <a:gd name="T51" fmla="*/ 2147483647 h 104"/>
              <a:gd name="T52" fmla="*/ 2147483647 w 93"/>
              <a:gd name="T53" fmla="*/ 2147483647 h 104"/>
              <a:gd name="T54" fmla="*/ 2147483647 w 93"/>
              <a:gd name="T55" fmla="*/ 2147483647 h 104"/>
              <a:gd name="T56" fmla="*/ 2147483647 w 93"/>
              <a:gd name="T57" fmla="*/ 0 h 104"/>
              <a:gd name="T58" fmla="*/ 2147483647 w 93"/>
              <a:gd name="T59" fmla="*/ 2147483647 h 104"/>
              <a:gd name="T60" fmla="*/ 2147483647 w 93"/>
              <a:gd name="T61" fmla="*/ 2147483647 h 104"/>
              <a:gd name="T62" fmla="*/ 2147483647 w 93"/>
              <a:gd name="T63" fmla="*/ 2147483647 h 104"/>
              <a:gd name="T64" fmla="*/ 2147483647 w 93"/>
              <a:gd name="T65" fmla="*/ 2147483647 h 104"/>
              <a:gd name="T66" fmla="*/ 2147483647 w 93"/>
              <a:gd name="T67" fmla="*/ 2147483647 h 104"/>
              <a:gd name="T68" fmla="*/ 2147483647 w 93"/>
              <a:gd name="T69" fmla="*/ 2147483647 h 104"/>
              <a:gd name="T70" fmla="*/ 2147483647 w 93"/>
              <a:gd name="T71" fmla="*/ 2147483647 h 104"/>
              <a:gd name="T72" fmla="*/ 2147483647 w 93"/>
              <a:gd name="T73" fmla="*/ 2147483647 h 104"/>
              <a:gd name="T74" fmla="*/ 2147483647 w 93"/>
              <a:gd name="T75" fmla="*/ 2147483647 h 104"/>
              <a:gd name="T76" fmla="*/ 2147483647 w 93"/>
              <a:gd name="T77" fmla="*/ 2147483647 h 104"/>
              <a:gd name="T78" fmla="*/ 2147483647 w 93"/>
              <a:gd name="T79" fmla="*/ 2147483647 h 104"/>
              <a:gd name="T80" fmla="*/ 2147483647 w 93"/>
              <a:gd name="T81" fmla="*/ 2147483647 h 104"/>
              <a:gd name="T82" fmla="*/ 2147483647 w 93"/>
              <a:gd name="T83" fmla="*/ 2147483647 h 104"/>
              <a:gd name="T84" fmla="*/ 2147483647 w 93"/>
              <a:gd name="T85" fmla="*/ 2147483647 h 104"/>
              <a:gd name="T86" fmla="*/ 2147483647 w 93"/>
              <a:gd name="T87" fmla="*/ 2147483647 h 104"/>
              <a:gd name="T88" fmla="*/ 2147483647 w 93"/>
              <a:gd name="T89" fmla="*/ 2147483647 h 104"/>
              <a:gd name="T90" fmla="*/ 2147483647 w 93"/>
              <a:gd name="T91" fmla="*/ 2147483647 h 1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3"/>
              <a:gd name="T139" fmla="*/ 0 h 104"/>
              <a:gd name="T140" fmla="*/ 93 w 93"/>
              <a:gd name="T141" fmla="*/ 104 h 1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3" h="104">
                <a:moveTo>
                  <a:pt x="80" y="98"/>
                </a:moveTo>
                <a:lnTo>
                  <a:pt x="80" y="104"/>
                </a:lnTo>
                <a:lnTo>
                  <a:pt x="69" y="103"/>
                </a:lnTo>
                <a:lnTo>
                  <a:pt x="69" y="102"/>
                </a:lnTo>
                <a:lnTo>
                  <a:pt x="65" y="96"/>
                </a:lnTo>
                <a:lnTo>
                  <a:pt x="67" y="88"/>
                </a:lnTo>
                <a:lnTo>
                  <a:pt x="67" y="82"/>
                </a:lnTo>
                <a:lnTo>
                  <a:pt x="72" y="71"/>
                </a:lnTo>
                <a:lnTo>
                  <a:pt x="64" y="64"/>
                </a:lnTo>
                <a:lnTo>
                  <a:pt x="61" y="73"/>
                </a:lnTo>
                <a:lnTo>
                  <a:pt x="57" y="78"/>
                </a:lnTo>
                <a:lnTo>
                  <a:pt x="50" y="79"/>
                </a:lnTo>
                <a:lnTo>
                  <a:pt x="44" y="73"/>
                </a:lnTo>
                <a:lnTo>
                  <a:pt x="38" y="73"/>
                </a:lnTo>
                <a:lnTo>
                  <a:pt x="40" y="62"/>
                </a:lnTo>
                <a:lnTo>
                  <a:pt x="38" y="57"/>
                </a:lnTo>
                <a:lnTo>
                  <a:pt x="27" y="57"/>
                </a:lnTo>
                <a:lnTo>
                  <a:pt x="22" y="48"/>
                </a:lnTo>
                <a:lnTo>
                  <a:pt x="17" y="46"/>
                </a:lnTo>
                <a:lnTo>
                  <a:pt x="16" y="53"/>
                </a:lnTo>
                <a:lnTo>
                  <a:pt x="6" y="47"/>
                </a:lnTo>
                <a:lnTo>
                  <a:pt x="2" y="46"/>
                </a:lnTo>
                <a:lnTo>
                  <a:pt x="0" y="38"/>
                </a:lnTo>
                <a:lnTo>
                  <a:pt x="6" y="26"/>
                </a:lnTo>
                <a:lnTo>
                  <a:pt x="11" y="32"/>
                </a:lnTo>
                <a:lnTo>
                  <a:pt x="11" y="25"/>
                </a:lnTo>
                <a:lnTo>
                  <a:pt x="4" y="13"/>
                </a:lnTo>
                <a:lnTo>
                  <a:pt x="8" y="7"/>
                </a:lnTo>
                <a:lnTo>
                  <a:pt x="18" y="0"/>
                </a:lnTo>
                <a:lnTo>
                  <a:pt x="29" y="9"/>
                </a:lnTo>
                <a:lnTo>
                  <a:pt x="36" y="18"/>
                </a:lnTo>
                <a:lnTo>
                  <a:pt x="41" y="21"/>
                </a:lnTo>
                <a:lnTo>
                  <a:pt x="45" y="28"/>
                </a:lnTo>
                <a:lnTo>
                  <a:pt x="58" y="36"/>
                </a:lnTo>
                <a:lnTo>
                  <a:pt x="63" y="40"/>
                </a:lnTo>
                <a:lnTo>
                  <a:pt x="65" y="48"/>
                </a:lnTo>
                <a:lnTo>
                  <a:pt x="72" y="53"/>
                </a:lnTo>
                <a:lnTo>
                  <a:pt x="77" y="53"/>
                </a:lnTo>
                <a:lnTo>
                  <a:pt x="75" y="66"/>
                </a:lnTo>
                <a:lnTo>
                  <a:pt x="78" y="76"/>
                </a:lnTo>
                <a:lnTo>
                  <a:pt x="90" y="76"/>
                </a:lnTo>
                <a:lnTo>
                  <a:pt x="93" y="82"/>
                </a:lnTo>
                <a:lnTo>
                  <a:pt x="89" y="82"/>
                </a:lnTo>
                <a:lnTo>
                  <a:pt x="85" y="92"/>
                </a:lnTo>
                <a:lnTo>
                  <a:pt x="75" y="92"/>
                </a:lnTo>
                <a:lnTo>
                  <a:pt x="80" y="98"/>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4" name="Freeform 2207"/>
          <p:cNvSpPr>
            <a:spLocks/>
          </p:cNvSpPr>
          <p:nvPr/>
        </p:nvSpPr>
        <p:spPr bwMode="auto">
          <a:xfrm>
            <a:off x="5840413" y="3006725"/>
            <a:ext cx="82550" cy="100013"/>
          </a:xfrm>
          <a:custGeom>
            <a:avLst/>
            <a:gdLst>
              <a:gd name="T0" fmla="*/ 2147483647 w 175"/>
              <a:gd name="T1" fmla="*/ 2147483647 h 213"/>
              <a:gd name="T2" fmla="*/ 2147483647 w 175"/>
              <a:gd name="T3" fmla="*/ 2147483647 h 213"/>
              <a:gd name="T4" fmla="*/ 2147483647 w 175"/>
              <a:gd name="T5" fmla="*/ 2147483647 h 213"/>
              <a:gd name="T6" fmla="*/ 2147483647 w 175"/>
              <a:gd name="T7" fmla="*/ 2147483647 h 213"/>
              <a:gd name="T8" fmla="*/ 2147483647 w 175"/>
              <a:gd name="T9" fmla="*/ 2147483647 h 213"/>
              <a:gd name="T10" fmla="*/ 2147483647 w 175"/>
              <a:gd name="T11" fmla="*/ 2147483647 h 213"/>
              <a:gd name="T12" fmla="*/ 2147483647 w 175"/>
              <a:gd name="T13" fmla="*/ 0 h 213"/>
              <a:gd name="T14" fmla="*/ 2147483647 w 175"/>
              <a:gd name="T15" fmla="*/ 2147483647 h 213"/>
              <a:gd name="T16" fmla="*/ 0 w 175"/>
              <a:gd name="T17" fmla="*/ 2147483647 h 213"/>
              <a:gd name="T18" fmla="*/ 2147483647 w 175"/>
              <a:gd name="T19" fmla="*/ 2147483647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5"/>
              <a:gd name="T31" fmla="*/ 0 h 213"/>
              <a:gd name="T32" fmla="*/ 175 w 175"/>
              <a:gd name="T33" fmla="*/ 213 h 2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5" h="213">
                <a:moveTo>
                  <a:pt x="10" y="127"/>
                </a:moveTo>
                <a:lnTo>
                  <a:pt x="89" y="172"/>
                </a:lnTo>
                <a:lnTo>
                  <a:pt x="143" y="203"/>
                </a:lnTo>
                <a:lnTo>
                  <a:pt x="168" y="213"/>
                </a:lnTo>
                <a:lnTo>
                  <a:pt x="149" y="113"/>
                </a:lnTo>
                <a:lnTo>
                  <a:pt x="175" y="46"/>
                </a:lnTo>
                <a:lnTo>
                  <a:pt x="79" y="0"/>
                </a:lnTo>
                <a:lnTo>
                  <a:pt x="18" y="60"/>
                </a:lnTo>
                <a:lnTo>
                  <a:pt x="0" y="88"/>
                </a:lnTo>
                <a:lnTo>
                  <a:pt x="10" y="127"/>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5" name="Freeform 2208"/>
          <p:cNvSpPr>
            <a:spLocks/>
          </p:cNvSpPr>
          <p:nvPr/>
        </p:nvSpPr>
        <p:spPr bwMode="auto">
          <a:xfrm>
            <a:off x="5834063" y="3065463"/>
            <a:ext cx="80962" cy="73025"/>
          </a:xfrm>
          <a:custGeom>
            <a:avLst/>
            <a:gdLst>
              <a:gd name="T0" fmla="*/ 2147483647 w 169"/>
              <a:gd name="T1" fmla="*/ 2147483647 h 158"/>
              <a:gd name="T2" fmla="*/ 2147483647 w 169"/>
              <a:gd name="T3" fmla="*/ 2147483647 h 158"/>
              <a:gd name="T4" fmla="*/ 2147483647 w 169"/>
              <a:gd name="T5" fmla="*/ 2147483647 h 158"/>
              <a:gd name="T6" fmla="*/ 0 w 169"/>
              <a:gd name="T7" fmla="*/ 2147483647 h 158"/>
              <a:gd name="T8" fmla="*/ 2147483647 w 169"/>
              <a:gd name="T9" fmla="*/ 2147483647 h 158"/>
              <a:gd name="T10" fmla="*/ 2147483647 w 169"/>
              <a:gd name="T11" fmla="*/ 2147483647 h 158"/>
              <a:gd name="T12" fmla="*/ 2147483647 w 169"/>
              <a:gd name="T13" fmla="*/ 2147483647 h 158"/>
              <a:gd name="T14" fmla="*/ 2147483647 w 169"/>
              <a:gd name="T15" fmla="*/ 0 h 158"/>
              <a:gd name="T16" fmla="*/ 2147483647 w 169"/>
              <a:gd name="T17" fmla="*/ 2147483647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9"/>
              <a:gd name="T28" fmla="*/ 0 h 158"/>
              <a:gd name="T29" fmla="*/ 169 w 169"/>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9" h="158">
                <a:moveTo>
                  <a:pt x="15" y="7"/>
                </a:moveTo>
                <a:lnTo>
                  <a:pt x="11" y="20"/>
                </a:lnTo>
                <a:lnTo>
                  <a:pt x="6" y="48"/>
                </a:lnTo>
                <a:lnTo>
                  <a:pt x="0" y="89"/>
                </a:lnTo>
                <a:lnTo>
                  <a:pt x="69" y="158"/>
                </a:lnTo>
                <a:lnTo>
                  <a:pt x="161" y="137"/>
                </a:lnTo>
                <a:lnTo>
                  <a:pt x="169" y="91"/>
                </a:lnTo>
                <a:lnTo>
                  <a:pt x="16" y="0"/>
                </a:lnTo>
                <a:lnTo>
                  <a:pt x="15"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6" name="Freeform 2209"/>
          <p:cNvSpPr>
            <a:spLocks/>
          </p:cNvSpPr>
          <p:nvPr/>
        </p:nvSpPr>
        <p:spPr bwMode="auto">
          <a:xfrm>
            <a:off x="5840413" y="3040063"/>
            <a:ext cx="69850" cy="85725"/>
          </a:xfrm>
          <a:custGeom>
            <a:avLst/>
            <a:gdLst>
              <a:gd name="T0" fmla="*/ 2147483647 w 145"/>
              <a:gd name="T1" fmla="*/ 2147483647 h 183"/>
              <a:gd name="T2" fmla="*/ 2147483647 w 145"/>
              <a:gd name="T3" fmla="*/ 2147483647 h 183"/>
              <a:gd name="T4" fmla="*/ 2147483647 w 145"/>
              <a:gd name="T5" fmla="*/ 2147483647 h 183"/>
              <a:gd name="T6" fmla="*/ 2147483647 w 145"/>
              <a:gd name="T7" fmla="*/ 2147483647 h 183"/>
              <a:gd name="T8" fmla="*/ 2147483647 w 145"/>
              <a:gd name="T9" fmla="*/ 2147483647 h 183"/>
              <a:gd name="T10" fmla="*/ 2147483647 w 145"/>
              <a:gd name="T11" fmla="*/ 2147483647 h 183"/>
              <a:gd name="T12" fmla="*/ 2147483647 w 145"/>
              <a:gd name="T13" fmla="*/ 2147483647 h 183"/>
              <a:gd name="T14" fmla="*/ 2147483647 w 145"/>
              <a:gd name="T15" fmla="*/ 2147483647 h 183"/>
              <a:gd name="T16" fmla="*/ 2147483647 w 145"/>
              <a:gd name="T17" fmla="*/ 2147483647 h 183"/>
              <a:gd name="T18" fmla="*/ 2147483647 w 145"/>
              <a:gd name="T19" fmla="*/ 2147483647 h 183"/>
              <a:gd name="T20" fmla="*/ 2147483647 w 145"/>
              <a:gd name="T21" fmla="*/ 2147483647 h 183"/>
              <a:gd name="T22" fmla="*/ 2147483647 w 145"/>
              <a:gd name="T23" fmla="*/ 2147483647 h 183"/>
              <a:gd name="T24" fmla="*/ 2147483647 w 145"/>
              <a:gd name="T25" fmla="*/ 2147483647 h 183"/>
              <a:gd name="T26" fmla="*/ 0 w 145"/>
              <a:gd name="T27" fmla="*/ 2147483647 h 183"/>
              <a:gd name="T28" fmla="*/ 2147483647 w 145"/>
              <a:gd name="T29" fmla="*/ 2147483647 h 183"/>
              <a:gd name="T30" fmla="*/ 2147483647 w 145"/>
              <a:gd name="T31" fmla="*/ 2147483647 h 183"/>
              <a:gd name="T32" fmla="*/ 2147483647 w 145"/>
              <a:gd name="T33" fmla="*/ 2147483647 h 183"/>
              <a:gd name="T34" fmla="*/ 2147483647 w 145"/>
              <a:gd name="T35" fmla="*/ 2147483647 h 183"/>
              <a:gd name="T36" fmla="*/ 2147483647 w 145"/>
              <a:gd name="T37" fmla="*/ 2147483647 h 183"/>
              <a:gd name="T38" fmla="*/ 2147483647 w 145"/>
              <a:gd name="T39" fmla="*/ 2147483647 h 183"/>
              <a:gd name="T40" fmla="*/ 2147483647 w 145"/>
              <a:gd name="T41" fmla="*/ 2147483647 h 183"/>
              <a:gd name="T42" fmla="*/ 2147483647 w 145"/>
              <a:gd name="T43" fmla="*/ 2147483647 h 183"/>
              <a:gd name="T44" fmla="*/ 2147483647 w 145"/>
              <a:gd name="T45" fmla="*/ 2147483647 h 183"/>
              <a:gd name="T46" fmla="*/ 2147483647 w 145"/>
              <a:gd name="T47" fmla="*/ 2147483647 h 183"/>
              <a:gd name="T48" fmla="*/ 2147483647 w 145"/>
              <a:gd name="T49" fmla="*/ 2147483647 h 183"/>
              <a:gd name="T50" fmla="*/ 2147483647 w 145"/>
              <a:gd name="T51" fmla="*/ 2147483647 h 183"/>
              <a:gd name="T52" fmla="*/ 2147483647 w 145"/>
              <a:gd name="T53" fmla="*/ 2147483647 h 183"/>
              <a:gd name="T54" fmla="*/ 2147483647 w 145"/>
              <a:gd name="T55" fmla="*/ 2147483647 h 183"/>
              <a:gd name="T56" fmla="*/ 2147483647 w 145"/>
              <a:gd name="T57" fmla="*/ 2147483647 h 183"/>
              <a:gd name="T58" fmla="*/ 2147483647 w 145"/>
              <a:gd name="T59" fmla="*/ 2147483647 h 183"/>
              <a:gd name="T60" fmla="*/ 2147483647 w 145"/>
              <a:gd name="T61" fmla="*/ 2147483647 h 183"/>
              <a:gd name="T62" fmla="*/ 2147483647 w 145"/>
              <a:gd name="T63" fmla="*/ 2147483647 h 183"/>
              <a:gd name="T64" fmla="*/ 2147483647 w 145"/>
              <a:gd name="T65" fmla="*/ 2147483647 h 183"/>
              <a:gd name="T66" fmla="*/ 2147483647 w 145"/>
              <a:gd name="T67" fmla="*/ 2147483647 h 183"/>
              <a:gd name="T68" fmla="*/ 2147483647 w 145"/>
              <a:gd name="T69" fmla="*/ 2147483647 h 183"/>
              <a:gd name="T70" fmla="*/ 2147483647 w 145"/>
              <a:gd name="T71" fmla="*/ 2147483647 h 183"/>
              <a:gd name="T72" fmla="*/ 2147483647 w 145"/>
              <a:gd name="T73" fmla="*/ 2147483647 h 183"/>
              <a:gd name="T74" fmla="*/ 2147483647 w 145"/>
              <a:gd name="T75" fmla="*/ 2147483647 h 183"/>
              <a:gd name="T76" fmla="*/ 2147483647 w 145"/>
              <a:gd name="T77" fmla="*/ 2147483647 h 183"/>
              <a:gd name="T78" fmla="*/ 2147483647 w 145"/>
              <a:gd name="T79" fmla="*/ 2147483647 h 183"/>
              <a:gd name="T80" fmla="*/ 2147483647 w 145"/>
              <a:gd name="T81" fmla="*/ 2147483647 h 183"/>
              <a:gd name="T82" fmla="*/ 2147483647 w 145"/>
              <a:gd name="T83" fmla="*/ 2147483647 h 183"/>
              <a:gd name="T84" fmla="*/ 2147483647 w 145"/>
              <a:gd name="T85" fmla="*/ 2147483647 h 183"/>
              <a:gd name="T86" fmla="*/ 2147483647 w 145"/>
              <a:gd name="T87" fmla="*/ 2147483647 h 183"/>
              <a:gd name="T88" fmla="*/ 2147483647 w 145"/>
              <a:gd name="T89" fmla="*/ 2147483647 h 183"/>
              <a:gd name="T90" fmla="*/ 2147483647 w 145"/>
              <a:gd name="T91" fmla="*/ 2147483647 h 183"/>
              <a:gd name="T92" fmla="*/ 2147483647 w 145"/>
              <a:gd name="T93" fmla="*/ 2147483647 h 183"/>
              <a:gd name="T94" fmla="*/ 2147483647 w 145"/>
              <a:gd name="T95" fmla="*/ 2147483647 h 183"/>
              <a:gd name="T96" fmla="*/ 2147483647 w 145"/>
              <a:gd name="T97" fmla="*/ 2147483647 h 183"/>
              <a:gd name="T98" fmla="*/ 2147483647 w 145"/>
              <a:gd name="T99" fmla="*/ 2147483647 h 183"/>
              <a:gd name="T100" fmla="*/ 2147483647 w 145"/>
              <a:gd name="T101" fmla="*/ 2147483647 h 183"/>
              <a:gd name="T102" fmla="*/ 2147483647 w 145"/>
              <a:gd name="T103" fmla="*/ 2147483647 h 183"/>
              <a:gd name="T104" fmla="*/ 2147483647 w 145"/>
              <a:gd name="T105" fmla="*/ 2147483647 h 183"/>
              <a:gd name="T106" fmla="*/ 2147483647 w 145"/>
              <a:gd name="T107" fmla="*/ 2147483647 h 183"/>
              <a:gd name="T108" fmla="*/ 2147483647 w 145"/>
              <a:gd name="T109" fmla="*/ 2147483647 h 183"/>
              <a:gd name="T110" fmla="*/ 2147483647 w 145"/>
              <a:gd name="T111" fmla="*/ 2147483647 h 183"/>
              <a:gd name="T112" fmla="*/ 2147483647 w 145"/>
              <a:gd name="T113" fmla="*/ 2147483647 h 183"/>
              <a:gd name="T114" fmla="*/ 2147483647 w 145"/>
              <a:gd name="T115" fmla="*/ 2147483647 h 183"/>
              <a:gd name="T116" fmla="*/ 2147483647 w 145"/>
              <a:gd name="T117" fmla="*/ 2147483647 h 183"/>
              <a:gd name="T118" fmla="*/ 2147483647 w 145"/>
              <a:gd name="T119" fmla="*/ 2147483647 h 183"/>
              <a:gd name="T120" fmla="*/ 2147483647 w 145"/>
              <a:gd name="T121" fmla="*/ 2147483647 h 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5"/>
              <a:gd name="T184" fmla="*/ 0 h 183"/>
              <a:gd name="T185" fmla="*/ 145 w 145"/>
              <a:gd name="T186" fmla="*/ 183 h 1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5" h="183">
                <a:moveTo>
                  <a:pt x="56" y="47"/>
                </a:moveTo>
                <a:lnTo>
                  <a:pt x="56" y="46"/>
                </a:lnTo>
                <a:lnTo>
                  <a:pt x="56" y="44"/>
                </a:lnTo>
                <a:lnTo>
                  <a:pt x="54" y="43"/>
                </a:lnTo>
                <a:lnTo>
                  <a:pt x="50" y="43"/>
                </a:lnTo>
                <a:lnTo>
                  <a:pt x="45" y="44"/>
                </a:lnTo>
                <a:lnTo>
                  <a:pt x="43" y="43"/>
                </a:lnTo>
                <a:lnTo>
                  <a:pt x="41" y="41"/>
                </a:lnTo>
                <a:lnTo>
                  <a:pt x="41" y="40"/>
                </a:lnTo>
                <a:lnTo>
                  <a:pt x="40" y="36"/>
                </a:lnTo>
                <a:lnTo>
                  <a:pt x="41" y="35"/>
                </a:lnTo>
                <a:lnTo>
                  <a:pt x="43" y="34"/>
                </a:lnTo>
                <a:lnTo>
                  <a:pt x="44" y="33"/>
                </a:lnTo>
                <a:lnTo>
                  <a:pt x="45" y="32"/>
                </a:lnTo>
                <a:lnTo>
                  <a:pt x="47" y="28"/>
                </a:lnTo>
                <a:lnTo>
                  <a:pt x="45" y="26"/>
                </a:lnTo>
                <a:lnTo>
                  <a:pt x="43" y="25"/>
                </a:lnTo>
                <a:lnTo>
                  <a:pt x="40" y="25"/>
                </a:lnTo>
                <a:lnTo>
                  <a:pt x="39" y="26"/>
                </a:lnTo>
                <a:lnTo>
                  <a:pt x="38" y="27"/>
                </a:lnTo>
                <a:lnTo>
                  <a:pt x="37" y="28"/>
                </a:lnTo>
                <a:lnTo>
                  <a:pt x="36" y="28"/>
                </a:lnTo>
                <a:lnTo>
                  <a:pt x="33" y="28"/>
                </a:lnTo>
                <a:lnTo>
                  <a:pt x="31" y="28"/>
                </a:lnTo>
                <a:lnTo>
                  <a:pt x="29" y="28"/>
                </a:lnTo>
                <a:lnTo>
                  <a:pt x="27" y="28"/>
                </a:lnTo>
                <a:lnTo>
                  <a:pt x="26" y="27"/>
                </a:lnTo>
                <a:lnTo>
                  <a:pt x="25" y="27"/>
                </a:lnTo>
                <a:lnTo>
                  <a:pt x="24" y="28"/>
                </a:lnTo>
                <a:lnTo>
                  <a:pt x="25" y="30"/>
                </a:lnTo>
                <a:lnTo>
                  <a:pt x="25" y="31"/>
                </a:lnTo>
                <a:lnTo>
                  <a:pt x="23" y="31"/>
                </a:lnTo>
                <a:lnTo>
                  <a:pt x="21" y="31"/>
                </a:lnTo>
                <a:lnTo>
                  <a:pt x="19" y="31"/>
                </a:lnTo>
                <a:lnTo>
                  <a:pt x="16" y="32"/>
                </a:lnTo>
                <a:lnTo>
                  <a:pt x="14" y="33"/>
                </a:lnTo>
                <a:lnTo>
                  <a:pt x="13" y="36"/>
                </a:lnTo>
                <a:lnTo>
                  <a:pt x="10" y="39"/>
                </a:lnTo>
                <a:lnTo>
                  <a:pt x="9" y="41"/>
                </a:lnTo>
                <a:lnTo>
                  <a:pt x="9" y="44"/>
                </a:lnTo>
                <a:lnTo>
                  <a:pt x="9" y="47"/>
                </a:lnTo>
                <a:lnTo>
                  <a:pt x="9" y="49"/>
                </a:lnTo>
                <a:lnTo>
                  <a:pt x="10" y="52"/>
                </a:lnTo>
                <a:lnTo>
                  <a:pt x="11" y="55"/>
                </a:lnTo>
                <a:lnTo>
                  <a:pt x="10" y="57"/>
                </a:lnTo>
                <a:lnTo>
                  <a:pt x="9" y="58"/>
                </a:lnTo>
                <a:lnTo>
                  <a:pt x="9" y="59"/>
                </a:lnTo>
                <a:lnTo>
                  <a:pt x="8" y="60"/>
                </a:lnTo>
                <a:lnTo>
                  <a:pt x="8" y="63"/>
                </a:lnTo>
                <a:lnTo>
                  <a:pt x="8" y="65"/>
                </a:lnTo>
                <a:lnTo>
                  <a:pt x="8" y="67"/>
                </a:lnTo>
                <a:lnTo>
                  <a:pt x="9" y="69"/>
                </a:lnTo>
                <a:lnTo>
                  <a:pt x="9" y="71"/>
                </a:lnTo>
                <a:lnTo>
                  <a:pt x="8" y="72"/>
                </a:lnTo>
                <a:lnTo>
                  <a:pt x="7" y="74"/>
                </a:lnTo>
                <a:lnTo>
                  <a:pt x="6" y="75"/>
                </a:lnTo>
                <a:lnTo>
                  <a:pt x="5" y="79"/>
                </a:lnTo>
                <a:lnTo>
                  <a:pt x="4" y="80"/>
                </a:lnTo>
                <a:lnTo>
                  <a:pt x="4" y="82"/>
                </a:lnTo>
                <a:lnTo>
                  <a:pt x="4" y="84"/>
                </a:lnTo>
                <a:lnTo>
                  <a:pt x="4" y="87"/>
                </a:lnTo>
                <a:lnTo>
                  <a:pt x="4" y="92"/>
                </a:lnTo>
                <a:lnTo>
                  <a:pt x="3" y="95"/>
                </a:lnTo>
                <a:lnTo>
                  <a:pt x="3" y="97"/>
                </a:lnTo>
                <a:lnTo>
                  <a:pt x="3" y="100"/>
                </a:lnTo>
                <a:lnTo>
                  <a:pt x="2" y="101"/>
                </a:lnTo>
                <a:lnTo>
                  <a:pt x="2" y="105"/>
                </a:lnTo>
                <a:lnTo>
                  <a:pt x="1" y="106"/>
                </a:lnTo>
                <a:lnTo>
                  <a:pt x="0" y="109"/>
                </a:lnTo>
                <a:lnTo>
                  <a:pt x="0" y="113"/>
                </a:lnTo>
                <a:lnTo>
                  <a:pt x="1" y="114"/>
                </a:lnTo>
                <a:lnTo>
                  <a:pt x="2" y="117"/>
                </a:lnTo>
                <a:lnTo>
                  <a:pt x="3" y="120"/>
                </a:lnTo>
                <a:lnTo>
                  <a:pt x="5" y="123"/>
                </a:lnTo>
                <a:lnTo>
                  <a:pt x="7" y="125"/>
                </a:lnTo>
                <a:lnTo>
                  <a:pt x="8" y="128"/>
                </a:lnTo>
                <a:lnTo>
                  <a:pt x="9" y="130"/>
                </a:lnTo>
                <a:lnTo>
                  <a:pt x="10" y="132"/>
                </a:lnTo>
                <a:lnTo>
                  <a:pt x="9" y="132"/>
                </a:lnTo>
                <a:lnTo>
                  <a:pt x="8" y="135"/>
                </a:lnTo>
                <a:lnTo>
                  <a:pt x="8" y="137"/>
                </a:lnTo>
                <a:lnTo>
                  <a:pt x="7" y="139"/>
                </a:lnTo>
                <a:lnTo>
                  <a:pt x="8" y="141"/>
                </a:lnTo>
                <a:lnTo>
                  <a:pt x="8" y="144"/>
                </a:lnTo>
                <a:lnTo>
                  <a:pt x="9" y="146"/>
                </a:lnTo>
                <a:lnTo>
                  <a:pt x="11" y="148"/>
                </a:lnTo>
                <a:lnTo>
                  <a:pt x="14" y="152"/>
                </a:lnTo>
                <a:lnTo>
                  <a:pt x="16" y="153"/>
                </a:lnTo>
                <a:lnTo>
                  <a:pt x="19" y="154"/>
                </a:lnTo>
                <a:lnTo>
                  <a:pt x="23" y="154"/>
                </a:lnTo>
                <a:lnTo>
                  <a:pt x="27" y="156"/>
                </a:lnTo>
                <a:lnTo>
                  <a:pt x="32" y="156"/>
                </a:lnTo>
                <a:lnTo>
                  <a:pt x="41" y="156"/>
                </a:lnTo>
                <a:lnTo>
                  <a:pt x="47" y="156"/>
                </a:lnTo>
                <a:lnTo>
                  <a:pt x="49" y="155"/>
                </a:lnTo>
                <a:lnTo>
                  <a:pt x="52" y="154"/>
                </a:lnTo>
                <a:lnTo>
                  <a:pt x="55" y="154"/>
                </a:lnTo>
                <a:lnTo>
                  <a:pt x="57" y="155"/>
                </a:lnTo>
                <a:lnTo>
                  <a:pt x="58" y="157"/>
                </a:lnTo>
                <a:lnTo>
                  <a:pt x="58" y="160"/>
                </a:lnTo>
                <a:lnTo>
                  <a:pt x="57" y="162"/>
                </a:lnTo>
                <a:lnTo>
                  <a:pt x="58" y="164"/>
                </a:lnTo>
                <a:lnTo>
                  <a:pt x="58" y="167"/>
                </a:lnTo>
                <a:lnTo>
                  <a:pt x="62" y="169"/>
                </a:lnTo>
                <a:lnTo>
                  <a:pt x="64" y="170"/>
                </a:lnTo>
                <a:lnTo>
                  <a:pt x="66" y="171"/>
                </a:lnTo>
                <a:lnTo>
                  <a:pt x="67" y="172"/>
                </a:lnTo>
                <a:lnTo>
                  <a:pt x="67" y="175"/>
                </a:lnTo>
                <a:lnTo>
                  <a:pt x="67" y="177"/>
                </a:lnTo>
                <a:lnTo>
                  <a:pt x="68" y="180"/>
                </a:lnTo>
                <a:lnTo>
                  <a:pt x="68" y="183"/>
                </a:lnTo>
                <a:lnTo>
                  <a:pt x="71" y="183"/>
                </a:lnTo>
                <a:lnTo>
                  <a:pt x="71" y="180"/>
                </a:lnTo>
                <a:lnTo>
                  <a:pt x="71" y="173"/>
                </a:lnTo>
                <a:lnTo>
                  <a:pt x="75" y="173"/>
                </a:lnTo>
                <a:lnTo>
                  <a:pt x="78" y="173"/>
                </a:lnTo>
                <a:lnTo>
                  <a:pt x="83" y="175"/>
                </a:lnTo>
                <a:lnTo>
                  <a:pt x="84" y="175"/>
                </a:lnTo>
                <a:lnTo>
                  <a:pt x="87" y="175"/>
                </a:lnTo>
                <a:lnTo>
                  <a:pt x="90" y="173"/>
                </a:lnTo>
                <a:lnTo>
                  <a:pt x="91" y="173"/>
                </a:lnTo>
                <a:lnTo>
                  <a:pt x="95" y="175"/>
                </a:lnTo>
                <a:lnTo>
                  <a:pt x="98" y="175"/>
                </a:lnTo>
                <a:lnTo>
                  <a:pt x="100" y="175"/>
                </a:lnTo>
                <a:lnTo>
                  <a:pt x="104" y="175"/>
                </a:lnTo>
                <a:lnTo>
                  <a:pt x="105" y="176"/>
                </a:lnTo>
                <a:lnTo>
                  <a:pt x="107" y="176"/>
                </a:lnTo>
                <a:lnTo>
                  <a:pt x="111" y="176"/>
                </a:lnTo>
                <a:lnTo>
                  <a:pt x="115" y="175"/>
                </a:lnTo>
                <a:lnTo>
                  <a:pt x="118" y="173"/>
                </a:lnTo>
                <a:lnTo>
                  <a:pt x="120" y="172"/>
                </a:lnTo>
                <a:lnTo>
                  <a:pt x="123" y="170"/>
                </a:lnTo>
                <a:lnTo>
                  <a:pt x="125" y="169"/>
                </a:lnTo>
                <a:lnTo>
                  <a:pt x="125" y="167"/>
                </a:lnTo>
                <a:lnTo>
                  <a:pt x="126" y="164"/>
                </a:lnTo>
                <a:lnTo>
                  <a:pt x="127" y="163"/>
                </a:lnTo>
                <a:lnTo>
                  <a:pt x="128" y="161"/>
                </a:lnTo>
                <a:lnTo>
                  <a:pt x="128" y="157"/>
                </a:lnTo>
                <a:lnTo>
                  <a:pt x="129" y="156"/>
                </a:lnTo>
                <a:lnTo>
                  <a:pt x="129" y="154"/>
                </a:lnTo>
                <a:lnTo>
                  <a:pt x="133" y="154"/>
                </a:lnTo>
                <a:lnTo>
                  <a:pt x="134" y="153"/>
                </a:lnTo>
                <a:lnTo>
                  <a:pt x="136" y="152"/>
                </a:lnTo>
                <a:lnTo>
                  <a:pt x="138" y="149"/>
                </a:lnTo>
                <a:lnTo>
                  <a:pt x="138" y="148"/>
                </a:lnTo>
                <a:lnTo>
                  <a:pt x="139" y="145"/>
                </a:lnTo>
                <a:lnTo>
                  <a:pt x="140" y="144"/>
                </a:lnTo>
                <a:lnTo>
                  <a:pt x="139" y="140"/>
                </a:lnTo>
                <a:lnTo>
                  <a:pt x="138" y="137"/>
                </a:lnTo>
                <a:lnTo>
                  <a:pt x="138" y="135"/>
                </a:lnTo>
                <a:lnTo>
                  <a:pt x="137" y="132"/>
                </a:lnTo>
                <a:lnTo>
                  <a:pt x="138" y="131"/>
                </a:lnTo>
                <a:lnTo>
                  <a:pt x="140" y="130"/>
                </a:lnTo>
                <a:lnTo>
                  <a:pt x="143" y="129"/>
                </a:lnTo>
                <a:lnTo>
                  <a:pt x="144" y="128"/>
                </a:lnTo>
                <a:lnTo>
                  <a:pt x="145" y="127"/>
                </a:lnTo>
                <a:lnTo>
                  <a:pt x="145" y="124"/>
                </a:lnTo>
                <a:lnTo>
                  <a:pt x="144" y="122"/>
                </a:lnTo>
                <a:lnTo>
                  <a:pt x="142" y="119"/>
                </a:lnTo>
                <a:lnTo>
                  <a:pt x="140" y="115"/>
                </a:lnTo>
                <a:lnTo>
                  <a:pt x="138" y="113"/>
                </a:lnTo>
                <a:lnTo>
                  <a:pt x="135" y="111"/>
                </a:lnTo>
                <a:lnTo>
                  <a:pt x="131" y="108"/>
                </a:lnTo>
                <a:lnTo>
                  <a:pt x="129" y="106"/>
                </a:lnTo>
                <a:lnTo>
                  <a:pt x="128" y="104"/>
                </a:lnTo>
                <a:lnTo>
                  <a:pt x="125" y="101"/>
                </a:lnTo>
                <a:lnTo>
                  <a:pt x="121" y="98"/>
                </a:lnTo>
                <a:lnTo>
                  <a:pt x="118" y="95"/>
                </a:lnTo>
                <a:lnTo>
                  <a:pt x="118" y="93"/>
                </a:lnTo>
                <a:lnTo>
                  <a:pt x="118" y="91"/>
                </a:lnTo>
                <a:lnTo>
                  <a:pt x="119" y="89"/>
                </a:lnTo>
                <a:lnTo>
                  <a:pt x="121" y="87"/>
                </a:lnTo>
                <a:lnTo>
                  <a:pt x="121" y="83"/>
                </a:lnTo>
                <a:lnTo>
                  <a:pt x="121" y="80"/>
                </a:lnTo>
                <a:lnTo>
                  <a:pt x="120" y="76"/>
                </a:lnTo>
                <a:lnTo>
                  <a:pt x="119" y="74"/>
                </a:lnTo>
                <a:lnTo>
                  <a:pt x="117" y="71"/>
                </a:lnTo>
                <a:lnTo>
                  <a:pt x="115" y="67"/>
                </a:lnTo>
                <a:lnTo>
                  <a:pt x="114" y="66"/>
                </a:lnTo>
                <a:lnTo>
                  <a:pt x="113" y="63"/>
                </a:lnTo>
                <a:lnTo>
                  <a:pt x="113" y="61"/>
                </a:lnTo>
                <a:lnTo>
                  <a:pt x="114" y="63"/>
                </a:lnTo>
                <a:lnTo>
                  <a:pt x="115" y="61"/>
                </a:lnTo>
                <a:lnTo>
                  <a:pt x="116" y="60"/>
                </a:lnTo>
                <a:lnTo>
                  <a:pt x="115" y="59"/>
                </a:lnTo>
                <a:lnTo>
                  <a:pt x="113" y="59"/>
                </a:lnTo>
                <a:lnTo>
                  <a:pt x="111" y="58"/>
                </a:lnTo>
                <a:lnTo>
                  <a:pt x="110" y="57"/>
                </a:lnTo>
                <a:lnTo>
                  <a:pt x="109" y="55"/>
                </a:lnTo>
                <a:lnTo>
                  <a:pt x="108" y="54"/>
                </a:lnTo>
                <a:lnTo>
                  <a:pt x="103" y="54"/>
                </a:lnTo>
                <a:lnTo>
                  <a:pt x="98" y="52"/>
                </a:lnTo>
                <a:lnTo>
                  <a:pt x="94" y="52"/>
                </a:lnTo>
                <a:lnTo>
                  <a:pt x="93" y="54"/>
                </a:lnTo>
                <a:lnTo>
                  <a:pt x="91" y="55"/>
                </a:lnTo>
                <a:lnTo>
                  <a:pt x="89" y="57"/>
                </a:lnTo>
                <a:lnTo>
                  <a:pt x="85" y="57"/>
                </a:lnTo>
                <a:lnTo>
                  <a:pt x="82" y="58"/>
                </a:lnTo>
                <a:lnTo>
                  <a:pt x="80" y="58"/>
                </a:lnTo>
                <a:lnTo>
                  <a:pt x="76" y="57"/>
                </a:lnTo>
                <a:lnTo>
                  <a:pt x="75" y="57"/>
                </a:lnTo>
                <a:lnTo>
                  <a:pt x="75" y="54"/>
                </a:lnTo>
                <a:lnTo>
                  <a:pt x="74" y="51"/>
                </a:lnTo>
                <a:lnTo>
                  <a:pt x="74" y="48"/>
                </a:lnTo>
                <a:lnTo>
                  <a:pt x="76" y="48"/>
                </a:lnTo>
                <a:lnTo>
                  <a:pt x="79" y="48"/>
                </a:lnTo>
                <a:lnTo>
                  <a:pt x="83" y="47"/>
                </a:lnTo>
                <a:lnTo>
                  <a:pt x="85" y="46"/>
                </a:lnTo>
                <a:lnTo>
                  <a:pt x="92" y="46"/>
                </a:lnTo>
                <a:lnTo>
                  <a:pt x="95" y="47"/>
                </a:lnTo>
                <a:lnTo>
                  <a:pt x="98" y="48"/>
                </a:lnTo>
                <a:lnTo>
                  <a:pt x="101" y="49"/>
                </a:lnTo>
                <a:lnTo>
                  <a:pt x="105" y="49"/>
                </a:lnTo>
                <a:lnTo>
                  <a:pt x="107" y="49"/>
                </a:lnTo>
                <a:lnTo>
                  <a:pt x="107" y="48"/>
                </a:lnTo>
                <a:lnTo>
                  <a:pt x="108" y="48"/>
                </a:lnTo>
                <a:lnTo>
                  <a:pt x="107" y="46"/>
                </a:lnTo>
                <a:lnTo>
                  <a:pt x="106" y="43"/>
                </a:lnTo>
                <a:lnTo>
                  <a:pt x="103" y="43"/>
                </a:lnTo>
                <a:lnTo>
                  <a:pt x="101" y="42"/>
                </a:lnTo>
                <a:lnTo>
                  <a:pt x="101" y="41"/>
                </a:lnTo>
                <a:lnTo>
                  <a:pt x="99" y="38"/>
                </a:lnTo>
                <a:lnTo>
                  <a:pt x="96" y="38"/>
                </a:lnTo>
                <a:lnTo>
                  <a:pt x="94" y="38"/>
                </a:lnTo>
                <a:lnTo>
                  <a:pt x="93" y="38"/>
                </a:lnTo>
                <a:lnTo>
                  <a:pt x="93" y="34"/>
                </a:lnTo>
                <a:lnTo>
                  <a:pt x="94" y="34"/>
                </a:lnTo>
                <a:lnTo>
                  <a:pt x="97" y="35"/>
                </a:lnTo>
                <a:lnTo>
                  <a:pt x="98" y="35"/>
                </a:lnTo>
                <a:lnTo>
                  <a:pt x="101" y="36"/>
                </a:lnTo>
                <a:lnTo>
                  <a:pt x="103" y="35"/>
                </a:lnTo>
                <a:lnTo>
                  <a:pt x="104" y="34"/>
                </a:lnTo>
                <a:lnTo>
                  <a:pt x="101" y="33"/>
                </a:lnTo>
                <a:lnTo>
                  <a:pt x="99" y="31"/>
                </a:lnTo>
                <a:lnTo>
                  <a:pt x="98" y="28"/>
                </a:lnTo>
                <a:lnTo>
                  <a:pt x="95" y="28"/>
                </a:lnTo>
                <a:lnTo>
                  <a:pt x="93" y="28"/>
                </a:lnTo>
                <a:lnTo>
                  <a:pt x="91" y="28"/>
                </a:lnTo>
                <a:lnTo>
                  <a:pt x="90" y="30"/>
                </a:lnTo>
                <a:lnTo>
                  <a:pt x="87" y="30"/>
                </a:lnTo>
                <a:lnTo>
                  <a:pt x="86" y="27"/>
                </a:lnTo>
                <a:lnTo>
                  <a:pt x="86" y="26"/>
                </a:lnTo>
                <a:lnTo>
                  <a:pt x="87" y="26"/>
                </a:lnTo>
                <a:lnTo>
                  <a:pt x="90" y="26"/>
                </a:lnTo>
                <a:lnTo>
                  <a:pt x="92" y="26"/>
                </a:lnTo>
                <a:lnTo>
                  <a:pt x="94" y="26"/>
                </a:lnTo>
                <a:lnTo>
                  <a:pt x="95" y="24"/>
                </a:lnTo>
                <a:lnTo>
                  <a:pt x="97" y="24"/>
                </a:lnTo>
                <a:lnTo>
                  <a:pt x="98" y="25"/>
                </a:lnTo>
                <a:lnTo>
                  <a:pt x="98" y="23"/>
                </a:lnTo>
                <a:lnTo>
                  <a:pt x="97" y="20"/>
                </a:lnTo>
                <a:lnTo>
                  <a:pt x="98" y="19"/>
                </a:lnTo>
                <a:lnTo>
                  <a:pt x="98" y="18"/>
                </a:lnTo>
                <a:lnTo>
                  <a:pt x="97" y="17"/>
                </a:lnTo>
                <a:lnTo>
                  <a:pt x="95" y="18"/>
                </a:lnTo>
                <a:lnTo>
                  <a:pt x="91" y="16"/>
                </a:lnTo>
                <a:lnTo>
                  <a:pt x="88" y="15"/>
                </a:lnTo>
                <a:lnTo>
                  <a:pt x="84" y="15"/>
                </a:lnTo>
                <a:lnTo>
                  <a:pt x="82" y="16"/>
                </a:lnTo>
                <a:lnTo>
                  <a:pt x="80" y="18"/>
                </a:lnTo>
                <a:lnTo>
                  <a:pt x="78" y="18"/>
                </a:lnTo>
                <a:lnTo>
                  <a:pt x="77" y="19"/>
                </a:lnTo>
                <a:lnTo>
                  <a:pt x="71" y="20"/>
                </a:lnTo>
                <a:lnTo>
                  <a:pt x="69" y="20"/>
                </a:lnTo>
                <a:lnTo>
                  <a:pt x="68" y="20"/>
                </a:lnTo>
                <a:lnTo>
                  <a:pt x="68" y="18"/>
                </a:lnTo>
                <a:lnTo>
                  <a:pt x="70" y="17"/>
                </a:lnTo>
                <a:lnTo>
                  <a:pt x="70" y="15"/>
                </a:lnTo>
                <a:lnTo>
                  <a:pt x="68" y="12"/>
                </a:lnTo>
                <a:lnTo>
                  <a:pt x="67" y="10"/>
                </a:lnTo>
                <a:lnTo>
                  <a:pt x="66" y="6"/>
                </a:lnTo>
                <a:lnTo>
                  <a:pt x="64" y="3"/>
                </a:lnTo>
                <a:lnTo>
                  <a:pt x="62" y="2"/>
                </a:lnTo>
                <a:lnTo>
                  <a:pt x="60" y="1"/>
                </a:lnTo>
                <a:lnTo>
                  <a:pt x="56" y="2"/>
                </a:lnTo>
                <a:lnTo>
                  <a:pt x="53" y="1"/>
                </a:lnTo>
                <a:lnTo>
                  <a:pt x="51" y="0"/>
                </a:lnTo>
                <a:lnTo>
                  <a:pt x="48" y="1"/>
                </a:lnTo>
                <a:lnTo>
                  <a:pt x="48" y="2"/>
                </a:lnTo>
                <a:lnTo>
                  <a:pt x="50" y="4"/>
                </a:lnTo>
                <a:lnTo>
                  <a:pt x="52" y="7"/>
                </a:lnTo>
                <a:lnTo>
                  <a:pt x="55" y="9"/>
                </a:lnTo>
                <a:lnTo>
                  <a:pt x="60" y="15"/>
                </a:lnTo>
                <a:lnTo>
                  <a:pt x="62" y="16"/>
                </a:lnTo>
                <a:lnTo>
                  <a:pt x="63" y="18"/>
                </a:lnTo>
                <a:lnTo>
                  <a:pt x="63" y="20"/>
                </a:lnTo>
                <a:lnTo>
                  <a:pt x="62" y="20"/>
                </a:lnTo>
                <a:lnTo>
                  <a:pt x="63" y="23"/>
                </a:lnTo>
                <a:lnTo>
                  <a:pt x="64" y="24"/>
                </a:lnTo>
                <a:lnTo>
                  <a:pt x="64" y="27"/>
                </a:lnTo>
                <a:lnTo>
                  <a:pt x="64" y="31"/>
                </a:lnTo>
                <a:lnTo>
                  <a:pt x="64" y="33"/>
                </a:lnTo>
                <a:lnTo>
                  <a:pt x="63" y="36"/>
                </a:lnTo>
                <a:lnTo>
                  <a:pt x="63" y="38"/>
                </a:lnTo>
                <a:lnTo>
                  <a:pt x="62" y="39"/>
                </a:lnTo>
                <a:lnTo>
                  <a:pt x="62" y="40"/>
                </a:lnTo>
                <a:lnTo>
                  <a:pt x="61" y="41"/>
                </a:lnTo>
                <a:lnTo>
                  <a:pt x="62" y="41"/>
                </a:lnTo>
                <a:lnTo>
                  <a:pt x="62" y="43"/>
                </a:lnTo>
                <a:lnTo>
                  <a:pt x="60" y="43"/>
                </a:lnTo>
                <a:lnTo>
                  <a:pt x="60" y="42"/>
                </a:lnTo>
                <a:lnTo>
                  <a:pt x="60" y="41"/>
                </a:lnTo>
                <a:lnTo>
                  <a:pt x="59" y="41"/>
                </a:lnTo>
                <a:lnTo>
                  <a:pt x="59" y="43"/>
                </a:lnTo>
                <a:lnTo>
                  <a:pt x="58" y="44"/>
                </a:lnTo>
                <a:lnTo>
                  <a:pt x="57" y="46"/>
                </a:lnTo>
                <a:lnTo>
                  <a:pt x="56" y="46"/>
                </a:lnTo>
                <a:lnTo>
                  <a:pt x="56" y="47"/>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7" name="Freeform 2210"/>
          <p:cNvSpPr>
            <a:spLocks/>
          </p:cNvSpPr>
          <p:nvPr/>
        </p:nvSpPr>
        <p:spPr bwMode="auto">
          <a:xfrm>
            <a:off x="5849938" y="3062288"/>
            <a:ext cx="22225" cy="49212"/>
          </a:xfrm>
          <a:custGeom>
            <a:avLst/>
            <a:gdLst>
              <a:gd name="T0" fmla="*/ 2147483647 w 44"/>
              <a:gd name="T1" fmla="*/ 2147483647 h 106"/>
              <a:gd name="T2" fmla="*/ 2147483647 w 44"/>
              <a:gd name="T3" fmla="*/ 2147483647 h 106"/>
              <a:gd name="T4" fmla="*/ 2147483647 w 44"/>
              <a:gd name="T5" fmla="*/ 2147483647 h 106"/>
              <a:gd name="T6" fmla="*/ 2147483647 w 44"/>
              <a:gd name="T7" fmla="*/ 2147483647 h 106"/>
              <a:gd name="T8" fmla="*/ 2147483647 w 44"/>
              <a:gd name="T9" fmla="*/ 2147483647 h 106"/>
              <a:gd name="T10" fmla="*/ 2147483647 w 44"/>
              <a:gd name="T11" fmla="*/ 2147483647 h 106"/>
              <a:gd name="T12" fmla="*/ 2147483647 w 44"/>
              <a:gd name="T13" fmla="*/ 2147483647 h 106"/>
              <a:gd name="T14" fmla="*/ 2147483647 w 44"/>
              <a:gd name="T15" fmla="*/ 2147483647 h 106"/>
              <a:gd name="T16" fmla="*/ 2147483647 w 44"/>
              <a:gd name="T17" fmla="*/ 2147483647 h 106"/>
              <a:gd name="T18" fmla="*/ 2147483647 w 44"/>
              <a:gd name="T19" fmla="*/ 2147483647 h 106"/>
              <a:gd name="T20" fmla="*/ 2147483647 w 44"/>
              <a:gd name="T21" fmla="*/ 2147483647 h 106"/>
              <a:gd name="T22" fmla="*/ 2147483647 w 44"/>
              <a:gd name="T23" fmla="*/ 2147483647 h 106"/>
              <a:gd name="T24" fmla="*/ 2147483647 w 44"/>
              <a:gd name="T25" fmla="*/ 2147483647 h 106"/>
              <a:gd name="T26" fmla="*/ 2147483647 w 44"/>
              <a:gd name="T27" fmla="*/ 2147483647 h 106"/>
              <a:gd name="T28" fmla="*/ 2147483647 w 44"/>
              <a:gd name="T29" fmla="*/ 2147483647 h 106"/>
              <a:gd name="T30" fmla="*/ 2147483647 w 44"/>
              <a:gd name="T31" fmla="*/ 2147483647 h 106"/>
              <a:gd name="T32" fmla="*/ 2147483647 w 44"/>
              <a:gd name="T33" fmla="*/ 2147483647 h 106"/>
              <a:gd name="T34" fmla="*/ 2147483647 w 44"/>
              <a:gd name="T35" fmla="*/ 2147483647 h 106"/>
              <a:gd name="T36" fmla="*/ 2147483647 w 44"/>
              <a:gd name="T37" fmla="*/ 2147483647 h 106"/>
              <a:gd name="T38" fmla="*/ 2147483647 w 44"/>
              <a:gd name="T39" fmla="*/ 2147483647 h 106"/>
              <a:gd name="T40" fmla="*/ 2147483647 w 44"/>
              <a:gd name="T41" fmla="*/ 2147483647 h 106"/>
              <a:gd name="T42" fmla="*/ 2147483647 w 44"/>
              <a:gd name="T43" fmla="*/ 2147483647 h 106"/>
              <a:gd name="T44" fmla="*/ 2147483647 w 44"/>
              <a:gd name="T45" fmla="*/ 2147483647 h 106"/>
              <a:gd name="T46" fmla="*/ 2147483647 w 44"/>
              <a:gd name="T47" fmla="*/ 2147483647 h 106"/>
              <a:gd name="T48" fmla="*/ 2147483647 w 44"/>
              <a:gd name="T49" fmla="*/ 2147483647 h 106"/>
              <a:gd name="T50" fmla="*/ 2147483647 w 44"/>
              <a:gd name="T51" fmla="*/ 2147483647 h 106"/>
              <a:gd name="T52" fmla="*/ 2147483647 w 44"/>
              <a:gd name="T53" fmla="*/ 2147483647 h 106"/>
              <a:gd name="T54" fmla="*/ 2147483647 w 44"/>
              <a:gd name="T55" fmla="*/ 2147483647 h 106"/>
              <a:gd name="T56" fmla="*/ 2147483647 w 44"/>
              <a:gd name="T57" fmla="*/ 2147483647 h 106"/>
              <a:gd name="T58" fmla="*/ 2147483647 w 44"/>
              <a:gd name="T59" fmla="*/ 2147483647 h 106"/>
              <a:gd name="T60" fmla="*/ 2147483647 w 44"/>
              <a:gd name="T61" fmla="*/ 2147483647 h 106"/>
              <a:gd name="T62" fmla="*/ 2147483647 w 44"/>
              <a:gd name="T63" fmla="*/ 2147483647 h 106"/>
              <a:gd name="T64" fmla="*/ 2147483647 w 44"/>
              <a:gd name="T65" fmla="*/ 2147483647 h 106"/>
              <a:gd name="T66" fmla="*/ 2147483647 w 44"/>
              <a:gd name="T67" fmla="*/ 2147483647 h 106"/>
              <a:gd name="T68" fmla="*/ 2147483647 w 44"/>
              <a:gd name="T69" fmla="*/ 2147483647 h 106"/>
              <a:gd name="T70" fmla="*/ 2147483647 w 44"/>
              <a:gd name="T71" fmla="*/ 2147483647 h 106"/>
              <a:gd name="T72" fmla="*/ 2147483647 w 44"/>
              <a:gd name="T73" fmla="*/ 2147483647 h 106"/>
              <a:gd name="T74" fmla="*/ 2147483647 w 44"/>
              <a:gd name="T75" fmla="*/ 2147483647 h 106"/>
              <a:gd name="T76" fmla="*/ 2147483647 w 44"/>
              <a:gd name="T77" fmla="*/ 2147483647 h 106"/>
              <a:gd name="T78" fmla="*/ 2147483647 w 44"/>
              <a:gd name="T79" fmla="*/ 2147483647 h 106"/>
              <a:gd name="T80" fmla="*/ 2147483647 w 44"/>
              <a:gd name="T81" fmla="*/ 2147483647 h 106"/>
              <a:gd name="T82" fmla="*/ 2147483647 w 44"/>
              <a:gd name="T83" fmla="*/ 2147483647 h 106"/>
              <a:gd name="T84" fmla="*/ 2147483647 w 44"/>
              <a:gd name="T85" fmla="*/ 2147483647 h 106"/>
              <a:gd name="T86" fmla="*/ 2147483647 w 44"/>
              <a:gd name="T87" fmla="*/ 2147483647 h 106"/>
              <a:gd name="T88" fmla="*/ 2147483647 w 44"/>
              <a:gd name="T89" fmla="*/ 2147483647 h 106"/>
              <a:gd name="T90" fmla="*/ 2147483647 w 44"/>
              <a:gd name="T91" fmla="*/ 2147483647 h 106"/>
              <a:gd name="T92" fmla="*/ 2147483647 w 44"/>
              <a:gd name="T93" fmla="*/ 2147483647 h 106"/>
              <a:gd name="T94" fmla="*/ 2147483647 w 44"/>
              <a:gd name="T95" fmla="*/ 2147483647 h 106"/>
              <a:gd name="T96" fmla="*/ 2147483647 w 44"/>
              <a:gd name="T97" fmla="*/ 2147483647 h 106"/>
              <a:gd name="T98" fmla="*/ 2147483647 w 44"/>
              <a:gd name="T99" fmla="*/ 2147483647 h 106"/>
              <a:gd name="T100" fmla="*/ 2147483647 w 44"/>
              <a:gd name="T101" fmla="*/ 0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
              <a:gd name="T154" fmla="*/ 0 h 106"/>
              <a:gd name="T155" fmla="*/ 44 w 44"/>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 h="106">
                <a:moveTo>
                  <a:pt x="7" y="0"/>
                </a:moveTo>
                <a:lnTo>
                  <a:pt x="8" y="0"/>
                </a:lnTo>
                <a:lnTo>
                  <a:pt x="8" y="3"/>
                </a:lnTo>
                <a:lnTo>
                  <a:pt x="9" y="5"/>
                </a:lnTo>
                <a:lnTo>
                  <a:pt x="9" y="7"/>
                </a:lnTo>
                <a:lnTo>
                  <a:pt x="11" y="8"/>
                </a:lnTo>
                <a:lnTo>
                  <a:pt x="11" y="9"/>
                </a:lnTo>
                <a:lnTo>
                  <a:pt x="12" y="11"/>
                </a:lnTo>
                <a:lnTo>
                  <a:pt x="13" y="12"/>
                </a:lnTo>
                <a:lnTo>
                  <a:pt x="14" y="14"/>
                </a:lnTo>
                <a:lnTo>
                  <a:pt x="15" y="12"/>
                </a:lnTo>
                <a:lnTo>
                  <a:pt x="16" y="12"/>
                </a:lnTo>
                <a:lnTo>
                  <a:pt x="16" y="8"/>
                </a:lnTo>
                <a:lnTo>
                  <a:pt x="18" y="8"/>
                </a:lnTo>
                <a:lnTo>
                  <a:pt x="19" y="9"/>
                </a:lnTo>
                <a:lnTo>
                  <a:pt x="20" y="11"/>
                </a:lnTo>
                <a:lnTo>
                  <a:pt x="23" y="9"/>
                </a:lnTo>
                <a:lnTo>
                  <a:pt x="24" y="11"/>
                </a:lnTo>
                <a:lnTo>
                  <a:pt x="25" y="9"/>
                </a:lnTo>
                <a:lnTo>
                  <a:pt x="27" y="9"/>
                </a:lnTo>
                <a:lnTo>
                  <a:pt x="28" y="12"/>
                </a:lnTo>
                <a:lnTo>
                  <a:pt x="29" y="14"/>
                </a:lnTo>
                <a:lnTo>
                  <a:pt x="30" y="15"/>
                </a:lnTo>
                <a:lnTo>
                  <a:pt x="30" y="16"/>
                </a:lnTo>
                <a:lnTo>
                  <a:pt x="31" y="18"/>
                </a:lnTo>
                <a:lnTo>
                  <a:pt x="31" y="21"/>
                </a:lnTo>
                <a:lnTo>
                  <a:pt x="31" y="23"/>
                </a:lnTo>
                <a:lnTo>
                  <a:pt x="32" y="24"/>
                </a:lnTo>
                <a:lnTo>
                  <a:pt x="32" y="25"/>
                </a:lnTo>
                <a:lnTo>
                  <a:pt x="31" y="26"/>
                </a:lnTo>
                <a:lnTo>
                  <a:pt x="31" y="28"/>
                </a:lnTo>
                <a:lnTo>
                  <a:pt x="33" y="31"/>
                </a:lnTo>
                <a:lnTo>
                  <a:pt x="34" y="32"/>
                </a:lnTo>
                <a:lnTo>
                  <a:pt x="35" y="34"/>
                </a:lnTo>
                <a:lnTo>
                  <a:pt x="35" y="36"/>
                </a:lnTo>
                <a:lnTo>
                  <a:pt x="36" y="37"/>
                </a:lnTo>
                <a:lnTo>
                  <a:pt x="36" y="36"/>
                </a:lnTo>
                <a:lnTo>
                  <a:pt x="36" y="33"/>
                </a:lnTo>
                <a:lnTo>
                  <a:pt x="36" y="31"/>
                </a:lnTo>
                <a:lnTo>
                  <a:pt x="35" y="29"/>
                </a:lnTo>
                <a:lnTo>
                  <a:pt x="34" y="26"/>
                </a:lnTo>
                <a:lnTo>
                  <a:pt x="33" y="24"/>
                </a:lnTo>
                <a:lnTo>
                  <a:pt x="32" y="23"/>
                </a:lnTo>
                <a:lnTo>
                  <a:pt x="33" y="22"/>
                </a:lnTo>
                <a:lnTo>
                  <a:pt x="34" y="20"/>
                </a:lnTo>
                <a:lnTo>
                  <a:pt x="34" y="18"/>
                </a:lnTo>
                <a:lnTo>
                  <a:pt x="32" y="17"/>
                </a:lnTo>
                <a:lnTo>
                  <a:pt x="31" y="16"/>
                </a:lnTo>
                <a:lnTo>
                  <a:pt x="32" y="16"/>
                </a:lnTo>
                <a:lnTo>
                  <a:pt x="34" y="15"/>
                </a:lnTo>
                <a:lnTo>
                  <a:pt x="35" y="17"/>
                </a:lnTo>
                <a:lnTo>
                  <a:pt x="35" y="20"/>
                </a:lnTo>
                <a:lnTo>
                  <a:pt x="36" y="21"/>
                </a:lnTo>
                <a:lnTo>
                  <a:pt x="36" y="24"/>
                </a:lnTo>
                <a:lnTo>
                  <a:pt x="36" y="26"/>
                </a:lnTo>
                <a:lnTo>
                  <a:pt x="37" y="29"/>
                </a:lnTo>
                <a:lnTo>
                  <a:pt x="38" y="31"/>
                </a:lnTo>
                <a:lnTo>
                  <a:pt x="39" y="32"/>
                </a:lnTo>
                <a:lnTo>
                  <a:pt x="40" y="36"/>
                </a:lnTo>
                <a:lnTo>
                  <a:pt x="42" y="39"/>
                </a:lnTo>
                <a:lnTo>
                  <a:pt x="42" y="40"/>
                </a:lnTo>
                <a:lnTo>
                  <a:pt x="43" y="42"/>
                </a:lnTo>
                <a:lnTo>
                  <a:pt x="43" y="45"/>
                </a:lnTo>
                <a:lnTo>
                  <a:pt x="44" y="48"/>
                </a:lnTo>
                <a:lnTo>
                  <a:pt x="44" y="56"/>
                </a:lnTo>
                <a:lnTo>
                  <a:pt x="43" y="58"/>
                </a:lnTo>
                <a:lnTo>
                  <a:pt x="42" y="62"/>
                </a:lnTo>
                <a:lnTo>
                  <a:pt x="41" y="65"/>
                </a:lnTo>
                <a:lnTo>
                  <a:pt x="40" y="68"/>
                </a:lnTo>
                <a:lnTo>
                  <a:pt x="40" y="71"/>
                </a:lnTo>
                <a:lnTo>
                  <a:pt x="39" y="73"/>
                </a:lnTo>
                <a:lnTo>
                  <a:pt x="39" y="76"/>
                </a:lnTo>
                <a:lnTo>
                  <a:pt x="38" y="78"/>
                </a:lnTo>
                <a:lnTo>
                  <a:pt x="37" y="79"/>
                </a:lnTo>
                <a:lnTo>
                  <a:pt x="36" y="80"/>
                </a:lnTo>
                <a:lnTo>
                  <a:pt x="35" y="80"/>
                </a:lnTo>
                <a:lnTo>
                  <a:pt x="35" y="79"/>
                </a:lnTo>
                <a:lnTo>
                  <a:pt x="35" y="77"/>
                </a:lnTo>
                <a:lnTo>
                  <a:pt x="34" y="76"/>
                </a:lnTo>
                <a:lnTo>
                  <a:pt x="33" y="78"/>
                </a:lnTo>
                <a:lnTo>
                  <a:pt x="34" y="79"/>
                </a:lnTo>
                <a:lnTo>
                  <a:pt x="34" y="81"/>
                </a:lnTo>
                <a:lnTo>
                  <a:pt x="35" y="84"/>
                </a:lnTo>
                <a:lnTo>
                  <a:pt x="36" y="86"/>
                </a:lnTo>
                <a:lnTo>
                  <a:pt x="37" y="88"/>
                </a:lnTo>
                <a:lnTo>
                  <a:pt x="39" y="92"/>
                </a:lnTo>
                <a:lnTo>
                  <a:pt x="40" y="94"/>
                </a:lnTo>
                <a:lnTo>
                  <a:pt x="41" y="96"/>
                </a:lnTo>
                <a:lnTo>
                  <a:pt x="42" y="97"/>
                </a:lnTo>
                <a:lnTo>
                  <a:pt x="41" y="98"/>
                </a:lnTo>
                <a:lnTo>
                  <a:pt x="40" y="97"/>
                </a:lnTo>
                <a:lnTo>
                  <a:pt x="39" y="95"/>
                </a:lnTo>
                <a:lnTo>
                  <a:pt x="38" y="93"/>
                </a:lnTo>
                <a:lnTo>
                  <a:pt x="38" y="92"/>
                </a:lnTo>
                <a:lnTo>
                  <a:pt x="37" y="93"/>
                </a:lnTo>
                <a:lnTo>
                  <a:pt x="38" y="95"/>
                </a:lnTo>
                <a:lnTo>
                  <a:pt x="38" y="96"/>
                </a:lnTo>
                <a:lnTo>
                  <a:pt x="36" y="96"/>
                </a:lnTo>
                <a:lnTo>
                  <a:pt x="35" y="94"/>
                </a:lnTo>
                <a:lnTo>
                  <a:pt x="34" y="93"/>
                </a:lnTo>
                <a:lnTo>
                  <a:pt x="32" y="92"/>
                </a:lnTo>
                <a:lnTo>
                  <a:pt x="31" y="92"/>
                </a:lnTo>
                <a:lnTo>
                  <a:pt x="31" y="95"/>
                </a:lnTo>
                <a:lnTo>
                  <a:pt x="30" y="96"/>
                </a:lnTo>
                <a:lnTo>
                  <a:pt x="29" y="98"/>
                </a:lnTo>
                <a:lnTo>
                  <a:pt x="29" y="100"/>
                </a:lnTo>
                <a:lnTo>
                  <a:pt x="30" y="101"/>
                </a:lnTo>
                <a:lnTo>
                  <a:pt x="31" y="105"/>
                </a:lnTo>
                <a:lnTo>
                  <a:pt x="30" y="106"/>
                </a:lnTo>
                <a:lnTo>
                  <a:pt x="23" y="106"/>
                </a:lnTo>
                <a:lnTo>
                  <a:pt x="19" y="105"/>
                </a:lnTo>
                <a:lnTo>
                  <a:pt x="18" y="104"/>
                </a:lnTo>
                <a:lnTo>
                  <a:pt x="16" y="102"/>
                </a:lnTo>
                <a:lnTo>
                  <a:pt x="16" y="97"/>
                </a:lnTo>
                <a:lnTo>
                  <a:pt x="16" y="95"/>
                </a:lnTo>
                <a:lnTo>
                  <a:pt x="15" y="93"/>
                </a:lnTo>
                <a:lnTo>
                  <a:pt x="14" y="92"/>
                </a:lnTo>
                <a:lnTo>
                  <a:pt x="13" y="92"/>
                </a:lnTo>
                <a:lnTo>
                  <a:pt x="12" y="90"/>
                </a:lnTo>
                <a:lnTo>
                  <a:pt x="12" y="88"/>
                </a:lnTo>
                <a:lnTo>
                  <a:pt x="12" y="86"/>
                </a:lnTo>
                <a:lnTo>
                  <a:pt x="11" y="85"/>
                </a:lnTo>
                <a:lnTo>
                  <a:pt x="8" y="84"/>
                </a:lnTo>
                <a:lnTo>
                  <a:pt x="7" y="82"/>
                </a:lnTo>
                <a:lnTo>
                  <a:pt x="5" y="82"/>
                </a:lnTo>
                <a:lnTo>
                  <a:pt x="5" y="80"/>
                </a:lnTo>
                <a:lnTo>
                  <a:pt x="5" y="79"/>
                </a:lnTo>
                <a:lnTo>
                  <a:pt x="8" y="79"/>
                </a:lnTo>
                <a:lnTo>
                  <a:pt x="8" y="80"/>
                </a:lnTo>
                <a:lnTo>
                  <a:pt x="8" y="81"/>
                </a:lnTo>
                <a:lnTo>
                  <a:pt x="9" y="82"/>
                </a:lnTo>
                <a:lnTo>
                  <a:pt x="11" y="84"/>
                </a:lnTo>
                <a:lnTo>
                  <a:pt x="12" y="84"/>
                </a:lnTo>
                <a:lnTo>
                  <a:pt x="13" y="84"/>
                </a:lnTo>
                <a:lnTo>
                  <a:pt x="15" y="84"/>
                </a:lnTo>
                <a:lnTo>
                  <a:pt x="16" y="84"/>
                </a:lnTo>
                <a:lnTo>
                  <a:pt x="17" y="86"/>
                </a:lnTo>
                <a:lnTo>
                  <a:pt x="18" y="86"/>
                </a:lnTo>
                <a:lnTo>
                  <a:pt x="18" y="87"/>
                </a:lnTo>
                <a:lnTo>
                  <a:pt x="18" y="88"/>
                </a:lnTo>
                <a:lnTo>
                  <a:pt x="19" y="88"/>
                </a:lnTo>
                <a:lnTo>
                  <a:pt x="20" y="88"/>
                </a:lnTo>
                <a:lnTo>
                  <a:pt x="21" y="87"/>
                </a:lnTo>
                <a:lnTo>
                  <a:pt x="23" y="85"/>
                </a:lnTo>
                <a:lnTo>
                  <a:pt x="23" y="84"/>
                </a:lnTo>
                <a:lnTo>
                  <a:pt x="21" y="80"/>
                </a:lnTo>
                <a:lnTo>
                  <a:pt x="20" y="79"/>
                </a:lnTo>
                <a:lnTo>
                  <a:pt x="19" y="77"/>
                </a:lnTo>
                <a:lnTo>
                  <a:pt x="18" y="76"/>
                </a:lnTo>
                <a:lnTo>
                  <a:pt x="17" y="74"/>
                </a:lnTo>
                <a:lnTo>
                  <a:pt x="15" y="73"/>
                </a:lnTo>
                <a:lnTo>
                  <a:pt x="14" y="72"/>
                </a:lnTo>
                <a:lnTo>
                  <a:pt x="13" y="72"/>
                </a:lnTo>
                <a:lnTo>
                  <a:pt x="13" y="74"/>
                </a:lnTo>
                <a:lnTo>
                  <a:pt x="13" y="77"/>
                </a:lnTo>
                <a:lnTo>
                  <a:pt x="12" y="77"/>
                </a:lnTo>
                <a:lnTo>
                  <a:pt x="12" y="74"/>
                </a:lnTo>
                <a:lnTo>
                  <a:pt x="11" y="73"/>
                </a:lnTo>
                <a:lnTo>
                  <a:pt x="11" y="72"/>
                </a:lnTo>
                <a:lnTo>
                  <a:pt x="11" y="71"/>
                </a:lnTo>
                <a:lnTo>
                  <a:pt x="10" y="70"/>
                </a:lnTo>
                <a:lnTo>
                  <a:pt x="10" y="68"/>
                </a:lnTo>
                <a:lnTo>
                  <a:pt x="11" y="66"/>
                </a:lnTo>
                <a:lnTo>
                  <a:pt x="12" y="65"/>
                </a:lnTo>
                <a:lnTo>
                  <a:pt x="12" y="63"/>
                </a:lnTo>
                <a:lnTo>
                  <a:pt x="11" y="62"/>
                </a:lnTo>
                <a:lnTo>
                  <a:pt x="11" y="61"/>
                </a:lnTo>
                <a:lnTo>
                  <a:pt x="12" y="60"/>
                </a:lnTo>
                <a:lnTo>
                  <a:pt x="13" y="60"/>
                </a:lnTo>
                <a:lnTo>
                  <a:pt x="13" y="58"/>
                </a:lnTo>
                <a:lnTo>
                  <a:pt x="13" y="57"/>
                </a:lnTo>
                <a:lnTo>
                  <a:pt x="15" y="57"/>
                </a:lnTo>
                <a:lnTo>
                  <a:pt x="15" y="56"/>
                </a:lnTo>
                <a:lnTo>
                  <a:pt x="16" y="55"/>
                </a:lnTo>
                <a:lnTo>
                  <a:pt x="17" y="55"/>
                </a:lnTo>
                <a:lnTo>
                  <a:pt x="18" y="55"/>
                </a:lnTo>
                <a:lnTo>
                  <a:pt x="19" y="55"/>
                </a:lnTo>
                <a:lnTo>
                  <a:pt x="18" y="54"/>
                </a:lnTo>
                <a:lnTo>
                  <a:pt x="16" y="54"/>
                </a:lnTo>
                <a:lnTo>
                  <a:pt x="14" y="54"/>
                </a:lnTo>
                <a:lnTo>
                  <a:pt x="13" y="53"/>
                </a:lnTo>
                <a:lnTo>
                  <a:pt x="12" y="53"/>
                </a:lnTo>
                <a:lnTo>
                  <a:pt x="11" y="54"/>
                </a:lnTo>
                <a:lnTo>
                  <a:pt x="11" y="55"/>
                </a:lnTo>
                <a:lnTo>
                  <a:pt x="11" y="56"/>
                </a:lnTo>
                <a:lnTo>
                  <a:pt x="9" y="56"/>
                </a:lnTo>
                <a:lnTo>
                  <a:pt x="8" y="57"/>
                </a:lnTo>
                <a:lnTo>
                  <a:pt x="8" y="60"/>
                </a:lnTo>
                <a:lnTo>
                  <a:pt x="7" y="60"/>
                </a:lnTo>
                <a:lnTo>
                  <a:pt x="5" y="60"/>
                </a:lnTo>
                <a:lnTo>
                  <a:pt x="3" y="58"/>
                </a:lnTo>
                <a:lnTo>
                  <a:pt x="2" y="57"/>
                </a:lnTo>
                <a:lnTo>
                  <a:pt x="2" y="55"/>
                </a:lnTo>
                <a:lnTo>
                  <a:pt x="3" y="54"/>
                </a:lnTo>
                <a:lnTo>
                  <a:pt x="3" y="53"/>
                </a:lnTo>
                <a:lnTo>
                  <a:pt x="4" y="50"/>
                </a:lnTo>
                <a:lnTo>
                  <a:pt x="5" y="50"/>
                </a:lnTo>
                <a:lnTo>
                  <a:pt x="7" y="49"/>
                </a:lnTo>
                <a:lnTo>
                  <a:pt x="8" y="49"/>
                </a:lnTo>
                <a:lnTo>
                  <a:pt x="7" y="48"/>
                </a:lnTo>
                <a:lnTo>
                  <a:pt x="8" y="47"/>
                </a:lnTo>
                <a:lnTo>
                  <a:pt x="8" y="46"/>
                </a:lnTo>
                <a:lnTo>
                  <a:pt x="8" y="45"/>
                </a:lnTo>
                <a:lnTo>
                  <a:pt x="8" y="44"/>
                </a:lnTo>
                <a:lnTo>
                  <a:pt x="7" y="44"/>
                </a:lnTo>
                <a:lnTo>
                  <a:pt x="6" y="42"/>
                </a:lnTo>
                <a:lnTo>
                  <a:pt x="5" y="41"/>
                </a:lnTo>
                <a:lnTo>
                  <a:pt x="4" y="40"/>
                </a:lnTo>
                <a:lnTo>
                  <a:pt x="3" y="40"/>
                </a:lnTo>
                <a:lnTo>
                  <a:pt x="3" y="38"/>
                </a:lnTo>
                <a:lnTo>
                  <a:pt x="1" y="38"/>
                </a:lnTo>
                <a:lnTo>
                  <a:pt x="1" y="37"/>
                </a:lnTo>
                <a:lnTo>
                  <a:pt x="2" y="36"/>
                </a:lnTo>
                <a:lnTo>
                  <a:pt x="2" y="32"/>
                </a:lnTo>
                <a:lnTo>
                  <a:pt x="3" y="32"/>
                </a:lnTo>
                <a:lnTo>
                  <a:pt x="3" y="31"/>
                </a:lnTo>
                <a:lnTo>
                  <a:pt x="3" y="30"/>
                </a:lnTo>
                <a:lnTo>
                  <a:pt x="3" y="29"/>
                </a:lnTo>
                <a:lnTo>
                  <a:pt x="2" y="29"/>
                </a:lnTo>
                <a:lnTo>
                  <a:pt x="1" y="29"/>
                </a:lnTo>
                <a:lnTo>
                  <a:pt x="0" y="28"/>
                </a:lnTo>
                <a:lnTo>
                  <a:pt x="0" y="26"/>
                </a:lnTo>
                <a:lnTo>
                  <a:pt x="1" y="25"/>
                </a:lnTo>
                <a:lnTo>
                  <a:pt x="1" y="24"/>
                </a:lnTo>
                <a:lnTo>
                  <a:pt x="1" y="23"/>
                </a:lnTo>
                <a:lnTo>
                  <a:pt x="0" y="23"/>
                </a:lnTo>
                <a:lnTo>
                  <a:pt x="0" y="21"/>
                </a:lnTo>
                <a:lnTo>
                  <a:pt x="1" y="20"/>
                </a:lnTo>
                <a:lnTo>
                  <a:pt x="2" y="18"/>
                </a:lnTo>
                <a:lnTo>
                  <a:pt x="4" y="18"/>
                </a:lnTo>
                <a:lnTo>
                  <a:pt x="5" y="18"/>
                </a:lnTo>
                <a:lnTo>
                  <a:pt x="5" y="16"/>
                </a:lnTo>
                <a:lnTo>
                  <a:pt x="4" y="16"/>
                </a:lnTo>
                <a:lnTo>
                  <a:pt x="4" y="15"/>
                </a:lnTo>
                <a:lnTo>
                  <a:pt x="5" y="14"/>
                </a:lnTo>
                <a:lnTo>
                  <a:pt x="7" y="13"/>
                </a:lnTo>
                <a:lnTo>
                  <a:pt x="8" y="12"/>
                </a:lnTo>
                <a:lnTo>
                  <a:pt x="9" y="12"/>
                </a:lnTo>
                <a:lnTo>
                  <a:pt x="9" y="13"/>
                </a:lnTo>
                <a:lnTo>
                  <a:pt x="11" y="14"/>
                </a:lnTo>
                <a:lnTo>
                  <a:pt x="11" y="12"/>
                </a:lnTo>
                <a:lnTo>
                  <a:pt x="10" y="11"/>
                </a:lnTo>
                <a:lnTo>
                  <a:pt x="8" y="9"/>
                </a:lnTo>
                <a:lnTo>
                  <a:pt x="7" y="9"/>
                </a:lnTo>
                <a:lnTo>
                  <a:pt x="6" y="9"/>
                </a:lnTo>
                <a:lnTo>
                  <a:pt x="6" y="8"/>
                </a:lnTo>
                <a:lnTo>
                  <a:pt x="7" y="8"/>
                </a:lnTo>
                <a:lnTo>
                  <a:pt x="8" y="7"/>
                </a:lnTo>
                <a:lnTo>
                  <a:pt x="8" y="6"/>
                </a:lnTo>
                <a:lnTo>
                  <a:pt x="7" y="5"/>
                </a:lnTo>
                <a:lnTo>
                  <a:pt x="6" y="3"/>
                </a:lnTo>
                <a:lnTo>
                  <a:pt x="6" y="1"/>
                </a:lnTo>
                <a:lnTo>
                  <a:pt x="7" y="1"/>
                </a:lnTo>
                <a:lnTo>
                  <a:pt x="7" y="0"/>
                </a:lnTo>
                <a:lnTo>
                  <a:pt x="8" y="0"/>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8" name="Freeform 2211"/>
          <p:cNvSpPr>
            <a:spLocks/>
          </p:cNvSpPr>
          <p:nvPr/>
        </p:nvSpPr>
        <p:spPr bwMode="auto">
          <a:xfrm>
            <a:off x="5875338" y="3022600"/>
            <a:ext cx="36512" cy="25400"/>
          </a:xfrm>
          <a:custGeom>
            <a:avLst/>
            <a:gdLst>
              <a:gd name="T0" fmla="*/ 2147483647 w 76"/>
              <a:gd name="T1" fmla="*/ 2147483647 h 52"/>
              <a:gd name="T2" fmla="*/ 2147483647 w 76"/>
              <a:gd name="T3" fmla="*/ 2147483647 h 52"/>
              <a:gd name="T4" fmla="*/ 2147483647 w 76"/>
              <a:gd name="T5" fmla="*/ 2147483647 h 52"/>
              <a:gd name="T6" fmla="*/ 2147483647 w 76"/>
              <a:gd name="T7" fmla="*/ 2147483647 h 52"/>
              <a:gd name="T8" fmla="*/ 2147483647 w 76"/>
              <a:gd name="T9" fmla="*/ 2147483647 h 52"/>
              <a:gd name="T10" fmla="*/ 2147483647 w 76"/>
              <a:gd name="T11" fmla="*/ 2147483647 h 52"/>
              <a:gd name="T12" fmla="*/ 2147483647 w 76"/>
              <a:gd name="T13" fmla="*/ 2147483647 h 52"/>
              <a:gd name="T14" fmla="*/ 2147483647 w 76"/>
              <a:gd name="T15" fmla="*/ 2147483647 h 52"/>
              <a:gd name="T16" fmla="*/ 2147483647 w 76"/>
              <a:gd name="T17" fmla="*/ 2147483647 h 52"/>
              <a:gd name="T18" fmla="*/ 2147483647 w 76"/>
              <a:gd name="T19" fmla="*/ 2147483647 h 52"/>
              <a:gd name="T20" fmla="*/ 2147483647 w 76"/>
              <a:gd name="T21" fmla="*/ 2147483647 h 52"/>
              <a:gd name="T22" fmla="*/ 2147483647 w 76"/>
              <a:gd name="T23" fmla="*/ 2147483647 h 52"/>
              <a:gd name="T24" fmla="*/ 2147483647 w 76"/>
              <a:gd name="T25" fmla="*/ 2147483647 h 52"/>
              <a:gd name="T26" fmla="*/ 2147483647 w 76"/>
              <a:gd name="T27" fmla="*/ 2147483647 h 52"/>
              <a:gd name="T28" fmla="*/ 0 w 76"/>
              <a:gd name="T29" fmla="*/ 2147483647 h 52"/>
              <a:gd name="T30" fmla="*/ 2147483647 w 76"/>
              <a:gd name="T31" fmla="*/ 2147483647 h 52"/>
              <a:gd name="T32" fmla="*/ 2147483647 w 76"/>
              <a:gd name="T33" fmla="*/ 2147483647 h 52"/>
              <a:gd name="T34" fmla="*/ 2147483647 w 76"/>
              <a:gd name="T35" fmla="*/ 2147483647 h 52"/>
              <a:gd name="T36" fmla="*/ 2147483647 w 76"/>
              <a:gd name="T37" fmla="*/ 2147483647 h 52"/>
              <a:gd name="T38" fmla="*/ 2147483647 w 76"/>
              <a:gd name="T39" fmla="*/ 2147483647 h 52"/>
              <a:gd name="T40" fmla="*/ 2147483647 w 76"/>
              <a:gd name="T41" fmla="*/ 2147483647 h 52"/>
              <a:gd name="T42" fmla="*/ 2147483647 w 76"/>
              <a:gd name="T43" fmla="*/ 2147483647 h 52"/>
              <a:gd name="T44" fmla="*/ 2147483647 w 76"/>
              <a:gd name="T45" fmla="*/ 2147483647 h 52"/>
              <a:gd name="T46" fmla="*/ 2147483647 w 76"/>
              <a:gd name="T47" fmla="*/ 2147483647 h 52"/>
              <a:gd name="T48" fmla="*/ 2147483647 w 76"/>
              <a:gd name="T49" fmla="*/ 2147483647 h 52"/>
              <a:gd name="T50" fmla="*/ 2147483647 w 76"/>
              <a:gd name="T51" fmla="*/ 2147483647 h 52"/>
              <a:gd name="T52" fmla="*/ 2147483647 w 76"/>
              <a:gd name="T53" fmla="*/ 2147483647 h 52"/>
              <a:gd name="T54" fmla="*/ 2147483647 w 76"/>
              <a:gd name="T55" fmla="*/ 2147483647 h 52"/>
              <a:gd name="T56" fmla="*/ 2147483647 w 76"/>
              <a:gd name="T57" fmla="*/ 0 h 52"/>
              <a:gd name="T58" fmla="*/ 2147483647 w 76"/>
              <a:gd name="T59" fmla="*/ 0 h 52"/>
              <a:gd name="T60" fmla="*/ 2147483647 w 76"/>
              <a:gd name="T61" fmla="*/ 2147483647 h 52"/>
              <a:gd name="T62" fmla="*/ 2147483647 w 76"/>
              <a:gd name="T63" fmla="*/ 2147483647 h 52"/>
              <a:gd name="T64" fmla="*/ 2147483647 w 76"/>
              <a:gd name="T65" fmla="*/ 2147483647 h 52"/>
              <a:gd name="T66" fmla="*/ 2147483647 w 76"/>
              <a:gd name="T67" fmla="*/ 2147483647 h 52"/>
              <a:gd name="T68" fmla="*/ 2147483647 w 76"/>
              <a:gd name="T69" fmla="*/ 2147483647 h 52"/>
              <a:gd name="T70" fmla="*/ 2147483647 w 76"/>
              <a:gd name="T71" fmla="*/ 2147483647 h 52"/>
              <a:gd name="T72" fmla="*/ 2147483647 w 76"/>
              <a:gd name="T73" fmla="*/ 2147483647 h 52"/>
              <a:gd name="T74" fmla="*/ 2147483647 w 76"/>
              <a:gd name="T75" fmla="*/ 2147483647 h 52"/>
              <a:gd name="T76" fmla="*/ 2147483647 w 76"/>
              <a:gd name="T77" fmla="*/ 2147483647 h 52"/>
              <a:gd name="T78" fmla="*/ 2147483647 w 76"/>
              <a:gd name="T79" fmla="*/ 2147483647 h 52"/>
              <a:gd name="T80" fmla="*/ 2147483647 w 76"/>
              <a:gd name="T81" fmla="*/ 2147483647 h 52"/>
              <a:gd name="T82" fmla="*/ 2147483647 w 76"/>
              <a:gd name="T83" fmla="*/ 2147483647 h 52"/>
              <a:gd name="T84" fmla="*/ 2147483647 w 76"/>
              <a:gd name="T85" fmla="*/ 2147483647 h 52"/>
              <a:gd name="T86" fmla="*/ 2147483647 w 76"/>
              <a:gd name="T87" fmla="*/ 2147483647 h 52"/>
              <a:gd name="T88" fmla="*/ 2147483647 w 76"/>
              <a:gd name="T89" fmla="*/ 2147483647 h 52"/>
              <a:gd name="T90" fmla="*/ 2147483647 w 76"/>
              <a:gd name="T91" fmla="*/ 2147483647 h 52"/>
              <a:gd name="T92" fmla="*/ 2147483647 w 76"/>
              <a:gd name="T93" fmla="*/ 2147483647 h 52"/>
              <a:gd name="T94" fmla="*/ 2147483647 w 76"/>
              <a:gd name="T95" fmla="*/ 2147483647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
              <a:gd name="T145" fmla="*/ 0 h 52"/>
              <a:gd name="T146" fmla="*/ 76 w 76"/>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 h="52">
                <a:moveTo>
                  <a:pt x="51" y="51"/>
                </a:moveTo>
                <a:lnTo>
                  <a:pt x="51" y="48"/>
                </a:lnTo>
                <a:lnTo>
                  <a:pt x="52" y="47"/>
                </a:lnTo>
                <a:lnTo>
                  <a:pt x="52" y="44"/>
                </a:lnTo>
                <a:lnTo>
                  <a:pt x="51" y="41"/>
                </a:lnTo>
                <a:lnTo>
                  <a:pt x="49" y="39"/>
                </a:lnTo>
                <a:lnTo>
                  <a:pt x="46" y="36"/>
                </a:lnTo>
                <a:lnTo>
                  <a:pt x="45" y="33"/>
                </a:lnTo>
                <a:lnTo>
                  <a:pt x="44" y="31"/>
                </a:lnTo>
                <a:lnTo>
                  <a:pt x="43" y="32"/>
                </a:lnTo>
                <a:lnTo>
                  <a:pt x="42" y="33"/>
                </a:lnTo>
                <a:lnTo>
                  <a:pt x="41" y="35"/>
                </a:lnTo>
                <a:lnTo>
                  <a:pt x="39" y="35"/>
                </a:lnTo>
                <a:lnTo>
                  <a:pt x="37" y="35"/>
                </a:lnTo>
                <a:lnTo>
                  <a:pt x="37" y="37"/>
                </a:lnTo>
                <a:lnTo>
                  <a:pt x="34" y="36"/>
                </a:lnTo>
                <a:lnTo>
                  <a:pt x="28" y="33"/>
                </a:lnTo>
                <a:lnTo>
                  <a:pt x="25" y="30"/>
                </a:lnTo>
                <a:lnTo>
                  <a:pt x="22" y="29"/>
                </a:lnTo>
                <a:lnTo>
                  <a:pt x="20" y="29"/>
                </a:lnTo>
                <a:lnTo>
                  <a:pt x="19" y="30"/>
                </a:lnTo>
                <a:lnTo>
                  <a:pt x="18" y="30"/>
                </a:lnTo>
                <a:lnTo>
                  <a:pt x="15" y="30"/>
                </a:lnTo>
                <a:lnTo>
                  <a:pt x="13" y="31"/>
                </a:lnTo>
                <a:lnTo>
                  <a:pt x="10" y="31"/>
                </a:lnTo>
                <a:lnTo>
                  <a:pt x="7" y="30"/>
                </a:lnTo>
                <a:lnTo>
                  <a:pt x="5" y="28"/>
                </a:lnTo>
                <a:lnTo>
                  <a:pt x="1" y="25"/>
                </a:lnTo>
                <a:lnTo>
                  <a:pt x="0" y="22"/>
                </a:lnTo>
                <a:lnTo>
                  <a:pt x="0" y="16"/>
                </a:lnTo>
                <a:lnTo>
                  <a:pt x="1" y="14"/>
                </a:lnTo>
                <a:lnTo>
                  <a:pt x="3" y="13"/>
                </a:lnTo>
                <a:lnTo>
                  <a:pt x="6" y="12"/>
                </a:lnTo>
                <a:lnTo>
                  <a:pt x="9" y="8"/>
                </a:lnTo>
                <a:lnTo>
                  <a:pt x="10" y="7"/>
                </a:lnTo>
                <a:lnTo>
                  <a:pt x="13" y="7"/>
                </a:lnTo>
                <a:lnTo>
                  <a:pt x="17" y="8"/>
                </a:lnTo>
                <a:lnTo>
                  <a:pt x="19" y="12"/>
                </a:lnTo>
                <a:lnTo>
                  <a:pt x="20" y="16"/>
                </a:lnTo>
                <a:lnTo>
                  <a:pt x="21" y="19"/>
                </a:lnTo>
                <a:lnTo>
                  <a:pt x="22" y="21"/>
                </a:lnTo>
                <a:lnTo>
                  <a:pt x="23" y="23"/>
                </a:lnTo>
                <a:lnTo>
                  <a:pt x="24" y="22"/>
                </a:lnTo>
                <a:lnTo>
                  <a:pt x="24" y="16"/>
                </a:lnTo>
                <a:lnTo>
                  <a:pt x="24" y="13"/>
                </a:lnTo>
                <a:lnTo>
                  <a:pt x="25" y="13"/>
                </a:lnTo>
                <a:lnTo>
                  <a:pt x="28" y="15"/>
                </a:lnTo>
                <a:lnTo>
                  <a:pt x="32" y="16"/>
                </a:lnTo>
                <a:lnTo>
                  <a:pt x="35" y="16"/>
                </a:lnTo>
                <a:lnTo>
                  <a:pt x="37" y="14"/>
                </a:lnTo>
                <a:lnTo>
                  <a:pt x="40" y="13"/>
                </a:lnTo>
                <a:lnTo>
                  <a:pt x="41" y="12"/>
                </a:lnTo>
                <a:lnTo>
                  <a:pt x="42" y="9"/>
                </a:lnTo>
                <a:lnTo>
                  <a:pt x="38" y="8"/>
                </a:lnTo>
                <a:lnTo>
                  <a:pt x="34" y="6"/>
                </a:lnTo>
                <a:lnTo>
                  <a:pt x="31" y="5"/>
                </a:lnTo>
                <a:lnTo>
                  <a:pt x="26" y="3"/>
                </a:lnTo>
                <a:lnTo>
                  <a:pt x="26" y="0"/>
                </a:lnTo>
                <a:lnTo>
                  <a:pt x="28" y="0"/>
                </a:lnTo>
                <a:lnTo>
                  <a:pt x="32" y="0"/>
                </a:lnTo>
                <a:lnTo>
                  <a:pt x="34" y="3"/>
                </a:lnTo>
                <a:lnTo>
                  <a:pt x="37" y="3"/>
                </a:lnTo>
                <a:lnTo>
                  <a:pt x="40" y="3"/>
                </a:lnTo>
                <a:lnTo>
                  <a:pt x="42" y="3"/>
                </a:lnTo>
                <a:lnTo>
                  <a:pt x="42" y="6"/>
                </a:lnTo>
                <a:lnTo>
                  <a:pt x="42" y="12"/>
                </a:lnTo>
                <a:lnTo>
                  <a:pt x="43" y="14"/>
                </a:lnTo>
                <a:lnTo>
                  <a:pt x="44" y="17"/>
                </a:lnTo>
                <a:lnTo>
                  <a:pt x="46" y="19"/>
                </a:lnTo>
                <a:lnTo>
                  <a:pt x="49" y="22"/>
                </a:lnTo>
                <a:lnTo>
                  <a:pt x="50" y="22"/>
                </a:lnTo>
                <a:lnTo>
                  <a:pt x="52" y="24"/>
                </a:lnTo>
                <a:lnTo>
                  <a:pt x="56" y="25"/>
                </a:lnTo>
                <a:lnTo>
                  <a:pt x="60" y="25"/>
                </a:lnTo>
                <a:lnTo>
                  <a:pt x="63" y="24"/>
                </a:lnTo>
                <a:lnTo>
                  <a:pt x="65" y="25"/>
                </a:lnTo>
                <a:lnTo>
                  <a:pt x="68" y="25"/>
                </a:lnTo>
                <a:lnTo>
                  <a:pt x="70" y="24"/>
                </a:lnTo>
                <a:lnTo>
                  <a:pt x="72" y="23"/>
                </a:lnTo>
                <a:lnTo>
                  <a:pt x="73" y="24"/>
                </a:lnTo>
                <a:lnTo>
                  <a:pt x="74" y="25"/>
                </a:lnTo>
                <a:lnTo>
                  <a:pt x="75" y="29"/>
                </a:lnTo>
                <a:lnTo>
                  <a:pt x="76" y="35"/>
                </a:lnTo>
                <a:lnTo>
                  <a:pt x="76" y="39"/>
                </a:lnTo>
                <a:lnTo>
                  <a:pt x="74" y="41"/>
                </a:lnTo>
                <a:lnTo>
                  <a:pt x="72" y="43"/>
                </a:lnTo>
                <a:lnTo>
                  <a:pt x="70" y="43"/>
                </a:lnTo>
                <a:lnTo>
                  <a:pt x="69" y="45"/>
                </a:lnTo>
                <a:lnTo>
                  <a:pt x="67" y="45"/>
                </a:lnTo>
                <a:lnTo>
                  <a:pt x="64" y="46"/>
                </a:lnTo>
                <a:lnTo>
                  <a:pt x="62" y="47"/>
                </a:lnTo>
                <a:lnTo>
                  <a:pt x="61" y="48"/>
                </a:lnTo>
                <a:lnTo>
                  <a:pt x="57" y="48"/>
                </a:lnTo>
                <a:lnTo>
                  <a:pt x="55" y="48"/>
                </a:lnTo>
                <a:lnTo>
                  <a:pt x="55" y="52"/>
                </a:lnTo>
                <a:lnTo>
                  <a:pt x="53" y="52"/>
                </a:lnTo>
                <a:lnTo>
                  <a:pt x="51" y="51"/>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29" name="Freeform 2212"/>
          <p:cNvSpPr>
            <a:spLocks/>
          </p:cNvSpPr>
          <p:nvPr/>
        </p:nvSpPr>
        <p:spPr bwMode="auto">
          <a:xfrm>
            <a:off x="5870575" y="3081338"/>
            <a:ext cx="1588" cy="1587"/>
          </a:xfrm>
          <a:custGeom>
            <a:avLst/>
            <a:gdLst>
              <a:gd name="T0" fmla="*/ 0 w 1588"/>
              <a:gd name="T1" fmla="*/ 0 h 1"/>
              <a:gd name="T2" fmla="*/ 0 w 1588"/>
              <a:gd name="T3" fmla="*/ 2147483647 h 1"/>
              <a:gd name="T4" fmla="*/ 0 w 1588"/>
              <a:gd name="T5" fmla="*/ 0 h 1"/>
              <a:gd name="T6" fmla="*/ 0 60000 65536"/>
              <a:gd name="T7" fmla="*/ 0 60000 65536"/>
              <a:gd name="T8" fmla="*/ 0 60000 65536"/>
              <a:gd name="T9" fmla="*/ 0 w 1588"/>
              <a:gd name="T10" fmla="*/ 0 h 1"/>
              <a:gd name="T11" fmla="*/ 1588 w 1588"/>
              <a:gd name="T12" fmla="*/ 1 h 1"/>
            </a:gdLst>
            <a:ahLst/>
            <a:cxnLst>
              <a:cxn ang="T6">
                <a:pos x="T0" y="T1"/>
              </a:cxn>
              <a:cxn ang="T7">
                <a:pos x="T2" y="T3"/>
              </a:cxn>
              <a:cxn ang="T8">
                <a:pos x="T4" y="T5"/>
              </a:cxn>
            </a:cxnLst>
            <a:rect l="T9" t="T10" r="T11" b="T12"/>
            <a:pathLst>
              <a:path w="1588" h="1">
                <a:moveTo>
                  <a:pt x="0" y="0"/>
                </a:moveTo>
                <a:lnTo>
                  <a:pt x="0" y="1"/>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30" name="Freeform 2213"/>
          <p:cNvSpPr>
            <a:spLocks/>
          </p:cNvSpPr>
          <p:nvPr/>
        </p:nvSpPr>
        <p:spPr bwMode="auto">
          <a:xfrm>
            <a:off x="5849938" y="3070225"/>
            <a:ext cx="22225" cy="41275"/>
          </a:xfrm>
          <a:custGeom>
            <a:avLst/>
            <a:gdLst>
              <a:gd name="T0" fmla="*/ 2147483647 w 44"/>
              <a:gd name="T1" fmla="*/ 2147483647 h 86"/>
              <a:gd name="T2" fmla="*/ 2147483647 w 44"/>
              <a:gd name="T3" fmla="*/ 2147483647 h 86"/>
              <a:gd name="T4" fmla="*/ 2147483647 w 44"/>
              <a:gd name="T5" fmla="*/ 2147483647 h 86"/>
              <a:gd name="T6" fmla="*/ 2147483647 w 44"/>
              <a:gd name="T7" fmla="*/ 2147483647 h 86"/>
              <a:gd name="T8" fmla="*/ 2147483647 w 44"/>
              <a:gd name="T9" fmla="*/ 2147483647 h 86"/>
              <a:gd name="T10" fmla="*/ 2147483647 w 44"/>
              <a:gd name="T11" fmla="*/ 2147483647 h 86"/>
              <a:gd name="T12" fmla="*/ 2147483647 w 44"/>
              <a:gd name="T13" fmla="*/ 2147483647 h 86"/>
              <a:gd name="T14" fmla="*/ 2147483647 w 44"/>
              <a:gd name="T15" fmla="*/ 2147483647 h 86"/>
              <a:gd name="T16" fmla="*/ 2147483647 w 44"/>
              <a:gd name="T17" fmla="*/ 2147483647 h 86"/>
              <a:gd name="T18" fmla="*/ 2147483647 w 44"/>
              <a:gd name="T19" fmla="*/ 2147483647 h 86"/>
              <a:gd name="T20" fmla="*/ 2147483647 w 44"/>
              <a:gd name="T21" fmla="*/ 2147483647 h 86"/>
              <a:gd name="T22" fmla="*/ 2147483647 w 44"/>
              <a:gd name="T23" fmla="*/ 2147483647 h 86"/>
              <a:gd name="T24" fmla="*/ 2147483647 w 44"/>
              <a:gd name="T25" fmla="*/ 2147483647 h 86"/>
              <a:gd name="T26" fmla="*/ 2147483647 w 44"/>
              <a:gd name="T27" fmla="*/ 2147483647 h 86"/>
              <a:gd name="T28" fmla="*/ 2147483647 w 44"/>
              <a:gd name="T29" fmla="*/ 2147483647 h 86"/>
              <a:gd name="T30" fmla="*/ 2147483647 w 44"/>
              <a:gd name="T31" fmla="*/ 2147483647 h 86"/>
              <a:gd name="T32" fmla="*/ 2147483647 w 44"/>
              <a:gd name="T33" fmla="*/ 2147483647 h 86"/>
              <a:gd name="T34" fmla="*/ 2147483647 w 44"/>
              <a:gd name="T35" fmla="*/ 2147483647 h 86"/>
              <a:gd name="T36" fmla="*/ 2147483647 w 44"/>
              <a:gd name="T37" fmla="*/ 2147483647 h 86"/>
              <a:gd name="T38" fmla="*/ 2147483647 w 44"/>
              <a:gd name="T39" fmla="*/ 2147483647 h 86"/>
              <a:gd name="T40" fmla="*/ 2147483647 w 44"/>
              <a:gd name="T41" fmla="*/ 2147483647 h 86"/>
              <a:gd name="T42" fmla="*/ 2147483647 w 44"/>
              <a:gd name="T43" fmla="*/ 2147483647 h 86"/>
              <a:gd name="T44" fmla="*/ 2147483647 w 44"/>
              <a:gd name="T45" fmla="*/ 2147483647 h 86"/>
              <a:gd name="T46" fmla="*/ 2147483647 w 44"/>
              <a:gd name="T47" fmla="*/ 2147483647 h 86"/>
              <a:gd name="T48" fmla="*/ 2147483647 w 44"/>
              <a:gd name="T49" fmla="*/ 2147483647 h 86"/>
              <a:gd name="T50" fmla="*/ 2147483647 w 44"/>
              <a:gd name="T51" fmla="*/ 2147483647 h 86"/>
              <a:gd name="T52" fmla="*/ 2147483647 w 44"/>
              <a:gd name="T53" fmla="*/ 2147483647 h 86"/>
              <a:gd name="T54" fmla="*/ 2147483647 w 44"/>
              <a:gd name="T55" fmla="*/ 2147483647 h 86"/>
              <a:gd name="T56" fmla="*/ 2147483647 w 44"/>
              <a:gd name="T57" fmla="*/ 2147483647 h 86"/>
              <a:gd name="T58" fmla="*/ 2147483647 w 44"/>
              <a:gd name="T59" fmla="*/ 2147483647 h 86"/>
              <a:gd name="T60" fmla="*/ 2147483647 w 44"/>
              <a:gd name="T61" fmla="*/ 2147483647 h 86"/>
              <a:gd name="T62" fmla="*/ 2147483647 w 44"/>
              <a:gd name="T63" fmla="*/ 2147483647 h 86"/>
              <a:gd name="T64" fmla="*/ 2147483647 w 44"/>
              <a:gd name="T65" fmla="*/ 2147483647 h 86"/>
              <a:gd name="T66" fmla="*/ 2147483647 w 44"/>
              <a:gd name="T67" fmla="*/ 2147483647 h 86"/>
              <a:gd name="T68" fmla="*/ 2147483647 w 44"/>
              <a:gd name="T69" fmla="*/ 2147483647 h 86"/>
              <a:gd name="T70" fmla="*/ 2147483647 w 44"/>
              <a:gd name="T71" fmla="*/ 2147483647 h 86"/>
              <a:gd name="T72" fmla="*/ 2147483647 w 44"/>
              <a:gd name="T73" fmla="*/ 2147483647 h 86"/>
              <a:gd name="T74" fmla="*/ 2147483647 w 44"/>
              <a:gd name="T75" fmla="*/ 2147483647 h 86"/>
              <a:gd name="T76" fmla="*/ 2147483647 w 44"/>
              <a:gd name="T77" fmla="*/ 2147483647 h 86"/>
              <a:gd name="T78" fmla="*/ 2147483647 w 44"/>
              <a:gd name="T79" fmla="*/ 2147483647 h 86"/>
              <a:gd name="T80" fmla="*/ 2147483647 w 44"/>
              <a:gd name="T81" fmla="*/ 2147483647 h 86"/>
              <a:gd name="T82" fmla="*/ 2147483647 w 44"/>
              <a:gd name="T83" fmla="*/ 2147483647 h 86"/>
              <a:gd name="T84" fmla="*/ 2147483647 w 44"/>
              <a:gd name="T85" fmla="*/ 2147483647 h 86"/>
              <a:gd name="T86" fmla="*/ 2147483647 w 44"/>
              <a:gd name="T87" fmla="*/ 2147483647 h 86"/>
              <a:gd name="T88" fmla="*/ 2147483647 w 44"/>
              <a:gd name="T89" fmla="*/ 2147483647 h 86"/>
              <a:gd name="T90" fmla="*/ 2147483647 w 44"/>
              <a:gd name="T91" fmla="*/ 2147483647 h 86"/>
              <a:gd name="T92" fmla="*/ 2147483647 w 44"/>
              <a:gd name="T93" fmla="*/ 2147483647 h 86"/>
              <a:gd name="T94" fmla="*/ 2147483647 w 44"/>
              <a:gd name="T95" fmla="*/ 2147483647 h 86"/>
              <a:gd name="T96" fmla="*/ 2147483647 w 44"/>
              <a:gd name="T97" fmla="*/ 2147483647 h 86"/>
              <a:gd name="T98" fmla="*/ 2147483647 w 44"/>
              <a:gd name="T99" fmla="*/ 2147483647 h 86"/>
              <a:gd name="T100" fmla="*/ 2147483647 w 44"/>
              <a:gd name="T101" fmla="*/ 2147483647 h 86"/>
              <a:gd name="T102" fmla="*/ 2147483647 w 44"/>
              <a:gd name="T103" fmla="*/ 2147483647 h 86"/>
              <a:gd name="T104" fmla="*/ 0 w 44"/>
              <a:gd name="T105" fmla="*/ 2147483647 h 86"/>
              <a:gd name="T106" fmla="*/ 2147483647 w 44"/>
              <a:gd name="T107" fmla="*/ 2147483647 h 86"/>
              <a:gd name="T108" fmla="*/ 0 w 44"/>
              <a:gd name="T109" fmla="*/ 2147483647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4"/>
              <a:gd name="T166" fmla="*/ 0 h 86"/>
              <a:gd name="T167" fmla="*/ 44 w 44"/>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4" h="86">
                <a:moveTo>
                  <a:pt x="43" y="25"/>
                </a:moveTo>
                <a:lnTo>
                  <a:pt x="44" y="28"/>
                </a:lnTo>
                <a:lnTo>
                  <a:pt x="44" y="36"/>
                </a:lnTo>
                <a:lnTo>
                  <a:pt x="43" y="38"/>
                </a:lnTo>
                <a:lnTo>
                  <a:pt x="42" y="42"/>
                </a:lnTo>
                <a:lnTo>
                  <a:pt x="41" y="45"/>
                </a:lnTo>
                <a:lnTo>
                  <a:pt x="40" y="48"/>
                </a:lnTo>
                <a:lnTo>
                  <a:pt x="40" y="51"/>
                </a:lnTo>
                <a:lnTo>
                  <a:pt x="39" y="53"/>
                </a:lnTo>
                <a:lnTo>
                  <a:pt x="39" y="56"/>
                </a:lnTo>
                <a:lnTo>
                  <a:pt x="38" y="58"/>
                </a:lnTo>
                <a:lnTo>
                  <a:pt x="37" y="59"/>
                </a:lnTo>
                <a:lnTo>
                  <a:pt x="36" y="60"/>
                </a:lnTo>
                <a:lnTo>
                  <a:pt x="35" y="60"/>
                </a:lnTo>
                <a:lnTo>
                  <a:pt x="35" y="59"/>
                </a:lnTo>
                <a:lnTo>
                  <a:pt x="35" y="57"/>
                </a:lnTo>
                <a:lnTo>
                  <a:pt x="34" y="56"/>
                </a:lnTo>
                <a:lnTo>
                  <a:pt x="33" y="58"/>
                </a:lnTo>
                <a:lnTo>
                  <a:pt x="34" y="59"/>
                </a:lnTo>
                <a:lnTo>
                  <a:pt x="34" y="61"/>
                </a:lnTo>
                <a:lnTo>
                  <a:pt x="35" y="64"/>
                </a:lnTo>
                <a:lnTo>
                  <a:pt x="36" y="66"/>
                </a:lnTo>
                <a:lnTo>
                  <a:pt x="37" y="68"/>
                </a:lnTo>
                <a:lnTo>
                  <a:pt x="39" y="72"/>
                </a:lnTo>
                <a:lnTo>
                  <a:pt x="40" y="74"/>
                </a:lnTo>
                <a:lnTo>
                  <a:pt x="41" y="76"/>
                </a:lnTo>
                <a:lnTo>
                  <a:pt x="42" y="77"/>
                </a:lnTo>
                <a:lnTo>
                  <a:pt x="41" y="78"/>
                </a:lnTo>
                <a:lnTo>
                  <a:pt x="40" y="77"/>
                </a:lnTo>
                <a:lnTo>
                  <a:pt x="39" y="75"/>
                </a:lnTo>
                <a:lnTo>
                  <a:pt x="38" y="73"/>
                </a:lnTo>
                <a:lnTo>
                  <a:pt x="38" y="72"/>
                </a:lnTo>
                <a:lnTo>
                  <a:pt x="37" y="73"/>
                </a:lnTo>
                <a:lnTo>
                  <a:pt x="38" y="75"/>
                </a:lnTo>
                <a:lnTo>
                  <a:pt x="38" y="76"/>
                </a:lnTo>
                <a:lnTo>
                  <a:pt x="36" y="76"/>
                </a:lnTo>
                <a:lnTo>
                  <a:pt x="35" y="74"/>
                </a:lnTo>
                <a:lnTo>
                  <a:pt x="34" y="73"/>
                </a:lnTo>
                <a:lnTo>
                  <a:pt x="32" y="72"/>
                </a:lnTo>
                <a:lnTo>
                  <a:pt x="31" y="72"/>
                </a:lnTo>
                <a:lnTo>
                  <a:pt x="31" y="75"/>
                </a:lnTo>
                <a:lnTo>
                  <a:pt x="30" y="76"/>
                </a:lnTo>
                <a:lnTo>
                  <a:pt x="29" y="78"/>
                </a:lnTo>
                <a:lnTo>
                  <a:pt x="29" y="80"/>
                </a:lnTo>
                <a:lnTo>
                  <a:pt x="30" y="81"/>
                </a:lnTo>
                <a:lnTo>
                  <a:pt x="31" y="85"/>
                </a:lnTo>
                <a:lnTo>
                  <a:pt x="30" y="86"/>
                </a:lnTo>
                <a:lnTo>
                  <a:pt x="23" y="86"/>
                </a:lnTo>
                <a:lnTo>
                  <a:pt x="19" y="85"/>
                </a:lnTo>
                <a:lnTo>
                  <a:pt x="18" y="84"/>
                </a:lnTo>
                <a:lnTo>
                  <a:pt x="16" y="82"/>
                </a:lnTo>
                <a:lnTo>
                  <a:pt x="16" y="77"/>
                </a:lnTo>
                <a:lnTo>
                  <a:pt x="16" y="75"/>
                </a:lnTo>
                <a:lnTo>
                  <a:pt x="15" y="73"/>
                </a:lnTo>
                <a:lnTo>
                  <a:pt x="14" y="72"/>
                </a:lnTo>
                <a:lnTo>
                  <a:pt x="13" y="72"/>
                </a:lnTo>
                <a:lnTo>
                  <a:pt x="12" y="70"/>
                </a:lnTo>
                <a:lnTo>
                  <a:pt x="12" y="68"/>
                </a:lnTo>
                <a:lnTo>
                  <a:pt x="12" y="66"/>
                </a:lnTo>
                <a:lnTo>
                  <a:pt x="11" y="65"/>
                </a:lnTo>
                <a:lnTo>
                  <a:pt x="8" y="64"/>
                </a:lnTo>
                <a:lnTo>
                  <a:pt x="7" y="62"/>
                </a:lnTo>
                <a:lnTo>
                  <a:pt x="5" y="62"/>
                </a:lnTo>
                <a:lnTo>
                  <a:pt x="5" y="60"/>
                </a:lnTo>
                <a:lnTo>
                  <a:pt x="5" y="59"/>
                </a:lnTo>
                <a:lnTo>
                  <a:pt x="8" y="59"/>
                </a:lnTo>
                <a:lnTo>
                  <a:pt x="8" y="60"/>
                </a:lnTo>
                <a:lnTo>
                  <a:pt x="8" y="61"/>
                </a:lnTo>
                <a:lnTo>
                  <a:pt x="9" y="62"/>
                </a:lnTo>
                <a:lnTo>
                  <a:pt x="11" y="64"/>
                </a:lnTo>
                <a:lnTo>
                  <a:pt x="12" y="64"/>
                </a:lnTo>
                <a:lnTo>
                  <a:pt x="13" y="64"/>
                </a:lnTo>
                <a:lnTo>
                  <a:pt x="15" y="64"/>
                </a:lnTo>
                <a:lnTo>
                  <a:pt x="16" y="64"/>
                </a:lnTo>
                <a:lnTo>
                  <a:pt x="17" y="66"/>
                </a:lnTo>
                <a:lnTo>
                  <a:pt x="18" y="66"/>
                </a:lnTo>
                <a:lnTo>
                  <a:pt x="18" y="67"/>
                </a:lnTo>
                <a:lnTo>
                  <a:pt x="18" y="68"/>
                </a:lnTo>
                <a:lnTo>
                  <a:pt x="19" y="68"/>
                </a:lnTo>
                <a:lnTo>
                  <a:pt x="20" y="68"/>
                </a:lnTo>
                <a:lnTo>
                  <a:pt x="21" y="67"/>
                </a:lnTo>
                <a:lnTo>
                  <a:pt x="23" y="65"/>
                </a:lnTo>
                <a:lnTo>
                  <a:pt x="23" y="64"/>
                </a:lnTo>
                <a:lnTo>
                  <a:pt x="21" y="60"/>
                </a:lnTo>
                <a:lnTo>
                  <a:pt x="20" y="59"/>
                </a:lnTo>
                <a:lnTo>
                  <a:pt x="19" y="57"/>
                </a:lnTo>
                <a:lnTo>
                  <a:pt x="18" y="56"/>
                </a:lnTo>
                <a:lnTo>
                  <a:pt x="17" y="54"/>
                </a:lnTo>
                <a:lnTo>
                  <a:pt x="15" y="53"/>
                </a:lnTo>
                <a:lnTo>
                  <a:pt x="14" y="52"/>
                </a:lnTo>
                <a:lnTo>
                  <a:pt x="13" y="52"/>
                </a:lnTo>
                <a:lnTo>
                  <a:pt x="13" y="54"/>
                </a:lnTo>
                <a:lnTo>
                  <a:pt x="13" y="57"/>
                </a:lnTo>
                <a:lnTo>
                  <a:pt x="12" y="57"/>
                </a:lnTo>
                <a:lnTo>
                  <a:pt x="12" y="54"/>
                </a:lnTo>
                <a:lnTo>
                  <a:pt x="11" y="53"/>
                </a:lnTo>
                <a:lnTo>
                  <a:pt x="11" y="52"/>
                </a:lnTo>
                <a:lnTo>
                  <a:pt x="11" y="51"/>
                </a:lnTo>
                <a:lnTo>
                  <a:pt x="10" y="50"/>
                </a:lnTo>
                <a:lnTo>
                  <a:pt x="10" y="48"/>
                </a:lnTo>
                <a:lnTo>
                  <a:pt x="11" y="46"/>
                </a:lnTo>
                <a:lnTo>
                  <a:pt x="12" y="45"/>
                </a:lnTo>
                <a:lnTo>
                  <a:pt x="12" y="43"/>
                </a:lnTo>
                <a:lnTo>
                  <a:pt x="11" y="42"/>
                </a:lnTo>
                <a:lnTo>
                  <a:pt x="11" y="41"/>
                </a:lnTo>
                <a:lnTo>
                  <a:pt x="12" y="40"/>
                </a:lnTo>
                <a:lnTo>
                  <a:pt x="13" y="40"/>
                </a:lnTo>
                <a:lnTo>
                  <a:pt x="13" y="38"/>
                </a:lnTo>
                <a:lnTo>
                  <a:pt x="13" y="37"/>
                </a:lnTo>
                <a:lnTo>
                  <a:pt x="15" y="37"/>
                </a:lnTo>
                <a:lnTo>
                  <a:pt x="15" y="36"/>
                </a:lnTo>
                <a:lnTo>
                  <a:pt x="16" y="35"/>
                </a:lnTo>
                <a:lnTo>
                  <a:pt x="17" y="35"/>
                </a:lnTo>
                <a:lnTo>
                  <a:pt x="18" y="35"/>
                </a:lnTo>
                <a:lnTo>
                  <a:pt x="19" y="35"/>
                </a:lnTo>
                <a:lnTo>
                  <a:pt x="18" y="34"/>
                </a:lnTo>
                <a:lnTo>
                  <a:pt x="16" y="34"/>
                </a:lnTo>
                <a:lnTo>
                  <a:pt x="14" y="34"/>
                </a:lnTo>
                <a:lnTo>
                  <a:pt x="13" y="33"/>
                </a:lnTo>
                <a:lnTo>
                  <a:pt x="12" y="33"/>
                </a:lnTo>
                <a:lnTo>
                  <a:pt x="11" y="34"/>
                </a:lnTo>
                <a:lnTo>
                  <a:pt x="11" y="35"/>
                </a:lnTo>
                <a:lnTo>
                  <a:pt x="11" y="36"/>
                </a:lnTo>
                <a:lnTo>
                  <a:pt x="9" y="36"/>
                </a:lnTo>
                <a:lnTo>
                  <a:pt x="8" y="37"/>
                </a:lnTo>
                <a:lnTo>
                  <a:pt x="8" y="40"/>
                </a:lnTo>
                <a:lnTo>
                  <a:pt x="7" y="40"/>
                </a:lnTo>
                <a:lnTo>
                  <a:pt x="5" y="40"/>
                </a:lnTo>
                <a:lnTo>
                  <a:pt x="3" y="38"/>
                </a:lnTo>
                <a:lnTo>
                  <a:pt x="2" y="37"/>
                </a:lnTo>
                <a:lnTo>
                  <a:pt x="2" y="35"/>
                </a:lnTo>
                <a:lnTo>
                  <a:pt x="3" y="34"/>
                </a:lnTo>
                <a:lnTo>
                  <a:pt x="3" y="33"/>
                </a:lnTo>
                <a:lnTo>
                  <a:pt x="4" y="30"/>
                </a:lnTo>
                <a:lnTo>
                  <a:pt x="5" y="30"/>
                </a:lnTo>
                <a:lnTo>
                  <a:pt x="7" y="29"/>
                </a:lnTo>
                <a:lnTo>
                  <a:pt x="8" y="29"/>
                </a:lnTo>
                <a:lnTo>
                  <a:pt x="7" y="28"/>
                </a:lnTo>
                <a:lnTo>
                  <a:pt x="8" y="27"/>
                </a:lnTo>
                <a:lnTo>
                  <a:pt x="8" y="26"/>
                </a:lnTo>
                <a:lnTo>
                  <a:pt x="8" y="25"/>
                </a:lnTo>
                <a:lnTo>
                  <a:pt x="8" y="24"/>
                </a:lnTo>
                <a:lnTo>
                  <a:pt x="7" y="24"/>
                </a:lnTo>
                <a:lnTo>
                  <a:pt x="6" y="22"/>
                </a:lnTo>
                <a:lnTo>
                  <a:pt x="5" y="21"/>
                </a:lnTo>
                <a:lnTo>
                  <a:pt x="4" y="20"/>
                </a:lnTo>
                <a:lnTo>
                  <a:pt x="3" y="20"/>
                </a:lnTo>
                <a:lnTo>
                  <a:pt x="3" y="18"/>
                </a:lnTo>
                <a:lnTo>
                  <a:pt x="1" y="18"/>
                </a:lnTo>
                <a:lnTo>
                  <a:pt x="1" y="17"/>
                </a:lnTo>
                <a:lnTo>
                  <a:pt x="2" y="16"/>
                </a:lnTo>
                <a:lnTo>
                  <a:pt x="2" y="12"/>
                </a:lnTo>
                <a:lnTo>
                  <a:pt x="3" y="12"/>
                </a:lnTo>
                <a:lnTo>
                  <a:pt x="3" y="11"/>
                </a:lnTo>
                <a:lnTo>
                  <a:pt x="3" y="10"/>
                </a:lnTo>
                <a:lnTo>
                  <a:pt x="3" y="9"/>
                </a:lnTo>
                <a:lnTo>
                  <a:pt x="2" y="9"/>
                </a:lnTo>
                <a:lnTo>
                  <a:pt x="1" y="9"/>
                </a:lnTo>
                <a:lnTo>
                  <a:pt x="0" y="8"/>
                </a:lnTo>
                <a:lnTo>
                  <a:pt x="0" y="6"/>
                </a:lnTo>
                <a:lnTo>
                  <a:pt x="1" y="5"/>
                </a:lnTo>
                <a:lnTo>
                  <a:pt x="1" y="4"/>
                </a:lnTo>
                <a:lnTo>
                  <a:pt x="1" y="3"/>
                </a:lnTo>
                <a:lnTo>
                  <a:pt x="0" y="3"/>
                </a:lnTo>
                <a:lnTo>
                  <a:pt x="0" y="1"/>
                </a:lnTo>
                <a:lnTo>
                  <a:pt x="1" y="0"/>
                </a:lnTo>
                <a:lnTo>
                  <a:pt x="43" y="2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31" name="Line 2214"/>
          <p:cNvSpPr>
            <a:spLocks noChangeShapeType="1"/>
          </p:cNvSpPr>
          <p:nvPr/>
        </p:nvSpPr>
        <p:spPr bwMode="auto">
          <a:xfrm>
            <a:off x="8216900" y="2339975"/>
            <a:ext cx="33338" cy="1588"/>
          </a:xfrm>
          <a:prstGeom prst="line">
            <a:avLst/>
          </a:prstGeom>
          <a:noFill/>
          <a:ln w="1588">
            <a:solidFill>
              <a:srgbClr val="0069A1"/>
            </a:solidFill>
            <a:round/>
            <a:headEnd/>
            <a:tailEnd/>
          </a:ln>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67532" name="Freeform 2215"/>
          <p:cNvSpPr>
            <a:spLocks/>
          </p:cNvSpPr>
          <p:nvPr/>
        </p:nvSpPr>
        <p:spPr bwMode="auto">
          <a:xfrm>
            <a:off x="4108450" y="3421063"/>
            <a:ext cx="9525" cy="7937"/>
          </a:xfrm>
          <a:custGeom>
            <a:avLst/>
            <a:gdLst>
              <a:gd name="T0" fmla="*/ 2147483647 w 19"/>
              <a:gd name="T1" fmla="*/ 2147483647 h 18"/>
              <a:gd name="T2" fmla="*/ 2147483647 w 19"/>
              <a:gd name="T3" fmla="*/ 2147483647 h 18"/>
              <a:gd name="T4" fmla="*/ 2147483647 w 19"/>
              <a:gd name="T5" fmla="*/ 2147483647 h 18"/>
              <a:gd name="T6" fmla="*/ 2147483647 w 19"/>
              <a:gd name="T7" fmla="*/ 2147483647 h 18"/>
              <a:gd name="T8" fmla="*/ 2147483647 w 19"/>
              <a:gd name="T9" fmla="*/ 0 h 18"/>
              <a:gd name="T10" fmla="*/ 2147483647 w 19"/>
              <a:gd name="T11" fmla="*/ 0 h 18"/>
              <a:gd name="T12" fmla="*/ 2147483647 w 19"/>
              <a:gd name="T13" fmla="*/ 2147483647 h 18"/>
              <a:gd name="T14" fmla="*/ 0 w 19"/>
              <a:gd name="T15" fmla="*/ 2147483647 h 18"/>
              <a:gd name="T16" fmla="*/ 2147483647 w 19"/>
              <a:gd name="T17" fmla="*/ 2147483647 h 18"/>
              <a:gd name="T18" fmla="*/ 2147483647 w 19"/>
              <a:gd name="T19" fmla="*/ 2147483647 h 18"/>
              <a:gd name="T20" fmla="*/ 2147483647 w 19"/>
              <a:gd name="T21" fmla="*/ 214748364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18"/>
              <a:gd name="T35" fmla="*/ 19 w 19"/>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18">
                <a:moveTo>
                  <a:pt x="10" y="18"/>
                </a:moveTo>
                <a:lnTo>
                  <a:pt x="16" y="16"/>
                </a:lnTo>
                <a:lnTo>
                  <a:pt x="19" y="9"/>
                </a:lnTo>
                <a:lnTo>
                  <a:pt x="16" y="3"/>
                </a:lnTo>
                <a:lnTo>
                  <a:pt x="13" y="0"/>
                </a:lnTo>
                <a:lnTo>
                  <a:pt x="10" y="0"/>
                </a:lnTo>
                <a:lnTo>
                  <a:pt x="4" y="3"/>
                </a:lnTo>
                <a:lnTo>
                  <a:pt x="0" y="9"/>
                </a:lnTo>
                <a:lnTo>
                  <a:pt x="4" y="16"/>
                </a:lnTo>
                <a:lnTo>
                  <a:pt x="7" y="18"/>
                </a:lnTo>
                <a:lnTo>
                  <a:pt x="10" y="18"/>
                </a:lnTo>
                <a:close/>
              </a:path>
            </a:pathLst>
          </a:custGeom>
          <a:solidFill>
            <a:srgbClr val="615E5E">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33" name="Freeform 2216"/>
          <p:cNvSpPr>
            <a:spLocks/>
          </p:cNvSpPr>
          <p:nvPr/>
        </p:nvSpPr>
        <p:spPr bwMode="auto">
          <a:xfrm>
            <a:off x="4467225" y="3133725"/>
            <a:ext cx="9525" cy="7938"/>
          </a:xfrm>
          <a:custGeom>
            <a:avLst/>
            <a:gdLst>
              <a:gd name="T0" fmla="*/ 2147483647 w 18"/>
              <a:gd name="T1" fmla="*/ 2147483647 h 19"/>
              <a:gd name="T2" fmla="*/ 2147483647 w 18"/>
              <a:gd name="T3" fmla="*/ 2147483647 h 19"/>
              <a:gd name="T4" fmla="*/ 2147483647 w 18"/>
              <a:gd name="T5" fmla="*/ 2147483647 h 19"/>
              <a:gd name="T6" fmla="*/ 2147483647 w 18"/>
              <a:gd name="T7" fmla="*/ 2147483647 h 19"/>
              <a:gd name="T8" fmla="*/ 2147483647 w 18"/>
              <a:gd name="T9" fmla="*/ 0 h 19"/>
              <a:gd name="T10" fmla="*/ 2147483647 w 18"/>
              <a:gd name="T11" fmla="*/ 0 h 19"/>
              <a:gd name="T12" fmla="*/ 2147483647 w 18"/>
              <a:gd name="T13" fmla="*/ 2147483647 h 19"/>
              <a:gd name="T14" fmla="*/ 0 w 18"/>
              <a:gd name="T15" fmla="*/ 2147483647 h 19"/>
              <a:gd name="T16" fmla="*/ 2147483647 w 18"/>
              <a:gd name="T17" fmla="*/ 2147483647 h 19"/>
              <a:gd name="T18" fmla="*/ 2147483647 w 18"/>
              <a:gd name="T19" fmla="*/ 2147483647 h 19"/>
              <a:gd name="T20" fmla="*/ 2147483647 w 18"/>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9"/>
              <a:gd name="T35" fmla="*/ 18 w 18"/>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9">
                <a:moveTo>
                  <a:pt x="9" y="19"/>
                </a:moveTo>
                <a:lnTo>
                  <a:pt x="15" y="16"/>
                </a:lnTo>
                <a:lnTo>
                  <a:pt x="18" y="9"/>
                </a:lnTo>
                <a:lnTo>
                  <a:pt x="15" y="3"/>
                </a:lnTo>
                <a:lnTo>
                  <a:pt x="12" y="0"/>
                </a:lnTo>
                <a:lnTo>
                  <a:pt x="9" y="0"/>
                </a:lnTo>
                <a:lnTo>
                  <a:pt x="3" y="3"/>
                </a:lnTo>
                <a:lnTo>
                  <a:pt x="0" y="9"/>
                </a:lnTo>
                <a:lnTo>
                  <a:pt x="3" y="16"/>
                </a:lnTo>
                <a:lnTo>
                  <a:pt x="6" y="19"/>
                </a:lnTo>
                <a:lnTo>
                  <a:pt x="9" y="19"/>
                </a:lnTo>
                <a:close/>
              </a:path>
            </a:pathLst>
          </a:custGeom>
          <a:solidFill>
            <a:srgbClr val="615E5E">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34" name="Freeform 2218"/>
          <p:cNvSpPr>
            <a:spLocks/>
          </p:cNvSpPr>
          <p:nvPr/>
        </p:nvSpPr>
        <p:spPr bwMode="auto">
          <a:xfrm>
            <a:off x="4610100" y="3128963"/>
            <a:ext cx="7938" cy="7937"/>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0 h 18"/>
              <a:gd name="T10" fmla="*/ 2147483647 w 18"/>
              <a:gd name="T11" fmla="*/ 0 h 18"/>
              <a:gd name="T12" fmla="*/ 2147483647 w 18"/>
              <a:gd name="T13" fmla="*/ 2147483647 h 18"/>
              <a:gd name="T14" fmla="*/ 0 w 18"/>
              <a:gd name="T15" fmla="*/ 2147483647 h 18"/>
              <a:gd name="T16" fmla="*/ 2147483647 w 18"/>
              <a:gd name="T17" fmla="*/ 2147483647 h 18"/>
              <a:gd name="T18" fmla="*/ 2147483647 w 18"/>
              <a:gd name="T19" fmla="*/ 2147483647 h 18"/>
              <a:gd name="T20" fmla="*/ 2147483647 w 18"/>
              <a:gd name="T21" fmla="*/ 214748364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8"/>
              <a:gd name="T35" fmla="*/ 18 w 18"/>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8">
                <a:moveTo>
                  <a:pt x="9" y="18"/>
                </a:moveTo>
                <a:lnTo>
                  <a:pt x="15" y="16"/>
                </a:lnTo>
                <a:lnTo>
                  <a:pt x="18" y="9"/>
                </a:lnTo>
                <a:lnTo>
                  <a:pt x="15" y="2"/>
                </a:lnTo>
                <a:lnTo>
                  <a:pt x="12" y="0"/>
                </a:lnTo>
                <a:lnTo>
                  <a:pt x="9" y="0"/>
                </a:lnTo>
                <a:lnTo>
                  <a:pt x="3" y="2"/>
                </a:lnTo>
                <a:lnTo>
                  <a:pt x="0" y="9"/>
                </a:lnTo>
                <a:lnTo>
                  <a:pt x="3" y="16"/>
                </a:lnTo>
                <a:lnTo>
                  <a:pt x="6" y="18"/>
                </a:lnTo>
                <a:lnTo>
                  <a:pt x="9" y="18"/>
                </a:lnTo>
                <a:close/>
              </a:path>
            </a:pathLst>
          </a:custGeom>
          <a:solidFill>
            <a:srgbClr val="615E5E">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35" name="Freeform 2219"/>
          <p:cNvSpPr>
            <a:spLocks/>
          </p:cNvSpPr>
          <p:nvPr/>
        </p:nvSpPr>
        <p:spPr bwMode="auto">
          <a:xfrm>
            <a:off x="4178300" y="3440113"/>
            <a:ext cx="9525" cy="7937"/>
          </a:xfrm>
          <a:custGeom>
            <a:avLst/>
            <a:gdLst>
              <a:gd name="T0" fmla="*/ 2147483647 w 19"/>
              <a:gd name="T1" fmla="*/ 2147483647 h 19"/>
              <a:gd name="T2" fmla="*/ 2147483647 w 19"/>
              <a:gd name="T3" fmla="*/ 2147483647 h 19"/>
              <a:gd name="T4" fmla="*/ 2147483647 w 19"/>
              <a:gd name="T5" fmla="*/ 2147483647 h 19"/>
              <a:gd name="T6" fmla="*/ 2147483647 w 19"/>
              <a:gd name="T7" fmla="*/ 2147483647 h 19"/>
              <a:gd name="T8" fmla="*/ 2147483647 w 19"/>
              <a:gd name="T9" fmla="*/ 0 h 19"/>
              <a:gd name="T10" fmla="*/ 2147483647 w 19"/>
              <a:gd name="T11" fmla="*/ 0 h 19"/>
              <a:gd name="T12" fmla="*/ 2147483647 w 19"/>
              <a:gd name="T13" fmla="*/ 2147483647 h 19"/>
              <a:gd name="T14" fmla="*/ 0 w 19"/>
              <a:gd name="T15" fmla="*/ 2147483647 h 19"/>
              <a:gd name="T16" fmla="*/ 2147483647 w 19"/>
              <a:gd name="T17" fmla="*/ 2147483647 h 19"/>
              <a:gd name="T18" fmla="*/ 2147483647 w 19"/>
              <a:gd name="T19" fmla="*/ 2147483647 h 19"/>
              <a:gd name="T20" fmla="*/ 2147483647 w 19"/>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19"/>
              <a:gd name="T35" fmla="*/ 19 w 19"/>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19">
                <a:moveTo>
                  <a:pt x="10" y="19"/>
                </a:moveTo>
                <a:lnTo>
                  <a:pt x="16" y="16"/>
                </a:lnTo>
                <a:lnTo>
                  <a:pt x="19" y="9"/>
                </a:lnTo>
                <a:lnTo>
                  <a:pt x="16" y="3"/>
                </a:lnTo>
                <a:lnTo>
                  <a:pt x="13" y="0"/>
                </a:lnTo>
                <a:lnTo>
                  <a:pt x="10" y="0"/>
                </a:lnTo>
                <a:lnTo>
                  <a:pt x="3" y="3"/>
                </a:lnTo>
                <a:lnTo>
                  <a:pt x="0" y="9"/>
                </a:lnTo>
                <a:lnTo>
                  <a:pt x="3" y="16"/>
                </a:lnTo>
                <a:lnTo>
                  <a:pt x="7" y="19"/>
                </a:lnTo>
                <a:lnTo>
                  <a:pt x="10" y="19"/>
                </a:lnTo>
                <a:close/>
              </a:path>
            </a:pathLst>
          </a:custGeom>
          <a:solidFill>
            <a:srgbClr val="615E5E">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36" name="Freeform 2220"/>
          <p:cNvSpPr>
            <a:spLocks/>
          </p:cNvSpPr>
          <p:nvPr/>
        </p:nvSpPr>
        <p:spPr bwMode="auto">
          <a:xfrm>
            <a:off x="6434138" y="3454400"/>
            <a:ext cx="4762"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37" name="Rectangle 2221"/>
          <p:cNvSpPr>
            <a:spLocks noChangeArrowheads="1"/>
          </p:cNvSpPr>
          <p:nvPr/>
        </p:nvSpPr>
        <p:spPr bwMode="auto">
          <a:xfrm>
            <a:off x="6434138" y="3457575"/>
            <a:ext cx="4762"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38" name="Oval 2222"/>
          <p:cNvSpPr>
            <a:spLocks noChangeArrowheads="1"/>
          </p:cNvSpPr>
          <p:nvPr/>
        </p:nvSpPr>
        <p:spPr bwMode="auto">
          <a:xfrm>
            <a:off x="6434138" y="34544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39" name="Freeform 2223"/>
          <p:cNvSpPr>
            <a:spLocks/>
          </p:cNvSpPr>
          <p:nvPr/>
        </p:nvSpPr>
        <p:spPr bwMode="auto">
          <a:xfrm>
            <a:off x="6434138" y="3455988"/>
            <a:ext cx="3175" cy="3175"/>
          </a:xfrm>
          <a:custGeom>
            <a:avLst/>
            <a:gdLst>
              <a:gd name="T0" fmla="*/ 2147483647 w 6"/>
              <a:gd name="T1" fmla="*/ 2147483647 h 10"/>
              <a:gd name="T2" fmla="*/ 2147483647 w 6"/>
              <a:gd name="T3" fmla="*/ 0 h 10"/>
              <a:gd name="T4" fmla="*/ 0 w 6"/>
              <a:gd name="T5" fmla="*/ 2147483647 h 10"/>
              <a:gd name="T6" fmla="*/ 2147483647 w 6"/>
              <a:gd name="T7" fmla="*/ 2147483647 h 10"/>
              <a:gd name="T8" fmla="*/ 2147483647 w 6"/>
              <a:gd name="T9" fmla="*/ 2147483647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6" y="8"/>
                </a:moveTo>
                <a:lnTo>
                  <a:pt x="2" y="0"/>
                </a:lnTo>
                <a:lnTo>
                  <a:pt x="0" y="2"/>
                </a:lnTo>
                <a:lnTo>
                  <a:pt x="4" y="10"/>
                </a:lnTo>
                <a:lnTo>
                  <a:pt x="6"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0" name="Oval 2224"/>
          <p:cNvSpPr>
            <a:spLocks noChangeArrowheads="1"/>
          </p:cNvSpPr>
          <p:nvPr/>
        </p:nvSpPr>
        <p:spPr bwMode="auto">
          <a:xfrm>
            <a:off x="6434138" y="34544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1" name="Freeform 2225"/>
          <p:cNvSpPr>
            <a:spLocks/>
          </p:cNvSpPr>
          <p:nvPr/>
        </p:nvSpPr>
        <p:spPr bwMode="auto">
          <a:xfrm>
            <a:off x="6432550" y="3457575"/>
            <a:ext cx="4763" cy="1588"/>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2" name="Oval 2226"/>
          <p:cNvSpPr>
            <a:spLocks noChangeArrowheads="1"/>
          </p:cNvSpPr>
          <p:nvPr/>
        </p:nvSpPr>
        <p:spPr bwMode="auto">
          <a:xfrm>
            <a:off x="6432550" y="34559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3" name="Rectangle 2227"/>
          <p:cNvSpPr>
            <a:spLocks noChangeArrowheads="1"/>
          </p:cNvSpPr>
          <p:nvPr/>
        </p:nvSpPr>
        <p:spPr bwMode="auto">
          <a:xfrm>
            <a:off x="6432550" y="3457575"/>
            <a:ext cx="4763"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4" name="Oval 2228"/>
          <p:cNvSpPr>
            <a:spLocks noChangeArrowheads="1"/>
          </p:cNvSpPr>
          <p:nvPr/>
        </p:nvSpPr>
        <p:spPr bwMode="auto">
          <a:xfrm>
            <a:off x="6432550" y="34559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5" name="Rectangle 2229"/>
          <p:cNvSpPr>
            <a:spLocks noChangeArrowheads="1"/>
          </p:cNvSpPr>
          <p:nvPr/>
        </p:nvSpPr>
        <p:spPr bwMode="auto">
          <a:xfrm>
            <a:off x="6434138" y="3457575"/>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6" name="Oval 2230"/>
          <p:cNvSpPr>
            <a:spLocks noChangeArrowheads="1"/>
          </p:cNvSpPr>
          <p:nvPr/>
        </p:nvSpPr>
        <p:spPr bwMode="auto">
          <a:xfrm>
            <a:off x="6432550" y="345757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7" name="Freeform 2231"/>
          <p:cNvSpPr>
            <a:spLocks/>
          </p:cNvSpPr>
          <p:nvPr/>
        </p:nvSpPr>
        <p:spPr bwMode="auto">
          <a:xfrm>
            <a:off x="6432550" y="3457575"/>
            <a:ext cx="3175" cy="3175"/>
          </a:xfrm>
          <a:custGeom>
            <a:avLst/>
            <a:gdLst>
              <a:gd name="T0" fmla="*/ 2147483647 w 6"/>
              <a:gd name="T1" fmla="*/ 2147483647 h 9"/>
              <a:gd name="T2" fmla="*/ 2147483647 w 6"/>
              <a:gd name="T3" fmla="*/ 2147483647 h 9"/>
              <a:gd name="T4" fmla="*/ 2147483647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2" y="9"/>
                </a:moveTo>
                <a:lnTo>
                  <a:pt x="6" y="1"/>
                </a:lnTo>
                <a:lnTo>
                  <a:pt x="4" y="0"/>
                </a:lnTo>
                <a:lnTo>
                  <a:pt x="0" y="8"/>
                </a:lnTo>
                <a:lnTo>
                  <a:pt x="2" y="9"/>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8" name="Oval 2232"/>
          <p:cNvSpPr>
            <a:spLocks noChangeArrowheads="1"/>
          </p:cNvSpPr>
          <p:nvPr/>
        </p:nvSpPr>
        <p:spPr bwMode="auto">
          <a:xfrm>
            <a:off x="6432550" y="34575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49" name="Rectangle 2233"/>
          <p:cNvSpPr>
            <a:spLocks noChangeArrowheads="1"/>
          </p:cNvSpPr>
          <p:nvPr/>
        </p:nvSpPr>
        <p:spPr bwMode="auto">
          <a:xfrm>
            <a:off x="6432550" y="3457575"/>
            <a:ext cx="3175"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0" name="Oval 2234"/>
          <p:cNvSpPr>
            <a:spLocks noChangeArrowheads="1"/>
          </p:cNvSpPr>
          <p:nvPr/>
        </p:nvSpPr>
        <p:spPr bwMode="auto">
          <a:xfrm>
            <a:off x="6432550"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1" name="Rectangle 2235"/>
          <p:cNvSpPr>
            <a:spLocks noChangeArrowheads="1"/>
          </p:cNvSpPr>
          <p:nvPr/>
        </p:nvSpPr>
        <p:spPr bwMode="auto">
          <a:xfrm>
            <a:off x="6432550" y="3455988"/>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2" name="Oval 2236"/>
          <p:cNvSpPr>
            <a:spLocks noChangeArrowheads="1"/>
          </p:cNvSpPr>
          <p:nvPr/>
        </p:nvSpPr>
        <p:spPr bwMode="auto">
          <a:xfrm>
            <a:off x="6432550"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3" name="Freeform 2237"/>
          <p:cNvSpPr>
            <a:spLocks/>
          </p:cNvSpPr>
          <p:nvPr/>
        </p:nvSpPr>
        <p:spPr bwMode="auto">
          <a:xfrm>
            <a:off x="6430963" y="3455988"/>
            <a:ext cx="1587" cy="3175"/>
          </a:xfrm>
          <a:custGeom>
            <a:avLst/>
            <a:gdLst>
              <a:gd name="T0" fmla="*/ 2147483647 w 6"/>
              <a:gd name="T1" fmla="*/ 2147483647 h 9"/>
              <a:gd name="T2" fmla="*/ 2147483647 w 6"/>
              <a:gd name="T3" fmla="*/ 0 h 9"/>
              <a:gd name="T4" fmla="*/ 0 w 6"/>
              <a:gd name="T5" fmla="*/ 2147483647 h 9"/>
              <a:gd name="T6" fmla="*/ 2147483647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6" y="8"/>
                </a:moveTo>
                <a:lnTo>
                  <a:pt x="2" y="0"/>
                </a:lnTo>
                <a:lnTo>
                  <a:pt x="0" y="1"/>
                </a:lnTo>
                <a:lnTo>
                  <a:pt x="4" y="9"/>
                </a:lnTo>
                <a:lnTo>
                  <a:pt x="6"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4" name="Oval 2238"/>
          <p:cNvSpPr>
            <a:spLocks noChangeArrowheads="1"/>
          </p:cNvSpPr>
          <p:nvPr/>
        </p:nvSpPr>
        <p:spPr bwMode="auto">
          <a:xfrm>
            <a:off x="6430963"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5" name="Rectangle 2239"/>
          <p:cNvSpPr>
            <a:spLocks noChangeArrowheads="1"/>
          </p:cNvSpPr>
          <p:nvPr/>
        </p:nvSpPr>
        <p:spPr bwMode="auto">
          <a:xfrm>
            <a:off x="6432550" y="3455988"/>
            <a:ext cx="0"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6" name="Oval 2240"/>
          <p:cNvSpPr>
            <a:spLocks noChangeArrowheads="1"/>
          </p:cNvSpPr>
          <p:nvPr/>
        </p:nvSpPr>
        <p:spPr bwMode="auto">
          <a:xfrm>
            <a:off x="6430963" y="3455988"/>
            <a:ext cx="1587"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7" name="Rectangle 2241"/>
          <p:cNvSpPr>
            <a:spLocks noChangeArrowheads="1"/>
          </p:cNvSpPr>
          <p:nvPr/>
        </p:nvSpPr>
        <p:spPr bwMode="auto">
          <a:xfrm>
            <a:off x="6430963" y="3455988"/>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8" name="Oval 2242"/>
          <p:cNvSpPr>
            <a:spLocks noChangeArrowheads="1"/>
          </p:cNvSpPr>
          <p:nvPr/>
        </p:nvSpPr>
        <p:spPr bwMode="auto">
          <a:xfrm>
            <a:off x="6429375"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59" name="Rectangle 2243"/>
          <p:cNvSpPr>
            <a:spLocks noChangeArrowheads="1"/>
          </p:cNvSpPr>
          <p:nvPr/>
        </p:nvSpPr>
        <p:spPr bwMode="auto">
          <a:xfrm>
            <a:off x="6429375" y="345757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0" name="Oval 2244"/>
          <p:cNvSpPr>
            <a:spLocks noChangeArrowheads="1"/>
          </p:cNvSpPr>
          <p:nvPr/>
        </p:nvSpPr>
        <p:spPr bwMode="auto">
          <a:xfrm>
            <a:off x="6429375"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1" name="Freeform 2245"/>
          <p:cNvSpPr>
            <a:spLocks/>
          </p:cNvSpPr>
          <p:nvPr/>
        </p:nvSpPr>
        <p:spPr bwMode="auto">
          <a:xfrm>
            <a:off x="6429375" y="3457575"/>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2" name="Oval 2246"/>
          <p:cNvSpPr>
            <a:spLocks noChangeArrowheads="1"/>
          </p:cNvSpPr>
          <p:nvPr/>
        </p:nvSpPr>
        <p:spPr bwMode="auto">
          <a:xfrm>
            <a:off x="6429375" y="34575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3" name="Rectangle 2247"/>
          <p:cNvSpPr>
            <a:spLocks noChangeArrowheads="1"/>
          </p:cNvSpPr>
          <p:nvPr/>
        </p:nvSpPr>
        <p:spPr bwMode="auto">
          <a:xfrm>
            <a:off x="6429375" y="345757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4" name="Oval 2248"/>
          <p:cNvSpPr>
            <a:spLocks noChangeArrowheads="1"/>
          </p:cNvSpPr>
          <p:nvPr/>
        </p:nvSpPr>
        <p:spPr bwMode="auto">
          <a:xfrm>
            <a:off x="6429375" y="34575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5" name="Freeform 2249"/>
          <p:cNvSpPr>
            <a:spLocks/>
          </p:cNvSpPr>
          <p:nvPr/>
        </p:nvSpPr>
        <p:spPr bwMode="auto">
          <a:xfrm>
            <a:off x="6429375" y="3457575"/>
            <a:ext cx="3175"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6" name="Oval 2250"/>
          <p:cNvSpPr>
            <a:spLocks noChangeArrowheads="1"/>
          </p:cNvSpPr>
          <p:nvPr/>
        </p:nvSpPr>
        <p:spPr bwMode="auto">
          <a:xfrm>
            <a:off x="6429375" y="34575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7" name="Rectangle 2251"/>
          <p:cNvSpPr>
            <a:spLocks noChangeArrowheads="1"/>
          </p:cNvSpPr>
          <p:nvPr/>
        </p:nvSpPr>
        <p:spPr bwMode="auto">
          <a:xfrm>
            <a:off x="6429375" y="345916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8" name="Oval 2252"/>
          <p:cNvSpPr>
            <a:spLocks noChangeArrowheads="1"/>
          </p:cNvSpPr>
          <p:nvPr/>
        </p:nvSpPr>
        <p:spPr bwMode="auto">
          <a:xfrm>
            <a:off x="6429375" y="34575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69" name="Oval 2253"/>
          <p:cNvSpPr>
            <a:spLocks noChangeArrowheads="1"/>
          </p:cNvSpPr>
          <p:nvPr/>
        </p:nvSpPr>
        <p:spPr bwMode="auto">
          <a:xfrm>
            <a:off x="6429375" y="3457575"/>
            <a:ext cx="3175" cy="6350"/>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0" name="Oval 2254"/>
          <p:cNvSpPr>
            <a:spLocks noChangeArrowheads="1"/>
          </p:cNvSpPr>
          <p:nvPr/>
        </p:nvSpPr>
        <p:spPr bwMode="auto">
          <a:xfrm>
            <a:off x="6434138" y="34544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1" name="Rectangle 2255"/>
          <p:cNvSpPr>
            <a:spLocks noChangeArrowheads="1"/>
          </p:cNvSpPr>
          <p:nvPr/>
        </p:nvSpPr>
        <p:spPr bwMode="auto">
          <a:xfrm>
            <a:off x="6421438" y="3462338"/>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2" name="Freeform 2256"/>
          <p:cNvSpPr>
            <a:spLocks/>
          </p:cNvSpPr>
          <p:nvPr/>
        </p:nvSpPr>
        <p:spPr bwMode="auto">
          <a:xfrm>
            <a:off x="6419850" y="3463925"/>
            <a:ext cx="3175" cy="3175"/>
          </a:xfrm>
          <a:custGeom>
            <a:avLst/>
            <a:gdLst>
              <a:gd name="T0" fmla="*/ 2147483647 w 7"/>
              <a:gd name="T1" fmla="*/ 2147483647 h 6"/>
              <a:gd name="T2" fmla="*/ 2147483647 w 7"/>
              <a:gd name="T3" fmla="*/ 0 h 6"/>
              <a:gd name="T4" fmla="*/ 0 w 7"/>
              <a:gd name="T5" fmla="*/ 2147483647 h 6"/>
              <a:gd name="T6" fmla="*/ 2147483647 w 7"/>
              <a:gd name="T7" fmla="*/ 2147483647 h 6"/>
              <a:gd name="T8" fmla="*/ 2147483647 w 7"/>
              <a:gd name="T9" fmla="*/ 2147483647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7" y="5"/>
                </a:moveTo>
                <a:lnTo>
                  <a:pt x="1" y="0"/>
                </a:lnTo>
                <a:lnTo>
                  <a:pt x="0" y="1"/>
                </a:lnTo>
                <a:lnTo>
                  <a:pt x="6" y="6"/>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3" name="Oval 2257"/>
          <p:cNvSpPr>
            <a:spLocks noChangeArrowheads="1"/>
          </p:cNvSpPr>
          <p:nvPr/>
        </p:nvSpPr>
        <p:spPr bwMode="auto">
          <a:xfrm>
            <a:off x="6419850" y="34623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4" name="Rectangle 2258"/>
          <p:cNvSpPr>
            <a:spLocks noChangeArrowheads="1"/>
          </p:cNvSpPr>
          <p:nvPr/>
        </p:nvSpPr>
        <p:spPr bwMode="auto">
          <a:xfrm>
            <a:off x="6418263" y="34655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5" name="Oval 2259"/>
          <p:cNvSpPr>
            <a:spLocks noChangeArrowheads="1"/>
          </p:cNvSpPr>
          <p:nvPr/>
        </p:nvSpPr>
        <p:spPr bwMode="auto">
          <a:xfrm>
            <a:off x="6418263" y="34623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6" name="Rectangle 2260"/>
          <p:cNvSpPr>
            <a:spLocks noChangeArrowheads="1"/>
          </p:cNvSpPr>
          <p:nvPr/>
        </p:nvSpPr>
        <p:spPr bwMode="auto">
          <a:xfrm>
            <a:off x="6419850"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7" name="Oval 2261"/>
          <p:cNvSpPr>
            <a:spLocks noChangeArrowheads="1"/>
          </p:cNvSpPr>
          <p:nvPr/>
        </p:nvSpPr>
        <p:spPr bwMode="auto">
          <a:xfrm>
            <a:off x="6418263" y="34639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8" name="Rectangle 2262"/>
          <p:cNvSpPr>
            <a:spLocks noChangeArrowheads="1"/>
          </p:cNvSpPr>
          <p:nvPr/>
        </p:nvSpPr>
        <p:spPr bwMode="auto">
          <a:xfrm>
            <a:off x="6419850"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79" name="Oval 2263"/>
          <p:cNvSpPr>
            <a:spLocks noChangeArrowheads="1"/>
          </p:cNvSpPr>
          <p:nvPr/>
        </p:nvSpPr>
        <p:spPr bwMode="auto">
          <a:xfrm>
            <a:off x="6418263" y="34639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0" name="Rectangle 2264"/>
          <p:cNvSpPr>
            <a:spLocks noChangeArrowheads="1"/>
          </p:cNvSpPr>
          <p:nvPr/>
        </p:nvSpPr>
        <p:spPr bwMode="auto">
          <a:xfrm>
            <a:off x="6418263" y="34655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1" name="Oval 2265"/>
          <p:cNvSpPr>
            <a:spLocks noChangeArrowheads="1"/>
          </p:cNvSpPr>
          <p:nvPr/>
        </p:nvSpPr>
        <p:spPr bwMode="auto">
          <a:xfrm>
            <a:off x="6418263"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2" name="Rectangle 2266"/>
          <p:cNvSpPr>
            <a:spLocks noChangeArrowheads="1"/>
          </p:cNvSpPr>
          <p:nvPr/>
        </p:nvSpPr>
        <p:spPr bwMode="auto">
          <a:xfrm>
            <a:off x="6419850"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3" name="Oval 2267"/>
          <p:cNvSpPr>
            <a:spLocks noChangeArrowheads="1"/>
          </p:cNvSpPr>
          <p:nvPr/>
        </p:nvSpPr>
        <p:spPr bwMode="auto">
          <a:xfrm>
            <a:off x="6418263"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4" name="Rectangle 2268"/>
          <p:cNvSpPr>
            <a:spLocks noChangeArrowheads="1"/>
          </p:cNvSpPr>
          <p:nvPr/>
        </p:nvSpPr>
        <p:spPr bwMode="auto">
          <a:xfrm>
            <a:off x="6418263" y="34639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5" name="Oval 2269"/>
          <p:cNvSpPr>
            <a:spLocks noChangeArrowheads="1"/>
          </p:cNvSpPr>
          <p:nvPr/>
        </p:nvSpPr>
        <p:spPr bwMode="auto">
          <a:xfrm>
            <a:off x="6418263"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6" name="Freeform 2270"/>
          <p:cNvSpPr>
            <a:spLocks/>
          </p:cNvSpPr>
          <p:nvPr/>
        </p:nvSpPr>
        <p:spPr bwMode="auto">
          <a:xfrm>
            <a:off x="6418263" y="3465513"/>
            <a:ext cx="1587"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7" name="Oval 2271"/>
          <p:cNvSpPr>
            <a:spLocks noChangeArrowheads="1"/>
          </p:cNvSpPr>
          <p:nvPr/>
        </p:nvSpPr>
        <p:spPr bwMode="auto">
          <a:xfrm>
            <a:off x="6418263"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8" name="Rectangle 2272"/>
          <p:cNvSpPr>
            <a:spLocks noChangeArrowheads="1"/>
          </p:cNvSpPr>
          <p:nvPr/>
        </p:nvSpPr>
        <p:spPr bwMode="auto">
          <a:xfrm>
            <a:off x="6418263" y="34639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89" name="Oval 2273"/>
          <p:cNvSpPr>
            <a:spLocks noChangeArrowheads="1"/>
          </p:cNvSpPr>
          <p:nvPr/>
        </p:nvSpPr>
        <p:spPr bwMode="auto">
          <a:xfrm>
            <a:off x="6418263" y="3463925"/>
            <a:ext cx="1587"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0" name="Rectangle 2274"/>
          <p:cNvSpPr>
            <a:spLocks noChangeArrowheads="1"/>
          </p:cNvSpPr>
          <p:nvPr/>
        </p:nvSpPr>
        <p:spPr bwMode="auto">
          <a:xfrm>
            <a:off x="6416675" y="34671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1" name="Oval 2275"/>
          <p:cNvSpPr>
            <a:spLocks noChangeArrowheads="1"/>
          </p:cNvSpPr>
          <p:nvPr/>
        </p:nvSpPr>
        <p:spPr bwMode="auto">
          <a:xfrm>
            <a:off x="6416675"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2" name="Rectangle 2276"/>
          <p:cNvSpPr>
            <a:spLocks noChangeArrowheads="1"/>
          </p:cNvSpPr>
          <p:nvPr/>
        </p:nvSpPr>
        <p:spPr bwMode="auto">
          <a:xfrm>
            <a:off x="6418263" y="34655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3" name="Oval 2277"/>
          <p:cNvSpPr>
            <a:spLocks noChangeArrowheads="1"/>
          </p:cNvSpPr>
          <p:nvPr/>
        </p:nvSpPr>
        <p:spPr bwMode="auto">
          <a:xfrm>
            <a:off x="6416675"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4" name="Rectangle 2278"/>
          <p:cNvSpPr>
            <a:spLocks noChangeArrowheads="1"/>
          </p:cNvSpPr>
          <p:nvPr/>
        </p:nvSpPr>
        <p:spPr bwMode="auto">
          <a:xfrm>
            <a:off x="6416675" y="34671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5" name="Oval 2279"/>
          <p:cNvSpPr>
            <a:spLocks noChangeArrowheads="1"/>
          </p:cNvSpPr>
          <p:nvPr/>
        </p:nvSpPr>
        <p:spPr bwMode="auto">
          <a:xfrm>
            <a:off x="6416675"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6" name="Rectangle 2280"/>
          <p:cNvSpPr>
            <a:spLocks noChangeArrowheads="1"/>
          </p:cNvSpPr>
          <p:nvPr/>
        </p:nvSpPr>
        <p:spPr bwMode="auto">
          <a:xfrm>
            <a:off x="6418263" y="34655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7" name="Oval 2281"/>
          <p:cNvSpPr>
            <a:spLocks noChangeArrowheads="1"/>
          </p:cNvSpPr>
          <p:nvPr/>
        </p:nvSpPr>
        <p:spPr bwMode="auto">
          <a:xfrm>
            <a:off x="6416675"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8" name="Rectangle 2282"/>
          <p:cNvSpPr>
            <a:spLocks noChangeArrowheads="1"/>
          </p:cNvSpPr>
          <p:nvPr/>
        </p:nvSpPr>
        <p:spPr bwMode="auto">
          <a:xfrm>
            <a:off x="6416675"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599" name="Oval 2283"/>
          <p:cNvSpPr>
            <a:spLocks noChangeArrowheads="1"/>
          </p:cNvSpPr>
          <p:nvPr/>
        </p:nvSpPr>
        <p:spPr bwMode="auto">
          <a:xfrm>
            <a:off x="6416675" y="3465513"/>
            <a:ext cx="1588"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0" name="Rectangle 2284"/>
          <p:cNvSpPr>
            <a:spLocks noChangeArrowheads="1"/>
          </p:cNvSpPr>
          <p:nvPr/>
        </p:nvSpPr>
        <p:spPr bwMode="auto">
          <a:xfrm>
            <a:off x="6416675"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1" name="Oval 2285"/>
          <p:cNvSpPr>
            <a:spLocks noChangeArrowheads="1"/>
          </p:cNvSpPr>
          <p:nvPr/>
        </p:nvSpPr>
        <p:spPr bwMode="auto">
          <a:xfrm>
            <a:off x="64150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2" name="Freeform 2286"/>
          <p:cNvSpPr>
            <a:spLocks/>
          </p:cNvSpPr>
          <p:nvPr/>
        </p:nvSpPr>
        <p:spPr bwMode="auto">
          <a:xfrm>
            <a:off x="6415088" y="3467100"/>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2"/>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3" name="Oval 2287"/>
          <p:cNvSpPr>
            <a:spLocks noChangeArrowheads="1"/>
          </p:cNvSpPr>
          <p:nvPr/>
        </p:nvSpPr>
        <p:spPr bwMode="auto">
          <a:xfrm>
            <a:off x="64150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4" name="Rectangle 2288"/>
          <p:cNvSpPr>
            <a:spLocks noChangeArrowheads="1"/>
          </p:cNvSpPr>
          <p:nvPr/>
        </p:nvSpPr>
        <p:spPr bwMode="auto">
          <a:xfrm>
            <a:off x="6415088" y="34655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5" name="Oval 2289"/>
          <p:cNvSpPr>
            <a:spLocks noChangeArrowheads="1"/>
          </p:cNvSpPr>
          <p:nvPr/>
        </p:nvSpPr>
        <p:spPr bwMode="auto">
          <a:xfrm>
            <a:off x="6413500" y="346551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6" name="Rectangle 2290"/>
          <p:cNvSpPr>
            <a:spLocks noChangeArrowheads="1"/>
          </p:cNvSpPr>
          <p:nvPr/>
        </p:nvSpPr>
        <p:spPr bwMode="auto">
          <a:xfrm>
            <a:off x="6415088" y="34655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7" name="Oval 2291"/>
          <p:cNvSpPr>
            <a:spLocks noChangeArrowheads="1"/>
          </p:cNvSpPr>
          <p:nvPr/>
        </p:nvSpPr>
        <p:spPr bwMode="auto">
          <a:xfrm>
            <a:off x="6413500"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8" name="Rectangle 2292"/>
          <p:cNvSpPr>
            <a:spLocks noChangeArrowheads="1"/>
          </p:cNvSpPr>
          <p:nvPr/>
        </p:nvSpPr>
        <p:spPr bwMode="auto">
          <a:xfrm>
            <a:off x="6411913" y="3468688"/>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09" name="Oval 2293"/>
          <p:cNvSpPr>
            <a:spLocks noChangeArrowheads="1"/>
          </p:cNvSpPr>
          <p:nvPr/>
        </p:nvSpPr>
        <p:spPr bwMode="auto">
          <a:xfrm>
            <a:off x="6411913" y="34655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0" name="Rectangle 2294"/>
          <p:cNvSpPr>
            <a:spLocks noChangeArrowheads="1"/>
          </p:cNvSpPr>
          <p:nvPr/>
        </p:nvSpPr>
        <p:spPr bwMode="auto">
          <a:xfrm>
            <a:off x="6413500"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1" name="Oval 2295"/>
          <p:cNvSpPr>
            <a:spLocks noChangeArrowheads="1"/>
          </p:cNvSpPr>
          <p:nvPr/>
        </p:nvSpPr>
        <p:spPr bwMode="auto">
          <a:xfrm>
            <a:off x="6411913" y="34655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2" name="Rectangle 2296"/>
          <p:cNvSpPr>
            <a:spLocks noChangeArrowheads="1"/>
          </p:cNvSpPr>
          <p:nvPr/>
        </p:nvSpPr>
        <p:spPr bwMode="auto">
          <a:xfrm>
            <a:off x="6413500"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3" name="Oval 2297"/>
          <p:cNvSpPr>
            <a:spLocks noChangeArrowheads="1"/>
          </p:cNvSpPr>
          <p:nvPr/>
        </p:nvSpPr>
        <p:spPr bwMode="auto">
          <a:xfrm>
            <a:off x="6411913" y="34655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4" name="Oval 2298"/>
          <p:cNvSpPr>
            <a:spLocks noChangeArrowheads="1"/>
          </p:cNvSpPr>
          <p:nvPr/>
        </p:nvSpPr>
        <p:spPr bwMode="auto">
          <a:xfrm>
            <a:off x="6411913" y="34655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5" name="Oval 2299"/>
          <p:cNvSpPr>
            <a:spLocks noChangeArrowheads="1"/>
          </p:cNvSpPr>
          <p:nvPr/>
        </p:nvSpPr>
        <p:spPr bwMode="auto">
          <a:xfrm>
            <a:off x="6419850" y="346233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6" name="Rectangle 2300"/>
          <p:cNvSpPr>
            <a:spLocks noChangeArrowheads="1"/>
          </p:cNvSpPr>
          <p:nvPr/>
        </p:nvSpPr>
        <p:spPr bwMode="auto">
          <a:xfrm>
            <a:off x="6405563" y="347027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7" name="Rectangle 2301"/>
          <p:cNvSpPr>
            <a:spLocks noChangeArrowheads="1"/>
          </p:cNvSpPr>
          <p:nvPr/>
        </p:nvSpPr>
        <p:spPr bwMode="auto">
          <a:xfrm>
            <a:off x="6405563" y="347186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8" name="Oval 2302"/>
          <p:cNvSpPr>
            <a:spLocks noChangeArrowheads="1"/>
          </p:cNvSpPr>
          <p:nvPr/>
        </p:nvSpPr>
        <p:spPr bwMode="auto">
          <a:xfrm>
            <a:off x="6405563"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19" name="Rectangle 2303"/>
          <p:cNvSpPr>
            <a:spLocks noChangeArrowheads="1"/>
          </p:cNvSpPr>
          <p:nvPr/>
        </p:nvSpPr>
        <p:spPr bwMode="auto">
          <a:xfrm>
            <a:off x="6405563" y="347027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0" name="Oval 2304"/>
          <p:cNvSpPr>
            <a:spLocks noChangeArrowheads="1"/>
          </p:cNvSpPr>
          <p:nvPr/>
        </p:nvSpPr>
        <p:spPr bwMode="auto">
          <a:xfrm>
            <a:off x="6405563"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1" name="Rectangle 2305"/>
          <p:cNvSpPr>
            <a:spLocks noChangeArrowheads="1"/>
          </p:cNvSpPr>
          <p:nvPr/>
        </p:nvSpPr>
        <p:spPr bwMode="auto">
          <a:xfrm>
            <a:off x="6405563" y="3473450"/>
            <a:ext cx="1587"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2" name="Oval 2306"/>
          <p:cNvSpPr>
            <a:spLocks noChangeArrowheads="1"/>
          </p:cNvSpPr>
          <p:nvPr/>
        </p:nvSpPr>
        <p:spPr bwMode="auto">
          <a:xfrm>
            <a:off x="6405563" y="3470275"/>
            <a:ext cx="1587"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3" name="Rectangle 2307"/>
          <p:cNvSpPr>
            <a:spLocks noChangeArrowheads="1"/>
          </p:cNvSpPr>
          <p:nvPr/>
        </p:nvSpPr>
        <p:spPr bwMode="auto">
          <a:xfrm>
            <a:off x="6405563" y="347186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4" name="Oval 2308"/>
          <p:cNvSpPr>
            <a:spLocks noChangeArrowheads="1"/>
          </p:cNvSpPr>
          <p:nvPr/>
        </p:nvSpPr>
        <p:spPr bwMode="auto">
          <a:xfrm>
            <a:off x="6405563" y="3471863"/>
            <a:ext cx="1587"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5" name="Rectangle 2309"/>
          <p:cNvSpPr>
            <a:spLocks noChangeArrowheads="1"/>
          </p:cNvSpPr>
          <p:nvPr/>
        </p:nvSpPr>
        <p:spPr bwMode="auto">
          <a:xfrm>
            <a:off x="6405563" y="347186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6" name="Oval 2310"/>
          <p:cNvSpPr>
            <a:spLocks noChangeArrowheads="1"/>
          </p:cNvSpPr>
          <p:nvPr/>
        </p:nvSpPr>
        <p:spPr bwMode="auto">
          <a:xfrm>
            <a:off x="6403975"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7" name="Rectangle 2311"/>
          <p:cNvSpPr>
            <a:spLocks noChangeArrowheads="1"/>
          </p:cNvSpPr>
          <p:nvPr/>
        </p:nvSpPr>
        <p:spPr bwMode="auto">
          <a:xfrm>
            <a:off x="6405563" y="347186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8" name="Oval 2312"/>
          <p:cNvSpPr>
            <a:spLocks noChangeArrowheads="1"/>
          </p:cNvSpPr>
          <p:nvPr/>
        </p:nvSpPr>
        <p:spPr bwMode="auto">
          <a:xfrm>
            <a:off x="6403975"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29" name="Freeform 2313"/>
          <p:cNvSpPr>
            <a:spLocks/>
          </p:cNvSpPr>
          <p:nvPr/>
        </p:nvSpPr>
        <p:spPr bwMode="auto">
          <a:xfrm>
            <a:off x="6403975" y="3471863"/>
            <a:ext cx="1588" cy="3175"/>
          </a:xfrm>
          <a:custGeom>
            <a:avLst/>
            <a:gdLst>
              <a:gd name="T0" fmla="*/ 2147483647 w 6"/>
              <a:gd name="T1" fmla="*/ 2147483647 h 8"/>
              <a:gd name="T2" fmla="*/ 2147483647 w 6"/>
              <a:gd name="T3" fmla="*/ 2147483647 h 8"/>
              <a:gd name="T4" fmla="*/ 2147483647 w 6"/>
              <a:gd name="T5" fmla="*/ 0 h 8"/>
              <a:gd name="T6" fmla="*/ 0 w 6"/>
              <a:gd name="T7" fmla="*/ 2147483647 h 8"/>
              <a:gd name="T8" fmla="*/ 2147483647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1" y="8"/>
                </a:moveTo>
                <a:lnTo>
                  <a:pt x="6" y="1"/>
                </a:lnTo>
                <a:lnTo>
                  <a:pt x="5"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0" name="Oval 2314"/>
          <p:cNvSpPr>
            <a:spLocks noChangeArrowheads="1"/>
          </p:cNvSpPr>
          <p:nvPr/>
        </p:nvSpPr>
        <p:spPr bwMode="auto">
          <a:xfrm>
            <a:off x="6403975" y="3471863"/>
            <a:ext cx="1588"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1" name="Rectangle 2315"/>
          <p:cNvSpPr>
            <a:spLocks noChangeArrowheads="1"/>
          </p:cNvSpPr>
          <p:nvPr/>
        </p:nvSpPr>
        <p:spPr bwMode="auto">
          <a:xfrm>
            <a:off x="6403975" y="347027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2" name="Oval 2316"/>
          <p:cNvSpPr>
            <a:spLocks noChangeArrowheads="1"/>
          </p:cNvSpPr>
          <p:nvPr/>
        </p:nvSpPr>
        <p:spPr bwMode="auto">
          <a:xfrm>
            <a:off x="6402388"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3" name="Rectangle 2317"/>
          <p:cNvSpPr>
            <a:spLocks noChangeArrowheads="1"/>
          </p:cNvSpPr>
          <p:nvPr/>
        </p:nvSpPr>
        <p:spPr bwMode="auto">
          <a:xfrm>
            <a:off x="6402388" y="347345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4" name="Oval 2318"/>
          <p:cNvSpPr>
            <a:spLocks noChangeArrowheads="1"/>
          </p:cNvSpPr>
          <p:nvPr/>
        </p:nvSpPr>
        <p:spPr bwMode="auto">
          <a:xfrm>
            <a:off x="6402388"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5" name="Rectangle 2319"/>
          <p:cNvSpPr>
            <a:spLocks noChangeArrowheads="1"/>
          </p:cNvSpPr>
          <p:nvPr/>
        </p:nvSpPr>
        <p:spPr bwMode="auto">
          <a:xfrm>
            <a:off x="6403975" y="347186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6" name="Oval 2320"/>
          <p:cNvSpPr>
            <a:spLocks noChangeArrowheads="1"/>
          </p:cNvSpPr>
          <p:nvPr/>
        </p:nvSpPr>
        <p:spPr bwMode="auto">
          <a:xfrm>
            <a:off x="6402388"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7" name="Rectangle 2321"/>
          <p:cNvSpPr>
            <a:spLocks noChangeArrowheads="1"/>
          </p:cNvSpPr>
          <p:nvPr/>
        </p:nvSpPr>
        <p:spPr bwMode="auto">
          <a:xfrm>
            <a:off x="6402388" y="347186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8" name="Oval 2322"/>
          <p:cNvSpPr>
            <a:spLocks noChangeArrowheads="1"/>
          </p:cNvSpPr>
          <p:nvPr/>
        </p:nvSpPr>
        <p:spPr bwMode="auto">
          <a:xfrm>
            <a:off x="6400800" y="347186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39" name="Rectangle 2323"/>
          <p:cNvSpPr>
            <a:spLocks noChangeArrowheads="1"/>
          </p:cNvSpPr>
          <p:nvPr/>
        </p:nvSpPr>
        <p:spPr bwMode="auto">
          <a:xfrm>
            <a:off x="6400800" y="347186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0" name="Oval 2324"/>
          <p:cNvSpPr>
            <a:spLocks noChangeArrowheads="1"/>
          </p:cNvSpPr>
          <p:nvPr/>
        </p:nvSpPr>
        <p:spPr bwMode="auto">
          <a:xfrm>
            <a:off x="6399213" y="347186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1" name="Rectangle 2325"/>
          <p:cNvSpPr>
            <a:spLocks noChangeArrowheads="1"/>
          </p:cNvSpPr>
          <p:nvPr/>
        </p:nvSpPr>
        <p:spPr bwMode="auto">
          <a:xfrm>
            <a:off x="6400800" y="347186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2" name="Oval 2326"/>
          <p:cNvSpPr>
            <a:spLocks noChangeArrowheads="1"/>
          </p:cNvSpPr>
          <p:nvPr/>
        </p:nvSpPr>
        <p:spPr bwMode="auto">
          <a:xfrm>
            <a:off x="6399213" y="347186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3" name="Freeform 2327"/>
          <p:cNvSpPr>
            <a:spLocks/>
          </p:cNvSpPr>
          <p:nvPr/>
        </p:nvSpPr>
        <p:spPr bwMode="auto">
          <a:xfrm>
            <a:off x="6399213" y="3471863"/>
            <a:ext cx="3175" cy="3175"/>
          </a:xfrm>
          <a:custGeom>
            <a:avLst/>
            <a:gdLst>
              <a:gd name="T0" fmla="*/ 2147483647 w 6"/>
              <a:gd name="T1" fmla="*/ 2147483647 h 8"/>
              <a:gd name="T2" fmla="*/ 2147483647 w 6"/>
              <a:gd name="T3" fmla="*/ 2147483647 h 8"/>
              <a:gd name="T4" fmla="*/ 2147483647 w 6"/>
              <a:gd name="T5" fmla="*/ 0 h 8"/>
              <a:gd name="T6" fmla="*/ 0 w 6"/>
              <a:gd name="T7" fmla="*/ 2147483647 h 8"/>
              <a:gd name="T8" fmla="*/ 2147483647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1" y="8"/>
                </a:moveTo>
                <a:lnTo>
                  <a:pt x="6" y="1"/>
                </a:lnTo>
                <a:lnTo>
                  <a:pt x="5"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4" name="Oval 2328"/>
          <p:cNvSpPr>
            <a:spLocks noChangeArrowheads="1"/>
          </p:cNvSpPr>
          <p:nvPr/>
        </p:nvSpPr>
        <p:spPr bwMode="auto">
          <a:xfrm>
            <a:off x="6399213"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5" name="Rectangle 2329"/>
          <p:cNvSpPr>
            <a:spLocks noChangeArrowheads="1"/>
          </p:cNvSpPr>
          <p:nvPr/>
        </p:nvSpPr>
        <p:spPr bwMode="auto">
          <a:xfrm>
            <a:off x="6399213" y="347027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6" name="Oval 2330"/>
          <p:cNvSpPr>
            <a:spLocks noChangeArrowheads="1"/>
          </p:cNvSpPr>
          <p:nvPr/>
        </p:nvSpPr>
        <p:spPr bwMode="auto">
          <a:xfrm>
            <a:off x="6397625" y="347027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7" name="Rectangle 2331"/>
          <p:cNvSpPr>
            <a:spLocks noChangeArrowheads="1"/>
          </p:cNvSpPr>
          <p:nvPr/>
        </p:nvSpPr>
        <p:spPr bwMode="auto">
          <a:xfrm>
            <a:off x="6397625" y="347027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8" name="Oval 2332"/>
          <p:cNvSpPr>
            <a:spLocks noChangeArrowheads="1"/>
          </p:cNvSpPr>
          <p:nvPr/>
        </p:nvSpPr>
        <p:spPr bwMode="auto">
          <a:xfrm>
            <a:off x="6397625" y="347027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49" name="Freeform 2333"/>
          <p:cNvSpPr>
            <a:spLocks/>
          </p:cNvSpPr>
          <p:nvPr/>
        </p:nvSpPr>
        <p:spPr bwMode="auto">
          <a:xfrm>
            <a:off x="6396038" y="3470275"/>
            <a:ext cx="3175" cy="4763"/>
          </a:xfrm>
          <a:custGeom>
            <a:avLst/>
            <a:gdLst>
              <a:gd name="T0" fmla="*/ 2147483647 w 7"/>
              <a:gd name="T1" fmla="*/ 2147483647 h 8"/>
              <a:gd name="T2" fmla="*/ 2147483647 w 7"/>
              <a:gd name="T3" fmla="*/ 2147483647 h 8"/>
              <a:gd name="T4" fmla="*/ 2147483647 w 7"/>
              <a:gd name="T5" fmla="*/ 0 h 8"/>
              <a:gd name="T6" fmla="*/ 0 w 7"/>
              <a:gd name="T7" fmla="*/ 2147483647 h 8"/>
              <a:gd name="T8" fmla="*/ 2147483647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8"/>
                </a:moveTo>
                <a:lnTo>
                  <a:pt x="7" y="1"/>
                </a:lnTo>
                <a:lnTo>
                  <a:pt x="6"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0" name="Oval 2334"/>
          <p:cNvSpPr>
            <a:spLocks noChangeArrowheads="1"/>
          </p:cNvSpPr>
          <p:nvPr/>
        </p:nvSpPr>
        <p:spPr bwMode="auto">
          <a:xfrm>
            <a:off x="6396038" y="34702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1" name="Oval 2335"/>
          <p:cNvSpPr>
            <a:spLocks noChangeArrowheads="1"/>
          </p:cNvSpPr>
          <p:nvPr/>
        </p:nvSpPr>
        <p:spPr bwMode="auto">
          <a:xfrm>
            <a:off x="6394450" y="347027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2" name="Oval 2336"/>
          <p:cNvSpPr>
            <a:spLocks noChangeArrowheads="1"/>
          </p:cNvSpPr>
          <p:nvPr/>
        </p:nvSpPr>
        <p:spPr bwMode="auto">
          <a:xfrm>
            <a:off x="6405563"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3" name="Rectangle 2337"/>
          <p:cNvSpPr>
            <a:spLocks noChangeArrowheads="1"/>
          </p:cNvSpPr>
          <p:nvPr/>
        </p:nvSpPr>
        <p:spPr bwMode="auto">
          <a:xfrm>
            <a:off x="6388100" y="3467100"/>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4" name="Freeform 2338"/>
          <p:cNvSpPr>
            <a:spLocks/>
          </p:cNvSpPr>
          <p:nvPr/>
        </p:nvSpPr>
        <p:spPr bwMode="auto">
          <a:xfrm>
            <a:off x="6386513" y="3468688"/>
            <a:ext cx="3175" cy="1587"/>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5" name="Oval 2339"/>
          <p:cNvSpPr>
            <a:spLocks noChangeArrowheads="1"/>
          </p:cNvSpPr>
          <p:nvPr/>
        </p:nvSpPr>
        <p:spPr bwMode="auto">
          <a:xfrm>
            <a:off x="6386513" y="34671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6" name="Rectangle 2340"/>
          <p:cNvSpPr>
            <a:spLocks noChangeArrowheads="1"/>
          </p:cNvSpPr>
          <p:nvPr/>
        </p:nvSpPr>
        <p:spPr bwMode="auto">
          <a:xfrm>
            <a:off x="6386513" y="3467100"/>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7" name="Oval 2341"/>
          <p:cNvSpPr>
            <a:spLocks noChangeArrowheads="1"/>
          </p:cNvSpPr>
          <p:nvPr/>
        </p:nvSpPr>
        <p:spPr bwMode="auto">
          <a:xfrm>
            <a:off x="6386513" y="346710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8" name="Freeform 2342"/>
          <p:cNvSpPr>
            <a:spLocks/>
          </p:cNvSpPr>
          <p:nvPr/>
        </p:nvSpPr>
        <p:spPr bwMode="auto">
          <a:xfrm>
            <a:off x="6383338" y="3468688"/>
            <a:ext cx="4762" cy="3175"/>
          </a:xfrm>
          <a:custGeom>
            <a:avLst/>
            <a:gdLst>
              <a:gd name="T0" fmla="*/ 2147483647 w 7"/>
              <a:gd name="T1" fmla="*/ 2147483647 h 9"/>
              <a:gd name="T2" fmla="*/ 2147483647 w 7"/>
              <a:gd name="T3" fmla="*/ 0 h 9"/>
              <a:gd name="T4" fmla="*/ 0 w 7"/>
              <a:gd name="T5" fmla="*/ 2147483647 h 9"/>
              <a:gd name="T6" fmla="*/ 2147483647 w 7"/>
              <a:gd name="T7" fmla="*/ 2147483647 h 9"/>
              <a:gd name="T8" fmla="*/ 2147483647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7" y="8"/>
                </a:moveTo>
                <a:lnTo>
                  <a:pt x="3" y="0"/>
                </a:lnTo>
                <a:lnTo>
                  <a:pt x="0" y="1"/>
                </a:lnTo>
                <a:lnTo>
                  <a:pt x="4" y="9"/>
                </a:lnTo>
                <a:lnTo>
                  <a:pt x="7"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59" name="Oval 2343"/>
          <p:cNvSpPr>
            <a:spLocks noChangeArrowheads="1"/>
          </p:cNvSpPr>
          <p:nvPr/>
        </p:nvSpPr>
        <p:spPr bwMode="auto">
          <a:xfrm>
            <a:off x="6384925" y="346710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0" name="Rectangle 2344"/>
          <p:cNvSpPr>
            <a:spLocks noChangeArrowheads="1"/>
          </p:cNvSpPr>
          <p:nvPr/>
        </p:nvSpPr>
        <p:spPr bwMode="auto">
          <a:xfrm>
            <a:off x="6381750" y="3470275"/>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1" name="Oval 2345"/>
          <p:cNvSpPr>
            <a:spLocks noChangeArrowheads="1"/>
          </p:cNvSpPr>
          <p:nvPr/>
        </p:nvSpPr>
        <p:spPr bwMode="auto">
          <a:xfrm>
            <a:off x="6381750" y="34686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2" name="Rectangle 2346"/>
          <p:cNvSpPr>
            <a:spLocks noChangeArrowheads="1"/>
          </p:cNvSpPr>
          <p:nvPr/>
        </p:nvSpPr>
        <p:spPr bwMode="auto">
          <a:xfrm>
            <a:off x="6383338" y="3467100"/>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3" name="Oval 2347"/>
          <p:cNvSpPr>
            <a:spLocks noChangeArrowheads="1"/>
          </p:cNvSpPr>
          <p:nvPr/>
        </p:nvSpPr>
        <p:spPr bwMode="auto">
          <a:xfrm>
            <a:off x="6381750" y="346710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4" name="Rectangle 2348"/>
          <p:cNvSpPr>
            <a:spLocks noChangeArrowheads="1"/>
          </p:cNvSpPr>
          <p:nvPr/>
        </p:nvSpPr>
        <p:spPr bwMode="auto">
          <a:xfrm>
            <a:off x="6383338" y="3467100"/>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5" name="Oval 2349"/>
          <p:cNvSpPr>
            <a:spLocks noChangeArrowheads="1"/>
          </p:cNvSpPr>
          <p:nvPr/>
        </p:nvSpPr>
        <p:spPr bwMode="auto">
          <a:xfrm>
            <a:off x="6381750" y="346710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6" name="Rectangle 2350"/>
          <p:cNvSpPr>
            <a:spLocks noChangeArrowheads="1"/>
          </p:cNvSpPr>
          <p:nvPr/>
        </p:nvSpPr>
        <p:spPr bwMode="auto">
          <a:xfrm>
            <a:off x="6381750" y="3467100"/>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7" name="Oval 2351"/>
          <p:cNvSpPr>
            <a:spLocks noChangeArrowheads="1"/>
          </p:cNvSpPr>
          <p:nvPr/>
        </p:nvSpPr>
        <p:spPr bwMode="auto">
          <a:xfrm>
            <a:off x="6380163" y="34671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8" name="Freeform 2352"/>
          <p:cNvSpPr>
            <a:spLocks/>
          </p:cNvSpPr>
          <p:nvPr/>
        </p:nvSpPr>
        <p:spPr bwMode="auto">
          <a:xfrm>
            <a:off x="6380163" y="3467100"/>
            <a:ext cx="3175" cy="3175"/>
          </a:xfrm>
          <a:custGeom>
            <a:avLst/>
            <a:gdLst>
              <a:gd name="T0" fmla="*/ 2147483647 w 7"/>
              <a:gd name="T1" fmla="*/ 2147483647 h 8"/>
              <a:gd name="T2" fmla="*/ 2147483647 w 7"/>
              <a:gd name="T3" fmla="*/ 2147483647 h 8"/>
              <a:gd name="T4" fmla="*/ 2147483647 w 7"/>
              <a:gd name="T5" fmla="*/ 0 h 8"/>
              <a:gd name="T6" fmla="*/ 0 w 7"/>
              <a:gd name="T7" fmla="*/ 2147483647 h 8"/>
              <a:gd name="T8" fmla="*/ 2147483647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8"/>
                </a:moveTo>
                <a:lnTo>
                  <a:pt x="7" y="1"/>
                </a:lnTo>
                <a:lnTo>
                  <a:pt x="5" y="0"/>
                </a:lnTo>
                <a:lnTo>
                  <a:pt x="0" y="6"/>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69" name="Oval 2353"/>
          <p:cNvSpPr>
            <a:spLocks noChangeArrowheads="1"/>
          </p:cNvSpPr>
          <p:nvPr/>
        </p:nvSpPr>
        <p:spPr bwMode="auto">
          <a:xfrm>
            <a:off x="6380163" y="34671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0" name="Rectangle 2354"/>
          <p:cNvSpPr>
            <a:spLocks noChangeArrowheads="1"/>
          </p:cNvSpPr>
          <p:nvPr/>
        </p:nvSpPr>
        <p:spPr bwMode="auto">
          <a:xfrm>
            <a:off x="6380163" y="3467100"/>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1" name="Oval 2355"/>
          <p:cNvSpPr>
            <a:spLocks noChangeArrowheads="1"/>
          </p:cNvSpPr>
          <p:nvPr/>
        </p:nvSpPr>
        <p:spPr bwMode="auto">
          <a:xfrm>
            <a:off x="6378575" y="346710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2" name="Rectangle 2356"/>
          <p:cNvSpPr>
            <a:spLocks noChangeArrowheads="1"/>
          </p:cNvSpPr>
          <p:nvPr/>
        </p:nvSpPr>
        <p:spPr bwMode="auto">
          <a:xfrm>
            <a:off x="6378575" y="3468688"/>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3" name="Oval 2357"/>
          <p:cNvSpPr>
            <a:spLocks noChangeArrowheads="1"/>
          </p:cNvSpPr>
          <p:nvPr/>
        </p:nvSpPr>
        <p:spPr bwMode="auto">
          <a:xfrm>
            <a:off x="6378575" y="346710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4" name="Rectangle 2358"/>
          <p:cNvSpPr>
            <a:spLocks noChangeArrowheads="1"/>
          </p:cNvSpPr>
          <p:nvPr/>
        </p:nvSpPr>
        <p:spPr bwMode="auto">
          <a:xfrm>
            <a:off x="6378575"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5" name="Oval 2359"/>
          <p:cNvSpPr>
            <a:spLocks noChangeArrowheads="1"/>
          </p:cNvSpPr>
          <p:nvPr/>
        </p:nvSpPr>
        <p:spPr bwMode="auto">
          <a:xfrm>
            <a:off x="6378575"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6" name="Rectangle 2360"/>
          <p:cNvSpPr>
            <a:spLocks noChangeArrowheads="1"/>
          </p:cNvSpPr>
          <p:nvPr/>
        </p:nvSpPr>
        <p:spPr bwMode="auto">
          <a:xfrm>
            <a:off x="6378575" y="34655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7" name="Oval 2361"/>
          <p:cNvSpPr>
            <a:spLocks noChangeArrowheads="1"/>
          </p:cNvSpPr>
          <p:nvPr/>
        </p:nvSpPr>
        <p:spPr bwMode="auto">
          <a:xfrm>
            <a:off x="63769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8" name="Rectangle 2362"/>
          <p:cNvSpPr>
            <a:spLocks noChangeArrowheads="1"/>
          </p:cNvSpPr>
          <p:nvPr/>
        </p:nvSpPr>
        <p:spPr bwMode="auto">
          <a:xfrm>
            <a:off x="6378575" y="34655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79" name="Oval 2363"/>
          <p:cNvSpPr>
            <a:spLocks noChangeArrowheads="1"/>
          </p:cNvSpPr>
          <p:nvPr/>
        </p:nvSpPr>
        <p:spPr bwMode="auto">
          <a:xfrm>
            <a:off x="63769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0" name="Oval 2364"/>
          <p:cNvSpPr>
            <a:spLocks noChangeArrowheads="1"/>
          </p:cNvSpPr>
          <p:nvPr/>
        </p:nvSpPr>
        <p:spPr bwMode="auto">
          <a:xfrm>
            <a:off x="63769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1" name="Oval 2365"/>
          <p:cNvSpPr>
            <a:spLocks noChangeArrowheads="1"/>
          </p:cNvSpPr>
          <p:nvPr/>
        </p:nvSpPr>
        <p:spPr bwMode="auto">
          <a:xfrm>
            <a:off x="6386513" y="34671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2" name="Rectangle 2366"/>
          <p:cNvSpPr>
            <a:spLocks noChangeArrowheads="1"/>
          </p:cNvSpPr>
          <p:nvPr/>
        </p:nvSpPr>
        <p:spPr bwMode="auto">
          <a:xfrm>
            <a:off x="6367463" y="34639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3" name="Rectangle 2367"/>
          <p:cNvSpPr>
            <a:spLocks noChangeArrowheads="1"/>
          </p:cNvSpPr>
          <p:nvPr/>
        </p:nvSpPr>
        <p:spPr bwMode="auto">
          <a:xfrm>
            <a:off x="6365875" y="34655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4" name="Oval 2368"/>
          <p:cNvSpPr>
            <a:spLocks noChangeArrowheads="1"/>
          </p:cNvSpPr>
          <p:nvPr/>
        </p:nvSpPr>
        <p:spPr bwMode="auto">
          <a:xfrm>
            <a:off x="6365875"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5" name="Rectangle 2369"/>
          <p:cNvSpPr>
            <a:spLocks noChangeArrowheads="1"/>
          </p:cNvSpPr>
          <p:nvPr/>
        </p:nvSpPr>
        <p:spPr bwMode="auto">
          <a:xfrm>
            <a:off x="6365875" y="3462338"/>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6" name="Oval 2370"/>
          <p:cNvSpPr>
            <a:spLocks noChangeArrowheads="1"/>
          </p:cNvSpPr>
          <p:nvPr/>
        </p:nvSpPr>
        <p:spPr bwMode="auto">
          <a:xfrm>
            <a:off x="6365875" y="34623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7" name="Freeform 2371"/>
          <p:cNvSpPr>
            <a:spLocks/>
          </p:cNvSpPr>
          <p:nvPr/>
        </p:nvSpPr>
        <p:spPr bwMode="auto">
          <a:xfrm>
            <a:off x="6365875" y="3462338"/>
            <a:ext cx="1588" cy="4762"/>
          </a:xfrm>
          <a:custGeom>
            <a:avLst/>
            <a:gdLst>
              <a:gd name="T0" fmla="*/ 2147483647 w 6"/>
              <a:gd name="T1" fmla="*/ 2147483647 h 8"/>
              <a:gd name="T2" fmla="*/ 2147483647 w 6"/>
              <a:gd name="T3" fmla="*/ 2147483647 h 8"/>
              <a:gd name="T4" fmla="*/ 2147483647 w 6"/>
              <a:gd name="T5" fmla="*/ 0 h 8"/>
              <a:gd name="T6" fmla="*/ 0 w 6"/>
              <a:gd name="T7" fmla="*/ 2147483647 h 8"/>
              <a:gd name="T8" fmla="*/ 2147483647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1" y="8"/>
                </a:moveTo>
                <a:lnTo>
                  <a:pt x="6" y="2"/>
                </a:lnTo>
                <a:lnTo>
                  <a:pt x="5"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8" name="Oval 2372"/>
          <p:cNvSpPr>
            <a:spLocks noChangeArrowheads="1"/>
          </p:cNvSpPr>
          <p:nvPr/>
        </p:nvSpPr>
        <p:spPr bwMode="auto">
          <a:xfrm>
            <a:off x="6365875" y="34623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89" name="Rectangle 2373"/>
          <p:cNvSpPr>
            <a:spLocks noChangeArrowheads="1"/>
          </p:cNvSpPr>
          <p:nvPr/>
        </p:nvSpPr>
        <p:spPr bwMode="auto">
          <a:xfrm>
            <a:off x="6365875" y="3462338"/>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0" name="Oval 2374"/>
          <p:cNvSpPr>
            <a:spLocks noChangeArrowheads="1"/>
          </p:cNvSpPr>
          <p:nvPr/>
        </p:nvSpPr>
        <p:spPr bwMode="auto">
          <a:xfrm>
            <a:off x="6365875" y="3462338"/>
            <a:ext cx="1588"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1" name="Freeform 2375"/>
          <p:cNvSpPr>
            <a:spLocks/>
          </p:cNvSpPr>
          <p:nvPr/>
        </p:nvSpPr>
        <p:spPr bwMode="auto">
          <a:xfrm>
            <a:off x="6364288" y="3462338"/>
            <a:ext cx="1587" cy="4762"/>
          </a:xfrm>
          <a:custGeom>
            <a:avLst/>
            <a:gdLst>
              <a:gd name="T0" fmla="*/ 2147483647 w 6"/>
              <a:gd name="T1" fmla="*/ 2147483647 h 9"/>
              <a:gd name="T2" fmla="*/ 2147483647 w 6"/>
              <a:gd name="T3" fmla="*/ 2147483647 h 9"/>
              <a:gd name="T4" fmla="*/ 2147483647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9"/>
                </a:moveTo>
                <a:lnTo>
                  <a:pt x="6" y="1"/>
                </a:lnTo>
                <a:lnTo>
                  <a:pt x="2" y="0"/>
                </a:lnTo>
                <a:lnTo>
                  <a:pt x="0" y="8"/>
                </a:lnTo>
                <a:lnTo>
                  <a:pt x="4" y="9"/>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2" name="Oval 2376"/>
          <p:cNvSpPr>
            <a:spLocks noChangeArrowheads="1"/>
          </p:cNvSpPr>
          <p:nvPr/>
        </p:nvSpPr>
        <p:spPr bwMode="auto">
          <a:xfrm>
            <a:off x="6364288" y="34623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3" name="Rectangle 2377"/>
          <p:cNvSpPr>
            <a:spLocks noChangeArrowheads="1"/>
          </p:cNvSpPr>
          <p:nvPr/>
        </p:nvSpPr>
        <p:spPr bwMode="auto">
          <a:xfrm>
            <a:off x="6364288" y="3460750"/>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4" name="Oval 2378"/>
          <p:cNvSpPr>
            <a:spLocks noChangeArrowheads="1"/>
          </p:cNvSpPr>
          <p:nvPr/>
        </p:nvSpPr>
        <p:spPr bwMode="auto">
          <a:xfrm>
            <a:off x="6362700" y="346075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5" name="Rectangle 2379"/>
          <p:cNvSpPr>
            <a:spLocks noChangeArrowheads="1"/>
          </p:cNvSpPr>
          <p:nvPr/>
        </p:nvSpPr>
        <p:spPr bwMode="auto">
          <a:xfrm>
            <a:off x="6364288" y="3460750"/>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6" name="Oval 2380"/>
          <p:cNvSpPr>
            <a:spLocks noChangeArrowheads="1"/>
          </p:cNvSpPr>
          <p:nvPr/>
        </p:nvSpPr>
        <p:spPr bwMode="auto">
          <a:xfrm>
            <a:off x="6362700" y="346075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7" name="Rectangle 2381"/>
          <p:cNvSpPr>
            <a:spLocks noChangeArrowheads="1"/>
          </p:cNvSpPr>
          <p:nvPr/>
        </p:nvSpPr>
        <p:spPr bwMode="auto">
          <a:xfrm>
            <a:off x="6362700" y="3460750"/>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8" name="Oval 2382"/>
          <p:cNvSpPr>
            <a:spLocks noChangeArrowheads="1"/>
          </p:cNvSpPr>
          <p:nvPr/>
        </p:nvSpPr>
        <p:spPr bwMode="auto">
          <a:xfrm>
            <a:off x="6361113" y="346075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699" name="Freeform 2383"/>
          <p:cNvSpPr>
            <a:spLocks/>
          </p:cNvSpPr>
          <p:nvPr/>
        </p:nvSpPr>
        <p:spPr bwMode="auto">
          <a:xfrm>
            <a:off x="6361113" y="3462338"/>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2"/>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0" name="Oval 2384"/>
          <p:cNvSpPr>
            <a:spLocks noChangeArrowheads="1"/>
          </p:cNvSpPr>
          <p:nvPr/>
        </p:nvSpPr>
        <p:spPr bwMode="auto">
          <a:xfrm>
            <a:off x="6361113" y="346075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1" name="Rectangle 2385"/>
          <p:cNvSpPr>
            <a:spLocks noChangeArrowheads="1"/>
          </p:cNvSpPr>
          <p:nvPr/>
        </p:nvSpPr>
        <p:spPr bwMode="auto">
          <a:xfrm>
            <a:off x="6361113" y="3462338"/>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2" name="Oval 2386"/>
          <p:cNvSpPr>
            <a:spLocks noChangeArrowheads="1"/>
          </p:cNvSpPr>
          <p:nvPr/>
        </p:nvSpPr>
        <p:spPr bwMode="auto">
          <a:xfrm>
            <a:off x="6359525" y="346233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3" name="Rectangle 2387"/>
          <p:cNvSpPr>
            <a:spLocks noChangeArrowheads="1"/>
          </p:cNvSpPr>
          <p:nvPr/>
        </p:nvSpPr>
        <p:spPr bwMode="auto">
          <a:xfrm>
            <a:off x="6361113" y="3462338"/>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4" name="Oval 2388"/>
          <p:cNvSpPr>
            <a:spLocks noChangeArrowheads="1"/>
          </p:cNvSpPr>
          <p:nvPr/>
        </p:nvSpPr>
        <p:spPr bwMode="auto">
          <a:xfrm>
            <a:off x="6359525" y="346233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5" name="Rectangle 2389"/>
          <p:cNvSpPr>
            <a:spLocks noChangeArrowheads="1"/>
          </p:cNvSpPr>
          <p:nvPr/>
        </p:nvSpPr>
        <p:spPr bwMode="auto">
          <a:xfrm>
            <a:off x="6357938" y="3463925"/>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6" name="Oval 2390"/>
          <p:cNvSpPr>
            <a:spLocks noChangeArrowheads="1"/>
          </p:cNvSpPr>
          <p:nvPr/>
        </p:nvSpPr>
        <p:spPr bwMode="auto">
          <a:xfrm>
            <a:off x="6357938" y="34623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7" name="Freeform 2391"/>
          <p:cNvSpPr>
            <a:spLocks/>
          </p:cNvSpPr>
          <p:nvPr/>
        </p:nvSpPr>
        <p:spPr bwMode="auto">
          <a:xfrm>
            <a:off x="6357938" y="3463925"/>
            <a:ext cx="4762"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8" name="Oval 2392"/>
          <p:cNvSpPr>
            <a:spLocks noChangeArrowheads="1"/>
          </p:cNvSpPr>
          <p:nvPr/>
        </p:nvSpPr>
        <p:spPr bwMode="auto">
          <a:xfrm>
            <a:off x="6357938" y="34623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09" name="Rectangle 2393"/>
          <p:cNvSpPr>
            <a:spLocks noChangeArrowheads="1"/>
          </p:cNvSpPr>
          <p:nvPr/>
        </p:nvSpPr>
        <p:spPr bwMode="auto">
          <a:xfrm>
            <a:off x="6359525"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0" name="Oval 2394"/>
          <p:cNvSpPr>
            <a:spLocks noChangeArrowheads="1"/>
          </p:cNvSpPr>
          <p:nvPr/>
        </p:nvSpPr>
        <p:spPr bwMode="auto">
          <a:xfrm>
            <a:off x="6357938" y="34639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1" name="Rectangle 2395"/>
          <p:cNvSpPr>
            <a:spLocks noChangeArrowheads="1"/>
          </p:cNvSpPr>
          <p:nvPr/>
        </p:nvSpPr>
        <p:spPr bwMode="auto">
          <a:xfrm>
            <a:off x="6357938" y="34655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2" name="Oval 2396"/>
          <p:cNvSpPr>
            <a:spLocks noChangeArrowheads="1"/>
          </p:cNvSpPr>
          <p:nvPr/>
        </p:nvSpPr>
        <p:spPr bwMode="auto">
          <a:xfrm>
            <a:off x="6357938"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3" name="Rectangle 2397"/>
          <p:cNvSpPr>
            <a:spLocks noChangeArrowheads="1"/>
          </p:cNvSpPr>
          <p:nvPr/>
        </p:nvSpPr>
        <p:spPr bwMode="auto">
          <a:xfrm>
            <a:off x="6359525"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4" name="Oval 2398"/>
          <p:cNvSpPr>
            <a:spLocks noChangeArrowheads="1"/>
          </p:cNvSpPr>
          <p:nvPr/>
        </p:nvSpPr>
        <p:spPr bwMode="auto">
          <a:xfrm>
            <a:off x="6357938"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5" name="Rectangle 2399"/>
          <p:cNvSpPr>
            <a:spLocks noChangeArrowheads="1"/>
          </p:cNvSpPr>
          <p:nvPr/>
        </p:nvSpPr>
        <p:spPr bwMode="auto">
          <a:xfrm>
            <a:off x="6356350" y="3465513"/>
            <a:ext cx="4763"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6" name="Oval 2400"/>
          <p:cNvSpPr>
            <a:spLocks noChangeArrowheads="1"/>
          </p:cNvSpPr>
          <p:nvPr/>
        </p:nvSpPr>
        <p:spPr bwMode="auto">
          <a:xfrm>
            <a:off x="6356350" y="34639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7" name="Rectangle 2401"/>
          <p:cNvSpPr>
            <a:spLocks noChangeArrowheads="1"/>
          </p:cNvSpPr>
          <p:nvPr/>
        </p:nvSpPr>
        <p:spPr bwMode="auto">
          <a:xfrm>
            <a:off x="6357938" y="34639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8" name="Oval 2402"/>
          <p:cNvSpPr>
            <a:spLocks noChangeArrowheads="1"/>
          </p:cNvSpPr>
          <p:nvPr/>
        </p:nvSpPr>
        <p:spPr bwMode="auto">
          <a:xfrm>
            <a:off x="6356350" y="34639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19" name="Oval 2403"/>
          <p:cNvSpPr>
            <a:spLocks noChangeArrowheads="1"/>
          </p:cNvSpPr>
          <p:nvPr/>
        </p:nvSpPr>
        <p:spPr bwMode="auto">
          <a:xfrm>
            <a:off x="6356350" y="34639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0" name="Oval 2404"/>
          <p:cNvSpPr>
            <a:spLocks noChangeArrowheads="1"/>
          </p:cNvSpPr>
          <p:nvPr/>
        </p:nvSpPr>
        <p:spPr bwMode="auto">
          <a:xfrm>
            <a:off x="6365875" y="34639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1" name="Rectangle 2405"/>
          <p:cNvSpPr>
            <a:spLocks noChangeArrowheads="1"/>
          </p:cNvSpPr>
          <p:nvPr/>
        </p:nvSpPr>
        <p:spPr bwMode="auto">
          <a:xfrm>
            <a:off x="6351588" y="347186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2" name="Rectangle 2406"/>
          <p:cNvSpPr>
            <a:spLocks noChangeArrowheads="1"/>
          </p:cNvSpPr>
          <p:nvPr/>
        </p:nvSpPr>
        <p:spPr bwMode="auto">
          <a:xfrm>
            <a:off x="6353175" y="3470275"/>
            <a:ext cx="0"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3" name="Oval 2407"/>
          <p:cNvSpPr>
            <a:spLocks noChangeArrowheads="1"/>
          </p:cNvSpPr>
          <p:nvPr/>
        </p:nvSpPr>
        <p:spPr bwMode="auto">
          <a:xfrm>
            <a:off x="6351588"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4" name="Freeform 2408"/>
          <p:cNvSpPr>
            <a:spLocks/>
          </p:cNvSpPr>
          <p:nvPr/>
        </p:nvSpPr>
        <p:spPr bwMode="auto">
          <a:xfrm>
            <a:off x="6351588" y="3470275"/>
            <a:ext cx="1587" cy="4763"/>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5" name="Oval 2409"/>
          <p:cNvSpPr>
            <a:spLocks noChangeArrowheads="1"/>
          </p:cNvSpPr>
          <p:nvPr/>
        </p:nvSpPr>
        <p:spPr bwMode="auto">
          <a:xfrm>
            <a:off x="6351588"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6" name="Rectangle 2410"/>
          <p:cNvSpPr>
            <a:spLocks noChangeArrowheads="1"/>
          </p:cNvSpPr>
          <p:nvPr/>
        </p:nvSpPr>
        <p:spPr bwMode="auto">
          <a:xfrm>
            <a:off x="6353175" y="3470275"/>
            <a:ext cx="0"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7" name="Oval 2411"/>
          <p:cNvSpPr>
            <a:spLocks noChangeArrowheads="1"/>
          </p:cNvSpPr>
          <p:nvPr/>
        </p:nvSpPr>
        <p:spPr bwMode="auto">
          <a:xfrm>
            <a:off x="6351588" y="3470275"/>
            <a:ext cx="1587"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8" name="Rectangle 2412"/>
          <p:cNvSpPr>
            <a:spLocks noChangeArrowheads="1"/>
          </p:cNvSpPr>
          <p:nvPr/>
        </p:nvSpPr>
        <p:spPr bwMode="auto">
          <a:xfrm>
            <a:off x="6350000" y="347186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29" name="Oval 2413"/>
          <p:cNvSpPr>
            <a:spLocks noChangeArrowheads="1"/>
          </p:cNvSpPr>
          <p:nvPr/>
        </p:nvSpPr>
        <p:spPr bwMode="auto">
          <a:xfrm>
            <a:off x="6350000"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0" name="Freeform 2414"/>
          <p:cNvSpPr>
            <a:spLocks/>
          </p:cNvSpPr>
          <p:nvPr/>
        </p:nvSpPr>
        <p:spPr bwMode="auto">
          <a:xfrm>
            <a:off x="6350000" y="3471863"/>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1" name="Oval 2415"/>
          <p:cNvSpPr>
            <a:spLocks noChangeArrowheads="1"/>
          </p:cNvSpPr>
          <p:nvPr/>
        </p:nvSpPr>
        <p:spPr bwMode="auto">
          <a:xfrm>
            <a:off x="6350000"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2" name="Rectangle 2416"/>
          <p:cNvSpPr>
            <a:spLocks noChangeArrowheads="1"/>
          </p:cNvSpPr>
          <p:nvPr/>
        </p:nvSpPr>
        <p:spPr bwMode="auto">
          <a:xfrm>
            <a:off x="6350000" y="347345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3" name="Oval 2417"/>
          <p:cNvSpPr>
            <a:spLocks noChangeArrowheads="1"/>
          </p:cNvSpPr>
          <p:nvPr/>
        </p:nvSpPr>
        <p:spPr bwMode="auto">
          <a:xfrm>
            <a:off x="6350000"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4" name="Freeform 2419"/>
          <p:cNvSpPr>
            <a:spLocks/>
          </p:cNvSpPr>
          <p:nvPr/>
        </p:nvSpPr>
        <p:spPr bwMode="auto">
          <a:xfrm>
            <a:off x="6350000" y="3475038"/>
            <a:ext cx="4763" cy="1587"/>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2"/>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5" name="Oval 2420"/>
          <p:cNvSpPr>
            <a:spLocks noChangeArrowheads="1"/>
          </p:cNvSpPr>
          <p:nvPr/>
        </p:nvSpPr>
        <p:spPr bwMode="auto">
          <a:xfrm>
            <a:off x="6350000" y="347345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6" name="Rectangle 2421"/>
          <p:cNvSpPr>
            <a:spLocks noChangeArrowheads="1"/>
          </p:cNvSpPr>
          <p:nvPr/>
        </p:nvSpPr>
        <p:spPr bwMode="auto">
          <a:xfrm>
            <a:off x="6350000" y="3476625"/>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7" name="Oval 2422"/>
          <p:cNvSpPr>
            <a:spLocks noChangeArrowheads="1"/>
          </p:cNvSpPr>
          <p:nvPr/>
        </p:nvSpPr>
        <p:spPr bwMode="auto">
          <a:xfrm>
            <a:off x="6350000" y="347503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8" name="Freeform 2423"/>
          <p:cNvSpPr>
            <a:spLocks/>
          </p:cNvSpPr>
          <p:nvPr/>
        </p:nvSpPr>
        <p:spPr bwMode="auto">
          <a:xfrm>
            <a:off x="6350000" y="3476625"/>
            <a:ext cx="4763" cy="1588"/>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39" name="Oval 2424"/>
          <p:cNvSpPr>
            <a:spLocks noChangeArrowheads="1"/>
          </p:cNvSpPr>
          <p:nvPr/>
        </p:nvSpPr>
        <p:spPr bwMode="auto">
          <a:xfrm>
            <a:off x="6350000" y="347503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0" name="Rectangle 2425"/>
          <p:cNvSpPr>
            <a:spLocks noChangeArrowheads="1"/>
          </p:cNvSpPr>
          <p:nvPr/>
        </p:nvSpPr>
        <p:spPr bwMode="auto">
          <a:xfrm>
            <a:off x="6351588" y="3476625"/>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1" name="Oval 2426"/>
          <p:cNvSpPr>
            <a:spLocks noChangeArrowheads="1"/>
          </p:cNvSpPr>
          <p:nvPr/>
        </p:nvSpPr>
        <p:spPr bwMode="auto">
          <a:xfrm>
            <a:off x="6350000" y="347662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2" name="Rectangle 2427"/>
          <p:cNvSpPr>
            <a:spLocks noChangeArrowheads="1"/>
          </p:cNvSpPr>
          <p:nvPr/>
        </p:nvSpPr>
        <p:spPr bwMode="auto">
          <a:xfrm>
            <a:off x="6351588" y="3476625"/>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3" name="Oval 2428"/>
          <p:cNvSpPr>
            <a:spLocks noChangeArrowheads="1"/>
          </p:cNvSpPr>
          <p:nvPr/>
        </p:nvSpPr>
        <p:spPr bwMode="auto">
          <a:xfrm>
            <a:off x="6350000" y="347662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4" name="Rectangle 2429"/>
          <p:cNvSpPr>
            <a:spLocks noChangeArrowheads="1"/>
          </p:cNvSpPr>
          <p:nvPr/>
        </p:nvSpPr>
        <p:spPr bwMode="auto">
          <a:xfrm>
            <a:off x="6348413" y="3476625"/>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5" name="Oval 2430"/>
          <p:cNvSpPr>
            <a:spLocks noChangeArrowheads="1"/>
          </p:cNvSpPr>
          <p:nvPr/>
        </p:nvSpPr>
        <p:spPr bwMode="auto">
          <a:xfrm>
            <a:off x="6348413" y="347662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6" name="Rectangle 2431"/>
          <p:cNvSpPr>
            <a:spLocks noChangeArrowheads="1"/>
          </p:cNvSpPr>
          <p:nvPr/>
        </p:nvSpPr>
        <p:spPr bwMode="auto">
          <a:xfrm>
            <a:off x="6348413" y="3476625"/>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7" name="Oval 2432"/>
          <p:cNvSpPr>
            <a:spLocks noChangeArrowheads="1"/>
          </p:cNvSpPr>
          <p:nvPr/>
        </p:nvSpPr>
        <p:spPr bwMode="auto">
          <a:xfrm>
            <a:off x="6348413" y="347662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8" name="Rectangle 2433"/>
          <p:cNvSpPr>
            <a:spLocks noChangeArrowheads="1"/>
          </p:cNvSpPr>
          <p:nvPr/>
        </p:nvSpPr>
        <p:spPr bwMode="auto">
          <a:xfrm>
            <a:off x="6348413" y="34782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49" name="Oval 2434"/>
          <p:cNvSpPr>
            <a:spLocks noChangeArrowheads="1"/>
          </p:cNvSpPr>
          <p:nvPr/>
        </p:nvSpPr>
        <p:spPr bwMode="auto">
          <a:xfrm>
            <a:off x="6348413" y="347662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0" name="Rectangle 2435"/>
          <p:cNvSpPr>
            <a:spLocks noChangeArrowheads="1"/>
          </p:cNvSpPr>
          <p:nvPr/>
        </p:nvSpPr>
        <p:spPr bwMode="auto">
          <a:xfrm>
            <a:off x="6348413" y="3479800"/>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1" name="Oval 2436"/>
          <p:cNvSpPr>
            <a:spLocks noChangeArrowheads="1"/>
          </p:cNvSpPr>
          <p:nvPr/>
        </p:nvSpPr>
        <p:spPr bwMode="auto">
          <a:xfrm>
            <a:off x="6348413" y="34766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2" name="Rectangle 2437"/>
          <p:cNvSpPr>
            <a:spLocks noChangeArrowheads="1"/>
          </p:cNvSpPr>
          <p:nvPr/>
        </p:nvSpPr>
        <p:spPr bwMode="auto">
          <a:xfrm>
            <a:off x="6351588" y="34782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3" name="Oval 2438"/>
          <p:cNvSpPr>
            <a:spLocks noChangeArrowheads="1"/>
          </p:cNvSpPr>
          <p:nvPr/>
        </p:nvSpPr>
        <p:spPr bwMode="auto">
          <a:xfrm>
            <a:off x="6348413" y="34782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4" name="Rectangle 2439"/>
          <p:cNvSpPr>
            <a:spLocks noChangeArrowheads="1"/>
          </p:cNvSpPr>
          <p:nvPr/>
        </p:nvSpPr>
        <p:spPr bwMode="auto">
          <a:xfrm>
            <a:off x="6350000" y="34798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5" name="Oval 2440"/>
          <p:cNvSpPr>
            <a:spLocks noChangeArrowheads="1"/>
          </p:cNvSpPr>
          <p:nvPr/>
        </p:nvSpPr>
        <p:spPr bwMode="auto">
          <a:xfrm>
            <a:off x="6350000" y="34782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6" name="Rectangle 2441"/>
          <p:cNvSpPr>
            <a:spLocks noChangeArrowheads="1"/>
          </p:cNvSpPr>
          <p:nvPr/>
        </p:nvSpPr>
        <p:spPr bwMode="auto">
          <a:xfrm>
            <a:off x="6351588" y="34782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7" name="Oval 2442"/>
          <p:cNvSpPr>
            <a:spLocks noChangeArrowheads="1"/>
          </p:cNvSpPr>
          <p:nvPr/>
        </p:nvSpPr>
        <p:spPr bwMode="auto">
          <a:xfrm>
            <a:off x="6350000" y="34782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8" name="Rectangle 2443"/>
          <p:cNvSpPr>
            <a:spLocks noChangeArrowheads="1"/>
          </p:cNvSpPr>
          <p:nvPr/>
        </p:nvSpPr>
        <p:spPr bwMode="auto">
          <a:xfrm>
            <a:off x="6351588" y="34782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59" name="Oval 2444"/>
          <p:cNvSpPr>
            <a:spLocks noChangeArrowheads="1"/>
          </p:cNvSpPr>
          <p:nvPr/>
        </p:nvSpPr>
        <p:spPr bwMode="auto">
          <a:xfrm>
            <a:off x="6350000" y="347821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0" name="Rectangle 2445"/>
          <p:cNvSpPr>
            <a:spLocks noChangeArrowheads="1"/>
          </p:cNvSpPr>
          <p:nvPr/>
        </p:nvSpPr>
        <p:spPr bwMode="auto">
          <a:xfrm>
            <a:off x="6350000" y="3481388"/>
            <a:ext cx="4763"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1" name="Oval 2446"/>
          <p:cNvSpPr>
            <a:spLocks noChangeArrowheads="1"/>
          </p:cNvSpPr>
          <p:nvPr/>
        </p:nvSpPr>
        <p:spPr bwMode="auto">
          <a:xfrm>
            <a:off x="6350000" y="347821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2" name="Oval 2447"/>
          <p:cNvSpPr>
            <a:spLocks noChangeArrowheads="1"/>
          </p:cNvSpPr>
          <p:nvPr/>
        </p:nvSpPr>
        <p:spPr bwMode="auto">
          <a:xfrm>
            <a:off x="6350000" y="347821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3" name="Oval 2448"/>
          <p:cNvSpPr>
            <a:spLocks noChangeArrowheads="1"/>
          </p:cNvSpPr>
          <p:nvPr/>
        </p:nvSpPr>
        <p:spPr bwMode="auto">
          <a:xfrm>
            <a:off x="6351588" y="3470275"/>
            <a:ext cx="4762" cy="6350"/>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4" name="Freeform 2449"/>
          <p:cNvSpPr>
            <a:spLocks/>
          </p:cNvSpPr>
          <p:nvPr/>
        </p:nvSpPr>
        <p:spPr bwMode="auto">
          <a:xfrm>
            <a:off x="6356350" y="3487738"/>
            <a:ext cx="3175" cy="1587"/>
          </a:xfrm>
          <a:custGeom>
            <a:avLst/>
            <a:gdLst>
              <a:gd name="T0" fmla="*/ 2147483647 w 6"/>
              <a:gd name="T1" fmla="*/ 2147483647 h 5"/>
              <a:gd name="T2" fmla="*/ 0 w 6"/>
              <a:gd name="T3" fmla="*/ 0 h 5"/>
              <a:gd name="T4" fmla="*/ 2147483647 w 6"/>
              <a:gd name="T5" fmla="*/ 2147483647 h 5"/>
              <a:gd name="T6" fmla="*/ 0 60000 65536"/>
              <a:gd name="T7" fmla="*/ 0 60000 65536"/>
              <a:gd name="T8" fmla="*/ 0 60000 65536"/>
              <a:gd name="T9" fmla="*/ 0 w 6"/>
              <a:gd name="T10" fmla="*/ 0 h 5"/>
              <a:gd name="T11" fmla="*/ 6 w 6"/>
              <a:gd name="T12" fmla="*/ 5 h 5"/>
            </a:gdLst>
            <a:ahLst/>
            <a:cxnLst>
              <a:cxn ang="T6">
                <a:pos x="T0" y="T1"/>
              </a:cxn>
              <a:cxn ang="T7">
                <a:pos x="T2" y="T3"/>
              </a:cxn>
              <a:cxn ang="T8">
                <a:pos x="T4" y="T5"/>
              </a:cxn>
            </a:cxnLst>
            <a:rect l="T9" t="T10" r="T11" b="T12"/>
            <a:pathLst>
              <a:path w="6" h="5">
                <a:moveTo>
                  <a:pt x="6" y="5"/>
                </a:moveTo>
                <a:lnTo>
                  <a:pt x="0" y="0"/>
                </a:lnTo>
                <a:lnTo>
                  <a:pt x="6"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5" name="Freeform 2450"/>
          <p:cNvSpPr>
            <a:spLocks/>
          </p:cNvSpPr>
          <p:nvPr/>
        </p:nvSpPr>
        <p:spPr bwMode="auto">
          <a:xfrm>
            <a:off x="6354763" y="3487738"/>
            <a:ext cx="4762" cy="1587"/>
          </a:xfrm>
          <a:custGeom>
            <a:avLst/>
            <a:gdLst>
              <a:gd name="T0" fmla="*/ 2147483647 w 8"/>
              <a:gd name="T1" fmla="*/ 2147483647 h 6"/>
              <a:gd name="T2" fmla="*/ 2147483647 w 8"/>
              <a:gd name="T3" fmla="*/ 0 h 6"/>
              <a:gd name="T4" fmla="*/ 0 w 8"/>
              <a:gd name="T5" fmla="*/ 2147483647 h 6"/>
              <a:gd name="T6" fmla="*/ 2147483647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8" y="5"/>
                </a:moveTo>
                <a:lnTo>
                  <a:pt x="2" y="0"/>
                </a:lnTo>
                <a:lnTo>
                  <a:pt x="0" y="1"/>
                </a:lnTo>
                <a:lnTo>
                  <a:pt x="7" y="6"/>
                </a:lnTo>
                <a:lnTo>
                  <a:pt x="8"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6" name="Oval 2451"/>
          <p:cNvSpPr>
            <a:spLocks noChangeArrowheads="1"/>
          </p:cNvSpPr>
          <p:nvPr/>
        </p:nvSpPr>
        <p:spPr bwMode="auto">
          <a:xfrm>
            <a:off x="6354763" y="348615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7" name="Rectangle 2452"/>
          <p:cNvSpPr>
            <a:spLocks noChangeArrowheads="1"/>
          </p:cNvSpPr>
          <p:nvPr/>
        </p:nvSpPr>
        <p:spPr bwMode="auto">
          <a:xfrm>
            <a:off x="6354763" y="3487738"/>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8" name="Oval 2453"/>
          <p:cNvSpPr>
            <a:spLocks noChangeArrowheads="1"/>
          </p:cNvSpPr>
          <p:nvPr/>
        </p:nvSpPr>
        <p:spPr bwMode="auto">
          <a:xfrm>
            <a:off x="6354763" y="348615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69" name="Rectangle 2454"/>
          <p:cNvSpPr>
            <a:spLocks noChangeArrowheads="1"/>
          </p:cNvSpPr>
          <p:nvPr/>
        </p:nvSpPr>
        <p:spPr bwMode="auto">
          <a:xfrm>
            <a:off x="6356350" y="3487738"/>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0" name="Oval 2455"/>
          <p:cNvSpPr>
            <a:spLocks noChangeArrowheads="1"/>
          </p:cNvSpPr>
          <p:nvPr/>
        </p:nvSpPr>
        <p:spPr bwMode="auto">
          <a:xfrm>
            <a:off x="6354763" y="348773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1" name="Rectangle 2456"/>
          <p:cNvSpPr>
            <a:spLocks noChangeArrowheads="1"/>
          </p:cNvSpPr>
          <p:nvPr/>
        </p:nvSpPr>
        <p:spPr bwMode="auto">
          <a:xfrm>
            <a:off x="6354763" y="3487738"/>
            <a:ext cx="4762"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2" name="Oval 2457"/>
          <p:cNvSpPr>
            <a:spLocks noChangeArrowheads="1"/>
          </p:cNvSpPr>
          <p:nvPr/>
        </p:nvSpPr>
        <p:spPr bwMode="auto">
          <a:xfrm>
            <a:off x="6354763" y="348773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3" name="Rectangle 2458"/>
          <p:cNvSpPr>
            <a:spLocks noChangeArrowheads="1"/>
          </p:cNvSpPr>
          <p:nvPr/>
        </p:nvSpPr>
        <p:spPr bwMode="auto">
          <a:xfrm>
            <a:off x="6356350" y="3487738"/>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4" name="Oval 2459"/>
          <p:cNvSpPr>
            <a:spLocks noChangeArrowheads="1"/>
          </p:cNvSpPr>
          <p:nvPr/>
        </p:nvSpPr>
        <p:spPr bwMode="auto">
          <a:xfrm>
            <a:off x="6354763" y="34877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5" name="Rectangle 2460"/>
          <p:cNvSpPr>
            <a:spLocks noChangeArrowheads="1"/>
          </p:cNvSpPr>
          <p:nvPr/>
        </p:nvSpPr>
        <p:spPr bwMode="auto">
          <a:xfrm>
            <a:off x="6354763" y="34909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6" name="Oval 2461"/>
          <p:cNvSpPr>
            <a:spLocks noChangeArrowheads="1"/>
          </p:cNvSpPr>
          <p:nvPr/>
        </p:nvSpPr>
        <p:spPr bwMode="auto">
          <a:xfrm>
            <a:off x="6354763" y="34877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7" name="Rectangle 2462"/>
          <p:cNvSpPr>
            <a:spLocks noChangeArrowheads="1"/>
          </p:cNvSpPr>
          <p:nvPr/>
        </p:nvSpPr>
        <p:spPr bwMode="auto">
          <a:xfrm>
            <a:off x="6357938" y="3487738"/>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8" name="Oval 2463"/>
          <p:cNvSpPr>
            <a:spLocks noChangeArrowheads="1"/>
          </p:cNvSpPr>
          <p:nvPr/>
        </p:nvSpPr>
        <p:spPr bwMode="auto">
          <a:xfrm>
            <a:off x="6354763" y="34877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79" name="Rectangle 2464"/>
          <p:cNvSpPr>
            <a:spLocks noChangeArrowheads="1"/>
          </p:cNvSpPr>
          <p:nvPr/>
        </p:nvSpPr>
        <p:spPr bwMode="auto">
          <a:xfrm>
            <a:off x="6354763" y="34909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0" name="Oval 2465"/>
          <p:cNvSpPr>
            <a:spLocks noChangeArrowheads="1"/>
          </p:cNvSpPr>
          <p:nvPr/>
        </p:nvSpPr>
        <p:spPr bwMode="auto">
          <a:xfrm>
            <a:off x="6354763" y="34877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1" name="Freeform 2466"/>
          <p:cNvSpPr>
            <a:spLocks/>
          </p:cNvSpPr>
          <p:nvPr/>
        </p:nvSpPr>
        <p:spPr bwMode="auto">
          <a:xfrm>
            <a:off x="6356350" y="3490913"/>
            <a:ext cx="3175" cy="3175"/>
          </a:xfrm>
          <a:custGeom>
            <a:avLst/>
            <a:gdLst>
              <a:gd name="T0" fmla="*/ 2147483647 w 7"/>
              <a:gd name="T1" fmla="*/ 0 h 6"/>
              <a:gd name="T2" fmla="*/ 0 w 7"/>
              <a:gd name="T3" fmla="*/ 2147483647 h 6"/>
              <a:gd name="T4" fmla="*/ 2147483647 w 7"/>
              <a:gd name="T5" fmla="*/ 2147483647 h 6"/>
              <a:gd name="T6" fmla="*/ 2147483647 w 7"/>
              <a:gd name="T7" fmla="*/ 2147483647 h 6"/>
              <a:gd name="T8" fmla="*/ 2147483647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0"/>
                </a:moveTo>
                <a:lnTo>
                  <a:pt x="0" y="5"/>
                </a:lnTo>
                <a:lnTo>
                  <a:pt x="1" y="6"/>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2" name="Oval 2467"/>
          <p:cNvSpPr>
            <a:spLocks noChangeArrowheads="1"/>
          </p:cNvSpPr>
          <p:nvPr/>
        </p:nvSpPr>
        <p:spPr bwMode="auto">
          <a:xfrm>
            <a:off x="6354763" y="34893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3" name="Rectangle 2468"/>
          <p:cNvSpPr>
            <a:spLocks noChangeArrowheads="1"/>
          </p:cNvSpPr>
          <p:nvPr/>
        </p:nvSpPr>
        <p:spPr bwMode="auto">
          <a:xfrm>
            <a:off x="6357938" y="34893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4" name="Oval 2469"/>
          <p:cNvSpPr>
            <a:spLocks noChangeArrowheads="1"/>
          </p:cNvSpPr>
          <p:nvPr/>
        </p:nvSpPr>
        <p:spPr bwMode="auto">
          <a:xfrm>
            <a:off x="6356350" y="34893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5" name="Rectangle 2470"/>
          <p:cNvSpPr>
            <a:spLocks noChangeArrowheads="1"/>
          </p:cNvSpPr>
          <p:nvPr/>
        </p:nvSpPr>
        <p:spPr bwMode="auto">
          <a:xfrm>
            <a:off x="6356350" y="34925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6" name="Oval 2471"/>
          <p:cNvSpPr>
            <a:spLocks noChangeArrowheads="1"/>
          </p:cNvSpPr>
          <p:nvPr/>
        </p:nvSpPr>
        <p:spPr bwMode="auto">
          <a:xfrm>
            <a:off x="6356350" y="34893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7" name="Rectangle 2472"/>
          <p:cNvSpPr>
            <a:spLocks noChangeArrowheads="1"/>
          </p:cNvSpPr>
          <p:nvPr/>
        </p:nvSpPr>
        <p:spPr bwMode="auto">
          <a:xfrm>
            <a:off x="6359525" y="34909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8" name="Oval 2473"/>
          <p:cNvSpPr>
            <a:spLocks noChangeArrowheads="1"/>
          </p:cNvSpPr>
          <p:nvPr/>
        </p:nvSpPr>
        <p:spPr bwMode="auto">
          <a:xfrm>
            <a:off x="6356350" y="34909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89" name="Rectangle 2474"/>
          <p:cNvSpPr>
            <a:spLocks noChangeArrowheads="1"/>
          </p:cNvSpPr>
          <p:nvPr/>
        </p:nvSpPr>
        <p:spPr bwMode="auto">
          <a:xfrm>
            <a:off x="6359525" y="34909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0" name="Oval 2475"/>
          <p:cNvSpPr>
            <a:spLocks noChangeArrowheads="1"/>
          </p:cNvSpPr>
          <p:nvPr/>
        </p:nvSpPr>
        <p:spPr bwMode="auto">
          <a:xfrm>
            <a:off x="6357938" y="3490913"/>
            <a:ext cx="1587"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1" name="Rectangle 2476"/>
          <p:cNvSpPr>
            <a:spLocks noChangeArrowheads="1"/>
          </p:cNvSpPr>
          <p:nvPr/>
        </p:nvSpPr>
        <p:spPr bwMode="auto">
          <a:xfrm>
            <a:off x="6359525" y="34909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2" name="Oval 2477"/>
          <p:cNvSpPr>
            <a:spLocks noChangeArrowheads="1"/>
          </p:cNvSpPr>
          <p:nvPr/>
        </p:nvSpPr>
        <p:spPr bwMode="auto">
          <a:xfrm>
            <a:off x="6359525" y="3490913"/>
            <a:ext cx="1588"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3" name="Rectangle 2478"/>
          <p:cNvSpPr>
            <a:spLocks noChangeArrowheads="1"/>
          </p:cNvSpPr>
          <p:nvPr/>
        </p:nvSpPr>
        <p:spPr bwMode="auto">
          <a:xfrm>
            <a:off x="6359525" y="34909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4" name="Oval 2479"/>
          <p:cNvSpPr>
            <a:spLocks noChangeArrowheads="1"/>
          </p:cNvSpPr>
          <p:nvPr/>
        </p:nvSpPr>
        <p:spPr bwMode="auto">
          <a:xfrm>
            <a:off x="6359525" y="34909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5" name="Rectangle 2480"/>
          <p:cNvSpPr>
            <a:spLocks noChangeArrowheads="1"/>
          </p:cNvSpPr>
          <p:nvPr/>
        </p:nvSpPr>
        <p:spPr bwMode="auto">
          <a:xfrm>
            <a:off x="6359525" y="34925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6" name="Oval 2481"/>
          <p:cNvSpPr>
            <a:spLocks noChangeArrowheads="1"/>
          </p:cNvSpPr>
          <p:nvPr/>
        </p:nvSpPr>
        <p:spPr bwMode="auto">
          <a:xfrm>
            <a:off x="6359525" y="34909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7" name="Rectangle 2482"/>
          <p:cNvSpPr>
            <a:spLocks noChangeArrowheads="1"/>
          </p:cNvSpPr>
          <p:nvPr/>
        </p:nvSpPr>
        <p:spPr bwMode="auto">
          <a:xfrm>
            <a:off x="6361113" y="34893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8" name="Oval 2483"/>
          <p:cNvSpPr>
            <a:spLocks noChangeArrowheads="1"/>
          </p:cNvSpPr>
          <p:nvPr/>
        </p:nvSpPr>
        <p:spPr bwMode="auto">
          <a:xfrm>
            <a:off x="6359525" y="34893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799" name="Rectangle 2484"/>
          <p:cNvSpPr>
            <a:spLocks noChangeArrowheads="1"/>
          </p:cNvSpPr>
          <p:nvPr/>
        </p:nvSpPr>
        <p:spPr bwMode="auto">
          <a:xfrm>
            <a:off x="6359525" y="3492500"/>
            <a:ext cx="4763"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0" name="Oval 2485"/>
          <p:cNvSpPr>
            <a:spLocks noChangeArrowheads="1"/>
          </p:cNvSpPr>
          <p:nvPr/>
        </p:nvSpPr>
        <p:spPr bwMode="auto">
          <a:xfrm>
            <a:off x="6359525" y="34893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1" name="Oval 2486"/>
          <p:cNvSpPr>
            <a:spLocks noChangeArrowheads="1"/>
          </p:cNvSpPr>
          <p:nvPr/>
        </p:nvSpPr>
        <p:spPr bwMode="auto">
          <a:xfrm>
            <a:off x="6359525" y="34893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2" name="Oval 2487"/>
          <p:cNvSpPr>
            <a:spLocks noChangeArrowheads="1"/>
          </p:cNvSpPr>
          <p:nvPr/>
        </p:nvSpPr>
        <p:spPr bwMode="auto">
          <a:xfrm>
            <a:off x="6354763" y="348615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3" name="Rectangle 2488"/>
          <p:cNvSpPr>
            <a:spLocks noChangeArrowheads="1"/>
          </p:cNvSpPr>
          <p:nvPr/>
        </p:nvSpPr>
        <p:spPr bwMode="auto">
          <a:xfrm>
            <a:off x="6364288" y="349726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4" name="Freeform 2489"/>
          <p:cNvSpPr>
            <a:spLocks/>
          </p:cNvSpPr>
          <p:nvPr/>
        </p:nvSpPr>
        <p:spPr bwMode="auto">
          <a:xfrm>
            <a:off x="6364288" y="3497263"/>
            <a:ext cx="4762"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5" name="Oval 2490"/>
          <p:cNvSpPr>
            <a:spLocks noChangeArrowheads="1"/>
          </p:cNvSpPr>
          <p:nvPr/>
        </p:nvSpPr>
        <p:spPr bwMode="auto">
          <a:xfrm>
            <a:off x="6364288" y="34956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6" name="Freeform 2491"/>
          <p:cNvSpPr>
            <a:spLocks/>
          </p:cNvSpPr>
          <p:nvPr/>
        </p:nvSpPr>
        <p:spPr bwMode="auto">
          <a:xfrm>
            <a:off x="6364288" y="3497263"/>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7" name="Oval 2492"/>
          <p:cNvSpPr>
            <a:spLocks noChangeArrowheads="1"/>
          </p:cNvSpPr>
          <p:nvPr/>
        </p:nvSpPr>
        <p:spPr bwMode="auto">
          <a:xfrm>
            <a:off x="6364288" y="34956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8" name="Freeform 2493"/>
          <p:cNvSpPr>
            <a:spLocks/>
          </p:cNvSpPr>
          <p:nvPr/>
        </p:nvSpPr>
        <p:spPr bwMode="auto">
          <a:xfrm>
            <a:off x="6364288" y="3497263"/>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2"/>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09" name="Oval 2494"/>
          <p:cNvSpPr>
            <a:spLocks noChangeArrowheads="1"/>
          </p:cNvSpPr>
          <p:nvPr/>
        </p:nvSpPr>
        <p:spPr bwMode="auto">
          <a:xfrm>
            <a:off x="6364288" y="349726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0" name="Rectangle 2495"/>
          <p:cNvSpPr>
            <a:spLocks noChangeArrowheads="1"/>
          </p:cNvSpPr>
          <p:nvPr/>
        </p:nvSpPr>
        <p:spPr bwMode="auto">
          <a:xfrm>
            <a:off x="6364288" y="3497263"/>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1" name="Oval 2496"/>
          <p:cNvSpPr>
            <a:spLocks noChangeArrowheads="1"/>
          </p:cNvSpPr>
          <p:nvPr/>
        </p:nvSpPr>
        <p:spPr bwMode="auto">
          <a:xfrm>
            <a:off x="6362700" y="34972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2" name="Rectangle 2497"/>
          <p:cNvSpPr>
            <a:spLocks noChangeArrowheads="1"/>
          </p:cNvSpPr>
          <p:nvPr/>
        </p:nvSpPr>
        <p:spPr bwMode="auto">
          <a:xfrm>
            <a:off x="6362700" y="3497263"/>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3" name="Oval 2498"/>
          <p:cNvSpPr>
            <a:spLocks noChangeArrowheads="1"/>
          </p:cNvSpPr>
          <p:nvPr/>
        </p:nvSpPr>
        <p:spPr bwMode="auto">
          <a:xfrm>
            <a:off x="6362700" y="34972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4" name="Rectangle 2499"/>
          <p:cNvSpPr>
            <a:spLocks noChangeArrowheads="1"/>
          </p:cNvSpPr>
          <p:nvPr/>
        </p:nvSpPr>
        <p:spPr bwMode="auto">
          <a:xfrm>
            <a:off x="6359525" y="3500438"/>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5" name="Oval 2500"/>
          <p:cNvSpPr>
            <a:spLocks noChangeArrowheads="1"/>
          </p:cNvSpPr>
          <p:nvPr/>
        </p:nvSpPr>
        <p:spPr bwMode="auto">
          <a:xfrm>
            <a:off x="6359525" y="34972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6" name="Rectangle 2501"/>
          <p:cNvSpPr>
            <a:spLocks noChangeArrowheads="1"/>
          </p:cNvSpPr>
          <p:nvPr/>
        </p:nvSpPr>
        <p:spPr bwMode="auto">
          <a:xfrm>
            <a:off x="6361113" y="349726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7" name="Oval 2502"/>
          <p:cNvSpPr>
            <a:spLocks noChangeArrowheads="1"/>
          </p:cNvSpPr>
          <p:nvPr/>
        </p:nvSpPr>
        <p:spPr bwMode="auto">
          <a:xfrm>
            <a:off x="6359525" y="349726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8" name="Rectangle 2503"/>
          <p:cNvSpPr>
            <a:spLocks noChangeArrowheads="1"/>
          </p:cNvSpPr>
          <p:nvPr/>
        </p:nvSpPr>
        <p:spPr bwMode="auto">
          <a:xfrm>
            <a:off x="6359525" y="3500438"/>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19" name="Oval 2504"/>
          <p:cNvSpPr>
            <a:spLocks noChangeArrowheads="1"/>
          </p:cNvSpPr>
          <p:nvPr/>
        </p:nvSpPr>
        <p:spPr bwMode="auto">
          <a:xfrm>
            <a:off x="6359525" y="349726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0" name="Freeform 2505"/>
          <p:cNvSpPr>
            <a:spLocks/>
          </p:cNvSpPr>
          <p:nvPr/>
        </p:nvSpPr>
        <p:spPr bwMode="auto">
          <a:xfrm>
            <a:off x="6359525" y="3500438"/>
            <a:ext cx="3175" cy="1587"/>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1" name="Oval 2506"/>
          <p:cNvSpPr>
            <a:spLocks noChangeArrowheads="1"/>
          </p:cNvSpPr>
          <p:nvPr/>
        </p:nvSpPr>
        <p:spPr bwMode="auto">
          <a:xfrm>
            <a:off x="6359525" y="349885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2" name="Rectangle 2507"/>
          <p:cNvSpPr>
            <a:spLocks noChangeArrowheads="1"/>
          </p:cNvSpPr>
          <p:nvPr/>
        </p:nvSpPr>
        <p:spPr bwMode="auto">
          <a:xfrm>
            <a:off x="6359525" y="3500438"/>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3" name="Oval 2508"/>
          <p:cNvSpPr>
            <a:spLocks noChangeArrowheads="1"/>
          </p:cNvSpPr>
          <p:nvPr/>
        </p:nvSpPr>
        <p:spPr bwMode="auto">
          <a:xfrm>
            <a:off x="6359525" y="349885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4" name="Rectangle 2509"/>
          <p:cNvSpPr>
            <a:spLocks noChangeArrowheads="1"/>
          </p:cNvSpPr>
          <p:nvPr/>
        </p:nvSpPr>
        <p:spPr bwMode="auto">
          <a:xfrm>
            <a:off x="6361113" y="3500438"/>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5" name="Oval 2510"/>
          <p:cNvSpPr>
            <a:spLocks noChangeArrowheads="1"/>
          </p:cNvSpPr>
          <p:nvPr/>
        </p:nvSpPr>
        <p:spPr bwMode="auto">
          <a:xfrm>
            <a:off x="6359525" y="35004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6" name="Rectangle 2511"/>
          <p:cNvSpPr>
            <a:spLocks noChangeArrowheads="1"/>
          </p:cNvSpPr>
          <p:nvPr/>
        </p:nvSpPr>
        <p:spPr bwMode="auto">
          <a:xfrm>
            <a:off x="6359525" y="3500438"/>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7" name="Oval 2512"/>
          <p:cNvSpPr>
            <a:spLocks noChangeArrowheads="1"/>
          </p:cNvSpPr>
          <p:nvPr/>
        </p:nvSpPr>
        <p:spPr bwMode="auto">
          <a:xfrm>
            <a:off x="6359525" y="35004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8" name="Rectangle 2513"/>
          <p:cNvSpPr>
            <a:spLocks noChangeArrowheads="1"/>
          </p:cNvSpPr>
          <p:nvPr/>
        </p:nvSpPr>
        <p:spPr bwMode="auto">
          <a:xfrm>
            <a:off x="6359525" y="350202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29" name="Oval 2514"/>
          <p:cNvSpPr>
            <a:spLocks noChangeArrowheads="1"/>
          </p:cNvSpPr>
          <p:nvPr/>
        </p:nvSpPr>
        <p:spPr bwMode="auto">
          <a:xfrm>
            <a:off x="6359525" y="35004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0" name="Rectangle 2515"/>
          <p:cNvSpPr>
            <a:spLocks noChangeArrowheads="1"/>
          </p:cNvSpPr>
          <p:nvPr/>
        </p:nvSpPr>
        <p:spPr bwMode="auto">
          <a:xfrm>
            <a:off x="6359525" y="350202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1" name="Oval 2516"/>
          <p:cNvSpPr>
            <a:spLocks noChangeArrowheads="1"/>
          </p:cNvSpPr>
          <p:nvPr/>
        </p:nvSpPr>
        <p:spPr bwMode="auto">
          <a:xfrm>
            <a:off x="6359525" y="35004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2" name="Rectangle 2517"/>
          <p:cNvSpPr>
            <a:spLocks noChangeArrowheads="1"/>
          </p:cNvSpPr>
          <p:nvPr/>
        </p:nvSpPr>
        <p:spPr bwMode="auto">
          <a:xfrm>
            <a:off x="6359525" y="35036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3" name="Oval 2518"/>
          <p:cNvSpPr>
            <a:spLocks noChangeArrowheads="1"/>
          </p:cNvSpPr>
          <p:nvPr/>
        </p:nvSpPr>
        <p:spPr bwMode="auto">
          <a:xfrm>
            <a:off x="6359525" y="35020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4" name="Rectangle 2519"/>
          <p:cNvSpPr>
            <a:spLocks noChangeArrowheads="1"/>
          </p:cNvSpPr>
          <p:nvPr/>
        </p:nvSpPr>
        <p:spPr bwMode="auto">
          <a:xfrm>
            <a:off x="6359525" y="35036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5" name="Oval 2520"/>
          <p:cNvSpPr>
            <a:spLocks noChangeArrowheads="1"/>
          </p:cNvSpPr>
          <p:nvPr/>
        </p:nvSpPr>
        <p:spPr bwMode="auto">
          <a:xfrm>
            <a:off x="6359525" y="35020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6" name="Freeform 2521"/>
          <p:cNvSpPr>
            <a:spLocks/>
          </p:cNvSpPr>
          <p:nvPr/>
        </p:nvSpPr>
        <p:spPr bwMode="auto">
          <a:xfrm>
            <a:off x="6359525" y="3503613"/>
            <a:ext cx="3175" cy="3175"/>
          </a:xfrm>
          <a:custGeom>
            <a:avLst/>
            <a:gdLst>
              <a:gd name="T0" fmla="*/ 2147483647 w 6"/>
              <a:gd name="T1" fmla="*/ 0 h 6"/>
              <a:gd name="T2" fmla="*/ 0 w 6"/>
              <a:gd name="T3" fmla="*/ 2147483647 h 6"/>
              <a:gd name="T4" fmla="*/ 2147483647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6" y="0"/>
                </a:moveTo>
                <a:lnTo>
                  <a:pt x="0" y="6"/>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7" name="Oval 2522"/>
          <p:cNvSpPr>
            <a:spLocks noChangeArrowheads="1"/>
          </p:cNvSpPr>
          <p:nvPr/>
        </p:nvSpPr>
        <p:spPr bwMode="auto">
          <a:xfrm>
            <a:off x="6359525" y="35020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8" name="Oval 2523"/>
          <p:cNvSpPr>
            <a:spLocks noChangeArrowheads="1"/>
          </p:cNvSpPr>
          <p:nvPr/>
        </p:nvSpPr>
        <p:spPr bwMode="auto">
          <a:xfrm>
            <a:off x="6359525" y="35020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39" name="Oval 2524"/>
          <p:cNvSpPr>
            <a:spLocks noChangeArrowheads="1"/>
          </p:cNvSpPr>
          <p:nvPr/>
        </p:nvSpPr>
        <p:spPr bwMode="auto">
          <a:xfrm>
            <a:off x="6364288" y="34956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0" name="Freeform 2525"/>
          <p:cNvSpPr>
            <a:spLocks/>
          </p:cNvSpPr>
          <p:nvPr/>
        </p:nvSpPr>
        <p:spPr bwMode="auto">
          <a:xfrm>
            <a:off x="6365875" y="3511550"/>
            <a:ext cx="4763" cy="1588"/>
          </a:xfrm>
          <a:custGeom>
            <a:avLst/>
            <a:gdLst>
              <a:gd name="T0" fmla="*/ 2147483647 w 8"/>
              <a:gd name="T1" fmla="*/ 2147483647 h 7"/>
              <a:gd name="T2" fmla="*/ 2147483647 w 8"/>
              <a:gd name="T3" fmla="*/ 0 h 7"/>
              <a:gd name="T4" fmla="*/ 0 w 8"/>
              <a:gd name="T5" fmla="*/ 2147483647 h 7"/>
              <a:gd name="T6" fmla="*/ 2147483647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8" y="6"/>
                </a:moveTo>
                <a:lnTo>
                  <a:pt x="1" y="0"/>
                </a:lnTo>
                <a:lnTo>
                  <a:pt x="0" y="1"/>
                </a:lnTo>
                <a:lnTo>
                  <a:pt x="6" y="7"/>
                </a:lnTo>
                <a:lnTo>
                  <a:pt x="8"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1" name="Rectangle 2526"/>
          <p:cNvSpPr>
            <a:spLocks noChangeArrowheads="1"/>
          </p:cNvSpPr>
          <p:nvPr/>
        </p:nvSpPr>
        <p:spPr bwMode="auto">
          <a:xfrm>
            <a:off x="6365875" y="3513138"/>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2" name="Oval 2527"/>
          <p:cNvSpPr>
            <a:spLocks noChangeArrowheads="1"/>
          </p:cNvSpPr>
          <p:nvPr/>
        </p:nvSpPr>
        <p:spPr bwMode="auto">
          <a:xfrm>
            <a:off x="6365875" y="351155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3" name="Rectangle 2528"/>
          <p:cNvSpPr>
            <a:spLocks noChangeArrowheads="1"/>
          </p:cNvSpPr>
          <p:nvPr/>
        </p:nvSpPr>
        <p:spPr bwMode="auto">
          <a:xfrm>
            <a:off x="6365875" y="3513138"/>
            <a:ext cx="4763"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4" name="Oval 2529"/>
          <p:cNvSpPr>
            <a:spLocks noChangeArrowheads="1"/>
          </p:cNvSpPr>
          <p:nvPr/>
        </p:nvSpPr>
        <p:spPr bwMode="auto">
          <a:xfrm>
            <a:off x="6365875" y="351313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5" name="Rectangle 2530"/>
          <p:cNvSpPr>
            <a:spLocks noChangeArrowheads="1"/>
          </p:cNvSpPr>
          <p:nvPr/>
        </p:nvSpPr>
        <p:spPr bwMode="auto">
          <a:xfrm>
            <a:off x="6367463" y="35147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6" name="Oval 2531"/>
          <p:cNvSpPr>
            <a:spLocks noChangeArrowheads="1"/>
          </p:cNvSpPr>
          <p:nvPr/>
        </p:nvSpPr>
        <p:spPr bwMode="auto">
          <a:xfrm>
            <a:off x="6365875" y="35147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7" name="Rectangle 2532"/>
          <p:cNvSpPr>
            <a:spLocks noChangeArrowheads="1"/>
          </p:cNvSpPr>
          <p:nvPr/>
        </p:nvSpPr>
        <p:spPr bwMode="auto">
          <a:xfrm>
            <a:off x="6365875" y="35179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8" name="Oval 2533"/>
          <p:cNvSpPr>
            <a:spLocks noChangeArrowheads="1"/>
          </p:cNvSpPr>
          <p:nvPr/>
        </p:nvSpPr>
        <p:spPr bwMode="auto">
          <a:xfrm>
            <a:off x="6365875" y="35147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49" name="Rectangle 2534"/>
          <p:cNvSpPr>
            <a:spLocks noChangeArrowheads="1"/>
          </p:cNvSpPr>
          <p:nvPr/>
        </p:nvSpPr>
        <p:spPr bwMode="auto">
          <a:xfrm>
            <a:off x="6367463" y="35163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0" name="Oval 2535"/>
          <p:cNvSpPr>
            <a:spLocks noChangeArrowheads="1"/>
          </p:cNvSpPr>
          <p:nvPr/>
        </p:nvSpPr>
        <p:spPr bwMode="auto">
          <a:xfrm>
            <a:off x="6365875" y="35163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1" name="Rectangle 2536"/>
          <p:cNvSpPr>
            <a:spLocks noChangeArrowheads="1"/>
          </p:cNvSpPr>
          <p:nvPr/>
        </p:nvSpPr>
        <p:spPr bwMode="auto">
          <a:xfrm>
            <a:off x="6364288" y="3517900"/>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2" name="Oval 2537"/>
          <p:cNvSpPr>
            <a:spLocks noChangeArrowheads="1"/>
          </p:cNvSpPr>
          <p:nvPr/>
        </p:nvSpPr>
        <p:spPr bwMode="auto">
          <a:xfrm>
            <a:off x="6364288" y="35163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3" name="Rectangle 2538"/>
          <p:cNvSpPr>
            <a:spLocks noChangeArrowheads="1"/>
          </p:cNvSpPr>
          <p:nvPr/>
        </p:nvSpPr>
        <p:spPr bwMode="auto">
          <a:xfrm>
            <a:off x="6365875" y="3517900"/>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4" name="Oval 2539"/>
          <p:cNvSpPr>
            <a:spLocks noChangeArrowheads="1"/>
          </p:cNvSpPr>
          <p:nvPr/>
        </p:nvSpPr>
        <p:spPr bwMode="auto">
          <a:xfrm>
            <a:off x="6364288" y="35179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5" name="Rectangle 2540"/>
          <p:cNvSpPr>
            <a:spLocks noChangeArrowheads="1"/>
          </p:cNvSpPr>
          <p:nvPr/>
        </p:nvSpPr>
        <p:spPr bwMode="auto">
          <a:xfrm>
            <a:off x="6365875" y="3517900"/>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6" name="Oval 2541"/>
          <p:cNvSpPr>
            <a:spLocks noChangeArrowheads="1"/>
          </p:cNvSpPr>
          <p:nvPr/>
        </p:nvSpPr>
        <p:spPr bwMode="auto">
          <a:xfrm>
            <a:off x="6364288" y="35179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7" name="Freeform 2542"/>
          <p:cNvSpPr>
            <a:spLocks/>
          </p:cNvSpPr>
          <p:nvPr/>
        </p:nvSpPr>
        <p:spPr bwMode="auto">
          <a:xfrm>
            <a:off x="6364288" y="3517900"/>
            <a:ext cx="3175" cy="4763"/>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8" name="Oval 2543"/>
          <p:cNvSpPr>
            <a:spLocks noChangeArrowheads="1"/>
          </p:cNvSpPr>
          <p:nvPr/>
        </p:nvSpPr>
        <p:spPr bwMode="auto">
          <a:xfrm>
            <a:off x="6364288" y="35179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59" name="Rectangle 2544"/>
          <p:cNvSpPr>
            <a:spLocks noChangeArrowheads="1"/>
          </p:cNvSpPr>
          <p:nvPr/>
        </p:nvSpPr>
        <p:spPr bwMode="auto">
          <a:xfrm>
            <a:off x="6364288" y="3517900"/>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0" name="Oval 2545"/>
          <p:cNvSpPr>
            <a:spLocks noChangeArrowheads="1"/>
          </p:cNvSpPr>
          <p:nvPr/>
        </p:nvSpPr>
        <p:spPr bwMode="auto">
          <a:xfrm>
            <a:off x="6362700" y="3517900"/>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1" name="Rectangle 2546"/>
          <p:cNvSpPr>
            <a:spLocks noChangeArrowheads="1"/>
          </p:cNvSpPr>
          <p:nvPr/>
        </p:nvSpPr>
        <p:spPr bwMode="auto">
          <a:xfrm>
            <a:off x="6362700" y="3519488"/>
            <a:ext cx="4763"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2" name="Oval 2547"/>
          <p:cNvSpPr>
            <a:spLocks noChangeArrowheads="1"/>
          </p:cNvSpPr>
          <p:nvPr/>
        </p:nvSpPr>
        <p:spPr bwMode="auto">
          <a:xfrm>
            <a:off x="6362700" y="3517900"/>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3" name="Oval 2548"/>
          <p:cNvSpPr>
            <a:spLocks noChangeArrowheads="1"/>
          </p:cNvSpPr>
          <p:nvPr/>
        </p:nvSpPr>
        <p:spPr bwMode="auto">
          <a:xfrm>
            <a:off x="6362700" y="351948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4" name="Oval 2549"/>
          <p:cNvSpPr>
            <a:spLocks noChangeArrowheads="1"/>
          </p:cNvSpPr>
          <p:nvPr/>
        </p:nvSpPr>
        <p:spPr bwMode="auto">
          <a:xfrm>
            <a:off x="6365875" y="35099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5" name="Freeform 2550"/>
          <p:cNvSpPr>
            <a:spLocks/>
          </p:cNvSpPr>
          <p:nvPr/>
        </p:nvSpPr>
        <p:spPr bwMode="auto">
          <a:xfrm>
            <a:off x="6372225" y="3527425"/>
            <a:ext cx="1588" cy="4763"/>
          </a:xfrm>
          <a:custGeom>
            <a:avLst/>
            <a:gdLst>
              <a:gd name="T0" fmla="*/ 2147483647 w 5"/>
              <a:gd name="T1" fmla="*/ 0 h 10"/>
              <a:gd name="T2" fmla="*/ 0 w 5"/>
              <a:gd name="T3" fmla="*/ 2147483647 h 10"/>
              <a:gd name="T4" fmla="*/ 2147483647 w 5"/>
              <a:gd name="T5" fmla="*/ 2147483647 h 10"/>
              <a:gd name="T6" fmla="*/ 2147483647 w 5"/>
              <a:gd name="T7" fmla="*/ 2147483647 h 10"/>
              <a:gd name="T8" fmla="*/ 2147483647 w 5"/>
              <a:gd name="T9" fmla="*/ 0 h 10"/>
              <a:gd name="T10" fmla="*/ 0 60000 65536"/>
              <a:gd name="T11" fmla="*/ 0 60000 65536"/>
              <a:gd name="T12" fmla="*/ 0 60000 65536"/>
              <a:gd name="T13" fmla="*/ 0 60000 65536"/>
              <a:gd name="T14" fmla="*/ 0 60000 65536"/>
              <a:gd name="T15" fmla="*/ 0 w 5"/>
              <a:gd name="T16" fmla="*/ 0 h 10"/>
              <a:gd name="T17" fmla="*/ 5 w 5"/>
              <a:gd name="T18" fmla="*/ 10 h 10"/>
            </a:gdLst>
            <a:ahLst/>
            <a:cxnLst>
              <a:cxn ang="T10">
                <a:pos x="T0" y="T1"/>
              </a:cxn>
              <a:cxn ang="T11">
                <a:pos x="T2" y="T3"/>
              </a:cxn>
              <a:cxn ang="T12">
                <a:pos x="T4" y="T5"/>
              </a:cxn>
              <a:cxn ang="T13">
                <a:pos x="T6" y="T7"/>
              </a:cxn>
              <a:cxn ang="T14">
                <a:pos x="T8" y="T9"/>
              </a:cxn>
            </a:cxnLst>
            <a:rect l="T15" t="T16" r="T17" b="T18"/>
            <a:pathLst>
              <a:path w="5" h="10">
                <a:moveTo>
                  <a:pt x="4" y="0"/>
                </a:moveTo>
                <a:lnTo>
                  <a:pt x="0" y="8"/>
                </a:lnTo>
                <a:lnTo>
                  <a:pt x="1" y="10"/>
                </a:lnTo>
                <a:lnTo>
                  <a:pt x="5" y="2"/>
                </a:lnTo>
                <a:lnTo>
                  <a:pt x="4"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6" name="Rectangle 2551"/>
          <p:cNvSpPr>
            <a:spLocks noChangeArrowheads="1"/>
          </p:cNvSpPr>
          <p:nvPr/>
        </p:nvSpPr>
        <p:spPr bwMode="auto">
          <a:xfrm>
            <a:off x="6373813" y="3527425"/>
            <a:ext cx="0"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7" name="Oval 2552"/>
          <p:cNvSpPr>
            <a:spLocks noChangeArrowheads="1"/>
          </p:cNvSpPr>
          <p:nvPr/>
        </p:nvSpPr>
        <p:spPr bwMode="auto">
          <a:xfrm>
            <a:off x="6372225" y="3527425"/>
            <a:ext cx="1588"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8" name="Rectangle 2553"/>
          <p:cNvSpPr>
            <a:spLocks noChangeArrowheads="1"/>
          </p:cNvSpPr>
          <p:nvPr/>
        </p:nvSpPr>
        <p:spPr bwMode="auto">
          <a:xfrm>
            <a:off x="6373813" y="35274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69" name="Oval 2554"/>
          <p:cNvSpPr>
            <a:spLocks noChangeArrowheads="1"/>
          </p:cNvSpPr>
          <p:nvPr/>
        </p:nvSpPr>
        <p:spPr bwMode="auto">
          <a:xfrm>
            <a:off x="6372225" y="3527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0" name="Rectangle 2555"/>
          <p:cNvSpPr>
            <a:spLocks noChangeArrowheads="1"/>
          </p:cNvSpPr>
          <p:nvPr/>
        </p:nvSpPr>
        <p:spPr bwMode="auto">
          <a:xfrm>
            <a:off x="6373813" y="35274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1" name="Oval 2556"/>
          <p:cNvSpPr>
            <a:spLocks noChangeArrowheads="1"/>
          </p:cNvSpPr>
          <p:nvPr/>
        </p:nvSpPr>
        <p:spPr bwMode="auto">
          <a:xfrm>
            <a:off x="6373813" y="3527425"/>
            <a:ext cx="1587"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2" name="Rectangle 2557"/>
          <p:cNvSpPr>
            <a:spLocks noChangeArrowheads="1"/>
          </p:cNvSpPr>
          <p:nvPr/>
        </p:nvSpPr>
        <p:spPr bwMode="auto">
          <a:xfrm>
            <a:off x="6373813" y="35274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3" name="Oval 2558"/>
          <p:cNvSpPr>
            <a:spLocks noChangeArrowheads="1"/>
          </p:cNvSpPr>
          <p:nvPr/>
        </p:nvSpPr>
        <p:spPr bwMode="auto">
          <a:xfrm>
            <a:off x="6373813" y="3527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4" name="Freeform 2559"/>
          <p:cNvSpPr>
            <a:spLocks/>
          </p:cNvSpPr>
          <p:nvPr/>
        </p:nvSpPr>
        <p:spPr bwMode="auto">
          <a:xfrm>
            <a:off x="6373813" y="3529013"/>
            <a:ext cx="3175"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5"/>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5" name="Oval 2560"/>
          <p:cNvSpPr>
            <a:spLocks noChangeArrowheads="1"/>
          </p:cNvSpPr>
          <p:nvPr/>
        </p:nvSpPr>
        <p:spPr bwMode="auto">
          <a:xfrm>
            <a:off x="6373813" y="3527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6" name="Freeform 2561"/>
          <p:cNvSpPr>
            <a:spLocks/>
          </p:cNvSpPr>
          <p:nvPr/>
        </p:nvSpPr>
        <p:spPr bwMode="auto">
          <a:xfrm>
            <a:off x="6373813" y="3529013"/>
            <a:ext cx="3175"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7" name="Oval 2562"/>
          <p:cNvSpPr>
            <a:spLocks noChangeArrowheads="1"/>
          </p:cNvSpPr>
          <p:nvPr/>
        </p:nvSpPr>
        <p:spPr bwMode="auto">
          <a:xfrm>
            <a:off x="6373813" y="3527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8" name="Rectangle 2563"/>
          <p:cNvSpPr>
            <a:spLocks noChangeArrowheads="1"/>
          </p:cNvSpPr>
          <p:nvPr/>
        </p:nvSpPr>
        <p:spPr bwMode="auto">
          <a:xfrm>
            <a:off x="6373813" y="3530600"/>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79" name="Oval 2564"/>
          <p:cNvSpPr>
            <a:spLocks noChangeArrowheads="1"/>
          </p:cNvSpPr>
          <p:nvPr/>
        </p:nvSpPr>
        <p:spPr bwMode="auto">
          <a:xfrm>
            <a:off x="6373813" y="35290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0" name="Rectangle 2565"/>
          <p:cNvSpPr>
            <a:spLocks noChangeArrowheads="1"/>
          </p:cNvSpPr>
          <p:nvPr/>
        </p:nvSpPr>
        <p:spPr bwMode="auto">
          <a:xfrm>
            <a:off x="6373813" y="3530600"/>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1" name="Oval 2566"/>
          <p:cNvSpPr>
            <a:spLocks noChangeArrowheads="1"/>
          </p:cNvSpPr>
          <p:nvPr/>
        </p:nvSpPr>
        <p:spPr bwMode="auto">
          <a:xfrm>
            <a:off x="6373813" y="35290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2" name="Freeform 2567"/>
          <p:cNvSpPr>
            <a:spLocks/>
          </p:cNvSpPr>
          <p:nvPr/>
        </p:nvSpPr>
        <p:spPr bwMode="auto">
          <a:xfrm>
            <a:off x="6373813" y="3530600"/>
            <a:ext cx="4762"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3" name="Oval 2568"/>
          <p:cNvSpPr>
            <a:spLocks noChangeArrowheads="1"/>
          </p:cNvSpPr>
          <p:nvPr/>
        </p:nvSpPr>
        <p:spPr bwMode="auto">
          <a:xfrm>
            <a:off x="6373813" y="35290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4" name="Rectangle 2569"/>
          <p:cNvSpPr>
            <a:spLocks noChangeArrowheads="1"/>
          </p:cNvSpPr>
          <p:nvPr/>
        </p:nvSpPr>
        <p:spPr bwMode="auto">
          <a:xfrm>
            <a:off x="6373813" y="3532188"/>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5" name="Oval 2570"/>
          <p:cNvSpPr>
            <a:spLocks noChangeArrowheads="1"/>
          </p:cNvSpPr>
          <p:nvPr/>
        </p:nvSpPr>
        <p:spPr bwMode="auto">
          <a:xfrm>
            <a:off x="6373813" y="35306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6" name="Rectangle 2571"/>
          <p:cNvSpPr>
            <a:spLocks noChangeArrowheads="1"/>
          </p:cNvSpPr>
          <p:nvPr/>
        </p:nvSpPr>
        <p:spPr bwMode="auto">
          <a:xfrm>
            <a:off x="6376988" y="3530600"/>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7" name="Oval 2572"/>
          <p:cNvSpPr>
            <a:spLocks noChangeArrowheads="1"/>
          </p:cNvSpPr>
          <p:nvPr/>
        </p:nvSpPr>
        <p:spPr bwMode="auto">
          <a:xfrm>
            <a:off x="6373813" y="35306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8" name="Rectangle 2573"/>
          <p:cNvSpPr>
            <a:spLocks noChangeArrowheads="1"/>
          </p:cNvSpPr>
          <p:nvPr/>
        </p:nvSpPr>
        <p:spPr bwMode="auto">
          <a:xfrm>
            <a:off x="6375400" y="353377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89" name="Oval 2574"/>
          <p:cNvSpPr>
            <a:spLocks noChangeArrowheads="1"/>
          </p:cNvSpPr>
          <p:nvPr/>
        </p:nvSpPr>
        <p:spPr bwMode="auto">
          <a:xfrm>
            <a:off x="6375400" y="35306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0" name="Rectangle 2575"/>
          <p:cNvSpPr>
            <a:spLocks noChangeArrowheads="1"/>
          </p:cNvSpPr>
          <p:nvPr/>
        </p:nvSpPr>
        <p:spPr bwMode="auto">
          <a:xfrm>
            <a:off x="6375400" y="353377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1" name="Oval 2576"/>
          <p:cNvSpPr>
            <a:spLocks noChangeArrowheads="1"/>
          </p:cNvSpPr>
          <p:nvPr/>
        </p:nvSpPr>
        <p:spPr bwMode="auto">
          <a:xfrm>
            <a:off x="6375400" y="353218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2" name="Freeform 2577"/>
          <p:cNvSpPr>
            <a:spLocks/>
          </p:cNvSpPr>
          <p:nvPr/>
        </p:nvSpPr>
        <p:spPr bwMode="auto">
          <a:xfrm>
            <a:off x="6375400" y="3533775"/>
            <a:ext cx="3175"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3" name="Oval 2578"/>
          <p:cNvSpPr>
            <a:spLocks noChangeArrowheads="1"/>
          </p:cNvSpPr>
          <p:nvPr/>
        </p:nvSpPr>
        <p:spPr bwMode="auto">
          <a:xfrm>
            <a:off x="6375400" y="353218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4" name="Rectangle 2579"/>
          <p:cNvSpPr>
            <a:spLocks noChangeArrowheads="1"/>
          </p:cNvSpPr>
          <p:nvPr/>
        </p:nvSpPr>
        <p:spPr bwMode="auto">
          <a:xfrm>
            <a:off x="6375400" y="3535363"/>
            <a:ext cx="4763"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5" name="Oval 2580"/>
          <p:cNvSpPr>
            <a:spLocks noChangeArrowheads="1"/>
          </p:cNvSpPr>
          <p:nvPr/>
        </p:nvSpPr>
        <p:spPr bwMode="auto">
          <a:xfrm>
            <a:off x="6375400" y="353377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6" name="Rectangle 2581"/>
          <p:cNvSpPr>
            <a:spLocks noChangeArrowheads="1"/>
          </p:cNvSpPr>
          <p:nvPr/>
        </p:nvSpPr>
        <p:spPr bwMode="auto">
          <a:xfrm>
            <a:off x="6376988" y="3533775"/>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7" name="Oval 2582"/>
          <p:cNvSpPr>
            <a:spLocks noChangeArrowheads="1"/>
          </p:cNvSpPr>
          <p:nvPr/>
        </p:nvSpPr>
        <p:spPr bwMode="auto">
          <a:xfrm>
            <a:off x="6375400" y="353377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8" name="Rectangle 2583"/>
          <p:cNvSpPr>
            <a:spLocks noChangeArrowheads="1"/>
          </p:cNvSpPr>
          <p:nvPr/>
        </p:nvSpPr>
        <p:spPr bwMode="auto">
          <a:xfrm>
            <a:off x="6375400" y="3536950"/>
            <a:ext cx="3175"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899" name="Oval 2584"/>
          <p:cNvSpPr>
            <a:spLocks noChangeArrowheads="1"/>
          </p:cNvSpPr>
          <p:nvPr/>
        </p:nvSpPr>
        <p:spPr bwMode="auto">
          <a:xfrm>
            <a:off x="6375400" y="35337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0" name="Rectangle 2585"/>
          <p:cNvSpPr>
            <a:spLocks noChangeArrowheads="1"/>
          </p:cNvSpPr>
          <p:nvPr/>
        </p:nvSpPr>
        <p:spPr bwMode="auto">
          <a:xfrm>
            <a:off x="6375400" y="3536950"/>
            <a:ext cx="3175"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1" name="Oval 2586"/>
          <p:cNvSpPr>
            <a:spLocks noChangeArrowheads="1"/>
          </p:cNvSpPr>
          <p:nvPr/>
        </p:nvSpPr>
        <p:spPr bwMode="auto">
          <a:xfrm>
            <a:off x="6375400" y="353536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2" name="Oval 2587"/>
          <p:cNvSpPr>
            <a:spLocks noChangeArrowheads="1"/>
          </p:cNvSpPr>
          <p:nvPr/>
        </p:nvSpPr>
        <p:spPr bwMode="auto">
          <a:xfrm>
            <a:off x="6375400" y="353536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3" name="Oval 2588"/>
          <p:cNvSpPr>
            <a:spLocks noChangeArrowheads="1"/>
          </p:cNvSpPr>
          <p:nvPr/>
        </p:nvSpPr>
        <p:spPr bwMode="auto">
          <a:xfrm>
            <a:off x="6370638" y="35258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4" name="Freeform 2589"/>
          <p:cNvSpPr>
            <a:spLocks/>
          </p:cNvSpPr>
          <p:nvPr/>
        </p:nvSpPr>
        <p:spPr bwMode="auto">
          <a:xfrm>
            <a:off x="5894388" y="3827463"/>
            <a:ext cx="4762" cy="1587"/>
          </a:xfrm>
          <a:custGeom>
            <a:avLst/>
            <a:gdLst>
              <a:gd name="T0" fmla="*/ 2147483647 w 8"/>
              <a:gd name="T1" fmla="*/ 0 h 4"/>
              <a:gd name="T2" fmla="*/ 0 w 8"/>
              <a:gd name="T3" fmla="*/ 2147483647 h 4"/>
              <a:gd name="T4" fmla="*/ 0 w 8"/>
              <a:gd name="T5" fmla="*/ 2147483647 h 4"/>
              <a:gd name="T6" fmla="*/ 2147483647 w 8"/>
              <a:gd name="T7" fmla="*/ 2147483647 h 4"/>
              <a:gd name="T8" fmla="*/ 2147483647 w 8"/>
              <a:gd name="T9" fmla="*/ 0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8" y="0"/>
                </a:moveTo>
                <a:lnTo>
                  <a:pt x="0" y="2"/>
                </a:lnTo>
                <a:lnTo>
                  <a:pt x="0" y="4"/>
                </a:lnTo>
                <a:lnTo>
                  <a:pt x="8" y="2"/>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5" name="Rectangle 2590"/>
          <p:cNvSpPr>
            <a:spLocks noChangeArrowheads="1"/>
          </p:cNvSpPr>
          <p:nvPr/>
        </p:nvSpPr>
        <p:spPr bwMode="auto">
          <a:xfrm>
            <a:off x="5895975" y="382587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6" name="Oval 2591"/>
          <p:cNvSpPr>
            <a:spLocks noChangeArrowheads="1"/>
          </p:cNvSpPr>
          <p:nvPr/>
        </p:nvSpPr>
        <p:spPr bwMode="auto">
          <a:xfrm>
            <a:off x="5894388" y="38258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7" name="Freeform 2592"/>
          <p:cNvSpPr>
            <a:spLocks/>
          </p:cNvSpPr>
          <p:nvPr/>
        </p:nvSpPr>
        <p:spPr bwMode="auto">
          <a:xfrm>
            <a:off x="5894388" y="3827463"/>
            <a:ext cx="3175" cy="3175"/>
          </a:xfrm>
          <a:custGeom>
            <a:avLst/>
            <a:gdLst>
              <a:gd name="T0" fmla="*/ 2147483647 w 5"/>
              <a:gd name="T1" fmla="*/ 2147483647 h 8"/>
              <a:gd name="T2" fmla="*/ 2147483647 w 5"/>
              <a:gd name="T3" fmla="*/ 0 h 8"/>
              <a:gd name="T4" fmla="*/ 0 w 5"/>
              <a:gd name="T5" fmla="*/ 0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8"/>
                </a:moveTo>
                <a:lnTo>
                  <a:pt x="1" y="0"/>
                </a:lnTo>
                <a:lnTo>
                  <a:pt x="0" y="0"/>
                </a:lnTo>
                <a:lnTo>
                  <a:pt x="4" y="8"/>
                </a:lnTo>
                <a:lnTo>
                  <a:pt x="5"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8" name="Oval 2593"/>
          <p:cNvSpPr>
            <a:spLocks noChangeArrowheads="1"/>
          </p:cNvSpPr>
          <p:nvPr/>
        </p:nvSpPr>
        <p:spPr bwMode="auto">
          <a:xfrm>
            <a:off x="5894388" y="38258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09" name="Rectangle 2594"/>
          <p:cNvSpPr>
            <a:spLocks noChangeArrowheads="1"/>
          </p:cNvSpPr>
          <p:nvPr/>
        </p:nvSpPr>
        <p:spPr bwMode="auto">
          <a:xfrm>
            <a:off x="5894388" y="382905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0" name="Oval 2595"/>
          <p:cNvSpPr>
            <a:spLocks noChangeArrowheads="1"/>
          </p:cNvSpPr>
          <p:nvPr/>
        </p:nvSpPr>
        <p:spPr bwMode="auto">
          <a:xfrm>
            <a:off x="5894388" y="38258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1" name="Freeform 2596"/>
          <p:cNvSpPr>
            <a:spLocks/>
          </p:cNvSpPr>
          <p:nvPr/>
        </p:nvSpPr>
        <p:spPr bwMode="auto">
          <a:xfrm>
            <a:off x="5892800" y="3829050"/>
            <a:ext cx="4763" cy="4763"/>
          </a:xfrm>
          <a:custGeom>
            <a:avLst/>
            <a:gdLst>
              <a:gd name="T0" fmla="*/ 2147483647 w 10"/>
              <a:gd name="T1" fmla="*/ 2147483647 h 10"/>
              <a:gd name="T2" fmla="*/ 2147483647 w 10"/>
              <a:gd name="T3" fmla="*/ 0 h 10"/>
              <a:gd name="T4" fmla="*/ 0 w 10"/>
              <a:gd name="T5" fmla="*/ 2147483647 h 10"/>
              <a:gd name="T6" fmla="*/ 2147483647 w 10"/>
              <a:gd name="T7" fmla="*/ 2147483647 h 10"/>
              <a:gd name="T8" fmla="*/ 2147483647 w 10"/>
              <a:gd name="T9" fmla="*/ 2147483647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5"/>
                </a:moveTo>
                <a:lnTo>
                  <a:pt x="3" y="0"/>
                </a:lnTo>
                <a:lnTo>
                  <a:pt x="0" y="6"/>
                </a:lnTo>
                <a:lnTo>
                  <a:pt x="7" y="10"/>
                </a:lnTo>
                <a:lnTo>
                  <a:pt x="10"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2" name="Oval 2597"/>
          <p:cNvSpPr>
            <a:spLocks noChangeArrowheads="1"/>
          </p:cNvSpPr>
          <p:nvPr/>
        </p:nvSpPr>
        <p:spPr bwMode="auto">
          <a:xfrm>
            <a:off x="5894388" y="38274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3" name="Freeform 2598"/>
          <p:cNvSpPr>
            <a:spLocks/>
          </p:cNvSpPr>
          <p:nvPr/>
        </p:nvSpPr>
        <p:spPr bwMode="auto">
          <a:xfrm>
            <a:off x="5891213" y="3832225"/>
            <a:ext cx="4762" cy="3175"/>
          </a:xfrm>
          <a:custGeom>
            <a:avLst/>
            <a:gdLst>
              <a:gd name="T0" fmla="*/ 2147483647 w 9"/>
              <a:gd name="T1" fmla="*/ 2147483647 h 10"/>
              <a:gd name="T2" fmla="*/ 2147483647 w 9"/>
              <a:gd name="T3" fmla="*/ 0 h 10"/>
              <a:gd name="T4" fmla="*/ 0 w 9"/>
              <a:gd name="T5" fmla="*/ 2147483647 h 10"/>
              <a:gd name="T6" fmla="*/ 2147483647 w 9"/>
              <a:gd name="T7" fmla="*/ 2147483647 h 10"/>
              <a:gd name="T8" fmla="*/ 2147483647 w 9"/>
              <a:gd name="T9" fmla="*/ 2147483647 h 10"/>
              <a:gd name="T10" fmla="*/ 0 60000 65536"/>
              <a:gd name="T11" fmla="*/ 0 60000 65536"/>
              <a:gd name="T12" fmla="*/ 0 60000 65536"/>
              <a:gd name="T13" fmla="*/ 0 60000 65536"/>
              <a:gd name="T14" fmla="*/ 0 60000 65536"/>
              <a:gd name="T15" fmla="*/ 0 w 9"/>
              <a:gd name="T16" fmla="*/ 0 h 10"/>
              <a:gd name="T17" fmla="*/ 9 w 9"/>
              <a:gd name="T18" fmla="*/ 10 h 10"/>
            </a:gdLst>
            <a:ahLst/>
            <a:cxnLst>
              <a:cxn ang="T10">
                <a:pos x="T0" y="T1"/>
              </a:cxn>
              <a:cxn ang="T11">
                <a:pos x="T2" y="T3"/>
              </a:cxn>
              <a:cxn ang="T12">
                <a:pos x="T4" y="T5"/>
              </a:cxn>
              <a:cxn ang="T13">
                <a:pos x="T6" y="T7"/>
              </a:cxn>
              <a:cxn ang="T14">
                <a:pos x="T8" y="T9"/>
              </a:cxn>
            </a:cxnLst>
            <a:rect l="T15" t="T16" r="T17" b="T18"/>
            <a:pathLst>
              <a:path w="9" h="10">
                <a:moveTo>
                  <a:pt x="9" y="8"/>
                </a:moveTo>
                <a:lnTo>
                  <a:pt x="5" y="0"/>
                </a:lnTo>
                <a:lnTo>
                  <a:pt x="0" y="2"/>
                </a:lnTo>
                <a:lnTo>
                  <a:pt x="4" y="10"/>
                </a:lnTo>
                <a:lnTo>
                  <a:pt x="9"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4" name="Oval 2599"/>
          <p:cNvSpPr>
            <a:spLocks noChangeArrowheads="1"/>
          </p:cNvSpPr>
          <p:nvPr/>
        </p:nvSpPr>
        <p:spPr bwMode="auto">
          <a:xfrm>
            <a:off x="5892800" y="38306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5" name="Rectangle 2600"/>
          <p:cNvSpPr>
            <a:spLocks noChangeArrowheads="1"/>
          </p:cNvSpPr>
          <p:nvPr/>
        </p:nvSpPr>
        <p:spPr bwMode="auto">
          <a:xfrm>
            <a:off x="5889625" y="3833813"/>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6" name="Oval 2601"/>
          <p:cNvSpPr>
            <a:spLocks noChangeArrowheads="1"/>
          </p:cNvSpPr>
          <p:nvPr/>
        </p:nvSpPr>
        <p:spPr bwMode="auto">
          <a:xfrm>
            <a:off x="5889625" y="383222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7" name="Freeform 2602"/>
          <p:cNvSpPr>
            <a:spLocks/>
          </p:cNvSpPr>
          <p:nvPr/>
        </p:nvSpPr>
        <p:spPr bwMode="auto">
          <a:xfrm>
            <a:off x="5889625" y="3833813"/>
            <a:ext cx="3175" cy="1587"/>
          </a:xfrm>
          <a:custGeom>
            <a:avLst/>
            <a:gdLst>
              <a:gd name="T0" fmla="*/ 2147483647 w 8"/>
              <a:gd name="T1" fmla="*/ 2147483647 h 6"/>
              <a:gd name="T2" fmla="*/ 2147483647 w 8"/>
              <a:gd name="T3" fmla="*/ 0 h 6"/>
              <a:gd name="T4" fmla="*/ 0 w 8"/>
              <a:gd name="T5" fmla="*/ 2147483647 h 6"/>
              <a:gd name="T6" fmla="*/ 2147483647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8" y="5"/>
                </a:moveTo>
                <a:lnTo>
                  <a:pt x="1" y="0"/>
                </a:lnTo>
                <a:lnTo>
                  <a:pt x="0" y="2"/>
                </a:lnTo>
                <a:lnTo>
                  <a:pt x="7" y="6"/>
                </a:lnTo>
                <a:lnTo>
                  <a:pt x="8"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8" name="Oval 2603"/>
          <p:cNvSpPr>
            <a:spLocks noChangeArrowheads="1"/>
          </p:cNvSpPr>
          <p:nvPr/>
        </p:nvSpPr>
        <p:spPr bwMode="auto">
          <a:xfrm>
            <a:off x="5889625" y="383381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19" name="Freeform 2604"/>
          <p:cNvSpPr>
            <a:spLocks/>
          </p:cNvSpPr>
          <p:nvPr/>
        </p:nvSpPr>
        <p:spPr bwMode="auto">
          <a:xfrm>
            <a:off x="5888038" y="3833813"/>
            <a:ext cx="4762" cy="4762"/>
          </a:xfrm>
          <a:custGeom>
            <a:avLst/>
            <a:gdLst>
              <a:gd name="T0" fmla="*/ 2147483647 w 11"/>
              <a:gd name="T1" fmla="*/ 2147483647 h 12"/>
              <a:gd name="T2" fmla="*/ 2147483647 w 11"/>
              <a:gd name="T3" fmla="*/ 0 h 12"/>
              <a:gd name="T4" fmla="*/ 0 w 11"/>
              <a:gd name="T5" fmla="*/ 2147483647 h 12"/>
              <a:gd name="T6" fmla="*/ 2147483647 w 11"/>
              <a:gd name="T7" fmla="*/ 2147483647 h 12"/>
              <a:gd name="T8" fmla="*/ 2147483647 w 11"/>
              <a:gd name="T9" fmla="*/ 2147483647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11" y="7"/>
                </a:moveTo>
                <a:lnTo>
                  <a:pt x="6" y="0"/>
                </a:lnTo>
                <a:lnTo>
                  <a:pt x="0" y="5"/>
                </a:lnTo>
                <a:lnTo>
                  <a:pt x="6" y="12"/>
                </a:lnTo>
                <a:lnTo>
                  <a:pt x="11" y="7"/>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0" name="Oval 2605"/>
          <p:cNvSpPr>
            <a:spLocks noChangeArrowheads="1"/>
          </p:cNvSpPr>
          <p:nvPr/>
        </p:nvSpPr>
        <p:spPr bwMode="auto">
          <a:xfrm>
            <a:off x="5889625" y="383381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1" name="Freeform 2606"/>
          <p:cNvSpPr>
            <a:spLocks/>
          </p:cNvSpPr>
          <p:nvPr/>
        </p:nvSpPr>
        <p:spPr bwMode="auto">
          <a:xfrm>
            <a:off x="5888038" y="3835400"/>
            <a:ext cx="1587" cy="3175"/>
          </a:xfrm>
          <a:custGeom>
            <a:avLst/>
            <a:gdLst>
              <a:gd name="T0" fmla="*/ 2147483647 w 7"/>
              <a:gd name="T1" fmla="*/ 2147483647 h 8"/>
              <a:gd name="T2" fmla="*/ 2147483647 w 7"/>
              <a:gd name="T3" fmla="*/ 2147483647 h 8"/>
              <a:gd name="T4" fmla="*/ 2147483647 w 7"/>
              <a:gd name="T5" fmla="*/ 0 h 8"/>
              <a:gd name="T6" fmla="*/ 0 w 7"/>
              <a:gd name="T7" fmla="*/ 2147483647 h 8"/>
              <a:gd name="T8" fmla="*/ 2147483647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8"/>
                </a:moveTo>
                <a:lnTo>
                  <a:pt x="7" y="1"/>
                </a:lnTo>
                <a:lnTo>
                  <a:pt x="6"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2" name="Oval 2607"/>
          <p:cNvSpPr>
            <a:spLocks noChangeArrowheads="1"/>
          </p:cNvSpPr>
          <p:nvPr/>
        </p:nvSpPr>
        <p:spPr bwMode="auto">
          <a:xfrm>
            <a:off x="5888038" y="38354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3" name="Freeform 2608"/>
          <p:cNvSpPr>
            <a:spLocks/>
          </p:cNvSpPr>
          <p:nvPr/>
        </p:nvSpPr>
        <p:spPr bwMode="auto">
          <a:xfrm>
            <a:off x="5886450" y="3833813"/>
            <a:ext cx="3175" cy="4762"/>
          </a:xfrm>
          <a:custGeom>
            <a:avLst/>
            <a:gdLst>
              <a:gd name="T0" fmla="*/ 2147483647 w 10"/>
              <a:gd name="T1" fmla="*/ 2147483647 h 11"/>
              <a:gd name="T2" fmla="*/ 2147483647 w 10"/>
              <a:gd name="T3" fmla="*/ 2147483647 h 11"/>
              <a:gd name="T4" fmla="*/ 2147483647 w 10"/>
              <a:gd name="T5" fmla="*/ 0 h 11"/>
              <a:gd name="T6" fmla="*/ 0 w 10"/>
              <a:gd name="T7" fmla="*/ 2147483647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3" y="11"/>
                </a:moveTo>
                <a:lnTo>
                  <a:pt x="10" y="5"/>
                </a:lnTo>
                <a:lnTo>
                  <a:pt x="6" y="0"/>
                </a:lnTo>
                <a:lnTo>
                  <a:pt x="0" y="6"/>
                </a:lnTo>
                <a:lnTo>
                  <a:pt x="3" y="1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4" name="Oval 2609"/>
          <p:cNvSpPr>
            <a:spLocks noChangeArrowheads="1"/>
          </p:cNvSpPr>
          <p:nvPr/>
        </p:nvSpPr>
        <p:spPr bwMode="auto">
          <a:xfrm>
            <a:off x="5886450" y="38338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5" name="Rectangle 2610"/>
          <p:cNvSpPr>
            <a:spLocks noChangeArrowheads="1"/>
          </p:cNvSpPr>
          <p:nvPr/>
        </p:nvSpPr>
        <p:spPr bwMode="auto">
          <a:xfrm>
            <a:off x="5884863" y="38338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6" name="Oval 2611"/>
          <p:cNvSpPr>
            <a:spLocks noChangeArrowheads="1"/>
          </p:cNvSpPr>
          <p:nvPr/>
        </p:nvSpPr>
        <p:spPr bwMode="auto">
          <a:xfrm>
            <a:off x="5884863" y="3833813"/>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7" name="Freeform 2612"/>
          <p:cNvSpPr>
            <a:spLocks/>
          </p:cNvSpPr>
          <p:nvPr/>
        </p:nvSpPr>
        <p:spPr bwMode="auto">
          <a:xfrm>
            <a:off x="5884863" y="3832225"/>
            <a:ext cx="4762" cy="3175"/>
          </a:xfrm>
          <a:custGeom>
            <a:avLst/>
            <a:gdLst>
              <a:gd name="T0" fmla="*/ 0 w 8"/>
              <a:gd name="T1" fmla="*/ 2147483647 h 8"/>
              <a:gd name="T2" fmla="*/ 2147483647 w 8"/>
              <a:gd name="T3" fmla="*/ 2147483647 h 8"/>
              <a:gd name="T4" fmla="*/ 2147483647 w 8"/>
              <a:gd name="T5" fmla="*/ 2147483647 h 8"/>
              <a:gd name="T6" fmla="*/ 2147483647 w 8"/>
              <a:gd name="T7" fmla="*/ 0 h 8"/>
              <a:gd name="T8" fmla="*/ 0 w 8"/>
              <a:gd name="T9" fmla="*/ 2147483647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0" y="4"/>
                </a:moveTo>
                <a:lnTo>
                  <a:pt x="7" y="8"/>
                </a:lnTo>
                <a:lnTo>
                  <a:pt x="8" y="3"/>
                </a:lnTo>
                <a:lnTo>
                  <a:pt x="1" y="0"/>
                </a:lnTo>
                <a:lnTo>
                  <a:pt x="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8" name="Oval 2613"/>
          <p:cNvSpPr>
            <a:spLocks noChangeArrowheads="1"/>
          </p:cNvSpPr>
          <p:nvPr/>
        </p:nvSpPr>
        <p:spPr bwMode="auto">
          <a:xfrm>
            <a:off x="5884863" y="383222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29" name="Freeform 2614"/>
          <p:cNvSpPr>
            <a:spLocks/>
          </p:cNvSpPr>
          <p:nvPr/>
        </p:nvSpPr>
        <p:spPr bwMode="auto">
          <a:xfrm>
            <a:off x="5886450" y="3832225"/>
            <a:ext cx="3175" cy="1588"/>
          </a:xfrm>
          <a:custGeom>
            <a:avLst/>
            <a:gdLst>
              <a:gd name="T0" fmla="*/ 0 w 7"/>
              <a:gd name="T1" fmla="*/ 2147483647 h 4"/>
              <a:gd name="T2" fmla="*/ 2147483647 w 7"/>
              <a:gd name="T3" fmla="*/ 2147483647 h 4"/>
              <a:gd name="T4" fmla="*/ 2147483647 w 7"/>
              <a:gd name="T5" fmla="*/ 0 h 4"/>
              <a:gd name="T6" fmla="*/ 0 w 7"/>
              <a:gd name="T7" fmla="*/ 2147483647 h 4"/>
              <a:gd name="T8" fmla="*/ 0 w 7"/>
              <a:gd name="T9" fmla="*/ 2147483647 h 4"/>
              <a:gd name="T10" fmla="*/ 0 60000 65536"/>
              <a:gd name="T11" fmla="*/ 0 60000 65536"/>
              <a:gd name="T12" fmla="*/ 0 60000 65536"/>
              <a:gd name="T13" fmla="*/ 0 60000 65536"/>
              <a:gd name="T14" fmla="*/ 0 60000 65536"/>
              <a:gd name="T15" fmla="*/ 0 w 7"/>
              <a:gd name="T16" fmla="*/ 0 h 4"/>
              <a:gd name="T17" fmla="*/ 7 w 7"/>
              <a:gd name="T18" fmla="*/ 4 h 4"/>
            </a:gdLst>
            <a:ahLst/>
            <a:cxnLst>
              <a:cxn ang="T10">
                <a:pos x="T0" y="T1"/>
              </a:cxn>
              <a:cxn ang="T11">
                <a:pos x="T2" y="T3"/>
              </a:cxn>
              <a:cxn ang="T12">
                <a:pos x="T4" y="T5"/>
              </a:cxn>
              <a:cxn ang="T13">
                <a:pos x="T6" y="T7"/>
              </a:cxn>
              <a:cxn ang="T14">
                <a:pos x="T8" y="T9"/>
              </a:cxn>
            </a:cxnLst>
            <a:rect l="T15" t="T16" r="T17" b="T18"/>
            <a:pathLst>
              <a:path w="7" h="4">
                <a:moveTo>
                  <a:pt x="0" y="4"/>
                </a:moveTo>
                <a:lnTo>
                  <a:pt x="7" y="1"/>
                </a:lnTo>
                <a:lnTo>
                  <a:pt x="7" y="0"/>
                </a:lnTo>
                <a:lnTo>
                  <a:pt x="0" y="3"/>
                </a:lnTo>
                <a:lnTo>
                  <a:pt x="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0" name="Oval 2615"/>
          <p:cNvSpPr>
            <a:spLocks noChangeArrowheads="1"/>
          </p:cNvSpPr>
          <p:nvPr/>
        </p:nvSpPr>
        <p:spPr bwMode="auto">
          <a:xfrm>
            <a:off x="5886450" y="38306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1" name="Freeform 2616"/>
          <p:cNvSpPr>
            <a:spLocks/>
          </p:cNvSpPr>
          <p:nvPr/>
        </p:nvSpPr>
        <p:spPr bwMode="auto">
          <a:xfrm>
            <a:off x="5883275" y="3827463"/>
            <a:ext cx="6350" cy="6350"/>
          </a:xfrm>
          <a:custGeom>
            <a:avLst/>
            <a:gdLst>
              <a:gd name="T0" fmla="*/ 2147483647 w 11"/>
              <a:gd name="T1" fmla="*/ 2147483647 h 13"/>
              <a:gd name="T2" fmla="*/ 2147483647 w 11"/>
              <a:gd name="T3" fmla="*/ 2147483647 h 13"/>
              <a:gd name="T4" fmla="*/ 2147483647 w 11"/>
              <a:gd name="T5" fmla="*/ 0 h 13"/>
              <a:gd name="T6" fmla="*/ 0 w 11"/>
              <a:gd name="T7" fmla="*/ 2147483647 h 13"/>
              <a:gd name="T8" fmla="*/ 2147483647 w 11"/>
              <a:gd name="T9" fmla="*/ 2147483647 h 13"/>
              <a:gd name="T10" fmla="*/ 0 60000 65536"/>
              <a:gd name="T11" fmla="*/ 0 60000 65536"/>
              <a:gd name="T12" fmla="*/ 0 60000 65536"/>
              <a:gd name="T13" fmla="*/ 0 60000 65536"/>
              <a:gd name="T14" fmla="*/ 0 60000 65536"/>
              <a:gd name="T15" fmla="*/ 0 w 11"/>
              <a:gd name="T16" fmla="*/ 0 h 13"/>
              <a:gd name="T17" fmla="*/ 11 w 11"/>
              <a:gd name="T18" fmla="*/ 13 h 13"/>
            </a:gdLst>
            <a:ahLst/>
            <a:cxnLst>
              <a:cxn ang="T10">
                <a:pos x="T0" y="T1"/>
              </a:cxn>
              <a:cxn ang="T11">
                <a:pos x="T2" y="T3"/>
              </a:cxn>
              <a:cxn ang="T12">
                <a:pos x="T4" y="T5"/>
              </a:cxn>
              <a:cxn ang="T13">
                <a:pos x="T6" y="T7"/>
              </a:cxn>
              <a:cxn ang="T14">
                <a:pos x="T8" y="T9"/>
              </a:cxn>
            </a:cxnLst>
            <a:rect l="T15" t="T16" r="T17" b="T18"/>
            <a:pathLst>
              <a:path w="11" h="13">
                <a:moveTo>
                  <a:pt x="5" y="13"/>
                </a:moveTo>
                <a:lnTo>
                  <a:pt x="11" y="8"/>
                </a:lnTo>
                <a:lnTo>
                  <a:pt x="6" y="0"/>
                </a:lnTo>
                <a:lnTo>
                  <a:pt x="0" y="5"/>
                </a:lnTo>
                <a:lnTo>
                  <a:pt x="5" y="13"/>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2" name="Oval 2617"/>
          <p:cNvSpPr>
            <a:spLocks noChangeArrowheads="1"/>
          </p:cNvSpPr>
          <p:nvPr/>
        </p:nvSpPr>
        <p:spPr bwMode="auto">
          <a:xfrm>
            <a:off x="5886450" y="382905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3" name="Freeform 2618"/>
          <p:cNvSpPr>
            <a:spLocks/>
          </p:cNvSpPr>
          <p:nvPr/>
        </p:nvSpPr>
        <p:spPr bwMode="auto">
          <a:xfrm>
            <a:off x="5883275" y="3825875"/>
            <a:ext cx="3175" cy="4763"/>
          </a:xfrm>
          <a:custGeom>
            <a:avLst/>
            <a:gdLst>
              <a:gd name="T0" fmla="*/ 2147483647 w 5"/>
              <a:gd name="T1" fmla="*/ 2147483647 h 10"/>
              <a:gd name="T2" fmla="*/ 2147483647 w 5"/>
              <a:gd name="T3" fmla="*/ 0 h 10"/>
              <a:gd name="T4" fmla="*/ 0 w 5"/>
              <a:gd name="T5" fmla="*/ 2147483647 h 10"/>
              <a:gd name="T6" fmla="*/ 2147483647 w 5"/>
              <a:gd name="T7" fmla="*/ 2147483647 h 10"/>
              <a:gd name="T8" fmla="*/ 2147483647 w 5"/>
              <a:gd name="T9" fmla="*/ 2147483647 h 10"/>
              <a:gd name="T10" fmla="*/ 0 60000 65536"/>
              <a:gd name="T11" fmla="*/ 0 60000 65536"/>
              <a:gd name="T12" fmla="*/ 0 60000 65536"/>
              <a:gd name="T13" fmla="*/ 0 60000 65536"/>
              <a:gd name="T14" fmla="*/ 0 60000 65536"/>
              <a:gd name="T15" fmla="*/ 0 w 5"/>
              <a:gd name="T16" fmla="*/ 0 h 10"/>
              <a:gd name="T17" fmla="*/ 5 w 5"/>
              <a:gd name="T18" fmla="*/ 10 h 10"/>
            </a:gdLst>
            <a:ahLst/>
            <a:cxnLst>
              <a:cxn ang="T10">
                <a:pos x="T0" y="T1"/>
              </a:cxn>
              <a:cxn ang="T11">
                <a:pos x="T2" y="T3"/>
              </a:cxn>
              <a:cxn ang="T12">
                <a:pos x="T4" y="T5"/>
              </a:cxn>
              <a:cxn ang="T13">
                <a:pos x="T6" y="T7"/>
              </a:cxn>
              <a:cxn ang="T14">
                <a:pos x="T8" y="T9"/>
              </a:cxn>
            </a:cxnLst>
            <a:rect l="T15" t="T16" r="T17" b="T18"/>
            <a:pathLst>
              <a:path w="5" h="10">
                <a:moveTo>
                  <a:pt x="5" y="8"/>
                </a:moveTo>
                <a:lnTo>
                  <a:pt x="2" y="0"/>
                </a:lnTo>
                <a:lnTo>
                  <a:pt x="0" y="2"/>
                </a:lnTo>
                <a:lnTo>
                  <a:pt x="3" y="10"/>
                </a:lnTo>
                <a:lnTo>
                  <a:pt x="5"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4" name="Oval 2619"/>
          <p:cNvSpPr>
            <a:spLocks noChangeArrowheads="1"/>
          </p:cNvSpPr>
          <p:nvPr/>
        </p:nvSpPr>
        <p:spPr bwMode="auto">
          <a:xfrm>
            <a:off x="5883275" y="38274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5" name="Freeform 2620"/>
          <p:cNvSpPr>
            <a:spLocks/>
          </p:cNvSpPr>
          <p:nvPr/>
        </p:nvSpPr>
        <p:spPr bwMode="auto">
          <a:xfrm>
            <a:off x="5880100" y="3829050"/>
            <a:ext cx="4763" cy="4763"/>
          </a:xfrm>
          <a:custGeom>
            <a:avLst/>
            <a:gdLst>
              <a:gd name="T0" fmla="*/ 2147483647 w 11"/>
              <a:gd name="T1" fmla="*/ 2147483647 h 12"/>
              <a:gd name="T2" fmla="*/ 2147483647 w 11"/>
              <a:gd name="T3" fmla="*/ 0 h 12"/>
              <a:gd name="T4" fmla="*/ 0 w 11"/>
              <a:gd name="T5" fmla="*/ 2147483647 h 12"/>
              <a:gd name="T6" fmla="*/ 2147483647 w 11"/>
              <a:gd name="T7" fmla="*/ 2147483647 h 12"/>
              <a:gd name="T8" fmla="*/ 2147483647 w 11"/>
              <a:gd name="T9" fmla="*/ 2147483647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11" y="6"/>
                </a:moveTo>
                <a:lnTo>
                  <a:pt x="6" y="0"/>
                </a:lnTo>
                <a:lnTo>
                  <a:pt x="0" y="5"/>
                </a:lnTo>
                <a:lnTo>
                  <a:pt x="5" y="12"/>
                </a:lnTo>
                <a:lnTo>
                  <a:pt x="11"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6" name="Oval 2621"/>
          <p:cNvSpPr>
            <a:spLocks noChangeArrowheads="1"/>
          </p:cNvSpPr>
          <p:nvPr/>
        </p:nvSpPr>
        <p:spPr bwMode="auto">
          <a:xfrm>
            <a:off x="5881688" y="3827463"/>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7" name="Freeform 2622"/>
          <p:cNvSpPr>
            <a:spLocks/>
          </p:cNvSpPr>
          <p:nvPr/>
        </p:nvSpPr>
        <p:spPr bwMode="auto">
          <a:xfrm>
            <a:off x="5878513" y="3830638"/>
            <a:ext cx="4762" cy="3175"/>
          </a:xfrm>
          <a:custGeom>
            <a:avLst/>
            <a:gdLst>
              <a:gd name="T0" fmla="*/ 2147483647 w 8"/>
              <a:gd name="T1" fmla="*/ 2147483647 h 7"/>
              <a:gd name="T2" fmla="*/ 2147483647 w 8"/>
              <a:gd name="T3" fmla="*/ 0 h 7"/>
              <a:gd name="T4" fmla="*/ 0 w 8"/>
              <a:gd name="T5" fmla="*/ 2147483647 h 7"/>
              <a:gd name="T6" fmla="*/ 2147483647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8" y="5"/>
                </a:moveTo>
                <a:lnTo>
                  <a:pt x="1" y="0"/>
                </a:lnTo>
                <a:lnTo>
                  <a:pt x="0" y="3"/>
                </a:lnTo>
                <a:lnTo>
                  <a:pt x="7" y="7"/>
                </a:lnTo>
                <a:lnTo>
                  <a:pt x="8"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8" name="Oval 2623"/>
          <p:cNvSpPr>
            <a:spLocks noChangeArrowheads="1"/>
          </p:cNvSpPr>
          <p:nvPr/>
        </p:nvSpPr>
        <p:spPr bwMode="auto">
          <a:xfrm>
            <a:off x="5878513" y="383063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39" name="Freeform 2624"/>
          <p:cNvSpPr>
            <a:spLocks/>
          </p:cNvSpPr>
          <p:nvPr/>
        </p:nvSpPr>
        <p:spPr bwMode="auto">
          <a:xfrm>
            <a:off x="5878513" y="3832225"/>
            <a:ext cx="4762" cy="4763"/>
          </a:xfrm>
          <a:custGeom>
            <a:avLst/>
            <a:gdLst>
              <a:gd name="T0" fmla="*/ 2147483647 w 9"/>
              <a:gd name="T1" fmla="*/ 0 h 9"/>
              <a:gd name="T2" fmla="*/ 0 w 9"/>
              <a:gd name="T3" fmla="*/ 2147483647 h 9"/>
              <a:gd name="T4" fmla="*/ 2147483647 w 9"/>
              <a:gd name="T5" fmla="*/ 2147483647 h 9"/>
              <a:gd name="T6" fmla="*/ 2147483647 w 9"/>
              <a:gd name="T7" fmla="*/ 2147483647 h 9"/>
              <a:gd name="T8" fmla="*/ 2147483647 w 9"/>
              <a:gd name="T9" fmla="*/ 0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8" y="0"/>
                </a:moveTo>
                <a:lnTo>
                  <a:pt x="0" y="2"/>
                </a:lnTo>
                <a:lnTo>
                  <a:pt x="1" y="9"/>
                </a:lnTo>
                <a:lnTo>
                  <a:pt x="9" y="7"/>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0" name="Oval 2625"/>
          <p:cNvSpPr>
            <a:spLocks noChangeArrowheads="1"/>
          </p:cNvSpPr>
          <p:nvPr/>
        </p:nvSpPr>
        <p:spPr bwMode="auto">
          <a:xfrm>
            <a:off x="5878513" y="38306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1" name="Freeform 2626"/>
          <p:cNvSpPr>
            <a:spLocks/>
          </p:cNvSpPr>
          <p:nvPr/>
        </p:nvSpPr>
        <p:spPr bwMode="auto">
          <a:xfrm>
            <a:off x="5878513" y="3836988"/>
            <a:ext cx="4762" cy="3175"/>
          </a:xfrm>
          <a:custGeom>
            <a:avLst/>
            <a:gdLst>
              <a:gd name="T0" fmla="*/ 2147483647 w 9"/>
              <a:gd name="T1" fmla="*/ 0 h 8"/>
              <a:gd name="T2" fmla="*/ 0 w 9"/>
              <a:gd name="T3" fmla="*/ 2147483647 h 8"/>
              <a:gd name="T4" fmla="*/ 2147483647 w 9"/>
              <a:gd name="T5" fmla="*/ 2147483647 h 8"/>
              <a:gd name="T6" fmla="*/ 2147483647 w 9"/>
              <a:gd name="T7" fmla="*/ 2147483647 h 8"/>
              <a:gd name="T8" fmla="*/ 2147483647 w 9"/>
              <a:gd name="T9" fmla="*/ 0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8" y="0"/>
                </a:moveTo>
                <a:lnTo>
                  <a:pt x="0" y="1"/>
                </a:lnTo>
                <a:lnTo>
                  <a:pt x="1" y="8"/>
                </a:lnTo>
                <a:lnTo>
                  <a:pt x="9" y="7"/>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2" name="Oval 2627"/>
          <p:cNvSpPr>
            <a:spLocks noChangeArrowheads="1"/>
          </p:cNvSpPr>
          <p:nvPr/>
        </p:nvSpPr>
        <p:spPr bwMode="auto">
          <a:xfrm>
            <a:off x="5878513" y="38338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3" name="Freeform 2628"/>
          <p:cNvSpPr>
            <a:spLocks/>
          </p:cNvSpPr>
          <p:nvPr/>
        </p:nvSpPr>
        <p:spPr bwMode="auto">
          <a:xfrm>
            <a:off x="5880100" y="3838575"/>
            <a:ext cx="3175" cy="3175"/>
          </a:xfrm>
          <a:custGeom>
            <a:avLst/>
            <a:gdLst>
              <a:gd name="T0" fmla="*/ 2147483647 w 8"/>
              <a:gd name="T1" fmla="*/ 0 h 8"/>
              <a:gd name="T2" fmla="*/ 0 w 8"/>
              <a:gd name="T3" fmla="*/ 2147483647 h 8"/>
              <a:gd name="T4" fmla="*/ 2147483647 w 8"/>
              <a:gd name="T5" fmla="*/ 2147483647 h 8"/>
              <a:gd name="T6" fmla="*/ 2147483647 w 8"/>
              <a:gd name="T7" fmla="*/ 2147483647 h 8"/>
              <a:gd name="T8" fmla="*/ 2147483647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7" y="0"/>
                </a:moveTo>
                <a:lnTo>
                  <a:pt x="0" y="5"/>
                </a:lnTo>
                <a:lnTo>
                  <a:pt x="1" y="8"/>
                </a:lnTo>
                <a:lnTo>
                  <a:pt x="8" y="4"/>
                </a:lnTo>
                <a:lnTo>
                  <a:pt x="7"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4" name="Oval 2629"/>
          <p:cNvSpPr>
            <a:spLocks noChangeArrowheads="1"/>
          </p:cNvSpPr>
          <p:nvPr/>
        </p:nvSpPr>
        <p:spPr bwMode="auto">
          <a:xfrm>
            <a:off x="5880100" y="3836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5" name="Freeform 2630"/>
          <p:cNvSpPr>
            <a:spLocks/>
          </p:cNvSpPr>
          <p:nvPr/>
        </p:nvSpPr>
        <p:spPr bwMode="auto">
          <a:xfrm>
            <a:off x="5878513" y="3840163"/>
            <a:ext cx="4762" cy="4762"/>
          </a:xfrm>
          <a:custGeom>
            <a:avLst/>
            <a:gdLst>
              <a:gd name="T0" fmla="*/ 2147483647 w 10"/>
              <a:gd name="T1" fmla="*/ 2147483647 h 12"/>
              <a:gd name="T2" fmla="*/ 2147483647 w 10"/>
              <a:gd name="T3" fmla="*/ 0 h 12"/>
              <a:gd name="T4" fmla="*/ 0 w 10"/>
              <a:gd name="T5" fmla="*/ 2147483647 h 12"/>
              <a:gd name="T6" fmla="*/ 2147483647 w 10"/>
              <a:gd name="T7" fmla="*/ 2147483647 h 12"/>
              <a:gd name="T8" fmla="*/ 2147483647 w 10"/>
              <a:gd name="T9" fmla="*/ 2147483647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10" y="4"/>
                </a:moveTo>
                <a:lnTo>
                  <a:pt x="3" y="0"/>
                </a:lnTo>
                <a:lnTo>
                  <a:pt x="0" y="8"/>
                </a:lnTo>
                <a:lnTo>
                  <a:pt x="7" y="12"/>
                </a:lnTo>
                <a:lnTo>
                  <a:pt x="1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6" name="Oval 2631"/>
          <p:cNvSpPr>
            <a:spLocks noChangeArrowheads="1"/>
          </p:cNvSpPr>
          <p:nvPr/>
        </p:nvSpPr>
        <p:spPr bwMode="auto">
          <a:xfrm>
            <a:off x="5880100" y="383857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7" name="Freeform 2632"/>
          <p:cNvSpPr>
            <a:spLocks/>
          </p:cNvSpPr>
          <p:nvPr/>
        </p:nvSpPr>
        <p:spPr bwMode="auto">
          <a:xfrm>
            <a:off x="5878513" y="3843338"/>
            <a:ext cx="4762" cy="4762"/>
          </a:xfrm>
          <a:custGeom>
            <a:avLst/>
            <a:gdLst>
              <a:gd name="T0" fmla="*/ 2147483647 w 10"/>
              <a:gd name="T1" fmla="*/ 0 h 8"/>
              <a:gd name="T2" fmla="*/ 0 w 10"/>
              <a:gd name="T3" fmla="*/ 2147483647 h 8"/>
              <a:gd name="T4" fmla="*/ 2147483647 w 10"/>
              <a:gd name="T5" fmla="*/ 2147483647 h 8"/>
              <a:gd name="T6" fmla="*/ 2147483647 w 10"/>
              <a:gd name="T7" fmla="*/ 2147483647 h 8"/>
              <a:gd name="T8" fmla="*/ 2147483647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8" y="0"/>
                </a:moveTo>
                <a:lnTo>
                  <a:pt x="0" y="2"/>
                </a:lnTo>
                <a:lnTo>
                  <a:pt x="2" y="8"/>
                </a:lnTo>
                <a:lnTo>
                  <a:pt x="10" y="6"/>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8" name="Oval 2633"/>
          <p:cNvSpPr>
            <a:spLocks noChangeArrowheads="1"/>
          </p:cNvSpPr>
          <p:nvPr/>
        </p:nvSpPr>
        <p:spPr bwMode="auto">
          <a:xfrm>
            <a:off x="5878513" y="384175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49" name="Freeform 2634"/>
          <p:cNvSpPr>
            <a:spLocks/>
          </p:cNvSpPr>
          <p:nvPr/>
        </p:nvSpPr>
        <p:spPr bwMode="auto">
          <a:xfrm>
            <a:off x="5880100" y="3846513"/>
            <a:ext cx="4763" cy="6350"/>
          </a:xfrm>
          <a:custGeom>
            <a:avLst/>
            <a:gdLst>
              <a:gd name="T0" fmla="*/ 2147483647 w 10"/>
              <a:gd name="T1" fmla="*/ 0 h 10"/>
              <a:gd name="T2" fmla="*/ 0 w 10"/>
              <a:gd name="T3" fmla="*/ 2147483647 h 10"/>
              <a:gd name="T4" fmla="*/ 2147483647 w 10"/>
              <a:gd name="T5" fmla="*/ 2147483647 h 10"/>
              <a:gd name="T6" fmla="*/ 2147483647 w 10"/>
              <a:gd name="T7" fmla="*/ 2147483647 h 10"/>
              <a:gd name="T8" fmla="*/ 2147483647 w 10"/>
              <a:gd name="T9" fmla="*/ 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8" y="0"/>
                </a:moveTo>
                <a:lnTo>
                  <a:pt x="0" y="2"/>
                </a:lnTo>
                <a:lnTo>
                  <a:pt x="2" y="10"/>
                </a:lnTo>
                <a:lnTo>
                  <a:pt x="10" y="8"/>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0" name="Oval 2635"/>
          <p:cNvSpPr>
            <a:spLocks noChangeArrowheads="1"/>
          </p:cNvSpPr>
          <p:nvPr/>
        </p:nvSpPr>
        <p:spPr bwMode="auto">
          <a:xfrm>
            <a:off x="5880100" y="3844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1" name="Freeform 2636"/>
          <p:cNvSpPr>
            <a:spLocks/>
          </p:cNvSpPr>
          <p:nvPr/>
        </p:nvSpPr>
        <p:spPr bwMode="auto">
          <a:xfrm>
            <a:off x="5880100" y="3851275"/>
            <a:ext cx="4763" cy="4763"/>
          </a:xfrm>
          <a:custGeom>
            <a:avLst/>
            <a:gdLst>
              <a:gd name="T0" fmla="*/ 2147483647 w 9"/>
              <a:gd name="T1" fmla="*/ 2147483647 h 8"/>
              <a:gd name="T2" fmla="*/ 2147483647 w 9"/>
              <a:gd name="T3" fmla="*/ 0 h 8"/>
              <a:gd name="T4" fmla="*/ 0 w 9"/>
              <a:gd name="T5" fmla="*/ 2147483647 h 8"/>
              <a:gd name="T6" fmla="*/ 2147483647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9" y="1"/>
                </a:moveTo>
                <a:lnTo>
                  <a:pt x="1" y="0"/>
                </a:lnTo>
                <a:lnTo>
                  <a:pt x="0" y="6"/>
                </a:lnTo>
                <a:lnTo>
                  <a:pt x="8" y="8"/>
                </a:lnTo>
                <a:lnTo>
                  <a:pt x="9" y="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2" name="Oval 2637"/>
          <p:cNvSpPr>
            <a:spLocks noChangeArrowheads="1"/>
          </p:cNvSpPr>
          <p:nvPr/>
        </p:nvSpPr>
        <p:spPr bwMode="auto">
          <a:xfrm>
            <a:off x="5880100" y="384968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3" name="Freeform 2638"/>
          <p:cNvSpPr>
            <a:spLocks/>
          </p:cNvSpPr>
          <p:nvPr/>
        </p:nvSpPr>
        <p:spPr bwMode="auto">
          <a:xfrm>
            <a:off x="5880100" y="3854450"/>
            <a:ext cx="6350" cy="4763"/>
          </a:xfrm>
          <a:custGeom>
            <a:avLst/>
            <a:gdLst>
              <a:gd name="T0" fmla="*/ 2147483647 w 11"/>
              <a:gd name="T1" fmla="*/ 0 h 12"/>
              <a:gd name="T2" fmla="*/ 0 w 11"/>
              <a:gd name="T3" fmla="*/ 2147483647 h 12"/>
              <a:gd name="T4" fmla="*/ 2147483647 w 11"/>
              <a:gd name="T5" fmla="*/ 2147483647 h 12"/>
              <a:gd name="T6" fmla="*/ 2147483647 w 11"/>
              <a:gd name="T7" fmla="*/ 2147483647 h 12"/>
              <a:gd name="T8" fmla="*/ 2147483647 w 11"/>
              <a:gd name="T9" fmla="*/ 0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7" y="0"/>
                </a:moveTo>
                <a:lnTo>
                  <a:pt x="0" y="5"/>
                </a:lnTo>
                <a:lnTo>
                  <a:pt x="4" y="12"/>
                </a:lnTo>
                <a:lnTo>
                  <a:pt x="11" y="7"/>
                </a:lnTo>
                <a:lnTo>
                  <a:pt x="7"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4" name="Oval 2639"/>
          <p:cNvSpPr>
            <a:spLocks noChangeArrowheads="1"/>
          </p:cNvSpPr>
          <p:nvPr/>
        </p:nvSpPr>
        <p:spPr bwMode="auto">
          <a:xfrm>
            <a:off x="5880100" y="38528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5" name="Rectangle 2640"/>
          <p:cNvSpPr>
            <a:spLocks noChangeArrowheads="1"/>
          </p:cNvSpPr>
          <p:nvPr/>
        </p:nvSpPr>
        <p:spPr bwMode="auto">
          <a:xfrm>
            <a:off x="5884863" y="3856038"/>
            <a:ext cx="3175"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6" name="Oval 2641"/>
          <p:cNvSpPr>
            <a:spLocks noChangeArrowheads="1"/>
          </p:cNvSpPr>
          <p:nvPr/>
        </p:nvSpPr>
        <p:spPr bwMode="auto">
          <a:xfrm>
            <a:off x="5881688" y="385603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7" name="Freeform 2642"/>
          <p:cNvSpPr>
            <a:spLocks/>
          </p:cNvSpPr>
          <p:nvPr/>
        </p:nvSpPr>
        <p:spPr bwMode="auto">
          <a:xfrm>
            <a:off x="5884863" y="3856038"/>
            <a:ext cx="4762" cy="4762"/>
          </a:xfrm>
          <a:custGeom>
            <a:avLst/>
            <a:gdLst>
              <a:gd name="T0" fmla="*/ 2147483647 w 10"/>
              <a:gd name="T1" fmla="*/ 0 h 8"/>
              <a:gd name="T2" fmla="*/ 0 w 10"/>
              <a:gd name="T3" fmla="*/ 2147483647 h 8"/>
              <a:gd name="T4" fmla="*/ 2147483647 w 10"/>
              <a:gd name="T5" fmla="*/ 2147483647 h 8"/>
              <a:gd name="T6" fmla="*/ 2147483647 w 10"/>
              <a:gd name="T7" fmla="*/ 2147483647 h 8"/>
              <a:gd name="T8" fmla="*/ 2147483647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8" y="0"/>
                </a:moveTo>
                <a:lnTo>
                  <a:pt x="0" y="3"/>
                </a:lnTo>
                <a:lnTo>
                  <a:pt x="1" y="8"/>
                </a:lnTo>
                <a:lnTo>
                  <a:pt x="10" y="6"/>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8" name="Oval 2643"/>
          <p:cNvSpPr>
            <a:spLocks noChangeArrowheads="1"/>
          </p:cNvSpPr>
          <p:nvPr/>
        </p:nvSpPr>
        <p:spPr bwMode="auto">
          <a:xfrm>
            <a:off x="5884863" y="38560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59" name="Freeform 2644"/>
          <p:cNvSpPr>
            <a:spLocks/>
          </p:cNvSpPr>
          <p:nvPr/>
        </p:nvSpPr>
        <p:spPr bwMode="auto">
          <a:xfrm>
            <a:off x="5884863" y="3859213"/>
            <a:ext cx="4762" cy="4762"/>
          </a:xfrm>
          <a:custGeom>
            <a:avLst/>
            <a:gdLst>
              <a:gd name="T0" fmla="*/ 2147483647 w 10"/>
              <a:gd name="T1" fmla="*/ 2147483647 h 7"/>
              <a:gd name="T2" fmla="*/ 2147483647 w 10"/>
              <a:gd name="T3" fmla="*/ 0 h 7"/>
              <a:gd name="T4" fmla="*/ 0 w 10"/>
              <a:gd name="T5" fmla="*/ 2147483647 h 7"/>
              <a:gd name="T6" fmla="*/ 2147483647 w 10"/>
              <a:gd name="T7" fmla="*/ 2147483647 h 7"/>
              <a:gd name="T8" fmla="*/ 2147483647 w 10"/>
              <a:gd name="T9" fmla="*/ 2147483647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0" y="1"/>
                </a:moveTo>
                <a:lnTo>
                  <a:pt x="1" y="0"/>
                </a:lnTo>
                <a:lnTo>
                  <a:pt x="0" y="6"/>
                </a:lnTo>
                <a:lnTo>
                  <a:pt x="8" y="7"/>
                </a:lnTo>
                <a:lnTo>
                  <a:pt x="10" y="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0" name="Oval 2645"/>
          <p:cNvSpPr>
            <a:spLocks noChangeArrowheads="1"/>
          </p:cNvSpPr>
          <p:nvPr/>
        </p:nvSpPr>
        <p:spPr bwMode="auto">
          <a:xfrm>
            <a:off x="5886450" y="38576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1" name="Freeform 2646"/>
          <p:cNvSpPr>
            <a:spLocks/>
          </p:cNvSpPr>
          <p:nvPr/>
        </p:nvSpPr>
        <p:spPr bwMode="auto">
          <a:xfrm>
            <a:off x="5883275" y="3860800"/>
            <a:ext cx="4763" cy="4763"/>
          </a:xfrm>
          <a:custGeom>
            <a:avLst/>
            <a:gdLst>
              <a:gd name="T0" fmla="*/ 2147483647 w 10"/>
              <a:gd name="T1" fmla="*/ 2147483647 h 12"/>
              <a:gd name="T2" fmla="*/ 2147483647 w 10"/>
              <a:gd name="T3" fmla="*/ 0 h 12"/>
              <a:gd name="T4" fmla="*/ 0 w 10"/>
              <a:gd name="T5" fmla="*/ 2147483647 h 12"/>
              <a:gd name="T6" fmla="*/ 2147483647 w 10"/>
              <a:gd name="T7" fmla="*/ 2147483647 h 12"/>
              <a:gd name="T8" fmla="*/ 2147483647 w 10"/>
              <a:gd name="T9" fmla="*/ 2147483647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10" y="8"/>
                </a:moveTo>
                <a:lnTo>
                  <a:pt x="6" y="0"/>
                </a:lnTo>
                <a:lnTo>
                  <a:pt x="0" y="4"/>
                </a:lnTo>
                <a:lnTo>
                  <a:pt x="4" y="12"/>
                </a:lnTo>
                <a:lnTo>
                  <a:pt x="10"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2" name="Oval 2647"/>
          <p:cNvSpPr>
            <a:spLocks noChangeArrowheads="1"/>
          </p:cNvSpPr>
          <p:nvPr/>
        </p:nvSpPr>
        <p:spPr bwMode="auto">
          <a:xfrm>
            <a:off x="5884863" y="38608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3" name="Freeform 2648"/>
          <p:cNvSpPr>
            <a:spLocks/>
          </p:cNvSpPr>
          <p:nvPr/>
        </p:nvSpPr>
        <p:spPr bwMode="auto">
          <a:xfrm>
            <a:off x="5881688" y="3862388"/>
            <a:ext cx="3175" cy="3175"/>
          </a:xfrm>
          <a:custGeom>
            <a:avLst/>
            <a:gdLst>
              <a:gd name="T0" fmla="*/ 2147483647 w 6"/>
              <a:gd name="T1" fmla="*/ 2147483647 h 9"/>
              <a:gd name="T2" fmla="*/ 2147483647 w 6"/>
              <a:gd name="T3" fmla="*/ 2147483647 h 9"/>
              <a:gd name="T4" fmla="*/ 2147483647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9"/>
                </a:moveTo>
                <a:lnTo>
                  <a:pt x="6" y="1"/>
                </a:lnTo>
                <a:lnTo>
                  <a:pt x="2" y="0"/>
                </a:lnTo>
                <a:lnTo>
                  <a:pt x="0" y="8"/>
                </a:lnTo>
                <a:lnTo>
                  <a:pt x="4" y="9"/>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4" name="Oval 2649"/>
          <p:cNvSpPr>
            <a:spLocks noChangeArrowheads="1"/>
          </p:cNvSpPr>
          <p:nvPr/>
        </p:nvSpPr>
        <p:spPr bwMode="auto">
          <a:xfrm>
            <a:off x="5881688" y="386238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5" name="Freeform 2650"/>
          <p:cNvSpPr>
            <a:spLocks/>
          </p:cNvSpPr>
          <p:nvPr/>
        </p:nvSpPr>
        <p:spPr bwMode="auto">
          <a:xfrm>
            <a:off x="5878513" y="3862388"/>
            <a:ext cx="4762" cy="3175"/>
          </a:xfrm>
          <a:custGeom>
            <a:avLst/>
            <a:gdLst>
              <a:gd name="T0" fmla="*/ 2147483647 w 8"/>
              <a:gd name="T1" fmla="*/ 2147483647 h 9"/>
              <a:gd name="T2" fmla="*/ 2147483647 w 8"/>
              <a:gd name="T3" fmla="*/ 0 h 9"/>
              <a:gd name="T4" fmla="*/ 0 w 8"/>
              <a:gd name="T5" fmla="*/ 2147483647 h 9"/>
              <a:gd name="T6" fmla="*/ 2147483647 w 8"/>
              <a:gd name="T7" fmla="*/ 2147483647 h 9"/>
              <a:gd name="T8" fmla="*/ 2147483647 w 8"/>
              <a:gd name="T9" fmla="*/ 2147483647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8" y="8"/>
                </a:moveTo>
                <a:lnTo>
                  <a:pt x="6" y="0"/>
                </a:lnTo>
                <a:lnTo>
                  <a:pt x="0" y="1"/>
                </a:lnTo>
                <a:lnTo>
                  <a:pt x="2" y="9"/>
                </a:lnTo>
                <a:lnTo>
                  <a:pt x="8"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6" name="Oval 2651"/>
          <p:cNvSpPr>
            <a:spLocks noChangeArrowheads="1"/>
          </p:cNvSpPr>
          <p:nvPr/>
        </p:nvSpPr>
        <p:spPr bwMode="auto">
          <a:xfrm>
            <a:off x="5880100" y="38623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7" name="Freeform 2652"/>
          <p:cNvSpPr>
            <a:spLocks/>
          </p:cNvSpPr>
          <p:nvPr/>
        </p:nvSpPr>
        <p:spPr bwMode="auto">
          <a:xfrm>
            <a:off x="5875338" y="3863975"/>
            <a:ext cx="4762" cy="3175"/>
          </a:xfrm>
          <a:custGeom>
            <a:avLst/>
            <a:gdLst>
              <a:gd name="T0" fmla="*/ 2147483647 w 9"/>
              <a:gd name="T1" fmla="*/ 2147483647 h 9"/>
              <a:gd name="T2" fmla="*/ 2147483647 w 9"/>
              <a:gd name="T3" fmla="*/ 0 h 9"/>
              <a:gd name="T4" fmla="*/ 0 w 9"/>
              <a:gd name="T5" fmla="*/ 2147483647 h 9"/>
              <a:gd name="T6" fmla="*/ 2147483647 w 9"/>
              <a:gd name="T7" fmla="*/ 2147483647 h 9"/>
              <a:gd name="T8" fmla="*/ 2147483647 w 9"/>
              <a:gd name="T9" fmla="*/ 2147483647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9" y="8"/>
                </a:moveTo>
                <a:lnTo>
                  <a:pt x="5" y="0"/>
                </a:lnTo>
                <a:lnTo>
                  <a:pt x="0" y="1"/>
                </a:lnTo>
                <a:lnTo>
                  <a:pt x="4" y="9"/>
                </a:lnTo>
                <a:lnTo>
                  <a:pt x="9"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8" name="Oval 2653"/>
          <p:cNvSpPr>
            <a:spLocks noChangeArrowheads="1"/>
          </p:cNvSpPr>
          <p:nvPr/>
        </p:nvSpPr>
        <p:spPr bwMode="auto">
          <a:xfrm>
            <a:off x="5876925" y="38623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69" name="Freeform 2654"/>
          <p:cNvSpPr>
            <a:spLocks/>
          </p:cNvSpPr>
          <p:nvPr/>
        </p:nvSpPr>
        <p:spPr bwMode="auto">
          <a:xfrm>
            <a:off x="5872163" y="3863975"/>
            <a:ext cx="4762" cy="4763"/>
          </a:xfrm>
          <a:custGeom>
            <a:avLst/>
            <a:gdLst>
              <a:gd name="T0" fmla="*/ 2147483647 w 12"/>
              <a:gd name="T1" fmla="*/ 2147483647 h 13"/>
              <a:gd name="T2" fmla="*/ 2147483647 w 12"/>
              <a:gd name="T3" fmla="*/ 0 h 13"/>
              <a:gd name="T4" fmla="*/ 0 w 12"/>
              <a:gd name="T5" fmla="*/ 2147483647 h 13"/>
              <a:gd name="T6" fmla="*/ 2147483647 w 12"/>
              <a:gd name="T7" fmla="*/ 2147483647 h 13"/>
              <a:gd name="T8" fmla="*/ 2147483647 w 12"/>
              <a:gd name="T9" fmla="*/ 2147483647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12" y="7"/>
                </a:moveTo>
                <a:lnTo>
                  <a:pt x="7" y="0"/>
                </a:lnTo>
                <a:lnTo>
                  <a:pt x="0" y="6"/>
                </a:lnTo>
                <a:lnTo>
                  <a:pt x="5" y="13"/>
                </a:lnTo>
                <a:lnTo>
                  <a:pt x="12" y="7"/>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0" name="Oval 2655"/>
          <p:cNvSpPr>
            <a:spLocks noChangeArrowheads="1"/>
          </p:cNvSpPr>
          <p:nvPr/>
        </p:nvSpPr>
        <p:spPr bwMode="auto">
          <a:xfrm>
            <a:off x="5873750" y="386397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1" name="Freeform 2656"/>
          <p:cNvSpPr>
            <a:spLocks/>
          </p:cNvSpPr>
          <p:nvPr/>
        </p:nvSpPr>
        <p:spPr bwMode="auto">
          <a:xfrm>
            <a:off x="5873750" y="3865563"/>
            <a:ext cx="1588" cy="4762"/>
          </a:xfrm>
          <a:custGeom>
            <a:avLst/>
            <a:gdLst>
              <a:gd name="T0" fmla="*/ 2147483647 w 8"/>
              <a:gd name="T1" fmla="*/ 0 h 10"/>
              <a:gd name="T2" fmla="*/ 0 w 8"/>
              <a:gd name="T3" fmla="*/ 2147483647 h 10"/>
              <a:gd name="T4" fmla="*/ 2147483647 w 8"/>
              <a:gd name="T5" fmla="*/ 2147483647 h 10"/>
              <a:gd name="T6" fmla="*/ 2147483647 w 8"/>
              <a:gd name="T7" fmla="*/ 2147483647 h 10"/>
              <a:gd name="T8" fmla="*/ 2147483647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4" y="0"/>
                </a:moveTo>
                <a:lnTo>
                  <a:pt x="0" y="8"/>
                </a:lnTo>
                <a:lnTo>
                  <a:pt x="3" y="10"/>
                </a:lnTo>
                <a:lnTo>
                  <a:pt x="8" y="2"/>
                </a:lnTo>
                <a:lnTo>
                  <a:pt x="4"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2" name="Oval 2657"/>
          <p:cNvSpPr>
            <a:spLocks noChangeArrowheads="1"/>
          </p:cNvSpPr>
          <p:nvPr/>
        </p:nvSpPr>
        <p:spPr bwMode="auto">
          <a:xfrm>
            <a:off x="5872163" y="38655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3" name="Freeform 2658"/>
          <p:cNvSpPr>
            <a:spLocks/>
          </p:cNvSpPr>
          <p:nvPr/>
        </p:nvSpPr>
        <p:spPr bwMode="auto">
          <a:xfrm>
            <a:off x="5873750" y="3867150"/>
            <a:ext cx="4763" cy="4763"/>
          </a:xfrm>
          <a:custGeom>
            <a:avLst/>
            <a:gdLst>
              <a:gd name="T0" fmla="*/ 2147483647 w 11"/>
              <a:gd name="T1" fmla="*/ 0 h 9"/>
              <a:gd name="T2" fmla="*/ 0 w 11"/>
              <a:gd name="T3" fmla="*/ 2147483647 h 9"/>
              <a:gd name="T4" fmla="*/ 2147483647 w 11"/>
              <a:gd name="T5" fmla="*/ 2147483647 h 9"/>
              <a:gd name="T6" fmla="*/ 2147483647 w 11"/>
              <a:gd name="T7" fmla="*/ 2147483647 h 9"/>
              <a:gd name="T8" fmla="*/ 2147483647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9" y="0"/>
                </a:moveTo>
                <a:lnTo>
                  <a:pt x="0" y="3"/>
                </a:lnTo>
                <a:lnTo>
                  <a:pt x="2" y="9"/>
                </a:lnTo>
                <a:lnTo>
                  <a:pt x="11" y="7"/>
                </a:lnTo>
                <a:lnTo>
                  <a:pt x="9"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4" name="Oval 2659"/>
          <p:cNvSpPr>
            <a:spLocks noChangeArrowheads="1"/>
          </p:cNvSpPr>
          <p:nvPr/>
        </p:nvSpPr>
        <p:spPr bwMode="auto">
          <a:xfrm>
            <a:off x="5873750" y="38655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5" name="Freeform 2660"/>
          <p:cNvSpPr>
            <a:spLocks/>
          </p:cNvSpPr>
          <p:nvPr/>
        </p:nvSpPr>
        <p:spPr bwMode="auto">
          <a:xfrm>
            <a:off x="5873750" y="3871913"/>
            <a:ext cx="4763" cy="3175"/>
          </a:xfrm>
          <a:custGeom>
            <a:avLst/>
            <a:gdLst>
              <a:gd name="T0" fmla="*/ 2147483647 w 10"/>
              <a:gd name="T1" fmla="*/ 0 h 7"/>
              <a:gd name="T2" fmla="*/ 2147483647 w 10"/>
              <a:gd name="T3" fmla="*/ 0 h 7"/>
              <a:gd name="T4" fmla="*/ 0 w 10"/>
              <a:gd name="T5" fmla="*/ 2147483647 h 7"/>
              <a:gd name="T6" fmla="*/ 2147483647 w 10"/>
              <a:gd name="T7" fmla="*/ 2147483647 h 7"/>
              <a:gd name="T8" fmla="*/ 2147483647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0" y="0"/>
                </a:moveTo>
                <a:lnTo>
                  <a:pt x="1" y="0"/>
                </a:lnTo>
                <a:lnTo>
                  <a:pt x="0" y="7"/>
                </a:lnTo>
                <a:lnTo>
                  <a:pt x="9" y="7"/>
                </a:lnTo>
                <a:lnTo>
                  <a:pt x="10"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6" name="Oval 2661"/>
          <p:cNvSpPr>
            <a:spLocks noChangeArrowheads="1"/>
          </p:cNvSpPr>
          <p:nvPr/>
        </p:nvSpPr>
        <p:spPr bwMode="auto">
          <a:xfrm>
            <a:off x="5873750" y="38703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7" name="Freeform 2662"/>
          <p:cNvSpPr>
            <a:spLocks/>
          </p:cNvSpPr>
          <p:nvPr/>
        </p:nvSpPr>
        <p:spPr bwMode="auto">
          <a:xfrm>
            <a:off x="5873750" y="3875088"/>
            <a:ext cx="3175" cy="4762"/>
          </a:xfrm>
          <a:custGeom>
            <a:avLst/>
            <a:gdLst>
              <a:gd name="T0" fmla="*/ 2147483647 w 10"/>
              <a:gd name="T1" fmla="*/ 2147483647 h 10"/>
              <a:gd name="T2" fmla="*/ 2147483647 w 10"/>
              <a:gd name="T3" fmla="*/ 0 h 10"/>
              <a:gd name="T4" fmla="*/ 0 w 10"/>
              <a:gd name="T5" fmla="*/ 2147483647 h 10"/>
              <a:gd name="T6" fmla="*/ 2147483647 w 10"/>
              <a:gd name="T7" fmla="*/ 2147483647 h 10"/>
              <a:gd name="T8" fmla="*/ 2147483647 w 10"/>
              <a:gd name="T9" fmla="*/ 2147483647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4"/>
                </a:moveTo>
                <a:lnTo>
                  <a:pt x="2" y="0"/>
                </a:lnTo>
                <a:lnTo>
                  <a:pt x="0" y="6"/>
                </a:lnTo>
                <a:lnTo>
                  <a:pt x="8" y="10"/>
                </a:lnTo>
                <a:lnTo>
                  <a:pt x="1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8" name="Oval 2663"/>
          <p:cNvSpPr>
            <a:spLocks noChangeArrowheads="1"/>
          </p:cNvSpPr>
          <p:nvPr/>
        </p:nvSpPr>
        <p:spPr bwMode="auto">
          <a:xfrm>
            <a:off x="5873750" y="38735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79" name="Freeform 2664"/>
          <p:cNvSpPr>
            <a:spLocks/>
          </p:cNvSpPr>
          <p:nvPr/>
        </p:nvSpPr>
        <p:spPr bwMode="auto">
          <a:xfrm>
            <a:off x="5872163" y="3878263"/>
            <a:ext cx="4762" cy="4762"/>
          </a:xfrm>
          <a:custGeom>
            <a:avLst/>
            <a:gdLst>
              <a:gd name="T0" fmla="*/ 2147483647 w 10"/>
              <a:gd name="T1" fmla="*/ 0 h 7"/>
              <a:gd name="T2" fmla="*/ 2147483647 w 10"/>
              <a:gd name="T3" fmla="*/ 0 h 7"/>
              <a:gd name="T4" fmla="*/ 0 w 10"/>
              <a:gd name="T5" fmla="*/ 2147483647 h 7"/>
              <a:gd name="T6" fmla="*/ 2147483647 w 10"/>
              <a:gd name="T7" fmla="*/ 2147483647 h 7"/>
              <a:gd name="T8" fmla="*/ 2147483647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0" y="0"/>
                </a:moveTo>
                <a:lnTo>
                  <a:pt x="1" y="0"/>
                </a:lnTo>
                <a:lnTo>
                  <a:pt x="0" y="7"/>
                </a:lnTo>
                <a:lnTo>
                  <a:pt x="9" y="7"/>
                </a:lnTo>
                <a:lnTo>
                  <a:pt x="10"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0" name="Oval 2665"/>
          <p:cNvSpPr>
            <a:spLocks noChangeArrowheads="1"/>
          </p:cNvSpPr>
          <p:nvPr/>
        </p:nvSpPr>
        <p:spPr bwMode="auto">
          <a:xfrm>
            <a:off x="5873750" y="38766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1" name="Freeform 2666"/>
          <p:cNvSpPr>
            <a:spLocks/>
          </p:cNvSpPr>
          <p:nvPr/>
        </p:nvSpPr>
        <p:spPr bwMode="auto">
          <a:xfrm>
            <a:off x="5870575" y="3881438"/>
            <a:ext cx="4763" cy="4762"/>
          </a:xfrm>
          <a:custGeom>
            <a:avLst/>
            <a:gdLst>
              <a:gd name="T0" fmla="*/ 2147483647 w 12"/>
              <a:gd name="T1" fmla="*/ 2147483647 h 12"/>
              <a:gd name="T2" fmla="*/ 2147483647 w 12"/>
              <a:gd name="T3" fmla="*/ 0 h 12"/>
              <a:gd name="T4" fmla="*/ 0 w 12"/>
              <a:gd name="T5" fmla="*/ 2147483647 h 12"/>
              <a:gd name="T6" fmla="*/ 2147483647 w 12"/>
              <a:gd name="T7" fmla="*/ 2147483647 h 12"/>
              <a:gd name="T8" fmla="*/ 2147483647 w 12"/>
              <a:gd name="T9" fmla="*/ 2147483647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12" y="5"/>
                </a:moveTo>
                <a:lnTo>
                  <a:pt x="4" y="0"/>
                </a:lnTo>
                <a:lnTo>
                  <a:pt x="0" y="7"/>
                </a:lnTo>
                <a:lnTo>
                  <a:pt x="7" y="12"/>
                </a:lnTo>
                <a:lnTo>
                  <a:pt x="12"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2" name="Oval 2667"/>
          <p:cNvSpPr>
            <a:spLocks noChangeArrowheads="1"/>
          </p:cNvSpPr>
          <p:nvPr/>
        </p:nvSpPr>
        <p:spPr bwMode="auto">
          <a:xfrm>
            <a:off x="5872163" y="387985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3" name="Freeform 2668"/>
          <p:cNvSpPr>
            <a:spLocks/>
          </p:cNvSpPr>
          <p:nvPr/>
        </p:nvSpPr>
        <p:spPr bwMode="auto">
          <a:xfrm>
            <a:off x="5870575" y="3883025"/>
            <a:ext cx="3175" cy="4763"/>
          </a:xfrm>
          <a:custGeom>
            <a:avLst/>
            <a:gdLst>
              <a:gd name="T0" fmla="*/ 2147483647 w 9"/>
              <a:gd name="T1" fmla="*/ 2147483647 h 8"/>
              <a:gd name="T2" fmla="*/ 2147483647 w 9"/>
              <a:gd name="T3" fmla="*/ 0 h 8"/>
              <a:gd name="T4" fmla="*/ 0 w 9"/>
              <a:gd name="T5" fmla="*/ 2147483647 h 8"/>
              <a:gd name="T6" fmla="*/ 2147483647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9" y="2"/>
                </a:moveTo>
                <a:lnTo>
                  <a:pt x="1" y="0"/>
                </a:lnTo>
                <a:lnTo>
                  <a:pt x="0" y="7"/>
                </a:lnTo>
                <a:lnTo>
                  <a:pt x="8" y="8"/>
                </a:lnTo>
                <a:lnTo>
                  <a:pt x="9" y="2"/>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4" name="Oval 2669"/>
          <p:cNvSpPr>
            <a:spLocks noChangeArrowheads="1"/>
          </p:cNvSpPr>
          <p:nvPr/>
        </p:nvSpPr>
        <p:spPr bwMode="auto">
          <a:xfrm>
            <a:off x="5870575" y="388302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5" name="Freeform 2670"/>
          <p:cNvSpPr>
            <a:spLocks/>
          </p:cNvSpPr>
          <p:nvPr/>
        </p:nvSpPr>
        <p:spPr bwMode="auto">
          <a:xfrm>
            <a:off x="5868988" y="3887788"/>
            <a:ext cx="4762" cy="1587"/>
          </a:xfrm>
          <a:custGeom>
            <a:avLst/>
            <a:gdLst>
              <a:gd name="T0" fmla="*/ 2147483647 w 9"/>
              <a:gd name="T1" fmla="*/ 0 h 7"/>
              <a:gd name="T2" fmla="*/ 2147483647 w 9"/>
              <a:gd name="T3" fmla="*/ 0 h 7"/>
              <a:gd name="T4" fmla="*/ 0 w 9"/>
              <a:gd name="T5" fmla="*/ 2147483647 h 7"/>
              <a:gd name="T6" fmla="*/ 2147483647 w 9"/>
              <a:gd name="T7" fmla="*/ 2147483647 h 7"/>
              <a:gd name="T8" fmla="*/ 2147483647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9" y="0"/>
                </a:moveTo>
                <a:lnTo>
                  <a:pt x="1" y="0"/>
                </a:lnTo>
                <a:lnTo>
                  <a:pt x="0" y="7"/>
                </a:lnTo>
                <a:lnTo>
                  <a:pt x="8" y="7"/>
                </a:lnTo>
                <a:lnTo>
                  <a:pt x="9"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6" name="Oval 2671"/>
          <p:cNvSpPr>
            <a:spLocks noChangeArrowheads="1"/>
          </p:cNvSpPr>
          <p:nvPr/>
        </p:nvSpPr>
        <p:spPr bwMode="auto">
          <a:xfrm>
            <a:off x="5870575" y="388620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7" name="Freeform 2672"/>
          <p:cNvSpPr>
            <a:spLocks/>
          </p:cNvSpPr>
          <p:nvPr/>
        </p:nvSpPr>
        <p:spPr bwMode="auto">
          <a:xfrm>
            <a:off x="5868988" y="3889375"/>
            <a:ext cx="4762" cy="4763"/>
          </a:xfrm>
          <a:custGeom>
            <a:avLst/>
            <a:gdLst>
              <a:gd name="T0" fmla="*/ 2147483647 w 10"/>
              <a:gd name="T1" fmla="*/ 2147483647 h 9"/>
              <a:gd name="T2" fmla="*/ 2147483647 w 10"/>
              <a:gd name="T3" fmla="*/ 0 h 9"/>
              <a:gd name="T4" fmla="*/ 0 w 10"/>
              <a:gd name="T5" fmla="*/ 2147483647 h 9"/>
              <a:gd name="T6" fmla="*/ 2147483647 w 10"/>
              <a:gd name="T7" fmla="*/ 2147483647 h 9"/>
              <a:gd name="T8" fmla="*/ 2147483647 w 10"/>
              <a:gd name="T9" fmla="*/ 2147483647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10" y="2"/>
                </a:moveTo>
                <a:lnTo>
                  <a:pt x="2" y="0"/>
                </a:lnTo>
                <a:lnTo>
                  <a:pt x="0" y="7"/>
                </a:lnTo>
                <a:lnTo>
                  <a:pt x="8" y="9"/>
                </a:lnTo>
                <a:lnTo>
                  <a:pt x="10" y="2"/>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8" name="Oval 2673"/>
          <p:cNvSpPr>
            <a:spLocks noChangeArrowheads="1"/>
          </p:cNvSpPr>
          <p:nvPr/>
        </p:nvSpPr>
        <p:spPr bwMode="auto">
          <a:xfrm>
            <a:off x="5868988" y="388937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89" name="Freeform 2674"/>
          <p:cNvSpPr>
            <a:spLocks/>
          </p:cNvSpPr>
          <p:nvPr/>
        </p:nvSpPr>
        <p:spPr bwMode="auto">
          <a:xfrm>
            <a:off x="5867400" y="3892550"/>
            <a:ext cx="4763" cy="6350"/>
          </a:xfrm>
          <a:custGeom>
            <a:avLst/>
            <a:gdLst>
              <a:gd name="T0" fmla="*/ 2147483647 w 10"/>
              <a:gd name="T1" fmla="*/ 2147483647 h 11"/>
              <a:gd name="T2" fmla="*/ 2147483647 w 10"/>
              <a:gd name="T3" fmla="*/ 0 h 11"/>
              <a:gd name="T4" fmla="*/ 0 w 10"/>
              <a:gd name="T5" fmla="*/ 2147483647 h 11"/>
              <a:gd name="T6" fmla="*/ 2147483647 w 10"/>
              <a:gd name="T7" fmla="*/ 2147483647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10" y="4"/>
                </a:moveTo>
                <a:lnTo>
                  <a:pt x="3" y="0"/>
                </a:lnTo>
                <a:lnTo>
                  <a:pt x="0" y="7"/>
                </a:lnTo>
                <a:lnTo>
                  <a:pt x="7" y="11"/>
                </a:lnTo>
                <a:lnTo>
                  <a:pt x="1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0" name="Oval 2675"/>
          <p:cNvSpPr>
            <a:spLocks noChangeArrowheads="1"/>
          </p:cNvSpPr>
          <p:nvPr/>
        </p:nvSpPr>
        <p:spPr bwMode="auto">
          <a:xfrm>
            <a:off x="5868988" y="38909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1" name="Freeform 2676"/>
          <p:cNvSpPr>
            <a:spLocks/>
          </p:cNvSpPr>
          <p:nvPr/>
        </p:nvSpPr>
        <p:spPr bwMode="auto">
          <a:xfrm>
            <a:off x="5865813" y="3897313"/>
            <a:ext cx="4762" cy="3175"/>
          </a:xfrm>
          <a:custGeom>
            <a:avLst/>
            <a:gdLst>
              <a:gd name="T0" fmla="*/ 2147483647 w 9"/>
              <a:gd name="T1" fmla="*/ 2147483647 h 8"/>
              <a:gd name="T2" fmla="*/ 2147483647 w 9"/>
              <a:gd name="T3" fmla="*/ 0 h 8"/>
              <a:gd name="T4" fmla="*/ 0 w 9"/>
              <a:gd name="T5" fmla="*/ 2147483647 h 8"/>
              <a:gd name="T6" fmla="*/ 2147483647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9" y="1"/>
                </a:moveTo>
                <a:lnTo>
                  <a:pt x="1" y="0"/>
                </a:lnTo>
                <a:lnTo>
                  <a:pt x="0" y="7"/>
                </a:lnTo>
                <a:lnTo>
                  <a:pt x="8" y="8"/>
                </a:lnTo>
                <a:lnTo>
                  <a:pt x="9" y="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2" name="Oval 2677"/>
          <p:cNvSpPr>
            <a:spLocks noChangeArrowheads="1"/>
          </p:cNvSpPr>
          <p:nvPr/>
        </p:nvSpPr>
        <p:spPr bwMode="auto">
          <a:xfrm>
            <a:off x="5867400" y="38941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3" name="Rectangle 2678"/>
          <p:cNvSpPr>
            <a:spLocks noChangeArrowheads="1"/>
          </p:cNvSpPr>
          <p:nvPr/>
        </p:nvSpPr>
        <p:spPr bwMode="auto">
          <a:xfrm>
            <a:off x="5865813" y="3900488"/>
            <a:ext cx="4762" cy="793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4" name="Oval 2679"/>
          <p:cNvSpPr>
            <a:spLocks noChangeArrowheads="1"/>
          </p:cNvSpPr>
          <p:nvPr/>
        </p:nvSpPr>
        <p:spPr bwMode="auto">
          <a:xfrm>
            <a:off x="5865813" y="38989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5" name="Freeform 2680"/>
          <p:cNvSpPr>
            <a:spLocks/>
          </p:cNvSpPr>
          <p:nvPr/>
        </p:nvSpPr>
        <p:spPr bwMode="auto">
          <a:xfrm>
            <a:off x="5865813" y="3908425"/>
            <a:ext cx="4762" cy="1588"/>
          </a:xfrm>
          <a:custGeom>
            <a:avLst/>
            <a:gdLst>
              <a:gd name="T0" fmla="*/ 2147483647 w 9"/>
              <a:gd name="T1" fmla="*/ 0 h 8"/>
              <a:gd name="T2" fmla="*/ 0 w 9"/>
              <a:gd name="T3" fmla="*/ 2147483647 h 8"/>
              <a:gd name="T4" fmla="*/ 2147483647 w 9"/>
              <a:gd name="T5" fmla="*/ 2147483647 h 8"/>
              <a:gd name="T6" fmla="*/ 2147483647 w 9"/>
              <a:gd name="T7" fmla="*/ 2147483647 h 8"/>
              <a:gd name="T8" fmla="*/ 2147483647 w 9"/>
              <a:gd name="T9" fmla="*/ 0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8" y="0"/>
                </a:moveTo>
                <a:lnTo>
                  <a:pt x="0" y="2"/>
                </a:lnTo>
                <a:lnTo>
                  <a:pt x="1" y="8"/>
                </a:lnTo>
                <a:lnTo>
                  <a:pt x="9" y="7"/>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6" name="Oval 2681"/>
          <p:cNvSpPr>
            <a:spLocks noChangeArrowheads="1"/>
          </p:cNvSpPr>
          <p:nvPr/>
        </p:nvSpPr>
        <p:spPr bwMode="auto">
          <a:xfrm>
            <a:off x="5865813" y="390525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7" name="Rectangle 2682"/>
          <p:cNvSpPr>
            <a:spLocks noChangeArrowheads="1"/>
          </p:cNvSpPr>
          <p:nvPr/>
        </p:nvSpPr>
        <p:spPr bwMode="auto">
          <a:xfrm>
            <a:off x="5867400" y="39100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8" name="Oval 2683"/>
          <p:cNvSpPr>
            <a:spLocks noChangeArrowheads="1"/>
          </p:cNvSpPr>
          <p:nvPr/>
        </p:nvSpPr>
        <p:spPr bwMode="auto">
          <a:xfrm>
            <a:off x="5867400" y="3908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7999" name="Freeform 2684"/>
          <p:cNvSpPr>
            <a:spLocks/>
          </p:cNvSpPr>
          <p:nvPr/>
        </p:nvSpPr>
        <p:spPr bwMode="auto">
          <a:xfrm>
            <a:off x="5865813" y="3911600"/>
            <a:ext cx="4762" cy="1588"/>
          </a:xfrm>
          <a:custGeom>
            <a:avLst/>
            <a:gdLst>
              <a:gd name="T0" fmla="*/ 2147483647 w 9"/>
              <a:gd name="T1" fmla="*/ 2147483647 h 5"/>
              <a:gd name="T2" fmla="*/ 2147483647 w 9"/>
              <a:gd name="T3" fmla="*/ 0 h 5"/>
              <a:gd name="T4" fmla="*/ 0 w 9"/>
              <a:gd name="T5" fmla="*/ 2147483647 h 5"/>
              <a:gd name="T6" fmla="*/ 2147483647 w 9"/>
              <a:gd name="T7" fmla="*/ 2147483647 h 5"/>
              <a:gd name="T8" fmla="*/ 2147483647 w 9"/>
              <a:gd name="T9" fmla="*/ 2147483647 h 5"/>
              <a:gd name="T10" fmla="*/ 0 60000 65536"/>
              <a:gd name="T11" fmla="*/ 0 60000 65536"/>
              <a:gd name="T12" fmla="*/ 0 60000 65536"/>
              <a:gd name="T13" fmla="*/ 0 60000 65536"/>
              <a:gd name="T14" fmla="*/ 0 60000 65536"/>
              <a:gd name="T15" fmla="*/ 0 w 9"/>
              <a:gd name="T16" fmla="*/ 0 h 5"/>
              <a:gd name="T17" fmla="*/ 9 w 9"/>
              <a:gd name="T18" fmla="*/ 5 h 5"/>
            </a:gdLst>
            <a:ahLst/>
            <a:cxnLst>
              <a:cxn ang="T10">
                <a:pos x="T0" y="T1"/>
              </a:cxn>
              <a:cxn ang="T11">
                <a:pos x="T2" y="T3"/>
              </a:cxn>
              <a:cxn ang="T12">
                <a:pos x="T4" y="T5"/>
              </a:cxn>
              <a:cxn ang="T13">
                <a:pos x="T6" y="T7"/>
              </a:cxn>
              <a:cxn ang="T14">
                <a:pos x="T8" y="T9"/>
              </a:cxn>
            </a:cxnLst>
            <a:rect l="T15" t="T16" r="T17" b="T18"/>
            <a:pathLst>
              <a:path w="9" h="5">
                <a:moveTo>
                  <a:pt x="9" y="1"/>
                </a:moveTo>
                <a:lnTo>
                  <a:pt x="1" y="0"/>
                </a:lnTo>
                <a:lnTo>
                  <a:pt x="0" y="4"/>
                </a:lnTo>
                <a:lnTo>
                  <a:pt x="8" y="5"/>
                </a:lnTo>
                <a:lnTo>
                  <a:pt x="9" y="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000" name="Oval 2685"/>
          <p:cNvSpPr>
            <a:spLocks noChangeArrowheads="1"/>
          </p:cNvSpPr>
          <p:nvPr/>
        </p:nvSpPr>
        <p:spPr bwMode="auto">
          <a:xfrm>
            <a:off x="5867400" y="391001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001" name="Oval 2686"/>
          <p:cNvSpPr>
            <a:spLocks noChangeArrowheads="1"/>
          </p:cNvSpPr>
          <p:nvPr/>
        </p:nvSpPr>
        <p:spPr bwMode="auto">
          <a:xfrm>
            <a:off x="5865813" y="39116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002" name="Oval 2687"/>
          <p:cNvSpPr>
            <a:spLocks noChangeArrowheads="1"/>
          </p:cNvSpPr>
          <p:nvPr/>
        </p:nvSpPr>
        <p:spPr bwMode="auto">
          <a:xfrm>
            <a:off x="5894388" y="38258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003" name="Freeform 2688"/>
          <p:cNvSpPr>
            <a:spLocks/>
          </p:cNvSpPr>
          <p:nvPr/>
        </p:nvSpPr>
        <p:spPr bwMode="auto">
          <a:xfrm>
            <a:off x="5713413" y="3189288"/>
            <a:ext cx="58737" cy="57150"/>
          </a:xfrm>
          <a:custGeom>
            <a:avLst/>
            <a:gdLst>
              <a:gd name="T0" fmla="*/ 2147483647 w 124"/>
              <a:gd name="T1" fmla="*/ 2147483647 h 119"/>
              <a:gd name="T2" fmla="*/ 2147483647 w 124"/>
              <a:gd name="T3" fmla="*/ 2147483647 h 119"/>
              <a:gd name="T4" fmla="*/ 2147483647 w 124"/>
              <a:gd name="T5" fmla="*/ 2147483647 h 119"/>
              <a:gd name="T6" fmla="*/ 2147483647 w 124"/>
              <a:gd name="T7" fmla="*/ 2147483647 h 119"/>
              <a:gd name="T8" fmla="*/ 2147483647 w 124"/>
              <a:gd name="T9" fmla="*/ 2147483647 h 119"/>
              <a:gd name="T10" fmla="*/ 2147483647 w 124"/>
              <a:gd name="T11" fmla="*/ 2147483647 h 119"/>
              <a:gd name="T12" fmla="*/ 2147483647 w 124"/>
              <a:gd name="T13" fmla="*/ 2147483647 h 119"/>
              <a:gd name="T14" fmla="*/ 2147483647 w 124"/>
              <a:gd name="T15" fmla="*/ 2147483647 h 119"/>
              <a:gd name="T16" fmla="*/ 2147483647 w 124"/>
              <a:gd name="T17" fmla="*/ 2147483647 h 119"/>
              <a:gd name="T18" fmla="*/ 2147483647 w 124"/>
              <a:gd name="T19" fmla="*/ 2147483647 h 119"/>
              <a:gd name="T20" fmla="*/ 2147483647 w 124"/>
              <a:gd name="T21" fmla="*/ 2147483647 h 119"/>
              <a:gd name="T22" fmla="*/ 2147483647 w 124"/>
              <a:gd name="T23" fmla="*/ 2147483647 h 119"/>
              <a:gd name="T24" fmla="*/ 2147483647 w 124"/>
              <a:gd name="T25" fmla="*/ 2147483647 h 119"/>
              <a:gd name="T26" fmla="*/ 2147483647 w 124"/>
              <a:gd name="T27" fmla="*/ 2147483647 h 119"/>
              <a:gd name="T28" fmla="*/ 2147483647 w 124"/>
              <a:gd name="T29" fmla="*/ 2147483647 h 119"/>
              <a:gd name="T30" fmla="*/ 2147483647 w 124"/>
              <a:gd name="T31" fmla="*/ 2147483647 h 119"/>
              <a:gd name="T32" fmla="*/ 2147483647 w 124"/>
              <a:gd name="T33" fmla="*/ 2147483647 h 119"/>
              <a:gd name="T34" fmla="*/ 2147483647 w 124"/>
              <a:gd name="T35" fmla="*/ 0 h 119"/>
              <a:gd name="T36" fmla="*/ 2147483647 w 124"/>
              <a:gd name="T37" fmla="*/ 0 h 119"/>
              <a:gd name="T38" fmla="*/ 2147483647 w 124"/>
              <a:gd name="T39" fmla="*/ 2147483647 h 119"/>
              <a:gd name="T40" fmla="*/ 2147483647 w 124"/>
              <a:gd name="T41" fmla="*/ 2147483647 h 119"/>
              <a:gd name="T42" fmla="*/ 2147483647 w 124"/>
              <a:gd name="T43" fmla="*/ 2147483647 h 119"/>
              <a:gd name="T44" fmla="*/ 2147483647 w 124"/>
              <a:gd name="T45" fmla="*/ 2147483647 h 119"/>
              <a:gd name="T46" fmla="*/ 2147483647 w 124"/>
              <a:gd name="T47" fmla="*/ 2147483647 h 119"/>
              <a:gd name="T48" fmla="*/ 2147483647 w 124"/>
              <a:gd name="T49" fmla="*/ 2147483647 h 119"/>
              <a:gd name="T50" fmla="*/ 2147483647 w 124"/>
              <a:gd name="T51" fmla="*/ 2147483647 h 119"/>
              <a:gd name="T52" fmla="*/ 2147483647 w 124"/>
              <a:gd name="T53" fmla="*/ 2147483647 h 119"/>
              <a:gd name="T54" fmla="*/ 2147483647 w 124"/>
              <a:gd name="T55" fmla="*/ 2147483647 h 119"/>
              <a:gd name="T56" fmla="*/ 2147483647 w 124"/>
              <a:gd name="T57" fmla="*/ 2147483647 h 119"/>
              <a:gd name="T58" fmla="*/ 2147483647 w 124"/>
              <a:gd name="T59" fmla="*/ 2147483647 h 119"/>
              <a:gd name="T60" fmla="*/ 2147483647 w 124"/>
              <a:gd name="T61" fmla="*/ 2147483647 h 119"/>
              <a:gd name="T62" fmla="*/ 2147483647 w 124"/>
              <a:gd name="T63" fmla="*/ 2147483647 h 119"/>
              <a:gd name="T64" fmla="*/ 2147483647 w 124"/>
              <a:gd name="T65" fmla="*/ 2147483647 h 119"/>
              <a:gd name="T66" fmla="*/ 2147483647 w 124"/>
              <a:gd name="T67" fmla="*/ 2147483647 h 119"/>
              <a:gd name="T68" fmla="*/ 2147483647 w 124"/>
              <a:gd name="T69" fmla="*/ 2147483647 h 119"/>
              <a:gd name="T70" fmla="*/ 2147483647 w 124"/>
              <a:gd name="T71" fmla="*/ 2147483647 h 119"/>
              <a:gd name="T72" fmla="*/ 2147483647 w 124"/>
              <a:gd name="T73" fmla="*/ 2147483647 h 119"/>
              <a:gd name="T74" fmla="*/ 2147483647 w 124"/>
              <a:gd name="T75" fmla="*/ 2147483647 h 119"/>
              <a:gd name="T76" fmla="*/ 2147483647 w 124"/>
              <a:gd name="T77" fmla="*/ 2147483647 h 119"/>
              <a:gd name="T78" fmla="*/ 2147483647 w 124"/>
              <a:gd name="T79" fmla="*/ 2147483647 h 119"/>
              <a:gd name="T80" fmla="*/ 2147483647 w 124"/>
              <a:gd name="T81" fmla="*/ 2147483647 h 119"/>
              <a:gd name="T82" fmla="*/ 2147483647 w 124"/>
              <a:gd name="T83" fmla="*/ 2147483647 h 119"/>
              <a:gd name="T84" fmla="*/ 2147483647 w 124"/>
              <a:gd name="T85" fmla="*/ 2147483647 h 119"/>
              <a:gd name="T86" fmla="*/ 2147483647 w 124"/>
              <a:gd name="T87" fmla="*/ 2147483647 h 119"/>
              <a:gd name="T88" fmla="*/ 2147483647 w 124"/>
              <a:gd name="T89" fmla="*/ 2147483647 h 119"/>
              <a:gd name="T90" fmla="*/ 2147483647 w 124"/>
              <a:gd name="T91" fmla="*/ 2147483647 h 119"/>
              <a:gd name="T92" fmla="*/ 2147483647 w 124"/>
              <a:gd name="T93" fmla="*/ 2147483647 h 119"/>
              <a:gd name="T94" fmla="*/ 2147483647 w 124"/>
              <a:gd name="T95" fmla="*/ 2147483647 h 119"/>
              <a:gd name="T96" fmla="*/ 2147483647 w 124"/>
              <a:gd name="T97" fmla="*/ 2147483647 h 119"/>
              <a:gd name="T98" fmla="*/ 2147483647 w 124"/>
              <a:gd name="T99" fmla="*/ 2147483647 h 119"/>
              <a:gd name="T100" fmla="*/ 2147483647 w 124"/>
              <a:gd name="T101" fmla="*/ 2147483647 h 119"/>
              <a:gd name="T102" fmla="*/ 2147483647 w 124"/>
              <a:gd name="T103" fmla="*/ 2147483647 h 119"/>
              <a:gd name="T104" fmla="*/ 2147483647 w 124"/>
              <a:gd name="T105" fmla="*/ 2147483647 h 119"/>
              <a:gd name="T106" fmla="*/ 2147483647 w 124"/>
              <a:gd name="T107" fmla="*/ 2147483647 h 119"/>
              <a:gd name="T108" fmla="*/ 2147483647 w 124"/>
              <a:gd name="T109" fmla="*/ 2147483647 h 119"/>
              <a:gd name="T110" fmla="*/ 2147483647 w 124"/>
              <a:gd name="T111" fmla="*/ 2147483647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
              <a:gd name="T169" fmla="*/ 0 h 119"/>
              <a:gd name="T170" fmla="*/ 124 w 124"/>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 h="119">
                <a:moveTo>
                  <a:pt x="31" y="106"/>
                </a:moveTo>
                <a:lnTo>
                  <a:pt x="31" y="105"/>
                </a:lnTo>
                <a:lnTo>
                  <a:pt x="30" y="104"/>
                </a:lnTo>
                <a:lnTo>
                  <a:pt x="29" y="103"/>
                </a:lnTo>
                <a:lnTo>
                  <a:pt x="28" y="102"/>
                </a:lnTo>
                <a:lnTo>
                  <a:pt x="28" y="101"/>
                </a:lnTo>
                <a:lnTo>
                  <a:pt x="30" y="101"/>
                </a:lnTo>
                <a:lnTo>
                  <a:pt x="31" y="101"/>
                </a:lnTo>
                <a:lnTo>
                  <a:pt x="31" y="100"/>
                </a:lnTo>
                <a:lnTo>
                  <a:pt x="28" y="100"/>
                </a:lnTo>
                <a:lnTo>
                  <a:pt x="28" y="98"/>
                </a:lnTo>
                <a:lnTo>
                  <a:pt x="27" y="98"/>
                </a:lnTo>
                <a:lnTo>
                  <a:pt x="26" y="97"/>
                </a:lnTo>
                <a:lnTo>
                  <a:pt x="25" y="96"/>
                </a:lnTo>
                <a:lnTo>
                  <a:pt x="25" y="94"/>
                </a:lnTo>
                <a:lnTo>
                  <a:pt x="24" y="94"/>
                </a:lnTo>
                <a:lnTo>
                  <a:pt x="24" y="93"/>
                </a:lnTo>
                <a:lnTo>
                  <a:pt x="22" y="92"/>
                </a:lnTo>
                <a:lnTo>
                  <a:pt x="22" y="90"/>
                </a:lnTo>
                <a:lnTo>
                  <a:pt x="21" y="90"/>
                </a:lnTo>
                <a:lnTo>
                  <a:pt x="21" y="89"/>
                </a:lnTo>
                <a:lnTo>
                  <a:pt x="20" y="88"/>
                </a:lnTo>
                <a:lnTo>
                  <a:pt x="20" y="87"/>
                </a:lnTo>
                <a:lnTo>
                  <a:pt x="20" y="86"/>
                </a:lnTo>
                <a:lnTo>
                  <a:pt x="20" y="85"/>
                </a:lnTo>
                <a:lnTo>
                  <a:pt x="19" y="85"/>
                </a:lnTo>
                <a:lnTo>
                  <a:pt x="19" y="84"/>
                </a:lnTo>
                <a:lnTo>
                  <a:pt x="18" y="84"/>
                </a:lnTo>
                <a:lnTo>
                  <a:pt x="17" y="84"/>
                </a:lnTo>
                <a:lnTo>
                  <a:pt x="17" y="82"/>
                </a:lnTo>
                <a:lnTo>
                  <a:pt x="17" y="84"/>
                </a:lnTo>
                <a:lnTo>
                  <a:pt x="17" y="85"/>
                </a:lnTo>
                <a:lnTo>
                  <a:pt x="16" y="85"/>
                </a:lnTo>
                <a:lnTo>
                  <a:pt x="15" y="85"/>
                </a:lnTo>
                <a:lnTo>
                  <a:pt x="15" y="82"/>
                </a:lnTo>
                <a:lnTo>
                  <a:pt x="16" y="82"/>
                </a:lnTo>
                <a:lnTo>
                  <a:pt x="16" y="81"/>
                </a:lnTo>
                <a:lnTo>
                  <a:pt x="16" y="80"/>
                </a:lnTo>
                <a:lnTo>
                  <a:pt x="15" y="79"/>
                </a:lnTo>
                <a:lnTo>
                  <a:pt x="15" y="78"/>
                </a:lnTo>
                <a:lnTo>
                  <a:pt x="13" y="77"/>
                </a:lnTo>
                <a:lnTo>
                  <a:pt x="12" y="76"/>
                </a:lnTo>
                <a:lnTo>
                  <a:pt x="12" y="74"/>
                </a:lnTo>
                <a:lnTo>
                  <a:pt x="11" y="73"/>
                </a:lnTo>
                <a:lnTo>
                  <a:pt x="11" y="72"/>
                </a:lnTo>
                <a:lnTo>
                  <a:pt x="11" y="71"/>
                </a:lnTo>
                <a:lnTo>
                  <a:pt x="10" y="71"/>
                </a:lnTo>
                <a:lnTo>
                  <a:pt x="9" y="70"/>
                </a:lnTo>
                <a:lnTo>
                  <a:pt x="9" y="69"/>
                </a:lnTo>
                <a:lnTo>
                  <a:pt x="9" y="66"/>
                </a:lnTo>
                <a:lnTo>
                  <a:pt x="8" y="64"/>
                </a:lnTo>
                <a:lnTo>
                  <a:pt x="8" y="63"/>
                </a:lnTo>
                <a:lnTo>
                  <a:pt x="7" y="63"/>
                </a:lnTo>
                <a:lnTo>
                  <a:pt x="7" y="62"/>
                </a:lnTo>
                <a:lnTo>
                  <a:pt x="7" y="61"/>
                </a:lnTo>
                <a:lnTo>
                  <a:pt x="7" y="58"/>
                </a:lnTo>
                <a:lnTo>
                  <a:pt x="6" y="58"/>
                </a:lnTo>
                <a:lnTo>
                  <a:pt x="7" y="57"/>
                </a:lnTo>
                <a:lnTo>
                  <a:pt x="7" y="54"/>
                </a:lnTo>
                <a:lnTo>
                  <a:pt x="7" y="53"/>
                </a:lnTo>
                <a:lnTo>
                  <a:pt x="8" y="50"/>
                </a:lnTo>
                <a:lnTo>
                  <a:pt x="8" y="47"/>
                </a:lnTo>
                <a:lnTo>
                  <a:pt x="8" y="46"/>
                </a:lnTo>
                <a:lnTo>
                  <a:pt x="8" y="42"/>
                </a:lnTo>
                <a:lnTo>
                  <a:pt x="8" y="40"/>
                </a:lnTo>
                <a:lnTo>
                  <a:pt x="8" y="38"/>
                </a:lnTo>
                <a:lnTo>
                  <a:pt x="8" y="37"/>
                </a:lnTo>
                <a:lnTo>
                  <a:pt x="8" y="36"/>
                </a:lnTo>
                <a:lnTo>
                  <a:pt x="7" y="36"/>
                </a:lnTo>
                <a:lnTo>
                  <a:pt x="6" y="34"/>
                </a:lnTo>
                <a:lnTo>
                  <a:pt x="5" y="34"/>
                </a:lnTo>
                <a:lnTo>
                  <a:pt x="5" y="33"/>
                </a:lnTo>
                <a:lnTo>
                  <a:pt x="5" y="34"/>
                </a:lnTo>
                <a:lnTo>
                  <a:pt x="2" y="34"/>
                </a:lnTo>
                <a:lnTo>
                  <a:pt x="1" y="36"/>
                </a:lnTo>
                <a:lnTo>
                  <a:pt x="1" y="37"/>
                </a:lnTo>
                <a:lnTo>
                  <a:pt x="1" y="38"/>
                </a:lnTo>
                <a:lnTo>
                  <a:pt x="0" y="37"/>
                </a:lnTo>
                <a:lnTo>
                  <a:pt x="0" y="36"/>
                </a:lnTo>
                <a:lnTo>
                  <a:pt x="0" y="34"/>
                </a:lnTo>
                <a:lnTo>
                  <a:pt x="0" y="33"/>
                </a:lnTo>
                <a:lnTo>
                  <a:pt x="0" y="32"/>
                </a:lnTo>
                <a:lnTo>
                  <a:pt x="0" y="31"/>
                </a:lnTo>
                <a:lnTo>
                  <a:pt x="1" y="31"/>
                </a:lnTo>
                <a:lnTo>
                  <a:pt x="1" y="30"/>
                </a:lnTo>
                <a:lnTo>
                  <a:pt x="1" y="29"/>
                </a:lnTo>
                <a:lnTo>
                  <a:pt x="2" y="29"/>
                </a:lnTo>
                <a:lnTo>
                  <a:pt x="3" y="28"/>
                </a:lnTo>
                <a:lnTo>
                  <a:pt x="3" y="26"/>
                </a:lnTo>
                <a:lnTo>
                  <a:pt x="3" y="25"/>
                </a:lnTo>
                <a:lnTo>
                  <a:pt x="3" y="23"/>
                </a:lnTo>
                <a:lnTo>
                  <a:pt x="4" y="22"/>
                </a:lnTo>
                <a:lnTo>
                  <a:pt x="4" y="21"/>
                </a:lnTo>
                <a:lnTo>
                  <a:pt x="4" y="20"/>
                </a:lnTo>
                <a:lnTo>
                  <a:pt x="5" y="17"/>
                </a:lnTo>
                <a:lnTo>
                  <a:pt x="5" y="14"/>
                </a:lnTo>
                <a:lnTo>
                  <a:pt x="6" y="13"/>
                </a:lnTo>
                <a:lnTo>
                  <a:pt x="7" y="12"/>
                </a:lnTo>
                <a:lnTo>
                  <a:pt x="7" y="10"/>
                </a:lnTo>
                <a:lnTo>
                  <a:pt x="8" y="10"/>
                </a:lnTo>
                <a:lnTo>
                  <a:pt x="9" y="9"/>
                </a:lnTo>
                <a:lnTo>
                  <a:pt x="10" y="9"/>
                </a:lnTo>
                <a:lnTo>
                  <a:pt x="11" y="9"/>
                </a:lnTo>
                <a:lnTo>
                  <a:pt x="11" y="8"/>
                </a:lnTo>
                <a:lnTo>
                  <a:pt x="12" y="7"/>
                </a:lnTo>
                <a:lnTo>
                  <a:pt x="12" y="6"/>
                </a:lnTo>
                <a:lnTo>
                  <a:pt x="12" y="5"/>
                </a:lnTo>
                <a:lnTo>
                  <a:pt x="13" y="5"/>
                </a:lnTo>
                <a:lnTo>
                  <a:pt x="15" y="5"/>
                </a:lnTo>
                <a:lnTo>
                  <a:pt x="16" y="4"/>
                </a:lnTo>
                <a:lnTo>
                  <a:pt x="16" y="2"/>
                </a:lnTo>
                <a:lnTo>
                  <a:pt x="17" y="2"/>
                </a:lnTo>
                <a:lnTo>
                  <a:pt x="18" y="4"/>
                </a:lnTo>
                <a:lnTo>
                  <a:pt x="19" y="4"/>
                </a:lnTo>
                <a:lnTo>
                  <a:pt x="21" y="5"/>
                </a:lnTo>
                <a:lnTo>
                  <a:pt x="22" y="5"/>
                </a:lnTo>
                <a:lnTo>
                  <a:pt x="25" y="5"/>
                </a:lnTo>
                <a:lnTo>
                  <a:pt x="26" y="5"/>
                </a:lnTo>
                <a:lnTo>
                  <a:pt x="27" y="4"/>
                </a:lnTo>
                <a:lnTo>
                  <a:pt x="27" y="2"/>
                </a:lnTo>
                <a:lnTo>
                  <a:pt x="28" y="2"/>
                </a:lnTo>
                <a:lnTo>
                  <a:pt x="34" y="2"/>
                </a:lnTo>
                <a:lnTo>
                  <a:pt x="35" y="1"/>
                </a:lnTo>
                <a:lnTo>
                  <a:pt x="36" y="1"/>
                </a:lnTo>
                <a:lnTo>
                  <a:pt x="38" y="1"/>
                </a:lnTo>
                <a:lnTo>
                  <a:pt x="39" y="0"/>
                </a:lnTo>
                <a:lnTo>
                  <a:pt x="41" y="0"/>
                </a:lnTo>
                <a:lnTo>
                  <a:pt x="43" y="0"/>
                </a:lnTo>
                <a:lnTo>
                  <a:pt x="47" y="0"/>
                </a:lnTo>
                <a:lnTo>
                  <a:pt x="49" y="0"/>
                </a:lnTo>
                <a:lnTo>
                  <a:pt x="49" y="1"/>
                </a:lnTo>
                <a:lnTo>
                  <a:pt x="50" y="0"/>
                </a:lnTo>
                <a:lnTo>
                  <a:pt x="52" y="0"/>
                </a:lnTo>
                <a:lnTo>
                  <a:pt x="53" y="1"/>
                </a:lnTo>
                <a:lnTo>
                  <a:pt x="55" y="1"/>
                </a:lnTo>
                <a:lnTo>
                  <a:pt x="56" y="2"/>
                </a:lnTo>
                <a:lnTo>
                  <a:pt x="57" y="2"/>
                </a:lnTo>
                <a:lnTo>
                  <a:pt x="57" y="4"/>
                </a:lnTo>
                <a:lnTo>
                  <a:pt x="58" y="4"/>
                </a:lnTo>
                <a:lnTo>
                  <a:pt x="58" y="5"/>
                </a:lnTo>
                <a:lnTo>
                  <a:pt x="59" y="5"/>
                </a:lnTo>
                <a:lnTo>
                  <a:pt x="60" y="6"/>
                </a:lnTo>
                <a:lnTo>
                  <a:pt x="60" y="7"/>
                </a:lnTo>
                <a:lnTo>
                  <a:pt x="61" y="7"/>
                </a:lnTo>
                <a:lnTo>
                  <a:pt x="61" y="9"/>
                </a:lnTo>
                <a:lnTo>
                  <a:pt x="61" y="10"/>
                </a:lnTo>
                <a:lnTo>
                  <a:pt x="61" y="13"/>
                </a:lnTo>
                <a:lnTo>
                  <a:pt x="61" y="14"/>
                </a:lnTo>
                <a:lnTo>
                  <a:pt x="62" y="15"/>
                </a:lnTo>
                <a:lnTo>
                  <a:pt x="62" y="17"/>
                </a:lnTo>
                <a:lnTo>
                  <a:pt x="61" y="17"/>
                </a:lnTo>
                <a:lnTo>
                  <a:pt x="61" y="18"/>
                </a:lnTo>
                <a:lnTo>
                  <a:pt x="62" y="18"/>
                </a:lnTo>
                <a:lnTo>
                  <a:pt x="62" y="20"/>
                </a:lnTo>
                <a:lnTo>
                  <a:pt x="63" y="20"/>
                </a:lnTo>
                <a:lnTo>
                  <a:pt x="64" y="20"/>
                </a:lnTo>
                <a:lnTo>
                  <a:pt x="65" y="22"/>
                </a:lnTo>
                <a:lnTo>
                  <a:pt x="66" y="23"/>
                </a:lnTo>
                <a:lnTo>
                  <a:pt x="67" y="24"/>
                </a:lnTo>
                <a:lnTo>
                  <a:pt x="67" y="25"/>
                </a:lnTo>
                <a:lnTo>
                  <a:pt x="68" y="25"/>
                </a:lnTo>
                <a:lnTo>
                  <a:pt x="68" y="26"/>
                </a:lnTo>
                <a:lnTo>
                  <a:pt x="68" y="28"/>
                </a:lnTo>
                <a:lnTo>
                  <a:pt x="69" y="28"/>
                </a:lnTo>
                <a:lnTo>
                  <a:pt x="69" y="29"/>
                </a:lnTo>
                <a:lnTo>
                  <a:pt x="70" y="30"/>
                </a:lnTo>
                <a:lnTo>
                  <a:pt x="70" y="31"/>
                </a:lnTo>
                <a:lnTo>
                  <a:pt x="71" y="32"/>
                </a:lnTo>
                <a:lnTo>
                  <a:pt x="71" y="33"/>
                </a:lnTo>
                <a:lnTo>
                  <a:pt x="72" y="34"/>
                </a:lnTo>
                <a:lnTo>
                  <a:pt x="72" y="38"/>
                </a:lnTo>
                <a:lnTo>
                  <a:pt x="72" y="42"/>
                </a:lnTo>
                <a:lnTo>
                  <a:pt x="74" y="42"/>
                </a:lnTo>
                <a:lnTo>
                  <a:pt x="74" y="44"/>
                </a:lnTo>
                <a:lnTo>
                  <a:pt x="75" y="46"/>
                </a:lnTo>
                <a:lnTo>
                  <a:pt x="76" y="48"/>
                </a:lnTo>
                <a:lnTo>
                  <a:pt x="76" y="49"/>
                </a:lnTo>
                <a:lnTo>
                  <a:pt x="77" y="49"/>
                </a:lnTo>
                <a:lnTo>
                  <a:pt x="77" y="50"/>
                </a:lnTo>
                <a:lnTo>
                  <a:pt x="78" y="52"/>
                </a:lnTo>
                <a:lnTo>
                  <a:pt x="79" y="52"/>
                </a:lnTo>
                <a:lnTo>
                  <a:pt x="79" y="53"/>
                </a:lnTo>
                <a:lnTo>
                  <a:pt x="80" y="53"/>
                </a:lnTo>
                <a:lnTo>
                  <a:pt x="82" y="53"/>
                </a:lnTo>
                <a:lnTo>
                  <a:pt x="83" y="53"/>
                </a:lnTo>
                <a:lnTo>
                  <a:pt x="83" y="54"/>
                </a:lnTo>
                <a:lnTo>
                  <a:pt x="84" y="55"/>
                </a:lnTo>
                <a:lnTo>
                  <a:pt x="85" y="55"/>
                </a:lnTo>
                <a:lnTo>
                  <a:pt x="85" y="56"/>
                </a:lnTo>
                <a:lnTo>
                  <a:pt x="85" y="57"/>
                </a:lnTo>
                <a:lnTo>
                  <a:pt x="86" y="57"/>
                </a:lnTo>
                <a:lnTo>
                  <a:pt x="87" y="57"/>
                </a:lnTo>
                <a:lnTo>
                  <a:pt x="87" y="58"/>
                </a:lnTo>
                <a:lnTo>
                  <a:pt x="88" y="58"/>
                </a:lnTo>
                <a:lnTo>
                  <a:pt x="89" y="60"/>
                </a:lnTo>
                <a:lnTo>
                  <a:pt x="90" y="60"/>
                </a:lnTo>
                <a:lnTo>
                  <a:pt x="91" y="61"/>
                </a:lnTo>
                <a:lnTo>
                  <a:pt x="92" y="62"/>
                </a:lnTo>
                <a:lnTo>
                  <a:pt x="92" y="63"/>
                </a:lnTo>
                <a:lnTo>
                  <a:pt x="94" y="63"/>
                </a:lnTo>
                <a:lnTo>
                  <a:pt x="95" y="63"/>
                </a:lnTo>
                <a:lnTo>
                  <a:pt x="96" y="64"/>
                </a:lnTo>
                <a:lnTo>
                  <a:pt x="97" y="64"/>
                </a:lnTo>
                <a:lnTo>
                  <a:pt x="98" y="64"/>
                </a:lnTo>
                <a:lnTo>
                  <a:pt x="99" y="64"/>
                </a:lnTo>
                <a:lnTo>
                  <a:pt x="100" y="66"/>
                </a:lnTo>
                <a:lnTo>
                  <a:pt x="101" y="66"/>
                </a:lnTo>
                <a:lnTo>
                  <a:pt x="102" y="66"/>
                </a:lnTo>
                <a:lnTo>
                  <a:pt x="102" y="68"/>
                </a:lnTo>
                <a:lnTo>
                  <a:pt x="104" y="68"/>
                </a:lnTo>
                <a:lnTo>
                  <a:pt x="105" y="69"/>
                </a:lnTo>
                <a:lnTo>
                  <a:pt x="107" y="70"/>
                </a:lnTo>
                <a:lnTo>
                  <a:pt x="109" y="72"/>
                </a:lnTo>
                <a:lnTo>
                  <a:pt x="110" y="72"/>
                </a:lnTo>
                <a:lnTo>
                  <a:pt x="111" y="72"/>
                </a:lnTo>
                <a:lnTo>
                  <a:pt x="111" y="73"/>
                </a:lnTo>
                <a:lnTo>
                  <a:pt x="112" y="74"/>
                </a:lnTo>
                <a:lnTo>
                  <a:pt x="113" y="74"/>
                </a:lnTo>
                <a:lnTo>
                  <a:pt x="113" y="76"/>
                </a:lnTo>
                <a:lnTo>
                  <a:pt x="115" y="77"/>
                </a:lnTo>
                <a:lnTo>
                  <a:pt x="115" y="79"/>
                </a:lnTo>
                <a:lnTo>
                  <a:pt x="116" y="79"/>
                </a:lnTo>
                <a:lnTo>
                  <a:pt x="118" y="79"/>
                </a:lnTo>
                <a:lnTo>
                  <a:pt x="119" y="80"/>
                </a:lnTo>
                <a:lnTo>
                  <a:pt x="120" y="80"/>
                </a:lnTo>
                <a:lnTo>
                  <a:pt x="121" y="80"/>
                </a:lnTo>
                <a:lnTo>
                  <a:pt x="121" y="81"/>
                </a:lnTo>
                <a:lnTo>
                  <a:pt x="120" y="81"/>
                </a:lnTo>
                <a:lnTo>
                  <a:pt x="120" y="82"/>
                </a:lnTo>
                <a:lnTo>
                  <a:pt x="121" y="84"/>
                </a:lnTo>
                <a:lnTo>
                  <a:pt x="122" y="85"/>
                </a:lnTo>
                <a:lnTo>
                  <a:pt x="123" y="85"/>
                </a:lnTo>
                <a:lnTo>
                  <a:pt x="123" y="86"/>
                </a:lnTo>
                <a:lnTo>
                  <a:pt x="124" y="86"/>
                </a:lnTo>
                <a:lnTo>
                  <a:pt x="123" y="86"/>
                </a:lnTo>
                <a:lnTo>
                  <a:pt x="122" y="85"/>
                </a:lnTo>
                <a:lnTo>
                  <a:pt x="121" y="85"/>
                </a:lnTo>
                <a:lnTo>
                  <a:pt x="120" y="85"/>
                </a:lnTo>
                <a:lnTo>
                  <a:pt x="120" y="84"/>
                </a:lnTo>
                <a:lnTo>
                  <a:pt x="118" y="84"/>
                </a:lnTo>
                <a:lnTo>
                  <a:pt x="119" y="84"/>
                </a:lnTo>
                <a:lnTo>
                  <a:pt x="119" y="85"/>
                </a:lnTo>
                <a:lnTo>
                  <a:pt x="120" y="86"/>
                </a:lnTo>
                <a:lnTo>
                  <a:pt x="122" y="88"/>
                </a:lnTo>
                <a:lnTo>
                  <a:pt x="123" y="88"/>
                </a:lnTo>
                <a:lnTo>
                  <a:pt x="123" y="89"/>
                </a:lnTo>
                <a:lnTo>
                  <a:pt x="124" y="89"/>
                </a:lnTo>
                <a:lnTo>
                  <a:pt x="124" y="90"/>
                </a:lnTo>
                <a:lnTo>
                  <a:pt x="124" y="93"/>
                </a:lnTo>
                <a:lnTo>
                  <a:pt x="124" y="94"/>
                </a:lnTo>
                <a:lnTo>
                  <a:pt x="124" y="95"/>
                </a:lnTo>
                <a:lnTo>
                  <a:pt x="123" y="96"/>
                </a:lnTo>
                <a:lnTo>
                  <a:pt x="123" y="97"/>
                </a:lnTo>
                <a:lnTo>
                  <a:pt x="123" y="98"/>
                </a:lnTo>
                <a:lnTo>
                  <a:pt x="122" y="98"/>
                </a:lnTo>
                <a:lnTo>
                  <a:pt x="121" y="98"/>
                </a:lnTo>
                <a:lnTo>
                  <a:pt x="121" y="100"/>
                </a:lnTo>
                <a:lnTo>
                  <a:pt x="120" y="100"/>
                </a:lnTo>
                <a:lnTo>
                  <a:pt x="120" y="101"/>
                </a:lnTo>
                <a:lnTo>
                  <a:pt x="119" y="101"/>
                </a:lnTo>
                <a:lnTo>
                  <a:pt x="119" y="102"/>
                </a:lnTo>
                <a:lnTo>
                  <a:pt x="117" y="102"/>
                </a:lnTo>
                <a:lnTo>
                  <a:pt x="116" y="103"/>
                </a:lnTo>
                <a:lnTo>
                  <a:pt x="115" y="103"/>
                </a:lnTo>
                <a:lnTo>
                  <a:pt x="113" y="103"/>
                </a:lnTo>
                <a:lnTo>
                  <a:pt x="112" y="104"/>
                </a:lnTo>
                <a:lnTo>
                  <a:pt x="111" y="105"/>
                </a:lnTo>
                <a:lnTo>
                  <a:pt x="110" y="104"/>
                </a:lnTo>
                <a:lnTo>
                  <a:pt x="109" y="104"/>
                </a:lnTo>
                <a:lnTo>
                  <a:pt x="109" y="103"/>
                </a:lnTo>
                <a:lnTo>
                  <a:pt x="108" y="103"/>
                </a:lnTo>
                <a:lnTo>
                  <a:pt x="109" y="102"/>
                </a:lnTo>
                <a:lnTo>
                  <a:pt x="110" y="101"/>
                </a:lnTo>
                <a:lnTo>
                  <a:pt x="109" y="100"/>
                </a:lnTo>
                <a:lnTo>
                  <a:pt x="109" y="98"/>
                </a:lnTo>
                <a:lnTo>
                  <a:pt x="107" y="98"/>
                </a:lnTo>
                <a:lnTo>
                  <a:pt x="106" y="98"/>
                </a:lnTo>
                <a:lnTo>
                  <a:pt x="106" y="97"/>
                </a:lnTo>
                <a:lnTo>
                  <a:pt x="105" y="97"/>
                </a:lnTo>
                <a:lnTo>
                  <a:pt x="104" y="97"/>
                </a:lnTo>
                <a:lnTo>
                  <a:pt x="102" y="96"/>
                </a:lnTo>
                <a:lnTo>
                  <a:pt x="102" y="95"/>
                </a:lnTo>
                <a:lnTo>
                  <a:pt x="101" y="95"/>
                </a:lnTo>
                <a:lnTo>
                  <a:pt x="99" y="95"/>
                </a:lnTo>
                <a:lnTo>
                  <a:pt x="99" y="94"/>
                </a:lnTo>
                <a:lnTo>
                  <a:pt x="99" y="95"/>
                </a:lnTo>
                <a:lnTo>
                  <a:pt x="98" y="95"/>
                </a:lnTo>
                <a:lnTo>
                  <a:pt x="98" y="97"/>
                </a:lnTo>
                <a:lnTo>
                  <a:pt x="97" y="97"/>
                </a:lnTo>
                <a:lnTo>
                  <a:pt x="96" y="97"/>
                </a:lnTo>
                <a:lnTo>
                  <a:pt x="96" y="98"/>
                </a:lnTo>
                <a:lnTo>
                  <a:pt x="98" y="98"/>
                </a:lnTo>
                <a:lnTo>
                  <a:pt x="98" y="102"/>
                </a:lnTo>
                <a:lnTo>
                  <a:pt x="99" y="103"/>
                </a:lnTo>
                <a:lnTo>
                  <a:pt x="99" y="104"/>
                </a:lnTo>
                <a:lnTo>
                  <a:pt x="99" y="105"/>
                </a:lnTo>
                <a:lnTo>
                  <a:pt x="100" y="106"/>
                </a:lnTo>
                <a:lnTo>
                  <a:pt x="101" y="108"/>
                </a:lnTo>
                <a:lnTo>
                  <a:pt x="101" y="110"/>
                </a:lnTo>
                <a:lnTo>
                  <a:pt x="102" y="111"/>
                </a:lnTo>
                <a:lnTo>
                  <a:pt x="105" y="111"/>
                </a:lnTo>
                <a:lnTo>
                  <a:pt x="109" y="111"/>
                </a:lnTo>
                <a:lnTo>
                  <a:pt x="109" y="112"/>
                </a:lnTo>
                <a:lnTo>
                  <a:pt x="108" y="112"/>
                </a:lnTo>
                <a:lnTo>
                  <a:pt x="106" y="112"/>
                </a:lnTo>
                <a:lnTo>
                  <a:pt x="105" y="113"/>
                </a:lnTo>
                <a:lnTo>
                  <a:pt x="106" y="114"/>
                </a:lnTo>
                <a:lnTo>
                  <a:pt x="108" y="114"/>
                </a:lnTo>
                <a:lnTo>
                  <a:pt x="99" y="114"/>
                </a:lnTo>
                <a:lnTo>
                  <a:pt x="96" y="114"/>
                </a:lnTo>
                <a:lnTo>
                  <a:pt x="96" y="112"/>
                </a:lnTo>
                <a:lnTo>
                  <a:pt x="97" y="112"/>
                </a:lnTo>
                <a:lnTo>
                  <a:pt x="98" y="111"/>
                </a:lnTo>
                <a:lnTo>
                  <a:pt x="98" y="110"/>
                </a:lnTo>
                <a:lnTo>
                  <a:pt x="95" y="110"/>
                </a:lnTo>
                <a:lnTo>
                  <a:pt x="94" y="111"/>
                </a:lnTo>
                <a:lnTo>
                  <a:pt x="92" y="111"/>
                </a:lnTo>
                <a:lnTo>
                  <a:pt x="87" y="111"/>
                </a:lnTo>
                <a:lnTo>
                  <a:pt x="87" y="112"/>
                </a:lnTo>
                <a:lnTo>
                  <a:pt x="88" y="112"/>
                </a:lnTo>
                <a:lnTo>
                  <a:pt x="89" y="112"/>
                </a:lnTo>
                <a:lnTo>
                  <a:pt x="89" y="114"/>
                </a:lnTo>
                <a:lnTo>
                  <a:pt x="88" y="116"/>
                </a:lnTo>
                <a:lnTo>
                  <a:pt x="87" y="116"/>
                </a:lnTo>
                <a:lnTo>
                  <a:pt x="85" y="116"/>
                </a:lnTo>
                <a:lnTo>
                  <a:pt x="84" y="116"/>
                </a:lnTo>
                <a:lnTo>
                  <a:pt x="83" y="116"/>
                </a:lnTo>
                <a:lnTo>
                  <a:pt x="82" y="114"/>
                </a:lnTo>
                <a:lnTo>
                  <a:pt x="81" y="114"/>
                </a:lnTo>
                <a:lnTo>
                  <a:pt x="80" y="116"/>
                </a:lnTo>
                <a:lnTo>
                  <a:pt x="79" y="116"/>
                </a:lnTo>
                <a:lnTo>
                  <a:pt x="79" y="117"/>
                </a:lnTo>
                <a:lnTo>
                  <a:pt x="78" y="118"/>
                </a:lnTo>
                <a:lnTo>
                  <a:pt x="77" y="118"/>
                </a:lnTo>
                <a:lnTo>
                  <a:pt x="77" y="119"/>
                </a:lnTo>
                <a:lnTo>
                  <a:pt x="76" y="118"/>
                </a:lnTo>
                <a:lnTo>
                  <a:pt x="71" y="118"/>
                </a:lnTo>
                <a:lnTo>
                  <a:pt x="71" y="119"/>
                </a:lnTo>
                <a:lnTo>
                  <a:pt x="69" y="119"/>
                </a:lnTo>
                <a:lnTo>
                  <a:pt x="68" y="117"/>
                </a:lnTo>
                <a:lnTo>
                  <a:pt x="67" y="117"/>
                </a:lnTo>
                <a:lnTo>
                  <a:pt x="68" y="116"/>
                </a:lnTo>
                <a:lnTo>
                  <a:pt x="68" y="112"/>
                </a:lnTo>
                <a:lnTo>
                  <a:pt x="67" y="112"/>
                </a:lnTo>
                <a:lnTo>
                  <a:pt x="66" y="112"/>
                </a:lnTo>
                <a:lnTo>
                  <a:pt x="65" y="111"/>
                </a:lnTo>
                <a:lnTo>
                  <a:pt x="64" y="110"/>
                </a:lnTo>
                <a:lnTo>
                  <a:pt x="64" y="108"/>
                </a:lnTo>
                <a:lnTo>
                  <a:pt x="63" y="106"/>
                </a:lnTo>
                <a:lnTo>
                  <a:pt x="64" y="105"/>
                </a:lnTo>
                <a:lnTo>
                  <a:pt x="63" y="104"/>
                </a:lnTo>
                <a:lnTo>
                  <a:pt x="63" y="103"/>
                </a:lnTo>
                <a:lnTo>
                  <a:pt x="62" y="103"/>
                </a:lnTo>
                <a:lnTo>
                  <a:pt x="62" y="100"/>
                </a:lnTo>
                <a:lnTo>
                  <a:pt x="61" y="100"/>
                </a:lnTo>
                <a:lnTo>
                  <a:pt x="60" y="98"/>
                </a:lnTo>
                <a:lnTo>
                  <a:pt x="59" y="97"/>
                </a:lnTo>
                <a:lnTo>
                  <a:pt x="58" y="97"/>
                </a:lnTo>
                <a:lnTo>
                  <a:pt x="57" y="97"/>
                </a:lnTo>
                <a:lnTo>
                  <a:pt x="57" y="98"/>
                </a:lnTo>
                <a:lnTo>
                  <a:pt x="57" y="101"/>
                </a:lnTo>
                <a:lnTo>
                  <a:pt x="56" y="101"/>
                </a:lnTo>
                <a:lnTo>
                  <a:pt x="56" y="102"/>
                </a:lnTo>
                <a:lnTo>
                  <a:pt x="57" y="103"/>
                </a:lnTo>
                <a:lnTo>
                  <a:pt x="57" y="104"/>
                </a:lnTo>
                <a:lnTo>
                  <a:pt x="57" y="108"/>
                </a:lnTo>
                <a:lnTo>
                  <a:pt x="56" y="108"/>
                </a:lnTo>
                <a:lnTo>
                  <a:pt x="55" y="109"/>
                </a:lnTo>
                <a:lnTo>
                  <a:pt x="55" y="110"/>
                </a:lnTo>
                <a:lnTo>
                  <a:pt x="54" y="110"/>
                </a:lnTo>
                <a:lnTo>
                  <a:pt x="52" y="110"/>
                </a:lnTo>
                <a:lnTo>
                  <a:pt x="51" y="109"/>
                </a:lnTo>
                <a:lnTo>
                  <a:pt x="49" y="108"/>
                </a:lnTo>
                <a:lnTo>
                  <a:pt x="48" y="106"/>
                </a:lnTo>
                <a:lnTo>
                  <a:pt x="47" y="106"/>
                </a:lnTo>
                <a:lnTo>
                  <a:pt x="47" y="102"/>
                </a:lnTo>
                <a:lnTo>
                  <a:pt x="46" y="103"/>
                </a:lnTo>
                <a:lnTo>
                  <a:pt x="45" y="103"/>
                </a:lnTo>
                <a:lnTo>
                  <a:pt x="45" y="106"/>
                </a:lnTo>
                <a:lnTo>
                  <a:pt x="45" y="108"/>
                </a:lnTo>
                <a:lnTo>
                  <a:pt x="41" y="108"/>
                </a:lnTo>
                <a:lnTo>
                  <a:pt x="39" y="108"/>
                </a:lnTo>
                <a:lnTo>
                  <a:pt x="39" y="106"/>
                </a:lnTo>
                <a:lnTo>
                  <a:pt x="39" y="105"/>
                </a:lnTo>
                <a:lnTo>
                  <a:pt x="40" y="103"/>
                </a:lnTo>
                <a:lnTo>
                  <a:pt x="39" y="103"/>
                </a:lnTo>
                <a:lnTo>
                  <a:pt x="39" y="104"/>
                </a:lnTo>
                <a:lnTo>
                  <a:pt x="38" y="105"/>
                </a:lnTo>
                <a:lnTo>
                  <a:pt x="38" y="106"/>
                </a:lnTo>
                <a:lnTo>
                  <a:pt x="36" y="108"/>
                </a:lnTo>
                <a:lnTo>
                  <a:pt x="32" y="108"/>
                </a:lnTo>
                <a:lnTo>
                  <a:pt x="31" y="106"/>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004" name="Rectangle 2689"/>
          <p:cNvSpPr>
            <a:spLocks noChangeArrowheads="1"/>
          </p:cNvSpPr>
          <p:nvPr/>
        </p:nvSpPr>
        <p:spPr bwMode="auto">
          <a:xfrm>
            <a:off x="5608638" y="3344863"/>
            <a:ext cx="6350" cy="4762"/>
          </a:xfrm>
          <a:prstGeom prst="rect">
            <a:avLst/>
          </a:prstGeom>
          <a:solidFill>
            <a:srgbClr val="60BAA5">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005" name="Rectangle 2690"/>
          <p:cNvSpPr>
            <a:spLocks noChangeArrowheads="1"/>
          </p:cNvSpPr>
          <p:nvPr/>
        </p:nvSpPr>
        <p:spPr bwMode="auto">
          <a:xfrm>
            <a:off x="5100638" y="3654425"/>
            <a:ext cx="6350" cy="6350"/>
          </a:xfrm>
          <a:prstGeom prst="rect">
            <a:avLst/>
          </a:prstGeom>
          <a:solidFill>
            <a:srgbClr val="64AC4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006" name="Rectangle 2691"/>
          <p:cNvSpPr>
            <a:spLocks noChangeArrowheads="1"/>
          </p:cNvSpPr>
          <p:nvPr/>
        </p:nvSpPr>
        <p:spPr bwMode="auto">
          <a:xfrm>
            <a:off x="4929188" y="3571875"/>
            <a:ext cx="4762" cy="3175"/>
          </a:xfrm>
          <a:prstGeom prst="rect">
            <a:avLst/>
          </a:prstGeom>
          <a:solidFill>
            <a:srgbClr val="A29944">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007" name="Freeform 2692"/>
          <p:cNvSpPr>
            <a:spLocks/>
          </p:cNvSpPr>
          <p:nvPr/>
        </p:nvSpPr>
        <p:spPr bwMode="auto">
          <a:xfrm>
            <a:off x="212725" y="2187575"/>
            <a:ext cx="1076325" cy="550863"/>
          </a:xfrm>
          <a:custGeom>
            <a:avLst/>
            <a:gdLst>
              <a:gd name="T0" fmla="*/ 2147483647 w 2277"/>
              <a:gd name="T1" fmla="*/ 2147483647 h 1171"/>
              <a:gd name="T2" fmla="*/ 2147483647 w 2277"/>
              <a:gd name="T3" fmla="*/ 2147483647 h 1171"/>
              <a:gd name="T4" fmla="*/ 2147483647 w 2277"/>
              <a:gd name="T5" fmla="*/ 2147483647 h 1171"/>
              <a:gd name="T6" fmla="*/ 2147483647 w 2277"/>
              <a:gd name="T7" fmla="*/ 2147483647 h 1171"/>
              <a:gd name="T8" fmla="*/ 2147483647 w 2277"/>
              <a:gd name="T9" fmla="*/ 2147483647 h 1171"/>
              <a:gd name="T10" fmla="*/ 2147483647 w 2277"/>
              <a:gd name="T11" fmla="*/ 2147483647 h 1171"/>
              <a:gd name="T12" fmla="*/ 2147483647 w 2277"/>
              <a:gd name="T13" fmla="*/ 2147483647 h 1171"/>
              <a:gd name="T14" fmla="*/ 2147483647 w 2277"/>
              <a:gd name="T15" fmla="*/ 2147483647 h 1171"/>
              <a:gd name="T16" fmla="*/ 2147483647 w 2277"/>
              <a:gd name="T17" fmla="*/ 2147483647 h 1171"/>
              <a:gd name="T18" fmla="*/ 2147483647 w 2277"/>
              <a:gd name="T19" fmla="*/ 2147483647 h 1171"/>
              <a:gd name="T20" fmla="*/ 2147483647 w 2277"/>
              <a:gd name="T21" fmla="*/ 2147483647 h 1171"/>
              <a:gd name="T22" fmla="*/ 2147483647 w 2277"/>
              <a:gd name="T23" fmla="*/ 2147483647 h 1171"/>
              <a:gd name="T24" fmla="*/ 2147483647 w 2277"/>
              <a:gd name="T25" fmla="*/ 2147483647 h 1171"/>
              <a:gd name="T26" fmla="*/ 2147483647 w 2277"/>
              <a:gd name="T27" fmla="*/ 2147483647 h 1171"/>
              <a:gd name="T28" fmla="*/ 2147483647 w 2277"/>
              <a:gd name="T29" fmla="*/ 2147483647 h 1171"/>
              <a:gd name="T30" fmla="*/ 2147483647 w 2277"/>
              <a:gd name="T31" fmla="*/ 2147483647 h 1171"/>
              <a:gd name="T32" fmla="*/ 2147483647 w 2277"/>
              <a:gd name="T33" fmla="*/ 2147483647 h 1171"/>
              <a:gd name="T34" fmla="*/ 2147483647 w 2277"/>
              <a:gd name="T35" fmla="*/ 2147483647 h 1171"/>
              <a:gd name="T36" fmla="*/ 2147483647 w 2277"/>
              <a:gd name="T37" fmla="*/ 2147483647 h 1171"/>
              <a:gd name="T38" fmla="*/ 2147483647 w 2277"/>
              <a:gd name="T39" fmla="*/ 2147483647 h 1171"/>
              <a:gd name="T40" fmla="*/ 2147483647 w 2277"/>
              <a:gd name="T41" fmla="*/ 2147483647 h 1171"/>
              <a:gd name="T42" fmla="*/ 2147483647 w 2277"/>
              <a:gd name="T43" fmla="*/ 2147483647 h 1171"/>
              <a:gd name="T44" fmla="*/ 2147483647 w 2277"/>
              <a:gd name="T45" fmla="*/ 2147483647 h 1171"/>
              <a:gd name="T46" fmla="*/ 2147483647 w 2277"/>
              <a:gd name="T47" fmla="*/ 2147483647 h 1171"/>
              <a:gd name="T48" fmla="*/ 2147483647 w 2277"/>
              <a:gd name="T49" fmla="*/ 2147483647 h 1171"/>
              <a:gd name="T50" fmla="*/ 2147483647 w 2277"/>
              <a:gd name="T51" fmla="*/ 2147483647 h 1171"/>
              <a:gd name="T52" fmla="*/ 2147483647 w 2277"/>
              <a:gd name="T53" fmla="*/ 2147483647 h 1171"/>
              <a:gd name="T54" fmla="*/ 2147483647 w 2277"/>
              <a:gd name="T55" fmla="*/ 2147483647 h 1171"/>
              <a:gd name="T56" fmla="*/ 2147483647 w 2277"/>
              <a:gd name="T57" fmla="*/ 2147483647 h 1171"/>
              <a:gd name="T58" fmla="*/ 2147483647 w 2277"/>
              <a:gd name="T59" fmla="*/ 2147483647 h 1171"/>
              <a:gd name="T60" fmla="*/ 2147483647 w 2277"/>
              <a:gd name="T61" fmla="*/ 2147483647 h 1171"/>
              <a:gd name="T62" fmla="*/ 2147483647 w 2277"/>
              <a:gd name="T63" fmla="*/ 2147483647 h 1171"/>
              <a:gd name="T64" fmla="*/ 2147483647 w 2277"/>
              <a:gd name="T65" fmla="*/ 2147483647 h 1171"/>
              <a:gd name="T66" fmla="*/ 2147483647 w 2277"/>
              <a:gd name="T67" fmla="*/ 2147483647 h 1171"/>
              <a:gd name="T68" fmla="*/ 2147483647 w 2277"/>
              <a:gd name="T69" fmla="*/ 2147483647 h 1171"/>
              <a:gd name="T70" fmla="*/ 2147483647 w 2277"/>
              <a:gd name="T71" fmla="*/ 2147483647 h 1171"/>
              <a:gd name="T72" fmla="*/ 2147483647 w 2277"/>
              <a:gd name="T73" fmla="*/ 2147483647 h 1171"/>
              <a:gd name="T74" fmla="*/ 2147483647 w 2277"/>
              <a:gd name="T75" fmla="*/ 2147483647 h 1171"/>
              <a:gd name="T76" fmla="*/ 2147483647 w 2277"/>
              <a:gd name="T77" fmla="*/ 2147483647 h 1171"/>
              <a:gd name="T78" fmla="*/ 2147483647 w 2277"/>
              <a:gd name="T79" fmla="*/ 2147483647 h 1171"/>
              <a:gd name="T80" fmla="*/ 2147483647 w 2277"/>
              <a:gd name="T81" fmla="*/ 2147483647 h 1171"/>
              <a:gd name="T82" fmla="*/ 2147483647 w 2277"/>
              <a:gd name="T83" fmla="*/ 2147483647 h 1171"/>
              <a:gd name="T84" fmla="*/ 2147483647 w 2277"/>
              <a:gd name="T85" fmla="*/ 2147483647 h 1171"/>
              <a:gd name="T86" fmla="*/ 2147483647 w 2277"/>
              <a:gd name="T87" fmla="*/ 2147483647 h 1171"/>
              <a:gd name="T88" fmla="*/ 2147483647 w 2277"/>
              <a:gd name="T89" fmla="*/ 2147483647 h 1171"/>
              <a:gd name="T90" fmla="*/ 2147483647 w 2277"/>
              <a:gd name="T91" fmla="*/ 2147483647 h 1171"/>
              <a:gd name="T92" fmla="*/ 2147483647 w 2277"/>
              <a:gd name="T93" fmla="*/ 2147483647 h 1171"/>
              <a:gd name="T94" fmla="*/ 2147483647 w 2277"/>
              <a:gd name="T95" fmla="*/ 2147483647 h 1171"/>
              <a:gd name="T96" fmla="*/ 2147483647 w 2277"/>
              <a:gd name="T97" fmla="*/ 2147483647 h 1171"/>
              <a:gd name="T98" fmla="*/ 2147483647 w 2277"/>
              <a:gd name="T99" fmla="*/ 2147483647 h 1171"/>
              <a:gd name="T100" fmla="*/ 2147483647 w 2277"/>
              <a:gd name="T101" fmla="*/ 2147483647 h 1171"/>
              <a:gd name="T102" fmla="*/ 2147483647 w 2277"/>
              <a:gd name="T103" fmla="*/ 2147483647 h 1171"/>
              <a:gd name="T104" fmla="*/ 2147483647 w 2277"/>
              <a:gd name="T105" fmla="*/ 2147483647 h 1171"/>
              <a:gd name="T106" fmla="*/ 2147483647 w 2277"/>
              <a:gd name="T107" fmla="*/ 2147483647 h 1171"/>
              <a:gd name="T108" fmla="*/ 2147483647 w 2277"/>
              <a:gd name="T109" fmla="*/ 2147483647 h 1171"/>
              <a:gd name="T110" fmla="*/ 2147483647 w 2277"/>
              <a:gd name="T111" fmla="*/ 2147483647 h 1171"/>
              <a:gd name="T112" fmla="*/ 2147483647 w 2277"/>
              <a:gd name="T113" fmla="*/ 2147483647 h 1171"/>
              <a:gd name="T114" fmla="*/ 2147483647 w 2277"/>
              <a:gd name="T115" fmla="*/ 2147483647 h 1171"/>
              <a:gd name="T116" fmla="*/ 2147483647 w 2277"/>
              <a:gd name="T117" fmla="*/ 2147483647 h 1171"/>
              <a:gd name="T118" fmla="*/ 2147483647 w 2277"/>
              <a:gd name="T119" fmla="*/ 2147483647 h 1171"/>
              <a:gd name="T120" fmla="*/ 2147483647 w 2277"/>
              <a:gd name="T121" fmla="*/ 2147483647 h 1171"/>
              <a:gd name="T122" fmla="*/ 2147483647 w 2277"/>
              <a:gd name="T123" fmla="*/ 2147483647 h 1171"/>
              <a:gd name="T124" fmla="*/ 2147483647 w 2277"/>
              <a:gd name="T125" fmla="*/ 2147483647 h 11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7"/>
              <a:gd name="T190" fmla="*/ 0 h 1171"/>
              <a:gd name="T191" fmla="*/ 2277 w 2277"/>
              <a:gd name="T192" fmla="*/ 1171 h 11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7" h="1171">
                <a:moveTo>
                  <a:pt x="47" y="1153"/>
                </a:moveTo>
                <a:lnTo>
                  <a:pt x="42" y="1156"/>
                </a:lnTo>
                <a:lnTo>
                  <a:pt x="34" y="1158"/>
                </a:lnTo>
                <a:lnTo>
                  <a:pt x="37" y="1152"/>
                </a:lnTo>
                <a:lnTo>
                  <a:pt x="30" y="1146"/>
                </a:lnTo>
                <a:lnTo>
                  <a:pt x="24" y="1148"/>
                </a:lnTo>
                <a:lnTo>
                  <a:pt x="25" y="1155"/>
                </a:lnTo>
                <a:lnTo>
                  <a:pt x="19" y="1160"/>
                </a:lnTo>
                <a:lnTo>
                  <a:pt x="13" y="1162"/>
                </a:lnTo>
                <a:lnTo>
                  <a:pt x="7" y="1165"/>
                </a:lnTo>
                <a:lnTo>
                  <a:pt x="0" y="1166"/>
                </a:lnTo>
                <a:lnTo>
                  <a:pt x="7" y="1161"/>
                </a:lnTo>
                <a:lnTo>
                  <a:pt x="12" y="1157"/>
                </a:lnTo>
                <a:lnTo>
                  <a:pt x="23" y="1144"/>
                </a:lnTo>
                <a:lnTo>
                  <a:pt x="29" y="1141"/>
                </a:lnTo>
                <a:lnTo>
                  <a:pt x="36" y="1140"/>
                </a:lnTo>
                <a:lnTo>
                  <a:pt x="49" y="1134"/>
                </a:lnTo>
                <a:lnTo>
                  <a:pt x="42" y="1138"/>
                </a:lnTo>
                <a:lnTo>
                  <a:pt x="48" y="1139"/>
                </a:lnTo>
                <a:lnTo>
                  <a:pt x="54" y="1138"/>
                </a:lnTo>
                <a:lnTo>
                  <a:pt x="60" y="1132"/>
                </a:lnTo>
                <a:lnTo>
                  <a:pt x="67" y="1131"/>
                </a:lnTo>
                <a:lnTo>
                  <a:pt x="73" y="1128"/>
                </a:lnTo>
                <a:lnTo>
                  <a:pt x="79" y="1128"/>
                </a:lnTo>
                <a:lnTo>
                  <a:pt x="85" y="1125"/>
                </a:lnTo>
                <a:lnTo>
                  <a:pt x="90" y="1119"/>
                </a:lnTo>
                <a:lnTo>
                  <a:pt x="97" y="1115"/>
                </a:lnTo>
                <a:lnTo>
                  <a:pt x="103" y="1112"/>
                </a:lnTo>
                <a:lnTo>
                  <a:pt x="109" y="1109"/>
                </a:lnTo>
                <a:lnTo>
                  <a:pt x="121" y="1103"/>
                </a:lnTo>
                <a:lnTo>
                  <a:pt x="128" y="1100"/>
                </a:lnTo>
                <a:lnTo>
                  <a:pt x="134" y="1098"/>
                </a:lnTo>
                <a:lnTo>
                  <a:pt x="140" y="1096"/>
                </a:lnTo>
                <a:lnTo>
                  <a:pt x="146" y="1093"/>
                </a:lnTo>
                <a:lnTo>
                  <a:pt x="152" y="1091"/>
                </a:lnTo>
                <a:lnTo>
                  <a:pt x="159" y="1088"/>
                </a:lnTo>
                <a:lnTo>
                  <a:pt x="165" y="1087"/>
                </a:lnTo>
                <a:lnTo>
                  <a:pt x="178" y="1083"/>
                </a:lnTo>
                <a:lnTo>
                  <a:pt x="191" y="1081"/>
                </a:lnTo>
                <a:lnTo>
                  <a:pt x="197" y="1080"/>
                </a:lnTo>
                <a:lnTo>
                  <a:pt x="191" y="1082"/>
                </a:lnTo>
                <a:lnTo>
                  <a:pt x="197" y="1082"/>
                </a:lnTo>
                <a:lnTo>
                  <a:pt x="203" y="1083"/>
                </a:lnTo>
                <a:lnTo>
                  <a:pt x="209" y="1082"/>
                </a:lnTo>
                <a:lnTo>
                  <a:pt x="216" y="1080"/>
                </a:lnTo>
                <a:lnTo>
                  <a:pt x="209" y="1083"/>
                </a:lnTo>
                <a:lnTo>
                  <a:pt x="203" y="1087"/>
                </a:lnTo>
                <a:lnTo>
                  <a:pt x="202" y="1093"/>
                </a:lnTo>
                <a:lnTo>
                  <a:pt x="201" y="1100"/>
                </a:lnTo>
                <a:lnTo>
                  <a:pt x="207" y="1100"/>
                </a:lnTo>
                <a:lnTo>
                  <a:pt x="209" y="1093"/>
                </a:lnTo>
                <a:lnTo>
                  <a:pt x="216" y="1088"/>
                </a:lnTo>
                <a:lnTo>
                  <a:pt x="222" y="1089"/>
                </a:lnTo>
                <a:lnTo>
                  <a:pt x="228" y="1088"/>
                </a:lnTo>
                <a:lnTo>
                  <a:pt x="231" y="1096"/>
                </a:lnTo>
                <a:lnTo>
                  <a:pt x="237" y="1091"/>
                </a:lnTo>
                <a:lnTo>
                  <a:pt x="233" y="1085"/>
                </a:lnTo>
                <a:lnTo>
                  <a:pt x="235" y="1077"/>
                </a:lnTo>
                <a:lnTo>
                  <a:pt x="242" y="1074"/>
                </a:lnTo>
                <a:lnTo>
                  <a:pt x="249" y="1071"/>
                </a:lnTo>
                <a:lnTo>
                  <a:pt x="255" y="1066"/>
                </a:lnTo>
                <a:lnTo>
                  <a:pt x="261" y="1061"/>
                </a:lnTo>
                <a:lnTo>
                  <a:pt x="267" y="1058"/>
                </a:lnTo>
                <a:lnTo>
                  <a:pt x="273" y="1056"/>
                </a:lnTo>
                <a:lnTo>
                  <a:pt x="280" y="1052"/>
                </a:lnTo>
                <a:lnTo>
                  <a:pt x="286" y="1050"/>
                </a:lnTo>
                <a:lnTo>
                  <a:pt x="293" y="1048"/>
                </a:lnTo>
                <a:lnTo>
                  <a:pt x="298" y="1045"/>
                </a:lnTo>
                <a:lnTo>
                  <a:pt x="305" y="1043"/>
                </a:lnTo>
                <a:lnTo>
                  <a:pt x="311" y="1040"/>
                </a:lnTo>
                <a:lnTo>
                  <a:pt x="317" y="1037"/>
                </a:lnTo>
                <a:lnTo>
                  <a:pt x="323" y="1035"/>
                </a:lnTo>
                <a:lnTo>
                  <a:pt x="329" y="1034"/>
                </a:lnTo>
                <a:lnTo>
                  <a:pt x="337" y="1033"/>
                </a:lnTo>
                <a:lnTo>
                  <a:pt x="343" y="1032"/>
                </a:lnTo>
                <a:lnTo>
                  <a:pt x="349" y="1029"/>
                </a:lnTo>
                <a:lnTo>
                  <a:pt x="355" y="1027"/>
                </a:lnTo>
                <a:lnTo>
                  <a:pt x="360" y="1025"/>
                </a:lnTo>
                <a:lnTo>
                  <a:pt x="373" y="1020"/>
                </a:lnTo>
                <a:lnTo>
                  <a:pt x="379" y="1018"/>
                </a:lnTo>
                <a:lnTo>
                  <a:pt x="385" y="1020"/>
                </a:lnTo>
                <a:lnTo>
                  <a:pt x="391" y="1020"/>
                </a:lnTo>
                <a:lnTo>
                  <a:pt x="398" y="1018"/>
                </a:lnTo>
                <a:lnTo>
                  <a:pt x="403" y="1011"/>
                </a:lnTo>
                <a:lnTo>
                  <a:pt x="409" y="1005"/>
                </a:lnTo>
                <a:lnTo>
                  <a:pt x="415" y="1001"/>
                </a:lnTo>
                <a:lnTo>
                  <a:pt x="421" y="997"/>
                </a:lnTo>
                <a:lnTo>
                  <a:pt x="428" y="994"/>
                </a:lnTo>
                <a:lnTo>
                  <a:pt x="434" y="992"/>
                </a:lnTo>
                <a:lnTo>
                  <a:pt x="454" y="982"/>
                </a:lnTo>
                <a:lnTo>
                  <a:pt x="459" y="979"/>
                </a:lnTo>
                <a:lnTo>
                  <a:pt x="466" y="978"/>
                </a:lnTo>
                <a:lnTo>
                  <a:pt x="472" y="975"/>
                </a:lnTo>
                <a:lnTo>
                  <a:pt x="478" y="972"/>
                </a:lnTo>
                <a:lnTo>
                  <a:pt x="485" y="969"/>
                </a:lnTo>
                <a:lnTo>
                  <a:pt x="491" y="968"/>
                </a:lnTo>
                <a:lnTo>
                  <a:pt x="497" y="964"/>
                </a:lnTo>
                <a:lnTo>
                  <a:pt x="503" y="963"/>
                </a:lnTo>
                <a:lnTo>
                  <a:pt x="500" y="970"/>
                </a:lnTo>
                <a:lnTo>
                  <a:pt x="505" y="970"/>
                </a:lnTo>
                <a:lnTo>
                  <a:pt x="513" y="969"/>
                </a:lnTo>
                <a:lnTo>
                  <a:pt x="518" y="964"/>
                </a:lnTo>
                <a:lnTo>
                  <a:pt x="514" y="968"/>
                </a:lnTo>
                <a:lnTo>
                  <a:pt x="507" y="968"/>
                </a:lnTo>
                <a:lnTo>
                  <a:pt x="504" y="969"/>
                </a:lnTo>
                <a:lnTo>
                  <a:pt x="511" y="962"/>
                </a:lnTo>
                <a:lnTo>
                  <a:pt x="511" y="955"/>
                </a:lnTo>
                <a:lnTo>
                  <a:pt x="518" y="951"/>
                </a:lnTo>
                <a:lnTo>
                  <a:pt x="524" y="945"/>
                </a:lnTo>
                <a:lnTo>
                  <a:pt x="536" y="936"/>
                </a:lnTo>
                <a:lnTo>
                  <a:pt x="543" y="931"/>
                </a:lnTo>
                <a:lnTo>
                  <a:pt x="549" y="926"/>
                </a:lnTo>
                <a:lnTo>
                  <a:pt x="555" y="921"/>
                </a:lnTo>
                <a:lnTo>
                  <a:pt x="561" y="919"/>
                </a:lnTo>
                <a:lnTo>
                  <a:pt x="567" y="918"/>
                </a:lnTo>
                <a:lnTo>
                  <a:pt x="574" y="916"/>
                </a:lnTo>
                <a:lnTo>
                  <a:pt x="580" y="919"/>
                </a:lnTo>
                <a:lnTo>
                  <a:pt x="574" y="914"/>
                </a:lnTo>
                <a:lnTo>
                  <a:pt x="567" y="916"/>
                </a:lnTo>
                <a:lnTo>
                  <a:pt x="568" y="908"/>
                </a:lnTo>
                <a:lnTo>
                  <a:pt x="575" y="904"/>
                </a:lnTo>
                <a:lnTo>
                  <a:pt x="587" y="896"/>
                </a:lnTo>
                <a:lnTo>
                  <a:pt x="592" y="892"/>
                </a:lnTo>
                <a:lnTo>
                  <a:pt x="599" y="891"/>
                </a:lnTo>
                <a:lnTo>
                  <a:pt x="606" y="888"/>
                </a:lnTo>
                <a:lnTo>
                  <a:pt x="612" y="884"/>
                </a:lnTo>
                <a:lnTo>
                  <a:pt x="618" y="882"/>
                </a:lnTo>
                <a:lnTo>
                  <a:pt x="624" y="880"/>
                </a:lnTo>
                <a:lnTo>
                  <a:pt x="629" y="879"/>
                </a:lnTo>
                <a:lnTo>
                  <a:pt x="635" y="873"/>
                </a:lnTo>
                <a:lnTo>
                  <a:pt x="642" y="867"/>
                </a:lnTo>
                <a:lnTo>
                  <a:pt x="648" y="863"/>
                </a:lnTo>
                <a:lnTo>
                  <a:pt x="654" y="861"/>
                </a:lnTo>
                <a:lnTo>
                  <a:pt x="660" y="858"/>
                </a:lnTo>
                <a:lnTo>
                  <a:pt x="667" y="853"/>
                </a:lnTo>
                <a:lnTo>
                  <a:pt x="673" y="848"/>
                </a:lnTo>
                <a:lnTo>
                  <a:pt x="676" y="847"/>
                </a:lnTo>
                <a:lnTo>
                  <a:pt x="669" y="849"/>
                </a:lnTo>
                <a:lnTo>
                  <a:pt x="663" y="854"/>
                </a:lnTo>
                <a:lnTo>
                  <a:pt x="656" y="858"/>
                </a:lnTo>
                <a:lnTo>
                  <a:pt x="650" y="861"/>
                </a:lnTo>
                <a:lnTo>
                  <a:pt x="645" y="863"/>
                </a:lnTo>
                <a:lnTo>
                  <a:pt x="638" y="866"/>
                </a:lnTo>
                <a:lnTo>
                  <a:pt x="633" y="869"/>
                </a:lnTo>
                <a:lnTo>
                  <a:pt x="626" y="870"/>
                </a:lnTo>
                <a:lnTo>
                  <a:pt x="619" y="871"/>
                </a:lnTo>
                <a:lnTo>
                  <a:pt x="613" y="873"/>
                </a:lnTo>
                <a:lnTo>
                  <a:pt x="607" y="874"/>
                </a:lnTo>
                <a:lnTo>
                  <a:pt x="600" y="876"/>
                </a:lnTo>
                <a:lnTo>
                  <a:pt x="594" y="878"/>
                </a:lnTo>
                <a:lnTo>
                  <a:pt x="588" y="880"/>
                </a:lnTo>
                <a:lnTo>
                  <a:pt x="582" y="882"/>
                </a:lnTo>
                <a:lnTo>
                  <a:pt x="576" y="883"/>
                </a:lnTo>
                <a:lnTo>
                  <a:pt x="568" y="886"/>
                </a:lnTo>
                <a:lnTo>
                  <a:pt x="562" y="887"/>
                </a:lnTo>
                <a:lnTo>
                  <a:pt x="558" y="883"/>
                </a:lnTo>
                <a:lnTo>
                  <a:pt x="563" y="876"/>
                </a:lnTo>
                <a:lnTo>
                  <a:pt x="561" y="870"/>
                </a:lnTo>
                <a:lnTo>
                  <a:pt x="567" y="866"/>
                </a:lnTo>
                <a:lnTo>
                  <a:pt x="573" y="862"/>
                </a:lnTo>
                <a:lnTo>
                  <a:pt x="580" y="857"/>
                </a:lnTo>
                <a:lnTo>
                  <a:pt x="586" y="856"/>
                </a:lnTo>
                <a:lnTo>
                  <a:pt x="592" y="857"/>
                </a:lnTo>
                <a:lnTo>
                  <a:pt x="591" y="864"/>
                </a:lnTo>
                <a:lnTo>
                  <a:pt x="594" y="865"/>
                </a:lnTo>
                <a:lnTo>
                  <a:pt x="597" y="858"/>
                </a:lnTo>
                <a:lnTo>
                  <a:pt x="591" y="855"/>
                </a:lnTo>
                <a:lnTo>
                  <a:pt x="587" y="848"/>
                </a:lnTo>
                <a:lnTo>
                  <a:pt x="588" y="846"/>
                </a:lnTo>
                <a:lnTo>
                  <a:pt x="584" y="853"/>
                </a:lnTo>
                <a:lnTo>
                  <a:pt x="578" y="856"/>
                </a:lnTo>
                <a:lnTo>
                  <a:pt x="571" y="859"/>
                </a:lnTo>
                <a:lnTo>
                  <a:pt x="565" y="863"/>
                </a:lnTo>
                <a:lnTo>
                  <a:pt x="559" y="865"/>
                </a:lnTo>
                <a:lnTo>
                  <a:pt x="553" y="867"/>
                </a:lnTo>
                <a:lnTo>
                  <a:pt x="559" y="861"/>
                </a:lnTo>
                <a:lnTo>
                  <a:pt x="552" y="866"/>
                </a:lnTo>
                <a:lnTo>
                  <a:pt x="547" y="872"/>
                </a:lnTo>
                <a:lnTo>
                  <a:pt x="540" y="876"/>
                </a:lnTo>
                <a:lnTo>
                  <a:pt x="533" y="878"/>
                </a:lnTo>
                <a:lnTo>
                  <a:pt x="531" y="883"/>
                </a:lnTo>
                <a:lnTo>
                  <a:pt x="526" y="890"/>
                </a:lnTo>
                <a:lnTo>
                  <a:pt x="523" y="896"/>
                </a:lnTo>
                <a:lnTo>
                  <a:pt x="517" y="899"/>
                </a:lnTo>
                <a:lnTo>
                  <a:pt x="509" y="902"/>
                </a:lnTo>
                <a:lnTo>
                  <a:pt x="504" y="900"/>
                </a:lnTo>
                <a:lnTo>
                  <a:pt x="503" y="899"/>
                </a:lnTo>
                <a:lnTo>
                  <a:pt x="505" y="892"/>
                </a:lnTo>
                <a:lnTo>
                  <a:pt x="507" y="886"/>
                </a:lnTo>
                <a:lnTo>
                  <a:pt x="509" y="879"/>
                </a:lnTo>
                <a:lnTo>
                  <a:pt x="511" y="873"/>
                </a:lnTo>
                <a:lnTo>
                  <a:pt x="504" y="871"/>
                </a:lnTo>
                <a:lnTo>
                  <a:pt x="511" y="866"/>
                </a:lnTo>
                <a:lnTo>
                  <a:pt x="504" y="865"/>
                </a:lnTo>
                <a:lnTo>
                  <a:pt x="498" y="870"/>
                </a:lnTo>
                <a:lnTo>
                  <a:pt x="492" y="873"/>
                </a:lnTo>
                <a:lnTo>
                  <a:pt x="486" y="875"/>
                </a:lnTo>
                <a:lnTo>
                  <a:pt x="489" y="869"/>
                </a:lnTo>
                <a:lnTo>
                  <a:pt x="490" y="867"/>
                </a:lnTo>
                <a:lnTo>
                  <a:pt x="484" y="869"/>
                </a:lnTo>
                <a:lnTo>
                  <a:pt x="479" y="862"/>
                </a:lnTo>
                <a:lnTo>
                  <a:pt x="486" y="858"/>
                </a:lnTo>
                <a:lnTo>
                  <a:pt x="479" y="856"/>
                </a:lnTo>
                <a:lnTo>
                  <a:pt x="473" y="857"/>
                </a:lnTo>
                <a:lnTo>
                  <a:pt x="467" y="861"/>
                </a:lnTo>
                <a:lnTo>
                  <a:pt x="461" y="862"/>
                </a:lnTo>
                <a:lnTo>
                  <a:pt x="454" y="865"/>
                </a:lnTo>
                <a:lnTo>
                  <a:pt x="447" y="869"/>
                </a:lnTo>
                <a:lnTo>
                  <a:pt x="441" y="867"/>
                </a:lnTo>
                <a:lnTo>
                  <a:pt x="435" y="870"/>
                </a:lnTo>
                <a:lnTo>
                  <a:pt x="422" y="873"/>
                </a:lnTo>
                <a:lnTo>
                  <a:pt x="416" y="873"/>
                </a:lnTo>
                <a:lnTo>
                  <a:pt x="410" y="878"/>
                </a:lnTo>
                <a:lnTo>
                  <a:pt x="404" y="881"/>
                </a:lnTo>
                <a:lnTo>
                  <a:pt x="398" y="883"/>
                </a:lnTo>
                <a:lnTo>
                  <a:pt x="391" y="886"/>
                </a:lnTo>
                <a:lnTo>
                  <a:pt x="384" y="887"/>
                </a:lnTo>
                <a:lnTo>
                  <a:pt x="378" y="890"/>
                </a:lnTo>
                <a:lnTo>
                  <a:pt x="372" y="886"/>
                </a:lnTo>
                <a:lnTo>
                  <a:pt x="365" y="886"/>
                </a:lnTo>
                <a:lnTo>
                  <a:pt x="372" y="882"/>
                </a:lnTo>
                <a:lnTo>
                  <a:pt x="378" y="882"/>
                </a:lnTo>
                <a:lnTo>
                  <a:pt x="384" y="878"/>
                </a:lnTo>
                <a:lnTo>
                  <a:pt x="390" y="875"/>
                </a:lnTo>
                <a:lnTo>
                  <a:pt x="397" y="874"/>
                </a:lnTo>
                <a:lnTo>
                  <a:pt x="398" y="867"/>
                </a:lnTo>
                <a:lnTo>
                  <a:pt x="404" y="862"/>
                </a:lnTo>
                <a:lnTo>
                  <a:pt x="410" y="855"/>
                </a:lnTo>
                <a:lnTo>
                  <a:pt x="415" y="856"/>
                </a:lnTo>
                <a:lnTo>
                  <a:pt x="422" y="853"/>
                </a:lnTo>
                <a:lnTo>
                  <a:pt x="429" y="850"/>
                </a:lnTo>
                <a:lnTo>
                  <a:pt x="422" y="849"/>
                </a:lnTo>
                <a:lnTo>
                  <a:pt x="416" y="849"/>
                </a:lnTo>
                <a:lnTo>
                  <a:pt x="410" y="851"/>
                </a:lnTo>
                <a:lnTo>
                  <a:pt x="412" y="845"/>
                </a:lnTo>
                <a:lnTo>
                  <a:pt x="415" y="840"/>
                </a:lnTo>
                <a:lnTo>
                  <a:pt x="421" y="838"/>
                </a:lnTo>
                <a:lnTo>
                  <a:pt x="429" y="832"/>
                </a:lnTo>
                <a:lnTo>
                  <a:pt x="440" y="827"/>
                </a:lnTo>
                <a:lnTo>
                  <a:pt x="446" y="823"/>
                </a:lnTo>
                <a:lnTo>
                  <a:pt x="454" y="822"/>
                </a:lnTo>
                <a:lnTo>
                  <a:pt x="455" y="815"/>
                </a:lnTo>
                <a:lnTo>
                  <a:pt x="459" y="808"/>
                </a:lnTo>
                <a:lnTo>
                  <a:pt x="463" y="801"/>
                </a:lnTo>
                <a:lnTo>
                  <a:pt x="465" y="795"/>
                </a:lnTo>
                <a:lnTo>
                  <a:pt x="471" y="789"/>
                </a:lnTo>
                <a:lnTo>
                  <a:pt x="470" y="785"/>
                </a:lnTo>
                <a:lnTo>
                  <a:pt x="476" y="778"/>
                </a:lnTo>
                <a:lnTo>
                  <a:pt x="488" y="770"/>
                </a:lnTo>
                <a:lnTo>
                  <a:pt x="481" y="771"/>
                </a:lnTo>
                <a:lnTo>
                  <a:pt x="476" y="775"/>
                </a:lnTo>
                <a:lnTo>
                  <a:pt x="481" y="768"/>
                </a:lnTo>
                <a:lnTo>
                  <a:pt x="488" y="761"/>
                </a:lnTo>
                <a:lnTo>
                  <a:pt x="494" y="758"/>
                </a:lnTo>
                <a:lnTo>
                  <a:pt x="500" y="753"/>
                </a:lnTo>
                <a:lnTo>
                  <a:pt x="507" y="750"/>
                </a:lnTo>
                <a:lnTo>
                  <a:pt x="514" y="746"/>
                </a:lnTo>
                <a:lnTo>
                  <a:pt x="520" y="743"/>
                </a:lnTo>
                <a:lnTo>
                  <a:pt x="526" y="740"/>
                </a:lnTo>
                <a:lnTo>
                  <a:pt x="532" y="740"/>
                </a:lnTo>
                <a:lnTo>
                  <a:pt x="539" y="736"/>
                </a:lnTo>
                <a:lnTo>
                  <a:pt x="544" y="735"/>
                </a:lnTo>
                <a:lnTo>
                  <a:pt x="537" y="736"/>
                </a:lnTo>
                <a:lnTo>
                  <a:pt x="531" y="737"/>
                </a:lnTo>
                <a:lnTo>
                  <a:pt x="532" y="733"/>
                </a:lnTo>
                <a:lnTo>
                  <a:pt x="526" y="740"/>
                </a:lnTo>
                <a:lnTo>
                  <a:pt x="520" y="741"/>
                </a:lnTo>
                <a:lnTo>
                  <a:pt x="513" y="744"/>
                </a:lnTo>
                <a:lnTo>
                  <a:pt x="500" y="752"/>
                </a:lnTo>
                <a:lnTo>
                  <a:pt x="494" y="754"/>
                </a:lnTo>
                <a:lnTo>
                  <a:pt x="488" y="759"/>
                </a:lnTo>
                <a:lnTo>
                  <a:pt x="481" y="760"/>
                </a:lnTo>
                <a:lnTo>
                  <a:pt x="474" y="763"/>
                </a:lnTo>
                <a:lnTo>
                  <a:pt x="469" y="767"/>
                </a:lnTo>
                <a:lnTo>
                  <a:pt x="471" y="774"/>
                </a:lnTo>
                <a:lnTo>
                  <a:pt x="465" y="776"/>
                </a:lnTo>
                <a:lnTo>
                  <a:pt x="459" y="783"/>
                </a:lnTo>
                <a:lnTo>
                  <a:pt x="454" y="785"/>
                </a:lnTo>
                <a:lnTo>
                  <a:pt x="447" y="786"/>
                </a:lnTo>
                <a:lnTo>
                  <a:pt x="442" y="785"/>
                </a:lnTo>
                <a:lnTo>
                  <a:pt x="435" y="789"/>
                </a:lnTo>
                <a:lnTo>
                  <a:pt x="429" y="791"/>
                </a:lnTo>
                <a:lnTo>
                  <a:pt x="422" y="792"/>
                </a:lnTo>
                <a:lnTo>
                  <a:pt x="416" y="794"/>
                </a:lnTo>
                <a:lnTo>
                  <a:pt x="410" y="797"/>
                </a:lnTo>
                <a:lnTo>
                  <a:pt x="403" y="797"/>
                </a:lnTo>
                <a:lnTo>
                  <a:pt x="397" y="798"/>
                </a:lnTo>
                <a:lnTo>
                  <a:pt x="383" y="800"/>
                </a:lnTo>
                <a:lnTo>
                  <a:pt x="378" y="800"/>
                </a:lnTo>
                <a:lnTo>
                  <a:pt x="366" y="799"/>
                </a:lnTo>
                <a:lnTo>
                  <a:pt x="359" y="798"/>
                </a:lnTo>
                <a:lnTo>
                  <a:pt x="362" y="791"/>
                </a:lnTo>
                <a:lnTo>
                  <a:pt x="369" y="787"/>
                </a:lnTo>
                <a:lnTo>
                  <a:pt x="373" y="785"/>
                </a:lnTo>
                <a:lnTo>
                  <a:pt x="367" y="781"/>
                </a:lnTo>
                <a:lnTo>
                  <a:pt x="367" y="775"/>
                </a:lnTo>
                <a:lnTo>
                  <a:pt x="369" y="773"/>
                </a:lnTo>
                <a:lnTo>
                  <a:pt x="369" y="766"/>
                </a:lnTo>
                <a:lnTo>
                  <a:pt x="374" y="761"/>
                </a:lnTo>
                <a:lnTo>
                  <a:pt x="367" y="765"/>
                </a:lnTo>
                <a:lnTo>
                  <a:pt x="365" y="765"/>
                </a:lnTo>
                <a:lnTo>
                  <a:pt x="358" y="762"/>
                </a:lnTo>
                <a:lnTo>
                  <a:pt x="356" y="757"/>
                </a:lnTo>
                <a:lnTo>
                  <a:pt x="364" y="752"/>
                </a:lnTo>
                <a:lnTo>
                  <a:pt x="369" y="750"/>
                </a:lnTo>
                <a:lnTo>
                  <a:pt x="364" y="749"/>
                </a:lnTo>
                <a:lnTo>
                  <a:pt x="356" y="750"/>
                </a:lnTo>
                <a:lnTo>
                  <a:pt x="362" y="743"/>
                </a:lnTo>
                <a:lnTo>
                  <a:pt x="369" y="741"/>
                </a:lnTo>
                <a:lnTo>
                  <a:pt x="376" y="738"/>
                </a:lnTo>
                <a:lnTo>
                  <a:pt x="382" y="736"/>
                </a:lnTo>
                <a:lnTo>
                  <a:pt x="388" y="734"/>
                </a:lnTo>
                <a:lnTo>
                  <a:pt x="395" y="728"/>
                </a:lnTo>
                <a:lnTo>
                  <a:pt x="401" y="727"/>
                </a:lnTo>
                <a:lnTo>
                  <a:pt x="407" y="719"/>
                </a:lnTo>
                <a:lnTo>
                  <a:pt x="413" y="721"/>
                </a:lnTo>
                <a:lnTo>
                  <a:pt x="419" y="720"/>
                </a:lnTo>
                <a:lnTo>
                  <a:pt x="415" y="727"/>
                </a:lnTo>
                <a:lnTo>
                  <a:pt x="421" y="726"/>
                </a:lnTo>
                <a:lnTo>
                  <a:pt x="427" y="728"/>
                </a:lnTo>
                <a:lnTo>
                  <a:pt x="426" y="735"/>
                </a:lnTo>
                <a:lnTo>
                  <a:pt x="419" y="737"/>
                </a:lnTo>
                <a:lnTo>
                  <a:pt x="413" y="741"/>
                </a:lnTo>
                <a:lnTo>
                  <a:pt x="407" y="743"/>
                </a:lnTo>
                <a:lnTo>
                  <a:pt x="404" y="744"/>
                </a:lnTo>
                <a:lnTo>
                  <a:pt x="410" y="743"/>
                </a:lnTo>
                <a:lnTo>
                  <a:pt x="416" y="741"/>
                </a:lnTo>
                <a:lnTo>
                  <a:pt x="422" y="738"/>
                </a:lnTo>
                <a:lnTo>
                  <a:pt x="429" y="737"/>
                </a:lnTo>
                <a:lnTo>
                  <a:pt x="435" y="733"/>
                </a:lnTo>
                <a:lnTo>
                  <a:pt x="441" y="730"/>
                </a:lnTo>
                <a:lnTo>
                  <a:pt x="446" y="729"/>
                </a:lnTo>
                <a:lnTo>
                  <a:pt x="443" y="736"/>
                </a:lnTo>
                <a:lnTo>
                  <a:pt x="438" y="743"/>
                </a:lnTo>
                <a:lnTo>
                  <a:pt x="443" y="743"/>
                </a:lnTo>
                <a:lnTo>
                  <a:pt x="449" y="741"/>
                </a:lnTo>
                <a:lnTo>
                  <a:pt x="456" y="740"/>
                </a:lnTo>
                <a:lnTo>
                  <a:pt x="462" y="736"/>
                </a:lnTo>
                <a:lnTo>
                  <a:pt x="468" y="733"/>
                </a:lnTo>
                <a:lnTo>
                  <a:pt x="465" y="726"/>
                </a:lnTo>
                <a:lnTo>
                  <a:pt x="458" y="725"/>
                </a:lnTo>
                <a:lnTo>
                  <a:pt x="464" y="722"/>
                </a:lnTo>
                <a:lnTo>
                  <a:pt x="470" y="722"/>
                </a:lnTo>
                <a:lnTo>
                  <a:pt x="476" y="720"/>
                </a:lnTo>
                <a:lnTo>
                  <a:pt x="470" y="719"/>
                </a:lnTo>
                <a:lnTo>
                  <a:pt x="476" y="714"/>
                </a:lnTo>
                <a:lnTo>
                  <a:pt x="470" y="716"/>
                </a:lnTo>
                <a:lnTo>
                  <a:pt x="464" y="718"/>
                </a:lnTo>
                <a:lnTo>
                  <a:pt x="458" y="721"/>
                </a:lnTo>
                <a:lnTo>
                  <a:pt x="452" y="724"/>
                </a:lnTo>
                <a:lnTo>
                  <a:pt x="445" y="724"/>
                </a:lnTo>
                <a:lnTo>
                  <a:pt x="427" y="724"/>
                </a:lnTo>
                <a:lnTo>
                  <a:pt x="421" y="718"/>
                </a:lnTo>
                <a:lnTo>
                  <a:pt x="414" y="720"/>
                </a:lnTo>
                <a:lnTo>
                  <a:pt x="409" y="718"/>
                </a:lnTo>
                <a:lnTo>
                  <a:pt x="402" y="720"/>
                </a:lnTo>
                <a:lnTo>
                  <a:pt x="405" y="713"/>
                </a:lnTo>
                <a:lnTo>
                  <a:pt x="411" y="712"/>
                </a:lnTo>
                <a:lnTo>
                  <a:pt x="417" y="711"/>
                </a:lnTo>
                <a:lnTo>
                  <a:pt x="424" y="708"/>
                </a:lnTo>
                <a:lnTo>
                  <a:pt x="430" y="706"/>
                </a:lnTo>
                <a:lnTo>
                  <a:pt x="424" y="705"/>
                </a:lnTo>
                <a:lnTo>
                  <a:pt x="417" y="709"/>
                </a:lnTo>
                <a:lnTo>
                  <a:pt x="419" y="702"/>
                </a:lnTo>
                <a:lnTo>
                  <a:pt x="426" y="698"/>
                </a:lnTo>
                <a:lnTo>
                  <a:pt x="419" y="701"/>
                </a:lnTo>
                <a:lnTo>
                  <a:pt x="414" y="702"/>
                </a:lnTo>
                <a:lnTo>
                  <a:pt x="417" y="696"/>
                </a:lnTo>
                <a:lnTo>
                  <a:pt x="424" y="694"/>
                </a:lnTo>
                <a:lnTo>
                  <a:pt x="430" y="688"/>
                </a:lnTo>
                <a:lnTo>
                  <a:pt x="433" y="687"/>
                </a:lnTo>
                <a:lnTo>
                  <a:pt x="426" y="689"/>
                </a:lnTo>
                <a:lnTo>
                  <a:pt x="419" y="694"/>
                </a:lnTo>
                <a:lnTo>
                  <a:pt x="413" y="697"/>
                </a:lnTo>
                <a:lnTo>
                  <a:pt x="407" y="703"/>
                </a:lnTo>
                <a:lnTo>
                  <a:pt x="401" y="708"/>
                </a:lnTo>
                <a:lnTo>
                  <a:pt x="395" y="708"/>
                </a:lnTo>
                <a:lnTo>
                  <a:pt x="395" y="701"/>
                </a:lnTo>
                <a:lnTo>
                  <a:pt x="401" y="696"/>
                </a:lnTo>
                <a:lnTo>
                  <a:pt x="398" y="688"/>
                </a:lnTo>
                <a:lnTo>
                  <a:pt x="403" y="684"/>
                </a:lnTo>
                <a:lnTo>
                  <a:pt x="410" y="681"/>
                </a:lnTo>
                <a:lnTo>
                  <a:pt x="415" y="678"/>
                </a:lnTo>
                <a:lnTo>
                  <a:pt x="410" y="674"/>
                </a:lnTo>
                <a:lnTo>
                  <a:pt x="404" y="676"/>
                </a:lnTo>
                <a:lnTo>
                  <a:pt x="407" y="668"/>
                </a:lnTo>
                <a:lnTo>
                  <a:pt x="413" y="663"/>
                </a:lnTo>
                <a:lnTo>
                  <a:pt x="419" y="666"/>
                </a:lnTo>
                <a:lnTo>
                  <a:pt x="426" y="665"/>
                </a:lnTo>
                <a:lnTo>
                  <a:pt x="432" y="664"/>
                </a:lnTo>
                <a:lnTo>
                  <a:pt x="426" y="663"/>
                </a:lnTo>
                <a:lnTo>
                  <a:pt x="426" y="656"/>
                </a:lnTo>
                <a:lnTo>
                  <a:pt x="432" y="654"/>
                </a:lnTo>
                <a:lnTo>
                  <a:pt x="443" y="654"/>
                </a:lnTo>
                <a:lnTo>
                  <a:pt x="450" y="653"/>
                </a:lnTo>
                <a:lnTo>
                  <a:pt x="457" y="646"/>
                </a:lnTo>
                <a:lnTo>
                  <a:pt x="463" y="640"/>
                </a:lnTo>
                <a:lnTo>
                  <a:pt x="474" y="632"/>
                </a:lnTo>
                <a:lnTo>
                  <a:pt x="481" y="630"/>
                </a:lnTo>
                <a:lnTo>
                  <a:pt x="488" y="626"/>
                </a:lnTo>
                <a:lnTo>
                  <a:pt x="494" y="624"/>
                </a:lnTo>
                <a:lnTo>
                  <a:pt x="500" y="621"/>
                </a:lnTo>
                <a:lnTo>
                  <a:pt x="513" y="615"/>
                </a:lnTo>
                <a:lnTo>
                  <a:pt x="519" y="612"/>
                </a:lnTo>
                <a:lnTo>
                  <a:pt x="525" y="609"/>
                </a:lnTo>
                <a:lnTo>
                  <a:pt x="531" y="607"/>
                </a:lnTo>
                <a:lnTo>
                  <a:pt x="537" y="605"/>
                </a:lnTo>
                <a:lnTo>
                  <a:pt x="544" y="604"/>
                </a:lnTo>
                <a:lnTo>
                  <a:pt x="549" y="604"/>
                </a:lnTo>
                <a:lnTo>
                  <a:pt x="550" y="611"/>
                </a:lnTo>
                <a:lnTo>
                  <a:pt x="544" y="615"/>
                </a:lnTo>
                <a:lnTo>
                  <a:pt x="555" y="611"/>
                </a:lnTo>
                <a:lnTo>
                  <a:pt x="556" y="609"/>
                </a:lnTo>
                <a:lnTo>
                  <a:pt x="551" y="607"/>
                </a:lnTo>
                <a:lnTo>
                  <a:pt x="556" y="600"/>
                </a:lnTo>
                <a:lnTo>
                  <a:pt x="562" y="599"/>
                </a:lnTo>
                <a:lnTo>
                  <a:pt x="568" y="597"/>
                </a:lnTo>
                <a:lnTo>
                  <a:pt x="575" y="595"/>
                </a:lnTo>
                <a:lnTo>
                  <a:pt x="581" y="591"/>
                </a:lnTo>
                <a:lnTo>
                  <a:pt x="587" y="589"/>
                </a:lnTo>
                <a:lnTo>
                  <a:pt x="586" y="589"/>
                </a:lnTo>
                <a:lnTo>
                  <a:pt x="580" y="591"/>
                </a:lnTo>
                <a:lnTo>
                  <a:pt x="566" y="597"/>
                </a:lnTo>
                <a:lnTo>
                  <a:pt x="560" y="598"/>
                </a:lnTo>
                <a:lnTo>
                  <a:pt x="566" y="591"/>
                </a:lnTo>
                <a:lnTo>
                  <a:pt x="573" y="585"/>
                </a:lnTo>
                <a:lnTo>
                  <a:pt x="577" y="585"/>
                </a:lnTo>
                <a:lnTo>
                  <a:pt x="582" y="579"/>
                </a:lnTo>
                <a:lnTo>
                  <a:pt x="588" y="575"/>
                </a:lnTo>
                <a:lnTo>
                  <a:pt x="594" y="572"/>
                </a:lnTo>
                <a:lnTo>
                  <a:pt x="600" y="569"/>
                </a:lnTo>
                <a:lnTo>
                  <a:pt x="607" y="568"/>
                </a:lnTo>
                <a:lnTo>
                  <a:pt x="613" y="568"/>
                </a:lnTo>
                <a:lnTo>
                  <a:pt x="617" y="571"/>
                </a:lnTo>
                <a:lnTo>
                  <a:pt x="614" y="564"/>
                </a:lnTo>
                <a:lnTo>
                  <a:pt x="621" y="559"/>
                </a:lnTo>
                <a:lnTo>
                  <a:pt x="627" y="557"/>
                </a:lnTo>
                <a:lnTo>
                  <a:pt x="634" y="555"/>
                </a:lnTo>
                <a:lnTo>
                  <a:pt x="640" y="553"/>
                </a:lnTo>
                <a:lnTo>
                  <a:pt x="646" y="553"/>
                </a:lnTo>
                <a:lnTo>
                  <a:pt x="652" y="553"/>
                </a:lnTo>
                <a:lnTo>
                  <a:pt x="658" y="555"/>
                </a:lnTo>
                <a:lnTo>
                  <a:pt x="663" y="557"/>
                </a:lnTo>
                <a:lnTo>
                  <a:pt x="663" y="563"/>
                </a:lnTo>
                <a:lnTo>
                  <a:pt x="655" y="566"/>
                </a:lnTo>
                <a:lnTo>
                  <a:pt x="649" y="568"/>
                </a:lnTo>
                <a:lnTo>
                  <a:pt x="643" y="571"/>
                </a:lnTo>
                <a:lnTo>
                  <a:pt x="641" y="572"/>
                </a:lnTo>
                <a:lnTo>
                  <a:pt x="647" y="569"/>
                </a:lnTo>
                <a:lnTo>
                  <a:pt x="653" y="568"/>
                </a:lnTo>
                <a:lnTo>
                  <a:pt x="659" y="566"/>
                </a:lnTo>
                <a:lnTo>
                  <a:pt x="666" y="564"/>
                </a:lnTo>
                <a:lnTo>
                  <a:pt x="672" y="568"/>
                </a:lnTo>
                <a:lnTo>
                  <a:pt x="678" y="567"/>
                </a:lnTo>
                <a:lnTo>
                  <a:pt x="684" y="566"/>
                </a:lnTo>
                <a:lnTo>
                  <a:pt x="690" y="564"/>
                </a:lnTo>
                <a:lnTo>
                  <a:pt x="697" y="561"/>
                </a:lnTo>
                <a:lnTo>
                  <a:pt x="703" y="559"/>
                </a:lnTo>
                <a:lnTo>
                  <a:pt x="709" y="556"/>
                </a:lnTo>
                <a:lnTo>
                  <a:pt x="715" y="555"/>
                </a:lnTo>
                <a:lnTo>
                  <a:pt x="722" y="553"/>
                </a:lnTo>
                <a:lnTo>
                  <a:pt x="728" y="550"/>
                </a:lnTo>
                <a:lnTo>
                  <a:pt x="734" y="547"/>
                </a:lnTo>
                <a:lnTo>
                  <a:pt x="740" y="544"/>
                </a:lnTo>
                <a:lnTo>
                  <a:pt x="747" y="541"/>
                </a:lnTo>
                <a:lnTo>
                  <a:pt x="754" y="539"/>
                </a:lnTo>
                <a:lnTo>
                  <a:pt x="760" y="535"/>
                </a:lnTo>
                <a:lnTo>
                  <a:pt x="766" y="533"/>
                </a:lnTo>
                <a:lnTo>
                  <a:pt x="760" y="540"/>
                </a:lnTo>
                <a:lnTo>
                  <a:pt x="766" y="540"/>
                </a:lnTo>
                <a:lnTo>
                  <a:pt x="772" y="540"/>
                </a:lnTo>
                <a:lnTo>
                  <a:pt x="778" y="540"/>
                </a:lnTo>
                <a:lnTo>
                  <a:pt x="785" y="537"/>
                </a:lnTo>
                <a:lnTo>
                  <a:pt x="791" y="540"/>
                </a:lnTo>
                <a:lnTo>
                  <a:pt x="797" y="539"/>
                </a:lnTo>
                <a:lnTo>
                  <a:pt x="803" y="537"/>
                </a:lnTo>
                <a:lnTo>
                  <a:pt x="809" y="536"/>
                </a:lnTo>
                <a:lnTo>
                  <a:pt x="816" y="534"/>
                </a:lnTo>
                <a:lnTo>
                  <a:pt x="823" y="532"/>
                </a:lnTo>
                <a:lnTo>
                  <a:pt x="829" y="528"/>
                </a:lnTo>
                <a:lnTo>
                  <a:pt x="835" y="527"/>
                </a:lnTo>
                <a:lnTo>
                  <a:pt x="842" y="524"/>
                </a:lnTo>
                <a:lnTo>
                  <a:pt x="848" y="520"/>
                </a:lnTo>
                <a:lnTo>
                  <a:pt x="854" y="518"/>
                </a:lnTo>
                <a:lnTo>
                  <a:pt x="860" y="512"/>
                </a:lnTo>
                <a:lnTo>
                  <a:pt x="866" y="507"/>
                </a:lnTo>
                <a:lnTo>
                  <a:pt x="870" y="500"/>
                </a:lnTo>
                <a:lnTo>
                  <a:pt x="877" y="493"/>
                </a:lnTo>
                <a:lnTo>
                  <a:pt x="883" y="487"/>
                </a:lnTo>
                <a:lnTo>
                  <a:pt x="886" y="480"/>
                </a:lnTo>
                <a:lnTo>
                  <a:pt x="888" y="475"/>
                </a:lnTo>
                <a:lnTo>
                  <a:pt x="882" y="470"/>
                </a:lnTo>
                <a:lnTo>
                  <a:pt x="876" y="471"/>
                </a:lnTo>
                <a:lnTo>
                  <a:pt x="882" y="468"/>
                </a:lnTo>
                <a:lnTo>
                  <a:pt x="888" y="464"/>
                </a:lnTo>
                <a:lnTo>
                  <a:pt x="892" y="463"/>
                </a:lnTo>
                <a:lnTo>
                  <a:pt x="899" y="464"/>
                </a:lnTo>
                <a:lnTo>
                  <a:pt x="905" y="464"/>
                </a:lnTo>
                <a:lnTo>
                  <a:pt x="912" y="462"/>
                </a:lnTo>
                <a:lnTo>
                  <a:pt x="917" y="460"/>
                </a:lnTo>
                <a:lnTo>
                  <a:pt x="923" y="459"/>
                </a:lnTo>
                <a:lnTo>
                  <a:pt x="931" y="455"/>
                </a:lnTo>
                <a:lnTo>
                  <a:pt x="937" y="451"/>
                </a:lnTo>
                <a:lnTo>
                  <a:pt x="940" y="444"/>
                </a:lnTo>
                <a:lnTo>
                  <a:pt x="937" y="437"/>
                </a:lnTo>
                <a:lnTo>
                  <a:pt x="943" y="436"/>
                </a:lnTo>
                <a:lnTo>
                  <a:pt x="946" y="435"/>
                </a:lnTo>
                <a:lnTo>
                  <a:pt x="940" y="436"/>
                </a:lnTo>
                <a:lnTo>
                  <a:pt x="934" y="437"/>
                </a:lnTo>
                <a:lnTo>
                  <a:pt x="927" y="438"/>
                </a:lnTo>
                <a:lnTo>
                  <a:pt x="921" y="442"/>
                </a:lnTo>
                <a:lnTo>
                  <a:pt x="915" y="445"/>
                </a:lnTo>
                <a:lnTo>
                  <a:pt x="909" y="446"/>
                </a:lnTo>
                <a:lnTo>
                  <a:pt x="903" y="448"/>
                </a:lnTo>
                <a:lnTo>
                  <a:pt x="896" y="446"/>
                </a:lnTo>
                <a:lnTo>
                  <a:pt x="889" y="446"/>
                </a:lnTo>
                <a:lnTo>
                  <a:pt x="884" y="450"/>
                </a:lnTo>
                <a:lnTo>
                  <a:pt x="889" y="447"/>
                </a:lnTo>
                <a:lnTo>
                  <a:pt x="883" y="451"/>
                </a:lnTo>
                <a:lnTo>
                  <a:pt x="870" y="452"/>
                </a:lnTo>
                <a:lnTo>
                  <a:pt x="865" y="453"/>
                </a:lnTo>
                <a:lnTo>
                  <a:pt x="859" y="456"/>
                </a:lnTo>
                <a:lnTo>
                  <a:pt x="853" y="459"/>
                </a:lnTo>
                <a:lnTo>
                  <a:pt x="846" y="460"/>
                </a:lnTo>
                <a:lnTo>
                  <a:pt x="839" y="462"/>
                </a:lnTo>
                <a:lnTo>
                  <a:pt x="833" y="463"/>
                </a:lnTo>
                <a:lnTo>
                  <a:pt x="827" y="467"/>
                </a:lnTo>
                <a:lnTo>
                  <a:pt x="821" y="471"/>
                </a:lnTo>
                <a:lnTo>
                  <a:pt x="815" y="475"/>
                </a:lnTo>
                <a:lnTo>
                  <a:pt x="809" y="476"/>
                </a:lnTo>
                <a:lnTo>
                  <a:pt x="814" y="469"/>
                </a:lnTo>
                <a:lnTo>
                  <a:pt x="818" y="463"/>
                </a:lnTo>
                <a:lnTo>
                  <a:pt x="816" y="455"/>
                </a:lnTo>
                <a:lnTo>
                  <a:pt x="809" y="456"/>
                </a:lnTo>
                <a:lnTo>
                  <a:pt x="803" y="459"/>
                </a:lnTo>
                <a:lnTo>
                  <a:pt x="809" y="464"/>
                </a:lnTo>
                <a:lnTo>
                  <a:pt x="803" y="468"/>
                </a:lnTo>
                <a:lnTo>
                  <a:pt x="797" y="471"/>
                </a:lnTo>
                <a:lnTo>
                  <a:pt x="794" y="464"/>
                </a:lnTo>
                <a:lnTo>
                  <a:pt x="788" y="460"/>
                </a:lnTo>
                <a:lnTo>
                  <a:pt x="782" y="460"/>
                </a:lnTo>
                <a:lnTo>
                  <a:pt x="775" y="460"/>
                </a:lnTo>
                <a:lnTo>
                  <a:pt x="768" y="461"/>
                </a:lnTo>
                <a:lnTo>
                  <a:pt x="762" y="460"/>
                </a:lnTo>
                <a:lnTo>
                  <a:pt x="750" y="460"/>
                </a:lnTo>
                <a:lnTo>
                  <a:pt x="743" y="462"/>
                </a:lnTo>
                <a:lnTo>
                  <a:pt x="737" y="463"/>
                </a:lnTo>
                <a:lnTo>
                  <a:pt x="731" y="466"/>
                </a:lnTo>
                <a:lnTo>
                  <a:pt x="725" y="464"/>
                </a:lnTo>
                <a:lnTo>
                  <a:pt x="718" y="467"/>
                </a:lnTo>
                <a:lnTo>
                  <a:pt x="712" y="469"/>
                </a:lnTo>
                <a:lnTo>
                  <a:pt x="706" y="469"/>
                </a:lnTo>
                <a:lnTo>
                  <a:pt x="700" y="467"/>
                </a:lnTo>
                <a:lnTo>
                  <a:pt x="682" y="462"/>
                </a:lnTo>
                <a:lnTo>
                  <a:pt x="676" y="462"/>
                </a:lnTo>
                <a:lnTo>
                  <a:pt x="670" y="460"/>
                </a:lnTo>
                <a:lnTo>
                  <a:pt x="663" y="459"/>
                </a:lnTo>
                <a:lnTo>
                  <a:pt x="661" y="452"/>
                </a:lnTo>
                <a:lnTo>
                  <a:pt x="668" y="446"/>
                </a:lnTo>
                <a:lnTo>
                  <a:pt x="674" y="443"/>
                </a:lnTo>
                <a:lnTo>
                  <a:pt x="680" y="439"/>
                </a:lnTo>
                <a:lnTo>
                  <a:pt x="680" y="437"/>
                </a:lnTo>
                <a:lnTo>
                  <a:pt x="677" y="430"/>
                </a:lnTo>
                <a:lnTo>
                  <a:pt x="678" y="423"/>
                </a:lnTo>
                <a:lnTo>
                  <a:pt x="682" y="416"/>
                </a:lnTo>
                <a:lnTo>
                  <a:pt x="688" y="413"/>
                </a:lnTo>
                <a:lnTo>
                  <a:pt x="695" y="411"/>
                </a:lnTo>
                <a:lnTo>
                  <a:pt x="688" y="414"/>
                </a:lnTo>
                <a:lnTo>
                  <a:pt x="682" y="419"/>
                </a:lnTo>
                <a:lnTo>
                  <a:pt x="688" y="422"/>
                </a:lnTo>
                <a:lnTo>
                  <a:pt x="695" y="421"/>
                </a:lnTo>
                <a:lnTo>
                  <a:pt x="701" y="419"/>
                </a:lnTo>
                <a:lnTo>
                  <a:pt x="707" y="415"/>
                </a:lnTo>
                <a:lnTo>
                  <a:pt x="713" y="413"/>
                </a:lnTo>
                <a:lnTo>
                  <a:pt x="719" y="412"/>
                </a:lnTo>
                <a:lnTo>
                  <a:pt x="727" y="414"/>
                </a:lnTo>
                <a:lnTo>
                  <a:pt x="729" y="414"/>
                </a:lnTo>
                <a:lnTo>
                  <a:pt x="724" y="408"/>
                </a:lnTo>
                <a:lnTo>
                  <a:pt x="717" y="407"/>
                </a:lnTo>
                <a:lnTo>
                  <a:pt x="711" y="405"/>
                </a:lnTo>
                <a:lnTo>
                  <a:pt x="705" y="404"/>
                </a:lnTo>
                <a:lnTo>
                  <a:pt x="699" y="405"/>
                </a:lnTo>
                <a:lnTo>
                  <a:pt x="693" y="403"/>
                </a:lnTo>
                <a:lnTo>
                  <a:pt x="686" y="403"/>
                </a:lnTo>
                <a:lnTo>
                  <a:pt x="680" y="402"/>
                </a:lnTo>
                <a:lnTo>
                  <a:pt x="675" y="395"/>
                </a:lnTo>
                <a:lnTo>
                  <a:pt x="669" y="391"/>
                </a:lnTo>
                <a:lnTo>
                  <a:pt x="668" y="384"/>
                </a:lnTo>
                <a:lnTo>
                  <a:pt x="674" y="382"/>
                </a:lnTo>
                <a:lnTo>
                  <a:pt x="681" y="380"/>
                </a:lnTo>
                <a:lnTo>
                  <a:pt x="686" y="378"/>
                </a:lnTo>
                <a:lnTo>
                  <a:pt x="691" y="378"/>
                </a:lnTo>
                <a:lnTo>
                  <a:pt x="684" y="380"/>
                </a:lnTo>
                <a:lnTo>
                  <a:pt x="678" y="382"/>
                </a:lnTo>
                <a:lnTo>
                  <a:pt x="672" y="384"/>
                </a:lnTo>
                <a:lnTo>
                  <a:pt x="678" y="384"/>
                </a:lnTo>
                <a:lnTo>
                  <a:pt x="685" y="382"/>
                </a:lnTo>
                <a:lnTo>
                  <a:pt x="691" y="381"/>
                </a:lnTo>
                <a:lnTo>
                  <a:pt x="704" y="380"/>
                </a:lnTo>
                <a:lnTo>
                  <a:pt x="710" y="374"/>
                </a:lnTo>
                <a:lnTo>
                  <a:pt x="716" y="372"/>
                </a:lnTo>
                <a:lnTo>
                  <a:pt x="724" y="370"/>
                </a:lnTo>
                <a:lnTo>
                  <a:pt x="730" y="368"/>
                </a:lnTo>
                <a:lnTo>
                  <a:pt x="736" y="371"/>
                </a:lnTo>
                <a:lnTo>
                  <a:pt x="742" y="368"/>
                </a:lnTo>
                <a:lnTo>
                  <a:pt x="748" y="367"/>
                </a:lnTo>
                <a:lnTo>
                  <a:pt x="755" y="363"/>
                </a:lnTo>
                <a:lnTo>
                  <a:pt x="761" y="361"/>
                </a:lnTo>
                <a:lnTo>
                  <a:pt x="767" y="359"/>
                </a:lnTo>
                <a:lnTo>
                  <a:pt x="773" y="356"/>
                </a:lnTo>
                <a:lnTo>
                  <a:pt x="779" y="355"/>
                </a:lnTo>
                <a:lnTo>
                  <a:pt x="787" y="354"/>
                </a:lnTo>
                <a:lnTo>
                  <a:pt x="793" y="351"/>
                </a:lnTo>
                <a:lnTo>
                  <a:pt x="799" y="350"/>
                </a:lnTo>
                <a:lnTo>
                  <a:pt x="805" y="349"/>
                </a:lnTo>
                <a:lnTo>
                  <a:pt x="812" y="354"/>
                </a:lnTo>
                <a:lnTo>
                  <a:pt x="818" y="354"/>
                </a:lnTo>
                <a:lnTo>
                  <a:pt x="824" y="354"/>
                </a:lnTo>
                <a:lnTo>
                  <a:pt x="830" y="353"/>
                </a:lnTo>
                <a:lnTo>
                  <a:pt x="836" y="351"/>
                </a:lnTo>
                <a:lnTo>
                  <a:pt x="830" y="347"/>
                </a:lnTo>
                <a:lnTo>
                  <a:pt x="836" y="341"/>
                </a:lnTo>
                <a:lnTo>
                  <a:pt x="843" y="339"/>
                </a:lnTo>
                <a:lnTo>
                  <a:pt x="849" y="337"/>
                </a:lnTo>
                <a:lnTo>
                  <a:pt x="856" y="335"/>
                </a:lnTo>
                <a:lnTo>
                  <a:pt x="861" y="334"/>
                </a:lnTo>
                <a:lnTo>
                  <a:pt x="868" y="333"/>
                </a:lnTo>
                <a:lnTo>
                  <a:pt x="875" y="332"/>
                </a:lnTo>
                <a:lnTo>
                  <a:pt x="881" y="331"/>
                </a:lnTo>
                <a:lnTo>
                  <a:pt x="888" y="332"/>
                </a:lnTo>
                <a:lnTo>
                  <a:pt x="891" y="330"/>
                </a:lnTo>
                <a:lnTo>
                  <a:pt x="897" y="329"/>
                </a:lnTo>
                <a:lnTo>
                  <a:pt x="904" y="326"/>
                </a:lnTo>
                <a:lnTo>
                  <a:pt x="910" y="324"/>
                </a:lnTo>
                <a:lnTo>
                  <a:pt x="917" y="323"/>
                </a:lnTo>
                <a:lnTo>
                  <a:pt x="923" y="322"/>
                </a:lnTo>
                <a:lnTo>
                  <a:pt x="928" y="321"/>
                </a:lnTo>
                <a:lnTo>
                  <a:pt x="935" y="321"/>
                </a:lnTo>
                <a:lnTo>
                  <a:pt x="948" y="321"/>
                </a:lnTo>
                <a:lnTo>
                  <a:pt x="954" y="319"/>
                </a:lnTo>
                <a:lnTo>
                  <a:pt x="961" y="321"/>
                </a:lnTo>
                <a:lnTo>
                  <a:pt x="954" y="321"/>
                </a:lnTo>
                <a:lnTo>
                  <a:pt x="950" y="327"/>
                </a:lnTo>
                <a:lnTo>
                  <a:pt x="944" y="331"/>
                </a:lnTo>
                <a:lnTo>
                  <a:pt x="937" y="333"/>
                </a:lnTo>
                <a:lnTo>
                  <a:pt x="932" y="338"/>
                </a:lnTo>
                <a:lnTo>
                  <a:pt x="924" y="343"/>
                </a:lnTo>
                <a:lnTo>
                  <a:pt x="919" y="346"/>
                </a:lnTo>
                <a:lnTo>
                  <a:pt x="913" y="346"/>
                </a:lnTo>
                <a:lnTo>
                  <a:pt x="906" y="348"/>
                </a:lnTo>
                <a:lnTo>
                  <a:pt x="913" y="348"/>
                </a:lnTo>
                <a:lnTo>
                  <a:pt x="914" y="355"/>
                </a:lnTo>
                <a:lnTo>
                  <a:pt x="920" y="356"/>
                </a:lnTo>
                <a:lnTo>
                  <a:pt x="926" y="355"/>
                </a:lnTo>
                <a:lnTo>
                  <a:pt x="933" y="355"/>
                </a:lnTo>
                <a:lnTo>
                  <a:pt x="940" y="356"/>
                </a:lnTo>
                <a:lnTo>
                  <a:pt x="945" y="356"/>
                </a:lnTo>
                <a:lnTo>
                  <a:pt x="952" y="355"/>
                </a:lnTo>
                <a:lnTo>
                  <a:pt x="958" y="355"/>
                </a:lnTo>
                <a:lnTo>
                  <a:pt x="965" y="356"/>
                </a:lnTo>
                <a:lnTo>
                  <a:pt x="958" y="361"/>
                </a:lnTo>
                <a:lnTo>
                  <a:pt x="965" y="358"/>
                </a:lnTo>
                <a:lnTo>
                  <a:pt x="971" y="358"/>
                </a:lnTo>
                <a:lnTo>
                  <a:pt x="978" y="359"/>
                </a:lnTo>
                <a:lnTo>
                  <a:pt x="984" y="358"/>
                </a:lnTo>
                <a:lnTo>
                  <a:pt x="991" y="357"/>
                </a:lnTo>
                <a:lnTo>
                  <a:pt x="997" y="358"/>
                </a:lnTo>
                <a:lnTo>
                  <a:pt x="1003" y="358"/>
                </a:lnTo>
                <a:lnTo>
                  <a:pt x="1009" y="356"/>
                </a:lnTo>
                <a:lnTo>
                  <a:pt x="1007" y="356"/>
                </a:lnTo>
                <a:lnTo>
                  <a:pt x="1014" y="354"/>
                </a:lnTo>
                <a:lnTo>
                  <a:pt x="1019" y="351"/>
                </a:lnTo>
                <a:lnTo>
                  <a:pt x="1032" y="345"/>
                </a:lnTo>
                <a:lnTo>
                  <a:pt x="1038" y="342"/>
                </a:lnTo>
                <a:lnTo>
                  <a:pt x="1044" y="342"/>
                </a:lnTo>
                <a:lnTo>
                  <a:pt x="1051" y="346"/>
                </a:lnTo>
                <a:lnTo>
                  <a:pt x="1044" y="353"/>
                </a:lnTo>
                <a:lnTo>
                  <a:pt x="1051" y="350"/>
                </a:lnTo>
                <a:lnTo>
                  <a:pt x="1057" y="347"/>
                </a:lnTo>
                <a:lnTo>
                  <a:pt x="1061" y="340"/>
                </a:lnTo>
                <a:lnTo>
                  <a:pt x="1055" y="335"/>
                </a:lnTo>
                <a:lnTo>
                  <a:pt x="1048" y="334"/>
                </a:lnTo>
                <a:lnTo>
                  <a:pt x="1036" y="334"/>
                </a:lnTo>
                <a:lnTo>
                  <a:pt x="1030" y="337"/>
                </a:lnTo>
                <a:lnTo>
                  <a:pt x="1024" y="339"/>
                </a:lnTo>
                <a:lnTo>
                  <a:pt x="1030" y="334"/>
                </a:lnTo>
                <a:lnTo>
                  <a:pt x="1035" y="331"/>
                </a:lnTo>
                <a:lnTo>
                  <a:pt x="1042" y="325"/>
                </a:lnTo>
                <a:lnTo>
                  <a:pt x="1041" y="319"/>
                </a:lnTo>
                <a:lnTo>
                  <a:pt x="1041" y="311"/>
                </a:lnTo>
                <a:lnTo>
                  <a:pt x="1035" y="311"/>
                </a:lnTo>
                <a:lnTo>
                  <a:pt x="1037" y="305"/>
                </a:lnTo>
                <a:lnTo>
                  <a:pt x="1042" y="299"/>
                </a:lnTo>
                <a:lnTo>
                  <a:pt x="1049" y="298"/>
                </a:lnTo>
                <a:lnTo>
                  <a:pt x="1055" y="298"/>
                </a:lnTo>
                <a:lnTo>
                  <a:pt x="1057" y="303"/>
                </a:lnTo>
                <a:lnTo>
                  <a:pt x="1054" y="311"/>
                </a:lnTo>
                <a:lnTo>
                  <a:pt x="1048" y="315"/>
                </a:lnTo>
                <a:lnTo>
                  <a:pt x="1044" y="321"/>
                </a:lnTo>
                <a:lnTo>
                  <a:pt x="1046" y="327"/>
                </a:lnTo>
                <a:lnTo>
                  <a:pt x="1053" y="330"/>
                </a:lnTo>
                <a:lnTo>
                  <a:pt x="1059" y="330"/>
                </a:lnTo>
                <a:lnTo>
                  <a:pt x="1066" y="327"/>
                </a:lnTo>
                <a:lnTo>
                  <a:pt x="1072" y="325"/>
                </a:lnTo>
                <a:lnTo>
                  <a:pt x="1077" y="332"/>
                </a:lnTo>
                <a:lnTo>
                  <a:pt x="1085" y="337"/>
                </a:lnTo>
                <a:lnTo>
                  <a:pt x="1090" y="337"/>
                </a:lnTo>
                <a:lnTo>
                  <a:pt x="1097" y="334"/>
                </a:lnTo>
                <a:lnTo>
                  <a:pt x="1103" y="334"/>
                </a:lnTo>
                <a:lnTo>
                  <a:pt x="1109" y="334"/>
                </a:lnTo>
                <a:lnTo>
                  <a:pt x="1116" y="330"/>
                </a:lnTo>
                <a:lnTo>
                  <a:pt x="1122" y="325"/>
                </a:lnTo>
                <a:lnTo>
                  <a:pt x="1125" y="318"/>
                </a:lnTo>
                <a:lnTo>
                  <a:pt x="1119" y="318"/>
                </a:lnTo>
                <a:lnTo>
                  <a:pt x="1113" y="321"/>
                </a:lnTo>
                <a:lnTo>
                  <a:pt x="1106" y="321"/>
                </a:lnTo>
                <a:lnTo>
                  <a:pt x="1100" y="316"/>
                </a:lnTo>
                <a:lnTo>
                  <a:pt x="1093" y="317"/>
                </a:lnTo>
                <a:lnTo>
                  <a:pt x="1088" y="317"/>
                </a:lnTo>
                <a:lnTo>
                  <a:pt x="1082" y="321"/>
                </a:lnTo>
                <a:lnTo>
                  <a:pt x="1079" y="321"/>
                </a:lnTo>
                <a:lnTo>
                  <a:pt x="1073" y="324"/>
                </a:lnTo>
                <a:lnTo>
                  <a:pt x="1069" y="325"/>
                </a:lnTo>
                <a:lnTo>
                  <a:pt x="1063" y="325"/>
                </a:lnTo>
                <a:lnTo>
                  <a:pt x="1061" y="323"/>
                </a:lnTo>
                <a:lnTo>
                  <a:pt x="1060" y="316"/>
                </a:lnTo>
                <a:lnTo>
                  <a:pt x="1059" y="314"/>
                </a:lnTo>
                <a:lnTo>
                  <a:pt x="1068" y="306"/>
                </a:lnTo>
                <a:lnTo>
                  <a:pt x="1074" y="303"/>
                </a:lnTo>
                <a:lnTo>
                  <a:pt x="1081" y="299"/>
                </a:lnTo>
                <a:lnTo>
                  <a:pt x="1088" y="297"/>
                </a:lnTo>
                <a:lnTo>
                  <a:pt x="1089" y="295"/>
                </a:lnTo>
                <a:lnTo>
                  <a:pt x="1095" y="295"/>
                </a:lnTo>
                <a:lnTo>
                  <a:pt x="1092" y="290"/>
                </a:lnTo>
                <a:lnTo>
                  <a:pt x="1078" y="291"/>
                </a:lnTo>
                <a:lnTo>
                  <a:pt x="1072" y="292"/>
                </a:lnTo>
                <a:lnTo>
                  <a:pt x="1072" y="287"/>
                </a:lnTo>
                <a:lnTo>
                  <a:pt x="1065" y="293"/>
                </a:lnTo>
                <a:lnTo>
                  <a:pt x="1059" y="293"/>
                </a:lnTo>
                <a:lnTo>
                  <a:pt x="1065" y="289"/>
                </a:lnTo>
                <a:lnTo>
                  <a:pt x="1071" y="285"/>
                </a:lnTo>
                <a:lnTo>
                  <a:pt x="1077" y="282"/>
                </a:lnTo>
                <a:lnTo>
                  <a:pt x="1072" y="282"/>
                </a:lnTo>
                <a:lnTo>
                  <a:pt x="1066" y="286"/>
                </a:lnTo>
                <a:lnTo>
                  <a:pt x="1062" y="289"/>
                </a:lnTo>
                <a:lnTo>
                  <a:pt x="1056" y="291"/>
                </a:lnTo>
                <a:lnTo>
                  <a:pt x="1049" y="292"/>
                </a:lnTo>
                <a:lnTo>
                  <a:pt x="1049" y="290"/>
                </a:lnTo>
                <a:lnTo>
                  <a:pt x="1043" y="290"/>
                </a:lnTo>
                <a:lnTo>
                  <a:pt x="1037" y="291"/>
                </a:lnTo>
                <a:lnTo>
                  <a:pt x="1031" y="290"/>
                </a:lnTo>
                <a:lnTo>
                  <a:pt x="1025" y="289"/>
                </a:lnTo>
                <a:lnTo>
                  <a:pt x="1018" y="287"/>
                </a:lnTo>
                <a:lnTo>
                  <a:pt x="1012" y="286"/>
                </a:lnTo>
                <a:lnTo>
                  <a:pt x="1013" y="279"/>
                </a:lnTo>
                <a:lnTo>
                  <a:pt x="1019" y="275"/>
                </a:lnTo>
                <a:lnTo>
                  <a:pt x="1026" y="268"/>
                </a:lnTo>
                <a:lnTo>
                  <a:pt x="1030" y="261"/>
                </a:lnTo>
                <a:lnTo>
                  <a:pt x="1034" y="255"/>
                </a:lnTo>
                <a:lnTo>
                  <a:pt x="1031" y="247"/>
                </a:lnTo>
                <a:lnTo>
                  <a:pt x="1027" y="242"/>
                </a:lnTo>
                <a:lnTo>
                  <a:pt x="1024" y="238"/>
                </a:lnTo>
                <a:lnTo>
                  <a:pt x="1021" y="233"/>
                </a:lnTo>
                <a:lnTo>
                  <a:pt x="1017" y="226"/>
                </a:lnTo>
                <a:lnTo>
                  <a:pt x="1011" y="220"/>
                </a:lnTo>
                <a:lnTo>
                  <a:pt x="1006" y="218"/>
                </a:lnTo>
                <a:lnTo>
                  <a:pt x="999" y="217"/>
                </a:lnTo>
                <a:lnTo>
                  <a:pt x="999" y="211"/>
                </a:lnTo>
                <a:lnTo>
                  <a:pt x="994" y="204"/>
                </a:lnTo>
                <a:lnTo>
                  <a:pt x="986" y="203"/>
                </a:lnTo>
                <a:lnTo>
                  <a:pt x="980" y="202"/>
                </a:lnTo>
                <a:lnTo>
                  <a:pt x="984" y="201"/>
                </a:lnTo>
                <a:lnTo>
                  <a:pt x="987" y="201"/>
                </a:lnTo>
                <a:lnTo>
                  <a:pt x="994" y="200"/>
                </a:lnTo>
                <a:lnTo>
                  <a:pt x="1000" y="200"/>
                </a:lnTo>
                <a:lnTo>
                  <a:pt x="1006" y="196"/>
                </a:lnTo>
                <a:lnTo>
                  <a:pt x="1012" y="193"/>
                </a:lnTo>
                <a:lnTo>
                  <a:pt x="1018" y="189"/>
                </a:lnTo>
                <a:lnTo>
                  <a:pt x="1025" y="187"/>
                </a:lnTo>
                <a:lnTo>
                  <a:pt x="1031" y="182"/>
                </a:lnTo>
                <a:lnTo>
                  <a:pt x="1037" y="178"/>
                </a:lnTo>
                <a:lnTo>
                  <a:pt x="1044" y="174"/>
                </a:lnTo>
                <a:lnTo>
                  <a:pt x="1049" y="169"/>
                </a:lnTo>
                <a:lnTo>
                  <a:pt x="1056" y="165"/>
                </a:lnTo>
                <a:lnTo>
                  <a:pt x="1062" y="166"/>
                </a:lnTo>
                <a:lnTo>
                  <a:pt x="1068" y="166"/>
                </a:lnTo>
                <a:lnTo>
                  <a:pt x="1074" y="168"/>
                </a:lnTo>
                <a:lnTo>
                  <a:pt x="1081" y="168"/>
                </a:lnTo>
                <a:lnTo>
                  <a:pt x="1093" y="168"/>
                </a:lnTo>
                <a:lnTo>
                  <a:pt x="1106" y="165"/>
                </a:lnTo>
                <a:lnTo>
                  <a:pt x="1113" y="165"/>
                </a:lnTo>
                <a:lnTo>
                  <a:pt x="1119" y="164"/>
                </a:lnTo>
                <a:lnTo>
                  <a:pt x="1125" y="164"/>
                </a:lnTo>
                <a:lnTo>
                  <a:pt x="1131" y="163"/>
                </a:lnTo>
                <a:lnTo>
                  <a:pt x="1138" y="163"/>
                </a:lnTo>
                <a:lnTo>
                  <a:pt x="1150" y="162"/>
                </a:lnTo>
                <a:lnTo>
                  <a:pt x="1163" y="160"/>
                </a:lnTo>
                <a:lnTo>
                  <a:pt x="1168" y="157"/>
                </a:lnTo>
                <a:lnTo>
                  <a:pt x="1181" y="154"/>
                </a:lnTo>
                <a:lnTo>
                  <a:pt x="1187" y="153"/>
                </a:lnTo>
                <a:lnTo>
                  <a:pt x="1193" y="150"/>
                </a:lnTo>
                <a:lnTo>
                  <a:pt x="1201" y="148"/>
                </a:lnTo>
                <a:lnTo>
                  <a:pt x="1207" y="146"/>
                </a:lnTo>
                <a:lnTo>
                  <a:pt x="1213" y="144"/>
                </a:lnTo>
                <a:lnTo>
                  <a:pt x="1219" y="140"/>
                </a:lnTo>
                <a:lnTo>
                  <a:pt x="1233" y="136"/>
                </a:lnTo>
                <a:lnTo>
                  <a:pt x="1238" y="132"/>
                </a:lnTo>
                <a:lnTo>
                  <a:pt x="1244" y="130"/>
                </a:lnTo>
                <a:lnTo>
                  <a:pt x="1238" y="133"/>
                </a:lnTo>
                <a:lnTo>
                  <a:pt x="1232" y="136"/>
                </a:lnTo>
                <a:lnTo>
                  <a:pt x="1238" y="134"/>
                </a:lnTo>
                <a:lnTo>
                  <a:pt x="1244" y="131"/>
                </a:lnTo>
                <a:lnTo>
                  <a:pt x="1250" y="126"/>
                </a:lnTo>
                <a:lnTo>
                  <a:pt x="1257" y="123"/>
                </a:lnTo>
                <a:lnTo>
                  <a:pt x="1264" y="117"/>
                </a:lnTo>
                <a:lnTo>
                  <a:pt x="1270" y="114"/>
                </a:lnTo>
                <a:lnTo>
                  <a:pt x="1276" y="113"/>
                </a:lnTo>
                <a:lnTo>
                  <a:pt x="1282" y="108"/>
                </a:lnTo>
                <a:lnTo>
                  <a:pt x="1288" y="105"/>
                </a:lnTo>
                <a:lnTo>
                  <a:pt x="1296" y="104"/>
                </a:lnTo>
                <a:lnTo>
                  <a:pt x="1301" y="101"/>
                </a:lnTo>
                <a:lnTo>
                  <a:pt x="1308" y="99"/>
                </a:lnTo>
                <a:lnTo>
                  <a:pt x="1314" y="97"/>
                </a:lnTo>
                <a:lnTo>
                  <a:pt x="1321" y="95"/>
                </a:lnTo>
                <a:lnTo>
                  <a:pt x="1327" y="92"/>
                </a:lnTo>
                <a:lnTo>
                  <a:pt x="1328" y="91"/>
                </a:lnTo>
                <a:lnTo>
                  <a:pt x="1334" y="88"/>
                </a:lnTo>
                <a:lnTo>
                  <a:pt x="1340" y="87"/>
                </a:lnTo>
                <a:lnTo>
                  <a:pt x="1347" y="83"/>
                </a:lnTo>
                <a:lnTo>
                  <a:pt x="1354" y="82"/>
                </a:lnTo>
                <a:lnTo>
                  <a:pt x="1360" y="79"/>
                </a:lnTo>
                <a:lnTo>
                  <a:pt x="1367" y="77"/>
                </a:lnTo>
                <a:lnTo>
                  <a:pt x="1372" y="74"/>
                </a:lnTo>
                <a:lnTo>
                  <a:pt x="1380" y="72"/>
                </a:lnTo>
                <a:lnTo>
                  <a:pt x="1386" y="71"/>
                </a:lnTo>
                <a:lnTo>
                  <a:pt x="1380" y="74"/>
                </a:lnTo>
                <a:lnTo>
                  <a:pt x="1382" y="77"/>
                </a:lnTo>
                <a:lnTo>
                  <a:pt x="1374" y="80"/>
                </a:lnTo>
                <a:lnTo>
                  <a:pt x="1381" y="79"/>
                </a:lnTo>
                <a:lnTo>
                  <a:pt x="1392" y="74"/>
                </a:lnTo>
                <a:lnTo>
                  <a:pt x="1399" y="75"/>
                </a:lnTo>
                <a:lnTo>
                  <a:pt x="1406" y="74"/>
                </a:lnTo>
                <a:lnTo>
                  <a:pt x="1412" y="74"/>
                </a:lnTo>
                <a:lnTo>
                  <a:pt x="1419" y="72"/>
                </a:lnTo>
                <a:lnTo>
                  <a:pt x="1425" y="73"/>
                </a:lnTo>
                <a:lnTo>
                  <a:pt x="1431" y="69"/>
                </a:lnTo>
                <a:lnTo>
                  <a:pt x="1437" y="68"/>
                </a:lnTo>
                <a:lnTo>
                  <a:pt x="1451" y="64"/>
                </a:lnTo>
                <a:lnTo>
                  <a:pt x="1456" y="63"/>
                </a:lnTo>
                <a:lnTo>
                  <a:pt x="1463" y="60"/>
                </a:lnTo>
                <a:lnTo>
                  <a:pt x="1470" y="58"/>
                </a:lnTo>
                <a:lnTo>
                  <a:pt x="1476" y="57"/>
                </a:lnTo>
                <a:lnTo>
                  <a:pt x="1482" y="55"/>
                </a:lnTo>
                <a:lnTo>
                  <a:pt x="1488" y="52"/>
                </a:lnTo>
                <a:lnTo>
                  <a:pt x="1494" y="53"/>
                </a:lnTo>
                <a:lnTo>
                  <a:pt x="1496" y="52"/>
                </a:lnTo>
                <a:lnTo>
                  <a:pt x="1490" y="57"/>
                </a:lnTo>
                <a:lnTo>
                  <a:pt x="1489" y="57"/>
                </a:lnTo>
                <a:lnTo>
                  <a:pt x="1484" y="60"/>
                </a:lnTo>
                <a:lnTo>
                  <a:pt x="1477" y="60"/>
                </a:lnTo>
                <a:lnTo>
                  <a:pt x="1484" y="60"/>
                </a:lnTo>
                <a:lnTo>
                  <a:pt x="1485" y="60"/>
                </a:lnTo>
                <a:lnTo>
                  <a:pt x="1481" y="64"/>
                </a:lnTo>
                <a:lnTo>
                  <a:pt x="1470" y="68"/>
                </a:lnTo>
                <a:lnTo>
                  <a:pt x="1475" y="68"/>
                </a:lnTo>
                <a:lnTo>
                  <a:pt x="1472" y="75"/>
                </a:lnTo>
                <a:lnTo>
                  <a:pt x="1478" y="71"/>
                </a:lnTo>
                <a:lnTo>
                  <a:pt x="1484" y="65"/>
                </a:lnTo>
                <a:lnTo>
                  <a:pt x="1491" y="61"/>
                </a:lnTo>
                <a:lnTo>
                  <a:pt x="1496" y="58"/>
                </a:lnTo>
                <a:lnTo>
                  <a:pt x="1503" y="60"/>
                </a:lnTo>
                <a:lnTo>
                  <a:pt x="1509" y="58"/>
                </a:lnTo>
                <a:lnTo>
                  <a:pt x="1515" y="58"/>
                </a:lnTo>
                <a:lnTo>
                  <a:pt x="1521" y="57"/>
                </a:lnTo>
                <a:lnTo>
                  <a:pt x="1509" y="57"/>
                </a:lnTo>
                <a:lnTo>
                  <a:pt x="1503" y="58"/>
                </a:lnTo>
                <a:lnTo>
                  <a:pt x="1504" y="52"/>
                </a:lnTo>
                <a:lnTo>
                  <a:pt x="1501" y="50"/>
                </a:lnTo>
                <a:lnTo>
                  <a:pt x="1493" y="51"/>
                </a:lnTo>
                <a:lnTo>
                  <a:pt x="1501" y="49"/>
                </a:lnTo>
                <a:lnTo>
                  <a:pt x="1504" y="48"/>
                </a:lnTo>
                <a:lnTo>
                  <a:pt x="1511" y="47"/>
                </a:lnTo>
                <a:lnTo>
                  <a:pt x="1516" y="44"/>
                </a:lnTo>
                <a:lnTo>
                  <a:pt x="1530" y="40"/>
                </a:lnTo>
                <a:lnTo>
                  <a:pt x="1536" y="39"/>
                </a:lnTo>
                <a:lnTo>
                  <a:pt x="1542" y="36"/>
                </a:lnTo>
                <a:lnTo>
                  <a:pt x="1548" y="36"/>
                </a:lnTo>
                <a:lnTo>
                  <a:pt x="1554" y="35"/>
                </a:lnTo>
                <a:lnTo>
                  <a:pt x="1548" y="39"/>
                </a:lnTo>
                <a:lnTo>
                  <a:pt x="1541" y="40"/>
                </a:lnTo>
                <a:lnTo>
                  <a:pt x="1548" y="41"/>
                </a:lnTo>
                <a:lnTo>
                  <a:pt x="1554" y="41"/>
                </a:lnTo>
                <a:lnTo>
                  <a:pt x="1561" y="40"/>
                </a:lnTo>
                <a:lnTo>
                  <a:pt x="1567" y="40"/>
                </a:lnTo>
                <a:lnTo>
                  <a:pt x="1572" y="40"/>
                </a:lnTo>
                <a:lnTo>
                  <a:pt x="1579" y="39"/>
                </a:lnTo>
                <a:lnTo>
                  <a:pt x="1585" y="39"/>
                </a:lnTo>
                <a:lnTo>
                  <a:pt x="1592" y="39"/>
                </a:lnTo>
                <a:lnTo>
                  <a:pt x="1599" y="37"/>
                </a:lnTo>
                <a:lnTo>
                  <a:pt x="1605" y="37"/>
                </a:lnTo>
                <a:lnTo>
                  <a:pt x="1611" y="36"/>
                </a:lnTo>
                <a:lnTo>
                  <a:pt x="1619" y="35"/>
                </a:lnTo>
                <a:lnTo>
                  <a:pt x="1625" y="34"/>
                </a:lnTo>
                <a:lnTo>
                  <a:pt x="1631" y="32"/>
                </a:lnTo>
                <a:lnTo>
                  <a:pt x="1637" y="31"/>
                </a:lnTo>
                <a:lnTo>
                  <a:pt x="1644" y="28"/>
                </a:lnTo>
                <a:lnTo>
                  <a:pt x="1650" y="26"/>
                </a:lnTo>
                <a:lnTo>
                  <a:pt x="1657" y="25"/>
                </a:lnTo>
                <a:lnTo>
                  <a:pt x="1662" y="23"/>
                </a:lnTo>
                <a:lnTo>
                  <a:pt x="1669" y="20"/>
                </a:lnTo>
                <a:lnTo>
                  <a:pt x="1675" y="18"/>
                </a:lnTo>
                <a:lnTo>
                  <a:pt x="1687" y="13"/>
                </a:lnTo>
                <a:lnTo>
                  <a:pt x="1693" y="11"/>
                </a:lnTo>
                <a:lnTo>
                  <a:pt x="1699" y="9"/>
                </a:lnTo>
                <a:lnTo>
                  <a:pt x="1705" y="7"/>
                </a:lnTo>
                <a:lnTo>
                  <a:pt x="1712" y="4"/>
                </a:lnTo>
                <a:lnTo>
                  <a:pt x="1719" y="3"/>
                </a:lnTo>
                <a:lnTo>
                  <a:pt x="1724" y="1"/>
                </a:lnTo>
                <a:lnTo>
                  <a:pt x="1731" y="0"/>
                </a:lnTo>
                <a:lnTo>
                  <a:pt x="1724" y="2"/>
                </a:lnTo>
                <a:lnTo>
                  <a:pt x="1718" y="7"/>
                </a:lnTo>
                <a:lnTo>
                  <a:pt x="1724" y="9"/>
                </a:lnTo>
                <a:lnTo>
                  <a:pt x="1730" y="9"/>
                </a:lnTo>
                <a:lnTo>
                  <a:pt x="1736" y="12"/>
                </a:lnTo>
                <a:lnTo>
                  <a:pt x="1743" y="12"/>
                </a:lnTo>
                <a:lnTo>
                  <a:pt x="1745" y="19"/>
                </a:lnTo>
                <a:lnTo>
                  <a:pt x="1739" y="21"/>
                </a:lnTo>
                <a:lnTo>
                  <a:pt x="1732" y="24"/>
                </a:lnTo>
                <a:lnTo>
                  <a:pt x="1725" y="26"/>
                </a:lnTo>
                <a:lnTo>
                  <a:pt x="1719" y="27"/>
                </a:lnTo>
                <a:lnTo>
                  <a:pt x="1713" y="27"/>
                </a:lnTo>
                <a:lnTo>
                  <a:pt x="1705" y="31"/>
                </a:lnTo>
                <a:lnTo>
                  <a:pt x="1699" y="31"/>
                </a:lnTo>
                <a:lnTo>
                  <a:pt x="1700" y="32"/>
                </a:lnTo>
                <a:lnTo>
                  <a:pt x="1700" y="36"/>
                </a:lnTo>
                <a:lnTo>
                  <a:pt x="1693" y="41"/>
                </a:lnTo>
                <a:lnTo>
                  <a:pt x="1699" y="40"/>
                </a:lnTo>
                <a:lnTo>
                  <a:pt x="1705" y="36"/>
                </a:lnTo>
                <a:lnTo>
                  <a:pt x="1713" y="36"/>
                </a:lnTo>
                <a:lnTo>
                  <a:pt x="1719" y="35"/>
                </a:lnTo>
                <a:lnTo>
                  <a:pt x="1725" y="34"/>
                </a:lnTo>
                <a:lnTo>
                  <a:pt x="1731" y="29"/>
                </a:lnTo>
                <a:lnTo>
                  <a:pt x="1738" y="27"/>
                </a:lnTo>
                <a:lnTo>
                  <a:pt x="1744" y="26"/>
                </a:lnTo>
                <a:lnTo>
                  <a:pt x="1750" y="24"/>
                </a:lnTo>
                <a:lnTo>
                  <a:pt x="1756" y="19"/>
                </a:lnTo>
                <a:lnTo>
                  <a:pt x="1762" y="18"/>
                </a:lnTo>
                <a:lnTo>
                  <a:pt x="1769" y="17"/>
                </a:lnTo>
                <a:lnTo>
                  <a:pt x="1762" y="23"/>
                </a:lnTo>
                <a:lnTo>
                  <a:pt x="1770" y="19"/>
                </a:lnTo>
                <a:lnTo>
                  <a:pt x="1775" y="19"/>
                </a:lnTo>
                <a:lnTo>
                  <a:pt x="1777" y="26"/>
                </a:lnTo>
                <a:lnTo>
                  <a:pt x="1771" y="29"/>
                </a:lnTo>
                <a:lnTo>
                  <a:pt x="1764" y="32"/>
                </a:lnTo>
                <a:lnTo>
                  <a:pt x="1758" y="34"/>
                </a:lnTo>
                <a:lnTo>
                  <a:pt x="1763" y="37"/>
                </a:lnTo>
                <a:lnTo>
                  <a:pt x="1771" y="36"/>
                </a:lnTo>
                <a:lnTo>
                  <a:pt x="1777" y="40"/>
                </a:lnTo>
                <a:lnTo>
                  <a:pt x="1783" y="39"/>
                </a:lnTo>
                <a:lnTo>
                  <a:pt x="1789" y="36"/>
                </a:lnTo>
                <a:lnTo>
                  <a:pt x="1795" y="34"/>
                </a:lnTo>
                <a:lnTo>
                  <a:pt x="1803" y="33"/>
                </a:lnTo>
                <a:lnTo>
                  <a:pt x="1809" y="33"/>
                </a:lnTo>
                <a:lnTo>
                  <a:pt x="1815" y="34"/>
                </a:lnTo>
                <a:lnTo>
                  <a:pt x="1821" y="33"/>
                </a:lnTo>
                <a:lnTo>
                  <a:pt x="1828" y="32"/>
                </a:lnTo>
                <a:lnTo>
                  <a:pt x="1834" y="31"/>
                </a:lnTo>
                <a:lnTo>
                  <a:pt x="1846" y="34"/>
                </a:lnTo>
                <a:lnTo>
                  <a:pt x="1859" y="34"/>
                </a:lnTo>
                <a:lnTo>
                  <a:pt x="1865" y="35"/>
                </a:lnTo>
                <a:lnTo>
                  <a:pt x="1859" y="41"/>
                </a:lnTo>
                <a:lnTo>
                  <a:pt x="1852" y="43"/>
                </a:lnTo>
                <a:lnTo>
                  <a:pt x="1840" y="49"/>
                </a:lnTo>
                <a:lnTo>
                  <a:pt x="1846" y="52"/>
                </a:lnTo>
                <a:lnTo>
                  <a:pt x="1852" y="52"/>
                </a:lnTo>
                <a:lnTo>
                  <a:pt x="1845" y="53"/>
                </a:lnTo>
                <a:lnTo>
                  <a:pt x="1833" y="53"/>
                </a:lnTo>
                <a:lnTo>
                  <a:pt x="1827" y="55"/>
                </a:lnTo>
                <a:lnTo>
                  <a:pt x="1833" y="56"/>
                </a:lnTo>
                <a:lnTo>
                  <a:pt x="1846" y="56"/>
                </a:lnTo>
                <a:lnTo>
                  <a:pt x="1852" y="55"/>
                </a:lnTo>
                <a:lnTo>
                  <a:pt x="1865" y="55"/>
                </a:lnTo>
                <a:lnTo>
                  <a:pt x="1851" y="60"/>
                </a:lnTo>
                <a:lnTo>
                  <a:pt x="1858" y="63"/>
                </a:lnTo>
                <a:lnTo>
                  <a:pt x="1864" y="63"/>
                </a:lnTo>
                <a:lnTo>
                  <a:pt x="1870" y="64"/>
                </a:lnTo>
                <a:lnTo>
                  <a:pt x="1876" y="66"/>
                </a:lnTo>
                <a:lnTo>
                  <a:pt x="1882" y="63"/>
                </a:lnTo>
                <a:lnTo>
                  <a:pt x="1882" y="64"/>
                </a:lnTo>
                <a:lnTo>
                  <a:pt x="1889" y="61"/>
                </a:lnTo>
                <a:lnTo>
                  <a:pt x="1892" y="61"/>
                </a:lnTo>
                <a:lnTo>
                  <a:pt x="1898" y="60"/>
                </a:lnTo>
                <a:lnTo>
                  <a:pt x="1903" y="60"/>
                </a:lnTo>
                <a:lnTo>
                  <a:pt x="1909" y="58"/>
                </a:lnTo>
                <a:lnTo>
                  <a:pt x="1915" y="58"/>
                </a:lnTo>
                <a:lnTo>
                  <a:pt x="1922" y="59"/>
                </a:lnTo>
                <a:lnTo>
                  <a:pt x="1917" y="63"/>
                </a:lnTo>
                <a:lnTo>
                  <a:pt x="1929" y="63"/>
                </a:lnTo>
                <a:lnTo>
                  <a:pt x="1935" y="60"/>
                </a:lnTo>
                <a:lnTo>
                  <a:pt x="1941" y="59"/>
                </a:lnTo>
                <a:lnTo>
                  <a:pt x="1949" y="59"/>
                </a:lnTo>
                <a:lnTo>
                  <a:pt x="1955" y="58"/>
                </a:lnTo>
                <a:lnTo>
                  <a:pt x="1960" y="58"/>
                </a:lnTo>
                <a:lnTo>
                  <a:pt x="1966" y="60"/>
                </a:lnTo>
                <a:lnTo>
                  <a:pt x="1973" y="58"/>
                </a:lnTo>
                <a:lnTo>
                  <a:pt x="1980" y="60"/>
                </a:lnTo>
                <a:lnTo>
                  <a:pt x="1986" y="65"/>
                </a:lnTo>
                <a:lnTo>
                  <a:pt x="1992" y="65"/>
                </a:lnTo>
                <a:lnTo>
                  <a:pt x="1998" y="71"/>
                </a:lnTo>
                <a:lnTo>
                  <a:pt x="2006" y="68"/>
                </a:lnTo>
                <a:lnTo>
                  <a:pt x="2008" y="68"/>
                </a:lnTo>
                <a:lnTo>
                  <a:pt x="2011" y="71"/>
                </a:lnTo>
                <a:lnTo>
                  <a:pt x="2018" y="71"/>
                </a:lnTo>
                <a:lnTo>
                  <a:pt x="2018" y="74"/>
                </a:lnTo>
                <a:lnTo>
                  <a:pt x="2025" y="77"/>
                </a:lnTo>
                <a:lnTo>
                  <a:pt x="2030" y="79"/>
                </a:lnTo>
                <a:lnTo>
                  <a:pt x="2044" y="80"/>
                </a:lnTo>
                <a:lnTo>
                  <a:pt x="2050" y="80"/>
                </a:lnTo>
                <a:lnTo>
                  <a:pt x="2061" y="80"/>
                </a:lnTo>
                <a:lnTo>
                  <a:pt x="2069" y="79"/>
                </a:lnTo>
                <a:lnTo>
                  <a:pt x="2080" y="79"/>
                </a:lnTo>
                <a:lnTo>
                  <a:pt x="2087" y="82"/>
                </a:lnTo>
                <a:lnTo>
                  <a:pt x="2093" y="81"/>
                </a:lnTo>
                <a:lnTo>
                  <a:pt x="2100" y="80"/>
                </a:lnTo>
                <a:lnTo>
                  <a:pt x="2101" y="87"/>
                </a:lnTo>
                <a:lnTo>
                  <a:pt x="2107" y="85"/>
                </a:lnTo>
                <a:lnTo>
                  <a:pt x="2113" y="90"/>
                </a:lnTo>
                <a:lnTo>
                  <a:pt x="2109" y="91"/>
                </a:lnTo>
                <a:lnTo>
                  <a:pt x="2115" y="91"/>
                </a:lnTo>
                <a:lnTo>
                  <a:pt x="2121" y="92"/>
                </a:lnTo>
                <a:lnTo>
                  <a:pt x="2128" y="92"/>
                </a:lnTo>
                <a:lnTo>
                  <a:pt x="2133" y="93"/>
                </a:lnTo>
                <a:lnTo>
                  <a:pt x="2140" y="92"/>
                </a:lnTo>
                <a:lnTo>
                  <a:pt x="2144" y="91"/>
                </a:lnTo>
                <a:lnTo>
                  <a:pt x="2150" y="90"/>
                </a:lnTo>
                <a:lnTo>
                  <a:pt x="2157" y="89"/>
                </a:lnTo>
                <a:lnTo>
                  <a:pt x="2163" y="89"/>
                </a:lnTo>
                <a:lnTo>
                  <a:pt x="2168" y="88"/>
                </a:lnTo>
                <a:lnTo>
                  <a:pt x="2166" y="91"/>
                </a:lnTo>
                <a:lnTo>
                  <a:pt x="2172" y="87"/>
                </a:lnTo>
                <a:lnTo>
                  <a:pt x="2178" y="87"/>
                </a:lnTo>
                <a:lnTo>
                  <a:pt x="2184" y="85"/>
                </a:lnTo>
                <a:lnTo>
                  <a:pt x="2191" y="87"/>
                </a:lnTo>
                <a:lnTo>
                  <a:pt x="2197" y="85"/>
                </a:lnTo>
                <a:lnTo>
                  <a:pt x="2203" y="85"/>
                </a:lnTo>
                <a:lnTo>
                  <a:pt x="2209" y="84"/>
                </a:lnTo>
                <a:lnTo>
                  <a:pt x="2216" y="87"/>
                </a:lnTo>
                <a:lnTo>
                  <a:pt x="2222" y="88"/>
                </a:lnTo>
                <a:lnTo>
                  <a:pt x="2228" y="89"/>
                </a:lnTo>
                <a:lnTo>
                  <a:pt x="2233" y="91"/>
                </a:lnTo>
                <a:lnTo>
                  <a:pt x="2234" y="99"/>
                </a:lnTo>
                <a:lnTo>
                  <a:pt x="2240" y="101"/>
                </a:lnTo>
                <a:lnTo>
                  <a:pt x="2247" y="105"/>
                </a:lnTo>
                <a:lnTo>
                  <a:pt x="2249" y="104"/>
                </a:lnTo>
                <a:lnTo>
                  <a:pt x="2254" y="107"/>
                </a:lnTo>
                <a:lnTo>
                  <a:pt x="2255" y="108"/>
                </a:lnTo>
                <a:lnTo>
                  <a:pt x="2257" y="114"/>
                </a:lnTo>
                <a:lnTo>
                  <a:pt x="2264" y="116"/>
                </a:lnTo>
                <a:lnTo>
                  <a:pt x="2269" y="113"/>
                </a:lnTo>
                <a:lnTo>
                  <a:pt x="2277" y="115"/>
                </a:lnTo>
                <a:lnTo>
                  <a:pt x="2272" y="117"/>
                </a:lnTo>
                <a:lnTo>
                  <a:pt x="2264" y="125"/>
                </a:lnTo>
                <a:lnTo>
                  <a:pt x="2257" y="131"/>
                </a:lnTo>
                <a:lnTo>
                  <a:pt x="2249" y="138"/>
                </a:lnTo>
                <a:lnTo>
                  <a:pt x="2240" y="145"/>
                </a:lnTo>
                <a:lnTo>
                  <a:pt x="2232" y="152"/>
                </a:lnTo>
                <a:lnTo>
                  <a:pt x="2217" y="164"/>
                </a:lnTo>
                <a:lnTo>
                  <a:pt x="2208" y="172"/>
                </a:lnTo>
                <a:lnTo>
                  <a:pt x="2193" y="185"/>
                </a:lnTo>
                <a:lnTo>
                  <a:pt x="2184" y="192"/>
                </a:lnTo>
                <a:lnTo>
                  <a:pt x="2176" y="198"/>
                </a:lnTo>
                <a:lnTo>
                  <a:pt x="2169" y="205"/>
                </a:lnTo>
                <a:lnTo>
                  <a:pt x="2161" y="212"/>
                </a:lnTo>
                <a:lnTo>
                  <a:pt x="2152" y="218"/>
                </a:lnTo>
                <a:lnTo>
                  <a:pt x="2145" y="225"/>
                </a:lnTo>
                <a:lnTo>
                  <a:pt x="2137" y="233"/>
                </a:lnTo>
                <a:lnTo>
                  <a:pt x="2130" y="238"/>
                </a:lnTo>
                <a:lnTo>
                  <a:pt x="2121" y="245"/>
                </a:lnTo>
                <a:lnTo>
                  <a:pt x="2113" y="252"/>
                </a:lnTo>
                <a:lnTo>
                  <a:pt x="2106" y="259"/>
                </a:lnTo>
                <a:lnTo>
                  <a:pt x="2100" y="265"/>
                </a:lnTo>
                <a:lnTo>
                  <a:pt x="2098" y="266"/>
                </a:lnTo>
                <a:lnTo>
                  <a:pt x="2090" y="273"/>
                </a:lnTo>
                <a:lnTo>
                  <a:pt x="2082" y="279"/>
                </a:lnTo>
                <a:lnTo>
                  <a:pt x="2074" y="286"/>
                </a:lnTo>
                <a:lnTo>
                  <a:pt x="2067" y="293"/>
                </a:lnTo>
                <a:lnTo>
                  <a:pt x="2058" y="300"/>
                </a:lnTo>
                <a:lnTo>
                  <a:pt x="2051" y="307"/>
                </a:lnTo>
                <a:lnTo>
                  <a:pt x="2043" y="314"/>
                </a:lnTo>
                <a:lnTo>
                  <a:pt x="2027" y="326"/>
                </a:lnTo>
                <a:lnTo>
                  <a:pt x="2020" y="334"/>
                </a:lnTo>
                <a:lnTo>
                  <a:pt x="2013" y="341"/>
                </a:lnTo>
                <a:lnTo>
                  <a:pt x="2004" y="348"/>
                </a:lnTo>
                <a:lnTo>
                  <a:pt x="1997" y="355"/>
                </a:lnTo>
                <a:lnTo>
                  <a:pt x="1989" y="362"/>
                </a:lnTo>
                <a:lnTo>
                  <a:pt x="1973" y="375"/>
                </a:lnTo>
                <a:lnTo>
                  <a:pt x="1966" y="382"/>
                </a:lnTo>
                <a:lnTo>
                  <a:pt x="1958" y="389"/>
                </a:lnTo>
                <a:lnTo>
                  <a:pt x="1951" y="396"/>
                </a:lnTo>
                <a:lnTo>
                  <a:pt x="1942" y="403"/>
                </a:lnTo>
                <a:lnTo>
                  <a:pt x="1935" y="410"/>
                </a:lnTo>
                <a:lnTo>
                  <a:pt x="1928" y="416"/>
                </a:lnTo>
                <a:lnTo>
                  <a:pt x="1920" y="423"/>
                </a:lnTo>
                <a:lnTo>
                  <a:pt x="1912" y="430"/>
                </a:lnTo>
                <a:lnTo>
                  <a:pt x="1904" y="437"/>
                </a:lnTo>
                <a:lnTo>
                  <a:pt x="1897" y="445"/>
                </a:lnTo>
                <a:lnTo>
                  <a:pt x="1884" y="456"/>
                </a:lnTo>
                <a:lnTo>
                  <a:pt x="1876" y="463"/>
                </a:lnTo>
                <a:lnTo>
                  <a:pt x="1869" y="470"/>
                </a:lnTo>
                <a:lnTo>
                  <a:pt x="1862" y="477"/>
                </a:lnTo>
                <a:lnTo>
                  <a:pt x="1846" y="491"/>
                </a:lnTo>
                <a:lnTo>
                  <a:pt x="1838" y="497"/>
                </a:lnTo>
                <a:lnTo>
                  <a:pt x="1831" y="505"/>
                </a:lnTo>
                <a:lnTo>
                  <a:pt x="1823" y="512"/>
                </a:lnTo>
                <a:lnTo>
                  <a:pt x="1815" y="519"/>
                </a:lnTo>
                <a:lnTo>
                  <a:pt x="1809" y="526"/>
                </a:lnTo>
                <a:lnTo>
                  <a:pt x="1801" y="533"/>
                </a:lnTo>
                <a:lnTo>
                  <a:pt x="1793" y="541"/>
                </a:lnTo>
                <a:lnTo>
                  <a:pt x="1786" y="547"/>
                </a:lnTo>
                <a:lnTo>
                  <a:pt x="1771" y="561"/>
                </a:lnTo>
                <a:lnTo>
                  <a:pt x="1763" y="568"/>
                </a:lnTo>
                <a:lnTo>
                  <a:pt x="1755" y="575"/>
                </a:lnTo>
                <a:lnTo>
                  <a:pt x="1748" y="583"/>
                </a:lnTo>
                <a:lnTo>
                  <a:pt x="1741" y="590"/>
                </a:lnTo>
                <a:lnTo>
                  <a:pt x="1733" y="597"/>
                </a:lnTo>
                <a:lnTo>
                  <a:pt x="1725" y="605"/>
                </a:lnTo>
                <a:lnTo>
                  <a:pt x="1719" y="611"/>
                </a:lnTo>
                <a:lnTo>
                  <a:pt x="1711" y="619"/>
                </a:lnTo>
                <a:lnTo>
                  <a:pt x="1696" y="632"/>
                </a:lnTo>
                <a:lnTo>
                  <a:pt x="1689" y="640"/>
                </a:lnTo>
                <a:lnTo>
                  <a:pt x="1682" y="646"/>
                </a:lnTo>
                <a:lnTo>
                  <a:pt x="1673" y="654"/>
                </a:lnTo>
                <a:lnTo>
                  <a:pt x="1667" y="661"/>
                </a:lnTo>
                <a:lnTo>
                  <a:pt x="1664" y="663"/>
                </a:lnTo>
                <a:lnTo>
                  <a:pt x="1657" y="671"/>
                </a:lnTo>
                <a:lnTo>
                  <a:pt x="1650" y="677"/>
                </a:lnTo>
                <a:lnTo>
                  <a:pt x="1635" y="692"/>
                </a:lnTo>
                <a:lnTo>
                  <a:pt x="1627" y="698"/>
                </a:lnTo>
                <a:lnTo>
                  <a:pt x="1599" y="728"/>
                </a:lnTo>
                <a:lnTo>
                  <a:pt x="1591" y="735"/>
                </a:lnTo>
                <a:lnTo>
                  <a:pt x="1583" y="743"/>
                </a:lnTo>
                <a:lnTo>
                  <a:pt x="1570" y="757"/>
                </a:lnTo>
                <a:lnTo>
                  <a:pt x="1567" y="765"/>
                </a:lnTo>
                <a:lnTo>
                  <a:pt x="1573" y="767"/>
                </a:lnTo>
                <a:lnTo>
                  <a:pt x="1579" y="769"/>
                </a:lnTo>
                <a:lnTo>
                  <a:pt x="1585" y="767"/>
                </a:lnTo>
                <a:lnTo>
                  <a:pt x="1592" y="763"/>
                </a:lnTo>
                <a:lnTo>
                  <a:pt x="1605" y="771"/>
                </a:lnTo>
                <a:lnTo>
                  <a:pt x="1607" y="771"/>
                </a:lnTo>
                <a:lnTo>
                  <a:pt x="1613" y="769"/>
                </a:lnTo>
                <a:lnTo>
                  <a:pt x="1626" y="763"/>
                </a:lnTo>
                <a:lnTo>
                  <a:pt x="1633" y="761"/>
                </a:lnTo>
                <a:lnTo>
                  <a:pt x="1640" y="761"/>
                </a:lnTo>
                <a:lnTo>
                  <a:pt x="1648" y="760"/>
                </a:lnTo>
                <a:lnTo>
                  <a:pt x="1655" y="760"/>
                </a:lnTo>
                <a:lnTo>
                  <a:pt x="1662" y="761"/>
                </a:lnTo>
                <a:lnTo>
                  <a:pt x="1653" y="769"/>
                </a:lnTo>
                <a:lnTo>
                  <a:pt x="1646" y="774"/>
                </a:lnTo>
                <a:lnTo>
                  <a:pt x="1640" y="778"/>
                </a:lnTo>
                <a:lnTo>
                  <a:pt x="1639" y="785"/>
                </a:lnTo>
                <a:lnTo>
                  <a:pt x="1640" y="786"/>
                </a:lnTo>
                <a:lnTo>
                  <a:pt x="1646" y="790"/>
                </a:lnTo>
                <a:lnTo>
                  <a:pt x="1648" y="797"/>
                </a:lnTo>
                <a:lnTo>
                  <a:pt x="1645" y="805"/>
                </a:lnTo>
                <a:lnTo>
                  <a:pt x="1649" y="810"/>
                </a:lnTo>
                <a:lnTo>
                  <a:pt x="1651" y="818"/>
                </a:lnTo>
                <a:lnTo>
                  <a:pt x="1654" y="825"/>
                </a:lnTo>
                <a:lnTo>
                  <a:pt x="1654" y="826"/>
                </a:lnTo>
                <a:lnTo>
                  <a:pt x="1655" y="829"/>
                </a:lnTo>
                <a:lnTo>
                  <a:pt x="1657" y="835"/>
                </a:lnTo>
                <a:lnTo>
                  <a:pt x="1658" y="842"/>
                </a:lnTo>
                <a:lnTo>
                  <a:pt x="1653" y="849"/>
                </a:lnTo>
                <a:lnTo>
                  <a:pt x="1649" y="857"/>
                </a:lnTo>
                <a:lnTo>
                  <a:pt x="1645" y="864"/>
                </a:lnTo>
                <a:lnTo>
                  <a:pt x="1652" y="862"/>
                </a:lnTo>
                <a:lnTo>
                  <a:pt x="1658" y="858"/>
                </a:lnTo>
                <a:lnTo>
                  <a:pt x="1665" y="856"/>
                </a:lnTo>
                <a:lnTo>
                  <a:pt x="1671" y="854"/>
                </a:lnTo>
                <a:lnTo>
                  <a:pt x="1679" y="851"/>
                </a:lnTo>
                <a:lnTo>
                  <a:pt x="1685" y="849"/>
                </a:lnTo>
                <a:lnTo>
                  <a:pt x="1692" y="847"/>
                </a:lnTo>
                <a:lnTo>
                  <a:pt x="1699" y="847"/>
                </a:lnTo>
                <a:lnTo>
                  <a:pt x="1706" y="846"/>
                </a:lnTo>
                <a:lnTo>
                  <a:pt x="1713" y="841"/>
                </a:lnTo>
                <a:lnTo>
                  <a:pt x="1720" y="837"/>
                </a:lnTo>
                <a:lnTo>
                  <a:pt x="1725" y="831"/>
                </a:lnTo>
                <a:lnTo>
                  <a:pt x="1732" y="824"/>
                </a:lnTo>
                <a:lnTo>
                  <a:pt x="1739" y="825"/>
                </a:lnTo>
                <a:lnTo>
                  <a:pt x="1747" y="821"/>
                </a:lnTo>
                <a:lnTo>
                  <a:pt x="1749" y="814"/>
                </a:lnTo>
                <a:lnTo>
                  <a:pt x="1755" y="813"/>
                </a:lnTo>
                <a:lnTo>
                  <a:pt x="1762" y="810"/>
                </a:lnTo>
                <a:lnTo>
                  <a:pt x="1769" y="810"/>
                </a:lnTo>
                <a:lnTo>
                  <a:pt x="1775" y="809"/>
                </a:lnTo>
                <a:lnTo>
                  <a:pt x="1802" y="801"/>
                </a:lnTo>
                <a:lnTo>
                  <a:pt x="1809" y="806"/>
                </a:lnTo>
                <a:lnTo>
                  <a:pt x="1811" y="813"/>
                </a:lnTo>
                <a:lnTo>
                  <a:pt x="1813" y="814"/>
                </a:lnTo>
                <a:lnTo>
                  <a:pt x="1809" y="821"/>
                </a:lnTo>
                <a:lnTo>
                  <a:pt x="1803" y="825"/>
                </a:lnTo>
                <a:lnTo>
                  <a:pt x="1799" y="832"/>
                </a:lnTo>
                <a:lnTo>
                  <a:pt x="1800" y="839"/>
                </a:lnTo>
                <a:lnTo>
                  <a:pt x="1806" y="842"/>
                </a:lnTo>
                <a:lnTo>
                  <a:pt x="1810" y="849"/>
                </a:lnTo>
                <a:lnTo>
                  <a:pt x="1807" y="857"/>
                </a:lnTo>
                <a:lnTo>
                  <a:pt x="1804" y="863"/>
                </a:lnTo>
                <a:lnTo>
                  <a:pt x="1805" y="870"/>
                </a:lnTo>
                <a:lnTo>
                  <a:pt x="1811" y="874"/>
                </a:lnTo>
                <a:lnTo>
                  <a:pt x="1815" y="882"/>
                </a:lnTo>
                <a:lnTo>
                  <a:pt x="1814" y="889"/>
                </a:lnTo>
                <a:lnTo>
                  <a:pt x="1817" y="895"/>
                </a:lnTo>
                <a:lnTo>
                  <a:pt x="1817" y="900"/>
                </a:lnTo>
                <a:lnTo>
                  <a:pt x="1811" y="906"/>
                </a:lnTo>
                <a:lnTo>
                  <a:pt x="1811" y="913"/>
                </a:lnTo>
                <a:lnTo>
                  <a:pt x="1811" y="919"/>
                </a:lnTo>
                <a:lnTo>
                  <a:pt x="1809" y="926"/>
                </a:lnTo>
                <a:lnTo>
                  <a:pt x="1806" y="932"/>
                </a:lnTo>
                <a:lnTo>
                  <a:pt x="1807" y="939"/>
                </a:lnTo>
                <a:lnTo>
                  <a:pt x="1806" y="946"/>
                </a:lnTo>
                <a:lnTo>
                  <a:pt x="1803" y="953"/>
                </a:lnTo>
                <a:lnTo>
                  <a:pt x="1802" y="960"/>
                </a:lnTo>
                <a:lnTo>
                  <a:pt x="1800" y="966"/>
                </a:lnTo>
                <a:lnTo>
                  <a:pt x="1800" y="979"/>
                </a:lnTo>
                <a:lnTo>
                  <a:pt x="1798" y="986"/>
                </a:lnTo>
                <a:lnTo>
                  <a:pt x="1791" y="993"/>
                </a:lnTo>
                <a:lnTo>
                  <a:pt x="1788" y="1000"/>
                </a:lnTo>
                <a:lnTo>
                  <a:pt x="1794" y="1004"/>
                </a:lnTo>
                <a:lnTo>
                  <a:pt x="1787" y="1010"/>
                </a:lnTo>
                <a:lnTo>
                  <a:pt x="1785" y="1017"/>
                </a:lnTo>
                <a:lnTo>
                  <a:pt x="1784" y="1024"/>
                </a:lnTo>
                <a:lnTo>
                  <a:pt x="1782" y="1031"/>
                </a:lnTo>
                <a:lnTo>
                  <a:pt x="1782" y="1034"/>
                </a:lnTo>
                <a:lnTo>
                  <a:pt x="1788" y="1034"/>
                </a:lnTo>
                <a:lnTo>
                  <a:pt x="1794" y="1037"/>
                </a:lnTo>
                <a:lnTo>
                  <a:pt x="1801" y="1043"/>
                </a:lnTo>
                <a:lnTo>
                  <a:pt x="1806" y="1050"/>
                </a:lnTo>
                <a:lnTo>
                  <a:pt x="1812" y="1050"/>
                </a:lnTo>
                <a:lnTo>
                  <a:pt x="1818" y="1052"/>
                </a:lnTo>
                <a:lnTo>
                  <a:pt x="1819" y="1059"/>
                </a:lnTo>
                <a:lnTo>
                  <a:pt x="1827" y="1063"/>
                </a:lnTo>
                <a:lnTo>
                  <a:pt x="1825" y="1069"/>
                </a:lnTo>
                <a:lnTo>
                  <a:pt x="1831" y="1072"/>
                </a:lnTo>
                <a:lnTo>
                  <a:pt x="1838" y="1072"/>
                </a:lnTo>
                <a:lnTo>
                  <a:pt x="1835" y="1079"/>
                </a:lnTo>
                <a:lnTo>
                  <a:pt x="1830" y="1085"/>
                </a:lnTo>
                <a:lnTo>
                  <a:pt x="1823" y="1090"/>
                </a:lnTo>
                <a:lnTo>
                  <a:pt x="1817" y="1093"/>
                </a:lnTo>
                <a:lnTo>
                  <a:pt x="1815" y="1095"/>
                </a:lnTo>
                <a:lnTo>
                  <a:pt x="1811" y="1098"/>
                </a:lnTo>
                <a:lnTo>
                  <a:pt x="1808" y="1104"/>
                </a:lnTo>
                <a:lnTo>
                  <a:pt x="1802" y="1109"/>
                </a:lnTo>
                <a:lnTo>
                  <a:pt x="1799" y="1116"/>
                </a:lnTo>
                <a:lnTo>
                  <a:pt x="1795" y="1124"/>
                </a:lnTo>
                <a:lnTo>
                  <a:pt x="1792" y="1130"/>
                </a:lnTo>
                <a:lnTo>
                  <a:pt x="1792" y="1131"/>
                </a:lnTo>
                <a:lnTo>
                  <a:pt x="1791" y="1132"/>
                </a:lnTo>
                <a:lnTo>
                  <a:pt x="1784" y="1136"/>
                </a:lnTo>
                <a:lnTo>
                  <a:pt x="1779" y="1139"/>
                </a:lnTo>
                <a:lnTo>
                  <a:pt x="1773" y="1144"/>
                </a:lnTo>
                <a:lnTo>
                  <a:pt x="1767" y="1148"/>
                </a:lnTo>
                <a:lnTo>
                  <a:pt x="1760" y="1153"/>
                </a:lnTo>
                <a:lnTo>
                  <a:pt x="1754" y="1156"/>
                </a:lnTo>
                <a:lnTo>
                  <a:pt x="1748" y="1161"/>
                </a:lnTo>
                <a:lnTo>
                  <a:pt x="1743" y="1163"/>
                </a:lnTo>
                <a:lnTo>
                  <a:pt x="1742" y="1163"/>
                </a:lnTo>
                <a:lnTo>
                  <a:pt x="1735" y="1166"/>
                </a:lnTo>
                <a:lnTo>
                  <a:pt x="1729" y="1169"/>
                </a:lnTo>
                <a:lnTo>
                  <a:pt x="1723" y="1171"/>
                </a:lnTo>
                <a:lnTo>
                  <a:pt x="1727" y="1164"/>
                </a:lnTo>
                <a:lnTo>
                  <a:pt x="1732" y="1157"/>
                </a:lnTo>
                <a:lnTo>
                  <a:pt x="1726" y="1163"/>
                </a:lnTo>
                <a:lnTo>
                  <a:pt x="1720" y="1168"/>
                </a:lnTo>
                <a:lnTo>
                  <a:pt x="1714" y="1170"/>
                </a:lnTo>
                <a:lnTo>
                  <a:pt x="1716" y="1163"/>
                </a:lnTo>
                <a:lnTo>
                  <a:pt x="1722" y="1156"/>
                </a:lnTo>
                <a:lnTo>
                  <a:pt x="1725" y="1149"/>
                </a:lnTo>
                <a:lnTo>
                  <a:pt x="1731" y="1147"/>
                </a:lnTo>
                <a:lnTo>
                  <a:pt x="1736" y="1147"/>
                </a:lnTo>
                <a:lnTo>
                  <a:pt x="1744" y="1145"/>
                </a:lnTo>
                <a:lnTo>
                  <a:pt x="1750" y="1141"/>
                </a:lnTo>
                <a:lnTo>
                  <a:pt x="1756" y="1138"/>
                </a:lnTo>
                <a:lnTo>
                  <a:pt x="1762" y="1133"/>
                </a:lnTo>
                <a:lnTo>
                  <a:pt x="1769" y="1130"/>
                </a:lnTo>
                <a:lnTo>
                  <a:pt x="1762" y="1132"/>
                </a:lnTo>
                <a:lnTo>
                  <a:pt x="1756" y="1137"/>
                </a:lnTo>
                <a:lnTo>
                  <a:pt x="1750" y="1139"/>
                </a:lnTo>
                <a:lnTo>
                  <a:pt x="1744" y="1144"/>
                </a:lnTo>
                <a:lnTo>
                  <a:pt x="1738" y="1144"/>
                </a:lnTo>
                <a:lnTo>
                  <a:pt x="1731" y="1146"/>
                </a:lnTo>
                <a:lnTo>
                  <a:pt x="1728" y="1139"/>
                </a:lnTo>
                <a:lnTo>
                  <a:pt x="1735" y="1136"/>
                </a:lnTo>
                <a:lnTo>
                  <a:pt x="1742" y="1132"/>
                </a:lnTo>
                <a:lnTo>
                  <a:pt x="1748" y="1132"/>
                </a:lnTo>
                <a:lnTo>
                  <a:pt x="1754" y="1131"/>
                </a:lnTo>
                <a:lnTo>
                  <a:pt x="1760" y="1131"/>
                </a:lnTo>
                <a:lnTo>
                  <a:pt x="1754" y="1130"/>
                </a:lnTo>
                <a:lnTo>
                  <a:pt x="1748" y="1130"/>
                </a:lnTo>
                <a:lnTo>
                  <a:pt x="1752" y="1124"/>
                </a:lnTo>
                <a:lnTo>
                  <a:pt x="1758" y="1117"/>
                </a:lnTo>
                <a:lnTo>
                  <a:pt x="1763" y="1111"/>
                </a:lnTo>
                <a:lnTo>
                  <a:pt x="1768" y="1104"/>
                </a:lnTo>
                <a:lnTo>
                  <a:pt x="1772" y="1097"/>
                </a:lnTo>
                <a:lnTo>
                  <a:pt x="1772" y="1090"/>
                </a:lnTo>
                <a:lnTo>
                  <a:pt x="1771" y="1083"/>
                </a:lnTo>
                <a:lnTo>
                  <a:pt x="1777" y="1077"/>
                </a:lnTo>
                <a:lnTo>
                  <a:pt x="1783" y="1075"/>
                </a:lnTo>
                <a:lnTo>
                  <a:pt x="1790" y="1071"/>
                </a:lnTo>
                <a:lnTo>
                  <a:pt x="1783" y="1073"/>
                </a:lnTo>
                <a:lnTo>
                  <a:pt x="1777" y="1076"/>
                </a:lnTo>
                <a:lnTo>
                  <a:pt x="1771" y="1079"/>
                </a:lnTo>
                <a:lnTo>
                  <a:pt x="1764" y="1081"/>
                </a:lnTo>
                <a:lnTo>
                  <a:pt x="1760" y="1081"/>
                </a:lnTo>
                <a:lnTo>
                  <a:pt x="1754" y="1083"/>
                </a:lnTo>
                <a:lnTo>
                  <a:pt x="1748" y="1084"/>
                </a:lnTo>
                <a:lnTo>
                  <a:pt x="1752" y="1082"/>
                </a:lnTo>
                <a:lnTo>
                  <a:pt x="1755" y="1082"/>
                </a:lnTo>
                <a:lnTo>
                  <a:pt x="1759" y="1080"/>
                </a:lnTo>
                <a:lnTo>
                  <a:pt x="1758" y="1080"/>
                </a:lnTo>
                <a:lnTo>
                  <a:pt x="1752" y="1082"/>
                </a:lnTo>
                <a:lnTo>
                  <a:pt x="1746" y="1083"/>
                </a:lnTo>
                <a:lnTo>
                  <a:pt x="1740" y="1087"/>
                </a:lnTo>
                <a:lnTo>
                  <a:pt x="1733" y="1088"/>
                </a:lnTo>
                <a:lnTo>
                  <a:pt x="1727" y="1089"/>
                </a:lnTo>
                <a:lnTo>
                  <a:pt x="1728" y="1096"/>
                </a:lnTo>
                <a:lnTo>
                  <a:pt x="1722" y="1099"/>
                </a:lnTo>
                <a:lnTo>
                  <a:pt x="1716" y="1106"/>
                </a:lnTo>
                <a:lnTo>
                  <a:pt x="1710" y="1104"/>
                </a:lnTo>
                <a:lnTo>
                  <a:pt x="1708" y="1109"/>
                </a:lnTo>
                <a:lnTo>
                  <a:pt x="1701" y="1116"/>
                </a:lnTo>
                <a:lnTo>
                  <a:pt x="1696" y="1109"/>
                </a:lnTo>
                <a:lnTo>
                  <a:pt x="1700" y="1103"/>
                </a:lnTo>
                <a:lnTo>
                  <a:pt x="1706" y="1097"/>
                </a:lnTo>
                <a:lnTo>
                  <a:pt x="1713" y="1093"/>
                </a:lnTo>
                <a:lnTo>
                  <a:pt x="1719" y="1089"/>
                </a:lnTo>
                <a:lnTo>
                  <a:pt x="1725" y="1083"/>
                </a:lnTo>
                <a:lnTo>
                  <a:pt x="1731" y="1082"/>
                </a:lnTo>
                <a:lnTo>
                  <a:pt x="1736" y="1074"/>
                </a:lnTo>
                <a:lnTo>
                  <a:pt x="1743" y="1068"/>
                </a:lnTo>
                <a:lnTo>
                  <a:pt x="1748" y="1066"/>
                </a:lnTo>
                <a:lnTo>
                  <a:pt x="1755" y="1065"/>
                </a:lnTo>
                <a:lnTo>
                  <a:pt x="1760" y="1065"/>
                </a:lnTo>
                <a:lnTo>
                  <a:pt x="1767" y="1065"/>
                </a:lnTo>
                <a:lnTo>
                  <a:pt x="1760" y="1064"/>
                </a:lnTo>
                <a:lnTo>
                  <a:pt x="1759" y="1063"/>
                </a:lnTo>
                <a:lnTo>
                  <a:pt x="1753" y="1063"/>
                </a:lnTo>
                <a:lnTo>
                  <a:pt x="1752" y="1056"/>
                </a:lnTo>
                <a:lnTo>
                  <a:pt x="1751" y="1055"/>
                </a:lnTo>
                <a:lnTo>
                  <a:pt x="1750" y="1059"/>
                </a:lnTo>
                <a:lnTo>
                  <a:pt x="1744" y="1065"/>
                </a:lnTo>
                <a:lnTo>
                  <a:pt x="1736" y="1069"/>
                </a:lnTo>
                <a:lnTo>
                  <a:pt x="1731" y="1064"/>
                </a:lnTo>
                <a:lnTo>
                  <a:pt x="1732" y="1057"/>
                </a:lnTo>
                <a:lnTo>
                  <a:pt x="1739" y="1050"/>
                </a:lnTo>
                <a:lnTo>
                  <a:pt x="1743" y="1043"/>
                </a:lnTo>
                <a:lnTo>
                  <a:pt x="1744" y="1043"/>
                </a:lnTo>
                <a:lnTo>
                  <a:pt x="1745" y="1050"/>
                </a:lnTo>
                <a:lnTo>
                  <a:pt x="1750" y="1051"/>
                </a:lnTo>
                <a:lnTo>
                  <a:pt x="1748" y="1049"/>
                </a:lnTo>
                <a:lnTo>
                  <a:pt x="1748" y="1042"/>
                </a:lnTo>
                <a:lnTo>
                  <a:pt x="1751" y="1035"/>
                </a:lnTo>
                <a:lnTo>
                  <a:pt x="1744" y="1033"/>
                </a:lnTo>
                <a:lnTo>
                  <a:pt x="1751" y="1029"/>
                </a:lnTo>
                <a:lnTo>
                  <a:pt x="1755" y="1023"/>
                </a:lnTo>
                <a:lnTo>
                  <a:pt x="1762" y="1019"/>
                </a:lnTo>
                <a:lnTo>
                  <a:pt x="1756" y="1021"/>
                </a:lnTo>
                <a:lnTo>
                  <a:pt x="1750" y="1021"/>
                </a:lnTo>
                <a:lnTo>
                  <a:pt x="1747" y="1015"/>
                </a:lnTo>
                <a:lnTo>
                  <a:pt x="1747" y="1008"/>
                </a:lnTo>
                <a:lnTo>
                  <a:pt x="1752" y="1008"/>
                </a:lnTo>
                <a:lnTo>
                  <a:pt x="1756" y="1001"/>
                </a:lnTo>
                <a:lnTo>
                  <a:pt x="1751" y="1003"/>
                </a:lnTo>
                <a:lnTo>
                  <a:pt x="1744" y="999"/>
                </a:lnTo>
                <a:lnTo>
                  <a:pt x="1744" y="992"/>
                </a:lnTo>
                <a:lnTo>
                  <a:pt x="1736" y="996"/>
                </a:lnTo>
                <a:lnTo>
                  <a:pt x="1731" y="995"/>
                </a:lnTo>
                <a:lnTo>
                  <a:pt x="1732" y="987"/>
                </a:lnTo>
                <a:lnTo>
                  <a:pt x="1740" y="984"/>
                </a:lnTo>
                <a:lnTo>
                  <a:pt x="1745" y="984"/>
                </a:lnTo>
                <a:lnTo>
                  <a:pt x="1752" y="983"/>
                </a:lnTo>
                <a:lnTo>
                  <a:pt x="1758" y="982"/>
                </a:lnTo>
                <a:lnTo>
                  <a:pt x="1763" y="979"/>
                </a:lnTo>
                <a:lnTo>
                  <a:pt x="1758" y="980"/>
                </a:lnTo>
                <a:lnTo>
                  <a:pt x="1752" y="982"/>
                </a:lnTo>
                <a:lnTo>
                  <a:pt x="1745" y="980"/>
                </a:lnTo>
                <a:lnTo>
                  <a:pt x="1752" y="975"/>
                </a:lnTo>
                <a:lnTo>
                  <a:pt x="1750" y="969"/>
                </a:lnTo>
                <a:lnTo>
                  <a:pt x="1755" y="964"/>
                </a:lnTo>
                <a:lnTo>
                  <a:pt x="1761" y="962"/>
                </a:lnTo>
                <a:lnTo>
                  <a:pt x="1755" y="962"/>
                </a:lnTo>
                <a:lnTo>
                  <a:pt x="1754" y="955"/>
                </a:lnTo>
                <a:lnTo>
                  <a:pt x="1760" y="953"/>
                </a:lnTo>
                <a:lnTo>
                  <a:pt x="1767" y="958"/>
                </a:lnTo>
                <a:lnTo>
                  <a:pt x="1773" y="964"/>
                </a:lnTo>
                <a:lnTo>
                  <a:pt x="1774" y="956"/>
                </a:lnTo>
                <a:lnTo>
                  <a:pt x="1767" y="952"/>
                </a:lnTo>
                <a:lnTo>
                  <a:pt x="1769" y="944"/>
                </a:lnTo>
                <a:lnTo>
                  <a:pt x="1775" y="938"/>
                </a:lnTo>
                <a:lnTo>
                  <a:pt x="1782" y="938"/>
                </a:lnTo>
                <a:lnTo>
                  <a:pt x="1787" y="939"/>
                </a:lnTo>
                <a:lnTo>
                  <a:pt x="1793" y="942"/>
                </a:lnTo>
                <a:lnTo>
                  <a:pt x="1787" y="938"/>
                </a:lnTo>
                <a:lnTo>
                  <a:pt x="1781" y="937"/>
                </a:lnTo>
                <a:lnTo>
                  <a:pt x="1775" y="937"/>
                </a:lnTo>
                <a:lnTo>
                  <a:pt x="1769" y="942"/>
                </a:lnTo>
                <a:lnTo>
                  <a:pt x="1762" y="946"/>
                </a:lnTo>
                <a:lnTo>
                  <a:pt x="1760" y="939"/>
                </a:lnTo>
                <a:lnTo>
                  <a:pt x="1765" y="934"/>
                </a:lnTo>
                <a:lnTo>
                  <a:pt x="1772" y="934"/>
                </a:lnTo>
                <a:lnTo>
                  <a:pt x="1775" y="927"/>
                </a:lnTo>
                <a:lnTo>
                  <a:pt x="1782" y="922"/>
                </a:lnTo>
                <a:lnTo>
                  <a:pt x="1775" y="924"/>
                </a:lnTo>
                <a:lnTo>
                  <a:pt x="1770" y="929"/>
                </a:lnTo>
                <a:lnTo>
                  <a:pt x="1763" y="932"/>
                </a:lnTo>
                <a:lnTo>
                  <a:pt x="1760" y="926"/>
                </a:lnTo>
                <a:lnTo>
                  <a:pt x="1764" y="919"/>
                </a:lnTo>
                <a:lnTo>
                  <a:pt x="1771" y="914"/>
                </a:lnTo>
                <a:lnTo>
                  <a:pt x="1777" y="910"/>
                </a:lnTo>
                <a:lnTo>
                  <a:pt x="1783" y="904"/>
                </a:lnTo>
                <a:lnTo>
                  <a:pt x="1789" y="900"/>
                </a:lnTo>
                <a:lnTo>
                  <a:pt x="1795" y="895"/>
                </a:lnTo>
                <a:lnTo>
                  <a:pt x="1802" y="895"/>
                </a:lnTo>
                <a:lnTo>
                  <a:pt x="1804" y="892"/>
                </a:lnTo>
                <a:lnTo>
                  <a:pt x="1799" y="892"/>
                </a:lnTo>
                <a:lnTo>
                  <a:pt x="1792" y="895"/>
                </a:lnTo>
                <a:lnTo>
                  <a:pt x="1786" y="899"/>
                </a:lnTo>
                <a:lnTo>
                  <a:pt x="1779" y="905"/>
                </a:lnTo>
                <a:lnTo>
                  <a:pt x="1774" y="908"/>
                </a:lnTo>
                <a:lnTo>
                  <a:pt x="1767" y="914"/>
                </a:lnTo>
                <a:lnTo>
                  <a:pt x="1760" y="916"/>
                </a:lnTo>
                <a:lnTo>
                  <a:pt x="1757" y="910"/>
                </a:lnTo>
                <a:lnTo>
                  <a:pt x="1755" y="907"/>
                </a:lnTo>
                <a:lnTo>
                  <a:pt x="1754" y="907"/>
                </a:lnTo>
                <a:lnTo>
                  <a:pt x="1753" y="907"/>
                </a:lnTo>
                <a:lnTo>
                  <a:pt x="1751" y="905"/>
                </a:lnTo>
                <a:lnTo>
                  <a:pt x="1745" y="904"/>
                </a:lnTo>
                <a:lnTo>
                  <a:pt x="1750" y="897"/>
                </a:lnTo>
                <a:lnTo>
                  <a:pt x="1750" y="890"/>
                </a:lnTo>
                <a:lnTo>
                  <a:pt x="1752" y="883"/>
                </a:lnTo>
                <a:lnTo>
                  <a:pt x="1758" y="879"/>
                </a:lnTo>
                <a:lnTo>
                  <a:pt x="1763" y="873"/>
                </a:lnTo>
                <a:lnTo>
                  <a:pt x="1757" y="875"/>
                </a:lnTo>
                <a:lnTo>
                  <a:pt x="1756" y="869"/>
                </a:lnTo>
                <a:lnTo>
                  <a:pt x="1762" y="862"/>
                </a:lnTo>
                <a:lnTo>
                  <a:pt x="1767" y="855"/>
                </a:lnTo>
                <a:lnTo>
                  <a:pt x="1772" y="848"/>
                </a:lnTo>
                <a:lnTo>
                  <a:pt x="1774" y="841"/>
                </a:lnTo>
                <a:lnTo>
                  <a:pt x="1778" y="835"/>
                </a:lnTo>
                <a:lnTo>
                  <a:pt x="1784" y="830"/>
                </a:lnTo>
                <a:lnTo>
                  <a:pt x="1789" y="825"/>
                </a:lnTo>
                <a:lnTo>
                  <a:pt x="1783" y="829"/>
                </a:lnTo>
                <a:lnTo>
                  <a:pt x="1778" y="834"/>
                </a:lnTo>
                <a:lnTo>
                  <a:pt x="1771" y="837"/>
                </a:lnTo>
                <a:lnTo>
                  <a:pt x="1771" y="835"/>
                </a:lnTo>
                <a:lnTo>
                  <a:pt x="1771" y="842"/>
                </a:lnTo>
                <a:lnTo>
                  <a:pt x="1767" y="849"/>
                </a:lnTo>
                <a:lnTo>
                  <a:pt x="1765" y="842"/>
                </a:lnTo>
                <a:lnTo>
                  <a:pt x="1760" y="849"/>
                </a:lnTo>
                <a:lnTo>
                  <a:pt x="1757" y="856"/>
                </a:lnTo>
                <a:lnTo>
                  <a:pt x="1751" y="862"/>
                </a:lnTo>
                <a:lnTo>
                  <a:pt x="1748" y="870"/>
                </a:lnTo>
                <a:lnTo>
                  <a:pt x="1745" y="875"/>
                </a:lnTo>
                <a:lnTo>
                  <a:pt x="1742" y="882"/>
                </a:lnTo>
                <a:lnTo>
                  <a:pt x="1735" y="887"/>
                </a:lnTo>
                <a:lnTo>
                  <a:pt x="1734" y="894"/>
                </a:lnTo>
                <a:lnTo>
                  <a:pt x="1729" y="900"/>
                </a:lnTo>
                <a:lnTo>
                  <a:pt x="1725" y="907"/>
                </a:lnTo>
                <a:lnTo>
                  <a:pt x="1719" y="912"/>
                </a:lnTo>
                <a:lnTo>
                  <a:pt x="1713" y="916"/>
                </a:lnTo>
                <a:lnTo>
                  <a:pt x="1708" y="913"/>
                </a:lnTo>
                <a:lnTo>
                  <a:pt x="1709" y="906"/>
                </a:lnTo>
                <a:lnTo>
                  <a:pt x="1713" y="899"/>
                </a:lnTo>
                <a:lnTo>
                  <a:pt x="1705" y="904"/>
                </a:lnTo>
                <a:lnTo>
                  <a:pt x="1700" y="900"/>
                </a:lnTo>
                <a:lnTo>
                  <a:pt x="1694" y="902"/>
                </a:lnTo>
                <a:lnTo>
                  <a:pt x="1688" y="903"/>
                </a:lnTo>
                <a:lnTo>
                  <a:pt x="1693" y="896"/>
                </a:lnTo>
                <a:lnTo>
                  <a:pt x="1699" y="892"/>
                </a:lnTo>
                <a:lnTo>
                  <a:pt x="1702" y="886"/>
                </a:lnTo>
                <a:lnTo>
                  <a:pt x="1705" y="879"/>
                </a:lnTo>
                <a:lnTo>
                  <a:pt x="1708" y="872"/>
                </a:lnTo>
                <a:lnTo>
                  <a:pt x="1713" y="870"/>
                </a:lnTo>
                <a:lnTo>
                  <a:pt x="1726" y="866"/>
                </a:lnTo>
                <a:lnTo>
                  <a:pt x="1720" y="864"/>
                </a:lnTo>
                <a:lnTo>
                  <a:pt x="1713" y="869"/>
                </a:lnTo>
                <a:lnTo>
                  <a:pt x="1716" y="862"/>
                </a:lnTo>
                <a:lnTo>
                  <a:pt x="1710" y="863"/>
                </a:lnTo>
                <a:lnTo>
                  <a:pt x="1708" y="870"/>
                </a:lnTo>
                <a:lnTo>
                  <a:pt x="1701" y="874"/>
                </a:lnTo>
                <a:lnTo>
                  <a:pt x="1695" y="876"/>
                </a:lnTo>
                <a:lnTo>
                  <a:pt x="1689" y="871"/>
                </a:lnTo>
                <a:lnTo>
                  <a:pt x="1692" y="864"/>
                </a:lnTo>
                <a:lnTo>
                  <a:pt x="1689" y="857"/>
                </a:lnTo>
                <a:lnTo>
                  <a:pt x="1686" y="864"/>
                </a:lnTo>
                <a:lnTo>
                  <a:pt x="1681" y="863"/>
                </a:lnTo>
                <a:lnTo>
                  <a:pt x="1676" y="856"/>
                </a:lnTo>
                <a:lnTo>
                  <a:pt x="1672" y="863"/>
                </a:lnTo>
                <a:lnTo>
                  <a:pt x="1666" y="864"/>
                </a:lnTo>
                <a:lnTo>
                  <a:pt x="1660" y="867"/>
                </a:lnTo>
                <a:lnTo>
                  <a:pt x="1654" y="871"/>
                </a:lnTo>
                <a:lnTo>
                  <a:pt x="1661" y="869"/>
                </a:lnTo>
                <a:lnTo>
                  <a:pt x="1666" y="866"/>
                </a:lnTo>
                <a:lnTo>
                  <a:pt x="1672" y="869"/>
                </a:lnTo>
                <a:lnTo>
                  <a:pt x="1680" y="870"/>
                </a:lnTo>
                <a:lnTo>
                  <a:pt x="1678" y="875"/>
                </a:lnTo>
                <a:lnTo>
                  <a:pt x="1678" y="882"/>
                </a:lnTo>
                <a:lnTo>
                  <a:pt x="1684" y="879"/>
                </a:lnTo>
                <a:lnTo>
                  <a:pt x="1678" y="883"/>
                </a:lnTo>
                <a:lnTo>
                  <a:pt x="1671" y="887"/>
                </a:lnTo>
                <a:lnTo>
                  <a:pt x="1678" y="886"/>
                </a:lnTo>
                <a:lnTo>
                  <a:pt x="1684" y="883"/>
                </a:lnTo>
                <a:lnTo>
                  <a:pt x="1687" y="890"/>
                </a:lnTo>
                <a:lnTo>
                  <a:pt x="1681" y="892"/>
                </a:lnTo>
                <a:lnTo>
                  <a:pt x="1682" y="900"/>
                </a:lnTo>
                <a:lnTo>
                  <a:pt x="1675" y="905"/>
                </a:lnTo>
                <a:lnTo>
                  <a:pt x="1669" y="907"/>
                </a:lnTo>
                <a:lnTo>
                  <a:pt x="1663" y="908"/>
                </a:lnTo>
                <a:lnTo>
                  <a:pt x="1666" y="902"/>
                </a:lnTo>
                <a:lnTo>
                  <a:pt x="1660" y="902"/>
                </a:lnTo>
                <a:lnTo>
                  <a:pt x="1654" y="904"/>
                </a:lnTo>
                <a:lnTo>
                  <a:pt x="1660" y="904"/>
                </a:lnTo>
                <a:lnTo>
                  <a:pt x="1654" y="908"/>
                </a:lnTo>
                <a:lnTo>
                  <a:pt x="1646" y="905"/>
                </a:lnTo>
                <a:lnTo>
                  <a:pt x="1643" y="913"/>
                </a:lnTo>
                <a:lnTo>
                  <a:pt x="1637" y="915"/>
                </a:lnTo>
                <a:lnTo>
                  <a:pt x="1635" y="915"/>
                </a:lnTo>
                <a:lnTo>
                  <a:pt x="1638" y="908"/>
                </a:lnTo>
                <a:lnTo>
                  <a:pt x="1632" y="906"/>
                </a:lnTo>
                <a:lnTo>
                  <a:pt x="1626" y="903"/>
                </a:lnTo>
                <a:lnTo>
                  <a:pt x="1621" y="897"/>
                </a:lnTo>
                <a:lnTo>
                  <a:pt x="1615" y="890"/>
                </a:lnTo>
                <a:lnTo>
                  <a:pt x="1622" y="884"/>
                </a:lnTo>
                <a:lnTo>
                  <a:pt x="1615" y="884"/>
                </a:lnTo>
                <a:lnTo>
                  <a:pt x="1613" y="878"/>
                </a:lnTo>
                <a:lnTo>
                  <a:pt x="1613" y="871"/>
                </a:lnTo>
                <a:lnTo>
                  <a:pt x="1615" y="864"/>
                </a:lnTo>
                <a:lnTo>
                  <a:pt x="1613" y="857"/>
                </a:lnTo>
                <a:lnTo>
                  <a:pt x="1607" y="853"/>
                </a:lnTo>
                <a:lnTo>
                  <a:pt x="1602" y="850"/>
                </a:lnTo>
                <a:lnTo>
                  <a:pt x="1607" y="847"/>
                </a:lnTo>
                <a:lnTo>
                  <a:pt x="1611" y="845"/>
                </a:lnTo>
                <a:lnTo>
                  <a:pt x="1605" y="845"/>
                </a:lnTo>
                <a:lnTo>
                  <a:pt x="1599" y="847"/>
                </a:lnTo>
                <a:lnTo>
                  <a:pt x="1593" y="841"/>
                </a:lnTo>
                <a:lnTo>
                  <a:pt x="1586" y="837"/>
                </a:lnTo>
                <a:lnTo>
                  <a:pt x="1585" y="831"/>
                </a:lnTo>
                <a:lnTo>
                  <a:pt x="1579" y="833"/>
                </a:lnTo>
                <a:lnTo>
                  <a:pt x="1575" y="826"/>
                </a:lnTo>
                <a:lnTo>
                  <a:pt x="1570" y="822"/>
                </a:lnTo>
                <a:lnTo>
                  <a:pt x="1575" y="817"/>
                </a:lnTo>
                <a:lnTo>
                  <a:pt x="1581" y="815"/>
                </a:lnTo>
                <a:lnTo>
                  <a:pt x="1588" y="810"/>
                </a:lnTo>
                <a:lnTo>
                  <a:pt x="1594" y="808"/>
                </a:lnTo>
                <a:lnTo>
                  <a:pt x="1598" y="801"/>
                </a:lnTo>
                <a:lnTo>
                  <a:pt x="1602" y="794"/>
                </a:lnTo>
                <a:lnTo>
                  <a:pt x="1607" y="791"/>
                </a:lnTo>
                <a:lnTo>
                  <a:pt x="1613" y="787"/>
                </a:lnTo>
                <a:lnTo>
                  <a:pt x="1616" y="794"/>
                </a:lnTo>
                <a:lnTo>
                  <a:pt x="1610" y="800"/>
                </a:lnTo>
                <a:lnTo>
                  <a:pt x="1604" y="806"/>
                </a:lnTo>
                <a:lnTo>
                  <a:pt x="1601" y="814"/>
                </a:lnTo>
                <a:lnTo>
                  <a:pt x="1607" y="806"/>
                </a:lnTo>
                <a:lnTo>
                  <a:pt x="1613" y="801"/>
                </a:lnTo>
                <a:lnTo>
                  <a:pt x="1620" y="797"/>
                </a:lnTo>
                <a:lnTo>
                  <a:pt x="1626" y="797"/>
                </a:lnTo>
                <a:lnTo>
                  <a:pt x="1632" y="800"/>
                </a:lnTo>
                <a:lnTo>
                  <a:pt x="1626" y="795"/>
                </a:lnTo>
                <a:lnTo>
                  <a:pt x="1621" y="789"/>
                </a:lnTo>
                <a:lnTo>
                  <a:pt x="1621" y="785"/>
                </a:lnTo>
                <a:lnTo>
                  <a:pt x="1614" y="784"/>
                </a:lnTo>
                <a:lnTo>
                  <a:pt x="1611" y="785"/>
                </a:lnTo>
                <a:lnTo>
                  <a:pt x="1606" y="790"/>
                </a:lnTo>
                <a:lnTo>
                  <a:pt x="1600" y="792"/>
                </a:lnTo>
                <a:lnTo>
                  <a:pt x="1594" y="794"/>
                </a:lnTo>
                <a:lnTo>
                  <a:pt x="1588" y="798"/>
                </a:lnTo>
                <a:lnTo>
                  <a:pt x="1575" y="801"/>
                </a:lnTo>
                <a:lnTo>
                  <a:pt x="1568" y="803"/>
                </a:lnTo>
                <a:lnTo>
                  <a:pt x="1563" y="805"/>
                </a:lnTo>
                <a:lnTo>
                  <a:pt x="1556" y="807"/>
                </a:lnTo>
                <a:lnTo>
                  <a:pt x="1550" y="808"/>
                </a:lnTo>
                <a:lnTo>
                  <a:pt x="1537" y="806"/>
                </a:lnTo>
                <a:lnTo>
                  <a:pt x="1532" y="805"/>
                </a:lnTo>
                <a:lnTo>
                  <a:pt x="1524" y="801"/>
                </a:lnTo>
                <a:lnTo>
                  <a:pt x="1519" y="798"/>
                </a:lnTo>
                <a:lnTo>
                  <a:pt x="1513" y="795"/>
                </a:lnTo>
                <a:lnTo>
                  <a:pt x="1519" y="791"/>
                </a:lnTo>
                <a:lnTo>
                  <a:pt x="1526" y="787"/>
                </a:lnTo>
                <a:lnTo>
                  <a:pt x="1527" y="785"/>
                </a:lnTo>
                <a:lnTo>
                  <a:pt x="1530" y="778"/>
                </a:lnTo>
                <a:lnTo>
                  <a:pt x="1523" y="779"/>
                </a:lnTo>
                <a:lnTo>
                  <a:pt x="1517" y="785"/>
                </a:lnTo>
                <a:lnTo>
                  <a:pt x="1516" y="785"/>
                </a:lnTo>
                <a:lnTo>
                  <a:pt x="1510" y="787"/>
                </a:lnTo>
                <a:lnTo>
                  <a:pt x="1504" y="789"/>
                </a:lnTo>
                <a:lnTo>
                  <a:pt x="1497" y="785"/>
                </a:lnTo>
                <a:lnTo>
                  <a:pt x="1491" y="783"/>
                </a:lnTo>
                <a:lnTo>
                  <a:pt x="1485" y="782"/>
                </a:lnTo>
                <a:lnTo>
                  <a:pt x="1479" y="781"/>
                </a:lnTo>
                <a:lnTo>
                  <a:pt x="1473" y="779"/>
                </a:lnTo>
                <a:lnTo>
                  <a:pt x="1466" y="778"/>
                </a:lnTo>
                <a:lnTo>
                  <a:pt x="1460" y="777"/>
                </a:lnTo>
                <a:lnTo>
                  <a:pt x="1454" y="778"/>
                </a:lnTo>
                <a:lnTo>
                  <a:pt x="1447" y="779"/>
                </a:lnTo>
                <a:lnTo>
                  <a:pt x="1442" y="779"/>
                </a:lnTo>
                <a:lnTo>
                  <a:pt x="1435" y="781"/>
                </a:lnTo>
                <a:lnTo>
                  <a:pt x="1423" y="781"/>
                </a:lnTo>
                <a:lnTo>
                  <a:pt x="1417" y="782"/>
                </a:lnTo>
                <a:lnTo>
                  <a:pt x="1404" y="783"/>
                </a:lnTo>
                <a:lnTo>
                  <a:pt x="1398" y="785"/>
                </a:lnTo>
                <a:lnTo>
                  <a:pt x="1392" y="785"/>
                </a:lnTo>
                <a:lnTo>
                  <a:pt x="1386" y="783"/>
                </a:lnTo>
                <a:lnTo>
                  <a:pt x="1392" y="783"/>
                </a:lnTo>
                <a:lnTo>
                  <a:pt x="1390" y="776"/>
                </a:lnTo>
                <a:lnTo>
                  <a:pt x="1384" y="773"/>
                </a:lnTo>
                <a:lnTo>
                  <a:pt x="1377" y="771"/>
                </a:lnTo>
                <a:lnTo>
                  <a:pt x="1372" y="765"/>
                </a:lnTo>
                <a:lnTo>
                  <a:pt x="1366" y="765"/>
                </a:lnTo>
                <a:lnTo>
                  <a:pt x="1372" y="758"/>
                </a:lnTo>
                <a:lnTo>
                  <a:pt x="1379" y="754"/>
                </a:lnTo>
                <a:lnTo>
                  <a:pt x="1384" y="751"/>
                </a:lnTo>
                <a:lnTo>
                  <a:pt x="1390" y="744"/>
                </a:lnTo>
                <a:lnTo>
                  <a:pt x="1396" y="741"/>
                </a:lnTo>
                <a:lnTo>
                  <a:pt x="1402" y="737"/>
                </a:lnTo>
                <a:lnTo>
                  <a:pt x="1409" y="736"/>
                </a:lnTo>
                <a:lnTo>
                  <a:pt x="1411" y="734"/>
                </a:lnTo>
                <a:lnTo>
                  <a:pt x="1405" y="735"/>
                </a:lnTo>
                <a:lnTo>
                  <a:pt x="1393" y="741"/>
                </a:lnTo>
                <a:lnTo>
                  <a:pt x="1387" y="744"/>
                </a:lnTo>
                <a:lnTo>
                  <a:pt x="1380" y="746"/>
                </a:lnTo>
                <a:lnTo>
                  <a:pt x="1374" y="749"/>
                </a:lnTo>
                <a:lnTo>
                  <a:pt x="1368" y="753"/>
                </a:lnTo>
                <a:lnTo>
                  <a:pt x="1362" y="755"/>
                </a:lnTo>
                <a:lnTo>
                  <a:pt x="1356" y="758"/>
                </a:lnTo>
                <a:lnTo>
                  <a:pt x="1350" y="760"/>
                </a:lnTo>
                <a:lnTo>
                  <a:pt x="1343" y="757"/>
                </a:lnTo>
                <a:lnTo>
                  <a:pt x="1337" y="752"/>
                </a:lnTo>
                <a:lnTo>
                  <a:pt x="1331" y="752"/>
                </a:lnTo>
                <a:lnTo>
                  <a:pt x="1337" y="747"/>
                </a:lnTo>
                <a:lnTo>
                  <a:pt x="1343" y="745"/>
                </a:lnTo>
                <a:lnTo>
                  <a:pt x="1350" y="741"/>
                </a:lnTo>
                <a:lnTo>
                  <a:pt x="1356" y="737"/>
                </a:lnTo>
                <a:lnTo>
                  <a:pt x="1350" y="740"/>
                </a:lnTo>
                <a:lnTo>
                  <a:pt x="1343" y="741"/>
                </a:lnTo>
                <a:lnTo>
                  <a:pt x="1337" y="740"/>
                </a:lnTo>
                <a:lnTo>
                  <a:pt x="1343" y="736"/>
                </a:lnTo>
                <a:lnTo>
                  <a:pt x="1336" y="737"/>
                </a:lnTo>
                <a:lnTo>
                  <a:pt x="1331" y="738"/>
                </a:lnTo>
                <a:lnTo>
                  <a:pt x="1324" y="740"/>
                </a:lnTo>
                <a:lnTo>
                  <a:pt x="1330" y="736"/>
                </a:lnTo>
                <a:lnTo>
                  <a:pt x="1336" y="734"/>
                </a:lnTo>
                <a:lnTo>
                  <a:pt x="1342" y="732"/>
                </a:lnTo>
                <a:lnTo>
                  <a:pt x="1336" y="732"/>
                </a:lnTo>
                <a:lnTo>
                  <a:pt x="1330" y="733"/>
                </a:lnTo>
                <a:lnTo>
                  <a:pt x="1324" y="733"/>
                </a:lnTo>
                <a:lnTo>
                  <a:pt x="1317" y="735"/>
                </a:lnTo>
                <a:lnTo>
                  <a:pt x="1311" y="735"/>
                </a:lnTo>
                <a:lnTo>
                  <a:pt x="1317" y="732"/>
                </a:lnTo>
                <a:lnTo>
                  <a:pt x="1324" y="730"/>
                </a:lnTo>
                <a:lnTo>
                  <a:pt x="1330" y="728"/>
                </a:lnTo>
                <a:lnTo>
                  <a:pt x="1336" y="727"/>
                </a:lnTo>
                <a:lnTo>
                  <a:pt x="1342" y="725"/>
                </a:lnTo>
                <a:lnTo>
                  <a:pt x="1346" y="726"/>
                </a:lnTo>
                <a:lnTo>
                  <a:pt x="1339" y="722"/>
                </a:lnTo>
                <a:lnTo>
                  <a:pt x="1333" y="726"/>
                </a:lnTo>
                <a:lnTo>
                  <a:pt x="1328" y="726"/>
                </a:lnTo>
                <a:lnTo>
                  <a:pt x="1322" y="725"/>
                </a:lnTo>
                <a:lnTo>
                  <a:pt x="1321" y="718"/>
                </a:lnTo>
                <a:lnTo>
                  <a:pt x="1328" y="718"/>
                </a:lnTo>
                <a:lnTo>
                  <a:pt x="1331" y="711"/>
                </a:lnTo>
                <a:lnTo>
                  <a:pt x="1337" y="711"/>
                </a:lnTo>
                <a:lnTo>
                  <a:pt x="1343" y="708"/>
                </a:lnTo>
                <a:lnTo>
                  <a:pt x="1351" y="706"/>
                </a:lnTo>
                <a:lnTo>
                  <a:pt x="1356" y="708"/>
                </a:lnTo>
                <a:lnTo>
                  <a:pt x="1351" y="704"/>
                </a:lnTo>
                <a:lnTo>
                  <a:pt x="1343" y="704"/>
                </a:lnTo>
                <a:lnTo>
                  <a:pt x="1337" y="706"/>
                </a:lnTo>
                <a:lnTo>
                  <a:pt x="1331" y="710"/>
                </a:lnTo>
                <a:lnTo>
                  <a:pt x="1325" y="711"/>
                </a:lnTo>
                <a:lnTo>
                  <a:pt x="1318" y="714"/>
                </a:lnTo>
                <a:lnTo>
                  <a:pt x="1312" y="717"/>
                </a:lnTo>
                <a:lnTo>
                  <a:pt x="1306" y="713"/>
                </a:lnTo>
                <a:lnTo>
                  <a:pt x="1300" y="718"/>
                </a:lnTo>
                <a:lnTo>
                  <a:pt x="1294" y="719"/>
                </a:lnTo>
                <a:lnTo>
                  <a:pt x="1287" y="721"/>
                </a:lnTo>
                <a:lnTo>
                  <a:pt x="1293" y="714"/>
                </a:lnTo>
                <a:lnTo>
                  <a:pt x="1286" y="717"/>
                </a:lnTo>
                <a:lnTo>
                  <a:pt x="1280" y="720"/>
                </a:lnTo>
                <a:lnTo>
                  <a:pt x="1286" y="713"/>
                </a:lnTo>
                <a:lnTo>
                  <a:pt x="1293" y="709"/>
                </a:lnTo>
                <a:lnTo>
                  <a:pt x="1299" y="702"/>
                </a:lnTo>
                <a:lnTo>
                  <a:pt x="1293" y="706"/>
                </a:lnTo>
                <a:lnTo>
                  <a:pt x="1285" y="711"/>
                </a:lnTo>
                <a:lnTo>
                  <a:pt x="1279" y="714"/>
                </a:lnTo>
                <a:lnTo>
                  <a:pt x="1274" y="722"/>
                </a:lnTo>
                <a:lnTo>
                  <a:pt x="1268" y="724"/>
                </a:lnTo>
                <a:lnTo>
                  <a:pt x="1274" y="718"/>
                </a:lnTo>
                <a:lnTo>
                  <a:pt x="1268" y="719"/>
                </a:lnTo>
                <a:lnTo>
                  <a:pt x="1262" y="726"/>
                </a:lnTo>
                <a:lnTo>
                  <a:pt x="1257" y="719"/>
                </a:lnTo>
                <a:lnTo>
                  <a:pt x="1265" y="713"/>
                </a:lnTo>
                <a:lnTo>
                  <a:pt x="1270" y="710"/>
                </a:lnTo>
                <a:lnTo>
                  <a:pt x="1277" y="705"/>
                </a:lnTo>
                <a:lnTo>
                  <a:pt x="1282" y="703"/>
                </a:lnTo>
                <a:lnTo>
                  <a:pt x="1288" y="701"/>
                </a:lnTo>
                <a:lnTo>
                  <a:pt x="1296" y="696"/>
                </a:lnTo>
                <a:lnTo>
                  <a:pt x="1298" y="694"/>
                </a:lnTo>
                <a:lnTo>
                  <a:pt x="1292" y="696"/>
                </a:lnTo>
                <a:lnTo>
                  <a:pt x="1284" y="701"/>
                </a:lnTo>
                <a:lnTo>
                  <a:pt x="1273" y="705"/>
                </a:lnTo>
                <a:lnTo>
                  <a:pt x="1266" y="710"/>
                </a:lnTo>
                <a:lnTo>
                  <a:pt x="1261" y="706"/>
                </a:lnTo>
                <a:lnTo>
                  <a:pt x="1253" y="709"/>
                </a:lnTo>
                <a:lnTo>
                  <a:pt x="1247" y="709"/>
                </a:lnTo>
                <a:lnTo>
                  <a:pt x="1241" y="713"/>
                </a:lnTo>
                <a:lnTo>
                  <a:pt x="1247" y="712"/>
                </a:lnTo>
                <a:lnTo>
                  <a:pt x="1253" y="710"/>
                </a:lnTo>
                <a:lnTo>
                  <a:pt x="1261" y="709"/>
                </a:lnTo>
                <a:lnTo>
                  <a:pt x="1253" y="713"/>
                </a:lnTo>
                <a:lnTo>
                  <a:pt x="1247" y="717"/>
                </a:lnTo>
                <a:lnTo>
                  <a:pt x="1241" y="720"/>
                </a:lnTo>
                <a:lnTo>
                  <a:pt x="1235" y="725"/>
                </a:lnTo>
                <a:lnTo>
                  <a:pt x="1230" y="727"/>
                </a:lnTo>
                <a:lnTo>
                  <a:pt x="1222" y="726"/>
                </a:lnTo>
                <a:lnTo>
                  <a:pt x="1216" y="727"/>
                </a:lnTo>
                <a:lnTo>
                  <a:pt x="1222" y="727"/>
                </a:lnTo>
                <a:lnTo>
                  <a:pt x="1217" y="730"/>
                </a:lnTo>
                <a:lnTo>
                  <a:pt x="1210" y="732"/>
                </a:lnTo>
                <a:lnTo>
                  <a:pt x="1204" y="736"/>
                </a:lnTo>
                <a:lnTo>
                  <a:pt x="1211" y="735"/>
                </a:lnTo>
                <a:lnTo>
                  <a:pt x="1217" y="732"/>
                </a:lnTo>
                <a:lnTo>
                  <a:pt x="1223" y="730"/>
                </a:lnTo>
                <a:lnTo>
                  <a:pt x="1218" y="736"/>
                </a:lnTo>
                <a:lnTo>
                  <a:pt x="1223" y="735"/>
                </a:lnTo>
                <a:lnTo>
                  <a:pt x="1231" y="732"/>
                </a:lnTo>
                <a:lnTo>
                  <a:pt x="1226" y="737"/>
                </a:lnTo>
                <a:lnTo>
                  <a:pt x="1219" y="743"/>
                </a:lnTo>
                <a:lnTo>
                  <a:pt x="1213" y="745"/>
                </a:lnTo>
                <a:lnTo>
                  <a:pt x="1207" y="744"/>
                </a:lnTo>
                <a:lnTo>
                  <a:pt x="1201" y="745"/>
                </a:lnTo>
                <a:lnTo>
                  <a:pt x="1188" y="751"/>
                </a:lnTo>
                <a:lnTo>
                  <a:pt x="1194" y="750"/>
                </a:lnTo>
                <a:lnTo>
                  <a:pt x="1201" y="747"/>
                </a:lnTo>
                <a:lnTo>
                  <a:pt x="1207" y="747"/>
                </a:lnTo>
                <a:lnTo>
                  <a:pt x="1213" y="750"/>
                </a:lnTo>
                <a:lnTo>
                  <a:pt x="1219" y="745"/>
                </a:lnTo>
                <a:lnTo>
                  <a:pt x="1225" y="743"/>
                </a:lnTo>
                <a:lnTo>
                  <a:pt x="1226" y="750"/>
                </a:lnTo>
                <a:lnTo>
                  <a:pt x="1220" y="754"/>
                </a:lnTo>
                <a:lnTo>
                  <a:pt x="1214" y="755"/>
                </a:lnTo>
                <a:lnTo>
                  <a:pt x="1207" y="759"/>
                </a:lnTo>
                <a:lnTo>
                  <a:pt x="1202" y="759"/>
                </a:lnTo>
                <a:lnTo>
                  <a:pt x="1194" y="765"/>
                </a:lnTo>
                <a:lnTo>
                  <a:pt x="1188" y="765"/>
                </a:lnTo>
                <a:lnTo>
                  <a:pt x="1183" y="770"/>
                </a:lnTo>
                <a:lnTo>
                  <a:pt x="1188" y="769"/>
                </a:lnTo>
                <a:lnTo>
                  <a:pt x="1194" y="767"/>
                </a:lnTo>
                <a:lnTo>
                  <a:pt x="1188" y="774"/>
                </a:lnTo>
                <a:lnTo>
                  <a:pt x="1194" y="770"/>
                </a:lnTo>
                <a:lnTo>
                  <a:pt x="1188" y="775"/>
                </a:lnTo>
                <a:lnTo>
                  <a:pt x="1182" y="777"/>
                </a:lnTo>
                <a:lnTo>
                  <a:pt x="1176" y="778"/>
                </a:lnTo>
                <a:lnTo>
                  <a:pt x="1168" y="783"/>
                </a:lnTo>
                <a:lnTo>
                  <a:pt x="1166" y="785"/>
                </a:lnTo>
                <a:lnTo>
                  <a:pt x="1160" y="785"/>
                </a:lnTo>
                <a:lnTo>
                  <a:pt x="1154" y="789"/>
                </a:lnTo>
                <a:lnTo>
                  <a:pt x="1148" y="791"/>
                </a:lnTo>
                <a:lnTo>
                  <a:pt x="1142" y="790"/>
                </a:lnTo>
                <a:lnTo>
                  <a:pt x="1135" y="787"/>
                </a:lnTo>
                <a:lnTo>
                  <a:pt x="1129" y="787"/>
                </a:lnTo>
                <a:lnTo>
                  <a:pt x="1131" y="785"/>
                </a:lnTo>
                <a:lnTo>
                  <a:pt x="1137" y="783"/>
                </a:lnTo>
                <a:lnTo>
                  <a:pt x="1131" y="783"/>
                </a:lnTo>
                <a:lnTo>
                  <a:pt x="1126" y="785"/>
                </a:lnTo>
                <a:lnTo>
                  <a:pt x="1120" y="790"/>
                </a:lnTo>
                <a:lnTo>
                  <a:pt x="1114" y="794"/>
                </a:lnTo>
                <a:lnTo>
                  <a:pt x="1119" y="787"/>
                </a:lnTo>
                <a:lnTo>
                  <a:pt x="1121" y="785"/>
                </a:lnTo>
                <a:lnTo>
                  <a:pt x="1125" y="778"/>
                </a:lnTo>
                <a:lnTo>
                  <a:pt x="1120" y="781"/>
                </a:lnTo>
                <a:lnTo>
                  <a:pt x="1117" y="785"/>
                </a:lnTo>
                <a:lnTo>
                  <a:pt x="1111" y="789"/>
                </a:lnTo>
                <a:lnTo>
                  <a:pt x="1104" y="791"/>
                </a:lnTo>
                <a:lnTo>
                  <a:pt x="1097" y="794"/>
                </a:lnTo>
                <a:lnTo>
                  <a:pt x="1092" y="798"/>
                </a:lnTo>
                <a:lnTo>
                  <a:pt x="1090" y="805"/>
                </a:lnTo>
                <a:lnTo>
                  <a:pt x="1090" y="798"/>
                </a:lnTo>
                <a:lnTo>
                  <a:pt x="1096" y="793"/>
                </a:lnTo>
                <a:lnTo>
                  <a:pt x="1090" y="795"/>
                </a:lnTo>
                <a:lnTo>
                  <a:pt x="1083" y="795"/>
                </a:lnTo>
                <a:lnTo>
                  <a:pt x="1079" y="803"/>
                </a:lnTo>
                <a:lnTo>
                  <a:pt x="1073" y="809"/>
                </a:lnTo>
                <a:lnTo>
                  <a:pt x="1072" y="803"/>
                </a:lnTo>
                <a:lnTo>
                  <a:pt x="1070" y="800"/>
                </a:lnTo>
                <a:lnTo>
                  <a:pt x="1067" y="803"/>
                </a:lnTo>
                <a:lnTo>
                  <a:pt x="1062" y="809"/>
                </a:lnTo>
                <a:lnTo>
                  <a:pt x="1058" y="811"/>
                </a:lnTo>
                <a:lnTo>
                  <a:pt x="1052" y="813"/>
                </a:lnTo>
                <a:lnTo>
                  <a:pt x="1045" y="817"/>
                </a:lnTo>
                <a:lnTo>
                  <a:pt x="1039" y="819"/>
                </a:lnTo>
                <a:lnTo>
                  <a:pt x="1033" y="822"/>
                </a:lnTo>
                <a:lnTo>
                  <a:pt x="1027" y="824"/>
                </a:lnTo>
                <a:lnTo>
                  <a:pt x="1033" y="818"/>
                </a:lnTo>
                <a:lnTo>
                  <a:pt x="1039" y="816"/>
                </a:lnTo>
                <a:lnTo>
                  <a:pt x="1045" y="811"/>
                </a:lnTo>
                <a:lnTo>
                  <a:pt x="1051" y="808"/>
                </a:lnTo>
                <a:lnTo>
                  <a:pt x="1044" y="810"/>
                </a:lnTo>
                <a:lnTo>
                  <a:pt x="1038" y="814"/>
                </a:lnTo>
                <a:lnTo>
                  <a:pt x="1032" y="817"/>
                </a:lnTo>
                <a:lnTo>
                  <a:pt x="1026" y="822"/>
                </a:lnTo>
                <a:lnTo>
                  <a:pt x="1019" y="825"/>
                </a:lnTo>
                <a:lnTo>
                  <a:pt x="1025" y="817"/>
                </a:lnTo>
                <a:lnTo>
                  <a:pt x="1018" y="818"/>
                </a:lnTo>
                <a:lnTo>
                  <a:pt x="1012" y="825"/>
                </a:lnTo>
                <a:lnTo>
                  <a:pt x="1006" y="827"/>
                </a:lnTo>
                <a:lnTo>
                  <a:pt x="1000" y="831"/>
                </a:lnTo>
                <a:lnTo>
                  <a:pt x="994" y="832"/>
                </a:lnTo>
                <a:lnTo>
                  <a:pt x="987" y="834"/>
                </a:lnTo>
                <a:lnTo>
                  <a:pt x="981" y="840"/>
                </a:lnTo>
                <a:lnTo>
                  <a:pt x="975" y="837"/>
                </a:lnTo>
                <a:lnTo>
                  <a:pt x="969" y="835"/>
                </a:lnTo>
                <a:lnTo>
                  <a:pt x="971" y="841"/>
                </a:lnTo>
                <a:lnTo>
                  <a:pt x="964" y="841"/>
                </a:lnTo>
                <a:lnTo>
                  <a:pt x="958" y="839"/>
                </a:lnTo>
                <a:lnTo>
                  <a:pt x="951" y="841"/>
                </a:lnTo>
                <a:lnTo>
                  <a:pt x="945" y="843"/>
                </a:lnTo>
                <a:lnTo>
                  <a:pt x="939" y="846"/>
                </a:lnTo>
                <a:lnTo>
                  <a:pt x="933" y="843"/>
                </a:lnTo>
                <a:lnTo>
                  <a:pt x="932" y="835"/>
                </a:lnTo>
                <a:lnTo>
                  <a:pt x="939" y="832"/>
                </a:lnTo>
                <a:lnTo>
                  <a:pt x="944" y="832"/>
                </a:lnTo>
                <a:lnTo>
                  <a:pt x="951" y="826"/>
                </a:lnTo>
                <a:lnTo>
                  <a:pt x="957" y="825"/>
                </a:lnTo>
                <a:lnTo>
                  <a:pt x="964" y="823"/>
                </a:lnTo>
                <a:lnTo>
                  <a:pt x="970" y="824"/>
                </a:lnTo>
                <a:lnTo>
                  <a:pt x="976" y="819"/>
                </a:lnTo>
                <a:lnTo>
                  <a:pt x="982" y="818"/>
                </a:lnTo>
                <a:lnTo>
                  <a:pt x="988" y="817"/>
                </a:lnTo>
                <a:lnTo>
                  <a:pt x="995" y="815"/>
                </a:lnTo>
                <a:lnTo>
                  <a:pt x="1002" y="810"/>
                </a:lnTo>
                <a:lnTo>
                  <a:pt x="1007" y="806"/>
                </a:lnTo>
                <a:lnTo>
                  <a:pt x="1014" y="803"/>
                </a:lnTo>
                <a:lnTo>
                  <a:pt x="1008" y="803"/>
                </a:lnTo>
                <a:lnTo>
                  <a:pt x="1002" y="806"/>
                </a:lnTo>
                <a:lnTo>
                  <a:pt x="996" y="808"/>
                </a:lnTo>
                <a:lnTo>
                  <a:pt x="989" y="809"/>
                </a:lnTo>
                <a:lnTo>
                  <a:pt x="983" y="813"/>
                </a:lnTo>
                <a:lnTo>
                  <a:pt x="977" y="810"/>
                </a:lnTo>
                <a:lnTo>
                  <a:pt x="972" y="805"/>
                </a:lnTo>
                <a:lnTo>
                  <a:pt x="978" y="799"/>
                </a:lnTo>
                <a:lnTo>
                  <a:pt x="983" y="795"/>
                </a:lnTo>
                <a:lnTo>
                  <a:pt x="991" y="791"/>
                </a:lnTo>
                <a:lnTo>
                  <a:pt x="996" y="787"/>
                </a:lnTo>
                <a:lnTo>
                  <a:pt x="999" y="785"/>
                </a:lnTo>
                <a:lnTo>
                  <a:pt x="1005" y="782"/>
                </a:lnTo>
                <a:lnTo>
                  <a:pt x="1029" y="771"/>
                </a:lnTo>
                <a:lnTo>
                  <a:pt x="1034" y="767"/>
                </a:lnTo>
                <a:lnTo>
                  <a:pt x="1040" y="762"/>
                </a:lnTo>
                <a:lnTo>
                  <a:pt x="1047" y="758"/>
                </a:lnTo>
                <a:lnTo>
                  <a:pt x="1049" y="758"/>
                </a:lnTo>
                <a:lnTo>
                  <a:pt x="1055" y="753"/>
                </a:lnTo>
                <a:lnTo>
                  <a:pt x="1062" y="747"/>
                </a:lnTo>
                <a:lnTo>
                  <a:pt x="1065" y="741"/>
                </a:lnTo>
                <a:lnTo>
                  <a:pt x="1069" y="734"/>
                </a:lnTo>
                <a:lnTo>
                  <a:pt x="1075" y="732"/>
                </a:lnTo>
                <a:lnTo>
                  <a:pt x="1082" y="730"/>
                </a:lnTo>
                <a:lnTo>
                  <a:pt x="1094" y="728"/>
                </a:lnTo>
                <a:lnTo>
                  <a:pt x="1100" y="726"/>
                </a:lnTo>
                <a:lnTo>
                  <a:pt x="1106" y="724"/>
                </a:lnTo>
                <a:lnTo>
                  <a:pt x="1113" y="721"/>
                </a:lnTo>
                <a:lnTo>
                  <a:pt x="1119" y="719"/>
                </a:lnTo>
                <a:lnTo>
                  <a:pt x="1125" y="717"/>
                </a:lnTo>
                <a:lnTo>
                  <a:pt x="1145" y="711"/>
                </a:lnTo>
                <a:lnTo>
                  <a:pt x="1146" y="718"/>
                </a:lnTo>
                <a:lnTo>
                  <a:pt x="1152" y="720"/>
                </a:lnTo>
                <a:lnTo>
                  <a:pt x="1157" y="719"/>
                </a:lnTo>
                <a:lnTo>
                  <a:pt x="1163" y="718"/>
                </a:lnTo>
                <a:lnTo>
                  <a:pt x="1170" y="716"/>
                </a:lnTo>
                <a:lnTo>
                  <a:pt x="1176" y="718"/>
                </a:lnTo>
                <a:lnTo>
                  <a:pt x="1182" y="719"/>
                </a:lnTo>
                <a:lnTo>
                  <a:pt x="1188" y="720"/>
                </a:lnTo>
                <a:lnTo>
                  <a:pt x="1194" y="721"/>
                </a:lnTo>
                <a:lnTo>
                  <a:pt x="1201" y="724"/>
                </a:lnTo>
                <a:lnTo>
                  <a:pt x="1194" y="718"/>
                </a:lnTo>
                <a:lnTo>
                  <a:pt x="1188" y="716"/>
                </a:lnTo>
                <a:lnTo>
                  <a:pt x="1182" y="714"/>
                </a:lnTo>
                <a:lnTo>
                  <a:pt x="1177" y="708"/>
                </a:lnTo>
                <a:lnTo>
                  <a:pt x="1174" y="704"/>
                </a:lnTo>
                <a:lnTo>
                  <a:pt x="1178" y="698"/>
                </a:lnTo>
                <a:lnTo>
                  <a:pt x="1184" y="697"/>
                </a:lnTo>
                <a:lnTo>
                  <a:pt x="1190" y="694"/>
                </a:lnTo>
                <a:lnTo>
                  <a:pt x="1196" y="690"/>
                </a:lnTo>
                <a:lnTo>
                  <a:pt x="1203" y="689"/>
                </a:lnTo>
                <a:lnTo>
                  <a:pt x="1209" y="685"/>
                </a:lnTo>
                <a:lnTo>
                  <a:pt x="1215" y="684"/>
                </a:lnTo>
                <a:lnTo>
                  <a:pt x="1221" y="682"/>
                </a:lnTo>
                <a:lnTo>
                  <a:pt x="1228" y="680"/>
                </a:lnTo>
                <a:lnTo>
                  <a:pt x="1235" y="679"/>
                </a:lnTo>
                <a:lnTo>
                  <a:pt x="1228" y="677"/>
                </a:lnTo>
                <a:lnTo>
                  <a:pt x="1222" y="678"/>
                </a:lnTo>
                <a:lnTo>
                  <a:pt x="1216" y="679"/>
                </a:lnTo>
                <a:lnTo>
                  <a:pt x="1210" y="681"/>
                </a:lnTo>
                <a:lnTo>
                  <a:pt x="1204" y="684"/>
                </a:lnTo>
                <a:lnTo>
                  <a:pt x="1197" y="687"/>
                </a:lnTo>
                <a:lnTo>
                  <a:pt x="1191" y="690"/>
                </a:lnTo>
                <a:lnTo>
                  <a:pt x="1185" y="695"/>
                </a:lnTo>
                <a:lnTo>
                  <a:pt x="1182" y="696"/>
                </a:lnTo>
                <a:lnTo>
                  <a:pt x="1175" y="695"/>
                </a:lnTo>
                <a:lnTo>
                  <a:pt x="1168" y="696"/>
                </a:lnTo>
                <a:lnTo>
                  <a:pt x="1162" y="696"/>
                </a:lnTo>
                <a:lnTo>
                  <a:pt x="1161" y="689"/>
                </a:lnTo>
                <a:lnTo>
                  <a:pt x="1162" y="687"/>
                </a:lnTo>
                <a:lnTo>
                  <a:pt x="1156" y="693"/>
                </a:lnTo>
                <a:lnTo>
                  <a:pt x="1150" y="694"/>
                </a:lnTo>
                <a:lnTo>
                  <a:pt x="1144" y="696"/>
                </a:lnTo>
                <a:lnTo>
                  <a:pt x="1138" y="697"/>
                </a:lnTo>
                <a:lnTo>
                  <a:pt x="1131" y="698"/>
                </a:lnTo>
                <a:lnTo>
                  <a:pt x="1125" y="701"/>
                </a:lnTo>
                <a:lnTo>
                  <a:pt x="1119" y="704"/>
                </a:lnTo>
                <a:lnTo>
                  <a:pt x="1113" y="706"/>
                </a:lnTo>
                <a:lnTo>
                  <a:pt x="1106" y="710"/>
                </a:lnTo>
                <a:lnTo>
                  <a:pt x="1100" y="711"/>
                </a:lnTo>
                <a:lnTo>
                  <a:pt x="1093" y="712"/>
                </a:lnTo>
                <a:lnTo>
                  <a:pt x="1088" y="713"/>
                </a:lnTo>
                <a:lnTo>
                  <a:pt x="1081" y="716"/>
                </a:lnTo>
                <a:lnTo>
                  <a:pt x="1074" y="718"/>
                </a:lnTo>
                <a:lnTo>
                  <a:pt x="1068" y="720"/>
                </a:lnTo>
                <a:lnTo>
                  <a:pt x="1062" y="724"/>
                </a:lnTo>
                <a:lnTo>
                  <a:pt x="1058" y="730"/>
                </a:lnTo>
                <a:lnTo>
                  <a:pt x="1051" y="733"/>
                </a:lnTo>
                <a:lnTo>
                  <a:pt x="1045" y="733"/>
                </a:lnTo>
                <a:lnTo>
                  <a:pt x="1038" y="736"/>
                </a:lnTo>
                <a:lnTo>
                  <a:pt x="1032" y="738"/>
                </a:lnTo>
                <a:lnTo>
                  <a:pt x="1026" y="743"/>
                </a:lnTo>
                <a:lnTo>
                  <a:pt x="1019" y="744"/>
                </a:lnTo>
                <a:lnTo>
                  <a:pt x="1013" y="747"/>
                </a:lnTo>
                <a:lnTo>
                  <a:pt x="1007" y="750"/>
                </a:lnTo>
                <a:lnTo>
                  <a:pt x="1003" y="757"/>
                </a:lnTo>
                <a:lnTo>
                  <a:pt x="997" y="759"/>
                </a:lnTo>
                <a:lnTo>
                  <a:pt x="991" y="761"/>
                </a:lnTo>
                <a:lnTo>
                  <a:pt x="984" y="765"/>
                </a:lnTo>
                <a:lnTo>
                  <a:pt x="978" y="767"/>
                </a:lnTo>
                <a:lnTo>
                  <a:pt x="971" y="769"/>
                </a:lnTo>
                <a:lnTo>
                  <a:pt x="965" y="769"/>
                </a:lnTo>
                <a:lnTo>
                  <a:pt x="959" y="762"/>
                </a:lnTo>
                <a:lnTo>
                  <a:pt x="952" y="765"/>
                </a:lnTo>
                <a:lnTo>
                  <a:pt x="959" y="765"/>
                </a:lnTo>
                <a:lnTo>
                  <a:pt x="959" y="771"/>
                </a:lnTo>
                <a:lnTo>
                  <a:pt x="962" y="778"/>
                </a:lnTo>
                <a:lnTo>
                  <a:pt x="955" y="783"/>
                </a:lnTo>
                <a:lnTo>
                  <a:pt x="952" y="785"/>
                </a:lnTo>
                <a:lnTo>
                  <a:pt x="946" y="789"/>
                </a:lnTo>
                <a:lnTo>
                  <a:pt x="940" y="792"/>
                </a:lnTo>
                <a:lnTo>
                  <a:pt x="934" y="794"/>
                </a:lnTo>
                <a:lnTo>
                  <a:pt x="921" y="794"/>
                </a:lnTo>
                <a:lnTo>
                  <a:pt x="915" y="795"/>
                </a:lnTo>
                <a:lnTo>
                  <a:pt x="909" y="797"/>
                </a:lnTo>
                <a:lnTo>
                  <a:pt x="915" y="798"/>
                </a:lnTo>
                <a:lnTo>
                  <a:pt x="912" y="805"/>
                </a:lnTo>
                <a:lnTo>
                  <a:pt x="906" y="808"/>
                </a:lnTo>
                <a:lnTo>
                  <a:pt x="899" y="810"/>
                </a:lnTo>
                <a:lnTo>
                  <a:pt x="893" y="809"/>
                </a:lnTo>
                <a:lnTo>
                  <a:pt x="886" y="811"/>
                </a:lnTo>
                <a:lnTo>
                  <a:pt x="893" y="806"/>
                </a:lnTo>
                <a:lnTo>
                  <a:pt x="886" y="808"/>
                </a:lnTo>
                <a:lnTo>
                  <a:pt x="881" y="811"/>
                </a:lnTo>
                <a:lnTo>
                  <a:pt x="874" y="811"/>
                </a:lnTo>
                <a:lnTo>
                  <a:pt x="869" y="818"/>
                </a:lnTo>
                <a:lnTo>
                  <a:pt x="856" y="818"/>
                </a:lnTo>
                <a:lnTo>
                  <a:pt x="855" y="825"/>
                </a:lnTo>
                <a:lnTo>
                  <a:pt x="849" y="827"/>
                </a:lnTo>
                <a:lnTo>
                  <a:pt x="843" y="827"/>
                </a:lnTo>
                <a:lnTo>
                  <a:pt x="835" y="830"/>
                </a:lnTo>
                <a:lnTo>
                  <a:pt x="829" y="831"/>
                </a:lnTo>
                <a:lnTo>
                  <a:pt x="835" y="832"/>
                </a:lnTo>
                <a:lnTo>
                  <a:pt x="830" y="834"/>
                </a:lnTo>
                <a:lnTo>
                  <a:pt x="823" y="835"/>
                </a:lnTo>
                <a:lnTo>
                  <a:pt x="818" y="840"/>
                </a:lnTo>
                <a:lnTo>
                  <a:pt x="812" y="845"/>
                </a:lnTo>
                <a:lnTo>
                  <a:pt x="805" y="847"/>
                </a:lnTo>
                <a:lnTo>
                  <a:pt x="799" y="854"/>
                </a:lnTo>
                <a:lnTo>
                  <a:pt x="806" y="854"/>
                </a:lnTo>
                <a:lnTo>
                  <a:pt x="812" y="853"/>
                </a:lnTo>
                <a:lnTo>
                  <a:pt x="818" y="854"/>
                </a:lnTo>
                <a:lnTo>
                  <a:pt x="825" y="853"/>
                </a:lnTo>
                <a:lnTo>
                  <a:pt x="830" y="858"/>
                </a:lnTo>
                <a:lnTo>
                  <a:pt x="831" y="865"/>
                </a:lnTo>
                <a:lnTo>
                  <a:pt x="826" y="870"/>
                </a:lnTo>
                <a:lnTo>
                  <a:pt x="819" y="874"/>
                </a:lnTo>
                <a:lnTo>
                  <a:pt x="814" y="878"/>
                </a:lnTo>
                <a:lnTo>
                  <a:pt x="807" y="880"/>
                </a:lnTo>
                <a:lnTo>
                  <a:pt x="801" y="882"/>
                </a:lnTo>
                <a:lnTo>
                  <a:pt x="795" y="886"/>
                </a:lnTo>
                <a:lnTo>
                  <a:pt x="788" y="887"/>
                </a:lnTo>
                <a:lnTo>
                  <a:pt x="782" y="887"/>
                </a:lnTo>
                <a:lnTo>
                  <a:pt x="775" y="890"/>
                </a:lnTo>
                <a:lnTo>
                  <a:pt x="769" y="895"/>
                </a:lnTo>
                <a:lnTo>
                  <a:pt x="763" y="895"/>
                </a:lnTo>
                <a:lnTo>
                  <a:pt x="756" y="902"/>
                </a:lnTo>
                <a:lnTo>
                  <a:pt x="750" y="905"/>
                </a:lnTo>
                <a:lnTo>
                  <a:pt x="743" y="907"/>
                </a:lnTo>
                <a:lnTo>
                  <a:pt x="737" y="908"/>
                </a:lnTo>
                <a:lnTo>
                  <a:pt x="731" y="912"/>
                </a:lnTo>
                <a:lnTo>
                  <a:pt x="737" y="910"/>
                </a:lnTo>
                <a:lnTo>
                  <a:pt x="743" y="908"/>
                </a:lnTo>
                <a:lnTo>
                  <a:pt x="737" y="912"/>
                </a:lnTo>
                <a:lnTo>
                  <a:pt x="731" y="918"/>
                </a:lnTo>
                <a:lnTo>
                  <a:pt x="725" y="922"/>
                </a:lnTo>
                <a:lnTo>
                  <a:pt x="718" y="924"/>
                </a:lnTo>
                <a:lnTo>
                  <a:pt x="719" y="918"/>
                </a:lnTo>
                <a:lnTo>
                  <a:pt x="712" y="923"/>
                </a:lnTo>
                <a:lnTo>
                  <a:pt x="707" y="922"/>
                </a:lnTo>
                <a:lnTo>
                  <a:pt x="702" y="929"/>
                </a:lnTo>
                <a:lnTo>
                  <a:pt x="696" y="927"/>
                </a:lnTo>
                <a:lnTo>
                  <a:pt x="689" y="931"/>
                </a:lnTo>
                <a:lnTo>
                  <a:pt x="682" y="930"/>
                </a:lnTo>
                <a:lnTo>
                  <a:pt x="676" y="930"/>
                </a:lnTo>
                <a:lnTo>
                  <a:pt x="670" y="935"/>
                </a:lnTo>
                <a:lnTo>
                  <a:pt x="664" y="939"/>
                </a:lnTo>
                <a:lnTo>
                  <a:pt x="657" y="940"/>
                </a:lnTo>
                <a:lnTo>
                  <a:pt x="651" y="944"/>
                </a:lnTo>
                <a:lnTo>
                  <a:pt x="645" y="946"/>
                </a:lnTo>
                <a:lnTo>
                  <a:pt x="639" y="951"/>
                </a:lnTo>
                <a:lnTo>
                  <a:pt x="633" y="948"/>
                </a:lnTo>
                <a:lnTo>
                  <a:pt x="626" y="948"/>
                </a:lnTo>
                <a:lnTo>
                  <a:pt x="622" y="955"/>
                </a:lnTo>
                <a:lnTo>
                  <a:pt x="615" y="956"/>
                </a:lnTo>
                <a:lnTo>
                  <a:pt x="610" y="958"/>
                </a:lnTo>
                <a:lnTo>
                  <a:pt x="605" y="964"/>
                </a:lnTo>
                <a:lnTo>
                  <a:pt x="598" y="964"/>
                </a:lnTo>
                <a:lnTo>
                  <a:pt x="592" y="966"/>
                </a:lnTo>
                <a:lnTo>
                  <a:pt x="586" y="966"/>
                </a:lnTo>
                <a:lnTo>
                  <a:pt x="581" y="972"/>
                </a:lnTo>
                <a:lnTo>
                  <a:pt x="575" y="970"/>
                </a:lnTo>
                <a:lnTo>
                  <a:pt x="568" y="972"/>
                </a:lnTo>
                <a:lnTo>
                  <a:pt x="562" y="975"/>
                </a:lnTo>
                <a:lnTo>
                  <a:pt x="556" y="978"/>
                </a:lnTo>
                <a:lnTo>
                  <a:pt x="549" y="980"/>
                </a:lnTo>
                <a:lnTo>
                  <a:pt x="544" y="983"/>
                </a:lnTo>
                <a:lnTo>
                  <a:pt x="550" y="983"/>
                </a:lnTo>
                <a:lnTo>
                  <a:pt x="544" y="987"/>
                </a:lnTo>
                <a:lnTo>
                  <a:pt x="539" y="995"/>
                </a:lnTo>
                <a:lnTo>
                  <a:pt x="533" y="996"/>
                </a:lnTo>
                <a:lnTo>
                  <a:pt x="527" y="1001"/>
                </a:lnTo>
                <a:lnTo>
                  <a:pt x="521" y="1001"/>
                </a:lnTo>
                <a:lnTo>
                  <a:pt x="515" y="1005"/>
                </a:lnTo>
                <a:lnTo>
                  <a:pt x="508" y="1005"/>
                </a:lnTo>
                <a:lnTo>
                  <a:pt x="502" y="1010"/>
                </a:lnTo>
                <a:lnTo>
                  <a:pt x="496" y="1009"/>
                </a:lnTo>
                <a:lnTo>
                  <a:pt x="484" y="1016"/>
                </a:lnTo>
                <a:lnTo>
                  <a:pt x="477" y="1017"/>
                </a:lnTo>
                <a:lnTo>
                  <a:pt x="476" y="1018"/>
                </a:lnTo>
                <a:lnTo>
                  <a:pt x="469" y="1021"/>
                </a:lnTo>
                <a:lnTo>
                  <a:pt x="466" y="1016"/>
                </a:lnTo>
                <a:lnTo>
                  <a:pt x="460" y="1018"/>
                </a:lnTo>
                <a:lnTo>
                  <a:pt x="454" y="1023"/>
                </a:lnTo>
                <a:lnTo>
                  <a:pt x="447" y="1025"/>
                </a:lnTo>
                <a:lnTo>
                  <a:pt x="445" y="1033"/>
                </a:lnTo>
                <a:lnTo>
                  <a:pt x="433" y="1034"/>
                </a:lnTo>
                <a:lnTo>
                  <a:pt x="427" y="1031"/>
                </a:lnTo>
                <a:lnTo>
                  <a:pt x="413" y="1034"/>
                </a:lnTo>
                <a:lnTo>
                  <a:pt x="407" y="1036"/>
                </a:lnTo>
                <a:lnTo>
                  <a:pt x="413" y="1037"/>
                </a:lnTo>
                <a:lnTo>
                  <a:pt x="411" y="1043"/>
                </a:lnTo>
                <a:lnTo>
                  <a:pt x="406" y="1042"/>
                </a:lnTo>
                <a:lnTo>
                  <a:pt x="399" y="1042"/>
                </a:lnTo>
                <a:lnTo>
                  <a:pt x="394" y="1045"/>
                </a:lnTo>
                <a:lnTo>
                  <a:pt x="386" y="1044"/>
                </a:lnTo>
                <a:lnTo>
                  <a:pt x="380" y="1047"/>
                </a:lnTo>
                <a:lnTo>
                  <a:pt x="374" y="1050"/>
                </a:lnTo>
                <a:lnTo>
                  <a:pt x="368" y="1053"/>
                </a:lnTo>
                <a:lnTo>
                  <a:pt x="361" y="1056"/>
                </a:lnTo>
                <a:lnTo>
                  <a:pt x="355" y="1059"/>
                </a:lnTo>
                <a:lnTo>
                  <a:pt x="361" y="1057"/>
                </a:lnTo>
                <a:lnTo>
                  <a:pt x="368" y="1055"/>
                </a:lnTo>
                <a:lnTo>
                  <a:pt x="374" y="1056"/>
                </a:lnTo>
                <a:lnTo>
                  <a:pt x="369" y="1061"/>
                </a:lnTo>
                <a:lnTo>
                  <a:pt x="375" y="1063"/>
                </a:lnTo>
                <a:lnTo>
                  <a:pt x="369" y="1066"/>
                </a:lnTo>
                <a:lnTo>
                  <a:pt x="362" y="1068"/>
                </a:lnTo>
                <a:lnTo>
                  <a:pt x="356" y="1069"/>
                </a:lnTo>
                <a:lnTo>
                  <a:pt x="349" y="1072"/>
                </a:lnTo>
                <a:lnTo>
                  <a:pt x="347" y="1079"/>
                </a:lnTo>
                <a:lnTo>
                  <a:pt x="342" y="1080"/>
                </a:lnTo>
                <a:lnTo>
                  <a:pt x="345" y="1073"/>
                </a:lnTo>
                <a:lnTo>
                  <a:pt x="351" y="1068"/>
                </a:lnTo>
                <a:lnTo>
                  <a:pt x="356" y="1066"/>
                </a:lnTo>
                <a:lnTo>
                  <a:pt x="351" y="1064"/>
                </a:lnTo>
                <a:lnTo>
                  <a:pt x="344" y="1071"/>
                </a:lnTo>
                <a:lnTo>
                  <a:pt x="332" y="1080"/>
                </a:lnTo>
                <a:lnTo>
                  <a:pt x="326" y="1082"/>
                </a:lnTo>
                <a:lnTo>
                  <a:pt x="320" y="1081"/>
                </a:lnTo>
                <a:lnTo>
                  <a:pt x="314" y="1083"/>
                </a:lnTo>
                <a:lnTo>
                  <a:pt x="308" y="1087"/>
                </a:lnTo>
                <a:lnTo>
                  <a:pt x="301" y="1085"/>
                </a:lnTo>
                <a:lnTo>
                  <a:pt x="295" y="1087"/>
                </a:lnTo>
                <a:lnTo>
                  <a:pt x="289" y="1088"/>
                </a:lnTo>
                <a:lnTo>
                  <a:pt x="282" y="1091"/>
                </a:lnTo>
                <a:lnTo>
                  <a:pt x="277" y="1091"/>
                </a:lnTo>
                <a:lnTo>
                  <a:pt x="270" y="1098"/>
                </a:lnTo>
                <a:lnTo>
                  <a:pt x="264" y="1103"/>
                </a:lnTo>
                <a:lnTo>
                  <a:pt x="258" y="1106"/>
                </a:lnTo>
                <a:lnTo>
                  <a:pt x="251" y="1111"/>
                </a:lnTo>
                <a:lnTo>
                  <a:pt x="246" y="1112"/>
                </a:lnTo>
                <a:lnTo>
                  <a:pt x="252" y="1107"/>
                </a:lnTo>
                <a:lnTo>
                  <a:pt x="258" y="1103"/>
                </a:lnTo>
                <a:lnTo>
                  <a:pt x="264" y="1096"/>
                </a:lnTo>
                <a:lnTo>
                  <a:pt x="258" y="1092"/>
                </a:lnTo>
                <a:lnTo>
                  <a:pt x="253" y="1095"/>
                </a:lnTo>
                <a:lnTo>
                  <a:pt x="249" y="1095"/>
                </a:lnTo>
                <a:lnTo>
                  <a:pt x="241" y="1099"/>
                </a:lnTo>
                <a:lnTo>
                  <a:pt x="235" y="1099"/>
                </a:lnTo>
                <a:lnTo>
                  <a:pt x="229" y="1104"/>
                </a:lnTo>
                <a:lnTo>
                  <a:pt x="223" y="1105"/>
                </a:lnTo>
                <a:lnTo>
                  <a:pt x="217" y="1105"/>
                </a:lnTo>
                <a:lnTo>
                  <a:pt x="210" y="1109"/>
                </a:lnTo>
                <a:lnTo>
                  <a:pt x="205" y="1113"/>
                </a:lnTo>
                <a:lnTo>
                  <a:pt x="198" y="1117"/>
                </a:lnTo>
                <a:lnTo>
                  <a:pt x="200" y="1111"/>
                </a:lnTo>
                <a:lnTo>
                  <a:pt x="195" y="1113"/>
                </a:lnTo>
                <a:lnTo>
                  <a:pt x="189" y="1119"/>
                </a:lnTo>
                <a:lnTo>
                  <a:pt x="182" y="1120"/>
                </a:lnTo>
                <a:lnTo>
                  <a:pt x="175" y="1116"/>
                </a:lnTo>
                <a:lnTo>
                  <a:pt x="169" y="1121"/>
                </a:lnTo>
                <a:lnTo>
                  <a:pt x="163" y="1122"/>
                </a:lnTo>
                <a:lnTo>
                  <a:pt x="157" y="1124"/>
                </a:lnTo>
                <a:lnTo>
                  <a:pt x="150" y="1126"/>
                </a:lnTo>
                <a:lnTo>
                  <a:pt x="144" y="1125"/>
                </a:lnTo>
                <a:lnTo>
                  <a:pt x="138" y="1126"/>
                </a:lnTo>
                <a:lnTo>
                  <a:pt x="144" y="1121"/>
                </a:lnTo>
                <a:lnTo>
                  <a:pt x="150" y="1115"/>
                </a:lnTo>
                <a:lnTo>
                  <a:pt x="157" y="1112"/>
                </a:lnTo>
                <a:lnTo>
                  <a:pt x="163" y="1113"/>
                </a:lnTo>
                <a:lnTo>
                  <a:pt x="169" y="1114"/>
                </a:lnTo>
                <a:lnTo>
                  <a:pt x="163" y="1108"/>
                </a:lnTo>
                <a:lnTo>
                  <a:pt x="157" y="1106"/>
                </a:lnTo>
                <a:lnTo>
                  <a:pt x="150" y="1107"/>
                </a:lnTo>
                <a:lnTo>
                  <a:pt x="144" y="1112"/>
                </a:lnTo>
                <a:lnTo>
                  <a:pt x="139" y="1115"/>
                </a:lnTo>
                <a:lnTo>
                  <a:pt x="132" y="1121"/>
                </a:lnTo>
                <a:lnTo>
                  <a:pt x="126" y="1125"/>
                </a:lnTo>
                <a:lnTo>
                  <a:pt x="113" y="1132"/>
                </a:lnTo>
                <a:lnTo>
                  <a:pt x="107" y="1136"/>
                </a:lnTo>
                <a:lnTo>
                  <a:pt x="101" y="1136"/>
                </a:lnTo>
                <a:lnTo>
                  <a:pt x="96" y="1140"/>
                </a:lnTo>
                <a:lnTo>
                  <a:pt x="88" y="1147"/>
                </a:lnTo>
                <a:lnTo>
                  <a:pt x="82" y="1144"/>
                </a:lnTo>
                <a:lnTo>
                  <a:pt x="77" y="1150"/>
                </a:lnTo>
                <a:lnTo>
                  <a:pt x="71" y="1152"/>
                </a:lnTo>
                <a:lnTo>
                  <a:pt x="64" y="1150"/>
                </a:lnTo>
                <a:lnTo>
                  <a:pt x="71" y="1146"/>
                </a:lnTo>
                <a:lnTo>
                  <a:pt x="71" y="1139"/>
                </a:lnTo>
                <a:lnTo>
                  <a:pt x="73" y="1133"/>
                </a:lnTo>
                <a:lnTo>
                  <a:pt x="67" y="1133"/>
                </a:lnTo>
                <a:lnTo>
                  <a:pt x="63" y="1140"/>
                </a:lnTo>
                <a:lnTo>
                  <a:pt x="57" y="1146"/>
                </a:lnTo>
                <a:lnTo>
                  <a:pt x="53" y="1153"/>
                </a:lnTo>
                <a:lnTo>
                  <a:pt x="47" y="115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7117" name="Freeform 2693"/>
          <p:cNvSpPr>
            <a:spLocks/>
          </p:cNvSpPr>
          <p:nvPr/>
        </p:nvSpPr>
        <p:spPr bwMode="auto">
          <a:xfrm>
            <a:off x="841375" y="2919413"/>
            <a:ext cx="1647825" cy="904875"/>
          </a:xfrm>
          <a:custGeom>
            <a:avLst/>
            <a:gdLst>
              <a:gd name="T0" fmla="*/ 2147483647 w 3481"/>
              <a:gd name="T1" fmla="*/ 2147483647 h 1903"/>
              <a:gd name="T2" fmla="*/ 2147483647 w 3481"/>
              <a:gd name="T3" fmla="*/ 2147483647 h 1903"/>
              <a:gd name="T4" fmla="*/ 2147483647 w 3481"/>
              <a:gd name="T5" fmla="*/ 2147483647 h 1903"/>
              <a:gd name="T6" fmla="*/ 2147483647 w 3481"/>
              <a:gd name="T7" fmla="*/ 2147483647 h 1903"/>
              <a:gd name="T8" fmla="*/ 2147483647 w 3481"/>
              <a:gd name="T9" fmla="*/ 2147483647 h 1903"/>
              <a:gd name="T10" fmla="*/ 2147483647 w 3481"/>
              <a:gd name="T11" fmla="*/ 2147483647 h 1903"/>
              <a:gd name="T12" fmla="*/ 2147483647 w 3481"/>
              <a:gd name="T13" fmla="*/ 2147483647 h 1903"/>
              <a:gd name="T14" fmla="*/ 2147483647 w 3481"/>
              <a:gd name="T15" fmla="*/ 2147483647 h 1903"/>
              <a:gd name="T16" fmla="*/ 2147483647 w 3481"/>
              <a:gd name="T17" fmla="*/ 2147483647 h 1903"/>
              <a:gd name="T18" fmla="*/ 2147483647 w 3481"/>
              <a:gd name="T19" fmla="*/ 2147483647 h 1903"/>
              <a:gd name="T20" fmla="*/ 2147483647 w 3481"/>
              <a:gd name="T21" fmla="*/ 2147483647 h 1903"/>
              <a:gd name="T22" fmla="*/ 2147483647 w 3481"/>
              <a:gd name="T23" fmla="*/ 2147483647 h 1903"/>
              <a:gd name="T24" fmla="*/ 2147483647 w 3481"/>
              <a:gd name="T25" fmla="*/ 2147483647 h 1903"/>
              <a:gd name="T26" fmla="*/ 2147483647 w 3481"/>
              <a:gd name="T27" fmla="*/ 2147483647 h 1903"/>
              <a:gd name="T28" fmla="*/ 2147483647 w 3481"/>
              <a:gd name="T29" fmla="*/ 2147483647 h 1903"/>
              <a:gd name="T30" fmla="*/ 2147483647 w 3481"/>
              <a:gd name="T31" fmla="*/ 2147483647 h 1903"/>
              <a:gd name="T32" fmla="*/ 2147483647 w 3481"/>
              <a:gd name="T33" fmla="*/ 2147483647 h 1903"/>
              <a:gd name="T34" fmla="*/ 2147483647 w 3481"/>
              <a:gd name="T35" fmla="*/ 2147483647 h 1903"/>
              <a:gd name="T36" fmla="*/ 2147483647 w 3481"/>
              <a:gd name="T37" fmla="*/ 2147483647 h 1903"/>
              <a:gd name="T38" fmla="*/ 2147483647 w 3481"/>
              <a:gd name="T39" fmla="*/ 2147483647 h 1903"/>
              <a:gd name="T40" fmla="*/ 2147483647 w 3481"/>
              <a:gd name="T41" fmla="*/ 2147483647 h 1903"/>
              <a:gd name="T42" fmla="*/ 2147483647 w 3481"/>
              <a:gd name="T43" fmla="*/ 2147483647 h 1903"/>
              <a:gd name="T44" fmla="*/ 2147483647 w 3481"/>
              <a:gd name="T45" fmla="*/ 2147483647 h 1903"/>
              <a:gd name="T46" fmla="*/ 2147483647 w 3481"/>
              <a:gd name="T47" fmla="*/ 2147483647 h 1903"/>
              <a:gd name="T48" fmla="*/ 2147483647 w 3481"/>
              <a:gd name="T49" fmla="*/ 2147483647 h 1903"/>
              <a:gd name="T50" fmla="*/ 2147483647 w 3481"/>
              <a:gd name="T51" fmla="*/ 2147483647 h 1903"/>
              <a:gd name="T52" fmla="*/ 2147483647 w 3481"/>
              <a:gd name="T53" fmla="*/ 2147483647 h 1903"/>
              <a:gd name="T54" fmla="*/ 2147483647 w 3481"/>
              <a:gd name="T55" fmla="*/ 2147483647 h 1903"/>
              <a:gd name="T56" fmla="*/ 2147483647 w 3481"/>
              <a:gd name="T57" fmla="*/ 2147483647 h 1903"/>
              <a:gd name="T58" fmla="*/ 2147483647 w 3481"/>
              <a:gd name="T59" fmla="*/ 2147483647 h 1903"/>
              <a:gd name="T60" fmla="*/ 2147483647 w 3481"/>
              <a:gd name="T61" fmla="*/ 2147483647 h 1903"/>
              <a:gd name="T62" fmla="*/ 2147483647 w 3481"/>
              <a:gd name="T63" fmla="*/ 2147483647 h 1903"/>
              <a:gd name="T64" fmla="*/ 2147483647 w 3481"/>
              <a:gd name="T65" fmla="*/ 2147483647 h 1903"/>
              <a:gd name="T66" fmla="*/ 2147483647 w 3481"/>
              <a:gd name="T67" fmla="*/ 2147483647 h 1903"/>
              <a:gd name="T68" fmla="*/ 2147483647 w 3481"/>
              <a:gd name="T69" fmla="*/ 2147483647 h 1903"/>
              <a:gd name="T70" fmla="*/ 2147483647 w 3481"/>
              <a:gd name="T71" fmla="*/ 2147483647 h 1903"/>
              <a:gd name="T72" fmla="*/ 2147483647 w 3481"/>
              <a:gd name="T73" fmla="*/ 2147483647 h 1903"/>
              <a:gd name="T74" fmla="*/ 2147483647 w 3481"/>
              <a:gd name="T75" fmla="*/ 2147483647 h 1903"/>
              <a:gd name="T76" fmla="*/ 2147483647 w 3481"/>
              <a:gd name="T77" fmla="*/ 2147483647 h 1903"/>
              <a:gd name="T78" fmla="*/ 2147483647 w 3481"/>
              <a:gd name="T79" fmla="*/ 2147483647 h 1903"/>
              <a:gd name="T80" fmla="*/ 2147483647 w 3481"/>
              <a:gd name="T81" fmla="*/ 2147483647 h 1903"/>
              <a:gd name="T82" fmla="*/ 2147483647 w 3481"/>
              <a:gd name="T83" fmla="*/ 2147483647 h 1903"/>
              <a:gd name="T84" fmla="*/ 2147483647 w 3481"/>
              <a:gd name="T85" fmla="*/ 2147483647 h 1903"/>
              <a:gd name="T86" fmla="*/ 2147483647 w 3481"/>
              <a:gd name="T87" fmla="*/ 2147483647 h 1903"/>
              <a:gd name="T88" fmla="*/ 2147483647 w 3481"/>
              <a:gd name="T89" fmla="*/ 2147483647 h 1903"/>
              <a:gd name="T90" fmla="*/ 2147483647 w 3481"/>
              <a:gd name="T91" fmla="*/ 2147483647 h 1903"/>
              <a:gd name="T92" fmla="*/ 2147483647 w 3481"/>
              <a:gd name="T93" fmla="*/ 2147483647 h 1903"/>
              <a:gd name="T94" fmla="*/ 2147483647 w 3481"/>
              <a:gd name="T95" fmla="*/ 2147483647 h 1903"/>
              <a:gd name="T96" fmla="*/ 2147483647 w 3481"/>
              <a:gd name="T97" fmla="*/ 2147483647 h 1903"/>
              <a:gd name="T98" fmla="*/ 2147483647 w 3481"/>
              <a:gd name="T99" fmla="*/ 2147483647 h 1903"/>
              <a:gd name="T100" fmla="*/ 2147483647 w 3481"/>
              <a:gd name="T101" fmla="*/ 2147483647 h 1903"/>
              <a:gd name="T102" fmla="*/ 2147483647 w 3481"/>
              <a:gd name="T103" fmla="*/ 2147483647 h 1903"/>
              <a:gd name="T104" fmla="*/ 2147483647 w 3481"/>
              <a:gd name="T105" fmla="*/ 2147483647 h 1903"/>
              <a:gd name="T106" fmla="*/ 2147483647 w 3481"/>
              <a:gd name="T107" fmla="*/ 2147483647 h 1903"/>
              <a:gd name="T108" fmla="*/ 2147483647 w 3481"/>
              <a:gd name="T109" fmla="*/ 2147483647 h 1903"/>
              <a:gd name="T110" fmla="*/ 2147483647 w 3481"/>
              <a:gd name="T111" fmla="*/ 2147483647 h 1903"/>
              <a:gd name="T112" fmla="*/ 2147483647 w 3481"/>
              <a:gd name="T113" fmla="*/ 2147483647 h 1903"/>
              <a:gd name="T114" fmla="*/ 2147483647 w 3481"/>
              <a:gd name="T115" fmla="*/ 2147483647 h 1903"/>
              <a:gd name="T116" fmla="*/ 2147483647 w 3481"/>
              <a:gd name="T117" fmla="*/ 2147483647 h 1903"/>
              <a:gd name="T118" fmla="*/ 2147483647 w 3481"/>
              <a:gd name="T119" fmla="*/ 2147483647 h 1903"/>
              <a:gd name="T120" fmla="*/ 2147483647 w 3481"/>
              <a:gd name="T121" fmla="*/ 2147483647 h 1903"/>
              <a:gd name="T122" fmla="*/ 2147483647 w 3481"/>
              <a:gd name="T123" fmla="*/ 2147483647 h 1903"/>
              <a:gd name="T124" fmla="*/ 2147483647 w 3481"/>
              <a:gd name="T125" fmla="*/ 2147483647 h 190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81"/>
              <a:gd name="T190" fmla="*/ 0 h 1903"/>
              <a:gd name="T191" fmla="*/ 3481 w 3481"/>
              <a:gd name="T192" fmla="*/ 1903 h 190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81" h="1903">
                <a:moveTo>
                  <a:pt x="16" y="861"/>
                </a:moveTo>
                <a:lnTo>
                  <a:pt x="17" y="855"/>
                </a:lnTo>
                <a:lnTo>
                  <a:pt x="16" y="848"/>
                </a:lnTo>
                <a:lnTo>
                  <a:pt x="9" y="841"/>
                </a:lnTo>
                <a:lnTo>
                  <a:pt x="7" y="834"/>
                </a:lnTo>
                <a:lnTo>
                  <a:pt x="6" y="827"/>
                </a:lnTo>
                <a:lnTo>
                  <a:pt x="3" y="821"/>
                </a:lnTo>
                <a:lnTo>
                  <a:pt x="0" y="815"/>
                </a:lnTo>
                <a:lnTo>
                  <a:pt x="2" y="808"/>
                </a:lnTo>
                <a:lnTo>
                  <a:pt x="6" y="801"/>
                </a:lnTo>
                <a:lnTo>
                  <a:pt x="8" y="794"/>
                </a:lnTo>
                <a:lnTo>
                  <a:pt x="8" y="787"/>
                </a:lnTo>
                <a:lnTo>
                  <a:pt x="9" y="780"/>
                </a:lnTo>
                <a:lnTo>
                  <a:pt x="12" y="774"/>
                </a:lnTo>
                <a:lnTo>
                  <a:pt x="17" y="767"/>
                </a:lnTo>
                <a:lnTo>
                  <a:pt x="21" y="760"/>
                </a:lnTo>
                <a:lnTo>
                  <a:pt x="24" y="753"/>
                </a:lnTo>
                <a:lnTo>
                  <a:pt x="25" y="747"/>
                </a:lnTo>
                <a:lnTo>
                  <a:pt x="26" y="740"/>
                </a:lnTo>
                <a:lnTo>
                  <a:pt x="26" y="736"/>
                </a:lnTo>
                <a:lnTo>
                  <a:pt x="25" y="730"/>
                </a:lnTo>
                <a:lnTo>
                  <a:pt x="24" y="728"/>
                </a:lnTo>
                <a:lnTo>
                  <a:pt x="23" y="722"/>
                </a:lnTo>
                <a:lnTo>
                  <a:pt x="19" y="715"/>
                </a:lnTo>
                <a:lnTo>
                  <a:pt x="15" y="708"/>
                </a:lnTo>
                <a:lnTo>
                  <a:pt x="18" y="702"/>
                </a:lnTo>
                <a:lnTo>
                  <a:pt x="19" y="695"/>
                </a:lnTo>
                <a:lnTo>
                  <a:pt x="23" y="688"/>
                </a:lnTo>
                <a:lnTo>
                  <a:pt x="28" y="681"/>
                </a:lnTo>
                <a:lnTo>
                  <a:pt x="32" y="678"/>
                </a:lnTo>
                <a:lnTo>
                  <a:pt x="37" y="671"/>
                </a:lnTo>
                <a:lnTo>
                  <a:pt x="43" y="667"/>
                </a:lnTo>
                <a:lnTo>
                  <a:pt x="50" y="664"/>
                </a:lnTo>
                <a:lnTo>
                  <a:pt x="43" y="666"/>
                </a:lnTo>
                <a:lnTo>
                  <a:pt x="50" y="659"/>
                </a:lnTo>
                <a:lnTo>
                  <a:pt x="55" y="653"/>
                </a:lnTo>
                <a:lnTo>
                  <a:pt x="59" y="646"/>
                </a:lnTo>
                <a:lnTo>
                  <a:pt x="60" y="640"/>
                </a:lnTo>
                <a:lnTo>
                  <a:pt x="66" y="633"/>
                </a:lnTo>
                <a:lnTo>
                  <a:pt x="71" y="626"/>
                </a:lnTo>
                <a:lnTo>
                  <a:pt x="77" y="619"/>
                </a:lnTo>
                <a:lnTo>
                  <a:pt x="80" y="613"/>
                </a:lnTo>
                <a:lnTo>
                  <a:pt x="83" y="607"/>
                </a:lnTo>
                <a:lnTo>
                  <a:pt x="83" y="600"/>
                </a:lnTo>
                <a:lnTo>
                  <a:pt x="85" y="593"/>
                </a:lnTo>
                <a:lnTo>
                  <a:pt x="83" y="587"/>
                </a:lnTo>
                <a:lnTo>
                  <a:pt x="89" y="581"/>
                </a:lnTo>
                <a:lnTo>
                  <a:pt x="93" y="573"/>
                </a:lnTo>
                <a:lnTo>
                  <a:pt x="93" y="571"/>
                </a:lnTo>
                <a:lnTo>
                  <a:pt x="91" y="565"/>
                </a:lnTo>
                <a:lnTo>
                  <a:pt x="91" y="558"/>
                </a:lnTo>
                <a:lnTo>
                  <a:pt x="92" y="551"/>
                </a:lnTo>
                <a:lnTo>
                  <a:pt x="95" y="544"/>
                </a:lnTo>
                <a:lnTo>
                  <a:pt x="99" y="538"/>
                </a:lnTo>
                <a:lnTo>
                  <a:pt x="103" y="532"/>
                </a:lnTo>
                <a:lnTo>
                  <a:pt x="108" y="524"/>
                </a:lnTo>
                <a:lnTo>
                  <a:pt x="110" y="517"/>
                </a:lnTo>
                <a:lnTo>
                  <a:pt x="109" y="511"/>
                </a:lnTo>
                <a:lnTo>
                  <a:pt x="112" y="504"/>
                </a:lnTo>
                <a:lnTo>
                  <a:pt x="118" y="497"/>
                </a:lnTo>
                <a:lnTo>
                  <a:pt x="123" y="492"/>
                </a:lnTo>
                <a:lnTo>
                  <a:pt x="128" y="485"/>
                </a:lnTo>
                <a:lnTo>
                  <a:pt x="135" y="478"/>
                </a:lnTo>
                <a:lnTo>
                  <a:pt x="139" y="471"/>
                </a:lnTo>
                <a:lnTo>
                  <a:pt x="146" y="465"/>
                </a:lnTo>
                <a:lnTo>
                  <a:pt x="144" y="470"/>
                </a:lnTo>
                <a:lnTo>
                  <a:pt x="148" y="463"/>
                </a:lnTo>
                <a:lnTo>
                  <a:pt x="154" y="464"/>
                </a:lnTo>
                <a:lnTo>
                  <a:pt x="156" y="457"/>
                </a:lnTo>
                <a:lnTo>
                  <a:pt x="150" y="462"/>
                </a:lnTo>
                <a:lnTo>
                  <a:pt x="155" y="455"/>
                </a:lnTo>
                <a:lnTo>
                  <a:pt x="161" y="447"/>
                </a:lnTo>
                <a:lnTo>
                  <a:pt x="167" y="441"/>
                </a:lnTo>
                <a:lnTo>
                  <a:pt x="170" y="438"/>
                </a:lnTo>
                <a:lnTo>
                  <a:pt x="176" y="437"/>
                </a:lnTo>
                <a:lnTo>
                  <a:pt x="172" y="437"/>
                </a:lnTo>
                <a:lnTo>
                  <a:pt x="170" y="438"/>
                </a:lnTo>
                <a:lnTo>
                  <a:pt x="174" y="432"/>
                </a:lnTo>
                <a:lnTo>
                  <a:pt x="178" y="425"/>
                </a:lnTo>
                <a:lnTo>
                  <a:pt x="183" y="419"/>
                </a:lnTo>
                <a:lnTo>
                  <a:pt x="187" y="412"/>
                </a:lnTo>
                <a:lnTo>
                  <a:pt x="192" y="405"/>
                </a:lnTo>
                <a:lnTo>
                  <a:pt x="198" y="398"/>
                </a:lnTo>
                <a:lnTo>
                  <a:pt x="201" y="391"/>
                </a:lnTo>
                <a:lnTo>
                  <a:pt x="207" y="384"/>
                </a:lnTo>
                <a:lnTo>
                  <a:pt x="210" y="376"/>
                </a:lnTo>
                <a:lnTo>
                  <a:pt x="215" y="369"/>
                </a:lnTo>
                <a:lnTo>
                  <a:pt x="221" y="366"/>
                </a:lnTo>
                <a:lnTo>
                  <a:pt x="222" y="359"/>
                </a:lnTo>
                <a:lnTo>
                  <a:pt x="226" y="352"/>
                </a:lnTo>
                <a:lnTo>
                  <a:pt x="232" y="345"/>
                </a:lnTo>
                <a:lnTo>
                  <a:pt x="237" y="339"/>
                </a:lnTo>
                <a:lnTo>
                  <a:pt x="241" y="333"/>
                </a:lnTo>
                <a:lnTo>
                  <a:pt x="247" y="326"/>
                </a:lnTo>
                <a:lnTo>
                  <a:pt x="251" y="319"/>
                </a:lnTo>
                <a:lnTo>
                  <a:pt x="257" y="312"/>
                </a:lnTo>
                <a:lnTo>
                  <a:pt x="260" y="305"/>
                </a:lnTo>
                <a:lnTo>
                  <a:pt x="264" y="299"/>
                </a:lnTo>
                <a:lnTo>
                  <a:pt x="270" y="299"/>
                </a:lnTo>
                <a:lnTo>
                  <a:pt x="269" y="291"/>
                </a:lnTo>
                <a:lnTo>
                  <a:pt x="275" y="285"/>
                </a:lnTo>
                <a:lnTo>
                  <a:pt x="275" y="277"/>
                </a:lnTo>
                <a:lnTo>
                  <a:pt x="280" y="270"/>
                </a:lnTo>
                <a:lnTo>
                  <a:pt x="284" y="264"/>
                </a:lnTo>
                <a:lnTo>
                  <a:pt x="290" y="260"/>
                </a:lnTo>
                <a:lnTo>
                  <a:pt x="293" y="252"/>
                </a:lnTo>
                <a:lnTo>
                  <a:pt x="295" y="246"/>
                </a:lnTo>
                <a:lnTo>
                  <a:pt x="301" y="246"/>
                </a:lnTo>
                <a:lnTo>
                  <a:pt x="308" y="243"/>
                </a:lnTo>
                <a:lnTo>
                  <a:pt x="315" y="244"/>
                </a:lnTo>
                <a:lnTo>
                  <a:pt x="320" y="243"/>
                </a:lnTo>
                <a:lnTo>
                  <a:pt x="326" y="246"/>
                </a:lnTo>
                <a:lnTo>
                  <a:pt x="332" y="248"/>
                </a:lnTo>
                <a:lnTo>
                  <a:pt x="338" y="246"/>
                </a:lnTo>
                <a:lnTo>
                  <a:pt x="334" y="247"/>
                </a:lnTo>
                <a:lnTo>
                  <a:pt x="330" y="240"/>
                </a:lnTo>
                <a:lnTo>
                  <a:pt x="323" y="238"/>
                </a:lnTo>
                <a:lnTo>
                  <a:pt x="311" y="237"/>
                </a:lnTo>
                <a:lnTo>
                  <a:pt x="305" y="239"/>
                </a:lnTo>
                <a:lnTo>
                  <a:pt x="299" y="235"/>
                </a:lnTo>
                <a:lnTo>
                  <a:pt x="301" y="228"/>
                </a:lnTo>
                <a:lnTo>
                  <a:pt x="305" y="221"/>
                </a:lnTo>
                <a:lnTo>
                  <a:pt x="308" y="215"/>
                </a:lnTo>
                <a:lnTo>
                  <a:pt x="306" y="221"/>
                </a:lnTo>
                <a:lnTo>
                  <a:pt x="303" y="229"/>
                </a:lnTo>
                <a:lnTo>
                  <a:pt x="309" y="226"/>
                </a:lnTo>
                <a:lnTo>
                  <a:pt x="315" y="220"/>
                </a:lnTo>
                <a:lnTo>
                  <a:pt x="318" y="212"/>
                </a:lnTo>
                <a:lnTo>
                  <a:pt x="324" y="205"/>
                </a:lnTo>
                <a:lnTo>
                  <a:pt x="330" y="207"/>
                </a:lnTo>
                <a:lnTo>
                  <a:pt x="324" y="203"/>
                </a:lnTo>
                <a:lnTo>
                  <a:pt x="317" y="203"/>
                </a:lnTo>
                <a:lnTo>
                  <a:pt x="318" y="196"/>
                </a:lnTo>
                <a:lnTo>
                  <a:pt x="320" y="190"/>
                </a:lnTo>
                <a:lnTo>
                  <a:pt x="327" y="189"/>
                </a:lnTo>
                <a:lnTo>
                  <a:pt x="332" y="187"/>
                </a:lnTo>
                <a:lnTo>
                  <a:pt x="339" y="186"/>
                </a:lnTo>
                <a:lnTo>
                  <a:pt x="341" y="184"/>
                </a:lnTo>
                <a:lnTo>
                  <a:pt x="335" y="183"/>
                </a:lnTo>
                <a:lnTo>
                  <a:pt x="328" y="178"/>
                </a:lnTo>
                <a:lnTo>
                  <a:pt x="324" y="184"/>
                </a:lnTo>
                <a:lnTo>
                  <a:pt x="326" y="178"/>
                </a:lnTo>
                <a:lnTo>
                  <a:pt x="329" y="171"/>
                </a:lnTo>
                <a:lnTo>
                  <a:pt x="332" y="164"/>
                </a:lnTo>
                <a:lnTo>
                  <a:pt x="332" y="157"/>
                </a:lnTo>
                <a:lnTo>
                  <a:pt x="334" y="155"/>
                </a:lnTo>
                <a:lnTo>
                  <a:pt x="335" y="148"/>
                </a:lnTo>
                <a:lnTo>
                  <a:pt x="338" y="141"/>
                </a:lnTo>
                <a:lnTo>
                  <a:pt x="341" y="134"/>
                </a:lnTo>
                <a:lnTo>
                  <a:pt x="344" y="129"/>
                </a:lnTo>
                <a:lnTo>
                  <a:pt x="344" y="122"/>
                </a:lnTo>
                <a:lnTo>
                  <a:pt x="342" y="114"/>
                </a:lnTo>
                <a:lnTo>
                  <a:pt x="342" y="108"/>
                </a:lnTo>
                <a:lnTo>
                  <a:pt x="345" y="100"/>
                </a:lnTo>
                <a:lnTo>
                  <a:pt x="348" y="94"/>
                </a:lnTo>
                <a:lnTo>
                  <a:pt x="353" y="86"/>
                </a:lnTo>
                <a:lnTo>
                  <a:pt x="359" y="79"/>
                </a:lnTo>
                <a:lnTo>
                  <a:pt x="359" y="75"/>
                </a:lnTo>
                <a:lnTo>
                  <a:pt x="365" y="76"/>
                </a:lnTo>
                <a:lnTo>
                  <a:pt x="371" y="82"/>
                </a:lnTo>
                <a:lnTo>
                  <a:pt x="378" y="84"/>
                </a:lnTo>
                <a:lnTo>
                  <a:pt x="383" y="86"/>
                </a:lnTo>
                <a:lnTo>
                  <a:pt x="390" y="91"/>
                </a:lnTo>
                <a:lnTo>
                  <a:pt x="395" y="92"/>
                </a:lnTo>
                <a:lnTo>
                  <a:pt x="402" y="92"/>
                </a:lnTo>
                <a:lnTo>
                  <a:pt x="409" y="94"/>
                </a:lnTo>
                <a:lnTo>
                  <a:pt x="415" y="94"/>
                </a:lnTo>
                <a:lnTo>
                  <a:pt x="421" y="95"/>
                </a:lnTo>
                <a:lnTo>
                  <a:pt x="426" y="95"/>
                </a:lnTo>
                <a:lnTo>
                  <a:pt x="433" y="93"/>
                </a:lnTo>
                <a:lnTo>
                  <a:pt x="437" y="100"/>
                </a:lnTo>
                <a:lnTo>
                  <a:pt x="443" y="97"/>
                </a:lnTo>
                <a:lnTo>
                  <a:pt x="445" y="103"/>
                </a:lnTo>
                <a:lnTo>
                  <a:pt x="448" y="97"/>
                </a:lnTo>
                <a:lnTo>
                  <a:pt x="454" y="94"/>
                </a:lnTo>
                <a:lnTo>
                  <a:pt x="452" y="100"/>
                </a:lnTo>
                <a:lnTo>
                  <a:pt x="452" y="107"/>
                </a:lnTo>
                <a:lnTo>
                  <a:pt x="451" y="114"/>
                </a:lnTo>
                <a:lnTo>
                  <a:pt x="445" y="117"/>
                </a:lnTo>
                <a:lnTo>
                  <a:pt x="439" y="123"/>
                </a:lnTo>
                <a:lnTo>
                  <a:pt x="431" y="129"/>
                </a:lnTo>
                <a:lnTo>
                  <a:pt x="437" y="122"/>
                </a:lnTo>
                <a:lnTo>
                  <a:pt x="430" y="125"/>
                </a:lnTo>
                <a:lnTo>
                  <a:pt x="424" y="131"/>
                </a:lnTo>
                <a:lnTo>
                  <a:pt x="418" y="135"/>
                </a:lnTo>
                <a:lnTo>
                  <a:pt x="412" y="140"/>
                </a:lnTo>
                <a:lnTo>
                  <a:pt x="400" y="150"/>
                </a:lnTo>
                <a:lnTo>
                  <a:pt x="406" y="154"/>
                </a:lnTo>
                <a:lnTo>
                  <a:pt x="412" y="151"/>
                </a:lnTo>
                <a:lnTo>
                  <a:pt x="418" y="148"/>
                </a:lnTo>
                <a:lnTo>
                  <a:pt x="412" y="150"/>
                </a:lnTo>
                <a:lnTo>
                  <a:pt x="406" y="153"/>
                </a:lnTo>
                <a:lnTo>
                  <a:pt x="407" y="146"/>
                </a:lnTo>
                <a:lnTo>
                  <a:pt x="411" y="142"/>
                </a:lnTo>
                <a:lnTo>
                  <a:pt x="417" y="138"/>
                </a:lnTo>
                <a:lnTo>
                  <a:pt x="424" y="133"/>
                </a:lnTo>
                <a:lnTo>
                  <a:pt x="429" y="131"/>
                </a:lnTo>
                <a:lnTo>
                  <a:pt x="437" y="126"/>
                </a:lnTo>
                <a:lnTo>
                  <a:pt x="442" y="122"/>
                </a:lnTo>
                <a:lnTo>
                  <a:pt x="448" y="117"/>
                </a:lnTo>
                <a:lnTo>
                  <a:pt x="455" y="113"/>
                </a:lnTo>
                <a:lnTo>
                  <a:pt x="455" y="119"/>
                </a:lnTo>
                <a:lnTo>
                  <a:pt x="449" y="124"/>
                </a:lnTo>
                <a:lnTo>
                  <a:pt x="443" y="125"/>
                </a:lnTo>
                <a:lnTo>
                  <a:pt x="441" y="131"/>
                </a:lnTo>
                <a:lnTo>
                  <a:pt x="436" y="134"/>
                </a:lnTo>
                <a:lnTo>
                  <a:pt x="431" y="140"/>
                </a:lnTo>
                <a:lnTo>
                  <a:pt x="438" y="139"/>
                </a:lnTo>
                <a:lnTo>
                  <a:pt x="437" y="145"/>
                </a:lnTo>
                <a:lnTo>
                  <a:pt x="433" y="151"/>
                </a:lnTo>
                <a:lnTo>
                  <a:pt x="427" y="157"/>
                </a:lnTo>
                <a:lnTo>
                  <a:pt x="421" y="159"/>
                </a:lnTo>
                <a:lnTo>
                  <a:pt x="426" y="153"/>
                </a:lnTo>
                <a:lnTo>
                  <a:pt x="421" y="155"/>
                </a:lnTo>
                <a:lnTo>
                  <a:pt x="416" y="162"/>
                </a:lnTo>
                <a:lnTo>
                  <a:pt x="410" y="169"/>
                </a:lnTo>
                <a:lnTo>
                  <a:pt x="411" y="162"/>
                </a:lnTo>
                <a:lnTo>
                  <a:pt x="417" y="155"/>
                </a:lnTo>
                <a:lnTo>
                  <a:pt x="411" y="157"/>
                </a:lnTo>
                <a:lnTo>
                  <a:pt x="407" y="161"/>
                </a:lnTo>
                <a:lnTo>
                  <a:pt x="405" y="162"/>
                </a:lnTo>
                <a:lnTo>
                  <a:pt x="398" y="169"/>
                </a:lnTo>
                <a:lnTo>
                  <a:pt x="392" y="170"/>
                </a:lnTo>
                <a:lnTo>
                  <a:pt x="398" y="170"/>
                </a:lnTo>
                <a:lnTo>
                  <a:pt x="392" y="174"/>
                </a:lnTo>
                <a:lnTo>
                  <a:pt x="398" y="172"/>
                </a:lnTo>
                <a:lnTo>
                  <a:pt x="397" y="178"/>
                </a:lnTo>
                <a:lnTo>
                  <a:pt x="400" y="172"/>
                </a:lnTo>
                <a:lnTo>
                  <a:pt x="407" y="169"/>
                </a:lnTo>
                <a:lnTo>
                  <a:pt x="413" y="172"/>
                </a:lnTo>
                <a:lnTo>
                  <a:pt x="419" y="167"/>
                </a:lnTo>
                <a:lnTo>
                  <a:pt x="425" y="162"/>
                </a:lnTo>
                <a:lnTo>
                  <a:pt x="431" y="159"/>
                </a:lnTo>
                <a:lnTo>
                  <a:pt x="438" y="156"/>
                </a:lnTo>
                <a:lnTo>
                  <a:pt x="444" y="154"/>
                </a:lnTo>
                <a:lnTo>
                  <a:pt x="445" y="147"/>
                </a:lnTo>
                <a:lnTo>
                  <a:pt x="448" y="140"/>
                </a:lnTo>
                <a:lnTo>
                  <a:pt x="453" y="135"/>
                </a:lnTo>
                <a:lnTo>
                  <a:pt x="454" y="129"/>
                </a:lnTo>
                <a:lnTo>
                  <a:pt x="459" y="122"/>
                </a:lnTo>
                <a:lnTo>
                  <a:pt x="466" y="116"/>
                </a:lnTo>
                <a:lnTo>
                  <a:pt x="472" y="109"/>
                </a:lnTo>
                <a:lnTo>
                  <a:pt x="478" y="106"/>
                </a:lnTo>
                <a:lnTo>
                  <a:pt x="476" y="100"/>
                </a:lnTo>
                <a:lnTo>
                  <a:pt x="478" y="93"/>
                </a:lnTo>
                <a:lnTo>
                  <a:pt x="481" y="86"/>
                </a:lnTo>
                <a:lnTo>
                  <a:pt x="483" y="82"/>
                </a:lnTo>
                <a:lnTo>
                  <a:pt x="480" y="77"/>
                </a:lnTo>
                <a:lnTo>
                  <a:pt x="477" y="76"/>
                </a:lnTo>
                <a:lnTo>
                  <a:pt x="477" y="75"/>
                </a:lnTo>
                <a:lnTo>
                  <a:pt x="475" y="75"/>
                </a:lnTo>
                <a:lnTo>
                  <a:pt x="474" y="75"/>
                </a:lnTo>
                <a:lnTo>
                  <a:pt x="475" y="68"/>
                </a:lnTo>
                <a:lnTo>
                  <a:pt x="481" y="69"/>
                </a:lnTo>
                <a:lnTo>
                  <a:pt x="487" y="67"/>
                </a:lnTo>
                <a:lnTo>
                  <a:pt x="494" y="61"/>
                </a:lnTo>
                <a:lnTo>
                  <a:pt x="495" y="55"/>
                </a:lnTo>
                <a:lnTo>
                  <a:pt x="499" y="49"/>
                </a:lnTo>
                <a:lnTo>
                  <a:pt x="493" y="47"/>
                </a:lnTo>
                <a:lnTo>
                  <a:pt x="491" y="41"/>
                </a:lnTo>
                <a:lnTo>
                  <a:pt x="494" y="35"/>
                </a:lnTo>
                <a:lnTo>
                  <a:pt x="497" y="29"/>
                </a:lnTo>
                <a:lnTo>
                  <a:pt x="1259" y="29"/>
                </a:lnTo>
                <a:lnTo>
                  <a:pt x="2023" y="29"/>
                </a:lnTo>
                <a:lnTo>
                  <a:pt x="2026" y="21"/>
                </a:lnTo>
                <a:lnTo>
                  <a:pt x="2029" y="16"/>
                </a:lnTo>
                <a:lnTo>
                  <a:pt x="2033" y="9"/>
                </a:lnTo>
                <a:lnTo>
                  <a:pt x="2037" y="1"/>
                </a:lnTo>
                <a:lnTo>
                  <a:pt x="2037" y="0"/>
                </a:lnTo>
                <a:lnTo>
                  <a:pt x="2040" y="1"/>
                </a:lnTo>
                <a:lnTo>
                  <a:pt x="2049" y="1"/>
                </a:lnTo>
                <a:lnTo>
                  <a:pt x="2052" y="8"/>
                </a:lnTo>
                <a:lnTo>
                  <a:pt x="2049" y="14"/>
                </a:lnTo>
                <a:lnTo>
                  <a:pt x="2048" y="21"/>
                </a:lnTo>
                <a:lnTo>
                  <a:pt x="2046" y="28"/>
                </a:lnTo>
                <a:lnTo>
                  <a:pt x="2044" y="35"/>
                </a:lnTo>
                <a:lnTo>
                  <a:pt x="2041" y="40"/>
                </a:lnTo>
                <a:lnTo>
                  <a:pt x="2040" y="46"/>
                </a:lnTo>
                <a:lnTo>
                  <a:pt x="2043" y="51"/>
                </a:lnTo>
                <a:lnTo>
                  <a:pt x="2050" y="52"/>
                </a:lnTo>
                <a:lnTo>
                  <a:pt x="2056" y="51"/>
                </a:lnTo>
                <a:lnTo>
                  <a:pt x="2062" y="55"/>
                </a:lnTo>
                <a:lnTo>
                  <a:pt x="2068" y="57"/>
                </a:lnTo>
                <a:lnTo>
                  <a:pt x="2074" y="57"/>
                </a:lnTo>
                <a:lnTo>
                  <a:pt x="2081" y="58"/>
                </a:lnTo>
                <a:lnTo>
                  <a:pt x="2080" y="65"/>
                </a:lnTo>
                <a:lnTo>
                  <a:pt x="2086" y="66"/>
                </a:lnTo>
                <a:lnTo>
                  <a:pt x="2092" y="65"/>
                </a:lnTo>
                <a:lnTo>
                  <a:pt x="2098" y="63"/>
                </a:lnTo>
                <a:lnTo>
                  <a:pt x="2104" y="59"/>
                </a:lnTo>
                <a:lnTo>
                  <a:pt x="2106" y="58"/>
                </a:lnTo>
                <a:lnTo>
                  <a:pt x="2107" y="58"/>
                </a:lnTo>
                <a:lnTo>
                  <a:pt x="2108" y="59"/>
                </a:lnTo>
                <a:lnTo>
                  <a:pt x="2114" y="57"/>
                </a:lnTo>
                <a:lnTo>
                  <a:pt x="2120" y="58"/>
                </a:lnTo>
                <a:lnTo>
                  <a:pt x="2126" y="58"/>
                </a:lnTo>
                <a:lnTo>
                  <a:pt x="2132" y="60"/>
                </a:lnTo>
                <a:lnTo>
                  <a:pt x="2139" y="62"/>
                </a:lnTo>
                <a:lnTo>
                  <a:pt x="2145" y="65"/>
                </a:lnTo>
                <a:lnTo>
                  <a:pt x="2143" y="71"/>
                </a:lnTo>
                <a:lnTo>
                  <a:pt x="2150" y="74"/>
                </a:lnTo>
                <a:lnTo>
                  <a:pt x="2147" y="81"/>
                </a:lnTo>
                <a:lnTo>
                  <a:pt x="2151" y="86"/>
                </a:lnTo>
                <a:lnTo>
                  <a:pt x="2153" y="86"/>
                </a:lnTo>
                <a:lnTo>
                  <a:pt x="2157" y="79"/>
                </a:lnTo>
                <a:lnTo>
                  <a:pt x="2163" y="78"/>
                </a:lnTo>
                <a:lnTo>
                  <a:pt x="2170" y="83"/>
                </a:lnTo>
                <a:lnTo>
                  <a:pt x="2175" y="90"/>
                </a:lnTo>
                <a:lnTo>
                  <a:pt x="2182" y="92"/>
                </a:lnTo>
                <a:lnTo>
                  <a:pt x="2181" y="97"/>
                </a:lnTo>
                <a:lnTo>
                  <a:pt x="2183" y="98"/>
                </a:lnTo>
                <a:lnTo>
                  <a:pt x="2186" y="101"/>
                </a:lnTo>
                <a:lnTo>
                  <a:pt x="2192" y="101"/>
                </a:lnTo>
                <a:lnTo>
                  <a:pt x="2202" y="100"/>
                </a:lnTo>
                <a:lnTo>
                  <a:pt x="2208" y="97"/>
                </a:lnTo>
                <a:lnTo>
                  <a:pt x="2214" y="94"/>
                </a:lnTo>
                <a:lnTo>
                  <a:pt x="2220" y="91"/>
                </a:lnTo>
                <a:lnTo>
                  <a:pt x="2228" y="89"/>
                </a:lnTo>
                <a:lnTo>
                  <a:pt x="2233" y="87"/>
                </a:lnTo>
                <a:lnTo>
                  <a:pt x="2233" y="90"/>
                </a:lnTo>
                <a:lnTo>
                  <a:pt x="2232" y="90"/>
                </a:lnTo>
                <a:lnTo>
                  <a:pt x="2232" y="92"/>
                </a:lnTo>
                <a:lnTo>
                  <a:pt x="2234" y="99"/>
                </a:lnTo>
                <a:lnTo>
                  <a:pt x="2240" y="97"/>
                </a:lnTo>
                <a:lnTo>
                  <a:pt x="2247" y="98"/>
                </a:lnTo>
                <a:lnTo>
                  <a:pt x="2252" y="98"/>
                </a:lnTo>
                <a:lnTo>
                  <a:pt x="2260" y="97"/>
                </a:lnTo>
                <a:lnTo>
                  <a:pt x="2265" y="97"/>
                </a:lnTo>
                <a:lnTo>
                  <a:pt x="2271" y="98"/>
                </a:lnTo>
                <a:lnTo>
                  <a:pt x="2272" y="103"/>
                </a:lnTo>
                <a:lnTo>
                  <a:pt x="2278" y="106"/>
                </a:lnTo>
                <a:lnTo>
                  <a:pt x="2285" y="103"/>
                </a:lnTo>
                <a:lnTo>
                  <a:pt x="2291" y="105"/>
                </a:lnTo>
                <a:lnTo>
                  <a:pt x="2295" y="106"/>
                </a:lnTo>
                <a:lnTo>
                  <a:pt x="2288" y="108"/>
                </a:lnTo>
                <a:lnTo>
                  <a:pt x="2282" y="111"/>
                </a:lnTo>
                <a:lnTo>
                  <a:pt x="2276" y="114"/>
                </a:lnTo>
                <a:lnTo>
                  <a:pt x="2269" y="116"/>
                </a:lnTo>
                <a:lnTo>
                  <a:pt x="2265" y="118"/>
                </a:lnTo>
                <a:lnTo>
                  <a:pt x="2259" y="121"/>
                </a:lnTo>
                <a:lnTo>
                  <a:pt x="2252" y="122"/>
                </a:lnTo>
                <a:lnTo>
                  <a:pt x="2247" y="123"/>
                </a:lnTo>
                <a:lnTo>
                  <a:pt x="2240" y="125"/>
                </a:lnTo>
                <a:lnTo>
                  <a:pt x="2234" y="126"/>
                </a:lnTo>
                <a:lnTo>
                  <a:pt x="2229" y="130"/>
                </a:lnTo>
                <a:lnTo>
                  <a:pt x="2221" y="132"/>
                </a:lnTo>
                <a:lnTo>
                  <a:pt x="2216" y="134"/>
                </a:lnTo>
                <a:lnTo>
                  <a:pt x="2209" y="138"/>
                </a:lnTo>
                <a:lnTo>
                  <a:pt x="2204" y="142"/>
                </a:lnTo>
                <a:lnTo>
                  <a:pt x="2197" y="145"/>
                </a:lnTo>
                <a:lnTo>
                  <a:pt x="2190" y="148"/>
                </a:lnTo>
                <a:lnTo>
                  <a:pt x="2184" y="153"/>
                </a:lnTo>
                <a:lnTo>
                  <a:pt x="2178" y="157"/>
                </a:lnTo>
                <a:lnTo>
                  <a:pt x="2173" y="162"/>
                </a:lnTo>
                <a:lnTo>
                  <a:pt x="2166" y="166"/>
                </a:lnTo>
                <a:lnTo>
                  <a:pt x="2159" y="171"/>
                </a:lnTo>
                <a:lnTo>
                  <a:pt x="2153" y="174"/>
                </a:lnTo>
                <a:lnTo>
                  <a:pt x="2147" y="178"/>
                </a:lnTo>
                <a:lnTo>
                  <a:pt x="2142" y="182"/>
                </a:lnTo>
                <a:lnTo>
                  <a:pt x="2128" y="188"/>
                </a:lnTo>
                <a:lnTo>
                  <a:pt x="2122" y="191"/>
                </a:lnTo>
                <a:lnTo>
                  <a:pt x="2116" y="195"/>
                </a:lnTo>
                <a:lnTo>
                  <a:pt x="2110" y="199"/>
                </a:lnTo>
                <a:lnTo>
                  <a:pt x="2109" y="200"/>
                </a:lnTo>
                <a:lnTo>
                  <a:pt x="2115" y="207"/>
                </a:lnTo>
                <a:lnTo>
                  <a:pt x="2121" y="206"/>
                </a:lnTo>
                <a:lnTo>
                  <a:pt x="2127" y="204"/>
                </a:lnTo>
                <a:lnTo>
                  <a:pt x="2133" y="203"/>
                </a:lnTo>
                <a:lnTo>
                  <a:pt x="2140" y="200"/>
                </a:lnTo>
                <a:lnTo>
                  <a:pt x="2146" y="199"/>
                </a:lnTo>
                <a:lnTo>
                  <a:pt x="2151" y="198"/>
                </a:lnTo>
                <a:lnTo>
                  <a:pt x="2157" y="195"/>
                </a:lnTo>
                <a:lnTo>
                  <a:pt x="2163" y="191"/>
                </a:lnTo>
                <a:lnTo>
                  <a:pt x="2170" y="191"/>
                </a:lnTo>
                <a:lnTo>
                  <a:pt x="2176" y="188"/>
                </a:lnTo>
                <a:lnTo>
                  <a:pt x="2182" y="187"/>
                </a:lnTo>
                <a:lnTo>
                  <a:pt x="2188" y="187"/>
                </a:lnTo>
                <a:lnTo>
                  <a:pt x="2186" y="194"/>
                </a:lnTo>
                <a:lnTo>
                  <a:pt x="2180" y="198"/>
                </a:lnTo>
                <a:lnTo>
                  <a:pt x="2177" y="205"/>
                </a:lnTo>
                <a:lnTo>
                  <a:pt x="2171" y="211"/>
                </a:lnTo>
                <a:lnTo>
                  <a:pt x="2177" y="212"/>
                </a:lnTo>
                <a:lnTo>
                  <a:pt x="2183" y="207"/>
                </a:lnTo>
                <a:lnTo>
                  <a:pt x="2189" y="213"/>
                </a:lnTo>
                <a:lnTo>
                  <a:pt x="2195" y="216"/>
                </a:lnTo>
                <a:lnTo>
                  <a:pt x="2198" y="215"/>
                </a:lnTo>
                <a:lnTo>
                  <a:pt x="2204" y="212"/>
                </a:lnTo>
                <a:lnTo>
                  <a:pt x="2210" y="211"/>
                </a:lnTo>
                <a:lnTo>
                  <a:pt x="2216" y="208"/>
                </a:lnTo>
                <a:lnTo>
                  <a:pt x="2222" y="207"/>
                </a:lnTo>
                <a:lnTo>
                  <a:pt x="2225" y="205"/>
                </a:lnTo>
                <a:lnTo>
                  <a:pt x="2237" y="198"/>
                </a:lnTo>
                <a:lnTo>
                  <a:pt x="2243" y="195"/>
                </a:lnTo>
                <a:lnTo>
                  <a:pt x="2249" y="195"/>
                </a:lnTo>
                <a:lnTo>
                  <a:pt x="2256" y="195"/>
                </a:lnTo>
                <a:lnTo>
                  <a:pt x="2262" y="195"/>
                </a:lnTo>
                <a:lnTo>
                  <a:pt x="2268" y="192"/>
                </a:lnTo>
                <a:lnTo>
                  <a:pt x="2274" y="189"/>
                </a:lnTo>
                <a:lnTo>
                  <a:pt x="2280" y="186"/>
                </a:lnTo>
                <a:lnTo>
                  <a:pt x="2287" y="183"/>
                </a:lnTo>
                <a:lnTo>
                  <a:pt x="2293" y="182"/>
                </a:lnTo>
                <a:lnTo>
                  <a:pt x="2299" y="176"/>
                </a:lnTo>
                <a:lnTo>
                  <a:pt x="2305" y="173"/>
                </a:lnTo>
                <a:lnTo>
                  <a:pt x="2311" y="169"/>
                </a:lnTo>
                <a:lnTo>
                  <a:pt x="2318" y="165"/>
                </a:lnTo>
                <a:lnTo>
                  <a:pt x="2317" y="172"/>
                </a:lnTo>
                <a:lnTo>
                  <a:pt x="2320" y="179"/>
                </a:lnTo>
                <a:lnTo>
                  <a:pt x="2322" y="186"/>
                </a:lnTo>
                <a:lnTo>
                  <a:pt x="2317" y="191"/>
                </a:lnTo>
                <a:lnTo>
                  <a:pt x="2315" y="199"/>
                </a:lnTo>
                <a:lnTo>
                  <a:pt x="2321" y="194"/>
                </a:lnTo>
                <a:lnTo>
                  <a:pt x="2332" y="187"/>
                </a:lnTo>
                <a:lnTo>
                  <a:pt x="2327" y="194"/>
                </a:lnTo>
                <a:lnTo>
                  <a:pt x="2333" y="190"/>
                </a:lnTo>
                <a:lnTo>
                  <a:pt x="2339" y="188"/>
                </a:lnTo>
                <a:lnTo>
                  <a:pt x="2353" y="190"/>
                </a:lnTo>
                <a:lnTo>
                  <a:pt x="2358" y="195"/>
                </a:lnTo>
                <a:lnTo>
                  <a:pt x="2361" y="202"/>
                </a:lnTo>
                <a:lnTo>
                  <a:pt x="2363" y="208"/>
                </a:lnTo>
                <a:lnTo>
                  <a:pt x="2366" y="215"/>
                </a:lnTo>
                <a:lnTo>
                  <a:pt x="2372" y="221"/>
                </a:lnTo>
                <a:lnTo>
                  <a:pt x="2379" y="221"/>
                </a:lnTo>
                <a:lnTo>
                  <a:pt x="2386" y="218"/>
                </a:lnTo>
                <a:lnTo>
                  <a:pt x="2392" y="224"/>
                </a:lnTo>
                <a:lnTo>
                  <a:pt x="2397" y="222"/>
                </a:lnTo>
                <a:lnTo>
                  <a:pt x="2404" y="224"/>
                </a:lnTo>
                <a:lnTo>
                  <a:pt x="2407" y="223"/>
                </a:lnTo>
                <a:lnTo>
                  <a:pt x="2410" y="222"/>
                </a:lnTo>
                <a:lnTo>
                  <a:pt x="2416" y="218"/>
                </a:lnTo>
                <a:lnTo>
                  <a:pt x="2428" y="213"/>
                </a:lnTo>
                <a:lnTo>
                  <a:pt x="2435" y="210"/>
                </a:lnTo>
                <a:lnTo>
                  <a:pt x="2441" y="207"/>
                </a:lnTo>
                <a:lnTo>
                  <a:pt x="2447" y="207"/>
                </a:lnTo>
                <a:lnTo>
                  <a:pt x="2453" y="205"/>
                </a:lnTo>
                <a:lnTo>
                  <a:pt x="2459" y="206"/>
                </a:lnTo>
                <a:lnTo>
                  <a:pt x="2466" y="206"/>
                </a:lnTo>
                <a:lnTo>
                  <a:pt x="2472" y="207"/>
                </a:lnTo>
                <a:lnTo>
                  <a:pt x="2478" y="207"/>
                </a:lnTo>
                <a:lnTo>
                  <a:pt x="2484" y="204"/>
                </a:lnTo>
                <a:lnTo>
                  <a:pt x="2496" y="200"/>
                </a:lnTo>
                <a:lnTo>
                  <a:pt x="2503" y="200"/>
                </a:lnTo>
                <a:lnTo>
                  <a:pt x="2508" y="199"/>
                </a:lnTo>
                <a:lnTo>
                  <a:pt x="2506" y="203"/>
                </a:lnTo>
                <a:lnTo>
                  <a:pt x="2502" y="211"/>
                </a:lnTo>
                <a:lnTo>
                  <a:pt x="2500" y="216"/>
                </a:lnTo>
                <a:lnTo>
                  <a:pt x="2499" y="222"/>
                </a:lnTo>
                <a:lnTo>
                  <a:pt x="2504" y="223"/>
                </a:lnTo>
                <a:lnTo>
                  <a:pt x="2511" y="224"/>
                </a:lnTo>
                <a:lnTo>
                  <a:pt x="2517" y="221"/>
                </a:lnTo>
                <a:lnTo>
                  <a:pt x="2524" y="227"/>
                </a:lnTo>
                <a:lnTo>
                  <a:pt x="2530" y="222"/>
                </a:lnTo>
                <a:lnTo>
                  <a:pt x="2534" y="221"/>
                </a:lnTo>
                <a:lnTo>
                  <a:pt x="2538" y="227"/>
                </a:lnTo>
                <a:lnTo>
                  <a:pt x="2537" y="234"/>
                </a:lnTo>
                <a:lnTo>
                  <a:pt x="2536" y="240"/>
                </a:lnTo>
                <a:lnTo>
                  <a:pt x="2531" y="244"/>
                </a:lnTo>
                <a:lnTo>
                  <a:pt x="2536" y="246"/>
                </a:lnTo>
                <a:lnTo>
                  <a:pt x="2539" y="252"/>
                </a:lnTo>
                <a:lnTo>
                  <a:pt x="2543" y="259"/>
                </a:lnTo>
                <a:lnTo>
                  <a:pt x="2538" y="263"/>
                </a:lnTo>
                <a:lnTo>
                  <a:pt x="2532" y="261"/>
                </a:lnTo>
                <a:lnTo>
                  <a:pt x="2526" y="261"/>
                </a:lnTo>
                <a:lnTo>
                  <a:pt x="2519" y="260"/>
                </a:lnTo>
                <a:lnTo>
                  <a:pt x="2513" y="259"/>
                </a:lnTo>
                <a:lnTo>
                  <a:pt x="2507" y="256"/>
                </a:lnTo>
                <a:lnTo>
                  <a:pt x="2501" y="256"/>
                </a:lnTo>
                <a:lnTo>
                  <a:pt x="2496" y="264"/>
                </a:lnTo>
                <a:lnTo>
                  <a:pt x="2495" y="270"/>
                </a:lnTo>
                <a:lnTo>
                  <a:pt x="2487" y="269"/>
                </a:lnTo>
                <a:lnTo>
                  <a:pt x="2484" y="263"/>
                </a:lnTo>
                <a:lnTo>
                  <a:pt x="2482" y="259"/>
                </a:lnTo>
                <a:lnTo>
                  <a:pt x="2476" y="256"/>
                </a:lnTo>
                <a:lnTo>
                  <a:pt x="2471" y="254"/>
                </a:lnTo>
                <a:lnTo>
                  <a:pt x="2464" y="252"/>
                </a:lnTo>
                <a:lnTo>
                  <a:pt x="2457" y="252"/>
                </a:lnTo>
                <a:lnTo>
                  <a:pt x="2451" y="255"/>
                </a:lnTo>
                <a:lnTo>
                  <a:pt x="2445" y="261"/>
                </a:lnTo>
                <a:lnTo>
                  <a:pt x="2439" y="261"/>
                </a:lnTo>
                <a:lnTo>
                  <a:pt x="2432" y="261"/>
                </a:lnTo>
                <a:lnTo>
                  <a:pt x="2426" y="264"/>
                </a:lnTo>
                <a:lnTo>
                  <a:pt x="2420" y="262"/>
                </a:lnTo>
                <a:lnTo>
                  <a:pt x="2414" y="263"/>
                </a:lnTo>
                <a:lnTo>
                  <a:pt x="2408" y="264"/>
                </a:lnTo>
                <a:lnTo>
                  <a:pt x="2401" y="270"/>
                </a:lnTo>
                <a:lnTo>
                  <a:pt x="2399" y="275"/>
                </a:lnTo>
                <a:lnTo>
                  <a:pt x="2393" y="277"/>
                </a:lnTo>
                <a:lnTo>
                  <a:pt x="2387" y="280"/>
                </a:lnTo>
                <a:lnTo>
                  <a:pt x="2381" y="286"/>
                </a:lnTo>
                <a:lnTo>
                  <a:pt x="2375" y="288"/>
                </a:lnTo>
                <a:lnTo>
                  <a:pt x="2379" y="282"/>
                </a:lnTo>
                <a:lnTo>
                  <a:pt x="2385" y="277"/>
                </a:lnTo>
                <a:lnTo>
                  <a:pt x="2390" y="270"/>
                </a:lnTo>
                <a:lnTo>
                  <a:pt x="2385" y="270"/>
                </a:lnTo>
                <a:lnTo>
                  <a:pt x="2379" y="270"/>
                </a:lnTo>
                <a:lnTo>
                  <a:pt x="2372" y="276"/>
                </a:lnTo>
                <a:lnTo>
                  <a:pt x="2366" y="282"/>
                </a:lnTo>
                <a:lnTo>
                  <a:pt x="2361" y="285"/>
                </a:lnTo>
                <a:lnTo>
                  <a:pt x="2362" y="277"/>
                </a:lnTo>
                <a:lnTo>
                  <a:pt x="2366" y="270"/>
                </a:lnTo>
                <a:lnTo>
                  <a:pt x="2359" y="275"/>
                </a:lnTo>
                <a:lnTo>
                  <a:pt x="2355" y="282"/>
                </a:lnTo>
                <a:lnTo>
                  <a:pt x="2349" y="286"/>
                </a:lnTo>
                <a:lnTo>
                  <a:pt x="2342" y="292"/>
                </a:lnTo>
                <a:lnTo>
                  <a:pt x="2336" y="297"/>
                </a:lnTo>
                <a:lnTo>
                  <a:pt x="2330" y="304"/>
                </a:lnTo>
                <a:lnTo>
                  <a:pt x="2324" y="310"/>
                </a:lnTo>
                <a:lnTo>
                  <a:pt x="2319" y="316"/>
                </a:lnTo>
                <a:lnTo>
                  <a:pt x="2312" y="321"/>
                </a:lnTo>
                <a:lnTo>
                  <a:pt x="2306" y="326"/>
                </a:lnTo>
                <a:lnTo>
                  <a:pt x="2305" y="329"/>
                </a:lnTo>
                <a:lnTo>
                  <a:pt x="2300" y="336"/>
                </a:lnTo>
                <a:lnTo>
                  <a:pt x="2300" y="337"/>
                </a:lnTo>
                <a:lnTo>
                  <a:pt x="2294" y="341"/>
                </a:lnTo>
                <a:lnTo>
                  <a:pt x="2288" y="342"/>
                </a:lnTo>
                <a:lnTo>
                  <a:pt x="2282" y="348"/>
                </a:lnTo>
                <a:lnTo>
                  <a:pt x="2276" y="353"/>
                </a:lnTo>
                <a:lnTo>
                  <a:pt x="2270" y="359"/>
                </a:lnTo>
                <a:lnTo>
                  <a:pt x="2265" y="366"/>
                </a:lnTo>
                <a:lnTo>
                  <a:pt x="2264" y="373"/>
                </a:lnTo>
                <a:lnTo>
                  <a:pt x="2269" y="371"/>
                </a:lnTo>
                <a:lnTo>
                  <a:pt x="2276" y="366"/>
                </a:lnTo>
                <a:lnTo>
                  <a:pt x="2282" y="364"/>
                </a:lnTo>
                <a:lnTo>
                  <a:pt x="2288" y="357"/>
                </a:lnTo>
                <a:lnTo>
                  <a:pt x="2294" y="351"/>
                </a:lnTo>
                <a:lnTo>
                  <a:pt x="2300" y="349"/>
                </a:lnTo>
                <a:lnTo>
                  <a:pt x="2306" y="347"/>
                </a:lnTo>
                <a:lnTo>
                  <a:pt x="2310" y="352"/>
                </a:lnTo>
                <a:lnTo>
                  <a:pt x="2306" y="359"/>
                </a:lnTo>
                <a:lnTo>
                  <a:pt x="2300" y="367"/>
                </a:lnTo>
                <a:lnTo>
                  <a:pt x="2294" y="373"/>
                </a:lnTo>
                <a:lnTo>
                  <a:pt x="2289" y="380"/>
                </a:lnTo>
                <a:lnTo>
                  <a:pt x="2285" y="387"/>
                </a:lnTo>
                <a:lnTo>
                  <a:pt x="2281" y="393"/>
                </a:lnTo>
                <a:lnTo>
                  <a:pt x="2280" y="400"/>
                </a:lnTo>
                <a:lnTo>
                  <a:pt x="2274" y="405"/>
                </a:lnTo>
                <a:lnTo>
                  <a:pt x="2268" y="409"/>
                </a:lnTo>
                <a:lnTo>
                  <a:pt x="2263" y="416"/>
                </a:lnTo>
                <a:lnTo>
                  <a:pt x="2258" y="423"/>
                </a:lnTo>
                <a:lnTo>
                  <a:pt x="2256" y="430"/>
                </a:lnTo>
                <a:lnTo>
                  <a:pt x="2253" y="437"/>
                </a:lnTo>
                <a:lnTo>
                  <a:pt x="2248" y="444"/>
                </a:lnTo>
                <a:lnTo>
                  <a:pt x="2243" y="449"/>
                </a:lnTo>
                <a:lnTo>
                  <a:pt x="2240" y="457"/>
                </a:lnTo>
                <a:lnTo>
                  <a:pt x="2234" y="463"/>
                </a:lnTo>
                <a:lnTo>
                  <a:pt x="2229" y="470"/>
                </a:lnTo>
                <a:lnTo>
                  <a:pt x="2226" y="477"/>
                </a:lnTo>
                <a:lnTo>
                  <a:pt x="2223" y="484"/>
                </a:lnTo>
                <a:lnTo>
                  <a:pt x="2220" y="489"/>
                </a:lnTo>
                <a:lnTo>
                  <a:pt x="2220" y="497"/>
                </a:lnTo>
                <a:lnTo>
                  <a:pt x="2218" y="503"/>
                </a:lnTo>
                <a:lnTo>
                  <a:pt x="2219" y="510"/>
                </a:lnTo>
                <a:lnTo>
                  <a:pt x="2216" y="517"/>
                </a:lnTo>
                <a:lnTo>
                  <a:pt x="2212" y="524"/>
                </a:lnTo>
                <a:lnTo>
                  <a:pt x="2209" y="529"/>
                </a:lnTo>
                <a:lnTo>
                  <a:pt x="2208" y="533"/>
                </a:lnTo>
                <a:lnTo>
                  <a:pt x="2205" y="540"/>
                </a:lnTo>
                <a:lnTo>
                  <a:pt x="2202" y="546"/>
                </a:lnTo>
                <a:lnTo>
                  <a:pt x="2199" y="553"/>
                </a:lnTo>
                <a:lnTo>
                  <a:pt x="2200" y="560"/>
                </a:lnTo>
                <a:lnTo>
                  <a:pt x="2203" y="567"/>
                </a:lnTo>
                <a:lnTo>
                  <a:pt x="2201" y="574"/>
                </a:lnTo>
                <a:lnTo>
                  <a:pt x="2201" y="581"/>
                </a:lnTo>
                <a:lnTo>
                  <a:pt x="2199" y="587"/>
                </a:lnTo>
                <a:lnTo>
                  <a:pt x="2201" y="593"/>
                </a:lnTo>
                <a:lnTo>
                  <a:pt x="2205" y="599"/>
                </a:lnTo>
                <a:lnTo>
                  <a:pt x="2210" y="601"/>
                </a:lnTo>
                <a:lnTo>
                  <a:pt x="2216" y="601"/>
                </a:lnTo>
                <a:lnTo>
                  <a:pt x="2222" y="598"/>
                </a:lnTo>
                <a:lnTo>
                  <a:pt x="2229" y="597"/>
                </a:lnTo>
                <a:lnTo>
                  <a:pt x="2235" y="593"/>
                </a:lnTo>
                <a:lnTo>
                  <a:pt x="2241" y="590"/>
                </a:lnTo>
                <a:lnTo>
                  <a:pt x="2245" y="589"/>
                </a:lnTo>
                <a:lnTo>
                  <a:pt x="2251" y="584"/>
                </a:lnTo>
                <a:lnTo>
                  <a:pt x="2258" y="579"/>
                </a:lnTo>
                <a:lnTo>
                  <a:pt x="2264" y="573"/>
                </a:lnTo>
                <a:lnTo>
                  <a:pt x="2268" y="567"/>
                </a:lnTo>
                <a:lnTo>
                  <a:pt x="2274" y="559"/>
                </a:lnTo>
                <a:lnTo>
                  <a:pt x="2280" y="554"/>
                </a:lnTo>
                <a:lnTo>
                  <a:pt x="2287" y="547"/>
                </a:lnTo>
                <a:lnTo>
                  <a:pt x="2292" y="541"/>
                </a:lnTo>
                <a:lnTo>
                  <a:pt x="2296" y="534"/>
                </a:lnTo>
                <a:lnTo>
                  <a:pt x="2300" y="527"/>
                </a:lnTo>
                <a:lnTo>
                  <a:pt x="2303" y="520"/>
                </a:lnTo>
                <a:lnTo>
                  <a:pt x="2307" y="513"/>
                </a:lnTo>
                <a:lnTo>
                  <a:pt x="2310" y="506"/>
                </a:lnTo>
                <a:lnTo>
                  <a:pt x="2312" y="501"/>
                </a:lnTo>
                <a:lnTo>
                  <a:pt x="2315" y="494"/>
                </a:lnTo>
                <a:lnTo>
                  <a:pt x="2315" y="488"/>
                </a:lnTo>
                <a:lnTo>
                  <a:pt x="2316" y="481"/>
                </a:lnTo>
                <a:lnTo>
                  <a:pt x="2319" y="474"/>
                </a:lnTo>
                <a:lnTo>
                  <a:pt x="2322" y="473"/>
                </a:lnTo>
                <a:lnTo>
                  <a:pt x="2316" y="466"/>
                </a:lnTo>
                <a:lnTo>
                  <a:pt x="2316" y="460"/>
                </a:lnTo>
                <a:lnTo>
                  <a:pt x="2316" y="453"/>
                </a:lnTo>
                <a:lnTo>
                  <a:pt x="2316" y="446"/>
                </a:lnTo>
                <a:lnTo>
                  <a:pt x="2320" y="440"/>
                </a:lnTo>
                <a:lnTo>
                  <a:pt x="2326" y="434"/>
                </a:lnTo>
                <a:lnTo>
                  <a:pt x="2330" y="428"/>
                </a:lnTo>
                <a:lnTo>
                  <a:pt x="2331" y="421"/>
                </a:lnTo>
                <a:lnTo>
                  <a:pt x="2331" y="414"/>
                </a:lnTo>
                <a:lnTo>
                  <a:pt x="2335" y="407"/>
                </a:lnTo>
                <a:lnTo>
                  <a:pt x="2341" y="403"/>
                </a:lnTo>
                <a:lnTo>
                  <a:pt x="2348" y="397"/>
                </a:lnTo>
                <a:lnTo>
                  <a:pt x="2354" y="390"/>
                </a:lnTo>
                <a:lnTo>
                  <a:pt x="2358" y="383"/>
                </a:lnTo>
                <a:lnTo>
                  <a:pt x="2361" y="376"/>
                </a:lnTo>
                <a:lnTo>
                  <a:pt x="2366" y="369"/>
                </a:lnTo>
                <a:lnTo>
                  <a:pt x="2366" y="363"/>
                </a:lnTo>
                <a:lnTo>
                  <a:pt x="2374" y="358"/>
                </a:lnTo>
                <a:lnTo>
                  <a:pt x="2379" y="357"/>
                </a:lnTo>
                <a:lnTo>
                  <a:pt x="2383" y="350"/>
                </a:lnTo>
                <a:lnTo>
                  <a:pt x="2386" y="343"/>
                </a:lnTo>
                <a:lnTo>
                  <a:pt x="2392" y="342"/>
                </a:lnTo>
                <a:lnTo>
                  <a:pt x="2398" y="341"/>
                </a:lnTo>
                <a:lnTo>
                  <a:pt x="2405" y="337"/>
                </a:lnTo>
                <a:lnTo>
                  <a:pt x="2411" y="331"/>
                </a:lnTo>
                <a:lnTo>
                  <a:pt x="2417" y="325"/>
                </a:lnTo>
                <a:lnTo>
                  <a:pt x="2422" y="321"/>
                </a:lnTo>
                <a:lnTo>
                  <a:pt x="2418" y="328"/>
                </a:lnTo>
                <a:lnTo>
                  <a:pt x="2416" y="335"/>
                </a:lnTo>
                <a:lnTo>
                  <a:pt x="2413" y="337"/>
                </a:lnTo>
                <a:lnTo>
                  <a:pt x="2412" y="344"/>
                </a:lnTo>
                <a:lnTo>
                  <a:pt x="2407" y="351"/>
                </a:lnTo>
                <a:lnTo>
                  <a:pt x="2413" y="347"/>
                </a:lnTo>
                <a:lnTo>
                  <a:pt x="2418" y="341"/>
                </a:lnTo>
                <a:lnTo>
                  <a:pt x="2416" y="347"/>
                </a:lnTo>
                <a:lnTo>
                  <a:pt x="2410" y="355"/>
                </a:lnTo>
                <a:lnTo>
                  <a:pt x="2417" y="350"/>
                </a:lnTo>
                <a:lnTo>
                  <a:pt x="2422" y="343"/>
                </a:lnTo>
                <a:lnTo>
                  <a:pt x="2427" y="337"/>
                </a:lnTo>
                <a:lnTo>
                  <a:pt x="2431" y="331"/>
                </a:lnTo>
                <a:lnTo>
                  <a:pt x="2432" y="324"/>
                </a:lnTo>
                <a:lnTo>
                  <a:pt x="2436" y="317"/>
                </a:lnTo>
                <a:lnTo>
                  <a:pt x="2442" y="312"/>
                </a:lnTo>
                <a:lnTo>
                  <a:pt x="2448" y="309"/>
                </a:lnTo>
                <a:lnTo>
                  <a:pt x="2454" y="308"/>
                </a:lnTo>
                <a:lnTo>
                  <a:pt x="2460" y="308"/>
                </a:lnTo>
                <a:lnTo>
                  <a:pt x="2461" y="308"/>
                </a:lnTo>
                <a:lnTo>
                  <a:pt x="2468" y="305"/>
                </a:lnTo>
                <a:lnTo>
                  <a:pt x="2464" y="304"/>
                </a:lnTo>
                <a:lnTo>
                  <a:pt x="2460" y="297"/>
                </a:lnTo>
                <a:lnTo>
                  <a:pt x="2464" y="291"/>
                </a:lnTo>
                <a:lnTo>
                  <a:pt x="2470" y="286"/>
                </a:lnTo>
                <a:lnTo>
                  <a:pt x="2472" y="285"/>
                </a:lnTo>
                <a:lnTo>
                  <a:pt x="2475" y="278"/>
                </a:lnTo>
                <a:lnTo>
                  <a:pt x="2481" y="278"/>
                </a:lnTo>
                <a:lnTo>
                  <a:pt x="2487" y="276"/>
                </a:lnTo>
                <a:lnTo>
                  <a:pt x="2494" y="279"/>
                </a:lnTo>
                <a:lnTo>
                  <a:pt x="2500" y="286"/>
                </a:lnTo>
                <a:lnTo>
                  <a:pt x="2506" y="286"/>
                </a:lnTo>
                <a:lnTo>
                  <a:pt x="2508" y="285"/>
                </a:lnTo>
                <a:lnTo>
                  <a:pt x="2514" y="288"/>
                </a:lnTo>
                <a:lnTo>
                  <a:pt x="2515" y="295"/>
                </a:lnTo>
                <a:lnTo>
                  <a:pt x="2521" y="299"/>
                </a:lnTo>
                <a:lnTo>
                  <a:pt x="2528" y="302"/>
                </a:lnTo>
                <a:lnTo>
                  <a:pt x="2534" y="304"/>
                </a:lnTo>
                <a:lnTo>
                  <a:pt x="2539" y="309"/>
                </a:lnTo>
                <a:lnTo>
                  <a:pt x="2545" y="310"/>
                </a:lnTo>
                <a:lnTo>
                  <a:pt x="2549" y="317"/>
                </a:lnTo>
                <a:lnTo>
                  <a:pt x="2547" y="324"/>
                </a:lnTo>
                <a:lnTo>
                  <a:pt x="2549" y="329"/>
                </a:lnTo>
                <a:lnTo>
                  <a:pt x="2542" y="332"/>
                </a:lnTo>
                <a:lnTo>
                  <a:pt x="2536" y="337"/>
                </a:lnTo>
                <a:lnTo>
                  <a:pt x="2538" y="344"/>
                </a:lnTo>
                <a:lnTo>
                  <a:pt x="2539" y="351"/>
                </a:lnTo>
                <a:lnTo>
                  <a:pt x="2537" y="358"/>
                </a:lnTo>
                <a:lnTo>
                  <a:pt x="2535" y="365"/>
                </a:lnTo>
                <a:lnTo>
                  <a:pt x="2531" y="372"/>
                </a:lnTo>
                <a:lnTo>
                  <a:pt x="2528" y="379"/>
                </a:lnTo>
                <a:lnTo>
                  <a:pt x="2526" y="383"/>
                </a:lnTo>
                <a:lnTo>
                  <a:pt x="2522" y="390"/>
                </a:lnTo>
                <a:lnTo>
                  <a:pt x="2515" y="392"/>
                </a:lnTo>
                <a:lnTo>
                  <a:pt x="2510" y="395"/>
                </a:lnTo>
                <a:lnTo>
                  <a:pt x="2504" y="401"/>
                </a:lnTo>
                <a:lnTo>
                  <a:pt x="2501" y="408"/>
                </a:lnTo>
                <a:lnTo>
                  <a:pt x="2495" y="412"/>
                </a:lnTo>
                <a:lnTo>
                  <a:pt x="2488" y="415"/>
                </a:lnTo>
                <a:lnTo>
                  <a:pt x="2482" y="416"/>
                </a:lnTo>
                <a:lnTo>
                  <a:pt x="2476" y="422"/>
                </a:lnTo>
                <a:lnTo>
                  <a:pt x="2472" y="429"/>
                </a:lnTo>
                <a:lnTo>
                  <a:pt x="2469" y="436"/>
                </a:lnTo>
                <a:lnTo>
                  <a:pt x="2471" y="442"/>
                </a:lnTo>
                <a:lnTo>
                  <a:pt x="2472" y="442"/>
                </a:lnTo>
                <a:lnTo>
                  <a:pt x="2477" y="446"/>
                </a:lnTo>
                <a:lnTo>
                  <a:pt x="2484" y="444"/>
                </a:lnTo>
                <a:lnTo>
                  <a:pt x="2490" y="438"/>
                </a:lnTo>
                <a:lnTo>
                  <a:pt x="2496" y="437"/>
                </a:lnTo>
                <a:lnTo>
                  <a:pt x="2508" y="423"/>
                </a:lnTo>
                <a:lnTo>
                  <a:pt x="2514" y="417"/>
                </a:lnTo>
                <a:lnTo>
                  <a:pt x="2527" y="415"/>
                </a:lnTo>
                <a:lnTo>
                  <a:pt x="2532" y="412"/>
                </a:lnTo>
                <a:lnTo>
                  <a:pt x="2538" y="411"/>
                </a:lnTo>
                <a:lnTo>
                  <a:pt x="2545" y="416"/>
                </a:lnTo>
                <a:lnTo>
                  <a:pt x="2546" y="423"/>
                </a:lnTo>
                <a:lnTo>
                  <a:pt x="2545" y="430"/>
                </a:lnTo>
                <a:lnTo>
                  <a:pt x="2543" y="437"/>
                </a:lnTo>
                <a:lnTo>
                  <a:pt x="2542" y="444"/>
                </a:lnTo>
                <a:lnTo>
                  <a:pt x="2540" y="450"/>
                </a:lnTo>
                <a:lnTo>
                  <a:pt x="2540" y="457"/>
                </a:lnTo>
                <a:lnTo>
                  <a:pt x="2538" y="463"/>
                </a:lnTo>
                <a:lnTo>
                  <a:pt x="2536" y="471"/>
                </a:lnTo>
                <a:lnTo>
                  <a:pt x="2535" y="477"/>
                </a:lnTo>
                <a:lnTo>
                  <a:pt x="2534" y="484"/>
                </a:lnTo>
                <a:lnTo>
                  <a:pt x="2534" y="490"/>
                </a:lnTo>
                <a:lnTo>
                  <a:pt x="2534" y="493"/>
                </a:lnTo>
                <a:lnTo>
                  <a:pt x="2532" y="496"/>
                </a:lnTo>
                <a:lnTo>
                  <a:pt x="2528" y="502"/>
                </a:lnTo>
                <a:lnTo>
                  <a:pt x="2520" y="516"/>
                </a:lnTo>
                <a:lnTo>
                  <a:pt x="2516" y="522"/>
                </a:lnTo>
                <a:lnTo>
                  <a:pt x="2511" y="527"/>
                </a:lnTo>
                <a:lnTo>
                  <a:pt x="2507" y="528"/>
                </a:lnTo>
                <a:lnTo>
                  <a:pt x="2510" y="522"/>
                </a:lnTo>
                <a:lnTo>
                  <a:pt x="2507" y="517"/>
                </a:lnTo>
                <a:lnTo>
                  <a:pt x="2500" y="520"/>
                </a:lnTo>
                <a:lnTo>
                  <a:pt x="2496" y="527"/>
                </a:lnTo>
                <a:lnTo>
                  <a:pt x="2491" y="534"/>
                </a:lnTo>
                <a:lnTo>
                  <a:pt x="2487" y="541"/>
                </a:lnTo>
                <a:lnTo>
                  <a:pt x="2481" y="544"/>
                </a:lnTo>
                <a:lnTo>
                  <a:pt x="2477" y="546"/>
                </a:lnTo>
                <a:lnTo>
                  <a:pt x="2476" y="546"/>
                </a:lnTo>
                <a:lnTo>
                  <a:pt x="2475" y="546"/>
                </a:lnTo>
                <a:lnTo>
                  <a:pt x="2472" y="550"/>
                </a:lnTo>
                <a:lnTo>
                  <a:pt x="2467" y="555"/>
                </a:lnTo>
                <a:lnTo>
                  <a:pt x="2462" y="563"/>
                </a:lnTo>
                <a:lnTo>
                  <a:pt x="2459" y="570"/>
                </a:lnTo>
                <a:lnTo>
                  <a:pt x="2453" y="576"/>
                </a:lnTo>
                <a:lnTo>
                  <a:pt x="2447" y="579"/>
                </a:lnTo>
                <a:lnTo>
                  <a:pt x="2441" y="585"/>
                </a:lnTo>
                <a:lnTo>
                  <a:pt x="2436" y="592"/>
                </a:lnTo>
                <a:lnTo>
                  <a:pt x="2436" y="594"/>
                </a:lnTo>
                <a:lnTo>
                  <a:pt x="2441" y="595"/>
                </a:lnTo>
                <a:lnTo>
                  <a:pt x="2447" y="599"/>
                </a:lnTo>
                <a:lnTo>
                  <a:pt x="2453" y="601"/>
                </a:lnTo>
                <a:lnTo>
                  <a:pt x="2459" y="608"/>
                </a:lnTo>
                <a:lnTo>
                  <a:pt x="2465" y="607"/>
                </a:lnTo>
                <a:lnTo>
                  <a:pt x="2472" y="609"/>
                </a:lnTo>
                <a:lnTo>
                  <a:pt x="2465" y="610"/>
                </a:lnTo>
                <a:lnTo>
                  <a:pt x="2459" y="611"/>
                </a:lnTo>
                <a:lnTo>
                  <a:pt x="2453" y="614"/>
                </a:lnTo>
                <a:lnTo>
                  <a:pt x="2459" y="616"/>
                </a:lnTo>
                <a:lnTo>
                  <a:pt x="2465" y="613"/>
                </a:lnTo>
                <a:lnTo>
                  <a:pt x="2472" y="614"/>
                </a:lnTo>
                <a:lnTo>
                  <a:pt x="2477" y="616"/>
                </a:lnTo>
                <a:lnTo>
                  <a:pt x="2483" y="619"/>
                </a:lnTo>
                <a:lnTo>
                  <a:pt x="2489" y="616"/>
                </a:lnTo>
                <a:lnTo>
                  <a:pt x="2496" y="615"/>
                </a:lnTo>
                <a:lnTo>
                  <a:pt x="2502" y="613"/>
                </a:lnTo>
                <a:lnTo>
                  <a:pt x="2508" y="610"/>
                </a:lnTo>
                <a:lnTo>
                  <a:pt x="2514" y="609"/>
                </a:lnTo>
                <a:lnTo>
                  <a:pt x="2519" y="611"/>
                </a:lnTo>
                <a:lnTo>
                  <a:pt x="2527" y="610"/>
                </a:lnTo>
                <a:lnTo>
                  <a:pt x="2532" y="609"/>
                </a:lnTo>
                <a:lnTo>
                  <a:pt x="2539" y="606"/>
                </a:lnTo>
                <a:lnTo>
                  <a:pt x="2545" y="601"/>
                </a:lnTo>
                <a:lnTo>
                  <a:pt x="2551" y="597"/>
                </a:lnTo>
                <a:lnTo>
                  <a:pt x="2558" y="593"/>
                </a:lnTo>
                <a:lnTo>
                  <a:pt x="2563" y="590"/>
                </a:lnTo>
                <a:lnTo>
                  <a:pt x="2569" y="589"/>
                </a:lnTo>
                <a:lnTo>
                  <a:pt x="2575" y="585"/>
                </a:lnTo>
                <a:lnTo>
                  <a:pt x="2581" y="584"/>
                </a:lnTo>
                <a:lnTo>
                  <a:pt x="2588" y="582"/>
                </a:lnTo>
                <a:lnTo>
                  <a:pt x="2594" y="579"/>
                </a:lnTo>
                <a:lnTo>
                  <a:pt x="2600" y="577"/>
                </a:lnTo>
                <a:lnTo>
                  <a:pt x="2606" y="575"/>
                </a:lnTo>
                <a:lnTo>
                  <a:pt x="2613" y="573"/>
                </a:lnTo>
                <a:lnTo>
                  <a:pt x="2617" y="571"/>
                </a:lnTo>
                <a:lnTo>
                  <a:pt x="2623" y="569"/>
                </a:lnTo>
                <a:lnTo>
                  <a:pt x="2629" y="567"/>
                </a:lnTo>
                <a:lnTo>
                  <a:pt x="2641" y="560"/>
                </a:lnTo>
                <a:lnTo>
                  <a:pt x="2641" y="561"/>
                </a:lnTo>
                <a:lnTo>
                  <a:pt x="2648" y="558"/>
                </a:lnTo>
                <a:lnTo>
                  <a:pt x="2652" y="555"/>
                </a:lnTo>
                <a:lnTo>
                  <a:pt x="2658" y="553"/>
                </a:lnTo>
                <a:lnTo>
                  <a:pt x="2664" y="551"/>
                </a:lnTo>
                <a:lnTo>
                  <a:pt x="2666" y="550"/>
                </a:lnTo>
                <a:lnTo>
                  <a:pt x="2675" y="545"/>
                </a:lnTo>
                <a:lnTo>
                  <a:pt x="2680" y="543"/>
                </a:lnTo>
                <a:lnTo>
                  <a:pt x="2692" y="535"/>
                </a:lnTo>
                <a:lnTo>
                  <a:pt x="2698" y="532"/>
                </a:lnTo>
                <a:lnTo>
                  <a:pt x="2705" y="528"/>
                </a:lnTo>
                <a:lnTo>
                  <a:pt x="2711" y="524"/>
                </a:lnTo>
                <a:lnTo>
                  <a:pt x="2717" y="518"/>
                </a:lnTo>
                <a:lnTo>
                  <a:pt x="2723" y="514"/>
                </a:lnTo>
                <a:lnTo>
                  <a:pt x="2729" y="511"/>
                </a:lnTo>
                <a:lnTo>
                  <a:pt x="2733" y="505"/>
                </a:lnTo>
                <a:lnTo>
                  <a:pt x="2734" y="498"/>
                </a:lnTo>
                <a:lnTo>
                  <a:pt x="2737" y="490"/>
                </a:lnTo>
                <a:lnTo>
                  <a:pt x="2735" y="488"/>
                </a:lnTo>
                <a:lnTo>
                  <a:pt x="2728" y="486"/>
                </a:lnTo>
                <a:lnTo>
                  <a:pt x="2729" y="485"/>
                </a:lnTo>
                <a:lnTo>
                  <a:pt x="2731" y="479"/>
                </a:lnTo>
                <a:lnTo>
                  <a:pt x="2734" y="472"/>
                </a:lnTo>
                <a:lnTo>
                  <a:pt x="2738" y="471"/>
                </a:lnTo>
                <a:lnTo>
                  <a:pt x="2743" y="469"/>
                </a:lnTo>
                <a:lnTo>
                  <a:pt x="2750" y="468"/>
                </a:lnTo>
                <a:lnTo>
                  <a:pt x="2755" y="466"/>
                </a:lnTo>
                <a:lnTo>
                  <a:pt x="2762" y="464"/>
                </a:lnTo>
                <a:lnTo>
                  <a:pt x="2769" y="463"/>
                </a:lnTo>
                <a:lnTo>
                  <a:pt x="2774" y="463"/>
                </a:lnTo>
                <a:lnTo>
                  <a:pt x="2780" y="463"/>
                </a:lnTo>
                <a:lnTo>
                  <a:pt x="2786" y="464"/>
                </a:lnTo>
                <a:lnTo>
                  <a:pt x="2794" y="463"/>
                </a:lnTo>
                <a:lnTo>
                  <a:pt x="2800" y="464"/>
                </a:lnTo>
                <a:lnTo>
                  <a:pt x="2805" y="465"/>
                </a:lnTo>
                <a:lnTo>
                  <a:pt x="2812" y="468"/>
                </a:lnTo>
                <a:lnTo>
                  <a:pt x="2817" y="473"/>
                </a:lnTo>
                <a:lnTo>
                  <a:pt x="2824" y="472"/>
                </a:lnTo>
                <a:lnTo>
                  <a:pt x="2830" y="471"/>
                </a:lnTo>
                <a:lnTo>
                  <a:pt x="2836" y="471"/>
                </a:lnTo>
                <a:lnTo>
                  <a:pt x="2842" y="470"/>
                </a:lnTo>
                <a:lnTo>
                  <a:pt x="2848" y="471"/>
                </a:lnTo>
                <a:lnTo>
                  <a:pt x="2855" y="473"/>
                </a:lnTo>
                <a:lnTo>
                  <a:pt x="2861" y="469"/>
                </a:lnTo>
                <a:lnTo>
                  <a:pt x="2867" y="468"/>
                </a:lnTo>
                <a:lnTo>
                  <a:pt x="2872" y="463"/>
                </a:lnTo>
                <a:lnTo>
                  <a:pt x="2879" y="460"/>
                </a:lnTo>
                <a:lnTo>
                  <a:pt x="2888" y="455"/>
                </a:lnTo>
                <a:lnTo>
                  <a:pt x="2894" y="452"/>
                </a:lnTo>
                <a:lnTo>
                  <a:pt x="2900" y="453"/>
                </a:lnTo>
                <a:lnTo>
                  <a:pt x="2906" y="446"/>
                </a:lnTo>
                <a:lnTo>
                  <a:pt x="2908" y="440"/>
                </a:lnTo>
                <a:lnTo>
                  <a:pt x="2910" y="432"/>
                </a:lnTo>
                <a:lnTo>
                  <a:pt x="2915" y="425"/>
                </a:lnTo>
                <a:lnTo>
                  <a:pt x="2920" y="420"/>
                </a:lnTo>
                <a:lnTo>
                  <a:pt x="2926" y="415"/>
                </a:lnTo>
                <a:lnTo>
                  <a:pt x="2924" y="416"/>
                </a:lnTo>
                <a:lnTo>
                  <a:pt x="2918" y="416"/>
                </a:lnTo>
                <a:lnTo>
                  <a:pt x="2920" y="409"/>
                </a:lnTo>
                <a:lnTo>
                  <a:pt x="2914" y="412"/>
                </a:lnTo>
                <a:lnTo>
                  <a:pt x="2914" y="406"/>
                </a:lnTo>
                <a:lnTo>
                  <a:pt x="2919" y="403"/>
                </a:lnTo>
                <a:lnTo>
                  <a:pt x="2926" y="398"/>
                </a:lnTo>
                <a:lnTo>
                  <a:pt x="2931" y="397"/>
                </a:lnTo>
                <a:lnTo>
                  <a:pt x="2938" y="393"/>
                </a:lnTo>
                <a:lnTo>
                  <a:pt x="2944" y="389"/>
                </a:lnTo>
                <a:lnTo>
                  <a:pt x="2951" y="384"/>
                </a:lnTo>
                <a:lnTo>
                  <a:pt x="2956" y="376"/>
                </a:lnTo>
                <a:lnTo>
                  <a:pt x="2962" y="372"/>
                </a:lnTo>
                <a:lnTo>
                  <a:pt x="2968" y="367"/>
                </a:lnTo>
                <a:lnTo>
                  <a:pt x="2975" y="363"/>
                </a:lnTo>
                <a:lnTo>
                  <a:pt x="2981" y="359"/>
                </a:lnTo>
                <a:lnTo>
                  <a:pt x="2987" y="355"/>
                </a:lnTo>
                <a:lnTo>
                  <a:pt x="2993" y="350"/>
                </a:lnTo>
                <a:lnTo>
                  <a:pt x="2999" y="348"/>
                </a:lnTo>
                <a:lnTo>
                  <a:pt x="3006" y="344"/>
                </a:lnTo>
                <a:lnTo>
                  <a:pt x="3012" y="342"/>
                </a:lnTo>
                <a:lnTo>
                  <a:pt x="3016" y="339"/>
                </a:lnTo>
                <a:lnTo>
                  <a:pt x="3022" y="337"/>
                </a:lnTo>
                <a:lnTo>
                  <a:pt x="3028" y="336"/>
                </a:lnTo>
                <a:lnTo>
                  <a:pt x="3034" y="337"/>
                </a:lnTo>
                <a:lnTo>
                  <a:pt x="3043" y="337"/>
                </a:lnTo>
                <a:lnTo>
                  <a:pt x="3045" y="337"/>
                </a:lnTo>
                <a:lnTo>
                  <a:pt x="3078" y="337"/>
                </a:lnTo>
                <a:lnTo>
                  <a:pt x="3084" y="337"/>
                </a:lnTo>
                <a:lnTo>
                  <a:pt x="3098" y="337"/>
                </a:lnTo>
                <a:lnTo>
                  <a:pt x="3104" y="336"/>
                </a:lnTo>
                <a:lnTo>
                  <a:pt x="3125" y="336"/>
                </a:lnTo>
                <a:lnTo>
                  <a:pt x="3131" y="336"/>
                </a:lnTo>
                <a:lnTo>
                  <a:pt x="3216" y="336"/>
                </a:lnTo>
                <a:lnTo>
                  <a:pt x="3220" y="329"/>
                </a:lnTo>
                <a:lnTo>
                  <a:pt x="3226" y="321"/>
                </a:lnTo>
                <a:lnTo>
                  <a:pt x="3231" y="316"/>
                </a:lnTo>
                <a:lnTo>
                  <a:pt x="3237" y="316"/>
                </a:lnTo>
                <a:lnTo>
                  <a:pt x="3244" y="316"/>
                </a:lnTo>
                <a:lnTo>
                  <a:pt x="3247" y="313"/>
                </a:lnTo>
                <a:lnTo>
                  <a:pt x="3253" y="310"/>
                </a:lnTo>
                <a:lnTo>
                  <a:pt x="3256" y="317"/>
                </a:lnTo>
                <a:lnTo>
                  <a:pt x="3261" y="312"/>
                </a:lnTo>
                <a:lnTo>
                  <a:pt x="3264" y="305"/>
                </a:lnTo>
                <a:lnTo>
                  <a:pt x="3271" y="307"/>
                </a:lnTo>
                <a:lnTo>
                  <a:pt x="3273" y="299"/>
                </a:lnTo>
                <a:lnTo>
                  <a:pt x="3275" y="295"/>
                </a:lnTo>
                <a:lnTo>
                  <a:pt x="3282" y="290"/>
                </a:lnTo>
                <a:lnTo>
                  <a:pt x="3287" y="285"/>
                </a:lnTo>
                <a:lnTo>
                  <a:pt x="3293" y="282"/>
                </a:lnTo>
                <a:lnTo>
                  <a:pt x="3298" y="276"/>
                </a:lnTo>
                <a:lnTo>
                  <a:pt x="3305" y="271"/>
                </a:lnTo>
                <a:lnTo>
                  <a:pt x="3311" y="266"/>
                </a:lnTo>
                <a:lnTo>
                  <a:pt x="3311" y="260"/>
                </a:lnTo>
                <a:lnTo>
                  <a:pt x="3314" y="253"/>
                </a:lnTo>
                <a:lnTo>
                  <a:pt x="3316" y="251"/>
                </a:lnTo>
                <a:lnTo>
                  <a:pt x="3317" y="244"/>
                </a:lnTo>
                <a:lnTo>
                  <a:pt x="3323" y="237"/>
                </a:lnTo>
                <a:lnTo>
                  <a:pt x="3330" y="232"/>
                </a:lnTo>
                <a:lnTo>
                  <a:pt x="3336" y="227"/>
                </a:lnTo>
                <a:lnTo>
                  <a:pt x="3337" y="226"/>
                </a:lnTo>
                <a:lnTo>
                  <a:pt x="3340" y="220"/>
                </a:lnTo>
                <a:lnTo>
                  <a:pt x="3343" y="212"/>
                </a:lnTo>
                <a:lnTo>
                  <a:pt x="3346" y="205"/>
                </a:lnTo>
                <a:lnTo>
                  <a:pt x="3347" y="205"/>
                </a:lnTo>
                <a:lnTo>
                  <a:pt x="3353" y="199"/>
                </a:lnTo>
                <a:lnTo>
                  <a:pt x="3360" y="194"/>
                </a:lnTo>
                <a:lnTo>
                  <a:pt x="3366" y="188"/>
                </a:lnTo>
                <a:lnTo>
                  <a:pt x="3372" y="182"/>
                </a:lnTo>
                <a:lnTo>
                  <a:pt x="3385" y="170"/>
                </a:lnTo>
                <a:lnTo>
                  <a:pt x="3391" y="165"/>
                </a:lnTo>
                <a:lnTo>
                  <a:pt x="3398" y="159"/>
                </a:lnTo>
                <a:lnTo>
                  <a:pt x="3404" y="153"/>
                </a:lnTo>
                <a:lnTo>
                  <a:pt x="3410" y="148"/>
                </a:lnTo>
                <a:lnTo>
                  <a:pt x="3411" y="147"/>
                </a:lnTo>
                <a:lnTo>
                  <a:pt x="3417" y="148"/>
                </a:lnTo>
                <a:lnTo>
                  <a:pt x="3419" y="155"/>
                </a:lnTo>
                <a:lnTo>
                  <a:pt x="3416" y="161"/>
                </a:lnTo>
                <a:lnTo>
                  <a:pt x="3422" y="166"/>
                </a:lnTo>
                <a:lnTo>
                  <a:pt x="3423" y="169"/>
                </a:lnTo>
                <a:lnTo>
                  <a:pt x="3429" y="165"/>
                </a:lnTo>
                <a:lnTo>
                  <a:pt x="3435" y="164"/>
                </a:lnTo>
                <a:lnTo>
                  <a:pt x="3441" y="162"/>
                </a:lnTo>
                <a:lnTo>
                  <a:pt x="3447" y="159"/>
                </a:lnTo>
                <a:lnTo>
                  <a:pt x="3455" y="159"/>
                </a:lnTo>
                <a:lnTo>
                  <a:pt x="3460" y="155"/>
                </a:lnTo>
                <a:lnTo>
                  <a:pt x="3466" y="157"/>
                </a:lnTo>
                <a:lnTo>
                  <a:pt x="3472" y="164"/>
                </a:lnTo>
                <a:lnTo>
                  <a:pt x="3474" y="170"/>
                </a:lnTo>
                <a:lnTo>
                  <a:pt x="3480" y="176"/>
                </a:lnTo>
                <a:lnTo>
                  <a:pt x="3481" y="178"/>
                </a:lnTo>
                <a:lnTo>
                  <a:pt x="3479" y="183"/>
                </a:lnTo>
                <a:lnTo>
                  <a:pt x="3475" y="191"/>
                </a:lnTo>
                <a:lnTo>
                  <a:pt x="3473" y="198"/>
                </a:lnTo>
                <a:lnTo>
                  <a:pt x="3471" y="205"/>
                </a:lnTo>
                <a:lnTo>
                  <a:pt x="3469" y="212"/>
                </a:lnTo>
                <a:lnTo>
                  <a:pt x="3467" y="219"/>
                </a:lnTo>
                <a:lnTo>
                  <a:pt x="3464" y="226"/>
                </a:lnTo>
                <a:lnTo>
                  <a:pt x="3462" y="232"/>
                </a:lnTo>
                <a:lnTo>
                  <a:pt x="3460" y="239"/>
                </a:lnTo>
                <a:lnTo>
                  <a:pt x="3457" y="246"/>
                </a:lnTo>
                <a:lnTo>
                  <a:pt x="3455" y="253"/>
                </a:lnTo>
                <a:lnTo>
                  <a:pt x="3453" y="260"/>
                </a:lnTo>
                <a:lnTo>
                  <a:pt x="3452" y="267"/>
                </a:lnTo>
                <a:lnTo>
                  <a:pt x="3449" y="274"/>
                </a:lnTo>
                <a:lnTo>
                  <a:pt x="3444" y="278"/>
                </a:lnTo>
                <a:lnTo>
                  <a:pt x="3445" y="285"/>
                </a:lnTo>
                <a:lnTo>
                  <a:pt x="3452" y="290"/>
                </a:lnTo>
                <a:lnTo>
                  <a:pt x="3458" y="291"/>
                </a:lnTo>
                <a:lnTo>
                  <a:pt x="3461" y="291"/>
                </a:lnTo>
                <a:lnTo>
                  <a:pt x="3461" y="294"/>
                </a:lnTo>
                <a:lnTo>
                  <a:pt x="3456" y="299"/>
                </a:lnTo>
                <a:lnTo>
                  <a:pt x="3457" y="305"/>
                </a:lnTo>
                <a:lnTo>
                  <a:pt x="3453" y="312"/>
                </a:lnTo>
                <a:lnTo>
                  <a:pt x="3452" y="319"/>
                </a:lnTo>
                <a:lnTo>
                  <a:pt x="3455" y="326"/>
                </a:lnTo>
                <a:lnTo>
                  <a:pt x="3461" y="321"/>
                </a:lnTo>
                <a:lnTo>
                  <a:pt x="3463" y="324"/>
                </a:lnTo>
                <a:lnTo>
                  <a:pt x="3466" y="328"/>
                </a:lnTo>
                <a:lnTo>
                  <a:pt x="3467" y="331"/>
                </a:lnTo>
                <a:lnTo>
                  <a:pt x="3467" y="337"/>
                </a:lnTo>
                <a:lnTo>
                  <a:pt x="3462" y="341"/>
                </a:lnTo>
                <a:lnTo>
                  <a:pt x="3460" y="348"/>
                </a:lnTo>
                <a:lnTo>
                  <a:pt x="3465" y="345"/>
                </a:lnTo>
                <a:lnTo>
                  <a:pt x="3465" y="352"/>
                </a:lnTo>
                <a:lnTo>
                  <a:pt x="3459" y="356"/>
                </a:lnTo>
                <a:lnTo>
                  <a:pt x="3453" y="361"/>
                </a:lnTo>
                <a:lnTo>
                  <a:pt x="3446" y="363"/>
                </a:lnTo>
                <a:lnTo>
                  <a:pt x="3440" y="363"/>
                </a:lnTo>
                <a:lnTo>
                  <a:pt x="3435" y="367"/>
                </a:lnTo>
                <a:lnTo>
                  <a:pt x="3428" y="366"/>
                </a:lnTo>
                <a:lnTo>
                  <a:pt x="3423" y="373"/>
                </a:lnTo>
                <a:lnTo>
                  <a:pt x="3416" y="375"/>
                </a:lnTo>
                <a:lnTo>
                  <a:pt x="3415" y="375"/>
                </a:lnTo>
                <a:lnTo>
                  <a:pt x="3416" y="368"/>
                </a:lnTo>
                <a:lnTo>
                  <a:pt x="3410" y="372"/>
                </a:lnTo>
                <a:lnTo>
                  <a:pt x="3404" y="377"/>
                </a:lnTo>
                <a:lnTo>
                  <a:pt x="3398" y="377"/>
                </a:lnTo>
                <a:lnTo>
                  <a:pt x="3398" y="384"/>
                </a:lnTo>
                <a:lnTo>
                  <a:pt x="3393" y="389"/>
                </a:lnTo>
                <a:lnTo>
                  <a:pt x="3393" y="375"/>
                </a:lnTo>
                <a:lnTo>
                  <a:pt x="3386" y="374"/>
                </a:lnTo>
                <a:lnTo>
                  <a:pt x="3380" y="379"/>
                </a:lnTo>
                <a:lnTo>
                  <a:pt x="3374" y="383"/>
                </a:lnTo>
                <a:lnTo>
                  <a:pt x="3373" y="376"/>
                </a:lnTo>
                <a:lnTo>
                  <a:pt x="3371" y="383"/>
                </a:lnTo>
                <a:lnTo>
                  <a:pt x="3366" y="382"/>
                </a:lnTo>
                <a:lnTo>
                  <a:pt x="3364" y="390"/>
                </a:lnTo>
                <a:lnTo>
                  <a:pt x="3363" y="397"/>
                </a:lnTo>
                <a:lnTo>
                  <a:pt x="3362" y="393"/>
                </a:lnTo>
                <a:lnTo>
                  <a:pt x="3355" y="390"/>
                </a:lnTo>
                <a:lnTo>
                  <a:pt x="3354" y="384"/>
                </a:lnTo>
                <a:lnTo>
                  <a:pt x="3355" y="377"/>
                </a:lnTo>
                <a:lnTo>
                  <a:pt x="3356" y="369"/>
                </a:lnTo>
                <a:lnTo>
                  <a:pt x="3354" y="375"/>
                </a:lnTo>
                <a:lnTo>
                  <a:pt x="3348" y="379"/>
                </a:lnTo>
                <a:lnTo>
                  <a:pt x="3342" y="384"/>
                </a:lnTo>
                <a:lnTo>
                  <a:pt x="3340" y="391"/>
                </a:lnTo>
                <a:lnTo>
                  <a:pt x="3334" y="397"/>
                </a:lnTo>
                <a:lnTo>
                  <a:pt x="3330" y="404"/>
                </a:lnTo>
                <a:lnTo>
                  <a:pt x="3326" y="411"/>
                </a:lnTo>
                <a:lnTo>
                  <a:pt x="3320" y="415"/>
                </a:lnTo>
                <a:lnTo>
                  <a:pt x="3314" y="416"/>
                </a:lnTo>
                <a:lnTo>
                  <a:pt x="3308" y="413"/>
                </a:lnTo>
                <a:lnTo>
                  <a:pt x="3302" y="420"/>
                </a:lnTo>
                <a:lnTo>
                  <a:pt x="3296" y="428"/>
                </a:lnTo>
                <a:lnTo>
                  <a:pt x="3294" y="424"/>
                </a:lnTo>
                <a:lnTo>
                  <a:pt x="3295" y="417"/>
                </a:lnTo>
                <a:lnTo>
                  <a:pt x="3290" y="423"/>
                </a:lnTo>
                <a:lnTo>
                  <a:pt x="3290" y="417"/>
                </a:lnTo>
                <a:lnTo>
                  <a:pt x="3290" y="416"/>
                </a:lnTo>
                <a:lnTo>
                  <a:pt x="3289" y="417"/>
                </a:lnTo>
                <a:lnTo>
                  <a:pt x="3284" y="423"/>
                </a:lnTo>
                <a:lnTo>
                  <a:pt x="3282" y="429"/>
                </a:lnTo>
                <a:lnTo>
                  <a:pt x="3282" y="423"/>
                </a:lnTo>
                <a:lnTo>
                  <a:pt x="3283" y="416"/>
                </a:lnTo>
                <a:lnTo>
                  <a:pt x="3288" y="409"/>
                </a:lnTo>
                <a:lnTo>
                  <a:pt x="3284" y="412"/>
                </a:lnTo>
                <a:lnTo>
                  <a:pt x="3280" y="419"/>
                </a:lnTo>
                <a:lnTo>
                  <a:pt x="3282" y="417"/>
                </a:lnTo>
                <a:lnTo>
                  <a:pt x="3281" y="424"/>
                </a:lnTo>
                <a:lnTo>
                  <a:pt x="3280" y="431"/>
                </a:lnTo>
                <a:lnTo>
                  <a:pt x="3275" y="438"/>
                </a:lnTo>
                <a:lnTo>
                  <a:pt x="3275" y="436"/>
                </a:lnTo>
                <a:lnTo>
                  <a:pt x="3273" y="429"/>
                </a:lnTo>
                <a:lnTo>
                  <a:pt x="3266" y="434"/>
                </a:lnTo>
                <a:lnTo>
                  <a:pt x="3272" y="428"/>
                </a:lnTo>
                <a:lnTo>
                  <a:pt x="3265" y="434"/>
                </a:lnTo>
                <a:lnTo>
                  <a:pt x="3266" y="432"/>
                </a:lnTo>
                <a:lnTo>
                  <a:pt x="3267" y="428"/>
                </a:lnTo>
                <a:lnTo>
                  <a:pt x="3268" y="428"/>
                </a:lnTo>
                <a:lnTo>
                  <a:pt x="3268" y="425"/>
                </a:lnTo>
                <a:lnTo>
                  <a:pt x="3265" y="428"/>
                </a:lnTo>
                <a:lnTo>
                  <a:pt x="3259" y="430"/>
                </a:lnTo>
                <a:lnTo>
                  <a:pt x="3253" y="437"/>
                </a:lnTo>
                <a:lnTo>
                  <a:pt x="3247" y="441"/>
                </a:lnTo>
                <a:lnTo>
                  <a:pt x="3247" y="448"/>
                </a:lnTo>
                <a:lnTo>
                  <a:pt x="3241" y="450"/>
                </a:lnTo>
                <a:lnTo>
                  <a:pt x="3238" y="457"/>
                </a:lnTo>
                <a:lnTo>
                  <a:pt x="3232" y="462"/>
                </a:lnTo>
                <a:lnTo>
                  <a:pt x="3226" y="465"/>
                </a:lnTo>
                <a:lnTo>
                  <a:pt x="3221" y="471"/>
                </a:lnTo>
                <a:lnTo>
                  <a:pt x="3217" y="477"/>
                </a:lnTo>
                <a:lnTo>
                  <a:pt x="3212" y="485"/>
                </a:lnTo>
                <a:lnTo>
                  <a:pt x="3205" y="487"/>
                </a:lnTo>
                <a:lnTo>
                  <a:pt x="3206" y="489"/>
                </a:lnTo>
                <a:lnTo>
                  <a:pt x="3201" y="496"/>
                </a:lnTo>
                <a:lnTo>
                  <a:pt x="3196" y="503"/>
                </a:lnTo>
                <a:lnTo>
                  <a:pt x="3192" y="506"/>
                </a:lnTo>
                <a:lnTo>
                  <a:pt x="3194" y="510"/>
                </a:lnTo>
                <a:lnTo>
                  <a:pt x="3193" y="517"/>
                </a:lnTo>
                <a:lnTo>
                  <a:pt x="3198" y="524"/>
                </a:lnTo>
                <a:lnTo>
                  <a:pt x="3192" y="527"/>
                </a:lnTo>
                <a:lnTo>
                  <a:pt x="3186" y="528"/>
                </a:lnTo>
                <a:lnTo>
                  <a:pt x="3181" y="535"/>
                </a:lnTo>
                <a:lnTo>
                  <a:pt x="3174" y="540"/>
                </a:lnTo>
                <a:lnTo>
                  <a:pt x="3169" y="545"/>
                </a:lnTo>
                <a:lnTo>
                  <a:pt x="3173" y="552"/>
                </a:lnTo>
                <a:lnTo>
                  <a:pt x="3178" y="550"/>
                </a:lnTo>
                <a:lnTo>
                  <a:pt x="3184" y="554"/>
                </a:lnTo>
                <a:lnTo>
                  <a:pt x="3185" y="561"/>
                </a:lnTo>
                <a:lnTo>
                  <a:pt x="3183" y="568"/>
                </a:lnTo>
                <a:lnTo>
                  <a:pt x="3183" y="575"/>
                </a:lnTo>
                <a:lnTo>
                  <a:pt x="3187" y="581"/>
                </a:lnTo>
                <a:lnTo>
                  <a:pt x="3186" y="589"/>
                </a:lnTo>
                <a:lnTo>
                  <a:pt x="3191" y="592"/>
                </a:lnTo>
                <a:lnTo>
                  <a:pt x="3197" y="594"/>
                </a:lnTo>
                <a:lnTo>
                  <a:pt x="3203" y="591"/>
                </a:lnTo>
                <a:lnTo>
                  <a:pt x="3210" y="590"/>
                </a:lnTo>
                <a:lnTo>
                  <a:pt x="3216" y="586"/>
                </a:lnTo>
                <a:lnTo>
                  <a:pt x="3217" y="583"/>
                </a:lnTo>
                <a:lnTo>
                  <a:pt x="3218" y="579"/>
                </a:lnTo>
                <a:lnTo>
                  <a:pt x="3218" y="577"/>
                </a:lnTo>
                <a:lnTo>
                  <a:pt x="3214" y="577"/>
                </a:lnTo>
                <a:lnTo>
                  <a:pt x="3216" y="571"/>
                </a:lnTo>
                <a:lnTo>
                  <a:pt x="3210" y="565"/>
                </a:lnTo>
                <a:lnTo>
                  <a:pt x="3216" y="566"/>
                </a:lnTo>
                <a:lnTo>
                  <a:pt x="3220" y="573"/>
                </a:lnTo>
                <a:lnTo>
                  <a:pt x="3220" y="578"/>
                </a:lnTo>
                <a:lnTo>
                  <a:pt x="3217" y="585"/>
                </a:lnTo>
                <a:lnTo>
                  <a:pt x="3218" y="592"/>
                </a:lnTo>
                <a:lnTo>
                  <a:pt x="3212" y="598"/>
                </a:lnTo>
                <a:lnTo>
                  <a:pt x="3208" y="598"/>
                </a:lnTo>
                <a:lnTo>
                  <a:pt x="3202" y="598"/>
                </a:lnTo>
                <a:lnTo>
                  <a:pt x="3196" y="599"/>
                </a:lnTo>
                <a:lnTo>
                  <a:pt x="3190" y="600"/>
                </a:lnTo>
                <a:lnTo>
                  <a:pt x="3184" y="603"/>
                </a:lnTo>
                <a:lnTo>
                  <a:pt x="3177" y="606"/>
                </a:lnTo>
                <a:lnTo>
                  <a:pt x="3171" y="606"/>
                </a:lnTo>
                <a:lnTo>
                  <a:pt x="3174" y="599"/>
                </a:lnTo>
                <a:lnTo>
                  <a:pt x="3177" y="592"/>
                </a:lnTo>
                <a:lnTo>
                  <a:pt x="3170" y="597"/>
                </a:lnTo>
                <a:lnTo>
                  <a:pt x="3165" y="600"/>
                </a:lnTo>
                <a:lnTo>
                  <a:pt x="3159" y="600"/>
                </a:lnTo>
                <a:lnTo>
                  <a:pt x="3155" y="607"/>
                </a:lnTo>
                <a:lnTo>
                  <a:pt x="3148" y="610"/>
                </a:lnTo>
                <a:lnTo>
                  <a:pt x="3142" y="610"/>
                </a:lnTo>
                <a:lnTo>
                  <a:pt x="3138" y="610"/>
                </a:lnTo>
                <a:lnTo>
                  <a:pt x="3140" y="605"/>
                </a:lnTo>
                <a:lnTo>
                  <a:pt x="3142" y="597"/>
                </a:lnTo>
                <a:lnTo>
                  <a:pt x="3147" y="591"/>
                </a:lnTo>
                <a:lnTo>
                  <a:pt x="3135" y="598"/>
                </a:lnTo>
                <a:lnTo>
                  <a:pt x="3134" y="591"/>
                </a:lnTo>
                <a:lnTo>
                  <a:pt x="3130" y="598"/>
                </a:lnTo>
                <a:lnTo>
                  <a:pt x="3127" y="605"/>
                </a:lnTo>
                <a:lnTo>
                  <a:pt x="3126" y="610"/>
                </a:lnTo>
                <a:lnTo>
                  <a:pt x="3121" y="618"/>
                </a:lnTo>
                <a:lnTo>
                  <a:pt x="3114" y="619"/>
                </a:lnTo>
                <a:lnTo>
                  <a:pt x="3108" y="622"/>
                </a:lnTo>
                <a:lnTo>
                  <a:pt x="3096" y="624"/>
                </a:lnTo>
                <a:lnTo>
                  <a:pt x="3092" y="623"/>
                </a:lnTo>
                <a:lnTo>
                  <a:pt x="3084" y="624"/>
                </a:lnTo>
                <a:lnTo>
                  <a:pt x="3073" y="626"/>
                </a:lnTo>
                <a:lnTo>
                  <a:pt x="3067" y="626"/>
                </a:lnTo>
                <a:lnTo>
                  <a:pt x="3067" y="622"/>
                </a:lnTo>
                <a:lnTo>
                  <a:pt x="3067" y="626"/>
                </a:lnTo>
                <a:lnTo>
                  <a:pt x="3064" y="629"/>
                </a:lnTo>
                <a:lnTo>
                  <a:pt x="3058" y="629"/>
                </a:lnTo>
                <a:lnTo>
                  <a:pt x="3052" y="627"/>
                </a:lnTo>
                <a:lnTo>
                  <a:pt x="3046" y="630"/>
                </a:lnTo>
                <a:lnTo>
                  <a:pt x="3040" y="629"/>
                </a:lnTo>
                <a:lnTo>
                  <a:pt x="3034" y="626"/>
                </a:lnTo>
                <a:lnTo>
                  <a:pt x="3027" y="632"/>
                </a:lnTo>
                <a:lnTo>
                  <a:pt x="3021" y="635"/>
                </a:lnTo>
                <a:lnTo>
                  <a:pt x="3015" y="637"/>
                </a:lnTo>
                <a:lnTo>
                  <a:pt x="3009" y="639"/>
                </a:lnTo>
                <a:lnTo>
                  <a:pt x="3003" y="641"/>
                </a:lnTo>
                <a:lnTo>
                  <a:pt x="2996" y="645"/>
                </a:lnTo>
                <a:lnTo>
                  <a:pt x="2990" y="648"/>
                </a:lnTo>
                <a:lnTo>
                  <a:pt x="2984" y="649"/>
                </a:lnTo>
                <a:lnTo>
                  <a:pt x="2981" y="654"/>
                </a:lnTo>
                <a:lnTo>
                  <a:pt x="2975" y="657"/>
                </a:lnTo>
                <a:lnTo>
                  <a:pt x="2969" y="664"/>
                </a:lnTo>
                <a:lnTo>
                  <a:pt x="2963" y="665"/>
                </a:lnTo>
                <a:lnTo>
                  <a:pt x="2957" y="669"/>
                </a:lnTo>
                <a:lnTo>
                  <a:pt x="2959" y="666"/>
                </a:lnTo>
                <a:lnTo>
                  <a:pt x="2964" y="659"/>
                </a:lnTo>
                <a:lnTo>
                  <a:pt x="2968" y="653"/>
                </a:lnTo>
                <a:lnTo>
                  <a:pt x="2973" y="646"/>
                </a:lnTo>
                <a:lnTo>
                  <a:pt x="2974" y="639"/>
                </a:lnTo>
                <a:lnTo>
                  <a:pt x="2974" y="632"/>
                </a:lnTo>
                <a:lnTo>
                  <a:pt x="2974" y="626"/>
                </a:lnTo>
                <a:lnTo>
                  <a:pt x="2971" y="631"/>
                </a:lnTo>
                <a:lnTo>
                  <a:pt x="2973" y="637"/>
                </a:lnTo>
                <a:lnTo>
                  <a:pt x="2971" y="645"/>
                </a:lnTo>
                <a:lnTo>
                  <a:pt x="2968" y="650"/>
                </a:lnTo>
                <a:lnTo>
                  <a:pt x="2966" y="654"/>
                </a:lnTo>
                <a:lnTo>
                  <a:pt x="2962" y="662"/>
                </a:lnTo>
                <a:lnTo>
                  <a:pt x="2957" y="667"/>
                </a:lnTo>
                <a:lnTo>
                  <a:pt x="2955" y="672"/>
                </a:lnTo>
                <a:lnTo>
                  <a:pt x="2949" y="674"/>
                </a:lnTo>
                <a:lnTo>
                  <a:pt x="2948" y="673"/>
                </a:lnTo>
                <a:lnTo>
                  <a:pt x="2947" y="674"/>
                </a:lnTo>
                <a:lnTo>
                  <a:pt x="2940" y="681"/>
                </a:lnTo>
                <a:lnTo>
                  <a:pt x="2935" y="688"/>
                </a:lnTo>
                <a:lnTo>
                  <a:pt x="2938" y="694"/>
                </a:lnTo>
                <a:lnTo>
                  <a:pt x="2945" y="694"/>
                </a:lnTo>
                <a:lnTo>
                  <a:pt x="2951" y="695"/>
                </a:lnTo>
                <a:lnTo>
                  <a:pt x="2949" y="702"/>
                </a:lnTo>
                <a:lnTo>
                  <a:pt x="2946" y="708"/>
                </a:lnTo>
                <a:lnTo>
                  <a:pt x="2943" y="714"/>
                </a:lnTo>
                <a:lnTo>
                  <a:pt x="2938" y="722"/>
                </a:lnTo>
                <a:lnTo>
                  <a:pt x="2936" y="728"/>
                </a:lnTo>
                <a:lnTo>
                  <a:pt x="2933" y="735"/>
                </a:lnTo>
                <a:lnTo>
                  <a:pt x="2929" y="742"/>
                </a:lnTo>
                <a:lnTo>
                  <a:pt x="2932" y="735"/>
                </a:lnTo>
                <a:lnTo>
                  <a:pt x="2935" y="728"/>
                </a:lnTo>
                <a:lnTo>
                  <a:pt x="2931" y="728"/>
                </a:lnTo>
                <a:lnTo>
                  <a:pt x="2930" y="735"/>
                </a:lnTo>
                <a:lnTo>
                  <a:pt x="2925" y="742"/>
                </a:lnTo>
                <a:lnTo>
                  <a:pt x="2922" y="748"/>
                </a:lnTo>
                <a:lnTo>
                  <a:pt x="2918" y="755"/>
                </a:lnTo>
                <a:lnTo>
                  <a:pt x="2912" y="759"/>
                </a:lnTo>
                <a:lnTo>
                  <a:pt x="2910" y="761"/>
                </a:lnTo>
                <a:lnTo>
                  <a:pt x="2908" y="767"/>
                </a:lnTo>
                <a:lnTo>
                  <a:pt x="2902" y="767"/>
                </a:lnTo>
                <a:lnTo>
                  <a:pt x="2898" y="774"/>
                </a:lnTo>
                <a:lnTo>
                  <a:pt x="2895" y="780"/>
                </a:lnTo>
                <a:lnTo>
                  <a:pt x="2889" y="783"/>
                </a:lnTo>
                <a:lnTo>
                  <a:pt x="2884" y="788"/>
                </a:lnTo>
                <a:lnTo>
                  <a:pt x="2877" y="795"/>
                </a:lnTo>
                <a:lnTo>
                  <a:pt x="2871" y="802"/>
                </a:lnTo>
                <a:lnTo>
                  <a:pt x="2865" y="809"/>
                </a:lnTo>
                <a:lnTo>
                  <a:pt x="2862" y="810"/>
                </a:lnTo>
                <a:lnTo>
                  <a:pt x="2856" y="812"/>
                </a:lnTo>
                <a:lnTo>
                  <a:pt x="2859" y="805"/>
                </a:lnTo>
                <a:lnTo>
                  <a:pt x="2864" y="799"/>
                </a:lnTo>
                <a:lnTo>
                  <a:pt x="2861" y="792"/>
                </a:lnTo>
                <a:lnTo>
                  <a:pt x="2855" y="791"/>
                </a:lnTo>
                <a:lnTo>
                  <a:pt x="2848" y="786"/>
                </a:lnTo>
                <a:lnTo>
                  <a:pt x="2843" y="780"/>
                </a:lnTo>
                <a:lnTo>
                  <a:pt x="2836" y="767"/>
                </a:lnTo>
                <a:lnTo>
                  <a:pt x="2839" y="763"/>
                </a:lnTo>
                <a:lnTo>
                  <a:pt x="2839" y="756"/>
                </a:lnTo>
                <a:lnTo>
                  <a:pt x="2845" y="751"/>
                </a:lnTo>
                <a:lnTo>
                  <a:pt x="2852" y="744"/>
                </a:lnTo>
                <a:lnTo>
                  <a:pt x="2853" y="743"/>
                </a:lnTo>
                <a:lnTo>
                  <a:pt x="2859" y="740"/>
                </a:lnTo>
                <a:lnTo>
                  <a:pt x="2865" y="739"/>
                </a:lnTo>
                <a:lnTo>
                  <a:pt x="2868" y="736"/>
                </a:lnTo>
                <a:lnTo>
                  <a:pt x="2863" y="738"/>
                </a:lnTo>
                <a:lnTo>
                  <a:pt x="2857" y="739"/>
                </a:lnTo>
                <a:lnTo>
                  <a:pt x="2850" y="743"/>
                </a:lnTo>
                <a:lnTo>
                  <a:pt x="2845" y="748"/>
                </a:lnTo>
                <a:lnTo>
                  <a:pt x="2839" y="754"/>
                </a:lnTo>
                <a:lnTo>
                  <a:pt x="2836" y="761"/>
                </a:lnTo>
                <a:lnTo>
                  <a:pt x="2833" y="768"/>
                </a:lnTo>
                <a:lnTo>
                  <a:pt x="2835" y="775"/>
                </a:lnTo>
                <a:lnTo>
                  <a:pt x="2837" y="782"/>
                </a:lnTo>
                <a:lnTo>
                  <a:pt x="2838" y="788"/>
                </a:lnTo>
                <a:lnTo>
                  <a:pt x="2835" y="795"/>
                </a:lnTo>
                <a:lnTo>
                  <a:pt x="2835" y="801"/>
                </a:lnTo>
                <a:lnTo>
                  <a:pt x="2837" y="809"/>
                </a:lnTo>
                <a:lnTo>
                  <a:pt x="2837" y="815"/>
                </a:lnTo>
                <a:lnTo>
                  <a:pt x="2840" y="821"/>
                </a:lnTo>
                <a:lnTo>
                  <a:pt x="2844" y="828"/>
                </a:lnTo>
                <a:lnTo>
                  <a:pt x="2839" y="835"/>
                </a:lnTo>
                <a:lnTo>
                  <a:pt x="2841" y="835"/>
                </a:lnTo>
                <a:lnTo>
                  <a:pt x="2835" y="840"/>
                </a:lnTo>
                <a:lnTo>
                  <a:pt x="2841" y="843"/>
                </a:lnTo>
                <a:lnTo>
                  <a:pt x="2840" y="850"/>
                </a:lnTo>
                <a:lnTo>
                  <a:pt x="2836" y="857"/>
                </a:lnTo>
                <a:lnTo>
                  <a:pt x="2839" y="850"/>
                </a:lnTo>
                <a:lnTo>
                  <a:pt x="2837" y="850"/>
                </a:lnTo>
                <a:lnTo>
                  <a:pt x="2834" y="855"/>
                </a:lnTo>
                <a:lnTo>
                  <a:pt x="2833" y="861"/>
                </a:lnTo>
                <a:lnTo>
                  <a:pt x="2827" y="865"/>
                </a:lnTo>
                <a:lnTo>
                  <a:pt x="2820" y="872"/>
                </a:lnTo>
                <a:lnTo>
                  <a:pt x="2814" y="877"/>
                </a:lnTo>
                <a:lnTo>
                  <a:pt x="2810" y="883"/>
                </a:lnTo>
                <a:lnTo>
                  <a:pt x="2806" y="890"/>
                </a:lnTo>
                <a:lnTo>
                  <a:pt x="2803" y="896"/>
                </a:lnTo>
                <a:lnTo>
                  <a:pt x="2797" y="903"/>
                </a:lnTo>
                <a:lnTo>
                  <a:pt x="2792" y="909"/>
                </a:lnTo>
                <a:lnTo>
                  <a:pt x="2787" y="916"/>
                </a:lnTo>
                <a:lnTo>
                  <a:pt x="2783" y="923"/>
                </a:lnTo>
                <a:lnTo>
                  <a:pt x="2777" y="925"/>
                </a:lnTo>
                <a:lnTo>
                  <a:pt x="2771" y="931"/>
                </a:lnTo>
                <a:lnTo>
                  <a:pt x="2767" y="938"/>
                </a:lnTo>
                <a:lnTo>
                  <a:pt x="2765" y="944"/>
                </a:lnTo>
                <a:lnTo>
                  <a:pt x="2762" y="950"/>
                </a:lnTo>
                <a:lnTo>
                  <a:pt x="2755" y="952"/>
                </a:lnTo>
                <a:lnTo>
                  <a:pt x="2755" y="946"/>
                </a:lnTo>
                <a:lnTo>
                  <a:pt x="2757" y="939"/>
                </a:lnTo>
                <a:lnTo>
                  <a:pt x="2762" y="933"/>
                </a:lnTo>
                <a:lnTo>
                  <a:pt x="2764" y="925"/>
                </a:lnTo>
                <a:lnTo>
                  <a:pt x="2767" y="919"/>
                </a:lnTo>
                <a:lnTo>
                  <a:pt x="2773" y="912"/>
                </a:lnTo>
                <a:lnTo>
                  <a:pt x="2779" y="908"/>
                </a:lnTo>
                <a:lnTo>
                  <a:pt x="2781" y="901"/>
                </a:lnTo>
                <a:lnTo>
                  <a:pt x="2786" y="899"/>
                </a:lnTo>
                <a:lnTo>
                  <a:pt x="2786" y="892"/>
                </a:lnTo>
                <a:lnTo>
                  <a:pt x="2793" y="889"/>
                </a:lnTo>
                <a:lnTo>
                  <a:pt x="2792" y="888"/>
                </a:lnTo>
                <a:lnTo>
                  <a:pt x="2785" y="888"/>
                </a:lnTo>
                <a:lnTo>
                  <a:pt x="2779" y="891"/>
                </a:lnTo>
                <a:lnTo>
                  <a:pt x="2782" y="884"/>
                </a:lnTo>
                <a:lnTo>
                  <a:pt x="2788" y="880"/>
                </a:lnTo>
                <a:lnTo>
                  <a:pt x="2787" y="874"/>
                </a:lnTo>
                <a:lnTo>
                  <a:pt x="2781" y="872"/>
                </a:lnTo>
                <a:lnTo>
                  <a:pt x="2785" y="865"/>
                </a:lnTo>
                <a:lnTo>
                  <a:pt x="2787" y="858"/>
                </a:lnTo>
                <a:lnTo>
                  <a:pt x="2781" y="864"/>
                </a:lnTo>
                <a:lnTo>
                  <a:pt x="2778" y="860"/>
                </a:lnTo>
                <a:lnTo>
                  <a:pt x="2776" y="868"/>
                </a:lnTo>
                <a:lnTo>
                  <a:pt x="2773" y="860"/>
                </a:lnTo>
                <a:lnTo>
                  <a:pt x="2767" y="856"/>
                </a:lnTo>
                <a:lnTo>
                  <a:pt x="2769" y="849"/>
                </a:lnTo>
                <a:lnTo>
                  <a:pt x="2775" y="843"/>
                </a:lnTo>
                <a:lnTo>
                  <a:pt x="2773" y="836"/>
                </a:lnTo>
                <a:lnTo>
                  <a:pt x="2778" y="837"/>
                </a:lnTo>
                <a:lnTo>
                  <a:pt x="2784" y="840"/>
                </a:lnTo>
                <a:lnTo>
                  <a:pt x="2785" y="839"/>
                </a:lnTo>
                <a:lnTo>
                  <a:pt x="2779" y="832"/>
                </a:lnTo>
                <a:lnTo>
                  <a:pt x="2777" y="826"/>
                </a:lnTo>
                <a:lnTo>
                  <a:pt x="2771" y="827"/>
                </a:lnTo>
                <a:lnTo>
                  <a:pt x="2775" y="820"/>
                </a:lnTo>
                <a:lnTo>
                  <a:pt x="2781" y="823"/>
                </a:lnTo>
                <a:lnTo>
                  <a:pt x="2786" y="817"/>
                </a:lnTo>
                <a:lnTo>
                  <a:pt x="2781" y="811"/>
                </a:lnTo>
                <a:lnTo>
                  <a:pt x="2779" y="812"/>
                </a:lnTo>
                <a:lnTo>
                  <a:pt x="2773" y="815"/>
                </a:lnTo>
                <a:lnTo>
                  <a:pt x="2777" y="809"/>
                </a:lnTo>
                <a:lnTo>
                  <a:pt x="2782" y="808"/>
                </a:lnTo>
                <a:lnTo>
                  <a:pt x="2788" y="805"/>
                </a:lnTo>
                <a:lnTo>
                  <a:pt x="2788" y="802"/>
                </a:lnTo>
                <a:lnTo>
                  <a:pt x="2792" y="796"/>
                </a:lnTo>
                <a:lnTo>
                  <a:pt x="2785" y="801"/>
                </a:lnTo>
                <a:lnTo>
                  <a:pt x="2785" y="795"/>
                </a:lnTo>
                <a:lnTo>
                  <a:pt x="2790" y="787"/>
                </a:lnTo>
                <a:lnTo>
                  <a:pt x="2797" y="780"/>
                </a:lnTo>
                <a:lnTo>
                  <a:pt x="2803" y="778"/>
                </a:lnTo>
                <a:lnTo>
                  <a:pt x="2809" y="778"/>
                </a:lnTo>
                <a:lnTo>
                  <a:pt x="2815" y="777"/>
                </a:lnTo>
                <a:lnTo>
                  <a:pt x="2809" y="771"/>
                </a:lnTo>
                <a:lnTo>
                  <a:pt x="2815" y="768"/>
                </a:lnTo>
                <a:lnTo>
                  <a:pt x="2820" y="761"/>
                </a:lnTo>
                <a:lnTo>
                  <a:pt x="2814" y="766"/>
                </a:lnTo>
                <a:lnTo>
                  <a:pt x="2808" y="769"/>
                </a:lnTo>
                <a:lnTo>
                  <a:pt x="2813" y="762"/>
                </a:lnTo>
                <a:lnTo>
                  <a:pt x="2812" y="762"/>
                </a:lnTo>
                <a:lnTo>
                  <a:pt x="2806" y="762"/>
                </a:lnTo>
                <a:lnTo>
                  <a:pt x="2802" y="769"/>
                </a:lnTo>
                <a:lnTo>
                  <a:pt x="2799" y="775"/>
                </a:lnTo>
                <a:lnTo>
                  <a:pt x="2793" y="778"/>
                </a:lnTo>
                <a:lnTo>
                  <a:pt x="2795" y="771"/>
                </a:lnTo>
                <a:lnTo>
                  <a:pt x="2793" y="774"/>
                </a:lnTo>
                <a:lnTo>
                  <a:pt x="2792" y="775"/>
                </a:lnTo>
                <a:lnTo>
                  <a:pt x="2788" y="782"/>
                </a:lnTo>
                <a:lnTo>
                  <a:pt x="2786" y="775"/>
                </a:lnTo>
                <a:lnTo>
                  <a:pt x="2784" y="778"/>
                </a:lnTo>
                <a:lnTo>
                  <a:pt x="2782" y="783"/>
                </a:lnTo>
                <a:lnTo>
                  <a:pt x="2776" y="783"/>
                </a:lnTo>
                <a:lnTo>
                  <a:pt x="2775" y="790"/>
                </a:lnTo>
                <a:lnTo>
                  <a:pt x="2769" y="786"/>
                </a:lnTo>
                <a:lnTo>
                  <a:pt x="2771" y="793"/>
                </a:lnTo>
                <a:lnTo>
                  <a:pt x="2775" y="800"/>
                </a:lnTo>
                <a:lnTo>
                  <a:pt x="2769" y="800"/>
                </a:lnTo>
                <a:lnTo>
                  <a:pt x="2773" y="807"/>
                </a:lnTo>
                <a:lnTo>
                  <a:pt x="2767" y="804"/>
                </a:lnTo>
                <a:lnTo>
                  <a:pt x="2764" y="811"/>
                </a:lnTo>
                <a:lnTo>
                  <a:pt x="2763" y="818"/>
                </a:lnTo>
                <a:lnTo>
                  <a:pt x="2758" y="825"/>
                </a:lnTo>
                <a:lnTo>
                  <a:pt x="2758" y="832"/>
                </a:lnTo>
                <a:lnTo>
                  <a:pt x="2757" y="839"/>
                </a:lnTo>
                <a:lnTo>
                  <a:pt x="2755" y="845"/>
                </a:lnTo>
                <a:lnTo>
                  <a:pt x="2759" y="852"/>
                </a:lnTo>
                <a:lnTo>
                  <a:pt x="2756" y="859"/>
                </a:lnTo>
                <a:lnTo>
                  <a:pt x="2750" y="852"/>
                </a:lnTo>
                <a:lnTo>
                  <a:pt x="2747" y="845"/>
                </a:lnTo>
                <a:lnTo>
                  <a:pt x="2747" y="840"/>
                </a:lnTo>
                <a:lnTo>
                  <a:pt x="2749" y="832"/>
                </a:lnTo>
                <a:lnTo>
                  <a:pt x="2747" y="839"/>
                </a:lnTo>
                <a:lnTo>
                  <a:pt x="2746" y="844"/>
                </a:lnTo>
                <a:lnTo>
                  <a:pt x="2746" y="851"/>
                </a:lnTo>
                <a:lnTo>
                  <a:pt x="2751" y="858"/>
                </a:lnTo>
                <a:lnTo>
                  <a:pt x="2755" y="865"/>
                </a:lnTo>
                <a:lnTo>
                  <a:pt x="2757" y="873"/>
                </a:lnTo>
                <a:lnTo>
                  <a:pt x="2753" y="879"/>
                </a:lnTo>
                <a:lnTo>
                  <a:pt x="2750" y="873"/>
                </a:lnTo>
                <a:lnTo>
                  <a:pt x="2744" y="869"/>
                </a:lnTo>
                <a:lnTo>
                  <a:pt x="2739" y="866"/>
                </a:lnTo>
                <a:lnTo>
                  <a:pt x="2733" y="863"/>
                </a:lnTo>
                <a:lnTo>
                  <a:pt x="2734" y="857"/>
                </a:lnTo>
                <a:lnTo>
                  <a:pt x="2731" y="857"/>
                </a:lnTo>
                <a:lnTo>
                  <a:pt x="2730" y="863"/>
                </a:lnTo>
                <a:lnTo>
                  <a:pt x="2725" y="858"/>
                </a:lnTo>
                <a:lnTo>
                  <a:pt x="2722" y="851"/>
                </a:lnTo>
                <a:lnTo>
                  <a:pt x="2716" y="855"/>
                </a:lnTo>
                <a:lnTo>
                  <a:pt x="2710" y="851"/>
                </a:lnTo>
                <a:lnTo>
                  <a:pt x="2712" y="844"/>
                </a:lnTo>
                <a:lnTo>
                  <a:pt x="2718" y="837"/>
                </a:lnTo>
                <a:lnTo>
                  <a:pt x="2724" y="833"/>
                </a:lnTo>
                <a:lnTo>
                  <a:pt x="2730" y="829"/>
                </a:lnTo>
                <a:lnTo>
                  <a:pt x="2731" y="823"/>
                </a:lnTo>
                <a:lnTo>
                  <a:pt x="2734" y="817"/>
                </a:lnTo>
                <a:lnTo>
                  <a:pt x="2731" y="815"/>
                </a:lnTo>
                <a:lnTo>
                  <a:pt x="2731" y="819"/>
                </a:lnTo>
                <a:lnTo>
                  <a:pt x="2730" y="823"/>
                </a:lnTo>
                <a:lnTo>
                  <a:pt x="2729" y="828"/>
                </a:lnTo>
                <a:lnTo>
                  <a:pt x="2723" y="832"/>
                </a:lnTo>
                <a:lnTo>
                  <a:pt x="2722" y="834"/>
                </a:lnTo>
                <a:lnTo>
                  <a:pt x="2719" y="836"/>
                </a:lnTo>
                <a:lnTo>
                  <a:pt x="2718" y="836"/>
                </a:lnTo>
                <a:lnTo>
                  <a:pt x="2715" y="836"/>
                </a:lnTo>
                <a:lnTo>
                  <a:pt x="2711" y="843"/>
                </a:lnTo>
                <a:lnTo>
                  <a:pt x="2708" y="847"/>
                </a:lnTo>
                <a:lnTo>
                  <a:pt x="2706" y="853"/>
                </a:lnTo>
                <a:lnTo>
                  <a:pt x="2704" y="852"/>
                </a:lnTo>
                <a:lnTo>
                  <a:pt x="2708" y="859"/>
                </a:lnTo>
                <a:lnTo>
                  <a:pt x="2713" y="858"/>
                </a:lnTo>
                <a:lnTo>
                  <a:pt x="2719" y="860"/>
                </a:lnTo>
                <a:lnTo>
                  <a:pt x="2723" y="866"/>
                </a:lnTo>
                <a:lnTo>
                  <a:pt x="2724" y="871"/>
                </a:lnTo>
                <a:lnTo>
                  <a:pt x="2725" y="871"/>
                </a:lnTo>
                <a:lnTo>
                  <a:pt x="2731" y="873"/>
                </a:lnTo>
                <a:lnTo>
                  <a:pt x="2736" y="874"/>
                </a:lnTo>
                <a:lnTo>
                  <a:pt x="2742" y="874"/>
                </a:lnTo>
                <a:lnTo>
                  <a:pt x="2744" y="881"/>
                </a:lnTo>
                <a:lnTo>
                  <a:pt x="2746" y="884"/>
                </a:lnTo>
                <a:lnTo>
                  <a:pt x="2750" y="889"/>
                </a:lnTo>
                <a:lnTo>
                  <a:pt x="2756" y="893"/>
                </a:lnTo>
                <a:lnTo>
                  <a:pt x="2756" y="896"/>
                </a:lnTo>
                <a:lnTo>
                  <a:pt x="2750" y="903"/>
                </a:lnTo>
                <a:lnTo>
                  <a:pt x="2747" y="909"/>
                </a:lnTo>
                <a:lnTo>
                  <a:pt x="2741" y="914"/>
                </a:lnTo>
                <a:lnTo>
                  <a:pt x="2735" y="909"/>
                </a:lnTo>
                <a:lnTo>
                  <a:pt x="2734" y="903"/>
                </a:lnTo>
                <a:lnTo>
                  <a:pt x="2727" y="897"/>
                </a:lnTo>
                <a:lnTo>
                  <a:pt x="2725" y="891"/>
                </a:lnTo>
                <a:lnTo>
                  <a:pt x="2720" y="884"/>
                </a:lnTo>
                <a:lnTo>
                  <a:pt x="2720" y="882"/>
                </a:lnTo>
                <a:lnTo>
                  <a:pt x="2720" y="888"/>
                </a:lnTo>
                <a:lnTo>
                  <a:pt x="2724" y="895"/>
                </a:lnTo>
                <a:lnTo>
                  <a:pt x="2726" y="901"/>
                </a:lnTo>
                <a:lnTo>
                  <a:pt x="2731" y="908"/>
                </a:lnTo>
                <a:lnTo>
                  <a:pt x="2734" y="915"/>
                </a:lnTo>
                <a:lnTo>
                  <a:pt x="2739" y="916"/>
                </a:lnTo>
                <a:lnTo>
                  <a:pt x="2740" y="923"/>
                </a:lnTo>
                <a:lnTo>
                  <a:pt x="2746" y="923"/>
                </a:lnTo>
                <a:lnTo>
                  <a:pt x="2746" y="930"/>
                </a:lnTo>
                <a:lnTo>
                  <a:pt x="2744" y="934"/>
                </a:lnTo>
                <a:lnTo>
                  <a:pt x="2739" y="934"/>
                </a:lnTo>
                <a:lnTo>
                  <a:pt x="2733" y="934"/>
                </a:lnTo>
                <a:lnTo>
                  <a:pt x="2735" y="941"/>
                </a:lnTo>
                <a:lnTo>
                  <a:pt x="2729" y="944"/>
                </a:lnTo>
                <a:lnTo>
                  <a:pt x="2722" y="938"/>
                </a:lnTo>
                <a:lnTo>
                  <a:pt x="2722" y="934"/>
                </a:lnTo>
                <a:lnTo>
                  <a:pt x="2716" y="928"/>
                </a:lnTo>
                <a:lnTo>
                  <a:pt x="2719" y="934"/>
                </a:lnTo>
                <a:lnTo>
                  <a:pt x="2722" y="941"/>
                </a:lnTo>
                <a:lnTo>
                  <a:pt x="2728" y="947"/>
                </a:lnTo>
                <a:lnTo>
                  <a:pt x="2735" y="950"/>
                </a:lnTo>
                <a:lnTo>
                  <a:pt x="2736" y="957"/>
                </a:lnTo>
                <a:lnTo>
                  <a:pt x="2730" y="964"/>
                </a:lnTo>
                <a:lnTo>
                  <a:pt x="2725" y="966"/>
                </a:lnTo>
                <a:lnTo>
                  <a:pt x="2722" y="960"/>
                </a:lnTo>
                <a:lnTo>
                  <a:pt x="2717" y="953"/>
                </a:lnTo>
                <a:lnTo>
                  <a:pt x="2716" y="947"/>
                </a:lnTo>
                <a:lnTo>
                  <a:pt x="2715" y="947"/>
                </a:lnTo>
                <a:lnTo>
                  <a:pt x="2709" y="945"/>
                </a:lnTo>
                <a:lnTo>
                  <a:pt x="2703" y="945"/>
                </a:lnTo>
                <a:lnTo>
                  <a:pt x="2696" y="940"/>
                </a:lnTo>
                <a:lnTo>
                  <a:pt x="2690" y="939"/>
                </a:lnTo>
                <a:lnTo>
                  <a:pt x="2684" y="938"/>
                </a:lnTo>
                <a:lnTo>
                  <a:pt x="2685" y="940"/>
                </a:lnTo>
                <a:lnTo>
                  <a:pt x="2691" y="941"/>
                </a:lnTo>
                <a:lnTo>
                  <a:pt x="2697" y="941"/>
                </a:lnTo>
                <a:lnTo>
                  <a:pt x="2701" y="948"/>
                </a:lnTo>
                <a:lnTo>
                  <a:pt x="2708" y="950"/>
                </a:lnTo>
                <a:lnTo>
                  <a:pt x="2714" y="955"/>
                </a:lnTo>
                <a:lnTo>
                  <a:pt x="2716" y="962"/>
                </a:lnTo>
                <a:lnTo>
                  <a:pt x="2720" y="969"/>
                </a:lnTo>
                <a:lnTo>
                  <a:pt x="2717" y="976"/>
                </a:lnTo>
                <a:lnTo>
                  <a:pt x="2723" y="972"/>
                </a:lnTo>
                <a:lnTo>
                  <a:pt x="2729" y="977"/>
                </a:lnTo>
                <a:lnTo>
                  <a:pt x="2729" y="973"/>
                </a:lnTo>
                <a:lnTo>
                  <a:pt x="2730" y="969"/>
                </a:lnTo>
                <a:lnTo>
                  <a:pt x="2749" y="972"/>
                </a:lnTo>
                <a:lnTo>
                  <a:pt x="2749" y="979"/>
                </a:lnTo>
                <a:lnTo>
                  <a:pt x="2748" y="986"/>
                </a:lnTo>
                <a:lnTo>
                  <a:pt x="2749" y="993"/>
                </a:lnTo>
                <a:lnTo>
                  <a:pt x="2749" y="1001"/>
                </a:lnTo>
                <a:lnTo>
                  <a:pt x="2748" y="1008"/>
                </a:lnTo>
                <a:lnTo>
                  <a:pt x="2747" y="1013"/>
                </a:lnTo>
                <a:lnTo>
                  <a:pt x="2747" y="1021"/>
                </a:lnTo>
                <a:lnTo>
                  <a:pt x="2747" y="1027"/>
                </a:lnTo>
                <a:lnTo>
                  <a:pt x="2747" y="1034"/>
                </a:lnTo>
                <a:lnTo>
                  <a:pt x="2749" y="1041"/>
                </a:lnTo>
                <a:lnTo>
                  <a:pt x="2750" y="1048"/>
                </a:lnTo>
                <a:lnTo>
                  <a:pt x="2749" y="1054"/>
                </a:lnTo>
                <a:lnTo>
                  <a:pt x="2749" y="1048"/>
                </a:lnTo>
                <a:lnTo>
                  <a:pt x="2747" y="1041"/>
                </a:lnTo>
                <a:lnTo>
                  <a:pt x="2746" y="1034"/>
                </a:lnTo>
                <a:lnTo>
                  <a:pt x="2747" y="1027"/>
                </a:lnTo>
                <a:lnTo>
                  <a:pt x="2745" y="1020"/>
                </a:lnTo>
                <a:lnTo>
                  <a:pt x="2746" y="1013"/>
                </a:lnTo>
                <a:lnTo>
                  <a:pt x="2746" y="1006"/>
                </a:lnTo>
                <a:lnTo>
                  <a:pt x="2747" y="1000"/>
                </a:lnTo>
                <a:lnTo>
                  <a:pt x="2743" y="993"/>
                </a:lnTo>
                <a:lnTo>
                  <a:pt x="2742" y="1000"/>
                </a:lnTo>
                <a:lnTo>
                  <a:pt x="2739" y="1000"/>
                </a:lnTo>
                <a:lnTo>
                  <a:pt x="2738" y="996"/>
                </a:lnTo>
                <a:lnTo>
                  <a:pt x="2739" y="1000"/>
                </a:lnTo>
                <a:lnTo>
                  <a:pt x="2738" y="1001"/>
                </a:lnTo>
                <a:lnTo>
                  <a:pt x="2738" y="1009"/>
                </a:lnTo>
                <a:lnTo>
                  <a:pt x="2740" y="1016"/>
                </a:lnTo>
                <a:lnTo>
                  <a:pt x="2742" y="1021"/>
                </a:lnTo>
                <a:lnTo>
                  <a:pt x="2742" y="1028"/>
                </a:lnTo>
                <a:lnTo>
                  <a:pt x="2740" y="1035"/>
                </a:lnTo>
                <a:lnTo>
                  <a:pt x="2740" y="1029"/>
                </a:lnTo>
                <a:lnTo>
                  <a:pt x="2736" y="1021"/>
                </a:lnTo>
                <a:lnTo>
                  <a:pt x="2731" y="1029"/>
                </a:lnTo>
                <a:lnTo>
                  <a:pt x="2725" y="1024"/>
                </a:lnTo>
                <a:lnTo>
                  <a:pt x="2727" y="1030"/>
                </a:lnTo>
                <a:lnTo>
                  <a:pt x="2722" y="1034"/>
                </a:lnTo>
                <a:lnTo>
                  <a:pt x="2715" y="1029"/>
                </a:lnTo>
                <a:lnTo>
                  <a:pt x="2717" y="1035"/>
                </a:lnTo>
                <a:lnTo>
                  <a:pt x="2711" y="1033"/>
                </a:lnTo>
                <a:lnTo>
                  <a:pt x="2705" y="1029"/>
                </a:lnTo>
                <a:lnTo>
                  <a:pt x="2710" y="1036"/>
                </a:lnTo>
                <a:lnTo>
                  <a:pt x="2705" y="1038"/>
                </a:lnTo>
                <a:lnTo>
                  <a:pt x="2698" y="1043"/>
                </a:lnTo>
                <a:lnTo>
                  <a:pt x="2692" y="1041"/>
                </a:lnTo>
                <a:lnTo>
                  <a:pt x="2688" y="1034"/>
                </a:lnTo>
                <a:lnTo>
                  <a:pt x="2689" y="1027"/>
                </a:lnTo>
                <a:lnTo>
                  <a:pt x="2692" y="1020"/>
                </a:lnTo>
                <a:lnTo>
                  <a:pt x="2687" y="1027"/>
                </a:lnTo>
                <a:lnTo>
                  <a:pt x="2686" y="1034"/>
                </a:lnTo>
                <a:lnTo>
                  <a:pt x="2687" y="1041"/>
                </a:lnTo>
                <a:lnTo>
                  <a:pt x="2685" y="1048"/>
                </a:lnTo>
                <a:lnTo>
                  <a:pt x="2688" y="1049"/>
                </a:lnTo>
                <a:lnTo>
                  <a:pt x="2694" y="1048"/>
                </a:lnTo>
                <a:lnTo>
                  <a:pt x="2700" y="1045"/>
                </a:lnTo>
                <a:lnTo>
                  <a:pt x="2707" y="1048"/>
                </a:lnTo>
                <a:lnTo>
                  <a:pt x="2713" y="1044"/>
                </a:lnTo>
                <a:lnTo>
                  <a:pt x="2719" y="1043"/>
                </a:lnTo>
                <a:lnTo>
                  <a:pt x="2725" y="1049"/>
                </a:lnTo>
                <a:lnTo>
                  <a:pt x="2720" y="1057"/>
                </a:lnTo>
                <a:lnTo>
                  <a:pt x="2720" y="1063"/>
                </a:lnTo>
                <a:lnTo>
                  <a:pt x="2716" y="1070"/>
                </a:lnTo>
                <a:lnTo>
                  <a:pt x="2722" y="1066"/>
                </a:lnTo>
                <a:lnTo>
                  <a:pt x="2724" y="1060"/>
                </a:lnTo>
                <a:lnTo>
                  <a:pt x="2726" y="1052"/>
                </a:lnTo>
                <a:lnTo>
                  <a:pt x="2731" y="1052"/>
                </a:lnTo>
                <a:lnTo>
                  <a:pt x="2738" y="1048"/>
                </a:lnTo>
                <a:lnTo>
                  <a:pt x="2740" y="1054"/>
                </a:lnTo>
                <a:lnTo>
                  <a:pt x="2739" y="1061"/>
                </a:lnTo>
                <a:lnTo>
                  <a:pt x="2735" y="1068"/>
                </a:lnTo>
                <a:lnTo>
                  <a:pt x="2733" y="1075"/>
                </a:lnTo>
                <a:lnTo>
                  <a:pt x="2726" y="1073"/>
                </a:lnTo>
                <a:lnTo>
                  <a:pt x="2722" y="1079"/>
                </a:lnTo>
                <a:lnTo>
                  <a:pt x="2716" y="1085"/>
                </a:lnTo>
                <a:lnTo>
                  <a:pt x="2711" y="1091"/>
                </a:lnTo>
                <a:lnTo>
                  <a:pt x="2705" y="1095"/>
                </a:lnTo>
                <a:lnTo>
                  <a:pt x="2700" y="1094"/>
                </a:lnTo>
                <a:lnTo>
                  <a:pt x="2695" y="1090"/>
                </a:lnTo>
                <a:lnTo>
                  <a:pt x="2689" y="1090"/>
                </a:lnTo>
                <a:lnTo>
                  <a:pt x="2683" y="1086"/>
                </a:lnTo>
                <a:lnTo>
                  <a:pt x="2687" y="1081"/>
                </a:lnTo>
                <a:lnTo>
                  <a:pt x="2680" y="1084"/>
                </a:lnTo>
                <a:lnTo>
                  <a:pt x="2680" y="1091"/>
                </a:lnTo>
                <a:lnTo>
                  <a:pt x="2675" y="1087"/>
                </a:lnTo>
                <a:lnTo>
                  <a:pt x="2667" y="1086"/>
                </a:lnTo>
                <a:lnTo>
                  <a:pt x="2661" y="1085"/>
                </a:lnTo>
                <a:lnTo>
                  <a:pt x="2656" y="1082"/>
                </a:lnTo>
                <a:lnTo>
                  <a:pt x="2661" y="1087"/>
                </a:lnTo>
                <a:lnTo>
                  <a:pt x="2667" y="1091"/>
                </a:lnTo>
                <a:lnTo>
                  <a:pt x="2674" y="1094"/>
                </a:lnTo>
                <a:lnTo>
                  <a:pt x="2680" y="1098"/>
                </a:lnTo>
                <a:lnTo>
                  <a:pt x="2681" y="1103"/>
                </a:lnTo>
                <a:lnTo>
                  <a:pt x="2675" y="1107"/>
                </a:lnTo>
                <a:lnTo>
                  <a:pt x="2676" y="1113"/>
                </a:lnTo>
                <a:lnTo>
                  <a:pt x="2669" y="1117"/>
                </a:lnTo>
                <a:lnTo>
                  <a:pt x="2663" y="1122"/>
                </a:lnTo>
                <a:lnTo>
                  <a:pt x="2661" y="1123"/>
                </a:lnTo>
                <a:lnTo>
                  <a:pt x="2655" y="1122"/>
                </a:lnTo>
                <a:lnTo>
                  <a:pt x="2653" y="1119"/>
                </a:lnTo>
                <a:lnTo>
                  <a:pt x="2647" y="1115"/>
                </a:lnTo>
                <a:lnTo>
                  <a:pt x="2649" y="1122"/>
                </a:lnTo>
                <a:lnTo>
                  <a:pt x="2650" y="1124"/>
                </a:lnTo>
                <a:lnTo>
                  <a:pt x="2656" y="1126"/>
                </a:lnTo>
                <a:lnTo>
                  <a:pt x="2662" y="1129"/>
                </a:lnTo>
                <a:lnTo>
                  <a:pt x="2668" y="1124"/>
                </a:lnTo>
                <a:lnTo>
                  <a:pt x="2675" y="1122"/>
                </a:lnTo>
                <a:lnTo>
                  <a:pt x="2681" y="1122"/>
                </a:lnTo>
                <a:lnTo>
                  <a:pt x="2680" y="1126"/>
                </a:lnTo>
                <a:lnTo>
                  <a:pt x="2687" y="1122"/>
                </a:lnTo>
                <a:lnTo>
                  <a:pt x="2688" y="1122"/>
                </a:lnTo>
                <a:lnTo>
                  <a:pt x="2685" y="1126"/>
                </a:lnTo>
                <a:lnTo>
                  <a:pt x="2680" y="1131"/>
                </a:lnTo>
                <a:lnTo>
                  <a:pt x="2675" y="1139"/>
                </a:lnTo>
                <a:lnTo>
                  <a:pt x="2668" y="1143"/>
                </a:lnTo>
                <a:lnTo>
                  <a:pt x="2662" y="1140"/>
                </a:lnTo>
                <a:lnTo>
                  <a:pt x="2656" y="1142"/>
                </a:lnTo>
                <a:lnTo>
                  <a:pt x="2657" y="1143"/>
                </a:lnTo>
                <a:lnTo>
                  <a:pt x="2652" y="1143"/>
                </a:lnTo>
                <a:lnTo>
                  <a:pt x="2646" y="1143"/>
                </a:lnTo>
                <a:lnTo>
                  <a:pt x="2639" y="1146"/>
                </a:lnTo>
                <a:lnTo>
                  <a:pt x="2633" y="1142"/>
                </a:lnTo>
                <a:lnTo>
                  <a:pt x="2628" y="1150"/>
                </a:lnTo>
                <a:lnTo>
                  <a:pt x="2622" y="1155"/>
                </a:lnTo>
                <a:lnTo>
                  <a:pt x="2617" y="1153"/>
                </a:lnTo>
                <a:lnTo>
                  <a:pt x="2617" y="1147"/>
                </a:lnTo>
                <a:lnTo>
                  <a:pt x="2613" y="1153"/>
                </a:lnTo>
                <a:lnTo>
                  <a:pt x="2613" y="1161"/>
                </a:lnTo>
                <a:lnTo>
                  <a:pt x="2606" y="1163"/>
                </a:lnTo>
                <a:lnTo>
                  <a:pt x="2601" y="1166"/>
                </a:lnTo>
                <a:lnTo>
                  <a:pt x="2595" y="1170"/>
                </a:lnTo>
                <a:lnTo>
                  <a:pt x="2589" y="1176"/>
                </a:lnTo>
                <a:lnTo>
                  <a:pt x="2577" y="1189"/>
                </a:lnTo>
                <a:lnTo>
                  <a:pt x="2574" y="1196"/>
                </a:lnTo>
                <a:lnTo>
                  <a:pt x="2571" y="1203"/>
                </a:lnTo>
                <a:lnTo>
                  <a:pt x="2572" y="1197"/>
                </a:lnTo>
                <a:lnTo>
                  <a:pt x="2572" y="1190"/>
                </a:lnTo>
                <a:lnTo>
                  <a:pt x="2570" y="1197"/>
                </a:lnTo>
                <a:lnTo>
                  <a:pt x="2567" y="1203"/>
                </a:lnTo>
                <a:lnTo>
                  <a:pt x="2562" y="1210"/>
                </a:lnTo>
                <a:lnTo>
                  <a:pt x="2555" y="1207"/>
                </a:lnTo>
                <a:lnTo>
                  <a:pt x="2549" y="1207"/>
                </a:lnTo>
                <a:lnTo>
                  <a:pt x="2537" y="1208"/>
                </a:lnTo>
                <a:lnTo>
                  <a:pt x="2531" y="1211"/>
                </a:lnTo>
                <a:lnTo>
                  <a:pt x="2530" y="1211"/>
                </a:lnTo>
                <a:lnTo>
                  <a:pt x="2528" y="1213"/>
                </a:lnTo>
                <a:lnTo>
                  <a:pt x="2522" y="1215"/>
                </a:lnTo>
                <a:lnTo>
                  <a:pt x="2510" y="1223"/>
                </a:lnTo>
                <a:lnTo>
                  <a:pt x="2504" y="1228"/>
                </a:lnTo>
                <a:lnTo>
                  <a:pt x="2499" y="1234"/>
                </a:lnTo>
                <a:lnTo>
                  <a:pt x="2492" y="1240"/>
                </a:lnTo>
                <a:lnTo>
                  <a:pt x="2486" y="1246"/>
                </a:lnTo>
                <a:lnTo>
                  <a:pt x="2483" y="1254"/>
                </a:lnTo>
                <a:lnTo>
                  <a:pt x="2479" y="1260"/>
                </a:lnTo>
                <a:lnTo>
                  <a:pt x="2476" y="1254"/>
                </a:lnTo>
                <a:lnTo>
                  <a:pt x="2481" y="1247"/>
                </a:lnTo>
                <a:lnTo>
                  <a:pt x="2475" y="1254"/>
                </a:lnTo>
                <a:lnTo>
                  <a:pt x="2476" y="1260"/>
                </a:lnTo>
                <a:lnTo>
                  <a:pt x="2475" y="1267"/>
                </a:lnTo>
                <a:lnTo>
                  <a:pt x="2469" y="1268"/>
                </a:lnTo>
                <a:lnTo>
                  <a:pt x="2468" y="1272"/>
                </a:lnTo>
                <a:lnTo>
                  <a:pt x="2461" y="1279"/>
                </a:lnTo>
                <a:lnTo>
                  <a:pt x="2455" y="1277"/>
                </a:lnTo>
                <a:lnTo>
                  <a:pt x="2449" y="1282"/>
                </a:lnTo>
                <a:lnTo>
                  <a:pt x="2448" y="1288"/>
                </a:lnTo>
                <a:lnTo>
                  <a:pt x="2442" y="1291"/>
                </a:lnTo>
                <a:lnTo>
                  <a:pt x="2436" y="1296"/>
                </a:lnTo>
                <a:lnTo>
                  <a:pt x="2429" y="1299"/>
                </a:lnTo>
                <a:lnTo>
                  <a:pt x="2426" y="1292"/>
                </a:lnTo>
                <a:lnTo>
                  <a:pt x="2425" y="1293"/>
                </a:lnTo>
                <a:lnTo>
                  <a:pt x="2427" y="1300"/>
                </a:lnTo>
                <a:lnTo>
                  <a:pt x="2424" y="1307"/>
                </a:lnTo>
                <a:lnTo>
                  <a:pt x="2418" y="1308"/>
                </a:lnTo>
                <a:lnTo>
                  <a:pt x="2418" y="1309"/>
                </a:lnTo>
                <a:lnTo>
                  <a:pt x="2418" y="1311"/>
                </a:lnTo>
                <a:lnTo>
                  <a:pt x="2416" y="1311"/>
                </a:lnTo>
                <a:lnTo>
                  <a:pt x="2410" y="1312"/>
                </a:lnTo>
                <a:lnTo>
                  <a:pt x="2404" y="1316"/>
                </a:lnTo>
                <a:lnTo>
                  <a:pt x="2397" y="1319"/>
                </a:lnTo>
                <a:lnTo>
                  <a:pt x="2392" y="1321"/>
                </a:lnTo>
                <a:lnTo>
                  <a:pt x="2386" y="1317"/>
                </a:lnTo>
                <a:lnTo>
                  <a:pt x="2380" y="1320"/>
                </a:lnTo>
                <a:lnTo>
                  <a:pt x="2386" y="1323"/>
                </a:lnTo>
                <a:lnTo>
                  <a:pt x="2380" y="1324"/>
                </a:lnTo>
                <a:lnTo>
                  <a:pt x="2386" y="1327"/>
                </a:lnTo>
                <a:lnTo>
                  <a:pt x="2380" y="1332"/>
                </a:lnTo>
                <a:lnTo>
                  <a:pt x="2386" y="1332"/>
                </a:lnTo>
                <a:lnTo>
                  <a:pt x="2379" y="1336"/>
                </a:lnTo>
                <a:lnTo>
                  <a:pt x="2374" y="1335"/>
                </a:lnTo>
                <a:lnTo>
                  <a:pt x="2372" y="1328"/>
                </a:lnTo>
                <a:lnTo>
                  <a:pt x="2370" y="1335"/>
                </a:lnTo>
                <a:lnTo>
                  <a:pt x="2367" y="1328"/>
                </a:lnTo>
                <a:lnTo>
                  <a:pt x="2365" y="1321"/>
                </a:lnTo>
                <a:lnTo>
                  <a:pt x="2365" y="1328"/>
                </a:lnTo>
                <a:lnTo>
                  <a:pt x="2365" y="1334"/>
                </a:lnTo>
                <a:lnTo>
                  <a:pt x="2369" y="1341"/>
                </a:lnTo>
                <a:lnTo>
                  <a:pt x="2365" y="1347"/>
                </a:lnTo>
                <a:lnTo>
                  <a:pt x="2359" y="1350"/>
                </a:lnTo>
                <a:lnTo>
                  <a:pt x="2362" y="1344"/>
                </a:lnTo>
                <a:lnTo>
                  <a:pt x="2358" y="1350"/>
                </a:lnTo>
                <a:lnTo>
                  <a:pt x="2353" y="1357"/>
                </a:lnTo>
                <a:lnTo>
                  <a:pt x="2355" y="1359"/>
                </a:lnTo>
                <a:lnTo>
                  <a:pt x="2349" y="1361"/>
                </a:lnTo>
                <a:lnTo>
                  <a:pt x="2347" y="1367"/>
                </a:lnTo>
                <a:lnTo>
                  <a:pt x="2341" y="1368"/>
                </a:lnTo>
                <a:lnTo>
                  <a:pt x="2334" y="1371"/>
                </a:lnTo>
                <a:lnTo>
                  <a:pt x="2337" y="1377"/>
                </a:lnTo>
                <a:lnTo>
                  <a:pt x="2331" y="1380"/>
                </a:lnTo>
                <a:lnTo>
                  <a:pt x="2325" y="1379"/>
                </a:lnTo>
                <a:lnTo>
                  <a:pt x="2326" y="1385"/>
                </a:lnTo>
                <a:lnTo>
                  <a:pt x="2332" y="1383"/>
                </a:lnTo>
                <a:lnTo>
                  <a:pt x="2329" y="1390"/>
                </a:lnTo>
                <a:lnTo>
                  <a:pt x="2323" y="1393"/>
                </a:lnTo>
                <a:lnTo>
                  <a:pt x="2317" y="1395"/>
                </a:lnTo>
                <a:lnTo>
                  <a:pt x="2323" y="1401"/>
                </a:lnTo>
                <a:lnTo>
                  <a:pt x="2318" y="1407"/>
                </a:lnTo>
                <a:lnTo>
                  <a:pt x="2315" y="1405"/>
                </a:lnTo>
                <a:lnTo>
                  <a:pt x="2316" y="1412"/>
                </a:lnTo>
                <a:lnTo>
                  <a:pt x="2310" y="1411"/>
                </a:lnTo>
                <a:lnTo>
                  <a:pt x="2304" y="1409"/>
                </a:lnTo>
                <a:lnTo>
                  <a:pt x="2309" y="1412"/>
                </a:lnTo>
                <a:lnTo>
                  <a:pt x="2315" y="1419"/>
                </a:lnTo>
                <a:lnTo>
                  <a:pt x="2308" y="1424"/>
                </a:lnTo>
                <a:lnTo>
                  <a:pt x="2302" y="1428"/>
                </a:lnTo>
                <a:lnTo>
                  <a:pt x="2299" y="1433"/>
                </a:lnTo>
                <a:lnTo>
                  <a:pt x="2298" y="1440"/>
                </a:lnTo>
                <a:lnTo>
                  <a:pt x="2294" y="1447"/>
                </a:lnTo>
                <a:lnTo>
                  <a:pt x="2292" y="1454"/>
                </a:lnTo>
                <a:lnTo>
                  <a:pt x="2291" y="1461"/>
                </a:lnTo>
                <a:lnTo>
                  <a:pt x="2294" y="1466"/>
                </a:lnTo>
                <a:lnTo>
                  <a:pt x="2288" y="1472"/>
                </a:lnTo>
                <a:lnTo>
                  <a:pt x="2292" y="1479"/>
                </a:lnTo>
                <a:lnTo>
                  <a:pt x="2292" y="1487"/>
                </a:lnTo>
                <a:lnTo>
                  <a:pt x="2291" y="1489"/>
                </a:lnTo>
                <a:lnTo>
                  <a:pt x="2290" y="1497"/>
                </a:lnTo>
                <a:lnTo>
                  <a:pt x="2291" y="1503"/>
                </a:lnTo>
                <a:lnTo>
                  <a:pt x="2291" y="1510"/>
                </a:lnTo>
                <a:lnTo>
                  <a:pt x="2290" y="1517"/>
                </a:lnTo>
                <a:lnTo>
                  <a:pt x="2290" y="1519"/>
                </a:lnTo>
                <a:lnTo>
                  <a:pt x="2291" y="1527"/>
                </a:lnTo>
                <a:lnTo>
                  <a:pt x="2290" y="1533"/>
                </a:lnTo>
                <a:lnTo>
                  <a:pt x="2291" y="1540"/>
                </a:lnTo>
                <a:lnTo>
                  <a:pt x="2291" y="1546"/>
                </a:lnTo>
                <a:lnTo>
                  <a:pt x="2292" y="1553"/>
                </a:lnTo>
                <a:lnTo>
                  <a:pt x="2293" y="1560"/>
                </a:lnTo>
                <a:lnTo>
                  <a:pt x="2294" y="1567"/>
                </a:lnTo>
                <a:lnTo>
                  <a:pt x="2295" y="1574"/>
                </a:lnTo>
                <a:lnTo>
                  <a:pt x="2296" y="1581"/>
                </a:lnTo>
                <a:lnTo>
                  <a:pt x="2298" y="1587"/>
                </a:lnTo>
                <a:lnTo>
                  <a:pt x="2299" y="1593"/>
                </a:lnTo>
                <a:lnTo>
                  <a:pt x="2300" y="1598"/>
                </a:lnTo>
                <a:lnTo>
                  <a:pt x="2303" y="1605"/>
                </a:lnTo>
                <a:lnTo>
                  <a:pt x="2304" y="1611"/>
                </a:lnTo>
                <a:lnTo>
                  <a:pt x="2307" y="1618"/>
                </a:lnTo>
                <a:lnTo>
                  <a:pt x="2309" y="1625"/>
                </a:lnTo>
                <a:lnTo>
                  <a:pt x="2311" y="1632"/>
                </a:lnTo>
                <a:lnTo>
                  <a:pt x="2311" y="1639"/>
                </a:lnTo>
                <a:lnTo>
                  <a:pt x="2307" y="1646"/>
                </a:lnTo>
                <a:lnTo>
                  <a:pt x="2305" y="1653"/>
                </a:lnTo>
                <a:lnTo>
                  <a:pt x="2304" y="1658"/>
                </a:lnTo>
                <a:lnTo>
                  <a:pt x="2304" y="1665"/>
                </a:lnTo>
                <a:lnTo>
                  <a:pt x="2304" y="1672"/>
                </a:lnTo>
                <a:lnTo>
                  <a:pt x="2307" y="1679"/>
                </a:lnTo>
                <a:lnTo>
                  <a:pt x="2308" y="1686"/>
                </a:lnTo>
                <a:lnTo>
                  <a:pt x="2307" y="1682"/>
                </a:lnTo>
                <a:lnTo>
                  <a:pt x="2303" y="1670"/>
                </a:lnTo>
                <a:lnTo>
                  <a:pt x="2303" y="1662"/>
                </a:lnTo>
                <a:lnTo>
                  <a:pt x="2303" y="1656"/>
                </a:lnTo>
                <a:lnTo>
                  <a:pt x="2304" y="1649"/>
                </a:lnTo>
                <a:lnTo>
                  <a:pt x="2306" y="1641"/>
                </a:lnTo>
                <a:lnTo>
                  <a:pt x="2309" y="1635"/>
                </a:lnTo>
                <a:lnTo>
                  <a:pt x="2306" y="1629"/>
                </a:lnTo>
                <a:lnTo>
                  <a:pt x="2299" y="1625"/>
                </a:lnTo>
                <a:lnTo>
                  <a:pt x="2298" y="1618"/>
                </a:lnTo>
                <a:lnTo>
                  <a:pt x="2298" y="1639"/>
                </a:lnTo>
                <a:lnTo>
                  <a:pt x="2298" y="1646"/>
                </a:lnTo>
                <a:lnTo>
                  <a:pt x="2299" y="1649"/>
                </a:lnTo>
                <a:lnTo>
                  <a:pt x="2301" y="1663"/>
                </a:lnTo>
                <a:lnTo>
                  <a:pt x="2302" y="1670"/>
                </a:lnTo>
                <a:lnTo>
                  <a:pt x="2304" y="1683"/>
                </a:lnTo>
                <a:lnTo>
                  <a:pt x="2306" y="1690"/>
                </a:lnTo>
                <a:lnTo>
                  <a:pt x="2307" y="1697"/>
                </a:lnTo>
                <a:lnTo>
                  <a:pt x="2308" y="1704"/>
                </a:lnTo>
                <a:lnTo>
                  <a:pt x="2308" y="1710"/>
                </a:lnTo>
                <a:lnTo>
                  <a:pt x="2309" y="1716"/>
                </a:lnTo>
                <a:lnTo>
                  <a:pt x="2310" y="1723"/>
                </a:lnTo>
                <a:lnTo>
                  <a:pt x="2311" y="1730"/>
                </a:lnTo>
                <a:lnTo>
                  <a:pt x="2310" y="1738"/>
                </a:lnTo>
                <a:lnTo>
                  <a:pt x="2308" y="1739"/>
                </a:lnTo>
                <a:lnTo>
                  <a:pt x="2310" y="1738"/>
                </a:lnTo>
                <a:lnTo>
                  <a:pt x="2311" y="1738"/>
                </a:lnTo>
                <a:lnTo>
                  <a:pt x="2316" y="1745"/>
                </a:lnTo>
                <a:lnTo>
                  <a:pt x="2318" y="1752"/>
                </a:lnTo>
                <a:lnTo>
                  <a:pt x="2316" y="1759"/>
                </a:lnTo>
                <a:lnTo>
                  <a:pt x="2316" y="1760"/>
                </a:lnTo>
                <a:lnTo>
                  <a:pt x="2318" y="1764"/>
                </a:lnTo>
                <a:lnTo>
                  <a:pt x="2318" y="1771"/>
                </a:lnTo>
                <a:lnTo>
                  <a:pt x="2316" y="1778"/>
                </a:lnTo>
                <a:lnTo>
                  <a:pt x="2316" y="1784"/>
                </a:lnTo>
                <a:lnTo>
                  <a:pt x="2312" y="1791"/>
                </a:lnTo>
                <a:lnTo>
                  <a:pt x="2311" y="1798"/>
                </a:lnTo>
                <a:lnTo>
                  <a:pt x="2309" y="1804"/>
                </a:lnTo>
                <a:lnTo>
                  <a:pt x="2307" y="1810"/>
                </a:lnTo>
                <a:lnTo>
                  <a:pt x="2305" y="1817"/>
                </a:lnTo>
                <a:lnTo>
                  <a:pt x="2303" y="1825"/>
                </a:lnTo>
                <a:lnTo>
                  <a:pt x="2302" y="1831"/>
                </a:lnTo>
                <a:lnTo>
                  <a:pt x="2300" y="1839"/>
                </a:lnTo>
                <a:lnTo>
                  <a:pt x="2296" y="1844"/>
                </a:lnTo>
                <a:lnTo>
                  <a:pt x="2294" y="1851"/>
                </a:lnTo>
                <a:lnTo>
                  <a:pt x="2289" y="1857"/>
                </a:lnTo>
                <a:lnTo>
                  <a:pt x="2285" y="1864"/>
                </a:lnTo>
                <a:lnTo>
                  <a:pt x="2283" y="1869"/>
                </a:lnTo>
                <a:lnTo>
                  <a:pt x="2280" y="1876"/>
                </a:lnTo>
                <a:lnTo>
                  <a:pt x="2280" y="1883"/>
                </a:lnTo>
                <a:lnTo>
                  <a:pt x="2274" y="1890"/>
                </a:lnTo>
                <a:lnTo>
                  <a:pt x="2269" y="1897"/>
                </a:lnTo>
                <a:lnTo>
                  <a:pt x="2264" y="1892"/>
                </a:lnTo>
                <a:lnTo>
                  <a:pt x="2258" y="1899"/>
                </a:lnTo>
                <a:lnTo>
                  <a:pt x="2251" y="1900"/>
                </a:lnTo>
                <a:lnTo>
                  <a:pt x="2245" y="1898"/>
                </a:lnTo>
                <a:lnTo>
                  <a:pt x="2239" y="1900"/>
                </a:lnTo>
                <a:lnTo>
                  <a:pt x="2233" y="1903"/>
                </a:lnTo>
                <a:lnTo>
                  <a:pt x="2228" y="1898"/>
                </a:lnTo>
                <a:lnTo>
                  <a:pt x="2227" y="1891"/>
                </a:lnTo>
                <a:lnTo>
                  <a:pt x="2230" y="1885"/>
                </a:lnTo>
                <a:lnTo>
                  <a:pt x="2234" y="1891"/>
                </a:lnTo>
                <a:lnTo>
                  <a:pt x="2240" y="1895"/>
                </a:lnTo>
                <a:lnTo>
                  <a:pt x="2241" y="1888"/>
                </a:lnTo>
                <a:lnTo>
                  <a:pt x="2234" y="1885"/>
                </a:lnTo>
                <a:lnTo>
                  <a:pt x="2230" y="1879"/>
                </a:lnTo>
                <a:lnTo>
                  <a:pt x="2228" y="1872"/>
                </a:lnTo>
                <a:lnTo>
                  <a:pt x="2228" y="1865"/>
                </a:lnTo>
                <a:lnTo>
                  <a:pt x="2226" y="1858"/>
                </a:lnTo>
                <a:lnTo>
                  <a:pt x="2223" y="1851"/>
                </a:lnTo>
                <a:lnTo>
                  <a:pt x="2219" y="1844"/>
                </a:lnTo>
                <a:lnTo>
                  <a:pt x="2213" y="1841"/>
                </a:lnTo>
                <a:lnTo>
                  <a:pt x="2208" y="1839"/>
                </a:lnTo>
                <a:lnTo>
                  <a:pt x="2202" y="1836"/>
                </a:lnTo>
                <a:lnTo>
                  <a:pt x="2203" y="1832"/>
                </a:lnTo>
                <a:lnTo>
                  <a:pt x="2199" y="1825"/>
                </a:lnTo>
                <a:lnTo>
                  <a:pt x="2199" y="1818"/>
                </a:lnTo>
                <a:lnTo>
                  <a:pt x="2200" y="1812"/>
                </a:lnTo>
                <a:lnTo>
                  <a:pt x="2201" y="1805"/>
                </a:lnTo>
                <a:lnTo>
                  <a:pt x="2199" y="1799"/>
                </a:lnTo>
                <a:lnTo>
                  <a:pt x="2192" y="1792"/>
                </a:lnTo>
                <a:lnTo>
                  <a:pt x="2197" y="1791"/>
                </a:lnTo>
                <a:lnTo>
                  <a:pt x="2197" y="1790"/>
                </a:lnTo>
                <a:lnTo>
                  <a:pt x="2199" y="1788"/>
                </a:lnTo>
                <a:lnTo>
                  <a:pt x="2204" y="1783"/>
                </a:lnTo>
                <a:lnTo>
                  <a:pt x="2209" y="1777"/>
                </a:lnTo>
                <a:lnTo>
                  <a:pt x="2206" y="1778"/>
                </a:lnTo>
                <a:lnTo>
                  <a:pt x="2200" y="1784"/>
                </a:lnTo>
                <a:lnTo>
                  <a:pt x="2197" y="1790"/>
                </a:lnTo>
                <a:lnTo>
                  <a:pt x="2197" y="1791"/>
                </a:lnTo>
                <a:lnTo>
                  <a:pt x="2190" y="1791"/>
                </a:lnTo>
                <a:lnTo>
                  <a:pt x="2190" y="1777"/>
                </a:lnTo>
                <a:lnTo>
                  <a:pt x="2193" y="1770"/>
                </a:lnTo>
                <a:lnTo>
                  <a:pt x="2193" y="1763"/>
                </a:lnTo>
                <a:lnTo>
                  <a:pt x="2197" y="1756"/>
                </a:lnTo>
                <a:lnTo>
                  <a:pt x="2190" y="1760"/>
                </a:lnTo>
                <a:lnTo>
                  <a:pt x="2185" y="1756"/>
                </a:lnTo>
                <a:lnTo>
                  <a:pt x="2188" y="1762"/>
                </a:lnTo>
                <a:lnTo>
                  <a:pt x="2185" y="1769"/>
                </a:lnTo>
                <a:lnTo>
                  <a:pt x="2179" y="1767"/>
                </a:lnTo>
                <a:lnTo>
                  <a:pt x="2177" y="1761"/>
                </a:lnTo>
                <a:lnTo>
                  <a:pt x="2175" y="1756"/>
                </a:lnTo>
                <a:lnTo>
                  <a:pt x="2174" y="1748"/>
                </a:lnTo>
                <a:lnTo>
                  <a:pt x="2173" y="1743"/>
                </a:lnTo>
                <a:lnTo>
                  <a:pt x="2171" y="1736"/>
                </a:lnTo>
                <a:lnTo>
                  <a:pt x="2171" y="1728"/>
                </a:lnTo>
                <a:lnTo>
                  <a:pt x="2171" y="1722"/>
                </a:lnTo>
                <a:lnTo>
                  <a:pt x="2165" y="1715"/>
                </a:lnTo>
                <a:lnTo>
                  <a:pt x="2171" y="1713"/>
                </a:lnTo>
                <a:lnTo>
                  <a:pt x="2174" y="1706"/>
                </a:lnTo>
                <a:lnTo>
                  <a:pt x="2175" y="1706"/>
                </a:lnTo>
                <a:lnTo>
                  <a:pt x="2179" y="1699"/>
                </a:lnTo>
                <a:lnTo>
                  <a:pt x="2185" y="1694"/>
                </a:lnTo>
                <a:lnTo>
                  <a:pt x="2188" y="1687"/>
                </a:lnTo>
                <a:lnTo>
                  <a:pt x="2186" y="1680"/>
                </a:lnTo>
                <a:lnTo>
                  <a:pt x="2181" y="1684"/>
                </a:lnTo>
                <a:lnTo>
                  <a:pt x="2180" y="1679"/>
                </a:lnTo>
                <a:lnTo>
                  <a:pt x="2174" y="1673"/>
                </a:lnTo>
                <a:lnTo>
                  <a:pt x="2174" y="1674"/>
                </a:lnTo>
                <a:lnTo>
                  <a:pt x="2171" y="1681"/>
                </a:lnTo>
                <a:lnTo>
                  <a:pt x="2177" y="1686"/>
                </a:lnTo>
                <a:lnTo>
                  <a:pt x="2174" y="1692"/>
                </a:lnTo>
                <a:lnTo>
                  <a:pt x="2169" y="1699"/>
                </a:lnTo>
                <a:lnTo>
                  <a:pt x="2163" y="1692"/>
                </a:lnTo>
                <a:lnTo>
                  <a:pt x="2165" y="1699"/>
                </a:lnTo>
                <a:lnTo>
                  <a:pt x="2162" y="1692"/>
                </a:lnTo>
                <a:lnTo>
                  <a:pt x="2161" y="1686"/>
                </a:lnTo>
                <a:lnTo>
                  <a:pt x="2162" y="1684"/>
                </a:lnTo>
                <a:lnTo>
                  <a:pt x="2166" y="1678"/>
                </a:lnTo>
                <a:lnTo>
                  <a:pt x="2169" y="1671"/>
                </a:lnTo>
                <a:lnTo>
                  <a:pt x="2170" y="1664"/>
                </a:lnTo>
                <a:lnTo>
                  <a:pt x="2173" y="1657"/>
                </a:lnTo>
                <a:lnTo>
                  <a:pt x="2175" y="1650"/>
                </a:lnTo>
                <a:lnTo>
                  <a:pt x="2179" y="1643"/>
                </a:lnTo>
                <a:lnTo>
                  <a:pt x="2182" y="1637"/>
                </a:lnTo>
                <a:lnTo>
                  <a:pt x="2185" y="1631"/>
                </a:lnTo>
                <a:lnTo>
                  <a:pt x="2186" y="1623"/>
                </a:lnTo>
                <a:lnTo>
                  <a:pt x="2188" y="1617"/>
                </a:lnTo>
                <a:lnTo>
                  <a:pt x="2189" y="1609"/>
                </a:lnTo>
                <a:lnTo>
                  <a:pt x="2188" y="1602"/>
                </a:lnTo>
                <a:lnTo>
                  <a:pt x="2185" y="1597"/>
                </a:lnTo>
                <a:lnTo>
                  <a:pt x="2185" y="1590"/>
                </a:lnTo>
                <a:lnTo>
                  <a:pt x="2182" y="1583"/>
                </a:lnTo>
                <a:lnTo>
                  <a:pt x="2175" y="1581"/>
                </a:lnTo>
                <a:lnTo>
                  <a:pt x="2170" y="1578"/>
                </a:lnTo>
                <a:lnTo>
                  <a:pt x="2166" y="1571"/>
                </a:lnTo>
                <a:lnTo>
                  <a:pt x="2166" y="1569"/>
                </a:lnTo>
                <a:lnTo>
                  <a:pt x="2160" y="1561"/>
                </a:lnTo>
                <a:lnTo>
                  <a:pt x="2155" y="1554"/>
                </a:lnTo>
                <a:lnTo>
                  <a:pt x="2156" y="1549"/>
                </a:lnTo>
                <a:lnTo>
                  <a:pt x="2153" y="1542"/>
                </a:lnTo>
                <a:lnTo>
                  <a:pt x="2148" y="1535"/>
                </a:lnTo>
                <a:lnTo>
                  <a:pt x="2147" y="1528"/>
                </a:lnTo>
                <a:lnTo>
                  <a:pt x="2142" y="1521"/>
                </a:lnTo>
                <a:lnTo>
                  <a:pt x="2136" y="1517"/>
                </a:lnTo>
                <a:lnTo>
                  <a:pt x="2133" y="1516"/>
                </a:lnTo>
                <a:lnTo>
                  <a:pt x="2127" y="1510"/>
                </a:lnTo>
                <a:lnTo>
                  <a:pt x="2115" y="1510"/>
                </a:lnTo>
                <a:lnTo>
                  <a:pt x="2109" y="1512"/>
                </a:lnTo>
                <a:lnTo>
                  <a:pt x="2103" y="1517"/>
                </a:lnTo>
                <a:lnTo>
                  <a:pt x="2098" y="1517"/>
                </a:lnTo>
                <a:lnTo>
                  <a:pt x="2099" y="1524"/>
                </a:lnTo>
                <a:lnTo>
                  <a:pt x="2094" y="1524"/>
                </a:lnTo>
                <a:lnTo>
                  <a:pt x="2088" y="1528"/>
                </a:lnTo>
                <a:lnTo>
                  <a:pt x="2081" y="1532"/>
                </a:lnTo>
                <a:lnTo>
                  <a:pt x="2076" y="1535"/>
                </a:lnTo>
                <a:lnTo>
                  <a:pt x="2069" y="1536"/>
                </a:lnTo>
                <a:lnTo>
                  <a:pt x="2069" y="1533"/>
                </a:lnTo>
                <a:lnTo>
                  <a:pt x="2064" y="1536"/>
                </a:lnTo>
                <a:lnTo>
                  <a:pt x="2063" y="1537"/>
                </a:lnTo>
                <a:lnTo>
                  <a:pt x="2062" y="1538"/>
                </a:lnTo>
                <a:lnTo>
                  <a:pt x="2056" y="1540"/>
                </a:lnTo>
                <a:lnTo>
                  <a:pt x="2050" y="1541"/>
                </a:lnTo>
                <a:lnTo>
                  <a:pt x="2043" y="1542"/>
                </a:lnTo>
                <a:lnTo>
                  <a:pt x="2040" y="1542"/>
                </a:lnTo>
                <a:lnTo>
                  <a:pt x="2043" y="1535"/>
                </a:lnTo>
                <a:lnTo>
                  <a:pt x="2042" y="1528"/>
                </a:lnTo>
                <a:lnTo>
                  <a:pt x="2039" y="1521"/>
                </a:lnTo>
                <a:lnTo>
                  <a:pt x="2033" y="1517"/>
                </a:lnTo>
                <a:lnTo>
                  <a:pt x="2034" y="1517"/>
                </a:lnTo>
                <a:lnTo>
                  <a:pt x="2034" y="1516"/>
                </a:lnTo>
                <a:lnTo>
                  <a:pt x="2031" y="1510"/>
                </a:lnTo>
                <a:lnTo>
                  <a:pt x="2037" y="1513"/>
                </a:lnTo>
                <a:lnTo>
                  <a:pt x="2038" y="1506"/>
                </a:lnTo>
                <a:lnTo>
                  <a:pt x="2032" y="1506"/>
                </a:lnTo>
                <a:lnTo>
                  <a:pt x="2027" y="1502"/>
                </a:lnTo>
                <a:lnTo>
                  <a:pt x="2031" y="1497"/>
                </a:lnTo>
                <a:lnTo>
                  <a:pt x="2037" y="1494"/>
                </a:lnTo>
                <a:lnTo>
                  <a:pt x="2031" y="1494"/>
                </a:lnTo>
                <a:lnTo>
                  <a:pt x="2026" y="1495"/>
                </a:lnTo>
                <a:lnTo>
                  <a:pt x="2021" y="1494"/>
                </a:lnTo>
                <a:lnTo>
                  <a:pt x="2020" y="1495"/>
                </a:lnTo>
                <a:lnTo>
                  <a:pt x="2025" y="1502"/>
                </a:lnTo>
                <a:lnTo>
                  <a:pt x="2020" y="1502"/>
                </a:lnTo>
                <a:lnTo>
                  <a:pt x="2013" y="1497"/>
                </a:lnTo>
                <a:lnTo>
                  <a:pt x="2002" y="1492"/>
                </a:lnTo>
                <a:lnTo>
                  <a:pt x="1996" y="1488"/>
                </a:lnTo>
                <a:lnTo>
                  <a:pt x="1990" y="1487"/>
                </a:lnTo>
                <a:lnTo>
                  <a:pt x="1983" y="1485"/>
                </a:lnTo>
                <a:lnTo>
                  <a:pt x="1986" y="1485"/>
                </a:lnTo>
                <a:lnTo>
                  <a:pt x="1988" y="1485"/>
                </a:lnTo>
                <a:lnTo>
                  <a:pt x="1992" y="1486"/>
                </a:lnTo>
                <a:lnTo>
                  <a:pt x="2002" y="1486"/>
                </a:lnTo>
                <a:lnTo>
                  <a:pt x="2005" y="1482"/>
                </a:lnTo>
                <a:lnTo>
                  <a:pt x="2001" y="1478"/>
                </a:lnTo>
                <a:lnTo>
                  <a:pt x="1995" y="1479"/>
                </a:lnTo>
                <a:lnTo>
                  <a:pt x="1990" y="1476"/>
                </a:lnTo>
                <a:lnTo>
                  <a:pt x="1982" y="1480"/>
                </a:lnTo>
                <a:lnTo>
                  <a:pt x="1977" y="1484"/>
                </a:lnTo>
                <a:lnTo>
                  <a:pt x="1974" y="1484"/>
                </a:lnTo>
                <a:lnTo>
                  <a:pt x="1968" y="1485"/>
                </a:lnTo>
                <a:lnTo>
                  <a:pt x="1962" y="1485"/>
                </a:lnTo>
                <a:lnTo>
                  <a:pt x="1956" y="1486"/>
                </a:lnTo>
                <a:lnTo>
                  <a:pt x="1949" y="1487"/>
                </a:lnTo>
                <a:lnTo>
                  <a:pt x="1943" y="1487"/>
                </a:lnTo>
                <a:lnTo>
                  <a:pt x="1950" y="1485"/>
                </a:lnTo>
                <a:lnTo>
                  <a:pt x="1952" y="1485"/>
                </a:lnTo>
                <a:lnTo>
                  <a:pt x="1953" y="1484"/>
                </a:lnTo>
                <a:lnTo>
                  <a:pt x="1959" y="1481"/>
                </a:lnTo>
                <a:lnTo>
                  <a:pt x="1953" y="1477"/>
                </a:lnTo>
                <a:lnTo>
                  <a:pt x="1956" y="1470"/>
                </a:lnTo>
                <a:lnTo>
                  <a:pt x="1954" y="1471"/>
                </a:lnTo>
                <a:lnTo>
                  <a:pt x="1951" y="1474"/>
                </a:lnTo>
                <a:lnTo>
                  <a:pt x="1947" y="1481"/>
                </a:lnTo>
                <a:lnTo>
                  <a:pt x="1947" y="1473"/>
                </a:lnTo>
                <a:lnTo>
                  <a:pt x="1944" y="1476"/>
                </a:lnTo>
                <a:lnTo>
                  <a:pt x="1945" y="1477"/>
                </a:lnTo>
                <a:lnTo>
                  <a:pt x="1940" y="1484"/>
                </a:lnTo>
                <a:lnTo>
                  <a:pt x="1937" y="1485"/>
                </a:lnTo>
                <a:lnTo>
                  <a:pt x="1932" y="1492"/>
                </a:lnTo>
                <a:lnTo>
                  <a:pt x="1926" y="1493"/>
                </a:lnTo>
                <a:lnTo>
                  <a:pt x="1919" y="1493"/>
                </a:lnTo>
                <a:lnTo>
                  <a:pt x="1926" y="1490"/>
                </a:lnTo>
                <a:lnTo>
                  <a:pt x="1931" y="1484"/>
                </a:lnTo>
                <a:lnTo>
                  <a:pt x="1928" y="1479"/>
                </a:lnTo>
                <a:lnTo>
                  <a:pt x="1926" y="1485"/>
                </a:lnTo>
                <a:lnTo>
                  <a:pt x="1922" y="1489"/>
                </a:lnTo>
                <a:lnTo>
                  <a:pt x="1916" y="1493"/>
                </a:lnTo>
                <a:lnTo>
                  <a:pt x="1910" y="1497"/>
                </a:lnTo>
                <a:lnTo>
                  <a:pt x="1904" y="1498"/>
                </a:lnTo>
                <a:lnTo>
                  <a:pt x="1898" y="1498"/>
                </a:lnTo>
                <a:lnTo>
                  <a:pt x="1891" y="1496"/>
                </a:lnTo>
                <a:lnTo>
                  <a:pt x="1898" y="1497"/>
                </a:lnTo>
                <a:lnTo>
                  <a:pt x="1902" y="1490"/>
                </a:lnTo>
                <a:lnTo>
                  <a:pt x="1897" y="1484"/>
                </a:lnTo>
                <a:lnTo>
                  <a:pt x="1898" y="1477"/>
                </a:lnTo>
                <a:lnTo>
                  <a:pt x="1900" y="1471"/>
                </a:lnTo>
                <a:lnTo>
                  <a:pt x="1900" y="1464"/>
                </a:lnTo>
                <a:lnTo>
                  <a:pt x="1897" y="1463"/>
                </a:lnTo>
                <a:lnTo>
                  <a:pt x="1897" y="1462"/>
                </a:lnTo>
                <a:lnTo>
                  <a:pt x="1897" y="1458"/>
                </a:lnTo>
                <a:lnTo>
                  <a:pt x="1895" y="1462"/>
                </a:lnTo>
                <a:lnTo>
                  <a:pt x="1892" y="1465"/>
                </a:lnTo>
                <a:lnTo>
                  <a:pt x="1889" y="1472"/>
                </a:lnTo>
                <a:lnTo>
                  <a:pt x="1887" y="1479"/>
                </a:lnTo>
                <a:lnTo>
                  <a:pt x="1885" y="1485"/>
                </a:lnTo>
                <a:lnTo>
                  <a:pt x="1879" y="1488"/>
                </a:lnTo>
                <a:lnTo>
                  <a:pt x="1873" y="1486"/>
                </a:lnTo>
                <a:lnTo>
                  <a:pt x="1867" y="1487"/>
                </a:lnTo>
                <a:lnTo>
                  <a:pt x="1861" y="1492"/>
                </a:lnTo>
                <a:lnTo>
                  <a:pt x="1855" y="1487"/>
                </a:lnTo>
                <a:lnTo>
                  <a:pt x="1853" y="1488"/>
                </a:lnTo>
                <a:lnTo>
                  <a:pt x="1847" y="1489"/>
                </a:lnTo>
                <a:lnTo>
                  <a:pt x="1841" y="1484"/>
                </a:lnTo>
                <a:lnTo>
                  <a:pt x="1838" y="1484"/>
                </a:lnTo>
                <a:lnTo>
                  <a:pt x="1838" y="1485"/>
                </a:lnTo>
                <a:lnTo>
                  <a:pt x="1840" y="1485"/>
                </a:lnTo>
                <a:lnTo>
                  <a:pt x="1838" y="1486"/>
                </a:lnTo>
                <a:lnTo>
                  <a:pt x="1831" y="1487"/>
                </a:lnTo>
                <a:lnTo>
                  <a:pt x="1825" y="1488"/>
                </a:lnTo>
                <a:lnTo>
                  <a:pt x="1819" y="1490"/>
                </a:lnTo>
                <a:lnTo>
                  <a:pt x="1810" y="1490"/>
                </a:lnTo>
                <a:lnTo>
                  <a:pt x="1811" y="1492"/>
                </a:lnTo>
                <a:lnTo>
                  <a:pt x="1807" y="1494"/>
                </a:lnTo>
                <a:lnTo>
                  <a:pt x="1801" y="1500"/>
                </a:lnTo>
                <a:lnTo>
                  <a:pt x="1795" y="1502"/>
                </a:lnTo>
                <a:lnTo>
                  <a:pt x="1789" y="1504"/>
                </a:lnTo>
                <a:lnTo>
                  <a:pt x="1789" y="1503"/>
                </a:lnTo>
                <a:lnTo>
                  <a:pt x="1786" y="1503"/>
                </a:lnTo>
                <a:lnTo>
                  <a:pt x="1781" y="1498"/>
                </a:lnTo>
                <a:lnTo>
                  <a:pt x="1778" y="1500"/>
                </a:lnTo>
                <a:lnTo>
                  <a:pt x="1774" y="1496"/>
                </a:lnTo>
                <a:lnTo>
                  <a:pt x="1768" y="1492"/>
                </a:lnTo>
                <a:lnTo>
                  <a:pt x="1763" y="1488"/>
                </a:lnTo>
                <a:lnTo>
                  <a:pt x="1757" y="1487"/>
                </a:lnTo>
                <a:lnTo>
                  <a:pt x="1751" y="1492"/>
                </a:lnTo>
                <a:lnTo>
                  <a:pt x="1750" y="1493"/>
                </a:lnTo>
                <a:lnTo>
                  <a:pt x="1743" y="1498"/>
                </a:lnTo>
                <a:lnTo>
                  <a:pt x="1739" y="1505"/>
                </a:lnTo>
                <a:lnTo>
                  <a:pt x="1745" y="1511"/>
                </a:lnTo>
                <a:lnTo>
                  <a:pt x="1755" y="1511"/>
                </a:lnTo>
                <a:lnTo>
                  <a:pt x="1763" y="1511"/>
                </a:lnTo>
                <a:lnTo>
                  <a:pt x="1767" y="1510"/>
                </a:lnTo>
                <a:lnTo>
                  <a:pt x="1773" y="1505"/>
                </a:lnTo>
                <a:lnTo>
                  <a:pt x="1774" y="1505"/>
                </a:lnTo>
                <a:lnTo>
                  <a:pt x="1780" y="1509"/>
                </a:lnTo>
                <a:lnTo>
                  <a:pt x="1786" y="1505"/>
                </a:lnTo>
                <a:lnTo>
                  <a:pt x="1784" y="1509"/>
                </a:lnTo>
                <a:lnTo>
                  <a:pt x="1778" y="1513"/>
                </a:lnTo>
                <a:lnTo>
                  <a:pt x="1771" y="1517"/>
                </a:lnTo>
                <a:lnTo>
                  <a:pt x="1773" y="1522"/>
                </a:lnTo>
                <a:lnTo>
                  <a:pt x="1780" y="1527"/>
                </a:lnTo>
                <a:lnTo>
                  <a:pt x="1786" y="1524"/>
                </a:lnTo>
                <a:lnTo>
                  <a:pt x="1789" y="1517"/>
                </a:lnTo>
                <a:lnTo>
                  <a:pt x="1791" y="1516"/>
                </a:lnTo>
                <a:lnTo>
                  <a:pt x="1797" y="1517"/>
                </a:lnTo>
                <a:lnTo>
                  <a:pt x="1799" y="1521"/>
                </a:lnTo>
                <a:lnTo>
                  <a:pt x="1798" y="1528"/>
                </a:lnTo>
                <a:lnTo>
                  <a:pt x="1795" y="1535"/>
                </a:lnTo>
                <a:lnTo>
                  <a:pt x="1789" y="1533"/>
                </a:lnTo>
                <a:lnTo>
                  <a:pt x="1783" y="1537"/>
                </a:lnTo>
                <a:lnTo>
                  <a:pt x="1783" y="1544"/>
                </a:lnTo>
                <a:lnTo>
                  <a:pt x="1777" y="1543"/>
                </a:lnTo>
                <a:lnTo>
                  <a:pt x="1772" y="1550"/>
                </a:lnTo>
                <a:lnTo>
                  <a:pt x="1777" y="1557"/>
                </a:lnTo>
                <a:lnTo>
                  <a:pt x="1780" y="1559"/>
                </a:lnTo>
                <a:lnTo>
                  <a:pt x="1781" y="1566"/>
                </a:lnTo>
                <a:lnTo>
                  <a:pt x="1787" y="1566"/>
                </a:lnTo>
                <a:lnTo>
                  <a:pt x="1793" y="1568"/>
                </a:lnTo>
                <a:lnTo>
                  <a:pt x="1799" y="1570"/>
                </a:lnTo>
                <a:lnTo>
                  <a:pt x="1800" y="1570"/>
                </a:lnTo>
                <a:lnTo>
                  <a:pt x="1800" y="1578"/>
                </a:lnTo>
                <a:lnTo>
                  <a:pt x="1807" y="1581"/>
                </a:lnTo>
                <a:lnTo>
                  <a:pt x="1804" y="1587"/>
                </a:lnTo>
                <a:lnTo>
                  <a:pt x="1798" y="1591"/>
                </a:lnTo>
                <a:lnTo>
                  <a:pt x="1797" y="1597"/>
                </a:lnTo>
                <a:lnTo>
                  <a:pt x="1790" y="1591"/>
                </a:lnTo>
                <a:lnTo>
                  <a:pt x="1779" y="1601"/>
                </a:lnTo>
                <a:lnTo>
                  <a:pt x="1780" y="1600"/>
                </a:lnTo>
                <a:lnTo>
                  <a:pt x="1785" y="1592"/>
                </a:lnTo>
                <a:lnTo>
                  <a:pt x="1787" y="1585"/>
                </a:lnTo>
                <a:lnTo>
                  <a:pt x="1782" y="1583"/>
                </a:lnTo>
                <a:lnTo>
                  <a:pt x="1782" y="1576"/>
                </a:lnTo>
                <a:lnTo>
                  <a:pt x="1775" y="1576"/>
                </a:lnTo>
                <a:lnTo>
                  <a:pt x="1769" y="1571"/>
                </a:lnTo>
                <a:lnTo>
                  <a:pt x="1763" y="1570"/>
                </a:lnTo>
                <a:lnTo>
                  <a:pt x="1765" y="1562"/>
                </a:lnTo>
                <a:lnTo>
                  <a:pt x="1759" y="1559"/>
                </a:lnTo>
                <a:lnTo>
                  <a:pt x="1753" y="1558"/>
                </a:lnTo>
                <a:lnTo>
                  <a:pt x="1750" y="1554"/>
                </a:lnTo>
                <a:lnTo>
                  <a:pt x="1743" y="1551"/>
                </a:lnTo>
                <a:lnTo>
                  <a:pt x="1741" y="1552"/>
                </a:lnTo>
                <a:lnTo>
                  <a:pt x="1743" y="1559"/>
                </a:lnTo>
                <a:lnTo>
                  <a:pt x="1749" y="1566"/>
                </a:lnTo>
                <a:lnTo>
                  <a:pt x="1744" y="1573"/>
                </a:lnTo>
                <a:lnTo>
                  <a:pt x="1744" y="1579"/>
                </a:lnTo>
                <a:lnTo>
                  <a:pt x="1741" y="1583"/>
                </a:lnTo>
                <a:lnTo>
                  <a:pt x="1735" y="1587"/>
                </a:lnTo>
                <a:lnTo>
                  <a:pt x="1731" y="1589"/>
                </a:lnTo>
                <a:lnTo>
                  <a:pt x="1731" y="1582"/>
                </a:lnTo>
                <a:lnTo>
                  <a:pt x="1732" y="1575"/>
                </a:lnTo>
                <a:lnTo>
                  <a:pt x="1726" y="1575"/>
                </a:lnTo>
                <a:lnTo>
                  <a:pt x="1720" y="1574"/>
                </a:lnTo>
                <a:lnTo>
                  <a:pt x="1714" y="1571"/>
                </a:lnTo>
                <a:lnTo>
                  <a:pt x="1709" y="1578"/>
                </a:lnTo>
                <a:lnTo>
                  <a:pt x="1707" y="1584"/>
                </a:lnTo>
                <a:lnTo>
                  <a:pt x="1704" y="1585"/>
                </a:lnTo>
                <a:lnTo>
                  <a:pt x="1699" y="1584"/>
                </a:lnTo>
                <a:lnTo>
                  <a:pt x="1693" y="1585"/>
                </a:lnTo>
                <a:lnTo>
                  <a:pt x="1688" y="1579"/>
                </a:lnTo>
                <a:lnTo>
                  <a:pt x="1681" y="1581"/>
                </a:lnTo>
                <a:lnTo>
                  <a:pt x="1680" y="1574"/>
                </a:lnTo>
                <a:lnTo>
                  <a:pt x="1679" y="1567"/>
                </a:lnTo>
                <a:lnTo>
                  <a:pt x="1675" y="1560"/>
                </a:lnTo>
                <a:lnTo>
                  <a:pt x="1677" y="1553"/>
                </a:lnTo>
                <a:lnTo>
                  <a:pt x="1678" y="1550"/>
                </a:lnTo>
                <a:lnTo>
                  <a:pt x="1672" y="1557"/>
                </a:lnTo>
                <a:lnTo>
                  <a:pt x="1667" y="1552"/>
                </a:lnTo>
                <a:lnTo>
                  <a:pt x="1661" y="1550"/>
                </a:lnTo>
                <a:lnTo>
                  <a:pt x="1656" y="1544"/>
                </a:lnTo>
                <a:lnTo>
                  <a:pt x="1656" y="1537"/>
                </a:lnTo>
                <a:lnTo>
                  <a:pt x="1650" y="1536"/>
                </a:lnTo>
                <a:lnTo>
                  <a:pt x="1644" y="1537"/>
                </a:lnTo>
                <a:lnTo>
                  <a:pt x="1647" y="1530"/>
                </a:lnTo>
                <a:lnTo>
                  <a:pt x="1641" y="1532"/>
                </a:lnTo>
                <a:lnTo>
                  <a:pt x="1635" y="1534"/>
                </a:lnTo>
                <a:lnTo>
                  <a:pt x="1629" y="1541"/>
                </a:lnTo>
                <a:lnTo>
                  <a:pt x="1628" y="1548"/>
                </a:lnTo>
                <a:lnTo>
                  <a:pt x="1630" y="1550"/>
                </a:lnTo>
                <a:lnTo>
                  <a:pt x="1622" y="1550"/>
                </a:lnTo>
                <a:lnTo>
                  <a:pt x="1617" y="1553"/>
                </a:lnTo>
                <a:lnTo>
                  <a:pt x="1611" y="1553"/>
                </a:lnTo>
                <a:lnTo>
                  <a:pt x="1605" y="1551"/>
                </a:lnTo>
                <a:lnTo>
                  <a:pt x="1599" y="1550"/>
                </a:lnTo>
                <a:lnTo>
                  <a:pt x="1592" y="1549"/>
                </a:lnTo>
                <a:lnTo>
                  <a:pt x="1586" y="1545"/>
                </a:lnTo>
                <a:lnTo>
                  <a:pt x="1580" y="1541"/>
                </a:lnTo>
                <a:lnTo>
                  <a:pt x="1568" y="1536"/>
                </a:lnTo>
                <a:lnTo>
                  <a:pt x="1561" y="1534"/>
                </a:lnTo>
                <a:lnTo>
                  <a:pt x="1555" y="1532"/>
                </a:lnTo>
                <a:lnTo>
                  <a:pt x="1557" y="1529"/>
                </a:lnTo>
                <a:lnTo>
                  <a:pt x="1563" y="1524"/>
                </a:lnTo>
                <a:lnTo>
                  <a:pt x="1563" y="1517"/>
                </a:lnTo>
                <a:lnTo>
                  <a:pt x="1561" y="1510"/>
                </a:lnTo>
                <a:lnTo>
                  <a:pt x="1559" y="1517"/>
                </a:lnTo>
                <a:lnTo>
                  <a:pt x="1558" y="1518"/>
                </a:lnTo>
                <a:lnTo>
                  <a:pt x="1555" y="1526"/>
                </a:lnTo>
                <a:lnTo>
                  <a:pt x="1554" y="1532"/>
                </a:lnTo>
                <a:lnTo>
                  <a:pt x="1552" y="1535"/>
                </a:lnTo>
                <a:lnTo>
                  <a:pt x="1540" y="1535"/>
                </a:lnTo>
                <a:lnTo>
                  <a:pt x="1534" y="1536"/>
                </a:lnTo>
                <a:lnTo>
                  <a:pt x="1528" y="1537"/>
                </a:lnTo>
                <a:lnTo>
                  <a:pt x="1522" y="1536"/>
                </a:lnTo>
                <a:lnTo>
                  <a:pt x="1525" y="1530"/>
                </a:lnTo>
                <a:lnTo>
                  <a:pt x="1531" y="1524"/>
                </a:lnTo>
                <a:lnTo>
                  <a:pt x="1531" y="1518"/>
                </a:lnTo>
                <a:lnTo>
                  <a:pt x="1530" y="1518"/>
                </a:lnTo>
                <a:lnTo>
                  <a:pt x="1523" y="1525"/>
                </a:lnTo>
                <a:lnTo>
                  <a:pt x="1519" y="1532"/>
                </a:lnTo>
                <a:lnTo>
                  <a:pt x="1520" y="1536"/>
                </a:lnTo>
                <a:lnTo>
                  <a:pt x="1522" y="1542"/>
                </a:lnTo>
                <a:lnTo>
                  <a:pt x="1516" y="1542"/>
                </a:lnTo>
                <a:lnTo>
                  <a:pt x="1511" y="1542"/>
                </a:lnTo>
                <a:lnTo>
                  <a:pt x="1503" y="1544"/>
                </a:lnTo>
                <a:lnTo>
                  <a:pt x="1498" y="1549"/>
                </a:lnTo>
                <a:lnTo>
                  <a:pt x="1492" y="1550"/>
                </a:lnTo>
                <a:lnTo>
                  <a:pt x="1486" y="1553"/>
                </a:lnTo>
                <a:lnTo>
                  <a:pt x="1480" y="1555"/>
                </a:lnTo>
                <a:lnTo>
                  <a:pt x="1473" y="1559"/>
                </a:lnTo>
                <a:lnTo>
                  <a:pt x="1467" y="1562"/>
                </a:lnTo>
                <a:lnTo>
                  <a:pt x="1461" y="1567"/>
                </a:lnTo>
                <a:lnTo>
                  <a:pt x="1460" y="1567"/>
                </a:lnTo>
                <a:lnTo>
                  <a:pt x="1465" y="1561"/>
                </a:lnTo>
                <a:lnTo>
                  <a:pt x="1471" y="1558"/>
                </a:lnTo>
                <a:lnTo>
                  <a:pt x="1475" y="1554"/>
                </a:lnTo>
                <a:lnTo>
                  <a:pt x="1482" y="1552"/>
                </a:lnTo>
                <a:lnTo>
                  <a:pt x="1475" y="1551"/>
                </a:lnTo>
                <a:lnTo>
                  <a:pt x="1469" y="1552"/>
                </a:lnTo>
                <a:lnTo>
                  <a:pt x="1463" y="1554"/>
                </a:lnTo>
                <a:lnTo>
                  <a:pt x="1467" y="1548"/>
                </a:lnTo>
                <a:lnTo>
                  <a:pt x="1470" y="1541"/>
                </a:lnTo>
                <a:lnTo>
                  <a:pt x="1469" y="1534"/>
                </a:lnTo>
                <a:lnTo>
                  <a:pt x="1464" y="1536"/>
                </a:lnTo>
                <a:lnTo>
                  <a:pt x="1459" y="1543"/>
                </a:lnTo>
                <a:lnTo>
                  <a:pt x="1453" y="1540"/>
                </a:lnTo>
                <a:lnTo>
                  <a:pt x="1450" y="1542"/>
                </a:lnTo>
                <a:lnTo>
                  <a:pt x="1452" y="1549"/>
                </a:lnTo>
                <a:lnTo>
                  <a:pt x="1450" y="1554"/>
                </a:lnTo>
                <a:lnTo>
                  <a:pt x="1451" y="1562"/>
                </a:lnTo>
                <a:lnTo>
                  <a:pt x="1457" y="1566"/>
                </a:lnTo>
                <a:lnTo>
                  <a:pt x="1452" y="1570"/>
                </a:lnTo>
                <a:lnTo>
                  <a:pt x="1451" y="1571"/>
                </a:lnTo>
                <a:lnTo>
                  <a:pt x="1444" y="1574"/>
                </a:lnTo>
                <a:lnTo>
                  <a:pt x="1438" y="1581"/>
                </a:lnTo>
                <a:lnTo>
                  <a:pt x="1433" y="1584"/>
                </a:lnTo>
                <a:lnTo>
                  <a:pt x="1432" y="1592"/>
                </a:lnTo>
                <a:lnTo>
                  <a:pt x="1426" y="1595"/>
                </a:lnTo>
                <a:lnTo>
                  <a:pt x="1420" y="1601"/>
                </a:lnTo>
                <a:lnTo>
                  <a:pt x="1413" y="1606"/>
                </a:lnTo>
                <a:lnTo>
                  <a:pt x="1410" y="1607"/>
                </a:lnTo>
                <a:lnTo>
                  <a:pt x="1405" y="1610"/>
                </a:lnTo>
                <a:lnTo>
                  <a:pt x="1399" y="1614"/>
                </a:lnTo>
                <a:lnTo>
                  <a:pt x="1393" y="1617"/>
                </a:lnTo>
                <a:lnTo>
                  <a:pt x="1386" y="1617"/>
                </a:lnTo>
                <a:lnTo>
                  <a:pt x="1380" y="1619"/>
                </a:lnTo>
                <a:lnTo>
                  <a:pt x="1374" y="1625"/>
                </a:lnTo>
                <a:lnTo>
                  <a:pt x="1386" y="1622"/>
                </a:lnTo>
                <a:lnTo>
                  <a:pt x="1380" y="1624"/>
                </a:lnTo>
                <a:lnTo>
                  <a:pt x="1374" y="1627"/>
                </a:lnTo>
                <a:lnTo>
                  <a:pt x="1368" y="1630"/>
                </a:lnTo>
                <a:lnTo>
                  <a:pt x="1362" y="1634"/>
                </a:lnTo>
                <a:lnTo>
                  <a:pt x="1355" y="1637"/>
                </a:lnTo>
                <a:lnTo>
                  <a:pt x="1360" y="1633"/>
                </a:lnTo>
                <a:lnTo>
                  <a:pt x="1366" y="1630"/>
                </a:lnTo>
                <a:lnTo>
                  <a:pt x="1371" y="1624"/>
                </a:lnTo>
                <a:lnTo>
                  <a:pt x="1366" y="1626"/>
                </a:lnTo>
                <a:lnTo>
                  <a:pt x="1360" y="1629"/>
                </a:lnTo>
                <a:lnTo>
                  <a:pt x="1361" y="1627"/>
                </a:lnTo>
                <a:lnTo>
                  <a:pt x="1363" y="1625"/>
                </a:lnTo>
                <a:lnTo>
                  <a:pt x="1362" y="1625"/>
                </a:lnTo>
                <a:lnTo>
                  <a:pt x="1355" y="1622"/>
                </a:lnTo>
                <a:lnTo>
                  <a:pt x="1350" y="1623"/>
                </a:lnTo>
                <a:lnTo>
                  <a:pt x="1347" y="1617"/>
                </a:lnTo>
                <a:lnTo>
                  <a:pt x="1346" y="1617"/>
                </a:lnTo>
                <a:lnTo>
                  <a:pt x="1347" y="1622"/>
                </a:lnTo>
                <a:lnTo>
                  <a:pt x="1343" y="1629"/>
                </a:lnTo>
                <a:lnTo>
                  <a:pt x="1344" y="1624"/>
                </a:lnTo>
                <a:lnTo>
                  <a:pt x="1338" y="1622"/>
                </a:lnTo>
                <a:lnTo>
                  <a:pt x="1335" y="1624"/>
                </a:lnTo>
                <a:lnTo>
                  <a:pt x="1337" y="1631"/>
                </a:lnTo>
                <a:lnTo>
                  <a:pt x="1338" y="1638"/>
                </a:lnTo>
                <a:lnTo>
                  <a:pt x="1343" y="1639"/>
                </a:lnTo>
                <a:lnTo>
                  <a:pt x="1342" y="1641"/>
                </a:lnTo>
                <a:lnTo>
                  <a:pt x="1336" y="1645"/>
                </a:lnTo>
                <a:lnTo>
                  <a:pt x="1330" y="1648"/>
                </a:lnTo>
                <a:lnTo>
                  <a:pt x="1323" y="1645"/>
                </a:lnTo>
                <a:lnTo>
                  <a:pt x="1319" y="1638"/>
                </a:lnTo>
                <a:lnTo>
                  <a:pt x="1320" y="1641"/>
                </a:lnTo>
                <a:lnTo>
                  <a:pt x="1318" y="1648"/>
                </a:lnTo>
                <a:lnTo>
                  <a:pt x="1316" y="1654"/>
                </a:lnTo>
                <a:lnTo>
                  <a:pt x="1311" y="1661"/>
                </a:lnTo>
                <a:lnTo>
                  <a:pt x="1305" y="1665"/>
                </a:lnTo>
                <a:lnTo>
                  <a:pt x="1306" y="1658"/>
                </a:lnTo>
                <a:lnTo>
                  <a:pt x="1301" y="1665"/>
                </a:lnTo>
                <a:lnTo>
                  <a:pt x="1296" y="1662"/>
                </a:lnTo>
                <a:lnTo>
                  <a:pt x="1291" y="1663"/>
                </a:lnTo>
                <a:lnTo>
                  <a:pt x="1287" y="1670"/>
                </a:lnTo>
                <a:lnTo>
                  <a:pt x="1293" y="1671"/>
                </a:lnTo>
                <a:lnTo>
                  <a:pt x="1300" y="1666"/>
                </a:lnTo>
                <a:lnTo>
                  <a:pt x="1299" y="1671"/>
                </a:lnTo>
                <a:lnTo>
                  <a:pt x="1292" y="1679"/>
                </a:lnTo>
                <a:lnTo>
                  <a:pt x="1287" y="1684"/>
                </a:lnTo>
                <a:lnTo>
                  <a:pt x="1275" y="1684"/>
                </a:lnTo>
                <a:lnTo>
                  <a:pt x="1265" y="1687"/>
                </a:lnTo>
                <a:lnTo>
                  <a:pt x="1265" y="1688"/>
                </a:lnTo>
                <a:lnTo>
                  <a:pt x="1272" y="1688"/>
                </a:lnTo>
                <a:lnTo>
                  <a:pt x="1273" y="1688"/>
                </a:lnTo>
                <a:lnTo>
                  <a:pt x="1272" y="1695"/>
                </a:lnTo>
                <a:lnTo>
                  <a:pt x="1276" y="1702"/>
                </a:lnTo>
                <a:lnTo>
                  <a:pt x="1273" y="1708"/>
                </a:lnTo>
                <a:lnTo>
                  <a:pt x="1268" y="1714"/>
                </a:lnTo>
                <a:lnTo>
                  <a:pt x="1264" y="1722"/>
                </a:lnTo>
                <a:lnTo>
                  <a:pt x="1261" y="1728"/>
                </a:lnTo>
                <a:lnTo>
                  <a:pt x="1259" y="1728"/>
                </a:lnTo>
                <a:lnTo>
                  <a:pt x="1253" y="1727"/>
                </a:lnTo>
                <a:lnTo>
                  <a:pt x="1247" y="1726"/>
                </a:lnTo>
                <a:lnTo>
                  <a:pt x="1242" y="1719"/>
                </a:lnTo>
                <a:lnTo>
                  <a:pt x="1245" y="1726"/>
                </a:lnTo>
                <a:lnTo>
                  <a:pt x="1242" y="1734"/>
                </a:lnTo>
                <a:lnTo>
                  <a:pt x="1248" y="1735"/>
                </a:lnTo>
                <a:lnTo>
                  <a:pt x="1253" y="1735"/>
                </a:lnTo>
                <a:lnTo>
                  <a:pt x="1259" y="1732"/>
                </a:lnTo>
                <a:lnTo>
                  <a:pt x="1257" y="1739"/>
                </a:lnTo>
                <a:lnTo>
                  <a:pt x="1253" y="1746"/>
                </a:lnTo>
                <a:lnTo>
                  <a:pt x="1252" y="1753"/>
                </a:lnTo>
                <a:lnTo>
                  <a:pt x="1246" y="1756"/>
                </a:lnTo>
                <a:lnTo>
                  <a:pt x="1246" y="1763"/>
                </a:lnTo>
                <a:lnTo>
                  <a:pt x="1248" y="1770"/>
                </a:lnTo>
                <a:lnTo>
                  <a:pt x="1248" y="1787"/>
                </a:lnTo>
                <a:lnTo>
                  <a:pt x="1246" y="1794"/>
                </a:lnTo>
                <a:lnTo>
                  <a:pt x="1247" y="1801"/>
                </a:lnTo>
                <a:lnTo>
                  <a:pt x="1248" y="1808"/>
                </a:lnTo>
                <a:lnTo>
                  <a:pt x="1248" y="1815"/>
                </a:lnTo>
                <a:lnTo>
                  <a:pt x="1249" y="1821"/>
                </a:lnTo>
                <a:lnTo>
                  <a:pt x="1246" y="1827"/>
                </a:lnTo>
                <a:lnTo>
                  <a:pt x="1250" y="1835"/>
                </a:lnTo>
                <a:lnTo>
                  <a:pt x="1256" y="1829"/>
                </a:lnTo>
                <a:lnTo>
                  <a:pt x="1256" y="1835"/>
                </a:lnTo>
                <a:lnTo>
                  <a:pt x="1250" y="1836"/>
                </a:lnTo>
                <a:lnTo>
                  <a:pt x="1244" y="1839"/>
                </a:lnTo>
                <a:lnTo>
                  <a:pt x="1240" y="1845"/>
                </a:lnTo>
                <a:lnTo>
                  <a:pt x="1233" y="1842"/>
                </a:lnTo>
                <a:lnTo>
                  <a:pt x="1232" y="1842"/>
                </a:lnTo>
                <a:lnTo>
                  <a:pt x="1227" y="1835"/>
                </a:lnTo>
                <a:lnTo>
                  <a:pt x="1221" y="1831"/>
                </a:lnTo>
                <a:lnTo>
                  <a:pt x="1215" y="1828"/>
                </a:lnTo>
                <a:lnTo>
                  <a:pt x="1202" y="1828"/>
                </a:lnTo>
                <a:lnTo>
                  <a:pt x="1197" y="1827"/>
                </a:lnTo>
                <a:lnTo>
                  <a:pt x="1190" y="1827"/>
                </a:lnTo>
                <a:lnTo>
                  <a:pt x="1187" y="1825"/>
                </a:lnTo>
                <a:lnTo>
                  <a:pt x="1184" y="1818"/>
                </a:lnTo>
                <a:lnTo>
                  <a:pt x="1177" y="1817"/>
                </a:lnTo>
                <a:lnTo>
                  <a:pt x="1171" y="1813"/>
                </a:lnTo>
                <a:lnTo>
                  <a:pt x="1165" y="1812"/>
                </a:lnTo>
                <a:lnTo>
                  <a:pt x="1161" y="1805"/>
                </a:lnTo>
                <a:lnTo>
                  <a:pt x="1157" y="1804"/>
                </a:lnTo>
                <a:lnTo>
                  <a:pt x="1151" y="1802"/>
                </a:lnTo>
                <a:lnTo>
                  <a:pt x="1145" y="1801"/>
                </a:lnTo>
                <a:lnTo>
                  <a:pt x="1142" y="1800"/>
                </a:lnTo>
                <a:lnTo>
                  <a:pt x="1144" y="1794"/>
                </a:lnTo>
                <a:lnTo>
                  <a:pt x="1140" y="1791"/>
                </a:lnTo>
                <a:lnTo>
                  <a:pt x="1140" y="1790"/>
                </a:lnTo>
                <a:lnTo>
                  <a:pt x="1141" y="1783"/>
                </a:lnTo>
                <a:lnTo>
                  <a:pt x="1141" y="1777"/>
                </a:lnTo>
                <a:lnTo>
                  <a:pt x="1140" y="1770"/>
                </a:lnTo>
                <a:lnTo>
                  <a:pt x="1138" y="1762"/>
                </a:lnTo>
                <a:lnTo>
                  <a:pt x="1136" y="1760"/>
                </a:lnTo>
                <a:lnTo>
                  <a:pt x="1132" y="1753"/>
                </a:lnTo>
                <a:lnTo>
                  <a:pt x="1134" y="1745"/>
                </a:lnTo>
                <a:lnTo>
                  <a:pt x="1135" y="1739"/>
                </a:lnTo>
                <a:lnTo>
                  <a:pt x="1134" y="1732"/>
                </a:lnTo>
                <a:lnTo>
                  <a:pt x="1135" y="1726"/>
                </a:lnTo>
                <a:lnTo>
                  <a:pt x="1137" y="1719"/>
                </a:lnTo>
                <a:lnTo>
                  <a:pt x="1136" y="1715"/>
                </a:lnTo>
                <a:lnTo>
                  <a:pt x="1136" y="1714"/>
                </a:lnTo>
                <a:lnTo>
                  <a:pt x="1138" y="1708"/>
                </a:lnTo>
                <a:lnTo>
                  <a:pt x="1137" y="1707"/>
                </a:lnTo>
                <a:lnTo>
                  <a:pt x="1131" y="1704"/>
                </a:lnTo>
                <a:lnTo>
                  <a:pt x="1127" y="1702"/>
                </a:lnTo>
                <a:lnTo>
                  <a:pt x="1124" y="1695"/>
                </a:lnTo>
                <a:lnTo>
                  <a:pt x="1123" y="1692"/>
                </a:lnTo>
                <a:lnTo>
                  <a:pt x="1121" y="1687"/>
                </a:lnTo>
                <a:lnTo>
                  <a:pt x="1118" y="1680"/>
                </a:lnTo>
                <a:lnTo>
                  <a:pt x="1115" y="1674"/>
                </a:lnTo>
                <a:lnTo>
                  <a:pt x="1114" y="1667"/>
                </a:lnTo>
                <a:lnTo>
                  <a:pt x="1113" y="1662"/>
                </a:lnTo>
                <a:lnTo>
                  <a:pt x="1107" y="1656"/>
                </a:lnTo>
                <a:lnTo>
                  <a:pt x="1104" y="1649"/>
                </a:lnTo>
                <a:lnTo>
                  <a:pt x="1103" y="1642"/>
                </a:lnTo>
                <a:lnTo>
                  <a:pt x="1104" y="1635"/>
                </a:lnTo>
                <a:lnTo>
                  <a:pt x="1103" y="1629"/>
                </a:lnTo>
                <a:lnTo>
                  <a:pt x="1099" y="1622"/>
                </a:lnTo>
                <a:lnTo>
                  <a:pt x="1099" y="1611"/>
                </a:lnTo>
                <a:lnTo>
                  <a:pt x="1097" y="1605"/>
                </a:lnTo>
                <a:lnTo>
                  <a:pt x="1096" y="1602"/>
                </a:lnTo>
                <a:lnTo>
                  <a:pt x="1097" y="1597"/>
                </a:lnTo>
                <a:lnTo>
                  <a:pt x="1096" y="1590"/>
                </a:lnTo>
                <a:lnTo>
                  <a:pt x="1092" y="1583"/>
                </a:lnTo>
                <a:lnTo>
                  <a:pt x="1092" y="1576"/>
                </a:lnTo>
                <a:lnTo>
                  <a:pt x="1085" y="1569"/>
                </a:lnTo>
                <a:lnTo>
                  <a:pt x="1083" y="1568"/>
                </a:lnTo>
                <a:lnTo>
                  <a:pt x="1081" y="1567"/>
                </a:lnTo>
                <a:lnTo>
                  <a:pt x="1080" y="1560"/>
                </a:lnTo>
                <a:lnTo>
                  <a:pt x="1075" y="1557"/>
                </a:lnTo>
                <a:lnTo>
                  <a:pt x="1072" y="1550"/>
                </a:lnTo>
                <a:lnTo>
                  <a:pt x="1068" y="1546"/>
                </a:lnTo>
                <a:lnTo>
                  <a:pt x="1065" y="1542"/>
                </a:lnTo>
                <a:lnTo>
                  <a:pt x="1065" y="1535"/>
                </a:lnTo>
                <a:lnTo>
                  <a:pt x="1052" y="1535"/>
                </a:lnTo>
                <a:lnTo>
                  <a:pt x="1046" y="1535"/>
                </a:lnTo>
                <a:lnTo>
                  <a:pt x="1040" y="1532"/>
                </a:lnTo>
                <a:lnTo>
                  <a:pt x="1034" y="1533"/>
                </a:lnTo>
                <a:lnTo>
                  <a:pt x="1021" y="1532"/>
                </a:lnTo>
                <a:lnTo>
                  <a:pt x="1015" y="1528"/>
                </a:lnTo>
                <a:lnTo>
                  <a:pt x="1009" y="1528"/>
                </a:lnTo>
                <a:lnTo>
                  <a:pt x="1005" y="1535"/>
                </a:lnTo>
                <a:lnTo>
                  <a:pt x="998" y="1535"/>
                </a:lnTo>
                <a:lnTo>
                  <a:pt x="992" y="1536"/>
                </a:lnTo>
                <a:lnTo>
                  <a:pt x="986" y="1538"/>
                </a:lnTo>
                <a:lnTo>
                  <a:pt x="985" y="1542"/>
                </a:lnTo>
                <a:lnTo>
                  <a:pt x="981" y="1549"/>
                </a:lnTo>
                <a:lnTo>
                  <a:pt x="975" y="1554"/>
                </a:lnTo>
                <a:lnTo>
                  <a:pt x="972" y="1561"/>
                </a:lnTo>
                <a:lnTo>
                  <a:pt x="966" y="1569"/>
                </a:lnTo>
                <a:lnTo>
                  <a:pt x="963" y="1575"/>
                </a:lnTo>
                <a:lnTo>
                  <a:pt x="957" y="1581"/>
                </a:lnTo>
                <a:lnTo>
                  <a:pt x="952" y="1587"/>
                </a:lnTo>
                <a:lnTo>
                  <a:pt x="941" y="1597"/>
                </a:lnTo>
                <a:lnTo>
                  <a:pt x="937" y="1597"/>
                </a:lnTo>
                <a:lnTo>
                  <a:pt x="933" y="1594"/>
                </a:lnTo>
                <a:lnTo>
                  <a:pt x="927" y="1592"/>
                </a:lnTo>
                <a:lnTo>
                  <a:pt x="922" y="1585"/>
                </a:lnTo>
                <a:lnTo>
                  <a:pt x="916" y="1583"/>
                </a:lnTo>
                <a:lnTo>
                  <a:pt x="909" y="1578"/>
                </a:lnTo>
                <a:lnTo>
                  <a:pt x="903" y="1574"/>
                </a:lnTo>
                <a:lnTo>
                  <a:pt x="897" y="1571"/>
                </a:lnTo>
                <a:lnTo>
                  <a:pt x="891" y="1565"/>
                </a:lnTo>
                <a:lnTo>
                  <a:pt x="889" y="1561"/>
                </a:lnTo>
                <a:lnTo>
                  <a:pt x="885" y="1554"/>
                </a:lnTo>
                <a:lnTo>
                  <a:pt x="881" y="1553"/>
                </a:lnTo>
                <a:lnTo>
                  <a:pt x="879" y="1552"/>
                </a:lnTo>
                <a:lnTo>
                  <a:pt x="876" y="1550"/>
                </a:lnTo>
                <a:lnTo>
                  <a:pt x="874" y="1545"/>
                </a:lnTo>
                <a:lnTo>
                  <a:pt x="873" y="1541"/>
                </a:lnTo>
                <a:lnTo>
                  <a:pt x="872" y="1535"/>
                </a:lnTo>
                <a:lnTo>
                  <a:pt x="871" y="1527"/>
                </a:lnTo>
                <a:lnTo>
                  <a:pt x="869" y="1520"/>
                </a:lnTo>
                <a:lnTo>
                  <a:pt x="869" y="1517"/>
                </a:lnTo>
                <a:lnTo>
                  <a:pt x="874" y="1503"/>
                </a:lnTo>
                <a:lnTo>
                  <a:pt x="872" y="1496"/>
                </a:lnTo>
                <a:lnTo>
                  <a:pt x="871" y="1489"/>
                </a:lnTo>
                <a:lnTo>
                  <a:pt x="869" y="1484"/>
                </a:lnTo>
                <a:lnTo>
                  <a:pt x="870" y="1476"/>
                </a:lnTo>
                <a:lnTo>
                  <a:pt x="869" y="1470"/>
                </a:lnTo>
                <a:lnTo>
                  <a:pt x="867" y="1463"/>
                </a:lnTo>
                <a:lnTo>
                  <a:pt x="860" y="1457"/>
                </a:lnTo>
                <a:lnTo>
                  <a:pt x="854" y="1454"/>
                </a:lnTo>
                <a:lnTo>
                  <a:pt x="848" y="1449"/>
                </a:lnTo>
                <a:lnTo>
                  <a:pt x="843" y="1442"/>
                </a:lnTo>
                <a:lnTo>
                  <a:pt x="840" y="1436"/>
                </a:lnTo>
                <a:lnTo>
                  <a:pt x="837" y="1429"/>
                </a:lnTo>
                <a:lnTo>
                  <a:pt x="832" y="1423"/>
                </a:lnTo>
                <a:lnTo>
                  <a:pt x="829" y="1416"/>
                </a:lnTo>
                <a:lnTo>
                  <a:pt x="825" y="1409"/>
                </a:lnTo>
                <a:lnTo>
                  <a:pt x="818" y="1406"/>
                </a:lnTo>
                <a:lnTo>
                  <a:pt x="812" y="1401"/>
                </a:lnTo>
                <a:lnTo>
                  <a:pt x="810" y="1395"/>
                </a:lnTo>
                <a:lnTo>
                  <a:pt x="810" y="1388"/>
                </a:lnTo>
                <a:lnTo>
                  <a:pt x="808" y="1381"/>
                </a:lnTo>
                <a:lnTo>
                  <a:pt x="805" y="1379"/>
                </a:lnTo>
                <a:lnTo>
                  <a:pt x="803" y="1379"/>
                </a:lnTo>
                <a:lnTo>
                  <a:pt x="801" y="1376"/>
                </a:lnTo>
                <a:lnTo>
                  <a:pt x="799" y="1376"/>
                </a:lnTo>
                <a:lnTo>
                  <a:pt x="703" y="1376"/>
                </a:lnTo>
                <a:lnTo>
                  <a:pt x="696" y="1383"/>
                </a:lnTo>
                <a:lnTo>
                  <a:pt x="694" y="1390"/>
                </a:lnTo>
                <a:lnTo>
                  <a:pt x="692" y="1398"/>
                </a:lnTo>
                <a:lnTo>
                  <a:pt x="689" y="1406"/>
                </a:lnTo>
                <a:lnTo>
                  <a:pt x="681" y="1412"/>
                </a:lnTo>
                <a:lnTo>
                  <a:pt x="516" y="1412"/>
                </a:lnTo>
                <a:lnTo>
                  <a:pt x="510" y="1409"/>
                </a:lnTo>
                <a:lnTo>
                  <a:pt x="506" y="1407"/>
                </a:lnTo>
                <a:lnTo>
                  <a:pt x="500" y="1404"/>
                </a:lnTo>
                <a:lnTo>
                  <a:pt x="494" y="1400"/>
                </a:lnTo>
                <a:lnTo>
                  <a:pt x="490" y="1399"/>
                </a:lnTo>
                <a:lnTo>
                  <a:pt x="483" y="1396"/>
                </a:lnTo>
                <a:lnTo>
                  <a:pt x="477" y="1392"/>
                </a:lnTo>
                <a:lnTo>
                  <a:pt x="471" y="1390"/>
                </a:lnTo>
                <a:lnTo>
                  <a:pt x="465" y="1387"/>
                </a:lnTo>
                <a:lnTo>
                  <a:pt x="459" y="1384"/>
                </a:lnTo>
                <a:lnTo>
                  <a:pt x="452" y="1381"/>
                </a:lnTo>
                <a:lnTo>
                  <a:pt x="446" y="1377"/>
                </a:lnTo>
                <a:lnTo>
                  <a:pt x="441" y="1375"/>
                </a:lnTo>
                <a:lnTo>
                  <a:pt x="434" y="1372"/>
                </a:lnTo>
                <a:lnTo>
                  <a:pt x="428" y="1368"/>
                </a:lnTo>
                <a:lnTo>
                  <a:pt x="424" y="1367"/>
                </a:lnTo>
                <a:lnTo>
                  <a:pt x="418" y="1364"/>
                </a:lnTo>
                <a:lnTo>
                  <a:pt x="411" y="1361"/>
                </a:lnTo>
                <a:lnTo>
                  <a:pt x="406" y="1358"/>
                </a:lnTo>
                <a:lnTo>
                  <a:pt x="399" y="1356"/>
                </a:lnTo>
                <a:lnTo>
                  <a:pt x="393" y="1353"/>
                </a:lnTo>
                <a:lnTo>
                  <a:pt x="387" y="1350"/>
                </a:lnTo>
                <a:lnTo>
                  <a:pt x="381" y="1347"/>
                </a:lnTo>
                <a:lnTo>
                  <a:pt x="375" y="1344"/>
                </a:lnTo>
                <a:lnTo>
                  <a:pt x="368" y="1341"/>
                </a:lnTo>
                <a:lnTo>
                  <a:pt x="362" y="1339"/>
                </a:lnTo>
                <a:lnTo>
                  <a:pt x="356" y="1335"/>
                </a:lnTo>
                <a:lnTo>
                  <a:pt x="350" y="1333"/>
                </a:lnTo>
                <a:lnTo>
                  <a:pt x="344" y="1329"/>
                </a:lnTo>
                <a:lnTo>
                  <a:pt x="337" y="1327"/>
                </a:lnTo>
                <a:lnTo>
                  <a:pt x="331" y="1324"/>
                </a:lnTo>
                <a:lnTo>
                  <a:pt x="325" y="1321"/>
                </a:lnTo>
                <a:lnTo>
                  <a:pt x="320" y="1319"/>
                </a:lnTo>
                <a:lnTo>
                  <a:pt x="323" y="1312"/>
                </a:lnTo>
                <a:lnTo>
                  <a:pt x="328" y="1305"/>
                </a:lnTo>
                <a:lnTo>
                  <a:pt x="331" y="1303"/>
                </a:lnTo>
                <a:lnTo>
                  <a:pt x="331" y="1302"/>
                </a:lnTo>
                <a:lnTo>
                  <a:pt x="329" y="1302"/>
                </a:lnTo>
                <a:lnTo>
                  <a:pt x="322" y="1303"/>
                </a:lnTo>
                <a:lnTo>
                  <a:pt x="316" y="1303"/>
                </a:lnTo>
                <a:lnTo>
                  <a:pt x="314" y="1303"/>
                </a:lnTo>
                <a:lnTo>
                  <a:pt x="307" y="1304"/>
                </a:lnTo>
                <a:lnTo>
                  <a:pt x="301" y="1305"/>
                </a:lnTo>
                <a:lnTo>
                  <a:pt x="295" y="1305"/>
                </a:lnTo>
                <a:lnTo>
                  <a:pt x="289" y="1307"/>
                </a:lnTo>
                <a:lnTo>
                  <a:pt x="284" y="1307"/>
                </a:lnTo>
                <a:lnTo>
                  <a:pt x="277" y="1307"/>
                </a:lnTo>
                <a:lnTo>
                  <a:pt x="273" y="1308"/>
                </a:lnTo>
                <a:lnTo>
                  <a:pt x="267" y="1308"/>
                </a:lnTo>
                <a:lnTo>
                  <a:pt x="261" y="1309"/>
                </a:lnTo>
                <a:lnTo>
                  <a:pt x="255" y="1309"/>
                </a:lnTo>
                <a:lnTo>
                  <a:pt x="248" y="1310"/>
                </a:lnTo>
                <a:lnTo>
                  <a:pt x="242" y="1310"/>
                </a:lnTo>
                <a:lnTo>
                  <a:pt x="241" y="1310"/>
                </a:lnTo>
                <a:lnTo>
                  <a:pt x="237" y="1311"/>
                </a:lnTo>
                <a:lnTo>
                  <a:pt x="231" y="1311"/>
                </a:lnTo>
                <a:lnTo>
                  <a:pt x="230" y="1311"/>
                </a:lnTo>
                <a:lnTo>
                  <a:pt x="222" y="1312"/>
                </a:lnTo>
                <a:lnTo>
                  <a:pt x="221" y="1312"/>
                </a:lnTo>
                <a:lnTo>
                  <a:pt x="214" y="1313"/>
                </a:lnTo>
                <a:lnTo>
                  <a:pt x="208" y="1315"/>
                </a:lnTo>
                <a:lnTo>
                  <a:pt x="202" y="1315"/>
                </a:lnTo>
                <a:lnTo>
                  <a:pt x="196" y="1316"/>
                </a:lnTo>
                <a:lnTo>
                  <a:pt x="189" y="1316"/>
                </a:lnTo>
                <a:lnTo>
                  <a:pt x="186" y="1316"/>
                </a:lnTo>
                <a:lnTo>
                  <a:pt x="181" y="1317"/>
                </a:lnTo>
                <a:lnTo>
                  <a:pt x="181" y="1308"/>
                </a:lnTo>
                <a:lnTo>
                  <a:pt x="182" y="1301"/>
                </a:lnTo>
                <a:lnTo>
                  <a:pt x="180" y="1294"/>
                </a:lnTo>
                <a:lnTo>
                  <a:pt x="183" y="1288"/>
                </a:lnTo>
                <a:lnTo>
                  <a:pt x="185" y="1282"/>
                </a:lnTo>
                <a:lnTo>
                  <a:pt x="185" y="1274"/>
                </a:lnTo>
                <a:lnTo>
                  <a:pt x="185" y="1268"/>
                </a:lnTo>
                <a:lnTo>
                  <a:pt x="184" y="1261"/>
                </a:lnTo>
                <a:lnTo>
                  <a:pt x="182" y="1254"/>
                </a:lnTo>
                <a:lnTo>
                  <a:pt x="178" y="1247"/>
                </a:lnTo>
                <a:lnTo>
                  <a:pt x="172" y="1242"/>
                </a:lnTo>
                <a:lnTo>
                  <a:pt x="168" y="1234"/>
                </a:lnTo>
                <a:lnTo>
                  <a:pt x="162" y="1229"/>
                </a:lnTo>
                <a:lnTo>
                  <a:pt x="158" y="1222"/>
                </a:lnTo>
                <a:lnTo>
                  <a:pt x="152" y="1220"/>
                </a:lnTo>
                <a:lnTo>
                  <a:pt x="147" y="1223"/>
                </a:lnTo>
                <a:lnTo>
                  <a:pt x="145" y="1223"/>
                </a:lnTo>
                <a:lnTo>
                  <a:pt x="139" y="1219"/>
                </a:lnTo>
                <a:lnTo>
                  <a:pt x="143" y="1212"/>
                </a:lnTo>
                <a:lnTo>
                  <a:pt x="143" y="1205"/>
                </a:lnTo>
                <a:lnTo>
                  <a:pt x="142" y="1198"/>
                </a:lnTo>
                <a:lnTo>
                  <a:pt x="136" y="1197"/>
                </a:lnTo>
                <a:lnTo>
                  <a:pt x="128" y="1198"/>
                </a:lnTo>
                <a:lnTo>
                  <a:pt x="123" y="1199"/>
                </a:lnTo>
                <a:lnTo>
                  <a:pt x="116" y="1197"/>
                </a:lnTo>
                <a:lnTo>
                  <a:pt x="111" y="1192"/>
                </a:lnTo>
                <a:lnTo>
                  <a:pt x="105" y="1189"/>
                </a:lnTo>
                <a:lnTo>
                  <a:pt x="102" y="1182"/>
                </a:lnTo>
                <a:lnTo>
                  <a:pt x="99" y="1176"/>
                </a:lnTo>
                <a:lnTo>
                  <a:pt x="93" y="1170"/>
                </a:lnTo>
                <a:lnTo>
                  <a:pt x="87" y="1167"/>
                </a:lnTo>
                <a:lnTo>
                  <a:pt x="81" y="1170"/>
                </a:lnTo>
                <a:lnTo>
                  <a:pt x="76" y="1167"/>
                </a:lnTo>
                <a:lnTo>
                  <a:pt x="69" y="1166"/>
                </a:lnTo>
                <a:lnTo>
                  <a:pt x="65" y="1164"/>
                </a:lnTo>
                <a:lnTo>
                  <a:pt x="60" y="1164"/>
                </a:lnTo>
                <a:lnTo>
                  <a:pt x="48" y="1164"/>
                </a:lnTo>
                <a:lnTo>
                  <a:pt x="40" y="1165"/>
                </a:lnTo>
                <a:lnTo>
                  <a:pt x="37" y="1158"/>
                </a:lnTo>
                <a:lnTo>
                  <a:pt x="33" y="1151"/>
                </a:lnTo>
                <a:lnTo>
                  <a:pt x="38" y="1145"/>
                </a:lnTo>
                <a:lnTo>
                  <a:pt x="39" y="1138"/>
                </a:lnTo>
                <a:lnTo>
                  <a:pt x="41" y="1131"/>
                </a:lnTo>
                <a:lnTo>
                  <a:pt x="43" y="1124"/>
                </a:lnTo>
                <a:lnTo>
                  <a:pt x="49" y="1117"/>
                </a:lnTo>
                <a:lnTo>
                  <a:pt x="50" y="1110"/>
                </a:lnTo>
                <a:lnTo>
                  <a:pt x="43" y="1109"/>
                </a:lnTo>
                <a:lnTo>
                  <a:pt x="38" y="1102"/>
                </a:lnTo>
                <a:lnTo>
                  <a:pt x="43" y="1095"/>
                </a:lnTo>
                <a:lnTo>
                  <a:pt x="46" y="1089"/>
                </a:lnTo>
                <a:lnTo>
                  <a:pt x="39" y="1085"/>
                </a:lnTo>
                <a:lnTo>
                  <a:pt x="36" y="1078"/>
                </a:lnTo>
                <a:lnTo>
                  <a:pt x="36" y="1071"/>
                </a:lnTo>
                <a:lnTo>
                  <a:pt x="29" y="1069"/>
                </a:lnTo>
                <a:lnTo>
                  <a:pt x="30" y="1062"/>
                </a:lnTo>
                <a:lnTo>
                  <a:pt x="28" y="1055"/>
                </a:lnTo>
                <a:lnTo>
                  <a:pt x="26" y="1049"/>
                </a:lnTo>
                <a:lnTo>
                  <a:pt x="27" y="1042"/>
                </a:lnTo>
                <a:lnTo>
                  <a:pt x="23" y="1035"/>
                </a:lnTo>
                <a:lnTo>
                  <a:pt x="22" y="1029"/>
                </a:lnTo>
                <a:lnTo>
                  <a:pt x="16" y="1024"/>
                </a:lnTo>
                <a:lnTo>
                  <a:pt x="15" y="1017"/>
                </a:lnTo>
                <a:lnTo>
                  <a:pt x="17" y="1010"/>
                </a:lnTo>
                <a:lnTo>
                  <a:pt x="18" y="1003"/>
                </a:lnTo>
                <a:lnTo>
                  <a:pt x="19" y="996"/>
                </a:lnTo>
                <a:lnTo>
                  <a:pt x="25" y="995"/>
                </a:lnTo>
                <a:lnTo>
                  <a:pt x="31" y="988"/>
                </a:lnTo>
                <a:lnTo>
                  <a:pt x="35" y="986"/>
                </a:lnTo>
                <a:lnTo>
                  <a:pt x="36" y="986"/>
                </a:lnTo>
                <a:lnTo>
                  <a:pt x="37" y="979"/>
                </a:lnTo>
                <a:lnTo>
                  <a:pt x="37" y="972"/>
                </a:lnTo>
                <a:lnTo>
                  <a:pt x="31" y="968"/>
                </a:lnTo>
                <a:lnTo>
                  <a:pt x="26" y="968"/>
                </a:lnTo>
                <a:lnTo>
                  <a:pt x="21" y="963"/>
                </a:lnTo>
                <a:lnTo>
                  <a:pt x="18" y="956"/>
                </a:lnTo>
                <a:lnTo>
                  <a:pt x="15" y="950"/>
                </a:lnTo>
                <a:lnTo>
                  <a:pt x="17" y="944"/>
                </a:lnTo>
                <a:lnTo>
                  <a:pt x="20" y="936"/>
                </a:lnTo>
                <a:lnTo>
                  <a:pt x="21" y="930"/>
                </a:lnTo>
                <a:lnTo>
                  <a:pt x="19" y="923"/>
                </a:lnTo>
                <a:lnTo>
                  <a:pt x="23" y="916"/>
                </a:lnTo>
                <a:lnTo>
                  <a:pt x="26" y="909"/>
                </a:lnTo>
                <a:lnTo>
                  <a:pt x="29" y="903"/>
                </a:lnTo>
                <a:lnTo>
                  <a:pt x="34" y="900"/>
                </a:lnTo>
                <a:lnTo>
                  <a:pt x="34" y="907"/>
                </a:lnTo>
                <a:lnTo>
                  <a:pt x="31" y="914"/>
                </a:lnTo>
                <a:lnTo>
                  <a:pt x="36" y="921"/>
                </a:lnTo>
                <a:lnTo>
                  <a:pt x="41" y="928"/>
                </a:lnTo>
                <a:lnTo>
                  <a:pt x="43" y="921"/>
                </a:lnTo>
                <a:lnTo>
                  <a:pt x="45" y="914"/>
                </a:lnTo>
                <a:lnTo>
                  <a:pt x="43" y="907"/>
                </a:lnTo>
                <a:lnTo>
                  <a:pt x="40" y="900"/>
                </a:lnTo>
                <a:lnTo>
                  <a:pt x="45" y="893"/>
                </a:lnTo>
                <a:lnTo>
                  <a:pt x="43" y="887"/>
                </a:lnTo>
                <a:lnTo>
                  <a:pt x="50" y="883"/>
                </a:lnTo>
                <a:lnTo>
                  <a:pt x="56" y="880"/>
                </a:lnTo>
                <a:lnTo>
                  <a:pt x="54" y="880"/>
                </a:lnTo>
                <a:lnTo>
                  <a:pt x="49" y="873"/>
                </a:lnTo>
                <a:lnTo>
                  <a:pt x="42" y="875"/>
                </a:lnTo>
                <a:lnTo>
                  <a:pt x="38" y="883"/>
                </a:lnTo>
                <a:lnTo>
                  <a:pt x="36" y="890"/>
                </a:lnTo>
                <a:lnTo>
                  <a:pt x="33" y="896"/>
                </a:lnTo>
                <a:lnTo>
                  <a:pt x="28" y="896"/>
                </a:lnTo>
                <a:lnTo>
                  <a:pt x="21" y="892"/>
                </a:lnTo>
                <a:lnTo>
                  <a:pt x="19" y="885"/>
                </a:lnTo>
                <a:lnTo>
                  <a:pt x="12" y="880"/>
                </a:lnTo>
                <a:lnTo>
                  <a:pt x="6" y="885"/>
                </a:lnTo>
                <a:lnTo>
                  <a:pt x="12" y="879"/>
                </a:lnTo>
                <a:lnTo>
                  <a:pt x="17" y="872"/>
                </a:lnTo>
                <a:lnTo>
                  <a:pt x="21" y="879"/>
                </a:lnTo>
                <a:lnTo>
                  <a:pt x="20" y="872"/>
                </a:lnTo>
                <a:lnTo>
                  <a:pt x="19" y="865"/>
                </a:lnTo>
                <a:lnTo>
                  <a:pt x="16" y="861"/>
                </a:lnTo>
                <a:close/>
              </a:path>
            </a:pathLst>
          </a:custGeom>
          <a:solidFill>
            <a:srgbClr val="0099FF"/>
          </a:solidFill>
          <a:ln>
            <a:solidFill>
              <a:srgbClr val="0000CC"/>
            </a:solidFill>
          </a:ln>
        </p:spPr>
        <p:style>
          <a:lnRef idx="1">
            <a:schemeClr val="dk1"/>
          </a:lnRef>
          <a:fillRef idx="3">
            <a:schemeClr val="dk1"/>
          </a:fillRef>
          <a:effectRef idx="2">
            <a:schemeClr val="dk1"/>
          </a:effectRef>
          <a:fontRef idx="minor">
            <a:schemeClr val="lt1"/>
          </a:fontRef>
        </p:style>
        <p:txBody>
          <a:bodyPr/>
          <a:lstStyle/>
          <a:p>
            <a:pPr algn="r" fontAlgn="auto">
              <a:spcBef>
                <a:spcPts val="0"/>
              </a:spcBef>
              <a:spcAft>
                <a:spcPts val="0"/>
              </a:spcAft>
              <a:defRPr/>
            </a:pPr>
            <a:r>
              <a:rPr lang="en-US" dirty="0">
                <a:ln w="12700">
                  <a:solidFill>
                    <a:srgbClr val="FF0000"/>
                  </a:solidFill>
                  <a:prstDash val="solid"/>
                </a:ln>
                <a:solidFill>
                  <a:schemeClr val="bg2">
                    <a:tint val="85000"/>
                    <a:satMod val="155000"/>
                  </a:schemeClr>
                </a:solidFill>
                <a:effectLst>
                  <a:outerShdw blurRad="41275" dist="20320" dir="1800000" algn="tl" rotWithShape="0">
                    <a:srgbClr val="000000">
                      <a:alpha val="40000"/>
                    </a:srgbClr>
                  </a:outerShdw>
                </a:effectLst>
              </a:rPr>
              <a:t>	  	</a:t>
            </a:r>
          </a:p>
        </p:txBody>
      </p:sp>
      <p:sp>
        <p:nvSpPr>
          <p:cNvPr id="68009" name="Freeform 2694"/>
          <p:cNvSpPr>
            <a:spLocks/>
          </p:cNvSpPr>
          <p:nvPr/>
        </p:nvSpPr>
        <p:spPr bwMode="auto">
          <a:xfrm>
            <a:off x="4043363" y="2765425"/>
            <a:ext cx="6350" cy="3175"/>
          </a:xfrm>
          <a:custGeom>
            <a:avLst/>
            <a:gdLst>
              <a:gd name="T0" fmla="*/ 2147483647 w 16"/>
              <a:gd name="T1" fmla="*/ 2147483647 h 9"/>
              <a:gd name="T2" fmla="*/ 2147483647 w 16"/>
              <a:gd name="T3" fmla="*/ 2147483647 h 9"/>
              <a:gd name="T4" fmla="*/ 2147483647 w 16"/>
              <a:gd name="T5" fmla="*/ 0 h 9"/>
              <a:gd name="T6" fmla="*/ 2147483647 w 16"/>
              <a:gd name="T7" fmla="*/ 2147483647 h 9"/>
              <a:gd name="T8" fmla="*/ 0 w 16"/>
              <a:gd name="T9" fmla="*/ 2147483647 h 9"/>
              <a:gd name="T10" fmla="*/ 2147483647 w 16"/>
              <a:gd name="T11" fmla="*/ 2147483647 h 9"/>
              <a:gd name="T12" fmla="*/ 2147483647 w 16"/>
              <a:gd name="T13" fmla="*/ 2147483647 h 9"/>
              <a:gd name="T14" fmla="*/ 0 60000 65536"/>
              <a:gd name="T15" fmla="*/ 0 60000 65536"/>
              <a:gd name="T16" fmla="*/ 0 60000 65536"/>
              <a:gd name="T17" fmla="*/ 0 60000 65536"/>
              <a:gd name="T18" fmla="*/ 0 60000 65536"/>
              <a:gd name="T19" fmla="*/ 0 60000 65536"/>
              <a:gd name="T20" fmla="*/ 0 60000 65536"/>
              <a:gd name="T21" fmla="*/ 0 w 16"/>
              <a:gd name="T22" fmla="*/ 0 h 9"/>
              <a:gd name="T23" fmla="*/ 16 w 1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9">
                <a:moveTo>
                  <a:pt x="13" y="9"/>
                </a:moveTo>
                <a:lnTo>
                  <a:pt x="16" y="7"/>
                </a:lnTo>
                <a:lnTo>
                  <a:pt x="13" y="0"/>
                </a:lnTo>
                <a:lnTo>
                  <a:pt x="5" y="1"/>
                </a:lnTo>
                <a:lnTo>
                  <a:pt x="0" y="3"/>
                </a:lnTo>
                <a:lnTo>
                  <a:pt x="5" y="3"/>
                </a:lnTo>
                <a:lnTo>
                  <a:pt x="13" y="9"/>
                </a:lnTo>
                <a:close/>
              </a:path>
            </a:pathLst>
          </a:custGeom>
          <a:solidFill>
            <a:srgbClr val="64AC4C"/>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010" name="Freeform 2695"/>
          <p:cNvSpPr>
            <a:spLocks/>
          </p:cNvSpPr>
          <p:nvPr/>
        </p:nvSpPr>
        <p:spPr bwMode="auto">
          <a:xfrm>
            <a:off x="4051300" y="2795588"/>
            <a:ext cx="3175" cy="1587"/>
          </a:xfrm>
          <a:custGeom>
            <a:avLst/>
            <a:gdLst>
              <a:gd name="T0" fmla="*/ 2147483647 w 6"/>
              <a:gd name="T1" fmla="*/ 2147483647 h 4"/>
              <a:gd name="T2" fmla="*/ 2147483647 w 6"/>
              <a:gd name="T3" fmla="*/ 2147483647 h 4"/>
              <a:gd name="T4" fmla="*/ 0 w 6"/>
              <a:gd name="T5" fmla="*/ 0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2"/>
                </a:lnTo>
                <a:lnTo>
                  <a:pt x="0" y="0"/>
                </a:lnTo>
                <a:lnTo>
                  <a:pt x="6" y="4"/>
                </a:lnTo>
                <a:close/>
              </a:path>
            </a:pathLst>
          </a:custGeom>
          <a:solidFill>
            <a:srgbClr val="64AC4C"/>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5008" name="Freeform 2916"/>
          <p:cNvSpPr>
            <a:spLocks/>
          </p:cNvSpPr>
          <p:nvPr/>
        </p:nvSpPr>
        <p:spPr bwMode="auto">
          <a:xfrm>
            <a:off x="4124325" y="2647950"/>
            <a:ext cx="6350" cy="9525"/>
          </a:xfrm>
          <a:custGeom>
            <a:avLst/>
            <a:gdLst>
              <a:gd name="T0" fmla="*/ 4396 w 13"/>
              <a:gd name="T1" fmla="*/ 9525 h 20"/>
              <a:gd name="T2" fmla="*/ 5373 w 13"/>
              <a:gd name="T3" fmla="*/ 9049 h 20"/>
              <a:gd name="T4" fmla="*/ 1954 w 13"/>
              <a:gd name="T5" fmla="*/ 8096 h 20"/>
              <a:gd name="T6" fmla="*/ 2931 w 13"/>
              <a:gd name="T7" fmla="*/ 4763 h 20"/>
              <a:gd name="T8" fmla="*/ 6350 w 13"/>
              <a:gd name="T9" fmla="*/ 2858 h 20"/>
              <a:gd name="T10" fmla="*/ 3419 w 13"/>
              <a:gd name="T11" fmla="*/ 0 h 20"/>
              <a:gd name="T12" fmla="*/ 488 w 13"/>
              <a:gd name="T13" fmla="*/ 0 h 20"/>
              <a:gd name="T14" fmla="*/ 488 w 13"/>
              <a:gd name="T15" fmla="*/ 3334 h 20"/>
              <a:gd name="T16" fmla="*/ 0 w 13"/>
              <a:gd name="T17" fmla="*/ 6668 h 20"/>
              <a:gd name="T18" fmla="*/ 1465 w 13"/>
              <a:gd name="T19" fmla="*/ 9525 h 20"/>
              <a:gd name="T20" fmla="*/ 4396 w 13"/>
              <a:gd name="T21" fmla="*/ 9525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9" y="20"/>
                </a:moveTo>
                <a:lnTo>
                  <a:pt x="11" y="19"/>
                </a:lnTo>
                <a:lnTo>
                  <a:pt x="4" y="17"/>
                </a:lnTo>
                <a:lnTo>
                  <a:pt x="6" y="10"/>
                </a:lnTo>
                <a:lnTo>
                  <a:pt x="13" y="6"/>
                </a:lnTo>
                <a:lnTo>
                  <a:pt x="7" y="0"/>
                </a:lnTo>
                <a:lnTo>
                  <a:pt x="1" y="0"/>
                </a:lnTo>
                <a:lnTo>
                  <a:pt x="1" y="7"/>
                </a:lnTo>
                <a:lnTo>
                  <a:pt x="0" y="14"/>
                </a:lnTo>
                <a:lnTo>
                  <a:pt x="3" y="20"/>
                </a:lnTo>
                <a:lnTo>
                  <a:pt x="9" y="20"/>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09" name="Freeform 2917"/>
          <p:cNvSpPr>
            <a:spLocks/>
          </p:cNvSpPr>
          <p:nvPr/>
        </p:nvSpPr>
        <p:spPr bwMode="auto">
          <a:xfrm>
            <a:off x="4124325" y="2636838"/>
            <a:ext cx="11113" cy="6350"/>
          </a:xfrm>
          <a:custGeom>
            <a:avLst/>
            <a:gdLst>
              <a:gd name="T0" fmla="*/ 7223 w 20"/>
              <a:gd name="T1" fmla="*/ 6350 h 13"/>
              <a:gd name="T2" fmla="*/ 7223 w 20"/>
              <a:gd name="T3" fmla="*/ 3908 h 13"/>
              <a:gd name="T4" fmla="*/ 10002 w 20"/>
              <a:gd name="T5" fmla="*/ 3908 h 13"/>
              <a:gd name="T6" fmla="*/ 11113 w 20"/>
              <a:gd name="T7" fmla="*/ 488 h 13"/>
              <a:gd name="T8" fmla="*/ 7779 w 20"/>
              <a:gd name="T9" fmla="*/ 0 h 13"/>
              <a:gd name="T10" fmla="*/ 3890 w 20"/>
              <a:gd name="T11" fmla="*/ 488 h 13"/>
              <a:gd name="T12" fmla="*/ 556 w 20"/>
              <a:gd name="T13" fmla="*/ 488 h 13"/>
              <a:gd name="T14" fmla="*/ 0 w 20"/>
              <a:gd name="T15" fmla="*/ 3908 h 13"/>
              <a:gd name="T16" fmla="*/ 3334 w 20"/>
              <a:gd name="T17" fmla="*/ 4396 h 13"/>
              <a:gd name="T18" fmla="*/ 7223 w 20"/>
              <a:gd name="T19" fmla="*/ 635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3">
                <a:moveTo>
                  <a:pt x="13" y="13"/>
                </a:moveTo>
                <a:lnTo>
                  <a:pt x="13" y="8"/>
                </a:lnTo>
                <a:lnTo>
                  <a:pt x="18" y="8"/>
                </a:lnTo>
                <a:lnTo>
                  <a:pt x="20" y="1"/>
                </a:lnTo>
                <a:lnTo>
                  <a:pt x="14" y="0"/>
                </a:lnTo>
                <a:lnTo>
                  <a:pt x="7" y="1"/>
                </a:lnTo>
                <a:lnTo>
                  <a:pt x="1" y="1"/>
                </a:lnTo>
                <a:lnTo>
                  <a:pt x="0" y="8"/>
                </a:lnTo>
                <a:lnTo>
                  <a:pt x="6" y="9"/>
                </a:lnTo>
                <a:lnTo>
                  <a:pt x="13" y="13"/>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0" name="Freeform 2918"/>
          <p:cNvSpPr>
            <a:spLocks/>
          </p:cNvSpPr>
          <p:nvPr/>
        </p:nvSpPr>
        <p:spPr bwMode="auto">
          <a:xfrm>
            <a:off x="4125913" y="2643188"/>
            <a:ext cx="3175" cy="3175"/>
          </a:xfrm>
          <a:custGeom>
            <a:avLst/>
            <a:gdLst>
              <a:gd name="T0" fmla="*/ 3175 w 6"/>
              <a:gd name="T1" fmla="*/ 3175 h 6"/>
              <a:gd name="T2" fmla="*/ 3175 w 6"/>
              <a:gd name="T3" fmla="*/ 0 h 6"/>
              <a:gd name="T4" fmla="*/ 0 w 6"/>
              <a:gd name="T5" fmla="*/ 1588 h 6"/>
              <a:gd name="T6" fmla="*/ 3175 w 6"/>
              <a:gd name="T7" fmla="*/ 3175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
                <a:moveTo>
                  <a:pt x="6" y="6"/>
                </a:moveTo>
                <a:lnTo>
                  <a:pt x="6" y="0"/>
                </a:lnTo>
                <a:lnTo>
                  <a:pt x="0" y="3"/>
                </a:lnTo>
                <a:lnTo>
                  <a:pt x="6" y="6"/>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1" name="Freeform 2919"/>
          <p:cNvSpPr>
            <a:spLocks/>
          </p:cNvSpPr>
          <p:nvPr/>
        </p:nvSpPr>
        <p:spPr bwMode="auto">
          <a:xfrm>
            <a:off x="4135438" y="2676525"/>
            <a:ext cx="3175" cy="3175"/>
          </a:xfrm>
          <a:custGeom>
            <a:avLst/>
            <a:gdLst>
              <a:gd name="T0" fmla="*/ 0 w 8"/>
              <a:gd name="T1" fmla="*/ 3175 h 7"/>
              <a:gd name="T2" fmla="*/ 1191 w 8"/>
              <a:gd name="T3" fmla="*/ 1361 h 7"/>
              <a:gd name="T4" fmla="*/ 3175 w 8"/>
              <a:gd name="T5" fmla="*/ 0 h 7"/>
              <a:gd name="T6" fmla="*/ 1191 w 8"/>
              <a:gd name="T7" fmla="*/ 0 h 7"/>
              <a:gd name="T8" fmla="*/ 0 w 8"/>
              <a:gd name="T9" fmla="*/ 317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7">
                <a:moveTo>
                  <a:pt x="0" y="7"/>
                </a:moveTo>
                <a:lnTo>
                  <a:pt x="3" y="3"/>
                </a:lnTo>
                <a:lnTo>
                  <a:pt x="8" y="0"/>
                </a:lnTo>
                <a:lnTo>
                  <a:pt x="3" y="0"/>
                </a:lnTo>
                <a:lnTo>
                  <a:pt x="0" y="7"/>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2" name="Freeform 2920"/>
          <p:cNvSpPr>
            <a:spLocks/>
          </p:cNvSpPr>
          <p:nvPr/>
        </p:nvSpPr>
        <p:spPr bwMode="auto">
          <a:xfrm>
            <a:off x="4135438" y="2606675"/>
            <a:ext cx="25400" cy="28575"/>
          </a:xfrm>
          <a:custGeom>
            <a:avLst/>
            <a:gdLst>
              <a:gd name="T0" fmla="*/ 10543 w 53"/>
              <a:gd name="T1" fmla="*/ 18722 h 58"/>
              <a:gd name="T2" fmla="*/ 13419 w 53"/>
              <a:gd name="T3" fmla="*/ 21678 h 58"/>
              <a:gd name="T4" fmla="*/ 14377 w 53"/>
              <a:gd name="T5" fmla="*/ 21678 h 58"/>
              <a:gd name="T6" fmla="*/ 15336 w 53"/>
              <a:gd name="T7" fmla="*/ 18229 h 58"/>
              <a:gd name="T8" fmla="*/ 18211 w 53"/>
              <a:gd name="T9" fmla="*/ 17736 h 58"/>
              <a:gd name="T10" fmla="*/ 18211 w 53"/>
              <a:gd name="T11" fmla="*/ 14288 h 58"/>
              <a:gd name="T12" fmla="*/ 14857 w 53"/>
              <a:gd name="T13" fmla="*/ 14288 h 58"/>
              <a:gd name="T14" fmla="*/ 18211 w 53"/>
              <a:gd name="T15" fmla="*/ 13795 h 58"/>
              <a:gd name="T16" fmla="*/ 20608 w 53"/>
              <a:gd name="T17" fmla="*/ 10839 h 58"/>
              <a:gd name="T18" fmla="*/ 23962 w 53"/>
              <a:gd name="T19" fmla="*/ 9361 h 58"/>
              <a:gd name="T20" fmla="*/ 20608 w 53"/>
              <a:gd name="T21" fmla="*/ 8868 h 58"/>
              <a:gd name="T22" fmla="*/ 23962 w 53"/>
              <a:gd name="T23" fmla="*/ 6405 h 58"/>
              <a:gd name="T24" fmla="*/ 25400 w 53"/>
              <a:gd name="T25" fmla="*/ 2956 h 58"/>
              <a:gd name="T26" fmla="*/ 23483 w 53"/>
              <a:gd name="T27" fmla="*/ 0 h 58"/>
              <a:gd name="T28" fmla="*/ 20128 w 53"/>
              <a:gd name="T29" fmla="*/ 1971 h 58"/>
              <a:gd name="T30" fmla="*/ 17253 w 53"/>
              <a:gd name="T31" fmla="*/ 3941 h 58"/>
              <a:gd name="T32" fmla="*/ 14857 w 53"/>
              <a:gd name="T33" fmla="*/ 5419 h 58"/>
              <a:gd name="T34" fmla="*/ 11502 w 53"/>
              <a:gd name="T35" fmla="*/ 6405 h 58"/>
              <a:gd name="T36" fmla="*/ 9106 w 53"/>
              <a:gd name="T37" fmla="*/ 8375 h 58"/>
              <a:gd name="T38" fmla="*/ 9585 w 53"/>
              <a:gd name="T39" fmla="*/ 11824 h 58"/>
              <a:gd name="T40" fmla="*/ 6230 w 53"/>
              <a:gd name="T41" fmla="*/ 13795 h 58"/>
              <a:gd name="T42" fmla="*/ 5751 w 53"/>
              <a:gd name="T43" fmla="*/ 10346 h 58"/>
              <a:gd name="T44" fmla="*/ 3355 w 53"/>
              <a:gd name="T45" fmla="*/ 11824 h 58"/>
              <a:gd name="T46" fmla="*/ 479 w 53"/>
              <a:gd name="T47" fmla="*/ 13795 h 58"/>
              <a:gd name="T48" fmla="*/ 2875 w 53"/>
              <a:gd name="T49" fmla="*/ 17244 h 58"/>
              <a:gd name="T50" fmla="*/ 0 w 53"/>
              <a:gd name="T51" fmla="*/ 18722 h 58"/>
              <a:gd name="T52" fmla="*/ 2875 w 53"/>
              <a:gd name="T53" fmla="*/ 20200 h 58"/>
              <a:gd name="T54" fmla="*/ 5751 w 53"/>
              <a:gd name="T55" fmla="*/ 21678 h 58"/>
              <a:gd name="T56" fmla="*/ 2875 w 53"/>
              <a:gd name="T57" fmla="*/ 23648 h 58"/>
              <a:gd name="T58" fmla="*/ 0 w 53"/>
              <a:gd name="T59" fmla="*/ 25126 h 58"/>
              <a:gd name="T60" fmla="*/ 2875 w 53"/>
              <a:gd name="T61" fmla="*/ 28575 h 58"/>
              <a:gd name="T62" fmla="*/ 5751 w 53"/>
              <a:gd name="T63" fmla="*/ 26112 h 58"/>
              <a:gd name="T64" fmla="*/ 7189 w 53"/>
              <a:gd name="T65" fmla="*/ 22663 h 58"/>
              <a:gd name="T66" fmla="*/ 10543 w 53"/>
              <a:gd name="T67" fmla="*/ 20692 h 58"/>
              <a:gd name="T68" fmla="*/ 10543 w 53"/>
              <a:gd name="T69" fmla="*/ 18722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3" h="58">
                <a:moveTo>
                  <a:pt x="22" y="38"/>
                </a:moveTo>
                <a:lnTo>
                  <a:pt x="28" y="44"/>
                </a:lnTo>
                <a:lnTo>
                  <a:pt x="30" y="44"/>
                </a:lnTo>
                <a:lnTo>
                  <a:pt x="32" y="37"/>
                </a:lnTo>
                <a:lnTo>
                  <a:pt x="38" y="36"/>
                </a:lnTo>
                <a:lnTo>
                  <a:pt x="38" y="29"/>
                </a:lnTo>
                <a:lnTo>
                  <a:pt x="31" y="29"/>
                </a:lnTo>
                <a:lnTo>
                  <a:pt x="38" y="28"/>
                </a:lnTo>
                <a:lnTo>
                  <a:pt x="43" y="22"/>
                </a:lnTo>
                <a:lnTo>
                  <a:pt x="50" y="19"/>
                </a:lnTo>
                <a:lnTo>
                  <a:pt x="43" y="18"/>
                </a:lnTo>
                <a:lnTo>
                  <a:pt x="50" y="13"/>
                </a:lnTo>
                <a:lnTo>
                  <a:pt x="53" y="6"/>
                </a:lnTo>
                <a:lnTo>
                  <a:pt x="49" y="0"/>
                </a:lnTo>
                <a:lnTo>
                  <a:pt x="42" y="4"/>
                </a:lnTo>
                <a:lnTo>
                  <a:pt x="36" y="8"/>
                </a:lnTo>
                <a:lnTo>
                  <a:pt x="31" y="11"/>
                </a:lnTo>
                <a:lnTo>
                  <a:pt x="24" y="13"/>
                </a:lnTo>
                <a:lnTo>
                  <a:pt x="19" y="17"/>
                </a:lnTo>
                <a:lnTo>
                  <a:pt x="20" y="24"/>
                </a:lnTo>
                <a:lnTo>
                  <a:pt x="13" y="28"/>
                </a:lnTo>
                <a:lnTo>
                  <a:pt x="12" y="21"/>
                </a:lnTo>
                <a:lnTo>
                  <a:pt x="7" y="24"/>
                </a:lnTo>
                <a:lnTo>
                  <a:pt x="1" y="28"/>
                </a:lnTo>
                <a:lnTo>
                  <a:pt x="6" y="35"/>
                </a:lnTo>
                <a:lnTo>
                  <a:pt x="0" y="38"/>
                </a:lnTo>
                <a:lnTo>
                  <a:pt x="6" y="41"/>
                </a:lnTo>
                <a:lnTo>
                  <a:pt x="12" y="44"/>
                </a:lnTo>
                <a:lnTo>
                  <a:pt x="6" y="48"/>
                </a:lnTo>
                <a:lnTo>
                  <a:pt x="0" y="51"/>
                </a:lnTo>
                <a:lnTo>
                  <a:pt x="6" y="58"/>
                </a:lnTo>
                <a:lnTo>
                  <a:pt x="12" y="53"/>
                </a:lnTo>
                <a:lnTo>
                  <a:pt x="15" y="46"/>
                </a:lnTo>
                <a:lnTo>
                  <a:pt x="22" y="42"/>
                </a:lnTo>
                <a:lnTo>
                  <a:pt x="22" y="38"/>
                </a:lnTo>
                <a:close/>
              </a:path>
            </a:pathLst>
          </a:custGeom>
          <a:solidFill>
            <a:srgbClr val="FFB537">
              <a:alpha val="34117"/>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3" name="Freeform 2921"/>
          <p:cNvSpPr>
            <a:spLocks/>
          </p:cNvSpPr>
          <p:nvPr/>
        </p:nvSpPr>
        <p:spPr bwMode="auto">
          <a:xfrm>
            <a:off x="4140200" y="2671763"/>
            <a:ext cx="6350" cy="4762"/>
          </a:xfrm>
          <a:custGeom>
            <a:avLst/>
            <a:gdLst>
              <a:gd name="T0" fmla="*/ 0 w 12"/>
              <a:gd name="T1" fmla="*/ 4762 h 10"/>
              <a:gd name="T2" fmla="*/ 3704 w 12"/>
              <a:gd name="T3" fmla="*/ 3333 h 10"/>
              <a:gd name="T4" fmla="*/ 6350 w 12"/>
              <a:gd name="T5" fmla="*/ 0 h 10"/>
              <a:gd name="T6" fmla="*/ 2646 w 12"/>
              <a:gd name="T7" fmla="*/ 1905 h 10"/>
              <a:gd name="T8" fmla="*/ 0 w 12"/>
              <a:gd name="T9" fmla="*/ 476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0">
                <a:moveTo>
                  <a:pt x="0" y="10"/>
                </a:moveTo>
                <a:lnTo>
                  <a:pt x="7" y="7"/>
                </a:lnTo>
                <a:lnTo>
                  <a:pt x="12" y="0"/>
                </a:lnTo>
                <a:lnTo>
                  <a:pt x="5" y="4"/>
                </a:lnTo>
                <a:lnTo>
                  <a:pt x="0" y="10"/>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4" name="Freeform 2922"/>
          <p:cNvSpPr>
            <a:spLocks/>
          </p:cNvSpPr>
          <p:nvPr/>
        </p:nvSpPr>
        <p:spPr bwMode="auto">
          <a:xfrm>
            <a:off x="4141788" y="2700338"/>
            <a:ext cx="11112" cy="9525"/>
          </a:xfrm>
          <a:custGeom>
            <a:avLst/>
            <a:gdLst>
              <a:gd name="T0" fmla="*/ 5334 w 25"/>
              <a:gd name="T1" fmla="*/ 9525 h 24"/>
              <a:gd name="T2" fmla="*/ 6223 w 25"/>
              <a:gd name="T3" fmla="*/ 8731 h 24"/>
              <a:gd name="T4" fmla="*/ 8890 w 25"/>
              <a:gd name="T5" fmla="*/ 7541 h 24"/>
              <a:gd name="T6" fmla="*/ 11112 w 25"/>
              <a:gd name="T7" fmla="*/ 4763 h 24"/>
              <a:gd name="T8" fmla="*/ 9779 w 25"/>
              <a:gd name="T9" fmla="*/ 2381 h 24"/>
              <a:gd name="T10" fmla="*/ 7556 w 25"/>
              <a:gd name="T11" fmla="*/ 0 h 24"/>
              <a:gd name="T12" fmla="*/ 4889 w 25"/>
              <a:gd name="T13" fmla="*/ 0 h 24"/>
              <a:gd name="T14" fmla="*/ 2222 w 25"/>
              <a:gd name="T15" fmla="*/ 1191 h 24"/>
              <a:gd name="T16" fmla="*/ 1333 w 25"/>
              <a:gd name="T17" fmla="*/ 3572 h 24"/>
              <a:gd name="T18" fmla="*/ 0 w 25"/>
              <a:gd name="T19" fmla="*/ 6747 h 24"/>
              <a:gd name="T20" fmla="*/ 3556 w 25"/>
              <a:gd name="T21" fmla="*/ 4763 h 24"/>
              <a:gd name="T22" fmla="*/ 5778 w 25"/>
              <a:gd name="T23" fmla="*/ 3969 h 24"/>
              <a:gd name="T24" fmla="*/ 6223 w 25"/>
              <a:gd name="T25" fmla="*/ 6747 h 24"/>
              <a:gd name="T26" fmla="*/ 5334 w 25"/>
              <a:gd name="T27" fmla="*/ 9525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 h="24">
                <a:moveTo>
                  <a:pt x="12" y="24"/>
                </a:moveTo>
                <a:lnTo>
                  <a:pt x="14" y="22"/>
                </a:lnTo>
                <a:lnTo>
                  <a:pt x="20" y="19"/>
                </a:lnTo>
                <a:lnTo>
                  <a:pt x="25" y="12"/>
                </a:lnTo>
                <a:lnTo>
                  <a:pt x="22" y="6"/>
                </a:lnTo>
                <a:lnTo>
                  <a:pt x="17" y="0"/>
                </a:lnTo>
                <a:lnTo>
                  <a:pt x="11" y="0"/>
                </a:lnTo>
                <a:lnTo>
                  <a:pt x="5" y="3"/>
                </a:lnTo>
                <a:lnTo>
                  <a:pt x="3" y="9"/>
                </a:lnTo>
                <a:lnTo>
                  <a:pt x="0" y="17"/>
                </a:lnTo>
                <a:lnTo>
                  <a:pt x="8" y="12"/>
                </a:lnTo>
                <a:lnTo>
                  <a:pt x="13" y="10"/>
                </a:lnTo>
                <a:lnTo>
                  <a:pt x="14" y="17"/>
                </a:lnTo>
                <a:lnTo>
                  <a:pt x="12" y="2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5" name="Freeform 2923"/>
          <p:cNvSpPr>
            <a:spLocks/>
          </p:cNvSpPr>
          <p:nvPr/>
        </p:nvSpPr>
        <p:spPr bwMode="auto">
          <a:xfrm>
            <a:off x="4143375" y="2636838"/>
            <a:ext cx="23813" cy="22225"/>
          </a:xfrm>
          <a:custGeom>
            <a:avLst/>
            <a:gdLst>
              <a:gd name="T0" fmla="*/ 16342 w 51"/>
              <a:gd name="T1" fmla="*/ 22225 h 48"/>
              <a:gd name="T2" fmla="*/ 18210 w 51"/>
              <a:gd name="T3" fmla="*/ 21762 h 48"/>
              <a:gd name="T4" fmla="*/ 23346 w 51"/>
              <a:gd name="T5" fmla="*/ 17132 h 48"/>
              <a:gd name="T6" fmla="*/ 23813 w 51"/>
              <a:gd name="T7" fmla="*/ 13891 h 48"/>
              <a:gd name="T8" fmla="*/ 22412 w 51"/>
              <a:gd name="T9" fmla="*/ 13891 h 48"/>
              <a:gd name="T10" fmla="*/ 19611 w 51"/>
              <a:gd name="T11" fmla="*/ 14817 h 48"/>
              <a:gd name="T12" fmla="*/ 17276 w 51"/>
              <a:gd name="T13" fmla="*/ 13428 h 48"/>
              <a:gd name="T14" fmla="*/ 14008 w 51"/>
              <a:gd name="T15" fmla="*/ 10649 h 48"/>
              <a:gd name="T16" fmla="*/ 14008 w 51"/>
              <a:gd name="T17" fmla="*/ 7871 h 48"/>
              <a:gd name="T18" fmla="*/ 14008 w 51"/>
              <a:gd name="T19" fmla="*/ 5093 h 48"/>
              <a:gd name="T20" fmla="*/ 12607 w 51"/>
              <a:gd name="T21" fmla="*/ 1852 h 48"/>
              <a:gd name="T22" fmla="*/ 10272 w 51"/>
              <a:gd name="T23" fmla="*/ 0 h 48"/>
              <a:gd name="T24" fmla="*/ 9338 w 51"/>
              <a:gd name="T25" fmla="*/ 2778 h 48"/>
              <a:gd name="T26" fmla="*/ 8872 w 51"/>
              <a:gd name="T27" fmla="*/ 6019 h 48"/>
              <a:gd name="T28" fmla="*/ 6537 w 51"/>
              <a:gd name="T29" fmla="*/ 5556 h 48"/>
              <a:gd name="T30" fmla="*/ 3735 w 51"/>
              <a:gd name="T31" fmla="*/ 5093 h 48"/>
              <a:gd name="T32" fmla="*/ 3268 w 51"/>
              <a:gd name="T33" fmla="*/ 7871 h 48"/>
              <a:gd name="T34" fmla="*/ 0 w 51"/>
              <a:gd name="T35" fmla="*/ 7408 h 48"/>
              <a:gd name="T36" fmla="*/ 467 w 51"/>
              <a:gd name="T37" fmla="*/ 10649 h 48"/>
              <a:gd name="T38" fmla="*/ 3268 w 51"/>
              <a:gd name="T39" fmla="*/ 11576 h 48"/>
              <a:gd name="T40" fmla="*/ 6070 w 51"/>
              <a:gd name="T41" fmla="*/ 10649 h 48"/>
              <a:gd name="T42" fmla="*/ 8872 w 51"/>
              <a:gd name="T43" fmla="*/ 12965 h 48"/>
              <a:gd name="T44" fmla="*/ 6070 w 51"/>
              <a:gd name="T45" fmla="*/ 13428 h 48"/>
              <a:gd name="T46" fmla="*/ 8405 w 51"/>
              <a:gd name="T47" fmla="*/ 16669 h 48"/>
              <a:gd name="T48" fmla="*/ 11206 w 51"/>
              <a:gd name="T49" fmla="*/ 17132 h 48"/>
              <a:gd name="T50" fmla="*/ 14008 w 51"/>
              <a:gd name="T51" fmla="*/ 18521 h 48"/>
              <a:gd name="T52" fmla="*/ 17276 w 51"/>
              <a:gd name="T53" fmla="*/ 16669 h 48"/>
              <a:gd name="T54" fmla="*/ 19611 w 51"/>
              <a:gd name="T55" fmla="*/ 17132 h 48"/>
              <a:gd name="T56" fmla="*/ 16809 w 51"/>
              <a:gd name="T57" fmla="*/ 18984 h 48"/>
              <a:gd name="T58" fmla="*/ 16342 w 51"/>
              <a:gd name="T59" fmla="*/ 22225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1" h="48">
                <a:moveTo>
                  <a:pt x="35" y="48"/>
                </a:moveTo>
                <a:lnTo>
                  <a:pt x="39" y="47"/>
                </a:lnTo>
                <a:lnTo>
                  <a:pt x="50" y="37"/>
                </a:lnTo>
                <a:lnTo>
                  <a:pt x="51" y="30"/>
                </a:lnTo>
                <a:lnTo>
                  <a:pt x="48" y="30"/>
                </a:lnTo>
                <a:lnTo>
                  <a:pt x="42" y="32"/>
                </a:lnTo>
                <a:lnTo>
                  <a:pt x="37" y="29"/>
                </a:lnTo>
                <a:lnTo>
                  <a:pt x="30" y="23"/>
                </a:lnTo>
                <a:lnTo>
                  <a:pt x="30" y="17"/>
                </a:lnTo>
                <a:lnTo>
                  <a:pt x="30" y="11"/>
                </a:lnTo>
                <a:lnTo>
                  <a:pt x="27" y="4"/>
                </a:lnTo>
                <a:lnTo>
                  <a:pt x="22" y="0"/>
                </a:lnTo>
                <a:lnTo>
                  <a:pt x="20" y="6"/>
                </a:lnTo>
                <a:lnTo>
                  <a:pt x="19" y="13"/>
                </a:lnTo>
                <a:lnTo>
                  <a:pt x="14" y="12"/>
                </a:lnTo>
                <a:lnTo>
                  <a:pt x="8" y="11"/>
                </a:lnTo>
                <a:lnTo>
                  <a:pt x="7" y="17"/>
                </a:lnTo>
                <a:lnTo>
                  <a:pt x="0" y="16"/>
                </a:lnTo>
                <a:lnTo>
                  <a:pt x="1" y="23"/>
                </a:lnTo>
                <a:lnTo>
                  <a:pt x="7" y="25"/>
                </a:lnTo>
                <a:lnTo>
                  <a:pt x="13" y="23"/>
                </a:lnTo>
                <a:lnTo>
                  <a:pt x="19" y="28"/>
                </a:lnTo>
                <a:lnTo>
                  <a:pt x="13" y="29"/>
                </a:lnTo>
                <a:lnTo>
                  <a:pt x="18" y="36"/>
                </a:lnTo>
                <a:lnTo>
                  <a:pt x="24" y="37"/>
                </a:lnTo>
                <a:lnTo>
                  <a:pt x="30" y="40"/>
                </a:lnTo>
                <a:lnTo>
                  <a:pt x="37" y="36"/>
                </a:lnTo>
                <a:lnTo>
                  <a:pt x="42" y="37"/>
                </a:lnTo>
                <a:lnTo>
                  <a:pt x="36" y="41"/>
                </a:lnTo>
                <a:lnTo>
                  <a:pt x="35" y="48"/>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6" name="Freeform 2925"/>
          <p:cNvSpPr>
            <a:spLocks/>
          </p:cNvSpPr>
          <p:nvPr/>
        </p:nvSpPr>
        <p:spPr bwMode="auto">
          <a:xfrm>
            <a:off x="4148138" y="2657475"/>
            <a:ext cx="4762" cy="4763"/>
          </a:xfrm>
          <a:custGeom>
            <a:avLst/>
            <a:gdLst>
              <a:gd name="T0" fmla="*/ 3175 w 9"/>
              <a:gd name="T1" fmla="*/ 4763 h 8"/>
              <a:gd name="T2" fmla="*/ 4762 w 9"/>
              <a:gd name="T3" fmla="*/ 4168 h 8"/>
              <a:gd name="T4" fmla="*/ 3175 w 9"/>
              <a:gd name="T5" fmla="*/ 0 h 8"/>
              <a:gd name="T6" fmla="*/ 0 w 9"/>
              <a:gd name="T7" fmla="*/ 1786 h 8"/>
              <a:gd name="T8" fmla="*/ 3175 w 9"/>
              <a:gd name="T9" fmla="*/ 4763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8">
                <a:moveTo>
                  <a:pt x="6" y="8"/>
                </a:moveTo>
                <a:lnTo>
                  <a:pt x="9" y="7"/>
                </a:lnTo>
                <a:lnTo>
                  <a:pt x="6" y="0"/>
                </a:lnTo>
                <a:lnTo>
                  <a:pt x="0" y="3"/>
                </a:lnTo>
                <a:lnTo>
                  <a:pt x="6" y="8"/>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7" name="Freeform 2926"/>
          <p:cNvSpPr>
            <a:spLocks/>
          </p:cNvSpPr>
          <p:nvPr/>
        </p:nvSpPr>
        <p:spPr bwMode="auto">
          <a:xfrm>
            <a:off x="4149725" y="2673350"/>
            <a:ext cx="14288" cy="11113"/>
          </a:xfrm>
          <a:custGeom>
            <a:avLst/>
            <a:gdLst>
              <a:gd name="T0" fmla="*/ 893 w 32"/>
              <a:gd name="T1" fmla="*/ 11113 h 27"/>
              <a:gd name="T2" fmla="*/ 3572 w 32"/>
              <a:gd name="T3" fmla="*/ 10701 h 27"/>
              <a:gd name="T4" fmla="*/ 6251 w 32"/>
              <a:gd name="T5" fmla="*/ 10290 h 27"/>
              <a:gd name="T6" fmla="*/ 8930 w 32"/>
              <a:gd name="T7" fmla="*/ 8643 h 27"/>
              <a:gd name="T8" fmla="*/ 12056 w 32"/>
              <a:gd name="T9" fmla="*/ 8232 h 27"/>
              <a:gd name="T10" fmla="*/ 14288 w 32"/>
              <a:gd name="T11" fmla="*/ 7820 h 27"/>
              <a:gd name="T12" fmla="*/ 13395 w 32"/>
              <a:gd name="T13" fmla="*/ 4939 h 27"/>
              <a:gd name="T14" fmla="*/ 10270 w 32"/>
              <a:gd name="T15" fmla="*/ 3704 h 27"/>
              <a:gd name="T16" fmla="*/ 7591 w 32"/>
              <a:gd name="T17" fmla="*/ 2470 h 27"/>
              <a:gd name="T18" fmla="*/ 4912 w 32"/>
              <a:gd name="T19" fmla="*/ 0 h 27"/>
              <a:gd name="T20" fmla="*/ 2233 w 32"/>
              <a:gd name="T21" fmla="*/ 823 h 27"/>
              <a:gd name="T22" fmla="*/ 0 w 32"/>
              <a:gd name="T23" fmla="*/ 3293 h 27"/>
              <a:gd name="T24" fmla="*/ 2233 w 32"/>
              <a:gd name="T25" fmla="*/ 3704 h 27"/>
              <a:gd name="T26" fmla="*/ 4912 w 32"/>
              <a:gd name="T27" fmla="*/ 5762 h 27"/>
              <a:gd name="T28" fmla="*/ 2679 w 32"/>
              <a:gd name="T29" fmla="*/ 8643 h 27"/>
              <a:gd name="T30" fmla="*/ 5358 w 32"/>
              <a:gd name="T31" fmla="*/ 8643 h 27"/>
              <a:gd name="T32" fmla="*/ 2679 w 32"/>
              <a:gd name="T33" fmla="*/ 9878 h 27"/>
              <a:gd name="T34" fmla="*/ 893 w 32"/>
              <a:gd name="T35" fmla="*/ 11113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2" h="27">
                <a:moveTo>
                  <a:pt x="2" y="27"/>
                </a:moveTo>
                <a:lnTo>
                  <a:pt x="8" y="26"/>
                </a:lnTo>
                <a:lnTo>
                  <a:pt x="14" y="25"/>
                </a:lnTo>
                <a:lnTo>
                  <a:pt x="20" y="21"/>
                </a:lnTo>
                <a:lnTo>
                  <a:pt x="27" y="20"/>
                </a:lnTo>
                <a:lnTo>
                  <a:pt x="32" y="19"/>
                </a:lnTo>
                <a:lnTo>
                  <a:pt x="30" y="12"/>
                </a:lnTo>
                <a:lnTo>
                  <a:pt x="23" y="9"/>
                </a:lnTo>
                <a:lnTo>
                  <a:pt x="17" y="6"/>
                </a:lnTo>
                <a:lnTo>
                  <a:pt x="11" y="0"/>
                </a:lnTo>
                <a:lnTo>
                  <a:pt x="5" y="2"/>
                </a:lnTo>
                <a:lnTo>
                  <a:pt x="0" y="8"/>
                </a:lnTo>
                <a:lnTo>
                  <a:pt x="5" y="9"/>
                </a:lnTo>
                <a:lnTo>
                  <a:pt x="11" y="14"/>
                </a:lnTo>
                <a:lnTo>
                  <a:pt x="6" y="21"/>
                </a:lnTo>
                <a:lnTo>
                  <a:pt x="12" y="21"/>
                </a:lnTo>
                <a:lnTo>
                  <a:pt x="6" y="24"/>
                </a:lnTo>
                <a:lnTo>
                  <a:pt x="2" y="27"/>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8" name="Freeform 2927"/>
          <p:cNvSpPr>
            <a:spLocks/>
          </p:cNvSpPr>
          <p:nvPr/>
        </p:nvSpPr>
        <p:spPr bwMode="auto">
          <a:xfrm>
            <a:off x="4152900" y="2689225"/>
            <a:ext cx="9525" cy="12700"/>
          </a:xfrm>
          <a:custGeom>
            <a:avLst/>
            <a:gdLst>
              <a:gd name="T0" fmla="*/ 2268 w 21"/>
              <a:gd name="T1" fmla="*/ 12700 h 27"/>
              <a:gd name="T2" fmla="*/ 4536 w 21"/>
              <a:gd name="T3" fmla="*/ 9407 h 27"/>
              <a:gd name="T4" fmla="*/ 6804 w 21"/>
              <a:gd name="T5" fmla="*/ 6115 h 27"/>
              <a:gd name="T6" fmla="*/ 8618 w 21"/>
              <a:gd name="T7" fmla="*/ 2822 h 27"/>
              <a:gd name="T8" fmla="*/ 9525 w 21"/>
              <a:gd name="T9" fmla="*/ 0 h 27"/>
              <a:gd name="T10" fmla="*/ 3629 w 21"/>
              <a:gd name="T11" fmla="*/ 3763 h 27"/>
              <a:gd name="T12" fmla="*/ 2721 w 21"/>
              <a:gd name="T13" fmla="*/ 6585 h 27"/>
              <a:gd name="T14" fmla="*/ 0 w 21"/>
              <a:gd name="T15" fmla="*/ 9407 h 27"/>
              <a:gd name="T16" fmla="*/ 2268 w 21"/>
              <a:gd name="T17" fmla="*/ 1270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27">
                <a:moveTo>
                  <a:pt x="5" y="27"/>
                </a:moveTo>
                <a:lnTo>
                  <a:pt x="10" y="20"/>
                </a:lnTo>
                <a:lnTo>
                  <a:pt x="15" y="13"/>
                </a:lnTo>
                <a:lnTo>
                  <a:pt x="19" y="6"/>
                </a:lnTo>
                <a:lnTo>
                  <a:pt x="21" y="0"/>
                </a:lnTo>
                <a:lnTo>
                  <a:pt x="8" y="8"/>
                </a:lnTo>
                <a:lnTo>
                  <a:pt x="6" y="14"/>
                </a:lnTo>
                <a:lnTo>
                  <a:pt x="0" y="20"/>
                </a:lnTo>
                <a:lnTo>
                  <a:pt x="5" y="27"/>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9" name="Freeform 2928"/>
          <p:cNvSpPr>
            <a:spLocks/>
          </p:cNvSpPr>
          <p:nvPr/>
        </p:nvSpPr>
        <p:spPr bwMode="auto">
          <a:xfrm>
            <a:off x="4159250" y="2643188"/>
            <a:ext cx="1588" cy="7937"/>
          </a:xfrm>
          <a:custGeom>
            <a:avLst/>
            <a:gdLst>
              <a:gd name="T0" fmla="*/ 397 w 4"/>
              <a:gd name="T1" fmla="*/ 7937 h 14"/>
              <a:gd name="T2" fmla="*/ 794 w 4"/>
              <a:gd name="T3" fmla="*/ 6803 h 14"/>
              <a:gd name="T4" fmla="*/ 1191 w 4"/>
              <a:gd name="T5" fmla="*/ 3402 h 14"/>
              <a:gd name="T6" fmla="*/ 1588 w 4"/>
              <a:gd name="T7" fmla="*/ 0 h 14"/>
              <a:gd name="T8" fmla="*/ 0 w 4"/>
              <a:gd name="T9" fmla="*/ 3402 h 14"/>
              <a:gd name="T10" fmla="*/ 397 w 4"/>
              <a:gd name="T11" fmla="*/ 793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4">
                <a:moveTo>
                  <a:pt x="1" y="14"/>
                </a:moveTo>
                <a:lnTo>
                  <a:pt x="2" y="12"/>
                </a:lnTo>
                <a:lnTo>
                  <a:pt x="3" y="6"/>
                </a:lnTo>
                <a:lnTo>
                  <a:pt x="4" y="0"/>
                </a:lnTo>
                <a:lnTo>
                  <a:pt x="0" y="6"/>
                </a:lnTo>
                <a:lnTo>
                  <a:pt x="1" y="1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0" name="Freeform 2929"/>
          <p:cNvSpPr>
            <a:spLocks/>
          </p:cNvSpPr>
          <p:nvPr/>
        </p:nvSpPr>
        <p:spPr bwMode="auto">
          <a:xfrm>
            <a:off x="4168775" y="2705100"/>
            <a:ext cx="7938" cy="9525"/>
          </a:xfrm>
          <a:custGeom>
            <a:avLst/>
            <a:gdLst>
              <a:gd name="T0" fmla="*/ 5136 w 17"/>
              <a:gd name="T1" fmla="*/ 9525 h 22"/>
              <a:gd name="T2" fmla="*/ 7938 w 17"/>
              <a:gd name="T3" fmla="*/ 7360 h 22"/>
              <a:gd name="T4" fmla="*/ 6537 w 17"/>
              <a:gd name="T5" fmla="*/ 3897 h 22"/>
              <a:gd name="T6" fmla="*/ 6070 w 17"/>
              <a:gd name="T7" fmla="*/ 1732 h 22"/>
              <a:gd name="T8" fmla="*/ 3269 w 17"/>
              <a:gd name="T9" fmla="*/ 0 h 22"/>
              <a:gd name="T10" fmla="*/ 0 w 17"/>
              <a:gd name="T11" fmla="*/ 3031 h 22"/>
              <a:gd name="T12" fmla="*/ 934 w 17"/>
              <a:gd name="T13" fmla="*/ 6061 h 22"/>
              <a:gd name="T14" fmla="*/ 1868 w 17"/>
              <a:gd name="T15" fmla="*/ 9092 h 22"/>
              <a:gd name="T16" fmla="*/ 5136 w 17"/>
              <a:gd name="T17" fmla="*/ 9525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11" y="22"/>
                </a:moveTo>
                <a:lnTo>
                  <a:pt x="17" y="17"/>
                </a:lnTo>
                <a:lnTo>
                  <a:pt x="14" y="9"/>
                </a:lnTo>
                <a:lnTo>
                  <a:pt x="13" y="4"/>
                </a:lnTo>
                <a:lnTo>
                  <a:pt x="7" y="0"/>
                </a:lnTo>
                <a:lnTo>
                  <a:pt x="0" y="7"/>
                </a:lnTo>
                <a:lnTo>
                  <a:pt x="2" y="14"/>
                </a:lnTo>
                <a:lnTo>
                  <a:pt x="4" y="21"/>
                </a:lnTo>
                <a:lnTo>
                  <a:pt x="11" y="22"/>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1" name="Freeform 2930"/>
          <p:cNvSpPr>
            <a:spLocks/>
          </p:cNvSpPr>
          <p:nvPr/>
        </p:nvSpPr>
        <p:spPr bwMode="auto">
          <a:xfrm>
            <a:off x="4179888" y="2751138"/>
            <a:ext cx="11112" cy="11112"/>
          </a:xfrm>
          <a:custGeom>
            <a:avLst/>
            <a:gdLst>
              <a:gd name="T0" fmla="*/ 0 w 26"/>
              <a:gd name="T1" fmla="*/ 11112 h 26"/>
              <a:gd name="T2" fmla="*/ 1710 w 26"/>
              <a:gd name="T3" fmla="*/ 10257 h 26"/>
              <a:gd name="T4" fmla="*/ 4274 w 26"/>
              <a:gd name="T5" fmla="*/ 9830 h 26"/>
              <a:gd name="T6" fmla="*/ 7266 w 26"/>
              <a:gd name="T7" fmla="*/ 8975 h 26"/>
              <a:gd name="T8" fmla="*/ 9402 w 26"/>
              <a:gd name="T9" fmla="*/ 5983 h 26"/>
              <a:gd name="T10" fmla="*/ 11112 w 26"/>
              <a:gd name="T11" fmla="*/ 2992 h 26"/>
              <a:gd name="T12" fmla="*/ 8548 w 26"/>
              <a:gd name="T13" fmla="*/ 0 h 26"/>
              <a:gd name="T14" fmla="*/ 5983 w 26"/>
              <a:gd name="T15" fmla="*/ 2564 h 26"/>
              <a:gd name="T16" fmla="*/ 3419 w 26"/>
              <a:gd name="T17" fmla="*/ 5556 h 26"/>
              <a:gd name="T18" fmla="*/ 1710 w 26"/>
              <a:gd name="T19" fmla="*/ 8120 h 26"/>
              <a:gd name="T20" fmla="*/ 0 w 26"/>
              <a:gd name="T21" fmla="*/ 11112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6">
                <a:moveTo>
                  <a:pt x="0" y="26"/>
                </a:moveTo>
                <a:lnTo>
                  <a:pt x="4" y="24"/>
                </a:lnTo>
                <a:lnTo>
                  <a:pt x="10" y="23"/>
                </a:lnTo>
                <a:lnTo>
                  <a:pt x="17" y="21"/>
                </a:lnTo>
                <a:lnTo>
                  <a:pt x="22" y="14"/>
                </a:lnTo>
                <a:lnTo>
                  <a:pt x="26" y="7"/>
                </a:lnTo>
                <a:lnTo>
                  <a:pt x="20" y="0"/>
                </a:lnTo>
                <a:lnTo>
                  <a:pt x="14" y="6"/>
                </a:lnTo>
                <a:lnTo>
                  <a:pt x="8" y="13"/>
                </a:lnTo>
                <a:lnTo>
                  <a:pt x="4" y="19"/>
                </a:lnTo>
                <a:lnTo>
                  <a:pt x="0" y="26"/>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2" name="Freeform 2931"/>
          <p:cNvSpPr>
            <a:spLocks/>
          </p:cNvSpPr>
          <p:nvPr/>
        </p:nvSpPr>
        <p:spPr bwMode="auto">
          <a:xfrm>
            <a:off x="4229100" y="2593975"/>
            <a:ext cx="3175" cy="6350"/>
          </a:xfrm>
          <a:custGeom>
            <a:avLst/>
            <a:gdLst>
              <a:gd name="T0" fmla="*/ 3175 w 6"/>
              <a:gd name="T1" fmla="*/ 6350 h 11"/>
              <a:gd name="T2" fmla="*/ 2646 w 6"/>
              <a:gd name="T3" fmla="*/ 5773 h 11"/>
              <a:gd name="T4" fmla="*/ 3175 w 6"/>
              <a:gd name="T5" fmla="*/ 1732 h 11"/>
              <a:gd name="T6" fmla="*/ 0 w 6"/>
              <a:gd name="T7" fmla="*/ 0 h 11"/>
              <a:gd name="T8" fmla="*/ 0 w 6"/>
              <a:gd name="T9" fmla="*/ 4041 h 11"/>
              <a:gd name="T10" fmla="*/ 3175 w 6"/>
              <a:gd name="T11" fmla="*/ 6350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1">
                <a:moveTo>
                  <a:pt x="6" y="11"/>
                </a:moveTo>
                <a:lnTo>
                  <a:pt x="5" y="10"/>
                </a:lnTo>
                <a:lnTo>
                  <a:pt x="6" y="3"/>
                </a:lnTo>
                <a:lnTo>
                  <a:pt x="0" y="0"/>
                </a:lnTo>
                <a:lnTo>
                  <a:pt x="0" y="7"/>
                </a:lnTo>
                <a:lnTo>
                  <a:pt x="6" y="11"/>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3" name="Freeform 2932"/>
          <p:cNvSpPr>
            <a:spLocks/>
          </p:cNvSpPr>
          <p:nvPr/>
        </p:nvSpPr>
        <p:spPr bwMode="auto">
          <a:xfrm>
            <a:off x="4230688" y="2586038"/>
            <a:ext cx="14287" cy="9525"/>
          </a:xfrm>
          <a:custGeom>
            <a:avLst/>
            <a:gdLst>
              <a:gd name="T0" fmla="*/ 1786 w 32"/>
              <a:gd name="T1" fmla="*/ 6879 h 18"/>
              <a:gd name="T2" fmla="*/ 4018 w 32"/>
              <a:gd name="T3" fmla="*/ 8467 h 18"/>
              <a:gd name="T4" fmla="*/ 6697 w 32"/>
              <a:gd name="T5" fmla="*/ 7938 h 18"/>
              <a:gd name="T6" fmla="*/ 9376 w 32"/>
              <a:gd name="T7" fmla="*/ 9525 h 18"/>
              <a:gd name="T8" fmla="*/ 10715 w 32"/>
              <a:gd name="T9" fmla="*/ 9525 h 18"/>
              <a:gd name="T10" fmla="*/ 14287 w 32"/>
              <a:gd name="T11" fmla="*/ 6879 h 18"/>
              <a:gd name="T12" fmla="*/ 11608 w 32"/>
              <a:gd name="T13" fmla="*/ 5821 h 18"/>
              <a:gd name="T14" fmla="*/ 8483 w 32"/>
              <a:gd name="T15" fmla="*/ 5292 h 18"/>
              <a:gd name="T16" fmla="*/ 5804 w 32"/>
              <a:gd name="T17" fmla="*/ 4233 h 18"/>
              <a:gd name="T18" fmla="*/ 4911 w 32"/>
              <a:gd name="T19" fmla="*/ 529 h 18"/>
              <a:gd name="T20" fmla="*/ 2232 w 32"/>
              <a:gd name="T21" fmla="*/ 0 h 18"/>
              <a:gd name="T22" fmla="*/ 0 w 32"/>
              <a:gd name="T23" fmla="*/ 3175 h 18"/>
              <a:gd name="T24" fmla="*/ 1786 w 32"/>
              <a:gd name="T25" fmla="*/ 6879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18">
                <a:moveTo>
                  <a:pt x="4" y="13"/>
                </a:moveTo>
                <a:lnTo>
                  <a:pt x="9" y="16"/>
                </a:lnTo>
                <a:lnTo>
                  <a:pt x="15" y="15"/>
                </a:lnTo>
                <a:lnTo>
                  <a:pt x="21" y="18"/>
                </a:lnTo>
                <a:lnTo>
                  <a:pt x="24" y="18"/>
                </a:lnTo>
                <a:lnTo>
                  <a:pt x="32" y="13"/>
                </a:lnTo>
                <a:lnTo>
                  <a:pt x="26" y="11"/>
                </a:lnTo>
                <a:lnTo>
                  <a:pt x="19" y="10"/>
                </a:lnTo>
                <a:lnTo>
                  <a:pt x="13" y="8"/>
                </a:lnTo>
                <a:lnTo>
                  <a:pt x="11" y="1"/>
                </a:lnTo>
                <a:lnTo>
                  <a:pt x="5" y="0"/>
                </a:lnTo>
                <a:lnTo>
                  <a:pt x="0" y="6"/>
                </a:lnTo>
                <a:lnTo>
                  <a:pt x="4" y="13"/>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4" name="Freeform 2933"/>
          <p:cNvSpPr>
            <a:spLocks/>
          </p:cNvSpPr>
          <p:nvPr/>
        </p:nvSpPr>
        <p:spPr bwMode="auto">
          <a:xfrm>
            <a:off x="4238625" y="2597150"/>
            <a:ext cx="1588" cy="4763"/>
          </a:xfrm>
          <a:custGeom>
            <a:avLst/>
            <a:gdLst>
              <a:gd name="T0" fmla="*/ 635 w 5"/>
              <a:gd name="T1" fmla="*/ 4763 h 8"/>
              <a:gd name="T2" fmla="*/ 1270 w 5"/>
              <a:gd name="T3" fmla="*/ 3572 h 8"/>
              <a:gd name="T4" fmla="*/ 1588 w 5"/>
              <a:gd name="T5" fmla="*/ 0 h 8"/>
              <a:gd name="T6" fmla="*/ 0 w 5"/>
              <a:gd name="T7" fmla="*/ 595 h 8"/>
              <a:gd name="T8" fmla="*/ 635 w 5"/>
              <a:gd name="T9" fmla="*/ 4763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8">
                <a:moveTo>
                  <a:pt x="2" y="8"/>
                </a:moveTo>
                <a:lnTo>
                  <a:pt x="4" y="6"/>
                </a:lnTo>
                <a:lnTo>
                  <a:pt x="5" y="0"/>
                </a:lnTo>
                <a:lnTo>
                  <a:pt x="0" y="1"/>
                </a:lnTo>
                <a:lnTo>
                  <a:pt x="2" y="8"/>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5" name="Freeform 2934"/>
          <p:cNvSpPr>
            <a:spLocks/>
          </p:cNvSpPr>
          <p:nvPr/>
        </p:nvSpPr>
        <p:spPr bwMode="auto">
          <a:xfrm>
            <a:off x="4240213" y="2579688"/>
            <a:ext cx="1587" cy="3175"/>
          </a:xfrm>
          <a:custGeom>
            <a:avLst/>
            <a:gdLst>
              <a:gd name="T0" fmla="*/ 1190 w 8"/>
              <a:gd name="T1" fmla="*/ 3175 h 9"/>
              <a:gd name="T2" fmla="*/ 1587 w 8"/>
              <a:gd name="T3" fmla="*/ 2469 h 9"/>
              <a:gd name="T4" fmla="*/ 198 w 8"/>
              <a:gd name="T5" fmla="*/ 0 h 9"/>
              <a:gd name="T6" fmla="*/ 0 w 8"/>
              <a:gd name="T7" fmla="*/ 2469 h 9"/>
              <a:gd name="T8" fmla="*/ 1190 w 8"/>
              <a:gd name="T9" fmla="*/ 3175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9">
                <a:moveTo>
                  <a:pt x="6" y="9"/>
                </a:moveTo>
                <a:lnTo>
                  <a:pt x="8" y="7"/>
                </a:lnTo>
                <a:lnTo>
                  <a:pt x="1" y="0"/>
                </a:lnTo>
                <a:lnTo>
                  <a:pt x="0" y="7"/>
                </a:lnTo>
                <a:lnTo>
                  <a:pt x="6" y="9"/>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6" name="Freeform 2935"/>
          <p:cNvSpPr>
            <a:spLocks/>
          </p:cNvSpPr>
          <p:nvPr/>
        </p:nvSpPr>
        <p:spPr bwMode="auto">
          <a:xfrm>
            <a:off x="4246563" y="2579688"/>
            <a:ext cx="6350" cy="4762"/>
          </a:xfrm>
          <a:custGeom>
            <a:avLst/>
            <a:gdLst>
              <a:gd name="T0" fmla="*/ 0 w 11"/>
              <a:gd name="T1" fmla="*/ 4762 h 8"/>
              <a:gd name="T2" fmla="*/ 2886 w 11"/>
              <a:gd name="T3" fmla="*/ 2381 h 8"/>
              <a:gd name="T4" fmla="*/ 6350 w 11"/>
              <a:gd name="T5" fmla="*/ 0 h 8"/>
              <a:gd name="T6" fmla="*/ 2886 w 11"/>
              <a:gd name="T7" fmla="*/ 595 h 8"/>
              <a:gd name="T8" fmla="*/ 0 w 11"/>
              <a:gd name="T9" fmla="*/ 4762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8">
                <a:moveTo>
                  <a:pt x="0" y="8"/>
                </a:moveTo>
                <a:lnTo>
                  <a:pt x="5" y="4"/>
                </a:lnTo>
                <a:lnTo>
                  <a:pt x="11" y="0"/>
                </a:lnTo>
                <a:lnTo>
                  <a:pt x="5" y="1"/>
                </a:lnTo>
                <a:lnTo>
                  <a:pt x="0" y="8"/>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0" name="Freeform 2936"/>
          <p:cNvSpPr>
            <a:spLocks/>
          </p:cNvSpPr>
          <p:nvPr/>
        </p:nvSpPr>
        <p:spPr bwMode="auto">
          <a:xfrm>
            <a:off x="4095750" y="2722563"/>
            <a:ext cx="68263" cy="41275"/>
          </a:xfrm>
          <a:custGeom>
            <a:avLst/>
            <a:gdLst>
              <a:gd name="T0" fmla="*/ 2147483647 w 144"/>
              <a:gd name="T1" fmla="*/ 2147483647 h 89"/>
              <a:gd name="T2" fmla="*/ 2147483647 w 144"/>
              <a:gd name="T3" fmla="*/ 2147483647 h 89"/>
              <a:gd name="T4" fmla="*/ 2147483647 w 144"/>
              <a:gd name="T5" fmla="*/ 2147483647 h 89"/>
              <a:gd name="T6" fmla="*/ 2147483647 w 144"/>
              <a:gd name="T7" fmla="*/ 2147483647 h 89"/>
              <a:gd name="T8" fmla="*/ 2147483647 w 144"/>
              <a:gd name="T9" fmla="*/ 2147483647 h 89"/>
              <a:gd name="T10" fmla="*/ 2147483647 w 144"/>
              <a:gd name="T11" fmla="*/ 2147483647 h 89"/>
              <a:gd name="T12" fmla="*/ 2147483647 w 144"/>
              <a:gd name="T13" fmla="*/ 2147483647 h 89"/>
              <a:gd name="T14" fmla="*/ 2147483647 w 144"/>
              <a:gd name="T15" fmla="*/ 2147483647 h 89"/>
              <a:gd name="T16" fmla="*/ 2147483647 w 144"/>
              <a:gd name="T17" fmla="*/ 2147483647 h 89"/>
              <a:gd name="T18" fmla="*/ 2147483647 w 144"/>
              <a:gd name="T19" fmla="*/ 2147483647 h 89"/>
              <a:gd name="T20" fmla="*/ 2147483647 w 144"/>
              <a:gd name="T21" fmla="*/ 2147483647 h 89"/>
              <a:gd name="T22" fmla="*/ 2147483647 w 144"/>
              <a:gd name="T23" fmla="*/ 2147483647 h 89"/>
              <a:gd name="T24" fmla="*/ 2147483647 w 144"/>
              <a:gd name="T25" fmla="*/ 2147483647 h 89"/>
              <a:gd name="T26" fmla="*/ 2147483647 w 144"/>
              <a:gd name="T27" fmla="*/ 2147483647 h 89"/>
              <a:gd name="T28" fmla="*/ 2147483647 w 144"/>
              <a:gd name="T29" fmla="*/ 0 h 89"/>
              <a:gd name="T30" fmla="*/ 2147483647 w 144"/>
              <a:gd name="T31" fmla="*/ 2147483647 h 89"/>
              <a:gd name="T32" fmla="*/ 2147483647 w 144"/>
              <a:gd name="T33" fmla="*/ 2147483647 h 89"/>
              <a:gd name="T34" fmla="*/ 2147483647 w 144"/>
              <a:gd name="T35" fmla="*/ 2147483647 h 89"/>
              <a:gd name="T36" fmla="*/ 2147483647 w 144"/>
              <a:gd name="T37" fmla="*/ 2147483647 h 89"/>
              <a:gd name="T38" fmla="*/ 2147483647 w 144"/>
              <a:gd name="T39" fmla="*/ 2147483647 h 89"/>
              <a:gd name="T40" fmla="*/ 2147483647 w 144"/>
              <a:gd name="T41" fmla="*/ 2147483647 h 89"/>
              <a:gd name="T42" fmla="*/ 2147483647 w 144"/>
              <a:gd name="T43" fmla="*/ 2147483647 h 89"/>
              <a:gd name="T44" fmla="*/ 2147483647 w 144"/>
              <a:gd name="T45" fmla="*/ 2147483647 h 89"/>
              <a:gd name="T46" fmla="*/ 2147483647 w 144"/>
              <a:gd name="T47" fmla="*/ 2147483647 h 89"/>
              <a:gd name="T48" fmla="*/ 2147483647 w 144"/>
              <a:gd name="T49" fmla="*/ 2147483647 h 89"/>
              <a:gd name="T50" fmla="*/ 2147483647 w 144"/>
              <a:gd name="T51" fmla="*/ 2147483647 h 89"/>
              <a:gd name="T52" fmla="*/ 2147483647 w 144"/>
              <a:gd name="T53" fmla="*/ 2147483647 h 89"/>
              <a:gd name="T54" fmla="*/ 2147483647 w 144"/>
              <a:gd name="T55" fmla="*/ 2147483647 h 89"/>
              <a:gd name="T56" fmla="*/ 2147483647 w 144"/>
              <a:gd name="T57" fmla="*/ 2147483647 h 89"/>
              <a:gd name="T58" fmla="*/ 2147483647 w 144"/>
              <a:gd name="T59" fmla="*/ 2147483647 h 89"/>
              <a:gd name="T60" fmla="*/ 2147483647 w 144"/>
              <a:gd name="T61" fmla="*/ 2147483647 h 89"/>
              <a:gd name="T62" fmla="*/ 2147483647 w 144"/>
              <a:gd name="T63" fmla="*/ 2147483647 h 89"/>
              <a:gd name="T64" fmla="*/ 2147483647 w 144"/>
              <a:gd name="T65" fmla="*/ 2147483647 h 89"/>
              <a:gd name="T66" fmla="*/ 2147483647 w 144"/>
              <a:gd name="T67" fmla="*/ 2147483647 h 89"/>
              <a:gd name="T68" fmla="*/ 2147483647 w 144"/>
              <a:gd name="T69" fmla="*/ 2147483647 h 89"/>
              <a:gd name="T70" fmla="*/ 2147483647 w 144"/>
              <a:gd name="T71" fmla="*/ 2147483647 h 89"/>
              <a:gd name="T72" fmla="*/ 2147483647 w 144"/>
              <a:gd name="T73" fmla="*/ 2147483647 h 89"/>
              <a:gd name="T74" fmla="*/ 2147483647 w 144"/>
              <a:gd name="T75" fmla="*/ 2147483647 h 89"/>
              <a:gd name="T76" fmla="*/ 2147483647 w 144"/>
              <a:gd name="T77" fmla="*/ 2147483647 h 89"/>
              <a:gd name="T78" fmla="*/ 2147483647 w 144"/>
              <a:gd name="T79" fmla="*/ 2147483647 h 89"/>
              <a:gd name="T80" fmla="*/ 2147483647 w 144"/>
              <a:gd name="T81" fmla="*/ 2147483647 h 89"/>
              <a:gd name="T82" fmla="*/ 2147483647 w 144"/>
              <a:gd name="T83" fmla="*/ 2147483647 h 89"/>
              <a:gd name="T84" fmla="*/ 2147483647 w 144"/>
              <a:gd name="T85" fmla="*/ 2147483647 h 89"/>
              <a:gd name="T86" fmla="*/ 2147483647 w 144"/>
              <a:gd name="T87" fmla="*/ 2147483647 h 89"/>
              <a:gd name="T88" fmla="*/ 2147483647 w 144"/>
              <a:gd name="T89" fmla="*/ 2147483647 h 89"/>
              <a:gd name="T90" fmla="*/ 2147483647 w 144"/>
              <a:gd name="T91" fmla="*/ 2147483647 h 89"/>
              <a:gd name="T92" fmla="*/ 2147483647 w 144"/>
              <a:gd name="T93" fmla="*/ 2147483647 h 89"/>
              <a:gd name="T94" fmla="*/ 2147483647 w 144"/>
              <a:gd name="T95" fmla="*/ 2147483647 h 89"/>
              <a:gd name="T96" fmla="*/ 2147483647 w 144"/>
              <a:gd name="T97" fmla="*/ 2147483647 h 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4"/>
              <a:gd name="T148" fmla="*/ 0 h 89"/>
              <a:gd name="T149" fmla="*/ 144 w 144"/>
              <a:gd name="T150" fmla="*/ 89 h 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4" h="89">
                <a:moveTo>
                  <a:pt x="0" y="60"/>
                </a:moveTo>
                <a:lnTo>
                  <a:pt x="3" y="56"/>
                </a:lnTo>
                <a:lnTo>
                  <a:pt x="5" y="56"/>
                </a:lnTo>
                <a:lnTo>
                  <a:pt x="12" y="52"/>
                </a:lnTo>
                <a:lnTo>
                  <a:pt x="18" y="51"/>
                </a:lnTo>
                <a:lnTo>
                  <a:pt x="19" y="50"/>
                </a:lnTo>
                <a:lnTo>
                  <a:pt x="25" y="46"/>
                </a:lnTo>
                <a:lnTo>
                  <a:pt x="23" y="45"/>
                </a:lnTo>
                <a:lnTo>
                  <a:pt x="17" y="40"/>
                </a:lnTo>
                <a:lnTo>
                  <a:pt x="23" y="40"/>
                </a:lnTo>
                <a:lnTo>
                  <a:pt x="29" y="36"/>
                </a:lnTo>
                <a:lnTo>
                  <a:pt x="35" y="32"/>
                </a:lnTo>
                <a:lnTo>
                  <a:pt x="38" y="29"/>
                </a:lnTo>
                <a:lnTo>
                  <a:pt x="39" y="28"/>
                </a:lnTo>
                <a:lnTo>
                  <a:pt x="43" y="21"/>
                </a:lnTo>
                <a:lnTo>
                  <a:pt x="44" y="19"/>
                </a:lnTo>
                <a:lnTo>
                  <a:pt x="45" y="18"/>
                </a:lnTo>
                <a:lnTo>
                  <a:pt x="46" y="14"/>
                </a:lnTo>
                <a:lnTo>
                  <a:pt x="52" y="12"/>
                </a:lnTo>
                <a:lnTo>
                  <a:pt x="53" y="12"/>
                </a:lnTo>
                <a:lnTo>
                  <a:pt x="53" y="13"/>
                </a:lnTo>
                <a:lnTo>
                  <a:pt x="58" y="13"/>
                </a:lnTo>
                <a:lnTo>
                  <a:pt x="64" y="12"/>
                </a:lnTo>
                <a:lnTo>
                  <a:pt x="68" y="6"/>
                </a:lnTo>
                <a:lnTo>
                  <a:pt x="68" y="3"/>
                </a:lnTo>
                <a:lnTo>
                  <a:pt x="75" y="5"/>
                </a:lnTo>
                <a:lnTo>
                  <a:pt x="81" y="4"/>
                </a:lnTo>
                <a:lnTo>
                  <a:pt x="86" y="2"/>
                </a:lnTo>
                <a:lnTo>
                  <a:pt x="91" y="1"/>
                </a:lnTo>
                <a:lnTo>
                  <a:pt x="97" y="0"/>
                </a:lnTo>
                <a:lnTo>
                  <a:pt x="104" y="1"/>
                </a:lnTo>
                <a:lnTo>
                  <a:pt x="110" y="2"/>
                </a:lnTo>
                <a:lnTo>
                  <a:pt x="116" y="2"/>
                </a:lnTo>
                <a:lnTo>
                  <a:pt x="117" y="9"/>
                </a:lnTo>
                <a:lnTo>
                  <a:pt x="119" y="12"/>
                </a:lnTo>
                <a:lnTo>
                  <a:pt x="119" y="18"/>
                </a:lnTo>
                <a:lnTo>
                  <a:pt x="124" y="24"/>
                </a:lnTo>
                <a:lnTo>
                  <a:pt x="127" y="30"/>
                </a:lnTo>
                <a:lnTo>
                  <a:pt x="133" y="32"/>
                </a:lnTo>
                <a:lnTo>
                  <a:pt x="133" y="34"/>
                </a:lnTo>
                <a:lnTo>
                  <a:pt x="127" y="38"/>
                </a:lnTo>
                <a:lnTo>
                  <a:pt x="122" y="41"/>
                </a:lnTo>
                <a:lnTo>
                  <a:pt x="120" y="44"/>
                </a:lnTo>
                <a:lnTo>
                  <a:pt x="122" y="45"/>
                </a:lnTo>
                <a:lnTo>
                  <a:pt x="128" y="42"/>
                </a:lnTo>
                <a:lnTo>
                  <a:pt x="139" y="42"/>
                </a:lnTo>
                <a:lnTo>
                  <a:pt x="142" y="49"/>
                </a:lnTo>
                <a:lnTo>
                  <a:pt x="144" y="54"/>
                </a:lnTo>
                <a:lnTo>
                  <a:pt x="143" y="62"/>
                </a:lnTo>
                <a:lnTo>
                  <a:pt x="139" y="65"/>
                </a:lnTo>
                <a:lnTo>
                  <a:pt x="139" y="58"/>
                </a:lnTo>
                <a:lnTo>
                  <a:pt x="136" y="51"/>
                </a:lnTo>
                <a:lnTo>
                  <a:pt x="130" y="51"/>
                </a:lnTo>
                <a:lnTo>
                  <a:pt x="134" y="54"/>
                </a:lnTo>
                <a:lnTo>
                  <a:pt x="134" y="58"/>
                </a:lnTo>
                <a:lnTo>
                  <a:pt x="132" y="64"/>
                </a:lnTo>
                <a:lnTo>
                  <a:pt x="137" y="64"/>
                </a:lnTo>
                <a:lnTo>
                  <a:pt x="138" y="65"/>
                </a:lnTo>
                <a:lnTo>
                  <a:pt x="136" y="72"/>
                </a:lnTo>
                <a:lnTo>
                  <a:pt x="130" y="74"/>
                </a:lnTo>
                <a:lnTo>
                  <a:pt x="123" y="74"/>
                </a:lnTo>
                <a:lnTo>
                  <a:pt x="120" y="78"/>
                </a:lnTo>
                <a:lnTo>
                  <a:pt x="117" y="85"/>
                </a:lnTo>
                <a:lnTo>
                  <a:pt x="111" y="89"/>
                </a:lnTo>
                <a:lnTo>
                  <a:pt x="105" y="88"/>
                </a:lnTo>
                <a:lnTo>
                  <a:pt x="99" y="84"/>
                </a:lnTo>
                <a:lnTo>
                  <a:pt x="97" y="84"/>
                </a:lnTo>
                <a:lnTo>
                  <a:pt x="93" y="83"/>
                </a:lnTo>
                <a:lnTo>
                  <a:pt x="92" y="88"/>
                </a:lnTo>
                <a:lnTo>
                  <a:pt x="91" y="88"/>
                </a:lnTo>
                <a:lnTo>
                  <a:pt x="79" y="89"/>
                </a:lnTo>
                <a:lnTo>
                  <a:pt x="77" y="85"/>
                </a:lnTo>
                <a:lnTo>
                  <a:pt x="78" y="78"/>
                </a:lnTo>
                <a:lnTo>
                  <a:pt x="74" y="78"/>
                </a:lnTo>
                <a:lnTo>
                  <a:pt x="67" y="72"/>
                </a:lnTo>
                <a:lnTo>
                  <a:pt x="67" y="67"/>
                </a:lnTo>
                <a:lnTo>
                  <a:pt x="62" y="62"/>
                </a:lnTo>
                <a:lnTo>
                  <a:pt x="56" y="64"/>
                </a:lnTo>
                <a:lnTo>
                  <a:pt x="50" y="67"/>
                </a:lnTo>
                <a:lnTo>
                  <a:pt x="50" y="68"/>
                </a:lnTo>
                <a:lnTo>
                  <a:pt x="52" y="73"/>
                </a:lnTo>
                <a:lnTo>
                  <a:pt x="47" y="80"/>
                </a:lnTo>
                <a:lnTo>
                  <a:pt x="46" y="81"/>
                </a:lnTo>
                <a:lnTo>
                  <a:pt x="44" y="81"/>
                </a:lnTo>
                <a:lnTo>
                  <a:pt x="42" y="83"/>
                </a:lnTo>
                <a:lnTo>
                  <a:pt x="43" y="84"/>
                </a:lnTo>
                <a:lnTo>
                  <a:pt x="41" y="83"/>
                </a:lnTo>
                <a:lnTo>
                  <a:pt x="36" y="82"/>
                </a:lnTo>
                <a:lnTo>
                  <a:pt x="35" y="81"/>
                </a:lnTo>
                <a:lnTo>
                  <a:pt x="29" y="83"/>
                </a:lnTo>
                <a:lnTo>
                  <a:pt x="23" y="78"/>
                </a:lnTo>
                <a:lnTo>
                  <a:pt x="22" y="76"/>
                </a:lnTo>
                <a:lnTo>
                  <a:pt x="22" y="77"/>
                </a:lnTo>
                <a:lnTo>
                  <a:pt x="16" y="77"/>
                </a:lnTo>
                <a:lnTo>
                  <a:pt x="14" y="70"/>
                </a:lnTo>
                <a:lnTo>
                  <a:pt x="11" y="69"/>
                </a:lnTo>
                <a:lnTo>
                  <a:pt x="7" y="67"/>
                </a:lnTo>
                <a:lnTo>
                  <a:pt x="2" y="61"/>
                </a:lnTo>
                <a:lnTo>
                  <a:pt x="0" y="60"/>
                </a:lnTo>
                <a:close/>
              </a:path>
            </a:pathLst>
          </a:custGeom>
          <a:solidFill>
            <a:srgbClr val="FFB537">
              <a:alpha val="21960"/>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5028" name="Freeform 2937"/>
          <p:cNvSpPr>
            <a:spLocks/>
          </p:cNvSpPr>
          <p:nvPr/>
        </p:nvSpPr>
        <p:spPr bwMode="auto">
          <a:xfrm>
            <a:off x="4146550" y="2625725"/>
            <a:ext cx="1588" cy="1588"/>
          </a:xfrm>
          <a:custGeom>
            <a:avLst/>
            <a:gdLst>
              <a:gd name="T0" fmla="*/ 0 w 6"/>
              <a:gd name="T1" fmla="*/ 1588 h 4"/>
              <a:gd name="T2" fmla="*/ 0 w 6"/>
              <a:gd name="T3" fmla="*/ 397 h 4"/>
              <a:gd name="T4" fmla="*/ 1588 w 6"/>
              <a:gd name="T5" fmla="*/ 0 h 4"/>
              <a:gd name="T6" fmla="*/ 0 w 6"/>
              <a:gd name="T7" fmla="*/ 1588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0" y="4"/>
                </a:moveTo>
                <a:lnTo>
                  <a:pt x="0" y="1"/>
                </a:lnTo>
                <a:lnTo>
                  <a:pt x="6" y="0"/>
                </a:lnTo>
                <a:lnTo>
                  <a:pt x="0" y="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9" name="Freeform 2938"/>
          <p:cNvSpPr>
            <a:spLocks/>
          </p:cNvSpPr>
          <p:nvPr/>
        </p:nvSpPr>
        <p:spPr bwMode="auto">
          <a:xfrm>
            <a:off x="4179888" y="2686050"/>
            <a:ext cx="1587" cy="1588"/>
          </a:xfrm>
          <a:custGeom>
            <a:avLst/>
            <a:gdLst>
              <a:gd name="T0" fmla="*/ 0 w 2"/>
              <a:gd name="T1" fmla="*/ 1588 h 3"/>
              <a:gd name="T2" fmla="*/ 1587 w 2"/>
              <a:gd name="T3" fmla="*/ 0 h 3"/>
              <a:gd name="T4" fmla="*/ 0 w 2"/>
              <a:gd name="T5" fmla="*/ 1588 h 3"/>
              <a:gd name="T6" fmla="*/ 0 60000 65536"/>
              <a:gd name="T7" fmla="*/ 0 60000 65536"/>
              <a:gd name="T8" fmla="*/ 0 60000 65536"/>
            </a:gdLst>
            <a:ahLst/>
            <a:cxnLst>
              <a:cxn ang="T6">
                <a:pos x="T0" y="T1"/>
              </a:cxn>
              <a:cxn ang="T7">
                <a:pos x="T2" y="T3"/>
              </a:cxn>
              <a:cxn ang="T8">
                <a:pos x="T4" y="T5"/>
              </a:cxn>
            </a:cxnLst>
            <a:rect l="0" t="0" r="r" b="b"/>
            <a:pathLst>
              <a:path w="2" h="3">
                <a:moveTo>
                  <a:pt x="0" y="3"/>
                </a:moveTo>
                <a:lnTo>
                  <a:pt x="2" y="0"/>
                </a:lnTo>
                <a:lnTo>
                  <a:pt x="0" y="3"/>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0" name="Freeform 2939"/>
          <p:cNvSpPr>
            <a:spLocks/>
          </p:cNvSpPr>
          <p:nvPr/>
        </p:nvSpPr>
        <p:spPr bwMode="auto">
          <a:xfrm>
            <a:off x="4273550" y="2535238"/>
            <a:ext cx="15875" cy="23812"/>
          </a:xfrm>
          <a:custGeom>
            <a:avLst/>
            <a:gdLst>
              <a:gd name="T0" fmla="*/ 7681 w 31"/>
              <a:gd name="T1" fmla="*/ 20544 h 51"/>
              <a:gd name="T2" fmla="*/ 6145 w 31"/>
              <a:gd name="T3" fmla="*/ 23812 h 51"/>
              <a:gd name="T4" fmla="*/ 9218 w 31"/>
              <a:gd name="T5" fmla="*/ 23345 h 51"/>
              <a:gd name="T6" fmla="*/ 10754 w 31"/>
              <a:gd name="T7" fmla="*/ 20544 h 51"/>
              <a:gd name="T8" fmla="*/ 11778 w 31"/>
              <a:gd name="T9" fmla="*/ 17275 h 51"/>
              <a:gd name="T10" fmla="*/ 13315 w 31"/>
              <a:gd name="T11" fmla="*/ 14007 h 51"/>
              <a:gd name="T12" fmla="*/ 14339 w 31"/>
              <a:gd name="T13" fmla="*/ 11673 h 51"/>
              <a:gd name="T14" fmla="*/ 15875 w 31"/>
              <a:gd name="T15" fmla="*/ 8404 h 51"/>
              <a:gd name="T16" fmla="*/ 12290 w 31"/>
              <a:gd name="T17" fmla="*/ 7470 h 51"/>
              <a:gd name="T18" fmla="*/ 12290 w 31"/>
              <a:gd name="T19" fmla="*/ 4202 h 51"/>
              <a:gd name="T20" fmla="*/ 9218 w 31"/>
              <a:gd name="T21" fmla="*/ 6070 h 51"/>
              <a:gd name="T22" fmla="*/ 9218 w 31"/>
              <a:gd name="T23" fmla="*/ 2801 h 51"/>
              <a:gd name="T24" fmla="*/ 10242 w 31"/>
              <a:gd name="T25" fmla="*/ 0 h 51"/>
              <a:gd name="T26" fmla="*/ 7169 w 31"/>
              <a:gd name="T27" fmla="*/ 467 h 51"/>
              <a:gd name="T28" fmla="*/ 6145 w 31"/>
              <a:gd name="T29" fmla="*/ 3735 h 51"/>
              <a:gd name="T30" fmla="*/ 3585 w 31"/>
              <a:gd name="T31" fmla="*/ 3735 h 51"/>
              <a:gd name="T32" fmla="*/ 6145 w 31"/>
              <a:gd name="T33" fmla="*/ 6070 h 51"/>
              <a:gd name="T34" fmla="*/ 9218 w 31"/>
              <a:gd name="T35" fmla="*/ 8404 h 51"/>
              <a:gd name="T36" fmla="*/ 6145 w 31"/>
              <a:gd name="T37" fmla="*/ 9805 h 51"/>
              <a:gd name="T38" fmla="*/ 3073 w 31"/>
              <a:gd name="T39" fmla="*/ 10272 h 51"/>
              <a:gd name="T40" fmla="*/ 0 w 31"/>
              <a:gd name="T41" fmla="*/ 10272 h 51"/>
              <a:gd name="T42" fmla="*/ 512 w 31"/>
              <a:gd name="T43" fmla="*/ 13540 h 51"/>
              <a:gd name="T44" fmla="*/ 4097 w 31"/>
              <a:gd name="T45" fmla="*/ 12606 h 51"/>
              <a:gd name="T46" fmla="*/ 7169 w 31"/>
              <a:gd name="T47" fmla="*/ 13540 h 51"/>
              <a:gd name="T48" fmla="*/ 9730 w 31"/>
              <a:gd name="T49" fmla="*/ 16808 h 51"/>
              <a:gd name="T50" fmla="*/ 8194 w 31"/>
              <a:gd name="T51" fmla="*/ 20077 h 51"/>
              <a:gd name="T52" fmla="*/ 7681 w 31"/>
              <a:gd name="T53" fmla="*/ 20544 h 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51">
                <a:moveTo>
                  <a:pt x="15" y="44"/>
                </a:moveTo>
                <a:lnTo>
                  <a:pt x="12" y="51"/>
                </a:lnTo>
                <a:lnTo>
                  <a:pt x="18" y="50"/>
                </a:lnTo>
                <a:lnTo>
                  <a:pt x="21" y="44"/>
                </a:lnTo>
                <a:lnTo>
                  <a:pt x="23" y="37"/>
                </a:lnTo>
                <a:lnTo>
                  <a:pt x="26" y="30"/>
                </a:lnTo>
                <a:lnTo>
                  <a:pt x="28" y="25"/>
                </a:lnTo>
                <a:lnTo>
                  <a:pt x="31" y="18"/>
                </a:lnTo>
                <a:lnTo>
                  <a:pt x="24" y="16"/>
                </a:lnTo>
                <a:lnTo>
                  <a:pt x="24" y="9"/>
                </a:lnTo>
                <a:lnTo>
                  <a:pt x="18" y="13"/>
                </a:lnTo>
                <a:lnTo>
                  <a:pt x="18" y="6"/>
                </a:lnTo>
                <a:lnTo>
                  <a:pt x="20" y="0"/>
                </a:lnTo>
                <a:lnTo>
                  <a:pt x="14" y="1"/>
                </a:lnTo>
                <a:lnTo>
                  <a:pt x="12" y="8"/>
                </a:lnTo>
                <a:lnTo>
                  <a:pt x="7" y="8"/>
                </a:lnTo>
                <a:lnTo>
                  <a:pt x="12" y="13"/>
                </a:lnTo>
                <a:lnTo>
                  <a:pt x="18" y="18"/>
                </a:lnTo>
                <a:lnTo>
                  <a:pt x="12" y="21"/>
                </a:lnTo>
                <a:lnTo>
                  <a:pt x="6" y="22"/>
                </a:lnTo>
                <a:lnTo>
                  <a:pt x="0" y="22"/>
                </a:lnTo>
                <a:lnTo>
                  <a:pt x="1" y="29"/>
                </a:lnTo>
                <a:lnTo>
                  <a:pt x="8" y="27"/>
                </a:lnTo>
                <a:lnTo>
                  <a:pt x="14" y="29"/>
                </a:lnTo>
                <a:lnTo>
                  <a:pt x="19" y="36"/>
                </a:lnTo>
                <a:lnTo>
                  <a:pt x="16" y="43"/>
                </a:lnTo>
                <a:lnTo>
                  <a:pt x="15" y="4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1" name="Freeform 2940"/>
          <p:cNvSpPr>
            <a:spLocks/>
          </p:cNvSpPr>
          <p:nvPr/>
        </p:nvSpPr>
        <p:spPr bwMode="auto">
          <a:xfrm>
            <a:off x="4286250" y="2532063"/>
            <a:ext cx="4763" cy="7937"/>
          </a:xfrm>
          <a:custGeom>
            <a:avLst/>
            <a:gdLst>
              <a:gd name="T0" fmla="*/ 1191 w 8"/>
              <a:gd name="T1" fmla="*/ 7937 h 15"/>
              <a:gd name="T2" fmla="*/ 4168 w 8"/>
              <a:gd name="T3" fmla="*/ 4762 h 15"/>
              <a:gd name="T4" fmla="*/ 4763 w 8"/>
              <a:gd name="T5" fmla="*/ 1058 h 15"/>
              <a:gd name="T6" fmla="*/ 1786 w 8"/>
              <a:gd name="T7" fmla="*/ 0 h 15"/>
              <a:gd name="T8" fmla="*/ 1786 w 8"/>
              <a:gd name="T9" fmla="*/ 3704 h 15"/>
              <a:gd name="T10" fmla="*/ 0 w 8"/>
              <a:gd name="T11" fmla="*/ 7408 h 15"/>
              <a:gd name="T12" fmla="*/ 1191 w 8"/>
              <a:gd name="T13" fmla="*/ 7937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15">
                <a:moveTo>
                  <a:pt x="2" y="15"/>
                </a:moveTo>
                <a:lnTo>
                  <a:pt x="7" y="9"/>
                </a:lnTo>
                <a:lnTo>
                  <a:pt x="8" y="2"/>
                </a:lnTo>
                <a:lnTo>
                  <a:pt x="3" y="0"/>
                </a:lnTo>
                <a:lnTo>
                  <a:pt x="3" y="7"/>
                </a:lnTo>
                <a:lnTo>
                  <a:pt x="0" y="14"/>
                </a:lnTo>
                <a:lnTo>
                  <a:pt x="2" y="15"/>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2" name="Freeform 2941"/>
          <p:cNvSpPr>
            <a:spLocks/>
          </p:cNvSpPr>
          <p:nvPr/>
        </p:nvSpPr>
        <p:spPr bwMode="auto">
          <a:xfrm>
            <a:off x="4292600" y="2528888"/>
            <a:ext cx="1588" cy="4762"/>
          </a:xfrm>
          <a:custGeom>
            <a:avLst/>
            <a:gdLst>
              <a:gd name="T0" fmla="*/ 1134 w 7"/>
              <a:gd name="T1" fmla="*/ 4762 h 9"/>
              <a:gd name="T2" fmla="*/ 1588 w 7"/>
              <a:gd name="T3" fmla="*/ 1058 h 9"/>
              <a:gd name="T4" fmla="*/ 227 w 7"/>
              <a:gd name="T5" fmla="*/ 0 h 9"/>
              <a:gd name="T6" fmla="*/ 0 w 7"/>
              <a:gd name="T7" fmla="*/ 3704 h 9"/>
              <a:gd name="T8" fmla="*/ 1134 w 7"/>
              <a:gd name="T9" fmla="*/ 4762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9">
                <a:moveTo>
                  <a:pt x="5" y="9"/>
                </a:moveTo>
                <a:lnTo>
                  <a:pt x="7" y="2"/>
                </a:lnTo>
                <a:lnTo>
                  <a:pt x="1" y="0"/>
                </a:lnTo>
                <a:lnTo>
                  <a:pt x="0" y="7"/>
                </a:lnTo>
                <a:lnTo>
                  <a:pt x="5" y="9"/>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3" name="Freeform 2942"/>
          <p:cNvSpPr>
            <a:spLocks/>
          </p:cNvSpPr>
          <p:nvPr/>
        </p:nvSpPr>
        <p:spPr bwMode="auto">
          <a:xfrm>
            <a:off x="4294188" y="2535238"/>
            <a:ext cx="1587" cy="3175"/>
          </a:xfrm>
          <a:custGeom>
            <a:avLst/>
            <a:gdLst>
              <a:gd name="T0" fmla="*/ 227 w 7"/>
              <a:gd name="T1" fmla="*/ 3175 h 4"/>
              <a:gd name="T2" fmla="*/ 1587 w 7"/>
              <a:gd name="T3" fmla="*/ 1588 h 4"/>
              <a:gd name="T4" fmla="*/ 0 w 7"/>
              <a:gd name="T5" fmla="*/ 0 h 4"/>
              <a:gd name="T6" fmla="*/ 227 w 7"/>
              <a:gd name="T7" fmla="*/ 3175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4">
                <a:moveTo>
                  <a:pt x="1" y="4"/>
                </a:moveTo>
                <a:lnTo>
                  <a:pt x="7" y="2"/>
                </a:lnTo>
                <a:lnTo>
                  <a:pt x="0" y="0"/>
                </a:lnTo>
                <a:lnTo>
                  <a:pt x="1" y="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4" name="Freeform 2943"/>
          <p:cNvSpPr>
            <a:spLocks/>
          </p:cNvSpPr>
          <p:nvPr/>
        </p:nvSpPr>
        <p:spPr bwMode="auto">
          <a:xfrm>
            <a:off x="4089400" y="2730500"/>
            <a:ext cx="1588" cy="1588"/>
          </a:xfrm>
          <a:custGeom>
            <a:avLst/>
            <a:gdLst>
              <a:gd name="T0" fmla="*/ 0 w 3"/>
              <a:gd name="T1" fmla="*/ 0 h 2"/>
              <a:gd name="T2" fmla="*/ 529 w 3"/>
              <a:gd name="T3" fmla="*/ 1588 h 2"/>
              <a:gd name="T4" fmla="*/ 1588 w 3"/>
              <a:gd name="T5" fmla="*/ 0 h 2"/>
              <a:gd name="T6" fmla="*/ 0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0"/>
                </a:moveTo>
                <a:lnTo>
                  <a:pt x="1" y="2"/>
                </a:lnTo>
                <a:lnTo>
                  <a:pt x="3" y="0"/>
                </a:lnTo>
                <a:lnTo>
                  <a:pt x="0" y="0"/>
                </a:lnTo>
                <a:close/>
              </a:path>
            </a:pathLst>
          </a:custGeom>
          <a:solidFill>
            <a:srgbClr val="64AC4C"/>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5" name="Freeform 2948"/>
          <p:cNvSpPr>
            <a:spLocks/>
          </p:cNvSpPr>
          <p:nvPr/>
        </p:nvSpPr>
        <p:spPr bwMode="auto">
          <a:xfrm>
            <a:off x="4432300" y="2516188"/>
            <a:ext cx="3175" cy="3175"/>
          </a:xfrm>
          <a:custGeom>
            <a:avLst/>
            <a:gdLst>
              <a:gd name="T0" fmla="*/ 3175 w 6"/>
              <a:gd name="T1" fmla="*/ 2721 h 7"/>
              <a:gd name="T2" fmla="*/ 0 w 6"/>
              <a:gd name="T3" fmla="*/ 0 h 7"/>
              <a:gd name="T4" fmla="*/ 0 w 6"/>
              <a:gd name="T5" fmla="*/ 3175 h 7"/>
              <a:gd name="T6" fmla="*/ 3175 w 6"/>
              <a:gd name="T7" fmla="*/ 272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6"/>
                </a:moveTo>
                <a:lnTo>
                  <a:pt x="0" y="0"/>
                </a:lnTo>
                <a:lnTo>
                  <a:pt x="0" y="7"/>
                </a:lnTo>
                <a:lnTo>
                  <a:pt x="6"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6" name="Freeform 2949"/>
          <p:cNvSpPr>
            <a:spLocks/>
          </p:cNvSpPr>
          <p:nvPr/>
        </p:nvSpPr>
        <p:spPr bwMode="auto">
          <a:xfrm>
            <a:off x="4432300" y="2541588"/>
            <a:ext cx="4763" cy="7937"/>
          </a:xfrm>
          <a:custGeom>
            <a:avLst/>
            <a:gdLst>
              <a:gd name="T0" fmla="*/ 4763 w 8"/>
              <a:gd name="T1" fmla="*/ 3704 h 15"/>
              <a:gd name="T2" fmla="*/ 3572 w 8"/>
              <a:gd name="T3" fmla="*/ 3175 h 15"/>
              <a:gd name="T4" fmla="*/ 0 w 8"/>
              <a:gd name="T5" fmla="*/ 0 h 15"/>
              <a:gd name="T6" fmla="*/ 1191 w 8"/>
              <a:gd name="T7" fmla="*/ 4233 h 15"/>
              <a:gd name="T8" fmla="*/ 1191 w 8"/>
              <a:gd name="T9" fmla="*/ 7937 h 15"/>
              <a:gd name="T10" fmla="*/ 4763 w 8"/>
              <a:gd name="T11" fmla="*/ 7408 h 15"/>
              <a:gd name="T12" fmla="*/ 4763 w 8"/>
              <a:gd name="T13" fmla="*/ 3704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15">
                <a:moveTo>
                  <a:pt x="8" y="7"/>
                </a:moveTo>
                <a:lnTo>
                  <a:pt x="6" y="6"/>
                </a:lnTo>
                <a:lnTo>
                  <a:pt x="0" y="0"/>
                </a:lnTo>
                <a:lnTo>
                  <a:pt x="2" y="8"/>
                </a:lnTo>
                <a:lnTo>
                  <a:pt x="2" y="15"/>
                </a:lnTo>
                <a:lnTo>
                  <a:pt x="8" y="14"/>
                </a:lnTo>
                <a:lnTo>
                  <a:pt x="8"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7" name="Freeform 2950"/>
          <p:cNvSpPr>
            <a:spLocks/>
          </p:cNvSpPr>
          <p:nvPr/>
        </p:nvSpPr>
        <p:spPr bwMode="auto">
          <a:xfrm>
            <a:off x="4433888" y="2538413"/>
            <a:ext cx="3175" cy="3175"/>
          </a:xfrm>
          <a:custGeom>
            <a:avLst/>
            <a:gdLst>
              <a:gd name="T0" fmla="*/ 0 w 7"/>
              <a:gd name="T1" fmla="*/ 907 h 7"/>
              <a:gd name="T2" fmla="*/ 3175 w 7"/>
              <a:gd name="T3" fmla="*/ 3175 h 7"/>
              <a:gd name="T4" fmla="*/ 454 w 7"/>
              <a:gd name="T5" fmla="*/ 0 h 7"/>
              <a:gd name="T6" fmla="*/ 0 w 7"/>
              <a:gd name="T7" fmla="*/ 907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7">
                <a:moveTo>
                  <a:pt x="0" y="2"/>
                </a:moveTo>
                <a:lnTo>
                  <a:pt x="7" y="7"/>
                </a:lnTo>
                <a:lnTo>
                  <a:pt x="1" y="0"/>
                </a:lnTo>
                <a:lnTo>
                  <a:pt x="0"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8" name="Freeform 2951"/>
          <p:cNvSpPr>
            <a:spLocks/>
          </p:cNvSpPr>
          <p:nvPr/>
        </p:nvSpPr>
        <p:spPr bwMode="auto">
          <a:xfrm>
            <a:off x="4433888" y="2536825"/>
            <a:ext cx="3175" cy="1588"/>
          </a:xfrm>
          <a:custGeom>
            <a:avLst/>
            <a:gdLst>
              <a:gd name="T0" fmla="*/ 454 w 7"/>
              <a:gd name="T1" fmla="*/ 794 h 2"/>
              <a:gd name="T2" fmla="*/ 0 w 7"/>
              <a:gd name="T3" fmla="*/ 1588 h 2"/>
              <a:gd name="T4" fmla="*/ 3175 w 7"/>
              <a:gd name="T5" fmla="*/ 0 h 2"/>
              <a:gd name="T6" fmla="*/ 454 w 7"/>
              <a:gd name="T7" fmla="*/ 794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2">
                <a:moveTo>
                  <a:pt x="1" y="1"/>
                </a:moveTo>
                <a:lnTo>
                  <a:pt x="0" y="2"/>
                </a:lnTo>
                <a:lnTo>
                  <a:pt x="7" y="0"/>
                </a:lnTo>
                <a:lnTo>
                  <a:pt x="1"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9" name="Freeform 2952"/>
          <p:cNvSpPr>
            <a:spLocks/>
          </p:cNvSpPr>
          <p:nvPr/>
        </p:nvSpPr>
        <p:spPr bwMode="auto">
          <a:xfrm>
            <a:off x="4435475" y="2487613"/>
            <a:ext cx="4763" cy="3175"/>
          </a:xfrm>
          <a:custGeom>
            <a:avLst/>
            <a:gdLst>
              <a:gd name="T0" fmla="*/ 4168 w 8"/>
              <a:gd name="T1" fmla="*/ 3175 h 6"/>
              <a:gd name="T2" fmla="*/ 4763 w 8"/>
              <a:gd name="T3" fmla="*/ 1058 h 6"/>
              <a:gd name="T4" fmla="*/ 3572 w 8"/>
              <a:gd name="T5" fmla="*/ 0 h 6"/>
              <a:gd name="T6" fmla="*/ 0 w 8"/>
              <a:gd name="T7" fmla="*/ 529 h 6"/>
              <a:gd name="T8" fmla="*/ 4168 w 8"/>
              <a:gd name="T9" fmla="*/ 3175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6">
                <a:moveTo>
                  <a:pt x="7" y="6"/>
                </a:moveTo>
                <a:lnTo>
                  <a:pt x="8" y="2"/>
                </a:lnTo>
                <a:lnTo>
                  <a:pt x="6" y="0"/>
                </a:lnTo>
                <a:lnTo>
                  <a:pt x="0" y="1"/>
                </a:lnTo>
                <a:lnTo>
                  <a:pt x="7"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0" name="Freeform 2953"/>
          <p:cNvSpPr>
            <a:spLocks/>
          </p:cNvSpPr>
          <p:nvPr/>
        </p:nvSpPr>
        <p:spPr bwMode="auto">
          <a:xfrm>
            <a:off x="4437063" y="2579688"/>
            <a:ext cx="3175" cy="6350"/>
          </a:xfrm>
          <a:custGeom>
            <a:avLst/>
            <a:gdLst>
              <a:gd name="T0" fmla="*/ 907 w 7"/>
              <a:gd name="T1" fmla="*/ 1764 h 18"/>
              <a:gd name="T2" fmla="*/ 0 w 7"/>
              <a:gd name="T3" fmla="*/ 4233 h 18"/>
              <a:gd name="T4" fmla="*/ 2268 w 7"/>
              <a:gd name="T5" fmla="*/ 6350 h 18"/>
              <a:gd name="T6" fmla="*/ 3175 w 7"/>
              <a:gd name="T7" fmla="*/ 3881 h 18"/>
              <a:gd name="T8" fmla="*/ 2721 w 7"/>
              <a:gd name="T9" fmla="*/ 2117 h 18"/>
              <a:gd name="T10" fmla="*/ 2268 w 7"/>
              <a:gd name="T11" fmla="*/ 706 h 18"/>
              <a:gd name="T12" fmla="*/ 1361 w 7"/>
              <a:gd name="T13" fmla="*/ 0 h 18"/>
              <a:gd name="T14" fmla="*/ 907 w 7"/>
              <a:gd name="T15" fmla="*/ 1764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18">
                <a:moveTo>
                  <a:pt x="2" y="5"/>
                </a:moveTo>
                <a:lnTo>
                  <a:pt x="0" y="12"/>
                </a:lnTo>
                <a:lnTo>
                  <a:pt x="5" y="18"/>
                </a:lnTo>
                <a:lnTo>
                  <a:pt x="7" y="11"/>
                </a:lnTo>
                <a:lnTo>
                  <a:pt x="6" y="6"/>
                </a:lnTo>
                <a:lnTo>
                  <a:pt x="5" y="2"/>
                </a:lnTo>
                <a:lnTo>
                  <a:pt x="3" y="0"/>
                </a:lnTo>
                <a:lnTo>
                  <a:pt x="2"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1" name="Freeform 2954"/>
          <p:cNvSpPr>
            <a:spLocks/>
          </p:cNvSpPr>
          <p:nvPr/>
        </p:nvSpPr>
        <p:spPr bwMode="auto">
          <a:xfrm>
            <a:off x="4437063" y="2562225"/>
            <a:ext cx="4762" cy="9525"/>
          </a:xfrm>
          <a:custGeom>
            <a:avLst/>
            <a:gdLst>
              <a:gd name="T0" fmla="*/ 2165 w 11"/>
              <a:gd name="T1" fmla="*/ 0 h 16"/>
              <a:gd name="T2" fmla="*/ 0 w 11"/>
              <a:gd name="T3" fmla="*/ 1191 h 16"/>
              <a:gd name="T4" fmla="*/ 433 w 11"/>
              <a:gd name="T5" fmla="*/ 5358 h 16"/>
              <a:gd name="T6" fmla="*/ 0 w 11"/>
              <a:gd name="T7" fmla="*/ 9525 h 16"/>
              <a:gd name="T8" fmla="*/ 1732 w 11"/>
              <a:gd name="T9" fmla="*/ 4763 h 16"/>
              <a:gd name="T10" fmla="*/ 4762 w 11"/>
              <a:gd name="T11" fmla="*/ 5953 h 16"/>
              <a:gd name="T12" fmla="*/ 3896 w 11"/>
              <a:gd name="T13" fmla="*/ 1786 h 16"/>
              <a:gd name="T14" fmla="*/ 2165 w 11"/>
              <a:gd name="T15" fmla="*/ 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16">
                <a:moveTo>
                  <a:pt x="5" y="0"/>
                </a:moveTo>
                <a:lnTo>
                  <a:pt x="0" y="2"/>
                </a:lnTo>
                <a:lnTo>
                  <a:pt x="1" y="9"/>
                </a:lnTo>
                <a:lnTo>
                  <a:pt x="0" y="16"/>
                </a:lnTo>
                <a:lnTo>
                  <a:pt x="4" y="8"/>
                </a:lnTo>
                <a:lnTo>
                  <a:pt x="11" y="10"/>
                </a:lnTo>
                <a:lnTo>
                  <a:pt x="9" y="3"/>
                </a:lnTo>
                <a:lnTo>
                  <a:pt x="5"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2" name="Freeform 2955"/>
          <p:cNvSpPr>
            <a:spLocks/>
          </p:cNvSpPr>
          <p:nvPr/>
        </p:nvSpPr>
        <p:spPr bwMode="auto">
          <a:xfrm>
            <a:off x="4441825" y="2557463"/>
            <a:ext cx="3175" cy="9525"/>
          </a:xfrm>
          <a:custGeom>
            <a:avLst/>
            <a:gdLst>
              <a:gd name="T0" fmla="*/ 577 w 11"/>
              <a:gd name="T1" fmla="*/ 0 h 18"/>
              <a:gd name="T2" fmla="*/ 0 w 11"/>
              <a:gd name="T3" fmla="*/ 4233 h 18"/>
              <a:gd name="T4" fmla="*/ 1155 w 11"/>
              <a:gd name="T5" fmla="*/ 7938 h 18"/>
              <a:gd name="T6" fmla="*/ 2020 w 11"/>
              <a:gd name="T7" fmla="*/ 9525 h 18"/>
              <a:gd name="T8" fmla="*/ 3175 w 11"/>
              <a:gd name="T9" fmla="*/ 5292 h 18"/>
              <a:gd name="T10" fmla="*/ 2020 w 11"/>
              <a:gd name="T11" fmla="*/ 1588 h 18"/>
              <a:gd name="T12" fmla="*/ 577 w 11"/>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8">
                <a:moveTo>
                  <a:pt x="2" y="0"/>
                </a:moveTo>
                <a:lnTo>
                  <a:pt x="0" y="8"/>
                </a:lnTo>
                <a:lnTo>
                  <a:pt x="4" y="15"/>
                </a:lnTo>
                <a:lnTo>
                  <a:pt x="7" y="18"/>
                </a:lnTo>
                <a:lnTo>
                  <a:pt x="11" y="10"/>
                </a:lnTo>
                <a:lnTo>
                  <a:pt x="7" y="3"/>
                </a:lnTo>
                <a:lnTo>
                  <a:pt x="2"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3" name="Freeform 2956"/>
          <p:cNvSpPr>
            <a:spLocks/>
          </p:cNvSpPr>
          <p:nvPr/>
        </p:nvSpPr>
        <p:spPr bwMode="auto">
          <a:xfrm>
            <a:off x="4441825" y="2579688"/>
            <a:ext cx="0" cy="0"/>
          </a:xfrm>
          <a:custGeom>
            <a:avLst/>
            <a:gdLst>
              <a:gd name="T0" fmla="*/ 0 w 2"/>
              <a:gd name="T1" fmla="*/ 1 h 1"/>
              <a:gd name="T2" fmla="*/ 1 w 2"/>
              <a:gd name="T3" fmla="*/ 1 h 1"/>
              <a:gd name="T4" fmla="*/ 0 w 2"/>
              <a:gd name="T5" fmla="*/ 0 h 1"/>
              <a:gd name="T6" fmla="*/ 0 w 2"/>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lnTo>
                  <a:pt x="2" y="1"/>
                </a:lnTo>
                <a:lnTo>
                  <a:pt x="0" y="0"/>
                </a:lnTo>
                <a:lnTo>
                  <a:pt x="0"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4" name="Freeform 2957"/>
          <p:cNvSpPr>
            <a:spLocks/>
          </p:cNvSpPr>
          <p:nvPr/>
        </p:nvSpPr>
        <p:spPr bwMode="auto">
          <a:xfrm>
            <a:off x="4441825" y="2552700"/>
            <a:ext cx="7938" cy="6350"/>
          </a:xfrm>
          <a:custGeom>
            <a:avLst/>
            <a:gdLst>
              <a:gd name="T0" fmla="*/ 2646 w 15"/>
              <a:gd name="T1" fmla="*/ 2931 h 13"/>
              <a:gd name="T2" fmla="*/ 0 w 15"/>
              <a:gd name="T3" fmla="*/ 3419 h 13"/>
              <a:gd name="T4" fmla="*/ 2646 w 15"/>
              <a:gd name="T5" fmla="*/ 3908 h 13"/>
              <a:gd name="T6" fmla="*/ 5821 w 15"/>
              <a:gd name="T7" fmla="*/ 6350 h 13"/>
              <a:gd name="T8" fmla="*/ 7938 w 15"/>
              <a:gd name="T9" fmla="*/ 2931 h 13"/>
              <a:gd name="T10" fmla="*/ 5821 w 15"/>
              <a:gd name="T11" fmla="*/ 0 h 13"/>
              <a:gd name="T12" fmla="*/ 2646 w 15"/>
              <a:gd name="T13" fmla="*/ 2931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13">
                <a:moveTo>
                  <a:pt x="5" y="6"/>
                </a:moveTo>
                <a:lnTo>
                  <a:pt x="0" y="7"/>
                </a:lnTo>
                <a:lnTo>
                  <a:pt x="5" y="8"/>
                </a:lnTo>
                <a:lnTo>
                  <a:pt x="11" y="13"/>
                </a:lnTo>
                <a:lnTo>
                  <a:pt x="15" y="6"/>
                </a:lnTo>
                <a:lnTo>
                  <a:pt x="11" y="0"/>
                </a:lnTo>
                <a:lnTo>
                  <a:pt x="5"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5" name="Freeform 2958"/>
          <p:cNvSpPr>
            <a:spLocks/>
          </p:cNvSpPr>
          <p:nvPr/>
        </p:nvSpPr>
        <p:spPr bwMode="auto">
          <a:xfrm>
            <a:off x="4449763" y="2479675"/>
            <a:ext cx="4762" cy="3175"/>
          </a:xfrm>
          <a:custGeom>
            <a:avLst/>
            <a:gdLst>
              <a:gd name="T0" fmla="*/ 4762 w 13"/>
              <a:gd name="T1" fmla="*/ 397 h 8"/>
              <a:gd name="T2" fmla="*/ 2198 w 13"/>
              <a:gd name="T3" fmla="*/ 0 h 8"/>
              <a:gd name="T4" fmla="*/ 0 w 13"/>
              <a:gd name="T5" fmla="*/ 0 h 8"/>
              <a:gd name="T6" fmla="*/ 733 w 13"/>
              <a:gd name="T7" fmla="*/ 3175 h 8"/>
              <a:gd name="T8" fmla="*/ 2930 w 13"/>
              <a:gd name="T9" fmla="*/ 2381 h 8"/>
              <a:gd name="T10" fmla="*/ 4762 w 13"/>
              <a:gd name="T11" fmla="*/ 397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13" y="1"/>
                </a:moveTo>
                <a:lnTo>
                  <a:pt x="6" y="0"/>
                </a:lnTo>
                <a:lnTo>
                  <a:pt x="0" y="0"/>
                </a:lnTo>
                <a:lnTo>
                  <a:pt x="2" y="8"/>
                </a:lnTo>
                <a:lnTo>
                  <a:pt x="8" y="6"/>
                </a:lnTo>
                <a:lnTo>
                  <a:pt x="13"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6" name="Freeform 2959"/>
          <p:cNvSpPr>
            <a:spLocks/>
          </p:cNvSpPr>
          <p:nvPr/>
        </p:nvSpPr>
        <p:spPr bwMode="auto">
          <a:xfrm>
            <a:off x="4456113" y="2474913"/>
            <a:ext cx="3175" cy="6350"/>
          </a:xfrm>
          <a:custGeom>
            <a:avLst/>
            <a:gdLst>
              <a:gd name="T0" fmla="*/ 3175 w 7"/>
              <a:gd name="T1" fmla="*/ 529 h 12"/>
              <a:gd name="T2" fmla="*/ 454 w 7"/>
              <a:gd name="T3" fmla="*/ 0 h 12"/>
              <a:gd name="T4" fmla="*/ 454 w 7"/>
              <a:gd name="T5" fmla="*/ 3704 h 12"/>
              <a:gd name="T6" fmla="*/ 0 w 7"/>
              <a:gd name="T7" fmla="*/ 6350 h 12"/>
              <a:gd name="T8" fmla="*/ 2721 w 7"/>
              <a:gd name="T9" fmla="*/ 4233 h 12"/>
              <a:gd name="T10" fmla="*/ 3175 w 7"/>
              <a:gd name="T11" fmla="*/ 529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2">
                <a:moveTo>
                  <a:pt x="7" y="1"/>
                </a:moveTo>
                <a:lnTo>
                  <a:pt x="1" y="0"/>
                </a:lnTo>
                <a:lnTo>
                  <a:pt x="1" y="7"/>
                </a:lnTo>
                <a:lnTo>
                  <a:pt x="0" y="12"/>
                </a:lnTo>
                <a:lnTo>
                  <a:pt x="6" y="8"/>
                </a:lnTo>
                <a:lnTo>
                  <a:pt x="7"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7" name="Freeform 2960"/>
          <p:cNvSpPr>
            <a:spLocks/>
          </p:cNvSpPr>
          <p:nvPr/>
        </p:nvSpPr>
        <p:spPr bwMode="auto">
          <a:xfrm>
            <a:off x="4462463" y="2474913"/>
            <a:ext cx="3175" cy="0"/>
          </a:xfrm>
          <a:custGeom>
            <a:avLst/>
            <a:gdLst>
              <a:gd name="T0" fmla="*/ 2646 w 6"/>
              <a:gd name="T1" fmla="*/ 1 h 1"/>
              <a:gd name="T2" fmla="*/ 3175 w 6"/>
              <a:gd name="T3" fmla="*/ 0 h 1"/>
              <a:gd name="T4" fmla="*/ 0 w 6"/>
              <a:gd name="T5" fmla="*/ 0 h 1"/>
              <a:gd name="T6" fmla="*/ 2646 w 6"/>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
                <a:moveTo>
                  <a:pt x="5" y="1"/>
                </a:moveTo>
                <a:lnTo>
                  <a:pt x="6" y="0"/>
                </a:lnTo>
                <a:lnTo>
                  <a:pt x="0" y="0"/>
                </a:lnTo>
                <a:lnTo>
                  <a:pt x="5"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8" name="Freeform 2961"/>
          <p:cNvSpPr>
            <a:spLocks/>
          </p:cNvSpPr>
          <p:nvPr/>
        </p:nvSpPr>
        <p:spPr bwMode="auto">
          <a:xfrm>
            <a:off x="4464050" y="2474913"/>
            <a:ext cx="3175" cy="1587"/>
          </a:xfrm>
          <a:custGeom>
            <a:avLst/>
            <a:gdLst>
              <a:gd name="T0" fmla="*/ 0 w 7"/>
              <a:gd name="T1" fmla="*/ 0 h 2"/>
              <a:gd name="T2" fmla="*/ 3175 w 7"/>
              <a:gd name="T3" fmla="*/ 1587 h 2"/>
              <a:gd name="T4" fmla="*/ 2721 w 7"/>
              <a:gd name="T5" fmla="*/ 0 h 2"/>
              <a:gd name="T6" fmla="*/ 0 w 7"/>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2">
                <a:moveTo>
                  <a:pt x="0" y="0"/>
                </a:moveTo>
                <a:lnTo>
                  <a:pt x="7" y="2"/>
                </a:lnTo>
                <a:lnTo>
                  <a:pt x="6" y="0"/>
                </a:lnTo>
                <a:lnTo>
                  <a:pt x="0"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9" name="Freeform 2962"/>
          <p:cNvSpPr>
            <a:spLocks/>
          </p:cNvSpPr>
          <p:nvPr/>
        </p:nvSpPr>
        <p:spPr bwMode="auto">
          <a:xfrm>
            <a:off x="4476750" y="2465388"/>
            <a:ext cx="3175" cy="1587"/>
          </a:xfrm>
          <a:custGeom>
            <a:avLst/>
            <a:gdLst>
              <a:gd name="T0" fmla="*/ 2778 w 8"/>
              <a:gd name="T1" fmla="*/ 0 h 3"/>
              <a:gd name="T2" fmla="*/ 0 w 8"/>
              <a:gd name="T3" fmla="*/ 0 h 3"/>
              <a:gd name="T4" fmla="*/ 3175 w 8"/>
              <a:gd name="T5" fmla="*/ 1587 h 3"/>
              <a:gd name="T6" fmla="*/ 2778 w 8"/>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3">
                <a:moveTo>
                  <a:pt x="7" y="0"/>
                </a:moveTo>
                <a:lnTo>
                  <a:pt x="0" y="0"/>
                </a:lnTo>
                <a:lnTo>
                  <a:pt x="8" y="3"/>
                </a:lnTo>
                <a:lnTo>
                  <a:pt x="7"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0" name="Freeform 2963"/>
          <p:cNvSpPr>
            <a:spLocks/>
          </p:cNvSpPr>
          <p:nvPr/>
        </p:nvSpPr>
        <p:spPr bwMode="auto">
          <a:xfrm>
            <a:off x="4479925" y="2460625"/>
            <a:ext cx="1588" cy="1588"/>
          </a:xfrm>
          <a:custGeom>
            <a:avLst/>
            <a:gdLst>
              <a:gd name="T0" fmla="*/ 1588 w 6"/>
              <a:gd name="T1" fmla="*/ 0 h 2"/>
              <a:gd name="T2" fmla="*/ 0 w 6"/>
              <a:gd name="T3" fmla="*/ 0 h 2"/>
              <a:gd name="T4" fmla="*/ 1323 w 6"/>
              <a:gd name="T5" fmla="*/ 1588 h 2"/>
              <a:gd name="T6" fmla="*/ 1588 w 6"/>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6" y="0"/>
                </a:moveTo>
                <a:lnTo>
                  <a:pt x="0" y="0"/>
                </a:lnTo>
                <a:lnTo>
                  <a:pt x="5" y="2"/>
                </a:lnTo>
                <a:lnTo>
                  <a:pt x="6"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1" name="Freeform 2964"/>
          <p:cNvSpPr>
            <a:spLocks/>
          </p:cNvSpPr>
          <p:nvPr/>
        </p:nvSpPr>
        <p:spPr bwMode="auto">
          <a:xfrm>
            <a:off x="4494213" y="2452688"/>
            <a:ext cx="6350" cy="4762"/>
          </a:xfrm>
          <a:custGeom>
            <a:avLst/>
            <a:gdLst>
              <a:gd name="T0" fmla="*/ 3419 w 13"/>
              <a:gd name="T1" fmla="*/ 4762 h 10"/>
              <a:gd name="T2" fmla="*/ 6350 w 13"/>
              <a:gd name="T3" fmla="*/ 2381 h 10"/>
              <a:gd name="T4" fmla="*/ 3908 w 13"/>
              <a:gd name="T5" fmla="*/ 0 h 10"/>
              <a:gd name="T6" fmla="*/ 2931 w 13"/>
              <a:gd name="T7" fmla="*/ 2381 h 10"/>
              <a:gd name="T8" fmla="*/ 0 w 13"/>
              <a:gd name="T9" fmla="*/ 1429 h 10"/>
              <a:gd name="T10" fmla="*/ 0 w 13"/>
              <a:gd name="T11" fmla="*/ 4762 h 10"/>
              <a:gd name="T12" fmla="*/ 3419 w 13"/>
              <a:gd name="T13" fmla="*/ 476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10">
                <a:moveTo>
                  <a:pt x="7" y="10"/>
                </a:moveTo>
                <a:lnTo>
                  <a:pt x="13" y="5"/>
                </a:lnTo>
                <a:lnTo>
                  <a:pt x="8" y="0"/>
                </a:lnTo>
                <a:lnTo>
                  <a:pt x="6" y="5"/>
                </a:lnTo>
                <a:lnTo>
                  <a:pt x="0" y="3"/>
                </a:lnTo>
                <a:lnTo>
                  <a:pt x="0" y="10"/>
                </a:lnTo>
                <a:lnTo>
                  <a:pt x="7" y="1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2" name="Freeform 2965"/>
          <p:cNvSpPr>
            <a:spLocks/>
          </p:cNvSpPr>
          <p:nvPr/>
        </p:nvSpPr>
        <p:spPr bwMode="auto">
          <a:xfrm>
            <a:off x="4498975" y="2451100"/>
            <a:ext cx="3175" cy="4763"/>
          </a:xfrm>
          <a:custGeom>
            <a:avLst/>
            <a:gdLst>
              <a:gd name="T0" fmla="*/ 0 w 6"/>
              <a:gd name="T1" fmla="*/ 1361 h 7"/>
              <a:gd name="T2" fmla="*/ 3175 w 6"/>
              <a:gd name="T3" fmla="*/ 1361 h 7"/>
              <a:gd name="T4" fmla="*/ 2117 w 6"/>
              <a:gd name="T5" fmla="*/ 4763 h 7"/>
              <a:gd name="T6" fmla="*/ 3175 w 6"/>
              <a:gd name="T7" fmla="*/ 4763 h 7"/>
              <a:gd name="T8" fmla="*/ 3175 w 6"/>
              <a:gd name="T9" fmla="*/ 1361 h 7"/>
              <a:gd name="T10" fmla="*/ 0 w 6"/>
              <a:gd name="T11" fmla="*/ 0 h 7"/>
              <a:gd name="T12" fmla="*/ 0 w 6"/>
              <a:gd name="T13" fmla="*/ 1361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7">
                <a:moveTo>
                  <a:pt x="0" y="2"/>
                </a:moveTo>
                <a:lnTo>
                  <a:pt x="6" y="2"/>
                </a:lnTo>
                <a:lnTo>
                  <a:pt x="4" y="7"/>
                </a:lnTo>
                <a:lnTo>
                  <a:pt x="6" y="7"/>
                </a:lnTo>
                <a:lnTo>
                  <a:pt x="6" y="2"/>
                </a:lnTo>
                <a:lnTo>
                  <a:pt x="0" y="0"/>
                </a:lnTo>
                <a:lnTo>
                  <a:pt x="0"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3" name="Freeform 2966"/>
          <p:cNvSpPr>
            <a:spLocks/>
          </p:cNvSpPr>
          <p:nvPr/>
        </p:nvSpPr>
        <p:spPr bwMode="auto">
          <a:xfrm>
            <a:off x="4502150" y="2441575"/>
            <a:ext cx="7938" cy="4763"/>
          </a:xfrm>
          <a:custGeom>
            <a:avLst/>
            <a:gdLst>
              <a:gd name="T0" fmla="*/ 7938 w 19"/>
              <a:gd name="T1" fmla="*/ 3175 h 9"/>
              <a:gd name="T2" fmla="*/ 7938 w 19"/>
              <a:gd name="T3" fmla="*/ 1588 h 9"/>
              <a:gd name="T4" fmla="*/ 5013 w 19"/>
              <a:gd name="T5" fmla="*/ 0 h 9"/>
              <a:gd name="T6" fmla="*/ 2507 w 19"/>
              <a:gd name="T7" fmla="*/ 529 h 9"/>
              <a:gd name="T8" fmla="*/ 0 w 19"/>
              <a:gd name="T9" fmla="*/ 2646 h 9"/>
              <a:gd name="T10" fmla="*/ 2925 w 19"/>
              <a:gd name="T11" fmla="*/ 4234 h 9"/>
              <a:gd name="T12" fmla="*/ 5013 w 19"/>
              <a:gd name="T13" fmla="*/ 4763 h 9"/>
              <a:gd name="T14" fmla="*/ 7938 w 19"/>
              <a:gd name="T15" fmla="*/ 3175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9">
                <a:moveTo>
                  <a:pt x="19" y="6"/>
                </a:moveTo>
                <a:lnTo>
                  <a:pt x="19" y="3"/>
                </a:lnTo>
                <a:lnTo>
                  <a:pt x="12" y="0"/>
                </a:lnTo>
                <a:lnTo>
                  <a:pt x="6" y="1"/>
                </a:lnTo>
                <a:lnTo>
                  <a:pt x="0" y="5"/>
                </a:lnTo>
                <a:lnTo>
                  <a:pt x="7" y="8"/>
                </a:lnTo>
                <a:lnTo>
                  <a:pt x="12" y="9"/>
                </a:lnTo>
                <a:lnTo>
                  <a:pt x="19"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4" name="Freeform 2967"/>
          <p:cNvSpPr>
            <a:spLocks/>
          </p:cNvSpPr>
          <p:nvPr/>
        </p:nvSpPr>
        <p:spPr bwMode="auto">
          <a:xfrm>
            <a:off x="4505325" y="2447925"/>
            <a:ext cx="6350" cy="3175"/>
          </a:xfrm>
          <a:custGeom>
            <a:avLst/>
            <a:gdLst>
              <a:gd name="T0" fmla="*/ 2442 w 13"/>
              <a:gd name="T1" fmla="*/ 3175 h 5"/>
              <a:gd name="T2" fmla="*/ 6350 w 13"/>
              <a:gd name="T3" fmla="*/ 2540 h 5"/>
              <a:gd name="T4" fmla="*/ 2442 w 13"/>
              <a:gd name="T5" fmla="*/ 0 h 5"/>
              <a:gd name="T6" fmla="*/ 0 w 13"/>
              <a:gd name="T7" fmla="*/ 2540 h 5"/>
              <a:gd name="T8" fmla="*/ 2442 w 13"/>
              <a:gd name="T9" fmla="*/ 317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5">
                <a:moveTo>
                  <a:pt x="5" y="5"/>
                </a:moveTo>
                <a:lnTo>
                  <a:pt x="13" y="4"/>
                </a:lnTo>
                <a:lnTo>
                  <a:pt x="5" y="0"/>
                </a:lnTo>
                <a:lnTo>
                  <a:pt x="0" y="4"/>
                </a:lnTo>
                <a:lnTo>
                  <a:pt x="5"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5" name="Freeform 2968"/>
          <p:cNvSpPr>
            <a:spLocks/>
          </p:cNvSpPr>
          <p:nvPr/>
        </p:nvSpPr>
        <p:spPr bwMode="auto">
          <a:xfrm>
            <a:off x="4508500" y="2446338"/>
            <a:ext cx="3175" cy="1587"/>
          </a:xfrm>
          <a:custGeom>
            <a:avLst/>
            <a:gdLst>
              <a:gd name="T0" fmla="*/ 2778 w 8"/>
              <a:gd name="T1" fmla="*/ 0 h 2"/>
              <a:gd name="T2" fmla="*/ 0 w 8"/>
              <a:gd name="T3" fmla="*/ 1587 h 2"/>
              <a:gd name="T4" fmla="*/ 3175 w 8"/>
              <a:gd name="T5" fmla="*/ 794 h 2"/>
              <a:gd name="T6" fmla="*/ 2778 w 8"/>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
                <a:moveTo>
                  <a:pt x="7" y="0"/>
                </a:moveTo>
                <a:lnTo>
                  <a:pt x="0" y="2"/>
                </a:lnTo>
                <a:lnTo>
                  <a:pt x="8" y="1"/>
                </a:lnTo>
                <a:lnTo>
                  <a:pt x="7"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6" name="Freeform 2969"/>
          <p:cNvSpPr>
            <a:spLocks/>
          </p:cNvSpPr>
          <p:nvPr/>
        </p:nvSpPr>
        <p:spPr bwMode="auto">
          <a:xfrm>
            <a:off x="4513263" y="2447925"/>
            <a:ext cx="6350" cy="3175"/>
          </a:xfrm>
          <a:custGeom>
            <a:avLst/>
            <a:gdLst>
              <a:gd name="T0" fmla="*/ 0 w 12"/>
              <a:gd name="T1" fmla="*/ 1984 h 8"/>
              <a:gd name="T2" fmla="*/ 3175 w 12"/>
              <a:gd name="T3" fmla="*/ 3175 h 8"/>
              <a:gd name="T4" fmla="*/ 6350 w 12"/>
              <a:gd name="T5" fmla="*/ 2778 h 8"/>
              <a:gd name="T6" fmla="*/ 4763 w 12"/>
              <a:gd name="T7" fmla="*/ 0 h 8"/>
              <a:gd name="T8" fmla="*/ 1588 w 12"/>
              <a:gd name="T9" fmla="*/ 0 h 8"/>
              <a:gd name="T10" fmla="*/ 0 w 12"/>
              <a:gd name="T11" fmla="*/ 1984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8">
                <a:moveTo>
                  <a:pt x="0" y="5"/>
                </a:moveTo>
                <a:lnTo>
                  <a:pt x="6" y="8"/>
                </a:lnTo>
                <a:lnTo>
                  <a:pt x="12" y="7"/>
                </a:lnTo>
                <a:lnTo>
                  <a:pt x="9" y="0"/>
                </a:lnTo>
                <a:lnTo>
                  <a:pt x="3" y="0"/>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7" name="Freeform 2970"/>
          <p:cNvSpPr>
            <a:spLocks/>
          </p:cNvSpPr>
          <p:nvPr/>
        </p:nvSpPr>
        <p:spPr bwMode="auto">
          <a:xfrm>
            <a:off x="4514850" y="2433638"/>
            <a:ext cx="17463" cy="9525"/>
          </a:xfrm>
          <a:custGeom>
            <a:avLst/>
            <a:gdLst>
              <a:gd name="T0" fmla="*/ 0 w 37"/>
              <a:gd name="T1" fmla="*/ 7284 h 17"/>
              <a:gd name="T2" fmla="*/ 944 w 37"/>
              <a:gd name="T3" fmla="*/ 8965 h 17"/>
              <a:gd name="T4" fmla="*/ 3776 w 37"/>
              <a:gd name="T5" fmla="*/ 9525 h 17"/>
              <a:gd name="T6" fmla="*/ 6608 w 37"/>
              <a:gd name="T7" fmla="*/ 8404 h 17"/>
              <a:gd name="T8" fmla="*/ 9439 w 37"/>
              <a:gd name="T9" fmla="*/ 7284 h 17"/>
              <a:gd name="T10" fmla="*/ 13215 w 37"/>
              <a:gd name="T11" fmla="*/ 6724 h 17"/>
              <a:gd name="T12" fmla="*/ 16047 w 37"/>
              <a:gd name="T13" fmla="*/ 5603 h 17"/>
              <a:gd name="T14" fmla="*/ 17463 w 37"/>
              <a:gd name="T15" fmla="*/ 2241 h 17"/>
              <a:gd name="T16" fmla="*/ 14631 w 37"/>
              <a:gd name="T17" fmla="*/ 0 h 17"/>
              <a:gd name="T18" fmla="*/ 11799 w 37"/>
              <a:gd name="T19" fmla="*/ 560 h 17"/>
              <a:gd name="T20" fmla="*/ 8496 w 37"/>
              <a:gd name="T21" fmla="*/ 1681 h 17"/>
              <a:gd name="T22" fmla="*/ 5664 w 37"/>
              <a:gd name="T23" fmla="*/ 2801 h 17"/>
              <a:gd name="T24" fmla="*/ 8496 w 37"/>
              <a:gd name="T25" fmla="*/ 4482 h 17"/>
              <a:gd name="T26" fmla="*/ 2832 w 37"/>
              <a:gd name="T27" fmla="*/ 4482 h 17"/>
              <a:gd name="T28" fmla="*/ 0 w 37"/>
              <a:gd name="T29" fmla="*/ 7284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7" h="17">
                <a:moveTo>
                  <a:pt x="0" y="13"/>
                </a:moveTo>
                <a:lnTo>
                  <a:pt x="2" y="16"/>
                </a:lnTo>
                <a:lnTo>
                  <a:pt x="8" y="17"/>
                </a:lnTo>
                <a:lnTo>
                  <a:pt x="14" y="15"/>
                </a:lnTo>
                <a:lnTo>
                  <a:pt x="20" y="13"/>
                </a:lnTo>
                <a:lnTo>
                  <a:pt x="28" y="12"/>
                </a:lnTo>
                <a:lnTo>
                  <a:pt x="34" y="10"/>
                </a:lnTo>
                <a:lnTo>
                  <a:pt x="37" y="4"/>
                </a:lnTo>
                <a:lnTo>
                  <a:pt x="31" y="0"/>
                </a:lnTo>
                <a:lnTo>
                  <a:pt x="25" y="1"/>
                </a:lnTo>
                <a:lnTo>
                  <a:pt x="18" y="3"/>
                </a:lnTo>
                <a:lnTo>
                  <a:pt x="12" y="5"/>
                </a:lnTo>
                <a:lnTo>
                  <a:pt x="18" y="8"/>
                </a:lnTo>
                <a:lnTo>
                  <a:pt x="6" y="8"/>
                </a:lnTo>
                <a:lnTo>
                  <a:pt x="0" y="13"/>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8" name="Freeform 2971"/>
          <p:cNvSpPr>
            <a:spLocks/>
          </p:cNvSpPr>
          <p:nvPr/>
        </p:nvSpPr>
        <p:spPr bwMode="auto">
          <a:xfrm>
            <a:off x="4514850" y="2430463"/>
            <a:ext cx="11113" cy="3175"/>
          </a:xfrm>
          <a:custGeom>
            <a:avLst/>
            <a:gdLst>
              <a:gd name="T0" fmla="*/ 11113 w 24"/>
              <a:gd name="T1" fmla="*/ 1058 h 9"/>
              <a:gd name="T2" fmla="*/ 8335 w 24"/>
              <a:gd name="T3" fmla="*/ 0 h 9"/>
              <a:gd name="T4" fmla="*/ 5557 w 24"/>
              <a:gd name="T5" fmla="*/ 1411 h 9"/>
              <a:gd name="T6" fmla="*/ 2315 w 24"/>
              <a:gd name="T7" fmla="*/ 1764 h 9"/>
              <a:gd name="T8" fmla="*/ 0 w 24"/>
              <a:gd name="T9" fmla="*/ 2822 h 9"/>
              <a:gd name="T10" fmla="*/ 2315 w 24"/>
              <a:gd name="T11" fmla="*/ 2822 h 9"/>
              <a:gd name="T12" fmla="*/ 5557 w 24"/>
              <a:gd name="T13" fmla="*/ 3175 h 9"/>
              <a:gd name="T14" fmla="*/ 8798 w 24"/>
              <a:gd name="T15" fmla="*/ 2822 h 9"/>
              <a:gd name="T16" fmla="*/ 11113 w 24"/>
              <a:gd name="T17" fmla="*/ 1058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9">
                <a:moveTo>
                  <a:pt x="24" y="3"/>
                </a:moveTo>
                <a:lnTo>
                  <a:pt x="18" y="0"/>
                </a:lnTo>
                <a:lnTo>
                  <a:pt x="12" y="4"/>
                </a:lnTo>
                <a:lnTo>
                  <a:pt x="5" y="5"/>
                </a:lnTo>
                <a:lnTo>
                  <a:pt x="0" y="8"/>
                </a:lnTo>
                <a:lnTo>
                  <a:pt x="5" y="8"/>
                </a:lnTo>
                <a:lnTo>
                  <a:pt x="12" y="9"/>
                </a:lnTo>
                <a:lnTo>
                  <a:pt x="19" y="8"/>
                </a:lnTo>
                <a:lnTo>
                  <a:pt x="24" y="3"/>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9" name="Freeform 2972"/>
          <p:cNvSpPr>
            <a:spLocks/>
          </p:cNvSpPr>
          <p:nvPr/>
        </p:nvSpPr>
        <p:spPr bwMode="auto">
          <a:xfrm>
            <a:off x="4518025" y="2443163"/>
            <a:ext cx="3175" cy="3175"/>
          </a:xfrm>
          <a:custGeom>
            <a:avLst/>
            <a:gdLst>
              <a:gd name="T0" fmla="*/ 2646 w 6"/>
              <a:gd name="T1" fmla="*/ 0 h 4"/>
              <a:gd name="T2" fmla="*/ 0 w 6"/>
              <a:gd name="T3" fmla="*/ 794 h 4"/>
              <a:gd name="T4" fmla="*/ 3175 w 6"/>
              <a:gd name="T5" fmla="*/ 3175 h 4"/>
              <a:gd name="T6" fmla="*/ 2646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5" y="0"/>
                </a:moveTo>
                <a:lnTo>
                  <a:pt x="0" y="1"/>
                </a:lnTo>
                <a:lnTo>
                  <a:pt x="6" y="4"/>
                </a:lnTo>
                <a:lnTo>
                  <a:pt x="5"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0" name="Freeform 2973"/>
          <p:cNvSpPr>
            <a:spLocks/>
          </p:cNvSpPr>
          <p:nvPr/>
        </p:nvSpPr>
        <p:spPr bwMode="auto">
          <a:xfrm>
            <a:off x="4614863" y="2290763"/>
            <a:ext cx="7937" cy="6350"/>
          </a:xfrm>
          <a:custGeom>
            <a:avLst/>
            <a:gdLst>
              <a:gd name="T0" fmla="*/ 2442 w 13"/>
              <a:gd name="T1" fmla="*/ 2963 h 15"/>
              <a:gd name="T2" fmla="*/ 0 w 13"/>
              <a:gd name="T3" fmla="*/ 5080 h 15"/>
              <a:gd name="T4" fmla="*/ 3663 w 13"/>
              <a:gd name="T5" fmla="*/ 6350 h 15"/>
              <a:gd name="T6" fmla="*/ 6105 w 13"/>
              <a:gd name="T7" fmla="*/ 4657 h 15"/>
              <a:gd name="T8" fmla="*/ 6716 w 13"/>
              <a:gd name="T9" fmla="*/ 4233 h 15"/>
              <a:gd name="T10" fmla="*/ 7937 w 13"/>
              <a:gd name="T11" fmla="*/ 2963 h 15"/>
              <a:gd name="T12" fmla="*/ 7326 w 13"/>
              <a:gd name="T13" fmla="*/ 0 h 15"/>
              <a:gd name="T14" fmla="*/ 3663 w 13"/>
              <a:gd name="T15" fmla="*/ 1270 h 15"/>
              <a:gd name="T16" fmla="*/ 2442 w 13"/>
              <a:gd name="T17" fmla="*/ 296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15">
                <a:moveTo>
                  <a:pt x="4" y="7"/>
                </a:moveTo>
                <a:lnTo>
                  <a:pt x="0" y="12"/>
                </a:lnTo>
                <a:lnTo>
                  <a:pt x="6" y="15"/>
                </a:lnTo>
                <a:lnTo>
                  <a:pt x="10" y="11"/>
                </a:lnTo>
                <a:lnTo>
                  <a:pt x="11" y="10"/>
                </a:lnTo>
                <a:lnTo>
                  <a:pt x="13" y="7"/>
                </a:lnTo>
                <a:lnTo>
                  <a:pt x="12" y="0"/>
                </a:lnTo>
                <a:lnTo>
                  <a:pt x="6" y="3"/>
                </a:lnTo>
                <a:lnTo>
                  <a:pt x="4"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1" name="Freeform 2974"/>
          <p:cNvSpPr>
            <a:spLocks/>
          </p:cNvSpPr>
          <p:nvPr/>
        </p:nvSpPr>
        <p:spPr bwMode="auto">
          <a:xfrm>
            <a:off x="4622800" y="2287588"/>
            <a:ext cx="6350" cy="4762"/>
          </a:xfrm>
          <a:custGeom>
            <a:avLst/>
            <a:gdLst>
              <a:gd name="T0" fmla="*/ 454 w 14"/>
              <a:gd name="T1" fmla="*/ 4762 h 11"/>
              <a:gd name="T2" fmla="*/ 3629 w 14"/>
              <a:gd name="T3" fmla="*/ 4762 h 11"/>
              <a:gd name="T4" fmla="*/ 5443 w 14"/>
              <a:gd name="T5" fmla="*/ 2597 h 11"/>
              <a:gd name="T6" fmla="*/ 6350 w 14"/>
              <a:gd name="T7" fmla="*/ 1299 h 11"/>
              <a:gd name="T8" fmla="*/ 3629 w 14"/>
              <a:gd name="T9" fmla="*/ 0 h 11"/>
              <a:gd name="T10" fmla="*/ 0 w 14"/>
              <a:gd name="T11" fmla="*/ 3030 h 11"/>
              <a:gd name="T12" fmla="*/ 454 w 14"/>
              <a:gd name="T13" fmla="*/ 4762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1">
                <a:moveTo>
                  <a:pt x="1" y="11"/>
                </a:moveTo>
                <a:lnTo>
                  <a:pt x="8" y="11"/>
                </a:lnTo>
                <a:lnTo>
                  <a:pt x="12" y="6"/>
                </a:lnTo>
                <a:lnTo>
                  <a:pt x="14" y="3"/>
                </a:lnTo>
                <a:lnTo>
                  <a:pt x="8" y="0"/>
                </a:lnTo>
                <a:lnTo>
                  <a:pt x="0" y="7"/>
                </a:lnTo>
                <a:lnTo>
                  <a:pt x="1" y="1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2" name="Freeform 2975"/>
          <p:cNvSpPr>
            <a:spLocks/>
          </p:cNvSpPr>
          <p:nvPr/>
        </p:nvSpPr>
        <p:spPr bwMode="auto">
          <a:xfrm>
            <a:off x="4629150" y="2284413"/>
            <a:ext cx="14288" cy="7937"/>
          </a:xfrm>
          <a:custGeom>
            <a:avLst/>
            <a:gdLst>
              <a:gd name="T0" fmla="*/ 1844 w 31"/>
              <a:gd name="T1" fmla="*/ 4669 h 17"/>
              <a:gd name="T2" fmla="*/ 0 w 31"/>
              <a:gd name="T3" fmla="*/ 7937 h 17"/>
              <a:gd name="T4" fmla="*/ 3226 w 31"/>
              <a:gd name="T5" fmla="*/ 6536 h 17"/>
              <a:gd name="T6" fmla="*/ 5531 w 31"/>
              <a:gd name="T7" fmla="*/ 6069 h 17"/>
              <a:gd name="T8" fmla="*/ 8757 w 31"/>
              <a:gd name="T9" fmla="*/ 4202 h 17"/>
              <a:gd name="T10" fmla="*/ 11523 w 31"/>
              <a:gd name="T11" fmla="*/ 4202 h 17"/>
              <a:gd name="T12" fmla="*/ 14288 w 31"/>
              <a:gd name="T13" fmla="*/ 2334 h 17"/>
              <a:gd name="T14" fmla="*/ 11523 w 31"/>
              <a:gd name="T15" fmla="*/ 2334 h 17"/>
              <a:gd name="T16" fmla="*/ 8757 w 31"/>
              <a:gd name="T17" fmla="*/ 0 h 17"/>
              <a:gd name="T18" fmla="*/ 5070 w 31"/>
              <a:gd name="T19" fmla="*/ 934 h 17"/>
              <a:gd name="T20" fmla="*/ 2305 w 31"/>
              <a:gd name="T21" fmla="*/ 934 h 17"/>
              <a:gd name="T22" fmla="*/ 3226 w 31"/>
              <a:gd name="T23" fmla="*/ 2801 h 17"/>
              <a:gd name="T24" fmla="*/ 461 w 31"/>
              <a:gd name="T25" fmla="*/ 3735 h 17"/>
              <a:gd name="T26" fmla="*/ 1844 w 31"/>
              <a:gd name="T27" fmla="*/ 4669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 h="17">
                <a:moveTo>
                  <a:pt x="4" y="10"/>
                </a:moveTo>
                <a:lnTo>
                  <a:pt x="0" y="17"/>
                </a:lnTo>
                <a:lnTo>
                  <a:pt x="7" y="14"/>
                </a:lnTo>
                <a:lnTo>
                  <a:pt x="12" y="13"/>
                </a:lnTo>
                <a:lnTo>
                  <a:pt x="19" y="9"/>
                </a:lnTo>
                <a:lnTo>
                  <a:pt x="25" y="9"/>
                </a:lnTo>
                <a:lnTo>
                  <a:pt x="31" y="5"/>
                </a:lnTo>
                <a:lnTo>
                  <a:pt x="25" y="5"/>
                </a:lnTo>
                <a:lnTo>
                  <a:pt x="19" y="0"/>
                </a:lnTo>
                <a:lnTo>
                  <a:pt x="11" y="2"/>
                </a:lnTo>
                <a:lnTo>
                  <a:pt x="5" y="2"/>
                </a:lnTo>
                <a:lnTo>
                  <a:pt x="7" y="6"/>
                </a:lnTo>
                <a:lnTo>
                  <a:pt x="1" y="8"/>
                </a:lnTo>
                <a:lnTo>
                  <a:pt x="4" y="1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3" name="Freeform 2976"/>
          <p:cNvSpPr>
            <a:spLocks/>
          </p:cNvSpPr>
          <p:nvPr/>
        </p:nvSpPr>
        <p:spPr bwMode="auto">
          <a:xfrm>
            <a:off x="4641850" y="2282825"/>
            <a:ext cx="3175" cy="4763"/>
          </a:xfrm>
          <a:custGeom>
            <a:avLst/>
            <a:gdLst>
              <a:gd name="T0" fmla="*/ 2268 w 7"/>
              <a:gd name="T1" fmla="*/ 4763 h 7"/>
              <a:gd name="T2" fmla="*/ 3175 w 7"/>
              <a:gd name="T3" fmla="*/ 4763 h 7"/>
              <a:gd name="T4" fmla="*/ 2721 w 7"/>
              <a:gd name="T5" fmla="*/ 1361 h 7"/>
              <a:gd name="T6" fmla="*/ 0 w 7"/>
              <a:gd name="T7" fmla="*/ 0 h 7"/>
              <a:gd name="T8" fmla="*/ 2268 w 7"/>
              <a:gd name="T9" fmla="*/ 476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5" y="7"/>
                </a:moveTo>
                <a:lnTo>
                  <a:pt x="7" y="7"/>
                </a:lnTo>
                <a:lnTo>
                  <a:pt x="6" y="2"/>
                </a:lnTo>
                <a:lnTo>
                  <a:pt x="0" y="0"/>
                </a:lnTo>
                <a:lnTo>
                  <a:pt x="5"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4" name="Freeform 2977"/>
          <p:cNvSpPr>
            <a:spLocks/>
          </p:cNvSpPr>
          <p:nvPr/>
        </p:nvSpPr>
        <p:spPr bwMode="auto">
          <a:xfrm>
            <a:off x="4654550" y="2284413"/>
            <a:ext cx="17463" cy="7937"/>
          </a:xfrm>
          <a:custGeom>
            <a:avLst/>
            <a:gdLst>
              <a:gd name="T0" fmla="*/ 0 w 37"/>
              <a:gd name="T1" fmla="*/ 7003 h 17"/>
              <a:gd name="T2" fmla="*/ 2832 w 37"/>
              <a:gd name="T3" fmla="*/ 7937 h 17"/>
              <a:gd name="T4" fmla="*/ 8967 w 37"/>
              <a:gd name="T5" fmla="*/ 5136 h 17"/>
              <a:gd name="T6" fmla="*/ 12271 w 37"/>
              <a:gd name="T7" fmla="*/ 5136 h 17"/>
              <a:gd name="T8" fmla="*/ 14631 w 37"/>
              <a:gd name="T9" fmla="*/ 3735 h 17"/>
              <a:gd name="T10" fmla="*/ 15103 w 37"/>
              <a:gd name="T11" fmla="*/ 2801 h 17"/>
              <a:gd name="T12" fmla="*/ 17463 w 37"/>
              <a:gd name="T13" fmla="*/ 0 h 17"/>
              <a:gd name="T14" fmla="*/ 14631 w 37"/>
              <a:gd name="T15" fmla="*/ 0 h 17"/>
              <a:gd name="T16" fmla="*/ 11327 w 37"/>
              <a:gd name="T17" fmla="*/ 2801 h 17"/>
              <a:gd name="T18" fmla="*/ 10855 w 37"/>
              <a:gd name="T19" fmla="*/ 467 h 17"/>
              <a:gd name="T20" fmla="*/ 8496 w 37"/>
              <a:gd name="T21" fmla="*/ 467 h 17"/>
              <a:gd name="T22" fmla="*/ 5192 w 37"/>
              <a:gd name="T23" fmla="*/ 1401 h 17"/>
              <a:gd name="T24" fmla="*/ 2832 w 37"/>
              <a:gd name="T25" fmla="*/ 4669 h 17"/>
              <a:gd name="T26" fmla="*/ 0 w 37"/>
              <a:gd name="T27" fmla="*/ 6536 h 17"/>
              <a:gd name="T28" fmla="*/ 0 w 37"/>
              <a:gd name="T29" fmla="*/ 7003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7" h="17">
                <a:moveTo>
                  <a:pt x="0" y="15"/>
                </a:moveTo>
                <a:lnTo>
                  <a:pt x="6" y="17"/>
                </a:lnTo>
                <a:lnTo>
                  <a:pt x="19" y="11"/>
                </a:lnTo>
                <a:lnTo>
                  <a:pt x="26" y="11"/>
                </a:lnTo>
                <a:lnTo>
                  <a:pt x="31" y="8"/>
                </a:lnTo>
                <a:lnTo>
                  <a:pt x="32" y="6"/>
                </a:lnTo>
                <a:lnTo>
                  <a:pt x="37" y="0"/>
                </a:lnTo>
                <a:lnTo>
                  <a:pt x="31" y="0"/>
                </a:lnTo>
                <a:lnTo>
                  <a:pt x="24" y="6"/>
                </a:lnTo>
                <a:lnTo>
                  <a:pt x="23" y="1"/>
                </a:lnTo>
                <a:lnTo>
                  <a:pt x="18" y="1"/>
                </a:lnTo>
                <a:lnTo>
                  <a:pt x="11" y="3"/>
                </a:lnTo>
                <a:lnTo>
                  <a:pt x="6" y="10"/>
                </a:lnTo>
                <a:lnTo>
                  <a:pt x="0" y="14"/>
                </a:lnTo>
                <a:lnTo>
                  <a:pt x="0" y="1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5" name="Freeform 2978"/>
          <p:cNvSpPr>
            <a:spLocks/>
          </p:cNvSpPr>
          <p:nvPr/>
        </p:nvSpPr>
        <p:spPr bwMode="auto">
          <a:xfrm>
            <a:off x="4648200" y="2263775"/>
            <a:ext cx="22225" cy="11113"/>
          </a:xfrm>
          <a:custGeom>
            <a:avLst/>
            <a:gdLst>
              <a:gd name="T0" fmla="*/ 10876 w 47"/>
              <a:gd name="T1" fmla="*/ 11113 h 29"/>
              <a:gd name="T2" fmla="*/ 12295 w 47"/>
              <a:gd name="T3" fmla="*/ 11113 h 29"/>
              <a:gd name="T4" fmla="*/ 15132 w 47"/>
              <a:gd name="T5" fmla="*/ 10347 h 29"/>
              <a:gd name="T6" fmla="*/ 18915 w 47"/>
              <a:gd name="T7" fmla="*/ 9580 h 29"/>
              <a:gd name="T8" fmla="*/ 21752 w 47"/>
              <a:gd name="T9" fmla="*/ 8431 h 29"/>
              <a:gd name="T10" fmla="*/ 22225 w 47"/>
              <a:gd name="T11" fmla="*/ 8047 h 29"/>
              <a:gd name="T12" fmla="*/ 19388 w 47"/>
              <a:gd name="T13" fmla="*/ 6131 h 29"/>
              <a:gd name="T14" fmla="*/ 20334 w 47"/>
              <a:gd name="T15" fmla="*/ 4215 h 29"/>
              <a:gd name="T16" fmla="*/ 17969 w 47"/>
              <a:gd name="T17" fmla="*/ 1916 h 29"/>
              <a:gd name="T18" fmla="*/ 14186 w 47"/>
              <a:gd name="T19" fmla="*/ 0 h 29"/>
              <a:gd name="T20" fmla="*/ 14186 w 47"/>
              <a:gd name="T21" fmla="*/ 2682 h 29"/>
              <a:gd name="T22" fmla="*/ 13240 w 47"/>
              <a:gd name="T23" fmla="*/ 5365 h 29"/>
              <a:gd name="T24" fmla="*/ 12295 w 47"/>
              <a:gd name="T25" fmla="*/ 4215 h 29"/>
              <a:gd name="T26" fmla="*/ 12295 w 47"/>
              <a:gd name="T27" fmla="*/ 4982 h 29"/>
              <a:gd name="T28" fmla="*/ 8985 w 47"/>
              <a:gd name="T29" fmla="*/ 5748 h 29"/>
              <a:gd name="T30" fmla="*/ 5674 w 47"/>
              <a:gd name="T31" fmla="*/ 4598 h 29"/>
              <a:gd name="T32" fmla="*/ 3783 w 47"/>
              <a:gd name="T33" fmla="*/ 7281 h 29"/>
              <a:gd name="T34" fmla="*/ 0 w 47"/>
              <a:gd name="T35" fmla="*/ 8814 h 29"/>
              <a:gd name="T36" fmla="*/ 3783 w 47"/>
              <a:gd name="T37" fmla="*/ 10347 h 29"/>
              <a:gd name="T38" fmla="*/ 6620 w 47"/>
              <a:gd name="T39" fmla="*/ 8047 h 29"/>
              <a:gd name="T40" fmla="*/ 9457 w 47"/>
              <a:gd name="T41" fmla="*/ 8431 h 29"/>
              <a:gd name="T42" fmla="*/ 12295 w 47"/>
              <a:gd name="T43" fmla="*/ 7281 h 29"/>
              <a:gd name="T44" fmla="*/ 15132 w 47"/>
              <a:gd name="T45" fmla="*/ 7664 h 29"/>
              <a:gd name="T46" fmla="*/ 12295 w 47"/>
              <a:gd name="T47" fmla="*/ 8431 h 29"/>
              <a:gd name="T48" fmla="*/ 9457 w 47"/>
              <a:gd name="T49" fmla="*/ 9197 h 29"/>
              <a:gd name="T50" fmla="*/ 10876 w 47"/>
              <a:gd name="T51" fmla="*/ 11113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7" h="29">
                <a:moveTo>
                  <a:pt x="23" y="29"/>
                </a:moveTo>
                <a:lnTo>
                  <a:pt x="26" y="29"/>
                </a:lnTo>
                <a:lnTo>
                  <a:pt x="32" y="27"/>
                </a:lnTo>
                <a:lnTo>
                  <a:pt x="40" y="25"/>
                </a:lnTo>
                <a:lnTo>
                  <a:pt x="46" y="22"/>
                </a:lnTo>
                <a:lnTo>
                  <a:pt x="47" y="21"/>
                </a:lnTo>
                <a:lnTo>
                  <a:pt x="41" y="16"/>
                </a:lnTo>
                <a:lnTo>
                  <a:pt x="43" y="11"/>
                </a:lnTo>
                <a:lnTo>
                  <a:pt x="38" y="5"/>
                </a:lnTo>
                <a:lnTo>
                  <a:pt x="30" y="0"/>
                </a:lnTo>
                <a:lnTo>
                  <a:pt x="30" y="7"/>
                </a:lnTo>
                <a:lnTo>
                  <a:pt x="28" y="14"/>
                </a:lnTo>
                <a:lnTo>
                  <a:pt x="26" y="11"/>
                </a:lnTo>
                <a:lnTo>
                  <a:pt x="26" y="13"/>
                </a:lnTo>
                <a:lnTo>
                  <a:pt x="19" y="15"/>
                </a:lnTo>
                <a:lnTo>
                  <a:pt x="12" y="12"/>
                </a:lnTo>
                <a:lnTo>
                  <a:pt x="8" y="19"/>
                </a:lnTo>
                <a:lnTo>
                  <a:pt x="0" y="23"/>
                </a:lnTo>
                <a:lnTo>
                  <a:pt x="8" y="27"/>
                </a:lnTo>
                <a:lnTo>
                  <a:pt x="14" y="21"/>
                </a:lnTo>
                <a:lnTo>
                  <a:pt x="20" y="22"/>
                </a:lnTo>
                <a:lnTo>
                  <a:pt x="26" y="19"/>
                </a:lnTo>
                <a:lnTo>
                  <a:pt x="32" y="20"/>
                </a:lnTo>
                <a:lnTo>
                  <a:pt x="26" y="22"/>
                </a:lnTo>
                <a:lnTo>
                  <a:pt x="20" y="24"/>
                </a:lnTo>
                <a:lnTo>
                  <a:pt x="23" y="29"/>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6" name="Freeform 2979"/>
          <p:cNvSpPr>
            <a:spLocks/>
          </p:cNvSpPr>
          <p:nvPr/>
        </p:nvSpPr>
        <p:spPr bwMode="auto">
          <a:xfrm>
            <a:off x="4654550" y="2274888"/>
            <a:ext cx="6350" cy="3175"/>
          </a:xfrm>
          <a:custGeom>
            <a:avLst/>
            <a:gdLst>
              <a:gd name="T0" fmla="*/ 2381 w 16"/>
              <a:gd name="T1" fmla="*/ 3175 h 6"/>
              <a:gd name="T2" fmla="*/ 3969 w 16"/>
              <a:gd name="T3" fmla="*/ 3175 h 6"/>
              <a:gd name="T4" fmla="*/ 6350 w 16"/>
              <a:gd name="T5" fmla="*/ 1588 h 6"/>
              <a:gd name="T6" fmla="*/ 6350 w 16"/>
              <a:gd name="T7" fmla="*/ 529 h 6"/>
              <a:gd name="T8" fmla="*/ 4763 w 16"/>
              <a:gd name="T9" fmla="*/ 0 h 6"/>
              <a:gd name="T10" fmla="*/ 2381 w 16"/>
              <a:gd name="T11" fmla="*/ 0 h 6"/>
              <a:gd name="T12" fmla="*/ 0 w 16"/>
              <a:gd name="T13" fmla="*/ 1058 h 6"/>
              <a:gd name="T14" fmla="*/ 2381 w 16"/>
              <a:gd name="T15" fmla="*/ 317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 h="6">
                <a:moveTo>
                  <a:pt x="6" y="6"/>
                </a:moveTo>
                <a:lnTo>
                  <a:pt x="10" y="6"/>
                </a:lnTo>
                <a:lnTo>
                  <a:pt x="16" y="3"/>
                </a:lnTo>
                <a:lnTo>
                  <a:pt x="16" y="1"/>
                </a:lnTo>
                <a:lnTo>
                  <a:pt x="12" y="0"/>
                </a:lnTo>
                <a:lnTo>
                  <a:pt x="6" y="0"/>
                </a:lnTo>
                <a:lnTo>
                  <a:pt x="0" y="2"/>
                </a:lnTo>
                <a:lnTo>
                  <a:pt x="6"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7" name="Freeform 2980"/>
          <p:cNvSpPr>
            <a:spLocks/>
          </p:cNvSpPr>
          <p:nvPr/>
        </p:nvSpPr>
        <p:spPr bwMode="auto">
          <a:xfrm>
            <a:off x="4657725" y="2263775"/>
            <a:ext cx="3175" cy="1588"/>
          </a:xfrm>
          <a:custGeom>
            <a:avLst/>
            <a:gdLst>
              <a:gd name="T0" fmla="*/ 3175 w 7"/>
              <a:gd name="T1" fmla="*/ 1588 h 3"/>
              <a:gd name="T2" fmla="*/ 3175 w 7"/>
              <a:gd name="T3" fmla="*/ 0 h 3"/>
              <a:gd name="T4" fmla="*/ 0 w 7"/>
              <a:gd name="T5" fmla="*/ 1588 h 3"/>
              <a:gd name="T6" fmla="*/ 3175 w 7"/>
              <a:gd name="T7" fmla="*/ 158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3">
                <a:moveTo>
                  <a:pt x="7" y="3"/>
                </a:moveTo>
                <a:lnTo>
                  <a:pt x="7" y="0"/>
                </a:lnTo>
                <a:lnTo>
                  <a:pt x="0" y="3"/>
                </a:lnTo>
                <a:lnTo>
                  <a:pt x="7" y="3"/>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8" name="Freeform 2981"/>
          <p:cNvSpPr>
            <a:spLocks/>
          </p:cNvSpPr>
          <p:nvPr/>
        </p:nvSpPr>
        <p:spPr bwMode="auto">
          <a:xfrm>
            <a:off x="4657725" y="2286000"/>
            <a:ext cx="3175" cy="1588"/>
          </a:xfrm>
          <a:custGeom>
            <a:avLst/>
            <a:gdLst>
              <a:gd name="T0" fmla="*/ 0 w 7"/>
              <a:gd name="T1" fmla="*/ 1588 h 4"/>
              <a:gd name="T2" fmla="*/ 3175 w 7"/>
              <a:gd name="T3" fmla="*/ 0 h 4"/>
              <a:gd name="T4" fmla="*/ 0 w 7"/>
              <a:gd name="T5" fmla="*/ 1191 h 4"/>
              <a:gd name="T6" fmla="*/ 0 w 7"/>
              <a:gd name="T7" fmla="*/ 1588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4">
                <a:moveTo>
                  <a:pt x="0" y="4"/>
                </a:moveTo>
                <a:lnTo>
                  <a:pt x="7" y="0"/>
                </a:lnTo>
                <a:lnTo>
                  <a:pt x="0" y="3"/>
                </a:lnTo>
                <a:lnTo>
                  <a:pt x="0" y="4"/>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9" name="Freeform 2982"/>
          <p:cNvSpPr>
            <a:spLocks/>
          </p:cNvSpPr>
          <p:nvPr/>
        </p:nvSpPr>
        <p:spPr bwMode="auto">
          <a:xfrm>
            <a:off x="4662488" y="2292350"/>
            <a:ext cx="4762" cy="3175"/>
          </a:xfrm>
          <a:custGeom>
            <a:avLst/>
            <a:gdLst>
              <a:gd name="T0" fmla="*/ 0 w 13"/>
              <a:gd name="T1" fmla="*/ 3175 h 5"/>
              <a:gd name="T2" fmla="*/ 2198 w 13"/>
              <a:gd name="T3" fmla="*/ 3175 h 5"/>
              <a:gd name="T4" fmla="*/ 4762 w 13"/>
              <a:gd name="T5" fmla="*/ 1905 h 5"/>
              <a:gd name="T6" fmla="*/ 2198 w 13"/>
              <a:gd name="T7" fmla="*/ 0 h 5"/>
              <a:gd name="T8" fmla="*/ 0 w 13"/>
              <a:gd name="T9" fmla="*/ 1905 h 5"/>
              <a:gd name="T10" fmla="*/ 0 w 13"/>
              <a:gd name="T11" fmla="*/ 317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5">
                <a:moveTo>
                  <a:pt x="0" y="5"/>
                </a:moveTo>
                <a:lnTo>
                  <a:pt x="6" y="5"/>
                </a:lnTo>
                <a:lnTo>
                  <a:pt x="13" y="3"/>
                </a:lnTo>
                <a:lnTo>
                  <a:pt x="6" y="0"/>
                </a:lnTo>
                <a:lnTo>
                  <a:pt x="0" y="3"/>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0" name="Freeform 2983"/>
          <p:cNvSpPr>
            <a:spLocks/>
          </p:cNvSpPr>
          <p:nvPr/>
        </p:nvSpPr>
        <p:spPr bwMode="auto">
          <a:xfrm>
            <a:off x="4664075" y="2263775"/>
            <a:ext cx="31750" cy="22225"/>
          </a:xfrm>
          <a:custGeom>
            <a:avLst/>
            <a:gdLst>
              <a:gd name="T0" fmla="*/ 6902 w 69"/>
              <a:gd name="T1" fmla="*/ 8587 h 44"/>
              <a:gd name="T2" fmla="*/ 7822 w 69"/>
              <a:gd name="T3" fmla="*/ 11618 h 44"/>
              <a:gd name="T4" fmla="*/ 5062 w 69"/>
              <a:gd name="T5" fmla="*/ 12628 h 44"/>
              <a:gd name="T6" fmla="*/ 2301 w 69"/>
              <a:gd name="T7" fmla="*/ 13133 h 44"/>
              <a:gd name="T8" fmla="*/ 3681 w 69"/>
              <a:gd name="T9" fmla="*/ 16669 h 44"/>
              <a:gd name="T10" fmla="*/ 460 w 69"/>
              <a:gd name="T11" fmla="*/ 18689 h 44"/>
              <a:gd name="T12" fmla="*/ 0 w 69"/>
              <a:gd name="T13" fmla="*/ 22225 h 44"/>
              <a:gd name="T14" fmla="*/ 3221 w 69"/>
              <a:gd name="T15" fmla="*/ 19699 h 44"/>
              <a:gd name="T16" fmla="*/ 6442 w 69"/>
              <a:gd name="T17" fmla="*/ 17679 h 44"/>
              <a:gd name="T18" fmla="*/ 9203 w 69"/>
              <a:gd name="T19" fmla="*/ 17174 h 44"/>
              <a:gd name="T20" fmla="*/ 6442 w 69"/>
              <a:gd name="T21" fmla="*/ 20710 h 44"/>
              <a:gd name="T22" fmla="*/ 9203 w 69"/>
              <a:gd name="T23" fmla="*/ 21215 h 44"/>
              <a:gd name="T24" fmla="*/ 11964 w 69"/>
              <a:gd name="T25" fmla="*/ 21720 h 44"/>
              <a:gd name="T26" fmla="*/ 13804 w 69"/>
              <a:gd name="T27" fmla="*/ 18689 h 44"/>
              <a:gd name="T28" fmla="*/ 17025 w 69"/>
              <a:gd name="T29" fmla="*/ 15659 h 44"/>
              <a:gd name="T30" fmla="*/ 17486 w 69"/>
              <a:gd name="T31" fmla="*/ 19699 h 44"/>
              <a:gd name="T32" fmla="*/ 20246 w 69"/>
              <a:gd name="T33" fmla="*/ 17174 h 44"/>
              <a:gd name="T34" fmla="*/ 21167 w 69"/>
              <a:gd name="T35" fmla="*/ 13638 h 44"/>
              <a:gd name="T36" fmla="*/ 23928 w 69"/>
              <a:gd name="T37" fmla="*/ 13133 h 44"/>
              <a:gd name="T38" fmla="*/ 26688 w 69"/>
              <a:gd name="T39" fmla="*/ 13133 h 44"/>
              <a:gd name="T40" fmla="*/ 29909 w 69"/>
              <a:gd name="T41" fmla="*/ 13133 h 44"/>
              <a:gd name="T42" fmla="*/ 31290 w 69"/>
              <a:gd name="T43" fmla="*/ 10607 h 44"/>
              <a:gd name="T44" fmla="*/ 31290 w 69"/>
              <a:gd name="T45" fmla="*/ 7577 h 44"/>
              <a:gd name="T46" fmla="*/ 31750 w 69"/>
              <a:gd name="T47" fmla="*/ 4041 h 44"/>
              <a:gd name="T48" fmla="*/ 28069 w 69"/>
              <a:gd name="T49" fmla="*/ 3536 h 44"/>
              <a:gd name="T50" fmla="*/ 25768 w 69"/>
              <a:gd name="T51" fmla="*/ 2020 h 44"/>
              <a:gd name="T52" fmla="*/ 23007 w 69"/>
              <a:gd name="T53" fmla="*/ 3536 h 44"/>
              <a:gd name="T54" fmla="*/ 23467 w 69"/>
              <a:gd name="T55" fmla="*/ 6061 h 44"/>
              <a:gd name="T56" fmla="*/ 20707 w 69"/>
              <a:gd name="T57" fmla="*/ 6566 h 44"/>
              <a:gd name="T58" fmla="*/ 19326 w 69"/>
              <a:gd name="T59" fmla="*/ 8587 h 44"/>
              <a:gd name="T60" fmla="*/ 17025 w 69"/>
              <a:gd name="T61" fmla="*/ 10607 h 44"/>
              <a:gd name="T62" fmla="*/ 13804 w 69"/>
              <a:gd name="T63" fmla="*/ 13638 h 44"/>
              <a:gd name="T64" fmla="*/ 14725 w 69"/>
              <a:gd name="T65" fmla="*/ 10102 h 44"/>
              <a:gd name="T66" fmla="*/ 18406 w 69"/>
              <a:gd name="T67" fmla="*/ 8587 h 44"/>
              <a:gd name="T68" fmla="*/ 18406 w 69"/>
              <a:gd name="T69" fmla="*/ 5556 h 44"/>
              <a:gd name="T70" fmla="*/ 15645 w 69"/>
              <a:gd name="T71" fmla="*/ 6566 h 44"/>
              <a:gd name="T72" fmla="*/ 17025 w 69"/>
              <a:gd name="T73" fmla="*/ 3536 h 44"/>
              <a:gd name="T74" fmla="*/ 17025 w 69"/>
              <a:gd name="T75" fmla="*/ 0 h 44"/>
              <a:gd name="T76" fmla="*/ 16565 w 69"/>
              <a:gd name="T77" fmla="*/ 0 h 44"/>
              <a:gd name="T78" fmla="*/ 11504 w 69"/>
              <a:gd name="T79" fmla="*/ 0 h 44"/>
              <a:gd name="T80" fmla="*/ 10583 w 69"/>
              <a:gd name="T81" fmla="*/ 505 h 44"/>
              <a:gd name="T82" fmla="*/ 11043 w 69"/>
              <a:gd name="T83" fmla="*/ 4041 h 44"/>
              <a:gd name="T84" fmla="*/ 9203 w 69"/>
              <a:gd name="T85" fmla="*/ 7577 h 44"/>
              <a:gd name="T86" fmla="*/ 11964 w 69"/>
              <a:gd name="T87" fmla="*/ 8587 h 44"/>
              <a:gd name="T88" fmla="*/ 9203 w 69"/>
              <a:gd name="T89" fmla="*/ 8082 h 44"/>
              <a:gd name="T90" fmla="*/ 6902 w 69"/>
              <a:gd name="T91" fmla="*/ 8587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9" h="44">
                <a:moveTo>
                  <a:pt x="15" y="17"/>
                </a:moveTo>
                <a:lnTo>
                  <a:pt x="17" y="23"/>
                </a:lnTo>
                <a:lnTo>
                  <a:pt x="11" y="25"/>
                </a:lnTo>
                <a:lnTo>
                  <a:pt x="5" y="26"/>
                </a:lnTo>
                <a:lnTo>
                  <a:pt x="8" y="33"/>
                </a:lnTo>
                <a:lnTo>
                  <a:pt x="1" y="37"/>
                </a:lnTo>
                <a:lnTo>
                  <a:pt x="0" y="44"/>
                </a:lnTo>
                <a:lnTo>
                  <a:pt x="7" y="39"/>
                </a:lnTo>
                <a:lnTo>
                  <a:pt x="14" y="35"/>
                </a:lnTo>
                <a:lnTo>
                  <a:pt x="20" y="34"/>
                </a:lnTo>
                <a:lnTo>
                  <a:pt x="14" y="41"/>
                </a:lnTo>
                <a:lnTo>
                  <a:pt x="20" y="42"/>
                </a:lnTo>
                <a:lnTo>
                  <a:pt x="26" y="43"/>
                </a:lnTo>
                <a:lnTo>
                  <a:pt x="30" y="37"/>
                </a:lnTo>
                <a:lnTo>
                  <a:pt x="37" y="31"/>
                </a:lnTo>
                <a:lnTo>
                  <a:pt x="38" y="39"/>
                </a:lnTo>
                <a:lnTo>
                  <a:pt x="44" y="34"/>
                </a:lnTo>
                <a:lnTo>
                  <a:pt x="46" y="27"/>
                </a:lnTo>
                <a:lnTo>
                  <a:pt x="52" y="26"/>
                </a:lnTo>
                <a:lnTo>
                  <a:pt x="58" y="26"/>
                </a:lnTo>
                <a:lnTo>
                  <a:pt x="65" y="26"/>
                </a:lnTo>
                <a:lnTo>
                  <a:pt x="68" y="21"/>
                </a:lnTo>
                <a:lnTo>
                  <a:pt x="68" y="15"/>
                </a:lnTo>
                <a:lnTo>
                  <a:pt x="69" y="8"/>
                </a:lnTo>
                <a:lnTo>
                  <a:pt x="61" y="7"/>
                </a:lnTo>
                <a:lnTo>
                  <a:pt x="56" y="4"/>
                </a:lnTo>
                <a:lnTo>
                  <a:pt x="50" y="7"/>
                </a:lnTo>
                <a:lnTo>
                  <a:pt x="51" y="12"/>
                </a:lnTo>
                <a:lnTo>
                  <a:pt x="45" y="13"/>
                </a:lnTo>
                <a:lnTo>
                  <a:pt x="42" y="17"/>
                </a:lnTo>
                <a:lnTo>
                  <a:pt x="37" y="21"/>
                </a:lnTo>
                <a:lnTo>
                  <a:pt x="30" y="27"/>
                </a:lnTo>
                <a:lnTo>
                  <a:pt x="32" y="20"/>
                </a:lnTo>
                <a:lnTo>
                  <a:pt x="40" y="17"/>
                </a:lnTo>
                <a:lnTo>
                  <a:pt x="40" y="11"/>
                </a:lnTo>
                <a:lnTo>
                  <a:pt x="34" y="13"/>
                </a:lnTo>
                <a:lnTo>
                  <a:pt x="37" y="7"/>
                </a:lnTo>
                <a:lnTo>
                  <a:pt x="37" y="0"/>
                </a:lnTo>
                <a:lnTo>
                  <a:pt x="36" y="0"/>
                </a:lnTo>
                <a:lnTo>
                  <a:pt x="25" y="0"/>
                </a:lnTo>
                <a:lnTo>
                  <a:pt x="23" y="1"/>
                </a:lnTo>
                <a:lnTo>
                  <a:pt x="24" y="8"/>
                </a:lnTo>
                <a:lnTo>
                  <a:pt x="20" y="15"/>
                </a:lnTo>
                <a:lnTo>
                  <a:pt x="26" y="17"/>
                </a:lnTo>
                <a:lnTo>
                  <a:pt x="20" y="16"/>
                </a:lnTo>
                <a:lnTo>
                  <a:pt x="15" y="1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1" name="Freeform 2984"/>
          <p:cNvSpPr>
            <a:spLocks/>
          </p:cNvSpPr>
          <p:nvPr/>
        </p:nvSpPr>
        <p:spPr bwMode="auto">
          <a:xfrm>
            <a:off x="4670425" y="2252663"/>
            <a:ext cx="15875" cy="12700"/>
          </a:xfrm>
          <a:custGeom>
            <a:avLst/>
            <a:gdLst>
              <a:gd name="T0" fmla="*/ 4961 w 32"/>
              <a:gd name="T1" fmla="*/ 11176 h 25"/>
              <a:gd name="T2" fmla="*/ 7938 w 32"/>
              <a:gd name="T3" fmla="*/ 9652 h 25"/>
              <a:gd name="T4" fmla="*/ 11410 w 32"/>
              <a:gd name="T5" fmla="*/ 7112 h 25"/>
              <a:gd name="T6" fmla="*/ 14387 w 32"/>
              <a:gd name="T7" fmla="*/ 4572 h 25"/>
              <a:gd name="T8" fmla="*/ 15875 w 32"/>
              <a:gd name="T9" fmla="*/ 1016 h 25"/>
              <a:gd name="T10" fmla="*/ 12898 w 32"/>
              <a:gd name="T11" fmla="*/ 0 h 25"/>
              <a:gd name="T12" fmla="*/ 9922 w 32"/>
              <a:gd name="T13" fmla="*/ 1016 h 25"/>
              <a:gd name="T14" fmla="*/ 6945 w 32"/>
              <a:gd name="T15" fmla="*/ 4572 h 25"/>
              <a:gd name="T16" fmla="*/ 4465 w 32"/>
              <a:gd name="T17" fmla="*/ 5080 h 25"/>
              <a:gd name="T18" fmla="*/ 1488 w 32"/>
              <a:gd name="T19" fmla="*/ 8636 h 25"/>
              <a:gd name="T20" fmla="*/ 0 w 32"/>
              <a:gd name="T21" fmla="*/ 12192 h 25"/>
              <a:gd name="T22" fmla="*/ 2977 w 32"/>
              <a:gd name="T23" fmla="*/ 12700 h 25"/>
              <a:gd name="T24" fmla="*/ 4961 w 32"/>
              <a:gd name="T25" fmla="*/ 1117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5">
                <a:moveTo>
                  <a:pt x="10" y="22"/>
                </a:moveTo>
                <a:lnTo>
                  <a:pt x="16" y="19"/>
                </a:lnTo>
                <a:lnTo>
                  <a:pt x="23" y="14"/>
                </a:lnTo>
                <a:lnTo>
                  <a:pt x="29" y="9"/>
                </a:lnTo>
                <a:lnTo>
                  <a:pt x="32" y="2"/>
                </a:lnTo>
                <a:lnTo>
                  <a:pt x="26" y="0"/>
                </a:lnTo>
                <a:lnTo>
                  <a:pt x="20" y="2"/>
                </a:lnTo>
                <a:lnTo>
                  <a:pt x="14" y="9"/>
                </a:lnTo>
                <a:lnTo>
                  <a:pt x="9" y="10"/>
                </a:lnTo>
                <a:lnTo>
                  <a:pt x="3" y="17"/>
                </a:lnTo>
                <a:lnTo>
                  <a:pt x="0" y="24"/>
                </a:lnTo>
                <a:lnTo>
                  <a:pt x="6" y="25"/>
                </a:lnTo>
                <a:lnTo>
                  <a:pt x="10" y="2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2" name="Freeform 2985"/>
          <p:cNvSpPr>
            <a:spLocks/>
          </p:cNvSpPr>
          <p:nvPr/>
        </p:nvSpPr>
        <p:spPr bwMode="auto">
          <a:xfrm>
            <a:off x="4673600" y="2292350"/>
            <a:ext cx="7938" cy="1588"/>
          </a:xfrm>
          <a:custGeom>
            <a:avLst/>
            <a:gdLst>
              <a:gd name="T0" fmla="*/ 2205 w 18"/>
              <a:gd name="T1" fmla="*/ 0 h 4"/>
              <a:gd name="T2" fmla="*/ 0 w 18"/>
              <a:gd name="T3" fmla="*/ 1191 h 4"/>
              <a:gd name="T4" fmla="*/ 2205 w 18"/>
              <a:gd name="T5" fmla="*/ 1588 h 4"/>
              <a:gd name="T6" fmla="*/ 5292 w 18"/>
              <a:gd name="T7" fmla="*/ 1191 h 4"/>
              <a:gd name="T8" fmla="*/ 7938 w 18"/>
              <a:gd name="T9" fmla="*/ 794 h 4"/>
              <a:gd name="T10" fmla="*/ 4851 w 18"/>
              <a:gd name="T11" fmla="*/ 0 h 4"/>
              <a:gd name="T12" fmla="*/ 2205 w 18"/>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
                <a:moveTo>
                  <a:pt x="5" y="0"/>
                </a:moveTo>
                <a:lnTo>
                  <a:pt x="0" y="3"/>
                </a:lnTo>
                <a:lnTo>
                  <a:pt x="5" y="4"/>
                </a:lnTo>
                <a:lnTo>
                  <a:pt x="12" y="3"/>
                </a:lnTo>
                <a:lnTo>
                  <a:pt x="18" y="2"/>
                </a:lnTo>
                <a:lnTo>
                  <a:pt x="11" y="0"/>
                </a:lnTo>
                <a:lnTo>
                  <a:pt x="5"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3" name="Freeform 2986"/>
          <p:cNvSpPr>
            <a:spLocks/>
          </p:cNvSpPr>
          <p:nvPr/>
        </p:nvSpPr>
        <p:spPr bwMode="auto">
          <a:xfrm>
            <a:off x="4686300" y="2276475"/>
            <a:ext cx="7938" cy="4763"/>
          </a:xfrm>
          <a:custGeom>
            <a:avLst/>
            <a:gdLst>
              <a:gd name="T0" fmla="*/ 0 w 13"/>
              <a:gd name="T1" fmla="*/ 2977 h 8"/>
              <a:gd name="T2" fmla="*/ 3664 w 13"/>
              <a:gd name="T3" fmla="*/ 4763 h 8"/>
              <a:gd name="T4" fmla="*/ 7327 w 13"/>
              <a:gd name="T5" fmla="*/ 4168 h 8"/>
              <a:gd name="T6" fmla="*/ 7938 w 13"/>
              <a:gd name="T7" fmla="*/ 595 h 8"/>
              <a:gd name="T8" fmla="*/ 4885 w 13"/>
              <a:gd name="T9" fmla="*/ 0 h 8"/>
              <a:gd name="T10" fmla="*/ 1221 w 13"/>
              <a:gd name="T11" fmla="*/ 1786 h 8"/>
              <a:gd name="T12" fmla="*/ 0 w 13"/>
              <a:gd name="T13" fmla="*/ 2977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8">
                <a:moveTo>
                  <a:pt x="0" y="5"/>
                </a:moveTo>
                <a:lnTo>
                  <a:pt x="6" y="8"/>
                </a:lnTo>
                <a:lnTo>
                  <a:pt x="12" y="7"/>
                </a:lnTo>
                <a:lnTo>
                  <a:pt x="13" y="1"/>
                </a:lnTo>
                <a:lnTo>
                  <a:pt x="8" y="0"/>
                </a:lnTo>
                <a:lnTo>
                  <a:pt x="2" y="3"/>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4" name="Freeform 2987"/>
          <p:cNvSpPr>
            <a:spLocks/>
          </p:cNvSpPr>
          <p:nvPr/>
        </p:nvSpPr>
        <p:spPr bwMode="auto">
          <a:xfrm>
            <a:off x="4741863" y="2228850"/>
            <a:ext cx="19050" cy="9525"/>
          </a:xfrm>
          <a:custGeom>
            <a:avLst/>
            <a:gdLst>
              <a:gd name="T0" fmla="*/ 0 w 39"/>
              <a:gd name="T1" fmla="*/ 2858 h 20"/>
              <a:gd name="T2" fmla="*/ 488 w 39"/>
              <a:gd name="T3" fmla="*/ 6191 h 20"/>
              <a:gd name="T4" fmla="*/ 3908 w 39"/>
              <a:gd name="T5" fmla="*/ 7620 h 20"/>
              <a:gd name="T6" fmla="*/ 6838 w 39"/>
              <a:gd name="T7" fmla="*/ 9525 h 20"/>
              <a:gd name="T8" fmla="*/ 10258 w 39"/>
              <a:gd name="T9" fmla="*/ 9049 h 20"/>
              <a:gd name="T10" fmla="*/ 13677 w 39"/>
              <a:gd name="T11" fmla="*/ 7620 h 20"/>
              <a:gd name="T12" fmla="*/ 16119 w 39"/>
              <a:gd name="T13" fmla="*/ 4763 h 20"/>
              <a:gd name="T14" fmla="*/ 19050 w 39"/>
              <a:gd name="T15" fmla="*/ 2858 h 20"/>
              <a:gd name="T16" fmla="*/ 16608 w 39"/>
              <a:gd name="T17" fmla="*/ 2858 h 20"/>
              <a:gd name="T18" fmla="*/ 13677 w 39"/>
              <a:gd name="T19" fmla="*/ 1905 h 20"/>
              <a:gd name="T20" fmla="*/ 13677 w 39"/>
              <a:gd name="T21" fmla="*/ 2858 h 20"/>
              <a:gd name="T22" fmla="*/ 12212 w 39"/>
              <a:gd name="T23" fmla="*/ 2858 h 20"/>
              <a:gd name="T24" fmla="*/ 9281 w 39"/>
              <a:gd name="T25" fmla="*/ 953 h 20"/>
              <a:gd name="T26" fmla="*/ 6350 w 39"/>
              <a:gd name="T27" fmla="*/ 0 h 20"/>
              <a:gd name="T28" fmla="*/ 2931 w 39"/>
              <a:gd name="T29" fmla="*/ 2381 h 20"/>
              <a:gd name="T30" fmla="*/ 488 w 39"/>
              <a:gd name="T31" fmla="*/ 2381 h 20"/>
              <a:gd name="T32" fmla="*/ 0 w 39"/>
              <a:gd name="T33" fmla="*/ 2858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0" y="6"/>
                </a:moveTo>
                <a:lnTo>
                  <a:pt x="1" y="13"/>
                </a:lnTo>
                <a:lnTo>
                  <a:pt x="8" y="16"/>
                </a:lnTo>
                <a:lnTo>
                  <a:pt x="14" y="20"/>
                </a:lnTo>
                <a:lnTo>
                  <a:pt x="21" y="19"/>
                </a:lnTo>
                <a:lnTo>
                  <a:pt x="28" y="16"/>
                </a:lnTo>
                <a:lnTo>
                  <a:pt x="33" y="10"/>
                </a:lnTo>
                <a:lnTo>
                  <a:pt x="39" y="6"/>
                </a:lnTo>
                <a:lnTo>
                  <a:pt x="34" y="6"/>
                </a:lnTo>
                <a:lnTo>
                  <a:pt x="28" y="4"/>
                </a:lnTo>
                <a:lnTo>
                  <a:pt x="28" y="6"/>
                </a:lnTo>
                <a:lnTo>
                  <a:pt x="25" y="6"/>
                </a:lnTo>
                <a:lnTo>
                  <a:pt x="19" y="2"/>
                </a:lnTo>
                <a:lnTo>
                  <a:pt x="13" y="0"/>
                </a:lnTo>
                <a:lnTo>
                  <a:pt x="6" y="5"/>
                </a:lnTo>
                <a:lnTo>
                  <a:pt x="1" y="5"/>
                </a:lnTo>
                <a:lnTo>
                  <a:pt x="0"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5" name="Freeform 2988"/>
          <p:cNvSpPr>
            <a:spLocks/>
          </p:cNvSpPr>
          <p:nvPr/>
        </p:nvSpPr>
        <p:spPr bwMode="auto">
          <a:xfrm>
            <a:off x="4746625" y="2222500"/>
            <a:ext cx="3175" cy="4763"/>
          </a:xfrm>
          <a:custGeom>
            <a:avLst/>
            <a:gdLst>
              <a:gd name="T0" fmla="*/ 0 w 6"/>
              <a:gd name="T1" fmla="*/ 2977 h 8"/>
              <a:gd name="T2" fmla="*/ 3175 w 6"/>
              <a:gd name="T3" fmla="*/ 4763 h 8"/>
              <a:gd name="T4" fmla="*/ 3175 w 6"/>
              <a:gd name="T5" fmla="*/ 595 h 8"/>
              <a:gd name="T6" fmla="*/ 0 w 6"/>
              <a:gd name="T7" fmla="*/ 0 h 8"/>
              <a:gd name="T8" fmla="*/ 0 w 6"/>
              <a:gd name="T9" fmla="*/ 2977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8">
                <a:moveTo>
                  <a:pt x="0" y="5"/>
                </a:moveTo>
                <a:lnTo>
                  <a:pt x="6" y="8"/>
                </a:lnTo>
                <a:lnTo>
                  <a:pt x="6" y="1"/>
                </a:lnTo>
                <a:lnTo>
                  <a:pt x="0" y="0"/>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6" name="Freeform 2989"/>
          <p:cNvSpPr>
            <a:spLocks/>
          </p:cNvSpPr>
          <p:nvPr/>
        </p:nvSpPr>
        <p:spPr bwMode="auto">
          <a:xfrm>
            <a:off x="4752975" y="2227263"/>
            <a:ext cx="3175" cy="1587"/>
          </a:xfrm>
          <a:custGeom>
            <a:avLst/>
            <a:gdLst>
              <a:gd name="T0" fmla="*/ 0 w 8"/>
              <a:gd name="T1" fmla="*/ 0 h 1"/>
              <a:gd name="T2" fmla="*/ 794 w 8"/>
              <a:gd name="T3" fmla="*/ 1587 h 1"/>
              <a:gd name="T4" fmla="*/ 3175 w 8"/>
              <a:gd name="T5" fmla="*/ 0 h 1"/>
              <a:gd name="T6" fmla="*/ 0 w 8"/>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
                <a:moveTo>
                  <a:pt x="0" y="0"/>
                </a:moveTo>
                <a:lnTo>
                  <a:pt x="2" y="1"/>
                </a:lnTo>
                <a:lnTo>
                  <a:pt x="8" y="0"/>
                </a:lnTo>
                <a:lnTo>
                  <a:pt x="0"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7" name="Freeform 2990"/>
          <p:cNvSpPr>
            <a:spLocks/>
          </p:cNvSpPr>
          <p:nvPr/>
        </p:nvSpPr>
        <p:spPr bwMode="auto">
          <a:xfrm>
            <a:off x="4757738" y="2232025"/>
            <a:ext cx="7937" cy="4763"/>
          </a:xfrm>
          <a:custGeom>
            <a:avLst/>
            <a:gdLst>
              <a:gd name="T0" fmla="*/ 5136 w 17"/>
              <a:gd name="T1" fmla="*/ 0 h 10"/>
              <a:gd name="T2" fmla="*/ 2801 w 17"/>
              <a:gd name="T3" fmla="*/ 1905 h 10"/>
              <a:gd name="T4" fmla="*/ 0 w 17"/>
              <a:gd name="T5" fmla="*/ 4763 h 10"/>
              <a:gd name="T6" fmla="*/ 2801 w 17"/>
              <a:gd name="T7" fmla="*/ 4287 h 10"/>
              <a:gd name="T8" fmla="*/ 5603 w 17"/>
              <a:gd name="T9" fmla="*/ 3334 h 10"/>
              <a:gd name="T10" fmla="*/ 7937 w 17"/>
              <a:gd name="T11" fmla="*/ 0 h 10"/>
              <a:gd name="T12" fmla="*/ 5136 w 17"/>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0">
                <a:moveTo>
                  <a:pt x="11" y="0"/>
                </a:moveTo>
                <a:lnTo>
                  <a:pt x="6" y="4"/>
                </a:lnTo>
                <a:lnTo>
                  <a:pt x="0" y="10"/>
                </a:lnTo>
                <a:lnTo>
                  <a:pt x="6" y="9"/>
                </a:lnTo>
                <a:lnTo>
                  <a:pt x="12" y="7"/>
                </a:lnTo>
                <a:lnTo>
                  <a:pt x="17" y="0"/>
                </a:lnTo>
                <a:lnTo>
                  <a:pt x="11"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8" name="Freeform 2991"/>
          <p:cNvSpPr>
            <a:spLocks/>
          </p:cNvSpPr>
          <p:nvPr/>
        </p:nvSpPr>
        <p:spPr bwMode="auto">
          <a:xfrm>
            <a:off x="4757738" y="2222500"/>
            <a:ext cx="11112" cy="7938"/>
          </a:xfrm>
          <a:custGeom>
            <a:avLst/>
            <a:gdLst>
              <a:gd name="T0" fmla="*/ 8001 w 25"/>
              <a:gd name="T1" fmla="*/ 4274 h 13"/>
              <a:gd name="T2" fmla="*/ 4889 w 25"/>
              <a:gd name="T3" fmla="*/ 1221 h 13"/>
              <a:gd name="T4" fmla="*/ 2222 w 25"/>
              <a:gd name="T5" fmla="*/ 0 h 13"/>
              <a:gd name="T6" fmla="*/ 0 w 25"/>
              <a:gd name="T7" fmla="*/ 0 h 13"/>
              <a:gd name="T8" fmla="*/ 2222 w 25"/>
              <a:gd name="T9" fmla="*/ 3053 h 13"/>
              <a:gd name="T10" fmla="*/ 3556 w 25"/>
              <a:gd name="T11" fmla="*/ 7327 h 13"/>
              <a:gd name="T12" fmla="*/ 6223 w 25"/>
              <a:gd name="T13" fmla="*/ 7938 h 13"/>
              <a:gd name="T14" fmla="*/ 8445 w 25"/>
              <a:gd name="T15" fmla="*/ 7938 h 13"/>
              <a:gd name="T16" fmla="*/ 11112 w 25"/>
              <a:gd name="T17" fmla="*/ 6106 h 13"/>
              <a:gd name="T18" fmla="*/ 8001 w 25"/>
              <a:gd name="T19" fmla="*/ 4274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13">
                <a:moveTo>
                  <a:pt x="18" y="7"/>
                </a:moveTo>
                <a:lnTo>
                  <a:pt x="11" y="2"/>
                </a:lnTo>
                <a:lnTo>
                  <a:pt x="5" y="0"/>
                </a:lnTo>
                <a:lnTo>
                  <a:pt x="0" y="0"/>
                </a:lnTo>
                <a:lnTo>
                  <a:pt x="5" y="5"/>
                </a:lnTo>
                <a:lnTo>
                  <a:pt x="8" y="12"/>
                </a:lnTo>
                <a:lnTo>
                  <a:pt x="14" y="13"/>
                </a:lnTo>
                <a:lnTo>
                  <a:pt x="19" y="13"/>
                </a:lnTo>
                <a:lnTo>
                  <a:pt x="25" y="10"/>
                </a:lnTo>
                <a:lnTo>
                  <a:pt x="18"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9" name="Freeform 2992"/>
          <p:cNvSpPr>
            <a:spLocks/>
          </p:cNvSpPr>
          <p:nvPr/>
        </p:nvSpPr>
        <p:spPr bwMode="auto">
          <a:xfrm>
            <a:off x="4779963" y="2235200"/>
            <a:ext cx="4762" cy="3175"/>
          </a:xfrm>
          <a:custGeom>
            <a:avLst/>
            <a:gdLst>
              <a:gd name="T0" fmla="*/ 2976 w 8"/>
              <a:gd name="T1" fmla="*/ 3175 h 7"/>
              <a:gd name="T2" fmla="*/ 4762 w 8"/>
              <a:gd name="T3" fmla="*/ 0 h 7"/>
              <a:gd name="T4" fmla="*/ 1191 w 8"/>
              <a:gd name="T5" fmla="*/ 0 h 7"/>
              <a:gd name="T6" fmla="*/ 0 w 8"/>
              <a:gd name="T7" fmla="*/ 3175 h 7"/>
              <a:gd name="T8" fmla="*/ 2976 w 8"/>
              <a:gd name="T9" fmla="*/ 317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7">
                <a:moveTo>
                  <a:pt x="5" y="7"/>
                </a:moveTo>
                <a:lnTo>
                  <a:pt x="8" y="0"/>
                </a:lnTo>
                <a:lnTo>
                  <a:pt x="2" y="0"/>
                </a:lnTo>
                <a:lnTo>
                  <a:pt x="0" y="7"/>
                </a:lnTo>
                <a:lnTo>
                  <a:pt x="5"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0" name="Freeform 2993"/>
          <p:cNvSpPr>
            <a:spLocks/>
          </p:cNvSpPr>
          <p:nvPr/>
        </p:nvSpPr>
        <p:spPr bwMode="auto">
          <a:xfrm>
            <a:off x="4808538" y="2206625"/>
            <a:ext cx="31750" cy="7938"/>
          </a:xfrm>
          <a:custGeom>
            <a:avLst/>
            <a:gdLst>
              <a:gd name="T0" fmla="*/ 30328 w 67"/>
              <a:gd name="T1" fmla="*/ 756 h 21"/>
              <a:gd name="T2" fmla="*/ 31750 w 67"/>
              <a:gd name="T3" fmla="*/ 0 h 21"/>
              <a:gd name="T4" fmla="*/ 28907 w 67"/>
              <a:gd name="T5" fmla="*/ 378 h 21"/>
              <a:gd name="T6" fmla="*/ 25590 w 67"/>
              <a:gd name="T7" fmla="*/ 378 h 21"/>
              <a:gd name="T8" fmla="*/ 22746 w 67"/>
              <a:gd name="T9" fmla="*/ 0 h 21"/>
              <a:gd name="T10" fmla="*/ 24168 w 67"/>
              <a:gd name="T11" fmla="*/ 1890 h 21"/>
              <a:gd name="T12" fmla="*/ 21325 w 67"/>
              <a:gd name="T13" fmla="*/ 3402 h 21"/>
              <a:gd name="T14" fmla="*/ 18481 w 67"/>
              <a:gd name="T15" fmla="*/ 1512 h 21"/>
              <a:gd name="T16" fmla="*/ 15164 w 67"/>
              <a:gd name="T17" fmla="*/ 1890 h 21"/>
              <a:gd name="T18" fmla="*/ 18007 w 67"/>
              <a:gd name="T19" fmla="*/ 3780 h 21"/>
              <a:gd name="T20" fmla="*/ 15164 w 67"/>
              <a:gd name="T21" fmla="*/ 3402 h 21"/>
              <a:gd name="T22" fmla="*/ 11847 w 67"/>
              <a:gd name="T23" fmla="*/ 1890 h 21"/>
              <a:gd name="T24" fmla="*/ 9004 w 67"/>
              <a:gd name="T25" fmla="*/ 3780 h 21"/>
              <a:gd name="T26" fmla="*/ 5687 w 67"/>
              <a:gd name="T27" fmla="*/ 3402 h 21"/>
              <a:gd name="T28" fmla="*/ 3317 w 67"/>
              <a:gd name="T29" fmla="*/ 3780 h 21"/>
              <a:gd name="T30" fmla="*/ 0 w 67"/>
              <a:gd name="T31" fmla="*/ 4158 h 21"/>
              <a:gd name="T32" fmla="*/ 2843 w 67"/>
              <a:gd name="T33" fmla="*/ 4914 h 21"/>
              <a:gd name="T34" fmla="*/ 5687 w 67"/>
              <a:gd name="T35" fmla="*/ 6048 h 21"/>
              <a:gd name="T36" fmla="*/ 3317 w 67"/>
              <a:gd name="T37" fmla="*/ 7938 h 21"/>
              <a:gd name="T38" fmla="*/ 6160 w 67"/>
              <a:gd name="T39" fmla="*/ 6804 h 21"/>
              <a:gd name="T40" fmla="*/ 9478 w 67"/>
              <a:gd name="T41" fmla="*/ 7182 h 21"/>
              <a:gd name="T42" fmla="*/ 12321 w 67"/>
              <a:gd name="T43" fmla="*/ 7182 h 21"/>
              <a:gd name="T44" fmla="*/ 15638 w 67"/>
              <a:gd name="T45" fmla="*/ 7182 h 21"/>
              <a:gd name="T46" fmla="*/ 18481 w 67"/>
              <a:gd name="T47" fmla="*/ 6804 h 21"/>
              <a:gd name="T48" fmla="*/ 21325 w 67"/>
              <a:gd name="T49" fmla="*/ 5292 h 21"/>
              <a:gd name="T50" fmla="*/ 24168 w 67"/>
              <a:gd name="T51" fmla="*/ 4158 h 21"/>
              <a:gd name="T52" fmla="*/ 27959 w 67"/>
              <a:gd name="T53" fmla="*/ 2268 h 21"/>
              <a:gd name="T54" fmla="*/ 30328 w 67"/>
              <a:gd name="T55" fmla="*/ 756 h 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7" h="21">
                <a:moveTo>
                  <a:pt x="64" y="2"/>
                </a:moveTo>
                <a:lnTo>
                  <a:pt x="67" y="0"/>
                </a:lnTo>
                <a:lnTo>
                  <a:pt x="61" y="1"/>
                </a:lnTo>
                <a:lnTo>
                  <a:pt x="54" y="1"/>
                </a:lnTo>
                <a:lnTo>
                  <a:pt x="48" y="0"/>
                </a:lnTo>
                <a:lnTo>
                  <a:pt x="51" y="5"/>
                </a:lnTo>
                <a:lnTo>
                  <a:pt x="45" y="9"/>
                </a:lnTo>
                <a:lnTo>
                  <a:pt x="39" y="4"/>
                </a:lnTo>
                <a:lnTo>
                  <a:pt x="32" y="5"/>
                </a:lnTo>
                <a:lnTo>
                  <a:pt x="38" y="10"/>
                </a:lnTo>
                <a:lnTo>
                  <a:pt x="32" y="9"/>
                </a:lnTo>
                <a:lnTo>
                  <a:pt x="25" y="5"/>
                </a:lnTo>
                <a:lnTo>
                  <a:pt x="19" y="10"/>
                </a:lnTo>
                <a:lnTo>
                  <a:pt x="12" y="9"/>
                </a:lnTo>
                <a:lnTo>
                  <a:pt x="7" y="10"/>
                </a:lnTo>
                <a:lnTo>
                  <a:pt x="0" y="11"/>
                </a:lnTo>
                <a:lnTo>
                  <a:pt x="6" y="13"/>
                </a:lnTo>
                <a:lnTo>
                  <a:pt x="12" y="16"/>
                </a:lnTo>
                <a:lnTo>
                  <a:pt x="7" y="21"/>
                </a:lnTo>
                <a:lnTo>
                  <a:pt x="13" y="18"/>
                </a:lnTo>
                <a:lnTo>
                  <a:pt x="20" y="19"/>
                </a:lnTo>
                <a:lnTo>
                  <a:pt x="26" y="19"/>
                </a:lnTo>
                <a:lnTo>
                  <a:pt x="33" y="19"/>
                </a:lnTo>
                <a:lnTo>
                  <a:pt x="39" y="18"/>
                </a:lnTo>
                <a:lnTo>
                  <a:pt x="45" y="14"/>
                </a:lnTo>
                <a:lnTo>
                  <a:pt x="51" y="11"/>
                </a:lnTo>
                <a:lnTo>
                  <a:pt x="59" y="6"/>
                </a:lnTo>
                <a:lnTo>
                  <a:pt x="64"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1" name="Freeform 2994"/>
          <p:cNvSpPr>
            <a:spLocks/>
          </p:cNvSpPr>
          <p:nvPr/>
        </p:nvSpPr>
        <p:spPr bwMode="auto">
          <a:xfrm>
            <a:off x="4818063" y="2217738"/>
            <a:ext cx="11112" cy="4762"/>
          </a:xfrm>
          <a:custGeom>
            <a:avLst/>
            <a:gdLst>
              <a:gd name="T0" fmla="*/ 8334 w 24"/>
              <a:gd name="T1" fmla="*/ 4762 h 9"/>
              <a:gd name="T2" fmla="*/ 11112 w 24"/>
              <a:gd name="T3" fmla="*/ 4762 h 9"/>
              <a:gd name="T4" fmla="*/ 8797 w 24"/>
              <a:gd name="T5" fmla="*/ 1058 h 9"/>
              <a:gd name="T6" fmla="*/ 6019 w 24"/>
              <a:gd name="T7" fmla="*/ 1587 h 9"/>
              <a:gd name="T8" fmla="*/ 3241 w 24"/>
              <a:gd name="T9" fmla="*/ 0 h 9"/>
              <a:gd name="T10" fmla="*/ 0 w 24"/>
              <a:gd name="T11" fmla="*/ 1058 h 9"/>
              <a:gd name="T12" fmla="*/ 3241 w 24"/>
              <a:gd name="T13" fmla="*/ 4233 h 9"/>
              <a:gd name="T14" fmla="*/ 6019 w 24"/>
              <a:gd name="T15" fmla="*/ 4233 h 9"/>
              <a:gd name="T16" fmla="*/ 8334 w 24"/>
              <a:gd name="T17" fmla="*/ 4762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9">
                <a:moveTo>
                  <a:pt x="18" y="9"/>
                </a:moveTo>
                <a:lnTo>
                  <a:pt x="24" y="9"/>
                </a:lnTo>
                <a:lnTo>
                  <a:pt x="19" y="2"/>
                </a:lnTo>
                <a:lnTo>
                  <a:pt x="13" y="3"/>
                </a:lnTo>
                <a:lnTo>
                  <a:pt x="7" y="0"/>
                </a:lnTo>
                <a:lnTo>
                  <a:pt x="0" y="2"/>
                </a:lnTo>
                <a:lnTo>
                  <a:pt x="7" y="8"/>
                </a:lnTo>
                <a:lnTo>
                  <a:pt x="13" y="8"/>
                </a:lnTo>
                <a:lnTo>
                  <a:pt x="18" y="9"/>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2" name="Freeform 2995"/>
          <p:cNvSpPr>
            <a:spLocks/>
          </p:cNvSpPr>
          <p:nvPr/>
        </p:nvSpPr>
        <p:spPr bwMode="auto">
          <a:xfrm>
            <a:off x="4827588" y="2212975"/>
            <a:ext cx="15875" cy="9525"/>
          </a:xfrm>
          <a:custGeom>
            <a:avLst/>
            <a:gdLst>
              <a:gd name="T0" fmla="*/ 14111 w 36"/>
              <a:gd name="T1" fmla="*/ 866 h 22"/>
              <a:gd name="T2" fmla="*/ 13670 w 36"/>
              <a:gd name="T3" fmla="*/ 0 h 22"/>
              <a:gd name="T4" fmla="*/ 11024 w 36"/>
              <a:gd name="T5" fmla="*/ 2598 h 22"/>
              <a:gd name="T6" fmla="*/ 8378 w 36"/>
              <a:gd name="T7" fmla="*/ 3897 h 22"/>
              <a:gd name="T8" fmla="*/ 5292 w 36"/>
              <a:gd name="T9" fmla="*/ 3031 h 22"/>
              <a:gd name="T10" fmla="*/ 2646 w 36"/>
              <a:gd name="T11" fmla="*/ 3897 h 22"/>
              <a:gd name="T12" fmla="*/ 0 w 36"/>
              <a:gd name="T13" fmla="*/ 6061 h 22"/>
              <a:gd name="T14" fmla="*/ 2646 w 36"/>
              <a:gd name="T15" fmla="*/ 7360 h 22"/>
              <a:gd name="T16" fmla="*/ 5733 w 36"/>
              <a:gd name="T17" fmla="*/ 6494 h 22"/>
              <a:gd name="T18" fmla="*/ 6174 w 36"/>
              <a:gd name="T19" fmla="*/ 9525 h 22"/>
              <a:gd name="T20" fmla="*/ 9701 w 36"/>
              <a:gd name="T21" fmla="*/ 7360 h 22"/>
              <a:gd name="T22" fmla="*/ 12788 w 36"/>
              <a:gd name="T23" fmla="*/ 6061 h 22"/>
              <a:gd name="T24" fmla="*/ 15875 w 36"/>
              <a:gd name="T25" fmla="*/ 3897 h 22"/>
              <a:gd name="T26" fmla="*/ 14111 w 36"/>
              <a:gd name="T27" fmla="*/ 866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22">
                <a:moveTo>
                  <a:pt x="32" y="2"/>
                </a:moveTo>
                <a:lnTo>
                  <a:pt x="31" y="0"/>
                </a:lnTo>
                <a:lnTo>
                  <a:pt x="25" y="6"/>
                </a:lnTo>
                <a:lnTo>
                  <a:pt x="19" y="9"/>
                </a:lnTo>
                <a:lnTo>
                  <a:pt x="12" y="7"/>
                </a:lnTo>
                <a:lnTo>
                  <a:pt x="6" y="9"/>
                </a:lnTo>
                <a:lnTo>
                  <a:pt x="0" y="14"/>
                </a:lnTo>
                <a:lnTo>
                  <a:pt x="6" y="17"/>
                </a:lnTo>
                <a:lnTo>
                  <a:pt x="13" y="15"/>
                </a:lnTo>
                <a:lnTo>
                  <a:pt x="14" y="22"/>
                </a:lnTo>
                <a:lnTo>
                  <a:pt x="22" y="17"/>
                </a:lnTo>
                <a:lnTo>
                  <a:pt x="29" y="14"/>
                </a:lnTo>
                <a:lnTo>
                  <a:pt x="36" y="9"/>
                </a:lnTo>
                <a:lnTo>
                  <a:pt x="32"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3" name="Freeform 2996"/>
          <p:cNvSpPr>
            <a:spLocks/>
          </p:cNvSpPr>
          <p:nvPr/>
        </p:nvSpPr>
        <p:spPr bwMode="auto">
          <a:xfrm>
            <a:off x="4841875" y="2209800"/>
            <a:ext cx="11113" cy="4763"/>
          </a:xfrm>
          <a:custGeom>
            <a:avLst/>
            <a:gdLst>
              <a:gd name="T0" fmla="*/ 9525 w 21"/>
              <a:gd name="T1" fmla="*/ 4423 h 14"/>
              <a:gd name="T2" fmla="*/ 10055 w 21"/>
              <a:gd name="T3" fmla="*/ 3742 h 14"/>
              <a:gd name="T4" fmla="*/ 11113 w 21"/>
              <a:gd name="T5" fmla="*/ 1361 h 14"/>
              <a:gd name="T6" fmla="*/ 6350 w 21"/>
              <a:gd name="T7" fmla="*/ 0 h 14"/>
              <a:gd name="T8" fmla="*/ 3704 w 21"/>
              <a:gd name="T9" fmla="*/ 340 h 14"/>
              <a:gd name="T10" fmla="*/ 529 w 21"/>
              <a:gd name="T11" fmla="*/ 0 h 14"/>
              <a:gd name="T12" fmla="*/ 0 w 21"/>
              <a:gd name="T13" fmla="*/ 2382 h 14"/>
              <a:gd name="T14" fmla="*/ 3175 w 21"/>
              <a:gd name="T15" fmla="*/ 4423 h 14"/>
              <a:gd name="T16" fmla="*/ 7938 w 21"/>
              <a:gd name="T17" fmla="*/ 4763 h 14"/>
              <a:gd name="T18" fmla="*/ 9525 w 21"/>
              <a:gd name="T19" fmla="*/ 4423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14">
                <a:moveTo>
                  <a:pt x="18" y="13"/>
                </a:moveTo>
                <a:lnTo>
                  <a:pt x="19" y="11"/>
                </a:lnTo>
                <a:lnTo>
                  <a:pt x="21" y="4"/>
                </a:lnTo>
                <a:lnTo>
                  <a:pt x="12" y="0"/>
                </a:lnTo>
                <a:lnTo>
                  <a:pt x="7" y="1"/>
                </a:lnTo>
                <a:lnTo>
                  <a:pt x="1" y="0"/>
                </a:lnTo>
                <a:lnTo>
                  <a:pt x="0" y="7"/>
                </a:lnTo>
                <a:lnTo>
                  <a:pt x="6" y="13"/>
                </a:lnTo>
                <a:lnTo>
                  <a:pt x="15" y="14"/>
                </a:lnTo>
                <a:lnTo>
                  <a:pt x="18" y="13"/>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4" name="Freeform 2997"/>
          <p:cNvSpPr>
            <a:spLocks/>
          </p:cNvSpPr>
          <p:nvPr/>
        </p:nvSpPr>
        <p:spPr bwMode="auto">
          <a:xfrm>
            <a:off x="4848225" y="2200275"/>
            <a:ext cx="6350" cy="3175"/>
          </a:xfrm>
          <a:custGeom>
            <a:avLst/>
            <a:gdLst>
              <a:gd name="T0" fmla="*/ 0 w 13"/>
              <a:gd name="T1" fmla="*/ 907 h 7"/>
              <a:gd name="T2" fmla="*/ 3419 w 13"/>
              <a:gd name="T3" fmla="*/ 3175 h 7"/>
              <a:gd name="T4" fmla="*/ 6350 w 13"/>
              <a:gd name="T5" fmla="*/ 2721 h 7"/>
              <a:gd name="T6" fmla="*/ 3419 w 13"/>
              <a:gd name="T7" fmla="*/ 0 h 7"/>
              <a:gd name="T8" fmla="*/ 0 w 13"/>
              <a:gd name="T9" fmla="*/ 0 h 7"/>
              <a:gd name="T10" fmla="*/ 0 w 13"/>
              <a:gd name="T11" fmla="*/ 90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2"/>
                </a:moveTo>
                <a:lnTo>
                  <a:pt x="7" y="7"/>
                </a:lnTo>
                <a:lnTo>
                  <a:pt x="13" y="6"/>
                </a:lnTo>
                <a:lnTo>
                  <a:pt x="7" y="0"/>
                </a:lnTo>
                <a:lnTo>
                  <a:pt x="0" y="0"/>
                </a:lnTo>
                <a:lnTo>
                  <a:pt x="0"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5" name="Freeform 2998"/>
          <p:cNvSpPr>
            <a:spLocks/>
          </p:cNvSpPr>
          <p:nvPr/>
        </p:nvSpPr>
        <p:spPr bwMode="auto">
          <a:xfrm>
            <a:off x="4849813" y="2197100"/>
            <a:ext cx="3175" cy="1588"/>
          </a:xfrm>
          <a:custGeom>
            <a:avLst/>
            <a:gdLst>
              <a:gd name="T0" fmla="*/ 0 w 6"/>
              <a:gd name="T1" fmla="*/ 0 h 3"/>
              <a:gd name="T2" fmla="*/ 0 w 6"/>
              <a:gd name="T3" fmla="*/ 1588 h 3"/>
              <a:gd name="T4" fmla="*/ 3175 w 6"/>
              <a:gd name="T5" fmla="*/ 0 h 3"/>
              <a:gd name="T6" fmla="*/ 0 w 6"/>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3">
                <a:moveTo>
                  <a:pt x="0" y="0"/>
                </a:moveTo>
                <a:lnTo>
                  <a:pt x="0" y="3"/>
                </a:lnTo>
                <a:lnTo>
                  <a:pt x="6" y="0"/>
                </a:lnTo>
                <a:lnTo>
                  <a:pt x="0"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6" name="Freeform 3000"/>
          <p:cNvSpPr>
            <a:spLocks/>
          </p:cNvSpPr>
          <p:nvPr/>
        </p:nvSpPr>
        <p:spPr bwMode="auto">
          <a:xfrm>
            <a:off x="4432300" y="2532063"/>
            <a:ext cx="6350" cy="3175"/>
          </a:xfrm>
          <a:custGeom>
            <a:avLst/>
            <a:gdLst>
              <a:gd name="T0" fmla="*/ 3175 w 12"/>
              <a:gd name="T1" fmla="*/ 3175 h 6"/>
              <a:gd name="T2" fmla="*/ 0 w 12"/>
              <a:gd name="T3" fmla="*/ 1058 h 6"/>
              <a:gd name="T4" fmla="*/ 3175 w 12"/>
              <a:gd name="T5" fmla="*/ 0 h 6"/>
              <a:gd name="T6" fmla="*/ 5292 w 12"/>
              <a:gd name="T7" fmla="*/ 1588 h 6"/>
              <a:gd name="T8" fmla="*/ 6350 w 12"/>
              <a:gd name="T9" fmla="*/ 3175 h 6"/>
              <a:gd name="T10" fmla="*/ 3175 w 12"/>
              <a:gd name="T11" fmla="*/ 3175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
                <a:moveTo>
                  <a:pt x="6" y="6"/>
                </a:moveTo>
                <a:lnTo>
                  <a:pt x="0" y="2"/>
                </a:lnTo>
                <a:lnTo>
                  <a:pt x="6" y="0"/>
                </a:lnTo>
                <a:lnTo>
                  <a:pt x="10" y="3"/>
                </a:lnTo>
                <a:lnTo>
                  <a:pt x="12" y="6"/>
                </a:lnTo>
                <a:lnTo>
                  <a:pt x="6"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7" name="Freeform 3001"/>
          <p:cNvSpPr>
            <a:spLocks/>
          </p:cNvSpPr>
          <p:nvPr/>
        </p:nvSpPr>
        <p:spPr bwMode="auto">
          <a:xfrm>
            <a:off x="4432300" y="2492375"/>
            <a:ext cx="9525" cy="3175"/>
          </a:xfrm>
          <a:custGeom>
            <a:avLst/>
            <a:gdLst>
              <a:gd name="T0" fmla="*/ 6191 w 20"/>
              <a:gd name="T1" fmla="*/ 529 h 6"/>
              <a:gd name="T2" fmla="*/ 9525 w 20"/>
              <a:gd name="T3" fmla="*/ 2646 h 6"/>
              <a:gd name="T4" fmla="*/ 6191 w 20"/>
              <a:gd name="T5" fmla="*/ 3175 h 6"/>
              <a:gd name="T6" fmla="*/ 2858 w 20"/>
              <a:gd name="T7" fmla="*/ 2646 h 6"/>
              <a:gd name="T8" fmla="*/ 0 w 20"/>
              <a:gd name="T9" fmla="*/ 1058 h 6"/>
              <a:gd name="T10" fmla="*/ 2858 w 20"/>
              <a:gd name="T11" fmla="*/ 0 h 6"/>
              <a:gd name="T12" fmla="*/ 6191 w 20"/>
              <a:gd name="T13" fmla="*/ 529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6">
                <a:moveTo>
                  <a:pt x="13" y="1"/>
                </a:moveTo>
                <a:lnTo>
                  <a:pt x="20" y="5"/>
                </a:lnTo>
                <a:lnTo>
                  <a:pt x="13" y="6"/>
                </a:lnTo>
                <a:lnTo>
                  <a:pt x="6" y="5"/>
                </a:lnTo>
                <a:lnTo>
                  <a:pt x="0" y="2"/>
                </a:lnTo>
                <a:lnTo>
                  <a:pt x="6" y="0"/>
                </a:lnTo>
                <a:lnTo>
                  <a:pt x="13"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8" name="Freeform 3002"/>
          <p:cNvSpPr>
            <a:spLocks/>
          </p:cNvSpPr>
          <p:nvPr/>
        </p:nvSpPr>
        <p:spPr bwMode="auto">
          <a:xfrm>
            <a:off x="4441825" y="2532063"/>
            <a:ext cx="9525" cy="9525"/>
          </a:xfrm>
          <a:custGeom>
            <a:avLst/>
            <a:gdLst>
              <a:gd name="T0" fmla="*/ 6350 w 18"/>
              <a:gd name="T1" fmla="*/ 9525 h 18"/>
              <a:gd name="T2" fmla="*/ 3175 w 18"/>
              <a:gd name="T3" fmla="*/ 7938 h 18"/>
              <a:gd name="T4" fmla="*/ 0 w 18"/>
              <a:gd name="T5" fmla="*/ 5292 h 18"/>
              <a:gd name="T6" fmla="*/ 3175 w 18"/>
              <a:gd name="T7" fmla="*/ 4233 h 18"/>
              <a:gd name="T8" fmla="*/ 6350 w 18"/>
              <a:gd name="T9" fmla="*/ 2646 h 18"/>
              <a:gd name="T10" fmla="*/ 9525 w 18"/>
              <a:gd name="T11" fmla="*/ 0 h 18"/>
              <a:gd name="T12" fmla="*/ 9525 w 18"/>
              <a:gd name="T13" fmla="*/ 3704 h 18"/>
              <a:gd name="T14" fmla="*/ 9525 w 18"/>
              <a:gd name="T15" fmla="*/ 6350 h 18"/>
              <a:gd name="T16" fmla="*/ 9525 w 18"/>
              <a:gd name="T17" fmla="*/ 7408 h 18"/>
              <a:gd name="T18" fmla="*/ 6350 w 18"/>
              <a:gd name="T19" fmla="*/ 952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12" y="18"/>
                </a:moveTo>
                <a:lnTo>
                  <a:pt x="6" y="15"/>
                </a:lnTo>
                <a:lnTo>
                  <a:pt x="0" y="10"/>
                </a:lnTo>
                <a:lnTo>
                  <a:pt x="6" y="8"/>
                </a:lnTo>
                <a:lnTo>
                  <a:pt x="12" y="5"/>
                </a:lnTo>
                <a:lnTo>
                  <a:pt x="18" y="0"/>
                </a:lnTo>
                <a:lnTo>
                  <a:pt x="18" y="7"/>
                </a:lnTo>
                <a:lnTo>
                  <a:pt x="18" y="12"/>
                </a:lnTo>
                <a:lnTo>
                  <a:pt x="18" y="14"/>
                </a:lnTo>
                <a:lnTo>
                  <a:pt x="12" y="18"/>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9" name="Freeform 3003"/>
          <p:cNvSpPr>
            <a:spLocks/>
          </p:cNvSpPr>
          <p:nvPr/>
        </p:nvSpPr>
        <p:spPr bwMode="auto">
          <a:xfrm>
            <a:off x="4460875" y="2571750"/>
            <a:ext cx="7938" cy="4763"/>
          </a:xfrm>
          <a:custGeom>
            <a:avLst/>
            <a:gdLst>
              <a:gd name="T0" fmla="*/ 0 w 17"/>
              <a:gd name="T1" fmla="*/ 4763 h 10"/>
              <a:gd name="T2" fmla="*/ 0 w 17"/>
              <a:gd name="T3" fmla="*/ 3334 h 10"/>
              <a:gd name="T4" fmla="*/ 2335 w 17"/>
              <a:gd name="T5" fmla="*/ 0 h 10"/>
              <a:gd name="T6" fmla="*/ 5136 w 17"/>
              <a:gd name="T7" fmla="*/ 953 h 10"/>
              <a:gd name="T8" fmla="*/ 7938 w 17"/>
              <a:gd name="T9" fmla="*/ 953 h 10"/>
              <a:gd name="T10" fmla="*/ 2335 w 17"/>
              <a:gd name="T11" fmla="*/ 2858 h 10"/>
              <a:gd name="T12" fmla="*/ 1401 w 17"/>
              <a:gd name="T13" fmla="*/ 3334 h 10"/>
              <a:gd name="T14" fmla="*/ 0 w 17"/>
              <a:gd name="T15" fmla="*/ 4763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0">
                <a:moveTo>
                  <a:pt x="0" y="10"/>
                </a:moveTo>
                <a:lnTo>
                  <a:pt x="0" y="7"/>
                </a:lnTo>
                <a:lnTo>
                  <a:pt x="5" y="0"/>
                </a:lnTo>
                <a:lnTo>
                  <a:pt x="11" y="2"/>
                </a:lnTo>
                <a:lnTo>
                  <a:pt x="17" y="2"/>
                </a:lnTo>
                <a:lnTo>
                  <a:pt x="5" y="6"/>
                </a:lnTo>
                <a:lnTo>
                  <a:pt x="3" y="7"/>
                </a:lnTo>
                <a:lnTo>
                  <a:pt x="0" y="1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0" name="Freeform 3004"/>
          <p:cNvSpPr>
            <a:spLocks/>
          </p:cNvSpPr>
          <p:nvPr/>
        </p:nvSpPr>
        <p:spPr bwMode="auto">
          <a:xfrm>
            <a:off x="4498975" y="2451100"/>
            <a:ext cx="3175" cy="1588"/>
          </a:xfrm>
          <a:custGeom>
            <a:avLst/>
            <a:gdLst>
              <a:gd name="T0" fmla="*/ 0 w 6"/>
              <a:gd name="T1" fmla="*/ 1588 h 2"/>
              <a:gd name="T2" fmla="*/ 0 w 6"/>
              <a:gd name="T3" fmla="*/ 0 h 2"/>
              <a:gd name="T4" fmla="*/ 3175 w 6"/>
              <a:gd name="T5" fmla="*/ 1588 h 2"/>
              <a:gd name="T6" fmla="*/ 0 w 6"/>
              <a:gd name="T7" fmla="*/ 1588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0" y="2"/>
                </a:moveTo>
                <a:lnTo>
                  <a:pt x="0" y="0"/>
                </a:lnTo>
                <a:lnTo>
                  <a:pt x="6" y="2"/>
                </a:lnTo>
                <a:lnTo>
                  <a:pt x="0"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 name="Freeform 3005"/>
          <p:cNvSpPr>
            <a:spLocks/>
          </p:cNvSpPr>
          <p:nvPr/>
        </p:nvSpPr>
        <p:spPr bwMode="auto">
          <a:xfrm>
            <a:off x="4502150" y="2452688"/>
            <a:ext cx="1588" cy="3175"/>
          </a:xfrm>
          <a:custGeom>
            <a:avLst/>
            <a:gdLst>
              <a:gd name="T0" fmla="*/ 0 w 2"/>
              <a:gd name="T1" fmla="*/ 3175 h 5"/>
              <a:gd name="T2" fmla="*/ 1588 w 2"/>
              <a:gd name="T3" fmla="*/ 0 h 5"/>
              <a:gd name="T4" fmla="*/ 1588 w 2"/>
              <a:gd name="T5" fmla="*/ 3175 h 5"/>
              <a:gd name="T6" fmla="*/ 0 w 2"/>
              <a:gd name="T7" fmla="*/ 3175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5"/>
                </a:moveTo>
                <a:lnTo>
                  <a:pt x="2" y="0"/>
                </a:lnTo>
                <a:lnTo>
                  <a:pt x="2" y="5"/>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4" name="Text Box 3014"/>
          <p:cNvSpPr txBox="1">
            <a:spLocks noChangeArrowheads="1"/>
          </p:cNvSpPr>
          <p:nvPr/>
        </p:nvSpPr>
        <p:spPr bwMode="auto">
          <a:xfrm>
            <a:off x="6089650" y="2528888"/>
            <a:ext cx="0" cy="274637"/>
          </a:xfrm>
          <a:prstGeom prst="rect">
            <a:avLst/>
          </a:prstGeom>
          <a:noFill/>
          <a:ln>
            <a:noFill/>
          </a:ln>
        </p:spPr>
        <p:txBody>
          <a:bodyPr wrap="none" lIns="0" tIns="0" rIns="0" bIns="0" anchor="ctr">
            <a:spAutoFit/>
          </a:bodyPr>
          <a:lstStyle/>
          <a:p>
            <a:pPr algn="r" fontAlgn="auto">
              <a:spcBef>
                <a:spcPts val="0"/>
              </a:spcBef>
              <a:spcAft>
                <a:spcPts val="0"/>
              </a:spcAft>
              <a:defRPr/>
            </a:pPr>
            <a:endParaRPr lang="en-US" dirty="0">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5093" name="Freeform 3019"/>
          <p:cNvSpPr>
            <a:spLocks/>
          </p:cNvSpPr>
          <p:nvPr/>
        </p:nvSpPr>
        <p:spPr bwMode="auto">
          <a:xfrm>
            <a:off x="4548188" y="2747963"/>
            <a:ext cx="133350" cy="152400"/>
          </a:xfrm>
          <a:custGeom>
            <a:avLst/>
            <a:gdLst>
              <a:gd name="T0" fmla="*/ 4271 w 281"/>
              <a:gd name="T1" fmla="*/ 124265 h 325"/>
              <a:gd name="T2" fmla="*/ 7593 w 281"/>
              <a:gd name="T3" fmla="*/ 117700 h 325"/>
              <a:gd name="T4" fmla="*/ 6169 w 281"/>
              <a:gd name="T5" fmla="*/ 114886 h 325"/>
              <a:gd name="T6" fmla="*/ 2847 w 281"/>
              <a:gd name="T7" fmla="*/ 107852 h 325"/>
              <a:gd name="T8" fmla="*/ 13762 w 281"/>
              <a:gd name="T9" fmla="*/ 101756 h 325"/>
              <a:gd name="T10" fmla="*/ 17559 w 281"/>
              <a:gd name="T11" fmla="*/ 94722 h 325"/>
              <a:gd name="T12" fmla="*/ 23728 w 281"/>
              <a:gd name="T13" fmla="*/ 85344 h 325"/>
              <a:gd name="T14" fmla="*/ 29422 w 281"/>
              <a:gd name="T15" fmla="*/ 77372 h 325"/>
              <a:gd name="T16" fmla="*/ 28473 w 281"/>
              <a:gd name="T17" fmla="*/ 69401 h 325"/>
              <a:gd name="T18" fmla="*/ 22779 w 281"/>
              <a:gd name="T19" fmla="*/ 57209 h 325"/>
              <a:gd name="T20" fmla="*/ 35592 w 281"/>
              <a:gd name="T21" fmla="*/ 56271 h 325"/>
              <a:gd name="T22" fmla="*/ 37490 w 281"/>
              <a:gd name="T23" fmla="*/ 49706 h 325"/>
              <a:gd name="T24" fmla="*/ 23728 w 281"/>
              <a:gd name="T25" fmla="*/ 42672 h 325"/>
              <a:gd name="T26" fmla="*/ 19931 w 281"/>
              <a:gd name="T27" fmla="*/ 35638 h 325"/>
              <a:gd name="T28" fmla="*/ 27050 w 281"/>
              <a:gd name="T29" fmla="*/ 28604 h 325"/>
              <a:gd name="T30" fmla="*/ 22304 w 281"/>
              <a:gd name="T31" fmla="*/ 22977 h 325"/>
              <a:gd name="T32" fmla="*/ 26101 w 281"/>
              <a:gd name="T33" fmla="*/ 18288 h 325"/>
              <a:gd name="T34" fmla="*/ 34168 w 281"/>
              <a:gd name="T35" fmla="*/ 16881 h 325"/>
              <a:gd name="T36" fmla="*/ 44134 w 281"/>
              <a:gd name="T37" fmla="*/ 13130 h 325"/>
              <a:gd name="T38" fmla="*/ 52676 w 281"/>
              <a:gd name="T39" fmla="*/ 10785 h 325"/>
              <a:gd name="T40" fmla="*/ 62167 w 281"/>
              <a:gd name="T41" fmla="*/ 6096 h 325"/>
              <a:gd name="T42" fmla="*/ 74031 w 281"/>
              <a:gd name="T43" fmla="*/ 1876 h 325"/>
              <a:gd name="T44" fmla="*/ 63116 w 281"/>
              <a:gd name="T45" fmla="*/ 7503 h 325"/>
              <a:gd name="T46" fmla="*/ 76403 w 281"/>
              <a:gd name="T47" fmla="*/ 2345 h 325"/>
              <a:gd name="T48" fmla="*/ 83047 w 281"/>
              <a:gd name="T49" fmla="*/ 7034 h 325"/>
              <a:gd name="T50" fmla="*/ 93962 w 281"/>
              <a:gd name="T51" fmla="*/ 11723 h 325"/>
              <a:gd name="T52" fmla="*/ 99657 w 281"/>
              <a:gd name="T53" fmla="*/ 20633 h 325"/>
              <a:gd name="T54" fmla="*/ 111520 w 281"/>
              <a:gd name="T55" fmla="*/ 27198 h 325"/>
              <a:gd name="T56" fmla="*/ 114368 w 281"/>
              <a:gd name="T57" fmla="*/ 36576 h 325"/>
              <a:gd name="T58" fmla="*/ 114368 w 281"/>
              <a:gd name="T59" fmla="*/ 45954 h 325"/>
              <a:gd name="T60" fmla="*/ 112470 w 281"/>
              <a:gd name="T61" fmla="*/ 51113 h 325"/>
              <a:gd name="T62" fmla="*/ 111046 w 281"/>
              <a:gd name="T63" fmla="*/ 58615 h 325"/>
              <a:gd name="T64" fmla="*/ 121486 w 281"/>
              <a:gd name="T65" fmla="*/ 66118 h 325"/>
              <a:gd name="T66" fmla="*/ 120537 w 281"/>
              <a:gd name="T67" fmla="*/ 75966 h 325"/>
              <a:gd name="T68" fmla="*/ 125283 w 281"/>
              <a:gd name="T69" fmla="*/ 84406 h 325"/>
              <a:gd name="T70" fmla="*/ 123859 w 281"/>
              <a:gd name="T71" fmla="*/ 90502 h 325"/>
              <a:gd name="T72" fmla="*/ 125283 w 281"/>
              <a:gd name="T73" fmla="*/ 103632 h 325"/>
              <a:gd name="T74" fmla="*/ 132401 w 281"/>
              <a:gd name="T75" fmla="*/ 111604 h 325"/>
              <a:gd name="T76" fmla="*/ 130977 w 281"/>
              <a:gd name="T77" fmla="*/ 120982 h 325"/>
              <a:gd name="T78" fmla="*/ 128130 w 281"/>
              <a:gd name="T79" fmla="*/ 128016 h 325"/>
              <a:gd name="T80" fmla="*/ 121961 w 281"/>
              <a:gd name="T81" fmla="*/ 122858 h 325"/>
              <a:gd name="T82" fmla="*/ 116266 w 281"/>
              <a:gd name="T83" fmla="*/ 121920 h 325"/>
              <a:gd name="T84" fmla="*/ 112470 w 281"/>
              <a:gd name="T85" fmla="*/ 126609 h 325"/>
              <a:gd name="T86" fmla="*/ 101080 w 281"/>
              <a:gd name="T87" fmla="*/ 132236 h 325"/>
              <a:gd name="T88" fmla="*/ 92064 w 281"/>
              <a:gd name="T89" fmla="*/ 136457 h 325"/>
              <a:gd name="T90" fmla="*/ 79251 w 281"/>
              <a:gd name="T91" fmla="*/ 143959 h 325"/>
              <a:gd name="T92" fmla="*/ 65489 w 281"/>
              <a:gd name="T93" fmla="*/ 148180 h 325"/>
              <a:gd name="T94" fmla="*/ 62167 w 281"/>
              <a:gd name="T95" fmla="*/ 149118 h 325"/>
              <a:gd name="T96" fmla="*/ 52676 w 281"/>
              <a:gd name="T97" fmla="*/ 143490 h 325"/>
              <a:gd name="T98" fmla="*/ 43659 w 281"/>
              <a:gd name="T99" fmla="*/ 144897 h 325"/>
              <a:gd name="T100" fmla="*/ 36541 w 281"/>
              <a:gd name="T101" fmla="*/ 144897 h 325"/>
              <a:gd name="T102" fmla="*/ 27050 w 281"/>
              <a:gd name="T103" fmla="*/ 144428 h 325"/>
              <a:gd name="T104" fmla="*/ 21355 w 281"/>
              <a:gd name="T105" fmla="*/ 150993 h 325"/>
              <a:gd name="T106" fmla="*/ 10440 w 281"/>
              <a:gd name="T107" fmla="*/ 140677 h 325"/>
              <a:gd name="T108" fmla="*/ 0 w 281"/>
              <a:gd name="T109" fmla="*/ 135519 h 325"/>
              <a:gd name="T110" fmla="*/ 3322 w 281"/>
              <a:gd name="T111" fmla="*/ 125671 h 3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1" h="325">
                <a:moveTo>
                  <a:pt x="3" y="266"/>
                </a:moveTo>
                <a:lnTo>
                  <a:pt x="5" y="266"/>
                </a:lnTo>
                <a:lnTo>
                  <a:pt x="6" y="267"/>
                </a:lnTo>
                <a:lnTo>
                  <a:pt x="10" y="266"/>
                </a:lnTo>
                <a:lnTo>
                  <a:pt x="9" y="265"/>
                </a:lnTo>
                <a:lnTo>
                  <a:pt x="12" y="261"/>
                </a:lnTo>
                <a:lnTo>
                  <a:pt x="17" y="262"/>
                </a:lnTo>
                <a:lnTo>
                  <a:pt x="18" y="261"/>
                </a:lnTo>
                <a:lnTo>
                  <a:pt x="14" y="258"/>
                </a:lnTo>
                <a:lnTo>
                  <a:pt x="16" y="251"/>
                </a:lnTo>
                <a:lnTo>
                  <a:pt x="16" y="252"/>
                </a:lnTo>
                <a:lnTo>
                  <a:pt x="18" y="252"/>
                </a:lnTo>
                <a:lnTo>
                  <a:pt x="19" y="249"/>
                </a:lnTo>
                <a:lnTo>
                  <a:pt x="19" y="247"/>
                </a:lnTo>
                <a:lnTo>
                  <a:pt x="13" y="245"/>
                </a:lnTo>
                <a:lnTo>
                  <a:pt x="6" y="239"/>
                </a:lnTo>
                <a:lnTo>
                  <a:pt x="5" y="239"/>
                </a:lnTo>
                <a:lnTo>
                  <a:pt x="3" y="237"/>
                </a:lnTo>
                <a:lnTo>
                  <a:pt x="3" y="233"/>
                </a:lnTo>
                <a:lnTo>
                  <a:pt x="6" y="230"/>
                </a:lnTo>
                <a:lnTo>
                  <a:pt x="9" y="229"/>
                </a:lnTo>
                <a:lnTo>
                  <a:pt x="15" y="228"/>
                </a:lnTo>
                <a:lnTo>
                  <a:pt x="21" y="225"/>
                </a:lnTo>
                <a:lnTo>
                  <a:pt x="23" y="222"/>
                </a:lnTo>
                <a:lnTo>
                  <a:pt x="29" y="217"/>
                </a:lnTo>
                <a:lnTo>
                  <a:pt x="35" y="219"/>
                </a:lnTo>
                <a:lnTo>
                  <a:pt x="42" y="218"/>
                </a:lnTo>
                <a:lnTo>
                  <a:pt x="45" y="213"/>
                </a:lnTo>
                <a:lnTo>
                  <a:pt x="43" y="209"/>
                </a:lnTo>
                <a:lnTo>
                  <a:pt x="37" y="202"/>
                </a:lnTo>
                <a:lnTo>
                  <a:pt x="42" y="195"/>
                </a:lnTo>
                <a:lnTo>
                  <a:pt x="40" y="191"/>
                </a:lnTo>
                <a:lnTo>
                  <a:pt x="37" y="186"/>
                </a:lnTo>
                <a:lnTo>
                  <a:pt x="44" y="182"/>
                </a:lnTo>
                <a:lnTo>
                  <a:pt x="50" y="182"/>
                </a:lnTo>
                <a:lnTo>
                  <a:pt x="55" y="181"/>
                </a:lnTo>
                <a:lnTo>
                  <a:pt x="62" y="176"/>
                </a:lnTo>
                <a:lnTo>
                  <a:pt x="62" y="170"/>
                </a:lnTo>
                <a:lnTo>
                  <a:pt x="64" y="170"/>
                </a:lnTo>
                <a:lnTo>
                  <a:pt x="62" y="165"/>
                </a:lnTo>
                <a:lnTo>
                  <a:pt x="64" y="158"/>
                </a:lnTo>
                <a:lnTo>
                  <a:pt x="58" y="153"/>
                </a:lnTo>
                <a:lnTo>
                  <a:pt x="57" y="152"/>
                </a:lnTo>
                <a:lnTo>
                  <a:pt x="57" y="149"/>
                </a:lnTo>
                <a:lnTo>
                  <a:pt x="60" y="148"/>
                </a:lnTo>
                <a:lnTo>
                  <a:pt x="58" y="146"/>
                </a:lnTo>
                <a:lnTo>
                  <a:pt x="59" y="139"/>
                </a:lnTo>
                <a:lnTo>
                  <a:pt x="54" y="136"/>
                </a:lnTo>
                <a:lnTo>
                  <a:pt x="49" y="129"/>
                </a:lnTo>
                <a:lnTo>
                  <a:pt x="48" y="122"/>
                </a:lnTo>
                <a:lnTo>
                  <a:pt x="54" y="122"/>
                </a:lnTo>
                <a:lnTo>
                  <a:pt x="60" y="118"/>
                </a:lnTo>
                <a:lnTo>
                  <a:pt x="64" y="117"/>
                </a:lnTo>
                <a:lnTo>
                  <a:pt x="70" y="117"/>
                </a:lnTo>
                <a:lnTo>
                  <a:pt x="75" y="120"/>
                </a:lnTo>
                <a:lnTo>
                  <a:pt x="81" y="117"/>
                </a:lnTo>
                <a:lnTo>
                  <a:pt x="87" y="114"/>
                </a:lnTo>
                <a:lnTo>
                  <a:pt x="91" y="108"/>
                </a:lnTo>
                <a:lnTo>
                  <a:pt x="85" y="105"/>
                </a:lnTo>
                <a:lnTo>
                  <a:pt x="79" y="106"/>
                </a:lnTo>
                <a:lnTo>
                  <a:pt x="75" y="101"/>
                </a:lnTo>
                <a:lnTo>
                  <a:pt x="69" y="98"/>
                </a:lnTo>
                <a:lnTo>
                  <a:pt x="62" y="98"/>
                </a:lnTo>
                <a:lnTo>
                  <a:pt x="57" y="93"/>
                </a:lnTo>
                <a:lnTo>
                  <a:pt x="50" y="91"/>
                </a:lnTo>
                <a:lnTo>
                  <a:pt x="46" y="84"/>
                </a:lnTo>
                <a:lnTo>
                  <a:pt x="40" y="83"/>
                </a:lnTo>
                <a:lnTo>
                  <a:pt x="39" y="83"/>
                </a:lnTo>
                <a:lnTo>
                  <a:pt x="39" y="82"/>
                </a:lnTo>
                <a:lnTo>
                  <a:pt x="42" y="76"/>
                </a:lnTo>
                <a:lnTo>
                  <a:pt x="45" y="74"/>
                </a:lnTo>
                <a:lnTo>
                  <a:pt x="51" y="72"/>
                </a:lnTo>
                <a:lnTo>
                  <a:pt x="55" y="67"/>
                </a:lnTo>
                <a:lnTo>
                  <a:pt x="57" y="67"/>
                </a:lnTo>
                <a:lnTo>
                  <a:pt x="57" y="61"/>
                </a:lnTo>
                <a:lnTo>
                  <a:pt x="53" y="58"/>
                </a:lnTo>
                <a:lnTo>
                  <a:pt x="47" y="53"/>
                </a:lnTo>
                <a:lnTo>
                  <a:pt x="47" y="52"/>
                </a:lnTo>
                <a:lnTo>
                  <a:pt x="48" y="50"/>
                </a:lnTo>
                <a:lnTo>
                  <a:pt x="47" y="49"/>
                </a:lnTo>
                <a:lnTo>
                  <a:pt x="47" y="48"/>
                </a:lnTo>
                <a:lnTo>
                  <a:pt x="50" y="44"/>
                </a:lnTo>
                <a:lnTo>
                  <a:pt x="50" y="43"/>
                </a:lnTo>
                <a:lnTo>
                  <a:pt x="56" y="43"/>
                </a:lnTo>
                <a:lnTo>
                  <a:pt x="55" y="39"/>
                </a:lnTo>
                <a:lnTo>
                  <a:pt x="54" y="37"/>
                </a:lnTo>
                <a:lnTo>
                  <a:pt x="57" y="37"/>
                </a:lnTo>
                <a:lnTo>
                  <a:pt x="62" y="35"/>
                </a:lnTo>
                <a:lnTo>
                  <a:pt x="65" y="34"/>
                </a:lnTo>
                <a:lnTo>
                  <a:pt x="72" y="36"/>
                </a:lnTo>
                <a:lnTo>
                  <a:pt x="78" y="37"/>
                </a:lnTo>
                <a:lnTo>
                  <a:pt x="84" y="43"/>
                </a:lnTo>
                <a:lnTo>
                  <a:pt x="85" y="41"/>
                </a:lnTo>
                <a:lnTo>
                  <a:pt x="87" y="34"/>
                </a:lnTo>
                <a:lnTo>
                  <a:pt x="93" y="28"/>
                </a:lnTo>
                <a:lnTo>
                  <a:pt x="87" y="31"/>
                </a:lnTo>
                <a:lnTo>
                  <a:pt x="93" y="27"/>
                </a:lnTo>
                <a:lnTo>
                  <a:pt x="100" y="24"/>
                </a:lnTo>
                <a:lnTo>
                  <a:pt x="105" y="24"/>
                </a:lnTo>
                <a:lnTo>
                  <a:pt x="111" y="23"/>
                </a:lnTo>
                <a:lnTo>
                  <a:pt x="117" y="21"/>
                </a:lnTo>
                <a:lnTo>
                  <a:pt x="119" y="28"/>
                </a:lnTo>
                <a:lnTo>
                  <a:pt x="118" y="21"/>
                </a:lnTo>
                <a:lnTo>
                  <a:pt x="124" y="16"/>
                </a:lnTo>
                <a:lnTo>
                  <a:pt x="131" y="13"/>
                </a:lnTo>
                <a:lnTo>
                  <a:pt x="135" y="7"/>
                </a:lnTo>
                <a:lnTo>
                  <a:pt x="139" y="0"/>
                </a:lnTo>
                <a:lnTo>
                  <a:pt x="145" y="1"/>
                </a:lnTo>
                <a:lnTo>
                  <a:pt x="151" y="2"/>
                </a:lnTo>
                <a:lnTo>
                  <a:pt x="156" y="4"/>
                </a:lnTo>
                <a:lnTo>
                  <a:pt x="151" y="3"/>
                </a:lnTo>
                <a:lnTo>
                  <a:pt x="145" y="4"/>
                </a:lnTo>
                <a:lnTo>
                  <a:pt x="139" y="7"/>
                </a:lnTo>
                <a:lnTo>
                  <a:pt x="134" y="9"/>
                </a:lnTo>
                <a:lnTo>
                  <a:pt x="133" y="16"/>
                </a:lnTo>
                <a:lnTo>
                  <a:pt x="139" y="10"/>
                </a:lnTo>
                <a:lnTo>
                  <a:pt x="143" y="7"/>
                </a:lnTo>
                <a:lnTo>
                  <a:pt x="148" y="4"/>
                </a:lnTo>
                <a:lnTo>
                  <a:pt x="154" y="7"/>
                </a:lnTo>
                <a:lnTo>
                  <a:pt x="161" y="5"/>
                </a:lnTo>
                <a:lnTo>
                  <a:pt x="167" y="5"/>
                </a:lnTo>
                <a:lnTo>
                  <a:pt x="171" y="11"/>
                </a:lnTo>
                <a:lnTo>
                  <a:pt x="172" y="11"/>
                </a:lnTo>
                <a:lnTo>
                  <a:pt x="174" y="13"/>
                </a:lnTo>
                <a:lnTo>
                  <a:pt x="175" y="15"/>
                </a:lnTo>
                <a:lnTo>
                  <a:pt x="181" y="18"/>
                </a:lnTo>
                <a:lnTo>
                  <a:pt x="186" y="24"/>
                </a:lnTo>
                <a:lnTo>
                  <a:pt x="193" y="28"/>
                </a:lnTo>
                <a:lnTo>
                  <a:pt x="192" y="26"/>
                </a:lnTo>
                <a:lnTo>
                  <a:pt x="198" y="25"/>
                </a:lnTo>
                <a:lnTo>
                  <a:pt x="204" y="23"/>
                </a:lnTo>
                <a:lnTo>
                  <a:pt x="206" y="25"/>
                </a:lnTo>
                <a:lnTo>
                  <a:pt x="208" y="32"/>
                </a:lnTo>
                <a:lnTo>
                  <a:pt x="211" y="37"/>
                </a:lnTo>
                <a:lnTo>
                  <a:pt x="210" y="44"/>
                </a:lnTo>
                <a:lnTo>
                  <a:pt x="210" y="47"/>
                </a:lnTo>
                <a:lnTo>
                  <a:pt x="216" y="50"/>
                </a:lnTo>
                <a:lnTo>
                  <a:pt x="223" y="53"/>
                </a:lnTo>
                <a:lnTo>
                  <a:pt x="229" y="54"/>
                </a:lnTo>
                <a:lnTo>
                  <a:pt x="235" y="58"/>
                </a:lnTo>
                <a:lnTo>
                  <a:pt x="235" y="62"/>
                </a:lnTo>
                <a:lnTo>
                  <a:pt x="237" y="69"/>
                </a:lnTo>
                <a:lnTo>
                  <a:pt x="239" y="75"/>
                </a:lnTo>
                <a:lnTo>
                  <a:pt x="239" y="76"/>
                </a:lnTo>
                <a:lnTo>
                  <a:pt x="241" y="78"/>
                </a:lnTo>
                <a:lnTo>
                  <a:pt x="242" y="84"/>
                </a:lnTo>
                <a:lnTo>
                  <a:pt x="242" y="85"/>
                </a:lnTo>
                <a:lnTo>
                  <a:pt x="244" y="90"/>
                </a:lnTo>
                <a:lnTo>
                  <a:pt x="245" y="91"/>
                </a:lnTo>
                <a:lnTo>
                  <a:pt x="241" y="98"/>
                </a:lnTo>
                <a:lnTo>
                  <a:pt x="242" y="99"/>
                </a:lnTo>
                <a:lnTo>
                  <a:pt x="241" y="102"/>
                </a:lnTo>
                <a:lnTo>
                  <a:pt x="241" y="105"/>
                </a:lnTo>
                <a:lnTo>
                  <a:pt x="238" y="108"/>
                </a:lnTo>
                <a:lnTo>
                  <a:pt x="237" y="109"/>
                </a:lnTo>
                <a:lnTo>
                  <a:pt x="231" y="113"/>
                </a:lnTo>
                <a:lnTo>
                  <a:pt x="230" y="118"/>
                </a:lnTo>
                <a:lnTo>
                  <a:pt x="230" y="120"/>
                </a:lnTo>
                <a:lnTo>
                  <a:pt x="230" y="121"/>
                </a:lnTo>
                <a:lnTo>
                  <a:pt x="234" y="125"/>
                </a:lnTo>
                <a:lnTo>
                  <a:pt x="239" y="129"/>
                </a:lnTo>
                <a:lnTo>
                  <a:pt x="245" y="134"/>
                </a:lnTo>
                <a:lnTo>
                  <a:pt x="249" y="137"/>
                </a:lnTo>
                <a:lnTo>
                  <a:pt x="255" y="141"/>
                </a:lnTo>
                <a:lnTo>
                  <a:pt x="256" y="141"/>
                </a:lnTo>
                <a:lnTo>
                  <a:pt x="257" y="144"/>
                </a:lnTo>
                <a:lnTo>
                  <a:pt x="257" y="148"/>
                </a:lnTo>
                <a:lnTo>
                  <a:pt x="254" y="153"/>
                </a:lnTo>
                <a:lnTo>
                  <a:pt x="253" y="158"/>
                </a:lnTo>
                <a:lnTo>
                  <a:pt x="254" y="162"/>
                </a:lnTo>
                <a:lnTo>
                  <a:pt x="254" y="164"/>
                </a:lnTo>
                <a:lnTo>
                  <a:pt x="260" y="166"/>
                </a:lnTo>
                <a:lnTo>
                  <a:pt x="261" y="169"/>
                </a:lnTo>
                <a:lnTo>
                  <a:pt x="260" y="174"/>
                </a:lnTo>
                <a:lnTo>
                  <a:pt x="264" y="180"/>
                </a:lnTo>
                <a:lnTo>
                  <a:pt x="262" y="187"/>
                </a:lnTo>
                <a:lnTo>
                  <a:pt x="261" y="188"/>
                </a:lnTo>
                <a:lnTo>
                  <a:pt x="262" y="189"/>
                </a:lnTo>
                <a:lnTo>
                  <a:pt x="262" y="190"/>
                </a:lnTo>
                <a:lnTo>
                  <a:pt x="261" y="193"/>
                </a:lnTo>
                <a:lnTo>
                  <a:pt x="256" y="199"/>
                </a:lnTo>
                <a:lnTo>
                  <a:pt x="259" y="205"/>
                </a:lnTo>
                <a:lnTo>
                  <a:pt x="264" y="211"/>
                </a:lnTo>
                <a:lnTo>
                  <a:pt x="265" y="214"/>
                </a:lnTo>
                <a:lnTo>
                  <a:pt x="264" y="221"/>
                </a:lnTo>
                <a:lnTo>
                  <a:pt x="264" y="222"/>
                </a:lnTo>
                <a:lnTo>
                  <a:pt x="270" y="225"/>
                </a:lnTo>
                <a:lnTo>
                  <a:pt x="276" y="230"/>
                </a:lnTo>
                <a:lnTo>
                  <a:pt x="278" y="234"/>
                </a:lnTo>
                <a:lnTo>
                  <a:pt x="279" y="238"/>
                </a:lnTo>
                <a:lnTo>
                  <a:pt x="281" y="239"/>
                </a:lnTo>
                <a:lnTo>
                  <a:pt x="281" y="243"/>
                </a:lnTo>
                <a:lnTo>
                  <a:pt x="279" y="250"/>
                </a:lnTo>
                <a:lnTo>
                  <a:pt x="279" y="252"/>
                </a:lnTo>
                <a:lnTo>
                  <a:pt x="276" y="258"/>
                </a:lnTo>
                <a:lnTo>
                  <a:pt x="275" y="260"/>
                </a:lnTo>
                <a:lnTo>
                  <a:pt x="273" y="266"/>
                </a:lnTo>
                <a:lnTo>
                  <a:pt x="270" y="269"/>
                </a:lnTo>
                <a:lnTo>
                  <a:pt x="270" y="270"/>
                </a:lnTo>
                <a:lnTo>
                  <a:pt x="270" y="273"/>
                </a:lnTo>
                <a:lnTo>
                  <a:pt x="269" y="273"/>
                </a:lnTo>
                <a:lnTo>
                  <a:pt x="264" y="275"/>
                </a:lnTo>
                <a:lnTo>
                  <a:pt x="260" y="269"/>
                </a:lnTo>
                <a:lnTo>
                  <a:pt x="258" y="268"/>
                </a:lnTo>
                <a:lnTo>
                  <a:pt x="257" y="262"/>
                </a:lnTo>
                <a:lnTo>
                  <a:pt x="253" y="259"/>
                </a:lnTo>
                <a:lnTo>
                  <a:pt x="253" y="258"/>
                </a:lnTo>
                <a:lnTo>
                  <a:pt x="252" y="258"/>
                </a:lnTo>
                <a:lnTo>
                  <a:pt x="251" y="259"/>
                </a:lnTo>
                <a:lnTo>
                  <a:pt x="245" y="260"/>
                </a:lnTo>
                <a:lnTo>
                  <a:pt x="239" y="261"/>
                </a:lnTo>
                <a:lnTo>
                  <a:pt x="245" y="267"/>
                </a:lnTo>
                <a:lnTo>
                  <a:pt x="239" y="270"/>
                </a:lnTo>
                <a:lnTo>
                  <a:pt x="238" y="270"/>
                </a:lnTo>
                <a:lnTo>
                  <a:pt x="237" y="270"/>
                </a:lnTo>
                <a:lnTo>
                  <a:pt x="237" y="273"/>
                </a:lnTo>
                <a:lnTo>
                  <a:pt x="231" y="275"/>
                </a:lnTo>
                <a:lnTo>
                  <a:pt x="225" y="276"/>
                </a:lnTo>
                <a:lnTo>
                  <a:pt x="219" y="279"/>
                </a:lnTo>
                <a:lnTo>
                  <a:pt x="213" y="282"/>
                </a:lnTo>
                <a:lnTo>
                  <a:pt x="212" y="282"/>
                </a:lnTo>
                <a:lnTo>
                  <a:pt x="206" y="283"/>
                </a:lnTo>
                <a:lnTo>
                  <a:pt x="205" y="283"/>
                </a:lnTo>
                <a:lnTo>
                  <a:pt x="199" y="287"/>
                </a:lnTo>
                <a:lnTo>
                  <a:pt x="194" y="291"/>
                </a:lnTo>
                <a:lnTo>
                  <a:pt x="187" y="294"/>
                </a:lnTo>
                <a:lnTo>
                  <a:pt x="182" y="295"/>
                </a:lnTo>
                <a:lnTo>
                  <a:pt x="176" y="300"/>
                </a:lnTo>
                <a:lnTo>
                  <a:pt x="171" y="305"/>
                </a:lnTo>
                <a:lnTo>
                  <a:pt x="167" y="307"/>
                </a:lnTo>
                <a:lnTo>
                  <a:pt x="161" y="303"/>
                </a:lnTo>
                <a:lnTo>
                  <a:pt x="155" y="307"/>
                </a:lnTo>
                <a:lnTo>
                  <a:pt x="149" y="307"/>
                </a:lnTo>
                <a:lnTo>
                  <a:pt x="143" y="309"/>
                </a:lnTo>
                <a:lnTo>
                  <a:pt x="138" y="316"/>
                </a:lnTo>
                <a:lnTo>
                  <a:pt x="134" y="322"/>
                </a:lnTo>
                <a:lnTo>
                  <a:pt x="135" y="323"/>
                </a:lnTo>
                <a:lnTo>
                  <a:pt x="134" y="325"/>
                </a:lnTo>
                <a:lnTo>
                  <a:pt x="133" y="325"/>
                </a:lnTo>
                <a:lnTo>
                  <a:pt x="131" y="318"/>
                </a:lnTo>
                <a:lnTo>
                  <a:pt x="124" y="314"/>
                </a:lnTo>
                <a:lnTo>
                  <a:pt x="121" y="314"/>
                </a:lnTo>
                <a:lnTo>
                  <a:pt x="115" y="309"/>
                </a:lnTo>
                <a:lnTo>
                  <a:pt x="113" y="307"/>
                </a:lnTo>
                <a:lnTo>
                  <a:pt x="111" y="306"/>
                </a:lnTo>
                <a:lnTo>
                  <a:pt x="107" y="308"/>
                </a:lnTo>
                <a:lnTo>
                  <a:pt x="105" y="306"/>
                </a:lnTo>
                <a:lnTo>
                  <a:pt x="100" y="308"/>
                </a:lnTo>
                <a:lnTo>
                  <a:pt x="97" y="308"/>
                </a:lnTo>
                <a:lnTo>
                  <a:pt x="92" y="309"/>
                </a:lnTo>
                <a:lnTo>
                  <a:pt x="86" y="305"/>
                </a:lnTo>
                <a:lnTo>
                  <a:pt x="83" y="299"/>
                </a:lnTo>
                <a:lnTo>
                  <a:pt x="80" y="299"/>
                </a:lnTo>
                <a:lnTo>
                  <a:pt x="76" y="302"/>
                </a:lnTo>
                <a:lnTo>
                  <a:pt x="77" y="309"/>
                </a:lnTo>
                <a:lnTo>
                  <a:pt x="76" y="316"/>
                </a:lnTo>
                <a:lnTo>
                  <a:pt x="75" y="317"/>
                </a:lnTo>
                <a:lnTo>
                  <a:pt x="69" y="311"/>
                </a:lnTo>
                <a:lnTo>
                  <a:pt x="62" y="310"/>
                </a:lnTo>
                <a:lnTo>
                  <a:pt x="57" y="308"/>
                </a:lnTo>
                <a:lnTo>
                  <a:pt x="54" y="308"/>
                </a:lnTo>
                <a:lnTo>
                  <a:pt x="49" y="310"/>
                </a:lnTo>
                <a:lnTo>
                  <a:pt x="46" y="312"/>
                </a:lnTo>
                <a:lnTo>
                  <a:pt x="51" y="319"/>
                </a:lnTo>
                <a:lnTo>
                  <a:pt x="45" y="322"/>
                </a:lnTo>
                <a:lnTo>
                  <a:pt x="39" y="317"/>
                </a:lnTo>
                <a:lnTo>
                  <a:pt x="37" y="311"/>
                </a:lnTo>
                <a:lnTo>
                  <a:pt x="30" y="308"/>
                </a:lnTo>
                <a:lnTo>
                  <a:pt x="25" y="301"/>
                </a:lnTo>
                <a:lnTo>
                  <a:pt x="22" y="300"/>
                </a:lnTo>
                <a:lnTo>
                  <a:pt x="16" y="297"/>
                </a:lnTo>
                <a:lnTo>
                  <a:pt x="10" y="299"/>
                </a:lnTo>
                <a:lnTo>
                  <a:pt x="10" y="293"/>
                </a:lnTo>
                <a:lnTo>
                  <a:pt x="6" y="286"/>
                </a:lnTo>
                <a:lnTo>
                  <a:pt x="0" y="289"/>
                </a:lnTo>
                <a:lnTo>
                  <a:pt x="3" y="282"/>
                </a:lnTo>
                <a:lnTo>
                  <a:pt x="6" y="275"/>
                </a:lnTo>
                <a:lnTo>
                  <a:pt x="7" y="275"/>
                </a:lnTo>
                <a:lnTo>
                  <a:pt x="10" y="271"/>
                </a:lnTo>
                <a:lnTo>
                  <a:pt x="7" y="268"/>
                </a:lnTo>
                <a:lnTo>
                  <a:pt x="6" y="268"/>
                </a:lnTo>
                <a:lnTo>
                  <a:pt x="3" y="266"/>
                </a:lnTo>
                <a:close/>
              </a:path>
            </a:pathLst>
          </a:custGeom>
          <a:solidFill>
            <a:srgbClr val="C7D242">
              <a:alpha val="27058"/>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6" name="Freeform 3030"/>
          <p:cNvSpPr>
            <a:spLocks/>
          </p:cNvSpPr>
          <p:nvPr/>
        </p:nvSpPr>
        <p:spPr bwMode="auto">
          <a:xfrm>
            <a:off x="4413250" y="2795588"/>
            <a:ext cx="4763" cy="4762"/>
          </a:xfrm>
          <a:custGeom>
            <a:avLst/>
            <a:gdLst>
              <a:gd name="T0" fmla="*/ 595 w 8"/>
              <a:gd name="T1" fmla="*/ 4762 h 12"/>
              <a:gd name="T2" fmla="*/ 1191 w 8"/>
              <a:gd name="T3" fmla="*/ 4762 h 12"/>
              <a:gd name="T4" fmla="*/ 4763 w 8"/>
              <a:gd name="T5" fmla="*/ 2778 h 12"/>
              <a:gd name="T6" fmla="*/ 2977 w 8"/>
              <a:gd name="T7" fmla="*/ 0 h 12"/>
              <a:gd name="T8" fmla="*/ 0 w 8"/>
              <a:gd name="T9" fmla="*/ 2778 h 12"/>
              <a:gd name="T10" fmla="*/ 595 w 8"/>
              <a:gd name="T11" fmla="*/ 4762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2">
                <a:moveTo>
                  <a:pt x="1" y="12"/>
                </a:moveTo>
                <a:lnTo>
                  <a:pt x="2" y="12"/>
                </a:lnTo>
                <a:lnTo>
                  <a:pt x="8" y="7"/>
                </a:lnTo>
                <a:lnTo>
                  <a:pt x="5" y="0"/>
                </a:lnTo>
                <a:lnTo>
                  <a:pt x="0" y="7"/>
                </a:lnTo>
                <a:lnTo>
                  <a:pt x="1" y="12"/>
                </a:lnTo>
                <a:close/>
              </a:path>
            </a:pathLst>
          </a:custGeom>
          <a:solidFill>
            <a:srgbClr val="987563"/>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7" name="Freeform 3031"/>
          <p:cNvSpPr>
            <a:spLocks/>
          </p:cNvSpPr>
          <p:nvPr/>
        </p:nvSpPr>
        <p:spPr bwMode="auto">
          <a:xfrm>
            <a:off x="4418013" y="2790825"/>
            <a:ext cx="3175" cy="1588"/>
          </a:xfrm>
          <a:custGeom>
            <a:avLst/>
            <a:gdLst>
              <a:gd name="T0" fmla="*/ 3175 w 6"/>
              <a:gd name="T1" fmla="*/ 318 h 5"/>
              <a:gd name="T2" fmla="*/ 3175 w 6"/>
              <a:gd name="T3" fmla="*/ 0 h 5"/>
              <a:gd name="T4" fmla="*/ 0 w 6"/>
              <a:gd name="T5" fmla="*/ 1588 h 5"/>
              <a:gd name="T6" fmla="*/ 3175 w 6"/>
              <a:gd name="T7" fmla="*/ 318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1"/>
                </a:moveTo>
                <a:lnTo>
                  <a:pt x="6" y="0"/>
                </a:lnTo>
                <a:lnTo>
                  <a:pt x="0" y="5"/>
                </a:lnTo>
                <a:lnTo>
                  <a:pt x="6" y="1"/>
                </a:lnTo>
                <a:close/>
              </a:path>
            </a:pathLst>
          </a:custGeom>
          <a:solidFill>
            <a:srgbClr val="987563"/>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8" name="Freeform 3032"/>
          <p:cNvSpPr>
            <a:spLocks/>
          </p:cNvSpPr>
          <p:nvPr/>
        </p:nvSpPr>
        <p:spPr bwMode="auto">
          <a:xfrm>
            <a:off x="4424363" y="2784475"/>
            <a:ext cx="9525" cy="3175"/>
          </a:xfrm>
          <a:custGeom>
            <a:avLst/>
            <a:gdLst>
              <a:gd name="T0" fmla="*/ 0 w 18"/>
              <a:gd name="T1" fmla="*/ 3175 h 8"/>
              <a:gd name="T2" fmla="*/ 3175 w 18"/>
              <a:gd name="T3" fmla="*/ 2381 h 8"/>
              <a:gd name="T4" fmla="*/ 6879 w 18"/>
              <a:gd name="T5" fmla="*/ 1588 h 8"/>
              <a:gd name="T6" fmla="*/ 9525 w 18"/>
              <a:gd name="T7" fmla="*/ 0 h 8"/>
              <a:gd name="T8" fmla="*/ 6879 w 18"/>
              <a:gd name="T9" fmla="*/ 794 h 8"/>
              <a:gd name="T10" fmla="*/ 3704 w 18"/>
              <a:gd name="T11" fmla="*/ 1588 h 8"/>
              <a:gd name="T12" fmla="*/ 0 w 18"/>
              <a:gd name="T13" fmla="*/ 3175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8">
                <a:moveTo>
                  <a:pt x="0" y="8"/>
                </a:moveTo>
                <a:lnTo>
                  <a:pt x="6" y="6"/>
                </a:lnTo>
                <a:lnTo>
                  <a:pt x="13" y="4"/>
                </a:lnTo>
                <a:lnTo>
                  <a:pt x="18" y="0"/>
                </a:lnTo>
                <a:lnTo>
                  <a:pt x="13" y="2"/>
                </a:lnTo>
                <a:lnTo>
                  <a:pt x="7" y="4"/>
                </a:lnTo>
                <a:lnTo>
                  <a:pt x="0" y="8"/>
                </a:lnTo>
                <a:close/>
              </a:path>
            </a:pathLst>
          </a:custGeom>
          <a:solidFill>
            <a:srgbClr val="987563"/>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9" name="Freeform 3033"/>
          <p:cNvSpPr>
            <a:spLocks/>
          </p:cNvSpPr>
          <p:nvPr/>
        </p:nvSpPr>
        <p:spPr bwMode="auto">
          <a:xfrm>
            <a:off x="4437063" y="2784475"/>
            <a:ext cx="6350" cy="1588"/>
          </a:xfrm>
          <a:custGeom>
            <a:avLst/>
            <a:gdLst>
              <a:gd name="T0" fmla="*/ 0 w 12"/>
              <a:gd name="T1" fmla="*/ 1588 h 3"/>
              <a:gd name="T2" fmla="*/ 3175 w 12"/>
              <a:gd name="T3" fmla="*/ 1059 h 3"/>
              <a:gd name="T4" fmla="*/ 6350 w 12"/>
              <a:gd name="T5" fmla="*/ 0 h 3"/>
              <a:gd name="T6" fmla="*/ 3175 w 12"/>
              <a:gd name="T7" fmla="*/ 0 h 3"/>
              <a:gd name="T8" fmla="*/ 0 w 12"/>
              <a:gd name="T9" fmla="*/ 1588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3">
                <a:moveTo>
                  <a:pt x="0" y="3"/>
                </a:moveTo>
                <a:lnTo>
                  <a:pt x="6" y="2"/>
                </a:lnTo>
                <a:lnTo>
                  <a:pt x="12" y="0"/>
                </a:lnTo>
                <a:lnTo>
                  <a:pt x="6" y="0"/>
                </a:lnTo>
                <a:lnTo>
                  <a:pt x="0" y="3"/>
                </a:lnTo>
                <a:close/>
              </a:path>
            </a:pathLst>
          </a:custGeom>
          <a:solidFill>
            <a:srgbClr val="987563"/>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1" name="Freeform 3034"/>
          <p:cNvSpPr>
            <a:spLocks/>
          </p:cNvSpPr>
          <p:nvPr/>
        </p:nvSpPr>
        <p:spPr bwMode="auto">
          <a:xfrm>
            <a:off x="4379913" y="2784475"/>
            <a:ext cx="95250" cy="96838"/>
          </a:xfrm>
          <a:custGeom>
            <a:avLst/>
            <a:gdLst>
              <a:gd name="T0" fmla="*/ 2147483647 w 205"/>
              <a:gd name="T1" fmla="*/ 2147483647 h 206"/>
              <a:gd name="T2" fmla="*/ 2147483647 w 205"/>
              <a:gd name="T3" fmla="*/ 2147483647 h 206"/>
              <a:gd name="T4" fmla="*/ 2147483647 w 205"/>
              <a:gd name="T5" fmla="*/ 2147483647 h 206"/>
              <a:gd name="T6" fmla="*/ 2147483647 w 205"/>
              <a:gd name="T7" fmla="*/ 2147483647 h 206"/>
              <a:gd name="T8" fmla="*/ 2147483647 w 205"/>
              <a:gd name="T9" fmla="*/ 2147483647 h 206"/>
              <a:gd name="T10" fmla="*/ 2147483647 w 205"/>
              <a:gd name="T11" fmla="*/ 2147483647 h 206"/>
              <a:gd name="T12" fmla="*/ 2147483647 w 205"/>
              <a:gd name="T13" fmla="*/ 2147483647 h 206"/>
              <a:gd name="T14" fmla="*/ 2147483647 w 205"/>
              <a:gd name="T15" fmla="*/ 2147483647 h 206"/>
              <a:gd name="T16" fmla="*/ 2147483647 w 205"/>
              <a:gd name="T17" fmla="*/ 2147483647 h 206"/>
              <a:gd name="T18" fmla="*/ 2147483647 w 205"/>
              <a:gd name="T19" fmla="*/ 2147483647 h 206"/>
              <a:gd name="T20" fmla="*/ 2147483647 w 205"/>
              <a:gd name="T21" fmla="*/ 2147483647 h 206"/>
              <a:gd name="T22" fmla="*/ 2147483647 w 205"/>
              <a:gd name="T23" fmla="*/ 2147483647 h 206"/>
              <a:gd name="T24" fmla="*/ 2147483647 w 205"/>
              <a:gd name="T25" fmla="*/ 2147483647 h 206"/>
              <a:gd name="T26" fmla="*/ 2147483647 w 205"/>
              <a:gd name="T27" fmla="*/ 2147483647 h 206"/>
              <a:gd name="T28" fmla="*/ 2147483647 w 205"/>
              <a:gd name="T29" fmla="*/ 2147483647 h 206"/>
              <a:gd name="T30" fmla="*/ 2147483647 w 205"/>
              <a:gd name="T31" fmla="*/ 2147483647 h 206"/>
              <a:gd name="T32" fmla="*/ 2147483647 w 205"/>
              <a:gd name="T33" fmla="*/ 2147483647 h 206"/>
              <a:gd name="T34" fmla="*/ 2147483647 w 205"/>
              <a:gd name="T35" fmla="*/ 2147483647 h 206"/>
              <a:gd name="T36" fmla="*/ 2147483647 w 205"/>
              <a:gd name="T37" fmla="*/ 2147483647 h 206"/>
              <a:gd name="T38" fmla="*/ 2147483647 w 205"/>
              <a:gd name="T39" fmla="*/ 2147483647 h 206"/>
              <a:gd name="T40" fmla="*/ 2147483647 w 205"/>
              <a:gd name="T41" fmla="*/ 2147483647 h 206"/>
              <a:gd name="T42" fmla="*/ 2147483647 w 205"/>
              <a:gd name="T43" fmla="*/ 2147483647 h 206"/>
              <a:gd name="T44" fmla="*/ 2147483647 w 205"/>
              <a:gd name="T45" fmla="*/ 2147483647 h 206"/>
              <a:gd name="T46" fmla="*/ 2147483647 w 205"/>
              <a:gd name="T47" fmla="*/ 2147483647 h 206"/>
              <a:gd name="T48" fmla="*/ 2147483647 w 205"/>
              <a:gd name="T49" fmla="*/ 2147483647 h 206"/>
              <a:gd name="T50" fmla="*/ 2147483647 w 205"/>
              <a:gd name="T51" fmla="*/ 2147483647 h 206"/>
              <a:gd name="T52" fmla="*/ 2147483647 w 205"/>
              <a:gd name="T53" fmla="*/ 2147483647 h 206"/>
              <a:gd name="T54" fmla="*/ 2147483647 w 205"/>
              <a:gd name="T55" fmla="*/ 2147483647 h 206"/>
              <a:gd name="T56" fmla="*/ 2147483647 w 205"/>
              <a:gd name="T57" fmla="*/ 2147483647 h 206"/>
              <a:gd name="T58" fmla="*/ 2147483647 w 205"/>
              <a:gd name="T59" fmla="*/ 2147483647 h 206"/>
              <a:gd name="T60" fmla="*/ 2147483647 w 205"/>
              <a:gd name="T61" fmla="*/ 2147483647 h 206"/>
              <a:gd name="T62" fmla="*/ 2147483647 w 205"/>
              <a:gd name="T63" fmla="*/ 2147483647 h 206"/>
              <a:gd name="T64" fmla="*/ 2147483647 w 205"/>
              <a:gd name="T65" fmla="*/ 2147483647 h 206"/>
              <a:gd name="T66" fmla="*/ 2147483647 w 205"/>
              <a:gd name="T67" fmla="*/ 2147483647 h 206"/>
              <a:gd name="T68" fmla="*/ 2147483647 w 205"/>
              <a:gd name="T69" fmla="*/ 2147483647 h 206"/>
              <a:gd name="T70" fmla="*/ 2147483647 w 205"/>
              <a:gd name="T71" fmla="*/ 2147483647 h 206"/>
              <a:gd name="T72" fmla="*/ 2147483647 w 205"/>
              <a:gd name="T73" fmla="*/ 2147483647 h 206"/>
              <a:gd name="T74" fmla="*/ 2147483647 w 205"/>
              <a:gd name="T75" fmla="*/ 2147483647 h 206"/>
              <a:gd name="T76" fmla="*/ 2147483647 w 205"/>
              <a:gd name="T77" fmla="*/ 2147483647 h 206"/>
              <a:gd name="T78" fmla="*/ 2147483647 w 205"/>
              <a:gd name="T79" fmla="*/ 2147483647 h 206"/>
              <a:gd name="T80" fmla="*/ 2147483647 w 205"/>
              <a:gd name="T81" fmla="*/ 2147483647 h 206"/>
              <a:gd name="T82" fmla="*/ 2147483647 w 205"/>
              <a:gd name="T83" fmla="*/ 2147483647 h 206"/>
              <a:gd name="T84" fmla="*/ 2147483647 w 205"/>
              <a:gd name="T85" fmla="*/ 2147483647 h 206"/>
              <a:gd name="T86" fmla="*/ 2147483647 w 205"/>
              <a:gd name="T87" fmla="*/ 2147483647 h 206"/>
              <a:gd name="T88" fmla="*/ 2147483647 w 205"/>
              <a:gd name="T89" fmla="*/ 2147483647 h 206"/>
              <a:gd name="T90" fmla="*/ 2147483647 w 205"/>
              <a:gd name="T91" fmla="*/ 2147483647 h 206"/>
              <a:gd name="T92" fmla="*/ 2147483647 w 205"/>
              <a:gd name="T93" fmla="*/ 2147483647 h 206"/>
              <a:gd name="T94" fmla="*/ 2147483647 w 205"/>
              <a:gd name="T95" fmla="*/ 2147483647 h 206"/>
              <a:gd name="T96" fmla="*/ 2147483647 w 205"/>
              <a:gd name="T97" fmla="*/ 2147483647 h 206"/>
              <a:gd name="T98" fmla="*/ 2147483647 w 205"/>
              <a:gd name="T99" fmla="*/ 2147483647 h 206"/>
              <a:gd name="T100" fmla="*/ 2147483647 w 205"/>
              <a:gd name="T101" fmla="*/ 2147483647 h 206"/>
              <a:gd name="T102" fmla="*/ 2147483647 w 205"/>
              <a:gd name="T103" fmla="*/ 2147483647 h 206"/>
              <a:gd name="T104" fmla="*/ 2147483647 w 205"/>
              <a:gd name="T105" fmla="*/ 2147483647 h 206"/>
              <a:gd name="T106" fmla="*/ 2147483647 w 205"/>
              <a:gd name="T107" fmla="*/ 2147483647 h 206"/>
              <a:gd name="T108" fmla="*/ 2147483647 w 205"/>
              <a:gd name="T109" fmla="*/ 2147483647 h 206"/>
              <a:gd name="T110" fmla="*/ 2147483647 w 205"/>
              <a:gd name="T111" fmla="*/ 2147483647 h 206"/>
              <a:gd name="T112" fmla="*/ 2147483647 w 205"/>
              <a:gd name="T113" fmla="*/ 2147483647 h 206"/>
              <a:gd name="T114" fmla="*/ 2147483647 w 205"/>
              <a:gd name="T115" fmla="*/ 2147483647 h 2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206"/>
              <a:gd name="T176" fmla="*/ 205 w 205"/>
              <a:gd name="T177" fmla="*/ 206 h 20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206">
                <a:moveTo>
                  <a:pt x="22" y="142"/>
                </a:moveTo>
                <a:lnTo>
                  <a:pt x="29" y="146"/>
                </a:lnTo>
                <a:lnTo>
                  <a:pt x="34" y="153"/>
                </a:lnTo>
                <a:lnTo>
                  <a:pt x="40" y="154"/>
                </a:lnTo>
                <a:lnTo>
                  <a:pt x="43" y="153"/>
                </a:lnTo>
                <a:lnTo>
                  <a:pt x="41" y="147"/>
                </a:lnTo>
                <a:lnTo>
                  <a:pt x="35" y="146"/>
                </a:lnTo>
                <a:lnTo>
                  <a:pt x="29" y="143"/>
                </a:lnTo>
                <a:lnTo>
                  <a:pt x="35" y="140"/>
                </a:lnTo>
                <a:lnTo>
                  <a:pt x="40" y="142"/>
                </a:lnTo>
                <a:lnTo>
                  <a:pt x="39" y="139"/>
                </a:lnTo>
                <a:lnTo>
                  <a:pt x="36" y="137"/>
                </a:lnTo>
                <a:lnTo>
                  <a:pt x="40" y="138"/>
                </a:lnTo>
                <a:lnTo>
                  <a:pt x="45" y="138"/>
                </a:lnTo>
                <a:lnTo>
                  <a:pt x="51" y="135"/>
                </a:lnTo>
                <a:lnTo>
                  <a:pt x="51" y="134"/>
                </a:lnTo>
                <a:lnTo>
                  <a:pt x="57" y="135"/>
                </a:lnTo>
                <a:lnTo>
                  <a:pt x="64" y="132"/>
                </a:lnTo>
                <a:lnTo>
                  <a:pt x="65" y="132"/>
                </a:lnTo>
                <a:lnTo>
                  <a:pt x="68" y="132"/>
                </a:lnTo>
                <a:lnTo>
                  <a:pt x="74" y="132"/>
                </a:lnTo>
                <a:lnTo>
                  <a:pt x="72" y="127"/>
                </a:lnTo>
                <a:lnTo>
                  <a:pt x="71" y="127"/>
                </a:lnTo>
                <a:lnTo>
                  <a:pt x="64" y="131"/>
                </a:lnTo>
                <a:lnTo>
                  <a:pt x="64" y="132"/>
                </a:lnTo>
                <a:lnTo>
                  <a:pt x="63" y="132"/>
                </a:lnTo>
                <a:lnTo>
                  <a:pt x="56" y="132"/>
                </a:lnTo>
                <a:lnTo>
                  <a:pt x="51" y="131"/>
                </a:lnTo>
                <a:lnTo>
                  <a:pt x="48" y="130"/>
                </a:lnTo>
                <a:lnTo>
                  <a:pt x="42" y="127"/>
                </a:lnTo>
                <a:lnTo>
                  <a:pt x="40" y="126"/>
                </a:lnTo>
                <a:lnTo>
                  <a:pt x="34" y="122"/>
                </a:lnTo>
                <a:lnTo>
                  <a:pt x="32" y="116"/>
                </a:lnTo>
                <a:lnTo>
                  <a:pt x="36" y="112"/>
                </a:lnTo>
                <a:lnTo>
                  <a:pt x="41" y="106"/>
                </a:lnTo>
                <a:lnTo>
                  <a:pt x="48" y="99"/>
                </a:lnTo>
                <a:lnTo>
                  <a:pt x="53" y="94"/>
                </a:lnTo>
                <a:lnTo>
                  <a:pt x="57" y="87"/>
                </a:lnTo>
                <a:lnTo>
                  <a:pt x="57" y="86"/>
                </a:lnTo>
                <a:lnTo>
                  <a:pt x="61" y="79"/>
                </a:lnTo>
                <a:lnTo>
                  <a:pt x="64" y="75"/>
                </a:lnTo>
                <a:lnTo>
                  <a:pt x="64" y="69"/>
                </a:lnTo>
                <a:lnTo>
                  <a:pt x="66" y="62"/>
                </a:lnTo>
                <a:lnTo>
                  <a:pt x="67" y="55"/>
                </a:lnTo>
                <a:lnTo>
                  <a:pt x="69" y="48"/>
                </a:lnTo>
                <a:lnTo>
                  <a:pt x="70" y="46"/>
                </a:lnTo>
                <a:lnTo>
                  <a:pt x="71" y="43"/>
                </a:lnTo>
                <a:lnTo>
                  <a:pt x="76" y="42"/>
                </a:lnTo>
                <a:lnTo>
                  <a:pt x="83" y="42"/>
                </a:lnTo>
                <a:lnTo>
                  <a:pt x="86" y="40"/>
                </a:lnTo>
                <a:lnTo>
                  <a:pt x="92" y="38"/>
                </a:lnTo>
                <a:lnTo>
                  <a:pt x="98" y="33"/>
                </a:lnTo>
                <a:lnTo>
                  <a:pt x="104" y="30"/>
                </a:lnTo>
                <a:lnTo>
                  <a:pt x="108" y="23"/>
                </a:lnTo>
                <a:lnTo>
                  <a:pt x="114" y="16"/>
                </a:lnTo>
                <a:lnTo>
                  <a:pt x="121" y="13"/>
                </a:lnTo>
                <a:lnTo>
                  <a:pt x="127" y="9"/>
                </a:lnTo>
                <a:lnTo>
                  <a:pt x="133" y="8"/>
                </a:lnTo>
                <a:lnTo>
                  <a:pt x="136" y="6"/>
                </a:lnTo>
                <a:lnTo>
                  <a:pt x="138" y="6"/>
                </a:lnTo>
                <a:lnTo>
                  <a:pt x="144" y="5"/>
                </a:lnTo>
                <a:lnTo>
                  <a:pt x="151" y="5"/>
                </a:lnTo>
                <a:lnTo>
                  <a:pt x="157" y="6"/>
                </a:lnTo>
                <a:lnTo>
                  <a:pt x="163" y="3"/>
                </a:lnTo>
                <a:lnTo>
                  <a:pt x="169" y="2"/>
                </a:lnTo>
                <a:lnTo>
                  <a:pt x="175" y="1"/>
                </a:lnTo>
                <a:lnTo>
                  <a:pt x="182" y="0"/>
                </a:lnTo>
                <a:lnTo>
                  <a:pt x="187" y="5"/>
                </a:lnTo>
                <a:lnTo>
                  <a:pt x="190" y="11"/>
                </a:lnTo>
                <a:lnTo>
                  <a:pt x="191" y="11"/>
                </a:lnTo>
                <a:lnTo>
                  <a:pt x="193" y="11"/>
                </a:lnTo>
                <a:lnTo>
                  <a:pt x="198" y="16"/>
                </a:lnTo>
                <a:lnTo>
                  <a:pt x="204" y="17"/>
                </a:lnTo>
                <a:lnTo>
                  <a:pt x="205" y="22"/>
                </a:lnTo>
                <a:lnTo>
                  <a:pt x="204" y="22"/>
                </a:lnTo>
                <a:lnTo>
                  <a:pt x="204" y="35"/>
                </a:lnTo>
                <a:lnTo>
                  <a:pt x="201" y="42"/>
                </a:lnTo>
                <a:lnTo>
                  <a:pt x="198" y="47"/>
                </a:lnTo>
                <a:lnTo>
                  <a:pt x="198" y="48"/>
                </a:lnTo>
                <a:lnTo>
                  <a:pt x="197" y="55"/>
                </a:lnTo>
                <a:lnTo>
                  <a:pt x="196" y="56"/>
                </a:lnTo>
                <a:lnTo>
                  <a:pt x="196" y="62"/>
                </a:lnTo>
                <a:lnTo>
                  <a:pt x="190" y="62"/>
                </a:lnTo>
                <a:lnTo>
                  <a:pt x="184" y="62"/>
                </a:lnTo>
                <a:lnTo>
                  <a:pt x="180" y="62"/>
                </a:lnTo>
                <a:lnTo>
                  <a:pt x="178" y="64"/>
                </a:lnTo>
                <a:lnTo>
                  <a:pt x="176" y="70"/>
                </a:lnTo>
                <a:lnTo>
                  <a:pt x="176" y="73"/>
                </a:lnTo>
                <a:lnTo>
                  <a:pt x="183" y="77"/>
                </a:lnTo>
                <a:lnTo>
                  <a:pt x="189" y="78"/>
                </a:lnTo>
                <a:lnTo>
                  <a:pt x="194" y="80"/>
                </a:lnTo>
                <a:lnTo>
                  <a:pt x="195" y="87"/>
                </a:lnTo>
                <a:lnTo>
                  <a:pt x="194" y="87"/>
                </a:lnTo>
                <a:lnTo>
                  <a:pt x="194" y="88"/>
                </a:lnTo>
                <a:lnTo>
                  <a:pt x="195" y="94"/>
                </a:lnTo>
                <a:lnTo>
                  <a:pt x="191" y="95"/>
                </a:lnTo>
                <a:lnTo>
                  <a:pt x="185" y="102"/>
                </a:lnTo>
                <a:lnTo>
                  <a:pt x="180" y="103"/>
                </a:lnTo>
                <a:lnTo>
                  <a:pt x="179" y="108"/>
                </a:lnTo>
                <a:lnTo>
                  <a:pt x="182" y="115"/>
                </a:lnTo>
                <a:lnTo>
                  <a:pt x="181" y="116"/>
                </a:lnTo>
                <a:lnTo>
                  <a:pt x="174" y="118"/>
                </a:lnTo>
                <a:lnTo>
                  <a:pt x="169" y="120"/>
                </a:lnTo>
                <a:lnTo>
                  <a:pt x="163" y="122"/>
                </a:lnTo>
                <a:lnTo>
                  <a:pt x="156" y="122"/>
                </a:lnTo>
                <a:lnTo>
                  <a:pt x="151" y="121"/>
                </a:lnTo>
                <a:lnTo>
                  <a:pt x="145" y="118"/>
                </a:lnTo>
                <a:lnTo>
                  <a:pt x="146" y="123"/>
                </a:lnTo>
                <a:lnTo>
                  <a:pt x="140" y="121"/>
                </a:lnTo>
                <a:lnTo>
                  <a:pt x="135" y="124"/>
                </a:lnTo>
                <a:lnTo>
                  <a:pt x="136" y="127"/>
                </a:lnTo>
                <a:lnTo>
                  <a:pt x="135" y="130"/>
                </a:lnTo>
                <a:lnTo>
                  <a:pt x="139" y="132"/>
                </a:lnTo>
                <a:lnTo>
                  <a:pt x="143" y="139"/>
                </a:lnTo>
                <a:lnTo>
                  <a:pt x="146" y="146"/>
                </a:lnTo>
                <a:lnTo>
                  <a:pt x="149" y="152"/>
                </a:lnTo>
                <a:lnTo>
                  <a:pt x="150" y="156"/>
                </a:lnTo>
                <a:lnTo>
                  <a:pt x="150" y="158"/>
                </a:lnTo>
                <a:lnTo>
                  <a:pt x="148" y="160"/>
                </a:lnTo>
                <a:lnTo>
                  <a:pt x="148" y="161"/>
                </a:lnTo>
                <a:lnTo>
                  <a:pt x="142" y="168"/>
                </a:lnTo>
                <a:lnTo>
                  <a:pt x="140" y="171"/>
                </a:lnTo>
                <a:lnTo>
                  <a:pt x="140" y="178"/>
                </a:lnTo>
                <a:lnTo>
                  <a:pt x="134" y="184"/>
                </a:lnTo>
                <a:lnTo>
                  <a:pt x="136" y="191"/>
                </a:lnTo>
                <a:lnTo>
                  <a:pt x="139" y="193"/>
                </a:lnTo>
                <a:lnTo>
                  <a:pt x="140" y="195"/>
                </a:lnTo>
                <a:lnTo>
                  <a:pt x="138" y="199"/>
                </a:lnTo>
                <a:lnTo>
                  <a:pt x="136" y="199"/>
                </a:lnTo>
                <a:lnTo>
                  <a:pt x="137" y="201"/>
                </a:lnTo>
                <a:lnTo>
                  <a:pt x="136" y="204"/>
                </a:lnTo>
                <a:lnTo>
                  <a:pt x="131" y="206"/>
                </a:lnTo>
                <a:lnTo>
                  <a:pt x="124" y="204"/>
                </a:lnTo>
                <a:lnTo>
                  <a:pt x="122" y="204"/>
                </a:lnTo>
                <a:lnTo>
                  <a:pt x="120" y="204"/>
                </a:lnTo>
                <a:lnTo>
                  <a:pt x="120" y="202"/>
                </a:lnTo>
                <a:lnTo>
                  <a:pt x="120" y="201"/>
                </a:lnTo>
                <a:lnTo>
                  <a:pt x="116" y="200"/>
                </a:lnTo>
                <a:lnTo>
                  <a:pt x="116" y="198"/>
                </a:lnTo>
                <a:lnTo>
                  <a:pt x="119" y="195"/>
                </a:lnTo>
                <a:lnTo>
                  <a:pt x="124" y="191"/>
                </a:lnTo>
                <a:lnTo>
                  <a:pt x="124" y="186"/>
                </a:lnTo>
                <a:lnTo>
                  <a:pt x="126" y="180"/>
                </a:lnTo>
                <a:lnTo>
                  <a:pt x="129" y="176"/>
                </a:lnTo>
                <a:lnTo>
                  <a:pt x="127" y="174"/>
                </a:lnTo>
                <a:lnTo>
                  <a:pt x="122" y="172"/>
                </a:lnTo>
                <a:lnTo>
                  <a:pt x="115" y="170"/>
                </a:lnTo>
                <a:lnTo>
                  <a:pt x="113" y="170"/>
                </a:lnTo>
                <a:lnTo>
                  <a:pt x="107" y="166"/>
                </a:lnTo>
                <a:lnTo>
                  <a:pt x="104" y="167"/>
                </a:lnTo>
                <a:lnTo>
                  <a:pt x="96" y="167"/>
                </a:lnTo>
                <a:lnTo>
                  <a:pt x="94" y="163"/>
                </a:lnTo>
                <a:lnTo>
                  <a:pt x="87" y="159"/>
                </a:lnTo>
                <a:lnTo>
                  <a:pt x="87" y="152"/>
                </a:lnTo>
                <a:lnTo>
                  <a:pt x="85" y="151"/>
                </a:lnTo>
                <a:lnTo>
                  <a:pt x="83" y="154"/>
                </a:lnTo>
                <a:lnTo>
                  <a:pt x="76" y="155"/>
                </a:lnTo>
                <a:lnTo>
                  <a:pt x="71" y="155"/>
                </a:lnTo>
                <a:lnTo>
                  <a:pt x="68" y="151"/>
                </a:lnTo>
                <a:lnTo>
                  <a:pt x="65" y="154"/>
                </a:lnTo>
                <a:lnTo>
                  <a:pt x="59" y="154"/>
                </a:lnTo>
                <a:lnTo>
                  <a:pt x="53" y="151"/>
                </a:lnTo>
                <a:lnTo>
                  <a:pt x="52" y="159"/>
                </a:lnTo>
                <a:lnTo>
                  <a:pt x="42" y="159"/>
                </a:lnTo>
                <a:lnTo>
                  <a:pt x="36" y="156"/>
                </a:lnTo>
                <a:lnTo>
                  <a:pt x="30" y="154"/>
                </a:lnTo>
                <a:lnTo>
                  <a:pt x="30" y="153"/>
                </a:lnTo>
                <a:lnTo>
                  <a:pt x="23" y="156"/>
                </a:lnTo>
                <a:lnTo>
                  <a:pt x="17" y="156"/>
                </a:lnTo>
                <a:lnTo>
                  <a:pt x="12" y="152"/>
                </a:lnTo>
                <a:lnTo>
                  <a:pt x="6" y="153"/>
                </a:lnTo>
                <a:lnTo>
                  <a:pt x="0" y="147"/>
                </a:lnTo>
                <a:lnTo>
                  <a:pt x="6" y="142"/>
                </a:lnTo>
                <a:lnTo>
                  <a:pt x="22" y="142"/>
                </a:lnTo>
                <a:close/>
              </a:path>
            </a:pathLst>
          </a:custGeom>
          <a:solidFill>
            <a:srgbClr val="913FFF">
              <a:alpha val="27058"/>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5101" name="Freeform 3035"/>
          <p:cNvSpPr>
            <a:spLocks/>
          </p:cNvSpPr>
          <p:nvPr/>
        </p:nvSpPr>
        <p:spPr bwMode="auto">
          <a:xfrm>
            <a:off x="4422775" y="2814638"/>
            <a:ext cx="19050" cy="11112"/>
          </a:xfrm>
          <a:custGeom>
            <a:avLst/>
            <a:gdLst>
              <a:gd name="T0" fmla="*/ 5013 w 38"/>
              <a:gd name="T1" fmla="*/ 4274 h 26"/>
              <a:gd name="T2" fmla="*/ 7520 w 38"/>
              <a:gd name="T3" fmla="*/ 3419 h 26"/>
              <a:gd name="T4" fmla="*/ 8021 w 38"/>
              <a:gd name="T5" fmla="*/ 2992 h 26"/>
              <a:gd name="T6" fmla="*/ 11029 w 38"/>
              <a:gd name="T7" fmla="*/ 427 h 26"/>
              <a:gd name="T8" fmla="*/ 14037 w 38"/>
              <a:gd name="T9" fmla="*/ 0 h 26"/>
              <a:gd name="T10" fmla="*/ 17045 w 38"/>
              <a:gd name="T11" fmla="*/ 855 h 26"/>
              <a:gd name="T12" fmla="*/ 19050 w 38"/>
              <a:gd name="T13" fmla="*/ 2992 h 26"/>
              <a:gd name="T14" fmla="*/ 19050 w 38"/>
              <a:gd name="T15" fmla="*/ 3419 h 26"/>
              <a:gd name="T16" fmla="*/ 18549 w 38"/>
              <a:gd name="T17" fmla="*/ 3846 h 26"/>
              <a:gd name="T18" fmla="*/ 18047 w 38"/>
              <a:gd name="T19" fmla="*/ 5129 h 26"/>
              <a:gd name="T20" fmla="*/ 15039 w 38"/>
              <a:gd name="T21" fmla="*/ 6411 h 26"/>
              <a:gd name="T22" fmla="*/ 12032 w 38"/>
              <a:gd name="T23" fmla="*/ 7266 h 26"/>
              <a:gd name="T24" fmla="*/ 10026 w 38"/>
              <a:gd name="T25" fmla="*/ 10685 h 26"/>
              <a:gd name="T26" fmla="*/ 7018 w 38"/>
              <a:gd name="T27" fmla="*/ 11112 h 26"/>
              <a:gd name="T28" fmla="*/ 4011 w 38"/>
              <a:gd name="T29" fmla="*/ 9402 h 26"/>
              <a:gd name="T30" fmla="*/ 1003 w 38"/>
              <a:gd name="T31" fmla="*/ 8975 h 26"/>
              <a:gd name="T32" fmla="*/ 0 w 38"/>
              <a:gd name="T33" fmla="*/ 8975 h 26"/>
              <a:gd name="T34" fmla="*/ 2005 w 38"/>
              <a:gd name="T35" fmla="*/ 5983 h 26"/>
              <a:gd name="T36" fmla="*/ 5013 w 38"/>
              <a:gd name="T37" fmla="*/ 4274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26">
                <a:moveTo>
                  <a:pt x="10" y="10"/>
                </a:moveTo>
                <a:lnTo>
                  <a:pt x="15" y="8"/>
                </a:lnTo>
                <a:lnTo>
                  <a:pt x="16" y="7"/>
                </a:lnTo>
                <a:lnTo>
                  <a:pt x="22" y="1"/>
                </a:lnTo>
                <a:lnTo>
                  <a:pt x="28" y="0"/>
                </a:lnTo>
                <a:lnTo>
                  <a:pt x="34" y="2"/>
                </a:lnTo>
                <a:lnTo>
                  <a:pt x="38" y="7"/>
                </a:lnTo>
                <a:lnTo>
                  <a:pt x="38" y="8"/>
                </a:lnTo>
                <a:lnTo>
                  <a:pt x="37" y="9"/>
                </a:lnTo>
                <a:lnTo>
                  <a:pt x="36" y="12"/>
                </a:lnTo>
                <a:lnTo>
                  <a:pt x="30" y="15"/>
                </a:lnTo>
                <a:lnTo>
                  <a:pt x="24" y="17"/>
                </a:lnTo>
                <a:lnTo>
                  <a:pt x="20" y="25"/>
                </a:lnTo>
                <a:lnTo>
                  <a:pt x="14" y="26"/>
                </a:lnTo>
                <a:lnTo>
                  <a:pt x="8" y="22"/>
                </a:lnTo>
                <a:lnTo>
                  <a:pt x="2" y="21"/>
                </a:lnTo>
                <a:lnTo>
                  <a:pt x="0" y="21"/>
                </a:lnTo>
                <a:lnTo>
                  <a:pt x="4" y="14"/>
                </a:lnTo>
                <a:lnTo>
                  <a:pt x="10" y="10"/>
                </a:lnTo>
                <a:close/>
              </a:path>
            </a:pathLst>
          </a:custGeom>
          <a:solidFill>
            <a:srgbClr val="C9EAEA"/>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04" name="Freeform 3065"/>
          <p:cNvSpPr>
            <a:spLocks/>
          </p:cNvSpPr>
          <p:nvPr/>
        </p:nvSpPr>
        <p:spPr bwMode="auto">
          <a:xfrm>
            <a:off x="4573588" y="2690813"/>
            <a:ext cx="42862" cy="53975"/>
          </a:xfrm>
          <a:custGeom>
            <a:avLst/>
            <a:gdLst>
              <a:gd name="T0" fmla="*/ 4816 w 89"/>
              <a:gd name="T1" fmla="*/ 27918 h 116"/>
              <a:gd name="T2" fmla="*/ 8669 w 89"/>
              <a:gd name="T3" fmla="*/ 29314 h 116"/>
              <a:gd name="T4" fmla="*/ 12040 w 89"/>
              <a:gd name="T5" fmla="*/ 32106 h 116"/>
              <a:gd name="T6" fmla="*/ 15893 w 89"/>
              <a:gd name="T7" fmla="*/ 32106 h 116"/>
              <a:gd name="T8" fmla="*/ 19745 w 89"/>
              <a:gd name="T9" fmla="*/ 32106 h 116"/>
              <a:gd name="T10" fmla="*/ 22153 w 89"/>
              <a:gd name="T11" fmla="*/ 36759 h 116"/>
              <a:gd name="T12" fmla="*/ 22153 w 89"/>
              <a:gd name="T13" fmla="*/ 37224 h 116"/>
              <a:gd name="T14" fmla="*/ 24561 w 89"/>
              <a:gd name="T15" fmla="*/ 40481 h 116"/>
              <a:gd name="T16" fmla="*/ 22153 w 89"/>
              <a:gd name="T17" fmla="*/ 43738 h 116"/>
              <a:gd name="T18" fmla="*/ 24561 w 89"/>
              <a:gd name="T19" fmla="*/ 46995 h 116"/>
              <a:gd name="T20" fmla="*/ 25043 w 89"/>
              <a:gd name="T21" fmla="*/ 47461 h 116"/>
              <a:gd name="T22" fmla="*/ 26488 w 89"/>
              <a:gd name="T23" fmla="*/ 53975 h 116"/>
              <a:gd name="T24" fmla="*/ 27933 w 89"/>
              <a:gd name="T25" fmla="*/ 48857 h 116"/>
              <a:gd name="T26" fmla="*/ 30341 w 89"/>
              <a:gd name="T27" fmla="*/ 42808 h 116"/>
              <a:gd name="T28" fmla="*/ 26006 w 89"/>
              <a:gd name="T29" fmla="*/ 39551 h 116"/>
              <a:gd name="T30" fmla="*/ 29377 w 89"/>
              <a:gd name="T31" fmla="*/ 40016 h 116"/>
              <a:gd name="T32" fmla="*/ 32267 w 89"/>
              <a:gd name="T33" fmla="*/ 39551 h 116"/>
              <a:gd name="T34" fmla="*/ 30341 w 89"/>
              <a:gd name="T35" fmla="*/ 33967 h 116"/>
              <a:gd name="T36" fmla="*/ 36120 w 89"/>
              <a:gd name="T37" fmla="*/ 31175 h 116"/>
              <a:gd name="T38" fmla="*/ 39009 w 89"/>
              <a:gd name="T39" fmla="*/ 26522 h 116"/>
              <a:gd name="T40" fmla="*/ 33712 w 89"/>
              <a:gd name="T41" fmla="*/ 20473 h 116"/>
              <a:gd name="T42" fmla="*/ 37083 w 89"/>
              <a:gd name="T43" fmla="*/ 18147 h 116"/>
              <a:gd name="T44" fmla="*/ 40936 w 89"/>
              <a:gd name="T45" fmla="*/ 16751 h 116"/>
              <a:gd name="T46" fmla="*/ 41899 w 89"/>
              <a:gd name="T47" fmla="*/ 10702 h 116"/>
              <a:gd name="T48" fmla="*/ 40936 w 89"/>
              <a:gd name="T49" fmla="*/ 6049 h 116"/>
              <a:gd name="T50" fmla="*/ 39972 w 89"/>
              <a:gd name="T51" fmla="*/ 1396 h 116"/>
              <a:gd name="T52" fmla="*/ 33712 w 89"/>
              <a:gd name="T53" fmla="*/ 0 h 116"/>
              <a:gd name="T54" fmla="*/ 28414 w 89"/>
              <a:gd name="T55" fmla="*/ 3257 h 116"/>
              <a:gd name="T56" fmla="*/ 28414 w 89"/>
              <a:gd name="T57" fmla="*/ 6980 h 116"/>
              <a:gd name="T58" fmla="*/ 29377 w 89"/>
              <a:gd name="T59" fmla="*/ 12098 h 116"/>
              <a:gd name="T60" fmla="*/ 26969 w 89"/>
              <a:gd name="T61" fmla="*/ 16286 h 116"/>
              <a:gd name="T62" fmla="*/ 27451 w 89"/>
              <a:gd name="T63" fmla="*/ 13959 h 116"/>
              <a:gd name="T64" fmla="*/ 27451 w 89"/>
              <a:gd name="T65" fmla="*/ 8375 h 116"/>
              <a:gd name="T66" fmla="*/ 24080 w 89"/>
              <a:gd name="T67" fmla="*/ 13959 h 116"/>
              <a:gd name="T68" fmla="*/ 18782 w 89"/>
              <a:gd name="T69" fmla="*/ 13959 h 116"/>
              <a:gd name="T70" fmla="*/ 18782 w 89"/>
              <a:gd name="T71" fmla="*/ 7445 h 116"/>
              <a:gd name="T72" fmla="*/ 20227 w 89"/>
              <a:gd name="T73" fmla="*/ 6049 h 116"/>
              <a:gd name="T74" fmla="*/ 14448 w 89"/>
              <a:gd name="T75" fmla="*/ 6049 h 116"/>
              <a:gd name="T76" fmla="*/ 14929 w 89"/>
              <a:gd name="T77" fmla="*/ 6980 h 116"/>
              <a:gd name="T78" fmla="*/ 11077 w 89"/>
              <a:gd name="T79" fmla="*/ 10237 h 116"/>
              <a:gd name="T80" fmla="*/ 5779 w 89"/>
              <a:gd name="T81" fmla="*/ 13494 h 116"/>
              <a:gd name="T82" fmla="*/ 0 w 89"/>
              <a:gd name="T83" fmla="*/ 13959 h 116"/>
              <a:gd name="T84" fmla="*/ 5779 w 89"/>
              <a:gd name="T85" fmla="*/ 19543 h 116"/>
              <a:gd name="T86" fmla="*/ 8187 w 89"/>
              <a:gd name="T87" fmla="*/ 25592 h 1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9" h="116">
                <a:moveTo>
                  <a:pt x="10" y="57"/>
                </a:moveTo>
                <a:lnTo>
                  <a:pt x="10" y="60"/>
                </a:lnTo>
                <a:lnTo>
                  <a:pt x="11" y="60"/>
                </a:lnTo>
                <a:lnTo>
                  <a:pt x="18" y="63"/>
                </a:lnTo>
                <a:lnTo>
                  <a:pt x="19" y="70"/>
                </a:lnTo>
                <a:lnTo>
                  <a:pt x="25" y="69"/>
                </a:lnTo>
                <a:lnTo>
                  <a:pt x="28" y="69"/>
                </a:lnTo>
                <a:lnTo>
                  <a:pt x="33" y="69"/>
                </a:lnTo>
                <a:lnTo>
                  <a:pt x="35" y="70"/>
                </a:lnTo>
                <a:lnTo>
                  <a:pt x="41" y="69"/>
                </a:lnTo>
                <a:lnTo>
                  <a:pt x="48" y="72"/>
                </a:lnTo>
                <a:lnTo>
                  <a:pt x="46" y="79"/>
                </a:lnTo>
                <a:lnTo>
                  <a:pt x="39" y="78"/>
                </a:lnTo>
                <a:lnTo>
                  <a:pt x="46" y="80"/>
                </a:lnTo>
                <a:lnTo>
                  <a:pt x="51" y="85"/>
                </a:lnTo>
                <a:lnTo>
                  <a:pt x="51" y="87"/>
                </a:lnTo>
                <a:lnTo>
                  <a:pt x="45" y="87"/>
                </a:lnTo>
                <a:lnTo>
                  <a:pt x="46" y="94"/>
                </a:lnTo>
                <a:lnTo>
                  <a:pt x="47" y="95"/>
                </a:lnTo>
                <a:lnTo>
                  <a:pt x="51" y="101"/>
                </a:lnTo>
                <a:lnTo>
                  <a:pt x="51" y="102"/>
                </a:lnTo>
                <a:lnTo>
                  <a:pt x="52" y="102"/>
                </a:lnTo>
                <a:lnTo>
                  <a:pt x="52" y="109"/>
                </a:lnTo>
                <a:lnTo>
                  <a:pt x="55" y="116"/>
                </a:lnTo>
                <a:lnTo>
                  <a:pt x="57" y="112"/>
                </a:lnTo>
                <a:lnTo>
                  <a:pt x="58" y="105"/>
                </a:lnTo>
                <a:lnTo>
                  <a:pt x="64" y="99"/>
                </a:lnTo>
                <a:lnTo>
                  <a:pt x="63" y="92"/>
                </a:lnTo>
                <a:lnTo>
                  <a:pt x="58" y="91"/>
                </a:lnTo>
                <a:lnTo>
                  <a:pt x="54" y="85"/>
                </a:lnTo>
                <a:lnTo>
                  <a:pt x="55" y="85"/>
                </a:lnTo>
                <a:lnTo>
                  <a:pt x="61" y="86"/>
                </a:lnTo>
                <a:lnTo>
                  <a:pt x="66" y="85"/>
                </a:lnTo>
                <a:lnTo>
                  <a:pt x="67" y="85"/>
                </a:lnTo>
                <a:lnTo>
                  <a:pt x="65" y="80"/>
                </a:lnTo>
                <a:lnTo>
                  <a:pt x="63" y="73"/>
                </a:lnTo>
                <a:lnTo>
                  <a:pt x="69" y="68"/>
                </a:lnTo>
                <a:lnTo>
                  <a:pt x="75" y="67"/>
                </a:lnTo>
                <a:lnTo>
                  <a:pt x="82" y="64"/>
                </a:lnTo>
                <a:lnTo>
                  <a:pt x="81" y="57"/>
                </a:lnTo>
                <a:lnTo>
                  <a:pt x="68" y="51"/>
                </a:lnTo>
                <a:lnTo>
                  <a:pt x="70" y="44"/>
                </a:lnTo>
                <a:lnTo>
                  <a:pt x="76" y="39"/>
                </a:lnTo>
                <a:lnTo>
                  <a:pt x="77" y="39"/>
                </a:lnTo>
                <a:lnTo>
                  <a:pt x="83" y="39"/>
                </a:lnTo>
                <a:lnTo>
                  <a:pt x="85" y="36"/>
                </a:lnTo>
                <a:lnTo>
                  <a:pt x="88" y="30"/>
                </a:lnTo>
                <a:lnTo>
                  <a:pt x="87" y="23"/>
                </a:lnTo>
                <a:lnTo>
                  <a:pt x="87" y="20"/>
                </a:lnTo>
                <a:lnTo>
                  <a:pt x="85" y="13"/>
                </a:lnTo>
                <a:lnTo>
                  <a:pt x="89" y="7"/>
                </a:lnTo>
                <a:lnTo>
                  <a:pt x="83" y="3"/>
                </a:lnTo>
                <a:lnTo>
                  <a:pt x="78" y="3"/>
                </a:lnTo>
                <a:lnTo>
                  <a:pt x="70" y="0"/>
                </a:lnTo>
                <a:lnTo>
                  <a:pt x="65" y="3"/>
                </a:lnTo>
                <a:lnTo>
                  <a:pt x="59" y="7"/>
                </a:lnTo>
                <a:lnTo>
                  <a:pt x="53" y="10"/>
                </a:lnTo>
                <a:lnTo>
                  <a:pt x="59" y="15"/>
                </a:lnTo>
                <a:lnTo>
                  <a:pt x="60" y="22"/>
                </a:lnTo>
                <a:lnTo>
                  <a:pt x="61" y="26"/>
                </a:lnTo>
                <a:lnTo>
                  <a:pt x="62" y="34"/>
                </a:lnTo>
                <a:lnTo>
                  <a:pt x="56" y="35"/>
                </a:lnTo>
                <a:lnTo>
                  <a:pt x="54" y="36"/>
                </a:lnTo>
                <a:lnTo>
                  <a:pt x="57" y="30"/>
                </a:lnTo>
                <a:lnTo>
                  <a:pt x="59" y="24"/>
                </a:lnTo>
                <a:lnTo>
                  <a:pt x="57" y="18"/>
                </a:lnTo>
                <a:lnTo>
                  <a:pt x="51" y="24"/>
                </a:lnTo>
                <a:lnTo>
                  <a:pt x="50" y="30"/>
                </a:lnTo>
                <a:lnTo>
                  <a:pt x="47" y="35"/>
                </a:lnTo>
                <a:lnTo>
                  <a:pt x="39" y="30"/>
                </a:lnTo>
                <a:lnTo>
                  <a:pt x="43" y="23"/>
                </a:lnTo>
                <a:lnTo>
                  <a:pt x="39" y="16"/>
                </a:lnTo>
                <a:lnTo>
                  <a:pt x="43" y="16"/>
                </a:lnTo>
                <a:lnTo>
                  <a:pt x="42" y="13"/>
                </a:lnTo>
                <a:lnTo>
                  <a:pt x="35" y="14"/>
                </a:lnTo>
                <a:lnTo>
                  <a:pt x="30" y="13"/>
                </a:lnTo>
                <a:lnTo>
                  <a:pt x="25" y="13"/>
                </a:lnTo>
                <a:lnTo>
                  <a:pt x="31" y="15"/>
                </a:lnTo>
                <a:lnTo>
                  <a:pt x="29" y="22"/>
                </a:lnTo>
                <a:lnTo>
                  <a:pt x="23" y="22"/>
                </a:lnTo>
                <a:lnTo>
                  <a:pt x="20" y="29"/>
                </a:lnTo>
                <a:lnTo>
                  <a:pt x="12" y="29"/>
                </a:lnTo>
                <a:lnTo>
                  <a:pt x="6" y="30"/>
                </a:lnTo>
                <a:lnTo>
                  <a:pt x="0" y="30"/>
                </a:lnTo>
                <a:lnTo>
                  <a:pt x="6" y="36"/>
                </a:lnTo>
                <a:lnTo>
                  <a:pt x="12" y="42"/>
                </a:lnTo>
                <a:lnTo>
                  <a:pt x="15" y="48"/>
                </a:lnTo>
                <a:lnTo>
                  <a:pt x="17" y="55"/>
                </a:lnTo>
                <a:lnTo>
                  <a:pt x="10" y="57"/>
                </a:lnTo>
                <a:close/>
              </a:path>
            </a:pathLst>
          </a:custGeom>
          <a:solidFill>
            <a:srgbClr val="000000">
              <a:alpha val="30196"/>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05" name="Freeform 3067"/>
          <p:cNvSpPr>
            <a:spLocks/>
          </p:cNvSpPr>
          <p:nvPr/>
        </p:nvSpPr>
        <p:spPr bwMode="auto">
          <a:xfrm>
            <a:off x="4505325" y="2657475"/>
            <a:ext cx="68263" cy="79375"/>
          </a:xfrm>
          <a:custGeom>
            <a:avLst/>
            <a:gdLst>
              <a:gd name="T0" fmla="*/ 4612 w 148"/>
              <a:gd name="T1" fmla="*/ 16439 h 169"/>
              <a:gd name="T2" fmla="*/ 11070 w 148"/>
              <a:gd name="T3" fmla="*/ 17848 h 169"/>
              <a:gd name="T4" fmla="*/ 15221 w 148"/>
              <a:gd name="T5" fmla="*/ 20196 h 169"/>
              <a:gd name="T6" fmla="*/ 18449 w 148"/>
              <a:gd name="T7" fmla="*/ 13151 h 169"/>
              <a:gd name="T8" fmla="*/ 23984 w 148"/>
              <a:gd name="T9" fmla="*/ 9393 h 169"/>
              <a:gd name="T10" fmla="*/ 28597 w 148"/>
              <a:gd name="T11" fmla="*/ 15969 h 169"/>
              <a:gd name="T12" fmla="*/ 26290 w 148"/>
              <a:gd name="T13" fmla="*/ 13621 h 169"/>
              <a:gd name="T14" fmla="*/ 26290 w 148"/>
              <a:gd name="T15" fmla="*/ 5636 h 169"/>
              <a:gd name="T16" fmla="*/ 34593 w 148"/>
              <a:gd name="T17" fmla="*/ 1879 h 169"/>
              <a:gd name="T18" fmla="*/ 43817 w 148"/>
              <a:gd name="T19" fmla="*/ 939 h 169"/>
              <a:gd name="T20" fmla="*/ 45662 w 148"/>
              <a:gd name="T21" fmla="*/ 0 h 169"/>
              <a:gd name="T22" fmla="*/ 52581 w 148"/>
              <a:gd name="T23" fmla="*/ 6106 h 169"/>
              <a:gd name="T24" fmla="*/ 49352 w 148"/>
              <a:gd name="T25" fmla="*/ 12681 h 169"/>
              <a:gd name="T26" fmla="*/ 42895 w 148"/>
              <a:gd name="T27" fmla="*/ 15030 h 169"/>
              <a:gd name="T28" fmla="*/ 49352 w 148"/>
              <a:gd name="T29" fmla="*/ 13151 h 169"/>
              <a:gd name="T30" fmla="*/ 53042 w 148"/>
              <a:gd name="T31" fmla="*/ 13151 h 169"/>
              <a:gd name="T32" fmla="*/ 50275 w 148"/>
              <a:gd name="T33" fmla="*/ 21135 h 169"/>
              <a:gd name="T34" fmla="*/ 57193 w 148"/>
              <a:gd name="T35" fmla="*/ 19257 h 169"/>
              <a:gd name="T36" fmla="*/ 65957 w 148"/>
              <a:gd name="T37" fmla="*/ 19257 h 169"/>
              <a:gd name="T38" fmla="*/ 65957 w 148"/>
              <a:gd name="T39" fmla="*/ 28180 h 169"/>
              <a:gd name="T40" fmla="*/ 59500 w 148"/>
              <a:gd name="T41" fmla="*/ 32408 h 169"/>
              <a:gd name="T42" fmla="*/ 57193 w 148"/>
              <a:gd name="T43" fmla="*/ 28650 h 169"/>
              <a:gd name="T44" fmla="*/ 51658 w 148"/>
              <a:gd name="T45" fmla="*/ 30999 h 169"/>
              <a:gd name="T46" fmla="*/ 51658 w 148"/>
              <a:gd name="T47" fmla="*/ 40392 h 169"/>
              <a:gd name="T48" fmla="*/ 42895 w 148"/>
              <a:gd name="T49" fmla="*/ 42740 h 169"/>
              <a:gd name="T50" fmla="*/ 45662 w 148"/>
              <a:gd name="T51" fmla="*/ 47437 h 169"/>
              <a:gd name="T52" fmla="*/ 37360 w 148"/>
              <a:gd name="T53" fmla="*/ 47437 h 169"/>
              <a:gd name="T54" fmla="*/ 38744 w 148"/>
              <a:gd name="T55" fmla="*/ 49316 h 169"/>
              <a:gd name="T56" fmla="*/ 38744 w 148"/>
              <a:gd name="T57" fmla="*/ 53543 h 169"/>
              <a:gd name="T58" fmla="*/ 36438 w 148"/>
              <a:gd name="T59" fmla="*/ 57300 h 169"/>
              <a:gd name="T60" fmla="*/ 38744 w 148"/>
              <a:gd name="T61" fmla="*/ 62936 h 169"/>
              <a:gd name="T62" fmla="*/ 31825 w 148"/>
              <a:gd name="T63" fmla="*/ 70921 h 169"/>
              <a:gd name="T64" fmla="*/ 38283 w 148"/>
              <a:gd name="T65" fmla="*/ 72800 h 169"/>
              <a:gd name="T66" fmla="*/ 36899 w 148"/>
              <a:gd name="T67" fmla="*/ 77496 h 169"/>
              <a:gd name="T68" fmla="*/ 32748 w 148"/>
              <a:gd name="T69" fmla="*/ 77966 h 169"/>
              <a:gd name="T70" fmla="*/ 29980 w 148"/>
              <a:gd name="T71" fmla="*/ 78436 h 169"/>
              <a:gd name="T72" fmla="*/ 25368 w 148"/>
              <a:gd name="T73" fmla="*/ 77027 h 169"/>
              <a:gd name="T74" fmla="*/ 18449 w 148"/>
              <a:gd name="T75" fmla="*/ 75618 h 169"/>
              <a:gd name="T76" fmla="*/ 13376 w 148"/>
              <a:gd name="T77" fmla="*/ 75618 h 169"/>
              <a:gd name="T78" fmla="*/ 10608 w 148"/>
              <a:gd name="T79" fmla="*/ 69512 h 169"/>
              <a:gd name="T80" fmla="*/ 13376 w 148"/>
              <a:gd name="T81" fmla="*/ 64815 h 169"/>
              <a:gd name="T82" fmla="*/ 11531 w 148"/>
              <a:gd name="T83" fmla="*/ 56831 h 169"/>
              <a:gd name="T84" fmla="*/ 4612 w 148"/>
              <a:gd name="T85" fmla="*/ 51664 h 169"/>
              <a:gd name="T86" fmla="*/ 461 w 148"/>
              <a:gd name="T87" fmla="*/ 50725 h 169"/>
              <a:gd name="T88" fmla="*/ 922 w 148"/>
              <a:gd name="T89" fmla="*/ 41331 h 169"/>
              <a:gd name="T90" fmla="*/ 4151 w 148"/>
              <a:gd name="T91" fmla="*/ 43210 h 169"/>
              <a:gd name="T92" fmla="*/ 3690 w 148"/>
              <a:gd name="T93" fmla="*/ 34756 h 169"/>
              <a:gd name="T94" fmla="*/ 0 w 148"/>
              <a:gd name="T95" fmla="*/ 33817 h 169"/>
              <a:gd name="T96" fmla="*/ 461 w 148"/>
              <a:gd name="T97" fmla="*/ 20666 h 1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8" h="169">
                <a:moveTo>
                  <a:pt x="2" y="36"/>
                </a:moveTo>
                <a:lnTo>
                  <a:pt x="5" y="30"/>
                </a:lnTo>
                <a:lnTo>
                  <a:pt x="10" y="35"/>
                </a:lnTo>
                <a:lnTo>
                  <a:pt x="17" y="36"/>
                </a:lnTo>
                <a:lnTo>
                  <a:pt x="23" y="40"/>
                </a:lnTo>
                <a:lnTo>
                  <a:pt x="24" y="38"/>
                </a:lnTo>
                <a:lnTo>
                  <a:pt x="24" y="37"/>
                </a:lnTo>
                <a:lnTo>
                  <a:pt x="28" y="44"/>
                </a:lnTo>
                <a:lnTo>
                  <a:pt x="33" y="43"/>
                </a:lnTo>
                <a:lnTo>
                  <a:pt x="34" y="40"/>
                </a:lnTo>
                <a:lnTo>
                  <a:pt x="34" y="33"/>
                </a:lnTo>
                <a:lnTo>
                  <a:pt x="40" y="28"/>
                </a:lnTo>
                <a:lnTo>
                  <a:pt x="44" y="21"/>
                </a:lnTo>
                <a:lnTo>
                  <a:pt x="50" y="20"/>
                </a:lnTo>
                <a:lnTo>
                  <a:pt x="52" y="20"/>
                </a:lnTo>
                <a:lnTo>
                  <a:pt x="56" y="27"/>
                </a:lnTo>
                <a:lnTo>
                  <a:pt x="50" y="33"/>
                </a:lnTo>
                <a:lnTo>
                  <a:pt x="62" y="34"/>
                </a:lnTo>
                <a:lnTo>
                  <a:pt x="63" y="41"/>
                </a:lnTo>
                <a:lnTo>
                  <a:pt x="63" y="28"/>
                </a:lnTo>
                <a:lnTo>
                  <a:pt x="57" y="29"/>
                </a:lnTo>
                <a:lnTo>
                  <a:pt x="57" y="22"/>
                </a:lnTo>
                <a:lnTo>
                  <a:pt x="59" y="17"/>
                </a:lnTo>
                <a:lnTo>
                  <a:pt x="57" y="12"/>
                </a:lnTo>
                <a:lnTo>
                  <a:pt x="63" y="5"/>
                </a:lnTo>
                <a:lnTo>
                  <a:pt x="68" y="4"/>
                </a:lnTo>
                <a:lnTo>
                  <a:pt x="75" y="4"/>
                </a:lnTo>
                <a:lnTo>
                  <a:pt x="81" y="6"/>
                </a:lnTo>
                <a:lnTo>
                  <a:pt x="87" y="2"/>
                </a:lnTo>
                <a:lnTo>
                  <a:pt x="95" y="2"/>
                </a:lnTo>
                <a:lnTo>
                  <a:pt x="96" y="1"/>
                </a:lnTo>
                <a:lnTo>
                  <a:pt x="98" y="0"/>
                </a:lnTo>
                <a:lnTo>
                  <a:pt x="99" y="0"/>
                </a:lnTo>
                <a:lnTo>
                  <a:pt x="106" y="4"/>
                </a:lnTo>
                <a:lnTo>
                  <a:pt x="112" y="6"/>
                </a:lnTo>
                <a:lnTo>
                  <a:pt x="114" y="13"/>
                </a:lnTo>
                <a:lnTo>
                  <a:pt x="114" y="20"/>
                </a:lnTo>
                <a:lnTo>
                  <a:pt x="117" y="27"/>
                </a:lnTo>
                <a:lnTo>
                  <a:pt x="107" y="27"/>
                </a:lnTo>
                <a:lnTo>
                  <a:pt x="100" y="29"/>
                </a:lnTo>
                <a:lnTo>
                  <a:pt x="99" y="29"/>
                </a:lnTo>
                <a:lnTo>
                  <a:pt x="93" y="32"/>
                </a:lnTo>
                <a:lnTo>
                  <a:pt x="99" y="32"/>
                </a:lnTo>
                <a:lnTo>
                  <a:pt x="106" y="28"/>
                </a:lnTo>
                <a:lnTo>
                  <a:pt x="107" y="28"/>
                </a:lnTo>
                <a:lnTo>
                  <a:pt x="107" y="27"/>
                </a:lnTo>
                <a:lnTo>
                  <a:pt x="109" y="28"/>
                </a:lnTo>
                <a:lnTo>
                  <a:pt x="115" y="28"/>
                </a:lnTo>
                <a:lnTo>
                  <a:pt x="117" y="34"/>
                </a:lnTo>
                <a:lnTo>
                  <a:pt x="111" y="38"/>
                </a:lnTo>
                <a:lnTo>
                  <a:pt x="109" y="45"/>
                </a:lnTo>
                <a:lnTo>
                  <a:pt x="112" y="38"/>
                </a:lnTo>
                <a:lnTo>
                  <a:pt x="119" y="38"/>
                </a:lnTo>
                <a:lnTo>
                  <a:pt x="124" y="41"/>
                </a:lnTo>
                <a:lnTo>
                  <a:pt x="130" y="41"/>
                </a:lnTo>
                <a:lnTo>
                  <a:pt x="137" y="41"/>
                </a:lnTo>
                <a:lnTo>
                  <a:pt x="143" y="41"/>
                </a:lnTo>
                <a:lnTo>
                  <a:pt x="148" y="45"/>
                </a:lnTo>
                <a:lnTo>
                  <a:pt x="147" y="52"/>
                </a:lnTo>
                <a:lnTo>
                  <a:pt x="143" y="60"/>
                </a:lnTo>
                <a:lnTo>
                  <a:pt x="139" y="66"/>
                </a:lnTo>
                <a:lnTo>
                  <a:pt x="133" y="62"/>
                </a:lnTo>
                <a:lnTo>
                  <a:pt x="129" y="69"/>
                </a:lnTo>
                <a:lnTo>
                  <a:pt x="127" y="73"/>
                </a:lnTo>
                <a:lnTo>
                  <a:pt x="121" y="68"/>
                </a:lnTo>
                <a:lnTo>
                  <a:pt x="124" y="61"/>
                </a:lnTo>
                <a:lnTo>
                  <a:pt x="119" y="60"/>
                </a:lnTo>
                <a:lnTo>
                  <a:pt x="113" y="66"/>
                </a:lnTo>
                <a:lnTo>
                  <a:pt x="112" y="66"/>
                </a:lnTo>
                <a:lnTo>
                  <a:pt x="113" y="74"/>
                </a:lnTo>
                <a:lnTo>
                  <a:pt x="113" y="80"/>
                </a:lnTo>
                <a:lnTo>
                  <a:pt x="112" y="86"/>
                </a:lnTo>
                <a:lnTo>
                  <a:pt x="107" y="89"/>
                </a:lnTo>
                <a:lnTo>
                  <a:pt x="99" y="89"/>
                </a:lnTo>
                <a:lnTo>
                  <a:pt x="93" y="91"/>
                </a:lnTo>
                <a:lnTo>
                  <a:pt x="99" y="93"/>
                </a:lnTo>
                <a:lnTo>
                  <a:pt x="100" y="100"/>
                </a:lnTo>
                <a:lnTo>
                  <a:pt x="99" y="101"/>
                </a:lnTo>
                <a:lnTo>
                  <a:pt x="93" y="104"/>
                </a:lnTo>
                <a:lnTo>
                  <a:pt x="87" y="104"/>
                </a:lnTo>
                <a:lnTo>
                  <a:pt x="81" y="101"/>
                </a:lnTo>
                <a:lnTo>
                  <a:pt x="79" y="101"/>
                </a:lnTo>
                <a:lnTo>
                  <a:pt x="78" y="102"/>
                </a:lnTo>
                <a:lnTo>
                  <a:pt x="84" y="105"/>
                </a:lnTo>
                <a:lnTo>
                  <a:pt x="91" y="108"/>
                </a:lnTo>
                <a:lnTo>
                  <a:pt x="85" y="113"/>
                </a:lnTo>
                <a:lnTo>
                  <a:pt x="84" y="114"/>
                </a:lnTo>
                <a:lnTo>
                  <a:pt x="84" y="115"/>
                </a:lnTo>
                <a:lnTo>
                  <a:pt x="78" y="116"/>
                </a:lnTo>
                <a:lnTo>
                  <a:pt x="79" y="122"/>
                </a:lnTo>
                <a:lnTo>
                  <a:pt x="78" y="123"/>
                </a:lnTo>
                <a:lnTo>
                  <a:pt x="80" y="127"/>
                </a:lnTo>
                <a:lnTo>
                  <a:pt x="84" y="134"/>
                </a:lnTo>
                <a:lnTo>
                  <a:pt x="77" y="140"/>
                </a:lnTo>
                <a:lnTo>
                  <a:pt x="71" y="145"/>
                </a:lnTo>
                <a:lnTo>
                  <a:pt x="69" y="151"/>
                </a:lnTo>
                <a:lnTo>
                  <a:pt x="76" y="151"/>
                </a:lnTo>
                <a:lnTo>
                  <a:pt x="82" y="154"/>
                </a:lnTo>
                <a:lnTo>
                  <a:pt x="83" y="155"/>
                </a:lnTo>
                <a:lnTo>
                  <a:pt x="86" y="159"/>
                </a:lnTo>
                <a:lnTo>
                  <a:pt x="86" y="166"/>
                </a:lnTo>
                <a:lnTo>
                  <a:pt x="80" y="165"/>
                </a:lnTo>
                <a:lnTo>
                  <a:pt x="79" y="162"/>
                </a:lnTo>
                <a:lnTo>
                  <a:pt x="77" y="161"/>
                </a:lnTo>
                <a:lnTo>
                  <a:pt x="71" y="166"/>
                </a:lnTo>
                <a:lnTo>
                  <a:pt x="69" y="166"/>
                </a:lnTo>
                <a:lnTo>
                  <a:pt x="68" y="166"/>
                </a:lnTo>
                <a:lnTo>
                  <a:pt x="65" y="167"/>
                </a:lnTo>
                <a:lnTo>
                  <a:pt x="64" y="169"/>
                </a:lnTo>
                <a:lnTo>
                  <a:pt x="61" y="169"/>
                </a:lnTo>
                <a:lnTo>
                  <a:pt x="55" y="164"/>
                </a:lnTo>
                <a:lnTo>
                  <a:pt x="48" y="163"/>
                </a:lnTo>
                <a:lnTo>
                  <a:pt x="41" y="161"/>
                </a:lnTo>
                <a:lnTo>
                  <a:pt x="40" y="161"/>
                </a:lnTo>
                <a:lnTo>
                  <a:pt x="38" y="161"/>
                </a:lnTo>
                <a:lnTo>
                  <a:pt x="33" y="162"/>
                </a:lnTo>
                <a:lnTo>
                  <a:pt x="29" y="161"/>
                </a:lnTo>
                <a:lnTo>
                  <a:pt x="28" y="155"/>
                </a:lnTo>
                <a:lnTo>
                  <a:pt x="29" y="147"/>
                </a:lnTo>
                <a:lnTo>
                  <a:pt x="23" y="148"/>
                </a:lnTo>
                <a:lnTo>
                  <a:pt x="19" y="141"/>
                </a:lnTo>
                <a:lnTo>
                  <a:pt x="25" y="140"/>
                </a:lnTo>
                <a:lnTo>
                  <a:pt x="29" y="138"/>
                </a:lnTo>
                <a:lnTo>
                  <a:pt x="29" y="130"/>
                </a:lnTo>
                <a:lnTo>
                  <a:pt x="28" y="127"/>
                </a:lnTo>
                <a:lnTo>
                  <a:pt x="25" y="121"/>
                </a:lnTo>
                <a:lnTo>
                  <a:pt x="18" y="121"/>
                </a:lnTo>
                <a:lnTo>
                  <a:pt x="13" y="114"/>
                </a:lnTo>
                <a:lnTo>
                  <a:pt x="10" y="110"/>
                </a:lnTo>
                <a:lnTo>
                  <a:pt x="10" y="117"/>
                </a:lnTo>
                <a:lnTo>
                  <a:pt x="4" y="115"/>
                </a:lnTo>
                <a:lnTo>
                  <a:pt x="1" y="108"/>
                </a:lnTo>
                <a:lnTo>
                  <a:pt x="4" y="101"/>
                </a:lnTo>
                <a:lnTo>
                  <a:pt x="4" y="94"/>
                </a:lnTo>
                <a:lnTo>
                  <a:pt x="2" y="88"/>
                </a:lnTo>
                <a:lnTo>
                  <a:pt x="1" y="81"/>
                </a:lnTo>
                <a:lnTo>
                  <a:pt x="4" y="88"/>
                </a:lnTo>
                <a:lnTo>
                  <a:pt x="9" y="92"/>
                </a:lnTo>
                <a:lnTo>
                  <a:pt x="16" y="88"/>
                </a:lnTo>
                <a:lnTo>
                  <a:pt x="10" y="81"/>
                </a:lnTo>
                <a:lnTo>
                  <a:pt x="8" y="74"/>
                </a:lnTo>
                <a:lnTo>
                  <a:pt x="2" y="72"/>
                </a:lnTo>
                <a:lnTo>
                  <a:pt x="2" y="78"/>
                </a:lnTo>
                <a:lnTo>
                  <a:pt x="0" y="72"/>
                </a:lnTo>
                <a:lnTo>
                  <a:pt x="2" y="65"/>
                </a:lnTo>
                <a:lnTo>
                  <a:pt x="1" y="58"/>
                </a:lnTo>
                <a:lnTo>
                  <a:pt x="1" y="44"/>
                </a:lnTo>
                <a:lnTo>
                  <a:pt x="2" y="37"/>
                </a:lnTo>
                <a:lnTo>
                  <a:pt x="2" y="36"/>
                </a:lnTo>
                <a:close/>
              </a:path>
            </a:pathLst>
          </a:custGeom>
          <a:solidFill>
            <a:srgbClr val="000000">
              <a:alpha val="30196"/>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06" name="Freeform 3068"/>
          <p:cNvSpPr>
            <a:spLocks/>
          </p:cNvSpPr>
          <p:nvPr/>
        </p:nvSpPr>
        <p:spPr bwMode="auto">
          <a:xfrm>
            <a:off x="4508500" y="2633663"/>
            <a:ext cx="57150" cy="41275"/>
          </a:xfrm>
          <a:custGeom>
            <a:avLst/>
            <a:gdLst>
              <a:gd name="T0" fmla="*/ 3334 w 120"/>
              <a:gd name="T1" fmla="*/ 38327 h 84"/>
              <a:gd name="T2" fmla="*/ 0 w 120"/>
              <a:gd name="T3" fmla="*/ 35379 h 84"/>
              <a:gd name="T4" fmla="*/ 0 w 120"/>
              <a:gd name="T5" fmla="*/ 31939 h 84"/>
              <a:gd name="T6" fmla="*/ 2858 w 120"/>
              <a:gd name="T7" fmla="*/ 28499 h 84"/>
              <a:gd name="T8" fmla="*/ 5239 w 120"/>
              <a:gd name="T9" fmla="*/ 25551 h 84"/>
              <a:gd name="T10" fmla="*/ 7620 w 120"/>
              <a:gd name="T11" fmla="*/ 22603 h 84"/>
              <a:gd name="T12" fmla="*/ 9049 w 120"/>
              <a:gd name="T13" fmla="*/ 21620 h 84"/>
              <a:gd name="T14" fmla="*/ 12383 w 120"/>
              <a:gd name="T15" fmla="*/ 22603 h 84"/>
              <a:gd name="T16" fmla="*/ 14764 w 120"/>
              <a:gd name="T17" fmla="*/ 22112 h 84"/>
              <a:gd name="T18" fmla="*/ 18098 w 120"/>
              <a:gd name="T19" fmla="*/ 21129 h 84"/>
              <a:gd name="T20" fmla="*/ 19050 w 120"/>
              <a:gd name="T21" fmla="*/ 21129 h 84"/>
              <a:gd name="T22" fmla="*/ 21908 w 120"/>
              <a:gd name="T23" fmla="*/ 21620 h 84"/>
              <a:gd name="T24" fmla="*/ 27146 w 120"/>
              <a:gd name="T25" fmla="*/ 21129 h 84"/>
              <a:gd name="T26" fmla="*/ 30480 w 120"/>
              <a:gd name="T27" fmla="*/ 19655 h 84"/>
              <a:gd name="T28" fmla="*/ 33338 w 120"/>
              <a:gd name="T29" fmla="*/ 16215 h 84"/>
              <a:gd name="T30" fmla="*/ 35719 w 120"/>
              <a:gd name="T31" fmla="*/ 12776 h 84"/>
              <a:gd name="T32" fmla="*/ 37624 w 120"/>
              <a:gd name="T33" fmla="*/ 9336 h 84"/>
              <a:gd name="T34" fmla="*/ 40481 w 120"/>
              <a:gd name="T35" fmla="*/ 6388 h 84"/>
              <a:gd name="T36" fmla="*/ 42386 w 120"/>
              <a:gd name="T37" fmla="*/ 4914 h 84"/>
              <a:gd name="T38" fmla="*/ 45720 w 120"/>
              <a:gd name="T39" fmla="*/ 4914 h 84"/>
              <a:gd name="T40" fmla="*/ 48578 w 120"/>
              <a:gd name="T41" fmla="*/ 4422 h 84"/>
              <a:gd name="T42" fmla="*/ 51435 w 120"/>
              <a:gd name="T43" fmla="*/ 2457 h 84"/>
              <a:gd name="T44" fmla="*/ 54293 w 120"/>
              <a:gd name="T45" fmla="*/ 983 h 84"/>
              <a:gd name="T46" fmla="*/ 57150 w 120"/>
              <a:gd name="T47" fmla="*/ 0 h 84"/>
              <a:gd name="T48" fmla="*/ 54293 w 120"/>
              <a:gd name="T49" fmla="*/ 2457 h 84"/>
              <a:gd name="T50" fmla="*/ 53340 w 120"/>
              <a:gd name="T51" fmla="*/ 5896 h 84"/>
              <a:gd name="T52" fmla="*/ 55245 w 120"/>
              <a:gd name="T53" fmla="*/ 9336 h 84"/>
              <a:gd name="T54" fmla="*/ 55245 w 120"/>
              <a:gd name="T55" fmla="*/ 12776 h 84"/>
              <a:gd name="T56" fmla="*/ 55245 w 120"/>
              <a:gd name="T57" fmla="*/ 16215 h 84"/>
              <a:gd name="T58" fmla="*/ 55721 w 120"/>
              <a:gd name="T59" fmla="*/ 17689 h 84"/>
              <a:gd name="T60" fmla="*/ 53340 w 120"/>
              <a:gd name="T61" fmla="*/ 20638 h 84"/>
              <a:gd name="T62" fmla="*/ 51911 w 120"/>
              <a:gd name="T63" fmla="*/ 24077 h 84"/>
              <a:gd name="T64" fmla="*/ 49054 w 120"/>
              <a:gd name="T65" fmla="*/ 26534 h 84"/>
              <a:gd name="T66" fmla="*/ 46196 w 120"/>
              <a:gd name="T67" fmla="*/ 25551 h 84"/>
              <a:gd name="T68" fmla="*/ 42863 w 120"/>
              <a:gd name="T69" fmla="*/ 23586 h 84"/>
              <a:gd name="T70" fmla="*/ 42386 w 120"/>
              <a:gd name="T71" fmla="*/ 23586 h 84"/>
              <a:gd name="T72" fmla="*/ 41910 w 120"/>
              <a:gd name="T73" fmla="*/ 23586 h 84"/>
              <a:gd name="T74" fmla="*/ 40958 w 120"/>
              <a:gd name="T75" fmla="*/ 24077 h 84"/>
              <a:gd name="T76" fmla="*/ 40481 w 120"/>
              <a:gd name="T77" fmla="*/ 24077 h 84"/>
              <a:gd name="T78" fmla="*/ 37624 w 120"/>
              <a:gd name="T79" fmla="*/ 22603 h 84"/>
              <a:gd name="T80" fmla="*/ 31909 w 120"/>
              <a:gd name="T81" fmla="*/ 24568 h 84"/>
              <a:gd name="T82" fmla="*/ 29051 w 120"/>
              <a:gd name="T83" fmla="*/ 24568 h 84"/>
              <a:gd name="T84" fmla="*/ 26194 w 120"/>
              <a:gd name="T85" fmla="*/ 25551 h 84"/>
              <a:gd name="T86" fmla="*/ 25241 w 120"/>
              <a:gd name="T87" fmla="*/ 26043 h 84"/>
              <a:gd name="T88" fmla="*/ 24765 w 120"/>
              <a:gd name="T89" fmla="*/ 26043 h 84"/>
              <a:gd name="T90" fmla="*/ 21908 w 120"/>
              <a:gd name="T91" fmla="*/ 25551 h 84"/>
              <a:gd name="T92" fmla="*/ 20955 w 120"/>
              <a:gd name="T93" fmla="*/ 24568 h 84"/>
              <a:gd name="T94" fmla="*/ 20479 w 120"/>
              <a:gd name="T95" fmla="*/ 25060 h 84"/>
              <a:gd name="T96" fmla="*/ 17621 w 120"/>
              <a:gd name="T97" fmla="*/ 25551 h 84"/>
              <a:gd name="T98" fmla="*/ 14288 w 120"/>
              <a:gd name="T99" fmla="*/ 26043 h 84"/>
              <a:gd name="T100" fmla="*/ 13335 w 120"/>
              <a:gd name="T101" fmla="*/ 27517 h 84"/>
              <a:gd name="T102" fmla="*/ 10478 w 120"/>
              <a:gd name="T103" fmla="*/ 28008 h 84"/>
              <a:gd name="T104" fmla="*/ 8573 w 120"/>
              <a:gd name="T105" fmla="*/ 30465 h 84"/>
              <a:gd name="T106" fmla="*/ 5715 w 120"/>
              <a:gd name="T107" fmla="*/ 33904 h 84"/>
              <a:gd name="T108" fmla="*/ 6191 w 120"/>
              <a:gd name="T109" fmla="*/ 36853 h 84"/>
              <a:gd name="T110" fmla="*/ 3334 w 120"/>
              <a:gd name="T111" fmla="*/ 37344 h 84"/>
              <a:gd name="T112" fmla="*/ 3810 w 120"/>
              <a:gd name="T113" fmla="*/ 37835 h 84"/>
              <a:gd name="T114" fmla="*/ 6668 w 120"/>
              <a:gd name="T115" fmla="*/ 37835 h 84"/>
              <a:gd name="T116" fmla="*/ 6668 w 120"/>
              <a:gd name="T117" fmla="*/ 41275 h 84"/>
              <a:gd name="T118" fmla="*/ 3810 w 120"/>
              <a:gd name="T119" fmla="*/ 38327 h 84"/>
              <a:gd name="T120" fmla="*/ 3334 w 120"/>
              <a:gd name="T121" fmla="*/ 38327 h 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0" h="84">
                <a:moveTo>
                  <a:pt x="7" y="78"/>
                </a:moveTo>
                <a:lnTo>
                  <a:pt x="0" y="72"/>
                </a:lnTo>
                <a:lnTo>
                  <a:pt x="0" y="65"/>
                </a:lnTo>
                <a:lnTo>
                  <a:pt x="6" y="58"/>
                </a:lnTo>
                <a:lnTo>
                  <a:pt x="11" y="52"/>
                </a:lnTo>
                <a:lnTo>
                  <a:pt x="16" y="46"/>
                </a:lnTo>
                <a:lnTo>
                  <a:pt x="19" y="44"/>
                </a:lnTo>
                <a:lnTo>
                  <a:pt x="26" y="46"/>
                </a:lnTo>
                <a:lnTo>
                  <a:pt x="31" y="45"/>
                </a:lnTo>
                <a:lnTo>
                  <a:pt x="38" y="43"/>
                </a:lnTo>
                <a:lnTo>
                  <a:pt x="40" y="43"/>
                </a:lnTo>
                <a:lnTo>
                  <a:pt x="46" y="44"/>
                </a:lnTo>
                <a:lnTo>
                  <a:pt x="57" y="43"/>
                </a:lnTo>
                <a:lnTo>
                  <a:pt x="64" y="40"/>
                </a:lnTo>
                <a:lnTo>
                  <a:pt x="70" y="33"/>
                </a:lnTo>
                <a:lnTo>
                  <a:pt x="75" y="26"/>
                </a:lnTo>
                <a:lnTo>
                  <a:pt x="79" y="19"/>
                </a:lnTo>
                <a:lnTo>
                  <a:pt x="85" y="13"/>
                </a:lnTo>
                <a:lnTo>
                  <a:pt x="89" y="10"/>
                </a:lnTo>
                <a:lnTo>
                  <a:pt x="96" y="10"/>
                </a:lnTo>
                <a:lnTo>
                  <a:pt x="102" y="9"/>
                </a:lnTo>
                <a:lnTo>
                  <a:pt x="108" y="5"/>
                </a:lnTo>
                <a:lnTo>
                  <a:pt x="114" y="2"/>
                </a:lnTo>
                <a:lnTo>
                  <a:pt x="120" y="0"/>
                </a:lnTo>
                <a:lnTo>
                  <a:pt x="114" y="5"/>
                </a:lnTo>
                <a:lnTo>
                  <a:pt x="112" y="12"/>
                </a:lnTo>
                <a:lnTo>
                  <a:pt x="116" y="19"/>
                </a:lnTo>
                <a:lnTo>
                  <a:pt x="116" y="26"/>
                </a:lnTo>
                <a:lnTo>
                  <a:pt x="116" y="33"/>
                </a:lnTo>
                <a:lnTo>
                  <a:pt x="117" y="36"/>
                </a:lnTo>
                <a:lnTo>
                  <a:pt x="112" y="42"/>
                </a:lnTo>
                <a:lnTo>
                  <a:pt x="109" y="49"/>
                </a:lnTo>
                <a:lnTo>
                  <a:pt x="103" y="54"/>
                </a:lnTo>
                <a:lnTo>
                  <a:pt x="97" y="52"/>
                </a:lnTo>
                <a:lnTo>
                  <a:pt x="90" y="48"/>
                </a:lnTo>
                <a:lnTo>
                  <a:pt x="89" y="48"/>
                </a:lnTo>
                <a:lnTo>
                  <a:pt x="88" y="48"/>
                </a:lnTo>
                <a:lnTo>
                  <a:pt x="86" y="49"/>
                </a:lnTo>
                <a:lnTo>
                  <a:pt x="85" y="49"/>
                </a:lnTo>
                <a:lnTo>
                  <a:pt x="79" y="46"/>
                </a:lnTo>
                <a:lnTo>
                  <a:pt x="67" y="50"/>
                </a:lnTo>
                <a:lnTo>
                  <a:pt x="61" y="50"/>
                </a:lnTo>
                <a:lnTo>
                  <a:pt x="55" y="52"/>
                </a:lnTo>
                <a:lnTo>
                  <a:pt x="53" y="53"/>
                </a:lnTo>
                <a:lnTo>
                  <a:pt x="52" y="53"/>
                </a:lnTo>
                <a:lnTo>
                  <a:pt x="46" y="52"/>
                </a:lnTo>
                <a:lnTo>
                  <a:pt x="44" y="50"/>
                </a:lnTo>
                <a:lnTo>
                  <a:pt x="43" y="51"/>
                </a:lnTo>
                <a:lnTo>
                  <a:pt x="37" y="52"/>
                </a:lnTo>
                <a:lnTo>
                  <a:pt x="30" y="53"/>
                </a:lnTo>
                <a:lnTo>
                  <a:pt x="28" y="56"/>
                </a:lnTo>
                <a:lnTo>
                  <a:pt x="22" y="57"/>
                </a:lnTo>
                <a:lnTo>
                  <a:pt x="18" y="62"/>
                </a:lnTo>
                <a:lnTo>
                  <a:pt x="12" y="69"/>
                </a:lnTo>
                <a:lnTo>
                  <a:pt x="13" y="75"/>
                </a:lnTo>
                <a:lnTo>
                  <a:pt x="7" y="76"/>
                </a:lnTo>
                <a:lnTo>
                  <a:pt x="8" y="77"/>
                </a:lnTo>
                <a:lnTo>
                  <a:pt x="14" y="77"/>
                </a:lnTo>
                <a:lnTo>
                  <a:pt x="14" y="84"/>
                </a:lnTo>
                <a:lnTo>
                  <a:pt x="8" y="78"/>
                </a:lnTo>
                <a:lnTo>
                  <a:pt x="7" y="78"/>
                </a:lnTo>
                <a:close/>
              </a:path>
            </a:pathLst>
          </a:custGeom>
          <a:solidFill>
            <a:srgbClr val="000000">
              <a:alpha val="30196"/>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33" name="Rectangle 3071"/>
          <p:cNvSpPr>
            <a:spLocks noChangeArrowheads="1"/>
          </p:cNvSpPr>
          <p:nvPr/>
        </p:nvSpPr>
        <p:spPr bwMode="auto">
          <a:xfrm>
            <a:off x="-11113" y="1143000"/>
            <a:ext cx="8904288" cy="461963"/>
          </a:xfrm>
          <a:prstGeom prst="rect">
            <a:avLst/>
          </a:prstGeom>
          <a:noFill/>
          <a:ln w="9525">
            <a:noFill/>
            <a:miter lim="800000"/>
            <a:headEnd/>
            <a:tailEnd/>
          </a:ln>
        </p:spPr>
        <p:txBody>
          <a:bodyPr>
            <a:spAutoFit/>
          </a:bodyPr>
          <a:lstStyle/>
          <a:p>
            <a:r>
              <a:rPr lang="en-US" sz="2400">
                <a:solidFill>
                  <a:srgbClr val="FFFF00"/>
                </a:solidFill>
                <a:effectLst>
                  <a:outerShdw blurRad="38100" dist="38100" dir="2700000" algn="tl">
                    <a:srgbClr val="000000"/>
                  </a:outerShdw>
                </a:effectLst>
                <a:cs typeface="ヒラギノ角ゴ Pro W3" charset="0"/>
              </a:rPr>
              <a:t>5,031 patients enrolled at 15 centers in 5 countries</a:t>
            </a:r>
          </a:p>
        </p:txBody>
      </p:sp>
      <p:sp>
        <p:nvSpPr>
          <p:cNvPr id="3" name="TextBox 2"/>
          <p:cNvSpPr txBox="1"/>
          <p:nvPr/>
        </p:nvSpPr>
        <p:spPr>
          <a:xfrm>
            <a:off x="381000" y="2971800"/>
            <a:ext cx="2209800" cy="549275"/>
          </a:xfrm>
          <a:prstGeom prst="rect">
            <a:avLst/>
          </a:prstGeom>
          <a:noFill/>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a:solidFill>
                  <a:schemeClr val="bg1"/>
                </a:solidFill>
                <a:effectLst>
                  <a:outerShdw blurRad="38100" dist="38100" dir="2700000" algn="tl">
                    <a:srgbClr val="000000"/>
                  </a:outerShdw>
                </a:effectLst>
              </a:rPr>
              <a:t>USA [10]</a:t>
            </a:r>
            <a:endParaRPr lang="en-US" sz="1600">
              <a:solidFill>
                <a:schemeClr val="bg1"/>
              </a:solidFill>
              <a:effectLst>
                <a:outerShdw blurRad="38100" dist="38100" dir="2700000" algn="tl">
                  <a:srgbClr val="000000"/>
                </a:outerShdw>
              </a:effectLst>
            </a:endParaRPr>
          </a:p>
          <a:p>
            <a:pPr algn="ctr" eaLnBrk="1" hangingPunct="1"/>
            <a:r>
              <a:rPr lang="en-US" sz="1200">
                <a:solidFill>
                  <a:schemeClr val="bg1"/>
                </a:solidFill>
                <a:effectLst>
                  <a:outerShdw blurRad="38100" dist="38100" dir="2700000" algn="tl">
                    <a:srgbClr val="000000"/>
                  </a:outerShdw>
                </a:effectLst>
              </a:rPr>
              <a:t>n=3,666, 72,9%</a:t>
            </a:r>
          </a:p>
        </p:txBody>
      </p:sp>
      <p:sp>
        <p:nvSpPr>
          <p:cNvPr id="68108" name="Freeform 1087"/>
          <p:cNvSpPr>
            <a:spLocks/>
          </p:cNvSpPr>
          <p:nvPr/>
        </p:nvSpPr>
        <p:spPr bwMode="auto">
          <a:xfrm>
            <a:off x="4248150" y="3886200"/>
            <a:ext cx="457200" cy="439738"/>
          </a:xfrm>
          <a:custGeom>
            <a:avLst/>
            <a:gdLst>
              <a:gd name="T0" fmla="*/ 2147483647 w 987"/>
              <a:gd name="T1" fmla="*/ 2147483647 h 934"/>
              <a:gd name="T2" fmla="*/ 2147483647 w 987"/>
              <a:gd name="T3" fmla="*/ 2147483647 h 934"/>
              <a:gd name="T4" fmla="*/ 2147483647 w 987"/>
              <a:gd name="T5" fmla="*/ 2147483647 h 934"/>
              <a:gd name="T6" fmla="*/ 2147483647 w 987"/>
              <a:gd name="T7" fmla="*/ 2147483647 h 934"/>
              <a:gd name="T8" fmla="*/ 2147483647 w 987"/>
              <a:gd name="T9" fmla="*/ 2147483647 h 934"/>
              <a:gd name="T10" fmla="*/ 2147483647 w 987"/>
              <a:gd name="T11" fmla="*/ 2147483647 h 934"/>
              <a:gd name="T12" fmla="*/ 2147483647 w 987"/>
              <a:gd name="T13" fmla="*/ 2147483647 h 934"/>
              <a:gd name="T14" fmla="*/ 2147483647 w 987"/>
              <a:gd name="T15" fmla="*/ 2147483647 h 934"/>
              <a:gd name="T16" fmla="*/ 2147483647 w 987"/>
              <a:gd name="T17" fmla="*/ 2147483647 h 934"/>
              <a:gd name="T18" fmla="*/ 2147483647 w 987"/>
              <a:gd name="T19" fmla="*/ 2147483647 h 934"/>
              <a:gd name="T20" fmla="*/ 2147483647 w 987"/>
              <a:gd name="T21" fmla="*/ 2147483647 h 934"/>
              <a:gd name="T22" fmla="*/ 2147483647 w 987"/>
              <a:gd name="T23" fmla="*/ 2147483647 h 934"/>
              <a:gd name="T24" fmla="*/ 2147483647 w 987"/>
              <a:gd name="T25" fmla="*/ 2147483647 h 934"/>
              <a:gd name="T26" fmla="*/ 2147483647 w 987"/>
              <a:gd name="T27" fmla="*/ 2147483647 h 934"/>
              <a:gd name="T28" fmla="*/ 2147483647 w 987"/>
              <a:gd name="T29" fmla="*/ 2147483647 h 934"/>
              <a:gd name="T30" fmla="*/ 2147483647 w 987"/>
              <a:gd name="T31" fmla="*/ 2147483647 h 934"/>
              <a:gd name="T32" fmla="*/ 2147483647 w 987"/>
              <a:gd name="T33" fmla="*/ 2147483647 h 934"/>
              <a:gd name="T34" fmla="*/ 2147483647 w 987"/>
              <a:gd name="T35" fmla="*/ 2147483647 h 934"/>
              <a:gd name="T36" fmla="*/ 2147483647 w 987"/>
              <a:gd name="T37" fmla="*/ 2147483647 h 934"/>
              <a:gd name="T38" fmla="*/ 2147483647 w 987"/>
              <a:gd name="T39" fmla="*/ 2147483647 h 934"/>
              <a:gd name="T40" fmla="*/ 2147483647 w 987"/>
              <a:gd name="T41" fmla="*/ 2147483647 h 934"/>
              <a:gd name="T42" fmla="*/ 2147483647 w 987"/>
              <a:gd name="T43" fmla="*/ 2147483647 h 934"/>
              <a:gd name="T44" fmla="*/ 2147483647 w 987"/>
              <a:gd name="T45" fmla="*/ 2147483647 h 934"/>
              <a:gd name="T46" fmla="*/ 2147483647 w 987"/>
              <a:gd name="T47" fmla="*/ 2147483647 h 934"/>
              <a:gd name="T48" fmla="*/ 2147483647 w 987"/>
              <a:gd name="T49" fmla="*/ 2147483647 h 934"/>
              <a:gd name="T50" fmla="*/ 2147483647 w 987"/>
              <a:gd name="T51" fmla="*/ 2147483647 h 934"/>
              <a:gd name="T52" fmla="*/ 2147483647 w 987"/>
              <a:gd name="T53" fmla="*/ 2147483647 h 934"/>
              <a:gd name="T54" fmla="*/ 2147483647 w 987"/>
              <a:gd name="T55" fmla="*/ 2147483647 h 934"/>
              <a:gd name="T56" fmla="*/ 2147483647 w 987"/>
              <a:gd name="T57" fmla="*/ 2147483647 h 934"/>
              <a:gd name="T58" fmla="*/ 2147483647 w 987"/>
              <a:gd name="T59" fmla="*/ 2147483647 h 934"/>
              <a:gd name="T60" fmla="*/ 2147483647 w 987"/>
              <a:gd name="T61" fmla="*/ 2147483647 h 934"/>
              <a:gd name="T62" fmla="*/ 2147483647 w 987"/>
              <a:gd name="T63" fmla="*/ 2147483647 h 934"/>
              <a:gd name="T64" fmla="*/ 2147483647 w 987"/>
              <a:gd name="T65" fmla="*/ 2147483647 h 934"/>
              <a:gd name="T66" fmla="*/ 2147483647 w 987"/>
              <a:gd name="T67" fmla="*/ 2147483647 h 934"/>
              <a:gd name="T68" fmla="*/ 2147483647 w 987"/>
              <a:gd name="T69" fmla="*/ 2147483647 h 934"/>
              <a:gd name="T70" fmla="*/ 2147483647 w 987"/>
              <a:gd name="T71" fmla="*/ 2147483647 h 934"/>
              <a:gd name="T72" fmla="*/ 2147483647 w 987"/>
              <a:gd name="T73" fmla="*/ 2147483647 h 934"/>
              <a:gd name="T74" fmla="*/ 2147483647 w 987"/>
              <a:gd name="T75" fmla="*/ 2147483647 h 934"/>
              <a:gd name="T76" fmla="*/ 2147483647 w 987"/>
              <a:gd name="T77" fmla="*/ 2147483647 h 934"/>
              <a:gd name="T78" fmla="*/ 2147483647 w 987"/>
              <a:gd name="T79" fmla="*/ 2147483647 h 934"/>
              <a:gd name="T80" fmla="*/ 2147483647 w 987"/>
              <a:gd name="T81" fmla="*/ 2147483647 h 934"/>
              <a:gd name="T82" fmla="*/ 2147483647 w 987"/>
              <a:gd name="T83" fmla="*/ 2147483647 h 934"/>
              <a:gd name="T84" fmla="*/ 2147483647 w 987"/>
              <a:gd name="T85" fmla="*/ 2147483647 h 934"/>
              <a:gd name="T86" fmla="*/ 2147483647 w 987"/>
              <a:gd name="T87" fmla="*/ 2147483647 h 934"/>
              <a:gd name="T88" fmla="*/ 2147483647 w 987"/>
              <a:gd name="T89" fmla="*/ 2147483647 h 934"/>
              <a:gd name="T90" fmla="*/ 2147483647 w 987"/>
              <a:gd name="T91" fmla="*/ 2147483647 h 934"/>
              <a:gd name="T92" fmla="*/ 2147483647 w 987"/>
              <a:gd name="T93" fmla="*/ 2147483647 h 934"/>
              <a:gd name="T94" fmla="*/ 2147483647 w 987"/>
              <a:gd name="T95" fmla="*/ 2147483647 h 934"/>
              <a:gd name="T96" fmla="*/ 2147483647 w 987"/>
              <a:gd name="T97" fmla="*/ 2147483647 h 934"/>
              <a:gd name="T98" fmla="*/ 2147483647 w 987"/>
              <a:gd name="T99" fmla="*/ 2147483647 h 934"/>
              <a:gd name="T100" fmla="*/ 2147483647 w 987"/>
              <a:gd name="T101" fmla="*/ 2147483647 h 934"/>
              <a:gd name="T102" fmla="*/ 2147483647 w 987"/>
              <a:gd name="T103" fmla="*/ 2147483647 h 934"/>
              <a:gd name="T104" fmla="*/ 2147483647 w 987"/>
              <a:gd name="T105" fmla="*/ 2147483647 h 934"/>
              <a:gd name="T106" fmla="*/ 2147483647 w 987"/>
              <a:gd name="T107" fmla="*/ 2147483647 h 934"/>
              <a:gd name="T108" fmla="*/ 2147483647 w 987"/>
              <a:gd name="T109" fmla="*/ 2147483647 h 934"/>
              <a:gd name="T110" fmla="*/ 2147483647 w 987"/>
              <a:gd name="T111" fmla="*/ 2147483647 h 934"/>
              <a:gd name="T112" fmla="*/ 2147483647 w 987"/>
              <a:gd name="T113" fmla="*/ 2147483647 h 934"/>
              <a:gd name="T114" fmla="*/ 2147483647 w 987"/>
              <a:gd name="T115" fmla="*/ 2147483647 h 934"/>
              <a:gd name="T116" fmla="*/ 2147483647 w 987"/>
              <a:gd name="T117" fmla="*/ 2147483647 h 9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7"/>
              <a:gd name="T178" fmla="*/ 0 h 934"/>
              <a:gd name="T179" fmla="*/ 987 w 987"/>
              <a:gd name="T180" fmla="*/ 934 h 9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7" h="934">
                <a:moveTo>
                  <a:pt x="3" y="718"/>
                </a:moveTo>
                <a:lnTo>
                  <a:pt x="0" y="710"/>
                </a:lnTo>
                <a:lnTo>
                  <a:pt x="1" y="703"/>
                </a:lnTo>
                <a:lnTo>
                  <a:pt x="3" y="697"/>
                </a:lnTo>
                <a:lnTo>
                  <a:pt x="3" y="689"/>
                </a:lnTo>
                <a:lnTo>
                  <a:pt x="4" y="683"/>
                </a:lnTo>
                <a:lnTo>
                  <a:pt x="4" y="674"/>
                </a:lnTo>
                <a:lnTo>
                  <a:pt x="10" y="675"/>
                </a:lnTo>
                <a:lnTo>
                  <a:pt x="16" y="675"/>
                </a:lnTo>
                <a:lnTo>
                  <a:pt x="21" y="674"/>
                </a:lnTo>
                <a:lnTo>
                  <a:pt x="22" y="674"/>
                </a:lnTo>
                <a:lnTo>
                  <a:pt x="28" y="676"/>
                </a:lnTo>
                <a:lnTo>
                  <a:pt x="34" y="677"/>
                </a:lnTo>
                <a:lnTo>
                  <a:pt x="36" y="676"/>
                </a:lnTo>
                <a:lnTo>
                  <a:pt x="42" y="675"/>
                </a:lnTo>
                <a:lnTo>
                  <a:pt x="49" y="675"/>
                </a:lnTo>
                <a:lnTo>
                  <a:pt x="52" y="674"/>
                </a:lnTo>
                <a:lnTo>
                  <a:pt x="59" y="666"/>
                </a:lnTo>
                <a:lnTo>
                  <a:pt x="64" y="659"/>
                </a:lnTo>
                <a:lnTo>
                  <a:pt x="70" y="652"/>
                </a:lnTo>
                <a:lnTo>
                  <a:pt x="71" y="650"/>
                </a:lnTo>
                <a:lnTo>
                  <a:pt x="78" y="650"/>
                </a:lnTo>
                <a:lnTo>
                  <a:pt x="85" y="650"/>
                </a:lnTo>
                <a:lnTo>
                  <a:pt x="92" y="650"/>
                </a:lnTo>
                <a:lnTo>
                  <a:pt x="98" y="649"/>
                </a:lnTo>
                <a:lnTo>
                  <a:pt x="105" y="649"/>
                </a:lnTo>
                <a:lnTo>
                  <a:pt x="113" y="649"/>
                </a:lnTo>
                <a:lnTo>
                  <a:pt x="118" y="648"/>
                </a:lnTo>
                <a:lnTo>
                  <a:pt x="124" y="648"/>
                </a:lnTo>
                <a:lnTo>
                  <a:pt x="130" y="648"/>
                </a:lnTo>
                <a:lnTo>
                  <a:pt x="137" y="646"/>
                </a:lnTo>
                <a:lnTo>
                  <a:pt x="145" y="646"/>
                </a:lnTo>
                <a:lnTo>
                  <a:pt x="151" y="645"/>
                </a:lnTo>
                <a:lnTo>
                  <a:pt x="164" y="645"/>
                </a:lnTo>
                <a:lnTo>
                  <a:pt x="171" y="646"/>
                </a:lnTo>
                <a:lnTo>
                  <a:pt x="177" y="646"/>
                </a:lnTo>
                <a:lnTo>
                  <a:pt x="179" y="640"/>
                </a:lnTo>
                <a:lnTo>
                  <a:pt x="186" y="641"/>
                </a:lnTo>
                <a:lnTo>
                  <a:pt x="192" y="642"/>
                </a:lnTo>
                <a:lnTo>
                  <a:pt x="196" y="642"/>
                </a:lnTo>
                <a:lnTo>
                  <a:pt x="203" y="644"/>
                </a:lnTo>
                <a:lnTo>
                  <a:pt x="205" y="644"/>
                </a:lnTo>
                <a:lnTo>
                  <a:pt x="208" y="644"/>
                </a:lnTo>
                <a:lnTo>
                  <a:pt x="210" y="645"/>
                </a:lnTo>
                <a:lnTo>
                  <a:pt x="211" y="638"/>
                </a:lnTo>
                <a:lnTo>
                  <a:pt x="215" y="632"/>
                </a:lnTo>
                <a:lnTo>
                  <a:pt x="220" y="625"/>
                </a:lnTo>
                <a:lnTo>
                  <a:pt x="226" y="620"/>
                </a:lnTo>
                <a:lnTo>
                  <a:pt x="233" y="618"/>
                </a:lnTo>
                <a:lnTo>
                  <a:pt x="235" y="611"/>
                </a:lnTo>
                <a:lnTo>
                  <a:pt x="235" y="604"/>
                </a:lnTo>
                <a:lnTo>
                  <a:pt x="239" y="597"/>
                </a:lnTo>
                <a:lnTo>
                  <a:pt x="239" y="590"/>
                </a:lnTo>
                <a:lnTo>
                  <a:pt x="241" y="584"/>
                </a:lnTo>
                <a:lnTo>
                  <a:pt x="243" y="577"/>
                </a:lnTo>
                <a:lnTo>
                  <a:pt x="245" y="570"/>
                </a:lnTo>
                <a:lnTo>
                  <a:pt x="251" y="564"/>
                </a:lnTo>
                <a:lnTo>
                  <a:pt x="252" y="561"/>
                </a:lnTo>
                <a:lnTo>
                  <a:pt x="252" y="533"/>
                </a:lnTo>
                <a:lnTo>
                  <a:pt x="254" y="527"/>
                </a:lnTo>
                <a:lnTo>
                  <a:pt x="254" y="520"/>
                </a:lnTo>
                <a:lnTo>
                  <a:pt x="256" y="512"/>
                </a:lnTo>
                <a:lnTo>
                  <a:pt x="256" y="458"/>
                </a:lnTo>
                <a:lnTo>
                  <a:pt x="257" y="451"/>
                </a:lnTo>
                <a:lnTo>
                  <a:pt x="257" y="352"/>
                </a:lnTo>
                <a:lnTo>
                  <a:pt x="257" y="346"/>
                </a:lnTo>
                <a:lnTo>
                  <a:pt x="264" y="344"/>
                </a:lnTo>
                <a:lnTo>
                  <a:pt x="271" y="343"/>
                </a:lnTo>
                <a:lnTo>
                  <a:pt x="278" y="340"/>
                </a:lnTo>
                <a:lnTo>
                  <a:pt x="285" y="338"/>
                </a:lnTo>
                <a:lnTo>
                  <a:pt x="292" y="337"/>
                </a:lnTo>
                <a:lnTo>
                  <a:pt x="299" y="335"/>
                </a:lnTo>
                <a:lnTo>
                  <a:pt x="305" y="334"/>
                </a:lnTo>
                <a:lnTo>
                  <a:pt x="311" y="332"/>
                </a:lnTo>
                <a:lnTo>
                  <a:pt x="317" y="330"/>
                </a:lnTo>
                <a:lnTo>
                  <a:pt x="325" y="329"/>
                </a:lnTo>
                <a:lnTo>
                  <a:pt x="332" y="328"/>
                </a:lnTo>
                <a:lnTo>
                  <a:pt x="338" y="326"/>
                </a:lnTo>
                <a:lnTo>
                  <a:pt x="345" y="324"/>
                </a:lnTo>
                <a:lnTo>
                  <a:pt x="353" y="323"/>
                </a:lnTo>
                <a:lnTo>
                  <a:pt x="355" y="322"/>
                </a:lnTo>
                <a:lnTo>
                  <a:pt x="361" y="315"/>
                </a:lnTo>
                <a:lnTo>
                  <a:pt x="368" y="307"/>
                </a:lnTo>
                <a:lnTo>
                  <a:pt x="375" y="299"/>
                </a:lnTo>
                <a:lnTo>
                  <a:pt x="383" y="291"/>
                </a:lnTo>
                <a:lnTo>
                  <a:pt x="389" y="284"/>
                </a:lnTo>
                <a:lnTo>
                  <a:pt x="401" y="272"/>
                </a:lnTo>
                <a:lnTo>
                  <a:pt x="409" y="264"/>
                </a:lnTo>
                <a:lnTo>
                  <a:pt x="416" y="256"/>
                </a:lnTo>
                <a:lnTo>
                  <a:pt x="422" y="248"/>
                </a:lnTo>
                <a:lnTo>
                  <a:pt x="424" y="247"/>
                </a:lnTo>
                <a:lnTo>
                  <a:pt x="430" y="241"/>
                </a:lnTo>
                <a:lnTo>
                  <a:pt x="436" y="233"/>
                </a:lnTo>
                <a:lnTo>
                  <a:pt x="444" y="225"/>
                </a:lnTo>
                <a:lnTo>
                  <a:pt x="451" y="217"/>
                </a:lnTo>
                <a:lnTo>
                  <a:pt x="455" y="213"/>
                </a:lnTo>
                <a:lnTo>
                  <a:pt x="459" y="209"/>
                </a:lnTo>
                <a:lnTo>
                  <a:pt x="465" y="205"/>
                </a:lnTo>
                <a:lnTo>
                  <a:pt x="472" y="200"/>
                </a:lnTo>
                <a:lnTo>
                  <a:pt x="478" y="195"/>
                </a:lnTo>
                <a:lnTo>
                  <a:pt x="485" y="190"/>
                </a:lnTo>
                <a:lnTo>
                  <a:pt x="490" y="185"/>
                </a:lnTo>
                <a:lnTo>
                  <a:pt x="497" y="181"/>
                </a:lnTo>
                <a:lnTo>
                  <a:pt x="504" y="176"/>
                </a:lnTo>
                <a:lnTo>
                  <a:pt x="510" y="170"/>
                </a:lnTo>
                <a:lnTo>
                  <a:pt x="517" y="165"/>
                </a:lnTo>
                <a:lnTo>
                  <a:pt x="522" y="160"/>
                </a:lnTo>
                <a:lnTo>
                  <a:pt x="530" y="155"/>
                </a:lnTo>
                <a:lnTo>
                  <a:pt x="536" y="151"/>
                </a:lnTo>
                <a:lnTo>
                  <a:pt x="542" y="145"/>
                </a:lnTo>
                <a:lnTo>
                  <a:pt x="549" y="141"/>
                </a:lnTo>
                <a:lnTo>
                  <a:pt x="555" y="135"/>
                </a:lnTo>
                <a:lnTo>
                  <a:pt x="562" y="130"/>
                </a:lnTo>
                <a:lnTo>
                  <a:pt x="568" y="126"/>
                </a:lnTo>
                <a:lnTo>
                  <a:pt x="575" y="121"/>
                </a:lnTo>
                <a:lnTo>
                  <a:pt x="581" y="117"/>
                </a:lnTo>
                <a:lnTo>
                  <a:pt x="582" y="116"/>
                </a:lnTo>
                <a:lnTo>
                  <a:pt x="585" y="113"/>
                </a:lnTo>
                <a:lnTo>
                  <a:pt x="585" y="112"/>
                </a:lnTo>
                <a:lnTo>
                  <a:pt x="593" y="108"/>
                </a:lnTo>
                <a:lnTo>
                  <a:pt x="594" y="106"/>
                </a:lnTo>
                <a:lnTo>
                  <a:pt x="595" y="105"/>
                </a:lnTo>
                <a:lnTo>
                  <a:pt x="597" y="104"/>
                </a:lnTo>
                <a:lnTo>
                  <a:pt x="600" y="103"/>
                </a:lnTo>
                <a:lnTo>
                  <a:pt x="606" y="97"/>
                </a:lnTo>
                <a:lnTo>
                  <a:pt x="612" y="93"/>
                </a:lnTo>
                <a:lnTo>
                  <a:pt x="615" y="90"/>
                </a:lnTo>
                <a:lnTo>
                  <a:pt x="622" y="86"/>
                </a:lnTo>
                <a:lnTo>
                  <a:pt x="623" y="85"/>
                </a:lnTo>
                <a:lnTo>
                  <a:pt x="630" y="79"/>
                </a:lnTo>
                <a:lnTo>
                  <a:pt x="636" y="74"/>
                </a:lnTo>
                <a:lnTo>
                  <a:pt x="638" y="73"/>
                </a:lnTo>
                <a:lnTo>
                  <a:pt x="644" y="69"/>
                </a:lnTo>
                <a:lnTo>
                  <a:pt x="651" y="64"/>
                </a:lnTo>
                <a:lnTo>
                  <a:pt x="664" y="55"/>
                </a:lnTo>
                <a:lnTo>
                  <a:pt x="670" y="49"/>
                </a:lnTo>
                <a:lnTo>
                  <a:pt x="678" y="45"/>
                </a:lnTo>
                <a:lnTo>
                  <a:pt x="684" y="40"/>
                </a:lnTo>
                <a:lnTo>
                  <a:pt x="690" y="34"/>
                </a:lnTo>
                <a:lnTo>
                  <a:pt x="697" y="30"/>
                </a:lnTo>
                <a:lnTo>
                  <a:pt x="700" y="28"/>
                </a:lnTo>
                <a:lnTo>
                  <a:pt x="706" y="23"/>
                </a:lnTo>
                <a:lnTo>
                  <a:pt x="714" y="17"/>
                </a:lnTo>
                <a:lnTo>
                  <a:pt x="726" y="8"/>
                </a:lnTo>
                <a:lnTo>
                  <a:pt x="733" y="4"/>
                </a:lnTo>
                <a:lnTo>
                  <a:pt x="738" y="0"/>
                </a:lnTo>
                <a:lnTo>
                  <a:pt x="745" y="1"/>
                </a:lnTo>
                <a:lnTo>
                  <a:pt x="751" y="4"/>
                </a:lnTo>
                <a:lnTo>
                  <a:pt x="757" y="5"/>
                </a:lnTo>
                <a:lnTo>
                  <a:pt x="763" y="6"/>
                </a:lnTo>
                <a:lnTo>
                  <a:pt x="777" y="11"/>
                </a:lnTo>
                <a:lnTo>
                  <a:pt x="783" y="12"/>
                </a:lnTo>
                <a:lnTo>
                  <a:pt x="795" y="16"/>
                </a:lnTo>
                <a:lnTo>
                  <a:pt x="803" y="17"/>
                </a:lnTo>
                <a:lnTo>
                  <a:pt x="808" y="19"/>
                </a:lnTo>
                <a:lnTo>
                  <a:pt x="815" y="21"/>
                </a:lnTo>
                <a:lnTo>
                  <a:pt x="821" y="23"/>
                </a:lnTo>
                <a:lnTo>
                  <a:pt x="828" y="24"/>
                </a:lnTo>
                <a:lnTo>
                  <a:pt x="834" y="28"/>
                </a:lnTo>
                <a:lnTo>
                  <a:pt x="839" y="32"/>
                </a:lnTo>
                <a:lnTo>
                  <a:pt x="846" y="38"/>
                </a:lnTo>
                <a:lnTo>
                  <a:pt x="858" y="52"/>
                </a:lnTo>
                <a:lnTo>
                  <a:pt x="864" y="57"/>
                </a:lnTo>
                <a:lnTo>
                  <a:pt x="870" y="64"/>
                </a:lnTo>
                <a:lnTo>
                  <a:pt x="871" y="65"/>
                </a:lnTo>
                <a:lnTo>
                  <a:pt x="877" y="72"/>
                </a:lnTo>
                <a:lnTo>
                  <a:pt x="883" y="66"/>
                </a:lnTo>
                <a:lnTo>
                  <a:pt x="891" y="63"/>
                </a:lnTo>
                <a:lnTo>
                  <a:pt x="897" y="58"/>
                </a:lnTo>
                <a:lnTo>
                  <a:pt x="904" y="55"/>
                </a:lnTo>
                <a:lnTo>
                  <a:pt x="910" y="49"/>
                </a:lnTo>
                <a:lnTo>
                  <a:pt x="918" y="46"/>
                </a:lnTo>
                <a:lnTo>
                  <a:pt x="924" y="41"/>
                </a:lnTo>
                <a:lnTo>
                  <a:pt x="925" y="41"/>
                </a:lnTo>
                <a:lnTo>
                  <a:pt x="925" y="42"/>
                </a:lnTo>
                <a:lnTo>
                  <a:pt x="926" y="48"/>
                </a:lnTo>
                <a:lnTo>
                  <a:pt x="927" y="56"/>
                </a:lnTo>
                <a:lnTo>
                  <a:pt x="928" y="64"/>
                </a:lnTo>
                <a:lnTo>
                  <a:pt x="929" y="70"/>
                </a:lnTo>
                <a:lnTo>
                  <a:pt x="930" y="78"/>
                </a:lnTo>
                <a:lnTo>
                  <a:pt x="932" y="85"/>
                </a:lnTo>
                <a:lnTo>
                  <a:pt x="933" y="93"/>
                </a:lnTo>
                <a:lnTo>
                  <a:pt x="934" y="100"/>
                </a:lnTo>
                <a:lnTo>
                  <a:pt x="934" y="104"/>
                </a:lnTo>
                <a:lnTo>
                  <a:pt x="936" y="111"/>
                </a:lnTo>
                <a:lnTo>
                  <a:pt x="937" y="119"/>
                </a:lnTo>
                <a:lnTo>
                  <a:pt x="937" y="126"/>
                </a:lnTo>
                <a:lnTo>
                  <a:pt x="937" y="134"/>
                </a:lnTo>
                <a:lnTo>
                  <a:pt x="937" y="155"/>
                </a:lnTo>
                <a:lnTo>
                  <a:pt x="941" y="163"/>
                </a:lnTo>
                <a:lnTo>
                  <a:pt x="945" y="169"/>
                </a:lnTo>
                <a:lnTo>
                  <a:pt x="950" y="176"/>
                </a:lnTo>
                <a:lnTo>
                  <a:pt x="954" y="183"/>
                </a:lnTo>
                <a:lnTo>
                  <a:pt x="957" y="190"/>
                </a:lnTo>
                <a:lnTo>
                  <a:pt x="961" y="197"/>
                </a:lnTo>
                <a:lnTo>
                  <a:pt x="963" y="203"/>
                </a:lnTo>
                <a:lnTo>
                  <a:pt x="960" y="210"/>
                </a:lnTo>
                <a:lnTo>
                  <a:pt x="961" y="217"/>
                </a:lnTo>
                <a:lnTo>
                  <a:pt x="967" y="223"/>
                </a:lnTo>
                <a:lnTo>
                  <a:pt x="972" y="230"/>
                </a:lnTo>
                <a:lnTo>
                  <a:pt x="979" y="237"/>
                </a:lnTo>
                <a:lnTo>
                  <a:pt x="981" y="241"/>
                </a:lnTo>
                <a:lnTo>
                  <a:pt x="987" y="248"/>
                </a:lnTo>
                <a:lnTo>
                  <a:pt x="985" y="256"/>
                </a:lnTo>
                <a:lnTo>
                  <a:pt x="983" y="263"/>
                </a:lnTo>
                <a:lnTo>
                  <a:pt x="979" y="270"/>
                </a:lnTo>
                <a:lnTo>
                  <a:pt x="975" y="278"/>
                </a:lnTo>
                <a:lnTo>
                  <a:pt x="972" y="286"/>
                </a:lnTo>
                <a:lnTo>
                  <a:pt x="972" y="294"/>
                </a:lnTo>
                <a:lnTo>
                  <a:pt x="971" y="300"/>
                </a:lnTo>
                <a:lnTo>
                  <a:pt x="971" y="308"/>
                </a:lnTo>
                <a:lnTo>
                  <a:pt x="969" y="315"/>
                </a:lnTo>
                <a:lnTo>
                  <a:pt x="969" y="323"/>
                </a:lnTo>
                <a:lnTo>
                  <a:pt x="968" y="330"/>
                </a:lnTo>
                <a:lnTo>
                  <a:pt x="968" y="338"/>
                </a:lnTo>
                <a:lnTo>
                  <a:pt x="967" y="346"/>
                </a:lnTo>
                <a:lnTo>
                  <a:pt x="966" y="354"/>
                </a:lnTo>
                <a:lnTo>
                  <a:pt x="965" y="361"/>
                </a:lnTo>
                <a:lnTo>
                  <a:pt x="965" y="369"/>
                </a:lnTo>
                <a:lnTo>
                  <a:pt x="964" y="376"/>
                </a:lnTo>
                <a:lnTo>
                  <a:pt x="964" y="384"/>
                </a:lnTo>
                <a:lnTo>
                  <a:pt x="964" y="391"/>
                </a:lnTo>
                <a:lnTo>
                  <a:pt x="963" y="399"/>
                </a:lnTo>
                <a:lnTo>
                  <a:pt x="963" y="405"/>
                </a:lnTo>
                <a:lnTo>
                  <a:pt x="962" y="413"/>
                </a:lnTo>
                <a:lnTo>
                  <a:pt x="962" y="428"/>
                </a:lnTo>
                <a:lnTo>
                  <a:pt x="962" y="436"/>
                </a:lnTo>
                <a:lnTo>
                  <a:pt x="962" y="444"/>
                </a:lnTo>
                <a:lnTo>
                  <a:pt x="961" y="451"/>
                </a:lnTo>
                <a:lnTo>
                  <a:pt x="961" y="459"/>
                </a:lnTo>
                <a:lnTo>
                  <a:pt x="961" y="466"/>
                </a:lnTo>
                <a:lnTo>
                  <a:pt x="961" y="474"/>
                </a:lnTo>
                <a:lnTo>
                  <a:pt x="960" y="481"/>
                </a:lnTo>
                <a:lnTo>
                  <a:pt x="960" y="489"/>
                </a:lnTo>
                <a:lnTo>
                  <a:pt x="960" y="495"/>
                </a:lnTo>
                <a:lnTo>
                  <a:pt x="959" y="503"/>
                </a:lnTo>
                <a:lnTo>
                  <a:pt x="959" y="509"/>
                </a:lnTo>
                <a:lnTo>
                  <a:pt x="958" y="516"/>
                </a:lnTo>
                <a:lnTo>
                  <a:pt x="958" y="523"/>
                </a:lnTo>
                <a:lnTo>
                  <a:pt x="956" y="527"/>
                </a:lnTo>
                <a:lnTo>
                  <a:pt x="950" y="533"/>
                </a:lnTo>
                <a:lnTo>
                  <a:pt x="944" y="541"/>
                </a:lnTo>
                <a:lnTo>
                  <a:pt x="938" y="549"/>
                </a:lnTo>
                <a:lnTo>
                  <a:pt x="933" y="556"/>
                </a:lnTo>
                <a:lnTo>
                  <a:pt x="928" y="563"/>
                </a:lnTo>
                <a:lnTo>
                  <a:pt x="912" y="585"/>
                </a:lnTo>
                <a:lnTo>
                  <a:pt x="906" y="592"/>
                </a:lnTo>
                <a:lnTo>
                  <a:pt x="901" y="600"/>
                </a:lnTo>
                <a:lnTo>
                  <a:pt x="895" y="606"/>
                </a:lnTo>
                <a:lnTo>
                  <a:pt x="890" y="614"/>
                </a:lnTo>
                <a:lnTo>
                  <a:pt x="885" y="622"/>
                </a:lnTo>
                <a:lnTo>
                  <a:pt x="881" y="629"/>
                </a:lnTo>
                <a:lnTo>
                  <a:pt x="877" y="636"/>
                </a:lnTo>
                <a:lnTo>
                  <a:pt x="873" y="644"/>
                </a:lnTo>
                <a:lnTo>
                  <a:pt x="869" y="652"/>
                </a:lnTo>
                <a:lnTo>
                  <a:pt x="865" y="659"/>
                </a:lnTo>
                <a:lnTo>
                  <a:pt x="860" y="666"/>
                </a:lnTo>
                <a:lnTo>
                  <a:pt x="855" y="674"/>
                </a:lnTo>
                <a:lnTo>
                  <a:pt x="853" y="679"/>
                </a:lnTo>
                <a:lnTo>
                  <a:pt x="851" y="686"/>
                </a:lnTo>
                <a:lnTo>
                  <a:pt x="853" y="693"/>
                </a:lnTo>
                <a:lnTo>
                  <a:pt x="848" y="698"/>
                </a:lnTo>
                <a:lnTo>
                  <a:pt x="846" y="705"/>
                </a:lnTo>
                <a:lnTo>
                  <a:pt x="842" y="711"/>
                </a:lnTo>
                <a:lnTo>
                  <a:pt x="837" y="713"/>
                </a:lnTo>
                <a:lnTo>
                  <a:pt x="833" y="719"/>
                </a:lnTo>
                <a:lnTo>
                  <a:pt x="834" y="725"/>
                </a:lnTo>
                <a:lnTo>
                  <a:pt x="834" y="726"/>
                </a:lnTo>
                <a:lnTo>
                  <a:pt x="835" y="733"/>
                </a:lnTo>
                <a:lnTo>
                  <a:pt x="836" y="740"/>
                </a:lnTo>
                <a:lnTo>
                  <a:pt x="838" y="746"/>
                </a:lnTo>
                <a:lnTo>
                  <a:pt x="839" y="753"/>
                </a:lnTo>
                <a:lnTo>
                  <a:pt x="839" y="754"/>
                </a:lnTo>
                <a:lnTo>
                  <a:pt x="840" y="761"/>
                </a:lnTo>
                <a:lnTo>
                  <a:pt x="842" y="766"/>
                </a:lnTo>
                <a:lnTo>
                  <a:pt x="843" y="774"/>
                </a:lnTo>
                <a:lnTo>
                  <a:pt x="825" y="774"/>
                </a:lnTo>
                <a:lnTo>
                  <a:pt x="823" y="778"/>
                </a:lnTo>
                <a:lnTo>
                  <a:pt x="820" y="780"/>
                </a:lnTo>
                <a:lnTo>
                  <a:pt x="819" y="787"/>
                </a:lnTo>
                <a:lnTo>
                  <a:pt x="807" y="788"/>
                </a:lnTo>
                <a:lnTo>
                  <a:pt x="801" y="791"/>
                </a:lnTo>
                <a:lnTo>
                  <a:pt x="795" y="796"/>
                </a:lnTo>
                <a:lnTo>
                  <a:pt x="788" y="803"/>
                </a:lnTo>
                <a:lnTo>
                  <a:pt x="783" y="810"/>
                </a:lnTo>
                <a:lnTo>
                  <a:pt x="777" y="813"/>
                </a:lnTo>
                <a:lnTo>
                  <a:pt x="774" y="820"/>
                </a:lnTo>
                <a:lnTo>
                  <a:pt x="768" y="826"/>
                </a:lnTo>
                <a:lnTo>
                  <a:pt x="762" y="826"/>
                </a:lnTo>
                <a:lnTo>
                  <a:pt x="756" y="822"/>
                </a:lnTo>
                <a:lnTo>
                  <a:pt x="750" y="823"/>
                </a:lnTo>
                <a:lnTo>
                  <a:pt x="744" y="819"/>
                </a:lnTo>
                <a:lnTo>
                  <a:pt x="741" y="818"/>
                </a:lnTo>
                <a:lnTo>
                  <a:pt x="734" y="813"/>
                </a:lnTo>
                <a:lnTo>
                  <a:pt x="728" y="810"/>
                </a:lnTo>
                <a:lnTo>
                  <a:pt x="724" y="808"/>
                </a:lnTo>
                <a:lnTo>
                  <a:pt x="718" y="805"/>
                </a:lnTo>
                <a:lnTo>
                  <a:pt x="712" y="804"/>
                </a:lnTo>
                <a:lnTo>
                  <a:pt x="705" y="802"/>
                </a:lnTo>
                <a:lnTo>
                  <a:pt x="693" y="802"/>
                </a:lnTo>
                <a:lnTo>
                  <a:pt x="687" y="803"/>
                </a:lnTo>
                <a:lnTo>
                  <a:pt x="681" y="803"/>
                </a:lnTo>
                <a:lnTo>
                  <a:pt x="674" y="802"/>
                </a:lnTo>
                <a:lnTo>
                  <a:pt x="668" y="800"/>
                </a:lnTo>
                <a:lnTo>
                  <a:pt x="662" y="800"/>
                </a:lnTo>
                <a:lnTo>
                  <a:pt x="656" y="802"/>
                </a:lnTo>
                <a:lnTo>
                  <a:pt x="653" y="803"/>
                </a:lnTo>
                <a:lnTo>
                  <a:pt x="646" y="805"/>
                </a:lnTo>
                <a:lnTo>
                  <a:pt x="634" y="808"/>
                </a:lnTo>
                <a:lnTo>
                  <a:pt x="628" y="810"/>
                </a:lnTo>
                <a:lnTo>
                  <a:pt x="615" y="818"/>
                </a:lnTo>
                <a:lnTo>
                  <a:pt x="613" y="819"/>
                </a:lnTo>
                <a:lnTo>
                  <a:pt x="607" y="826"/>
                </a:lnTo>
                <a:lnTo>
                  <a:pt x="603" y="831"/>
                </a:lnTo>
                <a:lnTo>
                  <a:pt x="598" y="839"/>
                </a:lnTo>
                <a:lnTo>
                  <a:pt x="593" y="847"/>
                </a:lnTo>
                <a:lnTo>
                  <a:pt x="587" y="846"/>
                </a:lnTo>
                <a:lnTo>
                  <a:pt x="581" y="846"/>
                </a:lnTo>
                <a:lnTo>
                  <a:pt x="578" y="845"/>
                </a:lnTo>
                <a:lnTo>
                  <a:pt x="572" y="845"/>
                </a:lnTo>
                <a:lnTo>
                  <a:pt x="565" y="845"/>
                </a:lnTo>
                <a:lnTo>
                  <a:pt x="560" y="844"/>
                </a:lnTo>
                <a:lnTo>
                  <a:pt x="553" y="844"/>
                </a:lnTo>
                <a:lnTo>
                  <a:pt x="550" y="843"/>
                </a:lnTo>
                <a:lnTo>
                  <a:pt x="549" y="843"/>
                </a:lnTo>
                <a:lnTo>
                  <a:pt x="543" y="840"/>
                </a:lnTo>
                <a:lnTo>
                  <a:pt x="537" y="838"/>
                </a:lnTo>
                <a:lnTo>
                  <a:pt x="532" y="835"/>
                </a:lnTo>
                <a:lnTo>
                  <a:pt x="526" y="827"/>
                </a:lnTo>
                <a:lnTo>
                  <a:pt x="520" y="824"/>
                </a:lnTo>
                <a:lnTo>
                  <a:pt x="517" y="827"/>
                </a:lnTo>
                <a:lnTo>
                  <a:pt x="515" y="823"/>
                </a:lnTo>
                <a:lnTo>
                  <a:pt x="509" y="818"/>
                </a:lnTo>
                <a:lnTo>
                  <a:pt x="506" y="814"/>
                </a:lnTo>
                <a:lnTo>
                  <a:pt x="505" y="814"/>
                </a:lnTo>
                <a:lnTo>
                  <a:pt x="499" y="810"/>
                </a:lnTo>
                <a:lnTo>
                  <a:pt x="492" y="806"/>
                </a:lnTo>
                <a:lnTo>
                  <a:pt x="486" y="805"/>
                </a:lnTo>
                <a:lnTo>
                  <a:pt x="479" y="804"/>
                </a:lnTo>
                <a:lnTo>
                  <a:pt x="478" y="804"/>
                </a:lnTo>
                <a:lnTo>
                  <a:pt x="471" y="810"/>
                </a:lnTo>
                <a:lnTo>
                  <a:pt x="463" y="814"/>
                </a:lnTo>
                <a:lnTo>
                  <a:pt x="457" y="819"/>
                </a:lnTo>
                <a:lnTo>
                  <a:pt x="450" y="823"/>
                </a:lnTo>
                <a:lnTo>
                  <a:pt x="444" y="822"/>
                </a:lnTo>
                <a:lnTo>
                  <a:pt x="441" y="821"/>
                </a:lnTo>
                <a:lnTo>
                  <a:pt x="437" y="827"/>
                </a:lnTo>
                <a:lnTo>
                  <a:pt x="435" y="829"/>
                </a:lnTo>
                <a:lnTo>
                  <a:pt x="429" y="831"/>
                </a:lnTo>
                <a:lnTo>
                  <a:pt x="425" y="831"/>
                </a:lnTo>
                <a:lnTo>
                  <a:pt x="418" y="827"/>
                </a:lnTo>
                <a:lnTo>
                  <a:pt x="414" y="819"/>
                </a:lnTo>
                <a:lnTo>
                  <a:pt x="411" y="813"/>
                </a:lnTo>
                <a:lnTo>
                  <a:pt x="407" y="805"/>
                </a:lnTo>
                <a:lnTo>
                  <a:pt x="402" y="798"/>
                </a:lnTo>
                <a:lnTo>
                  <a:pt x="397" y="791"/>
                </a:lnTo>
                <a:lnTo>
                  <a:pt x="391" y="783"/>
                </a:lnTo>
                <a:lnTo>
                  <a:pt x="389" y="782"/>
                </a:lnTo>
                <a:lnTo>
                  <a:pt x="383" y="778"/>
                </a:lnTo>
                <a:lnTo>
                  <a:pt x="375" y="780"/>
                </a:lnTo>
                <a:lnTo>
                  <a:pt x="369" y="778"/>
                </a:lnTo>
                <a:lnTo>
                  <a:pt x="362" y="774"/>
                </a:lnTo>
                <a:lnTo>
                  <a:pt x="356" y="771"/>
                </a:lnTo>
                <a:lnTo>
                  <a:pt x="342" y="765"/>
                </a:lnTo>
                <a:lnTo>
                  <a:pt x="336" y="761"/>
                </a:lnTo>
                <a:lnTo>
                  <a:pt x="332" y="762"/>
                </a:lnTo>
                <a:lnTo>
                  <a:pt x="325" y="765"/>
                </a:lnTo>
                <a:lnTo>
                  <a:pt x="320" y="772"/>
                </a:lnTo>
                <a:lnTo>
                  <a:pt x="315" y="773"/>
                </a:lnTo>
                <a:lnTo>
                  <a:pt x="308" y="772"/>
                </a:lnTo>
                <a:lnTo>
                  <a:pt x="302" y="773"/>
                </a:lnTo>
                <a:lnTo>
                  <a:pt x="298" y="773"/>
                </a:lnTo>
                <a:lnTo>
                  <a:pt x="292" y="771"/>
                </a:lnTo>
                <a:lnTo>
                  <a:pt x="285" y="773"/>
                </a:lnTo>
                <a:lnTo>
                  <a:pt x="278" y="774"/>
                </a:lnTo>
                <a:lnTo>
                  <a:pt x="274" y="775"/>
                </a:lnTo>
                <a:lnTo>
                  <a:pt x="268" y="778"/>
                </a:lnTo>
                <a:lnTo>
                  <a:pt x="262" y="784"/>
                </a:lnTo>
                <a:lnTo>
                  <a:pt x="254" y="792"/>
                </a:lnTo>
                <a:lnTo>
                  <a:pt x="248" y="797"/>
                </a:lnTo>
                <a:lnTo>
                  <a:pt x="248" y="804"/>
                </a:lnTo>
                <a:lnTo>
                  <a:pt x="247" y="811"/>
                </a:lnTo>
                <a:lnTo>
                  <a:pt x="247" y="818"/>
                </a:lnTo>
                <a:lnTo>
                  <a:pt x="246" y="824"/>
                </a:lnTo>
                <a:lnTo>
                  <a:pt x="245" y="832"/>
                </a:lnTo>
                <a:lnTo>
                  <a:pt x="242" y="839"/>
                </a:lnTo>
                <a:lnTo>
                  <a:pt x="239" y="845"/>
                </a:lnTo>
                <a:lnTo>
                  <a:pt x="234" y="853"/>
                </a:lnTo>
                <a:lnTo>
                  <a:pt x="226" y="860"/>
                </a:lnTo>
                <a:lnTo>
                  <a:pt x="219" y="867"/>
                </a:lnTo>
                <a:lnTo>
                  <a:pt x="217" y="874"/>
                </a:lnTo>
                <a:lnTo>
                  <a:pt x="217" y="880"/>
                </a:lnTo>
                <a:lnTo>
                  <a:pt x="217" y="887"/>
                </a:lnTo>
                <a:lnTo>
                  <a:pt x="216" y="895"/>
                </a:lnTo>
                <a:lnTo>
                  <a:pt x="216" y="903"/>
                </a:lnTo>
                <a:lnTo>
                  <a:pt x="217" y="910"/>
                </a:lnTo>
                <a:lnTo>
                  <a:pt x="217" y="912"/>
                </a:lnTo>
                <a:lnTo>
                  <a:pt x="215" y="920"/>
                </a:lnTo>
                <a:lnTo>
                  <a:pt x="218" y="927"/>
                </a:lnTo>
                <a:lnTo>
                  <a:pt x="214" y="934"/>
                </a:lnTo>
                <a:lnTo>
                  <a:pt x="213" y="934"/>
                </a:lnTo>
                <a:lnTo>
                  <a:pt x="211" y="929"/>
                </a:lnTo>
                <a:lnTo>
                  <a:pt x="207" y="924"/>
                </a:lnTo>
                <a:lnTo>
                  <a:pt x="201" y="920"/>
                </a:lnTo>
                <a:lnTo>
                  <a:pt x="200" y="918"/>
                </a:lnTo>
                <a:lnTo>
                  <a:pt x="193" y="916"/>
                </a:lnTo>
                <a:lnTo>
                  <a:pt x="192" y="911"/>
                </a:lnTo>
                <a:lnTo>
                  <a:pt x="190" y="908"/>
                </a:lnTo>
                <a:lnTo>
                  <a:pt x="189" y="907"/>
                </a:lnTo>
                <a:lnTo>
                  <a:pt x="188" y="904"/>
                </a:lnTo>
                <a:lnTo>
                  <a:pt x="183" y="899"/>
                </a:lnTo>
                <a:lnTo>
                  <a:pt x="177" y="892"/>
                </a:lnTo>
                <a:lnTo>
                  <a:pt x="172" y="886"/>
                </a:lnTo>
                <a:lnTo>
                  <a:pt x="165" y="879"/>
                </a:lnTo>
                <a:lnTo>
                  <a:pt x="161" y="880"/>
                </a:lnTo>
                <a:lnTo>
                  <a:pt x="155" y="886"/>
                </a:lnTo>
                <a:lnTo>
                  <a:pt x="149" y="887"/>
                </a:lnTo>
                <a:lnTo>
                  <a:pt x="143" y="888"/>
                </a:lnTo>
                <a:lnTo>
                  <a:pt x="136" y="891"/>
                </a:lnTo>
                <a:lnTo>
                  <a:pt x="137" y="898"/>
                </a:lnTo>
                <a:lnTo>
                  <a:pt x="138" y="904"/>
                </a:lnTo>
                <a:lnTo>
                  <a:pt x="141" y="911"/>
                </a:lnTo>
                <a:lnTo>
                  <a:pt x="138" y="918"/>
                </a:lnTo>
                <a:lnTo>
                  <a:pt x="137" y="918"/>
                </a:lnTo>
                <a:lnTo>
                  <a:pt x="133" y="910"/>
                </a:lnTo>
                <a:lnTo>
                  <a:pt x="130" y="905"/>
                </a:lnTo>
                <a:lnTo>
                  <a:pt x="128" y="901"/>
                </a:lnTo>
                <a:lnTo>
                  <a:pt x="124" y="895"/>
                </a:lnTo>
                <a:lnTo>
                  <a:pt x="120" y="887"/>
                </a:lnTo>
                <a:lnTo>
                  <a:pt x="118" y="880"/>
                </a:lnTo>
                <a:lnTo>
                  <a:pt x="129" y="875"/>
                </a:lnTo>
                <a:lnTo>
                  <a:pt x="127" y="869"/>
                </a:lnTo>
                <a:lnTo>
                  <a:pt x="126" y="862"/>
                </a:lnTo>
                <a:lnTo>
                  <a:pt x="122" y="855"/>
                </a:lnTo>
                <a:lnTo>
                  <a:pt x="116" y="853"/>
                </a:lnTo>
                <a:lnTo>
                  <a:pt x="113" y="853"/>
                </a:lnTo>
                <a:lnTo>
                  <a:pt x="106" y="860"/>
                </a:lnTo>
                <a:lnTo>
                  <a:pt x="99" y="862"/>
                </a:lnTo>
                <a:lnTo>
                  <a:pt x="93" y="861"/>
                </a:lnTo>
                <a:lnTo>
                  <a:pt x="87" y="861"/>
                </a:lnTo>
                <a:lnTo>
                  <a:pt x="84" y="858"/>
                </a:lnTo>
                <a:lnTo>
                  <a:pt x="77" y="851"/>
                </a:lnTo>
                <a:lnTo>
                  <a:pt x="71" y="844"/>
                </a:lnTo>
                <a:lnTo>
                  <a:pt x="70" y="844"/>
                </a:lnTo>
                <a:lnTo>
                  <a:pt x="70" y="843"/>
                </a:lnTo>
                <a:lnTo>
                  <a:pt x="63" y="836"/>
                </a:lnTo>
                <a:lnTo>
                  <a:pt x="57" y="830"/>
                </a:lnTo>
                <a:lnTo>
                  <a:pt x="49" y="823"/>
                </a:lnTo>
                <a:lnTo>
                  <a:pt x="49" y="822"/>
                </a:lnTo>
                <a:lnTo>
                  <a:pt x="51" y="815"/>
                </a:lnTo>
                <a:lnTo>
                  <a:pt x="51" y="808"/>
                </a:lnTo>
                <a:lnTo>
                  <a:pt x="52" y="802"/>
                </a:lnTo>
                <a:lnTo>
                  <a:pt x="58" y="805"/>
                </a:lnTo>
                <a:lnTo>
                  <a:pt x="62" y="806"/>
                </a:lnTo>
                <a:lnTo>
                  <a:pt x="63" y="805"/>
                </a:lnTo>
                <a:lnTo>
                  <a:pt x="68" y="804"/>
                </a:lnTo>
                <a:lnTo>
                  <a:pt x="66" y="800"/>
                </a:lnTo>
                <a:lnTo>
                  <a:pt x="60" y="799"/>
                </a:lnTo>
                <a:lnTo>
                  <a:pt x="59" y="799"/>
                </a:lnTo>
                <a:lnTo>
                  <a:pt x="53" y="795"/>
                </a:lnTo>
                <a:lnTo>
                  <a:pt x="51" y="788"/>
                </a:lnTo>
                <a:lnTo>
                  <a:pt x="44" y="782"/>
                </a:lnTo>
                <a:lnTo>
                  <a:pt x="39" y="781"/>
                </a:lnTo>
                <a:lnTo>
                  <a:pt x="33" y="778"/>
                </a:lnTo>
                <a:lnTo>
                  <a:pt x="27" y="777"/>
                </a:lnTo>
                <a:lnTo>
                  <a:pt x="27" y="770"/>
                </a:lnTo>
                <a:lnTo>
                  <a:pt x="25" y="770"/>
                </a:lnTo>
                <a:lnTo>
                  <a:pt x="19" y="763"/>
                </a:lnTo>
                <a:lnTo>
                  <a:pt x="18" y="756"/>
                </a:lnTo>
                <a:lnTo>
                  <a:pt x="14" y="751"/>
                </a:lnTo>
                <a:lnTo>
                  <a:pt x="12" y="745"/>
                </a:lnTo>
                <a:lnTo>
                  <a:pt x="12" y="739"/>
                </a:lnTo>
                <a:lnTo>
                  <a:pt x="13" y="732"/>
                </a:lnTo>
                <a:lnTo>
                  <a:pt x="9" y="724"/>
                </a:lnTo>
                <a:lnTo>
                  <a:pt x="3" y="71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109" name="Freeform 1148"/>
          <p:cNvSpPr>
            <a:spLocks/>
          </p:cNvSpPr>
          <p:nvPr/>
        </p:nvSpPr>
        <p:spPr bwMode="auto">
          <a:xfrm>
            <a:off x="4648200" y="3886200"/>
            <a:ext cx="311150" cy="593725"/>
          </a:xfrm>
          <a:custGeom>
            <a:avLst/>
            <a:gdLst>
              <a:gd name="T0" fmla="*/ 2147483647 w 658"/>
              <a:gd name="T1" fmla="*/ 2147483647 h 1264"/>
              <a:gd name="T2" fmla="*/ 2147483647 w 658"/>
              <a:gd name="T3" fmla="*/ 2147483647 h 1264"/>
              <a:gd name="T4" fmla="*/ 2147483647 w 658"/>
              <a:gd name="T5" fmla="*/ 2147483647 h 1264"/>
              <a:gd name="T6" fmla="*/ 2147483647 w 658"/>
              <a:gd name="T7" fmla="*/ 2147483647 h 1264"/>
              <a:gd name="T8" fmla="*/ 2147483647 w 658"/>
              <a:gd name="T9" fmla="*/ 2147483647 h 1264"/>
              <a:gd name="T10" fmla="*/ 2147483647 w 658"/>
              <a:gd name="T11" fmla="*/ 2147483647 h 1264"/>
              <a:gd name="T12" fmla="*/ 2147483647 w 658"/>
              <a:gd name="T13" fmla="*/ 2147483647 h 1264"/>
              <a:gd name="T14" fmla="*/ 2147483647 w 658"/>
              <a:gd name="T15" fmla="*/ 2147483647 h 1264"/>
              <a:gd name="T16" fmla="*/ 2147483647 w 658"/>
              <a:gd name="T17" fmla="*/ 2147483647 h 1264"/>
              <a:gd name="T18" fmla="*/ 2147483647 w 658"/>
              <a:gd name="T19" fmla="*/ 2147483647 h 1264"/>
              <a:gd name="T20" fmla="*/ 2147483647 w 658"/>
              <a:gd name="T21" fmla="*/ 2147483647 h 1264"/>
              <a:gd name="T22" fmla="*/ 2147483647 w 658"/>
              <a:gd name="T23" fmla="*/ 2147483647 h 1264"/>
              <a:gd name="T24" fmla="*/ 2147483647 w 658"/>
              <a:gd name="T25" fmla="*/ 2147483647 h 1264"/>
              <a:gd name="T26" fmla="*/ 2147483647 w 658"/>
              <a:gd name="T27" fmla="*/ 2147483647 h 1264"/>
              <a:gd name="T28" fmla="*/ 2147483647 w 658"/>
              <a:gd name="T29" fmla="*/ 2147483647 h 1264"/>
              <a:gd name="T30" fmla="*/ 2147483647 w 658"/>
              <a:gd name="T31" fmla="*/ 2147483647 h 1264"/>
              <a:gd name="T32" fmla="*/ 2147483647 w 658"/>
              <a:gd name="T33" fmla="*/ 2147483647 h 1264"/>
              <a:gd name="T34" fmla="*/ 2147483647 w 658"/>
              <a:gd name="T35" fmla="*/ 2147483647 h 1264"/>
              <a:gd name="T36" fmla="*/ 2147483647 w 658"/>
              <a:gd name="T37" fmla="*/ 2147483647 h 1264"/>
              <a:gd name="T38" fmla="*/ 2147483647 w 658"/>
              <a:gd name="T39" fmla="*/ 2147483647 h 1264"/>
              <a:gd name="T40" fmla="*/ 2147483647 w 658"/>
              <a:gd name="T41" fmla="*/ 2147483647 h 1264"/>
              <a:gd name="T42" fmla="*/ 2147483647 w 658"/>
              <a:gd name="T43" fmla="*/ 2147483647 h 1264"/>
              <a:gd name="T44" fmla="*/ 2147483647 w 658"/>
              <a:gd name="T45" fmla="*/ 2147483647 h 1264"/>
              <a:gd name="T46" fmla="*/ 2147483647 w 658"/>
              <a:gd name="T47" fmla="*/ 2147483647 h 1264"/>
              <a:gd name="T48" fmla="*/ 2147483647 w 658"/>
              <a:gd name="T49" fmla="*/ 2147483647 h 1264"/>
              <a:gd name="T50" fmla="*/ 2147483647 w 658"/>
              <a:gd name="T51" fmla="*/ 2147483647 h 1264"/>
              <a:gd name="T52" fmla="*/ 2147483647 w 658"/>
              <a:gd name="T53" fmla="*/ 2147483647 h 1264"/>
              <a:gd name="T54" fmla="*/ 2147483647 w 658"/>
              <a:gd name="T55" fmla="*/ 2147483647 h 1264"/>
              <a:gd name="T56" fmla="*/ 2147483647 w 658"/>
              <a:gd name="T57" fmla="*/ 2147483647 h 1264"/>
              <a:gd name="T58" fmla="*/ 2147483647 w 658"/>
              <a:gd name="T59" fmla="*/ 2147483647 h 1264"/>
              <a:gd name="T60" fmla="*/ 2147483647 w 658"/>
              <a:gd name="T61" fmla="*/ 2147483647 h 1264"/>
              <a:gd name="T62" fmla="*/ 2147483647 w 658"/>
              <a:gd name="T63" fmla="*/ 2147483647 h 1264"/>
              <a:gd name="T64" fmla="*/ 2147483647 w 658"/>
              <a:gd name="T65" fmla="*/ 2147483647 h 1264"/>
              <a:gd name="T66" fmla="*/ 2147483647 w 658"/>
              <a:gd name="T67" fmla="*/ 2147483647 h 1264"/>
              <a:gd name="T68" fmla="*/ 2147483647 w 658"/>
              <a:gd name="T69" fmla="*/ 2147483647 h 1264"/>
              <a:gd name="T70" fmla="*/ 2147483647 w 658"/>
              <a:gd name="T71" fmla="*/ 2147483647 h 1264"/>
              <a:gd name="T72" fmla="*/ 2147483647 w 658"/>
              <a:gd name="T73" fmla="*/ 2147483647 h 1264"/>
              <a:gd name="T74" fmla="*/ 2147483647 w 658"/>
              <a:gd name="T75" fmla="*/ 2147483647 h 1264"/>
              <a:gd name="T76" fmla="*/ 2147483647 w 658"/>
              <a:gd name="T77" fmla="*/ 2147483647 h 1264"/>
              <a:gd name="T78" fmla="*/ 2147483647 w 658"/>
              <a:gd name="T79" fmla="*/ 2147483647 h 1264"/>
              <a:gd name="T80" fmla="*/ 2147483647 w 658"/>
              <a:gd name="T81" fmla="*/ 2147483647 h 1264"/>
              <a:gd name="T82" fmla="*/ 2147483647 w 658"/>
              <a:gd name="T83" fmla="*/ 2147483647 h 1264"/>
              <a:gd name="T84" fmla="*/ 2147483647 w 658"/>
              <a:gd name="T85" fmla="*/ 2147483647 h 1264"/>
              <a:gd name="T86" fmla="*/ 2147483647 w 658"/>
              <a:gd name="T87" fmla="*/ 2147483647 h 1264"/>
              <a:gd name="T88" fmla="*/ 2147483647 w 658"/>
              <a:gd name="T89" fmla="*/ 2147483647 h 1264"/>
              <a:gd name="T90" fmla="*/ 2147483647 w 658"/>
              <a:gd name="T91" fmla="*/ 2147483647 h 1264"/>
              <a:gd name="T92" fmla="*/ 2147483647 w 658"/>
              <a:gd name="T93" fmla="*/ 2147483647 h 1264"/>
              <a:gd name="T94" fmla="*/ 2147483647 w 658"/>
              <a:gd name="T95" fmla="*/ 2147483647 h 1264"/>
              <a:gd name="T96" fmla="*/ 2147483647 w 658"/>
              <a:gd name="T97" fmla="*/ 2147483647 h 1264"/>
              <a:gd name="T98" fmla="*/ 2147483647 w 658"/>
              <a:gd name="T99" fmla="*/ 2147483647 h 1264"/>
              <a:gd name="T100" fmla="*/ 2147483647 w 658"/>
              <a:gd name="T101" fmla="*/ 2147483647 h 1264"/>
              <a:gd name="T102" fmla="*/ 2147483647 w 658"/>
              <a:gd name="T103" fmla="*/ 2147483647 h 1264"/>
              <a:gd name="T104" fmla="*/ 2147483647 w 658"/>
              <a:gd name="T105" fmla="*/ 2147483647 h 1264"/>
              <a:gd name="T106" fmla="*/ 2147483647 w 658"/>
              <a:gd name="T107" fmla="*/ 2147483647 h 1264"/>
              <a:gd name="T108" fmla="*/ 2147483647 w 658"/>
              <a:gd name="T109" fmla="*/ 2147483647 h 1264"/>
              <a:gd name="T110" fmla="*/ 2147483647 w 658"/>
              <a:gd name="T111" fmla="*/ 2147483647 h 12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58"/>
              <a:gd name="T169" fmla="*/ 0 h 1264"/>
              <a:gd name="T170" fmla="*/ 658 w 658"/>
              <a:gd name="T171" fmla="*/ 1264 h 12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58" h="1264">
                <a:moveTo>
                  <a:pt x="0" y="714"/>
                </a:moveTo>
                <a:lnTo>
                  <a:pt x="4" y="708"/>
                </a:lnTo>
                <a:lnTo>
                  <a:pt x="9" y="706"/>
                </a:lnTo>
                <a:lnTo>
                  <a:pt x="13" y="700"/>
                </a:lnTo>
                <a:lnTo>
                  <a:pt x="15" y="693"/>
                </a:lnTo>
                <a:lnTo>
                  <a:pt x="20" y="688"/>
                </a:lnTo>
                <a:lnTo>
                  <a:pt x="18" y="681"/>
                </a:lnTo>
                <a:lnTo>
                  <a:pt x="20" y="674"/>
                </a:lnTo>
                <a:lnTo>
                  <a:pt x="22" y="669"/>
                </a:lnTo>
                <a:lnTo>
                  <a:pt x="27" y="661"/>
                </a:lnTo>
                <a:lnTo>
                  <a:pt x="32" y="654"/>
                </a:lnTo>
                <a:lnTo>
                  <a:pt x="36" y="647"/>
                </a:lnTo>
                <a:lnTo>
                  <a:pt x="40" y="639"/>
                </a:lnTo>
                <a:lnTo>
                  <a:pt x="44" y="631"/>
                </a:lnTo>
                <a:lnTo>
                  <a:pt x="48" y="624"/>
                </a:lnTo>
                <a:lnTo>
                  <a:pt x="52" y="617"/>
                </a:lnTo>
                <a:lnTo>
                  <a:pt x="57" y="609"/>
                </a:lnTo>
                <a:lnTo>
                  <a:pt x="62" y="601"/>
                </a:lnTo>
                <a:lnTo>
                  <a:pt x="68" y="595"/>
                </a:lnTo>
                <a:lnTo>
                  <a:pt x="73" y="587"/>
                </a:lnTo>
                <a:lnTo>
                  <a:pt x="79" y="580"/>
                </a:lnTo>
                <a:lnTo>
                  <a:pt x="95" y="558"/>
                </a:lnTo>
                <a:lnTo>
                  <a:pt x="100" y="551"/>
                </a:lnTo>
                <a:lnTo>
                  <a:pt x="105" y="544"/>
                </a:lnTo>
                <a:lnTo>
                  <a:pt x="111" y="536"/>
                </a:lnTo>
                <a:lnTo>
                  <a:pt x="117" y="528"/>
                </a:lnTo>
                <a:lnTo>
                  <a:pt x="123" y="522"/>
                </a:lnTo>
                <a:lnTo>
                  <a:pt x="125" y="518"/>
                </a:lnTo>
                <a:lnTo>
                  <a:pt x="125" y="511"/>
                </a:lnTo>
                <a:lnTo>
                  <a:pt x="126" y="504"/>
                </a:lnTo>
                <a:lnTo>
                  <a:pt x="126" y="498"/>
                </a:lnTo>
                <a:lnTo>
                  <a:pt x="127" y="490"/>
                </a:lnTo>
                <a:lnTo>
                  <a:pt x="127" y="484"/>
                </a:lnTo>
                <a:lnTo>
                  <a:pt x="127" y="476"/>
                </a:lnTo>
                <a:lnTo>
                  <a:pt x="128" y="469"/>
                </a:lnTo>
                <a:lnTo>
                  <a:pt x="128" y="461"/>
                </a:lnTo>
                <a:lnTo>
                  <a:pt x="128" y="454"/>
                </a:lnTo>
                <a:lnTo>
                  <a:pt x="128" y="446"/>
                </a:lnTo>
                <a:lnTo>
                  <a:pt x="129" y="439"/>
                </a:lnTo>
                <a:lnTo>
                  <a:pt x="129" y="431"/>
                </a:lnTo>
                <a:lnTo>
                  <a:pt x="129" y="423"/>
                </a:lnTo>
                <a:lnTo>
                  <a:pt x="129" y="408"/>
                </a:lnTo>
                <a:lnTo>
                  <a:pt x="130" y="400"/>
                </a:lnTo>
                <a:lnTo>
                  <a:pt x="130" y="394"/>
                </a:lnTo>
                <a:lnTo>
                  <a:pt x="131" y="386"/>
                </a:lnTo>
                <a:lnTo>
                  <a:pt x="131" y="379"/>
                </a:lnTo>
                <a:lnTo>
                  <a:pt x="131" y="371"/>
                </a:lnTo>
                <a:lnTo>
                  <a:pt x="132" y="364"/>
                </a:lnTo>
                <a:lnTo>
                  <a:pt x="132" y="356"/>
                </a:lnTo>
                <a:lnTo>
                  <a:pt x="133" y="349"/>
                </a:lnTo>
                <a:lnTo>
                  <a:pt x="134" y="341"/>
                </a:lnTo>
                <a:lnTo>
                  <a:pt x="135" y="333"/>
                </a:lnTo>
                <a:lnTo>
                  <a:pt x="135" y="325"/>
                </a:lnTo>
                <a:lnTo>
                  <a:pt x="136" y="318"/>
                </a:lnTo>
                <a:lnTo>
                  <a:pt x="136" y="310"/>
                </a:lnTo>
                <a:lnTo>
                  <a:pt x="138" y="303"/>
                </a:lnTo>
                <a:lnTo>
                  <a:pt x="138" y="295"/>
                </a:lnTo>
                <a:lnTo>
                  <a:pt x="139" y="289"/>
                </a:lnTo>
                <a:lnTo>
                  <a:pt x="139" y="281"/>
                </a:lnTo>
                <a:lnTo>
                  <a:pt x="142" y="273"/>
                </a:lnTo>
                <a:lnTo>
                  <a:pt x="146" y="265"/>
                </a:lnTo>
                <a:lnTo>
                  <a:pt x="150" y="258"/>
                </a:lnTo>
                <a:lnTo>
                  <a:pt x="152" y="251"/>
                </a:lnTo>
                <a:lnTo>
                  <a:pt x="154" y="243"/>
                </a:lnTo>
                <a:lnTo>
                  <a:pt x="148" y="236"/>
                </a:lnTo>
                <a:lnTo>
                  <a:pt x="146" y="232"/>
                </a:lnTo>
                <a:lnTo>
                  <a:pt x="139" y="225"/>
                </a:lnTo>
                <a:lnTo>
                  <a:pt x="134" y="218"/>
                </a:lnTo>
                <a:lnTo>
                  <a:pt x="128" y="212"/>
                </a:lnTo>
                <a:lnTo>
                  <a:pt x="127" y="205"/>
                </a:lnTo>
                <a:lnTo>
                  <a:pt x="130" y="198"/>
                </a:lnTo>
                <a:lnTo>
                  <a:pt x="128" y="192"/>
                </a:lnTo>
                <a:lnTo>
                  <a:pt x="124" y="185"/>
                </a:lnTo>
                <a:lnTo>
                  <a:pt x="121" y="178"/>
                </a:lnTo>
                <a:lnTo>
                  <a:pt x="117" y="171"/>
                </a:lnTo>
                <a:lnTo>
                  <a:pt x="112" y="164"/>
                </a:lnTo>
                <a:lnTo>
                  <a:pt x="108" y="158"/>
                </a:lnTo>
                <a:lnTo>
                  <a:pt x="104" y="150"/>
                </a:lnTo>
                <a:lnTo>
                  <a:pt x="104" y="129"/>
                </a:lnTo>
                <a:lnTo>
                  <a:pt x="104" y="121"/>
                </a:lnTo>
                <a:lnTo>
                  <a:pt x="104" y="114"/>
                </a:lnTo>
                <a:lnTo>
                  <a:pt x="103" y="106"/>
                </a:lnTo>
                <a:lnTo>
                  <a:pt x="101" y="99"/>
                </a:lnTo>
                <a:lnTo>
                  <a:pt x="101" y="95"/>
                </a:lnTo>
                <a:lnTo>
                  <a:pt x="100" y="88"/>
                </a:lnTo>
                <a:lnTo>
                  <a:pt x="99" y="80"/>
                </a:lnTo>
                <a:lnTo>
                  <a:pt x="97" y="73"/>
                </a:lnTo>
                <a:lnTo>
                  <a:pt x="96" y="65"/>
                </a:lnTo>
                <a:lnTo>
                  <a:pt x="95" y="59"/>
                </a:lnTo>
                <a:lnTo>
                  <a:pt x="94" y="51"/>
                </a:lnTo>
                <a:lnTo>
                  <a:pt x="93" y="43"/>
                </a:lnTo>
                <a:lnTo>
                  <a:pt x="92" y="37"/>
                </a:lnTo>
                <a:lnTo>
                  <a:pt x="92" y="35"/>
                </a:lnTo>
                <a:lnTo>
                  <a:pt x="100" y="31"/>
                </a:lnTo>
                <a:lnTo>
                  <a:pt x="112" y="24"/>
                </a:lnTo>
                <a:lnTo>
                  <a:pt x="119" y="20"/>
                </a:lnTo>
                <a:lnTo>
                  <a:pt x="128" y="15"/>
                </a:lnTo>
                <a:lnTo>
                  <a:pt x="134" y="11"/>
                </a:lnTo>
                <a:lnTo>
                  <a:pt x="138" y="9"/>
                </a:lnTo>
                <a:lnTo>
                  <a:pt x="153" y="0"/>
                </a:lnTo>
                <a:lnTo>
                  <a:pt x="159" y="4"/>
                </a:lnTo>
                <a:lnTo>
                  <a:pt x="167" y="9"/>
                </a:lnTo>
                <a:lnTo>
                  <a:pt x="175" y="12"/>
                </a:lnTo>
                <a:lnTo>
                  <a:pt x="184" y="18"/>
                </a:lnTo>
                <a:lnTo>
                  <a:pt x="192" y="23"/>
                </a:lnTo>
                <a:lnTo>
                  <a:pt x="198" y="27"/>
                </a:lnTo>
                <a:lnTo>
                  <a:pt x="206" y="32"/>
                </a:lnTo>
                <a:lnTo>
                  <a:pt x="214" y="36"/>
                </a:lnTo>
                <a:lnTo>
                  <a:pt x="221" y="40"/>
                </a:lnTo>
                <a:lnTo>
                  <a:pt x="228" y="44"/>
                </a:lnTo>
                <a:lnTo>
                  <a:pt x="238" y="50"/>
                </a:lnTo>
                <a:lnTo>
                  <a:pt x="245" y="55"/>
                </a:lnTo>
                <a:lnTo>
                  <a:pt x="252" y="59"/>
                </a:lnTo>
                <a:lnTo>
                  <a:pt x="256" y="61"/>
                </a:lnTo>
                <a:lnTo>
                  <a:pt x="257" y="63"/>
                </a:lnTo>
                <a:lnTo>
                  <a:pt x="277" y="74"/>
                </a:lnTo>
                <a:lnTo>
                  <a:pt x="300" y="88"/>
                </a:lnTo>
                <a:lnTo>
                  <a:pt x="325" y="104"/>
                </a:lnTo>
                <a:lnTo>
                  <a:pt x="339" y="112"/>
                </a:lnTo>
                <a:lnTo>
                  <a:pt x="359" y="123"/>
                </a:lnTo>
                <a:lnTo>
                  <a:pt x="371" y="131"/>
                </a:lnTo>
                <a:lnTo>
                  <a:pt x="378" y="136"/>
                </a:lnTo>
                <a:lnTo>
                  <a:pt x="394" y="146"/>
                </a:lnTo>
                <a:lnTo>
                  <a:pt x="402" y="150"/>
                </a:lnTo>
                <a:lnTo>
                  <a:pt x="408" y="155"/>
                </a:lnTo>
                <a:lnTo>
                  <a:pt x="427" y="166"/>
                </a:lnTo>
                <a:lnTo>
                  <a:pt x="462" y="188"/>
                </a:lnTo>
                <a:lnTo>
                  <a:pt x="472" y="194"/>
                </a:lnTo>
                <a:lnTo>
                  <a:pt x="488" y="205"/>
                </a:lnTo>
                <a:lnTo>
                  <a:pt x="490" y="206"/>
                </a:lnTo>
                <a:lnTo>
                  <a:pt x="513" y="221"/>
                </a:lnTo>
                <a:lnTo>
                  <a:pt x="527" y="230"/>
                </a:lnTo>
                <a:lnTo>
                  <a:pt x="547" y="243"/>
                </a:lnTo>
                <a:lnTo>
                  <a:pt x="558" y="251"/>
                </a:lnTo>
                <a:lnTo>
                  <a:pt x="590" y="271"/>
                </a:lnTo>
                <a:lnTo>
                  <a:pt x="594" y="273"/>
                </a:lnTo>
                <a:lnTo>
                  <a:pt x="618" y="290"/>
                </a:lnTo>
                <a:lnTo>
                  <a:pt x="654" y="313"/>
                </a:lnTo>
                <a:lnTo>
                  <a:pt x="654" y="333"/>
                </a:lnTo>
                <a:lnTo>
                  <a:pt x="654" y="345"/>
                </a:lnTo>
                <a:lnTo>
                  <a:pt x="654" y="372"/>
                </a:lnTo>
                <a:lnTo>
                  <a:pt x="655" y="379"/>
                </a:lnTo>
                <a:lnTo>
                  <a:pt x="655" y="405"/>
                </a:lnTo>
                <a:lnTo>
                  <a:pt x="656" y="412"/>
                </a:lnTo>
                <a:lnTo>
                  <a:pt x="656" y="437"/>
                </a:lnTo>
                <a:lnTo>
                  <a:pt x="656" y="444"/>
                </a:lnTo>
                <a:lnTo>
                  <a:pt x="656" y="471"/>
                </a:lnTo>
                <a:lnTo>
                  <a:pt x="657" y="480"/>
                </a:lnTo>
                <a:lnTo>
                  <a:pt x="657" y="500"/>
                </a:lnTo>
                <a:lnTo>
                  <a:pt x="657" y="510"/>
                </a:lnTo>
                <a:lnTo>
                  <a:pt x="657" y="536"/>
                </a:lnTo>
                <a:lnTo>
                  <a:pt x="658" y="552"/>
                </a:lnTo>
                <a:lnTo>
                  <a:pt x="658" y="571"/>
                </a:lnTo>
                <a:lnTo>
                  <a:pt x="658" y="582"/>
                </a:lnTo>
                <a:lnTo>
                  <a:pt x="658" y="613"/>
                </a:lnTo>
                <a:lnTo>
                  <a:pt x="653" y="611"/>
                </a:lnTo>
                <a:lnTo>
                  <a:pt x="645" y="609"/>
                </a:lnTo>
                <a:lnTo>
                  <a:pt x="640" y="608"/>
                </a:lnTo>
                <a:lnTo>
                  <a:pt x="633" y="608"/>
                </a:lnTo>
                <a:lnTo>
                  <a:pt x="627" y="611"/>
                </a:lnTo>
                <a:lnTo>
                  <a:pt x="622" y="614"/>
                </a:lnTo>
                <a:lnTo>
                  <a:pt x="614" y="614"/>
                </a:lnTo>
                <a:lnTo>
                  <a:pt x="609" y="613"/>
                </a:lnTo>
                <a:lnTo>
                  <a:pt x="603" y="613"/>
                </a:lnTo>
                <a:lnTo>
                  <a:pt x="598" y="619"/>
                </a:lnTo>
                <a:lnTo>
                  <a:pt x="593" y="623"/>
                </a:lnTo>
                <a:lnTo>
                  <a:pt x="590" y="627"/>
                </a:lnTo>
                <a:lnTo>
                  <a:pt x="594" y="632"/>
                </a:lnTo>
                <a:lnTo>
                  <a:pt x="597" y="640"/>
                </a:lnTo>
                <a:lnTo>
                  <a:pt x="597" y="644"/>
                </a:lnTo>
                <a:lnTo>
                  <a:pt x="596" y="650"/>
                </a:lnTo>
                <a:lnTo>
                  <a:pt x="593" y="657"/>
                </a:lnTo>
                <a:lnTo>
                  <a:pt x="586" y="662"/>
                </a:lnTo>
                <a:lnTo>
                  <a:pt x="584" y="666"/>
                </a:lnTo>
                <a:lnTo>
                  <a:pt x="582" y="669"/>
                </a:lnTo>
                <a:lnTo>
                  <a:pt x="581" y="674"/>
                </a:lnTo>
                <a:lnTo>
                  <a:pt x="576" y="681"/>
                </a:lnTo>
                <a:lnTo>
                  <a:pt x="577" y="688"/>
                </a:lnTo>
                <a:lnTo>
                  <a:pt x="578" y="690"/>
                </a:lnTo>
                <a:lnTo>
                  <a:pt x="574" y="694"/>
                </a:lnTo>
                <a:lnTo>
                  <a:pt x="568" y="696"/>
                </a:lnTo>
                <a:lnTo>
                  <a:pt x="562" y="700"/>
                </a:lnTo>
                <a:lnTo>
                  <a:pt x="558" y="705"/>
                </a:lnTo>
                <a:lnTo>
                  <a:pt x="563" y="713"/>
                </a:lnTo>
                <a:lnTo>
                  <a:pt x="564" y="719"/>
                </a:lnTo>
                <a:lnTo>
                  <a:pt x="563" y="727"/>
                </a:lnTo>
                <a:lnTo>
                  <a:pt x="566" y="728"/>
                </a:lnTo>
                <a:lnTo>
                  <a:pt x="570" y="735"/>
                </a:lnTo>
                <a:lnTo>
                  <a:pt x="558" y="745"/>
                </a:lnTo>
                <a:lnTo>
                  <a:pt x="551" y="749"/>
                </a:lnTo>
                <a:lnTo>
                  <a:pt x="547" y="753"/>
                </a:lnTo>
                <a:lnTo>
                  <a:pt x="543" y="761"/>
                </a:lnTo>
                <a:lnTo>
                  <a:pt x="543" y="768"/>
                </a:lnTo>
                <a:lnTo>
                  <a:pt x="544" y="774"/>
                </a:lnTo>
                <a:lnTo>
                  <a:pt x="549" y="781"/>
                </a:lnTo>
                <a:lnTo>
                  <a:pt x="550" y="787"/>
                </a:lnTo>
                <a:lnTo>
                  <a:pt x="550" y="790"/>
                </a:lnTo>
                <a:lnTo>
                  <a:pt x="554" y="797"/>
                </a:lnTo>
                <a:lnTo>
                  <a:pt x="550" y="803"/>
                </a:lnTo>
                <a:lnTo>
                  <a:pt x="546" y="810"/>
                </a:lnTo>
                <a:lnTo>
                  <a:pt x="540" y="814"/>
                </a:lnTo>
                <a:lnTo>
                  <a:pt x="535" y="819"/>
                </a:lnTo>
                <a:lnTo>
                  <a:pt x="530" y="826"/>
                </a:lnTo>
                <a:lnTo>
                  <a:pt x="528" y="833"/>
                </a:lnTo>
                <a:lnTo>
                  <a:pt x="526" y="839"/>
                </a:lnTo>
                <a:lnTo>
                  <a:pt x="526" y="841"/>
                </a:lnTo>
                <a:lnTo>
                  <a:pt x="525" y="842"/>
                </a:lnTo>
                <a:lnTo>
                  <a:pt x="528" y="848"/>
                </a:lnTo>
                <a:lnTo>
                  <a:pt x="535" y="855"/>
                </a:lnTo>
                <a:lnTo>
                  <a:pt x="540" y="855"/>
                </a:lnTo>
                <a:lnTo>
                  <a:pt x="547" y="853"/>
                </a:lnTo>
                <a:lnTo>
                  <a:pt x="552" y="848"/>
                </a:lnTo>
                <a:lnTo>
                  <a:pt x="558" y="853"/>
                </a:lnTo>
                <a:lnTo>
                  <a:pt x="566" y="856"/>
                </a:lnTo>
                <a:lnTo>
                  <a:pt x="564" y="862"/>
                </a:lnTo>
                <a:lnTo>
                  <a:pt x="560" y="870"/>
                </a:lnTo>
                <a:lnTo>
                  <a:pt x="564" y="877"/>
                </a:lnTo>
                <a:lnTo>
                  <a:pt x="566" y="883"/>
                </a:lnTo>
                <a:lnTo>
                  <a:pt x="568" y="890"/>
                </a:lnTo>
                <a:lnTo>
                  <a:pt x="568" y="896"/>
                </a:lnTo>
                <a:lnTo>
                  <a:pt x="567" y="903"/>
                </a:lnTo>
                <a:lnTo>
                  <a:pt x="573" y="899"/>
                </a:lnTo>
                <a:lnTo>
                  <a:pt x="575" y="905"/>
                </a:lnTo>
                <a:lnTo>
                  <a:pt x="574" y="912"/>
                </a:lnTo>
                <a:lnTo>
                  <a:pt x="573" y="920"/>
                </a:lnTo>
                <a:lnTo>
                  <a:pt x="572" y="926"/>
                </a:lnTo>
                <a:lnTo>
                  <a:pt x="572" y="934"/>
                </a:lnTo>
                <a:lnTo>
                  <a:pt x="575" y="939"/>
                </a:lnTo>
                <a:lnTo>
                  <a:pt x="581" y="946"/>
                </a:lnTo>
                <a:lnTo>
                  <a:pt x="586" y="952"/>
                </a:lnTo>
                <a:lnTo>
                  <a:pt x="594" y="952"/>
                </a:lnTo>
                <a:lnTo>
                  <a:pt x="597" y="959"/>
                </a:lnTo>
                <a:lnTo>
                  <a:pt x="599" y="966"/>
                </a:lnTo>
                <a:lnTo>
                  <a:pt x="598" y="972"/>
                </a:lnTo>
                <a:lnTo>
                  <a:pt x="595" y="979"/>
                </a:lnTo>
                <a:lnTo>
                  <a:pt x="594" y="986"/>
                </a:lnTo>
                <a:lnTo>
                  <a:pt x="593" y="991"/>
                </a:lnTo>
                <a:lnTo>
                  <a:pt x="590" y="990"/>
                </a:lnTo>
                <a:lnTo>
                  <a:pt x="585" y="987"/>
                </a:lnTo>
                <a:lnTo>
                  <a:pt x="579" y="987"/>
                </a:lnTo>
                <a:lnTo>
                  <a:pt x="574" y="986"/>
                </a:lnTo>
                <a:lnTo>
                  <a:pt x="567" y="985"/>
                </a:lnTo>
                <a:lnTo>
                  <a:pt x="562" y="987"/>
                </a:lnTo>
                <a:lnTo>
                  <a:pt x="560" y="987"/>
                </a:lnTo>
                <a:lnTo>
                  <a:pt x="554" y="992"/>
                </a:lnTo>
                <a:lnTo>
                  <a:pt x="549" y="999"/>
                </a:lnTo>
                <a:lnTo>
                  <a:pt x="543" y="998"/>
                </a:lnTo>
                <a:lnTo>
                  <a:pt x="538" y="1004"/>
                </a:lnTo>
                <a:lnTo>
                  <a:pt x="526" y="1009"/>
                </a:lnTo>
                <a:lnTo>
                  <a:pt x="520" y="1014"/>
                </a:lnTo>
                <a:lnTo>
                  <a:pt x="519" y="1020"/>
                </a:lnTo>
                <a:lnTo>
                  <a:pt x="521" y="1027"/>
                </a:lnTo>
                <a:lnTo>
                  <a:pt x="520" y="1034"/>
                </a:lnTo>
                <a:lnTo>
                  <a:pt x="519" y="1041"/>
                </a:lnTo>
                <a:lnTo>
                  <a:pt x="513" y="1047"/>
                </a:lnTo>
                <a:lnTo>
                  <a:pt x="507" y="1049"/>
                </a:lnTo>
                <a:lnTo>
                  <a:pt x="500" y="1063"/>
                </a:lnTo>
                <a:lnTo>
                  <a:pt x="500" y="1064"/>
                </a:lnTo>
                <a:lnTo>
                  <a:pt x="494" y="1065"/>
                </a:lnTo>
                <a:lnTo>
                  <a:pt x="488" y="1071"/>
                </a:lnTo>
                <a:lnTo>
                  <a:pt x="487" y="1073"/>
                </a:lnTo>
                <a:lnTo>
                  <a:pt x="483" y="1080"/>
                </a:lnTo>
                <a:lnTo>
                  <a:pt x="481" y="1082"/>
                </a:lnTo>
                <a:lnTo>
                  <a:pt x="477" y="1084"/>
                </a:lnTo>
                <a:lnTo>
                  <a:pt x="477" y="1085"/>
                </a:lnTo>
                <a:lnTo>
                  <a:pt x="476" y="1092"/>
                </a:lnTo>
                <a:lnTo>
                  <a:pt x="470" y="1099"/>
                </a:lnTo>
                <a:lnTo>
                  <a:pt x="465" y="1106"/>
                </a:lnTo>
                <a:lnTo>
                  <a:pt x="464" y="1109"/>
                </a:lnTo>
                <a:lnTo>
                  <a:pt x="458" y="1113"/>
                </a:lnTo>
                <a:lnTo>
                  <a:pt x="452" y="1119"/>
                </a:lnTo>
                <a:lnTo>
                  <a:pt x="446" y="1121"/>
                </a:lnTo>
                <a:lnTo>
                  <a:pt x="444" y="1121"/>
                </a:lnTo>
                <a:lnTo>
                  <a:pt x="443" y="1128"/>
                </a:lnTo>
                <a:lnTo>
                  <a:pt x="436" y="1133"/>
                </a:lnTo>
                <a:lnTo>
                  <a:pt x="430" y="1133"/>
                </a:lnTo>
                <a:lnTo>
                  <a:pt x="424" y="1132"/>
                </a:lnTo>
                <a:lnTo>
                  <a:pt x="418" y="1132"/>
                </a:lnTo>
                <a:lnTo>
                  <a:pt x="413" y="1135"/>
                </a:lnTo>
                <a:lnTo>
                  <a:pt x="408" y="1138"/>
                </a:lnTo>
                <a:lnTo>
                  <a:pt x="402" y="1138"/>
                </a:lnTo>
                <a:lnTo>
                  <a:pt x="396" y="1140"/>
                </a:lnTo>
                <a:lnTo>
                  <a:pt x="390" y="1141"/>
                </a:lnTo>
                <a:lnTo>
                  <a:pt x="384" y="1141"/>
                </a:lnTo>
                <a:lnTo>
                  <a:pt x="377" y="1141"/>
                </a:lnTo>
                <a:lnTo>
                  <a:pt x="371" y="1143"/>
                </a:lnTo>
                <a:lnTo>
                  <a:pt x="366" y="1140"/>
                </a:lnTo>
                <a:lnTo>
                  <a:pt x="363" y="1141"/>
                </a:lnTo>
                <a:lnTo>
                  <a:pt x="360" y="1143"/>
                </a:lnTo>
                <a:lnTo>
                  <a:pt x="357" y="1141"/>
                </a:lnTo>
                <a:lnTo>
                  <a:pt x="350" y="1145"/>
                </a:lnTo>
                <a:lnTo>
                  <a:pt x="344" y="1150"/>
                </a:lnTo>
                <a:lnTo>
                  <a:pt x="342" y="1155"/>
                </a:lnTo>
                <a:lnTo>
                  <a:pt x="344" y="1158"/>
                </a:lnTo>
                <a:lnTo>
                  <a:pt x="350" y="1162"/>
                </a:lnTo>
                <a:lnTo>
                  <a:pt x="358" y="1166"/>
                </a:lnTo>
                <a:lnTo>
                  <a:pt x="358" y="1169"/>
                </a:lnTo>
                <a:lnTo>
                  <a:pt x="354" y="1176"/>
                </a:lnTo>
                <a:lnTo>
                  <a:pt x="349" y="1181"/>
                </a:lnTo>
                <a:lnTo>
                  <a:pt x="345" y="1188"/>
                </a:lnTo>
                <a:lnTo>
                  <a:pt x="341" y="1195"/>
                </a:lnTo>
                <a:lnTo>
                  <a:pt x="335" y="1202"/>
                </a:lnTo>
                <a:lnTo>
                  <a:pt x="332" y="1203"/>
                </a:lnTo>
                <a:lnTo>
                  <a:pt x="327" y="1210"/>
                </a:lnTo>
                <a:lnTo>
                  <a:pt x="326" y="1218"/>
                </a:lnTo>
                <a:lnTo>
                  <a:pt x="319" y="1219"/>
                </a:lnTo>
                <a:lnTo>
                  <a:pt x="312" y="1219"/>
                </a:lnTo>
                <a:lnTo>
                  <a:pt x="307" y="1219"/>
                </a:lnTo>
                <a:lnTo>
                  <a:pt x="301" y="1219"/>
                </a:lnTo>
                <a:lnTo>
                  <a:pt x="295" y="1220"/>
                </a:lnTo>
                <a:lnTo>
                  <a:pt x="287" y="1221"/>
                </a:lnTo>
                <a:lnTo>
                  <a:pt x="281" y="1224"/>
                </a:lnTo>
                <a:lnTo>
                  <a:pt x="276" y="1224"/>
                </a:lnTo>
                <a:lnTo>
                  <a:pt x="269" y="1222"/>
                </a:lnTo>
                <a:lnTo>
                  <a:pt x="264" y="1225"/>
                </a:lnTo>
                <a:lnTo>
                  <a:pt x="257" y="1227"/>
                </a:lnTo>
                <a:lnTo>
                  <a:pt x="251" y="1229"/>
                </a:lnTo>
                <a:lnTo>
                  <a:pt x="245" y="1233"/>
                </a:lnTo>
                <a:lnTo>
                  <a:pt x="239" y="1237"/>
                </a:lnTo>
                <a:lnTo>
                  <a:pt x="235" y="1243"/>
                </a:lnTo>
                <a:lnTo>
                  <a:pt x="228" y="1245"/>
                </a:lnTo>
                <a:lnTo>
                  <a:pt x="222" y="1249"/>
                </a:lnTo>
                <a:lnTo>
                  <a:pt x="217" y="1251"/>
                </a:lnTo>
                <a:lnTo>
                  <a:pt x="213" y="1258"/>
                </a:lnTo>
                <a:lnTo>
                  <a:pt x="207" y="1250"/>
                </a:lnTo>
                <a:lnTo>
                  <a:pt x="201" y="1248"/>
                </a:lnTo>
                <a:lnTo>
                  <a:pt x="200" y="1241"/>
                </a:lnTo>
                <a:lnTo>
                  <a:pt x="196" y="1234"/>
                </a:lnTo>
                <a:lnTo>
                  <a:pt x="196" y="1232"/>
                </a:lnTo>
                <a:lnTo>
                  <a:pt x="192" y="1233"/>
                </a:lnTo>
                <a:lnTo>
                  <a:pt x="187" y="1241"/>
                </a:lnTo>
                <a:lnTo>
                  <a:pt x="187" y="1246"/>
                </a:lnTo>
                <a:lnTo>
                  <a:pt x="180" y="1248"/>
                </a:lnTo>
                <a:lnTo>
                  <a:pt x="175" y="1252"/>
                </a:lnTo>
                <a:lnTo>
                  <a:pt x="168" y="1253"/>
                </a:lnTo>
                <a:lnTo>
                  <a:pt x="156" y="1262"/>
                </a:lnTo>
                <a:lnTo>
                  <a:pt x="150" y="1264"/>
                </a:lnTo>
                <a:lnTo>
                  <a:pt x="144" y="1262"/>
                </a:lnTo>
                <a:lnTo>
                  <a:pt x="138" y="1259"/>
                </a:lnTo>
                <a:lnTo>
                  <a:pt x="132" y="1259"/>
                </a:lnTo>
                <a:lnTo>
                  <a:pt x="129" y="1259"/>
                </a:lnTo>
                <a:lnTo>
                  <a:pt x="133" y="1252"/>
                </a:lnTo>
                <a:lnTo>
                  <a:pt x="134" y="1245"/>
                </a:lnTo>
                <a:lnTo>
                  <a:pt x="134" y="1241"/>
                </a:lnTo>
                <a:lnTo>
                  <a:pt x="129" y="1240"/>
                </a:lnTo>
                <a:lnTo>
                  <a:pt x="128" y="1236"/>
                </a:lnTo>
                <a:lnTo>
                  <a:pt x="125" y="1229"/>
                </a:lnTo>
                <a:lnTo>
                  <a:pt x="124" y="1224"/>
                </a:lnTo>
                <a:lnTo>
                  <a:pt x="122" y="1216"/>
                </a:lnTo>
                <a:lnTo>
                  <a:pt x="120" y="1210"/>
                </a:lnTo>
                <a:lnTo>
                  <a:pt x="117" y="1203"/>
                </a:lnTo>
                <a:lnTo>
                  <a:pt x="115" y="1195"/>
                </a:lnTo>
                <a:lnTo>
                  <a:pt x="112" y="1189"/>
                </a:lnTo>
                <a:lnTo>
                  <a:pt x="112" y="1187"/>
                </a:lnTo>
                <a:lnTo>
                  <a:pt x="108" y="1181"/>
                </a:lnTo>
                <a:lnTo>
                  <a:pt x="104" y="1174"/>
                </a:lnTo>
                <a:lnTo>
                  <a:pt x="98" y="1168"/>
                </a:lnTo>
                <a:lnTo>
                  <a:pt x="97" y="1168"/>
                </a:lnTo>
                <a:lnTo>
                  <a:pt x="93" y="1162"/>
                </a:lnTo>
                <a:lnTo>
                  <a:pt x="87" y="1157"/>
                </a:lnTo>
                <a:lnTo>
                  <a:pt x="75" y="1146"/>
                </a:lnTo>
                <a:lnTo>
                  <a:pt x="69" y="1140"/>
                </a:lnTo>
                <a:lnTo>
                  <a:pt x="62" y="1133"/>
                </a:lnTo>
                <a:lnTo>
                  <a:pt x="57" y="1128"/>
                </a:lnTo>
                <a:lnTo>
                  <a:pt x="57" y="1125"/>
                </a:lnTo>
                <a:lnTo>
                  <a:pt x="52" y="1119"/>
                </a:lnTo>
                <a:lnTo>
                  <a:pt x="48" y="1112"/>
                </a:lnTo>
                <a:lnTo>
                  <a:pt x="43" y="1105"/>
                </a:lnTo>
                <a:lnTo>
                  <a:pt x="38" y="1098"/>
                </a:lnTo>
                <a:lnTo>
                  <a:pt x="36" y="1093"/>
                </a:lnTo>
                <a:lnTo>
                  <a:pt x="34" y="1087"/>
                </a:lnTo>
                <a:lnTo>
                  <a:pt x="34" y="1085"/>
                </a:lnTo>
                <a:lnTo>
                  <a:pt x="40" y="1080"/>
                </a:lnTo>
                <a:lnTo>
                  <a:pt x="44" y="1073"/>
                </a:lnTo>
                <a:lnTo>
                  <a:pt x="46" y="1065"/>
                </a:lnTo>
                <a:lnTo>
                  <a:pt x="60" y="1064"/>
                </a:lnTo>
                <a:lnTo>
                  <a:pt x="64" y="1064"/>
                </a:lnTo>
                <a:lnTo>
                  <a:pt x="69" y="1065"/>
                </a:lnTo>
                <a:lnTo>
                  <a:pt x="81" y="1068"/>
                </a:lnTo>
                <a:lnTo>
                  <a:pt x="88" y="1067"/>
                </a:lnTo>
                <a:lnTo>
                  <a:pt x="94" y="1066"/>
                </a:lnTo>
                <a:lnTo>
                  <a:pt x="97" y="1067"/>
                </a:lnTo>
                <a:lnTo>
                  <a:pt x="103" y="1065"/>
                </a:lnTo>
                <a:lnTo>
                  <a:pt x="105" y="1065"/>
                </a:lnTo>
                <a:lnTo>
                  <a:pt x="111" y="1064"/>
                </a:lnTo>
                <a:lnTo>
                  <a:pt x="124" y="1069"/>
                </a:lnTo>
                <a:lnTo>
                  <a:pt x="130" y="1067"/>
                </a:lnTo>
                <a:lnTo>
                  <a:pt x="136" y="1065"/>
                </a:lnTo>
                <a:lnTo>
                  <a:pt x="140" y="1064"/>
                </a:lnTo>
                <a:lnTo>
                  <a:pt x="139" y="1064"/>
                </a:lnTo>
                <a:lnTo>
                  <a:pt x="133" y="1059"/>
                </a:lnTo>
                <a:lnTo>
                  <a:pt x="127" y="1053"/>
                </a:lnTo>
                <a:lnTo>
                  <a:pt x="123" y="1047"/>
                </a:lnTo>
                <a:lnTo>
                  <a:pt x="120" y="1042"/>
                </a:lnTo>
                <a:lnTo>
                  <a:pt x="119" y="1042"/>
                </a:lnTo>
                <a:lnTo>
                  <a:pt x="115" y="1034"/>
                </a:lnTo>
                <a:lnTo>
                  <a:pt x="112" y="1028"/>
                </a:lnTo>
                <a:lnTo>
                  <a:pt x="106" y="1023"/>
                </a:lnTo>
                <a:lnTo>
                  <a:pt x="106" y="1016"/>
                </a:lnTo>
                <a:lnTo>
                  <a:pt x="104" y="1009"/>
                </a:lnTo>
                <a:lnTo>
                  <a:pt x="101" y="1002"/>
                </a:lnTo>
                <a:lnTo>
                  <a:pt x="101" y="995"/>
                </a:lnTo>
                <a:lnTo>
                  <a:pt x="101" y="988"/>
                </a:lnTo>
                <a:lnTo>
                  <a:pt x="99" y="982"/>
                </a:lnTo>
                <a:lnTo>
                  <a:pt x="99" y="978"/>
                </a:lnTo>
                <a:lnTo>
                  <a:pt x="99" y="971"/>
                </a:lnTo>
                <a:lnTo>
                  <a:pt x="99" y="964"/>
                </a:lnTo>
                <a:lnTo>
                  <a:pt x="100" y="958"/>
                </a:lnTo>
                <a:lnTo>
                  <a:pt x="101" y="951"/>
                </a:lnTo>
                <a:lnTo>
                  <a:pt x="104" y="944"/>
                </a:lnTo>
                <a:lnTo>
                  <a:pt x="102" y="938"/>
                </a:lnTo>
                <a:lnTo>
                  <a:pt x="101" y="930"/>
                </a:lnTo>
                <a:lnTo>
                  <a:pt x="102" y="924"/>
                </a:lnTo>
                <a:lnTo>
                  <a:pt x="102" y="918"/>
                </a:lnTo>
                <a:lnTo>
                  <a:pt x="100" y="911"/>
                </a:lnTo>
                <a:lnTo>
                  <a:pt x="100" y="904"/>
                </a:lnTo>
                <a:lnTo>
                  <a:pt x="100" y="898"/>
                </a:lnTo>
                <a:lnTo>
                  <a:pt x="99" y="898"/>
                </a:lnTo>
                <a:lnTo>
                  <a:pt x="97" y="897"/>
                </a:lnTo>
                <a:lnTo>
                  <a:pt x="90" y="894"/>
                </a:lnTo>
                <a:lnTo>
                  <a:pt x="90" y="886"/>
                </a:lnTo>
                <a:lnTo>
                  <a:pt x="91" y="879"/>
                </a:lnTo>
                <a:lnTo>
                  <a:pt x="90" y="875"/>
                </a:lnTo>
                <a:lnTo>
                  <a:pt x="87" y="869"/>
                </a:lnTo>
                <a:lnTo>
                  <a:pt x="87" y="862"/>
                </a:lnTo>
                <a:lnTo>
                  <a:pt x="86" y="856"/>
                </a:lnTo>
                <a:lnTo>
                  <a:pt x="85" y="855"/>
                </a:lnTo>
                <a:lnTo>
                  <a:pt x="79" y="853"/>
                </a:lnTo>
                <a:lnTo>
                  <a:pt x="75" y="849"/>
                </a:lnTo>
                <a:lnTo>
                  <a:pt x="69" y="845"/>
                </a:lnTo>
                <a:lnTo>
                  <a:pt x="69" y="840"/>
                </a:lnTo>
                <a:lnTo>
                  <a:pt x="66" y="833"/>
                </a:lnTo>
                <a:lnTo>
                  <a:pt x="66" y="829"/>
                </a:lnTo>
                <a:lnTo>
                  <a:pt x="65" y="826"/>
                </a:lnTo>
                <a:lnTo>
                  <a:pt x="62" y="819"/>
                </a:lnTo>
                <a:lnTo>
                  <a:pt x="38" y="819"/>
                </a:lnTo>
                <a:lnTo>
                  <a:pt x="36" y="816"/>
                </a:lnTo>
                <a:lnTo>
                  <a:pt x="32" y="808"/>
                </a:lnTo>
                <a:lnTo>
                  <a:pt x="29" y="801"/>
                </a:lnTo>
                <a:lnTo>
                  <a:pt x="24" y="794"/>
                </a:lnTo>
                <a:lnTo>
                  <a:pt x="21" y="791"/>
                </a:lnTo>
                <a:lnTo>
                  <a:pt x="21" y="790"/>
                </a:lnTo>
                <a:lnTo>
                  <a:pt x="17" y="783"/>
                </a:lnTo>
                <a:lnTo>
                  <a:pt x="13" y="776"/>
                </a:lnTo>
                <a:lnTo>
                  <a:pt x="10" y="769"/>
                </a:lnTo>
                <a:lnTo>
                  <a:pt x="9" y="761"/>
                </a:lnTo>
                <a:lnTo>
                  <a:pt x="7" y="756"/>
                </a:lnTo>
                <a:lnTo>
                  <a:pt x="6" y="749"/>
                </a:lnTo>
                <a:lnTo>
                  <a:pt x="6" y="748"/>
                </a:lnTo>
                <a:lnTo>
                  <a:pt x="5" y="741"/>
                </a:lnTo>
                <a:lnTo>
                  <a:pt x="3" y="735"/>
                </a:lnTo>
                <a:lnTo>
                  <a:pt x="2" y="728"/>
                </a:lnTo>
                <a:lnTo>
                  <a:pt x="1" y="721"/>
                </a:lnTo>
                <a:lnTo>
                  <a:pt x="1" y="720"/>
                </a:lnTo>
                <a:lnTo>
                  <a:pt x="0" y="71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110" name="Freeform 4"/>
          <p:cNvSpPr>
            <a:spLocks/>
          </p:cNvSpPr>
          <p:nvPr/>
        </p:nvSpPr>
        <p:spPr bwMode="auto">
          <a:xfrm>
            <a:off x="4159250" y="2868613"/>
            <a:ext cx="341313" cy="317500"/>
          </a:xfrm>
          <a:custGeom>
            <a:avLst/>
            <a:gdLst>
              <a:gd name="T0" fmla="*/ 2147483647 w 722"/>
              <a:gd name="T1" fmla="*/ 2147483647 h 676"/>
              <a:gd name="T2" fmla="*/ 0 w 722"/>
              <a:gd name="T3" fmla="*/ 2147483647 h 676"/>
              <a:gd name="T4" fmla="*/ 2147483647 w 722"/>
              <a:gd name="T5" fmla="*/ 2147483647 h 676"/>
              <a:gd name="T6" fmla="*/ 2147483647 w 722"/>
              <a:gd name="T7" fmla="*/ 2147483647 h 676"/>
              <a:gd name="T8" fmla="*/ 2147483647 w 722"/>
              <a:gd name="T9" fmla="*/ 2147483647 h 676"/>
              <a:gd name="T10" fmla="*/ 2147483647 w 722"/>
              <a:gd name="T11" fmla="*/ 2147483647 h 676"/>
              <a:gd name="T12" fmla="*/ 2147483647 w 722"/>
              <a:gd name="T13" fmla="*/ 2147483647 h 676"/>
              <a:gd name="T14" fmla="*/ 2147483647 w 722"/>
              <a:gd name="T15" fmla="*/ 2147483647 h 676"/>
              <a:gd name="T16" fmla="*/ 2147483647 w 722"/>
              <a:gd name="T17" fmla="*/ 2147483647 h 676"/>
              <a:gd name="T18" fmla="*/ 2147483647 w 722"/>
              <a:gd name="T19" fmla="*/ 2147483647 h 676"/>
              <a:gd name="T20" fmla="*/ 2147483647 w 722"/>
              <a:gd name="T21" fmla="*/ 2147483647 h 676"/>
              <a:gd name="T22" fmla="*/ 2147483647 w 722"/>
              <a:gd name="T23" fmla="*/ 2147483647 h 676"/>
              <a:gd name="T24" fmla="*/ 2147483647 w 722"/>
              <a:gd name="T25" fmla="*/ 0 h 676"/>
              <a:gd name="T26" fmla="*/ 2147483647 w 722"/>
              <a:gd name="T27" fmla="*/ 2147483647 h 676"/>
              <a:gd name="T28" fmla="*/ 2147483647 w 722"/>
              <a:gd name="T29" fmla="*/ 2147483647 h 676"/>
              <a:gd name="T30" fmla="*/ 2147483647 w 722"/>
              <a:gd name="T31" fmla="*/ 2147483647 h 676"/>
              <a:gd name="T32" fmla="*/ 2147483647 w 722"/>
              <a:gd name="T33" fmla="*/ 2147483647 h 676"/>
              <a:gd name="T34" fmla="*/ 2147483647 w 722"/>
              <a:gd name="T35" fmla="*/ 2147483647 h 676"/>
              <a:gd name="T36" fmla="*/ 2147483647 w 722"/>
              <a:gd name="T37" fmla="*/ 2147483647 h 676"/>
              <a:gd name="T38" fmla="*/ 2147483647 w 722"/>
              <a:gd name="T39" fmla="*/ 2147483647 h 676"/>
              <a:gd name="T40" fmla="*/ 2147483647 w 722"/>
              <a:gd name="T41" fmla="*/ 2147483647 h 676"/>
              <a:gd name="T42" fmla="*/ 2147483647 w 722"/>
              <a:gd name="T43" fmla="*/ 2147483647 h 676"/>
              <a:gd name="T44" fmla="*/ 2147483647 w 722"/>
              <a:gd name="T45" fmla="*/ 2147483647 h 676"/>
              <a:gd name="T46" fmla="*/ 2147483647 w 722"/>
              <a:gd name="T47" fmla="*/ 2147483647 h 676"/>
              <a:gd name="T48" fmla="*/ 2147483647 w 722"/>
              <a:gd name="T49" fmla="*/ 2147483647 h 676"/>
              <a:gd name="T50" fmla="*/ 2147483647 w 722"/>
              <a:gd name="T51" fmla="*/ 2147483647 h 676"/>
              <a:gd name="T52" fmla="*/ 2147483647 w 722"/>
              <a:gd name="T53" fmla="*/ 2147483647 h 676"/>
              <a:gd name="T54" fmla="*/ 2147483647 w 722"/>
              <a:gd name="T55" fmla="*/ 2147483647 h 676"/>
              <a:gd name="T56" fmla="*/ 2147483647 w 722"/>
              <a:gd name="T57" fmla="*/ 2147483647 h 676"/>
              <a:gd name="T58" fmla="*/ 2147483647 w 722"/>
              <a:gd name="T59" fmla="*/ 2147483647 h 676"/>
              <a:gd name="T60" fmla="*/ 2147483647 w 722"/>
              <a:gd name="T61" fmla="*/ 2147483647 h 676"/>
              <a:gd name="T62" fmla="*/ 2147483647 w 722"/>
              <a:gd name="T63" fmla="*/ 2147483647 h 676"/>
              <a:gd name="T64" fmla="*/ 2147483647 w 722"/>
              <a:gd name="T65" fmla="*/ 2147483647 h 676"/>
              <a:gd name="T66" fmla="*/ 2147483647 w 722"/>
              <a:gd name="T67" fmla="*/ 2147483647 h 676"/>
              <a:gd name="T68" fmla="*/ 2147483647 w 722"/>
              <a:gd name="T69" fmla="*/ 2147483647 h 676"/>
              <a:gd name="T70" fmla="*/ 2147483647 w 722"/>
              <a:gd name="T71" fmla="*/ 2147483647 h 676"/>
              <a:gd name="T72" fmla="*/ 2147483647 w 722"/>
              <a:gd name="T73" fmla="*/ 2147483647 h 676"/>
              <a:gd name="T74" fmla="*/ 2147483647 w 722"/>
              <a:gd name="T75" fmla="*/ 2147483647 h 676"/>
              <a:gd name="T76" fmla="*/ 2147483647 w 722"/>
              <a:gd name="T77" fmla="*/ 2147483647 h 676"/>
              <a:gd name="T78" fmla="*/ 2147483647 w 722"/>
              <a:gd name="T79" fmla="*/ 2147483647 h 676"/>
              <a:gd name="T80" fmla="*/ 2147483647 w 722"/>
              <a:gd name="T81" fmla="*/ 2147483647 h 676"/>
              <a:gd name="T82" fmla="*/ 2147483647 w 722"/>
              <a:gd name="T83" fmla="*/ 2147483647 h 676"/>
              <a:gd name="T84" fmla="*/ 2147483647 w 722"/>
              <a:gd name="T85" fmla="*/ 2147483647 h 676"/>
              <a:gd name="T86" fmla="*/ 2147483647 w 722"/>
              <a:gd name="T87" fmla="*/ 2147483647 h 676"/>
              <a:gd name="T88" fmla="*/ 2147483647 w 722"/>
              <a:gd name="T89" fmla="*/ 2147483647 h 676"/>
              <a:gd name="T90" fmla="*/ 2147483647 w 722"/>
              <a:gd name="T91" fmla="*/ 2147483647 h 676"/>
              <a:gd name="T92" fmla="*/ 2147483647 w 722"/>
              <a:gd name="T93" fmla="*/ 2147483647 h 676"/>
              <a:gd name="T94" fmla="*/ 2147483647 w 722"/>
              <a:gd name="T95" fmla="*/ 2147483647 h 676"/>
              <a:gd name="T96" fmla="*/ 2147483647 w 722"/>
              <a:gd name="T97" fmla="*/ 2147483647 h 676"/>
              <a:gd name="T98" fmla="*/ 2147483647 w 722"/>
              <a:gd name="T99" fmla="*/ 2147483647 h 676"/>
              <a:gd name="T100" fmla="*/ 2147483647 w 722"/>
              <a:gd name="T101" fmla="*/ 2147483647 h 676"/>
              <a:gd name="T102" fmla="*/ 2147483647 w 722"/>
              <a:gd name="T103" fmla="*/ 2147483647 h 676"/>
              <a:gd name="T104" fmla="*/ 2147483647 w 722"/>
              <a:gd name="T105" fmla="*/ 2147483647 h 676"/>
              <a:gd name="T106" fmla="*/ 2147483647 w 722"/>
              <a:gd name="T107" fmla="*/ 2147483647 h 676"/>
              <a:gd name="T108" fmla="*/ 2147483647 w 722"/>
              <a:gd name="T109" fmla="*/ 2147483647 h 676"/>
              <a:gd name="T110" fmla="*/ 2147483647 w 722"/>
              <a:gd name="T111" fmla="*/ 2147483647 h 676"/>
              <a:gd name="T112" fmla="*/ 2147483647 w 722"/>
              <a:gd name="T113" fmla="*/ 2147483647 h 676"/>
              <a:gd name="T114" fmla="*/ 2147483647 w 722"/>
              <a:gd name="T115" fmla="*/ 2147483647 h 6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22"/>
              <a:gd name="T175" fmla="*/ 0 h 676"/>
              <a:gd name="T176" fmla="*/ 722 w 722"/>
              <a:gd name="T177" fmla="*/ 676 h 6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22" h="676">
                <a:moveTo>
                  <a:pt x="1" y="233"/>
                </a:moveTo>
                <a:lnTo>
                  <a:pt x="7" y="231"/>
                </a:lnTo>
                <a:lnTo>
                  <a:pt x="13" y="230"/>
                </a:lnTo>
                <a:lnTo>
                  <a:pt x="20" y="228"/>
                </a:lnTo>
                <a:lnTo>
                  <a:pt x="26" y="229"/>
                </a:lnTo>
                <a:lnTo>
                  <a:pt x="26" y="222"/>
                </a:lnTo>
                <a:lnTo>
                  <a:pt x="20" y="218"/>
                </a:lnTo>
                <a:lnTo>
                  <a:pt x="13" y="222"/>
                </a:lnTo>
                <a:lnTo>
                  <a:pt x="8" y="215"/>
                </a:lnTo>
                <a:lnTo>
                  <a:pt x="14" y="214"/>
                </a:lnTo>
                <a:lnTo>
                  <a:pt x="21" y="215"/>
                </a:lnTo>
                <a:lnTo>
                  <a:pt x="27" y="214"/>
                </a:lnTo>
                <a:lnTo>
                  <a:pt x="33" y="214"/>
                </a:lnTo>
                <a:lnTo>
                  <a:pt x="26" y="213"/>
                </a:lnTo>
                <a:lnTo>
                  <a:pt x="21" y="210"/>
                </a:lnTo>
                <a:lnTo>
                  <a:pt x="23" y="206"/>
                </a:lnTo>
                <a:lnTo>
                  <a:pt x="21" y="206"/>
                </a:lnTo>
                <a:lnTo>
                  <a:pt x="15" y="208"/>
                </a:lnTo>
                <a:lnTo>
                  <a:pt x="9" y="210"/>
                </a:lnTo>
                <a:lnTo>
                  <a:pt x="3" y="210"/>
                </a:lnTo>
                <a:lnTo>
                  <a:pt x="1" y="210"/>
                </a:lnTo>
                <a:lnTo>
                  <a:pt x="0" y="205"/>
                </a:lnTo>
                <a:lnTo>
                  <a:pt x="1" y="197"/>
                </a:lnTo>
                <a:lnTo>
                  <a:pt x="7" y="192"/>
                </a:lnTo>
                <a:lnTo>
                  <a:pt x="13" y="191"/>
                </a:lnTo>
                <a:lnTo>
                  <a:pt x="20" y="188"/>
                </a:lnTo>
                <a:lnTo>
                  <a:pt x="25" y="184"/>
                </a:lnTo>
                <a:lnTo>
                  <a:pt x="31" y="186"/>
                </a:lnTo>
                <a:lnTo>
                  <a:pt x="37" y="183"/>
                </a:lnTo>
                <a:lnTo>
                  <a:pt x="43" y="182"/>
                </a:lnTo>
                <a:lnTo>
                  <a:pt x="50" y="184"/>
                </a:lnTo>
                <a:lnTo>
                  <a:pt x="56" y="181"/>
                </a:lnTo>
                <a:lnTo>
                  <a:pt x="61" y="183"/>
                </a:lnTo>
                <a:lnTo>
                  <a:pt x="64" y="183"/>
                </a:lnTo>
                <a:lnTo>
                  <a:pt x="70" y="180"/>
                </a:lnTo>
                <a:lnTo>
                  <a:pt x="71" y="174"/>
                </a:lnTo>
                <a:lnTo>
                  <a:pt x="77" y="174"/>
                </a:lnTo>
                <a:lnTo>
                  <a:pt x="83" y="172"/>
                </a:lnTo>
                <a:lnTo>
                  <a:pt x="90" y="169"/>
                </a:lnTo>
                <a:lnTo>
                  <a:pt x="95" y="169"/>
                </a:lnTo>
                <a:lnTo>
                  <a:pt x="95" y="176"/>
                </a:lnTo>
                <a:lnTo>
                  <a:pt x="101" y="177"/>
                </a:lnTo>
                <a:lnTo>
                  <a:pt x="107" y="184"/>
                </a:lnTo>
                <a:lnTo>
                  <a:pt x="111" y="191"/>
                </a:lnTo>
                <a:lnTo>
                  <a:pt x="116" y="197"/>
                </a:lnTo>
                <a:lnTo>
                  <a:pt x="123" y="192"/>
                </a:lnTo>
                <a:lnTo>
                  <a:pt x="129" y="189"/>
                </a:lnTo>
                <a:lnTo>
                  <a:pt x="134" y="186"/>
                </a:lnTo>
                <a:lnTo>
                  <a:pt x="139" y="183"/>
                </a:lnTo>
                <a:lnTo>
                  <a:pt x="143" y="190"/>
                </a:lnTo>
                <a:lnTo>
                  <a:pt x="148" y="189"/>
                </a:lnTo>
                <a:lnTo>
                  <a:pt x="154" y="188"/>
                </a:lnTo>
                <a:lnTo>
                  <a:pt x="155" y="192"/>
                </a:lnTo>
                <a:lnTo>
                  <a:pt x="156" y="197"/>
                </a:lnTo>
                <a:lnTo>
                  <a:pt x="158" y="196"/>
                </a:lnTo>
                <a:lnTo>
                  <a:pt x="157" y="196"/>
                </a:lnTo>
                <a:lnTo>
                  <a:pt x="156" y="192"/>
                </a:lnTo>
                <a:lnTo>
                  <a:pt x="156" y="185"/>
                </a:lnTo>
                <a:lnTo>
                  <a:pt x="162" y="183"/>
                </a:lnTo>
                <a:lnTo>
                  <a:pt x="165" y="189"/>
                </a:lnTo>
                <a:lnTo>
                  <a:pt x="171" y="189"/>
                </a:lnTo>
                <a:lnTo>
                  <a:pt x="177" y="188"/>
                </a:lnTo>
                <a:lnTo>
                  <a:pt x="178" y="188"/>
                </a:lnTo>
                <a:lnTo>
                  <a:pt x="184" y="188"/>
                </a:lnTo>
                <a:lnTo>
                  <a:pt x="190" y="188"/>
                </a:lnTo>
                <a:lnTo>
                  <a:pt x="184" y="184"/>
                </a:lnTo>
                <a:lnTo>
                  <a:pt x="180" y="177"/>
                </a:lnTo>
                <a:lnTo>
                  <a:pt x="181" y="175"/>
                </a:lnTo>
                <a:lnTo>
                  <a:pt x="180" y="169"/>
                </a:lnTo>
                <a:lnTo>
                  <a:pt x="181" y="163"/>
                </a:lnTo>
                <a:lnTo>
                  <a:pt x="180" y="156"/>
                </a:lnTo>
                <a:lnTo>
                  <a:pt x="181" y="149"/>
                </a:lnTo>
                <a:lnTo>
                  <a:pt x="182" y="142"/>
                </a:lnTo>
                <a:lnTo>
                  <a:pt x="176" y="136"/>
                </a:lnTo>
                <a:lnTo>
                  <a:pt x="170" y="131"/>
                </a:lnTo>
                <a:lnTo>
                  <a:pt x="169" y="124"/>
                </a:lnTo>
                <a:lnTo>
                  <a:pt x="167" y="118"/>
                </a:lnTo>
                <a:lnTo>
                  <a:pt x="169" y="111"/>
                </a:lnTo>
                <a:lnTo>
                  <a:pt x="163" y="104"/>
                </a:lnTo>
                <a:lnTo>
                  <a:pt x="170" y="105"/>
                </a:lnTo>
                <a:lnTo>
                  <a:pt x="176" y="107"/>
                </a:lnTo>
                <a:lnTo>
                  <a:pt x="181" y="110"/>
                </a:lnTo>
                <a:lnTo>
                  <a:pt x="186" y="109"/>
                </a:lnTo>
                <a:lnTo>
                  <a:pt x="192" y="105"/>
                </a:lnTo>
                <a:lnTo>
                  <a:pt x="199" y="107"/>
                </a:lnTo>
                <a:lnTo>
                  <a:pt x="202" y="113"/>
                </a:lnTo>
                <a:lnTo>
                  <a:pt x="199" y="119"/>
                </a:lnTo>
                <a:lnTo>
                  <a:pt x="204" y="126"/>
                </a:lnTo>
                <a:lnTo>
                  <a:pt x="206" y="133"/>
                </a:lnTo>
                <a:lnTo>
                  <a:pt x="207" y="133"/>
                </a:lnTo>
                <a:lnTo>
                  <a:pt x="213" y="129"/>
                </a:lnTo>
                <a:lnTo>
                  <a:pt x="219" y="131"/>
                </a:lnTo>
                <a:lnTo>
                  <a:pt x="226" y="132"/>
                </a:lnTo>
                <a:lnTo>
                  <a:pt x="232" y="133"/>
                </a:lnTo>
                <a:lnTo>
                  <a:pt x="237" y="133"/>
                </a:lnTo>
                <a:lnTo>
                  <a:pt x="243" y="133"/>
                </a:lnTo>
                <a:lnTo>
                  <a:pt x="249" y="135"/>
                </a:lnTo>
                <a:lnTo>
                  <a:pt x="256" y="137"/>
                </a:lnTo>
                <a:lnTo>
                  <a:pt x="261" y="136"/>
                </a:lnTo>
                <a:lnTo>
                  <a:pt x="267" y="135"/>
                </a:lnTo>
                <a:lnTo>
                  <a:pt x="269" y="134"/>
                </a:lnTo>
                <a:lnTo>
                  <a:pt x="273" y="132"/>
                </a:lnTo>
                <a:lnTo>
                  <a:pt x="279" y="127"/>
                </a:lnTo>
                <a:lnTo>
                  <a:pt x="286" y="127"/>
                </a:lnTo>
                <a:lnTo>
                  <a:pt x="292" y="126"/>
                </a:lnTo>
                <a:lnTo>
                  <a:pt x="295" y="124"/>
                </a:lnTo>
                <a:lnTo>
                  <a:pt x="297" y="123"/>
                </a:lnTo>
                <a:lnTo>
                  <a:pt x="295" y="123"/>
                </a:lnTo>
                <a:lnTo>
                  <a:pt x="289" y="125"/>
                </a:lnTo>
                <a:lnTo>
                  <a:pt x="282" y="124"/>
                </a:lnTo>
                <a:lnTo>
                  <a:pt x="276" y="123"/>
                </a:lnTo>
                <a:lnTo>
                  <a:pt x="275" y="116"/>
                </a:lnTo>
                <a:lnTo>
                  <a:pt x="279" y="109"/>
                </a:lnTo>
                <a:lnTo>
                  <a:pt x="284" y="103"/>
                </a:lnTo>
                <a:lnTo>
                  <a:pt x="297" y="97"/>
                </a:lnTo>
                <a:lnTo>
                  <a:pt x="303" y="94"/>
                </a:lnTo>
                <a:lnTo>
                  <a:pt x="309" y="93"/>
                </a:lnTo>
                <a:lnTo>
                  <a:pt x="316" y="92"/>
                </a:lnTo>
                <a:lnTo>
                  <a:pt x="322" y="89"/>
                </a:lnTo>
                <a:lnTo>
                  <a:pt x="328" y="88"/>
                </a:lnTo>
                <a:lnTo>
                  <a:pt x="334" y="87"/>
                </a:lnTo>
                <a:lnTo>
                  <a:pt x="339" y="84"/>
                </a:lnTo>
                <a:lnTo>
                  <a:pt x="340" y="83"/>
                </a:lnTo>
                <a:lnTo>
                  <a:pt x="347" y="78"/>
                </a:lnTo>
                <a:lnTo>
                  <a:pt x="353" y="71"/>
                </a:lnTo>
                <a:lnTo>
                  <a:pt x="359" y="67"/>
                </a:lnTo>
                <a:lnTo>
                  <a:pt x="362" y="69"/>
                </a:lnTo>
                <a:lnTo>
                  <a:pt x="357" y="62"/>
                </a:lnTo>
                <a:lnTo>
                  <a:pt x="358" y="55"/>
                </a:lnTo>
                <a:lnTo>
                  <a:pt x="361" y="54"/>
                </a:lnTo>
                <a:lnTo>
                  <a:pt x="359" y="48"/>
                </a:lnTo>
                <a:lnTo>
                  <a:pt x="361" y="42"/>
                </a:lnTo>
                <a:lnTo>
                  <a:pt x="360" y="35"/>
                </a:lnTo>
                <a:lnTo>
                  <a:pt x="360" y="28"/>
                </a:lnTo>
                <a:lnTo>
                  <a:pt x="362" y="21"/>
                </a:lnTo>
                <a:lnTo>
                  <a:pt x="366" y="14"/>
                </a:lnTo>
                <a:lnTo>
                  <a:pt x="372" y="10"/>
                </a:lnTo>
                <a:lnTo>
                  <a:pt x="377" y="8"/>
                </a:lnTo>
                <a:lnTo>
                  <a:pt x="383" y="7"/>
                </a:lnTo>
                <a:lnTo>
                  <a:pt x="394" y="5"/>
                </a:lnTo>
                <a:lnTo>
                  <a:pt x="400" y="3"/>
                </a:lnTo>
                <a:lnTo>
                  <a:pt x="407" y="3"/>
                </a:lnTo>
                <a:lnTo>
                  <a:pt x="413" y="0"/>
                </a:lnTo>
                <a:lnTo>
                  <a:pt x="414" y="0"/>
                </a:lnTo>
                <a:lnTo>
                  <a:pt x="415" y="2"/>
                </a:lnTo>
                <a:lnTo>
                  <a:pt x="418" y="10"/>
                </a:lnTo>
                <a:lnTo>
                  <a:pt x="417" y="14"/>
                </a:lnTo>
                <a:lnTo>
                  <a:pt x="418" y="20"/>
                </a:lnTo>
                <a:lnTo>
                  <a:pt x="424" y="23"/>
                </a:lnTo>
                <a:lnTo>
                  <a:pt x="430" y="28"/>
                </a:lnTo>
                <a:lnTo>
                  <a:pt x="431" y="29"/>
                </a:lnTo>
                <a:lnTo>
                  <a:pt x="432" y="29"/>
                </a:lnTo>
                <a:lnTo>
                  <a:pt x="439" y="24"/>
                </a:lnTo>
                <a:lnTo>
                  <a:pt x="440" y="24"/>
                </a:lnTo>
                <a:lnTo>
                  <a:pt x="444" y="23"/>
                </a:lnTo>
                <a:lnTo>
                  <a:pt x="445" y="22"/>
                </a:lnTo>
                <a:lnTo>
                  <a:pt x="447" y="23"/>
                </a:lnTo>
                <a:lnTo>
                  <a:pt x="448" y="24"/>
                </a:lnTo>
                <a:lnTo>
                  <a:pt x="448" y="27"/>
                </a:lnTo>
                <a:lnTo>
                  <a:pt x="449" y="28"/>
                </a:lnTo>
                <a:lnTo>
                  <a:pt x="451" y="29"/>
                </a:lnTo>
                <a:lnTo>
                  <a:pt x="452" y="36"/>
                </a:lnTo>
                <a:lnTo>
                  <a:pt x="453" y="37"/>
                </a:lnTo>
                <a:lnTo>
                  <a:pt x="455" y="44"/>
                </a:lnTo>
                <a:lnTo>
                  <a:pt x="461" y="44"/>
                </a:lnTo>
                <a:lnTo>
                  <a:pt x="468" y="45"/>
                </a:lnTo>
                <a:lnTo>
                  <a:pt x="469" y="45"/>
                </a:lnTo>
                <a:lnTo>
                  <a:pt x="472" y="45"/>
                </a:lnTo>
                <a:lnTo>
                  <a:pt x="473" y="48"/>
                </a:lnTo>
                <a:lnTo>
                  <a:pt x="474" y="50"/>
                </a:lnTo>
                <a:lnTo>
                  <a:pt x="474" y="52"/>
                </a:lnTo>
                <a:lnTo>
                  <a:pt x="475" y="59"/>
                </a:lnTo>
                <a:lnTo>
                  <a:pt x="480" y="56"/>
                </a:lnTo>
                <a:lnTo>
                  <a:pt x="486" y="57"/>
                </a:lnTo>
                <a:lnTo>
                  <a:pt x="487" y="57"/>
                </a:lnTo>
                <a:lnTo>
                  <a:pt x="490" y="56"/>
                </a:lnTo>
                <a:lnTo>
                  <a:pt x="495" y="56"/>
                </a:lnTo>
                <a:lnTo>
                  <a:pt x="499" y="60"/>
                </a:lnTo>
                <a:lnTo>
                  <a:pt x="501" y="67"/>
                </a:lnTo>
                <a:lnTo>
                  <a:pt x="503" y="73"/>
                </a:lnTo>
                <a:lnTo>
                  <a:pt x="500" y="80"/>
                </a:lnTo>
                <a:lnTo>
                  <a:pt x="500" y="83"/>
                </a:lnTo>
                <a:lnTo>
                  <a:pt x="499" y="85"/>
                </a:lnTo>
                <a:lnTo>
                  <a:pt x="501" y="85"/>
                </a:lnTo>
                <a:lnTo>
                  <a:pt x="502" y="85"/>
                </a:lnTo>
                <a:lnTo>
                  <a:pt x="503" y="86"/>
                </a:lnTo>
                <a:lnTo>
                  <a:pt x="509" y="85"/>
                </a:lnTo>
                <a:lnTo>
                  <a:pt x="514" y="87"/>
                </a:lnTo>
                <a:lnTo>
                  <a:pt x="519" y="86"/>
                </a:lnTo>
                <a:lnTo>
                  <a:pt x="526" y="84"/>
                </a:lnTo>
                <a:lnTo>
                  <a:pt x="528" y="83"/>
                </a:lnTo>
                <a:lnTo>
                  <a:pt x="530" y="76"/>
                </a:lnTo>
                <a:lnTo>
                  <a:pt x="535" y="71"/>
                </a:lnTo>
                <a:lnTo>
                  <a:pt x="537" y="70"/>
                </a:lnTo>
                <a:lnTo>
                  <a:pt x="538" y="71"/>
                </a:lnTo>
                <a:lnTo>
                  <a:pt x="537" y="78"/>
                </a:lnTo>
                <a:lnTo>
                  <a:pt x="537" y="83"/>
                </a:lnTo>
                <a:lnTo>
                  <a:pt x="539" y="89"/>
                </a:lnTo>
                <a:lnTo>
                  <a:pt x="538" y="96"/>
                </a:lnTo>
                <a:lnTo>
                  <a:pt x="545" y="99"/>
                </a:lnTo>
                <a:lnTo>
                  <a:pt x="549" y="101"/>
                </a:lnTo>
                <a:lnTo>
                  <a:pt x="555" y="104"/>
                </a:lnTo>
                <a:lnTo>
                  <a:pt x="561" y="105"/>
                </a:lnTo>
                <a:lnTo>
                  <a:pt x="566" y="111"/>
                </a:lnTo>
                <a:lnTo>
                  <a:pt x="567" y="111"/>
                </a:lnTo>
                <a:lnTo>
                  <a:pt x="571" y="119"/>
                </a:lnTo>
                <a:lnTo>
                  <a:pt x="571" y="121"/>
                </a:lnTo>
                <a:lnTo>
                  <a:pt x="577" y="119"/>
                </a:lnTo>
                <a:lnTo>
                  <a:pt x="583" y="118"/>
                </a:lnTo>
                <a:lnTo>
                  <a:pt x="585" y="118"/>
                </a:lnTo>
                <a:lnTo>
                  <a:pt x="589" y="118"/>
                </a:lnTo>
                <a:lnTo>
                  <a:pt x="590" y="118"/>
                </a:lnTo>
                <a:lnTo>
                  <a:pt x="591" y="118"/>
                </a:lnTo>
                <a:lnTo>
                  <a:pt x="592" y="120"/>
                </a:lnTo>
                <a:lnTo>
                  <a:pt x="597" y="121"/>
                </a:lnTo>
                <a:lnTo>
                  <a:pt x="600" y="125"/>
                </a:lnTo>
                <a:lnTo>
                  <a:pt x="605" y="124"/>
                </a:lnTo>
                <a:lnTo>
                  <a:pt x="606" y="124"/>
                </a:lnTo>
                <a:lnTo>
                  <a:pt x="611" y="121"/>
                </a:lnTo>
                <a:lnTo>
                  <a:pt x="614" y="121"/>
                </a:lnTo>
                <a:lnTo>
                  <a:pt x="620" y="124"/>
                </a:lnTo>
                <a:lnTo>
                  <a:pt x="621" y="124"/>
                </a:lnTo>
                <a:lnTo>
                  <a:pt x="627" y="126"/>
                </a:lnTo>
                <a:lnTo>
                  <a:pt x="632" y="132"/>
                </a:lnTo>
                <a:lnTo>
                  <a:pt x="636" y="139"/>
                </a:lnTo>
                <a:lnTo>
                  <a:pt x="639" y="143"/>
                </a:lnTo>
                <a:lnTo>
                  <a:pt x="645" y="148"/>
                </a:lnTo>
                <a:lnTo>
                  <a:pt x="651" y="143"/>
                </a:lnTo>
                <a:lnTo>
                  <a:pt x="652" y="144"/>
                </a:lnTo>
                <a:lnTo>
                  <a:pt x="656" y="145"/>
                </a:lnTo>
                <a:lnTo>
                  <a:pt x="657" y="151"/>
                </a:lnTo>
                <a:lnTo>
                  <a:pt x="663" y="150"/>
                </a:lnTo>
                <a:lnTo>
                  <a:pt x="670" y="150"/>
                </a:lnTo>
                <a:lnTo>
                  <a:pt x="676" y="147"/>
                </a:lnTo>
                <a:lnTo>
                  <a:pt x="681" y="148"/>
                </a:lnTo>
                <a:lnTo>
                  <a:pt x="682" y="149"/>
                </a:lnTo>
                <a:lnTo>
                  <a:pt x="688" y="153"/>
                </a:lnTo>
                <a:lnTo>
                  <a:pt x="691" y="157"/>
                </a:lnTo>
                <a:lnTo>
                  <a:pt x="707" y="157"/>
                </a:lnTo>
                <a:lnTo>
                  <a:pt x="709" y="158"/>
                </a:lnTo>
                <a:lnTo>
                  <a:pt x="715" y="160"/>
                </a:lnTo>
                <a:lnTo>
                  <a:pt x="719" y="161"/>
                </a:lnTo>
                <a:lnTo>
                  <a:pt x="720" y="161"/>
                </a:lnTo>
                <a:lnTo>
                  <a:pt x="722" y="163"/>
                </a:lnTo>
                <a:lnTo>
                  <a:pt x="719" y="165"/>
                </a:lnTo>
                <a:lnTo>
                  <a:pt x="716" y="172"/>
                </a:lnTo>
                <a:lnTo>
                  <a:pt x="711" y="178"/>
                </a:lnTo>
                <a:lnTo>
                  <a:pt x="704" y="184"/>
                </a:lnTo>
                <a:lnTo>
                  <a:pt x="698" y="191"/>
                </a:lnTo>
                <a:lnTo>
                  <a:pt x="698" y="192"/>
                </a:lnTo>
                <a:lnTo>
                  <a:pt x="697" y="199"/>
                </a:lnTo>
                <a:lnTo>
                  <a:pt x="695" y="204"/>
                </a:lnTo>
                <a:lnTo>
                  <a:pt x="695" y="209"/>
                </a:lnTo>
                <a:lnTo>
                  <a:pt x="692" y="213"/>
                </a:lnTo>
                <a:lnTo>
                  <a:pt x="690" y="220"/>
                </a:lnTo>
                <a:lnTo>
                  <a:pt x="687" y="224"/>
                </a:lnTo>
                <a:lnTo>
                  <a:pt x="686" y="228"/>
                </a:lnTo>
                <a:lnTo>
                  <a:pt x="686" y="233"/>
                </a:lnTo>
                <a:lnTo>
                  <a:pt x="687" y="234"/>
                </a:lnTo>
                <a:lnTo>
                  <a:pt x="688" y="237"/>
                </a:lnTo>
                <a:lnTo>
                  <a:pt x="686" y="244"/>
                </a:lnTo>
                <a:lnTo>
                  <a:pt x="684" y="250"/>
                </a:lnTo>
                <a:lnTo>
                  <a:pt x="683" y="254"/>
                </a:lnTo>
                <a:lnTo>
                  <a:pt x="682" y="260"/>
                </a:lnTo>
                <a:lnTo>
                  <a:pt x="686" y="266"/>
                </a:lnTo>
                <a:lnTo>
                  <a:pt x="686" y="269"/>
                </a:lnTo>
                <a:lnTo>
                  <a:pt x="684" y="269"/>
                </a:lnTo>
                <a:lnTo>
                  <a:pt x="681" y="274"/>
                </a:lnTo>
                <a:lnTo>
                  <a:pt x="678" y="278"/>
                </a:lnTo>
                <a:lnTo>
                  <a:pt x="677" y="279"/>
                </a:lnTo>
                <a:lnTo>
                  <a:pt x="675" y="280"/>
                </a:lnTo>
                <a:lnTo>
                  <a:pt x="671" y="280"/>
                </a:lnTo>
                <a:lnTo>
                  <a:pt x="667" y="281"/>
                </a:lnTo>
                <a:lnTo>
                  <a:pt x="661" y="276"/>
                </a:lnTo>
                <a:lnTo>
                  <a:pt x="661" y="274"/>
                </a:lnTo>
                <a:lnTo>
                  <a:pt x="653" y="274"/>
                </a:lnTo>
                <a:lnTo>
                  <a:pt x="653" y="276"/>
                </a:lnTo>
                <a:lnTo>
                  <a:pt x="652" y="276"/>
                </a:lnTo>
                <a:lnTo>
                  <a:pt x="652" y="279"/>
                </a:lnTo>
                <a:lnTo>
                  <a:pt x="650" y="286"/>
                </a:lnTo>
                <a:lnTo>
                  <a:pt x="656" y="287"/>
                </a:lnTo>
                <a:lnTo>
                  <a:pt x="653" y="290"/>
                </a:lnTo>
                <a:lnTo>
                  <a:pt x="651" y="295"/>
                </a:lnTo>
                <a:lnTo>
                  <a:pt x="645" y="301"/>
                </a:lnTo>
                <a:lnTo>
                  <a:pt x="641" y="303"/>
                </a:lnTo>
                <a:lnTo>
                  <a:pt x="635" y="309"/>
                </a:lnTo>
                <a:lnTo>
                  <a:pt x="636" y="310"/>
                </a:lnTo>
                <a:lnTo>
                  <a:pt x="633" y="312"/>
                </a:lnTo>
                <a:lnTo>
                  <a:pt x="628" y="315"/>
                </a:lnTo>
                <a:lnTo>
                  <a:pt x="622" y="321"/>
                </a:lnTo>
                <a:lnTo>
                  <a:pt x="622" y="325"/>
                </a:lnTo>
                <a:lnTo>
                  <a:pt x="621" y="327"/>
                </a:lnTo>
                <a:lnTo>
                  <a:pt x="617" y="335"/>
                </a:lnTo>
                <a:lnTo>
                  <a:pt x="616" y="336"/>
                </a:lnTo>
                <a:lnTo>
                  <a:pt x="614" y="336"/>
                </a:lnTo>
                <a:lnTo>
                  <a:pt x="608" y="342"/>
                </a:lnTo>
                <a:lnTo>
                  <a:pt x="605" y="347"/>
                </a:lnTo>
                <a:lnTo>
                  <a:pt x="604" y="349"/>
                </a:lnTo>
                <a:lnTo>
                  <a:pt x="600" y="355"/>
                </a:lnTo>
                <a:lnTo>
                  <a:pt x="601" y="357"/>
                </a:lnTo>
                <a:lnTo>
                  <a:pt x="600" y="358"/>
                </a:lnTo>
                <a:lnTo>
                  <a:pt x="601" y="359"/>
                </a:lnTo>
                <a:lnTo>
                  <a:pt x="602" y="366"/>
                </a:lnTo>
                <a:lnTo>
                  <a:pt x="601" y="371"/>
                </a:lnTo>
                <a:lnTo>
                  <a:pt x="595" y="377"/>
                </a:lnTo>
                <a:lnTo>
                  <a:pt x="596" y="377"/>
                </a:lnTo>
                <a:lnTo>
                  <a:pt x="594" y="379"/>
                </a:lnTo>
                <a:lnTo>
                  <a:pt x="600" y="378"/>
                </a:lnTo>
                <a:lnTo>
                  <a:pt x="606" y="377"/>
                </a:lnTo>
                <a:lnTo>
                  <a:pt x="606" y="375"/>
                </a:lnTo>
                <a:lnTo>
                  <a:pt x="609" y="369"/>
                </a:lnTo>
                <a:lnTo>
                  <a:pt x="609" y="367"/>
                </a:lnTo>
                <a:lnTo>
                  <a:pt x="610" y="362"/>
                </a:lnTo>
                <a:lnTo>
                  <a:pt x="617" y="360"/>
                </a:lnTo>
                <a:lnTo>
                  <a:pt x="623" y="357"/>
                </a:lnTo>
                <a:lnTo>
                  <a:pt x="629" y="355"/>
                </a:lnTo>
                <a:lnTo>
                  <a:pt x="635" y="355"/>
                </a:lnTo>
                <a:lnTo>
                  <a:pt x="640" y="360"/>
                </a:lnTo>
                <a:lnTo>
                  <a:pt x="641" y="367"/>
                </a:lnTo>
                <a:lnTo>
                  <a:pt x="640" y="374"/>
                </a:lnTo>
                <a:lnTo>
                  <a:pt x="641" y="379"/>
                </a:lnTo>
                <a:lnTo>
                  <a:pt x="648" y="386"/>
                </a:lnTo>
                <a:lnTo>
                  <a:pt x="648" y="387"/>
                </a:lnTo>
                <a:lnTo>
                  <a:pt x="651" y="390"/>
                </a:lnTo>
                <a:lnTo>
                  <a:pt x="653" y="397"/>
                </a:lnTo>
                <a:lnTo>
                  <a:pt x="652" y="397"/>
                </a:lnTo>
                <a:lnTo>
                  <a:pt x="646" y="402"/>
                </a:lnTo>
                <a:lnTo>
                  <a:pt x="639" y="408"/>
                </a:lnTo>
                <a:lnTo>
                  <a:pt x="640" y="408"/>
                </a:lnTo>
                <a:lnTo>
                  <a:pt x="645" y="416"/>
                </a:lnTo>
                <a:lnTo>
                  <a:pt x="650" y="418"/>
                </a:lnTo>
                <a:lnTo>
                  <a:pt x="651" y="425"/>
                </a:lnTo>
                <a:lnTo>
                  <a:pt x="656" y="431"/>
                </a:lnTo>
                <a:lnTo>
                  <a:pt x="660" y="438"/>
                </a:lnTo>
                <a:lnTo>
                  <a:pt x="657" y="443"/>
                </a:lnTo>
                <a:lnTo>
                  <a:pt x="655" y="451"/>
                </a:lnTo>
                <a:lnTo>
                  <a:pt x="648" y="452"/>
                </a:lnTo>
                <a:lnTo>
                  <a:pt x="645" y="457"/>
                </a:lnTo>
                <a:lnTo>
                  <a:pt x="638" y="456"/>
                </a:lnTo>
                <a:lnTo>
                  <a:pt x="632" y="457"/>
                </a:lnTo>
                <a:lnTo>
                  <a:pt x="630" y="459"/>
                </a:lnTo>
                <a:lnTo>
                  <a:pt x="629" y="460"/>
                </a:lnTo>
                <a:lnTo>
                  <a:pt x="631" y="462"/>
                </a:lnTo>
                <a:lnTo>
                  <a:pt x="635" y="468"/>
                </a:lnTo>
                <a:lnTo>
                  <a:pt x="636" y="473"/>
                </a:lnTo>
                <a:lnTo>
                  <a:pt x="638" y="476"/>
                </a:lnTo>
                <a:lnTo>
                  <a:pt x="645" y="479"/>
                </a:lnTo>
                <a:lnTo>
                  <a:pt x="651" y="483"/>
                </a:lnTo>
                <a:lnTo>
                  <a:pt x="654" y="490"/>
                </a:lnTo>
                <a:lnTo>
                  <a:pt x="653" y="492"/>
                </a:lnTo>
                <a:lnTo>
                  <a:pt x="648" y="495"/>
                </a:lnTo>
                <a:lnTo>
                  <a:pt x="646" y="499"/>
                </a:lnTo>
                <a:lnTo>
                  <a:pt x="641" y="507"/>
                </a:lnTo>
                <a:lnTo>
                  <a:pt x="644" y="513"/>
                </a:lnTo>
                <a:lnTo>
                  <a:pt x="644" y="518"/>
                </a:lnTo>
                <a:lnTo>
                  <a:pt x="646" y="521"/>
                </a:lnTo>
                <a:lnTo>
                  <a:pt x="652" y="528"/>
                </a:lnTo>
                <a:lnTo>
                  <a:pt x="658" y="529"/>
                </a:lnTo>
                <a:lnTo>
                  <a:pt x="664" y="534"/>
                </a:lnTo>
                <a:lnTo>
                  <a:pt x="670" y="536"/>
                </a:lnTo>
                <a:lnTo>
                  <a:pt x="676" y="536"/>
                </a:lnTo>
                <a:lnTo>
                  <a:pt x="682" y="534"/>
                </a:lnTo>
                <a:lnTo>
                  <a:pt x="688" y="532"/>
                </a:lnTo>
                <a:lnTo>
                  <a:pt x="690" y="539"/>
                </a:lnTo>
                <a:lnTo>
                  <a:pt x="690" y="542"/>
                </a:lnTo>
                <a:lnTo>
                  <a:pt x="685" y="547"/>
                </a:lnTo>
                <a:lnTo>
                  <a:pt x="679" y="554"/>
                </a:lnTo>
                <a:lnTo>
                  <a:pt x="679" y="562"/>
                </a:lnTo>
                <a:lnTo>
                  <a:pt x="680" y="563"/>
                </a:lnTo>
                <a:lnTo>
                  <a:pt x="675" y="565"/>
                </a:lnTo>
                <a:lnTo>
                  <a:pt x="674" y="564"/>
                </a:lnTo>
                <a:lnTo>
                  <a:pt x="672" y="564"/>
                </a:lnTo>
                <a:lnTo>
                  <a:pt x="671" y="568"/>
                </a:lnTo>
                <a:lnTo>
                  <a:pt x="665" y="569"/>
                </a:lnTo>
                <a:lnTo>
                  <a:pt x="659" y="572"/>
                </a:lnTo>
                <a:lnTo>
                  <a:pt x="657" y="579"/>
                </a:lnTo>
                <a:lnTo>
                  <a:pt x="651" y="581"/>
                </a:lnTo>
                <a:lnTo>
                  <a:pt x="648" y="581"/>
                </a:lnTo>
                <a:lnTo>
                  <a:pt x="645" y="588"/>
                </a:lnTo>
                <a:lnTo>
                  <a:pt x="638" y="591"/>
                </a:lnTo>
                <a:lnTo>
                  <a:pt x="632" y="596"/>
                </a:lnTo>
                <a:lnTo>
                  <a:pt x="626" y="601"/>
                </a:lnTo>
                <a:lnTo>
                  <a:pt x="630" y="608"/>
                </a:lnTo>
                <a:lnTo>
                  <a:pt x="624" y="609"/>
                </a:lnTo>
                <a:lnTo>
                  <a:pt x="618" y="611"/>
                </a:lnTo>
                <a:lnTo>
                  <a:pt x="611" y="617"/>
                </a:lnTo>
                <a:lnTo>
                  <a:pt x="605" y="615"/>
                </a:lnTo>
                <a:lnTo>
                  <a:pt x="599" y="620"/>
                </a:lnTo>
                <a:lnTo>
                  <a:pt x="593" y="617"/>
                </a:lnTo>
                <a:lnTo>
                  <a:pt x="588" y="615"/>
                </a:lnTo>
                <a:lnTo>
                  <a:pt x="581" y="619"/>
                </a:lnTo>
                <a:lnTo>
                  <a:pt x="575" y="612"/>
                </a:lnTo>
                <a:lnTo>
                  <a:pt x="573" y="610"/>
                </a:lnTo>
                <a:lnTo>
                  <a:pt x="567" y="610"/>
                </a:lnTo>
                <a:lnTo>
                  <a:pt x="561" y="607"/>
                </a:lnTo>
                <a:lnTo>
                  <a:pt x="555" y="607"/>
                </a:lnTo>
                <a:lnTo>
                  <a:pt x="555" y="600"/>
                </a:lnTo>
                <a:lnTo>
                  <a:pt x="548" y="597"/>
                </a:lnTo>
                <a:lnTo>
                  <a:pt x="542" y="597"/>
                </a:lnTo>
                <a:lnTo>
                  <a:pt x="536" y="597"/>
                </a:lnTo>
                <a:lnTo>
                  <a:pt x="535" y="593"/>
                </a:lnTo>
                <a:lnTo>
                  <a:pt x="537" y="593"/>
                </a:lnTo>
                <a:lnTo>
                  <a:pt x="543" y="592"/>
                </a:lnTo>
                <a:lnTo>
                  <a:pt x="541" y="585"/>
                </a:lnTo>
                <a:lnTo>
                  <a:pt x="535" y="584"/>
                </a:lnTo>
                <a:lnTo>
                  <a:pt x="538" y="591"/>
                </a:lnTo>
                <a:lnTo>
                  <a:pt x="536" y="592"/>
                </a:lnTo>
                <a:lnTo>
                  <a:pt x="534" y="592"/>
                </a:lnTo>
                <a:lnTo>
                  <a:pt x="528" y="591"/>
                </a:lnTo>
                <a:lnTo>
                  <a:pt x="523" y="594"/>
                </a:lnTo>
                <a:lnTo>
                  <a:pt x="519" y="586"/>
                </a:lnTo>
                <a:lnTo>
                  <a:pt x="518" y="580"/>
                </a:lnTo>
                <a:lnTo>
                  <a:pt x="519" y="586"/>
                </a:lnTo>
                <a:lnTo>
                  <a:pt x="521" y="593"/>
                </a:lnTo>
                <a:lnTo>
                  <a:pt x="515" y="596"/>
                </a:lnTo>
                <a:lnTo>
                  <a:pt x="510" y="589"/>
                </a:lnTo>
                <a:lnTo>
                  <a:pt x="504" y="588"/>
                </a:lnTo>
                <a:lnTo>
                  <a:pt x="500" y="588"/>
                </a:lnTo>
                <a:lnTo>
                  <a:pt x="493" y="585"/>
                </a:lnTo>
                <a:lnTo>
                  <a:pt x="491" y="586"/>
                </a:lnTo>
                <a:lnTo>
                  <a:pt x="485" y="586"/>
                </a:lnTo>
                <a:lnTo>
                  <a:pt x="482" y="580"/>
                </a:lnTo>
                <a:lnTo>
                  <a:pt x="476" y="581"/>
                </a:lnTo>
                <a:lnTo>
                  <a:pt x="470" y="586"/>
                </a:lnTo>
                <a:lnTo>
                  <a:pt x="463" y="591"/>
                </a:lnTo>
                <a:lnTo>
                  <a:pt x="457" y="594"/>
                </a:lnTo>
                <a:lnTo>
                  <a:pt x="451" y="599"/>
                </a:lnTo>
                <a:lnTo>
                  <a:pt x="445" y="602"/>
                </a:lnTo>
                <a:lnTo>
                  <a:pt x="440" y="603"/>
                </a:lnTo>
                <a:lnTo>
                  <a:pt x="433" y="608"/>
                </a:lnTo>
                <a:lnTo>
                  <a:pt x="427" y="615"/>
                </a:lnTo>
                <a:lnTo>
                  <a:pt x="421" y="618"/>
                </a:lnTo>
                <a:lnTo>
                  <a:pt x="422" y="625"/>
                </a:lnTo>
                <a:lnTo>
                  <a:pt x="420" y="628"/>
                </a:lnTo>
                <a:lnTo>
                  <a:pt x="420" y="629"/>
                </a:lnTo>
                <a:lnTo>
                  <a:pt x="419" y="632"/>
                </a:lnTo>
                <a:lnTo>
                  <a:pt x="419" y="633"/>
                </a:lnTo>
                <a:lnTo>
                  <a:pt x="417" y="635"/>
                </a:lnTo>
                <a:lnTo>
                  <a:pt x="420" y="637"/>
                </a:lnTo>
                <a:lnTo>
                  <a:pt x="421" y="637"/>
                </a:lnTo>
                <a:lnTo>
                  <a:pt x="421" y="658"/>
                </a:lnTo>
                <a:lnTo>
                  <a:pt x="426" y="665"/>
                </a:lnTo>
                <a:lnTo>
                  <a:pt x="428" y="668"/>
                </a:lnTo>
                <a:lnTo>
                  <a:pt x="427" y="668"/>
                </a:lnTo>
                <a:lnTo>
                  <a:pt x="423" y="668"/>
                </a:lnTo>
                <a:lnTo>
                  <a:pt x="417" y="665"/>
                </a:lnTo>
                <a:lnTo>
                  <a:pt x="411" y="667"/>
                </a:lnTo>
                <a:lnTo>
                  <a:pt x="411" y="666"/>
                </a:lnTo>
                <a:lnTo>
                  <a:pt x="405" y="671"/>
                </a:lnTo>
                <a:lnTo>
                  <a:pt x="398" y="676"/>
                </a:lnTo>
                <a:lnTo>
                  <a:pt x="392" y="675"/>
                </a:lnTo>
                <a:lnTo>
                  <a:pt x="386" y="674"/>
                </a:lnTo>
                <a:lnTo>
                  <a:pt x="382" y="672"/>
                </a:lnTo>
                <a:lnTo>
                  <a:pt x="377" y="668"/>
                </a:lnTo>
                <a:lnTo>
                  <a:pt x="370" y="669"/>
                </a:lnTo>
                <a:lnTo>
                  <a:pt x="364" y="675"/>
                </a:lnTo>
                <a:lnTo>
                  <a:pt x="358" y="668"/>
                </a:lnTo>
                <a:lnTo>
                  <a:pt x="357" y="668"/>
                </a:lnTo>
                <a:lnTo>
                  <a:pt x="355" y="667"/>
                </a:lnTo>
                <a:lnTo>
                  <a:pt x="351" y="665"/>
                </a:lnTo>
                <a:lnTo>
                  <a:pt x="344" y="664"/>
                </a:lnTo>
                <a:lnTo>
                  <a:pt x="344" y="663"/>
                </a:lnTo>
                <a:lnTo>
                  <a:pt x="346" y="659"/>
                </a:lnTo>
                <a:lnTo>
                  <a:pt x="348" y="658"/>
                </a:lnTo>
                <a:lnTo>
                  <a:pt x="343" y="653"/>
                </a:lnTo>
                <a:lnTo>
                  <a:pt x="337" y="653"/>
                </a:lnTo>
                <a:lnTo>
                  <a:pt x="331" y="651"/>
                </a:lnTo>
                <a:lnTo>
                  <a:pt x="329" y="656"/>
                </a:lnTo>
                <a:lnTo>
                  <a:pt x="326" y="648"/>
                </a:lnTo>
                <a:lnTo>
                  <a:pt x="320" y="647"/>
                </a:lnTo>
                <a:lnTo>
                  <a:pt x="313" y="647"/>
                </a:lnTo>
                <a:lnTo>
                  <a:pt x="307" y="642"/>
                </a:lnTo>
                <a:lnTo>
                  <a:pt x="301" y="640"/>
                </a:lnTo>
                <a:lnTo>
                  <a:pt x="295" y="637"/>
                </a:lnTo>
                <a:lnTo>
                  <a:pt x="291" y="637"/>
                </a:lnTo>
                <a:lnTo>
                  <a:pt x="290" y="636"/>
                </a:lnTo>
                <a:lnTo>
                  <a:pt x="288" y="635"/>
                </a:lnTo>
                <a:lnTo>
                  <a:pt x="284" y="642"/>
                </a:lnTo>
                <a:lnTo>
                  <a:pt x="284" y="649"/>
                </a:lnTo>
                <a:lnTo>
                  <a:pt x="279" y="648"/>
                </a:lnTo>
                <a:lnTo>
                  <a:pt x="273" y="648"/>
                </a:lnTo>
                <a:lnTo>
                  <a:pt x="271" y="649"/>
                </a:lnTo>
                <a:lnTo>
                  <a:pt x="264" y="649"/>
                </a:lnTo>
                <a:lnTo>
                  <a:pt x="259" y="645"/>
                </a:lnTo>
                <a:lnTo>
                  <a:pt x="251" y="647"/>
                </a:lnTo>
                <a:lnTo>
                  <a:pt x="245" y="649"/>
                </a:lnTo>
                <a:lnTo>
                  <a:pt x="241" y="647"/>
                </a:lnTo>
                <a:lnTo>
                  <a:pt x="235" y="641"/>
                </a:lnTo>
                <a:lnTo>
                  <a:pt x="229" y="636"/>
                </a:lnTo>
                <a:lnTo>
                  <a:pt x="223" y="640"/>
                </a:lnTo>
                <a:lnTo>
                  <a:pt x="216" y="639"/>
                </a:lnTo>
                <a:lnTo>
                  <a:pt x="216" y="641"/>
                </a:lnTo>
                <a:lnTo>
                  <a:pt x="215" y="641"/>
                </a:lnTo>
                <a:lnTo>
                  <a:pt x="211" y="637"/>
                </a:lnTo>
                <a:lnTo>
                  <a:pt x="205" y="631"/>
                </a:lnTo>
                <a:lnTo>
                  <a:pt x="204" y="627"/>
                </a:lnTo>
                <a:lnTo>
                  <a:pt x="197" y="628"/>
                </a:lnTo>
                <a:lnTo>
                  <a:pt x="190" y="627"/>
                </a:lnTo>
                <a:lnTo>
                  <a:pt x="185" y="624"/>
                </a:lnTo>
                <a:lnTo>
                  <a:pt x="180" y="621"/>
                </a:lnTo>
                <a:lnTo>
                  <a:pt x="174" y="616"/>
                </a:lnTo>
                <a:lnTo>
                  <a:pt x="170" y="621"/>
                </a:lnTo>
                <a:lnTo>
                  <a:pt x="163" y="617"/>
                </a:lnTo>
                <a:lnTo>
                  <a:pt x="168" y="610"/>
                </a:lnTo>
                <a:lnTo>
                  <a:pt x="167" y="603"/>
                </a:lnTo>
                <a:lnTo>
                  <a:pt x="161" y="602"/>
                </a:lnTo>
                <a:lnTo>
                  <a:pt x="154" y="601"/>
                </a:lnTo>
                <a:lnTo>
                  <a:pt x="149" y="601"/>
                </a:lnTo>
                <a:lnTo>
                  <a:pt x="147" y="597"/>
                </a:lnTo>
                <a:lnTo>
                  <a:pt x="146" y="597"/>
                </a:lnTo>
                <a:lnTo>
                  <a:pt x="146" y="596"/>
                </a:lnTo>
                <a:lnTo>
                  <a:pt x="152" y="594"/>
                </a:lnTo>
                <a:lnTo>
                  <a:pt x="158" y="588"/>
                </a:lnTo>
                <a:lnTo>
                  <a:pt x="161" y="583"/>
                </a:lnTo>
                <a:lnTo>
                  <a:pt x="165" y="576"/>
                </a:lnTo>
                <a:lnTo>
                  <a:pt x="167" y="569"/>
                </a:lnTo>
                <a:lnTo>
                  <a:pt x="169" y="562"/>
                </a:lnTo>
                <a:lnTo>
                  <a:pt x="171" y="555"/>
                </a:lnTo>
                <a:lnTo>
                  <a:pt x="172" y="548"/>
                </a:lnTo>
                <a:lnTo>
                  <a:pt x="174" y="542"/>
                </a:lnTo>
                <a:lnTo>
                  <a:pt x="175" y="535"/>
                </a:lnTo>
                <a:lnTo>
                  <a:pt x="177" y="529"/>
                </a:lnTo>
                <a:lnTo>
                  <a:pt x="178" y="521"/>
                </a:lnTo>
                <a:lnTo>
                  <a:pt x="180" y="515"/>
                </a:lnTo>
                <a:lnTo>
                  <a:pt x="180" y="510"/>
                </a:lnTo>
                <a:lnTo>
                  <a:pt x="181" y="503"/>
                </a:lnTo>
                <a:lnTo>
                  <a:pt x="184" y="496"/>
                </a:lnTo>
                <a:lnTo>
                  <a:pt x="190" y="496"/>
                </a:lnTo>
                <a:lnTo>
                  <a:pt x="189" y="489"/>
                </a:lnTo>
                <a:lnTo>
                  <a:pt x="184" y="490"/>
                </a:lnTo>
                <a:lnTo>
                  <a:pt x="181" y="497"/>
                </a:lnTo>
                <a:lnTo>
                  <a:pt x="181" y="490"/>
                </a:lnTo>
                <a:lnTo>
                  <a:pt x="182" y="483"/>
                </a:lnTo>
                <a:lnTo>
                  <a:pt x="184" y="476"/>
                </a:lnTo>
                <a:lnTo>
                  <a:pt x="185" y="470"/>
                </a:lnTo>
                <a:lnTo>
                  <a:pt x="185" y="468"/>
                </a:lnTo>
                <a:lnTo>
                  <a:pt x="186" y="462"/>
                </a:lnTo>
                <a:lnTo>
                  <a:pt x="187" y="455"/>
                </a:lnTo>
                <a:lnTo>
                  <a:pt x="189" y="448"/>
                </a:lnTo>
                <a:lnTo>
                  <a:pt x="190" y="434"/>
                </a:lnTo>
                <a:lnTo>
                  <a:pt x="192" y="427"/>
                </a:lnTo>
                <a:lnTo>
                  <a:pt x="199" y="431"/>
                </a:lnTo>
                <a:lnTo>
                  <a:pt x="205" y="435"/>
                </a:lnTo>
                <a:lnTo>
                  <a:pt x="210" y="442"/>
                </a:lnTo>
                <a:lnTo>
                  <a:pt x="213" y="449"/>
                </a:lnTo>
                <a:lnTo>
                  <a:pt x="213" y="456"/>
                </a:lnTo>
                <a:lnTo>
                  <a:pt x="215" y="463"/>
                </a:lnTo>
                <a:lnTo>
                  <a:pt x="221" y="468"/>
                </a:lnTo>
                <a:lnTo>
                  <a:pt x="221" y="475"/>
                </a:lnTo>
                <a:lnTo>
                  <a:pt x="222" y="476"/>
                </a:lnTo>
                <a:lnTo>
                  <a:pt x="223" y="470"/>
                </a:lnTo>
                <a:lnTo>
                  <a:pt x="222" y="468"/>
                </a:lnTo>
                <a:lnTo>
                  <a:pt x="217" y="462"/>
                </a:lnTo>
                <a:lnTo>
                  <a:pt x="216" y="455"/>
                </a:lnTo>
                <a:lnTo>
                  <a:pt x="215" y="448"/>
                </a:lnTo>
                <a:lnTo>
                  <a:pt x="215" y="443"/>
                </a:lnTo>
                <a:lnTo>
                  <a:pt x="213" y="436"/>
                </a:lnTo>
                <a:lnTo>
                  <a:pt x="209" y="430"/>
                </a:lnTo>
                <a:lnTo>
                  <a:pt x="203" y="425"/>
                </a:lnTo>
                <a:lnTo>
                  <a:pt x="197" y="419"/>
                </a:lnTo>
                <a:lnTo>
                  <a:pt x="190" y="416"/>
                </a:lnTo>
                <a:lnTo>
                  <a:pt x="185" y="414"/>
                </a:lnTo>
                <a:lnTo>
                  <a:pt x="187" y="407"/>
                </a:lnTo>
                <a:lnTo>
                  <a:pt x="192" y="408"/>
                </a:lnTo>
                <a:lnTo>
                  <a:pt x="199" y="413"/>
                </a:lnTo>
                <a:lnTo>
                  <a:pt x="193" y="407"/>
                </a:lnTo>
                <a:lnTo>
                  <a:pt x="193" y="399"/>
                </a:lnTo>
                <a:lnTo>
                  <a:pt x="196" y="392"/>
                </a:lnTo>
                <a:lnTo>
                  <a:pt x="196" y="386"/>
                </a:lnTo>
                <a:lnTo>
                  <a:pt x="192" y="379"/>
                </a:lnTo>
                <a:lnTo>
                  <a:pt x="192" y="373"/>
                </a:lnTo>
                <a:lnTo>
                  <a:pt x="196" y="366"/>
                </a:lnTo>
                <a:lnTo>
                  <a:pt x="189" y="369"/>
                </a:lnTo>
                <a:lnTo>
                  <a:pt x="183" y="365"/>
                </a:lnTo>
                <a:lnTo>
                  <a:pt x="177" y="365"/>
                </a:lnTo>
                <a:lnTo>
                  <a:pt x="171" y="358"/>
                </a:lnTo>
                <a:lnTo>
                  <a:pt x="165" y="357"/>
                </a:lnTo>
                <a:lnTo>
                  <a:pt x="159" y="352"/>
                </a:lnTo>
                <a:lnTo>
                  <a:pt x="158" y="351"/>
                </a:lnTo>
                <a:lnTo>
                  <a:pt x="155" y="344"/>
                </a:lnTo>
                <a:lnTo>
                  <a:pt x="151" y="337"/>
                </a:lnTo>
                <a:lnTo>
                  <a:pt x="151" y="336"/>
                </a:lnTo>
                <a:lnTo>
                  <a:pt x="145" y="330"/>
                </a:lnTo>
                <a:lnTo>
                  <a:pt x="141" y="325"/>
                </a:lnTo>
                <a:lnTo>
                  <a:pt x="146" y="318"/>
                </a:lnTo>
                <a:lnTo>
                  <a:pt x="148" y="312"/>
                </a:lnTo>
                <a:lnTo>
                  <a:pt x="150" y="311"/>
                </a:lnTo>
                <a:lnTo>
                  <a:pt x="143" y="305"/>
                </a:lnTo>
                <a:lnTo>
                  <a:pt x="138" y="304"/>
                </a:lnTo>
                <a:lnTo>
                  <a:pt x="141" y="297"/>
                </a:lnTo>
                <a:lnTo>
                  <a:pt x="142" y="293"/>
                </a:lnTo>
                <a:lnTo>
                  <a:pt x="147" y="292"/>
                </a:lnTo>
                <a:lnTo>
                  <a:pt x="153" y="292"/>
                </a:lnTo>
                <a:lnTo>
                  <a:pt x="159" y="296"/>
                </a:lnTo>
                <a:lnTo>
                  <a:pt x="164" y="297"/>
                </a:lnTo>
                <a:lnTo>
                  <a:pt x="158" y="294"/>
                </a:lnTo>
                <a:lnTo>
                  <a:pt x="152" y="290"/>
                </a:lnTo>
                <a:lnTo>
                  <a:pt x="146" y="290"/>
                </a:lnTo>
                <a:lnTo>
                  <a:pt x="141" y="290"/>
                </a:lnTo>
                <a:lnTo>
                  <a:pt x="140" y="290"/>
                </a:lnTo>
                <a:lnTo>
                  <a:pt x="133" y="295"/>
                </a:lnTo>
                <a:lnTo>
                  <a:pt x="127" y="292"/>
                </a:lnTo>
                <a:lnTo>
                  <a:pt x="121" y="292"/>
                </a:lnTo>
                <a:lnTo>
                  <a:pt x="120" y="285"/>
                </a:lnTo>
                <a:lnTo>
                  <a:pt x="126" y="282"/>
                </a:lnTo>
                <a:lnTo>
                  <a:pt x="124" y="279"/>
                </a:lnTo>
                <a:lnTo>
                  <a:pt x="130" y="274"/>
                </a:lnTo>
                <a:lnTo>
                  <a:pt x="124" y="273"/>
                </a:lnTo>
                <a:lnTo>
                  <a:pt x="118" y="273"/>
                </a:lnTo>
                <a:lnTo>
                  <a:pt x="112" y="276"/>
                </a:lnTo>
                <a:lnTo>
                  <a:pt x="107" y="276"/>
                </a:lnTo>
                <a:lnTo>
                  <a:pt x="100" y="271"/>
                </a:lnTo>
                <a:lnTo>
                  <a:pt x="107" y="271"/>
                </a:lnTo>
                <a:lnTo>
                  <a:pt x="112" y="269"/>
                </a:lnTo>
                <a:lnTo>
                  <a:pt x="105" y="265"/>
                </a:lnTo>
                <a:lnTo>
                  <a:pt x="99" y="269"/>
                </a:lnTo>
                <a:lnTo>
                  <a:pt x="97" y="265"/>
                </a:lnTo>
                <a:lnTo>
                  <a:pt x="91" y="270"/>
                </a:lnTo>
                <a:lnTo>
                  <a:pt x="89" y="276"/>
                </a:lnTo>
                <a:lnTo>
                  <a:pt x="88" y="269"/>
                </a:lnTo>
                <a:lnTo>
                  <a:pt x="84" y="262"/>
                </a:lnTo>
                <a:lnTo>
                  <a:pt x="88" y="256"/>
                </a:lnTo>
                <a:lnTo>
                  <a:pt x="84" y="262"/>
                </a:lnTo>
                <a:lnTo>
                  <a:pt x="78" y="260"/>
                </a:lnTo>
                <a:lnTo>
                  <a:pt x="81" y="253"/>
                </a:lnTo>
                <a:lnTo>
                  <a:pt x="74" y="257"/>
                </a:lnTo>
                <a:lnTo>
                  <a:pt x="68" y="256"/>
                </a:lnTo>
                <a:lnTo>
                  <a:pt x="67" y="254"/>
                </a:lnTo>
                <a:lnTo>
                  <a:pt x="61" y="254"/>
                </a:lnTo>
                <a:lnTo>
                  <a:pt x="55" y="252"/>
                </a:lnTo>
                <a:lnTo>
                  <a:pt x="49" y="252"/>
                </a:lnTo>
                <a:lnTo>
                  <a:pt x="43" y="245"/>
                </a:lnTo>
                <a:lnTo>
                  <a:pt x="37" y="247"/>
                </a:lnTo>
                <a:lnTo>
                  <a:pt x="32" y="247"/>
                </a:lnTo>
                <a:lnTo>
                  <a:pt x="25" y="253"/>
                </a:lnTo>
                <a:lnTo>
                  <a:pt x="21" y="246"/>
                </a:lnTo>
                <a:lnTo>
                  <a:pt x="18" y="239"/>
                </a:lnTo>
                <a:lnTo>
                  <a:pt x="11" y="236"/>
                </a:lnTo>
                <a:lnTo>
                  <a:pt x="5" y="234"/>
                </a:lnTo>
                <a:lnTo>
                  <a:pt x="1" y="233"/>
                </a:lnTo>
                <a:close/>
              </a:path>
            </a:pathLst>
          </a:custGeom>
          <a:solidFill>
            <a:srgbClr val="FF0000"/>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111" name="Freeform 374"/>
          <p:cNvSpPr>
            <a:spLocks/>
          </p:cNvSpPr>
          <p:nvPr/>
        </p:nvSpPr>
        <p:spPr bwMode="auto">
          <a:xfrm>
            <a:off x="4443413" y="3017838"/>
            <a:ext cx="325437" cy="336550"/>
          </a:xfrm>
          <a:custGeom>
            <a:avLst/>
            <a:gdLst>
              <a:gd name="T0" fmla="*/ 2147483647 w 686"/>
              <a:gd name="T1" fmla="*/ 2147483647 h 716"/>
              <a:gd name="T2" fmla="*/ 2147483647 w 686"/>
              <a:gd name="T3" fmla="*/ 2147483647 h 716"/>
              <a:gd name="T4" fmla="*/ 2147483647 w 686"/>
              <a:gd name="T5" fmla="*/ 2147483647 h 716"/>
              <a:gd name="T6" fmla="*/ 2147483647 w 686"/>
              <a:gd name="T7" fmla="*/ 2147483647 h 716"/>
              <a:gd name="T8" fmla="*/ 2147483647 w 686"/>
              <a:gd name="T9" fmla="*/ 2147483647 h 716"/>
              <a:gd name="T10" fmla="*/ 2147483647 w 686"/>
              <a:gd name="T11" fmla="*/ 2147483647 h 716"/>
              <a:gd name="T12" fmla="*/ 2147483647 w 686"/>
              <a:gd name="T13" fmla="*/ 2147483647 h 716"/>
              <a:gd name="T14" fmla="*/ 2147483647 w 686"/>
              <a:gd name="T15" fmla="*/ 2147483647 h 716"/>
              <a:gd name="T16" fmla="*/ 2147483647 w 686"/>
              <a:gd name="T17" fmla="*/ 2147483647 h 716"/>
              <a:gd name="T18" fmla="*/ 2147483647 w 686"/>
              <a:gd name="T19" fmla="*/ 2147483647 h 716"/>
              <a:gd name="T20" fmla="*/ 2147483647 w 686"/>
              <a:gd name="T21" fmla="*/ 0 h 716"/>
              <a:gd name="T22" fmla="*/ 2147483647 w 686"/>
              <a:gd name="T23" fmla="*/ 2147483647 h 716"/>
              <a:gd name="T24" fmla="*/ 2147483647 w 686"/>
              <a:gd name="T25" fmla="*/ 2147483647 h 716"/>
              <a:gd name="T26" fmla="*/ 2147483647 w 686"/>
              <a:gd name="T27" fmla="*/ 2147483647 h 716"/>
              <a:gd name="T28" fmla="*/ 2147483647 w 686"/>
              <a:gd name="T29" fmla="*/ 2147483647 h 716"/>
              <a:gd name="T30" fmla="*/ 2147483647 w 686"/>
              <a:gd name="T31" fmla="*/ 2147483647 h 716"/>
              <a:gd name="T32" fmla="*/ 2147483647 w 686"/>
              <a:gd name="T33" fmla="*/ 2147483647 h 716"/>
              <a:gd name="T34" fmla="*/ 2147483647 w 686"/>
              <a:gd name="T35" fmla="*/ 2147483647 h 716"/>
              <a:gd name="T36" fmla="*/ 2147483647 w 686"/>
              <a:gd name="T37" fmla="*/ 2147483647 h 716"/>
              <a:gd name="T38" fmla="*/ 2147483647 w 686"/>
              <a:gd name="T39" fmla="*/ 2147483647 h 716"/>
              <a:gd name="T40" fmla="*/ 2147483647 w 686"/>
              <a:gd name="T41" fmla="*/ 2147483647 h 716"/>
              <a:gd name="T42" fmla="*/ 2147483647 w 686"/>
              <a:gd name="T43" fmla="*/ 2147483647 h 716"/>
              <a:gd name="T44" fmla="*/ 2147483647 w 686"/>
              <a:gd name="T45" fmla="*/ 2147483647 h 716"/>
              <a:gd name="T46" fmla="*/ 2147483647 w 686"/>
              <a:gd name="T47" fmla="*/ 2147483647 h 716"/>
              <a:gd name="T48" fmla="*/ 2147483647 w 686"/>
              <a:gd name="T49" fmla="*/ 2147483647 h 716"/>
              <a:gd name="T50" fmla="*/ 2147483647 w 686"/>
              <a:gd name="T51" fmla="*/ 2147483647 h 716"/>
              <a:gd name="T52" fmla="*/ 2147483647 w 686"/>
              <a:gd name="T53" fmla="*/ 2147483647 h 716"/>
              <a:gd name="T54" fmla="*/ 2147483647 w 686"/>
              <a:gd name="T55" fmla="*/ 2147483647 h 716"/>
              <a:gd name="T56" fmla="*/ 2147483647 w 686"/>
              <a:gd name="T57" fmla="*/ 2147483647 h 716"/>
              <a:gd name="T58" fmla="*/ 2147483647 w 686"/>
              <a:gd name="T59" fmla="*/ 2147483647 h 716"/>
              <a:gd name="T60" fmla="*/ 2147483647 w 686"/>
              <a:gd name="T61" fmla="*/ 2147483647 h 716"/>
              <a:gd name="T62" fmla="*/ 2147483647 w 686"/>
              <a:gd name="T63" fmla="*/ 2147483647 h 716"/>
              <a:gd name="T64" fmla="*/ 2147483647 w 686"/>
              <a:gd name="T65" fmla="*/ 2147483647 h 716"/>
              <a:gd name="T66" fmla="*/ 2147483647 w 686"/>
              <a:gd name="T67" fmla="*/ 2147483647 h 716"/>
              <a:gd name="T68" fmla="*/ 2147483647 w 686"/>
              <a:gd name="T69" fmla="*/ 2147483647 h 716"/>
              <a:gd name="T70" fmla="*/ 2147483647 w 686"/>
              <a:gd name="T71" fmla="*/ 2147483647 h 716"/>
              <a:gd name="T72" fmla="*/ 2147483647 w 686"/>
              <a:gd name="T73" fmla="*/ 2147483647 h 716"/>
              <a:gd name="T74" fmla="*/ 2147483647 w 686"/>
              <a:gd name="T75" fmla="*/ 2147483647 h 716"/>
              <a:gd name="T76" fmla="*/ 2147483647 w 686"/>
              <a:gd name="T77" fmla="*/ 2147483647 h 716"/>
              <a:gd name="T78" fmla="*/ 2147483647 w 686"/>
              <a:gd name="T79" fmla="*/ 2147483647 h 716"/>
              <a:gd name="T80" fmla="*/ 2147483647 w 686"/>
              <a:gd name="T81" fmla="*/ 2147483647 h 716"/>
              <a:gd name="T82" fmla="*/ 2147483647 w 686"/>
              <a:gd name="T83" fmla="*/ 2147483647 h 716"/>
              <a:gd name="T84" fmla="*/ 2147483647 w 686"/>
              <a:gd name="T85" fmla="*/ 2147483647 h 716"/>
              <a:gd name="T86" fmla="*/ 2147483647 w 686"/>
              <a:gd name="T87" fmla="*/ 2147483647 h 716"/>
              <a:gd name="T88" fmla="*/ 2147483647 w 686"/>
              <a:gd name="T89" fmla="*/ 2147483647 h 716"/>
              <a:gd name="T90" fmla="*/ 2147483647 w 686"/>
              <a:gd name="T91" fmla="*/ 2147483647 h 716"/>
              <a:gd name="T92" fmla="*/ 2147483647 w 686"/>
              <a:gd name="T93" fmla="*/ 2147483647 h 716"/>
              <a:gd name="T94" fmla="*/ 2147483647 w 686"/>
              <a:gd name="T95" fmla="*/ 2147483647 h 716"/>
              <a:gd name="T96" fmla="*/ 2147483647 w 686"/>
              <a:gd name="T97" fmla="*/ 2147483647 h 716"/>
              <a:gd name="T98" fmla="*/ 2147483647 w 686"/>
              <a:gd name="T99" fmla="*/ 2147483647 h 716"/>
              <a:gd name="T100" fmla="*/ 2147483647 w 686"/>
              <a:gd name="T101" fmla="*/ 2147483647 h 716"/>
              <a:gd name="T102" fmla="*/ 2147483647 w 686"/>
              <a:gd name="T103" fmla="*/ 2147483647 h 716"/>
              <a:gd name="T104" fmla="*/ 2147483647 w 686"/>
              <a:gd name="T105" fmla="*/ 2147483647 h 716"/>
              <a:gd name="T106" fmla="*/ 2147483647 w 686"/>
              <a:gd name="T107" fmla="*/ 2147483647 h 716"/>
              <a:gd name="T108" fmla="*/ 2147483647 w 686"/>
              <a:gd name="T109" fmla="*/ 2147483647 h 716"/>
              <a:gd name="T110" fmla="*/ 2147483647 w 686"/>
              <a:gd name="T111" fmla="*/ 2147483647 h 716"/>
              <a:gd name="T112" fmla="*/ 2147483647 w 686"/>
              <a:gd name="T113" fmla="*/ 2147483647 h 716"/>
              <a:gd name="T114" fmla="*/ 2147483647 w 686"/>
              <a:gd name="T115" fmla="*/ 2147483647 h 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6"/>
              <a:gd name="T175" fmla="*/ 0 h 716"/>
              <a:gd name="T176" fmla="*/ 686 w 686"/>
              <a:gd name="T177" fmla="*/ 716 h 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6" h="716">
                <a:moveTo>
                  <a:pt x="0" y="153"/>
                </a:moveTo>
                <a:lnTo>
                  <a:pt x="1" y="152"/>
                </a:lnTo>
                <a:lnTo>
                  <a:pt x="3" y="150"/>
                </a:lnTo>
                <a:lnTo>
                  <a:pt x="9" y="149"/>
                </a:lnTo>
                <a:lnTo>
                  <a:pt x="16" y="150"/>
                </a:lnTo>
                <a:lnTo>
                  <a:pt x="19" y="145"/>
                </a:lnTo>
                <a:lnTo>
                  <a:pt x="26" y="144"/>
                </a:lnTo>
                <a:lnTo>
                  <a:pt x="28" y="136"/>
                </a:lnTo>
                <a:lnTo>
                  <a:pt x="31" y="131"/>
                </a:lnTo>
                <a:lnTo>
                  <a:pt x="27" y="124"/>
                </a:lnTo>
                <a:lnTo>
                  <a:pt x="22" y="118"/>
                </a:lnTo>
                <a:lnTo>
                  <a:pt x="21" y="111"/>
                </a:lnTo>
                <a:lnTo>
                  <a:pt x="16" y="109"/>
                </a:lnTo>
                <a:lnTo>
                  <a:pt x="11" y="101"/>
                </a:lnTo>
                <a:lnTo>
                  <a:pt x="10" y="101"/>
                </a:lnTo>
                <a:lnTo>
                  <a:pt x="17" y="95"/>
                </a:lnTo>
                <a:lnTo>
                  <a:pt x="23" y="90"/>
                </a:lnTo>
                <a:lnTo>
                  <a:pt x="24" y="90"/>
                </a:lnTo>
                <a:lnTo>
                  <a:pt x="31" y="93"/>
                </a:lnTo>
                <a:lnTo>
                  <a:pt x="42" y="90"/>
                </a:lnTo>
                <a:lnTo>
                  <a:pt x="49" y="88"/>
                </a:lnTo>
                <a:lnTo>
                  <a:pt x="55" y="85"/>
                </a:lnTo>
                <a:lnTo>
                  <a:pt x="61" y="87"/>
                </a:lnTo>
                <a:lnTo>
                  <a:pt x="67" y="90"/>
                </a:lnTo>
                <a:lnTo>
                  <a:pt x="70" y="90"/>
                </a:lnTo>
                <a:lnTo>
                  <a:pt x="77" y="84"/>
                </a:lnTo>
                <a:lnTo>
                  <a:pt x="81" y="78"/>
                </a:lnTo>
                <a:lnTo>
                  <a:pt x="87" y="72"/>
                </a:lnTo>
                <a:lnTo>
                  <a:pt x="87" y="69"/>
                </a:lnTo>
                <a:lnTo>
                  <a:pt x="85" y="62"/>
                </a:lnTo>
                <a:lnTo>
                  <a:pt x="90" y="60"/>
                </a:lnTo>
                <a:lnTo>
                  <a:pt x="96" y="54"/>
                </a:lnTo>
                <a:lnTo>
                  <a:pt x="100" y="48"/>
                </a:lnTo>
                <a:lnTo>
                  <a:pt x="106" y="55"/>
                </a:lnTo>
                <a:lnTo>
                  <a:pt x="103" y="62"/>
                </a:lnTo>
                <a:lnTo>
                  <a:pt x="110" y="69"/>
                </a:lnTo>
                <a:lnTo>
                  <a:pt x="113" y="72"/>
                </a:lnTo>
                <a:lnTo>
                  <a:pt x="118" y="76"/>
                </a:lnTo>
                <a:lnTo>
                  <a:pt x="120" y="76"/>
                </a:lnTo>
                <a:lnTo>
                  <a:pt x="121" y="76"/>
                </a:lnTo>
                <a:lnTo>
                  <a:pt x="124" y="83"/>
                </a:lnTo>
                <a:lnTo>
                  <a:pt x="124" y="85"/>
                </a:lnTo>
                <a:lnTo>
                  <a:pt x="126" y="86"/>
                </a:lnTo>
                <a:lnTo>
                  <a:pt x="130" y="91"/>
                </a:lnTo>
                <a:lnTo>
                  <a:pt x="130" y="96"/>
                </a:lnTo>
                <a:lnTo>
                  <a:pt x="137" y="98"/>
                </a:lnTo>
                <a:lnTo>
                  <a:pt x="137" y="96"/>
                </a:lnTo>
                <a:lnTo>
                  <a:pt x="139" y="90"/>
                </a:lnTo>
                <a:lnTo>
                  <a:pt x="137" y="84"/>
                </a:lnTo>
                <a:lnTo>
                  <a:pt x="137" y="83"/>
                </a:lnTo>
                <a:lnTo>
                  <a:pt x="136" y="83"/>
                </a:lnTo>
                <a:lnTo>
                  <a:pt x="140" y="75"/>
                </a:lnTo>
                <a:lnTo>
                  <a:pt x="144" y="70"/>
                </a:lnTo>
                <a:lnTo>
                  <a:pt x="149" y="66"/>
                </a:lnTo>
                <a:lnTo>
                  <a:pt x="152" y="59"/>
                </a:lnTo>
                <a:lnTo>
                  <a:pt x="151" y="52"/>
                </a:lnTo>
                <a:lnTo>
                  <a:pt x="151" y="45"/>
                </a:lnTo>
                <a:lnTo>
                  <a:pt x="153" y="45"/>
                </a:lnTo>
                <a:lnTo>
                  <a:pt x="159" y="45"/>
                </a:lnTo>
                <a:lnTo>
                  <a:pt x="161" y="52"/>
                </a:lnTo>
                <a:lnTo>
                  <a:pt x="163" y="58"/>
                </a:lnTo>
                <a:lnTo>
                  <a:pt x="171" y="61"/>
                </a:lnTo>
                <a:lnTo>
                  <a:pt x="176" y="59"/>
                </a:lnTo>
                <a:lnTo>
                  <a:pt x="177" y="56"/>
                </a:lnTo>
                <a:lnTo>
                  <a:pt x="183" y="55"/>
                </a:lnTo>
                <a:lnTo>
                  <a:pt x="188" y="55"/>
                </a:lnTo>
                <a:lnTo>
                  <a:pt x="191" y="62"/>
                </a:lnTo>
                <a:lnTo>
                  <a:pt x="198" y="67"/>
                </a:lnTo>
                <a:lnTo>
                  <a:pt x="199" y="60"/>
                </a:lnTo>
                <a:lnTo>
                  <a:pt x="201" y="53"/>
                </a:lnTo>
                <a:lnTo>
                  <a:pt x="195" y="50"/>
                </a:lnTo>
                <a:lnTo>
                  <a:pt x="195" y="43"/>
                </a:lnTo>
                <a:lnTo>
                  <a:pt x="199" y="36"/>
                </a:lnTo>
                <a:lnTo>
                  <a:pt x="205" y="35"/>
                </a:lnTo>
                <a:lnTo>
                  <a:pt x="210" y="42"/>
                </a:lnTo>
                <a:lnTo>
                  <a:pt x="216" y="42"/>
                </a:lnTo>
                <a:lnTo>
                  <a:pt x="217" y="42"/>
                </a:lnTo>
                <a:lnTo>
                  <a:pt x="218" y="36"/>
                </a:lnTo>
                <a:lnTo>
                  <a:pt x="215" y="29"/>
                </a:lnTo>
                <a:lnTo>
                  <a:pt x="215" y="22"/>
                </a:lnTo>
                <a:lnTo>
                  <a:pt x="218" y="16"/>
                </a:lnTo>
                <a:lnTo>
                  <a:pt x="219" y="18"/>
                </a:lnTo>
                <a:lnTo>
                  <a:pt x="227" y="18"/>
                </a:lnTo>
                <a:lnTo>
                  <a:pt x="232" y="19"/>
                </a:lnTo>
                <a:lnTo>
                  <a:pt x="238" y="23"/>
                </a:lnTo>
                <a:lnTo>
                  <a:pt x="240" y="24"/>
                </a:lnTo>
                <a:lnTo>
                  <a:pt x="247" y="23"/>
                </a:lnTo>
                <a:lnTo>
                  <a:pt x="251" y="18"/>
                </a:lnTo>
                <a:lnTo>
                  <a:pt x="257" y="11"/>
                </a:lnTo>
                <a:lnTo>
                  <a:pt x="263" y="7"/>
                </a:lnTo>
                <a:lnTo>
                  <a:pt x="269" y="7"/>
                </a:lnTo>
                <a:lnTo>
                  <a:pt x="274" y="5"/>
                </a:lnTo>
                <a:lnTo>
                  <a:pt x="275" y="6"/>
                </a:lnTo>
                <a:lnTo>
                  <a:pt x="281" y="6"/>
                </a:lnTo>
                <a:lnTo>
                  <a:pt x="288" y="7"/>
                </a:lnTo>
                <a:lnTo>
                  <a:pt x="294" y="6"/>
                </a:lnTo>
                <a:lnTo>
                  <a:pt x="300" y="4"/>
                </a:lnTo>
                <a:lnTo>
                  <a:pt x="306" y="2"/>
                </a:lnTo>
                <a:lnTo>
                  <a:pt x="310" y="0"/>
                </a:lnTo>
                <a:lnTo>
                  <a:pt x="317" y="0"/>
                </a:lnTo>
                <a:lnTo>
                  <a:pt x="310" y="7"/>
                </a:lnTo>
                <a:lnTo>
                  <a:pt x="315" y="14"/>
                </a:lnTo>
                <a:lnTo>
                  <a:pt x="321" y="19"/>
                </a:lnTo>
                <a:lnTo>
                  <a:pt x="324" y="24"/>
                </a:lnTo>
                <a:lnTo>
                  <a:pt x="324" y="26"/>
                </a:lnTo>
                <a:lnTo>
                  <a:pt x="325" y="27"/>
                </a:lnTo>
                <a:lnTo>
                  <a:pt x="331" y="31"/>
                </a:lnTo>
                <a:lnTo>
                  <a:pt x="337" y="32"/>
                </a:lnTo>
                <a:lnTo>
                  <a:pt x="341" y="32"/>
                </a:lnTo>
                <a:lnTo>
                  <a:pt x="346" y="35"/>
                </a:lnTo>
                <a:lnTo>
                  <a:pt x="352" y="37"/>
                </a:lnTo>
                <a:lnTo>
                  <a:pt x="357" y="37"/>
                </a:lnTo>
                <a:lnTo>
                  <a:pt x="363" y="37"/>
                </a:lnTo>
                <a:lnTo>
                  <a:pt x="370" y="39"/>
                </a:lnTo>
                <a:lnTo>
                  <a:pt x="376" y="40"/>
                </a:lnTo>
                <a:lnTo>
                  <a:pt x="382" y="39"/>
                </a:lnTo>
                <a:lnTo>
                  <a:pt x="388" y="40"/>
                </a:lnTo>
                <a:lnTo>
                  <a:pt x="394" y="42"/>
                </a:lnTo>
                <a:lnTo>
                  <a:pt x="395" y="42"/>
                </a:lnTo>
                <a:lnTo>
                  <a:pt x="396" y="42"/>
                </a:lnTo>
                <a:lnTo>
                  <a:pt x="400" y="44"/>
                </a:lnTo>
                <a:lnTo>
                  <a:pt x="399" y="45"/>
                </a:lnTo>
                <a:lnTo>
                  <a:pt x="398" y="50"/>
                </a:lnTo>
                <a:lnTo>
                  <a:pt x="392" y="51"/>
                </a:lnTo>
                <a:lnTo>
                  <a:pt x="387" y="56"/>
                </a:lnTo>
                <a:lnTo>
                  <a:pt x="383" y="62"/>
                </a:lnTo>
                <a:lnTo>
                  <a:pt x="389" y="67"/>
                </a:lnTo>
                <a:lnTo>
                  <a:pt x="395" y="70"/>
                </a:lnTo>
                <a:lnTo>
                  <a:pt x="398" y="70"/>
                </a:lnTo>
                <a:lnTo>
                  <a:pt x="392" y="77"/>
                </a:lnTo>
                <a:lnTo>
                  <a:pt x="388" y="79"/>
                </a:lnTo>
                <a:lnTo>
                  <a:pt x="391" y="86"/>
                </a:lnTo>
                <a:lnTo>
                  <a:pt x="396" y="88"/>
                </a:lnTo>
                <a:lnTo>
                  <a:pt x="395" y="90"/>
                </a:lnTo>
                <a:lnTo>
                  <a:pt x="394" y="96"/>
                </a:lnTo>
                <a:lnTo>
                  <a:pt x="394" y="98"/>
                </a:lnTo>
                <a:lnTo>
                  <a:pt x="395" y="99"/>
                </a:lnTo>
                <a:lnTo>
                  <a:pt x="400" y="101"/>
                </a:lnTo>
                <a:lnTo>
                  <a:pt x="407" y="106"/>
                </a:lnTo>
                <a:lnTo>
                  <a:pt x="408" y="106"/>
                </a:lnTo>
                <a:lnTo>
                  <a:pt x="409" y="107"/>
                </a:lnTo>
                <a:lnTo>
                  <a:pt x="412" y="114"/>
                </a:lnTo>
                <a:lnTo>
                  <a:pt x="411" y="115"/>
                </a:lnTo>
                <a:lnTo>
                  <a:pt x="407" y="116"/>
                </a:lnTo>
                <a:lnTo>
                  <a:pt x="401" y="115"/>
                </a:lnTo>
                <a:lnTo>
                  <a:pt x="403" y="109"/>
                </a:lnTo>
                <a:lnTo>
                  <a:pt x="396" y="102"/>
                </a:lnTo>
                <a:lnTo>
                  <a:pt x="393" y="101"/>
                </a:lnTo>
                <a:lnTo>
                  <a:pt x="387" y="107"/>
                </a:lnTo>
                <a:lnTo>
                  <a:pt x="383" y="109"/>
                </a:lnTo>
                <a:lnTo>
                  <a:pt x="383" y="106"/>
                </a:lnTo>
                <a:lnTo>
                  <a:pt x="381" y="104"/>
                </a:lnTo>
                <a:lnTo>
                  <a:pt x="377" y="103"/>
                </a:lnTo>
                <a:lnTo>
                  <a:pt x="370" y="102"/>
                </a:lnTo>
                <a:lnTo>
                  <a:pt x="368" y="109"/>
                </a:lnTo>
                <a:lnTo>
                  <a:pt x="366" y="111"/>
                </a:lnTo>
                <a:lnTo>
                  <a:pt x="360" y="111"/>
                </a:lnTo>
                <a:lnTo>
                  <a:pt x="354" y="115"/>
                </a:lnTo>
                <a:lnTo>
                  <a:pt x="348" y="118"/>
                </a:lnTo>
                <a:lnTo>
                  <a:pt x="345" y="120"/>
                </a:lnTo>
                <a:lnTo>
                  <a:pt x="333" y="126"/>
                </a:lnTo>
                <a:lnTo>
                  <a:pt x="329" y="126"/>
                </a:lnTo>
                <a:lnTo>
                  <a:pt x="335" y="121"/>
                </a:lnTo>
                <a:lnTo>
                  <a:pt x="329" y="123"/>
                </a:lnTo>
                <a:lnTo>
                  <a:pt x="322" y="124"/>
                </a:lnTo>
                <a:lnTo>
                  <a:pt x="321" y="125"/>
                </a:lnTo>
                <a:lnTo>
                  <a:pt x="320" y="126"/>
                </a:lnTo>
                <a:lnTo>
                  <a:pt x="319" y="132"/>
                </a:lnTo>
                <a:lnTo>
                  <a:pt x="315" y="139"/>
                </a:lnTo>
                <a:lnTo>
                  <a:pt x="314" y="136"/>
                </a:lnTo>
                <a:lnTo>
                  <a:pt x="314" y="139"/>
                </a:lnTo>
                <a:lnTo>
                  <a:pt x="314" y="140"/>
                </a:lnTo>
                <a:lnTo>
                  <a:pt x="316" y="141"/>
                </a:lnTo>
                <a:lnTo>
                  <a:pt x="317" y="144"/>
                </a:lnTo>
                <a:lnTo>
                  <a:pt x="320" y="145"/>
                </a:lnTo>
                <a:lnTo>
                  <a:pt x="323" y="149"/>
                </a:lnTo>
                <a:lnTo>
                  <a:pt x="322" y="156"/>
                </a:lnTo>
                <a:lnTo>
                  <a:pt x="328" y="158"/>
                </a:lnTo>
                <a:lnTo>
                  <a:pt x="331" y="161"/>
                </a:lnTo>
                <a:lnTo>
                  <a:pt x="335" y="165"/>
                </a:lnTo>
                <a:lnTo>
                  <a:pt x="334" y="167"/>
                </a:lnTo>
                <a:lnTo>
                  <a:pt x="331" y="174"/>
                </a:lnTo>
                <a:lnTo>
                  <a:pt x="329" y="176"/>
                </a:lnTo>
                <a:lnTo>
                  <a:pt x="328" y="177"/>
                </a:lnTo>
                <a:lnTo>
                  <a:pt x="322" y="174"/>
                </a:lnTo>
                <a:lnTo>
                  <a:pt x="321" y="175"/>
                </a:lnTo>
                <a:lnTo>
                  <a:pt x="320" y="182"/>
                </a:lnTo>
                <a:lnTo>
                  <a:pt x="320" y="187"/>
                </a:lnTo>
                <a:lnTo>
                  <a:pt x="321" y="191"/>
                </a:lnTo>
                <a:lnTo>
                  <a:pt x="321" y="198"/>
                </a:lnTo>
                <a:lnTo>
                  <a:pt x="322" y="205"/>
                </a:lnTo>
                <a:lnTo>
                  <a:pt x="324" y="211"/>
                </a:lnTo>
                <a:lnTo>
                  <a:pt x="326" y="219"/>
                </a:lnTo>
                <a:lnTo>
                  <a:pt x="327" y="221"/>
                </a:lnTo>
                <a:lnTo>
                  <a:pt x="332" y="228"/>
                </a:lnTo>
                <a:lnTo>
                  <a:pt x="338" y="233"/>
                </a:lnTo>
                <a:lnTo>
                  <a:pt x="345" y="240"/>
                </a:lnTo>
                <a:lnTo>
                  <a:pt x="349" y="241"/>
                </a:lnTo>
                <a:lnTo>
                  <a:pt x="355" y="245"/>
                </a:lnTo>
                <a:lnTo>
                  <a:pt x="360" y="248"/>
                </a:lnTo>
                <a:lnTo>
                  <a:pt x="366" y="253"/>
                </a:lnTo>
                <a:lnTo>
                  <a:pt x="372" y="257"/>
                </a:lnTo>
                <a:lnTo>
                  <a:pt x="372" y="258"/>
                </a:lnTo>
                <a:lnTo>
                  <a:pt x="379" y="264"/>
                </a:lnTo>
                <a:lnTo>
                  <a:pt x="385" y="266"/>
                </a:lnTo>
                <a:lnTo>
                  <a:pt x="391" y="270"/>
                </a:lnTo>
                <a:lnTo>
                  <a:pt x="396" y="273"/>
                </a:lnTo>
                <a:lnTo>
                  <a:pt x="399" y="279"/>
                </a:lnTo>
                <a:lnTo>
                  <a:pt x="400" y="282"/>
                </a:lnTo>
                <a:lnTo>
                  <a:pt x="404" y="289"/>
                </a:lnTo>
                <a:lnTo>
                  <a:pt x="406" y="293"/>
                </a:lnTo>
                <a:lnTo>
                  <a:pt x="406" y="294"/>
                </a:lnTo>
                <a:lnTo>
                  <a:pt x="408" y="301"/>
                </a:lnTo>
                <a:lnTo>
                  <a:pt x="410" y="304"/>
                </a:lnTo>
                <a:lnTo>
                  <a:pt x="412" y="310"/>
                </a:lnTo>
                <a:lnTo>
                  <a:pt x="413" y="317"/>
                </a:lnTo>
                <a:lnTo>
                  <a:pt x="415" y="324"/>
                </a:lnTo>
                <a:lnTo>
                  <a:pt x="416" y="325"/>
                </a:lnTo>
                <a:lnTo>
                  <a:pt x="418" y="332"/>
                </a:lnTo>
                <a:lnTo>
                  <a:pt x="419" y="336"/>
                </a:lnTo>
                <a:lnTo>
                  <a:pt x="422" y="343"/>
                </a:lnTo>
                <a:lnTo>
                  <a:pt x="427" y="350"/>
                </a:lnTo>
                <a:lnTo>
                  <a:pt x="430" y="354"/>
                </a:lnTo>
                <a:lnTo>
                  <a:pt x="437" y="361"/>
                </a:lnTo>
                <a:lnTo>
                  <a:pt x="443" y="366"/>
                </a:lnTo>
                <a:lnTo>
                  <a:pt x="448" y="373"/>
                </a:lnTo>
                <a:lnTo>
                  <a:pt x="453" y="377"/>
                </a:lnTo>
                <a:lnTo>
                  <a:pt x="459" y="379"/>
                </a:lnTo>
                <a:lnTo>
                  <a:pt x="464" y="387"/>
                </a:lnTo>
                <a:lnTo>
                  <a:pt x="466" y="390"/>
                </a:lnTo>
                <a:lnTo>
                  <a:pt x="472" y="393"/>
                </a:lnTo>
                <a:lnTo>
                  <a:pt x="478" y="394"/>
                </a:lnTo>
                <a:lnTo>
                  <a:pt x="480" y="395"/>
                </a:lnTo>
                <a:lnTo>
                  <a:pt x="486" y="400"/>
                </a:lnTo>
                <a:lnTo>
                  <a:pt x="488" y="401"/>
                </a:lnTo>
                <a:lnTo>
                  <a:pt x="495" y="401"/>
                </a:lnTo>
                <a:lnTo>
                  <a:pt x="501" y="402"/>
                </a:lnTo>
                <a:lnTo>
                  <a:pt x="506" y="403"/>
                </a:lnTo>
                <a:lnTo>
                  <a:pt x="512" y="401"/>
                </a:lnTo>
                <a:lnTo>
                  <a:pt x="525" y="401"/>
                </a:lnTo>
                <a:lnTo>
                  <a:pt x="531" y="401"/>
                </a:lnTo>
                <a:lnTo>
                  <a:pt x="537" y="400"/>
                </a:lnTo>
                <a:lnTo>
                  <a:pt x="543" y="401"/>
                </a:lnTo>
                <a:lnTo>
                  <a:pt x="548" y="408"/>
                </a:lnTo>
                <a:lnTo>
                  <a:pt x="547" y="414"/>
                </a:lnTo>
                <a:lnTo>
                  <a:pt x="541" y="419"/>
                </a:lnTo>
                <a:lnTo>
                  <a:pt x="536" y="423"/>
                </a:lnTo>
                <a:lnTo>
                  <a:pt x="532" y="430"/>
                </a:lnTo>
                <a:lnTo>
                  <a:pt x="535" y="437"/>
                </a:lnTo>
                <a:lnTo>
                  <a:pt x="541" y="441"/>
                </a:lnTo>
                <a:lnTo>
                  <a:pt x="547" y="443"/>
                </a:lnTo>
                <a:lnTo>
                  <a:pt x="550" y="446"/>
                </a:lnTo>
                <a:lnTo>
                  <a:pt x="563" y="451"/>
                </a:lnTo>
                <a:lnTo>
                  <a:pt x="568" y="455"/>
                </a:lnTo>
                <a:lnTo>
                  <a:pt x="574" y="457"/>
                </a:lnTo>
                <a:lnTo>
                  <a:pt x="580" y="459"/>
                </a:lnTo>
                <a:lnTo>
                  <a:pt x="587" y="463"/>
                </a:lnTo>
                <a:lnTo>
                  <a:pt x="593" y="465"/>
                </a:lnTo>
                <a:lnTo>
                  <a:pt x="599" y="467"/>
                </a:lnTo>
                <a:lnTo>
                  <a:pt x="605" y="470"/>
                </a:lnTo>
                <a:lnTo>
                  <a:pt x="612" y="474"/>
                </a:lnTo>
                <a:lnTo>
                  <a:pt x="618" y="479"/>
                </a:lnTo>
                <a:lnTo>
                  <a:pt x="620" y="482"/>
                </a:lnTo>
                <a:lnTo>
                  <a:pt x="626" y="487"/>
                </a:lnTo>
                <a:lnTo>
                  <a:pt x="632" y="490"/>
                </a:lnTo>
                <a:lnTo>
                  <a:pt x="638" y="493"/>
                </a:lnTo>
                <a:lnTo>
                  <a:pt x="645" y="496"/>
                </a:lnTo>
                <a:lnTo>
                  <a:pt x="651" y="498"/>
                </a:lnTo>
                <a:lnTo>
                  <a:pt x="654" y="500"/>
                </a:lnTo>
                <a:lnTo>
                  <a:pt x="659" y="508"/>
                </a:lnTo>
                <a:lnTo>
                  <a:pt x="661" y="511"/>
                </a:lnTo>
                <a:lnTo>
                  <a:pt x="666" y="515"/>
                </a:lnTo>
                <a:lnTo>
                  <a:pt x="674" y="520"/>
                </a:lnTo>
                <a:lnTo>
                  <a:pt x="679" y="527"/>
                </a:lnTo>
                <a:lnTo>
                  <a:pt x="684" y="534"/>
                </a:lnTo>
                <a:lnTo>
                  <a:pt x="686" y="539"/>
                </a:lnTo>
                <a:lnTo>
                  <a:pt x="686" y="547"/>
                </a:lnTo>
                <a:lnTo>
                  <a:pt x="683" y="552"/>
                </a:lnTo>
                <a:lnTo>
                  <a:pt x="681" y="559"/>
                </a:lnTo>
                <a:lnTo>
                  <a:pt x="681" y="566"/>
                </a:lnTo>
                <a:lnTo>
                  <a:pt x="675" y="566"/>
                </a:lnTo>
                <a:lnTo>
                  <a:pt x="668" y="564"/>
                </a:lnTo>
                <a:lnTo>
                  <a:pt x="662" y="560"/>
                </a:lnTo>
                <a:lnTo>
                  <a:pt x="658" y="553"/>
                </a:lnTo>
                <a:lnTo>
                  <a:pt x="658" y="552"/>
                </a:lnTo>
                <a:lnTo>
                  <a:pt x="659" y="552"/>
                </a:lnTo>
                <a:lnTo>
                  <a:pt x="658" y="545"/>
                </a:lnTo>
                <a:lnTo>
                  <a:pt x="654" y="538"/>
                </a:lnTo>
                <a:lnTo>
                  <a:pt x="653" y="538"/>
                </a:lnTo>
                <a:lnTo>
                  <a:pt x="651" y="531"/>
                </a:lnTo>
                <a:lnTo>
                  <a:pt x="644" y="529"/>
                </a:lnTo>
                <a:lnTo>
                  <a:pt x="637" y="528"/>
                </a:lnTo>
                <a:lnTo>
                  <a:pt x="631" y="529"/>
                </a:lnTo>
                <a:lnTo>
                  <a:pt x="625" y="527"/>
                </a:lnTo>
                <a:lnTo>
                  <a:pt x="619" y="524"/>
                </a:lnTo>
                <a:lnTo>
                  <a:pt x="613" y="521"/>
                </a:lnTo>
                <a:lnTo>
                  <a:pt x="613" y="516"/>
                </a:lnTo>
                <a:lnTo>
                  <a:pt x="612" y="515"/>
                </a:lnTo>
                <a:lnTo>
                  <a:pt x="615" y="515"/>
                </a:lnTo>
                <a:lnTo>
                  <a:pt x="614" y="513"/>
                </a:lnTo>
                <a:lnTo>
                  <a:pt x="612" y="514"/>
                </a:lnTo>
                <a:lnTo>
                  <a:pt x="610" y="514"/>
                </a:lnTo>
                <a:lnTo>
                  <a:pt x="604" y="512"/>
                </a:lnTo>
                <a:lnTo>
                  <a:pt x="599" y="513"/>
                </a:lnTo>
                <a:lnTo>
                  <a:pt x="593" y="519"/>
                </a:lnTo>
                <a:lnTo>
                  <a:pt x="591" y="521"/>
                </a:lnTo>
                <a:lnTo>
                  <a:pt x="587" y="528"/>
                </a:lnTo>
                <a:lnTo>
                  <a:pt x="584" y="535"/>
                </a:lnTo>
                <a:lnTo>
                  <a:pt x="584" y="536"/>
                </a:lnTo>
                <a:lnTo>
                  <a:pt x="579" y="543"/>
                </a:lnTo>
                <a:lnTo>
                  <a:pt x="578" y="543"/>
                </a:lnTo>
                <a:lnTo>
                  <a:pt x="576" y="550"/>
                </a:lnTo>
                <a:lnTo>
                  <a:pt x="576" y="552"/>
                </a:lnTo>
                <a:lnTo>
                  <a:pt x="575" y="559"/>
                </a:lnTo>
                <a:lnTo>
                  <a:pt x="571" y="566"/>
                </a:lnTo>
                <a:lnTo>
                  <a:pt x="570" y="572"/>
                </a:lnTo>
                <a:lnTo>
                  <a:pt x="573" y="578"/>
                </a:lnTo>
                <a:lnTo>
                  <a:pt x="579" y="582"/>
                </a:lnTo>
                <a:lnTo>
                  <a:pt x="585" y="582"/>
                </a:lnTo>
                <a:lnTo>
                  <a:pt x="592" y="587"/>
                </a:lnTo>
                <a:lnTo>
                  <a:pt x="598" y="591"/>
                </a:lnTo>
                <a:lnTo>
                  <a:pt x="602" y="593"/>
                </a:lnTo>
                <a:lnTo>
                  <a:pt x="607" y="599"/>
                </a:lnTo>
                <a:lnTo>
                  <a:pt x="607" y="606"/>
                </a:lnTo>
                <a:lnTo>
                  <a:pt x="608" y="612"/>
                </a:lnTo>
                <a:lnTo>
                  <a:pt x="610" y="615"/>
                </a:lnTo>
                <a:lnTo>
                  <a:pt x="608" y="622"/>
                </a:lnTo>
                <a:lnTo>
                  <a:pt x="612" y="628"/>
                </a:lnTo>
                <a:lnTo>
                  <a:pt x="610" y="634"/>
                </a:lnTo>
                <a:lnTo>
                  <a:pt x="604" y="637"/>
                </a:lnTo>
                <a:lnTo>
                  <a:pt x="599" y="636"/>
                </a:lnTo>
                <a:lnTo>
                  <a:pt x="593" y="637"/>
                </a:lnTo>
                <a:lnTo>
                  <a:pt x="587" y="641"/>
                </a:lnTo>
                <a:lnTo>
                  <a:pt x="580" y="644"/>
                </a:lnTo>
                <a:lnTo>
                  <a:pt x="575" y="651"/>
                </a:lnTo>
                <a:lnTo>
                  <a:pt x="575" y="658"/>
                </a:lnTo>
                <a:lnTo>
                  <a:pt x="576" y="664"/>
                </a:lnTo>
                <a:lnTo>
                  <a:pt x="578" y="672"/>
                </a:lnTo>
                <a:lnTo>
                  <a:pt x="578" y="674"/>
                </a:lnTo>
                <a:lnTo>
                  <a:pt x="573" y="681"/>
                </a:lnTo>
                <a:lnTo>
                  <a:pt x="568" y="684"/>
                </a:lnTo>
                <a:lnTo>
                  <a:pt x="561" y="689"/>
                </a:lnTo>
                <a:lnTo>
                  <a:pt x="557" y="696"/>
                </a:lnTo>
                <a:lnTo>
                  <a:pt x="554" y="703"/>
                </a:lnTo>
                <a:lnTo>
                  <a:pt x="551" y="709"/>
                </a:lnTo>
                <a:lnTo>
                  <a:pt x="545" y="715"/>
                </a:lnTo>
                <a:lnTo>
                  <a:pt x="540" y="715"/>
                </a:lnTo>
                <a:lnTo>
                  <a:pt x="534" y="716"/>
                </a:lnTo>
                <a:lnTo>
                  <a:pt x="528" y="715"/>
                </a:lnTo>
                <a:lnTo>
                  <a:pt x="524" y="707"/>
                </a:lnTo>
                <a:lnTo>
                  <a:pt x="523" y="701"/>
                </a:lnTo>
                <a:lnTo>
                  <a:pt x="523" y="695"/>
                </a:lnTo>
                <a:lnTo>
                  <a:pt x="529" y="689"/>
                </a:lnTo>
                <a:lnTo>
                  <a:pt x="534" y="682"/>
                </a:lnTo>
                <a:lnTo>
                  <a:pt x="537" y="676"/>
                </a:lnTo>
                <a:lnTo>
                  <a:pt x="539" y="669"/>
                </a:lnTo>
                <a:lnTo>
                  <a:pt x="539" y="668"/>
                </a:lnTo>
                <a:lnTo>
                  <a:pt x="536" y="663"/>
                </a:lnTo>
                <a:lnTo>
                  <a:pt x="539" y="656"/>
                </a:lnTo>
                <a:lnTo>
                  <a:pt x="545" y="652"/>
                </a:lnTo>
                <a:lnTo>
                  <a:pt x="551" y="653"/>
                </a:lnTo>
                <a:lnTo>
                  <a:pt x="556" y="647"/>
                </a:lnTo>
                <a:lnTo>
                  <a:pt x="556" y="640"/>
                </a:lnTo>
                <a:lnTo>
                  <a:pt x="551" y="633"/>
                </a:lnTo>
                <a:lnTo>
                  <a:pt x="548" y="627"/>
                </a:lnTo>
                <a:lnTo>
                  <a:pt x="548" y="626"/>
                </a:lnTo>
                <a:lnTo>
                  <a:pt x="546" y="620"/>
                </a:lnTo>
                <a:lnTo>
                  <a:pt x="545" y="614"/>
                </a:lnTo>
                <a:lnTo>
                  <a:pt x="545" y="607"/>
                </a:lnTo>
                <a:lnTo>
                  <a:pt x="543" y="600"/>
                </a:lnTo>
                <a:lnTo>
                  <a:pt x="540" y="594"/>
                </a:lnTo>
                <a:lnTo>
                  <a:pt x="534" y="587"/>
                </a:lnTo>
                <a:lnTo>
                  <a:pt x="533" y="580"/>
                </a:lnTo>
                <a:lnTo>
                  <a:pt x="530" y="574"/>
                </a:lnTo>
                <a:lnTo>
                  <a:pt x="529" y="567"/>
                </a:lnTo>
                <a:lnTo>
                  <a:pt x="528" y="560"/>
                </a:lnTo>
                <a:lnTo>
                  <a:pt x="527" y="558"/>
                </a:lnTo>
                <a:lnTo>
                  <a:pt x="523" y="552"/>
                </a:lnTo>
                <a:lnTo>
                  <a:pt x="520" y="548"/>
                </a:lnTo>
                <a:lnTo>
                  <a:pt x="514" y="546"/>
                </a:lnTo>
                <a:lnTo>
                  <a:pt x="508" y="552"/>
                </a:lnTo>
                <a:lnTo>
                  <a:pt x="504" y="552"/>
                </a:lnTo>
                <a:lnTo>
                  <a:pt x="498" y="546"/>
                </a:lnTo>
                <a:lnTo>
                  <a:pt x="491" y="540"/>
                </a:lnTo>
                <a:lnTo>
                  <a:pt x="485" y="539"/>
                </a:lnTo>
                <a:lnTo>
                  <a:pt x="482" y="536"/>
                </a:lnTo>
                <a:lnTo>
                  <a:pt x="479" y="529"/>
                </a:lnTo>
                <a:lnTo>
                  <a:pt x="482" y="522"/>
                </a:lnTo>
                <a:lnTo>
                  <a:pt x="479" y="515"/>
                </a:lnTo>
                <a:lnTo>
                  <a:pt x="477" y="508"/>
                </a:lnTo>
                <a:lnTo>
                  <a:pt x="472" y="503"/>
                </a:lnTo>
                <a:lnTo>
                  <a:pt x="466" y="499"/>
                </a:lnTo>
                <a:lnTo>
                  <a:pt x="459" y="502"/>
                </a:lnTo>
                <a:lnTo>
                  <a:pt x="453" y="504"/>
                </a:lnTo>
                <a:lnTo>
                  <a:pt x="450" y="504"/>
                </a:lnTo>
                <a:lnTo>
                  <a:pt x="444" y="507"/>
                </a:lnTo>
                <a:lnTo>
                  <a:pt x="447" y="500"/>
                </a:lnTo>
                <a:lnTo>
                  <a:pt x="450" y="494"/>
                </a:lnTo>
                <a:lnTo>
                  <a:pt x="444" y="490"/>
                </a:lnTo>
                <a:lnTo>
                  <a:pt x="438" y="487"/>
                </a:lnTo>
                <a:lnTo>
                  <a:pt x="431" y="488"/>
                </a:lnTo>
                <a:lnTo>
                  <a:pt x="426" y="483"/>
                </a:lnTo>
                <a:lnTo>
                  <a:pt x="424" y="481"/>
                </a:lnTo>
                <a:lnTo>
                  <a:pt x="423" y="479"/>
                </a:lnTo>
                <a:lnTo>
                  <a:pt x="419" y="472"/>
                </a:lnTo>
                <a:lnTo>
                  <a:pt x="416" y="465"/>
                </a:lnTo>
                <a:lnTo>
                  <a:pt x="411" y="457"/>
                </a:lnTo>
                <a:lnTo>
                  <a:pt x="409" y="456"/>
                </a:lnTo>
                <a:lnTo>
                  <a:pt x="408" y="455"/>
                </a:lnTo>
                <a:lnTo>
                  <a:pt x="401" y="454"/>
                </a:lnTo>
                <a:lnTo>
                  <a:pt x="398" y="457"/>
                </a:lnTo>
                <a:lnTo>
                  <a:pt x="392" y="455"/>
                </a:lnTo>
                <a:lnTo>
                  <a:pt x="386" y="451"/>
                </a:lnTo>
                <a:lnTo>
                  <a:pt x="380" y="451"/>
                </a:lnTo>
                <a:lnTo>
                  <a:pt x="375" y="453"/>
                </a:lnTo>
                <a:lnTo>
                  <a:pt x="368" y="456"/>
                </a:lnTo>
                <a:lnTo>
                  <a:pt x="365" y="450"/>
                </a:lnTo>
                <a:lnTo>
                  <a:pt x="359" y="443"/>
                </a:lnTo>
                <a:lnTo>
                  <a:pt x="353" y="441"/>
                </a:lnTo>
                <a:lnTo>
                  <a:pt x="352" y="441"/>
                </a:lnTo>
                <a:lnTo>
                  <a:pt x="346" y="438"/>
                </a:lnTo>
                <a:lnTo>
                  <a:pt x="340" y="434"/>
                </a:lnTo>
                <a:lnTo>
                  <a:pt x="335" y="427"/>
                </a:lnTo>
                <a:lnTo>
                  <a:pt x="333" y="425"/>
                </a:lnTo>
                <a:lnTo>
                  <a:pt x="328" y="419"/>
                </a:lnTo>
                <a:lnTo>
                  <a:pt x="322" y="416"/>
                </a:lnTo>
                <a:lnTo>
                  <a:pt x="321" y="416"/>
                </a:lnTo>
                <a:lnTo>
                  <a:pt x="319" y="409"/>
                </a:lnTo>
                <a:lnTo>
                  <a:pt x="315" y="402"/>
                </a:lnTo>
                <a:lnTo>
                  <a:pt x="309" y="399"/>
                </a:lnTo>
                <a:lnTo>
                  <a:pt x="303" y="393"/>
                </a:lnTo>
                <a:lnTo>
                  <a:pt x="297" y="393"/>
                </a:lnTo>
                <a:lnTo>
                  <a:pt x="294" y="389"/>
                </a:lnTo>
                <a:lnTo>
                  <a:pt x="292" y="383"/>
                </a:lnTo>
                <a:lnTo>
                  <a:pt x="289" y="377"/>
                </a:lnTo>
                <a:lnTo>
                  <a:pt x="282" y="370"/>
                </a:lnTo>
                <a:lnTo>
                  <a:pt x="276" y="367"/>
                </a:lnTo>
                <a:lnTo>
                  <a:pt x="275" y="366"/>
                </a:lnTo>
                <a:lnTo>
                  <a:pt x="269" y="365"/>
                </a:lnTo>
                <a:lnTo>
                  <a:pt x="263" y="364"/>
                </a:lnTo>
                <a:lnTo>
                  <a:pt x="257" y="366"/>
                </a:lnTo>
                <a:lnTo>
                  <a:pt x="259" y="359"/>
                </a:lnTo>
                <a:lnTo>
                  <a:pt x="259" y="352"/>
                </a:lnTo>
                <a:lnTo>
                  <a:pt x="254" y="346"/>
                </a:lnTo>
                <a:lnTo>
                  <a:pt x="249" y="344"/>
                </a:lnTo>
                <a:lnTo>
                  <a:pt x="245" y="337"/>
                </a:lnTo>
                <a:lnTo>
                  <a:pt x="239" y="335"/>
                </a:lnTo>
                <a:lnTo>
                  <a:pt x="235" y="328"/>
                </a:lnTo>
                <a:lnTo>
                  <a:pt x="234" y="322"/>
                </a:lnTo>
                <a:lnTo>
                  <a:pt x="227" y="321"/>
                </a:lnTo>
                <a:lnTo>
                  <a:pt x="222" y="321"/>
                </a:lnTo>
                <a:lnTo>
                  <a:pt x="221" y="314"/>
                </a:lnTo>
                <a:lnTo>
                  <a:pt x="222" y="309"/>
                </a:lnTo>
                <a:lnTo>
                  <a:pt x="222" y="302"/>
                </a:lnTo>
                <a:lnTo>
                  <a:pt x="220" y="295"/>
                </a:lnTo>
                <a:lnTo>
                  <a:pt x="216" y="288"/>
                </a:lnTo>
                <a:lnTo>
                  <a:pt x="212" y="281"/>
                </a:lnTo>
                <a:lnTo>
                  <a:pt x="208" y="274"/>
                </a:lnTo>
                <a:lnTo>
                  <a:pt x="208" y="271"/>
                </a:lnTo>
                <a:lnTo>
                  <a:pt x="207" y="264"/>
                </a:lnTo>
                <a:lnTo>
                  <a:pt x="207" y="257"/>
                </a:lnTo>
                <a:lnTo>
                  <a:pt x="207" y="256"/>
                </a:lnTo>
                <a:lnTo>
                  <a:pt x="206" y="253"/>
                </a:lnTo>
                <a:lnTo>
                  <a:pt x="204" y="247"/>
                </a:lnTo>
                <a:lnTo>
                  <a:pt x="200" y="243"/>
                </a:lnTo>
                <a:lnTo>
                  <a:pt x="195" y="236"/>
                </a:lnTo>
                <a:lnTo>
                  <a:pt x="192" y="236"/>
                </a:lnTo>
                <a:lnTo>
                  <a:pt x="191" y="236"/>
                </a:lnTo>
                <a:lnTo>
                  <a:pt x="186" y="235"/>
                </a:lnTo>
                <a:lnTo>
                  <a:pt x="182" y="231"/>
                </a:lnTo>
                <a:lnTo>
                  <a:pt x="176" y="232"/>
                </a:lnTo>
                <a:lnTo>
                  <a:pt x="170" y="228"/>
                </a:lnTo>
                <a:lnTo>
                  <a:pt x="163" y="223"/>
                </a:lnTo>
                <a:lnTo>
                  <a:pt x="157" y="220"/>
                </a:lnTo>
                <a:lnTo>
                  <a:pt x="151" y="214"/>
                </a:lnTo>
                <a:lnTo>
                  <a:pt x="145" y="215"/>
                </a:lnTo>
                <a:lnTo>
                  <a:pt x="140" y="211"/>
                </a:lnTo>
                <a:lnTo>
                  <a:pt x="132" y="209"/>
                </a:lnTo>
                <a:lnTo>
                  <a:pt x="126" y="207"/>
                </a:lnTo>
                <a:lnTo>
                  <a:pt x="121" y="206"/>
                </a:lnTo>
                <a:lnTo>
                  <a:pt x="115" y="209"/>
                </a:lnTo>
                <a:lnTo>
                  <a:pt x="113" y="211"/>
                </a:lnTo>
                <a:lnTo>
                  <a:pt x="107" y="214"/>
                </a:lnTo>
                <a:lnTo>
                  <a:pt x="105" y="215"/>
                </a:lnTo>
                <a:lnTo>
                  <a:pt x="101" y="222"/>
                </a:lnTo>
                <a:lnTo>
                  <a:pt x="98" y="225"/>
                </a:lnTo>
                <a:lnTo>
                  <a:pt x="93" y="229"/>
                </a:lnTo>
                <a:lnTo>
                  <a:pt x="90" y="236"/>
                </a:lnTo>
                <a:lnTo>
                  <a:pt x="87" y="243"/>
                </a:lnTo>
                <a:lnTo>
                  <a:pt x="85" y="244"/>
                </a:lnTo>
                <a:lnTo>
                  <a:pt x="79" y="248"/>
                </a:lnTo>
                <a:lnTo>
                  <a:pt x="72" y="252"/>
                </a:lnTo>
                <a:lnTo>
                  <a:pt x="69" y="253"/>
                </a:lnTo>
                <a:lnTo>
                  <a:pt x="63" y="254"/>
                </a:lnTo>
                <a:lnTo>
                  <a:pt x="57" y="256"/>
                </a:lnTo>
                <a:lnTo>
                  <a:pt x="51" y="256"/>
                </a:lnTo>
                <a:lnTo>
                  <a:pt x="50" y="255"/>
                </a:lnTo>
                <a:lnTo>
                  <a:pt x="50" y="247"/>
                </a:lnTo>
                <a:lnTo>
                  <a:pt x="56" y="240"/>
                </a:lnTo>
                <a:lnTo>
                  <a:pt x="61" y="235"/>
                </a:lnTo>
                <a:lnTo>
                  <a:pt x="61" y="232"/>
                </a:lnTo>
                <a:lnTo>
                  <a:pt x="59" y="225"/>
                </a:lnTo>
                <a:lnTo>
                  <a:pt x="53" y="227"/>
                </a:lnTo>
                <a:lnTo>
                  <a:pt x="47" y="229"/>
                </a:lnTo>
                <a:lnTo>
                  <a:pt x="41" y="229"/>
                </a:lnTo>
                <a:lnTo>
                  <a:pt x="35" y="227"/>
                </a:lnTo>
                <a:lnTo>
                  <a:pt x="29" y="222"/>
                </a:lnTo>
                <a:lnTo>
                  <a:pt x="23" y="221"/>
                </a:lnTo>
                <a:lnTo>
                  <a:pt x="17" y="214"/>
                </a:lnTo>
                <a:lnTo>
                  <a:pt x="15" y="211"/>
                </a:lnTo>
                <a:lnTo>
                  <a:pt x="15" y="206"/>
                </a:lnTo>
                <a:lnTo>
                  <a:pt x="12" y="200"/>
                </a:lnTo>
                <a:lnTo>
                  <a:pt x="17" y="192"/>
                </a:lnTo>
                <a:lnTo>
                  <a:pt x="19" y="188"/>
                </a:lnTo>
                <a:lnTo>
                  <a:pt x="24" y="185"/>
                </a:lnTo>
                <a:lnTo>
                  <a:pt x="25" y="183"/>
                </a:lnTo>
                <a:lnTo>
                  <a:pt x="22" y="176"/>
                </a:lnTo>
                <a:lnTo>
                  <a:pt x="16" y="172"/>
                </a:lnTo>
                <a:lnTo>
                  <a:pt x="9" y="169"/>
                </a:lnTo>
                <a:lnTo>
                  <a:pt x="7" y="166"/>
                </a:lnTo>
                <a:lnTo>
                  <a:pt x="6" y="161"/>
                </a:lnTo>
                <a:lnTo>
                  <a:pt x="2" y="155"/>
                </a:lnTo>
                <a:lnTo>
                  <a:pt x="0" y="153"/>
                </a:lnTo>
                <a:close/>
              </a:path>
            </a:pathLst>
          </a:custGeom>
          <a:solidFill>
            <a:srgbClr val="FF0000"/>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112" name="Freeform 783"/>
          <p:cNvSpPr>
            <a:spLocks/>
          </p:cNvSpPr>
          <p:nvPr/>
        </p:nvSpPr>
        <p:spPr bwMode="auto">
          <a:xfrm>
            <a:off x="4443413" y="2730500"/>
            <a:ext cx="204787" cy="276225"/>
          </a:xfrm>
          <a:custGeom>
            <a:avLst/>
            <a:gdLst>
              <a:gd name="T0" fmla="*/ 2147483647 w 433"/>
              <a:gd name="T1" fmla="*/ 2147483647 h 587"/>
              <a:gd name="T2" fmla="*/ 2147483647 w 433"/>
              <a:gd name="T3" fmla="*/ 2147483647 h 587"/>
              <a:gd name="T4" fmla="*/ 2147483647 w 433"/>
              <a:gd name="T5" fmla="*/ 2147483647 h 587"/>
              <a:gd name="T6" fmla="*/ 2147483647 w 433"/>
              <a:gd name="T7" fmla="*/ 2147483647 h 587"/>
              <a:gd name="T8" fmla="*/ 2147483647 w 433"/>
              <a:gd name="T9" fmla="*/ 2147483647 h 587"/>
              <a:gd name="T10" fmla="*/ 2147483647 w 433"/>
              <a:gd name="T11" fmla="*/ 2147483647 h 587"/>
              <a:gd name="T12" fmla="*/ 2147483647 w 433"/>
              <a:gd name="T13" fmla="*/ 2147483647 h 587"/>
              <a:gd name="T14" fmla="*/ 2147483647 w 433"/>
              <a:gd name="T15" fmla="*/ 2147483647 h 587"/>
              <a:gd name="T16" fmla="*/ 2147483647 w 433"/>
              <a:gd name="T17" fmla="*/ 2147483647 h 587"/>
              <a:gd name="T18" fmla="*/ 2147483647 w 433"/>
              <a:gd name="T19" fmla="*/ 2147483647 h 587"/>
              <a:gd name="T20" fmla="*/ 2147483647 w 433"/>
              <a:gd name="T21" fmla="*/ 2147483647 h 587"/>
              <a:gd name="T22" fmla="*/ 2147483647 w 433"/>
              <a:gd name="T23" fmla="*/ 2147483647 h 587"/>
              <a:gd name="T24" fmla="*/ 2147483647 w 433"/>
              <a:gd name="T25" fmla="*/ 2147483647 h 587"/>
              <a:gd name="T26" fmla="*/ 2147483647 w 433"/>
              <a:gd name="T27" fmla="*/ 2147483647 h 587"/>
              <a:gd name="T28" fmla="*/ 2147483647 w 433"/>
              <a:gd name="T29" fmla="*/ 2147483647 h 587"/>
              <a:gd name="T30" fmla="*/ 2147483647 w 433"/>
              <a:gd name="T31" fmla="*/ 2147483647 h 587"/>
              <a:gd name="T32" fmla="*/ 2147483647 w 433"/>
              <a:gd name="T33" fmla="*/ 2147483647 h 587"/>
              <a:gd name="T34" fmla="*/ 2147483647 w 433"/>
              <a:gd name="T35" fmla="*/ 2147483647 h 587"/>
              <a:gd name="T36" fmla="*/ 2147483647 w 433"/>
              <a:gd name="T37" fmla="*/ 2147483647 h 587"/>
              <a:gd name="T38" fmla="*/ 2147483647 w 433"/>
              <a:gd name="T39" fmla="*/ 2147483647 h 587"/>
              <a:gd name="T40" fmla="*/ 2147483647 w 433"/>
              <a:gd name="T41" fmla="*/ 2147483647 h 587"/>
              <a:gd name="T42" fmla="*/ 2147483647 w 433"/>
              <a:gd name="T43" fmla="*/ 2147483647 h 587"/>
              <a:gd name="T44" fmla="*/ 2147483647 w 433"/>
              <a:gd name="T45" fmla="*/ 2147483647 h 587"/>
              <a:gd name="T46" fmla="*/ 2147483647 w 433"/>
              <a:gd name="T47" fmla="*/ 2147483647 h 587"/>
              <a:gd name="T48" fmla="*/ 2147483647 w 433"/>
              <a:gd name="T49" fmla="*/ 2147483647 h 587"/>
              <a:gd name="T50" fmla="*/ 2147483647 w 433"/>
              <a:gd name="T51" fmla="*/ 2147483647 h 587"/>
              <a:gd name="T52" fmla="*/ 2147483647 w 433"/>
              <a:gd name="T53" fmla="*/ 2147483647 h 587"/>
              <a:gd name="T54" fmla="*/ 2147483647 w 433"/>
              <a:gd name="T55" fmla="*/ 2147483647 h 587"/>
              <a:gd name="T56" fmla="*/ 2147483647 w 433"/>
              <a:gd name="T57" fmla="*/ 2147483647 h 587"/>
              <a:gd name="T58" fmla="*/ 2147483647 w 433"/>
              <a:gd name="T59" fmla="*/ 2147483647 h 587"/>
              <a:gd name="T60" fmla="*/ 2147483647 w 433"/>
              <a:gd name="T61" fmla="*/ 2147483647 h 587"/>
              <a:gd name="T62" fmla="*/ 2147483647 w 433"/>
              <a:gd name="T63" fmla="*/ 2147483647 h 587"/>
              <a:gd name="T64" fmla="*/ 2147483647 w 433"/>
              <a:gd name="T65" fmla="*/ 2147483647 h 587"/>
              <a:gd name="T66" fmla="*/ 2147483647 w 433"/>
              <a:gd name="T67" fmla="*/ 2147483647 h 587"/>
              <a:gd name="T68" fmla="*/ 2147483647 w 433"/>
              <a:gd name="T69" fmla="*/ 2147483647 h 587"/>
              <a:gd name="T70" fmla="*/ 2147483647 w 433"/>
              <a:gd name="T71" fmla="*/ 2147483647 h 587"/>
              <a:gd name="T72" fmla="*/ 2147483647 w 433"/>
              <a:gd name="T73" fmla="*/ 2147483647 h 587"/>
              <a:gd name="T74" fmla="*/ 2147483647 w 433"/>
              <a:gd name="T75" fmla="*/ 2147483647 h 587"/>
              <a:gd name="T76" fmla="*/ 2147483647 w 433"/>
              <a:gd name="T77" fmla="*/ 2147483647 h 587"/>
              <a:gd name="T78" fmla="*/ 2147483647 w 433"/>
              <a:gd name="T79" fmla="*/ 2147483647 h 587"/>
              <a:gd name="T80" fmla="*/ 2147483647 w 433"/>
              <a:gd name="T81" fmla="*/ 2147483647 h 587"/>
              <a:gd name="T82" fmla="*/ 2147483647 w 433"/>
              <a:gd name="T83" fmla="*/ 2147483647 h 587"/>
              <a:gd name="T84" fmla="*/ 2147483647 w 433"/>
              <a:gd name="T85" fmla="*/ 2147483647 h 587"/>
              <a:gd name="T86" fmla="*/ 2147483647 w 433"/>
              <a:gd name="T87" fmla="*/ 2147483647 h 587"/>
              <a:gd name="T88" fmla="*/ 2147483647 w 433"/>
              <a:gd name="T89" fmla="*/ 2147483647 h 587"/>
              <a:gd name="T90" fmla="*/ 2147483647 w 433"/>
              <a:gd name="T91" fmla="*/ 2147483647 h 587"/>
              <a:gd name="T92" fmla="*/ 2147483647 w 433"/>
              <a:gd name="T93" fmla="*/ 2147483647 h 587"/>
              <a:gd name="T94" fmla="*/ 2147483647 w 433"/>
              <a:gd name="T95" fmla="*/ 2147483647 h 587"/>
              <a:gd name="T96" fmla="*/ 2147483647 w 433"/>
              <a:gd name="T97" fmla="*/ 2147483647 h 587"/>
              <a:gd name="T98" fmla="*/ 2147483647 w 433"/>
              <a:gd name="T99" fmla="*/ 2147483647 h 587"/>
              <a:gd name="T100" fmla="*/ 2147483647 w 433"/>
              <a:gd name="T101" fmla="*/ 2147483647 h 587"/>
              <a:gd name="T102" fmla="*/ 2147483647 w 433"/>
              <a:gd name="T103" fmla="*/ 2147483647 h 587"/>
              <a:gd name="T104" fmla="*/ 2147483647 w 433"/>
              <a:gd name="T105" fmla="*/ 2147483647 h 587"/>
              <a:gd name="T106" fmla="*/ 2147483647 w 433"/>
              <a:gd name="T107" fmla="*/ 2147483647 h 587"/>
              <a:gd name="T108" fmla="*/ 2147483647 w 433"/>
              <a:gd name="T109" fmla="*/ 2147483647 h 587"/>
              <a:gd name="T110" fmla="*/ 2147483647 w 433"/>
              <a:gd name="T111" fmla="*/ 2147483647 h 587"/>
              <a:gd name="T112" fmla="*/ 2147483647 w 433"/>
              <a:gd name="T113" fmla="*/ 2147483647 h 587"/>
              <a:gd name="T114" fmla="*/ 2147483647 w 433"/>
              <a:gd name="T115" fmla="*/ 2147483647 h 587"/>
              <a:gd name="T116" fmla="*/ 2147483647 w 433"/>
              <a:gd name="T117" fmla="*/ 2147483647 h 5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3"/>
              <a:gd name="T178" fmla="*/ 0 h 587"/>
              <a:gd name="T179" fmla="*/ 433 w 433"/>
              <a:gd name="T180" fmla="*/ 587 h 58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3" h="587">
                <a:moveTo>
                  <a:pt x="1" y="244"/>
                </a:moveTo>
                <a:lnTo>
                  <a:pt x="2" y="241"/>
                </a:lnTo>
                <a:lnTo>
                  <a:pt x="1" y="238"/>
                </a:lnTo>
                <a:lnTo>
                  <a:pt x="6" y="235"/>
                </a:lnTo>
                <a:lnTo>
                  <a:pt x="12" y="237"/>
                </a:lnTo>
                <a:lnTo>
                  <a:pt x="11" y="232"/>
                </a:lnTo>
                <a:lnTo>
                  <a:pt x="17" y="235"/>
                </a:lnTo>
                <a:lnTo>
                  <a:pt x="22" y="236"/>
                </a:lnTo>
                <a:lnTo>
                  <a:pt x="29" y="236"/>
                </a:lnTo>
                <a:lnTo>
                  <a:pt x="35" y="234"/>
                </a:lnTo>
                <a:lnTo>
                  <a:pt x="40" y="232"/>
                </a:lnTo>
                <a:lnTo>
                  <a:pt x="47" y="230"/>
                </a:lnTo>
                <a:lnTo>
                  <a:pt x="48" y="229"/>
                </a:lnTo>
                <a:lnTo>
                  <a:pt x="45" y="222"/>
                </a:lnTo>
                <a:lnTo>
                  <a:pt x="46" y="217"/>
                </a:lnTo>
                <a:lnTo>
                  <a:pt x="51" y="216"/>
                </a:lnTo>
                <a:lnTo>
                  <a:pt x="57" y="209"/>
                </a:lnTo>
                <a:lnTo>
                  <a:pt x="61" y="208"/>
                </a:lnTo>
                <a:lnTo>
                  <a:pt x="60" y="202"/>
                </a:lnTo>
                <a:lnTo>
                  <a:pt x="60" y="201"/>
                </a:lnTo>
                <a:lnTo>
                  <a:pt x="61" y="201"/>
                </a:lnTo>
                <a:lnTo>
                  <a:pt x="60" y="194"/>
                </a:lnTo>
                <a:lnTo>
                  <a:pt x="55" y="192"/>
                </a:lnTo>
                <a:lnTo>
                  <a:pt x="49" y="191"/>
                </a:lnTo>
                <a:lnTo>
                  <a:pt x="42" y="187"/>
                </a:lnTo>
                <a:lnTo>
                  <a:pt x="42" y="184"/>
                </a:lnTo>
                <a:lnTo>
                  <a:pt x="44" y="178"/>
                </a:lnTo>
                <a:lnTo>
                  <a:pt x="46" y="176"/>
                </a:lnTo>
                <a:lnTo>
                  <a:pt x="50" y="176"/>
                </a:lnTo>
                <a:lnTo>
                  <a:pt x="56" y="176"/>
                </a:lnTo>
                <a:lnTo>
                  <a:pt x="62" y="176"/>
                </a:lnTo>
                <a:lnTo>
                  <a:pt x="62" y="170"/>
                </a:lnTo>
                <a:lnTo>
                  <a:pt x="63" y="169"/>
                </a:lnTo>
                <a:lnTo>
                  <a:pt x="64" y="162"/>
                </a:lnTo>
                <a:lnTo>
                  <a:pt x="64" y="161"/>
                </a:lnTo>
                <a:lnTo>
                  <a:pt x="67" y="156"/>
                </a:lnTo>
                <a:lnTo>
                  <a:pt x="70" y="149"/>
                </a:lnTo>
                <a:lnTo>
                  <a:pt x="70" y="136"/>
                </a:lnTo>
                <a:lnTo>
                  <a:pt x="71" y="136"/>
                </a:lnTo>
                <a:lnTo>
                  <a:pt x="70" y="131"/>
                </a:lnTo>
                <a:lnTo>
                  <a:pt x="74" y="125"/>
                </a:lnTo>
                <a:lnTo>
                  <a:pt x="80" y="127"/>
                </a:lnTo>
                <a:lnTo>
                  <a:pt x="76" y="125"/>
                </a:lnTo>
                <a:lnTo>
                  <a:pt x="69" y="123"/>
                </a:lnTo>
                <a:lnTo>
                  <a:pt x="63" y="123"/>
                </a:lnTo>
                <a:lnTo>
                  <a:pt x="61" y="117"/>
                </a:lnTo>
                <a:lnTo>
                  <a:pt x="66" y="111"/>
                </a:lnTo>
                <a:lnTo>
                  <a:pt x="66" y="104"/>
                </a:lnTo>
                <a:lnTo>
                  <a:pt x="72" y="99"/>
                </a:lnTo>
                <a:lnTo>
                  <a:pt x="79" y="97"/>
                </a:lnTo>
                <a:lnTo>
                  <a:pt x="84" y="97"/>
                </a:lnTo>
                <a:lnTo>
                  <a:pt x="90" y="98"/>
                </a:lnTo>
                <a:lnTo>
                  <a:pt x="96" y="97"/>
                </a:lnTo>
                <a:lnTo>
                  <a:pt x="102" y="96"/>
                </a:lnTo>
                <a:lnTo>
                  <a:pt x="104" y="96"/>
                </a:lnTo>
                <a:lnTo>
                  <a:pt x="110" y="96"/>
                </a:lnTo>
                <a:lnTo>
                  <a:pt x="122" y="107"/>
                </a:lnTo>
                <a:lnTo>
                  <a:pt x="117" y="114"/>
                </a:lnTo>
                <a:lnTo>
                  <a:pt x="123" y="117"/>
                </a:lnTo>
                <a:lnTo>
                  <a:pt x="129" y="116"/>
                </a:lnTo>
                <a:lnTo>
                  <a:pt x="126" y="109"/>
                </a:lnTo>
                <a:lnTo>
                  <a:pt x="129" y="104"/>
                </a:lnTo>
                <a:lnTo>
                  <a:pt x="135" y="106"/>
                </a:lnTo>
                <a:lnTo>
                  <a:pt x="141" y="111"/>
                </a:lnTo>
                <a:lnTo>
                  <a:pt x="139" y="117"/>
                </a:lnTo>
                <a:lnTo>
                  <a:pt x="140" y="121"/>
                </a:lnTo>
                <a:lnTo>
                  <a:pt x="141" y="122"/>
                </a:lnTo>
                <a:lnTo>
                  <a:pt x="141" y="117"/>
                </a:lnTo>
                <a:lnTo>
                  <a:pt x="143" y="111"/>
                </a:lnTo>
                <a:lnTo>
                  <a:pt x="144" y="109"/>
                </a:lnTo>
                <a:lnTo>
                  <a:pt x="141" y="103"/>
                </a:lnTo>
                <a:lnTo>
                  <a:pt x="140" y="96"/>
                </a:lnTo>
                <a:lnTo>
                  <a:pt x="143" y="89"/>
                </a:lnTo>
                <a:lnTo>
                  <a:pt x="147" y="83"/>
                </a:lnTo>
                <a:lnTo>
                  <a:pt x="153" y="84"/>
                </a:lnTo>
                <a:lnTo>
                  <a:pt x="155" y="87"/>
                </a:lnTo>
                <a:lnTo>
                  <a:pt x="161" y="87"/>
                </a:lnTo>
                <a:lnTo>
                  <a:pt x="168" y="87"/>
                </a:lnTo>
                <a:lnTo>
                  <a:pt x="174" y="84"/>
                </a:lnTo>
                <a:lnTo>
                  <a:pt x="180" y="84"/>
                </a:lnTo>
                <a:lnTo>
                  <a:pt x="185" y="89"/>
                </a:lnTo>
                <a:lnTo>
                  <a:pt x="190" y="96"/>
                </a:lnTo>
                <a:lnTo>
                  <a:pt x="196" y="103"/>
                </a:lnTo>
                <a:lnTo>
                  <a:pt x="202" y="106"/>
                </a:lnTo>
                <a:lnTo>
                  <a:pt x="208" y="108"/>
                </a:lnTo>
                <a:lnTo>
                  <a:pt x="211" y="109"/>
                </a:lnTo>
                <a:lnTo>
                  <a:pt x="211" y="108"/>
                </a:lnTo>
                <a:lnTo>
                  <a:pt x="206" y="106"/>
                </a:lnTo>
                <a:lnTo>
                  <a:pt x="201" y="105"/>
                </a:lnTo>
                <a:lnTo>
                  <a:pt x="197" y="98"/>
                </a:lnTo>
                <a:lnTo>
                  <a:pt x="190" y="92"/>
                </a:lnTo>
                <a:lnTo>
                  <a:pt x="186" y="87"/>
                </a:lnTo>
                <a:lnTo>
                  <a:pt x="180" y="83"/>
                </a:lnTo>
                <a:lnTo>
                  <a:pt x="174" y="82"/>
                </a:lnTo>
                <a:lnTo>
                  <a:pt x="168" y="82"/>
                </a:lnTo>
                <a:lnTo>
                  <a:pt x="161" y="78"/>
                </a:lnTo>
                <a:lnTo>
                  <a:pt x="161" y="71"/>
                </a:lnTo>
                <a:lnTo>
                  <a:pt x="168" y="70"/>
                </a:lnTo>
                <a:lnTo>
                  <a:pt x="165" y="63"/>
                </a:lnTo>
                <a:lnTo>
                  <a:pt x="158" y="62"/>
                </a:lnTo>
                <a:lnTo>
                  <a:pt x="158" y="55"/>
                </a:lnTo>
                <a:lnTo>
                  <a:pt x="165" y="50"/>
                </a:lnTo>
                <a:lnTo>
                  <a:pt x="158" y="52"/>
                </a:lnTo>
                <a:lnTo>
                  <a:pt x="153" y="52"/>
                </a:lnTo>
                <a:lnTo>
                  <a:pt x="146" y="50"/>
                </a:lnTo>
                <a:lnTo>
                  <a:pt x="151" y="44"/>
                </a:lnTo>
                <a:lnTo>
                  <a:pt x="158" y="43"/>
                </a:lnTo>
                <a:lnTo>
                  <a:pt x="165" y="41"/>
                </a:lnTo>
                <a:lnTo>
                  <a:pt x="167" y="34"/>
                </a:lnTo>
                <a:lnTo>
                  <a:pt x="160" y="28"/>
                </a:lnTo>
                <a:lnTo>
                  <a:pt x="155" y="22"/>
                </a:lnTo>
                <a:lnTo>
                  <a:pt x="150" y="15"/>
                </a:lnTo>
                <a:lnTo>
                  <a:pt x="149" y="9"/>
                </a:lnTo>
                <a:lnTo>
                  <a:pt x="149" y="8"/>
                </a:lnTo>
                <a:lnTo>
                  <a:pt x="143" y="8"/>
                </a:lnTo>
                <a:lnTo>
                  <a:pt x="138" y="10"/>
                </a:lnTo>
                <a:lnTo>
                  <a:pt x="130" y="9"/>
                </a:lnTo>
                <a:lnTo>
                  <a:pt x="130" y="16"/>
                </a:lnTo>
                <a:lnTo>
                  <a:pt x="130" y="9"/>
                </a:lnTo>
                <a:lnTo>
                  <a:pt x="131" y="2"/>
                </a:lnTo>
                <a:lnTo>
                  <a:pt x="134" y="0"/>
                </a:lnTo>
                <a:lnTo>
                  <a:pt x="136" y="0"/>
                </a:lnTo>
                <a:lnTo>
                  <a:pt x="134" y="6"/>
                </a:lnTo>
                <a:lnTo>
                  <a:pt x="140" y="8"/>
                </a:lnTo>
                <a:lnTo>
                  <a:pt x="146" y="7"/>
                </a:lnTo>
                <a:lnTo>
                  <a:pt x="150" y="6"/>
                </a:lnTo>
                <a:lnTo>
                  <a:pt x="154" y="7"/>
                </a:lnTo>
                <a:lnTo>
                  <a:pt x="159" y="6"/>
                </a:lnTo>
                <a:lnTo>
                  <a:pt x="161" y="6"/>
                </a:lnTo>
                <a:lnTo>
                  <a:pt x="162" y="6"/>
                </a:lnTo>
                <a:lnTo>
                  <a:pt x="169" y="8"/>
                </a:lnTo>
                <a:lnTo>
                  <a:pt x="176" y="9"/>
                </a:lnTo>
                <a:lnTo>
                  <a:pt x="182" y="14"/>
                </a:lnTo>
                <a:lnTo>
                  <a:pt x="185" y="14"/>
                </a:lnTo>
                <a:lnTo>
                  <a:pt x="186" y="12"/>
                </a:lnTo>
                <a:lnTo>
                  <a:pt x="189" y="11"/>
                </a:lnTo>
                <a:lnTo>
                  <a:pt x="190" y="11"/>
                </a:lnTo>
                <a:lnTo>
                  <a:pt x="197" y="10"/>
                </a:lnTo>
                <a:lnTo>
                  <a:pt x="210" y="16"/>
                </a:lnTo>
                <a:lnTo>
                  <a:pt x="216" y="15"/>
                </a:lnTo>
                <a:lnTo>
                  <a:pt x="220" y="20"/>
                </a:lnTo>
                <a:lnTo>
                  <a:pt x="220" y="23"/>
                </a:lnTo>
                <a:lnTo>
                  <a:pt x="217" y="24"/>
                </a:lnTo>
                <a:lnTo>
                  <a:pt x="220" y="24"/>
                </a:lnTo>
                <a:lnTo>
                  <a:pt x="221" y="28"/>
                </a:lnTo>
                <a:lnTo>
                  <a:pt x="220" y="35"/>
                </a:lnTo>
                <a:lnTo>
                  <a:pt x="214" y="40"/>
                </a:lnTo>
                <a:lnTo>
                  <a:pt x="220" y="38"/>
                </a:lnTo>
                <a:lnTo>
                  <a:pt x="225" y="38"/>
                </a:lnTo>
                <a:lnTo>
                  <a:pt x="232" y="40"/>
                </a:lnTo>
                <a:lnTo>
                  <a:pt x="228" y="46"/>
                </a:lnTo>
                <a:lnTo>
                  <a:pt x="229" y="47"/>
                </a:lnTo>
                <a:lnTo>
                  <a:pt x="230" y="49"/>
                </a:lnTo>
                <a:lnTo>
                  <a:pt x="234" y="43"/>
                </a:lnTo>
                <a:lnTo>
                  <a:pt x="235" y="43"/>
                </a:lnTo>
                <a:lnTo>
                  <a:pt x="241" y="42"/>
                </a:lnTo>
                <a:lnTo>
                  <a:pt x="247" y="44"/>
                </a:lnTo>
                <a:lnTo>
                  <a:pt x="254" y="48"/>
                </a:lnTo>
                <a:lnTo>
                  <a:pt x="260" y="50"/>
                </a:lnTo>
                <a:lnTo>
                  <a:pt x="265" y="49"/>
                </a:lnTo>
                <a:lnTo>
                  <a:pt x="271" y="46"/>
                </a:lnTo>
                <a:lnTo>
                  <a:pt x="277" y="46"/>
                </a:lnTo>
                <a:lnTo>
                  <a:pt x="278" y="46"/>
                </a:lnTo>
                <a:lnTo>
                  <a:pt x="278" y="44"/>
                </a:lnTo>
                <a:lnTo>
                  <a:pt x="279" y="44"/>
                </a:lnTo>
                <a:lnTo>
                  <a:pt x="278" y="49"/>
                </a:lnTo>
                <a:lnTo>
                  <a:pt x="278" y="56"/>
                </a:lnTo>
                <a:lnTo>
                  <a:pt x="274" y="63"/>
                </a:lnTo>
                <a:lnTo>
                  <a:pt x="267" y="67"/>
                </a:lnTo>
                <a:lnTo>
                  <a:pt x="261" y="73"/>
                </a:lnTo>
                <a:lnTo>
                  <a:pt x="267" y="76"/>
                </a:lnTo>
                <a:lnTo>
                  <a:pt x="268" y="76"/>
                </a:lnTo>
                <a:lnTo>
                  <a:pt x="269" y="78"/>
                </a:lnTo>
                <a:lnTo>
                  <a:pt x="270" y="82"/>
                </a:lnTo>
                <a:lnTo>
                  <a:pt x="264" y="82"/>
                </a:lnTo>
                <a:lnTo>
                  <a:pt x="264" y="83"/>
                </a:lnTo>
                <a:lnTo>
                  <a:pt x="261" y="87"/>
                </a:lnTo>
                <a:lnTo>
                  <a:pt x="261" y="88"/>
                </a:lnTo>
                <a:lnTo>
                  <a:pt x="262" y="89"/>
                </a:lnTo>
                <a:lnTo>
                  <a:pt x="261" y="91"/>
                </a:lnTo>
                <a:lnTo>
                  <a:pt x="261" y="92"/>
                </a:lnTo>
                <a:lnTo>
                  <a:pt x="267" y="97"/>
                </a:lnTo>
                <a:lnTo>
                  <a:pt x="271" y="100"/>
                </a:lnTo>
                <a:lnTo>
                  <a:pt x="271" y="106"/>
                </a:lnTo>
                <a:lnTo>
                  <a:pt x="269" y="106"/>
                </a:lnTo>
                <a:lnTo>
                  <a:pt x="265" y="111"/>
                </a:lnTo>
                <a:lnTo>
                  <a:pt x="259" y="113"/>
                </a:lnTo>
                <a:lnTo>
                  <a:pt x="256" y="115"/>
                </a:lnTo>
                <a:lnTo>
                  <a:pt x="253" y="121"/>
                </a:lnTo>
                <a:lnTo>
                  <a:pt x="253" y="122"/>
                </a:lnTo>
                <a:lnTo>
                  <a:pt x="254" y="122"/>
                </a:lnTo>
                <a:lnTo>
                  <a:pt x="260" y="123"/>
                </a:lnTo>
                <a:lnTo>
                  <a:pt x="264" y="130"/>
                </a:lnTo>
                <a:lnTo>
                  <a:pt x="271" y="132"/>
                </a:lnTo>
                <a:lnTo>
                  <a:pt x="276" y="137"/>
                </a:lnTo>
                <a:lnTo>
                  <a:pt x="283" y="137"/>
                </a:lnTo>
                <a:lnTo>
                  <a:pt x="289" y="140"/>
                </a:lnTo>
                <a:lnTo>
                  <a:pt x="293" y="145"/>
                </a:lnTo>
                <a:lnTo>
                  <a:pt x="299" y="144"/>
                </a:lnTo>
                <a:lnTo>
                  <a:pt x="305" y="147"/>
                </a:lnTo>
                <a:lnTo>
                  <a:pt x="301" y="153"/>
                </a:lnTo>
                <a:lnTo>
                  <a:pt x="295" y="156"/>
                </a:lnTo>
                <a:lnTo>
                  <a:pt x="289" y="159"/>
                </a:lnTo>
                <a:lnTo>
                  <a:pt x="284" y="156"/>
                </a:lnTo>
                <a:lnTo>
                  <a:pt x="278" y="156"/>
                </a:lnTo>
                <a:lnTo>
                  <a:pt x="274" y="157"/>
                </a:lnTo>
                <a:lnTo>
                  <a:pt x="268" y="161"/>
                </a:lnTo>
                <a:lnTo>
                  <a:pt x="262" y="161"/>
                </a:lnTo>
                <a:lnTo>
                  <a:pt x="263" y="168"/>
                </a:lnTo>
                <a:lnTo>
                  <a:pt x="268" y="175"/>
                </a:lnTo>
                <a:lnTo>
                  <a:pt x="273" y="178"/>
                </a:lnTo>
                <a:lnTo>
                  <a:pt x="272" y="185"/>
                </a:lnTo>
                <a:lnTo>
                  <a:pt x="274" y="187"/>
                </a:lnTo>
                <a:lnTo>
                  <a:pt x="271" y="188"/>
                </a:lnTo>
                <a:lnTo>
                  <a:pt x="271" y="191"/>
                </a:lnTo>
                <a:lnTo>
                  <a:pt x="272" y="192"/>
                </a:lnTo>
                <a:lnTo>
                  <a:pt x="278" y="197"/>
                </a:lnTo>
                <a:lnTo>
                  <a:pt x="276" y="204"/>
                </a:lnTo>
                <a:lnTo>
                  <a:pt x="278" y="209"/>
                </a:lnTo>
                <a:lnTo>
                  <a:pt x="276" y="209"/>
                </a:lnTo>
                <a:lnTo>
                  <a:pt x="276" y="215"/>
                </a:lnTo>
                <a:lnTo>
                  <a:pt x="269" y="220"/>
                </a:lnTo>
                <a:lnTo>
                  <a:pt x="264" y="221"/>
                </a:lnTo>
                <a:lnTo>
                  <a:pt x="258" y="221"/>
                </a:lnTo>
                <a:lnTo>
                  <a:pt x="251" y="225"/>
                </a:lnTo>
                <a:lnTo>
                  <a:pt x="254" y="230"/>
                </a:lnTo>
                <a:lnTo>
                  <a:pt x="256" y="234"/>
                </a:lnTo>
                <a:lnTo>
                  <a:pt x="251" y="241"/>
                </a:lnTo>
                <a:lnTo>
                  <a:pt x="257" y="248"/>
                </a:lnTo>
                <a:lnTo>
                  <a:pt x="259" y="252"/>
                </a:lnTo>
                <a:lnTo>
                  <a:pt x="256" y="257"/>
                </a:lnTo>
                <a:lnTo>
                  <a:pt x="249" y="258"/>
                </a:lnTo>
                <a:lnTo>
                  <a:pt x="243" y="256"/>
                </a:lnTo>
                <a:lnTo>
                  <a:pt x="237" y="261"/>
                </a:lnTo>
                <a:lnTo>
                  <a:pt x="235" y="264"/>
                </a:lnTo>
                <a:lnTo>
                  <a:pt x="229" y="267"/>
                </a:lnTo>
                <a:lnTo>
                  <a:pt x="223" y="268"/>
                </a:lnTo>
                <a:lnTo>
                  <a:pt x="220" y="269"/>
                </a:lnTo>
                <a:lnTo>
                  <a:pt x="217" y="272"/>
                </a:lnTo>
                <a:lnTo>
                  <a:pt x="217" y="276"/>
                </a:lnTo>
                <a:lnTo>
                  <a:pt x="219" y="278"/>
                </a:lnTo>
                <a:lnTo>
                  <a:pt x="220" y="278"/>
                </a:lnTo>
                <a:lnTo>
                  <a:pt x="227" y="284"/>
                </a:lnTo>
                <a:lnTo>
                  <a:pt x="233" y="286"/>
                </a:lnTo>
                <a:lnTo>
                  <a:pt x="233" y="288"/>
                </a:lnTo>
                <a:lnTo>
                  <a:pt x="232" y="291"/>
                </a:lnTo>
                <a:lnTo>
                  <a:pt x="230" y="291"/>
                </a:lnTo>
                <a:lnTo>
                  <a:pt x="230" y="290"/>
                </a:lnTo>
                <a:lnTo>
                  <a:pt x="228" y="297"/>
                </a:lnTo>
                <a:lnTo>
                  <a:pt x="232" y="300"/>
                </a:lnTo>
                <a:lnTo>
                  <a:pt x="231" y="301"/>
                </a:lnTo>
                <a:lnTo>
                  <a:pt x="226" y="300"/>
                </a:lnTo>
                <a:lnTo>
                  <a:pt x="223" y="304"/>
                </a:lnTo>
                <a:lnTo>
                  <a:pt x="224" y="305"/>
                </a:lnTo>
                <a:lnTo>
                  <a:pt x="220" y="306"/>
                </a:lnTo>
                <a:lnTo>
                  <a:pt x="219" y="305"/>
                </a:lnTo>
                <a:lnTo>
                  <a:pt x="217" y="305"/>
                </a:lnTo>
                <a:lnTo>
                  <a:pt x="220" y="307"/>
                </a:lnTo>
                <a:lnTo>
                  <a:pt x="221" y="307"/>
                </a:lnTo>
                <a:lnTo>
                  <a:pt x="224" y="310"/>
                </a:lnTo>
                <a:lnTo>
                  <a:pt x="221" y="314"/>
                </a:lnTo>
                <a:lnTo>
                  <a:pt x="220" y="314"/>
                </a:lnTo>
                <a:lnTo>
                  <a:pt x="217" y="321"/>
                </a:lnTo>
                <a:lnTo>
                  <a:pt x="214" y="328"/>
                </a:lnTo>
                <a:lnTo>
                  <a:pt x="220" y="325"/>
                </a:lnTo>
                <a:lnTo>
                  <a:pt x="224" y="332"/>
                </a:lnTo>
                <a:lnTo>
                  <a:pt x="224" y="338"/>
                </a:lnTo>
                <a:lnTo>
                  <a:pt x="230" y="336"/>
                </a:lnTo>
                <a:lnTo>
                  <a:pt x="236" y="339"/>
                </a:lnTo>
                <a:lnTo>
                  <a:pt x="239" y="340"/>
                </a:lnTo>
                <a:lnTo>
                  <a:pt x="244" y="347"/>
                </a:lnTo>
                <a:lnTo>
                  <a:pt x="251" y="350"/>
                </a:lnTo>
                <a:lnTo>
                  <a:pt x="253" y="356"/>
                </a:lnTo>
                <a:lnTo>
                  <a:pt x="259" y="361"/>
                </a:lnTo>
                <a:lnTo>
                  <a:pt x="265" y="358"/>
                </a:lnTo>
                <a:lnTo>
                  <a:pt x="260" y="351"/>
                </a:lnTo>
                <a:lnTo>
                  <a:pt x="263" y="349"/>
                </a:lnTo>
                <a:lnTo>
                  <a:pt x="268" y="347"/>
                </a:lnTo>
                <a:lnTo>
                  <a:pt x="271" y="347"/>
                </a:lnTo>
                <a:lnTo>
                  <a:pt x="276" y="349"/>
                </a:lnTo>
                <a:lnTo>
                  <a:pt x="283" y="350"/>
                </a:lnTo>
                <a:lnTo>
                  <a:pt x="289" y="356"/>
                </a:lnTo>
                <a:lnTo>
                  <a:pt x="290" y="355"/>
                </a:lnTo>
                <a:lnTo>
                  <a:pt x="291" y="348"/>
                </a:lnTo>
                <a:lnTo>
                  <a:pt x="290" y="341"/>
                </a:lnTo>
                <a:lnTo>
                  <a:pt x="294" y="338"/>
                </a:lnTo>
                <a:lnTo>
                  <a:pt x="297" y="338"/>
                </a:lnTo>
                <a:lnTo>
                  <a:pt x="300" y="344"/>
                </a:lnTo>
                <a:lnTo>
                  <a:pt x="306" y="348"/>
                </a:lnTo>
                <a:lnTo>
                  <a:pt x="311" y="347"/>
                </a:lnTo>
                <a:lnTo>
                  <a:pt x="314" y="347"/>
                </a:lnTo>
                <a:lnTo>
                  <a:pt x="319" y="345"/>
                </a:lnTo>
                <a:lnTo>
                  <a:pt x="321" y="347"/>
                </a:lnTo>
                <a:lnTo>
                  <a:pt x="325" y="345"/>
                </a:lnTo>
                <a:lnTo>
                  <a:pt x="327" y="346"/>
                </a:lnTo>
                <a:lnTo>
                  <a:pt x="329" y="348"/>
                </a:lnTo>
                <a:lnTo>
                  <a:pt x="335" y="353"/>
                </a:lnTo>
                <a:lnTo>
                  <a:pt x="336" y="359"/>
                </a:lnTo>
                <a:lnTo>
                  <a:pt x="339" y="361"/>
                </a:lnTo>
                <a:lnTo>
                  <a:pt x="341" y="367"/>
                </a:lnTo>
                <a:lnTo>
                  <a:pt x="341" y="369"/>
                </a:lnTo>
                <a:lnTo>
                  <a:pt x="344" y="370"/>
                </a:lnTo>
                <a:lnTo>
                  <a:pt x="350" y="374"/>
                </a:lnTo>
                <a:lnTo>
                  <a:pt x="353" y="377"/>
                </a:lnTo>
                <a:lnTo>
                  <a:pt x="359" y="382"/>
                </a:lnTo>
                <a:lnTo>
                  <a:pt x="358" y="389"/>
                </a:lnTo>
                <a:lnTo>
                  <a:pt x="358" y="390"/>
                </a:lnTo>
                <a:lnTo>
                  <a:pt x="357" y="389"/>
                </a:lnTo>
                <a:lnTo>
                  <a:pt x="353" y="396"/>
                </a:lnTo>
                <a:lnTo>
                  <a:pt x="358" y="401"/>
                </a:lnTo>
                <a:lnTo>
                  <a:pt x="359" y="404"/>
                </a:lnTo>
                <a:lnTo>
                  <a:pt x="362" y="411"/>
                </a:lnTo>
                <a:lnTo>
                  <a:pt x="366" y="417"/>
                </a:lnTo>
                <a:lnTo>
                  <a:pt x="370" y="422"/>
                </a:lnTo>
                <a:lnTo>
                  <a:pt x="377" y="427"/>
                </a:lnTo>
                <a:lnTo>
                  <a:pt x="379" y="429"/>
                </a:lnTo>
                <a:lnTo>
                  <a:pt x="386" y="430"/>
                </a:lnTo>
                <a:lnTo>
                  <a:pt x="390" y="437"/>
                </a:lnTo>
                <a:lnTo>
                  <a:pt x="396" y="443"/>
                </a:lnTo>
                <a:lnTo>
                  <a:pt x="397" y="444"/>
                </a:lnTo>
                <a:lnTo>
                  <a:pt x="404" y="446"/>
                </a:lnTo>
                <a:lnTo>
                  <a:pt x="409" y="452"/>
                </a:lnTo>
                <a:lnTo>
                  <a:pt x="409" y="453"/>
                </a:lnTo>
                <a:lnTo>
                  <a:pt x="409" y="454"/>
                </a:lnTo>
                <a:lnTo>
                  <a:pt x="415" y="455"/>
                </a:lnTo>
                <a:lnTo>
                  <a:pt x="420" y="457"/>
                </a:lnTo>
                <a:lnTo>
                  <a:pt x="425" y="463"/>
                </a:lnTo>
                <a:lnTo>
                  <a:pt x="429" y="467"/>
                </a:lnTo>
                <a:lnTo>
                  <a:pt x="433" y="471"/>
                </a:lnTo>
                <a:lnTo>
                  <a:pt x="432" y="477"/>
                </a:lnTo>
                <a:lnTo>
                  <a:pt x="432" y="484"/>
                </a:lnTo>
                <a:lnTo>
                  <a:pt x="427" y="491"/>
                </a:lnTo>
                <a:lnTo>
                  <a:pt x="421" y="487"/>
                </a:lnTo>
                <a:lnTo>
                  <a:pt x="415" y="486"/>
                </a:lnTo>
                <a:lnTo>
                  <a:pt x="414" y="486"/>
                </a:lnTo>
                <a:lnTo>
                  <a:pt x="412" y="486"/>
                </a:lnTo>
                <a:lnTo>
                  <a:pt x="412" y="487"/>
                </a:lnTo>
                <a:lnTo>
                  <a:pt x="411" y="494"/>
                </a:lnTo>
                <a:lnTo>
                  <a:pt x="411" y="499"/>
                </a:lnTo>
                <a:lnTo>
                  <a:pt x="409" y="502"/>
                </a:lnTo>
                <a:lnTo>
                  <a:pt x="403" y="507"/>
                </a:lnTo>
                <a:lnTo>
                  <a:pt x="396" y="508"/>
                </a:lnTo>
                <a:lnTo>
                  <a:pt x="390" y="509"/>
                </a:lnTo>
                <a:lnTo>
                  <a:pt x="389" y="510"/>
                </a:lnTo>
                <a:lnTo>
                  <a:pt x="384" y="515"/>
                </a:lnTo>
                <a:lnTo>
                  <a:pt x="378" y="518"/>
                </a:lnTo>
                <a:lnTo>
                  <a:pt x="375" y="525"/>
                </a:lnTo>
                <a:lnTo>
                  <a:pt x="380" y="531"/>
                </a:lnTo>
                <a:lnTo>
                  <a:pt x="384" y="535"/>
                </a:lnTo>
                <a:lnTo>
                  <a:pt x="388" y="542"/>
                </a:lnTo>
                <a:lnTo>
                  <a:pt x="387" y="543"/>
                </a:lnTo>
                <a:lnTo>
                  <a:pt x="384" y="548"/>
                </a:lnTo>
                <a:lnTo>
                  <a:pt x="386" y="552"/>
                </a:lnTo>
                <a:lnTo>
                  <a:pt x="392" y="556"/>
                </a:lnTo>
                <a:lnTo>
                  <a:pt x="390" y="563"/>
                </a:lnTo>
                <a:lnTo>
                  <a:pt x="391" y="568"/>
                </a:lnTo>
                <a:lnTo>
                  <a:pt x="389" y="572"/>
                </a:lnTo>
                <a:lnTo>
                  <a:pt x="383" y="568"/>
                </a:lnTo>
                <a:lnTo>
                  <a:pt x="382" y="568"/>
                </a:lnTo>
                <a:lnTo>
                  <a:pt x="376" y="563"/>
                </a:lnTo>
                <a:lnTo>
                  <a:pt x="375" y="556"/>
                </a:lnTo>
                <a:lnTo>
                  <a:pt x="369" y="555"/>
                </a:lnTo>
                <a:lnTo>
                  <a:pt x="363" y="558"/>
                </a:lnTo>
                <a:lnTo>
                  <a:pt x="360" y="558"/>
                </a:lnTo>
                <a:lnTo>
                  <a:pt x="354" y="555"/>
                </a:lnTo>
                <a:lnTo>
                  <a:pt x="349" y="555"/>
                </a:lnTo>
                <a:lnTo>
                  <a:pt x="341" y="554"/>
                </a:lnTo>
                <a:lnTo>
                  <a:pt x="344" y="559"/>
                </a:lnTo>
                <a:lnTo>
                  <a:pt x="343" y="560"/>
                </a:lnTo>
                <a:lnTo>
                  <a:pt x="341" y="560"/>
                </a:lnTo>
                <a:lnTo>
                  <a:pt x="335" y="559"/>
                </a:lnTo>
                <a:lnTo>
                  <a:pt x="330" y="560"/>
                </a:lnTo>
                <a:lnTo>
                  <a:pt x="323" y="563"/>
                </a:lnTo>
                <a:lnTo>
                  <a:pt x="318" y="563"/>
                </a:lnTo>
                <a:lnTo>
                  <a:pt x="311" y="563"/>
                </a:lnTo>
                <a:lnTo>
                  <a:pt x="305" y="568"/>
                </a:lnTo>
                <a:lnTo>
                  <a:pt x="299" y="568"/>
                </a:lnTo>
                <a:lnTo>
                  <a:pt x="297" y="573"/>
                </a:lnTo>
                <a:lnTo>
                  <a:pt x="291" y="576"/>
                </a:lnTo>
                <a:lnTo>
                  <a:pt x="285" y="575"/>
                </a:lnTo>
                <a:lnTo>
                  <a:pt x="278" y="578"/>
                </a:lnTo>
                <a:lnTo>
                  <a:pt x="272" y="571"/>
                </a:lnTo>
                <a:lnTo>
                  <a:pt x="272" y="570"/>
                </a:lnTo>
                <a:lnTo>
                  <a:pt x="269" y="568"/>
                </a:lnTo>
                <a:lnTo>
                  <a:pt x="271" y="567"/>
                </a:lnTo>
                <a:lnTo>
                  <a:pt x="265" y="567"/>
                </a:lnTo>
                <a:lnTo>
                  <a:pt x="259" y="565"/>
                </a:lnTo>
                <a:lnTo>
                  <a:pt x="254" y="564"/>
                </a:lnTo>
                <a:lnTo>
                  <a:pt x="253" y="566"/>
                </a:lnTo>
                <a:lnTo>
                  <a:pt x="246" y="563"/>
                </a:lnTo>
                <a:lnTo>
                  <a:pt x="244" y="568"/>
                </a:lnTo>
                <a:lnTo>
                  <a:pt x="246" y="572"/>
                </a:lnTo>
                <a:lnTo>
                  <a:pt x="242" y="579"/>
                </a:lnTo>
                <a:lnTo>
                  <a:pt x="236" y="586"/>
                </a:lnTo>
                <a:lnTo>
                  <a:pt x="230" y="587"/>
                </a:lnTo>
                <a:lnTo>
                  <a:pt x="232" y="584"/>
                </a:lnTo>
                <a:lnTo>
                  <a:pt x="232" y="578"/>
                </a:lnTo>
                <a:lnTo>
                  <a:pt x="225" y="576"/>
                </a:lnTo>
                <a:lnTo>
                  <a:pt x="220" y="570"/>
                </a:lnTo>
                <a:lnTo>
                  <a:pt x="220" y="568"/>
                </a:lnTo>
                <a:lnTo>
                  <a:pt x="218" y="565"/>
                </a:lnTo>
                <a:lnTo>
                  <a:pt x="212" y="566"/>
                </a:lnTo>
                <a:lnTo>
                  <a:pt x="206" y="565"/>
                </a:lnTo>
                <a:lnTo>
                  <a:pt x="205" y="566"/>
                </a:lnTo>
                <a:lnTo>
                  <a:pt x="202" y="567"/>
                </a:lnTo>
                <a:lnTo>
                  <a:pt x="197" y="566"/>
                </a:lnTo>
                <a:lnTo>
                  <a:pt x="194" y="565"/>
                </a:lnTo>
                <a:lnTo>
                  <a:pt x="187" y="560"/>
                </a:lnTo>
                <a:lnTo>
                  <a:pt x="181" y="558"/>
                </a:lnTo>
                <a:lnTo>
                  <a:pt x="175" y="556"/>
                </a:lnTo>
                <a:lnTo>
                  <a:pt x="172" y="556"/>
                </a:lnTo>
                <a:lnTo>
                  <a:pt x="170" y="555"/>
                </a:lnTo>
                <a:lnTo>
                  <a:pt x="165" y="556"/>
                </a:lnTo>
                <a:lnTo>
                  <a:pt x="158" y="557"/>
                </a:lnTo>
                <a:lnTo>
                  <a:pt x="153" y="555"/>
                </a:lnTo>
                <a:lnTo>
                  <a:pt x="149" y="554"/>
                </a:lnTo>
                <a:lnTo>
                  <a:pt x="149" y="550"/>
                </a:lnTo>
                <a:lnTo>
                  <a:pt x="150" y="550"/>
                </a:lnTo>
                <a:lnTo>
                  <a:pt x="147" y="548"/>
                </a:lnTo>
                <a:lnTo>
                  <a:pt x="142" y="546"/>
                </a:lnTo>
                <a:lnTo>
                  <a:pt x="135" y="550"/>
                </a:lnTo>
                <a:lnTo>
                  <a:pt x="134" y="556"/>
                </a:lnTo>
                <a:lnTo>
                  <a:pt x="137" y="558"/>
                </a:lnTo>
                <a:lnTo>
                  <a:pt x="142" y="556"/>
                </a:lnTo>
                <a:lnTo>
                  <a:pt x="143" y="556"/>
                </a:lnTo>
                <a:lnTo>
                  <a:pt x="141" y="563"/>
                </a:lnTo>
                <a:lnTo>
                  <a:pt x="141" y="560"/>
                </a:lnTo>
                <a:lnTo>
                  <a:pt x="141" y="559"/>
                </a:lnTo>
                <a:lnTo>
                  <a:pt x="137" y="563"/>
                </a:lnTo>
                <a:lnTo>
                  <a:pt x="132" y="564"/>
                </a:lnTo>
                <a:lnTo>
                  <a:pt x="126" y="563"/>
                </a:lnTo>
                <a:lnTo>
                  <a:pt x="122" y="560"/>
                </a:lnTo>
                <a:lnTo>
                  <a:pt x="121" y="560"/>
                </a:lnTo>
                <a:lnTo>
                  <a:pt x="115" y="563"/>
                </a:lnTo>
                <a:lnTo>
                  <a:pt x="109" y="565"/>
                </a:lnTo>
                <a:lnTo>
                  <a:pt x="102" y="563"/>
                </a:lnTo>
                <a:lnTo>
                  <a:pt x="96" y="565"/>
                </a:lnTo>
                <a:lnTo>
                  <a:pt x="94" y="565"/>
                </a:lnTo>
                <a:lnTo>
                  <a:pt x="88" y="564"/>
                </a:lnTo>
                <a:lnTo>
                  <a:pt x="90" y="560"/>
                </a:lnTo>
                <a:lnTo>
                  <a:pt x="87" y="563"/>
                </a:lnTo>
                <a:lnTo>
                  <a:pt x="86" y="563"/>
                </a:lnTo>
                <a:lnTo>
                  <a:pt x="86" y="560"/>
                </a:lnTo>
                <a:lnTo>
                  <a:pt x="82" y="554"/>
                </a:lnTo>
                <a:lnTo>
                  <a:pt x="83" y="548"/>
                </a:lnTo>
                <a:lnTo>
                  <a:pt x="84" y="544"/>
                </a:lnTo>
                <a:lnTo>
                  <a:pt x="86" y="538"/>
                </a:lnTo>
                <a:lnTo>
                  <a:pt x="88" y="531"/>
                </a:lnTo>
                <a:lnTo>
                  <a:pt x="87" y="528"/>
                </a:lnTo>
                <a:lnTo>
                  <a:pt x="86" y="527"/>
                </a:lnTo>
                <a:lnTo>
                  <a:pt x="86" y="522"/>
                </a:lnTo>
                <a:lnTo>
                  <a:pt x="87" y="518"/>
                </a:lnTo>
                <a:lnTo>
                  <a:pt x="90" y="514"/>
                </a:lnTo>
                <a:lnTo>
                  <a:pt x="92" y="507"/>
                </a:lnTo>
                <a:lnTo>
                  <a:pt x="95" y="503"/>
                </a:lnTo>
                <a:lnTo>
                  <a:pt x="95" y="498"/>
                </a:lnTo>
                <a:lnTo>
                  <a:pt x="97" y="493"/>
                </a:lnTo>
                <a:lnTo>
                  <a:pt x="98" y="486"/>
                </a:lnTo>
                <a:lnTo>
                  <a:pt x="98" y="485"/>
                </a:lnTo>
                <a:lnTo>
                  <a:pt x="104" y="478"/>
                </a:lnTo>
                <a:lnTo>
                  <a:pt x="111" y="472"/>
                </a:lnTo>
                <a:lnTo>
                  <a:pt x="116" y="466"/>
                </a:lnTo>
                <a:lnTo>
                  <a:pt x="119" y="459"/>
                </a:lnTo>
                <a:lnTo>
                  <a:pt x="122" y="457"/>
                </a:lnTo>
                <a:lnTo>
                  <a:pt x="120" y="455"/>
                </a:lnTo>
                <a:lnTo>
                  <a:pt x="119" y="455"/>
                </a:lnTo>
                <a:lnTo>
                  <a:pt x="115" y="454"/>
                </a:lnTo>
                <a:lnTo>
                  <a:pt x="109" y="452"/>
                </a:lnTo>
                <a:lnTo>
                  <a:pt x="107" y="451"/>
                </a:lnTo>
                <a:lnTo>
                  <a:pt x="91" y="451"/>
                </a:lnTo>
                <a:lnTo>
                  <a:pt x="88" y="447"/>
                </a:lnTo>
                <a:lnTo>
                  <a:pt x="82" y="443"/>
                </a:lnTo>
                <a:lnTo>
                  <a:pt x="81" y="442"/>
                </a:lnTo>
                <a:lnTo>
                  <a:pt x="76" y="441"/>
                </a:lnTo>
                <a:lnTo>
                  <a:pt x="70" y="444"/>
                </a:lnTo>
                <a:lnTo>
                  <a:pt x="63" y="444"/>
                </a:lnTo>
                <a:lnTo>
                  <a:pt x="57" y="445"/>
                </a:lnTo>
                <a:lnTo>
                  <a:pt x="56" y="439"/>
                </a:lnTo>
                <a:lnTo>
                  <a:pt x="52" y="438"/>
                </a:lnTo>
                <a:lnTo>
                  <a:pt x="51" y="437"/>
                </a:lnTo>
                <a:lnTo>
                  <a:pt x="45" y="442"/>
                </a:lnTo>
                <a:lnTo>
                  <a:pt x="39" y="437"/>
                </a:lnTo>
                <a:lnTo>
                  <a:pt x="36" y="433"/>
                </a:lnTo>
                <a:lnTo>
                  <a:pt x="32" y="426"/>
                </a:lnTo>
                <a:lnTo>
                  <a:pt x="27" y="420"/>
                </a:lnTo>
                <a:lnTo>
                  <a:pt x="21" y="418"/>
                </a:lnTo>
                <a:lnTo>
                  <a:pt x="20" y="418"/>
                </a:lnTo>
                <a:lnTo>
                  <a:pt x="20" y="413"/>
                </a:lnTo>
                <a:lnTo>
                  <a:pt x="21" y="412"/>
                </a:lnTo>
                <a:lnTo>
                  <a:pt x="21" y="409"/>
                </a:lnTo>
                <a:lnTo>
                  <a:pt x="25" y="402"/>
                </a:lnTo>
                <a:lnTo>
                  <a:pt x="28" y="399"/>
                </a:lnTo>
                <a:lnTo>
                  <a:pt x="28" y="397"/>
                </a:lnTo>
                <a:lnTo>
                  <a:pt x="24" y="391"/>
                </a:lnTo>
                <a:lnTo>
                  <a:pt x="18" y="388"/>
                </a:lnTo>
                <a:lnTo>
                  <a:pt x="14" y="386"/>
                </a:lnTo>
                <a:lnTo>
                  <a:pt x="9" y="379"/>
                </a:lnTo>
                <a:lnTo>
                  <a:pt x="8" y="377"/>
                </a:lnTo>
                <a:lnTo>
                  <a:pt x="8" y="374"/>
                </a:lnTo>
                <a:lnTo>
                  <a:pt x="8" y="366"/>
                </a:lnTo>
                <a:lnTo>
                  <a:pt x="9" y="365"/>
                </a:lnTo>
                <a:lnTo>
                  <a:pt x="11" y="359"/>
                </a:lnTo>
                <a:lnTo>
                  <a:pt x="17" y="355"/>
                </a:lnTo>
                <a:lnTo>
                  <a:pt x="23" y="353"/>
                </a:lnTo>
                <a:lnTo>
                  <a:pt x="21" y="348"/>
                </a:lnTo>
                <a:lnTo>
                  <a:pt x="21" y="346"/>
                </a:lnTo>
                <a:lnTo>
                  <a:pt x="19" y="339"/>
                </a:lnTo>
                <a:lnTo>
                  <a:pt x="12" y="338"/>
                </a:lnTo>
                <a:lnTo>
                  <a:pt x="16" y="331"/>
                </a:lnTo>
                <a:lnTo>
                  <a:pt x="15" y="330"/>
                </a:lnTo>
                <a:lnTo>
                  <a:pt x="11" y="330"/>
                </a:lnTo>
                <a:lnTo>
                  <a:pt x="8" y="323"/>
                </a:lnTo>
                <a:lnTo>
                  <a:pt x="6" y="322"/>
                </a:lnTo>
                <a:lnTo>
                  <a:pt x="4" y="322"/>
                </a:lnTo>
                <a:lnTo>
                  <a:pt x="3" y="322"/>
                </a:lnTo>
                <a:lnTo>
                  <a:pt x="2" y="321"/>
                </a:lnTo>
                <a:lnTo>
                  <a:pt x="2" y="318"/>
                </a:lnTo>
                <a:lnTo>
                  <a:pt x="3" y="315"/>
                </a:lnTo>
                <a:lnTo>
                  <a:pt x="2" y="313"/>
                </a:lnTo>
                <a:lnTo>
                  <a:pt x="4" y="313"/>
                </a:lnTo>
                <a:lnTo>
                  <a:pt x="6" y="309"/>
                </a:lnTo>
                <a:lnTo>
                  <a:pt x="5" y="307"/>
                </a:lnTo>
                <a:lnTo>
                  <a:pt x="2" y="305"/>
                </a:lnTo>
                <a:lnTo>
                  <a:pt x="0" y="298"/>
                </a:lnTo>
                <a:lnTo>
                  <a:pt x="6" y="292"/>
                </a:lnTo>
                <a:lnTo>
                  <a:pt x="6" y="285"/>
                </a:lnTo>
                <a:lnTo>
                  <a:pt x="8" y="282"/>
                </a:lnTo>
                <a:lnTo>
                  <a:pt x="14" y="275"/>
                </a:lnTo>
                <a:lnTo>
                  <a:pt x="14" y="274"/>
                </a:lnTo>
                <a:lnTo>
                  <a:pt x="16" y="272"/>
                </a:lnTo>
                <a:lnTo>
                  <a:pt x="16" y="270"/>
                </a:lnTo>
                <a:lnTo>
                  <a:pt x="15" y="266"/>
                </a:lnTo>
                <a:lnTo>
                  <a:pt x="12" y="260"/>
                </a:lnTo>
                <a:lnTo>
                  <a:pt x="9" y="253"/>
                </a:lnTo>
                <a:lnTo>
                  <a:pt x="5" y="246"/>
                </a:lnTo>
                <a:lnTo>
                  <a:pt x="1" y="244"/>
                </a:lnTo>
                <a:close/>
              </a:path>
            </a:pathLst>
          </a:custGeom>
          <a:solidFill>
            <a:srgbClr val="FF0000"/>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113" name="TextBox 2783"/>
          <p:cNvSpPr txBox="1">
            <a:spLocks noChangeArrowheads="1"/>
          </p:cNvSpPr>
          <p:nvPr/>
        </p:nvSpPr>
        <p:spPr bwMode="auto">
          <a:xfrm>
            <a:off x="2447925" y="6491288"/>
            <a:ext cx="4572000" cy="366712"/>
          </a:xfrm>
          <a:prstGeom prst="rect">
            <a:avLst/>
          </a:prstGeom>
          <a:noFill/>
          <a:ln w="9525">
            <a:noFill/>
            <a:miter lim="800000"/>
            <a:headEnd/>
            <a:tailEnd/>
          </a:ln>
        </p:spPr>
        <p:txBody>
          <a:bodyPr>
            <a:spAutoFit/>
          </a:bodyPr>
          <a:lstStyle/>
          <a:p>
            <a:pPr algn="r">
              <a:defRPr/>
            </a:pPr>
            <a:r>
              <a:rPr lang="en-US">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July 1</a:t>
            </a:r>
            <a:r>
              <a:rPr lang="en-US" baseline="30000">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st</a:t>
            </a:r>
            <a:r>
              <a:rPr lang="en-US">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 2009 and  October 29</a:t>
            </a:r>
            <a:r>
              <a:rPr lang="en-US" baseline="30000">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th</a:t>
            </a:r>
            <a:r>
              <a:rPr lang="en-US">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 2010</a:t>
            </a:r>
            <a:endParaRPr lang="el-GR">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809" name="Text Box 3045"/>
          <p:cNvSpPr txBox="1">
            <a:spLocks noChangeArrowheads="1"/>
          </p:cNvSpPr>
          <p:nvPr/>
        </p:nvSpPr>
        <p:spPr bwMode="auto">
          <a:xfrm>
            <a:off x="4648200" y="2620963"/>
            <a:ext cx="2060575" cy="277812"/>
          </a:xfrm>
          <a:prstGeom prst="rect">
            <a:avLst/>
          </a:prstGeom>
          <a:noFill/>
          <a:ln>
            <a:noFill/>
          </a:ln>
        </p:spPr>
        <p:txBody>
          <a:bodyPr lIns="0" tIns="0" rIns="0" bIns="0" anchor="ct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a:solidFill>
                  <a:srgbClr val="FFFFFF"/>
                </a:solidFill>
                <a:effectLst>
                  <a:outerShdw blurRad="38100" dist="38100" dir="2700000" algn="tl">
                    <a:srgbClr val="000000"/>
                  </a:outerShdw>
                </a:effectLst>
              </a:rPr>
              <a:t>            </a:t>
            </a:r>
          </a:p>
        </p:txBody>
      </p:sp>
      <p:sp>
        <p:nvSpPr>
          <p:cNvPr id="2794" name="Rectangle 2793"/>
          <p:cNvSpPr>
            <a:spLocks noChangeArrowheads="1"/>
          </p:cNvSpPr>
          <p:nvPr/>
        </p:nvSpPr>
        <p:spPr bwMode="auto">
          <a:xfrm>
            <a:off x="1066800" y="4114800"/>
            <a:ext cx="7924800" cy="2324100"/>
          </a:xfrm>
          <a:prstGeom prst="rect">
            <a:avLst/>
          </a:prstGeom>
          <a:noFill/>
          <a:ln w="25400" algn="ctr">
            <a:noFill/>
            <a:miter lim="800000"/>
            <a:headEnd/>
            <a:tailEnd/>
          </a:ln>
        </p:spPr>
        <p:txBody>
          <a:bodyPr anchor="ctr"/>
          <a:lstStyle/>
          <a:p>
            <a:pPr marL="342900" indent="-342900">
              <a:tabLst>
                <a:tab pos="457200" algn="l"/>
              </a:tabLst>
              <a:defRPr/>
            </a:pP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Columbia University Medical Center (n=927, 18,5%)</a:t>
            </a:r>
            <a:endParaRPr lang="en-US" sz="1200" dirty="0">
              <a:effectLst>
                <a:outerShdw blurRad="38100" dist="38100" dir="2700000" algn="tl">
                  <a:srgbClr val="000000">
                    <a:alpha val="43137"/>
                  </a:srgbClr>
                </a:outerShdw>
              </a:effectLst>
              <a:latin typeface="Calibri" pitchFamily="34" charset="0"/>
              <a:ea typeface="ヒラギノ角ゴ Pro W3" pitchFamily="-111" charset="-128"/>
              <a:cs typeface="+mn-cs"/>
            </a:endParaRPr>
          </a:p>
          <a:p>
            <a:pPr marL="342900" indent="-342900">
              <a:tabLst>
                <a:tab pos="457200" algn="l"/>
              </a:tabLst>
              <a:defRPr/>
            </a:pP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Minneapolis Heart Institute Foundation (n=704, 14%)</a:t>
            </a:r>
            <a:endParaRPr lang="en-US" sz="1200" dirty="0">
              <a:effectLst>
                <a:outerShdw blurRad="38100" dist="38100" dir="2700000" algn="tl">
                  <a:srgbClr val="000000">
                    <a:alpha val="43137"/>
                  </a:srgbClr>
                </a:outerShdw>
              </a:effectLst>
              <a:latin typeface="Calibri" pitchFamily="34" charset="0"/>
              <a:ea typeface="ヒラギノ角ゴ Pro W3" pitchFamily="-111" charset="-128"/>
              <a:cs typeface="+mn-cs"/>
            </a:endParaRPr>
          </a:p>
          <a:p>
            <a:pPr marL="342900" indent="-342900">
              <a:tabLst>
                <a:tab pos="457200" algn="l"/>
              </a:tabLst>
              <a:defRPr/>
            </a:pP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Mount Sinai Medical Center (n=555, 11%)</a:t>
            </a:r>
            <a:endParaRPr lang="en-US" sz="1200" dirty="0">
              <a:effectLst>
                <a:outerShdw blurRad="38100" dist="38100" dir="2700000" algn="tl">
                  <a:srgbClr val="000000">
                    <a:alpha val="43137"/>
                  </a:srgbClr>
                </a:outerShdw>
              </a:effectLst>
              <a:latin typeface="Calibri" pitchFamily="34" charset="0"/>
              <a:ea typeface="ヒラギノ角ゴ Pro W3" pitchFamily="-111" charset="-128"/>
              <a:cs typeface="+mn-cs"/>
            </a:endParaRPr>
          </a:p>
          <a:p>
            <a:pPr marL="342900" indent="-342900">
              <a:tabLst>
                <a:tab pos="457200" algn="l"/>
              </a:tabLst>
              <a:defRPr/>
            </a:pPr>
            <a:r>
              <a:rPr lang="en-US" sz="1400" dirty="0" err="1">
                <a:effectLst>
                  <a:outerShdw blurRad="38100" dist="38100" dir="2700000" algn="tl">
                    <a:srgbClr val="000000">
                      <a:alpha val="43137"/>
                    </a:srgbClr>
                  </a:outerShdw>
                </a:effectLst>
                <a:latin typeface="Calibri" pitchFamily="34" charset="0"/>
                <a:ea typeface="ヒラギノ角ゴ Pro W3" pitchFamily="-111" charset="-128"/>
                <a:cs typeface="+mn-cs"/>
              </a:rPr>
              <a:t>LeBauer</a:t>
            </a: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 Cardiovascular Research Foundation/ Moses Cone Heart and Vascular Center (n=344, 6,8%) </a:t>
            </a:r>
            <a:endParaRPr lang="en-US" sz="1200" dirty="0">
              <a:effectLst>
                <a:outerShdw blurRad="38100" dist="38100" dir="2700000" algn="tl">
                  <a:srgbClr val="000000">
                    <a:alpha val="43137"/>
                  </a:srgbClr>
                </a:outerShdw>
              </a:effectLst>
              <a:latin typeface="Calibri" pitchFamily="34" charset="0"/>
              <a:ea typeface="ヒラギノ角ゴ Pro W3" pitchFamily="-111" charset="-128"/>
              <a:cs typeface="+mn-cs"/>
            </a:endParaRPr>
          </a:p>
          <a:p>
            <a:pPr marL="342900" indent="-342900">
              <a:tabLst>
                <a:tab pos="457200" algn="l"/>
              </a:tabLst>
              <a:defRPr/>
            </a:pP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St. Luke's Hospital/ Mid-America Heart Institute (n=318 , 6,3%) </a:t>
            </a:r>
            <a:endParaRPr lang="en-US" sz="1200" dirty="0">
              <a:effectLst>
                <a:outerShdw blurRad="38100" dist="38100" dir="2700000" algn="tl">
                  <a:srgbClr val="000000">
                    <a:alpha val="43137"/>
                  </a:srgbClr>
                </a:outerShdw>
              </a:effectLst>
              <a:latin typeface="Calibri" pitchFamily="34" charset="0"/>
              <a:ea typeface="ヒラギノ角ゴ Pro W3" pitchFamily="-111" charset="-128"/>
              <a:cs typeface="+mn-cs"/>
            </a:endParaRPr>
          </a:p>
          <a:p>
            <a:pPr marL="342900" indent="-342900">
              <a:tabLst>
                <a:tab pos="457200" algn="l"/>
              </a:tabLst>
              <a:defRPr/>
            </a:pPr>
            <a:r>
              <a:rPr lang="en-US" sz="1400" dirty="0" err="1">
                <a:effectLst>
                  <a:outerShdw blurRad="38100" dist="38100" dir="2700000" algn="tl">
                    <a:srgbClr val="000000">
                      <a:alpha val="43137"/>
                    </a:srgbClr>
                  </a:outerShdw>
                </a:effectLst>
                <a:latin typeface="Calibri" pitchFamily="34" charset="0"/>
                <a:ea typeface="ヒラギノ角ゴ Pro W3" pitchFamily="-111" charset="-128"/>
                <a:cs typeface="+mn-cs"/>
              </a:rPr>
              <a:t>Geisinger</a:t>
            </a: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 Medical Center (n=276, 5,5%) </a:t>
            </a:r>
            <a:endParaRPr lang="en-US" sz="1200" dirty="0">
              <a:effectLst>
                <a:outerShdw blurRad="38100" dist="38100" dir="2700000" algn="tl">
                  <a:srgbClr val="000000">
                    <a:alpha val="43137"/>
                  </a:srgbClr>
                </a:outerShdw>
              </a:effectLst>
              <a:latin typeface="Calibri" pitchFamily="34" charset="0"/>
              <a:ea typeface="ヒラギノ角ゴ Pro W3" pitchFamily="-111" charset="-128"/>
              <a:cs typeface="+mn-cs"/>
            </a:endParaRPr>
          </a:p>
          <a:p>
            <a:pPr marL="342900" indent="-342900">
              <a:tabLst>
                <a:tab pos="457200" algn="l"/>
              </a:tabLst>
              <a:defRPr/>
            </a:pP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Washington Adventist Hospital (n=199, 4%)</a:t>
            </a:r>
            <a:endParaRPr lang="en-US" sz="1200" dirty="0">
              <a:effectLst>
                <a:outerShdw blurRad="38100" dist="38100" dir="2700000" algn="tl">
                  <a:srgbClr val="000000">
                    <a:alpha val="43137"/>
                  </a:srgbClr>
                </a:outerShdw>
              </a:effectLst>
              <a:latin typeface="Calibri" pitchFamily="34" charset="0"/>
              <a:ea typeface="ヒラギノ角ゴ Pro W3" pitchFamily="-111" charset="-128"/>
              <a:cs typeface="+mn-cs"/>
            </a:endParaRPr>
          </a:p>
          <a:p>
            <a:pPr marL="342900" indent="-342900">
              <a:tabLst>
                <a:tab pos="457200" algn="l"/>
              </a:tabLst>
              <a:defRPr/>
            </a:pP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University of Kentucky (n=143, 2,8%) </a:t>
            </a:r>
          </a:p>
          <a:p>
            <a:pPr marL="342900" indent="-342900">
              <a:tabLst>
                <a:tab pos="457200" algn="l"/>
              </a:tabLst>
              <a:defRPr/>
            </a:pP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Heart Center of Indiana/ St. Vincent's/ The Care Group (n= 125, 2,5% ) </a:t>
            </a:r>
            <a:endParaRPr lang="en-US" sz="1200" dirty="0">
              <a:effectLst>
                <a:outerShdw blurRad="38100" dist="38100" dir="2700000" algn="tl">
                  <a:srgbClr val="000000">
                    <a:alpha val="43137"/>
                  </a:srgbClr>
                </a:outerShdw>
              </a:effectLst>
              <a:latin typeface="Calibri" pitchFamily="34" charset="0"/>
              <a:ea typeface="ヒラギノ角ゴ Pro W3" pitchFamily="-111" charset="-128"/>
              <a:cs typeface="+mn-cs"/>
            </a:endParaRPr>
          </a:p>
          <a:p>
            <a:pPr marL="342900" indent="-342900">
              <a:tabLst>
                <a:tab pos="457200" algn="l"/>
              </a:tabLst>
              <a:defRPr/>
            </a:pPr>
            <a:r>
              <a:rPr lang="en-US" sz="1400" dirty="0">
                <a:effectLst>
                  <a:outerShdw blurRad="38100" dist="38100" dir="2700000" algn="tl">
                    <a:srgbClr val="000000">
                      <a:alpha val="43137"/>
                    </a:srgbClr>
                  </a:outerShdw>
                </a:effectLst>
                <a:latin typeface="Calibri" pitchFamily="34" charset="0"/>
                <a:ea typeface="ヒラギノ角ゴ Pro W3" pitchFamily="-111" charset="-128"/>
                <a:cs typeface="+mn-cs"/>
              </a:rPr>
              <a:t>Washington Hospital Center (n=75, 1,5%)</a:t>
            </a:r>
            <a:endParaRPr lang="en-US" sz="1100" dirty="0">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794"/>
                                        </p:tgtEl>
                                        <p:attrNameLst>
                                          <p:attrName>style.visibility</p:attrName>
                                        </p:attrNameLst>
                                      </p:cBhvr>
                                      <p:to>
                                        <p:strVal val="visible"/>
                                      </p:to>
                                    </p:set>
                                    <p:animEffect transition="in" filter="barn(inVertical)">
                                      <p:cBhvr>
                                        <p:cTn id="10" dur="500"/>
                                        <p:tgtEl>
                                          <p:spTgt spid="2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79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58" name="Group 5"/>
          <p:cNvGrpSpPr>
            <a:grpSpLocks/>
          </p:cNvGrpSpPr>
          <p:nvPr/>
        </p:nvGrpSpPr>
        <p:grpSpPr bwMode="auto">
          <a:xfrm>
            <a:off x="7285038" y="158750"/>
            <a:ext cx="1858962" cy="1193800"/>
            <a:chOff x="0" y="0"/>
            <a:chExt cx="18590" cy="11937"/>
          </a:xfrm>
        </p:grpSpPr>
        <p:pic>
          <p:nvPicPr>
            <p:cNvPr id="22047" name="Picture 2" descr="MPj04366210000[1]"/>
            <p:cNvPicPr>
              <a:picLocks noChangeAspect="1" noChangeArrowheads="1"/>
            </p:cNvPicPr>
            <p:nvPr/>
          </p:nvPicPr>
          <p:blipFill>
            <a:blip r:embed="rId3">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175"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
        <p:nvSpPr>
          <p:cNvPr id="150530" name="Rectangle 2"/>
          <p:cNvSpPr>
            <a:spLocks noGrp="1" noChangeArrowheads="1"/>
          </p:cNvSpPr>
          <p:nvPr>
            <p:ph type="title"/>
          </p:nvPr>
        </p:nvSpPr>
        <p:spPr/>
        <p:txBody>
          <a:bodyPr>
            <a:normAutofit/>
          </a:bodyPr>
          <a:lstStyle/>
          <a:p>
            <a:r>
              <a:rPr lang="en-US">
                <a:solidFill>
                  <a:srgbClr val="FFC000"/>
                </a:solidFill>
                <a:latin typeface="Arial" charset="0"/>
                <a:cs typeface="Arial" charset="0"/>
              </a:rPr>
              <a:t>Paris Enrollment - Patients </a:t>
            </a:r>
          </a:p>
        </p:txBody>
      </p:sp>
      <p:sp>
        <p:nvSpPr>
          <p:cNvPr id="35843" name="Freeform 6"/>
          <p:cNvSpPr>
            <a:spLocks/>
          </p:cNvSpPr>
          <p:nvPr/>
        </p:nvSpPr>
        <p:spPr bwMode="auto">
          <a:xfrm>
            <a:off x="5589588" y="5229225"/>
            <a:ext cx="4762" cy="11113"/>
          </a:xfrm>
          <a:custGeom>
            <a:avLst/>
            <a:gdLst>
              <a:gd name="T0" fmla="*/ 0 w 9"/>
              <a:gd name="T1" fmla="*/ 0 h 22"/>
              <a:gd name="T2" fmla="*/ 0 w 9"/>
              <a:gd name="T3" fmla="*/ 0 h 22"/>
              <a:gd name="T4" fmla="*/ 0 w 9"/>
              <a:gd name="T5" fmla="*/ 0 h 22"/>
              <a:gd name="T6" fmla="*/ 0 w 9"/>
              <a:gd name="T7" fmla="*/ 0 h 22"/>
              <a:gd name="T8" fmla="*/ 0 w 9"/>
              <a:gd name="T9" fmla="*/ 0 h 22"/>
              <a:gd name="T10" fmla="*/ 0 w 9"/>
              <a:gd name="T11" fmla="*/ 0 h 22"/>
              <a:gd name="T12" fmla="*/ 0 w 9"/>
              <a:gd name="T13" fmla="*/ 0 h 22"/>
              <a:gd name="T14" fmla="*/ 0 w 9"/>
              <a:gd name="T15" fmla="*/ 0 h 22"/>
              <a:gd name="T16" fmla="*/ 0 w 9"/>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2"/>
              <a:gd name="T29" fmla="*/ 9 w 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2">
                <a:moveTo>
                  <a:pt x="2" y="22"/>
                </a:moveTo>
                <a:lnTo>
                  <a:pt x="5" y="15"/>
                </a:lnTo>
                <a:lnTo>
                  <a:pt x="6" y="8"/>
                </a:lnTo>
                <a:lnTo>
                  <a:pt x="9" y="5"/>
                </a:lnTo>
                <a:lnTo>
                  <a:pt x="2" y="0"/>
                </a:lnTo>
                <a:lnTo>
                  <a:pt x="0" y="6"/>
                </a:lnTo>
                <a:lnTo>
                  <a:pt x="2" y="13"/>
                </a:lnTo>
                <a:lnTo>
                  <a:pt x="0" y="20"/>
                </a:lnTo>
                <a:lnTo>
                  <a:pt x="2" y="2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44" name="Freeform 7"/>
          <p:cNvSpPr>
            <a:spLocks/>
          </p:cNvSpPr>
          <p:nvPr/>
        </p:nvSpPr>
        <p:spPr bwMode="auto">
          <a:xfrm>
            <a:off x="5873750" y="5530850"/>
            <a:ext cx="17463" cy="19050"/>
          </a:xfrm>
          <a:custGeom>
            <a:avLst/>
            <a:gdLst>
              <a:gd name="T0" fmla="*/ 0 w 39"/>
              <a:gd name="T1" fmla="*/ 0 h 40"/>
              <a:gd name="T2" fmla="*/ 0 w 39"/>
              <a:gd name="T3" fmla="*/ 0 h 40"/>
              <a:gd name="T4" fmla="*/ 0 w 39"/>
              <a:gd name="T5" fmla="*/ 0 h 40"/>
              <a:gd name="T6" fmla="*/ 0 w 39"/>
              <a:gd name="T7" fmla="*/ 0 h 40"/>
              <a:gd name="T8" fmla="*/ 0 w 39"/>
              <a:gd name="T9" fmla="*/ 0 h 40"/>
              <a:gd name="T10" fmla="*/ 0 w 39"/>
              <a:gd name="T11" fmla="*/ 0 h 40"/>
              <a:gd name="T12" fmla="*/ 0 w 39"/>
              <a:gd name="T13" fmla="*/ 0 h 40"/>
              <a:gd name="T14" fmla="*/ 0 w 39"/>
              <a:gd name="T15" fmla="*/ 0 h 40"/>
              <a:gd name="T16" fmla="*/ 0 w 39"/>
              <a:gd name="T17" fmla="*/ 0 h 40"/>
              <a:gd name="T18" fmla="*/ 0 w 39"/>
              <a:gd name="T19" fmla="*/ 0 h 40"/>
              <a:gd name="T20" fmla="*/ 0 w 39"/>
              <a:gd name="T21" fmla="*/ 0 h 40"/>
              <a:gd name="T22" fmla="*/ 0 w 39"/>
              <a:gd name="T23" fmla="*/ 0 h 40"/>
              <a:gd name="T24" fmla="*/ 0 w 39"/>
              <a:gd name="T25" fmla="*/ 0 h 40"/>
              <a:gd name="T26" fmla="*/ 0 w 39"/>
              <a:gd name="T27" fmla="*/ 0 h 40"/>
              <a:gd name="T28" fmla="*/ 0 w 39"/>
              <a:gd name="T29" fmla="*/ 0 h 40"/>
              <a:gd name="T30" fmla="*/ 0 w 39"/>
              <a:gd name="T31" fmla="*/ 0 h 40"/>
              <a:gd name="T32" fmla="*/ 0 w 39"/>
              <a:gd name="T33" fmla="*/ 0 h 40"/>
              <a:gd name="T34" fmla="*/ 0 w 39"/>
              <a:gd name="T35" fmla="*/ 0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40"/>
              <a:gd name="T56" fmla="*/ 39 w 39"/>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40">
                <a:moveTo>
                  <a:pt x="30" y="10"/>
                </a:moveTo>
                <a:lnTo>
                  <a:pt x="29" y="5"/>
                </a:lnTo>
                <a:lnTo>
                  <a:pt x="23" y="1"/>
                </a:lnTo>
                <a:lnTo>
                  <a:pt x="17" y="0"/>
                </a:lnTo>
                <a:lnTo>
                  <a:pt x="11" y="1"/>
                </a:lnTo>
                <a:lnTo>
                  <a:pt x="5" y="8"/>
                </a:lnTo>
                <a:lnTo>
                  <a:pt x="0" y="15"/>
                </a:lnTo>
                <a:lnTo>
                  <a:pt x="3" y="22"/>
                </a:lnTo>
                <a:lnTo>
                  <a:pt x="5" y="29"/>
                </a:lnTo>
                <a:lnTo>
                  <a:pt x="11" y="34"/>
                </a:lnTo>
                <a:lnTo>
                  <a:pt x="17" y="38"/>
                </a:lnTo>
                <a:lnTo>
                  <a:pt x="23" y="40"/>
                </a:lnTo>
                <a:lnTo>
                  <a:pt x="29" y="40"/>
                </a:lnTo>
                <a:lnTo>
                  <a:pt x="36" y="38"/>
                </a:lnTo>
                <a:lnTo>
                  <a:pt x="36" y="31"/>
                </a:lnTo>
                <a:lnTo>
                  <a:pt x="39" y="24"/>
                </a:lnTo>
                <a:lnTo>
                  <a:pt x="35" y="17"/>
                </a:lnTo>
                <a:lnTo>
                  <a:pt x="30" y="1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45" name="Freeform 8"/>
          <p:cNvSpPr>
            <a:spLocks/>
          </p:cNvSpPr>
          <p:nvPr/>
        </p:nvSpPr>
        <p:spPr bwMode="auto">
          <a:xfrm>
            <a:off x="4195763" y="3001963"/>
            <a:ext cx="4762" cy="3175"/>
          </a:xfrm>
          <a:custGeom>
            <a:avLst/>
            <a:gdLst>
              <a:gd name="T0" fmla="*/ 0 w 9"/>
              <a:gd name="T1" fmla="*/ 0 h 8"/>
              <a:gd name="T2" fmla="*/ 0 w 9"/>
              <a:gd name="T3" fmla="*/ 0 h 8"/>
              <a:gd name="T4" fmla="*/ 0 w 9"/>
              <a:gd name="T5" fmla="*/ 0 h 8"/>
              <a:gd name="T6" fmla="*/ 0 w 9"/>
              <a:gd name="T7" fmla="*/ 0 h 8"/>
              <a:gd name="T8" fmla="*/ 0 w 9"/>
              <a:gd name="T9" fmla="*/ 0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9" y="8"/>
                </a:moveTo>
                <a:lnTo>
                  <a:pt x="6" y="4"/>
                </a:lnTo>
                <a:lnTo>
                  <a:pt x="0" y="0"/>
                </a:lnTo>
                <a:lnTo>
                  <a:pt x="3" y="6"/>
                </a:lnTo>
                <a:lnTo>
                  <a:pt x="9"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46" name="Freeform 9"/>
          <p:cNvSpPr>
            <a:spLocks/>
          </p:cNvSpPr>
          <p:nvPr/>
        </p:nvSpPr>
        <p:spPr bwMode="auto">
          <a:xfrm>
            <a:off x="4222750" y="3017838"/>
            <a:ext cx="3175" cy="1587"/>
          </a:xfrm>
          <a:custGeom>
            <a:avLst/>
            <a:gdLst>
              <a:gd name="T0" fmla="*/ 0 w 8"/>
              <a:gd name="T1" fmla="*/ 0 h 4"/>
              <a:gd name="T2" fmla="*/ 0 w 8"/>
              <a:gd name="T3" fmla="*/ 0 h 4"/>
              <a:gd name="T4" fmla="*/ 0 w 8"/>
              <a:gd name="T5" fmla="*/ 0 h 4"/>
              <a:gd name="T6" fmla="*/ 0 w 8"/>
              <a:gd name="T7" fmla="*/ 0 h 4"/>
              <a:gd name="T8" fmla="*/ 0 60000 65536"/>
              <a:gd name="T9" fmla="*/ 0 60000 65536"/>
              <a:gd name="T10" fmla="*/ 0 60000 65536"/>
              <a:gd name="T11" fmla="*/ 0 60000 65536"/>
              <a:gd name="T12" fmla="*/ 0 w 8"/>
              <a:gd name="T13" fmla="*/ 0 h 4"/>
              <a:gd name="T14" fmla="*/ 8 w 8"/>
              <a:gd name="T15" fmla="*/ 4 h 4"/>
            </a:gdLst>
            <a:ahLst/>
            <a:cxnLst>
              <a:cxn ang="T8">
                <a:pos x="T0" y="T1"/>
              </a:cxn>
              <a:cxn ang="T9">
                <a:pos x="T2" y="T3"/>
              </a:cxn>
              <a:cxn ang="T10">
                <a:pos x="T4" y="T5"/>
              </a:cxn>
              <a:cxn ang="T11">
                <a:pos x="T6" y="T7"/>
              </a:cxn>
            </a:cxnLst>
            <a:rect l="T12" t="T13" r="T14" b="T15"/>
            <a:pathLst>
              <a:path w="8" h="4">
                <a:moveTo>
                  <a:pt x="8" y="4"/>
                </a:moveTo>
                <a:lnTo>
                  <a:pt x="8" y="0"/>
                </a:lnTo>
                <a:lnTo>
                  <a:pt x="0" y="0"/>
                </a:lnTo>
                <a:lnTo>
                  <a:pt x="8"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47" name="Freeform 10"/>
          <p:cNvSpPr>
            <a:spLocks/>
          </p:cNvSpPr>
          <p:nvPr/>
        </p:nvSpPr>
        <p:spPr bwMode="auto">
          <a:xfrm>
            <a:off x="4229100" y="2935288"/>
            <a:ext cx="3175" cy="1587"/>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7"/>
                </a:moveTo>
                <a:lnTo>
                  <a:pt x="7" y="1"/>
                </a:lnTo>
                <a:lnTo>
                  <a:pt x="2" y="0"/>
                </a:lnTo>
                <a:lnTo>
                  <a:pt x="0" y="7"/>
                </a:lnTo>
                <a:lnTo>
                  <a:pt x="6"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48" name="Freeform 11"/>
          <p:cNvSpPr>
            <a:spLocks/>
          </p:cNvSpPr>
          <p:nvPr/>
        </p:nvSpPr>
        <p:spPr bwMode="auto">
          <a:xfrm>
            <a:off x="4240213" y="3044825"/>
            <a:ext cx="6350" cy="1588"/>
          </a:xfrm>
          <a:custGeom>
            <a:avLst/>
            <a:gdLst>
              <a:gd name="T0" fmla="*/ 0 w 12"/>
              <a:gd name="T1" fmla="*/ 0 h 3"/>
              <a:gd name="T2" fmla="*/ 0 w 12"/>
              <a:gd name="T3" fmla="*/ 0 h 3"/>
              <a:gd name="T4" fmla="*/ 0 w 12"/>
              <a:gd name="T5" fmla="*/ 0 h 3"/>
              <a:gd name="T6" fmla="*/ 0 w 12"/>
              <a:gd name="T7" fmla="*/ 0 h 3"/>
              <a:gd name="T8" fmla="*/ 0 w 12"/>
              <a:gd name="T9" fmla="*/ 0 h 3"/>
              <a:gd name="T10" fmla="*/ 0 w 12"/>
              <a:gd name="T11" fmla="*/ 0 h 3"/>
              <a:gd name="T12" fmla="*/ 0 60000 65536"/>
              <a:gd name="T13" fmla="*/ 0 60000 65536"/>
              <a:gd name="T14" fmla="*/ 0 60000 65536"/>
              <a:gd name="T15" fmla="*/ 0 60000 65536"/>
              <a:gd name="T16" fmla="*/ 0 60000 65536"/>
              <a:gd name="T17" fmla="*/ 0 60000 65536"/>
              <a:gd name="T18" fmla="*/ 0 w 12"/>
              <a:gd name="T19" fmla="*/ 0 h 3"/>
              <a:gd name="T20" fmla="*/ 12 w 12"/>
              <a:gd name="T21" fmla="*/ 3 h 3"/>
            </a:gdLst>
            <a:ahLst/>
            <a:cxnLst>
              <a:cxn ang="T12">
                <a:pos x="T0" y="T1"/>
              </a:cxn>
              <a:cxn ang="T13">
                <a:pos x="T2" y="T3"/>
              </a:cxn>
              <a:cxn ang="T14">
                <a:pos x="T4" y="T5"/>
              </a:cxn>
              <a:cxn ang="T15">
                <a:pos x="T6" y="T7"/>
              </a:cxn>
              <a:cxn ang="T16">
                <a:pos x="T8" y="T9"/>
              </a:cxn>
              <a:cxn ang="T17">
                <a:pos x="T10" y="T11"/>
              </a:cxn>
            </a:cxnLst>
            <a:rect l="T18" t="T19" r="T20" b="T21"/>
            <a:pathLst>
              <a:path w="12" h="3">
                <a:moveTo>
                  <a:pt x="12" y="3"/>
                </a:moveTo>
                <a:lnTo>
                  <a:pt x="12" y="1"/>
                </a:lnTo>
                <a:lnTo>
                  <a:pt x="7" y="0"/>
                </a:lnTo>
                <a:lnTo>
                  <a:pt x="0" y="0"/>
                </a:lnTo>
                <a:lnTo>
                  <a:pt x="6" y="1"/>
                </a:lnTo>
                <a:lnTo>
                  <a:pt x="12" y="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49" name="Freeform 12"/>
          <p:cNvSpPr>
            <a:spLocks/>
          </p:cNvSpPr>
          <p:nvPr/>
        </p:nvSpPr>
        <p:spPr bwMode="auto">
          <a:xfrm>
            <a:off x="4244975" y="3051175"/>
            <a:ext cx="3175" cy="7938"/>
          </a:xfrm>
          <a:custGeom>
            <a:avLst/>
            <a:gdLst>
              <a:gd name="T0" fmla="*/ 0 w 9"/>
              <a:gd name="T1" fmla="*/ 0 h 15"/>
              <a:gd name="T2" fmla="*/ 0 w 9"/>
              <a:gd name="T3" fmla="*/ 0 h 15"/>
              <a:gd name="T4" fmla="*/ 0 w 9"/>
              <a:gd name="T5" fmla="*/ 0 h 15"/>
              <a:gd name="T6" fmla="*/ 0 w 9"/>
              <a:gd name="T7" fmla="*/ 0 h 15"/>
              <a:gd name="T8" fmla="*/ 0 w 9"/>
              <a:gd name="T9" fmla="*/ 0 h 15"/>
              <a:gd name="T10" fmla="*/ 0 w 9"/>
              <a:gd name="T11" fmla="*/ 0 h 15"/>
              <a:gd name="T12" fmla="*/ 0 w 9"/>
              <a:gd name="T13" fmla="*/ 0 h 15"/>
              <a:gd name="T14" fmla="*/ 0 60000 65536"/>
              <a:gd name="T15" fmla="*/ 0 60000 65536"/>
              <a:gd name="T16" fmla="*/ 0 60000 65536"/>
              <a:gd name="T17" fmla="*/ 0 60000 65536"/>
              <a:gd name="T18" fmla="*/ 0 60000 65536"/>
              <a:gd name="T19" fmla="*/ 0 60000 65536"/>
              <a:gd name="T20" fmla="*/ 0 60000 65536"/>
              <a:gd name="T21" fmla="*/ 0 w 9"/>
              <a:gd name="T22" fmla="*/ 0 h 15"/>
              <a:gd name="T23" fmla="*/ 9 w 9"/>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5">
                <a:moveTo>
                  <a:pt x="8" y="15"/>
                </a:moveTo>
                <a:lnTo>
                  <a:pt x="9" y="14"/>
                </a:lnTo>
                <a:lnTo>
                  <a:pt x="9" y="7"/>
                </a:lnTo>
                <a:lnTo>
                  <a:pt x="5" y="0"/>
                </a:lnTo>
                <a:lnTo>
                  <a:pt x="0" y="1"/>
                </a:lnTo>
                <a:lnTo>
                  <a:pt x="5" y="8"/>
                </a:lnTo>
                <a:lnTo>
                  <a:pt x="8" y="1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0" name="Freeform 13"/>
          <p:cNvSpPr>
            <a:spLocks/>
          </p:cNvSpPr>
          <p:nvPr/>
        </p:nvSpPr>
        <p:spPr bwMode="auto">
          <a:xfrm>
            <a:off x="1817688" y="4757738"/>
            <a:ext cx="398462" cy="681037"/>
          </a:xfrm>
          <a:custGeom>
            <a:avLst/>
            <a:gdLst>
              <a:gd name="T0" fmla="*/ 0 w 842"/>
              <a:gd name="T1" fmla="*/ 0 h 1447"/>
              <a:gd name="T2" fmla="*/ 0 w 842"/>
              <a:gd name="T3" fmla="*/ 0 h 1447"/>
              <a:gd name="T4" fmla="*/ 0 w 842"/>
              <a:gd name="T5" fmla="*/ 0 h 1447"/>
              <a:gd name="T6" fmla="*/ 0 w 842"/>
              <a:gd name="T7" fmla="*/ 0 h 1447"/>
              <a:gd name="T8" fmla="*/ 0 w 842"/>
              <a:gd name="T9" fmla="*/ 0 h 1447"/>
              <a:gd name="T10" fmla="*/ 0 w 842"/>
              <a:gd name="T11" fmla="*/ 0 h 1447"/>
              <a:gd name="T12" fmla="*/ 0 w 842"/>
              <a:gd name="T13" fmla="*/ 0 h 1447"/>
              <a:gd name="T14" fmla="*/ 0 w 842"/>
              <a:gd name="T15" fmla="*/ 0 h 1447"/>
              <a:gd name="T16" fmla="*/ 0 w 842"/>
              <a:gd name="T17" fmla="*/ 0 h 1447"/>
              <a:gd name="T18" fmla="*/ 0 w 842"/>
              <a:gd name="T19" fmla="*/ 0 h 1447"/>
              <a:gd name="T20" fmla="*/ 0 w 842"/>
              <a:gd name="T21" fmla="*/ 0 h 1447"/>
              <a:gd name="T22" fmla="*/ 0 w 842"/>
              <a:gd name="T23" fmla="*/ 0 h 1447"/>
              <a:gd name="T24" fmla="*/ 0 w 842"/>
              <a:gd name="T25" fmla="*/ 0 h 1447"/>
              <a:gd name="T26" fmla="*/ 0 w 842"/>
              <a:gd name="T27" fmla="*/ 0 h 1447"/>
              <a:gd name="T28" fmla="*/ 0 w 842"/>
              <a:gd name="T29" fmla="*/ 0 h 1447"/>
              <a:gd name="T30" fmla="*/ 0 w 842"/>
              <a:gd name="T31" fmla="*/ 0 h 1447"/>
              <a:gd name="T32" fmla="*/ 0 w 842"/>
              <a:gd name="T33" fmla="*/ 0 h 1447"/>
              <a:gd name="T34" fmla="*/ 0 w 842"/>
              <a:gd name="T35" fmla="*/ 0 h 1447"/>
              <a:gd name="T36" fmla="*/ 0 w 842"/>
              <a:gd name="T37" fmla="*/ 0 h 1447"/>
              <a:gd name="T38" fmla="*/ 0 w 842"/>
              <a:gd name="T39" fmla="*/ 0 h 1447"/>
              <a:gd name="T40" fmla="*/ 0 w 842"/>
              <a:gd name="T41" fmla="*/ 0 h 1447"/>
              <a:gd name="T42" fmla="*/ 0 w 842"/>
              <a:gd name="T43" fmla="*/ 0 h 1447"/>
              <a:gd name="T44" fmla="*/ 0 w 842"/>
              <a:gd name="T45" fmla="*/ 0 h 1447"/>
              <a:gd name="T46" fmla="*/ 0 w 842"/>
              <a:gd name="T47" fmla="*/ 0 h 1447"/>
              <a:gd name="T48" fmla="*/ 0 w 842"/>
              <a:gd name="T49" fmla="*/ 0 h 1447"/>
              <a:gd name="T50" fmla="*/ 0 w 842"/>
              <a:gd name="T51" fmla="*/ 0 h 1447"/>
              <a:gd name="T52" fmla="*/ 0 w 842"/>
              <a:gd name="T53" fmla="*/ 0 h 1447"/>
              <a:gd name="T54" fmla="*/ 0 w 842"/>
              <a:gd name="T55" fmla="*/ 0 h 1447"/>
              <a:gd name="T56" fmla="*/ 0 w 842"/>
              <a:gd name="T57" fmla="*/ 0 h 1447"/>
              <a:gd name="T58" fmla="*/ 0 w 842"/>
              <a:gd name="T59" fmla="*/ 0 h 1447"/>
              <a:gd name="T60" fmla="*/ 0 w 842"/>
              <a:gd name="T61" fmla="*/ 0 h 1447"/>
              <a:gd name="T62" fmla="*/ 0 w 842"/>
              <a:gd name="T63" fmla="*/ 0 h 1447"/>
              <a:gd name="T64" fmla="*/ 0 w 842"/>
              <a:gd name="T65" fmla="*/ 0 h 1447"/>
              <a:gd name="T66" fmla="*/ 0 w 842"/>
              <a:gd name="T67" fmla="*/ 0 h 1447"/>
              <a:gd name="T68" fmla="*/ 0 w 842"/>
              <a:gd name="T69" fmla="*/ 0 h 1447"/>
              <a:gd name="T70" fmla="*/ 0 w 842"/>
              <a:gd name="T71" fmla="*/ 0 h 1447"/>
              <a:gd name="T72" fmla="*/ 0 w 842"/>
              <a:gd name="T73" fmla="*/ 0 h 1447"/>
              <a:gd name="T74" fmla="*/ 0 w 842"/>
              <a:gd name="T75" fmla="*/ 0 h 1447"/>
              <a:gd name="T76" fmla="*/ 0 w 842"/>
              <a:gd name="T77" fmla="*/ 0 h 1447"/>
              <a:gd name="T78" fmla="*/ 0 w 842"/>
              <a:gd name="T79" fmla="*/ 0 h 1447"/>
              <a:gd name="T80" fmla="*/ 0 w 842"/>
              <a:gd name="T81" fmla="*/ 0 h 1447"/>
              <a:gd name="T82" fmla="*/ 0 w 842"/>
              <a:gd name="T83" fmla="*/ 0 h 1447"/>
              <a:gd name="T84" fmla="*/ 0 w 842"/>
              <a:gd name="T85" fmla="*/ 0 h 1447"/>
              <a:gd name="T86" fmla="*/ 0 w 842"/>
              <a:gd name="T87" fmla="*/ 0 h 1447"/>
              <a:gd name="T88" fmla="*/ 0 w 842"/>
              <a:gd name="T89" fmla="*/ 0 h 1447"/>
              <a:gd name="T90" fmla="*/ 0 w 842"/>
              <a:gd name="T91" fmla="*/ 0 h 1447"/>
              <a:gd name="T92" fmla="*/ 0 w 842"/>
              <a:gd name="T93" fmla="*/ 0 h 1447"/>
              <a:gd name="T94" fmla="*/ 0 w 842"/>
              <a:gd name="T95" fmla="*/ 0 h 1447"/>
              <a:gd name="T96" fmla="*/ 0 w 842"/>
              <a:gd name="T97" fmla="*/ 0 h 1447"/>
              <a:gd name="T98" fmla="*/ 0 w 842"/>
              <a:gd name="T99" fmla="*/ 0 h 1447"/>
              <a:gd name="T100" fmla="*/ 0 w 842"/>
              <a:gd name="T101" fmla="*/ 0 h 1447"/>
              <a:gd name="T102" fmla="*/ 0 w 842"/>
              <a:gd name="T103" fmla="*/ 0 h 1447"/>
              <a:gd name="T104" fmla="*/ 0 w 842"/>
              <a:gd name="T105" fmla="*/ 0 h 1447"/>
              <a:gd name="T106" fmla="*/ 0 w 842"/>
              <a:gd name="T107" fmla="*/ 0 h 1447"/>
              <a:gd name="T108" fmla="*/ 0 w 842"/>
              <a:gd name="T109" fmla="*/ 0 h 1447"/>
              <a:gd name="T110" fmla="*/ 0 w 842"/>
              <a:gd name="T111" fmla="*/ 0 h 1447"/>
              <a:gd name="T112" fmla="*/ 0 w 842"/>
              <a:gd name="T113" fmla="*/ 0 h 1447"/>
              <a:gd name="T114" fmla="*/ 0 w 842"/>
              <a:gd name="T115" fmla="*/ 0 h 1447"/>
              <a:gd name="T116" fmla="*/ 0 w 842"/>
              <a:gd name="T117" fmla="*/ 0 h 1447"/>
              <a:gd name="T118" fmla="*/ 0 w 842"/>
              <a:gd name="T119" fmla="*/ 0 h 1447"/>
              <a:gd name="T120" fmla="*/ 0 w 842"/>
              <a:gd name="T121" fmla="*/ 0 h 1447"/>
              <a:gd name="T122" fmla="*/ 0 w 842"/>
              <a:gd name="T123" fmla="*/ 0 h 1447"/>
              <a:gd name="T124" fmla="*/ 0 w 842"/>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42"/>
              <a:gd name="T190" fmla="*/ 0 h 1447"/>
              <a:gd name="T191" fmla="*/ 842 w 842"/>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42" h="1447">
                <a:moveTo>
                  <a:pt x="0" y="353"/>
                </a:moveTo>
                <a:lnTo>
                  <a:pt x="2" y="347"/>
                </a:lnTo>
                <a:lnTo>
                  <a:pt x="3" y="344"/>
                </a:lnTo>
                <a:lnTo>
                  <a:pt x="3" y="337"/>
                </a:lnTo>
                <a:lnTo>
                  <a:pt x="4" y="333"/>
                </a:lnTo>
                <a:lnTo>
                  <a:pt x="7" y="331"/>
                </a:lnTo>
                <a:lnTo>
                  <a:pt x="8" y="329"/>
                </a:lnTo>
                <a:lnTo>
                  <a:pt x="12" y="324"/>
                </a:lnTo>
                <a:lnTo>
                  <a:pt x="16" y="320"/>
                </a:lnTo>
                <a:lnTo>
                  <a:pt x="17" y="318"/>
                </a:lnTo>
                <a:lnTo>
                  <a:pt x="20" y="312"/>
                </a:lnTo>
                <a:lnTo>
                  <a:pt x="26" y="306"/>
                </a:lnTo>
                <a:lnTo>
                  <a:pt x="28" y="299"/>
                </a:lnTo>
                <a:lnTo>
                  <a:pt x="33" y="292"/>
                </a:lnTo>
                <a:lnTo>
                  <a:pt x="39" y="288"/>
                </a:lnTo>
                <a:lnTo>
                  <a:pt x="51" y="274"/>
                </a:lnTo>
                <a:lnTo>
                  <a:pt x="58" y="273"/>
                </a:lnTo>
                <a:lnTo>
                  <a:pt x="59" y="265"/>
                </a:lnTo>
                <a:lnTo>
                  <a:pt x="60" y="265"/>
                </a:lnTo>
                <a:lnTo>
                  <a:pt x="62" y="267"/>
                </a:lnTo>
                <a:lnTo>
                  <a:pt x="63" y="267"/>
                </a:lnTo>
                <a:lnTo>
                  <a:pt x="65" y="268"/>
                </a:lnTo>
                <a:lnTo>
                  <a:pt x="66" y="273"/>
                </a:lnTo>
                <a:lnTo>
                  <a:pt x="67" y="277"/>
                </a:lnTo>
                <a:lnTo>
                  <a:pt x="69" y="284"/>
                </a:lnTo>
                <a:lnTo>
                  <a:pt x="69" y="291"/>
                </a:lnTo>
                <a:lnTo>
                  <a:pt x="71" y="298"/>
                </a:lnTo>
                <a:lnTo>
                  <a:pt x="73" y="304"/>
                </a:lnTo>
                <a:lnTo>
                  <a:pt x="69" y="307"/>
                </a:lnTo>
                <a:lnTo>
                  <a:pt x="63" y="314"/>
                </a:lnTo>
                <a:lnTo>
                  <a:pt x="58" y="312"/>
                </a:lnTo>
                <a:lnTo>
                  <a:pt x="51" y="318"/>
                </a:lnTo>
                <a:lnTo>
                  <a:pt x="53" y="323"/>
                </a:lnTo>
                <a:lnTo>
                  <a:pt x="54" y="330"/>
                </a:lnTo>
                <a:lnTo>
                  <a:pt x="60" y="332"/>
                </a:lnTo>
                <a:lnTo>
                  <a:pt x="56" y="340"/>
                </a:lnTo>
                <a:lnTo>
                  <a:pt x="54" y="346"/>
                </a:lnTo>
                <a:lnTo>
                  <a:pt x="59" y="352"/>
                </a:lnTo>
                <a:lnTo>
                  <a:pt x="63" y="349"/>
                </a:lnTo>
                <a:lnTo>
                  <a:pt x="69" y="342"/>
                </a:lnTo>
                <a:lnTo>
                  <a:pt x="76" y="336"/>
                </a:lnTo>
                <a:lnTo>
                  <a:pt x="78" y="337"/>
                </a:lnTo>
                <a:lnTo>
                  <a:pt x="84" y="342"/>
                </a:lnTo>
                <a:lnTo>
                  <a:pt x="86" y="345"/>
                </a:lnTo>
                <a:lnTo>
                  <a:pt x="91" y="346"/>
                </a:lnTo>
                <a:lnTo>
                  <a:pt x="97" y="352"/>
                </a:lnTo>
                <a:lnTo>
                  <a:pt x="105" y="348"/>
                </a:lnTo>
                <a:lnTo>
                  <a:pt x="110" y="352"/>
                </a:lnTo>
                <a:lnTo>
                  <a:pt x="116" y="358"/>
                </a:lnTo>
                <a:lnTo>
                  <a:pt x="115" y="360"/>
                </a:lnTo>
                <a:lnTo>
                  <a:pt x="117" y="368"/>
                </a:lnTo>
                <a:lnTo>
                  <a:pt x="119" y="374"/>
                </a:lnTo>
                <a:lnTo>
                  <a:pt x="122" y="379"/>
                </a:lnTo>
                <a:lnTo>
                  <a:pt x="128" y="386"/>
                </a:lnTo>
                <a:lnTo>
                  <a:pt x="134" y="389"/>
                </a:lnTo>
                <a:lnTo>
                  <a:pt x="136" y="389"/>
                </a:lnTo>
                <a:lnTo>
                  <a:pt x="142" y="390"/>
                </a:lnTo>
                <a:lnTo>
                  <a:pt x="145" y="393"/>
                </a:lnTo>
                <a:lnTo>
                  <a:pt x="146" y="393"/>
                </a:lnTo>
                <a:lnTo>
                  <a:pt x="148" y="389"/>
                </a:lnTo>
                <a:lnTo>
                  <a:pt x="150" y="384"/>
                </a:lnTo>
                <a:lnTo>
                  <a:pt x="153" y="377"/>
                </a:lnTo>
                <a:lnTo>
                  <a:pt x="154" y="370"/>
                </a:lnTo>
                <a:lnTo>
                  <a:pt x="161" y="363"/>
                </a:lnTo>
                <a:lnTo>
                  <a:pt x="166" y="360"/>
                </a:lnTo>
                <a:lnTo>
                  <a:pt x="167" y="360"/>
                </a:lnTo>
                <a:lnTo>
                  <a:pt x="169" y="353"/>
                </a:lnTo>
                <a:lnTo>
                  <a:pt x="169" y="345"/>
                </a:lnTo>
                <a:lnTo>
                  <a:pt x="168" y="338"/>
                </a:lnTo>
                <a:lnTo>
                  <a:pt x="169" y="337"/>
                </a:lnTo>
                <a:lnTo>
                  <a:pt x="170" y="331"/>
                </a:lnTo>
                <a:lnTo>
                  <a:pt x="172" y="324"/>
                </a:lnTo>
                <a:lnTo>
                  <a:pt x="174" y="317"/>
                </a:lnTo>
                <a:lnTo>
                  <a:pt x="174" y="310"/>
                </a:lnTo>
                <a:lnTo>
                  <a:pt x="177" y="304"/>
                </a:lnTo>
                <a:lnTo>
                  <a:pt x="182" y="297"/>
                </a:lnTo>
                <a:lnTo>
                  <a:pt x="183" y="293"/>
                </a:lnTo>
                <a:lnTo>
                  <a:pt x="184" y="287"/>
                </a:lnTo>
                <a:lnTo>
                  <a:pt x="185" y="280"/>
                </a:lnTo>
                <a:lnTo>
                  <a:pt x="185" y="273"/>
                </a:lnTo>
                <a:lnTo>
                  <a:pt x="192" y="268"/>
                </a:lnTo>
                <a:lnTo>
                  <a:pt x="194" y="275"/>
                </a:lnTo>
                <a:lnTo>
                  <a:pt x="197" y="268"/>
                </a:lnTo>
                <a:lnTo>
                  <a:pt x="195" y="260"/>
                </a:lnTo>
                <a:lnTo>
                  <a:pt x="201" y="255"/>
                </a:lnTo>
                <a:lnTo>
                  <a:pt x="205" y="248"/>
                </a:lnTo>
                <a:lnTo>
                  <a:pt x="215" y="234"/>
                </a:lnTo>
                <a:lnTo>
                  <a:pt x="219" y="232"/>
                </a:lnTo>
                <a:lnTo>
                  <a:pt x="224" y="229"/>
                </a:lnTo>
                <a:lnTo>
                  <a:pt x="228" y="228"/>
                </a:lnTo>
                <a:lnTo>
                  <a:pt x="240" y="223"/>
                </a:lnTo>
                <a:lnTo>
                  <a:pt x="246" y="220"/>
                </a:lnTo>
                <a:lnTo>
                  <a:pt x="252" y="217"/>
                </a:lnTo>
                <a:lnTo>
                  <a:pt x="259" y="215"/>
                </a:lnTo>
                <a:lnTo>
                  <a:pt x="260" y="215"/>
                </a:lnTo>
                <a:lnTo>
                  <a:pt x="267" y="211"/>
                </a:lnTo>
                <a:lnTo>
                  <a:pt x="278" y="207"/>
                </a:lnTo>
                <a:lnTo>
                  <a:pt x="285" y="203"/>
                </a:lnTo>
                <a:lnTo>
                  <a:pt x="291" y="201"/>
                </a:lnTo>
                <a:lnTo>
                  <a:pt x="293" y="199"/>
                </a:lnTo>
                <a:lnTo>
                  <a:pt x="299" y="193"/>
                </a:lnTo>
                <a:lnTo>
                  <a:pt x="305" y="187"/>
                </a:lnTo>
                <a:lnTo>
                  <a:pt x="310" y="183"/>
                </a:lnTo>
                <a:lnTo>
                  <a:pt x="316" y="177"/>
                </a:lnTo>
                <a:lnTo>
                  <a:pt x="328" y="166"/>
                </a:lnTo>
                <a:lnTo>
                  <a:pt x="329" y="164"/>
                </a:lnTo>
                <a:lnTo>
                  <a:pt x="333" y="158"/>
                </a:lnTo>
                <a:lnTo>
                  <a:pt x="337" y="151"/>
                </a:lnTo>
                <a:lnTo>
                  <a:pt x="342" y="144"/>
                </a:lnTo>
                <a:lnTo>
                  <a:pt x="347" y="137"/>
                </a:lnTo>
                <a:lnTo>
                  <a:pt x="351" y="130"/>
                </a:lnTo>
                <a:lnTo>
                  <a:pt x="356" y="123"/>
                </a:lnTo>
                <a:lnTo>
                  <a:pt x="357" y="120"/>
                </a:lnTo>
                <a:lnTo>
                  <a:pt x="358" y="120"/>
                </a:lnTo>
                <a:lnTo>
                  <a:pt x="360" y="112"/>
                </a:lnTo>
                <a:lnTo>
                  <a:pt x="362" y="105"/>
                </a:lnTo>
                <a:lnTo>
                  <a:pt x="363" y="98"/>
                </a:lnTo>
                <a:lnTo>
                  <a:pt x="364" y="91"/>
                </a:lnTo>
                <a:lnTo>
                  <a:pt x="366" y="84"/>
                </a:lnTo>
                <a:lnTo>
                  <a:pt x="367" y="78"/>
                </a:lnTo>
                <a:lnTo>
                  <a:pt x="368" y="70"/>
                </a:lnTo>
                <a:lnTo>
                  <a:pt x="375" y="74"/>
                </a:lnTo>
                <a:lnTo>
                  <a:pt x="381" y="74"/>
                </a:lnTo>
                <a:lnTo>
                  <a:pt x="379" y="70"/>
                </a:lnTo>
                <a:lnTo>
                  <a:pt x="378" y="63"/>
                </a:lnTo>
                <a:lnTo>
                  <a:pt x="376" y="56"/>
                </a:lnTo>
                <a:lnTo>
                  <a:pt x="377" y="49"/>
                </a:lnTo>
                <a:lnTo>
                  <a:pt x="378" y="48"/>
                </a:lnTo>
                <a:lnTo>
                  <a:pt x="378" y="41"/>
                </a:lnTo>
                <a:lnTo>
                  <a:pt x="373" y="34"/>
                </a:lnTo>
                <a:lnTo>
                  <a:pt x="366" y="29"/>
                </a:lnTo>
                <a:lnTo>
                  <a:pt x="365" y="22"/>
                </a:lnTo>
                <a:lnTo>
                  <a:pt x="361" y="14"/>
                </a:lnTo>
                <a:lnTo>
                  <a:pt x="354" y="11"/>
                </a:lnTo>
                <a:lnTo>
                  <a:pt x="354" y="7"/>
                </a:lnTo>
                <a:lnTo>
                  <a:pt x="357" y="7"/>
                </a:lnTo>
                <a:lnTo>
                  <a:pt x="363" y="8"/>
                </a:lnTo>
                <a:lnTo>
                  <a:pt x="370" y="8"/>
                </a:lnTo>
                <a:lnTo>
                  <a:pt x="376" y="7"/>
                </a:lnTo>
                <a:lnTo>
                  <a:pt x="381" y="0"/>
                </a:lnTo>
                <a:lnTo>
                  <a:pt x="388" y="3"/>
                </a:lnTo>
                <a:lnTo>
                  <a:pt x="393" y="7"/>
                </a:lnTo>
                <a:lnTo>
                  <a:pt x="401" y="13"/>
                </a:lnTo>
                <a:lnTo>
                  <a:pt x="407" y="14"/>
                </a:lnTo>
                <a:lnTo>
                  <a:pt x="412" y="21"/>
                </a:lnTo>
                <a:lnTo>
                  <a:pt x="416" y="27"/>
                </a:lnTo>
                <a:lnTo>
                  <a:pt x="422" y="31"/>
                </a:lnTo>
                <a:lnTo>
                  <a:pt x="426" y="38"/>
                </a:lnTo>
                <a:lnTo>
                  <a:pt x="433" y="40"/>
                </a:lnTo>
                <a:lnTo>
                  <a:pt x="434" y="43"/>
                </a:lnTo>
                <a:lnTo>
                  <a:pt x="435" y="50"/>
                </a:lnTo>
                <a:lnTo>
                  <a:pt x="436" y="57"/>
                </a:lnTo>
                <a:lnTo>
                  <a:pt x="440" y="64"/>
                </a:lnTo>
                <a:lnTo>
                  <a:pt x="440" y="71"/>
                </a:lnTo>
                <a:lnTo>
                  <a:pt x="443" y="78"/>
                </a:lnTo>
                <a:lnTo>
                  <a:pt x="450" y="81"/>
                </a:lnTo>
                <a:lnTo>
                  <a:pt x="456" y="80"/>
                </a:lnTo>
                <a:lnTo>
                  <a:pt x="457" y="87"/>
                </a:lnTo>
                <a:lnTo>
                  <a:pt x="464" y="89"/>
                </a:lnTo>
                <a:lnTo>
                  <a:pt x="468" y="96"/>
                </a:lnTo>
                <a:lnTo>
                  <a:pt x="474" y="99"/>
                </a:lnTo>
                <a:lnTo>
                  <a:pt x="480" y="99"/>
                </a:lnTo>
                <a:lnTo>
                  <a:pt x="486" y="106"/>
                </a:lnTo>
                <a:lnTo>
                  <a:pt x="486" y="113"/>
                </a:lnTo>
                <a:lnTo>
                  <a:pt x="491" y="120"/>
                </a:lnTo>
                <a:lnTo>
                  <a:pt x="491" y="127"/>
                </a:lnTo>
                <a:lnTo>
                  <a:pt x="490" y="134"/>
                </a:lnTo>
                <a:lnTo>
                  <a:pt x="495" y="139"/>
                </a:lnTo>
                <a:lnTo>
                  <a:pt x="502" y="145"/>
                </a:lnTo>
                <a:lnTo>
                  <a:pt x="507" y="143"/>
                </a:lnTo>
                <a:lnTo>
                  <a:pt x="513" y="148"/>
                </a:lnTo>
                <a:lnTo>
                  <a:pt x="516" y="155"/>
                </a:lnTo>
                <a:lnTo>
                  <a:pt x="517" y="162"/>
                </a:lnTo>
                <a:lnTo>
                  <a:pt x="517" y="169"/>
                </a:lnTo>
                <a:lnTo>
                  <a:pt x="514" y="177"/>
                </a:lnTo>
                <a:lnTo>
                  <a:pt x="517" y="184"/>
                </a:lnTo>
                <a:lnTo>
                  <a:pt x="523" y="185"/>
                </a:lnTo>
                <a:lnTo>
                  <a:pt x="529" y="193"/>
                </a:lnTo>
                <a:lnTo>
                  <a:pt x="535" y="194"/>
                </a:lnTo>
                <a:lnTo>
                  <a:pt x="541" y="191"/>
                </a:lnTo>
                <a:lnTo>
                  <a:pt x="547" y="189"/>
                </a:lnTo>
                <a:lnTo>
                  <a:pt x="554" y="191"/>
                </a:lnTo>
                <a:lnTo>
                  <a:pt x="560" y="189"/>
                </a:lnTo>
                <a:lnTo>
                  <a:pt x="562" y="189"/>
                </a:lnTo>
                <a:lnTo>
                  <a:pt x="568" y="194"/>
                </a:lnTo>
                <a:lnTo>
                  <a:pt x="581" y="188"/>
                </a:lnTo>
                <a:lnTo>
                  <a:pt x="587" y="185"/>
                </a:lnTo>
                <a:lnTo>
                  <a:pt x="590" y="185"/>
                </a:lnTo>
                <a:lnTo>
                  <a:pt x="596" y="179"/>
                </a:lnTo>
                <a:lnTo>
                  <a:pt x="599" y="172"/>
                </a:lnTo>
                <a:lnTo>
                  <a:pt x="603" y="168"/>
                </a:lnTo>
                <a:lnTo>
                  <a:pt x="609" y="171"/>
                </a:lnTo>
                <a:lnTo>
                  <a:pt x="616" y="173"/>
                </a:lnTo>
                <a:lnTo>
                  <a:pt x="619" y="181"/>
                </a:lnTo>
                <a:lnTo>
                  <a:pt x="626" y="183"/>
                </a:lnTo>
                <a:lnTo>
                  <a:pt x="631" y="184"/>
                </a:lnTo>
                <a:lnTo>
                  <a:pt x="639" y="185"/>
                </a:lnTo>
                <a:lnTo>
                  <a:pt x="645" y="179"/>
                </a:lnTo>
                <a:lnTo>
                  <a:pt x="651" y="172"/>
                </a:lnTo>
                <a:lnTo>
                  <a:pt x="657" y="173"/>
                </a:lnTo>
                <a:lnTo>
                  <a:pt x="663" y="178"/>
                </a:lnTo>
                <a:lnTo>
                  <a:pt x="671" y="183"/>
                </a:lnTo>
                <a:lnTo>
                  <a:pt x="674" y="191"/>
                </a:lnTo>
                <a:lnTo>
                  <a:pt x="680" y="192"/>
                </a:lnTo>
                <a:lnTo>
                  <a:pt x="686" y="196"/>
                </a:lnTo>
                <a:lnTo>
                  <a:pt x="693" y="194"/>
                </a:lnTo>
                <a:lnTo>
                  <a:pt x="699" y="201"/>
                </a:lnTo>
                <a:lnTo>
                  <a:pt x="703" y="208"/>
                </a:lnTo>
                <a:lnTo>
                  <a:pt x="709" y="212"/>
                </a:lnTo>
                <a:lnTo>
                  <a:pt x="710" y="213"/>
                </a:lnTo>
                <a:lnTo>
                  <a:pt x="706" y="220"/>
                </a:lnTo>
                <a:lnTo>
                  <a:pt x="703" y="227"/>
                </a:lnTo>
                <a:lnTo>
                  <a:pt x="699" y="234"/>
                </a:lnTo>
                <a:lnTo>
                  <a:pt x="695" y="241"/>
                </a:lnTo>
                <a:lnTo>
                  <a:pt x="692" y="249"/>
                </a:lnTo>
                <a:lnTo>
                  <a:pt x="688" y="256"/>
                </a:lnTo>
                <a:lnTo>
                  <a:pt x="685" y="263"/>
                </a:lnTo>
                <a:lnTo>
                  <a:pt x="681" y="271"/>
                </a:lnTo>
                <a:lnTo>
                  <a:pt x="678" y="277"/>
                </a:lnTo>
                <a:lnTo>
                  <a:pt x="675" y="284"/>
                </a:lnTo>
                <a:lnTo>
                  <a:pt x="671" y="291"/>
                </a:lnTo>
                <a:lnTo>
                  <a:pt x="672" y="297"/>
                </a:lnTo>
                <a:lnTo>
                  <a:pt x="676" y="299"/>
                </a:lnTo>
                <a:lnTo>
                  <a:pt x="680" y="302"/>
                </a:lnTo>
                <a:lnTo>
                  <a:pt x="686" y="300"/>
                </a:lnTo>
                <a:lnTo>
                  <a:pt x="692" y="297"/>
                </a:lnTo>
                <a:lnTo>
                  <a:pt x="699" y="302"/>
                </a:lnTo>
                <a:lnTo>
                  <a:pt x="704" y="309"/>
                </a:lnTo>
                <a:lnTo>
                  <a:pt x="706" y="315"/>
                </a:lnTo>
                <a:lnTo>
                  <a:pt x="711" y="323"/>
                </a:lnTo>
                <a:lnTo>
                  <a:pt x="715" y="326"/>
                </a:lnTo>
                <a:lnTo>
                  <a:pt x="718" y="332"/>
                </a:lnTo>
                <a:lnTo>
                  <a:pt x="717" y="337"/>
                </a:lnTo>
                <a:lnTo>
                  <a:pt x="715" y="340"/>
                </a:lnTo>
                <a:lnTo>
                  <a:pt x="714" y="340"/>
                </a:lnTo>
                <a:lnTo>
                  <a:pt x="708" y="333"/>
                </a:lnTo>
                <a:lnTo>
                  <a:pt x="703" y="340"/>
                </a:lnTo>
                <a:lnTo>
                  <a:pt x="702" y="338"/>
                </a:lnTo>
                <a:lnTo>
                  <a:pt x="696" y="332"/>
                </a:lnTo>
                <a:lnTo>
                  <a:pt x="691" y="325"/>
                </a:lnTo>
                <a:lnTo>
                  <a:pt x="685" y="326"/>
                </a:lnTo>
                <a:lnTo>
                  <a:pt x="679" y="329"/>
                </a:lnTo>
                <a:lnTo>
                  <a:pt x="675" y="323"/>
                </a:lnTo>
                <a:lnTo>
                  <a:pt x="670" y="326"/>
                </a:lnTo>
                <a:lnTo>
                  <a:pt x="663" y="331"/>
                </a:lnTo>
                <a:lnTo>
                  <a:pt x="658" y="338"/>
                </a:lnTo>
                <a:lnTo>
                  <a:pt x="652" y="344"/>
                </a:lnTo>
                <a:lnTo>
                  <a:pt x="646" y="345"/>
                </a:lnTo>
                <a:lnTo>
                  <a:pt x="640" y="345"/>
                </a:lnTo>
                <a:lnTo>
                  <a:pt x="632" y="347"/>
                </a:lnTo>
                <a:lnTo>
                  <a:pt x="627" y="348"/>
                </a:lnTo>
                <a:lnTo>
                  <a:pt x="621" y="350"/>
                </a:lnTo>
                <a:lnTo>
                  <a:pt x="615" y="352"/>
                </a:lnTo>
                <a:lnTo>
                  <a:pt x="604" y="352"/>
                </a:lnTo>
                <a:lnTo>
                  <a:pt x="598" y="354"/>
                </a:lnTo>
                <a:lnTo>
                  <a:pt x="592" y="360"/>
                </a:lnTo>
                <a:lnTo>
                  <a:pt x="585" y="365"/>
                </a:lnTo>
                <a:lnTo>
                  <a:pt x="580" y="370"/>
                </a:lnTo>
                <a:lnTo>
                  <a:pt x="572" y="374"/>
                </a:lnTo>
                <a:lnTo>
                  <a:pt x="566" y="376"/>
                </a:lnTo>
                <a:lnTo>
                  <a:pt x="565" y="382"/>
                </a:lnTo>
                <a:lnTo>
                  <a:pt x="560" y="388"/>
                </a:lnTo>
                <a:lnTo>
                  <a:pt x="553" y="393"/>
                </a:lnTo>
                <a:lnTo>
                  <a:pt x="546" y="397"/>
                </a:lnTo>
                <a:lnTo>
                  <a:pt x="541" y="400"/>
                </a:lnTo>
                <a:lnTo>
                  <a:pt x="534" y="403"/>
                </a:lnTo>
                <a:lnTo>
                  <a:pt x="534" y="404"/>
                </a:lnTo>
                <a:lnTo>
                  <a:pt x="533" y="404"/>
                </a:lnTo>
                <a:lnTo>
                  <a:pt x="535" y="409"/>
                </a:lnTo>
                <a:lnTo>
                  <a:pt x="535" y="416"/>
                </a:lnTo>
                <a:lnTo>
                  <a:pt x="533" y="422"/>
                </a:lnTo>
                <a:lnTo>
                  <a:pt x="532" y="429"/>
                </a:lnTo>
                <a:lnTo>
                  <a:pt x="533" y="437"/>
                </a:lnTo>
                <a:lnTo>
                  <a:pt x="532" y="444"/>
                </a:lnTo>
                <a:lnTo>
                  <a:pt x="529" y="451"/>
                </a:lnTo>
                <a:lnTo>
                  <a:pt x="525" y="458"/>
                </a:lnTo>
                <a:lnTo>
                  <a:pt x="522" y="465"/>
                </a:lnTo>
                <a:lnTo>
                  <a:pt x="519" y="471"/>
                </a:lnTo>
                <a:lnTo>
                  <a:pt x="517" y="474"/>
                </a:lnTo>
                <a:lnTo>
                  <a:pt x="516" y="479"/>
                </a:lnTo>
                <a:lnTo>
                  <a:pt x="521" y="487"/>
                </a:lnTo>
                <a:lnTo>
                  <a:pt x="522" y="494"/>
                </a:lnTo>
                <a:lnTo>
                  <a:pt x="525" y="502"/>
                </a:lnTo>
                <a:lnTo>
                  <a:pt x="523" y="509"/>
                </a:lnTo>
                <a:lnTo>
                  <a:pt x="520" y="516"/>
                </a:lnTo>
                <a:lnTo>
                  <a:pt x="513" y="517"/>
                </a:lnTo>
                <a:lnTo>
                  <a:pt x="506" y="522"/>
                </a:lnTo>
                <a:lnTo>
                  <a:pt x="500" y="527"/>
                </a:lnTo>
                <a:lnTo>
                  <a:pt x="494" y="533"/>
                </a:lnTo>
                <a:lnTo>
                  <a:pt x="487" y="540"/>
                </a:lnTo>
                <a:lnTo>
                  <a:pt x="485" y="546"/>
                </a:lnTo>
                <a:lnTo>
                  <a:pt x="485" y="554"/>
                </a:lnTo>
                <a:lnTo>
                  <a:pt x="483" y="560"/>
                </a:lnTo>
                <a:lnTo>
                  <a:pt x="487" y="567"/>
                </a:lnTo>
                <a:lnTo>
                  <a:pt x="491" y="574"/>
                </a:lnTo>
                <a:lnTo>
                  <a:pt x="483" y="578"/>
                </a:lnTo>
                <a:lnTo>
                  <a:pt x="478" y="580"/>
                </a:lnTo>
                <a:lnTo>
                  <a:pt x="477" y="587"/>
                </a:lnTo>
                <a:lnTo>
                  <a:pt x="473" y="592"/>
                </a:lnTo>
                <a:lnTo>
                  <a:pt x="477" y="599"/>
                </a:lnTo>
                <a:lnTo>
                  <a:pt x="482" y="605"/>
                </a:lnTo>
                <a:lnTo>
                  <a:pt x="489" y="610"/>
                </a:lnTo>
                <a:lnTo>
                  <a:pt x="493" y="618"/>
                </a:lnTo>
                <a:lnTo>
                  <a:pt x="487" y="623"/>
                </a:lnTo>
                <a:lnTo>
                  <a:pt x="494" y="630"/>
                </a:lnTo>
                <a:lnTo>
                  <a:pt x="498" y="636"/>
                </a:lnTo>
                <a:lnTo>
                  <a:pt x="500" y="643"/>
                </a:lnTo>
                <a:lnTo>
                  <a:pt x="503" y="650"/>
                </a:lnTo>
                <a:lnTo>
                  <a:pt x="504" y="656"/>
                </a:lnTo>
                <a:lnTo>
                  <a:pt x="510" y="662"/>
                </a:lnTo>
                <a:lnTo>
                  <a:pt x="516" y="667"/>
                </a:lnTo>
                <a:lnTo>
                  <a:pt x="517" y="674"/>
                </a:lnTo>
                <a:lnTo>
                  <a:pt x="521" y="680"/>
                </a:lnTo>
                <a:lnTo>
                  <a:pt x="527" y="684"/>
                </a:lnTo>
                <a:lnTo>
                  <a:pt x="531" y="691"/>
                </a:lnTo>
                <a:lnTo>
                  <a:pt x="535" y="697"/>
                </a:lnTo>
                <a:lnTo>
                  <a:pt x="541" y="704"/>
                </a:lnTo>
                <a:lnTo>
                  <a:pt x="543" y="711"/>
                </a:lnTo>
                <a:lnTo>
                  <a:pt x="544" y="718"/>
                </a:lnTo>
                <a:lnTo>
                  <a:pt x="540" y="725"/>
                </a:lnTo>
                <a:lnTo>
                  <a:pt x="535" y="732"/>
                </a:lnTo>
                <a:lnTo>
                  <a:pt x="530" y="739"/>
                </a:lnTo>
                <a:lnTo>
                  <a:pt x="536" y="741"/>
                </a:lnTo>
                <a:lnTo>
                  <a:pt x="549" y="741"/>
                </a:lnTo>
                <a:lnTo>
                  <a:pt x="555" y="742"/>
                </a:lnTo>
                <a:lnTo>
                  <a:pt x="560" y="742"/>
                </a:lnTo>
                <a:lnTo>
                  <a:pt x="565" y="743"/>
                </a:lnTo>
                <a:lnTo>
                  <a:pt x="571" y="747"/>
                </a:lnTo>
                <a:lnTo>
                  <a:pt x="577" y="747"/>
                </a:lnTo>
                <a:lnTo>
                  <a:pt x="584" y="750"/>
                </a:lnTo>
                <a:lnTo>
                  <a:pt x="588" y="757"/>
                </a:lnTo>
                <a:lnTo>
                  <a:pt x="591" y="764"/>
                </a:lnTo>
                <a:lnTo>
                  <a:pt x="592" y="769"/>
                </a:lnTo>
                <a:lnTo>
                  <a:pt x="597" y="776"/>
                </a:lnTo>
                <a:lnTo>
                  <a:pt x="596" y="783"/>
                </a:lnTo>
                <a:lnTo>
                  <a:pt x="596" y="788"/>
                </a:lnTo>
                <a:lnTo>
                  <a:pt x="602" y="788"/>
                </a:lnTo>
                <a:lnTo>
                  <a:pt x="644" y="788"/>
                </a:lnTo>
                <a:lnTo>
                  <a:pt x="648" y="788"/>
                </a:lnTo>
                <a:lnTo>
                  <a:pt x="654" y="785"/>
                </a:lnTo>
                <a:lnTo>
                  <a:pt x="660" y="780"/>
                </a:lnTo>
                <a:lnTo>
                  <a:pt x="666" y="774"/>
                </a:lnTo>
                <a:lnTo>
                  <a:pt x="672" y="768"/>
                </a:lnTo>
                <a:lnTo>
                  <a:pt x="677" y="761"/>
                </a:lnTo>
                <a:lnTo>
                  <a:pt x="683" y="756"/>
                </a:lnTo>
                <a:lnTo>
                  <a:pt x="689" y="751"/>
                </a:lnTo>
                <a:lnTo>
                  <a:pt x="694" y="743"/>
                </a:lnTo>
                <a:lnTo>
                  <a:pt x="699" y="743"/>
                </a:lnTo>
                <a:lnTo>
                  <a:pt x="696" y="749"/>
                </a:lnTo>
                <a:lnTo>
                  <a:pt x="693" y="753"/>
                </a:lnTo>
                <a:lnTo>
                  <a:pt x="696" y="760"/>
                </a:lnTo>
                <a:lnTo>
                  <a:pt x="699" y="766"/>
                </a:lnTo>
                <a:lnTo>
                  <a:pt x="693" y="773"/>
                </a:lnTo>
                <a:lnTo>
                  <a:pt x="693" y="783"/>
                </a:lnTo>
                <a:lnTo>
                  <a:pt x="694" y="788"/>
                </a:lnTo>
                <a:lnTo>
                  <a:pt x="694" y="795"/>
                </a:lnTo>
                <a:lnTo>
                  <a:pt x="694" y="801"/>
                </a:lnTo>
                <a:lnTo>
                  <a:pt x="695" y="809"/>
                </a:lnTo>
                <a:lnTo>
                  <a:pt x="695" y="816"/>
                </a:lnTo>
                <a:lnTo>
                  <a:pt x="696" y="823"/>
                </a:lnTo>
                <a:lnTo>
                  <a:pt x="696" y="830"/>
                </a:lnTo>
                <a:lnTo>
                  <a:pt x="696" y="838"/>
                </a:lnTo>
                <a:lnTo>
                  <a:pt x="698" y="842"/>
                </a:lnTo>
                <a:lnTo>
                  <a:pt x="698" y="850"/>
                </a:lnTo>
                <a:lnTo>
                  <a:pt x="698" y="857"/>
                </a:lnTo>
                <a:lnTo>
                  <a:pt x="699" y="864"/>
                </a:lnTo>
                <a:lnTo>
                  <a:pt x="705" y="861"/>
                </a:lnTo>
                <a:lnTo>
                  <a:pt x="710" y="869"/>
                </a:lnTo>
                <a:lnTo>
                  <a:pt x="716" y="872"/>
                </a:lnTo>
                <a:lnTo>
                  <a:pt x="722" y="871"/>
                </a:lnTo>
                <a:lnTo>
                  <a:pt x="729" y="869"/>
                </a:lnTo>
                <a:lnTo>
                  <a:pt x="735" y="865"/>
                </a:lnTo>
                <a:lnTo>
                  <a:pt x="738" y="863"/>
                </a:lnTo>
                <a:lnTo>
                  <a:pt x="744" y="861"/>
                </a:lnTo>
                <a:lnTo>
                  <a:pt x="750" y="861"/>
                </a:lnTo>
                <a:lnTo>
                  <a:pt x="756" y="864"/>
                </a:lnTo>
                <a:lnTo>
                  <a:pt x="762" y="863"/>
                </a:lnTo>
                <a:lnTo>
                  <a:pt x="764" y="863"/>
                </a:lnTo>
                <a:lnTo>
                  <a:pt x="765" y="863"/>
                </a:lnTo>
                <a:lnTo>
                  <a:pt x="769" y="870"/>
                </a:lnTo>
                <a:lnTo>
                  <a:pt x="772" y="877"/>
                </a:lnTo>
                <a:lnTo>
                  <a:pt x="776" y="882"/>
                </a:lnTo>
                <a:lnTo>
                  <a:pt x="779" y="889"/>
                </a:lnTo>
                <a:lnTo>
                  <a:pt x="783" y="896"/>
                </a:lnTo>
                <a:lnTo>
                  <a:pt x="788" y="903"/>
                </a:lnTo>
                <a:lnTo>
                  <a:pt x="791" y="909"/>
                </a:lnTo>
                <a:lnTo>
                  <a:pt x="795" y="916"/>
                </a:lnTo>
                <a:lnTo>
                  <a:pt x="801" y="929"/>
                </a:lnTo>
                <a:lnTo>
                  <a:pt x="805" y="935"/>
                </a:lnTo>
                <a:lnTo>
                  <a:pt x="812" y="949"/>
                </a:lnTo>
                <a:lnTo>
                  <a:pt x="815" y="955"/>
                </a:lnTo>
                <a:lnTo>
                  <a:pt x="819" y="962"/>
                </a:lnTo>
                <a:lnTo>
                  <a:pt x="822" y="969"/>
                </a:lnTo>
                <a:lnTo>
                  <a:pt x="825" y="976"/>
                </a:lnTo>
                <a:lnTo>
                  <a:pt x="828" y="984"/>
                </a:lnTo>
                <a:lnTo>
                  <a:pt x="829" y="985"/>
                </a:lnTo>
                <a:lnTo>
                  <a:pt x="828" y="985"/>
                </a:lnTo>
                <a:lnTo>
                  <a:pt x="825" y="992"/>
                </a:lnTo>
                <a:lnTo>
                  <a:pt x="827" y="999"/>
                </a:lnTo>
                <a:lnTo>
                  <a:pt x="821" y="1003"/>
                </a:lnTo>
                <a:lnTo>
                  <a:pt x="815" y="1010"/>
                </a:lnTo>
                <a:lnTo>
                  <a:pt x="812" y="1017"/>
                </a:lnTo>
                <a:lnTo>
                  <a:pt x="812" y="1024"/>
                </a:lnTo>
                <a:lnTo>
                  <a:pt x="814" y="1027"/>
                </a:lnTo>
                <a:lnTo>
                  <a:pt x="814" y="1034"/>
                </a:lnTo>
                <a:lnTo>
                  <a:pt x="814" y="1041"/>
                </a:lnTo>
                <a:lnTo>
                  <a:pt x="815" y="1047"/>
                </a:lnTo>
                <a:lnTo>
                  <a:pt x="815" y="1055"/>
                </a:lnTo>
                <a:lnTo>
                  <a:pt x="816" y="1060"/>
                </a:lnTo>
                <a:lnTo>
                  <a:pt x="816" y="1067"/>
                </a:lnTo>
                <a:lnTo>
                  <a:pt x="814" y="1074"/>
                </a:lnTo>
                <a:lnTo>
                  <a:pt x="812" y="1081"/>
                </a:lnTo>
                <a:lnTo>
                  <a:pt x="815" y="1088"/>
                </a:lnTo>
                <a:lnTo>
                  <a:pt x="818" y="1095"/>
                </a:lnTo>
                <a:lnTo>
                  <a:pt x="819" y="1102"/>
                </a:lnTo>
                <a:lnTo>
                  <a:pt x="825" y="1108"/>
                </a:lnTo>
                <a:lnTo>
                  <a:pt x="827" y="1115"/>
                </a:lnTo>
                <a:lnTo>
                  <a:pt x="822" y="1121"/>
                </a:lnTo>
                <a:lnTo>
                  <a:pt x="819" y="1128"/>
                </a:lnTo>
                <a:lnTo>
                  <a:pt x="820" y="1135"/>
                </a:lnTo>
                <a:lnTo>
                  <a:pt x="814" y="1140"/>
                </a:lnTo>
                <a:lnTo>
                  <a:pt x="811" y="1147"/>
                </a:lnTo>
                <a:lnTo>
                  <a:pt x="805" y="1154"/>
                </a:lnTo>
                <a:lnTo>
                  <a:pt x="807" y="1160"/>
                </a:lnTo>
                <a:lnTo>
                  <a:pt x="801" y="1164"/>
                </a:lnTo>
                <a:lnTo>
                  <a:pt x="800" y="1172"/>
                </a:lnTo>
                <a:lnTo>
                  <a:pt x="799" y="1179"/>
                </a:lnTo>
                <a:lnTo>
                  <a:pt x="801" y="1183"/>
                </a:lnTo>
                <a:lnTo>
                  <a:pt x="805" y="1189"/>
                </a:lnTo>
                <a:lnTo>
                  <a:pt x="812" y="1195"/>
                </a:lnTo>
                <a:lnTo>
                  <a:pt x="816" y="1202"/>
                </a:lnTo>
                <a:lnTo>
                  <a:pt x="810" y="1208"/>
                </a:lnTo>
                <a:lnTo>
                  <a:pt x="809" y="1215"/>
                </a:lnTo>
                <a:lnTo>
                  <a:pt x="805" y="1220"/>
                </a:lnTo>
                <a:lnTo>
                  <a:pt x="804" y="1224"/>
                </a:lnTo>
                <a:lnTo>
                  <a:pt x="801" y="1232"/>
                </a:lnTo>
                <a:lnTo>
                  <a:pt x="804" y="1237"/>
                </a:lnTo>
                <a:lnTo>
                  <a:pt x="807" y="1245"/>
                </a:lnTo>
                <a:lnTo>
                  <a:pt x="810" y="1252"/>
                </a:lnTo>
                <a:lnTo>
                  <a:pt x="810" y="1255"/>
                </a:lnTo>
                <a:lnTo>
                  <a:pt x="813" y="1261"/>
                </a:lnTo>
                <a:lnTo>
                  <a:pt x="816" y="1268"/>
                </a:lnTo>
                <a:lnTo>
                  <a:pt x="820" y="1275"/>
                </a:lnTo>
                <a:lnTo>
                  <a:pt x="826" y="1280"/>
                </a:lnTo>
                <a:lnTo>
                  <a:pt x="828" y="1280"/>
                </a:lnTo>
                <a:lnTo>
                  <a:pt x="834" y="1279"/>
                </a:lnTo>
                <a:lnTo>
                  <a:pt x="835" y="1279"/>
                </a:lnTo>
                <a:lnTo>
                  <a:pt x="840" y="1284"/>
                </a:lnTo>
                <a:lnTo>
                  <a:pt x="842" y="1290"/>
                </a:lnTo>
                <a:lnTo>
                  <a:pt x="836" y="1293"/>
                </a:lnTo>
                <a:lnTo>
                  <a:pt x="832" y="1301"/>
                </a:lnTo>
                <a:lnTo>
                  <a:pt x="832" y="1306"/>
                </a:lnTo>
                <a:lnTo>
                  <a:pt x="832" y="1307"/>
                </a:lnTo>
                <a:lnTo>
                  <a:pt x="835" y="1313"/>
                </a:lnTo>
                <a:lnTo>
                  <a:pt x="829" y="1318"/>
                </a:lnTo>
                <a:lnTo>
                  <a:pt x="824" y="1325"/>
                </a:lnTo>
                <a:lnTo>
                  <a:pt x="820" y="1332"/>
                </a:lnTo>
                <a:lnTo>
                  <a:pt x="816" y="1339"/>
                </a:lnTo>
                <a:lnTo>
                  <a:pt x="814" y="1345"/>
                </a:lnTo>
                <a:lnTo>
                  <a:pt x="808" y="1349"/>
                </a:lnTo>
                <a:lnTo>
                  <a:pt x="801" y="1356"/>
                </a:lnTo>
                <a:lnTo>
                  <a:pt x="800" y="1362"/>
                </a:lnTo>
                <a:lnTo>
                  <a:pt x="799" y="1363"/>
                </a:lnTo>
                <a:lnTo>
                  <a:pt x="805" y="1366"/>
                </a:lnTo>
                <a:lnTo>
                  <a:pt x="809" y="1371"/>
                </a:lnTo>
                <a:lnTo>
                  <a:pt x="810" y="1378"/>
                </a:lnTo>
                <a:lnTo>
                  <a:pt x="810" y="1380"/>
                </a:lnTo>
                <a:lnTo>
                  <a:pt x="806" y="1386"/>
                </a:lnTo>
                <a:lnTo>
                  <a:pt x="800" y="1393"/>
                </a:lnTo>
                <a:lnTo>
                  <a:pt x="795" y="1393"/>
                </a:lnTo>
                <a:lnTo>
                  <a:pt x="791" y="1400"/>
                </a:lnTo>
                <a:lnTo>
                  <a:pt x="794" y="1406"/>
                </a:lnTo>
                <a:lnTo>
                  <a:pt x="796" y="1413"/>
                </a:lnTo>
                <a:lnTo>
                  <a:pt x="797" y="1419"/>
                </a:lnTo>
                <a:lnTo>
                  <a:pt x="795" y="1426"/>
                </a:lnTo>
                <a:lnTo>
                  <a:pt x="792" y="1433"/>
                </a:lnTo>
                <a:lnTo>
                  <a:pt x="788" y="1439"/>
                </a:lnTo>
                <a:lnTo>
                  <a:pt x="785" y="1441"/>
                </a:lnTo>
                <a:lnTo>
                  <a:pt x="779" y="1444"/>
                </a:lnTo>
                <a:lnTo>
                  <a:pt x="773" y="1445"/>
                </a:lnTo>
                <a:lnTo>
                  <a:pt x="767" y="1445"/>
                </a:lnTo>
                <a:lnTo>
                  <a:pt x="765" y="1445"/>
                </a:lnTo>
                <a:lnTo>
                  <a:pt x="761" y="1447"/>
                </a:lnTo>
                <a:lnTo>
                  <a:pt x="756" y="1443"/>
                </a:lnTo>
                <a:lnTo>
                  <a:pt x="750" y="1438"/>
                </a:lnTo>
                <a:lnTo>
                  <a:pt x="744" y="1435"/>
                </a:lnTo>
                <a:lnTo>
                  <a:pt x="738" y="1428"/>
                </a:lnTo>
                <a:lnTo>
                  <a:pt x="733" y="1422"/>
                </a:lnTo>
                <a:lnTo>
                  <a:pt x="726" y="1418"/>
                </a:lnTo>
                <a:lnTo>
                  <a:pt x="720" y="1411"/>
                </a:lnTo>
                <a:lnTo>
                  <a:pt x="714" y="1410"/>
                </a:lnTo>
                <a:lnTo>
                  <a:pt x="708" y="1404"/>
                </a:lnTo>
                <a:lnTo>
                  <a:pt x="707" y="1402"/>
                </a:lnTo>
                <a:lnTo>
                  <a:pt x="702" y="1398"/>
                </a:lnTo>
                <a:lnTo>
                  <a:pt x="695" y="1393"/>
                </a:lnTo>
                <a:lnTo>
                  <a:pt x="694" y="1385"/>
                </a:lnTo>
                <a:lnTo>
                  <a:pt x="693" y="1379"/>
                </a:lnTo>
                <a:lnTo>
                  <a:pt x="690" y="1372"/>
                </a:lnTo>
                <a:lnTo>
                  <a:pt x="685" y="1366"/>
                </a:lnTo>
                <a:lnTo>
                  <a:pt x="679" y="1363"/>
                </a:lnTo>
                <a:lnTo>
                  <a:pt x="674" y="1358"/>
                </a:lnTo>
                <a:lnTo>
                  <a:pt x="667" y="1357"/>
                </a:lnTo>
                <a:lnTo>
                  <a:pt x="661" y="1354"/>
                </a:lnTo>
                <a:lnTo>
                  <a:pt x="655" y="1348"/>
                </a:lnTo>
                <a:lnTo>
                  <a:pt x="649" y="1344"/>
                </a:lnTo>
                <a:lnTo>
                  <a:pt x="644" y="1342"/>
                </a:lnTo>
                <a:lnTo>
                  <a:pt x="641" y="1338"/>
                </a:lnTo>
                <a:lnTo>
                  <a:pt x="634" y="1332"/>
                </a:lnTo>
                <a:lnTo>
                  <a:pt x="629" y="1326"/>
                </a:lnTo>
                <a:lnTo>
                  <a:pt x="623" y="1321"/>
                </a:lnTo>
                <a:lnTo>
                  <a:pt x="617" y="1316"/>
                </a:lnTo>
                <a:lnTo>
                  <a:pt x="611" y="1314"/>
                </a:lnTo>
                <a:lnTo>
                  <a:pt x="604" y="1314"/>
                </a:lnTo>
                <a:lnTo>
                  <a:pt x="599" y="1312"/>
                </a:lnTo>
                <a:lnTo>
                  <a:pt x="596" y="1310"/>
                </a:lnTo>
                <a:lnTo>
                  <a:pt x="594" y="1307"/>
                </a:lnTo>
                <a:lnTo>
                  <a:pt x="588" y="1304"/>
                </a:lnTo>
                <a:lnTo>
                  <a:pt x="582" y="1301"/>
                </a:lnTo>
                <a:lnTo>
                  <a:pt x="576" y="1298"/>
                </a:lnTo>
                <a:lnTo>
                  <a:pt x="572" y="1295"/>
                </a:lnTo>
                <a:lnTo>
                  <a:pt x="566" y="1292"/>
                </a:lnTo>
                <a:lnTo>
                  <a:pt x="560" y="1288"/>
                </a:lnTo>
                <a:lnTo>
                  <a:pt x="554" y="1284"/>
                </a:lnTo>
                <a:lnTo>
                  <a:pt x="549" y="1282"/>
                </a:lnTo>
                <a:lnTo>
                  <a:pt x="542" y="1280"/>
                </a:lnTo>
                <a:lnTo>
                  <a:pt x="536" y="1277"/>
                </a:lnTo>
                <a:lnTo>
                  <a:pt x="530" y="1275"/>
                </a:lnTo>
                <a:lnTo>
                  <a:pt x="523" y="1268"/>
                </a:lnTo>
                <a:lnTo>
                  <a:pt x="517" y="1264"/>
                </a:lnTo>
                <a:lnTo>
                  <a:pt x="512" y="1257"/>
                </a:lnTo>
                <a:lnTo>
                  <a:pt x="506" y="1253"/>
                </a:lnTo>
                <a:lnTo>
                  <a:pt x="499" y="1250"/>
                </a:lnTo>
                <a:lnTo>
                  <a:pt x="494" y="1249"/>
                </a:lnTo>
                <a:lnTo>
                  <a:pt x="487" y="1242"/>
                </a:lnTo>
                <a:lnTo>
                  <a:pt x="481" y="1237"/>
                </a:lnTo>
                <a:lnTo>
                  <a:pt x="477" y="1235"/>
                </a:lnTo>
                <a:lnTo>
                  <a:pt x="470" y="1232"/>
                </a:lnTo>
                <a:lnTo>
                  <a:pt x="458" y="1224"/>
                </a:lnTo>
                <a:lnTo>
                  <a:pt x="452" y="1221"/>
                </a:lnTo>
                <a:lnTo>
                  <a:pt x="446" y="1218"/>
                </a:lnTo>
                <a:lnTo>
                  <a:pt x="440" y="1212"/>
                </a:lnTo>
                <a:lnTo>
                  <a:pt x="440" y="1208"/>
                </a:lnTo>
                <a:lnTo>
                  <a:pt x="436" y="1202"/>
                </a:lnTo>
                <a:lnTo>
                  <a:pt x="431" y="1195"/>
                </a:lnTo>
                <a:lnTo>
                  <a:pt x="424" y="1191"/>
                </a:lnTo>
                <a:lnTo>
                  <a:pt x="420" y="1184"/>
                </a:lnTo>
                <a:lnTo>
                  <a:pt x="419" y="1183"/>
                </a:lnTo>
                <a:lnTo>
                  <a:pt x="418" y="1181"/>
                </a:lnTo>
                <a:lnTo>
                  <a:pt x="415" y="1176"/>
                </a:lnTo>
                <a:lnTo>
                  <a:pt x="408" y="1171"/>
                </a:lnTo>
                <a:lnTo>
                  <a:pt x="403" y="1168"/>
                </a:lnTo>
                <a:lnTo>
                  <a:pt x="396" y="1163"/>
                </a:lnTo>
                <a:lnTo>
                  <a:pt x="390" y="1158"/>
                </a:lnTo>
                <a:lnTo>
                  <a:pt x="386" y="1151"/>
                </a:lnTo>
                <a:lnTo>
                  <a:pt x="383" y="1144"/>
                </a:lnTo>
                <a:lnTo>
                  <a:pt x="378" y="1137"/>
                </a:lnTo>
                <a:lnTo>
                  <a:pt x="373" y="1131"/>
                </a:lnTo>
                <a:lnTo>
                  <a:pt x="372" y="1124"/>
                </a:lnTo>
                <a:lnTo>
                  <a:pt x="367" y="1118"/>
                </a:lnTo>
                <a:lnTo>
                  <a:pt x="361" y="1116"/>
                </a:lnTo>
                <a:lnTo>
                  <a:pt x="361" y="1110"/>
                </a:lnTo>
                <a:lnTo>
                  <a:pt x="360" y="1103"/>
                </a:lnTo>
                <a:lnTo>
                  <a:pt x="359" y="1096"/>
                </a:lnTo>
                <a:lnTo>
                  <a:pt x="353" y="1095"/>
                </a:lnTo>
                <a:lnTo>
                  <a:pt x="354" y="1088"/>
                </a:lnTo>
                <a:lnTo>
                  <a:pt x="360" y="1092"/>
                </a:lnTo>
                <a:lnTo>
                  <a:pt x="361" y="1086"/>
                </a:lnTo>
                <a:lnTo>
                  <a:pt x="363" y="1079"/>
                </a:lnTo>
                <a:lnTo>
                  <a:pt x="363" y="1078"/>
                </a:lnTo>
                <a:lnTo>
                  <a:pt x="363" y="1071"/>
                </a:lnTo>
                <a:lnTo>
                  <a:pt x="363" y="1064"/>
                </a:lnTo>
                <a:lnTo>
                  <a:pt x="361" y="1057"/>
                </a:lnTo>
                <a:lnTo>
                  <a:pt x="358" y="1050"/>
                </a:lnTo>
                <a:lnTo>
                  <a:pt x="357" y="1048"/>
                </a:lnTo>
                <a:lnTo>
                  <a:pt x="352" y="1041"/>
                </a:lnTo>
                <a:lnTo>
                  <a:pt x="348" y="1034"/>
                </a:lnTo>
                <a:lnTo>
                  <a:pt x="343" y="1031"/>
                </a:lnTo>
                <a:lnTo>
                  <a:pt x="341" y="1024"/>
                </a:lnTo>
                <a:lnTo>
                  <a:pt x="338" y="1017"/>
                </a:lnTo>
                <a:lnTo>
                  <a:pt x="336" y="1011"/>
                </a:lnTo>
                <a:lnTo>
                  <a:pt x="330" y="1005"/>
                </a:lnTo>
                <a:lnTo>
                  <a:pt x="327" y="998"/>
                </a:lnTo>
                <a:lnTo>
                  <a:pt x="324" y="991"/>
                </a:lnTo>
                <a:lnTo>
                  <a:pt x="318" y="984"/>
                </a:lnTo>
                <a:lnTo>
                  <a:pt x="319" y="977"/>
                </a:lnTo>
                <a:lnTo>
                  <a:pt x="314" y="971"/>
                </a:lnTo>
                <a:lnTo>
                  <a:pt x="307" y="965"/>
                </a:lnTo>
                <a:lnTo>
                  <a:pt x="301" y="960"/>
                </a:lnTo>
                <a:lnTo>
                  <a:pt x="299" y="954"/>
                </a:lnTo>
                <a:lnTo>
                  <a:pt x="293" y="951"/>
                </a:lnTo>
                <a:lnTo>
                  <a:pt x="294" y="949"/>
                </a:lnTo>
                <a:lnTo>
                  <a:pt x="294" y="947"/>
                </a:lnTo>
                <a:lnTo>
                  <a:pt x="294" y="942"/>
                </a:lnTo>
                <a:lnTo>
                  <a:pt x="292" y="935"/>
                </a:lnTo>
                <a:lnTo>
                  <a:pt x="290" y="928"/>
                </a:lnTo>
                <a:lnTo>
                  <a:pt x="290" y="921"/>
                </a:lnTo>
                <a:lnTo>
                  <a:pt x="284" y="913"/>
                </a:lnTo>
                <a:lnTo>
                  <a:pt x="282" y="908"/>
                </a:lnTo>
                <a:lnTo>
                  <a:pt x="275" y="902"/>
                </a:lnTo>
                <a:lnTo>
                  <a:pt x="269" y="897"/>
                </a:lnTo>
                <a:lnTo>
                  <a:pt x="263" y="894"/>
                </a:lnTo>
                <a:lnTo>
                  <a:pt x="258" y="887"/>
                </a:lnTo>
                <a:lnTo>
                  <a:pt x="260" y="880"/>
                </a:lnTo>
                <a:lnTo>
                  <a:pt x="258" y="873"/>
                </a:lnTo>
                <a:lnTo>
                  <a:pt x="257" y="870"/>
                </a:lnTo>
                <a:lnTo>
                  <a:pt x="255" y="863"/>
                </a:lnTo>
                <a:lnTo>
                  <a:pt x="252" y="856"/>
                </a:lnTo>
                <a:lnTo>
                  <a:pt x="248" y="850"/>
                </a:lnTo>
                <a:lnTo>
                  <a:pt x="244" y="842"/>
                </a:lnTo>
                <a:lnTo>
                  <a:pt x="239" y="836"/>
                </a:lnTo>
                <a:lnTo>
                  <a:pt x="239" y="834"/>
                </a:lnTo>
                <a:lnTo>
                  <a:pt x="236" y="829"/>
                </a:lnTo>
                <a:lnTo>
                  <a:pt x="232" y="822"/>
                </a:lnTo>
                <a:lnTo>
                  <a:pt x="229" y="815"/>
                </a:lnTo>
                <a:lnTo>
                  <a:pt x="225" y="808"/>
                </a:lnTo>
                <a:lnTo>
                  <a:pt x="222" y="801"/>
                </a:lnTo>
                <a:lnTo>
                  <a:pt x="219" y="795"/>
                </a:lnTo>
                <a:lnTo>
                  <a:pt x="216" y="788"/>
                </a:lnTo>
                <a:lnTo>
                  <a:pt x="214" y="783"/>
                </a:lnTo>
                <a:lnTo>
                  <a:pt x="212" y="776"/>
                </a:lnTo>
                <a:lnTo>
                  <a:pt x="212" y="769"/>
                </a:lnTo>
                <a:lnTo>
                  <a:pt x="207" y="763"/>
                </a:lnTo>
                <a:lnTo>
                  <a:pt x="204" y="756"/>
                </a:lnTo>
                <a:lnTo>
                  <a:pt x="203" y="749"/>
                </a:lnTo>
                <a:lnTo>
                  <a:pt x="200" y="742"/>
                </a:lnTo>
                <a:lnTo>
                  <a:pt x="199" y="735"/>
                </a:lnTo>
                <a:lnTo>
                  <a:pt x="193" y="729"/>
                </a:lnTo>
                <a:lnTo>
                  <a:pt x="193" y="723"/>
                </a:lnTo>
                <a:lnTo>
                  <a:pt x="187" y="721"/>
                </a:lnTo>
                <a:lnTo>
                  <a:pt x="187" y="715"/>
                </a:lnTo>
                <a:lnTo>
                  <a:pt x="184" y="709"/>
                </a:lnTo>
                <a:lnTo>
                  <a:pt x="183" y="705"/>
                </a:lnTo>
                <a:lnTo>
                  <a:pt x="183" y="703"/>
                </a:lnTo>
                <a:lnTo>
                  <a:pt x="180" y="696"/>
                </a:lnTo>
                <a:lnTo>
                  <a:pt x="176" y="689"/>
                </a:lnTo>
                <a:lnTo>
                  <a:pt x="176" y="683"/>
                </a:lnTo>
                <a:lnTo>
                  <a:pt x="175" y="676"/>
                </a:lnTo>
                <a:lnTo>
                  <a:pt x="170" y="669"/>
                </a:lnTo>
                <a:lnTo>
                  <a:pt x="164" y="664"/>
                </a:lnTo>
                <a:lnTo>
                  <a:pt x="165" y="658"/>
                </a:lnTo>
                <a:lnTo>
                  <a:pt x="161" y="651"/>
                </a:lnTo>
                <a:lnTo>
                  <a:pt x="157" y="644"/>
                </a:lnTo>
                <a:lnTo>
                  <a:pt x="151" y="638"/>
                </a:lnTo>
                <a:lnTo>
                  <a:pt x="146" y="631"/>
                </a:lnTo>
                <a:lnTo>
                  <a:pt x="140" y="626"/>
                </a:lnTo>
                <a:lnTo>
                  <a:pt x="135" y="619"/>
                </a:lnTo>
                <a:lnTo>
                  <a:pt x="131" y="612"/>
                </a:lnTo>
                <a:lnTo>
                  <a:pt x="129" y="605"/>
                </a:lnTo>
                <a:lnTo>
                  <a:pt x="126" y="597"/>
                </a:lnTo>
                <a:lnTo>
                  <a:pt x="121" y="591"/>
                </a:lnTo>
                <a:lnTo>
                  <a:pt x="119" y="583"/>
                </a:lnTo>
                <a:lnTo>
                  <a:pt x="118" y="578"/>
                </a:lnTo>
                <a:lnTo>
                  <a:pt x="116" y="572"/>
                </a:lnTo>
                <a:lnTo>
                  <a:pt x="111" y="565"/>
                </a:lnTo>
                <a:lnTo>
                  <a:pt x="110" y="558"/>
                </a:lnTo>
                <a:lnTo>
                  <a:pt x="105" y="551"/>
                </a:lnTo>
                <a:lnTo>
                  <a:pt x="98" y="545"/>
                </a:lnTo>
                <a:lnTo>
                  <a:pt x="94" y="539"/>
                </a:lnTo>
                <a:lnTo>
                  <a:pt x="94" y="538"/>
                </a:lnTo>
                <a:lnTo>
                  <a:pt x="91" y="531"/>
                </a:lnTo>
                <a:lnTo>
                  <a:pt x="89" y="530"/>
                </a:lnTo>
                <a:lnTo>
                  <a:pt x="83" y="522"/>
                </a:lnTo>
                <a:lnTo>
                  <a:pt x="77" y="518"/>
                </a:lnTo>
                <a:lnTo>
                  <a:pt x="71" y="515"/>
                </a:lnTo>
                <a:lnTo>
                  <a:pt x="63" y="510"/>
                </a:lnTo>
                <a:lnTo>
                  <a:pt x="58" y="506"/>
                </a:lnTo>
                <a:lnTo>
                  <a:pt x="51" y="500"/>
                </a:lnTo>
                <a:lnTo>
                  <a:pt x="39" y="493"/>
                </a:lnTo>
                <a:lnTo>
                  <a:pt x="33" y="490"/>
                </a:lnTo>
                <a:lnTo>
                  <a:pt x="27" y="486"/>
                </a:lnTo>
                <a:lnTo>
                  <a:pt x="21" y="483"/>
                </a:lnTo>
                <a:lnTo>
                  <a:pt x="15" y="481"/>
                </a:lnTo>
                <a:lnTo>
                  <a:pt x="15" y="474"/>
                </a:lnTo>
                <a:lnTo>
                  <a:pt x="15" y="466"/>
                </a:lnTo>
                <a:lnTo>
                  <a:pt x="17" y="459"/>
                </a:lnTo>
                <a:lnTo>
                  <a:pt x="24" y="460"/>
                </a:lnTo>
                <a:lnTo>
                  <a:pt x="30" y="459"/>
                </a:lnTo>
                <a:lnTo>
                  <a:pt x="32" y="452"/>
                </a:lnTo>
                <a:lnTo>
                  <a:pt x="32" y="445"/>
                </a:lnTo>
                <a:lnTo>
                  <a:pt x="31" y="438"/>
                </a:lnTo>
                <a:lnTo>
                  <a:pt x="28" y="431"/>
                </a:lnTo>
                <a:lnTo>
                  <a:pt x="25" y="425"/>
                </a:lnTo>
                <a:lnTo>
                  <a:pt x="19" y="418"/>
                </a:lnTo>
                <a:lnTo>
                  <a:pt x="13" y="412"/>
                </a:lnTo>
                <a:lnTo>
                  <a:pt x="12" y="405"/>
                </a:lnTo>
                <a:lnTo>
                  <a:pt x="12" y="398"/>
                </a:lnTo>
                <a:lnTo>
                  <a:pt x="16" y="392"/>
                </a:lnTo>
                <a:lnTo>
                  <a:pt x="10" y="385"/>
                </a:lnTo>
                <a:lnTo>
                  <a:pt x="6" y="378"/>
                </a:lnTo>
                <a:lnTo>
                  <a:pt x="1" y="371"/>
                </a:lnTo>
                <a:lnTo>
                  <a:pt x="0" y="365"/>
                </a:lnTo>
                <a:lnTo>
                  <a:pt x="1" y="358"/>
                </a:lnTo>
                <a:lnTo>
                  <a:pt x="0" y="35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1" name="Freeform 14"/>
          <p:cNvSpPr>
            <a:spLocks/>
          </p:cNvSpPr>
          <p:nvPr/>
        </p:nvSpPr>
        <p:spPr bwMode="auto">
          <a:xfrm>
            <a:off x="2614613" y="4543425"/>
            <a:ext cx="88900" cy="134938"/>
          </a:xfrm>
          <a:custGeom>
            <a:avLst/>
            <a:gdLst>
              <a:gd name="T0" fmla="*/ 0 w 189"/>
              <a:gd name="T1" fmla="*/ 0 h 288"/>
              <a:gd name="T2" fmla="*/ 0 w 189"/>
              <a:gd name="T3" fmla="*/ 0 h 288"/>
              <a:gd name="T4" fmla="*/ 0 w 189"/>
              <a:gd name="T5" fmla="*/ 0 h 288"/>
              <a:gd name="T6" fmla="*/ 0 w 189"/>
              <a:gd name="T7" fmla="*/ 0 h 288"/>
              <a:gd name="T8" fmla="*/ 0 w 189"/>
              <a:gd name="T9" fmla="*/ 0 h 288"/>
              <a:gd name="T10" fmla="*/ 0 w 189"/>
              <a:gd name="T11" fmla="*/ 0 h 288"/>
              <a:gd name="T12" fmla="*/ 0 w 189"/>
              <a:gd name="T13" fmla="*/ 0 h 288"/>
              <a:gd name="T14" fmla="*/ 0 w 189"/>
              <a:gd name="T15" fmla="*/ 0 h 288"/>
              <a:gd name="T16" fmla="*/ 0 w 189"/>
              <a:gd name="T17" fmla="*/ 0 h 288"/>
              <a:gd name="T18" fmla="*/ 0 w 189"/>
              <a:gd name="T19" fmla="*/ 0 h 288"/>
              <a:gd name="T20" fmla="*/ 0 w 189"/>
              <a:gd name="T21" fmla="*/ 0 h 288"/>
              <a:gd name="T22" fmla="*/ 0 w 189"/>
              <a:gd name="T23" fmla="*/ 0 h 288"/>
              <a:gd name="T24" fmla="*/ 0 w 189"/>
              <a:gd name="T25" fmla="*/ 0 h 288"/>
              <a:gd name="T26" fmla="*/ 0 w 189"/>
              <a:gd name="T27" fmla="*/ 0 h 288"/>
              <a:gd name="T28" fmla="*/ 0 w 189"/>
              <a:gd name="T29" fmla="*/ 0 h 288"/>
              <a:gd name="T30" fmla="*/ 0 w 189"/>
              <a:gd name="T31" fmla="*/ 0 h 288"/>
              <a:gd name="T32" fmla="*/ 0 w 189"/>
              <a:gd name="T33" fmla="*/ 0 h 288"/>
              <a:gd name="T34" fmla="*/ 0 w 189"/>
              <a:gd name="T35" fmla="*/ 0 h 288"/>
              <a:gd name="T36" fmla="*/ 0 w 189"/>
              <a:gd name="T37" fmla="*/ 0 h 288"/>
              <a:gd name="T38" fmla="*/ 0 w 189"/>
              <a:gd name="T39" fmla="*/ 0 h 288"/>
              <a:gd name="T40" fmla="*/ 0 w 189"/>
              <a:gd name="T41" fmla="*/ 0 h 288"/>
              <a:gd name="T42" fmla="*/ 0 w 189"/>
              <a:gd name="T43" fmla="*/ 0 h 288"/>
              <a:gd name="T44" fmla="*/ 0 w 189"/>
              <a:gd name="T45" fmla="*/ 0 h 288"/>
              <a:gd name="T46" fmla="*/ 0 w 189"/>
              <a:gd name="T47" fmla="*/ 0 h 288"/>
              <a:gd name="T48" fmla="*/ 0 w 189"/>
              <a:gd name="T49" fmla="*/ 0 h 288"/>
              <a:gd name="T50" fmla="*/ 0 w 189"/>
              <a:gd name="T51" fmla="*/ 0 h 288"/>
              <a:gd name="T52" fmla="*/ 0 w 189"/>
              <a:gd name="T53" fmla="*/ 0 h 288"/>
              <a:gd name="T54" fmla="*/ 0 w 189"/>
              <a:gd name="T55" fmla="*/ 0 h 288"/>
              <a:gd name="T56" fmla="*/ 0 w 189"/>
              <a:gd name="T57" fmla="*/ 0 h 288"/>
              <a:gd name="T58" fmla="*/ 0 w 189"/>
              <a:gd name="T59" fmla="*/ 0 h 288"/>
              <a:gd name="T60" fmla="*/ 0 w 189"/>
              <a:gd name="T61" fmla="*/ 0 h 288"/>
              <a:gd name="T62" fmla="*/ 0 w 189"/>
              <a:gd name="T63" fmla="*/ 0 h 288"/>
              <a:gd name="T64" fmla="*/ 0 w 189"/>
              <a:gd name="T65" fmla="*/ 0 h 288"/>
              <a:gd name="T66" fmla="*/ 0 w 189"/>
              <a:gd name="T67" fmla="*/ 0 h 288"/>
              <a:gd name="T68" fmla="*/ 0 w 189"/>
              <a:gd name="T69" fmla="*/ 0 h 288"/>
              <a:gd name="T70" fmla="*/ 0 w 189"/>
              <a:gd name="T71" fmla="*/ 0 h 288"/>
              <a:gd name="T72" fmla="*/ 0 w 189"/>
              <a:gd name="T73" fmla="*/ 0 h 288"/>
              <a:gd name="T74" fmla="*/ 0 w 189"/>
              <a:gd name="T75" fmla="*/ 0 h 288"/>
              <a:gd name="T76" fmla="*/ 0 w 189"/>
              <a:gd name="T77" fmla="*/ 0 h 288"/>
              <a:gd name="T78" fmla="*/ 0 w 189"/>
              <a:gd name="T79" fmla="*/ 0 h 288"/>
              <a:gd name="T80" fmla="*/ 0 w 189"/>
              <a:gd name="T81" fmla="*/ 0 h 288"/>
              <a:gd name="T82" fmla="*/ 0 w 189"/>
              <a:gd name="T83" fmla="*/ 0 h 28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9"/>
              <a:gd name="T127" fmla="*/ 0 h 288"/>
              <a:gd name="T128" fmla="*/ 189 w 189"/>
              <a:gd name="T129" fmla="*/ 288 h 28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9" h="288">
                <a:moveTo>
                  <a:pt x="0" y="271"/>
                </a:moveTo>
                <a:lnTo>
                  <a:pt x="6" y="269"/>
                </a:lnTo>
                <a:lnTo>
                  <a:pt x="8" y="263"/>
                </a:lnTo>
                <a:lnTo>
                  <a:pt x="13" y="258"/>
                </a:lnTo>
                <a:lnTo>
                  <a:pt x="16" y="253"/>
                </a:lnTo>
                <a:lnTo>
                  <a:pt x="19" y="246"/>
                </a:lnTo>
                <a:lnTo>
                  <a:pt x="22" y="239"/>
                </a:lnTo>
                <a:lnTo>
                  <a:pt x="26" y="232"/>
                </a:lnTo>
                <a:lnTo>
                  <a:pt x="26" y="225"/>
                </a:lnTo>
                <a:lnTo>
                  <a:pt x="28" y="218"/>
                </a:lnTo>
                <a:lnTo>
                  <a:pt x="28" y="213"/>
                </a:lnTo>
                <a:lnTo>
                  <a:pt x="26" y="206"/>
                </a:lnTo>
                <a:lnTo>
                  <a:pt x="28" y="201"/>
                </a:lnTo>
                <a:lnTo>
                  <a:pt x="33" y="194"/>
                </a:lnTo>
                <a:lnTo>
                  <a:pt x="36" y="188"/>
                </a:lnTo>
                <a:lnTo>
                  <a:pt x="39" y="182"/>
                </a:lnTo>
                <a:lnTo>
                  <a:pt x="39" y="175"/>
                </a:lnTo>
                <a:lnTo>
                  <a:pt x="40" y="169"/>
                </a:lnTo>
                <a:lnTo>
                  <a:pt x="35" y="162"/>
                </a:lnTo>
                <a:lnTo>
                  <a:pt x="32" y="154"/>
                </a:lnTo>
                <a:lnTo>
                  <a:pt x="26" y="149"/>
                </a:lnTo>
                <a:lnTo>
                  <a:pt x="21" y="142"/>
                </a:lnTo>
                <a:lnTo>
                  <a:pt x="18" y="136"/>
                </a:lnTo>
                <a:lnTo>
                  <a:pt x="19" y="128"/>
                </a:lnTo>
                <a:lnTo>
                  <a:pt x="15" y="123"/>
                </a:lnTo>
                <a:lnTo>
                  <a:pt x="16" y="115"/>
                </a:lnTo>
                <a:lnTo>
                  <a:pt x="13" y="109"/>
                </a:lnTo>
                <a:lnTo>
                  <a:pt x="13" y="105"/>
                </a:lnTo>
                <a:lnTo>
                  <a:pt x="13" y="99"/>
                </a:lnTo>
                <a:lnTo>
                  <a:pt x="15" y="92"/>
                </a:lnTo>
                <a:lnTo>
                  <a:pt x="13" y="85"/>
                </a:lnTo>
                <a:lnTo>
                  <a:pt x="12" y="78"/>
                </a:lnTo>
                <a:lnTo>
                  <a:pt x="12" y="71"/>
                </a:lnTo>
                <a:lnTo>
                  <a:pt x="13" y="64"/>
                </a:lnTo>
                <a:lnTo>
                  <a:pt x="13" y="57"/>
                </a:lnTo>
                <a:lnTo>
                  <a:pt x="18" y="51"/>
                </a:lnTo>
                <a:lnTo>
                  <a:pt x="22" y="44"/>
                </a:lnTo>
                <a:lnTo>
                  <a:pt x="22" y="43"/>
                </a:lnTo>
                <a:lnTo>
                  <a:pt x="28" y="36"/>
                </a:lnTo>
                <a:lnTo>
                  <a:pt x="33" y="32"/>
                </a:lnTo>
                <a:lnTo>
                  <a:pt x="39" y="27"/>
                </a:lnTo>
                <a:lnTo>
                  <a:pt x="39" y="25"/>
                </a:lnTo>
                <a:lnTo>
                  <a:pt x="42" y="19"/>
                </a:lnTo>
                <a:lnTo>
                  <a:pt x="43" y="12"/>
                </a:lnTo>
                <a:lnTo>
                  <a:pt x="44" y="5"/>
                </a:lnTo>
                <a:lnTo>
                  <a:pt x="51" y="0"/>
                </a:lnTo>
                <a:lnTo>
                  <a:pt x="58" y="2"/>
                </a:lnTo>
                <a:lnTo>
                  <a:pt x="63" y="5"/>
                </a:lnTo>
                <a:lnTo>
                  <a:pt x="69" y="9"/>
                </a:lnTo>
                <a:lnTo>
                  <a:pt x="75" y="14"/>
                </a:lnTo>
                <a:lnTo>
                  <a:pt x="79" y="15"/>
                </a:lnTo>
                <a:lnTo>
                  <a:pt x="85" y="17"/>
                </a:lnTo>
                <a:lnTo>
                  <a:pt x="92" y="20"/>
                </a:lnTo>
                <a:lnTo>
                  <a:pt x="98" y="20"/>
                </a:lnTo>
                <a:lnTo>
                  <a:pt x="100" y="21"/>
                </a:lnTo>
                <a:lnTo>
                  <a:pt x="106" y="24"/>
                </a:lnTo>
                <a:lnTo>
                  <a:pt x="109" y="23"/>
                </a:lnTo>
                <a:lnTo>
                  <a:pt x="114" y="28"/>
                </a:lnTo>
                <a:lnTo>
                  <a:pt x="121" y="36"/>
                </a:lnTo>
                <a:lnTo>
                  <a:pt x="126" y="41"/>
                </a:lnTo>
                <a:lnTo>
                  <a:pt x="130" y="49"/>
                </a:lnTo>
                <a:lnTo>
                  <a:pt x="136" y="55"/>
                </a:lnTo>
                <a:lnTo>
                  <a:pt x="142" y="59"/>
                </a:lnTo>
                <a:lnTo>
                  <a:pt x="144" y="65"/>
                </a:lnTo>
                <a:lnTo>
                  <a:pt x="145" y="67"/>
                </a:lnTo>
                <a:lnTo>
                  <a:pt x="152" y="68"/>
                </a:lnTo>
                <a:lnTo>
                  <a:pt x="149" y="75"/>
                </a:lnTo>
                <a:lnTo>
                  <a:pt x="147" y="81"/>
                </a:lnTo>
                <a:lnTo>
                  <a:pt x="148" y="79"/>
                </a:lnTo>
                <a:lnTo>
                  <a:pt x="150" y="73"/>
                </a:lnTo>
                <a:lnTo>
                  <a:pt x="156" y="71"/>
                </a:lnTo>
                <a:lnTo>
                  <a:pt x="162" y="79"/>
                </a:lnTo>
                <a:lnTo>
                  <a:pt x="167" y="85"/>
                </a:lnTo>
                <a:lnTo>
                  <a:pt x="169" y="92"/>
                </a:lnTo>
                <a:lnTo>
                  <a:pt x="170" y="99"/>
                </a:lnTo>
                <a:lnTo>
                  <a:pt x="170" y="105"/>
                </a:lnTo>
                <a:lnTo>
                  <a:pt x="165" y="111"/>
                </a:lnTo>
                <a:lnTo>
                  <a:pt x="172" y="107"/>
                </a:lnTo>
                <a:lnTo>
                  <a:pt x="172" y="93"/>
                </a:lnTo>
                <a:lnTo>
                  <a:pt x="178" y="88"/>
                </a:lnTo>
                <a:lnTo>
                  <a:pt x="182" y="94"/>
                </a:lnTo>
                <a:lnTo>
                  <a:pt x="183" y="102"/>
                </a:lnTo>
                <a:lnTo>
                  <a:pt x="187" y="109"/>
                </a:lnTo>
                <a:lnTo>
                  <a:pt x="186" y="116"/>
                </a:lnTo>
                <a:lnTo>
                  <a:pt x="189" y="123"/>
                </a:lnTo>
                <a:lnTo>
                  <a:pt x="189" y="128"/>
                </a:lnTo>
                <a:lnTo>
                  <a:pt x="186" y="136"/>
                </a:lnTo>
                <a:lnTo>
                  <a:pt x="184" y="137"/>
                </a:lnTo>
                <a:lnTo>
                  <a:pt x="180" y="144"/>
                </a:lnTo>
                <a:lnTo>
                  <a:pt x="175" y="151"/>
                </a:lnTo>
                <a:lnTo>
                  <a:pt x="171" y="158"/>
                </a:lnTo>
                <a:lnTo>
                  <a:pt x="167" y="165"/>
                </a:lnTo>
                <a:lnTo>
                  <a:pt x="164" y="172"/>
                </a:lnTo>
                <a:lnTo>
                  <a:pt x="161" y="178"/>
                </a:lnTo>
                <a:lnTo>
                  <a:pt x="158" y="184"/>
                </a:lnTo>
                <a:lnTo>
                  <a:pt x="154" y="191"/>
                </a:lnTo>
                <a:lnTo>
                  <a:pt x="149" y="198"/>
                </a:lnTo>
                <a:lnTo>
                  <a:pt x="144" y="205"/>
                </a:lnTo>
                <a:lnTo>
                  <a:pt x="142" y="207"/>
                </a:lnTo>
                <a:lnTo>
                  <a:pt x="142" y="214"/>
                </a:lnTo>
                <a:lnTo>
                  <a:pt x="140" y="221"/>
                </a:lnTo>
                <a:lnTo>
                  <a:pt x="137" y="228"/>
                </a:lnTo>
                <a:lnTo>
                  <a:pt x="134" y="234"/>
                </a:lnTo>
                <a:lnTo>
                  <a:pt x="130" y="248"/>
                </a:lnTo>
                <a:lnTo>
                  <a:pt x="129" y="254"/>
                </a:lnTo>
                <a:lnTo>
                  <a:pt x="125" y="261"/>
                </a:lnTo>
                <a:lnTo>
                  <a:pt x="121" y="267"/>
                </a:lnTo>
                <a:lnTo>
                  <a:pt x="109" y="277"/>
                </a:lnTo>
                <a:lnTo>
                  <a:pt x="103" y="282"/>
                </a:lnTo>
                <a:lnTo>
                  <a:pt x="97" y="280"/>
                </a:lnTo>
                <a:lnTo>
                  <a:pt x="91" y="279"/>
                </a:lnTo>
                <a:lnTo>
                  <a:pt x="84" y="281"/>
                </a:lnTo>
                <a:lnTo>
                  <a:pt x="85" y="278"/>
                </a:lnTo>
                <a:lnTo>
                  <a:pt x="82" y="271"/>
                </a:lnTo>
                <a:lnTo>
                  <a:pt x="76" y="273"/>
                </a:lnTo>
                <a:lnTo>
                  <a:pt x="70" y="275"/>
                </a:lnTo>
                <a:lnTo>
                  <a:pt x="64" y="274"/>
                </a:lnTo>
                <a:lnTo>
                  <a:pt x="59" y="273"/>
                </a:lnTo>
                <a:lnTo>
                  <a:pt x="52" y="267"/>
                </a:lnTo>
                <a:lnTo>
                  <a:pt x="46" y="273"/>
                </a:lnTo>
                <a:lnTo>
                  <a:pt x="40" y="280"/>
                </a:lnTo>
                <a:lnTo>
                  <a:pt x="35" y="281"/>
                </a:lnTo>
                <a:lnTo>
                  <a:pt x="31" y="288"/>
                </a:lnTo>
                <a:lnTo>
                  <a:pt x="23" y="283"/>
                </a:lnTo>
                <a:lnTo>
                  <a:pt x="18" y="283"/>
                </a:lnTo>
                <a:lnTo>
                  <a:pt x="12" y="280"/>
                </a:lnTo>
                <a:lnTo>
                  <a:pt x="6" y="277"/>
                </a:lnTo>
                <a:lnTo>
                  <a:pt x="0" y="27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2" name="Freeform 15"/>
          <p:cNvSpPr>
            <a:spLocks/>
          </p:cNvSpPr>
          <p:nvPr/>
        </p:nvSpPr>
        <p:spPr bwMode="auto">
          <a:xfrm>
            <a:off x="4086225" y="4195763"/>
            <a:ext cx="234950" cy="212725"/>
          </a:xfrm>
          <a:custGeom>
            <a:avLst/>
            <a:gdLst>
              <a:gd name="T0" fmla="*/ 0 w 498"/>
              <a:gd name="T1" fmla="*/ 0 h 449"/>
              <a:gd name="T2" fmla="*/ 0 w 498"/>
              <a:gd name="T3" fmla="*/ 0 h 449"/>
              <a:gd name="T4" fmla="*/ 0 w 498"/>
              <a:gd name="T5" fmla="*/ 0 h 449"/>
              <a:gd name="T6" fmla="*/ 0 w 498"/>
              <a:gd name="T7" fmla="*/ 0 h 449"/>
              <a:gd name="T8" fmla="*/ 0 w 498"/>
              <a:gd name="T9" fmla="*/ 0 h 449"/>
              <a:gd name="T10" fmla="*/ 0 w 498"/>
              <a:gd name="T11" fmla="*/ 0 h 449"/>
              <a:gd name="T12" fmla="*/ 0 w 498"/>
              <a:gd name="T13" fmla="*/ 0 h 449"/>
              <a:gd name="T14" fmla="*/ 0 w 498"/>
              <a:gd name="T15" fmla="*/ 0 h 449"/>
              <a:gd name="T16" fmla="*/ 0 w 498"/>
              <a:gd name="T17" fmla="*/ 0 h 449"/>
              <a:gd name="T18" fmla="*/ 0 w 498"/>
              <a:gd name="T19" fmla="*/ 0 h 449"/>
              <a:gd name="T20" fmla="*/ 0 w 498"/>
              <a:gd name="T21" fmla="*/ 0 h 449"/>
              <a:gd name="T22" fmla="*/ 0 w 498"/>
              <a:gd name="T23" fmla="*/ 0 h 449"/>
              <a:gd name="T24" fmla="*/ 0 w 498"/>
              <a:gd name="T25" fmla="*/ 0 h 449"/>
              <a:gd name="T26" fmla="*/ 0 w 498"/>
              <a:gd name="T27" fmla="*/ 0 h 449"/>
              <a:gd name="T28" fmla="*/ 0 w 498"/>
              <a:gd name="T29" fmla="*/ 0 h 449"/>
              <a:gd name="T30" fmla="*/ 0 w 498"/>
              <a:gd name="T31" fmla="*/ 0 h 449"/>
              <a:gd name="T32" fmla="*/ 0 w 498"/>
              <a:gd name="T33" fmla="*/ 0 h 449"/>
              <a:gd name="T34" fmla="*/ 0 w 498"/>
              <a:gd name="T35" fmla="*/ 0 h 449"/>
              <a:gd name="T36" fmla="*/ 0 w 498"/>
              <a:gd name="T37" fmla="*/ 0 h 449"/>
              <a:gd name="T38" fmla="*/ 0 w 498"/>
              <a:gd name="T39" fmla="*/ 0 h 449"/>
              <a:gd name="T40" fmla="*/ 0 w 498"/>
              <a:gd name="T41" fmla="*/ 0 h 449"/>
              <a:gd name="T42" fmla="*/ 0 w 498"/>
              <a:gd name="T43" fmla="*/ 0 h 449"/>
              <a:gd name="T44" fmla="*/ 0 w 498"/>
              <a:gd name="T45" fmla="*/ 0 h 449"/>
              <a:gd name="T46" fmla="*/ 0 w 498"/>
              <a:gd name="T47" fmla="*/ 0 h 449"/>
              <a:gd name="T48" fmla="*/ 0 w 498"/>
              <a:gd name="T49" fmla="*/ 0 h 449"/>
              <a:gd name="T50" fmla="*/ 0 w 498"/>
              <a:gd name="T51" fmla="*/ 0 h 449"/>
              <a:gd name="T52" fmla="*/ 0 w 498"/>
              <a:gd name="T53" fmla="*/ 0 h 449"/>
              <a:gd name="T54" fmla="*/ 0 w 498"/>
              <a:gd name="T55" fmla="*/ 0 h 449"/>
              <a:gd name="T56" fmla="*/ 0 w 498"/>
              <a:gd name="T57" fmla="*/ 0 h 449"/>
              <a:gd name="T58" fmla="*/ 0 w 498"/>
              <a:gd name="T59" fmla="*/ 0 h 449"/>
              <a:gd name="T60" fmla="*/ 0 w 498"/>
              <a:gd name="T61" fmla="*/ 0 h 449"/>
              <a:gd name="T62" fmla="*/ 0 w 498"/>
              <a:gd name="T63" fmla="*/ 0 h 449"/>
              <a:gd name="T64" fmla="*/ 0 w 498"/>
              <a:gd name="T65" fmla="*/ 0 h 449"/>
              <a:gd name="T66" fmla="*/ 0 w 498"/>
              <a:gd name="T67" fmla="*/ 0 h 449"/>
              <a:gd name="T68" fmla="*/ 0 w 498"/>
              <a:gd name="T69" fmla="*/ 0 h 449"/>
              <a:gd name="T70" fmla="*/ 0 w 498"/>
              <a:gd name="T71" fmla="*/ 0 h 449"/>
              <a:gd name="T72" fmla="*/ 0 w 498"/>
              <a:gd name="T73" fmla="*/ 0 h 449"/>
              <a:gd name="T74" fmla="*/ 0 w 498"/>
              <a:gd name="T75" fmla="*/ 0 h 449"/>
              <a:gd name="T76" fmla="*/ 0 w 498"/>
              <a:gd name="T77" fmla="*/ 0 h 449"/>
              <a:gd name="T78" fmla="*/ 0 w 498"/>
              <a:gd name="T79" fmla="*/ 0 h 449"/>
              <a:gd name="T80" fmla="*/ 0 w 498"/>
              <a:gd name="T81" fmla="*/ 0 h 449"/>
              <a:gd name="T82" fmla="*/ 0 w 498"/>
              <a:gd name="T83" fmla="*/ 0 h 449"/>
              <a:gd name="T84" fmla="*/ 0 w 498"/>
              <a:gd name="T85" fmla="*/ 0 h 449"/>
              <a:gd name="T86" fmla="*/ 0 w 498"/>
              <a:gd name="T87" fmla="*/ 0 h 449"/>
              <a:gd name="T88" fmla="*/ 0 w 498"/>
              <a:gd name="T89" fmla="*/ 0 h 449"/>
              <a:gd name="T90" fmla="*/ 0 w 498"/>
              <a:gd name="T91" fmla="*/ 0 h 449"/>
              <a:gd name="T92" fmla="*/ 0 w 498"/>
              <a:gd name="T93" fmla="*/ 0 h 449"/>
              <a:gd name="T94" fmla="*/ 0 w 498"/>
              <a:gd name="T95" fmla="*/ 0 h 449"/>
              <a:gd name="T96" fmla="*/ 0 w 498"/>
              <a:gd name="T97" fmla="*/ 0 h 449"/>
              <a:gd name="T98" fmla="*/ 0 w 498"/>
              <a:gd name="T99" fmla="*/ 0 h 449"/>
              <a:gd name="T100" fmla="*/ 0 w 498"/>
              <a:gd name="T101" fmla="*/ 0 h 449"/>
              <a:gd name="T102" fmla="*/ 0 w 498"/>
              <a:gd name="T103" fmla="*/ 0 h 449"/>
              <a:gd name="T104" fmla="*/ 0 w 498"/>
              <a:gd name="T105" fmla="*/ 0 h 449"/>
              <a:gd name="T106" fmla="*/ 0 w 498"/>
              <a:gd name="T107" fmla="*/ 0 h 449"/>
              <a:gd name="T108" fmla="*/ 0 w 498"/>
              <a:gd name="T109" fmla="*/ 0 h 4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98"/>
              <a:gd name="T166" fmla="*/ 0 h 449"/>
              <a:gd name="T167" fmla="*/ 498 w 498"/>
              <a:gd name="T168" fmla="*/ 449 h 44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98" h="449">
                <a:moveTo>
                  <a:pt x="0" y="366"/>
                </a:moveTo>
                <a:lnTo>
                  <a:pt x="0" y="364"/>
                </a:lnTo>
                <a:lnTo>
                  <a:pt x="3" y="357"/>
                </a:lnTo>
                <a:lnTo>
                  <a:pt x="3" y="350"/>
                </a:lnTo>
                <a:lnTo>
                  <a:pt x="4" y="345"/>
                </a:lnTo>
                <a:lnTo>
                  <a:pt x="6" y="338"/>
                </a:lnTo>
                <a:lnTo>
                  <a:pt x="5" y="331"/>
                </a:lnTo>
                <a:lnTo>
                  <a:pt x="4" y="324"/>
                </a:lnTo>
                <a:lnTo>
                  <a:pt x="3" y="317"/>
                </a:lnTo>
                <a:lnTo>
                  <a:pt x="8" y="315"/>
                </a:lnTo>
                <a:lnTo>
                  <a:pt x="11" y="314"/>
                </a:lnTo>
                <a:lnTo>
                  <a:pt x="13" y="307"/>
                </a:lnTo>
                <a:lnTo>
                  <a:pt x="17" y="300"/>
                </a:lnTo>
                <a:lnTo>
                  <a:pt x="17" y="293"/>
                </a:lnTo>
                <a:lnTo>
                  <a:pt x="19" y="286"/>
                </a:lnTo>
                <a:lnTo>
                  <a:pt x="20" y="280"/>
                </a:lnTo>
                <a:lnTo>
                  <a:pt x="15" y="273"/>
                </a:lnTo>
                <a:lnTo>
                  <a:pt x="16" y="267"/>
                </a:lnTo>
                <a:lnTo>
                  <a:pt x="15" y="260"/>
                </a:lnTo>
                <a:lnTo>
                  <a:pt x="9" y="258"/>
                </a:lnTo>
                <a:lnTo>
                  <a:pt x="8" y="257"/>
                </a:lnTo>
                <a:lnTo>
                  <a:pt x="14" y="256"/>
                </a:lnTo>
                <a:lnTo>
                  <a:pt x="20" y="252"/>
                </a:lnTo>
                <a:lnTo>
                  <a:pt x="27" y="246"/>
                </a:lnTo>
                <a:lnTo>
                  <a:pt x="33" y="245"/>
                </a:lnTo>
                <a:lnTo>
                  <a:pt x="34" y="244"/>
                </a:lnTo>
                <a:lnTo>
                  <a:pt x="36" y="243"/>
                </a:lnTo>
                <a:lnTo>
                  <a:pt x="42" y="243"/>
                </a:lnTo>
                <a:lnTo>
                  <a:pt x="48" y="243"/>
                </a:lnTo>
                <a:lnTo>
                  <a:pt x="55" y="238"/>
                </a:lnTo>
                <a:lnTo>
                  <a:pt x="57" y="237"/>
                </a:lnTo>
                <a:lnTo>
                  <a:pt x="63" y="233"/>
                </a:lnTo>
                <a:lnTo>
                  <a:pt x="63" y="225"/>
                </a:lnTo>
                <a:lnTo>
                  <a:pt x="67" y="218"/>
                </a:lnTo>
                <a:lnTo>
                  <a:pt x="70" y="211"/>
                </a:lnTo>
                <a:lnTo>
                  <a:pt x="71" y="204"/>
                </a:lnTo>
                <a:lnTo>
                  <a:pt x="73" y="197"/>
                </a:lnTo>
                <a:lnTo>
                  <a:pt x="67" y="191"/>
                </a:lnTo>
                <a:lnTo>
                  <a:pt x="68" y="186"/>
                </a:lnTo>
                <a:lnTo>
                  <a:pt x="74" y="185"/>
                </a:lnTo>
                <a:lnTo>
                  <a:pt x="80" y="186"/>
                </a:lnTo>
                <a:lnTo>
                  <a:pt x="85" y="180"/>
                </a:lnTo>
                <a:lnTo>
                  <a:pt x="85" y="173"/>
                </a:lnTo>
                <a:lnTo>
                  <a:pt x="84" y="167"/>
                </a:lnTo>
                <a:lnTo>
                  <a:pt x="79" y="160"/>
                </a:lnTo>
                <a:lnTo>
                  <a:pt x="78" y="159"/>
                </a:lnTo>
                <a:lnTo>
                  <a:pt x="78" y="151"/>
                </a:lnTo>
                <a:lnTo>
                  <a:pt x="84" y="149"/>
                </a:lnTo>
                <a:lnTo>
                  <a:pt x="86" y="143"/>
                </a:lnTo>
                <a:lnTo>
                  <a:pt x="91" y="137"/>
                </a:lnTo>
                <a:lnTo>
                  <a:pt x="97" y="130"/>
                </a:lnTo>
                <a:lnTo>
                  <a:pt x="100" y="124"/>
                </a:lnTo>
                <a:lnTo>
                  <a:pt x="101" y="131"/>
                </a:lnTo>
                <a:lnTo>
                  <a:pt x="107" y="135"/>
                </a:lnTo>
                <a:lnTo>
                  <a:pt x="111" y="136"/>
                </a:lnTo>
                <a:lnTo>
                  <a:pt x="118" y="143"/>
                </a:lnTo>
                <a:lnTo>
                  <a:pt x="123" y="148"/>
                </a:lnTo>
                <a:lnTo>
                  <a:pt x="130" y="151"/>
                </a:lnTo>
                <a:lnTo>
                  <a:pt x="133" y="151"/>
                </a:lnTo>
                <a:lnTo>
                  <a:pt x="133" y="146"/>
                </a:lnTo>
                <a:lnTo>
                  <a:pt x="133" y="143"/>
                </a:lnTo>
                <a:lnTo>
                  <a:pt x="138" y="141"/>
                </a:lnTo>
                <a:lnTo>
                  <a:pt x="146" y="141"/>
                </a:lnTo>
                <a:lnTo>
                  <a:pt x="145" y="135"/>
                </a:lnTo>
                <a:lnTo>
                  <a:pt x="145" y="128"/>
                </a:lnTo>
                <a:lnTo>
                  <a:pt x="144" y="121"/>
                </a:lnTo>
                <a:lnTo>
                  <a:pt x="146" y="114"/>
                </a:lnTo>
                <a:lnTo>
                  <a:pt x="146" y="111"/>
                </a:lnTo>
                <a:lnTo>
                  <a:pt x="145" y="108"/>
                </a:lnTo>
                <a:lnTo>
                  <a:pt x="149" y="111"/>
                </a:lnTo>
                <a:lnTo>
                  <a:pt x="155" y="111"/>
                </a:lnTo>
                <a:lnTo>
                  <a:pt x="161" y="113"/>
                </a:lnTo>
                <a:lnTo>
                  <a:pt x="163" y="114"/>
                </a:lnTo>
                <a:lnTo>
                  <a:pt x="164" y="115"/>
                </a:lnTo>
                <a:lnTo>
                  <a:pt x="166" y="107"/>
                </a:lnTo>
                <a:lnTo>
                  <a:pt x="166" y="100"/>
                </a:lnTo>
                <a:lnTo>
                  <a:pt x="168" y="94"/>
                </a:lnTo>
                <a:lnTo>
                  <a:pt x="169" y="92"/>
                </a:lnTo>
                <a:lnTo>
                  <a:pt x="171" y="86"/>
                </a:lnTo>
                <a:lnTo>
                  <a:pt x="178" y="78"/>
                </a:lnTo>
                <a:lnTo>
                  <a:pt x="184" y="73"/>
                </a:lnTo>
                <a:lnTo>
                  <a:pt x="190" y="66"/>
                </a:lnTo>
                <a:lnTo>
                  <a:pt x="196" y="64"/>
                </a:lnTo>
                <a:lnTo>
                  <a:pt x="204" y="65"/>
                </a:lnTo>
                <a:lnTo>
                  <a:pt x="210" y="68"/>
                </a:lnTo>
                <a:lnTo>
                  <a:pt x="216" y="73"/>
                </a:lnTo>
                <a:lnTo>
                  <a:pt x="217" y="73"/>
                </a:lnTo>
                <a:lnTo>
                  <a:pt x="223" y="71"/>
                </a:lnTo>
                <a:lnTo>
                  <a:pt x="224" y="64"/>
                </a:lnTo>
                <a:lnTo>
                  <a:pt x="224" y="57"/>
                </a:lnTo>
                <a:lnTo>
                  <a:pt x="225" y="52"/>
                </a:lnTo>
                <a:lnTo>
                  <a:pt x="239" y="47"/>
                </a:lnTo>
                <a:lnTo>
                  <a:pt x="244" y="46"/>
                </a:lnTo>
                <a:lnTo>
                  <a:pt x="255" y="36"/>
                </a:lnTo>
                <a:lnTo>
                  <a:pt x="263" y="31"/>
                </a:lnTo>
                <a:lnTo>
                  <a:pt x="265" y="30"/>
                </a:lnTo>
                <a:lnTo>
                  <a:pt x="271" y="26"/>
                </a:lnTo>
                <a:lnTo>
                  <a:pt x="276" y="25"/>
                </a:lnTo>
                <a:lnTo>
                  <a:pt x="283" y="23"/>
                </a:lnTo>
                <a:lnTo>
                  <a:pt x="284" y="22"/>
                </a:lnTo>
                <a:lnTo>
                  <a:pt x="297" y="9"/>
                </a:lnTo>
                <a:lnTo>
                  <a:pt x="299" y="7"/>
                </a:lnTo>
                <a:lnTo>
                  <a:pt x="305" y="0"/>
                </a:lnTo>
                <a:lnTo>
                  <a:pt x="318" y="0"/>
                </a:lnTo>
                <a:lnTo>
                  <a:pt x="325" y="6"/>
                </a:lnTo>
                <a:lnTo>
                  <a:pt x="335" y="0"/>
                </a:lnTo>
                <a:lnTo>
                  <a:pt x="349" y="7"/>
                </a:lnTo>
                <a:lnTo>
                  <a:pt x="350" y="7"/>
                </a:lnTo>
                <a:lnTo>
                  <a:pt x="365" y="12"/>
                </a:lnTo>
                <a:lnTo>
                  <a:pt x="365" y="16"/>
                </a:lnTo>
                <a:lnTo>
                  <a:pt x="364" y="22"/>
                </a:lnTo>
                <a:lnTo>
                  <a:pt x="364" y="30"/>
                </a:lnTo>
                <a:lnTo>
                  <a:pt x="362" y="36"/>
                </a:lnTo>
                <a:lnTo>
                  <a:pt x="361" y="43"/>
                </a:lnTo>
                <a:lnTo>
                  <a:pt x="364" y="51"/>
                </a:lnTo>
                <a:lnTo>
                  <a:pt x="370" y="57"/>
                </a:lnTo>
                <a:lnTo>
                  <a:pt x="374" y="65"/>
                </a:lnTo>
                <a:lnTo>
                  <a:pt x="373" y="72"/>
                </a:lnTo>
                <a:lnTo>
                  <a:pt x="373" y="78"/>
                </a:lnTo>
                <a:lnTo>
                  <a:pt x="375" y="84"/>
                </a:lnTo>
                <a:lnTo>
                  <a:pt x="379" y="89"/>
                </a:lnTo>
                <a:lnTo>
                  <a:pt x="380" y="96"/>
                </a:lnTo>
                <a:lnTo>
                  <a:pt x="386" y="103"/>
                </a:lnTo>
                <a:lnTo>
                  <a:pt x="388" y="103"/>
                </a:lnTo>
                <a:lnTo>
                  <a:pt x="388" y="110"/>
                </a:lnTo>
                <a:lnTo>
                  <a:pt x="394" y="111"/>
                </a:lnTo>
                <a:lnTo>
                  <a:pt x="400" y="114"/>
                </a:lnTo>
                <a:lnTo>
                  <a:pt x="405" y="115"/>
                </a:lnTo>
                <a:lnTo>
                  <a:pt x="412" y="121"/>
                </a:lnTo>
                <a:lnTo>
                  <a:pt x="414" y="128"/>
                </a:lnTo>
                <a:lnTo>
                  <a:pt x="420" y="132"/>
                </a:lnTo>
                <a:lnTo>
                  <a:pt x="421" y="132"/>
                </a:lnTo>
                <a:lnTo>
                  <a:pt x="427" y="133"/>
                </a:lnTo>
                <a:lnTo>
                  <a:pt x="429" y="137"/>
                </a:lnTo>
                <a:lnTo>
                  <a:pt x="424" y="138"/>
                </a:lnTo>
                <a:lnTo>
                  <a:pt x="423" y="139"/>
                </a:lnTo>
                <a:lnTo>
                  <a:pt x="419" y="138"/>
                </a:lnTo>
                <a:lnTo>
                  <a:pt x="413" y="135"/>
                </a:lnTo>
                <a:lnTo>
                  <a:pt x="412" y="141"/>
                </a:lnTo>
                <a:lnTo>
                  <a:pt x="412" y="148"/>
                </a:lnTo>
                <a:lnTo>
                  <a:pt x="410" y="155"/>
                </a:lnTo>
                <a:lnTo>
                  <a:pt x="410" y="156"/>
                </a:lnTo>
                <a:lnTo>
                  <a:pt x="418" y="163"/>
                </a:lnTo>
                <a:lnTo>
                  <a:pt x="424" y="169"/>
                </a:lnTo>
                <a:lnTo>
                  <a:pt x="431" y="176"/>
                </a:lnTo>
                <a:lnTo>
                  <a:pt x="431" y="177"/>
                </a:lnTo>
                <a:lnTo>
                  <a:pt x="432" y="177"/>
                </a:lnTo>
                <a:lnTo>
                  <a:pt x="438" y="184"/>
                </a:lnTo>
                <a:lnTo>
                  <a:pt x="445" y="191"/>
                </a:lnTo>
                <a:lnTo>
                  <a:pt x="448" y="194"/>
                </a:lnTo>
                <a:lnTo>
                  <a:pt x="454" y="194"/>
                </a:lnTo>
                <a:lnTo>
                  <a:pt x="460" y="195"/>
                </a:lnTo>
                <a:lnTo>
                  <a:pt x="467" y="193"/>
                </a:lnTo>
                <a:lnTo>
                  <a:pt x="474" y="186"/>
                </a:lnTo>
                <a:lnTo>
                  <a:pt x="477" y="186"/>
                </a:lnTo>
                <a:lnTo>
                  <a:pt x="483" y="188"/>
                </a:lnTo>
                <a:lnTo>
                  <a:pt x="487" y="195"/>
                </a:lnTo>
                <a:lnTo>
                  <a:pt x="488" y="202"/>
                </a:lnTo>
                <a:lnTo>
                  <a:pt x="490" y="208"/>
                </a:lnTo>
                <a:lnTo>
                  <a:pt x="479" y="213"/>
                </a:lnTo>
                <a:lnTo>
                  <a:pt x="481" y="220"/>
                </a:lnTo>
                <a:lnTo>
                  <a:pt x="485" y="228"/>
                </a:lnTo>
                <a:lnTo>
                  <a:pt x="489" y="234"/>
                </a:lnTo>
                <a:lnTo>
                  <a:pt x="491" y="238"/>
                </a:lnTo>
                <a:lnTo>
                  <a:pt x="494" y="243"/>
                </a:lnTo>
                <a:lnTo>
                  <a:pt x="498" y="251"/>
                </a:lnTo>
                <a:lnTo>
                  <a:pt x="497" y="254"/>
                </a:lnTo>
                <a:lnTo>
                  <a:pt x="494" y="262"/>
                </a:lnTo>
                <a:lnTo>
                  <a:pt x="493" y="268"/>
                </a:lnTo>
                <a:lnTo>
                  <a:pt x="487" y="274"/>
                </a:lnTo>
                <a:lnTo>
                  <a:pt x="480" y="281"/>
                </a:lnTo>
                <a:lnTo>
                  <a:pt x="479" y="284"/>
                </a:lnTo>
                <a:lnTo>
                  <a:pt x="475" y="289"/>
                </a:lnTo>
                <a:lnTo>
                  <a:pt x="467" y="289"/>
                </a:lnTo>
                <a:lnTo>
                  <a:pt x="461" y="288"/>
                </a:lnTo>
                <a:lnTo>
                  <a:pt x="455" y="289"/>
                </a:lnTo>
                <a:lnTo>
                  <a:pt x="449" y="292"/>
                </a:lnTo>
                <a:lnTo>
                  <a:pt x="443" y="286"/>
                </a:lnTo>
                <a:lnTo>
                  <a:pt x="437" y="286"/>
                </a:lnTo>
                <a:lnTo>
                  <a:pt x="432" y="293"/>
                </a:lnTo>
                <a:lnTo>
                  <a:pt x="428" y="300"/>
                </a:lnTo>
                <a:lnTo>
                  <a:pt x="422" y="301"/>
                </a:lnTo>
                <a:lnTo>
                  <a:pt x="420" y="308"/>
                </a:lnTo>
                <a:lnTo>
                  <a:pt x="417" y="315"/>
                </a:lnTo>
                <a:lnTo>
                  <a:pt x="410" y="316"/>
                </a:lnTo>
                <a:lnTo>
                  <a:pt x="407" y="318"/>
                </a:lnTo>
                <a:lnTo>
                  <a:pt x="408" y="323"/>
                </a:lnTo>
                <a:lnTo>
                  <a:pt x="395" y="323"/>
                </a:lnTo>
                <a:lnTo>
                  <a:pt x="388" y="323"/>
                </a:lnTo>
                <a:lnTo>
                  <a:pt x="382" y="325"/>
                </a:lnTo>
                <a:lnTo>
                  <a:pt x="375" y="321"/>
                </a:lnTo>
                <a:lnTo>
                  <a:pt x="368" y="320"/>
                </a:lnTo>
                <a:lnTo>
                  <a:pt x="362" y="317"/>
                </a:lnTo>
                <a:lnTo>
                  <a:pt x="361" y="317"/>
                </a:lnTo>
                <a:lnTo>
                  <a:pt x="355" y="315"/>
                </a:lnTo>
                <a:lnTo>
                  <a:pt x="348" y="314"/>
                </a:lnTo>
                <a:lnTo>
                  <a:pt x="347" y="314"/>
                </a:lnTo>
                <a:lnTo>
                  <a:pt x="341" y="312"/>
                </a:lnTo>
                <a:lnTo>
                  <a:pt x="332" y="310"/>
                </a:lnTo>
                <a:lnTo>
                  <a:pt x="330" y="313"/>
                </a:lnTo>
                <a:lnTo>
                  <a:pt x="325" y="316"/>
                </a:lnTo>
                <a:lnTo>
                  <a:pt x="318" y="321"/>
                </a:lnTo>
                <a:lnTo>
                  <a:pt x="315" y="323"/>
                </a:lnTo>
                <a:lnTo>
                  <a:pt x="309" y="329"/>
                </a:lnTo>
                <a:lnTo>
                  <a:pt x="308" y="329"/>
                </a:lnTo>
                <a:lnTo>
                  <a:pt x="305" y="323"/>
                </a:lnTo>
                <a:lnTo>
                  <a:pt x="298" y="323"/>
                </a:lnTo>
                <a:lnTo>
                  <a:pt x="291" y="324"/>
                </a:lnTo>
                <a:lnTo>
                  <a:pt x="285" y="322"/>
                </a:lnTo>
                <a:lnTo>
                  <a:pt x="279" y="321"/>
                </a:lnTo>
                <a:lnTo>
                  <a:pt x="278" y="323"/>
                </a:lnTo>
                <a:lnTo>
                  <a:pt x="265" y="323"/>
                </a:lnTo>
                <a:lnTo>
                  <a:pt x="258" y="320"/>
                </a:lnTo>
                <a:lnTo>
                  <a:pt x="251" y="320"/>
                </a:lnTo>
                <a:lnTo>
                  <a:pt x="245" y="323"/>
                </a:lnTo>
                <a:lnTo>
                  <a:pt x="192" y="323"/>
                </a:lnTo>
                <a:lnTo>
                  <a:pt x="186" y="322"/>
                </a:lnTo>
                <a:lnTo>
                  <a:pt x="180" y="323"/>
                </a:lnTo>
                <a:lnTo>
                  <a:pt x="175" y="322"/>
                </a:lnTo>
                <a:lnTo>
                  <a:pt x="169" y="322"/>
                </a:lnTo>
                <a:lnTo>
                  <a:pt x="169" y="329"/>
                </a:lnTo>
                <a:lnTo>
                  <a:pt x="166" y="336"/>
                </a:lnTo>
                <a:lnTo>
                  <a:pt x="164" y="342"/>
                </a:lnTo>
                <a:lnTo>
                  <a:pt x="162" y="346"/>
                </a:lnTo>
                <a:lnTo>
                  <a:pt x="162" y="353"/>
                </a:lnTo>
                <a:lnTo>
                  <a:pt x="165" y="358"/>
                </a:lnTo>
                <a:lnTo>
                  <a:pt x="167" y="365"/>
                </a:lnTo>
                <a:lnTo>
                  <a:pt x="168" y="372"/>
                </a:lnTo>
                <a:lnTo>
                  <a:pt x="170" y="379"/>
                </a:lnTo>
                <a:lnTo>
                  <a:pt x="171" y="386"/>
                </a:lnTo>
                <a:lnTo>
                  <a:pt x="171" y="393"/>
                </a:lnTo>
                <a:lnTo>
                  <a:pt x="171" y="398"/>
                </a:lnTo>
                <a:lnTo>
                  <a:pt x="173" y="402"/>
                </a:lnTo>
                <a:lnTo>
                  <a:pt x="173" y="407"/>
                </a:lnTo>
                <a:lnTo>
                  <a:pt x="174" y="415"/>
                </a:lnTo>
                <a:lnTo>
                  <a:pt x="171" y="422"/>
                </a:lnTo>
                <a:lnTo>
                  <a:pt x="174" y="428"/>
                </a:lnTo>
                <a:lnTo>
                  <a:pt x="173" y="436"/>
                </a:lnTo>
                <a:lnTo>
                  <a:pt x="177" y="442"/>
                </a:lnTo>
                <a:lnTo>
                  <a:pt x="178" y="442"/>
                </a:lnTo>
                <a:lnTo>
                  <a:pt x="174" y="449"/>
                </a:lnTo>
                <a:lnTo>
                  <a:pt x="167" y="443"/>
                </a:lnTo>
                <a:lnTo>
                  <a:pt x="163" y="436"/>
                </a:lnTo>
                <a:lnTo>
                  <a:pt x="161" y="429"/>
                </a:lnTo>
                <a:lnTo>
                  <a:pt x="158" y="423"/>
                </a:lnTo>
                <a:lnTo>
                  <a:pt x="153" y="420"/>
                </a:lnTo>
                <a:lnTo>
                  <a:pt x="150" y="414"/>
                </a:lnTo>
                <a:lnTo>
                  <a:pt x="146" y="407"/>
                </a:lnTo>
                <a:lnTo>
                  <a:pt x="139" y="413"/>
                </a:lnTo>
                <a:lnTo>
                  <a:pt x="133" y="407"/>
                </a:lnTo>
                <a:lnTo>
                  <a:pt x="130" y="407"/>
                </a:lnTo>
                <a:lnTo>
                  <a:pt x="119" y="405"/>
                </a:lnTo>
                <a:lnTo>
                  <a:pt x="114" y="406"/>
                </a:lnTo>
                <a:lnTo>
                  <a:pt x="106" y="410"/>
                </a:lnTo>
                <a:lnTo>
                  <a:pt x="102" y="410"/>
                </a:lnTo>
                <a:lnTo>
                  <a:pt x="95" y="415"/>
                </a:lnTo>
                <a:lnTo>
                  <a:pt x="90" y="415"/>
                </a:lnTo>
                <a:lnTo>
                  <a:pt x="84" y="420"/>
                </a:lnTo>
                <a:lnTo>
                  <a:pt x="77" y="425"/>
                </a:lnTo>
                <a:lnTo>
                  <a:pt x="75" y="431"/>
                </a:lnTo>
                <a:lnTo>
                  <a:pt x="75" y="433"/>
                </a:lnTo>
                <a:lnTo>
                  <a:pt x="70" y="431"/>
                </a:lnTo>
                <a:lnTo>
                  <a:pt x="64" y="429"/>
                </a:lnTo>
                <a:lnTo>
                  <a:pt x="58" y="425"/>
                </a:lnTo>
                <a:lnTo>
                  <a:pt x="57" y="423"/>
                </a:lnTo>
                <a:lnTo>
                  <a:pt x="50" y="425"/>
                </a:lnTo>
                <a:lnTo>
                  <a:pt x="46" y="419"/>
                </a:lnTo>
                <a:lnTo>
                  <a:pt x="40" y="411"/>
                </a:lnTo>
                <a:lnTo>
                  <a:pt x="34" y="407"/>
                </a:lnTo>
                <a:lnTo>
                  <a:pt x="33" y="402"/>
                </a:lnTo>
                <a:lnTo>
                  <a:pt x="32" y="396"/>
                </a:lnTo>
                <a:lnTo>
                  <a:pt x="28" y="390"/>
                </a:lnTo>
                <a:lnTo>
                  <a:pt x="28" y="388"/>
                </a:lnTo>
                <a:lnTo>
                  <a:pt x="25" y="385"/>
                </a:lnTo>
                <a:lnTo>
                  <a:pt x="20" y="379"/>
                </a:lnTo>
                <a:lnTo>
                  <a:pt x="15" y="377"/>
                </a:lnTo>
                <a:lnTo>
                  <a:pt x="8" y="379"/>
                </a:lnTo>
                <a:lnTo>
                  <a:pt x="3" y="374"/>
                </a:lnTo>
                <a:lnTo>
                  <a:pt x="0" y="36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3" name="Freeform 16"/>
          <p:cNvSpPr>
            <a:spLocks/>
          </p:cNvSpPr>
          <p:nvPr/>
        </p:nvSpPr>
        <p:spPr bwMode="auto">
          <a:xfrm>
            <a:off x="4508500" y="3162300"/>
            <a:ext cx="26988" cy="60325"/>
          </a:xfrm>
          <a:custGeom>
            <a:avLst/>
            <a:gdLst>
              <a:gd name="T0" fmla="*/ 0 w 57"/>
              <a:gd name="T1" fmla="*/ 0 h 128"/>
              <a:gd name="T2" fmla="*/ 0 w 57"/>
              <a:gd name="T3" fmla="*/ 0 h 128"/>
              <a:gd name="T4" fmla="*/ 0 w 57"/>
              <a:gd name="T5" fmla="*/ 0 h 128"/>
              <a:gd name="T6" fmla="*/ 0 w 57"/>
              <a:gd name="T7" fmla="*/ 0 h 128"/>
              <a:gd name="T8" fmla="*/ 0 w 57"/>
              <a:gd name="T9" fmla="*/ 0 h 128"/>
              <a:gd name="T10" fmla="*/ 0 w 57"/>
              <a:gd name="T11" fmla="*/ 0 h 128"/>
              <a:gd name="T12" fmla="*/ 0 w 57"/>
              <a:gd name="T13" fmla="*/ 0 h 128"/>
              <a:gd name="T14" fmla="*/ 0 w 57"/>
              <a:gd name="T15" fmla="*/ 0 h 128"/>
              <a:gd name="T16" fmla="*/ 0 w 57"/>
              <a:gd name="T17" fmla="*/ 0 h 128"/>
              <a:gd name="T18" fmla="*/ 0 w 57"/>
              <a:gd name="T19" fmla="*/ 0 h 128"/>
              <a:gd name="T20" fmla="*/ 0 w 57"/>
              <a:gd name="T21" fmla="*/ 0 h 128"/>
              <a:gd name="T22" fmla="*/ 0 w 57"/>
              <a:gd name="T23" fmla="*/ 0 h 128"/>
              <a:gd name="T24" fmla="*/ 0 w 57"/>
              <a:gd name="T25" fmla="*/ 0 h 128"/>
              <a:gd name="T26" fmla="*/ 0 w 57"/>
              <a:gd name="T27" fmla="*/ 0 h 128"/>
              <a:gd name="T28" fmla="*/ 0 w 57"/>
              <a:gd name="T29" fmla="*/ 0 h 128"/>
              <a:gd name="T30" fmla="*/ 0 w 57"/>
              <a:gd name="T31" fmla="*/ 0 h 128"/>
              <a:gd name="T32" fmla="*/ 0 w 57"/>
              <a:gd name="T33" fmla="*/ 0 h 128"/>
              <a:gd name="T34" fmla="*/ 0 w 57"/>
              <a:gd name="T35" fmla="*/ 0 h 128"/>
              <a:gd name="T36" fmla="*/ 0 w 57"/>
              <a:gd name="T37" fmla="*/ 0 h 128"/>
              <a:gd name="T38" fmla="*/ 0 w 57"/>
              <a:gd name="T39" fmla="*/ 0 h 128"/>
              <a:gd name="T40" fmla="*/ 0 w 57"/>
              <a:gd name="T41" fmla="*/ 0 h 128"/>
              <a:gd name="T42" fmla="*/ 0 w 57"/>
              <a:gd name="T43" fmla="*/ 0 h 128"/>
              <a:gd name="T44" fmla="*/ 0 w 57"/>
              <a:gd name="T45" fmla="*/ 0 h 128"/>
              <a:gd name="T46" fmla="*/ 0 w 57"/>
              <a:gd name="T47" fmla="*/ 0 h 128"/>
              <a:gd name="T48" fmla="*/ 0 w 57"/>
              <a:gd name="T49" fmla="*/ 0 h 128"/>
              <a:gd name="T50" fmla="*/ 0 w 57"/>
              <a:gd name="T51" fmla="*/ 0 h 128"/>
              <a:gd name="T52" fmla="*/ 0 w 57"/>
              <a:gd name="T53" fmla="*/ 0 h 128"/>
              <a:gd name="T54" fmla="*/ 0 w 57"/>
              <a:gd name="T55" fmla="*/ 0 h 128"/>
              <a:gd name="T56" fmla="*/ 0 w 57"/>
              <a:gd name="T57" fmla="*/ 0 h 128"/>
              <a:gd name="T58" fmla="*/ 0 w 57"/>
              <a:gd name="T59" fmla="*/ 0 h 128"/>
              <a:gd name="T60" fmla="*/ 0 w 57"/>
              <a:gd name="T61" fmla="*/ 0 h 128"/>
              <a:gd name="T62" fmla="*/ 0 w 57"/>
              <a:gd name="T63" fmla="*/ 0 h 128"/>
              <a:gd name="T64" fmla="*/ 0 w 57"/>
              <a:gd name="T65" fmla="*/ 0 h 128"/>
              <a:gd name="T66" fmla="*/ 0 w 57"/>
              <a:gd name="T67" fmla="*/ 0 h 128"/>
              <a:gd name="T68" fmla="*/ 0 w 57"/>
              <a:gd name="T69" fmla="*/ 0 h 128"/>
              <a:gd name="T70" fmla="*/ 0 w 57"/>
              <a:gd name="T71" fmla="*/ 0 h 128"/>
              <a:gd name="T72" fmla="*/ 0 w 57"/>
              <a:gd name="T73" fmla="*/ 0 h 128"/>
              <a:gd name="T74" fmla="*/ 0 w 57"/>
              <a:gd name="T75" fmla="*/ 0 h 128"/>
              <a:gd name="T76" fmla="*/ 0 w 57"/>
              <a:gd name="T77" fmla="*/ 0 h 128"/>
              <a:gd name="T78" fmla="*/ 0 w 57"/>
              <a:gd name="T79" fmla="*/ 0 h 128"/>
              <a:gd name="T80" fmla="*/ 0 w 57"/>
              <a:gd name="T81" fmla="*/ 0 h 128"/>
              <a:gd name="T82" fmla="*/ 0 w 57"/>
              <a:gd name="T83" fmla="*/ 0 h 128"/>
              <a:gd name="T84" fmla="*/ 0 w 57"/>
              <a:gd name="T85" fmla="*/ 0 h 128"/>
              <a:gd name="T86" fmla="*/ 0 w 57"/>
              <a:gd name="T87" fmla="*/ 0 h 128"/>
              <a:gd name="T88" fmla="*/ 0 w 57"/>
              <a:gd name="T89" fmla="*/ 0 h 128"/>
              <a:gd name="T90" fmla="*/ 0 w 57"/>
              <a:gd name="T91" fmla="*/ 0 h 128"/>
              <a:gd name="T92" fmla="*/ 0 w 57"/>
              <a:gd name="T93" fmla="*/ 0 h 128"/>
              <a:gd name="T94" fmla="*/ 0 w 57"/>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128"/>
              <a:gd name="T146" fmla="*/ 57 w 57"/>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128">
                <a:moveTo>
                  <a:pt x="2" y="47"/>
                </a:moveTo>
                <a:lnTo>
                  <a:pt x="7" y="40"/>
                </a:lnTo>
                <a:lnTo>
                  <a:pt x="9" y="34"/>
                </a:lnTo>
                <a:lnTo>
                  <a:pt x="15" y="31"/>
                </a:lnTo>
                <a:lnTo>
                  <a:pt x="20" y="28"/>
                </a:lnTo>
                <a:lnTo>
                  <a:pt x="27" y="26"/>
                </a:lnTo>
                <a:lnTo>
                  <a:pt x="33" y="20"/>
                </a:lnTo>
                <a:lnTo>
                  <a:pt x="39" y="22"/>
                </a:lnTo>
                <a:lnTo>
                  <a:pt x="44" y="14"/>
                </a:lnTo>
                <a:lnTo>
                  <a:pt x="43" y="8"/>
                </a:lnTo>
                <a:lnTo>
                  <a:pt x="44" y="1"/>
                </a:lnTo>
                <a:lnTo>
                  <a:pt x="51" y="0"/>
                </a:lnTo>
                <a:lnTo>
                  <a:pt x="51" y="7"/>
                </a:lnTo>
                <a:lnTo>
                  <a:pt x="52" y="14"/>
                </a:lnTo>
                <a:lnTo>
                  <a:pt x="51" y="20"/>
                </a:lnTo>
                <a:lnTo>
                  <a:pt x="50" y="26"/>
                </a:lnTo>
                <a:lnTo>
                  <a:pt x="53" y="33"/>
                </a:lnTo>
                <a:lnTo>
                  <a:pt x="56" y="40"/>
                </a:lnTo>
                <a:lnTo>
                  <a:pt x="56" y="47"/>
                </a:lnTo>
                <a:lnTo>
                  <a:pt x="57" y="52"/>
                </a:lnTo>
                <a:lnTo>
                  <a:pt x="57" y="60"/>
                </a:lnTo>
                <a:lnTo>
                  <a:pt x="57" y="67"/>
                </a:lnTo>
                <a:lnTo>
                  <a:pt x="57" y="69"/>
                </a:lnTo>
                <a:lnTo>
                  <a:pt x="51" y="76"/>
                </a:lnTo>
                <a:lnTo>
                  <a:pt x="48" y="82"/>
                </a:lnTo>
                <a:lnTo>
                  <a:pt x="47" y="87"/>
                </a:lnTo>
                <a:lnTo>
                  <a:pt x="47" y="100"/>
                </a:lnTo>
                <a:lnTo>
                  <a:pt x="42" y="114"/>
                </a:lnTo>
                <a:lnTo>
                  <a:pt x="38" y="121"/>
                </a:lnTo>
                <a:lnTo>
                  <a:pt x="35" y="128"/>
                </a:lnTo>
                <a:lnTo>
                  <a:pt x="34" y="125"/>
                </a:lnTo>
                <a:lnTo>
                  <a:pt x="29" y="120"/>
                </a:lnTo>
                <a:lnTo>
                  <a:pt x="22" y="117"/>
                </a:lnTo>
                <a:lnTo>
                  <a:pt x="16" y="115"/>
                </a:lnTo>
                <a:lnTo>
                  <a:pt x="12" y="108"/>
                </a:lnTo>
                <a:lnTo>
                  <a:pt x="18" y="103"/>
                </a:lnTo>
                <a:lnTo>
                  <a:pt x="12" y="100"/>
                </a:lnTo>
                <a:lnTo>
                  <a:pt x="7" y="98"/>
                </a:lnTo>
                <a:lnTo>
                  <a:pt x="12" y="91"/>
                </a:lnTo>
                <a:lnTo>
                  <a:pt x="13" y="84"/>
                </a:lnTo>
                <a:lnTo>
                  <a:pt x="7" y="84"/>
                </a:lnTo>
                <a:lnTo>
                  <a:pt x="5" y="77"/>
                </a:lnTo>
                <a:lnTo>
                  <a:pt x="8" y="72"/>
                </a:lnTo>
                <a:lnTo>
                  <a:pt x="2" y="67"/>
                </a:lnTo>
                <a:lnTo>
                  <a:pt x="0" y="60"/>
                </a:lnTo>
                <a:lnTo>
                  <a:pt x="7" y="57"/>
                </a:lnTo>
                <a:lnTo>
                  <a:pt x="3" y="50"/>
                </a:lnTo>
                <a:lnTo>
                  <a:pt x="2" y="4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4" name="Freeform 17"/>
          <p:cNvSpPr>
            <a:spLocks/>
          </p:cNvSpPr>
          <p:nvPr/>
        </p:nvSpPr>
        <p:spPr bwMode="auto">
          <a:xfrm>
            <a:off x="4529138" y="3525838"/>
            <a:ext cx="458787" cy="506412"/>
          </a:xfrm>
          <a:custGeom>
            <a:avLst/>
            <a:gdLst>
              <a:gd name="T0" fmla="*/ 0 w 973"/>
              <a:gd name="T1" fmla="*/ 0 h 1080"/>
              <a:gd name="T2" fmla="*/ 0 w 973"/>
              <a:gd name="T3" fmla="*/ 0 h 1080"/>
              <a:gd name="T4" fmla="*/ 0 w 973"/>
              <a:gd name="T5" fmla="*/ 0 h 1080"/>
              <a:gd name="T6" fmla="*/ 0 w 973"/>
              <a:gd name="T7" fmla="*/ 0 h 1080"/>
              <a:gd name="T8" fmla="*/ 0 w 973"/>
              <a:gd name="T9" fmla="*/ 0 h 1080"/>
              <a:gd name="T10" fmla="*/ 0 w 973"/>
              <a:gd name="T11" fmla="*/ 0 h 1080"/>
              <a:gd name="T12" fmla="*/ 0 w 973"/>
              <a:gd name="T13" fmla="*/ 0 h 1080"/>
              <a:gd name="T14" fmla="*/ 0 w 973"/>
              <a:gd name="T15" fmla="*/ 0 h 1080"/>
              <a:gd name="T16" fmla="*/ 0 w 973"/>
              <a:gd name="T17" fmla="*/ 0 h 1080"/>
              <a:gd name="T18" fmla="*/ 0 w 973"/>
              <a:gd name="T19" fmla="*/ 0 h 1080"/>
              <a:gd name="T20" fmla="*/ 0 w 973"/>
              <a:gd name="T21" fmla="*/ 0 h 1080"/>
              <a:gd name="T22" fmla="*/ 0 w 973"/>
              <a:gd name="T23" fmla="*/ 0 h 1080"/>
              <a:gd name="T24" fmla="*/ 0 w 973"/>
              <a:gd name="T25" fmla="*/ 0 h 1080"/>
              <a:gd name="T26" fmla="*/ 0 w 973"/>
              <a:gd name="T27" fmla="*/ 0 h 1080"/>
              <a:gd name="T28" fmla="*/ 0 w 973"/>
              <a:gd name="T29" fmla="*/ 0 h 1080"/>
              <a:gd name="T30" fmla="*/ 0 w 973"/>
              <a:gd name="T31" fmla="*/ 0 h 1080"/>
              <a:gd name="T32" fmla="*/ 0 w 973"/>
              <a:gd name="T33" fmla="*/ 0 h 1080"/>
              <a:gd name="T34" fmla="*/ 0 w 973"/>
              <a:gd name="T35" fmla="*/ 0 h 1080"/>
              <a:gd name="T36" fmla="*/ 0 w 973"/>
              <a:gd name="T37" fmla="*/ 0 h 1080"/>
              <a:gd name="T38" fmla="*/ 0 w 973"/>
              <a:gd name="T39" fmla="*/ 0 h 1080"/>
              <a:gd name="T40" fmla="*/ 0 w 973"/>
              <a:gd name="T41" fmla="*/ 0 h 1080"/>
              <a:gd name="T42" fmla="*/ 0 w 973"/>
              <a:gd name="T43" fmla="*/ 0 h 1080"/>
              <a:gd name="T44" fmla="*/ 0 w 973"/>
              <a:gd name="T45" fmla="*/ 0 h 1080"/>
              <a:gd name="T46" fmla="*/ 0 w 973"/>
              <a:gd name="T47" fmla="*/ 0 h 1080"/>
              <a:gd name="T48" fmla="*/ 0 w 973"/>
              <a:gd name="T49" fmla="*/ 0 h 1080"/>
              <a:gd name="T50" fmla="*/ 0 w 973"/>
              <a:gd name="T51" fmla="*/ 0 h 1080"/>
              <a:gd name="T52" fmla="*/ 0 w 973"/>
              <a:gd name="T53" fmla="*/ 0 h 1080"/>
              <a:gd name="T54" fmla="*/ 0 w 973"/>
              <a:gd name="T55" fmla="*/ 0 h 1080"/>
              <a:gd name="T56" fmla="*/ 0 w 973"/>
              <a:gd name="T57" fmla="*/ 0 h 1080"/>
              <a:gd name="T58" fmla="*/ 0 w 973"/>
              <a:gd name="T59" fmla="*/ 0 h 1080"/>
              <a:gd name="T60" fmla="*/ 0 w 973"/>
              <a:gd name="T61" fmla="*/ 0 h 1080"/>
              <a:gd name="T62" fmla="*/ 0 w 973"/>
              <a:gd name="T63" fmla="*/ 0 h 1080"/>
              <a:gd name="T64" fmla="*/ 0 w 973"/>
              <a:gd name="T65" fmla="*/ 0 h 1080"/>
              <a:gd name="T66" fmla="*/ 0 w 973"/>
              <a:gd name="T67" fmla="*/ 0 h 1080"/>
              <a:gd name="T68" fmla="*/ 0 w 973"/>
              <a:gd name="T69" fmla="*/ 0 h 1080"/>
              <a:gd name="T70" fmla="*/ 0 w 973"/>
              <a:gd name="T71" fmla="*/ 0 h 1080"/>
              <a:gd name="T72" fmla="*/ 0 w 973"/>
              <a:gd name="T73" fmla="*/ 0 h 1080"/>
              <a:gd name="T74" fmla="*/ 0 w 973"/>
              <a:gd name="T75" fmla="*/ 0 h 1080"/>
              <a:gd name="T76" fmla="*/ 0 w 973"/>
              <a:gd name="T77" fmla="*/ 0 h 1080"/>
              <a:gd name="T78" fmla="*/ 0 w 973"/>
              <a:gd name="T79" fmla="*/ 0 h 1080"/>
              <a:gd name="T80" fmla="*/ 0 w 973"/>
              <a:gd name="T81" fmla="*/ 0 h 1080"/>
              <a:gd name="T82" fmla="*/ 0 w 973"/>
              <a:gd name="T83" fmla="*/ 0 h 1080"/>
              <a:gd name="T84" fmla="*/ 0 w 973"/>
              <a:gd name="T85" fmla="*/ 0 h 1080"/>
              <a:gd name="T86" fmla="*/ 0 w 973"/>
              <a:gd name="T87" fmla="*/ 0 h 1080"/>
              <a:gd name="T88" fmla="*/ 0 w 973"/>
              <a:gd name="T89" fmla="*/ 0 h 1080"/>
              <a:gd name="T90" fmla="*/ 0 w 973"/>
              <a:gd name="T91" fmla="*/ 0 h 1080"/>
              <a:gd name="T92" fmla="*/ 0 w 973"/>
              <a:gd name="T93" fmla="*/ 0 h 1080"/>
              <a:gd name="T94" fmla="*/ 0 w 973"/>
              <a:gd name="T95" fmla="*/ 0 h 1080"/>
              <a:gd name="T96" fmla="*/ 0 w 973"/>
              <a:gd name="T97" fmla="*/ 0 h 1080"/>
              <a:gd name="T98" fmla="*/ 0 w 973"/>
              <a:gd name="T99" fmla="*/ 0 h 1080"/>
              <a:gd name="T100" fmla="*/ 0 w 973"/>
              <a:gd name="T101" fmla="*/ 0 h 1080"/>
              <a:gd name="T102" fmla="*/ 0 w 973"/>
              <a:gd name="T103" fmla="*/ 0 h 1080"/>
              <a:gd name="T104" fmla="*/ 0 w 973"/>
              <a:gd name="T105" fmla="*/ 0 h 1080"/>
              <a:gd name="T106" fmla="*/ 0 w 973"/>
              <a:gd name="T107" fmla="*/ 0 h 1080"/>
              <a:gd name="T108" fmla="*/ 0 w 973"/>
              <a:gd name="T109" fmla="*/ 0 h 1080"/>
              <a:gd name="T110" fmla="*/ 0 w 973"/>
              <a:gd name="T111" fmla="*/ 0 h 1080"/>
              <a:gd name="T112" fmla="*/ 0 w 973"/>
              <a:gd name="T113" fmla="*/ 0 h 1080"/>
              <a:gd name="T114" fmla="*/ 0 w 973"/>
              <a:gd name="T115" fmla="*/ 0 h 1080"/>
              <a:gd name="T116" fmla="*/ 0 w 973"/>
              <a:gd name="T117" fmla="*/ 0 h 10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3"/>
              <a:gd name="T178" fmla="*/ 0 h 1080"/>
              <a:gd name="T179" fmla="*/ 973 w 973"/>
              <a:gd name="T180" fmla="*/ 1080 h 10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3" h="1080">
                <a:moveTo>
                  <a:pt x="3" y="247"/>
                </a:moveTo>
                <a:lnTo>
                  <a:pt x="0" y="243"/>
                </a:lnTo>
                <a:lnTo>
                  <a:pt x="4" y="236"/>
                </a:lnTo>
                <a:lnTo>
                  <a:pt x="6" y="235"/>
                </a:lnTo>
                <a:lnTo>
                  <a:pt x="12" y="231"/>
                </a:lnTo>
                <a:lnTo>
                  <a:pt x="19" y="228"/>
                </a:lnTo>
                <a:lnTo>
                  <a:pt x="25" y="225"/>
                </a:lnTo>
                <a:lnTo>
                  <a:pt x="31" y="222"/>
                </a:lnTo>
                <a:lnTo>
                  <a:pt x="33" y="222"/>
                </a:lnTo>
                <a:lnTo>
                  <a:pt x="38" y="217"/>
                </a:lnTo>
                <a:lnTo>
                  <a:pt x="40" y="212"/>
                </a:lnTo>
                <a:lnTo>
                  <a:pt x="45" y="205"/>
                </a:lnTo>
                <a:lnTo>
                  <a:pt x="48" y="198"/>
                </a:lnTo>
                <a:lnTo>
                  <a:pt x="54" y="191"/>
                </a:lnTo>
                <a:lnTo>
                  <a:pt x="56" y="185"/>
                </a:lnTo>
                <a:lnTo>
                  <a:pt x="58" y="178"/>
                </a:lnTo>
                <a:lnTo>
                  <a:pt x="57" y="174"/>
                </a:lnTo>
                <a:lnTo>
                  <a:pt x="56" y="166"/>
                </a:lnTo>
                <a:lnTo>
                  <a:pt x="55" y="159"/>
                </a:lnTo>
                <a:lnTo>
                  <a:pt x="53" y="153"/>
                </a:lnTo>
                <a:lnTo>
                  <a:pt x="51" y="146"/>
                </a:lnTo>
                <a:lnTo>
                  <a:pt x="48" y="139"/>
                </a:lnTo>
                <a:lnTo>
                  <a:pt x="49" y="131"/>
                </a:lnTo>
                <a:lnTo>
                  <a:pt x="53" y="125"/>
                </a:lnTo>
                <a:lnTo>
                  <a:pt x="57" y="118"/>
                </a:lnTo>
                <a:lnTo>
                  <a:pt x="59" y="116"/>
                </a:lnTo>
                <a:lnTo>
                  <a:pt x="64" y="114"/>
                </a:lnTo>
                <a:lnTo>
                  <a:pt x="70" y="113"/>
                </a:lnTo>
                <a:lnTo>
                  <a:pt x="73" y="109"/>
                </a:lnTo>
                <a:lnTo>
                  <a:pt x="78" y="104"/>
                </a:lnTo>
                <a:lnTo>
                  <a:pt x="79" y="96"/>
                </a:lnTo>
                <a:lnTo>
                  <a:pt x="81" y="94"/>
                </a:lnTo>
                <a:lnTo>
                  <a:pt x="87" y="92"/>
                </a:lnTo>
                <a:lnTo>
                  <a:pt x="88" y="91"/>
                </a:lnTo>
                <a:lnTo>
                  <a:pt x="92" y="84"/>
                </a:lnTo>
                <a:lnTo>
                  <a:pt x="97" y="78"/>
                </a:lnTo>
                <a:lnTo>
                  <a:pt x="104" y="75"/>
                </a:lnTo>
                <a:lnTo>
                  <a:pt x="111" y="72"/>
                </a:lnTo>
                <a:lnTo>
                  <a:pt x="112" y="72"/>
                </a:lnTo>
                <a:lnTo>
                  <a:pt x="118" y="67"/>
                </a:lnTo>
                <a:lnTo>
                  <a:pt x="124" y="65"/>
                </a:lnTo>
                <a:lnTo>
                  <a:pt x="130" y="60"/>
                </a:lnTo>
                <a:lnTo>
                  <a:pt x="131" y="60"/>
                </a:lnTo>
                <a:lnTo>
                  <a:pt x="136" y="52"/>
                </a:lnTo>
                <a:lnTo>
                  <a:pt x="131" y="45"/>
                </a:lnTo>
                <a:lnTo>
                  <a:pt x="129" y="40"/>
                </a:lnTo>
                <a:lnTo>
                  <a:pt x="129" y="33"/>
                </a:lnTo>
                <a:lnTo>
                  <a:pt x="129" y="26"/>
                </a:lnTo>
                <a:lnTo>
                  <a:pt x="129" y="21"/>
                </a:lnTo>
                <a:lnTo>
                  <a:pt x="129" y="18"/>
                </a:lnTo>
                <a:lnTo>
                  <a:pt x="130" y="13"/>
                </a:lnTo>
                <a:lnTo>
                  <a:pt x="130" y="7"/>
                </a:lnTo>
                <a:lnTo>
                  <a:pt x="131" y="5"/>
                </a:lnTo>
                <a:lnTo>
                  <a:pt x="131" y="3"/>
                </a:lnTo>
                <a:lnTo>
                  <a:pt x="131" y="0"/>
                </a:lnTo>
                <a:lnTo>
                  <a:pt x="135" y="0"/>
                </a:lnTo>
                <a:lnTo>
                  <a:pt x="140" y="5"/>
                </a:lnTo>
                <a:lnTo>
                  <a:pt x="146" y="4"/>
                </a:lnTo>
                <a:lnTo>
                  <a:pt x="152" y="7"/>
                </a:lnTo>
                <a:lnTo>
                  <a:pt x="158" y="12"/>
                </a:lnTo>
                <a:lnTo>
                  <a:pt x="164" y="16"/>
                </a:lnTo>
                <a:lnTo>
                  <a:pt x="169" y="19"/>
                </a:lnTo>
                <a:lnTo>
                  <a:pt x="174" y="23"/>
                </a:lnTo>
                <a:lnTo>
                  <a:pt x="175" y="24"/>
                </a:lnTo>
                <a:lnTo>
                  <a:pt x="181" y="26"/>
                </a:lnTo>
                <a:lnTo>
                  <a:pt x="182" y="27"/>
                </a:lnTo>
                <a:lnTo>
                  <a:pt x="188" y="27"/>
                </a:lnTo>
                <a:lnTo>
                  <a:pt x="195" y="28"/>
                </a:lnTo>
                <a:lnTo>
                  <a:pt x="209" y="28"/>
                </a:lnTo>
                <a:lnTo>
                  <a:pt x="214" y="27"/>
                </a:lnTo>
                <a:lnTo>
                  <a:pt x="215" y="27"/>
                </a:lnTo>
                <a:lnTo>
                  <a:pt x="221" y="25"/>
                </a:lnTo>
                <a:lnTo>
                  <a:pt x="227" y="23"/>
                </a:lnTo>
                <a:lnTo>
                  <a:pt x="233" y="19"/>
                </a:lnTo>
                <a:lnTo>
                  <a:pt x="238" y="20"/>
                </a:lnTo>
                <a:lnTo>
                  <a:pt x="241" y="21"/>
                </a:lnTo>
                <a:lnTo>
                  <a:pt x="248" y="24"/>
                </a:lnTo>
                <a:lnTo>
                  <a:pt x="255" y="28"/>
                </a:lnTo>
                <a:lnTo>
                  <a:pt x="259" y="29"/>
                </a:lnTo>
                <a:lnTo>
                  <a:pt x="271" y="29"/>
                </a:lnTo>
                <a:lnTo>
                  <a:pt x="276" y="32"/>
                </a:lnTo>
                <a:lnTo>
                  <a:pt x="284" y="35"/>
                </a:lnTo>
                <a:lnTo>
                  <a:pt x="289" y="35"/>
                </a:lnTo>
                <a:lnTo>
                  <a:pt x="296" y="40"/>
                </a:lnTo>
                <a:lnTo>
                  <a:pt x="302" y="43"/>
                </a:lnTo>
                <a:lnTo>
                  <a:pt x="307" y="50"/>
                </a:lnTo>
                <a:lnTo>
                  <a:pt x="313" y="52"/>
                </a:lnTo>
                <a:lnTo>
                  <a:pt x="319" y="53"/>
                </a:lnTo>
                <a:lnTo>
                  <a:pt x="325" y="57"/>
                </a:lnTo>
                <a:lnTo>
                  <a:pt x="329" y="57"/>
                </a:lnTo>
                <a:lnTo>
                  <a:pt x="335" y="57"/>
                </a:lnTo>
                <a:lnTo>
                  <a:pt x="342" y="59"/>
                </a:lnTo>
                <a:lnTo>
                  <a:pt x="344" y="59"/>
                </a:lnTo>
                <a:lnTo>
                  <a:pt x="350" y="60"/>
                </a:lnTo>
                <a:lnTo>
                  <a:pt x="355" y="65"/>
                </a:lnTo>
                <a:lnTo>
                  <a:pt x="360" y="70"/>
                </a:lnTo>
                <a:lnTo>
                  <a:pt x="363" y="78"/>
                </a:lnTo>
                <a:lnTo>
                  <a:pt x="363" y="84"/>
                </a:lnTo>
                <a:lnTo>
                  <a:pt x="363" y="91"/>
                </a:lnTo>
                <a:lnTo>
                  <a:pt x="364" y="97"/>
                </a:lnTo>
                <a:lnTo>
                  <a:pt x="366" y="104"/>
                </a:lnTo>
                <a:lnTo>
                  <a:pt x="369" y="110"/>
                </a:lnTo>
                <a:lnTo>
                  <a:pt x="370" y="115"/>
                </a:lnTo>
                <a:lnTo>
                  <a:pt x="373" y="118"/>
                </a:lnTo>
                <a:lnTo>
                  <a:pt x="377" y="125"/>
                </a:lnTo>
                <a:lnTo>
                  <a:pt x="380" y="132"/>
                </a:lnTo>
                <a:lnTo>
                  <a:pt x="386" y="138"/>
                </a:lnTo>
                <a:lnTo>
                  <a:pt x="392" y="142"/>
                </a:lnTo>
                <a:lnTo>
                  <a:pt x="405" y="149"/>
                </a:lnTo>
                <a:lnTo>
                  <a:pt x="410" y="150"/>
                </a:lnTo>
                <a:lnTo>
                  <a:pt x="413" y="152"/>
                </a:lnTo>
                <a:lnTo>
                  <a:pt x="419" y="153"/>
                </a:lnTo>
                <a:lnTo>
                  <a:pt x="425" y="153"/>
                </a:lnTo>
                <a:lnTo>
                  <a:pt x="432" y="154"/>
                </a:lnTo>
                <a:lnTo>
                  <a:pt x="438" y="154"/>
                </a:lnTo>
                <a:lnTo>
                  <a:pt x="444" y="153"/>
                </a:lnTo>
                <a:lnTo>
                  <a:pt x="449" y="154"/>
                </a:lnTo>
                <a:lnTo>
                  <a:pt x="455" y="156"/>
                </a:lnTo>
                <a:lnTo>
                  <a:pt x="462" y="157"/>
                </a:lnTo>
                <a:lnTo>
                  <a:pt x="468" y="161"/>
                </a:lnTo>
                <a:lnTo>
                  <a:pt x="474" y="162"/>
                </a:lnTo>
                <a:lnTo>
                  <a:pt x="480" y="164"/>
                </a:lnTo>
                <a:lnTo>
                  <a:pt x="482" y="164"/>
                </a:lnTo>
                <a:lnTo>
                  <a:pt x="488" y="165"/>
                </a:lnTo>
                <a:lnTo>
                  <a:pt x="495" y="170"/>
                </a:lnTo>
                <a:lnTo>
                  <a:pt x="497" y="170"/>
                </a:lnTo>
                <a:lnTo>
                  <a:pt x="503" y="173"/>
                </a:lnTo>
                <a:lnTo>
                  <a:pt x="510" y="177"/>
                </a:lnTo>
                <a:lnTo>
                  <a:pt x="515" y="177"/>
                </a:lnTo>
                <a:lnTo>
                  <a:pt x="522" y="183"/>
                </a:lnTo>
                <a:lnTo>
                  <a:pt x="528" y="186"/>
                </a:lnTo>
                <a:lnTo>
                  <a:pt x="534" y="188"/>
                </a:lnTo>
                <a:lnTo>
                  <a:pt x="540" y="193"/>
                </a:lnTo>
                <a:lnTo>
                  <a:pt x="546" y="199"/>
                </a:lnTo>
                <a:lnTo>
                  <a:pt x="547" y="201"/>
                </a:lnTo>
                <a:lnTo>
                  <a:pt x="554" y="205"/>
                </a:lnTo>
                <a:lnTo>
                  <a:pt x="560" y="210"/>
                </a:lnTo>
                <a:lnTo>
                  <a:pt x="562" y="213"/>
                </a:lnTo>
                <a:lnTo>
                  <a:pt x="567" y="218"/>
                </a:lnTo>
                <a:lnTo>
                  <a:pt x="573" y="221"/>
                </a:lnTo>
                <a:lnTo>
                  <a:pt x="578" y="225"/>
                </a:lnTo>
                <a:lnTo>
                  <a:pt x="585" y="229"/>
                </a:lnTo>
                <a:lnTo>
                  <a:pt x="591" y="229"/>
                </a:lnTo>
                <a:lnTo>
                  <a:pt x="597" y="229"/>
                </a:lnTo>
                <a:lnTo>
                  <a:pt x="603" y="228"/>
                </a:lnTo>
                <a:lnTo>
                  <a:pt x="609" y="226"/>
                </a:lnTo>
                <a:lnTo>
                  <a:pt x="627" y="213"/>
                </a:lnTo>
                <a:lnTo>
                  <a:pt x="633" y="207"/>
                </a:lnTo>
                <a:lnTo>
                  <a:pt x="637" y="201"/>
                </a:lnTo>
                <a:lnTo>
                  <a:pt x="642" y="195"/>
                </a:lnTo>
                <a:lnTo>
                  <a:pt x="646" y="187"/>
                </a:lnTo>
                <a:lnTo>
                  <a:pt x="649" y="183"/>
                </a:lnTo>
                <a:lnTo>
                  <a:pt x="652" y="177"/>
                </a:lnTo>
                <a:lnTo>
                  <a:pt x="654" y="170"/>
                </a:lnTo>
                <a:lnTo>
                  <a:pt x="655" y="163"/>
                </a:lnTo>
                <a:lnTo>
                  <a:pt x="655" y="156"/>
                </a:lnTo>
                <a:lnTo>
                  <a:pt x="654" y="154"/>
                </a:lnTo>
                <a:lnTo>
                  <a:pt x="652" y="148"/>
                </a:lnTo>
                <a:lnTo>
                  <a:pt x="648" y="142"/>
                </a:lnTo>
                <a:lnTo>
                  <a:pt x="645" y="136"/>
                </a:lnTo>
                <a:lnTo>
                  <a:pt x="645" y="134"/>
                </a:lnTo>
                <a:lnTo>
                  <a:pt x="642" y="128"/>
                </a:lnTo>
                <a:lnTo>
                  <a:pt x="642" y="121"/>
                </a:lnTo>
                <a:lnTo>
                  <a:pt x="639" y="114"/>
                </a:lnTo>
                <a:lnTo>
                  <a:pt x="639" y="108"/>
                </a:lnTo>
                <a:lnTo>
                  <a:pt x="641" y="101"/>
                </a:lnTo>
                <a:lnTo>
                  <a:pt x="641" y="94"/>
                </a:lnTo>
                <a:lnTo>
                  <a:pt x="644" y="88"/>
                </a:lnTo>
                <a:lnTo>
                  <a:pt x="644" y="86"/>
                </a:lnTo>
                <a:lnTo>
                  <a:pt x="648" y="78"/>
                </a:lnTo>
                <a:lnTo>
                  <a:pt x="658" y="66"/>
                </a:lnTo>
                <a:lnTo>
                  <a:pt x="664" y="59"/>
                </a:lnTo>
                <a:lnTo>
                  <a:pt x="671" y="53"/>
                </a:lnTo>
                <a:lnTo>
                  <a:pt x="677" y="48"/>
                </a:lnTo>
                <a:lnTo>
                  <a:pt x="682" y="45"/>
                </a:lnTo>
                <a:lnTo>
                  <a:pt x="688" y="42"/>
                </a:lnTo>
                <a:lnTo>
                  <a:pt x="694" y="38"/>
                </a:lnTo>
                <a:lnTo>
                  <a:pt x="700" y="34"/>
                </a:lnTo>
                <a:lnTo>
                  <a:pt x="707" y="31"/>
                </a:lnTo>
                <a:lnTo>
                  <a:pt x="724" y="31"/>
                </a:lnTo>
                <a:lnTo>
                  <a:pt x="727" y="28"/>
                </a:lnTo>
                <a:lnTo>
                  <a:pt x="734" y="24"/>
                </a:lnTo>
                <a:lnTo>
                  <a:pt x="740" y="18"/>
                </a:lnTo>
                <a:lnTo>
                  <a:pt x="746" y="18"/>
                </a:lnTo>
                <a:lnTo>
                  <a:pt x="750" y="19"/>
                </a:lnTo>
                <a:lnTo>
                  <a:pt x="756" y="20"/>
                </a:lnTo>
                <a:lnTo>
                  <a:pt x="763" y="19"/>
                </a:lnTo>
                <a:lnTo>
                  <a:pt x="764" y="20"/>
                </a:lnTo>
                <a:lnTo>
                  <a:pt x="770" y="18"/>
                </a:lnTo>
                <a:lnTo>
                  <a:pt x="776" y="23"/>
                </a:lnTo>
                <a:lnTo>
                  <a:pt x="782" y="23"/>
                </a:lnTo>
                <a:lnTo>
                  <a:pt x="794" y="31"/>
                </a:lnTo>
                <a:lnTo>
                  <a:pt x="801" y="32"/>
                </a:lnTo>
                <a:lnTo>
                  <a:pt x="804" y="33"/>
                </a:lnTo>
                <a:lnTo>
                  <a:pt x="810" y="35"/>
                </a:lnTo>
                <a:lnTo>
                  <a:pt x="816" y="38"/>
                </a:lnTo>
                <a:lnTo>
                  <a:pt x="823" y="38"/>
                </a:lnTo>
                <a:lnTo>
                  <a:pt x="829" y="42"/>
                </a:lnTo>
                <a:lnTo>
                  <a:pt x="829" y="49"/>
                </a:lnTo>
                <a:lnTo>
                  <a:pt x="832" y="56"/>
                </a:lnTo>
                <a:lnTo>
                  <a:pt x="829" y="61"/>
                </a:lnTo>
                <a:lnTo>
                  <a:pt x="834" y="68"/>
                </a:lnTo>
                <a:lnTo>
                  <a:pt x="839" y="75"/>
                </a:lnTo>
                <a:lnTo>
                  <a:pt x="841" y="76"/>
                </a:lnTo>
                <a:lnTo>
                  <a:pt x="847" y="76"/>
                </a:lnTo>
                <a:lnTo>
                  <a:pt x="854" y="77"/>
                </a:lnTo>
                <a:lnTo>
                  <a:pt x="860" y="77"/>
                </a:lnTo>
                <a:lnTo>
                  <a:pt x="865" y="78"/>
                </a:lnTo>
                <a:lnTo>
                  <a:pt x="872" y="80"/>
                </a:lnTo>
                <a:lnTo>
                  <a:pt x="878" y="82"/>
                </a:lnTo>
                <a:lnTo>
                  <a:pt x="885" y="88"/>
                </a:lnTo>
                <a:lnTo>
                  <a:pt x="890" y="91"/>
                </a:lnTo>
                <a:lnTo>
                  <a:pt x="895" y="92"/>
                </a:lnTo>
                <a:lnTo>
                  <a:pt x="902" y="92"/>
                </a:lnTo>
                <a:lnTo>
                  <a:pt x="909" y="92"/>
                </a:lnTo>
                <a:lnTo>
                  <a:pt x="915" y="92"/>
                </a:lnTo>
                <a:lnTo>
                  <a:pt x="920" y="92"/>
                </a:lnTo>
                <a:lnTo>
                  <a:pt x="927" y="90"/>
                </a:lnTo>
                <a:lnTo>
                  <a:pt x="933" y="92"/>
                </a:lnTo>
                <a:lnTo>
                  <a:pt x="940" y="93"/>
                </a:lnTo>
                <a:lnTo>
                  <a:pt x="946" y="96"/>
                </a:lnTo>
                <a:lnTo>
                  <a:pt x="948" y="100"/>
                </a:lnTo>
                <a:lnTo>
                  <a:pt x="949" y="106"/>
                </a:lnTo>
                <a:lnTo>
                  <a:pt x="953" y="113"/>
                </a:lnTo>
                <a:lnTo>
                  <a:pt x="955" y="120"/>
                </a:lnTo>
                <a:lnTo>
                  <a:pt x="951" y="125"/>
                </a:lnTo>
                <a:lnTo>
                  <a:pt x="949" y="132"/>
                </a:lnTo>
                <a:lnTo>
                  <a:pt x="947" y="133"/>
                </a:lnTo>
                <a:lnTo>
                  <a:pt x="942" y="139"/>
                </a:lnTo>
                <a:lnTo>
                  <a:pt x="940" y="145"/>
                </a:lnTo>
                <a:lnTo>
                  <a:pt x="941" y="153"/>
                </a:lnTo>
                <a:lnTo>
                  <a:pt x="940" y="159"/>
                </a:lnTo>
                <a:lnTo>
                  <a:pt x="942" y="165"/>
                </a:lnTo>
                <a:lnTo>
                  <a:pt x="945" y="172"/>
                </a:lnTo>
                <a:lnTo>
                  <a:pt x="947" y="179"/>
                </a:lnTo>
                <a:lnTo>
                  <a:pt x="949" y="185"/>
                </a:lnTo>
                <a:lnTo>
                  <a:pt x="950" y="191"/>
                </a:lnTo>
                <a:lnTo>
                  <a:pt x="949" y="191"/>
                </a:lnTo>
                <a:lnTo>
                  <a:pt x="949" y="198"/>
                </a:lnTo>
                <a:lnTo>
                  <a:pt x="946" y="205"/>
                </a:lnTo>
                <a:lnTo>
                  <a:pt x="945" y="212"/>
                </a:lnTo>
                <a:lnTo>
                  <a:pt x="942" y="219"/>
                </a:lnTo>
                <a:lnTo>
                  <a:pt x="937" y="226"/>
                </a:lnTo>
                <a:lnTo>
                  <a:pt x="934" y="233"/>
                </a:lnTo>
                <a:lnTo>
                  <a:pt x="933" y="239"/>
                </a:lnTo>
                <a:lnTo>
                  <a:pt x="937" y="246"/>
                </a:lnTo>
                <a:lnTo>
                  <a:pt x="939" y="250"/>
                </a:lnTo>
                <a:lnTo>
                  <a:pt x="941" y="257"/>
                </a:lnTo>
                <a:lnTo>
                  <a:pt x="942" y="263"/>
                </a:lnTo>
                <a:lnTo>
                  <a:pt x="943" y="270"/>
                </a:lnTo>
                <a:lnTo>
                  <a:pt x="946" y="277"/>
                </a:lnTo>
                <a:lnTo>
                  <a:pt x="946" y="287"/>
                </a:lnTo>
                <a:lnTo>
                  <a:pt x="948" y="295"/>
                </a:lnTo>
                <a:lnTo>
                  <a:pt x="950" y="302"/>
                </a:lnTo>
                <a:lnTo>
                  <a:pt x="953" y="309"/>
                </a:lnTo>
                <a:lnTo>
                  <a:pt x="954" y="316"/>
                </a:lnTo>
                <a:lnTo>
                  <a:pt x="954" y="323"/>
                </a:lnTo>
                <a:lnTo>
                  <a:pt x="954" y="330"/>
                </a:lnTo>
                <a:lnTo>
                  <a:pt x="955" y="357"/>
                </a:lnTo>
                <a:lnTo>
                  <a:pt x="955" y="364"/>
                </a:lnTo>
                <a:lnTo>
                  <a:pt x="955" y="371"/>
                </a:lnTo>
                <a:lnTo>
                  <a:pt x="956" y="378"/>
                </a:lnTo>
                <a:lnTo>
                  <a:pt x="956" y="392"/>
                </a:lnTo>
                <a:lnTo>
                  <a:pt x="957" y="399"/>
                </a:lnTo>
                <a:lnTo>
                  <a:pt x="957" y="415"/>
                </a:lnTo>
                <a:lnTo>
                  <a:pt x="957" y="423"/>
                </a:lnTo>
                <a:lnTo>
                  <a:pt x="957" y="429"/>
                </a:lnTo>
                <a:lnTo>
                  <a:pt x="958" y="435"/>
                </a:lnTo>
                <a:lnTo>
                  <a:pt x="958" y="449"/>
                </a:lnTo>
                <a:lnTo>
                  <a:pt x="958" y="455"/>
                </a:lnTo>
                <a:lnTo>
                  <a:pt x="958" y="469"/>
                </a:lnTo>
                <a:lnTo>
                  <a:pt x="959" y="478"/>
                </a:lnTo>
                <a:lnTo>
                  <a:pt x="959" y="487"/>
                </a:lnTo>
                <a:lnTo>
                  <a:pt x="959" y="494"/>
                </a:lnTo>
                <a:lnTo>
                  <a:pt x="959" y="505"/>
                </a:lnTo>
                <a:lnTo>
                  <a:pt x="960" y="520"/>
                </a:lnTo>
                <a:lnTo>
                  <a:pt x="961" y="538"/>
                </a:lnTo>
                <a:lnTo>
                  <a:pt x="961" y="551"/>
                </a:lnTo>
                <a:lnTo>
                  <a:pt x="961" y="560"/>
                </a:lnTo>
                <a:lnTo>
                  <a:pt x="961" y="570"/>
                </a:lnTo>
                <a:lnTo>
                  <a:pt x="962" y="582"/>
                </a:lnTo>
                <a:lnTo>
                  <a:pt x="962" y="594"/>
                </a:lnTo>
                <a:lnTo>
                  <a:pt x="962" y="606"/>
                </a:lnTo>
                <a:lnTo>
                  <a:pt x="962" y="615"/>
                </a:lnTo>
                <a:lnTo>
                  <a:pt x="963" y="622"/>
                </a:lnTo>
                <a:lnTo>
                  <a:pt x="963" y="638"/>
                </a:lnTo>
                <a:lnTo>
                  <a:pt x="964" y="645"/>
                </a:lnTo>
                <a:lnTo>
                  <a:pt x="964" y="656"/>
                </a:lnTo>
                <a:lnTo>
                  <a:pt x="964" y="671"/>
                </a:lnTo>
                <a:lnTo>
                  <a:pt x="965" y="685"/>
                </a:lnTo>
                <a:lnTo>
                  <a:pt x="965" y="696"/>
                </a:lnTo>
                <a:lnTo>
                  <a:pt x="965" y="715"/>
                </a:lnTo>
                <a:lnTo>
                  <a:pt x="965" y="734"/>
                </a:lnTo>
                <a:lnTo>
                  <a:pt x="966" y="747"/>
                </a:lnTo>
                <a:lnTo>
                  <a:pt x="966" y="763"/>
                </a:lnTo>
                <a:lnTo>
                  <a:pt x="966" y="770"/>
                </a:lnTo>
                <a:lnTo>
                  <a:pt x="966" y="775"/>
                </a:lnTo>
                <a:lnTo>
                  <a:pt x="967" y="804"/>
                </a:lnTo>
                <a:lnTo>
                  <a:pt x="967" y="818"/>
                </a:lnTo>
                <a:lnTo>
                  <a:pt x="969" y="825"/>
                </a:lnTo>
                <a:lnTo>
                  <a:pt x="969" y="839"/>
                </a:lnTo>
                <a:lnTo>
                  <a:pt x="969" y="846"/>
                </a:lnTo>
                <a:lnTo>
                  <a:pt x="969" y="867"/>
                </a:lnTo>
                <a:lnTo>
                  <a:pt x="970" y="875"/>
                </a:lnTo>
                <a:lnTo>
                  <a:pt x="970" y="882"/>
                </a:lnTo>
                <a:lnTo>
                  <a:pt x="970" y="904"/>
                </a:lnTo>
                <a:lnTo>
                  <a:pt x="970" y="922"/>
                </a:lnTo>
                <a:lnTo>
                  <a:pt x="971" y="961"/>
                </a:lnTo>
                <a:lnTo>
                  <a:pt x="972" y="1001"/>
                </a:lnTo>
                <a:lnTo>
                  <a:pt x="973" y="1040"/>
                </a:lnTo>
                <a:lnTo>
                  <a:pt x="911" y="1040"/>
                </a:lnTo>
                <a:lnTo>
                  <a:pt x="911" y="1053"/>
                </a:lnTo>
                <a:lnTo>
                  <a:pt x="911" y="1069"/>
                </a:lnTo>
                <a:lnTo>
                  <a:pt x="912" y="1080"/>
                </a:lnTo>
                <a:lnTo>
                  <a:pt x="876" y="1057"/>
                </a:lnTo>
                <a:lnTo>
                  <a:pt x="852" y="1040"/>
                </a:lnTo>
                <a:lnTo>
                  <a:pt x="848" y="1038"/>
                </a:lnTo>
                <a:lnTo>
                  <a:pt x="816" y="1018"/>
                </a:lnTo>
                <a:lnTo>
                  <a:pt x="805" y="1010"/>
                </a:lnTo>
                <a:lnTo>
                  <a:pt x="785" y="997"/>
                </a:lnTo>
                <a:lnTo>
                  <a:pt x="771" y="988"/>
                </a:lnTo>
                <a:lnTo>
                  <a:pt x="748" y="973"/>
                </a:lnTo>
                <a:lnTo>
                  <a:pt x="746" y="972"/>
                </a:lnTo>
                <a:lnTo>
                  <a:pt x="730" y="961"/>
                </a:lnTo>
                <a:lnTo>
                  <a:pt x="720" y="955"/>
                </a:lnTo>
                <a:lnTo>
                  <a:pt x="685" y="933"/>
                </a:lnTo>
                <a:lnTo>
                  <a:pt x="666" y="922"/>
                </a:lnTo>
                <a:lnTo>
                  <a:pt x="660" y="917"/>
                </a:lnTo>
                <a:lnTo>
                  <a:pt x="652" y="913"/>
                </a:lnTo>
                <a:lnTo>
                  <a:pt x="636" y="903"/>
                </a:lnTo>
                <a:lnTo>
                  <a:pt x="629" y="898"/>
                </a:lnTo>
                <a:lnTo>
                  <a:pt x="617" y="890"/>
                </a:lnTo>
                <a:lnTo>
                  <a:pt x="597" y="879"/>
                </a:lnTo>
                <a:lnTo>
                  <a:pt x="583" y="871"/>
                </a:lnTo>
                <a:lnTo>
                  <a:pt x="558" y="855"/>
                </a:lnTo>
                <a:lnTo>
                  <a:pt x="535" y="841"/>
                </a:lnTo>
                <a:lnTo>
                  <a:pt x="515" y="830"/>
                </a:lnTo>
                <a:lnTo>
                  <a:pt x="514" y="828"/>
                </a:lnTo>
                <a:lnTo>
                  <a:pt x="510" y="826"/>
                </a:lnTo>
                <a:lnTo>
                  <a:pt x="503" y="822"/>
                </a:lnTo>
                <a:lnTo>
                  <a:pt x="496" y="817"/>
                </a:lnTo>
                <a:lnTo>
                  <a:pt x="486" y="811"/>
                </a:lnTo>
                <a:lnTo>
                  <a:pt x="479" y="807"/>
                </a:lnTo>
                <a:lnTo>
                  <a:pt x="472" y="803"/>
                </a:lnTo>
                <a:lnTo>
                  <a:pt x="464" y="799"/>
                </a:lnTo>
                <a:lnTo>
                  <a:pt x="456" y="794"/>
                </a:lnTo>
                <a:lnTo>
                  <a:pt x="450" y="790"/>
                </a:lnTo>
                <a:lnTo>
                  <a:pt x="442" y="785"/>
                </a:lnTo>
                <a:lnTo>
                  <a:pt x="433" y="779"/>
                </a:lnTo>
                <a:lnTo>
                  <a:pt x="425" y="776"/>
                </a:lnTo>
                <a:lnTo>
                  <a:pt x="417" y="771"/>
                </a:lnTo>
                <a:lnTo>
                  <a:pt x="411" y="767"/>
                </a:lnTo>
                <a:lnTo>
                  <a:pt x="396" y="776"/>
                </a:lnTo>
                <a:lnTo>
                  <a:pt x="392" y="778"/>
                </a:lnTo>
                <a:lnTo>
                  <a:pt x="386" y="782"/>
                </a:lnTo>
                <a:lnTo>
                  <a:pt x="377" y="787"/>
                </a:lnTo>
                <a:lnTo>
                  <a:pt x="370" y="791"/>
                </a:lnTo>
                <a:lnTo>
                  <a:pt x="358" y="798"/>
                </a:lnTo>
                <a:lnTo>
                  <a:pt x="350" y="802"/>
                </a:lnTo>
                <a:lnTo>
                  <a:pt x="350" y="803"/>
                </a:lnTo>
                <a:lnTo>
                  <a:pt x="349" y="803"/>
                </a:lnTo>
                <a:lnTo>
                  <a:pt x="343" y="808"/>
                </a:lnTo>
                <a:lnTo>
                  <a:pt x="335" y="811"/>
                </a:lnTo>
                <a:lnTo>
                  <a:pt x="329" y="817"/>
                </a:lnTo>
                <a:lnTo>
                  <a:pt x="322" y="820"/>
                </a:lnTo>
                <a:lnTo>
                  <a:pt x="316" y="825"/>
                </a:lnTo>
                <a:lnTo>
                  <a:pt x="308" y="828"/>
                </a:lnTo>
                <a:lnTo>
                  <a:pt x="302" y="834"/>
                </a:lnTo>
                <a:lnTo>
                  <a:pt x="296" y="827"/>
                </a:lnTo>
                <a:lnTo>
                  <a:pt x="295" y="826"/>
                </a:lnTo>
                <a:lnTo>
                  <a:pt x="289" y="819"/>
                </a:lnTo>
                <a:lnTo>
                  <a:pt x="283" y="814"/>
                </a:lnTo>
                <a:lnTo>
                  <a:pt x="271" y="800"/>
                </a:lnTo>
                <a:lnTo>
                  <a:pt x="264" y="794"/>
                </a:lnTo>
                <a:lnTo>
                  <a:pt x="259" y="790"/>
                </a:lnTo>
                <a:lnTo>
                  <a:pt x="253" y="786"/>
                </a:lnTo>
                <a:lnTo>
                  <a:pt x="246" y="785"/>
                </a:lnTo>
                <a:lnTo>
                  <a:pt x="240" y="783"/>
                </a:lnTo>
                <a:lnTo>
                  <a:pt x="233" y="781"/>
                </a:lnTo>
                <a:lnTo>
                  <a:pt x="228" y="779"/>
                </a:lnTo>
                <a:lnTo>
                  <a:pt x="220" y="778"/>
                </a:lnTo>
                <a:lnTo>
                  <a:pt x="208" y="774"/>
                </a:lnTo>
                <a:lnTo>
                  <a:pt x="202" y="773"/>
                </a:lnTo>
                <a:lnTo>
                  <a:pt x="188" y="768"/>
                </a:lnTo>
                <a:lnTo>
                  <a:pt x="182" y="767"/>
                </a:lnTo>
                <a:lnTo>
                  <a:pt x="176" y="766"/>
                </a:lnTo>
                <a:lnTo>
                  <a:pt x="170" y="763"/>
                </a:lnTo>
                <a:lnTo>
                  <a:pt x="163" y="762"/>
                </a:lnTo>
                <a:lnTo>
                  <a:pt x="161" y="758"/>
                </a:lnTo>
                <a:lnTo>
                  <a:pt x="158" y="751"/>
                </a:lnTo>
                <a:lnTo>
                  <a:pt x="155" y="744"/>
                </a:lnTo>
                <a:lnTo>
                  <a:pt x="153" y="737"/>
                </a:lnTo>
                <a:lnTo>
                  <a:pt x="150" y="731"/>
                </a:lnTo>
                <a:lnTo>
                  <a:pt x="147" y="723"/>
                </a:lnTo>
                <a:lnTo>
                  <a:pt x="146" y="722"/>
                </a:lnTo>
                <a:lnTo>
                  <a:pt x="143" y="715"/>
                </a:lnTo>
                <a:lnTo>
                  <a:pt x="140" y="709"/>
                </a:lnTo>
                <a:lnTo>
                  <a:pt x="138" y="702"/>
                </a:lnTo>
                <a:lnTo>
                  <a:pt x="130" y="698"/>
                </a:lnTo>
                <a:lnTo>
                  <a:pt x="128" y="697"/>
                </a:lnTo>
                <a:lnTo>
                  <a:pt x="122" y="695"/>
                </a:lnTo>
                <a:lnTo>
                  <a:pt x="115" y="693"/>
                </a:lnTo>
                <a:lnTo>
                  <a:pt x="109" y="690"/>
                </a:lnTo>
                <a:lnTo>
                  <a:pt x="103" y="688"/>
                </a:lnTo>
                <a:lnTo>
                  <a:pt x="100" y="687"/>
                </a:lnTo>
                <a:lnTo>
                  <a:pt x="96" y="685"/>
                </a:lnTo>
                <a:lnTo>
                  <a:pt x="89" y="681"/>
                </a:lnTo>
                <a:lnTo>
                  <a:pt x="84" y="680"/>
                </a:lnTo>
                <a:lnTo>
                  <a:pt x="77" y="683"/>
                </a:lnTo>
                <a:lnTo>
                  <a:pt x="70" y="686"/>
                </a:lnTo>
                <a:lnTo>
                  <a:pt x="64" y="683"/>
                </a:lnTo>
                <a:lnTo>
                  <a:pt x="57" y="678"/>
                </a:lnTo>
                <a:lnTo>
                  <a:pt x="55" y="671"/>
                </a:lnTo>
                <a:lnTo>
                  <a:pt x="52" y="663"/>
                </a:lnTo>
                <a:lnTo>
                  <a:pt x="49" y="662"/>
                </a:lnTo>
                <a:lnTo>
                  <a:pt x="46" y="658"/>
                </a:lnTo>
                <a:lnTo>
                  <a:pt x="44" y="653"/>
                </a:lnTo>
                <a:lnTo>
                  <a:pt x="44" y="645"/>
                </a:lnTo>
                <a:lnTo>
                  <a:pt x="44" y="623"/>
                </a:lnTo>
                <a:lnTo>
                  <a:pt x="40" y="615"/>
                </a:lnTo>
                <a:lnTo>
                  <a:pt x="37" y="610"/>
                </a:lnTo>
                <a:lnTo>
                  <a:pt x="33" y="604"/>
                </a:lnTo>
                <a:lnTo>
                  <a:pt x="30" y="598"/>
                </a:lnTo>
                <a:lnTo>
                  <a:pt x="26" y="592"/>
                </a:lnTo>
                <a:lnTo>
                  <a:pt x="22" y="584"/>
                </a:lnTo>
                <a:lnTo>
                  <a:pt x="18" y="577"/>
                </a:lnTo>
                <a:lnTo>
                  <a:pt x="14" y="570"/>
                </a:lnTo>
                <a:lnTo>
                  <a:pt x="9" y="564"/>
                </a:lnTo>
                <a:lnTo>
                  <a:pt x="5" y="557"/>
                </a:lnTo>
                <a:lnTo>
                  <a:pt x="4" y="550"/>
                </a:lnTo>
                <a:lnTo>
                  <a:pt x="8" y="542"/>
                </a:lnTo>
                <a:lnTo>
                  <a:pt x="14" y="536"/>
                </a:lnTo>
                <a:lnTo>
                  <a:pt x="20" y="532"/>
                </a:lnTo>
                <a:lnTo>
                  <a:pt x="27" y="528"/>
                </a:lnTo>
                <a:lnTo>
                  <a:pt x="33" y="524"/>
                </a:lnTo>
                <a:lnTo>
                  <a:pt x="35" y="517"/>
                </a:lnTo>
                <a:lnTo>
                  <a:pt x="35" y="516"/>
                </a:lnTo>
                <a:lnTo>
                  <a:pt x="34" y="509"/>
                </a:lnTo>
                <a:lnTo>
                  <a:pt x="35" y="502"/>
                </a:lnTo>
                <a:lnTo>
                  <a:pt x="31" y="494"/>
                </a:lnTo>
                <a:lnTo>
                  <a:pt x="30" y="486"/>
                </a:lnTo>
                <a:lnTo>
                  <a:pt x="28" y="479"/>
                </a:lnTo>
                <a:lnTo>
                  <a:pt x="26" y="472"/>
                </a:lnTo>
                <a:lnTo>
                  <a:pt x="25" y="464"/>
                </a:lnTo>
                <a:lnTo>
                  <a:pt x="26" y="457"/>
                </a:lnTo>
                <a:lnTo>
                  <a:pt x="28" y="451"/>
                </a:lnTo>
                <a:lnTo>
                  <a:pt x="29" y="444"/>
                </a:lnTo>
                <a:lnTo>
                  <a:pt x="33" y="437"/>
                </a:lnTo>
                <a:lnTo>
                  <a:pt x="35" y="429"/>
                </a:lnTo>
                <a:lnTo>
                  <a:pt x="37" y="422"/>
                </a:lnTo>
                <a:lnTo>
                  <a:pt x="36" y="415"/>
                </a:lnTo>
                <a:lnTo>
                  <a:pt x="34" y="408"/>
                </a:lnTo>
                <a:lnTo>
                  <a:pt x="32" y="400"/>
                </a:lnTo>
                <a:lnTo>
                  <a:pt x="30" y="395"/>
                </a:lnTo>
                <a:lnTo>
                  <a:pt x="28" y="388"/>
                </a:lnTo>
                <a:lnTo>
                  <a:pt x="28" y="380"/>
                </a:lnTo>
                <a:lnTo>
                  <a:pt x="29" y="373"/>
                </a:lnTo>
                <a:lnTo>
                  <a:pt x="30" y="365"/>
                </a:lnTo>
                <a:lnTo>
                  <a:pt x="31" y="358"/>
                </a:lnTo>
                <a:lnTo>
                  <a:pt x="31" y="357"/>
                </a:lnTo>
                <a:lnTo>
                  <a:pt x="32" y="352"/>
                </a:lnTo>
                <a:lnTo>
                  <a:pt x="32" y="346"/>
                </a:lnTo>
                <a:lnTo>
                  <a:pt x="32" y="333"/>
                </a:lnTo>
                <a:lnTo>
                  <a:pt x="32" y="326"/>
                </a:lnTo>
                <a:lnTo>
                  <a:pt x="31" y="318"/>
                </a:lnTo>
                <a:lnTo>
                  <a:pt x="29" y="312"/>
                </a:lnTo>
                <a:lnTo>
                  <a:pt x="28" y="304"/>
                </a:lnTo>
                <a:lnTo>
                  <a:pt x="27" y="298"/>
                </a:lnTo>
                <a:lnTo>
                  <a:pt x="25" y="291"/>
                </a:lnTo>
                <a:lnTo>
                  <a:pt x="22" y="284"/>
                </a:lnTo>
                <a:lnTo>
                  <a:pt x="20" y="277"/>
                </a:lnTo>
                <a:lnTo>
                  <a:pt x="17" y="270"/>
                </a:lnTo>
                <a:lnTo>
                  <a:pt x="14" y="263"/>
                </a:lnTo>
                <a:lnTo>
                  <a:pt x="9" y="257"/>
                </a:lnTo>
                <a:lnTo>
                  <a:pt x="5" y="250"/>
                </a:lnTo>
                <a:lnTo>
                  <a:pt x="3" y="24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5" name="Freeform 18"/>
          <p:cNvSpPr>
            <a:spLocks/>
          </p:cNvSpPr>
          <p:nvPr/>
        </p:nvSpPr>
        <p:spPr bwMode="auto">
          <a:xfrm>
            <a:off x="4883150" y="2689225"/>
            <a:ext cx="239713" cy="173038"/>
          </a:xfrm>
          <a:custGeom>
            <a:avLst/>
            <a:gdLst>
              <a:gd name="T0" fmla="*/ 0 w 506"/>
              <a:gd name="T1" fmla="*/ 0 h 368"/>
              <a:gd name="T2" fmla="*/ 0 w 506"/>
              <a:gd name="T3" fmla="*/ 0 h 368"/>
              <a:gd name="T4" fmla="*/ 0 w 506"/>
              <a:gd name="T5" fmla="*/ 0 h 368"/>
              <a:gd name="T6" fmla="*/ 0 w 506"/>
              <a:gd name="T7" fmla="*/ 0 h 368"/>
              <a:gd name="T8" fmla="*/ 0 w 506"/>
              <a:gd name="T9" fmla="*/ 0 h 368"/>
              <a:gd name="T10" fmla="*/ 0 w 506"/>
              <a:gd name="T11" fmla="*/ 0 h 368"/>
              <a:gd name="T12" fmla="*/ 0 w 506"/>
              <a:gd name="T13" fmla="*/ 0 h 368"/>
              <a:gd name="T14" fmla="*/ 0 w 506"/>
              <a:gd name="T15" fmla="*/ 0 h 368"/>
              <a:gd name="T16" fmla="*/ 0 w 506"/>
              <a:gd name="T17" fmla="*/ 0 h 368"/>
              <a:gd name="T18" fmla="*/ 0 w 506"/>
              <a:gd name="T19" fmla="*/ 0 h 368"/>
              <a:gd name="T20" fmla="*/ 0 w 506"/>
              <a:gd name="T21" fmla="*/ 0 h 368"/>
              <a:gd name="T22" fmla="*/ 0 w 506"/>
              <a:gd name="T23" fmla="*/ 0 h 368"/>
              <a:gd name="T24" fmla="*/ 0 w 506"/>
              <a:gd name="T25" fmla="*/ 0 h 368"/>
              <a:gd name="T26" fmla="*/ 0 w 506"/>
              <a:gd name="T27" fmla="*/ 0 h 368"/>
              <a:gd name="T28" fmla="*/ 0 w 506"/>
              <a:gd name="T29" fmla="*/ 0 h 368"/>
              <a:gd name="T30" fmla="*/ 0 w 506"/>
              <a:gd name="T31" fmla="*/ 0 h 368"/>
              <a:gd name="T32" fmla="*/ 0 w 506"/>
              <a:gd name="T33" fmla="*/ 0 h 368"/>
              <a:gd name="T34" fmla="*/ 0 w 506"/>
              <a:gd name="T35" fmla="*/ 0 h 368"/>
              <a:gd name="T36" fmla="*/ 0 w 506"/>
              <a:gd name="T37" fmla="*/ 0 h 368"/>
              <a:gd name="T38" fmla="*/ 0 w 506"/>
              <a:gd name="T39" fmla="*/ 0 h 368"/>
              <a:gd name="T40" fmla="*/ 0 w 506"/>
              <a:gd name="T41" fmla="*/ 0 h 368"/>
              <a:gd name="T42" fmla="*/ 0 w 506"/>
              <a:gd name="T43" fmla="*/ 0 h 368"/>
              <a:gd name="T44" fmla="*/ 0 w 506"/>
              <a:gd name="T45" fmla="*/ 0 h 368"/>
              <a:gd name="T46" fmla="*/ 0 w 506"/>
              <a:gd name="T47" fmla="*/ 0 h 368"/>
              <a:gd name="T48" fmla="*/ 0 w 506"/>
              <a:gd name="T49" fmla="*/ 0 h 368"/>
              <a:gd name="T50" fmla="*/ 0 w 506"/>
              <a:gd name="T51" fmla="*/ 0 h 368"/>
              <a:gd name="T52" fmla="*/ 0 w 506"/>
              <a:gd name="T53" fmla="*/ 0 h 368"/>
              <a:gd name="T54" fmla="*/ 0 w 506"/>
              <a:gd name="T55" fmla="*/ 0 h 368"/>
              <a:gd name="T56" fmla="*/ 0 w 506"/>
              <a:gd name="T57" fmla="*/ 0 h 368"/>
              <a:gd name="T58" fmla="*/ 0 w 506"/>
              <a:gd name="T59" fmla="*/ 0 h 368"/>
              <a:gd name="T60" fmla="*/ 0 w 506"/>
              <a:gd name="T61" fmla="*/ 0 h 368"/>
              <a:gd name="T62" fmla="*/ 0 w 506"/>
              <a:gd name="T63" fmla="*/ 0 h 368"/>
              <a:gd name="T64" fmla="*/ 0 w 506"/>
              <a:gd name="T65" fmla="*/ 0 h 368"/>
              <a:gd name="T66" fmla="*/ 0 w 506"/>
              <a:gd name="T67" fmla="*/ 0 h 368"/>
              <a:gd name="T68" fmla="*/ 0 w 506"/>
              <a:gd name="T69" fmla="*/ 0 h 368"/>
              <a:gd name="T70" fmla="*/ 0 w 506"/>
              <a:gd name="T71" fmla="*/ 0 h 368"/>
              <a:gd name="T72" fmla="*/ 0 w 506"/>
              <a:gd name="T73" fmla="*/ 0 h 368"/>
              <a:gd name="T74" fmla="*/ 0 w 506"/>
              <a:gd name="T75" fmla="*/ 0 h 368"/>
              <a:gd name="T76" fmla="*/ 0 w 506"/>
              <a:gd name="T77" fmla="*/ 0 h 368"/>
              <a:gd name="T78" fmla="*/ 0 w 506"/>
              <a:gd name="T79" fmla="*/ 0 h 368"/>
              <a:gd name="T80" fmla="*/ 0 w 506"/>
              <a:gd name="T81" fmla="*/ 0 h 368"/>
              <a:gd name="T82" fmla="*/ 0 w 506"/>
              <a:gd name="T83" fmla="*/ 0 h 368"/>
              <a:gd name="T84" fmla="*/ 0 w 506"/>
              <a:gd name="T85" fmla="*/ 0 h 368"/>
              <a:gd name="T86" fmla="*/ 0 w 506"/>
              <a:gd name="T87" fmla="*/ 0 h 368"/>
              <a:gd name="T88" fmla="*/ 0 w 506"/>
              <a:gd name="T89" fmla="*/ 0 h 368"/>
              <a:gd name="T90" fmla="*/ 0 w 506"/>
              <a:gd name="T91" fmla="*/ 0 h 368"/>
              <a:gd name="T92" fmla="*/ 0 w 506"/>
              <a:gd name="T93" fmla="*/ 0 h 368"/>
              <a:gd name="T94" fmla="*/ 0 w 506"/>
              <a:gd name="T95" fmla="*/ 0 h 368"/>
              <a:gd name="T96" fmla="*/ 0 w 506"/>
              <a:gd name="T97" fmla="*/ 0 h 368"/>
              <a:gd name="T98" fmla="*/ 0 w 506"/>
              <a:gd name="T99" fmla="*/ 0 h 368"/>
              <a:gd name="T100" fmla="*/ 0 w 506"/>
              <a:gd name="T101" fmla="*/ 0 h 368"/>
              <a:gd name="T102" fmla="*/ 0 w 506"/>
              <a:gd name="T103" fmla="*/ 0 h 368"/>
              <a:gd name="T104" fmla="*/ 0 w 506"/>
              <a:gd name="T105" fmla="*/ 0 h 368"/>
              <a:gd name="T106" fmla="*/ 0 w 506"/>
              <a:gd name="T107" fmla="*/ 0 h 3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06"/>
              <a:gd name="T163" fmla="*/ 0 h 368"/>
              <a:gd name="T164" fmla="*/ 506 w 506"/>
              <a:gd name="T165" fmla="*/ 368 h 36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06" h="368">
                <a:moveTo>
                  <a:pt x="0" y="289"/>
                </a:moveTo>
                <a:lnTo>
                  <a:pt x="3" y="283"/>
                </a:lnTo>
                <a:lnTo>
                  <a:pt x="7" y="278"/>
                </a:lnTo>
                <a:lnTo>
                  <a:pt x="9" y="277"/>
                </a:lnTo>
                <a:lnTo>
                  <a:pt x="10" y="274"/>
                </a:lnTo>
                <a:lnTo>
                  <a:pt x="11" y="273"/>
                </a:lnTo>
                <a:lnTo>
                  <a:pt x="17" y="269"/>
                </a:lnTo>
                <a:lnTo>
                  <a:pt x="23" y="265"/>
                </a:lnTo>
                <a:lnTo>
                  <a:pt x="29" y="264"/>
                </a:lnTo>
                <a:lnTo>
                  <a:pt x="35" y="261"/>
                </a:lnTo>
                <a:lnTo>
                  <a:pt x="40" y="254"/>
                </a:lnTo>
                <a:lnTo>
                  <a:pt x="40" y="253"/>
                </a:lnTo>
                <a:lnTo>
                  <a:pt x="39" y="246"/>
                </a:lnTo>
                <a:lnTo>
                  <a:pt x="39" y="243"/>
                </a:lnTo>
                <a:lnTo>
                  <a:pt x="37" y="240"/>
                </a:lnTo>
                <a:lnTo>
                  <a:pt x="37" y="234"/>
                </a:lnTo>
                <a:lnTo>
                  <a:pt x="34" y="229"/>
                </a:lnTo>
                <a:lnTo>
                  <a:pt x="35" y="225"/>
                </a:lnTo>
                <a:lnTo>
                  <a:pt x="32" y="218"/>
                </a:lnTo>
                <a:lnTo>
                  <a:pt x="28" y="213"/>
                </a:lnTo>
                <a:lnTo>
                  <a:pt x="25" y="206"/>
                </a:lnTo>
                <a:lnTo>
                  <a:pt x="21" y="199"/>
                </a:lnTo>
                <a:lnTo>
                  <a:pt x="20" y="195"/>
                </a:lnTo>
                <a:lnTo>
                  <a:pt x="19" y="194"/>
                </a:lnTo>
                <a:lnTo>
                  <a:pt x="17" y="190"/>
                </a:lnTo>
                <a:lnTo>
                  <a:pt x="15" y="183"/>
                </a:lnTo>
                <a:lnTo>
                  <a:pt x="15" y="181"/>
                </a:lnTo>
                <a:lnTo>
                  <a:pt x="12" y="174"/>
                </a:lnTo>
                <a:lnTo>
                  <a:pt x="10" y="168"/>
                </a:lnTo>
                <a:lnTo>
                  <a:pt x="9" y="165"/>
                </a:lnTo>
                <a:lnTo>
                  <a:pt x="14" y="165"/>
                </a:lnTo>
                <a:lnTo>
                  <a:pt x="19" y="166"/>
                </a:lnTo>
                <a:lnTo>
                  <a:pt x="25" y="165"/>
                </a:lnTo>
                <a:lnTo>
                  <a:pt x="27" y="166"/>
                </a:lnTo>
                <a:lnTo>
                  <a:pt x="33" y="165"/>
                </a:lnTo>
                <a:lnTo>
                  <a:pt x="40" y="165"/>
                </a:lnTo>
                <a:lnTo>
                  <a:pt x="41" y="165"/>
                </a:lnTo>
                <a:lnTo>
                  <a:pt x="42" y="164"/>
                </a:lnTo>
                <a:lnTo>
                  <a:pt x="48" y="164"/>
                </a:lnTo>
                <a:lnTo>
                  <a:pt x="53" y="168"/>
                </a:lnTo>
                <a:lnTo>
                  <a:pt x="58" y="167"/>
                </a:lnTo>
                <a:lnTo>
                  <a:pt x="65" y="162"/>
                </a:lnTo>
                <a:lnTo>
                  <a:pt x="69" y="161"/>
                </a:lnTo>
                <a:lnTo>
                  <a:pt x="75" y="162"/>
                </a:lnTo>
                <a:lnTo>
                  <a:pt x="79" y="156"/>
                </a:lnTo>
                <a:lnTo>
                  <a:pt x="81" y="149"/>
                </a:lnTo>
                <a:lnTo>
                  <a:pt x="88" y="149"/>
                </a:lnTo>
                <a:lnTo>
                  <a:pt x="89" y="151"/>
                </a:lnTo>
                <a:lnTo>
                  <a:pt x="95" y="148"/>
                </a:lnTo>
                <a:lnTo>
                  <a:pt x="97" y="143"/>
                </a:lnTo>
                <a:lnTo>
                  <a:pt x="100" y="140"/>
                </a:lnTo>
                <a:lnTo>
                  <a:pt x="106" y="141"/>
                </a:lnTo>
                <a:lnTo>
                  <a:pt x="107" y="141"/>
                </a:lnTo>
                <a:lnTo>
                  <a:pt x="111" y="137"/>
                </a:lnTo>
                <a:lnTo>
                  <a:pt x="117" y="143"/>
                </a:lnTo>
                <a:lnTo>
                  <a:pt x="116" y="149"/>
                </a:lnTo>
                <a:lnTo>
                  <a:pt x="123" y="150"/>
                </a:lnTo>
                <a:lnTo>
                  <a:pt x="129" y="145"/>
                </a:lnTo>
                <a:lnTo>
                  <a:pt x="127" y="138"/>
                </a:lnTo>
                <a:lnTo>
                  <a:pt x="121" y="136"/>
                </a:lnTo>
                <a:lnTo>
                  <a:pt x="115" y="134"/>
                </a:lnTo>
                <a:lnTo>
                  <a:pt x="119" y="127"/>
                </a:lnTo>
                <a:lnTo>
                  <a:pt x="120" y="120"/>
                </a:lnTo>
                <a:lnTo>
                  <a:pt x="125" y="116"/>
                </a:lnTo>
                <a:lnTo>
                  <a:pt x="124" y="113"/>
                </a:lnTo>
                <a:lnTo>
                  <a:pt x="123" y="106"/>
                </a:lnTo>
                <a:lnTo>
                  <a:pt x="122" y="102"/>
                </a:lnTo>
                <a:lnTo>
                  <a:pt x="124" y="96"/>
                </a:lnTo>
                <a:lnTo>
                  <a:pt x="125" y="94"/>
                </a:lnTo>
                <a:lnTo>
                  <a:pt x="132" y="88"/>
                </a:lnTo>
                <a:lnTo>
                  <a:pt x="137" y="88"/>
                </a:lnTo>
                <a:lnTo>
                  <a:pt x="143" y="87"/>
                </a:lnTo>
                <a:lnTo>
                  <a:pt x="144" y="86"/>
                </a:lnTo>
                <a:lnTo>
                  <a:pt x="147" y="79"/>
                </a:lnTo>
                <a:lnTo>
                  <a:pt x="147" y="76"/>
                </a:lnTo>
                <a:lnTo>
                  <a:pt x="153" y="74"/>
                </a:lnTo>
                <a:lnTo>
                  <a:pt x="160" y="73"/>
                </a:lnTo>
                <a:lnTo>
                  <a:pt x="163" y="74"/>
                </a:lnTo>
                <a:lnTo>
                  <a:pt x="167" y="76"/>
                </a:lnTo>
                <a:lnTo>
                  <a:pt x="168" y="74"/>
                </a:lnTo>
                <a:lnTo>
                  <a:pt x="169" y="69"/>
                </a:lnTo>
                <a:lnTo>
                  <a:pt x="175" y="63"/>
                </a:lnTo>
                <a:lnTo>
                  <a:pt x="169" y="62"/>
                </a:lnTo>
                <a:lnTo>
                  <a:pt x="163" y="62"/>
                </a:lnTo>
                <a:lnTo>
                  <a:pt x="156" y="58"/>
                </a:lnTo>
                <a:lnTo>
                  <a:pt x="160" y="52"/>
                </a:lnTo>
                <a:lnTo>
                  <a:pt x="161" y="45"/>
                </a:lnTo>
                <a:lnTo>
                  <a:pt x="163" y="43"/>
                </a:lnTo>
                <a:lnTo>
                  <a:pt x="163" y="36"/>
                </a:lnTo>
                <a:lnTo>
                  <a:pt x="163" y="35"/>
                </a:lnTo>
                <a:lnTo>
                  <a:pt x="166" y="32"/>
                </a:lnTo>
                <a:lnTo>
                  <a:pt x="169" y="35"/>
                </a:lnTo>
                <a:lnTo>
                  <a:pt x="176" y="30"/>
                </a:lnTo>
                <a:lnTo>
                  <a:pt x="181" y="23"/>
                </a:lnTo>
                <a:lnTo>
                  <a:pt x="188" y="22"/>
                </a:lnTo>
                <a:lnTo>
                  <a:pt x="194" y="24"/>
                </a:lnTo>
                <a:lnTo>
                  <a:pt x="200" y="23"/>
                </a:lnTo>
                <a:lnTo>
                  <a:pt x="200" y="24"/>
                </a:lnTo>
                <a:lnTo>
                  <a:pt x="206" y="27"/>
                </a:lnTo>
                <a:lnTo>
                  <a:pt x="213" y="27"/>
                </a:lnTo>
                <a:lnTo>
                  <a:pt x="214" y="24"/>
                </a:lnTo>
                <a:lnTo>
                  <a:pt x="214" y="22"/>
                </a:lnTo>
                <a:lnTo>
                  <a:pt x="215" y="15"/>
                </a:lnTo>
                <a:lnTo>
                  <a:pt x="222" y="8"/>
                </a:lnTo>
                <a:lnTo>
                  <a:pt x="228" y="3"/>
                </a:lnTo>
                <a:lnTo>
                  <a:pt x="234" y="0"/>
                </a:lnTo>
                <a:lnTo>
                  <a:pt x="239" y="0"/>
                </a:lnTo>
                <a:lnTo>
                  <a:pt x="242" y="1"/>
                </a:lnTo>
                <a:lnTo>
                  <a:pt x="249" y="7"/>
                </a:lnTo>
                <a:lnTo>
                  <a:pt x="251" y="6"/>
                </a:lnTo>
                <a:lnTo>
                  <a:pt x="254" y="4"/>
                </a:lnTo>
                <a:lnTo>
                  <a:pt x="260" y="4"/>
                </a:lnTo>
                <a:lnTo>
                  <a:pt x="266" y="5"/>
                </a:lnTo>
                <a:lnTo>
                  <a:pt x="269" y="12"/>
                </a:lnTo>
                <a:lnTo>
                  <a:pt x="270" y="14"/>
                </a:lnTo>
                <a:lnTo>
                  <a:pt x="272" y="14"/>
                </a:lnTo>
                <a:lnTo>
                  <a:pt x="278" y="13"/>
                </a:lnTo>
                <a:lnTo>
                  <a:pt x="284" y="9"/>
                </a:lnTo>
                <a:lnTo>
                  <a:pt x="290" y="8"/>
                </a:lnTo>
                <a:lnTo>
                  <a:pt x="296" y="11"/>
                </a:lnTo>
                <a:lnTo>
                  <a:pt x="302" y="13"/>
                </a:lnTo>
                <a:lnTo>
                  <a:pt x="309" y="15"/>
                </a:lnTo>
                <a:lnTo>
                  <a:pt x="306" y="22"/>
                </a:lnTo>
                <a:lnTo>
                  <a:pt x="306" y="29"/>
                </a:lnTo>
                <a:lnTo>
                  <a:pt x="312" y="32"/>
                </a:lnTo>
                <a:lnTo>
                  <a:pt x="318" y="30"/>
                </a:lnTo>
                <a:lnTo>
                  <a:pt x="324" y="27"/>
                </a:lnTo>
                <a:lnTo>
                  <a:pt x="329" y="28"/>
                </a:lnTo>
                <a:lnTo>
                  <a:pt x="335" y="22"/>
                </a:lnTo>
                <a:lnTo>
                  <a:pt x="339" y="22"/>
                </a:lnTo>
                <a:lnTo>
                  <a:pt x="343" y="22"/>
                </a:lnTo>
                <a:lnTo>
                  <a:pt x="352" y="22"/>
                </a:lnTo>
                <a:lnTo>
                  <a:pt x="357" y="23"/>
                </a:lnTo>
                <a:lnTo>
                  <a:pt x="359" y="24"/>
                </a:lnTo>
                <a:lnTo>
                  <a:pt x="364" y="27"/>
                </a:lnTo>
                <a:lnTo>
                  <a:pt x="367" y="29"/>
                </a:lnTo>
                <a:lnTo>
                  <a:pt x="373" y="35"/>
                </a:lnTo>
                <a:lnTo>
                  <a:pt x="379" y="38"/>
                </a:lnTo>
                <a:lnTo>
                  <a:pt x="385" y="39"/>
                </a:lnTo>
                <a:lnTo>
                  <a:pt x="389" y="40"/>
                </a:lnTo>
                <a:lnTo>
                  <a:pt x="390" y="47"/>
                </a:lnTo>
                <a:lnTo>
                  <a:pt x="389" y="49"/>
                </a:lnTo>
                <a:lnTo>
                  <a:pt x="390" y="52"/>
                </a:lnTo>
                <a:lnTo>
                  <a:pt x="388" y="58"/>
                </a:lnTo>
                <a:lnTo>
                  <a:pt x="388" y="65"/>
                </a:lnTo>
                <a:lnTo>
                  <a:pt x="394" y="71"/>
                </a:lnTo>
                <a:lnTo>
                  <a:pt x="398" y="78"/>
                </a:lnTo>
                <a:lnTo>
                  <a:pt x="395" y="85"/>
                </a:lnTo>
                <a:lnTo>
                  <a:pt x="395" y="86"/>
                </a:lnTo>
                <a:lnTo>
                  <a:pt x="397" y="86"/>
                </a:lnTo>
                <a:lnTo>
                  <a:pt x="397" y="87"/>
                </a:lnTo>
                <a:lnTo>
                  <a:pt x="390" y="89"/>
                </a:lnTo>
                <a:lnTo>
                  <a:pt x="390" y="96"/>
                </a:lnTo>
                <a:lnTo>
                  <a:pt x="394" y="102"/>
                </a:lnTo>
                <a:lnTo>
                  <a:pt x="401" y="105"/>
                </a:lnTo>
                <a:lnTo>
                  <a:pt x="403" y="108"/>
                </a:lnTo>
                <a:lnTo>
                  <a:pt x="403" y="110"/>
                </a:lnTo>
                <a:lnTo>
                  <a:pt x="408" y="112"/>
                </a:lnTo>
                <a:lnTo>
                  <a:pt x="409" y="118"/>
                </a:lnTo>
                <a:lnTo>
                  <a:pt x="414" y="125"/>
                </a:lnTo>
                <a:lnTo>
                  <a:pt x="414" y="126"/>
                </a:lnTo>
                <a:lnTo>
                  <a:pt x="418" y="130"/>
                </a:lnTo>
                <a:lnTo>
                  <a:pt x="421" y="137"/>
                </a:lnTo>
                <a:lnTo>
                  <a:pt x="428" y="144"/>
                </a:lnTo>
                <a:lnTo>
                  <a:pt x="434" y="149"/>
                </a:lnTo>
                <a:lnTo>
                  <a:pt x="440" y="150"/>
                </a:lnTo>
                <a:lnTo>
                  <a:pt x="446" y="152"/>
                </a:lnTo>
                <a:lnTo>
                  <a:pt x="448" y="153"/>
                </a:lnTo>
                <a:lnTo>
                  <a:pt x="454" y="160"/>
                </a:lnTo>
                <a:lnTo>
                  <a:pt x="453" y="161"/>
                </a:lnTo>
                <a:lnTo>
                  <a:pt x="453" y="168"/>
                </a:lnTo>
                <a:lnTo>
                  <a:pt x="450" y="174"/>
                </a:lnTo>
                <a:lnTo>
                  <a:pt x="450" y="175"/>
                </a:lnTo>
                <a:lnTo>
                  <a:pt x="457" y="177"/>
                </a:lnTo>
                <a:lnTo>
                  <a:pt x="463" y="175"/>
                </a:lnTo>
                <a:lnTo>
                  <a:pt x="469" y="174"/>
                </a:lnTo>
                <a:lnTo>
                  <a:pt x="474" y="177"/>
                </a:lnTo>
                <a:lnTo>
                  <a:pt x="477" y="177"/>
                </a:lnTo>
                <a:lnTo>
                  <a:pt x="481" y="178"/>
                </a:lnTo>
                <a:lnTo>
                  <a:pt x="489" y="181"/>
                </a:lnTo>
                <a:lnTo>
                  <a:pt x="487" y="187"/>
                </a:lnTo>
                <a:lnTo>
                  <a:pt x="492" y="194"/>
                </a:lnTo>
                <a:lnTo>
                  <a:pt x="495" y="195"/>
                </a:lnTo>
                <a:lnTo>
                  <a:pt x="501" y="198"/>
                </a:lnTo>
                <a:lnTo>
                  <a:pt x="506" y="202"/>
                </a:lnTo>
                <a:lnTo>
                  <a:pt x="506" y="209"/>
                </a:lnTo>
                <a:lnTo>
                  <a:pt x="501" y="210"/>
                </a:lnTo>
                <a:lnTo>
                  <a:pt x="496" y="213"/>
                </a:lnTo>
                <a:lnTo>
                  <a:pt x="493" y="218"/>
                </a:lnTo>
                <a:lnTo>
                  <a:pt x="487" y="223"/>
                </a:lnTo>
                <a:lnTo>
                  <a:pt x="487" y="225"/>
                </a:lnTo>
                <a:lnTo>
                  <a:pt x="480" y="226"/>
                </a:lnTo>
                <a:lnTo>
                  <a:pt x="474" y="229"/>
                </a:lnTo>
                <a:lnTo>
                  <a:pt x="468" y="229"/>
                </a:lnTo>
                <a:lnTo>
                  <a:pt x="462" y="226"/>
                </a:lnTo>
                <a:lnTo>
                  <a:pt x="455" y="221"/>
                </a:lnTo>
                <a:lnTo>
                  <a:pt x="449" y="218"/>
                </a:lnTo>
                <a:lnTo>
                  <a:pt x="443" y="221"/>
                </a:lnTo>
                <a:lnTo>
                  <a:pt x="437" y="221"/>
                </a:lnTo>
                <a:lnTo>
                  <a:pt x="436" y="226"/>
                </a:lnTo>
                <a:lnTo>
                  <a:pt x="432" y="233"/>
                </a:lnTo>
                <a:lnTo>
                  <a:pt x="438" y="239"/>
                </a:lnTo>
                <a:lnTo>
                  <a:pt x="443" y="246"/>
                </a:lnTo>
                <a:lnTo>
                  <a:pt x="450" y="250"/>
                </a:lnTo>
                <a:lnTo>
                  <a:pt x="450" y="257"/>
                </a:lnTo>
                <a:lnTo>
                  <a:pt x="450" y="264"/>
                </a:lnTo>
                <a:lnTo>
                  <a:pt x="453" y="270"/>
                </a:lnTo>
                <a:lnTo>
                  <a:pt x="454" y="274"/>
                </a:lnTo>
                <a:lnTo>
                  <a:pt x="454" y="277"/>
                </a:lnTo>
                <a:lnTo>
                  <a:pt x="457" y="283"/>
                </a:lnTo>
                <a:lnTo>
                  <a:pt x="458" y="290"/>
                </a:lnTo>
                <a:lnTo>
                  <a:pt x="463" y="296"/>
                </a:lnTo>
                <a:lnTo>
                  <a:pt x="467" y="303"/>
                </a:lnTo>
                <a:lnTo>
                  <a:pt x="462" y="303"/>
                </a:lnTo>
                <a:lnTo>
                  <a:pt x="455" y="303"/>
                </a:lnTo>
                <a:lnTo>
                  <a:pt x="449" y="302"/>
                </a:lnTo>
                <a:lnTo>
                  <a:pt x="445" y="302"/>
                </a:lnTo>
                <a:lnTo>
                  <a:pt x="439" y="307"/>
                </a:lnTo>
                <a:lnTo>
                  <a:pt x="433" y="304"/>
                </a:lnTo>
                <a:lnTo>
                  <a:pt x="423" y="304"/>
                </a:lnTo>
                <a:lnTo>
                  <a:pt x="422" y="305"/>
                </a:lnTo>
                <a:lnTo>
                  <a:pt x="421" y="308"/>
                </a:lnTo>
                <a:lnTo>
                  <a:pt x="421" y="311"/>
                </a:lnTo>
                <a:lnTo>
                  <a:pt x="415" y="315"/>
                </a:lnTo>
                <a:lnTo>
                  <a:pt x="415" y="316"/>
                </a:lnTo>
                <a:lnTo>
                  <a:pt x="411" y="322"/>
                </a:lnTo>
                <a:lnTo>
                  <a:pt x="407" y="329"/>
                </a:lnTo>
                <a:lnTo>
                  <a:pt x="406" y="335"/>
                </a:lnTo>
                <a:lnTo>
                  <a:pt x="403" y="342"/>
                </a:lnTo>
                <a:lnTo>
                  <a:pt x="408" y="348"/>
                </a:lnTo>
                <a:lnTo>
                  <a:pt x="408" y="351"/>
                </a:lnTo>
                <a:lnTo>
                  <a:pt x="411" y="358"/>
                </a:lnTo>
                <a:lnTo>
                  <a:pt x="412" y="361"/>
                </a:lnTo>
                <a:lnTo>
                  <a:pt x="408" y="366"/>
                </a:lnTo>
                <a:lnTo>
                  <a:pt x="408" y="368"/>
                </a:lnTo>
                <a:lnTo>
                  <a:pt x="404" y="367"/>
                </a:lnTo>
                <a:lnTo>
                  <a:pt x="399" y="363"/>
                </a:lnTo>
                <a:lnTo>
                  <a:pt x="395" y="360"/>
                </a:lnTo>
                <a:lnTo>
                  <a:pt x="390" y="353"/>
                </a:lnTo>
                <a:lnTo>
                  <a:pt x="389" y="352"/>
                </a:lnTo>
                <a:lnTo>
                  <a:pt x="388" y="351"/>
                </a:lnTo>
                <a:lnTo>
                  <a:pt x="382" y="350"/>
                </a:lnTo>
                <a:lnTo>
                  <a:pt x="376" y="350"/>
                </a:lnTo>
                <a:lnTo>
                  <a:pt x="373" y="352"/>
                </a:lnTo>
                <a:lnTo>
                  <a:pt x="367" y="353"/>
                </a:lnTo>
                <a:lnTo>
                  <a:pt x="360" y="350"/>
                </a:lnTo>
                <a:lnTo>
                  <a:pt x="355" y="350"/>
                </a:lnTo>
                <a:lnTo>
                  <a:pt x="349" y="356"/>
                </a:lnTo>
                <a:lnTo>
                  <a:pt x="343" y="356"/>
                </a:lnTo>
                <a:lnTo>
                  <a:pt x="342" y="359"/>
                </a:lnTo>
                <a:lnTo>
                  <a:pt x="335" y="352"/>
                </a:lnTo>
                <a:lnTo>
                  <a:pt x="333" y="346"/>
                </a:lnTo>
                <a:lnTo>
                  <a:pt x="331" y="340"/>
                </a:lnTo>
                <a:lnTo>
                  <a:pt x="326" y="338"/>
                </a:lnTo>
                <a:lnTo>
                  <a:pt x="324" y="338"/>
                </a:lnTo>
                <a:lnTo>
                  <a:pt x="321" y="343"/>
                </a:lnTo>
                <a:lnTo>
                  <a:pt x="316" y="344"/>
                </a:lnTo>
                <a:lnTo>
                  <a:pt x="310" y="348"/>
                </a:lnTo>
                <a:lnTo>
                  <a:pt x="309" y="355"/>
                </a:lnTo>
                <a:lnTo>
                  <a:pt x="302" y="351"/>
                </a:lnTo>
                <a:lnTo>
                  <a:pt x="300" y="344"/>
                </a:lnTo>
                <a:lnTo>
                  <a:pt x="294" y="343"/>
                </a:lnTo>
                <a:lnTo>
                  <a:pt x="288" y="346"/>
                </a:lnTo>
                <a:lnTo>
                  <a:pt x="282" y="340"/>
                </a:lnTo>
                <a:lnTo>
                  <a:pt x="275" y="339"/>
                </a:lnTo>
                <a:lnTo>
                  <a:pt x="269" y="344"/>
                </a:lnTo>
                <a:lnTo>
                  <a:pt x="263" y="343"/>
                </a:lnTo>
                <a:lnTo>
                  <a:pt x="257" y="340"/>
                </a:lnTo>
                <a:lnTo>
                  <a:pt x="257" y="347"/>
                </a:lnTo>
                <a:lnTo>
                  <a:pt x="251" y="345"/>
                </a:lnTo>
                <a:lnTo>
                  <a:pt x="245" y="340"/>
                </a:lnTo>
                <a:lnTo>
                  <a:pt x="239" y="339"/>
                </a:lnTo>
                <a:lnTo>
                  <a:pt x="234" y="342"/>
                </a:lnTo>
                <a:lnTo>
                  <a:pt x="228" y="342"/>
                </a:lnTo>
                <a:lnTo>
                  <a:pt x="223" y="335"/>
                </a:lnTo>
                <a:lnTo>
                  <a:pt x="218" y="329"/>
                </a:lnTo>
                <a:lnTo>
                  <a:pt x="211" y="329"/>
                </a:lnTo>
                <a:lnTo>
                  <a:pt x="205" y="329"/>
                </a:lnTo>
                <a:lnTo>
                  <a:pt x="199" y="327"/>
                </a:lnTo>
                <a:lnTo>
                  <a:pt x="194" y="326"/>
                </a:lnTo>
                <a:lnTo>
                  <a:pt x="190" y="324"/>
                </a:lnTo>
                <a:lnTo>
                  <a:pt x="183" y="326"/>
                </a:lnTo>
                <a:lnTo>
                  <a:pt x="177" y="321"/>
                </a:lnTo>
                <a:lnTo>
                  <a:pt x="171" y="322"/>
                </a:lnTo>
                <a:lnTo>
                  <a:pt x="165" y="321"/>
                </a:lnTo>
                <a:lnTo>
                  <a:pt x="159" y="318"/>
                </a:lnTo>
                <a:lnTo>
                  <a:pt x="152" y="318"/>
                </a:lnTo>
                <a:lnTo>
                  <a:pt x="149" y="316"/>
                </a:lnTo>
                <a:lnTo>
                  <a:pt x="143" y="315"/>
                </a:lnTo>
                <a:lnTo>
                  <a:pt x="137" y="316"/>
                </a:lnTo>
                <a:lnTo>
                  <a:pt x="125" y="316"/>
                </a:lnTo>
                <a:lnTo>
                  <a:pt x="120" y="316"/>
                </a:lnTo>
                <a:lnTo>
                  <a:pt x="113" y="314"/>
                </a:lnTo>
                <a:lnTo>
                  <a:pt x="108" y="315"/>
                </a:lnTo>
                <a:lnTo>
                  <a:pt x="102" y="318"/>
                </a:lnTo>
                <a:lnTo>
                  <a:pt x="95" y="319"/>
                </a:lnTo>
                <a:lnTo>
                  <a:pt x="77" y="319"/>
                </a:lnTo>
                <a:lnTo>
                  <a:pt x="71" y="320"/>
                </a:lnTo>
                <a:lnTo>
                  <a:pt x="65" y="324"/>
                </a:lnTo>
                <a:lnTo>
                  <a:pt x="64" y="330"/>
                </a:lnTo>
                <a:lnTo>
                  <a:pt x="58" y="335"/>
                </a:lnTo>
                <a:lnTo>
                  <a:pt x="53" y="339"/>
                </a:lnTo>
                <a:lnTo>
                  <a:pt x="46" y="342"/>
                </a:lnTo>
                <a:lnTo>
                  <a:pt x="42" y="338"/>
                </a:lnTo>
                <a:lnTo>
                  <a:pt x="35" y="337"/>
                </a:lnTo>
                <a:lnTo>
                  <a:pt x="29" y="338"/>
                </a:lnTo>
                <a:lnTo>
                  <a:pt x="29" y="339"/>
                </a:lnTo>
                <a:lnTo>
                  <a:pt x="29" y="343"/>
                </a:lnTo>
                <a:lnTo>
                  <a:pt x="30" y="344"/>
                </a:lnTo>
                <a:lnTo>
                  <a:pt x="28" y="346"/>
                </a:lnTo>
                <a:lnTo>
                  <a:pt x="26" y="346"/>
                </a:lnTo>
                <a:lnTo>
                  <a:pt x="25" y="338"/>
                </a:lnTo>
                <a:lnTo>
                  <a:pt x="24" y="337"/>
                </a:lnTo>
                <a:lnTo>
                  <a:pt x="24" y="330"/>
                </a:lnTo>
                <a:lnTo>
                  <a:pt x="26" y="329"/>
                </a:lnTo>
                <a:lnTo>
                  <a:pt x="26" y="322"/>
                </a:lnTo>
                <a:lnTo>
                  <a:pt x="27" y="315"/>
                </a:lnTo>
                <a:lnTo>
                  <a:pt x="28" y="308"/>
                </a:lnTo>
                <a:lnTo>
                  <a:pt x="28" y="307"/>
                </a:lnTo>
                <a:lnTo>
                  <a:pt x="27" y="305"/>
                </a:lnTo>
                <a:lnTo>
                  <a:pt x="26" y="304"/>
                </a:lnTo>
                <a:lnTo>
                  <a:pt x="23" y="303"/>
                </a:lnTo>
                <a:lnTo>
                  <a:pt x="18" y="298"/>
                </a:lnTo>
                <a:lnTo>
                  <a:pt x="12" y="296"/>
                </a:lnTo>
                <a:lnTo>
                  <a:pt x="4" y="295"/>
                </a:lnTo>
                <a:lnTo>
                  <a:pt x="0" y="28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6" name="Freeform 19"/>
          <p:cNvSpPr>
            <a:spLocks/>
          </p:cNvSpPr>
          <p:nvPr/>
        </p:nvSpPr>
        <p:spPr bwMode="auto">
          <a:xfrm>
            <a:off x="5516563" y="4235450"/>
            <a:ext cx="1587" cy="4763"/>
          </a:xfrm>
          <a:custGeom>
            <a:avLst/>
            <a:gdLst>
              <a:gd name="T0" fmla="*/ 0 w 5"/>
              <a:gd name="T1" fmla="*/ 0 h 9"/>
              <a:gd name="T2" fmla="*/ 0 w 5"/>
              <a:gd name="T3" fmla="*/ 0 h 9"/>
              <a:gd name="T4" fmla="*/ 0 w 5"/>
              <a:gd name="T5" fmla="*/ 0 h 9"/>
              <a:gd name="T6" fmla="*/ 0 w 5"/>
              <a:gd name="T7" fmla="*/ 0 h 9"/>
              <a:gd name="T8" fmla="*/ 0 w 5"/>
              <a:gd name="T9" fmla="*/ 0 h 9"/>
              <a:gd name="T10" fmla="*/ 0 60000 65536"/>
              <a:gd name="T11" fmla="*/ 0 60000 65536"/>
              <a:gd name="T12" fmla="*/ 0 60000 65536"/>
              <a:gd name="T13" fmla="*/ 0 60000 65536"/>
              <a:gd name="T14" fmla="*/ 0 60000 65536"/>
              <a:gd name="T15" fmla="*/ 0 w 5"/>
              <a:gd name="T16" fmla="*/ 0 h 9"/>
              <a:gd name="T17" fmla="*/ 5 w 5"/>
              <a:gd name="T18" fmla="*/ 9 h 9"/>
            </a:gdLst>
            <a:ahLst/>
            <a:cxnLst>
              <a:cxn ang="T10">
                <a:pos x="T0" y="T1"/>
              </a:cxn>
              <a:cxn ang="T11">
                <a:pos x="T2" y="T3"/>
              </a:cxn>
              <a:cxn ang="T12">
                <a:pos x="T4" y="T5"/>
              </a:cxn>
              <a:cxn ang="T13">
                <a:pos x="T6" y="T7"/>
              </a:cxn>
              <a:cxn ang="T14">
                <a:pos x="T8" y="T9"/>
              </a:cxn>
            </a:cxnLst>
            <a:rect l="T15" t="T16" r="T17" b="T18"/>
            <a:pathLst>
              <a:path w="5" h="9">
                <a:moveTo>
                  <a:pt x="5" y="9"/>
                </a:moveTo>
                <a:lnTo>
                  <a:pt x="5" y="7"/>
                </a:lnTo>
                <a:lnTo>
                  <a:pt x="5" y="0"/>
                </a:lnTo>
                <a:lnTo>
                  <a:pt x="0" y="3"/>
                </a:lnTo>
                <a:lnTo>
                  <a:pt x="5" y="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7" name="Freeform 20"/>
          <p:cNvSpPr>
            <a:spLocks/>
          </p:cNvSpPr>
          <p:nvPr/>
        </p:nvSpPr>
        <p:spPr bwMode="auto">
          <a:xfrm>
            <a:off x="5799138" y="4303713"/>
            <a:ext cx="6350"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13" y="5"/>
                </a:moveTo>
                <a:lnTo>
                  <a:pt x="13" y="1"/>
                </a:lnTo>
                <a:lnTo>
                  <a:pt x="6" y="0"/>
                </a:lnTo>
                <a:lnTo>
                  <a:pt x="0" y="1"/>
                </a:lnTo>
                <a:lnTo>
                  <a:pt x="13"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8" name="Freeform 21"/>
          <p:cNvSpPr>
            <a:spLocks/>
          </p:cNvSpPr>
          <p:nvPr/>
        </p:nvSpPr>
        <p:spPr bwMode="auto">
          <a:xfrm>
            <a:off x="5834063" y="4284663"/>
            <a:ext cx="34925" cy="14287"/>
          </a:xfrm>
          <a:custGeom>
            <a:avLst/>
            <a:gdLst>
              <a:gd name="T0" fmla="*/ 0 w 70"/>
              <a:gd name="T1" fmla="*/ 0 h 32"/>
              <a:gd name="T2" fmla="*/ 0 w 70"/>
              <a:gd name="T3" fmla="*/ 0 h 32"/>
              <a:gd name="T4" fmla="*/ 0 w 70"/>
              <a:gd name="T5" fmla="*/ 0 h 32"/>
              <a:gd name="T6" fmla="*/ 0 w 70"/>
              <a:gd name="T7" fmla="*/ 0 h 32"/>
              <a:gd name="T8" fmla="*/ 0 w 70"/>
              <a:gd name="T9" fmla="*/ 0 h 32"/>
              <a:gd name="T10" fmla="*/ 0 w 70"/>
              <a:gd name="T11" fmla="*/ 0 h 32"/>
              <a:gd name="T12" fmla="*/ 0 w 70"/>
              <a:gd name="T13" fmla="*/ 0 h 32"/>
              <a:gd name="T14" fmla="*/ 0 w 70"/>
              <a:gd name="T15" fmla="*/ 0 h 32"/>
              <a:gd name="T16" fmla="*/ 0 w 70"/>
              <a:gd name="T17" fmla="*/ 0 h 32"/>
              <a:gd name="T18" fmla="*/ 0 w 70"/>
              <a:gd name="T19" fmla="*/ 0 h 32"/>
              <a:gd name="T20" fmla="*/ 0 w 70"/>
              <a:gd name="T21" fmla="*/ 0 h 32"/>
              <a:gd name="T22" fmla="*/ 0 w 70"/>
              <a:gd name="T23" fmla="*/ 0 h 32"/>
              <a:gd name="T24" fmla="*/ 0 w 70"/>
              <a:gd name="T25" fmla="*/ 0 h 32"/>
              <a:gd name="T26" fmla="*/ 0 w 70"/>
              <a:gd name="T27" fmla="*/ 0 h 32"/>
              <a:gd name="T28" fmla="*/ 0 w 70"/>
              <a:gd name="T29" fmla="*/ 0 h 32"/>
              <a:gd name="T30" fmla="*/ 0 w 70"/>
              <a:gd name="T31" fmla="*/ 0 h 32"/>
              <a:gd name="T32" fmla="*/ 0 w 70"/>
              <a:gd name="T33" fmla="*/ 0 h 32"/>
              <a:gd name="T34" fmla="*/ 0 w 70"/>
              <a:gd name="T35" fmla="*/ 0 h 32"/>
              <a:gd name="T36" fmla="*/ 0 w 70"/>
              <a:gd name="T37" fmla="*/ 0 h 32"/>
              <a:gd name="T38" fmla="*/ 0 w 70"/>
              <a:gd name="T39" fmla="*/ 0 h 32"/>
              <a:gd name="T40" fmla="*/ 0 w 70"/>
              <a:gd name="T41" fmla="*/ 0 h 32"/>
              <a:gd name="T42" fmla="*/ 0 w 70"/>
              <a:gd name="T43" fmla="*/ 0 h 32"/>
              <a:gd name="T44" fmla="*/ 0 w 70"/>
              <a:gd name="T45" fmla="*/ 0 h 32"/>
              <a:gd name="T46" fmla="*/ 0 w 70"/>
              <a:gd name="T47" fmla="*/ 0 h 32"/>
              <a:gd name="T48" fmla="*/ 0 w 70"/>
              <a:gd name="T49" fmla="*/ 0 h 32"/>
              <a:gd name="T50" fmla="*/ 0 w 7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2"/>
              <a:gd name="T80" fmla="*/ 70 w 70"/>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2">
                <a:moveTo>
                  <a:pt x="25" y="32"/>
                </a:moveTo>
                <a:lnTo>
                  <a:pt x="28" y="31"/>
                </a:lnTo>
                <a:lnTo>
                  <a:pt x="34" y="30"/>
                </a:lnTo>
                <a:lnTo>
                  <a:pt x="40" y="30"/>
                </a:lnTo>
                <a:lnTo>
                  <a:pt x="46" y="29"/>
                </a:lnTo>
                <a:lnTo>
                  <a:pt x="52" y="25"/>
                </a:lnTo>
                <a:lnTo>
                  <a:pt x="59" y="21"/>
                </a:lnTo>
                <a:lnTo>
                  <a:pt x="65" y="20"/>
                </a:lnTo>
                <a:lnTo>
                  <a:pt x="70" y="13"/>
                </a:lnTo>
                <a:lnTo>
                  <a:pt x="64" y="9"/>
                </a:lnTo>
                <a:lnTo>
                  <a:pt x="58" y="7"/>
                </a:lnTo>
                <a:lnTo>
                  <a:pt x="51" y="4"/>
                </a:lnTo>
                <a:lnTo>
                  <a:pt x="46" y="1"/>
                </a:lnTo>
                <a:lnTo>
                  <a:pt x="39" y="4"/>
                </a:lnTo>
                <a:lnTo>
                  <a:pt x="33" y="5"/>
                </a:lnTo>
                <a:lnTo>
                  <a:pt x="27" y="8"/>
                </a:lnTo>
                <a:lnTo>
                  <a:pt x="20" y="4"/>
                </a:lnTo>
                <a:lnTo>
                  <a:pt x="15" y="1"/>
                </a:lnTo>
                <a:lnTo>
                  <a:pt x="8" y="0"/>
                </a:lnTo>
                <a:lnTo>
                  <a:pt x="2" y="4"/>
                </a:lnTo>
                <a:lnTo>
                  <a:pt x="2" y="10"/>
                </a:lnTo>
                <a:lnTo>
                  <a:pt x="0" y="17"/>
                </a:lnTo>
                <a:lnTo>
                  <a:pt x="6" y="21"/>
                </a:lnTo>
                <a:lnTo>
                  <a:pt x="12" y="28"/>
                </a:lnTo>
                <a:lnTo>
                  <a:pt x="18" y="30"/>
                </a:lnTo>
                <a:lnTo>
                  <a:pt x="25" y="3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59" name="Freeform 22"/>
          <p:cNvSpPr>
            <a:spLocks/>
          </p:cNvSpPr>
          <p:nvPr/>
        </p:nvSpPr>
        <p:spPr bwMode="auto">
          <a:xfrm>
            <a:off x="6007100" y="3381375"/>
            <a:ext cx="449263" cy="493713"/>
          </a:xfrm>
          <a:custGeom>
            <a:avLst/>
            <a:gdLst>
              <a:gd name="T0" fmla="*/ 0 w 947"/>
              <a:gd name="T1" fmla="*/ 0 h 1050"/>
              <a:gd name="T2" fmla="*/ 0 w 947"/>
              <a:gd name="T3" fmla="*/ 0 h 1050"/>
              <a:gd name="T4" fmla="*/ 0 w 947"/>
              <a:gd name="T5" fmla="*/ 0 h 1050"/>
              <a:gd name="T6" fmla="*/ 0 w 947"/>
              <a:gd name="T7" fmla="*/ 0 h 1050"/>
              <a:gd name="T8" fmla="*/ 0 w 947"/>
              <a:gd name="T9" fmla="*/ 0 h 1050"/>
              <a:gd name="T10" fmla="*/ 0 w 947"/>
              <a:gd name="T11" fmla="*/ 0 h 1050"/>
              <a:gd name="T12" fmla="*/ 0 w 947"/>
              <a:gd name="T13" fmla="*/ 0 h 1050"/>
              <a:gd name="T14" fmla="*/ 0 w 947"/>
              <a:gd name="T15" fmla="*/ 0 h 1050"/>
              <a:gd name="T16" fmla="*/ 0 w 947"/>
              <a:gd name="T17" fmla="*/ 0 h 1050"/>
              <a:gd name="T18" fmla="*/ 0 w 947"/>
              <a:gd name="T19" fmla="*/ 0 h 1050"/>
              <a:gd name="T20" fmla="*/ 0 w 947"/>
              <a:gd name="T21" fmla="*/ 0 h 1050"/>
              <a:gd name="T22" fmla="*/ 0 w 947"/>
              <a:gd name="T23" fmla="*/ 0 h 1050"/>
              <a:gd name="T24" fmla="*/ 0 w 947"/>
              <a:gd name="T25" fmla="*/ 0 h 1050"/>
              <a:gd name="T26" fmla="*/ 0 w 947"/>
              <a:gd name="T27" fmla="*/ 0 h 1050"/>
              <a:gd name="T28" fmla="*/ 0 w 947"/>
              <a:gd name="T29" fmla="*/ 0 h 1050"/>
              <a:gd name="T30" fmla="*/ 0 w 947"/>
              <a:gd name="T31" fmla="*/ 0 h 1050"/>
              <a:gd name="T32" fmla="*/ 0 w 947"/>
              <a:gd name="T33" fmla="*/ 0 h 1050"/>
              <a:gd name="T34" fmla="*/ 0 w 947"/>
              <a:gd name="T35" fmla="*/ 0 h 1050"/>
              <a:gd name="T36" fmla="*/ 0 w 947"/>
              <a:gd name="T37" fmla="*/ 0 h 1050"/>
              <a:gd name="T38" fmla="*/ 0 w 947"/>
              <a:gd name="T39" fmla="*/ 0 h 1050"/>
              <a:gd name="T40" fmla="*/ 0 w 947"/>
              <a:gd name="T41" fmla="*/ 0 h 1050"/>
              <a:gd name="T42" fmla="*/ 0 w 947"/>
              <a:gd name="T43" fmla="*/ 0 h 1050"/>
              <a:gd name="T44" fmla="*/ 0 w 947"/>
              <a:gd name="T45" fmla="*/ 0 h 1050"/>
              <a:gd name="T46" fmla="*/ 0 w 947"/>
              <a:gd name="T47" fmla="*/ 0 h 1050"/>
              <a:gd name="T48" fmla="*/ 0 w 947"/>
              <a:gd name="T49" fmla="*/ 0 h 1050"/>
              <a:gd name="T50" fmla="*/ 0 w 947"/>
              <a:gd name="T51" fmla="*/ 0 h 1050"/>
              <a:gd name="T52" fmla="*/ 0 w 947"/>
              <a:gd name="T53" fmla="*/ 0 h 1050"/>
              <a:gd name="T54" fmla="*/ 0 w 947"/>
              <a:gd name="T55" fmla="*/ 0 h 1050"/>
              <a:gd name="T56" fmla="*/ 0 w 947"/>
              <a:gd name="T57" fmla="*/ 0 h 1050"/>
              <a:gd name="T58" fmla="*/ 0 w 947"/>
              <a:gd name="T59" fmla="*/ 0 h 1050"/>
              <a:gd name="T60" fmla="*/ 0 w 947"/>
              <a:gd name="T61" fmla="*/ 0 h 1050"/>
              <a:gd name="T62" fmla="*/ 0 w 947"/>
              <a:gd name="T63" fmla="*/ 0 h 1050"/>
              <a:gd name="T64" fmla="*/ 0 w 947"/>
              <a:gd name="T65" fmla="*/ 0 h 1050"/>
              <a:gd name="T66" fmla="*/ 0 w 947"/>
              <a:gd name="T67" fmla="*/ 0 h 1050"/>
              <a:gd name="T68" fmla="*/ 0 w 947"/>
              <a:gd name="T69" fmla="*/ 0 h 1050"/>
              <a:gd name="T70" fmla="*/ 0 w 947"/>
              <a:gd name="T71" fmla="*/ 0 h 1050"/>
              <a:gd name="T72" fmla="*/ 0 w 947"/>
              <a:gd name="T73" fmla="*/ 0 h 1050"/>
              <a:gd name="T74" fmla="*/ 0 w 947"/>
              <a:gd name="T75" fmla="*/ 0 h 1050"/>
              <a:gd name="T76" fmla="*/ 0 w 947"/>
              <a:gd name="T77" fmla="*/ 0 h 1050"/>
              <a:gd name="T78" fmla="*/ 0 w 947"/>
              <a:gd name="T79" fmla="*/ 0 h 1050"/>
              <a:gd name="T80" fmla="*/ 0 w 947"/>
              <a:gd name="T81" fmla="*/ 0 h 1050"/>
              <a:gd name="T82" fmla="*/ 0 w 947"/>
              <a:gd name="T83" fmla="*/ 0 h 1050"/>
              <a:gd name="T84" fmla="*/ 0 w 947"/>
              <a:gd name="T85" fmla="*/ 0 h 1050"/>
              <a:gd name="T86" fmla="*/ 0 w 947"/>
              <a:gd name="T87" fmla="*/ 0 h 1050"/>
              <a:gd name="T88" fmla="*/ 0 w 947"/>
              <a:gd name="T89" fmla="*/ 0 h 1050"/>
              <a:gd name="T90" fmla="*/ 0 w 947"/>
              <a:gd name="T91" fmla="*/ 0 h 1050"/>
              <a:gd name="T92" fmla="*/ 0 w 947"/>
              <a:gd name="T93" fmla="*/ 0 h 1050"/>
              <a:gd name="T94" fmla="*/ 0 w 947"/>
              <a:gd name="T95" fmla="*/ 0 h 1050"/>
              <a:gd name="T96" fmla="*/ 0 w 947"/>
              <a:gd name="T97" fmla="*/ 0 h 1050"/>
              <a:gd name="T98" fmla="*/ 0 w 947"/>
              <a:gd name="T99" fmla="*/ 0 h 1050"/>
              <a:gd name="T100" fmla="*/ 0 w 947"/>
              <a:gd name="T101" fmla="*/ 0 h 1050"/>
              <a:gd name="T102" fmla="*/ 0 w 947"/>
              <a:gd name="T103" fmla="*/ 0 h 1050"/>
              <a:gd name="T104" fmla="*/ 0 w 947"/>
              <a:gd name="T105" fmla="*/ 0 h 1050"/>
              <a:gd name="T106" fmla="*/ 0 w 947"/>
              <a:gd name="T107" fmla="*/ 0 h 1050"/>
              <a:gd name="T108" fmla="*/ 0 w 947"/>
              <a:gd name="T109" fmla="*/ 0 h 1050"/>
              <a:gd name="T110" fmla="*/ 0 w 947"/>
              <a:gd name="T111" fmla="*/ 0 h 1050"/>
              <a:gd name="T112" fmla="*/ 0 w 947"/>
              <a:gd name="T113" fmla="*/ 0 h 1050"/>
              <a:gd name="T114" fmla="*/ 0 w 947"/>
              <a:gd name="T115" fmla="*/ 0 h 1050"/>
              <a:gd name="T116" fmla="*/ 0 w 947"/>
              <a:gd name="T117" fmla="*/ 0 h 10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7"/>
              <a:gd name="T178" fmla="*/ 0 h 1050"/>
              <a:gd name="T179" fmla="*/ 947 w 947"/>
              <a:gd name="T180" fmla="*/ 1050 h 10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7" h="1050">
                <a:moveTo>
                  <a:pt x="0" y="568"/>
                </a:moveTo>
                <a:lnTo>
                  <a:pt x="6" y="570"/>
                </a:lnTo>
                <a:lnTo>
                  <a:pt x="12" y="573"/>
                </a:lnTo>
                <a:lnTo>
                  <a:pt x="19" y="575"/>
                </a:lnTo>
                <a:lnTo>
                  <a:pt x="25" y="576"/>
                </a:lnTo>
                <a:lnTo>
                  <a:pt x="31" y="580"/>
                </a:lnTo>
                <a:lnTo>
                  <a:pt x="38" y="581"/>
                </a:lnTo>
                <a:lnTo>
                  <a:pt x="43" y="583"/>
                </a:lnTo>
                <a:lnTo>
                  <a:pt x="51" y="585"/>
                </a:lnTo>
                <a:lnTo>
                  <a:pt x="57" y="588"/>
                </a:lnTo>
                <a:lnTo>
                  <a:pt x="63" y="590"/>
                </a:lnTo>
                <a:lnTo>
                  <a:pt x="69" y="592"/>
                </a:lnTo>
                <a:lnTo>
                  <a:pt x="75" y="594"/>
                </a:lnTo>
                <a:lnTo>
                  <a:pt x="82" y="597"/>
                </a:lnTo>
                <a:lnTo>
                  <a:pt x="88" y="599"/>
                </a:lnTo>
                <a:lnTo>
                  <a:pt x="94" y="601"/>
                </a:lnTo>
                <a:lnTo>
                  <a:pt x="100" y="603"/>
                </a:lnTo>
                <a:lnTo>
                  <a:pt x="107" y="603"/>
                </a:lnTo>
                <a:lnTo>
                  <a:pt x="120" y="602"/>
                </a:lnTo>
                <a:lnTo>
                  <a:pt x="125" y="601"/>
                </a:lnTo>
                <a:lnTo>
                  <a:pt x="139" y="599"/>
                </a:lnTo>
                <a:lnTo>
                  <a:pt x="145" y="599"/>
                </a:lnTo>
                <a:lnTo>
                  <a:pt x="148" y="599"/>
                </a:lnTo>
                <a:lnTo>
                  <a:pt x="153" y="598"/>
                </a:lnTo>
                <a:lnTo>
                  <a:pt x="160" y="597"/>
                </a:lnTo>
                <a:lnTo>
                  <a:pt x="167" y="597"/>
                </a:lnTo>
                <a:lnTo>
                  <a:pt x="173" y="597"/>
                </a:lnTo>
                <a:lnTo>
                  <a:pt x="179" y="598"/>
                </a:lnTo>
                <a:lnTo>
                  <a:pt x="185" y="599"/>
                </a:lnTo>
                <a:lnTo>
                  <a:pt x="191" y="601"/>
                </a:lnTo>
                <a:lnTo>
                  <a:pt x="198" y="602"/>
                </a:lnTo>
                <a:lnTo>
                  <a:pt x="204" y="602"/>
                </a:lnTo>
                <a:lnTo>
                  <a:pt x="209" y="595"/>
                </a:lnTo>
                <a:lnTo>
                  <a:pt x="215" y="593"/>
                </a:lnTo>
                <a:lnTo>
                  <a:pt x="221" y="591"/>
                </a:lnTo>
                <a:lnTo>
                  <a:pt x="227" y="590"/>
                </a:lnTo>
                <a:lnTo>
                  <a:pt x="234" y="590"/>
                </a:lnTo>
                <a:lnTo>
                  <a:pt x="239" y="590"/>
                </a:lnTo>
                <a:lnTo>
                  <a:pt x="240" y="590"/>
                </a:lnTo>
                <a:lnTo>
                  <a:pt x="246" y="591"/>
                </a:lnTo>
                <a:lnTo>
                  <a:pt x="249" y="591"/>
                </a:lnTo>
                <a:lnTo>
                  <a:pt x="251" y="592"/>
                </a:lnTo>
                <a:lnTo>
                  <a:pt x="254" y="593"/>
                </a:lnTo>
                <a:lnTo>
                  <a:pt x="261" y="592"/>
                </a:lnTo>
                <a:lnTo>
                  <a:pt x="267" y="590"/>
                </a:lnTo>
                <a:lnTo>
                  <a:pt x="273" y="588"/>
                </a:lnTo>
                <a:lnTo>
                  <a:pt x="279" y="585"/>
                </a:lnTo>
                <a:lnTo>
                  <a:pt x="284" y="583"/>
                </a:lnTo>
                <a:lnTo>
                  <a:pt x="291" y="581"/>
                </a:lnTo>
                <a:lnTo>
                  <a:pt x="297" y="580"/>
                </a:lnTo>
                <a:lnTo>
                  <a:pt x="298" y="578"/>
                </a:lnTo>
                <a:lnTo>
                  <a:pt x="301" y="577"/>
                </a:lnTo>
                <a:lnTo>
                  <a:pt x="320" y="572"/>
                </a:lnTo>
                <a:lnTo>
                  <a:pt x="325" y="569"/>
                </a:lnTo>
                <a:lnTo>
                  <a:pt x="331" y="562"/>
                </a:lnTo>
                <a:lnTo>
                  <a:pt x="329" y="557"/>
                </a:lnTo>
                <a:lnTo>
                  <a:pt x="325" y="550"/>
                </a:lnTo>
                <a:lnTo>
                  <a:pt x="326" y="543"/>
                </a:lnTo>
                <a:lnTo>
                  <a:pt x="328" y="537"/>
                </a:lnTo>
                <a:lnTo>
                  <a:pt x="327" y="529"/>
                </a:lnTo>
                <a:lnTo>
                  <a:pt x="327" y="522"/>
                </a:lnTo>
                <a:lnTo>
                  <a:pt x="324" y="516"/>
                </a:lnTo>
                <a:lnTo>
                  <a:pt x="322" y="509"/>
                </a:lnTo>
                <a:lnTo>
                  <a:pt x="322" y="502"/>
                </a:lnTo>
                <a:lnTo>
                  <a:pt x="323" y="495"/>
                </a:lnTo>
                <a:lnTo>
                  <a:pt x="324" y="488"/>
                </a:lnTo>
                <a:lnTo>
                  <a:pt x="325" y="481"/>
                </a:lnTo>
                <a:lnTo>
                  <a:pt x="326" y="481"/>
                </a:lnTo>
                <a:lnTo>
                  <a:pt x="332" y="480"/>
                </a:lnTo>
                <a:lnTo>
                  <a:pt x="337" y="473"/>
                </a:lnTo>
                <a:lnTo>
                  <a:pt x="340" y="466"/>
                </a:lnTo>
                <a:lnTo>
                  <a:pt x="346" y="460"/>
                </a:lnTo>
                <a:lnTo>
                  <a:pt x="347" y="459"/>
                </a:lnTo>
                <a:lnTo>
                  <a:pt x="353" y="454"/>
                </a:lnTo>
                <a:lnTo>
                  <a:pt x="359" y="453"/>
                </a:lnTo>
                <a:lnTo>
                  <a:pt x="359" y="459"/>
                </a:lnTo>
                <a:lnTo>
                  <a:pt x="364" y="460"/>
                </a:lnTo>
                <a:lnTo>
                  <a:pt x="368" y="460"/>
                </a:lnTo>
                <a:lnTo>
                  <a:pt x="372" y="460"/>
                </a:lnTo>
                <a:lnTo>
                  <a:pt x="379" y="461"/>
                </a:lnTo>
                <a:lnTo>
                  <a:pt x="385" y="459"/>
                </a:lnTo>
                <a:lnTo>
                  <a:pt x="391" y="456"/>
                </a:lnTo>
                <a:lnTo>
                  <a:pt x="403" y="452"/>
                </a:lnTo>
                <a:lnTo>
                  <a:pt x="403" y="451"/>
                </a:lnTo>
                <a:lnTo>
                  <a:pt x="398" y="446"/>
                </a:lnTo>
                <a:lnTo>
                  <a:pt x="392" y="444"/>
                </a:lnTo>
                <a:lnTo>
                  <a:pt x="389" y="437"/>
                </a:lnTo>
                <a:lnTo>
                  <a:pt x="395" y="437"/>
                </a:lnTo>
                <a:lnTo>
                  <a:pt x="401" y="433"/>
                </a:lnTo>
                <a:lnTo>
                  <a:pt x="408" y="428"/>
                </a:lnTo>
                <a:lnTo>
                  <a:pt x="414" y="425"/>
                </a:lnTo>
                <a:lnTo>
                  <a:pt x="418" y="419"/>
                </a:lnTo>
                <a:lnTo>
                  <a:pt x="422" y="413"/>
                </a:lnTo>
                <a:lnTo>
                  <a:pt x="428" y="417"/>
                </a:lnTo>
                <a:lnTo>
                  <a:pt x="434" y="417"/>
                </a:lnTo>
                <a:lnTo>
                  <a:pt x="441" y="420"/>
                </a:lnTo>
                <a:lnTo>
                  <a:pt x="442" y="413"/>
                </a:lnTo>
                <a:lnTo>
                  <a:pt x="448" y="415"/>
                </a:lnTo>
                <a:lnTo>
                  <a:pt x="454" y="416"/>
                </a:lnTo>
                <a:lnTo>
                  <a:pt x="457" y="423"/>
                </a:lnTo>
                <a:lnTo>
                  <a:pt x="462" y="430"/>
                </a:lnTo>
                <a:lnTo>
                  <a:pt x="467" y="429"/>
                </a:lnTo>
                <a:lnTo>
                  <a:pt x="473" y="427"/>
                </a:lnTo>
                <a:lnTo>
                  <a:pt x="480" y="421"/>
                </a:lnTo>
                <a:lnTo>
                  <a:pt x="482" y="414"/>
                </a:lnTo>
                <a:lnTo>
                  <a:pt x="486" y="407"/>
                </a:lnTo>
                <a:lnTo>
                  <a:pt x="489" y="404"/>
                </a:lnTo>
                <a:lnTo>
                  <a:pt x="486" y="397"/>
                </a:lnTo>
                <a:lnTo>
                  <a:pt x="484" y="390"/>
                </a:lnTo>
                <a:lnTo>
                  <a:pt x="483" y="383"/>
                </a:lnTo>
                <a:lnTo>
                  <a:pt x="482" y="376"/>
                </a:lnTo>
                <a:lnTo>
                  <a:pt x="480" y="369"/>
                </a:lnTo>
                <a:lnTo>
                  <a:pt x="478" y="363"/>
                </a:lnTo>
                <a:lnTo>
                  <a:pt x="481" y="356"/>
                </a:lnTo>
                <a:lnTo>
                  <a:pt x="486" y="349"/>
                </a:lnTo>
                <a:lnTo>
                  <a:pt x="486" y="342"/>
                </a:lnTo>
                <a:lnTo>
                  <a:pt x="485" y="335"/>
                </a:lnTo>
                <a:lnTo>
                  <a:pt x="488" y="328"/>
                </a:lnTo>
                <a:lnTo>
                  <a:pt x="485" y="322"/>
                </a:lnTo>
                <a:lnTo>
                  <a:pt x="488" y="315"/>
                </a:lnTo>
                <a:lnTo>
                  <a:pt x="489" y="312"/>
                </a:lnTo>
                <a:lnTo>
                  <a:pt x="496" y="312"/>
                </a:lnTo>
                <a:lnTo>
                  <a:pt x="502" y="310"/>
                </a:lnTo>
                <a:lnTo>
                  <a:pt x="508" y="312"/>
                </a:lnTo>
                <a:lnTo>
                  <a:pt x="514" y="309"/>
                </a:lnTo>
                <a:lnTo>
                  <a:pt x="515" y="309"/>
                </a:lnTo>
                <a:lnTo>
                  <a:pt x="520" y="304"/>
                </a:lnTo>
                <a:lnTo>
                  <a:pt x="528" y="299"/>
                </a:lnTo>
                <a:lnTo>
                  <a:pt x="530" y="292"/>
                </a:lnTo>
                <a:lnTo>
                  <a:pt x="525" y="285"/>
                </a:lnTo>
                <a:lnTo>
                  <a:pt x="521" y="282"/>
                </a:lnTo>
                <a:lnTo>
                  <a:pt x="519" y="275"/>
                </a:lnTo>
                <a:lnTo>
                  <a:pt x="518" y="269"/>
                </a:lnTo>
                <a:lnTo>
                  <a:pt x="512" y="263"/>
                </a:lnTo>
                <a:lnTo>
                  <a:pt x="506" y="261"/>
                </a:lnTo>
                <a:lnTo>
                  <a:pt x="502" y="256"/>
                </a:lnTo>
                <a:lnTo>
                  <a:pt x="494" y="246"/>
                </a:lnTo>
                <a:lnTo>
                  <a:pt x="496" y="239"/>
                </a:lnTo>
                <a:lnTo>
                  <a:pt x="498" y="238"/>
                </a:lnTo>
                <a:lnTo>
                  <a:pt x="502" y="237"/>
                </a:lnTo>
                <a:lnTo>
                  <a:pt x="508" y="239"/>
                </a:lnTo>
                <a:lnTo>
                  <a:pt x="514" y="242"/>
                </a:lnTo>
                <a:lnTo>
                  <a:pt x="520" y="243"/>
                </a:lnTo>
                <a:lnTo>
                  <a:pt x="526" y="244"/>
                </a:lnTo>
                <a:lnTo>
                  <a:pt x="533" y="246"/>
                </a:lnTo>
                <a:lnTo>
                  <a:pt x="544" y="244"/>
                </a:lnTo>
                <a:lnTo>
                  <a:pt x="551" y="244"/>
                </a:lnTo>
                <a:lnTo>
                  <a:pt x="557" y="239"/>
                </a:lnTo>
                <a:lnTo>
                  <a:pt x="563" y="237"/>
                </a:lnTo>
                <a:lnTo>
                  <a:pt x="566" y="230"/>
                </a:lnTo>
                <a:lnTo>
                  <a:pt x="567" y="224"/>
                </a:lnTo>
                <a:lnTo>
                  <a:pt x="565" y="221"/>
                </a:lnTo>
                <a:lnTo>
                  <a:pt x="567" y="214"/>
                </a:lnTo>
                <a:lnTo>
                  <a:pt x="561" y="210"/>
                </a:lnTo>
                <a:lnTo>
                  <a:pt x="555" y="203"/>
                </a:lnTo>
                <a:lnTo>
                  <a:pt x="553" y="197"/>
                </a:lnTo>
                <a:lnTo>
                  <a:pt x="560" y="196"/>
                </a:lnTo>
                <a:lnTo>
                  <a:pt x="559" y="189"/>
                </a:lnTo>
                <a:lnTo>
                  <a:pt x="563" y="182"/>
                </a:lnTo>
                <a:lnTo>
                  <a:pt x="567" y="177"/>
                </a:lnTo>
                <a:lnTo>
                  <a:pt x="569" y="170"/>
                </a:lnTo>
                <a:lnTo>
                  <a:pt x="576" y="166"/>
                </a:lnTo>
                <a:lnTo>
                  <a:pt x="578" y="165"/>
                </a:lnTo>
                <a:lnTo>
                  <a:pt x="578" y="162"/>
                </a:lnTo>
                <a:lnTo>
                  <a:pt x="578" y="159"/>
                </a:lnTo>
                <a:lnTo>
                  <a:pt x="579" y="153"/>
                </a:lnTo>
                <a:lnTo>
                  <a:pt x="583" y="146"/>
                </a:lnTo>
                <a:lnTo>
                  <a:pt x="577" y="140"/>
                </a:lnTo>
                <a:lnTo>
                  <a:pt x="575" y="137"/>
                </a:lnTo>
                <a:lnTo>
                  <a:pt x="579" y="130"/>
                </a:lnTo>
                <a:lnTo>
                  <a:pt x="576" y="123"/>
                </a:lnTo>
                <a:lnTo>
                  <a:pt x="574" y="116"/>
                </a:lnTo>
                <a:lnTo>
                  <a:pt x="568" y="113"/>
                </a:lnTo>
                <a:lnTo>
                  <a:pt x="569" y="106"/>
                </a:lnTo>
                <a:lnTo>
                  <a:pt x="564" y="99"/>
                </a:lnTo>
                <a:lnTo>
                  <a:pt x="560" y="92"/>
                </a:lnTo>
                <a:lnTo>
                  <a:pt x="552" y="86"/>
                </a:lnTo>
                <a:lnTo>
                  <a:pt x="547" y="83"/>
                </a:lnTo>
                <a:lnTo>
                  <a:pt x="543" y="80"/>
                </a:lnTo>
                <a:lnTo>
                  <a:pt x="544" y="74"/>
                </a:lnTo>
                <a:lnTo>
                  <a:pt x="550" y="67"/>
                </a:lnTo>
                <a:lnTo>
                  <a:pt x="556" y="61"/>
                </a:lnTo>
                <a:lnTo>
                  <a:pt x="560" y="54"/>
                </a:lnTo>
                <a:lnTo>
                  <a:pt x="562" y="48"/>
                </a:lnTo>
                <a:lnTo>
                  <a:pt x="568" y="49"/>
                </a:lnTo>
                <a:lnTo>
                  <a:pt x="574" y="50"/>
                </a:lnTo>
                <a:lnTo>
                  <a:pt x="576" y="44"/>
                </a:lnTo>
                <a:lnTo>
                  <a:pt x="582" y="38"/>
                </a:lnTo>
                <a:lnTo>
                  <a:pt x="589" y="32"/>
                </a:lnTo>
                <a:lnTo>
                  <a:pt x="594" y="26"/>
                </a:lnTo>
                <a:lnTo>
                  <a:pt x="600" y="24"/>
                </a:lnTo>
                <a:lnTo>
                  <a:pt x="606" y="22"/>
                </a:lnTo>
                <a:lnTo>
                  <a:pt x="612" y="18"/>
                </a:lnTo>
                <a:lnTo>
                  <a:pt x="619" y="18"/>
                </a:lnTo>
                <a:lnTo>
                  <a:pt x="625" y="17"/>
                </a:lnTo>
                <a:lnTo>
                  <a:pt x="631" y="17"/>
                </a:lnTo>
                <a:lnTo>
                  <a:pt x="637" y="17"/>
                </a:lnTo>
                <a:lnTo>
                  <a:pt x="643" y="14"/>
                </a:lnTo>
                <a:lnTo>
                  <a:pt x="650" y="13"/>
                </a:lnTo>
                <a:lnTo>
                  <a:pt x="668" y="13"/>
                </a:lnTo>
                <a:lnTo>
                  <a:pt x="675" y="12"/>
                </a:lnTo>
                <a:lnTo>
                  <a:pt x="681" y="12"/>
                </a:lnTo>
                <a:lnTo>
                  <a:pt x="687" y="12"/>
                </a:lnTo>
                <a:lnTo>
                  <a:pt x="693" y="16"/>
                </a:lnTo>
                <a:lnTo>
                  <a:pt x="699" y="19"/>
                </a:lnTo>
                <a:lnTo>
                  <a:pt x="705" y="12"/>
                </a:lnTo>
                <a:lnTo>
                  <a:pt x="711" y="12"/>
                </a:lnTo>
                <a:lnTo>
                  <a:pt x="717" y="6"/>
                </a:lnTo>
                <a:lnTo>
                  <a:pt x="723" y="4"/>
                </a:lnTo>
                <a:lnTo>
                  <a:pt x="727" y="2"/>
                </a:lnTo>
                <a:lnTo>
                  <a:pt x="734" y="0"/>
                </a:lnTo>
                <a:lnTo>
                  <a:pt x="740" y="2"/>
                </a:lnTo>
                <a:lnTo>
                  <a:pt x="744" y="4"/>
                </a:lnTo>
                <a:lnTo>
                  <a:pt x="748" y="11"/>
                </a:lnTo>
                <a:lnTo>
                  <a:pt x="753" y="5"/>
                </a:lnTo>
                <a:lnTo>
                  <a:pt x="759" y="4"/>
                </a:lnTo>
                <a:lnTo>
                  <a:pt x="766" y="6"/>
                </a:lnTo>
                <a:lnTo>
                  <a:pt x="778" y="11"/>
                </a:lnTo>
                <a:lnTo>
                  <a:pt x="781" y="18"/>
                </a:lnTo>
                <a:lnTo>
                  <a:pt x="783" y="24"/>
                </a:lnTo>
                <a:lnTo>
                  <a:pt x="788" y="22"/>
                </a:lnTo>
                <a:lnTo>
                  <a:pt x="789" y="22"/>
                </a:lnTo>
                <a:lnTo>
                  <a:pt x="796" y="22"/>
                </a:lnTo>
                <a:lnTo>
                  <a:pt x="802" y="26"/>
                </a:lnTo>
                <a:lnTo>
                  <a:pt x="808" y="29"/>
                </a:lnTo>
                <a:lnTo>
                  <a:pt x="814" y="36"/>
                </a:lnTo>
                <a:lnTo>
                  <a:pt x="817" y="41"/>
                </a:lnTo>
                <a:lnTo>
                  <a:pt x="821" y="48"/>
                </a:lnTo>
                <a:lnTo>
                  <a:pt x="824" y="52"/>
                </a:lnTo>
                <a:lnTo>
                  <a:pt x="824" y="59"/>
                </a:lnTo>
                <a:lnTo>
                  <a:pt x="827" y="66"/>
                </a:lnTo>
                <a:lnTo>
                  <a:pt x="824" y="73"/>
                </a:lnTo>
                <a:lnTo>
                  <a:pt x="825" y="78"/>
                </a:lnTo>
                <a:lnTo>
                  <a:pt x="831" y="83"/>
                </a:lnTo>
                <a:lnTo>
                  <a:pt x="837" y="85"/>
                </a:lnTo>
                <a:lnTo>
                  <a:pt x="841" y="92"/>
                </a:lnTo>
                <a:lnTo>
                  <a:pt x="846" y="98"/>
                </a:lnTo>
                <a:lnTo>
                  <a:pt x="852" y="98"/>
                </a:lnTo>
                <a:lnTo>
                  <a:pt x="859" y="93"/>
                </a:lnTo>
                <a:lnTo>
                  <a:pt x="865" y="91"/>
                </a:lnTo>
                <a:lnTo>
                  <a:pt x="866" y="97"/>
                </a:lnTo>
                <a:lnTo>
                  <a:pt x="872" y="103"/>
                </a:lnTo>
                <a:lnTo>
                  <a:pt x="878" y="107"/>
                </a:lnTo>
                <a:lnTo>
                  <a:pt x="885" y="110"/>
                </a:lnTo>
                <a:lnTo>
                  <a:pt x="890" y="114"/>
                </a:lnTo>
                <a:lnTo>
                  <a:pt x="896" y="116"/>
                </a:lnTo>
                <a:lnTo>
                  <a:pt x="901" y="117"/>
                </a:lnTo>
                <a:lnTo>
                  <a:pt x="907" y="121"/>
                </a:lnTo>
                <a:lnTo>
                  <a:pt x="914" y="119"/>
                </a:lnTo>
                <a:lnTo>
                  <a:pt x="920" y="123"/>
                </a:lnTo>
                <a:lnTo>
                  <a:pt x="926" y="124"/>
                </a:lnTo>
                <a:lnTo>
                  <a:pt x="932" y="124"/>
                </a:lnTo>
                <a:lnTo>
                  <a:pt x="938" y="125"/>
                </a:lnTo>
                <a:lnTo>
                  <a:pt x="945" y="122"/>
                </a:lnTo>
                <a:lnTo>
                  <a:pt x="947" y="122"/>
                </a:lnTo>
                <a:lnTo>
                  <a:pt x="940" y="127"/>
                </a:lnTo>
                <a:lnTo>
                  <a:pt x="933" y="132"/>
                </a:lnTo>
                <a:lnTo>
                  <a:pt x="921" y="142"/>
                </a:lnTo>
                <a:lnTo>
                  <a:pt x="915" y="148"/>
                </a:lnTo>
                <a:lnTo>
                  <a:pt x="908" y="153"/>
                </a:lnTo>
                <a:lnTo>
                  <a:pt x="906" y="155"/>
                </a:lnTo>
                <a:lnTo>
                  <a:pt x="908" y="161"/>
                </a:lnTo>
                <a:lnTo>
                  <a:pt x="908" y="162"/>
                </a:lnTo>
                <a:lnTo>
                  <a:pt x="904" y="169"/>
                </a:lnTo>
                <a:lnTo>
                  <a:pt x="903" y="169"/>
                </a:lnTo>
                <a:lnTo>
                  <a:pt x="902" y="169"/>
                </a:lnTo>
                <a:lnTo>
                  <a:pt x="899" y="166"/>
                </a:lnTo>
                <a:lnTo>
                  <a:pt x="895" y="166"/>
                </a:lnTo>
                <a:lnTo>
                  <a:pt x="894" y="174"/>
                </a:lnTo>
                <a:lnTo>
                  <a:pt x="893" y="182"/>
                </a:lnTo>
                <a:lnTo>
                  <a:pt x="888" y="182"/>
                </a:lnTo>
                <a:lnTo>
                  <a:pt x="881" y="182"/>
                </a:lnTo>
                <a:lnTo>
                  <a:pt x="874" y="181"/>
                </a:lnTo>
                <a:lnTo>
                  <a:pt x="869" y="186"/>
                </a:lnTo>
                <a:lnTo>
                  <a:pt x="867" y="187"/>
                </a:lnTo>
                <a:lnTo>
                  <a:pt x="862" y="188"/>
                </a:lnTo>
                <a:lnTo>
                  <a:pt x="858" y="189"/>
                </a:lnTo>
                <a:lnTo>
                  <a:pt x="852" y="191"/>
                </a:lnTo>
                <a:lnTo>
                  <a:pt x="846" y="195"/>
                </a:lnTo>
                <a:lnTo>
                  <a:pt x="840" y="201"/>
                </a:lnTo>
                <a:lnTo>
                  <a:pt x="834" y="201"/>
                </a:lnTo>
                <a:lnTo>
                  <a:pt x="821" y="198"/>
                </a:lnTo>
                <a:lnTo>
                  <a:pt x="815" y="196"/>
                </a:lnTo>
                <a:lnTo>
                  <a:pt x="810" y="193"/>
                </a:lnTo>
                <a:lnTo>
                  <a:pt x="808" y="193"/>
                </a:lnTo>
                <a:lnTo>
                  <a:pt x="803" y="191"/>
                </a:lnTo>
                <a:lnTo>
                  <a:pt x="796" y="190"/>
                </a:lnTo>
                <a:lnTo>
                  <a:pt x="791" y="190"/>
                </a:lnTo>
                <a:lnTo>
                  <a:pt x="785" y="188"/>
                </a:lnTo>
                <a:lnTo>
                  <a:pt x="784" y="188"/>
                </a:lnTo>
                <a:lnTo>
                  <a:pt x="773" y="186"/>
                </a:lnTo>
                <a:lnTo>
                  <a:pt x="767" y="183"/>
                </a:lnTo>
                <a:lnTo>
                  <a:pt x="760" y="182"/>
                </a:lnTo>
                <a:lnTo>
                  <a:pt x="753" y="179"/>
                </a:lnTo>
                <a:lnTo>
                  <a:pt x="751" y="179"/>
                </a:lnTo>
                <a:lnTo>
                  <a:pt x="744" y="182"/>
                </a:lnTo>
                <a:lnTo>
                  <a:pt x="739" y="186"/>
                </a:lnTo>
                <a:lnTo>
                  <a:pt x="731" y="187"/>
                </a:lnTo>
                <a:lnTo>
                  <a:pt x="729" y="194"/>
                </a:lnTo>
                <a:lnTo>
                  <a:pt x="726" y="201"/>
                </a:lnTo>
                <a:lnTo>
                  <a:pt x="724" y="207"/>
                </a:lnTo>
                <a:lnTo>
                  <a:pt x="724" y="213"/>
                </a:lnTo>
                <a:lnTo>
                  <a:pt x="731" y="216"/>
                </a:lnTo>
                <a:lnTo>
                  <a:pt x="737" y="220"/>
                </a:lnTo>
                <a:lnTo>
                  <a:pt x="740" y="226"/>
                </a:lnTo>
                <a:lnTo>
                  <a:pt x="735" y="232"/>
                </a:lnTo>
                <a:lnTo>
                  <a:pt x="735" y="234"/>
                </a:lnTo>
                <a:lnTo>
                  <a:pt x="740" y="239"/>
                </a:lnTo>
                <a:lnTo>
                  <a:pt x="745" y="239"/>
                </a:lnTo>
                <a:lnTo>
                  <a:pt x="746" y="239"/>
                </a:lnTo>
                <a:lnTo>
                  <a:pt x="752" y="240"/>
                </a:lnTo>
                <a:lnTo>
                  <a:pt x="757" y="240"/>
                </a:lnTo>
                <a:lnTo>
                  <a:pt x="759" y="247"/>
                </a:lnTo>
                <a:lnTo>
                  <a:pt x="753" y="253"/>
                </a:lnTo>
                <a:lnTo>
                  <a:pt x="749" y="253"/>
                </a:lnTo>
                <a:lnTo>
                  <a:pt x="745" y="260"/>
                </a:lnTo>
                <a:lnTo>
                  <a:pt x="745" y="262"/>
                </a:lnTo>
                <a:lnTo>
                  <a:pt x="745" y="263"/>
                </a:lnTo>
                <a:lnTo>
                  <a:pt x="747" y="268"/>
                </a:lnTo>
                <a:lnTo>
                  <a:pt x="753" y="272"/>
                </a:lnTo>
                <a:lnTo>
                  <a:pt x="759" y="277"/>
                </a:lnTo>
                <a:lnTo>
                  <a:pt x="759" y="284"/>
                </a:lnTo>
                <a:lnTo>
                  <a:pt x="759" y="291"/>
                </a:lnTo>
                <a:lnTo>
                  <a:pt x="755" y="296"/>
                </a:lnTo>
                <a:lnTo>
                  <a:pt x="754" y="304"/>
                </a:lnTo>
                <a:lnTo>
                  <a:pt x="760" y="309"/>
                </a:lnTo>
                <a:lnTo>
                  <a:pt x="762" y="311"/>
                </a:lnTo>
                <a:lnTo>
                  <a:pt x="768" y="317"/>
                </a:lnTo>
                <a:lnTo>
                  <a:pt x="775" y="319"/>
                </a:lnTo>
                <a:lnTo>
                  <a:pt x="779" y="325"/>
                </a:lnTo>
                <a:lnTo>
                  <a:pt x="780" y="333"/>
                </a:lnTo>
                <a:lnTo>
                  <a:pt x="779" y="334"/>
                </a:lnTo>
                <a:lnTo>
                  <a:pt x="784" y="338"/>
                </a:lnTo>
                <a:lnTo>
                  <a:pt x="791" y="339"/>
                </a:lnTo>
                <a:lnTo>
                  <a:pt x="791" y="340"/>
                </a:lnTo>
                <a:lnTo>
                  <a:pt x="798" y="339"/>
                </a:lnTo>
                <a:lnTo>
                  <a:pt x="802" y="345"/>
                </a:lnTo>
                <a:lnTo>
                  <a:pt x="802" y="352"/>
                </a:lnTo>
                <a:lnTo>
                  <a:pt x="802" y="353"/>
                </a:lnTo>
                <a:lnTo>
                  <a:pt x="806" y="360"/>
                </a:lnTo>
                <a:lnTo>
                  <a:pt x="812" y="363"/>
                </a:lnTo>
                <a:lnTo>
                  <a:pt x="818" y="363"/>
                </a:lnTo>
                <a:lnTo>
                  <a:pt x="824" y="363"/>
                </a:lnTo>
                <a:lnTo>
                  <a:pt x="831" y="364"/>
                </a:lnTo>
                <a:lnTo>
                  <a:pt x="842" y="369"/>
                </a:lnTo>
                <a:lnTo>
                  <a:pt x="845" y="372"/>
                </a:lnTo>
                <a:lnTo>
                  <a:pt x="849" y="379"/>
                </a:lnTo>
                <a:lnTo>
                  <a:pt x="848" y="385"/>
                </a:lnTo>
                <a:lnTo>
                  <a:pt x="842" y="389"/>
                </a:lnTo>
                <a:lnTo>
                  <a:pt x="836" y="393"/>
                </a:lnTo>
                <a:lnTo>
                  <a:pt x="830" y="393"/>
                </a:lnTo>
                <a:lnTo>
                  <a:pt x="824" y="397"/>
                </a:lnTo>
                <a:lnTo>
                  <a:pt x="818" y="404"/>
                </a:lnTo>
                <a:lnTo>
                  <a:pt x="811" y="407"/>
                </a:lnTo>
                <a:lnTo>
                  <a:pt x="806" y="413"/>
                </a:lnTo>
                <a:lnTo>
                  <a:pt x="805" y="421"/>
                </a:lnTo>
                <a:lnTo>
                  <a:pt x="806" y="423"/>
                </a:lnTo>
                <a:lnTo>
                  <a:pt x="811" y="429"/>
                </a:lnTo>
                <a:lnTo>
                  <a:pt x="811" y="430"/>
                </a:lnTo>
                <a:lnTo>
                  <a:pt x="813" y="435"/>
                </a:lnTo>
                <a:lnTo>
                  <a:pt x="816" y="441"/>
                </a:lnTo>
                <a:lnTo>
                  <a:pt x="814" y="447"/>
                </a:lnTo>
                <a:lnTo>
                  <a:pt x="813" y="454"/>
                </a:lnTo>
                <a:lnTo>
                  <a:pt x="814" y="460"/>
                </a:lnTo>
                <a:lnTo>
                  <a:pt x="814" y="466"/>
                </a:lnTo>
                <a:lnTo>
                  <a:pt x="817" y="469"/>
                </a:lnTo>
                <a:lnTo>
                  <a:pt x="824" y="471"/>
                </a:lnTo>
                <a:lnTo>
                  <a:pt x="822" y="476"/>
                </a:lnTo>
                <a:lnTo>
                  <a:pt x="819" y="473"/>
                </a:lnTo>
                <a:lnTo>
                  <a:pt x="816" y="476"/>
                </a:lnTo>
                <a:lnTo>
                  <a:pt x="817" y="478"/>
                </a:lnTo>
                <a:lnTo>
                  <a:pt x="815" y="480"/>
                </a:lnTo>
                <a:lnTo>
                  <a:pt x="810" y="486"/>
                </a:lnTo>
                <a:lnTo>
                  <a:pt x="804" y="488"/>
                </a:lnTo>
                <a:lnTo>
                  <a:pt x="803" y="495"/>
                </a:lnTo>
                <a:lnTo>
                  <a:pt x="799" y="502"/>
                </a:lnTo>
                <a:lnTo>
                  <a:pt x="795" y="506"/>
                </a:lnTo>
                <a:lnTo>
                  <a:pt x="792" y="513"/>
                </a:lnTo>
                <a:lnTo>
                  <a:pt x="788" y="520"/>
                </a:lnTo>
                <a:lnTo>
                  <a:pt x="783" y="527"/>
                </a:lnTo>
                <a:lnTo>
                  <a:pt x="783" y="528"/>
                </a:lnTo>
                <a:lnTo>
                  <a:pt x="787" y="532"/>
                </a:lnTo>
                <a:lnTo>
                  <a:pt x="788" y="533"/>
                </a:lnTo>
                <a:lnTo>
                  <a:pt x="789" y="534"/>
                </a:lnTo>
                <a:lnTo>
                  <a:pt x="792" y="542"/>
                </a:lnTo>
                <a:lnTo>
                  <a:pt x="789" y="544"/>
                </a:lnTo>
                <a:lnTo>
                  <a:pt x="786" y="548"/>
                </a:lnTo>
                <a:lnTo>
                  <a:pt x="780" y="552"/>
                </a:lnTo>
                <a:lnTo>
                  <a:pt x="775" y="554"/>
                </a:lnTo>
                <a:lnTo>
                  <a:pt x="768" y="557"/>
                </a:lnTo>
                <a:lnTo>
                  <a:pt x="767" y="558"/>
                </a:lnTo>
                <a:lnTo>
                  <a:pt x="760" y="565"/>
                </a:lnTo>
                <a:lnTo>
                  <a:pt x="759" y="572"/>
                </a:lnTo>
                <a:lnTo>
                  <a:pt x="758" y="578"/>
                </a:lnTo>
                <a:lnTo>
                  <a:pt x="758" y="580"/>
                </a:lnTo>
                <a:lnTo>
                  <a:pt x="757" y="586"/>
                </a:lnTo>
                <a:lnTo>
                  <a:pt x="756" y="593"/>
                </a:lnTo>
                <a:lnTo>
                  <a:pt x="755" y="600"/>
                </a:lnTo>
                <a:lnTo>
                  <a:pt x="752" y="607"/>
                </a:lnTo>
                <a:lnTo>
                  <a:pt x="751" y="614"/>
                </a:lnTo>
                <a:lnTo>
                  <a:pt x="747" y="621"/>
                </a:lnTo>
                <a:lnTo>
                  <a:pt x="745" y="627"/>
                </a:lnTo>
                <a:lnTo>
                  <a:pt x="741" y="634"/>
                </a:lnTo>
                <a:lnTo>
                  <a:pt x="735" y="638"/>
                </a:lnTo>
                <a:lnTo>
                  <a:pt x="728" y="641"/>
                </a:lnTo>
                <a:lnTo>
                  <a:pt x="723" y="647"/>
                </a:lnTo>
                <a:lnTo>
                  <a:pt x="716" y="651"/>
                </a:lnTo>
                <a:lnTo>
                  <a:pt x="709" y="659"/>
                </a:lnTo>
                <a:lnTo>
                  <a:pt x="708" y="666"/>
                </a:lnTo>
                <a:lnTo>
                  <a:pt x="707" y="672"/>
                </a:lnTo>
                <a:lnTo>
                  <a:pt x="706" y="680"/>
                </a:lnTo>
                <a:lnTo>
                  <a:pt x="703" y="687"/>
                </a:lnTo>
                <a:lnTo>
                  <a:pt x="698" y="694"/>
                </a:lnTo>
                <a:lnTo>
                  <a:pt x="693" y="701"/>
                </a:lnTo>
                <a:lnTo>
                  <a:pt x="691" y="706"/>
                </a:lnTo>
                <a:lnTo>
                  <a:pt x="691" y="714"/>
                </a:lnTo>
                <a:lnTo>
                  <a:pt x="686" y="720"/>
                </a:lnTo>
                <a:lnTo>
                  <a:pt x="679" y="723"/>
                </a:lnTo>
                <a:lnTo>
                  <a:pt x="672" y="724"/>
                </a:lnTo>
                <a:lnTo>
                  <a:pt x="666" y="724"/>
                </a:lnTo>
                <a:lnTo>
                  <a:pt x="659" y="726"/>
                </a:lnTo>
                <a:lnTo>
                  <a:pt x="654" y="727"/>
                </a:lnTo>
                <a:lnTo>
                  <a:pt x="648" y="729"/>
                </a:lnTo>
                <a:lnTo>
                  <a:pt x="641" y="732"/>
                </a:lnTo>
                <a:lnTo>
                  <a:pt x="635" y="736"/>
                </a:lnTo>
                <a:lnTo>
                  <a:pt x="630" y="738"/>
                </a:lnTo>
                <a:lnTo>
                  <a:pt x="626" y="737"/>
                </a:lnTo>
                <a:lnTo>
                  <a:pt x="620" y="731"/>
                </a:lnTo>
                <a:lnTo>
                  <a:pt x="617" y="724"/>
                </a:lnTo>
                <a:lnTo>
                  <a:pt x="612" y="718"/>
                </a:lnTo>
                <a:lnTo>
                  <a:pt x="606" y="712"/>
                </a:lnTo>
                <a:lnTo>
                  <a:pt x="600" y="713"/>
                </a:lnTo>
                <a:lnTo>
                  <a:pt x="594" y="718"/>
                </a:lnTo>
                <a:lnTo>
                  <a:pt x="589" y="723"/>
                </a:lnTo>
                <a:lnTo>
                  <a:pt x="585" y="729"/>
                </a:lnTo>
                <a:lnTo>
                  <a:pt x="582" y="736"/>
                </a:lnTo>
                <a:lnTo>
                  <a:pt x="582" y="743"/>
                </a:lnTo>
                <a:lnTo>
                  <a:pt x="579" y="750"/>
                </a:lnTo>
                <a:lnTo>
                  <a:pt x="575" y="756"/>
                </a:lnTo>
                <a:lnTo>
                  <a:pt x="571" y="763"/>
                </a:lnTo>
                <a:lnTo>
                  <a:pt x="567" y="770"/>
                </a:lnTo>
                <a:lnTo>
                  <a:pt x="561" y="776"/>
                </a:lnTo>
                <a:lnTo>
                  <a:pt x="557" y="783"/>
                </a:lnTo>
                <a:lnTo>
                  <a:pt x="556" y="790"/>
                </a:lnTo>
                <a:lnTo>
                  <a:pt x="556" y="796"/>
                </a:lnTo>
                <a:lnTo>
                  <a:pt x="556" y="810"/>
                </a:lnTo>
                <a:lnTo>
                  <a:pt x="562" y="816"/>
                </a:lnTo>
                <a:lnTo>
                  <a:pt x="568" y="819"/>
                </a:lnTo>
                <a:lnTo>
                  <a:pt x="574" y="824"/>
                </a:lnTo>
                <a:lnTo>
                  <a:pt x="580" y="827"/>
                </a:lnTo>
                <a:lnTo>
                  <a:pt x="587" y="826"/>
                </a:lnTo>
                <a:lnTo>
                  <a:pt x="589" y="826"/>
                </a:lnTo>
                <a:lnTo>
                  <a:pt x="590" y="826"/>
                </a:lnTo>
                <a:lnTo>
                  <a:pt x="596" y="827"/>
                </a:lnTo>
                <a:lnTo>
                  <a:pt x="601" y="834"/>
                </a:lnTo>
                <a:lnTo>
                  <a:pt x="601" y="847"/>
                </a:lnTo>
                <a:lnTo>
                  <a:pt x="602" y="853"/>
                </a:lnTo>
                <a:lnTo>
                  <a:pt x="601" y="860"/>
                </a:lnTo>
                <a:lnTo>
                  <a:pt x="599" y="867"/>
                </a:lnTo>
                <a:lnTo>
                  <a:pt x="599" y="874"/>
                </a:lnTo>
                <a:lnTo>
                  <a:pt x="603" y="881"/>
                </a:lnTo>
                <a:lnTo>
                  <a:pt x="608" y="888"/>
                </a:lnTo>
                <a:lnTo>
                  <a:pt x="613" y="896"/>
                </a:lnTo>
                <a:lnTo>
                  <a:pt x="620" y="899"/>
                </a:lnTo>
                <a:lnTo>
                  <a:pt x="626" y="898"/>
                </a:lnTo>
                <a:lnTo>
                  <a:pt x="632" y="896"/>
                </a:lnTo>
                <a:lnTo>
                  <a:pt x="638" y="898"/>
                </a:lnTo>
                <a:lnTo>
                  <a:pt x="639" y="905"/>
                </a:lnTo>
                <a:lnTo>
                  <a:pt x="639" y="911"/>
                </a:lnTo>
                <a:lnTo>
                  <a:pt x="640" y="919"/>
                </a:lnTo>
                <a:lnTo>
                  <a:pt x="645" y="925"/>
                </a:lnTo>
                <a:lnTo>
                  <a:pt x="649" y="932"/>
                </a:lnTo>
                <a:lnTo>
                  <a:pt x="655" y="939"/>
                </a:lnTo>
                <a:lnTo>
                  <a:pt x="657" y="945"/>
                </a:lnTo>
                <a:lnTo>
                  <a:pt x="659" y="952"/>
                </a:lnTo>
                <a:lnTo>
                  <a:pt x="661" y="956"/>
                </a:lnTo>
                <a:lnTo>
                  <a:pt x="665" y="964"/>
                </a:lnTo>
                <a:lnTo>
                  <a:pt x="668" y="970"/>
                </a:lnTo>
                <a:lnTo>
                  <a:pt x="672" y="977"/>
                </a:lnTo>
                <a:lnTo>
                  <a:pt x="666" y="981"/>
                </a:lnTo>
                <a:lnTo>
                  <a:pt x="668" y="988"/>
                </a:lnTo>
                <a:lnTo>
                  <a:pt x="669" y="995"/>
                </a:lnTo>
                <a:lnTo>
                  <a:pt x="675" y="998"/>
                </a:lnTo>
                <a:lnTo>
                  <a:pt x="669" y="1003"/>
                </a:lnTo>
                <a:lnTo>
                  <a:pt x="662" y="1004"/>
                </a:lnTo>
                <a:lnTo>
                  <a:pt x="658" y="1012"/>
                </a:lnTo>
                <a:lnTo>
                  <a:pt x="653" y="1012"/>
                </a:lnTo>
                <a:lnTo>
                  <a:pt x="647" y="1010"/>
                </a:lnTo>
                <a:lnTo>
                  <a:pt x="643" y="1004"/>
                </a:lnTo>
                <a:lnTo>
                  <a:pt x="639" y="997"/>
                </a:lnTo>
                <a:lnTo>
                  <a:pt x="633" y="998"/>
                </a:lnTo>
                <a:lnTo>
                  <a:pt x="627" y="1002"/>
                </a:lnTo>
                <a:lnTo>
                  <a:pt x="622" y="1004"/>
                </a:lnTo>
                <a:lnTo>
                  <a:pt x="616" y="1006"/>
                </a:lnTo>
                <a:lnTo>
                  <a:pt x="613" y="1013"/>
                </a:lnTo>
                <a:lnTo>
                  <a:pt x="613" y="1016"/>
                </a:lnTo>
                <a:lnTo>
                  <a:pt x="608" y="1018"/>
                </a:lnTo>
                <a:lnTo>
                  <a:pt x="596" y="1018"/>
                </a:lnTo>
                <a:lnTo>
                  <a:pt x="590" y="1016"/>
                </a:lnTo>
                <a:lnTo>
                  <a:pt x="585" y="1010"/>
                </a:lnTo>
                <a:lnTo>
                  <a:pt x="579" y="1009"/>
                </a:lnTo>
                <a:lnTo>
                  <a:pt x="573" y="1009"/>
                </a:lnTo>
                <a:lnTo>
                  <a:pt x="567" y="1008"/>
                </a:lnTo>
                <a:lnTo>
                  <a:pt x="561" y="1010"/>
                </a:lnTo>
                <a:lnTo>
                  <a:pt x="558" y="1010"/>
                </a:lnTo>
                <a:lnTo>
                  <a:pt x="551" y="1008"/>
                </a:lnTo>
                <a:lnTo>
                  <a:pt x="548" y="1010"/>
                </a:lnTo>
                <a:lnTo>
                  <a:pt x="543" y="1005"/>
                </a:lnTo>
                <a:lnTo>
                  <a:pt x="537" y="1008"/>
                </a:lnTo>
                <a:lnTo>
                  <a:pt x="531" y="1005"/>
                </a:lnTo>
                <a:lnTo>
                  <a:pt x="531" y="1006"/>
                </a:lnTo>
                <a:lnTo>
                  <a:pt x="532" y="1013"/>
                </a:lnTo>
                <a:lnTo>
                  <a:pt x="532" y="1020"/>
                </a:lnTo>
                <a:lnTo>
                  <a:pt x="533" y="1027"/>
                </a:lnTo>
                <a:lnTo>
                  <a:pt x="530" y="1034"/>
                </a:lnTo>
                <a:lnTo>
                  <a:pt x="517" y="1034"/>
                </a:lnTo>
                <a:lnTo>
                  <a:pt x="510" y="1035"/>
                </a:lnTo>
                <a:lnTo>
                  <a:pt x="505" y="1036"/>
                </a:lnTo>
                <a:lnTo>
                  <a:pt x="501" y="1043"/>
                </a:lnTo>
                <a:lnTo>
                  <a:pt x="501" y="1049"/>
                </a:lnTo>
                <a:lnTo>
                  <a:pt x="500" y="1043"/>
                </a:lnTo>
                <a:lnTo>
                  <a:pt x="498" y="1050"/>
                </a:lnTo>
                <a:lnTo>
                  <a:pt x="492" y="1043"/>
                </a:lnTo>
                <a:lnTo>
                  <a:pt x="489" y="1036"/>
                </a:lnTo>
                <a:lnTo>
                  <a:pt x="488" y="1036"/>
                </a:lnTo>
                <a:lnTo>
                  <a:pt x="490" y="1043"/>
                </a:lnTo>
                <a:lnTo>
                  <a:pt x="489" y="1049"/>
                </a:lnTo>
                <a:lnTo>
                  <a:pt x="484" y="1044"/>
                </a:lnTo>
                <a:lnTo>
                  <a:pt x="480" y="1038"/>
                </a:lnTo>
                <a:lnTo>
                  <a:pt x="479" y="1038"/>
                </a:lnTo>
                <a:lnTo>
                  <a:pt x="478" y="1038"/>
                </a:lnTo>
                <a:lnTo>
                  <a:pt x="478" y="1045"/>
                </a:lnTo>
                <a:lnTo>
                  <a:pt x="473" y="1044"/>
                </a:lnTo>
                <a:lnTo>
                  <a:pt x="466" y="1048"/>
                </a:lnTo>
                <a:lnTo>
                  <a:pt x="466" y="1036"/>
                </a:lnTo>
                <a:lnTo>
                  <a:pt x="459" y="1040"/>
                </a:lnTo>
                <a:lnTo>
                  <a:pt x="458" y="1036"/>
                </a:lnTo>
                <a:lnTo>
                  <a:pt x="453" y="1030"/>
                </a:lnTo>
                <a:lnTo>
                  <a:pt x="457" y="1027"/>
                </a:lnTo>
                <a:lnTo>
                  <a:pt x="457" y="1026"/>
                </a:lnTo>
                <a:lnTo>
                  <a:pt x="451" y="1026"/>
                </a:lnTo>
                <a:lnTo>
                  <a:pt x="445" y="1022"/>
                </a:lnTo>
                <a:lnTo>
                  <a:pt x="442" y="1014"/>
                </a:lnTo>
                <a:lnTo>
                  <a:pt x="441" y="1009"/>
                </a:lnTo>
                <a:lnTo>
                  <a:pt x="445" y="1004"/>
                </a:lnTo>
                <a:lnTo>
                  <a:pt x="438" y="998"/>
                </a:lnTo>
                <a:lnTo>
                  <a:pt x="434" y="992"/>
                </a:lnTo>
                <a:lnTo>
                  <a:pt x="437" y="985"/>
                </a:lnTo>
                <a:lnTo>
                  <a:pt x="430" y="978"/>
                </a:lnTo>
                <a:lnTo>
                  <a:pt x="431" y="971"/>
                </a:lnTo>
                <a:lnTo>
                  <a:pt x="425" y="969"/>
                </a:lnTo>
                <a:lnTo>
                  <a:pt x="419" y="967"/>
                </a:lnTo>
                <a:lnTo>
                  <a:pt x="413" y="965"/>
                </a:lnTo>
                <a:lnTo>
                  <a:pt x="407" y="965"/>
                </a:lnTo>
                <a:lnTo>
                  <a:pt x="401" y="961"/>
                </a:lnTo>
                <a:lnTo>
                  <a:pt x="398" y="960"/>
                </a:lnTo>
                <a:lnTo>
                  <a:pt x="399" y="952"/>
                </a:lnTo>
                <a:lnTo>
                  <a:pt x="399" y="943"/>
                </a:lnTo>
                <a:lnTo>
                  <a:pt x="399" y="936"/>
                </a:lnTo>
                <a:lnTo>
                  <a:pt x="394" y="930"/>
                </a:lnTo>
                <a:lnTo>
                  <a:pt x="388" y="924"/>
                </a:lnTo>
                <a:lnTo>
                  <a:pt x="388" y="917"/>
                </a:lnTo>
                <a:lnTo>
                  <a:pt x="385" y="911"/>
                </a:lnTo>
                <a:lnTo>
                  <a:pt x="379" y="905"/>
                </a:lnTo>
                <a:lnTo>
                  <a:pt x="373" y="904"/>
                </a:lnTo>
                <a:lnTo>
                  <a:pt x="367" y="904"/>
                </a:lnTo>
                <a:lnTo>
                  <a:pt x="361" y="908"/>
                </a:lnTo>
                <a:lnTo>
                  <a:pt x="359" y="915"/>
                </a:lnTo>
                <a:lnTo>
                  <a:pt x="365" y="914"/>
                </a:lnTo>
                <a:lnTo>
                  <a:pt x="371" y="908"/>
                </a:lnTo>
                <a:lnTo>
                  <a:pt x="378" y="913"/>
                </a:lnTo>
                <a:lnTo>
                  <a:pt x="382" y="920"/>
                </a:lnTo>
                <a:lnTo>
                  <a:pt x="376" y="916"/>
                </a:lnTo>
                <a:lnTo>
                  <a:pt x="369" y="915"/>
                </a:lnTo>
                <a:lnTo>
                  <a:pt x="363" y="916"/>
                </a:lnTo>
                <a:lnTo>
                  <a:pt x="357" y="917"/>
                </a:lnTo>
                <a:lnTo>
                  <a:pt x="351" y="919"/>
                </a:lnTo>
                <a:lnTo>
                  <a:pt x="344" y="919"/>
                </a:lnTo>
                <a:lnTo>
                  <a:pt x="339" y="922"/>
                </a:lnTo>
                <a:lnTo>
                  <a:pt x="332" y="925"/>
                </a:lnTo>
                <a:lnTo>
                  <a:pt x="327" y="923"/>
                </a:lnTo>
                <a:lnTo>
                  <a:pt x="321" y="922"/>
                </a:lnTo>
                <a:lnTo>
                  <a:pt x="317" y="923"/>
                </a:lnTo>
                <a:lnTo>
                  <a:pt x="310" y="923"/>
                </a:lnTo>
                <a:lnTo>
                  <a:pt x="305" y="924"/>
                </a:lnTo>
                <a:lnTo>
                  <a:pt x="299" y="928"/>
                </a:lnTo>
                <a:lnTo>
                  <a:pt x="293" y="927"/>
                </a:lnTo>
                <a:lnTo>
                  <a:pt x="278" y="927"/>
                </a:lnTo>
                <a:lnTo>
                  <a:pt x="273" y="931"/>
                </a:lnTo>
                <a:lnTo>
                  <a:pt x="276" y="938"/>
                </a:lnTo>
                <a:lnTo>
                  <a:pt x="269" y="938"/>
                </a:lnTo>
                <a:lnTo>
                  <a:pt x="267" y="931"/>
                </a:lnTo>
                <a:lnTo>
                  <a:pt x="262" y="933"/>
                </a:lnTo>
                <a:lnTo>
                  <a:pt x="255" y="931"/>
                </a:lnTo>
                <a:lnTo>
                  <a:pt x="249" y="929"/>
                </a:lnTo>
                <a:lnTo>
                  <a:pt x="243" y="928"/>
                </a:lnTo>
                <a:lnTo>
                  <a:pt x="236" y="923"/>
                </a:lnTo>
                <a:lnTo>
                  <a:pt x="236" y="917"/>
                </a:lnTo>
                <a:lnTo>
                  <a:pt x="230" y="919"/>
                </a:lnTo>
                <a:lnTo>
                  <a:pt x="234" y="925"/>
                </a:lnTo>
                <a:lnTo>
                  <a:pt x="228" y="925"/>
                </a:lnTo>
                <a:lnTo>
                  <a:pt x="221" y="923"/>
                </a:lnTo>
                <a:lnTo>
                  <a:pt x="215" y="922"/>
                </a:lnTo>
                <a:lnTo>
                  <a:pt x="209" y="922"/>
                </a:lnTo>
                <a:lnTo>
                  <a:pt x="203" y="925"/>
                </a:lnTo>
                <a:lnTo>
                  <a:pt x="199" y="930"/>
                </a:lnTo>
                <a:lnTo>
                  <a:pt x="200" y="937"/>
                </a:lnTo>
                <a:lnTo>
                  <a:pt x="193" y="935"/>
                </a:lnTo>
                <a:lnTo>
                  <a:pt x="187" y="935"/>
                </a:lnTo>
                <a:lnTo>
                  <a:pt x="182" y="932"/>
                </a:lnTo>
                <a:lnTo>
                  <a:pt x="175" y="935"/>
                </a:lnTo>
                <a:lnTo>
                  <a:pt x="169" y="935"/>
                </a:lnTo>
                <a:lnTo>
                  <a:pt x="162" y="933"/>
                </a:lnTo>
                <a:lnTo>
                  <a:pt x="156" y="932"/>
                </a:lnTo>
                <a:lnTo>
                  <a:pt x="151" y="931"/>
                </a:lnTo>
                <a:lnTo>
                  <a:pt x="144" y="931"/>
                </a:lnTo>
                <a:lnTo>
                  <a:pt x="138" y="936"/>
                </a:lnTo>
                <a:lnTo>
                  <a:pt x="132" y="938"/>
                </a:lnTo>
                <a:lnTo>
                  <a:pt x="132" y="945"/>
                </a:lnTo>
                <a:lnTo>
                  <a:pt x="127" y="943"/>
                </a:lnTo>
                <a:lnTo>
                  <a:pt x="127" y="936"/>
                </a:lnTo>
                <a:lnTo>
                  <a:pt x="121" y="935"/>
                </a:lnTo>
                <a:lnTo>
                  <a:pt x="115" y="936"/>
                </a:lnTo>
                <a:lnTo>
                  <a:pt x="113" y="944"/>
                </a:lnTo>
                <a:lnTo>
                  <a:pt x="105" y="943"/>
                </a:lnTo>
                <a:lnTo>
                  <a:pt x="99" y="949"/>
                </a:lnTo>
                <a:lnTo>
                  <a:pt x="93" y="947"/>
                </a:lnTo>
                <a:lnTo>
                  <a:pt x="94" y="944"/>
                </a:lnTo>
                <a:lnTo>
                  <a:pt x="90" y="937"/>
                </a:lnTo>
                <a:lnTo>
                  <a:pt x="85" y="936"/>
                </a:lnTo>
                <a:lnTo>
                  <a:pt x="86" y="930"/>
                </a:lnTo>
                <a:lnTo>
                  <a:pt x="86" y="922"/>
                </a:lnTo>
                <a:lnTo>
                  <a:pt x="86" y="915"/>
                </a:lnTo>
                <a:lnTo>
                  <a:pt x="86" y="908"/>
                </a:lnTo>
                <a:lnTo>
                  <a:pt x="85" y="901"/>
                </a:lnTo>
                <a:lnTo>
                  <a:pt x="86" y="896"/>
                </a:lnTo>
                <a:lnTo>
                  <a:pt x="85" y="889"/>
                </a:lnTo>
                <a:lnTo>
                  <a:pt x="90" y="882"/>
                </a:lnTo>
                <a:lnTo>
                  <a:pt x="90" y="875"/>
                </a:lnTo>
                <a:lnTo>
                  <a:pt x="91" y="867"/>
                </a:lnTo>
                <a:lnTo>
                  <a:pt x="90" y="866"/>
                </a:lnTo>
                <a:lnTo>
                  <a:pt x="91" y="860"/>
                </a:lnTo>
                <a:lnTo>
                  <a:pt x="94" y="853"/>
                </a:lnTo>
                <a:lnTo>
                  <a:pt x="100" y="851"/>
                </a:lnTo>
                <a:lnTo>
                  <a:pt x="107" y="848"/>
                </a:lnTo>
                <a:lnTo>
                  <a:pt x="113" y="844"/>
                </a:lnTo>
                <a:lnTo>
                  <a:pt x="117" y="844"/>
                </a:lnTo>
                <a:lnTo>
                  <a:pt x="116" y="839"/>
                </a:lnTo>
                <a:lnTo>
                  <a:pt x="118" y="832"/>
                </a:lnTo>
                <a:lnTo>
                  <a:pt x="124" y="828"/>
                </a:lnTo>
                <a:lnTo>
                  <a:pt x="130" y="827"/>
                </a:lnTo>
                <a:lnTo>
                  <a:pt x="137" y="826"/>
                </a:lnTo>
                <a:lnTo>
                  <a:pt x="143" y="825"/>
                </a:lnTo>
                <a:lnTo>
                  <a:pt x="149" y="822"/>
                </a:lnTo>
                <a:lnTo>
                  <a:pt x="155" y="822"/>
                </a:lnTo>
                <a:lnTo>
                  <a:pt x="168" y="823"/>
                </a:lnTo>
                <a:lnTo>
                  <a:pt x="171" y="817"/>
                </a:lnTo>
                <a:lnTo>
                  <a:pt x="171" y="809"/>
                </a:lnTo>
                <a:lnTo>
                  <a:pt x="175" y="802"/>
                </a:lnTo>
                <a:lnTo>
                  <a:pt x="172" y="795"/>
                </a:lnTo>
                <a:lnTo>
                  <a:pt x="172" y="792"/>
                </a:lnTo>
                <a:lnTo>
                  <a:pt x="172" y="786"/>
                </a:lnTo>
                <a:lnTo>
                  <a:pt x="173" y="784"/>
                </a:lnTo>
                <a:lnTo>
                  <a:pt x="174" y="784"/>
                </a:lnTo>
                <a:lnTo>
                  <a:pt x="175" y="784"/>
                </a:lnTo>
                <a:lnTo>
                  <a:pt x="176" y="784"/>
                </a:lnTo>
                <a:lnTo>
                  <a:pt x="175" y="783"/>
                </a:lnTo>
                <a:lnTo>
                  <a:pt x="169" y="776"/>
                </a:lnTo>
                <a:lnTo>
                  <a:pt x="163" y="775"/>
                </a:lnTo>
                <a:lnTo>
                  <a:pt x="157" y="775"/>
                </a:lnTo>
                <a:lnTo>
                  <a:pt x="151" y="777"/>
                </a:lnTo>
                <a:lnTo>
                  <a:pt x="145" y="775"/>
                </a:lnTo>
                <a:lnTo>
                  <a:pt x="142" y="768"/>
                </a:lnTo>
                <a:lnTo>
                  <a:pt x="141" y="762"/>
                </a:lnTo>
                <a:lnTo>
                  <a:pt x="142" y="755"/>
                </a:lnTo>
                <a:lnTo>
                  <a:pt x="141" y="748"/>
                </a:lnTo>
                <a:lnTo>
                  <a:pt x="140" y="742"/>
                </a:lnTo>
                <a:lnTo>
                  <a:pt x="139" y="735"/>
                </a:lnTo>
                <a:lnTo>
                  <a:pt x="137" y="728"/>
                </a:lnTo>
                <a:lnTo>
                  <a:pt x="133" y="720"/>
                </a:lnTo>
                <a:lnTo>
                  <a:pt x="132" y="713"/>
                </a:lnTo>
                <a:lnTo>
                  <a:pt x="132" y="703"/>
                </a:lnTo>
                <a:lnTo>
                  <a:pt x="132" y="696"/>
                </a:lnTo>
                <a:lnTo>
                  <a:pt x="126" y="696"/>
                </a:lnTo>
                <a:lnTo>
                  <a:pt x="122" y="696"/>
                </a:lnTo>
                <a:lnTo>
                  <a:pt x="116" y="693"/>
                </a:lnTo>
                <a:lnTo>
                  <a:pt x="110" y="686"/>
                </a:lnTo>
                <a:lnTo>
                  <a:pt x="104" y="681"/>
                </a:lnTo>
                <a:lnTo>
                  <a:pt x="97" y="680"/>
                </a:lnTo>
                <a:lnTo>
                  <a:pt x="92" y="677"/>
                </a:lnTo>
                <a:lnTo>
                  <a:pt x="85" y="675"/>
                </a:lnTo>
                <a:lnTo>
                  <a:pt x="79" y="673"/>
                </a:lnTo>
                <a:lnTo>
                  <a:pt x="73" y="667"/>
                </a:lnTo>
                <a:lnTo>
                  <a:pt x="67" y="662"/>
                </a:lnTo>
                <a:lnTo>
                  <a:pt x="61" y="656"/>
                </a:lnTo>
                <a:lnTo>
                  <a:pt x="56" y="649"/>
                </a:lnTo>
                <a:lnTo>
                  <a:pt x="53" y="642"/>
                </a:lnTo>
                <a:lnTo>
                  <a:pt x="50" y="638"/>
                </a:lnTo>
                <a:lnTo>
                  <a:pt x="50" y="637"/>
                </a:lnTo>
                <a:lnTo>
                  <a:pt x="46" y="630"/>
                </a:lnTo>
                <a:lnTo>
                  <a:pt x="41" y="624"/>
                </a:lnTo>
                <a:lnTo>
                  <a:pt x="37" y="617"/>
                </a:lnTo>
                <a:lnTo>
                  <a:pt x="35" y="610"/>
                </a:lnTo>
                <a:lnTo>
                  <a:pt x="30" y="602"/>
                </a:lnTo>
                <a:lnTo>
                  <a:pt x="24" y="594"/>
                </a:lnTo>
                <a:lnTo>
                  <a:pt x="18" y="589"/>
                </a:lnTo>
                <a:lnTo>
                  <a:pt x="12" y="582"/>
                </a:lnTo>
                <a:lnTo>
                  <a:pt x="0" y="56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0" name="Freeform 23"/>
          <p:cNvSpPr>
            <a:spLocks/>
          </p:cNvSpPr>
          <p:nvPr/>
        </p:nvSpPr>
        <p:spPr bwMode="auto">
          <a:xfrm>
            <a:off x="7091363" y="4537075"/>
            <a:ext cx="4762" cy="4763"/>
          </a:xfrm>
          <a:custGeom>
            <a:avLst/>
            <a:gdLst>
              <a:gd name="T0" fmla="*/ 0 w 10"/>
              <a:gd name="T1" fmla="*/ 0 h 9"/>
              <a:gd name="T2" fmla="*/ 0 w 10"/>
              <a:gd name="T3" fmla="*/ 0 h 9"/>
              <a:gd name="T4" fmla="*/ 0 w 10"/>
              <a:gd name="T5" fmla="*/ 0 h 9"/>
              <a:gd name="T6" fmla="*/ 0 w 10"/>
              <a:gd name="T7" fmla="*/ 0 h 9"/>
              <a:gd name="T8" fmla="*/ 0 w 10"/>
              <a:gd name="T9" fmla="*/ 0 h 9"/>
              <a:gd name="T10" fmla="*/ 0 w 10"/>
              <a:gd name="T11" fmla="*/ 0 h 9"/>
              <a:gd name="T12" fmla="*/ 0 60000 65536"/>
              <a:gd name="T13" fmla="*/ 0 60000 65536"/>
              <a:gd name="T14" fmla="*/ 0 60000 65536"/>
              <a:gd name="T15" fmla="*/ 0 60000 65536"/>
              <a:gd name="T16" fmla="*/ 0 60000 65536"/>
              <a:gd name="T17" fmla="*/ 0 60000 65536"/>
              <a:gd name="T18" fmla="*/ 0 w 10"/>
              <a:gd name="T19" fmla="*/ 0 h 9"/>
              <a:gd name="T20" fmla="*/ 10 w 10"/>
              <a:gd name="T21" fmla="*/ 9 h 9"/>
            </a:gdLst>
            <a:ahLst/>
            <a:cxnLst>
              <a:cxn ang="T12">
                <a:pos x="T0" y="T1"/>
              </a:cxn>
              <a:cxn ang="T13">
                <a:pos x="T2" y="T3"/>
              </a:cxn>
              <a:cxn ang="T14">
                <a:pos x="T4" y="T5"/>
              </a:cxn>
              <a:cxn ang="T15">
                <a:pos x="T6" y="T7"/>
              </a:cxn>
              <a:cxn ang="T16">
                <a:pos x="T8" y="T9"/>
              </a:cxn>
              <a:cxn ang="T17">
                <a:pos x="T10" y="T11"/>
              </a:cxn>
            </a:cxnLst>
            <a:rect l="T18" t="T19" r="T20" b="T21"/>
            <a:pathLst>
              <a:path w="10" h="9">
                <a:moveTo>
                  <a:pt x="4" y="8"/>
                </a:moveTo>
                <a:lnTo>
                  <a:pt x="8" y="9"/>
                </a:lnTo>
                <a:lnTo>
                  <a:pt x="10" y="5"/>
                </a:lnTo>
                <a:lnTo>
                  <a:pt x="6" y="0"/>
                </a:lnTo>
                <a:lnTo>
                  <a:pt x="0" y="1"/>
                </a:lnTo>
                <a:lnTo>
                  <a:pt x="4"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1" name="Freeform 24"/>
          <p:cNvSpPr>
            <a:spLocks/>
          </p:cNvSpPr>
          <p:nvPr/>
        </p:nvSpPr>
        <p:spPr bwMode="auto">
          <a:xfrm>
            <a:off x="7091363" y="4546600"/>
            <a:ext cx="327025" cy="430213"/>
          </a:xfrm>
          <a:custGeom>
            <a:avLst/>
            <a:gdLst>
              <a:gd name="T0" fmla="*/ 0 w 691"/>
              <a:gd name="T1" fmla="*/ 0 h 917"/>
              <a:gd name="T2" fmla="*/ 0 w 691"/>
              <a:gd name="T3" fmla="*/ 0 h 917"/>
              <a:gd name="T4" fmla="*/ 0 w 691"/>
              <a:gd name="T5" fmla="*/ 0 h 917"/>
              <a:gd name="T6" fmla="*/ 0 w 691"/>
              <a:gd name="T7" fmla="*/ 0 h 917"/>
              <a:gd name="T8" fmla="*/ 0 w 691"/>
              <a:gd name="T9" fmla="*/ 0 h 917"/>
              <a:gd name="T10" fmla="*/ 0 w 691"/>
              <a:gd name="T11" fmla="*/ 0 h 917"/>
              <a:gd name="T12" fmla="*/ 0 w 691"/>
              <a:gd name="T13" fmla="*/ 0 h 917"/>
              <a:gd name="T14" fmla="*/ 0 w 691"/>
              <a:gd name="T15" fmla="*/ 0 h 917"/>
              <a:gd name="T16" fmla="*/ 0 w 691"/>
              <a:gd name="T17" fmla="*/ 0 h 917"/>
              <a:gd name="T18" fmla="*/ 0 w 691"/>
              <a:gd name="T19" fmla="*/ 0 h 917"/>
              <a:gd name="T20" fmla="*/ 0 w 691"/>
              <a:gd name="T21" fmla="*/ 0 h 917"/>
              <a:gd name="T22" fmla="*/ 0 w 691"/>
              <a:gd name="T23" fmla="*/ 0 h 917"/>
              <a:gd name="T24" fmla="*/ 0 w 691"/>
              <a:gd name="T25" fmla="*/ 0 h 917"/>
              <a:gd name="T26" fmla="*/ 0 w 691"/>
              <a:gd name="T27" fmla="*/ 0 h 917"/>
              <a:gd name="T28" fmla="*/ 0 w 691"/>
              <a:gd name="T29" fmla="*/ 0 h 917"/>
              <a:gd name="T30" fmla="*/ 0 w 691"/>
              <a:gd name="T31" fmla="*/ 0 h 917"/>
              <a:gd name="T32" fmla="*/ 0 w 691"/>
              <a:gd name="T33" fmla="*/ 0 h 917"/>
              <a:gd name="T34" fmla="*/ 0 w 691"/>
              <a:gd name="T35" fmla="*/ 0 h 917"/>
              <a:gd name="T36" fmla="*/ 0 w 691"/>
              <a:gd name="T37" fmla="*/ 0 h 917"/>
              <a:gd name="T38" fmla="*/ 0 w 691"/>
              <a:gd name="T39" fmla="*/ 0 h 917"/>
              <a:gd name="T40" fmla="*/ 0 w 691"/>
              <a:gd name="T41" fmla="*/ 0 h 917"/>
              <a:gd name="T42" fmla="*/ 0 w 691"/>
              <a:gd name="T43" fmla="*/ 0 h 917"/>
              <a:gd name="T44" fmla="*/ 0 w 691"/>
              <a:gd name="T45" fmla="*/ 0 h 917"/>
              <a:gd name="T46" fmla="*/ 0 w 691"/>
              <a:gd name="T47" fmla="*/ 0 h 917"/>
              <a:gd name="T48" fmla="*/ 0 w 691"/>
              <a:gd name="T49" fmla="*/ 0 h 917"/>
              <a:gd name="T50" fmla="*/ 0 w 691"/>
              <a:gd name="T51" fmla="*/ 0 h 917"/>
              <a:gd name="T52" fmla="*/ 0 w 691"/>
              <a:gd name="T53" fmla="*/ 0 h 917"/>
              <a:gd name="T54" fmla="*/ 0 w 691"/>
              <a:gd name="T55" fmla="*/ 0 h 917"/>
              <a:gd name="T56" fmla="*/ 0 w 691"/>
              <a:gd name="T57" fmla="*/ 0 h 917"/>
              <a:gd name="T58" fmla="*/ 0 w 691"/>
              <a:gd name="T59" fmla="*/ 0 h 917"/>
              <a:gd name="T60" fmla="*/ 0 w 691"/>
              <a:gd name="T61" fmla="*/ 0 h 917"/>
              <a:gd name="T62" fmla="*/ 0 w 691"/>
              <a:gd name="T63" fmla="*/ 0 h 917"/>
              <a:gd name="T64" fmla="*/ 0 w 691"/>
              <a:gd name="T65" fmla="*/ 0 h 917"/>
              <a:gd name="T66" fmla="*/ 0 w 691"/>
              <a:gd name="T67" fmla="*/ 0 h 917"/>
              <a:gd name="T68" fmla="*/ 0 w 691"/>
              <a:gd name="T69" fmla="*/ 0 h 917"/>
              <a:gd name="T70" fmla="*/ 0 w 691"/>
              <a:gd name="T71" fmla="*/ 0 h 917"/>
              <a:gd name="T72" fmla="*/ 0 w 691"/>
              <a:gd name="T73" fmla="*/ 0 h 917"/>
              <a:gd name="T74" fmla="*/ 0 w 691"/>
              <a:gd name="T75" fmla="*/ 0 h 917"/>
              <a:gd name="T76" fmla="*/ 0 w 691"/>
              <a:gd name="T77" fmla="*/ 0 h 917"/>
              <a:gd name="T78" fmla="*/ 0 w 691"/>
              <a:gd name="T79" fmla="*/ 0 h 917"/>
              <a:gd name="T80" fmla="*/ 0 w 691"/>
              <a:gd name="T81" fmla="*/ 0 h 917"/>
              <a:gd name="T82" fmla="*/ 0 w 691"/>
              <a:gd name="T83" fmla="*/ 0 h 917"/>
              <a:gd name="T84" fmla="*/ 0 w 691"/>
              <a:gd name="T85" fmla="*/ 0 h 917"/>
              <a:gd name="T86" fmla="*/ 0 w 691"/>
              <a:gd name="T87" fmla="*/ 0 h 917"/>
              <a:gd name="T88" fmla="*/ 0 w 691"/>
              <a:gd name="T89" fmla="*/ 0 h 917"/>
              <a:gd name="T90" fmla="*/ 0 w 691"/>
              <a:gd name="T91" fmla="*/ 0 h 917"/>
              <a:gd name="T92" fmla="*/ 0 w 691"/>
              <a:gd name="T93" fmla="*/ 0 h 917"/>
              <a:gd name="T94" fmla="*/ 0 w 691"/>
              <a:gd name="T95" fmla="*/ 0 h 917"/>
              <a:gd name="T96" fmla="*/ 0 w 691"/>
              <a:gd name="T97" fmla="*/ 0 h 917"/>
              <a:gd name="T98" fmla="*/ 0 w 691"/>
              <a:gd name="T99" fmla="*/ 0 h 917"/>
              <a:gd name="T100" fmla="*/ 0 w 691"/>
              <a:gd name="T101" fmla="*/ 0 h 917"/>
              <a:gd name="T102" fmla="*/ 0 w 691"/>
              <a:gd name="T103" fmla="*/ 0 h 917"/>
              <a:gd name="T104" fmla="*/ 0 w 691"/>
              <a:gd name="T105" fmla="*/ 0 h 917"/>
              <a:gd name="T106" fmla="*/ 0 w 691"/>
              <a:gd name="T107" fmla="*/ 0 h 917"/>
              <a:gd name="T108" fmla="*/ 0 w 691"/>
              <a:gd name="T109" fmla="*/ 0 h 917"/>
              <a:gd name="T110" fmla="*/ 0 w 691"/>
              <a:gd name="T111" fmla="*/ 0 h 917"/>
              <a:gd name="T112" fmla="*/ 0 w 691"/>
              <a:gd name="T113" fmla="*/ 0 h 917"/>
              <a:gd name="T114" fmla="*/ 0 w 691"/>
              <a:gd name="T115" fmla="*/ 0 h 917"/>
              <a:gd name="T116" fmla="*/ 0 w 691"/>
              <a:gd name="T117" fmla="*/ 0 h 917"/>
              <a:gd name="T118" fmla="*/ 0 w 691"/>
              <a:gd name="T119" fmla="*/ 0 h 917"/>
              <a:gd name="T120" fmla="*/ 0 w 691"/>
              <a:gd name="T121" fmla="*/ 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917"/>
              <a:gd name="T185" fmla="*/ 691 w 691"/>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917">
                <a:moveTo>
                  <a:pt x="145" y="32"/>
                </a:moveTo>
                <a:lnTo>
                  <a:pt x="142" y="33"/>
                </a:lnTo>
                <a:lnTo>
                  <a:pt x="135" y="37"/>
                </a:lnTo>
                <a:lnTo>
                  <a:pt x="130" y="39"/>
                </a:lnTo>
                <a:lnTo>
                  <a:pt x="124" y="39"/>
                </a:lnTo>
                <a:lnTo>
                  <a:pt x="119" y="33"/>
                </a:lnTo>
                <a:lnTo>
                  <a:pt x="111" y="31"/>
                </a:lnTo>
                <a:lnTo>
                  <a:pt x="106" y="31"/>
                </a:lnTo>
                <a:lnTo>
                  <a:pt x="100" y="31"/>
                </a:lnTo>
                <a:lnTo>
                  <a:pt x="94" y="34"/>
                </a:lnTo>
                <a:lnTo>
                  <a:pt x="88" y="36"/>
                </a:lnTo>
                <a:lnTo>
                  <a:pt x="75" y="36"/>
                </a:lnTo>
                <a:lnTo>
                  <a:pt x="69" y="33"/>
                </a:lnTo>
                <a:lnTo>
                  <a:pt x="57" y="30"/>
                </a:lnTo>
                <a:lnTo>
                  <a:pt x="50" y="25"/>
                </a:lnTo>
                <a:lnTo>
                  <a:pt x="44" y="20"/>
                </a:lnTo>
                <a:lnTo>
                  <a:pt x="42" y="13"/>
                </a:lnTo>
                <a:lnTo>
                  <a:pt x="36" y="9"/>
                </a:lnTo>
                <a:lnTo>
                  <a:pt x="23" y="2"/>
                </a:lnTo>
                <a:lnTo>
                  <a:pt x="17" y="5"/>
                </a:lnTo>
                <a:lnTo>
                  <a:pt x="11" y="0"/>
                </a:lnTo>
                <a:lnTo>
                  <a:pt x="5" y="5"/>
                </a:lnTo>
                <a:lnTo>
                  <a:pt x="0" y="7"/>
                </a:lnTo>
                <a:lnTo>
                  <a:pt x="0" y="14"/>
                </a:lnTo>
                <a:lnTo>
                  <a:pt x="2" y="21"/>
                </a:lnTo>
                <a:lnTo>
                  <a:pt x="0" y="28"/>
                </a:lnTo>
                <a:lnTo>
                  <a:pt x="3" y="34"/>
                </a:lnTo>
                <a:lnTo>
                  <a:pt x="6" y="41"/>
                </a:lnTo>
                <a:lnTo>
                  <a:pt x="8" y="48"/>
                </a:lnTo>
                <a:lnTo>
                  <a:pt x="11" y="55"/>
                </a:lnTo>
                <a:lnTo>
                  <a:pt x="13" y="61"/>
                </a:lnTo>
                <a:lnTo>
                  <a:pt x="16" y="69"/>
                </a:lnTo>
                <a:lnTo>
                  <a:pt x="20" y="74"/>
                </a:lnTo>
                <a:lnTo>
                  <a:pt x="27" y="81"/>
                </a:lnTo>
                <a:lnTo>
                  <a:pt x="33" y="87"/>
                </a:lnTo>
                <a:lnTo>
                  <a:pt x="38" y="95"/>
                </a:lnTo>
                <a:lnTo>
                  <a:pt x="44" y="102"/>
                </a:lnTo>
                <a:lnTo>
                  <a:pt x="48" y="108"/>
                </a:lnTo>
                <a:lnTo>
                  <a:pt x="55" y="114"/>
                </a:lnTo>
                <a:lnTo>
                  <a:pt x="60" y="120"/>
                </a:lnTo>
                <a:lnTo>
                  <a:pt x="66" y="123"/>
                </a:lnTo>
                <a:lnTo>
                  <a:pt x="71" y="130"/>
                </a:lnTo>
                <a:lnTo>
                  <a:pt x="75" y="137"/>
                </a:lnTo>
                <a:lnTo>
                  <a:pt x="79" y="144"/>
                </a:lnTo>
                <a:lnTo>
                  <a:pt x="86" y="151"/>
                </a:lnTo>
                <a:lnTo>
                  <a:pt x="92" y="152"/>
                </a:lnTo>
                <a:lnTo>
                  <a:pt x="98" y="151"/>
                </a:lnTo>
                <a:lnTo>
                  <a:pt x="104" y="152"/>
                </a:lnTo>
                <a:lnTo>
                  <a:pt x="110" y="157"/>
                </a:lnTo>
                <a:lnTo>
                  <a:pt x="114" y="165"/>
                </a:lnTo>
                <a:lnTo>
                  <a:pt x="120" y="171"/>
                </a:lnTo>
                <a:lnTo>
                  <a:pt x="122" y="177"/>
                </a:lnTo>
                <a:lnTo>
                  <a:pt x="126" y="184"/>
                </a:lnTo>
                <a:lnTo>
                  <a:pt x="130" y="191"/>
                </a:lnTo>
                <a:lnTo>
                  <a:pt x="136" y="195"/>
                </a:lnTo>
                <a:lnTo>
                  <a:pt x="137" y="202"/>
                </a:lnTo>
                <a:lnTo>
                  <a:pt x="140" y="210"/>
                </a:lnTo>
                <a:lnTo>
                  <a:pt x="146" y="216"/>
                </a:lnTo>
                <a:lnTo>
                  <a:pt x="152" y="219"/>
                </a:lnTo>
                <a:lnTo>
                  <a:pt x="158" y="225"/>
                </a:lnTo>
                <a:lnTo>
                  <a:pt x="160" y="232"/>
                </a:lnTo>
                <a:lnTo>
                  <a:pt x="160" y="239"/>
                </a:lnTo>
                <a:lnTo>
                  <a:pt x="160" y="246"/>
                </a:lnTo>
                <a:lnTo>
                  <a:pt x="161" y="251"/>
                </a:lnTo>
                <a:lnTo>
                  <a:pt x="162" y="258"/>
                </a:lnTo>
                <a:lnTo>
                  <a:pt x="166" y="266"/>
                </a:lnTo>
                <a:lnTo>
                  <a:pt x="172" y="268"/>
                </a:lnTo>
                <a:lnTo>
                  <a:pt x="178" y="268"/>
                </a:lnTo>
                <a:lnTo>
                  <a:pt x="184" y="272"/>
                </a:lnTo>
                <a:lnTo>
                  <a:pt x="189" y="275"/>
                </a:lnTo>
                <a:lnTo>
                  <a:pt x="195" y="280"/>
                </a:lnTo>
                <a:lnTo>
                  <a:pt x="200" y="287"/>
                </a:lnTo>
                <a:lnTo>
                  <a:pt x="206" y="289"/>
                </a:lnTo>
                <a:lnTo>
                  <a:pt x="213" y="291"/>
                </a:lnTo>
                <a:lnTo>
                  <a:pt x="219" y="297"/>
                </a:lnTo>
                <a:lnTo>
                  <a:pt x="227" y="311"/>
                </a:lnTo>
                <a:lnTo>
                  <a:pt x="232" y="313"/>
                </a:lnTo>
                <a:lnTo>
                  <a:pt x="236" y="320"/>
                </a:lnTo>
                <a:lnTo>
                  <a:pt x="229" y="327"/>
                </a:lnTo>
                <a:lnTo>
                  <a:pt x="232" y="332"/>
                </a:lnTo>
                <a:lnTo>
                  <a:pt x="237" y="339"/>
                </a:lnTo>
                <a:lnTo>
                  <a:pt x="238" y="346"/>
                </a:lnTo>
                <a:lnTo>
                  <a:pt x="240" y="353"/>
                </a:lnTo>
                <a:lnTo>
                  <a:pt x="242" y="360"/>
                </a:lnTo>
                <a:lnTo>
                  <a:pt x="244" y="367"/>
                </a:lnTo>
                <a:lnTo>
                  <a:pt x="245" y="372"/>
                </a:lnTo>
                <a:lnTo>
                  <a:pt x="246" y="380"/>
                </a:lnTo>
                <a:lnTo>
                  <a:pt x="250" y="386"/>
                </a:lnTo>
                <a:lnTo>
                  <a:pt x="251" y="393"/>
                </a:lnTo>
                <a:lnTo>
                  <a:pt x="254" y="401"/>
                </a:lnTo>
                <a:lnTo>
                  <a:pt x="255" y="407"/>
                </a:lnTo>
                <a:lnTo>
                  <a:pt x="256" y="415"/>
                </a:lnTo>
                <a:lnTo>
                  <a:pt x="256" y="420"/>
                </a:lnTo>
                <a:lnTo>
                  <a:pt x="257" y="427"/>
                </a:lnTo>
                <a:lnTo>
                  <a:pt x="262" y="431"/>
                </a:lnTo>
                <a:lnTo>
                  <a:pt x="270" y="428"/>
                </a:lnTo>
                <a:lnTo>
                  <a:pt x="275" y="435"/>
                </a:lnTo>
                <a:lnTo>
                  <a:pt x="281" y="436"/>
                </a:lnTo>
                <a:lnTo>
                  <a:pt x="287" y="441"/>
                </a:lnTo>
                <a:lnTo>
                  <a:pt x="292" y="448"/>
                </a:lnTo>
                <a:lnTo>
                  <a:pt x="297" y="455"/>
                </a:lnTo>
                <a:lnTo>
                  <a:pt x="296" y="461"/>
                </a:lnTo>
                <a:lnTo>
                  <a:pt x="299" y="467"/>
                </a:lnTo>
                <a:lnTo>
                  <a:pt x="302" y="474"/>
                </a:lnTo>
                <a:lnTo>
                  <a:pt x="308" y="481"/>
                </a:lnTo>
                <a:lnTo>
                  <a:pt x="311" y="484"/>
                </a:lnTo>
                <a:lnTo>
                  <a:pt x="315" y="491"/>
                </a:lnTo>
                <a:lnTo>
                  <a:pt x="318" y="497"/>
                </a:lnTo>
                <a:lnTo>
                  <a:pt x="324" y="504"/>
                </a:lnTo>
                <a:lnTo>
                  <a:pt x="329" y="510"/>
                </a:lnTo>
                <a:lnTo>
                  <a:pt x="333" y="517"/>
                </a:lnTo>
                <a:lnTo>
                  <a:pt x="333" y="524"/>
                </a:lnTo>
                <a:lnTo>
                  <a:pt x="337" y="531"/>
                </a:lnTo>
                <a:lnTo>
                  <a:pt x="334" y="537"/>
                </a:lnTo>
                <a:lnTo>
                  <a:pt x="338" y="545"/>
                </a:lnTo>
                <a:lnTo>
                  <a:pt x="343" y="550"/>
                </a:lnTo>
                <a:lnTo>
                  <a:pt x="347" y="557"/>
                </a:lnTo>
                <a:lnTo>
                  <a:pt x="348" y="564"/>
                </a:lnTo>
                <a:lnTo>
                  <a:pt x="350" y="571"/>
                </a:lnTo>
                <a:lnTo>
                  <a:pt x="354" y="578"/>
                </a:lnTo>
                <a:lnTo>
                  <a:pt x="357" y="585"/>
                </a:lnTo>
                <a:lnTo>
                  <a:pt x="360" y="592"/>
                </a:lnTo>
                <a:lnTo>
                  <a:pt x="364" y="598"/>
                </a:lnTo>
                <a:lnTo>
                  <a:pt x="366" y="605"/>
                </a:lnTo>
                <a:lnTo>
                  <a:pt x="365" y="612"/>
                </a:lnTo>
                <a:lnTo>
                  <a:pt x="362" y="619"/>
                </a:lnTo>
                <a:lnTo>
                  <a:pt x="365" y="626"/>
                </a:lnTo>
                <a:lnTo>
                  <a:pt x="368" y="631"/>
                </a:lnTo>
                <a:lnTo>
                  <a:pt x="371" y="638"/>
                </a:lnTo>
                <a:lnTo>
                  <a:pt x="373" y="644"/>
                </a:lnTo>
                <a:lnTo>
                  <a:pt x="377" y="651"/>
                </a:lnTo>
                <a:lnTo>
                  <a:pt x="384" y="657"/>
                </a:lnTo>
                <a:lnTo>
                  <a:pt x="390" y="660"/>
                </a:lnTo>
                <a:lnTo>
                  <a:pt x="394" y="667"/>
                </a:lnTo>
                <a:lnTo>
                  <a:pt x="397" y="674"/>
                </a:lnTo>
                <a:lnTo>
                  <a:pt x="399" y="681"/>
                </a:lnTo>
                <a:lnTo>
                  <a:pt x="401" y="687"/>
                </a:lnTo>
                <a:lnTo>
                  <a:pt x="408" y="701"/>
                </a:lnTo>
                <a:lnTo>
                  <a:pt x="415" y="708"/>
                </a:lnTo>
                <a:lnTo>
                  <a:pt x="421" y="714"/>
                </a:lnTo>
                <a:lnTo>
                  <a:pt x="427" y="718"/>
                </a:lnTo>
                <a:lnTo>
                  <a:pt x="433" y="724"/>
                </a:lnTo>
                <a:lnTo>
                  <a:pt x="439" y="729"/>
                </a:lnTo>
                <a:lnTo>
                  <a:pt x="445" y="734"/>
                </a:lnTo>
                <a:lnTo>
                  <a:pt x="449" y="740"/>
                </a:lnTo>
                <a:lnTo>
                  <a:pt x="449" y="747"/>
                </a:lnTo>
                <a:lnTo>
                  <a:pt x="452" y="754"/>
                </a:lnTo>
                <a:lnTo>
                  <a:pt x="451" y="760"/>
                </a:lnTo>
                <a:lnTo>
                  <a:pt x="457" y="767"/>
                </a:lnTo>
                <a:lnTo>
                  <a:pt x="463" y="773"/>
                </a:lnTo>
                <a:lnTo>
                  <a:pt x="469" y="779"/>
                </a:lnTo>
                <a:lnTo>
                  <a:pt x="476" y="784"/>
                </a:lnTo>
                <a:lnTo>
                  <a:pt x="482" y="791"/>
                </a:lnTo>
                <a:lnTo>
                  <a:pt x="487" y="798"/>
                </a:lnTo>
                <a:lnTo>
                  <a:pt x="493" y="804"/>
                </a:lnTo>
                <a:lnTo>
                  <a:pt x="499" y="808"/>
                </a:lnTo>
                <a:lnTo>
                  <a:pt x="506" y="814"/>
                </a:lnTo>
                <a:lnTo>
                  <a:pt x="512" y="821"/>
                </a:lnTo>
                <a:lnTo>
                  <a:pt x="518" y="827"/>
                </a:lnTo>
                <a:lnTo>
                  <a:pt x="523" y="831"/>
                </a:lnTo>
                <a:lnTo>
                  <a:pt x="529" y="836"/>
                </a:lnTo>
                <a:lnTo>
                  <a:pt x="531" y="836"/>
                </a:lnTo>
                <a:lnTo>
                  <a:pt x="538" y="839"/>
                </a:lnTo>
                <a:lnTo>
                  <a:pt x="543" y="846"/>
                </a:lnTo>
                <a:lnTo>
                  <a:pt x="549" y="852"/>
                </a:lnTo>
                <a:lnTo>
                  <a:pt x="549" y="859"/>
                </a:lnTo>
                <a:lnTo>
                  <a:pt x="554" y="863"/>
                </a:lnTo>
                <a:lnTo>
                  <a:pt x="556" y="869"/>
                </a:lnTo>
                <a:lnTo>
                  <a:pt x="560" y="877"/>
                </a:lnTo>
                <a:lnTo>
                  <a:pt x="573" y="888"/>
                </a:lnTo>
                <a:lnTo>
                  <a:pt x="572" y="893"/>
                </a:lnTo>
                <a:lnTo>
                  <a:pt x="573" y="894"/>
                </a:lnTo>
                <a:lnTo>
                  <a:pt x="579" y="899"/>
                </a:lnTo>
                <a:lnTo>
                  <a:pt x="583" y="905"/>
                </a:lnTo>
                <a:lnTo>
                  <a:pt x="588" y="912"/>
                </a:lnTo>
                <a:lnTo>
                  <a:pt x="588" y="913"/>
                </a:lnTo>
                <a:lnTo>
                  <a:pt x="589" y="916"/>
                </a:lnTo>
                <a:lnTo>
                  <a:pt x="596" y="917"/>
                </a:lnTo>
                <a:lnTo>
                  <a:pt x="597" y="909"/>
                </a:lnTo>
                <a:lnTo>
                  <a:pt x="595" y="903"/>
                </a:lnTo>
                <a:lnTo>
                  <a:pt x="593" y="896"/>
                </a:lnTo>
                <a:lnTo>
                  <a:pt x="588" y="889"/>
                </a:lnTo>
                <a:lnTo>
                  <a:pt x="588" y="883"/>
                </a:lnTo>
                <a:lnTo>
                  <a:pt x="596" y="881"/>
                </a:lnTo>
                <a:lnTo>
                  <a:pt x="601" y="887"/>
                </a:lnTo>
                <a:lnTo>
                  <a:pt x="607" y="892"/>
                </a:lnTo>
                <a:lnTo>
                  <a:pt x="613" y="897"/>
                </a:lnTo>
                <a:lnTo>
                  <a:pt x="619" y="901"/>
                </a:lnTo>
                <a:lnTo>
                  <a:pt x="625" y="905"/>
                </a:lnTo>
                <a:lnTo>
                  <a:pt x="631" y="899"/>
                </a:lnTo>
                <a:lnTo>
                  <a:pt x="629" y="892"/>
                </a:lnTo>
                <a:lnTo>
                  <a:pt x="633" y="885"/>
                </a:lnTo>
                <a:lnTo>
                  <a:pt x="634" y="878"/>
                </a:lnTo>
                <a:lnTo>
                  <a:pt x="640" y="885"/>
                </a:lnTo>
                <a:lnTo>
                  <a:pt x="644" y="892"/>
                </a:lnTo>
                <a:lnTo>
                  <a:pt x="650" y="896"/>
                </a:lnTo>
                <a:lnTo>
                  <a:pt x="654" y="903"/>
                </a:lnTo>
                <a:lnTo>
                  <a:pt x="660" y="908"/>
                </a:lnTo>
                <a:lnTo>
                  <a:pt x="666" y="909"/>
                </a:lnTo>
                <a:lnTo>
                  <a:pt x="667" y="902"/>
                </a:lnTo>
                <a:lnTo>
                  <a:pt x="668" y="895"/>
                </a:lnTo>
                <a:lnTo>
                  <a:pt x="670" y="889"/>
                </a:lnTo>
                <a:lnTo>
                  <a:pt x="670" y="881"/>
                </a:lnTo>
                <a:lnTo>
                  <a:pt x="670" y="875"/>
                </a:lnTo>
                <a:lnTo>
                  <a:pt x="671" y="869"/>
                </a:lnTo>
                <a:lnTo>
                  <a:pt x="673" y="862"/>
                </a:lnTo>
                <a:lnTo>
                  <a:pt x="672" y="855"/>
                </a:lnTo>
                <a:lnTo>
                  <a:pt x="673" y="848"/>
                </a:lnTo>
                <a:lnTo>
                  <a:pt x="675" y="842"/>
                </a:lnTo>
                <a:lnTo>
                  <a:pt x="676" y="835"/>
                </a:lnTo>
                <a:lnTo>
                  <a:pt x="674" y="828"/>
                </a:lnTo>
                <a:lnTo>
                  <a:pt x="675" y="821"/>
                </a:lnTo>
                <a:lnTo>
                  <a:pt x="676" y="815"/>
                </a:lnTo>
                <a:lnTo>
                  <a:pt x="677" y="808"/>
                </a:lnTo>
                <a:lnTo>
                  <a:pt x="678" y="800"/>
                </a:lnTo>
                <a:lnTo>
                  <a:pt x="675" y="795"/>
                </a:lnTo>
                <a:lnTo>
                  <a:pt x="672" y="788"/>
                </a:lnTo>
                <a:lnTo>
                  <a:pt x="672" y="781"/>
                </a:lnTo>
                <a:lnTo>
                  <a:pt x="674" y="776"/>
                </a:lnTo>
                <a:lnTo>
                  <a:pt x="675" y="770"/>
                </a:lnTo>
                <a:lnTo>
                  <a:pt x="678" y="763"/>
                </a:lnTo>
                <a:lnTo>
                  <a:pt x="682" y="756"/>
                </a:lnTo>
                <a:lnTo>
                  <a:pt x="683" y="749"/>
                </a:lnTo>
                <a:lnTo>
                  <a:pt x="676" y="745"/>
                </a:lnTo>
                <a:lnTo>
                  <a:pt x="674" y="738"/>
                </a:lnTo>
                <a:lnTo>
                  <a:pt x="676" y="731"/>
                </a:lnTo>
                <a:lnTo>
                  <a:pt x="678" y="724"/>
                </a:lnTo>
                <a:lnTo>
                  <a:pt x="680" y="717"/>
                </a:lnTo>
                <a:lnTo>
                  <a:pt x="686" y="710"/>
                </a:lnTo>
                <a:lnTo>
                  <a:pt x="691" y="705"/>
                </a:lnTo>
                <a:lnTo>
                  <a:pt x="691" y="692"/>
                </a:lnTo>
                <a:lnTo>
                  <a:pt x="690" y="684"/>
                </a:lnTo>
                <a:lnTo>
                  <a:pt x="684" y="682"/>
                </a:lnTo>
                <a:lnTo>
                  <a:pt x="678" y="679"/>
                </a:lnTo>
                <a:lnTo>
                  <a:pt x="674" y="673"/>
                </a:lnTo>
                <a:lnTo>
                  <a:pt x="675" y="666"/>
                </a:lnTo>
                <a:lnTo>
                  <a:pt x="670" y="659"/>
                </a:lnTo>
                <a:lnTo>
                  <a:pt x="664" y="652"/>
                </a:lnTo>
                <a:lnTo>
                  <a:pt x="664" y="645"/>
                </a:lnTo>
                <a:lnTo>
                  <a:pt x="666" y="638"/>
                </a:lnTo>
                <a:lnTo>
                  <a:pt x="659" y="637"/>
                </a:lnTo>
                <a:lnTo>
                  <a:pt x="653" y="636"/>
                </a:lnTo>
                <a:lnTo>
                  <a:pt x="647" y="635"/>
                </a:lnTo>
                <a:lnTo>
                  <a:pt x="640" y="633"/>
                </a:lnTo>
                <a:lnTo>
                  <a:pt x="635" y="635"/>
                </a:lnTo>
                <a:lnTo>
                  <a:pt x="629" y="635"/>
                </a:lnTo>
                <a:lnTo>
                  <a:pt x="628" y="635"/>
                </a:lnTo>
                <a:lnTo>
                  <a:pt x="622" y="631"/>
                </a:lnTo>
                <a:lnTo>
                  <a:pt x="620" y="635"/>
                </a:lnTo>
                <a:lnTo>
                  <a:pt x="617" y="628"/>
                </a:lnTo>
                <a:lnTo>
                  <a:pt x="613" y="635"/>
                </a:lnTo>
                <a:lnTo>
                  <a:pt x="611" y="641"/>
                </a:lnTo>
                <a:lnTo>
                  <a:pt x="609" y="649"/>
                </a:lnTo>
                <a:lnTo>
                  <a:pt x="605" y="655"/>
                </a:lnTo>
                <a:lnTo>
                  <a:pt x="598" y="660"/>
                </a:lnTo>
                <a:lnTo>
                  <a:pt x="602" y="653"/>
                </a:lnTo>
                <a:lnTo>
                  <a:pt x="605" y="652"/>
                </a:lnTo>
                <a:lnTo>
                  <a:pt x="608" y="645"/>
                </a:lnTo>
                <a:lnTo>
                  <a:pt x="608" y="638"/>
                </a:lnTo>
                <a:lnTo>
                  <a:pt x="602" y="636"/>
                </a:lnTo>
                <a:lnTo>
                  <a:pt x="603" y="635"/>
                </a:lnTo>
                <a:lnTo>
                  <a:pt x="609" y="633"/>
                </a:lnTo>
                <a:lnTo>
                  <a:pt x="614" y="626"/>
                </a:lnTo>
                <a:lnTo>
                  <a:pt x="617" y="619"/>
                </a:lnTo>
                <a:lnTo>
                  <a:pt x="617" y="613"/>
                </a:lnTo>
                <a:lnTo>
                  <a:pt x="614" y="606"/>
                </a:lnTo>
                <a:lnTo>
                  <a:pt x="608" y="606"/>
                </a:lnTo>
                <a:lnTo>
                  <a:pt x="602" y="606"/>
                </a:lnTo>
                <a:lnTo>
                  <a:pt x="603" y="600"/>
                </a:lnTo>
                <a:lnTo>
                  <a:pt x="597" y="595"/>
                </a:lnTo>
                <a:lnTo>
                  <a:pt x="597" y="585"/>
                </a:lnTo>
                <a:lnTo>
                  <a:pt x="595" y="578"/>
                </a:lnTo>
                <a:lnTo>
                  <a:pt x="593" y="571"/>
                </a:lnTo>
                <a:lnTo>
                  <a:pt x="592" y="564"/>
                </a:lnTo>
                <a:lnTo>
                  <a:pt x="593" y="557"/>
                </a:lnTo>
                <a:lnTo>
                  <a:pt x="592" y="550"/>
                </a:lnTo>
                <a:lnTo>
                  <a:pt x="588" y="544"/>
                </a:lnTo>
                <a:lnTo>
                  <a:pt x="589" y="537"/>
                </a:lnTo>
                <a:lnTo>
                  <a:pt x="588" y="530"/>
                </a:lnTo>
                <a:lnTo>
                  <a:pt x="582" y="530"/>
                </a:lnTo>
                <a:lnTo>
                  <a:pt x="576" y="532"/>
                </a:lnTo>
                <a:lnTo>
                  <a:pt x="570" y="529"/>
                </a:lnTo>
                <a:lnTo>
                  <a:pt x="564" y="526"/>
                </a:lnTo>
                <a:lnTo>
                  <a:pt x="557" y="526"/>
                </a:lnTo>
                <a:lnTo>
                  <a:pt x="551" y="531"/>
                </a:lnTo>
                <a:lnTo>
                  <a:pt x="546" y="524"/>
                </a:lnTo>
                <a:lnTo>
                  <a:pt x="540" y="520"/>
                </a:lnTo>
                <a:lnTo>
                  <a:pt x="535" y="513"/>
                </a:lnTo>
                <a:lnTo>
                  <a:pt x="528" y="513"/>
                </a:lnTo>
                <a:lnTo>
                  <a:pt x="527" y="506"/>
                </a:lnTo>
                <a:lnTo>
                  <a:pt x="525" y="500"/>
                </a:lnTo>
                <a:lnTo>
                  <a:pt x="526" y="493"/>
                </a:lnTo>
                <a:lnTo>
                  <a:pt x="524" y="487"/>
                </a:lnTo>
                <a:lnTo>
                  <a:pt x="524" y="483"/>
                </a:lnTo>
                <a:lnTo>
                  <a:pt x="530" y="488"/>
                </a:lnTo>
                <a:lnTo>
                  <a:pt x="537" y="485"/>
                </a:lnTo>
                <a:lnTo>
                  <a:pt x="534" y="479"/>
                </a:lnTo>
                <a:lnTo>
                  <a:pt x="527" y="477"/>
                </a:lnTo>
                <a:lnTo>
                  <a:pt x="522" y="476"/>
                </a:lnTo>
                <a:lnTo>
                  <a:pt x="528" y="474"/>
                </a:lnTo>
                <a:lnTo>
                  <a:pt x="533" y="467"/>
                </a:lnTo>
                <a:lnTo>
                  <a:pt x="526" y="467"/>
                </a:lnTo>
                <a:lnTo>
                  <a:pt x="520" y="468"/>
                </a:lnTo>
                <a:lnTo>
                  <a:pt x="526" y="465"/>
                </a:lnTo>
                <a:lnTo>
                  <a:pt x="533" y="458"/>
                </a:lnTo>
                <a:lnTo>
                  <a:pt x="538" y="452"/>
                </a:lnTo>
                <a:lnTo>
                  <a:pt x="544" y="449"/>
                </a:lnTo>
                <a:lnTo>
                  <a:pt x="550" y="449"/>
                </a:lnTo>
                <a:lnTo>
                  <a:pt x="552" y="448"/>
                </a:lnTo>
                <a:lnTo>
                  <a:pt x="551" y="442"/>
                </a:lnTo>
                <a:lnTo>
                  <a:pt x="550" y="435"/>
                </a:lnTo>
                <a:lnTo>
                  <a:pt x="549" y="428"/>
                </a:lnTo>
                <a:lnTo>
                  <a:pt x="543" y="421"/>
                </a:lnTo>
                <a:lnTo>
                  <a:pt x="538" y="417"/>
                </a:lnTo>
                <a:lnTo>
                  <a:pt x="531" y="410"/>
                </a:lnTo>
                <a:lnTo>
                  <a:pt x="525" y="405"/>
                </a:lnTo>
                <a:lnTo>
                  <a:pt x="519" y="408"/>
                </a:lnTo>
                <a:lnTo>
                  <a:pt x="514" y="411"/>
                </a:lnTo>
                <a:lnTo>
                  <a:pt x="508" y="417"/>
                </a:lnTo>
                <a:lnTo>
                  <a:pt x="501" y="421"/>
                </a:lnTo>
                <a:lnTo>
                  <a:pt x="495" y="427"/>
                </a:lnTo>
                <a:lnTo>
                  <a:pt x="489" y="427"/>
                </a:lnTo>
                <a:lnTo>
                  <a:pt x="483" y="431"/>
                </a:lnTo>
                <a:lnTo>
                  <a:pt x="477" y="433"/>
                </a:lnTo>
                <a:lnTo>
                  <a:pt x="471" y="433"/>
                </a:lnTo>
                <a:lnTo>
                  <a:pt x="464" y="427"/>
                </a:lnTo>
                <a:lnTo>
                  <a:pt x="470" y="431"/>
                </a:lnTo>
                <a:lnTo>
                  <a:pt x="476" y="431"/>
                </a:lnTo>
                <a:lnTo>
                  <a:pt x="482" y="427"/>
                </a:lnTo>
                <a:lnTo>
                  <a:pt x="488" y="424"/>
                </a:lnTo>
                <a:lnTo>
                  <a:pt x="494" y="420"/>
                </a:lnTo>
                <a:lnTo>
                  <a:pt x="500" y="416"/>
                </a:lnTo>
                <a:lnTo>
                  <a:pt x="507" y="411"/>
                </a:lnTo>
                <a:lnTo>
                  <a:pt x="504" y="404"/>
                </a:lnTo>
                <a:lnTo>
                  <a:pt x="499" y="397"/>
                </a:lnTo>
                <a:lnTo>
                  <a:pt x="494" y="391"/>
                </a:lnTo>
                <a:lnTo>
                  <a:pt x="488" y="389"/>
                </a:lnTo>
                <a:lnTo>
                  <a:pt x="482" y="388"/>
                </a:lnTo>
                <a:lnTo>
                  <a:pt x="476" y="389"/>
                </a:lnTo>
                <a:lnTo>
                  <a:pt x="469" y="388"/>
                </a:lnTo>
                <a:lnTo>
                  <a:pt x="463" y="384"/>
                </a:lnTo>
                <a:lnTo>
                  <a:pt x="459" y="376"/>
                </a:lnTo>
                <a:lnTo>
                  <a:pt x="453" y="371"/>
                </a:lnTo>
                <a:lnTo>
                  <a:pt x="450" y="364"/>
                </a:lnTo>
                <a:lnTo>
                  <a:pt x="450" y="358"/>
                </a:lnTo>
                <a:lnTo>
                  <a:pt x="448" y="351"/>
                </a:lnTo>
                <a:lnTo>
                  <a:pt x="448" y="350"/>
                </a:lnTo>
                <a:lnTo>
                  <a:pt x="447" y="343"/>
                </a:lnTo>
                <a:lnTo>
                  <a:pt x="441" y="336"/>
                </a:lnTo>
                <a:lnTo>
                  <a:pt x="435" y="331"/>
                </a:lnTo>
                <a:lnTo>
                  <a:pt x="429" y="324"/>
                </a:lnTo>
                <a:lnTo>
                  <a:pt x="423" y="318"/>
                </a:lnTo>
                <a:lnTo>
                  <a:pt x="417" y="315"/>
                </a:lnTo>
                <a:lnTo>
                  <a:pt x="410" y="316"/>
                </a:lnTo>
                <a:lnTo>
                  <a:pt x="404" y="314"/>
                </a:lnTo>
                <a:lnTo>
                  <a:pt x="398" y="311"/>
                </a:lnTo>
                <a:lnTo>
                  <a:pt x="396" y="304"/>
                </a:lnTo>
                <a:lnTo>
                  <a:pt x="394" y="297"/>
                </a:lnTo>
                <a:lnTo>
                  <a:pt x="394" y="290"/>
                </a:lnTo>
                <a:lnTo>
                  <a:pt x="390" y="284"/>
                </a:lnTo>
                <a:lnTo>
                  <a:pt x="385" y="278"/>
                </a:lnTo>
                <a:lnTo>
                  <a:pt x="378" y="273"/>
                </a:lnTo>
                <a:lnTo>
                  <a:pt x="373" y="267"/>
                </a:lnTo>
                <a:lnTo>
                  <a:pt x="367" y="266"/>
                </a:lnTo>
                <a:lnTo>
                  <a:pt x="361" y="270"/>
                </a:lnTo>
                <a:lnTo>
                  <a:pt x="360" y="276"/>
                </a:lnTo>
                <a:lnTo>
                  <a:pt x="363" y="283"/>
                </a:lnTo>
                <a:lnTo>
                  <a:pt x="367" y="290"/>
                </a:lnTo>
                <a:lnTo>
                  <a:pt x="369" y="297"/>
                </a:lnTo>
                <a:lnTo>
                  <a:pt x="370" y="304"/>
                </a:lnTo>
                <a:lnTo>
                  <a:pt x="366" y="298"/>
                </a:lnTo>
                <a:lnTo>
                  <a:pt x="365" y="292"/>
                </a:lnTo>
                <a:lnTo>
                  <a:pt x="359" y="286"/>
                </a:lnTo>
                <a:lnTo>
                  <a:pt x="353" y="280"/>
                </a:lnTo>
                <a:lnTo>
                  <a:pt x="346" y="278"/>
                </a:lnTo>
                <a:lnTo>
                  <a:pt x="341" y="273"/>
                </a:lnTo>
                <a:lnTo>
                  <a:pt x="335" y="266"/>
                </a:lnTo>
                <a:lnTo>
                  <a:pt x="331" y="252"/>
                </a:lnTo>
                <a:lnTo>
                  <a:pt x="329" y="246"/>
                </a:lnTo>
                <a:lnTo>
                  <a:pt x="326" y="241"/>
                </a:lnTo>
                <a:lnTo>
                  <a:pt x="319" y="233"/>
                </a:lnTo>
                <a:lnTo>
                  <a:pt x="316" y="241"/>
                </a:lnTo>
                <a:lnTo>
                  <a:pt x="317" y="247"/>
                </a:lnTo>
                <a:lnTo>
                  <a:pt x="315" y="246"/>
                </a:lnTo>
                <a:lnTo>
                  <a:pt x="314" y="239"/>
                </a:lnTo>
                <a:lnTo>
                  <a:pt x="309" y="232"/>
                </a:lnTo>
                <a:lnTo>
                  <a:pt x="309" y="235"/>
                </a:lnTo>
                <a:lnTo>
                  <a:pt x="309" y="239"/>
                </a:lnTo>
                <a:lnTo>
                  <a:pt x="306" y="233"/>
                </a:lnTo>
                <a:lnTo>
                  <a:pt x="308" y="227"/>
                </a:lnTo>
                <a:lnTo>
                  <a:pt x="308" y="221"/>
                </a:lnTo>
                <a:lnTo>
                  <a:pt x="306" y="213"/>
                </a:lnTo>
                <a:lnTo>
                  <a:pt x="299" y="210"/>
                </a:lnTo>
                <a:lnTo>
                  <a:pt x="299" y="208"/>
                </a:lnTo>
                <a:lnTo>
                  <a:pt x="295" y="201"/>
                </a:lnTo>
                <a:lnTo>
                  <a:pt x="288" y="194"/>
                </a:lnTo>
                <a:lnTo>
                  <a:pt x="283" y="193"/>
                </a:lnTo>
                <a:lnTo>
                  <a:pt x="277" y="187"/>
                </a:lnTo>
                <a:lnTo>
                  <a:pt x="272" y="181"/>
                </a:lnTo>
                <a:lnTo>
                  <a:pt x="267" y="177"/>
                </a:lnTo>
                <a:lnTo>
                  <a:pt x="260" y="170"/>
                </a:lnTo>
                <a:lnTo>
                  <a:pt x="254" y="165"/>
                </a:lnTo>
                <a:lnTo>
                  <a:pt x="248" y="160"/>
                </a:lnTo>
                <a:lnTo>
                  <a:pt x="243" y="158"/>
                </a:lnTo>
                <a:lnTo>
                  <a:pt x="236" y="155"/>
                </a:lnTo>
                <a:lnTo>
                  <a:pt x="229" y="152"/>
                </a:lnTo>
                <a:lnTo>
                  <a:pt x="224" y="145"/>
                </a:lnTo>
                <a:lnTo>
                  <a:pt x="223" y="138"/>
                </a:lnTo>
                <a:lnTo>
                  <a:pt x="217" y="135"/>
                </a:lnTo>
                <a:lnTo>
                  <a:pt x="210" y="129"/>
                </a:lnTo>
                <a:lnTo>
                  <a:pt x="205" y="125"/>
                </a:lnTo>
                <a:lnTo>
                  <a:pt x="198" y="125"/>
                </a:lnTo>
                <a:lnTo>
                  <a:pt x="193" y="117"/>
                </a:lnTo>
                <a:lnTo>
                  <a:pt x="195" y="111"/>
                </a:lnTo>
                <a:lnTo>
                  <a:pt x="196" y="104"/>
                </a:lnTo>
                <a:lnTo>
                  <a:pt x="195" y="97"/>
                </a:lnTo>
                <a:lnTo>
                  <a:pt x="189" y="92"/>
                </a:lnTo>
                <a:lnTo>
                  <a:pt x="184" y="89"/>
                </a:lnTo>
                <a:lnTo>
                  <a:pt x="179" y="82"/>
                </a:lnTo>
                <a:lnTo>
                  <a:pt x="177" y="76"/>
                </a:lnTo>
                <a:lnTo>
                  <a:pt x="175" y="69"/>
                </a:lnTo>
                <a:lnTo>
                  <a:pt x="172" y="63"/>
                </a:lnTo>
                <a:lnTo>
                  <a:pt x="166" y="58"/>
                </a:lnTo>
                <a:lnTo>
                  <a:pt x="160" y="52"/>
                </a:lnTo>
                <a:lnTo>
                  <a:pt x="154" y="46"/>
                </a:lnTo>
                <a:lnTo>
                  <a:pt x="150" y="39"/>
                </a:lnTo>
                <a:lnTo>
                  <a:pt x="145" y="3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2" name="Freeform 25"/>
          <p:cNvSpPr>
            <a:spLocks/>
          </p:cNvSpPr>
          <p:nvPr/>
        </p:nvSpPr>
        <p:spPr bwMode="auto">
          <a:xfrm>
            <a:off x="7110413" y="4648200"/>
            <a:ext cx="22225" cy="22225"/>
          </a:xfrm>
          <a:custGeom>
            <a:avLst/>
            <a:gdLst>
              <a:gd name="T0" fmla="*/ 0 w 49"/>
              <a:gd name="T1" fmla="*/ 0 h 46"/>
              <a:gd name="T2" fmla="*/ 0 w 49"/>
              <a:gd name="T3" fmla="*/ 0 h 46"/>
              <a:gd name="T4" fmla="*/ 0 w 49"/>
              <a:gd name="T5" fmla="*/ 0 h 46"/>
              <a:gd name="T6" fmla="*/ 0 w 49"/>
              <a:gd name="T7" fmla="*/ 0 h 46"/>
              <a:gd name="T8" fmla="*/ 0 w 49"/>
              <a:gd name="T9" fmla="*/ 0 h 46"/>
              <a:gd name="T10" fmla="*/ 0 w 49"/>
              <a:gd name="T11" fmla="*/ 0 h 46"/>
              <a:gd name="T12" fmla="*/ 0 w 49"/>
              <a:gd name="T13" fmla="*/ 0 h 46"/>
              <a:gd name="T14" fmla="*/ 0 w 49"/>
              <a:gd name="T15" fmla="*/ 0 h 46"/>
              <a:gd name="T16" fmla="*/ 0 w 49"/>
              <a:gd name="T17" fmla="*/ 0 h 46"/>
              <a:gd name="T18" fmla="*/ 0 w 49"/>
              <a:gd name="T19" fmla="*/ 0 h 46"/>
              <a:gd name="T20" fmla="*/ 0 w 49"/>
              <a:gd name="T21" fmla="*/ 0 h 46"/>
              <a:gd name="T22" fmla="*/ 0 w 49"/>
              <a:gd name="T23" fmla="*/ 0 h 46"/>
              <a:gd name="T24" fmla="*/ 0 w 49"/>
              <a:gd name="T25" fmla="*/ 0 h 46"/>
              <a:gd name="T26" fmla="*/ 0 w 49"/>
              <a:gd name="T27" fmla="*/ 0 h 46"/>
              <a:gd name="T28" fmla="*/ 0 w 49"/>
              <a:gd name="T29" fmla="*/ 0 h 46"/>
              <a:gd name="T30" fmla="*/ 0 w 49"/>
              <a:gd name="T31" fmla="*/ 0 h 46"/>
              <a:gd name="T32" fmla="*/ 0 w 49"/>
              <a:gd name="T33" fmla="*/ 0 h 46"/>
              <a:gd name="T34" fmla="*/ 0 w 49"/>
              <a:gd name="T35" fmla="*/ 0 h 46"/>
              <a:gd name="T36" fmla="*/ 0 w 49"/>
              <a:gd name="T37" fmla="*/ 0 h 46"/>
              <a:gd name="T38" fmla="*/ 0 w 49"/>
              <a:gd name="T39" fmla="*/ 0 h 46"/>
              <a:gd name="T40" fmla="*/ 0 w 49"/>
              <a:gd name="T41" fmla="*/ 0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46"/>
              <a:gd name="T65" fmla="*/ 49 w 49"/>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46">
                <a:moveTo>
                  <a:pt x="38" y="42"/>
                </a:moveTo>
                <a:lnTo>
                  <a:pt x="44" y="46"/>
                </a:lnTo>
                <a:lnTo>
                  <a:pt x="49" y="43"/>
                </a:lnTo>
                <a:lnTo>
                  <a:pt x="48" y="37"/>
                </a:lnTo>
                <a:lnTo>
                  <a:pt x="41" y="33"/>
                </a:lnTo>
                <a:lnTo>
                  <a:pt x="36" y="28"/>
                </a:lnTo>
                <a:lnTo>
                  <a:pt x="30" y="21"/>
                </a:lnTo>
                <a:lnTo>
                  <a:pt x="24" y="21"/>
                </a:lnTo>
                <a:lnTo>
                  <a:pt x="25" y="13"/>
                </a:lnTo>
                <a:lnTo>
                  <a:pt x="19" y="12"/>
                </a:lnTo>
                <a:lnTo>
                  <a:pt x="12" y="6"/>
                </a:lnTo>
                <a:lnTo>
                  <a:pt x="6" y="0"/>
                </a:lnTo>
                <a:lnTo>
                  <a:pt x="0" y="6"/>
                </a:lnTo>
                <a:lnTo>
                  <a:pt x="1" y="13"/>
                </a:lnTo>
                <a:lnTo>
                  <a:pt x="5" y="20"/>
                </a:lnTo>
                <a:lnTo>
                  <a:pt x="10" y="24"/>
                </a:lnTo>
                <a:lnTo>
                  <a:pt x="17" y="25"/>
                </a:lnTo>
                <a:lnTo>
                  <a:pt x="23" y="28"/>
                </a:lnTo>
                <a:lnTo>
                  <a:pt x="29" y="33"/>
                </a:lnTo>
                <a:lnTo>
                  <a:pt x="35" y="38"/>
                </a:lnTo>
                <a:lnTo>
                  <a:pt x="38" y="4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3" name="Freeform 26"/>
          <p:cNvSpPr>
            <a:spLocks/>
          </p:cNvSpPr>
          <p:nvPr/>
        </p:nvSpPr>
        <p:spPr bwMode="auto">
          <a:xfrm>
            <a:off x="7153275" y="4700588"/>
            <a:ext cx="25400" cy="34925"/>
          </a:xfrm>
          <a:custGeom>
            <a:avLst/>
            <a:gdLst>
              <a:gd name="T0" fmla="*/ 0 w 52"/>
              <a:gd name="T1" fmla="*/ 0 h 74"/>
              <a:gd name="T2" fmla="*/ 0 w 52"/>
              <a:gd name="T3" fmla="*/ 0 h 74"/>
              <a:gd name="T4" fmla="*/ 0 w 52"/>
              <a:gd name="T5" fmla="*/ 0 h 74"/>
              <a:gd name="T6" fmla="*/ 0 w 52"/>
              <a:gd name="T7" fmla="*/ 0 h 74"/>
              <a:gd name="T8" fmla="*/ 0 w 52"/>
              <a:gd name="T9" fmla="*/ 0 h 74"/>
              <a:gd name="T10" fmla="*/ 0 w 52"/>
              <a:gd name="T11" fmla="*/ 0 h 74"/>
              <a:gd name="T12" fmla="*/ 0 w 52"/>
              <a:gd name="T13" fmla="*/ 0 h 74"/>
              <a:gd name="T14" fmla="*/ 0 w 52"/>
              <a:gd name="T15" fmla="*/ 0 h 74"/>
              <a:gd name="T16" fmla="*/ 0 w 52"/>
              <a:gd name="T17" fmla="*/ 0 h 74"/>
              <a:gd name="T18" fmla="*/ 0 w 52"/>
              <a:gd name="T19" fmla="*/ 0 h 74"/>
              <a:gd name="T20" fmla="*/ 0 w 52"/>
              <a:gd name="T21" fmla="*/ 0 h 74"/>
              <a:gd name="T22" fmla="*/ 0 w 52"/>
              <a:gd name="T23" fmla="*/ 0 h 74"/>
              <a:gd name="T24" fmla="*/ 0 w 52"/>
              <a:gd name="T25" fmla="*/ 0 h 74"/>
              <a:gd name="T26" fmla="*/ 0 w 52"/>
              <a:gd name="T27" fmla="*/ 0 h 74"/>
              <a:gd name="T28" fmla="*/ 0 w 52"/>
              <a:gd name="T29" fmla="*/ 0 h 74"/>
              <a:gd name="T30" fmla="*/ 0 w 52"/>
              <a:gd name="T31" fmla="*/ 0 h 74"/>
              <a:gd name="T32" fmla="*/ 0 w 52"/>
              <a:gd name="T33" fmla="*/ 0 h 74"/>
              <a:gd name="T34" fmla="*/ 0 w 52"/>
              <a:gd name="T35" fmla="*/ 0 h 74"/>
              <a:gd name="T36" fmla="*/ 0 w 52"/>
              <a:gd name="T37" fmla="*/ 0 h 74"/>
              <a:gd name="T38" fmla="*/ 0 w 52"/>
              <a:gd name="T39" fmla="*/ 0 h 74"/>
              <a:gd name="T40" fmla="*/ 0 w 52"/>
              <a:gd name="T41" fmla="*/ 0 h 74"/>
              <a:gd name="T42" fmla="*/ 0 w 52"/>
              <a:gd name="T43" fmla="*/ 0 h 74"/>
              <a:gd name="T44" fmla="*/ 0 w 52"/>
              <a:gd name="T45" fmla="*/ 0 h 74"/>
              <a:gd name="T46" fmla="*/ 0 w 52"/>
              <a:gd name="T47" fmla="*/ 0 h 74"/>
              <a:gd name="T48" fmla="*/ 0 w 52"/>
              <a:gd name="T49" fmla="*/ 0 h 74"/>
              <a:gd name="T50" fmla="*/ 0 w 52"/>
              <a:gd name="T51" fmla="*/ 0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74"/>
              <a:gd name="T80" fmla="*/ 52 w 52"/>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74">
                <a:moveTo>
                  <a:pt x="36" y="71"/>
                </a:moveTo>
                <a:lnTo>
                  <a:pt x="41" y="74"/>
                </a:lnTo>
                <a:lnTo>
                  <a:pt x="48" y="69"/>
                </a:lnTo>
                <a:lnTo>
                  <a:pt x="49" y="64"/>
                </a:lnTo>
                <a:lnTo>
                  <a:pt x="49" y="57"/>
                </a:lnTo>
                <a:lnTo>
                  <a:pt x="49" y="50"/>
                </a:lnTo>
                <a:lnTo>
                  <a:pt x="52" y="43"/>
                </a:lnTo>
                <a:lnTo>
                  <a:pt x="49" y="36"/>
                </a:lnTo>
                <a:lnTo>
                  <a:pt x="43" y="31"/>
                </a:lnTo>
                <a:lnTo>
                  <a:pt x="37" y="26"/>
                </a:lnTo>
                <a:lnTo>
                  <a:pt x="32" y="20"/>
                </a:lnTo>
                <a:lnTo>
                  <a:pt x="25" y="7"/>
                </a:lnTo>
                <a:lnTo>
                  <a:pt x="19" y="0"/>
                </a:lnTo>
                <a:lnTo>
                  <a:pt x="12" y="3"/>
                </a:lnTo>
                <a:lnTo>
                  <a:pt x="6" y="8"/>
                </a:lnTo>
                <a:lnTo>
                  <a:pt x="0" y="6"/>
                </a:lnTo>
                <a:lnTo>
                  <a:pt x="2" y="14"/>
                </a:lnTo>
                <a:lnTo>
                  <a:pt x="6" y="20"/>
                </a:lnTo>
                <a:lnTo>
                  <a:pt x="10" y="26"/>
                </a:lnTo>
                <a:lnTo>
                  <a:pt x="13" y="33"/>
                </a:lnTo>
                <a:lnTo>
                  <a:pt x="17" y="40"/>
                </a:lnTo>
                <a:lnTo>
                  <a:pt x="23" y="47"/>
                </a:lnTo>
                <a:lnTo>
                  <a:pt x="29" y="52"/>
                </a:lnTo>
                <a:lnTo>
                  <a:pt x="32" y="59"/>
                </a:lnTo>
                <a:lnTo>
                  <a:pt x="33" y="66"/>
                </a:lnTo>
                <a:lnTo>
                  <a:pt x="36" y="7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4" name="Freeform 27"/>
          <p:cNvSpPr>
            <a:spLocks/>
          </p:cNvSpPr>
          <p:nvPr/>
        </p:nvSpPr>
        <p:spPr bwMode="auto">
          <a:xfrm>
            <a:off x="7153275" y="4673600"/>
            <a:ext cx="4763" cy="7938"/>
          </a:xfrm>
          <a:custGeom>
            <a:avLst/>
            <a:gdLst>
              <a:gd name="T0" fmla="*/ 0 w 11"/>
              <a:gd name="T1" fmla="*/ 0 h 14"/>
              <a:gd name="T2" fmla="*/ 0 w 11"/>
              <a:gd name="T3" fmla="*/ 0 h 14"/>
              <a:gd name="T4" fmla="*/ 0 w 11"/>
              <a:gd name="T5" fmla="*/ 0 h 14"/>
              <a:gd name="T6" fmla="*/ 0 w 11"/>
              <a:gd name="T7" fmla="*/ 0 h 14"/>
              <a:gd name="T8" fmla="*/ 0 w 11"/>
              <a:gd name="T9" fmla="*/ 0 h 14"/>
              <a:gd name="T10" fmla="*/ 0 w 11"/>
              <a:gd name="T11" fmla="*/ 0 h 14"/>
              <a:gd name="T12" fmla="*/ 0 w 11"/>
              <a:gd name="T13" fmla="*/ 0 h 14"/>
              <a:gd name="T14" fmla="*/ 0 60000 65536"/>
              <a:gd name="T15" fmla="*/ 0 60000 65536"/>
              <a:gd name="T16" fmla="*/ 0 60000 65536"/>
              <a:gd name="T17" fmla="*/ 0 60000 65536"/>
              <a:gd name="T18" fmla="*/ 0 60000 65536"/>
              <a:gd name="T19" fmla="*/ 0 60000 65536"/>
              <a:gd name="T20" fmla="*/ 0 60000 65536"/>
              <a:gd name="T21" fmla="*/ 0 w 11"/>
              <a:gd name="T22" fmla="*/ 0 h 14"/>
              <a:gd name="T23" fmla="*/ 11 w 11"/>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4">
                <a:moveTo>
                  <a:pt x="11" y="14"/>
                </a:moveTo>
                <a:lnTo>
                  <a:pt x="11" y="12"/>
                </a:lnTo>
                <a:lnTo>
                  <a:pt x="10" y="6"/>
                </a:lnTo>
                <a:lnTo>
                  <a:pt x="5" y="0"/>
                </a:lnTo>
                <a:lnTo>
                  <a:pt x="0" y="2"/>
                </a:lnTo>
                <a:lnTo>
                  <a:pt x="5" y="7"/>
                </a:lnTo>
                <a:lnTo>
                  <a:pt x="11"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5" name="Freeform 28"/>
          <p:cNvSpPr>
            <a:spLocks/>
          </p:cNvSpPr>
          <p:nvPr/>
        </p:nvSpPr>
        <p:spPr bwMode="auto">
          <a:xfrm>
            <a:off x="7189788" y="4767263"/>
            <a:ext cx="4762" cy="11112"/>
          </a:xfrm>
          <a:custGeom>
            <a:avLst/>
            <a:gdLst>
              <a:gd name="T0" fmla="*/ 0 w 12"/>
              <a:gd name="T1" fmla="*/ 0 h 26"/>
              <a:gd name="T2" fmla="*/ 0 w 12"/>
              <a:gd name="T3" fmla="*/ 0 h 26"/>
              <a:gd name="T4" fmla="*/ 0 w 12"/>
              <a:gd name="T5" fmla="*/ 0 h 26"/>
              <a:gd name="T6" fmla="*/ 0 w 12"/>
              <a:gd name="T7" fmla="*/ 0 h 26"/>
              <a:gd name="T8" fmla="*/ 0 w 12"/>
              <a:gd name="T9" fmla="*/ 0 h 26"/>
              <a:gd name="T10" fmla="*/ 0 w 12"/>
              <a:gd name="T11" fmla="*/ 0 h 26"/>
              <a:gd name="T12" fmla="*/ 0 w 12"/>
              <a:gd name="T13" fmla="*/ 0 h 26"/>
              <a:gd name="T14" fmla="*/ 0 w 12"/>
              <a:gd name="T15" fmla="*/ 0 h 26"/>
              <a:gd name="T16" fmla="*/ 0 w 12"/>
              <a:gd name="T17" fmla="*/ 0 h 26"/>
              <a:gd name="T18" fmla="*/ 0 w 12"/>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26"/>
              <a:gd name="T32" fmla="*/ 12 w 12"/>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26">
                <a:moveTo>
                  <a:pt x="11" y="15"/>
                </a:moveTo>
                <a:lnTo>
                  <a:pt x="11" y="14"/>
                </a:lnTo>
                <a:lnTo>
                  <a:pt x="12" y="7"/>
                </a:lnTo>
                <a:lnTo>
                  <a:pt x="7" y="0"/>
                </a:lnTo>
                <a:lnTo>
                  <a:pt x="3" y="7"/>
                </a:lnTo>
                <a:lnTo>
                  <a:pt x="3" y="14"/>
                </a:lnTo>
                <a:lnTo>
                  <a:pt x="0" y="21"/>
                </a:lnTo>
                <a:lnTo>
                  <a:pt x="5" y="26"/>
                </a:lnTo>
                <a:lnTo>
                  <a:pt x="11" y="22"/>
                </a:lnTo>
                <a:lnTo>
                  <a:pt x="11" y="1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6" name="Freeform 29"/>
          <p:cNvSpPr>
            <a:spLocks/>
          </p:cNvSpPr>
          <p:nvPr/>
        </p:nvSpPr>
        <p:spPr bwMode="auto">
          <a:xfrm>
            <a:off x="7189788" y="4757738"/>
            <a:ext cx="4762" cy="12700"/>
          </a:xfrm>
          <a:custGeom>
            <a:avLst/>
            <a:gdLst>
              <a:gd name="T0" fmla="*/ 0 w 13"/>
              <a:gd name="T1" fmla="*/ 0 h 27"/>
              <a:gd name="T2" fmla="*/ 0 w 13"/>
              <a:gd name="T3" fmla="*/ 0 h 27"/>
              <a:gd name="T4" fmla="*/ 0 w 13"/>
              <a:gd name="T5" fmla="*/ 0 h 27"/>
              <a:gd name="T6" fmla="*/ 0 w 13"/>
              <a:gd name="T7" fmla="*/ 0 h 27"/>
              <a:gd name="T8" fmla="*/ 0 w 13"/>
              <a:gd name="T9" fmla="*/ 0 h 27"/>
              <a:gd name="T10" fmla="*/ 0 w 13"/>
              <a:gd name="T11" fmla="*/ 0 h 27"/>
              <a:gd name="T12" fmla="*/ 0 w 13"/>
              <a:gd name="T13" fmla="*/ 0 h 27"/>
              <a:gd name="T14" fmla="*/ 0 w 13"/>
              <a:gd name="T15" fmla="*/ 0 h 27"/>
              <a:gd name="T16" fmla="*/ 0 w 13"/>
              <a:gd name="T17" fmla="*/ 0 h 27"/>
              <a:gd name="T18" fmla="*/ 0 w 13"/>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0" y="0"/>
                </a:moveTo>
                <a:lnTo>
                  <a:pt x="2" y="7"/>
                </a:lnTo>
                <a:lnTo>
                  <a:pt x="4" y="13"/>
                </a:lnTo>
                <a:lnTo>
                  <a:pt x="8" y="20"/>
                </a:lnTo>
                <a:lnTo>
                  <a:pt x="12" y="27"/>
                </a:lnTo>
                <a:lnTo>
                  <a:pt x="13" y="20"/>
                </a:lnTo>
                <a:lnTo>
                  <a:pt x="9" y="13"/>
                </a:lnTo>
                <a:lnTo>
                  <a:pt x="8" y="7"/>
                </a:lnTo>
                <a:lnTo>
                  <a:pt x="4"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7" name="Freeform 30"/>
          <p:cNvSpPr>
            <a:spLocks/>
          </p:cNvSpPr>
          <p:nvPr/>
        </p:nvSpPr>
        <p:spPr bwMode="auto">
          <a:xfrm>
            <a:off x="7192963" y="4694238"/>
            <a:ext cx="3175" cy="3175"/>
          </a:xfrm>
          <a:custGeom>
            <a:avLst/>
            <a:gdLst>
              <a:gd name="T0" fmla="*/ 0 w 6"/>
              <a:gd name="T1" fmla="*/ 500250579 h 4"/>
              <a:gd name="T2" fmla="*/ 0 w 6"/>
              <a:gd name="T3" fmla="*/ 0 h 4"/>
              <a:gd name="T4" fmla="*/ 0 w 6"/>
              <a:gd name="T5" fmla="*/ 500250579 h 4"/>
              <a:gd name="T6" fmla="*/ 0 w 6"/>
              <a:gd name="T7" fmla="*/ 500250579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4"/>
                </a:lnTo>
                <a:lnTo>
                  <a:pt x="6"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8" name="Freeform 31"/>
          <p:cNvSpPr>
            <a:spLocks/>
          </p:cNvSpPr>
          <p:nvPr/>
        </p:nvSpPr>
        <p:spPr bwMode="auto">
          <a:xfrm>
            <a:off x="7194550" y="4749800"/>
            <a:ext cx="9525" cy="3175"/>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w 19"/>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19" y="7"/>
                </a:moveTo>
                <a:lnTo>
                  <a:pt x="19" y="3"/>
                </a:lnTo>
                <a:lnTo>
                  <a:pt x="12" y="2"/>
                </a:lnTo>
                <a:lnTo>
                  <a:pt x="6" y="0"/>
                </a:lnTo>
                <a:lnTo>
                  <a:pt x="0" y="4"/>
                </a:lnTo>
                <a:lnTo>
                  <a:pt x="6" y="8"/>
                </a:lnTo>
                <a:lnTo>
                  <a:pt x="12" y="8"/>
                </a:lnTo>
                <a:lnTo>
                  <a:pt x="19"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69" name="Freeform 32"/>
          <p:cNvSpPr>
            <a:spLocks/>
          </p:cNvSpPr>
          <p:nvPr/>
        </p:nvSpPr>
        <p:spPr bwMode="auto">
          <a:xfrm>
            <a:off x="7196138" y="4791075"/>
            <a:ext cx="20637" cy="33338"/>
          </a:xfrm>
          <a:custGeom>
            <a:avLst/>
            <a:gdLst>
              <a:gd name="T0" fmla="*/ 0 w 42"/>
              <a:gd name="T1" fmla="*/ 0 h 69"/>
              <a:gd name="T2" fmla="*/ 0 w 42"/>
              <a:gd name="T3" fmla="*/ 0 h 69"/>
              <a:gd name="T4" fmla="*/ 0 w 42"/>
              <a:gd name="T5" fmla="*/ 0 h 69"/>
              <a:gd name="T6" fmla="*/ 0 w 42"/>
              <a:gd name="T7" fmla="*/ 0 h 69"/>
              <a:gd name="T8" fmla="*/ 0 w 42"/>
              <a:gd name="T9" fmla="*/ 0 h 69"/>
              <a:gd name="T10" fmla="*/ 0 w 42"/>
              <a:gd name="T11" fmla="*/ 0 h 69"/>
              <a:gd name="T12" fmla="*/ 0 w 42"/>
              <a:gd name="T13" fmla="*/ 0 h 69"/>
              <a:gd name="T14" fmla="*/ 0 w 42"/>
              <a:gd name="T15" fmla="*/ 0 h 69"/>
              <a:gd name="T16" fmla="*/ 0 w 42"/>
              <a:gd name="T17" fmla="*/ 0 h 69"/>
              <a:gd name="T18" fmla="*/ 0 w 42"/>
              <a:gd name="T19" fmla="*/ 0 h 69"/>
              <a:gd name="T20" fmla="*/ 0 w 42"/>
              <a:gd name="T21" fmla="*/ 0 h 69"/>
              <a:gd name="T22" fmla="*/ 0 w 42"/>
              <a:gd name="T23" fmla="*/ 0 h 69"/>
              <a:gd name="T24" fmla="*/ 0 w 42"/>
              <a:gd name="T25" fmla="*/ 0 h 69"/>
              <a:gd name="T26" fmla="*/ 0 w 42"/>
              <a:gd name="T27" fmla="*/ 0 h 69"/>
              <a:gd name="T28" fmla="*/ 0 w 42"/>
              <a:gd name="T29" fmla="*/ 0 h 69"/>
              <a:gd name="T30" fmla="*/ 0 w 42"/>
              <a:gd name="T31" fmla="*/ 0 h 69"/>
              <a:gd name="T32" fmla="*/ 0 w 42"/>
              <a:gd name="T33" fmla="*/ 0 h 69"/>
              <a:gd name="T34" fmla="*/ 0 w 42"/>
              <a:gd name="T35" fmla="*/ 0 h 69"/>
              <a:gd name="T36" fmla="*/ 0 w 42"/>
              <a:gd name="T37" fmla="*/ 0 h 69"/>
              <a:gd name="T38" fmla="*/ 0 w 42"/>
              <a:gd name="T39" fmla="*/ 0 h 69"/>
              <a:gd name="T40" fmla="*/ 0 w 42"/>
              <a:gd name="T41" fmla="*/ 0 h 69"/>
              <a:gd name="T42" fmla="*/ 0 w 42"/>
              <a:gd name="T43" fmla="*/ 0 h 69"/>
              <a:gd name="T44" fmla="*/ 0 w 42"/>
              <a:gd name="T45" fmla="*/ 0 h 69"/>
              <a:gd name="T46" fmla="*/ 0 w 42"/>
              <a:gd name="T47" fmla="*/ 0 h 69"/>
              <a:gd name="T48" fmla="*/ 0 w 42"/>
              <a:gd name="T49" fmla="*/ 0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69"/>
              <a:gd name="T77" fmla="*/ 42 w 42"/>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69">
                <a:moveTo>
                  <a:pt x="32" y="69"/>
                </a:moveTo>
                <a:lnTo>
                  <a:pt x="38" y="67"/>
                </a:lnTo>
                <a:lnTo>
                  <a:pt x="39" y="60"/>
                </a:lnTo>
                <a:lnTo>
                  <a:pt x="42" y="54"/>
                </a:lnTo>
                <a:lnTo>
                  <a:pt x="37" y="48"/>
                </a:lnTo>
                <a:lnTo>
                  <a:pt x="36" y="41"/>
                </a:lnTo>
                <a:lnTo>
                  <a:pt x="31" y="34"/>
                </a:lnTo>
                <a:lnTo>
                  <a:pt x="29" y="26"/>
                </a:lnTo>
                <a:lnTo>
                  <a:pt x="27" y="20"/>
                </a:lnTo>
                <a:lnTo>
                  <a:pt x="23" y="13"/>
                </a:lnTo>
                <a:lnTo>
                  <a:pt x="20" y="6"/>
                </a:lnTo>
                <a:lnTo>
                  <a:pt x="19" y="0"/>
                </a:lnTo>
                <a:lnTo>
                  <a:pt x="13" y="3"/>
                </a:lnTo>
                <a:lnTo>
                  <a:pt x="6" y="2"/>
                </a:lnTo>
                <a:lnTo>
                  <a:pt x="3" y="10"/>
                </a:lnTo>
                <a:lnTo>
                  <a:pt x="2" y="16"/>
                </a:lnTo>
                <a:lnTo>
                  <a:pt x="0" y="24"/>
                </a:lnTo>
                <a:lnTo>
                  <a:pt x="2" y="29"/>
                </a:lnTo>
                <a:lnTo>
                  <a:pt x="6" y="36"/>
                </a:lnTo>
                <a:lnTo>
                  <a:pt x="9" y="43"/>
                </a:lnTo>
                <a:lnTo>
                  <a:pt x="14" y="50"/>
                </a:lnTo>
                <a:lnTo>
                  <a:pt x="17" y="57"/>
                </a:lnTo>
                <a:lnTo>
                  <a:pt x="22" y="64"/>
                </a:lnTo>
                <a:lnTo>
                  <a:pt x="28" y="68"/>
                </a:lnTo>
                <a:lnTo>
                  <a:pt x="32" y="6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0" name="Freeform 33"/>
          <p:cNvSpPr>
            <a:spLocks/>
          </p:cNvSpPr>
          <p:nvPr/>
        </p:nvSpPr>
        <p:spPr bwMode="auto">
          <a:xfrm>
            <a:off x="7224713" y="4832350"/>
            <a:ext cx="7937" cy="12700"/>
          </a:xfrm>
          <a:custGeom>
            <a:avLst/>
            <a:gdLst>
              <a:gd name="T0" fmla="*/ 0 w 20"/>
              <a:gd name="T1" fmla="*/ 0 h 27"/>
              <a:gd name="T2" fmla="*/ 0 w 20"/>
              <a:gd name="T3" fmla="*/ 0 h 27"/>
              <a:gd name="T4" fmla="*/ 0 w 20"/>
              <a:gd name="T5" fmla="*/ 0 h 27"/>
              <a:gd name="T6" fmla="*/ 0 w 20"/>
              <a:gd name="T7" fmla="*/ 0 h 27"/>
              <a:gd name="T8" fmla="*/ 0 w 20"/>
              <a:gd name="T9" fmla="*/ 0 h 27"/>
              <a:gd name="T10" fmla="*/ 0 w 20"/>
              <a:gd name="T11" fmla="*/ 0 h 27"/>
              <a:gd name="T12" fmla="*/ 0 w 20"/>
              <a:gd name="T13" fmla="*/ 0 h 27"/>
              <a:gd name="T14" fmla="*/ 0 w 20"/>
              <a:gd name="T15" fmla="*/ 0 h 27"/>
              <a:gd name="T16" fmla="*/ 0 w 20"/>
              <a:gd name="T17" fmla="*/ 0 h 27"/>
              <a:gd name="T18" fmla="*/ 0 w 20"/>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27"/>
              <a:gd name="T32" fmla="*/ 20 w 20"/>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27">
                <a:moveTo>
                  <a:pt x="20" y="27"/>
                </a:moveTo>
                <a:lnTo>
                  <a:pt x="18" y="20"/>
                </a:lnTo>
                <a:lnTo>
                  <a:pt x="14" y="13"/>
                </a:lnTo>
                <a:lnTo>
                  <a:pt x="11" y="6"/>
                </a:lnTo>
                <a:lnTo>
                  <a:pt x="7" y="0"/>
                </a:lnTo>
                <a:lnTo>
                  <a:pt x="1" y="2"/>
                </a:lnTo>
                <a:lnTo>
                  <a:pt x="0" y="9"/>
                </a:lnTo>
                <a:lnTo>
                  <a:pt x="2" y="14"/>
                </a:lnTo>
                <a:lnTo>
                  <a:pt x="8" y="19"/>
                </a:lnTo>
                <a:lnTo>
                  <a:pt x="20" y="2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1" name="Freeform 34"/>
          <p:cNvSpPr>
            <a:spLocks/>
          </p:cNvSpPr>
          <p:nvPr/>
        </p:nvSpPr>
        <p:spPr bwMode="auto">
          <a:xfrm>
            <a:off x="7237413" y="4849813"/>
            <a:ext cx="7937" cy="12700"/>
          </a:xfrm>
          <a:custGeom>
            <a:avLst/>
            <a:gdLst>
              <a:gd name="T0" fmla="*/ 0 w 15"/>
              <a:gd name="T1" fmla="*/ 0 h 27"/>
              <a:gd name="T2" fmla="*/ 0 w 15"/>
              <a:gd name="T3" fmla="*/ 0 h 27"/>
              <a:gd name="T4" fmla="*/ 0 w 15"/>
              <a:gd name="T5" fmla="*/ 0 h 27"/>
              <a:gd name="T6" fmla="*/ 0 w 15"/>
              <a:gd name="T7" fmla="*/ 0 h 27"/>
              <a:gd name="T8" fmla="*/ 0 w 15"/>
              <a:gd name="T9" fmla="*/ 0 h 27"/>
              <a:gd name="T10" fmla="*/ 0 w 15"/>
              <a:gd name="T11" fmla="*/ 0 h 27"/>
              <a:gd name="T12" fmla="*/ 0 w 15"/>
              <a:gd name="T13" fmla="*/ 0 h 27"/>
              <a:gd name="T14" fmla="*/ 0 w 15"/>
              <a:gd name="T15" fmla="*/ 0 h 27"/>
              <a:gd name="T16" fmla="*/ 0 w 15"/>
              <a:gd name="T17" fmla="*/ 0 h 27"/>
              <a:gd name="T18" fmla="*/ 0 w 15"/>
              <a:gd name="T19" fmla="*/ 0 h 27"/>
              <a:gd name="T20" fmla="*/ 0 w 15"/>
              <a:gd name="T21" fmla="*/ 0 h 27"/>
              <a:gd name="T22" fmla="*/ 0 w 15"/>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27"/>
              <a:gd name="T38" fmla="*/ 15 w 15"/>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27">
                <a:moveTo>
                  <a:pt x="2" y="23"/>
                </a:moveTo>
                <a:lnTo>
                  <a:pt x="3" y="27"/>
                </a:lnTo>
                <a:lnTo>
                  <a:pt x="9" y="26"/>
                </a:lnTo>
                <a:lnTo>
                  <a:pt x="15" y="21"/>
                </a:lnTo>
                <a:lnTo>
                  <a:pt x="13" y="14"/>
                </a:lnTo>
                <a:lnTo>
                  <a:pt x="7" y="7"/>
                </a:lnTo>
                <a:lnTo>
                  <a:pt x="2" y="0"/>
                </a:lnTo>
                <a:lnTo>
                  <a:pt x="1" y="0"/>
                </a:lnTo>
                <a:lnTo>
                  <a:pt x="0" y="7"/>
                </a:lnTo>
                <a:lnTo>
                  <a:pt x="2" y="14"/>
                </a:lnTo>
                <a:lnTo>
                  <a:pt x="2" y="16"/>
                </a:lnTo>
                <a:lnTo>
                  <a:pt x="2" y="2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2" name="Freeform 35"/>
          <p:cNvSpPr>
            <a:spLocks/>
          </p:cNvSpPr>
          <p:nvPr/>
        </p:nvSpPr>
        <p:spPr bwMode="auto">
          <a:xfrm>
            <a:off x="7243763" y="4860925"/>
            <a:ext cx="7937" cy="19050"/>
          </a:xfrm>
          <a:custGeom>
            <a:avLst/>
            <a:gdLst>
              <a:gd name="T0" fmla="*/ 0 w 19"/>
              <a:gd name="T1" fmla="*/ 0 h 41"/>
              <a:gd name="T2" fmla="*/ 0 w 19"/>
              <a:gd name="T3" fmla="*/ 0 h 41"/>
              <a:gd name="T4" fmla="*/ 0 w 19"/>
              <a:gd name="T5" fmla="*/ 0 h 41"/>
              <a:gd name="T6" fmla="*/ 0 w 19"/>
              <a:gd name="T7" fmla="*/ 0 h 41"/>
              <a:gd name="T8" fmla="*/ 0 w 19"/>
              <a:gd name="T9" fmla="*/ 0 h 41"/>
              <a:gd name="T10" fmla="*/ 0 w 19"/>
              <a:gd name="T11" fmla="*/ 0 h 41"/>
              <a:gd name="T12" fmla="*/ 0 w 19"/>
              <a:gd name="T13" fmla="*/ 0 h 41"/>
              <a:gd name="T14" fmla="*/ 0 w 19"/>
              <a:gd name="T15" fmla="*/ 0 h 41"/>
              <a:gd name="T16" fmla="*/ 0 w 19"/>
              <a:gd name="T17" fmla="*/ 0 h 41"/>
              <a:gd name="T18" fmla="*/ 0 w 19"/>
              <a:gd name="T19" fmla="*/ 0 h 41"/>
              <a:gd name="T20" fmla="*/ 0 w 19"/>
              <a:gd name="T21" fmla="*/ 0 h 41"/>
              <a:gd name="T22" fmla="*/ 0 w 19"/>
              <a:gd name="T23" fmla="*/ 0 h 41"/>
              <a:gd name="T24" fmla="*/ 0 w 19"/>
              <a:gd name="T25" fmla="*/ 0 h 41"/>
              <a:gd name="T26" fmla="*/ 0 w 19"/>
              <a:gd name="T27" fmla="*/ 0 h 41"/>
              <a:gd name="T28" fmla="*/ 0 w 19"/>
              <a:gd name="T29" fmla="*/ 0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41"/>
              <a:gd name="T47" fmla="*/ 19 w 19"/>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41">
                <a:moveTo>
                  <a:pt x="18" y="41"/>
                </a:moveTo>
                <a:lnTo>
                  <a:pt x="19" y="41"/>
                </a:lnTo>
                <a:lnTo>
                  <a:pt x="16" y="34"/>
                </a:lnTo>
                <a:lnTo>
                  <a:pt x="13" y="28"/>
                </a:lnTo>
                <a:lnTo>
                  <a:pt x="19" y="21"/>
                </a:lnTo>
                <a:lnTo>
                  <a:pt x="16" y="14"/>
                </a:lnTo>
                <a:lnTo>
                  <a:pt x="12" y="8"/>
                </a:lnTo>
                <a:lnTo>
                  <a:pt x="7" y="0"/>
                </a:lnTo>
                <a:lnTo>
                  <a:pt x="0" y="1"/>
                </a:lnTo>
                <a:lnTo>
                  <a:pt x="2" y="8"/>
                </a:lnTo>
                <a:lnTo>
                  <a:pt x="2" y="15"/>
                </a:lnTo>
                <a:lnTo>
                  <a:pt x="8" y="22"/>
                </a:lnTo>
                <a:lnTo>
                  <a:pt x="10" y="29"/>
                </a:lnTo>
                <a:lnTo>
                  <a:pt x="12" y="36"/>
                </a:lnTo>
                <a:lnTo>
                  <a:pt x="18" y="4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3" name="Freeform 36"/>
          <p:cNvSpPr>
            <a:spLocks/>
          </p:cNvSpPr>
          <p:nvPr/>
        </p:nvSpPr>
        <p:spPr bwMode="auto">
          <a:xfrm>
            <a:off x="7280275" y="4678363"/>
            <a:ext cx="11113" cy="14287"/>
          </a:xfrm>
          <a:custGeom>
            <a:avLst/>
            <a:gdLst>
              <a:gd name="T0" fmla="*/ 0 w 25"/>
              <a:gd name="T1" fmla="*/ 0 h 32"/>
              <a:gd name="T2" fmla="*/ 0 w 25"/>
              <a:gd name="T3" fmla="*/ 0 h 32"/>
              <a:gd name="T4" fmla="*/ 0 w 25"/>
              <a:gd name="T5" fmla="*/ 0 h 32"/>
              <a:gd name="T6" fmla="*/ 0 w 25"/>
              <a:gd name="T7" fmla="*/ 0 h 32"/>
              <a:gd name="T8" fmla="*/ 0 w 25"/>
              <a:gd name="T9" fmla="*/ 0 h 32"/>
              <a:gd name="T10" fmla="*/ 0 w 25"/>
              <a:gd name="T11" fmla="*/ 0 h 32"/>
              <a:gd name="T12" fmla="*/ 0 w 25"/>
              <a:gd name="T13" fmla="*/ 0 h 32"/>
              <a:gd name="T14" fmla="*/ 0 w 25"/>
              <a:gd name="T15" fmla="*/ 0 h 32"/>
              <a:gd name="T16" fmla="*/ 0 w 25"/>
              <a:gd name="T17" fmla="*/ 0 h 32"/>
              <a:gd name="T18" fmla="*/ 0 w 25"/>
              <a:gd name="T19" fmla="*/ 0 h 32"/>
              <a:gd name="T20" fmla="*/ 0 w 25"/>
              <a:gd name="T21" fmla="*/ 0 h 32"/>
              <a:gd name="T22" fmla="*/ 0 w 25"/>
              <a:gd name="T23" fmla="*/ 0 h 32"/>
              <a:gd name="T24" fmla="*/ 0 w 25"/>
              <a:gd name="T25" fmla="*/ 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32"/>
              <a:gd name="T41" fmla="*/ 25 w 25"/>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32">
                <a:moveTo>
                  <a:pt x="25" y="14"/>
                </a:moveTo>
                <a:lnTo>
                  <a:pt x="22" y="7"/>
                </a:lnTo>
                <a:lnTo>
                  <a:pt x="16" y="0"/>
                </a:lnTo>
                <a:lnTo>
                  <a:pt x="9" y="4"/>
                </a:lnTo>
                <a:lnTo>
                  <a:pt x="3" y="4"/>
                </a:lnTo>
                <a:lnTo>
                  <a:pt x="0" y="10"/>
                </a:lnTo>
                <a:lnTo>
                  <a:pt x="0" y="18"/>
                </a:lnTo>
                <a:lnTo>
                  <a:pt x="3" y="25"/>
                </a:lnTo>
                <a:lnTo>
                  <a:pt x="8" y="31"/>
                </a:lnTo>
                <a:lnTo>
                  <a:pt x="15" y="32"/>
                </a:lnTo>
                <a:lnTo>
                  <a:pt x="21" y="27"/>
                </a:lnTo>
                <a:lnTo>
                  <a:pt x="22" y="20"/>
                </a:lnTo>
                <a:lnTo>
                  <a:pt x="25"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4" name="Freeform 37"/>
          <p:cNvSpPr>
            <a:spLocks/>
          </p:cNvSpPr>
          <p:nvPr/>
        </p:nvSpPr>
        <p:spPr bwMode="auto">
          <a:xfrm>
            <a:off x="7299325" y="4953000"/>
            <a:ext cx="6350" cy="7938"/>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w 17"/>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5"/>
              <a:gd name="T26" fmla="*/ 17 w 17"/>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5">
                <a:moveTo>
                  <a:pt x="16" y="15"/>
                </a:moveTo>
                <a:lnTo>
                  <a:pt x="17" y="11"/>
                </a:lnTo>
                <a:lnTo>
                  <a:pt x="12" y="4"/>
                </a:lnTo>
                <a:lnTo>
                  <a:pt x="7" y="0"/>
                </a:lnTo>
                <a:lnTo>
                  <a:pt x="0" y="4"/>
                </a:lnTo>
                <a:lnTo>
                  <a:pt x="7" y="9"/>
                </a:lnTo>
                <a:lnTo>
                  <a:pt x="10" y="15"/>
                </a:lnTo>
                <a:lnTo>
                  <a:pt x="16" y="1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5" name="Freeform 38"/>
          <p:cNvSpPr>
            <a:spLocks/>
          </p:cNvSpPr>
          <p:nvPr/>
        </p:nvSpPr>
        <p:spPr bwMode="auto">
          <a:xfrm>
            <a:off x="7299325" y="4697413"/>
            <a:ext cx="12700" cy="12700"/>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29"/>
              <a:gd name="T44" fmla="*/ 29 w 29"/>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29">
                <a:moveTo>
                  <a:pt x="27" y="9"/>
                </a:moveTo>
                <a:lnTo>
                  <a:pt x="24" y="8"/>
                </a:lnTo>
                <a:lnTo>
                  <a:pt x="19" y="5"/>
                </a:lnTo>
                <a:lnTo>
                  <a:pt x="12" y="4"/>
                </a:lnTo>
                <a:lnTo>
                  <a:pt x="6" y="3"/>
                </a:lnTo>
                <a:lnTo>
                  <a:pt x="0" y="0"/>
                </a:lnTo>
                <a:lnTo>
                  <a:pt x="0" y="7"/>
                </a:lnTo>
                <a:lnTo>
                  <a:pt x="6" y="13"/>
                </a:lnTo>
                <a:lnTo>
                  <a:pt x="12" y="15"/>
                </a:lnTo>
                <a:lnTo>
                  <a:pt x="18" y="17"/>
                </a:lnTo>
                <a:lnTo>
                  <a:pt x="23" y="23"/>
                </a:lnTo>
                <a:lnTo>
                  <a:pt x="29" y="29"/>
                </a:lnTo>
                <a:lnTo>
                  <a:pt x="29" y="15"/>
                </a:lnTo>
                <a:lnTo>
                  <a:pt x="27" y="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6" name="Freeform 39"/>
          <p:cNvSpPr>
            <a:spLocks/>
          </p:cNvSpPr>
          <p:nvPr/>
        </p:nvSpPr>
        <p:spPr bwMode="auto">
          <a:xfrm>
            <a:off x="7305675" y="4705350"/>
            <a:ext cx="6350" cy="15875"/>
          </a:xfrm>
          <a:custGeom>
            <a:avLst/>
            <a:gdLst>
              <a:gd name="T0" fmla="*/ 0 w 16"/>
              <a:gd name="T1" fmla="*/ 0 h 35"/>
              <a:gd name="T2" fmla="*/ 0 w 16"/>
              <a:gd name="T3" fmla="*/ 0 h 35"/>
              <a:gd name="T4" fmla="*/ 0 w 16"/>
              <a:gd name="T5" fmla="*/ 0 h 35"/>
              <a:gd name="T6" fmla="*/ 0 w 16"/>
              <a:gd name="T7" fmla="*/ 0 h 35"/>
              <a:gd name="T8" fmla="*/ 0 w 16"/>
              <a:gd name="T9" fmla="*/ 0 h 35"/>
              <a:gd name="T10" fmla="*/ 0 w 16"/>
              <a:gd name="T11" fmla="*/ 0 h 35"/>
              <a:gd name="T12" fmla="*/ 0 w 16"/>
              <a:gd name="T13" fmla="*/ 0 h 35"/>
              <a:gd name="T14" fmla="*/ 0 w 16"/>
              <a:gd name="T15" fmla="*/ 0 h 35"/>
              <a:gd name="T16" fmla="*/ 0 w 16"/>
              <a:gd name="T17" fmla="*/ 0 h 35"/>
              <a:gd name="T18" fmla="*/ 0 w 16"/>
              <a:gd name="T19" fmla="*/ 0 h 35"/>
              <a:gd name="T20" fmla="*/ 0 w 16"/>
              <a:gd name="T21" fmla="*/ 0 h 35"/>
              <a:gd name="T22" fmla="*/ 0 w 16"/>
              <a:gd name="T23" fmla="*/ 0 h 35"/>
              <a:gd name="T24" fmla="*/ 0 w 16"/>
              <a:gd name="T25" fmla="*/ 0 h 35"/>
              <a:gd name="T26" fmla="*/ 0 w 16"/>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35"/>
              <a:gd name="T44" fmla="*/ 16 w 16"/>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35">
                <a:moveTo>
                  <a:pt x="16" y="16"/>
                </a:moveTo>
                <a:lnTo>
                  <a:pt x="16" y="15"/>
                </a:lnTo>
                <a:lnTo>
                  <a:pt x="12" y="8"/>
                </a:lnTo>
                <a:lnTo>
                  <a:pt x="6" y="1"/>
                </a:lnTo>
                <a:lnTo>
                  <a:pt x="0" y="0"/>
                </a:lnTo>
                <a:lnTo>
                  <a:pt x="0" y="6"/>
                </a:lnTo>
                <a:lnTo>
                  <a:pt x="0" y="13"/>
                </a:lnTo>
                <a:lnTo>
                  <a:pt x="1" y="19"/>
                </a:lnTo>
                <a:lnTo>
                  <a:pt x="2" y="26"/>
                </a:lnTo>
                <a:lnTo>
                  <a:pt x="7" y="33"/>
                </a:lnTo>
                <a:lnTo>
                  <a:pt x="13" y="35"/>
                </a:lnTo>
                <a:lnTo>
                  <a:pt x="15" y="29"/>
                </a:lnTo>
                <a:lnTo>
                  <a:pt x="15" y="22"/>
                </a:lnTo>
                <a:lnTo>
                  <a:pt x="16" y="1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7" name="Freeform 40"/>
          <p:cNvSpPr>
            <a:spLocks/>
          </p:cNvSpPr>
          <p:nvPr/>
        </p:nvSpPr>
        <p:spPr bwMode="auto">
          <a:xfrm>
            <a:off x="7312025" y="4714875"/>
            <a:ext cx="17463" cy="15875"/>
          </a:xfrm>
          <a:custGeom>
            <a:avLst/>
            <a:gdLst>
              <a:gd name="T0" fmla="*/ 0 w 40"/>
              <a:gd name="T1" fmla="*/ 0 h 32"/>
              <a:gd name="T2" fmla="*/ 0 w 40"/>
              <a:gd name="T3" fmla="*/ 0 h 32"/>
              <a:gd name="T4" fmla="*/ 0 w 40"/>
              <a:gd name="T5" fmla="*/ 0 h 32"/>
              <a:gd name="T6" fmla="*/ 0 w 40"/>
              <a:gd name="T7" fmla="*/ 0 h 32"/>
              <a:gd name="T8" fmla="*/ 0 w 40"/>
              <a:gd name="T9" fmla="*/ 0 h 32"/>
              <a:gd name="T10" fmla="*/ 0 w 40"/>
              <a:gd name="T11" fmla="*/ 0 h 32"/>
              <a:gd name="T12" fmla="*/ 0 w 40"/>
              <a:gd name="T13" fmla="*/ 0 h 32"/>
              <a:gd name="T14" fmla="*/ 0 w 40"/>
              <a:gd name="T15" fmla="*/ 0 h 32"/>
              <a:gd name="T16" fmla="*/ 0 w 40"/>
              <a:gd name="T17" fmla="*/ 0 h 32"/>
              <a:gd name="T18" fmla="*/ 0 w 40"/>
              <a:gd name="T19" fmla="*/ 0 h 32"/>
              <a:gd name="T20" fmla="*/ 0 w 40"/>
              <a:gd name="T21" fmla="*/ 0 h 32"/>
              <a:gd name="T22" fmla="*/ 0 w 40"/>
              <a:gd name="T23" fmla="*/ 0 h 32"/>
              <a:gd name="T24" fmla="*/ 0 w 40"/>
              <a:gd name="T25" fmla="*/ 0 h 32"/>
              <a:gd name="T26" fmla="*/ 0 w 40"/>
              <a:gd name="T27" fmla="*/ 0 h 32"/>
              <a:gd name="T28" fmla="*/ 0 w 40"/>
              <a:gd name="T29" fmla="*/ 0 h 32"/>
              <a:gd name="T30" fmla="*/ 0 w 40"/>
              <a:gd name="T31" fmla="*/ 0 h 32"/>
              <a:gd name="T32" fmla="*/ 0 w 40"/>
              <a:gd name="T33" fmla="*/ 0 h 32"/>
              <a:gd name="T34" fmla="*/ 0 w 40"/>
              <a:gd name="T35" fmla="*/ 0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32"/>
              <a:gd name="T56" fmla="*/ 40 w 40"/>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32">
                <a:moveTo>
                  <a:pt x="40" y="25"/>
                </a:moveTo>
                <a:lnTo>
                  <a:pt x="36" y="19"/>
                </a:lnTo>
                <a:lnTo>
                  <a:pt x="30" y="13"/>
                </a:lnTo>
                <a:lnTo>
                  <a:pt x="24" y="10"/>
                </a:lnTo>
                <a:lnTo>
                  <a:pt x="18" y="8"/>
                </a:lnTo>
                <a:lnTo>
                  <a:pt x="12" y="7"/>
                </a:lnTo>
                <a:lnTo>
                  <a:pt x="9" y="0"/>
                </a:lnTo>
                <a:lnTo>
                  <a:pt x="3" y="2"/>
                </a:lnTo>
                <a:lnTo>
                  <a:pt x="4" y="8"/>
                </a:lnTo>
                <a:lnTo>
                  <a:pt x="0" y="16"/>
                </a:lnTo>
                <a:lnTo>
                  <a:pt x="2" y="21"/>
                </a:lnTo>
                <a:lnTo>
                  <a:pt x="9" y="26"/>
                </a:lnTo>
                <a:lnTo>
                  <a:pt x="15" y="25"/>
                </a:lnTo>
                <a:lnTo>
                  <a:pt x="20" y="25"/>
                </a:lnTo>
                <a:lnTo>
                  <a:pt x="27" y="25"/>
                </a:lnTo>
                <a:lnTo>
                  <a:pt x="33" y="27"/>
                </a:lnTo>
                <a:lnTo>
                  <a:pt x="39" y="32"/>
                </a:lnTo>
                <a:lnTo>
                  <a:pt x="40" y="2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8" name="Freeform 41"/>
          <p:cNvSpPr>
            <a:spLocks/>
          </p:cNvSpPr>
          <p:nvPr/>
        </p:nvSpPr>
        <p:spPr bwMode="auto">
          <a:xfrm>
            <a:off x="7319963" y="4713288"/>
            <a:ext cx="14287" cy="11112"/>
          </a:xfrm>
          <a:custGeom>
            <a:avLst/>
            <a:gdLst>
              <a:gd name="T0" fmla="*/ 0 w 30"/>
              <a:gd name="T1" fmla="*/ 0 h 25"/>
              <a:gd name="T2" fmla="*/ 0 w 30"/>
              <a:gd name="T3" fmla="*/ 0 h 25"/>
              <a:gd name="T4" fmla="*/ 0 w 30"/>
              <a:gd name="T5" fmla="*/ 0 h 25"/>
              <a:gd name="T6" fmla="*/ 0 w 30"/>
              <a:gd name="T7" fmla="*/ 0 h 25"/>
              <a:gd name="T8" fmla="*/ 0 w 30"/>
              <a:gd name="T9" fmla="*/ 0 h 25"/>
              <a:gd name="T10" fmla="*/ 0 w 30"/>
              <a:gd name="T11" fmla="*/ 0 h 25"/>
              <a:gd name="T12" fmla="*/ 0 w 30"/>
              <a:gd name="T13" fmla="*/ 0 h 25"/>
              <a:gd name="T14" fmla="*/ 0 w 30"/>
              <a:gd name="T15" fmla="*/ 0 h 25"/>
              <a:gd name="T16" fmla="*/ 0 w 30"/>
              <a:gd name="T17" fmla="*/ 0 h 25"/>
              <a:gd name="T18" fmla="*/ 0 w 30"/>
              <a:gd name="T19" fmla="*/ 0 h 25"/>
              <a:gd name="T20" fmla="*/ 0 w 30"/>
              <a:gd name="T21" fmla="*/ 0 h 25"/>
              <a:gd name="T22" fmla="*/ 0 w 30"/>
              <a:gd name="T23" fmla="*/ 0 h 25"/>
              <a:gd name="T24" fmla="*/ 0 w 30"/>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5"/>
              <a:gd name="T41" fmla="*/ 30 w 30"/>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5">
                <a:moveTo>
                  <a:pt x="30" y="25"/>
                </a:moveTo>
                <a:lnTo>
                  <a:pt x="29" y="21"/>
                </a:lnTo>
                <a:lnTo>
                  <a:pt x="25" y="14"/>
                </a:lnTo>
                <a:lnTo>
                  <a:pt x="18" y="7"/>
                </a:lnTo>
                <a:lnTo>
                  <a:pt x="12" y="4"/>
                </a:lnTo>
                <a:lnTo>
                  <a:pt x="6" y="0"/>
                </a:lnTo>
                <a:lnTo>
                  <a:pt x="0" y="5"/>
                </a:lnTo>
                <a:lnTo>
                  <a:pt x="0" y="12"/>
                </a:lnTo>
                <a:lnTo>
                  <a:pt x="6" y="11"/>
                </a:lnTo>
                <a:lnTo>
                  <a:pt x="12" y="15"/>
                </a:lnTo>
                <a:lnTo>
                  <a:pt x="17" y="21"/>
                </a:lnTo>
                <a:lnTo>
                  <a:pt x="25" y="25"/>
                </a:lnTo>
                <a:lnTo>
                  <a:pt x="30" y="2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79" name="Freeform 42"/>
          <p:cNvSpPr>
            <a:spLocks/>
          </p:cNvSpPr>
          <p:nvPr/>
        </p:nvSpPr>
        <p:spPr bwMode="auto">
          <a:xfrm>
            <a:off x="7332663" y="4730750"/>
            <a:ext cx="4762" cy="6350"/>
          </a:xfrm>
          <a:custGeom>
            <a:avLst/>
            <a:gdLst>
              <a:gd name="T0" fmla="*/ 0 w 9"/>
              <a:gd name="T1" fmla="*/ 0 h 14"/>
              <a:gd name="T2" fmla="*/ 0 w 9"/>
              <a:gd name="T3" fmla="*/ 0 h 14"/>
              <a:gd name="T4" fmla="*/ 0 w 9"/>
              <a:gd name="T5" fmla="*/ 0 h 14"/>
              <a:gd name="T6" fmla="*/ 0 w 9"/>
              <a:gd name="T7" fmla="*/ 0 h 14"/>
              <a:gd name="T8" fmla="*/ 0 w 9"/>
              <a:gd name="T9" fmla="*/ 0 h 14"/>
              <a:gd name="T10" fmla="*/ 0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9" y="8"/>
                </a:moveTo>
                <a:lnTo>
                  <a:pt x="8" y="3"/>
                </a:lnTo>
                <a:lnTo>
                  <a:pt x="2" y="0"/>
                </a:lnTo>
                <a:lnTo>
                  <a:pt x="0" y="7"/>
                </a:lnTo>
                <a:lnTo>
                  <a:pt x="4" y="14"/>
                </a:lnTo>
                <a:lnTo>
                  <a:pt x="9"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0" name="Freeform 43"/>
          <p:cNvSpPr>
            <a:spLocks/>
          </p:cNvSpPr>
          <p:nvPr/>
        </p:nvSpPr>
        <p:spPr bwMode="auto">
          <a:xfrm>
            <a:off x="7339013" y="4714875"/>
            <a:ext cx="1587" cy="4763"/>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7"/>
                </a:moveTo>
                <a:lnTo>
                  <a:pt x="6" y="6"/>
                </a:lnTo>
                <a:lnTo>
                  <a:pt x="0" y="0"/>
                </a:lnTo>
                <a:lnTo>
                  <a:pt x="1" y="7"/>
                </a:lnTo>
                <a:lnTo>
                  <a:pt x="6"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1" name="Freeform 44"/>
          <p:cNvSpPr>
            <a:spLocks/>
          </p:cNvSpPr>
          <p:nvPr/>
        </p:nvSpPr>
        <p:spPr bwMode="auto">
          <a:xfrm>
            <a:off x="7339013" y="4724400"/>
            <a:ext cx="4762" cy="7938"/>
          </a:xfrm>
          <a:custGeom>
            <a:avLst/>
            <a:gdLst>
              <a:gd name="T0" fmla="*/ 0 w 11"/>
              <a:gd name="T1" fmla="*/ 0 h 15"/>
              <a:gd name="T2" fmla="*/ 0 w 11"/>
              <a:gd name="T3" fmla="*/ 0 h 15"/>
              <a:gd name="T4" fmla="*/ 0 w 11"/>
              <a:gd name="T5" fmla="*/ 0 h 15"/>
              <a:gd name="T6" fmla="*/ 0 w 11"/>
              <a:gd name="T7" fmla="*/ 0 h 15"/>
              <a:gd name="T8" fmla="*/ 0 w 11"/>
              <a:gd name="T9" fmla="*/ 0 h 15"/>
              <a:gd name="T10" fmla="*/ 0 w 11"/>
              <a:gd name="T11" fmla="*/ 0 h 15"/>
              <a:gd name="T12" fmla="*/ 0 60000 65536"/>
              <a:gd name="T13" fmla="*/ 0 60000 65536"/>
              <a:gd name="T14" fmla="*/ 0 60000 65536"/>
              <a:gd name="T15" fmla="*/ 0 60000 65536"/>
              <a:gd name="T16" fmla="*/ 0 60000 65536"/>
              <a:gd name="T17" fmla="*/ 0 60000 65536"/>
              <a:gd name="T18" fmla="*/ 0 w 11"/>
              <a:gd name="T19" fmla="*/ 0 h 15"/>
              <a:gd name="T20" fmla="*/ 11 w 11"/>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1" h="15">
                <a:moveTo>
                  <a:pt x="11" y="8"/>
                </a:moveTo>
                <a:lnTo>
                  <a:pt x="6" y="0"/>
                </a:lnTo>
                <a:lnTo>
                  <a:pt x="0" y="2"/>
                </a:lnTo>
                <a:lnTo>
                  <a:pt x="1" y="8"/>
                </a:lnTo>
                <a:lnTo>
                  <a:pt x="7" y="15"/>
                </a:lnTo>
                <a:lnTo>
                  <a:pt x="11"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2" name="Freeform 45"/>
          <p:cNvSpPr>
            <a:spLocks/>
          </p:cNvSpPr>
          <p:nvPr/>
        </p:nvSpPr>
        <p:spPr bwMode="auto">
          <a:xfrm>
            <a:off x="7340600" y="4724400"/>
            <a:ext cx="3175" cy="3175"/>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5"/>
                </a:moveTo>
                <a:lnTo>
                  <a:pt x="7" y="4"/>
                </a:lnTo>
                <a:lnTo>
                  <a:pt x="0" y="0"/>
                </a:lnTo>
                <a:lnTo>
                  <a:pt x="7"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3" name="Freeform 46"/>
          <p:cNvSpPr>
            <a:spLocks/>
          </p:cNvSpPr>
          <p:nvPr/>
        </p:nvSpPr>
        <p:spPr bwMode="auto">
          <a:xfrm>
            <a:off x="7342188" y="4765675"/>
            <a:ext cx="7937" cy="4763"/>
          </a:xfrm>
          <a:custGeom>
            <a:avLst/>
            <a:gdLst>
              <a:gd name="T0" fmla="*/ 0 w 15"/>
              <a:gd name="T1" fmla="*/ 0 h 11"/>
              <a:gd name="T2" fmla="*/ 0 w 15"/>
              <a:gd name="T3" fmla="*/ 0 h 11"/>
              <a:gd name="T4" fmla="*/ 0 w 15"/>
              <a:gd name="T5" fmla="*/ 0 h 11"/>
              <a:gd name="T6" fmla="*/ 0 w 15"/>
              <a:gd name="T7" fmla="*/ 0 h 11"/>
              <a:gd name="T8" fmla="*/ 0 w 15"/>
              <a:gd name="T9" fmla="*/ 0 h 11"/>
              <a:gd name="T10" fmla="*/ 0 w 15"/>
              <a:gd name="T11" fmla="*/ 0 h 11"/>
              <a:gd name="T12" fmla="*/ 0 w 15"/>
              <a:gd name="T13" fmla="*/ 0 h 11"/>
              <a:gd name="T14" fmla="*/ 0 w 15"/>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1"/>
              <a:gd name="T26" fmla="*/ 15 w 1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1">
                <a:moveTo>
                  <a:pt x="15" y="2"/>
                </a:moveTo>
                <a:lnTo>
                  <a:pt x="14" y="2"/>
                </a:lnTo>
                <a:lnTo>
                  <a:pt x="8" y="0"/>
                </a:lnTo>
                <a:lnTo>
                  <a:pt x="2" y="3"/>
                </a:lnTo>
                <a:lnTo>
                  <a:pt x="0" y="10"/>
                </a:lnTo>
                <a:lnTo>
                  <a:pt x="7" y="11"/>
                </a:lnTo>
                <a:lnTo>
                  <a:pt x="13" y="9"/>
                </a:lnTo>
                <a:lnTo>
                  <a:pt x="15"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4" name="Freeform 47"/>
          <p:cNvSpPr>
            <a:spLocks/>
          </p:cNvSpPr>
          <p:nvPr/>
        </p:nvSpPr>
        <p:spPr bwMode="auto">
          <a:xfrm>
            <a:off x="7351713" y="4724400"/>
            <a:ext cx="1587" cy="3175"/>
          </a:xfrm>
          <a:custGeom>
            <a:avLst/>
            <a:gdLst>
              <a:gd name="T0" fmla="*/ 0 w 6"/>
              <a:gd name="T1" fmla="*/ 500250579 h 4"/>
              <a:gd name="T2" fmla="*/ 0 w 6"/>
              <a:gd name="T3" fmla="*/ 0 h 4"/>
              <a:gd name="T4" fmla="*/ 0 w 6"/>
              <a:gd name="T5" fmla="*/ 500250579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6" y="4"/>
                </a:moveTo>
                <a:lnTo>
                  <a:pt x="0" y="0"/>
                </a:lnTo>
                <a:lnTo>
                  <a:pt x="6"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5" name="Freeform 48"/>
          <p:cNvSpPr>
            <a:spLocks/>
          </p:cNvSpPr>
          <p:nvPr/>
        </p:nvSpPr>
        <p:spPr bwMode="auto">
          <a:xfrm>
            <a:off x="7353300" y="4719638"/>
            <a:ext cx="3175" cy="3175"/>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7"/>
                </a:moveTo>
                <a:lnTo>
                  <a:pt x="7" y="0"/>
                </a:lnTo>
                <a:lnTo>
                  <a:pt x="0" y="2"/>
                </a:lnTo>
                <a:lnTo>
                  <a:pt x="7"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6" name="Freeform 49"/>
          <p:cNvSpPr>
            <a:spLocks/>
          </p:cNvSpPr>
          <p:nvPr/>
        </p:nvSpPr>
        <p:spPr bwMode="auto">
          <a:xfrm>
            <a:off x="7353300" y="4724400"/>
            <a:ext cx="3175" cy="3175"/>
          </a:xfrm>
          <a:custGeom>
            <a:avLst/>
            <a:gdLst>
              <a:gd name="T0" fmla="*/ 0 w 6"/>
              <a:gd name="T1" fmla="*/ 0 h 5"/>
              <a:gd name="T2" fmla="*/ 0 w 6"/>
              <a:gd name="T3" fmla="*/ 0 h 5"/>
              <a:gd name="T4" fmla="*/ 0 w 6"/>
              <a:gd name="T5" fmla="*/ 0 h 5"/>
              <a:gd name="T6" fmla="*/ 0 60000 65536"/>
              <a:gd name="T7" fmla="*/ 0 60000 65536"/>
              <a:gd name="T8" fmla="*/ 0 60000 65536"/>
              <a:gd name="T9" fmla="*/ 0 w 6"/>
              <a:gd name="T10" fmla="*/ 0 h 5"/>
              <a:gd name="T11" fmla="*/ 6 w 6"/>
              <a:gd name="T12" fmla="*/ 5 h 5"/>
            </a:gdLst>
            <a:ahLst/>
            <a:cxnLst>
              <a:cxn ang="T6">
                <a:pos x="T0" y="T1"/>
              </a:cxn>
              <a:cxn ang="T7">
                <a:pos x="T2" y="T3"/>
              </a:cxn>
              <a:cxn ang="T8">
                <a:pos x="T4" y="T5"/>
              </a:cxn>
            </a:cxnLst>
            <a:rect l="T9" t="T10" r="T11" b="T12"/>
            <a:pathLst>
              <a:path w="6" h="5">
                <a:moveTo>
                  <a:pt x="6" y="5"/>
                </a:moveTo>
                <a:lnTo>
                  <a:pt x="0" y="0"/>
                </a:lnTo>
                <a:lnTo>
                  <a:pt x="6"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7" name="Freeform 50"/>
          <p:cNvSpPr>
            <a:spLocks/>
          </p:cNvSpPr>
          <p:nvPr/>
        </p:nvSpPr>
        <p:spPr bwMode="auto">
          <a:xfrm>
            <a:off x="7356475" y="4711700"/>
            <a:ext cx="6350" cy="9525"/>
          </a:xfrm>
          <a:custGeom>
            <a:avLst/>
            <a:gdLst>
              <a:gd name="T0" fmla="*/ 0 w 13"/>
              <a:gd name="T1" fmla="*/ 0 h 16"/>
              <a:gd name="T2" fmla="*/ 0 w 13"/>
              <a:gd name="T3" fmla="*/ 0 h 16"/>
              <a:gd name="T4" fmla="*/ 0 w 13"/>
              <a:gd name="T5" fmla="*/ 0 h 16"/>
              <a:gd name="T6" fmla="*/ 0 w 13"/>
              <a:gd name="T7" fmla="*/ 0 h 16"/>
              <a:gd name="T8" fmla="*/ 0 w 13"/>
              <a:gd name="T9" fmla="*/ 0 h 16"/>
              <a:gd name="T10" fmla="*/ 0 w 13"/>
              <a:gd name="T11" fmla="*/ 0 h 16"/>
              <a:gd name="T12" fmla="*/ 0 w 13"/>
              <a:gd name="T13" fmla="*/ 0 h 16"/>
              <a:gd name="T14" fmla="*/ 0 w 13"/>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6"/>
              <a:gd name="T26" fmla="*/ 13 w 13"/>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6">
                <a:moveTo>
                  <a:pt x="13" y="4"/>
                </a:moveTo>
                <a:lnTo>
                  <a:pt x="12" y="0"/>
                </a:lnTo>
                <a:lnTo>
                  <a:pt x="6" y="0"/>
                </a:lnTo>
                <a:lnTo>
                  <a:pt x="0" y="6"/>
                </a:lnTo>
                <a:lnTo>
                  <a:pt x="0" y="14"/>
                </a:lnTo>
                <a:lnTo>
                  <a:pt x="7" y="16"/>
                </a:lnTo>
                <a:lnTo>
                  <a:pt x="13" y="10"/>
                </a:lnTo>
                <a:lnTo>
                  <a:pt x="13"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8" name="Freeform 51"/>
          <p:cNvSpPr>
            <a:spLocks/>
          </p:cNvSpPr>
          <p:nvPr/>
        </p:nvSpPr>
        <p:spPr bwMode="auto">
          <a:xfrm>
            <a:off x="7361238" y="4724400"/>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7"/>
                </a:moveTo>
                <a:lnTo>
                  <a:pt x="6" y="0"/>
                </a:lnTo>
                <a:lnTo>
                  <a:pt x="0" y="0"/>
                </a:lnTo>
                <a:lnTo>
                  <a:pt x="5"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89" name="Freeform 52"/>
          <p:cNvSpPr>
            <a:spLocks/>
          </p:cNvSpPr>
          <p:nvPr/>
        </p:nvSpPr>
        <p:spPr bwMode="auto">
          <a:xfrm>
            <a:off x="7366000" y="4730750"/>
            <a:ext cx="0"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0 w 4"/>
              <a:gd name="T15" fmla="*/ 7 h 7"/>
            </a:gdLst>
            <a:ahLst/>
            <a:cxnLst>
              <a:cxn ang="T8">
                <a:pos x="T0" y="T1"/>
              </a:cxn>
              <a:cxn ang="T9">
                <a:pos x="T2" y="T3"/>
              </a:cxn>
              <a:cxn ang="T10">
                <a:pos x="T4" y="T5"/>
              </a:cxn>
              <a:cxn ang="T11">
                <a:pos x="T6" y="T7"/>
              </a:cxn>
            </a:cxnLst>
            <a:rect l="T12" t="T13" r="T14" b="T15"/>
            <a:pathLst>
              <a:path w="4" h="7">
                <a:moveTo>
                  <a:pt x="3" y="7"/>
                </a:moveTo>
                <a:lnTo>
                  <a:pt x="4" y="7"/>
                </a:lnTo>
                <a:lnTo>
                  <a:pt x="0" y="0"/>
                </a:lnTo>
                <a:lnTo>
                  <a:pt x="3"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0" name="Freeform 53"/>
          <p:cNvSpPr>
            <a:spLocks/>
          </p:cNvSpPr>
          <p:nvPr/>
        </p:nvSpPr>
        <p:spPr bwMode="auto">
          <a:xfrm>
            <a:off x="7366000" y="4711700"/>
            <a:ext cx="12700" cy="12700"/>
          </a:xfrm>
          <a:custGeom>
            <a:avLst/>
            <a:gdLst>
              <a:gd name="T0" fmla="*/ 0 w 28"/>
              <a:gd name="T1" fmla="*/ 0 h 27"/>
              <a:gd name="T2" fmla="*/ 0 w 28"/>
              <a:gd name="T3" fmla="*/ 0 h 27"/>
              <a:gd name="T4" fmla="*/ 0 w 28"/>
              <a:gd name="T5" fmla="*/ 0 h 27"/>
              <a:gd name="T6" fmla="*/ 0 w 28"/>
              <a:gd name="T7" fmla="*/ 0 h 27"/>
              <a:gd name="T8" fmla="*/ 0 w 28"/>
              <a:gd name="T9" fmla="*/ 0 h 27"/>
              <a:gd name="T10" fmla="*/ 0 w 28"/>
              <a:gd name="T11" fmla="*/ 0 h 27"/>
              <a:gd name="T12" fmla="*/ 0 w 28"/>
              <a:gd name="T13" fmla="*/ 0 h 27"/>
              <a:gd name="T14" fmla="*/ 0 w 28"/>
              <a:gd name="T15" fmla="*/ 0 h 27"/>
              <a:gd name="T16" fmla="*/ 0 w 28"/>
              <a:gd name="T17" fmla="*/ 0 h 27"/>
              <a:gd name="T18" fmla="*/ 0 w 28"/>
              <a:gd name="T19" fmla="*/ 0 h 27"/>
              <a:gd name="T20" fmla="*/ 0 w 28"/>
              <a:gd name="T21" fmla="*/ 0 h 27"/>
              <a:gd name="T22" fmla="*/ 0 w 28"/>
              <a:gd name="T23" fmla="*/ 0 h 27"/>
              <a:gd name="T24" fmla="*/ 0 w 28"/>
              <a:gd name="T25" fmla="*/ 0 h 27"/>
              <a:gd name="T26" fmla="*/ 0 w 28"/>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27"/>
              <a:gd name="T44" fmla="*/ 28 w 28"/>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27">
                <a:moveTo>
                  <a:pt x="28" y="14"/>
                </a:moveTo>
                <a:lnTo>
                  <a:pt x="24" y="7"/>
                </a:lnTo>
                <a:lnTo>
                  <a:pt x="19" y="2"/>
                </a:lnTo>
                <a:lnTo>
                  <a:pt x="12" y="0"/>
                </a:lnTo>
                <a:lnTo>
                  <a:pt x="6" y="5"/>
                </a:lnTo>
                <a:lnTo>
                  <a:pt x="0" y="9"/>
                </a:lnTo>
                <a:lnTo>
                  <a:pt x="4" y="15"/>
                </a:lnTo>
                <a:lnTo>
                  <a:pt x="10" y="14"/>
                </a:lnTo>
                <a:lnTo>
                  <a:pt x="16" y="14"/>
                </a:lnTo>
                <a:lnTo>
                  <a:pt x="17" y="20"/>
                </a:lnTo>
                <a:lnTo>
                  <a:pt x="18" y="27"/>
                </a:lnTo>
                <a:lnTo>
                  <a:pt x="24" y="27"/>
                </a:lnTo>
                <a:lnTo>
                  <a:pt x="27" y="20"/>
                </a:lnTo>
                <a:lnTo>
                  <a:pt x="28"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1" name="Freeform 54"/>
          <p:cNvSpPr>
            <a:spLocks/>
          </p:cNvSpPr>
          <p:nvPr/>
        </p:nvSpPr>
        <p:spPr bwMode="auto">
          <a:xfrm>
            <a:off x="7366000" y="4727575"/>
            <a:ext cx="1588" cy="3175"/>
          </a:xfrm>
          <a:custGeom>
            <a:avLst/>
            <a:gdLst>
              <a:gd name="T0" fmla="*/ 500566144 w 2"/>
              <a:gd name="T1" fmla="*/ 0 h 7"/>
              <a:gd name="T2" fmla="*/ 500566144 w 2"/>
              <a:gd name="T3" fmla="*/ 0 h 7"/>
              <a:gd name="T4" fmla="*/ 0 w 2"/>
              <a:gd name="T5" fmla="*/ 0 h 7"/>
              <a:gd name="T6" fmla="*/ 500566144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1" y="7"/>
                </a:moveTo>
                <a:lnTo>
                  <a:pt x="2" y="7"/>
                </a:lnTo>
                <a:lnTo>
                  <a:pt x="0" y="0"/>
                </a:lnTo>
                <a:lnTo>
                  <a:pt x="1"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2" name="Freeform 55"/>
          <p:cNvSpPr>
            <a:spLocks/>
          </p:cNvSpPr>
          <p:nvPr/>
        </p:nvSpPr>
        <p:spPr bwMode="auto">
          <a:xfrm>
            <a:off x="7366000" y="4768850"/>
            <a:ext cx="11113" cy="12700"/>
          </a:xfrm>
          <a:custGeom>
            <a:avLst/>
            <a:gdLst>
              <a:gd name="T0" fmla="*/ 0 w 20"/>
              <a:gd name="T1" fmla="*/ 0 h 26"/>
              <a:gd name="T2" fmla="*/ 0 w 20"/>
              <a:gd name="T3" fmla="*/ 0 h 26"/>
              <a:gd name="T4" fmla="*/ 0 w 20"/>
              <a:gd name="T5" fmla="*/ 0 h 26"/>
              <a:gd name="T6" fmla="*/ 0 w 20"/>
              <a:gd name="T7" fmla="*/ 0 h 26"/>
              <a:gd name="T8" fmla="*/ 0 w 20"/>
              <a:gd name="T9" fmla="*/ 0 h 26"/>
              <a:gd name="T10" fmla="*/ 0 w 20"/>
              <a:gd name="T11" fmla="*/ 0 h 26"/>
              <a:gd name="T12" fmla="*/ 0 w 20"/>
              <a:gd name="T13" fmla="*/ 0 h 26"/>
              <a:gd name="T14" fmla="*/ 0 w 20"/>
              <a:gd name="T15" fmla="*/ 0 h 26"/>
              <a:gd name="T16" fmla="*/ 0 w 20"/>
              <a:gd name="T17" fmla="*/ 0 h 26"/>
              <a:gd name="T18" fmla="*/ 0 w 20"/>
              <a:gd name="T19" fmla="*/ 0 h 26"/>
              <a:gd name="T20" fmla="*/ 0 w 20"/>
              <a:gd name="T21" fmla="*/ 0 h 26"/>
              <a:gd name="T22" fmla="*/ 0 w 20"/>
              <a:gd name="T23" fmla="*/ 0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6"/>
              <a:gd name="T38" fmla="*/ 20 w 20"/>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6">
                <a:moveTo>
                  <a:pt x="14" y="1"/>
                </a:moveTo>
                <a:lnTo>
                  <a:pt x="13" y="0"/>
                </a:lnTo>
                <a:lnTo>
                  <a:pt x="7" y="6"/>
                </a:lnTo>
                <a:lnTo>
                  <a:pt x="0" y="6"/>
                </a:lnTo>
                <a:lnTo>
                  <a:pt x="0" y="13"/>
                </a:lnTo>
                <a:lnTo>
                  <a:pt x="4" y="19"/>
                </a:lnTo>
                <a:lnTo>
                  <a:pt x="7" y="26"/>
                </a:lnTo>
                <a:lnTo>
                  <a:pt x="9" y="19"/>
                </a:lnTo>
                <a:lnTo>
                  <a:pt x="16" y="22"/>
                </a:lnTo>
                <a:lnTo>
                  <a:pt x="17" y="15"/>
                </a:lnTo>
                <a:lnTo>
                  <a:pt x="20" y="8"/>
                </a:lnTo>
                <a:lnTo>
                  <a:pt x="14"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3" name="Freeform 56"/>
          <p:cNvSpPr>
            <a:spLocks/>
          </p:cNvSpPr>
          <p:nvPr/>
        </p:nvSpPr>
        <p:spPr bwMode="auto">
          <a:xfrm>
            <a:off x="7370763" y="4749800"/>
            <a:ext cx="3175" cy="4763"/>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3" y="0"/>
                </a:moveTo>
                <a:lnTo>
                  <a:pt x="0" y="4"/>
                </a:lnTo>
                <a:lnTo>
                  <a:pt x="7" y="7"/>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4" name="Freeform 57"/>
          <p:cNvSpPr>
            <a:spLocks/>
          </p:cNvSpPr>
          <p:nvPr/>
        </p:nvSpPr>
        <p:spPr bwMode="auto">
          <a:xfrm>
            <a:off x="7372350" y="4757738"/>
            <a:ext cx="17463" cy="11112"/>
          </a:xfrm>
          <a:custGeom>
            <a:avLst/>
            <a:gdLst>
              <a:gd name="T0" fmla="*/ 0 w 35"/>
              <a:gd name="T1" fmla="*/ 0 h 25"/>
              <a:gd name="T2" fmla="*/ 0 w 35"/>
              <a:gd name="T3" fmla="*/ 0 h 25"/>
              <a:gd name="T4" fmla="*/ 0 w 35"/>
              <a:gd name="T5" fmla="*/ 0 h 25"/>
              <a:gd name="T6" fmla="*/ 0 w 35"/>
              <a:gd name="T7" fmla="*/ 0 h 25"/>
              <a:gd name="T8" fmla="*/ 0 w 35"/>
              <a:gd name="T9" fmla="*/ 0 h 25"/>
              <a:gd name="T10" fmla="*/ 0 w 35"/>
              <a:gd name="T11" fmla="*/ 0 h 25"/>
              <a:gd name="T12" fmla="*/ 0 w 35"/>
              <a:gd name="T13" fmla="*/ 0 h 25"/>
              <a:gd name="T14" fmla="*/ 0 w 35"/>
              <a:gd name="T15" fmla="*/ 0 h 25"/>
              <a:gd name="T16" fmla="*/ 0 w 35"/>
              <a:gd name="T17" fmla="*/ 0 h 25"/>
              <a:gd name="T18" fmla="*/ 0 w 35"/>
              <a:gd name="T19" fmla="*/ 0 h 25"/>
              <a:gd name="T20" fmla="*/ 0 w 35"/>
              <a:gd name="T21" fmla="*/ 0 h 25"/>
              <a:gd name="T22" fmla="*/ 0 w 35"/>
              <a:gd name="T23" fmla="*/ 0 h 25"/>
              <a:gd name="T24" fmla="*/ 0 w 35"/>
              <a:gd name="T25" fmla="*/ 0 h 25"/>
              <a:gd name="T26" fmla="*/ 0 w 35"/>
              <a:gd name="T27" fmla="*/ 0 h 25"/>
              <a:gd name="T28" fmla="*/ 0 w 35"/>
              <a:gd name="T29" fmla="*/ 0 h 25"/>
              <a:gd name="T30" fmla="*/ 0 w 35"/>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
              <a:gd name="T49" fmla="*/ 0 h 25"/>
              <a:gd name="T50" fmla="*/ 35 w 35"/>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 h="25">
                <a:moveTo>
                  <a:pt x="4" y="0"/>
                </a:moveTo>
                <a:lnTo>
                  <a:pt x="4" y="7"/>
                </a:lnTo>
                <a:lnTo>
                  <a:pt x="0" y="13"/>
                </a:lnTo>
                <a:lnTo>
                  <a:pt x="4" y="20"/>
                </a:lnTo>
                <a:lnTo>
                  <a:pt x="10" y="19"/>
                </a:lnTo>
                <a:lnTo>
                  <a:pt x="16" y="16"/>
                </a:lnTo>
                <a:lnTo>
                  <a:pt x="22" y="20"/>
                </a:lnTo>
                <a:lnTo>
                  <a:pt x="29" y="25"/>
                </a:lnTo>
                <a:lnTo>
                  <a:pt x="35" y="23"/>
                </a:lnTo>
                <a:lnTo>
                  <a:pt x="35" y="21"/>
                </a:lnTo>
                <a:lnTo>
                  <a:pt x="29" y="16"/>
                </a:lnTo>
                <a:lnTo>
                  <a:pt x="22" y="15"/>
                </a:lnTo>
                <a:lnTo>
                  <a:pt x="16" y="9"/>
                </a:lnTo>
                <a:lnTo>
                  <a:pt x="12" y="2"/>
                </a:lnTo>
                <a:lnTo>
                  <a:pt x="9" y="0"/>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5" name="Freeform 58"/>
          <p:cNvSpPr>
            <a:spLocks/>
          </p:cNvSpPr>
          <p:nvPr/>
        </p:nvSpPr>
        <p:spPr bwMode="auto">
          <a:xfrm>
            <a:off x="7373938" y="4727575"/>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6" name="Freeform 59"/>
          <p:cNvSpPr>
            <a:spLocks/>
          </p:cNvSpPr>
          <p:nvPr/>
        </p:nvSpPr>
        <p:spPr bwMode="auto">
          <a:xfrm>
            <a:off x="7375525" y="4749800"/>
            <a:ext cx="3175" cy="4763"/>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60000 65536"/>
              <a:gd name="T13" fmla="*/ 0 60000 65536"/>
              <a:gd name="T14" fmla="*/ 0 60000 65536"/>
              <a:gd name="T15" fmla="*/ 0 60000 65536"/>
              <a:gd name="T16" fmla="*/ 0 60000 65536"/>
              <a:gd name="T17" fmla="*/ 0 60000 65536"/>
              <a:gd name="T18" fmla="*/ 0 w 11"/>
              <a:gd name="T19" fmla="*/ 0 h 13"/>
              <a:gd name="T20" fmla="*/ 11 w 1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1" h="13">
                <a:moveTo>
                  <a:pt x="2" y="0"/>
                </a:moveTo>
                <a:lnTo>
                  <a:pt x="0" y="2"/>
                </a:lnTo>
                <a:lnTo>
                  <a:pt x="5" y="9"/>
                </a:lnTo>
                <a:lnTo>
                  <a:pt x="11" y="13"/>
                </a:lnTo>
                <a:lnTo>
                  <a:pt x="6" y="6"/>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7" name="Freeform 60"/>
          <p:cNvSpPr>
            <a:spLocks/>
          </p:cNvSpPr>
          <p:nvPr/>
        </p:nvSpPr>
        <p:spPr bwMode="auto">
          <a:xfrm>
            <a:off x="7377113" y="4970463"/>
            <a:ext cx="1587" cy="3175"/>
          </a:xfrm>
          <a:custGeom>
            <a:avLst/>
            <a:gdLst>
              <a:gd name="T0" fmla="*/ 0 w 4"/>
              <a:gd name="T1" fmla="*/ 0 h 6"/>
              <a:gd name="T2" fmla="*/ 0 w 4"/>
              <a:gd name="T3" fmla="*/ 0 h 6"/>
              <a:gd name="T4" fmla="*/ 0 w 4"/>
              <a:gd name="T5" fmla="*/ 0 h 6"/>
              <a:gd name="T6" fmla="*/ 0 w 4"/>
              <a:gd name="T7" fmla="*/ 0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1" y="0"/>
                </a:moveTo>
                <a:lnTo>
                  <a:pt x="0" y="0"/>
                </a:lnTo>
                <a:lnTo>
                  <a:pt x="4"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8" name="Freeform 61"/>
          <p:cNvSpPr>
            <a:spLocks/>
          </p:cNvSpPr>
          <p:nvPr/>
        </p:nvSpPr>
        <p:spPr bwMode="auto">
          <a:xfrm>
            <a:off x="7388225" y="5000625"/>
            <a:ext cx="3175" cy="1588"/>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0"/>
                </a:moveTo>
                <a:lnTo>
                  <a:pt x="0" y="5"/>
                </a:lnTo>
                <a:lnTo>
                  <a:pt x="6" y="7"/>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899" name="Freeform 62"/>
          <p:cNvSpPr>
            <a:spLocks/>
          </p:cNvSpPr>
          <p:nvPr/>
        </p:nvSpPr>
        <p:spPr bwMode="auto">
          <a:xfrm>
            <a:off x="7389813" y="4976813"/>
            <a:ext cx="274637" cy="106362"/>
          </a:xfrm>
          <a:custGeom>
            <a:avLst/>
            <a:gdLst>
              <a:gd name="T0" fmla="*/ 0 w 584"/>
              <a:gd name="T1" fmla="*/ 0 h 229"/>
              <a:gd name="T2" fmla="*/ 0 w 584"/>
              <a:gd name="T3" fmla="*/ 0 h 229"/>
              <a:gd name="T4" fmla="*/ 0 w 584"/>
              <a:gd name="T5" fmla="*/ 0 h 229"/>
              <a:gd name="T6" fmla="*/ 0 w 584"/>
              <a:gd name="T7" fmla="*/ 0 h 229"/>
              <a:gd name="T8" fmla="*/ 0 w 584"/>
              <a:gd name="T9" fmla="*/ 0 h 229"/>
              <a:gd name="T10" fmla="*/ 0 w 584"/>
              <a:gd name="T11" fmla="*/ 0 h 229"/>
              <a:gd name="T12" fmla="*/ 0 w 584"/>
              <a:gd name="T13" fmla="*/ 0 h 229"/>
              <a:gd name="T14" fmla="*/ 0 w 584"/>
              <a:gd name="T15" fmla="*/ 0 h 229"/>
              <a:gd name="T16" fmla="*/ 0 w 584"/>
              <a:gd name="T17" fmla="*/ 0 h 229"/>
              <a:gd name="T18" fmla="*/ 0 w 584"/>
              <a:gd name="T19" fmla="*/ 0 h 229"/>
              <a:gd name="T20" fmla="*/ 0 w 584"/>
              <a:gd name="T21" fmla="*/ 0 h 229"/>
              <a:gd name="T22" fmla="*/ 0 w 584"/>
              <a:gd name="T23" fmla="*/ 0 h 229"/>
              <a:gd name="T24" fmla="*/ 0 w 584"/>
              <a:gd name="T25" fmla="*/ 0 h 229"/>
              <a:gd name="T26" fmla="*/ 0 w 584"/>
              <a:gd name="T27" fmla="*/ 0 h 229"/>
              <a:gd name="T28" fmla="*/ 0 w 584"/>
              <a:gd name="T29" fmla="*/ 0 h 229"/>
              <a:gd name="T30" fmla="*/ 0 w 584"/>
              <a:gd name="T31" fmla="*/ 0 h 229"/>
              <a:gd name="T32" fmla="*/ 0 w 584"/>
              <a:gd name="T33" fmla="*/ 0 h 229"/>
              <a:gd name="T34" fmla="*/ 0 w 584"/>
              <a:gd name="T35" fmla="*/ 0 h 229"/>
              <a:gd name="T36" fmla="*/ 0 w 584"/>
              <a:gd name="T37" fmla="*/ 0 h 229"/>
              <a:gd name="T38" fmla="*/ 0 w 584"/>
              <a:gd name="T39" fmla="*/ 0 h 229"/>
              <a:gd name="T40" fmla="*/ 0 w 584"/>
              <a:gd name="T41" fmla="*/ 0 h 229"/>
              <a:gd name="T42" fmla="*/ 0 w 584"/>
              <a:gd name="T43" fmla="*/ 0 h 229"/>
              <a:gd name="T44" fmla="*/ 0 w 584"/>
              <a:gd name="T45" fmla="*/ 0 h 229"/>
              <a:gd name="T46" fmla="*/ 0 w 584"/>
              <a:gd name="T47" fmla="*/ 0 h 229"/>
              <a:gd name="T48" fmla="*/ 0 w 584"/>
              <a:gd name="T49" fmla="*/ 0 h 229"/>
              <a:gd name="T50" fmla="*/ 0 w 584"/>
              <a:gd name="T51" fmla="*/ 0 h 229"/>
              <a:gd name="T52" fmla="*/ 0 w 584"/>
              <a:gd name="T53" fmla="*/ 0 h 229"/>
              <a:gd name="T54" fmla="*/ 0 w 584"/>
              <a:gd name="T55" fmla="*/ 0 h 229"/>
              <a:gd name="T56" fmla="*/ 0 w 584"/>
              <a:gd name="T57" fmla="*/ 0 h 229"/>
              <a:gd name="T58" fmla="*/ 0 w 584"/>
              <a:gd name="T59" fmla="*/ 0 h 229"/>
              <a:gd name="T60" fmla="*/ 0 w 584"/>
              <a:gd name="T61" fmla="*/ 0 h 229"/>
              <a:gd name="T62" fmla="*/ 0 w 584"/>
              <a:gd name="T63" fmla="*/ 0 h 229"/>
              <a:gd name="T64" fmla="*/ 0 w 584"/>
              <a:gd name="T65" fmla="*/ 0 h 229"/>
              <a:gd name="T66" fmla="*/ 0 w 584"/>
              <a:gd name="T67" fmla="*/ 0 h 229"/>
              <a:gd name="T68" fmla="*/ 0 w 584"/>
              <a:gd name="T69" fmla="*/ 0 h 229"/>
              <a:gd name="T70" fmla="*/ 0 w 584"/>
              <a:gd name="T71" fmla="*/ 0 h 229"/>
              <a:gd name="T72" fmla="*/ 0 w 584"/>
              <a:gd name="T73" fmla="*/ 0 h 229"/>
              <a:gd name="T74" fmla="*/ 0 w 584"/>
              <a:gd name="T75" fmla="*/ 0 h 229"/>
              <a:gd name="T76" fmla="*/ 0 w 584"/>
              <a:gd name="T77" fmla="*/ 0 h 229"/>
              <a:gd name="T78" fmla="*/ 0 w 584"/>
              <a:gd name="T79" fmla="*/ 0 h 229"/>
              <a:gd name="T80" fmla="*/ 0 w 584"/>
              <a:gd name="T81" fmla="*/ 0 h 229"/>
              <a:gd name="T82" fmla="*/ 0 w 584"/>
              <a:gd name="T83" fmla="*/ 0 h 229"/>
              <a:gd name="T84" fmla="*/ 0 w 584"/>
              <a:gd name="T85" fmla="*/ 0 h 229"/>
              <a:gd name="T86" fmla="*/ 0 w 584"/>
              <a:gd name="T87" fmla="*/ 0 h 229"/>
              <a:gd name="T88" fmla="*/ 0 w 584"/>
              <a:gd name="T89" fmla="*/ 0 h 229"/>
              <a:gd name="T90" fmla="*/ 0 w 584"/>
              <a:gd name="T91" fmla="*/ 0 h 229"/>
              <a:gd name="T92" fmla="*/ 0 w 584"/>
              <a:gd name="T93" fmla="*/ 0 h 229"/>
              <a:gd name="T94" fmla="*/ 0 w 584"/>
              <a:gd name="T95" fmla="*/ 0 h 229"/>
              <a:gd name="T96" fmla="*/ 0 w 584"/>
              <a:gd name="T97" fmla="*/ 0 h 229"/>
              <a:gd name="T98" fmla="*/ 0 w 584"/>
              <a:gd name="T99" fmla="*/ 0 h 229"/>
              <a:gd name="T100" fmla="*/ 0 w 584"/>
              <a:gd name="T101" fmla="*/ 0 h 229"/>
              <a:gd name="T102" fmla="*/ 0 w 584"/>
              <a:gd name="T103" fmla="*/ 0 h 229"/>
              <a:gd name="T104" fmla="*/ 0 w 584"/>
              <a:gd name="T105" fmla="*/ 0 h 229"/>
              <a:gd name="T106" fmla="*/ 0 w 584"/>
              <a:gd name="T107" fmla="*/ 0 h 229"/>
              <a:gd name="T108" fmla="*/ 0 w 584"/>
              <a:gd name="T109" fmla="*/ 0 h 229"/>
              <a:gd name="T110" fmla="*/ 0 w 584"/>
              <a:gd name="T111" fmla="*/ 0 h 229"/>
              <a:gd name="T112" fmla="*/ 0 w 584"/>
              <a:gd name="T113" fmla="*/ 0 h 229"/>
              <a:gd name="T114" fmla="*/ 0 w 584"/>
              <a:gd name="T115" fmla="*/ 0 h 229"/>
              <a:gd name="T116" fmla="*/ 0 w 584"/>
              <a:gd name="T117" fmla="*/ 0 h 229"/>
              <a:gd name="T118" fmla="*/ 0 w 584"/>
              <a:gd name="T119" fmla="*/ 0 h 229"/>
              <a:gd name="T120" fmla="*/ 0 w 584"/>
              <a:gd name="T121" fmla="*/ 0 h 2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84"/>
              <a:gd name="T184" fmla="*/ 0 h 229"/>
              <a:gd name="T185" fmla="*/ 584 w 584"/>
              <a:gd name="T186" fmla="*/ 229 h 2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84" h="229">
                <a:moveTo>
                  <a:pt x="97" y="13"/>
                </a:moveTo>
                <a:lnTo>
                  <a:pt x="91" y="10"/>
                </a:lnTo>
                <a:lnTo>
                  <a:pt x="85" y="10"/>
                </a:lnTo>
                <a:lnTo>
                  <a:pt x="78" y="11"/>
                </a:lnTo>
                <a:lnTo>
                  <a:pt x="72" y="7"/>
                </a:lnTo>
                <a:lnTo>
                  <a:pt x="67" y="5"/>
                </a:lnTo>
                <a:lnTo>
                  <a:pt x="60" y="8"/>
                </a:lnTo>
                <a:lnTo>
                  <a:pt x="59" y="3"/>
                </a:lnTo>
                <a:lnTo>
                  <a:pt x="52" y="0"/>
                </a:lnTo>
                <a:lnTo>
                  <a:pt x="49" y="7"/>
                </a:lnTo>
                <a:lnTo>
                  <a:pt x="43" y="14"/>
                </a:lnTo>
                <a:lnTo>
                  <a:pt x="42" y="21"/>
                </a:lnTo>
                <a:lnTo>
                  <a:pt x="39" y="28"/>
                </a:lnTo>
                <a:lnTo>
                  <a:pt x="39" y="35"/>
                </a:lnTo>
                <a:lnTo>
                  <a:pt x="39" y="42"/>
                </a:lnTo>
                <a:lnTo>
                  <a:pt x="33" y="48"/>
                </a:lnTo>
                <a:lnTo>
                  <a:pt x="28" y="45"/>
                </a:lnTo>
                <a:lnTo>
                  <a:pt x="27" y="52"/>
                </a:lnTo>
                <a:lnTo>
                  <a:pt x="26" y="59"/>
                </a:lnTo>
                <a:lnTo>
                  <a:pt x="19" y="66"/>
                </a:lnTo>
                <a:lnTo>
                  <a:pt x="16" y="72"/>
                </a:lnTo>
                <a:lnTo>
                  <a:pt x="11" y="64"/>
                </a:lnTo>
                <a:lnTo>
                  <a:pt x="5" y="67"/>
                </a:lnTo>
                <a:lnTo>
                  <a:pt x="0" y="69"/>
                </a:lnTo>
                <a:lnTo>
                  <a:pt x="5" y="72"/>
                </a:lnTo>
                <a:lnTo>
                  <a:pt x="12" y="77"/>
                </a:lnTo>
                <a:lnTo>
                  <a:pt x="18" y="77"/>
                </a:lnTo>
                <a:lnTo>
                  <a:pt x="24" y="76"/>
                </a:lnTo>
                <a:lnTo>
                  <a:pt x="30" y="76"/>
                </a:lnTo>
                <a:lnTo>
                  <a:pt x="36" y="76"/>
                </a:lnTo>
                <a:lnTo>
                  <a:pt x="42" y="74"/>
                </a:lnTo>
                <a:lnTo>
                  <a:pt x="48" y="74"/>
                </a:lnTo>
                <a:lnTo>
                  <a:pt x="55" y="77"/>
                </a:lnTo>
                <a:lnTo>
                  <a:pt x="60" y="82"/>
                </a:lnTo>
                <a:lnTo>
                  <a:pt x="67" y="86"/>
                </a:lnTo>
                <a:lnTo>
                  <a:pt x="72" y="87"/>
                </a:lnTo>
                <a:lnTo>
                  <a:pt x="78" y="86"/>
                </a:lnTo>
                <a:lnTo>
                  <a:pt x="82" y="93"/>
                </a:lnTo>
                <a:lnTo>
                  <a:pt x="76" y="100"/>
                </a:lnTo>
                <a:lnTo>
                  <a:pt x="71" y="107"/>
                </a:lnTo>
                <a:lnTo>
                  <a:pt x="71" y="113"/>
                </a:lnTo>
                <a:lnTo>
                  <a:pt x="77" y="117"/>
                </a:lnTo>
                <a:lnTo>
                  <a:pt x="84" y="120"/>
                </a:lnTo>
                <a:lnTo>
                  <a:pt x="90" y="120"/>
                </a:lnTo>
                <a:lnTo>
                  <a:pt x="96" y="121"/>
                </a:lnTo>
                <a:lnTo>
                  <a:pt x="102" y="121"/>
                </a:lnTo>
                <a:lnTo>
                  <a:pt x="115" y="124"/>
                </a:lnTo>
                <a:lnTo>
                  <a:pt x="121" y="125"/>
                </a:lnTo>
                <a:lnTo>
                  <a:pt x="127" y="126"/>
                </a:lnTo>
                <a:lnTo>
                  <a:pt x="133" y="126"/>
                </a:lnTo>
                <a:lnTo>
                  <a:pt x="138" y="128"/>
                </a:lnTo>
                <a:lnTo>
                  <a:pt x="146" y="132"/>
                </a:lnTo>
                <a:lnTo>
                  <a:pt x="152" y="136"/>
                </a:lnTo>
                <a:lnTo>
                  <a:pt x="157" y="141"/>
                </a:lnTo>
                <a:lnTo>
                  <a:pt x="161" y="143"/>
                </a:lnTo>
                <a:lnTo>
                  <a:pt x="165" y="145"/>
                </a:lnTo>
                <a:lnTo>
                  <a:pt x="171" y="145"/>
                </a:lnTo>
                <a:lnTo>
                  <a:pt x="177" y="148"/>
                </a:lnTo>
                <a:lnTo>
                  <a:pt x="183" y="150"/>
                </a:lnTo>
                <a:lnTo>
                  <a:pt x="189" y="150"/>
                </a:lnTo>
                <a:lnTo>
                  <a:pt x="195" y="151"/>
                </a:lnTo>
                <a:lnTo>
                  <a:pt x="201" y="150"/>
                </a:lnTo>
                <a:lnTo>
                  <a:pt x="204" y="143"/>
                </a:lnTo>
                <a:lnTo>
                  <a:pt x="210" y="142"/>
                </a:lnTo>
                <a:lnTo>
                  <a:pt x="216" y="141"/>
                </a:lnTo>
                <a:lnTo>
                  <a:pt x="221" y="141"/>
                </a:lnTo>
                <a:lnTo>
                  <a:pt x="227" y="142"/>
                </a:lnTo>
                <a:lnTo>
                  <a:pt x="235" y="144"/>
                </a:lnTo>
                <a:lnTo>
                  <a:pt x="240" y="143"/>
                </a:lnTo>
                <a:lnTo>
                  <a:pt x="246" y="142"/>
                </a:lnTo>
                <a:lnTo>
                  <a:pt x="252" y="143"/>
                </a:lnTo>
                <a:lnTo>
                  <a:pt x="258" y="144"/>
                </a:lnTo>
                <a:lnTo>
                  <a:pt x="265" y="148"/>
                </a:lnTo>
                <a:lnTo>
                  <a:pt x="271" y="149"/>
                </a:lnTo>
                <a:lnTo>
                  <a:pt x="277" y="150"/>
                </a:lnTo>
                <a:lnTo>
                  <a:pt x="283" y="152"/>
                </a:lnTo>
                <a:lnTo>
                  <a:pt x="289" y="155"/>
                </a:lnTo>
                <a:lnTo>
                  <a:pt x="296" y="157"/>
                </a:lnTo>
                <a:lnTo>
                  <a:pt x="297" y="157"/>
                </a:lnTo>
                <a:lnTo>
                  <a:pt x="299" y="158"/>
                </a:lnTo>
                <a:lnTo>
                  <a:pt x="305" y="163"/>
                </a:lnTo>
                <a:lnTo>
                  <a:pt x="312" y="166"/>
                </a:lnTo>
                <a:lnTo>
                  <a:pt x="317" y="169"/>
                </a:lnTo>
                <a:lnTo>
                  <a:pt x="324" y="174"/>
                </a:lnTo>
                <a:lnTo>
                  <a:pt x="330" y="177"/>
                </a:lnTo>
                <a:lnTo>
                  <a:pt x="336" y="180"/>
                </a:lnTo>
                <a:lnTo>
                  <a:pt x="342" y="182"/>
                </a:lnTo>
                <a:lnTo>
                  <a:pt x="348" y="182"/>
                </a:lnTo>
                <a:lnTo>
                  <a:pt x="355" y="184"/>
                </a:lnTo>
                <a:lnTo>
                  <a:pt x="361" y="187"/>
                </a:lnTo>
                <a:lnTo>
                  <a:pt x="367" y="187"/>
                </a:lnTo>
                <a:lnTo>
                  <a:pt x="373" y="188"/>
                </a:lnTo>
                <a:lnTo>
                  <a:pt x="386" y="188"/>
                </a:lnTo>
                <a:lnTo>
                  <a:pt x="392" y="192"/>
                </a:lnTo>
                <a:lnTo>
                  <a:pt x="397" y="193"/>
                </a:lnTo>
                <a:lnTo>
                  <a:pt x="404" y="190"/>
                </a:lnTo>
                <a:lnTo>
                  <a:pt x="410" y="189"/>
                </a:lnTo>
                <a:lnTo>
                  <a:pt x="416" y="191"/>
                </a:lnTo>
                <a:lnTo>
                  <a:pt x="422" y="190"/>
                </a:lnTo>
                <a:lnTo>
                  <a:pt x="428" y="191"/>
                </a:lnTo>
                <a:lnTo>
                  <a:pt x="434" y="192"/>
                </a:lnTo>
                <a:lnTo>
                  <a:pt x="439" y="193"/>
                </a:lnTo>
                <a:lnTo>
                  <a:pt x="447" y="197"/>
                </a:lnTo>
                <a:lnTo>
                  <a:pt x="452" y="198"/>
                </a:lnTo>
                <a:lnTo>
                  <a:pt x="458" y="200"/>
                </a:lnTo>
                <a:lnTo>
                  <a:pt x="465" y="200"/>
                </a:lnTo>
                <a:lnTo>
                  <a:pt x="470" y="198"/>
                </a:lnTo>
                <a:lnTo>
                  <a:pt x="477" y="198"/>
                </a:lnTo>
                <a:lnTo>
                  <a:pt x="483" y="192"/>
                </a:lnTo>
                <a:lnTo>
                  <a:pt x="489" y="190"/>
                </a:lnTo>
                <a:lnTo>
                  <a:pt x="495" y="189"/>
                </a:lnTo>
                <a:lnTo>
                  <a:pt x="502" y="190"/>
                </a:lnTo>
                <a:lnTo>
                  <a:pt x="508" y="196"/>
                </a:lnTo>
                <a:lnTo>
                  <a:pt x="514" y="198"/>
                </a:lnTo>
                <a:lnTo>
                  <a:pt x="519" y="201"/>
                </a:lnTo>
                <a:lnTo>
                  <a:pt x="526" y="206"/>
                </a:lnTo>
                <a:lnTo>
                  <a:pt x="533" y="207"/>
                </a:lnTo>
                <a:lnTo>
                  <a:pt x="538" y="212"/>
                </a:lnTo>
                <a:lnTo>
                  <a:pt x="545" y="216"/>
                </a:lnTo>
                <a:lnTo>
                  <a:pt x="550" y="216"/>
                </a:lnTo>
                <a:lnTo>
                  <a:pt x="556" y="216"/>
                </a:lnTo>
                <a:lnTo>
                  <a:pt x="564" y="215"/>
                </a:lnTo>
                <a:lnTo>
                  <a:pt x="569" y="218"/>
                </a:lnTo>
                <a:lnTo>
                  <a:pt x="568" y="225"/>
                </a:lnTo>
                <a:lnTo>
                  <a:pt x="569" y="225"/>
                </a:lnTo>
                <a:lnTo>
                  <a:pt x="576" y="226"/>
                </a:lnTo>
                <a:lnTo>
                  <a:pt x="578" y="228"/>
                </a:lnTo>
                <a:lnTo>
                  <a:pt x="581" y="229"/>
                </a:lnTo>
                <a:lnTo>
                  <a:pt x="584" y="222"/>
                </a:lnTo>
                <a:lnTo>
                  <a:pt x="577" y="216"/>
                </a:lnTo>
                <a:lnTo>
                  <a:pt x="573" y="209"/>
                </a:lnTo>
                <a:lnTo>
                  <a:pt x="573" y="203"/>
                </a:lnTo>
                <a:lnTo>
                  <a:pt x="570" y="197"/>
                </a:lnTo>
                <a:lnTo>
                  <a:pt x="572" y="190"/>
                </a:lnTo>
                <a:lnTo>
                  <a:pt x="573" y="183"/>
                </a:lnTo>
                <a:lnTo>
                  <a:pt x="574" y="176"/>
                </a:lnTo>
                <a:lnTo>
                  <a:pt x="575" y="175"/>
                </a:lnTo>
                <a:lnTo>
                  <a:pt x="576" y="168"/>
                </a:lnTo>
                <a:lnTo>
                  <a:pt x="576" y="161"/>
                </a:lnTo>
                <a:lnTo>
                  <a:pt x="578" y="155"/>
                </a:lnTo>
                <a:lnTo>
                  <a:pt x="574" y="148"/>
                </a:lnTo>
                <a:lnTo>
                  <a:pt x="568" y="145"/>
                </a:lnTo>
                <a:lnTo>
                  <a:pt x="562" y="144"/>
                </a:lnTo>
                <a:lnTo>
                  <a:pt x="556" y="141"/>
                </a:lnTo>
                <a:lnTo>
                  <a:pt x="549" y="137"/>
                </a:lnTo>
                <a:lnTo>
                  <a:pt x="544" y="142"/>
                </a:lnTo>
                <a:lnTo>
                  <a:pt x="538" y="144"/>
                </a:lnTo>
                <a:lnTo>
                  <a:pt x="532" y="143"/>
                </a:lnTo>
                <a:lnTo>
                  <a:pt x="525" y="144"/>
                </a:lnTo>
                <a:lnTo>
                  <a:pt x="519" y="143"/>
                </a:lnTo>
                <a:lnTo>
                  <a:pt x="513" y="145"/>
                </a:lnTo>
                <a:lnTo>
                  <a:pt x="507" y="150"/>
                </a:lnTo>
                <a:lnTo>
                  <a:pt x="500" y="147"/>
                </a:lnTo>
                <a:lnTo>
                  <a:pt x="494" y="144"/>
                </a:lnTo>
                <a:lnTo>
                  <a:pt x="488" y="139"/>
                </a:lnTo>
                <a:lnTo>
                  <a:pt x="482" y="137"/>
                </a:lnTo>
                <a:lnTo>
                  <a:pt x="476" y="134"/>
                </a:lnTo>
                <a:lnTo>
                  <a:pt x="473" y="131"/>
                </a:lnTo>
                <a:lnTo>
                  <a:pt x="473" y="124"/>
                </a:lnTo>
                <a:lnTo>
                  <a:pt x="476" y="117"/>
                </a:lnTo>
                <a:lnTo>
                  <a:pt x="478" y="111"/>
                </a:lnTo>
                <a:lnTo>
                  <a:pt x="475" y="103"/>
                </a:lnTo>
                <a:lnTo>
                  <a:pt x="467" y="107"/>
                </a:lnTo>
                <a:lnTo>
                  <a:pt x="468" y="100"/>
                </a:lnTo>
                <a:lnTo>
                  <a:pt x="465" y="94"/>
                </a:lnTo>
                <a:lnTo>
                  <a:pt x="465" y="92"/>
                </a:lnTo>
                <a:lnTo>
                  <a:pt x="463" y="85"/>
                </a:lnTo>
                <a:lnTo>
                  <a:pt x="463" y="78"/>
                </a:lnTo>
                <a:lnTo>
                  <a:pt x="458" y="80"/>
                </a:lnTo>
                <a:lnTo>
                  <a:pt x="452" y="78"/>
                </a:lnTo>
                <a:lnTo>
                  <a:pt x="445" y="78"/>
                </a:lnTo>
                <a:lnTo>
                  <a:pt x="439" y="80"/>
                </a:lnTo>
                <a:lnTo>
                  <a:pt x="433" y="80"/>
                </a:lnTo>
                <a:lnTo>
                  <a:pt x="428" y="74"/>
                </a:lnTo>
                <a:lnTo>
                  <a:pt x="422" y="71"/>
                </a:lnTo>
                <a:lnTo>
                  <a:pt x="416" y="72"/>
                </a:lnTo>
                <a:lnTo>
                  <a:pt x="409" y="70"/>
                </a:lnTo>
                <a:lnTo>
                  <a:pt x="406" y="67"/>
                </a:lnTo>
                <a:lnTo>
                  <a:pt x="401" y="60"/>
                </a:lnTo>
                <a:lnTo>
                  <a:pt x="395" y="59"/>
                </a:lnTo>
                <a:lnTo>
                  <a:pt x="389" y="64"/>
                </a:lnTo>
                <a:lnTo>
                  <a:pt x="384" y="64"/>
                </a:lnTo>
                <a:lnTo>
                  <a:pt x="377" y="64"/>
                </a:lnTo>
                <a:lnTo>
                  <a:pt x="375" y="63"/>
                </a:lnTo>
                <a:lnTo>
                  <a:pt x="370" y="56"/>
                </a:lnTo>
                <a:lnTo>
                  <a:pt x="369" y="50"/>
                </a:lnTo>
                <a:lnTo>
                  <a:pt x="367" y="43"/>
                </a:lnTo>
                <a:lnTo>
                  <a:pt x="361" y="42"/>
                </a:lnTo>
                <a:lnTo>
                  <a:pt x="355" y="43"/>
                </a:lnTo>
                <a:lnTo>
                  <a:pt x="348" y="44"/>
                </a:lnTo>
                <a:lnTo>
                  <a:pt x="344" y="52"/>
                </a:lnTo>
                <a:lnTo>
                  <a:pt x="343" y="59"/>
                </a:lnTo>
                <a:lnTo>
                  <a:pt x="341" y="64"/>
                </a:lnTo>
                <a:lnTo>
                  <a:pt x="339" y="69"/>
                </a:lnTo>
                <a:lnTo>
                  <a:pt x="338" y="70"/>
                </a:lnTo>
                <a:lnTo>
                  <a:pt x="335" y="77"/>
                </a:lnTo>
                <a:lnTo>
                  <a:pt x="330" y="84"/>
                </a:lnTo>
                <a:lnTo>
                  <a:pt x="324" y="86"/>
                </a:lnTo>
                <a:lnTo>
                  <a:pt x="317" y="82"/>
                </a:lnTo>
                <a:lnTo>
                  <a:pt x="312" y="77"/>
                </a:lnTo>
                <a:lnTo>
                  <a:pt x="305" y="80"/>
                </a:lnTo>
                <a:lnTo>
                  <a:pt x="301" y="82"/>
                </a:lnTo>
                <a:lnTo>
                  <a:pt x="295" y="82"/>
                </a:lnTo>
                <a:lnTo>
                  <a:pt x="288" y="79"/>
                </a:lnTo>
                <a:lnTo>
                  <a:pt x="282" y="77"/>
                </a:lnTo>
                <a:lnTo>
                  <a:pt x="276" y="76"/>
                </a:lnTo>
                <a:lnTo>
                  <a:pt x="270" y="74"/>
                </a:lnTo>
                <a:lnTo>
                  <a:pt x="264" y="77"/>
                </a:lnTo>
                <a:lnTo>
                  <a:pt x="258" y="78"/>
                </a:lnTo>
                <a:lnTo>
                  <a:pt x="251" y="77"/>
                </a:lnTo>
                <a:lnTo>
                  <a:pt x="246" y="76"/>
                </a:lnTo>
                <a:lnTo>
                  <a:pt x="240" y="71"/>
                </a:lnTo>
                <a:lnTo>
                  <a:pt x="233" y="76"/>
                </a:lnTo>
                <a:lnTo>
                  <a:pt x="231" y="74"/>
                </a:lnTo>
                <a:lnTo>
                  <a:pt x="224" y="72"/>
                </a:lnTo>
                <a:lnTo>
                  <a:pt x="219" y="72"/>
                </a:lnTo>
                <a:lnTo>
                  <a:pt x="213" y="68"/>
                </a:lnTo>
                <a:lnTo>
                  <a:pt x="211" y="61"/>
                </a:lnTo>
                <a:lnTo>
                  <a:pt x="211" y="54"/>
                </a:lnTo>
                <a:lnTo>
                  <a:pt x="210" y="47"/>
                </a:lnTo>
                <a:lnTo>
                  <a:pt x="204" y="42"/>
                </a:lnTo>
                <a:lnTo>
                  <a:pt x="199" y="35"/>
                </a:lnTo>
                <a:lnTo>
                  <a:pt x="193" y="29"/>
                </a:lnTo>
                <a:lnTo>
                  <a:pt x="191" y="29"/>
                </a:lnTo>
                <a:lnTo>
                  <a:pt x="188" y="35"/>
                </a:lnTo>
                <a:lnTo>
                  <a:pt x="181" y="35"/>
                </a:lnTo>
                <a:lnTo>
                  <a:pt x="176" y="30"/>
                </a:lnTo>
                <a:lnTo>
                  <a:pt x="168" y="27"/>
                </a:lnTo>
                <a:lnTo>
                  <a:pt x="168" y="26"/>
                </a:lnTo>
                <a:lnTo>
                  <a:pt x="162" y="26"/>
                </a:lnTo>
                <a:lnTo>
                  <a:pt x="156" y="29"/>
                </a:lnTo>
                <a:lnTo>
                  <a:pt x="150" y="22"/>
                </a:lnTo>
                <a:lnTo>
                  <a:pt x="145" y="20"/>
                </a:lnTo>
                <a:lnTo>
                  <a:pt x="140" y="13"/>
                </a:lnTo>
                <a:lnTo>
                  <a:pt x="136" y="7"/>
                </a:lnTo>
                <a:lnTo>
                  <a:pt x="130" y="5"/>
                </a:lnTo>
                <a:lnTo>
                  <a:pt x="125" y="7"/>
                </a:lnTo>
                <a:lnTo>
                  <a:pt x="118" y="3"/>
                </a:lnTo>
                <a:lnTo>
                  <a:pt x="116" y="3"/>
                </a:lnTo>
                <a:lnTo>
                  <a:pt x="115" y="8"/>
                </a:lnTo>
                <a:lnTo>
                  <a:pt x="114" y="15"/>
                </a:lnTo>
                <a:lnTo>
                  <a:pt x="107" y="16"/>
                </a:lnTo>
                <a:lnTo>
                  <a:pt x="101" y="16"/>
                </a:lnTo>
                <a:lnTo>
                  <a:pt x="97" y="1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0" name="Freeform 63"/>
          <p:cNvSpPr>
            <a:spLocks/>
          </p:cNvSpPr>
          <p:nvPr/>
        </p:nvSpPr>
        <p:spPr bwMode="auto">
          <a:xfrm>
            <a:off x="7392988" y="4813300"/>
            <a:ext cx="49212" cy="58738"/>
          </a:xfrm>
          <a:custGeom>
            <a:avLst/>
            <a:gdLst>
              <a:gd name="T0" fmla="*/ 0 w 105"/>
              <a:gd name="T1" fmla="*/ 0 h 124"/>
              <a:gd name="T2" fmla="*/ 0 w 105"/>
              <a:gd name="T3" fmla="*/ 0 h 124"/>
              <a:gd name="T4" fmla="*/ 0 w 105"/>
              <a:gd name="T5" fmla="*/ 0 h 124"/>
              <a:gd name="T6" fmla="*/ 0 w 105"/>
              <a:gd name="T7" fmla="*/ 0 h 124"/>
              <a:gd name="T8" fmla="*/ 0 w 105"/>
              <a:gd name="T9" fmla="*/ 0 h 124"/>
              <a:gd name="T10" fmla="*/ 0 w 105"/>
              <a:gd name="T11" fmla="*/ 0 h 124"/>
              <a:gd name="T12" fmla="*/ 0 w 105"/>
              <a:gd name="T13" fmla="*/ 0 h 124"/>
              <a:gd name="T14" fmla="*/ 0 w 105"/>
              <a:gd name="T15" fmla="*/ 0 h 124"/>
              <a:gd name="T16" fmla="*/ 0 w 105"/>
              <a:gd name="T17" fmla="*/ 0 h 124"/>
              <a:gd name="T18" fmla="*/ 0 w 105"/>
              <a:gd name="T19" fmla="*/ 0 h 124"/>
              <a:gd name="T20" fmla="*/ 0 w 105"/>
              <a:gd name="T21" fmla="*/ 0 h 124"/>
              <a:gd name="T22" fmla="*/ 0 w 105"/>
              <a:gd name="T23" fmla="*/ 0 h 124"/>
              <a:gd name="T24" fmla="*/ 0 w 105"/>
              <a:gd name="T25" fmla="*/ 0 h 124"/>
              <a:gd name="T26" fmla="*/ 0 w 105"/>
              <a:gd name="T27" fmla="*/ 0 h 124"/>
              <a:gd name="T28" fmla="*/ 0 w 105"/>
              <a:gd name="T29" fmla="*/ 0 h 124"/>
              <a:gd name="T30" fmla="*/ 0 w 105"/>
              <a:gd name="T31" fmla="*/ 0 h 124"/>
              <a:gd name="T32" fmla="*/ 0 w 105"/>
              <a:gd name="T33" fmla="*/ 0 h 124"/>
              <a:gd name="T34" fmla="*/ 0 w 105"/>
              <a:gd name="T35" fmla="*/ 0 h 124"/>
              <a:gd name="T36" fmla="*/ 0 w 105"/>
              <a:gd name="T37" fmla="*/ 0 h 124"/>
              <a:gd name="T38" fmla="*/ 0 w 105"/>
              <a:gd name="T39" fmla="*/ 0 h 124"/>
              <a:gd name="T40" fmla="*/ 0 w 105"/>
              <a:gd name="T41" fmla="*/ 0 h 124"/>
              <a:gd name="T42" fmla="*/ 0 w 105"/>
              <a:gd name="T43" fmla="*/ 0 h 124"/>
              <a:gd name="T44" fmla="*/ 0 w 105"/>
              <a:gd name="T45" fmla="*/ 0 h 124"/>
              <a:gd name="T46" fmla="*/ 0 w 105"/>
              <a:gd name="T47" fmla="*/ 0 h 124"/>
              <a:gd name="T48" fmla="*/ 0 w 105"/>
              <a:gd name="T49" fmla="*/ 0 h 124"/>
              <a:gd name="T50" fmla="*/ 0 w 105"/>
              <a:gd name="T51" fmla="*/ 0 h 124"/>
              <a:gd name="T52" fmla="*/ 0 w 105"/>
              <a:gd name="T53" fmla="*/ 0 h 124"/>
              <a:gd name="T54" fmla="*/ 0 w 105"/>
              <a:gd name="T55" fmla="*/ 0 h 124"/>
              <a:gd name="T56" fmla="*/ 0 w 105"/>
              <a:gd name="T57" fmla="*/ 0 h 124"/>
              <a:gd name="T58" fmla="*/ 0 w 105"/>
              <a:gd name="T59" fmla="*/ 0 h 124"/>
              <a:gd name="T60" fmla="*/ 0 w 105"/>
              <a:gd name="T61" fmla="*/ 0 h 124"/>
              <a:gd name="T62" fmla="*/ 0 w 105"/>
              <a:gd name="T63" fmla="*/ 0 h 124"/>
              <a:gd name="T64" fmla="*/ 0 w 105"/>
              <a:gd name="T65" fmla="*/ 0 h 124"/>
              <a:gd name="T66" fmla="*/ 0 w 105"/>
              <a:gd name="T67" fmla="*/ 0 h 124"/>
              <a:gd name="T68" fmla="*/ 0 w 105"/>
              <a:gd name="T69" fmla="*/ 0 h 124"/>
              <a:gd name="T70" fmla="*/ 0 w 105"/>
              <a:gd name="T71" fmla="*/ 0 h 124"/>
              <a:gd name="T72" fmla="*/ 0 w 105"/>
              <a:gd name="T73" fmla="*/ 0 h 124"/>
              <a:gd name="T74" fmla="*/ 0 w 105"/>
              <a:gd name="T75" fmla="*/ 0 h 124"/>
              <a:gd name="T76" fmla="*/ 0 w 105"/>
              <a:gd name="T77" fmla="*/ 0 h 124"/>
              <a:gd name="T78" fmla="*/ 0 w 105"/>
              <a:gd name="T79" fmla="*/ 0 h 124"/>
              <a:gd name="T80" fmla="*/ 0 w 105"/>
              <a:gd name="T81" fmla="*/ 0 h 124"/>
              <a:gd name="T82" fmla="*/ 0 w 105"/>
              <a:gd name="T83" fmla="*/ 0 h 124"/>
              <a:gd name="T84" fmla="*/ 0 w 105"/>
              <a:gd name="T85" fmla="*/ 0 h 124"/>
              <a:gd name="T86" fmla="*/ 0 w 105"/>
              <a:gd name="T87" fmla="*/ 0 h 124"/>
              <a:gd name="T88" fmla="*/ 0 w 105"/>
              <a:gd name="T89" fmla="*/ 0 h 124"/>
              <a:gd name="T90" fmla="*/ 0 w 105"/>
              <a:gd name="T91" fmla="*/ 0 h 124"/>
              <a:gd name="T92" fmla="*/ 0 w 105"/>
              <a:gd name="T93" fmla="*/ 0 h 124"/>
              <a:gd name="T94" fmla="*/ 0 w 105"/>
              <a:gd name="T95" fmla="*/ 0 h 124"/>
              <a:gd name="T96" fmla="*/ 0 w 105"/>
              <a:gd name="T97" fmla="*/ 0 h 124"/>
              <a:gd name="T98" fmla="*/ 0 w 105"/>
              <a:gd name="T99" fmla="*/ 0 h 124"/>
              <a:gd name="T100" fmla="*/ 0 w 105"/>
              <a:gd name="T101" fmla="*/ 0 h 124"/>
              <a:gd name="T102" fmla="*/ 0 w 105"/>
              <a:gd name="T103" fmla="*/ 0 h 124"/>
              <a:gd name="T104" fmla="*/ 0 w 105"/>
              <a:gd name="T105" fmla="*/ 0 h 124"/>
              <a:gd name="T106" fmla="*/ 0 w 105"/>
              <a:gd name="T107" fmla="*/ 0 h 124"/>
              <a:gd name="T108" fmla="*/ 0 w 105"/>
              <a:gd name="T109" fmla="*/ 0 h 124"/>
              <a:gd name="T110" fmla="*/ 0 w 105"/>
              <a:gd name="T111" fmla="*/ 0 h 124"/>
              <a:gd name="T112" fmla="*/ 0 w 105"/>
              <a:gd name="T113" fmla="*/ 0 h 124"/>
              <a:gd name="T114" fmla="*/ 0 w 105"/>
              <a:gd name="T115" fmla="*/ 0 h 124"/>
              <a:gd name="T116" fmla="*/ 0 w 105"/>
              <a:gd name="T117" fmla="*/ 0 h 124"/>
              <a:gd name="T118" fmla="*/ 0 w 105"/>
              <a:gd name="T119" fmla="*/ 0 h 124"/>
              <a:gd name="T120" fmla="*/ 0 w 105"/>
              <a:gd name="T121" fmla="*/ 0 h 124"/>
              <a:gd name="T122" fmla="*/ 0 w 105"/>
              <a:gd name="T123" fmla="*/ 0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
              <a:gd name="T187" fmla="*/ 0 h 124"/>
              <a:gd name="T188" fmla="*/ 105 w 105"/>
              <a:gd name="T189" fmla="*/ 124 h 1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 h="124">
                <a:moveTo>
                  <a:pt x="13" y="16"/>
                </a:moveTo>
                <a:lnTo>
                  <a:pt x="17" y="22"/>
                </a:lnTo>
                <a:lnTo>
                  <a:pt x="10" y="28"/>
                </a:lnTo>
                <a:lnTo>
                  <a:pt x="4" y="32"/>
                </a:lnTo>
                <a:lnTo>
                  <a:pt x="0" y="37"/>
                </a:lnTo>
                <a:lnTo>
                  <a:pt x="5" y="43"/>
                </a:lnTo>
                <a:lnTo>
                  <a:pt x="11" y="49"/>
                </a:lnTo>
                <a:lnTo>
                  <a:pt x="18" y="48"/>
                </a:lnTo>
                <a:lnTo>
                  <a:pt x="24" y="45"/>
                </a:lnTo>
                <a:lnTo>
                  <a:pt x="30" y="46"/>
                </a:lnTo>
                <a:lnTo>
                  <a:pt x="36" y="49"/>
                </a:lnTo>
                <a:lnTo>
                  <a:pt x="41" y="54"/>
                </a:lnTo>
                <a:lnTo>
                  <a:pt x="43" y="62"/>
                </a:lnTo>
                <a:lnTo>
                  <a:pt x="42" y="68"/>
                </a:lnTo>
                <a:lnTo>
                  <a:pt x="49" y="74"/>
                </a:lnTo>
                <a:lnTo>
                  <a:pt x="49" y="81"/>
                </a:lnTo>
                <a:lnTo>
                  <a:pt x="48" y="87"/>
                </a:lnTo>
                <a:lnTo>
                  <a:pt x="48" y="94"/>
                </a:lnTo>
                <a:lnTo>
                  <a:pt x="51" y="101"/>
                </a:lnTo>
                <a:lnTo>
                  <a:pt x="57" y="103"/>
                </a:lnTo>
                <a:lnTo>
                  <a:pt x="63" y="107"/>
                </a:lnTo>
                <a:lnTo>
                  <a:pt x="69" y="109"/>
                </a:lnTo>
                <a:lnTo>
                  <a:pt x="75" y="114"/>
                </a:lnTo>
                <a:lnTo>
                  <a:pt x="82" y="117"/>
                </a:lnTo>
                <a:lnTo>
                  <a:pt x="85" y="124"/>
                </a:lnTo>
                <a:lnTo>
                  <a:pt x="91" y="123"/>
                </a:lnTo>
                <a:lnTo>
                  <a:pt x="97" y="124"/>
                </a:lnTo>
                <a:lnTo>
                  <a:pt x="99" y="117"/>
                </a:lnTo>
                <a:lnTo>
                  <a:pt x="94" y="114"/>
                </a:lnTo>
                <a:lnTo>
                  <a:pt x="91" y="107"/>
                </a:lnTo>
                <a:lnTo>
                  <a:pt x="93" y="101"/>
                </a:lnTo>
                <a:lnTo>
                  <a:pt x="95" y="93"/>
                </a:lnTo>
                <a:lnTo>
                  <a:pt x="99" y="87"/>
                </a:lnTo>
                <a:lnTo>
                  <a:pt x="105" y="84"/>
                </a:lnTo>
                <a:lnTo>
                  <a:pt x="99" y="81"/>
                </a:lnTo>
                <a:lnTo>
                  <a:pt x="93" y="79"/>
                </a:lnTo>
                <a:lnTo>
                  <a:pt x="87" y="77"/>
                </a:lnTo>
                <a:lnTo>
                  <a:pt x="81" y="75"/>
                </a:lnTo>
                <a:lnTo>
                  <a:pt x="74" y="73"/>
                </a:lnTo>
                <a:lnTo>
                  <a:pt x="70" y="67"/>
                </a:lnTo>
                <a:lnTo>
                  <a:pt x="68" y="60"/>
                </a:lnTo>
                <a:lnTo>
                  <a:pt x="67" y="53"/>
                </a:lnTo>
                <a:lnTo>
                  <a:pt x="65" y="46"/>
                </a:lnTo>
                <a:lnTo>
                  <a:pt x="64" y="38"/>
                </a:lnTo>
                <a:lnTo>
                  <a:pt x="65" y="32"/>
                </a:lnTo>
                <a:lnTo>
                  <a:pt x="63" y="25"/>
                </a:lnTo>
                <a:lnTo>
                  <a:pt x="60" y="19"/>
                </a:lnTo>
                <a:lnTo>
                  <a:pt x="57" y="12"/>
                </a:lnTo>
                <a:lnTo>
                  <a:pt x="57" y="5"/>
                </a:lnTo>
                <a:lnTo>
                  <a:pt x="52" y="1"/>
                </a:lnTo>
                <a:lnTo>
                  <a:pt x="45" y="0"/>
                </a:lnTo>
                <a:lnTo>
                  <a:pt x="39" y="1"/>
                </a:lnTo>
                <a:lnTo>
                  <a:pt x="38" y="8"/>
                </a:lnTo>
                <a:lnTo>
                  <a:pt x="39" y="14"/>
                </a:lnTo>
                <a:lnTo>
                  <a:pt x="42" y="20"/>
                </a:lnTo>
                <a:lnTo>
                  <a:pt x="36" y="20"/>
                </a:lnTo>
                <a:lnTo>
                  <a:pt x="34" y="13"/>
                </a:lnTo>
                <a:lnTo>
                  <a:pt x="31" y="6"/>
                </a:lnTo>
                <a:lnTo>
                  <a:pt x="25" y="3"/>
                </a:lnTo>
                <a:lnTo>
                  <a:pt x="19" y="5"/>
                </a:lnTo>
                <a:lnTo>
                  <a:pt x="13" y="12"/>
                </a:lnTo>
                <a:lnTo>
                  <a:pt x="13" y="1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1" name="Freeform 64"/>
          <p:cNvSpPr>
            <a:spLocks/>
          </p:cNvSpPr>
          <p:nvPr/>
        </p:nvSpPr>
        <p:spPr bwMode="auto">
          <a:xfrm>
            <a:off x="7407275" y="4645025"/>
            <a:ext cx="3175" cy="6350"/>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1" y="14"/>
                </a:moveTo>
                <a:lnTo>
                  <a:pt x="5" y="10"/>
                </a:lnTo>
                <a:lnTo>
                  <a:pt x="6" y="4"/>
                </a:lnTo>
                <a:lnTo>
                  <a:pt x="0" y="0"/>
                </a:lnTo>
                <a:lnTo>
                  <a:pt x="1" y="7"/>
                </a:lnTo>
                <a:lnTo>
                  <a:pt x="1"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2" name="Freeform 65"/>
          <p:cNvSpPr>
            <a:spLocks/>
          </p:cNvSpPr>
          <p:nvPr/>
        </p:nvSpPr>
        <p:spPr bwMode="auto">
          <a:xfrm>
            <a:off x="7439025" y="4864100"/>
            <a:ext cx="6350" cy="4763"/>
          </a:xfrm>
          <a:custGeom>
            <a:avLst/>
            <a:gdLst>
              <a:gd name="T0" fmla="*/ 0 w 11"/>
              <a:gd name="T1" fmla="*/ 0 h 8"/>
              <a:gd name="T2" fmla="*/ 0 w 11"/>
              <a:gd name="T3" fmla="*/ 0 h 8"/>
              <a:gd name="T4" fmla="*/ 0 w 11"/>
              <a:gd name="T5" fmla="*/ 0 h 8"/>
              <a:gd name="T6" fmla="*/ 0 w 11"/>
              <a:gd name="T7" fmla="*/ 0 h 8"/>
              <a:gd name="T8" fmla="*/ 0 w 11"/>
              <a:gd name="T9" fmla="*/ 0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6" y="0"/>
                </a:moveTo>
                <a:lnTo>
                  <a:pt x="0" y="1"/>
                </a:lnTo>
                <a:lnTo>
                  <a:pt x="4" y="8"/>
                </a:lnTo>
                <a:lnTo>
                  <a:pt x="11" y="6"/>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3" name="Freeform 66"/>
          <p:cNvSpPr>
            <a:spLocks/>
          </p:cNvSpPr>
          <p:nvPr/>
        </p:nvSpPr>
        <p:spPr bwMode="auto">
          <a:xfrm>
            <a:off x="7448550" y="4862513"/>
            <a:ext cx="1588" cy="1587"/>
          </a:xfrm>
          <a:custGeom>
            <a:avLst/>
            <a:gdLst>
              <a:gd name="T0" fmla="*/ 500566144 w 2"/>
              <a:gd name="T1" fmla="*/ 0 h 7"/>
              <a:gd name="T2" fmla="*/ 500566144 w 2"/>
              <a:gd name="T3" fmla="*/ 0 h 7"/>
              <a:gd name="T4" fmla="*/ 0 w 2"/>
              <a:gd name="T5" fmla="*/ 0 h 7"/>
              <a:gd name="T6" fmla="*/ 500566144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1" y="7"/>
                </a:moveTo>
                <a:lnTo>
                  <a:pt x="2" y="7"/>
                </a:lnTo>
                <a:lnTo>
                  <a:pt x="0" y="0"/>
                </a:lnTo>
                <a:lnTo>
                  <a:pt x="1"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4" name="Freeform 67"/>
          <p:cNvSpPr>
            <a:spLocks/>
          </p:cNvSpPr>
          <p:nvPr/>
        </p:nvSpPr>
        <p:spPr bwMode="auto">
          <a:xfrm>
            <a:off x="7458075" y="4862513"/>
            <a:ext cx="3175" cy="1587"/>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0"/>
                </a:moveTo>
                <a:lnTo>
                  <a:pt x="6" y="0"/>
                </a:lnTo>
                <a:lnTo>
                  <a:pt x="0" y="6"/>
                </a:lnTo>
                <a:lnTo>
                  <a:pt x="6" y="7"/>
                </a:lnTo>
                <a:lnTo>
                  <a:pt x="7"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5" name="Freeform 68"/>
          <p:cNvSpPr>
            <a:spLocks/>
          </p:cNvSpPr>
          <p:nvPr/>
        </p:nvSpPr>
        <p:spPr bwMode="auto">
          <a:xfrm>
            <a:off x="7462838" y="4851400"/>
            <a:ext cx="22225" cy="25400"/>
          </a:xfrm>
          <a:custGeom>
            <a:avLst/>
            <a:gdLst>
              <a:gd name="T0" fmla="*/ 0 w 47"/>
              <a:gd name="T1" fmla="*/ 0 h 54"/>
              <a:gd name="T2" fmla="*/ 0 w 47"/>
              <a:gd name="T3" fmla="*/ 0 h 54"/>
              <a:gd name="T4" fmla="*/ 0 w 47"/>
              <a:gd name="T5" fmla="*/ 0 h 54"/>
              <a:gd name="T6" fmla="*/ 0 w 47"/>
              <a:gd name="T7" fmla="*/ 0 h 54"/>
              <a:gd name="T8" fmla="*/ 0 w 47"/>
              <a:gd name="T9" fmla="*/ 0 h 54"/>
              <a:gd name="T10" fmla="*/ 0 w 47"/>
              <a:gd name="T11" fmla="*/ 0 h 54"/>
              <a:gd name="T12" fmla="*/ 0 w 47"/>
              <a:gd name="T13" fmla="*/ 0 h 54"/>
              <a:gd name="T14" fmla="*/ 0 w 47"/>
              <a:gd name="T15" fmla="*/ 0 h 54"/>
              <a:gd name="T16" fmla="*/ 0 w 47"/>
              <a:gd name="T17" fmla="*/ 0 h 54"/>
              <a:gd name="T18" fmla="*/ 0 w 47"/>
              <a:gd name="T19" fmla="*/ 0 h 54"/>
              <a:gd name="T20" fmla="*/ 0 w 47"/>
              <a:gd name="T21" fmla="*/ 0 h 54"/>
              <a:gd name="T22" fmla="*/ 0 w 47"/>
              <a:gd name="T23" fmla="*/ 0 h 54"/>
              <a:gd name="T24" fmla="*/ 0 w 47"/>
              <a:gd name="T25" fmla="*/ 0 h 54"/>
              <a:gd name="T26" fmla="*/ 0 w 47"/>
              <a:gd name="T27" fmla="*/ 0 h 54"/>
              <a:gd name="T28" fmla="*/ 0 w 47"/>
              <a:gd name="T29" fmla="*/ 0 h 54"/>
              <a:gd name="T30" fmla="*/ 0 w 47"/>
              <a:gd name="T31" fmla="*/ 0 h 54"/>
              <a:gd name="T32" fmla="*/ 0 w 47"/>
              <a:gd name="T33" fmla="*/ 0 h 54"/>
              <a:gd name="T34" fmla="*/ 0 w 47"/>
              <a:gd name="T35" fmla="*/ 0 h 54"/>
              <a:gd name="T36" fmla="*/ 0 w 47"/>
              <a:gd name="T37" fmla="*/ 0 h 54"/>
              <a:gd name="T38" fmla="*/ 0 w 47"/>
              <a:gd name="T39" fmla="*/ 0 h 54"/>
              <a:gd name="T40" fmla="*/ 0 w 47"/>
              <a:gd name="T41" fmla="*/ 0 h 54"/>
              <a:gd name="T42" fmla="*/ 0 w 47"/>
              <a:gd name="T43" fmla="*/ 0 h 54"/>
              <a:gd name="T44" fmla="*/ 0 w 47"/>
              <a:gd name="T45" fmla="*/ 0 h 54"/>
              <a:gd name="T46" fmla="*/ 0 w 47"/>
              <a:gd name="T47" fmla="*/ 0 h 54"/>
              <a:gd name="T48" fmla="*/ 0 w 47"/>
              <a:gd name="T49" fmla="*/ 0 h 54"/>
              <a:gd name="T50" fmla="*/ 0 w 47"/>
              <a:gd name="T51" fmla="*/ 0 h 54"/>
              <a:gd name="T52" fmla="*/ 0 w 47"/>
              <a:gd name="T53" fmla="*/ 0 h 54"/>
              <a:gd name="T54" fmla="*/ 0 w 47"/>
              <a:gd name="T55" fmla="*/ 0 h 54"/>
              <a:gd name="T56" fmla="*/ 0 w 47"/>
              <a:gd name="T57" fmla="*/ 0 h 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54"/>
              <a:gd name="T89" fmla="*/ 47 w 47"/>
              <a:gd name="T90" fmla="*/ 54 h 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54">
                <a:moveTo>
                  <a:pt x="10" y="1"/>
                </a:moveTo>
                <a:lnTo>
                  <a:pt x="6" y="8"/>
                </a:lnTo>
                <a:lnTo>
                  <a:pt x="6" y="13"/>
                </a:lnTo>
                <a:lnTo>
                  <a:pt x="3" y="20"/>
                </a:lnTo>
                <a:lnTo>
                  <a:pt x="0" y="27"/>
                </a:lnTo>
                <a:lnTo>
                  <a:pt x="2" y="34"/>
                </a:lnTo>
                <a:lnTo>
                  <a:pt x="2" y="41"/>
                </a:lnTo>
                <a:lnTo>
                  <a:pt x="4" y="48"/>
                </a:lnTo>
                <a:lnTo>
                  <a:pt x="10" y="51"/>
                </a:lnTo>
                <a:lnTo>
                  <a:pt x="17" y="49"/>
                </a:lnTo>
                <a:lnTo>
                  <a:pt x="17" y="42"/>
                </a:lnTo>
                <a:lnTo>
                  <a:pt x="23" y="44"/>
                </a:lnTo>
                <a:lnTo>
                  <a:pt x="26" y="51"/>
                </a:lnTo>
                <a:lnTo>
                  <a:pt x="32" y="54"/>
                </a:lnTo>
                <a:lnTo>
                  <a:pt x="38" y="48"/>
                </a:lnTo>
                <a:lnTo>
                  <a:pt x="41" y="41"/>
                </a:lnTo>
                <a:lnTo>
                  <a:pt x="41" y="34"/>
                </a:lnTo>
                <a:lnTo>
                  <a:pt x="46" y="28"/>
                </a:lnTo>
                <a:lnTo>
                  <a:pt x="47" y="21"/>
                </a:lnTo>
                <a:lnTo>
                  <a:pt x="43" y="13"/>
                </a:lnTo>
                <a:lnTo>
                  <a:pt x="37" y="8"/>
                </a:lnTo>
                <a:lnTo>
                  <a:pt x="35" y="4"/>
                </a:lnTo>
                <a:lnTo>
                  <a:pt x="34" y="4"/>
                </a:lnTo>
                <a:lnTo>
                  <a:pt x="33" y="4"/>
                </a:lnTo>
                <a:lnTo>
                  <a:pt x="29" y="3"/>
                </a:lnTo>
                <a:lnTo>
                  <a:pt x="29" y="2"/>
                </a:lnTo>
                <a:lnTo>
                  <a:pt x="23" y="2"/>
                </a:lnTo>
                <a:lnTo>
                  <a:pt x="16" y="0"/>
                </a:lnTo>
                <a:lnTo>
                  <a:pt x="10"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6" name="Freeform 69"/>
          <p:cNvSpPr>
            <a:spLocks/>
          </p:cNvSpPr>
          <p:nvPr/>
        </p:nvSpPr>
        <p:spPr bwMode="auto">
          <a:xfrm>
            <a:off x="7473950" y="4602163"/>
            <a:ext cx="12700" cy="19050"/>
          </a:xfrm>
          <a:custGeom>
            <a:avLst/>
            <a:gdLst>
              <a:gd name="T0" fmla="*/ 0 w 27"/>
              <a:gd name="T1" fmla="*/ 0 h 39"/>
              <a:gd name="T2" fmla="*/ 0 w 27"/>
              <a:gd name="T3" fmla="*/ 0 h 39"/>
              <a:gd name="T4" fmla="*/ 0 w 27"/>
              <a:gd name="T5" fmla="*/ 0 h 39"/>
              <a:gd name="T6" fmla="*/ 0 w 27"/>
              <a:gd name="T7" fmla="*/ 0 h 39"/>
              <a:gd name="T8" fmla="*/ 0 w 27"/>
              <a:gd name="T9" fmla="*/ 0 h 39"/>
              <a:gd name="T10" fmla="*/ 0 w 27"/>
              <a:gd name="T11" fmla="*/ 0 h 39"/>
              <a:gd name="T12" fmla="*/ 0 w 27"/>
              <a:gd name="T13" fmla="*/ 0 h 39"/>
              <a:gd name="T14" fmla="*/ 0 w 27"/>
              <a:gd name="T15" fmla="*/ 0 h 39"/>
              <a:gd name="T16" fmla="*/ 0 w 27"/>
              <a:gd name="T17" fmla="*/ 0 h 39"/>
              <a:gd name="T18" fmla="*/ 0 w 27"/>
              <a:gd name="T19" fmla="*/ 0 h 39"/>
              <a:gd name="T20" fmla="*/ 0 w 27"/>
              <a:gd name="T21" fmla="*/ 0 h 39"/>
              <a:gd name="T22" fmla="*/ 0 w 27"/>
              <a:gd name="T23" fmla="*/ 0 h 39"/>
              <a:gd name="T24" fmla="*/ 0 w 27"/>
              <a:gd name="T25" fmla="*/ 0 h 39"/>
              <a:gd name="T26" fmla="*/ 0 w 27"/>
              <a:gd name="T27" fmla="*/ 0 h 39"/>
              <a:gd name="T28" fmla="*/ 0 w 27"/>
              <a:gd name="T29" fmla="*/ 0 h 39"/>
              <a:gd name="T30" fmla="*/ 0 w 27"/>
              <a:gd name="T31" fmla="*/ 0 h 39"/>
              <a:gd name="T32" fmla="*/ 0 w 27"/>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9"/>
              <a:gd name="T53" fmla="*/ 27 w 27"/>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9">
                <a:moveTo>
                  <a:pt x="6" y="25"/>
                </a:moveTo>
                <a:lnTo>
                  <a:pt x="13" y="28"/>
                </a:lnTo>
                <a:lnTo>
                  <a:pt x="18" y="34"/>
                </a:lnTo>
                <a:lnTo>
                  <a:pt x="13" y="32"/>
                </a:lnTo>
                <a:lnTo>
                  <a:pt x="10" y="39"/>
                </a:lnTo>
                <a:lnTo>
                  <a:pt x="17" y="39"/>
                </a:lnTo>
                <a:lnTo>
                  <a:pt x="23" y="36"/>
                </a:lnTo>
                <a:lnTo>
                  <a:pt x="26" y="29"/>
                </a:lnTo>
                <a:lnTo>
                  <a:pt x="27" y="24"/>
                </a:lnTo>
                <a:lnTo>
                  <a:pt x="27" y="17"/>
                </a:lnTo>
                <a:lnTo>
                  <a:pt x="23" y="10"/>
                </a:lnTo>
                <a:lnTo>
                  <a:pt x="17" y="3"/>
                </a:lnTo>
                <a:lnTo>
                  <a:pt x="11" y="0"/>
                </a:lnTo>
                <a:lnTo>
                  <a:pt x="6" y="7"/>
                </a:lnTo>
                <a:lnTo>
                  <a:pt x="0" y="11"/>
                </a:lnTo>
                <a:lnTo>
                  <a:pt x="3" y="18"/>
                </a:lnTo>
                <a:lnTo>
                  <a:pt x="6" y="2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7" name="Freeform 70"/>
          <p:cNvSpPr>
            <a:spLocks/>
          </p:cNvSpPr>
          <p:nvPr/>
        </p:nvSpPr>
        <p:spPr bwMode="auto">
          <a:xfrm>
            <a:off x="7494588" y="5041900"/>
            <a:ext cx="4762" cy="3175"/>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0" y="0"/>
                </a:moveTo>
                <a:lnTo>
                  <a:pt x="0" y="3"/>
                </a:lnTo>
                <a:lnTo>
                  <a:pt x="7" y="6"/>
                </a:lnTo>
                <a:lnTo>
                  <a:pt x="13" y="7"/>
                </a:lnTo>
                <a:lnTo>
                  <a:pt x="7" y="2"/>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8" name="Freeform 71"/>
          <p:cNvSpPr>
            <a:spLocks/>
          </p:cNvSpPr>
          <p:nvPr/>
        </p:nvSpPr>
        <p:spPr bwMode="auto">
          <a:xfrm>
            <a:off x="7497763" y="4819650"/>
            <a:ext cx="3175" cy="1588"/>
          </a:xfrm>
          <a:custGeom>
            <a:avLst/>
            <a:gdLst>
              <a:gd name="T0" fmla="*/ 0 w 8"/>
              <a:gd name="T1" fmla="*/ 500566144 h 2"/>
              <a:gd name="T2" fmla="*/ 0 w 8"/>
              <a:gd name="T3" fmla="*/ 500566144 h 2"/>
              <a:gd name="T4" fmla="*/ 0 w 8"/>
              <a:gd name="T5" fmla="*/ 0 h 2"/>
              <a:gd name="T6" fmla="*/ 0 w 8"/>
              <a:gd name="T7" fmla="*/ 0 h 2"/>
              <a:gd name="T8" fmla="*/ 0 w 8"/>
              <a:gd name="T9" fmla="*/ 500566144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0" y="2"/>
                </a:moveTo>
                <a:lnTo>
                  <a:pt x="1" y="2"/>
                </a:lnTo>
                <a:lnTo>
                  <a:pt x="8" y="0"/>
                </a:lnTo>
                <a:lnTo>
                  <a:pt x="1" y="0"/>
                </a:lnTo>
                <a:lnTo>
                  <a:pt x="0"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09" name="Freeform 72"/>
          <p:cNvSpPr>
            <a:spLocks/>
          </p:cNvSpPr>
          <p:nvPr/>
        </p:nvSpPr>
        <p:spPr bwMode="auto">
          <a:xfrm>
            <a:off x="7499350" y="4646613"/>
            <a:ext cx="4763" cy="3175"/>
          </a:xfrm>
          <a:custGeom>
            <a:avLst/>
            <a:gdLst>
              <a:gd name="T0" fmla="*/ 0 w 7"/>
              <a:gd name="T1" fmla="*/ 0 h 10"/>
              <a:gd name="T2" fmla="*/ 0 w 7"/>
              <a:gd name="T3" fmla="*/ 0 h 10"/>
              <a:gd name="T4" fmla="*/ 0 w 7"/>
              <a:gd name="T5" fmla="*/ 0 h 10"/>
              <a:gd name="T6" fmla="*/ 0 w 7"/>
              <a:gd name="T7" fmla="*/ 0 h 10"/>
              <a:gd name="T8" fmla="*/ 0 w 7"/>
              <a:gd name="T9" fmla="*/ 0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0" y="7"/>
                </a:moveTo>
                <a:lnTo>
                  <a:pt x="1" y="10"/>
                </a:lnTo>
                <a:lnTo>
                  <a:pt x="7" y="7"/>
                </a:lnTo>
                <a:lnTo>
                  <a:pt x="4" y="0"/>
                </a:lnTo>
                <a:lnTo>
                  <a:pt x="0"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0" name="Freeform 73"/>
          <p:cNvSpPr>
            <a:spLocks/>
          </p:cNvSpPr>
          <p:nvPr/>
        </p:nvSpPr>
        <p:spPr bwMode="auto">
          <a:xfrm>
            <a:off x="7500938" y="4813300"/>
            <a:ext cx="6350" cy="4763"/>
          </a:xfrm>
          <a:custGeom>
            <a:avLst/>
            <a:gdLst>
              <a:gd name="T0" fmla="*/ 0 w 10"/>
              <a:gd name="T1" fmla="*/ 0 h 9"/>
              <a:gd name="T2" fmla="*/ 0 w 10"/>
              <a:gd name="T3" fmla="*/ 0 h 9"/>
              <a:gd name="T4" fmla="*/ 0 w 10"/>
              <a:gd name="T5" fmla="*/ 0 h 9"/>
              <a:gd name="T6" fmla="*/ 0 w 10"/>
              <a:gd name="T7" fmla="*/ 0 h 9"/>
              <a:gd name="T8" fmla="*/ 0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10" y="2"/>
                </a:moveTo>
                <a:lnTo>
                  <a:pt x="6" y="0"/>
                </a:lnTo>
                <a:lnTo>
                  <a:pt x="0" y="2"/>
                </a:lnTo>
                <a:lnTo>
                  <a:pt x="5" y="9"/>
                </a:lnTo>
                <a:lnTo>
                  <a:pt x="10"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1" name="Freeform 74"/>
          <p:cNvSpPr>
            <a:spLocks/>
          </p:cNvSpPr>
          <p:nvPr/>
        </p:nvSpPr>
        <p:spPr bwMode="auto">
          <a:xfrm>
            <a:off x="7512050" y="4759325"/>
            <a:ext cx="1588" cy="3175"/>
          </a:xfrm>
          <a:custGeom>
            <a:avLst/>
            <a:gdLst>
              <a:gd name="T0" fmla="*/ 500566144 w 2"/>
              <a:gd name="T1" fmla="*/ 0 h 7"/>
              <a:gd name="T2" fmla="*/ 0 w 2"/>
              <a:gd name="T3" fmla="*/ 0 h 7"/>
              <a:gd name="T4" fmla="*/ 500566144 w 2"/>
              <a:gd name="T5" fmla="*/ 0 h 7"/>
              <a:gd name="T6" fmla="*/ 500566144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lnTo>
                  <a:pt x="0" y="0"/>
                </a:lnTo>
                <a:lnTo>
                  <a:pt x="2"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2" name="Freeform 75"/>
          <p:cNvSpPr>
            <a:spLocks/>
          </p:cNvSpPr>
          <p:nvPr/>
        </p:nvSpPr>
        <p:spPr bwMode="auto">
          <a:xfrm>
            <a:off x="7521575" y="4794250"/>
            <a:ext cx="9525" cy="11113"/>
          </a:xfrm>
          <a:custGeom>
            <a:avLst/>
            <a:gdLst>
              <a:gd name="T0" fmla="*/ 0 w 22"/>
              <a:gd name="T1" fmla="*/ 0 h 24"/>
              <a:gd name="T2" fmla="*/ 0 w 22"/>
              <a:gd name="T3" fmla="*/ 0 h 24"/>
              <a:gd name="T4" fmla="*/ 0 w 22"/>
              <a:gd name="T5" fmla="*/ 0 h 24"/>
              <a:gd name="T6" fmla="*/ 0 w 22"/>
              <a:gd name="T7" fmla="*/ 0 h 24"/>
              <a:gd name="T8" fmla="*/ 0 w 22"/>
              <a:gd name="T9" fmla="*/ 0 h 24"/>
              <a:gd name="T10" fmla="*/ 0 w 22"/>
              <a:gd name="T11" fmla="*/ 0 h 24"/>
              <a:gd name="T12" fmla="*/ 0 w 22"/>
              <a:gd name="T13" fmla="*/ 0 h 24"/>
              <a:gd name="T14" fmla="*/ 0 w 22"/>
              <a:gd name="T15" fmla="*/ 0 h 24"/>
              <a:gd name="T16" fmla="*/ 0 w 22"/>
              <a:gd name="T17" fmla="*/ 0 h 24"/>
              <a:gd name="T18" fmla="*/ 0 w 22"/>
              <a:gd name="T19" fmla="*/ 0 h 24"/>
              <a:gd name="T20" fmla="*/ 0 w 22"/>
              <a:gd name="T21" fmla="*/ 0 h 24"/>
              <a:gd name="T22" fmla="*/ 0 w 22"/>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4"/>
              <a:gd name="T38" fmla="*/ 22 w 22"/>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4">
                <a:moveTo>
                  <a:pt x="21" y="4"/>
                </a:moveTo>
                <a:lnTo>
                  <a:pt x="20" y="0"/>
                </a:lnTo>
                <a:lnTo>
                  <a:pt x="14" y="0"/>
                </a:lnTo>
                <a:lnTo>
                  <a:pt x="7" y="0"/>
                </a:lnTo>
                <a:lnTo>
                  <a:pt x="2" y="4"/>
                </a:lnTo>
                <a:lnTo>
                  <a:pt x="1" y="11"/>
                </a:lnTo>
                <a:lnTo>
                  <a:pt x="0" y="18"/>
                </a:lnTo>
                <a:lnTo>
                  <a:pt x="4" y="24"/>
                </a:lnTo>
                <a:lnTo>
                  <a:pt x="10" y="19"/>
                </a:lnTo>
                <a:lnTo>
                  <a:pt x="16" y="16"/>
                </a:lnTo>
                <a:lnTo>
                  <a:pt x="22" y="10"/>
                </a:lnTo>
                <a:lnTo>
                  <a:pt x="21"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3" name="Freeform 76"/>
          <p:cNvSpPr>
            <a:spLocks/>
          </p:cNvSpPr>
          <p:nvPr/>
        </p:nvSpPr>
        <p:spPr bwMode="auto">
          <a:xfrm>
            <a:off x="7610475" y="5011738"/>
            <a:ext cx="41275" cy="14287"/>
          </a:xfrm>
          <a:custGeom>
            <a:avLst/>
            <a:gdLst>
              <a:gd name="T0" fmla="*/ 0 w 88"/>
              <a:gd name="T1" fmla="*/ 0 h 30"/>
              <a:gd name="T2" fmla="*/ 0 w 88"/>
              <a:gd name="T3" fmla="*/ 0 h 30"/>
              <a:gd name="T4" fmla="*/ 0 w 88"/>
              <a:gd name="T5" fmla="*/ 0 h 30"/>
              <a:gd name="T6" fmla="*/ 0 w 88"/>
              <a:gd name="T7" fmla="*/ 0 h 30"/>
              <a:gd name="T8" fmla="*/ 0 w 88"/>
              <a:gd name="T9" fmla="*/ 0 h 30"/>
              <a:gd name="T10" fmla="*/ 0 w 88"/>
              <a:gd name="T11" fmla="*/ 0 h 30"/>
              <a:gd name="T12" fmla="*/ 0 w 88"/>
              <a:gd name="T13" fmla="*/ 0 h 30"/>
              <a:gd name="T14" fmla="*/ 0 w 88"/>
              <a:gd name="T15" fmla="*/ 0 h 30"/>
              <a:gd name="T16" fmla="*/ 0 w 88"/>
              <a:gd name="T17" fmla="*/ 0 h 30"/>
              <a:gd name="T18" fmla="*/ 0 w 88"/>
              <a:gd name="T19" fmla="*/ 0 h 30"/>
              <a:gd name="T20" fmla="*/ 0 w 88"/>
              <a:gd name="T21" fmla="*/ 0 h 30"/>
              <a:gd name="T22" fmla="*/ 0 w 88"/>
              <a:gd name="T23" fmla="*/ 0 h 30"/>
              <a:gd name="T24" fmla="*/ 0 w 88"/>
              <a:gd name="T25" fmla="*/ 0 h 30"/>
              <a:gd name="T26" fmla="*/ 0 w 88"/>
              <a:gd name="T27" fmla="*/ 0 h 30"/>
              <a:gd name="T28" fmla="*/ 0 w 88"/>
              <a:gd name="T29" fmla="*/ 0 h 30"/>
              <a:gd name="T30" fmla="*/ 0 w 88"/>
              <a:gd name="T31" fmla="*/ 0 h 30"/>
              <a:gd name="T32" fmla="*/ 0 w 88"/>
              <a:gd name="T33" fmla="*/ 0 h 30"/>
              <a:gd name="T34" fmla="*/ 0 w 88"/>
              <a:gd name="T35" fmla="*/ 0 h 30"/>
              <a:gd name="T36" fmla="*/ 0 w 88"/>
              <a:gd name="T37" fmla="*/ 0 h 30"/>
              <a:gd name="T38" fmla="*/ 0 w 88"/>
              <a:gd name="T39" fmla="*/ 0 h 30"/>
              <a:gd name="T40" fmla="*/ 0 w 88"/>
              <a:gd name="T41" fmla="*/ 0 h 30"/>
              <a:gd name="T42" fmla="*/ 0 w 88"/>
              <a:gd name="T43" fmla="*/ 0 h 30"/>
              <a:gd name="T44" fmla="*/ 0 w 88"/>
              <a:gd name="T45" fmla="*/ 0 h 30"/>
              <a:gd name="T46" fmla="*/ 0 w 88"/>
              <a:gd name="T47" fmla="*/ 0 h 30"/>
              <a:gd name="T48" fmla="*/ 0 w 88"/>
              <a:gd name="T49" fmla="*/ 0 h 30"/>
              <a:gd name="T50" fmla="*/ 0 w 88"/>
              <a:gd name="T51" fmla="*/ 0 h 30"/>
              <a:gd name="T52" fmla="*/ 0 w 88"/>
              <a:gd name="T53" fmla="*/ 0 h 30"/>
              <a:gd name="T54" fmla="*/ 0 w 88"/>
              <a:gd name="T55" fmla="*/ 0 h 30"/>
              <a:gd name="T56" fmla="*/ 0 w 88"/>
              <a:gd name="T57" fmla="*/ 0 h 30"/>
              <a:gd name="T58" fmla="*/ 0 w 88"/>
              <a:gd name="T59" fmla="*/ 0 h 30"/>
              <a:gd name="T60" fmla="*/ 0 w 88"/>
              <a:gd name="T61" fmla="*/ 0 h 30"/>
              <a:gd name="T62" fmla="*/ 0 w 88"/>
              <a:gd name="T63" fmla="*/ 0 h 30"/>
              <a:gd name="T64" fmla="*/ 0 w 88"/>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
              <a:gd name="T100" fmla="*/ 0 h 30"/>
              <a:gd name="T101" fmla="*/ 88 w 8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 h="30">
                <a:moveTo>
                  <a:pt x="17" y="2"/>
                </a:moveTo>
                <a:lnTo>
                  <a:pt x="11" y="3"/>
                </a:lnTo>
                <a:lnTo>
                  <a:pt x="7" y="9"/>
                </a:lnTo>
                <a:lnTo>
                  <a:pt x="0" y="14"/>
                </a:lnTo>
                <a:lnTo>
                  <a:pt x="1" y="20"/>
                </a:lnTo>
                <a:lnTo>
                  <a:pt x="8" y="23"/>
                </a:lnTo>
                <a:lnTo>
                  <a:pt x="14" y="25"/>
                </a:lnTo>
                <a:lnTo>
                  <a:pt x="20" y="27"/>
                </a:lnTo>
                <a:lnTo>
                  <a:pt x="26" y="28"/>
                </a:lnTo>
                <a:lnTo>
                  <a:pt x="26" y="22"/>
                </a:lnTo>
                <a:lnTo>
                  <a:pt x="34" y="27"/>
                </a:lnTo>
                <a:lnTo>
                  <a:pt x="40" y="28"/>
                </a:lnTo>
                <a:lnTo>
                  <a:pt x="46" y="28"/>
                </a:lnTo>
                <a:lnTo>
                  <a:pt x="52" y="30"/>
                </a:lnTo>
                <a:lnTo>
                  <a:pt x="57" y="23"/>
                </a:lnTo>
                <a:lnTo>
                  <a:pt x="64" y="18"/>
                </a:lnTo>
                <a:lnTo>
                  <a:pt x="70" y="19"/>
                </a:lnTo>
                <a:lnTo>
                  <a:pt x="76" y="20"/>
                </a:lnTo>
                <a:lnTo>
                  <a:pt x="76" y="14"/>
                </a:lnTo>
                <a:lnTo>
                  <a:pt x="83" y="12"/>
                </a:lnTo>
                <a:lnTo>
                  <a:pt x="88" y="10"/>
                </a:lnTo>
                <a:lnTo>
                  <a:pt x="86" y="3"/>
                </a:lnTo>
                <a:lnTo>
                  <a:pt x="80" y="0"/>
                </a:lnTo>
                <a:lnTo>
                  <a:pt x="74" y="1"/>
                </a:lnTo>
                <a:lnTo>
                  <a:pt x="61" y="1"/>
                </a:lnTo>
                <a:lnTo>
                  <a:pt x="55" y="2"/>
                </a:lnTo>
                <a:lnTo>
                  <a:pt x="49" y="1"/>
                </a:lnTo>
                <a:lnTo>
                  <a:pt x="43" y="2"/>
                </a:lnTo>
                <a:lnTo>
                  <a:pt x="37" y="1"/>
                </a:lnTo>
                <a:lnTo>
                  <a:pt x="31" y="2"/>
                </a:lnTo>
                <a:lnTo>
                  <a:pt x="25" y="1"/>
                </a:lnTo>
                <a:lnTo>
                  <a:pt x="18" y="2"/>
                </a:lnTo>
                <a:lnTo>
                  <a:pt x="17"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4" name="Freeform 77"/>
          <p:cNvSpPr>
            <a:spLocks/>
          </p:cNvSpPr>
          <p:nvPr/>
        </p:nvSpPr>
        <p:spPr bwMode="auto">
          <a:xfrm>
            <a:off x="7610475" y="4968875"/>
            <a:ext cx="4763" cy="4763"/>
          </a:xfrm>
          <a:custGeom>
            <a:avLst/>
            <a:gdLst>
              <a:gd name="T0" fmla="*/ 0 w 7"/>
              <a:gd name="T1" fmla="*/ 0 h 9"/>
              <a:gd name="T2" fmla="*/ 0 w 7"/>
              <a:gd name="T3" fmla="*/ 0 h 9"/>
              <a:gd name="T4" fmla="*/ 0 w 7"/>
              <a:gd name="T5" fmla="*/ 0 h 9"/>
              <a:gd name="T6" fmla="*/ 0 w 7"/>
              <a:gd name="T7" fmla="*/ 0 h 9"/>
              <a:gd name="T8" fmla="*/ 0 w 7"/>
              <a:gd name="T9" fmla="*/ 0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5" y="0"/>
                </a:moveTo>
                <a:lnTo>
                  <a:pt x="0" y="2"/>
                </a:lnTo>
                <a:lnTo>
                  <a:pt x="0" y="9"/>
                </a:lnTo>
                <a:lnTo>
                  <a:pt x="7" y="8"/>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5" name="Freeform 78"/>
          <p:cNvSpPr>
            <a:spLocks/>
          </p:cNvSpPr>
          <p:nvPr/>
        </p:nvSpPr>
        <p:spPr bwMode="auto">
          <a:xfrm>
            <a:off x="7658100" y="5019675"/>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0"/>
                </a:moveTo>
                <a:lnTo>
                  <a:pt x="0" y="4"/>
                </a:lnTo>
                <a:lnTo>
                  <a:pt x="6" y="7"/>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6" name="Freeform 79"/>
          <p:cNvSpPr>
            <a:spLocks/>
          </p:cNvSpPr>
          <p:nvPr/>
        </p:nvSpPr>
        <p:spPr bwMode="auto">
          <a:xfrm>
            <a:off x="7661275" y="5056188"/>
            <a:ext cx="38100" cy="28575"/>
          </a:xfrm>
          <a:custGeom>
            <a:avLst/>
            <a:gdLst>
              <a:gd name="T0" fmla="*/ 0 w 79"/>
              <a:gd name="T1" fmla="*/ 0 h 61"/>
              <a:gd name="T2" fmla="*/ 0 w 79"/>
              <a:gd name="T3" fmla="*/ 0 h 61"/>
              <a:gd name="T4" fmla="*/ 0 w 79"/>
              <a:gd name="T5" fmla="*/ 0 h 61"/>
              <a:gd name="T6" fmla="*/ 0 w 79"/>
              <a:gd name="T7" fmla="*/ 0 h 61"/>
              <a:gd name="T8" fmla="*/ 0 w 79"/>
              <a:gd name="T9" fmla="*/ 0 h 61"/>
              <a:gd name="T10" fmla="*/ 0 w 79"/>
              <a:gd name="T11" fmla="*/ 0 h 61"/>
              <a:gd name="T12" fmla="*/ 0 w 79"/>
              <a:gd name="T13" fmla="*/ 0 h 61"/>
              <a:gd name="T14" fmla="*/ 0 w 79"/>
              <a:gd name="T15" fmla="*/ 0 h 61"/>
              <a:gd name="T16" fmla="*/ 0 w 79"/>
              <a:gd name="T17" fmla="*/ 0 h 61"/>
              <a:gd name="T18" fmla="*/ 0 w 79"/>
              <a:gd name="T19" fmla="*/ 0 h 61"/>
              <a:gd name="T20" fmla="*/ 0 w 79"/>
              <a:gd name="T21" fmla="*/ 0 h 61"/>
              <a:gd name="T22" fmla="*/ 0 w 79"/>
              <a:gd name="T23" fmla="*/ 0 h 61"/>
              <a:gd name="T24" fmla="*/ 0 w 79"/>
              <a:gd name="T25" fmla="*/ 0 h 61"/>
              <a:gd name="T26" fmla="*/ 0 w 79"/>
              <a:gd name="T27" fmla="*/ 0 h 61"/>
              <a:gd name="T28" fmla="*/ 0 w 79"/>
              <a:gd name="T29" fmla="*/ 0 h 61"/>
              <a:gd name="T30" fmla="*/ 0 w 79"/>
              <a:gd name="T31" fmla="*/ 0 h 61"/>
              <a:gd name="T32" fmla="*/ 0 w 79"/>
              <a:gd name="T33" fmla="*/ 0 h 61"/>
              <a:gd name="T34" fmla="*/ 0 w 79"/>
              <a:gd name="T35" fmla="*/ 0 h 61"/>
              <a:gd name="T36" fmla="*/ 0 w 79"/>
              <a:gd name="T37" fmla="*/ 0 h 61"/>
              <a:gd name="T38" fmla="*/ 0 w 79"/>
              <a:gd name="T39" fmla="*/ 0 h 61"/>
              <a:gd name="T40" fmla="*/ 0 w 79"/>
              <a:gd name="T41" fmla="*/ 0 h 61"/>
              <a:gd name="T42" fmla="*/ 0 w 79"/>
              <a:gd name="T43" fmla="*/ 0 h 61"/>
              <a:gd name="T44" fmla="*/ 0 w 79"/>
              <a:gd name="T45" fmla="*/ 0 h 61"/>
              <a:gd name="T46" fmla="*/ 0 w 79"/>
              <a:gd name="T47" fmla="*/ 0 h 61"/>
              <a:gd name="T48" fmla="*/ 0 w 79"/>
              <a:gd name="T49" fmla="*/ 0 h 61"/>
              <a:gd name="T50" fmla="*/ 0 w 79"/>
              <a:gd name="T51" fmla="*/ 0 h 61"/>
              <a:gd name="T52" fmla="*/ 0 w 79"/>
              <a:gd name="T53" fmla="*/ 0 h 61"/>
              <a:gd name="T54" fmla="*/ 0 w 79"/>
              <a:gd name="T55" fmla="*/ 0 h 61"/>
              <a:gd name="T56" fmla="*/ 0 w 79"/>
              <a:gd name="T57" fmla="*/ 0 h 61"/>
              <a:gd name="T58" fmla="*/ 0 w 79"/>
              <a:gd name="T59" fmla="*/ 0 h 61"/>
              <a:gd name="T60" fmla="*/ 0 w 79"/>
              <a:gd name="T61" fmla="*/ 0 h 61"/>
              <a:gd name="T62" fmla="*/ 0 w 79"/>
              <a:gd name="T63" fmla="*/ 0 h 61"/>
              <a:gd name="T64" fmla="*/ 0 w 79"/>
              <a:gd name="T65" fmla="*/ 0 h 61"/>
              <a:gd name="T66" fmla="*/ 0 w 79"/>
              <a:gd name="T67" fmla="*/ 0 h 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61"/>
              <a:gd name="T104" fmla="*/ 79 w 79"/>
              <a:gd name="T105" fmla="*/ 61 h 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61">
                <a:moveTo>
                  <a:pt x="2" y="2"/>
                </a:moveTo>
                <a:lnTo>
                  <a:pt x="0" y="9"/>
                </a:lnTo>
                <a:lnTo>
                  <a:pt x="3" y="15"/>
                </a:lnTo>
                <a:lnTo>
                  <a:pt x="6" y="23"/>
                </a:lnTo>
                <a:lnTo>
                  <a:pt x="12" y="26"/>
                </a:lnTo>
                <a:lnTo>
                  <a:pt x="19" y="27"/>
                </a:lnTo>
                <a:lnTo>
                  <a:pt x="25" y="29"/>
                </a:lnTo>
                <a:lnTo>
                  <a:pt x="31" y="34"/>
                </a:lnTo>
                <a:lnTo>
                  <a:pt x="36" y="40"/>
                </a:lnTo>
                <a:lnTo>
                  <a:pt x="42" y="48"/>
                </a:lnTo>
                <a:lnTo>
                  <a:pt x="43" y="53"/>
                </a:lnTo>
                <a:lnTo>
                  <a:pt x="37" y="60"/>
                </a:lnTo>
                <a:lnTo>
                  <a:pt x="38" y="61"/>
                </a:lnTo>
                <a:lnTo>
                  <a:pt x="45" y="61"/>
                </a:lnTo>
                <a:lnTo>
                  <a:pt x="47" y="54"/>
                </a:lnTo>
                <a:lnTo>
                  <a:pt x="50" y="48"/>
                </a:lnTo>
                <a:lnTo>
                  <a:pt x="56" y="42"/>
                </a:lnTo>
                <a:lnTo>
                  <a:pt x="62" y="40"/>
                </a:lnTo>
                <a:lnTo>
                  <a:pt x="68" y="35"/>
                </a:lnTo>
                <a:lnTo>
                  <a:pt x="75" y="32"/>
                </a:lnTo>
                <a:lnTo>
                  <a:pt x="79" y="25"/>
                </a:lnTo>
                <a:lnTo>
                  <a:pt x="73" y="18"/>
                </a:lnTo>
                <a:lnTo>
                  <a:pt x="69" y="11"/>
                </a:lnTo>
                <a:lnTo>
                  <a:pt x="63" y="7"/>
                </a:lnTo>
                <a:lnTo>
                  <a:pt x="57" y="3"/>
                </a:lnTo>
                <a:lnTo>
                  <a:pt x="51" y="1"/>
                </a:lnTo>
                <a:lnTo>
                  <a:pt x="45" y="0"/>
                </a:lnTo>
                <a:lnTo>
                  <a:pt x="38" y="7"/>
                </a:lnTo>
                <a:lnTo>
                  <a:pt x="32" y="9"/>
                </a:lnTo>
                <a:lnTo>
                  <a:pt x="27" y="10"/>
                </a:lnTo>
                <a:lnTo>
                  <a:pt x="20" y="9"/>
                </a:lnTo>
                <a:lnTo>
                  <a:pt x="13" y="5"/>
                </a:lnTo>
                <a:lnTo>
                  <a:pt x="8" y="5"/>
                </a:lnTo>
                <a:lnTo>
                  <a:pt x="2"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7" name="Freeform 80"/>
          <p:cNvSpPr>
            <a:spLocks/>
          </p:cNvSpPr>
          <p:nvPr/>
        </p:nvSpPr>
        <p:spPr bwMode="auto">
          <a:xfrm>
            <a:off x="7664450" y="5022850"/>
            <a:ext cx="4763" cy="1588"/>
          </a:xfrm>
          <a:custGeom>
            <a:avLst/>
            <a:gdLst>
              <a:gd name="T0" fmla="*/ 0 w 7"/>
              <a:gd name="T1" fmla="*/ 0 h 1"/>
              <a:gd name="T2" fmla="*/ 0 w 7"/>
              <a:gd name="T3" fmla="*/ 2147483647 h 1"/>
              <a:gd name="T4" fmla="*/ 0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0" y="0"/>
                </a:moveTo>
                <a:lnTo>
                  <a:pt x="0" y="1"/>
                </a:lnTo>
                <a:lnTo>
                  <a:pt x="7"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8" name="Freeform 81"/>
          <p:cNvSpPr>
            <a:spLocks/>
          </p:cNvSpPr>
          <p:nvPr/>
        </p:nvSpPr>
        <p:spPr bwMode="auto">
          <a:xfrm>
            <a:off x="7685088" y="5011738"/>
            <a:ext cx="12700" cy="4762"/>
          </a:xfrm>
          <a:custGeom>
            <a:avLst/>
            <a:gdLst>
              <a:gd name="T0" fmla="*/ 0 w 23"/>
              <a:gd name="T1" fmla="*/ 0 h 12"/>
              <a:gd name="T2" fmla="*/ 0 w 23"/>
              <a:gd name="T3" fmla="*/ 0 h 12"/>
              <a:gd name="T4" fmla="*/ 0 w 23"/>
              <a:gd name="T5" fmla="*/ 0 h 12"/>
              <a:gd name="T6" fmla="*/ 0 w 23"/>
              <a:gd name="T7" fmla="*/ 0 h 12"/>
              <a:gd name="T8" fmla="*/ 0 w 23"/>
              <a:gd name="T9" fmla="*/ 0 h 12"/>
              <a:gd name="T10" fmla="*/ 0 w 23"/>
              <a:gd name="T11" fmla="*/ 0 h 12"/>
              <a:gd name="T12" fmla="*/ 0 w 23"/>
              <a:gd name="T13" fmla="*/ 0 h 12"/>
              <a:gd name="T14" fmla="*/ 0 w 23"/>
              <a:gd name="T15" fmla="*/ 0 h 12"/>
              <a:gd name="T16" fmla="*/ 0 w 23"/>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2"/>
              <a:gd name="T29" fmla="*/ 23 w 23"/>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2">
                <a:moveTo>
                  <a:pt x="6" y="0"/>
                </a:moveTo>
                <a:lnTo>
                  <a:pt x="0" y="5"/>
                </a:lnTo>
                <a:lnTo>
                  <a:pt x="4" y="12"/>
                </a:lnTo>
                <a:lnTo>
                  <a:pt x="10" y="7"/>
                </a:lnTo>
                <a:lnTo>
                  <a:pt x="16" y="7"/>
                </a:lnTo>
                <a:lnTo>
                  <a:pt x="23" y="8"/>
                </a:lnTo>
                <a:lnTo>
                  <a:pt x="18" y="2"/>
                </a:lnTo>
                <a:lnTo>
                  <a:pt x="11" y="1"/>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19" name="Freeform 82"/>
          <p:cNvSpPr>
            <a:spLocks/>
          </p:cNvSpPr>
          <p:nvPr/>
        </p:nvSpPr>
        <p:spPr bwMode="auto">
          <a:xfrm>
            <a:off x="7691438" y="5078413"/>
            <a:ext cx="3175" cy="6350"/>
          </a:xfrm>
          <a:custGeom>
            <a:avLst/>
            <a:gdLst>
              <a:gd name="T0" fmla="*/ 0 w 7"/>
              <a:gd name="T1" fmla="*/ 0 h 11"/>
              <a:gd name="T2" fmla="*/ 0 w 7"/>
              <a:gd name="T3" fmla="*/ 0 h 11"/>
              <a:gd name="T4" fmla="*/ 0 w 7"/>
              <a:gd name="T5" fmla="*/ 0 h 11"/>
              <a:gd name="T6" fmla="*/ 0 w 7"/>
              <a:gd name="T7" fmla="*/ 0 h 11"/>
              <a:gd name="T8" fmla="*/ 0 w 7"/>
              <a:gd name="T9" fmla="*/ 0 h 11"/>
              <a:gd name="T10" fmla="*/ 0 60000 65536"/>
              <a:gd name="T11" fmla="*/ 0 60000 65536"/>
              <a:gd name="T12" fmla="*/ 0 60000 65536"/>
              <a:gd name="T13" fmla="*/ 0 60000 65536"/>
              <a:gd name="T14" fmla="*/ 0 60000 65536"/>
              <a:gd name="T15" fmla="*/ 0 w 7"/>
              <a:gd name="T16" fmla="*/ 0 h 11"/>
              <a:gd name="T17" fmla="*/ 7 w 7"/>
              <a:gd name="T18" fmla="*/ 11 h 11"/>
            </a:gdLst>
            <a:ahLst/>
            <a:cxnLst>
              <a:cxn ang="T10">
                <a:pos x="T0" y="T1"/>
              </a:cxn>
              <a:cxn ang="T11">
                <a:pos x="T2" y="T3"/>
              </a:cxn>
              <a:cxn ang="T12">
                <a:pos x="T4" y="T5"/>
              </a:cxn>
              <a:cxn ang="T13">
                <a:pos x="T6" y="T7"/>
              </a:cxn>
              <a:cxn ang="T14">
                <a:pos x="T8" y="T9"/>
              </a:cxn>
            </a:cxnLst>
            <a:rect l="T15" t="T16" r="T17" b="T18"/>
            <a:pathLst>
              <a:path w="7" h="11">
                <a:moveTo>
                  <a:pt x="5" y="11"/>
                </a:moveTo>
                <a:lnTo>
                  <a:pt x="7" y="8"/>
                </a:lnTo>
                <a:lnTo>
                  <a:pt x="5" y="0"/>
                </a:lnTo>
                <a:lnTo>
                  <a:pt x="0" y="5"/>
                </a:lnTo>
                <a:lnTo>
                  <a:pt x="5" y="1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0" name="Freeform 83"/>
          <p:cNvSpPr>
            <a:spLocks/>
          </p:cNvSpPr>
          <p:nvPr/>
        </p:nvSpPr>
        <p:spPr bwMode="auto">
          <a:xfrm>
            <a:off x="7700963" y="5060950"/>
            <a:ext cx="26987" cy="26988"/>
          </a:xfrm>
          <a:custGeom>
            <a:avLst/>
            <a:gdLst>
              <a:gd name="T0" fmla="*/ 0 w 57"/>
              <a:gd name="T1" fmla="*/ 0 h 57"/>
              <a:gd name="T2" fmla="*/ 0 w 57"/>
              <a:gd name="T3" fmla="*/ 0 h 57"/>
              <a:gd name="T4" fmla="*/ 0 w 57"/>
              <a:gd name="T5" fmla="*/ 0 h 57"/>
              <a:gd name="T6" fmla="*/ 0 w 57"/>
              <a:gd name="T7" fmla="*/ 0 h 57"/>
              <a:gd name="T8" fmla="*/ 0 w 57"/>
              <a:gd name="T9" fmla="*/ 0 h 57"/>
              <a:gd name="T10" fmla="*/ 0 w 57"/>
              <a:gd name="T11" fmla="*/ 0 h 57"/>
              <a:gd name="T12" fmla="*/ 0 w 57"/>
              <a:gd name="T13" fmla="*/ 0 h 57"/>
              <a:gd name="T14" fmla="*/ 0 w 57"/>
              <a:gd name="T15" fmla="*/ 0 h 57"/>
              <a:gd name="T16" fmla="*/ 0 w 57"/>
              <a:gd name="T17" fmla="*/ 0 h 57"/>
              <a:gd name="T18" fmla="*/ 0 w 57"/>
              <a:gd name="T19" fmla="*/ 0 h 57"/>
              <a:gd name="T20" fmla="*/ 0 w 57"/>
              <a:gd name="T21" fmla="*/ 0 h 57"/>
              <a:gd name="T22" fmla="*/ 0 w 57"/>
              <a:gd name="T23" fmla="*/ 0 h 57"/>
              <a:gd name="T24" fmla="*/ 0 w 57"/>
              <a:gd name="T25" fmla="*/ 0 h 57"/>
              <a:gd name="T26" fmla="*/ 0 w 57"/>
              <a:gd name="T27" fmla="*/ 0 h 57"/>
              <a:gd name="T28" fmla="*/ 0 w 57"/>
              <a:gd name="T29" fmla="*/ 0 h 57"/>
              <a:gd name="T30" fmla="*/ 0 w 57"/>
              <a:gd name="T31" fmla="*/ 0 h 57"/>
              <a:gd name="T32" fmla="*/ 0 w 57"/>
              <a:gd name="T33" fmla="*/ 0 h 57"/>
              <a:gd name="T34" fmla="*/ 0 w 57"/>
              <a:gd name="T35" fmla="*/ 0 h 57"/>
              <a:gd name="T36" fmla="*/ 0 w 57"/>
              <a:gd name="T37" fmla="*/ 0 h 57"/>
              <a:gd name="T38" fmla="*/ 0 w 57"/>
              <a:gd name="T39" fmla="*/ 0 h 57"/>
              <a:gd name="T40" fmla="*/ 0 w 57"/>
              <a:gd name="T41" fmla="*/ 0 h 57"/>
              <a:gd name="T42" fmla="*/ 0 w 57"/>
              <a:gd name="T43" fmla="*/ 0 h 57"/>
              <a:gd name="T44" fmla="*/ 0 w 57"/>
              <a:gd name="T45" fmla="*/ 0 h 57"/>
              <a:gd name="T46" fmla="*/ 0 w 57"/>
              <a:gd name="T47" fmla="*/ 0 h 57"/>
              <a:gd name="T48" fmla="*/ 0 w 57"/>
              <a:gd name="T49" fmla="*/ 0 h 57"/>
              <a:gd name="T50" fmla="*/ 0 w 57"/>
              <a:gd name="T51" fmla="*/ 0 h 57"/>
              <a:gd name="T52" fmla="*/ 0 w 57"/>
              <a:gd name="T53" fmla="*/ 0 h 57"/>
              <a:gd name="T54" fmla="*/ 0 w 57"/>
              <a:gd name="T55" fmla="*/ 0 h 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
              <a:gd name="T85" fmla="*/ 0 h 57"/>
              <a:gd name="T86" fmla="*/ 57 w 57"/>
              <a:gd name="T87" fmla="*/ 57 h 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 h="57">
                <a:moveTo>
                  <a:pt x="33" y="2"/>
                </a:moveTo>
                <a:lnTo>
                  <a:pt x="27" y="6"/>
                </a:lnTo>
                <a:lnTo>
                  <a:pt x="21" y="13"/>
                </a:lnTo>
                <a:lnTo>
                  <a:pt x="15" y="17"/>
                </a:lnTo>
                <a:lnTo>
                  <a:pt x="14" y="24"/>
                </a:lnTo>
                <a:lnTo>
                  <a:pt x="15" y="31"/>
                </a:lnTo>
                <a:lnTo>
                  <a:pt x="14" y="38"/>
                </a:lnTo>
                <a:lnTo>
                  <a:pt x="13" y="44"/>
                </a:lnTo>
                <a:lnTo>
                  <a:pt x="7" y="46"/>
                </a:lnTo>
                <a:lnTo>
                  <a:pt x="1" y="42"/>
                </a:lnTo>
                <a:lnTo>
                  <a:pt x="0" y="49"/>
                </a:lnTo>
                <a:lnTo>
                  <a:pt x="5" y="52"/>
                </a:lnTo>
                <a:lnTo>
                  <a:pt x="11" y="54"/>
                </a:lnTo>
                <a:lnTo>
                  <a:pt x="17" y="55"/>
                </a:lnTo>
                <a:lnTo>
                  <a:pt x="24" y="57"/>
                </a:lnTo>
                <a:lnTo>
                  <a:pt x="30" y="57"/>
                </a:lnTo>
                <a:lnTo>
                  <a:pt x="36" y="51"/>
                </a:lnTo>
                <a:lnTo>
                  <a:pt x="41" y="56"/>
                </a:lnTo>
                <a:lnTo>
                  <a:pt x="40" y="50"/>
                </a:lnTo>
                <a:lnTo>
                  <a:pt x="45" y="43"/>
                </a:lnTo>
                <a:lnTo>
                  <a:pt x="47" y="36"/>
                </a:lnTo>
                <a:lnTo>
                  <a:pt x="53" y="30"/>
                </a:lnTo>
                <a:lnTo>
                  <a:pt x="54" y="22"/>
                </a:lnTo>
                <a:lnTo>
                  <a:pt x="57" y="16"/>
                </a:lnTo>
                <a:lnTo>
                  <a:pt x="55" y="9"/>
                </a:lnTo>
                <a:lnTo>
                  <a:pt x="47" y="6"/>
                </a:lnTo>
                <a:lnTo>
                  <a:pt x="36" y="0"/>
                </a:lnTo>
                <a:lnTo>
                  <a:pt x="33"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1" name="Freeform 84"/>
          <p:cNvSpPr>
            <a:spLocks/>
          </p:cNvSpPr>
          <p:nvPr/>
        </p:nvSpPr>
        <p:spPr bwMode="auto">
          <a:xfrm>
            <a:off x="7715250" y="4878388"/>
            <a:ext cx="9525" cy="26987"/>
          </a:xfrm>
          <a:custGeom>
            <a:avLst/>
            <a:gdLst>
              <a:gd name="T0" fmla="*/ 0 w 18"/>
              <a:gd name="T1" fmla="*/ 0 h 59"/>
              <a:gd name="T2" fmla="*/ 0 w 18"/>
              <a:gd name="T3" fmla="*/ 0 h 59"/>
              <a:gd name="T4" fmla="*/ 0 w 18"/>
              <a:gd name="T5" fmla="*/ 0 h 59"/>
              <a:gd name="T6" fmla="*/ 0 w 18"/>
              <a:gd name="T7" fmla="*/ 0 h 59"/>
              <a:gd name="T8" fmla="*/ 0 w 18"/>
              <a:gd name="T9" fmla="*/ 0 h 59"/>
              <a:gd name="T10" fmla="*/ 0 w 18"/>
              <a:gd name="T11" fmla="*/ 0 h 59"/>
              <a:gd name="T12" fmla="*/ 0 w 18"/>
              <a:gd name="T13" fmla="*/ 0 h 59"/>
              <a:gd name="T14" fmla="*/ 0 w 18"/>
              <a:gd name="T15" fmla="*/ 0 h 59"/>
              <a:gd name="T16" fmla="*/ 0 w 18"/>
              <a:gd name="T17" fmla="*/ 0 h 59"/>
              <a:gd name="T18" fmla="*/ 0 w 18"/>
              <a:gd name="T19" fmla="*/ 0 h 59"/>
              <a:gd name="T20" fmla="*/ 0 w 18"/>
              <a:gd name="T21" fmla="*/ 0 h 59"/>
              <a:gd name="T22" fmla="*/ 0 w 18"/>
              <a:gd name="T23" fmla="*/ 0 h 59"/>
              <a:gd name="T24" fmla="*/ 0 w 18"/>
              <a:gd name="T25" fmla="*/ 0 h 59"/>
              <a:gd name="T26" fmla="*/ 0 w 18"/>
              <a:gd name="T27" fmla="*/ 0 h 59"/>
              <a:gd name="T28" fmla="*/ 0 w 18"/>
              <a:gd name="T29" fmla="*/ 0 h 59"/>
              <a:gd name="T30" fmla="*/ 0 w 18"/>
              <a:gd name="T31" fmla="*/ 0 h 59"/>
              <a:gd name="T32" fmla="*/ 0 w 18"/>
              <a:gd name="T33" fmla="*/ 0 h 59"/>
              <a:gd name="T34" fmla="*/ 0 w 18"/>
              <a:gd name="T35" fmla="*/ 0 h 59"/>
              <a:gd name="T36" fmla="*/ 0 w 18"/>
              <a:gd name="T37" fmla="*/ 0 h 59"/>
              <a:gd name="T38" fmla="*/ 0 w 18"/>
              <a:gd name="T39" fmla="*/ 0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59"/>
              <a:gd name="T62" fmla="*/ 18 w 18"/>
              <a:gd name="T63" fmla="*/ 59 h 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59">
                <a:moveTo>
                  <a:pt x="17" y="1"/>
                </a:moveTo>
                <a:lnTo>
                  <a:pt x="13" y="0"/>
                </a:lnTo>
                <a:lnTo>
                  <a:pt x="7" y="4"/>
                </a:lnTo>
                <a:lnTo>
                  <a:pt x="5" y="12"/>
                </a:lnTo>
                <a:lnTo>
                  <a:pt x="2" y="19"/>
                </a:lnTo>
                <a:lnTo>
                  <a:pt x="2" y="25"/>
                </a:lnTo>
                <a:lnTo>
                  <a:pt x="0" y="33"/>
                </a:lnTo>
                <a:lnTo>
                  <a:pt x="2" y="39"/>
                </a:lnTo>
                <a:lnTo>
                  <a:pt x="3" y="46"/>
                </a:lnTo>
                <a:lnTo>
                  <a:pt x="4" y="53"/>
                </a:lnTo>
                <a:lnTo>
                  <a:pt x="7" y="59"/>
                </a:lnTo>
                <a:lnTo>
                  <a:pt x="12" y="53"/>
                </a:lnTo>
                <a:lnTo>
                  <a:pt x="18" y="49"/>
                </a:lnTo>
                <a:lnTo>
                  <a:pt x="17" y="42"/>
                </a:lnTo>
                <a:lnTo>
                  <a:pt x="18" y="35"/>
                </a:lnTo>
                <a:lnTo>
                  <a:pt x="18" y="28"/>
                </a:lnTo>
                <a:lnTo>
                  <a:pt x="17" y="21"/>
                </a:lnTo>
                <a:lnTo>
                  <a:pt x="18" y="15"/>
                </a:lnTo>
                <a:lnTo>
                  <a:pt x="16" y="8"/>
                </a:lnTo>
                <a:lnTo>
                  <a:pt x="17"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2" name="Freeform 85"/>
          <p:cNvSpPr>
            <a:spLocks/>
          </p:cNvSpPr>
          <p:nvPr/>
        </p:nvSpPr>
        <p:spPr bwMode="auto">
          <a:xfrm>
            <a:off x="7724775" y="4883150"/>
            <a:ext cx="3175" cy="6350"/>
          </a:xfrm>
          <a:custGeom>
            <a:avLst/>
            <a:gdLst>
              <a:gd name="T0" fmla="*/ 0 w 5"/>
              <a:gd name="T1" fmla="*/ 0 h 13"/>
              <a:gd name="T2" fmla="*/ 0 w 5"/>
              <a:gd name="T3" fmla="*/ 0 h 13"/>
              <a:gd name="T4" fmla="*/ 0 w 5"/>
              <a:gd name="T5" fmla="*/ 0 h 13"/>
              <a:gd name="T6" fmla="*/ 0 w 5"/>
              <a:gd name="T7" fmla="*/ 0 h 13"/>
              <a:gd name="T8" fmla="*/ 0 w 5"/>
              <a:gd name="T9" fmla="*/ 0 h 13"/>
              <a:gd name="T10" fmla="*/ 0 w 5"/>
              <a:gd name="T11" fmla="*/ 0 h 13"/>
              <a:gd name="T12" fmla="*/ 0 60000 65536"/>
              <a:gd name="T13" fmla="*/ 0 60000 65536"/>
              <a:gd name="T14" fmla="*/ 0 60000 65536"/>
              <a:gd name="T15" fmla="*/ 0 60000 65536"/>
              <a:gd name="T16" fmla="*/ 0 60000 65536"/>
              <a:gd name="T17" fmla="*/ 0 60000 65536"/>
              <a:gd name="T18" fmla="*/ 0 w 5"/>
              <a:gd name="T19" fmla="*/ 0 h 13"/>
              <a:gd name="T20" fmla="*/ 5 w 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5" h="13">
                <a:moveTo>
                  <a:pt x="5" y="0"/>
                </a:moveTo>
                <a:lnTo>
                  <a:pt x="3" y="0"/>
                </a:lnTo>
                <a:lnTo>
                  <a:pt x="0" y="6"/>
                </a:lnTo>
                <a:lnTo>
                  <a:pt x="4" y="13"/>
                </a:lnTo>
                <a:lnTo>
                  <a:pt x="5" y="6"/>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3" name="Freeform 86"/>
          <p:cNvSpPr>
            <a:spLocks/>
          </p:cNvSpPr>
          <p:nvPr/>
        </p:nvSpPr>
        <p:spPr bwMode="auto">
          <a:xfrm>
            <a:off x="7727950" y="5057775"/>
            <a:ext cx="74613" cy="36513"/>
          </a:xfrm>
          <a:custGeom>
            <a:avLst/>
            <a:gdLst>
              <a:gd name="T0" fmla="*/ 0 w 155"/>
              <a:gd name="T1" fmla="*/ 0 h 79"/>
              <a:gd name="T2" fmla="*/ 0 w 155"/>
              <a:gd name="T3" fmla="*/ 0 h 79"/>
              <a:gd name="T4" fmla="*/ 0 w 155"/>
              <a:gd name="T5" fmla="*/ 0 h 79"/>
              <a:gd name="T6" fmla="*/ 0 w 155"/>
              <a:gd name="T7" fmla="*/ 0 h 79"/>
              <a:gd name="T8" fmla="*/ 0 w 155"/>
              <a:gd name="T9" fmla="*/ 0 h 79"/>
              <a:gd name="T10" fmla="*/ 0 w 155"/>
              <a:gd name="T11" fmla="*/ 0 h 79"/>
              <a:gd name="T12" fmla="*/ 0 w 155"/>
              <a:gd name="T13" fmla="*/ 0 h 79"/>
              <a:gd name="T14" fmla="*/ 0 w 155"/>
              <a:gd name="T15" fmla="*/ 0 h 79"/>
              <a:gd name="T16" fmla="*/ 0 w 155"/>
              <a:gd name="T17" fmla="*/ 0 h 79"/>
              <a:gd name="T18" fmla="*/ 0 w 155"/>
              <a:gd name="T19" fmla="*/ 0 h 79"/>
              <a:gd name="T20" fmla="*/ 0 w 155"/>
              <a:gd name="T21" fmla="*/ 0 h 79"/>
              <a:gd name="T22" fmla="*/ 0 w 155"/>
              <a:gd name="T23" fmla="*/ 0 h 79"/>
              <a:gd name="T24" fmla="*/ 0 w 155"/>
              <a:gd name="T25" fmla="*/ 0 h 79"/>
              <a:gd name="T26" fmla="*/ 0 w 155"/>
              <a:gd name="T27" fmla="*/ 0 h 79"/>
              <a:gd name="T28" fmla="*/ 0 w 155"/>
              <a:gd name="T29" fmla="*/ 0 h 79"/>
              <a:gd name="T30" fmla="*/ 0 w 155"/>
              <a:gd name="T31" fmla="*/ 0 h 79"/>
              <a:gd name="T32" fmla="*/ 0 w 155"/>
              <a:gd name="T33" fmla="*/ 0 h 79"/>
              <a:gd name="T34" fmla="*/ 0 w 155"/>
              <a:gd name="T35" fmla="*/ 0 h 79"/>
              <a:gd name="T36" fmla="*/ 0 w 155"/>
              <a:gd name="T37" fmla="*/ 0 h 79"/>
              <a:gd name="T38" fmla="*/ 0 w 155"/>
              <a:gd name="T39" fmla="*/ 0 h 79"/>
              <a:gd name="T40" fmla="*/ 0 w 155"/>
              <a:gd name="T41" fmla="*/ 0 h 79"/>
              <a:gd name="T42" fmla="*/ 0 w 155"/>
              <a:gd name="T43" fmla="*/ 0 h 79"/>
              <a:gd name="T44" fmla="*/ 0 w 155"/>
              <a:gd name="T45" fmla="*/ 0 h 79"/>
              <a:gd name="T46" fmla="*/ 0 w 155"/>
              <a:gd name="T47" fmla="*/ 0 h 79"/>
              <a:gd name="T48" fmla="*/ 0 w 155"/>
              <a:gd name="T49" fmla="*/ 0 h 79"/>
              <a:gd name="T50" fmla="*/ 0 w 155"/>
              <a:gd name="T51" fmla="*/ 0 h 79"/>
              <a:gd name="T52" fmla="*/ 0 w 155"/>
              <a:gd name="T53" fmla="*/ 0 h 79"/>
              <a:gd name="T54" fmla="*/ 0 w 155"/>
              <a:gd name="T55" fmla="*/ 0 h 79"/>
              <a:gd name="T56" fmla="*/ 0 w 155"/>
              <a:gd name="T57" fmla="*/ 0 h 79"/>
              <a:gd name="T58" fmla="*/ 0 w 155"/>
              <a:gd name="T59" fmla="*/ 0 h 79"/>
              <a:gd name="T60" fmla="*/ 0 w 155"/>
              <a:gd name="T61" fmla="*/ 0 h 79"/>
              <a:gd name="T62" fmla="*/ 0 w 155"/>
              <a:gd name="T63" fmla="*/ 0 h 79"/>
              <a:gd name="T64" fmla="*/ 0 w 155"/>
              <a:gd name="T65" fmla="*/ 0 h 79"/>
              <a:gd name="T66" fmla="*/ 0 w 155"/>
              <a:gd name="T67" fmla="*/ 0 h 79"/>
              <a:gd name="T68" fmla="*/ 0 w 155"/>
              <a:gd name="T69" fmla="*/ 0 h 79"/>
              <a:gd name="T70" fmla="*/ 0 w 155"/>
              <a:gd name="T71" fmla="*/ 0 h 79"/>
              <a:gd name="T72" fmla="*/ 0 w 155"/>
              <a:gd name="T73" fmla="*/ 0 h 79"/>
              <a:gd name="T74" fmla="*/ 0 w 155"/>
              <a:gd name="T75" fmla="*/ 0 h 79"/>
              <a:gd name="T76" fmla="*/ 0 w 155"/>
              <a:gd name="T77" fmla="*/ 0 h 79"/>
              <a:gd name="T78" fmla="*/ 0 w 155"/>
              <a:gd name="T79" fmla="*/ 0 h 79"/>
              <a:gd name="T80" fmla="*/ 0 w 155"/>
              <a:gd name="T81" fmla="*/ 0 h 79"/>
              <a:gd name="T82" fmla="*/ 0 w 155"/>
              <a:gd name="T83" fmla="*/ 0 h 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5"/>
              <a:gd name="T127" fmla="*/ 0 h 79"/>
              <a:gd name="T128" fmla="*/ 155 w 155"/>
              <a:gd name="T129" fmla="*/ 79 h 7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5" h="79">
                <a:moveTo>
                  <a:pt x="72" y="65"/>
                </a:moveTo>
                <a:lnTo>
                  <a:pt x="78" y="62"/>
                </a:lnTo>
                <a:lnTo>
                  <a:pt x="85" y="58"/>
                </a:lnTo>
                <a:lnTo>
                  <a:pt x="91" y="58"/>
                </a:lnTo>
                <a:lnTo>
                  <a:pt x="97" y="53"/>
                </a:lnTo>
                <a:lnTo>
                  <a:pt x="101" y="46"/>
                </a:lnTo>
                <a:lnTo>
                  <a:pt x="105" y="40"/>
                </a:lnTo>
                <a:lnTo>
                  <a:pt x="106" y="46"/>
                </a:lnTo>
                <a:lnTo>
                  <a:pt x="103" y="53"/>
                </a:lnTo>
                <a:lnTo>
                  <a:pt x="105" y="59"/>
                </a:lnTo>
                <a:lnTo>
                  <a:pt x="112" y="59"/>
                </a:lnTo>
                <a:lnTo>
                  <a:pt x="118" y="57"/>
                </a:lnTo>
                <a:lnTo>
                  <a:pt x="124" y="56"/>
                </a:lnTo>
                <a:lnTo>
                  <a:pt x="129" y="57"/>
                </a:lnTo>
                <a:lnTo>
                  <a:pt x="136" y="58"/>
                </a:lnTo>
                <a:lnTo>
                  <a:pt x="130" y="53"/>
                </a:lnTo>
                <a:lnTo>
                  <a:pt x="124" y="51"/>
                </a:lnTo>
                <a:lnTo>
                  <a:pt x="130" y="48"/>
                </a:lnTo>
                <a:lnTo>
                  <a:pt x="136" y="46"/>
                </a:lnTo>
                <a:lnTo>
                  <a:pt x="142" y="51"/>
                </a:lnTo>
                <a:lnTo>
                  <a:pt x="148" y="51"/>
                </a:lnTo>
                <a:lnTo>
                  <a:pt x="153" y="45"/>
                </a:lnTo>
                <a:lnTo>
                  <a:pt x="155" y="38"/>
                </a:lnTo>
                <a:lnTo>
                  <a:pt x="149" y="42"/>
                </a:lnTo>
                <a:lnTo>
                  <a:pt x="145" y="36"/>
                </a:lnTo>
                <a:lnTo>
                  <a:pt x="147" y="29"/>
                </a:lnTo>
                <a:lnTo>
                  <a:pt x="145" y="22"/>
                </a:lnTo>
                <a:lnTo>
                  <a:pt x="142" y="15"/>
                </a:lnTo>
                <a:lnTo>
                  <a:pt x="135" y="15"/>
                </a:lnTo>
                <a:lnTo>
                  <a:pt x="129" y="17"/>
                </a:lnTo>
                <a:lnTo>
                  <a:pt x="126" y="24"/>
                </a:lnTo>
                <a:lnTo>
                  <a:pt x="125" y="31"/>
                </a:lnTo>
                <a:lnTo>
                  <a:pt x="124" y="24"/>
                </a:lnTo>
                <a:lnTo>
                  <a:pt x="123" y="17"/>
                </a:lnTo>
                <a:lnTo>
                  <a:pt x="117" y="13"/>
                </a:lnTo>
                <a:lnTo>
                  <a:pt x="110" y="12"/>
                </a:lnTo>
                <a:lnTo>
                  <a:pt x="105" y="18"/>
                </a:lnTo>
                <a:lnTo>
                  <a:pt x="98" y="18"/>
                </a:lnTo>
                <a:lnTo>
                  <a:pt x="94" y="12"/>
                </a:lnTo>
                <a:lnTo>
                  <a:pt x="93" y="5"/>
                </a:lnTo>
                <a:lnTo>
                  <a:pt x="86" y="0"/>
                </a:lnTo>
                <a:lnTo>
                  <a:pt x="80" y="0"/>
                </a:lnTo>
                <a:lnTo>
                  <a:pt x="74" y="0"/>
                </a:lnTo>
                <a:lnTo>
                  <a:pt x="67" y="2"/>
                </a:lnTo>
                <a:lnTo>
                  <a:pt x="63" y="9"/>
                </a:lnTo>
                <a:lnTo>
                  <a:pt x="68" y="17"/>
                </a:lnTo>
                <a:lnTo>
                  <a:pt x="73" y="23"/>
                </a:lnTo>
                <a:lnTo>
                  <a:pt x="79" y="29"/>
                </a:lnTo>
                <a:lnTo>
                  <a:pt x="86" y="29"/>
                </a:lnTo>
                <a:lnTo>
                  <a:pt x="91" y="33"/>
                </a:lnTo>
                <a:lnTo>
                  <a:pt x="98" y="38"/>
                </a:lnTo>
                <a:lnTo>
                  <a:pt x="92" y="43"/>
                </a:lnTo>
                <a:lnTo>
                  <a:pt x="86" y="43"/>
                </a:lnTo>
                <a:lnTo>
                  <a:pt x="79" y="48"/>
                </a:lnTo>
                <a:lnTo>
                  <a:pt x="73" y="49"/>
                </a:lnTo>
                <a:lnTo>
                  <a:pt x="67" y="49"/>
                </a:lnTo>
                <a:lnTo>
                  <a:pt x="66" y="42"/>
                </a:lnTo>
                <a:lnTo>
                  <a:pt x="59" y="37"/>
                </a:lnTo>
                <a:lnTo>
                  <a:pt x="58" y="30"/>
                </a:lnTo>
                <a:lnTo>
                  <a:pt x="52" y="24"/>
                </a:lnTo>
                <a:lnTo>
                  <a:pt x="45" y="26"/>
                </a:lnTo>
                <a:lnTo>
                  <a:pt x="39" y="26"/>
                </a:lnTo>
                <a:lnTo>
                  <a:pt x="33" y="23"/>
                </a:lnTo>
                <a:lnTo>
                  <a:pt x="27" y="21"/>
                </a:lnTo>
                <a:lnTo>
                  <a:pt x="20" y="28"/>
                </a:lnTo>
                <a:lnTo>
                  <a:pt x="14" y="32"/>
                </a:lnTo>
                <a:lnTo>
                  <a:pt x="8" y="33"/>
                </a:lnTo>
                <a:lnTo>
                  <a:pt x="4" y="41"/>
                </a:lnTo>
                <a:lnTo>
                  <a:pt x="3" y="48"/>
                </a:lnTo>
                <a:lnTo>
                  <a:pt x="5" y="55"/>
                </a:lnTo>
                <a:lnTo>
                  <a:pt x="0" y="62"/>
                </a:lnTo>
                <a:lnTo>
                  <a:pt x="0" y="67"/>
                </a:lnTo>
                <a:lnTo>
                  <a:pt x="5" y="74"/>
                </a:lnTo>
                <a:lnTo>
                  <a:pt x="11" y="75"/>
                </a:lnTo>
                <a:lnTo>
                  <a:pt x="17" y="79"/>
                </a:lnTo>
                <a:lnTo>
                  <a:pt x="24" y="78"/>
                </a:lnTo>
                <a:lnTo>
                  <a:pt x="30" y="72"/>
                </a:lnTo>
                <a:lnTo>
                  <a:pt x="36" y="74"/>
                </a:lnTo>
                <a:lnTo>
                  <a:pt x="42" y="74"/>
                </a:lnTo>
                <a:lnTo>
                  <a:pt x="48" y="72"/>
                </a:lnTo>
                <a:lnTo>
                  <a:pt x="55" y="67"/>
                </a:lnTo>
                <a:lnTo>
                  <a:pt x="61" y="64"/>
                </a:lnTo>
                <a:lnTo>
                  <a:pt x="67" y="63"/>
                </a:lnTo>
                <a:lnTo>
                  <a:pt x="72" y="6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4" name="Freeform 87"/>
          <p:cNvSpPr>
            <a:spLocks/>
          </p:cNvSpPr>
          <p:nvPr/>
        </p:nvSpPr>
        <p:spPr bwMode="auto">
          <a:xfrm>
            <a:off x="7751763" y="5059363"/>
            <a:ext cx="6350" cy="9525"/>
          </a:xfrm>
          <a:custGeom>
            <a:avLst/>
            <a:gdLst>
              <a:gd name="T0" fmla="*/ 0 w 13"/>
              <a:gd name="T1" fmla="*/ 0 h 21"/>
              <a:gd name="T2" fmla="*/ 0 w 13"/>
              <a:gd name="T3" fmla="*/ 0 h 21"/>
              <a:gd name="T4" fmla="*/ 0 w 13"/>
              <a:gd name="T5" fmla="*/ 0 h 21"/>
              <a:gd name="T6" fmla="*/ 0 w 13"/>
              <a:gd name="T7" fmla="*/ 0 h 21"/>
              <a:gd name="T8" fmla="*/ 0 w 13"/>
              <a:gd name="T9" fmla="*/ 0 h 21"/>
              <a:gd name="T10" fmla="*/ 0 w 13"/>
              <a:gd name="T11" fmla="*/ 0 h 21"/>
              <a:gd name="T12" fmla="*/ 0 w 13"/>
              <a:gd name="T13" fmla="*/ 0 h 21"/>
              <a:gd name="T14" fmla="*/ 0 w 13"/>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1"/>
              <a:gd name="T26" fmla="*/ 13 w 1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1">
                <a:moveTo>
                  <a:pt x="3" y="21"/>
                </a:moveTo>
                <a:lnTo>
                  <a:pt x="6" y="15"/>
                </a:lnTo>
                <a:lnTo>
                  <a:pt x="9" y="8"/>
                </a:lnTo>
                <a:lnTo>
                  <a:pt x="13" y="3"/>
                </a:lnTo>
                <a:lnTo>
                  <a:pt x="7" y="0"/>
                </a:lnTo>
                <a:lnTo>
                  <a:pt x="0" y="7"/>
                </a:lnTo>
                <a:lnTo>
                  <a:pt x="1" y="13"/>
                </a:lnTo>
                <a:lnTo>
                  <a:pt x="3" y="2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5" name="Freeform 88"/>
          <p:cNvSpPr>
            <a:spLocks/>
          </p:cNvSpPr>
          <p:nvPr/>
        </p:nvSpPr>
        <p:spPr bwMode="auto">
          <a:xfrm>
            <a:off x="7758113" y="4633913"/>
            <a:ext cx="3175" cy="1587"/>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5"/>
                </a:lnTo>
                <a:lnTo>
                  <a:pt x="6" y="2"/>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6" name="Freeform 89"/>
          <p:cNvSpPr>
            <a:spLocks/>
          </p:cNvSpPr>
          <p:nvPr/>
        </p:nvSpPr>
        <p:spPr bwMode="auto">
          <a:xfrm>
            <a:off x="7761288" y="4629150"/>
            <a:ext cx="3175" cy="6350"/>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w 8"/>
              <a:gd name="T13" fmla="*/ 0 h 14"/>
              <a:gd name="T14" fmla="*/ 0 60000 65536"/>
              <a:gd name="T15" fmla="*/ 0 60000 65536"/>
              <a:gd name="T16" fmla="*/ 0 60000 65536"/>
              <a:gd name="T17" fmla="*/ 0 60000 65536"/>
              <a:gd name="T18" fmla="*/ 0 60000 65536"/>
              <a:gd name="T19" fmla="*/ 0 60000 65536"/>
              <a:gd name="T20" fmla="*/ 0 60000 65536"/>
              <a:gd name="T21" fmla="*/ 0 w 8"/>
              <a:gd name="T22" fmla="*/ 0 h 14"/>
              <a:gd name="T23" fmla="*/ 8 w 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4">
                <a:moveTo>
                  <a:pt x="1" y="0"/>
                </a:moveTo>
                <a:lnTo>
                  <a:pt x="0" y="2"/>
                </a:lnTo>
                <a:lnTo>
                  <a:pt x="2" y="9"/>
                </a:lnTo>
                <a:lnTo>
                  <a:pt x="8" y="14"/>
                </a:lnTo>
                <a:lnTo>
                  <a:pt x="8" y="8"/>
                </a:lnTo>
                <a:lnTo>
                  <a:pt x="7" y="0"/>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7" name="Freeform 90"/>
          <p:cNvSpPr>
            <a:spLocks/>
          </p:cNvSpPr>
          <p:nvPr/>
        </p:nvSpPr>
        <p:spPr bwMode="auto">
          <a:xfrm>
            <a:off x="7762875" y="4603750"/>
            <a:ext cx="3175" cy="4763"/>
          </a:xfrm>
          <a:custGeom>
            <a:avLst/>
            <a:gdLst>
              <a:gd name="T0" fmla="*/ 0 w 10"/>
              <a:gd name="T1" fmla="*/ 0 h 8"/>
              <a:gd name="T2" fmla="*/ 0 w 10"/>
              <a:gd name="T3" fmla="*/ 0 h 8"/>
              <a:gd name="T4" fmla="*/ 0 w 10"/>
              <a:gd name="T5" fmla="*/ 0 h 8"/>
              <a:gd name="T6" fmla="*/ 0 w 10"/>
              <a:gd name="T7" fmla="*/ 0 h 8"/>
              <a:gd name="T8" fmla="*/ 0 w 10"/>
              <a:gd name="T9" fmla="*/ 0 h 8"/>
              <a:gd name="T10" fmla="*/ 0 w 10"/>
              <a:gd name="T11" fmla="*/ 0 h 8"/>
              <a:gd name="T12" fmla="*/ 0 60000 65536"/>
              <a:gd name="T13" fmla="*/ 0 60000 65536"/>
              <a:gd name="T14" fmla="*/ 0 60000 65536"/>
              <a:gd name="T15" fmla="*/ 0 60000 65536"/>
              <a:gd name="T16" fmla="*/ 0 60000 65536"/>
              <a:gd name="T17" fmla="*/ 0 60000 65536"/>
              <a:gd name="T18" fmla="*/ 0 w 10"/>
              <a:gd name="T19" fmla="*/ 0 h 8"/>
              <a:gd name="T20" fmla="*/ 10 w 10"/>
              <a:gd name="T21" fmla="*/ 8 h 8"/>
            </a:gdLst>
            <a:ahLst/>
            <a:cxnLst>
              <a:cxn ang="T12">
                <a:pos x="T0" y="T1"/>
              </a:cxn>
              <a:cxn ang="T13">
                <a:pos x="T2" y="T3"/>
              </a:cxn>
              <a:cxn ang="T14">
                <a:pos x="T4" y="T5"/>
              </a:cxn>
              <a:cxn ang="T15">
                <a:pos x="T6" y="T7"/>
              </a:cxn>
              <a:cxn ang="T16">
                <a:pos x="T8" y="T9"/>
              </a:cxn>
              <a:cxn ang="T17">
                <a:pos x="T10" y="T11"/>
              </a:cxn>
            </a:cxnLst>
            <a:rect l="T18" t="T19" r="T20" b="T21"/>
            <a:pathLst>
              <a:path w="10" h="8">
                <a:moveTo>
                  <a:pt x="1" y="0"/>
                </a:moveTo>
                <a:lnTo>
                  <a:pt x="0" y="2"/>
                </a:lnTo>
                <a:lnTo>
                  <a:pt x="3" y="8"/>
                </a:lnTo>
                <a:lnTo>
                  <a:pt x="10" y="7"/>
                </a:lnTo>
                <a:lnTo>
                  <a:pt x="6" y="0"/>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8" name="Freeform 91"/>
          <p:cNvSpPr>
            <a:spLocks/>
          </p:cNvSpPr>
          <p:nvPr/>
        </p:nvSpPr>
        <p:spPr bwMode="auto">
          <a:xfrm>
            <a:off x="7762875" y="4770438"/>
            <a:ext cx="1588" cy="4762"/>
          </a:xfrm>
          <a:custGeom>
            <a:avLst/>
            <a:gdLst>
              <a:gd name="T0" fmla="*/ 500566144 w 2"/>
              <a:gd name="T1" fmla="*/ 0 h 8"/>
              <a:gd name="T2" fmla="*/ 0 w 2"/>
              <a:gd name="T3" fmla="*/ 0 h 8"/>
              <a:gd name="T4" fmla="*/ 0 w 2"/>
              <a:gd name="T5" fmla="*/ 0 h 8"/>
              <a:gd name="T6" fmla="*/ 500566144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2" y="0"/>
                </a:moveTo>
                <a:lnTo>
                  <a:pt x="0" y="0"/>
                </a:lnTo>
                <a:lnTo>
                  <a:pt x="0" y="8"/>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29" name="Freeform 92"/>
          <p:cNvSpPr>
            <a:spLocks/>
          </p:cNvSpPr>
          <p:nvPr/>
        </p:nvSpPr>
        <p:spPr bwMode="auto">
          <a:xfrm>
            <a:off x="7769225" y="4624388"/>
            <a:ext cx="3175" cy="3175"/>
          </a:xfrm>
          <a:custGeom>
            <a:avLst/>
            <a:gdLst>
              <a:gd name="T0" fmla="*/ 0 w 6"/>
              <a:gd name="T1" fmla="*/ 0 h 9"/>
              <a:gd name="T2" fmla="*/ 0 w 6"/>
              <a:gd name="T3" fmla="*/ 0 h 9"/>
              <a:gd name="T4" fmla="*/ 0 w 6"/>
              <a:gd name="T5" fmla="*/ 0 h 9"/>
              <a:gd name="T6" fmla="*/ 0 w 6"/>
              <a:gd name="T7" fmla="*/ 0 h 9"/>
              <a:gd name="T8" fmla="*/ 0 w 6"/>
              <a:gd name="T9" fmla="*/ 0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0" y="0"/>
                </a:moveTo>
                <a:lnTo>
                  <a:pt x="0" y="4"/>
                </a:lnTo>
                <a:lnTo>
                  <a:pt x="6" y="9"/>
                </a:lnTo>
                <a:lnTo>
                  <a:pt x="5" y="4"/>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0" name="Freeform 93"/>
          <p:cNvSpPr>
            <a:spLocks/>
          </p:cNvSpPr>
          <p:nvPr/>
        </p:nvSpPr>
        <p:spPr bwMode="auto">
          <a:xfrm>
            <a:off x="7791450" y="5102225"/>
            <a:ext cx="53975" cy="38100"/>
          </a:xfrm>
          <a:custGeom>
            <a:avLst/>
            <a:gdLst>
              <a:gd name="T0" fmla="*/ 0 w 116"/>
              <a:gd name="T1" fmla="*/ 0 h 78"/>
              <a:gd name="T2" fmla="*/ 0 w 116"/>
              <a:gd name="T3" fmla="*/ 0 h 78"/>
              <a:gd name="T4" fmla="*/ 0 w 116"/>
              <a:gd name="T5" fmla="*/ 0 h 78"/>
              <a:gd name="T6" fmla="*/ 0 w 116"/>
              <a:gd name="T7" fmla="*/ 0 h 78"/>
              <a:gd name="T8" fmla="*/ 0 w 116"/>
              <a:gd name="T9" fmla="*/ 0 h 78"/>
              <a:gd name="T10" fmla="*/ 0 w 116"/>
              <a:gd name="T11" fmla="*/ 0 h 78"/>
              <a:gd name="T12" fmla="*/ 0 w 116"/>
              <a:gd name="T13" fmla="*/ 0 h 78"/>
              <a:gd name="T14" fmla="*/ 0 w 116"/>
              <a:gd name="T15" fmla="*/ 0 h 78"/>
              <a:gd name="T16" fmla="*/ 0 w 116"/>
              <a:gd name="T17" fmla="*/ 0 h 78"/>
              <a:gd name="T18" fmla="*/ 0 w 116"/>
              <a:gd name="T19" fmla="*/ 0 h 78"/>
              <a:gd name="T20" fmla="*/ 0 w 116"/>
              <a:gd name="T21" fmla="*/ 0 h 78"/>
              <a:gd name="T22" fmla="*/ 0 w 116"/>
              <a:gd name="T23" fmla="*/ 0 h 78"/>
              <a:gd name="T24" fmla="*/ 0 w 116"/>
              <a:gd name="T25" fmla="*/ 0 h 78"/>
              <a:gd name="T26" fmla="*/ 0 w 116"/>
              <a:gd name="T27" fmla="*/ 0 h 78"/>
              <a:gd name="T28" fmla="*/ 0 w 116"/>
              <a:gd name="T29" fmla="*/ 0 h 78"/>
              <a:gd name="T30" fmla="*/ 0 w 116"/>
              <a:gd name="T31" fmla="*/ 0 h 78"/>
              <a:gd name="T32" fmla="*/ 0 w 116"/>
              <a:gd name="T33" fmla="*/ 0 h 78"/>
              <a:gd name="T34" fmla="*/ 0 w 116"/>
              <a:gd name="T35" fmla="*/ 0 h 78"/>
              <a:gd name="T36" fmla="*/ 0 w 116"/>
              <a:gd name="T37" fmla="*/ 0 h 78"/>
              <a:gd name="T38" fmla="*/ 0 w 116"/>
              <a:gd name="T39" fmla="*/ 0 h 78"/>
              <a:gd name="T40" fmla="*/ 0 w 116"/>
              <a:gd name="T41" fmla="*/ 0 h 78"/>
              <a:gd name="T42" fmla="*/ 0 w 116"/>
              <a:gd name="T43" fmla="*/ 0 h 78"/>
              <a:gd name="T44" fmla="*/ 0 w 116"/>
              <a:gd name="T45" fmla="*/ 0 h 78"/>
              <a:gd name="T46" fmla="*/ 0 w 116"/>
              <a:gd name="T47" fmla="*/ 0 h 78"/>
              <a:gd name="T48" fmla="*/ 0 w 116"/>
              <a:gd name="T49" fmla="*/ 0 h 78"/>
              <a:gd name="T50" fmla="*/ 0 w 116"/>
              <a:gd name="T51" fmla="*/ 0 h 78"/>
              <a:gd name="T52" fmla="*/ 0 w 116"/>
              <a:gd name="T53" fmla="*/ 0 h 78"/>
              <a:gd name="T54" fmla="*/ 0 w 116"/>
              <a:gd name="T55" fmla="*/ 0 h 78"/>
              <a:gd name="T56" fmla="*/ 0 w 116"/>
              <a:gd name="T57" fmla="*/ 0 h 78"/>
              <a:gd name="T58" fmla="*/ 0 w 116"/>
              <a:gd name="T59" fmla="*/ 0 h 78"/>
              <a:gd name="T60" fmla="*/ 0 w 116"/>
              <a:gd name="T61" fmla="*/ 0 h 78"/>
              <a:gd name="T62" fmla="*/ 0 w 116"/>
              <a:gd name="T63" fmla="*/ 0 h 78"/>
              <a:gd name="T64" fmla="*/ 0 w 116"/>
              <a:gd name="T65" fmla="*/ 0 h 78"/>
              <a:gd name="T66" fmla="*/ 0 w 116"/>
              <a:gd name="T67" fmla="*/ 0 h 78"/>
              <a:gd name="T68" fmla="*/ 0 w 116"/>
              <a:gd name="T69" fmla="*/ 0 h 78"/>
              <a:gd name="T70" fmla="*/ 0 w 116"/>
              <a:gd name="T71" fmla="*/ 0 h 78"/>
              <a:gd name="T72" fmla="*/ 0 w 116"/>
              <a:gd name="T73" fmla="*/ 0 h 78"/>
              <a:gd name="T74" fmla="*/ 0 w 116"/>
              <a:gd name="T75" fmla="*/ 0 h 78"/>
              <a:gd name="T76" fmla="*/ 0 w 116"/>
              <a:gd name="T77" fmla="*/ 0 h 78"/>
              <a:gd name="T78" fmla="*/ 0 w 116"/>
              <a:gd name="T79" fmla="*/ 0 h 78"/>
              <a:gd name="T80" fmla="*/ 0 w 116"/>
              <a:gd name="T81" fmla="*/ 0 h 78"/>
              <a:gd name="T82" fmla="*/ 0 w 116"/>
              <a:gd name="T83" fmla="*/ 0 h 78"/>
              <a:gd name="T84" fmla="*/ 0 w 116"/>
              <a:gd name="T85" fmla="*/ 0 h 78"/>
              <a:gd name="T86" fmla="*/ 0 w 116"/>
              <a:gd name="T87" fmla="*/ 0 h 78"/>
              <a:gd name="T88" fmla="*/ 0 w 116"/>
              <a:gd name="T89" fmla="*/ 0 h 78"/>
              <a:gd name="T90" fmla="*/ 0 w 116"/>
              <a:gd name="T91" fmla="*/ 0 h 78"/>
              <a:gd name="T92" fmla="*/ 0 w 116"/>
              <a:gd name="T93" fmla="*/ 0 h 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
              <a:gd name="T142" fmla="*/ 0 h 78"/>
              <a:gd name="T143" fmla="*/ 116 w 116"/>
              <a:gd name="T144" fmla="*/ 78 h 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 h="78">
                <a:moveTo>
                  <a:pt x="0" y="17"/>
                </a:moveTo>
                <a:lnTo>
                  <a:pt x="2" y="23"/>
                </a:lnTo>
                <a:lnTo>
                  <a:pt x="5" y="27"/>
                </a:lnTo>
                <a:lnTo>
                  <a:pt x="12" y="32"/>
                </a:lnTo>
                <a:lnTo>
                  <a:pt x="18" y="33"/>
                </a:lnTo>
                <a:lnTo>
                  <a:pt x="24" y="34"/>
                </a:lnTo>
                <a:lnTo>
                  <a:pt x="30" y="34"/>
                </a:lnTo>
                <a:lnTo>
                  <a:pt x="35" y="35"/>
                </a:lnTo>
                <a:lnTo>
                  <a:pt x="42" y="35"/>
                </a:lnTo>
                <a:lnTo>
                  <a:pt x="47" y="42"/>
                </a:lnTo>
                <a:lnTo>
                  <a:pt x="53" y="48"/>
                </a:lnTo>
                <a:lnTo>
                  <a:pt x="58" y="50"/>
                </a:lnTo>
                <a:lnTo>
                  <a:pt x="62" y="54"/>
                </a:lnTo>
                <a:lnTo>
                  <a:pt x="64" y="56"/>
                </a:lnTo>
                <a:lnTo>
                  <a:pt x="65" y="63"/>
                </a:lnTo>
                <a:lnTo>
                  <a:pt x="72" y="68"/>
                </a:lnTo>
                <a:lnTo>
                  <a:pt x="78" y="73"/>
                </a:lnTo>
                <a:lnTo>
                  <a:pt x="84" y="74"/>
                </a:lnTo>
                <a:lnTo>
                  <a:pt x="90" y="78"/>
                </a:lnTo>
                <a:lnTo>
                  <a:pt x="96" y="73"/>
                </a:lnTo>
                <a:lnTo>
                  <a:pt x="103" y="73"/>
                </a:lnTo>
                <a:lnTo>
                  <a:pt x="109" y="70"/>
                </a:lnTo>
                <a:lnTo>
                  <a:pt x="114" y="63"/>
                </a:lnTo>
                <a:lnTo>
                  <a:pt x="116" y="56"/>
                </a:lnTo>
                <a:lnTo>
                  <a:pt x="116" y="54"/>
                </a:lnTo>
                <a:lnTo>
                  <a:pt x="110" y="48"/>
                </a:lnTo>
                <a:lnTo>
                  <a:pt x="105" y="40"/>
                </a:lnTo>
                <a:lnTo>
                  <a:pt x="104" y="34"/>
                </a:lnTo>
                <a:lnTo>
                  <a:pt x="98" y="29"/>
                </a:lnTo>
                <a:lnTo>
                  <a:pt x="91" y="25"/>
                </a:lnTo>
                <a:lnTo>
                  <a:pt x="85" y="26"/>
                </a:lnTo>
                <a:lnTo>
                  <a:pt x="82" y="19"/>
                </a:lnTo>
                <a:lnTo>
                  <a:pt x="80" y="13"/>
                </a:lnTo>
                <a:lnTo>
                  <a:pt x="74" y="11"/>
                </a:lnTo>
                <a:lnTo>
                  <a:pt x="70" y="5"/>
                </a:lnTo>
                <a:lnTo>
                  <a:pt x="69" y="2"/>
                </a:lnTo>
                <a:lnTo>
                  <a:pt x="62" y="0"/>
                </a:lnTo>
                <a:lnTo>
                  <a:pt x="56" y="6"/>
                </a:lnTo>
                <a:lnTo>
                  <a:pt x="50" y="5"/>
                </a:lnTo>
                <a:lnTo>
                  <a:pt x="44" y="1"/>
                </a:lnTo>
                <a:lnTo>
                  <a:pt x="38" y="5"/>
                </a:lnTo>
                <a:lnTo>
                  <a:pt x="31" y="3"/>
                </a:lnTo>
                <a:lnTo>
                  <a:pt x="19" y="5"/>
                </a:lnTo>
                <a:lnTo>
                  <a:pt x="14" y="6"/>
                </a:lnTo>
                <a:lnTo>
                  <a:pt x="6" y="9"/>
                </a:lnTo>
                <a:lnTo>
                  <a:pt x="1" y="15"/>
                </a:lnTo>
                <a:lnTo>
                  <a:pt x="0" y="1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1" name="Freeform 94"/>
          <p:cNvSpPr>
            <a:spLocks/>
          </p:cNvSpPr>
          <p:nvPr/>
        </p:nvSpPr>
        <p:spPr bwMode="auto">
          <a:xfrm>
            <a:off x="7793038" y="4670425"/>
            <a:ext cx="3175" cy="4763"/>
          </a:xfrm>
          <a:custGeom>
            <a:avLst/>
            <a:gdLst>
              <a:gd name="T0" fmla="*/ 0 w 7"/>
              <a:gd name="T1" fmla="*/ 0 h 11"/>
              <a:gd name="T2" fmla="*/ 0 w 7"/>
              <a:gd name="T3" fmla="*/ 0 h 11"/>
              <a:gd name="T4" fmla="*/ 0 w 7"/>
              <a:gd name="T5" fmla="*/ 0 h 11"/>
              <a:gd name="T6" fmla="*/ 0 w 7"/>
              <a:gd name="T7" fmla="*/ 0 h 11"/>
              <a:gd name="T8" fmla="*/ 0 w 7"/>
              <a:gd name="T9" fmla="*/ 0 h 11"/>
              <a:gd name="T10" fmla="*/ 0 w 7"/>
              <a:gd name="T11" fmla="*/ 0 h 11"/>
              <a:gd name="T12" fmla="*/ 0 60000 65536"/>
              <a:gd name="T13" fmla="*/ 0 60000 65536"/>
              <a:gd name="T14" fmla="*/ 0 60000 65536"/>
              <a:gd name="T15" fmla="*/ 0 60000 65536"/>
              <a:gd name="T16" fmla="*/ 0 60000 65536"/>
              <a:gd name="T17" fmla="*/ 0 60000 65536"/>
              <a:gd name="T18" fmla="*/ 0 w 7"/>
              <a:gd name="T19" fmla="*/ 0 h 11"/>
              <a:gd name="T20" fmla="*/ 7 w 7"/>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7" h="11">
                <a:moveTo>
                  <a:pt x="0" y="0"/>
                </a:moveTo>
                <a:lnTo>
                  <a:pt x="0" y="4"/>
                </a:lnTo>
                <a:lnTo>
                  <a:pt x="7" y="11"/>
                </a:lnTo>
                <a:lnTo>
                  <a:pt x="5" y="9"/>
                </a:lnTo>
                <a:lnTo>
                  <a:pt x="2" y="2"/>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2" name="Freeform 95"/>
          <p:cNvSpPr>
            <a:spLocks/>
          </p:cNvSpPr>
          <p:nvPr/>
        </p:nvSpPr>
        <p:spPr bwMode="auto">
          <a:xfrm>
            <a:off x="7797800" y="5059363"/>
            <a:ext cx="3175" cy="4762"/>
          </a:xfrm>
          <a:custGeom>
            <a:avLst/>
            <a:gdLst>
              <a:gd name="T0" fmla="*/ 0 w 6"/>
              <a:gd name="T1" fmla="*/ 0 h 10"/>
              <a:gd name="T2" fmla="*/ 0 w 6"/>
              <a:gd name="T3" fmla="*/ 0 h 10"/>
              <a:gd name="T4" fmla="*/ 0 w 6"/>
              <a:gd name="T5" fmla="*/ 0 h 10"/>
              <a:gd name="T6" fmla="*/ 0 w 6"/>
              <a:gd name="T7" fmla="*/ 0 h 10"/>
              <a:gd name="T8" fmla="*/ 0 w 6"/>
              <a:gd name="T9" fmla="*/ 0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4" y="0"/>
                </a:moveTo>
                <a:lnTo>
                  <a:pt x="0" y="3"/>
                </a:lnTo>
                <a:lnTo>
                  <a:pt x="0" y="10"/>
                </a:lnTo>
                <a:lnTo>
                  <a:pt x="6"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3" name="Freeform 96"/>
          <p:cNvSpPr>
            <a:spLocks/>
          </p:cNvSpPr>
          <p:nvPr/>
        </p:nvSpPr>
        <p:spPr bwMode="auto">
          <a:xfrm>
            <a:off x="7799388" y="4692650"/>
            <a:ext cx="193675" cy="276225"/>
          </a:xfrm>
          <a:custGeom>
            <a:avLst/>
            <a:gdLst>
              <a:gd name="T0" fmla="*/ 0 w 413"/>
              <a:gd name="T1" fmla="*/ 0 h 587"/>
              <a:gd name="T2" fmla="*/ 0 w 413"/>
              <a:gd name="T3" fmla="*/ 0 h 587"/>
              <a:gd name="T4" fmla="*/ 0 w 413"/>
              <a:gd name="T5" fmla="*/ 0 h 587"/>
              <a:gd name="T6" fmla="*/ 0 w 413"/>
              <a:gd name="T7" fmla="*/ 0 h 587"/>
              <a:gd name="T8" fmla="*/ 0 w 413"/>
              <a:gd name="T9" fmla="*/ 0 h 587"/>
              <a:gd name="T10" fmla="*/ 0 w 413"/>
              <a:gd name="T11" fmla="*/ 0 h 587"/>
              <a:gd name="T12" fmla="*/ 0 w 413"/>
              <a:gd name="T13" fmla="*/ 0 h 587"/>
              <a:gd name="T14" fmla="*/ 0 w 413"/>
              <a:gd name="T15" fmla="*/ 0 h 587"/>
              <a:gd name="T16" fmla="*/ 0 w 413"/>
              <a:gd name="T17" fmla="*/ 0 h 587"/>
              <a:gd name="T18" fmla="*/ 0 w 413"/>
              <a:gd name="T19" fmla="*/ 0 h 587"/>
              <a:gd name="T20" fmla="*/ 0 w 413"/>
              <a:gd name="T21" fmla="*/ 0 h 587"/>
              <a:gd name="T22" fmla="*/ 0 w 413"/>
              <a:gd name="T23" fmla="*/ 0 h 587"/>
              <a:gd name="T24" fmla="*/ 0 w 413"/>
              <a:gd name="T25" fmla="*/ 0 h 587"/>
              <a:gd name="T26" fmla="*/ 0 w 413"/>
              <a:gd name="T27" fmla="*/ 0 h 587"/>
              <a:gd name="T28" fmla="*/ 0 w 413"/>
              <a:gd name="T29" fmla="*/ 0 h 587"/>
              <a:gd name="T30" fmla="*/ 0 w 413"/>
              <a:gd name="T31" fmla="*/ 0 h 587"/>
              <a:gd name="T32" fmla="*/ 0 w 413"/>
              <a:gd name="T33" fmla="*/ 0 h 587"/>
              <a:gd name="T34" fmla="*/ 0 w 413"/>
              <a:gd name="T35" fmla="*/ 0 h 587"/>
              <a:gd name="T36" fmla="*/ 0 w 413"/>
              <a:gd name="T37" fmla="*/ 0 h 587"/>
              <a:gd name="T38" fmla="*/ 0 w 413"/>
              <a:gd name="T39" fmla="*/ 0 h 587"/>
              <a:gd name="T40" fmla="*/ 0 w 413"/>
              <a:gd name="T41" fmla="*/ 0 h 587"/>
              <a:gd name="T42" fmla="*/ 0 w 413"/>
              <a:gd name="T43" fmla="*/ 0 h 587"/>
              <a:gd name="T44" fmla="*/ 0 w 413"/>
              <a:gd name="T45" fmla="*/ 0 h 587"/>
              <a:gd name="T46" fmla="*/ 0 w 413"/>
              <a:gd name="T47" fmla="*/ 0 h 587"/>
              <a:gd name="T48" fmla="*/ 0 w 413"/>
              <a:gd name="T49" fmla="*/ 0 h 587"/>
              <a:gd name="T50" fmla="*/ 0 w 413"/>
              <a:gd name="T51" fmla="*/ 0 h 587"/>
              <a:gd name="T52" fmla="*/ 0 w 413"/>
              <a:gd name="T53" fmla="*/ 0 h 587"/>
              <a:gd name="T54" fmla="*/ 0 w 413"/>
              <a:gd name="T55" fmla="*/ 0 h 587"/>
              <a:gd name="T56" fmla="*/ 0 w 413"/>
              <a:gd name="T57" fmla="*/ 0 h 587"/>
              <a:gd name="T58" fmla="*/ 0 w 413"/>
              <a:gd name="T59" fmla="*/ 0 h 587"/>
              <a:gd name="T60" fmla="*/ 0 w 413"/>
              <a:gd name="T61" fmla="*/ 0 h 587"/>
              <a:gd name="T62" fmla="*/ 0 w 413"/>
              <a:gd name="T63" fmla="*/ 0 h 587"/>
              <a:gd name="T64" fmla="*/ 0 w 413"/>
              <a:gd name="T65" fmla="*/ 0 h 587"/>
              <a:gd name="T66" fmla="*/ 0 w 413"/>
              <a:gd name="T67" fmla="*/ 0 h 587"/>
              <a:gd name="T68" fmla="*/ 0 w 413"/>
              <a:gd name="T69" fmla="*/ 0 h 587"/>
              <a:gd name="T70" fmla="*/ 0 w 413"/>
              <a:gd name="T71" fmla="*/ 0 h 587"/>
              <a:gd name="T72" fmla="*/ 0 w 413"/>
              <a:gd name="T73" fmla="*/ 0 h 587"/>
              <a:gd name="T74" fmla="*/ 0 w 413"/>
              <a:gd name="T75" fmla="*/ 0 h 587"/>
              <a:gd name="T76" fmla="*/ 0 w 413"/>
              <a:gd name="T77" fmla="*/ 0 h 587"/>
              <a:gd name="T78" fmla="*/ 0 w 413"/>
              <a:gd name="T79" fmla="*/ 0 h 587"/>
              <a:gd name="T80" fmla="*/ 0 w 413"/>
              <a:gd name="T81" fmla="*/ 0 h 587"/>
              <a:gd name="T82" fmla="*/ 0 w 413"/>
              <a:gd name="T83" fmla="*/ 0 h 587"/>
              <a:gd name="T84" fmla="*/ 0 w 413"/>
              <a:gd name="T85" fmla="*/ 0 h 587"/>
              <a:gd name="T86" fmla="*/ 0 w 413"/>
              <a:gd name="T87" fmla="*/ 0 h 587"/>
              <a:gd name="T88" fmla="*/ 0 w 413"/>
              <a:gd name="T89" fmla="*/ 0 h 587"/>
              <a:gd name="T90" fmla="*/ 0 w 413"/>
              <a:gd name="T91" fmla="*/ 0 h 587"/>
              <a:gd name="T92" fmla="*/ 0 w 413"/>
              <a:gd name="T93" fmla="*/ 0 h 587"/>
              <a:gd name="T94" fmla="*/ 0 w 413"/>
              <a:gd name="T95" fmla="*/ 0 h 587"/>
              <a:gd name="T96" fmla="*/ 0 w 413"/>
              <a:gd name="T97" fmla="*/ 0 h 587"/>
              <a:gd name="T98" fmla="*/ 0 w 413"/>
              <a:gd name="T99" fmla="*/ 0 h 587"/>
              <a:gd name="T100" fmla="*/ 0 w 413"/>
              <a:gd name="T101" fmla="*/ 0 h 587"/>
              <a:gd name="T102" fmla="*/ 0 w 413"/>
              <a:gd name="T103" fmla="*/ 0 h 587"/>
              <a:gd name="T104" fmla="*/ 0 w 413"/>
              <a:gd name="T105" fmla="*/ 0 h 587"/>
              <a:gd name="T106" fmla="*/ 0 w 413"/>
              <a:gd name="T107" fmla="*/ 0 h 587"/>
              <a:gd name="T108" fmla="*/ 0 w 413"/>
              <a:gd name="T109" fmla="*/ 0 h 587"/>
              <a:gd name="T110" fmla="*/ 0 w 413"/>
              <a:gd name="T111" fmla="*/ 0 h 587"/>
              <a:gd name="T112" fmla="*/ 0 w 413"/>
              <a:gd name="T113" fmla="*/ 0 h 587"/>
              <a:gd name="T114" fmla="*/ 0 w 413"/>
              <a:gd name="T115" fmla="*/ 0 h 587"/>
              <a:gd name="T116" fmla="*/ 0 w 413"/>
              <a:gd name="T117" fmla="*/ 0 h 587"/>
              <a:gd name="T118" fmla="*/ 0 w 413"/>
              <a:gd name="T119" fmla="*/ 0 h 587"/>
              <a:gd name="T120" fmla="*/ 0 w 413"/>
              <a:gd name="T121" fmla="*/ 0 h 587"/>
              <a:gd name="T122" fmla="*/ 0 w 413"/>
              <a:gd name="T123" fmla="*/ 0 h 587"/>
              <a:gd name="T124" fmla="*/ 0 w 413"/>
              <a:gd name="T125" fmla="*/ 0 h 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3"/>
              <a:gd name="T190" fmla="*/ 0 h 587"/>
              <a:gd name="T191" fmla="*/ 413 w 413"/>
              <a:gd name="T192" fmla="*/ 587 h 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3" h="587">
                <a:moveTo>
                  <a:pt x="32" y="544"/>
                </a:moveTo>
                <a:lnTo>
                  <a:pt x="31" y="549"/>
                </a:lnTo>
                <a:lnTo>
                  <a:pt x="30" y="557"/>
                </a:lnTo>
                <a:lnTo>
                  <a:pt x="30" y="563"/>
                </a:lnTo>
                <a:lnTo>
                  <a:pt x="34" y="569"/>
                </a:lnTo>
                <a:lnTo>
                  <a:pt x="34" y="576"/>
                </a:lnTo>
                <a:lnTo>
                  <a:pt x="39" y="575"/>
                </a:lnTo>
                <a:lnTo>
                  <a:pt x="41" y="582"/>
                </a:lnTo>
                <a:lnTo>
                  <a:pt x="47" y="584"/>
                </a:lnTo>
                <a:lnTo>
                  <a:pt x="54" y="587"/>
                </a:lnTo>
                <a:lnTo>
                  <a:pt x="59" y="583"/>
                </a:lnTo>
                <a:lnTo>
                  <a:pt x="64" y="576"/>
                </a:lnTo>
                <a:lnTo>
                  <a:pt x="70" y="576"/>
                </a:lnTo>
                <a:lnTo>
                  <a:pt x="72" y="577"/>
                </a:lnTo>
                <a:lnTo>
                  <a:pt x="78" y="577"/>
                </a:lnTo>
                <a:lnTo>
                  <a:pt x="85" y="573"/>
                </a:lnTo>
                <a:lnTo>
                  <a:pt x="91" y="571"/>
                </a:lnTo>
                <a:lnTo>
                  <a:pt x="97" y="574"/>
                </a:lnTo>
                <a:lnTo>
                  <a:pt x="97" y="567"/>
                </a:lnTo>
                <a:lnTo>
                  <a:pt x="95" y="562"/>
                </a:lnTo>
                <a:lnTo>
                  <a:pt x="92" y="554"/>
                </a:lnTo>
                <a:lnTo>
                  <a:pt x="90" y="548"/>
                </a:lnTo>
                <a:lnTo>
                  <a:pt x="89" y="541"/>
                </a:lnTo>
                <a:lnTo>
                  <a:pt x="90" y="534"/>
                </a:lnTo>
                <a:lnTo>
                  <a:pt x="91" y="527"/>
                </a:lnTo>
                <a:lnTo>
                  <a:pt x="92" y="519"/>
                </a:lnTo>
                <a:lnTo>
                  <a:pt x="97" y="514"/>
                </a:lnTo>
                <a:lnTo>
                  <a:pt x="99" y="506"/>
                </a:lnTo>
                <a:lnTo>
                  <a:pt x="99" y="500"/>
                </a:lnTo>
                <a:lnTo>
                  <a:pt x="98" y="493"/>
                </a:lnTo>
                <a:lnTo>
                  <a:pt x="97" y="485"/>
                </a:lnTo>
                <a:lnTo>
                  <a:pt x="98" y="479"/>
                </a:lnTo>
                <a:lnTo>
                  <a:pt x="98" y="474"/>
                </a:lnTo>
                <a:lnTo>
                  <a:pt x="98" y="467"/>
                </a:lnTo>
                <a:lnTo>
                  <a:pt x="97" y="461"/>
                </a:lnTo>
                <a:lnTo>
                  <a:pt x="98" y="454"/>
                </a:lnTo>
                <a:lnTo>
                  <a:pt x="97" y="447"/>
                </a:lnTo>
                <a:lnTo>
                  <a:pt x="99" y="440"/>
                </a:lnTo>
                <a:lnTo>
                  <a:pt x="102" y="434"/>
                </a:lnTo>
                <a:lnTo>
                  <a:pt x="103" y="427"/>
                </a:lnTo>
                <a:lnTo>
                  <a:pt x="103" y="420"/>
                </a:lnTo>
                <a:lnTo>
                  <a:pt x="101" y="413"/>
                </a:lnTo>
                <a:lnTo>
                  <a:pt x="102" y="406"/>
                </a:lnTo>
                <a:lnTo>
                  <a:pt x="102" y="393"/>
                </a:lnTo>
                <a:lnTo>
                  <a:pt x="97" y="387"/>
                </a:lnTo>
                <a:lnTo>
                  <a:pt x="95" y="380"/>
                </a:lnTo>
                <a:lnTo>
                  <a:pt x="93" y="373"/>
                </a:lnTo>
                <a:lnTo>
                  <a:pt x="95" y="366"/>
                </a:lnTo>
                <a:lnTo>
                  <a:pt x="101" y="362"/>
                </a:lnTo>
                <a:lnTo>
                  <a:pt x="107" y="357"/>
                </a:lnTo>
                <a:lnTo>
                  <a:pt x="114" y="353"/>
                </a:lnTo>
                <a:lnTo>
                  <a:pt x="120" y="347"/>
                </a:lnTo>
                <a:lnTo>
                  <a:pt x="123" y="345"/>
                </a:lnTo>
                <a:lnTo>
                  <a:pt x="129" y="342"/>
                </a:lnTo>
                <a:lnTo>
                  <a:pt x="134" y="345"/>
                </a:lnTo>
                <a:lnTo>
                  <a:pt x="140" y="346"/>
                </a:lnTo>
                <a:lnTo>
                  <a:pt x="146" y="353"/>
                </a:lnTo>
                <a:lnTo>
                  <a:pt x="144" y="358"/>
                </a:lnTo>
                <a:lnTo>
                  <a:pt x="147" y="365"/>
                </a:lnTo>
                <a:lnTo>
                  <a:pt x="146" y="370"/>
                </a:lnTo>
                <a:lnTo>
                  <a:pt x="145" y="375"/>
                </a:lnTo>
                <a:lnTo>
                  <a:pt x="145" y="382"/>
                </a:lnTo>
                <a:lnTo>
                  <a:pt x="145" y="389"/>
                </a:lnTo>
                <a:lnTo>
                  <a:pt x="138" y="395"/>
                </a:lnTo>
                <a:lnTo>
                  <a:pt x="134" y="402"/>
                </a:lnTo>
                <a:lnTo>
                  <a:pt x="131" y="409"/>
                </a:lnTo>
                <a:lnTo>
                  <a:pt x="132" y="415"/>
                </a:lnTo>
                <a:lnTo>
                  <a:pt x="138" y="422"/>
                </a:lnTo>
                <a:lnTo>
                  <a:pt x="145" y="428"/>
                </a:lnTo>
                <a:lnTo>
                  <a:pt x="149" y="435"/>
                </a:lnTo>
                <a:lnTo>
                  <a:pt x="155" y="437"/>
                </a:lnTo>
                <a:lnTo>
                  <a:pt x="159" y="444"/>
                </a:lnTo>
                <a:lnTo>
                  <a:pt x="164" y="450"/>
                </a:lnTo>
                <a:lnTo>
                  <a:pt x="176" y="455"/>
                </a:lnTo>
                <a:lnTo>
                  <a:pt x="177" y="458"/>
                </a:lnTo>
                <a:lnTo>
                  <a:pt x="177" y="464"/>
                </a:lnTo>
                <a:lnTo>
                  <a:pt x="172" y="471"/>
                </a:lnTo>
                <a:lnTo>
                  <a:pt x="170" y="478"/>
                </a:lnTo>
                <a:lnTo>
                  <a:pt x="169" y="485"/>
                </a:lnTo>
                <a:lnTo>
                  <a:pt x="168" y="492"/>
                </a:lnTo>
                <a:lnTo>
                  <a:pt x="166" y="500"/>
                </a:lnTo>
                <a:lnTo>
                  <a:pt x="168" y="506"/>
                </a:lnTo>
                <a:lnTo>
                  <a:pt x="174" y="512"/>
                </a:lnTo>
                <a:lnTo>
                  <a:pt x="181" y="518"/>
                </a:lnTo>
                <a:lnTo>
                  <a:pt x="187" y="516"/>
                </a:lnTo>
                <a:lnTo>
                  <a:pt x="193" y="519"/>
                </a:lnTo>
                <a:lnTo>
                  <a:pt x="199" y="519"/>
                </a:lnTo>
                <a:lnTo>
                  <a:pt x="205" y="514"/>
                </a:lnTo>
                <a:lnTo>
                  <a:pt x="202" y="508"/>
                </a:lnTo>
                <a:lnTo>
                  <a:pt x="203" y="501"/>
                </a:lnTo>
                <a:lnTo>
                  <a:pt x="206" y="494"/>
                </a:lnTo>
                <a:lnTo>
                  <a:pt x="212" y="491"/>
                </a:lnTo>
                <a:lnTo>
                  <a:pt x="218" y="488"/>
                </a:lnTo>
                <a:lnTo>
                  <a:pt x="224" y="486"/>
                </a:lnTo>
                <a:lnTo>
                  <a:pt x="230" y="486"/>
                </a:lnTo>
                <a:lnTo>
                  <a:pt x="237" y="483"/>
                </a:lnTo>
                <a:lnTo>
                  <a:pt x="243" y="488"/>
                </a:lnTo>
                <a:lnTo>
                  <a:pt x="248" y="486"/>
                </a:lnTo>
                <a:lnTo>
                  <a:pt x="247" y="484"/>
                </a:lnTo>
                <a:lnTo>
                  <a:pt x="245" y="478"/>
                </a:lnTo>
                <a:lnTo>
                  <a:pt x="251" y="484"/>
                </a:lnTo>
                <a:lnTo>
                  <a:pt x="257" y="479"/>
                </a:lnTo>
                <a:lnTo>
                  <a:pt x="257" y="474"/>
                </a:lnTo>
                <a:lnTo>
                  <a:pt x="257" y="467"/>
                </a:lnTo>
                <a:lnTo>
                  <a:pt x="256" y="459"/>
                </a:lnTo>
                <a:lnTo>
                  <a:pt x="250" y="455"/>
                </a:lnTo>
                <a:lnTo>
                  <a:pt x="249" y="462"/>
                </a:lnTo>
                <a:lnTo>
                  <a:pt x="243" y="459"/>
                </a:lnTo>
                <a:lnTo>
                  <a:pt x="243" y="452"/>
                </a:lnTo>
                <a:lnTo>
                  <a:pt x="236" y="450"/>
                </a:lnTo>
                <a:lnTo>
                  <a:pt x="241" y="442"/>
                </a:lnTo>
                <a:lnTo>
                  <a:pt x="235" y="440"/>
                </a:lnTo>
                <a:lnTo>
                  <a:pt x="234" y="437"/>
                </a:lnTo>
                <a:lnTo>
                  <a:pt x="228" y="430"/>
                </a:lnTo>
                <a:lnTo>
                  <a:pt x="222" y="427"/>
                </a:lnTo>
                <a:lnTo>
                  <a:pt x="216" y="421"/>
                </a:lnTo>
                <a:lnTo>
                  <a:pt x="220" y="414"/>
                </a:lnTo>
                <a:lnTo>
                  <a:pt x="221" y="410"/>
                </a:lnTo>
                <a:lnTo>
                  <a:pt x="219" y="403"/>
                </a:lnTo>
                <a:lnTo>
                  <a:pt x="224" y="405"/>
                </a:lnTo>
                <a:lnTo>
                  <a:pt x="227" y="405"/>
                </a:lnTo>
                <a:lnTo>
                  <a:pt x="222" y="398"/>
                </a:lnTo>
                <a:lnTo>
                  <a:pt x="225" y="391"/>
                </a:lnTo>
                <a:lnTo>
                  <a:pt x="232" y="389"/>
                </a:lnTo>
                <a:lnTo>
                  <a:pt x="228" y="383"/>
                </a:lnTo>
                <a:lnTo>
                  <a:pt x="222" y="377"/>
                </a:lnTo>
                <a:lnTo>
                  <a:pt x="223" y="370"/>
                </a:lnTo>
                <a:lnTo>
                  <a:pt x="220" y="363"/>
                </a:lnTo>
                <a:lnTo>
                  <a:pt x="215" y="357"/>
                </a:lnTo>
                <a:lnTo>
                  <a:pt x="209" y="353"/>
                </a:lnTo>
                <a:lnTo>
                  <a:pt x="207" y="346"/>
                </a:lnTo>
                <a:lnTo>
                  <a:pt x="205" y="339"/>
                </a:lnTo>
                <a:lnTo>
                  <a:pt x="202" y="332"/>
                </a:lnTo>
                <a:lnTo>
                  <a:pt x="198" y="326"/>
                </a:lnTo>
                <a:lnTo>
                  <a:pt x="196" y="319"/>
                </a:lnTo>
                <a:lnTo>
                  <a:pt x="190" y="311"/>
                </a:lnTo>
                <a:lnTo>
                  <a:pt x="184" y="307"/>
                </a:lnTo>
                <a:lnTo>
                  <a:pt x="179" y="305"/>
                </a:lnTo>
                <a:lnTo>
                  <a:pt x="177" y="298"/>
                </a:lnTo>
                <a:lnTo>
                  <a:pt x="170" y="292"/>
                </a:lnTo>
                <a:lnTo>
                  <a:pt x="164" y="293"/>
                </a:lnTo>
                <a:lnTo>
                  <a:pt x="164" y="290"/>
                </a:lnTo>
                <a:lnTo>
                  <a:pt x="165" y="283"/>
                </a:lnTo>
                <a:lnTo>
                  <a:pt x="165" y="276"/>
                </a:lnTo>
                <a:lnTo>
                  <a:pt x="172" y="282"/>
                </a:lnTo>
                <a:lnTo>
                  <a:pt x="177" y="289"/>
                </a:lnTo>
                <a:lnTo>
                  <a:pt x="184" y="288"/>
                </a:lnTo>
                <a:lnTo>
                  <a:pt x="190" y="283"/>
                </a:lnTo>
                <a:lnTo>
                  <a:pt x="192" y="276"/>
                </a:lnTo>
                <a:lnTo>
                  <a:pt x="196" y="269"/>
                </a:lnTo>
                <a:lnTo>
                  <a:pt x="203" y="267"/>
                </a:lnTo>
                <a:lnTo>
                  <a:pt x="209" y="264"/>
                </a:lnTo>
                <a:lnTo>
                  <a:pt x="215" y="262"/>
                </a:lnTo>
                <a:lnTo>
                  <a:pt x="220" y="261"/>
                </a:lnTo>
                <a:lnTo>
                  <a:pt x="226" y="256"/>
                </a:lnTo>
                <a:lnTo>
                  <a:pt x="233" y="250"/>
                </a:lnTo>
                <a:lnTo>
                  <a:pt x="238" y="243"/>
                </a:lnTo>
                <a:lnTo>
                  <a:pt x="243" y="236"/>
                </a:lnTo>
                <a:lnTo>
                  <a:pt x="248" y="229"/>
                </a:lnTo>
                <a:lnTo>
                  <a:pt x="248" y="227"/>
                </a:lnTo>
                <a:lnTo>
                  <a:pt x="253" y="220"/>
                </a:lnTo>
                <a:lnTo>
                  <a:pt x="257" y="214"/>
                </a:lnTo>
                <a:lnTo>
                  <a:pt x="263" y="206"/>
                </a:lnTo>
                <a:lnTo>
                  <a:pt x="269" y="206"/>
                </a:lnTo>
                <a:lnTo>
                  <a:pt x="280" y="205"/>
                </a:lnTo>
                <a:lnTo>
                  <a:pt x="282" y="212"/>
                </a:lnTo>
                <a:lnTo>
                  <a:pt x="288" y="219"/>
                </a:lnTo>
                <a:lnTo>
                  <a:pt x="295" y="214"/>
                </a:lnTo>
                <a:lnTo>
                  <a:pt x="296" y="208"/>
                </a:lnTo>
                <a:lnTo>
                  <a:pt x="299" y="201"/>
                </a:lnTo>
                <a:lnTo>
                  <a:pt x="299" y="194"/>
                </a:lnTo>
                <a:lnTo>
                  <a:pt x="297" y="187"/>
                </a:lnTo>
                <a:lnTo>
                  <a:pt x="290" y="183"/>
                </a:lnTo>
                <a:lnTo>
                  <a:pt x="284" y="180"/>
                </a:lnTo>
                <a:lnTo>
                  <a:pt x="278" y="180"/>
                </a:lnTo>
                <a:lnTo>
                  <a:pt x="273" y="184"/>
                </a:lnTo>
                <a:lnTo>
                  <a:pt x="267" y="184"/>
                </a:lnTo>
                <a:lnTo>
                  <a:pt x="260" y="185"/>
                </a:lnTo>
                <a:lnTo>
                  <a:pt x="254" y="189"/>
                </a:lnTo>
                <a:lnTo>
                  <a:pt x="259" y="190"/>
                </a:lnTo>
                <a:lnTo>
                  <a:pt x="267" y="195"/>
                </a:lnTo>
                <a:lnTo>
                  <a:pt x="260" y="196"/>
                </a:lnTo>
                <a:lnTo>
                  <a:pt x="254" y="198"/>
                </a:lnTo>
                <a:lnTo>
                  <a:pt x="248" y="195"/>
                </a:lnTo>
                <a:lnTo>
                  <a:pt x="242" y="196"/>
                </a:lnTo>
                <a:lnTo>
                  <a:pt x="236" y="195"/>
                </a:lnTo>
                <a:lnTo>
                  <a:pt x="230" y="195"/>
                </a:lnTo>
                <a:lnTo>
                  <a:pt x="224" y="195"/>
                </a:lnTo>
                <a:lnTo>
                  <a:pt x="218" y="198"/>
                </a:lnTo>
                <a:lnTo>
                  <a:pt x="216" y="205"/>
                </a:lnTo>
                <a:lnTo>
                  <a:pt x="211" y="208"/>
                </a:lnTo>
                <a:lnTo>
                  <a:pt x="205" y="211"/>
                </a:lnTo>
                <a:lnTo>
                  <a:pt x="198" y="210"/>
                </a:lnTo>
                <a:lnTo>
                  <a:pt x="192" y="210"/>
                </a:lnTo>
                <a:lnTo>
                  <a:pt x="186" y="205"/>
                </a:lnTo>
                <a:lnTo>
                  <a:pt x="185" y="198"/>
                </a:lnTo>
                <a:lnTo>
                  <a:pt x="180" y="203"/>
                </a:lnTo>
                <a:lnTo>
                  <a:pt x="173" y="206"/>
                </a:lnTo>
                <a:lnTo>
                  <a:pt x="169" y="213"/>
                </a:lnTo>
                <a:lnTo>
                  <a:pt x="169" y="214"/>
                </a:lnTo>
                <a:lnTo>
                  <a:pt x="163" y="221"/>
                </a:lnTo>
                <a:lnTo>
                  <a:pt x="159" y="228"/>
                </a:lnTo>
                <a:lnTo>
                  <a:pt x="156" y="234"/>
                </a:lnTo>
                <a:lnTo>
                  <a:pt x="154" y="242"/>
                </a:lnTo>
                <a:lnTo>
                  <a:pt x="148" y="249"/>
                </a:lnTo>
                <a:lnTo>
                  <a:pt x="146" y="248"/>
                </a:lnTo>
                <a:lnTo>
                  <a:pt x="140" y="245"/>
                </a:lnTo>
                <a:lnTo>
                  <a:pt x="133" y="245"/>
                </a:lnTo>
                <a:lnTo>
                  <a:pt x="128" y="244"/>
                </a:lnTo>
                <a:lnTo>
                  <a:pt x="127" y="244"/>
                </a:lnTo>
                <a:lnTo>
                  <a:pt x="121" y="241"/>
                </a:lnTo>
                <a:lnTo>
                  <a:pt x="117" y="233"/>
                </a:lnTo>
                <a:lnTo>
                  <a:pt x="117" y="227"/>
                </a:lnTo>
                <a:lnTo>
                  <a:pt x="116" y="219"/>
                </a:lnTo>
                <a:lnTo>
                  <a:pt x="113" y="212"/>
                </a:lnTo>
                <a:lnTo>
                  <a:pt x="106" y="206"/>
                </a:lnTo>
                <a:lnTo>
                  <a:pt x="99" y="210"/>
                </a:lnTo>
                <a:lnTo>
                  <a:pt x="95" y="203"/>
                </a:lnTo>
                <a:lnTo>
                  <a:pt x="91" y="195"/>
                </a:lnTo>
                <a:lnTo>
                  <a:pt x="87" y="189"/>
                </a:lnTo>
                <a:lnTo>
                  <a:pt x="86" y="183"/>
                </a:lnTo>
                <a:lnTo>
                  <a:pt x="85" y="176"/>
                </a:lnTo>
                <a:lnTo>
                  <a:pt x="85" y="169"/>
                </a:lnTo>
                <a:lnTo>
                  <a:pt x="83" y="162"/>
                </a:lnTo>
                <a:lnTo>
                  <a:pt x="81" y="155"/>
                </a:lnTo>
                <a:lnTo>
                  <a:pt x="81" y="151"/>
                </a:lnTo>
                <a:lnTo>
                  <a:pt x="81" y="149"/>
                </a:lnTo>
                <a:lnTo>
                  <a:pt x="83" y="143"/>
                </a:lnTo>
                <a:lnTo>
                  <a:pt x="87" y="136"/>
                </a:lnTo>
                <a:lnTo>
                  <a:pt x="87" y="129"/>
                </a:lnTo>
                <a:lnTo>
                  <a:pt x="89" y="122"/>
                </a:lnTo>
                <a:lnTo>
                  <a:pt x="93" y="115"/>
                </a:lnTo>
                <a:lnTo>
                  <a:pt x="97" y="108"/>
                </a:lnTo>
                <a:lnTo>
                  <a:pt x="101" y="101"/>
                </a:lnTo>
                <a:lnTo>
                  <a:pt x="108" y="97"/>
                </a:lnTo>
                <a:lnTo>
                  <a:pt x="114" y="93"/>
                </a:lnTo>
                <a:lnTo>
                  <a:pt x="120" y="93"/>
                </a:lnTo>
                <a:lnTo>
                  <a:pt x="126" y="96"/>
                </a:lnTo>
                <a:lnTo>
                  <a:pt x="132" y="98"/>
                </a:lnTo>
                <a:lnTo>
                  <a:pt x="138" y="103"/>
                </a:lnTo>
                <a:lnTo>
                  <a:pt x="145" y="100"/>
                </a:lnTo>
                <a:lnTo>
                  <a:pt x="151" y="103"/>
                </a:lnTo>
                <a:lnTo>
                  <a:pt x="157" y="99"/>
                </a:lnTo>
                <a:lnTo>
                  <a:pt x="163" y="98"/>
                </a:lnTo>
                <a:lnTo>
                  <a:pt x="165" y="99"/>
                </a:lnTo>
                <a:lnTo>
                  <a:pt x="172" y="98"/>
                </a:lnTo>
                <a:lnTo>
                  <a:pt x="178" y="93"/>
                </a:lnTo>
                <a:lnTo>
                  <a:pt x="184" y="95"/>
                </a:lnTo>
                <a:lnTo>
                  <a:pt x="190" y="95"/>
                </a:lnTo>
                <a:lnTo>
                  <a:pt x="194" y="101"/>
                </a:lnTo>
                <a:lnTo>
                  <a:pt x="200" y="103"/>
                </a:lnTo>
                <a:lnTo>
                  <a:pt x="207" y="100"/>
                </a:lnTo>
                <a:lnTo>
                  <a:pt x="213" y="98"/>
                </a:lnTo>
                <a:lnTo>
                  <a:pt x="219" y="98"/>
                </a:lnTo>
                <a:lnTo>
                  <a:pt x="224" y="98"/>
                </a:lnTo>
                <a:lnTo>
                  <a:pt x="230" y="97"/>
                </a:lnTo>
                <a:lnTo>
                  <a:pt x="243" y="97"/>
                </a:lnTo>
                <a:lnTo>
                  <a:pt x="250" y="95"/>
                </a:lnTo>
                <a:lnTo>
                  <a:pt x="255" y="98"/>
                </a:lnTo>
                <a:lnTo>
                  <a:pt x="262" y="97"/>
                </a:lnTo>
                <a:lnTo>
                  <a:pt x="268" y="98"/>
                </a:lnTo>
                <a:lnTo>
                  <a:pt x="274" y="97"/>
                </a:lnTo>
                <a:lnTo>
                  <a:pt x="279" y="100"/>
                </a:lnTo>
                <a:lnTo>
                  <a:pt x="284" y="107"/>
                </a:lnTo>
                <a:lnTo>
                  <a:pt x="290" y="112"/>
                </a:lnTo>
                <a:lnTo>
                  <a:pt x="297" y="112"/>
                </a:lnTo>
                <a:lnTo>
                  <a:pt x="302" y="112"/>
                </a:lnTo>
                <a:lnTo>
                  <a:pt x="309" y="112"/>
                </a:lnTo>
                <a:lnTo>
                  <a:pt x="314" y="113"/>
                </a:lnTo>
                <a:lnTo>
                  <a:pt x="321" y="112"/>
                </a:lnTo>
                <a:lnTo>
                  <a:pt x="328" y="111"/>
                </a:lnTo>
                <a:lnTo>
                  <a:pt x="333" y="108"/>
                </a:lnTo>
                <a:lnTo>
                  <a:pt x="339" y="107"/>
                </a:lnTo>
                <a:lnTo>
                  <a:pt x="345" y="106"/>
                </a:lnTo>
                <a:lnTo>
                  <a:pt x="352" y="105"/>
                </a:lnTo>
                <a:lnTo>
                  <a:pt x="354" y="104"/>
                </a:lnTo>
                <a:lnTo>
                  <a:pt x="360" y="100"/>
                </a:lnTo>
                <a:lnTo>
                  <a:pt x="367" y="95"/>
                </a:lnTo>
                <a:lnTo>
                  <a:pt x="371" y="89"/>
                </a:lnTo>
                <a:lnTo>
                  <a:pt x="372" y="82"/>
                </a:lnTo>
                <a:lnTo>
                  <a:pt x="375" y="74"/>
                </a:lnTo>
                <a:lnTo>
                  <a:pt x="379" y="68"/>
                </a:lnTo>
                <a:lnTo>
                  <a:pt x="386" y="61"/>
                </a:lnTo>
                <a:lnTo>
                  <a:pt x="392" y="56"/>
                </a:lnTo>
                <a:lnTo>
                  <a:pt x="396" y="50"/>
                </a:lnTo>
                <a:lnTo>
                  <a:pt x="399" y="43"/>
                </a:lnTo>
                <a:lnTo>
                  <a:pt x="401" y="36"/>
                </a:lnTo>
                <a:lnTo>
                  <a:pt x="402" y="30"/>
                </a:lnTo>
                <a:lnTo>
                  <a:pt x="406" y="23"/>
                </a:lnTo>
                <a:lnTo>
                  <a:pt x="413" y="17"/>
                </a:lnTo>
                <a:lnTo>
                  <a:pt x="406" y="9"/>
                </a:lnTo>
                <a:lnTo>
                  <a:pt x="407" y="2"/>
                </a:lnTo>
                <a:lnTo>
                  <a:pt x="401" y="3"/>
                </a:lnTo>
                <a:lnTo>
                  <a:pt x="395" y="0"/>
                </a:lnTo>
                <a:lnTo>
                  <a:pt x="389" y="7"/>
                </a:lnTo>
                <a:lnTo>
                  <a:pt x="386" y="14"/>
                </a:lnTo>
                <a:lnTo>
                  <a:pt x="383" y="20"/>
                </a:lnTo>
                <a:lnTo>
                  <a:pt x="376" y="25"/>
                </a:lnTo>
                <a:lnTo>
                  <a:pt x="370" y="26"/>
                </a:lnTo>
                <a:lnTo>
                  <a:pt x="367" y="33"/>
                </a:lnTo>
                <a:lnTo>
                  <a:pt x="368" y="40"/>
                </a:lnTo>
                <a:lnTo>
                  <a:pt x="362" y="41"/>
                </a:lnTo>
                <a:lnTo>
                  <a:pt x="356" y="47"/>
                </a:lnTo>
                <a:lnTo>
                  <a:pt x="354" y="54"/>
                </a:lnTo>
                <a:lnTo>
                  <a:pt x="347" y="57"/>
                </a:lnTo>
                <a:lnTo>
                  <a:pt x="341" y="61"/>
                </a:lnTo>
                <a:lnTo>
                  <a:pt x="336" y="64"/>
                </a:lnTo>
                <a:lnTo>
                  <a:pt x="329" y="69"/>
                </a:lnTo>
                <a:lnTo>
                  <a:pt x="323" y="69"/>
                </a:lnTo>
                <a:lnTo>
                  <a:pt x="317" y="68"/>
                </a:lnTo>
                <a:lnTo>
                  <a:pt x="310" y="67"/>
                </a:lnTo>
                <a:lnTo>
                  <a:pt x="305" y="66"/>
                </a:lnTo>
                <a:lnTo>
                  <a:pt x="299" y="64"/>
                </a:lnTo>
                <a:lnTo>
                  <a:pt x="293" y="64"/>
                </a:lnTo>
                <a:lnTo>
                  <a:pt x="286" y="60"/>
                </a:lnTo>
                <a:lnTo>
                  <a:pt x="280" y="61"/>
                </a:lnTo>
                <a:lnTo>
                  <a:pt x="274" y="61"/>
                </a:lnTo>
                <a:lnTo>
                  <a:pt x="269" y="63"/>
                </a:lnTo>
                <a:lnTo>
                  <a:pt x="263" y="69"/>
                </a:lnTo>
                <a:lnTo>
                  <a:pt x="256" y="67"/>
                </a:lnTo>
                <a:lnTo>
                  <a:pt x="250" y="63"/>
                </a:lnTo>
                <a:lnTo>
                  <a:pt x="244" y="59"/>
                </a:lnTo>
                <a:lnTo>
                  <a:pt x="238" y="58"/>
                </a:lnTo>
                <a:lnTo>
                  <a:pt x="232" y="56"/>
                </a:lnTo>
                <a:lnTo>
                  <a:pt x="226" y="56"/>
                </a:lnTo>
                <a:lnTo>
                  <a:pt x="220" y="55"/>
                </a:lnTo>
                <a:lnTo>
                  <a:pt x="214" y="52"/>
                </a:lnTo>
                <a:lnTo>
                  <a:pt x="208" y="55"/>
                </a:lnTo>
                <a:lnTo>
                  <a:pt x="202" y="49"/>
                </a:lnTo>
                <a:lnTo>
                  <a:pt x="195" y="50"/>
                </a:lnTo>
                <a:lnTo>
                  <a:pt x="189" y="50"/>
                </a:lnTo>
                <a:lnTo>
                  <a:pt x="183" y="51"/>
                </a:lnTo>
                <a:lnTo>
                  <a:pt x="177" y="50"/>
                </a:lnTo>
                <a:lnTo>
                  <a:pt x="173" y="43"/>
                </a:lnTo>
                <a:lnTo>
                  <a:pt x="169" y="36"/>
                </a:lnTo>
                <a:lnTo>
                  <a:pt x="163" y="38"/>
                </a:lnTo>
                <a:lnTo>
                  <a:pt x="157" y="36"/>
                </a:lnTo>
                <a:lnTo>
                  <a:pt x="151" y="31"/>
                </a:lnTo>
                <a:lnTo>
                  <a:pt x="145" y="30"/>
                </a:lnTo>
                <a:lnTo>
                  <a:pt x="138" y="32"/>
                </a:lnTo>
                <a:lnTo>
                  <a:pt x="132" y="34"/>
                </a:lnTo>
                <a:lnTo>
                  <a:pt x="133" y="41"/>
                </a:lnTo>
                <a:lnTo>
                  <a:pt x="131" y="48"/>
                </a:lnTo>
                <a:lnTo>
                  <a:pt x="129" y="55"/>
                </a:lnTo>
                <a:lnTo>
                  <a:pt x="124" y="59"/>
                </a:lnTo>
                <a:lnTo>
                  <a:pt x="120" y="65"/>
                </a:lnTo>
                <a:lnTo>
                  <a:pt x="115" y="72"/>
                </a:lnTo>
                <a:lnTo>
                  <a:pt x="108" y="72"/>
                </a:lnTo>
                <a:lnTo>
                  <a:pt x="102" y="65"/>
                </a:lnTo>
                <a:lnTo>
                  <a:pt x="97" y="59"/>
                </a:lnTo>
                <a:lnTo>
                  <a:pt x="96" y="65"/>
                </a:lnTo>
                <a:lnTo>
                  <a:pt x="95" y="72"/>
                </a:lnTo>
                <a:lnTo>
                  <a:pt x="89" y="76"/>
                </a:lnTo>
                <a:lnTo>
                  <a:pt x="83" y="82"/>
                </a:lnTo>
                <a:lnTo>
                  <a:pt x="84" y="89"/>
                </a:lnTo>
                <a:lnTo>
                  <a:pt x="81" y="97"/>
                </a:lnTo>
                <a:lnTo>
                  <a:pt x="80" y="97"/>
                </a:lnTo>
                <a:lnTo>
                  <a:pt x="74" y="101"/>
                </a:lnTo>
                <a:lnTo>
                  <a:pt x="71" y="108"/>
                </a:lnTo>
                <a:lnTo>
                  <a:pt x="71" y="115"/>
                </a:lnTo>
                <a:lnTo>
                  <a:pt x="69" y="122"/>
                </a:lnTo>
                <a:lnTo>
                  <a:pt x="73" y="129"/>
                </a:lnTo>
                <a:lnTo>
                  <a:pt x="73" y="136"/>
                </a:lnTo>
                <a:lnTo>
                  <a:pt x="67" y="143"/>
                </a:lnTo>
                <a:lnTo>
                  <a:pt x="63" y="136"/>
                </a:lnTo>
                <a:lnTo>
                  <a:pt x="58" y="136"/>
                </a:lnTo>
                <a:lnTo>
                  <a:pt x="58" y="138"/>
                </a:lnTo>
                <a:lnTo>
                  <a:pt x="63" y="145"/>
                </a:lnTo>
                <a:lnTo>
                  <a:pt x="69" y="151"/>
                </a:lnTo>
                <a:lnTo>
                  <a:pt x="67" y="157"/>
                </a:lnTo>
                <a:lnTo>
                  <a:pt x="66" y="164"/>
                </a:lnTo>
                <a:lnTo>
                  <a:pt x="66" y="171"/>
                </a:lnTo>
                <a:lnTo>
                  <a:pt x="67" y="178"/>
                </a:lnTo>
                <a:lnTo>
                  <a:pt x="68" y="185"/>
                </a:lnTo>
                <a:lnTo>
                  <a:pt x="71" y="190"/>
                </a:lnTo>
                <a:lnTo>
                  <a:pt x="72" y="198"/>
                </a:lnTo>
                <a:lnTo>
                  <a:pt x="71" y="205"/>
                </a:lnTo>
                <a:lnTo>
                  <a:pt x="69" y="202"/>
                </a:lnTo>
                <a:lnTo>
                  <a:pt x="67" y="195"/>
                </a:lnTo>
                <a:lnTo>
                  <a:pt x="63" y="188"/>
                </a:lnTo>
                <a:lnTo>
                  <a:pt x="60" y="195"/>
                </a:lnTo>
                <a:lnTo>
                  <a:pt x="54" y="202"/>
                </a:lnTo>
                <a:lnTo>
                  <a:pt x="51" y="203"/>
                </a:lnTo>
                <a:lnTo>
                  <a:pt x="49" y="210"/>
                </a:lnTo>
                <a:lnTo>
                  <a:pt x="47" y="217"/>
                </a:lnTo>
                <a:lnTo>
                  <a:pt x="45" y="224"/>
                </a:lnTo>
                <a:lnTo>
                  <a:pt x="39" y="229"/>
                </a:lnTo>
                <a:lnTo>
                  <a:pt x="37" y="236"/>
                </a:lnTo>
                <a:lnTo>
                  <a:pt x="38" y="243"/>
                </a:lnTo>
                <a:lnTo>
                  <a:pt x="36" y="250"/>
                </a:lnTo>
                <a:lnTo>
                  <a:pt x="37" y="257"/>
                </a:lnTo>
                <a:lnTo>
                  <a:pt x="37" y="262"/>
                </a:lnTo>
                <a:lnTo>
                  <a:pt x="36" y="270"/>
                </a:lnTo>
                <a:lnTo>
                  <a:pt x="38" y="276"/>
                </a:lnTo>
                <a:lnTo>
                  <a:pt x="39" y="284"/>
                </a:lnTo>
                <a:lnTo>
                  <a:pt x="36" y="290"/>
                </a:lnTo>
                <a:lnTo>
                  <a:pt x="30" y="297"/>
                </a:lnTo>
                <a:lnTo>
                  <a:pt x="28" y="302"/>
                </a:lnTo>
                <a:lnTo>
                  <a:pt x="25" y="310"/>
                </a:lnTo>
                <a:lnTo>
                  <a:pt x="25" y="316"/>
                </a:lnTo>
                <a:lnTo>
                  <a:pt x="25" y="323"/>
                </a:lnTo>
                <a:lnTo>
                  <a:pt x="24" y="331"/>
                </a:lnTo>
                <a:lnTo>
                  <a:pt x="18" y="334"/>
                </a:lnTo>
                <a:lnTo>
                  <a:pt x="14" y="341"/>
                </a:lnTo>
                <a:lnTo>
                  <a:pt x="8" y="346"/>
                </a:lnTo>
                <a:lnTo>
                  <a:pt x="1" y="347"/>
                </a:lnTo>
                <a:lnTo>
                  <a:pt x="0" y="354"/>
                </a:lnTo>
                <a:lnTo>
                  <a:pt x="2" y="361"/>
                </a:lnTo>
                <a:lnTo>
                  <a:pt x="8" y="364"/>
                </a:lnTo>
                <a:lnTo>
                  <a:pt x="6" y="371"/>
                </a:lnTo>
                <a:lnTo>
                  <a:pt x="1" y="378"/>
                </a:lnTo>
                <a:lnTo>
                  <a:pt x="1" y="385"/>
                </a:lnTo>
                <a:lnTo>
                  <a:pt x="3" y="391"/>
                </a:lnTo>
                <a:lnTo>
                  <a:pt x="4" y="398"/>
                </a:lnTo>
                <a:lnTo>
                  <a:pt x="5" y="405"/>
                </a:lnTo>
                <a:lnTo>
                  <a:pt x="7" y="411"/>
                </a:lnTo>
                <a:lnTo>
                  <a:pt x="9" y="419"/>
                </a:lnTo>
                <a:lnTo>
                  <a:pt x="15" y="413"/>
                </a:lnTo>
                <a:lnTo>
                  <a:pt x="20" y="412"/>
                </a:lnTo>
                <a:lnTo>
                  <a:pt x="27" y="411"/>
                </a:lnTo>
                <a:lnTo>
                  <a:pt x="34" y="406"/>
                </a:lnTo>
                <a:lnTo>
                  <a:pt x="39" y="410"/>
                </a:lnTo>
                <a:lnTo>
                  <a:pt x="45" y="414"/>
                </a:lnTo>
                <a:lnTo>
                  <a:pt x="43" y="421"/>
                </a:lnTo>
                <a:lnTo>
                  <a:pt x="41" y="428"/>
                </a:lnTo>
                <a:lnTo>
                  <a:pt x="42" y="431"/>
                </a:lnTo>
                <a:lnTo>
                  <a:pt x="45" y="437"/>
                </a:lnTo>
                <a:lnTo>
                  <a:pt x="47" y="444"/>
                </a:lnTo>
                <a:lnTo>
                  <a:pt x="53" y="451"/>
                </a:lnTo>
                <a:lnTo>
                  <a:pt x="50" y="458"/>
                </a:lnTo>
                <a:lnTo>
                  <a:pt x="51" y="464"/>
                </a:lnTo>
                <a:lnTo>
                  <a:pt x="49" y="471"/>
                </a:lnTo>
                <a:lnTo>
                  <a:pt x="50" y="478"/>
                </a:lnTo>
                <a:lnTo>
                  <a:pt x="49" y="485"/>
                </a:lnTo>
                <a:lnTo>
                  <a:pt x="47" y="492"/>
                </a:lnTo>
                <a:lnTo>
                  <a:pt x="46" y="498"/>
                </a:lnTo>
                <a:lnTo>
                  <a:pt x="43" y="504"/>
                </a:lnTo>
                <a:lnTo>
                  <a:pt x="41" y="512"/>
                </a:lnTo>
                <a:lnTo>
                  <a:pt x="42" y="518"/>
                </a:lnTo>
                <a:lnTo>
                  <a:pt x="41" y="525"/>
                </a:lnTo>
                <a:lnTo>
                  <a:pt x="38" y="532"/>
                </a:lnTo>
                <a:lnTo>
                  <a:pt x="36" y="538"/>
                </a:lnTo>
                <a:lnTo>
                  <a:pt x="32" y="54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4" name="Freeform 97"/>
          <p:cNvSpPr>
            <a:spLocks/>
          </p:cNvSpPr>
          <p:nvPr/>
        </p:nvSpPr>
        <p:spPr bwMode="auto">
          <a:xfrm>
            <a:off x="7807325" y="5070475"/>
            <a:ext cx="6350" cy="7938"/>
          </a:xfrm>
          <a:custGeom>
            <a:avLst/>
            <a:gdLst>
              <a:gd name="T0" fmla="*/ 0 w 12"/>
              <a:gd name="T1" fmla="*/ 0 h 20"/>
              <a:gd name="T2" fmla="*/ 0 w 12"/>
              <a:gd name="T3" fmla="*/ 0 h 20"/>
              <a:gd name="T4" fmla="*/ 0 w 12"/>
              <a:gd name="T5" fmla="*/ 0 h 20"/>
              <a:gd name="T6" fmla="*/ 0 w 12"/>
              <a:gd name="T7" fmla="*/ 0 h 20"/>
              <a:gd name="T8" fmla="*/ 0 w 12"/>
              <a:gd name="T9" fmla="*/ 0 h 20"/>
              <a:gd name="T10" fmla="*/ 0 w 12"/>
              <a:gd name="T11" fmla="*/ 0 h 20"/>
              <a:gd name="T12" fmla="*/ 0 w 12"/>
              <a:gd name="T13" fmla="*/ 0 h 20"/>
              <a:gd name="T14" fmla="*/ 0 w 12"/>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0"/>
              <a:gd name="T26" fmla="*/ 12 w 12"/>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0">
                <a:moveTo>
                  <a:pt x="6" y="0"/>
                </a:moveTo>
                <a:lnTo>
                  <a:pt x="2" y="6"/>
                </a:lnTo>
                <a:lnTo>
                  <a:pt x="0" y="12"/>
                </a:lnTo>
                <a:lnTo>
                  <a:pt x="3" y="20"/>
                </a:lnTo>
                <a:lnTo>
                  <a:pt x="6" y="13"/>
                </a:lnTo>
                <a:lnTo>
                  <a:pt x="12" y="11"/>
                </a:lnTo>
                <a:lnTo>
                  <a:pt x="12" y="5"/>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5" name="Freeform 98"/>
          <p:cNvSpPr>
            <a:spLocks/>
          </p:cNvSpPr>
          <p:nvPr/>
        </p:nvSpPr>
        <p:spPr bwMode="auto">
          <a:xfrm>
            <a:off x="7813675" y="5076825"/>
            <a:ext cx="4763" cy="6350"/>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w 8"/>
              <a:gd name="T13" fmla="*/ 0 h 15"/>
              <a:gd name="T14" fmla="*/ 0 w 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2" y="0"/>
                </a:moveTo>
                <a:lnTo>
                  <a:pt x="2" y="1"/>
                </a:lnTo>
                <a:lnTo>
                  <a:pt x="3" y="8"/>
                </a:lnTo>
                <a:lnTo>
                  <a:pt x="0" y="15"/>
                </a:lnTo>
                <a:lnTo>
                  <a:pt x="6" y="15"/>
                </a:lnTo>
                <a:lnTo>
                  <a:pt x="6" y="8"/>
                </a:lnTo>
                <a:lnTo>
                  <a:pt x="8" y="1"/>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6" name="Freeform 99"/>
          <p:cNvSpPr>
            <a:spLocks/>
          </p:cNvSpPr>
          <p:nvPr/>
        </p:nvSpPr>
        <p:spPr bwMode="auto">
          <a:xfrm>
            <a:off x="7818438" y="5056188"/>
            <a:ext cx="98425" cy="33337"/>
          </a:xfrm>
          <a:custGeom>
            <a:avLst/>
            <a:gdLst>
              <a:gd name="T0" fmla="*/ 0 w 206"/>
              <a:gd name="T1" fmla="*/ 0 h 69"/>
              <a:gd name="T2" fmla="*/ 0 w 206"/>
              <a:gd name="T3" fmla="*/ 0 h 69"/>
              <a:gd name="T4" fmla="*/ 0 w 206"/>
              <a:gd name="T5" fmla="*/ 0 h 69"/>
              <a:gd name="T6" fmla="*/ 0 w 206"/>
              <a:gd name="T7" fmla="*/ 0 h 69"/>
              <a:gd name="T8" fmla="*/ 0 w 206"/>
              <a:gd name="T9" fmla="*/ 0 h 69"/>
              <a:gd name="T10" fmla="*/ 0 w 206"/>
              <a:gd name="T11" fmla="*/ 0 h 69"/>
              <a:gd name="T12" fmla="*/ 0 w 206"/>
              <a:gd name="T13" fmla="*/ 0 h 69"/>
              <a:gd name="T14" fmla="*/ 0 w 206"/>
              <a:gd name="T15" fmla="*/ 0 h 69"/>
              <a:gd name="T16" fmla="*/ 0 w 206"/>
              <a:gd name="T17" fmla="*/ 0 h 69"/>
              <a:gd name="T18" fmla="*/ 0 w 206"/>
              <a:gd name="T19" fmla="*/ 0 h 69"/>
              <a:gd name="T20" fmla="*/ 0 w 206"/>
              <a:gd name="T21" fmla="*/ 0 h 69"/>
              <a:gd name="T22" fmla="*/ 0 w 206"/>
              <a:gd name="T23" fmla="*/ 0 h 69"/>
              <a:gd name="T24" fmla="*/ 0 w 206"/>
              <a:gd name="T25" fmla="*/ 0 h 69"/>
              <a:gd name="T26" fmla="*/ 0 w 206"/>
              <a:gd name="T27" fmla="*/ 0 h 69"/>
              <a:gd name="T28" fmla="*/ 0 w 206"/>
              <a:gd name="T29" fmla="*/ 0 h 69"/>
              <a:gd name="T30" fmla="*/ 0 w 206"/>
              <a:gd name="T31" fmla="*/ 0 h 69"/>
              <a:gd name="T32" fmla="*/ 0 w 206"/>
              <a:gd name="T33" fmla="*/ 0 h 69"/>
              <a:gd name="T34" fmla="*/ 0 w 206"/>
              <a:gd name="T35" fmla="*/ 0 h 69"/>
              <a:gd name="T36" fmla="*/ 0 w 206"/>
              <a:gd name="T37" fmla="*/ 0 h 69"/>
              <a:gd name="T38" fmla="*/ 0 w 206"/>
              <a:gd name="T39" fmla="*/ 0 h 69"/>
              <a:gd name="T40" fmla="*/ 0 w 206"/>
              <a:gd name="T41" fmla="*/ 0 h 69"/>
              <a:gd name="T42" fmla="*/ 0 w 206"/>
              <a:gd name="T43" fmla="*/ 0 h 69"/>
              <a:gd name="T44" fmla="*/ 0 w 206"/>
              <a:gd name="T45" fmla="*/ 0 h 69"/>
              <a:gd name="T46" fmla="*/ 0 w 206"/>
              <a:gd name="T47" fmla="*/ 0 h 69"/>
              <a:gd name="T48" fmla="*/ 0 w 206"/>
              <a:gd name="T49" fmla="*/ 0 h 69"/>
              <a:gd name="T50" fmla="*/ 0 w 206"/>
              <a:gd name="T51" fmla="*/ 0 h 69"/>
              <a:gd name="T52" fmla="*/ 0 w 206"/>
              <a:gd name="T53" fmla="*/ 0 h 69"/>
              <a:gd name="T54" fmla="*/ 0 w 206"/>
              <a:gd name="T55" fmla="*/ 0 h 69"/>
              <a:gd name="T56" fmla="*/ 0 w 206"/>
              <a:gd name="T57" fmla="*/ 0 h 69"/>
              <a:gd name="T58" fmla="*/ 0 w 206"/>
              <a:gd name="T59" fmla="*/ 0 h 69"/>
              <a:gd name="T60" fmla="*/ 0 w 206"/>
              <a:gd name="T61" fmla="*/ 0 h 69"/>
              <a:gd name="T62" fmla="*/ 0 w 206"/>
              <a:gd name="T63" fmla="*/ 0 h 69"/>
              <a:gd name="T64" fmla="*/ 0 w 206"/>
              <a:gd name="T65" fmla="*/ 0 h 69"/>
              <a:gd name="T66" fmla="*/ 0 w 206"/>
              <a:gd name="T67" fmla="*/ 0 h 69"/>
              <a:gd name="T68" fmla="*/ 0 w 206"/>
              <a:gd name="T69" fmla="*/ 0 h 69"/>
              <a:gd name="T70" fmla="*/ 0 w 206"/>
              <a:gd name="T71" fmla="*/ 0 h 69"/>
              <a:gd name="T72" fmla="*/ 0 w 206"/>
              <a:gd name="T73" fmla="*/ 0 h 69"/>
              <a:gd name="T74" fmla="*/ 0 w 206"/>
              <a:gd name="T75" fmla="*/ 0 h 69"/>
              <a:gd name="T76" fmla="*/ 0 w 206"/>
              <a:gd name="T77" fmla="*/ 0 h 69"/>
              <a:gd name="T78" fmla="*/ 0 w 206"/>
              <a:gd name="T79" fmla="*/ 0 h 69"/>
              <a:gd name="T80" fmla="*/ 0 w 20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6"/>
              <a:gd name="T124" fmla="*/ 0 h 69"/>
              <a:gd name="T125" fmla="*/ 206 w 20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6" h="69">
                <a:moveTo>
                  <a:pt x="13" y="59"/>
                </a:moveTo>
                <a:lnTo>
                  <a:pt x="14" y="59"/>
                </a:lnTo>
                <a:lnTo>
                  <a:pt x="20" y="57"/>
                </a:lnTo>
                <a:lnTo>
                  <a:pt x="26" y="59"/>
                </a:lnTo>
                <a:lnTo>
                  <a:pt x="31" y="60"/>
                </a:lnTo>
                <a:lnTo>
                  <a:pt x="37" y="59"/>
                </a:lnTo>
                <a:lnTo>
                  <a:pt x="44" y="59"/>
                </a:lnTo>
                <a:lnTo>
                  <a:pt x="50" y="58"/>
                </a:lnTo>
                <a:lnTo>
                  <a:pt x="56" y="61"/>
                </a:lnTo>
                <a:lnTo>
                  <a:pt x="62" y="60"/>
                </a:lnTo>
                <a:lnTo>
                  <a:pt x="69" y="65"/>
                </a:lnTo>
                <a:lnTo>
                  <a:pt x="75" y="69"/>
                </a:lnTo>
                <a:lnTo>
                  <a:pt x="81" y="68"/>
                </a:lnTo>
                <a:lnTo>
                  <a:pt x="87" y="65"/>
                </a:lnTo>
                <a:lnTo>
                  <a:pt x="93" y="67"/>
                </a:lnTo>
                <a:lnTo>
                  <a:pt x="99" y="65"/>
                </a:lnTo>
                <a:lnTo>
                  <a:pt x="100" y="58"/>
                </a:lnTo>
                <a:lnTo>
                  <a:pt x="106" y="60"/>
                </a:lnTo>
                <a:lnTo>
                  <a:pt x="112" y="59"/>
                </a:lnTo>
                <a:lnTo>
                  <a:pt x="116" y="66"/>
                </a:lnTo>
                <a:lnTo>
                  <a:pt x="121" y="65"/>
                </a:lnTo>
                <a:lnTo>
                  <a:pt x="127" y="64"/>
                </a:lnTo>
                <a:lnTo>
                  <a:pt x="134" y="60"/>
                </a:lnTo>
                <a:lnTo>
                  <a:pt x="140" y="58"/>
                </a:lnTo>
                <a:lnTo>
                  <a:pt x="146" y="52"/>
                </a:lnTo>
                <a:lnTo>
                  <a:pt x="152" y="53"/>
                </a:lnTo>
                <a:lnTo>
                  <a:pt x="159" y="53"/>
                </a:lnTo>
                <a:lnTo>
                  <a:pt x="165" y="53"/>
                </a:lnTo>
                <a:lnTo>
                  <a:pt x="171" y="52"/>
                </a:lnTo>
                <a:lnTo>
                  <a:pt x="175" y="49"/>
                </a:lnTo>
                <a:lnTo>
                  <a:pt x="186" y="43"/>
                </a:lnTo>
                <a:lnTo>
                  <a:pt x="193" y="42"/>
                </a:lnTo>
                <a:lnTo>
                  <a:pt x="193" y="35"/>
                </a:lnTo>
                <a:lnTo>
                  <a:pt x="192" y="29"/>
                </a:lnTo>
                <a:lnTo>
                  <a:pt x="198" y="28"/>
                </a:lnTo>
                <a:lnTo>
                  <a:pt x="200" y="21"/>
                </a:lnTo>
                <a:lnTo>
                  <a:pt x="206" y="19"/>
                </a:lnTo>
                <a:lnTo>
                  <a:pt x="204" y="12"/>
                </a:lnTo>
                <a:lnTo>
                  <a:pt x="203" y="5"/>
                </a:lnTo>
                <a:lnTo>
                  <a:pt x="197" y="0"/>
                </a:lnTo>
                <a:lnTo>
                  <a:pt x="192" y="7"/>
                </a:lnTo>
                <a:lnTo>
                  <a:pt x="190" y="13"/>
                </a:lnTo>
                <a:lnTo>
                  <a:pt x="196" y="10"/>
                </a:lnTo>
                <a:lnTo>
                  <a:pt x="201" y="12"/>
                </a:lnTo>
                <a:lnTo>
                  <a:pt x="196" y="18"/>
                </a:lnTo>
                <a:lnTo>
                  <a:pt x="190" y="23"/>
                </a:lnTo>
                <a:lnTo>
                  <a:pt x="183" y="25"/>
                </a:lnTo>
                <a:lnTo>
                  <a:pt x="177" y="29"/>
                </a:lnTo>
                <a:lnTo>
                  <a:pt x="171" y="35"/>
                </a:lnTo>
                <a:lnTo>
                  <a:pt x="170" y="42"/>
                </a:lnTo>
                <a:lnTo>
                  <a:pt x="164" y="43"/>
                </a:lnTo>
                <a:lnTo>
                  <a:pt x="157" y="45"/>
                </a:lnTo>
                <a:lnTo>
                  <a:pt x="151" y="41"/>
                </a:lnTo>
                <a:lnTo>
                  <a:pt x="145" y="35"/>
                </a:lnTo>
                <a:lnTo>
                  <a:pt x="140" y="31"/>
                </a:lnTo>
                <a:lnTo>
                  <a:pt x="134" y="34"/>
                </a:lnTo>
                <a:lnTo>
                  <a:pt x="121" y="35"/>
                </a:lnTo>
                <a:lnTo>
                  <a:pt x="116" y="34"/>
                </a:lnTo>
                <a:lnTo>
                  <a:pt x="112" y="40"/>
                </a:lnTo>
                <a:lnTo>
                  <a:pt x="106" y="40"/>
                </a:lnTo>
                <a:lnTo>
                  <a:pt x="100" y="39"/>
                </a:lnTo>
                <a:lnTo>
                  <a:pt x="94" y="32"/>
                </a:lnTo>
                <a:lnTo>
                  <a:pt x="88" y="29"/>
                </a:lnTo>
                <a:lnTo>
                  <a:pt x="82" y="27"/>
                </a:lnTo>
                <a:lnTo>
                  <a:pt x="76" y="21"/>
                </a:lnTo>
                <a:lnTo>
                  <a:pt x="70" y="21"/>
                </a:lnTo>
                <a:lnTo>
                  <a:pt x="63" y="20"/>
                </a:lnTo>
                <a:lnTo>
                  <a:pt x="58" y="17"/>
                </a:lnTo>
                <a:lnTo>
                  <a:pt x="51" y="17"/>
                </a:lnTo>
                <a:lnTo>
                  <a:pt x="46" y="17"/>
                </a:lnTo>
                <a:lnTo>
                  <a:pt x="40" y="17"/>
                </a:lnTo>
                <a:lnTo>
                  <a:pt x="33" y="16"/>
                </a:lnTo>
                <a:lnTo>
                  <a:pt x="27" y="20"/>
                </a:lnTo>
                <a:lnTo>
                  <a:pt x="21" y="26"/>
                </a:lnTo>
                <a:lnTo>
                  <a:pt x="15" y="29"/>
                </a:lnTo>
                <a:lnTo>
                  <a:pt x="6" y="29"/>
                </a:lnTo>
                <a:lnTo>
                  <a:pt x="4" y="36"/>
                </a:lnTo>
                <a:lnTo>
                  <a:pt x="1" y="43"/>
                </a:lnTo>
                <a:lnTo>
                  <a:pt x="0" y="50"/>
                </a:lnTo>
                <a:lnTo>
                  <a:pt x="2" y="57"/>
                </a:lnTo>
                <a:lnTo>
                  <a:pt x="6" y="64"/>
                </a:lnTo>
                <a:lnTo>
                  <a:pt x="13" y="5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7" name="Freeform 100"/>
          <p:cNvSpPr>
            <a:spLocks/>
          </p:cNvSpPr>
          <p:nvPr/>
        </p:nvSpPr>
        <p:spPr bwMode="auto">
          <a:xfrm>
            <a:off x="7843838" y="4970463"/>
            <a:ext cx="3175" cy="26987"/>
          </a:xfrm>
          <a:custGeom>
            <a:avLst/>
            <a:gdLst>
              <a:gd name="T0" fmla="*/ 0 w 8"/>
              <a:gd name="T1" fmla="*/ 0 h 56"/>
              <a:gd name="T2" fmla="*/ 0 w 8"/>
              <a:gd name="T3" fmla="*/ 0 h 56"/>
              <a:gd name="T4" fmla="*/ 0 w 8"/>
              <a:gd name="T5" fmla="*/ 0 h 56"/>
              <a:gd name="T6" fmla="*/ 0 w 8"/>
              <a:gd name="T7" fmla="*/ 0 h 56"/>
              <a:gd name="T8" fmla="*/ 0 w 8"/>
              <a:gd name="T9" fmla="*/ 0 h 56"/>
              <a:gd name="T10" fmla="*/ 0 w 8"/>
              <a:gd name="T11" fmla="*/ 0 h 56"/>
              <a:gd name="T12" fmla="*/ 0 w 8"/>
              <a:gd name="T13" fmla="*/ 0 h 56"/>
              <a:gd name="T14" fmla="*/ 0 w 8"/>
              <a:gd name="T15" fmla="*/ 0 h 56"/>
              <a:gd name="T16" fmla="*/ 0 w 8"/>
              <a:gd name="T17" fmla="*/ 0 h 56"/>
              <a:gd name="T18" fmla="*/ 0 w 8"/>
              <a:gd name="T19" fmla="*/ 0 h 56"/>
              <a:gd name="T20" fmla="*/ 0 w 8"/>
              <a:gd name="T21" fmla="*/ 0 h 56"/>
              <a:gd name="T22" fmla="*/ 0 w 8"/>
              <a:gd name="T23" fmla="*/ 0 h 56"/>
              <a:gd name="T24" fmla="*/ 0 w 8"/>
              <a:gd name="T25" fmla="*/ 0 h 56"/>
              <a:gd name="T26" fmla="*/ 0 w 8"/>
              <a:gd name="T27" fmla="*/ 0 h 56"/>
              <a:gd name="T28" fmla="*/ 0 w 8"/>
              <a:gd name="T29" fmla="*/ 0 h 56"/>
              <a:gd name="T30" fmla="*/ 0 w 8"/>
              <a:gd name="T31" fmla="*/ 0 h 56"/>
              <a:gd name="T32" fmla="*/ 0 w 8"/>
              <a:gd name="T33" fmla="*/ 0 h 56"/>
              <a:gd name="T34" fmla="*/ 0 w 8"/>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6"/>
              <a:gd name="T56" fmla="*/ 8 w 8"/>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6">
                <a:moveTo>
                  <a:pt x="5" y="1"/>
                </a:moveTo>
                <a:lnTo>
                  <a:pt x="4" y="0"/>
                </a:lnTo>
                <a:lnTo>
                  <a:pt x="2" y="7"/>
                </a:lnTo>
                <a:lnTo>
                  <a:pt x="1" y="14"/>
                </a:lnTo>
                <a:lnTo>
                  <a:pt x="1" y="21"/>
                </a:lnTo>
                <a:lnTo>
                  <a:pt x="2" y="28"/>
                </a:lnTo>
                <a:lnTo>
                  <a:pt x="0" y="34"/>
                </a:lnTo>
                <a:lnTo>
                  <a:pt x="2" y="42"/>
                </a:lnTo>
                <a:lnTo>
                  <a:pt x="1" y="48"/>
                </a:lnTo>
                <a:lnTo>
                  <a:pt x="2" y="56"/>
                </a:lnTo>
                <a:lnTo>
                  <a:pt x="3" y="48"/>
                </a:lnTo>
                <a:lnTo>
                  <a:pt x="5" y="42"/>
                </a:lnTo>
                <a:lnTo>
                  <a:pt x="6" y="36"/>
                </a:lnTo>
                <a:lnTo>
                  <a:pt x="7" y="29"/>
                </a:lnTo>
                <a:lnTo>
                  <a:pt x="8" y="22"/>
                </a:lnTo>
                <a:lnTo>
                  <a:pt x="8" y="15"/>
                </a:lnTo>
                <a:lnTo>
                  <a:pt x="6" y="8"/>
                </a:lnTo>
                <a:lnTo>
                  <a:pt x="5"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8" name="Freeform 101"/>
          <p:cNvSpPr>
            <a:spLocks/>
          </p:cNvSpPr>
          <p:nvPr/>
        </p:nvSpPr>
        <p:spPr bwMode="auto">
          <a:xfrm>
            <a:off x="7847013" y="5016500"/>
            <a:ext cx="4762" cy="6350"/>
          </a:xfrm>
          <a:custGeom>
            <a:avLst/>
            <a:gdLst>
              <a:gd name="T0" fmla="*/ 0 w 8"/>
              <a:gd name="T1" fmla="*/ 0 h 10"/>
              <a:gd name="T2" fmla="*/ 0 w 8"/>
              <a:gd name="T3" fmla="*/ 0 h 10"/>
              <a:gd name="T4" fmla="*/ 0 w 8"/>
              <a:gd name="T5" fmla="*/ 0 h 10"/>
              <a:gd name="T6" fmla="*/ 0 w 8"/>
              <a:gd name="T7" fmla="*/ 0 h 10"/>
              <a:gd name="T8" fmla="*/ 0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1" y="0"/>
                </a:moveTo>
                <a:lnTo>
                  <a:pt x="0" y="3"/>
                </a:lnTo>
                <a:lnTo>
                  <a:pt x="1" y="10"/>
                </a:lnTo>
                <a:lnTo>
                  <a:pt x="8" y="5"/>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39" name="Freeform 102"/>
          <p:cNvSpPr>
            <a:spLocks/>
          </p:cNvSpPr>
          <p:nvPr/>
        </p:nvSpPr>
        <p:spPr bwMode="auto">
          <a:xfrm>
            <a:off x="7853363" y="5027613"/>
            <a:ext cx="4762" cy="0"/>
          </a:xfrm>
          <a:custGeom>
            <a:avLst/>
            <a:gdLst>
              <a:gd name="T0" fmla="*/ 0 w 12"/>
              <a:gd name="T1" fmla="*/ 0 h 3"/>
              <a:gd name="T2" fmla="*/ 0 w 12"/>
              <a:gd name="T3" fmla="*/ 0 h 3"/>
              <a:gd name="T4" fmla="*/ 0 w 12"/>
              <a:gd name="T5" fmla="*/ 0 h 3"/>
              <a:gd name="T6" fmla="*/ 0 w 12"/>
              <a:gd name="T7" fmla="*/ 0 h 3"/>
              <a:gd name="T8" fmla="*/ 0 w 12"/>
              <a:gd name="T9" fmla="*/ 0 h 3"/>
              <a:gd name="T10" fmla="*/ 0 w 12"/>
              <a:gd name="T11" fmla="*/ 0 h 3"/>
              <a:gd name="T12" fmla="*/ 0 60000 65536"/>
              <a:gd name="T13" fmla="*/ 0 60000 65536"/>
              <a:gd name="T14" fmla="*/ 0 60000 65536"/>
              <a:gd name="T15" fmla="*/ 0 60000 65536"/>
              <a:gd name="T16" fmla="*/ 0 60000 65536"/>
              <a:gd name="T17" fmla="*/ 0 60000 65536"/>
              <a:gd name="T18" fmla="*/ 0 w 12"/>
              <a:gd name="T19" fmla="*/ 0 h 3"/>
              <a:gd name="T20" fmla="*/ 12 w 12"/>
              <a:gd name="T21" fmla="*/ 0 h 3"/>
            </a:gdLst>
            <a:ahLst/>
            <a:cxnLst>
              <a:cxn ang="T12">
                <a:pos x="T0" y="T1"/>
              </a:cxn>
              <a:cxn ang="T13">
                <a:pos x="T2" y="T3"/>
              </a:cxn>
              <a:cxn ang="T14">
                <a:pos x="T4" y="T5"/>
              </a:cxn>
              <a:cxn ang="T15">
                <a:pos x="T6" y="T7"/>
              </a:cxn>
              <a:cxn ang="T16">
                <a:pos x="T8" y="T9"/>
              </a:cxn>
              <a:cxn ang="T17">
                <a:pos x="T10" y="T11"/>
              </a:cxn>
            </a:cxnLst>
            <a:rect l="T18" t="T19" r="T20" b="T21"/>
            <a:pathLst>
              <a:path w="12" h="3">
                <a:moveTo>
                  <a:pt x="0" y="0"/>
                </a:moveTo>
                <a:lnTo>
                  <a:pt x="0" y="2"/>
                </a:lnTo>
                <a:lnTo>
                  <a:pt x="6" y="3"/>
                </a:lnTo>
                <a:lnTo>
                  <a:pt x="12" y="1"/>
                </a:lnTo>
                <a:lnTo>
                  <a:pt x="6" y="1"/>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0" name="Freeform 103"/>
          <p:cNvSpPr>
            <a:spLocks/>
          </p:cNvSpPr>
          <p:nvPr/>
        </p:nvSpPr>
        <p:spPr bwMode="auto">
          <a:xfrm>
            <a:off x="7866063" y="5149850"/>
            <a:ext cx="3175" cy="3175"/>
          </a:xfrm>
          <a:custGeom>
            <a:avLst/>
            <a:gdLst>
              <a:gd name="T0" fmla="*/ 0 w 6"/>
              <a:gd name="T1" fmla="*/ 500250579 h 4"/>
              <a:gd name="T2" fmla="*/ 0 w 6"/>
              <a:gd name="T3" fmla="*/ 500250579 h 4"/>
              <a:gd name="T4" fmla="*/ 0 w 6"/>
              <a:gd name="T5" fmla="*/ 0 h 4"/>
              <a:gd name="T6" fmla="*/ 0 w 6"/>
              <a:gd name="T7" fmla="*/ 500250579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2"/>
                </a:moveTo>
                <a:lnTo>
                  <a:pt x="0" y="4"/>
                </a:lnTo>
                <a:lnTo>
                  <a:pt x="6" y="0"/>
                </a:lnTo>
                <a:lnTo>
                  <a:pt x="0"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1" name="Freeform 104"/>
          <p:cNvSpPr>
            <a:spLocks/>
          </p:cNvSpPr>
          <p:nvPr/>
        </p:nvSpPr>
        <p:spPr bwMode="auto">
          <a:xfrm>
            <a:off x="7872413" y="5143500"/>
            <a:ext cx="7937" cy="7938"/>
          </a:xfrm>
          <a:custGeom>
            <a:avLst/>
            <a:gdLst>
              <a:gd name="T0" fmla="*/ 0 w 19"/>
              <a:gd name="T1" fmla="*/ 0 h 15"/>
              <a:gd name="T2" fmla="*/ 0 w 19"/>
              <a:gd name="T3" fmla="*/ 0 h 15"/>
              <a:gd name="T4" fmla="*/ 0 w 19"/>
              <a:gd name="T5" fmla="*/ 0 h 15"/>
              <a:gd name="T6" fmla="*/ 0 w 19"/>
              <a:gd name="T7" fmla="*/ 0 h 15"/>
              <a:gd name="T8" fmla="*/ 0 w 19"/>
              <a:gd name="T9" fmla="*/ 0 h 15"/>
              <a:gd name="T10" fmla="*/ 0 w 19"/>
              <a:gd name="T11" fmla="*/ 0 h 15"/>
              <a:gd name="T12" fmla="*/ 0 w 19"/>
              <a:gd name="T13" fmla="*/ 0 h 15"/>
              <a:gd name="T14" fmla="*/ 0 w 19"/>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5"/>
              <a:gd name="T26" fmla="*/ 19 w 1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5">
                <a:moveTo>
                  <a:pt x="2" y="10"/>
                </a:moveTo>
                <a:lnTo>
                  <a:pt x="0" y="13"/>
                </a:lnTo>
                <a:lnTo>
                  <a:pt x="7" y="15"/>
                </a:lnTo>
                <a:lnTo>
                  <a:pt x="12" y="12"/>
                </a:lnTo>
                <a:lnTo>
                  <a:pt x="19" y="7"/>
                </a:lnTo>
                <a:lnTo>
                  <a:pt x="14" y="0"/>
                </a:lnTo>
                <a:lnTo>
                  <a:pt x="7" y="5"/>
                </a:lnTo>
                <a:lnTo>
                  <a:pt x="2" y="1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2" name="Freeform 105"/>
          <p:cNvSpPr>
            <a:spLocks/>
          </p:cNvSpPr>
          <p:nvPr/>
        </p:nvSpPr>
        <p:spPr bwMode="auto">
          <a:xfrm>
            <a:off x="7885113" y="4945063"/>
            <a:ext cx="7937" cy="14287"/>
          </a:xfrm>
          <a:custGeom>
            <a:avLst/>
            <a:gdLst>
              <a:gd name="T0" fmla="*/ 0 w 15"/>
              <a:gd name="T1" fmla="*/ 0 h 31"/>
              <a:gd name="T2" fmla="*/ 0 w 15"/>
              <a:gd name="T3" fmla="*/ 0 h 31"/>
              <a:gd name="T4" fmla="*/ 0 w 15"/>
              <a:gd name="T5" fmla="*/ 0 h 31"/>
              <a:gd name="T6" fmla="*/ 0 w 15"/>
              <a:gd name="T7" fmla="*/ 0 h 31"/>
              <a:gd name="T8" fmla="*/ 0 w 15"/>
              <a:gd name="T9" fmla="*/ 0 h 31"/>
              <a:gd name="T10" fmla="*/ 0 w 15"/>
              <a:gd name="T11" fmla="*/ 0 h 31"/>
              <a:gd name="T12" fmla="*/ 0 w 15"/>
              <a:gd name="T13" fmla="*/ 0 h 31"/>
              <a:gd name="T14" fmla="*/ 0 w 15"/>
              <a:gd name="T15" fmla="*/ 0 h 31"/>
              <a:gd name="T16" fmla="*/ 0 w 15"/>
              <a:gd name="T17" fmla="*/ 0 h 31"/>
              <a:gd name="T18" fmla="*/ 0 w 15"/>
              <a:gd name="T19" fmla="*/ 0 h 31"/>
              <a:gd name="T20" fmla="*/ 0 w 15"/>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31"/>
              <a:gd name="T35" fmla="*/ 15 w 15"/>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31">
                <a:moveTo>
                  <a:pt x="11" y="0"/>
                </a:moveTo>
                <a:lnTo>
                  <a:pt x="5" y="5"/>
                </a:lnTo>
                <a:lnTo>
                  <a:pt x="0" y="12"/>
                </a:lnTo>
                <a:lnTo>
                  <a:pt x="1" y="19"/>
                </a:lnTo>
                <a:lnTo>
                  <a:pt x="4" y="26"/>
                </a:lnTo>
                <a:lnTo>
                  <a:pt x="9" y="31"/>
                </a:lnTo>
                <a:lnTo>
                  <a:pt x="14" y="29"/>
                </a:lnTo>
                <a:lnTo>
                  <a:pt x="14" y="21"/>
                </a:lnTo>
                <a:lnTo>
                  <a:pt x="15" y="15"/>
                </a:lnTo>
                <a:lnTo>
                  <a:pt x="14" y="7"/>
                </a:lnTo>
                <a:lnTo>
                  <a:pt x="1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3" name="Freeform 106"/>
          <p:cNvSpPr>
            <a:spLocks/>
          </p:cNvSpPr>
          <p:nvPr/>
        </p:nvSpPr>
        <p:spPr bwMode="auto">
          <a:xfrm>
            <a:off x="7888288" y="4772025"/>
            <a:ext cx="6350" cy="3175"/>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4"/>
                </a:moveTo>
                <a:lnTo>
                  <a:pt x="8" y="0"/>
                </a:lnTo>
                <a:lnTo>
                  <a:pt x="2" y="0"/>
                </a:lnTo>
                <a:lnTo>
                  <a:pt x="0" y="7"/>
                </a:lnTo>
                <a:lnTo>
                  <a:pt x="6" y="8"/>
                </a:lnTo>
                <a:lnTo>
                  <a:pt x="13"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4" name="Freeform 107"/>
          <p:cNvSpPr>
            <a:spLocks/>
          </p:cNvSpPr>
          <p:nvPr/>
        </p:nvSpPr>
        <p:spPr bwMode="auto">
          <a:xfrm>
            <a:off x="7893050" y="4768850"/>
            <a:ext cx="4763" cy="3175"/>
          </a:xfrm>
          <a:custGeom>
            <a:avLst/>
            <a:gdLst>
              <a:gd name="T0" fmla="*/ 0 w 13"/>
              <a:gd name="T1" fmla="*/ 0 h 8"/>
              <a:gd name="T2" fmla="*/ 0 w 13"/>
              <a:gd name="T3" fmla="*/ 0 h 8"/>
              <a:gd name="T4" fmla="*/ 0 w 13"/>
              <a:gd name="T5" fmla="*/ 0 h 8"/>
              <a:gd name="T6" fmla="*/ 0 w 13"/>
              <a:gd name="T7" fmla="*/ 0 h 8"/>
              <a:gd name="T8" fmla="*/ 0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5"/>
                </a:moveTo>
                <a:lnTo>
                  <a:pt x="7" y="0"/>
                </a:lnTo>
                <a:lnTo>
                  <a:pt x="0" y="5"/>
                </a:lnTo>
                <a:lnTo>
                  <a:pt x="7" y="8"/>
                </a:lnTo>
                <a:lnTo>
                  <a:pt x="13"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5" name="Freeform 108"/>
          <p:cNvSpPr>
            <a:spLocks/>
          </p:cNvSpPr>
          <p:nvPr/>
        </p:nvSpPr>
        <p:spPr bwMode="auto">
          <a:xfrm>
            <a:off x="7899400" y="4927600"/>
            <a:ext cx="15875" cy="31750"/>
          </a:xfrm>
          <a:custGeom>
            <a:avLst/>
            <a:gdLst>
              <a:gd name="T0" fmla="*/ 0 w 32"/>
              <a:gd name="T1" fmla="*/ 0 h 65"/>
              <a:gd name="T2" fmla="*/ 0 w 32"/>
              <a:gd name="T3" fmla="*/ 0 h 65"/>
              <a:gd name="T4" fmla="*/ 0 w 32"/>
              <a:gd name="T5" fmla="*/ 0 h 65"/>
              <a:gd name="T6" fmla="*/ 0 w 32"/>
              <a:gd name="T7" fmla="*/ 0 h 65"/>
              <a:gd name="T8" fmla="*/ 0 w 32"/>
              <a:gd name="T9" fmla="*/ 0 h 65"/>
              <a:gd name="T10" fmla="*/ 0 w 32"/>
              <a:gd name="T11" fmla="*/ 0 h 65"/>
              <a:gd name="T12" fmla="*/ 0 w 32"/>
              <a:gd name="T13" fmla="*/ 0 h 65"/>
              <a:gd name="T14" fmla="*/ 0 w 32"/>
              <a:gd name="T15" fmla="*/ 0 h 65"/>
              <a:gd name="T16" fmla="*/ 0 w 32"/>
              <a:gd name="T17" fmla="*/ 0 h 65"/>
              <a:gd name="T18" fmla="*/ 0 w 32"/>
              <a:gd name="T19" fmla="*/ 0 h 65"/>
              <a:gd name="T20" fmla="*/ 0 w 32"/>
              <a:gd name="T21" fmla="*/ 0 h 65"/>
              <a:gd name="T22" fmla="*/ 0 w 32"/>
              <a:gd name="T23" fmla="*/ 0 h 65"/>
              <a:gd name="T24" fmla="*/ 0 w 32"/>
              <a:gd name="T25" fmla="*/ 0 h 65"/>
              <a:gd name="T26" fmla="*/ 0 w 32"/>
              <a:gd name="T27" fmla="*/ 0 h 65"/>
              <a:gd name="T28" fmla="*/ 0 w 32"/>
              <a:gd name="T29" fmla="*/ 0 h 65"/>
              <a:gd name="T30" fmla="*/ 0 w 32"/>
              <a:gd name="T31" fmla="*/ 0 h 65"/>
              <a:gd name="T32" fmla="*/ 0 w 32"/>
              <a:gd name="T33" fmla="*/ 0 h 65"/>
              <a:gd name="T34" fmla="*/ 0 w 32"/>
              <a:gd name="T35" fmla="*/ 0 h 65"/>
              <a:gd name="T36" fmla="*/ 0 w 32"/>
              <a:gd name="T37" fmla="*/ 0 h 65"/>
              <a:gd name="T38" fmla="*/ 0 w 32"/>
              <a:gd name="T39" fmla="*/ 0 h 65"/>
              <a:gd name="T40" fmla="*/ 0 w 32"/>
              <a:gd name="T41" fmla="*/ 0 h 65"/>
              <a:gd name="T42" fmla="*/ 0 w 32"/>
              <a:gd name="T43" fmla="*/ 0 h 65"/>
              <a:gd name="T44" fmla="*/ 0 w 32"/>
              <a:gd name="T45" fmla="*/ 0 h 65"/>
              <a:gd name="T46" fmla="*/ 0 w 32"/>
              <a:gd name="T47" fmla="*/ 0 h 65"/>
              <a:gd name="T48" fmla="*/ 0 w 32"/>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
              <a:gd name="T76" fmla="*/ 0 h 65"/>
              <a:gd name="T77" fmla="*/ 32 w 32"/>
              <a:gd name="T78" fmla="*/ 65 h 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 h="65">
                <a:moveTo>
                  <a:pt x="17" y="65"/>
                </a:moveTo>
                <a:lnTo>
                  <a:pt x="21" y="58"/>
                </a:lnTo>
                <a:lnTo>
                  <a:pt x="24" y="51"/>
                </a:lnTo>
                <a:lnTo>
                  <a:pt x="21" y="44"/>
                </a:lnTo>
                <a:lnTo>
                  <a:pt x="23" y="39"/>
                </a:lnTo>
                <a:lnTo>
                  <a:pt x="28" y="31"/>
                </a:lnTo>
                <a:lnTo>
                  <a:pt x="32" y="24"/>
                </a:lnTo>
                <a:lnTo>
                  <a:pt x="31" y="17"/>
                </a:lnTo>
                <a:lnTo>
                  <a:pt x="31" y="4"/>
                </a:lnTo>
                <a:lnTo>
                  <a:pt x="29" y="0"/>
                </a:lnTo>
                <a:lnTo>
                  <a:pt x="23" y="3"/>
                </a:lnTo>
                <a:lnTo>
                  <a:pt x="17" y="9"/>
                </a:lnTo>
                <a:lnTo>
                  <a:pt x="11" y="10"/>
                </a:lnTo>
                <a:lnTo>
                  <a:pt x="5" y="17"/>
                </a:lnTo>
                <a:lnTo>
                  <a:pt x="6" y="24"/>
                </a:lnTo>
                <a:lnTo>
                  <a:pt x="7" y="31"/>
                </a:lnTo>
                <a:lnTo>
                  <a:pt x="7" y="38"/>
                </a:lnTo>
                <a:lnTo>
                  <a:pt x="3" y="44"/>
                </a:lnTo>
                <a:lnTo>
                  <a:pt x="2" y="51"/>
                </a:lnTo>
                <a:lnTo>
                  <a:pt x="0" y="58"/>
                </a:lnTo>
                <a:lnTo>
                  <a:pt x="5" y="62"/>
                </a:lnTo>
                <a:lnTo>
                  <a:pt x="11" y="62"/>
                </a:lnTo>
                <a:lnTo>
                  <a:pt x="13" y="55"/>
                </a:lnTo>
                <a:lnTo>
                  <a:pt x="15" y="62"/>
                </a:lnTo>
                <a:lnTo>
                  <a:pt x="17" y="6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6" name="Freeform 109"/>
          <p:cNvSpPr>
            <a:spLocks/>
          </p:cNvSpPr>
          <p:nvPr/>
        </p:nvSpPr>
        <p:spPr bwMode="auto">
          <a:xfrm>
            <a:off x="7904163" y="5146675"/>
            <a:ext cx="17462" cy="15875"/>
          </a:xfrm>
          <a:custGeom>
            <a:avLst/>
            <a:gdLst>
              <a:gd name="T0" fmla="*/ 0 w 37"/>
              <a:gd name="T1" fmla="*/ 0 h 33"/>
              <a:gd name="T2" fmla="*/ 0 w 37"/>
              <a:gd name="T3" fmla="*/ 0 h 33"/>
              <a:gd name="T4" fmla="*/ 0 w 37"/>
              <a:gd name="T5" fmla="*/ 0 h 33"/>
              <a:gd name="T6" fmla="*/ 0 w 37"/>
              <a:gd name="T7" fmla="*/ 0 h 33"/>
              <a:gd name="T8" fmla="*/ 0 w 37"/>
              <a:gd name="T9" fmla="*/ 0 h 33"/>
              <a:gd name="T10" fmla="*/ 0 w 37"/>
              <a:gd name="T11" fmla="*/ 0 h 33"/>
              <a:gd name="T12" fmla="*/ 0 w 37"/>
              <a:gd name="T13" fmla="*/ 0 h 33"/>
              <a:gd name="T14" fmla="*/ 0 w 37"/>
              <a:gd name="T15" fmla="*/ 0 h 33"/>
              <a:gd name="T16" fmla="*/ 0 w 37"/>
              <a:gd name="T17" fmla="*/ 0 h 33"/>
              <a:gd name="T18" fmla="*/ 0 w 37"/>
              <a:gd name="T19" fmla="*/ 0 h 33"/>
              <a:gd name="T20" fmla="*/ 0 w 37"/>
              <a:gd name="T21" fmla="*/ 0 h 33"/>
              <a:gd name="T22" fmla="*/ 0 w 37"/>
              <a:gd name="T23" fmla="*/ 0 h 33"/>
              <a:gd name="T24" fmla="*/ 0 w 37"/>
              <a:gd name="T25" fmla="*/ 0 h 33"/>
              <a:gd name="T26" fmla="*/ 0 w 37"/>
              <a:gd name="T27" fmla="*/ 0 h 33"/>
              <a:gd name="T28" fmla="*/ 0 w 37"/>
              <a:gd name="T29" fmla="*/ 0 h 33"/>
              <a:gd name="T30" fmla="*/ 0 w 37"/>
              <a:gd name="T31" fmla="*/ 0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33"/>
              <a:gd name="T50" fmla="*/ 37 w 37"/>
              <a:gd name="T51" fmla="*/ 33 h 3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33">
                <a:moveTo>
                  <a:pt x="2" y="20"/>
                </a:moveTo>
                <a:lnTo>
                  <a:pt x="0" y="26"/>
                </a:lnTo>
                <a:lnTo>
                  <a:pt x="1" y="33"/>
                </a:lnTo>
                <a:lnTo>
                  <a:pt x="7" y="29"/>
                </a:lnTo>
                <a:lnTo>
                  <a:pt x="14" y="27"/>
                </a:lnTo>
                <a:lnTo>
                  <a:pt x="20" y="25"/>
                </a:lnTo>
                <a:lnTo>
                  <a:pt x="26" y="22"/>
                </a:lnTo>
                <a:lnTo>
                  <a:pt x="32" y="16"/>
                </a:lnTo>
                <a:lnTo>
                  <a:pt x="37" y="12"/>
                </a:lnTo>
                <a:lnTo>
                  <a:pt x="35" y="6"/>
                </a:lnTo>
                <a:lnTo>
                  <a:pt x="32" y="0"/>
                </a:lnTo>
                <a:lnTo>
                  <a:pt x="26" y="3"/>
                </a:lnTo>
                <a:lnTo>
                  <a:pt x="21" y="11"/>
                </a:lnTo>
                <a:lnTo>
                  <a:pt x="15" y="17"/>
                </a:lnTo>
                <a:lnTo>
                  <a:pt x="8" y="18"/>
                </a:lnTo>
                <a:lnTo>
                  <a:pt x="2" y="2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7" name="Freeform 110"/>
          <p:cNvSpPr>
            <a:spLocks/>
          </p:cNvSpPr>
          <p:nvPr/>
        </p:nvSpPr>
        <p:spPr bwMode="auto">
          <a:xfrm>
            <a:off x="7907338" y="4883150"/>
            <a:ext cx="1587" cy="3175"/>
          </a:xfrm>
          <a:custGeom>
            <a:avLst/>
            <a:gdLst>
              <a:gd name="T0" fmla="*/ 2147483647 w 1"/>
              <a:gd name="T1" fmla="*/ 0 h 6"/>
              <a:gd name="T2" fmla="*/ 0 w 1"/>
              <a:gd name="T3" fmla="*/ 0 h 6"/>
              <a:gd name="T4" fmla="*/ 2147483647 w 1"/>
              <a:gd name="T5" fmla="*/ 0 h 6"/>
              <a:gd name="T6" fmla="*/ 2147483647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1" y="0"/>
                </a:moveTo>
                <a:lnTo>
                  <a:pt x="0" y="0"/>
                </a:lnTo>
                <a:lnTo>
                  <a:pt x="1"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8" name="Freeform 111"/>
          <p:cNvSpPr>
            <a:spLocks/>
          </p:cNvSpPr>
          <p:nvPr/>
        </p:nvSpPr>
        <p:spPr bwMode="auto">
          <a:xfrm>
            <a:off x="7908925" y="4921250"/>
            <a:ext cx="20638" cy="46038"/>
          </a:xfrm>
          <a:custGeom>
            <a:avLst/>
            <a:gdLst>
              <a:gd name="T0" fmla="*/ 0 w 43"/>
              <a:gd name="T1" fmla="*/ 0 h 101"/>
              <a:gd name="T2" fmla="*/ 0 w 43"/>
              <a:gd name="T3" fmla="*/ 0 h 101"/>
              <a:gd name="T4" fmla="*/ 0 w 43"/>
              <a:gd name="T5" fmla="*/ 0 h 101"/>
              <a:gd name="T6" fmla="*/ 0 w 43"/>
              <a:gd name="T7" fmla="*/ 0 h 101"/>
              <a:gd name="T8" fmla="*/ 0 w 43"/>
              <a:gd name="T9" fmla="*/ 0 h 101"/>
              <a:gd name="T10" fmla="*/ 0 w 43"/>
              <a:gd name="T11" fmla="*/ 0 h 101"/>
              <a:gd name="T12" fmla="*/ 0 w 43"/>
              <a:gd name="T13" fmla="*/ 0 h 101"/>
              <a:gd name="T14" fmla="*/ 0 w 43"/>
              <a:gd name="T15" fmla="*/ 0 h 101"/>
              <a:gd name="T16" fmla="*/ 0 w 43"/>
              <a:gd name="T17" fmla="*/ 0 h 101"/>
              <a:gd name="T18" fmla="*/ 0 w 43"/>
              <a:gd name="T19" fmla="*/ 0 h 101"/>
              <a:gd name="T20" fmla="*/ 0 w 43"/>
              <a:gd name="T21" fmla="*/ 0 h 101"/>
              <a:gd name="T22" fmla="*/ 0 w 43"/>
              <a:gd name="T23" fmla="*/ 0 h 101"/>
              <a:gd name="T24" fmla="*/ 0 w 43"/>
              <a:gd name="T25" fmla="*/ 0 h 101"/>
              <a:gd name="T26" fmla="*/ 0 w 43"/>
              <a:gd name="T27" fmla="*/ 0 h 101"/>
              <a:gd name="T28" fmla="*/ 0 w 43"/>
              <a:gd name="T29" fmla="*/ 0 h 101"/>
              <a:gd name="T30" fmla="*/ 0 w 43"/>
              <a:gd name="T31" fmla="*/ 0 h 101"/>
              <a:gd name="T32" fmla="*/ 0 w 43"/>
              <a:gd name="T33" fmla="*/ 0 h 101"/>
              <a:gd name="T34" fmla="*/ 0 w 43"/>
              <a:gd name="T35" fmla="*/ 0 h 101"/>
              <a:gd name="T36" fmla="*/ 0 w 43"/>
              <a:gd name="T37" fmla="*/ 0 h 101"/>
              <a:gd name="T38" fmla="*/ 0 w 43"/>
              <a:gd name="T39" fmla="*/ 0 h 101"/>
              <a:gd name="T40" fmla="*/ 0 w 43"/>
              <a:gd name="T41" fmla="*/ 0 h 101"/>
              <a:gd name="T42" fmla="*/ 0 w 43"/>
              <a:gd name="T43" fmla="*/ 0 h 101"/>
              <a:gd name="T44" fmla="*/ 0 w 43"/>
              <a:gd name="T45" fmla="*/ 0 h 101"/>
              <a:gd name="T46" fmla="*/ 0 w 43"/>
              <a:gd name="T47" fmla="*/ 0 h 101"/>
              <a:gd name="T48" fmla="*/ 0 w 43"/>
              <a:gd name="T49" fmla="*/ 0 h 101"/>
              <a:gd name="T50" fmla="*/ 0 w 43"/>
              <a:gd name="T51" fmla="*/ 0 h 101"/>
              <a:gd name="T52" fmla="*/ 0 w 43"/>
              <a:gd name="T53" fmla="*/ 0 h 101"/>
              <a:gd name="T54" fmla="*/ 0 w 43"/>
              <a:gd name="T55" fmla="*/ 0 h 101"/>
              <a:gd name="T56" fmla="*/ 0 w 43"/>
              <a:gd name="T57" fmla="*/ 0 h 101"/>
              <a:gd name="T58" fmla="*/ 0 w 43"/>
              <a:gd name="T59" fmla="*/ 0 h 101"/>
              <a:gd name="T60" fmla="*/ 0 w 43"/>
              <a:gd name="T61" fmla="*/ 0 h 101"/>
              <a:gd name="T62" fmla="*/ 0 w 43"/>
              <a:gd name="T63" fmla="*/ 0 h 101"/>
              <a:gd name="T64" fmla="*/ 0 w 43"/>
              <a:gd name="T65" fmla="*/ 0 h 101"/>
              <a:gd name="T66" fmla="*/ 0 w 43"/>
              <a:gd name="T67" fmla="*/ 0 h 101"/>
              <a:gd name="T68" fmla="*/ 0 w 43"/>
              <a:gd name="T69" fmla="*/ 0 h 101"/>
              <a:gd name="T70" fmla="*/ 0 w 43"/>
              <a:gd name="T71" fmla="*/ 0 h 101"/>
              <a:gd name="T72" fmla="*/ 0 w 43"/>
              <a:gd name="T73" fmla="*/ 0 h 101"/>
              <a:gd name="T74" fmla="*/ 0 w 43"/>
              <a:gd name="T75" fmla="*/ 0 h 101"/>
              <a:gd name="T76" fmla="*/ 0 w 43"/>
              <a:gd name="T77" fmla="*/ 0 h 1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
              <a:gd name="T118" fmla="*/ 0 h 101"/>
              <a:gd name="T119" fmla="*/ 43 w 43"/>
              <a:gd name="T120" fmla="*/ 101 h 1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 h="101">
                <a:moveTo>
                  <a:pt x="36" y="0"/>
                </a:moveTo>
                <a:lnTo>
                  <a:pt x="30" y="1"/>
                </a:lnTo>
                <a:lnTo>
                  <a:pt x="23" y="8"/>
                </a:lnTo>
                <a:lnTo>
                  <a:pt x="20" y="15"/>
                </a:lnTo>
                <a:lnTo>
                  <a:pt x="20" y="22"/>
                </a:lnTo>
                <a:lnTo>
                  <a:pt x="20" y="28"/>
                </a:lnTo>
                <a:lnTo>
                  <a:pt x="17" y="35"/>
                </a:lnTo>
                <a:lnTo>
                  <a:pt x="17" y="42"/>
                </a:lnTo>
                <a:lnTo>
                  <a:pt x="13" y="48"/>
                </a:lnTo>
                <a:lnTo>
                  <a:pt x="14" y="55"/>
                </a:lnTo>
                <a:lnTo>
                  <a:pt x="13" y="63"/>
                </a:lnTo>
                <a:lnTo>
                  <a:pt x="10" y="68"/>
                </a:lnTo>
                <a:lnTo>
                  <a:pt x="6" y="76"/>
                </a:lnTo>
                <a:lnTo>
                  <a:pt x="3" y="82"/>
                </a:lnTo>
                <a:lnTo>
                  <a:pt x="0" y="89"/>
                </a:lnTo>
                <a:lnTo>
                  <a:pt x="3" y="96"/>
                </a:lnTo>
                <a:lnTo>
                  <a:pt x="9" y="96"/>
                </a:lnTo>
                <a:lnTo>
                  <a:pt x="14" y="101"/>
                </a:lnTo>
                <a:lnTo>
                  <a:pt x="18" y="93"/>
                </a:lnTo>
                <a:lnTo>
                  <a:pt x="21" y="87"/>
                </a:lnTo>
                <a:lnTo>
                  <a:pt x="21" y="81"/>
                </a:lnTo>
                <a:lnTo>
                  <a:pt x="27" y="79"/>
                </a:lnTo>
                <a:lnTo>
                  <a:pt x="34" y="78"/>
                </a:lnTo>
                <a:lnTo>
                  <a:pt x="40" y="72"/>
                </a:lnTo>
                <a:lnTo>
                  <a:pt x="37" y="65"/>
                </a:lnTo>
                <a:lnTo>
                  <a:pt x="32" y="58"/>
                </a:lnTo>
                <a:lnTo>
                  <a:pt x="25" y="63"/>
                </a:lnTo>
                <a:lnTo>
                  <a:pt x="26" y="56"/>
                </a:lnTo>
                <a:lnTo>
                  <a:pt x="26" y="49"/>
                </a:lnTo>
                <a:lnTo>
                  <a:pt x="27" y="42"/>
                </a:lnTo>
                <a:lnTo>
                  <a:pt x="30" y="35"/>
                </a:lnTo>
                <a:lnTo>
                  <a:pt x="33" y="28"/>
                </a:lnTo>
                <a:lnTo>
                  <a:pt x="38" y="24"/>
                </a:lnTo>
                <a:lnTo>
                  <a:pt x="41" y="31"/>
                </a:lnTo>
                <a:lnTo>
                  <a:pt x="43" y="24"/>
                </a:lnTo>
                <a:lnTo>
                  <a:pt x="42" y="17"/>
                </a:lnTo>
                <a:lnTo>
                  <a:pt x="41" y="11"/>
                </a:lnTo>
                <a:lnTo>
                  <a:pt x="36" y="4"/>
                </a:lnTo>
                <a:lnTo>
                  <a:pt x="3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49" name="Freeform 112"/>
          <p:cNvSpPr>
            <a:spLocks/>
          </p:cNvSpPr>
          <p:nvPr/>
        </p:nvSpPr>
        <p:spPr bwMode="auto">
          <a:xfrm>
            <a:off x="7912100" y="5070475"/>
            <a:ext cx="6350" cy="6350"/>
          </a:xfrm>
          <a:custGeom>
            <a:avLst/>
            <a:gdLst>
              <a:gd name="T0" fmla="*/ 0 w 12"/>
              <a:gd name="T1" fmla="*/ 0 h 12"/>
              <a:gd name="T2" fmla="*/ 0 w 12"/>
              <a:gd name="T3" fmla="*/ 0 h 12"/>
              <a:gd name="T4" fmla="*/ 0 w 12"/>
              <a:gd name="T5" fmla="*/ 0 h 12"/>
              <a:gd name="T6" fmla="*/ 0 w 12"/>
              <a:gd name="T7" fmla="*/ 0 h 12"/>
              <a:gd name="T8" fmla="*/ 0 w 12"/>
              <a:gd name="T9" fmla="*/ 0 h 12"/>
              <a:gd name="T10" fmla="*/ 0 w 12"/>
              <a:gd name="T11" fmla="*/ 0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0" y="6"/>
                </a:moveTo>
                <a:lnTo>
                  <a:pt x="2" y="12"/>
                </a:lnTo>
                <a:lnTo>
                  <a:pt x="6" y="6"/>
                </a:lnTo>
                <a:lnTo>
                  <a:pt x="12" y="0"/>
                </a:lnTo>
                <a:lnTo>
                  <a:pt x="6" y="2"/>
                </a:lnTo>
                <a:lnTo>
                  <a:pt x="0" y="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0" name="Freeform 113"/>
          <p:cNvSpPr>
            <a:spLocks/>
          </p:cNvSpPr>
          <p:nvPr/>
        </p:nvSpPr>
        <p:spPr bwMode="auto">
          <a:xfrm>
            <a:off x="7916863" y="5064125"/>
            <a:ext cx="7937" cy="4763"/>
          </a:xfrm>
          <a:custGeom>
            <a:avLst/>
            <a:gdLst>
              <a:gd name="T0" fmla="*/ 0 w 19"/>
              <a:gd name="T1" fmla="*/ 0 h 12"/>
              <a:gd name="T2" fmla="*/ 0 w 19"/>
              <a:gd name="T3" fmla="*/ 0 h 12"/>
              <a:gd name="T4" fmla="*/ 0 w 19"/>
              <a:gd name="T5" fmla="*/ 0 h 12"/>
              <a:gd name="T6" fmla="*/ 0 w 19"/>
              <a:gd name="T7" fmla="*/ 0 h 12"/>
              <a:gd name="T8" fmla="*/ 0 w 19"/>
              <a:gd name="T9" fmla="*/ 0 h 12"/>
              <a:gd name="T10" fmla="*/ 0 w 19"/>
              <a:gd name="T11" fmla="*/ 0 h 12"/>
              <a:gd name="T12" fmla="*/ 0 w 19"/>
              <a:gd name="T13" fmla="*/ 0 h 12"/>
              <a:gd name="T14" fmla="*/ 0 w 19"/>
              <a:gd name="T15" fmla="*/ 0 h 12"/>
              <a:gd name="T16" fmla="*/ 0 w 19"/>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2"/>
              <a:gd name="T29" fmla="*/ 19 w 19"/>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2">
                <a:moveTo>
                  <a:pt x="4" y="2"/>
                </a:moveTo>
                <a:lnTo>
                  <a:pt x="1" y="5"/>
                </a:lnTo>
                <a:lnTo>
                  <a:pt x="0" y="12"/>
                </a:lnTo>
                <a:lnTo>
                  <a:pt x="6" y="11"/>
                </a:lnTo>
                <a:lnTo>
                  <a:pt x="13" y="11"/>
                </a:lnTo>
                <a:lnTo>
                  <a:pt x="19" y="6"/>
                </a:lnTo>
                <a:lnTo>
                  <a:pt x="17" y="0"/>
                </a:lnTo>
                <a:lnTo>
                  <a:pt x="10" y="0"/>
                </a:lnTo>
                <a:lnTo>
                  <a:pt x="4"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1" name="Freeform 114"/>
          <p:cNvSpPr>
            <a:spLocks/>
          </p:cNvSpPr>
          <p:nvPr/>
        </p:nvSpPr>
        <p:spPr bwMode="auto">
          <a:xfrm>
            <a:off x="7920038" y="5133975"/>
            <a:ext cx="4762" cy="6350"/>
          </a:xfrm>
          <a:custGeom>
            <a:avLst/>
            <a:gdLst>
              <a:gd name="T0" fmla="*/ 0 w 9"/>
              <a:gd name="T1" fmla="*/ 0 h 14"/>
              <a:gd name="T2" fmla="*/ 0 w 9"/>
              <a:gd name="T3" fmla="*/ 0 h 14"/>
              <a:gd name="T4" fmla="*/ 0 w 9"/>
              <a:gd name="T5" fmla="*/ 0 h 14"/>
              <a:gd name="T6" fmla="*/ 0 w 9"/>
              <a:gd name="T7" fmla="*/ 0 h 14"/>
              <a:gd name="T8" fmla="*/ 0 w 9"/>
              <a:gd name="T9" fmla="*/ 0 h 14"/>
              <a:gd name="T10" fmla="*/ 0 w 9"/>
              <a:gd name="T11" fmla="*/ 0 h 14"/>
              <a:gd name="T12" fmla="*/ 0 w 9"/>
              <a:gd name="T13" fmla="*/ 0 h 14"/>
              <a:gd name="T14" fmla="*/ 0 60000 65536"/>
              <a:gd name="T15" fmla="*/ 0 60000 65536"/>
              <a:gd name="T16" fmla="*/ 0 60000 65536"/>
              <a:gd name="T17" fmla="*/ 0 60000 65536"/>
              <a:gd name="T18" fmla="*/ 0 60000 65536"/>
              <a:gd name="T19" fmla="*/ 0 60000 65536"/>
              <a:gd name="T20" fmla="*/ 0 60000 65536"/>
              <a:gd name="T21" fmla="*/ 0 w 9"/>
              <a:gd name="T22" fmla="*/ 0 h 14"/>
              <a:gd name="T23" fmla="*/ 9 w 9"/>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4">
                <a:moveTo>
                  <a:pt x="8" y="0"/>
                </a:moveTo>
                <a:lnTo>
                  <a:pt x="7" y="0"/>
                </a:lnTo>
                <a:lnTo>
                  <a:pt x="1" y="7"/>
                </a:lnTo>
                <a:lnTo>
                  <a:pt x="0" y="14"/>
                </a:lnTo>
                <a:lnTo>
                  <a:pt x="7" y="13"/>
                </a:lnTo>
                <a:lnTo>
                  <a:pt x="9" y="7"/>
                </a:lnTo>
                <a:lnTo>
                  <a:pt x="8"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2" name="Freeform 115"/>
          <p:cNvSpPr>
            <a:spLocks/>
          </p:cNvSpPr>
          <p:nvPr/>
        </p:nvSpPr>
        <p:spPr bwMode="auto">
          <a:xfrm>
            <a:off x="7921625" y="4800600"/>
            <a:ext cx="20638" cy="17463"/>
          </a:xfrm>
          <a:custGeom>
            <a:avLst/>
            <a:gdLst>
              <a:gd name="T0" fmla="*/ 0 w 47"/>
              <a:gd name="T1" fmla="*/ 0 h 38"/>
              <a:gd name="T2" fmla="*/ 0 w 47"/>
              <a:gd name="T3" fmla="*/ 0 h 38"/>
              <a:gd name="T4" fmla="*/ 0 w 47"/>
              <a:gd name="T5" fmla="*/ 0 h 38"/>
              <a:gd name="T6" fmla="*/ 0 w 47"/>
              <a:gd name="T7" fmla="*/ 0 h 38"/>
              <a:gd name="T8" fmla="*/ 0 w 47"/>
              <a:gd name="T9" fmla="*/ 0 h 38"/>
              <a:gd name="T10" fmla="*/ 0 w 47"/>
              <a:gd name="T11" fmla="*/ 0 h 38"/>
              <a:gd name="T12" fmla="*/ 0 w 47"/>
              <a:gd name="T13" fmla="*/ 0 h 38"/>
              <a:gd name="T14" fmla="*/ 0 w 47"/>
              <a:gd name="T15" fmla="*/ 0 h 38"/>
              <a:gd name="T16" fmla="*/ 0 w 47"/>
              <a:gd name="T17" fmla="*/ 0 h 38"/>
              <a:gd name="T18" fmla="*/ 0 w 47"/>
              <a:gd name="T19" fmla="*/ 0 h 38"/>
              <a:gd name="T20" fmla="*/ 0 w 47"/>
              <a:gd name="T21" fmla="*/ 0 h 38"/>
              <a:gd name="T22" fmla="*/ 0 w 47"/>
              <a:gd name="T23" fmla="*/ 0 h 38"/>
              <a:gd name="T24" fmla="*/ 0 w 47"/>
              <a:gd name="T25" fmla="*/ 0 h 38"/>
              <a:gd name="T26" fmla="*/ 0 w 47"/>
              <a:gd name="T27" fmla="*/ 0 h 38"/>
              <a:gd name="T28" fmla="*/ 0 w 47"/>
              <a:gd name="T29" fmla="*/ 0 h 38"/>
              <a:gd name="T30" fmla="*/ 0 w 47"/>
              <a:gd name="T31" fmla="*/ 0 h 38"/>
              <a:gd name="T32" fmla="*/ 0 w 47"/>
              <a:gd name="T33" fmla="*/ 0 h 38"/>
              <a:gd name="T34" fmla="*/ 0 w 47"/>
              <a:gd name="T35" fmla="*/ 0 h 38"/>
              <a:gd name="T36" fmla="*/ 0 w 47"/>
              <a:gd name="T37" fmla="*/ 0 h 38"/>
              <a:gd name="T38" fmla="*/ 0 w 47"/>
              <a:gd name="T39" fmla="*/ 0 h 38"/>
              <a:gd name="T40" fmla="*/ 0 w 47"/>
              <a:gd name="T41" fmla="*/ 0 h 38"/>
              <a:gd name="T42" fmla="*/ 0 w 47"/>
              <a:gd name="T43" fmla="*/ 0 h 38"/>
              <a:gd name="T44" fmla="*/ 0 w 47"/>
              <a:gd name="T45" fmla="*/ 0 h 38"/>
              <a:gd name="T46" fmla="*/ 0 w 47"/>
              <a:gd name="T47" fmla="*/ 0 h 38"/>
              <a:gd name="T48" fmla="*/ 0 w 47"/>
              <a:gd name="T49" fmla="*/ 0 h 38"/>
              <a:gd name="T50" fmla="*/ 0 w 47"/>
              <a:gd name="T51" fmla="*/ 0 h 38"/>
              <a:gd name="T52" fmla="*/ 0 w 47"/>
              <a:gd name="T53" fmla="*/ 0 h 38"/>
              <a:gd name="T54" fmla="*/ 0 w 47"/>
              <a:gd name="T55" fmla="*/ 0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7"/>
              <a:gd name="T85" fmla="*/ 0 h 38"/>
              <a:gd name="T86" fmla="*/ 47 w 47"/>
              <a:gd name="T87" fmla="*/ 38 h 3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7" h="38">
                <a:moveTo>
                  <a:pt x="27" y="38"/>
                </a:moveTo>
                <a:lnTo>
                  <a:pt x="27" y="30"/>
                </a:lnTo>
                <a:lnTo>
                  <a:pt x="28" y="23"/>
                </a:lnTo>
                <a:lnTo>
                  <a:pt x="35" y="26"/>
                </a:lnTo>
                <a:lnTo>
                  <a:pt x="41" y="26"/>
                </a:lnTo>
                <a:lnTo>
                  <a:pt x="46" y="21"/>
                </a:lnTo>
                <a:lnTo>
                  <a:pt x="47" y="13"/>
                </a:lnTo>
                <a:lnTo>
                  <a:pt x="43" y="6"/>
                </a:lnTo>
                <a:lnTo>
                  <a:pt x="37" y="5"/>
                </a:lnTo>
                <a:lnTo>
                  <a:pt x="31" y="10"/>
                </a:lnTo>
                <a:lnTo>
                  <a:pt x="27" y="17"/>
                </a:lnTo>
                <a:lnTo>
                  <a:pt x="25" y="10"/>
                </a:lnTo>
                <a:lnTo>
                  <a:pt x="27" y="4"/>
                </a:lnTo>
                <a:lnTo>
                  <a:pt x="21" y="1"/>
                </a:lnTo>
                <a:lnTo>
                  <a:pt x="15" y="0"/>
                </a:lnTo>
                <a:lnTo>
                  <a:pt x="9" y="0"/>
                </a:lnTo>
                <a:lnTo>
                  <a:pt x="4" y="6"/>
                </a:lnTo>
                <a:lnTo>
                  <a:pt x="0" y="13"/>
                </a:lnTo>
                <a:lnTo>
                  <a:pt x="0" y="21"/>
                </a:lnTo>
                <a:lnTo>
                  <a:pt x="2" y="26"/>
                </a:lnTo>
                <a:lnTo>
                  <a:pt x="5" y="33"/>
                </a:lnTo>
                <a:lnTo>
                  <a:pt x="11" y="29"/>
                </a:lnTo>
                <a:lnTo>
                  <a:pt x="15" y="22"/>
                </a:lnTo>
                <a:lnTo>
                  <a:pt x="18" y="15"/>
                </a:lnTo>
                <a:lnTo>
                  <a:pt x="23" y="22"/>
                </a:lnTo>
                <a:lnTo>
                  <a:pt x="22" y="29"/>
                </a:lnTo>
                <a:lnTo>
                  <a:pt x="22" y="36"/>
                </a:lnTo>
                <a:lnTo>
                  <a:pt x="27" y="3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3" name="Freeform 116"/>
          <p:cNvSpPr>
            <a:spLocks/>
          </p:cNvSpPr>
          <p:nvPr/>
        </p:nvSpPr>
        <p:spPr bwMode="auto">
          <a:xfrm>
            <a:off x="7923213" y="4903788"/>
            <a:ext cx="7937" cy="9525"/>
          </a:xfrm>
          <a:custGeom>
            <a:avLst/>
            <a:gdLst>
              <a:gd name="T0" fmla="*/ 0 w 17"/>
              <a:gd name="T1" fmla="*/ 0 h 20"/>
              <a:gd name="T2" fmla="*/ 0 w 17"/>
              <a:gd name="T3" fmla="*/ 0 h 20"/>
              <a:gd name="T4" fmla="*/ 0 w 17"/>
              <a:gd name="T5" fmla="*/ 0 h 20"/>
              <a:gd name="T6" fmla="*/ 0 w 17"/>
              <a:gd name="T7" fmla="*/ 0 h 20"/>
              <a:gd name="T8" fmla="*/ 0 w 17"/>
              <a:gd name="T9" fmla="*/ 0 h 20"/>
              <a:gd name="T10" fmla="*/ 0 w 17"/>
              <a:gd name="T11" fmla="*/ 0 h 20"/>
              <a:gd name="T12" fmla="*/ 0 w 17"/>
              <a:gd name="T13" fmla="*/ 0 h 20"/>
              <a:gd name="T14" fmla="*/ 0 w 17"/>
              <a:gd name="T15" fmla="*/ 0 h 20"/>
              <a:gd name="T16" fmla="*/ 0 w 17"/>
              <a:gd name="T17" fmla="*/ 0 h 20"/>
              <a:gd name="T18" fmla="*/ 0 w 17"/>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0"/>
              <a:gd name="T32" fmla="*/ 17 w 17"/>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0">
                <a:moveTo>
                  <a:pt x="6" y="0"/>
                </a:moveTo>
                <a:lnTo>
                  <a:pt x="4" y="1"/>
                </a:lnTo>
                <a:lnTo>
                  <a:pt x="0" y="8"/>
                </a:lnTo>
                <a:lnTo>
                  <a:pt x="3" y="14"/>
                </a:lnTo>
                <a:lnTo>
                  <a:pt x="8" y="20"/>
                </a:lnTo>
                <a:lnTo>
                  <a:pt x="13" y="18"/>
                </a:lnTo>
                <a:lnTo>
                  <a:pt x="17" y="11"/>
                </a:lnTo>
                <a:lnTo>
                  <a:pt x="17" y="4"/>
                </a:lnTo>
                <a:lnTo>
                  <a:pt x="12" y="2"/>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4" name="Freeform 117"/>
          <p:cNvSpPr>
            <a:spLocks/>
          </p:cNvSpPr>
          <p:nvPr/>
        </p:nvSpPr>
        <p:spPr bwMode="auto">
          <a:xfrm>
            <a:off x="7924800" y="5062538"/>
            <a:ext cx="19050" cy="14287"/>
          </a:xfrm>
          <a:custGeom>
            <a:avLst/>
            <a:gdLst>
              <a:gd name="T0" fmla="*/ 0 w 42"/>
              <a:gd name="T1" fmla="*/ 0 h 30"/>
              <a:gd name="T2" fmla="*/ 0 w 42"/>
              <a:gd name="T3" fmla="*/ 0 h 30"/>
              <a:gd name="T4" fmla="*/ 0 w 42"/>
              <a:gd name="T5" fmla="*/ 0 h 30"/>
              <a:gd name="T6" fmla="*/ 0 w 42"/>
              <a:gd name="T7" fmla="*/ 0 h 30"/>
              <a:gd name="T8" fmla="*/ 0 w 42"/>
              <a:gd name="T9" fmla="*/ 0 h 30"/>
              <a:gd name="T10" fmla="*/ 0 w 42"/>
              <a:gd name="T11" fmla="*/ 0 h 30"/>
              <a:gd name="T12" fmla="*/ 0 w 42"/>
              <a:gd name="T13" fmla="*/ 0 h 30"/>
              <a:gd name="T14" fmla="*/ 0 w 42"/>
              <a:gd name="T15" fmla="*/ 0 h 30"/>
              <a:gd name="T16" fmla="*/ 0 w 42"/>
              <a:gd name="T17" fmla="*/ 0 h 30"/>
              <a:gd name="T18" fmla="*/ 0 w 42"/>
              <a:gd name="T19" fmla="*/ 0 h 30"/>
              <a:gd name="T20" fmla="*/ 0 w 42"/>
              <a:gd name="T21" fmla="*/ 0 h 30"/>
              <a:gd name="T22" fmla="*/ 0 w 42"/>
              <a:gd name="T23" fmla="*/ 0 h 30"/>
              <a:gd name="T24" fmla="*/ 0 w 42"/>
              <a:gd name="T25" fmla="*/ 0 h 30"/>
              <a:gd name="T26" fmla="*/ 0 w 42"/>
              <a:gd name="T27" fmla="*/ 0 h 30"/>
              <a:gd name="T28" fmla="*/ 0 w 42"/>
              <a:gd name="T29" fmla="*/ 0 h 30"/>
              <a:gd name="T30" fmla="*/ 0 w 42"/>
              <a:gd name="T31" fmla="*/ 0 h 30"/>
              <a:gd name="T32" fmla="*/ 0 w 42"/>
              <a:gd name="T33" fmla="*/ 0 h 30"/>
              <a:gd name="T34" fmla="*/ 0 w 42"/>
              <a:gd name="T35" fmla="*/ 0 h 30"/>
              <a:gd name="T36" fmla="*/ 0 w 42"/>
              <a:gd name="T37" fmla="*/ 0 h 30"/>
              <a:gd name="T38" fmla="*/ 0 w 42"/>
              <a:gd name="T39" fmla="*/ 0 h 30"/>
              <a:gd name="T40" fmla="*/ 0 w 42"/>
              <a:gd name="T41" fmla="*/ 0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30"/>
              <a:gd name="T65" fmla="*/ 42 w 42"/>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30">
                <a:moveTo>
                  <a:pt x="8" y="6"/>
                </a:moveTo>
                <a:lnTo>
                  <a:pt x="12" y="12"/>
                </a:lnTo>
                <a:lnTo>
                  <a:pt x="6" y="15"/>
                </a:lnTo>
                <a:lnTo>
                  <a:pt x="0" y="21"/>
                </a:lnTo>
                <a:lnTo>
                  <a:pt x="0" y="28"/>
                </a:lnTo>
                <a:lnTo>
                  <a:pt x="5" y="30"/>
                </a:lnTo>
                <a:lnTo>
                  <a:pt x="11" y="26"/>
                </a:lnTo>
                <a:lnTo>
                  <a:pt x="17" y="29"/>
                </a:lnTo>
                <a:lnTo>
                  <a:pt x="17" y="23"/>
                </a:lnTo>
                <a:lnTo>
                  <a:pt x="23" y="16"/>
                </a:lnTo>
                <a:lnTo>
                  <a:pt x="30" y="10"/>
                </a:lnTo>
                <a:lnTo>
                  <a:pt x="36" y="7"/>
                </a:lnTo>
                <a:lnTo>
                  <a:pt x="42" y="5"/>
                </a:lnTo>
                <a:lnTo>
                  <a:pt x="36" y="0"/>
                </a:lnTo>
                <a:lnTo>
                  <a:pt x="30" y="1"/>
                </a:lnTo>
                <a:lnTo>
                  <a:pt x="23" y="1"/>
                </a:lnTo>
                <a:lnTo>
                  <a:pt x="22" y="8"/>
                </a:lnTo>
                <a:lnTo>
                  <a:pt x="16" y="14"/>
                </a:lnTo>
                <a:lnTo>
                  <a:pt x="17" y="6"/>
                </a:lnTo>
                <a:lnTo>
                  <a:pt x="12" y="6"/>
                </a:lnTo>
                <a:lnTo>
                  <a:pt x="8" y="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5" name="Freeform 118"/>
          <p:cNvSpPr>
            <a:spLocks/>
          </p:cNvSpPr>
          <p:nvPr/>
        </p:nvSpPr>
        <p:spPr bwMode="auto">
          <a:xfrm>
            <a:off x="7924800" y="5065713"/>
            <a:ext cx="119063" cy="74612"/>
          </a:xfrm>
          <a:custGeom>
            <a:avLst/>
            <a:gdLst>
              <a:gd name="T0" fmla="*/ 0 w 250"/>
              <a:gd name="T1" fmla="*/ 0 h 161"/>
              <a:gd name="T2" fmla="*/ 0 w 250"/>
              <a:gd name="T3" fmla="*/ 0 h 161"/>
              <a:gd name="T4" fmla="*/ 0 w 250"/>
              <a:gd name="T5" fmla="*/ 0 h 161"/>
              <a:gd name="T6" fmla="*/ 0 w 250"/>
              <a:gd name="T7" fmla="*/ 0 h 161"/>
              <a:gd name="T8" fmla="*/ 0 w 250"/>
              <a:gd name="T9" fmla="*/ 0 h 161"/>
              <a:gd name="T10" fmla="*/ 0 w 250"/>
              <a:gd name="T11" fmla="*/ 0 h 161"/>
              <a:gd name="T12" fmla="*/ 0 w 250"/>
              <a:gd name="T13" fmla="*/ 0 h 161"/>
              <a:gd name="T14" fmla="*/ 0 w 250"/>
              <a:gd name="T15" fmla="*/ 0 h 161"/>
              <a:gd name="T16" fmla="*/ 0 w 250"/>
              <a:gd name="T17" fmla="*/ 0 h 161"/>
              <a:gd name="T18" fmla="*/ 0 w 250"/>
              <a:gd name="T19" fmla="*/ 0 h 161"/>
              <a:gd name="T20" fmla="*/ 0 w 250"/>
              <a:gd name="T21" fmla="*/ 0 h 161"/>
              <a:gd name="T22" fmla="*/ 0 w 250"/>
              <a:gd name="T23" fmla="*/ 0 h 161"/>
              <a:gd name="T24" fmla="*/ 0 w 250"/>
              <a:gd name="T25" fmla="*/ 0 h 161"/>
              <a:gd name="T26" fmla="*/ 0 w 250"/>
              <a:gd name="T27" fmla="*/ 0 h 161"/>
              <a:gd name="T28" fmla="*/ 0 w 250"/>
              <a:gd name="T29" fmla="*/ 0 h 161"/>
              <a:gd name="T30" fmla="*/ 0 w 250"/>
              <a:gd name="T31" fmla="*/ 0 h 161"/>
              <a:gd name="T32" fmla="*/ 0 w 250"/>
              <a:gd name="T33" fmla="*/ 0 h 161"/>
              <a:gd name="T34" fmla="*/ 0 w 250"/>
              <a:gd name="T35" fmla="*/ 0 h 161"/>
              <a:gd name="T36" fmla="*/ 0 w 250"/>
              <a:gd name="T37" fmla="*/ 0 h 161"/>
              <a:gd name="T38" fmla="*/ 0 w 250"/>
              <a:gd name="T39" fmla="*/ 0 h 161"/>
              <a:gd name="T40" fmla="*/ 0 w 250"/>
              <a:gd name="T41" fmla="*/ 0 h 161"/>
              <a:gd name="T42" fmla="*/ 0 w 250"/>
              <a:gd name="T43" fmla="*/ 0 h 161"/>
              <a:gd name="T44" fmla="*/ 0 w 250"/>
              <a:gd name="T45" fmla="*/ 0 h 161"/>
              <a:gd name="T46" fmla="*/ 0 w 250"/>
              <a:gd name="T47" fmla="*/ 0 h 161"/>
              <a:gd name="T48" fmla="*/ 0 w 250"/>
              <a:gd name="T49" fmla="*/ 0 h 161"/>
              <a:gd name="T50" fmla="*/ 0 w 250"/>
              <a:gd name="T51" fmla="*/ 0 h 161"/>
              <a:gd name="T52" fmla="*/ 0 w 250"/>
              <a:gd name="T53" fmla="*/ 0 h 161"/>
              <a:gd name="T54" fmla="*/ 0 w 250"/>
              <a:gd name="T55" fmla="*/ 0 h 161"/>
              <a:gd name="T56" fmla="*/ 0 w 250"/>
              <a:gd name="T57" fmla="*/ 0 h 161"/>
              <a:gd name="T58" fmla="*/ 0 w 250"/>
              <a:gd name="T59" fmla="*/ 0 h 161"/>
              <a:gd name="T60" fmla="*/ 0 w 250"/>
              <a:gd name="T61" fmla="*/ 0 h 161"/>
              <a:gd name="T62" fmla="*/ 0 w 250"/>
              <a:gd name="T63" fmla="*/ 0 h 161"/>
              <a:gd name="T64" fmla="*/ 0 w 250"/>
              <a:gd name="T65" fmla="*/ 0 h 161"/>
              <a:gd name="T66" fmla="*/ 0 w 250"/>
              <a:gd name="T67" fmla="*/ 0 h 161"/>
              <a:gd name="T68" fmla="*/ 0 w 250"/>
              <a:gd name="T69" fmla="*/ 0 h 161"/>
              <a:gd name="T70" fmla="*/ 0 w 250"/>
              <a:gd name="T71" fmla="*/ 0 h 161"/>
              <a:gd name="T72" fmla="*/ 0 w 250"/>
              <a:gd name="T73" fmla="*/ 0 h 161"/>
              <a:gd name="T74" fmla="*/ 0 w 250"/>
              <a:gd name="T75" fmla="*/ 0 h 161"/>
              <a:gd name="T76" fmla="*/ 0 w 250"/>
              <a:gd name="T77" fmla="*/ 0 h 161"/>
              <a:gd name="T78" fmla="*/ 0 w 250"/>
              <a:gd name="T79" fmla="*/ 0 h 161"/>
              <a:gd name="T80" fmla="*/ 0 w 250"/>
              <a:gd name="T81" fmla="*/ 0 h 161"/>
              <a:gd name="T82" fmla="*/ 0 w 250"/>
              <a:gd name="T83" fmla="*/ 0 h 161"/>
              <a:gd name="T84" fmla="*/ 0 w 250"/>
              <a:gd name="T85" fmla="*/ 0 h 161"/>
              <a:gd name="T86" fmla="*/ 0 w 250"/>
              <a:gd name="T87" fmla="*/ 0 h 161"/>
              <a:gd name="T88" fmla="*/ 0 w 250"/>
              <a:gd name="T89" fmla="*/ 0 h 161"/>
              <a:gd name="T90" fmla="*/ 0 w 250"/>
              <a:gd name="T91" fmla="*/ 0 h 161"/>
              <a:gd name="T92" fmla="*/ 0 w 250"/>
              <a:gd name="T93" fmla="*/ 0 h 161"/>
              <a:gd name="T94" fmla="*/ 0 w 250"/>
              <a:gd name="T95" fmla="*/ 0 h 161"/>
              <a:gd name="T96" fmla="*/ 0 w 250"/>
              <a:gd name="T97" fmla="*/ 0 h 16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0"/>
              <a:gd name="T148" fmla="*/ 0 h 161"/>
              <a:gd name="T149" fmla="*/ 250 w 250"/>
              <a:gd name="T150" fmla="*/ 161 h 16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0" h="161">
                <a:moveTo>
                  <a:pt x="8" y="133"/>
                </a:moveTo>
                <a:lnTo>
                  <a:pt x="10" y="136"/>
                </a:lnTo>
                <a:lnTo>
                  <a:pt x="15" y="136"/>
                </a:lnTo>
                <a:lnTo>
                  <a:pt x="15" y="142"/>
                </a:lnTo>
                <a:lnTo>
                  <a:pt x="4" y="147"/>
                </a:lnTo>
                <a:lnTo>
                  <a:pt x="1" y="154"/>
                </a:lnTo>
                <a:lnTo>
                  <a:pt x="0" y="161"/>
                </a:lnTo>
                <a:lnTo>
                  <a:pt x="6" y="160"/>
                </a:lnTo>
                <a:lnTo>
                  <a:pt x="12" y="161"/>
                </a:lnTo>
                <a:lnTo>
                  <a:pt x="18" y="161"/>
                </a:lnTo>
                <a:lnTo>
                  <a:pt x="23" y="159"/>
                </a:lnTo>
                <a:lnTo>
                  <a:pt x="30" y="155"/>
                </a:lnTo>
                <a:lnTo>
                  <a:pt x="36" y="152"/>
                </a:lnTo>
                <a:lnTo>
                  <a:pt x="42" y="146"/>
                </a:lnTo>
                <a:lnTo>
                  <a:pt x="48" y="146"/>
                </a:lnTo>
                <a:lnTo>
                  <a:pt x="55" y="146"/>
                </a:lnTo>
                <a:lnTo>
                  <a:pt x="61" y="145"/>
                </a:lnTo>
                <a:lnTo>
                  <a:pt x="67" y="140"/>
                </a:lnTo>
                <a:lnTo>
                  <a:pt x="71" y="133"/>
                </a:lnTo>
                <a:lnTo>
                  <a:pt x="76" y="128"/>
                </a:lnTo>
                <a:lnTo>
                  <a:pt x="81" y="124"/>
                </a:lnTo>
                <a:lnTo>
                  <a:pt x="87" y="117"/>
                </a:lnTo>
                <a:lnTo>
                  <a:pt x="92" y="110"/>
                </a:lnTo>
                <a:lnTo>
                  <a:pt x="98" y="105"/>
                </a:lnTo>
                <a:lnTo>
                  <a:pt x="98" y="103"/>
                </a:lnTo>
                <a:lnTo>
                  <a:pt x="99" y="97"/>
                </a:lnTo>
                <a:lnTo>
                  <a:pt x="105" y="92"/>
                </a:lnTo>
                <a:lnTo>
                  <a:pt x="106" y="90"/>
                </a:lnTo>
                <a:lnTo>
                  <a:pt x="108" y="88"/>
                </a:lnTo>
                <a:lnTo>
                  <a:pt x="114" y="87"/>
                </a:lnTo>
                <a:lnTo>
                  <a:pt x="120" y="80"/>
                </a:lnTo>
                <a:lnTo>
                  <a:pt x="126" y="76"/>
                </a:lnTo>
                <a:lnTo>
                  <a:pt x="132" y="72"/>
                </a:lnTo>
                <a:lnTo>
                  <a:pt x="138" y="70"/>
                </a:lnTo>
                <a:lnTo>
                  <a:pt x="145" y="70"/>
                </a:lnTo>
                <a:lnTo>
                  <a:pt x="151" y="65"/>
                </a:lnTo>
                <a:lnTo>
                  <a:pt x="157" y="64"/>
                </a:lnTo>
                <a:lnTo>
                  <a:pt x="163" y="62"/>
                </a:lnTo>
                <a:lnTo>
                  <a:pt x="169" y="58"/>
                </a:lnTo>
                <a:lnTo>
                  <a:pt x="176" y="53"/>
                </a:lnTo>
                <a:lnTo>
                  <a:pt x="182" y="53"/>
                </a:lnTo>
                <a:lnTo>
                  <a:pt x="188" y="50"/>
                </a:lnTo>
                <a:lnTo>
                  <a:pt x="194" y="50"/>
                </a:lnTo>
                <a:lnTo>
                  <a:pt x="199" y="45"/>
                </a:lnTo>
                <a:lnTo>
                  <a:pt x="206" y="39"/>
                </a:lnTo>
                <a:lnTo>
                  <a:pt x="212" y="36"/>
                </a:lnTo>
                <a:lnTo>
                  <a:pt x="218" y="34"/>
                </a:lnTo>
                <a:lnTo>
                  <a:pt x="224" y="32"/>
                </a:lnTo>
                <a:lnTo>
                  <a:pt x="230" y="29"/>
                </a:lnTo>
                <a:lnTo>
                  <a:pt x="236" y="23"/>
                </a:lnTo>
                <a:lnTo>
                  <a:pt x="242" y="17"/>
                </a:lnTo>
                <a:lnTo>
                  <a:pt x="249" y="12"/>
                </a:lnTo>
                <a:lnTo>
                  <a:pt x="250" y="6"/>
                </a:lnTo>
                <a:lnTo>
                  <a:pt x="246" y="1"/>
                </a:lnTo>
                <a:lnTo>
                  <a:pt x="240" y="4"/>
                </a:lnTo>
                <a:lnTo>
                  <a:pt x="234" y="0"/>
                </a:lnTo>
                <a:lnTo>
                  <a:pt x="227" y="1"/>
                </a:lnTo>
                <a:lnTo>
                  <a:pt x="221" y="6"/>
                </a:lnTo>
                <a:lnTo>
                  <a:pt x="215" y="7"/>
                </a:lnTo>
                <a:lnTo>
                  <a:pt x="209" y="11"/>
                </a:lnTo>
                <a:lnTo>
                  <a:pt x="202" y="13"/>
                </a:lnTo>
                <a:lnTo>
                  <a:pt x="196" y="9"/>
                </a:lnTo>
                <a:lnTo>
                  <a:pt x="191" y="9"/>
                </a:lnTo>
                <a:lnTo>
                  <a:pt x="185" y="13"/>
                </a:lnTo>
                <a:lnTo>
                  <a:pt x="179" y="14"/>
                </a:lnTo>
                <a:lnTo>
                  <a:pt x="172" y="16"/>
                </a:lnTo>
                <a:lnTo>
                  <a:pt x="166" y="14"/>
                </a:lnTo>
                <a:lnTo>
                  <a:pt x="160" y="13"/>
                </a:lnTo>
                <a:lnTo>
                  <a:pt x="154" y="15"/>
                </a:lnTo>
                <a:lnTo>
                  <a:pt x="148" y="16"/>
                </a:lnTo>
                <a:lnTo>
                  <a:pt x="141" y="19"/>
                </a:lnTo>
                <a:lnTo>
                  <a:pt x="136" y="20"/>
                </a:lnTo>
                <a:lnTo>
                  <a:pt x="130" y="20"/>
                </a:lnTo>
                <a:lnTo>
                  <a:pt x="124" y="23"/>
                </a:lnTo>
                <a:lnTo>
                  <a:pt x="118" y="23"/>
                </a:lnTo>
                <a:lnTo>
                  <a:pt x="111" y="29"/>
                </a:lnTo>
                <a:lnTo>
                  <a:pt x="110" y="36"/>
                </a:lnTo>
                <a:lnTo>
                  <a:pt x="105" y="41"/>
                </a:lnTo>
                <a:lnTo>
                  <a:pt x="104" y="44"/>
                </a:lnTo>
                <a:lnTo>
                  <a:pt x="100" y="49"/>
                </a:lnTo>
                <a:lnTo>
                  <a:pt x="95" y="54"/>
                </a:lnTo>
                <a:lnTo>
                  <a:pt x="89" y="57"/>
                </a:lnTo>
                <a:lnTo>
                  <a:pt x="82" y="60"/>
                </a:lnTo>
                <a:lnTo>
                  <a:pt x="76" y="66"/>
                </a:lnTo>
                <a:lnTo>
                  <a:pt x="70" y="68"/>
                </a:lnTo>
                <a:lnTo>
                  <a:pt x="64" y="70"/>
                </a:lnTo>
                <a:lnTo>
                  <a:pt x="58" y="71"/>
                </a:lnTo>
                <a:lnTo>
                  <a:pt x="51" y="74"/>
                </a:lnTo>
                <a:lnTo>
                  <a:pt x="45" y="79"/>
                </a:lnTo>
                <a:lnTo>
                  <a:pt x="39" y="81"/>
                </a:lnTo>
                <a:lnTo>
                  <a:pt x="33" y="86"/>
                </a:lnTo>
                <a:lnTo>
                  <a:pt x="27" y="93"/>
                </a:lnTo>
                <a:lnTo>
                  <a:pt x="21" y="98"/>
                </a:lnTo>
                <a:lnTo>
                  <a:pt x="15" y="105"/>
                </a:lnTo>
                <a:lnTo>
                  <a:pt x="15" y="113"/>
                </a:lnTo>
                <a:lnTo>
                  <a:pt x="14" y="119"/>
                </a:lnTo>
                <a:lnTo>
                  <a:pt x="10" y="126"/>
                </a:lnTo>
                <a:lnTo>
                  <a:pt x="8" y="13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6" name="Freeform 119"/>
          <p:cNvSpPr>
            <a:spLocks/>
          </p:cNvSpPr>
          <p:nvPr/>
        </p:nvSpPr>
        <p:spPr bwMode="auto">
          <a:xfrm>
            <a:off x="7935913" y="4800600"/>
            <a:ext cx="1587" cy="3175"/>
          </a:xfrm>
          <a:custGeom>
            <a:avLst/>
            <a:gdLst>
              <a:gd name="T0" fmla="*/ 499935906 w 2"/>
              <a:gd name="T1" fmla="*/ 0 h 7"/>
              <a:gd name="T2" fmla="*/ 0 w 2"/>
              <a:gd name="T3" fmla="*/ 0 h 7"/>
              <a:gd name="T4" fmla="*/ 499935906 w 2"/>
              <a:gd name="T5" fmla="*/ 0 h 7"/>
              <a:gd name="T6" fmla="*/ 499935906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lnTo>
                  <a:pt x="0" y="0"/>
                </a:lnTo>
                <a:lnTo>
                  <a:pt x="1"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7" name="Freeform 120"/>
          <p:cNvSpPr>
            <a:spLocks/>
          </p:cNvSpPr>
          <p:nvPr/>
        </p:nvSpPr>
        <p:spPr bwMode="auto">
          <a:xfrm>
            <a:off x="7935913" y="4819650"/>
            <a:ext cx="3175"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0"/>
                </a:moveTo>
                <a:lnTo>
                  <a:pt x="3" y="0"/>
                </a:lnTo>
                <a:lnTo>
                  <a:pt x="0" y="7"/>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8" name="Freeform 121"/>
          <p:cNvSpPr>
            <a:spLocks/>
          </p:cNvSpPr>
          <p:nvPr/>
        </p:nvSpPr>
        <p:spPr bwMode="auto">
          <a:xfrm>
            <a:off x="7939088" y="4951413"/>
            <a:ext cx="1587"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0"/>
                </a:moveTo>
                <a:lnTo>
                  <a:pt x="0" y="5"/>
                </a:lnTo>
                <a:lnTo>
                  <a:pt x="6"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59" name="Freeform 122"/>
          <p:cNvSpPr>
            <a:spLocks/>
          </p:cNvSpPr>
          <p:nvPr/>
        </p:nvSpPr>
        <p:spPr bwMode="auto">
          <a:xfrm>
            <a:off x="7942263" y="4959350"/>
            <a:ext cx="3175" cy="4763"/>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0"/>
                </a:moveTo>
                <a:lnTo>
                  <a:pt x="0" y="4"/>
                </a:lnTo>
                <a:lnTo>
                  <a:pt x="5" y="7"/>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0" name="Freeform 123"/>
          <p:cNvSpPr>
            <a:spLocks/>
          </p:cNvSpPr>
          <p:nvPr/>
        </p:nvSpPr>
        <p:spPr bwMode="auto">
          <a:xfrm>
            <a:off x="7943850" y="5062538"/>
            <a:ext cx="9525" cy="12700"/>
          </a:xfrm>
          <a:custGeom>
            <a:avLst/>
            <a:gdLst>
              <a:gd name="T0" fmla="*/ 0 w 23"/>
              <a:gd name="T1" fmla="*/ 0 h 28"/>
              <a:gd name="T2" fmla="*/ 0 w 23"/>
              <a:gd name="T3" fmla="*/ 0 h 28"/>
              <a:gd name="T4" fmla="*/ 0 w 23"/>
              <a:gd name="T5" fmla="*/ 0 h 28"/>
              <a:gd name="T6" fmla="*/ 0 w 23"/>
              <a:gd name="T7" fmla="*/ 0 h 28"/>
              <a:gd name="T8" fmla="*/ 0 w 23"/>
              <a:gd name="T9" fmla="*/ 0 h 28"/>
              <a:gd name="T10" fmla="*/ 0 w 23"/>
              <a:gd name="T11" fmla="*/ 0 h 28"/>
              <a:gd name="T12" fmla="*/ 0 w 23"/>
              <a:gd name="T13" fmla="*/ 0 h 28"/>
              <a:gd name="T14" fmla="*/ 0 w 23"/>
              <a:gd name="T15" fmla="*/ 0 h 28"/>
              <a:gd name="T16" fmla="*/ 0 w 23"/>
              <a:gd name="T17" fmla="*/ 0 h 28"/>
              <a:gd name="T18" fmla="*/ 0 w 23"/>
              <a:gd name="T19" fmla="*/ 0 h 28"/>
              <a:gd name="T20" fmla="*/ 0 w 23"/>
              <a:gd name="T21" fmla="*/ 0 h 28"/>
              <a:gd name="T22" fmla="*/ 0 w 23"/>
              <a:gd name="T23" fmla="*/ 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8"/>
              <a:gd name="T38" fmla="*/ 23 w 23"/>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8">
                <a:moveTo>
                  <a:pt x="3" y="10"/>
                </a:moveTo>
                <a:lnTo>
                  <a:pt x="1" y="14"/>
                </a:lnTo>
                <a:lnTo>
                  <a:pt x="0" y="21"/>
                </a:lnTo>
                <a:lnTo>
                  <a:pt x="6" y="21"/>
                </a:lnTo>
                <a:lnTo>
                  <a:pt x="11" y="28"/>
                </a:lnTo>
                <a:lnTo>
                  <a:pt x="17" y="21"/>
                </a:lnTo>
                <a:lnTo>
                  <a:pt x="20" y="14"/>
                </a:lnTo>
                <a:lnTo>
                  <a:pt x="23" y="7"/>
                </a:lnTo>
                <a:lnTo>
                  <a:pt x="20" y="0"/>
                </a:lnTo>
                <a:lnTo>
                  <a:pt x="16" y="7"/>
                </a:lnTo>
                <a:lnTo>
                  <a:pt x="9" y="9"/>
                </a:lnTo>
                <a:lnTo>
                  <a:pt x="3" y="1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1" name="Freeform 124"/>
          <p:cNvSpPr>
            <a:spLocks/>
          </p:cNvSpPr>
          <p:nvPr/>
        </p:nvSpPr>
        <p:spPr bwMode="auto">
          <a:xfrm>
            <a:off x="7950200" y="4976813"/>
            <a:ext cx="1588" cy="1587"/>
          </a:xfrm>
          <a:custGeom>
            <a:avLst/>
            <a:gdLst>
              <a:gd name="T0" fmla="*/ 0 w 8"/>
              <a:gd name="T1" fmla="*/ 0 h 7"/>
              <a:gd name="T2" fmla="*/ 0 w 8"/>
              <a:gd name="T3" fmla="*/ 0 h 7"/>
              <a:gd name="T4" fmla="*/ 0 w 8"/>
              <a:gd name="T5" fmla="*/ 0 h 7"/>
              <a:gd name="T6" fmla="*/ 0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4" y="0"/>
                </a:moveTo>
                <a:lnTo>
                  <a:pt x="0" y="5"/>
                </a:lnTo>
                <a:lnTo>
                  <a:pt x="8"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2" name="Freeform 125"/>
          <p:cNvSpPr>
            <a:spLocks/>
          </p:cNvSpPr>
          <p:nvPr/>
        </p:nvSpPr>
        <p:spPr bwMode="auto">
          <a:xfrm>
            <a:off x="7956550" y="5059363"/>
            <a:ext cx="22225" cy="11112"/>
          </a:xfrm>
          <a:custGeom>
            <a:avLst/>
            <a:gdLst>
              <a:gd name="T0" fmla="*/ 0 w 50"/>
              <a:gd name="T1" fmla="*/ 0 h 26"/>
              <a:gd name="T2" fmla="*/ 0 w 50"/>
              <a:gd name="T3" fmla="*/ 0 h 26"/>
              <a:gd name="T4" fmla="*/ 0 w 50"/>
              <a:gd name="T5" fmla="*/ 0 h 26"/>
              <a:gd name="T6" fmla="*/ 0 w 50"/>
              <a:gd name="T7" fmla="*/ 0 h 26"/>
              <a:gd name="T8" fmla="*/ 0 w 50"/>
              <a:gd name="T9" fmla="*/ 0 h 26"/>
              <a:gd name="T10" fmla="*/ 0 w 50"/>
              <a:gd name="T11" fmla="*/ 0 h 26"/>
              <a:gd name="T12" fmla="*/ 0 w 50"/>
              <a:gd name="T13" fmla="*/ 0 h 26"/>
              <a:gd name="T14" fmla="*/ 0 w 50"/>
              <a:gd name="T15" fmla="*/ 0 h 26"/>
              <a:gd name="T16" fmla="*/ 0 w 50"/>
              <a:gd name="T17" fmla="*/ 0 h 26"/>
              <a:gd name="T18" fmla="*/ 0 w 50"/>
              <a:gd name="T19" fmla="*/ 0 h 26"/>
              <a:gd name="T20" fmla="*/ 0 w 50"/>
              <a:gd name="T21" fmla="*/ 0 h 26"/>
              <a:gd name="T22" fmla="*/ 0 w 50"/>
              <a:gd name="T23" fmla="*/ 0 h 26"/>
              <a:gd name="T24" fmla="*/ 0 w 50"/>
              <a:gd name="T25" fmla="*/ 0 h 26"/>
              <a:gd name="T26" fmla="*/ 0 w 50"/>
              <a:gd name="T27" fmla="*/ 0 h 26"/>
              <a:gd name="T28" fmla="*/ 0 w 50"/>
              <a:gd name="T29" fmla="*/ 0 h 26"/>
              <a:gd name="T30" fmla="*/ 0 w 50"/>
              <a:gd name="T31" fmla="*/ 0 h 26"/>
              <a:gd name="T32" fmla="*/ 0 w 50"/>
              <a:gd name="T33" fmla="*/ 0 h 26"/>
              <a:gd name="T34" fmla="*/ 0 w 50"/>
              <a:gd name="T35" fmla="*/ 0 h 26"/>
              <a:gd name="T36" fmla="*/ 0 w 50"/>
              <a:gd name="T37" fmla="*/ 0 h 26"/>
              <a:gd name="T38" fmla="*/ 0 w 50"/>
              <a:gd name="T39" fmla="*/ 0 h 26"/>
              <a:gd name="T40" fmla="*/ 0 w 50"/>
              <a:gd name="T41" fmla="*/ 0 h 26"/>
              <a:gd name="T42" fmla="*/ 0 w 50"/>
              <a:gd name="T43" fmla="*/ 0 h 26"/>
              <a:gd name="T44" fmla="*/ 0 w 50"/>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
              <a:gd name="T70" fmla="*/ 0 h 26"/>
              <a:gd name="T71" fmla="*/ 50 w 50"/>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 h="26">
                <a:moveTo>
                  <a:pt x="8" y="0"/>
                </a:moveTo>
                <a:lnTo>
                  <a:pt x="6" y="4"/>
                </a:lnTo>
                <a:lnTo>
                  <a:pt x="5" y="11"/>
                </a:lnTo>
                <a:lnTo>
                  <a:pt x="11" y="8"/>
                </a:lnTo>
                <a:lnTo>
                  <a:pt x="6" y="13"/>
                </a:lnTo>
                <a:lnTo>
                  <a:pt x="1" y="20"/>
                </a:lnTo>
                <a:lnTo>
                  <a:pt x="0" y="26"/>
                </a:lnTo>
                <a:lnTo>
                  <a:pt x="6" y="26"/>
                </a:lnTo>
                <a:lnTo>
                  <a:pt x="11" y="24"/>
                </a:lnTo>
                <a:lnTo>
                  <a:pt x="19" y="22"/>
                </a:lnTo>
                <a:lnTo>
                  <a:pt x="24" y="22"/>
                </a:lnTo>
                <a:lnTo>
                  <a:pt x="31" y="21"/>
                </a:lnTo>
                <a:lnTo>
                  <a:pt x="36" y="20"/>
                </a:lnTo>
                <a:lnTo>
                  <a:pt x="43" y="19"/>
                </a:lnTo>
                <a:lnTo>
                  <a:pt x="50" y="15"/>
                </a:lnTo>
                <a:lnTo>
                  <a:pt x="50" y="8"/>
                </a:lnTo>
                <a:lnTo>
                  <a:pt x="45" y="3"/>
                </a:lnTo>
                <a:lnTo>
                  <a:pt x="38" y="2"/>
                </a:lnTo>
                <a:lnTo>
                  <a:pt x="32" y="4"/>
                </a:lnTo>
                <a:lnTo>
                  <a:pt x="27" y="3"/>
                </a:lnTo>
                <a:lnTo>
                  <a:pt x="21" y="4"/>
                </a:lnTo>
                <a:lnTo>
                  <a:pt x="14" y="0"/>
                </a:lnTo>
                <a:lnTo>
                  <a:pt x="8"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3" name="Freeform 126"/>
          <p:cNvSpPr>
            <a:spLocks/>
          </p:cNvSpPr>
          <p:nvPr/>
        </p:nvSpPr>
        <p:spPr bwMode="auto">
          <a:xfrm>
            <a:off x="7966075" y="4818063"/>
            <a:ext cx="30163" cy="12700"/>
          </a:xfrm>
          <a:custGeom>
            <a:avLst/>
            <a:gdLst>
              <a:gd name="T0" fmla="*/ 0 w 63"/>
              <a:gd name="T1" fmla="*/ 0 h 29"/>
              <a:gd name="T2" fmla="*/ 0 w 63"/>
              <a:gd name="T3" fmla="*/ 0 h 29"/>
              <a:gd name="T4" fmla="*/ 0 w 63"/>
              <a:gd name="T5" fmla="*/ 0 h 29"/>
              <a:gd name="T6" fmla="*/ 0 w 63"/>
              <a:gd name="T7" fmla="*/ 0 h 29"/>
              <a:gd name="T8" fmla="*/ 0 w 63"/>
              <a:gd name="T9" fmla="*/ 0 h 29"/>
              <a:gd name="T10" fmla="*/ 0 w 63"/>
              <a:gd name="T11" fmla="*/ 0 h 29"/>
              <a:gd name="T12" fmla="*/ 0 w 63"/>
              <a:gd name="T13" fmla="*/ 0 h 29"/>
              <a:gd name="T14" fmla="*/ 0 w 63"/>
              <a:gd name="T15" fmla="*/ 0 h 29"/>
              <a:gd name="T16" fmla="*/ 0 w 63"/>
              <a:gd name="T17" fmla="*/ 0 h 29"/>
              <a:gd name="T18" fmla="*/ 0 w 63"/>
              <a:gd name="T19" fmla="*/ 0 h 29"/>
              <a:gd name="T20" fmla="*/ 0 w 63"/>
              <a:gd name="T21" fmla="*/ 0 h 29"/>
              <a:gd name="T22" fmla="*/ 0 w 63"/>
              <a:gd name="T23" fmla="*/ 0 h 29"/>
              <a:gd name="T24" fmla="*/ 0 w 63"/>
              <a:gd name="T25" fmla="*/ 0 h 29"/>
              <a:gd name="T26" fmla="*/ 0 w 63"/>
              <a:gd name="T27" fmla="*/ 0 h 29"/>
              <a:gd name="T28" fmla="*/ 0 w 63"/>
              <a:gd name="T29" fmla="*/ 0 h 29"/>
              <a:gd name="T30" fmla="*/ 0 w 63"/>
              <a:gd name="T31" fmla="*/ 0 h 29"/>
              <a:gd name="T32" fmla="*/ 0 w 63"/>
              <a:gd name="T33" fmla="*/ 0 h 29"/>
              <a:gd name="T34" fmla="*/ 0 w 63"/>
              <a:gd name="T35" fmla="*/ 0 h 29"/>
              <a:gd name="T36" fmla="*/ 0 w 63"/>
              <a:gd name="T37" fmla="*/ 0 h 29"/>
              <a:gd name="T38" fmla="*/ 0 w 63"/>
              <a:gd name="T39" fmla="*/ 0 h 29"/>
              <a:gd name="T40" fmla="*/ 0 w 63"/>
              <a:gd name="T41" fmla="*/ 0 h 29"/>
              <a:gd name="T42" fmla="*/ 0 w 63"/>
              <a:gd name="T43" fmla="*/ 0 h 29"/>
              <a:gd name="T44" fmla="*/ 0 w 63"/>
              <a:gd name="T45" fmla="*/ 0 h 29"/>
              <a:gd name="T46" fmla="*/ 0 w 63"/>
              <a:gd name="T47" fmla="*/ 0 h 29"/>
              <a:gd name="T48" fmla="*/ 0 w 63"/>
              <a:gd name="T49" fmla="*/ 0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29"/>
              <a:gd name="T77" fmla="*/ 63 w 63"/>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29">
                <a:moveTo>
                  <a:pt x="6" y="2"/>
                </a:moveTo>
                <a:lnTo>
                  <a:pt x="3" y="8"/>
                </a:lnTo>
                <a:lnTo>
                  <a:pt x="0" y="15"/>
                </a:lnTo>
                <a:lnTo>
                  <a:pt x="2" y="21"/>
                </a:lnTo>
                <a:lnTo>
                  <a:pt x="4" y="28"/>
                </a:lnTo>
                <a:lnTo>
                  <a:pt x="10" y="29"/>
                </a:lnTo>
                <a:lnTo>
                  <a:pt x="16" y="28"/>
                </a:lnTo>
                <a:lnTo>
                  <a:pt x="22" y="27"/>
                </a:lnTo>
                <a:lnTo>
                  <a:pt x="29" y="23"/>
                </a:lnTo>
                <a:lnTo>
                  <a:pt x="34" y="20"/>
                </a:lnTo>
                <a:lnTo>
                  <a:pt x="40" y="24"/>
                </a:lnTo>
                <a:lnTo>
                  <a:pt x="46" y="20"/>
                </a:lnTo>
                <a:lnTo>
                  <a:pt x="52" y="19"/>
                </a:lnTo>
                <a:lnTo>
                  <a:pt x="59" y="19"/>
                </a:lnTo>
                <a:lnTo>
                  <a:pt x="63" y="12"/>
                </a:lnTo>
                <a:lnTo>
                  <a:pt x="57" y="11"/>
                </a:lnTo>
                <a:lnTo>
                  <a:pt x="53" y="5"/>
                </a:lnTo>
                <a:lnTo>
                  <a:pt x="48" y="10"/>
                </a:lnTo>
                <a:lnTo>
                  <a:pt x="41" y="7"/>
                </a:lnTo>
                <a:lnTo>
                  <a:pt x="35" y="5"/>
                </a:lnTo>
                <a:lnTo>
                  <a:pt x="30" y="2"/>
                </a:lnTo>
                <a:lnTo>
                  <a:pt x="22" y="1"/>
                </a:lnTo>
                <a:lnTo>
                  <a:pt x="17" y="0"/>
                </a:lnTo>
                <a:lnTo>
                  <a:pt x="10" y="1"/>
                </a:lnTo>
                <a:lnTo>
                  <a:pt x="6"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4" name="Freeform 127"/>
          <p:cNvSpPr>
            <a:spLocks/>
          </p:cNvSpPr>
          <p:nvPr/>
        </p:nvSpPr>
        <p:spPr bwMode="auto">
          <a:xfrm>
            <a:off x="7991475" y="5059363"/>
            <a:ext cx="3175" cy="4762"/>
          </a:xfrm>
          <a:custGeom>
            <a:avLst/>
            <a:gdLst>
              <a:gd name="T0" fmla="*/ 0 w 10"/>
              <a:gd name="T1" fmla="*/ 0 h 13"/>
              <a:gd name="T2" fmla="*/ 0 w 10"/>
              <a:gd name="T3" fmla="*/ 0 h 13"/>
              <a:gd name="T4" fmla="*/ 0 w 10"/>
              <a:gd name="T5" fmla="*/ 0 h 13"/>
              <a:gd name="T6" fmla="*/ 0 w 10"/>
              <a:gd name="T7" fmla="*/ 0 h 13"/>
              <a:gd name="T8" fmla="*/ 0 w 10"/>
              <a:gd name="T9" fmla="*/ 0 h 13"/>
              <a:gd name="T10" fmla="*/ 0 w 10"/>
              <a:gd name="T11" fmla="*/ 0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10" y="2"/>
                </a:moveTo>
                <a:lnTo>
                  <a:pt x="9" y="0"/>
                </a:lnTo>
                <a:lnTo>
                  <a:pt x="2" y="7"/>
                </a:lnTo>
                <a:lnTo>
                  <a:pt x="0" y="13"/>
                </a:lnTo>
                <a:lnTo>
                  <a:pt x="7" y="8"/>
                </a:lnTo>
                <a:lnTo>
                  <a:pt x="10"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5" name="Freeform 128"/>
          <p:cNvSpPr>
            <a:spLocks/>
          </p:cNvSpPr>
          <p:nvPr/>
        </p:nvSpPr>
        <p:spPr bwMode="auto">
          <a:xfrm>
            <a:off x="7991475" y="4699000"/>
            <a:ext cx="3175" cy="6350"/>
          </a:xfrm>
          <a:custGeom>
            <a:avLst/>
            <a:gdLst>
              <a:gd name="T0" fmla="*/ 0 w 9"/>
              <a:gd name="T1" fmla="*/ 0 h 11"/>
              <a:gd name="T2" fmla="*/ 0 w 9"/>
              <a:gd name="T3" fmla="*/ 0 h 11"/>
              <a:gd name="T4" fmla="*/ 0 w 9"/>
              <a:gd name="T5" fmla="*/ 0 h 11"/>
              <a:gd name="T6" fmla="*/ 0 w 9"/>
              <a:gd name="T7" fmla="*/ 0 h 11"/>
              <a:gd name="T8" fmla="*/ 0 w 9"/>
              <a:gd name="T9" fmla="*/ 0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9" y="0"/>
                </a:moveTo>
                <a:lnTo>
                  <a:pt x="7" y="4"/>
                </a:lnTo>
                <a:lnTo>
                  <a:pt x="0" y="11"/>
                </a:lnTo>
                <a:lnTo>
                  <a:pt x="8" y="7"/>
                </a:lnTo>
                <a:lnTo>
                  <a:pt x="9"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6" name="Freeform 129"/>
          <p:cNvSpPr>
            <a:spLocks/>
          </p:cNvSpPr>
          <p:nvPr/>
        </p:nvSpPr>
        <p:spPr bwMode="auto">
          <a:xfrm>
            <a:off x="7996238" y="4654550"/>
            <a:ext cx="3175"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0"/>
                </a:moveTo>
                <a:lnTo>
                  <a:pt x="0" y="0"/>
                </a:lnTo>
                <a:lnTo>
                  <a:pt x="3" y="7"/>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7" name="Freeform 130"/>
          <p:cNvSpPr>
            <a:spLocks/>
          </p:cNvSpPr>
          <p:nvPr/>
        </p:nvSpPr>
        <p:spPr bwMode="auto">
          <a:xfrm>
            <a:off x="7996238" y="4619625"/>
            <a:ext cx="9525" cy="12700"/>
          </a:xfrm>
          <a:custGeom>
            <a:avLst/>
            <a:gdLst>
              <a:gd name="T0" fmla="*/ 0 w 17"/>
              <a:gd name="T1" fmla="*/ 0 h 28"/>
              <a:gd name="T2" fmla="*/ 0 w 17"/>
              <a:gd name="T3" fmla="*/ 0 h 28"/>
              <a:gd name="T4" fmla="*/ 0 w 17"/>
              <a:gd name="T5" fmla="*/ 0 h 28"/>
              <a:gd name="T6" fmla="*/ 0 w 17"/>
              <a:gd name="T7" fmla="*/ 0 h 28"/>
              <a:gd name="T8" fmla="*/ 0 w 17"/>
              <a:gd name="T9" fmla="*/ 0 h 28"/>
              <a:gd name="T10" fmla="*/ 0 w 17"/>
              <a:gd name="T11" fmla="*/ 0 h 28"/>
              <a:gd name="T12" fmla="*/ 0 w 17"/>
              <a:gd name="T13" fmla="*/ 0 h 28"/>
              <a:gd name="T14" fmla="*/ 0 w 17"/>
              <a:gd name="T15" fmla="*/ 0 h 28"/>
              <a:gd name="T16" fmla="*/ 0 w 17"/>
              <a:gd name="T17" fmla="*/ 0 h 28"/>
              <a:gd name="T18" fmla="*/ 0 w 17"/>
              <a:gd name="T19" fmla="*/ 0 h 28"/>
              <a:gd name="T20" fmla="*/ 0 w 17"/>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8"/>
              <a:gd name="T35" fmla="*/ 17 w 17"/>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8">
                <a:moveTo>
                  <a:pt x="16" y="28"/>
                </a:moveTo>
                <a:lnTo>
                  <a:pt x="16" y="27"/>
                </a:lnTo>
                <a:lnTo>
                  <a:pt x="17" y="21"/>
                </a:lnTo>
                <a:lnTo>
                  <a:pt x="12" y="13"/>
                </a:lnTo>
                <a:lnTo>
                  <a:pt x="11" y="7"/>
                </a:lnTo>
                <a:lnTo>
                  <a:pt x="7" y="0"/>
                </a:lnTo>
                <a:lnTo>
                  <a:pt x="0" y="5"/>
                </a:lnTo>
                <a:lnTo>
                  <a:pt x="7" y="10"/>
                </a:lnTo>
                <a:lnTo>
                  <a:pt x="6" y="16"/>
                </a:lnTo>
                <a:lnTo>
                  <a:pt x="9" y="23"/>
                </a:lnTo>
                <a:lnTo>
                  <a:pt x="16" y="2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8" name="Freeform 131"/>
          <p:cNvSpPr>
            <a:spLocks/>
          </p:cNvSpPr>
          <p:nvPr/>
        </p:nvSpPr>
        <p:spPr bwMode="auto">
          <a:xfrm>
            <a:off x="7997825" y="4822825"/>
            <a:ext cx="26988" cy="6350"/>
          </a:xfrm>
          <a:custGeom>
            <a:avLst/>
            <a:gdLst>
              <a:gd name="T0" fmla="*/ 0 w 58"/>
              <a:gd name="T1" fmla="*/ 0 h 13"/>
              <a:gd name="T2" fmla="*/ 0 w 58"/>
              <a:gd name="T3" fmla="*/ 0 h 13"/>
              <a:gd name="T4" fmla="*/ 0 w 58"/>
              <a:gd name="T5" fmla="*/ 0 h 13"/>
              <a:gd name="T6" fmla="*/ 0 w 58"/>
              <a:gd name="T7" fmla="*/ 0 h 13"/>
              <a:gd name="T8" fmla="*/ 0 w 58"/>
              <a:gd name="T9" fmla="*/ 0 h 13"/>
              <a:gd name="T10" fmla="*/ 0 w 58"/>
              <a:gd name="T11" fmla="*/ 0 h 13"/>
              <a:gd name="T12" fmla="*/ 0 w 58"/>
              <a:gd name="T13" fmla="*/ 0 h 13"/>
              <a:gd name="T14" fmla="*/ 0 w 58"/>
              <a:gd name="T15" fmla="*/ 0 h 13"/>
              <a:gd name="T16" fmla="*/ 0 w 58"/>
              <a:gd name="T17" fmla="*/ 0 h 13"/>
              <a:gd name="T18" fmla="*/ 0 w 58"/>
              <a:gd name="T19" fmla="*/ 0 h 13"/>
              <a:gd name="T20" fmla="*/ 0 w 58"/>
              <a:gd name="T21" fmla="*/ 0 h 13"/>
              <a:gd name="T22" fmla="*/ 0 w 58"/>
              <a:gd name="T23" fmla="*/ 0 h 13"/>
              <a:gd name="T24" fmla="*/ 0 w 58"/>
              <a:gd name="T25" fmla="*/ 0 h 13"/>
              <a:gd name="T26" fmla="*/ 0 w 58"/>
              <a:gd name="T27" fmla="*/ 0 h 13"/>
              <a:gd name="T28" fmla="*/ 0 w 58"/>
              <a:gd name="T29" fmla="*/ 0 h 13"/>
              <a:gd name="T30" fmla="*/ 0 w 58"/>
              <a:gd name="T31" fmla="*/ 0 h 13"/>
              <a:gd name="T32" fmla="*/ 0 w 58"/>
              <a:gd name="T33" fmla="*/ 0 h 13"/>
              <a:gd name="T34" fmla="*/ 0 w 58"/>
              <a:gd name="T35" fmla="*/ 0 h 13"/>
              <a:gd name="T36" fmla="*/ 0 w 58"/>
              <a:gd name="T37" fmla="*/ 0 h 13"/>
              <a:gd name="T38" fmla="*/ 0 w 58"/>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8"/>
              <a:gd name="T61" fmla="*/ 0 h 13"/>
              <a:gd name="T62" fmla="*/ 58 w 58"/>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8" h="13">
                <a:moveTo>
                  <a:pt x="3" y="0"/>
                </a:moveTo>
                <a:lnTo>
                  <a:pt x="0" y="1"/>
                </a:lnTo>
                <a:lnTo>
                  <a:pt x="3" y="8"/>
                </a:lnTo>
                <a:lnTo>
                  <a:pt x="8" y="13"/>
                </a:lnTo>
                <a:lnTo>
                  <a:pt x="14" y="12"/>
                </a:lnTo>
                <a:lnTo>
                  <a:pt x="27" y="12"/>
                </a:lnTo>
                <a:lnTo>
                  <a:pt x="33" y="12"/>
                </a:lnTo>
                <a:lnTo>
                  <a:pt x="39" y="10"/>
                </a:lnTo>
                <a:lnTo>
                  <a:pt x="45" y="8"/>
                </a:lnTo>
                <a:lnTo>
                  <a:pt x="52" y="8"/>
                </a:lnTo>
                <a:lnTo>
                  <a:pt x="58" y="4"/>
                </a:lnTo>
                <a:lnTo>
                  <a:pt x="52" y="2"/>
                </a:lnTo>
                <a:lnTo>
                  <a:pt x="46" y="2"/>
                </a:lnTo>
                <a:lnTo>
                  <a:pt x="39" y="1"/>
                </a:lnTo>
                <a:lnTo>
                  <a:pt x="34" y="1"/>
                </a:lnTo>
                <a:lnTo>
                  <a:pt x="27" y="1"/>
                </a:lnTo>
                <a:lnTo>
                  <a:pt x="22" y="4"/>
                </a:lnTo>
                <a:lnTo>
                  <a:pt x="15" y="2"/>
                </a:lnTo>
                <a:lnTo>
                  <a:pt x="9" y="2"/>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69" name="Freeform 132"/>
          <p:cNvSpPr>
            <a:spLocks/>
          </p:cNvSpPr>
          <p:nvPr/>
        </p:nvSpPr>
        <p:spPr bwMode="auto">
          <a:xfrm>
            <a:off x="7999413" y="5038725"/>
            <a:ext cx="31750" cy="15875"/>
          </a:xfrm>
          <a:custGeom>
            <a:avLst/>
            <a:gdLst>
              <a:gd name="T0" fmla="*/ 0 w 65"/>
              <a:gd name="T1" fmla="*/ 0 h 34"/>
              <a:gd name="T2" fmla="*/ 0 w 65"/>
              <a:gd name="T3" fmla="*/ 0 h 34"/>
              <a:gd name="T4" fmla="*/ 0 w 65"/>
              <a:gd name="T5" fmla="*/ 0 h 34"/>
              <a:gd name="T6" fmla="*/ 0 w 65"/>
              <a:gd name="T7" fmla="*/ 0 h 34"/>
              <a:gd name="T8" fmla="*/ 0 w 65"/>
              <a:gd name="T9" fmla="*/ 0 h 34"/>
              <a:gd name="T10" fmla="*/ 0 w 65"/>
              <a:gd name="T11" fmla="*/ 0 h 34"/>
              <a:gd name="T12" fmla="*/ 0 w 65"/>
              <a:gd name="T13" fmla="*/ 0 h 34"/>
              <a:gd name="T14" fmla="*/ 0 w 65"/>
              <a:gd name="T15" fmla="*/ 0 h 34"/>
              <a:gd name="T16" fmla="*/ 0 w 65"/>
              <a:gd name="T17" fmla="*/ 0 h 34"/>
              <a:gd name="T18" fmla="*/ 0 w 65"/>
              <a:gd name="T19" fmla="*/ 0 h 34"/>
              <a:gd name="T20" fmla="*/ 0 w 65"/>
              <a:gd name="T21" fmla="*/ 0 h 34"/>
              <a:gd name="T22" fmla="*/ 0 w 65"/>
              <a:gd name="T23" fmla="*/ 0 h 34"/>
              <a:gd name="T24" fmla="*/ 0 w 65"/>
              <a:gd name="T25" fmla="*/ 0 h 34"/>
              <a:gd name="T26" fmla="*/ 0 w 65"/>
              <a:gd name="T27" fmla="*/ 0 h 34"/>
              <a:gd name="T28" fmla="*/ 0 w 65"/>
              <a:gd name="T29" fmla="*/ 0 h 34"/>
              <a:gd name="T30" fmla="*/ 0 w 65"/>
              <a:gd name="T31" fmla="*/ 0 h 34"/>
              <a:gd name="T32" fmla="*/ 0 w 65"/>
              <a:gd name="T33" fmla="*/ 0 h 34"/>
              <a:gd name="T34" fmla="*/ 0 w 65"/>
              <a:gd name="T35" fmla="*/ 0 h 34"/>
              <a:gd name="T36" fmla="*/ 0 w 65"/>
              <a:gd name="T37" fmla="*/ 0 h 34"/>
              <a:gd name="T38" fmla="*/ 0 w 65"/>
              <a:gd name="T39" fmla="*/ 0 h 34"/>
              <a:gd name="T40" fmla="*/ 0 w 65"/>
              <a:gd name="T41" fmla="*/ 0 h 34"/>
              <a:gd name="T42" fmla="*/ 0 w 65"/>
              <a:gd name="T43" fmla="*/ 0 h 34"/>
              <a:gd name="T44" fmla="*/ 0 w 65"/>
              <a:gd name="T45" fmla="*/ 0 h 34"/>
              <a:gd name="T46" fmla="*/ 0 w 65"/>
              <a:gd name="T47" fmla="*/ 0 h 34"/>
              <a:gd name="T48" fmla="*/ 0 w 65"/>
              <a:gd name="T49" fmla="*/ 0 h 34"/>
              <a:gd name="T50" fmla="*/ 0 w 65"/>
              <a:gd name="T51" fmla="*/ 0 h 3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34"/>
              <a:gd name="T80" fmla="*/ 65 w 65"/>
              <a:gd name="T81" fmla="*/ 34 h 3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34">
                <a:moveTo>
                  <a:pt x="0" y="34"/>
                </a:moveTo>
                <a:lnTo>
                  <a:pt x="7" y="29"/>
                </a:lnTo>
                <a:lnTo>
                  <a:pt x="13" y="25"/>
                </a:lnTo>
                <a:lnTo>
                  <a:pt x="19" y="24"/>
                </a:lnTo>
                <a:lnTo>
                  <a:pt x="26" y="26"/>
                </a:lnTo>
                <a:lnTo>
                  <a:pt x="31" y="26"/>
                </a:lnTo>
                <a:lnTo>
                  <a:pt x="37" y="27"/>
                </a:lnTo>
                <a:lnTo>
                  <a:pt x="43" y="30"/>
                </a:lnTo>
                <a:lnTo>
                  <a:pt x="47" y="24"/>
                </a:lnTo>
                <a:lnTo>
                  <a:pt x="53" y="17"/>
                </a:lnTo>
                <a:lnTo>
                  <a:pt x="59" y="14"/>
                </a:lnTo>
                <a:lnTo>
                  <a:pt x="65" y="13"/>
                </a:lnTo>
                <a:lnTo>
                  <a:pt x="61" y="7"/>
                </a:lnTo>
                <a:lnTo>
                  <a:pt x="56" y="0"/>
                </a:lnTo>
                <a:lnTo>
                  <a:pt x="50" y="0"/>
                </a:lnTo>
                <a:lnTo>
                  <a:pt x="43" y="3"/>
                </a:lnTo>
                <a:lnTo>
                  <a:pt x="38" y="8"/>
                </a:lnTo>
                <a:lnTo>
                  <a:pt x="31" y="8"/>
                </a:lnTo>
                <a:lnTo>
                  <a:pt x="26" y="10"/>
                </a:lnTo>
                <a:lnTo>
                  <a:pt x="19" y="8"/>
                </a:lnTo>
                <a:lnTo>
                  <a:pt x="14" y="6"/>
                </a:lnTo>
                <a:lnTo>
                  <a:pt x="9" y="13"/>
                </a:lnTo>
                <a:lnTo>
                  <a:pt x="5" y="19"/>
                </a:lnTo>
                <a:lnTo>
                  <a:pt x="3" y="25"/>
                </a:lnTo>
                <a:lnTo>
                  <a:pt x="0" y="33"/>
                </a:lnTo>
                <a:lnTo>
                  <a:pt x="0" y="3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0" name="Freeform 133"/>
          <p:cNvSpPr>
            <a:spLocks/>
          </p:cNvSpPr>
          <p:nvPr/>
        </p:nvSpPr>
        <p:spPr bwMode="auto">
          <a:xfrm>
            <a:off x="8012113" y="4829175"/>
            <a:ext cx="6350" cy="20638"/>
          </a:xfrm>
          <a:custGeom>
            <a:avLst/>
            <a:gdLst>
              <a:gd name="T0" fmla="*/ 0 w 12"/>
              <a:gd name="T1" fmla="*/ 0 h 41"/>
              <a:gd name="T2" fmla="*/ 0 w 12"/>
              <a:gd name="T3" fmla="*/ 0 h 41"/>
              <a:gd name="T4" fmla="*/ 0 w 12"/>
              <a:gd name="T5" fmla="*/ 0 h 41"/>
              <a:gd name="T6" fmla="*/ 0 w 12"/>
              <a:gd name="T7" fmla="*/ 0 h 41"/>
              <a:gd name="T8" fmla="*/ 0 w 12"/>
              <a:gd name="T9" fmla="*/ 0 h 41"/>
              <a:gd name="T10" fmla="*/ 0 w 12"/>
              <a:gd name="T11" fmla="*/ 0 h 41"/>
              <a:gd name="T12" fmla="*/ 0 w 12"/>
              <a:gd name="T13" fmla="*/ 0 h 41"/>
              <a:gd name="T14" fmla="*/ 0 w 12"/>
              <a:gd name="T15" fmla="*/ 0 h 41"/>
              <a:gd name="T16" fmla="*/ 0 w 12"/>
              <a:gd name="T17" fmla="*/ 0 h 41"/>
              <a:gd name="T18" fmla="*/ 0 w 12"/>
              <a:gd name="T19" fmla="*/ 0 h 41"/>
              <a:gd name="T20" fmla="*/ 0 w 12"/>
              <a:gd name="T21" fmla="*/ 0 h 41"/>
              <a:gd name="T22" fmla="*/ 0 w 12"/>
              <a:gd name="T23" fmla="*/ 0 h 41"/>
              <a:gd name="T24" fmla="*/ 0 w 12"/>
              <a:gd name="T25" fmla="*/ 0 h 41"/>
              <a:gd name="T26" fmla="*/ 0 w 12"/>
              <a:gd name="T27" fmla="*/ 0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41"/>
              <a:gd name="T44" fmla="*/ 12 w 12"/>
              <a:gd name="T45" fmla="*/ 41 h 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41">
                <a:moveTo>
                  <a:pt x="6" y="1"/>
                </a:moveTo>
                <a:lnTo>
                  <a:pt x="4" y="0"/>
                </a:lnTo>
                <a:lnTo>
                  <a:pt x="0" y="7"/>
                </a:lnTo>
                <a:lnTo>
                  <a:pt x="1" y="14"/>
                </a:lnTo>
                <a:lnTo>
                  <a:pt x="2" y="20"/>
                </a:lnTo>
                <a:lnTo>
                  <a:pt x="5" y="27"/>
                </a:lnTo>
                <a:lnTo>
                  <a:pt x="6" y="34"/>
                </a:lnTo>
                <a:lnTo>
                  <a:pt x="11" y="41"/>
                </a:lnTo>
                <a:lnTo>
                  <a:pt x="12" y="35"/>
                </a:lnTo>
                <a:lnTo>
                  <a:pt x="10" y="27"/>
                </a:lnTo>
                <a:lnTo>
                  <a:pt x="8" y="20"/>
                </a:lnTo>
                <a:lnTo>
                  <a:pt x="6" y="15"/>
                </a:lnTo>
                <a:lnTo>
                  <a:pt x="8" y="8"/>
                </a:lnTo>
                <a:lnTo>
                  <a:pt x="6"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1" name="Freeform 134"/>
          <p:cNvSpPr>
            <a:spLocks/>
          </p:cNvSpPr>
          <p:nvPr/>
        </p:nvSpPr>
        <p:spPr bwMode="auto">
          <a:xfrm>
            <a:off x="8015288" y="4870450"/>
            <a:ext cx="36512" cy="28575"/>
          </a:xfrm>
          <a:custGeom>
            <a:avLst/>
            <a:gdLst>
              <a:gd name="T0" fmla="*/ 0 w 78"/>
              <a:gd name="T1" fmla="*/ 0 h 61"/>
              <a:gd name="T2" fmla="*/ 0 w 78"/>
              <a:gd name="T3" fmla="*/ 0 h 61"/>
              <a:gd name="T4" fmla="*/ 0 w 78"/>
              <a:gd name="T5" fmla="*/ 0 h 61"/>
              <a:gd name="T6" fmla="*/ 0 w 78"/>
              <a:gd name="T7" fmla="*/ 0 h 61"/>
              <a:gd name="T8" fmla="*/ 0 w 78"/>
              <a:gd name="T9" fmla="*/ 0 h 61"/>
              <a:gd name="T10" fmla="*/ 0 w 78"/>
              <a:gd name="T11" fmla="*/ 0 h 61"/>
              <a:gd name="T12" fmla="*/ 0 w 78"/>
              <a:gd name="T13" fmla="*/ 0 h 61"/>
              <a:gd name="T14" fmla="*/ 0 w 78"/>
              <a:gd name="T15" fmla="*/ 0 h 61"/>
              <a:gd name="T16" fmla="*/ 0 w 78"/>
              <a:gd name="T17" fmla="*/ 0 h 61"/>
              <a:gd name="T18" fmla="*/ 0 w 78"/>
              <a:gd name="T19" fmla="*/ 0 h 61"/>
              <a:gd name="T20" fmla="*/ 0 w 78"/>
              <a:gd name="T21" fmla="*/ 0 h 61"/>
              <a:gd name="T22" fmla="*/ 0 w 78"/>
              <a:gd name="T23" fmla="*/ 0 h 61"/>
              <a:gd name="T24" fmla="*/ 0 w 78"/>
              <a:gd name="T25" fmla="*/ 0 h 61"/>
              <a:gd name="T26" fmla="*/ 0 w 78"/>
              <a:gd name="T27" fmla="*/ 0 h 61"/>
              <a:gd name="T28" fmla="*/ 0 w 78"/>
              <a:gd name="T29" fmla="*/ 0 h 61"/>
              <a:gd name="T30" fmla="*/ 0 w 78"/>
              <a:gd name="T31" fmla="*/ 0 h 61"/>
              <a:gd name="T32" fmla="*/ 0 w 78"/>
              <a:gd name="T33" fmla="*/ 0 h 61"/>
              <a:gd name="T34" fmla="*/ 0 w 78"/>
              <a:gd name="T35" fmla="*/ 0 h 61"/>
              <a:gd name="T36" fmla="*/ 0 w 78"/>
              <a:gd name="T37" fmla="*/ 0 h 61"/>
              <a:gd name="T38" fmla="*/ 0 w 78"/>
              <a:gd name="T39" fmla="*/ 0 h 61"/>
              <a:gd name="T40" fmla="*/ 0 w 78"/>
              <a:gd name="T41" fmla="*/ 0 h 61"/>
              <a:gd name="T42" fmla="*/ 0 w 78"/>
              <a:gd name="T43" fmla="*/ 0 h 61"/>
              <a:gd name="T44" fmla="*/ 0 w 78"/>
              <a:gd name="T45" fmla="*/ 0 h 61"/>
              <a:gd name="T46" fmla="*/ 0 w 78"/>
              <a:gd name="T47" fmla="*/ 0 h 61"/>
              <a:gd name="T48" fmla="*/ 0 w 78"/>
              <a:gd name="T49" fmla="*/ 0 h 61"/>
              <a:gd name="T50" fmla="*/ 0 w 78"/>
              <a:gd name="T51" fmla="*/ 0 h 61"/>
              <a:gd name="T52" fmla="*/ 0 w 78"/>
              <a:gd name="T53" fmla="*/ 0 h 61"/>
              <a:gd name="T54" fmla="*/ 0 w 78"/>
              <a:gd name="T55" fmla="*/ 0 h 61"/>
              <a:gd name="T56" fmla="*/ 0 w 78"/>
              <a:gd name="T57" fmla="*/ 0 h 61"/>
              <a:gd name="T58" fmla="*/ 0 w 78"/>
              <a:gd name="T59" fmla="*/ 0 h 61"/>
              <a:gd name="T60" fmla="*/ 0 w 78"/>
              <a:gd name="T61" fmla="*/ 0 h 61"/>
              <a:gd name="T62" fmla="*/ 0 w 78"/>
              <a:gd name="T63" fmla="*/ 0 h 61"/>
              <a:gd name="T64" fmla="*/ 0 w 78"/>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61"/>
              <a:gd name="T101" fmla="*/ 78 w 78"/>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61">
                <a:moveTo>
                  <a:pt x="40" y="61"/>
                </a:moveTo>
                <a:lnTo>
                  <a:pt x="47" y="59"/>
                </a:lnTo>
                <a:lnTo>
                  <a:pt x="53" y="58"/>
                </a:lnTo>
                <a:lnTo>
                  <a:pt x="59" y="54"/>
                </a:lnTo>
                <a:lnTo>
                  <a:pt x="64" y="50"/>
                </a:lnTo>
                <a:lnTo>
                  <a:pt x="70" y="48"/>
                </a:lnTo>
                <a:lnTo>
                  <a:pt x="76" y="41"/>
                </a:lnTo>
                <a:lnTo>
                  <a:pt x="77" y="34"/>
                </a:lnTo>
                <a:lnTo>
                  <a:pt x="78" y="26"/>
                </a:lnTo>
                <a:lnTo>
                  <a:pt x="72" y="24"/>
                </a:lnTo>
                <a:lnTo>
                  <a:pt x="66" y="21"/>
                </a:lnTo>
                <a:lnTo>
                  <a:pt x="69" y="14"/>
                </a:lnTo>
                <a:lnTo>
                  <a:pt x="63" y="8"/>
                </a:lnTo>
                <a:lnTo>
                  <a:pt x="51" y="2"/>
                </a:lnTo>
                <a:lnTo>
                  <a:pt x="45" y="0"/>
                </a:lnTo>
                <a:lnTo>
                  <a:pt x="39" y="0"/>
                </a:lnTo>
                <a:lnTo>
                  <a:pt x="32" y="1"/>
                </a:lnTo>
                <a:lnTo>
                  <a:pt x="26" y="2"/>
                </a:lnTo>
                <a:lnTo>
                  <a:pt x="20" y="3"/>
                </a:lnTo>
                <a:lnTo>
                  <a:pt x="14" y="6"/>
                </a:lnTo>
                <a:lnTo>
                  <a:pt x="8" y="6"/>
                </a:lnTo>
                <a:lnTo>
                  <a:pt x="2" y="6"/>
                </a:lnTo>
                <a:lnTo>
                  <a:pt x="0" y="12"/>
                </a:lnTo>
                <a:lnTo>
                  <a:pt x="0" y="20"/>
                </a:lnTo>
                <a:lnTo>
                  <a:pt x="0" y="26"/>
                </a:lnTo>
                <a:lnTo>
                  <a:pt x="4" y="33"/>
                </a:lnTo>
                <a:lnTo>
                  <a:pt x="8" y="41"/>
                </a:lnTo>
                <a:lnTo>
                  <a:pt x="14" y="45"/>
                </a:lnTo>
                <a:lnTo>
                  <a:pt x="21" y="51"/>
                </a:lnTo>
                <a:lnTo>
                  <a:pt x="27" y="54"/>
                </a:lnTo>
                <a:lnTo>
                  <a:pt x="32" y="58"/>
                </a:lnTo>
                <a:lnTo>
                  <a:pt x="38" y="60"/>
                </a:lnTo>
                <a:lnTo>
                  <a:pt x="40" y="6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2" name="Freeform 135"/>
          <p:cNvSpPr>
            <a:spLocks/>
          </p:cNvSpPr>
          <p:nvPr/>
        </p:nvSpPr>
        <p:spPr bwMode="auto">
          <a:xfrm>
            <a:off x="8032750" y="4610100"/>
            <a:ext cx="3175" cy="4763"/>
          </a:xfrm>
          <a:custGeom>
            <a:avLst/>
            <a:gdLst>
              <a:gd name="T0" fmla="*/ 0 w 6"/>
              <a:gd name="T1" fmla="*/ 0 h 13"/>
              <a:gd name="T2" fmla="*/ 0 w 6"/>
              <a:gd name="T3" fmla="*/ 0 h 13"/>
              <a:gd name="T4" fmla="*/ 0 w 6"/>
              <a:gd name="T5" fmla="*/ 0 h 13"/>
              <a:gd name="T6" fmla="*/ 0 w 6"/>
              <a:gd name="T7" fmla="*/ 0 h 13"/>
              <a:gd name="T8" fmla="*/ 0 w 6"/>
              <a:gd name="T9" fmla="*/ 0 h 13"/>
              <a:gd name="T10" fmla="*/ 0 w 6"/>
              <a:gd name="T11" fmla="*/ 0 h 13"/>
              <a:gd name="T12" fmla="*/ 0 60000 65536"/>
              <a:gd name="T13" fmla="*/ 0 60000 65536"/>
              <a:gd name="T14" fmla="*/ 0 60000 65536"/>
              <a:gd name="T15" fmla="*/ 0 60000 65536"/>
              <a:gd name="T16" fmla="*/ 0 60000 65536"/>
              <a:gd name="T17" fmla="*/ 0 60000 65536"/>
              <a:gd name="T18" fmla="*/ 0 w 6"/>
              <a:gd name="T19" fmla="*/ 0 h 13"/>
              <a:gd name="T20" fmla="*/ 6 w 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 h="13">
                <a:moveTo>
                  <a:pt x="4" y="13"/>
                </a:moveTo>
                <a:lnTo>
                  <a:pt x="6" y="7"/>
                </a:lnTo>
                <a:lnTo>
                  <a:pt x="0" y="0"/>
                </a:lnTo>
                <a:lnTo>
                  <a:pt x="2" y="7"/>
                </a:lnTo>
                <a:lnTo>
                  <a:pt x="3" y="13"/>
                </a:lnTo>
                <a:lnTo>
                  <a:pt x="4" y="1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3" name="Freeform 136"/>
          <p:cNvSpPr>
            <a:spLocks/>
          </p:cNvSpPr>
          <p:nvPr/>
        </p:nvSpPr>
        <p:spPr bwMode="auto">
          <a:xfrm>
            <a:off x="8032750" y="4587875"/>
            <a:ext cx="7938" cy="22225"/>
          </a:xfrm>
          <a:custGeom>
            <a:avLst/>
            <a:gdLst>
              <a:gd name="T0" fmla="*/ 0 w 14"/>
              <a:gd name="T1" fmla="*/ 0 h 43"/>
              <a:gd name="T2" fmla="*/ 0 w 14"/>
              <a:gd name="T3" fmla="*/ 0 h 43"/>
              <a:gd name="T4" fmla="*/ 0 w 14"/>
              <a:gd name="T5" fmla="*/ 0 h 43"/>
              <a:gd name="T6" fmla="*/ 0 w 14"/>
              <a:gd name="T7" fmla="*/ 0 h 43"/>
              <a:gd name="T8" fmla="*/ 0 w 14"/>
              <a:gd name="T9" fmla="*/ 0 h 43"/>
              <a:gd name="T10" fmla="*/ 0 w 14"/>
              <a:gd name="T11" fmla="*/ 0 h 43"/>
              <a:gd name="T12" fmla="*/ 0 w 14"/>
              <a:gd name="T13" fmla="*/ 0 h 43"/>
              <a:gd name="T14" fmla="*/ 0 w 14"/>
              <a:gd name="T15" fmla="*/ 0 h 43"/>
              <a:gd name="T16" fmla="*/ 0 w 14"/>
              <a:gd name="T17" fmla="*/ 0 h 43"/>
              <a:gd name="T18" fmla="*/ 0 w 14"/>
              <a:gd name="T19" fmla="*/ 0 h 43"/>
              <a:gd name="T20" fmla="*/ 0 w 14"/>
              <a:gd name="T21" fmla="*/ 0 h 43"/>
              <a:gd name="T22" fmla="*/ 0 w 14"/>
              <a:gd name="T23" fmla="*/ 0 h 43"/>
              <a:gd name="T24" fmla="*/ 0 w 14"/>
              <a:gd name="T25" fmla="*/ 0 h 43"/>
              <a:gd name="T26" fmla="*/ 0 w 14"/>
              <a:gd name="T27" fmla="*/ 0 h 43"/>
              <a:gd name="T28" fmla="*/ 0 w 14"/>
              <a:gd name="T29" fmla="*/ 0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43"/>
              <a:gd name="T47" fmla="*/ 14 w 14"/>
              <a:gd name="T48" fmla="*/ 43 h 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43">
                <a:moveTo>
                  <a:pt x="5" y="43"/>
                </a:moveTo>
                <a:lnTo>
                  <a:pt x="7" y="41"/>
                </a:lnTo>
                <a:lnTo>
                  <a:pt x="9" y="35"/>
                </a:lnTo>
                <a:lnTo>
                  <a:pt x="9" y="28"/>
                </a:lnTo>
                <a:lnTo>
                  <a:pt x="14" y="21"/>
                </a:lnTo>
                <a:lnTo>
                  <a:pt x="12" y="14"/>
                </a:lnTo>
                <a:lnTo>
                  <a:pt x="11" y="7"/>
                </a:lnTo>
                <a:lnTo>
                  <a:pt x="8" y="0"/>
                </a:lnTo>
                <a:lnTo>
                  <a:pt x="1" y="3"/>
                </a:lnTo>
                <a:lnTo>
                  <a:pt x="0" y="10"/>
                </a:lnTo>
                <a:lnTo>
                  <a:pt x="0" y="16"/>
                </a:lnTo>
                <a:lnTo>
                  <a:pt x="7" y="23"/>
                </a:lnTo>
                <a:lnTo>
                  <a:pt x="5" y="30"/>
                </a:lnTo>
                <a:lnTo>
                  <a:pt x="0" y="36"/>
                </a:lnTo>
                <a:lnTo>
                  <a:pt x="5" y="4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4" name="Freeform 137"/>
          <p:cNvSpPr>
            <a:spLocks/>
          </p:cNvSpPr>
          <p:nvPr/>
        </p:nvSpPr>
        <p:spPr bwMode="auto">
          <a:xfrm>
            <a:off x="8047038" y="5035550"/>
            <a:ext cx="3175" cy="4763"/>
          </a:xfrm>
          <a:custGeom>
            <a:avLst/>
            <a:gdLst>
              <a:gd name="T0" fmla="*/ 0 w 7"/>
              <a:gd name="T1" fmla="*/ 0 h 12"/>
              <a:gd name="T2" fmla="*/ 0 w 7"/>
              <a:gd name="T3" fmla="*/ 0 h 12"/>
              <a:gd name="T4" fmla="*/ 0 w 7"/>
              <a:gd name="T5" fmla="*/ 0 h 12"/>
              <a:gd name="T6" fmla="*/ 0 w 7"/>
              <a:gd name="T7" fmla="*/ 0 h 12"/>
              <a:gd name="T8" fmla="*/ 0 w 7"/>
              <a:gd name="T9" fmla="*/ 0 h 12"/>
              <a:gd name="T10" fmla="*/ 0 60000 65536"/>
              <a:gd name="T11" fmla="*/ 0 60000 65536"/>
              <a:gd name="T12" fmla="*/ 0 60000 65536"/>
              <a:gd name="T13" fmla="*/ 0 60000 65536"/>
              <a:gd name="T14" fmla="*/ 0 60000 65536"/>
              <a:gd name="T15" fmla="*/ 0 w 7"/>
              <a:gd name="T16" fmla="*/ 0 h 12"/>
              <a:gd name="T17" fmla="*/ 7 w 7"/>
              <a:gd name="T18" fmla="*/ 12 h 12"/>
            </a:gdLst>
            <a:ahLst/>
            <a:cxnLst>
              <a:cxn ang="T10">
                <a:pos x="T0" y="T1"/>
              </a:cxn>
              <a:cxn ang="T11">
                <a:pos x="T2" y="T3"/>
              </a:cxn>
              <a:cxn ang="T12">
                <a:pos x="T4" y="T5"/>
              </a:cxn>
              <a:cxn ang="T13">
                <a:pos x="T6" y="T7"/>
              </a:cxn>
              <a:cxn ang="T14">
                <a:pos x="T8" y="T9"/>
              </a:cxn>
            </a:cxnLst>
            <a:rect l="T15" t="T16" r="T17" b="T18"/>
            <a:pathLst>
              <a:path w="7" h="12">
                <a:moveTo>
                  <a:pt x="4" y="0"/>
                </a:moveTo>
                <a:lnTo>
                  <a:pt x="1" y="5"/>
                </a:lnTo>
                <a:lnTo>
                  <a:pt x="0" y="12"/>
                </a:lnTo>
                <a:lnTo>
                  <a:pt x="7" y="6"/>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5" name="Freeform 138"/>
          <p:cNvSpPr>
            <a:spLocks/>
          </p:cNvSpPr>
          <p:nvPr/>
        </p:nvSpPr>
        <p:spPr bwMode="auto">
          <a:xfrm>
            <a:off x="8050213" y="4765675"/>
            <a:ext cx="4762" cy="9525"/>
          </a:xfrm>
          <a:custGeom>
            <a:avLst/>
            <a:gdLst>
              <a:gd name="T0" fmla="*/ 0 w 9"/>
              <a:gd name="T1" fmla="*/ 0 h 22"/>
              <a:gd name="T2" fmla="*/ 0 w 9"/>
              <a:gd name="T3" fmla="*/ 0 h 22"/>
              <a:gd name="T4" fmla="*/ 0 w 9"/>
              <a:gd name="T5" fmla="*/ 0 h 22"/>
              <a:gd name="T6" fmla="*/ 0 w 9"/>
              <a:gd name="T7" fmla="*/ 0 h 22"/>
              <a:gd name="T8" fmla="*/ 0 w 9"/>
              <a:gd name="T9" fmla="*/ 0 h 22"/>
              <a:gd name="T10" fmla="*/ 0 w 9"/>
              <a:gd name="T11" fmla="*/ 0 h 22"/>
              <a:gd name="T12" fmla="*/ 0 w 9"/>
              <a:gd name="T13" fmla="*/ 0 h 22"/>
              <a:gd name="T14" fmla="*/ 0 w 9"/>
              <a:gd name="T15" fmla="*/ 0 h 22"/>
              <a:gd name="T16" fmla="*/ 0 w 9"/>
              <a:gd name="T17" fmla="*/ 0 h 22"/>
              <a:gd name="T18" fmla="*/ 0 w 9"/>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22"/>
              <a:gd name="T32" fmla="*/ 9 w 9"/>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22">
                <a:moveTo>
                  <a:pt x="8" y="1"/>
                </a:moveTo>
                <a:lnTo>
                  <a:pt x="7" y="0"/>
                </a:lnTo>
                <a:lnTo>
                  <a:pt x="1" y="1"/>
                </a:lnTo>
                <a:lnTo>
                  <a:pt x="0" y="8"/>
                </a:lnTo>
                <a:lnTo>
                  <a:pt x="0" y="15"/>
                </a:lnTo>
                <a:lnTo>
                  <a:pt x="0" y="22"/>
                </a:lnTo>
                <a:lnTo>
                  <a:pt x="5" y="22"/>
                </a:lnTo>
                <a:lnTo>
                  <a:pt x="9" y="15"/>
                </a:lnTo>
                <a:lnTo>
                  <a:pt x="9" y="8"/>
                </a:lnTo>
                <a:lnTo>
                  <a:pt x="8"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6" name="Freeform 139"/>
          <p:cNvSpPr>
            <a:spLocks/>
          </p:cNvSpPr>
          <p:nvPr/>
        </p:nvSpPr>
        <p:spPr bwMode="auto">
          <a:xfrm>
            <a:off x="8051800" y="4779963"/>
            <a:ext cx="4763" cy="6350"/>
          </a:xfrm>
          <a:custGeom>
            <a:avLst/>
            <a:gdLst>
              <a:gd name="T0" fmla="*/ 0 w 8"/>
              <a:gd name="T1" fmla="*/ 0 h 13"/>
              <a:gd name="T2" fmla="*/ 0 w 8"/>
              <a:gd name="T3" fmla="*/ 0 h 13"/>
              <a:gd name="T4" fmla="*/ 0 w 8"/>
              <a:gd name="T5" fmla="*/ 0 h 13"/>
              <a:gd name="T6" fmla="*/ 0 w 8"/>
              <a:gd name="T7" fmla="*/ 0 h 13"/>
              <a:gd name="T8" fmla="*/ 0 w 8"/>
              <a:gd name="T9" fmla="*/ 0 h 13"/>
              <a:gd name="T10" fmla="*/ 0 w 8"/>
              <a:gd name="T11" fmla="*/ 0 h 13"/>
              <a:gd name="T12" fmla="*/ 0 w 8"/>
              <a:gd name="T13" fmla="*/ 0 h 13"/>
              <a:gd name="T14" fmla="*/ 0 60000 65536"/>
              <a:gd name="T15" fmla="*/ 0 60000 65536"/>
              <a:gd name="T16" fmla="*/ 0 60000 65536"/>
              <a:gd name="T17" fmla="*/ 0 60000 65536"/>
              <a:gd name="T18" fmla="*/ 0 60000 65536"/>
              <a:gd name="T19" fmla="*/ 0 60000 65536"/>
              <a:gd name="T20" fmla="*/ 0 60000 65536"/>
              <a:gd name="T21" fmla="*/ 0 w 8"/>
              <a:gd name="T22" fmla="*/ 0 h 13"/>
              <a:gd name="T23" fmla="*/ 8 w 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3">
                <a:moveTo>
                  <a:pt x="4" y="0"/>
                </a:moveTo>
                <a:lnTo>
                  <a:pt x="1" y="1"/>
                </a:lnTo>
                <a:lnTo>
                  <a:pt x="0" y="6"/>
                </a:lnTo>
                <a:lnTo>
                  <a:pt x="2" y="13"/>
                </a:lnTo>
                <a:lnTo>
                  <a:pt x="8" y="13"/>
                </a:lnTo>
                <a:lnTo>
                  <a:pt x="6" y="6"/>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7" name="Freeform 140"/>
          <p:cNvSpPr>
            <a:spLocks/>
          </p:cNvSpPr>
          <p:nvPr/>
        </p:nvSpPr>
        <p:spPr bwMode="auto">
          <a:xfrm>
            <a:off x="8054975" y="5060950"/>
            <a:ext cx="3175" cy="1588"/>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5"/>
                </a:lnTo>
                <a:lnTo>
                  <a:pt x="6" y="1"/>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8" name="Freeform 141"/>
          <p:cNvSpPr>
            <a:spLocks/>
          </p:cNvSpPr>
          <p:nvPr/>
        </p:nvSpPr>
        <p:spPr bwMode="auto">
          <a:xfrm>
            <a:off x="8056563" y="4724400"/>
            <a:ext cx="1587"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2" y="0"/>
                </a:moveTo>
                <a:lnTo>
                  <a:pt x="0" y="0"/>
                </a:lnTo>
                <a:lnTo>
                  <a:pt x="4"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79" name="Freeform 142"/>
          <p:cNvSpPr>
            <a:spLocks/>
          </p:cNvSpPr>
          <p:nvPr/>
        </p:nvSpPr>
        <p:spPr bwMode="auto">
          <a:xfrm>
            <a:off x="8056563" y="4768850"/>
            <a:ext cx="15875" cy="19050"/>
          </a:xfrm>
          <a:custGeom>
            <a:avLst/>
            <a:gdLst>
              <a:gd name="T0" fmla="*/ 0 w 37"/>
              <a:gd name="T1" fmla="*/ 0 h 44"/>
              <a:gd name="T2" fmla="*/ 0 w 37"/>
              <a:gd name="T3" fmla="*/ 0 h 44"/>
              <a:gd name="T4" fmla="*/ 0 w 37"/>
              <a:gd name="T5" fmla="*/ 0 h 44"/>
              <a:gd name="T6" fmla="*/ 0 w 37"/>
              <a:gd name="T7" fmla="*/ 0 h 44"/>
              <a:gd name="T8" fmla="*/ 0 w 37"/>
              <a:gd name="T9" fmla="*/ 0 h 44"/>
              <a:gd name="T10" fmla="*/ 0 w 37"/>
              <a:gd name="T11" fmla="*/ 0 h 44"/>
              <a:gd name="T12" fmla="*/ 0 w 37"/>
              <a:gd name="T13" fmla="*/ 0 h 44"/>
              <a:gd name="T14" fmla="*/ 0 w 37"/>
              <a:gd name="T15" fmla="*/ 0 h 44"/>
              <a:gd name="T16" fmla="*/ 0 w 37"/>
              <a:gd name="T17" fmla="*/ 0 h 44"/>
              <a:gd name="T18" fmla="*/ 0 w 37"/>
              <a:gd name="T19" fmla="*/ 0 h 44"/>
              <a:gd name="T20" fmla="*/ 0 w 37"/>
              <a:gd name="T21" fmla="*/ 0 h 44"/>
              <a:gd name="T22" fmla="*/ 0 w 37"/>
              <a:gd name="T23" fmla="*/ 0 h 44"/>
              <a:gd name="T24" fmla="*/ 0 w 37"/>
              <a:gd name="T25" fmla="*/ 0 h 44"/>
              <a:gd name="T26" fmla="*/ 0 w 37"/>
              <a:gd name="T27" fmla="*/ 0 h 44"/>
              <a:gd name="T28" fmla="*/ 0 w 37"/>
              <a:gd name="T29" fmla="*/ 0 h 44"/>
              <a:gd name="T30" fmla="*/ 0 w 37"/>
              <a:gd name="T31" fmla="*/ 0 h 44"/>
              <a:gd name="T32" fmla="*/ 0 w 37"/>
              <a:gd name="T33" fmla="*/ 0 h 44"/>
              <a:gd name="T34" fmla="*/ 0 w 37"/>
              <a:gd name="T35" fmla="*/ 0 h 44"/>
              <a:gd name="T36" fmla="*/ 0 w 37"/>
              <a:gd name="T37" fmla="*/ 0 h 44"/>
              <a:gd name="T38" fmla="*/ 0 w 37"/>
              <a:gd name="T39" fmla="*/ 0 h 44"/>
              <a:gd name="T40" fmla="*/ 0 w 37"/>
              <a:gd name="T41" fmla="*/ 0 h 44"/>
              <a:gd name="T42" fmla="*/ 0 w 37"/>
              <a:gd name="T43" fmla="*/ 0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
              <a:gd name="T67" fmla="*/ 0 h 44"/>
              <a:gd name="T68" fmla="*/ 37 w 37"/>
              <a:gd name="T69" fmla="*/ 44 h 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 h="44">
                <a:moveTo>
                  <a:pt x="14" y="0"/>
                </a:moveTo>
                <a:lnTo>
                  <a:pt x="13" y="2"/>
                </a:lnTo>
                <a:lnTo>
                  <a:pt x="9" y="9"/>
                </a:lnTo>
                <a:lnTo>
                  <a:pt x="3" y="2"/>
                </a:lnTo>
                <a:lnTo>
                  <a:pt x="1" y="9"/>
                </a:lnTo>
                <a:lnTo>
                  <a:pt x="0" y="16"/>
                </a:lnTo>
                <a:lnTo>
                  <a:pt x="5" y="23"/>
                </a:lnTo>
                <a:lnTo>
                  <a:pt x="10" y="26"/>
                </a:lnTo>
                <a:lnTo>
                  <a:pt x="8" y="33"/>
                </a:lnTo>
                <a:lnTo>
                  <a:pt x="10" y="40"/>
                </a:lnTo>
                <a:lnTo>
                  <a:pt x="17" y="37"/>
                </a:lnTo>
                <a:lnTo>
                  <a:pt x="22" y="37"/>
                </a:lnTo>
                <a:lnTo>
                  <a:pt x="25" y="43"/>
                </a:lnTo>
                <a:lnTo>
                  <a:pt x="31" y="44"/>
                </a:lnTo>
                <a:lnTo>
                  <a:pt x="37" y="38"/>
                </a:lnTo>
                <a:lnTo>
                  <a:pt x="34" y="32"/>
                </a:lnTo>
                <a:lnTo>
                  <a:pt x="28" y="30"/>
                </a:lnTo>
                <a:lnTo>
                  <a:pt x="22" y="27"/>
                </a:lnTo>
                <a:lnTo>
                  <a:pt x="21" y="20"/>
                </a:lnTo>
                <a:lnTo>
                  <a:pt x="25" y="13"/>
                </a:lnTo>
                <a:lnTo>
                  <a:pt x="21" y="7"/>
                </a:lnTo>
                <a:lnTo>
                  <a:pt x="1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0" name="Freeform 143"/>
          <p:cNvSpPr>
            <a:spLocks/>
          </p:cNvSpPr>
          <p:nvPr/>
        </p:nvSpPr>
        <p:spPr bwMode="auto">
          <a:xfrm>
            <a:off x="8058150" y="4743450"/>
            <a:ext cx="0" cy="3175"/>
          </a:xfrm>
          <a:custGeom>
            <a:avLst/>
            <a:gdLst>
              <a:gd name="T0" fmla="*/ 0 w 2"/>
              <a:gd name="T1" fmla="*/ 0 h 7"/>
              <a:gd name="T2" fmla="*/ 0 w 2"/>
              <a:gd name="T3" fmla="*/ 0 h 7"/>
              <a:gd name="T4" fmla="*/ 0 w 2"/>
              <a:gd name="T5" fmla="*/ 0 h 7"/>
              <a:gd name="T6" fmla="*/ 0 w 2"/>
              <a:gd name="T7" fmla="*/ 0 h 7"/>
              <a:gd name="T8" fmla="*/ 0 60000 65536"/>
              <a:gd name="T9" fmla="*/ 0 60000 65536"/>
              <a:gd name="T10" fmla="*/ 0 60000 65536"/>
              <a:gd name="T11" fmla="*/ 0 60000 65536"/>
              <a:gd name="T12" fmla="*/ 0 w 2"/>
              <a:gd name="T13" fmla="*/ 0 h 7"/>
              <a:gd name="T14" fmla="*/ 0 w 2"/>
              <a:gd name="T15" fmla="*/ 7 h 7"/>
            </a:gdLst>
            <a:ahLst/>
            <a:cxnLst>
              <a:cxn ang="T8">
                <a:pos x="T0" y="T1"/>
              </a:cxn>
              <a:cxn ang="T9">
                <a:pos x="T2" y="T3"/>
              </a:cxn>
              <a:cxn ang="T10">
                <a:pos x="T4" y="T5"/>
              </a:cxn>
              <a:cxn ang="T11">
                <a:pos x="T6" y="T7"/>
              </a:cxn>
            </a:cxnLst>
            <a:rect l="T12" t="T13" r="T14" b="T15"/>
            <a:pathLst>
              <a:path w="2" h="7">
                <a:moveTo>
                  <a:pt x="2" y="0"/>
                </a:moveTo>
                <a:lnTo>
                  <a:pt x="0" y="0"/>
                </a:lnTo>
                <a:lnTo>
                  <a:pt x="2"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1" name="Freeform 144"/>
          <p:cNvSpPr>
            <a:spLocks/>
          </p:cNvSpPr>
          <p:nvPr/>
        </p:nvSpPr>
        <p:spPr bwMode="auto">
          <a:xfrm>
            <a:off x="8058150" y="4806950"/>
            <a:ext cx="22225" cy="14288"/>
          </a:xfrm>
          <a:custGeom>
            <a:avLst/>
            <a:gdLst>
              <a:gd name="T0" fmla="*/ 0 w 49"/>
              <a:gd name="T1" fmla="*/ 0 h 32"/>
              <a:gd name="T2" fmla="*/ 0 w 49"/>
              <a:gd name="T3" fmla="*/ 0 h 32"/>
              <a:gd name="T4" fmla="*/ 0 w 49"/>
              <a:gd name="T5" fmla="*/ 0 h 32"/>
              <a:gd name="T6" fmla="*/ 0 w 49"/>
              <a:gd name="T7" fmla="*/ 0 h 32"/>
              <a:gd name="T8" fmla="*/ 0 w 49"/>
              <a:gd name="T9" fmla="*/ 0 h 32"/>
              <a:gd name="T10" fmla="*/ 0 w 49"/>
              <a:gd name="T11" fmla="*/ 0 h 32"/>
              <a:gd name="T12" fmla="*/ 0 w 49"/>
              <a:gd name="T13" fmla="*/ 0 h 32"/>
              <a:gd name="T14" fmla="*/ 0 w 49"/>
              <a:gd name="T15" fmla="*/ 0 h 32"/>
              <a:gd name="T16" fmla="*/ 0 w 49"/>
              <a:gd name="T17" fmla="*/ 0 h 32"/>
              <a:gd name="T18" fmla="*/ 0 w 49"/>
              <a:gd name="T19" fmla="*/ 0 h 32"/>
              <a:gd name="T20" fmla="*/ 0 w 49"/>
              <a:gd name="T21" fmla="*/ 0 h 32"/>
              <a:gd name="T22" fmla="*/ 0 w 49"/>
              <a:gd name="T23" fmla="*/ 0 h 32"/>
              <a:gd name="T24" fmla="*/ 0 w 49"/>
              <a:gd name="T25" fmla="*/ 0 h 32"/>
              <a:gd name="T26" fmla="*/ 0 w 49"/>
              <a:gd name="T27" fmla="*/ 0 h 32"/>
              <a:gd name="T28" fmla="*/ 0 w 49"/>
              <a:gd name="T29" fmla="*/ 0 h 32"/>
              <a:gd name="T30" fmla="*/ 0 w 49"/>
              <a:gd name="T31" fmla="*/ 0 h 32"/>
              <a:gd name="T32" fmla="*/ 0 w 49"/>
              <a:gd name="T33" fmla="*/ 0 h 32"/>
              <a:gd name="T34" fmla="*/ 0 w 49"/>
              <a:gd name="T35" fmla="*/ 0 h 32"/>
              <a:gd name="T36" fmla="*/ 0 w 49"/>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32"/>
              <a:gd name="T59" fmla="*/ 49 w 49"/>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32">
                <a:moveTo>
                  <a:pt x="5" y="8"/>
                </a:moveTo>
                <a:lnTo>
                  <a:pt x="2" y="10"/>
                </a:lnTo>
                <a:lnTo>
                  <a:pt x="1" y="17"/>
                </a:lnTo>
                <a:lnTo>
                  <a:pt x="0" y="24"/>
                </a:lnTo>
                <a:lnTo>
                  <a:pt x="6" y="29"/>
                </a:lnTo>
                <a:lnTo>
                  <a:pt x="13" y="32"/>
                </a:lnTo>
                <a:lnTo>
                  <a:pt x="18" y="29"/>
                </a:lnTo>
                <a:lnTo>
                  <a:pt x="24" y="28"/>
                </a:lnTo>
                <a:lnTo>
                  <a:pt x="36" y="28"/>
                </a:lnTo>
                <a:lnTo>
                  <a:pt x="43" y="31"/>
                </a:lnTo>
                <a:lnTo>
                  <a:pt x="49" y="27"/>
                </a:lnTo>
                <a:lnTo>
                  <a:pt x="49" y="20"/>
                </a:lnTo>
                <a:lnTo>
                  <a:pt x="43" y="17"/>
                </a:lnTo>
                <a:lnTo>
                  <a:pt x="36" y="10"/>
                </a:lnTo>
                <a:lnTo>
                  <a:pt x="30" y="8"/>
                </a:lnTo>
                <a:lnTo>
                  <a:pt x="24" y="3"/>
                </a:lnTo>
                <a:lnTo>
                  <a:pt x="18" y="0"/>
                </a:lnTo>
                <a:lnTo>
                  <a:pt x="11" y="3"/>
                </a:lnTo>
                <a:lnTo>
                  <a:pt x="5"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2" name="Freeform 145"/>
          <p:cNvSpPr>
            <a:spLocks/>
          </p:cNvSpPr>
          <p:nvPr/>
        </p:nvSpPr>
        <p:spPr bwMode="auto">
          <a:xfrm>
            <a:off x="8058150" y="4729163"/>
            <a:ext cx="1588" cy="3175"/>
          </a:xfrm>
          <a:custGeom>
            <a:avLst/>
            <a:gdLst>
              <a:gd name="T0" fmla="*/ 0 w 4"/>
              <a:gd name="T1" fmla="*/ 0 h 8"/>
              <a:gd name="T2" fmla="*/ 0 w 4"/>
              <a:gd name="T3" fmla="*/ 0 h 8"/>
              <a:gd name="T4" fmla="*/ 0 w 4"/>
              <a:gd name="T5" fmla="*/ 0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1"/>
                </a:moveTo>
                <a:lnTo>
                  <a:pt x="0" y="0"/>
                </a:lnTo>
                <a:lnTo>
                  <a:pt x="4" y="8"/>
                </a:lnTo>
                <a:lnTo>
                  <a:pt x="4"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3" name="Freeform 146"/>
          <p:cNvSpPr>
            <a:spLocks/>
          </p:cNvSpPr>
          <p:nvPr/>
        </p:nvSpPr>
        <p:spPr bwMode="auto">
          <a:xfrm>
            <a:off x="8058150" y="4752975"/>
            <a:ext cx="1588" cy="4763"/>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2" y="7"/>
                </a:moveTo>
                <a:lnTo>
                  <a:pt x="3" y="7"/>
                </a:lnTo>
                <a:lnTo>
                  <a:pt x="0" y="0"/>
                </a:lnTo>
                <a:lnTo>
                  <a:pt x="2"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4" name="Freeform 147"/>
          <p:cNvSpPr>
            <a:spLocks/>
          </p:cNvSpPr>
          <p:nvPr/>
        </p:nvSpPr>
        <p:spPr bwMode="auto">
          <a:xfrm>
            <a:off x="8058150" y="5057775"/>
            <a:ext cx="11113" cy="4763"/>
          </a:xfrm>
          <a:custGeom>
            <a:avLst/>
            <a:gdLst>
              <a:gd name="T0" fmla="*/ 0 w 21"/>
              <a:gd name="T1" fmla="*/ 0 h 10"/>
              <a:gd name="T2" fmla="*/ 0 w 21"/>
              <a:gd name="T3" fmla="*/ 0 h 10"/>
              <a:gd name="T4" fmla="*/ 0 w 21"/>
              <a:gd name="T5" fmla="*/ 0 h 10"/>
              <a:gd name="T6" fmla="*/ 0 w 21"/>
              <a:gd name="T7" fmla="*/ 0 h 10"/>
              <a:gd name="T8" fmla="*/ 0 w 21"/>
              <a:gd name="T9" fmla="*/ 0 h 10"/>
              <a:gd name="T10" fmla="*/ 0 w 21"/>
              <a:gd name="T11" fmla="*/ 0 h 10"/>
              <a:gd name="T12" fmla="*/ 0 w 21"/>
              <a:gd name="T13" fmla="*/ 0 h 10"/>
              <a:gd name="T14" fmla="*/ 0 w 21"/>
              <a:gd name="T15" fmla="*/ 0 h 10"/>
              <a:gd name="T16" fmla="*/ 0 w 21"/>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0"/>
              <a:gd name="T29" fmla="*/ 21 w 2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0">
                <a:moveTo>
                  <a:pt x="2" y="0"/>
                </a:moveTo>
                <a:lnTo>
                  <a:pt x="0" y="1"/>
                </a:lnTo>
                <a:lnTo>
                  <a:pt x="6" y="9"/>
                </a:lnTo>
                <a:lnTo>
                  <a:pt x="12" y="10"/>
                </a:lnTo>
                <a:lnTo>
                  <a:pt x="18" y="9"/>
                </a:lnTo>
                <a:lnTo>
                  <a:pt x="21" y="2"/>
                </a:lnTo>
                <a:lnTo>
                  <a:pt x="15" y="2"/>
                </a:lnTo>
                <a:lnTo>
                  <a:pt x="8" y="1"/>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5" name="Freeform 148"/>
          <p:cNvSpPr>
            <a:spLocks/>
          </p:cNvSpPr>
          <p:nvPr/>
        </p:nvSpPr>
        <p:spPr bwMode="auto">
          <a:xfrm>
            <a:off x="8058150" y="4675188"/>
            <a:ext cx="44450" cy="114300"/>
          </a:xfrm>
          <a:custGeom>
            <a:avLst/>
            <a:gdLst>
              <a:gd name="T0" fmla="*/ 0 w 93"/>
              <a:gd name="T1" fmla="*/ 0 h 242"/>
              <a:gd name="T2" fmla="*/ 0 w 93"/>
              <a:gd name="T3" fmla="*/ 0 h 242"/>
              <a:gd name="T4" fmla="*/ 0 w 93"/>
              <a:gd name="T5" fmla="*/ 0 h 242"/>
              <a:gd name="T6" fmla="*/ 0 w 93"/>
              <a:gd name="T7" fmla="*/ 0 h 242"/>
              <a:gd name="T8" fmla="*/ 0 w 93"/>
              <a:gd name="T9" fmla="*/ 0 h 242"/>
              <a:gd name="T10" fmla="*/ 0 w 93"/>
              <a:gd name="T11" fmla="*/ 0 h 242"/>
              <a:gd name="T12" fmla="*/ 0 w 93"/>
              <a:gd name="T13" fmla="*/ 0 h 242"/>
              <a:gd name="T14" fmla="*/ 0 w 93"/>
              <a:gd name="T15" fmla="*/ 0 h 242"/>
              <a:gd name="T16" fmla="*/ 0 w 93"/>
              <a:gd name="T17" fmla="*/ 0 h 242"/>
              <a:gd name="T18" fmla="*/ 0 w 93"/>
              <a:gd name="T19" fmla="*/ 0 h 242"/>
              <a:gd name="T20" fmla="*/ 0 w 93"/>
              <a:gd name="T21" fmla="*/ 0 h 242"/>
              <a:gd name="T22" fmla="*/ 0 w 93"/>
              <a:gd name="T23" fmla="*/ 0 h 242"/>
              <a:gd name="T24" fmla="*/ 0 w 93"/>
              <a:gd name="T25" fmla="*/ 0 h 242"/>
              <a:gd name="T26" fmla="*/ 0 w 93"/>
              <a:gd name="T27" fmla="*/ 0 h 242"/>
              <a:gd name="T28" fmla="*/ 0 w 93"/>
              <a:gd name="T29" fmla="*/ 0 h 242"/>
              <a:gd name="T30" fmla="*/ 0 w 93"/>
              <a:gd name="T31" fmla="*/ 0 h 242"/>
              <a:gd name="T32" fmla="*/ 0 w 93"/>
              <a:gd name="T33" fmla="*/ 0 h 242"/>
              <a:gd name="T34" fmla="*/ 0 w 93"/>
              <a:gd name="T35" fmla="*/ 0 h 242"/>
              <a:gd name="T36" fmla="*/ 0 w 93"/>
              <a:gd name="T37" fmla="*/ 0 h 242"/>
              <a:gd name="T38" fmla="*/ 0 w 93"/>
              <a:gd name="T39" fmla="*/ 0 h 242"/>
              <a:gd name="T40" fmla="*/ 0 w 93"/>
              <a:gd name="T41" fmla="*/ 0 h 242"/>
              <a:gd name="T42" fmla="*/ 0 w 93"/>
              <a:gd name="T43" fmla="*/ 0 h 242"/>
              <a:gd name="T44" fmla="*/ 0 w 93"/>
              <a:gd name="T45" fmla="*/ 0 h 242"/>
              <a:gd name="T46" fmla="*/ 0 w 93"/>
              <a:gd name="T47" fmla="*/ 0 h 242"/>
              <a:gd name="T48" fmla="*/ 0 w 93"/>
              <a:gd name="T49" fmla="*/ 0 h 242"/>
              <a:gd name="T50" fmla="*/ 0 w 93"/>
              <a:gd name="T51" fmla="*/ 0 h 242"/>
              <a:gd name="T52" fmla="*/ 0 w 93"/>
              <a:gd name="T53" fmla="*/ 0 h 242"/>
              <a:gd name="T54" fmla="*/ 0 w 93"/>
              <a:gd name="T55" fmla="*/ 0 h 242"/>
              <a:gd name="T56" fmla="*/ 0 w 93"/>
              <a:gd name="T57" fmla="*/ 0 h 242"/>
              <a:gd name="T58" fmla="*/ 0 w 93"/>
              <a:gd name="T59" fmla="*/ 0 h 242"/>
              <a:gd name="T60" fmla="*/ 0 w 93"/>
              <a:gd name="T61" fmla="*/ 0 h 242"/>
              <a:gd name="T62" fmla="*/ 0 w 93"/>
              <a:gd name="T63" fmla="*/ 0 h 242"/>
              <a:gd name="T64" fmla="*/ 0 w 93"/>
              <a:gd name="T65" fmla="*/ 0 h 242"/>
              <a:gd name="T66" fmla="*/ 0 w 93"/>
              <a:gd name="T67" fmla="*/ 0 h 242"/>
              <a:gd name="T68" fmla="*/ 0 w 93"/>
              <a:gd name="T69" fmla="*/ 0 h 242"/>
              <a:gd name="T70" fmla="*/ 0 w 93"/>
              <a:gd name="T71" fmla="*/ 0 h 242"/>
              <a:gd name="T72" fmla="*/ 0 w 93"/>
              <a:gd name="T73" fmla="*/ 0 h 242"/>
              <a:gd name="T74" fmla="*/ 0 w 93"/>
              <a:gd name="T75" fmla="*/ 0 h 242"/>
              <a:gd name="T76" fmla="*/ 0 w 93"/>
              <a:gd name="T77" fmla="*/ 0 h 242"/>
              <a:gd name="T78" fmla="*/ 0 w 93"/>
              <a:gd name="T79" fmla="*/ 0 h 242"/>
              <a:gd name="T80" fmla="*/ 0 w 93"/>
              <a:gd name="T81" fmla="*/ 0 h 242"/>
              <a:gd name="T82" fmla="*/ 0 w 93"/>
              <a:gd name="T83" fmla="*/ 0 h 242"/>
              <a:gd name="T84" fmla="*/ 0 w 93"/>
              <a:gd name="T85" fmla="*/ 0 h 242"/>
              <a:gd name="T86" fmla="*/ 0 w 93"/>
              <a:gd name="T87" fmla="*/ 0 h 242"/>
              <a:gd name="T88" fmla="*/ 0 w 93"/>
              <a:gd name="T89" fmla="*/ 0 h 242"/>
              <a:gd name="T90" fmla="*/ 0 w 93"/>
              <a:gd name="T91" fmla="*/ 0 h 242"/>
              <a:gd name="T92" fmla="*/ 0 w 93"/>
              <a:gd name="T93" fmla="*/ 0 h 242"/>
              <a:gd name="T94" fmla="*/ 0 w 93"/>
              <a:gd name="T95" fmla="*/ 0 h 242"/>
              <a:gd name="T96" fmla="*/ 0 w 93"/>
              <a:gd name="T97" fmla="*/ 0 h 242"/>
              <a:gd name="T98" fmla="*/ 0 w 93"/>
              <a:gd name="T99" fmla="*/ 0 h 242"/>
              <a:gd name="T100" fmla="*/ 0 w 93"/>
              <a:gd name="T101" fmla="*/ 0 h 242"/>
              <a:gd name="T102" fmla="*/ 0 w 93"/>
              <a:gd name="T103" fmla="*/ 0 h 242"/>
              <a:gd name="T104" fmla="*/ 0 w 93"/>
              <a:gd name="T105" fmla="*/ 0 h 242"/>
              <a:gd name="T106" fmla="*/ 0 w 93"/>
              <a:gd name="T107" fmla="*/ 0 h 242"/>
              <a:gd name="T108" fmla="*/ 0 w 93"/>
              <a:gd name="T109" fmla="*/ 0 h 242"/>
              <a:gd name="T110" fmla="*/ 0 w 93"/>
              <a:gd name="T111" fmla="*/ 0 h 242"/>
              <a:gd name="T112" fmla="*/ 0 w 93"/>
              <a:gd name="T113" fmla="*/ 0 h 242"/>
              <a:gd name="T114" fmla="*/ 0 w 93"/>
              <a:gd name="T115" fmla="*/ 0 h 24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3"/>
              <a:gd name="T175" fmla="*/ 0 h 242"/>
              <a:gd name="T176" fmla="*/ 93 w 93"/>
              <a:gd name="T177" fmla="*/ 242 h 24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3" h="242">
                <a:moveTo>
                  <a:pt x="19" y="173"/>
                </a:moveTo>
                <a:lnTo>
                  <a:pt x="19" y="184"/>
                </a:lnTo>
                <a:lnTo>
                  <a:pt x="18" y="191"/>
                </a:lnTo>
                <a:lnTo>
                  <a:pt x="23" y="198"/>
                </a:lnTo>
                <a:lnTo>
                  <a:pt x="29" y="201"/>
                </a:lnTo>
                <a:lnTo>
                  <a:pt x="32" y="208"/>
                </a:lnTo>
                <a:lnTo>
                  <a:pt x="35" y="216"/>
                </a:lnTo>
                <a:lnTo>
                  <a:pt x="38" y="222"/>
                </a:lnTo>
                <a:lnTo>
                  <a:pt x="42" y="230"/>
                </a:lnTo>
                <a:lnTo>
                  <a:pt x="48" y="232"/>
                </a:lnTo>
                <a:lnTo>
                  <a:pt x="54" y="235"/>
                </a:lnTo>
                <a:lnTo>
                  <a:pt x="55" y="242"/>
                </a:lnTo>
                <a:lnTo>
                  <a:pt x="61" y="240"/>
                </a:lnTo>
                <a:lnTo>
                  <a:pt x="56" y="233"/>
                </a:lnTo>
                <a:lnTo>
                  <a:pt x="51" y="226"/>
                </a:lnTo>
                <a:lnTo>
                  <a:pt x="44" y="213"/>
                </a:lnTo>
                <a:lnTo>
                  <a:pt x="42" y="206"/>
                </a:lnTo>
                <a:lnTo>
                  <a:pt x="39" y="199"/>
                </a:lnTo>
                <a:lnTo>
                  <a:pt x="37" y="192"/>
                </a:lnTo>
                <a:lnTo>
                  <a:pt x="35" y="186"/>
                </a:lnTo>
                <a:lnTo>
                  <a:pt x="33" y="180"/>
                </a:lnTo>
                <a:lnTo>
                  <a:pt x="31" y="173"/>
                </a:lnTo>
                <a:lnTo>
                  <a:pt x="31" y="172"/>
                </a:lnTo>
                <a:lnTo>
                  <a:pt x="31" y="165"/>
                </a:lnTo>
                <a:lnTo>
                  <a:pt x="33" y="158"/>
                </a:lnTo>
                <a:lnTo>
                  <a:pt x="32" y="151"/>
                </a:lnTo>
                <a:lnTo>
                  <a:pt x="32" y="144"/>
                </a:lnTo>
                <a:lnTo>
                  <a:pt x="32" y="137"/>
                </a:lnTo>
                <a:lnTo>
                  <a:pt x="38" y="135"/>
                </a:lnTo>
                <a:lnTo>
                  <a:pt x="46" y="136"/>
                </a:lnTo>
                <a:lnTo>
                  <a:pt x="51" y="141"/>
                </a:lnTo>
                <a:lnTo>
                  <a:pt x="57" y="142"/>
                </a:lnTo>
                <a:lnTo>
                  <a:pt x="63" y="142"/>
                </a:lnTo>
                <a:lnTo>
                  <a:pt x="69" y="144"/>
                </a:lnTo>
                <a:lnTo>
                  <a:pt x="76" y="148"/>
                </a:lnTo>
                <a:lnTo>
                  <a:pt x="82" y="150"/>
                </a:lnTo>
                <a:lnTo>
                  <a:pt x="88" y="151"/>
                </a:lnTo>
                <a:lnTo>
                  <a:pt x="93" y="152"/>
                </a:lnTo>
                <a:lnTo>
                  <a:pt x="88" y="148"/>
                </a:lnTo>
                <a:lnTo>
                  <a:pt x="82" y="141"/>
                </a:lnTo>
                <a:lnTo>
                  <a:pt x="81" y="135"/>
                </a:lnTo>
                <a:lnTo>
                  <a:pt x="78" y="127"/>
                </a:lnTo>
                <a:lnTo>
                  <a:pt x="72" y="126"/>
                </a:lnTo>
                <a:lnTo>
                  <a:pt x="65" y="122"/>
                </a:lnTo>
                <a:lnTo>
                  <a:pt x="59" y="121"/>
                </a:lnTo>
                <a:lnTo>
                  <a:pt x="53" y="114"/>
                </a:lnTo>
                <a:lnTo>
                  <a:pt x="57" y="108"/>
                </a:lnTo>
                <a:lnTo>
                  <a:pt x="60" y="101"/>
                </a:lnTo>
                <a:lnTo>
                  <a:pt x="66" y="98"/>
                </a:lnTo>
                <a:lnTo>
                  <a:pt x="73" y="95"/>
                </a:lnTo>
                <a:lnTo>
                  <a:pt x="79" y="89"/>
                </a:lnTo>
                <a:lnTo>
                  <a:pt x="82" y="83"/>
                </a:lnTo>
                <a:lnTo>
                  <a:pt x="82" y="76"/>
                </a:lnTo>
                <a:lnTo>
                  <a:pt x="84" y="69"/>
                </a:lnTo>
                <a:lnTo>
                  <a:pt x="85" y="62"/>
                </a:lnTo>
                <a:lnTo>
                  <a:pt x="81" y="56"/>
                </a:lnTo>
                <a:lnTo>
                  <a:pt x="82" y="48"/>
                </a:lnTo>
                <a:lnTo>
                  <a:pt x="77" y="48"/>
                </a:lnTo>
                <a:lnTo>
                  <a:pt x="71" y="52"/>
                </a:lnTo>
                <a:lnTo>
                  <a:pt x="64" y="52"/>
                </a:lnTo>
                <a:lnTo>
                  <a:pt x="58" y="59"/>
                </a:lnTo>
                <a:lnTo>
                  <a:pt x="52" y="61"/>
                </a:lnTo>
                <a:lnTo>
                  <a:pt x="48" y="68"/>
                </a:lnTo>
                <a:lnTo>
                  <a:pt x="44" y="75"/>
                </a:lnTo>
                <a:lnTo>
                  <a:pt x="50" y="77"/>
                </a:lnTo>
                <a:lnTo>
                  <a:pt x="48" y="84"/>
                </a:lnTo>
                <a:lnTo>
                  <a:pt x="43" y="84"/>
                </a:lnTo>
                <a:lnTo>
                  <a:pt x="36" y="88"/>
                </a:lnTo>
                <a:lnTo>
                  <a:pt x="33" y="95"/>
                </a:lnTo>
                <a:lnTo>
                  <a:pt x="33" y="102"/>
                </a:lnTo>
                <a:lnTo>
                  <a:pt x="28" y="109"/>
                </a:lnTo>
                <a:lnTo>
                  <a:pt x="23" y="109"/>
                </a:lnTo>
                <a:lnTo>
                  <a:pt x="17" y="103"/>
                </a:lnTo>
                <a:lnTo>
                  <a:pt x="15" y="96"/>
                </a:lnTo>
                <a:lnTo>
                  <a:pt x="20" y="89"/>
                </a:lnTo>
                <a:lnTo>
                  <a:pt x="26" y="84"/>
                </a:lnTo>
                <a:lnTo>
                  <a:pt x="32" y="78"/>
                </a:lnTo>
                <a:lnTo>
                  <a:pt x="35" y="71"/>
                </a:lnTo>
                <a:lnTo>
                  <a:pt x="37" y="65"/>
                </a:lnTo>
                <a:lnTo>
                  <a:pt x="38" y="57"/>
                </a:lnTo>
                <a:lnTo>
                  <a:pt x="39" y="52"/>
                </a:lnTo>
                <a:lnTo>
                  <a:pt x="37" y="45"/>
                </a:lnTo>
                <a:lnTo>
                  <a:pt x="38" y="37"/>
                </a:lnTo>
                <a:lnTo>
                  <a:pt x="33" y="31"/>
                </a:lnTo>
                <a:lnTo>
                  <a:pt x="27" y="27"/>
                </a:lnTo>
                <a:lnTo>
                  <a:pt x="29" y="20"/>
                </a:lnTo>
                <a:lnTo>
                  <a:pt x="33" y="13"/>
                </a:lnTo>
                <a:lnTo>
                  <a:pt x="38" y="6"/>
                </a:lnTo>
                <a:lnTo>
                  <a:pt x="37" y="0"/>
                </a:lnTo>
                <a:lnTo>
                  <a:pt x="31" y="1"/>
                </a:lnTo>
                <a:lnTo>
                  <a:pt x="26" y="8"/>
                </a:lnTo>
                <a:lnTo>
                  <a:pt x="22" y="15"/>
                </a:lnTo>
                <a:lnTo>
                  <a:pt x="17" y="22"/>
                </a:lnTo>
                <a:lnTo>
                  <a:pt x="14" y="29"/>
                </a:lnTo>
                <a:lnTo>
                  <a:pt x="11" y="36"/>
                </a:lnTo>
                <a:lnTo>
                  <a:pt x="8" y="43"/>
                </a:lnTo>
                <a:lnTo>
                  <a:pt x="7" y="49"/>
                </a:lnTo>
                <a:lnTo>
                  <a:pt x="7" y="56"/>
                </a:lnTo>
                <a:lnTo>
                  <a:pt x="6" y="62"/>
                </a:lnTo>
                <a:lnTo>
                  <a:pt x="3" y="69"/>
                </a:lnTo>
                <a:lnTo>
                  <a:pt x="0" y="76"/>
                </a:lnTo>
                <a:lnTo>
                  <a:pt x="2" y="83"/>
                </a:lnTo>
                <a:lnTo>
                  <a:pt x="5" y="89"/>
                </a:lnTo>
                <a:lnTo>
                  <a:pt x="7" y="96"/>
                </a:lnTo>
                <a:lnTo>
                  <a:pt x="8" y="103"/>
                </a:lnTo>
                <a:lnTo>
                  <a:pt x="15" y="106"/>
                </a:lnTo>
                <a:lnTo>
                  <a:pt x="11" y="113"/>
                </a:lnTo>
                <a:lnTo>
                  <a:pt x="9" y="121"/>
                </a:lnTo>
                <a:lnTo>
                  <a:pt x="8" y="127"/>
                </a:lnTo>
                <a:lnTo>
                  <a:pt x="11" y="134"/>
                </a:lnTo>
                <a:lnTo>
                  <a:pt x="14" y="141"/>
                </a:lnTo>
                <a:lnTo>
                  <a:pt x="19" y="145"/>
                </a:lnTo>
                <a:lnTo>
                  <a:pt x="20" y="152"/>
                </a:lnTo>
                <a:lnTo>
                  <a:pt x="19" y="159"/>
                </a:lnTo>
                <a:lnTo>
                  <a:pt x="19" y="166"/>
                </a:lnTo>
                <a:lnTo>
                  <a:pt x="19" y="17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6" name="Freeform 149"/>
          <p:cNvSpPr>
            <a:spLocks/>
          </p:cNvSpPr>
          <p:nvPr/>
        </p:nvSpPr>
        <p:spPr bwMode="auto">
          <a:xfrm>
            <a:off x="8059738" y="4800600"/>
            <a:ext cx="6350" cy="1588"/>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7" y="0"/>
                </a:moveTo>
                <a:lnTo>
                  <a:pt x="0" y="6"/>
                </a:lnTo>
                <a:lnTo>
                  <a:pt x="7" y="6"/>
                </a:lnTo>
                <a:lnTo>
                  <a:pt x="13" y="4"/>
                </a:lnTo>
                <a:lnTo>
                  <a:pt x="7"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7" name="Freeform 150"/>
          <p:cNvSpPr>
            <a:spLocks/>
          </p:cNvSpPr>
          <p:nvPr/>
        </p:nvSpPr>
        <p:spPr bwMode="auto">
          <a:xfrm>
            <a:off x="8059738" y="4878388"/>
            <a:ext cx="4762" cy="3175"/>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2" y="0"/>
                </a:moveTo>
                <a:lnTo>
                  <a:pt x="0" y="4"/>
                </a:lnTo>
                <a:lnTo>
                  <a:pt x="7"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8" name="Freeform 151"/>
          <p:cNvSpPr>
            <a:spLocks/>
          </p:cNvSpPr>
          <p:nvPr/>
        </p:nvSpPr>
        <p:spPr bwMode="auto">
          <a:xfrm>
            <a:off x="8066088" y="4875213"/>
            <a:ext cx="3175" cy="1587"/>
          </a:xfrm>
          <a:custGeom>
            <a:avLst/>
            <a:gdLst>
              <a:gd name="T0" fmla="*/ 0 w 6"/>
              <a:gd name="T1" fmla="*/ 0 h 8"/>
              <a:gd name="T2" fmla="*/ 0 w 6"/>
              <a:gd name="T3" fmla="*/ 0 h 8"/>
              <a:gd name="T4" fmla="*/ 0 w 6"/>
              <a:gd name="T5" fmla="*/ 0 h 8"/>
              <a:gd name="T6" fmla="*/ 0 w 6"/>
              <a:gd name="T7" fmla="*/ 0 h 8"/>
              <a:gd name="T8" fmla="*/ 0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1" y="0"/>
                </a:moveTo>
                <a:lnTo>
                  <a:pt x="0" y="1"/>
                </a:lnTo>
                <a:lnTo>
                  <a:pt x="0" y="8"/>
                </a:lnTo>
                <a:lnTo>
                  <a:pt x="6"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89" name="Freeform 152"/>
          <p:cNvSpPr>
            <a:spLocks/>
          </p:cNvSpPr>
          <p:nvPr/>
        </p:nvSpPr>
        <p:spPr bwMode="auto">
          <a:xfrm>
            <a:off x="8069263" y="5062538"/>
            <a:ext cx="1587" cy="1587"/>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0"/>
                </a:moveTo>
                <a:lnTo>
                  <a:pt x="0" y="6"/>
                </a:lnTo>
                <a:lnTo>
                  <a:pt x="6"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0" name="Freeform 153"/>
          <p:cNvSpPr>
            <a:spLocks/>
          </p:cNvSpPr>
          <p:nvPr/>
        </p:nvSpPr>
        <p:spPr bwMode="auto">
          <a:xfrm>
            <a:off x="8070850" y="4864100"/>
            <a:ext cx="1588" cy="4763"/>
          </a:xfrm>
          <a:custGeom>
            <a:avLst/>
            <a:gdLst>
              <a:gd name="T0" fmla="*/ 0 w 5"/>
              <a:gd name="T1" fmla="*/ 0 h 9"/>
              <a:gd name="T2" fmla="*/ 0 w 5"/>
              <a:gd name="T3" fmla="*/ 0 h 9"/>
              <a:gd name="T4" fmla="*/ 0 w 5"/>
              <a:gd name="T5" fmla="*/ 0 h 9"/>
              <a:gd name="T6" fmla="*/ 0 w 5"/>
              <a:gd name="T7" fmla="*/ 0 h 9"/>
              <a:gd name="T8" fmla="*/ 0 w 5"/>
              <a:gd name="T9" fmla="*/ 0 h 9"/>
              <a:gd name="T10" fmla="*/ 0 60000 65536"/>
              <a:gd name="T11" fmla="*/ 0 60000 65536"/>
              <a:gd name="T12" fmla="*/ 0 60000 65536"/>
              <a:gd name="T13" fmla="*/ 0 60000 65536"/>
              <a:gd name="T14" fmla="*/ 0 60000 65536"/>
              <a:gd name="T15" fmla="*/ 0 w 5"/>
              <a:gd name="T16" fmla="*/ 0 h 9"/>
              <a:gd name="T17" fmla="*/ 5 w 5"/>
              <a:gd name="T18" fmla="*/ 9 h 9"/>
            </a:gdLst>
            <a:ahLst/>
            <a:cxnLst>
              <a:cxn ang="T10">
                <a:pos x="T0" y="T1"/>
              </a:cxn>
              <a:cxn ang="T11">
                <a:pos x="T2" y="T3"/>
              </a:cxn>
              <a:cxn ang="T12">
                <a:pos x="T4" y="T5"/>
              </a:cxn>
              <a:cxn ang="T13">
                <a:pos x="T6" y="T7"/>
              </a:cxn>
              <a:cxn ang="T14">
                <a:pos x="T8" y="T9"/>
              </a:cxn>
            </a:cxnLst>
            <a:rect l="T15" t="T16" r="T17" b="T18"/>
            <a:pathLst>
              <a:path w="5" h="9">
                <a:moveTo>
                  <a:pt x="5" y="0"/>
                </a:moveTo>
                <a:lnTo>
                  <a:pt x="4" y="3"/>
                </a:lnTo>
                <a:lnTo>
                  <a:pt x="0" y="9"/>
                </a:lnTo>
                <a:lnTo>
                  <a:pt x="5" y="6"/>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1" name="Freeform 154"/>
          <p:cNvSpPr>
            <a:spLocks/>
          </p:cNvSpPr>
          <p:nvPr/>
        </p:nvSpPr>
        <p:spPr bwMode="auto">
          <a:xfrm>
            <a:off x="8070850" y="4860925"/>
            <a:ext cx="88900" cy="38100"/>
          </a:xfrm>
          <a:custGeom>
            <a:avLst/>
            <a:gdLst>
              <a:gd name="T0" fmla="*/ 0 w 188"/>
              <a:gd name="T1" fmla="*/ 0 h 82"/>
              <a:gd name="T2" fmla="*/ 0 w 188"/>
              <a:gd name="T3" fmla="*/ 0 h 82"/>
              <a:gd name="T4" fmla="*/ 0 w 188"/>
              <a:gd name="T5" fmla="*/ 0 h 82"/>
              <a:gd name="T6" fmla="*/ 0 w 188"/>
              <a:gd name="T7" fmla="*/ 0 h 82"/>
              <a:gd name="T8" fmla="*/ 0 w 188"/>
              <a:gd name="T9" fmla="*/ 0 h 82"/>
              <a:gd name="T10" fmla="*/ 0 w 188"/>
              <a:gd name="T11" fmla="*/ 0 h 82"/>
              <a:gd name="T12" fmla="*/ 0 w 188"/>
              <a:gd name="T13" fmla="*/ 0 h 82"/>
              <a:gd name="T14" fmla="*/ 0 w 188"/>
              <a:gd name="T15" fmla="*/ 0 h 82"/>
              <a:gd name="T16" fmla="*/ 0 w 188"/>
              <a:gd name="T17" fmla="*/ 0 h 82"/>
              <a:gd name="T18" fmla="*/ 0 w 188"/>
              <a:gd name="T19" fmla="*/ 0 h 82"/>
              <a:gd name="T20" fmla="*/ 0 w 188"/>
              <a:gd name="T21" fmla="*/ 0 h 82"/>
              <a:gd name="T22" fmla="*/ 0 w 188"/>
              <a:gd name="T23" fmla="*/ 0 h 82"/>
              <a:gd name="T24" fmla="*/ 0 w 188"/>
              <a:gd name="T25" fmla="*/ 0 h 82"/>
              <a:gd name="T26" fmla="*/ 0 w 188"/>
              <a:gd name="T27" fmla="*/ 0 h 82"/>
              <a:gd name="T28" fmla="*/ 0 w 188"/>
              <a:gd name="T29" fmla="*/ 0 h 82"/>
              <a:gd name="T30" fmla="*/ 0 w 188"/>
              <a:gd name="T31" fmla="*/ 0 h 82"/>
              <a:gd name="T32" fmla="*/ 0 w 188"/>
              <a:gd name="T33" fmla="*/ 0 h 82"/>
              <a:gd name="T34" fmla="*/ 0 w 188"/>
              <a:gd name="T35" fmla="*/ 0 h 82"/>
              <a:gd name="T36" fmla="*/ 0 w 188"/>
              <a:gd name="T37" fmla="*/ 0 h 82"/>
              <a:gd name="T38" fmla="*/ 0 w 188"/>
              <a:gd name="T39" fmla="*/ 0 h 82"/>
              <a:gd name="T40" fmla="*/ 0 w 188"/>
              <a:gd name="T41" fmla="*/ 0 h 82"/>
              <a:gd name="T42" fmla="*/ 0 w 188"/>
              <a:gd name="T43" fmla="*/ 0 h 82"/>
              <a:gd name="T44" fmla="*/ 0 w 188"/>
              <a:gd name="T45" fmla="*/ 0 h 82"/>
              <a:gd name="T46" fmla="*/ 0 w 188"/>
              <a:gd name="T47" fmla="*/ 0 h 82"/>
              <a:gd name="T48" fmla="*/ 0 w 188"/>
              <a:gd name="T49" fmla="*/ 0 h 82"/>
              <a:gd name="T50" fmla="*/ 0 w 188"/>
              <a:gd name="T51" fmla="*/ 0 h 82"/>
              <a:gd name="T52" fmla="*/ 0 w 188"/>
              <a:gd name="T53" fmla="*/ 0 h 82"/>
              <a:gd name="T54" fmla="*/ 0 w 188"/>
              <a:gd name="T55" fmla="*/ 0 h 82"/>
              <a:gd name="T56" fmla="*/ 0 w 188"/>
              <a:gd name="T57" fmla="*/ 0 h 82"/>
              <a:gd name="T58" fmla="*/ 0 w 188"/>
              <a:gd name="T59" fmla="*/ 0 h 82"/>
              <a:gd name="T60" fmla="*/ 0 w 188"/>
              <a:gd name="T61" fmla="*/ 0 h 82"/>
              <a:gd name="T62" fmla="*/ 0 w 188"/>
              <a:gd name="T63" fmla="*/ 0 h 82"/>
              <a:gd name="T64" fmla="*/ 0 w 188"/>
              <a:gd name="T65" fmla="*/ 0 h 82"/>
              <a:gd name="T66" fmla="*/ 0 w 188"/>
              <a:gd name="T67" fmla="*/ 0 h 82"/>
              <a:gd name="T68" fmla="*/ 0 w 188"/>
              <a:gd name="T69" fmla="*/ 0 h 82"/>
              <a:gd name="T70" fmla="*/ 0 w 188"/>
              <a:gd name="T71" fmla="*/ 0 h 82"/>
              <a:gd name="T72" fmla="*/ 0 w 188"/>
              <a:gd name="T73" fmla="*/ 0 h 82"/>
              <a:gd name="T74" fmla="*/ 0 w 188"/>
              <a:gd name="T75" fmla="*/ 0 h 82"/>
              <a:gd name="T76" fmla="*/ 0 w 188"/>
              <a:gd name="T77" fmla="*/ 0 h 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8"/>
              <a:gd name="T118" fmla="*/ 0 h 82"/>
              <a:gd name="T119" fmla="*/ 188 w 188"/>
              <a:gd name="T120" fmla="*/ 82 h 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8" h="82">
                <a:moveTo>
                  <a:pt x="133" y="54"/>
                </a:moveTo>
                <a:lnTo>
                  <a:pt x="137" y="55"/>
                </a:lnTo>
                <a:lnTo>
                  <a:pt x="142" y="59"/>
                </a:lnTo>
                <a:lnTo>
                  <a:pt x="148" y="62"/>
                </a:lnTo>
                <a:lnTo>
                  <a:pt x="154" y="65"/>
                </a:lnTo>
                <a:lnTo>
                  <a:pt x="160" y="67"/>
                </a:lnTo>
                <a:lnTo>
                  <a:pt x="167" y="73"/>
                </a:lnTo>
                <a:lnTo>
                  <a:pt x="173" y="80"/>
                </a:lnTo>
                <a:lnTo>
                  <a:pt x="179" y="82"/>
                </a:lnTo>
                <a:lnTo>
                  <a:pt x="185" y="82"/>
                </a:lnTo>
                <a:lnTo>
                  <a:pt x="185" y="75"/>
                </a:lnTo>
                <a:lnTo>
                  <a:pt x="186" y="70"/>
                </a:lnTo>
                <a:lnTo>
                  <a:pt x="188" y="63"/>
                </a:lnTo>
                <a:lnTo>
                  <a:pt x="185" y="56"/>
                </a:lnTo>
                <a:lnTo>
                  <a:pt x="181" y="49"/>
                </a:lnTo>
                <a:lnTo>
                  <a:pt x="176" y="47"/>
                </a:lnTo>
                <a:lnTo>
                  <a:pt x="174" y="40"/>
                </a:lnTo>
                <a:lnTo>
                  <a:pt x="173" y="33"/>
                </a:lnTo>
                <a:lnTo>
                  <a:pt x="171" y="26"/>
                </a:lnTo>
                <a:lnTo>
                  <a:pt x="166" y="23"/>
                </a:lnTo>
                <a:lnTo>
                  <a:pt x="160" y="16"/>
                </a:lnTo>
                <a:lnTo>
                  <a:pt x="153" y="15"/>
                </a:lnTo>
                <a:lnTo>
                  <a:pt x="147" y="16"/>
                </a:lnTo>
                <a:lnTo>
                  <a:pt x="142" y="16"/>
                </a:lnTo>
                <a:lnTo>
                  <a:pt x="136" y="16"/>
                </a:lnTo>
                <a:lnTo>
                  <a:pt x="132" y="15"/>
                </a:lnTo>
                <a:lnTo>
                  <a:pt x="126" y="9"/>
                </a:lnTo>
                <a:lnTo>
                  <a:pt x="120" y="6"/>
                </a:lnTo>
                <a:lnTo>
                  <a:pt x="114" y="3"/>
                </a:lnTo>
                <a:lnTo>
                  <a:pt x="108" y="1"/>
                </a:lnTo>
                <a:lnTo>
                  <a:pt x="101" y="0"/>
                </a:lnTo>
                <a:lnTo>
                  <a:pt x="95" y="3"/>
                </a:lnTo>
                <a:lnTo>
                  <a:pt x="90" y="9"/>
                </a:lnTo>
                <a:lnTo>
                  <a:pt x="84" y="14"/>
                </a:lnTo>
                <a:lnTo>
                  <a:pt x="77" y="9"/>
                </a:lnTo>
                <a:lnTo>
                  <a:pt x="72" y="2"/>
                </a:lnTo>
                <a:lnTo>
                  <a:pt x="66" y="6"/>
                </a:lnTo>
                <a:lnTo>
                  <a:pt x="48" y="6"/>
                </a:lnTo>
                <a:lnTo>
                  <a:pt x="41" y="3"/>
                </a:lnTo>
                <a:lnTo>
                  <a:pt x="36" y="5"/>
                </a:lnTo>
                <a:lnTo>
                  <a:pt x="30" y="6"/>
                </a:lnTo>
                <a:lnTo>
                  <a:pt x="24" y="6"/>
                </a:lnTo>
                <a:lnTo>
                  <a:pt x="18" y="9"/>
                </a:lnTo>
                <a:lnTo>
                  <a:pt x="17" y="15"/>
                </a:lnTo>
                <a:lnTo>
                  <a:pt x="12" y="22"/>
                </a:lnTo>
                <a:lnTo>
                  <a:pt x="6" y="25"/>
                </a:lnTo>
                <a:lnTo>
                  <a:pt x="0" y="32"/>
                </a:lnTo>
                <a:lnTo>
                  <a:pt x="1" y="38"/>
                </a:lnTo>
                <a:lnTo>
                  <a:pt x="4" y="46"/>
                </a:lnTo>
                <a:lnTo>
                  <a:pt x="2" y="53"/>
                </a:lnTo>
                <a:lnTo>
                  <a:pt x="3" y="58"/>
                </a:lnTo>
                <a:lnTo>
                  <a:pt x="4" y="53"/>
                </a:lnTo>
                <a:lnTo>
                  <a:pt x="9" y="46"/>
                </a:lnTo>
                <a:lnTo>
                  <a:pt x="11" y="39"/>
                </a:lnTo>
                <a:lnTo>
                  <a:pt x="12" y="32"/>
                </a:lnTo>
                <a:lnTo>
                  <a:pt x="16" y="26"/>
                </a:lnTo>
                <a:lnTo>
                  <a:pt x="21" y="26"/>
                </a:lnTo>
                <a:lnTo>
                  <a:pt x="21" y="32"/>
                </a:lnTo>
                <a:lnTo>
                  <a:pt x="27" y="35"/>
                </a:lnTo>
                <a:lnTo>
                  <a:pt x="30" y="42"/>
                </a:lnTo>
                <a:lnTo>
                  <a:pt x="33" y="49"/>
                </a:lnTo>
                <a:lnTo>
                  <a:pt x="39" y="53"/>
                </a:lnTo>
                <a:lnTo>
                  <a:pt x="45" y="50"/>
                </a:lnTo>
                <a:lnTo>
                  <a:pt x="52" y="45"/>
                </a:lnTo>
                <a:lnTo>
                  <a:pt x="57" y="38"/>
                </a:lnTo>
                <a:lnTo>
                  <a:pt x="63" y="33"/>
                </a:lnTo>
                <a:lnTo>
                  <a:pt x="69" y="38"/>
                </a:lnTo>
                <a:lnTo>
                  <a:pt x="68" y="45"/>
                </a:lnTo>
                <a:lnTo>
                  <a:pt x="75" y="45"/>
                </a:lnTo>
                <a:lnTo>
                  <a:pt x="87" y="49"/>
                </a:lnTo>
                <a:lnTo>
                  <a:pt x="93" y="49"/>
                </a:lnTo>
                <a:lnTo>
                  <a:pt x="99" y="53"/>
                </a:lnTo>
                <a:lnTo>
                  <a:pt x="106" y="47"/>
                </a:lnTo>
                <a:lnTo>
                  <a:pt x="107" y="41"/>
                </a:lnTo>
                <a:lnTo>
                  <a:pt x="113" y="41"/>
                </a:lnTo>
                <a:lnTo>
                  <a:pt x="119" y="42"/>
                </a:lnTo>
                <a:lnTo>
                  <a:pt x="125" y="43"/>
                </a:lnTo>
                <a:lnTo>
                  <a:pt x="131" y="47"/>
                </a:lnTo>
                <a:lnTo>
                  <a:pt x="133" y="5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2" name="Freeform 155"/>
          <p:cNvSpPr>
            <a:spLocks/>
          </p:cNvSpPr>
          <p:nvPr/>
        </p:nvSpPr>
        <p:spPr bwMode="auto">
          <a:xfrm>
            <a:off x="8070850" y="4887913"/>
            <a:ext cx="14288" cy="9525"/>
          </a:xfrm>
          <a:custGeom>
            <a:avLst/>
            <a:gdLst>
              <a:gd name="T0" fmla="*/ 0 w 26"/>
              <a:gd name="T1" fmla="*/ 0 h 20"/>
              <a:gd name="T2" fmla="*/ 0 w 26"/>
              <a:gd name="T3" fmla="*/ 0 h 20"/>
              <a:gd name="T4" fmla="*/ 0 w 26"/>
              <a:gd name="T5" fmla="*/ 0 h 20"/>
              <a:gd name="T6" fmla="*/ 0 w 26"/>
              <a:gd name="T7" fmla="*/ 0 h 20"/>
              <a:gd name="T8" fmla="*/ 0 w 26"/>
              <a:gd name="T9" fmla="*/ 0 h 20"/>
              <a:gd name="T10" fmla="*/ 0 w 26"/>
              <a:gd name="T11" fmla="*/ 0 h 20"/>
              <a:gd name="T12" fmla="*/ 0 w 26"/>
              <a:gd name="T13" fmla="*/ 0 h 20"/>
              <a:gd name="T14" fmla="*/ 0 w 26"/>
              <a:gd name="T15" fmla="*/ 0 h 20"/>
              <a:gd name="T16" fmla="*/ 0 w 26"/>
              <a:gd name="T17" fmla="*/ 0 h 20"/>
              <a:gd name="T18" fmla="*/ 0 w 26"/>
              <a:gd name="T19" fmla="*/ 0 h 20"/>
              <a:gd name="T20" fmla="*/ 0 w 26"/>
              <a:gd name="T21" fmla="*/ 0 h 20"/>
              <a:gd name="T22" fmla="*/ 0 w 26"/>
              <a:gd name="T23" fmla="*/ 0 h 20"/>
              <a:gd name="T24" fmla="*/ 0 w 26"/>
              <a:gd name="T25" fmla="*/ 0 h 20"/>
              <a:gd name="T26" fmla="*/ 0 w 26"/>
              <a:gd name="T27" fmla="*/ 0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20"/>
              <a:gd name="T44" fmla="*/ 26 w 26"/>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20">
                <a:moveTo>
                  <a:pt x="7" y="6"/>
                </a:moveTo>
                <a:lnTo>
                  <a:pt x="6" y="7"/>
                </a:lnTo>
                <a:lnTo>
                  <a:pt x="0" y="14"/>
                </a:lnTo>
                <a:lnTo>
                  <a:pt x="0" y="20"/>
                </a:lnTo>
                <a:lnTo>
                  <a:pt x="6" y="18"/>
                </a:lnTo>
                <a:lnTo>
                  <a:pt x="13" y="14"/>
                </a:lnTo>
                <a:lnTo>
                  <a:pt x="19" y="10"/>
                </a:lnTo>
                <a:lnTo>
                  <a:pt x="16" y="17"/>
                </a:lnTo>
                <a:lnTo>
                  <a:pt x="23" y="14"/>
                </a:lnTo>
                <a:lnTo>
                  <a:pt x="26" y="7"/>
                </a:lnTo>
                <a:lnTo>
                  <a:pt x="26" y="0"/>
                </a:lnTo>
                <a:lnTo>
                  <a:pt x="20" y="1"/>
                </a:lnTo>
                <a:lnTo>
                  <a:pt x="14" y="6"/>
                </a:lnTo>
                <a:lnTo>
                  <a:pt x="7" y="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3" name="Freeform 156"/>
          <p:cNvSpPr>
            <a:spLocks/>
          </p:cNvSpPr>
          <p:nvPr/>
        </p:nvSpPr>
        <p:spPr bwMode="auto">
          <a:xfrm>
            <a:off x="8080375" y="4668838"/>
            <a:ext cx="1588" cy="3175"/>
          </a:xfrm>
          <a:custGeom>
            <a:avLst/>
            <a:gdLst>
              <a:gd name="T0" fmla="*/ 0 w 2"/>
              <a:gd name="T1" fmla="*/ 0 h 7"/>
              <a:gd name="T2" fmla="*/ 500566144 w 2"/>
              <a:gd name="T3" fmla="*/ 0 h 7"/>
              <a:gd name="T4" fmla="*/ 500566144 w 2"/>
              <a:gd name="T5" fmla="*/ 0 h 7"/>
              <a:gd name="T6" fmla="*/ 0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2" y="7"/>
                </a:lnTo>
                <a:lnTo>
                  <a:pt x="1" y="0"/>
                </a:lnTo>
                <a:lnTo>
                  <a:pt x="0"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4" name="Freeform 157"/>
          <p:cNvSpPr>
            <a:spLocks/>
          </p:cNvSpPr>
          <p:nvPr/>
        </p:nvSpPr>
        <p:spPr bwMode="auto">
          <a:xfrm>
            <a:off x="8081963" y="4659313"/>
            <a:ext cx="14287" cy="22225"/>
          </a:xfrm>
          <a:custGeom>
            <a:avLst/>
            <a:gdLst>
              <a:gd name="T0" fmla="*/ 0 w 31"/>
              <a:gd name="T1" fmla="*/ 0 h 49"/>
              <a:gd name="T2" fmla="*/ 0 w 31"/>
              <a:gd name="T3" fmla="*/ 0 h 49"/>
              <a:gd name="T4" fmla="*/ 0 w 31"/>
              <a:gd name="T5" fmla="*/ 0 h 49"/>
              <a:gd name="T6" fmla="*/ 0 w 31"/>
              <a:gd name="T7" fmla="*/ 0 h 49"/>
              <a:gd name="T8" fmla="*/ 0 w 31"/>
              <a:gd name="T9" fmla="*/ 0 h 49"/>
              <a:gd name="T10" fmla="*/ 0 w 31"/>
              <a:gd name="T11" fmla="*/ 0 h 49"/>
              <a:gd name="T12" fmla="*/ 0 w 31"/>
              <a:gd name="T13" fmla="*/ 0 h 49"/>
              <a:gd name="T14" fmla="*/ 0 w 31"/>
              <a:gd name="T15" fmla="*/ 0 h 49"/>
              <a:gd name="T16" fmla="*/ 0 w 31"/>
              <a:gd name="T17" fmla="*/ 0 h 49"/>
              <a:gd name="T18" fmla="*/ 0 w 31"/>
              <a:gd name="T19" fmla="*/ 0 h 49"/>
              <a:gd name="T20" fmla="*/ 0 w 31"/>
              <a:gd name="T21" fmla="*/ 0 h 49"/>
              <a:gd name="T22" fmla="*/ 0 w 31"/>
              <a:gd name="T23" fmla="*/ 0 h 49"/>
              <a:gd name="T24" fmla="*/ 0 w 31"/>
              <a:gd name="T25" fmla="*/ 0 h 49"/>
              <a:gd name="T26" fmla="*/ 0 w 31"/>
              <a:gd name="T27" fmla="*/ 0 h 49"/>
              <a:gd name="T28" fmla="*/ 0 w 31"/>
              <a:gd name="T29" fmla="*/ 0 h 49"/>
              <a:gd name="T30" fmla="*/ 0 w 31"/>
              <a:gd name="T31" fmla="*/ 0 h 49"/>
              <a:gd name="T32" fmla="*/ 0 w 31"/>
              <a:gd name="T33" fmla="*/ 0 h 49"/>
              <a:gd name="T34" fmla="*/ 0 w 31"/>
              <a:gd name="T35" fmla="*/ 0 h 49"/>
              <a:gd name="T36" fmla="*/ 0 w 31"/>
              <a:gd name="T37" fmla="*/ 0 h 49"/>
              <a:gd name="T38" fmla="*/ 0 w 31"/>
              <a:gd name="T39" fmla="*/ 0 h 49"/>
              <a:gd name="T40" fmla="*/ 0 w 31"/>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49"/>
              <a:gd name="T65" fmla="*/ 31 w 31"/>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49">
                <a:moveTo>
                  <a:pt x="5" y="49"/>
                </a:moveTo>
                <a:lnTo>
                  <a:pt x="7" y="49"/>
                </a:lnTo>
                <a:lnTo>
                  <a:pt x="13" y="47"/>
                </a:lnTo>
                <a:lnTo>
                  <a:pt x="19" y="47"/>
                </a:lnTo>
                <a:lnTo>
                  <a:pt x="24" y="40"/>
                </a:lnTo>
                <a:lnTo>
                  <a:pt x="27" y="33"/>
                </a:lnTo>
                <a:lnTo>
                  <a:pt x="28" y="27"/>
                </a:lnTo>
                <a:lnTo>
                  <a:pt x="30" y="19"/>
                </a:lnTo>
                <a:lnTo>
                  <a:pt x="31" y="19"/>
                </a:lnTo>
                <a:lnTo>
                  <a:pt x="30" y="11"/>
                </a:lnTo>
                <a:lnTo>
                  <a:pt x="29" y="11"/>
                </a:lnTo>
                <a:lnTo>
                  <a:pt x="25" y="4"/>
                </a:lnTo>
                <a:lnTo>
                  <a:pt x="23" y="0"/>
                </a:lnTo>
                <a:lnTo>
                  <a:pt x="18" y="7"/>
                </a:lnTo>
                <a:lnTo>
                  <a:pt x="13" y="8"/>
                </a:lnTo>
                <a:lnTo>
                  <a:pt x="7" y="15"/>
                </a:lnTo>
                <a:lnTo>
                  <a:pt x="5" y="21"/>
                </a:lnTo>
                <a:lnTo>
                  <a:pt x="0" y="28"/>
                </a:lnTo>
                <a:lnTo>
                  <a:pt x="3" y="35"/>
                </a:lnTo>
                <a:lnTo>
                  <a:pt x="3" y="42"/>
                </a:lnTo>
                <a:lnTo>
                  <a:pt x="5" y="4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5" name="Freeform 158"/>
          <p:cNvSpPr>
            <a:spLocks/>
          </p:cNvSpPr>
          <p:nvPr/>
        </p:nvSpPr>
        <p:spPr bwMode="auto">
          <a:xfrm>
            <a:off x="8085138" y="5019675"/>
            <a:ext cx="1587" cy="3175"/>
          </a:xfrm>
          <a:custGeom>
            <a:avLst/>
            <a:gdLst>
              <a:gd name="T0" fmla="*/ 0 w 6"/>
              <a:gd name="T1" fmla="*/ 0 h 8"/>
              <a:gd name="T2" fmla="*/ 0 w 6"/>
              <a:gd name="T3" fmla="*/ 0 h 8"/>
              <a:gd name="T4" fmla="*/ 0 w 6"/>
              <a:gd name="T5" fmla="*/ 0 h 8"/>
              <a:gd name="T6" fmla="*/ 0 w 6"/>
              <a:gd name="T7" fmla="*/ 0 h 8"/>
              <a:gd name="T8" fmla="*/ 0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4" y="0"/>
                </a:moveTo>
                <a:lnTo>
                  <a:pt x="2" y="1"/>
                </a:lnTo>
                <a:lnTo>
                  <a:pt x="0" y="8"/>
                </a:lnTo>
                <a:lnTo>
                  <a:pt x="6"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6" name="Freeform 159"/>
          <p:cNvSpPr>
            <a:spLocks/>
          </p:cNvSpPr>
          <p:nvPr/>
        </p:nvSpPr>
        <p:spPr bwMode="auto">
          <a:xfrm>
            <a:off x="8085138" y="4887913"/>
            <a:ext cx="4762" cy="3175"/>
          </a:xfrm>
          <a:custGeom>
            <a:avLst/>
            <a:gdLst>
              <a:gd name="T0" fmla="*/ 0 w 8"/>
              <a:gd name="T1" fmla="*/ 0 h 8"/>
              <a:gd name="T2" fmla="*/ 0 w 8"/>
              <a:gd name="T3" fmla="*/ 0 h 8"/>
              <a:gd name="T4" fmla="*/ 0 w 8"/>
              <a:gd name="T5" fmla="*/ 0 h 8"/>
              <a:gd name="T6" fmla="*/ 0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2" y="0"/>
                </a:moveTo>
                <a:lnTo>
                  <a:pt x="0" y="1"/>
                </a:lnTo>
                <a:lnTo>
                  <a:pt x="2" y="8"/>
                </a:lnTo>
                <a:lnTo>
                  <a:pt x="8" y="2"/>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7" name="Freeform 160"/>
          <p:cNvSpPr>
            <a:spLocks/>
          </p:cNvSpPr>
          <p:nvPr/>
        </p:nvSpPr>
        <p:spPr bwMode="auto">
          <a:xfrm>
            <a:off x="8089900" y="5060950"/>
            <a:ext cx="6350" cy="3175"/>
          </a:xfrm>
          <a:custGeom>
            <a:avLst/>
            <a:gdLst>
              <a:gd name="T0" fmla="*/ 0 w 10"/>
              <a:gd name="T1" fmla="*/ 0 h 7"/>
              <a:gd name="T2" fmla="*/ 0 w 10"/>
              <a:gd name="T3" fmla="*/ 0 h 7"/>
              <a:gd name="T4" fmla="*/ 0 w 10"/>
              <a:gd name="T5" fmla="*/ 0 h 7"/>
              <a:gd name="T6" fmla="*/ 0 w 10"/>
              <a:gd name="T7" fmla="*/ 0 h 7"/>
              <a:gd name="T8" fmla="*/ 0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0" y="1"/>
                </a:moveTo>
                <a:lnTo>
                  <a:pt x="4" y="6"/>
                </a:lnTo>
                <a:lnTo>
                  <a:pt x="10" y="7"/>
                </a:lnTo>
                <a:lnTo>
                  <a:pt x="7" y="0"/>
                </a:lnTo>
                <a:lnTo>
                  <a:pt x="0" y="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8" name="Freeform 161"/>
          <p:cNvSpPr>
            <a:spLocks/>
          </p:cNvSpPr>
          <p:nvPr/>
        </p:nvSpPr>
        <p:spPr bwMode="auto">
          <a:xfrm>
            <a:off x="8091488" y="4886325"/>
            <a:ext cx="4762" cy="4763"/>
          </a:xfrm>
          <a:custGeom>
            <a:avLst/>
            <a:gdLst>
              <a:gd name="T0" fmla="*/ 0 w 10"/>
              <a:gd name="T1" fmla="*/ 0 h 11"/>
              <a:gd name="T2" fmla="*/ 0 w 10"/>
              <a:gd name="T3" fmla="*/ 0 h 11"/>
              <a:gd name="T4" fmla="*/ 0 w 10"/>
              <a:gd name="T5" fmla="*/ 0 h 11"/>
              <a:gd name="T6" fmla="*/ 0 w 10"/>
              <a:gd name="T7" fmla="*/ 0 h 11"/>
              <a:gd name="T8" fmla="*/ 0 w 10"/>
              <a:gd name="T9" fmla="*/ 0 h 11"/>
              <a:gd name="T10" fmla="*/ 0 w 10"/>
              <a:gd name="T11" fmla="*/ 0 h 11"/>
              <a:gd name="T12" fmla="*/ 0 60000 65536"/>
              <a:gd name="T13" fmla="*/ 0 60000 65536"/>
              <a:gd name="T14" fmla="*/ 0 60000 65536"/>
              <a:gd name="T15" fmla="*/ 0 60000 65536"/>
              <a:gd name="T16" fmla="*/ 0 60000 65536"/>
              <a:gd name="T17" fmla="*/ 0 60000 65536"/>
              <a:gd name="T18" fmla="*/ 0 w 10"/>
              <a:gd name="T19" fmla="*/ 0 h 11"/>
              <a:gd name="T20" fmla="*/ 10 w 10"/>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0" h="11">
                <a:moveTo>
                  <a:pt x="2" y="0"/>
                </a:moveTo>
                <a:lnTo>
                  <a:pt x="0" y="4"/>
                </a:lnTo>
                <a:lnTo>
                  <a:pt x="4" y="11"/>
                </a:lnTo>
                <a:lnTo>
                  <a:pt x="10" y="10"/>
                </a:lnTo>
                <a:lnTo>
                  <a:pt x="8" y="2"/>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5999" name="Freeform 162"/>
          <p:cNvSpPr>
            <a:spLocks/>
          </p:cNvSpPr>
          <p:nvPr/>
        </p:nvSpPr>
        <p:spPr bwMode="auto">
          <a:xfrm>
            <a:off x="8112125" y="5046663"/>
            <a:ext cx="9525" cy="7937"/>
          </a:xfrm>
          <a:custGeom>
            <a:avLst/>
            <a:gdLst>
              <a:gd name="T0" fmla="*/ 0 w 18"/>
              <a:gd name="T1" fmla="*/ 0 h 18"/>
              <a:gd name="T2" fmla="*/ 0 w 18"/>
              <a:gd name="T3" fmla="*/ 0 h 18"/>
              <a:gd name="T4" fmla="*/ 0 w 18"/>
              <a:gd name="T5" fmla="*/ 0 h 18"/>
              <a:gd name="T6" fmla="*/ 0 w 18"/>
              <a:gd name="T7" fmla="*/ 0 h 18"/>
              <a:gd name="T8" fmla="*/ 0 w 18"/>
              <a:gd name="T9" fmla="*/ 0 h 18"/>
              <a:gd name="T10" fmla="*/ 0 w 18"/>
              <a:gd name="T11" fmla="*/ 0 h 18"/>
              <a:gd name="T12" fmla="*/ 0 w 18"/>
              <a:gd name="T13" fmla="*/ 0 h 18"/>
              <a:gd name="T14" fmla="*/ 0 w 18"/>
              <a:gd name="T15" fmla="*/ 0 h 18"/>
              <a:gd name="T16" fmla="*/ 0 w 18"/>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8"/>
              <a:gd name="T29" fmla="*/ 18 w 18"/>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8">
                <a:moveTo>
                  <a:pt x="3" y="0"/>
                </a:moveTo>
                <a:lnTo>
                  <a:pt x="0" y="6"/>
                </a:lnTo>
                <a:lnTo>
                  <a:pt x="2" y="13"/>
                </a:lnTo>
                <a:lnTo>
                  <a:pt x="6" y="18"/>
                </a:lnTo>
                <a:lnTo>
                  <a:pt x="12" y="16"/>
                </a:lnTo>
                <a:lnTo>
                  <a:pt x="18" y="9"/>
                </a:lnTo>
                <a:lnTo>
                  <a:pt x="16" y="2"/>
                </a:lnTo>
                <a:lnTo>
                  <a:pt x="9" y="0"/>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0" name="Freeform 163"/>
          <p:cNvSpPr>
            <a:spLocks/>
          </p:cNvSpPr>
          <p:nvPr/>
        </p:nvSpPr>
        <p:spPr bwMode="auto">
          <a:xfrm>
            <a:off x="8116888" y="4757738"/>
            <a:ext cx="6350" cy="4762"/>
          </a:xfrm>
          <a:custGeom>
            <a:avLst/>
            <a:gdLst>
              <a:gd name="T0" fmla="*/ 0 w 14"/>
              <a:gd name="T1" fmla="*/ 0 h 12"/>
              <a:gd name="T2" fmla="*/ 0 w 14"/>
              <a:gd name="T3" fmla="*/ 0 h 12"/>
              <a:gd name="T4" fmla="*/ 0 w 14"/>
              <a:gd name="T5" fmla="*/ 0 h 12"/>
              <a:gd name="T6" fmla="*/ 0 w 14"/>
              <a:gd name="T7" fmla="*/ 0 h 12"/>
              <a:gd name="T8" fmla="*/ 0 w 14"/>
              <a:gd name="T9" fmla="*/ 0 h 12"/>
              <a:gd name="T10" fmla="*/ 0 w 14"/>
              <a:gd name="T11" fmla="*/ 0 h 12"/>
              <a:gd name="T12" fmla="*/ 0 w 14"/>
              <a:gd name="T13" fmla="*/ 0 h 12"/>
              <a:gd name="T14" fmla="*/ 0 60000 65536"/>
              <a:gd name="T15" fmla="*/ 0 60000 65536"/>
              <a:gd name="T16" fmla="*/ 0 60000 65536"/>
              <a:gd name="T17" fmla="*/ 0 60000 65536"/>
              <a:gd name="T18" fmla="*/ 0 60000 65536"/>
              <a:gd name="T19" fmla="*/ 0 60000 65536"/>
              <a:gd name="T20" fmla="*/ 0 60000 65536"/>
              <a:gd name="T21" fmla="*/ 0 w 14"/>
              <a:gd name="T22" fmla="*/ 0 h 12"/>
              <a:gd name="T23" fmla="*/ 14 w 14"/>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2">
                <a:moveTo>
                  <a:pt x="0" y="0"/>
                </a:moveTo>
                <a:lnTo>
                  <a:pt x="2" y="2"/>
                </a:lnTo>
                <a:lnTo>
                  <a:pt x="9" y="9"/>
                </a:lnTo>
                <a:lnTo>
                  <a:pt x="14" y="12"/>
                </a:lnTo>
                <a:lnTo>
                  <a:pt x="9" y="5"/>
                </a:lnTo>
                <a:lnTo>
                  <a:pt x="1"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1" name="Freeform 164"/>
          <p:cNvSpPr>
            <a:spLocks/>
          </p:cNvSpPr>
          <p:nvPr/>
        </p:nvSpPr>
        <p:spPr bwMode="auto">
          <a:xfrm>
            <a:off x="8128000" y="4819650"/>
            <a:ext cx="22225" cy="14288"/>
          </a:xfrm>
          <a:custGeom>
            <a:avLst/>
            <a:gdLst>
              <a:gd name="T0" fmla="*/ 0 w 43"/>
              <a:gd name="T1" fmla="*/ 0 h 30"/>
              <a:gd name="T2" fmla="*/ 0 w 43"/>
              <a:gd name="T3" fmla="*/ 0 h 30"/>
              <a:gd name="T4" fmla="*/ 0 w 43"/>
              <a:gd name="T5" fmla="*/ 0 h 30"/>
              <a:gd name="T6" fmla="*/ 0 w 43"/>
              <a:gd name="T7" fmla="*/ 0 h 30"/>
              <a:gd name="T8" fmla="*/ 0 w 43"/>
              <a:gd name="T9" fmla="*/ 0 h 30"/>
              <a:gd name="T10" fmla="*/ 0 w 43"/>
              <a:gd name="T11" fmla="*/ 0 h 30"/>
              <a:gd name="T12" fmla="*/ 0 w 43"/>
              <a:gd name="T13" fmla="*/ 0 h 30"/>
              <a:gd name="T14" fmla="*/ 0 w 43"/>
              <a:gd name="T15" fmla="*/ 0 h 30"/>
              <a:gd name="T16" fmla="*/ 0 w 43"/>
              <a:gd name="T17" fmla="*/ 0 h 30"/>
              <a:gd name="T18" fmla="*/ 0 w 43"/>
              <a:gd name="T19" fmla="*/ 0 h 30"/>
              <a:gd name="T20" fmla="*/ 0 w 43"/>
              <a:gd name="T21" fmla="*/ 0 h 30"/>
              <a:gd name="T22" fmla="*/ 0 w 43"/>
              <a:gd name="T23" fmla="*/ 0 h 30"/>
              <a:gd name="T24" fmla="*/ 0 w 43"/>
              <a:gd name="T25" fmla="*/ 0 h 30"/>
              <a:gd name="T26" fmla="*/ 0 w 43"/>
              <a:gd name="T27" fmla="*/ 0 h 30"/>
              <a:gd name="T28" fmla="*/ 0 w 43"/>
              <a:gd name="T29" fmla="*/ 0 h 30"/>
              <a:gd name="T30" fmla="*/ 0 w 43"/>
              <a:gd name="T31" fmla="*/ 0 h 30"/>
              <a:gd name="T32" fmla="*/ 0 w 43"/>
              <a:gd name="T33" fmla="*/ 0 h 30"/>
              <a:gd name="T34" fmla="*/ 0 w 43"/>
              <a:gd name="T35" fmla="*/ 0 h 30"/>
              <a:gd name="T36" fmla="*/ 0 w 43"/>
              <a:gd name="T37" fmla="*/ 0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30"/>
              <a:gd name="T59" fmla="*/ 43 w 43"/>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30">
                <a:moveTo>
                  <a:pt x="15" y="26"/>
                </a:moveTo>
                <a:lnTo>
                  <a:pt x="20" y="29"/>
                </a:lnTo>
                <a:lnTo>
                  <a:pt x="27" y="30"/>
                </a:lnTo>
                <a:lnTo>
                  <a:pt x="32" y="26"/>
                </a:lnTo>
                <a:lnTo>
                  <a:pt x="38" y="26"/>
                </a:lnTo>
                <a:lnTo>
                  <a:pt x="36" y="20"/>
                </a:lnTo>
                <a:lnTo>
                  <a:pt x="43" y="14"/>
                </a:lnTo>
                <a:lnTo>
                  <a:pt x="39" y="7"/>
                </a:lnTo>
                <a:lnTo>
                  <a:pt x="37" y="0"/>
                </a:lnTo>
                <a:lnTo>
                  <a:pt x="31" y="2"/>
                </a:lnTo>
                <a:lnTo>
                  <a:pt x="25" y="4"/>
                </a:lnTo>
                <a:lnTo>
                  <a:pt x="19" y="5"/>
                </a:lnTo>
                <a:lnTo>
                  <a:pt x="15" y="7"/>
                </a:lnTo>
                <a:lnTo>
                  <a:pt x="13" y="8"/>
                </a:lnTo>
                <a:lnTo>
                  <a:pt x="6" y="12"/>
                </a:lnTo>
                <a:lnTo>
                  <a:pt x="0" y="14"/>
                </a:lnTo>
                <a:lnTo>
                  <a:pt x="2" y="21"/>
                </a:lnTo>
                <a:lnTo>
                  <a:pt x="8" y="25"/>
                </a:lnTo>
                <a:lnTo>
                  <a:pt x="15" y="26"/>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2" name="Freeform 165"/>
          <p:cNvSpPr>
            <a:spLocks/>
          </p:cNvSpPr>
          <p:nvPr/>
        </p:nvSpPr>
        <p:spPr bwMode="auto">
          <a:xfrm>
            <a:off x="8129588" y="4800600"/>
            <a:ext cx="3175" cy="1588"/>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0"/>
                </a:moveTo>
                <a:lnTo>
                  <a:pt x="0" y="6"/>
                </a:lnTo>
                <a:lnTo>
                  <a:pt x="6" y="7"/>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3" name="Freeform 166"/>
          <p:cNvSpPr>
            <a:spLocks/>
          </p:cNvSpPr>
          <p:nvPr/>
        </p:nvSpPr>
        <p:spPr bwMode="auto">
          <a:xfrm>
            <a:off x="8139113" y="4757738"/>
            <a:ext cx="1587" cy="3175"/>
          </a:xfrm>
          <a:custGeom>
            <a:avLst/>
            <a:gdLst>
              <a:gd name="T0" fmla="*/ 0 w 3"/>
              <a:gd name="T1" fmla="*/ 0 h 7"/>
              <a:gd name="T2" fmla="*/ 0 w 3"/>
              <a:gd name="T3" fmla="*/ 0 h 7"/>
              <a:gd name="T4" fmla="*/ 0 w 3"/>
              <a:gd name="T5" fmla="*/ 0 h 7"/>
              <a:gd name="T6" fmla="*/ 0 w 3"/>
              <a:gd name="T7" fmla="*/ 0 h 7"/>
              <a:gd name="T8" fmla="*/ 0 w 3"/>
              <a:gd name="T9" fmla="*/ 0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0" y="0"/>
                </a:moveTo>
                <a:lnTo>
                  <a:pt x="3" y="7"/>
                </a:lnTo>
                <a:lnTo>
                  <a:pt x="2" y="0"/>
                </a:lnTo>
                <a:lnTo>
                  <a:pt x="1"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4" name="Freeform 167"/>
          <p:cNvSpPr>
            <a:spLocks/>
          </p:cNvSpPr>
          <p:nvPr/>
        </p:nvSpPr>
        <p:spPr bwMode="auto">
          <a:xfrm>
            <a:off x="8145463" y="4757738"/>
            <a:ext cx="30162" cy="15875"/>
          </a:xfrm>
          <a:custGeom>
            <a:avLst/>
            <a:gdLst>
              <a:gd name="T0" fmla="*/ 0 w 64"/>
              <a:gd name="T1" fmla="*/ 0 h 34"/>
              <a:gd name="T2" fmla="*/ 0 w 64"/>
              <a:gd name="T3" fmla="*/ 0 h 34"/>
              <a:gd name="T4" fmla="*/ 0 w 64"/>
              <a:gd name="T5" fmla="*/ 0 h 34"/>
              <a:gd name="T6" fmla="*/ 0 w 64"/>
              <a:gd name="T7" fmla="*/ 0 h 34"/>
              <a:gd name="T8" fmla="*/ 0 w 64"/>
              <a:gd name="T9" fmla="*/ 0 h 34"/>
              <a:gd name="T10" fmla="*/ 0 w 64"/>
              <a:gd name="T11" fmla="*/ 0 h 34"/>
              <a:gd name="T12" fmla="*/ 0 w 64"/>
              <a:gd name="T13" fmla="*/ 0 h 34"/>
              <a:gd name="T14" fmla="*/ 0 w 64"/>
              <a:gd name="T15" fmla="*/ 0 h 34"/>
              <a:gd name="T16" fmla="*/ 0 w 64"/>
              <a:gd name="T17" fmla="*/ 0 h 34"/>
              <a:gd name="T18" fmla="*/ 0 w 64"/>
              <a:gd name="T19" fmla="*/ 0 h 34"/>
              <a:gd name="T20" fmla="*/ 0 w 64"/>
              <a:gd name="T21" fmla="*/ 0 h 34"/>
              <a:gd name="T22" fmla="*/ 0 w 64"/>
              <a:gd name="T23" fmla="*/ 0 h 34"/>
              <a:gd name="T24" fmla="*/ 0 w 64"/>
              <a:gd name="T25" fmla="*/ 0 h 34"/>
              <a:gd name="T26" fmla="*/ 0 w 64"/>
              <a:gd name="T27" fmla="*/ 0 h 34"/>
              <a:gd name="T28" fmla="*/ 0 w 64"/>
              <a:gd name="T29" fmla="*/ 0 h 34"/>
              <a:gd name="T30" fmla="*/ 0 w 64"/>
              <a:gd name="T31" fmla="*/ 0 h 34"/>
              <a:gd name="T32" fmla="*/ 0 w 64"/>
              <a:gd name="T33" fmla="*/ 0 h 34"/>
              <a:gd name="T34" fmla="*/ 0 w 64"/>
              <a:gd name="T35" fmla="*/ 0 h 34"/>
              <a:gd name="T36" fmla="*/ 0 w 64"/>
              <a:gd name="T37" fmla="*/ 0 h 34"/>
              <a:gd name="T38" fmla="*/ 0 w 64"/>
              <a:gd name="T39" fmla="*/ 0 h 34"/>
              <a:gd name="T40" fmla="*/ 0 w 64"/>
              <a:gd name="T41" fmla="*/ 0 h 34"/>
              <a:gd name="T42" fmla="*/ 0 w 64"/>
              <a:gd name="T43" fmla="*/ 0 h 34"/>
              <a:gd name="T44" fmla="*/ 0 w 64"/>
              <a:gd name="T45" fmla="*/ 0 h 34"/>
              <a:gd name="T46" fmla="*/ 0 w 64"/>
              <a:gd name="T47" fmla="*/ 0 h 34"/>
              <a:gd name="T48" fmla="*/ 0 w 64"/>
              <a:gd name="T49" fmla="*/ 0 h 34"/>
              <a:gd name="T50" fmla="*/ 0 w 64"/>
              <a:gd name="T51" fmla="*/ 0 h 34"/>
              <a:gd name="T52" fmla="*/ 0 w 64"/>
              <a:gd name="T53" fmla="*/ 0 h 34"/>
              <a:gd name="T54" fmla="*/ 0 w 64"/>
              <a:gd name="T55" fmla="*/ 0 h 34"/>
              <a:gd name="T56" fmla="*/ 0 w 64"/>
              <a:gd name="T57" fmla="*/ 0 h 34"/>
              <a:gd name="T58" fmla="*/ 0 w 64"/>
              <a:gd name="T59" fmla="*/ 0 h 34"/>
              <a:gd name="T60" fmla="*/ 0 w 64"/>
              <a:gd name="T61" fmla="*/ 0 h 34"/>
              <a:gd name="T62" fmla="*/ 0 w 64"/>
              <a:gd name="T63" fmla="*/ 0 h 34"/>
              <a:gd name="T64" fmla="*/ 0 w 64"/>
              <a:gd name="T65" fmla="*/ 0 h 34"/>
              <a:gd name="T66" fmla="*/ 0 w 64"/>
              <a:gd name="T67" fmla="*/ 0 h 34"/>
              <a:gd name="T68" fmla="*/ 0 w 64"/>
              <a:gd name="T69" fmla="*/ 0 h 34"/>
              <a:gd name="T70" fmla="*/ 0 w 64"/>
              <a:gd name="T71" fmla="*/ 0 h 34"/>
              <a:gd name="T72" fmla="*/ 0 w 64"/>
              <a:gd name="T73" fmla="*/ 0 h 34"/>
              <a:gd name="T74" fmla="*/ 0 w 64"/>
              <a:gd name="T75" fmla="*/ 0 h 34"/>
              <a:gd name="T76" fmla="*/ 0 w 64"/>
              <a:gd name="T77" fmla="*/ 0 h 34"/>
              <a:gd name="T78" fmla="*/ 0 w 64"/>
              <a:gd name="T79" fmla="*/ 0 h 34"/>
              <a:gd name="T80" fmla="*/ 0 w 64"/>
              <a:gd name="T81" fmla="*/ 0 h 34"/>
              <a:gd name="T82" fmla="*/ 0 w 64"/>
              <a:gd name="T83" fmla="*/ 0 h 34"/>
              <a:gd name="T84" fmla="*/ 0 w 64"/>
              <a:gd name="T85" fmla="*/ 0 h 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34"/>
              <a:gd name="T131" fmla="*/ 64 w 64"/>
              <a:gd name="T132" fmla="*/ 34 h 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34">
                <a:moveTo>
                  <a:pt x="27" y="33"/>
                </a:moveTo>
                <a:lnTo>
                  <a:pt x="33" y="34"/>
                </a:lnTo>
                <a:lnTo>
                  <a:pt x="40" y="31"/>
                </a:lnTo>
                <a:lnTo>
                  <a:pt x="41" y="28"/>
                </a:lnTo>
                <a:lnTo>
                  <a:pt x="35" y="22"/>
                </a:lnTo>
                <a:lnTo>
                  <a:pt x="29" y="22"/>
                </a:lnTo>
                <a:lnTo>
                  <a:pt x="27" y="15"/>
                </a:lnTo>
                <a:lnTo>
                  <a:pt x="22" y="8"/>
                </a:lnTo>
                <a:lnTo>
                  <a:pt x="28" y="9"/>
                </a:lnTo>
                <a:lnTo>
                  <a:pt x="32" y="15"/>
                </a:lnTo>
                <a:lnTo>
                  <a:pt x="38" y="19"/>
                </a:lnTo>
                <a:lnTo>
                  <a:pt x="42" y="26"/>
                </a:lnTo>
                <a:lnTo>
                  <a:pt x="44" y="27"/>
                </a:lnTo>
                <a:lnTo>
                  <a:pt x="45" y="27"/>
                </a:lnTo>
                <a:lnTo>
                  <a:pt x="47" y="26"/>
                </a:lnTo>
                <a:lnTo>
                  <a:pt x="49" y="26"/>
                </a:lnTo>
                <a:lnTo>
                  <a:pt x="52" y="25"/>
                </a:lnTo>
                <a:lnTo>
                  <a:pt x="58" y="27"/>
                </a:lnTo>
                <a:lnTo>
                  <a:pt x="64" y="25"/>
                </a:lnTo>
                <a:lnTo>
                  <a:pt x="64" y="18"/>
                </a:lnTo>
                <a:lnTo>
                  <a:pt x="64" y="12"/>
                </a:lnTo>
                <a:lnTo>
                  <a:pt x="58" y="9"/>
                </a:lnTo>
                <a:lnTo>
                  <a:pt x="52" y="6"/>
                </a:lnTo>
                <a:lnTo>
                  <a:pt x="46" y="2"/>
                </a:lnTo>
                <a:lnTo>
                  <a:pt x="40" y="1"/>
                </a:lnTo>
                <a:lnTo>
                  <a:pt x="33" y="0"/>
                </a:lnTo>
                <a:lnTo>
                  <a:pt x="28" y="3"/>
                </a:lnTo>
                <a:lnTo>
                  <a:pt x="22" y="3"/>
                </a:lnTo>
                <a:lnTo>
                  <a:pt x="16" y="4"/>
                </a:lnTo>
                <a:lnTo>
                  <a:pt x="10" y="6"/>
                </a:lnTo>
                <a:lnTo>
                  <a:pt x="3" y="6"/>
                </a:lnTo>
                <a:lnTo>
                  <a:pt x="1" y="12"/>
                </a:lnTo>
                <a:lnTo>
                  <a:pt x="9" y="9"/>
                </a:lnTo>
                <a:lnTo>
                  <a:pt x="5" y="16"/>
                </a:lnTo>
                <a:lnTo>
                  <a:pt x="0" y="15"/>
                </a:lnTo>
                <a:lnTo>
                  <a:pt x="5" y="20"/>
                </a:lnTo>
                <a:lnTo>
                  <a:pt x="12" y="19"/>
                </a:lnTo>
                <a:lnTo>
                  <a:pt x="16" y="26"/>
                </a:lnTo>
                <a:lnTo>
                  <a:pt x="16" y="32"/>
                </a:lnTo>
                <a:lnTo>
                  <a:pt x="19" y="26"/>
                </a:lnTo>
                <a:lnTo>
                  <a:pt x="24" y="23"/>
                </a:lnTo>
                <a:lnTo>
                  <a:pt x="26" y="30"/>
                </a:lnTo>
                <a:lnTo>
                  <a:pt x="27" y="3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5" name="Freeform 168"/>
          <p:cNvSpPr>
            <a:spLocks/>
          </p:cNvSpPr>
          <p:nvPr/>
        </p:nvSpPr>
        <p:spPr bwMode="auto">
          <a:xfrm>
            <a:off x="8147050" y="5057775"/>
            <a:ext cx="12700" cy="9525"/>
          </a:xfrm>
          <a:custGeom>
            <a:avLst/>
            <a:gdLst>
              <a:gd name="T0" fmla="*/ 0 w 27"/>
              <a:gd name="T1" fmla="*/ 0 h 19"/>
              <a:gd name="T2" fmla="*/ 0 w 27"/>
              <a:gd name="T3" fmla="*/ 0 h 19"/>
              <a:gd name="T4" fmla="*/ 0 w 27"/>
              <a:gd name="T5" fmla="*/ 0 h 19"/>
              <a:gd name="T6" fmla="*/ 0 w 27"/>
              <a:gd name="T7" fmla="*/ 0 h 19"/>
              <a:gd name="T8" fmla="*/ 0 w 27"/>
              <a:gd name="T9" fmla="*/ 0 h 19"/>
              <a:gd name="T10" fmla="*/ 0 w 27"/>
              <a:gd name="T11" fmla="*/ 0 h 19"/>
              <a:gd name="T12" fmla="*/ 0 w 27"/>
              <a:gd name="T13" fmla="*/ 0 h 19"/>
              <a:gd name="T14" fmla="*/ 0 w 27"/>
              <a:gd name="T15" fmla="*/ 0 h 19"/>
              <a:gd name="T16" fmla="*/ 0 w 27"/>
              <a:gd name="T17" fmla="*/ 0 h 19"/>
              <a:gd name="T18" fmla="*/ 0 w 27"/>
              <a:gd name="T19" fmla="*/ 0 h 19"/>
              <a:gd name="T20" fmla="*/ 0 w 27"/>
              <a:gd name="T21" fmla="*/ 0 h 19"/>
              <a:gd name="T22" fmla="*/ 0 w 27"/>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9"/>
              <a:gd name="T38" fmla="*/ 27 w 27"/>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9">
                <a:moveTo>
                  <a:pt x="0" y="19"/>
                </a:moveTo>
                <a:lnTo>
                  <a:pt x="7" y="15"/>
                </a:lnTo>
                <a:lnTo>
                  <a:pt x="13" y="9"/>
                </a:lnTo>
                <a:lnTo>
                  <a:pt x="19" y="7"/>
                </a:lnTo>
                <a:lnTo>
                  <a:pt x="21" y="6"/>
                </a:lnTo>
                <a:lnTo>
                  <a:pt x="22" y="5"/>
                </a:lnTo>
                <a:lnTo>
                  <a:pt x="27" y="1"/>
                </a:lnTo>
                <a:lnTo>
                  <a:pt x="22" y="3"/>
                </a:lnTo>
                <a:lnTo>
                  <a:pt x="16" y="0"/>
                </a:lnTo>
                <a:lnTo>
                  <a:pt x="11" y="8"/>
                </a:lnTo>
                <a:lnTo>
                  <a:pt x="5" y="12"/>
                </a:lnTo>
                <a:lnTo>
                  <a:pt x="0" y="1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6" name="Freeform 169"/>
          <p:cNvSpPr>
            <a:spLocks/>
          </p:cNvSpPr>
          <p:nvPr/>
        </p:nvSpPr>
        <p:spPr bwMode="auto">
          <a:xfrm>
            <a:off x="8150225" y="4786313"/>
            <a:ext cx="11113" cy="4762"/>
          </a:xfrm>
          <a:custGeom>
            <a:avLst/>
            <a:gdLst>
              <a:gd name="T0" fmla="*/ 0 w 25"/>
              <a:gd name="T1" fmla="*/ 0 h 12"/>
              <a:gd name="T2" fmla="*/ 0 w 25"/>
              <a:gd name="T3" fmla="*/ 0 h 12"/>
              <a:gd name="T4" fmla="*/ 0 w 25"/>
              <a:gd name="T5" fmla="*/ 0 h 12"/>
              <a:gd name="T6" fmla="*/ 0 w 25"/>
              <a:gd name="T7" fmla="*/ 0 h 12"/>
              <a:gd name="T8" fmla="*/ 0 w 25"/>
              <a:gd name="T9" fmla="*/ 0 h 12"/>
              <a:gd name="T10" fmla="*/ 0 w 25"/>
              <a:gd name="T11" fmla="*/ 0 h 12"/>
              <a:gd name="T12" fmla="*/ 0 w 25"/>
              <a:gd name="T13" fmla="*/ 0 h 12"/>
              <a:gd name="T14" fmla="*/ 0 w 25"/>
              <a:gd name="T15" fmla="*/ 0 h 12"/>
              <a:gd name="T16" fmla="*/ 0 w 25"/>
              <a:gd name="T17" fmla="*/ 0 h 12"/>
              <a:gd name="T18" fmla="*/ 0 w 25"/>
              <a:gd name="T19" fmla="*/ 0 h 12"/>
              <a:gd name="T20" fmla="*/ 0 w 25"/>
              <a:gd name="T21" fmla="*/ 0 h 12"/>
              <a:gd name="T22" fmla="*/ 0 w 25"/>
              <a:gd name="T23" fmla="*/ 0 h 12"/>
              <a:gd name="T24" fmla="*/ 0 w 25"/>
              <a:gd name="T25" fmla="*/ 0 h 12"/>
              <a:gd name="T26" fmla="*/ 0 w 25"/>
              <a:gd name="T27" fmla="*/ 0 h 12"/>
              <a:gd name="T28" fmla="*/ 0 w 25"/>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
              <a:gd name="T46" fmla="*/ 0 h 12"/>
              <a:gd name="T47" fmla="*/ 25 w 25"/>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 h="12">
                <a:moveTo>
                  <a:pt x="0" y="5"/>
                </a:moveTo>
                <a:lnTo>
                  <a:pt x="0" y="6"/>
                </a:lnTo>
                <a:lnTo>
                  <a:pt x="1" y="12"/>
                </a:lnTo>
                <a:lnTo>
                  <a:pt x="7" y="12"/>
                </a:lnTo>
                <a:lnTo>
                  <a:pt x="13" y="10"/>
                </a:lnTo>
                <a:lnTo>
                  <a:pt x="19" y="9"/>
                </a:lnTo>
                <a:lnTo>
                  <a:pt x="25" y="7"/>
                </a:lnTo>
                <a:lnTo>
                  <a:pt x="25" y="0"/>
                </a:lnTo>
                <a:lnTo>
                  <a:pt x="20" y="5"/>
                </a:lnTo>
                <a:lnTo>
                  <a:pt x="14" y="5"/>
                </a:lnTo>
                <a:lnTo>
                  <a:pt x="8" y="4"/>
                </a:lnTo>
                <a:lnTo>
                  <a:pt x="5" y="4"/>
                </a:lnTo>
                <a:lnTo>
                  <a:pt x="4" y="5"/>
                </a:lnTo>
                <a:lnTo>
                  <a:pt x="3" y="5"/>
                </a:lnTo>
                <a:lnTo>
                  <a:pt x="0"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7" name="Freeform 170"/>
          <p:cNvSpPr>
            <a:spLocks/>
          </p:cNvSpPr>
          <p:nvPr/>
        </p:nvSpPr>
        <p:spPr bwMode="auto">
          <a:xfrm>
            <a:off x="8151813" y="4773613"/>
            <a:ext cx="4762" cy="3175"/>
          </a:xfrm>
          <a:custGeom>
            <a:avLst/>
            <a:gdLst>
              <a:gd name="T0" fmla="*/ 0 w 11"/>
              <a:gd name="T1" fmla="*/ 0 h 10"/>
              <a:gd name="T2" fmla="*/ 0 w 11"/>
              <a:gd name="T3" fmla="*/ 0 h 10"/>
              <a:gd name="T4" fmla="*/ 0 w 11"/>
              <a:gd name="T5" fmla="*/ 0 h 10"/>
              <a:gd name="T6" fmla="*/ 0 w 11"/>
              <a:gd name="T7" fmla="*/ 0 h 10"/>
              <a:gd name="T8" fmla="*/ 0 w 11"/>
              <a:gd name="T9" fmla="*/ 0 h 10"/>
              <a:gd name="T10" fmla="*/ 0 w 11"/>
              <a:gd name="T11" fmla="*/ 0 h 10"/>
              <a:gd name="T12" fmla="*/ 0 w 11"/>
              <a:gd name="T13" fmla="*/ 0 h 10"/>
              <a:gd name="T14" fmla="*/ 0 60000 65536"/>
              <a:gd name="T15" fmla="*/ 0 60000 65536"/>
              <a:gd name="T16" fmla="*/ 0 60000 65536"/>
              <a:gd name="T17" fmla="*/ 0 60000 65536"/>
              <a:gd name="T18" fmla="*/ 0 60000 65536"/>
              <a:gd name="T19" fmla="*/ 0 60000 65536"/>
              <a:gd name="T20" fmla="*/ 0 60000 65536"/>
              <a:gd name="T21" fmla="*/ 0 w 11"/>
              <a:gd name="T22" fmla="*/ 0 h 10"/>
              <a:gd name="T23" fmla="*/ 11 w 11"/>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0">
                <a:moveTo>
                  <a:pt x="8" y="0"/>
                </a:moveTo>
                <a:lnTo>
                  <a:pt x="5" y="1"/>
                </a:lnTo>
                <a:lnTo>
                  <a:pt x="0" y="8"/>
                </a:lnTo>
                <a:lnTo>
                  <a:pt x="6" y="10"/>
                </a:lnTo>
                <a:lnTo>
                  <a:pt x="11" y="3"/>
                </a:lnTo>
                <a:lnTo>
                  <a:pt x="11" y="2"/>
                </a:lnTo>
                <a:lnTo>
                  <a:pt x="8"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8" name="Freeform 171"/>
          <p:cNvSpPr>
            <a:spLocks/>
          </p:cNvSpPr>
          <p:nvPr/>
        </p:nvSpPr>
        <p:spPr bwMode="auto">
          <a:xfrm>
            <a:off x="8151813" y="5035550"/>
            <a:ext cx="3175" cy="1588"/>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0"/>
                </a:moveTo>
                <a:lnTo>
                  <a:pt x="0" y="4"/>
                </a:lnTo>
                <a:lnTo>
                  <a:pt x="6" y="1"/>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09" name="Freeform 172"/>
          <p:cNvSpPr>
            <a:spLocks/>
          </p:cNvSpPr>
          <p:nvPr/>
        </p:nvSpPr>
        <p:spPr bwMode="auto">
          <a:xfrm>
            <a:off x="8154988" y="4789488"/>
            <a:ext cx="12700" cy="17462"/>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36"/>
              <a:gd name="T47" fmla="*/ 26 w 26"/>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36">
                <a:moveTo>
                  <a:pt x="16" y="0"/>
                </a:moveTo>
                <a:lnTo>
                  <a:pt x="12" y="0"/>
                </a:lnTo>
                <a:lnTo>
                  <a:pt x="6" y="4"/>
                </a:lnTo>
                <a:lnTo>
                  <a:pt x="0" y="8"/>
                </a:lnTo>
                <a:lnTo>
                  <a:pt x="4" y="15"/>
                </a:lnTo>
                <a:lnTo>
                  <a:pt x="5" y="22"/>
                </a:lnTo>
                <a:lnTo>
                  <a:pt x="8" y="29"/>
                </a:lnTo>
                <a:lnTo>
                  <a:pt x="14" y="35"/>
                </a:lnTo>
                <a:lnTo>
                  <a:pt x="21" y="36"/>
                </a:lnTo>
                <a:lnTo>
                  <a:pt x="23" y="30"/>
                </a:lnTo>
                <a:lnTo>
                  <a:pt x="25" y="23"/>
                </a:lnTo>
                <a:lnTo>
                  <a:pt x="26" y="16"/>
                </a:lnTo>
                <a:lnTo>
                  <a:pt x="26" y="10"/>
                </a:lnTo>
                <a:lnTo>
                  <a:pt x="22" y="3"/>
                </a:lnTo>
                <a:lnTo>
                  <a:pt x="1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0" name="Freeform 173"/>
          <p:cNvSpPr>
            <a:spLocks/>
          </p:cNvSpPr>
          <p:nvPr/>
        </p:nvSpPr>
        <p:spPr bwMode="auto">
          <a:xfrm>
            <a:off x="8156575" y="5032375"/>
            <a:ext cx="3175" cy="3175"/>
          </a:xfrm>
          <a:custGeom>
            <a:avLst/>
            <a:gdLst>
              <a:gd name="T0" fmla="*/ 0 w 8"/>
              <a:gd name="T1" fmla="*/ 0 h 6"/>
              <a:gd name="T2" fmla="*/ 0 w 8"/>
              <a:gd name="T3" fmla="*/ 0 h 6"/>
              <a:gd name="T4" fmla="*/ 0 w 8"/>
              <a:gd name="T5" fmla="*/ 0 h 6"/>
              <a:gd name="T6" fmla="*/ 0 w 8"/>
              <a:gd name="T7" fmla="*/ 0 h 6"/>
              <a:gd name="T8" fmla="*/ 0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3" y="0"/>
                </a:moveTo>
                <a:lnTo>
                  <a:pt x="0" y="6"/>
                </a:lnTo>
                <a:lnTo>
                  <a:pt x="5" y="6"/>
                </a:lnTo>
                <a:lnTo>
                  <a:pt x="8" y="0"/>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1" name="Freeform 174"/>
          <p:cNvSpPr>
            <a:spLocks/>
          </p:cNvSpPr>
          <p:nvPr/>
        </p:nvSpPr>
        <p:spPr bwMode="auto">
          <a:xfrm>
            <a:off x="8158163" y="5021263"/>
            <a:ext cx="20637" cy="33337"/>
          </a:xfrm>
          <a:custGeom>
            <a:avLst/>
            <a:gdLst>
              <a:gd name="T0" fmla="*/ 0 w 45"/>
              <a:gd name="T1" fmla="*/ 0 h 71"/>
              <a:gd name="T2" fmla="*/ 0 w 45"/>
              <a:gd name="T3" fmla="*/ 0 h 71"/>
              <a:gd name="T4" fmla="*/ 0 w 45"/>
              <a:gd name="T5" fmla="*/ 0 h 71"/>
              <a:gd name="T6" fmla="*/ 0 w 45"/>
              <a:gd name="T7" fmla="*/ 0 h 71"/>
              <a:gd name="T8" fmla="*/ 0 w 45"/>
              <a:gd name="T9" fmla="*/ 0 h 71"/>
              <a:gd name="T10" fmla="*/ 0 w 45"/>
              <a:gd name="T11" fmla="*/ 0 h 71"/>
              <a:gd name="T12" fmla="*/ 0 w 45"/>
              <a:gd name="T13" fmla="*/ 0 h 71"/>
              <a:gd name="T14" fmla="*/ 0 w 45"/>
              <a:gd name="T15" fmla="*/ 0 h 71"/>
              <a:gd name="T16" fmla="*/ 0 w 45"/>
              <a:gd name="T17" fmla="*/ 0 h 71"/>
              <a:gd name="T18" fmla="*/ 0 w 45"/>
              <a:gd name="T19" fmla="*/ 0 h 71"/>
              <a:gd name="T20" fmla="*/ 0 w 45"/>
              <a:gd name="T21" fmla="*/ 0 h 71"/>
              <a:gd name="T22" fmla="*/ 0 w 45"/>
              <a:gd name="T23" fmla="*/ 0 h 71"/>
              <a:gd name="T24" fmla="*/ 0 w 45"/>
              <a:gd name="T25" fmla="*/ 0 h 71"/>
              <a:gd name="T26" fmla="*/ 0 w 45"/>
              <a:gd name="T27" fmla="*/ 0 h 71"/>
              <a:gd name="T28" fmla="*/ 0 w 45"/>
              <a:gd name="T29" fmla="*/ 0 h 71"/>
              <a:gd name="T30" fmla="*/ 0 w 45"/>
              <a:gd name="T31" fmla="*/ 0 h 71"/>
              <a:gd name="T32" fmla="*/ 0 w 45"/>
              <a:gd name="T33" fmla="*/ 0 h 71"/>
              <a:gd name="T34" fmla="*/ 0 w 45"/>
              <a:gd name="T35" fmla="*/ 0 h 71"/>
              <a:gd name="T36" fmla="*/ 0 w 45"/>
              <a:gd name="T37" fmla="*/ 0 h 71"/>
              <a:gd name="T38" fmla="*/ 0 w 45"/>
              <a:gd name="T39" fmla="*/ 0 h 71"/>
              <a:gd name="T40" fmla="*/ 0 w 45"/>
              <a:gd name="T41" fmla="*/ 0 h 71"/>
              <a:gd name="T42" fmla="*/ 0 w 45"/>
              <a:gd name="T43" fmla="*/ 0 h 71"/>
              <a:gd name="T44" fmla="*/ 0 w 45"/>
              <a:gd name="T45" fmla="*/ 0 h 71"/>
              <a:gd name="T46" fmla="*/ 0 w 45"/>
              <a:gd name="T47" fmla="*/ 0 h 71"/>
              <a:gd name="T48" fmla="*/ 0 w 45"/>
              <a:gd name="T49" fmla="*/ 0 h 71"/>
              <a:gd name="T50" fmla="*/ 0 w 45"/>
              <a:gd name="T51" fmla="*/ 0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5"/>
              <a:gd name="T79" fmla="*/ 0 h 71"/>
              <a:gd name="T80" fmla="*/ 45 w 45"/>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5" h="71">
                <a:moveTo>
                  <a:pt x="40" y="0"/>
                </a:moveTo>
                <a:lnTo>
                  <a:pt x="33" y="2"/>
                </a:lnTo>
                <a:lnTo>
                  <a:pt x="32" y="8"/>
                </a:lnTo>
                <a:lnTo>
                  <a:pt x="26" y="15"/>
                </a:lnTo>
                <a:lnTo>
                  <a:pt x="21" y="22"/>
                </a:lnTo>
                <a:lnTo>
                  <a:pt x="16" y="27"/>
                </a:lnTo>
                <a:lnTo>
                  <a:pt x="11" y="34"/>
                </a:lnTo>
                <a:lnTo>
                  <a:pt x="8" y="40"/>
                </a:lnTo>
                <a:lnTo>
                  <a:pt x="12" y="46"/>
                </a:lnTo>
                <a:lnTo>
                  <a:pt x="5" y="45"/>
                </a:lnTo>
                <a:lnTo>
                  <a:pt x="4" y="52"/>
                </a:lnTo>
                <a:lnTo>
                  <a:pt x="0" y="59"/>
                </a:lnTo>
                <a:lnTo>
                  <a:pt x="2" y="66"/>
                </a:lnTo>
                <a:lnTo>
                  <a:pt x="8" y="70"/>
                </a:lnTo>
                <a:lnTo>
                  <a:pt x="14" y="71"/>
                </a:lnTo>
                <a:lnTo>
                  <a:pt x="17" y="66"/>
                </a:lnTo>
                <a:lnTo>
                  <a:pt x="20" y="59"/>
                </a:lnTo>
                <a:lnTo>
                  <a:pt x="31" y="46"/>
                </a:lnTo>
                <a:lnTo>
                  <a:pt x="36" y="39"/>
                </a:lnTo>
                <a:lnTo>
                  <a:pt x="38" y="32"/>
                </a:lnTo>
                <a:lnTo>
                  <a:pt x="41" y="26"/>
                </a:lnTo>
                <a:lnTo>
                  <a:pt x="41" y="19"/>
                </a:lnTo>
                <a:lnTo>
                  <a:pt x="38" y="13"/>
                </a:lnTo>
                <a:lnTo>
                  <a:pt x="45" y="7"/>
                </a:lnTo>
                <a:lnTo>
                  <a:pt x="41" y="0"/>
                </a:lnTo>
                <a:lnTo>
                  <a:pt x="4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2" name="Freeform 175"/>
          <p:cNvSpPr>
            <a:spLocks/>
          </p:cNvSpPr>
          <p:nvPr/>
        </p:nvSpPr>
        <p:spPr bwMode="auto">
          <a:xfrm>
            <a:off x="8169275" y="4794250"/>
            <a:ext cx="1588" cy="3175"/>
          </a:xfrm>
          <a:custGeom>
            <a:avLst/>
            <a:gdLst>
              <a:gd name="T0" fmla="*/ 0 w 3"/>
              <a:gd name="T1" fmla="*/ 0 h 6"/>
              <a:gd name="T2" fmla="*/ 0 w 3"/>
              <a:gd name="T3" fmla="*/ 0 h 6"/>
              <a:gd name="T4" fmla="*/ 0 w 3"/>
              <a:gd name="T5" fmla="*/ 0 h 6"/>
              <a:gd name="T6" fmla="*/ 0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3" y="0"/>
                </a:moveTo>
                <a:lnTo>
                  <a:pt x="0" y="0"/>
                </a:lnTo>
                <a:lnTo>
                  <a:pt x="0" y="6"/>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3" name="Freeform 176"/>
          <p:cNvSpPr>
            <a:spLocks/>
          </p:cNvSpPr>
          <p:nvPr/>
        </p:nvSpPr>
        <p:spPr bwMode="auto">
          <a:xfrm>
            <a:off x="8170863" y="4908550"/>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0"/>
                </a:moveTo>
                <a:lnTo>
                  <a:pt x="0" y="3"/>
                </a:lnTo>
                <a:lnTo>
                  <a:pt x="6" y="6"/>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4" name="Freeform 177"/>
          <p:cNvSpPr>
            <a:spLocks/>
          </p:cNvSpPr>
          <p:nvPr/>
        </p:nvSpPr>
        <p:spPr bwMode="auto">
          <a:xfrm>
            <a:off x="8174038" y="4903788"/>
            <a:ext cx="3175"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0"/>
                </a:moveTo>
                <a:lnTo>
                  <a:pt x="0" y="0"/>
                </a:lnTo>
                <a:lnTo>
                  <a:pt x="5"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5" name="Freeform 178"/>
          <p:cNvSpPr>
            <a:spLocks/>
          </p:cNvSpPr>
          <p:nvPr/>
        </p:nvSpPr>
        <p:spPr bwMode="auto">
          <a:xfrm>
            <a:off x="8178800" y="5021263"/>
            <a:ext cx="7938" cy="4762"/>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60000 65536"/>
              <a:gd name="T15" fmla="*/ 0 60000 65536"/>
              <a:gd name="T16" fmla="*/ 0 60000 65536"/>
              <a:gd name="T17" fmla="*/ 0 60000 65536"/>
              <a:gd name="T18" fmla="*/ 0 60000 65536"/>
              <a:gd name="T19" fmla="*/ 0 60000 65536"/>
              <a:gd name="T20" fmla="*/ 0 60000 65536"/>
              <a:gd name="T21" fmla="*/ 0 w 14"/>
              <a:gd name="T22" fmla="*/ 0 h 10"/>
              <a:gd name="T23" fmla="*/ 14 w 14"/>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0">
                <a:moveTo>
                  <a:pt x="0" y="0"/>
                </a:moveTo>
                <a:lnTo>
                  <a:pt x="2" y="4"/>
                </a:lnTo>
                <a:lnTo>
                  <a:pt x="8" y="4"/>
                </a:lnTo>
                <a:lnTo>
                  <a:pt x="14" y="10"/>
                </a:lnTo>
                <a:lnTo>
                  <a:pt x="13" y="2"/>
                </a:lnTo>
                <a:lnTo>
                  <a:pt x="6"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6" name="Freeform 179"/>
          <p:cNvSpPr>
            <a:spLocks/>
          </p:cNvSpPr>
          <p:nvPr/>
        </p:nvSpPr>
        <p:spPr bwMode="auto">
          <a:xfrm>
            <a:off x="8180388" y="4921250"/>
            <a:ext cx="1587" cy="4763"/>
          </a:xfrm>
          <a:custGeom>
            <a:avLst/>
            <a:gdLst>
              <a:gd name="T0" fmla="*/ 0 w 3"/>
              <a:gd name="T1" fmla="*/ 0 h 8"/>
              <a:gd name="T2" fmla="*/ 0 w 3"/>
              <a:gd name="T3" fmla="*/ 0 h 8"/>
              <a:gd name="T4" fmla="*/ 0 w 3"/>
              <a:gd name="T5" fmla="*/ 0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1" y="0"/>
                </a:moveTo>
                <a:lnTo>
                  <a:pt x="0" y="1"/>
                </a:lnTo>
                <a:lnTo>
                  <a:pt x="3" y="8"/>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7" name="Freeform 180"/>
          <p:cNvSpPr>
            <a:spLocks/>
          </p:cNvSpPr>
          <p:nvPr/>
        </p:nvSpPr>
        <p:spPr bwMode="auto">
          <a:xfrm>
            <a:off x="8208963" y="4965700"/>
            <a:ext cx="4762" cy="11113"/>
          </a:xfrm>
          <a:custGeom>
            <a:avLst/>
            <a:gdLst>
              <a:gd name="T0" fmla="*/ 0 w 9"/>
              <a:gd name="T1" fmla="*/ 0 h 23"/>
              <a:gd name="T2" fmla="*/ 0 w 9"/>
              <a:gd name="T3" fmla="*/ 0 h 23"/>
              <a:gd name="T4" fmla="*/ 0 w 9"/>
              <a:gd name="T5" fmla="*/ 0 h 23"/>
              <a:gd name="T6" fmla="*/ 0 w 9"/>
              <a:gd name="T7" fmla="*/ 0 h 23"/>
              <a:gd name="T8" fmla="*/ 0 w 9"/>
              <a:gd name="T9" fmla="*/ 0 h 23"/>
              <a:gd name="T10" fmla="*/ 0 w 9"/>
              <a:gd name="T11" fmla="*/ 0 h 23"/>
              <a:gd name="T12" fmla="*/ 0 w 9"/>
              <a:gd name="T13" fmla="*/ 0 h 23"/>
              <a:gd name="T14" fmla="*/ 0 w 9"/>
              <a:gd name="T15" fmla="*/ 0 h 23"/>
              <a:gd name="T16" fmla="*/ 0 w 9"/>
              <a:gd name="T17" fmla="*/ 0 h 23"/>
              <a:gd name="T18" fmla="*/ 0 w 9"/>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23"/>
              <a:gd name="T32" fmla="*/ 9 w 9"/>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23">
                <a:moveTo>
                  <a:pt x="6" y="2"/>
                </a:moveTo>
                <a:lnTo>
                  <a:pt x="6" y="0"/>
                </a:lnTo>
                <a:lnTo>
                  <a:pt x="0" y="0"/>
                </a:lnTo>
                <a:lnTo>
                  <a:pt x="2" y="7"/>
                </a:lnTo>
                <a:lnTo>
                  <a:pt x="2" y="14"/>
                </a:lnTo>
                <a:lnTo>
                  <a:pt x="1" y="21"/>
                </a:lnTo>
                <a:lnTo>
                  <a:pt x="7" y="23"/>
                </a:lnTo>
                <a:lnTo>
                  <a:pt x="9" y="16"/>
                </a:lnTo>
                <a:lnTo>
                  <a:pt x="8" y="9"/>
                </a:lnTo>
                <a:lnTo>
                  <a:pt x="6" y="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8" name="Freeform 181"/>
          <p:cNvSpPr>
            <a:spLocks/>
          </p:cNvSpPr>
          <p:nvPr/>
        </p:nvSpPr>
        <p:spPr bwMode="auto">
          <a:xfrm>
            <a:off x="8212138" y="4964113"/>
            <a:ext cx="1587" cy="3175"/>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0"/>
                </a:lnTo>
                <a:lnTo>
                  <a:pt x="3" y="7"/>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19" name="Freeform 182"/>
          <p:cNvSpPr>
            <a:spLocks/>
          </p:cNvSpPr>
          <p:nvPr/>
        </p:nvSpPr>
        <p:spPr bwMode="auto">
          <a:xfrm>
            <a:off x="8213725" y="4954588"/>
            <a:ext cx="12700" cy="23812"/>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53"/>
              <a:gd name="T59" fmla="*/ 26 w 26"/>
              <a:gd name="T60" fmla="*/ 53 h 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53">
                <a:moveTo>
                  <a:pt x="0" y="53"/>
                </a:moveTo>
                <a:lnTo>
                  <a:pt x="1" y="53"/>
                </a:lnTo>
                <a:lnTo>
                  <a:pt x="6" y="47"/>
                </a:lnTo>
                <a:lnTo>
                  <a:pt x="8" y="40"/>
                </a:lnTo>
                <a:lnTo>
                  <a:pt x="11" y="34"/>
                </a:lnTo>
                <a:lnTo>
                  <a:pt x="15" y="27"/>
                </a:lnTo>
                <a:lnTo>
                  <a:pt x="20" y="20"/>
                </a:lnTo>
                <a:lnTo>
                  <a:pt x="22" y="13"/>
                </a:lnTo>
                <a:lnTo>
                  <a:pt x="24" y="7"/>
                </a:lnTo>
                <a:lnTo>
                  <a:pt x="26" y="0"/>
                </a:lnTo>
                <a:lnTo>
                  <a:pt x="20" y="4"/>
                </a:lnTo>
                <a:lnTo>
                  <a:pt x="17" y="10"/>
                </a:lnTo>
                <a:lnTo>
                  <a:pt x="15" y="17"/>
                </a:lnTo>
                <a:lnTo>
                  <a:pt x="14" y="24"/>
                </a:lnTo>
                <a:lnTo>
                  <a:pt x="7" y="31"/>
                </a:lnTo>
                <a:lnTo>
                  <a:pt x="6" y="37"/>
                </a:lnTo>
                <a:lnTo>
                  <a:pt x="3" y="44"/>
                </a:lnTo>
                <a:lnTo>
                  <a:pt x="1" y="51"/>
                </a:lnTo>
                <a:lnTo>
                  <a:pt x="0" y="53"/>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0" name="Freeform 183"/>
          <p:cNvSpPr>
            <a:spLocks/>
          </p:cNvSpPr>
          <p:nvPr/>
        </p:nvSpPr>
        <p:spPr bwMode="auto">
          <a:xfrm>
            <a:off x="8231188" y="4910138"/>
            <a:ext cx="9525" cy="6350"/>
          </a:xfrm>
          <a:custGeom>
            <a:avLst/>
            <a:gdLst>
              <a:gd name="T0" fmla="*/ 0 w 19"/>
              <a:gd name="T1" fmla="*/ 0 h 16"/>
              <a:gd name="T2" fmla="*/ 0 w 19"/>
              <a:gd name="T3" fmla="*/ 0 h 16"/>
              <a:gd name="T4" fmla="*/ 0 w 19"/>
              <a:gd name="T5" fmla="*/ 0 h 16"/>
              <a:gd name="T6" fmla="*/ 0 w 19"/>
              <a:gd name="T7" fmla="*/ 0 h 16"/>
              <a:gd name="T8" fmla="*/ 0 w 19"/>
              <a:gd name="T9" fmla="*/ 0 h 16"/>
              <a:gd name="T10" fmla="*/ 0 w 19"/>
              <a:gd name="T11" fmla="*/ 0 h 16"/>
              <a:gd name="T12" fmla="*/ 0 w 19"/>
              <a:gd name="T13" fmla="*/ 0 h 16"/>
              <a:gd name="T14" fmla="*/ 0 w 19"/>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6"/>
              <a:gd name="T26" fmla="*/ 19 w 19"/>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6">
                <a:moveTo>
                  <a:pt x="1" y="0"/>
                </a:moveTo>
                <a:lnTo>
                  <a:pt x="0" y="6"/>
                </a:lnTo>
                <a:lnTo>
                  <a:pt x="8" y="9"/>
                </a:lnTo>
                <a:lnTo>
                  <a:pt x="13" y="10"/>
                </a:lnTo>
                <a:lnTo>
                  <a:pt x="19" y="16"/>
                </a:lnTo>
                <a:lnTo>
                  <a:pt x="13" y="9"/>
                </a:lnTo>
                <a:lnTo>
                  <a:pt x="8" y="7"/>
                </a:lnTo>
                <a:lnTo>
                  <a:pt x="1"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1" name="Freeform 184"/>
          <p:cNvSpPr>
            <a:spLocks/>
          </p:cNvSpPr>
          <p:nvPr/>
        </p:nvSpPr>
        <p:spPr bwMode="auto">
          <a:xfrm>
            <a:off x="8248650" y="4986338"/>
            <a:ext cx="14288" cy="26987"/>
          </a:xfrm>
          <a:custGeom>
            <a:avLst/>
            <a:gdLst>
              <a:gd name="T0" fmla="*/ 0 w 29"/>
              <a:gd name="T1" fmla="*/ 0 h 56"/>
              <a:gd name="T2" fmla="*/ 0 w 29"/>
              <a:gd name="T3" fmla="*/ 0 h 56"/>
              <a:gd name="T4" fmla="*/ 0 w 29"/>
              <a:gd name="T5" fmla="*/ 0 h 56"/>
              <a:gd name="T6" fmla="*/ 0 w 29"/>
              <a:gd name="T7" fmla="*/ 0 h 56"/>
              <a:gd name="T8" fmla="*/ 0 w 29"/>
              <a:gd name="T9" fmla="*/ 0 h 56"/>
              <a:gd name="T10" fmla="*/ 0 w 29"/>
              <a:gd name="T11" fmla="*/ 0 h 56"/>
              <a:gd name="T12" fmla="*/ 0 w 29"/>
              <a:gd name="T13" fmla="*/ 0 h 56"/>
              <a:gd name="T14" fmla="*/ 0 w 29"/>
              <a:gd name="T15" fmla="*/ 0 h 56"/>
              <a:gd name="T16" fmla="*/ 0 w 29"/>
              <a:gd name="T17" fmla="*/ 0 h 56"/>
              <a:gd name="T18" fmla="*/ 0 w 29"/>
              <a:gd name="T19" fmla="*/ 0 h 56"/>
              <a:gd name="T20" fmla="*/ 0 w 29"/>
              <a:gd name="T21" fmla="*/ 0 h 56"/>
              <a:gd name="T22" fmla="*/ 0 w 29"/>
              <a:gd name="T23" fmla="*/ 0 h 56"/>
              <a:gd name="T24" fmla="*/ 0 w 29"/>
              <a:gd name="T25" fmla="*/ 0 h 56"/>
              <a:gd name="T26" fmla="*/ 0 w 29"/>
              <a:gd name="T27" fmla="*/ 0 h 56"/>
              <a:gd name="T28" fmla="*/ 0 w 29"/>
              <a:gd name="T29" fmla="*/ 0 h 56"/>
              <a:gd name="T30" fmla="*/ 0 w 29"/>
              <a:gd name="T31" fmla="*/ 0 h 56"/>
              <a:gd name="T32" fmla="*/ 0 w 29"/>
              <a:gd name="T33" fmla="*/ 0 h 56"/>
              <a:gd name="T34" fmla="*/ 0 w 29"/>
              <a:gd name="T35" fmla="*/ 0 h 56"/>
              <a:gd name="T36" fmla="*/ 0 w 29"/>
              <a:gd name="T37" fmla="*/ 0 h 56"/>
              <a:gd name="T38" fmla="*/ 0 w 29"/>
              <a:gd name="T39" fmla="*/ 0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56"/>
              <a:gd name="T62" fmla="*/ 29 w 29"/>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56">
                <a:moveTo>
                  <a:pt x="7" y="0"/>
                </a:moveTo>
                <a:lnTo>
                  <a:pt x="6" y="6"/>
                </a:lnTo>
                <a:lnTo>
                  <a:pt x="7" y="12"/>
                </a:lnTo>
                <a:lnTo>
                  <a:pt x="6" y="18"/>
                </a:lnTo>
                <a:lnTo>
                  <a:pt x="10" y="25"/>
                </a:lnTo>
                <a:lnTo>
                  <a:pt x="4" y="26"/>
                </a:lnTo>
                <a:lnTo>
                  <a:pt x="4" y="33"/>
                </a:lnTo>
                <a:lnTo>
                  <a:pt x="2" y="41"/>
                </a:lnTo>
                <a:lnTo>
                  <a:pt x="0" y="47"/>
                </a:lnTo>
                <a:lnTo>
                  <a:pt x="6" y="54"/>
                </a:lnTo>
                <a:lnTo>
                  <a:pt x="12" y="56"/>
                </a:lnTo>
                <a:lnTo>
                  <a:pt x="17" y="53"/>
                </a:lnTo>
                <a:lnTo>
                  <a:pt x="21" y="46"/>
                </a:lnTo>
                <a:lnTo>
                  <a:pt x="27" y="39"/>
                </a:lnTo>
                <a:lnTo>
                  <a:pt x="29" y="32"/>
                </a:lnTo>
                <a:lnTo>
                  <a:pt x="28" y="25"/>
                </a:lnTo>
                <a:lnTo>
                  <a:pt x="23" y="20"/>
                </a:lnTo>
                <a:lnTo>
                  <a:pt x="17" y="13"/>
                </a:lnTo>
                <a:lnTo>
                  <a:pt x="13" y="6"/>
                </a:lnTo>
                <a:lnTo>
                  <a:pt x="7"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2" name="Freeform 185"/>
          <p:cNvSpPr>
            <a:spLocks/>
          </p:cNvSpPr>
          <p:nvPr/>
        </p:nvSpPr>
        <p:spPr bwMode="auto">
          <a:xfrm>
            <a:off x="8251825" y="4959350"/>
            <a:ext cx="19050" cy="38100"/>
          </a:xfrm>
          <a:custGeom>
            <a:avLst/>
            <a:gdLst>
              <a:gd name="T0" fmla="*/ 0 w 41"/>
              <a:gd name="T1" fmla="*/ 0 h 83"/>
              <a:gd name="T2" fmla="*/ 0 w 41"/>
              <a:gd name="T3" fmla="*/ 0 h 83"/>
              <a:gd name="T4" fmla="*/ 0 w 41"/>
              <a:gd name="T5" fmla="*/ 0 h 83"/>
              <a:gd name="T6" fmla="*/ 0 w 41"/>
              <a:gd name="T7" fmla="*/ 0 h 83"/>
              <a:gd name="T8" fmla="*/ 0 w 41"/>
              <a:gd name="T9" fmla="*/ 0 h 83"/>
              <a:gd name="T10" fmla="*/ 0 w 41"/>
              <a:gd name="T11" fmla="*/ 0 h 83"/>
              <a:gd name="T12" fmla="*/ 0 w 41"/>
              <a:gd name="T13" fmla="*/ 0 h 83"/>
              <a:gd name="T14" fmla="*/ 0 w 41"/>
              <a:gd name="T15" fmla="*/ 0 h 83"/>
              <a:gd name="T16" fmla="*/ 0 w 41"/>
              <a:gd name="T17" fmla="*/ 0 h 83"/>
              <a:gd name="T18" fmla="*/ 0 w 41"/>
              <a:gd name="T19" fmla="*/ 0 h 83"/>
              <a:gd name="T20" fmla="*/ 0 w 41"/>
              <a:gd name="T21" fmla="*/ 0 h 83"/>
              <a:gd name="T22" fmla="*/ 0 w 41"/>
              <a:gd name="T23" fmla="*/ 0 h 83"/>
              <a:gd name="T24" fmla="*/ 0 w 41"/>
              <a:gd name="T25" fmla="*/ 0 h 83"/>
              <a:gd name="T26" fmla="*/ 0 w 41"/>
              <a:gd name="T27" fmla="*/ 0 h 83"/>
              <a:gd name="T28" fmla="*/ 0 w 41"/>
              <a:gd name="T29" fmla="*/ 0 h 83"/>
              <a:gd name="T30" fmla="*/ 0 w 41"/>
              <a:gd name="T31" fmla="*/ 0 h 83"/>
              <a:gd name="T32" fmla="*/ 0 w 41"/>
              <a:gd name="T33" fmla="*/ 0 h 83"/>
              <a:gd name="T34" fmla="*/ 0 w 41"/>
              <a:gd name="T35" fmla="*/ 0 h 83"/>
              <a:gd name="T36" fmla="*/ 0 w 41"/>
              <a:gd name="T37" fmla="*/ 0 h 83"/>
              <a:gd name="T38" fmla="*/ 0 w 41"/>
              <a:gd name="T39" fmla="*/ 0 h 83"/>
              <a:gd name="T40" fmla="*/ 0 w 41"/>
              <a:gd name="T41" fmla="*/ 0 h 83"/>
              <a:gd name="T42" fmla="*/ 0 w 41"/>
              <a:gd name="T43" fmla="*/ 0 h 83"/>
              <a:gd name="T44" fmla="*/ 0 w 41"/>
              <a:gd name="T45" fmla="*/ 0 h 83"/>
              <a:gd name="T46" fmla="*/ 0 w 41"/>
              <a:gd name="T47" fmla="*/ 0 h 83"/>
              <a:gd name="T48" fmla="*/ 0 w 41"/>
              <a:gd name="T49" fmla="*/ 0 h 83"/>
              <a:gd name="T50" fmla="*/ 0 w 41"/>
              <a:gd name="T51" fmla="*/ 0 h 83"/>
              <a:gd name="T52" fmla="*/ 0 w 41"/>
              <a:gd name="T53" fmla="*/ 0 h 83"/>
              <a:gd name="T54" fmla="*/ 0 w 41"/>
              <a:gd name="T55" fmla="*/ 0 h 83"/>
              <a:gd name="T56" fmla="*/ 0 w 41"/>
              <a:gd name="T57" fmla="*/ 0 h 83"/>
              <a:gd name="T58" fmla="*/ 0 w 41"/>
              <a:gd name="T59" fmla="*/ 0 h 83"/>
              <a:gd name="T60" fmla="*/ 0 w 41"/>
              <a:gd name="T61" fmla="*/ 0 h 83"/>
              <a:gd name="T62" fmla="*/ 0 w 41"/>
              <a:gd name="T63" fmla="*/ 0 h 83"/>
              <a:gd name="T64" fmla="*/ 0 w 41"/>
              <a:gd name="T65" fmla="*/ 0 h 83"/>
              <a:gd name="T66" fmla="*/ 0 w 41"/>
              <a:gd name="T67" fmla="*/ 0 h 83"/>
              <a:gd name="T68" fmla="*/ 0 w 41"/>
              <a:gd name="T69" fmla="*/ 0 h 83"/>
              <a:gd name="T70" fmla="*/ 0 w 41"/>
              <a:gd name="T71" fmla="*/ 0 h 83"/>
              <a:gd name="T72" fmla="*/ 0 w 41"/>
              <a:gd name="T73" fmla="*/ 0 h 83"/>
              <a:gd name="T74" fmla="*/ 0 w 41"/>
              <a:gd name="T75" fmla="*/ 0 h 83"/>
              <a:gd name="T76" fmla="*/ 0 w 41"/>
              <a:gd name="T77" fmla="*/ 0 h 83"/>
              <a:gd name="T78" fmla="*/ 0 w 41"/>
              <a:gd name="T79" fmla="*/ 0 h 83"/>
              <a:gd name="T80" fmla="*/ 0 w 41"/>
              <a:gd name="T81" fmla="*/ 0 h 83"/>
              <a:gd name="T82" fmla="*/ 0 w 41"/>
              <a:gd name="T83" fmla="*/ 0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83"/>
              <a:gd name="T128" fmla="*/ 41 w 41"/>
              <a:gd name="T129" fmla="*/ 83 h 8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83">
                <a:moveTo>
                  <a:pt x="6" y="47"/>
                </a:moveTo>
                <a:lnTo>
                  <a:pt x="1" y="48"/>
                </a:lnTo>
                <a:lnTo>
                  <a:pt x="0" y="55"/>
                </a:lnTo>
                <a:lnTo>
                  <a:pt x="12" y="68"/>
                </a:lnTo>
                <a:lnTo>
                  <a:pt x="17" y="66"/>
                </a:lnTo>
                <a:lnTo>
                  <a:pt x="15" y="63"/>
                </a:lnTo>
                <a:lnTo>
                  <a:pt x="20" y="66"/>
                </a:lnTo>
                <a:lnTo>
                  <a:pt x="21" y="67"/>
                </a:lnTo>
                <a:lnTo>
                  <a:pt x="16" y="70"/>
                </a:lnTo>
                <a:lnTo>
                  <a:pt x="16" y="76"/>
                </a:lnTo>
                <a:lnTo>
                  <a:pt x="22" y="83"/>
                </a:lnTo>
                <a:lnTo>
                  <a:pt x="28" y="80"/>
                </a:lnTo>
                <a:lnTo>
                  <a:pt x="27" y="74"/>
                </a:lnTo>
                <a:lnTo>
                  <a:pt x="21" y="67"/>
                </a:lnTo>
                <a:lnTo>
                  <a:pt x="25" y="71"/>
                </a:lnTo>
                <a:lnTo>
                  <a:pt x="31" y="73"/>
                </a:lnTo>
                <a:lnTo>
                  <a:pt x="37" y="68"/>
                </a:lnTo>
                <a:lnTo>
                  <a:pt x="39" y="62"/>
                </a:lnTo>
                <a:lnTo>
                  <a:pt x="40" y="55"/>
                </a:lnTo>
                <a:lnTo>
                  <a:pt x="39" y="48"/>
                </a:lnTo>
                <a:lnTo>
                  <a:pt x="36" y="44"/>
                </a:lnTo>
                <a:lnTo>
                  <a:pt x="37" y="38"/>
                </a:lnTo>
                <a:lnTo>
                  <a:pt x="39" y="31"/>
                </a:lnTo>
                <a:lnTo>
                  <a:pt x="39" y="25"/>
                </a:lnTo>
                <a:lnTo>
                  <a:pt x="41" y="17"/>
                </a:lnTo>
                <a:lnTo>
                  <a:pt x="36" y="12"/>
                </a:lnTo>
                <a:lnTo>
                  <a:pt x="37" y="6"/>
                </a:lnTo>
                <a:lnTo>
                  <a:pt x="31" y="0"/>
                </a:lnTo>
                <a:lnTo>
                  <a:pt x="28" y="0"/>
                </a:lnTo>
                <a:lnTo>
                  <a:pt x="28" y="7"/>
                </a:lnTo>
                <a:lnTo>
                  <a:pt x="21" y="14"/>
                </a:lnTo>
                <a:lnTo>
                  <a:pt x="16" y="20"/>
                </a:lnTo>
                <a:lnTo>
                  <a:pt x="10" y="19"/>
                </a:lnTo>
                <a:lnTo>
                  <a:pt x="10" y="26"/>
                </a:lnTo>
                <a:lnTo>
                  <a:pt x="16" y="28"/>
                </a:lnTo>
                <a:lnTo>
                  <a:pt x="13" y="35"/>
                </a:lnTo>
                <a:lnTo>
                  <a:pt x="13" y="42"/>
                </a:lnTo>
                <a:lnTo>
                  <a:pt x="15" y="49"/>
                </a:lnTo>
                <a:lnTo>
                  <a:pt x="10" y="56"/>
                </a:lnTo>
                <a:lnTo>
                  <a:pt x="12" y="60"/>
                </a:lnTo>
                <a:lnTo>
                  <a:pt x="8" y="54"/>
                </a:lnTo>
                <a:lnTo>
                  <a:pt x="6" y="4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3" name="Freeform 186"/>
          <p:cNvSpPr>
            <a:spLocks/>
          </p:cNvSpPr>
          <p:nvPr/>
        </p:nvSpPr>
        <p:spPr bwMode="auto">
          <a:xfrm>
            <a:off x="8256588" y="4902200"/>
            <a:ext cx="1587"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0"/>
                </a:moveTo>
                <a:lnTo>
                  <a:pt x="0" y="3"/>
                </a:lnTo>
                <a:lnTo>
                  <a:pt x="5" y="7"/>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4" name="Freeform 187"/>
          <p:cNvSpPr>
            <a:spLocks/>
          </p:cNvSpPr>
          <p:nvPr/>
        </p:nvSpPr>
        <p:spPr bwMode="auto">
          <a:xfrm>
            <a:off x="8259763" y="4822825"/>
            <a:ext cx="3175" cy="4763"/>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6" y="0"/>
                </a:moveTo>
                <a:lnTo>
                  <a:pt x="4" y="0"/>
                </a:lnTo>
                <a:lnTo>
                  <a:pt x="0" y="7"/>
                </a:lnTo>
                <a:lnTo>
                  <a:pt x="2" y="14"/>
                </a:lnTo>
                <a:lnTo>
                  <a:pt x="3" y="7"/>
                </a:lnTo>
                <a:lnTo>
                  <a:pt x="6"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5" name="Freeform 188"/>
          <p:cNvSpPr>
            <a:spLocks/>
          </p:cNvSpPr>
          <p:nvPr/>
        </p:nvSpPr>
        <p:spPr bwMode="auto">
          <a:xfrm>
            <a:off x="8266113" y="4830763"/>
            <a:ext cx="1587" cy="4762"/>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0"/>
                </a:lnTo>
                <a:lnTo>
                  <a:pt x="2" y="7"/>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6" name="Freeform 189"/>
          <p:cNvSpPr>
            <a:spLocks/>
          </p:cNvSpPr>
          <p:nvPr/>
        </p:nvSpPr>
        <p:spPr bwMode="auto">
          <a:xfrm>
            <a:off x="8267700" y="5002213"/>
            <a:ext cx="1588" cy="6350"/>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4" y="0"/>
                </a:moveTo>
                <a:lnTo>
                  <a:pt x="3" y="0"/>
                </a:lnTo>
                <a:lnTo>
                  <a:pt x="0" y="7"/>
                </a:lnTo>
                <a:lnTo>
                  <a:pt x="1" y="14"/>
                </a:lnTo>
                <a:lnTo>
                  <a:pt x="5"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7" name="Freeform 190"/>
          <p:cNvSpPr>
            <a:spLocks/>
          </p:cNvSpPr>
          <p:nvPr/>
        </p:nvSpPr>
        <p:spPr bwMode="auto">
          <a:xfrm>
            <a:off x="8267700" y="4995863"/>
            <a:ext cx="3175" cy="4762"/>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3" y="0"/>
                </a:moveTo>
                <a:lnTo>
                  <a:pt x="0" y="4"/>
                </a:lnTo>
                <a:lnTo>
                  <a:pt x="5" y="7"/>
                </a:lnTo>
                <a:lnTo>
                  <a:pt x="3"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8" name="Freeform 191"/>
          <p:cNvSpPr>
            <a:spLocks/>
          </p:cNvSpPr>
          <p:nvPr/>
        </p:nvSpPr>
        <p:spPr bwMode="auto">
          <a:xfrm>
            <a:off x="8270875" y="4989513"/>
            <a:ext cx="3175" cy="7937"/>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w 6"/>
              <a:gd name="T13" fmla="*/ 0 h 14"/>
              <a:gd name="T14" fmla="*/ 0 60000 65536"/>
              <a:gd name="T15" fmla="*/ 0 60000 65536"/>
              <a:gd name="T16" fmla="*/ 0 60000 65536"/>
              <a:gd name="T17" fmla="*/ 0 60000 65536"/>
              <a:gd name="T18" fmla="*/ 0 60000 65536"/>
              <a:gd name="T19" fmla="*/ 0 60000 65536"/>
              <a:gd name="T20" fmla="*/ 0 60000 65536"/>
              <a:gd name="T21" fmla="*/ 0 w 6"/>
              <a:gd name="T22" fmla="*/ 0 h 14"/>
              <a:gd name="T23" fmla="*/ 6 w 6"/>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4">
                <a:moveTo>
                  <a:pt x="2" y="14"/>
                </a:moveTo>
                <a:lnTo>
                  <a:pt x="4" y="7"/>
                </a:lnTo>
                <a:lnTo>
                  <a:pt x="6" y="2"/>
                </a:lnTo>
                <a:lnTo>
                  <a:pt x="5" y="0"/>
                </a:lnTo>
                <a:lnTo>
                  <a:pt x="3" y="0"/>
                </a:lnTo>
                <a:lnTo>
                  <a:pt x="0" y="7"/>
                </a:lnTo>
                <a:lnTo>
                  <a:pt x="2" y="1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29" name="Freeform 192"/>
          <p:cNvSpPr>
            <a:spLocks/>
          </p:cNvSpPr>
          <p:nvPr/>
        </p:nvSpPr>
        <p:spPr bwMode="auto">
          <a:xfrm>
            <a:off x="8280400" y="4791075"/>
            <a:ext cx="4763" cy="7938"/>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w 8"/>
              <a:gd name="T13" fmla="*/ 0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4" y="0"/>
                </a:moveTo>
                <a:lnTo>
                  <a:pt x="0" y="2"/>
                </a:lnTo>
                <a:lnTo>
                  <a:pt x="0" y="9"/>
                </a:lnTo>
                <a:lnTo>
                  <a:pt x="3" y="15"/>
                </a:lnTo>
                <a:lnTo>
                  <a:pt x="8" y="14"/>
                </a:lnTo>
                <a:lnTo>
                  <a:pt x="8" y="7"/>
                </a:lnTo>
                <a:lnTo>
                  <a:pt x="4"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0" name="Freeform 193"/>
          <p:cNvSpPr>
            <a:spLocks/>
          </p:cNvSpPr>
          <p:nvPr/>
        </p:nvSpPr>
        <p:spPr bwMode="auto">
          <a:xfrm>
            <a:off x="8289925" y="4811713"/>
            <a:ext cx="6350" cy="1587"/>
          </a:xfrm>
          <a:custGeom>
            <a:avLst/>
            <a:gdLst>
              <a:gd name="T0" fmla="*/ 0 w 12"/>
              <a:gd name="T1" fmla="*/ 0 h 5"/>
              <a:gd name="T2" fmla="*/ 0 w 12"/>
              <a:gd name="T3" fmla="*/ 0 h 5"/>
              <a:gd name="T4" fmla="*/ 0 w 12"/>
              <a:gd name="T5" fmla="*/ 0 h 5"/>
              <a:gd name="T6" fmla="*/ 0 w 12"/>
              <a:gd name="T7" fmla="*/ 0 h 5"/>
              <a:gd name="T8" fmla="*/ 0 w 12"/>
              <a:gd name="T9" fmla="*/ 0 h 5"/>
              <a:gd name="T10" fmla="*/ 0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0" y="0"/>
                </a:moveTo>
                <a:lnTo>
                  <a:pt x="0" y="5"/>
                </a:lnTo>
                <a:lnTo>
                  <a:pt x="5" y="4"/>
                </a:lnTo>
                <a:lnTo>
                  <a:pt x="12" y="1"/>
                </a:lnTo>
                <a:lnTo>
                  <a:pt x="6" y="1"/>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1" name="Freeform 194"/>
          <p:cNvSpPr>
            <a:spLocks/>
          </p:cNvSpPr>
          <p:nvPr/>
        </p:nvSpPr>
        <p:spPr bwMode="auto">
          <a:xfrm>
            <a:off x="8297863" y="4779963"/>
            <a:ext cx="11112" cy="7937"/>
          </a:xfrm>
          <a:custGeom>
            <a:avLst/>
            <a:gdLst>
              <a:gd name="T0" fmla="*/ 0 w 24"/>
              <a:gd name="T1" fmla="*/ 0 h 18"/>
              <a:gd name="T2" fmla="*/ 0 w 24"/>
              <a:gd name="T3" fmla="*/ 0 h 18"/>
              <a:gd name="T4" fmla="*/ 0 w 24"/>
              <a:gd name="T5" fmla="*/ 0 h 18"/>
              <a:gd name="T6" fmla="*/ 0 w 24"/>
              <a:gd name="T7" fmla="*/ 0 h 18"/>
              <a:gd name="T8" fmla="*/ 0 w 24"/>
              <a:gd name="T9" fmla="*/ 0 h 18"/>
              <a:gd name="T10" fmla="*/ 0 w 24"/>
              <a:gd name="T11" fmla="*/ 0 h 18"/>
              <a:gd name="T12" fmla="*/ 0 w 24"/>
              <a:gd name="T13" fmla="*/ 0 h 18"/>
              <a:gd name="T14" fmla="*/ 0 w 24"/>
              <a:gd name="T15" fmla="*/ 0 h 18"/>
              <a:gd name="T16" fmla="*/ 0 w 24"/>
              <a:gd name="T17" fmla="*/ 0 h 18"/>
              <a:gd name="T18" fmla="*/ 0 w 2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8"/>
              <a:gd name="T32" fmla="*/ 24 w 24"/>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8">
                <a:moveTo>
                  <a:pt x="0" y="0"/>
                </a:moveTo>
                <a:lnTo>
                  <a:pt x="1" y="7"/>
                </a:lnTo>
                <a:lnTo>
                  <a:pt x="7" y="12"/>
                </a:lnTo>
                <a:lnTo>
                  <a:pt x="12" y="16"/>
                </a:lnTo>
                <a:lnTo>
                  <a:pt x="19" y="18"/>
                </a:lnTo>
                <a:lnTo>
                  <a:pt x="24" y="10"/>
                </a:lnTo>
                <a:lnTo>
                  <a:pt x="20" y="4"/>
                </a:lnTo>
                <a:lnTo>
                  <a:pt x="14" y="4"/>
                </a:lnTo>
                <a:lnTo>
                  <a:pt x="2" y="0"/>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2" name="Freeform 195"/>
          <p:cNvSpPr>
            <a:spLocks/>
          </p:cNvSpPr>
          <p:nvPr/>
        </p:nvSpPr>
        <p:spPr bwMode="auto">
          <a:xfrm>
            <a:off x="8299450" y="4816475"/>
            <a:ext cx="41275" cy="11113"/>
          </a:xfrm>
          <a:custGeom>
            <a:avLst/>
            <a:gdLst>
              <a:gd name="T0" fmla="*/ 0 w 87"/>
              <a:gd name="T1" fmla="*/ 0 h 24"/>
              <a:gd name="T2" fmla="*/ 0 w 87"/>
              <a:gd name="T3" fmla="*/ 0 h 24"/>
              <a:gd name="T4" fmla="*/ 0 w 87"/>
              <a:gd name="T5" fmla="*/ 0 h 24"/>
              <a:gd name="T6" fmla="*/ 0 w 87"/>
              <a:gd name="T7" fmla="*/ 0 h 24"/>
              <a:gd name="T8" fmla="*/ 0 w 87"/>
              <a:gd name="T9" fmla="*/ 0 h 24"/>
              <a:gd name="T10" fmla="*/ 0 w 87"/>
              <a:gd name="T11" fmla="*/ 0 h 24"/>
              <a:gd name="T12" fmla="*/ 0 w 87"/>
              <a:gd name="T13" fmla="*/ 0 h 24"/>
              <a:gd name="T14" fmla="*/ 0 w 87"/>
              <a:gd name="T15" fmla="*/ 0 h 24"/>
              <a:gd name="T16" fmla="*/ 0 w 87"/>
              <a:gd name="T17" fmla="*/ 0 h 24"/>
              <a:gd name="T18" fmla="*/ 0 w 87"/>
              <a:gd name="T19" fmla="*/ 0 h 24"/>
              <a:gd name="T20" fmla="*/ 0 w 87"/>
              <a:gd name="T21" fmla="*/ 0 h 24"/>
              <a:gd name="T22" fmla="*/ 0 w 87"/>
              <a:gd name="T23" fmla="*/ 0 h 24"/>
              <a:gd name="T24" fmla="*/ 0 w 87"/>
              <a:gd name="T25" fmla="*/ 0 h 24"/>
              <a:gd name="T26" fmla="*/ 0 w 87"/>
              <a:gd name="T27" fmla="*/ 0 h 24"/>
              <a:gd name="T28" fmla="*/ 0 w 87"/>
              <a:gd name="T29" fmla="*/ 0 h 24"/>
              <a:gd name="T30" fmla="*/ 0 w 87"/>
              <a:gd name="T31" fmla="*/ 0 h 24"/>
              <a:gd name="T32" fmla="*/ 0 w 87"/>
              <a:gd name="T33" fmla="*/ 0 h 24"/>
              <a:gd name="T34" fmla="*/ 0 w 87"/>
              <a:gd name="T35" fmla="*/ 0 h 24"/>
              <a:gd name="T36" fmla="*/ 0 w 87"/>
              <a:gd name="T37" fmla="*/ 0 h 24"/>
              <a:gd name="T38" fmla="*/ 0 w 87"/>
              <a:gd name="T39" fmla="*/ 0 h 24"/>
              <a:gd name="T40" fmla="*/ 0 w 87"/>
              <a:gd name="T41" fmla="*/ 0 h 24"/>
              <a:gd name="T42" fmla="*/ 0 w 87"/>
              <a:gd name="T43" fmla="*/ 0 h 24"/>
              <a:gd name="T44" fmla="*/ 0 w 87"/>
              <a:gd name="T45" fmla="*/ 0 h 24"/>
              <a:gd name="T46" fmla="*/ 0 w 87"/>
              <a:gd name="T47" fmla="*/ 0 h 24"/>
              <a:gd name="T48" fmla="*/ 0 w 87"/>
              <a:gd name="T49" fmla="*/ 0 h 24"/>
              <a:gd name="T50" fmla="*/ 0 w 87"/>
              <a:gd name="T51" fmla="*/ 0 h 24"/>
              <a:gd name="T52" fmla="*/ 0 w 87"/>
              <a:gd name="T53" fmla="*/ 0 h 24"/>
              <a:gd name="T54" fmla="*/ 0 w 87"/>
              <a:gd name="T55" fmla="*/ 0 h 24"/>
              <a:gd name="T56" fmla="*/ 0 w 87"/>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7"/>
              <a:gd name="T88" fmla="*/ 0 h 24"/>
              <a:gd name="T89" fmla="*/ 87 w 87"/>
              <a:gd name="T90" fmla="*/ 24 h 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7" h="24">
                <a:moveTo>
                  <a:pt x="2" y="0"/>
                </a:moveTo>
                <a:lnTo>
                  <a:pt x="0" y="6"/>
                </a:lnTo>
                <a:lnTo>
                  <a:pt x="7" y="7"/>
                </a:lnTo>
                <a:lnTo>
                  <a:pt x="19" y="10"/>
                </a:lnTo>
                <a:lnTo>
                  <a:pt x="26" y="12"/>
                </a:lnTo>
                <a:lnTo>
                  <a:pt x="31" y="16"/>
                </a:lnTo>
                <a:lnTo>
                  <a:pt x="37" y="19"/>
                </a:lnTo>
                <a:lnTo>
                  <a:pt x="44" y="21"/>
                </a:lnTo>
                <a:lnTo>
                  <a:pt x="50" y="24"/>
                </a:lnTo>
                <a:lnTo>
                  <a:pt x="56" y="21"/>
                </a:lnTo>
                <a:lnTo>
                  <a:pt x="62" y="23"/>
                </a:lnTo>
                <a:lnTo>
                  <a:pt x="69" y="22"/>
                </a:lnTo>
                <a:lnTo>
                  <a:pt x="75" y="22"/>
                </a:lnTo>
                <a:lnTo>
                  <a:pt x="81" y="18"/>
                </a:lnTo>
                <a:lnTo>
                  <a:pt x="87" y="18"/>
                </a:lnTo>
                <a:lnTo>
                  <a:pt x="81" y="11"/>
                </a:lnTo>
                <a:lnTo>
                  <a:pt x="75" y="11"/>
                </a:lnTo>
                <a:lnTo>
                  <a:pt x="69" y="10"/>
                </a:lnTo>
                <a:lnTo>
                  <a:pt x="62" y="10"/>
                </a:lnTo>
                <a:lnTo>
                  <a:pt x="57" y="10"/>
                </a:lnTo>
                <a:lnTo>
                  <a:pt x="50" y="6"/>
                </a:lnTo>
                <a:lnTo>
                  <a:pt x="44" y="5"/>
                </a:lnTo>
                <a:lnTo>
                  <a:pt x="39" y="4"/>
                </a:lnTo>
                <a:lnTo>
                  <a:pt x="31" y="4"/>
                </a:lnTo>
                <a:lnTo>
                  <a:pt x="26" y="4"/>
                </a:lnTo>
                <a:lnTo>
                  <a:pt x="20" y="2"/>
                </a:lnTo>
                <a:lnTo>
                  <a:pt x="14" y="2"/>
                </a:lnTo>
                <a:lnTo>
                  <a:pt x="7" y="0"/>
                </a:lnTo>
                <a:lnTo>
                  <a:pt x="2"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3" name="Freeform 196"/>
          <p:cNvSpPr>
            <a:spLocks/>
          </p:cNvSpPr>
          <p:nvPr/>
        </p:nvSpPr>
        <p:spPr bwMode="auto">
          <a:xfrm>
            <a:off x="8351838" y="5029200"/>
            <a:ext cx="44450" cy="39688"/>
          </a:xfrm>
          <a:custGeom>
            <a:avLst/>
            <a:gdLst>
              <a:gd name="T0" fmla="*/ 0 w 95"/>
              <a:gd name="T1" fmla="*/ 0 h 84"/>
              <a:gd name="T2" fmla="*/ 0 w 95"/>
              <a:gd name="T3" fmla="*/ 0 h 84"/>
              <a:gd name="T4" fmla="*/ 0 w 95"/>
              <a:gd name="T5" fmla="*/ 0 h 84"/>
              <a:gd name="T6" fmla="*/ 0 w 95"/>
              <a:gd name="T7" fmla="*/ 0 h 84"/>
              <a:gd name="T8" fmla="*/ 0 w 95"/>
              <a:gd name="T9" fmla="*/ 0 h 84"/>
              <a:gd name="T10" fmla="*/ 0 w 95"/>
              <a:gd name="T11" fmla="*/ 0 h 84"/>
              <a:gd name="T12" fmla="*/ 0 w 95"/>
              <a:gd name="T13" fmla="*/ 0 h 84"/>
              <a:gd name="T14" fmla="*/ 0 w 95"/>
              <a:gd name="T15" fmla="*/ 0 h 84"/>
              <a:gd name="T16" fmla="*/ 0 w 95"/>
              <a:gd name="T17" fmla="*/ 0 h 84"/>
              <a:gd name="T18" fmla="*/ 0 w 95"/>
              <a:gd name="T19" fmla="*/ 0 h 84"/>
              <a:gd name="T20" fmla="*/ 0 w 95"/>
              <a:gd name="T21" fmla="*/ 0 h 84"/>
              <a:gd name="T22" fmla="*/ 0 w 95"/>
              <a:gd name="T23" fmla="*/ 0 h 84"/>
              <a:gd name="T24" fmla="*/ 0 w 95"/>
              <a:gd name="T25" fmla="*/ 0 h 84"/>
              <a:gd name="T26" fmla="*/ 0 w 95"/>
              <a:gd name="T27" fmla="*/ 0 h 84"/>
              <a:gd name="T28" fmla="*/ 0 w 95"/>
              <a:gd name="T29" fmla="*/ 0 h 84"/>
              <a:gd name="T30" fmla="*/ 0 w 95"/>
              <a:gd name="T31" fmla="*/ 0 h 84"/>
              <a:gd name="T32" fmla="*/ 0 w 95"/>
              <a:gd name="T33" fmla="*/ 0 h 84"/>
              <a:gd name="T34" fmla="*/ 0 w 95"/>
              <a:gd name="T35" fmla="*/ 0 h 84"/>
              <a:gd name="T36" fmla="*/ 0 w 95"/>
              <a:gd name="T37" fmla="*/ 0 h 84"/>
              <a:gd name="T38" fmla="*/ 0 w 95"/>
              <a:gd name="T39" fmla="*/ 0 h 84"/>
              <a:gd name="T40" fmla="*/ 0 w 95"/>
              <a:gd name="T41" fmla="*/ 0 h 84"/>
              <a:gd name="T42" fmla="*/ 0 w 95"/>
              <a:gd name="T43" fmla="*/ 0 h 84"/>
              <a:gd name="T44" fmla="*/ 0 w 95"/>
              <a:gd name="T45" fmla="*/ 0 h 84"/>
              <a:gd name="T46" fmla="*/ 0 w 95"/>
              <a:gd name="T47" fmla="*/ 0 h 84"/>
              <a:gd name="T48" fmla="*/ 0 w 95"/>
              <a:gd name="T49" fmla="*/ 0 h 84"/>
              <a:gd name="T50" fmla="*/ 0 w 95"/>
              <a:gd name="T51" fmla="*/ 0 h 84"/>
              <a:gd name="T52" fmla="*/ 0 w 95"/>
              <a:gd name="T53" fmla="*/ 0 h 84"/>
              <a:gd name="T54" fmla="*/ 0 w 95"/>
              <a:gd name="T55" fmla="*/ 0 h 84"/>
              <a:gd name="T56" fmla="*/ 0 w 95"/>
              <a:gd name="T57" fmla="*/ 0 h 84"/>
              <a:gd name="T58" fmla="*/ 0 w 95"/>
              <a:gd name="T59" fmla="*/ 0 h 84"/>
              <a:gd name="T60" fmla="*/ 0 w 95"/>
              <a:gd name="T61" fmla="*/ 0 h 84"/>
              <a:gd name="T62" fmla="*/ 0 w 95"/>
              <a:gd name="T63" fmla="*/ 0 h 84"/>
              <a:gd name="T64" fmla="*/ 0 w 95"/>
              <a:gd name="T65" fmla="*/ 0 h 84"/>
              <a:gd name="T66" fmla="*/ 0 w 95"/>
              <a:gd name="T67" fmla="*/ 0 h 84"/>
              <a:gd name="T68" fmla="*/ 0 w 95"/>
              <a:gd name="T69" fmla="*/ 0 h 84"/>
              <a:gd name="T70" fmla="*/ 0 w 95"/>
              <a:gd name="T71" fmla="*/ 0 h 84"/>
              <a:gd name="T72" fmla="*/ 0 w 95"/>
              <a:gd name="T73" fmla="*/ 0 h 84"/>
              <a:gd name="T74" fmla="*/ 0 w 95"/>
              <a:gd name="T75" fmla="*/ 0 h 84"/>
              <a:gd name="T76" fmla="*/ 0 w 95"/>
              <a:gd name="T77" fmla="*/ 0 h 84"/>
              <a:gd name="T78" fmla="*/ 0 w 95"/>
              <a:gd name="T79" fmla="*/ 0 h 84"/>
              <a:gd name="T80" fmla="*/ 0 w 95"/>
              <a:gd name="T81" fmla="*/ 0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84"/>
              <a:gd name="T125" fmla="*/ 95 w 95"/>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84">
                <a:moveTo>
                  <a:pt x="2" y="77"/>
                </a:moveTo>
                <a:lnTo>
                  <a:pt x="0" y="84"/>
                </a:lnTo>
                <a:lnTo>
                  <a:pt x="6" y="82"/>
                </a:lnTo>
                <a:lnTo>
                  <a:pt x="13" y="81"/>
                </a:lnTo>
                <a:lnTo>
                  <a:pt x="19" y="81"/>
                </a:lnTo>
                <a:lnTo>
                  <a:pt x="25" y="81"/>
                </a:lnTo>
                <a:lnTo>
                  <a:pt x="31" y="82"/>
                </a:lnTo>
                <a:lnTo>
                  <a:pt x="37" y="82"/>
                </a:lnTo>
                <a:lnTo>
                  <a:pt x="43" y="84"/>
                </a:lnTo>
                <a:lnTo>
                  <a:pt x="50" y="82"/>
                </a:lnTo>
                <a:lnTo>
                  <a:pt x="56" y="76"/>
                </a:lnTo>
                <a:lnTo>
                  <a:pt x="62" y="72"/>
                </a:lnTo>
                <a:lnTo>
                  <a:pt x="66" y="65"/>
                </a:lnTo>
                <a:lnTo>
                  <a:pt x="72" y="63"/>
                </a:lnTo>
                <a:lnTo>
                  <a:pt x="79" y="57"/>
                </a:lnTo>
                <a:lnTo>
                  <a:pt x="82" y="50"/>
                </a:lnTo>
                <a:lnTo>
                  <a:pt x="82" y="43"/>
                </a:lnTo>
                <a:lnTo>
                  <a:pt x="88" y="39"/>
                </a:lnTo>
                <a:lnTo>
                  <a:pt x="89" y="32"/>
                </a:lnTo>
                <a:lnTo>
                  <a:pt x="95" y="18"/>
                </a:lnTo>
                <a:lnTo>
                  <a:pt x="89" y="15"/>
                </a:lnTo>
                <a:lnTo>
                  <a:pt x="84" y="9"/>
                </a:lnTo>
                <a:lnTo>
                  <a:pt x="81" y="2"/>
                </a:lnTo>
                <a:lnTo>
                  <a:pt x="74" y="0"/>
                </a:lnTo>
                <a:lnTo>
                  <a:pt x="68" y="1"/>
                </a:lnTo>
                <a:lnTo>
                  <a:pt x="65" y="1"/>
                </a:lnTo>
                <a:lnTo>
                  <a:pt x="59" y="3"/>
                </a:lnTo>
                <a:lnTo>
                  <a:pt x="53" y="4"/>
                </a:lnTo>
                <a:lnTo>
                  <a:pt x="40" y="10"/>
                </a:lnTo>
                <a:lnTo>
                  <a:pt x="39" y="11"/>
                </a:lnTo>
                <a:lnTo>
                  <a:pt x="34" y="16"/>
                </a:lnTo>
                <a:lnTo>
                  <a:pt x="28" y="23"/>
                </a:lnTo>
                <a:lnTo>
                  <a:pt x="26" y="29"/>
                </a:lnTo>
                <a:lnTo>
                  <a:pt x="20" y="36"/>
                </a:lnTo>
                <a:lnTo>
                  <a:pt x="18" y="43"/>
                </a:lnTo>
                <a:lnTo>
                  <a:pt x="14" y="49"/>
                </a:lnTo>
                <a:lnTo>
                  <a:pt x="10" y="57"/>
                </a:lnTo>
                <a:lnTo>
                  <a:pt x="7" y="64"/>
                </a:lnTo>
                <a:lnTo>
                  <a:pt x="5" y="69"/>
                </a:lnTo>
                <a:lnTo>
                  <a:pt x="3" y="76"/>
                </a:lnTo>
                <a:lnTo>
                  <a:pt x="2" y="7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4" name="Freeform 197"/>
          <p:cNvSpPr>
            <a:spLocks/>
          </p:cNvSpPr>
          <p:nvPr/>
        </p:nvSpPr>
        <p:spPr bwMode="auto">
          <a:xfrm>
            <a:off x="8380413" y="5060950"/>
            <a:ext cx="11112" cy="7938"/>
          </a:xfrm>
          <a:custGeom>
            <a:avLst/>
            <a:gdLst>
              <a:gd name="T0" fmla="*/ 0 w 20"/>
              <a:gd name="T1" fmla="*/ 0 h 19"/>
              <a:gd name="T2" fmla="*/ 0 w 20"/>
              <a:gd name="T3" fmla="*/ 0 h 19"/>
              <a:gd name="T4" fmla="*/ 0 w 20"/>
              <a:gd name="T5" fmla="*/ 0 h 19"/>
              <a:gd name="T6" fmla="*/ 0 w 20"/>
              <a:gd name="T7" fmla="*/ 0 h 19"/>
              <a:gd name="T8" fmla="*/ 0 w 20"/>
              <a:gd name="T9" fmla="*/ 0 h 19"/>
              <a:gd name="T10" fmla="*/ 0 w 20"/>
              <a:gd name="T11" fmla="*/ 0 h 19"/>
              <a:gd name="T12" fmla="*/ 0 w 20"/>
              <a:gd name="T13" fmla="*/ 0 h 19"/>
              <a:gd name="T14" fmla="*/ 0 w 20"/>
              <a:gd name="T15" fmla="*/ 0 h 19"/>
              <a:gd name="T16" fmla="*/ 0 w 20"/>
              <a:gd name="T17" fmla="*/ 0 h 19"/>
              <a:gd name="T18" fmla="*/ 0 w 20"/>
              <a:gd name="T19" fmla="*/ 0 h 19"/>
              <a:gd name="T20" fmla="*/ 0 w 20"/>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19"/>
              <a:gd name="T35" fmla="*/ 20 w 20"/>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19">
                <a:moveTo>
                  <a:pt x="13" y="19"/>
                </a:moveTo>
                <a:lnTo>
                  <a:pt x="20" y="17"/>
                </a:lnTo>
                <a:lnTo>
                  <a:pt x="19" y="15"/>
                </a:lnTo>
                <a:lnTo>
                  <a:pt x="16" y="7"/>
                </a:lnTo>
                <a:lnTo>
                  <a:pt x="14" y="1"/>
                </a:lnTo>
                <a:lnTo>
                  <a:pt x="11" y="0"/>
                </a:lnTo>
                <a:lnTo>
                  <a:pt x="5" y="2"/>
                </a:lnTo>
                <a:lnTo>
                  <a:pt x="0" y="10"/>
                </a:lnTo>
                <a:lnTo>
                  <a:pt x="2" y="17"/>
                </a:lnTo>
                <a:lnTo>
                  <a:pt x="7" y="18"/>
                </a:lnTo>
                <a:lnTo>
                  <a:pt x="13" y="1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5" name="Freeform 198"/>
          <p:cNvSpPr>
            <a:spLocks/>
          </p:cNvSpPr>
          <p:nvPr/>
        </p:nvSpPr>
        <p:spPr bwMode="auto">
          <a:xfrm>
            <a:off x="8385175" y="5006975"/>
            <a:ext cx="4763" cy="4763"/>
          </a:xfrm>
          <a:custGeom>
            <a:avLst/>
            <a:gdLst>
              <a:gd name="T0" fmla="*/ 0 w 9"/>
              <a:gd name="T1" fmla="*/ 0 h 9"/>
              <a:gd name="T2" fmla="*/ 0 w 9"/>
              <a:gd name="T3" fmla="*/ 0 h 9"/>
              <a:gd name="T4" fmla="*/ 0 w 9"/>
              <a:gd name="T5" fmla="*/ 0 h 9"/>
              <a:gd name="T6" fmla="*/ 0 w 9"/>
              <a:gd name="T7" fmla="*/ 0 h 9"/>
              <a:gd name="T8" fmla="*/ 0 w 9"/>
              <a:gd name="T9" fmla="*/ 0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0" y="0"/>
                </a:moveTo>
                <a:lnTo>
                  <a:pt x="1" y="5"/>
                </a:lnTo>
                <a:lnTo>
                  <a:pt x="9" y="9"/>
                </a:lnTo>
                <a:lnTo>
                  <a:pt x="7" y="2"/>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6" name="Freeform 199"/>
          <p:cNvSpPr>
            <a:spLocks/>
          </p:cNvSpPr>
          <p:nvPr/>
        </p:nvSpPr>
        <p:spPr bwMode="auto">
          <a:xfrm>
            <a:off x="7504113" y="4594225"/>
            <a:ext cx="303212" cy="319088"/>
          </a:xfrm>
          <a:custGeom>
            <a:avLst/>
            <a:gdLst>
              <a:gd name="T0" fmla="*/ 0 w 642"/>
              <a:gd name="T1" fmla="*/ 0 h 678"/>
              <a:gd name="T2" fmla="*/ 0 w 642"/>
              <a:gd name="T3" fmla="*/ 0 h 678"/>
              <a:gd name="T4" fmla="*/ 0 w 642"/>
              <a:gd name="T5" fmla="*/ 0 h 678"/>
              <a:gd name="T6" fmla="*/ 0 w 642"/>
              <a:gd name="T7" fmla="*/ 0 h 678"/>
              <a:gd name="T8" fmla="*/ 0 w 642"/>
              <a:gd name="T9" fmla="*/ 0 h 678"/>
              <a:gd name="T10" fmla="*/ 0 w 642"/>
              <a:gd name="T11" fmla="*/ 0 h 678"/>
              <a:gd name="T12" fmla="*/ 0 w 642"/>
              <a:gd name="T13" fmla="*/ 0 h 678"/>
              <a:gd name="T14" fmla="*/ 0 w 642"/>
              <a:gd name="T15" fmla="*/ 0 h 678"/>
              <a:gd name="T16" fmla="*/ 0 w 642"/>
              <a:gd name="T17" fmla="*/ 0 h 678"/>
              <a:gd name="T18" fmla="*/ 0 w 642"/>
              <a:gd name="T19" fmla="*/ 0 h 678"/>
              <a:gd name="T20" fmla="*/ 0 w 642"/>
              <a:gd name="T21" fmla="*/ 0 h 678"/>
              <a:gd name="T22" fmla="*/ 0 w 642"/>
              <a:gd name="T23" fmla="*/ 0 h 678"/>
              <a:gd name="T24" fmla="*/ 0 w 642"/>
              <a:gd name="T25" fmla="*/ 0 h 678"/>
              <a:gd name="T26" fmla="*/ 0 w 642"/>
              <a:gd name="T27" fmla="*/ 0 h 678"/>
              <a:gd name="T28" fmla="*/ 0 w 642"/>
              <a:gd name="T29" fmla="*/ 0 h 678"/>
              <a:gd name="T30" fmla="*/ 0 w 642"/>
              <a:gd name="T31" fmla="*/ 0 h 678"/>
              <a:gd name="T32" fmla="*/ 0 w 642"/>
              <a:gd name="T33" fmla="*/ 0 h 678"/>
              <a:gd name="T34" fmla="*/ 0 w 642"/>
              <a:gd name="T35" fmla="*/ 0 h 678"/>
              <a:gd name="T36" fmla="*/ 0 w 642"/>
              <a:gd name="T37" fmla="*/ 0 h 678"/>
              <a:gd name="T38" fmla="*/ 0 w 642"/>
              <a:gd name="T39" fmla="*/ 0 h 678"/>
              <a:gd name="T40" fmla="*/ 0 w 642"/>
              <a:gd name="T41" fmla="*/ 0 h 678"/>
              <a:gd name="T42" fmla="*/ 0 w 642"/>
              <a:gd name="T43" fmla="*/ 0 h 678"/>
              <a:gd name="T44" fmla="*/ 0 w 642"/>
              <a:gd name="T45" fmla="*/ 0 h 678"/>
              <a:gd name="T46" fmla="*/ 0 w 642"/>
              <a:gd name="T47" fmla="*/ 0 h 678"/>
              <a:gd name="T48" fmla="*/ 0 w 642"/>
              <a:gd name="T49" fmla="*/ 0 h 678"/>
              <a:gd name="T50" fmla="*/ 0 w 642"/>
              <a:gd name="T51" fmla="*/ 0 h 678"/>
              <a:gd name="T52" fmla="*/ 0 w 642"/>
              <a:gd name="T53" fmla="*/ 0 h 678"/>
              <a:gd name="T54" fmla="*/ 0 w 642"/>
              <a:gd name="T55" fmla="*/ 0 h 678"/>
              <a:gd name="T56" fmla="*/ 0 w 642"/>
              <a:gd name="T57" fmla="*/ 0 h 678"/>
              <a:gd name="T58" fmla="*/ 0 w 642"/>
              <a:gd name="T59" fmla="*/ 0 h 678"/>
              <a:gd name="T60" fmla="*/ 0 w 642"/>
              <a:gd name="T61" fmla="*/ 0 h 678"/>
              <a:gd name="T62" fmla="*/ 0 w 642"/>
              <a:gd name="T63" fmla="*/ 0 h 678"/>
              <a:gd name="T64" fmla="*/ 0 w 642"/>
              <a:gd name="T65" fmla="*/ 0 h 678"/>
              <a:gd name="T66" fmla="*/ 0 w 642"/>
              <a:gd name="T67" fmla="*/ 0 h 678"/>
              <a:gd name="T68" fmla="*/ 0 w 642"/>
              <a:gd name="T69" fmla="*/ 0 h 678"/>
              <a:gd name="T70" fmla="*/ 0 w 642"/>
              <a:gd name="T71" fmla="*/ 0 h 678"/>
              <a:gd name="T72" fmla="*/ 0 w 642"/>
              <a:gd name="T73" fmla="*/ 0 h 678"/>
              <a:gd name="T74" fmla="*/ 0 w 642"/>
              <a:gd name="T75" fmla="*/ 0 h 678"/>
              <a:gd name="T76" fmla="*/ 0 w 642"/>
              <a:gd name="T77" fmla="*/ 0 h 678"/>
              <a:gd name="T78" fmla="*/ 0 w 642"/>
              <a:gd name="T79" fmla="*/ 0 h 678"/>
              <a:gd name="T80" fmla="*/ 0 w 642"/>
              <a:gd name="T81" fmla="*/ 0 h 678"/>
              <a:gd name="T82" fmla="*/ 0 w 642"/>
              <a:gd name="T83" fmla="*/ 0 h 678"/>
              <a:gd name="T84" fmla="*/ 0 w 642"/>
              <a:gd name="T85" fmla="*/ 0 h 678"/>
              <a:gd name="T86" fmla="*/ 0 w 642"/>
              <a:gd name="T87" fmla="*/ 0 h 678"/>
              <a:gd name="T88" fmla="*/ 0 w 642"/>
              <a:gd name="T89" fmla="*/ 0 h 678"/>
              <a:gd name="T90" fmla="*/ 0 w 642"/>
              <a:gd name="T91" fmla="*/ 0 h 678"/>
              <a:gd name="T92" fmla="*/ 0 w 642"/>
              <a:gd name="T93" fmla="*/ 0 h 678"/>
              <a:gd name="T94" fmla="*/ 0 w 642"/>
              <a:gd name="T95" fmla="*/ 0 h 678"/>
              <a:gd name="T96" fmla="*/ 0 w 642"/>
              <a:gd name="T97" fmla="*/ 0 h 678"/>
              <a:gd name="T98" fmla="*/ 0 w 642"/>
              <a:gd name="T99" fmla="*/ 0 h 678"/>
              <a:gd name="T100" fmla="*/ 0 w 642"/>
              <a:gd name="T101" fmla="*/ 0 h 678"/>
              <a:gd name="T102" fmla="*/ 0 w 642"/>
              <a:gd name="T103" fmla="*/ 0 h 678"/>
              <a:gd name="T104" fmla="*/ 0 w 642"/>
              <a:gd name="T105" fmla="*/ 0 h 678"/>
              <a:gd name="T106" fmla="*/ 0 w 642"/>
              <a:gd name="T107" fmla="*/ 0 h 678"/>
              <a:gd name="T108" fmla="*/ 0 w 642"/>
              <a:gd name="T109" fmla="*/ 0 h 678"/>
              <a:gd name="T110" fmla="*/ 0 w 642"/>
              <a:gd name="T111" fmla="*/ 0 h 678"/>
              <a:gd name="T112" fmla="*/ 0 w 642"/>
              <a:gd name="T113" fmla="*/ 0 h 678"/>
              <a:gd name="T114" fmla="*/ 0 w 642"/>
              <a:gd name="T115" fmla="*/ 0 h 67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2"/>
              <a:gd name="T175" fmla="*/ 0 h 678"/>
              <a:gd name="T176" fmla="*/ 642 w 642"/>
              <a:gd name="T177" fmla="*/ 678 h 67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2" h="678">
                <a:moveTo>
                  <a:pt x="3" y="279"/>
                </a:moveTo>
                <a:lnTo>
                  <a:pt x="8" y="272"/>
                </a:lnTo>
                <a:lnTo>
                  <a:pt x="7" y="266"/>
                </a:lnTo>
                <a:lnTo>
                  <a:pt x="5" y="259"/>
                </a:lnTo>
                <a:lnTo>
                  <a:pt x="11" y="253"/>
                </a:lnTo>
                <a:lnTo>
                  <a:pt x="16" y="250"/>
                </a:lnTo>
                <a:lnTo>
                  <a:pt x="22" y="243"/>
                </a:lnTo>
                <a:lnTo>
                  <a:pt x="24" y="238"/>
                </a:lnTo>
                <a:lnTo>
                  <a:pt x="24" y="237"/>
                </a:lnTo>
                <a:lnTo>
                  <a:pt x="20" y="244"/>
                </a:lnTo>
                <a:lnTo>
                  <a:pt x="13" y="251"/>
                </a:lnTo>
                <a:lnTo>
                  <a:pt x="11" y="244"/>
                </a:lnTo>
                <a:lnTo>
                  <a:pt x="12" y="237"/>
                </a:lnTo>
                <a:lnTo>
                  <a:pt x="12" y="230"/>
                </a:lnTo>
                <a:lnTo>
                  <a:pt x="15" y="223"/>
                </a:lnTo>
                <a:lnTo>
                  <a:pt x="22" y="219"/>
                </a:lnTo>
                <a:lnTo>
                  <a:pt x="27" y="212"/>
                </a:lnTo>
                <a:lnTo>
                  <a:pt x="30" y="205"/>
                </a:lnTo>
                <a:lnTo>
                  <a:pt x="29" y="198"/>
                </a:lnTo>
                <a:lnTo>
                  <a:pt x="35" y="194"/>
                </a:lnTo>
                <a:lnTo>
                  <a:pt x="42" y="190"/>
                </a:lnTo>
                <a:lnTo>
                  <a:pt x="47" y="184"/>
                </a:lnTo>
                <a:lnTo>
                  <a:pt x="48" y="183"/>
                </a:lnTo>
                <a:lnTo>
                  <a:pt x="47" y="190"/>
                </a:lnTo>
                <a:lnTo>
                  <a:pt x="43" y="197"/>
                </a:lnTo>
                <a:lnTo>
                  <a:pt x="44" y="205"/>
                </a:lnTo>
                <a:lnTo>
                  <a:pt x="51" y="207"/>
                </a:lnTo>
                <a:lnTo>
                  <a:pt x="51" y="214"/>
                </a:lnTo>
                <a:lnTo>
                  <a:pt x="52" y="220"/>
                </a:lnTo>
                <a:lnTo>
                  <a:pt x="57" y="228"/>
                </a:lnTo>
                <a:lnTo>
                  <a:pt x="62" y="234"/>
                </a:lnTo>
                <a:lnTo>
                  <a:pt x="67" y="236"/>
                </a:lnTo>
                <a:lnTo>
                  <a:pt x="70" y="238"/>
                </a:lnTo>
                <a:lnTo>
                  <a:pt x="70" y="243"/>
                </a:lnTo>
                <a:lnTo>
                  <a:pt x="72" y="246"/>
                </a:lnTo>
                <a:lnTo>
                  <a:pt x="78" y="253"/>
                </a:lnTo>
                <a:lnTo>
                  <a:pt x="84" y="254"/>
                </a:lnTo>
                <a:lnTo>
                  <a:pt x="88" y="261"/>
                </a:lnTo>
                <a:lnTo>
                  <a:pt x="91" y="268"/>
                </a:lnTo>
                <a:lnTo>
                  <a:pt x="97" y="270"/>
                </a:lnTo>
                <a:lnTo>
                  <a:pt x="102" y="276"/>
                </a:lnTo>
                <a:lnTo>
                  <a:pt x="109" y="280"/>
                </a:lnTo>
                <a:lnTo>
                  <a:pt x="114" y="277"/>
                </a:lnTo>
                <a:lnTo>
                  <a:pt x="120" y="276"/>
                </a:lnTo>
                <a:lnTo>
                  <a:pt x="126" y="271"/>
                </a:lnTo>
                <a:lnTo>
                  <a:pt x="132" y="267"/>
                </a:lnTo>
                <a:lnTo>
                  <a:pt x="139" y="267"/>
                </a:lnTo>
                <a:lnTo>
                  <a:pt x="145" y="264"/>
                </a:lnTo>
                <a:lnTo>
                  <a:pt x="151" y="262"/>
                </a:lnTo>
                <a:lnTo>
                  <a:pt x="157" y="266"/>
                </a:lnTo>
                <a:lnTo>
                  <a:pt x="162" y="268"/>
                </a:lnTo>
                <a:lnTo>
                  <a:pt x="169" y="271"/>
                </a:lnTo>
                <a:lnTo>
                  <a:pt x="175" y="267"/>
                </a:lnTo>
                <a:lnTo>
                  <a:pt x="181" y="267"/>
                </a:lnTo>
                <a:lnTo>
                  <a:pt x="187" y="269"/>
                </a:lnTo>
                <a:lnTo>
                  <a:pt x="192" y="262"/>
                </a:lnTo>
                <a:lnTo>
                  <a:pt x="199" y="258"/>
                </a:lnTo>
                <a:lnTo>
                  <a:pt x="205" y="258"/>
                </a:lnTo>
                <a:lnTo>
                  <a:pt x="208" y="255"/>
                </a:lnTo>
                <a:lnTo>
                  <a:pt x="208" y="250"/>
                </a:lnTo>
                <a:lnTo>
                  <a:pt x="211" y="242"/>
                </a:lnTo>
                <a:lnTo>
                  <a:pt x="212" y="238"/>
                </a:lnTo>
                <a:lnTo>
                  <a:pt x="213" y="231"/>
                </a:lnTo>
                <a:lnTo>
                  <a:pt x="220" y="228"/>
                </a:lnTo>
                <a:lnTo>
                  <a:pt x="226" y="227"/>
                </a:lnTo>
                <a:lnTo>
                  <a:pt x="232" y="223"/>
                </a:lnTo>
                <a:lnTo>
                  <a:pt x="238" y="223"/>
                </a:lnTo>
                <a:lnTo>
                  <a:pt x="244" y="224"/>
                </a:lnTo>
                <a:lnTo>
                  <a:pt x="250" y="224"/>
                </a:lnTo>
                <a:lnTo>
                  <a:pt x="257" y="223"/>
                </a:lnTo>
                <a:lnTo>
                  <a:pt x="263" y="223"/>
                </a:lnTo>
                <a:lnTo>
                  <a:pt x="264" y="231"/>
                </a:lnTo>
                <a:lnTo>
                  <a:pt x="271" y="235"/>
                </a:lnTo>
                <a:lnTo>
                  <a:pt x="276" y="238"/>
                </a:lnTo>
                <a:lnTo>
                  <a:pt x="282" y="239"/>
                </a:lnTo>
                <a:lnTo>
                  <a:pt x="289" y="245"/>
                </a:lnTo>
                <a:lnTo>
                  <a:pt x="295" y="244"/>
                </a:lnTo>
                <a:lnTo>
                  <a:pt x="301" y="248"/>
                </a:lnTo>
                <a:lnTo>
                  <a:pt x="307" y="248"/>
                </a:lnTo>
                <a:lnTo>
                  <a:pt x="313" y="243"/>
                </a:lnTo>
                <a:lnTo>
                  <a:pt x="318" y="237"/>
                </a:lnTo>
                <a:lnTo>
                  <a:pt x="325" y="232"/>
                </a:lnTo>
                <a:lnTo>
                  <a:pt x="330" y="231"/>
                </a:lnTo>
                <a:lnTo>
                  <a:pt x="332" y="232"/>
                </a:lnTo>
                <a:lnTo>
                  <a:pt x="337" y="235"/>
                </a:lnTo>
                <a:lnTo>
                  <a:pt x="338" y="235"/>
                </a:lnTo>
                <a:lnTo>
                  <a:pt x="344" y="231"/>
                </a:lnTo>
                <a:lnTo>
                  <a:pt x="351" y="228"/>
                </a:lnTo>
                <a:lnTo>
                  <a:pt x="357" y="232"/>
                </a:lnTo>
                <a:lnTo>
                  <a:pt x="362" y="232"/>
                </a:lnTo>
                <a:lnTo>
                  <a:pt x="362" y="226"/>
                </a:lnTo>
                <a:lnTo>
                  <a:pt x="367" y="219"/>
                </a:lnTo>
                <a:lnTo>
                  <a:pt x="368" y="212"/>
                </a:lnTo>
                <a:lnTo>
                  <a:pt x="369" y="206"/>
                </a:lnTo>
                <a:lnTo>
                  <a:pt x="375" y="199"/>
                </a:lnTo>
                <a:lnTo>
                  <a:pt x="378" y="192"/>
                </a:lnTo>
                <a:lnTo>
                  <a:pt x="380" y="186"/>
                </a:lnTo>
                <a:lnTo>
                  <a:pt x="373" y="180"/>
                </a:lnTo>
                <a:lnTo>
                  <a:pt x="373" y="172"/>
                </a:lnTo>
                <a:lnTo>
                  <a:pt x="381" y="167"/>
                </a:lnTo>
                <a:lnTo>
                  <a:pt x="384" y="160"/>
                </a:lnTo>
                <a:lnTo>
                  <a:pt x="391" y="158"/>
                </a:lnTo>
                <a:lnTo>
                  <a:pt x="396" y="151"/>
                </a:lnTo>
                <a:lnTo>
                  <a:pt x="401" y="149"/>
                </a:lnTo>
                <a:lnTo>
                  <a:pt x="397" y="142"/>
                </a:lnTo>
                <a:lnTo>
                  <a:pt x="396" y="141"/>
                </a:lnTo>
                <a:lnTo>
                  <a:pt x="392" y="134"/>
                </a:lnTo>
                <a:lnTo>
                  <a:pt x="395" y="129"/>
                </a:lnTo>
                <a:lnTo>
                  <a:pt x="394" y="122"/>
                </a:lnTo>
                <a:lnTo>
                  <a:pt x="397" y="115"/>
                </a:lnTo>
                <a:lnTo>
                  <a:pt x="402" y="108"/>
                </a:lnTo>
                <a:lnTo>
                  <a:pt x="409" y="111"/>
                </a:lnTo>
                <a:lnTo>
                  <a:pt x="415" y="108"/>
                </a:lnTo>
                <a:lnTo>
                  <a:pt x="417" y="102"/>
                </a:lnTo>
                <a:lnTo>
                  <a:pt x="417" y="95"/>
                </a:lnTo>
                <a:lnTo>
                  <a:pt x="419" y="89"/>
                </a:lnTo>
                <a:lnTo>
                  <a:pt x="420" y="82"/>
                </a:lnTo>
                <a:lnTo>
                  <a:pt x="424" y="75"/>
                </a:lnTo>
                <a:lnTo>
                  <a:pt x="423" y="68"/>
                </a:lnTo>
                <a:lnTo>
                  <a:pt x="420" y="63"/>
                </a:lnTo>
                <a:lnTo>
                  <a:pt x="420" y="55"/>
                </a:lnTo>
                <a:lnTo>
                  <a:pt x="421" y="50"/>
                </a:lnTo>
                <a:lnTo>
                  <a:pt x="423" y="43"/>
                </a:lnTo>
                <a:lnTo>
                  <a:pt x="421" y="41"/>
                </a:lnTo>
                <a:lnTo>
                  <a:pt x="423" y="34"/>
                </a:lnTo>
                <a:lnTo>
                  <a:pt x="424" y="28"/>
                </a:lnTo>
                <a:lnTo>
                  <a:pt x="424" y="22"/>
                </a:lnTo>
                <a:lnTo>
                  <a:pt x="427" y="16"/>
                </a:lnTo>
                <a:lnTo>
                  <a:pt x="434" y="11"/>
                </a:lnTo>
                <a:lnTo>
                  <a:pt x="435" y="4"/>
                </a:lnTo>
                <a:lnTo>
                  <a:pt x="436" y="1"/>
                </a:lnTo>
                <a:lnTo>
                  <a:pt x="444" y="4"/>
                </a:lnTo>
                <a:lnTo>
                  <a:pt x="450" y="9"/>
                </a:lnTo>
                <a:lnTo>
                  <a:pt x="455" y="2"/>
                </a:lnTo>
                <a:lnTo>
                  <a:pt x="460" y="3"/>
                </a:lnTo>
                <a:lnTo>
                  <a:pt x="468" y="2"/>
                </a:lnTo>
                <a:lnTo>
                  <a:pt x="472" y="9"/>
                </a:lnTo>
                <a:lnTo>
                  <a:pt x="478" y="6"/>
                </a:lnTo>
                <a:lnTo>
                  <a:pt x="480" y="0"/>
                </a:lnTo>
                <a:lnTo>
                  <a:pt x="486" y="4"/>
                </a:lnTo>
                <a:lnTo>
                  <a:pt x="490" y="4"/>
                </a:lnTo>
                <a:lnTo>
                  <a:pt x="496" y="5"/>
                </a:lnTo>
                <a:lnTo>
                  <a:pt x="503" y="3"/>
                </a:lnTo>
                <a:lnTo>
                  <a:pt x="509" y="5"/>
                </a:lnTo>
                <a:lnTo>
                  <a:pt x="515" y="4"/>
                </a:lnTo>
                <a:lnTo>
                  <a:pt x="521" y="4"/>
                </a:lnTo>
                <a:lnTo>
                  <a:pt x="528" y="8"/>
                </a:lnTo>
                <a:lnTo>
                  <a:pt x="534" y="11"/>
                </a:lnTo>
                <a:lnTo>
                  <a:pt x="540" y="17"/>
                </a:lnTo>
                <a:lnTo>
                  <a:pt x="545" y="17"/>
                </a:lnTo>
                <a:lnTo>
                  <a:pt x="546" y="18"/>
                </a:lnTo>
                <a:lnTo>
                  <a:pt x="540" y="21"/>
                </a:lnTo>
                <a:lnTo>
                  <a:pt x="534" y="23"/>
                </a:lnTo>
                <a:lnTo>
                  <a:pt x="540" y="28"/>
                </a:lnTo>
                <a:lnTo>
                  <a:pt x="546" y="33"/>
                </a:lnTo>
                <a:lnTo>
                  <a:pt x="549" y="39"/>
                </a:lnTo>
                <a:lnTo>
                  <a:pt x="544" y="37"/>
                </a:lnTo>
                <a:lnTo>
                  <a:pt x="549" y="42"/>
                </a:lnTo>
                <a:lnTo>
                  <a:pt x="557" y="44"/>
                </a:lnTo>
                <a:lnTo>
                  <a:pt x="557" y="51"/>
                </a:lnTo>
                <a:lnTo>
                  <a:pt x="562" y="55"/>
                </a:lnTo>
                <a:lnTo>
                  <a:pt x="557" y="60"/>
                </a:lnTo>
                <a:lnTo>
                  <a:pt x="549" y="60"/>
                </a:lnTo>
                <a:lnTo>
                  <a:pt x="544" y="55"/>
                </a:lnTo>
                <a:lnTo>
                  <a:pt x="540" y="49"/>
                </a:lnTo>
                <a:lnTo>
                  <a:pt x="542" y="55"/>
                </a:lnTo>
                <a:lnTo>
                  <a:pt x="542" y="62"/>
                </a:lnTo>
                <a:lnTo>
                  <a:pt x="536" y="60"/>
                </a:lnTo>
                <a:lnTo>
                  <a:pt x="530" y="61"/>
                </a:lnTo>
                <a:lnTo>
                  <a:pt x="524" y="60"/>
                </a:lnTo>
                <a:lnTo>
                  <a:pt x="517" y="62"/>
                </a:lnTo>
                <a:lnTo>
                  <a:pt x="523" y="66"/>
                </a:lnTo>
                <a:lnTo>
                  <a:pt x="525" y="69"/>
                </a:lnTo>
                <a:lnTo>
                  <a:pt x="527" y="73"/>
                </a:lnTo>
                <a:lnTo>
                  <a:pt x="534" y="76"/>
                </a:lnTo>
                <a:lnTo>
                  <a:pt x="540" y="77"/>
                </a:lnTo>
                <a:lnTo>
                  <a:pt x="537" y="85"/>
                </a:lnTo>
                <a:lnTo>
                  <a:pt x="534" y="91"/>
                </a:lnTo>
                <a:lnTo>
                  <a:pt x="529" y="90"/>
                </a:lnTo>
                <a:lnTo>
                  <a:pt x="534" y="97"/>
                </a:lnTo>
                <a:lnTo>
                  <a:pt x="540" y="100"/>
                </a:lnTo>
                <a:lnTo>
                  <a:pt x="542" y="102"/>
                </a:lnTo>
                <a:lnTo>
                  <a:pt x="545" y="102"/>
                </a:lnTo>
                <a:lnTo>
                  <a:pt x="551" y="106"/>
                </a:lnTo>
                <a:lnTo>
                  <a:pt x="549" y="110"/>
                </a:lnTo>
                <a:lnTo>
                  <a:pt x="548" y="113"/>
                </a:lnTo>
                <a:lnTo>
                  <a:pt x="552" y="115"/>
                </a:lnTo>
                <a:lnTo>
                  <a:pt x="546" y="117"/>
                </a:lnTo>
                <a:lnTo>
                  <a:pt x="552" y="117"/>
                </a:lnTo>
                <a:lnTo>
                  <a:pt x="558" y="121"/>
                </a:lnTo>
                <a:lnTo>
                  <a:pt x="552" y="124"/>
                </a:lnTo>
                <a:lnTo>
                  <a:pt x="557" y="127"/>
                </a:lnTo>
                <a:lnTo>
                  <a:pt x="563" y="132"/>
                </a:lnTo>
                <a:lnTo>
                  <a:pt x="564" y="139"/>
                </a:lnTo>
                <a:lnTo>
                  <a:pt x="569" y="146"/>
                </a:lnTo>
                <a:lnTo>
                  <a:pt x="575" y="152"/>
                </a:lnTo>
                <a:lnTo>
                  <a:pt x="579" y="159"/>
                </a:lnTo>
                <a:lnTo>
                  <a:pt x="583" y="166"/>
                </a:lnTo>
                <a:lnTo>
                  <a:pt x="579" y="173"/>
                </a:lnTo>
                <a:lnTo>
                  <a:pt x="573" y="180"/>
                </a:lnTo>
                <a:lnTo>
                  <a:pt x="569" y="187"/>
                </a:lnTo>
                <a:lnTo>
                  <a:pt x="564" y="188"/>
                </a:lnTo>
                <a:lnTo>
                  <a:pt x="569" y="192"/>
                </a:lnTo>
                <a:lnTo>
                  <a:pt x="569" y="199"/>
                </a:lnTo>
                <a:lnTo>
                  <a:pt x="574" y="205"/>
                </a:lnTo>
                <a:lnTo>
                  <a:pt x="581" y="211"/>
                </a:lnTo>
                <a:lnTo>
                  <a:pt x="587" y="218"/>
                </a:lnTo>
                <a:lnTo>
                  <a:pt x="593" y="221"/>
                </a:lnTo>
                <a:lnTo>
                  <a:pt x="604" y="231"/>
                </a:lnTo>
                <a:lnTo>
                  <a:pt x="607" y="237"/>
                </a:lnTo>
                <a:lnTo>
                  <a:pt x="613" y="239"/>
                </a:lnTo>
                <a:lnTo>
                  <a:pt x="620" y="245"/>
                </a:lnTo>
                <a:lnTo>
                  <a:pt x="625" y="251"/>
                </a:lnTo>
                <a:lnTo>
                  <a:pt x="629" y="258"/>
                </a:lnTo>
                <a:lnTo>
                  <a:pt x="635" y="263"/>
                </a:lnTo>
                <a:lnTo>
                  <a:pt x="641" y="264"/>
                </a:lnTo>
                <a:lnTo>
                  <a:pt x="641" y="267"/>
                </a:lnTo>
                <a:lnTo>
                  <a:pt x="642" y="269"/>
                </a:lnTo>
                <a:lnTo>
                  <a:pt x="638" y="276"/>
                </a:lnTo>
                <a:lnTo>
                  <a:pt x="632" y="280"/>
                </a:lnTo>
                <a:lnTo>
                  <a:pt x="626" y="284"/>
                </a:lnTo>
                <a:lnTo>
                  <a:pt x="620" y="280"/>
                </a:lnTo>
                <a:lnTo>
                  <a:pt x="614" y="284"/>
                </a:lnTo>
                <a:lnTo>
                  <a:pt x="607" y="281"/>
                </a:lnTo>
                <a:lnTo>
                  <a:pt x="601" y="284"/>
                </a:lnTo>
                <a:lnTo>
                  <a:pt x="596" y="279"/>
                </a:lnTo>
                <a:lnTo>
                  <a:pt x="590" y="278"/>
                </a:lnTo>
                <a:lnTo>
                  <a:pt x="583" y="275"/>
                </a:lnTo>
                <a:lnTo>
                  <a:pt x="579" y="268"/>
                </a:lnTo>
                <a:lnTo>
                  <a:pt x="573" y="264"/>
                </a:lnTo>
                <a:lnTo>
                  <a:pt x="577" y="271"/>
                </a:lnTo>
                <a:lnTo>
                  <a:pt x="579" y="277"/>
                </a:lnTo>
                <a:lnTo>
                  <a:pt x="577" y="285"/>
                </a:lnTo>
                <a:lnTo>
                  <a:pt x="571" y="283"/>
                </a:lnTo>
                <a:lnTo>
                  <a:pt x="565" y="286"/>
                </a:lnTo>
                <a:lnTo>
                  <a:pt x="561" y="293"/>
                </a:lnTo>
                <a:lnTo>
                  <a:pt x="560" y="300"/>
                </a:lnTo>
                <a:lnTo>
                  <a:pt x="557" y="307"/>
                </a:lnTo>
                <a:lnTo>
                  <a:pt x="555" y="313"/>
                </a:lnTo>
                <a:lnTo>
                  <a:pt x="550" y="320"/>
                </a:lnTo>
                <a:lnTo>
                  <a:pt x="548" y="327"/>
                </a:lnTo>
                <a:lnTo>
                  <a:pt x="546" y="333"/>
                </a:lnTo>
                <a:lnTo>
                  <a:pt x="545" y="341"/>
                </a:lnTo>
                <a:lnTo>
                  <a:pt x="548" y="348"/>
                </a:lnTo>
                <a:lnTo>
                  <a:pt x="546" y="355"/>
                </a:lnTo>
                <a:lnTo>
                  <a:pt x="545" y="361"/>
                </a:lnTo>
                <a:lnTo>
                  <a:pt x="543" y="368"/>
                </a:lnTo>
                <a:lnTo>
                  <a:pt x="547" y="375"/>
                </a:lnTo>
                <a:lnTo>
                  <a:pt x="544" y="382"/>
                </a:lnTo>
                <a:lnTo>
                  <a:pt x="544" y="389"/>
                </a:lnTo>
                <a:lnTo>
                  <a:pt x="549" y="384"/>
                </a:lnTo>
                <a:lnTo>
                  <a:pt x="555" y="383"/>
                </a:lnTo>
                <a:lnTo>
                  <a:pt x="553" y="389"/>
                </a:lnTo>
                <a:lnTo>
                  <a:pt x="549" y="396"/>
                </a:lnTo>
                <a:lnTo>
                  <a:pt x="552" y="397"/>
                </a:lnTo>
                <a:lnTo>
                  <a:pt x="546" y="404"/>
                </a:lnTo>
                <a:lnTo>
                  <a:pt x="552" y="410"/>
                </a:lnTo>
                <a:lnTo>
                  <a:pt x="546" y="412"/>
                </a:lnTo>
                <a:lnTo>
                  <a:pt x="545" y="413"/>
                </a:lnTo>
                <a:lnTo>
                  <a:pt x="540" y="414"/>
                </a:lnTo>
                <a:lnTo>
                  <a:pt x="537" y="418"/>
                </a:lnTo>
                <a:lnTo>
                  <a:pt x="534" y="410"/>
                </a:lnTo>
                <a:lnTo>
                  <a:pt x="532" y="417"/>
                </a:lnTo>
                <a:lnTo>
                  <a:pt x="527" y="424"/>
                </a:lnTo>
                <a:lnTo>
                  <a:pt x="522" y="431"/>
                </a:lnTo>
                <a:lnTo>
                  <a:pt x="517" y="438"/>
                </a:lnTo>
                <a:lnTo>
                  <a:pt x="514" y="445"/>
                </a:lnTo>
                <a:lnTo>
                  <a:pt x="508" y="447"/>
                </a:lnTo>
                <a:lnTo>
                  <a:pt x="502" y="444"/>
                </a:lnTo>
                <a:lnTo>
                  <a:pt x="500" y="436"/>
                </a:lnTo>
                <a:lnTo>
                  <a:pt x="499" y="430"/>
                </a:lnTo>
                <a:lnTo>
                  <a:pt x="496" y="436"/>
                </a:lnTo>
                <a:lnTo>
                  <a:pt x="499" y="444"/>
                </a:lnTo>
                <a:lnTo>
                  <a:pt x="500" y="449"/>
                </a:lnTo>
                <a:lnTo>
                  <a:pt x="498" y="456"/>
                </a:lnTo>
                <a:lnTo>
                  <a:pt x="491" y="458"/>
                </a:lnTo>
                <a:lnTo>
                  <a:pt x="486" y="463"/>
                </a:lnTo>
                <a:lnTo>
                  <a:pt x="486" y="470"/>
                </a:lnTo>
                <a:lnTo>
                  <a:pt x="483" y="477"/>
                </a:lnTo>
                <a:lnTo>
                  <a:pt x="472" y="484"/>
                </a:lnTo>
                <a:lnTo>
                  <a:pt x="466" y="489"/>
                </a:lnTo>
                <a:lnTo>
                  <a:pt x="472" y="488"/>
                </a:lnTo>
                <a:lnTo>
                  <a:pt x="478" y="492"/>
                </a:lnTo>
                <a:lnTo>
                  <a:pt x="480" y="500"/>
                </a:lnTo>
                <a:lnTo>
                  <a:pt x="480" y="505"/>
                </a:lnTo>
                <a:lnTo>
                  <a:pt x="476" y="512"/>
                </a:lnTo>
                <a:lnTo>
                  <a:pt x="470" y="518"/>
                </a:lnTo>
                <a:lnTo>
                  <a:pt x="476" y="522"/>
                </a:lnTo>
                <a:lnTo>
                  <a:pt x="482" y="519"/>
                </a:lnTo>
                <a:lnTo>
                  <a:pt x="489" y="521"/>
                </a:lnTo>
                <a:lnTo>
                  <a:pt x="487" y="528"/>
                </a:lnTo>
                <a:lnTo>
                  <a:pt x="487" y="529"/>
                </a:lnTo>
                <a:lnTo>
                  <a:pt x="486" y="536"/>
                </a:lnTo>
                <a:lnTo>
                  <a:pt x="485" y="543"/>
                </a:lnTo>
                <a:lnTo>
                  <a:pt x="481" y="551"/>
                </a:lnTo>
                <a:lnTo>
                  <a:pt x="475" y="545"/>
                </a:lnTo>
                <a:lnTo>
                  <a:pt x="470" y="547"/>
                </a:lnTo>
                <a:lnTo>
                  <a:pt x="474" y="553"/>
                </a:lnTo>
                <a:lnTo>
                  <a:pt x="472" y="561"/>
                </a:lnTo>
                <a:lnTo>
                  <a:pt x="473" y="567"/>
                </a:lnTo>
                <a:lnTo>
                  <a:pt x="472" y="575"/>
                </a:lnTo>
                <a:lnTo>
                  <a:pt x="469" y="582"/>
                </a:lnTo>
                <a:lnTo>
                  <a:pt x="462" y="583"/>
                </a:lnTo>
                <a:lnTo>
                  <a:pt x="457" y="576"/>
                </a:lnTo>
                <a:lnTo>
                  <a:pt x="456" y="583"/>
                </a:lnTo>
                <a:lnTo>
                  <a:pt x="460" y="589"/>
                </a:lnTo>
                <a:lnTo>
                  <a:pt x="465" y="597"/>
                </a:lnTo>
                <a:lnTo>
                  <a:pt x="459" y="599"/>
                </a:lnTo>
                <a:lnTo>
                  <a:pt x="455" y="606"/>
                </a:lnTo>
                <a:lnTo>
                  <a:pt x="452" y="613"/>
                </a:lnTo>
                <a:lnTo>
                  <a:pt x="448" y="619"/>
                </a:lnTo>
                <a:lnTo>
                  <a:pt x="448" y="626"/>
                </a:lnTo>
                <a:lnTo>
                  <a:pt x="444" y="633"/>
                </a:lnTo>
                <a:lnTo>
                  <a:pt x="438" y="634"/>
                </a:lnTo>
                <a:lnTo>
                  <a:pt x="431" y="640"/>
                </a:lnTo>
                <a:lnTo>
                  <a:pt x="425" y="643"/>
                </a:lnTo>
                <a:lnTo>
                  <a:pt x="419" y="647"/>
                </a:lnTo>
                <a:lnTo>
                  <a:pt x="413" y="649"/>
                </a:lnTo>
                <a:lnTo>
                  <a:pt x="406" y="652"/>
                </a:lnTo>
                <a:lnTo>
                  <a:pt x="400" y="656"/>
                </a:lnTo>
                <a:lnTo>
                  <a:pt x="394" y="659"/>
                </a:lnTo>
                <a:lnTo>
                  <a:pt x="388" y="662"/>
                </a:lnTo>
                <a:lnTo>
                  <a:pt x="382" y="665"/>
                </a:lnTo>
                <a:lnTo>
                  <a:pt x="376" y="668"/>
                </a:lnTo>
                <a:lnTo>
                  <a:pt x="370" y="673"/>
                </a:lnTo>
                <a:lnTo>
                  <a:pt x="364" y="678"/>
                </a:lnTo>
                <a:lnTo>
                  <a:pt x="358" y="673"/>
                </a:lnTo>
                <a:lnTo>
                  <a:pt x="360" y="666"/>
                </a:lnTo>
                <a:lnTo>
                  <a:pt x="359" y="660"/>
                </a:lnTo>
                <a:lnTo>
                  <a:pt x="358" y="652"/>
                </a:lnTo>
                <a:lnTo>
                  <a:pt x="358" y="647"/>
                </a:lnTo>
                <a:lnTo>
                  <a:pt x="360" y="639"/>
                </a:lnTo>
                <a:lnTo>
                  <a:pt x="357" y="633"/>
                </a:lnTo>
                <a:lnTo>
                  <a:pt x="354" y="625"/>
                </a:lnTo>
                <a:lnTo>
                  <a:pt x="355" y="618"/>
                </a:lnTo>
                <a:lnTo>
                  <a:pt x="356" y="613"/>
                </a:lnTo>
                <a:lnTo>
                  <a:pt x="353" y="616"/>
                </a:lnTo>
                <a:lnTo>
                  <a:pt x="346" y="623"/>
                </a:lnTo>
                <a:lnTo>
                  <a:pt x="341" y="619"/>
                </a:lnTo>
                <a:lnTo>
                  <a:pt x="338" y="616"/>
                </a:lnTo>
                <a:lnTo>
                  <a:pt x="341" y="609"/>
                </a:lnTo>
                <a:lnTo>
                  <a:pt x="344" y="602"/>
                </a:lnTo>
                <a:lnTo>
                  <a:pt x="340" y="608"/>
                </a:lnTo>
                <a:lnTo>
                  <a:pt x="335" y="615"/>
                </a:lnTo>
                <a:lnTo>
                  <a:pt x="329" y="614"/>
                </a:lnTo>
                <a:lnTo>
                  <a:pt x="329" y="607"/>
                </a:lnTo>
                <a:lnTo>
                  <a:pt x="329" y="601"/>
                </a:lnTo>
                <a:lnTo>
                  <a:pt x="327" y="608"/>
                </a:lnTo>
                <a:lnTo>
                  <a:pt x="322" y="614"/>
                </a:lnTo>
                <a:lnTo>
                  <a:pt x="315" y="618"/>
                </a:lnTo>
                <a:lnTo>
                  <a:pt x="309" y="622"/>
                </a:lnTo>
                <a:lnTo>
                  <a:pt x="303" y="622"/>
                </a:lnTo>
                <a:lnTo>
                  <a:pt x="297" y="618"/>
                </a:lnTo>
                <a:lnTo>
                  <a:pt x="299" y="613"/>
                </a:lnTo>
                <a:lnTo>
                  <a:pt x="299" y="606"/>
                </a:lnTo>
                <a:lnTo>
                  <a:pt x="294" y="599"/>
                </a:lnTo>
                <a:lnTo>
                  <a:pt x="287" y="601"/>
                </a:lnTo>
                <a:lnTo>
                  <a:pt x="281" y="605"/>
                </a:lnTo>
                <a:lnTo>
                  <a:pt x="278" y="599"/>
                </a:lnTo>
                <a:lnTo>
                  <a:pt x="279" y="605"/>
                </a:lnTo>
                <a:lnTo>
                  <a:pt x="274" y="599"/>
                </a:lnTo>
                <a:lnTo>
                  <a:pt x="271" y="591"/>
                </a:lnTo>
                <a:lnTo>
                  <a:pt x="265" y="586"/>
                </a:lnTo>
                <a:lnTo>
                  <a:pt x="262" y="579"/>
                </a:lnTo>
                <a:lnTo>
                  <a:pt x="261" y="587"/>
                </a:lnTo>
                <a:lnTo>
                  <a:pt x="255" y="594"/>
                </a:lnTo>
                <a:lnTo>
                  <a:pt x="255" y="601"/>
                </a:lnTo>
                <a:lnTo>
                  <a:pt x="250" y="605"/>
                </a:lnTo>
                <a:lnTo>
                  <a:pt x="244" y="609"/>
                </a:lnTo>
                <a:lnTo>
                  <a:pt x="238" y="616"/>
                </a:lnTo>
                <a:lnTo>
                  <a:pt x="232" y="617"/>
                </a:lnTo>
                <a:lnTo>
                  <a:pt x="226" y="617"/>
                </a:lnTo>
                <a:lnTo>
                  <a:pt x="220" y="613"/>
                </a:lnTo>
                <a:lnTo>
                  <a:pt x="214" y="609"/>
                </a:lnTo>
                <a:lnTo>
                  <a:pt x="208" y="610"/>
                </a:lnTo>
                <a:lnTo>
                  <a:pt x="202" y="616"/>
                </a:lnTo>
                <a:lnTo>
                  <a:pt x="195" y="623"/>
                </a:lnTo>
                <a:lnTo>
                  <a:pt x="189" y="630"/>
                </a:lnTo>
                <a:lnTo>
                  <a:pt x="184" y="623"/>
                </a:lnTo>
                <a:lnTo>
                  <a:pt x="185" y="617"/>
                </a:lnTo>
                <a:lnTo>
                  <a:pt x="185" y="610"/>
                </a:lnTo>
                <a:lnTo>
                  <a:pt x="184" y="603"/>
                </a:lnTo>
                <a:lnTo>
                  <a:pt x="184" y="597"/>
                </a:lnTo>
                <a:lnTo>
                  <a:pt x="185" y="590"/>
                </a:lnTo>
                <a:lnTo>
                  <a:pt x="183" y="583"/>
                </a:lnTo>
                <a:lnTo>
                  <a:pt x="181" y="576"/>
                </a:lnTo>
                <a:lnTo>
                  <a:pt x="178" y="569"/>
                </a:lnTo>
                <a:lnTo>
                  <a:pt x="176" y="576"/>
                </a:lnTo>
                <a:lnTo>
                  <a:pt x="173" y="583"/>
                </a:lnTo>
                <a:lnTo>
                  <a:pt x="166" y="585"/>
                </a:lnTo>
                <a:lnTo>
                  <a:pt x="160" y="579"/>
                </a:lnTo>
                <a:lnTo>
                  <a:pt x="154" y="578"/>
                </a:lnTo>
                <a:lnTo>
                  <a:pt x="148" y="582"/>
                </a:lnTo>
                <a:lnTo>
                  <a:pt x="142" y="586"/>
                </a:lnTo>
                <a:lnTo>
                  <a:pt x="136" y="591"/>
                </a:lnTo>
                <a:lnTo>
                  <a:pt x="129" y="592"/>
                </a:lnTo>
                <a:lnTo>
                  <a:pt x="123" y="589"/>
                </a:lnTo>
                <a:lnTo>
                  <a:pt x="117" y="587"/>
                </a:lnTo>
                <a:lnTo>
                  <a:pt x="123" y="581"/>
                </a:lnTo>
                <a:lnTo>
                  <a:pt x="126" y="578"/>
                </a:lnTo>
                <a:lnTo>
                  <a:pt x="119" y="581"/>
                </a:lnTo>
                <a:lnTo>
                  <a:pt x="115" y="587"/>
                </a:lnTo>
                <a:lnTo>
                  <a:pt x="110" y="587"/>
                </a:lnTo>
                <a:lnTo>
                  <a:pt x="110" y="582"/>
                </a:lnTo>
                <a:lnTo>
                  <a:pt x="105" y="574"/>
                </a:lnTo>
                <a:lnTo>
                  <a:pt x="99" y="577"/>
                </a:lnTo>
                <a:lnTo>
                  <a:pt x="93" y="581"/>
                </a:lnTo>
                <a:lnTo>
                  <a:pt x="87" y="585"/>
                </a:lnTo>
                <a:lnTo>
                  <a:pt x="84" y="578"/>
                </a:lnTo>
                <a:lnTo>
                  <a:pt x="85" y="571"/>
                </a:lnTo>
                <a:lnTo>
                  <a:pt x="84" y="565"/>
                </a:lnTo>
                <a:lnTo>
                  <a:pt x="84" y="558"/>
                </a:lnTo>
                <a:lnTo>
                  <a:pt x="83" y="551"/>
                </a:lnTo>
                <a:lnTo>
                  <a:pt x="83" y="544"/>
                </a:lnTo>
                <a:lnTo>
                  <a:pt x="81" y="538"/>
                </a:lnTo>
                <a:lnTo>
                  <a:pt x="80" y="530"/>
                </a:lnTo>
                <a:lnTo>
                  <a:pt x="77" y="523"/>
                </a:lnTo>
                <a:lnTo>
                  <a:pt x="77" y="517"/>
                </a:lnTo>
                <a:lnTo>
                  <a:pt x="80" y="510"/>
                </a:lnTo>
                <a:lnTo>
                  <a:pt x="77" y="504"/>
                </a:lnTo>
                <a:lnTo>
                  <a:pt x="71" y="497"/>
                </a:lnTo>
                <a:lnTo>
                  <a:pt x="68" y="495"/>
                </a:lnTo>
                <a:lnTo>
                  <a:pt x="66" y="488"/>
                </a:lnTo>
                <a:lnTo>
                  <a:pt x="71" y="484"/>
                </a:lnTo>
                <a:lnTo>
                  <a:pt x="72" y="482"/>
                </a:lnTo>
                <a:lnTo>
                  <a:pt x="74" y="476"/>
                </a:lnTo>
                <a:lnTo>
                  <a:pt x="74" y="469"/>
                </a:lnTo>
                <a:lnTo>
                  <a:pt x="76" y="462"/>
                </a:lnTo>
                <a:lnTo>
                  <a:pt x="76" y="456"/>
                </a:lnTo>
                <a:lnTo>
                  <a:pt x="72" y="448"/>
                </a:lnTo>
                <a:lnTo>
                  <a:pt x="67" y="441"/>
                </a:lnTo>
                <a:lnTo>
                  <a:pt x="67" y="436"/>
                </a:lnTo>
                <a:lnTo>
                  <a:pt x="60" y="431"/>
                </a:lnTo>
                <a:lnTo>
                  <a:pt x="56" y="424"/>
                </a:lnTo>
                <a:lnTo>
                  <a:pt x="56" y="417"/>
                </a:lnTo>
                <a:lnTo>
                  <a:pt x="51" y="424"/>
                </a:lnTo>
                <a:lnTo>
                  <a:pt x="45" y="417"/>
                </a:lnTo>
                <a:lnTo>
                  <a:pt x="39" y="415"/>
                </a:lnTo>
                <a:lnTo>
                  <a:pt x="33" y="420"/>
                </a:lnTo>
                <a:lnTo>
                  <a:pt x="27" y="416"/>
                </a:lnTo>
                <a:lnTo>
                  <a:pt x="26" y="409"/>
                </a:lnTo>
                <a:lnTo>
                  <a:pt x="30" y="402"/>
                </a:lnTo>
                <a:lnTo>
                  <a:pt x="36" y="405"/>
                </a:lnTo>
                <a:lnTo>
                  <a:pt x="42" y="405"/>
                </a:lnTo>
                <a:lnTo>
                  <a:pt x="36" y="400"/>
                </a:lnTo>
                <a:lnTo>
                  <a:pt x="31" y="393"/>
                </a:lnTo>
                <a:lnTo>
                  <a:pt x="25" y="393"/>
                </a:lnTo>
                <a:lnTo>
                  <a:pt x="20" y="391"/>
                </a:lnTo>
                <a:lnTo>
                  <a:pt x="16" y="384"/>
                </a:lnTo>
                <a:lnTo>
                  <a:pt x="15" y="377"/>
                </a:lnTo>
                <a:lnTo>
                  <a:pt x="15" y="371"/>
                </a:lnTo>
                <a:lnTo>
                  <a:pt x="17" y="364"/>
                </a:lnTo>
                <a:lnTo>
                  <a:pt x="24" y="366"/>
                </a:lnTo>
                <a:lnTo>
                  <a:pt x="22" y="361"/>
                </a:lnTo>
                <a:lnTo>
                  <a:pt x="21" y="355"/>
                </a:lnTo>
                <a:lnTo>
                  <a:pt x="20" y="348"/>
                </a:lnTo>
                <a:lnTo>
                  <a:pt x="25" y="347"/>
                </a:lnTo>
                <a:lnTo>
                  <a:pt x="21" y="340"/>
                </a:lnTo>
                <a:lnTo>
                  <a:pt x="17" y="333"/>
                </a:lnTo>
                <a:lnTo>
                  <a:pt x="13" y="326"/>
                </a:lnTo>
                <a:lnTo>
                  <a:pt x="7" y="324"/>
                </a:lnTo>
                <a:lnTo>
                  <a:pt x="5" y="317"/>
                </a:lnTo>
                <a:lnTo>
                  <a:pt x="5" y="310"/>
                </a:lnTo>
                <a:lnTo>
                  <a:pt x="4" y="304"/>
                </a:lnTo>
                <a:lnTo>
                  <a:pt x="4" y="296"/>
                </a:lnTo>
                <a:lnTo>
                  <a:pt x="1" y="289"/>
                </a:lnTo>
                <a:lnTo>
                  <a:pt x="0" y="284"/>
                </a:lnTo>
                <a:lnTo>
                  <a:pt x="3" y="279"/>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7" name="Freeform 200"/>
          <p:cNvSpPr>
            <a:spLocks/>
          </p:cNvSpPr>
          <p:nvPr/>
        </p:nvSpPr>
        <p:spPr bwMode="auto">
          <a:xfrm>
            <a:off x="7751763" y="4624388"/>
            <a:ext cx="9525" cy="3175"/>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w 19"/>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0" y="4"/>
                </a:moveTo>
                <a:lnTo>
                  <a:pt x="0" y="0"/>
                </a:lnTo>
                <a:lnTo>
                  <a:pt x="7" y="1"/>
                </a:lnTo>
                <a:lnTo>
                  <a:pt x="13" y="3"/>
                </a:lnTo>
                <a:lnTo>
                  <a:pt x="19" y="6"/>
                </a:lnTo>
                <a:lnTo>
                  <a:pt x="13" y="8"/>
                </a:lnTo>
                <a:lnTo>
                  <a:pt x="6" y="6"/>
                </a:lnTo>
                <a:lnTo>
                  <a:pt x="0" y="4"/>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8" name="Freeform 201"/>
          <p:cNvSpPr>
            <a:spLocks/>
          </p:cNvSpPr>
          <p:nvPr/>
        </p:nvSpPr>
        <p:spPr bwMode="auto">
          <a:xfrm>
            <a:off x="7764463" y="4602163"/>
            <a:ext cx="7937" cy="4762"/>
          </a:xfrm>
          <a:custGeom>
            <a:avLst/>
            <a:gdLst>
              <a:gd name="T0" fmla="*/ 0 w 16"/>
              <a:gd name="T1" fmla="*/ 0 h 10"/>
              <a:gd name="T2" fmla="*/ 0 w 16"/>
              <a:gd name="T3" fmla="*/ 0 h 10"/>
              <a:gd name="T4" fmla="*/ 0 w 16"/>
              <a:gd name="T5" fmla="*/ 0 h 10"/>
              <a:gd name="T6" fmla="*/ 0 w 16"/>
              <a:gd name="T7" fmla="*/ 0 h 10"/>
              <a:gd name="T8" fmla="*/ 0 w 16"/>
              <a:gd name="T9" fmla="*/ 0 h 10"/>
              <a:gd name="T10" fmla="*/ 0 w 16"/>
              <a:gd name="T11" fmla="*/ 0 h 10"/>
              <a:gd name="T12" fmla="*/ 0 w 16"/>
              <a:gd name="T13" fmla="*/ 0 h 10"/>
              <a:gd name="T14" fmla="*/ 0 w 16"/>
              <a:gd name="T15" fmla="*/ 0 h 10"/>
              <a:gd name="T16" fmla="*/ 0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0"/>
                </a:moveTo>
                <a:lnTo>
                  <a:pt x="7" y="0"/>
                </a:lnTo>
                <a:lnTo>
                  <a:pt x="14" y="0"/>
                </a:lnTo>
                <a:lnTo>
                  <a:pt x="15" y="3"/>
                </a:lnTo>
                <a:lnTo>
                  <a:pt x="16" y="8"/>
                </a:lnTo>
                <a:lnTo>
                  <a:pt x="16" y="10"/>
                </a:lnTo>
                <a:lnTo>
                  <a:pt x="10" y="10"/>
                </a:lnTo>
                <a:lnTo>
                  <a:pt x="3" y="3"/>
                </a:lnTo>
                <a:lnTo>
                  <a:pt x="0"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39" name="Freeform 202"/>
          <p:cNvSpPr>
            <a:spLocks/>
          </p:cNvSpPr>
          <p:nvPr/>
        </p:nvSpPr>
        <p:spPr bwMode="auto">
          <a:xfrm>
            <a:off x="7764463" y="4598988"/>
            <a:ext cx="6350" cy="3175"/>
          </a:xfrm>
          <a:custGeom>
            <a:avLst/>
            <a:gdLst>
              <a:gd name="T0" fmla="*/ 0 w 15"/>
              <a:gd name="T1" fmla="*/ 0 h 7"/>
              <a:gd name="T2" fmla="*/ 0 w 15"/>
              <a:gd name="T3" fmla="*/ 0 h 7"/>
              <a:gd name="T4" fmla="*/ 0 w 15"/>
              <a:gd name="T5" fmla="*/ 0 h 7"/>
              <a:gd name="T6" fmla="*/ 0 w 15"/>
              <a:gd name="T7" fmla="*/ 0 h 7"/>
              <a:gd name="T8" fmla="*/ 0 w 15"/>
              <a:gd name="T9" fmla="*/ 0 h 7"/>
              <a:gd name="T10" fmla="*/ 0 w 15"/>
              <a:gd name="T11" fmla="*/ 0 h 7"/>
              <a:gd name="T12" fmla="*/ 0 w 15"/>
              <a:gd name="T13" fmla="*/ 0 h 7"/>
              <a:gd name="T14" fmla="*/ 0 60000 65536"/>
              <a:gd name="T15" fmla="*/ 0 60000 65536"/>
              <a:gd name="T16" fmla="*/ 0 60000 65536"/>
              <a:gd name="T17" fmla="*/ 0 60000 65536"/>
              <a:gd name="T18" fmla="*/ 0 60000 65536"/>
              <a:gd name="T19" fmla="*/ 0 60000 65536"/>
              <a:gd name="T20" fmla="*/ 0 60000 65536"/>
              <a:gd name="T21" fmla="*/ 0 w 15"/>
              <a:gd name="T22" fmla="*/ 0 h 7"/>
              <a:gd name="T23" fmla="*/ 15 w 1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7">
                <a:moveTo>
                  <a:pt x="1" y="7"/>
                </a:moveTo>
                <a:lnTo>
                  <a:pt x="0" y="0"/>
                </a:lnTo>
                <a:lnTo>
                  <a:pt x="7" y="1"/>
                </a:lnTo>
                <a:lnTo>
                  <a:pt x="13" y="6"/>
                </a:lnTo>
                <a:lnTo>
                  <a:pt x="15" y="7"/>
                </a:lnTo>
                <a:lnTo>
                  <a:pt x="8" y="7"/>
                </a:lnTo>
                <a:lnTo>
                  <a:pt x="1" y="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0" name="Freeform 203"/>
          <p:cNvSpPr>
            <a:spLocks/>
          </p:cNvSpPr>
          <p:nvPr/>
        </p:nvSpPr>
        <p:spPr bwMode="auto">
          <a:xfrm>
            <a:off x="8166100" y="4770438"/>
            <a:ext cx="298450" cy="325437"/>
          </a:xfrm>
          <a:custGeom>
            <a:avLst/>
            <a:gdLst>
              <a:gd name="T0" fmla="*/ 0 w 630"/>
              <a:gd name="T1" fmla="*/ 0 h 693"/>
              <a:gd name="T2" fmla="*/ 0 w 630"/>
              <a:gd name="T3" fmla="*/ 0 h 693"/>
              <a:gd name="T4" fmla="*/ 0 w 630"/>
              <a:gd name="T5" fmla="*/ 0 h 693"/>
              <a:gd name="T6" fmla="*/ 0 w 630"/>
              <a:gd name="T7" fmla="*/ 0 h 693"/>
              <a:gd name="T8" fmla="*/ 0 w 630"/>
              <a:gd name="T9" fmla="*/ 0 h 693"/>
              <a:gd name="T10" fmla="*/ 0 w 630"/>
              <a:gd name="T11" fmla="*/ 0 h 693"/>
              <a:gd name="T12" fmla="*/ 0 w 630"/>
              <a:gd name="T13" fmla="*/ 0 h 693"/>
              <a:gd name="T14" fmla="*/ 0 w 630"/>
              <a:gd name="T15" fmla="*/ 0 h 693"/>
              <a:gd name="T16" fmla="*/ 0 w 630"/>
              <a:gd name="T17" fmla="*/ 0 h 693"/>
              <a:gd name="T18" fmla="*/ 0 w 630"/>
              <a:gd name="T19" fmla="*/ 0 h 693"/>
              <a:gd name="T20" fmla="*/ 0 w 630"/>
              <a:gd name="T21" fmla="*/ 0 h 693"/>
              <a:gd name="T22" fmla="*/ 0 w 630"/>
              <a:gd name="T23" fmla="*/ 0 h 693"/>
              <a:gd name="T24" fmla="*/ 0 w 630"/>
              <a:gd name="T25" fmla="*/ 0 h 693"/>
              <a:gd name="T26" fmla="*/ 0 w 630"/>
              <a:gd name="T27" fmla="*/ 0 h 693"/>
              <a:gd name="T28" fmla="*/ 0 w 630"/>
              <a:gd name="T29" fmla="*/ 0 h 693"/>
              <a:gd name="T30" fmla="*/ 0 w 630"/>
              <a:gd name="T31" fmla="*/ 0 h 693"/>
              <a:gd name="T32" fmla="*/ 0 w 630"/>
              <a:gd name="T33" fmla="*/ 0 h 693"/>
              <a:gd name="T34" fmla="*/ 0 w 630"/>
              <a:gd name="T35" fmla="*/ 0 h 693"/>
              <a:gd name="T36" fmla="*/ 0 w 630"/>
              <a:gd name="T37" fmla="*/ 0 h 693"/>
              <a:gd name="T38" fmla="*/ 0 w 630"/>
              <a:gd name="T39" fmla="*/ 0 h 693"/>
              <a:gd name="T40" fmla="*/ 0 w 630"/>
              <a:gd name="T41" fmla="*/ 0 h 693"/>
              <a:gd name="T42" fmla="*/ 0 w 630"/>
              <a:gd name="T43" fmla="*/ 0 h 693"/>
              <a:gd name="T44" fmla="*/ 0 w 630"/>
              <a:gd name="T45" fmla="*/ 0 h 693"/>
              <a:gd name="T46" fmla="*/ 0 w 630"/>
              <a:gd name="T47" fmla="*/ 0 h 693"/>
              <a:gd name="T48" fmla="*/ 0 w 630"/>
              <a:gd name="T49" fmla="*/ 0 h 693"/>
              <a:gd name="T50" fmla="*/ 0 w 630"/>
              <a:gd name="T51" fmla="*/ 0 h 693"/>
              <a:gd name="T52" fmla="*/ 0 w 630"/>
              <a:gd name="T53" fmla="*/ 0 h 693"/>
              <a:gd name="T54" fmla="*/ 0 w 630"/>
              <a:gd name="T55" fmla="*/ 0 h 693"/>
              <a:gd name="T56" fmla="*/ 0 w 630"/>
              <a:gd name="T57" fmla="*/ 0 h 693"/>
              <a:gd name="T58" fmla="*/ 0 w 630"/>
              <a:gd name="T59" fmla="*/ 0 h 693"/>
              <a:gd name="T60" fmla="*/ 0 w 630"/>
              <a:gd name="T61" fmla="*/ 0 h 693"/>
              <a:gd name="T62" fmla="*/ 0 w 630"/>
              <a:gd name="T63" fmla="*/ 0 h 693"/>
              <a:gd name="T64" fmla="*/ 0 w 630"/>
              <a:gd name="T65" fmla="*/ 0 h 693"/>
              <a:gd name="T66" fmla="*/ 0 w 630"/>
              <a:gd name="T67" fmla="*/ 0 h 693"/>
              <a:gd name="T68" fmla="*/ 0 w 630"/>
              <a:gd name="T69" fmla="*/ 0 h 693"/>
              <a:gd name="T70" fmla="*/ 0 w 630"/>
              <a:gd name="T71" fmla="*/ 0 h 693"/>
              <a:gd name="T72" fmla="*/ 0 w 630"/>
              <a:gd name="T73" fmla="*/ 0 h 693"/>
              <a:gd name="T74" fmla="*/ 0 w 630"/>
              <a:gd name="T75" fmla="*/ 0 h 693"/>
              <a:gd name="T76" fmla="*/ 0 w 630"/>
              <a:gd name="T77" fmla="*/ 0 h 693"/>
              <a:gd name="T78" fmla="*/ 0 w 630"/>
              <a:gd name="T79" fmla="*/ 0 h 693"/>
              <a:gd name="T80" fmla="*/ 0 w 630"/>
              <a:gd name="T81" fmla="*/ 0 h 693"/>
              <a:gd name="T82" fmla="*/ 0 w 630"/>
              <a:gd name="T83" fmla="*/ 0 h 693"/>
              <a:gd name="T84" fmla="*/ 0 w 630"/>
              <a:gd name="T85" fmla="*/ 0 h 693"/>
              <a:gd name="T86" fmla="*/ 0 w 630"/>
              <a:gd name="T87" fmla="*/ 0 h 693"/>
              <a:gd name="T88" fmla="*/ 0 w 630"/>
              <a:gd name="T89" fmla="*/ 0 h 693"/>
              <a:gd name="T90" fmla="*/ 0 w 630"/>
              <a:gd name="T91" fmla="*/ 0 h 693"/>
              <a:gd name="T92" fmla="*/ 0 w 630"/>
              <a:gd name="T93" fmla="*/ 0 h 693"/>
              <a:gd name="T94" fmla="*/ 0 w 630"/>
              <a:gd name="T95" fmla="*/ 0 h 693"/>
              <a:gd name="T96" fmla="*/ 0 w 630"/>
              <a:gd name="T97" fmla="*/ 0 h 693"/>
              <a:gd name="T98" fmla="*/ 0 w 630"/>
              <a:gd name="T99" fmla="*/ 0 h 693"/>
              <a:gd name="T100" fmla="*/ 0 w 630"/>
              <a:gd name="T101" fmla="*/ 0 h 693"/>
              <a:gd name="T102" fmla="*/ 0 w 630"/>
              <a:gd name="T103" fmla="*/ 0 h 693"/>
              <a:gd name="T104" fmla="*/ 0 w 630"/>
              <a:gd name="T105" fmla="*/ 0 h 693"/>
              <a:gd name="T106" fmla="*/ 0 w 630"/>
              <a:gd name="T107" fmla="*/ 0 h 693"/>
              <a:gd name="T108" fmla="*/ 0 w 630"/>
              <a:gd name="T109" fmla="*/ 0 h 693"/>
              <a:gd name="T110" fmla="*/ 0 w 630"/>
              <a:gd name="T111" fmla="*/ 0 h 693"/>
              <a:gd name="T112" fmla="*/ 0 w 630"/>
              <a:gd name="T113" fmla="*/ 0 h 693"/>
              <a:gd name="T114" fmla="*/ 0 w 630"/>
              <a:gd name="T115" fmla="*/ 0 h 693"/>
              <a:gd name="T116" fmla="*/ 0 w 630"/>
              <a:gd name="T117" fmla="*/ 0 h 693"/>
              <a:gd name="T118" fmla="*/ 0 w 630"/>
              <a:gd name="T119" fmla="*/ 0 h 6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0"/>
              <a:gd name="T181" fmla="*/ 0 h 693"/>
              <a:gd name="T182" fmla="*/ 630 w 630"/>
              <a:gd name="T183" fmla="*/ 693 h 6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0" h="693">
                <a:moveTo>
                  <a:pt x="17" y="51"/>
                </a:moveTo>
                <a:lnTo>
                  <a:pt x="18" y="45"/>
                </a:lnTo>
                <a:lnTo>
                  <a:pt x="14" y="38"/>
                </a:lnTo>
                <a:lnTo>
                  <a:pt x="20" y="35"/>
                </a:lnTo>
                <a:lnTo>
                  <a:pt x="27" y="32"/>
                </a:lnTo>
                <a:lnTo>
                  <a:pt x="33" y="31"/>
                </a:lnTo>
                <a:lnTo>
                  <a:pt x="39" y="32"/>
                </a:lnTo>
                <a:lnTo>
                  <a:pt x="45" y="31"/>
                </a:lnTo>
                <a:lnTo>
                  <a:pt x="52" y="29"/>
                </a:lnTo>
                <a:lnTo>
                  <a:pt x="58" y="23"/>
                </a:lnTo>
                <a:lnTo>
                  <a:pt x="69" y="9"/>
                </a:lnTo>
                <a:lnTo>
                  <a:pt x="75" y="5"/>
                </a:lnTo>
                <a:lnTo>
                  <a:pt x="82" y="4"/>
                </a:lnTo>
                <a:lnTo>
                  <a:pt x="88" y="1"/>
                </a:lnTo>
                <a:lnTo>
                  <a:pt x="90" y="0"/>
                </a:lnTo>
                <a:lnTo>
                  <a:pt x="94" y="0"/>
                </a:lnTo>
                <a:lnTo>
                  <a:pt x="100" y="0"/>
                </a:lnTo>
                <a:lnTo>
                  <a:pt x="107" y="1"/>
                </a:lnTo>
                <a:lnTo>
                  <a:pt x="113" y="4"/>
                </a:lnTo>
                <a:lnTo>
                  <a:pt x="119" y="8"/>
                </a:lnTo>
                <a:lnTo>
                  <a:pt x="125" y="8"/>
                </a:lnTo>
                <a:lnTo>
                  <a:pt x="131" y="13"/>
                </a:lnTo>
                <a:lnTo>
                  <a:pt x="137" y="15"/>
                </a:lnTo>
                <a:lnTo>
                  <a:pt x="144" y="22"/>
                </a:lnTo>
                <a:lnTo>
                  <a:pt x="149" y="27"/>
                </a:lnTo>
                <a:lnTo>
                  <a:pt x="155" y="31"/>
                </a:lnTo>
                <a:lnTo>
                  <a:pt x="161" y="31"/>
                </a:lnTo>
                <a:lnTo>
                  <a:pt x="167" y="31"/>
                </a:lnTo>
                <a:lnTo>
                  <a:pt x="173" y="32"/>
                </a:lnTo>
                <a:lnTo>
                  <a:pt x="180" y="32"/>
                </a:lnTo>
                <a:lnTo>
                  <a:pt x="180" y="31"/>
                </a:lnTo>
                <a:lnTo>
                  <a:pt x="186" y="31"/>
                </a:lnTo>
                <a:lnTo>
                  <a:pt x="192" y="34"/>
                </a:lnTo>
                <a:lnTo>
                  <a:pt x="198" y="40"/>
                </a:lnTo>
                <a:lnTo>
                  <a:pt x="193" y="47"/>
                </a:lnTo>
                <a:lnTo>
                  <a:pt x="194" y="54"/>
                </a:lnTo>
                <a:lnTo>
                  <a:pt x="196" y="61"/>
                </a:lnTo>
                <a:lnTo>
                  <a:pt x="202" y="67"/>
                </a:lnTo>
                <a:lnTo>
                  <a:pt x="205" y="74"/>
                </a:lnTo>
                <a:lnTo>
                  <a:pt x="207" y="81"/>
                </a:lnTo>
                <a:lnTo>
                  <a:pt x="204" y="88"/>
                </a:lnTo>
                <a:lnTo>
                  <a:pt x="204" y="95"/>
                </a:lnTo>
                <a:lnTo>
                  <a:pt x="198" y="101"/>
                </a:lnTo>
                <a:lnTo>
                  <a:pt x="194" y="109"/>
                </a:lnTo>
                <a:lnTo>
                  <a:pt x="195" y="114"/>
                </a:lnTo>
                <a:lnTo>
                  <a:pt x="196" y="121"/>
                </a:lnTo>
                <a:lnTo>
                  <a:pt x="197" y="128"/>
                </a:lnTo>
                <a:lnTo>
                  <a:pt x="196" y="135"/>
                </a:lnTo>
                <a:lnTo>
                  <a:pt x="195" y="142"/>
                </a:lnTo>
                <a:lnTo>
                  <a:pt x="197" y="148"/>
                </a:lnTo>
                <a:lnTo>
                  <a:pt x="197" y="155"/>
                </a:lnTo>
                <a:lnTo>
                  <a:pt x="201" y="162"/>
                </a:lnTo>
                <a:lnTo>
                  <a:pt x="206" y="169"/>
                </a:lnTo>
                <a:lnTo>
                  <a:pt x="209" y="176"/>
                </a:lnTo>
                <a:lnTo>
                  <a:pt x="211" y="183"/>
                </a:lnTo>
                <a:lnTo>
                  <a:pt x="212" y="190"/>
                </a:lnTo>
                <a:lnTo>
                  <a:pt x="215" y="196"/>
                </a:lnTo>
                <a:lnTo>
                  <a:pt x="218" y="190"/>
                </a:lnTo>
                <a:lnTo>
                  <a:pt x="218" y="183"/>
                </a:lnTo>
                <a:lnTo>
                  <a:pt x="217" y="176"/>
                </a:lnTo>
                <a:lnTo>
                  <a:pt x="221" y="169"/>
                </a:lnTo>
                <a:lnTo>
                  <a:pt x="227" y="171"/>
                </a:lnTo>
                <a:lnTo>
                  <a:pt x="228" y="178"/>
                </a:lnTo>
                <a:lnTo>
                  <a:pt x="228" y="192"/>
                </a:lnTo>
                <a:lnTo>
                  <a:pt x="229" y="199"/>
                </a:lnTo>
                <a:lnTo>
                  <a:pt x="231" y="206"/>
                </a:lnTo>
                <a:lnTo>
                  <a:pt x="237" y="207"/>
                </a:lnTo>
                <a:lnTo>
                  <a:pt x="238" y="214"/>
                </a:lnTo>
                <a:lnTo>
                  <a:pt x="238" y="220"/>
                </a:lnTo>
                <a:lnTo>
                  <a:pt x="241" y="226"/>
                </a:lnTo>
                <a:lnTo>
                  <a:pt x="246" y="233"/>
                </a:lnTo>
                <a:lnTo>
                  <a:pt x="253" y="236"/>
                </a:lnTo>
                <a:lnTo>
                  <a:pt x="258" y="239"/>
                </a:lnTo>
                <a:lnTo>
                  <a:pt x="265" y="239"/>
                </a:lnTo>
                <a:lnTo>
                  <a:pt x="270" y="240"/>
                </a:lnTo>
                <a:lnTo>
                  <a:pt x="276" y="239"/>
                </a:lnTo>
                <a:lnTo>
                  <a:pt x="282" y="235"/>
                </a:lnTo>
                <a:lnTo>
                  <a:pt x="285" y="228"/>
                </a:lnTo>
                <a:lnTo>
                  <a:pt x="291" y="224"/>
                </a:lnTo>
                <a:lnTo>
                  <a:pt x="294" y="222"/>
                </a:lnTo>
                <a:lnTo>
                  <a:pt x="296" y="216"/>
                </a:lnTo>
                <a:lnTo>
                  <a:pt x="302" y="211"/>
                </a:lnTo>
                <a:lnTo>
                  <a:pt x="308" y="207"/>
                </a:lnTo>
                <a:lnTo>
                  <a:pt x="308" y="200"/>
                </a:lnTo>
                <a:lnTo>
                  <a:pt x="309" y="199"/>
                </a:lnTo>
                <a:lnTo>
                  <a:pt x="311" y="192"/>
                </a:lnTo>
                <a:lnTo>
                  <a:pt x="317" y="185"/>
                </a:lnTo>
                <a:lnTo>
                  <a:pt x="324" y="182"/>
                </a:lnTo>
                <a:lnTo>
                  <a:pt x="330" y="177"/>
                </a:lnTo>
                <a:lnTo>
                  <a:pt x="332" y="169"/>
                </a:lnTo>
                <a:lnTo>
                  <a:pt x="334" y="163"/>
                </a:lnTo>
                <a:lnTo>
                  <a:pt x="336" y="155"/>
                </a:lnTo>
                <a:lnTo>
                  <a:pt x="339" y="148"/>
                </a:lnTo>
                <a:lnTo>
                  <a:pt x="344" y="147"/>
                </a:lnTo>
                <a:lnTo>
                  <a:pt x="352" y="150"/>
                </a:lnTo>
                <a:lnTo>
                  <a:pt x="357" y="151"/>
                </a:lnTo>
                <a:lnTo>
                  <a:pt x="363" y="148"/>
                </a:lnTo>
                <a:lnTo>
                  <a:pt x="369" y="146"/>
                </a:lnTo>
                <a:lnTo>
                  <a:pt x="375" y="142"/>
                </a:lnTo>
                <a:lnTo>
                  <a:pt x="382" y="139"/>
                </a:lnTo>
                <a:lnTo>
                  <a:pt x="388" y="139"/>
                </a:lnTo>
                <a:lnTo>
                  <a:pt x="390" y="131"/>
                </a:lnTo>
                <a:lnTo>
                  <a:pt x="391" y="127"/>
                </a:lnTo>
                <a:lnTo>
                  <a:pt x="385" y="122"/>
                </a:lnTo>
                <a:lnTo>
                  <a:pt x="386" y="115"/>
                </a:lnTo>
                <a:lnTo>
                  <a:pt x="392" y="112"/>
                </a:lnTo>
                <a:lnTo>
                  <a:pt x="398" y="109"/>
                </a:lnTo>
                <a:lnTo>
                  <a:pt x="404" y="105"/>
                </a:lnTo>
                <a:lnTo>
                  <a:pt x="411" y="101"/>
                </a:lnTo>
                <a:lnTo>
                  <a:pt x="416" y="96"/>
                </a:lnTo>
                <a:lnTo>
                  <a:pt x="423" y="94"/>
                </a:lnTo>
                <a:lnTo>
                  <a:pt x="429" y="90"/>
                </a:lnTo>
                <a:lnTo>
                  <a:pt x="434" y="89"/>
                </a:lnTo>
                <a:lnTo>
                  <a:pt x="436" y="90"/>
                </a:lnTo>
                <a:lnTo>
                  <a:pt x="443" y="95"/>
                </a:lnTo>
                <a:lnTo>
                  <a:pt x="449" y="101"/>
                </a:lnTo>
                <a:lnTo>
                  <a:pt x="454" y="103"/>
                </a:lnTo>
                <a:lnTo>
                  <a:pt x="460" y="105"/>
                </a:lnTo>
                <a:lnTo>
                  <a:pt x="466" y="109"/>
                </a:lnTo>
                <a:lnTo>
                  <a:pt x="479" y="113"/>
                </a:lnTo>
                <a:lnTo>
                  <a:pt x="485" y="115"/>
                </a:lnTo>
                <a:lnTo>
                  <a:pt x="490" y="122"/>
                </a:lnTo>
                <a:lnTo>
                  <a:pt x="496" y="127"/>
                </a:lnTo>
                <a:lnTo>
                  <a:pt x="504" y="129"/>
                </a:lnTo>
                <a:lnTo>
                  <a:pt x="509" y="131"/>
                </a:lnTo>
                <a:lnTo>
                  <a:pt x="515" y="135"/>
                </a:lnTo>
                <a:lnTo>
                  <a:pt x="521" y="139"/>
                </a:lnTo>
                <a:lnTo>
                  <a:pt x="521" y="141"/>
                </a:lnTo>
                <a:lnTo>
                  <a:pt x="527" y="143"/>
                </a:lnTo>
                <a:lnTo>
                  <a:pt x="535" y="147"/>
                </a:lnTo>
                <a:lnTo>
                  <a:pt x="540" y="151"/>
                </a:lnTo>
                <a:lnTo>
                  <a:pt x="546" y="153"/>
                </a:lnTo>
                <a:lnTo>
                  <a:pt x="552" y="159"/>
                </a:lnTo>
                <a:lnTo>
                  <a:pt x="558" y="160"/>
                </a:lnTo>
                <a:lnTo>
                  <a:pt x="565" y="160"/>
                </a:lnTo>
                <a:lnTo>
                  <a:pt x="567" y="159"/>
                </a:lnTo>
                <a:lnTo>
                  <a:pt x="573" y="156"/>
                </a:lnTo>
                <a:lnTo>
                  <a:pt x="579" y="160"/>
                </a:lnTo>
                <a:lnTo>
                  <a:pt x="585" y="164"/>
                </a:lnTo>
                <a:lnTo>
                  <a:pt x="592" y="162"/>
                </a:lnTo>
                <a:lnTo>
                  <a:pt x="598" y="164"/>
                </a:lnTo>
                <a:lnTo>
                  <a:pt x="603" y="166"/>
                </a:lnTo>
                <a:lnTo>
                  <a:pt x="610" y="168"/>
                </a:lnTo>
                <a:lnTo>
                  <a:pt x="613" y="175"/>
                </a:lnTo>
                <a:lnTo>
                  <a:pt x="620" y="178"/>
                </a:lnTo>
                <a:lnTo>
                  <a:pt x="630" y="178"/>
                </a:lnTo>
                <a:lnTo>
                  <a:pt x="629" y="209"/>
                </a:lnTo>
                <a:lnTo>
                  <a:pt x="629" y="230"/>
                </a:lnTo>
                <a:lnTo>
                  <a:pt x="626" y="289"/>
                </a:lnTo>
                <a:lnTo>
                  <a:pt x="626" y="303"/>
                </a:lnTo>
                <a:lnTo>
                  <a:pt x="624" y="336"/>
                </a:lnTo>
                <a:lnTo>
                  <a:pt x="622" y="368"/>
                </a:lnTo>
                <a:lnTo>
                  <a:pt x="622" y="370"/>
                </a:lnTo>
                <a:lnTo>
                  <a:pt x="622" y="377"/>
                </a:lnTo>
                <a:lnTo>
                  <a:pt x="621" y="384"/>
                </a:lnTo>
                <a:lnTo>
                  <a:pt x="621" y="391"/>
                </a:lnTo>
                <a:lnTo>
                  <a:pt x="620" y="397"/>
                </a:lnTo>
                <a:lnTo>
                  <a:pt x="620" y="404"/>
                </a:lnTo>
                <a:lnTo>
                  <a:pt x="620" y="412"/>
                </a:lnTo>
                <a:lnTo>
                  <a:pt x="619" y="419"/>
                </a:lnTo>
                <a:lnTo>
                  <a:pt x="619" y="426"/>
                </a:lnTo>
                <a:lnTo>
                  <a:pt x="619" y="433"/>
                </a:lnTo>
                <a:lnTo>
                  <a:pt x="619" y="440"/>
                </a:lnTo>
                <a:lnTo>
                  <a:pt x="617" y="446"/>
                </a:lnTo>
                <a:lnTo>
                  <a:pt x="617" y="452"/>
                </a:lnTo>
                <a:lnTo>
                  <a:pt x="617" y="459"/>
                </a:lnTo>
                <a:lnTo>
                  <a:pt x="616" y="466"/>
                </a:lnTo>
                <a:lnTo>
                  <a:pt x="615" y="473"/>
                </a:lnTo>
                <a:lnTo>
                  <a:pt x="613" y="475"/>
                </a:lnTo>
                <a:lnTo>
                  <a:pt x="610" y="481"/>
                </a:lnTo>
                <a:lnTo>
                  <a:pt x="609" y="488"/>
                </a:lnTo>
                <a:lnTo>
                  <a:pt x="606" y="494"/>
                </a:lnTo>
                <a:lnTo>
                  <a:pt x="605" y="501"/>
                </a:lnTo>
                <a:lnTo>
                  <a:pt x="606" y="508"/>
                </a:lnTo>
                <a:lnTo>
                  <a:pt x="607" y="515"/>
                </a:lnTo>
                <a:lnTo>
                  <a:pt x="613" y="517"/>
                </a:lnTo>
                <a:lnTo>
                  <a:pt x="613" y="520"/>
                </a:lnTo>
                <a:lnTo>
                  <a:pt x="613" y="527"/>
                </a:lnTo>
                <a:lnTo>
                  <a:pt x="612" y="533"/>
                </a:lnTo>
                <a:lnTo>
                  <a:pt x="611" y="541"/>
                </a:lnTo>
                <a:lnTo>
                  <a:pt x="611" y="548"/>
                </a:lnTo>
                <a:lnTo>
                  <a:pt x="611" y="555"/>
                </a:lnTo>
                <a:lnTo>
                  <a:pt x="610" y="562"/>
                </a:lnTo>
                <a:lnTo>
                  <a:pt x="610" y="569"/>
                </a:lnTo>
                <a:lnTo>
                  <a:pt x="609" y="575"/>
                </a:lnTo>
                <a:lnTo>
                  <a:pt x="609" y="583"/>
                </a:lnTo>
                <a:lnTo>
                  <a:pt x="609" y="589"/>
                </a:lnTo>
                <a:lnTo>
                  <a:pt x="608" y="597"/>
                </a:lnTo>
                <a:lnTo>
                  <a:pt x="607" y="603"/>
                </a:lnTo>
                <a:lnTo>
                  <a:pt x="607" y="611"/>
                </a:lnTo>
                <a:lnTo>
                  <a:pt x="607" y="618"/>
                </a:lnTo>
                <a:lnTo>
                  <a:pt x="606" y="625"/>
                </a:lnTo>
                <a:lnTo>
                  <a:pt x="606" y="631"/>
                </a:lnTo>
                <a:lnTo>
                  <a:pt x="605" y="638"/>
                </a:lnTo>
                <a:lnTo>
                  <a:pt x="605" y="645"/>
                </a:lnTo>
                <a:lnTo>
                  <a:pt x="604" y="653"/>
                </a:lnTo>
                <a:lnTo>
                  <a:pt x="603" y="659"/>
                </a:lnTo>
                <a:lnTo>
                  <a:pt x="603" y="667"/>
                </a:lnTo>
                <a:lnTo>
                  <a:pt x="603" y="674"/>
                </a:lnTo>
                <a:lnTo>
                  <a:pt x="602" y="680"/>
                </a:lnTo>
                <a:lnTo>
                  <a:pt x="602" y="687"/>
                </a:lnTo>
                <a:lnTo>
                  <a:pt x="601" y="693"/>
                </a:lnTo>
                <a:lnTo>
                  <a:pt x="595" y="690"/>
                </a:lnTo>
                <a:lnTo>
                  <a:pt x="588" y="684"/>
                </a:lnTo>
                <a:lnTo>
                  <a:pt x="584" y="677"/>
                </a:lnTo>
                <a:lnTo>
                  <a:pt x="579" y="670"/>
                </a:lnTo>
                <a:lnTo>
                  <a:pt x="576" y="663"/>
                </a:lnTo>
                <a:lnTo>
                  <a:pt x="572" y="656"/>
                </a:lnTo>
                <a:lnTo>
                  <a:pt x="568" y="650"/>
                </a:lnTo>
                <a:lnTo>
                  <a:pt x="565" y="645"/>
                </a:lnTo>
                <a:lnTo>
                  <a:pt x="558" y="639"/>
                </a:lnTo>
                <a:lnTo>
                  <a:pt x="556" y="636"/>
                </a:lnTo>
                <a:lnTo>
                  <a:pt x="550" y="630"/>
                </a:lnTo>
                <a:lnTo>
                  <a:pt x="544" y="623"/>
                </a:lnTo>
                <a:lnTo>
                  <a:pt x="543" y="621"/>
                </a:lnTo>
                <a:lnTo>
                  <a:pt x="542" y="614"/>
                </a:lnTo>
                <a:lnTo>
                  <a:pt x="544" y="613"/>
                </a:lnTo>
                <a:lnTo>
                  <a:pt x="545" y="610"/>
                </a:lnTo>
                <a:lnTo>
                  <a:pt x="544" y="611"/>
                </a:lnTo>
                <a:lnTo>
                  <a:pt x="537" y="614"/>
                </a:lnTo>
                <a:lnTo>
                  <a:pt x="532" y="613"/>
                </a:lnTo>
                <a:lnTo>
                  <a:pt x="519" y="614"/>
                </a:lnTo>
                <a:lnTo>
                  <a:pt x="513" y="619"/>
                </a:lnTo>
                <a:lnTo>
                  <a:pt x="507" y="620"/>
                </a:lnTo>
                <a:lnTo>
                  <a:pt x="501" y="620"/>
                </a:lnTo>
                <a:lnTo>
                  <a:pt x="495" y="614"/>
                </a:lnTo>
                <a:lnTo>
                  <a:pt x="496" y="607"/>
                </a:lnTo>
                <a:lnTo>
                  <a:pt x="490" y="614"/>
                </a:lnTo>
                <a:lnTo>
                  <a:pt x="484" y="618"/>
                </a:lnTo>
                <a:lnTo>
                  <a:pt x="478" y="622"/>
                </a:lnTo>
                <a:lnTo>
                  <a:pt x="473" y="622"/>
                </a:lnTo>
                <a:lnTo>
                  <a:pt x="470" y="615"/>
                </a:lnTo>
                <a:lnTo>
                  <a:pt x="475" y="609"/>
                </a:lnTo>
                <a:lnTo>
                  <a:pt x="476" y="602"/>
                </a:lnTo>
                <a:lnTo>
                  <a:pt x="480" y="596"/>
                </a:lnTo>
                <a:lnTo>
                  <a:pt x="482" y="588"/>
                </a:lnTo>
                <a:lnTo>
                  <a:pt x="485" y="581"/>
                </a:lnTo>
                <a:lnTo>
                  <a:pt x="487" y="575"/>
                </a:lnTo>
                <a:lnTo>
                  <a:pt x="488" y="567"/>
                </a:lnTo>
                <a:lnTo>
                  <a:pt x="482" y="566"/>
                </a:lnTo>
                <a:lnTo>
                  <a:pt x="480" y="559"/>
                </a:lnTo>
                <a:lnTo>
                  <a:pt x="477" y="553"/>
                </a:lnTo>
                <a:lnTo>
                  <a:pt x="471" y="548"/>
                </a:lnTo>
                <a:lnTo>
                  <a:pt x="470" y="546"/>
                </a:lnTo>
                <a:lnTo>
                  <a:pt x="475" y="541"/>
                </a:lnTo>
                <a:lnTo>
                  <a:pt x="481" y="541"/>
                </a:lnTo>
                <a:lnTo>
                  <a:pt x="487" y="546"/>
                </a:lnTo>
                <a:lnTo>
                  <a:pt x="493" y="545"/>
                </a:lnTo>
                <a:lnTo>
                  <a:pt x="500" y="538"/>
                </a:lnTo>
                <a:lnTo>
                  <a:pt x="494" y="542"/>
                </a:lnTo>
                <a:lnTo>
                  <a:pt x="488" y="542"/>
                </a:lnTo>
                <a:lnTo>
                  <a:pt x="482" y="538"/>
                </a:lnTo>
                <a:lnTo>
                  <a:pt x="476" y="538"/>
                </a:lnTo>
                <a:lnTo>
                  <a:pt x="470" y="534"/>
                </a:lnTo>
                <a:lnTo>
                  <a:pt x="465" y="527"/>
                </a:lnTo>
                <a:lnTo>
                  <a:pt x="459" y="521"/>
                </a:lnTo>
                <a:lnTo>
                  <a:pt x="465" y="516"/>
                </a:lnTo>
                <a:lnTo>
                  <a:pt x="472" y="516"/>
                </a:lnTo>
                <a:lnTo>
                  <a:pt x="478" y="515"/>
                </a:lnTo>
                <a:lnTo>
                  <a:pt x="484" y="514"/>
                </a:lnTo>
                <a:lnTo>
                  <a:pt x="490" y="521"/>
                </a:lnTo>
                <a:lnTo>
                  <a:pt x="496" y="524"/>
                </a:lnTo>
                <a:lnTo>
                  <a:pt x="498" y="524"/>
                </a:lnTo>
                <a:lnTo>
                  <a:pt x="492" y="521"/>
                </a:lnTo>
                <a:lnTo>
                  <a:pt x="486" y="514"/>
                </a:lnTo>
                <a:lnTo>
                  <a:pt x="480" y="512"/>
                </a:lnTo>
                <a:lnTo>
                  <a:pt x="468" y="505"/>
                </a:lnTo>
                <a:lnTo>
                  <a:pt x="474" y="501"/>
                </a:lnTo>
                <a:lnTo>
                  <a:pt x="468" y="496"/>
                </a:lnTo>
                <a:lnTo>
                  <a:pt x="464" y="489"/>
                </a:lnTo>
                <a:lnTo>
                  <a:pt x="458" y="482"/>
                </a:lnTo>
                <a:lnTo>
                  <a:pt x="454" y="475"/>
                </a:lnTo>
                <a:lnTo>
                  <a:pt x="452" y="468"/>
                </a:lnTo>
                <a:lnTo>
                  <a:pt x="452" y="462"/>
                </a:lnTo>
                <a:lnTo>
                  <a:pt x="450" y="454"/>
                </a:lnTo>
                <a:lnTo>
                  <a:pt x="448" y="449"/>
                </a:lnTo>
                <a:lnTo>
                  <a:pt x="447" y="446"/>
                </a:lnTo>
                <a:lnTo>
                  <a:pt x="445" y="440"/>
                </a:lnTo>
                <a:lnTo>
                  <a:pt x="451" y="436"/>
                </a:lnTo>
                <a:lnTo>
                  <a:pt x="454" y="434"/>
                </a:lnTo>
                <a:lnTo>
                  <a:pt x="448" y="435"/>
                </a:lnTo>
                <a:lnTo>
                  <a:pt x="442" y="433"/>
                </a:lnTo>
                <a:lnTo>
                  <a:pt x="443" y="427"/>
                </a:lnTo>
                <a:lnTo>
                  <a:pt x="449" y="422"/>
                </a:lnTo>
                <a:lnTo>
                  <a:pt x="452" y="421"/>
                </a:lnTo>
                <a:lnTo>
                  <a:pt x="446" y="422"/>
                </a:lnTo>
                <a:lnTo>
                  <a:pt x="440" y="425"/>
                </a:lnTo>
                <a:lnTo>
                  <a:pt x="434" y="426"/>
                </a:lnTo>
                <a:lnTo>
                  <a:pt x="433" y="424"/>
                </a:lnTo>
                <a:lnTo>
                  <a:pt x="433" y="416"/>
                </a:lnTo>
                <a:lnTo>
                  <a:pt x="435" y="410"/>
                </a:lnTo>
                <a:lnTo>
                  <a:pt x="434" y="403"/>
                </a:lnTo>
                <a:lnTo>
                  <a:pt x="434" y="400"/>
                </a:lnTo>
                <a:lnTo>
                  <a:pt x="431" y="406"/>
                </a:lnTo>
                <a:lnTo>
                  <a:pt x="426" y="400"/>
                </a:lnTo>
                <a:lnTo>
                  <a:pt x="420" y="397"/>
                </a:lnTo>
                <a:lnTo>
                  <a:pt x="418" y="389"/>
                </a:lnTo>
                <a:lnTo>
                  <a:pt x="412" y="385"/>
                </a:lnTo>
                <a:lnTo>
                  <a:pt x="405" y="384"/>
                </a:lnTo>
                <a:lnTo>
                  <a:pt x="404" y="377"/>
                </a:lnTo>
                <a:lnTo>
                  <a:pt x="398" y="378"/>
                </a:lnTo>
                <a:lnTo>
                  <a:pt x="398" y="376"/>
                </a:lnTo>
                <a:lnTo>
                  <a:pt x="392" y="373"/>
                </a:lnTo>
                <a:lnTo>
                  <a:pt x="386" y="369"/>
                </a:lnTo>
                <a:lnTo>
                  <a:pt x="380" y="368"/>
                </a:lnTo>
                <a:lnTo>
                  <a:pt x="375" y="361"/>
                </a:lnTo>
                <a:lnTo>
                  <a:pt x="369" y="364"/>
                </a:lnTo>
                <a:lnTo>
                  <a:pt x="363" y="360"/>
                </a:lnTo>
                <a:lnTo>
                  <a:pt x="360" y="362"/>
                </a:lnTo>
                <a:lnTo>
                  <a:pt x="357" y="360"/>
                </a:lnTo>
                <a:lnTo>
                  <a:pt x="353" y="359"/>
                </a:lnTo>
                <a:lnTo>
                  <a:pt x="346" y="354"/>
                </a:lnTo>
                <a:lnTo>
                  <a:pt x="340" y="351"/>
                </a:lnTo>
                <a:lnTo>
                  <a:pt x="334" y="345"/>
                </a:lnTo>
                <a:lnTo>
                  <a:pt x="328" y="343"/>
                </a:lnTo>
                <a:lnTo>
                  <a:pt x="322" y="341"/>
                </a:lnTo>
                <a:lnTo>
                  <a:pt x="315" y="338"/>
                </a:lnTo>
                <a:lnTo>
                  <a:pt x="309" y="336"/>
                </a:lnTo>
                <a:lnTo>
                  <a:pt x="305" y="329"/>
                </a:lnTo>
                <a:lnTo>
                  <a:pt x="299" y="328"/>
                </a:lnTo>
                <a:lnTo>
                  <a:pt x="293" y="328"/>
                </a:lnTo>
                <a:lnTo>
                  <a:pt x="286" y="328"/>
                </a:lnTo>
                <a:lnTo>
                  <a:pt x="283" y="325"/>
                </a:lnTo>
                <a:lnTo>
                  <a:pt x="277" y="324"/>
                </a:lnTo>
                <a:lnTo>
                  <a:pt x="272" y="323"/>
                </a:lnTo>
                <a:lnTo>
                  <a:pt x="265" y="324"/>
                </a:lnTo>
                <a:lnTo>
                  <a:pt x="258" y="325"/>
                </a:lnTo>
                <a:lnTo>
                  <a:pt x="253" y="322"/>
                </a:lnTo>
                <a:lnTo>
                  <a:pt x="247" y="317"/>
                </a:lnTo>
                <a:lnTo>
                  <a:pt x="241" y="311"/>
                </a:lnTo>
                <a:lnTo>
                  <a:pt x="235" y="308"/>
                </a:lnTo>
                <a:lnTo>
                  <a:pt x="234" y="308"/>
                </a:lnTo>
                <a:lnTo>
                  <a:pt x="228" y="303"/>
                </a:lnTo>
                <a:lnTo>
                  <a:pt x="225" y="296"/>
                </a:lnTo>
                <a:lnTo>
                  <a:pt x="225" y="289"/>
                </a:lnTo>
                <a:lnTo>
                  <a:pt x="233" y="284"/>
                </a:lnTo>
                <a:lnTo>
                  <a:pt x="238" y="285"/>
                </a:lnTo>
                <a:lnTo>
                  <a:pt x="245" y="285"/>
                </a:lnTo>
                <a:lnTo>
                  <a:pt x="238" y="283"/>
                </a:lnTo>
                <a:lnTo>
                  <a:pt x="233" y="282"/>
                </a:lnTo>
                <a:lnTo>
                  <a:pt x="226" y="282"/>
                </a:lnTo>
                <a:lnTo>
                  <a:pt x="221" y="289"/>
                </a:lnTo>
                <a:lnTo>
                  <a:pt x="215" y="290"/>
                </a:lnTo>
                <a:lnTo>
                  <a:pt x="212" y="284"/>
                </a:lnTo>
                <a:lnTo>
                  <a:pt x="206" y="280"/>
                </a:lnTo>
                <a:lnTo>
                  <a:pt x="204" y="287"/>
                </a:lnTo>
                <a:lnTo>
                  <a:pt x="198" y="287"/>
                </a:lnTo>
                <a:lnTo>
                  <a:pt x="192" y="281"/>
                </a:lnTo>
                <a:lnTo>
                  <a:pt x="195" y="274"/>
                </a:lnTo>
                <a:lnTo>
                  <a:pt x="189" y="274"/>
                </a:lnTo>
                <a:lnTo>
                  <a:pt x="183" y="276"/>
                </a:lnTo>
                <a:lnTo>
                  <a:pt x="180" y="270"/>
                </a:lnTo>
                <a:lnTo>
                  <a:pt x="176" y="264"/>
                </a:lnTo>
                <a:lnTo>
                  <a:pt x="175" y="257"/>
                </a:lnTo>
                <a:lnTo>
                  <a:pt x="172" y="264"/>
                </a:lnTo>
                <a:lnTo>
                  <a:pt x="166" y="264"/>
                </a:lnTo>
                <a:lnTo>
                  <a:pt x="165" y="257"/>
                </a:lnTo>
                <a:lnTo>
                  <a:pt x="162" y="250"/>
                </a:lnTo>
                <a:lnTo>
                  <a:pt x="166" y="243"/>
                </a:lnTo>
                <a:lnTo>
                  <a:pt x="165" y="235"/>
                </a:lnTo>
                <a:lnTo>
                  <a:pt x="164" y="230"/>
                </a:lnTo>
                <a:lnTo>
                  <a:pt x="171" y="225"/>
                </a:lnTo>
                <a:lnTo>
                  <a:pt x="176" y="218"/>
                </a:lnTo>
                <a:lnTo>
                  <a:pt x="177" y="211"/>
                </a:lnTo>
                <a:lnTo>
                  <a:pt x="178" y="204"/>
                </a:lnTo>
                <a:lnTo>
                  <a:pt x="174" y="211"/>
                </a:lnTo>
                <a:lnTo>
                  <a:pt x="167" y="216"/>
                </a:lnTo>
                <a:lnTo>
                  <a:pt x="163" y="223"/>
                </a:lnTo>
                <a:lnTo>
                  <a:pt x="163" y="236"/>
                </a:lnTo>
                <a:lnTo>
                  <a:pt x="160" y="243"/>
                </a:lnTo>
                <a:lnTo>
                  <a:pt x="153" y="244"/>
                </a:lnTo>
                <a:lnTo>
                  <a:pt x="158" y="248"/>
                </a:lnTo>
                <a:lnTo>
                  <a:pt x="158" y="255"/>
                </a:lnTo>
                <a:lnTo>
                  <a:pt x="152" y="260"/>
                </a:lnTo>
                <a:lnTo>
                  <a:pt x="147" y="267"/>
                </a:lnTo>
                <a:lnTo>
                  <a:pt x="147" y="273"/>
                </a:lnTo>
                <a:lnTo>
                  <a:pt x="146" y="280"/>
                </a:lnTo>
                <a:lnTo>
                  <a:pt x="142" y="287"/>
                </a:lnTo>
                <a:lnTo>
                  <a:pt x="136" y="293"/>
                </a:lnTo>
                <a:lnTo>
                  <a:pt x="129" y="295"/>
                </a:lnTo>
                <a:lnTo>
                  <a:pt x="123" y="293"/>
                </a:lnTo>
                <a:lnTo>
                  <a:pt x="117" y="297"/>
                </a:lnTo>
                <a:lnTo>
                  <a:pt x="112" y="290"/>
                </a:lnTo>
                <a:lnTo>
                  <a:pt x="107" y="284"/>
                </a:lnTo>
                <a:lnTo>
                  <a:pt x="107" y="277"/>
                </a:lnTo>
                <a:lnTo>
                  <a:pt x="106" y="271"/>
                </a:lnTo>
                <a:lnTo>
                  <a:pt x="104" y="264"/>
                </a:lnTo>
                <a:lnTo>
                  <a:pt x="109" y="260"/>
                </a:lnTo>
                <a:lnTo>
                  <a:pt x="117" y="255"/>
                </a:lnTo>
                <a:lnTo>
                  <a:pt x="115" y="248"/>
                </a:lnTo>
                <a:lnTo>
                  <a:pt x="109" y="241"/>
                </a:lnTo>
                <a:lnTo>
                  <a:pt x="110" y="234"/>
                </a:lnTo>
                <a:lnTo>
                  <a:pt x="104" y="236"/>
                </a:lnTo>
                <a:lnTo>
                  <a:pt x="99" y="231"/>
                </a:lnTo>
                <a:lnTo>
                  <a:pt x="97" y="224"/>
                </a:lnTo>
                <a:lnTo>
                  <a:pt x="93" y="217"/>
                </a:lnTo>
                <a:lnTo>
                  <a:pt x="88" y="211"/>
                </a:lnTo>
                <a:lnTo>
                  <a:pt x="82" y="208"/>
                </a:lnTo>
                <a:lnTo>
                  <a:pt x="75" y="204"/>
                </a:lnTo>
                <a:lnTo>
                  <a:pt x="69" y="206"/>
                </a:lnTo>
                <a:lnTo>
                  <a:pt x="63" y="203"/>
                </a:lnTo>
                <a:lnTo>
                  <a:pt x="60" y="196"/>
                </a:lnTo>
                <a:lnTo>
                  <a:pt x="61" y="191"/>
                </a:lnTo>
                <a:lnTo>
                  <a:pt x="67" y="190"/>
                </a:lnTo>
                <a:lnTo>
                  <a:pt x="73" y="185"/>
                </a:lnTo>
                <a:lnTo>
                  <a:pt x="78" y="185"/>
                </a:lnTo>
                <a:lnTo>
                  <a:pt x="85" y="186"/>
                </a:lnTo>
                <a:lnTo>
                  <a:pt x="92" y="186"/>
                </a:lnTo>
                <a:lnTo>
                  <a:pt x="97" y="187"/>
                </a:lnTo>
                <a:lnTo>
                  <a:pt x="103" y="194"/>
                </a:lnTo>
                <a:lnTo>
                  <a:pt x="109" y="192"/>
                </a:lnTo>
                <a:lnTo>
                  <a:pt x="114" y="188"/>
                </a:lnTo>
                <a:lnTo>
                  <a:pt x="118" y="182"/>
                </a:lnTo>
                <a:lnTo>
                  <a:pt x="122" y="175"/>
                </a:lnTo>
                <a:lnTo>
                  <a:pt x="128" y="168"/>
                </a:lnTo>
                <a:lnTo>
                  <a:pt x="133" y="164"/>
                </a:lnTo>
                <a:lnTo>
                  <a:pt x="140" y="163"/>
                </a:lnTo>
                <a:lnTo>
                  <a:pt x="145" y="170"/>
                </a:lnTo>
                <a:lnTo>
                  <a:pt x="148" y="177"/>
                </a:lnTo>
                <a:lnTo>
                  <a:pt x="148" y="185"/>
                </a:lnTo>
                <a:lnTo>
                  <a:pt x="150" y="178"/>
                </a:lnTo>
                <a:lnTo>
                  <a:pt x="152" y="170"/>
                </a:lnTo>
                <a:lnTo>
                  <a:pt x="153" y="177"/>
                </a:lnTo>
                <a:lnTo>
                  <a:pt x="159" y="176"/>
                </a:lnTo>
                <a:lnTo>
                  <a:pt x="165" y="175"/>
                </a:lnTo>
                <a:lnTo>
                  <a:pt x="166" y="182"/>
                </a:lnTo>
                <a:lnTo>
                  <a:pt x="168" y="175"/>
                </a:lnTo>
                <a:lnTo>
                  <a:pt x="175" y="182"/>
                </a:lnTo>
                <a:lnTo>
                  <a:pt x="176" y="176"/>
                </a:lnTo>
                <a:lnTo>
                  <a:pt x="176" y="168"/>
                </a:lnTo>
                <a:lnTo>
                  <a:pt x="173" y="164"/>
                </a:lnTo>
                <a:lnTo>
                  <a:pt x="179" y="164"/>
                </a:lnTo>
                <a:lnTo>
                  <a:pt x="184" y="163"/>
                </a:lnTo>
                <a:lnTo>
                  <a:pt x="182" y="156"/>
                </a:lnTo>
                <a:lnTo>
                  <a:pt x="185" y="150"/>
                </a:lnTo>
                <a:lnTo>
                  <a:pt x="179" y="153"/>
                </a:lnTo>
                <a:lnTo>
                  <a:pt x="180" y="146"/>
                </a:lnTo>
                <a:lnTo>
                  <a:pt x="184" y="139"/>
                </a:lnTo>
                <a:lnTo>
                  <a:pt x="179" y="141"/>
                </a:lnTo>
                <a:lnTo>
                  <a:pt x="172" y="144"/>
                </a:lnTo>
                <a:lnTo>
                  <a:pt x="166" y="147"/>
                </a:lnTo>
                <a:lnTo>
                  <a:pt x="162" y="147"/>
                </a:lnTo>
                <a:lnTo>
                  <a:pt x="156" y="148"/>
                </a:lnTo>
                <a:lnTo>
                  <a:pt x="150" y="147"/>
                </a:lnTo>
                <a:lnTo>
                  <a:pt x="144" y="147"/>
                </a:lnTo>
                <a:lnTo>
                  <a:pt x="137" y="147"/>
                </a:lnTo>
                <a:lnTo>
                  <a:pt x="132" y="150"/>
                </a:lnTo>
                <a:lnTo>
                  <a:pt x="126" y="151"/>
                </a:lnTo>
                <a:lnTo>
                  <a:pt x="121" y="153"/>
                </a:lnTo>
                <a:lnTo>
                  <a:pt x="115" y="151"/>
                </a:lnTo>
                <a:lnTo>
                  <a:pt x="108" y="152"/>
                </a:lnTo>
                <a:lnTo>
                  <a:pt x="102" y="153"/>
                </a:lnTo>
                <a:lnTo>
                  <a:pt x="101" y="153"/>
                </a:lnTo>
                <a:lnTo>
                  <a:pt x="99" y="146"/>
                </a:lnTo>
                <a:lnTo>
                  <a:pt x="93" y="147"/>
                </a:lnTo>
                <a:lnTo>
                  <a:pt x="88" y="151"/>
                </a:lnTo>
                <a:lnTo>
                  <a:pt x="80" y="152"/>
                </a:lnTo>
                <a:lnTo>
                  <a:pt x="76" y="145"/>
                </a:lnTo>
                <a:lnTo>
                  <a:pt x="70" y="142"/>
                </a:lnTo>
                <a:lnTo>
                  <a:pt x="64" y="137"/>
                </a:lnTo>
                <a:lnTo>
                  <a:pt x="69" y="130"/>
                </a:lnTo>
                <a:lnTo>
                  <a:pt x="62" y="130"/>
                </a:lnTo>
                <a:lnTo>
                  <a:pt x="59" y="122"/>
                </a:lnTo>
                <a:lnTo>
                  <a:pt x="58" y="117"/>
                </a:lnTo>
                <a:lnTo>
                  <a:pt x="63" y="110"/>
                </a:lnTo>
                <a:lnTo>
                  <a:pt x="62" y="105"/>
                </a:lnTo>
                <a:lnTo>
                  <a:pt x="56" y="104"/>
                </a:lnTo>
                <a:lnTo>
                  <a:pt x="58" y="98"/>
                </a:lnTo>
                <a:lnTo>
                  <a:pt x="52" y="99"/>
                </a:lnTo>
                <a:lnTo>
                  <a:pt x="50" y="91"/>
                </a:lnTo>
                <a:lnTo>
                  <a:pt x="44" y="97"/>
                </a:lnTo>
                <a:lnTo>
                  <a:pt x="38" y="93"/>
                </a:lnTo>
                <a:lnTo>
                  <a:pt x="32" y="89"/>
                </a:lnTo>
                <a:lnTo>
                  <a:pt x="26" y="90"/>
                </a:lnTo>
                <a:lnTo>
                  <a:pt x="24" y="83"/>
                </a:lnTo>
                <a:lnTo>
                  <a:pt x="17" y="82"/>
                </a:lnTo>
                <a:lnTo>
                  <a:pt x="19" y="88"/>
                </a:lnTo>
                <a:lnTo>
                  <a:pt x="14" y="91"/>
                </a:lnTo>
                <a:lnTo>
                  <a:pt x="7" y="88"/>
                </a:lnTo>
                <a:lnTo>
                  <a:pt x="2" y="88"/>
                </a:lnTo>
                <a:lnTo>
                  <a:pt x="0" y="81"/>
                </a:lnTo>
                <a:lnTo>
                  <a:pt x="2" y="74"/>
                </a:lnTo>
                <a:lnTo>
                  <a:pt x="7" y="70"/>
                </a:lnTo>
                <a:lnTo>
                  <a:pt x="13" y="64"/>
                </a:lnTo>
                <a:lnTo>
                  <a:pt x="15" y="56"/>
                </a:lnTo>
                <a:lnTo>
                  <a:pt x="17" y="51"/>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1" name="Freeform 204"/>
          <p:cNvSpPr>
            <a:spLocks/>
          </p:cNvSpPr>
          <p:nvPr/>
        </p:nvSpPr>
        <p:spPr bwMode="auto">
          <a:xfrm>
            <a:off x="8251825" y="4959350"/>
            <a:ext cx="19050" cy="33338"/>
          </a:xfrm>
          <a:custGeom>
            <a:avLst/>
            <a:gdLst>
              <a:gd name="T0" fmla="*/ 0 w 41"/>
              <a:gd name="T1" fmla="*/ 0 h 73"/>
              <a:gd name="T2" fmla="*/ 0 w 41"/>
              <a:gd name="T3" fmla="*/ 0 h 73"/>
              <a:gd name="T4" fmla="*/ 0 w 41"/>
              <a:gd name="T5" fmla="*/ 0 h 73"/>
              <a:gd name="T6" fmla="*/ 0 w 41"/>
              <a:gd name="T7" fmla="*/ 0 h 73"/>
              <a:gd name="T8" fmla="*/ 0 w 41"/>
              <a:gd name="T9" fmla="*/ 0 h 73"/>
              <a:gd name="T10" fmla="*/ 0 w 41"/>
              <a:gd name="T11" fmla="*/ 0 h 73"/>
              <a:gd name="T12" fmla="*/ 0 w 41"/>
              <a:gd name="T13" fmla="*/ 0 h 73"/>
              <a:gd name="T14" fmla="*/ 0 w 41"/>
              <a:gd name="T15" fmla="*/ 0 h 73"/>
              <a:gd name="T16" fmla="*/ 0 w 41"/>
              <a:gd name="T17" fmla="*/ 0 h 73"/>
              <a:gd name="T18" fmla="*/ 0 w 41"/>
              <a:gd name="T19" fmla="*/ 0 h 73"/>
              <a:gd name="T20" fmla="*/ 0 w 41"/>
              <a:gd name="T21" fmla="*/ 0 h 73"/>
              <a:gd name="T22" fmla="*/ 0 w 41"/>
              <a:gd name="T23" fmla="*/ 0 h 73"/>
              <a:gd name="T24" fmla="*/ 0 w 41"/>
              <a:gd name="T25" fmla="*/ 0 h 73"/>
              <a:gd name="T26" fmla="*/ 0 w 41"/>
              <a:gd name="T27" fmla="*/ 0 h 73"/>
              <a:gd name="T28" fmla="*/ 0 w 41"/>
              <a:gd name="T29" fmla="*/ 0 h 73"/>
              <a:gd name="T30" fmla="*/ 0 w 41"/>
              <a:gd name="T31" fmla="*/ 0 h 73"/>
              <a:gd name="T32" fmla="*/ 0 w 41"/>
              <a:gd name="T33" fmla="*/ 0 h 73"/>
              <a:gd name="T34" fmla="*/ 0 w 41"/>
              <a:gd name="T35" fmla="*/ 0 h 73"/>
              <a:gd name="T36" fmla="*/ 0 w 41"/>
              <a:gd name="T37" fmla="*/ 0 h 73"/>
              <a:gd name="T38" fmla="*/ 0 w 41"/>
              <a:gd name="T39" fmla="*/ 0 h 73"/>
              <a:gd name="T40" fmla="*/ 0 w 41"/>
              <a:gd name="T41" fmla="*/ 0 h 73"/>
              <a:gd name="T42" fmla="*/ 0 w 41"/>
              <a:gd name="T43" fmla="*/ 0 h 73"/>
              <a:gd name="T44" fmla="*/ 0 w 41"/>
              <a:gd name="T45" fmla="*/ 0 h 73"/>
              <a:gd name="T46" fmla="*/ 0 w 41"/>
              <a:gd name="T47" fmla="*/ 0 h 73"/>
              <a:gd name="T48" fmla="*/ 0 w 41"/>
              <a:gd name="T49" fmla="*/ 0 h 73"/>
              <a:gd name="T50" fmla="*/ 0 w 41"/>
              <a:gd name="T51" fmla="*/ 0 h 73"/>
              <a:gd name="T52" fmla="*/ 0 w 41"/>
              <a:gd name="T53" fmla="*/ 0 h 73"/>
              <a:gd name="T54" fmla="*/ 0 w 41"/>
              <a:gd name="T55" fmla="*/ 0 h 73"/>
              <a:gd name="T56" fmla="*/ 0 w 41"/>
              <a:gd name="T57" fmla="*/ 0 h 73"/>
              <a:gd name="T58" fmla="*/ 0 w 41"/>
              <a:gd name="T59" fmla="*/ 0 h 73"/>
              <a:gd name="T60" fmla="*/ 0 w 41"/>
              <a:gd name="T61" fmla="*/ 0 h 73"/>
              <a:gd name="T62" fmla="*/ 0 w 41"/>
              <a:gd name="T63" fmla="*/ 0 h 73"/>
              <a:gd name="T64" fmla="*/ 0 w 41"/>
              <a:gd name="T65" fmla="*/ 0 h 73"/>
              <a:gd name="T66" fmla="*/ 0 w 41"/>
              <a:gd name="T67" fmla="*/ 0 h 73"/>
              <a:gd name="T68" fmla="*/ 0 w 41"/>
              <a:gd name="T69" fmla="*/ 0 h 73"/>
              <a:gd name="T70" fmla="*/ 0 w 41"/>
              <a:gd name="T71" fmla="*/ 0 h 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1"/>
              <a:gd name="T109" fmla="*/ 0 h 73"/>
              <a:gd name="T110" fmla="*/ 41 w 41"/>
              <a:gd name="T111" fmla="*/ 73 h 7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1" h="73">
                <a:moveTo>
                  <a:pt x="6" y="47"/>
                </a:moveTo>
                <a:lnTo>
                  <a:pt x="8" y="54"/>
                </a:lnTo>
                <a:lnTo>
                  <a:pt x="12" y="60"/>
                </a:lnTo>
                <a:lnTo>
                  <a:pt x="10" y="56"/>
                </a:lnTo>
                <a:lnTo>
                  <a:pt x="15" y="49"/>
                </a:lnTo>
                <a:lnTo>
                  <a:pt x="13" y="42"/>
                </a:lnTo>
                <a:lnTo>
                  <a:pt x="13" y="35"/>
                </a:lnTo>
                <a:lnTo>
                  <a:pt x="16" y="28"/>
                </a:lnTo>
                <a:lnTo>
                  <a:pt x="10" y="26"/>
                </a:lnTo>
                <a:lnTo>
                  <a:pt x="10" y="19"/>
                </a:lnTo>
                <a:lnTo>
                  <a:pt x="16" y="20"/>
                </a:lnTo>
                <a:lnTo>
                  <a:pt x="21" y="14"/>
                </a:lnTo>
                <a:lnTo>
                  <a:pt x="28" y="7"/>
                </a:lnTo>
                <a:lnTo>
                  <a:pt x="28" y="0"/>
                </a:lnTo>
                <a:lnTo>
                  <a:pt x="31" y="0"/>
                </a:lnTo>
                <a:lnTo>
                  <a:pt x="37" y="6"/>
                </a:lnTo>
                <a:lnTo>
                  <a:pt x="36" y="12"/>
                </a:lnTo>
                <a:lnTo>
                  <a:pt x="41" y="17"/>
                </a:lnTo>
                <a:lnTo>
                  <a:pt x="39" y="25"/>
                </a:lnTo>
                <a:lnTo>
                  <a:pt x="39" y="31"/>
                </a:lnTo>
                <a:lnTo>
                  <a:pt x="37" y="38"/>
                </a:lnTo>
                <a:lnTo>
                  <a:pt x="36" y="44"/>
                </a:lnTo>
                <a:lnTo>
                  <a:pt x="39" y="48"/>
                </a:lnTo>
                <a:lnTo>
                  <a:pt x="40" y="55"/>
                </a:lnTo>
                <a:lnTo>
                  <a:pt x="39" y="62"/>
                </a:lnTo>
                <a:lnTo>
                  <a:pt x="37" y="68"/>
                </a:lnTo>
                <a:lnTo>
                  <a:pt x="31" y="73"/>
                </a:lnTo>
                <a:lnTo>
                  <a:pt x="25" y="71"/>
                </a:lnTo>
                <a:lnTo>
                  <a:pt x="21" y="67"/>
                </a:lnTo>
                <a:lnTo>
                  <a:pt x="20" y="66"/>
                </a:lnTo>
                <a:lnTo>
                  <a:pt x="15" y="63"/>
                </a:lnTo>
                <a:lnTo>
                  <a:pt x="17" y="66"/>
                </a:lnTo>
                <a:lnTo>
                  <a:pt x="12" y="68"/>
                </a:lnTo>
                <a:lnTo>
                  <a:pt x="0" y="55"/>
                </a:lnTo>
                <a:lnTo>
                  <a:pt x="1" y="48"/>
                </a:lnTo>
                <a:lnTo>
                  <a:pt x="6" y="4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2" name="Freeform 205"/>
          <p:cNvSpPr>
            <a:spLocks/>
          </p:cNvSpPr>
          <p:nvPr/>
        </p:nvSpPr>
        <p:spPr bwMode="auto">
          <a:xfrm>
            <a:off x="8259763" y="4989513"/>
            <a:ext cx="6350" cy="7937"/>
          </a:xfrm>
          <a:custGeom>
            <a:avLst/>
            <a:gdLst>
              <a:gd name="T0" fmla="*/ 2147483647 w 12"/>
              <a:gd name="T1" fmla="*/ 0 h 16"/>
              <a:gd name="T2" fmla="*/ 2147483647 w 12"/>
              <a:gd name="T3" fmla="*/ 2147483647 h 16"/>
              <a:gd name="T4" fmla="*/ 2147483647 w 12"/>
              <a:gd name="T5" fmla="*/ 2147483647 h 16"/>
              <a:gd name="T6" fmla="*/ 2147483647 w 12"/>
              <a:gd name="T7" fmla="*/ 2147483647 h 16"/>
              <a:gd name="T8" fmla="*/ 0 w 12"/>
              <a:gd name="T9" fmla="*/ 2147483647 h 16"/>
              <a:gd name="T10" fmla="*/ 0 w 12"/>
              <a:gd name="T11" fmla="*/ 2147483647 h 16"/>
              <a:gd name="T12" fmla="*/ 2147483647 w 12"/>
              <a:gd name="T13" fmla="*/ 0 h 16"/>
              <a:gd name="T14" fmla="*/ 0 60000 65536"/>
              <a:gd name="T15" fmla="*/ 0 60000 65536"/>
              <a:gd name="T16" fmla="*/ 0 60000 65536"/>
              <a:gd name="T17" fmla="*/ 0 60000 65536"/>
              <a:gd name="T18" fmla="*/ 0 60000 65536"/>
              <a:gd name="T19" fmla="*/ 0 60000 65536"/>
              <a:gd name="T20" fmla="*/ 0 60000 65536"/>
              <a:gd name="T21" fmla="*/ 0 w 12"/>
              <a:gd name="T22" fmla="*/ 0 h 16"/>
              <a:gd name="T23" fmla="*/ 12 w 1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6">
                <a:moveTo>
                  <a:pt x="5" y="0"/>
                </a:moveTo>
                <a:lnTo>
                  <a:pt x="11" y="7"/>
                </a:lnTo>
                <a:lnTo>
                  <a:pt x="12" y="13"/>
                </a:lnTo>
                <a:lnTo>
                  <a:pt x="6" y="16"/>
                </a:lnTo>
                <a:lnTo>
                  <a:pt x="0" y="9"/>
                </a:lnTo>
                <a:lnTo>
                  <a:pt x="0" y="3"/>
                </a:lnTo>
                <a:lnTo>
                  <a:pt x="5" y="0"/>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3" name="Freeform 206"/>
          <p:cNvSpPr>
            <a:spLocks/>
          </p:cNvSpPr>
          <p:nvPr/>
        </p:nvSpPr>
        <p:spPr bwMode="auto">
          <a:xfrm>
            <a:off x="2390775" y="4084638"/>
            <a:ext cx="4763" cy="1587"/>
          </a:xfrm>
          <a:custGeom>
            <a:avLst/>
            <a:gdLst>
              <a:gd name="T0" fmla="*/ 0 w 7"/>
              <a:gd name="T1" fmla="*/ 2147483647 h 6"/>
              <a:gd name="T2" fmla="*/ 2147483647 w 7"/>
              <a:gd name="T3" fmla="*/ 0 h 6"/>
              <a:gd name="T4" fmla="*/ 2147483647 w 7"/>
              <a:gd name="T5" fmla="*/ 2147483647 h 6"/>
              <a:gd name="T6" fmla="*/ 2147483647 w 7"/>
              <a:gd name="T7" fmla="*/ 2147483647 h 6"/>
              <a:gd name="T8" fmla="*/ 0 w 7"/>
              <a:gd name="T9" fmla="*/ 2147483647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0" y="5"/>
                </a:moveTo>
                <a:lnTo>
                  <a:pt x="6" y="0"/>
                </a:lnTo>
                <a:lnTo>
                  <a:pt x="7" y="6"/>
                </a:lnTo>
                <a:lnTo>
                  <a:pt x="1" y="6"/>
                </a:lnTo>
                <a:lnTo>
                  <a:pt x="0"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4" name="Freeform 207"/>
          <p:cNvSpPr>
            <a:spLocks/>
          </p:cNvSpPr>
          <p:nvPr/>
        </p:nvSpPr>
        <p:spPr bwMode="auto">
          <a:xfrm>
            <a:off x="2425700" y="4149725"/>
            <a:ext cx="6350" cy="14288"/>
          </a:xfrm>
          <a:custGeom>
            <a:avLst/>
            <a:gdLst>
              <a:gd name="T0" fmla="*/ 2147483647 w 16"/>
              <a:gd name="T1" fmla="*/ 2147483647 h 29"/>
              <a:gd name="T2" fmla="*/ 2147483647 w 16"/>
              <a:gd name="T3" fmla="*/ 2147483647 h 29"/>
              <a:gd name="T4" fmla="*/ 2147483647 w 16"/>
              <a:gd name="T5" fmla="*/ 2147483647 h 29"/>
              <a:gd name="T6" fmla="*/ 2147483647 w 16"/>
              <a:gd name="T7" fmla="*/ 2147483647 h 29"/>
              <a:gd name="T8" fmla="*/ 2147483647 w 16"/>
              <a:gd name="T9" fmla="*/ 2147483647 h 29"/>
              <a:gd name="T10" fmla="*/ 2147483647 w 16"/>
              <a:gd name="T11" fmla="*/ 2147483647 h 29"/>
              <a:gd name="T12" fmla="*/ 0 w 16"/>
              <a:gd name="T13" fmla="*/ 2147483647 h 29"/>
              <a:gd name="T14" fmla="*/ 0 w 16"/>
              <a:gd name="T15" fmla="*/ 2147483647 h 29"/>
              <a:gd name="T16" fmla="*/ 0 w 16"/>
              <a:gd name="T17" fmla="*/ 2147483647 h 29"/>
              <a:gd name="T18" fmla="*/ 2147483647 w 16"/>
              <a:gd name="T19" fmla="*/ 0 h 29"/>
              <a:gd name="T20" fmla="*/ 2147483647 w 16"/>
              <a:gd name="T21" fmla="*/ 2147483647 h 29"/>
              <a:gd name="T22" fmla="*/ 2147483647 w 16"/>
              <a:gd name="T23" fmla="*/ 2147483647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29"/>
              <a:gd name="T38" fmla="*/ 16 w 16"/>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29">
                <a:moveTo>
                  <a:pt x="16" y="5"/>
                </a:moveTo>
                <a:lnTo>
                  <a:pt x="14" y="12"/>
                </a:lnTo>
                <a:lnTo>
                  <a:pt x="14" y="19"/>
                </a:lnTo>
                <a:lnTo>
                  <a:pt x="11" y="25"/>
                </a:lnTo>
                <a:lnTo>
                  <a:pt x="5" y="29"/>
                </a:lnTo>
                <a:lnTo>
                  <a:pt x="1" y="24"/>
                </a:lnTo>
                <a:lnTo>
                  <a:pt x="0" y="17"/>
                </a:lnTo>
                <a:lnTo>
                  <a:pt x="0" y="9"/>
                </a:lnTo>
                <a:lnTo>
                  <a:pt x="0" y="3"/>
                </a:lnTo>
                <a:lnTo>
                  <a:pt x="6" y="0"/>
                </a:lnTo>
                <a:lnTo>
                  <a:pt x="13" y="4"/>
                </a:lnTo>
                <a:lnTo>
                  <a:pt x="16" y="5"/>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5" name="Freeform 208"/>
          <p:cNvSpPr>
            <a:spLocks/>
          </p:cNvSpPr>
          <p:nvPr/>
        </p:nvSpPr>
        <p:spPr bwMode="auto">
          <a:xfrm>
            <a:off x="2432050" y="4143375"/>
            <a:ext cx="9525" cy="12700"/>
          </a:xfrm>
          <a:custGeom>
            <a:avLst/>
            <a:gdLst>
              <a:gd name="T0" fmla="*/ 0 w 21"/>
              <a:gd name="T1" fmla="*/ 2147483647 h 23"/>
              <a:gd name="T2" fmla="*/ 2147483647 w 21"/>
              <a:gd name="T3" fmla="*/ 2147483647 h 23"/>
              <a:gd name="T4" fmla="*/ 2147483647 w 21"/>
              <a:gd name="T5" fmla="*/ 2147483647 h 23"/>
              <a:gd name="T6" fmla="*/ 2147483647 w 21"/>
              <a:gd name="T7" fmla="*/ 0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0 w 21"/>
              <a:gd name="T21" fmla="*/ 2147483647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3"/>
              <a:gd name="T35" fmla="*/ 21 w 21"/>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3">
                <a:moveTo>
                  <a:pt x="0" y="17"/>
                </a:moveTo>
                <a:lnTo>
                  <a:pt x="4" y="10"/>
                </a:lnTo>
                <a:lnTo>
                  <a:pt x="2" y="3"/>
                </a:lnTo>
                <a:lnTo>
                  <a:pt x="8" y="0"/>
                </a:lnTo>
                <a:lnTo>
                  <a:pt x="10" y="7"/>
                </a:lnTo>
                <a:lnTo>
                  <a:pt x="15" y="14"/>
                </a:lnTo>
                <a:lnTo>
                  <a:pt x="21" y="18"/>
                </a:lnTo>
                <a:lnTo>
                  <a:pt x="15" y="21"/>
                </a:lnTo>
                <a:lnTo>
                  <a:pt x="9" y="22"/>
                </a:lnTo>
                <a:lnTo>
                  <a:pt x="3" y="23"/>
                </a:lnTo>
                <a:lnTo>
                  <a:pt x="0" y="17"/>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6" name="Freeform 209"/>
          <p:cNvSpPr>
            <a:spLocks/>
          </p:cNvSpPr>
          <p:nvPr/>
        </p:nvSpPr>
        <p:spPr bwMode="auto">
          <a:xfrm>
            <a:off x="2438400" y="4164013"/>
            <a:ext cx="1588" cy="3175"/>
          </a:xfrm>
          <a:custGeom>
            <a:avLst/>
            <a:gdLst>
              <a:gd name="T0" fmla="*/ 2147483647 w 6"/>
              <a:gd name="T1" fmla="*/ 2147483647 h 8"/>
              <a:gd name="T2" fmla="*/ 0 w 6"/>
              <a:gd name="T3" fmla="*/ 2147483647 h 8"/>
              <a:gd name="T4" fmla="*/ 2147483647 w 6"/>
              <a:gd name="T5" fmla="*/ 0 h 8"/>
              <a:gd name="T6" fmla="*/ 2147483647 w 6"/>
              <a:gd name="T7" fmla="*/ 2147483647 h 8"/>
              <a:gd name="T8" fmla="*/ 2147483647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3" y="8"/>
                </a:moveTo>
                <a:lnTo>
                  <a:pt x="0" y="1"/>
                </a:lnTo>
                <a:lnTo>
                  <a:pt x="6" y="0"/>
                </a:lnTo>
                <a:lnTo>
                  <a:pt x="6" y="6"/>
                </a:lnTo>
                <a:lnTo>
                  <a:pt x="3" y="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7" name="Freeform 210"/>
          <p:cNvSpPr>
            <a:spLocks/>
          </p:cNvSpPr>
          <p:nvPr/>
        </p:nvSpPr>
        <p:spPr bwMode="auto">
          <a:xfrm>
            <a:off x="2438400" y="4205288"/>
            <a:ext cx="11113" cy="15875"/>
          </a:xfrm>
          <a:custGeom>
            <a:avLst/>
            <a:gdLst>
              <a:gd name="T0" fmla="*/ 2147483647 w 24"/>
              <a:gd name="T1" fmla="*/ 2147483647 h 38"/>
              <a:gd name="T2" fmla="*/ 2147483647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2147483647 h 38"/>
              <a:gd name="T12" fmla="*/ 0 w 24"/>
              <a:gd name="T13" fmla="*/ 2147483647 h 38"/>
              <a:gd name="T14" fmla="*/ 2147483647 w 24"/>
              <a:gd name="T15" fmla="*/ 0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38"/>
              <a:gd name="T47" fmla="*/ 24 w 24"/>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38">
                <a:moveTo>
                  <a:pt x="21" y="38"/>
                </a:moveTo>
                <a:lnTo>
                  <a:pt x="15" y="32"/>
                </a:lnTo>
                <a:lnTo>
                  <a:pt x="9" y="33"/>
                </a:lnTo>
                <a:lnTo>
                  <a:pt x="8" y="26"/>
                </a:lnTo>
                <a:lnTo>
                  <a:pt x="6" y="19"/>
                </a:lnTo>
                <a:lnTo>
                  <a:pt x="2" y="12"/>
                </a:lnTo>
                <a:lnTo>
                  <a:pt x="0" y="6"/>
                </a:lnTo>
                <a:lnTo>
                  <a:pt x="7" y="0"/>
                </a:lnTo>
                <a:lnTo>
                  <a:pt x="12" y="3"/>
                </a:lnTo>
                <a:lnTo>
                  <a:pt x="17" y="10"/>
                </a:lnTo>
                <a:lnTo>
                  <a:pt x="18" y="17"/>
                </a:lnTo>
                <a:lnTo>
                  <a:pt x="23" y="24"/>
                </a:lnTo>
                <a:lnTo>
                  <a:pt x="24" y="31"/>
                </a:lnTo>
                <a:lnTo>
                  <a:pt x="22" y="36"/>
                </a:lnTo>
                <a:lnTo>
                  <a:pt x="21" y="3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8" name="Freeform 211"/>
          <p:cNvSpPr>
            <a:spLocks/>
          </p:cNvSpPr>
          <p:nvPr/>
        </p:nvSpPr>
        <p:spPr bwMode="auto">
          <a:xfrm>
            <a:off x="5513388" y="4051300"/>
            <a:ext cx="309562" cy="236538"/>
          </a:xfrm>
          <a:custGeom>
            <a:avLst/>
            <a:gdLst>
              <a:gd name="T0" fmla="*/ 2147483647 w 656"/>
              <a:gd name="T1" fmla="*/ 2147483647 h 506"/>
              <a:gd name="T2" fmla="*/ 2147483647 w 656"/>
              <a:gd name="T3" fmla="*/ 2147483647 h 506"/>
              <a:gd name="T4" fmla="*/ 2147483647 w 656"/>
              <a:gd name="T5" fmla="*/ 2147483647 h 506"/>
              <a:gd name="T6" fmla="*/ 2147483647 w 656"/>
              <a:gd name="T7" fmla="*/ 2147483647 h 506"/>
              <a:gd name="T8" fmla="*/ 2147483647 w 656"/>
              <a:gd name="T9" fmla="*/ 2147483647 h 506"/>
              <a:gd name="T10" fmla="*/ 2147483647 w 656"/>
              <a:gd name="T11" fmla="*/ 2147483647 h 506"/>
              <a:gd name="T12" fmla="*/ 2147483647 w 656"/>
              <a:gd name="T13" fmla="*/ 2147483647 h 506"/>
              <a:gd name="T14" fmla="*/ 2147483647 w 656"/>
              <a:gd name="T15" fmla="*/ 2147483647 h 506"/>
              <a:gd name="T16" fmla="*/ 2147483647 w 656"/>
              <a:gd name="T17" fmla="*/ 2147483647 h 506"/>
              <a:gd name="T18" fmla="*/ 2147483647 w 656"/>
              <a:gd name="T19" fmla="*/ 2147483647 h 506"/>
              <a:gd name="T20" fmla="*/ 2147483647 w 656"/>
              <a:gd name="T21" fmla="*/ 2147483647 h 506"/>
              <a:gd name="T22" fmla="*/ 2147483647 w 656"/>
              <a:gd name="T23" fmla="*/ 2147483647 h 506"/>
              <a:gd name="T24" fmla="*/ 2147483647 w 656"/>
              <a:gd name="T25" fmla="*/ 2147483647 h 506"/>
              <a:gd name="T26" fmla="*/ 2147483647 w 656"/>
              <a:gd name="T27" fmla="*/ 2147483647 h 506"/>
              <a:gd name="T28" fmla="*/ 2147483647 w 656"/>
              <a:gd name="T29" fmla="*/ 2147483647 h 506"/>
              <a:gd name="T30" fmla="*/ 2147483647 w 656"/>
              <a:gd name="T31" fmla="*/ 2147483647 h 506"/>
              <a:gd name="T32" fmla="*/ 2147483647 w 656"/>
              <a:gd name="T33" fmla="*/ 2147483647 h 506"/>
              <a:gd name="T34" fmla="*/ 2147483647 w 656"/>
              <a:gd name="T35" fmla="*/ 2147483647 h 506"/>
              <a:gd name="T36" fmla="*/ 2147483647 w 656"/>
              <a:gd name="T37" fmla="*/ 2147483647 h 506"/>
              <a:gd name="T38" fmla="*/ 2147483647 w 656"/>
              <a:gd name="T39" fmla="*/ 2147483647 h 506"/>
              <a:gd name="T40" fmla="*/ 2147483647 w 656"/>
              <a:gd name="T41" fmla="*/ 2147483647 h 506"/>
              <a:gd name="T42" fmla="*/ 2147483647 w 656"/>
              <a:gd name="T43" fmla="*/ 2147483647 h 506"/>
              <a:gd name="T44" fmla="*/ 2147483647 w 656"/>
              <a:gd name="T45" fmla="*/ 2147483647 h 506"/>
              <a:gd name="T46" fmla="*/ 2147483647 w 656"/>
              <a:gd name="T47" fmla="*/ 2147483647 h 506"/>
              <a:gd name="T48" fmla="*/ 2147483647 w 656"/>
              <a:gd name="T49" fmla="*/ 2147483647 h 506"/>
              <a:gd name="T50" fmla="*/ 2147483647 w 656"/>
              <a:gd name="T51" fmla="*/ 2147483647 h 506"/>
              <a:gd name="T52" fmla="*/ 2147483647 w 656"/>
              <a:gd name="T53" fmla="*/ 2147483647 h 506"/>
              <a:gd name="T54" fmla="*/ 2147483647 w 656"/>
              <a:gd name="T55" fmla="*/ 2147483647 h 506"/>
              <a:gd name="T56" fmla="*/ 2147483647 w 656"/>
              <a:gd name="T57" fmla="*/ 2147483647 h 506"/>
              <a:gd name="T58" fmla="*/ 2147483647 w 656"/>
              <a:gd name="T59" fmla="*/ 2147483647 h 506"/>
              <a:gd name="T60" fmla="*/ 2147483647 w 656"/>
              <a:gd name="T61" fmla="*/ 2147483647 h 506"/>
              <a:gd name="T62" fmla="*/ 2147483647 w 656"/>
              <a:gd name="T63" fmla="*/ 2147483647 h 506"/>
              <a:gd name="T64" fmla="*/ 2147483647 w 656"/>
              <a:gd name="T65" fmla="*/ 2147483647 h 506"/>
              <a:gd name="T66" fmla="*/ 2147483647 w 656"/>
              <a:gd name="T67" fmla="*/ 2147483647 h 506"/>
              <a:gd name="T68" fmla="*/ 2147483647 w 656"/>
              <a:gd name="T69" fmla="*/ 2147483647 h 506"/>
              <a:gd name="T70" fmla="*/ 2147483647 w 656"/>
              <a:gd name="T71" fmla="*/ 2147483647 h 506"/>
              <a:gd name="T72" fmla="*/ 2147483647 w 656"/>
              <a:gd name="T73" fmla="*/ 2147483647 h 506"/>
              <a:gd name="T74" fmla="*/ 2147483647 w 656"/>
              <a:gd name="T75" fmla="*/ 2147483647 h 506"/>
              <a:gd name="T76" fmla="*/ 2147483647 w 656"/>
              <a:gd name="T77" fmla="*/ 2147483647 h 506"/>
              <a:gd name="T78" fmla="*/ 2147483647 w 656"/>
              <a:gd name="T79" fmla="*/ 2147483647 h 506"/>
              <a:gd name="T80" fmla="*/ 2147483647 w 656"/>
              <a:gd name="T81" fmla="*/ 2147483647 h 506"/>
              <a:gd name="T82" fmla="*/ 2147483647 w 656"/>
              <a:gd name="T83" fmla="*/ 2147483647 h 506"/>
              <a:gd name="T84" fmla="*/ 2147483647 w 656"/>
              <a:gd name="T85" fmla="*/ 2147483647 h 506"/>
              <a:gd name="T86" fmla="*/ 2147483647 w 656"/>
              <a:gd name="T87" fmla="*/ 2147483647 h 506"/>
              <a:gd name="T88" fmla="*/ 2147483647 w 656"/>
              <a:gd name="T89" fmla="*/ 2147483647 h 506"/>
              <a:gd name="T90" fmla="*/ 2147483647 w 656"/>
              <a:gd name="T91" fmla="*/ 2147483647 h 506"/>
              <a:gd name="T92" fmla="*/ 2147483647 w 656"/>
              <a:gd name="T93" fmla="*/ 2147483647 h 506"/>
              <a:gd name="T94" fmla="*/ 2147483647 w 656"/>
              <a:gd name="T95" fmla="*/ 2147483647 h 506"/>
              <a:gd name="T96" fmla="*/ 2147483647 w 656"/>
              <a:gd name="T97" fmla="*/ 2147483647 h 506"/>
              <a:gd name="T98" fmla="*/ 2147483647 w 656"/>
              <a:gd name="T99" fmla="*/ 2147483647 h 506"/>
              <a:gd name="T100" fmla="*/ 2147483647 w 656"/>
              <a:gd name="T101" fmla="*/ 2147483647 h 506"/>
              <a:gd name="T102" fmla="*/ 2147483647 w 656"/>
              <a:gd name="T103" fmla="*/ 2147483647 h 506"/>
              <a:gd name="T104" fmla="*/ 2147483647 w 656"/>
              <a:gd name="T105" fmla="*/ 2147483647 h 506"/>
              <a:gd name="T106" fmla="*/ 2147483647 w 656"/>
              <a:gd name="T107" fmla="*/ 2147483647 h 506"/>
              <a:gd name="T108" fmla="*/ 2147483647 w 656"/>
              <a:gd name="T109" fmla="*/ 2147483647 h 506"/>
              <a:gd name="T110" fmla="*/ 0 w 656"/>
              <a:gd name="T111" fmla="*/ 2147483647 h 5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56"/>
              <a:gd name="T169" fmla="*/ 0 h 506"/>
              <a:gd name="T170" fmla="*/ 656 w 656"/>
              <a:gd name="T171" fmla="*/ 506 h 5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56" h="506">
                <a:moveTo>
                  <a:pt x="0" y="298"/>
                </a:moveTo>
                <a:lnTo>
                  <a:pt x="5" y="294"/>
                </a:lnTo>
                <a:lnTo>
                  <a:pt x="11" y="297"/>
                </a:lnTo>
                <a:lnTo>
                  <a:pt x="11" y="290"/>
                </a:lnTo>
                <a:lnTo>
                  <a:pt x="9" y="284"/>
                </a:lnTo>
                <a:lnTo>
                  <a:pt x="8" y="277"/>
                </a:lnTo>
                <a:lnTo>
                  <a:pt x="5" y="270"/>
                </a:lnTo>
                <a:lnTo>
                  <a:pt x="5" y="263"/>
                </a:lnTo>
                <a:lnTo>
                  <a:pt x="6" y="256"/>
                </a:lnTo>
                <a:lnTo>
                  <a:pt x="10" y="249"/>
                </a:lnTo>
                <a:lnTo>
                  <a:pt x="11" y="242"/>
                </a:lnTo>
                <a:lnTo>
                  <a:pt x="11" y="236"/>
                </a:lnTo>
                <a:lnTo>
                  <a:pt x="11" y="229"/>
                </a:lnTo>
                <a:lnTo>
                  <a:pt x="9" y="222"/>
                </a:lnTo>
                <a:lnTo>
                  <a:pt x="8" y="215"/>
                </a:lnTo>
                <a:lnTo>
                  <a:pt x="7" y="208"/>
                </a:lnTo>
                <a:lnTo>
                  <a:pt x="9" y="208"/>
                </a:lnTo>
                <a:lnTo>
                  <a:pt x="15" y="205"/>
                </a:lnTo>
                <a:lnTo>
                  <a:pt x="19" y="198"/>
                </a:lnTo>
                <a:lnTo>
                  <a:pt x="24" y="194"/>
                </a:lnTo>
                <a:lnTo>
                  <a:pt x="25" y="191"/>
                </a:lnTo>
                <a:lnTo>
                  <a:pt x="26" y="184"/>
                </a:lnTo>
                <a:lnTo>
                  <a:pt x="32" y="182"/>
                </a:lnTo>
                <a:lnTo>
                  <a:pt x="34" y="175"/>
                </a:lnTo>
                <a:lnTo>
                  <a:pt x="28" y="168"/>
                </a:lnTo>
                <a:lnTo>
                  <a:pt x="28" y="161"/>
                </a:lnTo>
                <a:lnTo>
                  <a:pt x="28" y="155"/>
                </a:lnTo>
                <a:lnTo>
                  <a:pt x="28" y="148"/>
                </a:lnTo>
                <a:lnTo>
                  <a:pt x="30" y="141"/>
                </a:lnTo>
                <a:lnTo>
                  <a:pt x="32" y="134"/>
                </a:lnTo>
                <a:lnTo>
                  <a:pt x="32" y="128"/>
                </a:lnTo>
                <a:lnTo>
                  <a:pt x="38" y="121"/>
                </a:lnTo>
                <a:lnTo>
                  <a:pt x="39" y="121"/>
                </a:lnTo>
                <a:lnTo>
                  <a:pt x="44" y="117"/>
                </a:lnTo>
                <a:lnTo>
                  <a:pt x="51" y="119"/>
                </a:lnTo>
                <a:lnTo>
                  <a:pt x="57" y="121"/>
                </a:lnTo>
                <a:lnTo>
                  <a:pt x="62" y="128"/>
                </a:lnTo>
                <a:lnTo>
                  <a:pt x="68" y="132"/>
                </a:lnTo>
                <a:lnTo>
                  <a:pt x="74" y="131"/>
                </a:lnTo>
                <a:lnTo>
                  <a:pt x="80" y="131"/>
                </a:lnTo>
                <a:lnTo>
                  <a:pt x="86" y="132"/>
                </a:lnTo>
                <a:lnTo>
                  <a:pt x="92" y="128"/>
                </a:lnTo>
                <a:lnTo>
                  <a:pt x="98" y="127"/>
                </a:lnTo>
                <a:lnTo>
                  <a:pt x="104" y="126"/>
                </a:lnTo>
                <a:lnTo>
                  <a:pt x="111" y="128"/>
                </a:lnTo>
                <a:lnTo>
                  <a:pt x="143" y="143"/>
                </a:lnTo>
                <a:lnTo>
                  <a:pt x="175" y="159"/>
                </a:lnTo>
                <a:lnTo>
                  <a:pt x="207" y="175"/>
                </a:lnTo>
                <a:lnTo>
                  <a:pt x="227" y="185"/>
                </a:lnTo>
                <a:lnTo>
                  <a:pt x="228" y="199"/>
                </a:lnTo>
                <a:lnTo>
                  <a:pt x="231" y="238"/>
                </a:lnTo>
                <a:lnTo>
                  <a:pt x="232" y="269"/>
                </a:lnTo>
                <a:lnTo>
                  <a:pt x="241" y="254"/>
                </a:lnTo>
                <a:lnTo>
                  <a:pt x="251" y="238"/>
                </a:lnTo>
                <a:lnTo>
                  <a:pt x="271" y="210"/>
                </a:lnTo>
                <a:lnTo>
                  <a:pt x="279" y="199"/>
                </a:lnTo>
                <a:lnTo>
                  <a:pt x="293" y="178"/>
                </a:lnTo>
                <a:lnTo>
                  <a:pt x="300" y="168"/>
                </a:lnTo>
                <a:lnTo>
                  <a:pt x="306" y="159"/>
                </a:lnTo>
                <a:lnTo>
                  <a:pt x="329" y="125"/>
                </a:lnTo>
                <a:lnTo>
                  <a:pt x="358" y="81"/>
                </a:lnTo>
                <a:lnTo>
                  <a:pt x="373" y="59"/>
                </a:lnTo>
                <a:lnTo>
                  <a:pt x="388" y="55"/>
                </a:lnTo>
                <a:lnTo>
                  <a:pt x="419" y="46"/>
                </a:lnTo>
                <a:lnTo>
                  <a:pt x="436" y="40"/>
                </a:lnTo>
                <a:lnTo>
                  <a:pt x="450" y="37"/>
                </a:lnTo>
                <a:lnTo>
                  <a:pt x="511" y="20"/>
                </a:lnTo>
                <a:lnTo>
                  <a:pt x="571" y="2"/>
                </a:lnTo>
                <a:lnTo>
                  <a:pt x="574" y="0"/>
                </a:lnTo>
                <a:lnTo>
                  <a:pt x="575" y="5"/>
                </a:lnTo>
                <a:lnTo>
                  <a:pt x="628" y="132"/>
                </a:lnTo>
                <a:lnTo>
                  <a:pt x="625" y="135"/>
                </a:lnTo>
                <a:lnTo>
                  <a:pt x="626" y="136"/>
                </a:lnTo>
                <a:lnTo>
                  <a:pt x="630" y="136"/>
                </a:lnTo>
                <a:lnTo>
                  <a:pt x="652" y="184"/>
                </a:lnTo>
                <a:lnTo>
                  <a:pt x="656" y="184"/>
                </a:lnTo>
                <a:lnTo>
                  <a:pt x="650" y="189"/>
                </a:lnTo>
                <a:lnTo>
                  <a:pt x="649" y="189"/>
                </a:lnTo>
                <a:lnTo>
                  <a:pt x="642" y="190"/>
                </a:lnTo>
                <a:lnTo>
                  <a:pt x="636" y="194"/>
                </a:lnTo>
                <a:lnTo>
                  <a:pt x="624" y="199"/>
                </a:lnTo>
                <a:lnTo>
                  <a:pt x="619" y="201"/>
                </a:lnTo>
                <a:lnTo>
                  <a:pt x="611" y="206"/>
                </a:lnTo>
                <a:lnTo>
                  <a:pt x="605" y="214"/>
                </a:lnTo>
                <a:lnTo>
                  <a:pt x="600" y="220"/>
                </a:lnTo>
                <a:lnTo>
                  <a:pt x="598" y="225"/>
                </a:lnTo>
                <a:lnTo>
                  <a:pt x="597" y="232"/>
                </a:lnTo>
                <a:lnTo>
                  <a:pt x="595" y="239"/>
                </a:lnTo>
                <a:lnTo>
                  <a:pt x="596" y="246"/>
                </a:lnTo>
                <a:lnTo>
                  <a:pt x="599" y="253"/>
                </a:lnTo>
                <a:lnTo>
                  <a:pt x="599" y="260"/>
                </a:lnTo>
                <a:lnTo>
                  <a:pt x="600" y="263"/>
                </a:lnTo>
                <a:lnTo>
                  <a:pt x="598" y="269"/>
                </a:lnTo>
                <a:lnTo>
                  <a:pt x="592" y="271"/>
                </a:lnTo>
                <a:lnTo>
                  <a:pt x="585" y="274"/>
                </a:lnTo>
                <a:lnTo>
                  <a:pt x="579" y="277"/>
                </a:lnTo>
                <a:lnTo>
                  <a:pt x="573" y="281"/>
                </a:lnTo>
                <a:lnTo>
                  <a:pt x="568" y="285"/>
                </a:lnTo>
                <a:lnTo>
                  <a:pt x="565" y="292"/>
                </a:lnTo>
                <a:lnTo>
                  <a:pt x="559" y="293"/>
                </a:lnTo>
                <a:lnTo>
                  <a:pt x="552" y="297"/>
                </a:lnTo>
                <a:lnTo>
                  <a:pt x="546" y="298"/>
                </a:lnTo>
                <a:lnTo>
                  <a:pt x="540" y="302"/>
                </a:lnTo>
                <a:lnTo>
                  <a:pt x="534" y="304"/>
                </a:lnTo>
                <a:lnTo>
                  <a:pt x="528" y="306"/>
                </a:lnTo>
                <a:lnTo>
                  <a:pt x="521" y="307"/>
                </a:lnTo>
                <a:lnTo>
                  <a:pt x="515" y="310"/>
                </a:lnTo>
                <a:lnTo>
                  <a:pt x="509" y="311"/>
                </a:lnTo>
                <a:lnTo>
                  <a:pt x="503" y="313"/>
                </a:lnTo>
                <a:lnTo>
                  <a:pt x="496" y="314"/>
                </a:lnTo>
                <a:lnTo>
                  <a:pt x="490" y="318"/>
                </a:lnTo>
                <a:lnTo>
                  <a:pt x="485" y="323"/>
                </a:lnTo>
                <a:lnTo>
                  <a:pt x="478" y="327"/>
                </a:lnTo>
                <a:lnTo>
                  <a:pt x="472" y="329"/>
                </a:lnTo>
                <a:lnTo>
                  <a:pt x="466" y="331"/>
                </a:lnTo>
                <a:lnTo>
                  <a:pt x="463" y="329"/>
                </a:lnTo>
                <a:lnTo>
                  <a:pt x="460" y="329"/>
                </a:lnTo>
                <a:lnTo>
                  <a:pt x="454" y="333"/>
                </a:lnTo>
                <a:lnTo>
                  <a:pt x="448" y="335"/>
                </a:lnTo>
                <a:lnTo>
                  <a:pt x="442" y="337"/>
                </a:lnTo>
                <a:lnTo>
                  <a:pt x="435" y="339"/>
                </a:lnTo>
                <a:lnTo>
                  <a:pt x="429" y="344"/>
                </a:lnTo>
                <a:lnTo>
                  <a:pt x="423" y="346"/>
                </a:lnTo>
                <a:lnTo>
                  <a:pt x="417" y="350"/>
                </a:lnTo>
                <a:lnTo>
                  <a:pt x="411" y="354"/>
                </a:lnTo>
                <a:lnTo>
                  <a:pt x="404" y="360"/>
                </a:lnTo>
                <a:lnTo>
                  <a:pt x="403" y="362"/>
                </a:lnTo>
                <a:lnTo>
                  <a:pt x="402" y="368"/>
                </a:lnTo>
                <a:lnTo>
                  <a:pt x="398" y="375"/>
                </a:lnTo>
                <a:lnTo>
                  <a:pt x="394" y="382"/>
                </a:lnTo>
                <a:lnTo>
                  <a:pt x="388" y="389"/>
                </a:lnTo>
                <a:lnTo>
                  <a:pt x="382" y="393"/>
                </a:lnTo>
                <a:lnTo>
                  <a:pt x="375" y="393"/>
                </a:lnTo>
                <a:lnTo>
                  <a:pt x="369" y="395"/>
                </a:lnTo>
                <a:lnTo>
                  <a:pt x="363" y="395"/>
                </a:lnTo>
                <a:lnTo>
                  <a:pt x="357" y="398"/>
                </a:lnTo>
                <a:lnTo>
                  <a:pt x="351" y="395"/>
                </a:lnTo>
                <a:lnTo>
                  <a:pt x="344" y="393"/>
                </a:lnTo>
                <a:lnTo>
                  <a:pt x="338" y="393"/>
                </a:lnTo>
                <a:lnTo>
                  <a:pt x="333" y="399"/>
                </a:lnTo>
                <a:lnTo>
                  <a:pt x="329" y="401"/>
                </a:lnTo>
                <a:lnTo>
                  <a:pt x="323" y="403"/>
                </a:lnTo>
                <a:lnTo>
                  <a:pt x="316" y="409"/>
                </a:lnTo>
                <a:lnTo>
                  <a:pt x="311" y="416"/>
                </a:lnTo>
                <a:lnTo>
                  <a:pt x="306" y="423"/>
                </a:lnTo>
                <a:lnTo>
                  <a:pt x="299" y="425"/>
                </a:lnTo>
                <a:lnTo>
                  <a:pt x="294" y="427"/>
                </a:lnTo>
                <a:lnTo>
                  <a:pt x="287" y="428"/>
                </a:lnTo>
                <a:lnTo>
                  <a:pt x="281" y="431"/>
                </a:lnTo>
                <a:lnTo>
                  <a:pt x="275" y="433"/>
                </a:lnTo>
                <a:lnTo>
                  <a:pt x="272" y="434"/>
                </a:lnTo>
                <a:lnTo>
                  <a:pt x="267" y="439"/>
                </a:lnTo>
                <a:lnTo>
                  <a:pt x="261" y="441"/>
                </a:lnTo>
                <a:lnTo>
                  <a:pt x="254" y="441"/>
                </a:lnTo>
                <a:lnTo>
                  <a:pt x="248" y="443"/>
                </a:lnTo>
                <a:lnTo>
                  <a:pt x="242" y="442"/>
                </a:lnTo>
                <a:lnTo>
                  <a:pt x="230" y="442"/>
                </a:lnTo>
                <a:lnTo>
                  <a:pt x="223" y="443"/>
                </a:lnTo>
                <a:lnTo>
                  <a:pt x="217" y="443"/>
                </a:lnTo>
                <a:lnTo>
                  <a:pt x="212" y="444"/>
                </a:lnTo>
                <a:lnTo>
                  <a:pt x="205" y="446"/>
                </a:lnTo>
                <a:lnTo>
                  <a:pt x="193" y="450"/>
                </a:lnTo>
                <a:lnTo>
                  <a:pt x="188" y="457"/>
                </a:lnTo>
                <a:lnTo>
                  <a:pt x="184" y="464"/>
                </a:lnTo>
                <a:lnTo>
                  <a:pt x="180" y="471"/>
                </a:lnTo>
                <a:lnTo>
                  <a:pt x="174" y="472"/>
                </a:lnTo>
                <a:lnTo>
                  <a:pt x="167" y="474"/>
                </a:lnTo>
                <a:lnTo>
                  <a:pt x="161" y="480"/>
                </a:lnTo>
                <a:lnTo>
                  <a:pt x="160" y="487"/>
                </a:lnTo>
                <a:lnTo>
                  <a:pt x="156" y="494"/>
                </a:lnTo>
                <a:lnTo>
                  <a:pt x="156" y="491"/>
                </a:lnTo>
                <a:lnTo>
                  <a:pt x="157" y="488"/>
                </a:lnTo>
                <a:lnTo>
                  <a:pt x="156" y="487"/>
                </a:lnTo>
                <a:lnTo>
                  <a:pt x="155" y="489"/>
                </a:lnTo>
                <a:lnTo>
                  <a:pt x="149" y="491"/>
                </a:lnTo>
                <a:lnTo>
                  <a:pt x="149" y="497"/>
                </a:lnTo>
                <a:lnTo>
                  <a:pt x="143" y="494"/>
                </a:lnTo>
                <a:lnTo>
                  <a:pt x="136" y="491"/>
                </a:lnTo>
                <a:lnTo>
                  <a:pt x="130" y="489"/>
                </a:lnTo>
                <a:lnTo>
                  <a:pt x="124" y="494"/>
                </a:lnTo>
                <a:lnTo>
                  <a:pt x="118" y="500"/>
                </a:lnTo>
                <a:lnTo>
                  <a:pt x="112" y="504"/>
                </a:lnTo>
                <a:lnTo>
                  <a:pt x="105" y="504"/>
                </a:lnTo>
                <a:lnTo>
                  <a:pt x="99" y="505"/>
                </a:lnTo>
                <a:lnTo>
                  <a:pt x="94" y="506"/>
                </a:lnTo>
                <a:lnTo>
                  <a:pt x="87" y="504"/>
                </a:lnTo>
                <a:lnTo>
                  <a:pt x="82" y="500"/>
                </a:lnTo>
                <a:lnTo>
                  <a:pt x="75" y="497"/>
                </a:lnTo>
                <a:lnTo>
                  <a:pt x="69" y="496"/>
                </a:lnTo>
                <a:lnTo>
                  <a:pt x="63" y="500"/>
                </a:lnTo>
                <a:lnTo>
                  <a:pt x="59" y="500"/>
                </a:lnTo>
                <a:lnTo>
                  <a:pt x="60" y="494"/>
                </a:lnTo>
                <a:lnTo>
                  <a:pt x="59" y="487"/>
                </a:lnTo>
                <a:lnTo>
                  <a:pt x="55" y="480"/>
                </a:lnTo>
                <a:lnTo>
                  <a:pt x="53" y="474"/>
                </a:lnTo>
                <a:lnTo>
                  <a:pt x="48" y="467"/>
                </a:lnTo>
                <a:lnTo>
                  <a:pt x="45" y="460"/>
                </a:lnTo>
                <a:lnTo>
                  <a:pt x="43" y="454"/>
                </a:lnTo>
                <a:lnTo>
                  <a:pt x="43" y="452"/>
                </a:lnTo>
                <a:lnTo>
                  <a:pt x="44" y="446"/>
                </a:lnTo>
                <a:lnTo>
                  <a:pt x="44" y="439"/>
                </a:lnTo>
                <a:lnTo>
                  <a:pt x="45" y="432"/>
                </a:lnTo>
                <a:lnTo>
                  <a:pt x="45" y="425"/>
                </a:lnTo>
                <a:lnTo>
                  <a:pt x="44" y="418"/>
                </a:lnTo>
                <a:lnTo>
                  <a:pt x="42" y="411"/>
                </a:lnTo>
                <a:lnTo>
                  <a:pt x="40" y="405"/>
                </a:lnTo>
                <a:lnTo>
                  <a:pt x="34" y="398"/>
                </a:lnTo>
                <a:lnTo>
                  <a:pt x="32" y="392"/>
                </a:lnTo>
                <a:lnTo>
                  <a:pt x="32" y="385"/>
                </a:lnTo>
                <a:lnTo>
                  <a:pt x="31" y="378"/>
                </a:lnTo>
                <a:lnTo>
                  <a:pt x="29" y="371"/>
                </a:lnTo>
                <a:lnTo>
                  <a:pt x="27" y="365"/>
                </a:lnTo>
                <a:lnTo>
                  <a:pt x="27" y="358"/>
                </a:lnTo>
                <a:lnTo>
                  <a:pt x="27" y="351"/>
                </a:lnTo>
                <a:lnTo>
                  <a:pt x="25" y="344"/>
                </a:lnTo>
                <a:lnTo>
                  <a:pt x="23" y="337"/>
                </a:lnTo>
                <a:lnTo>
                  <a:pt x="22" y="331"/>
                </a:lnTo>
                <a:lnTo>
                  <a:pt x="21" y="325"/>
                </a:lnTo>
                <a:lnTo>
                  <a:pt x="17" y="318"/>
                </a:lnTo>
                <a:lnTo>
                  <a:pt x="16" y="311"/>
                </a:lnTo>
                <a:lnTo>
                  <a:pt x="12" y="305"/>
                </a:lnTo>
                <a:lnTo>
                  <a:pt x="7" y="301"/>
                </a:lnTo>
                <a:lnTo>
                  <a:pt x="0" y="301"/>
                </a:lnTo>
                <a:lnTo>
                  <a:pt x="0" y="298"/>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49" name="Freeform 212"/>
          <p:cNvSpPr>
            <a:spLocks/>
          </p:cNvSpPr>
          <p:nvPr/>
        </p:nvSpPr>
        <p:spPr bwMode="auto">
          <a:xfrm>
            <a:off x="5513388" y="4051300"/>
            <a:ext cx="307975" cy="236538"/>
          </a:xfrm>
          <a:custGeom>
            <a:avLst/>
            <a:gdLst>
              <a:gd name="T0" fmla="*/ 2147483647 w 656"/>
              <a:gd name="T1" fmla="*/ 2147483647 h 504"/>
              <a:gd name="T2" fmla="*/ 2147483647 w 656"/>
              <a:gd name="T3" fmla="*/ 2147483647 h 504"/>
              <a:gd name="T4" fmla="*/ 2147483647 w 656"/>
              <a:gd name="T5" fmla="*/ 2147483647 h 504"/>
              <a:gd name="T6" fmla="*/ 2147483647 w 656"/>
              <a:gd name="T7" fmla="*/ 2147483647 h 504"/>
              <a:gd name="T8" fmla="*/ 2147483647 w 656"/>
              <a:gd name="T9" fmla="*/ 2147483647 h 504"/>
              <a:gd name="T10" fmla="*/ 2147483647 w 656"/>
              <a:gd name="T11" fmla="*/ 2147483647 h 504"/>
              <a:gd name="T12" fmla="*/ 2147483647 w 656"/>
              <a:gd name="T13" fmla="*/ 2147483647 h 504"/>
              <a:gd name="T14" fmla="*/ 2147483647 w 656"/>
              <a:gd name="T15" fmla="*/ 2147483647 h 504"/>
              <a:gd name="T16" fmla="*/ 2147483647 w 656"/>
              <a:gd name="T17" fmla="*/ 2147483647 h 504"/>
              <a:gd name="T18" fmla="*/ 2147483647 w 656"/>
              <a:gd name="T19" fmla="*/ 2147483647 h 504"/>
              <a:gd name="T20" fmla="*/ 2147483647 w 656"/>
              <a:gd name="T21" fmla="*/ 2147483647 h 504"/>
              <a:gd name="T22" fmla="*/ 2147483647 w 656"/>
              <a:gd name="T23" fmla="*/ 2147483647 h 504"/>
              <a:gd name="T24" fmla="*/ 2147483647 w 656"/>
              <a:gd name="T25" fmla="*/ 2147483647 h 504"/>
              <a:gd name="T26" fmla="*/ 2147483647 w 656"/>
              <a:gd name="T27" fmla="*/ 2147483647 h 504"/>
              <a:gd name="T28" fmla="*/ 2147483647 w 656"/>
              <a:gd name="T29" fmla="*/ 2147483647 h 504"/>
              <a:gd name="T30" fmla="*/ 2147483647 w 656"/>
              <a:gd name="T31" fmla="*/ 2147483647 h 504"/>
              <a:gd name="T32" fmla="*/ 2147483647 w 656"/>
              <a:gd name="T33" fmla="*/ 2147483647 h 504"/>
              <a:gd name="T34" fmla="*/ 2147483647 w 656"/>
              <a:gd name="T35" fmla="*/ 2147483647 h 504"/>
              <a:gd name="T36" fmla="*/ 2147483647 w 656"/>
              <a:gd name="T37" fmla="*/ 2147483647 h 504"/>
              <a:gd name="T38" fmla="*/ 2147483647 w 656"/>
              <a:gd name="T39" fmla="*/ 2147483647 h 504"/>
              <a:gd name="T40" fmla="*/ 2147483647 w 656"/>
              <a:gd name="T41" fmla="*/ 2147483647 h 504"/>
              <a:gd name="T42" fmla="*/ 2147483647 w 656"/>
              <a:gd name="T43" fmla="*/ 2147483647 h 504"/>
              <a:gd name="T44" fmla="*/ 2147483647 w 656"/>
              <a:gd name="T45" fmla="*/ 2147483647 h 504"/>
              <a:gd name="T46" fmla="*/ 2147483647 w 656"/>
              <a:gd name="T47" fmla="*/ 2147483647 h 504"/>
              <a:gd name="T48" fmla="*/ 2147483647 w 656"/>
              <a:gd name="T49" fmla="*/ 2147483647 h 504"/>
              <a:gd name="T50" fmla="*/ 2147483647 w 656"/>
              <a:gd name="T51" fmla="*/ 2147483647 h 504"/>
              <a:gd name="T52" fmla="*/ 2147483647 w 656"/>
              <a:gd name="T53" fmla="*/ 2147483647 h 504"/>
              <a:gd name="T54" fmla="*/ 2147483647 w 656"/>
              <a:gd name="T55" fmla="*/ 2147483647 h 504"/>
              <a:gd name="T56" fmla="*/ 2147483647 w 656"/>
              <a:gd name="T57" fmla="*/ 2147483647 h 504"/>
              <a:gd name="T58" fmla="*/ 2147483647 w 656"/>
              <a:gd name="T59" fmla="*/ 2147483647 h 504"/>
              <a:gd name="T60" fmla="*/ 2147483647 w 656"/>
              <a:gd name="T61" fmla="*/ 2147483647 h 504"/>
              <a:gd name="T62" fmla="*/ 2147483647 w 656"/>
              <a:gd name="T63" fmla="*/ 2147483647 h 504"/>
              <a:gd name="T64" fmla="*/ 2147483647 w 656"/>
              <a:gd name="T65" fmla="*/ 2147483647 h 504"/>
              <a:gd name="T66" fmla="*/ 2147483647 w 656"/>
              <a:gd name="T67" fmla="*/ 2147483647 h 504"/>
              <a:gd name="T68" fmla="*/ 2147483647 w 656"/>
              <a:gd name="T69" fmla="*/ 2147483647 h 504"/>
              <a:gd name="T70" fmla="*/ 2147483647 w 656"/>
              <a:gd name="T71" fmla="*/ 2147483647 h 504"/>
              <a:gd name="T72" fmla="*/ 2147483647 w 656"/>
              <a:gd name="T73" fmla="*/ 2147483647 h 504"/>
              <a:gd name="T74" fmla="*/ 2147483647 w 656"/>
              <a:gd name="T75" fmla="*/ 2147483647 h 504"/>
              <a:gd name="T76" fmla="*/ 2147483647 w 656"/>
              <a:gd name="T77" fmla="*/ 2147483647 h 504"/>
              <a:gd name="T78" fmla="*/ 2147483647 w 656"/>
              <a:gd name="T79" fmla="*/ 2147483647 h 504"/>
              <a:gd name="T80" fmla="*/ 2147483647 w 656"/>
              <a:gd name="T81" fmla="*/ 2147483647 h 504"/>
              <a:gd name="T82" fmla="*/ 2147483647 w 656"/>
              <a:gd name="T83" fmla="*/ 2147483647 h 504"/>
              <a:gd name="T84" fmla="*/ 2147483647 w 656"/>
              <a:gd name="T85" fmla="*/ 2147483647 h 504"/>
              <a:gd name="T86" fmla="*/ 2147483647 w 656"/>
              <a:gd name="T87" fmla="*/ 2147483647 h 504"/>
              <a:gd name="T88" fmla="*/ 2147483647 w 656"/>
              <a:gd name="T89" fmla="*/ 2147483647 h 504"/>
              <a:gd name="T90" fmla="*/ 2147483647 w 656"/>
              <a:gd name="T91" fmla="*/ 2147483647 h 504"/>
              <a:gd name="T92" fmla="*/ 2147483647 w 656"/>
              <a:gd name="T93" fmla="*/ 2147483647 h 504"/>
              <a:gd name="T94" fmla="*/ 2147483647 w 656"/>
              <a:gd name="T95" fmla="*/ 2147483647 h 504"/>
              <a:gd name="T96" fmla="*/ 2147483647 w 656"/>
              <a:gd name="T97" fmla="*/ 2147483647 h 504"/>
              <a:gd name="T98" fmla="*/ 2147483647 w 656"/>
              <a:gd name="T99" fmla="*/ 2147483647 h 504"/>
              <a:gd name="T100" fmla="*/ 2147483647 w 656"/>
              <a:gd name="T101" fmla="*/ 2147483647 h 504"/>
              <a:gd name="T102" fmla="*/ 2147483647 w 656"/>
              <a:gd name="T103" fmla="*/ 2147483647 h 5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6"/>
              <a:gd name="T157" fmla="*/ 0 h 504"/>
              <a:gd name="T158" fmla="*/ 656 w 656"/>
              <a:gd name="T159" fmla="*/ 504 h 5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6" h="504">
                <a:moveTo>
                  <a:pt x="656" y="182"/>
                </a:moveTo>
                <a:lnTo>
                  <a:pt x="652" y="181"/>
                </a:lnTo>
                <a:lnTo>
                  <a:pt x="629" y="134"/>
                </a:lnTo>
                <a:lnTo>
                  <a:pt x="625" y="133"/>
                </a:lnTo>
                <a:lnTo>
                  <a:pt x="627" y="130"/>
                </a:lnTo>
                <a:lnTo>
                  <a:pt x="573" y="0"/>
                </a:lnTo>
                <a:lnTo>
                  <a:pt x="496" y="11"/>
                </a:lnTo>
                <a:lnTo>
                  <a:pt x="393" y="26"/>
                </a:lnTo>
                <a:lnTo>
                  <a:pt x="337" y="61"/>
                </a:lnTo>
                <a:lnTo>
                  <a:pt x="303" y="117"/>
                </a:lnTo>
                <a:lnTo>
                  <a:pt x="297" y="145"/>
                </a:lnTo>
                <a:lnTo>
                  <a:pt x="279" y="157"/>
                </a:lnTo>
                <a:lnTo>
                  <a:pt x="268" y="157"/>
                </a:lnTo>
                <a:lnTo>
                  <a:pt x="250" y="131"/>
                </a:lnTo>
                <a:lnTo>
                  <a:pt x="227" y="135"/>
                </a:lnTo>
                <a:lnTo>
                  <a:pt x="211" y="133"/>
                </a:lnTo>
                <a:lnTo>
                  <a:pt x="167" y="127"/>
                </a:lnTo>
                <a:lnTo>
                  <a:pt x="155" y="119"/>
                </a:lnTo>
                <a:lnTo>
                  <a:pt x="120" y="119"/>
                </a:lnTo>
                <a:lnTo>
                  <a:pt x="115" y="122"/>
                </a:lnTo>
                <a:lnTo>
                  <a:pt x="108" y="119"/>
                </a:lnTo>
                <a:lnTo>
                  <a:pt x="94" y="125"/>
                </a:lnTo>
                <a:lnTo>
                  <a:pt x="87" y="130"/>
                </a:lnTo>
                <a:lnTo>
                  <a:pt x="81" y="129"/>
                </a:lnTo>
                <a:lnTo>
                  <a:pt x="74" y="129"/>
                </a:lnTo>
                <a:lnTo>
                  <a:pt x="68" y="130"/>
                </a:lnTo>
                <a:lnTo>
                  <a:pt x="62" y="126"/>
                </a:lnTo>
                <a:lnTo>
                  <a:pt x="57" y="119"/>
                </a:lnTo>
                <a:lnTo>
                  <a:pt x="52" y="117"/>
                </a:lnTo>
                <a:lnTo>
                  <a:pt x="45" y="115"/>
                </a:lnTo>
                <a:lnTo>
                  <a:pt x="39" y="119"/>
                </a:lnTo>
                <a:lnTo>
                  <a:pt x="33" y="125"/>
                </a:lnTo>
                <a:lnTo>
                  <a:pt x="33" y="132"/>
                </a:lnTo>
                <a:lnTo>
                  <a:pt x="31" y="139"/>
                </a:lnTo>
                <a:lnTo>
                  <a:pt x="29" y="146"/>
                </a:lnTo>
                <a:lnTo>
                  <a:pt x="29" y="153"/>
                </a:lnTo>
                <a:lnTo>
                  <a:pt x="28" y="159"/>
                </a:lnTo>
                <a:lnTo>
                  <a:pt x="29" y="166"/>
                </a:lnTo>
                <a:lnTo>
                  <a:pt x="34" y="173"/>
                </a:lnTo>
                <a:lnTo>
                  <a:pt x="32" y="180"/>
                </a:lnTo>
                <a:lnTo>
                  <a:pt x="27" y="182"/>
                </a:lnTo>
                <a:lnTo>
                  <a:pt x="25" y="189"/>
                </a:lnTo>
                <a:lnTo>
                  <a:pt x="25" y="192"/>
                </a:lnTo>
                <a:lnTo>
                  <a:pt x="20" y="196"/>
                </a:lnTo>
                <a:lnTo>
                  <a:pt x="15" y="203"/>
                </a:lnTo>
                <a:lnTo>
                  <a:pt x="9" y="206"/>
                </a:lnTo>
                <a:lnTo>
                  <a:pt x="8" y="206"/>
                </a:lnTo>
                <a:lnTo>
                  <a:pt x="9" y="213"/>
                </a:lnTo>
                <a:lnTo>
                  <a:pt x="10" y="220"/>
                </a:lnTo>
                <a:lnTo>
                  <a:pt x="11" y="226"/>
                </a:lnTo>
                <a:lnTo>
                  <a:pt x="12" y="234"/>
                </a:lnTo>
                <a:lnTo>
                  <a:pt x="12" y="240"/>
                </a:lnTo>
                <a:lnTo>
                  <a:pt x="11" y="246"/>
                </a:lnTo>
                <a:lnTo>
                  <a:pt x="7" y="254"/>
                </a:lnTo>
                <a:lnTo>
                  <a:pt x="5" y="260"/>
                </a:lnTo>
                <a:lnTo>
                  <a:pt x="6" y="268"/>
                </a:lnTo>
                <a:lnTo>
                  <a:pt x="8" y="274"/>
                </a:lnTo>
                <a:lnTo>
                  <a:pt x="9" y="280"/>
                </a:lnTo>
                <a:lnTo>
                  <a:pt x="12" y="287"/>
                </a:lnTo>
                <a:lnTo>
                  <a:pt x="12" y="294"/>
                </a:lnTo>
                <a:lnTo>
                  <a:pt x="6" y="291"/>
                </a:lnTo>
                <a:lnTo>
                  <a:pt x="0" y="295"/>
                </a:lnTo>
                <a:lnTo>
                  <a:pt x="1" y="299"/>
                </a:lnTo>
                <a:lnTo>
                  <a:pt x="7" y="299"/>
                </a:lnTo>
                <a:lnTo>
                  <a:pt x="13" y="302"/>
                </a:lnTo>
                <a:lnTo>
                  <a:pt x="16" y="309"/>
                </a:lnTo>
                <a:lnTo>
                  <a:pt x="18" y="315"/>
                </a:lnTo>
                <a:lnTo>
                  <a:pt x="22" y="321"/>
                </a:lnTo>
                <a:lnTo>
                  <a:pt x="23" y="328"/>
                </a:lnTo>
                <a:lnTo>
                  <a:pt x="23" y="335"/>
                </a:lnTo>
                <a:lnTo>
                  <a:pt x="26" y="342"/>
                </a:lnTo>
                <a:lnTo>
                  <a:pt x="27" y="348"/>
                </a:lnTo>
                <a:lnTo>
                  <a:pt x="28" y="356"/>
                </a:lnTo>
                <a:lnTo>
                  <a:pt x="27" y="361"/>
                </a:lnTo>
                <a:lnTo>
                  <a:pt x="30" y="368"/>
                </a:lnTo>
                <a:lnTo>
                  <a:pt x="32" y="375"/>
                </a:lnTo>
                <a:lnTo>
                  <a:pt x="33" y="382"/>
                </a:lnTo>
                <a:lnTo>
                  <a:pt x="33" y="389"/>
                </a:lnTo>
                <a:lnTo>
                  <a:pt x="34" y="396"/>
                </a:lnTo>
                <a:lnTo>
                  <a:pt x="40" y="401"/>
                </a:lnTo>
                <a:lnTo>
                  <a:pt x="43" y="408"/>
                </a:lnTo>
                <a:lnTo>
                  <a:pt x="45" y="415"/>
                </a:lnTo>
                <a:lnTo>
                  <a:pt x="46" y="422"/>
                </a:lnTo>
                <a:lnTo>
                  <a:pt x="46" y="429"/>
                </a:lnTo>
                <a:lnTo>
                  <a:pt x="44" y="436"/>
                </a:lnTo>
                <a:lnTo>
                  <a:pt x="44" y="442"/>
                </a:lnTo>
                <a:lnTo>
                  <a:pt x="43" y="449"/>
                </a:lnTo>
                <a:lnTo>
                  <a:pt x="43" y="450"/>
                </a:lnTo>
                <a:lnTo>
                  <a:pt x="46" y="457"/>
                </a:lnTo>
                <a:lnTo>
                  <a:pt x="49" y="464"/>
                </a:lnTo>
                <a:lnTo>
                  <a:pt x="53" y="471"/>
                </a:lnTo>
                <a:lnTo>
                  <a:pt x="56" y="478"/>
                </a:lnTo>
                <a:lnTo>
                  <a:pt x="60" y="484"/>
                </a:lnTo>
                <a:lnTo>
                  <a:pt x="61" y="490"/>
                </a:lnTo>
                <a:lnTo>
                  <a:pt x="60" y="497"/>
                </a:lnTo>
                <a:lnTo>
                  <a:pt x="64" y="497"/>
                </a:lnTo>
                <a:lnTo>
                  <a:pt x="70" y="493"/>
                </a:lnTo>
                <a:lnTo>
                  <a:pt x="75" y="495"/>
                </a:lnTo>
                <a:lnTo>
                  <a:pt x="82" y="497"/>
                </a:lnTo>
                <a:lnTo>
                  <a:pt x="88" y="501"/>
                </a:lnTo>
                <a:lnTo>
                  <a:pt x="94" y="504"/>
                </a:lnTo>
                <a:lnTo>
                  <a:pt x="100" y="502"/>
                </a:lnTo>
                <a:lnTo>
                  <a:pt x="106" y="501"/>
                </a:lnTo>
                <a:lnTo>
                  <a:pt x="112" y="501"/>
                </a:lnTo>
                <a:lnTo>
                  <a:pt x="119" y="497"/>
                </a:lnTo>
                <a:lnTo>
                  <a:pt x="124" y="492"/>
                </a:lnTo>
                <a:lnTo>
                  <a:pt x="130" y="487"/>
                </a:lnTo>
                <a:lnTo>
                  <a:pt x="136" y="488"/>
                </a:lnTo>
                <a:lnTo>
                  <a:pt x="143" y="490"/>
                </a:lnTo>
                <a:lnTo>
                  <a:pt x="150" y="494"/>
                </a:lnTo>
                <a:lnTo>
                  <a:pt x="150" y="488"/>
                </a:lnTo>
                <a:lnTo>
                  <a:pt x="155" y="486"/>
                </a:lnTo>
                <a:lnTo>
                  <a:pt x="156" y="488"/>
                </a:lnTo>
                <a:lnTo>
                  <a:pt x="156" y="490"/>
                </a:lnTo>
                <a:lnTo>
                  <a:pt x="160" y="484"/>
                </a:lnTo>
                <a:lnTo>
                  <a:pt x="162" y="477"/>
                </a:lnTo>
                <a:lnTo>
                  <a:pt x="167" y="471"/>
                </a:lnTo>
                <a:lnTo>
                  <a:pt x="174" y="470"/>
                </a:lnTo>
                <a:lnTo>
                  <a:pt x="180" y="468"/>
                </a:lnTo>
                <a:lnTo>
                  <a:pt x="184" y="461"/>
                </a:lnTo>
                <a:lnTo>
                  <a:pt x="188" y="454"/>
                </a:lnTo>
                <a:lnTo>
                  <a:pt x="193" y="448"/>
                </a:lnTo>
                <a:lnTo>
                  <a:pt x="199" y="445"/>
                </a:lnTo>
                <a:lnTo>
                  <a:pt x="206" y="442"/>
                </a:lnTo>
                <a:lnTo>
                  <a:pt x="212" y="441"/>
                </a:lnTo>
                <a:lnTo>
                  <a:pt x="218" y="440"/>
                </a:lnTo>
                <a:lnTo>
                  <a:pt x="223" y="440"/>
                </a:lnTo>
                <a:lnTo>
                  <a:pt x="229" y="439"/>
                </a:lnTo>
                <a:lnTo>
                  <a:pt x="242" y="439"/>
                </a:lnTo>
                <a:lnTo>
                  <a:pt x="248" y="440"/>
                </a:lnTo>
                <a:lnTo>
                  <a:pt x="254" y="438"/>
                </a:lnTo>
                <a:lnTo>
                  <a:pt x="261" y="439"/>
                </a:lnTo>
                <a:lnTo>
                  <a:pt x="267" y="436"/>
                </a:lnTo>
                <a:lnTo>
                  <a:pt x="273" y="431"/>
                </a:lnTo>
                <a:lnTo>
                  <a:pt x="275" y="430"/>
                </a:lnTo>
                <a:lnTo>
                  <a:pt x="281" y="428"/>
                </a:lnTo>
                <a:lnTo>
                  <a:pt x="287" y="426"/>
                </a:lnTo>
                <a:lnTo>
                  <a:pt x="294" y="425"/>
                </a:lnTo>
                <a:lnTo>
                  <a:pt x="299" y="422"/>
                </a:lnTo>
                <a:lnTo>
                  <a:pt x="306" y="420"/>
                </a:lnTo>
                <a:lnTo>
                  <a:pt x="311" y="413"/>
                </a:lnTo>
                <a:lnTo>
                  <a:pt x="316" y="406"/>
                </a:lnTo>
                <a:lnTo>
                  <a:pt x="323" y="400"/>
                </a:lnTo>
                <a:lnTo>
                  <a:pt x="329" y="399"/>
                </a:lnTo>
                <a:lnTo>
                  <a:pt x="333" y="396"/>
                </a:lnTo>
                <a:lnTo>
                  <a:pt x="338" y="390"/>
                </a:lnTo>
                <a:lnTo>
                  <a:pt x="344" y="390"/>
                </a:lnTo>
                <a:lnTo>
                  <a:pt x="351" y="392"/>
                </a:lnTo>
                <a:lnTo>
                  <a:pt x="357" y="395"/>
                </a:lnTo>
                <a:lnTo>
                  <a:pt x="363" y="392"/>
                </a:lnTo>
                <a:lnTo>
                  <a:pt x="369" y="392"/>
                </a:lnTo>
                <a:lnTo>
                  <a:pt x="375" y="390"/>
                </a:lnTo>
                <a:lnTo>
                  <a:pt x="382" y="390"/>
                </a:lnTo>
                <a:lnTo>
                  <a:pt x="387" y="385"/>
                </a:lnTo>
                <a:lnTo>
                  <a:pt x="394" y="379"/>
                </a:lnTo>
                <a:lnTo>
                  <a:pt x="402" y="366"/>
                </a:lnTo>
                <a:lnTo>
                  <a:pt x="403" y="359"/>
                </a:lnTo>
                <a:lnTo>
                  <a:pt x="404" y="357"/>
                </a:lnTo>
                <a:lnTo>
                  <a:pt x="411" y="351"/>
                </a:lnTo>
                <a:lnTo>
                  <a:pt x="417" y="348"/>
                </a:lnTo>
                <a:lnTo>
                  <a:pt x="423" y="343"/>
                </a:lnTo>
                <a:lnTo>
                  <a:pt x="429" y="341"/>
                </a:lnTo>
                <a:lnTo>
                  <a:pt x="434" y="337"/>
                </a:lnTo>
                <a:lnTo>
                  <a:pt x="442" y="334"/>
                </a:lnTo>
                <a:lnTo>
                  <a:pt x="448" y="332"/>
                </a:lnTo>
                <a:lnTo>
                  <a:pt x="453" y="331"/>
                </a:lnTo>
                <a:lnTo>
                  <a:pt x="460" y="327"/>
                </a:lnTo>
                <a:lnTo>
                  <a:pt x="462" y="327"/>
                </a:lnTo>
                <a:lnTo>
                  <a:pt x="465" y="329"/>
                </a:lnTo>
                <a:lnTo>
                  <a:pt x="472" y="327"/>
                </a:lnTo>
                <a:lnTo>
                  <a:pt x="478" y="324"/>
                </a:lnTo>
                <a:lnTo>
                  <a:pt x="484" y="321"/>
                </a:lnTo>
                <a:lnTo>
                  <a:pt x="490" y="315"/>
                </a:lnTo>
                <a:lnTo>
                  <a:pt x="496" y="311"/>
                </a:lnTo>
                <a:lnTo>
                  <a:pt x="502" y="310"/>
                </a:lnTo>
                <a:lnTo>
                  <a:pt x="509" y="309"/>
                </a:lnTo>
                <a:lnTo>
                  <a:pt x="514" y="307"/>
                </a:lnTo>
                <a:lnTo>
                  <a:pt x="521" y="304"/>
                </a:lnTo>
                <a:lnTo>
                  <a:pt x="527" y="303"/>
                </a:lnTo>
                <a:lnTo>
                  <a:pt x="533" y="302"/>
                </a:lnTo>
                <a:lnTo>
                  <a:pt x="534" y="302"/>
                </a:lnTo>
                <a:lnTo>
                  <a:pt x="540" y="300"/>
                </a:lnTo>
                <a:lnTo>
                  <a:pt x="545" y="296"/>
                </a:lnTo>
                <a:lnTo>
                  <a:pt x="551" y="294"/>
                </a:lnTo>
                <a:lnTo>
                  <a:pt x="557" y="290"/>
                </a:lnTo>
                <a:lnTo>
                  <a:pt x="564" y="290"/>
                </a:lnTo>
                <a:lnTo>
                  <a:pt x="567" y="283"/>
                </a:lnTo>
                <a:lnTo>
                  <a:pt x="573" y="279"/>
                </a:lnTo>
                <a:lnTo>
                  <a:pt x="579" y="275"/>
                </a:lnTo>
                <a:lnTo>
                  <a:pt x="584" y="272"/>
                </a:lnTo>
                <a:lnTo>
                  <a:pt x="592" y="269"/>
                </a:lnTo>
                <a:lnTo>
                  <a:pt x="597" y="267"/>
                </a:lnTo>
                <a:lnTo>
                  <a:pt x="599" y="260"/>
                </a:lnTo>
                <a:lnTo>
                  <a:pt x="599" y="256"/>
                </a:lnTo>
                <a:lnTo>
                  <a:pt x="598" y="251"/>
                </a:lnTo>
                <a:lnTo>
                  <a:pt x="596" y="244"/>
                </a:lnTo>
                <a:lnTo>
                  <a:pt x="594" y="237"/>
                </a:lnTo>
                <a:lnTo>
                  <a:pt x="596" y="230"/>
                </a:lnTo>
                <a:lnTo>
                  <a:pt x="597" y="223"/>
                </a:lnTo>
                <a:lnTo>
                  <a:pt x="600" y="218"/>
                </a:lnTo>
                <a:lnTo>
                  <a:pt x="605" y="211"/>
                </a:lnTo>
                <a:lnTo>
                  <a:pt x="611" y="204"/>
                </a:lnTo>
                <a:lnTo>
                  <a:pt x="617" y="199"/>
                </a:lnTo>
                <a:lnTo>
                  <a:pt x="624" y="197"/>
                </a:lnTo>
                <a:lnTo>
                  <a:pt x="629" y="195"/>
                </a:lnTo>
                <a:lnTo>
                  <a:pt x="635" y="192"/>
                </a:lnTo>
                <a:lnTo>
                  <a:pt x="641" y="188"/>
                </a:lnTo>
                <a:lnTo>
                  <a:pt x="647" y="186"/>
                </a:lnTo>
                <a:lnTo>
                  <a:pt x="649" y="186"/>
                </a:lnTo>
                <a:lnTo>
                  <a:pt x="656" y="182"/>
                </a:lnTo>
                <a:close/>
              </a:path>
            </a:pathLst>
          </a:custGeom>
          <a:solidFill>
            <a:srgbClr val="A2994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0" name="Freeform 213"/>
          <p:cNvSpPr>
            <a:spLocks/>
          </p:cNvSpPr>
          <p:nvPr/>
        </p:nvSpPr>
        <p:spPr bwMode="auto">
          <a:xfrm>
            <a:off x="852488" y="3673475"/>
            <a:ext cx="1587" cy="7938"/>
          </a:xfrm>
          <a:custGeom>
            <a:avLst/>
            <a:gdLst>
              <a:gd name="T0" fmla="*/ 2147483647 w 6"/>
              <a:gd name="T1" fmla="*/ 0 h 20"/>
              <a:gd name="T2" fmla="*/ 0 w 6"/>
              <a:gd name="T3" fmla="*/ 2147483647 h 20"/>
              <a:gd name="T4" fmla="*/ 0 w 6"/>
              <a:gd name="T5" fmla="*/ 2147483647 h 20"/>
              <a:gd name="T6" fmla="*/ 2147483647 w 6"/>
              <a:gd name="T7" fmla="*/ 2147483647 h 20"/>
              <a:gd name="T8" fmla="*/ 2147483647 w 6"/>
              <a:gd name="T9" fmla="*/ 2147483647 h 20"/>
              <a:gd name="T10" fmla="*/ 2147483647 w 6"/>
              <a:gd name="T11" fmla="*/ 2147483647 h 20"/>
              <a:gd name="T12" fmla="*/ 2147483647 w 6"/>
              <a:gd name="T13" fmla="*/ 0 h 20"/>
              <a:gd name="T14" fmla="*/ 0 60000 65536"/>
              <a:gd name="T15" fmla="*/ 0 60000 65536"/>
              <a:gd name="T16" fmla="*/ 0 60000 65536"/>
              <a:gd name="T17" fmla="*/ 0 60000 65536"/>
              <a:gd name="T18" fmla="*/ 0 60000 65536"/>
              <a:gd name="T19" fmla="*/ 0 60000 65536"/>
              <a:gd name="T20" fmla="*/ 0 60000 65536"/>
              <a:gd name="T21" fmla="*/ 0 w 6"/>
              <a:gd name="T22" fmla="*/ 0 h 20"/>
              <a:gd name="T23" fmla="*/ 6 w 6"/>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20">
                <a:moveTo>
                  <a:pt x="6" y="0"/>
                </a:moveTo>
                <a:lnTo>
                  <a:pt x="0" y="5"/>
                </a:lnTo>
                <a:lnTo>
                  <a:pt x="0" y="12"/>
                </a:lnTo>
                <a:lnTo>
                  <a:pt x="3" y="20"/>
                </a:lnTo>
                <a:lnTo>
                  <a:pt x="5" y="13"/>
                </a:lnTo>
                <a:lnTo>
                  <a:pt x="3" y="6"/>
                </a:lnTo>
                <a:lnTo>
                  <a:pt x="6"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1" name="Freeform 214"/>
          <p:cNvSpPr>
            <a:spLocks/>
          </p:cNvSpPr>
          <p:nvPr/>
        </p:nvSpPr>
        <p:spPr bwMode="auto">
          <a:xfrm>
            <a:off x="928688" y="3702050"/>
            <a:ext cx="6350" cy="14288"/>
          </a:xfrm>
          <a:custGeom>
            <a:avLst/>
            <a:gdLst>
              <a:gd name="T0" fmla="*/ 2147483647 w 14"/>
              <a:gd name="T1" fmla="*/ 0 h 28"/>
              <a:gd name="T2" fmla="*/ 2147483647 w 14"/>
              <a:gd name="T3" fmla="*/ 2147483647 h 28"/>
              <a:gd name="T4" fmla="*/ 2147483647 w 14"/>
              <a:gd name="T5" fmla="*/ 2147483647 h 28"/>
              <a:gd name="T6" fmla="*/ 2147483647 w 14"/>
              <a:gd name="T7" fmla="*/ 2147483647 h 28"/>
              <a:gd name="T8" fmla="*/ 0 w 14"/>
              <a:gd name="T9" fmla="*/ 2147483647 h 28"/>
              <a:gd name="T10" fmla="*/ 2147483647 w 14"/>
              <a:gd name="T11" fmla="*/ 2147483647 h 28"/>
              <a:gd name="T12" fmla="*/ 2147483647 w 14"/>
              <a:gd name="T13" fmla="*/ 2147483647 h 28"/>
              <a:gd name="T14" fmla="*/ 2147483647 w 14"/>
              <a:gd name="T15" fmla="*/ 2147483647 h 28"/>
              <a:gd name="T16" fmla="*/ 2147483647 w 14"/>
              <a:gd name="T17" fmla="*/ 2147483647 h 28"/>
              <a:gd name="T18" fmla="*/ 2147483647 w 14"/>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28"/>
              <a:gd name="T32" fmla="*/ 14 w 14"/>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28">
                <a:moveTo>
                  <a:pt x="13" y="0"/>
                </a:moveTo>
                <a:lnTo>
                  <a:pt x="10" y="1"/>
                </a:lnTo>
                <a:lnTo>
                  <a:pt x="8" y="8"/>
                </a:lnTo>
                <a:lnTo>
                  <a:pt x="4" y="16"/>
                </a:lnTo>
                <a:lnTo>
                  <a:pt x="0" y="22"/>
                </a:lnTo>
                <a:lnTo>
                  <a:pt x="6" y="28"/>
                </a:lnTo>
                <a:lnTo>
                  <a:pt x="9" y="20"/>
                </a:lnTo>
                <a:lnTo>
                  <a:pt x="11" y="13"/>
                </a:lnTo>
                <a:lnTo>
                  <a:pt x="14" y="8"/>
                </a:lnTo>
                <a:lnTo>
                  <a:pt x="13"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2" name="Freeform 215"/>
          <p:cNvSpPr>
            <a:spLocks/>
          </p:cNvSpPr>
          <p:nvPr/>
        </p:nvSpPr>
        <p:spPr bwMode="auto">
          <a:xfrm>
            <a:off x="985838" y="3575050"/>
            <a:ext cx="1587" cy="4763"/>
          </a:xfrm>
          <a:custGeom>
            <a:avLst/>
            <a:gdLst>
              <a:gd name="T0" fmla="*/ 2147483647 w 6"/>
              <a:gd name="T1" fmla="*/ 2147483647 h 9"/>
              <a:gd name="T2" fmla="*/ 2147483647 w 6"/>
              <a:gd name="T3" fmla="*/ 2147483647 h 9"/>
              <a:gd name="T4" fmla="*/ 0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6" y="9"/>
                </a:moveTo>
                <a:lnTo>
                  <a:pt x="6" y="6"/>
                </a:lnTo>
                <a:lnTo>
                  <a:pt x="0" y="0"/>
                </a:lnTo>
                <a:lnTo>
                  <a:pt x="0" y="7"/>
                </a:lnTo>
                <a:lnTo>
                  <a:pt x="6"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3" name="Freeform 216"/>
          <p:cNvSpPr>
            <a:spLocks/>
          </p:cNvSpPr>
          <p:nvPr/>
        </p:nvSpPr>
        <p:spPr bwMode="auto">
          <a:xfrm>
            <a:off x="987425" y="3817938"/>
            <a:ext cx="6350" cy="25400"/>
          </a:xfrm>
          <a:custGeom>
            <a:avLst/>
            <a:gdLst>
              <a:gd name="T0" fmla="*/ 0 w 15"/>
              <a:gd name="T1" fmla="*/ 2147483647 h 55"/>
              <a:gd name="T2" fmla="*/ 0 w 15"/>
              <a:gd name="T3" fmla="*/ 2147483647 h 55"/>
              <a:gd name="T4" fmla="*/ 2147483647 w 15"/>
              <a:gd name="T5" fmla="*/ 2147483647 h 55"/>
              <a:gd name="T6" fmla="*/ 2147483647 w 15"/>
              <a:gd name="T7" fmla="*/ 2147483647 h 55"/>
              <a:gd name="T8" fmla="*/ 2147483647 w 15"/>
              <a:gd name="T9" fmla="*/ 2147483647 h 55"/>
              <a:gd name="T10" fmla="*/ 2147483647 w 15"/>
              <a:gd name="T11" fmla="*/ 2147483647 h 55"/>
              <a:gd name="T12" fmla="*/ 2147483647 w 15"/>
              <a:gd name="T13" fmla="*/ 2147483647 h 55"/>
              <a:gd name="T14" fmla="*/ 2147483647 w 15"/>
              <a:gd name="T15" fmla="*/ 2147483647 h 55"/>
              <a:gd name="T16" fmla="*/ 2147483647 w 15"/>
              <a:gd name="T17" fmla="*/ 2147483647 h 55"/>
              <a:gd name="T18" fmla="*/ 2147483647 w 15"/>
              <a:gd name="T19" fmla="*/ 2147483647 h 55"/>
              <a:gd name="T20" fmla="*/ 2147483647 w 15"/>
              <a:gd name="T21" fmla="*/ 2147483647 h 55"/>
              <a:gd name="T22" fmla="*/ 2147483647 w 15"/>
              <a:gd name="T23" fmla="*/ 2147483647 h 55"/>
              <a:gd name="T24" fmla="*/ 2147483647 w 15"/>
              <a:gd name="T25" fmla="*/ 0 h 55"/>
              <a:gd name="T26" fmla="*/ 2147483647 w 15"/>
              <a:gd name="T27" fmla="*/ 2147483647 h 55"/>
              <a:gd name="T28" fmla="*/ 2147483647 w 15"/>
              <a:gd name="T29" fmla="*/ 2147483647 h 55"/>
              <a:gd name="T30" fmla="*/ 2147483647 w 15"/>
              <a:gd name="T31" fmla="*/ 2147483647 h 55"/>
              <a:gd name="T32" fmla="*/ 2147483647 w 15"/>
              <a:gd name="T33" fmla="*/ 2147483647 h 55"/>
              <a:gd name="T34" fmla="*/ 0 w 15"/>
              <a:gd name="T35" fmla="*/ 2147483647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55"/>
              <a:gd name="T56" fmla="*/ 15 w 15"/>
              <a:gd name="T57" fmla="*/ 55 h 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55">
                <a:moveTo>
                  <a:pt x="0" y="34"/>
                </a:moveTo>
                <a:lnTo>
                  <a:pt x="0" y="40"/>
                </a:lnTo>
                <a:lnTo>
                  <a:pt x="5" y="40"/>
                </a:lnTo>
                <a:lnTo>
                  <a:pt x="4" y="48"/>
                </a:lnTo>
                <a:lnTo>
                  <a:pt x="9" y="55"/>
                </a:lnTo>
                <a:lnTo>
                  <a:pt x="5" y="48"/>
                </a:lnTo>
                <a:lnTo>
                  <a:pt x="8" y="41"/>
                </a:lnTo>
                <a:lnTo>
                  <a:pt x="4" y="34"/>
                </a:lnTo>
                <a:lnTo>
                  <a:pt x="8" y="28"/>
                </a:lnTo>
                <a:lnTo>
                  <a:pt x="10" y="21"/>
                </a:lnTo>
                <a:lnTo>
                  <a:pt x="11" y="14"/>
                </a:lnTo>
                <a:lnTo>
                  <a:pt x="14" y="7"/>
                </a:lnTo>
                <a:lnTo>
                  <a:pt x="15" y="0"/>
                </a:lnTo>
                <a:lnTo>
                  <a:pt x="14" y="7"/>
                </a:lnTo>
                <a:lnTo>
                  <a:pt x="10" y="14"/>
                </a:lnTo>
                <a:lnTo>
                  <a:pt x="8" y="21"/>
                </a:lnTo>
                <a:lnTo>
                  <a:pt x="4" y="28"/>
                </a:lnTo>
                <a:lnTo>
                  <a:pt x="0" y="3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4" name="Freeform 217"/>
          <p:cNvSpPr>
            <a:spLocks/>
          </p:cNvSpPr>
          <p:nvPr/>
        </p:nvSpPr>
        <p:spPr bwMode="auto">
          <a:xfrm>
            <a:off x="992188" y="3659188"/>
            <a:ext cx="7937" cy="19050"/>
          </a:xfrm>
          <a:custGeom>
            <a:avLst/>
            <a:gdLst>
              <a:gd name="T0" fmla="*/ 2147483647 w 18"/>
              <a:gd name="T1" fmla="*/ 2147483647 h 41"/>
              <a:gd name="T2" fmla="*/ 2147483647 w 18"/>
              <a:gd name="T3" fmla="*/ 2147483647 h 41"/>
              <a:gd name="T4" fmla="*/ 2147483647 w 18"/>
              <a:gd name="T5" fmla="*/ 2147483647 h 41"/>
              <a:gd name="T6" fmla="*/ 2147483647 w 18"/>
              <a:gd name="T7" fmla="*/ 2147483647 h 41"/>
              <a:gd name="T8" fmla="*/ 2147483647 w 18"/>
              <a:gd name="T9" fmla="*/ 2147483647 h 41"/>
              <a:gd name="T10" fmla="*/ 2147483647 w 18"/>
              <a:gd name="T11" fmla="*/ 2147483647 h 41"/>
              <a:gd name="T12" fmla="*/ 2147483647 w 18"/>
              <a:gd name="T13" fmla="*/ 2147483647 h 41"/>
              <a:gd name="T14" fmla="*/ 2147483647 w 18"/>
              <a:gd name="T15" fmla="*/ 0 h 41"/>
              <a:gd name="T16" fmla="*/ 2147483647 w 18"/>
              <a:gd name="T17" fmla="*/ 0 h 41"/>
              <a:gd name="T18" fmla="*/ 0 w 18"/>
              <a:gd name="T19" fmla="*/ 2147483647 h 41"/>
              <a:gd name="T20" fmla="*/ 2147483647 w 18"/>
              <a:gd name="T21" fmla="*/ 2147483647 h 41"/>
              <a:gd name="T22" fmla="*/ 2147483647 w 18"/>
              <a:gd name="T23" fmla="*/ 2147483647 h 41"/>
              <a:gd name="T24" fmla="*/ 2147483647 w 18"/>
              <a:gd name="T25" fmla="*/ 2147483647 h 41"/>
              <a:gd name="T26" fmla="*/ 2147483647 w 18"/>
              <a:gd name="T27" fmla="*/ 2147483647 h 41"/>
              <a:gd name="T28" fmla="*/ 2147483647 w 18"/>
              <a:gd name="T29" fmla="*/ 2147483647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41"/>
              <a:gd name="T47" fmla="*/ 18 w 18"/>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41">
                <a:moveTo>
                  <a:pt x="17" y="41"/>
                </a:moveTo>
                <a:lnTo>
                  <a:pt x="18" y="40"/>
                </a:lnTo>
                <a:lnTo>
                  <a:pt x="17" y="32"/>
                </a:lnTo>
                <a:lnTo>
                  <a:pt x="18" y="26"/>
                </a:lnTo>
                <a:lnTo>
                  <a:pt x="17" y="20"/>
                </a:lnTo>
                <a:lnTo>
                  <a:pt x="11" y="14"/>
                </a:lnTo>
                <a:lnTo>
                  <a:pt x="12" y="7"/>
                </a:lnTo>
                <a:lnTo>
                  <a:pt x="9" y="0"/>
                </a:lnTo>
                <a:lnTo>
                  <a:pt x="3" y="0"/>
                </a:lnTo>
                <a:lnTo>
                  <a:pt x="0" y="7"/>
                </a:lnTo>
                <a:lnTo>
                  <a:pt x="1" y="14"/>
                </a:lnTo>
                <a:lnTo>
                  <a:pt x="5" y="21"/>
                </a:lnTo>
                <a:lnTo>
                  <a:pt x="7" y="28"/>
                </a:lnTo>
                <a:lnTo>
                  <a:pt x="11" y="34"/>
                </a:lnTo>
                <a:lnTo>
                  <a:pt x="17" y="4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5" name="Freeform 218"/>
          <p:cNvSpPr>
            <a:spLocks/>
          </p:cNvSpPr>
          <p:nvPr/>
        </p:nvSpPr>
        <p:spPr bwMode="auto">
          <a:xfrm>
            <a:off x="992188" y="3844925"/>
            <a:ext cx="7937" cy="6350"/>
          </a:xfrm>
          <a:custGeom>
            <a:avLst/>
            <a:gdLst>
              <a:gd name="T0" fmla="*/ 0 w 16"/>
              <a:gd name="T1" fmla="*/ 0 h 13"/>
              <a:gd name="T2" fmla="*/ 2147483647 w 16"/>
              <a:gd name="T3" fmla="*/ 2147483647 h 13"/>
              <a:gd name="T4" fmla="*/ 2147483647 w 16"/>
              <a:gd name="T5" fmla="*/ 2147483647 h 13"/>
              <a:gd name="T6" fmla="*/ 2147483647 w 16"/>
              <a:gd name="T7" fmla="*/ 2147483647 h 13"/>
              <a:gd name="T8" fmla="*/ 2147483647 w 16"/>
              <a:gd name="T9" fmla="*/ 0 h 13"/>
              <a:gd name="T10" fmla="*/ 0 w 16"/>
              <a:gd name="T11" fmla="*/ 0 h 13"/>
              <a:gd name="T12" fmla="*/ 0 60000 65536"/>
              <a:gd name="T13" fmla="*/ 0 60000 65536"/>
              <a:gd name="T14" fmla="*/ 0 60000 65536"/>
              <a:gd name="T15" fmla="*/ 0 60000 65536"/>
              <a:gd name="T16" fmla="*/ 0 60000 65536"/>
              <a:gd name="T17" fmla="*/ 0 60000 65536"/>
              <a:gd name="T18" fmla="*/ 0 w 16"/>
              <a:gd name="T19" fmla="*/ 0 h 13"/>
              <a:gd name="T20" fmla="*/ 16 w 1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6" h="13">
                <a:moveTo>
                  <a:pt x="0" y="0"/>
                </a:moveTo>
                <a:lnTo>
                  <a:pt x="10" y="12"/>
                </a:lnTo>
                <a:lnTo>
                  <a:pt x="16" y="13"/>
                </a:lnTo>
                <a:lnTo>
                  <a:pt x="13" y="6"/>
                </a:lnTo>
                <a:lnTo>
                  <a:pt x="7" y="0"/>
                </a:lnTo>
                <a:lnTo>
                  <a:pt x="0"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6" name="Freeform 219"/>
          <p:cNvSpPr>
            <a:spLocks/>
          </p:cNvSpPr>
          <p:nvPr/>
        </p:nvSpPr>
        <p:spPr bwMode="auto">
          <a:xfrm>
            <a:off x="1016000" y="3671888"/>
            <a:ext cx="11113" cy="17462"/>
          </a:xfrm>
          <a:custGeom>
            <a:avLst/>
            <a:gdLst>
              <a:gd name="T0" fmla="*/ 2147483647 w 26"/>
              <a:gd name="T1" fmla="*/ 2147483647 h 39"/>
              <a:gd name="T2" fmla="*/ 2147483647 w 26"/>
              <a:gd name="T3" fmla="*/ 2147483647 h 39"/>
              <a:gd name="T4" fmla="*/ 2147483647 w 26"/>
              <a:gd name="T5" fmla="*/ 2147483647 h 39"/>
              <a:gd name="T6" fmla="*/ 2147483647 w 26"/>
              <a:gd name="T7" fmla="*/ 2147483647 h 39"/>
              <a:gd name="T8" fmla="*/ 2147483647 w 26"/>
              <a:gd name="T9" fmla="*/ 2147483647 h 39"/>
              <a:gd name="T10" fmla="*/ 2147483647 w 26"/>
              <a:gd name="T11" fmla="*/ 2147483647 h 39"/>
              <a:gd name="T12" fmla="*/ 2147483647 w 26"/>
              <a:gd name="T13" fmla="*/ 0 h 39"/>
              <a:gd name="T14" fmla="*/ 2147483647 w 26"/>
              <a:gd name="T15" fmla="*/ 2147483647 h 39"/>
              <a:gd name="T16" fmla="*/ 2147483647 w 26"/>
              <a:gd name="T17" fmla="*/ 2147483647 h 39"/>
              <a:gd name="T18" fmla="*/ 2147483647 w 26"/>
              <a:gd name="T19" fmla="*/ 2147483647 h 39"/>
              <a:gd name="T20" fmla="*/ 2147483647 w 26"/>
              <a:gd name="T21" fmla="*/ 2147483647 h 39"/>
              <a:gd name="T22" fmla="*/ 2147483647 w 26"/>
              <a:gd name="T23" fmla="*/ 2147483647 h 39"/>
              <a:gd name="T24" fmla="*/ 0 w 26"/>
              <a:gd name="T25" fmla="*/ 2147483647 h 39"/>
              <a:gd name="T26" fmla="*/ 2147483647 w 26"/>
              <a:gd name="T27" fmla="*/ 2147483647 h 39"/>
              <a:gd name="T28" fmla="*/ 2147483647 w 26"/>
              <a:gd name="T29" fmla="*/ 2147483647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39"/>
              <a:gd name="T47" fmla="*/ 26 w 26"/>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39">
                <a:moveTo>
                  <a:pt x="14" y="39"/>
                </a:moveTo>
                <a:lnTo>
                  <a:pt x="17" y="34"/>
                </a:lnTo>
                <a:lnTo>
                  <a:pt x="20" y="27"/>
                </a:lnTo>
                <a:lnTo>
                  <a:pt x="24" y="21"/>
                </a:lnTo>
                <a:lnTo>
                  <a:pt x="25" y="14"/>
                </a:lnTo>
                <a:lnTo>
                  <a:pt x="24" y="7"/>
                </a:lnTo>
                <a:lnTo>
                  <a:pt x="26" y="0"/>
                </a:lnTo>
                <a:lnTo>
                  <a:pt x="20" y="2"/>
                </a:lnTo>
                <a:lnTo>
                  <a:pt x="15" y="5"/>
                </a:lnTo>
                <a:lnTo>
                  <a:pt x="10" y="11"/>
                </a:lnTo>
                <a:lnTo>
                  <a:pt x="7" y="17"/>
                </a:lnTo>
                <a:lnTo>
                  <a:pt x="4" y="25"/>
                </a:lnTo>
                <a:lnTo>
                  <a:pt x="0" y="32"/>
                </a:lnTo>
                <a:lnTo>
                  <a:pt x="7" y="35"/>
                </a:lnTo>
                <a:lnTo>
                  <a:pt x="14" y="3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7" name="Freeform 220"/>
          <p:cNvSpPr>
            <a:spLocks/>
          </p:cNvSpPr>
          <p:nvPr/>
        </p:nvSpPr>
        <p:spPr bwMode="auto">
          <a:xfrm>
            <a:off x="1027113" y="3789363"/>
            <a:ext cx="4762" cy="6350"/>
          </a:xfrm>
          <a:custGeom>
            <a:avLst/>
            <a:gdLst>
              <a:gd name="T0" fmla="*/ 2147483647 w 11"/>
              <a:gd name="T1" fmla="*/ 0 h 17"/>
              <a:gd name="T2" fmla="*/ 2147483647 w 11"/>
              <a:gd name="T3" fmla="*/ 0 h 17"/>
              <a:gd name="T4" fmla="*/ 2147483647 w 11"/>
              <a:gd name="T5" fmla="*/ 2147483647 h 17"/>
              <a:gd name="T6" fmla="*/ 2147483647 w 11"/>
              <a:gd name="T7" fmla="*/ 2147483647 h 17"/>
              <a:gd name="T8" fmla="*/ 0 w 11"/>
              <a:gd name="T9" fmla="*/ 2147483647 h 17"/>
              <a:gd name="T10" fmla="*/ 2147483647 w 11"/>
              <a:gd name="T11" fmla="*/ 2147483647 h 17"/>
              <a:gd name="T12" fmla="*/ 2147483647 w 11"/>
              <a:gd name="T13" fmla="*/ 2147483647 h 17"/>
              <a:gd name="T14" fmla="*/ 2147483647 w 11"/>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7"/>
              <a:gd name="T26" fmla="*/ 11 w 11"/>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7">
                <a:moveTo>
                  <a:pt x="11" y="0"/>
                </a:moveTo>
                <a:lnTo>
                  <a:pt x="10" y="0"/>
                </a:lnTo>
                <a:lnTo>
                  <a:pt x="4" y="4"/>
                </a:lnTo>
                <a:lnTo>
                  <a:pt x="1" y="12"/>
                </a:lnTo>
                <a:lnTo>
                  <a:pt x="0" y="17"/>
                </a:lnTo>
                <a:lnTo>
                  <a:pt x="4" y="10"/>
                </a:lnTo>
                <a:lnTo>
                  <a:pt x="10" y="7"/>
                </a:lnTo>
                <a:lnTo>
                  <a:pt x="1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8" name="Freeform 221"/>
          <p:cNvSpPr>
            <a:spLocks/>
          </p:cNvSpPr>
          <p:nvPr/>
        </p:nvSpPr>
        <p:spPr bwMode="auto">
          <a:xfrm>
            <a:off x="1035050" y="3824288"/>
            <a:ext cx="4763" cy="7937"/>
          </a:xfrm>
          <a:custGeom>
            <a:avLst/>
            <a:gdLst>
              <a:gd name="T0" fmla="*/ 2147483647 w 9"/>
              <a:gd name="T1" fmla="*/ 0 h 19"/>
              <a:gd name="T2" fmla="*/ 0 w 9"/>
              <a:gd name="T3" fmla="*/ 2147483647 h 19"/>
              <a:gd name="T4" fmla="*/ 2147483647 w 9"/>
              <a:gd name="T5" fmla="*/ 2147483647 h 19"/>
              <a:gd name="T6" fmla="*/ 2147483647 w 9"/>
              <a:gd name="T7" fmla="*/ 2147483647 h 19"/>
              <a:gd name="T8" fmla="*/ 2147483647 w 9"/>
              <a:gd name="T9" fmla="*/ 2147483647 h 19"/>
              <a:gd name="T10" fmla="*/ 2147483647 w 9"/>
              <a:gd name="T11" fmla="*/ 2147483647 h 19"/>
              <a:gd name="T12" fmla="*/ 2147483647 w 9"/>
              <a:gd name="T13" fmla="*/ 0 h 19"/>
              <a:gd name="T14" fmla="*/ 0 60000 65536"/>
              <a:gd name="T15" fmla="*/ 0 60000 65536"/>
              <a:gd name="T16" fmla="*/ 0 60000 65536"/>
              <a:gd name="T17" fmla="*/ 0 60000 65536"/>
              <a:gd name="T18" fmla="*/ 0 60000 65536"/>
              <a:gd name="T19" fmla="*/ 0 60000 65536"/>
              <a:gd name="T20" fmla="*/ 0 60000 65536"/>
              <a:gd name="T21" fmla="*/ 0 w 9"/>
              <a:gd name="T22" fmla="*/ 0 h 19"/>
              <a:gd name="T23" fmla="*/ 9 w 9"/>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9">
                <a:moveTo>
                  <a:pt x="1" y="0"/>
                </a:moveTo>
                <a:lnTo>
                  <a:pt x="0" y="6"/>
                </a:lnTo>
                <a:lnTo>
                  <a:pt x="1" y="13"/>
                </a:lnTo>
                <a:lnTo>
                  <a:pt x="4" y="19"/>
                </a:lnTo>
                <a:lnTo>
                  <a:pt x="9" y="13"/>
                </a:lnTo>
                <a:lnTo>
                  <a:pt x="7" y="6"/>
                </a:lnTo>
                <a:lnTo>
                  <a:pt x="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59" name="Freeform 222"/>
          <p:cNvSpPr>
            <a:spLocks/>
          </p:cNvSpPr>
          <p:nvPr/>
        </p:nvSpPr>
        <p:spPr bwMode="auto">
          <a:xfrm>
            <a:off x="1052513" y="3856038"/>
            <a:ext cx="1587" cy="4762"/>
          </a:xfrm>
          <a:custGeom>
            <a:avLst/>
            <a:gdLst>
              <a:gd name="T0" fmla="*/ 2147483647 w 5"/>
              <a:gd name="T1" fmla="*/ 2147483647 h 13"/>
              <a:gd name="T2" fmla="*/ 2147483647 w 5"/>
              <a:gd name="T3" fmla="*/ 2147483647 h 13"/>
              <a:gd name="T4" fmla="*/ 0 w 5"/>
              <a:gd name="T5" fmla="*/ 0 h 13"/>
              <a:gd name="T6" fmla="*/ 2147483647 w 5"/>
              <a:gd name="T7" fmla="*/ 2147483647 h 13"/>
              <a:gd name="T8" fmla="*/ 2147483647 w 5"/>
              <a:gd name="T9" fmla="*/ 2147483647 h 13"/>
              <a:gd name="T10" fmla="*/ 0 60000 65536"/>
              <a:gd name="T11" fmla="*/ 0 60000 65536"/>
              <a:gd name="T12" fmla="*/ 0 60000 65536"/>
              <a:gd name="T13" fmla="*/ 0 60000 65536"/>
              <a:gd name="T14" fmla="*/ 0 60000 65536"/>
              <a:gd name="T15" fmla="*/ 0 w 5"/>
              <a:gd name="T16" fmla="*/ 0 h 13"/>
              <a:gd name="T17" fmla="*/ 5 w 5"/>
              <a:gd name="T18" fmla="*/ 13 h 13"/>
            </a:gdLst>
            <a:ahLst/>
            <a:cxnLst>
              <a:cxn ang="T10">
                <a:pos x="T0" y="T1"/>
              </a:cxn>
              <a:cxn ang="T11">
                <a:pos x="T2" y="T3"/>
              </a:cxn>
              <a:cxn ang="T12">
                <a:pos x="T4" y="T5"/>
              </a:cxn>
              <a:cxn ang="T13">
                <a:pos x="T6" y="T7"/>
              </a:cxn>
              <a:cxn ang="T14">
                <a:pos x="T8" y="T9"/>
              </a:cxn>
            </a:cxnLst>
            <a:rect l="T15" t="T16" r="T17" b="T18"/>
            <a:pathLst>
              <a:path w="5" h="13">
                <a:moveTo>
                  <a:pt x="5" y="13"/>
                </a:moveTo>
                <a:lnTo>
                  <a:pt x="5" y="5"/>
                </a:lnTo>
                <a:lnTo>
                  <a:pt x="0" y="0"/>
                </a:lnTo>
                <a:lnTo>
                  <a:pt x="1" y="5"/>
                </a:lnTo>
                <a:lnTo>
                  <a:pt x="5" y="1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0" name="Freeform 223"/>
          <p:cNvSpPr>
            <a:spLocks/>
          </p:cNvSpPr>
          <p:nvPr/>
        </p:nvSpPr>
        <p:spPr bwMode="auto">
          <a:xfrm>
            <a:off x="1104900" y="3825875"/>
            <a:ext cx="3175" cy="7938"/>
          </a:xfrm>
          <a:custGeom>
            <a:avLst/>
            <a:gdLst>
              <a:gd name="T0" fmla="*/ 2147483647 w 9"/>
              <a:gd name="T1" fmla="*/ 2147483647 h 20"/>
              <a:gd name="T2" fmla="*/ 2147483647 w 9"/>
              <a:gd name="T3" fmla="*/ 2147483647 h 20"/>
              <a:gd name="T4" fmla="*/ 2147483647 w 9"/>
              <a:gd name="T5" fmla="*/ 2147483647 h 20"/>
              <a:gd name="T6" fmla="*/ 2147483647 w 9"/>
              <a:gd name="T7" fmla="*/ 2147483647 h 20"/>
              <a:gd name="T8" fmla="*/ 2147483647 w 9"/>
              <a:gd name="T9" fmla="*/ 2147483647 h 20"/>
              <a:gd name="T10" fmla="*/ 0 w 9"/>
              <a:gd name="T11" fmla="*/ 0 h 20"/>
              <a:gd name="T12" fmla="*/ 2147483647 w 9"/>
              <a:gd name="T13" fmla="*/ 2147483647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4" y="7"/>
                </a:moveTo>
                <a:lnTo>
                  <a:pt x="6" y="15"/>
                </a:lnTo>
                <a:lnTo>
                  <a:pt x="9" y="20"/>
                </a:lnTo>
                <a:lnTo>
                  <a:pt x="8" y="15"/>
                </a:lnTo>
                <a:lnTo>
                  <a:pt x="5" y="7"/>
                </a:lnTo>
                <a:lnTo>
                  <a:pt x="0" y="0"/>
                </a:lnTo>
                <a:lnTo>
                  <a:pt x="4" y="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1" name="Freeform 224"/>
          <p:cNvSpPr>
            <a:spLocks/>
          </p:cNvSpPr>
          <p:nvPr/>
        </p:nvSpPr>
        <p:spPr bwMode="auto">
          <a:xfrm>
            <a:off x="1108075" y="3827463"/>
            <a:ext cx="3175" cy="4762"/>
          </a:xfrm>
          <a:custGeom>
            <a:avLst/>
            <a:gdLst>
              <a:gd name="T0" fmla="*/ 2147483647 w 5"/>
              <a:gd name="T1" fmla="*/ 0 h 13"/>
              <a:gd name="T2" fmla="*/ 0 w 5"/>
              <a:gd name="T3" fmla="*/ 2147483647 h 13"/>
              <a:gd name="T4" fmla="*/ 2147483647 w 5"/>
              <a:gd name="T5" fmla="*/ 2147483647 h 13"/>
              <a:gd name="T6" fmla="*/ 2147483647 w 5"/>
              <a:gd name="T7" fmla="*/ 2147483647 h 13"/>
              <a:gd name="T8" fmla="*/ 2147483647 w 5"/>
              <a:gd name="T9" fmla="*/ 0 h 13"/>
              <a:gd name="T10" fmla="*/ 0 60000 65536"/>
              <a:gd name="T11" fmla="*/ 0 60000 65536"/>
              <a:gd name="T12" fmla="*/ 0 60000 65536"/>
              <a:gd name="T13" fmla="*/ 0 60000 65536"/>
              <a:gd name="T14" fmla="*/ 0 60000 65536"/>
              <a:gd name="T15" fmla="*/ 0 w 5"/>
              <a:gd name="T16" fmla="*/ 0 h 13"/>
              <a:gd name="T17" fmla="*/ 5 w 5"/>
              <a:gd name="T18" fmla="*/ 13 h 13"/>
            </a:gdLst>
            <a:ahLst/>
            <a:cxnLst>
              <a:cxn ang="T10">
                <a:pos x="T0" y="T1"/>
              </a:cxn>
              <a:cxn ang="T11">
                <a:pos x="T2" y="T3"/>
              </a:cxn>
              <a:cxn ang="T12">
                <a:pos x="T4" y="T5"/>
              </a:cxn>
              <a:cxn ang="T13">
                <a:pos x="T6" y="T7"/>
              </a:cxn>
              <a:cxn ang="T14">
                <a:pos x="T8" y="T9"/>
              </a:cxn>
            </a:cxnLst>
            <a:rect l="T15" t="T16" r="T17" b="T18"/>
            <a:pathLst>
              <a:path w="5" h="13">
                <a:moveTo>
                  <a:pt x="2" y="0"/>
                </a:moveTo>
                <a:lnTo>
                  <a:pt x="0" y="6"/>
                </a:lnTo>
                <a:lnTo>
                  <a:pt x="4" y="13"/>
                </a:lnTo>
                <a:lnTo>
                  <a:pt x="5" y="6"/>
                </a:lnTo>
                <a:lnTo>
                  <a:pt x="2"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2" name="Freeform 225"/>
          <p:cNvSpPr>
            <a:spLocks/>
          </p:cNvSpPr>
          <p:nvPr/>
        </p:nvSpPr>
        <p:spPr bwMode="auto">
          <a:xfrm>
            <a:off x="1130300" y="3951288"/>
            <a:ext cx="3175" cy="4762"/>
          </a:xfrm>
          <a:custGeom>
            <a:avLst/>
            <a:gdLst>
              <a:gd name="T0" fmla="*/ 2147483647 w 9"/>
              <a:gd name="T1" fmla="*/ 0 h 10"/>
              <a:gd name="T2" fmla="*/ 0 w 9"/>
              <a:gd name="T3" fmla="*/ 2147483647 h 10"/>
              <a:gd name="T4" fmla="*/ 2147483647 w 9"/>
              <a:gd name="T5" fmla="*/ 2147483647 h 10"/>
              <a:gd name="T6" fmla="*/ 2147483647 w 9"/>
              <a:gd name="T7" fmla="*/ 2147483647 h 10"/>
              <a:gd name="T8" fmla="*/ 2147483647 w 9"/>
              <a:gd name="T9" fmla="*/ 2147483647 h 10"/>
              <a:gd name="T10" fmla="*/ 2147483647 w 9"/>
              <a:gd name="T11" fmla="*/ 0 h 10"/>
              <a:gd name="T12" fmla="*/ 0 60000 65536"/>
              <a:gd name="T13" fmla="*/ 0 60000 65536"/>
              <a:gd name="T14" fmla="*/ 0 60000 65536"/>
              <a:gd name="T15" fmla="*/ 0 60000 65536"/>
              <a:gd name="T16" fmla="*/ 0 60000 65536"/>
              <a:gd name="T17" fmla="*/ 0 60000 65536"/>
              <a:gd name="T18" fmla="*/ 0 w 9"/>
              <a:gd name="T19" fmla="*/ 0 h 10"/>
              <a:gd name="T20" fmla="*/ 9 w 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9" h="10">
                <a:moveTo>
                  <a:pt x="1" y="0"/>
                </a:moveTo>
                <a:lnTo>
                  <a:pt x="0" y="2"/>
                </a:lnTo>
                <a:lnTo>
                  <a:pt x="2" y="8"/>
                </a:lnTo>
                <a:lnTo>
                  <a:pt x="9" y="10"/>
                </a:lnTo>
                <a:lnTo>
                  <a:pt x="7" y="2"/>
                </a:lnTo>
                <a:lnTo>
                  <a:pt x="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3" name="Freeform 226"/>
          <p:cNvSpPr>
            <a:spLocks/>
          </p:cNvSpPr>
          <p:nvPr/>
        </p:nvSpPr>
        <p:spPr bwMode="auto">
          <a:xfrm>
            <a:off x="5473700" y="4832350"/>
            <a:ext cx="4763" cy="4763"/>
          </a:xfrm>
          <a:custGeom>
            <a:avLst/>
            <a:gdLst>
              <a:gd name="T0" fmla="*/ 2147483647 w 12"/>
              <a:gd name="T1" fmla="*/ 2147483647 h 12"/>
              <a:gd name="T2" fmla="*/ 2147483647 w 12"/>
              <a:gd name="T3" fmla="*/ 2147483647 h 12"/>
              <a:gd name="T4" fmla="*/ 2147483647 w 12"/>
              <a:gd name="T5" fmla="*/ 2147483647 h 12"/>
              <a:gd name="T6" fmla="*/ 2147483647 w 12"/>
              <a:gd name="T7" fmla="*/ 0 h 12"/>
              <a:gd name="T8" fmla="*/ 0 w 12"/>
              <a:gd name="T9" fmla="*/ 2147483647 h 12"/>
              <a:gd name="T10" fmla="*/ 2147483647 w 12"/>
              <a:gd name="T11" fmla="*/ 2147483647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2" y="12"/>
                </a:moveTo>
                <a:lnTo>
                  <a:pt x="6" y="5"/>
                </a:lnTo>
                <a:lnTo>
                  <a:pt x="12" y="3"/>
                </a:lnTo>
                <a:lnTo>
                  <a:pt x="6" y="0"/>
                </a:lnTo>
                <a:lnTo>
                  <a:pt x="0" y="5"/>
                </a:lnTo>
                <a:lnTo>
                  <a:pt x="2" y="1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4" name="Freeform 227"/>
          <p:cNvSpPr>
            <a:spLocks/>
          </p:cNvSpPr>
          <p:nvPr/>
        </p:nvSpPr>
        <p:spPr bwMode="auto">
          <a:xfrm>
            <a:off x="5518150" y="5200650"/>
            <a:ext cx="227013" cy="506413"/>
          </a:xfrm>
          <a:custGeom>
            <a:avLst/>
            <a:gdLst>
              <a:gd name="T0" fmla="*/ 2147483647 w 480"/>
              <a:gd name="T1" fmla="*/ 2147483647 h 1074"/>
              <a:gd name="T2" fmla="*/ 2147483647 w 480"/>
              <a:gd name="T3" fmla="*/ 2147483647 h 1074"/>
              <a:gd name="T4" fmla="*/ 2147483647 w 480"/>
              <a:gd name="T5" fmla="*/ 2147483647 h 1074"/>
              <a:gd name="T6" fmla="*/ 2147483647 w 480"/>
              <a:gd name="T7" fmla="*/ 2147483647 h 1074"/>
              <a:gd name="T8" fmla="*/ 2147483647 w 480"/>
              <a:gd name="T9" fmla="*/ 2147483647 h 1074"/>
              <a:gd name="T10" fmla="*/ 2147483647 w 480"/>
              <a:gd name="T11" fmla="*/ 2147483647 h 1074"/>
              <a:gd name="T12" fmla="*/ 2147483647 w 480"/>
              <a:gd name="T13" fmla="*/ 2147483647 h 1074"/>
              <a:gd name="T14" fmla="*/ 2147483647 w 480"/>
              <a:gd name="T15" fmla="*/ 2147483647 h 1074"/>
              <a:gd name="T16" fmla="*/ 2147483647 w 480"/>
              <a:gd name="T17" fmla="*/ 2147483647 h 1074"/>
              <a:gd name="T18" fmla="*/ 2147483647 w 480"/>
              <a:gd name="T19" fmla="*/ 2147483647 h 1074"/>
              <a:gd name="T20" fmla="*/ 2147483647 w 480"/>
              <a:gd name="T21" fmla="*/ 2147483647 h 1074"/>
              <a:gd name="T22" fmla="*/ 2147483647 w 480"/>
              <a:gd name="T23" fmla="*/ 2147483647 h 1074"/>
              <a:gd name="T24" fmla="*/ 2147483647 w 480"/>
              <a:gd name="T25" fmla="*/ 2147483647 h 1074"/>
              <a:gd name="T26" fmla="*/ 2147483647 w 480"/>
              <a:gd name="T27" fmla="*/ 2147483647 h 1074"/>
              <a:gd name="T28" fmla="*/ 2147483647 w 480"/>
              <a:gd name="T29" fmla="*/ 2147483647 h 1074"/>
              <a:gd name="T30" fmla="*/ 2147483647 w 480"/>
              <a:gd name="T31" fmla="*/ 2147483647 h 1074"/>
              <a:gd name="T32" fmla="*/ 2147483647 w 480"/>
              <a:gd name="T33" fmla="*/ 2147483647 h 1074"/>
              <a:gd name="T34" fmla="*/ 2147483647 w 480"/>
              <a:gd name="T35" fmla="*/ 2147483647 h 1074"/>
              <a:gd name="T36" fmla="*/ 2147483647 w 480"/>
              <a:gd name="T37" fmla="*/ 2147483647 h 1074"/>
              <a:gd name="T38" fmla="*/ 2147483647 w 480"/>
              <a:gd name="T39" fmla="*/ 2147483647 h 1074"/>
              <a:gd name="T40" fmla="*/ 2147483647 w 480"/>
              <a:gd name="T41" fmla="*/ 2147483647 h 1074"/>
              <a:gd name="T42" fmla="*/ 2147483647 w 480"/>
              <a:gd name="T43" fmla="*/ 2147483647 h 1074"/>
              <a:gd name="T44" fmla="*/ 2147483647 w 480"/>
              <a:gd name="T45" fmla="*/ 2147483647 h 1074"/>
              <a:gd name="T46" fmla="*/ 2147483647 w 480"/>
              <a:gd name="T47" fmla="*/ 2147483647 h 1074"/>
              <a:gd name="T48" fmla="*/ 2147483647 w 480"/>
              <a:gd name="T49" fmla="*/ 2147483647 h 1074"/>
              <a:gd name="T50" fmla="*/ 2147483647 w 480"/>
              <a:gd name="T51" fmla="*/ 2147483647 h 1074"/>
              <a:gd name="T52" fmla="*/ 2147483647 w 480"/>
              <a:gd name="T53" fmla="*/ 2147483647 h 1074"/>
              <a:gd name="T54" fmla="*/ 2147483647 w 480"/>
              <a:gd name="T55" fmla="*/ 2147483647 h 1074"/>
              <a:gd name="T56" fmla="*/ 2147483647 w 480"/>
              <a:gd name="T57" fmla="*/ 2147483647 h 1074"/>
              <a:gd name="T58" fmla="*/ 2147483647 w 480"/>
              <a:gd name="T59" fmla="*/ 2147483647 h 1074"/>
              <a:gd name="T60" fmla="*/ 2147483647 w 480"/>
              <a:gd name="T61" fmla="*/ 2147483647 h 1074"/>
              <a:gd name="T62" fmla="*/ 2147483647 w 480"/>
              <a:gd name="T63" fmla="*/ 2147483647 h 1074"/>
              <a:gd name="T64" fmla="*/ 2147483647 w 480"/>
              <a:gd name="T65" fmla="*/ 2147483647 h 1074"/>
              <a:gd name="T66" fmla="*/ 2147483647 w 480"/>
              <a:gd name="T67" fmla="*/ 2147483647 h 1074"/>
              <a:gd name="T68" fmla="*/ 2147483647 w 480"/>
              <a:gd name="T69" fmla="*/ 2147483647 h 1074"/>
              <a:gd name="T70" fmla="*/ 2147483647 w 480"/>
              <a:gd name="T71" fmla="*/ 2147483647 h 1074"/>
              <a:gd name="T72" fmla="*/ 2147483647 w 480"/>
              <a:gd name="T73" fmla="*/ 2147483647 h 1074"/>
              <a:gd name="T74" fmla="*/ 2147483647 w 480"/>
              <a:gd name="T75" fmla="*/ 2147483647 h 1074"/>
              <a:gd name="T76" fmla="*/ 2147483647 w 480"/>
              <a:gd name="T77" fmla="*/ 2147483647 h 1074"/>
              <a:gd name="T78" fmla="*/ 2147483647 w 480"/>
              <a:gd name="T79" fmla="*/ 2147483647 h 1074"/>
              <a:gd name="T80" fmla="*/ 2147483647 w 480"/>
              <a:gd name="T81" fmla="*/ 2147483647 h 1074"/>
              <a:gd name="T82" fmla="*/ 2147483647 w 480"/>
              <a:gd name="T83" fmla="*/ 2147483647 h 1074"/>
              <a:gd name="T84" fmla="*/ 2147483647 w 480"/>
              <a:gd name="T85" fmla="*/ 2147483647 h 1074"/>
              <a:gd name="T86" fmla="*/ 2147483647 w 480"/>
              <a:gd name="T87" fmla="*/ 2147483647 h 1074"/>
              <a:gd name="T88" fmla="*/ 2147483647 w 480"/>
              <a:gd name="T89" fmla="*/ 2147483647 h 1074"/>
              <a:gd name="T90" fmla="*/ 2147483647 w 480"/>
              <a:gd name="T91" fmla="*/ 2147483647 h 1074"/>
              <a:gd name="T92" fmla="*/ 2147483647 w 480"/>
              <a:gd name="T93" fmla="*/ 2147483647 h 1074"/>
              <a:gd name="T94" fmla="*/ 2147483647 w 480"/>
              <a:gd name="T95" fmla="*/ 2147483647 h 1074"/>
              <a:gd name="T96" fmla="*/ 2147483647 w 480"/>
              <a:gd name="T97" fmla="*/ 2147483647 h 1074"/>
              <a:gd name="T98" fmla="*/ 2147483647 w 480"/>
              <a:gd name="T99" fmla="*/ 2147483647 h 1074"/>
              <a:gd name="T100" fmla="*/ 2147483647 w 480"/>
              <a:gd name="T101" fmla="*/ 2147483647 h 1074"/>
              <a:gd name="T102" fmla="*/ 2147483647 w 480"/>
              <a:gd name="T103" fmla="*/ 2147483647 h 1074"/>
              <a:gd name="T104" fmla="*/ 2147483647 w 480"/>
              <a:gd name="T105" fmla="*/ 2147483647 h 1074"/>
              <a:gd name="T106" fmla="*/ 2147483647 w 480"/>
              <a:gd name="T107" fmla="*/ 2147483647 h 1074"/>
              <a:gd name="T108" fmla="*/ 2147483647 w 480"/>
              <a:gd name="T109" fmla="*/ 2147483647 h 1074"/>
              <a:gd name="T110" fmla="*/ 2147483647 w 480"/>
              <a:gd name="T111" fmla="*/ 2147483647 h 10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0"/>
              <a:gd name="T169" fmla="*/ 0 h 1074"/>
              <a:gd name="T170" fmla="*/ 480 w 480"/>
              <a:gd name="T171" fmla="*/ 1074 h 10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0" h="1074">
                <a:moveTo>
                  <a:pt x="2" y="797"/>
                </a:moveTo>
                <a:lnTo>
                  <a:pt x="2" y="803"/>
                </a:lnTo>
                <a:lnTo>
                  <a:pt x="0" y="810"/>
                </a:lnTo>
                <a:lnTo>
                  <a:pt x="1" y="816"/>
                </a:lnTo>
                <a:lnTo>
                  <a:pt x="2" y="824"/>
                </a:lnTo>
                <a:lnTo>
                  <a:pt x="3" y="831"/>
                </a:lnTo>
                <a:lnTo>
                  <a:pt x="3" y="838"/>
                </a:lnTo>
                <a:lnTo>
                  <a:pt x="4" y="845"/>
                </a:lnTo>
                <a:lnTo>
                  <a:pt x="6" y="852"/>
                </a:lnTo>
                <a:lnTo>
                  <a:pt x="6" y="859"/>
                </a:lnTo>
                <a:lnTo>
                  <a:pt x="12" y="867"/>
                </a:lnTo>
                <a:lnTo>
                  <a:pt x="18" y="873"/>
                </a:lnTo>
                <a:lnTo>
                  <a:pt x="20" y="880"/>
                </a:lnTo>
                <a:lnTo>
                  <a:pt x="21" y="888"/>
                </a:lnTo>
                <a:lnTo>
                  <a:pt x="21" y="895"/>
                </a:lnTo>
                <a:lnTo>
                  <a:pt x="25" y="901"/>
                </a:lnTo>
                <a:lnTo>
                  <a:pt x="29" y="908"/>
                </a:lnTo>
                <a:lnTo>
                  <a:pt x="27" y="915"/>
                </a:lnTo>
                <a:lnTo>
                  <a:pt x="23" y="918"/>
                </a:lnTo>
                <a:lnTo>
                  <a:pt x="21" y="925"/>
                </a:lnTo>
                <a:lnTo>
                  <a:pt x="20" y="932"/>
                </a:lnTo>
                <a:lnTo>
                  <a:pt x="21" y="939"/>
                </a:lnTo>
                <a:lnTo>
                  <a:pt x="20" y="945"/>
                </a:lnTo>
                <a:lnTo>
                  <a:pt x="21" y="952"/>
                </a:lnTo>
                <a:lnTo>
                  <a:pt x="21" y="959"/>
                </a:lnTo>
                <a:lnTo>
                  <a:pt x="20" y="966"/>
                </a:lnTo>
                <a:lnTo>
                  <a:pt x="19" y="974"/>
                </a:lnTo>
                <a:lnTo>
                  <a:pt x="21" y="980"/>
                </a:lnTo>
                <a:lnTo>
                  <a:pt x="27" y="988"/>
                </a:lnTo>
                <a:lnTo>
                  <a:pt x="31" y="993"/>
                </a:lnTo>
                <a:lnTo>
                  <a:pt x="34" y="1001"/>
                </a:lnTo>
                <a:lnTo>
                  <a:pt x="33" y="1008"/>
                </a:lnTo>
                <a:lnTo>
                  <a:pt x="36" y="1015"/>
                </a:lnTo>
                <a:lnTo>
                  <a:pt x="39" y="1023"/>
                </a:lnTo>
                <a:lnTo>
                  <a:pt x="42" y="1030"/>
                </a:lnTo>
                <a:lnTo>
                  <a:pt x="42" y="1031"/>
                </a:lnTo>
                <a:lnTo>
                  <a:pt x="49" y="1033"/>
                </a:lnTo>
                <a:lnTo>
                  <a:pt x="61" y="1045"/>
                </a:lnTo>
                <a:lnTo>
                  <a:pt x="55" y="1041"/>
                </a:lnTo>
                <a:lnTo>
                  <a:pt x="60" y="1048"/>
                </a:lnTo>
                <a:lnTo>
                  <a:pt x="65" y="1050"/>
                </a:lnTo>
                <a:lnTo>
                  <a:pt x="71" y="1052"/>
                </a:lnTo>
                <a:lnTo>
                  <a:pt x="78" y="1052"/>
                </a:lnTo>
                <a:lnTo>
                  <a:pt x="85" y="1054"/>
                </a:lnTo>
                <a:lnTo>
                  <a:pt x="90" y="1058"/>
                </a:lnTo>
                <a:lnTo>
                  <a:pt x="97" y="1066"/>
                </a:lnTo>
                <a:lnTo>
                  <a:pt x="104" y="1070"/>
                </a:lnTo>
                <a:lnTo>
                  <a:pt x="110" y="1074"/>
                </a:lnTo>
                <a:lnTo>
                  <a:pt x="116" y="1073"/>
                </a:lnTo>
                <a:lnTo>
                  <a:pt x="122" y="1073"/>
                </a:lnTo>
                <a:lnTo>
                  <a:pt x="129" y="1073"/>
                </a:lnTo>
                <a:lnTo>
                  <a:pt x="134" y="1070"/>
                </a:lnTo>
                <a:lnTo>
                  <a:pt x="141" y="1063"/>
                </a:lnTo>
                <a:lnTo>
                  <a:pt x="147" y="1058"/>
                </a:lnTo>
                <a:lnTo>
                  <a:pt x="153" y="1054"/>
                </a:lnTo>
                <a:lnTo>
                  <a:pt x="160" y="1052"/>
                </a:lnTo>
                <a:lnTo>
                  <a:pt x="167" y="1048"/>
                </a:lnTo>
                <a:lnTo>
                  <a:pt x="172" y="1045"/>
                </a:lnTo>
                <a:lnTo>
                  <a:pt x="174" y="1044"/>
                </a:lnTo>
                <a:lnTo>
                  <a:pt x="180" y="1041"/>
                </a:lnTo>
                <a:lnTo>
                  <a:pt x="187" y="1040"/>
                </a:lnTo>
                <a:lnTo>
                  <a:pt x="194" y="1041"/>
                </a:lnTo>
                <a:lnTo>
                  <a:pt x="200" y="1042"/>
                </a:lnTo>
                <a:lnTo>
                  <a:pt x="206" y="1040"/>
                </a:lnTo>
                <a:lnTo>
                  <a:pt x="213" y="1036"/>
                </a:lnTo>
                <a:lnTo>
                  <a:pt x="220" y="1034"/>
                </a:lnTo>
                <a:lnTo>
                  <a:pt x="224" y="1026"/>
                </a:lnTo>
                <a:lnTo>
                  <a:pt x="230" y="1022"/>
                </a:lnTo>
                <a:lnTo>
                  <a:pt x="231" y="1015"/>
                </a:lnTo>
                <a:lnTo>
                  <a:pt x="235" y="1008"/>
                </a:lnTo>
                <a:lnTo>
                  <a:pt x="238" y="1001"/>
                </a:lnTo>
                <a:lnTo>
                  <a:pt x="241" y="993"/>
                </a:lnTo>
                <a:lnTo>
                  <a:pt x="243" y="986"/>
                </a:lnTo>
                <a:lnTo>
                  <a:pt x="244" y="980"/>
                </a:lnTo>
                <a:lnTo>
                  <a:pt x="247" y="973"/>
                </a:lnTo>
                <a:lnTo>
                  <a:pt x="250" y="966"/>
                </a:lnTo>
                <a:lnTo>
                  <a:pt x="253" y="959"/>
                </a:lnTo>
                <a:lnTo>
                  <a:pt x="255" y="952"/>
                </a:lnTo>
                <a:lnTo>
                  <a:pt x="259" y="945"/>
                </a:lnTo>
                <a:lnTo>
                  <a:pt x="262" y="939"/>
                </a:lnTo>
                <a:lnTo>
                  <a:pt x="263" y="932"/>
                </a:lnTo>
                <a:lnTo>
                  <a:pt x="265" y="925"/>
                </a:lnTo>
                <a:lnTo>
                  <a:pt x="265" y="918"/>
                </a:lnTo>
                <a:lnTo>
                  <a:pt x="267" y="916"/>
                </a:lnTo>
                <a:lnTo>
                  <a:pt x="268" y="911"/>
                </a:lnTo>
                <a:lnTo>
                  <a:pt x="270" y="905"/>
                </a:lnTo>
                <a:lnTo>
                  <a:pt x="273" y="897"/>
                </a:lnTo>
                <a:lnTo>
                  <a:pt x="273" y="896"/>
                </a:lnTo>
                <a:lnTo>
                  <a:pt x="276" y="889"/>
                </a:lnTo>
                <a:lnTo>
                  <a:pt x="277" y="883"/>
                </a:lnTo>
                <a:lnTo>
                  <a:pt x="279" y="876"/>
                </a:lnTo>
                <a:lnTo>
                  <a:pt x="281" y="869"/>
                </a:lnTo>
                <a:lnTo>
                  <a:pt x="283" y="862"/>
                </a:lnTo>
                <a:lnTo>
                  <a:pt x="284" y="855"/>
                </a:lnTo>
                <a:lnTo>
                  <a:pt x="285" y="848"/>
                </a:lnTo>
                <a:lnTo>
                  <a:pt x="286" y="842"/>
                </a:lnTo>
                <a:lnTo>
                  <a:pt x="288" y="834"/>
                </a:lnTo>
                <a:lnTo>
                  <a:pt x="289" y="828"/>
                </a:lnTo>
                <a:lnTo>
                  <a:pt x="292" y="821"/>
                </a:lnTo>
                <a:lnTo>
                  <a:pt x="294" y="814"/>
                </a:lnTo>
                <a:lnTo>
                  <a:pt x="298" y="803"/>
                </a:lnTo>
                <a:lnTo>
                  <a:pt x="299" y="800"/>
                </a:lnTo>
                <a:lnTo>
                  <a:pt x="302" y="794"/>
                </a:lnTo>
                <a:lnTo>
                  <a:pt x="306" y="786"/>
                </a:lnTo>
                <a:lnTo>
                  <a:pt x="309" y="780"/>
                </a:lnTo>
                <a:lnTo>
                  <a:pt x="312" y="772"/>
                </a:lnTo>
                <a:lnTo>
                  <a:pt x="313" y="766"/>
                </a:lnTo>
                <a:lnTo>
                  <a:pt x="316" y="759"/>
                </a:lnTo>
                <a:lnTo>
                  <a:pt x="317" y="751"/>
                </a:lnTo>
                <a:lnTo>
                  <a:pt x="320" y="746"/>
                </a:lnTo>
                <a:lnTo>
                  <a:pt x="322" y="739"/>
                </a:lnTo>
                <a:lnTo>
                  <a:pt x="323" y="732"/>
                </a:lnTo>
                <a:lnTo>
                  <a:pt x="323" y="730"/>
                </a:lnTo>
                <a:lnTo>
                  <a:pt x="325" y="725"/>
                </a:lnTo>
                <a:lnTo>
                  <a:pt x="327" y="718"/>
                </a:lnTo>
                <a:lnTo>
                  <a:pt x="328" y="711"/>
                </a:lnTo>
                <a:lnTo>
                  <a:pt x="328" y="710"/>
                </a:lnTo>
                <a:lnTo>
                  <a:pt x="330" y="708"/>
                </a:lnTo>
                <a:lnTo>
                  <a:pt x="332" y="701"/>
                </a:lnTo>
                <a:lnTo>
                  <a:pt x="333" y="693"/>
                </a:lnTo>
                <a:lnTo>
                  <a:pt x="336" y="686"/>
                </a:lnTo>
                <a:lnTo>
                  <a:pt x="338" y="679"/>
                </a:lnTo>
                <a:lnTo>
                  <a:pt x="340" y="673"/>
                </a:lnTo>
                <a:lnTo>
                  <a:pt x="342" y="666"/>
                </a:lnTo>
                <a:lnTo>
                  <a:pt x="344" y="660"/>
                </a:lnTo>
                <a:lnTo>
                  <a:pt x="347" y="653"/>
                </a:lnTo>
                <a:lnTo>
                  <a:pt x="349" y="646"/>
                </a:lnTo>
                <a:lnTo>
                  <a:pt x="352" y="641"/>
                </a:lnTo>
                <a:lnTo>
                  <a:pt x="353" y="633"/>
                </a:lnTo>
                <a:lnTo>
                  <a:pt x="352" y="629"/>
                </a:lnTo>
                <a:lnTo>
                  <a:pt x="354" y="630"/>
                </a:lnTo>
                <a:lnTo>
                  <a:pt x="356" y="628"/>
                </a:lnTo>
                <a:lnTo>
                  <a:pt x="358" y="621"/>
                </a:lnTo>
                <a:lnTo>
                  <a:pt x="359" y="613"/>
                </a:lnTo>
                <a:lnTo>
                  <a:pt x="360" y="606"/>
                </a:lnTo>
                <a:lnTo>
                  <a:pt x="363" y="598"/>
                </a:lnTo>
                <a:lnTo>
                  <a:pt x="367" y="592"/>
                </a:lnTo>
                <a:lnTo>
                  <a:pt x="369" y="585"/>
                </a:lnTo>
                <a:lnTo>
                  <a:pt x="372" y="578"/>
                </a:lnTo>
                <a:lnTo>
                  <a:pt x="373" y="572"/>
                </a:lnTo>
                <a:lnTo>
                  <a:pt x="375" y="565"/>
                </a:lnTo>
                <a:lnTo>
                  <a:pt x="380" y="550"/>
                </a:lnTo>
                <a:lnTo>
                  <a:pt x="383" y="544"/>
                </a:lnTo>
                <a:lnTo>
                  <a:pt x="386" y="537"/>
                </a:lnTo>
                <a:lnTo>
                  <a:pt x="390" y="522"/>
                </a:lnTo>
                <a:lnTo>
                  <a:pt x="393" y="516"/>
                </a:lnTo>
                <a:lnTo>
                  <a:pt x="398" y="508"/>
                </a:lnTo>
                <a:lnTo>
                  <a:pt x="398" y="501"/>
                </a:lnTo>
                <a:lnTo>
                  <a:pt x="399" y="494"/>
                </a:lnTo>
                <a:lnTo>
                  <a:pt x="403" y="486"/>
                </a:lnTo>
                <a:lnTo>
                  <a:pt x="402" y="483"/>
                </a:lnTo>
                <a:lnTo>
                  <a:pt x="403" y="476"/>
                </a:lnTo>
                <a:lnTo>
                  <a:pt x="405" y="469"/>
                </a:lnTo>
                <a:lnTo>
                  <a:pt x="407" y="461"/>
                </a:lnTo>
                <a:lnTo>
                  <a:pt x="408" y="455"/>
                </a:lnTo>
                <a:lnTo>
                  <a:pt x="409" y="448"/>
                </a:lnTo>
                <a:lnTo>
                  <a:pt x="408" y="440"/>
                </a:lnTo>
                <a:lnTo>
                  <a:pt x="408" y="434"/>
                </a:lnTo>
                <a:lnTo>
                  <a:pt x="406" y="427"/>
                </a:lnTo>
                <a:lnTo>
                  <a:pt x="406" y="420"/>
                </a:lnTo>
                <a:lnTo>
                  <a:pt x="408" y="413"/>
                </a:lnTo>
                <a:lnTo>
                  <a:pt x="409" y="411"/>
                </a:lnTo>
                <a:lnTo>
                  <a:pt x="411" y="404"/>
                </a:lnTo>
                <a:lnTo>
                  <a:pt x="414" y="399"/>
                </a:lnTo>
                <a:lnTo>
                  <a:pt x="417" y="391"/>
                </a:lnTo>
                <a:lnTo>
                  <a:pt x="422" y="386"/>
                </a:lnTo>
                <a:lnTo>
                  <a:pt x="430" y="383"/>
                </a:lnTo>
                <a:lnTo>
                  <a:pt x="426" y="375"/>
                </a:lnTo>
                <a:lnTo>
                  <a:pt x="431" y="369"/>
                </a:lnTo>
                <a:lnTo>
                  <a:pt x="435" y="361"/>
                </a:lnTo>
                <a:lnTo>
                  <a:pt x="436" y="354"/>
                </a:lnTo>
                <a:lnTo>
                  <a:pt x="434" y="347"/>
                </a:lnTo>
                <a:lnTo>
                  <a:pt x="435" y="340"/>
                </a:lnTo>
                <a:lnTo>
                  <a:pt x="436" y="334"/>
                </a:lnTo>
                <a:lnTo>
                  <a:pt x="430" y="329"/>
                </a:lnTo>
                <a:lnTo>
                  <a:pt x="428" y="326"/>
                </a:lnTo>
                <a:lnTo>
                  <a:pt x="427" y="319"/>
                </a:lnTo>
                <a:lnTo>
                  <a:pt x="429" y="313"/>
                </a:lnTo>
                <a:lnTo>
                  <a:pt x="429" y="305"/>
                </a:lnTo>
                <a:lnTo>
                  <a:pt x="428" y="299"/>
                </a:lnTo>
                <a:lnTo>
                  <a:pt x="426" y="292"/>
                </a:lnTo>
                <a:lnTo>
                  <a:pt x="426" y="286"/>
                </a:lnTo>
                <a:lnTo>
                  <a:pt x="427" y="279"/>
                </a:lnTo>
                <a:lnTo>
                  <a:pt x="433" y="272"/>
                </a:lnTo>
                <a:lnTo>
                  <a:pt x="436" y="273"/>
                </a:lnTo>
                <a:lnTo>
                  <a:pt x="442" y="276"/>
                </a:lnTo>
                <a:lnTo>
                  <a:pt x="443" y="283"/>
                </a:lnTo>
                <a:lnTo>
                  <a:pt x="445" y="291"/>
                </a:lnTo>
                <a:lnTo>
                  <a:pt x="447" y="297"/>
                </a:lnTo>
                <a:lnTo>
                  <a:pt x="449" y="299"/>
                </a:lnTo>
                <a:lnTo>
                  <a:pt x="449" y="306"/>
                </a:lnTo>
                <a:lnTo>
                  <a:pt x="454" y="312"/>
                </a:lnTo>
                <a:lnTo>
                  <a:pt x="456" y="312"/>
                </a:lnTo>
                <a:lnTo>
                  <a:pt x="462" y="313"/>
                </a:lnTo>
                <a:lnTo>
                  <a:pt x="466" y="306"/>
                </a:lnTo>
                <a:lnTo>
                  <a:pt x="468" y="299"/>
                </a:lnTo>
                <a:lnTo>
                  <a:pt x="471" y="292"/>
                </a:lnTo>
                <a:lnTo>
                  <a:pt x="474" y="286"/>
                </a:lnTo>
                <a:lnTo>
                  <a:pt x="476" y="279"/>
                </a:lnTo>
                <a:lnTo>
                  <a:pt x="478" y="271"/>
                </a:lnTo>
                <a:lnTo>
                  <a:pt x="480" y="264"/>
                </a:lnTo>
                <a:lnTo>
                  <a:pt x="480" y="257"/>
                </a:lnTo>
                <a:lnTo>
                  <a:pt x="477" y="252"/>
                </a:lnTo>
                <a:lnTo>
                  <a:pt x="474" y="247"/>
                </a:lnTo>
                <a:lnTo>
                  <a:pt x="471" y="239"/>
                </a:lnTo>
                <a:lnTo>
                  <a:pt x="469" y="232"/>
                </a:lnTo>
                <a:lnTo>
                  <a:pt x="468" y="226"/>
                </a:lnTo>
                <a:lnTo>
                  <a:pt x="466" y="218"/>
                </a:lnTo>
                <a:lnTo>
                  <a:pt x="466" y="213"/>
                </a:lnTo>
                <a:lnTo>
                  <a:pt x="464" y="206"/>
                </a:lnTo>
                <a:lnTo>
                  <a:pt x="464" y="191"/>
                </a:lnTo>
                <a:lnTo>
                  <a:pt x="465" y="184"/>
                </a:lnTo>
                <a:lnTo>
                  <a:pt x="462" y="177"/>
                </a:lnTo>
                <a:lnTo>
                  <a:pt x="463" y="170"/>
                </a:lnTo>
                <a:lnTo>
                  <a:pt x="464" y="162"/>
                </a:lnTo>
                <a:lnTo>
                  <a:pt x="462" y="155"/>
                </a:lnTo>
                <a:lnTo>
                  <a:pt x="463" y="149"/>
                </a:lnTo>
                <a:lnTo>
                  <a:pt x="462" y="142"/>
                </a:lnTo>
                <a:lnTo>
                  <a:pt x="461" y="135"/>
                </a:lnTo>
                <a:lnTo>
                  <a:pt x="460" y="128"/>
                </a:lnTo>
                <a:lnTo>
                  <a:pt x="458" y="121"/>
                </a:lnTo>
                <a:lnTo>
                  <a:pt x="457" y="114"/>
                </a:lnTo>
                <a:lnTo>
                  <a:pt x="454" y="107"/>
                </a:lnTo>
                <a:lnTo>
                  <a:pt x="453" y="102"/>
                </a:lnTo>
                <a:lnTo>
                  <a:pt x="450" y="95"/>
                </a:lnTo>
                <a:lnTo>
                  <a:pt x="451" y="93"/>
                </a:lnTo>
                <a:lnTo>
                  <a:pt x="452" y="87"/>
                </a:lnTo>
                <a:lnTo>
                  <a:pt x="450" y="79"/>
                </a:lnTo>
                <a:lnTo>
                  <a:pt x="447" y="72"/>
                </a:lnTo>
                <a:lnTo>
                  <a:pt x="443" y="66"/>
                </a:lnTo>
                <a:lnTo>
                  <a:pt x="441" y="60"/>
                </a:lnTo>
                <a:lnTo>
                  <a:pt x="435" y="64"/>
                </a:lnTo>
                <a:lnTo>
                  <a:pt x="435" y="57"/>
                </a:lnTo>
                <a:lnTo>
                  <a:pt x="430" y="50"/>
                </a:lnTo>
                <a:lnTo>
                  <a:pt x="432" y="44"/>
                </a:lnTo>
                <a:lnTo>
                  <a:pt x="428" y="37"/>
                </a:lnTo>
                <a:lnTo>
                  <a:pt x="428" y="30"/>
                </a:lnTo>
                <a:lnTo>
                  <a:pt x="421" y="25"/>
                </a:lnTo>
                <a:lnTo>
                  <a:pt x="419" y="18"/>
                </a:lnTo>
                <a:lnTo>
                  <a:pt x="412" y="21"/>
                </a:lnTo>
                <a:lnTo>
                  <a:pt x="412" y="14"/>
                </a:lnTo>
                <a:lnTo>
                  <a:pt x="418" y="14"/>
                </a:lnTo>
                <a:lnTo>
                  <a:pt x="418" y="7"/>
                </a:lnTo>
                <a:lnTo>
                  <a:pt x="415" y="0"/>
                </a:lnTo>
                <a:lnTo>
                  <a:pt x="410" y="0"/>
                </a:lnTo>
                <a:lnTo>
                  <a:pt x="404" y="7"/>
                </a:lnTo>
                <a:lnTo>
                  <a:pt x="407" y="14"/>
                </a:lnTo>
                <a:lnTo>
                  <a:pt x="405" y="20"/>
                </a:lnTo>
                <a:lnTo>
                  <a:pt x="399" y="23"/>
                </a:lnTo>
                <a:lnTo>
                  <a:pt x="393" y="30"/>
                </a:lnTo>
                <a:lnTo>
                  <a:pt x="387" y="37"/>
                </a:lnTo>
                <a:lnTo>
                  <a:pt x="381" y="39"/>
                </a:lnTo>
                <a:lnTo>
                  <a:pt x="387" y="45"/>
                </a:lnTo>
                <a:lnTo>
                  <a:pt x="386" y="50"/>
                </a:lnTo>
                <a:lnTo>
                  <a:pt x="388" y="58"/>
                </a:lnTo>
                <a:lnTo>
                  <a:pt x="390" y="65"/>
                </a:lnTo>
                <a:lnTo>
                  <a:pt x="389" y="71"/>
                </a:lnTo>
                <a:lnTo>
                  <a:pt x="386" y="79"/>
                </a:lnTo>
                <a:lnTo>
                  <a:pt x="385" y="82"/>
                </a:lnTo>
                <a:lnTo>
                  <a:pt x="383" y="85"/>
                </a:lnTo>
                <a:lnTo>
                  <a:pt x="382" y="88"/>
                </a:lnTo>
                <a:lnTo>
                  <a:pt x="381" y="93"/>
                </a:lnTo>
                <a:lnTo>
                  <a:pt x="381" y="94"/>
                </a:lnTo>
                <a:lnTo>
                  <a:pt x="382" y="101"/>
                </a:lnTo>
                <a:lnTo>
                  <a:pt x="380" y="103"/>
                </a:lnTo>
                <a:lnTo>
                  <a:pt x="378" y="110"/>
                </a:lnTo>
                <a:lnTo>
                  <a:pt x="372" y="114"/>
                </a:lnTo>
                <a:lnTo>
                  <a:pt x="366" y="114"/>
                </a:lnTo>
                <a:lnTo>
                  <a:pt x="359" y="114"/>
                </a:lnTo>
                <a:lnTo>
                  <a:pt x="360" y="121"/>
                </a:lnTo>
                <a:lnTo>
                  <a:pt x="355" y="121"/>
                </a:lnTo>
                <a:lnTo>
                  <a:pt x="350" y="129"/>
                </a:lnTo>
                <a:lnTo>
                  <a:pt x="349" y="136"/>
                </a:lnTo>
                <a:lnTo>
                  <a:pt x="347" y="143"/>
                </a:lnTo>
                <a:lnTo>
                  <a:pt x="341" y="141"/>
                </a:lnTo>
                <a:lnTo>
                  <a:pt x="339" y="134"/>
                </a:lnTo>
                <a:lnTo>
                  <a:pt x="334" y="127"/>
                </a:lnTo>
                <a:lnTo>
                  <a:pt x="332" y="121"/>
                </a:lnTo>
                <a:lnTo>
                  <a:pt x="327" y="122"/>
                </a:lnTo>
                <a:lnTo>
                  <a:pt x="322" y="129"/>
                </a:lnTo>
                <a:lnTo>
                  <a:pt x="321" y="136"/>
                </a:lnTo>
                <a:lnTo>
                  <a:pt x="321" y="143"/>
                </a:lnTo>
                <a:lnTo>
                  <a:pt x="322" y="150"/>
                </a:lnTo>
                <a:lnTo>
                  <a:pt x="327" y="157"/>
                </a:lnTo>
                <a:lnTo>
                  <a:pt x="329" y="163"/>
                </a:lnTo>
                <a:lnTo>
                  <a:pt x="329" y="165"/>
                </a:lnTo>
                <a:lnTo>
                  <a:pt x="329" y="171"/>
                </a:lnTo>
                <a:lnTo>
                  <a:pt x="325" y="178"/>
                </a:lnTo>
                <a:lnTo>
                  <a:pt x="324" y="171"/>
                </a:lnTo>
                <a:lnTo>
                  <a:pt x="321" y="178"/>
                </a:lnTo>
                <a:lnTo>
                  <a:pt x="314" y="175"/>
                </a:lnTo>
                <a:lnTo>
                  <a:pt x="312" y="183"/>
                </a:lnTo>
                <a:lnTo>
                  <a:pt x="308" y="189"/>
                </a:lnTo>
                <a:lnTo>
                  <a:pt x="309" y="197"/>
                </a:lnTo>
                <a:lnTo>
                  <a:pt x="313" y="203"/>
                </a:lnTo>
                <a:lnTo>
                  <a:pt x="319" y="205"/>
                </a:lnTo>
                <a:lnTo>
                  <a:pt x="325" y="208"/>
                </a:lnTo>
                <a:lnTo>
                  <a:pt x="326" y="213"/>
                </a:lnTo>
                <a:lnTo>
                  <a:pt x="324" y="219"/>
                </a:lnTo>
                <a:lnTo>
                  <a:pt x="325" y="215"/>
                </a:lnTo>
                <a:lnTo>
                  <a:pt x="322" y="208"/>
                </a:lnTo>
                <a:lnTo>
                  <a:pt x="316" y="209"/>
                </a:lnTo>
                <a:lnTo>
                  <a:pt x="310" y="209"/>
                </a:lnTo>
                <a:lnTo>
                  <a:pt x="304" y="217"/>
                </a:lnTo>
                <a:lnTo>
                  <a:pt x="301" y="224"/>
                </a:lnTo>
                <a:lnTo>
                  <a:pt x="298" y="231"/>
                </a:lnTo>
                <a:lnTo>
                  <a:pt x="293" y="239"/>
                </a:lnTo>
                <a:lnTo>
                  <a:pt x="288" y="242"/>
                </a:lnTo>
                <a:lnTo>
                  <a:pt x="288" y="235"/>
                </a:lnTo>
                <a:lnTo>
                  <a:pt x="292" y="229"/>
                </a:lnTo>
                <a:lnTo>
                  <a:pt x="293" y="222"/>
                </a:lnTo>
                <a:lnTo>
                  <a:pt x="293" y="214"/>
                </a:lnTo>
                <a:lnTo>
                  <a:pt x="287" y="217"/>
                </a:lnTo>
                <a:lnTo>
                  <a:pt x="282" y="223"/>
                </a:lnTo>
                <a:lnTo>
                  <a:pt x="282" y="231"/>
                </a:lnTo>
                <a:lnTo>
                  <a:pt x="277" y="236"/>
                </a:lnTo>
                <a:lnTo>
                  <a:pt x="272" y="243"/>
                </a:lnTo>
                <a:lnTo>
                  <a:pt x="266" y="249"/>
                </a:lnTo>
                <a:lnTo>
                  <a:pt x="266" y="256"/>
                </a:lnTo>
                <a:lnTo>
                  <a:pt x="271" y="263"/>
                </a:lnTo>
                <a:lnTo>
                  <a:pt x="276" y="271"/>
                </a:lnTo>
                <a:lnTo>
                  <a:pt x="272" y="274"/>
                </a:lnTo>
                <a:lnTo>
                  <a:pt x="268" y="273"/>
                </a:lnTo>
                <a:lnTo>
                  <a:pt x="266" y="275"/>
                </a:lnTo>
                <a:lnTo>
                  <a:pt x="263" y="276"/>
                </a:lnTo>
                <a:lnTo>
                  <a:pt x="258" y="282"/>
                </a:lnTo>
                <a:lnTo>
                  <a:pt x="259" y="274"/>
                </a:lnTo>
                <a:lnTo>
                  <a:pt x="263" y="267"/>
                </a:lnTo>
                <a:lnTo>
                  <a:pt x="261" y="260"/>
                </a:lnTo>
                <a:lnTo>
                  <a:pt x="255" y="256"/>
                </a:lnTo>
                <a:lnTo>
                  <a:pt x="249" y="260"/>
                </a:lnTo>
                <a:lnTo>
                  <a:pt x="242" y="266"/>
                </a:lnTo>
                <a:lnTo>
                  <a:pt x="235" y="272"/>
                </a:lnTo>
                <a:lnTo>
                  <a:pt x="230" y="278"/>
                </a:lnTo>
                <a:lnTo>
                  <a:pt x="223" y="282"/>
                </a:lnTo>
                <a:lnTo>
                  <a:pt x="218" y="290"/>
                </a:lnTo>
                <a:lnTo>
                  <a:pt x="219" y="297"/>
                </a:lnTo>
                <a:lnTo>
                  <a:pt x="218" y="304"/>
                </a:lnTo>
                <a:lnTo>
                  <a:pt x="223" y="306"/>
                </a:lnTo>
                <a:lnTo>
                  <a:pt x="226" y="313"/>
                </a:lnTo>
                <a:lnTo>
                  <a:pt x="221" y="312"/>
                </a:lnTo>
                <a:lnTo>
                  <a:pt x="220" y="314"/>
                </a:lnTo>
                <a:lnTo>
                  <a:pt x="219" y="314"/>
                </a:lnTo>
                <a:lnTo>
                  <a:pt x="217" y="314"/>
                </a:lnTo>
                <a:lnTo>
                  <a:pt x="215" y="314"/>
                </a:lnTo>
                <a:lnTo>
                  <a:pt x="212" y="307"/>
                </a:lnTo>
                <a:lnTo>
                  <a:pt x="211" y="300"/>
                </a:lnTo>
                <a:lnTo>
                  <a:pt x="206" y="294"/>
                </a:lnTo>
                <a:lnTo>
                  <a:pt x="200" y="297"/>
                </a:lnTo>
                <a:lnTo>
                  <a:pt x="198" y="305"/>
                </a:lnTo>
                <a:lnTo>
                  <a:pt x="192" y="299"/>
                </a:lnTo>
                <a:lnTo>
                  <a:pt x="185" y="302"/>
                </a:lnTo>
                <a:lnTo>
                  <a:pt x="184" y="303"/>
                </a:lnTo>
                <a:lnTo>
                  <a:pt x="179" y="300"/>
                </a:lnTo>
                <a:lnTo>
                  <a:pt x="173" y="306"/>
                </a:lnTo>
                <a:lnTo>
                  <a:pt x="174" y="313"/>
                </a:lnTo>
                <a:lnTo>
                  <a:pt x="170" y="319"/>
                </a:lnTo>
                <a:lnTo>
                  <a:pt x="170" y="313"/>
                </a:lnTo>
                <a:lnTo>
                  <a:pt x="164" y="314"/>
                </a:lnTo>
                <a:lnTo>
                  <a:pt x="157" y="318"/>
                </a:lnTo>
                <a:lnTo>
                  <a:pt x="154" y="324"/>
                </a:lnTo>
                <a:lnTo>
                  <a:pt x="152" y="320"/>
                </a:lnTo>
                <a:lnTo>
                  <a:pt x="147" y="313"/>
                </a:lnTo>
                <a:lnTo>
                  <a:pt x="141" y="319"/>
                </a:lnTo>
                <a:lnTo>
                  <a:pt x="136" y="326"/>
                </a:lnTo>
                <a:lnTo>
                  <a:pt x="130" y="331"/>
                </a:lnTo>
                <a:lnTo>
                  <a:pt x="129" y="331"/>
                </a:lnTo>
                <a:lnTo>
                  <a:pt x="123" y="335"/>
                </a:lnTo>
                <a:lnTo>
                  <a:pt x="116" y="332"/>
                </a:lnTo>
                <a:lnTo>
                  <a:pt x="110" y="331"/>
                </a:lnTo>
                <a:lnTo>
                  <a:pt x="104" y="331"/>
                </a:lnTo>
                <a:lnTo>
                  <a:pt x="98" y="335"/>
                </a:lnTo>
                <a:lnTo>
                  <a:pt x="97" y="340"/>
                </a:lnTo>
                <a:lnTo>
                  <a:pt x="95" y="347"/>
                </a:lnTo>
                <a:lnTo>
                  <a:pt x="99" y="355"/>
                </a:lnTo>
                <a:lnTo>
                  <a:pt x="97" y="361"/>
                </a:lnTo>
                <a:lnTo>
                  <a:pt x="95" y="360"/>
                </a:lnTo>
                <a:lnTo>
                  <a:pt x="97" y="368"/>
                </a:lnTo>
                <a:lnTo>
                  <a:pt x="94" y="373"/>
                </a:lnTo>
                <a:lnTo>
                  <a:pt x="89" y="380"/>
                </a:lnTo>
                <a:lnTo>
                  <a:pt x="86" y="387"/>
                </a:lnTo>
                <a:lnTo>
                  <a:pt x="82" y="394"/>
                </a:lnTo>
                <a:lnTo>
                  <a:pt x="79" y="401"/>
                </a:lnTo>
                <a:lnTo>
                  <a:pt x="77" y="408"/>
                </a:lnTo>
                <a:lnTo>
                  <a:pt x="73" y="416"/>
                </a:lnTo>
                <a:lnTo>
                  <a:pt x="68" y="421"/>
                </a:lnTo>
                <a:lnTo>
                  <a:pt x="64" y="429"/>
                </a:lnTo>
                <a:lnTo>
                  <a:pt x="61" y="436"/>
                </a:lnTo>
                <a:lnTo>
                  <a:pt x="61" y="443"/>
                </a:lnTo>
                <a:lnTo>
                  <a:pt x="65" y="451"/>
                </a:lnTo>
                <a:lnTo>
                  <a:pt x="65" y="455"/>
                </a:lnTo>
                <a:lnTo>
                  <a:pt x="67" y="461"/>
                </a:lnTo>
                <a:lnTo>
                  <a:pt x="65" y="468"/>
                </a:lnTo>
                <a:lnTo>
                  <a:pt x="64" y="475"/>
                </a:lnTo>
                <a:lnTo>
                  <a:pt x="65" y="482"/>
                </a:lnTo>
                <a:lnTo>
                  <a:pt x="67" y="489"/>
                </a:lnTo>
                <a:lnTo>
                  <a:pt x="67" y="496"/>
                </a:lnTo>
                <a:lnTo>
                  <a:pt x="65" y="502"/>
                </a:lnTo>
                <a:lnTo>
                  <a:pt x="67" y="509"/>
                </a:lnTo>
                <a:lnTo>
                  <a:pt x="71" y="517"/>
                </a:lnTo>
                <a:lnTo>
                  <a:pt x="73" y="524"/>
                </a:lnTo>
                <a:lnTo>
                  <a:pt x="75" y="531"/>
                </a:lnTo>
                <a:lnTo>
                  <a:pt x="77" y="538"/>
                </a:lnTo>
                <a:lnTo>
                  <a:pt x="77" y="545"/>
                </a:lnTo>
                <a:lnTo>
                  <a:pt x="75" y="552"/>
                </a:lnTo>
                <a:lnTo>
                  <a:pt x="75" y="558"/>
                </a:lnTo>
                <a:lnTo>
                  <a:pt x="77" y="565"/>
                </a:lnTo>
                <a:lnTo>
                  <a:pt x="81" y="572"/>
                </a:lnTo>
                <a:lnTo>
                  <a:pt x="84" y="579"/>
                </a:lnTo>
                <a:lnTo>
                  <a:pt x="86" y="582"/>
                </a:lnTo>
                <a:lnTo>
                  <a:pt x="88" y="590"/>
                </a:lnTo>
                <a:lnTo>
                  <a:pt x="88" y="596"/>
                </a:lnTo>
                <a:lnTo>
                  <a:pt x="86" y="598"/>
                </a:lnTo>
                <a:lnTo>
                  <a:pt x="84" y="604"/>
                </a:lnTo>
                <a:lnTo>
                  <a:pt x="84" y="608"/>
                </a:lnTo>
                <a:lnTo>
                  <a:pt x="82" y="612"/>
                </a:lnTo>
                <a:lnTo>
                  <a:pt x="82" y="619"/>
                </a:lnTo>
                <a:lnTo>
                  <a:pt x="85" y="621"/>
                </a:lnTo>
                <a:lnTo>
                  <a:pt x="87" y="626"/>
                </a:lnTo>
                <a:lnTo>
                  <a:pt x="86" y="633"/>
                </a:lnTo>
                <a:lnTo>
                  <a:pt x="84" y="637"/>
                </a:lnTo>
                <a:lnTo>
                  <a:pt x="78" y="645"/>
                </a:lnTo>
                <a:lnTo>
                  <a:pt x="75" y="652"/>
                </a:lnTo>
                <a:lnTo>
                  <a:pt x="73" y="655"/>
                </a:lnTo>
                <a:lnTo>
                  <a:pt x="73" y="657"/>
                </a:lnTo>
                <a:lnTo>
                  <a:pt x="72" y="660"/>
                </a:lnTo>
                <a:lnTo>
                  <a:pt x="70" y="666"/>
                </a:lnTo>
                <a:lnTo>
                  <a:pt x="63" y="673"/>
                </a:lnTo>
                <a:lnTo>
                  <a:pt x="61" y="679"/>
                </a:lnTo>
                <a:lnTo>
                  <a:pt x="58" y="686"/>
                </a:lnTo>
                <a:lnTo>
                  <a:pt x="52" y="693"/>
                </a:lnTo>
                <a:lnTo>
                  <a:pt x="49" y="700"/>
                </a:lnTo>
                <a:lnTo>
                  <a:pt x="46" y="707"/>
                </a:lnTo>
                <a:lnTo>
                  <a:pt x="46" y="714"/>
                </a:lnTo>
                <a:lnTo>
                  <a:pt x="44" y="721"/>
                </a:lnTo>
                <a:lnTo>
                  <a:pt x="42" y="727"/>
                </a:lnTo>
                <a:lnTo>
                  <a:pt x="35" y="734"/>
                </a:lnTo>
                <a:lnTo>
                  <a:pt x="34" y="733"/>
                </a:lnTo>
                <a:lnTo>
                  <a:pt x="29" y="733"/>
                </a:lnTo>
                <a:lnTo>
                  <a:pt x="26" y="735"/>
                </a:lnTo>
                <a:lnTo>
                  <a:pt x="24" y="738"/>
                </a:lnTo>
                <a:lnTo>
                  <a:pt x="22" y="738"/>
                </a:lnTo>
                <a:lnTo>
                  <a:pt x="19" y="744"/>
                </a:lnTo>
                <a:lnTo>
                  <a:pt x="19" y="751"/>
                </a:lnTo>
                <a:lnTo>
                  <a:pt x="18" y="758"/>
                </a:lnTo>
                <a:lnTo>
                  <a:pt x="16" y="764"/>
                </a:lnTo>
                <a:lnTo>
                  <a:pt x="11" y="771"/>
                </a:lnTo>
                <a:lnTo>
                  <a:pt x="10" y="775"/>
                </a:lnTo>
                <a:lnTo>
                  <a:pt x="5" y="782"/>
                </a:lnTo>
                <a:lnTo>
                  <a:pt x="3" y="789"/>
                </a:lnTo>
                <a:lnTo>
                  <a:pt x="2" y="79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5" name="Freeform 228"/>
          <p:cNvSpPr>
            <a:spLocks/>
          </p:cNvSpPr>
          <p:nvPr/>
        </p:nvSpPr>
        <p:spPr bwMode="auto">
          <a:xfrm>
            <a:off x="5680075" y="5248275"/>
            <a:ext cx="6350" cy="6350"/>
          </a:xfrm>
          <a:custGeom>
            <a:avLst/>
            <a:gdLst>
              <a:gd name="T0" fmla="*/ 2147483647 w 10"/>
              <a:gd name="T1" fmla="*/ 2147483647 h 16"/>
              <a:gd name="T2" fmla="*/ 2147483647 w 10"/>
              <a:gd name="T3" fmla="*/ 2147483647 h 16"/>
              <a:gd name="T4" fmla="*/ 2147483647 w 10"/>
              <a:gd name="T5" fmla="*/ 2147483647 h 16"/>
              <a:gd name="T6" fmla="*/ 2147483647 w 10"/>
              <a:gd name="T7" fmla="*/ 0 h 16"/>
              <a:gd name="T8" fmla="*/ 0 w 10"/>
              <a:gd name="T9" fmla="*/ 2147483647 h 16"/>
              <a:gd name="T10" fmla="*/ 2147483647 w 10"/>
              <a:gd name="T11" fmla="*/ 2147483647 h 16"/>
              <a:gd name="T12" fmla="*/ 2147483647 w 10"/>
              <a:gd name="T13" fmla="*/ 2147483647 h 16"/>
              <a:gd name="T14" fmla="*/ 0 60000 65536"/>
              <a:gd name="T15" fmla="*/ 0 60000 65536"/>
              <a:gd name="T16" fmla="*/ 0 60000 65536"/>
              <a:gd name="T17" fmla="*/ 0 60000 65536"/>
              <a:gd name="T18" fmla="*/ 0 60000 65536"/>
              <a:gd name="T19" fmla="*/ 0 60000 65536"/>
              <a:gd name="T20" fmla="*/ 0 60000 65536"/>
              <a:gd name="T21" fmla="*/ 0 w 10"/>
              <a:gd name="T22" fmla="*/ 0 h 16"/>
              <a:gd name="T23" fmla="*/ 10 w 10"/>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6">
                <a:moveTo>
                  <a:pt x="8" y="16"/>
                </a:moveTo>
                <a:lnTo>
                  <a:pt x="10" y="14"/>
                </a:lnTo>
                <a:lnTo>
                  <a:pt x="9" y="7"/>
                </a:lnTo>
                <a:lnTo>
                  <a:pt x="4" y="0"/>
                </a:lnTo>
                <a:lnTo>
                  <a:pt x="0" y="6"/>
                </a:lnTo>
                <a:lnTo>
                  <a:pt x="2" y="14"/>
                </a:lnTo>
                <a:lnTo>
                  <a:pt x="8" y="1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6" name="Freeform 229"/>
          <p:cNvSpPr>
            <a:spLocks/>
          </p:cNvSpPr>
          <p:nvPr/>
        </p:nvSpPr>
        <p:spPr bwMode="auto">
          <a:xfrm>
            <a:off x="5692775" y="5232400"/>
            <a:ext cx="1588" cy="4763"/>
          </a:xfrm>
          <a:custGeom>
            <a:avLst/>
            <a:gdLst>
              <a:gd name="T0" fmla="*/ 0 w 2"/>
              <a:gd name="T1" fmla="*/ 2147483647 h 8"/>
              <a:gd name="T2" fmla="*/ 0 w 2"/>
              <a:gd name="T3" fmla="*/ 2147483647 h 8"/>
              <a:gd name="T4" fmla="*/ 2147483647 w 2"/>
              <a:gd name="T5" fmla="*/ 0 h 8"/>
              <a:gd name="T6" fmla="*/ 0 w 2"/>
              <a:gd name="T7" fmla="*/ 2147483647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7"/>
                </a:lnTo>
                <a:lnTo>
                  <a:pt x="2" y="0"/>
                </a:lnTo>
                <a:lnTo>
                  <a:pt x="0"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7" name="Freeform 230"/>
          <p:cNvSpPr>
            <a:spLocks/>
          </p:cNvSpPr>
          <p:nvPr/>
        </p:nvSpPr>
        <p:spPr bwMode="auto">
          <a:xfrm>
            <a:off x="5724525" y="5375275"/>
            <a:ext cx="3175" cy="14288"/>
          </a:xfrm>
          <a:custGeom>
            <a:avLst/>
            <a:gdLst>
              <a:gd name="T0" fmla="*/ 2147483647 w 9"/>
              <a:gd name="T1" fmla="*/ 2147483647 h 25"/>
              <a:gd name="T2" fmla="*/ 2147483647 w 9"/>
              <a:gd name="T3" fmla="*/ 0 h 25"/>
              <a:gd name="T4" fmla="*/ 2147483647 w 9"/>
              <a:gd name="T5" fmla="*/ 2147483647 h 25"/>
              <a:gd name="T6" fmla="*/ 2147483647 w 9"/>
              <a:gd name="T7" fmla="*/ 2147483647 h 25"/>
              <a:gd name="T8" fmla="*/ 0 w 9"/>
              <a:gd name="T9" fmla="*/ 2147483647 h 25"/>
              <a:gd name="T10" fmla="*/ 2147483647 w 9"/>
              <a:gd name="T11" fmla="*/ 2147483647 h 25"/>
              <a:gd name="T12" fmla="*/ 2147483647 w 9"/>
              <a:gd name="T13" fmla="*/ 2147483647 h 25"/>
              <a:gd name="T14" fmla="*/ 2147483647 w 9"/>
              <a:gd name="T15" fmla="*/ 2147483647 h 25"/>
              <a:gd name="T16" fmla="*/ 2147483647 w 9"/>
              <a:gd name="T17" fmla="*/ 214748364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5"/>
              <a:gd name="T29" fmla="*/ 9 w 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5">
                <a:moveTo>
                  <a:pt x="9" y="5"/>
                </a:moveTo>
                <a:lnTo>
                  <a:pt x="9" y="0"/>
                </a:lnTo>
                <a:lnTo>
                  <a:pt x="7" y="5"/>
                </a:lnTo>
                <a:lnTo>
                  <a:pt x="3" y="12"/>
                </a:lnTo>
                <a:lnTo>
                  <a:pt x="0" y="19"/>
                </a:lnTo>
                <a:lnTo>
                  <a:pt x="1" y="25"/>
                </a:lnTo>
                <a:lnTo>
                  <a:pt x="4" y="19"/>
                </a:lnTo>
                <a:lnTo>
                  <a:pt x="7" y="11"/>
                </a:lnTo>
                <a:lnTo>
                  <a:pt x="9" y="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8" name="Freeform 231"/>
          <p:cNvSpPr>
            <a:spLocks/>
          </p:cNvSpPr>
          <p:nvPr/>
        </p:nvSpPr>
        <p:spPr bwMode="auto">
          <a:xfrm>
            <a:off x="927100" y="3543300"/>
            <a:ext cx="781050" cy="673100"/>
          </a:xfrm>
          <a:custGeom>
            <a:avLst/>
            <a:gdLst>
              <a:gd name="T0" fmla="*/ 2147483647 w 1654"/>
              <a:gd name="T1" fmla="*/ 2147483647 h 1436"/>
              <a:gd name="T2" fmla="*/ 2147483647 w 1654"/>
              <a:gd name="T3" fmla="*/ 2147483647 h 1436"/>
              <a:gd name="T4" fmla="*/ 2147483647 w 1654"/>
              <a:gd name="T5" fmla="*/ 2147483647 h 1436"/>
              <a:gd name="T6" fmla="*/ 2147483647 w 1654"/>
              <a:gd name="T7" fmla="*/ 2147483647 h 1436"/>
              <a:gd name="T8" fmla="*/ 2147483647 w 1654"/>
              <a:gd name="T9" fmla="*/ 2147483647 h 1436"/>
              <a:gd name="T10" fmla="*/ 2147483647 w 1654"/>
              <a:gd name="T11" fmla="*/ 2147483647 h 1436"/>
              <a:gd name="T12" fmla="*/ 2147483647 w 1654"/>
              <a:gd name="T13" fmla="*/ 2147483647 h 1436"/>
              <a:gd name="T14" fmla="*/ 2147483647 w 1654"/>
              <a:gd name="T15" fmla="*/ 2147483647 h 1436"/>
              <a:gd name="T16" fmla="*/ 2147483647 w 1654"/>
              <a:gd name="T17" fmla="*/ 2147483647 h 1436"/>
              <a:gd name="T18" fmla="*/ 2147483647 w 1654"/>
              <a:gd name="T19" fmla="*/ 2147483647 h 1436"/>
              <a:gd name="T20" fmla="*/ 2147483647 w 1654"/>
              <a:gd name="T21" fmla="*/ 2147483647 h 1436"/>
              <a:gd name="T22" fmla="*/ 2147483647 w 1654"/>
              <a:gd name="T23" fmla="*/ 2147483647 h 1436"/>
              <a:gd name="T24" fmla="*/ 2147483647 w 1654"/>
              <a:gd name="T25" fmla="*/ 2147483647 h 1436"/>
              <a:gd name="T26" fmla="*/ 2147483647 w 1654"/>
              <a:gd name="T27" fmla="*/ 2147483647 h 1436"/>
              <a:gd name="T28" fmla="*/ 2147483647 w 1654"/>
              <a:gd name="T29" fmla="*/ 2147483647 h 1436"/>
              <a:gd name="T30" fmla="*/ 2147483647 w 1654"/>
              <a:gd name="T31" fmla="*/ 2147483647 h 1436"/>
              <a:gd name="T32" fmla="*/ 2147483647 w 1654"/>
              <a:gd name="T33" fmla="*/ 2147483647 h 1436"/>
              <a:gd name="T34" fmla="*/ 2147483647 w 1654"/>
              <a:gd name="T35" fmla="*/ 2147483647 h 1436"/>
              <a:gd name="T36" fmla="*/ 2147483647 w 1654"/>
              <a:gd name="T37" fmla="*/ 2147483647 h 1436"/>
              <a:gd name="T38" fmla="*/ 2147483647 w 1654"/>
              <a:gd name="T39" fmla="*/ 2147483647 h 1436"/>
              <a:gd name="T40" fmla="*/ 2147483647 w 1654"/>
              <a:gd name="T41" fmla="*/ 2147483647 h 1436"/>
              <a:gd name="T42" fmla="*/ 2147483647 w 1654"/>
              <a:gd name="T43" fmla="*/ 2147483647 h 1436"/>
              <a:gd name="T44" fmla="*/ 2147483647 w 1654"/>
              <a:gd name="T45" fmla="*/ 2147483647 h 1436"/>
              <a:gd name="T46" fmla="*/ 2147483647 w 1654"/>
              <a:gd name="T47" fmla="*/ 2147483647 h 1436"/>
              <a:gd name="T48" fmla="*/ 2147483647 w 1654"/>
              <a:gd name="T49" fmla="*/ 2147483647 h 1436"/>
              <a:gd name="T50" fmla="*/ 2147483647 w 1654"/>
              <a:gd name="T51" fmla="*/ 2147483647 h 1436"/>
              <a:gd name="T52" fmla="*/ 2147483647 w 1654"/>
              <a:gd name="T53" fmla="*/ 2147483647 h 1436"/>
              <a:gd name="T54" fmla="*/ 2147483647 w 1654"/>
              <a:gd name="T55" fmla="*/ 2147483647 h 1436"/>
              <a:gd name="T56" fmla="*/ 2147483647 w 1654"/>
              <a:gd name="T57" fmla="*/ 2147483647 h 1436"/>
              <a:gd name="T58" fmla="*/ 2147483647 w 1654"/>
              <a:gd name="T59" fmla="*/ 2147483647 h 1436"/>
              <a:gd name="T60" fmla="*/ 2147483647 w 1654"/>
              <a:gd name="T61" fmla="*/ 2147483647 h 1436"/>
              <a:gd name="T62" fmla="*/ 2147483647 w 1654"/>
              <a:gd name="T63" fmla="*/ 2147483647 h 1436"/>
              <a:gd name="T64" fmla="*/ 2147483647 w 1654"/>
              <a:gd name="T65" fmla="*/ 2147483647 h 1436"/>
              <a:gd name="T66" fmla="*/ 2147483647 w 1654"/>
              <a:gd name="T67" fmla="*/ 2147483647 h 1436"/>
              <a:gd name="T68" fmla="*/ 2147483647 w 1654"/>
              <a:gd name="T69" fmla="*/ 2147483647 h 1436"/>
              <a:gd name="T70" fmla="*/ 2147483647 w 1654"/>
              <a:gd name="T71" fmla="*/ 2147483647 h 1436"/>
              <a:gd name="T72" fmla="*/ 2147483647 w 1654"/>
              <a:gd name="T73" fmla="*/ 2147483647 h 1436"/>
              <a:gd name="T74" fmla="*/ 2147483647 w 1654"/>
              <a:gd name="T75" fmla="*/ 2147483647 h 1436"/>
              <a:gd name="T76" fmla="*/ 2147483647 w 1654"/>
              <a:gd name="T77" fmla="*/ 2147483647 h 1436"/>
              <a:gd name="T78" fmla="*/ 2147483647 w 1654"/>
              <a:gd name="T79" fmla="*/ 2147483647 h 1436"/>
              <a:gd name="T80" fmla="*/ 2147483647 w 1654"/>
              <a:gd name="T81" fmla="*/ 2147483647 h 1436"/>
              <a:gd name="T82" fmla="*/ 2147483647 w 1654"/>
              <a:gd name="T83" fmla="*/ 2147483647 h 1436"/>
              <a:gd name="T84" fmla="*/ 2147483647 w 1654"/>
              <a:gd name="T85" fmla="*/ 2147483647 h 1436"/>
              <a:gd name="T86" fmla="*/ 2147483647 w 1654"/>
              <a:gd name="T87" fmla="*/ 2147483647 h 1436"/>
              <a:gd name="T88" fmla="*/ 2147483647 w 1654"/>
              <a:gd name="T89" fmla="*/ 2147483647 h 1436"/>
              <a:gd name="T90" fmla="*/ 2147483647 w 1654"/>
              <a:gd name="T91" fmla="*/ 2147483647 h 1436"/>
              <a:gd name="T92" fmla="*/ 2147483647 w 1654"/>
              <a:gd name="T93" fmla="*/ 2147483647 h 1436"/>
              <a:gd name="T94" fmla="*/ 2147483647 w 1654"/>
              <a:gd name="T95" fmla="*/ 2147483647 h 1436"/>
              <a:gd name="T96" fmla="*/ 2147483647 w 1654"/>
              <a:gd name="T97" fmla="*/ 2147483647 h 1436"/>
              <a:gd name="T98" fmla="*/ 2147483647 w 1654"/>
              <a:gd name="T99" fmla="*/ 2147483647 h 1436"/>
              <a:gd name="T100" fmla="*/ 2147483647 w 1654"/>
              <a:gd name="T101" fmla="*/ 2147483647 h 1436"/>
              <a:gd name="T102" fmla="*/ 2147483647 w 1654"/>
              <a:gd name="T103" fmla="*/ 2147483647 h 1436"/>
              <a:gd name="T104" fmla="*/ 2147483647 w 1654"/>
              <a:gd name="T105" fmla="*/ 2147483647 h 1436"/>
              <a:gd name="T106" fmla="*/ 2147483647 w 1654"/>
              <a:gd name="T107" fmla="*/ 2147483647 h 1436"/>
              <a:gd name="T108" fmla="*/ 2147483647 w 1654"/>
              <a:gd name="T109" fmla="*/ 2147483647 h 1436"/>
              <a:gd name="T110" fmla="*/ 2147483647 w 1654"/>
              <a:gd name="T111" fmla="*/ 2147483647 h 1436"/>
              <a:gd name="T112" fmla="*/ 2147483647 w 1654"/>
              <a:gd name="T113" fmla="*/ 2147483647 h 1436"/>
              <a:gd name="T114" fmla="*/ 2147483647 w 1654"/>
              <a:gd name="T115" fmla="*/ 2147483647 h 1436"/>
              <a:gd name="T116" fmla="*/ 2147483647 w 1654"/>
              <a:gd name="T117" fmla="*/ 2147483647 h 1436"/>
              <a:gd name="T118" fmla="*/ 2147483647 w 1654"/>
              <a:gd name="T119" fmla="*/ 2147483647 h 1436"/>
              <a:gd name="T120" fmla="*/ 2147483647 w 1654"/>
              <a:gd name="T121" fmla="*/ 2147483647 h 1436"/>
              <a:gd name="T122" fmla="*/ 2147483647 w 1654"/>
              <a:gd name="T123" fmla="*/ 2147483647 h 1436"/>
              <a:gd name="T124" fmla="*/ 0 w 1654"/>
              <a:gd name="T125" fmla="*/ 2147483647 h 14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54"/>
              <a:gd name="T190" fmla="*/ 0 h 1436"/>
              <a:gd name="T191" fmla="*/ 1654 w 1654"/>
              <a:gd name="T192" fmla="*/ 1436 h 14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54" h="1436">
                <a:moveTo>
                  <a:pt x="2" y="15"/>
                </a:moveTo>
                <a:lnTo>
                  <a:pt x="7" y="14"/>
                </a:lnTo>
                <a:lnTo>
                  <a:pt x="10" y="14"/>
                </a:lnTo>
                <a:lnTo>
                  <a:pt x="17" y="14"/>
                </a:lnTo>
                <a:lnTo>
                  <a:pt x="23" y="13"/>
                </a:lnTo>
                <a:lnTo>
                  <a:pt x="29" y="13"/>
                </a:lnTo>
                <a:lnTo>
                  <a:pt x="35" y="11"/>
                </a:lnTo>
                <a:lnTo>
                  <a:pt x="42" y="10"/>
                </a:lnTo>
                <a:lnTo>
                  <a:pt x="43" y="10"/>
                </a:lnTo>
                <a:lnTo>
                  <a:pt x="51" y="9"/>
                </a:lnTo>
                <a:lnTo>
                  <a:pt x="52" y="9"/>
                </a:lnTo>
                <a:lnTo>
                  <a:pt x="58" y="9"/>
                </a:lnTo>
                <a:lnTo>
                  <a:pt x="62" y="8"/>
                </a:lnTo>
                <a:lnTo>
                  <a:pt x="63" y="8"/>
                </a:lnTo>
                <a:lnTo>
                  <a:pt x="69" y="8"/>
                </a:lnTo>
                <a:lnTo>
                  <a:pt x="76" y="7"/>
                </a:lnTo>
                <a:lnTo>
                  <a:pt x="82" y="7"/>
                </a:lnTo>
                <a:lnTo>
                  <a:pt x="88" y="6"/>
                </a:lnTo>
                <a:lnTo>
                  <a:pt x="94" y="6"/>
                </a:lnTo>
                <a:lnTo>
                  <a:pt x="98" y="5"/>
                </a:lnTo>
                <a:lnTo>
                  <a:pt x="105" y="5"/>
                </a:lnTo>
                <a:lnTo>
                  <a:pt x="110" y="5"/>
                </a:lnTo>
                <a:lnTo>
                  <a:pt x="116" y="3"/>
                </a:lnTo>
                <a:lnTo>
                  <a:pt x="122" y="3"/>
                </a:lnTo>
                <a:lnTo>
                  <a:pt x="128" y="2"/>
                </a:lnTo>
                <a:lnTo>
                  <a:pt x="135" y="1"/>
                </a:lnTo>
                <a:lnTo>
                  <a:pt x="137" y="1"/>
                </a:lnTo>
                <a:lnTo>
                  <a:pt x="143" y="1"/>
                </a:lnTo>
                <a:lnTo>
                  <a:pt x="150" y="0"/>
                </a:lnTo>
                <a:lnTo>
                  <a:pt x="152" y="0"/>
                </a:lnTo>
                <a:lnTo>
                  <a:pt x="152" y="1"/>
                </a:lnTo>
                <a:lnTo>
                  <a:pt x="149" y="3"/>
                </a:lnTo>
                <a:lnTo>
                  <a:pt x="144" y="10"/>
                </a:lnTo>
                <a:lnTo>
                  <a:pt x="141" y="17"/>
                </a:lnTo>
                <a:lnTo>
                  <a:pt x="146" y="19"/>
                </a:lnTo>
                <a:lnTo>
                  <a:pt x="152" y="22"/>
                </a:lnTo>
                <a:lnTo>
                  <a:pt x="158" y="25"/>
                </a:lnTo>
                <a:lnTo>
                  <a:pt x="165" y="27"/>
                </a:lnTo>
                <a:lnTo>
                  <a:pt x="171" y="31"/>
                </a:lnTo>
                <a:lnTo>
                  <a:pt x="177" y="33"/>
                </a:lnTo>
                <a:lnTo>
                  <a:pt x="183" y="37"/>
                </a:lnTo>
                <a:lnTo>
                  <a:pt x="189" y="39"/>
                </a:lnTo>
                <a:lnTo>
                  <a:pt x="196" y="42"/>
                </a:lnTo>
                <a:lnTo>
                  <a:pt x="202" y="45"/>
                </a:lnTo>
                <a:lnTo>
                  <a:pt x="208" y="48"/>
                </a:lnTo>
                <a:lnTo>
                  <a:pt x="214" y="51"/>
                </a:lnTo>
                <a:lnTo>
                  <a:pt x="220" y="54"/>
                </a:lnTo>
                <a:lnTo>
                  <a:pt x="227" y="56"/>
                </a:lnTo>
                <a:lnTo>
                  <a:pt x="232" y="59"/>
                </a:lnTo>
                <a:lnTo>
                  <a:pt x="239" y="62"/>
                </a:lnTo>
                <a:lnTo>
                  <a:pt x="245" y="65"/>
                </a:lnTo>
                <a:lnTo>
                  <a:pt x="249" y="66"/>
                </a:lnTo>
                <a:lnTo>
                  <a:pt x="255" y="70"/>
                </a:lnTo>
                <a:lnTo>
                  <a:pt x="262" y="73"/>
                </a:lnTo>
                <a:lnTo>
                  <a:pt x="267" y="75"/>
                </a:lnTo>
                <a:lnTo>
                  <a:pt x="273" y="79"/>
                </a:lnTo>
                <a:lnTo>
                  <a:pt x="280" y="82"/>
                </a:lnTo>
                <a:lnTo>
                  <a:pt x="286" y="85"/>
                </a:lnTo>
                <a:lnTo>
                  <a:pt x="292" y="88"/>
                </a:lnTo>
                <a:lnTo>
                  <a:pt x="298" y="90"/>
                </a:lnTo>
                <a:lnTo>
                  <a:pt x="304" y="94"/>
                </a:lnTo>
                <a:lnTo>
                  <a:pt x="311" y="97"/>
                </a:lnTo>
                <a:lnTo>
                  <a:pt x="315" y="98"/>
                </a:lnTo>
                <a:lnTo>
                  <a:pt x="321" y="102"/>
                </a:lnTo>
                <a:lnTo>
                  <a:pt x="327" y="105"/>
                </a:lnTo>
                <a:lnTo>
                  <a:pt x="331" y="107"/>
                </a:lnTo>
                <a:lnTo>
                  <a:pt x="337" y="110"/>
                </a:lnTo>
                <a:lnTo>
                  <a:pt x="502" y="110"/>
                </a:lnTo>
                <a:lnTo>
                  <a:pt x="510" y="104"/>
                </a:lnTo>
                <a:lnTo>
                  <a:pt x="513" y="96"/>
                </a:lnTo>
                <a:lnTo>
                  <a:pt x="515" y="88"/>
                </a:lnTo>
                <a:lnTo>
                  <a:pt x="517" y="81"/>
                </a:lnTo>
                <a:lnTo>
                  <a:pt x="524" y="74"/>
                </a:lnTo>
                <a:lnTo>
                  <a:pt x="620" y="74"/>
                </a:lnTo>
                <a:lnTo>
                  <a:pt x="622" y="74"/>
                </a:lnTo>
                <a:lnTo>
                  <a:pt x="624" y="77"/>
                </a:lnTo>
                <a:lnTo>
                  <a:pt x="626" y="77"/>
                </a:lnTo>
                <a:lnTo>
                  <a:pt x="629" y="79"/>
                </a:lnTo>
                <a:lnTo>
                  <a:pt x="631" y="86"/>
                </a:lnTo>
                <a:lnTo>
                  <a:pt x="631" y="93"/>
                </a:lnTo>
                <a:lnTo>
                  <a:pt x="633" y="99"/>
                </a:lnTo>
                <a:lnTo>
                  <a:pt x="639" y="104"/>
                </a:lnTo>
                <a:lnTo>
                  <a:pt x="646" y="107"/>
                </a:lnTo>
                <a:lnTo>
                  <a:pt x="650" y="114"/>
                </a:lnTo>
                <a:lnTo>
                  <a:pt x="653" y="121"/>
                </a:lnTo>
                <a:lnTo>
                  <a:pt x="658" y="127"/>
                </a:lnTo>
                <a:lnTo>
                  <a:pt x="661" y="134"/>
                </a:lnTo>
                <a:lnTo>
                  <a:pt x="664" y="140"/>
                </a:lnTo>
                <a:lnTo>
                  <a:pt x="669" y="147"/>
                </a:lnTo>
                <a:lnTo>
                  <a:pt x="675" y="152"/>
                </a:lnTo>
                <a:lnTo>
                  <a:pt x="681" y="155"/>
                </a:lnTo>
                <a:lnTo>
                  <a:pt x="688" y="161"/>
                </a:lnTo>
                <a:lnTo>
                  <a:pt x="690" y="168"/>
                </a:lnTo>
                <a:lnTo>
                  <a:pt x="691" y="174"/>
                </a:lnTo>
                <a:lnTo>
                  <a:pt x="690" y="182"/>
                </a:lnTo>
                <a:lnTo>
                  <a:pt x="692" y="187"/>
                </a:lnTo>
                <a:lnTo>
                  <a:pt x="693" y="194"/>
                </a:lnTo>
                <a:lnTo>
                  <a:pt x="695" y="201"/>
                </a:lnTo>
                <a:lnTo>
                  <a:pt x="690" y="215"/>
                </a:lnTo>
                <a:lnTo>
                  <a:pt x="690" y="218"/>
                </a:lnTo>
                <a:lnTo>
                  <a:pt x="692" y="225"/>
                </a:lnTo>
                <a:lnTo>
                  <a:pt x="693" y="233"/>
                </a:lnTo>
                <a:lnTo>
                  <a:pt x="694" y="239"/>
                </a:lnTo>
                <a:lnTo>
                  <a:pt x="695" y="243"/>
                </a:lnTo>
                <a:lnTo>
                  <a:pt x="697" y="248"/>
                </a:lnTo>
                <a:lnTo>
                  <a:pt x="700" y="250"/>
                </a:lnTo>
                <a:lnTo>
                  <a:pt x="702" y="251"/>
                </a:lnTo>
                <a:lnTo>
                  <a:pt x="706" y="252"/>
                </a:lnTo>
                <a:lnTo>
                  <a:pt x="710" y="259"/>
                </a:lnTo>
                <a:lnTo>
                  <a:pt x="712" y="263"/>
                </a:lnTo>
                <a:lnTo>
                  <a:pt x="718" y="269"/>
                </a:lnTo>
                <a:lnTo>
                  <a:pt x="724" y="272"/>
                </a:lnTo>
                <a:lnTo>
                  <a:pt x="730" y="276"/>
                </a:lnTo>
                <a:lnTo>
                  <a:pt x="737" y="281"/>
                </a:lnTo>
                <a:lnTo>
                  <a:pt x="743" y="283"/>
                </a:lnTo>
                <a:lnTo>
                  <a:pt x="748" y="290"/>
                </a:lnTo>
                <a:lnTo>
                  <a:pt x="754" y="292"/>
                </a:lnTo>
                <a:lnTo>
                  <a:pt x="758" y="295"/>
                </a:lnTo>
                <a:lnTo>
                  <a:pt x="762" y="295"/>
                </a:lnTo>
                <a:lnTo>
                  <a:pt x="773" y="285"/>
                </a:lnTo>
                <a:lnTo>
                  <a:pt x="778" y="279"/>
                </a:lnTo>
                <a:lnTo>
                  <a:pt x="784" y="273"/>
                </a:lnTo>
                <a:lnTo>
                  <a:pt x="787" y="267"/>
                </a:lnTo>
                <a:lnTo>
                  <a:pt x="793" y="259"/>
                </a:lnTo>
                <a:lnTo>
                  <a:pt x="796" y="252"/>
                </a:lnTo>
                <a:lnTo>
                  <a:pt x="802" y="247"/>
                </a:lnTo>
                <a:lnTo>
                  <a:pt x="806" y="240"/>
                </a:lnTo>
                <a:lnTo>
                  <a:pt x="807" y="236"/>
                </a:lnTo>
                <a:lnTo>
                  <a:pt x="813" y="234"/>
                </a:lnTo>
                <a:lnTo>
                  <a:pt x="819" y="233"/>
                </a:lnTo>
                <a:lnTo>
                  <a:pt x="826" y="233"/>
                </a:lnTo>
                <a:lnTo>
                  <a:pt x="830" y="226"/>
                </a:lnTo>
                <a:lnTo>
                  <a:pt x="836" y="226"/>
                </a:lnTo>
                <a:lnTo>
                  <a:pt x="842" y="230"/>
                </a:lnTo>
                <a:lnTo>
                  <a:pt x="855" y="231"/>
                </a:lnTo>
                <a:lnTo>
                  <a:pt x="861" y="230"/>
                </a:lnTo>
                <a:lnTo>
                  <a:pt x="867" y="233"/>
                </a:lnTo>
                <a:lnTo>
                  <a:pt x="873" y="233"/>
                </a:lnTo>
                <a:lnTo>
                  <a:pt x="886" y="233"/>
                </a:lnTo>
                <a:lnTo>
                  <a:pt x="886" y="240"/>
                </a:lnTo>
                <a:lnTo>
                  <a:pt x="889" y="244"/>
                </a:lnTo>
                <a:lnTo>
                  <a:pt x="893" y="248"/>
                </a:lnTo>
                <a:lnTo>
                  <a:pt x="896" y="255"/>
                </a:lnTo>
                <a:lnTo>
                  <a:pt x="901" y="258"/>
                </a:lnTo>
                <a:lnTo>
                  <a:pt x="902" y="265"/>
                </a:lnTo>
                <a:lnTo>
                  <a:pt x="904" y="266"/>
                </a:lnTo>
                <a:lnTo>
                  <a:pt x="906" y="267"/>
                </a:lnTo>
                <a:lnTo>
                  <a:pt x="913" y="274"/>
                </a:lnTo>
                <a:lnTo>
                  <a:pt x="913" y="281"/>
                </a:lnTo>
                <a:lnTo>
                  <a:pt x="917" y="288"/>
                </a:lnTo>
                <a:lnTo>
                  <a:pt x="918" y="295"/>
                </a:lnTo>
                <a:lnTo>
                  <a:pt x="917" y="300"/>
                </a:lnTo>
                <a:lnTo>
                  <a:pt x="918" y="303"/>
                </a:lnTo>
                <a:lnTo>
                  <a:pt x="920" y="309"/>
                </a:lnTo>
                <a:lnTo>
                  <a:pt x="920" y="320"/>
                </a:lnTo>
                <a:lnTo>
                  <a:pt x="924" y="327"/>
                </a:lnTo>
                <a:lnTo>
                  <a:pt x="925" y="333"/>
                </a:lnTo>
                <a:lnTo>
                  <a:pt x="924" y="340"/>
                </a:lnTo>
                <a:lnTo>
                  <a:pt x="925" y="347"/>
                </a:lnTo>
                <a:lnTo>
                  <a:pt x="928" y="354"/>
                </a:lnTo>
                <a:lnTo>
                  <a:pt x="934" y="360"/>
                </a:lnTo>
                <a:lnTo>
                  <a:pt x="935" y="365"/>
                </a:lnTo>
                <a:lnTo>
                  <a:pt x="936" y="372"/>
                </a:lnTo>
                <a:lnTo>
                  <a:pt x="939" y="378"/>
                </a:lnTo>
                <a:lnTo>
                  <a:pt x="942" y="385"/>
                </a:lnTo>
                <a:lnTo>
                  <a:pt x="944" y="390"/>
                </a:lnTo>
                <a:lnTo>
                  <a:pt x="945" y="393"/>
                </a:lnTo>
                <a:lnTo>
                  <a:pt x="948" y="400"/>
                </a:lnTo>
                <a:lnTo>
                  <a:pt x="952" y="402"/>
                </a:lnTo>
                <a:lnTo>
                  <a:pt x="958" y="405"/>
                </a:lnTo>
                <a:lnTo>
                  <a:pt x="959" y="406"/>
                </a:lnTo>
                <a:lnTo>
                  <a:pt x="957" y="412"/>
                </a:lnTo>
                <a:lnTo>
                  <a:pt x="957" y="413"/>
                </a:lnTo>
                <a:lnTo>
                  <a:pt x="958" y="417"/>
                </a:lnTo>
                <a:lnTo>
                  <a:pt x="956" y="424"/>
                </a:lnTo>
                <a:lnTo>
                  <a:pt x="955" y="430"/>
                </a:lnTo>
                <a:lnTo>
                  <a:pt x="956" y="437"/>
                </a:lnTo>
                <a:lnTo>
                  <a:pt x="955" y="443"/>
                </a:lnTo>
                <a:lnTo>
                  <a:pt x="953" y="451"/>
                </a:lnTo>
                <a:lnTo>
                  <a:pt x="957" y="458"/>
                </a:lnTo>
                <a:lnTo>
                  <a:pt x="959" y="460"/>
                </a:lnTo>
                <a:lnTo>
                  <a:pt x="961" y="468"/>
                </a:lnTo>
                <a:lnTo>
                  <a:pt x="962" y="475"/>
                </a:lnTo>
                <a:lnTo>
                  <a:pt x="962" y="481"/>
                </a:lnTo>
                <a:lnTo>
                  <a:pt x="961" y="488"/>
                </a:lnTo>
                <a:lnTo>
                  <a:pt x="961" y="489"/>
                </a:lnTo>
                <a:lnTo>
                  <a:pt x="965" y="492"/>
                </a:lnTo>
                <a:lnTo>
                  <a:pt x="963" y="498"/>
                </a:lnTo>
                <a:lnTo>
                  <a:pt x="966" y="499"/>
                </a:lnTo>
                <a:lnTo>
                  <a:pt x="972" y="500"/>
                </a:lnTo>
                <a:lnTo>
                  <a:pt x="978" y="502"/>
                </a:lnTo>
                <a:lnTo>
                  <a:pt x="982" y="503"/>
                </a:lnTo>
                <a:lnTo>
                  <a:pt x="986" y="510"/>
                </a:lnTo>
                <a:lnTo>
                  <a:pt x="992" y="511"/>
                </a:lnTo>
                <a:lnTo>
                  <a:pt x="998" y="515"/>
                </a:lnTo>
                <a:lnTo>
                  <a:pt x="1005" y="516"/>
                </a:lnTo>
                <a:lnTo>
                  <a:pt x="1008" y="523"/>
                </a:lnTo>
                <a:lnTo>
                  <a:pt x="1011" y="525"/>
                </a:lnTo>
                <a:lnTo>
                  <a:pt x="1018" y="525"/>
                </a:lnTo>
                <a:lnTo>
                  <a:pt x="1023" y="526"/>
                </a:lnTo>
                <a:lnTo>
                  <a:pt x="1036" y="526"/>
                </a:lnTo>
                <a:lnTo>
                  <a:pt x="1042" y="529"/>
                </a:lnTo>
                <a:lnTo>
                  <a:pt x="1048" y="533"/>
                </a:lnTo>
                <a:lnTo>
                  <a:pt x="1053" y="540"/>
                </a:lnTo>
                <a:lnTo>
                  <a:pt x="1054" y="540"/>
                </a:lnTo>
                <a:lnTo>
                  <a:pt x="1061" y="543"/>
                </a:lnTo>
                <a:lnTo>
                  <a:pt x="1065" y="537"/>
                </a:lnTo>
                <a:lnTo>
                  <a:pt x="1071" y="534"/>
                </a:lnTo>
                <a:lnTo>
                  <a:pt x="1077" y="533"/>
                </a:lnTo>
                <a:lnTo>
                  <a:pt x="1074" y="541"/>
                </a:lnTo>
                <a:lnTo>
                  <a:pt x="1073" y="547"/>
                </a:lnTo>
                <a:lnTo>
                  <a:pt x="1070" y="555"/>
                </a:lnTo>
                <a:lnTo>
                  <a:pt x="1067" y="562"/>
                </a:lnTo>
                <a:lnTo>
                  <a:pt x="1063" y="569"/>
                </a:lnTo>
                <a:lnTo>
                  <a:pt x="1059" y="575"/>
                </a:lnTo>
                <a:lnTo>
                  <a:pt x="1054" y="581"/>
                </a:lnTo>
                <a:lnTo>
                  <a:pt x="1049" y="589"/>
                </a:lnTo>
                <a:lnTo>
                  <a:pt x="1045" y="596"/>
                </a:lnTo>
                <a:lnTo>
                  <a:pt x="1042" y="602"/>
                </a:lnTo>
                <a:lnTo>
                  <a:pt x="1038" y="609"/>
                </a:lnTo>
                <a:lnTo>
                  <a:pt x="1038" y="610"/>
                </a:lnTo>
                <a:lnTo>
                  <a:pt x="1036" y="617"/>
                </a:lnTo>
                <a:lnTo>
                  <a:pt x="1033" y="623"/>
                </a:lnTo>
                <a:lnTo>
                  <a:pt x="1031" y="630"/>
                </a:lnTo>
                <a:lnTo>
                  <a:pt x="1027" y="637"/>
                </a:lnTo>
                <a:lnTo>
                  <a:pt x="1025" y="644"/>
                </a:lnTo>
                <a:lnTo>
                  <a:pt x="1022" y="651"/>
                </a:lnTo>
                <a:lnTo>
                  <a:pt x="1021" y="658"/>
                </a:lnTo>
                <a:lnTo>
                  <a:pt x="1018" y="663"/>
                </a:lnTo>
                <a:lnTo>
                  <a:pt x="1016" y="671"/>
                </a:lnTo>
                <a:lnTo>
                  <a:pt x="1015" y="678"/>
                </a:lnTo>
                <a:lnTo>
                  <a:pt x="1014" y="685"/>
                </a:lnTo>
                <a:lnTo>
                  <a:pt x="1012" y="692"/>
                </a:lnTo>
                <a:lnTo>
                  <a:pt x="1011" y="699"/>
                </a:lnTo>
                <a:lnTo>
                  <a:pt x="1010" y="706"/>
                </a:lnTo>
                <a:lnTo>
                  <a:pt x="1004" y="706"/>
                </a:lnTo>
                <a:lnTo>
                  <a:pt x="1007" y="714"/>
                </a:lnTo>
                <a:lnTo>
                  <a:pt x="1007" y="719"/>
                </a:lnTo>
                <a:lnTo>
                  <a:pt x="1005" y="726"/>
                </a:lnTo>
                <a:lnTo>
                  <a:pt x="1003" y="733"/>
                </a:lnTo>
                <a:lnTo>
                  <a:pt x="1003" y="734"/>
                </a:lnTo>
                <a:lnTo>
                  <a:pt x="1002" y="741"/>
                </a:lnTo>
                <a:lnTo>
                  <a:pt x="999" y="748"/>
                </a:lnTo>
                <a:lnTo>
                  <a:pt x="999" y="755"/>
                </a:lnTo>
                <a:lnTo>
                  <a:pt x="998" y="761"/>
                </a:lnTo>
                <a:lnTo>
                  <a:pt x="998" y="769"/>
                </a:lnTo>
                <a:lnTo>
                  <a:pt x="995" y="775"/>
                </a:lnTo>
                <a:lnTo>
                  <a:pt x="992" y="783"/>
                </a:lnTo>
                <a:lnTo>
                  <a:pt x="988" y="789"/>
                </a:lnTo>
                <a:lnTo>
                  <a:pt x="987" y="792"/>
                </a:lnTo>
                <a:lnTo>
                  <a:pt x="987" y="799"/>
                </a:lnTo>
                <a:lnTo>
                  <a:pt x="986" y="806"/>
                </a:lnTo>
                <a:lnTo>
                  <a:pt x="986" y="813"/>
                </a:lnTo>
                <a:lnTo>
                  <a:pt x="986" y="820"/>
                </a:lnTo>
                <a:lnTo>
                  <a:pt x="987" y="827"/>
                </a:lnTo>
                <a:lnTo>
                  <a:pt x="986" y="833"/>
                </a:lnTo>
                <a:lnTo>
                  <a:pt x="986" y="835"/>
                </a:lnTo>
                <a:lnTo>
                  <a:pt x="986" y="841"/>
                </a:lnTo>
                <a:lnTo>
                  <a:pt x="988" y="848"/>
                </a:lnTo>
                <a:lnTo>
                  <a:pt x="990" y="854"/>
                </a:lnTo>
                <a:lnTo>
                  <a:pt x="992" y="861"/>
                </a:lnTo>
                <a:lnTo>
                  <a:pt x="996" y="869"/>
                </a:lnTo>
                <a:lnTo>
                  <a:pt x="1002" y="875"/>
                </a:lnTo>
                <a:lnTo>
                  <a:pt x="1007" y="881"/>
                </a:lnTo>
                <a:lnTo>
                  <a:pt x="1006" y="886"/>
                </a:lnTo>
                <a:lnTo>
                  <a:pt x="1003" y="893"/>
                </a:lnTo>
                <a:lnTo>
                  <a:pt x="998" y="900"/>
                </a:lnTo>
                <a:lnTo>
                  <a:pt x="996" y="904"/>
                </a:lnTo>
                <a:lnTo>
                  <a:pt x="996" y="897"/>
                </a:lnTo>
                <a:lnTo>
                  <a:pt x="999" y="892"/>
                </a:lnTo>
                <a:lnTo>
                  <a:pt x="1003" y="885"/>
                </a:lnTo>
                <a:lnTo>
                  <a:pt x="1003" y="884"/>
                </a:lnTo>
                <a:lnTo>
                  <a:pt x="998" y="878"/>
                </a:lnTo>
                <a:lnTo>
                  <a:pt x="994" y="870"/>
                </a:lnTo>
                <a:lnTo>
                  <a:pt x="990" y="864"/>
                </a:lnTo>
                <a:lnTo>
                  <a:pt x="990" y="857"/>
                </a:lnTo>
                <a:lnTo>
                  <a:pt x="988" y="851"/>
                </a:lnTo>
                <a:lnTo>
                  <a:pt x="985" y="844"/>
                </a:lnTo>
                <a:lnTo>
                  <a:pt x="986" y="851"/>
                </a:lnTo>
                <a:lnTo>
                  <a:pt x="986" y="870"/>
                </a:lnTo>
                <a:lnTo>
                  <a:pt x="987" y="878"/>
                </a:lnTo>
                <a:lnTo>
                  <a:pt x="989" y="885"/>
                </a:lnTo>
                <a:lnTo>
                  <a:pt x="995" y="888"/>
                </a:lnTo>
                <a:lnTo>
                  <a:pt x="995" y="889"/>
                </a:lnTo>
                <a:lnTo>
                  <a:pt x="994" y="896"/>
                </a:lnTo>
                <a:lnTo>
                  <a:pt x="995" y="903"/>
                </a:lnTo>
                <a:lnTo>
                  <a:pt x="997" y="910"/>
                </a:lnTo>
                <a:lnTo>
                  <a:pt x="998" y="917"/>
                </a:lnTo>
                <a:lnTo>
                  <a:pt x="999" y="922"/>
                </a:lnTo>
                <a:lnTo>
                  <a:pt x="1002" y="929"/>
                </a:lnTo>
                <a:lnTo>
                  <a:pt x="1002" y="930"/>
                </a:lnTo>
                <a:lnTo>
                  <a:pt x="1003" y="935"/>
                </a:lnTo>
                <a:lnTo>
                  <a:pt x="1006" y="943"/>
                </a:lnTo>
                <a:lnTo>
                  <a:pt x="1006" y="952"/>
                </a:lnTo>
                <a:lnTo>
                  <a:pt x="1008" y="957"/>
                </a:lnTo>
                <a:lnTo>
                  <a:pt x="1011" y="964"/>
                </a:lnTo>
                <a:lnTo>
                  <a:pt x="1014" y="967"/>
                </a:lnTo>
                <a:lnTo>
                  <a:pt x="1018" y="974"/>
                </a:lnTo>
                <a:lnTo>
                  <a:pt x="1021" y="980"/>
                </a:lnTo>
                <a:lnTo>
                  <a:pt x="1024" y="985"/>
                </a:lnTo>
                <a:lnTo>
                  <a:pt x="1027" y="991"/>
                </a:lnTo>
                <a:lnTo>
                  <a:pt x="1031" y="998"/>
                </a:lnTo>
                <a:lnTo>
                  <a:pt x="1035" y="1005"/>
                </a:lnTo>
                <a:lnTo>
                  <a:pt x="1038" y="1011"/>
                </a:lnTo>
                <a:lnTo>
                  <a:pt x="1041" y="1018"/>
                </a:lnTo>
                <a:lnTo>
                  <a:pt x="1042" y="1025"/>
                </a:lnTo>
                <a:lnTo>
                  <a:pt x="1041" y="1032"/>
                </a:lnTo>
                <a:lnTo>
                  <a:pt x="1042" y="1039"/>
                </a:lnTo>
                <a:lnTo>
                  <a:pt x="1044" y="1046"/>
                </a:lnTo>
                <a:lnTo>
                  <a:pt x="1043" y="1051"/>
                </a:lnTo>
                <a:lnTo>
                  <a:pt x="1044" y="1058"/>
                </a:lnTo>
                <a:lnTo>
                  <a:pt x="1045" y="1059"/>
                </a:lnTo>
                <a:lnTo>
                  <a:pt x="1050" y="1065"/>
                </a:lnTo>
                <a:lnTo>
                  <a:pt x="1054" y="1073"/>
                </a:lnTo>
                <a:lnTo>
                  <a:pt x="1053" y="1074"/>
                </a:lnTo>
                <a:lnTo>
                  <a:pt x="1056" y="1079"/>
                </a:lnTo>
                <a:lnTo>
                  <a:pt x="1058" y="1087"/>
                </a:lnTo>
                <a:lnTo>
                  <a:pt x="1058" y="1094"/>
                </a:lnTo>
                <a:lnTo>
                  <a:pt x="1065" y="1098"/>
                </a:lnTo>
                <a:lnTo>
                  <a:pt x="1070" y="1101"/>
                </a:lnTo>
                <a:lnTo>
                  <a:pt x="1066" y="1101"/>
                </a:lnTo>
                <a:lnTo>
                  <a:pt x="1059" y="1096"/>
                </a:lnTo>
                <a:lnTo>
                  <a:pt x="1057" y="1098"/>
                </a:lnTo>
                <a:lnTo>
                  <a:pt x="1064" y="1102"/>
                </a:lnTo>
                <a:lnTo>
                  <a:pt x="1063" y="1105"/>
                </a:lnTo>
                <a:lnTo>
                  <a:pt x="1062" y="1107"/>
                </a:lnTo>
                <a:lnTo>
                  <a:pt x="1061" y="1107"/>
                </a:lnTo>
                <a:lnTo>
                  <a:pt x="1061" y="1110"/>
                </a:lnTo>
                <a:lnTo>
                  <a:pt x="1058" y="1112"/>
                </a:lnTo>
                <a:lnTo>
                  <a:pt x="1058" y="1114"/>
                </a:lnTo>
                <a:lnTo>
                  <a:pt x="1054" y="1121"/>
                </a:lnTo>
                <a:lnTo>
                  <a:pt x="1061" y="1119"/>
                </a:lnTo>
                <a:lnTo>
                  <a:pt x="1059" y="1115"/>
                </a:lnTo>
                <a:lnTo>
                  <a:pt x="1061" y="1110"/>
                </a:lnTo>
                <a:lnTo>
                  <a:pt x="1062" y="1107"/>
                </a:lnTo>
                <a:lnTo>
                  <a:pt x="1064" y="1107"/>
                </a:lnTo>
                <a:lnTo>
                  <a:pt x="1070" y="1105"/>
                </a:lnTo>
                <a:lnTo>
                  <a:pt x="1070" y="1102"/>
                </a:lnTo>
                <a:lnTo>
                  <a:pt x="1076" y="1105"/>
                </a:lnTo>
                <a:lnTo>
                  <a:pt x="1077" y="1105"/>
                </a:lnTo>
                <a:lnTo>
                  <a:pt x="1083" y="1107"/>
                </a:lnTo>
                <a:lnTo>
                  <a:pt x="1087" y="1107"/>
                </a:lnTo>
                <a:lnTo>
                  <a:pt x="1094" y="1107"/>
                </a:lnTo>
                <a:lnTo>
                  <a:pt x="1100" y="1107"/>
                </a:lnTo>
                <a:lnTo>
                  <a:pt x="1106" y="1107"/>
                </a:lnTo>
                <a:lnTo>
                  <a:pt x="1112" y="1114"/>
                </a:lnTo>
                <a:lnTo>
                  <a:pt x="1115" y="1120"/>
                </a:lnTo>
                <a:lnTo>
                  <a:pt x="1128" y="1122"/>
                </a:lnTo>
                <a:lnTo>
                  <a:pt x="1129" y="1129"/>
                </a:lnTo>
                <a:lnTo>
                  <a:pt x="1132" y="1135"/>
                </a:lnTo>
                <a:lnTo>
                  <a:pt x="1136" y="1143"/>
                </a:lnTo>
                <a:lnTo>
                  <a:pt x="1137" y="1146"/>
                </a:lnTo>
                <a:lnTo>
                  <a:pt x="1139" y="1150"/>
                </a:lnTo>
                <a:lnTo>
                  <a:pt x="1144" y="1152"/>
                </a:lnTo>
                <a:lnTo>
                  <a:pt x="1146" y="1152"/>
                </a:lnTo>
                <a:lnTo>
                  <a:pt x="1148" y="1151"/>
                </a:lnTo>
                <a:lnTo>
                  <a:pt x="1150" y="1151"/>
                </a:lnTo>
                <a:lnTo>
                  <a:pt x="1156" y="1150"/>
                </a:lnTo>
                <a:lnTo>
                  <a:pt x="1161" y="1147"/>
                </a:lnTo>
                <a:lnTo>
                  <a:pt x="1170" y="1145"/>
                </a:lnTo>
                <a:lnTo>
                  <a:pt x="1175" y="1143"/>
                </a:lnTo>
                <a:lnTo>
                  <a:pt x="1183" y="1140"/>
                </a:lnTo>
                <a:lnTo>
                  <a:pt x="1186" y="1143"/>
                </a:lnTo>
                <a:lnTo>
                  <a:pt x="1191" y="1137"/>
                </a:lnTo>
                <a:lnTo>
                  <a:pt x="1197" y="1137"/>
                </a:lnTo>
                <a:lnTo>
                  <a:pt x="1203" y="1132"/>
                </a:lnTo>
                <a:lnTo>
                  <a:pt x="1201" y="1132"/>
                </a:lnTo>
                <a:lnTo>
                  <a:pt x="1197" y="1134"/>
                </a:lnTo>
                <a:lnTo>
                  <a:pt x="1191" y="1136"/>
                </a:lnTo>
                <a:lnTo>
                  <a:pt x="1185" y="1139"/>
                </a:lnTo>
                <a:lnTo>
                  <a:pt x="1189" y="1137"/>
                </a:lnTo>
                <a:lnTo>
                  <a:pt x="1195" y="1134"/>
                </a:lnTo>
                <a:lnTo>
                  <a:pt x="1201" y="1130"/>
                </a:lnTo>
                <a:lnTo>
                  <a:pt x="1207" y="1129"/>
                </a:lnTo>
                <a:lnTo>
                  <a:pt x="1214" y="1128"/>
                </a:lnTo>
                <a:lnTo>
                  <a:pt x="1220" y="1129"/>
                </a:lnTo>
                <a:lnTo>
                  <a:pt x="1226" y="1128"/>
                </a:lnTo>
                <a:lnTo>
                  <a:pt x="1228" y="1130"/>
                </a:lnTo>
                <a:lnTo>
                  <a:pt x="1230" y="1129"/>
                </a:lnTo>
                <a:lnTo>
                  <a:pt x="1235" y="1128"/>
                </a:lnTo>
                <a:lnTo>
                  <a:pt x="1243" y="1128"/>
                </a:lnTo>
                <a:lnTo>
                  <a:pt x="1249" y="1126"/>
                </a:lnTo>
                <a:lnTo>
                  <a:pt x="1255" y="1121"/>
                </a:lnTo>
                <a:lnTo>
                  <a:pt x="1259" y="1125"/>
                </a:lnTo>
                <a:lnTo>
                  <a:pt x="1259" y="1128"/>
                </a:lnTo>
                <a:lnTo>
                  <a:pt x="1260" y="1125"/>
                </a:lnTo>
                <a:lnTo>
                  <a:pt x="1259" y="1118"/>
                </a:lnTo>
                <a:lnTo>
                  <a:pt x="1266" y="1115"/>
                </a:lnTo>
                <a:lnTo>
                  <a:pt x="1273" y="1112"/>
                </a:lnTo>
                <a:lnTo>
                  <a:pt x="1274" y="1112"/>
                </a:lnTo>
                <a:lnTo>
                  <a:pt x="1280" y="1111"/>
                </a:lnTo>
                <a:lnTo>
                  <a:pt x="1286" y="1111"/>
                </a:lnTo>
                <a:lnTo>
                  <a:pt x="1292" y="1109"/>
                </a:lnTo>
                <a:lnTo>
                  <a:pt x="1298" y="1107"/>
                </a:lnTo>
                <a:lnTo>
                  <a:pt x="1301" y="1107"/>
                </a:lnTo>
                <a:lnTo>
                  <a:pt x="1307" y="1106"/>
                </a:lnTo>
                <a:lnTo>
                  <a:pt x="1310" y="1113"/>
                </a:lnTo>
                <a:lnTo>
                  <a:pt x="1312" y="1113"/>
                </a:lnTo>
                <a:lnTo>
                  <a:pt x="1306" y="1113"/>
                </a:lnTo>
                <a:lnTo>
                  <a:pt x="1305" y="1115"/>
                </a:lnTo>
                <a:lnTo>
                  <a:pt x="1305" y="1117"/>
                </a:lnTo>
                <a:lnTo>
                  <a:pt x="1310" y="1123"/>
                </a:lnTo>
                <a:lnTo>
                  <a:pt x="1310" y="1130"/>
                </a:lnTo>
                <a:lnTo>
                  <a:pt x="1316" y="1126"/>
                </a:lnTo>
                <a:lnTo>
                  <a:pt x="1323" y="1128"/>
                </a:lnTo>
                <a:lnTo>
                  <a:pt x="1329" y="1128"/>
                </a:lnTo>
                <a:lnTo>
                  <a:pt x="1333" y="1129"/>
                </a:lnTo>
                <a:lnTo>
                  <a:pt x="1334" y="1122"/>
                </a:lnTo>
                <a:lnTo>
                  <a:pt x="1340" y="1120"/>
                </a:lnTo>
                <a:lnTo>
                  <a:pt x="1346" y="1115"/>
                </a:lnTo>
                <a:lnTo>
                  <a:pt x="1348" y="1115"/>
                </a:lnTo>
                <a:lnTo>
                  <a:pt x="1349" y="1107"/>
                </a:lnTo>
                <a:lnTo>
                  <a:pt x="1347" y="1101"/>
                </a:lnTo>
                <a:lnTo>
                  <a:pt x="1341" y="1099"/>
                </a:lnTo>
                <a:lnTo>
                  <a:pt x="1347" y="1094"/>
                </a:lnTo>
                <a:lnTo>
                  <a:pt x="1354" y="1089"/>
                </a:lnTo>
                <a:lnTo>
                  <a:pt x="1342" y="1096"/>
                </a:lnTo>
                <a:lnTo>
                  <a:pt x="1336" y="1099"/>
                </a:lnTo>
                <a:lnTo>
                  <a:pt x="1341" y="1094"/>
                </a:lnTo>
                <a:lnTo>
                  <a:pt x="1347" y="1089"/>
                </a:lnTo>
                <a:lnTo>
                  <a:pt x="1352" y="1086"/>
                </a:lnTo>
                <a:lnTo>
                  <a:pt x="1360" y="1083"/>
                </a:lnTo>
                <a:lnTo>
                  <a:pt x="1365" y="1078"/>
                </a:lnTo>
                <a:lnTo>
                  <a:pt x="1371" y="1074"/>
                </a:lnTo>
                <a:lnTo>
                  <a:pt x="1378" y="1069"/>
                </a:lnTo>
                <a:lnTo>
                  <a:pt x="1379" y="1066"/>
                </a:lnTo>
                <a:lnTo>
                  <a:pt x="1386" y="1061"/>
                </a:lnTo>
                <a:lnTo>
                  <a:pt x="1391" y="1055"/>
                </a:lnTo>
                <a:lnTo>
                  <a:pt x="1392" y="1047"/>
                </a:lnTo>
                <a:lnTo>
                  <a:pt x="1394" y="1040"/>
                </a:lnTo>
                <a:lnTo>
                  <a:pt x="1395" y="1033"/>
                </a:lnTo>
                <a:lnTo>
                  <a:pt x="1397" y="1026"/>
                </a:lnTo>
                <a:lnTo>
                  <a:pt x="1401" y="1021"/>
                </a:lnTo>
                <a:lnTo>
                  <a:pt x="1407" y="1016"/>
                </a:lnTo>
                <a:lnTo>
                  <a:pt x="1413" y="1009"/>
                </a:lnTo>
                <a:lnTo>
                  <a:pt x="1413" y="1005"/>
                </a:lnTo>
                <a:lnTo>
                  <a:pt x="1412" y="999"/>
                </a:lnTo>
                <a:lnTo>
                  <a:pt x="1413" y="991"/>
                </a:lnTo>
                <a:lnTo>
                  <a:pt x="1414" y="990"/>
                </a:lnTo>
                <a:lnTo>
                  <a:pt x="1415" y="983"/>
                </a:lnTo>
                <a:lnTo>
                  <a:pt x="1417" y="976"/>
                </a:lnTo>
                <a:lnTo>
                  <a:pt x="1419" y="969"/>
                </a:lnTo>
                <a:lnTo>
                  <a:pt x="1419" y="962"/>
                </a:lnTo>
                <a:lnTo>
                  <a:pt x="1419" y="961"/>
                </a:lnTo>
                <a:lnTo>
                  <a:pt x="1422" y="954"/>
                </a:lnTo>
                <a:lnTo>
                  <a:pt x="1423" y="948"/>
                </a:lnTo>
                <a:lnTo>
                  <a:pt x="1428" y="941"/>
                </a:lnTo>
                <a:lnTo>
                  <a:pt x="1429" y="938"/>
                </a:lnTo>
                <a:lnTo>
                  <a:pt x="1430" y="936"/>
                </a:lnTo>
                <a:lnTo>
                  <a:pt x="1432" y="929"/>
                </a:lnTo>
                <a:lnTo>
                  <a:pt x="1429" y="936"/>
                </a:lnTo>
                <a:lnTo>
                  <a:pt x="1427" y="936"/>
                </a:lnTo>
                <a:lnTo>
                  <a:pt x="1428" y="936"/>
                </a:lnTo>
                <a:lnTo>
                  <a:pt x="1430" y="929"/>
                </a:lnTo>
                <a:lnTo>
                  <a:pt x="1435" y="922"/>
                </a:lnTo>
                <a:lnTo>
                  <a:pt x="1441" y="918"/>
                </a:lnTo>
                <a:lnTo>
                  <a:pt x="1454" y="912"/>
                </a:lnTo>
                <a:lnTo>
                  <a:pt x="1456" y="911"/>
                </a:lnTo>
                <a:lnTo>
                  <a:pt x="1462" y="908"/>
                </a:lnTo>
                <a:lnTo>
                  <a:pt x="1468" y="904"/>
                </a:lnTo>
                <a:lnTo>
                  <a:pt x="1474" y="903"/>
                </a:lnTo>
                <a:lnTo>
                  <a:pt x="1481" y="903"/>
                </a:lnTo>
                <a:lnTo>
                  <a:pt x="1487" y="901"/>
                </a:lnTo>
                <a:lnTo>
                  <a:pt x="1504" y="900"/>
                </a:lnTo>
                <a:lnTo>
                  <a:pt x="1511" y="897"/>
                </a:lnTo>
                <a:lnTo>
                  <a:pt x="1517" y="896"/>
                </a:lnTo>
                <a:lnTo>
                  <a:pt x="1529" y="894"/>
                </a:lnTo>
                <a:lnTo>
                  <a:pt x="1535" y="892"/>
                </a:lnTo>
                <a:lnTo>
                  <a:pt x="1542" y="888"/>
                </a:lnTo>
                <a:lnTo>
                  <a:pt x="1548" y="884"/>
                </a:lnTo>
                <a:lnTo>
                  <a:pt x="1553" y="882"/>
                </a:lnTo>
                <a:lnTo>
                  <a:pt x="1560" y="881"/>
                </a:lnTo>
                <a:lnTo>
                  <a:pt x="1563" y="882"/>
                </a:lnTo>
                <a:lnTo>
                  <a:pt x="1571" y="881"/>
                </a:lnTo>
                <a:lnTo>
                  <a:pt x="1578" y="879"/>
                </a:lnTo>
                <a:lnTo>
                  <a:pt x="1584" y="882"/>
                </a:lnTo>
                <a:lnTo>
                  <a:pt x="1590" y="882"/>
                </a:lnTo>
                <a:lnTo>
                  <a:pt x="1595" y="887"/>
                </a:lnTo>
                <a:lnTo>
                  <a:pt x="1602" y="887"/>
                </a:lnTo>
                <a:lnTo>
                  <a:pt x="1607" y="888"/>
                </a:lnTo>
                <a:lnTo>
                  <a:pt x="1602" y="886"/>
                </a:lnTo>
                <a:lnTo>
                  <a:pt x="1595" y="886"/>
                </a:lnTo>
                <a:lnTo>
                  <a:pt x="1602" y="885"/>
                </a:lnTo>
                <a:lnTo>
                  <a:pt x="1603" y="885"/>
                </a:lnTo>
                <a:lnTo>
                  <a:pt x="1608" y="887"/>
                </a:lnTo>
                <a:lnTo>
                  <a:pt x="1611" y="887"/>
                </a:lnTo>
                <a:lnTo>
                  <a:pt x="1618" y="890"/>
                </a:lnTo>
                <a:lnTo>
                  <a:pt x="1623" y="892"/>
                </a:lnTo>
                <a:lnTo>
                  <a:pt x="1617" y="888"/>
                </a:lnTo>
                <a:lnTo>
                  <a:pt x="1623" y="882"/>
                </a:lnTo>
                <a:lnTo>
                  <a:pt x="1630" y="884"/>
                </a:lnTo>
                <a:lnTo>
                  <a:pt x="1637" y="880"/>
                </a:lnTo>
                <a:lnTo>
                  <a:pt x="1642" y="879"/>
                </a:lnTo>
                <a:lnTo>
                  <a:pt x="1648" y="887"/>
                </a:lnTo>
                <a:lnTo>
                  <a:pt x="1654" y="893"/>
                </a:lnTo>
                <a:lnTo>
                  <a:pt x="1654" y="900"/>
                </a:lnTo>
                <a:lnTo>
                  <a:pt x="1654" y="906"/>
                </a:lnTo>
                <a:lnTo>
                  <a:pt x="1652" y="913"/>
                </a:lnTo>
                <a:lnTo>
                  <a:pt x="1654" y="920"/>
                </a:lnTo>
                <a:lnTo>
                  <a:pt x="1650" y="926"/>
                </a:lnTo>
                <a:lnTo>
                  <a:pt x="1648" y="933"/>
                </a:lnTo>
                <a:lnTo>
                  <a:pt x="1646" y="938"/>
                </a:lnTo>
                <a:lnTo>
                  <a:pt x="1640" y="944"/>
                </a:lnTo>
                <a:lnTo>
                  <a:pt x="1635" y="952"/>
                </a:lnTo>
                <a:lnTo>
                  <a:pt x="1632" y="957"/>
                </a:lnTo>
                <a:lnTo>
                  <a:pt x="1625" y="961"/>
                </a:lnTo>
                <a:lnTo>
                  <a:pt x="1619" y="967"/>
                </a:lnTo>
                <a:lnTo>
                  <a:pt x="1614" y="974"/>
                </a:lnTo>
                <a:lnTo>
                  <a:pt x="1610" y="981"/>
                </a:lnTo>
                <a:lnTo>
                  <a:pt x="1606" y="988"/>
                </a:lnTo>
                <a:lnTo>
                  <a:pt x="1602" y="994"/>
                </a:lnTo>
                <a:lnTo>
                  <a:pt x="1601" y="1001"/>
                </a:lnTo>
                <a:lnTo>
                  <a:pt x="1600" y="1005"/>
                </a:lnTo>
                <a:lnTo>
                  <a:pt x="1602" y="1013"/>
                </a:lnTo>
                <a:lnTo>
                  <a:pt x="1600" y="1015"/>
                </a:lnTo>
                <a:lnTo>
                  <a:pt x="1600" y="1009"/>
                </a:lnTo>
                <a:lnTo>
                  <a:pt x="1599" y="1009"/>
                </a:lnTo>
                <a:lnTo>
                  <a:pt x="1599" y="1016"/>
                </a:lnTo>
                <a:lnTo>
                  <a:pt x="1591" y="1021"/>
                </a:lnTo>
                <a:lnTo>
                  <a:pt x="1587" y="1027"/>
                </a:lnTo>
                <a:lnTo>
                  <a:pt x="1584" y="1034"/>
                </a:lnTo>
                <a:lnTo>
                  <a:pt x="1583" y="1040"/>
                </a:lnTo>
                <a:lnTo>
                  <a:pt x="1589" y="1040"/>
                </a:lnTo>
                <a:lnTo>
                  <a:pt x="1595" y="1040"/>
                </a:lnTo>
                <a:lnTo>
                  <a:pt x="1595" y="1047"/>
                </a:lnTo>
                <a:lnTo>
                  <a:pt x="1590" y="1053"/>
                </a:lnTo>
                <a:lnTo>
                  <a:pt x="1584" y="1053"/>
                </a:lnTo>
                <a:lnTo>
                  <a:pt x="1580" y="1059"/>
                </a:lnTo>
                <a:lnTo>
                  <a:pt x="1579" y="1066"/>
                </a:lnTo>
                <a:lnTo>
                  <a:pt x="1581" y="1067"/>
                </a:lnTo>
                <a:lnTo>
                  <a:pt x="1586" y="1061"/>
                </a:lnTo>
                <a:lnTo>
                  <a:pt x="1591" y="1059"/>
                </a:lnTo>
                <a:lnTo>
                  <a:pt x="1588" y="1065"/>
                </a:lnTo>
                <a:lnTo>
                  <a:pt x="1586" y="1073"/>
                </a:lnTo>
                <a:lnTo>
                  <a:pt x="1582" y="1079"/>
                </a:lnTo>
                <a:lnTo>
                  <a:pt x="1580" y="1086"/>
                </a:lnTo>
                <a:lnTo>
                  <a:pt x="1579" y="1094"/>
                </a:lnTo>
                <a:lnTo>
                  <a:pt x="1576" y="1099"/>
                </a:lnTo>
                <a:lnTo>
                  <a:pt x="1573" y="1106"/>
                </a:lnTo>
                <a:lnTo>
                  <a:pt x="1569" y="1113"/>
                </a:lnTo>
                <a:lnTo>
                  <a:pt x="1568" y="1120"/>
                </a:lnTo>
                <a:lnTo>
                  <a:pt x="1566" y="1128"/>
                </a:lnTo>
                <a:lnTo>
                  <a:pt x="1562" y="1134"/>
                </a:lnTo>
                <a:lnTo>
                  <a:pt x="1559" y="1140"/>
                </a:lnTo>
                <a:lnTo>
                  <a:pt x="1557" y="1147"/>
                </a:lnTo>
                <a:lnTo>
                  <a:pt x="1554" y="1142"/>
                </a:lnTo>
                <a:lnTo>
                  <a:pt x="1554" y="1134"/>
                </a:lnTo>
                <a:lnTo>
                  <a:pt x="1548" y="1128"/>
                </a:lnTo>
                <a:lnTo>
                  <a:pt x="1548" y="1120"/>
                </a:lnTo>
                <a:lnTo>
                  <a:pt x="1551" y="1113"/>
                </a:lnTo>
                <a:lnTo>
                  <a:pt x="1552" y="1106"/>
                </a:lnTo>
                <a:lnTo>
                  <a:pt x="1551" y="1099"/>
                </a:lnTo>
                <a:lnTo>
                  <a:pt x="1545" y="1104"/>
                </a:lnTo>
                <a:lnTo>
                  <a:pt x="1539" y="1107"/>
                </a:lnTo>
                <a:lnTo>
                  <a:pt x="1539" y="1114"/>
                </a:lnTo>
                <a:lnTo>
                  <a:pt x="1535" y="1121"/>
                </a:lnTo>
                <a:lnTo>
                  <a:pt x="1532" y="1125"/>
                </a:lnTo>
                <a:lnTo>
                  <a:pt x="1522" y="1125"/>
                </a:lnTo>
                <a:lnTo>
                  <a:pt x="1517" y="1131"/>
                </a:lnTo>
                <a:lnTo>
                  <a:pt x="1514" y="1138"/>
                </a:lnTo>
                <a:lnTo>
                  <a:pt x="1511" y="1144"/>
                </a:lnTo>
                <a:lnTo>
                  <a:pt x="1510" y="1146"/>
                </a:lnTo>
                <a:lnTo>
                  <a:pt x="1504" y="1153"/>
                </a:lnTo>
                <a:lnTo>
                  <a:pt x="1502" y="1159"/>
                </a:lnTo>
                <a:lnTo>
                  <a:pt x="1500" y="1160"/>
                </a:lnTo>
                <a:lnTo>
                  <a:pt x="1497" y="1164"/>
                </a:lnTo>
                <a:lnTo>
                  <a:pt x="1493" y="1171"/>
                </a:lnTo>
                <a:lnTo>
                  <a:pt x="1492" y="1172"/>
                </a:lnTo>
                <a:lnTo>
                  <a:pt x="1485" y="1166"/>
                </a:lnTo>
                <a:lnTo>
                  <a:pt x="1479" y="1163"/>
                </a:lnTo>
                <a:lnTo>
                  <a:pt x="1474" y="1167"/>
                </a:lnTo>
                <a:lnTo>
                  <a:pt x="1473" y="1171"/>
                </a:lnTo>
                <a:lnTo>
                  <a:pt x="1473" y="1177"/>
                </a:lnTo>
                <a:lnTo>
                  <a:pt x="1359" y="1177"/>
                </a:lnTo>
                <a:lnTo>
                  <a:pt x="1357" y="1180"/>
                </a:lnTo>
                <a:lnTo>
                  <a:pt x="1356" y="1186"/>
                </a:lnTo>
                <a:lnTo>
                  <a:pt x="1356" y="1193"/>
                </a:lnTo>
                <a:lnTo>
                  <a:pt x="1355" y="1200"/>
                </a:lnTo>
                <a:lnTo>
                  <a:pt x="1354" y="1207"/>
                </a:lnTo>
                <a:lnTo>
                  <a:pt x="1353" y="1214"/>
                </a:lnTo>
                <a:lnTo>
                  <a:pt x="1352" y="1220"/>
                </a:lnTo>
                <a:lnTo>
                  <a:pt x="1348" y="1222"/>
                </a:lnTo>
                <a:lnTo>
                  <a:pt x="1324" y="1222"/>
                </a:lnTo>
                <a:lnTo>
                  <a:pt x="1327" y="1225"/>
                </a:lnTo>
                <a:lnTo>
                  <a:pt x="1334" y="1231"/>
                </a:lnTo>
                <a:lnTo>
                  <a:pt x="1337" y="1238"/>
                </a:lnTo>
                <a:lnTo>
                  <a:pt x="1342" y="1243"/>
                </a:lnTo>
                <a:lnTo>
                  <a:pt x="1345" y="1250"/>
                </a:lnTo>
                <a:lnTo>
                  <a:pt x="1352" y="1255"/>
                </a:lnTo>
                <a:lnTo>
                  <a:pt x="1359" y="1258"/>
                </a:lnTo>
                <a:lnTo>
                  <a:pt x="1364" y="1264"/>
                </a:lnTo>
                <a:lnTo>
                  <a:pt x="1366" y="1267"/>
                </a:lnTo>
                <a:lnTo>
                  <a:pt x="1366" y="1274"/>
                </a:lnTo>
                <a:lnTo>
                  <a:pt x="1367" y="1276"/>
                </a:lnTo>
                <a:lnTo>
                  <a:pt x="1372" y="1283"/>
                </a:lnTo>
                <a:lnTo>
                  <a:pt x="1375" y="1284"/>
                </a:lnTo>
                <a:lnTo>
                  <a:pt x="1380" y="1289"/>
                </a:lnTo>
                <a:lnTo>
                  <a:pt x="1379" y="1295"/>
                </a:lnTo>
                <a:lnTo>
                  <a:pt x="1375" y="1301"/>
                </a:lnTo>
                <a:lnTo>
                  <a:pt x="1376" y="1308"/>
                </a:lnTo>
                <a:lnTo>
                  <a:pt x="1375" y="1315"/>
                </a:lnTo>
                <a:lnTo>
                  <a:pt x="1374" y="1315"/>
                </a:lnTo>
                <a:lnTo>
                  <a:pt x="1300" y="1315"/>
                </a:lnTo>
                <a:lnTo>
                  <a:pt x="1293" y="1316"/>
                </a:lnTo>
                <a:lnTo>
                  <a:pt x="1289" y="1323"/>
                </a:lnTo>
                <a:lnTo>
                  <a:pt x="1286" y="1330"/>
                </a:lnTo>
                <a:lnTo>
                  <a:pt x="1282" y="1337"/>
                </a:lnTo>
                <a:lnTo>
                  <a:pt x="1280" y="1340"/>
                </a:lnTo>
                <a:lnTo>
                  <a:pt x="1280" y="1341"/>
                </a:lnTo>
                <a:lnTo>
                  <a:pt x="1275" y="1348"/>
                </a:lnTo>
                <a:lnTo>
                  <a:pt x="1273" y="1352"/>
                </a:lnTo>
                <a:lnTo>
                  <a:pt x="1270" y="1359"/>
                </a:lnTo>
                <a:lnTo>
                  <a:pt x="1265" y="1365"/>
                </a:lnTo>
                <a:lnTo>
                  <a:pt x="1261" y="1372"/>
                </a:lnTo>
                <a:lnTo>
                  <a:pt x="1257" y="1379"/>
                </a:lnTo>
                <a:lnTo>
                  <a:pt x="1260" y="1385"/>
                </a:lnTo>
                <a:lnTo>
                  <a:pt x="1261" y="1388"/>
                </a:lnTo>
                <a:lnTo>
                  <a:pt x="1264" y="1394"/>
                </a:lnTo>
                <a:lnTo>
                  <a:pt x="1263" y="1397"/>
                </a:lnTo>
                <a:lnTo>
                  <a:pt x="1258" y="1403"/>
                </a:lnTo>
                <a:lnTo>
                  <a:pt x="1258" y="1405"/>
                </a:lnTo>
                <a:lnTo>
                  <a:pt x="1255" y="1412"/>
                </a:lnTo>
                <a:lnTo>
                  <a:pt x="1255" y="1419"/>
                </a:lnTo>
                <a:lnTo>
                  <a:pt x="1256" y="1425"/>
                </a:lnTo>
                <a:lnTo>
                  <a:pt x="1255" y="1426"/>
                </a:lnTo>
                <a:lnTo>
                  <a:pt x="1254" y="1429"/>
                </a:lnTo>
                <a:lnTo>
                  <a:pt x="1249" y="1436"/>
                </a:lnTo>
                <a:lnTo>
                  <a:pt x="1245" y="1429"/>
                </a:lnTo>
                <a:lnTo>
                  <a:pt x="1240" y="1422"/>
                </a:lnTo>
                <a:lnTo>
                  <a:pt x="1235" y="1416"/>
                </a:lnTo>
                <a:lnTo>
                  <a:pt x="1230" y="1410"/>
                </a:lnTo>
                <a:lnTo>
                  <a:pt x="1226" y="1403"/>
                </a:lnTo>
                <a:lnTo>
                  <a:pt x="1222" y="1396"/>
                </a:lnTo>
                <a:lnTo>
                  <a:pt x="1220" y="1393"/>
                </a:lnTo>
                <a:lnTo>
                  <a:pt x="1218" y="1386"/>
                </a:lnTo>
                <a:lnTo>
                  <a:pt x="1223" y="1393"/>
                </a:lnTo>
                <a:lnTo>
                  <a:pt x="1220" y="1386"/>
                </a:lnTo>
                <a:lnTo>
                  <a:pt x="1214" y="1384"/>
                </a:lnTo>
                <a:lnTo>
                  <a:pt x="1207" y="1377"/>
                </a:lnTo>
                <a:lnTo>
                  <a:pt x="1202" y="1371"/>
                </a:lnTo>
                <a:lnTo>
                  <a:pt x="1198" y="1363"/>
                </a:lnTo>
                <a:lnTo>
                  <a:pt x="1187" y="1351"/>
                </a:lnTo>
                <a:lnTo>
                  <a:pt x="1181" y="1344"/>
                </a:lnTo>
                <a:lnTo>
                  <a:pt x="1175" y="1338"/>
                </a:lnTo>
                <a:lnTo>
                  <a:pt x="1171" y="1333"/>
                </a:lnTo>
                <a:lnTo>
                  <a:pt x="1164" y="1328"/>
                </a:lnTo>
                <a:lnTo>
                  <a:pt x="1159" y="1323"/>
                </a:lnTo>
                <a:lnTo>
                  <a:pt x="1160" y="1316"/>
                </a:lnTo>
                <a:lnTo>
                  <a:pt x="1154" y="1313"/>
                </a:lnTo>
                <a:lnTo>
                  <a:pt x="1147" y="1309"/>
                </a:lnTo>
                <a:lnTo>
                  <a:pt x="1145" y="1306"/>
                </a:lnTo>
                <a:lnTo>
                  <a:pt x="1140" y="1306"/>
                </a:lnTo>
                <a:lnTo>
                  <a:pt x="1134" y="1301"/>
                </a:lnTo>
                <a:lnTo>
                  <a:pt x="1128" y="1299"/>
                </a:lnTo>
                <a:lnTo>
                  <a:pt x="1129" y="1306"/>
                </a:lnTo>
                <a:lnTo>
                  <a:pt x="1135" y="1307"/>
                </a:lnTo>
                <a:lnTo>
                  <a:pt x="1140" y="1309"/>
                </a:lnTo>
                <a:lnTo>
                  <a:pt x="1147" y="1314"/>
                </a:lnTo>
                <a:lnTo>
                  <a:pt x="1148" y="1315"/>
                </a:lnTo>
                <a:lnTo>
                  <a:pt x="1155" y="1321"/>
                </a:lnTo>
                <a:lnTo>
                  <a:pt x="1148" y="1319"/>
                </a:lnTo>
                <a:lnTo>
                  <a:pt x="1144" y="1316"/>
                </a:lnTo>
                <a:lnTo>
                  <a:pt x="1139" y="1314"/>
                </a:lnTo>
                <a:lnTo>
                  <a:pt x="1127" y="1307"/>
                </a:lnTo>
                <a:lnTo>
                  <a:pt x="1121" y="1306"/>
                </a:lnTo>
                <a:lnTo>
                  <a:pt x="1114" y="1306"/>
                </a:lnTo>
                <a:lnTo>
                  <a:pt x="1108" y="1306"/>
                </a:lnTo>
                <a:lnTo>
                  <a:pt x="1114" y="1301"/>
                </a:lnTo>
                <a:lnTo>
                  <a:pt x="1117" y="1295"/>
                </a:lnTo>
                <a:lnTo>
                  <a:pt x="1112" y="1295"/>
                </a:lnTo>
                <a:lnTo>
                  <a:pt x="1106" y="1300"/>
                </a:lnTo>
                <a:lnTo>
                  <a:pt x="1105" y="1293"/>
                </a:lnTo>
                <a:lnTo>
                  <a:pt x="1104" y="1289"/>
                </a:lnTo>
                <a:lnTo>
                  <a:pt x="1102" y="1288"/>
                </a:lnTo>
                <a:lnTo>
                  <a:pt x="1096" y="1293"/>
                </a:lnTo>
                <a:lnTo>
                  <a:pt x="1093" y="1296"/>
                </a:lnTo>
                <a:lnTo>
                  <a:pt x="1092" y="1301"/>
                </a:lnTo>
                <a:lnTo>
                  <a:pt x="1098" y="1301"/>
                </a:lnTo>
                <a:lnTo>
                  <a:pt x="1104" y="1304"/>
                </a:lnTo>
                <a:lnTo>
                  <a:pt x="1098" y="1304"/>
                </a:lnTo>
                <a:lnTo>
                  <a:pt x="1093" y="1306"/>
                </a:lnTo>
                <a:lnTo>
                  <a:pt x="1091" y="1306"/>
                </a:lnTo>
                <a:lnTo>
                  <a:pt x="1085" y="1307"/>
                </a:lnTo>
                <a:lnTo>
                  <a:pt x="1082" y="1305"/>
                </a:lnTo>
                <a:lnTo>
                  <a:pt x="1080" y="1308"/>
                </a:lnTo>
                <a:lnTo>
                  <a:pt x="1074" y="1313"/>
                </a:lnTo>
                <a:lnTo>
                  <a:pt x="1068" y="1316"/>
                </a:lnTo>
                <a:lnTo>
                  <a:pt x="1063" y="1323"/>
                </a:lnTo>
                <a:lnTo>
                  <a:pt x="1056" y="1324"/>
                </a:lnTo>
                <a:lnTo>
                  <a:pt x="1055" y="1325"/>
                </a:lnTo>
                <a:lnTo>
                  <a:pt x="1043" y="1329"/>
                </a:lnTo>
                <a:lnTo>
                  <a:pt x="1038" y="1332"/>
                </a:lnTo>
                <a:lnTo>
                  <a:pt x="1031" y="1336"/>
                </a:lnTo>
                <a:lnTo>
                  <a:pt x="1025" y="1338"/>
                </a:lnTo>
                <a:lnTo>
                  <a:pt x="1022" y="1340"/>
                </a:lnTo>
                <a:lnTo>
                  <a:pt x="1016" y="1343"/>
                </a:lnTo>
                <a:lnTo>
                  <a:pt x="1010" y="1346"/>
                </a:lnTo>
                <a:lnTo>
                  <a:pt x="1004" y="1346"/>
                </a:lnTo>
                <a:lnTo>
                  <a:pt x="997" y="1346"/>
                </a:lnTo>
                <a:lnTo>
                  <a:pt x="994" y="1349"/>
                </a:lnTo>
                <a:lnTo>
                  <a:pt x="987" y="1348"/>
                </a:lnTo>
                <a:lnTo>
                  <a:pt x="982" y="1345"/>
                </a:lnTo>
                <a:lnTo>
                  <a:pt x="969" y="1341"/>
                </a:lnTo>
                <a:lnTo>
                  <a:pt x="963" y="1337"/>
                </a:lnTo>
                <a:lnTo>
                  <a:pt x="961" y="1336"/>
                </a:lnTo>
                <a:lnTo>
                  <a:pt x="956" y="1330"/>
                </a:lnTo>
                <a:lnTo>
                  <a:pt x="949" y="1328"/>
                </a:lnTo>
                <a:lnTo>
                  <a:pt x="937" y="1327"/>
                </a:lnTo>
                <a:lnTo>
                  <a:pt x="931" y="1325"/>
                </a:lnTo>
                <a:lnTo>
                  <a:pt x="925" y="1324"/>
                </a:lnTo>
                <a:lnTo>
                  <a:pt x="917" y="1324"/>
                </a:lnTo>
                <a:lnTo>
                  <a:pt x="912" y="1320"/>
                </a:lnTo>
                <a:lnTo>
                  <a:pt x="905" y="1314"/>
                </a:lnTo>
                <a:lnTo>
                  <a:pt x="903" y="1312"/>
                </a:lnTo>
                <a:lnTo>
                  <a:pt x="898" y="1308"/>
                </a:lnTo>
                <a:lnTo>
                  <a:pt x="893" y="1304"/>
                </a:lnTo>
                <a:lnTo>
                  <a:pt x="886" y="1301"/>
                </a:lnTo>
                <a:lnTo>
                  <a:pt x="880" y="1300"/>
                </a:lnTo>
                <a:lnTo>
                  <a:pt x="874" y="1298"/>
                </a:lnTo>
                <a:lnTo>
                  <a:pt x="870" y="1296"/>
                </a:lnTo>
                <a:lnTo>
                  <a:pt x="866" y="1289"/>
                </a:lnTo>
                <a:lnTo>
                  <a:pt x="862" y="1282"/>
                </a:lnTo>
                <a:lnTo>
                  <a:pt x="862" y="1281"/>
                </a:lnTo>
                <a:lnTo>
                  <a:pt x="857" y="1277"/>
                </a:lnTo>
                <a:lnTo>
                  <a:pt x="849" y="1277"/>
                </a:lnTo>
                <a:lnTo>
                  <a:pt x="846" y="1275"/>
                </a:lnTo>
                <a:lnTo>
                  <a:pt x="840" y="1274"/>
                </a:lnTo>
                <a:lnTo>
                  <a:pt x="834" y="1272"/>
                </a:lnTo>
                <a:lnTo>
                  <a:pt x="833" y="1272"/>
                </a:lnTo>
                <a:lnTo>
                  <a:pt x="827" y="1271"/>
                </a:lnTo>
                <a:lnTo>
                  <a:pt x="820" y="1268"/>
                </a:lnTo>
                <a:lnTo>
                  <a:pt x="814" y="1267"/>
                </a:lnTo>
                <a:lnTo>
                  <a:pt x="809" y="1265"/>
                </a:lnTo>
                <a:lnTo>
                  <a:pt x="803" y="1265"/>
                </a:lnTo>
                <a:lnTo>
                  <a:pt x="798" y="1260"/>
                </a:lnTo>
                <a:lnTo>
                  <a:pt x="795" y="1255"/>
                </a:lnTo>
                <a:lnTo>
                  <a:pt x="788" y="1251"/>
                </a:lnTo>
                <a:lnTo>
                  <a:pt x="786" y="1250"/>
                </a:lnTo>
                <a:lnTo>
                  <a:pt x="780" y="1247"/>
                </a:lnTo>
                <a:lnTo>
                  <a:pt x="774" y="1246"/>
                </a:lnTo>
                <a:lnTo>
                  <a:pt x="768" y="1241"/>
                </a:lnTo>
                <a:lnTo>
                  <a:pt x="763" y="1239"/>
                </a:lnTo>
                <a:lnTo>
                  <a:pt x="755" y="1235"/>
                </a:lnTo>
                <a:lnTo>
                  <a:pt x="749" y="1233"/>
                </a:lnTo>
                <a:lnTo>
                  <a:pt x="748" y="1232"/>
                </a:lnTo>
                <a:lnTo>
                  <a:pt x="741" y="1228"/>
                </a:lnTo>
                <a:lnTo>
                  <a:pt x="736" y="1226"/>
                </a:lnTo>
                <a:lnTo>
                  <a:pt x="729" y="1223"/>
                </a:lnTo>
                <a:lnTo>
                  <a:pt x="723" y="1216"/>
                </a:lnTo>
                <a:lnTo>
                  <a:pt x="717" y="1210"/>
                </a:lnTo>
                <a:lnTo>
                  <a:pt x="711" y="1204"/>
                </a:lnTo>
                <a:lnTo>
                  <a:pt x="704" y="1201"/>
                </a:lnTo>
                <a:lnTo>
                  <a:pt x="702" y="1194"/>
                </a:lnTo>
                <a:lnTo>
                  <a:pt x="695" y="1193"/>
                </a:lnTo>
                <a:lnTo>
                  <a:pt x="687" y="1179"/>
                </a:lnTo>
                <a:lnTo>
                  <a:pt x="684" y="1172"/>
                </a:lnTo>
                <a:lnTo>
                  <a:pt x="681" y="1169"/>
                </a:lnTo>
                <a:lnTo>
                  <a:pt x="675" y="1164"/>
                </a:lnTo>
                <a:lnTo>
                  <a:pt x="668" y="1164"/>
                </a:lnTo>
                <a:lnTo>
                  <a:pt x="662" y="1169"/>
                </a:lnTo>
                <a:lnTo>
                  <a:pt x="661" y="1169"/>
                </a:lnTo>
                <a:lnTo>
                  <a:pt x="655" y="1167"/>
                </a:lnTo>
                <a:lnTo>
                  <a:pt x="649" y="1164"/>
                </a:lnTo>
                <a:lnTo>
                  <a:pt x="643" y="1161"/>
                </a:lnTo>
                <a:lnTo>
                  <a:pt x="638" y="1160"/>
                </a:lnTo>
                <a:lnTo>
                  <a:pt x="627" y="1158"/>
                </a:lnTo>
                <a:lnTo>
                  <a:pt x="624" y="1156"/>
                </a:lnTo>
                <a:lnTo>
                  <a:pt x="619" y="1153"/>
                </a:lnTo>
                <a:lnTo>
                  <a:pt x="613" y="1150"/>
                </a:lnTo>
                <a:lnTo>
                  <a:pt x="611" y="1148"/>
                </a:lnTo>
                <a:lnTo>
                  <a:pt x="606" y="1147"/>
                </a:lnTo>
                <a:lnTo>
                  <a:pt x="599" y="1144"/>
                </a:lnTo>
                <a:lnTo>
                  <a:pt x="593" y="1142"/>
                </a:lnTo>
                <a:lnTo>
                  <a:pt x="587" y="1138"/>
                </a:lnTo>
                <a:lnTo>
                  <a:pt x="583" y="1132"/>
                </a:lnTo>
                <a:lnTo>
                  <a:pt x="580" y="1126"/>
                </a:lnTo>
                <a:lnTo>
                  <a:pt x="575" y="1118"/>
                </a:lnTo>
                <a:lnTo>
                  <a:pt x="574" y="1112"/>
                </a:lnTo>
                <a:lnTo>
                  <a:pt x="572" y="1109"/>
                </a:lnTo>
                <a:lnTo>
                  <a:pt x="567" y="1103"/>
                </a:lnTo>
                <a:lnTo>
                  <a:pt x="562" y="1095"/>
                </a:lnTo>
                <a:lnTo>
                  <a:pt x="561" y="1095"/>
                </a:lnTo>
                <a:lnTo>
                  <a:pt x="555" y="1090"/>
                </a:lnTo>
                <a:lnTo>
                  <a:pt x="548" y="1087"/>
                </a:lnTo>
                <a:lnTo>
                  <a:pt x="543" y="1085"/>
                </a:lnTo>
                <a:lnTo>
                  <a:pt x="541" y="1078"/>
                </a:lnTo>
                <a:lnTo>
                  <a:pt x="536" y="1077"/>
                </a:lnTo>
                <a:lnTo>
                  <a:pt x="529" y="1074"/>
                </a:lnTo>
                <a:lnTo>
                  <a:pt x="525" y="1072"/>
                </a:lnTo>
                <a:lnTo>
                  <a:pt x="519" y="1067"/>
                </a:lnTo>
                <a:lnTo>
                  <a:pt x="513" y="1067"/>
                </a:lnTo>
                <a:lnTo>
                  <a:pt x="508" y="1061"/>
                </a:lnTo>
                <a:lnTo>
                  <a:pt x="502" y="1055"/>
                </a:lnTo>
                <a:lnTo>
                  <a:pt x="500" y="1048"/>
                </a:lnTo>
                <a:lnTo>
                  <a:pt x="499" y="1042"/>
                </a:lnTo>
                <a:lnTo>
                  <a:pt x="493" y="1035"/>
                </a:lnTo>
                <a:lnTo>
                  <a:pt x="493" y="1033"/>
                </a:lnTo>
                <a:lnTo>
                  <a:pt x="488" y="1026"/>
                </a:lnTo>
                <a:lnTo>
                  <a:pt x="485" y="1019"/>
                </a:lnTo>
                <a:lnTo>
                  <a:pt x="485" y="1018"/>
                </a:lnTo>
                <a:lnTo>
                  <a:pt x="481" y="1011"/>
                </a:lnTo>
                <a:lnTo>
                  <a:pt x="480" y="1005"/>
                </a:lnTo>
                <a:lnTo>
                  <a:pt x="478" y="999"/>
                </a:lnTo>
                <a:lnTo>
                  <a:pt x="478" y="992"/>
                </a:lnTo>
                <a:lnTo>
                  <a:pt x="477" y="985"/>
                </a:lnTo>
                <a:lnTo>
                  <a:pt x="474" y="978"/>
                </a:lnTo>
                <a:lnTo>
                  <a:pt x="474" y="972"/>
                </a:lnTo>
                <a:lnTo>
                  <a:pt x="480" y="967"/>
                </a:lnTo>
                <a:lnTo>
                  <a:pt x="486" y="966"/>
                </a:lnTo>
                <a:lnTo>
                  <a:pt x="493" y="965"/>
                </a:lnTo>
                <a:lnTo>
                  <a:pt x="499" y="961"/>
                </a:lnTo>
                <a:lnTo>
                  <a:pt x="504" y="956"/>
                </a:lnTo>
                <a:lnTo>
                  <a:pt x="504" y="953"/>
                </a:lnTo>
                <a:lnTo>
                  <a:pt x="503" y="950"/>
                </a:lnTo>
                <a:lnTo>
                  <a:pt x="497" y="944"/>
                </a:lnTo>
                <a:lnTo>
                  <a:pt x="490" y="944"/>
                </a:lnTo>
                <a:lnTo>
                  <a:pt x="494" y="937"/>
                </a:lnTo>
                <a:lnTo>
                  <a:pt x="504" y="925"/>
                </a:lnTo>
                <a:lnTo>
                  <a:pt x="510" y="918"/>
                </a:lnTo>
                <a:lnTo>
                  <a:pt x="511" y="912"/>
                </a:lnTo>
                <a:lnTo>
                  <a:pt x="513" y="905"/>
                </a:lnTo>
                <a:lnTo>
                  <a:pt x="513" y="897"/>
                </a:lnTo>
                <a:lnTo>
                  <a:pt x="517" y="892"/>
                </a:lnTo>
                <a:lnTo>
                  <a:pt x="512" y="885"/>
                </a:lnTo>
                <a:lnTo>
                  <a:pt x="508" y="881"/>
                </a:lnTo>
                <a:lnTo>
                  <a:pt x="505" y="875"/>
                </a:lnTo>
                <a:lnTo>
                  <a:pt x="504" y="873"/>
                </a:lnTo>
                <a:lnTo>
                  <a:pt x="503" y="865"/>
                </a:lnTo>
                <a:lnTo>
                  <a:pt x="501" y="859"/>
                </a:lnTo>
                <a:lnTo>
                  <a:pt x="498" y="852"/>
                </a:lnTo>
                <a:lnTo>
                  <a:pt x="496" y="845"/>
                </a:lnTo>
                <a:lnTo>
                  <a:pt x="498" y="838"/>
                </a:lnTo>
                <a:lnTo>
                  <a:pt x="500" y="831"/>
                </a:lnTo>
                <a:lnTo>
                  <a:pt x="501" y="824"/>
                </a:lnTo>
                <a:lnTo>
                  <a:pt x="501" y="817"/>
                </a:lnTo>
                <a:lnTo>
                  <a:pt x="499" y="811"/>
                </a:lnTo>
                <a:lnTo>
                  <a:pt x="498" y="806"/>
                </a:lnTo>
                <a:lnTo>
                  <a:pt x="497" y="800"/>
                </a:lnTo>
                <a:lnTo>
                  <a:pt x="494" y="793"/>
                </a:lnTo>
                <a:lnTo>
                  <a:pt x="489" y="787"/>
                </a:lnTo>
                <a:lnTo>
                  <a:pt x="486" y="780"/>
                </a:lnTo>
                <a:lnTo>
                  <a:pt x="481" y="775"/>
                </a:lnTo>
                <a:lnTo>
                  <a:pt x="477" y="769"/>
                </a:lnTo>
                <a:lnTo>
                  <a:pt x="473" y="763"/>
                </a:lnTo>
                <a:lnTo>
                  <a:pt x="471" y="760"/>
                </a:lnTo>
                <a:lnTo>
                  <a:pt x="466" y="753"/>
                </a:lnTo>
                <a:lnTo>
                  <a:pt x="463" y="747"/>
                </a:lnTo>
                <a:lnTo>
                  <a:pt x="463" y="740"/>
                </a:lnTo>
                <a:lnTo>
                  <a:pt x="459" y="734"/>
                </a:lnTo>
                <a:lnTo>
                  <a:pt x="455" y="727"/>
                </a:lnTo>
                <a:lnTo>
                  <a:pt x="451" y="722"/>
                </a:lnTo>
                <a:lnTo>
                  <a:pt x="447" y="714"/>
                </a:lnTo>
                <a:lnTo>
                  <a:pt x="447" y="712"/>
                </a:lnTo>
                <a:lnTo>
                  <a:pt x="445" y="706"/>
                </a:lnTo>
                <a:lnTo>
                  <a:pt x="443" y="700"/>
                </a:lnTo>
                <a:lnTo>
                  <a:pt x="442" y="699"/>
                </a:lnTo>
                <a:lnTo>
                  <a:pt x="438" y="692"/>
                </a:lnTo>
                <a:lnTo>
                  <a:pt x="431" y="685"/>
                </a:lnTo>
                <a:lnTo>
                  <a:pt x="426" y="678"/>
                </a:lnTo>
                <a:lnTo>
                  <a:pt x="420" y="674"/>
                </a:lnTo>
                <a:lnTo>
                  <a:pt x="418" y="669"/>
                </a:lnTo>
                <a:lnTo>
                  <a:pt x="412" y="662"/>
                </a:lnTo>
                <a:lnTo>
                  <a:pt x="399" y="652"/>
                </a:lnTo>
                <a:lnTo>
                  <a:pt x="406" y="655"/>
                </a:lnTo>
                <a:lnTo>
                  <a:pt x="412" y="660"/>
                </a:lnTo>
                <a:lnTo>
                  <a:pt x="416" y="653"/>
                </a:lnTo>
                <a:lnTo>
                  <a:pt x="410" y="653"/>
                </a:lnTo>
                <a:lnTo>
                  <a:pt x="404" y="651"/>
                </a:lnTo>
                <a:lnTo>
                  <a:pt x="402" y="650"/>
                </a:lnTo>
                <a:lnTo>
                  <a:pt x="401" y="648"/>
                </a:lnTo>
                <a:lnTo>
                  <a:pt x="395" y="642"/>
                </a:lnTo>
                <a:lnTo>
                  <a:pt x="390" y="640"/>
                </a:lnTo>
                <a:lnTo>
                  <a:pt x="388" y="632"/>
                </a:lnTo>
                <a:lnTo>
                  <a:pt x="391" y="627"/>
                </a:lnTo>
                <a:lnTo>
                  <a:pt x="391" y="620"/>
                </a:lnTo>
                <a:lnTo>
                  <a:pt x="392" y="612"/>
                </a:lnTo>
                <a:lnTo>
                  <a:pt x="393" y="610"/>
                </a:lnTo>
                <a:lnTo>
                  <a:pt x="392" y="607"/>
                </a:lnTo>
                <a:lnTo>
                  <a:pt x="388" y="601"/>
                </a:lnTo>
                <a:lnTo>
                  <a:pt x="382" y="597"/>
                </a:lnTo>
                <a:lnTo>
                  <a:pt x="378" y="598"/>
                </a:lnTo>
                <a:lnTo>
                  <a:pt x="378" y="591"/>
                </a:lnTo>
                <a:lnTo>
                  <a:pt x="371" y="594"/>
                </a:lnTo>
                <a:lnTo>
                  <a:pt x="366" y="588"/>
                </a:lnTo>
                <a:lnTo>
                  <a:pt x="365" y="588"/>
                </a:lnTo>
                <a:lnTo>
                  <a:pt x="360" y="583"/>
                </a:lnTo>
                <a:lnTo>
                  <a:pt x="354" y="581"/>
                </a:lnTo>
                <a:lnTo>
                  <a:pt x="360" y="581"/>
                </a:lnTo>
                <a:lnTo>
                  <a:pt x="360" y="580"/>
                </a:lnTo>
                <a:lnTo>
                  <a:pt x="354" y="579"/>
                </a:lnTo>
                <a:lnTo>
                  <a:pt x="353" y="572"/>
                </a:lnTo>
                <a:lnTo>
                  <a:pt x="354" y="572"/>
                </a:lnTo>
                <a:lnTo>
                  <a:pt x="350" y="565"/>
                </a:lnTo>
                <a:lnTo>
                  <a:pt x="344" y="571"/>
                </a:lnTo>
                <a:lnTo>
                  <a:pt x="337" y="573"/>
                </a:lnTo>
                <a:lnTo>
                  <a:pt x="337" y="566"/>
                </a:lnTo>
                <a:lnTo>
                  <a:pt x="344" y="563"/>
                </a:lnTo>
                <a:lnTo>
                  <a:pt x="346" y="557"/>
                </a:lnTo>
                <a:lnTo>
                  <a:pt x="339" y="562"/>
                </a:lnTo>
                <a:lnTo>
                  <a:pt x="337" y="563"/>
                </a:lnTo>
                <a:lnTo>
                  <a:pt x="337" y="564"/>
                </a:lnTo>
                <a:lnTo>
                  <a:pt x="332" y="559"/>
                </a:lnTo>
                <a:lnTo>
                  <a:pt x="326" y="558"/>
                </a:lnTo>
                <a:lnTo>
                  <a:pt x="321" y="557"/>
                </a:lnTo>
                <a:lnTo>
                  <a:pt x="327" y="553"/>
                </a:lnTo>
                <a:lnTo>
                  <a:pt x="321" y="550"/>
                </a:lnTo>
                <a:lnTo>
                  <a:pt x="320" y="557"/>
                </a:lnTo>
                <a:lnTo>
                  <a:pt x="320" y="549"/>
                </a:lnTo>
                <a:lnTo>
                  <a:pt x="320" y="542"/>
                </a:lnTo>
                <a:lnTo>
                  <a:pt x="321" y="541"/>
                </a:lnTo>
                <a:lnTo>
                  <a:pt x="321" y="535"/>
                </a:lnTo>
                <a:lnTo>
                  <a:pt x="324" y="527"/>
                </a:lnTo>
                <a:lnTo>
                  <a:pt x="326" y="524"/>
                </a:lnTo>
                <a:lnTo>
                  <a:pt x="331" y="519"/>
                </a:lnTo>
                <a:lnTo>
                  <a:pt x="335" y="513"/>
                </a:lnTo>
                <a:lnTo>
                  <a:pt x="336" y="511"/>
                </a:lnTo>
                <a:lnTo>
                  <a:pt x="335" y="516"/>
                </a:lnTo>
                <a:lnTo>
                  <a:pt x="339" y="510"/>
                </a:lnTo>
                <a:lnTo>
                  <a:pt x="345" y="506"/>
                </a:lnTo>
                <a:lnTo>
                  <a:pt x="347" y="510"/>
                </a:lnTo>
                <a:lnTo>
                  <a:pt x="347" y="503"/>
                </a:lnTo>
                <a:lnTo>
                  <a:pt x="346" y="500"/>
                </a:lnTo>
                <a:lnTo>
                  <a:pt x="339" y="502"/>
                </a:lnTo>
                <a:lnTo>
                  <a:pt x="341" y="497"/>
                </a:lnTo>
                <a:lnTo>
                  <a:pt x="341" y="490"/>
                </a:lnTo>
                <a:lnTo>
                  <a:pt x="337" y="482"/>
                </a:lnTo>
                <a:lnTo>
                  <a:pt x="332" y="476"/>
                </a:lnTo>
                <a:lnTo>
                  <a:pt x="321" y="477"/>
                </a:lnTo>
                <a:lnTo>
                  <a:pt x="320" y="477"/>
                </a:lnTo>
                <a:lnTo>
                  <a:pt x="314" y="474"/>
                </a:lnTo>
                <a:lnTo>
                  <a:pt x="312" y="473"/>
                </a:lnTo>
                <a:lnTo>
                  <a:pt x="311" y="467"/>
                </a:lnTo>
                <a:lnTo>
                  <a:pt x="311" y="459"/>
                </a:lnTo>
                <a:lnTo>
                  <a:pt x="308" y="453"/>
                </a:lnTo>
                <a:lnTo>
                  <a:pt x="311" y="446"/>
                </a:lnTo>
                <a:lnTo>
                  <a:pt x="309" y="443"/>
                </a:lnTo>
                <a:lnTo>
                  <a:pt x="308" y="443"/>
                </a:lnTo>
                <a:lnTo>
                  <a:pt x="302" y="443"/>
                </a:lnTo>
                <a:lnTo>
                  <a:pt x="296" y="442"/>
                </a:lnTo>
                <a:lnTo>
                  <a:pt x="290" y="440"/>
                </a:lnTo>
                <a:lnTo>
                  <a:pt x="287" y="433"/>
                </a:lnTo>
                <a:lnTo>
                  <a:pt x="280" y="428"/>
                </a:lnTo>
                <a:lnTo>
                  <a:pt x="284" y="421"/>
                </a:lnTo>
                <a:lnTo>
                  <a:pt x="279" y="414"/>
                </a:lnTo>
                <a:lnTo>
                  <a:pt x="280" y="408"/>
                </a:lnTo>
                <a:lnTo>
                  <a:pt x="280" y="400"/>
                </a:lnTo>
                <a:lnTo>
                  <a:pt x="287" y="394"/>
                </a:lnTo>
                <a:lnTo>
                  <a:pt x="285" y="387"/>
                </a:lnTo>
                <a:lnTo>
                  <a:pt x="291" y="385"/>
                </a:lnTo>
                <a:lnTo>
                  <a:pt x="286" y="384"/>
                </a:lnTo>
                <a:lnTo>
                  <a:pt x="278" y="380"/>
                </a:lnTo>
                <a:lnTo>
                  <a:pt x="273" y="380"/>
                </a:lnTo>
                <a:lnTo>
                  <a:pt x="274" y="378"/>
                </a:lnTo>
                <a:lnTo>
                  <a:pt x="274" y="377"/>
                </a:lnTo>
                <a:lnTo>
                  <a:pt x="273" y="377"/>
                </a:lnTo>
                <a:lnTo>
                  <a:pt x="272" y="378"/>
                </a:lnTo>
                <a:lnTo>
                  <a:pt x="270" y="380"/>
                </a:lnTo>
                <a:lnTo>
                  <a:pt x="269" y="386"/>
                </a:lnTo>
                <a:lnTo>
                  <a:pt x="267" y="379"/>
                </a:lnTo>
                <a:lnTo>
                  <a:pt x="261" y="377"/>
                </a:lnTo>
                <a:lnTo>
                  <a:pt x="255" y="373"/>
                </a:lnTo>
                <a:lnTo>
                  <a:pt x="250" y="367"/>
                </a:lnTo>
                <a:lnTo>
                  <a:pt x="248" y="360"/>
                </a:lnTo>
                <a:lnTo>
                  <a:pt x="246" y="353"/>
                </a:lnTo>
                <a:lnTo>
                  <a:pt x="243" y="346"/>
                </a:lnTo>
                <a:lnTo>
                  <a:pt x="238" y="339"/>
                </a:lnTo>
                <a:lnTo>
                  <a:pt x="232" y="336"/>
                </a:lnTo>
                <a:lnTo>
                  <a:pt x="231" y="329"/>
                </a:lnTo>
                <a:lnTo>
                  <a:pt x="228" y="322"/>
                </a:lnTo>
                <a:lnTo>
                  <a:pt x="223" y="316"/>
                </a:lnTo>
                <a:lnTo>
                  <a:pt x="226" y="308"/>
                </a:lnTo>
                <a:lnTo>
                  <a:pt x="214" y="296"/>
                </a:lnTo>
                <a:lnTo>
                  <a:pt x="215" y="289"/>
                </a:lnTo>
                <a:lnTo>
                  <a:pt x="216" y="282"/>
                </a:lnTo>
                <a:lnTo>
                  <a:pt x="217" y="275"/>
                </a:lnTo>
                <a:lnTo>
                  <a:pt x="218" y="274"/>
                </a:lnTo>
                <a:lnTo>
                  <a:pt x="216" y="268"/>
                </a:lnTo>
                <a:lnTo>
                  <a:pt x="211" y="271"/>
                </a:lnTo>
                <a:lnTo>
                  <a:pt x="208" y="264"/>
                </a:lnTo>
                <a:lnTo>
                  <a:pt x="212" y="257"/>
                </a:lnTo>
                <a:lnTo>
                  <a:pt x="211" y="252"/>
                </a:lnTo>
                <a:lnTo>
                  <a:pt x="208" y="247"/>
                </a:lnTo>
                <a:lnTo>
                  <a:pt x="207" y="240"/>
                </a:lnTo>
                <a:lnTo>
                  <a:pt x="205" y="233"/>
                </a:lnTo>
                <a:lnTo>
                  <a:pt x="204" y="226"/>
                </a:lnTo>
                <a:lnTo>
                  <a:pt x="202" y="218"/>
                </a:lnTo>
                <a:lnTo>
                  <a:pt x="203" y="215"/>
                </a:lnTo>
                <a:lnTo>
                  <a:pt x="203" y="208"/>
                </a:lnTo>
                <a:lnTo>
                  <a:pt x="206" y="201"/>
                </a:lnTo>
                <a:lnTo>
                  <a:pt x="205" y="194"/>
                </a:lnTo>
                <a:lnTo>
                  <a:pt x="204" y="187"/>
                </a:lnTo>
                <a:lnTo>
                  <a:pt x="204" y="180"/>
                </a:lnTo>
                <a:lnTo>
                  <a:pt x="202" y="174"/>
                </a:lnTo>
                <a:lnTo>
                  <a:pt x="200" y="167"/>
                </a:lnTo>
                <a:lnTo>
                  <a:pt x="199" y="160"/>
                </a:lnTo>
                <a:lnTo>
                  <a:pt x="199" y="153"/>
                </a:lnTo>
                <a:lnTo>
                  <a:pt x="202" y="147"/>
                </a:lnTo>
                <a:lnTo>
                  <a:pt x="204" y="139"/>
                </a:lnTo>
                <a:lnTo>
                  <a:pt x="205" y="134"/>
                </a:lnTo>
                <a:lnTo>
                  <a:pt x="211" y="128"/>
                </a:lnTo>
                <a:lnTo>
                  <a:pt x="211" y="122"/>
                </a:lnTo>
                <a:lnTo>
                  <a:pt x="205" y="118"/>
                </a:lnTo>
                <a:lnTo>
                  <a:pt x="199" y="117"/>
                </a:lnTo>
                <a:lnTo>
                  <a:pt x="192" y="114"/>
                </a:lnTo>
                <a:lnTo>
                  <a:pt x="187" y="113"/>
                </a:lnTo>
                <a:lnTo>
                  <a:pt x="181" y="109"/>
                </a:lnTo>
                <a:lnTo>
                  <a:pt x="183" y="102"/>
                </a:lnTo>
                <a:lnTo>
                  <a:pt x="183" y="95"/>
                </a:lnTo>
                <a:lnTo>
                  <a:pt x="177" y="91"/>
                </a:lnTo>
                <a:lnTo>
                  <a:pt x="171" y="88"/>
                </a:lnTo>
                <a:lnTo>
                  <a:pt x="165" y="95"/>
                </a:lnTo>
                <a:lnTo>
                  <a:pt x="157" y="97"/>
                </a:lnTo>
                <a:lnTo>
                  <a:pt x="152" y="96"/>
                </a:lnTo>
                <a:lnTo>
                  <a:pt x="146" y="90"/>
                </a:lnTo>
                <a:lnTo>
                  <a:pt x="140" y="83"/>
                </a:lnTo>
                <a:lnTo>
                  <a:pt x="136" y="77"/>
                </a:lnTo>
                <a:lnTo>
                  <a:pt x="128" y="75"/>
                </a:lnTo>
                <a:lnTo>
                  <a:pt x="122" y="71"/>
                </a:lnTo>
                <a:lnTo>
                  <a:pt x="117" y="65"/>
                </a:lnTo>
                <a:lnTo>
                  <a:pt x="117" y="64"/>
                </a:lnTo>
                <a:lnTo>
                  <a:pt x="114" y="63"/>
                </a:lnTo>
                <a:lnTo>
                  <a:pt x="113" y="59"/>
                </a:lnTo>
                <a:lnTo>
                  <a:pt x="113" y="64"/>
                </a:lnTo>
                <a:lnTo>
                  <a:pt x="118" y="71"/>
                </a:lnTo>
                <a:lnTo>
                  <a:pt x="120" y="78"/>
                </a:lnTo>
                <a:lnTo>
                  <a:pt x="120" y="85"/>
                </a:lnTo>
                <a:lnTo>
                  <a:pt x="114" y="91"/>
                </a:lnTo>
                <a:lnTo>
                  <a:pt x="111" y="98"/>
                </a:lnTo>
                <a:lnTo>
                  <a:pt x="108" y="105"/>
                </a:lnTo>
                <a:lnTo>
                  <a:pt x="106" y="112"/>
                </a:lnTo>
                <a:lnTo>
                  <a:pt x="102" y="119"/>
                </a:lnTo>
                <a:lnTo>
                  <a:pt x="100" y="126"/>
                </a:lnTo>
                <a:lnTo>
                  <a:pt x="101" y="132"/>
                </a:lnTo>
                <a:lnTo>
                  <a:pt x="102" y="139"/>
                </a:lnTo>
                <a:lnTo>
                  <a:pt x="105" y="146"/>
                </a:lnTo>
                <a:lnTo>
                  <a:pt x="102" y="152"/>
                </a:lnTo>
                <a:lnTo>
                  <a:pt x="100" y="160"/>
                </a:lnTo>
                <a:lnTo>
                  <a:pt x="99" y="166"/>
                </a:lnTo>
                <a:lnTo>
                  <a:pt x="99" y="172"/>
                </a:lnTo>
                <a:lnTo>
                  <a:pt x="98" y="179"/>
                </a:lnTo>
                <a:lnTo>
                  <a:pt x="96" y="186"/>
                </a:lnTo>
                <a:lnTo>
                  <a:pt x="93" y="193"/>
                </a:lnTo>
                <a:lnTo>
                  <a:pt x="90" y="200"/>
                </a:lnTo>
                <a:lnTo>
                  <a:pt x="92" y="207"/>
                </a:lnTo>
                <a:lnTo>
                  <a:pt x="92" y="214"/>
                </a:lnTo>
                <a:lnTo>
                  <a:pt x="93" y="215"/>
                </a:lnTo>
                <a:lnTo>
                  <a:pt x="98" y="222"/>
                </a:lnTo>
                <a:lnTo>
                  <a:pt x="97" y="228"/>
                </a:lnTo>
                <a:lnTo>
                  <a:pt x="103" y="233"/>
                </a:lnTo>
                <a:lnTo>
                  <a:pt x="110" y="239"/>
                </a:lnTo>
                <a:lnTo>
                  <a:pt x="113" y="246"/>
                </a:lnTo>
                <a:lnTo>
                  <a:pt x="118" y="252"/>
                </a:lnTo>
                <a:lnTo>
                  <a:pt x="122" y="257"/>
                </a:lnTo>
                <a:lnTo>
                  <a:pt x="127" y="264"/>
                </a:lnTo>
                <a:lnTo>
                  <a:pt x="131" y="271"/>
                </a:lnTo>
                <a:lnTo>
                  <a:pt x="128" y="277"/>
                </a:lnTo>
                <a:lnTo>
                  <a:pt x="132" y="285"/>
                </a:lnTo>
                <a:lnTo>
                  <a:pt x="131" y="293"/>
                </a:lnTo>
                <a:lnTo>
                  <a:pt x="130" y="299"/>
                </a:lnTo>
                <a:lnTo>
                  <a:pt x="137" y="297"/>
                </a:lnTo>
                <a:lnTo>
                  <a:pt x="140" y="304"/>
                </a:lnTo>
                <a:lnTo>
                  <a:pt x="146" y="307"/>
                </a:lnTo>
                <a:lnTo>
                  <a:pt x="148" y="314"/>
                </a:lnTo>
                <a:lnTo>
                  <a:pt x="147" y="321"/>
                </a:lnTo>
                <a:lnTo>
                  <a:pt x="148" y="328"/>
                </a:lnTo>
                <a:lnTo>
                  <a:pt x="149" y="335"/>
                </a:lnTo>
                <a:lnTo>
                  <a:pt x="155" y="336"/>
                </a:lnTo>
                <a:lnTo>
                  <a:pt x="160" y="341"/>
                </a:lnTo>
                <a:lnTo>
                  <a:pt x="157" y="348"/>
                </a:lnTo>
                <a:lnTo>
                  <a:pt x="157" y="355"/>
                </a:lnTo>
                <a:lnTo>
                  <a:pt x="157" y="362"/>
                </a:lnTo>
                <a:lnTo>
                  <a:pt x="156" y="369"/>
                </a:lnTo>
                <a:lnTo>
                  <a:pt x="157" y="373"/>
                </a:lnTo>
                <a:lnTo>
                  <a:pt x="155" y="380"/>
                </a:lnTo>
                <a:lnTo>
                  <a:pt x="156" y="387"/>
                </a:lnTo>
                <a:lnTo>
                  <a:pt x="156" y="394"/>
                </a:lnTo>
                <a:lnTo>
                  <a:pt x="163" y="401"/>
                </a:lnTo>
                <a:lnTo>
                  <a:pt x="169" y="406"/>
                </a:lnTo>
                <a:lnTo>
                  <a:pt x="174" y="414"/>
                </a:lnTo>
                <a:lnTo>
                  <a:pt x="173" y="420"/>
                </a:lnTo>
                <a:lnTo>
                  <a:pt x="175" y="426"/>
                </a:lnTo>
                <a:lnTo>
                  <a:pt x="176" y="433"/>
                </a:lnTo>
                <a:lnTo>
                  <a:pt x="180" y="440"/>
                </a:lnTo>
                <a:lnTo>
                  <a:pt x="186" y="443"/>
                </a:lnTo>
                <a:lnTo>
                  <a:pt x="188" y="445"/>
                </a:lnTo>
                <a:lnTo>
                  <a:pt x="183" y="453"/>
                </a:lnTo>
                <a:lnTo>
                  <a:pt x="184" y="460"/>
                </a:lnTo>
                <a:lnTo>
                  <a:pt x="187" y="467"/>
                </a:lnTo>
                <a:lnTo>
                  <a:pt x="183" y="473"/>
                </a:lnTo>
                <a:lnTo>
                  <a:pt x="186" y="480"/>
                </a:lnTo>
                <a:lnTo>
                  <a:pt x="187" y="486"/>
                </a:lnTo>
                <a:lnTo>
                  <a:pt x="191" y="480"/>
                </a:lnTo>
                <a:lnTo>
                  <a:pt x="188" y="473"/>
                </a:lnTo>
                <a:lnTo>
                  <a:pt x="189" y="467"/>
                </a:lnTo>
                <a:lnTo>
                  <a:pt x="188" y="460"/>
                </a:lnTo>
                <a:lnTo>
                  <a:pt x="195" y="462"/>
                </a:lnTo>
                <a:lnTo>
                  <a:pt x="199" y="470"/>
                </a:lnTo>
                <a:lnTo>
                  <a:pt x="203" y="477"/>
                </a:lnTo>
                <a:lnTo>
                  <a:pt x="203" y="484"/>
                </a:lnTo>
                <a:lnTo>
                  <a:pt x="208" y="492"/>
                </a:lnTo>
                <a:lnTo>
                  <a:pt x="205" y="498"/>
                </a:lnTo>
                <a:lnTo>
                  <a:pt x="208" y="505"/>
                </a:lnTo>
                <a:lnTo>
                  <a:pt x="206" y="511"/>
                </a:lnTo>
                <a:lnTo>
                  <a:pt x="207" y="518"/>
                </a:lnTo>
                <a:lnTo>
                  <a:pt x="207" y="525"/>
                </a:lnTo>
                <a:lnTo>
                  <a:pt x="204" y="533"/>
                </a:lnTo>
                <a:lnTo>
                  <a:pt x="204" y="540"/>
                </a:lnTo>
                <a:lnTo>
                  <a:pt x="204" y="547"/>
                </a:lnTo>
                <a:lnTo>
                  <a:pt x="208" y="554"/>
                </a:lnTo>
                <a:lnTo>
                  <a:pt x="208" y="561"/>
                </a:lnTo>
                <a:lnTo>
                  <a:pt x="210" y="567"/>
                </a:lnTo>
                <a:lnTo>
                  <a:pt x="216" y="567"/>
                </a:lnTo>
                <a:lnTo>
                  <a:pt x="215" y="575"/>
                </a:lnTo>
                <a:lnTo>
                  <a:pt x="216" y="581"/>
                </a:lnTo>
                <a:lnTo>
                  <a:pt x="215" y="589"/>
                </a:lnTo>
                <a:lnTo>
                  <a:pt x="216" y="596"/>
                </a:lnTo>
                <a:lnTo>
                  <a:pt x="216" y="602"/>
                </a:lnTo>
                <a:lnTo>
                  <a:pt x="222" y="609"/>
                </a:lnTo>
                <a:lnTo>
                  <a:pt x="223" y="615"/>
                </a:lnTo>
                <a:lnTo>
                  <a:pt x="226" y="622"/>
                </a:lnTo>
                <a:lnTo>
                  <a:pt x="221" y="629"/>
                </a:lnTo>
                <a:lnTo>
                  <a:pt x="217" y="636"/>
                </a:lnTo>
                <a:lnTo>
                  <a:pt x="216" y="644"/>
                </a:lnTo>
                <a:lnTo>
                  <a:pt x="218" y="650"/>
                </a:lnTo>
                <a:lnTo>
                  <a:pt x="217" y="654"/>
                </a:lnTo>
                <a:lnTo>
                  <a:pt x="216" y="659"/>
                </a:lnTo>
                <a:lnTo>
                  <a:pt x="219" y="666"/>
                </a:lnTo>
                <a:lnTo>
                  <a:pt x="223" y="671"/>
                </a:lnTo>
                <a:lnTo>
                  <a:pt x="231" y="674"/>
                </a:lnTo>
                <a:lnTo>
                  <a:pt x="238" y="674"/>
                </a:lnTo>
                <a:lnTo>
                  <a:pt x="232" y="675"/>
                </a:lnTo>
                <a:lnTo>
                  <a:pt x="238" y="675"/>
                </a:lnTo>
                <a:lnTo>
                  <a:pt x="239" y="668"/>
                </a:lnTo>
                <a:lnTo>
                  <a:pt x="243" y="661"/>
                </a:lnTo>
                <a:lnTo>
                  <a:pt x="247" y="668"/>
                </a:lnTo>
                <a:lnTo>
                  <a:pt x="254" y="672"/>
                </a:lnTo>
                <a:lnTo>
                  <a:pt x="258" y="677"/>
                </a:lnTo>
                <a:lnTo>
                  <a:pt x="257" y="682"/>
                </a:lnTo>
                <a:lnTo>
                  <a:pt x="263" y="686"/>
                </a:lnTo>
                <a:lnTo>
                  <a:pt x="267" y="688"/>
                </a:lnTo>
                <a:lnTo>
                  <a:pt x="265" y="696"/>
                </a:lnTo>
                <a:lnTo>
                  <a:pt x="270" y="702"/>
                </a:lnTo>
                <a:lnTo>
                  <a:pt x="270" y="716"/>
                </a:lnTo>
                <a:lnTo>
                  <a:pt x="276" y="719"/>
                </a:lnTo>
                <a:lnTo>
                  <a:pt x="280" y="726"/>
                </a:lnTo>
                <a:lnTo>
                  <a:pt x="281" y="733"/>
                </a:lnTo>
                <a:lnTo>
                  <a:pt x="282" y="734"/>
                </a:lnTo>
                <a:lnTo>
                  <a:pt x="281" y="741"/>
                </a:lnTo>
                <a:lnTo>
                  <a:pt x="279" y="749"/>
                </a:lnTo>
                <a:lnTo>
                  <a:pt x="274" y="756"/>
                </a:lnTo>
                <a:lnTo>
                  <a:pt x="268" y="760"/>
                </a:lnTo>
                <a:lnTo>
                  <a:pt x="262" y="761"/>
                </a:lnTo>
                <a:lnTo>
                  <a:pt x="256" y="767"/>
                </a:lnTo>
                <a:lnTo>
                  <a:pt x="249" y="774"/>
                </a:lnTo>
                <a:lnTo>
                  <a:pt x="245" y="775"/>
                </a:lnTo>
                <a:lnTo>
                  <a:pt x="240" y="774"/>
                </a:lnTo>
                <a:lnTo>
                  <a:pt x="239" y="774"/>
                </a:lnTo>
                <a:lnTo>
                  <a:pt x="237" y="767"/>
                </a:lnTo>
                <a:lnTo>
                  <a:pt x="235" y="760"/>
                </a:lnTo>
                <a:lnTo>
                  <a:pt x="235" y="746"/>
                </a:lnTo>
                <a:lnTo>
                  <a:pt x="235" y="739"/>
                </a:lnTo>
                <a:lnTo>
                  <a:pt x="232" y="732"/>
                </a:lnTo>
                <a:lnTo>
                  <a:pt x="230" y="725"/>
                </a:lnTo>
                <a:lnTo>
                  <a:pt x="223" y="718"/>
                </a:lnTo>
                <a:lnTo>
                  <a:pt x="218" y="715"/>
                </a:lnTo>
                <a:lnTo>
                  <a:pt x="211" y="710"/>
                </a:lnTo>
                <a:lnTo>
                  <a:pt x="208" y="702"/>
                </a:lnTo>
                <a:lnTo>
                  <a:pt x="204" y="696"/>
                </a:lnTo>
                <a:lnTo>
                  <a:pt x="199" y="690"/>
                </a:lnTo>
                <a:lnTo>
                  <a:pt x="195" y="683"/>
                </a:lnTo>
                <a:lnTo>
                  <a:pt x="188" y="677"/>
                </a:lnTo>
                <a:lnTo>
                  <a:pt x="182" y="672"/>
                </a:lnTo>
                <a:lnTo>
                  <a:pt x="176" y="667"/>
                </a:lnTo>
                <a:lnTo>
                  <a:pt x="170" y="661"/>
                </a:lnTo>
                <a:lnTo>
                  <a:pt x="163" y="654"/>
                </a:lnTo>
                <a:lnTo>
                  <a:pt x="161" y="653"/>
                </a:lnTo>
                <a:lnTo>
                  <a:pt x="157" y="645"/>
                </a:lnTo>
                <a:lnTo>
                  <a:pt x="151" y="643"/>
                </a:lnTo>
                <a:lnTo>
                  <a:pt x="149" y="636"/>
                </a:lnTo>
                <a:lnTo>
                  <a:pt x="138" y="625"/>
                </a:lnTo>
                <a:lnTo>
                  <a:pt x="138" y="618"/>
                </a:lnTo>
                <a:lnTo>
                  <a:pt x="139" y="611"/>
                </a:lnTo>
                <a:lnTo>
                  <a:pt x="137" y="618"/>
                </a:lnTo>
                <a:lnTo>
                  <a:pt x="135" y="625"/>
                </a:lnTo>
                <a:lnTo>
                  <a:pt x="136" y="618"/>
                </a:lnTo>
                <a:lnTo>
                  <a:pt x="137" y="611"/>
                </a:lnTo>
                <a:lnTo>
                  <a:pt x="141" y="604"/>
                </a:lnTo>
                <a:lnTo>
                  <a:pt x="140" y="602"/>
                </a:lnTo>
                <a:lnTo>
                  <a:pt x="142" y="596"/>
                </a:lnTo>
                <a:lnTo>
                  <a:pt x="144" y="593"/>
                </a:lnTo>
                <a:lnTo>
                  <a:pt x="147" y="586"/>
                </a:lnTo>
                <a:lnTo>
                  <a:pt x="149" y="579"/>
                </a:lnTo>
                <a:lnTo>
                  <a:pt x="151" y="572"/>
                </a:lnTo>
                <a:lnTo>
                  <a:pt x="152" y="565"/>
                </a:lnTo>
                <a:lnTo>
                  <a:pt x="154" y="558"/>
                </a:lnTo>
                <a:lnTo>
                  <a:pt x="154" y="550"/>
                </a:lnTo>
                <a:lnTo>
                  <a:pt x="153" y="543"/>
                </a:lnTo>
                <a:lnTo>
                  <a:pt x="153" y="537"/>
                </a:lnTo>
                <a:lnTo>
                  <a:pt x="151" y="530"/>
                </a:lnTo>
                <a:lnTo>
                  <a:pt x="150" y="529"/>
                </a:lnTo>
                <a:lnTo>
                  <a:pt x="147" y="523"/>
                </a:lnTo>
                <a:lnTo>
                  <a:pt x="145" y="515"/>
                </a:lnTo>
                <a:lnTo>
                  <a:pt x="142" y="511"/>
                </a:lnTo>
                <a:lnTo>
                  <a:pt x="137" y="511"/>
                </a:lnTo>
                <a:lnTo>
                  <a:pt x="130" y="507"/>
                </a:lnTo>
                <a:lnTo>
                  <a:pt x="125" y="501"/>
                </a:lnTo>
                <a:lnTo>
                  <a:pt x="119" y="494"/>
                </a:lnTo>
                <a:lnTo>
                  <a:pt x="113" y="488"/>
                </a:lnTo>
                <a:lnTo>
                  <a:pt x="112" y="481"/>
                </a:lnTo>
                <a:lnTo>
                  <a:pt x="109" y="475"/>
                </a:lnTo>
                <a:lnTo>
                  <a:pt x="108" y="467"/>
                </a:lnTo>
                <a:lnTo>
                  <a:pt x="112" y="460"/>
                </a:lnTo>
                <a:lnTo>
                  <a:pt x="112" y="453"/>
                </a:lnTo>
                <a:lnTo>
                  <a:pt x="109" y="458"/>
                </a:lnTo>
                <a:lnTo>
                  <a:pt x="106" y="465"/>
                </a:lnTo>
                <a:lnTo>
                  <a:pt x="101" y="472"/>
                </a:lnTo>
                <a:lnTo>
                  <a:pt x="95" y="468"/>
                </a:lnTo>
                <a:lnTo>
                  <a:pt x="89" y="469"/>
                </a:lnTo>
                <a:lnTo>
                  <a:pt x="82" y="475"/>
                </a:lnTo>
                <a:lnTo>
                  <a:pt x="77" y="470"/>
                </a:lnTo>
                <a:lnTo>
                  <a:pt x="73" y="464"/>
                </a:lnTo>
                <a:lnTo>
                  <a:pt x="70" y="457"/>
                </a:lnTo>
                <a:lnTo>
                  <a:pt x="65" y="453"/>
                </a:lnTo>
                <a:lnTo>
                  <a:pt x="58" y="449"/>
                </a:lnTo>
                <a:lnTo>
                  <a:pt x="55" y="442"/>
                </a:lnTo>
                <a:lnTo>
                  <a:pt x="50" y="438"/>
                </a:lnTo>
                <a:lnTo>
                  <a:pt x="43" y="438"/>
                </a:lnTo>
                <a:lnTo>
                  <a:pt x="37" y="434"/>
                </a:lnTo>
                <a:lnTo>
                  <a:pt x="38" y="427"/>
                </a:lnTo>
                <a:lnTo>
                  <a:pt x="38" y="420"/>
                </a:lnTo>
                <a:lnTo>
                  <a:pt x="34" y="414"/>
                </a:lnTo>
                <a:lnTo>
                  <a:pt x="27" y="411"/>
                </a:lnTo>
                <a:lnTo>
                  <a:pt x="25" y="404"/>
                </a:lnTo>
                <a:lnTo>
                  <a:pt x="25" y="403"/>
                </a:lnTo>
                <a:lnTo>
                  <a:pt x="19" y="400"/>
                </a:lnTo>
                <a:lnTo>
                  <a:pt x="13" y="393"/>
                </a:lnTo>
                <a:lnTo>
                  <a:pt x="12" y="386"/>
                </a:lnTo>
                <a:lnTo>
                  <a:pt x="24" y="388"/>
                </a:lnTo>
                <a:lnTo>
                  <a:pt x="31" y="389"/>
                </a:lnTo>
                <a:lnTo>
                  <a:pt x="37" y="390"/>
                </a:lnTo>
                <a:lnTo>
                  <a:pt x="43" y="390"/>
                </a:lnTo>
                <a:lnTo>
                  <a:pt x="51" y="389"/>
                </a:lnTo>
                <a:lnTo>
                  <a:pt x="57" y="385"/>
                </a:lnTo>
                <a:lnTo>
                  <a:pt x="58" y="392"/>
                </a:lnTo>
                <a:lnTo>
                  <a:pt x="65" y="398"/>
                </a:lnTo>
                <a:lnTo>
                  <a:pt x="70" y="401"/>
                </a:lnTo>
                <a:lnTo>
                  <a:pt x="77" y="401"/>
                </a:lnTo>
                <a:lnTo>
                  <a:pt x="78" y="408"/>
                </a:lnTo>
                <a:lnTo>
                  <a:pt x="77" y="414"/>
                </a:lnTo>
                <a:lnTo>
                  <a:pt x="81" y="408"/>
                </a:lnTo>
                <a:lnTo>
                  <a:pt x="81" y="401"/>
                </a:lnTo>
                <a:lnTo>
                  <a:pt x="83" y="394"/>
                </a:lnTo>
                <a:lnTo>
                  <a:pt x="84" y="387"/>
                </a:lnTo>
                <a:lnTo>
                  <a:pt x="79" y="380"/>
                </a:lnTo>
                <a:lnTo>
                  <a:pt x="79" y="387"/>
                </a:lnTo>
                <a:lnTo>
                  <a:pt x="77" y="394"/>
                </a:lnTo>
                <a:lnTo>
                  <a:pt x="69" y="397"/>
                </a:lnTo>
                <a:lnTo>
                  <a:pt x="66" y="390"/>
                </a:lnTo>
                <a:lnTo>
                  <a:pt x="69" y="384"/>
                </a:lnTo>
                <a:lnTo>
                  <a:pt x="70" y="377"/>
                </a:lnTo>
                <a:lnTo>
                  <a:pt x="64" y="381"/>
                </a:lnTo>
                <a:lnTo>
                  <a:pt x="67" y="375"/>
                </a:lnTo>
                <a:lnTo>
                  <a:pt x="69" y="373"/>
                </a:lnTo>
                <a:lnTo>
                  <a:pt x="82" y="359"/>
                </a:lnTo>
                <a:lnTo>
                  <a:pt x="81" y="352"/>
                </a:lnTo>
                <a:lnTo>
                  <a:pt x="85" y="344"/>
                </a:lnTo>
                <a:lnTo>
                  <a:pt x="88" y="338"/>
                </a:lnTo>
                <a:lnTo>
                  <a:pt x="88" y="331"/>
                </a:lnTo>
                <a:lnTo>
                  <a:pt x="85" y="328"/>
                </a:lnTo>
                <a:lnTo>
                  <a:pt x="83" y="321"/>
                </a:lnTo>
                <a:lnTo>
                  <a:pt x="77" y="316"/>
                </a:lnTo>
                <a:lnTo>
                  <a:pt x="77" y="309"/>
                </a:lnTo>
                <a:lnTo>
                  <a:pt x="73" y="303"/>
                </a:lnTo>
                <a:lnTo>
                  <a:pt x="67" y="297"/>
                </a:lnTo>
                <a:lnTo>
                  <a:pt x="67" y="290"/>
                </a:lnTo>
                <a:lnTo>
                  <a:pt x="62" y="283"/>
                </a:lnTo>
                <a:lnTo>
                  <a:pt x="59" y="276"/>
                </a:lnTo>
                <a:lnTo>
                  <a:pt x="56" y="269"/>
                </a:lnTo>
                <a:lnTo>
                  <a:pt x="55" y="267"/>
                </a:lnTo>
                <a:lnTo>
                  <a:pt x="48" y="261"/>
                </a:lnTo>
                <a:lnTo>
                  <a:pt x="42" y="260"/>
                </a:lnTo>
                <a:lnTo>
                  <a:pt x="40" y="260"/>
                </a:lnTo>
                <a:lnTo>
                  <a:pt x="37" y="253"/>
                </a:lnTo>
                <a:lnTo>
                  <a:pt x="31" y="250"/>
                </a:lnTo>
                <a:lnTo>
                  <a:pt x="25" y="244"/>
                </a:lnTo>
                <a:lnTo>
                  <a:pt x="22" y="238"/>
                </a:lnTo>
                <a:lnTo>
                  <a:pt x="20" y="235"/>
                </a:lnTo>
                <a:lnTo>
                  <a:pt x="19" y="230"/>
                </a:lnTo>
                <a:lnTo>
                  <a:pt x="19" y="222"/>
                </a:lnTo>
                <a:lnTo>
                  <a:pt x="16" y="216"/>
                </a:lnTo>
                <a:lnTo>
                  <a:pt x="16" y="215"/>
                </a:lnTo>
                <a:lnTo>
                  <a:pt x="20" y="208"/>
                </a:lnTo>
                <a:lnTo>
                  <a:pt x="21" y="201"/>
                </a:lnTo>
                <a:lnTo>
                  <a:pt x="23" y="194"/>
                </a:lnTo>
                <a:lnTo>
                  <a:pt x="23" y="187"/>
                </a:lnTo>
                <a:lnTo>
                  <a:pt x="17" y="184"/>
                </a:lnTo>
                <a:lnTo>
                  <a:pt x="20" y="179"/>
                </a:lnTo>
                <a:lnTo>
                  <a:pt x="13" y="185"/>
                </a:lnTo>
                <a:lnTo>
                  <a:pt x="13" y="178"/>
                </a:lnTo>
                <a:lnTo>
                  <a:pt x="16" y="172"/>
                </a:lnTo>
                <a:lnTo>
                  <a:pt x="18" y="166"/>
                </a:lnTo>
                <a:lnTo>
                  <a:pt x="20" y="158"/>
                </a:lnTo>
                <a:lnTo>
                  <a:pt x="21" y="152"/>
                </a:lnTo>
                <a:lnTo>
                  <a:pt x="14" y="145"/>
                </a:lnTo>
                <a:lnTo>
                  <a:pt x="8" y="138"/>
                </a:lnTo>
                <a:lnTo>
                  <a:pt x="11" y="131"/>
                </a:lnTo>
                <a:lnTo>
                  <a:pt x="14" y="124"/>
                </a:lnTo>
                <a:lnTo>
                  <a:pt x="14" y="119"/>
                </a:lnTo>
                <a:lnTo>
                  <a:pt x="11" y="113"/>
                </a:lnTo>
                <a:lnTo>
                  <a:pt x="10" y="105"/>
                </a:lnTo>
                <a:lnTo>
                  <a:pt x="6" y="99"/>
                </a:lnTo>
                <a:lnTo>
                  <a:pt x="3" y="94"/>
                </a:lnTo>
                <a:lnTo>
                  <a:pt x="6" y="87"/>
                </a:lnTo>
                <a:lnTo>
                  <a:pt x="7" y="80"/>
                </a:lnTo>
                <a:lnTo>
                  <a:pt x="13" y="73"/>
                </a:lnTo>
                <a:lnTo>
                  <a:pt x="11" y="66"/>
                </a:lnTo>
                <a:lnTo>
                  <a:pt x="8" y="59"/>
                </a:lnTo>
                <a:lnTo>
                  <a:pt x="4" y="53"/>
                </a:lnTo>
                <a:lnTo>
                  <a:pt x="6" y="47"/>
                </a:lnTo>
                <a:lnTo>
                  <a:pt x="6" y="40"/>
                </a:lnTo>
                <a:lnTo>
                  <a:pt x="2" y="32"/>
                </a:lnTo>
                <a:lnTo>
                  <a:pt x="0" y="26"/>
                </a:lnTo>
                <a:lnTo>
                  <a:pt x="0" y="19"/>
                </a:lnTo>
                <a:lnTo>
                  <a:pt x="2" y="1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69" name="Freeform 232"/>
          <p:cNvSpPr>
            <a:spLocks/>
          </p:cNvSpPr>
          <p:nvPr/>
        </p:nvSpPr>
        <p:spPr bwMode="auto">
          <a:xfrm>
            <a:off x="1403350" y="3811588"/>
            <a:ext cx="20638" cy="60325"/>
          </a:xfrm>
          <a:custGeom>
            <a:avLst/>
            <a:gdLst>
              <a:gd name="T0" fmla="*/ 0 w 43"/>
              <a:gd name="T1" fmla="*/ 2147483647 h 130"/>
              <a:gd name="T2" fmla="*/ 2147483647 w 43"/>
              <a:gd name="T3" fmla="*/ 2147483647 h 130"/>
              <a:gd name="T4" fmla="*/ 2147483647 w 43"/>
              <a:gd name="T5" fmla="*/ 2147483647 h 130"/>
              <a:gd name="T6" fmla="*/ 2147483647 w 43"/>
              <a:gd name="T7" fmla="*/ 2147483647 h 130"/>
              <a:gd name="T8" fmla="*/ 2147483647 w 43"/>
              <a:gd name="T9" fmla="*/ 2147483647 h 130"/>
              <a:gd name="T10" fmla="*/ 2147483647 w 43"/>
              <a:gd name="T11" fmla="*/ 2147483647 h 130"/>
              <a:gd name="T12" fmla="*/ 2147483647 w 43"/>
              <a:gd name="T13" fmla="*/ 2147483647 h 130"/>
              <a:gd name="T14" fmla="*/ 2147483647 w 43"/>
              <a:gd name="T15" fmla="*/ 2147483647 h 130"/>
              <a:gd name="T16" fmla="*/ 2147483647 w 43"/>
              <a:gd name="T17" fmla="*/ 2147483647 h 130"/>
              <a:gd name="T18" fmla="*/ 2147483647 w 43"/>
              <a:gd name="T19" fmla="*/ 2147483647 h 130"/>
              <a:gd name="T20" fmla="*/ 2147483647 w 43"/>
              <a:gd name="T21" fmla="*/ 2147483647 h 130"/>
              <a:gd name="T22" fmla="*/ 2147483647 w 43"/>
              <a:gd name="T23" fmla="*/ 2147483647 h 130"/>
              <a:gd name="T24" fmla="*/ 2147483647 w 43"/>
              <a:gd name="T25" fmla="*/ 2147483647 h 130"/>
              <a:gd name="T26" fmla="*/ 2147483647 w 43"/>
              <a:gd name="T27" fmla="*/ 2147483647 h 130"/>
              <a:gd name="T28" fmla="*/ 2147483647 w 43"/>
              <a:gd name="T29" fmla="*/ 2147483647 h 130"/>
              <a:gd name="T30" fmla="*/ 2147483647 w 43"/>
              <a:gd name="T31" fmla="*/ 2147483647 h 130"/>
              <a:gd name="T32" fmla="*/ 2147483647 w 43"/>
              <a:gd name="T33" fmla="*/ 2147483647 h 130"/>
              <a:gd name="T34" fmla="*/ 2147483647 w 43"/>
              <a:gd name="T35" fmla="*/ 2147483647 h 130"/>
              <a:gd name="T36" fmla="*/ 2147483647 w 43"/>
              <a:gd name="T37" fmla="*/ 2147483647 h 130"/>
              <a:gd name="T38" fmla="*/ 2147483647 w 43"/>
              <a:gd name="T39" fmla="*/ 0 h 130"/>
              <a:gd name="T40" fmla="*/ 2147483647 w 43"/>
              <a:gd name="T41" fmla="*/ 2147483647 h 130"/>
              <a:gd name="T42" fmla="*/ 2147483647 w 43"/>
              <a:gd name="T43" fmla="*/ 2147483647 h 130"/>
              <a:gd name="T44" fmla="*/ 2147483647 w 43"/>
              <a:gd name="T45" fmla="*/ 2147483647 h 130"/>
              <a:gd name="T46" fmla="*/ 2147483647 w 43"/>
              <a:gd name="T47" fmla="*/ 2147483647 h 130"/>
              <a:gd name="T48" fmla="*/ 2147483647 w 43"/>
              <a:gd name="T49" fmla="*/ 2147483647 h 130"/>
              <a:gd name="T50" fmla="*/ 2147483647 w 43"/>
              <a:gd name="T51" fmla="*/ 2147483647 h 130"/>
              <a:gd name="T52" fmla="*/ 2147483647 w 43"/>
              <a:gd name="T53" fmla="*/ 2147483647 h 130"/>
              <a:gd name="T54" fmla="*/ 2147483647 w 43"/>
              <a:gd name="T55" fmla="*/ 2147483647 h 130"/>
              <a:gd name="T56" fmla="*/ 2147483647 w 43"/>
              <a:gd name="T57" fmla="*/ 2147483647 h 130"/>
              <a:gd name="T58" fmla="*/ 2147483647 w 43"/>
              <a:gd name="T59" fmla="*/ 2147483647 h 130"/>
              <a:gd name="T60" fmla="*/ 2147483647 w 43"/>
              <a:gd name="T61" fmla="*/ 2147483647 h 130"/>
              <a:gd name="T62" fmla="*/ 2147483647 w 43"/>
              <a:gd name="T63" fmla="*/ 2147483647 h 130"/>
              <a:gd name="T64" fmla="*/ 2147483647 w 43"/>
              <a:gd name="T65" fmla="*/ 2147483647 h 130"/>
              <a:gd name="T66" fmla="*/ 2147483647 w 43"/>
              <a:gd name="T67" fmla="*/ 2147483647 h 130"/>
              <a:gd name="T68" fmla="*/ 2147483647 w 43"/>
              <a:gd name="T69" fmla="*/ 2147483647 h 130"/>
              <a:gd name="T70" fmla="*/ 2147483647 w 43"/>
              <a:gd name="T71" fmla="*/ 2147483647 h 130"/>
              <a:gd name="T72" fmla="*/ 2147483647 w 43"/>
              <a:gd name="T73" fmla="*/ 2147483647 h 130"/>
              <a:gd name="T74" fmla="*/ 2147483647 w 43"/>
              <a:gd name="T75" fmla="*/ 2147483647 h 130"/>
              <a:gd name="T76" fmla="*/ 2147483647 w 43"/>
              <a:gd name="T77" fmla="*/ 2147483647 h 130"/>
              <a:gd name="T78" fmla="*/ 2147483647 w 43"/>
              <a:gd name="T79" fmla="*/ 2147483647 h 130"/>
              <a:gd name="T80" fmla="*/ 0 w 43"/>
              <a:gd name="T81" fmla="*/ 2147483647 h 130"/>
              <a:gd name="T82" fmla="*/ 0 w 43"/>
              <a:gd name="T83" fmla="*/ 2147483647 h 130"/>
              <a:gd name="T84" fmla="*/ 0 w 43"/>
              <a:gd name="T85" fmla="*/ 2147483647 h 130"/>
              <a:gd name="T86" fmla="*/ 0 w 43"/>
              <a:gd name="T87" fmla="*/ 2147483647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
              <a:gd name="T133" fmla="*/ 0 h 130"/>
              <a:gd name="T134" fmla="*/ 43 w 43"/>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 h="130">
                <a:moveTo>
                  <a:pt x="0" y="130"/>
                </a:moveTo>
                <a:lnTo>
                  <a:pt x="2" y="125"/>
                </a:lnTo>
                <a:lnTo>
                  <a:pt x="3" y="118"/>
                </a:lnTo>
                <a:lnTo>
                  <a:pt x="4" y="111"/>
                </a:lnTo>
                <a:lnTo>
                  <a:pt x="6" y="104"/>
                </a:lnTo>
                <a:lnTo>
                  <a:pt x="7" y="97"/>
                </a:lnTo>
                <a:lnTo>
                  <a:pt x="10" y="90"/>
                </a:lnTo>
                <a:lnTo>
                  <a:pt x="11" y="84"/>
                </a:lnTo>
                <a:lnTo>
                  <a:pt x="13" y="77"/>
                </a:lnTo>
                <a:lnTo>
                  <a:pt x="15" y="70"/>
                </a:lnTo>
                <a:lnTo>
                  <a:pt x="18" y="63"/>
                </a:lnTo>
                <a:lnTo>
                  <a:pt x="24" y="49"/>
                </a:lnTo>
                <a:lnTo>
                  <a:pt x="27" y="44"/>
                </a:lnTo>
                <a:lnTo>
                  <a:pt x="30" y="36"/>
                </a:lnTo>
                <a:lnTo>
                  <a:pt x="30" y="31"/>
                </a:lnTo>
                <a:lnTo>
                  <a:pt x="34" y="24"/>
                </a:lnTo>
                <a:lnTo>
                  <a:pt x="39" y="16"/>
                </a:lnTo>
                <a:lnTo>
                  <a:pt x="43" y="9"/>
                </a:lnTo>
                <a:lnTo>
                  <a:pt x="42" y="3"/>
                </a:lnTo>
                <a:lnTo>
                  <a:pt x="36" y="0"/>
                </a:lnTo>
                <a:lnTo>
                  <a:pt x="35" y="7"/>
                </a:lnTo>
                <a:lnTo>
                  <a:pt x="30" y="12"/>
                </a:lnTo>
                <a:lnTo>
                  <a:pt x="24" y="6"/>
                </a:lnTo>
                <a:lnTo>
                  <a:pt x="24" y="12"/>
                </a:lnTo>
                <a:lnTo>
                  <a:pt x="17" y="15"/>
                </a:lnTo>
                <a:lnTo>
                  <a:pt x="18" y="22"/>
                </a:lnTo>
                <a:lnTo>
                  <a:pt x="19" y="29"/>
                </a:lnTo>
                <a:lnTo>
                  <a:pt x="17" y="36"/>
                </a:lnTo>
                <a:lnTo>
                  <a:pt x="19" y="41"/>
                </a:lnTo>
                <a:lnTo>
                  <a:pt x="19" y="44"/>
                </a:lnTo>
                <a:lnTo>
                  <a:pt x="14" y="51"/>
                </a:lnTo>
                <a:lnTo>
                  <a:pt x="15" y="57"/>
                </a:lnTo>
                <a:lnTo>
                  <a:pt x="14" y="64"/>
                </a:lnTo>
                <a:lnTo>
                  <a:pt x="11" y="71"/>
                </a:lnTo>
                <a:lnTo>
                  <a:pt x="8" y="78"/>
                </a:lnTo>
                <a:lnTo>
                  <a:pt x="3" y="73"/>
                </a:lnTo>
                <a:lnTo>
                  <a:pt x="2" y="80"/>
                </a:lnTo>
                <a:lnTo>
                  <a:pt x="7" y="87"/>
                </a:lnTo>
                <a:lnTo>
                  <a:pt x="6" y="94"/>
                </a:lnTo>
                <a:lnTo>
                  <a:pt x="4" y="102"/>
                </a:lnTo>
                <a:lnTo>
                  <a:pt x="0" y="109"/>
                </a:lnTo>
                <a:lnTo>
                  <a:pt x="0" y="116"/>
                </a:lnTo>
                <a:lnTo>
                  <a:pt x="0" y="122"/>
                </a:lnTo>
                <a:lnTo>
                  <a:pt x="0" y="13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0" name="Freeform 233"/>
          <p:cNvSpPr>
            <a:spLocks/>
          </p:cNvSpPr>
          <p:nvPr/>
        </p:nvSpPr>
        <p:spPr bwMode="auto">
          <a:xfrm>
            <a:off x="1547813" y="4059238"/>
            <a:ext cx="11112" cy="6350"/>
          </a:xfrm>
          <a:custGeom>
            <a:avLst/>
            <a:gdLst>
              <a:gd name="T0" fmla="*/ 0 w 21"/>
              <a:gd name="T1" fmla="*/ 2147483647 h 12"/>
              <a:gd name="T2" fmla="*/ 0 w 21"/>
              <a:gd name="T3" fmla="*/ 2147483647 h 12"/>
              <a:gd name="T4" fmla="*/ 2147483647 w 21"/>
              <a:gd name="T5" fmla="*/ 2147483647 h 12"/>
              <a:gd name="T6" fmla="*/ 2147483647 w 21"/>
              <a:gd name="T7" fmla="*/ 2147483647 h 12"/>
              <a:gd name="T8" fmla="*/ 2147483647 w 21"/>
              <a:gd name="T9" fmla="*/ 2147483647 h 12"/>
              <a:gd name="T10" fmla="*/ 2147483647 w 21"/>
              <a:gd name="T11" fmla="*/ 2147483647 h 12"/>
              <a:gd name="T12" fmla="*/ 2147483647 w 21"/>
              <a:gd name="T13" fmla="*/ 0 h 12"/>
              <a:gd name="T14" fmla="*/ 2147483647 w 21"/>
              <a:gd name="T15" fmla="*/ 2147483647 h 12"/>
              <a:gd name="T16" fmla="*/ 0 w 21"/>
              <a:gd name="T17" fmla="*/ 214748364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2"/>
              <a:gd name="T29" fmla="*/ 21 w 2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2">
                <a:moveTo>
                  <a:pt x="0" y="11"/>
                </a:moveTo>
                <a:lnTo>
                  <a:pt x="0" y="12"/>
                </a:lnTo>
                <a:lnTo>
                  <a:pt x="3" y="11"/>
                </a:lnTo>
                <a:lnTo>
                  <a:pt x="8" y="11"/>
                </a:lnTo>
                <a:lnTo>
                  <a:pt x="16" y="4"/>
                </a:lnTo>
                <a:lnTo>
                  <a:pt x="21" y="2"/>
                </a:lnTo>
                <a:lnTo>
                  <a:pt x="19" y="0"/>
                </a:lnTo>
                <a:lnTo>
                  <a:pt x="12" y="3"/>
                </a:lnTo>
                <a:lnTo>
                  <a:pt x="0" y="1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1" name="Freeform 234"/>
          <p:cNvSpPr>
            <a:spLocks/>
          </p:cNvSpPr>
          <p:nvPr/>
        </p:nvSpPr>
        <p:spPr bwMode="auto">
          <a:xfrm>
            <a:off x="1425575" y="4064000"/>
            <a:ext cx="3175" cy="3175"/>
          </a:xfrm>
          <a:custGeom>
            <a:avLst/>
            <a:gdLst>
              <a:gd name="T0" fmla="*/ 2147483647 w 7"/>
              <a:gd name="T1" fmla="*/ 2147483647 h 11"/>
              <a:gd name="T2" fmla="*/ 2147483647 w 7"/>
              <a:gd name="T3" fmla="*/ 2147483647 h 11"/>
              <a:gd name="T4" fmla="*/ 2147483647 w 7"/>
              <a:gd name="T5" fmla="*/ 0 h 11"/>
              <a:gd name="T6" fmla="*/ 2147483647 w 7"/>
              <a:gd name="T7" fmla="*/ 2147483647 h 11"/>
              <a:gd name="T8" fmla="*/ 2147483647 w 7"/>
              <a:gd name="T9" fmla="*/ 2147483647 h 11"/>
              <a:gd name="T10" fmla="*/ 0 w 7"/>
              <a:gd name="T11" fmla="*/ 2147483647 h 11"/>
              <a:gd name="T12" fmla="*/ 2147483647 w 7"/>
              <a:gd name="T13" fmla="*/ 2147483647 h 11"/>
              <a:gd name="T14" fmla="*/ 0 60000 65536"/>
              <a:gd name="T15" fmla="*/ 0 60000 65536"/>
              <a:gd name="T16" fmla="*/ 0 60000 65536"/>
              <a:gd name="T17" fmla="*/ 0 60000 65536"/>
              <a:gd name="T18" fmla="*/ 0 60000 65536"/>
              <a:gd name="T19" fmla="*/ 0 60000 65536"/>
              <a:gd name="T20" fmla="*/ 0 60000 65536"/>
              <a:gd name="T21" fmla="*/ 0 w 7"/>
              <a:gd name="T22" fmla="*/ 0 h 11"/>
              <a:gd name="T23" fmla="*/ 7 w 7"/>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1">
                <a:moveTo>
                  <a:pt x="4" y="4"/>
                </a:moveTo>
                <a:lnTo>
                  <a:pt x="4" y="2"/>
                </a:lnTo>
                <a:lnTo>
                  <a:pt x="7" y="0"/>
                </a:lnTo>
                <a:lnTo>
                  <a:pt x="5" y="5"/>
                </a:lnTo>
                <a:lnTo>
                  <a:pt x="7" y="9"/>
                </a:lnTo>
                <a:lnTo>
                  <a:pt x="0" y="11"/>
                </a:lnTo>
                <a:lnTo>
                  <a:pt x="4" y="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2" name="Freeform 235"/>
          <p:cNvSpPr>
            <a:spLocks/>
          </p:cNvSpPr>
          <p:nvPr/>
        </p:nvSpPr>
        <p:spPr bwMode="auto">
          <a:xfrm>
            <a:off x="1428750" y="4062413"/>
            <a:ext cx="1588" cy="1587"/>
          </a:xfrm>
          <a:custGeom>
            <a:avLst/>
            <a:gdLst>
              <a:gd name="T0" fmla="*/ 0 w 1"/>
              <a:gd name="T1" fmla="*/ 2147483647 h 3"/>
              <a:gd name="T2" fmla="*/ 0 w 1"/>
              <a:gd name="T3" fmla="*/ 0 h 3"/>
              <a:gd name="T4" fmla="*/ 2147483647 w 1"/>
              <a:gd name="T5" fmla="*/ 0 h 3"/>
              <a:gd name="T6" fmla="*/ 0 w 1"/>
              <a:gd name="T7" fmla="*/ 2147483647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0"/>
                </a:lnTo>
                <a:lnTo>
                  <a:pt x="1" y="0"/>
                </a:lnTo>
                <a:lnTo>
                  <a:pt x="0"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3" name="Freeform 236"/>
          <p:cNvSpPr>
            <a:spLocks/>
          </p:cNvSpPr>
          <p:nvPr/>
        </p:nvSpPr>
        <p:spPr bwMode="auto">
          <a:xfrm>
            <a:off x="1682750" y="4017963"/>
            <a:ext cx="1588" cy="4762"/>
          </a:xfrm>
          <a:custGeom>
            <a:avLst/>
            <a:gdLst>
              <a:gd name="T0" fmla="*/ 0 w 2"/>
              <a:gd name="T1" fmla="*/ 2147483647 h 8"/>
              <a:gd name="T2" fmla="*/ 2147483647 w 2"/>
              <a:gd name="T3" fmla="*/ 2147483647 h 8"/>
              <a:gd name="T4" fmla="*/ 2147483647 w 2"/>
              <a:gd name="T5" fmla="*/ 0 h 8"/>
              <a:gd name="T6" fmla="*/ 2147483647 w 2"/>
              <a:gd name="T7" fmla="*/ 2147483647 h 8"/>
              <a:gd name="T8" fmla="*/ 0 w 2"/>
              <a:gd name="T9" fmla="*/ 2147483647 h 8"/>
              <a:gd name="T10" fmla="*/ 0 60000 65536"/>
              <a:gd name="T11" fmla="*/ 0 60000 65536"/>
              <a:gd name="T12" fmla="*/ 0 60000 65536"/>
              <a:gd name="T13" fmla="*/ 0 60000 65536"/>
              <a:gd name="T14" fmla="*/ 0 60000 65536"/>
              <a:gd name="T15" fmla="*/ 0 w 2"/>
              <a:gd name="T16" fmla="*/ 0 h 8"/>
              <a:gd name="T17" fmla="*/ 2 w 2"/>
              <a:gd name="T18" fmla="*/ 8 h 8"/>
            </a:gdLst>
            <a:ahLst/>
            <a:cxnLst>
              <a:cxn ang="T10">
                <a:pos x="T0" y="T1"/>
              </a:cxn>
              <a:cxn ang="T11">
                <a:pos x="T2" y="T3"/>
              </a:cxn>
              <a:cxn ang="T12">
                <a:pos x="T4" y="T5"/>
              </a:cxn>
              <a:cxn ang="T13">
                <a:pos x="T6" y="T7"/>
              </a:cxn>
              <a:cxn ang="T14">
                <a:pos x="T8" y="T9"/>
              </a:cxn>
            </a:cxnLst>
            <a:rect l="T15" t="T16" r="T17" b="T18"/>
            <a:pathLst>
              <a:path w="2" h="8">
                <a:moveTo>
                  <a:pt x="0" y="8"/>
                </a:moveTo>
                <a:lnTo>
                  <a:pt x="1" y="3"/>
                </a:lnTo>
                <a:lnTo>
                  <a:pt x="2" y="0"/>
                </a:lnTo>
                <a:lnTo>
                  <a:pt x="2" y="1"/>
                </a:lnTo>
                <a:lnTo>
                  <a:pt x="0"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4" name="Freeform 237"/>
          <p:cNvSpPr>
            <a:spLocks/>
          </p:cNvSpPr>
          <p:nvPr/>
        </p:nvSpPr>
        <p:spPr bwMode="auto">
          <a:xfrm>
            <a:off x="1773238" y="4400550"/>
            <a:ext cx="173037" cy="88900"/>
          </a:xfrm>
          <a:custGeom>
            <a:avLst/>
            <a:gdLst>
              <a:gd name="T0" fmla="*/ 2147483647 w 366"/>
              <a:gd name="T1" fmla="*/ 2147483647 h 188"/>
              <a:gd name="T2" fmla="*/ 2147483647 w 366"/>
              <a:gd name="T3" fmla="*/ 2147483647 h 188"/>
              <a:gd name="T4" fmla="*/ 2147483647 w 366"/>
              <a:gd name="T5" fmla="*/ 2147483647 h 188"/>
              <a:gd name="T6" fmla="*/ 2147483647 w 366"/>
              <a:gd name="T7" fmla="*/ 2147483647 h 188"/>
              <a:gd name="T8" fmla="*/ 2147483647 w 366"/>
              <a:gd name="T9" fmla="*/ 0 h 188"/>
              <a:gd name="T10" fmla="*/ 2147483647 w 366"/>
              <a:gd name="T11" fmla="*/ 2147483647 h 188"/>
              <a:gd name="T12" fmla="*/ 2147483647 w 366"/>
              <a:gd name="T13" fmla="*/ 2147483647 h 188"/>
              <a:gd name="T14" fmla="*/ 2147483647 w 366"/>
              <a:gd name="T15" fmla="*/ 2147483647 h 188"/>
              <a:gd name="T16" fmla="*/ 2147483647 w 366"/>
              <a:gd name="T17" fmla="*/ 2147483647 h 188"/>
              <a:gd name="T18" fmla="*/ 2147483647 w 366"/>
              <a:gd name="T19" fmla="*/ 2147483647 h 188"/>
              <a:gd name="T20" fmla="*/ 2147483647 w 366"/>
              <a:gd name="T21" fmla="*/ 2147483647 h 188"/>
              <a:gd name="T22" fmla="*/ 2147483647 w 366"/>
              <a:gd name="T23" fmla="*/ 2147483647 h 188"/>
              <a:gd name="T24" fmla="*/ 2147483647 w 366"/>
              <a:gd name="T25" fmla="*/ 2147483647 h 188"/>
              <a:gd name="T26" fmla="*/ 2147483647 w 366"/>
              <a:gd name="T27" fmla="*/ 2147483647 h 188"/>
              <a:gd name="T28" fmla="*/ 2147483647 w 366"/>
              <a:gd name="T29" fmla="*/ 0 h 188"/>
              <a:gd name="T30" fmla="*/ 2147483647 w 366"/>
              <a:gd name="T31" fmla="*/ 2147483647 h 188"/>
              <a:gd name="T32" fmla="*/ 2147483647 w 366"/>
              <a:gd name="T33" fmla="*/ 2147483647 h 188"/>
              <a:gd name="T34" fmla="*/ 2147483647 w 366"/>
              <a:gd name="T35" fmla="*/ 2147483647 h 188"/>
              <a:gd name="T36" fmla="*/ 2147483647 w 366"/>
              <a:gd name="T37" fmla="*/ 2147483647 h 188"/>
              <a:gd name="T38" fmla="*/ 2147483647 w 366"/>
              <a:gd name="T39" fmla="*/ 2147483647 h 188"/>
              <a:gd name="T40" fmla="*/ 2147483647 w 366"/>
              <a:gd name="T41" fmla="*/ 2147483647 h 188"/>
              <a:gd name="T42" fmla="*/ 2147483647 w 366"/>
              <a:gd name="T43" fmla="*/ 2147483647 h 188"/>
              <a:gd name="T44" fmla="*/ 2147483647 w 366"/>
              <a:gd name="T45" fmla="*/ 2147483647 h 188"/>
              <a:gd name="T46" fmla="*/ 2147483647 w 366"/>
              <a:gd name="T47" fmla="*/ 2147483647 h 188"/>
              <a:gd name="T48" fmla="*/ 2147483647 w 366"/>
              <a:gd name="T49" fmla="*/ 2147483647 h 188"/>
              <a:gd name="T50" fmla="*/ 2147483647 w 366"/>
              <a:gd name="T51" fmla="*/ 2147483647 h 188"/>
              <a:gd name="T52" fmla="*/ 2147483647 w 366"/>
              <a:gd name="T53" fmla="*/ 2147483647 h 188"/>
              <a:gd name="T54" fmla="*/ 2147483647 w 366"/>
              <a:gd name="T55" fmla="*/ 2147483647 h 188"/>
              <a:gd name="T56" fmla="*/ 2147483647 w 366"/>
              <a:gd name="T57" fmla="*/ 2147483647 h 188"/>
              <a:gd name="T58" fmla="*/ 2147483647 w 366"/>
              <a:gd name="T59" fmla="*/ 2147483647 h 188"/>
              <a:gd name="T60" fmla="*/ 2147483647 w 366"/>
              <a:gd name="T61" fmla="*/ 2147483647 h 188"/>
              <a:gd name="T62" fmla="*/ 2147483647 w 366"/>
              <a:gd name="T63" fmla="*/ 2147483647 h 188"/>
              <a:gd name="T64" fmla="*/ 2147483647 w 366"/>
              <a:gd name="T65" fmla="*/ 2147483647 h 188"/>
              <a:gd name="T66" fmla="*/ 2147483647 w 366"/>
              <a:gd name="T67" fmla="*/ 2147483647 h 188"/>
              <a:gd name="T68" fmla="*/ 2147483647 w 366"/>
              <a:gd name="T69" fmla="*/ 2147483647 h 188"/>
              <a:gd name="T70" fmla="*/ 2147483647 w 366"/>
              <a:gd name="T71" fmla="*/ 2147483647 h 188"/>
              <a:gd name="T72" fmla="*/ 2147483647 w 366"/>
              <a:gd name="T73" fmla="*/ 2147483647 h 188"/>
              <a:gd name="T74" fmla="*/ 2147483647 w 366"/>
              <a:gd name="T75" fmla="*/ 2147483647 h 188"/>
              <a:gd name="T76" fmla="*/ 2147483647 w 366"/>
              <a:gd name="T77" fmla="*/ 2147483647 h 188"/>
              <a:gd name="T78" fmla="*/ 2147483647 w 366"/>
              <a:gd name="T79" fmla="*/ 2147483647 h 188"/>
              <a:gd name="T80" fmla="*/ 2147483647 w 366"/>
              <a:gd name="T81" fmla="*/ 2147483647 h 188"/>
              <a:gd name="T82" fmla="*/ 2147483647 w 366"/>
              <a:gd name="T83" fmla="*/ 2147483647 h 188"/>
              <a:gd name="T84" fmla="*/ 2147483647 w 366"/>
              <a:gd name="T85" fmla="*/ 2147483647 h 188"/>
              <a:gd name="T86" fmla="*/ 2147483647 w 366"/>
              <a:gd name="T87" fmla="*/ 2147483647 h 188"/>
              <a:gd name="T88" fmla="*/ 2147483647 w 366"/>
              <a:gd name="T89" fmla="*/ 2147483647 h 188"/>
              <a:gd name="T90" fmla="*/ 2147483647 w 366"/>
              <a:gd name="T91" fmla="*/ 2147483647 h 188"/>
              <a:gd name="T92" fmla="*/ 2147483647 w 366"/>
              <a:gd name="T93" fmla="*/ 2147483647 h 188"/>
              <a:gd name="T94" fmla="*/ 2147483647 w 366"/>
              <a:gd name="T95" fmla="*/ 2147483647 h 188"/>
              <a:gd name="T96" fmla="*/ 2147483647 w 366"/>
              <a:gd name="T97" fmla="*/ 2147483647 h 188"/>
              <a:gd name="T98" fmla="*/ 2147483647 w 366"/>
              <a:gd name="T99" fmla="*/ 2147483647 h 188"/>
              <a:gd name="T100" fmla="*/ 2147483647 w 366"/>
              <a:gd name="T101" fmla="*/ 2147483647 h 188"/>
              <a:gd name="T102" fmla="*/ 2147483647 w 366"/>
              <a:gd name="T103" fmla="*/ 2147483647 h 1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6"/>
              <a:gd name="T157" fmla="*/ 0 h 188"/>
              <a:gd name="T158" fmla="*/ 366 w 366"/>
              <a:gd name="T159" fmla="*/ 188 h 1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6" h="188">
                <a:moveTo>
                  <a:pt x="2" y="104"/>
                </a:moveTo>
                <a:lnTo>
                  <a:pt x="0" y="104"/>
                </a:lnTo>
                <a:lnTo>
                  <a:pt x="1" y="97"/>
                </a:lnTo>
                <a:lnTo>
                  <a:pt x="7" y="92"/>
                </a:lnTo>
                <a:lnTo>
                  <a:pt x="11" y="89"/>
                </a:lnTo>
                <a:lnTo>
                  <a:pt x="11" y="88"/>
                </a:lnTo>
                <a:lnTo>
                  <a:pt x="11" y="85"/>
                </a:lnTo>
                <a:lnTo>
                  <a:pt x="12" y="83"/>
                </a:lnTo>
                <a:lnTo>
                  <a:pt x="12" y="78"/>
                </a:lnTo>
                <a:lnTo>
                  <a:pt x="10" y="72"/>
                </a:lnTo>
                <a:lnTo>
                  <a:pt x="7" y="65"/>
                </a:lnTo>
                <a:lnTo>
                  <a:pt x="13" y="58"/>
                </a:lnTo>
                <a:lnTo>
                  <a:pt x="15" y="57"/>
                </a:lnTo>
                <a:lnTo>
                  <a:pt x="21" y="53"/>
                </a:lnTo>
                <a:lnTo>
                  <a:pt x="20" y="50"/>
                </a:lnTo>
                <a:lnTo>
                  <a:pt x="15" y="44"/>
                </a:lnTo>
                <a:lnTo>
                  <a:pt x="8" y="41"/>
                </a:lnTo>
                <a:lnTo>
                  <a:pt x="8" y="34"/>
                </a:lnTo>
                <a:lnTo>
                  <a:pt x="9" y="28"/>
                </a:lnTo>
                <a:lnTo>
                  <a:pt x="9" y="21"/>
                </a:lnTo>
                <a:lnTo>
                  <a:pt x="9" y="15"/>
                </a:lnTo>
                <a:lnTo>
                  <a:pt x="15" y="8"/>
                </a:lnTo>
                <a:lnTo>
                  <a:pt x="16" y="7"/>
                </a:lnTo>
                <a:lnTo>
                  <a:pt x="13" y="2"/>
                </a:lnTo>
                <a:lnTo>
                  <a:pt x="20" y="0"/>
                </a:lnTo>
                <a:lnTo>
                  <a:pt x="26" y="7"/>
                </a:lnTo>
                <a:lnTo>
                  <a:pt x="30" y="7"/>
                </a:lnTo>
                <a:lnTo>
                  <a:pt x="34" y="2"/>
                </a:lnTo>
                <a:lnTo>
                  <a:pt x="39" y="8"/>
                </a:lnTo>
                <a:lnTo>
                  <a:pt x="41" y="10"/>
                </a:lnTo>
                <a:lnTo>
                  <a:pt x="46" y="17"/>
                </a:lnTo>
                <a:lnTo>
                  <a:pt x="46" y="24"/>
                </a:lnTo>
                <a:lnTo>
                  <a:pt x="46" y="29"/>
                </a:lnTo>
                <a:lnTo>
                  <a:pt x="51" y="33"/>
                </a:lnTo>
                <a:lnTo>
                  <a:pt x="50" y="45"/>
                </a:lnTo>
                <a:lnTo>
                  <a:pt x="55" y="47"/>
                </a:lnTo>
                <a:lnTo>
                  <a:pt x="61" y="52"/>
                </a:lnTo>
                <a:lnTo>
                  <a:pt x="62" y="52"/>
                </a:lnTo>
                <a:lnTo>
                  <a:pt x="68" y="51"/>
                </a:lnTo>
                <a:lnTo>
                  <a:pt x="75" y="50"/>
                </a:lnTo>
                <a:lnTo>
                  <a:pt x="81" y="51"/>
                </a:lnTo>
                <a:lnTo>
                  <a:pt x="77" y="44"/>
                </a:lnTo>
                <a:lnTo>
                  <a:pt x="72" y="37"/>
                </a:lnTo>
                <a:lnTo>
                  <a:pt x="79" y="37"/>
                </a:lnTo>
                <a:lnTo>
                  <a:pt x="79" y="42"/>
                </a:lnTo>
                <a:lnTo>
                  <a:pt x="85" y="47"/>
                </a:lnTo>
                <a:lnTo>
                  <a:pt x="89" y="53"/>
                </a:lnTo>
                <a:lnTo>
                  <a:pt x="93" y="59"/>
                </a:lnTo>
                <a:lnTo>
                  <a:pt x="98" y="62"/>
                </a:lnTo>
                <a:lnTo>
                  <a:pt x="106" y="64"/>
                </a:lnTo>
                <a:lnTo>
                  <a:pt x="115" y="64"/>
                </a:lnTo>
                <a:lnTo>
                  <a:pt x="121" y="62"/>
                </a:lnTo>
                <a:lnTo>
                  <a:pt x="127" y="61"/>
                </a:lnTo>
                <a:lnTo>
                  <a:pt x="132" y="58"/>
                </a:lnTo>
                <a:lnTo>
                  <a:pt x="137" y="56"/>
                </a:lnTo>
                <a:lnTo>
                  <a:pt x="143" y="51"/>
                </a:lnTo>
                <a:lnTo>
                  <a:pt x="149" y="45"/>
                </a:lnTo>
                <a:lnTo>
                  <a:pt x="155" y="42"/>
                </a:lnTo>
                <a:lnTo>
                  <a:pt x="162" y="37"/>
                </a:lnTo>
                <a:lnTo>
                  <a:pt x="169" y="36"/>
                </a:lnTo>
                <a:lnTo>
                  <a:pt x="175" y="34"/>
                </a:lnTo>
                <a:lnTo>
                  <a:pt x="181" y="32"/>
                </a:lnTo>
                <a:lnTo>
                  <a:pt x="182" y="32"/>
                </a:lnTo>
                <a:lnTo>
                  <a:pt x="187" y="29"/>
                </a:lnTo>
                <a:lnTo>
                  <a:pt x="192" y="23"/>
                </a:lnTo>
                <a:lnTo>
                  <a:pt x="194" y="23"/>
                </a:lnTo>
                <a:lnTo>
                  <a:pt x="200" y="23"/>
                </a:lnTo>
                <a:lnTo>
                  <a:pt x="200" y="19"/>
                </a:lnTo>
                <a:lnTo>
                  <a:pt x="201" y="18"/>
                </a:lnTo>
                <a:lnTo>
                  <a:pt x="202" y="19"/>
                </a:lnTo>
                <a:lnTo>
                  <a:pt x="204" y="17"/>
                </a:lnTo>
                <a:lnTo>
                  <a:pt x="205" y="17"/>
                </a:lnTo>
                <a:lnTo>
                  <a:pt x="211" y="11"/>
                </a:lnTo>
                <a:lnTo>
                  <a:pt x="215" y="5"/>
                </a:lnTo>
                <a:lnTo>
                  <a:pt x="221" y="0"/>
                </a:lnTo>
                <a:lnTo>
                  <a:pt x="228" y="1"/>
                </a:lnTo>
                <a:lnTo>
                  <a:pt x="234" y="2"/>
                </a:lnTo>
                <a:lnTo>
                  <a:pt x="239" y="3"/>
                </a:lnTo>
                <a:lnTo>
                  <a:pt x="245" y="4"/>
                </a:lnTo>
                <a:lnTo>
                  <a:pt x="250" y="3"/>
                </a:lnTo>
                <a:lnTo>
                  <a:pt x="254" y="3"/>
                </a:lnTo>
                <a:lnTo>
                  <a:pt x="259" y="3"/>
                </a:lnTo>
                <a:lnTo>
                  <a:pt x="258" y="5"/>
                </a:lnTo>
                <a:lnTo>
                  <a:pt x="254" y="11"/>
                </a:lnTo>
                <a:lnTo>
                  <a:pt x="260" y="11"/>
                </a:lnTo>
                <a:lnTo>
                  <a:pt x="266" y="15"/>
                </a:lnTo>
                <a:lnTo>
                  <a:pt x="272" y="11"/>
                </a:lnTo>
                <a:lnTo>
                  <a:pt x="277" y="12"/>
                </a:lnTo>
                <a:lnTo>
                  <a:pt x="290" y="15"/>
                </a:lnTo>
                <a:lnTo>
                  <a:pt x="296" y="19"/>
                </a:lnTo>
                <a:lnTo>
                  <a:pt x="302" y="23"/>
                </a:lnTo>
                <a:lnTo>
                  <a:pt x="308" y="25"/>
                </a:lnTo>
                <a:lnTo>
                  <a:pt x="314" y="27"/>
                </a:lnTo>
                <a:lnTo>
                  <a:pt x="318" y="28"/>
                </a:lnTo>
                <a:lnTo>
                  <a:pt x="323" y="35"/>
                </a:lnTo>
                <a:lnTo>
                  <a:pt x="328" y="42"/>
                </a:lnTo>
                <a:lnTo>
                  <a:pt x="333" y="48"/>
                </a:lnTo>
                <a:lnTo>
                  <a:pt x="336" y="54"/>
                </a:lnTo>
                <a:lnTo>
                  <a:pt x="340" y="61"/>
                </a:lnTo>
                <a:lnTo>
                  <a:pt x="347" y="65"/>
                </a:lnTo>
                <a:lnTo>
                  <a:pt x="349" y="72"/>
                </a:lnTo>
                <a:lnTo>
                  <a:pt x="355" y="73"/>
                </a:lnTo>
                <a:lnTo>
                  <a:pt x="357" y="72"/>
                </a:lnTo>
                <a:lnTo>
                  <a:pt x="353" y="78"/>
                </a:lnTo>
                <a:lnTo>
                  <a:pt x="352" y="81"/>
                </a:lnTo>
                <a:lnTo>
                  <a:pt x="349" y="88"/>
                </a:lnTo>
                <a:lnTo>
                  <a:pt x="355" y="93"/>
                </a:lnTo>
                <a:lnTo>
                  <a:pt x="356" y="100"/>
                </a:lnTo>
                <a:lnTo>
                  <a:pt x="359" y="107"/>
                </a:lnTo>
                <a:lnTo>
                  <a:pt x="363" y="114"/>
                </a:lnTo>
                <a:lnTo>
                  <a:pt x="364" y="121"/>
                </a:lnTo>
                <a:lnTo>
                  <a:pt x="366" y="128"/>
                </a:lnTo>
                <a:lnTo>
                  <a:pt x="360" y="132"/>
                </a:lnTo>
                <a:lnTo>
                  <a:pt x="356" y="138"/>
                </a:lnTo>
                <a:lnTo>
                  <a:pt x="355" y="145"/>
                </a:lnTo>
                <a:lnTo>
                  <a:pt x="356" y="146"/>
                </a:lnTo>
                <a:lnTo>
                  <a:pt x="351" y="153"/>
                </a:lnTo>
                <a:lnTo>
                  <a:pt x="338" y="162"/>
                </a:lnTo>
                <a:lnTo>
                  <a:pt x="336" y="155"/>
                </a:lnTo>
                <a:lnTo>
                  <a:pt x="332" y="149"/>
                </a:lnTo>
                <a:lnTo>
                  <a:pt x="328" y="155"/>
                </a:lnTo>
                <a:lnTo>
                  <a:pt x="331" y="163"/>
                </a:lnTo>
                <a:lnTo>
                  <a:pt x="329" y="165"/>
                </a:lnTo>
                <a:lnTo>
                  <a:pt x="323" y="172"/>
                </a:lnTo>
                <a:lnTo>
                  <a:pt x="321" y="179"/>
                </a:lnTo>
                <a:lnTo>
                  <a:pt x="321" y="180"/>
                </a:lnTo>
                <a:lnTo>
                  <a:pt x="319" y="187"/>
                </a:lnTo>
                <a:lnTo>
                  <a:pt x="312" y="180"/>
                </a:lnTo>
                <a:lnTo>
                  <a:pt x="310" y="173"/>
                </a:lnTo>
                <a:lnTo>
                  <a:pt x="305" y="166"/>
                </a:lnTo>
                <a:lnTo>
                  <a:pt x="302" y="160"/>
                </a:lnTo>
                <a:lnTo>
                  <a:pt x="298" y="153"/>
                </a:lnTo>
                <a:lnTo>
                  <a:pt x="296" y="146"/>
                </a:lnTo>
                <a:lnTo>
                  <a:pt x="294" y="140"/>
                </a:lnTo>
                <a:lnTo>
                  <a:pt x="290" y="133"/>
                </a:lnTo>
                <a:lnTo>
                  <a:pt x="289" y="126"/>
                </a:lnTo>
                <a:lnTo>
                  <a:pt x="288" y="120"/>
                </a:lnTo>
                <a:lnTo>
                  <a:pt x="294" y="121"/>
                </a:lnTo>
                <a:lnTo>
                  <a:pt x="297" y="118"/>
                </a:lnTo>
                <a:lnTo>
                  <a:pt x="300" y="112"/>
                </a:lnTo>
                <a:lnTo>
                  <a:pt x="299" y="106"/>
                </a:lnTo>
                <a:lnTo>
                  <a:pt x="305" y="99"/>
                </a:lnTo>
                <a:lnTo>
                  <a:pt x="311" y="99"/>
                </a:lnTo>
                <a:lnTo>
                  <a:pt x="314" y="106"/>
                </a:lnTo>
                <a:lnTo>
                  <a:pt x="321" y="109"/>
                </a:lnTo>
                <a:lnTo>
                  <a:pt x="327" y="113"/>
                </a:lnTo>
                <a:lnTo>
                  <a:pt x="331" y="115"/>
                </a:lnTo>
                <a:lnTo>
                  <a:pt x="325" y="109"/>
                </a:lnTo>
                <a:lnTo>
                  <a:pt x="320" y="105"/>
                </a:lnTo>
                <a:lnTo>
                  <a:pt x="314" y="99"/>
                </a:lnTo>
                <a:lnTo>
                  <a:pt x="311" y="86"/>
                </a:lnTo>
                <a:lnTo>
                  <a:pt x="308" y="81"/>
                </a:lnTo>
                <a:lnTo>
                  <a:pt x="309" y="88"/>
                </a:lnTo>
                <a:lnTo>
                  <a:pt x="303" y="94"/>
                </a:lnTo>
                <a:lnTo>
                  <a:pt x="303" y="88"/>
                </a:lnTo>
                <a:lnTo>
                  <a:pt x="297" y="90"/>
                </a:lnTo>
                <a:lnTo>
                  <a:pt x="292" y="84"/>
                </a:lnTo>
                <a:lnTo>
                  <a:pt x="292" y="83"/>
                </a:lnTo>
                <a:lnTo>
                  <a:pt x="292" y="89"/>
                </a:lnTo>
                <a:lnTo>
                  <a:pt x="293" y="96"/>
                </a:lnTo>
                <a:lnTo>
                  <a:pt x="291" y="98"/>
                </a:lnTo>
                <a:lnTo>
                  <a:pt x="288" y="92"/>
                </a:lnTo>
                <a:lnTo>
                  <a:pt x="286" y="85"/>
                </a:lnTo>
                <a:lnTo>
                  <a:pt x="285" y="77"/>
                </a:lnTo>
                <a:lnTo>
                  <a:pt x="278" y="73"/>
                </a:lnTo>
                <a:lnTo>
                  <a:pt x="279" y="66"/>
                </a:lnTo>
                <a:lnTo>
                  <a:pt x="273" y="66"/>
                </a:lnTo>
                <a:lnTo>
                  <a:pt x="269" y="59"/>
                </a:lnTo>
                <a:lnTo>
                  <a:pt x="268" y="58"/>
                </a:lnTo>
                <a:lnTo>
                  <a:pt x="262" y="54"/>
                </a:lnTo>
                <a:lnTo>
                  <a:pt x="257" y="50"/>
                </a:lnTo>
                <a:lnTo>
                  <a:pt x="249" y="47"/>
                </a:lnTo>
                <a:lnTo>
                  <a:pt x="250" y="43"/>
                </a:lnTo>
                <a:lnTo>
                  <a:pt x="244" y="47"/>
                </a:lnTo>
                <a:lnTo>
                  <a:pt x="238" y="45"/>
                </a:lnTo>
                <a:lnTo>
                  <a:pt x="233" y="45"/>
                </a:lnTo>
                <a:lnTo>
                  <a:pt x="227" y="47"/>
                </a:lnTo>
                <a:lnTo>
                  <a:pt x="222" y="51"/>
                </a:lnTo>
                <a:lnTo>
                  <a:pt x="220" y="51"/>
                </a:lnTo>
                <a:lnTo>
                  <a:pt x="219" y="50"/>
                </a:lnTo>
                <a:lnTo>
                  <a:pt x="219" y="51"/>
                </a:lnTo>
                <a:lnTo>
                  <a:pt x="217" y="56"/>
                </a:lnTo>
                <a:lnTo>
                  <a:pt x="211" y="58"/>
                </a:lnTo>
                <a:lnTo>
                  <a:pt x="207" y="64"/>
                </a:lnTo>
                <a:lnTo>
                  <a:pt x="207" y="70"/>
                </a:lnTo>
                <a:lnTo>
                  <a:pt x="204" y="77"/>
                </a:lnTo>
                <a:lnTo>
                  <a:pt x="202" y="82"/>
                </a:lnTo>
                <a:lnTo>
                  <a:pt x="196" y="86"/>
                </a:lnTo>
                <a:lnTo>
                  <a:pt x="190" y="92"/>
                </a:lnTo>
                <a:lnTo>
                  <a:pt x="188" y="93"/>
                </a:lnTo>
                <a:lnTo>
                  <a:pt x="182" y="97"/>
                </a:lnTo>
                <a:lnTo>
                  <a:pt x="176" y="101"/>
                </a:lnTo>
                <a:lnTo>
                  <a:pt x="171" y="102"/>
                </a:lnTo>
                <a:lnTo>
                  <a:pt x="167" y="101"/>
                </a:lnTo>
                <a:lnTo>
                  <a:pt x="166" y="100"/>
                </a:lnTo>
                <a:lnTo>
                  <a:pt x="160" y="107"/>
                </a:lnTo>
                <a:lnTo>
                  <a:pt x="158" y="114"/>
                </a:lnTo>
                <a:lnTo>
                  <a:pt x="159" y="118"/>
                </a:lnTo>
                <a:lnTo>
                  <a:pt x="162" y="124"/>
                </a:lnTo>
                <a:lnTo>
                  <a:pt x="165" y="125"/>
                </a:lnTo>
                <a:lnTo>
                  <a:pt x="168" y="132"/>
                </a:lnTo>
                <a:lnTo>
                  <a:pt x="173" y="139"/>
                </a:lnTo>
                <a:lnTo>
                  <a:pt x="179" y="146"/>
                </a:lnTo>
                <a:lnTo>
                  <a:pt x="182" y="153"/>
                </a:lnTo>
                <a:lnTo>
                  <a:pt x="185" y="158"/>
                </a:lnTo>
                <a:lnTo>
                  <a:pt x="186" y="162"/>
                </a:lnTo>
                <a:lnTo>
                  <a:pt x="186" y="168"/>
                </a:lnTo>
                <a:lnTo>
                  <a:pt x="180" y="170"/>
                </a:lnTo>
                <a:lnTo>
                  <a:pt x="175" y="171"/>
                </a:lnTo>
                <a:lnTo>
                  <a:pt x="169" y="171"/>
                </a:lnTo>
                <a:lnTo>
                  <a:pt x="164" y="176"/>
                </a:lnTo>
                <a:lnTo>
                  <a:pt x="162" y="180"/>
                </a:lnTo>
                <a:lnTo>
                  <a:pt x="156" y="185"/>
                </a:lnTo>
                <a:lnTo>
                  <a:pt x="150" y="185"/>
                </a:lnTo>
                <a:lnTo>
                  <a:pt x="145" y="186"/>
                </a:lnTo>
                <a:lnTo>
                  <a:pt x="140" y="188"/>
                </a:lnTo>
                <a:lnTo>
                  <a:pt x="133" y="188"/>
                </a:lnTo>
                <a:lnTo>
                  <a:pt x="127" y="185"/>
                </a:lnTo>
                <a:lnTo>
                  <a:pt x="129" y="178"/>
                </a:lnTo>
                <a:lnTo>
                  <a:pt x="129" y="176"/>
                </a:lnTo>
                <a:lnTo>
                  <a:pt x="128" y="169"/>
                </a:lnTo>
                <a:lnTo>
                  <a:pt x="127" y="162"/>
                </a:lnTo>
                <a:lnTo>
                  <a:pt x="124" y="155"/>
                </a:lnTo>
                <a:lnTo>
                  <a:pt x="122" y="148"/>
                </a:lnTo>
                <a:lnTo>
                  <a:pt x="122" y="146"/>
                </a:lnTo>
                <a:lnTo>
                  <a:pt x="124" y="138"/>
                </a:lnTo>
                <a:lnTo>
                  <a:pt x="121" y="133"/>
                </a:lnTo>
                <a:lnTo>
                  <a:pt x="116" y="137"/>
                </a:lnTo>
                <a:lnTo>
                  <a:pt x="112" y="133"/>
                </a:lnTo>
                <a:lnTo>
                  <a:pt x="113" y="140"/>
                </a:lnTo>
                <a:lnTo>
                  <a:pt x="111" y="147"/>
                </a:lnTo>
                <a:lnTo>
                  <a:pt x="112" y="154"/>
                </a:lnTo>
                <a:lnTo>
                  <a:pt x="110" y="156"/>
                </a:lnTo>
                <a:lnTo>
                  <a:pt x="103" y="153"/>
                </a:lnTo>
                <a:lnTo>
                  <a:pt x="92" y="149"/>
                </a:lnTo>
                <a:lnTo>
                  <a:pt x="88" y="142"/>
                </a:lnTo>
                <a:lnTo>
                  <a:pt x="87" y="136"/>
                </a:lnTo>
                <a:lnTo>
                  <a:pt x="87" y="131"/>
                </a:lnTo>
                <a:lnTo>
                  <a:pt x="86" y="128"/>
                </a:lnTo>
                <a:lnTo>
                  <a:pt x="82" y="123"/>
                </a:lnTo>
                <a:lnTo>
                  <a:pt x="82" y="116"/>
                </a:lnTo>
                <a:lnTo>
                  <a:pt x="76" y="114"/>
                </a:lnTo>
                <a:lnTo>
                  <a:pt x="69" y="112"/>
                </a:lnTo>
                <a:lnTo>
                  <a:pt x="67" y="107"/>
                </a:lnTo>
                <a:lnTo>
                  <a:pt x="61" y="109"/>
                </a:lnTo>
                <a:lnTo>
                  <a:pt x="55" y="109"/>
                </a:lnTo>
                <a:lnTo>
                  <a:pt x="54" y="110"/>
                </a:lnTo>
                <a:lnTo>
                  <a:pt x="50" y="105"/>
                </a:lnTo>
                <a:lnTo>
                  <a:pt x="47" y="99"/>
                </a:lnTo>
                <a:lnTo>
                  <a:pt x="39" y="101"/>
                </a:lnTo>
                <a:lnTo>
                  <a:pt x="37" y="99"/>
                </a:lnTo>
                <a:lnTo>
                  <a:pt x="36" y="98"/>
                </a:lnTo>
                <a:lnTo>
                  <a:pt x="30" y="102"/>
                </a:lnTo>
                <a:lnTo>
                  <a:pt x="24" y="101"/>
                </a:lnTo>
                <a:lnTo>
                  <a:pt x="20" y="100"/>
                </a:lnTo>
                <a:lnTo>
                  <a:pt x="15" y="101"/>
                </a:lnTo>
                <a:lnTo>
                  <a:pt x="12" y="102"/>
                </a:lnTo>
                <a:lnTo>
                  <a:pt x="8" y="109"/>
                </a:lnTo>
                <a:lnTo>
                  <a:pt x="8" y="115"/>
                </a:lnTo>
                <a:lnTo>
                  <a:pt x="7" y="123"/>
                </a:lnTo>
                <a:lnTo>
                  <a:pt x="6" y="123"/>
                </a:lnTo>
                <a:lnTo>
                  <a:pt x="6" y="116"/>
                </a:lnTo>
                <a:lnTo>
                  <a:pt x="5" y="110"/>
                </a:lnTo>
                <a:lnTo>
                  <a:pt x="2" y="10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5" name="Freeform 238"/>
          <p:cNvSpPr>
            <a:spLocks/>
          </p:cNvSpPr>
          <p:nvPr/>
        </p:nvSpPr>
        <p:spPr bwMode="auto">
          <a:xfrm>
            <a:off x="2179638" y="5116513"/>
            <a:ext cx="379412" cy="490537"/>
          </a:xfrm>
          <a:custGeom>
            <a:avLst/>
            <a:gdLst>
              <a:gd name="T0" fmla="*/ 2147483647 w 799"/>
              <a:gd name="T1" fmla="*/ 2147483647 h 1044"/>
              <a:gd name="T2" fmla="*/ 2147483647 w 799"/>
              <a:gd name="T3" fmla="*/ 2147483647 h 1044"/>
              <a:gd name="T4" fmla="*/ 2147483647 w 799"/>
              <a:gd name="T5" fmla="*/ 2147483647 h 1044"/>
              <a:gd name="T6" fmla="*/ 2147483647 w 799"/>
              <a:gd name="T7" fmla="*/ 2147483647 h 1044"/>
              <a:gd name="T8" fmla="*/ 2147483647 w 799"/>
              <a:gd name="T9" fmla="*/ 2147483647 h 1044"/>
              <a:gd name="T10" fmla="*/ 2147483647 w 799"/>
              <a:gd name="T11" fmla="*/ 2147483647 h 1044"/>
              <a:gd name="T12" fmla="*/ 2147483647 w 799"/>
              <a:gd name="T13" fmla="*/ 2147483647 h 1044"/>
              <a:gd name="T14" fmla="*/ 2147483647 w 799"/>
              <a:gd name="T15" fmla="*/ 2147483647 h 1044"/>
              <a:gd name="T16" fmla="*/ 2147483647 w 799"/>
              <a:gd name="T17" fmla="*/ 2147483647 h 1044"/>
              <a:gd name="T18" fmla="*/ 2147483647 w 799"/>
              <a:gd name="T19" fmla="*/ 2147483647 h 1044"/>
              <a:gd name="T20" fmla="*/ 2147483647 w 799"/>
              <a:gd name="T21" fmla="*/ 2147483647 h 1044"/>
              <a:gd name="T22" fmla="*/ 2147483647 w 799"/>
              <a:gd name="T23" fmla="*/ 2147483647 h 1044"/>
              <a:gd name="T24" fmla="*/ 2147483647 w 799"/>
              <a:gd name="T25" fmla="*/ 2147483647 h 1044"/>
              <a:gd name="T26" fmla="*/ 2147483647 w 799"/>
              <a:gd name="T27" fmla="*/ 2147483647 h 1044"/>
              <a:gd name="T28" fmla="*/ 2147483647 w 799"/>
              <a:gd name="T29" fmla="*/ 2147483647 h 1044"/>
              <a:gd name="T30" fmla="*/ 2147483647 w 799"/>
              <a:gd name="T31" fmla="*/ 2147483647 h 1044"/>
              <a:gd name="T32" fmla="*/ 2147483647 w 799"/>
              <a:gd name="T33" fmla="*/ 2147483647 h 1044"/>
              <a:gd name="T34" fmla="*/ 2147483647 w 799"/>
              <a:gd name="T35" fmla="*/ 2147483647 h 1044"/>
              <a:gd name="T36" fmla="*/ 2147483647 w 799"/>
              <a:gd name="T37" fmla="*/ 2147483647 h 1044"/>
              <a:gd name="T38" fmla="*/ 2147483647 w 799"/>
              <a:gd name="T39" fmla="*/ 2147483647 h 1044"/>
              <a:gd name="T40" fmla="*/ 2147483647 w 799"/>
              <a:gd name="T41" fmla="*/ 2147483647 h 1044"/>
              <a:gd name="T42" fmla="*/ 2147483647 w 799"/>
              <a:gd name="T43" fmla="*/ 2147483647 h 1044"/>
              <a:gd name="T44" fmla="*/ 2147483647 w 799"/>
              <a:gd name="T45" fmla="*/ 2147483647 h 1044"/>
              <a:gd name="T46" fmla="*/ 2147483647 w 799"/>
              <a:gd name="T47" fmla="*/ 2147483647 h 1044"/>
              <a:gd name="T48" fmla="*/ 2147483647 w 799"/>
              <a:gd name="T49" fmla="*/ 2147483647 h 1044"/>
              <a:gd name="T50" fmla="*/ 2147483647 w 799"/>
              <a:gd name="T51" fmla="*/ 2147483647 h 1044"/>
              <a:gd name="T52" fmla="*/ 2147483647 w 799"/>
              <a:gd name="T53" fmla="*/ 2147483647 h 1044"/>
              <a:gd name="T54" fmla="*/ 2147483647 w 799"/>
              <a:gd name="T55" fmla="*/ 2147483647 h 1044"/>
              <a:gd name="T56" fmla="*/ 2147483647 w 799"/>
              <a:gd name="T57" fmla="*/ 2147483647 h 1044"/>
              <a:gd name="T58" fmla="*/ 2147483647 w 799"/>
              <a:gd name="T59" fmla="*/ 2147483647 h 1044"/>
              <a:gd name="T60" fmla="*/ 2147483647 w 799"/>
              <a:gd name="T61" fmla="*/ 2147483647 h 1044"/>
              <a:gd name="T62" fmla="*/ 2147483647 w 799"/>
              <a:gd name="T63" fmla="*/ 2147483647 h 1044"/>
              <a:gd name="T64" fmla="*/ 2147483647 w 799"/>
              <a:gd name="T65" fmla="*/ 2147483647 h 1044"/>
              <a:gd name="T66" fmla="*/ 2147483647 w 799"/>
              <a:gd name="T67" fmla="*/ 2147483647 h 1044"/>
              <a:gd name="T68" fmla="*/ 2147483647 w 799"/>
              <a:gd name="T69" fmla="*/ 2147483647 h 1044"/>
              <a:gd name="T70" fmla="*/ 2147483647 w 799"/>
              <a:gd name="T71" fmla="*/ 2147483647 h 1044"/>
              <a:gd name="T72" fmla="*/ 2147483647 w 799"/>
              <a:gd name="T73" fmla="*/ 2147483647 h 1044"/>
              <a:gd name="T74" fmla="*/ 2147483647 w 799"/>
              <a:gd name="T75" fmla="*/ 2147483647 h 1044"/>
              <a:gd name="T76" fmla="*/ 2147483647 w 799"/>
              <a:gd name="T77" fmla="*/ 2147483647 h 1044"/>
              <a:gd name="T78" fmla="*/ 2147483647 w 799"/>
              <a:gd name="T79" fmla="*/ 2147483647 h 1044"/>
              <a:gd name="T80" fmla="*/ 2147483647 w 799"/>
              <a:gd name="T81" fmla="*/ 2147483647 h 1044"/>
              <a:gd name="T82" fmla="*/ 2147483647 w 799"/>
              <a:gd name="T83" fmla="*/ 2147483647 h 1044"/>
              <a:gd name="T84" fmla="*/ 2147483647 w 799"/>
              <a:gd name="T85" fmla="*/ 2147483647 h 1044"/>
              <a:gd name="T86" fmla="*/ 2147483647 w 799"/>
              <a:gd name="T87" fmla="*/ 2147483647 h 1044"/>
              <a:gd name="T88" fmla="*/ 2147483647 w 799"/>
              <a:gd name="T89" fmla="*/ 2147483647 h 1044"/>
              <a:gd name="T90" fmla="*/ 2147483647 w 799"/>
              <a:gd name="T91" fmla="*/ 2147483647 h 1044"/>
              <a:gd name="T92" fmla="*/ 2147483647 w 799"/>
              <a:gd name="T93" fmla="*/ 2147483647 h 1044"/>
              <a:gd name="T94" fmla="*/ 2147483647 w 799"/>
              <a:gd name="T95" fmla="*/ 2147483647 h 1044"/>
              <a:gd name="T96" fmla="*/ 2147483647 w 799"/>
              <a:gd name="T97" fmla="*/ 2147483647 h 1044"/>
              <a:gd name="T98" fmla="*/ 2147483647 w 799"/>
              <a:gd name="T99" fmla="*/ 2147483647 h 1044"/>
              <a:gd name="T100" fmla="*/ 2147483647 w 799"/>
              <a:gd name="T101" fmla="*/ 2147483647 h 1044"/>
              <a:gd name="T102" fmla="*/ 2147483647 w 799"/>
              <a:gd name="T103" fmla="*/ 2147483647 h 1044"/>
              <a:gd name="T104" fmla="*/ 2147483647 w 799"/>
              <a:gd name="T105" fmla="*/ 2147483647 h 1044"/>
              <a:gd name="T106" fmla="*/ 2147483647 w 799"/>
              <a:gd name="T107" fmla="*/ 2147483647 h 1044"/>
              <a:gd name="T108" fmla="*/ 2147483647 w 799"/>
              <a:gd name="T109" fmla="*/ 2147483647 h 1044"/>
              <a:gd name="T110" fmla="*/ 2147483647 w 799"/>
              <a:gd name="T111" fmla="*/ 2147483647 h 1044"/>
              <a:gd name="T112" fmla="*/ 2147483647 w 799"/>
              <a:gd name="T113" fmla="*/ 2147483647 h 1044"/>
              <a:gd name="T114" fmla="*/ 2147483647 w 799"/>
              <a:gd name="T115" fmla="*/ 2147483647 h 1044"/>
              <a:gd name="T116" fmla="*/ 2147483647 w 799"/>
              <a:gd name="T117" fmla="*/ 2147483647 h 10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99"/>
              <a:gd name="T178" fmla="*/ 0 h 1044"/>
              <a:gd name="T179" fmla="*/ 799 w 799"/>
              <a:gd name="T180" fmla="*/ 1044 h 104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99" h="1044">
                <a:moveTo>
                  <a:pt x="0" y="100"/>
                </a:moveTo>
                <a:lnTo>
                  <a:pt x="7" y="100"/>
                </a:lnTo>
                <a:lnTo>
                  <a:pt x="12" y="98"/>
                </a:lnTo>
                <a:lnTo>
                  <a:pt x="18" y="100"/>
                </a:lnTo>
                <a:lnTo>
                  <a:pt x="25" y="101"/>
                </a:lnTo>
                <a:lnTo>
                  <a:pt x="31" y="101"/>
                </a:lnTo>
                <a:lnTo>
                  <a:pt x="37" y="103"/>
                </a:lnTo>
                <a:lnTo>
                  <a:pt x="43" y="105"/>
                </a:lnTo>
                <a:lnTo>
                  <a:pt x="49" y="102"/>
                </a:lnTo>
                <a:lnTo>
                  <a:pt x="51" y="105"/>
                </a:lnTo>
                <a:lnTo>
                  <a:pt x="50" y="111"/>
                </a:lnTo>
                <a:lnTo>
                  <a:pt x="57" y="114"/>
                </a:lnTo>
                <a:lnTo>
                  <a:pt x="63" y="111"/>
                </a:lnTo>
                <a:lnTo>
                  <a:pt x="69" y="107"/>
                </a:lnTo>
                <a:lnTo>
                  <a:pt x="74" y="105"/>
                </a:lnTo>
                <a:lnTo>
                  <a:pt x="80" y="102"/>
                </a:lnTo>
                <a:lnTo>
                  <a:pt x="85" y="95"/>
                </a:lnTo>
                <a:lnTo>
                  <a:pt x="88" y="89"/>
                </a:lnTo>
                <a:lnTo>
                  <a:pt x="90" y="83"/>
                </a:lnTo>
                <a:lnTo>
                  <a:pt x="97" y="76"/>
                </a:lnTo>
                <a:lnTo>
                  <a:pt x="102" y="77"/>
                </a:lnTo>
                <a:lnTo>
                  <a:pt x="108" y="77"/>
                </a:lnTo>
                <a:lnTo>
                  <a:pt x="115" y="81"/>
                </a:lnTo>
                <a:lnTo>
                  <a:pt x="117" y="79"/>
                </a:lnTo>
                <a:lnTo>
                  <a:pt x="118" y="73"/>
                </a:lnTo>
                <a:lnTo>
                  <a:pt x="122" y="66"/>
                </a:lnTo>
                <a:lnTo>
                  <a:pt x="128" y="62"/>
                </a:lnTo>
                <a:lnTo>
                  <a:pt x="132" y="55"/>
                </a:lnTo>
                <a:lnTo>
                  <a:pt x="138" y="53"/>
                </a:lnTo>
                <a:lnTo>
                  <a:pt x="145" y="50"/>
                </a:lnTo>
                <a:lnTo>
                  <a:pt x="148" y="50"/>
                </a:lnTo>
                <a:lnTo>
                  <a:pt x="154" y="45"/>
                </a:lnTo>
                <a:lnTo>
                  <a:pt x="159" y="38"/>
                </a:lnTo>
                <a:lnTo>
                  <a:pt x="164" y="33"/>
                </a:lnTo>
                <a:lnTo>
                  <a:pt x="170" y="27"/>
                </a:lnTo>
                <a:lnTo>
                  <a:pt x="172" y="25"/>
                </a:lnTo>
                <a:lnTo>
                  <a:pt x="179" y="21"/>
                </a:lnTo>
                <a:lnTo>
                  <a:pt x="180" y="18"/>
                </a:lnTo>
                <a:lnTo>
                  <a:pt x="186" y="16"/>
                </a:lnTo>
                <a:lnTo>
                  <a:pt x="192" y="16"/>
                </a:lnTo>
                <a:lnTo>
                  <a:pt x="198" y="12"/>
                </a:lnTo>
                <a:lnTo>
                  <a:pt x="205" y="11"/>
                </a:lnTo>
                <a:lnTo>
                  <a:pt x="211" y="8"/>
                </a:lnTo>
                <a:lnTo>
                  <a:pt x="217" y="10"/>
                </a:lnTo>
                <a:lnTo>
                  <a:pt x="223" y="6"/>
                </a:lnTo>
                <a:lnTo>
                  <a:pt x="229" y="8"/>
                </a:lnTo>
                <a:lnTo>
                  <a:pt x="236" y="6"/>
                </a:lnTo>
                <a:lnTo>
                  <a:pt x="242" y="9"/>
                </a:lnTo>
                <a:lnTo>
                  <a:pt x="247" y="11"/>
                </a:lnTo>
                <a:lnTo>
                  <a:pt x="250" y="5"/>
                </a:lnTo>
                <a:lnTo>
                  <a:pt x="254" y="0"/>
                </a:lnTo>
                <a:lnTo>
                  <a:pt x="260" y="5"/>
                </a:lnTo>
                <a:lnTo>
                  <a:pt x="264" y="12"/>
                </a:lnTo>
                <a:lnTo>
                  <a:pt x="263" y="19"/>
                </a:lnTo>
                <a:lnTo>
                  <a:pt x="263" y="25"/>
                </a:lnTo>
                <a:lnTo>
                  <a:pt x="264" y="32"/>
                </a:lnTo>
                <a:lnTo>
                  <a:pt x="266" y="38"/>
                </a:lnTo>
                <a:lnTo>
                  <a:pt x="266" y="45"/>
                </a:lnTo>
                <a:lnTo>
                  <a:pt x="262" y="52"/>
                </a:lnTo>
                <a:lnTo>
                  <a:pt x="260" y="55"/>
                </a:lnTo>
                <a:lnTo>
                  <a:pt x="257" y="62"/>
                </a:lnTo>
                <a:lnTo>
                  <a:pt x="258" y="68"/>
                </a:lnTo>
                <a:lnTo>
                  <a:pt x="258" y="75"/>
                </a:lnTo>
                <a:lnTo>
                  <a:pt x="263" y="82"/>
                </a:lnTo>
                <a:lnTo>
                  <a:pt x="262" y="89"/>
                </a:lnTo>
                <a:lnTo>
                  <a:pt x="267" y="93"/>
                </a:lnTo>
                <a:lnTo>
                  <a:pt x="268" y="95"/>
                </a:lnTo>
                <a:lnTo>
                  <a:pt x="269" y="102"/>
                </a:lnTo>
                <a:lnTo>
                  <a:pt x="267" y="109"/>
                </a:lnTo>
                <a:lnTo>
                  <a:pt x="264" y="116"/>
                </a:lnTo>
                <a:lnTo>
                  <a:pt x="266" y="123"/>
                </a:lnTo>
                <a:lnTo>
                  <a:pt x="269" y="129"/>
                </a:lnTo>
                <a:lnTo>
                  <a:pt x="268" y="137"/>
                </a:lnTo>
                <a:lnTo>
                  <a:pt x="271" y="143"/>
                </a:lnTo>
                <a:lnTo>
                  <a:pt x="277" y="148"/>
                </a:lnTo>
                <a:lnTo>
                  <a:pt x="279" y="154"/>
                </a:lnTo>
                <a:lnTo>
                  <a:pt x="278" y="161"/>
                </a:lnTo>
                <a:lnTo>
                  <a:pt x="283" y="162"/>
                </a:lnTo>
                <a:lnTo>
                  <a:pt x="289" y="168"/>
                </a:lnTo>
                <a:lnTo>
                  <a:pt x="293" y="175"/>
                </a:lnTo>
                <a:lnTo>
                  <a:pt x="293" y="178"/>
                </a:lnTo>
                <a:lnTo>
                  <a:pt x="293" y="182"/>
                </a:lnTo>
                <a:lnTo>
                  <a:pt x="299" y="184"/>
                </a:lnTo>
                <a:lnTo>
                  <a:pt x="305" y="184"/>
                </a:lnTo>
                <a:lnTo>
                  <a:pt x="309" y="191"/>
                </a:lnTo>
                <a:lnTo>
                  <a:pt x="315" y="197"/>
                </a:lnTo>
                <a:lnTo>
                  <a:pt x="320" y="200"/>
                </a:lnTo>
                <a:lnTo>
                  <a:pt x="327" y="202"/>
                </a:lnTo>
                <a:lnTo>
                  <a:pt x="327" y="208"/>
                </a:lnTo>
                <a:lnTo>
                  <a:pt x="330" y="215"/>
                </a:lnTo>
                <a:lnTo>
                  <a:pt x="332" y="219"/>
                </a:lnTo>
                <a:lnTo>
                  <a:pt x="338" y="220"/>
                </a:lnTo>
                <a:lnTo>
                  <a:pt x="339" y="221"/>
                </a:lnTo>
                <a:lnTo>
                  <a:pt x="345" y="221"/>
                </a:lnTo>
                <a:lnTo>
                  <a:pt x="352" y="223"/>
                </a:lnTo>
                <a:lnTo>
                  <a:pt x="358" y="226"/>
                </a:lnTo>
                <a:lnTo>
                  <a:pt x="364" y="226"/>
                </a:lnTo>
                <a:lnTo>
                  <a:pt x="369" y="219"/>
                </a:lnTo>
                <a:lnTo>
                  <a:pt x="376" y="220"/>
                </a:lnTo>
                <a:lnTo>
                  <a:pt x="383" y="222"/>
                </a:lnTo>
                <a:lnTo>
                  <a:pt x="388" y="227"/>
                </a:lnTo>
                <a:lnTo>
                  <a:pt x="394" y="232"/>
                </a:lnTo>
                <a:lnTo>
                  <a:pt x="400" y="237"/>
                </a:lnTo>
                <a:lnTo>
                  <a:pt x="406" y="238"/>
                </a:lnTo>
                <a:lnTo>
                  <a:pt x="413" y="232"/>
                </a:lnTo>
                <a:lnTo>
                  <a:pt x="414" y="232"/>
                </a:lnTo>
                <a:lnTo>
                  <a:pt x="419" y="239"/>
                </a:lnTo>
                <a:lnTo>
                  <a:pt x="422" y="246"/>
                </a:lnTo>
                <a:lnTo>
                  <a:pt x="427" y="251"/>
                </a:lnTo>
                <a:lnTo>
                  <a:pt x="431" y="258"/>
                </a:lnTo>
                <a:lnTo>
                  <a:pt x="437" y="262"/>
                </a:lnTo>
                <a:lnTo>
                  <a:pt x="444" y="260"/>
                </a:lnTo>
                <a:lnTo>
                  <a:pt x="450" y="267"/>
                </a:lnTo>
                <a:lnTo>
                  <a:pt x="456" y="267"/>
                </a:lnTo>
                <a:lnTo>
                  <a:pt x="462" y="274"/>
                </a:lnTo>
                <a:lnTo>
                  <a:pt x="468" y="274"/>
                </a:lnTo>
                <a:lnTo>
                  <a:pt x="475" y="271"/>
                </a:lnTo>
                <a:lnTo>
                  <a:pt x="480" y="279"/>
                </a:lnTo>
                <a:lnTo>
                  <a:pt x="485" y="286"/>
                </a:lnTo>
                <a:lnTo>
                  <a:pt x="491" y="293"/>
                </a:lnTo>
                <a:lnTo>
                  <a:pt x="496" y="300"/>
                </a:lnTo>
                <a:lnTo>
                  <a:pt x="501" y="304"/>
                </a:lnTo>
                <a:lnTo>
                  <a:pt x="506" y="304"/>
                </a:lnTo>
                <a:lnTo>
                  <a:pt x="512" y="302"/>
                </a:lnTo>
                <a:lnTo>
                  <a:pt x="514" y="302"/>
                </a:lnTo>
                <a:lnTo>
                  <a:pt x="520" y="305"/>
                </a:lnTo>
                <a:lnTo>
                  <a:pt x="526" y="303"/>
                </a:lnTo>
                <a:lnTo>
                  <a:pt x="533" y="301"/>
                </a:lnTo>
                <a:lnTo>
                  <a:pt x="539" y="303"/>
                </a:lnTo>
                <a:lnTo>
                  <a:pt x="545" y="300"/>
                </a:lnTo>
                <a:lnTo>
                  <a:pt x="551" y="304"/>
                </a:lnTo>
                <a:lnTo>
                  <a:pt x="556" y="309"/>
                </a:lnTo>
                <a:lnTo>
                  <a:pt x="563" y="313"/>
                </a:lnTo>
                <a:lnTo>
                  <a:pt x="569" y="316"/>
                </a:lnTo>
                <a:lnTo>
                  <a:pt x="575" y="320"/>
                </a:lnTo>
                <a:lnTo>
                  <a:pt x="580" y="324"/>
                </a:lnTo>
                <a:lnTo>
                  <a:pt x="586" y="329"/>
                </a:lnTo>
                <a:lnTo>
                  <a:pt x="591" y="335"/>
                </a:lnTo>
                <a:lnTo>
                  <a:pt x="592" y="341"/>
                </a:lnTo>
                <a:lnTo>
                  <a:pt x="588" y="348"/>
                </a:lnTo>
                <a:lnTo>
                  <a:pt x="587" y="355"/>
                </a:lnTo>
                <a:lnTo>
                  <a:pt x="590" y="361"/>
                </a:lnTo>
                <a:lnTo>
                  <a:pt x="594" y="368"/>
                </a:lnTo>
                <a:lnTo>
                  <a:pt x="596" y="375"/>
                </a:lnTo>
                <a:lnTo>
                  <a:pt x="599" y="382"/>
                </a:lnTo>
                <a:lnTo>
                  <a:pt x="598" y="383"/>
                </a:lnTo>
                <a:lnTo>
                  <a:pt x="603" y="392"/>
                </a:lnTo>
                <a:lnTo>
                  <a:pt x="604" y="401"/>
                </a:lnTo>
                <a:lnTo>
                  <a:pt x="605" y="413"/>
                </a:lnTo>
                <a:lnTo>
                  <a:pt x="606" y="420"/>
                </a:lnTo>
                <a:lnTo>
                  <a:pt x="607" y="426"/>
                </a:lnTo>
                <a:lnTo>
                  <a:pt x="599" y="426"/>
                </a:lnTo>
                <a:lnTo>
                  <a:pt x="592" y="428"/>
                </a:lnTo>
                <a:lnTo>
                  <a:pt x="593" y="434"/>
                </a:lnTo>
                <a:lnTo>
                  <a:pt x="598" y="440"/>
                </a:lnTo>
                <a:lnTo>
                  <a:pt x="603" y="447"/>
                </a:lnTo>
                <a:lnTo>
                  <a:pt x="608" y="455"/>
                </a:lnTo>
                <a:lnTo>
                  <a:pt x="611" y="462"/>
                </a:lnTo>
                <a:lnTo>
                  <a:pt x="612" y="470"/>
                </a:lnTo>
                <a:lnTo>
                  <a:pt x="614" y="477"/>
                </a:lnTo>
                <a:lnTo>
                  <a:pt x="615" y="485"/>
                </a:lnTo>
                <a:lnTo>
                  <a:pt x="615" y="492"/>
                </a:lnTo>
                <a:lnTo>
                  <a:pt x="616" y="500"/>
                </a:lnTo>
                <a:lnTo>
                  <a:pt x="618" y="508"/>
                </a:lnTo>
                <a:lnTo>
                  <a:pt x="620" y="516"/>
                </a:lnTo>
                <a:lnTo>
                  <a:pt x="626" y="520"/>
                </a:lnTo>
                <a:lnTo>
                  <a:pt x="630" y="520"/>
                </a:lnTo>
                <a:lnTo>
                  <a:pt x="636" y="520"/>
                </a:lnTo>
                <a:lnTo>
                  <a:pt x="642" y="521"/>
                </a:lnTo>
                <a:lnTo>
                  <a:pt x="654" y="521"/>
                </a:lnTo>
                <a:lnTo>
                  <a:pt x="659" y="521"/>
                </a:lnTo>
                <a:lnTo>
                  <a:pt x="666" y="521"/>
                </a:lnTo>
                <a:lnTo>
                  <a:pt x="669" y="522"/>
                </a:lnTo>
                <a:lnTo>
                  <a:pt x="675" y="522"/>
                </a:lnTo>
                <a:lnTo>
                  <a:pt x="682" y="522"/>
                </a:lnTo>
                <a:lnTo>
                  <a:pt x="694" y="522"/>
                </a:lnTo>
                <a:lnTo>
                  <a:pt x="694" y="524"/>
                </a:lnTo>
                <a:lnTo>
                  <a:pt x="706" y="524"/>
                </a:lnTo>
                <a:lnTo>
                  <a:pt x="713" y="525"/>
                </a:lnTo>
                <a:lnTo>
                  <a:pt x="720" y="525"/>
                </a:lnTo>
                <a:lnTo>
                  <a:pt x="723" y="525"/>
                </a:lnTo>
                <a:lnTo>
                  <a:pt x="729" y="525"/>
                </a:lnTo>
                <a:lnTo>
                  <a:pt x="734" y="522"/>
                </a:lnTo>
                <a:lnTo>
                  <a:pt x="735" y="527"/>
                </a:lnTo>
                <a:lnTo>
                  <a:pt x="733" y="534"/>
                </a:lnTo>
                <a:lnTo>
                  <a:pt x="734" y="540"/>
                </a:lnTo>
                <a:lnTo>
                  <a:pt x="729" y="546"/>
                </a:lnTo>
                <a:lnTo>
                  <a:pt x="728" y="552"/>
                </a:lnTo>
                <a:lnTo>
                  <a:pt x="729" y="559"/>
                </a:lnTo>
                <a:lnTo>
                  <a:pt x="730" y="566"/>
                </a:lnTo>
                <a:lnTo>
                  <a:pt x="731" y="573"/>
                </a:lnTo>
                <a:lnTo>
                  <a:pt x="733" y="579"/>
                </a:lnTo>
                <a:lnTo>
                  <a:pt x="734" y="587"/>
                </a:lnTo>
                <a:lnTo>
                  <a:pt x="736" y="594"/>
                </a:lnTo>
                <a:lnTo>
                  <a:pt x="742" y="601"/>
                </a:lnTo>
                <a:lnTo>
                  <a:pt x="749" y="605"/>
                </a:lnTo>
                <a:lnTo>
                  <a:pt x="755" y="609"/>
                </a:lnTo>
                <a:lnTo>
                  <a:pt x="761" y="616"/>
                </a:lnTo>
                <a:lnTo>
                  <a:pt x="763" y="617"/>
                </a:lnTo>
                <a:lnTo>
                  <a:pt x="770" y="615"/>
                </a:lnTo>
                <a:lnTo>
                  <a:pt x="771" y="616"/>
                </a:lnTo>
                <a:lnTo>
                  <a:pt x="777" y="622"/>
                </a:lnTo>
                <a:lnTo>
                  <a:pt x="779" y="624"/>
                </a:lnTo>
                <a:lnTo>
                  <a:pt x="778" y="629"/>
                </a:lnTo>
                <a:lnTo>
                  <a:pt x="781" y="634"/>
                </a:lnTo>
                <a:lnTo>
                  <a:pt x="782" y="635"/>
                </a:lnTo>
                <a:lnTo>
                  <a:pt x="785" y="642"/>
                </a:lnTo>
                <a:lnTo>
                  <a:pt x="785" y="649"/>
                </a:lnTo>
                <a:lnTo>
                  <a:pt x="790" y="657"/>
                </a:lnTo>
                <a:lnTo>
                  <a:pt x="792" y="661"/>
                </a:lnTo>
                <a:lnTo>
                  <a:pt x="794" y="667"/>
                </a:lnTo>
                <a:lnTo>
                  <a:pt x="799" y="673"/>
                </a:lnTo>
                <a:lnTo>
                  <a:pt x="795" y="680"/>
                </a:lnTo>
                <a:lnTo>
                  <a:pt x="794" y="687"/>
                </a:lnTo>
                <a:lnTo>
                  <a:pt x="792" y="694"/>
                </a:lnTo>
                <a:lnTo>
                  <a:pt x="792" y="702"/>
                </a:lnTo>
                <a:lnTo>
                  <a:pt x="791" y="707"/>
                </a:lnTo>
                <a:lnTo>
                  <a:pt x="790" y="714"/>
                </a:lnTo>
                <a:lnTo>
                  <a:pt x="788" y="721"/>
                </a:lnTo>
                <a:lnTo>
                  <a:pt x="787" y="728"/>
                </a:lnTo>
                <a:lnTo>
                  <a:pt x="790" y="729"/>
                </a:lnTo>
                <a:lnTo>
                  <a:pt x="791" y="735"/>
                </a:lnTo>
                <a:lnTo>
                  <a:pt x="792" y="737"/>
                </a:lnTo>
                <a:lnTo>
                  <a:pt x="787" y="744"/>
                </a:lnTo>
                <a:lnTo>
                  <a:pt x="784" y="751"/>
                </a:lnTo>
                <a:lnTo>
                  <a:pt x="783" y="758"/>
                </a:lnTo>
                <a:lnTo>
                  <a:pt x="780" y="764"/>
                </a:lnTo>
                <a:lnTo>
                  <a:pt x="779" y="771"/>
                </a:lnTo>
                <a:lnTo>
                  <a:pt x="777" y="778"/>
                </a:lnTo>
                <a:lnTo>
                  <a:pt x="775" y="785"/>
                </a:lnTo>
                <a:lnTo>
                  <a:pt x="773" y="792"/>
                </a:lnTo>
                <a:lnTo>
                  <a:pt x="777" y="799"/>
                </a:lnTo>
                <a:lnTo>
                  <a:pt x="783" y="805"/>
                </a:lnTo>
                <a:lnTo>
                  <a:pt x="789" y="811"/>
                </a:lnTo>
                <a:lnTo>
                  <a:pt x="790" y="812"/>
                </a:lnTo>
                <a:lnTo>
                  <a:pt x="789" y="815"/>
                </a:lnTo>
                <a:lnTo>
                  <a:pt x="783" y="818"/>
                </a:lnTo>
                <a:lnTo>
                  <a:pt x="777" y="824"/>
                </a:lnTo>
                <a:lnTo>
                  <a:pt x="773" y="828"/>
                </a:lnTo>
                <a:lnTo>
                  <a:pt x="774" y="823"/>
                </a:lnTo>
                <a:lnTo>
                  <a:pt x="773" y="815"/>
                </a:lnTo>
                <a:lnTo>
                  <a:pt x="771" y="808"/>
                </a:lnTo>
                <a:lnTo>
                  <a:pt x="770" y="801"/>
                </a:lnTo>
                <a:lnTo>
                  <a:pt x="756" y="791"/>
                </a:lnTo>
                <a:lnTo>
                  <a:pt x="736" y="777"/>
                </a:lnTo>
                <a:lnTo>
                  <a:pt x="729" y="772"/>
                </a:lnTo>
                <a:lnTo>
                  <a:pt x="726" y="770"/>
                </a:lnTo>
                <a:lnTo>
                  <a:pt x="711" y="759"/>
                </a:lnTo>
                <a:lnTo>
                  <a:pt x="710" y="759"/>
                </a:lnTo>
                <a:lnTo>
                  <a:pt x="701" y="759"/>
                </a:lnTo>
                <a:lnTo>
                  <a:pt x="693" y="759"/>
                </a:lnTo>
                <a:lnTo>
                  <a:pt x="656" y="759"/>
                </a:lnTo>
                <a:lnTo>
                  <a:pt x="652" y="760"/>
                </a:lnTo>
                <a:lnTo>
                  <a:pt x="647" y="761"/>
                </a:lnTo>
                <a:lnTo>
                  <a:pt x="641" y="763"/>
                </a:lnTo>
                <a:lnTo>
                  <a:pt x="635" y="764"/>
                </a:lnTo>
                <a:lnTo>
                  <a:pt x="628" y="768"/>
                </a:lnTo>
                <a:lnTo>
                  <a:pt x="621" y="769"/>
                </a:lnTo>
                <a:lnTo>
                  <a:pt x="614" y="772"/>
                </a:lnTo>
                <a:lnTo>
                  <a:pt x="612" y="772"/>
                </a:lnTo>
                <a:lnTo>
                  <a:pt x="606" y="774"/>
                </a:lnTo>
                <a:lnTo>
                  <a:pt x="599" y="776"/>
                </a:lnTo>
                <a:lnTo>
                  <a:pt x="592" y="777"/>
                </a:lnTo>
                <a:lnTo>
                  <a:pt x="585" y="778"/>
                </a:lnTo>
                <a:lnTo>
                  <a:pt x="579" y="780"/>
                </a:lnTo>
                <a:lnTo>
                  <a:pt x="573" y="782"/>
                </a:lnTo>
                <a:lnTo>
                  <a:pt x="566" y="783"/>
                </a:lnTo>
                <a:lnTo>
                  <a:pt x="559" y="784"/>
                </a:lnTo>
                <a:lnTo>
                  <a:pt x="552" y="785"/>
                </a:lnTo>
                <a:lnTo>
                  <a:pt x="545" y="788"/>
                </a:lnTo>
                <a:lnTo>
                  <a:pt x="544" y="794"/>
                </a:lnTo>
                <a:lnTo>
                  <a:pt x="543" y="801"/>
                </a:lnTo>
                <a:lnTo>
                  <a:pt x="541" y="808"/>
                </a:lnTo>
                <a:lnTo>
                  <a:pt x="540" y="815"/>
                </a:lnTo>
                <a:lnTo>
                  <a:pt x="539" y="820"/>
                </a:lnTo>
                <a:lnTo>
                  <a:pt x="538" y="821"/>
                </a:lnTo>
                <a:lnTo>
                  <a:pt x="537" y="825"/>
                </a:lnTo>
                <a:lnTo>
                  <a:pt x="534" y="832"/>
                </a:lnTo>
                <a:lnTo>
                  <a:pt x="529" y="839"/>
                </a:lnTo>
                <a:lnTo>
                  <a:pt x="527" y="845"/>
                </a:lnTo>
                <a:lnTo>
                  <a:pt x="524" y="852"/>
                </a:lnTo>
                <a:lnTo>
                  <a:pt x="523" y="852"/>
                </a:lnTo>
                <a:lnTo>
                  <a:pt x="520" y="859"/>
                </a:lnTo>
                <a:lnTo>
                  <a:pt x="521" y="867"/>
                </a:lnTo>
                <a:lnTo>
                  <a:pt x="522" y="873"/>
                </a:lnTo>
                <a:lnTo>
                  <a:pt x="522" y="880"/>
                </a:lnTo>
                <a:lnTo>
                  <a:pt x="523" y="888"/>
                </a:lnTo>
                <a:lnTo>
                  <a:pt x="524" y="893"/>
                </a:lnTo>
                <a:lnTo>
                  <a:pt x="524" y="901"/>
                </a:lnTo>
                <a:lnTo>
                  <a:pt x="523" y="907"/>
                </a:lnTo>
                <a:lnTo>
                  <a:pt x="522" y="914"/>
                </a:lnTo>
                <a:lnTo>
                  <a:pt x="521" y="921"/>
                </a:lnTo>
                <a:lnTo>
                  <a:pt x="520" y="928"/>
                </a:lnTo>
                <a:lnTo>
                  <a:pt x="520" y="933"/>
                </a:lnTo>
                <a:lnTo>
                  <a:pt x="518" y="941"/>
                </a:lnTo>
                <a:lnTo>
                  <a:pt x="517" y="948"/>
                </a:lnTo>
                <a:lnTo>
                  <a:pt x="517" y="952"/>
                </a:lnTo>
                <a:lnTo>
                  <a:pt x="516" y="958"/>
                </a:lnTo>
                <a:lnTo>
                  <a:pt x="515" y="965"/>
                </a:lnTo>
                <a:lnTo>
                  <a:pt x="514" y="971"/>
                </a:lnTo>
                <a:lnTo>
                  <a:pt x="513" y="979"/>
                </a:lnTo>
                <a:lnTo>
                  <a:pt x="512" y="985"/>
                </a:lnTo>
                <a:lnTo>
                  <a:pt x="511" y="992"/>
                </a:lnTo>
                <a:lnTo>
                  <a:pt x="506" y="987"/>
                </a:lnTo>
                <a:lnTo>
                  <a:pt x="501" y="980"/>
                </a:lnTo>
                <a:lnTo>
                  <a:pt x="498" y="972"/>
                </a:lnTo>
                <a:lnTo>
                  <a:pt x="469" y="972"/>
                </a:lnTo>
                <a:lnTo>
                  <a:pt x="462" y="973"/>
                </a:lnTo>
                <a:lnTo>
                  <a:pt x="446" y="973"/>
                </a:lnTo>
                <a:lnTo>
                  <a:pt x="444" y="974"/>
                </a:lnTo>
                <a:lnTo>
                  <a:pt x="443" y="976"/>
                </a:lnTo>
                <a:lnTo>
                  <a:pt x="443" y="977"/>
                </a:lnTo>
                <a:lnTo>
                  <a:pt x="442" y="977"/>
                </a:lnTo>
                <a:lnTo>
                  <a:pt x="432" y="972"/>
                </a:lnTo>
                <a:lnTo>
                  <a:pt x="426" y="979"/>
                </a:lnTo>
                <a:lnTo>
                  <a:pt x="425" y="987"/>
                </a:lnTo>
                <a:lnTo>
                  <a:pt x="422" y="993"/>
                </a:lnTo>
                <a:lnTo>
                  <a:pt x="420" y="1000"/>
                </a:lnTo>
                <a:lnTo>
                  <a:pt x="420" y="1006"/>
                </a:lnTo>
                <a:lnTo>
                  <a:pt x="416" y="1013"/>
                </a:lnTo>
                <a:lnTo>
                  <a:pt x="414" y="1020"/>
                </a:lnTo>
                <a:lnTo>
                  <a:pt x="413" y="1027"/>
                </a:lnTo>
                <a:lnTo>
                  <a:pt x="413" y="1034"/>
                </a:lnTo>
                <a:lnTo>
                  <a:pt x="413" y="1041"/>
                </a:lnTo>
                <a:lnTo>
                  <a:pt x="413" y="1042"/>
                </a:lnTo>
                <a:lnTo>
                  <a:pt x="412" y="1042"/>
                </a:lnTo>
                <a:lnTo>
                  <a:pt x="409" y="1036"/>
                </a:lnTo>
                <a:lnTo>
                  <a:pt x="406" y="1029"/>
                </a:lnTo>
                <a:lnTo>
                  <a:pt x="404" y="1027"/>
                </a:lnTo>
                <a:lnTo>
                  <a:pt x="403" y="1025"/>
                </a:lnTo>
                <a:lnTo>
                  <a:pt x="403" y="1018"/>
                </a:lnTo>
                <a:lnTo>
                  <a:pt x="398" y="1011"/>
                </a:lnTo>
                <a:lnTo>
                  <a:pt x="396" y="1004"/>
                </a:lnTo>
                <a:lnTo>
                  <a:pt x="393" y="997"/>
                </a:lnTo>
                <a:lnTo>
                  <a:pt x="391" y="990"/>
                </a:lnTo>
                <a:lnTo>
                  <a:pt x="385" y="987"/>
                </a:lnTo>
                <a:lnTo>
                  <a:pt x="383" y="987"/>
                </a:lnTo>
                <a:lnTo>
                  <a:pt x="376" y="984"/>
                </a:lnTo>
                <a:lnTo>
                  <a:pt x="369" y="982"/>
                </a:lnTo>
                <a:lnTo>
                  <a:pt x="364" y="980"/>
                </a:lnTo>
                <a:lnTo>
                  <a:pt x="359" y="980"/>
                </a:lnTo>
                <a:lnTo>
                  <a:pt x="352" y="980"/>
                </a:lnTo>
                <a:lnTo>
                  <a:pt x="333" y="980"/>
                </a:lnTo>
                <a:lnTo>
                  <a:pt x="328" y="980"/>
                </a:lnTo>
                <a:lnTo>
                  <a:pt x="327" y="980"/>
                </a:lnTo>
                <a:lnTo>
                  <a:pt x="323" y="981"/>
                </a:lnTo>
                <a:lnTo>
                  <a:pt x="316" y="981"/>
                </a:lnTo>
                <a:lnTo>
                  <a:pt x="310" y="974"/>
                </a:lnTo>
                <a:lnTo>
                  <a:pt x="305" y="968"/>
                </a:lnTo>
                <a:lnTo>
                  <a:pt x="298" y="965"/>
                </a:lnTo>
                <a:lnTo>
                  <a:pt x="292" y="958"/>
                </a:lnTo>
                <a:lnTo>
                  <a:pt x="285" y="955"/>
                </a:lnTo>
                <a:lnTo>
                  <a:pt x="284" y="962"/>
                </a:lnTo>
                <a:lnTo>
                  <a:pt x="283" y="969"/>
                </a:lnTo>
                <a:lnTo>
                  <a:pt x="283" y="976"/>
                </a:lnTo>
                <a:lnTo>
                  <a:pt x="281" y="981"/>
                </a:lnTo>
                <a:lnTo>
                  <a:pt x="277" y="984"/>
                </a:lnTo>
                <a:lnTo>
                  <a:pt x="271" y="986"/>
                </a:lnTo>
                <a:lnTo>
                  <a:pt x="264" y="989"/>
                </a:lnTo>
                <a:lnTo>
                  <a:pt x="257" y="994"/>
                </a:lnTo>
                <a:lnTo>
                  <a:pt x="257" y="1001"/>
                </a:lnTo>
                <a:lnTo>
                  <a:pt x="255" y="1006"/>
                </a:lnTo>
                <a:lnTo>
                  <a:pt x="249" y="1010"/>
                </a:lnTo>
                <a:lnTo>
                  <a:pt x="243" y="1017"/>
                </a:lnTo>
                <a:lnTo>
                  <a:pt x="243" y="1025"/>
                </a:lnTo>
                <a:lnTo>
                  <a:pt x="238" y="1032"/>
                </a:lnTo>
                <a:lnTo>
                  <a:pt x="235" y="1037"/>
                </a:lnTo>
                <a:lnTo>
                  <a:pt x="228" y="1040"/>
                </a:lnTo>
                <a:lnTo>
                  <a:pt x="221" y="1042"/>
                </a:lnTo>
                <a:lnTo>
                  <a:pt x="214" y="1043"/>
                </a:lnTo>
                <a:lnTo>
                  <a:pt x="208" y="1044"/>
                </a:lnTo>
                <a:lnTo>
                  <a:pt x="200" y="1043"/>
                </a:lnTo>
                <a:lnTo>
                  <a:pt x="194" y="1040"/>
                </a:lnTo>
                <a:lnTo>
                  <a:pt x="191" y="1033"/>
                </a:lnTo>
                <a:lnTo>
                  <a:pt x="191" y="1025"/>
                </a:lnTo>
                <a:lnTo>
                  <a:pt x="191" y="1019"/>
                </a:lnTo>
                <a:lnTo>
                  <a:pt x="189" y="1012"/>
                </a:lnTo>
                <a:lnTo>
                  <a:pt x="187" y="1005"/>
                </a:lnTo>
                <a:lnTo>
                  <a:pt x="183" y="998"/>
                </a:lnTo>
                <a:lnTo>
                  <a:pt x="184" y="992"/>
                </a:lnTo>
                <a:lnTo>
                  <a:pt x="181" y="985"/>
                </a:lnTo>
                <a:lnTo>
                  <a:pt x="180" y="978"/>
                </a:lnTo>
                <a:lnTo>
                  <a:pt x="173" y="971"/>
                </a:lnTo>
                <a:lnTo>
                  <a:pt x="170" y="965"/>
                </a:lnTo>
                <a:lnTo>
                  <a:pt x="169" y="958"/>
                </a:lnTo>
                <a:lnTo>
                  <a:pt x="167" y="952"/>
                </a:lnTo>
                <a:lnTo>
                  <a:pt x="164" y="945"/>
                </a:lnTo>
                <a:lnTo>
                  <a:pt x="161" y="938"/>
                </a:lnTo>
                <a:lnTo>
                  <a:pt x="160" y="931"/>
                </a:lnTo>
                <a:lnTo>
                  <a:pt x="160" y="924"/>
                </a:lnTo>
                <a:lnTo>
                  <a:pt x="159" y="917"/>
                </a:lnTo>
                <a:lnTo>
                  <a:pt x="156" y="912"/>
                </a:lnTo>
                <a:lnTo>
                  <a:pt x="155" y="911"/>
                </a:lnTo>
                <a:lnTo>
                  <a:pt x="153" y="907"/>
                </a:lnTo>
                <a:lnTo>
                  <a:pt x="149" y="900"/>
                </a:lnTo>
                <a:lnTo>
                  <a:pt x="145" y="893"/>
                </a:lnTo>
                <a:lnTo>
                  <a:pt x="138" y="889"/>
                </a:lnTo>
                <a:lnTo>
                  <a:pt x="134" y="888"/>
                </a:lnTo>
                <a:lnTo>
                  <a:pt x="132" y="881"/>
                </a:lnTo>
                <a:lnTo>
                  <a:pt x="131" y="875"/>
                </a:lnTo>
                <a:lnTo>
                  <a:pt x="134" y="867"/>
                </a:lnTo>
                <a:lnTo>
                  <a:pt x="131" y="860"/>
                </a:lnTo>
                <a:lnTo>
                  <a:pt x="125" y="857"/>
                </a:lnTo>
                <a:lnTo>
                  <a:pt x="119" y="852"/>
                </a:lnTo>
                <a:lnTo>
                  <a:pt x="116" y="845"/>
                </a:lnTo>
                <a:lnTo>
                  <a:pt x="120" y="837"/>
                </a:lnTo>
                <a:lnTo>
                  <a:pt x="117" y="831"/>
                </a:lnTo>
                <a:lnTo>
                  <a:pt x="111" y="824"/>
                </a:lnTo>
                <a:lnTo>
                  <a:pt x="118" y="820"/>
                </a:lnTo>
                <a:lnTo>
                  <a:pt x="124" y="819"/>
                </a:lnTo>
                <a:lnTo>
                  <a:pt x="125" y="815"/>
                </a:lnTo>
                <a:lnTo>
                  <a:pt x="126" y="808"/>
                </a:lnTo>
                <a:lnTo>
                  <a:pt x="124" y="802"/>
                </a:lnTo>
                <a:lnTo>
                  <a:pt x="120" y="800"/>
                </a:lnTo>
                <a:lnTo>
                  <a:pt x="114" y="794"/>
                </a:lnTo>
                <a:lnTo>
                  <a:pt x="118" y="787"/>
                </a:lnTo>
                <a:lnTo>
                  <a:pt x="121" y="780"/>
                </a:lnTo>
                <a:lnTo>
                  <a:pt x="124" y="772"/>
                </a:lnTo>
                <a:lnTo>
                  <a:pt x="125" y="767"/>
                </a:lnTo>
                <a:lnTo>
                  <a:pt x="119" y="760"/>
                </a:lnTo>
                <a:lnTo>
                  <a:pt x="113" y="758"/>
                </a:lnTo>
                <a:lnTo>
                  <a:pt x="107" y="751"/>
                </a:lnTo>
                <a:lnTo>
                  <a:pt x="101" y="744"/>
                </a:lnTo>
                <a:lnTo>
                  <a:pt x="95" y="740"/>
                </a:lnTo>
                <a:lnTo>
                  <a:pt x="94" y="738"/>
                </a:lnTo>
                <a:lnTo>
                  <a:pt x="90" y="731"/>
                </a:lnTo>
                <a:lnTo>
                  <a:pt x="91" y="724"/>
                </a:lnTo>
                <a:lnTo>
                  <a:pt x="88" y="716"/>
                </a:lnTo>
                <a:lnTo>
                  <a:pt x="86" y="711"/>
                </a:lnTo>
                <a:lnTo>
                  <a:pt x="84" y="703"/>
                </a:lnTo>
                <a:lnTo>
                  <a:pt x="83" y="699"/>
                </a:lnTo>
                <a:lnTo>
                  <a:pt x="83" y="692"/>
                </a:lnTo>
                <a:lnTo>
                  <a:pt x="78" y="686"/>
                </a:lnTo>
                <a:lnTo>
                  <a:pt x="77" y="679"/>
                </a:lnTo>
                <a:lnTo>
                  <a:pt x="75" y="673"/>
                </a:lnTo>
                <a:lnTo>
                  <a:pt x="73" y="666"/>
                </a:lnTo>
                <a:lnTo>
                  <a:pt x="76" y="659"/>
                </a:lnTo>
                <a:lnTo>
                  <a:pt x="73" y="659"/>
                </a:lnTo>
                <a:lnTo>
                  <a:pt x="67" y="656"/>
                </a:lnTo>
                <a:lnTo>
                  <a:pt x="61" y="653"/>
                </a:lnTo>
                <a:lnTo>
                  <a:pt x="60" y="646"/>
                </a:lnTo>
                <a:lnTo>
                  <a:pt x="58" y="639"/>
                </a:lnTo>
                <a:lnTo>
                  <a:pt x="51" y="632"/>
                </a:lnTo>
                <a:lnTo>
                  <a:pt x="46" y="625"/>
                </a:lnTo>
                <a:lnTo>
                  <a:pt x="46" y="621"/>
                </a:lnTo>
                <a:lnTo>
                  <a:pt x="45" y="617"/>
                </a:lnTo>
                <a:lnTo>
                  <a:pt x="45" y="615"/>
                </a:lnTo>
                <a:lnTo>
                  <a:pt x="44" y="608"/>
                </a:lnTo>
                <a:lnTo>
                  <a:pt x="40" y="603"/>
                </a:lnTo>
                <a:lnTo>
                  <a:pt x="34" y="600"/>
                </a:lnTo>
                <a:lnTo>
                  <a:pt x="35" y="599"/>
                </a:lnTo>
                <a:lnTo>
                  <a:pt x="36" y="593"/>
                </a:lnTo>
                <a:lnTo>
                  <a:pt x="43" y="586"/>
                </a:lnTo>
                <a:lnTo>
                  <a:pt x="49" y="582"/>
                </a:lnTo>
                <a:lnTo>
                  <a:pt x="51" y="576"/>
                </a:lnTo>
                <a:lnTo>
                  <a:pt x="55" y="569"/>
                </a:lnTo>
                <a:lnTo>
                  <a:pt x="59" y="562"/>
                </a:lnTo>
                <a:lnTo>
                  <a:pt x="64" y="555"/>
                </a:lnTo>
                <a:lnTo>
                  <a:pt x="70" y="550"/>
                </a:lnTo>
                <a:lnTo>
                  <a:pt x="67" y="544"/>
                </a:lnTo>
                <a:lnTo>
                  <a:pt x="67" y="543"/>
                </a:lnTo>
                <a:lnTo>
                  <a:pt x="67" y="538"/>
                </a:lnTo>
                <a:lnTo>
                  <a:pt x="71" y="530"/>
                </a:lnTo>
                <a:lnTo>
                  <a:pt x="77" y="527"/>
                </a:lnTo>
                <a:lnTo>
                  <a:pt x="75" y="521"/>
                </a:lnTo>
                <a:lnTo>
                  <a:pt x="70" y="516"/>
                </a:lnTo>
                <a:lnTo>
                  <a:pt x="69" y="516"/>
                </a:lnTo>
                <a:lnTo>
                  <a:pt x="63" y="517"/>
                </a:lnTo>
                <a:lnTo>
                  <a:pt x="61" y="517"/>
                </a:lnTo>
                <a:lnTo>
                  <a:pt x="55" y="512"/>
                </a:lnTo>
                <a:lnTo>
                  <a:pt x="51" y="505"/>
                </a:lnTo>
                <a:lnTo>
                  <a:pt x="48" y="498"/>
                </a:lnTo>
                <a:lnTo>
                  <a:pt x="45" y="492"/>
                </a:lnTo>
                <a:lnTo>
                  <a:pt x="45" y="489"/>
                </a:lnTo>
                <a:lnTo>
                  <a:pt x="42" y="482"/>
                </a:lnTo>
                <a:lnTo>
                  <a:pt x="39" y="474"/>
                </a:lnTo>
                <a:lnTo>
                  <a:pt x="36" y="469"/>
                </a:lnTo>
                <a:lnTo>
                  <a:pt x="39" y="461"/>
                </a:lnTo>
                <a:lnTo>
                  <a:pt x="40" y="457"/>
                </a:lnTo>
                <a:lnTo>
                  <a:pt x="44" y="452"/>
                </a:lnTo>
                <a:lnTo>
                  <a:pt x="45" y="445"/>
                </a:lnTo>
                <a:lnTo>
                  <a:pt x="51" y="439"/>
                </a:lnTo>
                <a:lnTo>
                  <a:pt x="47" y="432"/>
                </a:lnTo>
                <a:lnTo>
                  <a:pt x="40" y="426"/>
                </a:lnTo>
                <a:lnTo>
                  <a:pt x="36" y="420"/>
                </a:lnTo>
                <a:lnTo>
                  <a:pt x="34" y="416"/>
                </a:lnTo>
                <a:lnTo>
                  <a:pt x="35" y="409"/>
                </a:lnTo>
                <a:lnTo>
                  <a:pt x="36" y="401"/>
                </a:lnTo>
                <a:lnTo>
                  <a:pt x="42" y="397"/>
                </a:lnTo>
                <a:lnTo>
                  <a:pt x="40" y="391"/>
                </a:lnTo>
                <a:lnTo>
                  <a:pt x="46" y="384"/>
                </a:lnTo>
                <a:lnTo>
                  <a:pt x="49" y="377"/>
                </a:lnTo>
                <a:lnTo>
                  <a:pt x="55" y="372"/>
                </a:lnTo>
                <a:lnTo>
                  <a:pt x="54" y="365"/>
                </a:lnTo>
                <a:lnTo>
                  <a:pt x="57" y="358"/>
                </a:lnTo>
                <a:lnTo>
                  <a:pt x="62" y="352"/>
                </a:lnTo>
                <a:lnTo>
                  <a:pt x="60" y="345"/>
                </a:lnTo>
                <a:lnTo>
                  <a:pt x="54" y="339"/>
                </a:lnTo>
                <a:lnTo>
                  <a:pt x="53" y="332"/>
                </a:lnTo>
                <a:lnTo>
                  <a:pt x="50" y="325"/>
                </a:lnTo>
                <a:lnTo>
                  <a:pt x="47" y="318"/>
                </a:lnTo>
                <a:lnTo>
                  <a:pt x="49" y="311"/>
                </a:lnTo>
                <a:lnTo>
                  <a:pt x="51" y="304"/>
                </a:lnTo>
                <a:lnTo>
                  <a:pt x="51" y="297"/>
                </a:lnTo>
                <a:lnTo>
                  <a:pt x="50" y="292"/>
                </a:lnTo>
                <a:lnTo>
                  <a:pt x="50" y="284"/>
                </a:lnTo>
                <a:lnTo>
                  <a:pt x="49" y="278"/>
                </a:lnTo>
                <a:lnTo>
                  <a:pt x="49" y="271"/>
                </a:lnTo>
                <a:lnTo>
                  <a:pt x="49" y="264"/>
                </a:lnTo>
                <a:lnTo>
                  <a:pt x="47" y="261"/>
                </a:lnTo>
                <a:lnTo>
                  <a:pt x="47" y="254"/>
                </a:lnTo>
                <a:lnTo>
                  <a:pt x="50" y="247"/>
                </a:lnTo>
                <a:lnTo>
                  <a:pt x="56" y="240"/>
                </a:lnTo>
                <a:lnTo>
                  <a:pt x="62" y="236"/>
                </a:lnTo>
                <a:lnTo>
                  <a:pt x="60" y="229"/>
                </a:lnTo>
                <a:lnTo>
                  <a:pt x="63" y="222"/>
                </a:lnTo>
                <a:lnTo>
                  <a:pt x="64" y="222"/>
                </a:lnTo>
                <a:lnTo>
                  <a:pt x="63" y="221"/>
                </a:lnTo>
                <a:lnTo>
                  <a:pt x="60" y="213"/>
                </a:lnTo>
                <a:lnTo>
                  <a:pt x="57" y="206"/>
                </a:lnTo>
                <a:lnTo>
                  <a:pt x="54" y="199"/>
                </a:lnTo>
                <a:lnTo>
                  <a:pt x="50" y="192"/>
                </a:lnTo>
                <a:lnTo>
                  <a:pt x="47" y="186"/>
                </a:lnTo>
                <a:lnTo>
                  <a:pt x="40" y="172"/>
                </a:lnTo>
                <a:lnTo>
                  <a:pt x="36" y="166"/>
                </a:lnTo>
                <a:lnTo>
                  <a:pt x="30" y="153"/>
                </a:lnTo>
                <a:lnTo>
                  <a:pt x="26" y="146"/>
                </a:lnTo>
                <a:lnTo>
                  <a:pt x="23" y="140"/>
                </a:lnTo>
                <a:lnTo>
                  <a:pt x="18" y="133"/>
                </a:lnTo>
                <a:lnTo>
                  <a:pt x="14" y="126"/>
                </a:lnTo>
                <a:lnTo>
                  <a:pt x="11" y="119"/>
                </a:lnTo>
                <a:lnTo>
                  <a:pt x="7" y="114"/>
                </a:lnTo>
                <a:lnTo>
                  <a:pt x="4" y="107"/>
                </a:lnTo>
                <a:lnTo>
                  <a:pt x="0" y="10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6" name="Freeform 239"/>
          <p:cNvSpPr>
            <a:spLocks/>
          </p:cNvSpPr>
          <p:nvPr/>
        </p:nvSpPr>
        <p:spPr bwMode="auto">
          <a:xfrm>
            <a:off x="3992563" y="4356100"/>
            <a:ext cx="180975" cy="238125"/>
          </a:xfrm>
          <a:custGeom>
            <a:avLst/>
            <a:gdLst>
              <a:gd name="T0" fmla="*/ 2147483647 w 386"/>
              <a:gd name="T1" fmla="*/ 2147483647 h 506"/>
              <a:gd name="T2" fmla="*/ 2147483647 w 386"/>
              <a:gd name="T3" fmla="*/ 2147483647 h 506"/>
              <a:gd name="T4" fmla="*/ 2147483647 w 386"/>
              <a:gd name="T5" fmla="*/ 2147483647 h 506"/>
              <a:gd name="T6" fmla="*/ 2147483647 w 386"/>
              <a:gd name="T7" fmla="*/ 2147483647 h 506"/>
              <a:gd name="T8" fmla="*/ 2147483647 w 386"/>
              <a:gd name="T9" fmla="*/ 2147483647 h 506"/>
              <a:gd name="T10" fmla="*/ 2147483647 w 386"/>
              <a:gd name="T11" fmla="*/ 2147483647 h 506"/>
              <a:gd name="T12" fmla="*/ 2147483647 w 386"/>
              <a:gd name="T13" fmla="*/ 2147483647 h 506"/>
              <a:gd name="T14" fmla="*/ 2147483647 w 386"/>
              <a:gd name="T15" fmla="*/ 2147483647 h 506"/>
              <a:gd name="T16" fmla="*/ 2147483647 w 386"/>
              <a:gd name="T17" fmla="*/ 2147483647 h 506"/>
              <a:gd name="T18" fmla="*/ 2147483647 w 386"/>
              <a:gd name="T19" fmla="*/ 2147483647 h 506"/>
              <a:gd name="T20" fmla="*/ 2147483647 w 386"/>
              <a:gd name="T21" fmla="*/ 2147483647 h 506"/>
              <a:gd name="T22" fmla="*/ 2147483647 w 386"/>
              <a:gd name="T23" fmla="*/ 2147483647 h 506"/>
              <a:gd name="T24" fmla="*/ 2147483647 w 386"/>
              <a:gd name="T25" fmla="*/ 2147483647 h 506"/>
              <a:gd name="T26" fmla="*/ 2147483647 w 386"/>
              <a:gd name="T27" fmla="*/ 2147483647 h 506"/>
              <a:gd name="T28" fmla="*/ 2147483647 w 386"/>
              <a:gd name="T29" fmla="*/ 2147483647 h 506"/>
              <a:gd name="T30" fmla="*/ 2147483647 w 386"/>
              <a:gd name="T31" fmla="*/ 2147483647 h 506"/>
              <a:gd name="T32" fmla="*/ 2147483647 w 386"/>
              <a:gd name="T33" fmla="*/ 2147483647 h 506"/>
              <a:gd name="T34" fmla="*/ 2147483647 w 386"/>
              <a:gd name="T35" fmla="*/ 2147483647 h 506"/>
              <a:gd name="T36" fmla="*/ 2147483647 w 386"/>
              <a:gd name="T37" fmla="*/ 2147483647 h 506"/>
              <a:gd name="T38" fmla="*/ 2147483647 w 386"/>
              <a:gd name="T39" fmla="*/ 2147483647 h 506"/>
              <a:gd name="T40" fmla="*/ 2147483647 w 386"/>
              <a:gd name="T41" fmla="*/ 2147483647 h 506"/>
              <a:gd name="T42" fmla="*/ 2147483647 w 386"/>
              <a:gd name="T43" fmla="*/ 2147483647 h 506"/>
              <a:gd name="T44" fmla="*/ 2147483647 w 386"/>
              <a:gd name="T45" fmla="*/ 2147483647 h 506"/>
              <a:gd name="T46" fmla="*/ 2147483647 w 386"/>
              <a:gd name="T47" fmla="*/ 2147483647 h 506"/>
              <a:gd name="T48" fmla="*/ 2147483647 w 386"/>
              <a:gd name="T49" fmla="*/ 2147483647 h 506"/>
              <a:gd name="T50" fmla="*/ 2147483647 w 386"/>
              <a:gd name="T51" fmla="*/ 2147483647 h 506"/>
              <a:gd name="T52" fmla="*/ 2147483647 w 386"/>
              <a:gd name="T53" fmla="*/ 2147483647 h 506"/>
              <a:gd name="T54" fmla="*/ 2147483647 w 386"/>
              <a:gd name="T55" fmla="*/ 2147483647 h 506"/>
              <a:gd name="T56" fmla="*/ 2147483647 w 386"/>
              <a:gd name="T57" fmla="*/ 2147483647 h 506"/>
              <a:gd name="T58" fmla="*/ 2147483647 w 386"/>
              <a:gd name="T59" fmla="*/ 2147483647 h 506"/>
              <a:gd name="T60" fmla="*/ 2147483647 w 386"/>
              <a:gd name="T61" fmla="*/ 2147483647 h 506"/>
              <a:gd name="T62" fmla="*/ 2147483647 w 386"/>
              <a:gd name="T63" fmla="*/ 2147483647 h 506"/>
              <a:gd name="T64" fmla="*/ 2147483647 w 386"/>
              <a:gd name="T65" fmla="*/ 2147483647 h 506"/>
              <a:gd name="T66" fmla="*/ 2147483647 w 386"/>
              <a:gd name="T67" fmla="*/ 2147483647 h 506"/>
              <a:gd name="T68" fmla="*/ 2147483647 w 386"/>
              <a:gd name="T69" fmla="*/ 2147483647 h 506"/>
              <a:gd name="T70" fmla="*/ 2147483647 w 386"/>
              <a:gd name="T71" fmla="*/ 2147483647 h 506"/>
              <a:gd name="T72" fmla="*/ 2147483647 w 386"/>
              <a:gd name="T73" fmla="*/ 2147483647 h 506"/>
              <a:gd name="T74" fmla="*/ 2147483647 w 386"/>
              <a:gd name="T75" fmla="*/ 2147483647 h 506"/>
              <a:gd name="T76" fmla="*/ 2147483647 w 386"/>
              <a:gd name="T77" fmla="*/ 2147483647 h 506"/>
              <a:gd name="T78" fmla="*/ 2147483647 w 386"/>
              <a:gd name="T79" fmla="*/ 2147483647 h 506"/>
              <a:gd name="T80" fmla="*/ 2147483647 w 386"/>
              <a:gd name="T81" fmla="*/ 2147483647 h 506"/>
              <a:gd name="T82" fmla="*/ 2147483647 w 386"/>
              <a:gd name="T83" fmla="*/ 2147483647 h 506"/>
              <a:gd name="T84" fmla="*/ 2147483647 w 386"/>
              <a:gd name="T85" fmla="*/ 2147483647 h 506"/>
              <a:gd name="T86" fmla="*/ 2147483647 w 386"/>
              <a:gd name="T87" fmla="*/ 2147483647 h 506"/>
              <a:gd name="T88" fmla="*/ 2147483647 w 386"/>
              <a:gd name="T89" fmla="*/ 2147483647 h 506"/>
              <a:gd name="T90" fmla="*/ 2147483647 w 386"/>
              <a:gd name="T91" fmla="*/ 2147483647 h 506"/>
              <a:gd name="T92" fmla="*/ 2147483647 w 386"/>
              <a:gd name="T93" fmla="*/ 2147483647 h 506"/>
              <a:gd name="T94" fmla="*/ 2147483647 w 386"/>
              <a:gd name="T95" fmla="*/ 2147483647 h 506"/>
              <a:gd name="T96" fmla="*/ 2147483647 w 386"/>
              <a:gd name="T97" fmla="*/ 2147483647 h 506"/>
              <a:gd name="T98" fmla="*/ 2147483647 w 386"/>
              <a:gd name="T99" fmla="*/ 2147483647 h 506"/>
              <a:gd name="T100" fmla="*/ 2147483647 w 386"/>
              <a:gd name="T101" fmla="*/ 2147483647 h 506"/>
              <a:gd name="T102" fmla="*/ 2147483647 w 386"/>
              <a:gd name="T103" fmla="*/ 2147483647 h 506"/>
              <a:gd name="T104" fmla="*/ 2147483647 w 386"/>
              <a:gd name="T105" fmla="*/ 2147483647 h 506"/>
              <a:gd name="T106" fmla="*/ 2147483647 w 386"/>
              <a:gd name="T107" fmla="*/ 2147483647 h 506"/>
              <a:gd name="T108" fmla="*/ 2147483647 w 386"/>
              <a:gd name="T109" fmla="*/ 2147483647 h 506"/>
              <a:gd name="T110" fmla="*/ 2147483647 w 386"/>
              <a:gd name="T111" fmla="*/ 2147483647 h 5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6"/>
              <a:gd name="T169" fmla="*/ 0 h 506"/>
              <a:gd name="T170" fmla="*/ 386 w 386"/>
              <a:gd name="T171" fmla="*/ 506 h 5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6" h="506">
                <a:moveTo>
                  <a:pt x="0" y="335"/>
                </a:moveTo>
                <a:lnTo>
                  <a:pt x="0" y="334"/>
                </a:lnTo>
                <a:lnTo>
                  <a:pt x="5" y="328"/>
                </a:lnTo>
                <a:lnTo>
                  <a:pt x="10" y="323"/>
                </a:lnTo>
                <a:lnTo>
                  <a:pt x="13" y="322"/>
                </a:lnTo>
                <a:lnTo>
                  <a:pt x="18" y="314"/>
                </a:lnTo>
                <a:lnTo>
                  <a:pt x="19" y="307"/>
                </a:lnTo>
                <a:lnTo>
                  <a:pt x="18" y="302"/>
                </a:lnTo>
                <a:lnTo>
                  <a:pt x="21" y="295"/>
                </a:lnTo>
                <a:lnTo>
                  <a:pt x="20" y="288"/>
                </a:lnTo>
                <a:lnTo>
                  <a:pt x="19" y="281"/>
                </a:lnTo>
                <a:lnTo>
                  <a:pt x="16" y="274"/>
                </a:lnTo>
                <a:lnTo>
                  <a:pt x="14" y="268"/>
                </a:lnTo>
                <a:lnTo>
                  <a:pt x="14" y="261"/>
                </a:lnTo>
                <a:lnTo>
                  <a:pt x="10" y="254"/>
                </a:lnTo>
                <a:lnTo>
                  <a:pt x="9" y="252"/>
                </a:lnTo>
                <a:lnTo>
                  <a:pt x="13" y="249"/>
                </a:lnTo>
                <a:lnTo>
                  <a:pt x="19" y="249"/>
                </a:lnTo>
                <a:lnTo>
                  <a:pt x="23" y="252"/>
                </a:lnTo>
                <a:lnTo>
                  <a:pt x="26" y="253"/>
                </a:lnTo>
                <a:lnTo>
                  <a:pt x="27" y="246"/>
                </a:lnTo>
                <a:lnTo>
                  <a:pt x="32" y="240"/>
                </a:lnTo>
                <a:lnTo>
                  <a:pt x="34" y="233"/>
                </a:lnTo>
                <a:lnTo>
                  <a:pt x="31" y="229"/>
                </a:lnTo>
                <a:lnTo>
                  <a:pt x="34" y="221"/>
                </a:lnTo>
                <a:lnTo>
                  <a:pt x="36" y="215"/>
                </a:lnTo>
                <a:lnTo>
                  <a:pt x="43" y="216"/>
                </a:lnTo>
                <a:lnTo>
                  <a:pt x="39" y="210"/>
                </a:lnTo>
                <a:lnTo>
                  <a:pt x="36" y="204"/>
                </a:lnTo>
                <a:lnTo>
                  <a:pt x="30" y="202"/>
                </a:lnTo>
                <a:lnTo>
                  <a:pt x="25" y="196"/>
                </a:lnTo>
                <a:lnTo>
                  <a:pt x="26" y="189"/>
                </a:lnTo>
                <a:lnTo>
                  <a:pt x="25" y="182"/>
                </a:lnTo>
                <a:lnTo>
                  <a:pt x="30" y="178"/>
                </a:lnTo>
                <a:lnTo>
                  <a:pt x="36" y="177"/>
                </a:lnTo>
                <a:lnTo>
                  <a:pt x="43" y="177"/>
                </a:lnTo>
                <a:lnTo>
                  <a:pt x="49" y="184"/>
                </a:lnTo>
                <a:lnTo>
                  <a:pt x="54" y="184"/>
                </a:lnTo>
                <a:lnTo>
                  <a:pt x="60" y="188"/>
                </a:lnTo>
                <a:lnTo>
                  <a:pt x="62" y="188"/>
                </a:lnTo>
                <a:lnTo>
                  <a:pt x="61" y="186"/>
                </a:lnTo>
                <a:lnTo>
                  <a:pt x="60" y="180"/>
                </a:lnTo>
                <a:lnTo>
                  <a:pt x="60" y="173"/>
                </a:lnTo>
                <a:lnTo>
                  <a:pt x="59" y="167"/>
                </a:lnTo>
                <a:lnTo>
                  <a:pt x="55" y="160"/>
                </a:lnTo>
                <a:lnTo>
                  <a:pt x="49" y="156"/>
                </a:lnTo>
                <a:lnTo>
                  <a:pt x="43" y="154"/>
                </a:lnTo>
                <a:lnTo>
                  <a:pt x="45" y="148"/>
                </a:lnTo>
                <a:lnTo>
                  <a:pt x="45" y="141"/>
                </a:lnTo>
                <a:lnTo>
                  <a:pt x="51" y="134"/>
                </a:lnTo>
                <a:lnTo>
                  <a:pt x="57" y="133"/>
                </a:lnTo>
                <a:lnTo>
                  <a:pt x="53" y="128"/>
                </a:lnTo>
                <a:lnTo>
                  <a:pt x="47" y="125"/>
                </a:lnTo>
                <a:lnTo>
                  <a:pt x="46" y="118"/>
                </a:lnTo>
                <a:lnTo>
                  <a:pt x="48" y="111"/>
                </a:lnTo>
                <a:lnTo>
                  <a:pt x="49" y="104"/>
                </a:lnTo>
                <a:lnTo>
                  <a:pt x="43" y="108"/>
                </a:lnTo>
                <a:lnTo>
                  <a:pt x="36" y="105"/>
                </a:lnTo>
                <a:lnTo>
                  <a:pt x="31" y="99"/>
                </a:lnTo>
                <a:lnTo>
                  <a:pt x="31" y="93"/>
                </a:lnTo>
                <a:lnTo>
                  <a:pt x="32" y="85"/>
                </a:lnTo>
                <a:lnTo>
                  <a:pt x="33" y="78"/>
                </a:lnTo>
                <a:lnTo>
                  <a:pt x="33" y="75"/>
                </a:lnTo>
                <a:lnTo>
                  <a:pt x="32" y="68"/>
                </a:lnTo>
                <a:lnTo>
                  <a:pt x="31" y="61"/>
                </a:lnTo>
                <a:lnTo>
                  <a:pt x="32" y="60"/>
                </a:lnTo>
                <a:lnTo>
                  <a:pt x="32" y="59"/>
                </a:lnTo>
                <a:lnTo>
                  <a:pt x="33" y="57"/>
                </a:lnTo>
                <a:lnTo>
                  <a:pt x="38" y="53"/>
                </a:lnTo>
                <a:lnTo>
                  <a:pt x="43" y="46"/>
                </a:lnTo>
                <a:lnTo>
                  <a:pt x="47" y="46"/>
                </a:lnTo>
                <a:lnTo>
                  <a:pt x="53" y="43"/>
                </a:lnTo>
                <a:lnTo>
                  <a:pt x="57" y="36"/>
                </a:lnTo>
                <a:lnTo>
                  <a:pt x="58" y="29"/>
                </a:lnTo>
                <a:lnTo>
                  <a:pt x="63" y="24"/>
                </a:lnTo>
                <a:lnTo>
                  <a:pt x="69" y="25"/>
                </a:lnTo>
                <a:lnTo>
                  <a:pt x="76" y="24"/>
                </a:lnTo>
                <a:lnTo>
                  <a:pt x="76" y="29"/>
                </a:lnTo>
                <a:lnTo>
                  <a:pt x="82" y="32"/>
                </a:lnTo>
                <a:lnTo>
                  <a:pt x="83" y="39"/>
                </a:lnTo>
                <a:lnTo>
                  <a:pt x="89" y="40"/>
                </a:lnTo>
                <a:lnTo>
                  <a:pt x="95" y="41"/>
                </a:lnTo>
                <a:lnTo>
                  <a:pt x="101" y="46"/>
                </a:lnTo>
                <a:lnTo>
                  <a:pt x="108" y="45"/>
                </a:lnTo>
                <a:lnTo>
                  <a:pt x="106" y="38"/>
                </a:lnTo>
                <a:lnTo>
                  <a:pt x="112" y="32"/>
                </a:lnTo>
                <a:lnTo>
                  <a:pt x="117" y="30"/>
                </a:lnTo>
                <a:lnTo>
                  <a:pt x="123" y="32"/>
                </a:lnTo>
                <a:lnTo>
                  <a:pt x="126" y="31"/>
                </a:lnTo>
                <a:lnTo>
                  <a:pt x="127" y="27"/>
                </a:lnTo>
                <a:lnTo>
                  <a:pt x="124" y="21"/>
                </a:lnTo>
                <a:lnTo>
                  <a:pt x="126" y="13"/>
                </a:lnTo>
                <a:lnTo>
                  <a:pt x="126" y="7"/>
                </a:lnTo>
                <a:lnTo>
                  <a:pt x="128" y="7"/>
                </a:lnTo>
                <a:lnTo>
                  <a:pt x="135" y="14"/>
                </a:lnTo>
                <a:lnTo>
                  <a:pt x="140" y="16"/>
                </a:lnTo>
                <a:lnTo>
                  <a:pt x="142" y="12"/>
                </a:lnTo>
                <a:lnTo>
                  <a:pt x="146" y="5"/>
                </a:lnTo>
                <a:lnTo>
                  <a:pt x="152" y="0"/>
                </a:lnTo>
                <a:lnTo>
                  <a:pt x="154" y="8"/>
                </a:lnTo>
                <a:lnTo>
                  <a:pt x="154" y="15"/>
                </a:lnTo>
                <a:lnTo>
                  <a:pt x="156" y="21"/>
                </a:lnTo>
                <a:lnTo>
                  <a:pt x="155" y="29"/>
                </a:lnTo>
                <a:lnTo>
                  <a:pt x="154" y="35"/>
                </a:lnTo>
                <a:lnTo>
                  <a:pt x="153" y="39"/>
                </a:lnTo>
                <a:lnTo>
                  <a:pt x="154" y="40"/>
                </a:lnTo>
                <a:lnTo>
                  <a:pt x="155" y="41"/>
                </a:lnTo>
                <a:lnTo>
                  <a:pt x="162" y="44"/>
                </a:lnTo>
                <a:lnTo>
                  <a:pt x="168" y="43"/>
                </a:lnTo>
                <a:lnTo>
                  <a:pt x="174" y="37"/>
                </a:lnTo>
                <a:lnTo>
                  <a:pt x="175" y="30"/>
                </a:lnTo>
                <a:lnTo>
                  <a:pt x="180" y="25"/>
                </a:lnTo>
                <a:lnTo>
                  <a:pt x="183" y="25"/>
                </a:lnTo>
                <a:lnTo>
                  <a:pt x="189" y="24"/>
                </a:lnTo>
                <a:lnTo>
                  <a:pt x="192" y="24"/>
                </a:lnTo>
                <a:lnTo>
                  <a:pt x="198" y="24"/>
                </a:lnTo>
                <a:lnTo>
                  <a:pt x="201" y="32"/>
                </a:lnTo>
                <a:lnTo>
                  <a:pt x="206" y="37"/>
                </a:lnTo>
                <a:lnTo>
                  <a:pt x="213" y="35"/>
                </a:lnTo>
                <a:lnTo>
                  <a:pt x="218" y="37"/>
                </a:lnTo>
                <a:lnTo>
                  <a:pt x="223" y="43"/>
                </a:lnTo>
                <a:lnTo>
                  <a:pt x="226" y="46"/>
                </a:lnTo>
                <a:lnTo>
                  <a:pt x="226" y="48"/>
                </a:lnTo>
                <a:lnTo>
                  <a:pt x="230" y="54"/>
                </a:lnTo>
                <a:lnTo>
                  <a:pt x="231" y="60"/>
                </a:lnTo>
                <a:lnTo>
                  <a:pt x="232" y="65"/>
                </a:lnTo>
                <a:lnTo>
                  <a:pt x="238" y="69"/>
                </a:lnTo>
                <a:lnTo>
                  <a:pt x="244" y="77"/>
                </a:lnTo>
                <a:lnTo>
                  <a:pt x="248" y="83"/>
                </a:lnTo>
                <a:lnTo>
                  <a:pt x="255" y="81"/>
                </a:lnTo>
                <a:lnTo>
                  <a:pt x="256" y="83"/>
                </a:lnTo>
                <a:lnTo>
                  <a:pt x="262" y="87"/>
                </a:lnTo>
                <a:lnTo>
                  <a:pt x="268" y="89"/>
                </a:lnTo>
                <a:lnTo>
                  <a:pt x="273" y="91"/>
                </a:lnTo>
                <a:lnTo>
                  <a:pt x="273" y="89"/>
                </a:lnTo>
                <a:lnTo>
                  <a:pt x="275" y="83"/>
                </a:lnTo>
                <a:lnTo>
                  <a:pt x="282" y="78"/>
                </a:lnTo>
                <a:lnTo>
                  <a:pt x="288" y="73"/>
                </a:lnTo>
                <a:lnTo>
                  <a:pt x="293" y="73"/>
                </a:lnTo>
                <a:lnTo>
                  <a:pt x="300" y="68"/>
                </a:lnTo>
                <a:lnTo>
                  <a:pt x="304" y="68"/>
                </a:lnTo>
                <a:lnTo>
                  <a:pt x="312" y="64"/>
                </a:lnTo>
                <a:lnTo>
                  <a:pt x="317" y="63"/>
                </a:lnTo>
                <a:lnTo>
                  <a:pt x="328" y="65"/>
                </a:lnTo>
                <a:lnTo>
                  <a:pt x="331" y="65"/>
                </a:lnTo>
                <a:lnTo>
                  <a:pt x="337" y="71"/>
                </a:lnTo>
                <a:lnTo>
                  <a:pt x="344" y="65"/>
                </a:lnTo>
                <a:lnTo>
                  <a:pt x="348" y="72"/>
                </a:lnTo>
                <a:lnTo>
                  <a:pt x="351" y="78"/>
                </a:lnTo>
                <a:lnTo>
                  <a:pt x="356" y="81"/>
                </a:lnTo>
                <a:lnTo>
                  <a:pt x="359" y="87"/>
                </a:lnTo>
                <a:lnTo>
                  <a:pt x="361" y="94"/>
                </a:lnTo>
                <a:lnTo>
                  <a:pt x="365" y="101"/>
                </a:lnTo>
                <a:lnTo>
                  <a:pt x="372" y="107"/>
                </a:lnTo>
                <a:lnTo>
                  <a:pt x="376" y="100"/>
                </a:lnTo>
                <a:lnTo>
                  <a:pt x="376" y="107"/>
                </a:lnTo>
                <a:lnTo>
                  <a:pt x="374" y="115"/>
                </a:lnTo>
                <a:lnTo>
                  <a:pt x="375" y="120"/>
                </a:lnTo>
                <a:lnTo>
                  <a:pt x="372" y="126"/>
                </a:lnTo>
                <a:lnTo>
                  <a:pt x="371" y="133"/>
                </a:lnTo>
                <a:lnTo>
                  <a:pt x="376" y="137"/>
                </a:lnTo>
                <a:lnTo>
                  <a:pt x="378" y="143"/>
                </a:lnTo>
                <a:lnTo>
                  <a:pt x="380" y="150"/>
                </a:lnTo>
                <a:lnTo>
                  <a:pt x="379" y="156"/>
                </a:lnTo>
                <a:lnTo>
                  <a:pt x="381" y="156"/>
                </a:lnTo>
                <a:lnTo>
                  <a:pt x="382" y="160"/>
                </a:lnTo>
                <a:lnTo>
                  <a:pt x="383" y="168"/>
                </a:lnTo>
                <a:lnTo>
                  <a:pt x="384" y="175"/>
                </a:lnTo>
                <a:lnTo>
                  <a:pt x="385" y="181"/>
                </a:lnTo>
                <a:lnTo>
                  <a:pt x="385" y="189"/>
                </a:lnTo>
                <a:lnTo>
                  <a:pt x="386" y="196"/>
                </a:lnTo>
                <a:lnTo>
                  <a:pt x="386" y="202"/>
                </a:lnTo>
                <a:lnTo>
                  <a:pt x="380" y="207"/>
                </a:lnTo>
                <a:lnTo>
                  <a:pt x="380" y="214"/>
                </a:lnTo>
                <a:lnTo>
                  <a:pt x="375" y="216"/>
                </a:lnTo>
                <a:lnTo>
                  <a:pt x="373" y="220"/>
                </a:lnTo>
                <a:lnTo>
                  <a:pt x="371" y="222"/>
                </a:lnTo>
                <a:lnTo>
                  <a:pt x="368" y="224"/>
                </a:lnTo>
                <a:lnTo>
                  <a:pt x="366" y="230"/>
                </a:lnTo>
                <a:lnTo>
                  <a:pt x="363" y="238"/>
                </a:lnTo>
                <a:lnTo>
                  <a:pt x="362" y="241"/>
                </a:lnTo>
                <a:lnTo>
                  <a:pt x="359" y="248"/>
                </a:lnTo>
                <a:lnTo>
                  <a:pt x="359" y="256"/>
                </a:lnTo>
                <a:lnTo>
                  <a:pt x="358" y="263"/>
                </a:lnTo>
                <a:lnTo>
                  <a:pt x="356" y="271"/>
                </a:lnTo>
                <a:lnTo>
                  <a:pt x="356" y="277"/>
                </a:lnTo>
                <a:lnTo>
                  <a:pt x="354" y="285"/>
                </a:lnTo>
                <a:lnTo>
                  <a:pt x="348" y="293"/>
                </a:lnTo>
                <a:lnTo>
                  <a:pt x="348" y="294"/>
                </a:lnTo>
                <a:lnTo>
                  <a:pt x="344" y="302"/>
                </a:lnTo>
                <a:lnTo>
                  <a:pt x="341" y="307"/>
                </a:lnTo>
                <a:lnTo>
                  <a:pt x="339" y="314"/>
                </a:lnTo>
                <a:lnTo>
                  <a:pt x="341" y="321"/>
                </a:lnTo>
                <a:lnTo>
                  <a:pt x="339" y="328"/>
                </a:lnTo>
                <a:lnTo>
                  <a:pt x="339" y="335"/>
                </a:lnTo>
                <a:lnTo>
                  <a:pt x="341" y="342"/>
                </a:lnTo>
                <a:lnTo>
                  <a:pt x="343" y="349"/>
                </a:lnTo>
                <a:lnTo>
                  <a:pt x="344" y="355"/>
                </a:lnTo>
                <a:lnTo>
                  <a:pt x="347" y="361"/>
                </a:lnTo>
                <a:lnTo>
                  <a:pt x="348" y="368"/>
                </a:lnTo>
                <a:lnTo>
                  <a:pt x="350" y="375"/>
                </a:lnTo>
                <a:lnTo>
                  <a:pt x="352" y="383"/>
                </a:lnTo>
                <a:lnTo>
                  <a:pt x="353" y="390"/>
                </a:lnTo>
                <a:lnTo>
                  <a:pt x="356" y="398"/>
                </a:lnTo>
                <a:lnTo>
                  <a:pt x="356" y="404"/>
                </a:lnTo>
                <a:lnTo>
                  <a:pt x="362" y="404"/>
                </a:lnTo>
                <a:lnTo>
                  <a:pt x="368" y="407"/>
                </a:lnTo>
                <a:lnTo>
                  <a:pt x="369" y="415"/>
                </a:lnTo>
                <a:lnTo>
                  <a:pt x="371" y="422"/>
                </a:lnTo>
                <a:lnTo>
                  <a:pt x="372" y="427"/>
                </a:lnTo>
                <a:lnTo>
                  <a:pt x="367" y="432"/>
                </a:lnTo>
                <a:lnTo>
                  <a:pt x="368" y="438"/>
                </a:lnTo>
                <a:lnTo>
                  <a:pt x="371" y="444"/>
                </a:lnTo>
                <a:lnTo>
                  <a:pt x="363" y="446"/>
                </a:lnTo>
                <a:lnTo>
                  <a:pt x="360" y="446"/>
                </a:lnTo>
                <a:lnTo>
                  <a:pt x="358" y="447"/>
                </a:lnTo>
                <a:lnTo>
                  <a:pt x="358" y="446"/>
                </a:lnTo>
                <a:lnTo>
                  <a:pt x="362" y="440"/>
                </a:lnTo>
                <a:lnTo>
                  <a:pt x="355" y="446"/>
                </a:lnTo>
                <a:lnTo>
                  <a:pt x="350" y="443"/>
                </a:lnTo>
                <a:lnTo>
                  <a:pt x="344" y="441"/>
                </a:lnTo>
                <a:lnTo>
                  <a:pt x="343" y="440"/>
                </a:lnTo>
                <a:lnTo>
                  <a:pt x="343" y="433"/>
                </a:lnTo>
                <a:lnTo>
                  <a:pt x="342" y="427"/>
                </a:lnTo>
                <a:lnTo>
                  <a:pt x="338" y="432"/>
                </a:lnTo>
                <a:lnTo>
                  <a:pt x="331" y="444"/>
                </a:lnTo>
                <a:lnTo>
                  <a:pt x="325" y="443"/>
                </a:lnTo>
                <a:lnTo>
                  <a:pt x="319" y="442"/>
                </a:lnTo>
                <a:lnTo>
                  <a:pt x="315" y="441"/>
                </a:lnTo>
                <a:lnTo>
                  <a:pt x="308" y="438"/>
                </a:lnTo>
                <a:lnTo>
                  <a:pt x="307" y="436"/>
                </a:lnTo>
                <a:lnTo>
                  <a:pt x="305" y="440"/>
                </a:lnTo>
                <a:lnTo>
                  <a:pt x="299" y="438"/>
                </a:lnTo>
                <a:lnTo>
                  <a:pt x="293" y="433"/>
                </a:lnTo>
                <a:lnTo>
                  <a:pt x="298" y="433"/>
                </a:lnTo>
                <a:lnTo>
                  <a:pt x="304" y="435"/>
                </a:lnTo>
                <a:lnTo>
                  <a:pt x="308" y="432"/>
                </a:lnTo>
                <a:lnTo>
                  <a:pt x="302" y="426"/>
                </a:lnTo>
                <a:lnTo>
                  <a:pt x="303" y="433"/>
                </a:lnTo>
                <a:lnTo>
                  <a:pt x="297" y="428"/>
                </a:lnTo>
                <a:lnTo>
                  <a:pt x="292" y="430"/>
                </a:lnTo>
                <a:lnTo>
                  <a:pt x="293" y="432"/>
                </a:lnTo>
                <a:lnTo>
                  <a:pt x="288" y="432"/>
                </a:lnTo>
                <a:lnTo>
                  <a:pt x="282" y="431"/>
                </a:lnTo>
                <a:lnTo>
                  <a:pt x="275" y="432"/>
                </a:lnTo>
                <a:lnTo>
                  <a:pt x="269" y="432"/>
                </a:lnTo>
                <a:lnTo>
                  <a:pt x="264" y="432"/>
                </a:lnTo>
                <a:lnTo>
                  <a:pt x="258" y="434"/>
                </a:lnTo>
                <a:lnTo>
                  <a:pt x="252" y="435"/>
                </a:lnTo>
                <a:lnTo>
                  <a:pt x="245" y="433"/>
                </a:lnTo>
                <a:lnTo>
                  <a:pt x="240" y="438"/>
                </a:lnTo>
                <a:lnTo>
                  <a:pt x="240" y="441"/>
                </a:lnTo>
                <a:lnTo>
                  <a:pt x="242" y="441"/>
                </a:lnTo>
                <a:lnTo>
                  <a:pt x="248" y="438"/>
                </a:lnTo>
                <a:lnTo>
                  <a:pt x="255" y="436"/>
                </a:lnTo>
                <a:lnTo>
                  <a:pt x="261" y="436"/>
                </a:lnTo>
                <a:lnTo>
                  <a:pt x="267" y="435"/>
                </a:lnTo>
                <a:lnTo>
                  <a:pt x="273" y="434"/>
                </a:lnTo>
                <a:lnTo>
                  <a:pt x="279" y="433"/>
                </a:lnTo>
                <a:lnTo>
                  <a:pt x="286" y="432"/>
                </a:lnTo>
                <a:lnTo>
                  <a:pt x="290" y="436"/>
                </a:lnTo>
                <a:lnTo>
                  <a:pt x="284" y="436"/>
                </a:lnTo>
                <a:lnTo>
                  <a:pt x="277" y="438"/>
                </a:lnTo>
                <a:lnTo>
                  <a:pt x="271" y="438"/>
                </a:lnTo>
                <a:lnTo>
                  <a:pt x="265" y="440"/>
                </a:lnTo>
                <a:lnTo>
                  <a:pt x="259" y="440"/>
                </a:lnTo>
                <a:lnTo>
                  <a:pt x="253" y="440"/>
                </a:lnTo>
                <a:lnTo>
                  <a:pt x="246" y="442"/>
                </a:lnTo>
                <a:lnTo>
                  <a:pt x="240" y="443"/>
                </a:lnTo>
                <a:lnTo>
                  <a:pt x="239" y="443"/>
                </a:lnTo>
                <a:lnTo>
                  <a:pt x="233" y="444"/>
                </a:lnTo>
                <a:lnTo>
                  <a:pt x="227" y="443"/>
                </a:lnTo>
                <a:lnTo>
                  <a:pt x="227" y="438"/>
                </a:lnTo>
                <a:lnTo>
                  <a:pt x="223" y="438"/>
                </a:lnTo>
                <a:lnTo>
                  <a:pt x="214" y="438"/>
                </a:lnTo>
                <a:lnTo>
                  <a:pt x="210" y="438"/>
                </a:lnTo>
                <a:lnTo>
                  <a:pt x="208" y="440"/>
                </a:lnTo>
                <a:lnTo>
                  <a:pt x="203" y="443"/>
                </a:lnTo>
                <a:lnTo>
                  <a:pt x="214" y="438"/>
                </a:lnTo>
                <a:lnTo>
                  <a:pt x="220" y="441"/>
                </a:lnTo>
                <a:lnTo>
                  <a:pt x="227" y="444"/>
                </a:lnTo>
                <a:lnTo>
                  <a:pt x="225" y="444"/>
                </a:lnTo>
                <a:lnTo>
                  <a:pt x="218" y="444"/>
                </a:lnTo>
                <a:lnTo>
                  <a:pt x="206" y="446"/>
                </a:lnTo>
                <a:lnTo>
                  <a:pt x="200" y="447"/>
                </a:lnTo>
                <a:lnTo>
                  <a:pt x="198" y="447"/>
                </a:lnTo>
                <a:lnTo>
                  <a:pt x="190" y="448"/>
                </a:lnTo>
                <a:lnTo>
                  <a:pt x="179" y="450"/>
                </a:lnTo>
                <a:lnTo>
                  <a:pt x="172" y="452"/>
                </a:lnTo>
                <a:lnTo>
                  <a:pt x="166" y="455"/>
                </a:lnTo>
                <a:lnTo>
                  <a:pt x="159" y="458"/>
                </a:lnTo>
                <a:lnTo>
                  <a:pt x="154" y="462"/>
                </a:lnTo>
                <a:lnTo>
                  <a:pt x="148" y="465"/>
                </a:lnTo>
                <a:lnTo>
                  <a:pt x="143" y="466"/>
                </a:lnTo>
                <a:lnTo>
                  <a:pt x="137" y="471"/>
                </a:lnTo>
                <a:lnTo>
                  <a:pt x="130" y="472"/>
                </a:lnTo>
                <a:lnTo>
                  <a:pt x="124" y="476"/>
                </a:lnTo>
                <a:lnTo>
                  <a:pt x="119" y="479"/>
                </a:lnTo>
                <a:lnTo>
                  <a:pt x="113" y="480"/>
                </a:lnTo>
                <a:lnTo>
                  <a:pt x="106" y="482"/>
                </a:lnTo>
                <a:lnTo>
                  <a:pt x="100" y="488"/>
                </a:lnTo>
                <a:lnTo>
                  <a:pt x="94" y="492"/>
                </a:lnTo>
                <a:lnTo>
                  <a:pt x="88" y="492"/>
                </a:lnTo>
                <a:lnTo>
                  <a:pt x="85" y="496"/>
                </a:lnTo>
                <a:lnTo>
                  <a:pt x="79" y="500"/>
                </a:lnTo>
                <a:lnTo>
                  <a:pt x="73" y="506"/>
                </a:lnTo>
                <a:lnTo>
                  <a:pt x="66" y="505"/>
                </a:lnTo>
                <a:lnTo>
                  <a:pt x="65" y="500"/>
                </a:lnTo>
                <a:lnTo>
                  <a:pt x="65" y="497"/>
                </a:lnTo>
                <a:lnTo>
                  <a:pt x="65" y="476"/>
                </a:lnTo>
                <a:lnTo>
                  <a:pt x="63" y="470"/>
                </a:lnTo>
                <a:lnTo>
                  <a:pt x="64" y="466"/>
                </a:lnTo>
                <a:lnTo>
                  <a:pt x="66" y="460"/>
                </a:lnTo>
                <a:lnTo>
                  <a:pt x="65" y="454"/>
                </a:lnTo>
                <a:lnTo>
                  <a:pt x="69" y="446"/>
                </a:lnTo>
                <a:lnTo>
                  <a:pt x="71" y="440"/>
                </a:lnTo>
                <a:lnTo>
                  <a:pt x="71" y="433"/>
                </a:lnTo>
                <a:lnTo>
                  <a:pt x="75" y="433"/>
                </a:lnTo>
                <a:lnTo>
                  <a:pt x="76" y="432"/>
                </a:lnTo>
                <a:lnTo>
                  <a:pt x="75" y="425"/>
                </a:lnTo>
                <a:lnTo>
                  <a:pt x="75" y="418"/>
                </a:lnTo>
                <a:lnTo>
                  <a:pt x="76" y="411"/>
                </a:lnTo>
                <a:lnTo>
                  <a:pt x="76" y="404"/>
                </a:lnTo>
                <a:lnTo>
                  <a:pt x="74" y="397"/>
                </a:lnTo>
                <a:lnTo>
                  <a:pt x="71" y="390"/>
                </a:lnTo>
                <a:lnTo>
                  <a:pt x="65" y="384"/>
                </a:lnTo>
                <a:lnTo>
                  <a:pt x="59" y="379"/>
                </a:lnTo>
                <a:lnTo>
                  <a:pt x="53" y="379"/>
                </a:lnTo>
                <a:lnTo>
                  <a:pt x="52" y="373"/>
                </a:lnTo>
                <a:lnTo>
                  <a:pt x="48" y="366"/>
                </a:lnTo>
                <a:lnTo>
                  <a:pt x="49" y="359"/>
                </a:lnTo>
                <a:lnTo>
                  <a:pt x="43" y="353"/>
                </a:lnTo>
                <a:lnTo>
                  <a:pt x="37" y="351"/>
                </a:lnTo>
                <a:lnTo>
                  <a:pt x="30" y="353"/>
                </a:lnTo>
                <a:lnTo>
                  <a:pt x="25" y="351"/>
                </a:lnTo>
                <a:lnTo>
                  <a:pt x="18" y="347"/>
                </a:lnTo>
                <a:lnTo>
                  <a:pt x="13" y="347"/>
                </a:lnTo>
                <a:lnTo>
                  <a:pt x="14" y="341"/>
                </a:lnTo>
                <a:lnTo>
                  <a:pt x="7" y="341"/>
                </a:lnTo>
                <a:lnTo>
                  <a:pt x="5" y="339"/>
                </a:lnTo>
                <a:lnTo>
                  <a:pt x="0" y="33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7" name="Freeform 240"/>
          <p:cNvSpPr>
            <a:spLocks/>
          </p:cNvSpPr>
          <p:nvPr/>
        </p:nvSpPr>
        <p:spPr bwMode="auto">
          <a:xfrm>
            <a:off x="4002088" y="3370263"/>
            <a:ext cx="598487" cy="673100"/>
          </a:xfrm>
          <a:custGeom>
            <a:avLst/>
            <a:gdLst>
              <a:gd name="T0" fmla="*/ 2147483647 w 1266"/>
              <a:gd name="T1" fmla="*/ 2147483647 h 1431"/>
              <a:gd name="T2" fmla="*/ 2147483647 w 1266"/>
              <a:gd name="T3" fmla="*/ 2147483647 h 1431"/>
              <a:gd name="T4" fmla="*/ 2147483647 w 1266"/>
              <a:gd name="T5" fmla="*/ 2147483647 h 1431"/>
              <a:gd name="T6" fmla="*/ 2147483647 w 1266"/>
              <a:gd name="T7" fmla="*/ 2147483647 h 1431"/>
              <a:gd name="T8" fmla="*/ 2147483647 w 1266"/>
              <a:gd name="T9" fmla="*/ 2147483647 h 1431"/>
              <a:gd name="T10" fmla="*/ 2147483647 w 1266"/>
              <a:gd name="T11" fmla="*/ 2147483647 h 1431"/>
              <a:gd name="T12" fmla="*/ 2147483647 w 1266"/>
              <a:gd name="T13" fmla="*/ 2147483647 h 1431"/>
              <a:gd name="T14" fmla="*/ 2147483647 w 1266"/>
              <a:gd name="T15" fmla="*/ 2147483647 h 1431"/>
              <a:gd name="T16" fmla="*/ 2147483647 w 1266"/>
              <a:gd name="T17" fmla="*/ 2147483647 h 1431"/>
              <a:gd name="T18" fmla="*/ 2147483647 w 1266"/>
              <a:gd name="T19" fmla="*/ 2147483647 h 1431"/>
              <a:gd name="T20" fmla="*/ 2147483647 w 1266"/>
              <a:gd name="T21" fmla="*/ 2147483647 h 1431"/>
              <a:gd name="T22" fmla="*/ 2147483647 w 1266"/>
              <a:gd name="T23" fmla="*/ 2147483647 h 1431"/>
              <a:gd name="T24" fmla="*/ 2147483647 w 1266"/>
              <a:gd name="T25" fmla="*/ 2147483647 h 1431"/>
              <a:gd name="T26" fmla="*/ 2147483647 w 1266"/>
              <a:gd name="T27" fmla="*/ 2147483647 h 1431"/>
              <a:gd name="T28" fmla="*/ 2147483647 w 1266"/>
              <a:gd name="T29" fmla="*/ 2147483647 h 1431"/>
              <a:gd name="T30" fmla="*/ 2147483647 w 1266"/>
              <a:gd name="T31" fmla="*/ 2147483647 h 1431"/>
              <a:gd name="T32" fmla="*/ 2147483647 w 1266"/>
              <a:gd name="T33" fmla="*/ 2147483647 h 1431"/>
              <a:gd name="T34" fmla="*/ 2147483647 w 1266"/>
              <a:gd name="T35" fmla="*/ 2147483647 h 1431"/>
              <a:gd name="T36" fmla="*/ 2147483647 w 1266"/>
              <a:gd name="T37" fmla="*/ 2147483647 h 1431"/>
              <a:gd name="T38" fmla="*/ 2147483647 w 1266"/>
              <a:gd name="T39" fmla="*/ 2147483647 h 1431"/>
              <a:gd name="T40" fmla="*/ 2147483647 w 1266"/>
              <a:gd name="T41" fmla="*/ 2147483647 h 1431"/>
              <a:gd name="T42" fmla="*/ 2147483647 w 1266"/>
              <a:gd name="T43" fmla="*/ 2147483647 h 1431"/>
              <a:gd name="T44" fmla="*/ 2147483647 w 1266"/>
              <a:gd name="T45" fmla="*/ 2147483647 h 1431"/>
              <a:gd name="T46" fmla="*/ 2147483647 w 1266"/>
              <a:gd name="T47" fmla="*/ 2147483647 h 1431"/>
              <a:gd name="T48" fmla="*/ 2147483647 w 1266"/>
              <a:gd name="T49" fmla="*/ 2147483647 h 1431"/>
              <a:gd name="T50" fmla="*/ 2147483647 w 1266"/>
              <a:gd name="T51" fmla="*/ 2147483647 h 1431"/>
              <a:gd name="T52" fmla="*/ 2147483647 w 1266"/>
              <a:gd name="T53" fmla="*/ 2147483647 h 1431"/>
              <a:gd name="T54" fmla="*/ 2147483647 w 1266"/>
              <a:gd name="T55" fmla="*/ 2147483647 h 1431"/>
              <a:gd name="T56" fmla="*/ 2147483647 w 1266"/>
              <a:gd name="T57" fmla="*/ 2147483647 h 1431"/>
              <a:gd name="T58" fmla="*/ 2147483647 w 1266"/>
              <a:gd name="T59" fmla="*/ 2147483647 h 1431"/>
              <a:gd name="T60" fmla="*/ 2147483647 w 1266"/>
              <a:gd name="T61" fmla="*/ 2147483647 h 1431"/>
              <a:gd name="T62" fmla="*/ 2147483647 w 1266"/>
              <a:gd name="T63" fmla="*/ 2147483647 h 1431"/>
              <a:gd name="T64" fmla="*/ 2147483647 w 1266"/>
              <a:gd name="T65" fmla="*/ 2147483647 h 1431"/>
              <a:gd name="T66" fmla="*/ 2147483647 w 1266"/>
              <a:gd name="T67" fmla="*/ 2147483647 h 1431"/>
              <a:gd name="T68" fmla="*/ 2147483647 w 1266"/>
              <a:gd name="T69" fmla="*/ 2147483647 h 1431"/>
              <a:gd name="T70" fmla="*/ 2147483647 w 1266"/>
              <a:gd name="T71" fmla="*/ 2147483647 h 1431"/>
              <a:gd name="T72" fmla="*/ 2147483647 w 1266"/>
              <a:gd name="T73" fmla="*/ 2147483647 h 1431"/>
              <a:gd name="T74" fmla="*/ 2147483647 w 1266"/>
              <a:gd name="T75" fmla="*/ 2147483647 h 1431"/>
              <a:gd name="T76" fmla="*/ 2147483647 w 1266"/>
              <a:gd name="T77" fmla="*/ 2147483647 h 1431"/>
              <a:gd name="T78" fmla="*/ 2147483647 w 1266"/>
              <a:gd name="T79" fmla="*/ 2147483647 h 1431"/>
              <a:gd name="T80" fmla="*/ 2147483647 w 1266"/>
              <a:gd name="T81" fmla="*/ 2147483647 h 1431"/>
              <a:gd name="T82" fmla="*/ 2147483647 w 1266"/>
              <a:gd name="T83" fmla="*/ 2147483647 h 1431"/>
              <a:gd name="T84" fmla="*/ 2147483647 w 1266"/>
              <a:gd name="T85" fmla="*/ 2147483647 h 1431"/>
              <a:gd name="T86" fmla="*/ 2147483647 w 1266"/>
              <a:gd name="T87" fmla="*/ 2147483647 h 1431"/>
              <a:gd name="T88" fmla="*/ 2147483647 w 1266"/>
              <a:gd name="T89" fmla="*/ 2147483647 h 1431"/>
              <a:gd name="T90" fmla="*/ 2147483647 w 1266"/>
              <a:gd name="T91" fmla="*/ 2147483647 h 1431"/>
              <a:gd name="T92" fmla="*/ 2147483647 w 1266"/>
              <a:gd name="T93" fmla="*/ 2147483647 h 1431"/>
              <a:gd name="T94" fmla="*/ 2147483647 w 1266"/>
              <a:gd name="T95" fmla="*/ 2147483647 h 1431"/>
              <a:gd name="T96" fmla="*/ 2147483647 w 1266"/>
              <a:gd name="T97" fmla="*/ 2147483647 h 1431"/>
              <a:gd name="T98" fmla="*/ 2147483647 w 1266"/>
              <a:gd name="T99" fmla="*/ 2147483647 h 1431"/>
              <a:gd name="T100" fmla="*/ 2147483647 w 1266"/>
              <a:gd name="T101" fmla="*/ 2147483647 h 1431"/>
              <a:gd name="T102" fmla="*/ 2147483647 w 1266"/>
              <a:gd name="T103" fmla="*/ 2147483647 h 1431"/>
              <a:gd name="T104" fmla="*/ 2147483647 w 1266"/>
              <a:gd name="T105" fmla="*/ 2147483647 h 1431"/>
              <a:gd name="T106" fmla="*/ 2147483647 w 1266"/>
              <a:gd name="T107" fmla="*/ 2147483647 h 1431"/>
              <a:gd name="T108" fmla="*/ 2147483647 w 1266"/>
              <a:gd name="T109" fmla="*/ 2147483647 h 1431"/>
              <a:gd name="T110" fmla="*/ 2147483647 w 1266"/>
              <a:gd name="T111" fmla="*/ 2147483647 h 1431"/>
              <a:gd name="T112" fmla="*/ 2147483647 w 1266"/>
              <a:gd name="T113" fmla="*/ 2147483647 h 1431"/>
              <a:gd name="T114" fmla="*/ 2147483647 w 1266"/>
              <a:gd name="T115" fmla="*/ 2147483647 h 1431"/>
              <a:gd name="T116" fmla="*/ 2147483647 w 1266"/>
              <a:gd name="T117" fmla="*/ 2147483647 h 1431"/>
              <a:gd name="T118" fmla="*/ 2147483647 w 1266"/>
              <a:gd name="T119" fmla="*/ 2147483647 h 14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66"/>
              <a:gd name="T181" fmla="*/ 0 h 1431"/>
              <a:gd name="T182" fmla="*/ 1266 w 1266"/>
              <a:gd name="T183" fmla="*/ 1431 h 14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66" h="1431">
                <a:moveTo>
                  <a:pt x="0" y="774"/>
                </a:moveTo>
                <a:lnTo>
                  <a:pt x="1" y="765"/>
                </a:lnTo>
                <a:lnTo>
                  <a:pt x="1" y="757"/>
                </a:lnTo>
                <a:lnTo>
                  <a:pt x="2" y="749"/>
                </a:lnTo>
                <a:lnTo>
                  <a:pt x="2" y="745"/>
                </a:lnTo>
                <a:lnTo>
                  <a:pt x="2" y="737"/>
                </a:lnTo>
                <a:lnTo>
                  <a:pt x="2" y="729"/>
                </a:lnTo>
                <a:lnTo>
                  <a:pt x="3" y="721"/>
                </a:lnTo>
                <a:lnTo>
                  <a:pt x="3" y="713"/>
                </a:lnTo>
                <a:lnTo>
                  <a:pt x="3" y="705"/>
                </a:lnTo>
                <a:lnTo>
                  <a:pt x="3" y="697"/>
                </a:lnTo>
                <a:lnTo>
                  <a:pt x="4" y="689"/>
                </a:lnTo>
                <a:lnTo>
                  <a:pt x="5" y="682"/>
                </a:lnTo>
                <a:lnTo>
                  <a:pt x="5" y="668"/>
                </a:lnTo>
                <a:lnTo>
                  <a:pt x="5" y="661"/>
                </a:lnTo>
                <a:lnTo>
                  <a:pt x="10" y="658"/>
                </a:lnTo>
                <a:lnTo>
                  <a:pt x="17" y="656"/>
                </a:lnTo>
                <a:lnTo>
                  <a:pt x="23" y="649"/>
                </a:lnTo>
                <a:lnTo>
                  <a:pt x="34" y="637"/>
                </a:lnTo>
                <a:lnTo>
                  <a:pt x="47" y="630"/>
                </a:lnTo>
                <a:lnTo>
                  <a:pt x="53" y="624"/>
                </a:lnTo>
                <a:lnTo>
                  <a:pt x="59" y="619"/>
                </a:lnTo>
                <a:lnTo>
                  <a:pt x="62" y="617"/>
                </a:lnTo>
                <a:lnTo>
                  <a:pt x="68" y="610"/>
                </a:lnTo>
                <a:lnTo>
                  <a:pt x="74" y="608"/>
                </a:lnTo>
                <a:lnTo>
                  <a:pt x="80" y="609"/>
                </a:lnTo>
                <a:lnTo>
                  <a:pt x="86" y="604"/>
                </a:lnTo>
                <a:lnTo>
                  <a:pt x="91" y="597"/>
                </a:lnTo>
                <a:lnTo>
                  <a:pt x="97" y="593"/>
                </a:lnTo>
                <a:lnTo>
                  <a:pt x="104" y="588"/>
                </a:lnTo>
                <a:lnTo>
                  <a:pt x="109" y="591"/>
                </a:lnTo>
                <a:lnTo>
                  <a:pt x="115" y="591"/>
                </a:lnTo>
                <a:lnTo>
                  <a:pt x="121" y="592"/>
                </a:lnTo>
                <a:lnTo>
                  <a:pt x="127" y="593"/>
                </a:lnTo>
                <a:lnTo>
                  <a:pt x="134" y="594"/>
                </a:lnTo>
                <a:lnTo>
                  <a:pt x="140" y="588"/>
                </a:lnTo>
                <a:lnTo>
                  <a:pt x="141" y="581"/>
                </a:lnTo>
                <a:lnTo>
                  <a:pt x="145" y="575"/>
                </a:lnTo>
                <a:lnTo>
                  <a:pt x="150" y="575"/>
                </a:lnTo>
                <a:lnTo>
                  <a:pt x="156" y="576"/>
                </a:lnTo>
                <a:lnTo>
                  <a:pt x="163" y="572"/>
                </a:lnTo>
                <a:lnTo>
                  <a:pt x="169" y="573"/>
                </a:lnTo>
                <a:lnTo>
                  <a:pt x="172" y="573"/>
                </a:lnTo>
                <a:lnTo>
                  <a:pt x="183" y="570"/>
                </a:lnTo>
                <a:lnTo>
                  <a:pt x="191" y="569"/>
                </a:lnTo>
                <a:lnTo>
                  <a:pt x="196" y="569"/>
                </a:lnTo>
                <a:lnTo>
                  <a:pt x="202" y="565"/>
                </a:lnTo>
                <a:lnTo>
                  <a:pt x="211" y="560"/>
                </a:lnTo>
                <a:lnTo>
                  <a:pt x="217" y="554"/>
                </a:lnTo>
                <a:lnTo>
                  <a:pt x="223" y="547"/>
                </a:lnTo>
                <a:lnTo>
                  <a:pt x="224" y="546"/>
                </a:lnTo>
                <a:lnTo>
                  <a:pt x="229" y="539"/>
                </a:lnTo>
                <a:lnTo>
                  <a:pt x="231" y="532"/>
                </a:lnTo>
                <a:lnTo>
                  <a:pt x="234" y="528"/>
                </a:lnTo>
                <a:lnTo>
                  <a:pt x="238" y="520"/>
                </a:lnTo>
                <a:lnTo>
                  <a:pt x="244" y="517"/>
                </a:lnTo>
                <a:lnTo>
                  <a:pt x="251" y="515"/>
                </a:lnTo>
                <a:lnTo>
                  <a:pt x="257" y="513"/>
                </a:lnTo>
                <a:lnTo>
                  <a:pt x="263" y="511"/>
                </a:lnTo>
                <a:lnTo>
                  <a:pt x="268" y="509"/>
                </a:lnTo>
                <a:lnTo>
                  <a:pt x="269" y="509"/>
                </a:lnTo>
                <a:lnTo>
                  <a:pt x="274" y="505"/>
                </a:lnTo>
                <a:lnTo>
                  <a:pt x="282" y="501"/>
                </a:lnTo>
                <a:lnTo>
                  <a:pt x="285" y="499"/>
                </a:lnTo>
                <a:lnTo>
                  <a:pt x="290" y="492"/>
                </a:lnTo>
                <a:lnTo>
                  <a:pt x="297" y="488"/>
                </a:lnTo>
                <a:lnTo>
                  <a:pt x="303" y="487"/>
                </a:lnTo>
                <a:lnTo>
                  <a:pt x="310" y="485"/>
                </a:lnTo>
                <a:lnTo>
                  <a:pt x="316" y="484"/>
                </a:lnTo>
                <a:lnTo>
                  <a:pt x="321" y="477"/>
                </a:lnTo>
                <a:lnTo>
                  <a:pt x="317" y="471"/>
                </a:lnTo>
                <a:lnTo>
                  <a:pt x="310" y="468"/>
                </a:lnTo>
                <a:lnTo>
                  <a:pt x="308" y="463"/>
                </a:lnTo>
                <a:lnTo>
                  <a:pt x="308" y="456"/>
                </a:lnTo>
                <a:lnTo>
                  <a:pt x="314" y="449"/>
                </a:lnTo>
                <a:lnTo>
                  <a:pt x="307" y="444"/>
                </a:lnTo>
                <a:lnTo>
                  <a:pt x="307" y="438"/>
                </a:lnTo>
                <a:lnTo>
                  <a:pt x="307" y="431"/>
                </a:lnTo>
                <a:lnTo>
                  <a:pt x="314" y="425"/>
                </a:lnTo>
                <a:lnTo>
                  <a:pt x="320" y="426"/>
                </a:lnTo>
                <a:lnTo>
                  <a:pt x="326" y="427"/>
                </a:lnTo>
                <a:lnTo>
                  <a:pt x="332" y="426"/>
                </a:lnTo>
                <a:lnTo>
                  <a:pt x="338" y="423"/>
                </a:lnTo>
                <a:lnTo>
                  <a:pt x="351" y="419"/>
                </a:lnTo>
                <a:lnTo>
                  <a:pt x="354" y="418"/>
                </a:lnTo>
                <a:lnTo>
                  <a:pt x="360" y="415"/>
                </a:lnTo>
                <a:lnTo>
                  <a:pt x="360" y="414"/>
                </a:lnTo>
                <a:lnTo>
                  <a:pt x="362" y="407"/>
                </a:lnTo>
                <a:lnTo>
                  <a:pt x="362" y="401"/>
                </a:lnTo>
                <a:lnTo>
                  <a:pt x="368" y="394"/>
                </a:lnTo>
                <a:lnTo>
                  <a:pt x="375" y="394"/>
                </a:lnTo>
                <a:lnTo>
                  <a:pt x="381" y="393"/>
                </a:lnTo>
                <a:lnTo>
                  <a:pt x="387" y="392"/>
                </a:lnTo>
                <a:lnTo>
                  <a:pt x="393" y="390"/>
                </a:lnTo>
                <a:lnTo>
                  <a:pt x="400" y="390"/>
                </a:lnTo>
                <a:lnTo>
                  <a:pt x="406" y="390"/>
                </a:lnTo>
                <a:lnTo>
                  <a:pt x="430" y="393"/>
                </a:lnTo>
                <a:lnTo>
                  <a:pt x="437" y="393"/>
                </a:lnTo>
                <a:lnTo>
                  <a:pt x="442" y="393"/>
                </a:lnTo>
                <a:lnTo>
                  <a:pt x="456" y="393"/>
                </a:lnTo>
                <a:lnTo>
                  <a:pt x="463" y="394"/>
                </a:lnTo>
                <a:lnTo>
                  <a:pt x="468" y="394"/>
                </a:lnTo>
                <a:lnTo>
                  <a:pt x="469" y="394"/>
                </a:lnTo>
                <a:lnTo>
                  <a:pt x="464" y="390"/>
                </a:lnTo>
                <a:lnTo>
                  <a:pt x="463" y="390"/>
                </a:lnTo>
                <a:lnTo>
                  <a:pt x="465" y="384"/>
                </a:lnTo>
                <a:lnTo>
                  <a:pt x="466" y="377"/>
                </a:lnTo>
                <a:lnTo>
                  <a:pt x="469" y="370"/>
                </a:lnTo>
                <a:lnTo>
                  <a:pt x="475" y="368"/>
                </a:lnTo>
                <a:lnTo>
                  <a:pt x="479" y="361"/>
                </a:lnTo>
                <a:lnTo>
                  <a:pt x="473" y="355"/>
                </a:lnTo>
                <a:lnTo>
                  <a:pt x="466" y="350"/>
                </a:lnTo>
                <a:lnTo>
                  <a:pt x="461" y="345"/>
                </a:lnTo>
                <a:lnTo>
                  <a:pt x="455" y="338"/>
                </a:lnTo>
                <a:lnTo>
                  <a:pt x="451" y="331"/>
                </a:lnTo>
                <a:lnTo>
                  <a:pt x="453" y="325"/>
                </a:lnTo>
                <a:lnTo>
                  <a:pt x="453" y="317"/>
                </a:lnTo>
                <a:lnTo>
                  <a:pt x="447" y="311"/>
                </a:lnTo>
                <a:lnTo>
                  <a:pt x="443" y="304"/>
                </a:lnTo>
                <a:lnTo>
                  <a:pt x="443" y="297"/>
                </a:lnTo>
                <a:lnTo>
                  <a:pt x="444" y="290"/>
                </a:lnTo>
                <a:lnTo>
                  <a:pt x="447" y="283"/>
                </a:lnTo>
                <a:lnTo>
                  <a:pt x="447" y="277"/>
                </a:lnTo>
                <a:lnTo>
                  <a:pt x="444" y="270"/>
                </a:lnTo>
                <a:lnTo>
                  <a:pt x="441" y="267"/>
                </a:lnTo>
                <a:lnTo>
                  <a:pt x="443" y="261"/>
                </a:lnTo>
                <a:lnTo>
                  <a:pt x="442" y="254"/>
                </a:lnTo>
                <a:lnTo>
                  <a:pt x="443" y="247"/>
                </a:lnTo>
                <a:lnTo>
                  <a:pt x="445" y="240"/>
                </a:lnTo>
                <a:lnTo>
                  <a:pt x="446" y="237"/>
                </a:lnTo>
                <a:lnTo>
                  <a:pt x="444" y="229"/>
                </a:lnTo>
                <a:lnTo>
                  <a:pt x="442" y="221"/>
                </a:lnTo>
                <a:lnTo>
                  <a:pt x="439" y="215"/>
                </a:lnTo>
                <a:lnTo>
                  <a:pt x="444" y="207"/>
                </a:lnTo>
                <a:lnTo>
                  <a:pt x="445" y="206"/>
                </a:lnTo>
                <a:lnTo>
                  <a:pt x="439" y="200"/>
                </a:lnTo>
                <a:lnTo>
                  <a:pt x="437" y="193"/>
                </a:lnTo>
                <a:lnTo>
                  <a:pt x="441" y="186"/>
                </a:lnTo>
                <a:lnTo>
                  <a:pt x="438" y="182"/>
                </a:lnTo>
                <a:lnTo>
                  <a:pt x="437" y="181"/>
                </a:lnTo>
                <a:lnTo>
                  <a:pt x="431" y="176"/>
                </a:lnTo>
                <a:lnTo>
                  <a:pt x="424" y="169"/>
                </a:lnTo>
                <a:lnTo>
                  <a:pt x="419" y="165"/>
                </a:lnTo>
                <a:lnTo>
                  <a:pt x="415" y="158"/>
                </a:lnTo>
                <a:lnTo>
                  <a:pt x="417" y="158"/>
                </a:lnTo>
                <a:lnTo>
                  <a:pt x="423" y="159"/>
                </a:lnTo>
                <a:lnTo>
                  <a:pt x="430" y="159"/>
                </a:lnTo>
                <a:lnTo>
                  <a:pt x="436" y="158"/>
                </a:lnTo>
                <a:lnTo>
                  <a:pt x="437" y="158"/>
                </a:lnTo>
                <a:lnTo>
                  <a:pt x="442" y="154"/>
                </a:lnTo>
                <a:lnTo>
                  <a:pt x="448" y="151"/>
                </a:lnTo>
                <a:lnTo>
                  <a:pt x="454" y="145"/>
                </a:lnTo>
                <a:lnTo>
                  <a:pt x="461" y="141"/>
                </a:lnTo>
                <a:lnTo>
                  <a:pt x="467" y="140"/>
                </a:lnTo>
                <a:lnTo>
                  <a:pt x="471" y="136"/>
                </a:lnTo>
                <a:lnTo>
                  <a:pt x="474" y="129"/>
                </a:lnTo>
                <a:lnTo>
                  <a:pt x="477" y="122"/>
                </a:lnTo>
                <a:lnTo>
                  <a:pt x="482" y="116"/>
                </a:lnTo>
                <a:lnTo>
                  <a:pt x="488" y="111"/>
                </a:lnTo>
                <a:lnTo>
                  <a:pt x="495" y="109"/>
                </a:lnTo>
                <a:lnTo>
                  <a:pt x="501" y="104"/>
                </a:lnTo>
                <a:lnTo>
                  <a:pt x="507" y="108"/>
                </a:lnTo>
                <a:lnTo>
                  <a:pt x="513" y="106"/>
                </a:lnTo>
                <a:lnTo>
                  <a:pt x="520" y="100"/>
                </a:lnTo>
                <a:lnTo>
                  <a:pt x="526" y="94"/>
                </a:lnTo>
                <a:lnTo>
                  <a:pt x="532" y="100"/>
                </a:lnTo>
                <a:lnTo>
                  <a:pt x="536" y="102"/>
                </a:lnTo>
                <a:lnTo>
                  <a:pt x="542" y="103"/>
                </a:lnTo>
                <a:lnTo>
                  <a:pt x="543" y="103"/>
                </a:lnTo>
                <a:lnTo>
                  <a:pt x="549" y="98"/>
                </a:lnTo>
                <a:lnTo>
                  <a:pt x="550" y="98"/>
                </a:lnTo>
                <a:lnTo>
                  <a:pt x="554" y="92"/>
                </a:lnTo>
                <a:lnTo>
                  <a:pt x="555" y="89"/>
                </a:lnTo>
                <a:lnTo>
                  <a:pt x="557" y="83"/>
                </a:lnTo>
                <a:lnTo>
                  <a:pt x="558" y="81"/>
                </a:lnTo>
                <a:lnTo>
                  <a:pt x="570" y="71"/>
                </a:lnTo>
                <a:lnTo>
                  <a:pt x="576" y="69"/>
                </a:lnTo>
                <a:lnTo>
                  <a:pt x="583" y="64"/>
                </a:lnTo>
                <a:lnTo>
                  <a:pt x="588" y="61"/>
                </a:lnTo>
                <a:lnTo>
                  <a:pt x="594" y="60"/>
                </a:lnTo>
                <a:lnTo>
                  <a:pt x="597" y="59"/>
                </a:lnTo>
                <a:lnTo>
                  <a:pt x="603" y="55"/>
                </a:lnTo>
                <a:lnTo>
                  <a:pt x="610" y="49"/>
                </a:lnTo>
                <a:lnTo>
                  <a:pt x="615" y="47"/>
                </a:lnTo>
                <a:lnTo>
                  <a:pt x="621" y="46"/>
                </a:lnTo>
                <a:lnTo>
                  <a:pt x="627" y="46"/>
                </a:lnTo>
                <a:lnTo>
                  <a:pt x="633" y="44"/>
                </a:lnTo>
                <a:lnTo>
                  <a:pt x="640" y="45"/>
                </a:lnTo>
                <a:lnTo>
                  <a:pt x="646" y="44"/>
                </a:lnTo>
                <a:lnTo>
                  <a:pt x="652" y="43"/>
                </a:lnTo>
                <a:lnTo>
                  <a:pt x="655" y="43"/>
                </a:lnTo>
                <a:lnTo>
                  <a:pt x="661" y="41"/>
                </a:lnTo>
                <a:lnTo>
                  <a:pt x="667" y="41"/>
                </a:lnTo>
                <a:lnTo>
                  <a:pt x="674" y="41"/>
                </a:lnTo>
                <a:lnTo>
                  <a:pt x="680" y="39"/>
                </a:lnTo>
                <a:lnTo>
                  <a:pt x="686" y="37"/>
                </a:lnTo>
                <a:lnTo>
                  <a:pt x="692" y="37"/>
                </a:lnTo>
                <a:lnTo>
                  <a:pt x="699" y="39"/>
                </a:lnTo>
                <a:lnTo>
                  <a:pt x="705" y="39"/>
                </a:lnTo>
                <a:lnTo>
                  <a:pt x="711" y="36"/>
                </a:lnTo>
                <a:lnTo>
                  <a:pt x="716" y="31"/>
                </a:lnTo>
                <a:lnTo>
                  <a:pt x="722" y="25"/>
                </a:lnTo>
                <a:lnTo>
                  <a:pt x="729" y="22"/>
                </a:lnTo>
                <a:lnTo>
                  <a:pt x="733" y="25"/>
                </a:lnTo>
                <a:lnTo>
                  <a:pt x="739" y="28"/>
                </a:lnTo>
                <a:lnTo>
                  <a:pt x="742" y="22"/>
                </a:lnTo>
                <a:lnTo>
                  <a:pt x="748" y="24"/>
                </a:lnTo>
                <a:lnTo>
                  <a:pt x="754" y="25"/>
                </a:lnTo>
                <a:lnTo>
                  <a:pt x="761" y="24"/>
                </a:lnTo>
                <a:lnTo>
                  <a:pt x="767" y="22"/>
                </a:lnTo>
                <a:lnTo>
                  <a:pt x="772" y="16"/>
                </a:lnTo>
                <a:lnTo>
                  <a:pt x="779" y="15"/>
                </a:lnTo>
                <a:lnTo>
                  <a:pt x="785" y="16"/>
                </a:lnTo>
                <a:lnTo>
                  <a:pt x="799" y="16"/>
                </a:lnTo>
                <a:lnTo>
                  <a:pt x="805" y="15"/>
                </a:lnTo>
                <a:lnTo>
                  <a:pt x="811" y="15"/>
                </a:lnTo>
                <a:lnTo>
                  <a:pt x="818" y="16"/>
                </a:lnTo>
                <a:lnTo>
                  <a:pt x="829" y="16"/>
                </a:lnTo>
                <a:lnTo>
                  <a:pt x="835" y="15"/>
                </a:lnTo>
                <a:lnTo>
                  <a:pt x="841" y="20"/>
                </a:lnTo>
                <a:lnTo>
                  <a:pt x="848" y="22"/>
                </a:lnTo>
                <a:lnTo>
                  <a:pt x="849" y="22"/>
                </a:lnTo>
                <a:lnTo>
                  <a:pt x="853" y="29"/>
                </a:lnTo>
                <a:lnTo>
                  <a:pt x="855" y="31"/>
                </a:lnTo>
                <a:lnTo>
                  <a:pt x="861" y="35"/>
                </a:lnTo>
                <a:lnTo>
                  <a:pt x="866" y="36"/>
                </a:lnTo>
                <a:lnTo>
                  <a:pt x="872" y="35"/>
                </a:lnTo>
                <a:lnTo>
                  <a:pt x="879" y="31"/>
                </a:lnTo>
                <a:lnTo>
                  <a:pt x="885" y="24"/>
                </a:lnTo>
                <a:lnTo>
                  <a:pt x="891" y="21"/>
                </a:lnTo>
                <a:lnTo>
                  <a:pt x="897" y="22"/>
                </a:lnTo>
                <a:lnTo>
                  <a:pt x="903" y="21"/>
                </a:lnTo>
                <a:lnTo>
                  <a:pt x="910" y="19"/>
                </a:lnTo>
                <a:lnTo>
                  <a:pt x="916" y="16"/>
                </a:lnTo>
                <a:lnTo>
                  <a:pt x="922" y="13"/>
                </a:lnTo>
                <a:lnTo>
                  <a:pt x="921" y="8"/>
                </a:lnTo>
                <a:lnTo>
                  <a:pt x="927" y="3"/>
                </a:lnTo>
                <a:lnTo>
                  <a:pt x="932" y="0"/>
                </a:lnTo>
                <a:lnTo>
                  <a:pt x="940" y="4"/>
                </a:lnTo>
                <a:lnTo>
                  <a:pt x="945" y="9"/>
                </a:lnTo>
                <a:lnTo>
                  <a:pt x="951" y="12"/>
                </a:lnTo>
                <a:lnTo>
                  <a:pt x="956" y="12"/>
                </a:lnTo>
                <a:lnTo>
                  <a:pt x="962" y="16"/>
                </a:lnTo>
                <a:lnTo>
                  <a:pt x="969" y="15"/>
                </a:lnTo>
                <a:lnTo>
                  <a:pt x="975" y="14"/>
                </a:lnTo>
                <a:lnTo>
                  <a:pt x="980" y="8"/>
                </a:lnTo>
                <a:lnTo>
                  <a:pt x="982" y="1"/>
                </a:lnTo>
                <a:lnTo>
                  <a:pt x="983" y="1"/>
                </a:lnTo>
                <a:lnTo>
                  <a:pt x="989" y="0"/>
                </a:lnTo>
                <a:lnTo>
                  <a:pt x="994" y="3"/>
                </a:lnTo>
                <a:lnTo>
                  <a:pt x="1001" y="8"/>
                </a:lnTo>
                <a:lnTo>
                  <a:pt x="1007" y="9"/>
                </a:lnTo>
                <a:lnTo>
                  <a:pt x="1013" y="9"/>
                </a:lnTo>
                <a:lnTo>
                  <a:pt x="1011" y="16"/>
                </a:lnTo>
                <a:lnTo>
                  <a:pt x="1013" y="17"/>
                </a:lnTo>
                <a:lnTo>
                  <a:pt x="1019" y="20"/>
                </a:lnTo>
                <a:lnTo>
                  <a:pt x="1025" y="17"/>
                </a:lnTo>
                <a:lnTo>
                  <a:pt x="1032" y="15"/>
                </a:lnTo>
                <a:lnTo>
                  <a:pt x="1038" y="12"/>
                </a:lnTo>
                <a:lnTo>
                  <a:pt x="1043" y="13"/>
                </a:lnTo>
                <a:lnTo>
                  <a:pt x="1049" y="15"/>
                </a:lnTo>
                <a:lnTo>
                  <a:pt x="1055" y="14"/>
                </a:lnTo>
                <a:lnTo>
                  <a:pt x="1062" y="12"/>
                </a:lnTo>
                <a:lnTo>
                  <a:pt x="1062" y="15"/>
                </a:lnTo>
                <a:lnTo>
                  <a:pt x="1061" y="21"/>
                </a:lnTo>
                <a:lnTo>
                  <a:pt x="1060" y="22"/>
                </a:lnTo>
                <a:lnTo>
                  <a:pt x="1053" y="29"/>
                </a:lnTo>
                <a:lnTo>
                  <a:pt x="1048" y="36"/>
                </a:lnTo>
                <a:lnTo>
                  <a:pt x="1042" y="40"/>
                </a:lnTo>
                <a:lnTo>
                  <a:pt x="1036" y="47"/>
                </a:lnTo>
                <a:lnTo>
                  <a:pt x="1041" y="48"/>
                </a:lnTo>
                <a:lnTo>
                  <a:pt x="1047" y="52"/>
                </a:lnTo>
                <a:lnTo>
                  <a:pt x="1047" y="54"/>
                </a:lnTo>
                <a:lnTo>
                  <a:pt x="1046" y="59"/>
                </a:lnTo>
                <a:lnTo>
                  <a:pt x="1046" y="61"/>
                </a:lnTo>
                <a:lnTo>
                  <a:pt x="1044" y="68"/>
                </a:lnTo>
                <a:lnTo>
                  <a:pt x="1043" y="69"/>
                </a:lnTo>
                <a:lnTo>
                  <a:pt x="1044" y="76"/>
                </a:lnTo>
                <a:lnTo>
                  <a:pt x="1042" y="81"/>
                </a:lnTo>
                <a:lnTo>
                  <a:pt x="1041" y="89"/>
                </a:lnTo>
                <a:lnTo>
                  <a:pt x="1040" y="95"/>
                </a:lnTo>
                <a:lnTo>
                  <a:pt x="1041" y="102"/>
                </a:lnTo>
                <a:lnTo>
                  <a:pt x="1043" y="109"/>
                </a:lnTo>
                <a:lnTo>
                  <a:pt x="1045" y="116"/>
                </a:lnTo>
                <a:lnTo>
                  <a:pt x="1045" y="120"/>
                </a:lnTo>
                <a:lnTo>
                  <a:pt x="1046" y="121"/>
                </a:lnTo>
                <a:lnTo>
                  <a:pt x="1045" y="127"/>
                </a:lnTo>
                <a:lnTo>
                  <a:pt x="1042" y="134"/>
                </a:lnTo>
                <a:lnTo>
                  <a:pt x="1043" y="141"/>
                </a:lnTo>
                <a:lnTo>
                  <a:pt x="1049" y="143"/>
                </a:lnTo>
                <a:lnTo>
                  <a:pt x="1048" y="151"/>
                </a:lnTo>
                <a:lnTo>
                  <a:pt x="1043" y="158"/>
                </a:lnTo>
                <a:lnTo>
                  <a:pt x="1042" y="165"/>
                </a:lnTo>
                <a:lnTo>
                  <a:pt x="1040" y="172"/>
                </a:lnTo>
                <a:lnTo>
                  <a:pt x="1041" y="178"/>
                </a:lnTo>
                <a:lnTo>
                  <a:pt x="1040" y="185"/>
                </a:lnTo>
                <a:lnTo>
                  <a:pt x="1038" y="189"/>
                </a:lnTo>
                <a:lnTo>
                  <a:pt x="1036" y="194"/>
                </a:lnTo>
                <a:lnTo>
                  <a:pt x="1031" y="202"/>
                </a:lnTo>
                <a:lnTo>
                  <a:pt x="1030" y="202"/>
                </a:lnTo>
                <a:lnTo>
                  <a:pt x="1023" y="206"/>
                </a:lnTo>
                <a:lnTo>
                  <a:pt x="1017" y="209"/>
                </a:lnTo>
                <a:lnTo>
                  <a:pt x="1014" y="212"/>
                </a:lnTo>
                <a:lnTo>
                  <a:pt x="1014" y="213"/>
                </a:lnTo>
                <a:lnTo>
                  <a:pt x="1013" y="219"/>
                </a:lnTo>
                <a:lnTo>
                  <a:pt x="1008" y="225"/>
                </a:lnTo>
                <a:lnTo>
                  <a:pt x="1002" y="229"/>
                </a:lnTo>
                <a:lnTo>
                  <a:pt x="995" y="234"/>
                </a:lnTo>
                <a:lnTo>
                  <a:pt x="995" y="237"/>
                </a:lnTo>
                <a:lnTo>
                  <a:pt x="994" y="240"/>
                </a:lnTo>
                <a:lnTo>
                  <a:pt x="994" y="247"/>
                </a:lnTo>
                <a:lnTo>
                  <a:pt x="993" y="254"/>
                </a:lnTo>
                <a:lnTo>
                  <a:pt x="995" y="261"/>
                </a:lnTo>
                <a:lnTo>
                  <a:pt x="995" y="262"/>
                </a:lnTo>
                <a:lnTo>
                  <a:pt x="997" y="269"/>
                </a:lnTo>
                <a:lnTo>
                  <a:pt x="1000" y="275"/>
                </a:lnTo>
                <a:lnTo>
                  <a:pt x="1004" y="283"/>
                </a:lnTo>
                <a:lnTo>
                  <a:pt x="1007" y="289"/>
                </a:lnTo>
                <a:lnTo>
                  <a:pt x="1007" y="299"/>
                </a:lnTo>
                <a:lnTo>
                  <a:pt x="1011" y="307"/>
                </a:lnTo>
                <a:lnTo>
                  <a:pt x="1017" y="309"/>
                </a:lnTo>
                <a:lnTo>
                  <a:pt x="1023" y="313"/>
                </a:lnTo>
                <a:lnTo>
                  <a:pt x="1030" y="315"/>
                </a:lnTo>
                <a:lnTo>
                  <a:pt x="1034" y="323"/>
                </a:lnTo>
                <a:lnTo>
                  <a:pt x="1038" y="330"/>
                </a:lnTo>
                <a:lnTo>
                  <a:pt x="1042" y="338"/>
                </a:lnTo>
                <a:lnTo>
                  <a:pt x="1042" y="346"/>
                </a:lnTo>
                <a:lnTo>
                  <a:pt x="1043" y="353"/>
                </a:lnTo>
                <a:lnTo>
                  <a:pt x="1044" y="360"/>
                </a:lnTo>
                <a:lnTo>
                  <a:pt x="1047" y="362"/>
                </a:lnTo>
                <a:lnTo>
                  <a:pt x="1053" y="367"/>
                </a:lnTo>
                <a:lnTo>
                  <a:pt x="1060" y="372"/>
                </a:lnTo>
                <a:lnTo>
                  <a:pt x="1073" y="383"/>
                </a:lnTo>
                <a:lnTo>
                  <a:pt x="1080" y="388"/>
                </a:lnTo>
                <a:lnTo>
                  <a:pt x="1087" y="394"/>
                </a:lnTo>
                <a:lnTo>
                  <a:pt x="1089" y="402"/>
                </a:lnTo>
                <a:lnTo>
                  <a:pt x="1090" y="410"/>
                </a:lnTo>
                <a:lnTo>
                  <a:pt x="1092" y="418"/>
                </a:lnTo>
                <a:lnTo>
                  <a:pt x="1093" y="425"/>
                </a:lnTo>
                <a:lnTo>
                  <a:pt x="1094" y="433"/>
                </a:lnTo>
                <a:lnTo>
                  <a:pt x="1096" y="440"/>
                </a:lnTo>
                <a:lnTo>
                  <a:pt x="1097" y="448"/>
                </a:lnTo>
                <a:lnTo>
                  <a:pt x="1099" y="456"/>
                </a:lnTo>
                <a:lnTo>
                  <a:pt x="1100" y="463"/>
                </a:lnTo>
                <a:lnTo>
                  <a:pt x="1101" y="471"/>
                </a:lnTo>
                <a:lnTo>
                  <a:pt x="1103" y="479"/>
                </a:lnTo>
                <a:lnTo>
                  <a:pt x="1104" y="487"/>
                </a:lnTo>
                <a:lnTo>
                  <a:pt x="1106" y="493"/>
                </a:lnTo>
                <a:lnTo>
                  <a:pt x="1107" y="501"/>
                </a:lnTo>
                <a:lnTo>
                  <a:pt x="1109" y="509"/>
                </a:lnTo>
                <a:lnTo>
                  <a:pt x="1110" y="516"/>
                </a:lnTo>
                <a:lnTo>
                  <a:pt x="1112" y="524"/>
                </a:lnTo>
                <a:lnTo>
                  <a:pt x="1113" y="531"/>
                </a:lnTo>
                <a:lnTo>
                  <a:pt x="1115" y="539"/>
                </a:lnTo>
                <a:lnTo>
                  <a:pt x="1115" y="541"/>
                </a:lnTo>
                <a:lnTo>
                  <a:pt x="1109" y="545"/>
                </a:lnTo>
                <a:lnTo>
                  <a:pt x="1107" y="546"/>
                </a:lnTo>
                <a:lnTo>
                  <a:pt x="1103" y="553"/>
                </a:lnTo>
                <a:lnTo>
                  <a:pt x="1106" y="557"/>
                </a:lnTo>
                <a:lnTo>
                  <a:pt x="1108" y="560"/>
                </a:lnTo>
                <a:lnTo>
                  <a:pt x="1112" y="567"/>
                </a:lnTo>
                <a:lnTo>
                  <a:pt x="1117" y="573"/>
                </a:lnTo>
                <a:lnTo>
                  <a:pt x="1120" y="580"/>
                </a:lnTo>
                <a:lnTo>
                  <a:pt x="1123" y="587"/>
                </a:lnTo>
                <a:lnTo>
                  <a:pt x="1125" y="594"/>
                </a:lnTo>
                <a:lnTo>
                  <a:pt x="1128" y="601"/>
                </a:lnTo>
                <a:lnTo>
                  <a:pt x="1130" y="608"/>
                </a:lnTo>
                <a:lnTo>
                  <a:pt x="1131" y="614"/>
                </a:lnTo>
                <a:lnTo>
                  <a:pt x="1132" y="622"/>
                </a:lnTo>
                <a:lnTo>
                  <a:pt x="1134" y="628"/>
                </a:lnTo>
                <a:lnTo>
                  <a:pt x="1135" y="636"/>
                </a:lnTo>
                <a:lnTo>
                  <a:pt x="1135" y="643"/>
                </a:lnTo>
                <a:lnTo>
                  <a:pt x="1135" y="656"/>
                </a:lnTo>
                <a:lnTo>
                  <a:pt x="1135" y="662"/>
                </a:lnTo>
                <a:lnTo>
                  <a:pt x="1134" y="667"/>
                </a:lnTo>
                <a:lnTo>
                  <a:pt x="1134" y="668"/>
                </a:lnTo>
                <a:lnTo>
                  <a:pt x="1133" y="675"/>
                </a:lnTo>
                <a:lnTo>
                  <a:pt x="1132" y="683"/>
                </a:lnTo>
                <a:lnTo>
                  <a:pt x="1131" y="690"/>
                </a:lnTo>
                <a:lnTo>
                  <a:pt x="1131" y="698"/>
                </a:lnTo>
                <a:lnTo>
                  <a:pt x="1133" y="705"/>
                </a:lnTo>
                <a:lnTo>
                  <a:pt x="1135" y="710"/>
                </a:lnTo>
                <a:lnTo>
                  <a:pt x="1137" y="718"/>
                </a:lnTo>
                <a:lnTo>
                  <a:pt x="1139" y="725"/>
                </a:lnTo>
                <a:lnTo>
                  <a:pt x="1140" y="732"/>
                </a:lnTo>
                <a:lnTo>
                  <a:pt x="1138" y="739"/>
                </a:lnTo>
                <a:lnTo>
                  <a:pt x="1136" y="747"/>
                </a:lnTo>
                <a:lnTo>
                  <a:pt x="1132" y="754"/>
                </a:lnTo>
                <a:lnTo>
                  <a:pt x="1131" y="761"/>
                </a:lnTo>
                <a:lnTo>
                  <a:pt x="1129" y="767"/>
                </a:lnTo>
                <a:lnTo>
                  <a:pt x="1128" y="774"/>
                </a:lnTo>
                <a:lnTo>
                  <a:pt x="1129" y="782"/>
                </a:lnTo>
                <a:lnTo>
                  <a:pt x="1131" y="789"/>
                </a:lnTo>
                <a:lnTo>
                  <a:pt x="1133" y="796"/>
                </a:lnTo>
                <a:lnTo>
                  <a:pt x="1134" y="804"/>
                </a:lnTo>
                <a:lnTo>
                  <a:pt x="1138" y="812"/>
                </a:lnTo>
                <a:lnTo>
                  <a:pt x="1137" y="819"/>
                </a:lnTo>
                <a:lnTo>
                  <a:pt x="1138" y="826"/>
                </a:lnTo>
                <a:lnTo>
                  <a:pt x="1138" y="827"/>
                </a:lnTo>
                <a:lnTo>
                  <a:pt x="1136" y="834"/>
                </a:lnTo>
                <a:lnTo>
                  <a:pt x="1130" y="838"/>
                </a:lnTo>
                <a:lnTo>
                  <a:pt x="1123" y="842"/>
                </a:lnTo>
                <a:lnTo>
                  <a:pt x="1117" y="846"/>
                </a:lnTo>
                <a:lnTo>
                  <a:pt x="1111" y="852"/>
                </a:lnTo>
                <a:lnTo>
                  <a:pt x="1107" y="860"/>
                </a:lnTo>
                <a:lnTo>
                  <a:pt x="1108" y="867"/>
                </a:lnTo>
                <a:lnTo>
                  <a:pt x="1112" y="874"/>
                </a:lnTo>
                <a:lnTo>
                  <a:pt x="1117" y="880"/>
                </a:lnTo>
                <a:lnTo>
                  <a:pt x="1121" y="887"/>
                </a:lnTo>
                <a:lnTo>
                  <a:pt x="1125" y="894"/>
                </a:lnTo>
                <a:lnTo>
                  <a:pt x="1129" y="902"/>
                </a:lnTo>
                <a:lnTo>
                  <a:pt x="1133" y="908"/>
                </a:lnTo>
                <a:lnTo>
                  <a:pt x="1136" y="914"/>
                </a:lnTo>
                <a:lnTo>
                  <a:pt x="1140" y="920"/>
                </a:lnTo>
                <a:lnTo>
                  <a:pt x="1143" y="925"/>
                </a:lnTo>
                <a:lnTo>
                  <a:pt x="1147" y="933"/>
                </a:lnTo>
                <a:lnTo>
                  <a:pt x="1147" y="955"/>
                </a:lnTo>
                <a:lnTo>
                  <a:pt x="1147" y="963"/>
                </a:lnTo>
                <a:lnTo>
                  <a:pt x="1149" y="968"/>
                </a:lnTo>
                <a:lnTo>
                  <a:pt x="1152" y="972"/>
                </a:lnTo>
                <a:lnTo>
                  <a:pt x="1155" y="973"/>
                </a:lnTo>
                <a:lnTo>
                  <a:pt x="1158" y="981"/>
                </a:lnTo>
                <a:lnTo>
                  <a:pt x="1160" y="988"/>
                </a:lnTo>
                <a:lnTo>
                  <a:pt x="1167" y="993"/>
                </a:lnTo>
                <a:lnTo>
                  <a:pt x="1173" y="996"/>
                </a:lnTo>
                <a:lnTo>
                  <a:pt x="1180" y="993"/>
                </a:lnTo>
                <a:lnTo>
                  <a:pt x="1187" y="990"/>
                </a:lnTo>
                <a:lnTo>
                  <a:pt x="1192" y="991"/>
                </a:lnTo>
                <a:lnTo>
                  <a:pt x="1199" y="995"/>
                </a:lnTo>
                <a:lnTo>
                  <a:pt x="1203" y="997"/>
                </a:lnTo>
                <a:lnTo>
                  <a:pt x="1206" y="998"/>
                </a:lnTo>
                <a:lnTo>
                  <a:pt x="1212" y="1000"/>
                </a:lnTo>
                <a:lnTo>
                  <a:pt x="1218" y="1003"/>
                </a:lnTo>
                <a:lnTo>
                  <a:pt x="1225" y="1005"/>
                </a:lnTo>
                <a:lnTo>
                  <a:pt x="1231" y="1007"/>
                </a:lnTo>
                <a:lnTo>
                  <a:pt x="1233" y="1008"/>
                </a:lnTo>
                <a:lnTo>
                  <a:pt x="1241" y="1012"/>
                </a:lnTo>
                <a:lnTo>
                  <a:pt x="1243" y="1019"/>
                </a:lnTo>
                <a:lnTo>
                  <a:pt x="1246" y="1025"/>
                </a:lnTo>
                <a:lnTo>
                  <a:pt x="1249" y="1032"/>
                </a:lnTo>
                <a:lnTo>
                  <a:pt x="1250" y="1033"/>
                </a:lnTo>
                <a:lnTo>
                  <a:pt x="1253" y="1041"/>
                </a:lnTo>
                <a:lnTo>
                  <a:pt x="1256" y="1047"/>
                </a:lnTo>
                <a:lnTo>
                  <a:pt x="1258" y="1054"/>
                </a:lnTo>
                <a:lnTo>
                  <a:pt x="1261" y="1061"/>
                </a:lnTo>
                <a:lnTo>
                  <a:pt x="1264" y="1068"/>
                </a:lnTo>
                <a:lnTo>
                  <a:pt x="1266" y="1072"/>
                </a:lnTo>
                <a:lnTo>
                  <a:pt x="1261" y="1076"/>
                </a:lnTo>
                <a:lnTo>
                  <a:pt x="1254" y="1080"/>
                </a:lnTo>
                <a:lnTo>
                  <a:pt x="1242" y="1089"/>
                </a:lnTo>
                <a:lnTo>
                  <a:pt x="1234" y="1095"/>
                </a:lnTo>
                <a:lnTo>
                  <a:pt x="1228" y="1100"/>
                </a:lnTo>
                <a:lnTo>
                  <a:pt x="1225" y="1102"/>
                </a:lnTo>
                <a:lnTo>
                  <a:pt x="1218" y="1106"/>
                </a:lnTo>
                <a:lnTo>
                  <a:pt x="1212" y="1112"/>
                </a:lnTo>
                <a:lnTo>
                  <a:pt x="1206" y="1117"/>
                </a:lnTo>
                <a:lnTo>
                  <a:pt x="1198" y="1121"/>
                </a:lnTo>
                <a:lnTo>
                  <a:pt x="1192" y="1127"/>
                </a:lnTo>
                <a:lnTo>
                  <a:pt x="1179" y="1136"/>
                </a:lnTo>
                <a:lnTo>
                  <a:pt x="1172" y="1141"/>
                </a:lnTo>
                <a:lnTo>
                  <a:pt x="1166" y="1145"/>
                </a:lnTo>
                <a:lnTo>
                  <a:pt x="1164" y="1146"/>
                </a:lnTo>
                <a:lnTo>
                  <a:pt x="1158" y="1151"/>
                </a:lnTo>
                <a:lnTo>
                  <a:pt x="1151" y="1157"/>
                </a:lnTo>
                <a:lnTo>
                  <a:pt x="1150" y="1158"/>
                </a:lnTo>
                <a:lnTo>
                  <a:pt x="1143" y="1162"/>
                </a:lnTo>
                <a:lnTo>
                  <a:pt x="1140" y="1165"/>
                </a:lnTo>
                <a:lnTo>
                  <a:pt x="1134" y="1169"/>
                </a:lnTo>
                <a:lnTo>
                  <a:pt x="1128" y="1175"/>
                </a:lnTo>
                <a:lnTo>
                  <a:pt x="1125" y="1176"/>
                </a:lnTo>
                <a:lnTo>
                  <a:pt x="1123" y="1177"/>
                </a:lnTo>
                <a:lnTo>
                  <a:pt x="1122" y="1178"/>
                </a:lnTo>
                <a:lnTo>
                  <a:pt x="1121" y="1180"/>
                </a:lnTo>
                <a:lnTo>
                  <a:pt x="1113" y="1184"/>
                </a:lnTo>
                <a:lnTo>
                  <a:pt x="1113" y="1185"/>
                </a:lnTo>
                <a:lnTo>
                  <a:pt x="1110" y="1188"/>
                </a:lnTo>
                <a:lnTo>
                  <a:pt x="1109" y="1189"/>
                </a:lnTo>
                <a:lnTo>
                  <a:pt x="1103" y="1193"/>
                </a:lnTo>
                <a:lnTo>
                  <a:pt x="1096" y="1198"/>
                </a:lnTo>
                <a:lnTo>
                  <a:pt x="1090" y="1202"/>
                </a:lnTo>
                <a:lnTo>
                  <a:pt x="1083" y="1207"/>
                </a:lnTo>
                <a:lnTo>
                  <a:pt x="1077" y="1213"/>
                </a:lnTo>
                <a:lnTo>
                  <a:pt x="1070" y="1217"/>
                </a:lnTo>
                <a:lnTo>
                  <a:pt x="1064" y="1223"/>
                </a:lnTo>
                <a:lnTo>
                  <a:pt x="1058" y="1227"/>
                </a:lnTo>
                <a:lnTo>
                  <a:pt x="1050" y="1232"/>
                </a:lnTo>
                <a:lnTo>
                  <a:pt x="1045" y="1237"/>
                </a:lnTo>
                <a:lnTo>
                  <a:pt x="1038" y="1242"/>
                </a:lnTo>
                <a:lnTo>
                  <a:pt x="1032" y="1248"/>
                </a:lnTo>
                <a:lnTo>
                  <a:pt x="1025" y="1253"/>
                </a:lnTo>
                <a:lnTo>
                  <a:pt x="1018" y="1257"/>
                </a:lnTo>
                <a:lnTo>
                  <a:pt x="1013" y="1262"/>
                </a:lnTo>
                <a:lnTo>
                  <a:pt x="1006" y="1267"/>
                </a:lnTo>
                <a:lnTo>
                  <a:pt x="1000" y="1272"/>
                </a:lnTo>
                <a:lnTo>
                  <a:pt x="993" y="1277"/>
                </a:lnTo>
                <a:lnTo>
                  <a:pt x="987" y="1281"/>
                </a:lnTo>
                <a:lnTo>
                  <a:pt x="983" y="1285"/>
                </a:lnTo>
                <a:lnTo>
                  <a:pt x="979" y="1289"/>
                </a:lnTo>
                <a:lnTo>
                  <a:pt x="972" y="1297"/>
                </a:lnTo>
                <a:lnTo>
                  <a:pt x="964" y="1305"/>
                </a:lnTo>
                <a:lnTo>
                  <a:pt x="958" y="1313"/>
                </a:lnTo>
                <a:lnTo>
                  <a:pt x="952" y="1319"/>
                </a:lnTo>
                <a:lnTo>
                  <a:pt x="950" y="1320"/>
                </a:lnTo>
                <a:lnTo>
                  <a:pt x="944" y="1328"/>
                </a:lnTo>
                <a:lnTo>
                  <a:pt x="937" y="1336"/>
                </a:lnTo>
                <a:lnTo>
                  <a:pt x="929" y="1344"/>
                </a:lnTo>
                <a:lnTo>
                  <a:pt x="917" y="1356"/>
                </a:lnTo>
                <a:lnTo>
                  <a:pt x="911" y="1363"/>
                </a:lnTo>
                <a:lnTo>
                  <a:pt x="903" y="1371"/>
                </a:lnTo>
                <a:lnTo>
                  <a:pt x="896" y="1379"/>
                </a:lnTo>
                <a:lnTo>
                  <a:pt x="889" y="1387"/>
                </a:lnTo>
                <a:lnTo>
                  <a:pt x="883" y="1394"/>
                </a:lnTo>
                <a:lnTo>
                  <a:pt x="881" y="1395"/>
                </a:lnTo>
                <a:lnTo>
                  <a:pt x="873" y="1396"/>
                </a:lnTo>
                <a:lnTo>
                  <a:pt x="866" y="1398"/>
                </a:lnTo>
                <a:lnTo>
                  <a:pt x="860" y="1400"/>
                </a:lnTo>
                <a:lnTo>
                  <a:pt x="853" y="1401"/>
                </a:lnTo>
                <a:lnTo>
                  <a:pt x="845" y="1402"/>
                </a:lnTo>
                <a:lnTo>
                  <a:pt x="839" y="1404"/>
                </a:lnTo>
                <a:lnTo>
                  <a:pt x="833" y="1406"/>
                </a:lnTo>
                <a:lnTo>
                  <a:pt x="827" y="1407"/>
                </a:lnTo>
                <a:lnTo>
                  <a:pt x="820" y="1409"/>
                </a:lnTo>
                <a:lnTo>
                  <a:pt x="813" y="1410"/>
                </a:lnTo>
                <a:lnTo>
                  <a:pt x="806" y="1412"/>
                </a:lnTo>
                <a:lnTo>
                  <a:pt x="799" y="1415"/>
                </a:lnTo>
                <a:lnTo>
                  <a:pt x="792" y="1416"/>
                </a:lnTo>
                <a:lnTo>
                  <a:pt x="785" y="1418"/>
                </a:lnTo>
                <a:lnTo>
                  <a:pt x="778" y="1419"/>
                </a:lnTo>
                <a:lnTo>
                  <a:pt x="772" y="1422"/>
                </a:lnTo>
                <a:lnTo>
                  <a:pt x="765" y="1423"/>
                </a:lnTo>
                <a:lnTo>
                  <a:pt x="759" y="1424"/>
                </a:lnTo>
                <a:lnTo>
                  <a:pt x="756" y="1424"/>
                </a:lnTo>
                <a:lnTo>
                  <a:pt x="750" y="1426"/>
                </a:lnTo>
                <a:lnTo>
                  <a:pt x="743" y="1427"/>
                </a:lnTo>
                <a:lnTo>
                  <a:pt x="736" y="1428"/>
                </a:lnTo>
                <a:lnTo>
                  <a:pt x="730" y="1431"/>
                </a:lnTo>
                <a:lnTo>
                  <a:pt x="729" y="1431"/>
                </a:lnTo>
                <a:lnTo>
                  <a:pt x="722" y="1424"/>
                </a:lnTo>
                <a:lnTo>
                  <a:pt x="716" y="1419"/>
                </a:lnTo>
                <a:lnTo>
                  <a:pt x="717" y="1412"/>
                </a:lnTo>
                <a:lnTo>
                  <a:pt x="720" y="1406"/>
                </a:lnTo>
                <a:lnTo>
                  <a:pt x="725" y="1400"/>
                </a:lnTo>
                <a:lnTo>
                  <a:pt x="723" y="1392"/>
                </a:lnTo>
                <a:lnTo>
                  <a:pt x="721" y="1385"/>
                </a:lnTo>
                <a:lnTo>
                  <a:pt x="721" y="1379"/>
                </a:lnTo>
                <a:lnTo>
                  <a:pt x="722" y="1372"/>
                </a:lnTo>
                <a:lnTo>
                  <a:pt x="723" y="1366"/>
                </a:lnTo>
                <a:lnTo>
                  <a:pt x="717" y="1362"/>
                </a:lnTo>
                <a:lnTo>
                  <a:pt x="711" y="1356"/>
                </a:lnTo>
                <a:lnTo>
                  <a:pt x="706" y="1354"/>
                </a:lnTo>
                <a:lnTo>
                  <a:pt x="701" y="1353"/>
                </a:lnTo>
                <a:lnTo>
                  <a:pt x="693" y="1352"/>
                </a:lnTo>
                <a:lnTo>
                  <a:pt x="691" y="1350"/>
                </a:lnTo>
                <a:lnTo>
                  <a:pt x="685" y="1350"/>
                </a:lnTo>
                <a:lnTo>
                  <a:pt x="679" y="1348"/>
                </a:lnTo>
                <a:lnTo>
                  <a:pt x="673" y="1346"/>
                </a:lnTo>
                <a:lnTo>
                  <a:pt x="670" y="1339"/>
                </a:lnTo>
                <a:lnTo>
                  <a:pt x="665" y="1333"/>
                </a:lnTo>
                <a:lnTo>
                  <a:pt x="658" y="1328"/>
                </a:lnTo>
                <a:lnTo>
                  <a:pt x="653" y="1333"/>
                </a:lnTo>
                <a:lnTo>
                  <a:pt x="647" y="1330"/>
                </a:lnTo>
                <a:lnTo>
                  <a:pt x="641" y="1331"/>
                </a:lnTo>
                <a:lnTo>
                  <a:pt x="634" y="1326"/>
                </a:lnTo>
                <a:lnTo>
                  <a:pt x="628" y="1319"/>
                </a:lnTo>
                <a:lnTo>
                  <a:pt x="626" y="1313"/>
                </a:lnTo>
                <a:lnTo>
                  <a:pt x="624" y="1305"/>
                </a:lnTo>
                <a:lnTo>
                  <a:pt x="618" y="1302"/>
                </a:lnTo>
                <a:lnTo>
                  <a:pt x="612" y="1298"/>
                </a:lnTo>
                <a:lnTo>
                  <a:pt x="605" y="1293"/>
                </a:lnTo>
                <a:lnTo>
                  <a:pt x="603" y="1291"/>
                </a:lnTo>
                <a:lnTo>
                  <a:pt x="597" y="1293"/>
                </a:lnTo>
                <a:lnTo>
                  <a:pt x="595" y="1285"/>
                </a:lnTo>
                <a:lnTo>
                  <a:pt x="596" y="1279"/>
                </a:lnTo>
                <a:lnTo>
                  <a:pt x="597" y="1272"/>
                </a:lnTo>
                <a:lnTo>
                  <a:pt x="597" y="1270"/>
                </a:lnTo>
                <a:lnTo>
                  <a:pt x="596" y="1263"/>
                </a:lnTo>
                <a:lnTo>
                  <a:pt x="591" y="1259"/>
                </a:lnTo>
                <a:lnTo>
                  <a:pt x="586" y="1255"/>
                </a:lnTo>
                <a:lnTo>
                  <a:pt x="580" y="1250"/>
                </a:lnTo>
                <a:lnTo>
                  <a:pt x="573" y="1245"/>
                </a:lnTo>
                <a:lnTo>
                  <a:pt x="567" y="1240"/>
                </a:lnTo>
                <a:lnTo>
                  <a:pt x="561" y="1235"/>
                </a:lnTo>
                <a:lnTo>
                  <a:pt x="555" y="1231"/>
                </a:lnTo>
                <a:lnTo>
                  <a:pt x="549" y="1225"/>
                </a:lnTo>
                <a:lnTo>
                  <a:pt x="542" y="1221"/>
                </a:lnTo>
                <a:lnTo>
                  <a:pt x="536" y="1215"/>
                </a:lnTo>
                <a:lnTo>
                  <a:pt x="531" y="1210"/>
                </a:lnTo>
                <a:lnTo>
                  <a:pt x="524" y="1206"/>
                </a:lnTo>
                <a:lnTo>
                  <a:pt x="522" y="1204"/>
                </a:lnTo>
                <a:lnTo>
                  <a:pt x="507" y="1190"/>
                </a:lnTo>
                <a:lnTo>
                  <a:pt x="500" y="1184"/>
                </a:lnTo>
                <a:lnTo>
                  <a:pt x="494" y="1180"/>
                </a:lnTo>
                <a:lnTo>
                  <a:pt x="488" y="1174"/>
                </a:lnTo>
                <a:lnTo>
                  <a:pt x="481" y="1168"/>
                </a:lnTo>
                <a:lnTo>
                  <a:pt x="464" y="1152"/>
                </a:lnTo>
                <a:lnTo>
                  <a:pt x="457" y="1146"/>
                </a:lnTo>
                <a:lnTo>
                  <a:pt x="451" y="1141"/>
                </a:lnTo>
                <a:lnTo>
                  <a:pt x="445" y="1136"/>
                </a:lnTo>
                <a:lnTo>
                  <a:pt x="439" y="1130"/>
                </a:lnTo>
                <a:lnTo>
                  <a:pt x="433" y="1125"/>
                </a:lnTo>
                <a:lnTo>
                  <a:pt x="426" y="1119"/>
                </a:lnTo>
                <a:lnTo>
                  <a:pt x="420" y="1114"/>
                </a:lnTo>
                <a:lnTo>
                  <a:pt x="414" y="1109"/>
                </a:lnTo>
                <a:lnTo>
                  <a:pt x="408" y="1103"/>
                </a:lnTo>
                <a:lnTo>
                  <a:pt x="402" y="1097"/>
                </a:lnTo>
                <a:lnTo>
                  <a:pt x="395" y="1093"/>
                </a:lnTo>
                <a:lnTo>
                  <a:pt x="389" y="1087"/>
                </a:lnTo>
                <a:lnTo>
                  <a:pt x="383" y="1081"/>
                </a:lnTo>
                <a:lnTo>
                  <a:pt x="377" y="1077"/>
                </a:lnTo>
                <a:lnTo>
                  <a:pt x="371" y="1071"/>
                </a:lnTo>
                <a:lnTo>
                  <a:pt x="364" y="1067"/>
                </a:lnTo>
                <a:lnTo>
                  <a:pt x="358" y="1060"/>
                </a:lnTo>
                <a:lnTo>
                  <a:pt x="352" y="1055"/>
                </a:lnTo>
                <a:lnTo>
                  <a:pt x="346" y="1049"/>
                </a:lnTo>
                <a:lnTo>
                  <a:pt x="340" y="1045"/>
                </a:lnTo>
                <a:lnTo>
                  <a:pt x="327" y="1033"/>
                </a:lnTo>
                <a:lnTo>
                  <a:pt x="321" y="1029"/>
                </a:lnTo>
                <a:lnTo>
                  <a:pt x="315" y="1023"/>
                </a:lnTo>
                <a:lnTo>
                  <a:pt x="308" y="1017"/>
                </a:lnTo>
                <a:lnTo>
                  <a:pt x="301" y="1013"/>
                </a:lnTo>
                <a:lnTo>
                  <a:pt x="296" y="1007"/>
                </a:lnTo>
                <a:lnTo>
                  <a:pt x="283" y="997"/>
                </a:lnTo>
                <a:lnTo>
                  <a:pt x="276" y="991"/>
                </a:lnTo>
                <a:lnTo>
                  <a:pt x="270" y="987"/>
                </a:lnTo>
                <a:lnTo>
                  <a:pt x="264" y="981"/>
                </a:lnTo>
                <a:lnTo>
                  <a:pt x="258" y="976"/>
                </a:lnTo>
                <a:lnTo>
                  <a:pt x="251" y="971"/>
                </a:lnTo>
                <a:lnTo>
                  <a:pt x="245" y="965"/>
                </a:lnTo>
                <a:lnTo>
                  <a:pt x="232" y="955"/>
                </a:lnTo>
                <a:lnTo>
                  <a:pt x="227" y="951"/>
                </a:lnTo>
                <a:lnTo>
                  <a:pt x="221" y="946"/>
                </a:lnTo>
                <a:lnTo>
                  <a:pt x="219" y="946"/>
                </a:lnTo>
                <a:lnTo>
                  <a:pt x="213" y="940"/>
                </a:lnTo>
                <a:lnTo>
                  <a:pt x="207" y="934"/>
                </a:lnTo>
                <a:lnTo>
                  <a:pt x="201" y="930"/>
                </a:lnTo>
                <a:lnTo>
                  <a:pt x="195" y="925"/>
                </a:lnTo>
                <a:lnTo>
                  <a:pt x="181" y="914"/>
                </a:lnTo>
                <a:lnTo>
                  <a:pt x="176" y="910"/>
                </a:lnTo>
                <a:lnTo>
                  <a:pt x="156" y="894"/>
                </a:lnTo>
                <a:lnTo>
                  <a:pt x="151" y="890"/>
                </a:lnTo>
                <a:lnTo>
                  <a:pt x="144" y="885"/>
                </a:lnTo>
                <a:lnTo>
                  <a:pt x="138" y="879"/>
                </a:lnTo>
                <a:lnTo>
                  <a:pt x="132" y="874"/>
                </a:lnTo>
                <a:lnTo>
                  <a:pt x="124" y="869"/>
                </a:lnTo>
                <a:lnTo>
                  <a:pt x="118" y="864"/>
                </a:lnTo>
                <a:lnTo>
                  <a:pt x="112" y="859"/>
                </a:lnTo>
                <a:lnTo>
                  <a:pt x="106" y="854"/>
                </a:lnTo>
                <a:lnTo>
                  <a:pt x="99" y="848"/>
                </a:lnTo>
                <a:lnTo>
                  <a:pt x="92" y="844"/>
                </a:lnTo>
                <a:lnTo>
                  <a:pt x="86" y="839"/>
                </a:lnTo>
                <a:lnTo>
                  <a:pt x="73" y="829"/>
                </a:lnTo>
                <a:lnTo>
                  <a:pt x="66" y="825"/>
                </a:lnTo>
                <a:lnTo>
                  <a:pt x="60" y="819"/>
                </a:lnTo>
                <a:lnTo>
                  <a:pt x="54" y="814"/>
                </a:lnTo>
                <a:lnTo>
                  <a:pt x="40" y="804"/>
                </a:lnTo>
                <a:lnTo>
                  <a:pt x="34" y="799"/>
                </a:lnTo>
                <a:lnTo>
                  <a:pt x="27" y="794"/>
                </a:lnTo>
                <a:lnTo>
                  <a:pt x="21" y="789"/>
                </a:lnTo>
                <a:lnTo>
                  <a:pt x="15" y="783"/>
                </a:lnTo>
                <a:lnTo>
                  <a:pt x="7" y="779"/>
                </a:lnTo>
                <a:lnTo>
                  <a:pt x="0" y="77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8" name="Freeform 241"/>
          <p:cNvSpPr>
            <a:spLocks/>
          </p:cNvSpPr>
          <p:nvPr/>
        </p:nvSpPr>
        <p:spPr bwMode="auto">
          <a:xfrm>
            <a:off x="4440238" y="2987675"/>
            <a:ext cx="119062" cy="71438"/>
          </a:xfrm>
          <a:custGeom>
            <a:avLst/>
            <a:gdLst>
              <a:gd name="T0" fmla="*/ 2147483647 w 253"/>
              <a:gd name="T1" fmla="*/ 2147483647 h 153"/>
              <a:gd name="T2" fmla="*/ 2147483647 w 253"/>
              <a:gd name="T3" fmla="*/ 2147483647 h 153"/>
              <a:gd name="T4" fmla="*/ 2147483647 w 253"/>
              <a:gd name="T5" fmla="*/ 2147483647 h 153"/>
              <a:gd name="T6" fmla="*/ 2147483647 w 253"/>
              <a:gd name="T7" fmla="*/ 2147483647 h 153"/>
              <a:gd name="T8" fmla="*/ 2147483647 w 253"/>
              <a:gd name="T9" fmla="*/ 2147483647 h 153"/>
              <a:gd name="T10" fmla="*/ 2147483647 w 253"/>
              <a:gd name="T11" fmla="*/ 2147483647 h 153"/>
              <a:gd name="T12" fmla="*/ 2147483647 w 253"/>
              <a:gd name="T13" fmla="*/ 2147483647 h 153"/>
              <a:gd name="T14" fmla="*/ 2147483647 w 253"/>
              <a:gd name="T15" fmla="*/ 2147483647 h 153"/>
              <a:gd name="T16" fmla="*/ 2147483647 w 253"/>
              <a:gd name="T17" fmla="*/ 2147483647 h 153"/>
              <a:gd name="T18" fmla="*/ 2147483647 w 253"/>
              <a:gd name="T19" fmla="*/ 2147483647 h 153"/>
              <a:gd name="T20" fmla="*/ 2147483647 w 253"/>
              <a:gd name="T21" fmla="*/ 2147483647 h 153"/>
              <a:gd name="T22" fmla="*/ 2147483647 w 253"/>
              <a:gd name="T23" fmla="*/ 2147483647 h 153"/>
              <a:gd name="T24" fmla="*/ 2147483647 w 253"/>
              <a:gd name="T25" fmla="*/ 2147483647 h 153"/>
              <a:gd name="T26" fmla="*/ 2147483647 w 253"/>
              <a:gd name="T27" fmla="*/ 2147483647 h 153"/>
              <a:gd name="T28" fmla="*/ 2147483647 w 253"/>
              <a:gd name="T29" fmla="*/ 2147483647 h 153"/>
              <a:gd name="T30" fmla="*/ 2147483647 w 253"/>
              <a:gd name="T31" fmla="*/ 2147483647 h 153"/>
              <a:gd name="T32" fmla="*/ 2147483647 w 253"/>
              <a:gd name="T33" fmla="*/ 2147483647 h 153"/>
              <a:gd name="T34" fmla="*/ 2147483647 w 253"/>
              <a:gd name="T35" fmla="*/ 2147483647 h 153"/>
              <a:gd name="T36" fmla="*/ 2147483647 w 253"/>
              <a:gd name="T37" fmla="*/ 2147483647 h 153"/>
              <a:gd name="T38" fmla="*/ 2147483647 w 253"/>
              <a:gd name="T39" fmla="*/ 2147483647 h 153"/>
              <a:gd name="T40" fmla="*/ 2147483647 w 253"/>
              <a:gd name="T41" fmla="*/ 2147483647 h 153"/>
              <a:gd name="T42" fmla="*/ 2147483647 w 253"/>
              <a:gd name="T43" fmla="*/ 2147483647 h 153"/>
              <a:gd name="T44" fmla="*/ 2147483647 w 253"/>
              <a:gd name="T45" fmla="*/ 2147483647 h 153"/>
              <a:gd name="T46" fmla="*/ 2147483647 w 253"/>
              <a:gd name="T47" fmla="*/ 2147483647 h 153"/>
              <a:gd name="T48" fmla="*/ 2147483647 w 253"/>
              <a:gd name="T49" fmla="*/ 2147483647 h 153"/>
              <a:gd name="T50" fmla="*/ 2147483647 w 253"/>
              <a:gd name="T51" fmla="*/ 2147483647 h 153"/>
              <a:gd name="T52" fmla="*/ 2147483647 w 253"/>
              <a:gd name="T53" fmla="*/ 2147483647 h 153"/>
              <a:gd name="T54" fmla="*/ 2147483647 w 253"/>
              <a:gd name="T55" fmla="*/ 2147483647 h 153"/>
              <a:gd name="T56" fmla="*/ 2147483647 w 253"/>
              <a:gd name="T57" fmla="*/ 2147483647 h 153"/>
              <a:gd name="T58" fmla="*/ 2147483647 w 253"/>
              <a:gd name="T59" fmla="*/ 2147483647 h 153"/>
              <a:gd name="T60" fmla="*/ 2147483647 w 253"/>
              <a:gd name="T61" fmla="*/ 2147483647 h 153"/>
              <a:gd name="T62" fmla="*/ 2147483647 w 253"/>
              <a:gd name="T63" fmla="*/ 2147483647 h 153"/>
              <a:gd name="T64" fmla="*/ 2147483647 w 253"/>
              <a:gd name="T65" fmla="*/ 2147483647 h 153"/>
              <a:gd name="T66" fmla="*/ 2147483647 w 253"/>
              <a:gd name="T67" fmla="*/ 2147483647 h 153"/>
              <a:gd name="T68" fmla="*/ 2147483647 w 253"/>
              <a:gd name="T69" fmla="*/ 2147483647 h 153"/>
              <a:gd name="T70" fmla="*/ 2147483647 w 253"/>
              <a:gd name="T71" fmla="*/ 2147483647 h 153"/>
              <a:gd name="T72" fmla="*/ 2147483647 w 253"/>
              <a:gd name="T73" fmla="*/ 2147483647 h 153"/>
              <a:gd name="T74" fmla="*/ 2147483647 w 253"/>
              <a:gd name="T75" fmla="*/ 2147483647 h 153"/>
              <a:gd name="T76" fmla="*/ 2147483647 w 253"/>
              <a:gd name="T77" fmla="*/ 2147483647 h 153"/>
              <a:gd name="T78" fmla="*/ 2147483647 w 253"/>
              <a:gd name="T79" fmla="*/ 2147483647 h 153"/>
              <a:gd name="T80" fmla="*/ 2147483647 w 253"/>
              <a:gd name="T81" fmla="*/ 2147483647 h 153"/>
              <a:gd name="T82" fmla="*/ 2147483647 w 253"/>
              <a:gd name="T83" fmla="*/ 2147483647 h 153"/>
              <a:gd name="T84" fmla="*/ 2147483647 w 253"/>
              <a:gd name="T85" fmla="*/ 2147483647 h 153"/>
              <a:gd name="T86" fmla="*/ 2147483647 w 253"/>
              <a:gd name="T87" fmla="*/ 2147483647 h 153"/>
              <a:gd name="T88" fmla="*/ 2147483647 w 253"/>
              <a:gd name="T89" fmla="*/ 2147483647 h 153"/>
              <a:gd name="T90" fmla="*/ 2147483647 w 253"/>
              <a:gd name="T91" fmla="*/ 2147483647 h 153"/>
              <a:gd name="T92" fmla="*/ 2147483647 w 253"/>
              <a:gd name="T93" fmla="*/ 2147483647 h 153"/>
              <a:gd name="T94" fmla="*/ 2147483647 w 253"/>
              <a:gd name="T95" fmla="*/ 2147483647 h 153"/>
              <a:gd name="T96" fmla="*/ 2147483647 w 253"/>
              <a:gd name="T97" fmla="*/ 2147483647 h 153"/>
              <a:gd name="T98" fmla="*/ 2147483647 w 253"/>
              <a:gd name="T99" fmla="*/ 2147483647 h 153"/>
              <a:gd name="T100" fmla="*/ 2147483647 w 253"/>
              <a:gd name="T101" fmla="*/ 2147483647 h 153"/>
              <a:gd name="T102" fmla="*/ 2147483647 w 253"/>
              <a:gd name="T103" fmla="*/ 2147483647 h 153"/>
              <a:gd name="T104" fmla="*/ 2147483647 w 253"/>
              <a:gd name="T105" fmla="*/ 2147483647 h 153"/>
              <a:gd name="T106" fmla="*/ 2147483647 w 253"/>
              <a:gd name="T107" fmla="*/ 2147483647 h 153"/>
              <a:gd name="T108" fmla="*/ 2147483647 w 253"/>
              <a:gd name="T109" fmla="*/ 2147483647 h 153"/>
              <a:gd name="T110" fmla="*/ 2147483647 w 253"/>
              <a:gd name="T111" fmla="*/ 2147483647 h 153"/>
              <a:gd name="T112" fmla="*/ 2147483647 w 253"/>
              <a:gd name="T113" fmla="*/ 2147483647 h 153"/>
              <a:gd name="T114" fmla="*/ 2147483647 w 253"/>
              <a:gd name="T115" fmla="*/ 2147483647 h 153"/>
              <a:gd name="T116" fmla="*/ 2147483647 w 253"/>
              <a:gd name="T117" fmla="*/ 2147483647 h 153"/>
              <a:gd name="T118" fmla="*/ 2147483647 w 253"/>
              <a:gd name="T119" fmla="*/ 2147483647 h 153"/>
              <a:gd name="T120" fmla="*/ 2147483647 w 253"/>
              <a:gd name="T121" fmla="*/ 2147483647 h 1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3"/>
              <a:gd name="T184" fmla="*/ 0 h 153"/>
              <a:gd name="T185" fmla="*/ 253 w 253"/>
              <a:gd name="T186" fmla="*/ 153 h 1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3" h="153">
                <a:moveTo>
                  <a:pt x="0" y="127"/>
                </a:moveTo>
                <a:lnTo>
                  <a:pt x="2" y="125"/>
                </a:lnTo>
                <a:lnTo>
                  <a:pt x="1" y="125"/>
                </a:lnTo>
                <a:lnTo>
                  <a:pt x="7" y="119"/>
                </a:lnTo>
                <a:lnTo>
                  <a:pt x="8" y="114"/>
                </a:lnTo>
                <a:lnTo>
                  <a:pt x="7" y="107"/>
                </a:lnTo>
                <a:lnTo>
                  <a:pt x="6" y="106"/>
                </a:lnTo>
                <a:lnTo>
                  <a:pt x="7" y="105"/>
                </a:lnTo>
                <a:lnTo>
                  <a:pt x="6" y="103"/>
                </a:lnTo>
                <a:lnTo>
                  <a:pt x="10" y="97"/>
                </a:lnTo>
                <a:lnTo>
                  <a:pt x="11" y="95"/>
                </a:lnTo>
                <a:lnTo>
                  <a:pt x="14" y="90"/>
                </a:lnTo>
                <a:lnTo>
                  <a:pt x="20" y="84"/>
                </a:lnTo>
                <a:lnTo>
                  <a:pt x="22" y="84"/>
                </a:lnTo>
                <a:lnTo>
                  <a:pt x="23" y="83"/>
                </a:lnTo>
                <a:lnTo>
                  <a:pt x="27" y="75"/>
                </a:lnTo>
                <a:lnTo>
                  <a:pt x="28" y="73"/>
                </a:lnTo>
                <a:lnTo>
                  <a:pt x="28" y="69"/>
                </a:lnTo>
                <a:lnTo>
                  <a:pt x="34" y="63"/>
                </a:lnTo>
                <a:lnTo>
                  <a:pt x="39" y="60"/>
                </a:lnTo>
                <a:lnTo>
                  <a:pt x="42" y="58"/>
                </a:lnTo>
                <a:lnTo>
                  <a:pt x="41" y="57"/>
                </a:lnTo>
                <a:lnTo>
                  <a:pt x="47" y="51"/>
                </a:lnTo>
                <a:lnTo>
                  <a:pt x="51" y="49"/>
                </a:lnTo>
                <a:lnTo>
                  <a:pt x="57" y="43"/>
                </a:lnTo>
                <a:lnTo>
                  <a:pt x="59" y="38"/>
                </a:lnTo>
                <a:lnTo>
                  <a:pt x="62" y="35"/>
                </a:lnTo>
                <a:lnTo>
                  <a:pt x="56" y="34"/>
                </a:lnTo>
                <a:lnTo>
                  <a:pt x="58" y="27"/>
                </a:lnTo>
                <a:lnTo>
                  <a:pt x="58" y="24"/>
                </a:lnTo>
                <a:lnTo>
                  <a:pt x="59" y="24"/>
                </a:lnTo>
                <a:lnTo>
                  <a:pt x="59" y="22"/>
                </a:lnTo>
                <a:lnTo>
                  <a:pt x="67" y="22"/>
                </a:lnTo>
                <a:lnTo>
                  <a:pt x="67" y="24"/>
                </a:lnTo>
                <a:lnTo>
                  <a:pt x="73" y="29"/>
                </a:lnTo>
                <a:lnTo>
                  <a:pt x="77" y="28"/>
                </a:lnTo>
                <a:lnTo>
                  <a:pt x="81" y="28"/>
                </a:lnTo>
                <a:lnTo>
                  <a:pt x="83" y="27"/>
                </a:lnTo>
                <a:lnTo>
                  <a:pt x="84" y="26"/>
                </a:lnTo>
                <a:lnTo>
                  <a:pt x="87" y="22"/>
                </a:lnTo>
                <a:lnTo>
                  <a:pt x="90" y="17"/>
                </a:lnTo>
                <a:lnTo>
                  <a:pt x="92" y="17"/>
                </a:lnTo>
                <a:lnTo>
                  <a:pt x="93" y="17"/>
                </a:lnTo>
                <a:lnTo>
                  <a:pt x="96" y="14"/>
                </a:lnTo>
                <a:lnTo>
                  <a:pt x="94" y="18"/>
                </a:lnTo>
                <a:lnTo>
                  <a:pt x="100" y="19"/>
                </a:lnTo>
                <a:lnTo>
                  <a:pt x="102" y="19"/>
                </a:lnTo>
                <a:lnTo>
                  <a:pt x="108" y="17"/>
                </a:lnTo>
                <a:lnTo>
                  <a:pt x="115" y="19"/>
                </a:lnTo>
                <a:lnTo>
                  <a:pt x="121" y="17"/>
                </a:lnTo>
                <a:lnTo>
                  <a:pt x="127" y="14"/>
                </a:lnTo>
                <a:lnTo>
                  <a:pt x="128" y="14"/>
                </a:lnTo>
                <a:lnTo>
                  <a:pt x="132" y="17"/>
                </a:lnTo>
                <a:lnTo>
                  <a:pt x="138" y="18"/>
                </a:lnTo>
                <a:lnTo>
                  <a:pt x="143" y="17"/>
                </a:lnTo>
                <a:lnTo>
                  <a:pt x="147" y="13"/>
                </a:lnTo>
                <a:lnTo>
                  <a:pt x="147" y="14"/>
                </a:lnTo>
                <a:lnTo>
                  <a:pt x="147" y="17"/>
                </a:lnTo>
                <a:lnTo>
                  <a:pt x="149" y="10"/>
                </a:lnTo>
                <a:lnTo>
                  <a:pt x="148" y="10"/>
                </a:lnTo>
                <a:lnTo>
                  <a:pt x="143" y="12"/>
                </a:lnTo>
                <a:lnTo>
                  <a:pt x="140" y="10"/>
                </a:lnTo>
                <a:lnTo>
                  <a:pt x="141" y="4"/>
                </a:lnTo>
                <a:lnTo>
                  <a:pt x="148" y="0"/>
                </a:lnTo>
                <a:lnTo>
                  <a:pt x="153" y="2"/>
                </a:lnTo>
                <a:lnTo>
                  <a:pt x="156" y="4"/>
                </a:lnTo>
                <a:lnTo>
                  <a:pt x="155" y="4"/>
                </a:lnTo>
                <a:lnTo>
                  <a:pt x="155" y="8"/>
                </a:lnTo>
                <a:lnTo>
                  <a:pt x="159" y="9"/>
                </a:lnTo>
                <a:lnTo>
                  <a:pt x="164" y="11"/>
                </a:lnTo>
                <a:lnTo>
                  <a:pt x="171" y="10"/>
                </a:lnTo>
                <a:lnTo>
                  <a:pt x="176" y="9"/>
                </a:lnTo>
                <a:lnTo>
                  <a:pt x="178" y="10"/>
                </a:lnTo>
                <a:lnTo>
                  <a:pt x="181" y="10"/>
                </a:lnTo>
                <a:lnTo>
                  <a:pt x="187" y="12"/>
                </a:lnTo>
                <a:lnTo>
                  <a:pt x="193" y="14"/>
                </a:lnTo>
                <a:lnTo>
                  <a:pt x="200" y="19"/>
                </a:lnTo>
                <a:lnTo>
                  <a:pt x="203" y="20"/>
                </a:lnTo>
                <a:lnTo>
                  <a:pt x="202" y="22"/>
                </a:lnTo>
                <a:lnTo>
                  <a:pt x="207" y="27"/>
                </a:lnTo>
                <a:lnTo>
                  <a:pt x="207" y="29"/>
                </a:lnTo>
                <a:lnTo>
                  <a:pt x="205" y="34"/>
                </a:lnTo>
                <a:lnTo>
                  <a:pt x="204" y="34"/>
                </a:lnTo>
                <a:lnTo>
                  <a:pt x="201" y="41"/>
                </a:lnTo>
                <a:lnTo>
                  <a:pt x="200" y="42"/>
                </a:lnTo>
                <a:lnTo>
                  <a:pt x="197" y="49"/>
                </a:lnTo>
                <a:lnTo>
                  <a:pt x="198" y="51"/>
                </a:lnTo>
                <a:lnTo>
                  <a:pt x="196" y="57"/>
                </a:lnTo>
                <a:lnTo>
                  <a:pt x="200" y="57"/>
                </a:lnTo>
                <a:lnTo>
                  <a:pt x="204" y="57"/>
                </a:lnTo>
                <a:lnTo>
                  <a:pt x="207" y="57"/>
                </a:lnTo>
                <a:lnTo>
                  <a:pt x="214" y="58"/>
                </a:lnTo>
                <a:lnTo>
                  <a:pt x="219" y="60"/>
                </a:lnTo>
                <a:lnTo>
                  <a:pt x="220" y="67"/>
                </a:lnTo>
                <a:lnTo>
                  <a:pt x="226" y="69"/>
                </a:lnTo>
                <a:lnTo>
                  <a:pt x="227" y="69"/>
                </a:lnTo>
                <a:lnTo>
                  <a:pt x="234" y="74"/>
                </a:lnTo>
                <a:lnTo>
                  <a:pt x="236" y="73"/>
                </a:lnTo>
                <a:lnTo>
                  <a:pt x="242" y="67"/>
                </a:lnTo>
                <a:lnTo>
                  <a:pt x="247" y="61"/>
                </a:lnTo>
                <a:lnTo>
                  <a:pt x="253" y="66"/>
                </a:lnTo>
                <a:lnTo>
                  <a:pt x="253" y="67"/>
                </a:lnTo>
                <a:lnTo>
                  <a:pt x="252" y="70"/>
                </a:lnTo>
                <a:lnTo>
                  <a:pt x="253" y="71"/>
                </a:lnTo>
                <a:lnTo>
                  <a:pt x="250" y="77"/>
                </a:lnTo>
                <a:lnTo>
                  <a:pt x="250" y="84"/>
                </a:lnTo>
                <a:lnTo>
                  <a:pt x="253" y="91"/>
                </a:lnTo>
                <a:lnTo>
                  <a:pt x="252" y="97"/>
                </a:lnTo>
                <a:lnTo>
                  <a:pt x="251" y="97"/>
                </a:lnTo>
                <a:lnTo>
                  <a:pt x="245" y="97"/>
                </a:lnTo>
                <a:lnTo>
                  <a:pt x="240" y="90"/>
                </a:lnTo>
                <a:lnTo>
                  <a:pt x="234" y="91"/>
                </a:lnTo>
                <a:lnTo>
                  <a:pt x="230" y="98"/>
                </a:lnTo>
                <a:lnTo>
                  <a:pt x="230" y="105"/>
                </a:lnTo>
                <a:lnTo>
                  <a:pt x="236" y="108"/>
                </a:lnTo>
                <a:lnTo>
                  <a:pt x="234" y="115"/>
                </a:lnTo>
                <a:lnTo>
                  <a:pt x="233" y="122"/>
                </a:lnTo>
                <a:lnTo>
                  <a:pt x="226" y="117"/>
                </a:lnTo>
                <a:lnTo>
                  <a:pt x="223" y="110"/>
                </a:lnTo>
                <a:lnTo>
                  <a:pt x="218" y="110"/>
                </a:lnTo>
                <a:lnTo>
                  <a:pt x="212" y="111"/>
                </a:lnTo>
                <a:lnTo>
                  <a:pt x="211" y="114"/>
                </a:lnTo>
                <a:lnTo>
                  <a:pt x="206" y="116"/>
                </a:lnTo>
                <a:lnTo>
                  <a:pt x="198" y="113"/>
                </a:lnTo>
                <a:lnTo>
                  <a:pt x="196" y="107"/>
                </a:lnTo>
                <a:lnTo>
                  <a:pt x="194" y="100"/>
                </a:lnTo>
                <a:lnTo>
                  <a:pt x="188" y="100"/>
                </a:lnTo>
                <a:lnTo>
                  <a:pt x="186" y="100"/>
                </a:lnTo>
                <a:lnTo>
                  <a:pt x="186" y="107"/>
                </a:lnTo>
                <a:lnTo>
                  <a:pt x="187" y="114"/>
                </a:lnTo>
                <a:lnTo>
                  <a:pt x="184" y="121"/>
                </a:lnTo>
                <a:lnTo>
                  <a:pt x="179" y="125"/>
                </a:lnTo>
                <a:lnTo>
                  <a:pt x="175" y="130"/>
                </a:lnTo>
                <a:lnTo>
                  <a:pt x="171" y="138"/>
                </a:lnTo>
                <a:lnTo>
                  <a:pt x="172" y="138"/>
                </a:lnTo>
                <a:lnTo>
                  <a:pt x="172" y="139"/>
                </a:lnTo>
                <a:lnTo>
                  <a:pt x="174" y="145"/>
                </a:lnTo>
                <a:lnTo>
                  <a:pt x="172" y="151"/>
                </a:lnTo>
                <a:lnTo>
                  <a:pt x="172" y="153"/>
                </a:lnTo>
                <a:lnTo>
                  <a:pt x="165" y="151"/>
                </a:lnTo>
                <a:lnTo>
                  <a:pt x="165" y="146"/>
                </a:lnTo>
                <a:lnTo>
                  <a:pt x="161" y="141"/>
                </a:lnTo>
                <a:lnTo>
                  <a:pt x="159" y="140"/>
                </a:lnTo>
                <a:lnTo>
                  <a:pt x="159" y="138"/>
                </a:lnTo>
                <a:lnTo>
                  <a:pt x="156" y="131"/>
                </a:lnTo>
                <a:lnTo>
                  <a:pt x="155" y="131"/>
                </a:lnTo>
                <a:lnTo>
                  <a:pt x="153" y="131"/>
                </a:lnTo>
                <a:lnTo>
                  <a:pt x="148" y="127"/>
                </a:lnTo>
                <a:lnTo>
                  <a:pt x="145" y="124"/>
                </a:lnTo>
                <a:lnTo>
                  <a:pt x="138" y="117"/>
                </a:lnTo>
                <a:lnTo>
                  <a:pt x="141" y="110"/>
                </a:lnTo>
                <a:lnTo>
                  <a:pt x="135" y="103"/>
                </a:lnTo>
                <a:lnTo>
                  <a:pt x="131" y="109"/>
                </a:lnTo>
                <a:lnTo>
                  <a:pt x="125" y="115"/>
                </a:lnTo>
                <a:lnTo>
                  <a:pt x="120" y="117"/>
                </a:lnTo>
                <a:lnTo>
                  <a:pt x="122" y="124"/>
                </a:lnTo>
                <a:lnTo>
                  <a:pt x="122" y="127"/>
                </a:lnTo>
                <a:lnTo>
                  <a:pt x="116" y="133"/>
                </a:lnTo>
                <a:lnTo>
                  <a:pt x="112" y="139"/>
                </a:lnTo>
                <a:lnTo>
                  <a:pt x="105" y="145"/>
                </a:lnTo>
                <a:lnTo>
                  <a:pt x="102" y="145"/>
                </a:lnTo>
                <a:lnTo>
                  <a:pt x="96" y="142"/>
                </a:lnTo>
                <a:lnTo>
                  <a:pt x="90" y="140"/>
                </a:lnTo>
                <a:lnTo>
                  <a:pt x="84" y="143"/>
                </a:lnTo>
                <a:lnTo>
                  <a:pt x="77" y="145"/>
                </a:lnTo>
                <a:lnTo>
                  <a:pt x="66" y="148"/>
                </a:lnTo>
                <a:lnTo>
                  <a:pt x="59" y="145"/>
                </a:lnTo>
                <a:lnTo>
                  <a:pt x="57" y="138"/>
                </a:lnTo>
                <a:lnTo>
                  <a:pt x="54" y="135"/>
                </a:lnTo>
                <a:lnTo>
                  <a:pt x="54" y="134"/>
                </a:lnTo>
                <a:lnTo>
                  <a:pt x="47" y="127"/>
                </a:lnTo>
                <a:lnTo>
                  <a:pt x="46" y="122"/>
                </a:lnTo>
                <a:lnTo>
                  <a:pt x="47" y="115"/>
                </a:lnTo>
                <a:lnTo>
                  <a:pt x="46" y="108"/>
                </a:lnTo>
                <a:lnTo>
                  <a:pt x="41" y="103"/>
                </a:lnTo>
                <a:lnTo>
                  <a:pt x="35" y="103"/>
                </a:lnTo>
                <a:lnTo>
                  <a:pt x="29" y="105"/>
                </a:lnTo>
                <a:lnTo>
                  <a:pt x="23" y="108"/>
                </a:lnTo>
                <a:lnTo>
                  <a:pt x="16" y="110"/>
                </a:lnTo>
                <a:lnTo>
                  <a:pt x="15" y="115"/>
                </a:lnTo>
                <a:lnTo>
                  <a:pt x="15" y="117"/>
                </a:lnTo>
                <a:lnTo>
                  <a:pt x="12" y="123"/>
                </a:lnTo>
                <a:lnTo>
                  <a:pt x="12" y="125"/>
                </a:lnTo>
                <a:lnTo>
                  <a:pt x="6" y="126"/>
                </a:lnTo>
                <a:lnTo>
                  <a:pt x="0" y="12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79" name="Freeform 242"/>
          <p:cNvSpPr>
            <a:spLocks/>
          </p:cNvSpPr>
          <p:nvPr/>
        </p:nvSpPr>
        <p:spPr bwMode="auto">
          <a:xfrm>
            <a:off x="4502150" y="4271963"/>
            <a:ext cx="230188" cy="422275"/>
          </a:xfrm>
          <a:custGeom>
            <a:avLst/>
            <a:gdLst>
              <a:gd name="T0" fmla="*/ 2147483647 w 487"/>
              <a:gd name="T1" fmla="*/ 2147483647 h 903"/>
              <a:gd name="T2" fmla="*/ 2147483647 w 487"/>
              <a:gd name="T3" fmla="*/ 2147483647 h 903"/>
              <a:gd name="T4" fmla="*/ 2147483647 w 487"/>
              <a:gd name="T5" fmla="*/ 2147483647 h 903"/>
              <a:gd name="T6" fmla="*/ 2147483647 w 487"/>
              <a:gd name="T7" fmla="*/ 2147483647 h 903"/>
              <a:gd name="T8" fmla="*/ 2147483647 w 487"/>
              <a:gd name="T9" fmla="*/ 2147483647 h 903"/>
              <a:gd name="T10" fmla="*/ 2147483647 w 487"/>
              <a:gd name="T11" fmla="*/ 2147483647 h 903"/>
              <a:gd name="T12" fmla="*/ 2147483647 w 487"/>
              <a:gd name="T13" fmla="*/ 2147483647 h 903"/>
              <a:gd name="T14" fmla="*/ 2147483647 w 487"/>
              <a:gd name="T15" fmla="*/ 2147483647 h 903"/>
              <a:gd name="T16" fmla="*/ 2147483647 w 487"/>
              <a:gd name="T17" fmla="*/ 2147483647 h 903"/>
              <a:gd name="T18" fmla="*/ 2147483647 w 487"/>
              <a:gd name="T19" fmla="*/ 2147483647 h 903"/>
              <a:gd name="T20" fmla="*/ 2147483647 w 487"/>
              <a:gd name="T21" fmla="*/ 2147483647 h 903"/>
              <a:gd name="T22" fmla="*/ 2147483647 w 487"/>
              <a:gd name="T23" fmla="*/ 2147483647 h 903"/>
              <a:gd name="T24" fmla="*/ 2147483647 w 487"/>
              <a:gd name="T25" fmla="*/ 2147483647 h 903"/>
              <a:gd name="T26" fmla="*/ 2147483647 w 487"/>
              <a:gd name="T27" fmla="*/ 2147483647 h 903"/>
              <a:gd name="T28" fmla="*/ 2147483647 w 487"/>
              <a:gd name="T29" fmla="*/ 2147483647 h 903"/>
              <a:gd name="T30" fmla="*/ 2147483647 w 487"/>
              <a:gd name="T31" fmla="*/ 2147483647 h 903"/>
              <a:gd name="T32" fmla="*/ 2147483647 w 487"/>
              <a:gd name="T33" fmla="*/ 2147483647 h 903"/>
              <a:gd name="T34" fmla="*/ 2147483647 w 487"/>
              <a:gd name="T35" fmla="*/ 2147483647 h 903"/>
              <a:gd name="T36" fmla="*/ 2147483647 w 487"/>
              <a:gd name="T37" fmla="*/ 2147483647 h 903"/>
              <a:gd name="T38" fmla="*/ 2147483647 w 487"/>
              <a:gd name="T39" fmla="*/ 2147483647 h 903"/>
              <a:gd name="T40" fmla="*/ 2147483647 w 487"/>
              <a:gd name="T41" fmla="*/ 2147483647 h 903"/>
              <a:gd name="T42" fmla="*/ 2147483647 w 487"/>
              <a:gd name="T43" fmla="*/ 2147483647 h 903"/>
              <a:gd name="T44" fmla="*/ 2147483647 w 487"/>
              <a:gd name="T45" fmla="*/ 2147483647 h 903"/>
              <a:gd name="T46" fmla="*/ 2147483647 w 487"/>
              <a:gd name="T47" fmla="*/ 2147483647 h 903"/>
              <a:gd name="T48" fmla="*/ 2147483647 w 487"/>
              <a:gd name="T49" fmla="*/ 2147483647 h 903"/>
              <a:gd name="T50" fmla="*/ 2147483647 w 487"/>
              <a:gd name="T51" fmla="*/ 2147483647 h 903"/>
              <a:gd name="T52" fmla="*/ 2147483647 w 487"/>
              <a:gd name="T53" fmla="*/ 2147483647 h 903"/>
              <a:gd name="T54" fmla="*/ 2147483647 w 487"/>
              <a:gd name="T55" fmla="*/ 2147483647 h 903"/>
              <a:gd name="T56" fmla="*/ 2147483647 w 487"/>
              <a:gd name="T57" fmla="*/ 2147483647 h 903"/>
              <a:gd name="T58" fmla="*/ 2147483647 w 487"/>
              <a:gd name="T59" fmla="*/ 2147483647 h 903"/>
              <a:gd name="T60" fmla="*/ 2147483647 w 487"/>
              <a:gd name="T61" fmla="*/ 2147483647 h 903"/>
              <a:gd name="T62" fmla="*/ 2147483647 w 487"/>
              <a:gd name="T63" fmla="*/ 2147483647 h 903"/>
              <a:gd name="T64" fmla="*/ 2147483647 w 487"/>
              <a:gd name="T65" fmla="*/ 2147483647 h 903"/>
              <a:gd name="T66" fmla="*/ 2147483647 w 487"/>
              <a:gd name="T67" fmla="*/ 2147483647 h 903"/>
              <a:gd name="T68" fmla="*/ 2147483647 w 487"/>
              <a:gd name="T69" fmla="*/ 2147483647 h 903"/>
              <a:gd name="T70" fmla="*/ 2147483647 w 487"/>
              <a:gd name="T71" fmla="*/ 2147483647 h 903"/>
              <a:gd name="T72" fmla="*/ 2147483647 w 487"/>
              <a:gd name="T73" fmla="*/ 2147483647 h 903"/>
              <a:gd name="T74" fmla="*/ 2147483647 w 487"/>
              <a:gd name="T75" fmla="*/ 2147483647 h 903"/>
              <a:gd name="T76" fmla="*/ 2147483647 w 487"/>
              <a:gd name="T77" fmla="*/ 2147483647 h 903"/>
              <a:gd name="T78" fmla="*/ 2147483647 w 487"/>
              <a:gd name="T79" fmla="*/ 2147483647 h 903"/>
              <a:gd name="T80" fmla="*/ 2147483647 w 487"/>
              <a:gd name="T81" fmla="*/ 2147483647 h 903"/>
              <a:gd name="T82" fmla="*/ 2147483647 w 487"/>
              <a:gd name="T83" fmla="*/ 2147483647 h 903"/>
              <a:gd name="T84" fmla="*/ 2147483647 w 487"/>
              <a:gd name="T85" fmla="*/ 2147483647 h 903"/>
              <a:gd name="T86" fmla="*/ 2147483647 w 487"/>
              <a:gd name="T87" fmla="*/ 2147483647 h 903"/>
              <a:gd name="T88" fmla="*/ 2147483647 w 487"/>
              <a:gd name="T89" fmla="*/ 2147483647 h 903"/>
              <a:gd name="T90" fmla="*/ 2147483647 w 487"/>
              <a:gd name="T91" fmla="*/ 2147483647 h 903"/>
              <a:gd name="T92" fmla="*/ 2147483647 w 487"/>
              <a:gd name="T93" fmla="*/ 2147483647 h 903"/>
              <a:gd name="T94" fmla="*/ 2147483647 w 487"/>
              <a:gd name="T95" fmla="*/ 2147483647 h 903"/>
              <a:gd name="T96" fmla="*/ 2147483647 w 487"/>
              <a:gd name="T97" fmla="*/ 2147483647 h 903"/>
              <a:gd name="T98" fmla="*/ 2147483647 w 487"/>
              <a:gd name="T99" fmla="*/ 2147483647 h 903"/>
              <a:gd name="T100" fmla="*/ 2147483647 w 487"/>
              <a:gd name="T101" fmla="*/ 2147483647 h 903"/>
              <a:gd name="T102" fmla="*/ 2147483647 w 487"/>
              <a:gd name="T103" fmla="*/ 2147483647 h 903"/>
              <a:gd name="T104" fmla="*/ 2147483647 w 487"/>
              <a:gd name="T105" fmla="*/ 2147483647 h 903"/>
              <a:gd name="T106" fmla="*/ 2147483647 w 487"/>
              <a:gd name="T107" fmla="*/ 2147483647 h 903"/>
              <a:gd name="T108" fmla="*/ 2147483647 w 487"/>
              <a:gd name="T109" fmla="*/ 2147483647 h 903"/>
              <a:gd name="T110" fmla="*/ 2147483647 w 487"/>
              <a:gd name="T111" fmla="*/ 2147483647 h 9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7"/>
              <a:gd name="T169" fmla="*/ 0 h 903"/>
              <a:gd name="T170" fmla="*/ 487 w 487"/>
              <a:gd name="T171" fmla="*/ 903 h 9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7" h="903">
                <a:moveTo>
                  <a:pt x="5" y="655"/>
                </a:moveTo>
                <a:lnTo>
                  <a:pt x="9" y="651"/>
                </a:lnTo>
                <a:lnTo>
                  <a:pt x="11" y="645"/>
                </a:lnTo>
                <a:lnTo>
                  <a:pt x="14" y="637"/>
                </a:lnTo>
                <a:lnTo>
                  <a:pt x="16" y="631"/>
                </a:lnTo>
                <a:lnTo>
                  <a:pt x="20" y="625"/>
                </a:lnTo>
                <a:lnTo>
                  <a:pt x="21" y="618"/>
                </a:lnTo>
                <a:lnTo>
                  <a:pt x="21" y="612"/>
                </a:lnTo>
                <a:lnTo>
                  <a:pt x="23" y="604"/>
                </a:lnTo>
                <a:lnTo>
                  <a:pt x="23" y="599"/>
                </a:lnTo>
                <a:lnTo>
                  <a:pt x="26" y="591"/>
                </a:lnTo>
                <a:lnTo>
                  <a:pt x="21" y="585"/>
                </a:lnTo>
                <a:lnTo>
                  <a:pt x="23" y="582"/>
                </a:lnTo>
                <a:lnTo>
                  <a:pt x="23" y="574"/>
                </a:lnTo>
                <a:lnTo>
                  <a:pt x="25" y="571"/>
                </a:lnTo>
                <a:lnTo>
                  <a:pt x="31" y="568"/>
                </a:lnTo>
                <a:lnTo>
                  <a:pt x="35" y="561"/>
                </a:lnTo>
                <a:lnTo>
                  <a:pt x="40" y="554"/>
                </a:lnTo>
                <a:lnTo>
                  <a:pt x="46" y="548"/>
                </a:lnTo>
                <a:lnTo>
                  <a:pt x="51" y="540"/>
                </a:lnTo>
                <a:lnTo>
                  <a:pt x="55" y="535"/>
                </a:lnTo>
                <a:lnTo>
                  <a:pt x="60" y="529"/>
                </a:lnTo>
                <a:lnTo>
                  <a:pt x="66" y="526"/>
                </a:lnTo>
                <a:lnTo>
                  <a:pt x="72" y="519"/>
                </a:lnTo>
                <a:lnTo>
                  <a:pt x="76" y="519"/>
                </a:lnTo>
                <a:lnTo>
                  <a:pt x="78" y="512"/>
                </a:lnTo>
                <a:lnTo>
                  <a:pt x="80" y="505"/>
                </a:lnTo>
                <a:lnTo>
                  <a:pt x="85" y="498"/>
                </a:lnTo>
                <a:lnTo>
                  <a:pt x="90" y="495"/>
                </a:lnTo>
                <a:lnTo>
                  <a:pt x="94" y="490"/>
                </a:lnTo>
                <a:lnTo>
                  <a:pt x="100" y="486"/>
                </a:lnTo>
                <a:lnTo>
                  <a:pt x="106" y="483"/>
                </a:lnTo>
                <a:lnTo>
                  <a:pt x="112" y="491"/>
                </a:lnTo>
                <a:lnTo>
                  <a:pt x="127" y="491"/>
                </a:lnTo>
                <a:lnTo>
                  <a:pt x="130" y="484"/>
                </a:lnTo>
                <a:lnTo>
                  <a:pt x="131" y="478"/>
                </a:lnTo>
                <a:lnTo>
                  <a:pt x="133" y="471"/>
                </a:lnTo>
                <a:lnTo>
                  <a:pt x="135" y="478"/>
                </a:lnTo>
                <a:lnTo>
                  <a:pt x="141" y="482"/>
                </a:lnTo>
                <a:lnTo>
                  <a:pt x="148" y="484"/>
                </a:lnTo>
                <a:lnTo>
                  <a:pt x="150" y="491"/>
                </a:lnTo>
                <a:lnTo>
                  <a:pt x="152" y="497"/>
                </a:lnTo>
                <a:lnTo>
                  <a:pt x="159" y="499"/>
                </a:lnTo>
                <a:lnTo>
                  <a:pt x="162" y="503"/>
                </a:lnTo>
                <a:lnTo>
                  <a:pt x="162" y="508"/>
                </a:lnTo>
                <a:lnTo>
                  <a:pt x="163" y="515"/>
                </a:lnTo>
                <a:lnTo>
                  <a:pt x="164" y="522"/>
                </a:lnTo>
                <a:lnTo>
                  <a:pt x="165" y="523"/>
                </a:lnTo>
                <a:lnTo>
                  <a:pt x="170" y="526"/>
                </a:lnTo>
                <a:lnTo>
                  <a:pt x="174" y="526"/>
                </a:lnTo>
                <a:lnTo>
                  <a:pt x="180" y="526"/>
                </a:lnTo>
                <a:lnTo>
                  <a:pt x="184" y="518"/>
                </a:lnTo>
                <a:lnTo>
                  <a:pt x="187" y="513"/>
                </a:lnTo>
                <a:lnTo>
                  <a:pt x="193" y="508"/>
                </a:lnTo>
                <a:lnTo>
                  <a:pt x="194" y="502"/>
                </a:lnTo>
                <a:lnTo>
                  <a:pt x="193" y="495"/>
                </a:lnTo>
                <a:lnTo>
                  <a:pt x="197" y="488"/>
                </a:lnTo>
                <a:lnTo>
                  <a:pt x="203" y="482"/>
                </a:lnTo>
                <a:lnTo>
                  <a:pt x="208" y="476"/>
                </a:lnTo>
                <a:lnTo>
                  <a:pt x="212" y="470"/>
                </a:lnTo>
                <a:lnTo>
                  <a:pt x="208" y="464"/>
                </a:lnTo>
                <a:lnTo>
                  <a:pt x="208" y="457"/>
                </a:lnTo>
                <a:lnTo>
                  <a:pt x="212" y="449"/>
                </a:lnTo>
                <a:lnTo>
                  <a:pt x="215" y="446"/>
                </a:lnTo>
                <a:lnTo>
                  <a:pt x="221" y="439"/>
                </a:lnTo>
                <a:lnTo>
                  <a:pt x="224" y="432"/>
                </a:lnTo>
                <a:lnTo>
                  <a:pt x="223" y="425"/>
                </a:lnTo>
                <a:lnTo>
                  <a:pt x="225" y="418"/>
                </a:lnTo>
                <a:lnTo>
                  <a:pt x="229" y="411"/>
                </a:lnTo>
                <a:lnTo>
                  <a:pt x="234" y="405"/>
                </a:lnTo>
                <a:lnTo>
                  <a:pt x="234" y="401"/>
                </a:lnTo>
                <a:lnTo>
                  <a:pt x="233" y="395"/>
                </a:lnTo>
                <a:lnTo>
                  <a:pt x="236" y="389"/>
                </a:lnTo>
                <a:lnTo>
                  <a:pt x="236" y="382"/>
                </a:lnTo>
                <a:lnTo>
                  <a:pt x="235" y="375"/>
                </a:lnTo>
                <a:lnTo>
                  <a:pt x="238" y="368"/>
                </a:lnTo>
                <a:lnTo>
                  <a:pt x="244" y="366"/>
                </a:lnTo>
                <a:lnTo>
                  <a:pt x="248" y="362"/>
                </a:lnTo>
                <a:lnTo>
                  <a:pt x="245" y="355"/>
                </a:lnTo>
                <a:lnTo>
                  <a:pt x="247" y="354"/>
                </a:lnTo>
                <a:lnTo>
                  <a:pt x="253" y="353"/>
                </a:lnTo>
                <a:lnTo>
                  <a:pt x="259" y="353"/>
                </a:lnTo>
                <a:lnTo>
                  <a:pt x="265" y="347"/>
                </a:lnTo>
                <a:lnTo>
                  <a:pt x="271" y="341"/>
                </a:lnTo>
                <a:lnTo>
                  <a:pt x="272" y="335"/>
                </a:lnTo>
                <a:lnTo>
                  <a:pt x="273" y="328"/>
                </a:lnTo>
                <a:lnTo>
                  <a:pt x="274" y="321"/>
                </a:lnTo>
                <a:lnTo>
                  <a:pt x="274" y="314"/>
                </a:lnTo>
                <a:lnTo>
                  <a:pt x="274" y="311"/>
                </a:lnTo>
                <a:lnTo>
                  <a:pt x="278" y="305"/>
                </a:lnTo>
                <a:lnTo>
                  <a:pt x="278" y="304"/>
                </a:lnTo>
                <a:lnTo>
                  <a:pt x="279" y="297"/>
                </a:lnTo>
                <a:lnTo>
                  <a:pt x="273" y="295"/>
                </a:lnTo>
                <a:lnTo>
                  <a:pt x="274" y="295"/>
                </a:lnTo>
                <a:lnTo>
                  <a:pt x="287" y="284"/>
                </a:lnTo>
                <a:lnTo>
                  <a:pt x="293" y="282"/>
                </a:lnTo>
                <a:lnTo>
                  <a:pt x="299" y="276"/>
                </a:lnTo>
                <a:lnTo>
                  <a:pt x="298" y="273"/>
                </a:lnTo>
                <a:lnTo>
                  <a:pt x="299" y="266"/>
                </a:lnTo>
                <a:lnTo>
                  <a:pt x="301" y="261"/>
                </a:lnTo>
                <a:lnTo>
                  <a:pt x="298" y="253"/>
                </a:lnTo>
                <a:lnTo>
                  <a:pt x="299" y="246"/>
                </a:lnTo>
                <a:lnTo>
                  <a:pt x="299" y="245"/>
                </a:lnTo>
                <a:lnTo>
                  <a:pt x="299" y="244"/>
                </a:lnTo>
                <a:lnTo>
                  <a:pt x="303" y="237"/>
                </a:lnTo>
                <a:lnTo>
                  <a:pt x="309" y="236"/>
                </a:lnTo>
                <a:lnTo>
                  <a:pt x="311" y="233"/>
                </a:lnTo>
                <a:lnTo>
                  <a:pt x="313" y="229"/>
                </a:lnTo>
                <a:lnTo>
                  <a:pt x="314" y="223"/>
                </a:lnTo>
                <a:lnTo>
                  <a:pt x="315" y="215"/>
                </a:lnTo>
                <a:lnTo>
                  <a:pt x="315" y="209"/>
                </a:lnTo>
                <a:lnTo>
                  <a:pt x="317" y="203"/>
                </a:lnTo>
                <a:lnTo>
                  <a:pt x="318" y="196"/>
                </a:lnTo>
                <a:lnTo>
                  <a:pt x="321" y="188"/>
                </a:lnTo>
                <a:lnTo>
                  <a:pt x="325" y="181"/>
                </a:lnTo>
                <a:lnTo>
                  <a:pt x="328" y="175"/>
                </a:lnTo>
                <a:lnTo>
                  <a:pt x="332" y="171"/>
                </a:lnTo>
                <a:lnTo>
                  <a:pt x="332" y="164"/>
                </a:lnTo>
                <a:lnTo>
                  <a:pt x="338" y="157"/>
                </a:lnTo>
                <a:lnTo>
                  <a:pt x="341" y="150"/>
                </a:lnTo>
                <a:lnTo>
                  <a:pt x="346" y="143"/>
                </a:lnTo>
                <a:lnTo>
                  <a:pt x="349" y="144"/>
                </a:lnTo>
                <a:lnTo>
                  <a:pt x="355" y="147"/>
                </a:lnTo>
                <a:lnTo>
                  <a:pt x="361" y="142"/>
                </a:lnTo>
                <a:lnTo>
                  <a:pt x="367" y="137"/>
                </a:lnTo>
                <a:lnTo>
                  <a:pt x="374" y="133"/>
                </a:lnTo>
                <a:lnTo>
                  <a:pt x="380" y="128"/>
                </a:lnTo>
                <a:lnTo>
                  <a:pt x="385" y="123"/>
                </a:lnTo>
                <a:lnTo>
                  <a:pt x="386" y="115"/>
                </a:lnTo>
                <a:lnTo>
                  <a:pt x="381" y="108"/>
                </a:lnTo>
                <a:lnTo>
                  <a:pt x="384" y="102"/>
                </a:lnTo>
                <a:lnTo>
                  <a:pt x="385" y="94"/>
                </a:lnTo>
                <a:lnTo>
                  <a:pt x="386" y="88"/>
                </a:lnTo>
                <a:lnTo>
                  <a:pt x="386" y="81"/>
                </a:lnTo>
                <a:lnTo>
                  <a:pt x="388" y="75"/>
                </a:lnTo>
                <a:lnTo>
                  <a:pt x="382" y="69"/>
                </a:lnTo>
                <a:lnTo>
                  <a:pt x="378" y="62"/>
                </a:lnTo>
                <a:lnTo>
                  <a:pt x="375" y="59"/>
                </a:lnTo>
                <a:lnTo>
                  <a:pt x="373" y="59"/>
                </a:lnTo>
                <a:lnTo>
                  <a:pt x="360" y="59"/>
                </a:lnTo>
                <a:lnTo>
                  <a:pt x="357" y="58"/>
                </a:lnTo>
                <a:lnTo>
                  <a:pt x="357" y="51"/>
                </a:lnTo>
                <a:lnTo>
                  <a:pt x="358" y="48"/>
                </a:lnTo>
                <a:lnTo>
                  <a:pt x="357" y="42"/>
                </a:lnTo>
                <a:lnTo>
                  <a:pt x="356" y="35"/>
                </a:lnTo>
                <a:lnTo>
                  <a:pt x="355" y="28"/>
                </a:lnTo>
                <a:lnTo>
                  <a:pt x="354" y="21"/>
                </a:lnTo>
                <a:lnTo>
                  <a:pt x="353" y="15"/>
                </a:lnTo>
                <a:lnTo>
                  <a:pt x="352" y="8"/>
                </a:lnTo>
                <a:lnTo>
                  <a:pt x="350" y="0"/>
                </a:lnTo>
                <a:lnTo>
                  <a:pt x="374" y="0"/>
                </a:lnTo>
                <a:lnTo>
                  <a:pt x="377" y="7"/>
                </a:lnTo>
                <a:lnTo>
                  <a:pt x="378" y="10"/>
                </a:lnTo>
                <a:lnTo>
                  <a:pt x="378" y="14"/>
                </a:lnTo>
                <a:lnTo>
                  <a:pt x="381" y="21"/>
                </a:lnTo>
                <a:lnTo>
                  <a:pt x="381" y="26"/>
                </a:lnTo>
                <a:lnTo>
                  <a:pt x="387" y="30"/>
                </a:lnTo>
                <a:lnTo>
                  <a:pt x="391" y="34"/>
                </a:lnTo>
                <a:lnTo>
                  <a:pt x="397" y="36"/>
                </a:lnTo>
                <a:lnTo>
                  <a:pt x="398" y="37"/>
                </a:lnTo>
                <a:lnTo>
                  <a:pt x="399" y="43"/>
                </a:lnTo>
                <a:lnTo>
                  <a:pt x="399" y="50"/>
                </a:lnTo>
                <a:lnTo>
                  <a:pt x="402" y="56"/>
                </a:lnTo>
                <a:lnTo>
                  <a:pt x="403" y="60"/>
                </a:lnTo>
                <a:lnTo>
                  <a:pt x="402" y="67"/>
                </a:lnTo>
                <a:lnTo>
                  <a:pt x="402" y="75"/>
                </a:lnTo>
                <a:lnTo>
                  <a:pt x="409" y="78"/>
                </a:lnTo>
                <a:lnTo>
                  <a:pt x="411" y="79"/>
                </a:lnTo>
                <a:lnTo>
                  <a:pt x="412" y="79"/>
                </a:lnTo>
                <a:lnTo>
                  <a:pt x="412" y="85"/>
                </a:lnTo>
                <a:lnTo>
                  <a:pt x="412" y="92"/>
                </a:lnTo>
                <a:lnTo>
                  <a:pt x="414" y="99"/>
                </a:lnTo>
                <a:lnTo>
                  <a:pt x="414" y="105"/>
                </a:lnTo>
                <a:lnTo>
                  <a:pt x="413" y="111"/>
                </a:lnTo>
                <a:lnTo>
                  <a:pt x="414" y="119"/>
                </a:lnTo>
                <a:lnTo>
                  <a:pt x="416" y="125"/>
                </a:lnTo>
                <a:lnTo>
                  <a:pt x="413" y="132"/>
                </a:lnTo>
                <a:lnTo>
                  <a:pt x="412" y="139"/>
                </a:lnTo>
                <a:lnTo>
                  <a:pt x="411" y="145"/>
                </a:lnTo>
                <a:lnTo>
                  <a:pt x="411" y="152"/>
                </a:lnTo>
                <a:lnTo>
                  <a:pt x="411" y="159"/>
                </a:lnTo>
                <a:lnTo>
                  <a:pt x="411" y="163"/>
                </a:lnTo>
                <a:lnTo>
                  <a:pt x="413" y="169"/>
                </a:lnTo>
                <a:lnTo>
                  <a:pt x="413" y="176"/>
                </a:lnTo>
                <a:lnTo>
                  <a:pt x="413" y="183"/>
                </a:lnTo>
                <a:lnTo>
                  <a:pt x="416" y="190"/>
                </a:lnTo>
                <a:lnTo>
                  <a:pt x="418" y="197"/>
                </a:lnTo>
                <a:lnTo>
                  <a:pt x="418" y="204"/>
                </a:lnTo>
                <a:lnTo>
                  <a:pt x="424" y="209"/>
                </a:lnTo>
                <a:lnTo>
                  <a:pt x="427" y="215"/>
                </a:lnTo>
                <a:lnTo>
                  <a:pt x="431" y="223"/>
                </a:lnTo>
                <a:lnTo>
                  <a:pt x="432" y="223"/>
                </a:lnTo>
                <a:lnTo>
                  <a:pt x="435" y="228"/>
                </a:lnTo>
                <a:lnTo>
                  <a:pt x="439" y="234"/>
                </a:lnTo>
                <a:lnTo>
                  <a:pt x="445" y="240"/>
                </a:lnTo>
                <a:lnTo>
                  <a:pt x="451" y="245"/>
                </a:lnTo>
                <a:lnTo>
                  <a:pt x="452" y="245"/>
                </a:lnTo>
                <a:lnTo>
                  <a:pt x="448" y="246"/>
                </a:lnTo>
                <a:lnTo>
                  <a:pt x="442" y="248"/>
                </a:lnTo>
                <a:lnTo>
                  <a:pt x="436" y="250"/>
                </a:lnTo>
                <a:lnTo>
                  <a:pt x="423" y="245"/>
                </a:lnTo>
                <a:lnTo>
                  <a:pt x="417" y="246"/>
                </a:lnTo>
                <a:lnTo>
                  <a:pt x="415" y="246"/>
                </a:lnTo>
                <a:lnTo>
                  <a:pt x="409" y="248"/>
                </a:lnTo>
                <a:lnTo>
                  <a:pt x="406" y="247"/>
                </a:lnTo>
                <a:lnTo>
                  <a:pt x="400" y="248"/>
                </a:lnTo>
                <a:lnTo>
                  <a:pt x="393" y="249"/>
                </a:lnTo>
                <a:lnTo>
                  <a:pt x="381" y="246"/>
                </a:lnTo>
                <a:lnTo>
                  <a:pt x="376" y="245"/>
                </a:lnTo>
                <a:lnTo>
                  <a:pt x="372" y="245"/>
                </a:lnTo>
                <a:lnTo>
                  <a:pt x="358" y="246"/>
                </a:lnTo>
                <a:lnTo>
                  <a:pt x="356" y="254"/>
                </a:lnTo>
                <a:lnTo>
                  <a:pt x="352" y="261"/>
                </a:lnTo>
                <a:lnTo>
                  <a:pt x="346" y="266"/>
                </a:lnTo>
                <a:lnTo>
                  <a:pt x="346" y="268"/>
                </a:lnTo>
                <a:lnTo>
                  <a:pt x="348" y="274"/>
                </a:lnTo>
                <a:lnTo>
                  <a:pt x="350" y="279"/>
                </a:lnTo>
                <a:lnTo>
                  <a:pt x="355" y="286"/>
                </a:lnTo>
                <a:lnTo>
                  <a:pt x="360" y="293"/>
                </a:lnTo>
                <a:lnTo>
                  <a:pt x="364" y="300"/>
                </a:lnTo>
                <a:lnTo>
                  <a:pt x="369" y="306"/>
                </a:lnTo>
                <a:lnTo>
                  <a:pt x="369" y="309"/>
                </a:lnTo>
                <a:lnTo>
                  <a:pt x="374" y="314"/>
                </a:lnTo>
                <a:lnTo>
                  <a:pt x="381" y="321"/>
                </a:lnTo>
                <a:lnTo>
                  <a:pt x="387" y="327"/>
                </a:lnTo>
                <a:lnTo>
                  <a:pt x="399" y="338"/>
                </a:lnTo>
                <a:lnTo>
                  <a:pt x="405" y="343"/>
                </a:lnTo>
                <a:lnTo>
                  <a:pt x="409" y="349"/>
                </a:lnTo>
                <a:lnTo>
                  <a:pt x="410" y="349"/>
                </a:lnTo>
                <a:lnTo>
                  <a:pt x="416" y="355"/>
                </a:lnTo>
                <a:lnTo>
                  <a:pt x="420" y="362"/>
                </a:lnTo>
                <a:lnTo>
                  <a:pt x="424" y="368"/>
                </a:lnTo>
                <a:lnTo>
                  <a:pt x="424" y="370"/>
                </a:lnTo>
                <a:lnTo>
                  <a:pt x="427" y="376"/>
                </a:lnTo>
                <a:lnTo>
                  <a:pt x="429" y="384"/>
                </a:lnTo>
                <a:lnTo>
                  <a:pt x="432" y="391"/>
                </a:lnTo>
                <a:lnTo>
                  <a:pt x="434" y="397"/>
                </a:lnTo>
                <a:lnTo>
                  <a:pt x="436" y="405"/>
                </a:lnTo>
                <a:lnTo>
                  <a:pt x="437" y="410"/>
                </a:lnTo>
                <a:lnTo>
                  <a:pt x="440" y="417"/>
                </a:lnTo>
                <a:lnTo>
                  <a:pt x="441" y="421"/>
                </a:lnTo>
                <a:lnTo>
                  <a:pt x="446" y="422"/>
                </a:lnTo>
                <a:lnTo>
                  <a:pt x="446" y="426"/>
                </a:lnTo>
                <a:lnTo>
                  <a:pt x="445" y="433"/>
                </a:lnTo>
                <a:lnTo>
                  <a:pt x="441" y="440"/>
                </a:lnTo>
                <a:lnTo>
                  <a:pt x="437" y="447"/>
                </a:lnTo>
                <a:lnTo>
                  <a:pt x="435" y="453"/>
                </a:lnTo>
                <a:lnTo>
                  <a:pt x="429" y="458"/>
                </a:lnTo>
                <a:lnTo>
                  <a:pt x="427" y="460"/>
                </a:lnTo>
                <a:lnTo>
                  <a:pt x="423" y="467"/>
                </a:lnTo>
                <a:lnTo>
                  <a:pt x="423" y="473"/>
                </a:lnTo>
                <a:lnTo>
                  <a:pt x="419" y="479"/>
                </a:lnTo>
                <a:lnTo>
                  <a:pt x="417" y="487"/>
                </a:lnTo>
                <a:lnTo>
                  <a:pt x="415" y="492"/>
                </a:lnTo>
                <a:lnTo>
                  <a:pt x="413" y="499"/>
                </a:lnTo>
                <a:lnTo>
                  <a:pt x="410" y="502"/>
                </a:lnTo>
                <a:lnTo>
                  <a:pt x="406" y="506"/>
                </a:lnTo>
                <a:lnTo>
                  <a:pt x="404" y="513"/>
                </a:lnTo>
                <a:lnTo>
                  <a:pt x="402" y="520"/>
                </a:lnTo>
                <a:lnTo>
                  <a:pt x="398" y="530"/>
                </a:lnTo>
                <a:lnTo>
                  <a:pt x="396" y="536"/>
                </a:lnTo>
                <a:lnTo>
                  <a:pt x="389" y="543"/>
                </a:lnTo>
                <a:lnTo>
                  <a:pt x="382" y="545"/>
                </a:lnTo>
                <a:lnTo>
                  <a:pt x="377" y="552"/>
                </a:lnTo>
                <a:lnTo>
                  <a:pt x="374" y="553"/>
                </a:lnTo>
                <a:lnTo>
                  <a:pt x="374" y="554"/>
                </a:lnTo>
                <a:lnTo>
                  <a:pt x="373" y="556"/>
                </a:lnTo>
                <a:lnTo>
                  <a:pt x="377" y="564"/>
                </a:lnTo>
                <a:lnTo>
                  <a:pt x="383" y="568"/>
                </a:lnTo>
                <a:lnTo>
                  <a:pt x="384" y="566"/>
                </a:lnTo>
                <a:lnTo>
                  <a:pt x="386" y="572"/>
                </a:lnTo>
                <a:lnTo>
                  <a:pt x="386" y="579"/>
                </a:lnTo>
                <a:lnTo>
                  <a:pt x="385" y="586"/>
                </a:lnTo>
                <a:lnTo>
                  <a:pt x="384" y="594"/>
                </a:lnTo>
                <a:lnTo>
                  <a:pt x="386" y="600"/>
                </a:lnTo>
                <a:lnTo>
                  <a:pt x="385" y="607"/>
                </a:lnTo>
                <a:lnTo>
                  <a:pt x="382" y="613"/>
                </a:lnTo>
                <a:lnTo>
                  <a:pt x="381" y="616"/>
                </a:lnTo>
                <a:lnTo>
                  <a:pt x="387" y="621"/>
                </a:lnTo>
                <a:lnTo>
                  <a:pt x="389" y="624"/>
                </a:lnTo>
                <a:lnTo>
                  <a:pt x="390" y="631"/>
                </a:lnTo>
                <a:lnTo>
                  <a:pt x="390" y="637"/>
                </a:lnTo>
                <a:lnTo>
                  <a:pt x="389" y="639"/>
                </a:lnTo>
                <a:lnTo>
                  <a:pt x="389" y="640"/>
                </a:lnTo>
                <a:lnTo>
                  <a:pt x="391" y="647"/>
                </a:lnTo>
                <a:lnTo>
                  <a:pt x="392" y="652"/>
                </a:lnTo>
                <a:lnTo>
                  <a:pt x="392" y="659"/>
                </a:lnTo>
                <a:lnTo>
                  <a:pt x="392" y="667"/>
                </a:lnTo>
                <a:lnTo>
                  <a:pt x="397" y="673"/>
                </a:lnTo>
                <a:lnTo>
                  <a:pt x="402" y="679"/>
                </a:lnTo>
                <a:lnTo>
                  <a:pt x="408" y="683"/>
                </a:lnTo>
                <a:lnTo>
                  <a:pt x="411" y="685"/>
                </a:lnTo>
                <a:lnTo>
                  <a:pt x="413" y="691"/>
                </a:lnTo>
                <a:lnTo>
                  <a:pt x="416" y="698"/>
                </a:lnTo>
                <a:lnTo>
                  <a:pt x="417" y="705"/>
                </a:lnTo>
                <a:lnTo>
                  <a:pt x="417" y="706"/>
                </a:lnTo>
                <a:lnTo>
                  <a:pt x="418" y="710"/>
                </a:lnTo>
                <a:lnTo>
                  <a:pt x="422" y="715"/>
                </a:lnTo>
                <a:lnTo>
                  <a:pt x="416" y="716"/>
                </a:lnTo>
                <a:lnTo>
                  <a:pt x="415" y="724"/>
                </a:lnTo>
                <a:lnTo>
                  <a:pt x="419" y="730"/>
                </a:lnTo>
                <a:lnTo>
                  <a:pt x="423" y="738"/>
                </a:lnTo>
                <a:lnTo>
                  <a:pt x="428" y="744"/>
                </a:lnTo>
                <a:lnTo>
                  <a:pt x="428" y="745"/>
                </a:lnTo>
                <a:lnTo>
                  <a:pt x="433" y="752"/>
                </a:lnTo>
                <a:lnTo>
                  <a:pt x="439" y="758"/>
                </a:lnTo>
                <a:lnTo>
                  <a:pt x="444" y="765"/>
                </a:lnTo>
                <a:lnTo>
                  <a:pt x="449" y="772"/>
                </a:lnTo>
                <a:lnTo>
                  <a:pt x="454" y="779"/>
                </a:lnTo>
                <a:lnTo>
                  <a:pt x="460" y="786"/>
                </a:lnTo>
                <a:lnTo>
                  <a:pt x="466" y="789"/>
                </a:lnTo>
                <a:lnTo>
                  <a:pt x="470" y="789"/>
                </a:lnTo>
                <a:lnTo>
                  <a:pt x="472" y="795"/>
                </a:lnTo>
                <a:lnTo>
                  <a:pt x="478" y="803"/>
                </a:lnTo>
                <a:lnTo>
                  <a:pt x="481" y="810"/>
                </a:lnTo>
                <a:lnTo>
                  <a:pt x="478" y="817"/>
                </a:lnTo>
                <a:lnTo>
                  <a:pt x="481" y="820"/>
                </a:lnTo>
                <a:lnTo>
                  <a:pt x="480" y="827"/>
                </a:lnTo>
                <a:lnTo>
                  <a:pt x="479" y="834"/>
                </a:lnTo>
                <a:lnTo>
                  <a:pt x="481" y="841"/>
                </a:lnTo>
                <a:lnTo>
                  <a:pt x="482" y="847"/>
                </a:lnTo>
                <a:lnTo>
                  <a:pt x="486" y="854"/>
                </a:lnTo>
                <a:lnTo>
                  <a:pt x="487" y="859"/>
                </a:lnTo>
                <a:lnTo>
                  <a:pt x="481" y="860"/>
                </a:lnTo>
                <a:lnTo>
                  <a:pt x="479" y="867"/>
                </a:lnTo>
                <a:lnTo>
                  <a:pt x="478" y="874"/>
                </a:lnTo>
                <a:lnTo>
                  <a:pt x="480" y="881"/>
                </a:lnTo>
                <a:lnTo>
                  <a:pt x="482" y="887"/>
                </a:lnTo>
                <a:lnTo>
                  <a:pt x="483" y="894"/>
                </a:lnTo>
                <a:lnTo>
                  <a:pt x="479" y="901"/>
                </a:lnTo>
                <a:lnTo>
                  <a:pt x="478" y="903"/>
                </a:lnTo>
                <a:lnTo>
                  <a:pt x="476" y="901"/>
                </a:lnTo>
                <a:lnTo>
                  <a:pt x="472" y="894"/>
                </a:lnTo>
                <a:lnTo>
                  <a:pt x="466" y="890"/>
                </a:lnTo>
                <a:lnTo>
                  <a:pt x="460" y="885"/>
                </a:lnTo>
                <a:lnTo>
                  <a:pt x="453" y="882"/>
                </a:lnTo>
                <a:lnTo>
                  <a:pt x="447" y="881"/>
                </a:lnTo>
                <a:lnTo>
                  <a:pt x="441" y="878"/>
                </a:lnTo>
                <a:lnTo>
                  <a:pt x="435" y="881"/>
                </a:lnTo>
                <a:lnTo>
                  <a:pt x="429" y="877"/>
                </a:lnTo>
                <a:lnTo>
                  <a:pt x="423" y="874"/>
                </a:lnTo>
                <a:lnTo>
                  <a:pt x="422" y="875"/>
                </a:lnTo>
                <a:lnTo>
                  <a:pt x="416" y="878"/>
                </a:lnTo>
                <a:lnTo>
                  <a:pt x="411" y="875"/>
                </a:lnTo>
                <a:lnTo>
                  <a:pt x="410" y="875"/>
                </a:lnTo>
                <a:lnTo>
                  <a:pt x="404" y="875"/>
                </a:lnTo>
                <a:lnTo>
                  <a:pt x="402" y="868"/>
                </a:lnTo>
                <a:lnTo>
                  <a:pt x="396" y="869"/>
                </a:lnTo>
                <a:lnTo>
                  <a:pt x="389" y="867"/>
                </a:lnTo>
                <a:lnTo>
                  <a:pt x="383" y="860"/>
                </a:lnTo>
                <a:lnTo>
                  <a:pt x="377" y="865"/>
                </a:lnTo>
                <a:lnTo>
                  <a:pt x="372" y="863"/>
                </a:lnTo>
                <a:lnTo>
                  <a:pt x="314" y="863"/>
                </a:lnTo>
                <a:lnTo>
                  <a:pt x="309" y="863"/>
                </a:lnTo>
                <a:lnTo>
                  <a:pt x="302" y="863"/>
                </a:lnTo>
                <a:lnTo>
                  <a:pt x="302" y="862"/>
                </a:lnTo>
                <a:lnTo>
                  <a:pt x="300" y="855"/>
                </a:lnTo>
                <a:lnTo>
                  <a:pt x="294" y="854"/>
                </a:lnTo>
                <a:lnTo>
                  <a:pt x="288" y="857"/>
                </a:lnTo>
                <a:lnTo>
                  <a:pt x="282" y="857"/>
                </a:lnTo>
                <a:lnTo>
                  <a:pt x="275" y="858"/>
                </a:lnTo>
                <a:lnTo>
                  <a:pt x="269" y="858"/>
                </a:lnTo>
                <a:lnTo>
                  <a:pt x="263" y="857"/>
                </a:lnTo>
                <a:lnTo>
                  <a:pt x="258" y="854"/>
                </a:lnTo>
                <a:lnTo>
                  <a:pt x="252" y="853"/>
                </a:lnTo>
                <a:lnTo>
                  <a:pt x="244" y="853"/>
                </a:lnTo>
                <a:lnTo>
                  <a:pt x="242" y="851"/>
                </a:lnTo>
                <a:lnTo>
                  <a:pt x="236" y="854"/>
                </a:lnTo>
                <a:lnTo>
                  <a:pt x="230" y="853"/>
                </a:lnTo>
                <a:lnTo>
                  <a:pt x="224" y="854"/>
                </a:lnTo>
                <a:lnTo>
                  <a:pt x="205" y="854"/>
                </a:lnTo>
                <a:lnTo>
                  <a:pt x="200" y="851"/>
                </a:lnTo>
                <a:lnTo>
                  <a:pt x="198" y="852"/>
                </a:lnTo>
                <a:lnTo>
                  <a:pt x="192" y="852"/>
                </a:lnTo>
                <a:lnTo>
                  <a:pt x="185" y="853"/>
                </a:lnTo>
                <a:lnTo>
                  <a:pt x="181" y="853"/>
                </a:lnTo>
                <a:lnTo>
                  <a:pt x="180" y="859"/>
                </a:lnTo>
                <a:lnTo>
                  <a:pt x="179" y="862"/>
                </a:lnTo>
                <a:lnTo>
                  <a:pt x="179" y="863"/>
                </a:lnTo>
                <a:lnTo>
                  <a:pt x="94" y="863"/>
                </a:lnTo>
                <a:lnTo>
                  <a:pt x="88" y="860"/>
                </a:lnTo>
                <a:lnTo>
                  <a:pt x="83" y="853"/>
                </a:lnTo>
                <a:lnTo>
                  <a:pt x="83" y="850"/>
                </a:lnTo>
                <a:lnTo>
                  <a:pt x="83" y="837"/>
                </a:lnTo>
                <a:lnTo>
                  <a:pt x="83" y="832"/>
                </a:lnTo>
                <a:lnTo>
                  <a:pt x="85" y="825"/>
                </a:lnTo>
                <a:lnTo>
                  <a:pt x="86" y="817"/>
                </a:lnTo>
                <a:lnTo>
                  <a:pt x="86" y="811"/>
                </a:lnTo>
                <a:lnTo>
                  <a:pt x="87" y="803"/>
                </a:lnTo>
                <a:lnTo>
                  <a:pt x="90" y="797"/>
                </a:lnTo>
                <a:lnTo>
                  <a:pt x="91" y="789"/>
                </a:lnTo>
                <a:lnTo>
                  <a:pt x="90" y="782"/>
                </a:lnTo>
                <a:lnTo>
                  <a:pt x="90" y="777"/>
                </a:lnTo>
                <a:lnTo>
                  <a:pt x="86" y="772"/>
                </a:lnTo>
                <a:lnTo>
                  <a:pt x="82" y="765"/>
                </a:lnTo>
                <a:lnTo>
                  <a:pt x="76" y="758"/>
                </a:lnTo>
                <a:lnTo>
                  <a:pt x="77" y="752"/>
                </a:lnTo>
                <a:lnTo>
                  <a:pt x="83" y="748"/>
                </a:lnTo>
                <a:lnTo>
                  <a:pt x="83" y="747"/>
                </a:lnTo>
                <a:lnTo>
                  <a:pt x="77" y="750"/>
                </a:lnTo>
                <a:lnTo>
                  <a:pt x="71" y="750"/>
                </a:lnTo>
                <a:lnTo>
                  <a:pt x="71" y="744"/>
                </a:lnTo>
                <a:lnTo>
                  <a:pt x="69" y="737"/>
                </a:lnTo>
                <a:lnTo>
                  <a:pt x="75" y="732"/>
                </a:lnTo>
                <a:lnTo>
                  <a:pt x="76" y="730"/>
                </a:lnTo>
                <a:lnTo>
                  <a:pt x="77" y="729"/>
                </a:lnTo>
                <a:lnTo>
                  <a:pt x="77" y="722"/>
                </a:lnTo>
                <a:lnTo>
                  <a:pt x="71" y="721"/>
                </a:lnTo>
                <a:lnTo>
                  <a:pt x="75" y="714"/>
                </a:lnTo>
                <a:lnTo>
                  <a:pt x="75" y="713"/>
                </a:lnTo>
                <a:lnTo>
                  <a:pt x="75" y="709"/>
                </a:lnTo>
                <a:lnTo>
                  <a:pt x="74" y="712"/>
                </a:lnTo>
                <a:lnTo>
                  <a:pt x="74" y="713"/>
                </a:lnTo>
                <a:lnTo>
                  <a:pt x="72" y="714"/>
                </a:lnTo>
                <a:lnTo>
                  <a:pt x="66" y="717"/>
                </a:lnTo>
                <a:lnTo>
                  <a:pt x="63" y="710"/>
                </a:lnTo>
                <a:lnTo>
                  <a:pt x="59" y="712"/>
                </a:lnTo>
                <a:lnTo>
                  <a:pt x="59" y="713"/>
                </a:lnTo>
                <a:lnTo>
                  <a:pt x="60" y="713"/>
                </a:lnTo>
                <a:lnTo>
                  <a:pt x="62" y="715"/>
                </a:lnTo>
                <a:lnTo>
                  <a:pt x="62" y="716"/>
                </a:lnTo>
                <a:lnTo>
                  <a:pt x="61" y="717"/>
                </a:lnTo>
                <a:lnTo>
                  <a:pt x="59" y="716"/>
                </a:lnTo>
                <a:lnTo>
                  <a:pt x="60" y="720"/>
                </a:lnTo>
                <a:lnTo>
                  <a:pt x="58" y="726"/>
                </a:lnTo>
                <a:lnTo>
                  <a:pt x="52" y="724"/>
                </a:lnTo>
                <a:lnTo>
                  <a:pt x="51" y="718"/>
                </a:lnTo>
                <a:lnTo>
                  <a:pt x="52" y="716"/>
                </a:lnTo>
                <a:lnTo>
                  <a:pt x="48" y="721"/>
                </a:lnTo>
                <a:lnTo>
                  <a:pt x="43" y="717"/>
                </a:lnTo>
                <a:lnTo>
                  <a:pt x="35" y="715"/>
                </a:lnTo>
                <a:lnTo>
                  <a:pt x="29" y="708"/>
                </a:lnTo>
                <a:lnTo>
                  <a:pt x="30" y="701"/>
                </a:lnTo>
                <a:lnTo>
                  <a:pt x="26" y="695"/>
                </a:lnTo>
                <a:lnTo>
                  <a:pt x="25" y="689"/>
                </a:lnTo>
                <a:lnTo>
                  <a:pt x="25" y="674"/>
                </a:lnTo>
                <a:lnTo>
                  <a:pt x="21" y="668"/>
                </a:lnTo>
                <a:lnTo>
                  <a:pt x="19" y="672"/>
                </a:lnTo>
                <a:lnTo>
                  <a:pt x="14" y="673"/>
                </a:lnTo>
                <a:lnTo>
                  <a:pt x="12" y="666"/>
                </a:lnTo>
                <a:lnTo>
                  <a:pt x="10" y="666"/>
                </a:lnTo>
                <a:lnTo>
                  <a:pt x="11" y="673"/>
                </a:lnTo>
                <a:lnTo>
                  <a:pt x="12" y="679"/>
                </a:lnTo>
                <a:lnTo>
                  <a:pt x="5" y="679"/>
                </a:lnTo>
                <a:lnTo>
                  <a:pt x="0" y="675"/>
                </a:lnTo>
                <a:lnTo>
                  <a:pt x="0" y="668"/>
                </a:lnTo>
                <a:lnTo>
                  <a:pt x="3" y="661"/>
                </a:lnTo>
                <a:lnTo>
                  <a:pt x="5" y="65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0" name="Freeform 243"/>
          <p:cNvSpPr>
            <a:spLocks/>
          </p:cNvSpPr>
          <p:nvPr/>
        </p:nvSpPr>
        <p:spPr bwMode="auto">
          <a:xfrm>
            <a:off x="4833938" y="3184525"/>
            <a:ext cx="68262" cy="55563"/>
          </a:xfrm>
          <a:custGeom>
            <a:avLst/>
            <a:gdLst>
              <a:gd name="T0" fmla="*/ 2147483647 w 147"/>
              <a:gd name="T1" fmla="*/ 2147483647 h 120"/>
              <a:gd name="T2" fmla="*/ 2147483647 w 147"/>
              <a:gd name="T3" fmla="*/ 2147483647 h 120"/>
              <a:gd name="T4" fmla="*/ 2147483647 w 147"/>
              <a:gd name="T5" fmla="*/ 2147483647 h 120"/>
              <a:gd name="T6" fmla="*/ 2147483647 w 147"/>
              <a:gd name="T7" fmla="*/ 2147483647 h 120"/>
              <a:gd name="T8" fmla="*/ 2147483647 w 147"/>
              <a:gd name="T9" fmla="*/ 2147483647 h 120"/>
              <a:gd name="T10" fmla="*/ 2147483647 w 147"/>
              <a:gd name="T11" fmla="*/ 2147483647 h 120"/>
              <a:gd name="T12" fmla="*/ 2147483647 w 147"/>
              <a:gd name="T13" fmla="*/ 2147483647 h 120"/>
              <a:gd name="T14" fmla="*/ 2147483647 w 147"/>
              <a:gd name="T15" fmla="*/ 2147483647 h 120"/>
              <a:gd name="T16" fmla="*/ 2147483647 w 147"/>
              <a:gd name="T17" fmla="*/ 2147483647 h 120"/>
              <a:gd name="T18" fmla="*/ 2147483647 w 147"/>
              <a:gd name="T19" fmla="*/ 2147483647 h 120"/>
              <a:gd name="T20" fmla="*/ 2147483647 w 147"/>
              <a:gd name="T21" fmla="*/ 2147483647 h 120"/>
              <a:gd name="T22" fmla="*/ 2147483647 w 147"/>
              <a:gd name="T23" fmla="*/ 2147483647 h 120"/>
              <a:gd name="T24" fmla="*/ 2147483647 w 147"/>
              <a:gd name="T25" fmla="*/ 2147483647 h 120"/>
              <a:gd name="T26" fmla="*/ 2147483647 w 147"/>
              <a:gd name="T27" fmla="*/ 2147483647 h 120"/>
              <a:gd name="T28" fmla="*/ 2147483647 w 147"/>
              <a:gd name="T29" fmla="*/ 2147483647 h 120"/>
              <a:gd name="T30" fmla="*/ 2147483647 w 147"/>
              <a:gd name="T31" fmla="*/ 0 h 120"/>
              <a:gd name="T32" fmla="*/ 2147483647 w 147"/>
              <a:gd name="T33" fmla="*/ 2147483647 h 120"/>
              <a:gd name="T34" fmla="*/ 2147483647 w 147"/>
              <a:gd name="T35" fmla="*/ 2147483647 h 120"/>
              <a:gd name="T36" fmla="*/ 2147483647 w 147"/>
              <a:gd name="T37" fmla="*/ 2147483647 h 120"/>
              <a:gd name="T38" fmla="*/ 2147483647 w 147"/>
              <a:gd name="T39" fmla="*/ 2147483647 h 120"/>
              <a:gd name="T40" fmla="*/ 2147483647 w 147"/>
              <a:gd name="T41" fmla="*/ 2147483647 h 120"/>
              <a:gd name="T42" fmla="*/ 2147483647 w 147"/>
              <a:gd name="T43" fmla="*/ 2147483647 h 120"/>
              <a:gd name="T44" fmla="*/ 2147483647 w 147"/>
              <a:gd name="T45" fmla="*/ 2147483647 h 120"/>
              <a:gd name="T46" fmla="*/ 2147483647 w 147"/>
              <a:gd name="T47" fmla="*/ 2147483647 h 120"/>
              <a:gd name="T48" fmla="*/ 2147483647 w 147"/>
              <a:gd name="T49" fmla="*/ 2147483647 h 120"/>
              <a:gd name="T50" fmla="*/ 2147483647 w 147"/>
              <a:gd name="T51" fmla="*/ 2147483647 h 120"/>
              <a:gd name="T52" fmla="*/ 2147483647 w 147"/>
              <a:gd name="T53" fmla="*/ 2147483647 h 120"/>
              <a:gd name="T54" fmla="*/ 2147483647 w 147"/>
              <a:gd name="T55" fmla="*/ 2147483647 h 120"/>
              <a:gd name="T56" fmla="*/ 2147483647 w 147"/>
              <a:gd name="T57" fmla="*/ 2147483647 h 120"/>
              <a:gd name="T58" fmla="*/ 2147483647 w 147"/>
              <a:gd name="T59" fmla="*/ 2147483647 h 120"/>
              <a:gd name="T60" fmla="*/ 2147483647 w 147"/>
              <a:gd name="T61" fmla="*/ 2147483647 h 120"/>
              <a:gd name="T62" fmla="*/ 2147483647 w 147"/>
              <a:gd name="T63" fmla="*/ 2147483647 h 120"/>
              <a:gd name="T64" fmla="*/ 2147483647 w 147"/>
              <a:gd name="T65" fmla="*/ 2147483647 h 120"/>
              <a:gd name="T66" fmla="*/ 2147483647 w 147"/>
              <a:gd name="T67" fmla="*/ 2147483647 h 120"/>
              <a:gd name="T68" fmla="*/ 2147483647 w 147"/>
              <a:gd name="T69" fmla="*/ 2147483647 h 120"/>
              <a:gd name="T70" fmla="*/ 2147483647 w 147"/>
              <a:gd name="T71" fmla="*/ 2147483647 h 120"/>
              <a:gd name="T72" fmla="*/ 2147483647 w 147"/>
              <a:gd name="T73" fmla="*/ 2147483647 h 120"/>
              <a:gd name="T74" fmla="*/ 2147483647 w 147"/>
              <a:gd name="T75" fmla="*/ 2147483647 h 120"/>
              <a:gd name="T76" fmla="*/ 2147483647 w 147"/>
              <a:gd name="T77" fmla="*/ 2147483647 h 120"/>
              <a:gd name="T78" fmla="*/ 2147483647 w 147"/>
              <a:gd name="T79" fmla="*/ 2147483647 h 120"/>
              <a:gd name="T80" fmla="*/ 2147483647 w 147"/>
              <a:gd name="T81" fmla="*/ 2147483647 h 120"/>
              <a:gd name="T82" fmla="*/ 2147483647 w 147"/>
              <a:gd name="T83" fmla="*/ 2147483647 h 120"/>
              <a:gd name="T84" fmla="*/ 2147483647 w 147"/>
              <a:gd name="T85" fmla="*/ 2147483647 h 120"/>
              <a:gd name="T86" fmla="*/ 2147483647 w 147"/>
              <a:gd name="T87" fmla="*/ 2147483647 h 120"/>
              <a:gd name="T88" fmla="*/ 2147483647 w 147"/>
              <a:gd name="T89" fmla="*/ 2147483647 h 12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7"/>
              <a:gd name="T136" fmla="*/ 0 h 120"/>
              <a:gd name="T137" fmla="*/ 147 w 147"/>
              <a:gd name="T138" fmla="*/ 120 h 12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7" h="120">
                <a:moveTo>
                  <a:pt x="0" y="64"/>
                </a:moveTo>
                <a:lnTo>
                  <a:pt x="5" y="63"/>
                </a:lnTo>
                <a:lnTo>
                  <a:pt x="3" y="56"/>
                </a:lnTo>
                <a:lnTo>
                  <a:pt x="2" y="49"/>
                </a:lnTo>
                <a:lnTo>
                  <a:pt x="5" y="45"/>
                </a:lnTo>
                <a:lnTo>
                  <a:pt x="11" y="42"/>
                </a:lnTo>
                <a:lnTo>
                  <a:pt x="16" y="35"/>
                </a:lnTo>
                <a:lnTo>
                  <a:pt x="15" y="28"/>
                </a:lnTo>
                <a:lnTo>
                  <a:pt x="17" y="23"/>
                </a:lnTo>
                <a:lnTo>
                  <a:pt x="22" y="20"/>
                </a:lnTo>
                <a:lnTo>
                  <a:pt x="28" y="19"/>
                </a:lnTo>
                <a:lnTo>
                  <a:pt x="34" y="15"/>
                </a:lnTo>
                <a:lnTo>
                  <a:pt x="35" y="13"/>
                </a:lnTo>
                <a:lnTo>
                  <a:pt x="39" y="16"/>
                </a:lnTo>
                <a:lnTo>
                  <a:pt x="42" y="20"/>
                </a:lnTo>
                <a:lnTo>
                  <a:pt x="48" y="21"/>
                </a:lnTo>
                <a:lnTo>
                  <a:pt x="47" y="17"/>
                </a:lnTo>
                <a:lnTo>
                  <a:pt x="48" y="13"/>
                </a:lnTo>
                <a:lnTo>
                  <a:pt x="49" y="12"/>
                </a:lnTo>
                <a:lnTo>
                  <a:pt x="50" y="11"/>
                </a:lnTo>
                <a:lnTo>
                  <a:pt x="56" y="11"/>
                </a:lnTo>
                <a:lnTo>
                  <a:pt x="57" y="9"/>
                </a:lnTo>
                <a:lnTo>
                  <a:pt x="62" y="9"/>
                </a:lnTo>
                <a:lnTo>
                  <a:pt x="68" y="11"/>
                </a:lnTo>
                <a:lnTo>
                  <a:pt x="69" y="11"/>
                </a:lnTo>
                <a:lnTo>
                  <a:pt x="70" y="9"/>
                </a:lnTo>
                <a:lnTo>
                  <a:pt x="76" y="4"/>
                </a:lnTo>
                <a:lnTo>
                  <a:pt x="81" y="3"/>
                </a:lnTo>
                <a:lnTo>
                  <a:pt x="88" y="5"/>
                </a:lnTo>
                <a:lnTo>
                  <a:pt x="90" y="5"/>
                </a:lnTo>
                <a:lnTo>
                  <a:pt x="96" y="3"/>
                </a:lnTo>
                <a:lnTo>
                  <a:pt x="101" y="0"/>
                </a:lnTo>
                <a:lnTo>
                  <a:pt x="102" y="0"/>
                </a:lnTo>
                <a:lnTo>
                  <a:pt x="106" y="4"/>
                </a:lnTo>
                <a:lnTo>
                  <a:pt x="111" y="11"/>
                </a:lnTo>
                <a:lnTo>
                  <a:pt x="116" y="16"/>
                </a:lnTo>
                <a:lnTo>
                  <a:pt x="119" y="19"/>
                </a:lnTo>
                <a:lnTo>
                  <a:pt x="124" y="24"/>
                </a:lnTo>
                <a:lnTo>
                  <a:pt x="130" y="26"/>
                </a:lnTo>
                <a:lnTo>
                  <a:pt x="136" y="29"/>
                </a:lnTo>
                <a:lnTo>
                  <a:pt x="137" y="32"/>
                </a:lnTo>
                <a:lnTo>
                  <a:pt x="139" y="39"/>
                </a:lnTo>
                <a:lnTo>
                  <a:pt x="140" y="41"/>
                </a:lnTo>
                <a:lnTo>
                  <a:pt x="144" y="47"/>
                </a:lnTo>
                <a:lnTo>
                  <a:pt x="147" y="53"/>
                </a:lnTo>
                <a:lnTo>
                  <a:pt x="144" y="60"/>
                </a:lnTo>
                <a:lnTo>
                  <a:pt x="144" y="67"/>
                </a:lnTo>
                <a:lnTo>
                  <a:pt x="144" y="69"/>
                </a:lnTo>
                <a:lnTo>
                  <a:pt x="145" y="76"/>
                </a:lnTo>
                <a:lnTo>
                  <a:pt x="144" y="81"/>
                </a:lnTo>
                <a:lnTo>
                  <a:pt x="139" y="81"/>
                </a:lnTo>
                <a:lnTo>
                  <a:pt x="134" y="82"/>
                </a:lnTo>
                <a:lnTo>
                  <a:pt x="134" y="88"/>
                </a:lnTo>
                <a:lnTo>
                  <a:pt x="133" y="93"/>
                </a:lnTo>
                <a:lnTo>
                  <a:pt x="128" y="93"/>
                </a:lnTo>
                <a:lnTo>
                  <a:pt x="123" y="98"/>
                </a:lnTo>
                <a:lnTo>
                  <a:pt x="120" y="98"/>
                </a:lnTo>
                <a:lnTo>
                  <a:pt x="116" y="98"/>
                </a:lnTo>
                <a:lnTo>
                  <a:pt x="109" y="97"/>
                </a:lnTo>
                <a:lnTo>
                  <a:pt x="107" y="96"/>
                </a:lnTo>
                <a:lnTo>
                  <a:pt x="101" y="95"/>
                </a:lnTo>
                <a:lnTo>
                  <a:pt x="97" y="98"/>
                </a:lnTo>
                <a:lnTo>
                  <a:pt x="92" y="98"/>
                </a:lnTo>
                <a:lnTo>
                  <a:pt x="86" y="100"/>
                </a:lnTo>
                <a:lnTo>
                  <a:pt x="85" y="103"/>
                </a:lnTo>
                <a:lnTo>
                  <a:pt x="82" y="106"/>
                </a:lnTo>
                <a:lnTo>
                  <a:pt x="79" y="113"/>
                </a:lnTo>
                <a:lnTo>
                  <a:pt x="77" y="113"/>
                </a:lnTo>
                <a:lnTo>
                  <a:pt x="72" y="115"/>
                </a:lnTo>
                <a:lnTo>
                  <a:pt x="65" y="116"/>
                </a:lnTo>
                <a:lnTo>
                  <a:pt x="60" y="115"/>
                </a:lnTo>
                <a:lnTo>
                  <a:pt x="57" y="114"/>
                </a:lnTo>
                <a:lnTo>
                  <a:pt x="52" y="117"/>
                </a:lnTo>
                <a:lnTo>
                  <a:pt x="46" y="117"/>
                </a:lnTo>
                <a:lnTo>
                  <a:pt x="40" y="119"/>
                </a:lnTo>
                <a:lnTo>
                  <a:pt x="38" y="119"/>
                </a:lnTo>
                <a:lnTo>
                  <a:pt x="32" y="120"/>
                </a:lnTo>
                <a:lnTo>
                  <a:pt x="32" y="116"/>
                </a:lnTo>
                <a:lnTo>
                  <a:pt x="26" y="113"/>
                </a:lnTo>
                <a:lnTo>
                  <a:pt x="22" y="115"/>
                </a:lnTo>
                <a:lnTo>
                  <a:pt x="17" y="115"/>
                </a:lnTo>
                <a:lnTo>
                  <a:pt x="15" y="108"/>
                </a:lnTo>
                <a:lnTo>
                  <a:pt x="13" y="101"/>
                </a:lnTo>
                <a:lnTo>
                  <a:pt x="10" y="101"/>
                </a:lnTo>
                <a:lnTo>
                  <a:pt x="9" y="100"/>
                </a:lnTo>
                <a:lnTo>
                  <a:pt x="3" y="87"/>
                </a:lnTo>
                <a:lnTo>
                  <a:pt x="3" y="84"/>
                </a:lnTo>
                <a:lnTo>
                  <a:pt x="6" y="77"/>
                </a:lnTo>
                <a:lnTo>
                  <a:pt x="6" y="76"/>
                </a:lnTo>
                <a:lnTo>
                  <a:pt x="2" y="69"/>
                </a:lnTo>
                <a:lnTo>
                  <a:pt x="0" y="6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1" name="Freeform 244"/>
          <p:cNvSpPr>
            <a:spLocks/>
          </p:cNvSpPr>
          <p:nvPr/>
        </p:nvSpPr>
        <p:spPr bwMode="auto">
          <a:xfrm>
            <a:off x="4837113" y="5418138"/>
            <a:ext cx="277812" cy="338137"/>
          </a:xfrm>
          <a:custGeom>
            <a:avLst/>
            <a:gdLst>
              <a:gd name="T0" fmla="*/ 2147483647 w 584"/>
              <a:gd name="T1" fmla="*/ 2147483647 h 720"/>
              <a:gd name="T2" fmla="*/ 2147483647 w 584"/>
              <a:gd name="T3" fmla="*/ 2147483647 h 720"/>
              <a:gd name="T4" fmla="*/ 2147483647 w 584"/>
              <a:gd name="T5" fmla="*/ 2147483647 h 720"/>
              <a:gd name="T6" fmla="*/ 2147483647 w 584"/>
              <a:gd name="T7" fmla="*/ 2147483647 h 720"/>
              <a:gd name="T8" fmla="*/ 2147483647 w 584"/>
              <a:gd name="T9" fmla="*/ 2147483647 h 720"/>
              <a:gd name="T10" fmla="*/ 2147483647 w 584"/>
              <a:gd name="T11" fmla="*/ 2147483647 h 720"/>
              <a:gd name="T12" fmla="*/ 2147483647 w 584"/>
              <a:gd name="T13" fmla="*/ 2147483647 h 720"/>
              <a:gd name="T14" fmla="*/ 2147483647 w 584"/>
              <a:gd name="T15" fmla="*/ 2147483647 h 720"/>
              <a:gd name="T16" fmla="*/ 2147483647 w 584"/>
              <a:gd name="T17" fmla="*/ 2147483647 h 720"/>
              <a:gd name="T18" fmla="*/ 2147483647 w 584"/>
              <a:gd name="T19" fmla="*/ 2147483647 h 720"/>
              <a:gd name="T20" fmla="*/ 2147483647 w 584"/>
              <a:gd name="T21" fmla="*/ 2147483647 h 720"/>
              <a:gd name="T22" fmla="*/ 2147483647 w 584"/>
              <a:gd name="T23" fmla="*/ 2147483647 h 720"/>
              <a:gd name="T24" fmla="*/ 2147483647 w 584"/>
              <a:gd name="T25" fmla="*/ 2147483647 h 720"/>
              <a:gd name="T26" fmla="*/ 2147483647 w 584"/>
              <a:gd name="T27" fmla="*/ 2147483647 h 720"/>
              <a:gd name="T28" fmla="*/ 2147483647 w 584"/>
              <a:gd name="T29" fmla="*/ 2147483647 h 720"/>
              <a:gd name="T30" fmla="*/ 2147483647 w 584"/>
              <a:gd name="T31" fmla="*/ 2147483647 h 720"/>
              <a:gd name="T32" fmla="*/ 2147483647 w 584"/>
              <a:gd name="T33" fmla="*/ 2147483647 h 720"/>
              <a:gd name="T34" fmla="*/ 2147483647 w 584"/>
              <a:gd name="T35" fmla="*/ 2147483647 h 720"/>
              <a:gd name="T36" fmla="*/ 2147483647 w 584"/>
              <a:gd name="T37" fmla="*/ 2147483647 h 720"/>
              <a:gd name="T38" fmla="*/ 2147483647 w 584"/>
              <a:gd name="T39" fmla="*/ 2147483647 h 720"/>
              <a:gd name="T40" fmla="*/ 2147483647 w 584"/>
              <a:gd name="T41" fmla="*/ 2147483647 h 720"/>
              <a:gd name="T42" fmla="*/ 2147483647 w 584"/>
              <a:gd name="T43" fmla="*/ 2147483647 h 720"/>
              <a:gd name="T44" fmla="*/ 2147483647 w 584"/>
              <a:gd name="T45" fmla="*/ 2147483647 h 720"/>
              <a:gd name="T46" fmla="*/ 2147483647 w 584"/>
              <a:gd name="T47" fmla="*/ 2147483647 h 720"/>
              <a:gd name="T48" fmla="*/ 2147483647 w 584"/>
              <a:gd name="T49" fmla="*/ 2147483647 h 720"/>
              <a:gd name="T50" fmla="*/ 2147483647 w 584"/>
              <a:gd name="T51" fmla="*/ 2147483647 h 720"/>
              <a:gd name="T52" fmla="*/ 2147483647 w 584"/>
              <a:gd name="T53" fmla="*/ 2147483647 h 720"/>
              <a:gd name="T54" fmla="*/ 2147483647 w 584"/>
              <a:gd name="T55" fmla="*/ 2147483647 h 720"/>
              <a:gd name="T56" fmla="*/ 2147483647 w 584"/>
              <a:gd name="T57" fmla="*/ 2147483647 h 720"/>
              <a:gd name="T58" fmla="*/ 2147483647 w 584"/>
              <a:gd name="T59" fmla="*/ 2147483647 h 720"/>
              <a:gd name="T60" fmla="*/ 2147483647 w 584"/>
              <a:gd name="T61" fmla="*/ 2147483647 h 720"/>
              <a:gd name="T62" fmla="*/ 2147483647 w 584"/>
              <a:gd name="T63" fmla="*/ 2147483647 h 720"/>
              <a:gd name="T64" fmla="*/ 2147483647 w 584"/>
              <a:gd name="T65" fmla="*/ 2147483647 h 720"/>
              <a:gd name="T66" fmla="*/ 2147483647 w 584"/>
              <a:gd name="T67" fmla="*/ 2147483647 h 720"/>
              <a:gd name="T68" fmla="*/ 2147483647 w 584"/>
              <a:gd name="T69" fmla="*/ 2147483647 h 720"/>
              <a:gd name="T70" fmla="*/ 2147483647 w 584"/>
              <a:gd name="T71" fmla="*/ 2147483647 h 720"/>
              <a:gd name="T72" fmla="*/ 2147483647 w 584"/>
              <a:gd name="T73" fmla="*/ 2147483647 h 720"/>
              <a:gd name="T74" fmla="*/ 2147483647 w 584"/>
              <a:gd name="T75" fmla="*/ 2147483647 h 720"/>
              <a:gd name="T76" fmla="*/ 2147483647 w 584"/>
              <a:gd name="T77" fmla="*/ 2147483647 h 720"/>
              <a:gd name="T78" fmla="*/ 2147483647 w 584"/>
              <a:gd name="T79" fmla="*/ 2147483647 h 720"/>
              <a:gd name="T80" fmla="*/ 2147483647 w 584"/>
              <a:gd name="T81" fmla="*/ 2147483647 h 720"/>
              <a:gd name="T82" fmla="*/ 2147483647 w 584"/>
              <a:gd name="T83" fmla="*/ 2147483647 h 720"/>
              <a:gd name="T84" fmla="*/ 2147483647 w 584"/>
              <a:gd name="T85" fmla="*/ 2147483647 h 720"/>
              <a:gd name="T86" fmla="*/ 2147483647 w 584"/>
              <a:gd name="T87" fmla="*/ 2147483647 h 720"/>
              <a:gd name="T88" fmla="*/ 2147483647 w 584"/>
              <a:gd name="T89" fmla="*/ 2147483647 h 720"/>
              <a:gd name="T90" fmla="*/ 2147483647 w 584"/>
              <a:gd name="T91" fmla="*/ 2147483647 h 720"/>
              <a:gd name="T92" fmla="*/ 2147483647 w 584"/>
              <a:gd name="T93" fmla="*/ 2147483647 h 720"/>
              <a:gd name="T94" fmla="*/ 2147483647 w 584"/>
              <a:gd name="T95" fmla="*/ 2147483647 h 720"/>
              <a:gd name="T96" fmla="*/ 2147483647 w 584"/>
              <a:gd name="T97" fmla="*/ 2147483647 h 720"/>
              <a:gd name="T98" fmla="*/ 2147483647 w 584"/>
              <a:gd name="T99" fmla="*/ 2147483647 h 720"/>
              <a:gd name="T100" fmla="*/ 2147483647 w 584"/>
              <a:gd name="T101" fmla="*/ 2147483647 h 720"/>
              <a:gd name="T102" fmla="*/ 2147483647 w 584"/>
              <a:gd name="T103" fmla="*/ 2147483647 h 720"/>
              <a:gd name="T104" fmla="*/ 2147483647 w 584"/>
              <a:gd name="T105" fmla="*/ 2147483647 h 720"/>
              <a:gd name="T106" fmla="*/ 2147483647 w 584"/>
              <a:gd name="T107" fmla="*/ 2147483647 h 720"/>
              <a:gd name="T108" fmla="*/ 2147483647 w 584"/>
              <a:gd name="T109" fmla="*/ 2147483647 h 720"/>
              <a:gd name="T110" fmla="*/ 2147483647 w 584"/>
              <a:gd name="T111" fmla="*/ 2147483647 h 720"/>
              <a:gd name="T112" fmla="*/ 2147483647 w 584"/>
              <a:gd name="T113" fmla="*/ 2147483647 h 720"/>
              <a:gd name="T114" fmla="*/ 2147483647 w 584"/>
              <a:gd name="T115" fmla="*/ 2147483647 h 720"/>
              <a:gd name="T116" fmla="*/ 2147483647 w 584"/>
              <a:gd name="T117" fmla="*/ 2147483647 h 720"/>
              <a:gd name="T118" fmla="*/ 0 w 584"/>
              <a:gd name="T119" fmla="*/ 2147483647 h 7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4"/>
              <a:gd name="T181" fmla="*/ 0 h 720"/>
              <a:gd name="T182" fmla="*/ 584 w 584"/>
              <a:gd name="T183" fmla="*/ 720 h 7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4" h="720">
                <a:moveTo>
                  <a:pt x="0" y="551"/>
                </a:moveTo>
                <a:lnTo>
                  <a:pt x="0" y="531"/>
                </a:lnTo>
                <a:lnTo>
                  <a:pt x="1" y="522"/>
                </a:lnTo>
                <a:lnTo>
                  <a:pt x="1" y="491"/>
                </a:lnTo>
                <a:lnTo>
                  <a:pt x="1" y="479"/>
                </a:lnTo>
                <a:lnTo>
                  <a:pt x="1" y="449"/>
                </a:lnTo>
                <a:lnTo>
                  <a:pt x="2" y="441"/>
                </a:lnTo>
                <a:lnTo>
                  <a:pt x="2" y="402"/>
                </a:lnTo>
                <a:lnTo>
                  <a:pt x="3" y="395"/>
                </a:lnTo>
                <a:lnTo>
                  <a:pt x="3" y="357"/>
                </a:lnTo>
                <a:lnTo>
                  <a:pt x="3" y="350"/>
                </a:lnTo>
                <a:lnTo>
                  <a:pt x="3" y="332"/>
                </a:lnTo>
                <a:lnTo>
                  <a:pt x="65" y="332"/>
                </a:lnTo>
                <a:lnTo>
                  <a:pt x="65" y="329"/>
                </a:lnTo>
                <a:lnTo>
                  <a:pt x="66" y="318"/>
                </a:lnTo>
                <a:lnTo>
                  <a:pt x="66" y="294"/>
                </a:lnTo>
                <a:lnTo>
                  <a:pt x="66" y="286"/>
                </a:lnTo>
                <a:lnTo>
                  <a:pt x="66" y="253"/>
                </a:lnTo>
                <a:lnTo>
                  <a:pt x="67" y="243"/>
                </a:lnTo>
                <a:lnTo>
                  <a:pt x="67" y="218"/>
                </a:lnTo>
                <a:lnTo>
                  <a:pt x="67" y="210"/>
                </a:lnTo>
                <a:lnTo>
                  <a:pt x="67" y="152"/>
                </a:lnTo>
                <a:lnTo>
                  <a:pt x="68" y="145"/>
                </a:lnTo>
                <a:lnTo>
                  <a:pt x="68" y="110"/>
                </a:lnTo>
                <a:lnTo>
                  <a:pt x="69" y="102"/>
                </a:lnTo>
                <a:lnTo>
                  <a:pt x="69" y="74"/>
                </a:lnTo>
                <a:lnTo>
                  <a:pt x="69" y="66"/>
                </a:lnTo>
                <a:lnTo>
                  <a:pt x="69" y="42"/>
                </a:lnTo>
                <a:lnTo>
                  <a:pt x="85" y="41"/>
                </a:lnTo>
                <a:lnTo>
                  <a:pt x="98" y="41"/>
                </a:lnTo>
                <a:lnTo>
                  <a:pt x="118" y="36"/>
                </a:lnTo>
                <a:lnTo>
                  <a:pt x="119" y="36"/>
                </a:lnTo>
                <a:lnTo>
                  <a:pt x="132" y="33"/>
                </a:lnTo>
                <a:lnTo>
                  <a:pt x="149" y="28"/>
                </a:lnTo>
                <a:lnTo>
                  <a:pt x="164" y="25"/>
                </a:lnTo>
                <a:lnTo>
                  <a:pt x="172" y="24"/>
                </a:lnTo>
                <a:lnTo>
                  <a:pt x="196" y="18"/>
                </a:lnTo>
                <a:lnTo>
                  <a:pt x="201" y="17"/>
                </a:lnTo>
                <a:lnTo>
                  <a:pt x="213" y="17"/>
                </a:lnTo>
                <a:lnTo>
                  <a:pt x="216" y="24"/>
                </a:lnTo>
                <a:lnTo>
                  <a:pt x="219" y="30"/>
                </a:lnTo>
                <a:lnTo>
                  <a:pt x="226" y="35"/>
                </a:lnTo>
                <a:lnTo>
                  <a:pt x="229" y="42"/>
                </a:lnTo>
                <a:lnTo>
                  <a:pt x="230" y="49"/>
                </a:lnTo>
                <a:lnTo>
                  <a:pt x="232" y="55"/>
                </a:lnTo>
                <a:lnTo>
                  <a:pt x="239" y="50"/>
                </a:lnTo>
                <a:lnTo>
                  <a:pt x="244" y="43"/>
                </a:lnTo>
                <a:lnTo>
                  <a:pt x="250" y="38"/>
                </a:lnTo>
                <a:lnTo>
                  <a:pt x="254" y="31"/>
                </a:lnTo>
                <a:lnTo>
                  <a:pt x="260" y="27"/>
                </a:lnTo>
                <a:lnTo>
                  <a:pt x="266" y="24"/>
                </a:lnTo>
                <a:lnTo>
                  <a:pt x="272" y="17"/>
                </a:lnTo>
                <a:lnTo>
                  <a:pt x="278" y="16"/>
                </a:lnTo>
                <a:lnTo>
                  <a:pt x="284" y="14"/>
                </a:lnTo>
                <a:lnTo>
                  <a:pt x="288" y="21"/>
                </a:lnTo>
                <a:lnTo>
                  <a:pt x="294" y="19"/>
                </a:lnTo>
                <a:lnTo>
                  <a:pt x="298" y="13"/>
                </a:lnTo>
                <a:lnTo>
                  <a:pt x="302" y="10"/>
                </a:lnTo>
                <a:lnTo>
                  <a:pt x="308" y="5"/>
                </a:lnTo>
                <a:lnTo>
                  <a:pt x="315" y="2"/>
                </a:lnTo>
                <a:lnTo>
                  <a:pt x="320" y="3"/>
                </a:lnTo>
                <a:lnTo>
                  <a:pt x="326" y="3"/>
                </a:lnTo>
                <a:lnTo>
                  <a:pt x="332" y="0"/>
                </a:lnTo>
                <a:lnTo>
                  <a:pt x="336" y="1"/>
                </a:lnTo>
                <a:lnTo>
                  <a:pt x="336" y="2"/>
                </a:lnTo>
                <a:lnTo>
                  <a:pt x="334" y="8"/>
                </a:lnTo>
                <a:lnTo>
                  <a:pt x="336" y="15"/>
                </a:lnTo>
                <a:lnTo>
                  <a:pt x="338" y="22"/>
                </a:lnTo>
                <a:lnTo>
                  <a:pt x="345" y="28"/>
                </a:lnTo>
                <a:lnTo>
                  <a:pt x="348" y="35"/>
                </a:lnTo>
                <a:lnTo>
                  <a:pt x="350" y="42"/>
                </a:lnTo>
                <a:lnTo>
                  <a:pt x="353" y="49"/>
                </a:lnTo>
                <a:lnTo>
                  <a:pt x="358" y="56"/>
                </a:lnTo>
                <a:lnTo>
                  <a:pt x="360" y="59"/>
                </a:lnTo>
                <a:lnTo>
                  <a:pt x="366" y="65"/>
                </a:lnTo>
                <a:lnTo>
                  <a:pt x="368" y="71"/>
                </a:lnTo>
                <a:lnTo>
                  <a:pt x="368" y="76"/>
                </a:lnTo>
                <a:lnTo>
                  <a:pt x="373" y="83"/>
                </a:lnTo>
                <a:lnTo>
                  <a:pt x="378" y="90"/>
                </a:lnTo>
                <a:lnTo>
                  <a:pt x="380" y="96"/>
                </a:lnTo>
                <a:lnTo>
                  <a:pt x="378" y="103"/>
                </a:lnTo>
                <a:lnTo>
                  <a:pt x="381" y="110"/>
                </a:lnTo>
                <a:lnTo>
                  <a:pt x="384" y="116"/>
                </a:lnTo>
                <a:lnTo>
                  <a:pt x="385" y="123"/>
                </a:lnTo>
                <a:lnTo>
                  <a:pt x="388" y="130"/>
                </a:lnTo>
                <a:lnTo>
                  <a:pt x="389" y="137"/>
                </a:lnTo>
                <a:lnTo>
                  <a:pt x="395" y="142"/>
                </a:lnTo>
                <a:lnTo>
                  <a:pt x="401" y="148"/>
                </a:lnTo>
                <a:lnTo>
                  <a:pt x="408" y="154"/>
                </a:lnTo>
                <a:lnTo>
                  <a:pt x="415" y="157"/>
                </a:lnTo>
                <a:lnTo>
                  <a:pt x="420" y="164"/>
                </a:lnTo>
                <a:lnTo>
                  <a:pt x="422" y="165"/>
                </a:lnTo>
                <a:lnTo>
                  <a:pt x="428" y="170"/>
                </a:lnTo>
                <a:lnTo>
                  <a:pt x="435" y="173"/>
                </a:lnTo>
                <a:lnTo>
                  <a:pt x="437" y="175"/>
                </a:lnTo>
                <a:lnTo>
                  <a:pt x="442" y="175"/>
                </a:lnTo>
                <a:lnTo>
                  <a:pt x="448" y="180"/>
                </a:lnTo>
                <a:lnTo>
                  <a:pt x="454" y="183"/>
                </a:lnTo>
                <a:lnTo>
                  <a:pt x="457" y="189"/>
                </a:lnTo>
                <a:lnTo>
                  <a:pt x="458" y="196"/>
                </a:lnTo>
                <a:lnTo>
                  <a:pt x="458" y="203"/>
                </a:lnTo>
                <a:lnTo>
                  <a:pt x="458" y="210"/>
                </a:lnTo>
                <a:lnTo>
                  <a:pt x="457" y="213"/>
                </a:lnTo>
                <a:lnTo>
                  <a:pt x="464" y="212"/>
                </a:lnTo>
                <a:lnTo>
                  <a:pt x="470" y="211"/>
                </a:lnTo>
                <a:lnTo>
                  <a:pt x="476" y="212"/>
                </a:lnTo>
                <a:lnTo>
                  <a:pt x="482" y="213"/>
                </a:lnTo>
                <a:lnTo>
                  <a:pt x="483" y="215"/>
                </a:lnTo>
                <a:lnTo>
                  <a:pt x="484" y="215"/>
                </a:lnTo>
                <a:lnTo>
                  <a:pt x="485" y="218"/>
                </a:lnTo>
                <a:lnTo>
                  <a:pt x="483" y="224"/>
                </a:lnTo>
                <a:lnTo>
                  <a:pt x="485" y="231"/>
                </a:lnTo>
                <a:lnTo>
                  <a:pt x="484" y="239"/>
                </a:lnTo>
                <a:lnTo>
                  <a:pt x="482" y="244"/>
                </a:lnTo>
                <a:lnTo>
                  <a:pt x="482" y="251"/>
                </a:lnTo>
                <a:lnTo>
                  <a:pt x="481" y="258"/>
                </a:lnTo>
                <a:lnTo>
                  <a:pt x="484" y="265"/>
                </a:lnTo>
                <a:lnTo>
                  <a:pt x="490" y="271"/>
                </a:lnTo>
                <a:lnTo>
                  <a:pt x="494" y="277"/>
                </a:lnTo>
                <a:lnTo>
                  <a:pt x="497" y="284"/>
                </a:lnTo>
                <a:lnTo>
                  <a:pt x="498" y="291"/>
                </a:lnTo>
                <a:lnTo>
                  <a:pt x="501" y="298"/>
                </a:lnTo>
                <a:lnTo>
                  <a:pt x="507" y="300"/>
                </a:lnTo>
                <a:lnTo>
                  <a:pt x="513" y="301"/>
                </a:lnTo>
                <a:lnTo>
                  <a:pt x="519" y="301"/>
                </a:lnTo>
                <a:lnTo>
                  <a:pt x="526" y="304"/>
                </a:lnTo>
                <a:lnTo>
                  <a:pt x="532" y="306"/>
                </a:lnTo>
                <a:lnTo>
                  <a:pt x="538" y="305"/>
                </a:lnTo>
                <a:lnTo>
                  <a:pt x="544" y="308"/>
                </a:lnTo>
                <a:lnTo>
                  <a:pt x="549" y="312"/>
                </a:lnTo>
                <a:lnTo>
                  <a:pt x="557" y="314"/>
                </a:lnTo>
                <a:lnTo>
                  <a:pt x="562" y="316"/>
                </a:lnTo>
                <a:lnTo>
                  <a:pt x="565" y="317"/>
                </a:lnTo>
                <a:lnTo>
                  <a:pt x="567" y="318"/>
                </a:lnTo>
                <a:lnTo>
                  <a:pt x="563" y="326"/>
                </a:lnTo>
                <a:lnTo>
                  <a:pt x="564" y="332"/>
                </a:lnTo>
                <a:lnTo>
                  <a:pt x="570" y="339"/>
                </a:lnTo>
                <a:lnTo>
                  <a:pt x="576" y="339"/>
                </a:lnTo>
                <a:lnTo>
                  <a:pt x="576" y="338"/>
                </a:lnTo>
                <a:lnTo>
                  <a:pt x="582" y="345"/>
                </a:lnTo>
                <a:lnTo>
                  <a:pt x="584" y="348"/>
                </a:lnTo>
                <a:lnTo>
                  <a:pt x="575" y="348"/>
                </a:lnTo>
                <a:lnTo>
                  <a:pt x="569" y="349"/>
                </a:lnTo>
                <a:lnTo>
                  <a:pt x="568" y="349"/>
                </a:lnTo>
                <a:lnTo>
                  <a:pt x="562" y="352"/>
                </a:lnTo>
                <a:lnTo>
                  <a:pt x="559" y="356"/>
                </a:lnTo>
                <a:lnTo>
                  <a:pt x="558" y="362"/>
                </a:lnTo>
                <a:lnTo>
                  <a:pt x="554" y="369"/>
                </a:lnTo>
                <a:lnTo>
                  <a:pt x="553" y="369"/>
                </a:lnTo>
                <a:lnTo>
                  <a:pt x="546" y="372"/>
                </a:lnTo>
                <a:lnTo>
                  <a:pt x="540" y="374"/>
                </a:lnTo>
                <a:lnTo>
                  <a:pt x="534" y="378"/>
                </a:lnTo>
                <a:lnTo>
                  <a:pt x="528" y="378"/>
                </a:lnTo>
                <a:lnTo>
                  <a:pt x="522" y="378"/>
                </a:lnTo>
                <a:lnTo>
                  <a:pt x="514" y="382"/>
                </a:lnTo>
                <a:lnTo>
                  <a:pt x="509" y="387"/>
                </a:lnTo>
                <a:lnTo>
                  <a:pt x="507" y="392"/>
                </a:lnTo>
                <a:lnTo>
                  <a:pt x="502" y="398"/>
                </a:lnTo>
                <a:lnTo>
                  <a:pt x="499" y="405"/>
                </a:lnTo>
                <a:lnTo>
                  <a:pt x="494" y="411"/>
                </a:lnTo>
                <a:lnTo>
                  <a:pt x="493" y="412"/>
                </a:lnTo>
                <a:lnTo>
                  <a:pt x="489" y="419"/>
                </a:lnTo>
                <a:lnTo>
                  <a:pt x="482" y="426"/>
                </a:lnTo>
                <a:lnTo>
                  <a:pt x="476" y="428"/>
                </a:lnTo>
                <a:lnTo>
                  <a:pt x="476" y="429"/>
                </a:lnTo>
                <a:lnTo>
                  <a:pt x="470" y="434"/>
                </a:lnTo>
                <a:lnTo>
                  <a:pt x="468" y="439"/>
                </a:lnTo>
                <a:lnTo>
                  <a:pt x="463" y="443"/>
                </a:lnTo>
                <a:lnTo>
                  <a:pt x="456" y="444"/>
                </a:lnTo>
                <a:lnTo>
                  <a:pt x="452" y="447"/>
                </a:lnTo>
                <a:lnTo>
                  <a:pt x="447" y="451"/>
                </a:lnTo>
                <a:lnTo>
                  <a:pt x="441" y="457"/>
                </a:lnTo>
                <a:lnTo>
                  <a:pt x="440" y="458"/>
                </a:lnTo>
                <a:lnTo>
                  <a:pt x="437" y="466"/>
                </a:lnTo>
                <a:lnTo>
                  <a:pt x="431" y="467"/>
                </a:lnTo>
                <a:lnTo>
                  <a:pt x="431" y="471"/>
                </a:lnTo>
                <a:lnTo>
                  <a:pt x="430" y="477"/>
                </a:lnTo>
                <a:lnTo>
                  <a:pt x="428" y="484"/>
                </a:lnTo>
                <a:lnTo>
                  <a:pt x="426" y="491"/>
                </a:lnTo>
                <a:lnTo>
                  <a:pt x="425" y="499"/>
                </a:lnTo>
                <a:lnTo>
                  <a:pt x="424" y="505"/>
                </a:lnTo>
                <a:lnTo>
                  <a:pt x="424" y="506"/>
                </a:lnTo>
                <a:lnTo>
                  <a:pt x="421" y="513"/>
                </a:lnTo>
                <a:lnTo>
                  <a:pt x="415" y="516"/>
                </a:lnTo>
                <a:lnTo>
                  <a:pt x="410" y="522"/>
                </a:lnTo>
                <a:lnTo>
                  <a:pt x="404" y="526"/>
                </a:lnTo>
                <a:lnTo>
                  <a:pt x="399" y="534"/>
                </a:lnTo>
                <a:lnTo>
                  <a:pt x="395" y="540"/>
                </a:lnTo>
                <a:lnTo>
                  <a:pt x="395" y="541"/>
                </a:lnTo>
                <a:lnTo>
                  <a:pt x="388" y="540"/>
                </a:lnTo>
                <a:lnTo>
                  <a:pt x="382" y="543"/>
                </a:lnTo>
                <a:lnTo>
                  <a:pt x="381" y="543"/>
                </a:lnTo>
                <a:lnTo>
                  <a:pt x="376" y="544"/>
                </a:lnTo>
                <a:lnTo>
                  <a:pt x="376" y="546"/>
                </a:lnTo>
                <a:lnTo>
                  <a:pt x="369" y="549"/>
                </a:lnTo>
                <a:lnTo>
                  <a:pt x="363" y="549"/>
                </a:lnTo>
                <a:lnTo>
                  <a:pt x="361" y="549"/>
                </a:lnTo>
                <a:lnTo>
                  <a:pt x="362" y="556"/>
                </a:lnTo>
                <a:lnTo>
                  <a:pt x="361" y="564"/>
                </a:lnTo>
                <a:lnTo>
                  <a:pt x="359" y="570"/>
                </a:lnTo>
                <a:lnTo>
                  <a:pt x="359" y="572"/>
                </a:lnTo>
                <a:lnTo>
                  <a:pt x="357" y="579"/>
                </a:lnTo>
                <a:lnTo>
                  <a:pt x="355" y="586"/>
                </a:lnTo>
                <a:lnTo>
                  <a:pt x="352" y="591"/>
                </a:lnTo>
                <a:lnTo>
                  <a:pt x="351" y="598"/>
                </a:lnTo>
                <a:lnTo>
                  <a:pt x="350" y="600"/>
                </a:lnTo>
                <a:lnTo>
                  <a:pt x="348" y="607"/>
                </a:lnTo>
                <a:lnTo>
                  <a:pt x="345" y="615"/>
                </a:lnTo>
                <a:lnTo>
                  <a:pt x="343" y="619"/>
                </a:lnTo>
                <a:lnTo>
                  <a:pt x="343" y="620"/>
                </a:lnTo>
                <a:lnTo>
                  <a:pt x="341" y="620"/>
                </a:lnTo>
                <a:lnTo>
                  <a:pt x="335" y="624"/>
                </a:lnTo>
                <a:lnTo>
                  <a:pt x="329" y="629"/>
                </a:lnTo>
                <a:lnTo>
                  <a:pt x="323" y="630"/>
                </a:lnTo>
                <a:lnTo>
                  <a:pt x="315" y="630"/>
                </a:lnTo>
                <a:lnTo>
                  <a:pt x="308" y="627"/>
                </a:lnTo>
                <a:lnTo>
                  <a:pt x="306" y="629"/>
                </a:lnTo>
                <a:lnTo>
                  <a:pt x="300" y="634"/>
                </a:lnTo>
                <a:lnTo>
                  <a:pt x="294" y="636"/>
                </a:lnTo>
                <a:lnTo>
                  <a:pt x="288" y="635"/>
                </a:lnTo>
                <a:lnTo>
                  <a:pt x="281" y="634"/>
                </a:lnTo>
                <a:lnTo>
                  <a:pt x="275" y="630"/>
                </a:lnTo>
                <a:lnTo>
                  <a:pt x="274" y="629"/>
                </a:lnTo>
                <a:lnTo>
                  <a:pt x="268" y="630"/>
                </a:lnTo>
                <a:lnTo>
                  <a:pt x="262" y="627"/>
                </a:lnTo>
                <a:lnTo>
                  <a:pt x="258" y="620"/>
                </a:lnTo>
                <a:lnTo>
                  <a:pt x="251" y="620"/>
                </a:lnTo>
                <a:lnTo>
                  <a:pt x="244" y="622"/>
                </a:lnTo>
                <a:lnTo>
                  <a:pt x="239" y="620"/>
                </a:lnTo>
                <a:lnTo>
                  <a:pt x="234" y="613"/>
                </a:lnTo>
                <a:lnTo>
                  <a:pt x="229" y="606"/>
                </a:lnTo>
                <a:lnTo>
                  <a:pt x="227" y="605"/>
                </a:lnTo>
                <a:lnTo>
                  <a:pt x="220" y="600"/>
                </a:lnTo>
                <a:lnTo>
                  <a:pt x="214" y="596"/>
                </a:lnTo>
                <a:lnTo>
                  <a:pt x="208" y="594"/>
                </a:lnTo>
                <a:lnTo>
                  <a:pt x="202" y="591"/>
                </a:lnTo>
                <a:lnTo>
                  <a:pt x="196" y="591"/>
                </a:lnTo>
                <a:lnTo>
                  <a:pt x="189" y="595"/>
                </a:lnTo>
                <a:lnTo>
                  <a:pt x="185" y="594"/>
                </a:lnTo>
                <a:lnTo>
                  <a:pt x="179" y="600"/>
                </a:lnTo>
                <a:lnTo>
                  <a:pt x="177" y="607"/>
                </a:lnTo>
                <a:lnTo>
                  <a:pt x="173" y="613"/>
                </a:lnTo>
                <a:lnTo>
                  <a:pt x="172" y="621"/>
                </a:lnTo>
                <a:lnTo>
                  <a:pt x="169" y="627"/>
                </a:lnTo>
                <a:lnTo>
                  <a:pt x="169" y="635"/>
                </a:lnTo>
                <a:lnTo>
                  <a:pt x="165" y="642"/>
                </a:lnTo>
                <a:lnTo>
                  <a:pt x="166" y="647"/>
                </a:lnTo>
                <a:lnTo>
                  <a:pt x="160" y="654"/>
                </a:lnTo>
                <a:lnTo>
                  <a:pt x="159" y="657"/>
                </a:lnTo>
                <a:lnTo>
                  <a:pt x="154" y="664"/>
                </a:lnTo>
                <a:lnTo>
                  <a:pt x="149" y="665"/>
                </a:lnTo>
                <a:lnTo>
                  <a:pt x="143" y="673"/>
                </a:lnTo>
                <a:lnTo>
                  <a:pt x="137" y="676"/>
                </a:lnTo>
                <a:lnTo>
                  <a:pt x="132" y="683"/>
                </a:lnTo>
                <a:lnTo>
                  <a:pt x="129" y="689"/>
                </a:lnTo>
                <a:lnTo>
                  <a:pt x="125" y="695"/>
                </a:lnTo>
                <a:lnTo>
                  <a:pt x="119" y="700"/>
                </a:lnTo>
                <a:lnTo>
                  <a:pt x="113" y="702"/>
                </a:lnTo>
                <a:lnTo>
                  <a:pt x="107" y="702"/>
                </a:lnTo>
                <a:lnTo>
                  <a:pt x="107" y="709"/>
                </a:lnTo>
                <a:lnTo>
                  <a:pt x="101" y="716"/>
                </a:lnTo>
                <a:lnTo>
                  <a:pt x="95" y="717"/>
                </a:lnTo>
                <a:lnTo>
                  <a:pt x="89" y="716"/>
                </a:lnTo>
                <a:lnTo>
                  <a:pt x="85" y="713"/>
                </a:lnTo>
                <a:lnTo>
                  <a:pt x="79" y="715"/>
                </a:lnTo>
                <a:lnTo>
                  <a:pt x="72" y="716"/>
                </a:lnTo>
                <a:lnTo>
                  <a:pt x="66" y="717"/>
                </a:lnTo>
                <a:lnTo>
                  <a:pt x="60" y="716"/>
                </a:lnTo>
                <a:lnTo>
                  <a:pt x="54" y="712"/>
                </a:lnTo>
                <a:lnTo>
                  <a:pt x="48" y="713"/>
                </a:lnTo>
                <a:lnTo>
                  <a:pt x="42" y="717"/>
                </a:lnTo>
                <a:lnTo>
                  <a:pt x="39" y="720"/>
                </a:lnTo>
                <a:lnTo>
                  <a:pt x="39" y="719"/>
                </a:lnTo>
                <a:lnTo>
                  <a:pt x="39" y="717"/>
                </a:lnTo>
                <a:lnTo>
                  <a:pt x="35" y="710"/>
                </a:lnTo>
                <a:lnTo>
                  <a:pt x="34" y="703"/>
                </a:lnTo>
                <a:lnTo>
                  <a:pt x="36" y="696"/>
                </a:lnTo>
                <a:lnTo>
                  <a:pt x="35" y="689"/>
                </a:lnTo>
                <a:lnTo>
                  <a:pt x="35" y="684"/>
                </a:lnTo>
                <a:lnTo>
                  <a:pt x="40" y="678"/>
                </a:lnTo>
                <a:lnTo>
                  <a:pt x="46" y="671"/>
                </a:lnTo>
                <a:lnTo>
                  <a:pt x="48" y="664"/>
                </a:lnTo>
                <a:lnTo>
                  <a:pt x="51" y="659"/>
                </a:lnTo>
                <a:lnTo>
                  <a:pt x="49" y="651"/>
                </a:lnTo>
                <a:lnTo>
                  <a:pt x="49" y="644"/>
                </a:lnTo>
                <a:lnTo>
                  <a:pt x="48" y="638"/>
                </a:lnTo>
                <a:lnTo>
                  <a:pt x="46" y="631"/>
                </a:lnTo>
                <a:lnTo>
                  <a:pt x="40" y="624"/>
                </a:lnTo>
                <a:lnTo>
                  <a:pt x="40" y="618"/>
                </a:lnTo>
                <a:lnTo>
                  <a:pt x="38" y="611"/>
                </a:lnTo>
                <a:lnTo>
                  <a:pt x="37" y="604"/>
                </a:lnTo>
                <a:lnTo>
                  <a:pt x="33" y="597"/>
                </a:lnTo>
                <a:lnTo>
                  <a:pt x="31" y="590"/>
                </a:lnTo>
                <a:lnTo>
                  <a:pt x="28" y="583"/>
                </a:lnTo>
                <a:lnTo>
                  <a:pt x="25" y="576"/>
                </a:lnTo>
                <a:lnTo>
                  <a:pt x="21" y="570"/>
                </a:lnTo>
                <a:lnTo>
                  <a:pt x="19" y="567"/>
                </a:lnTo>
                <a:lnTo>
                  <a:pt x="12" y="562"/>
                </a:lnTo>
                <a:lnTo>
                  <a:pt x="6" y="558"/>
                </a:lnTo>
                <a:lnTo>
                  <a:pt x="0" y="55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2" name="Freeform 245"/>
          <p:cNvSpPr>
            <a:spLocks/>
          </p:cNvSpPr>
          <p:nvPr/>
        </p:nvSpPr>
        <p:spPr bwMode="auto">
          <a:xfrm>
            <a:off x="4865688" y="2820988"/>
            <a:ext cx="469900" cy="290512"/>
          </a:xfrm>
          <a:custGeom>
            <a:avLst/>
            <a:gdLst>
              <a:gd name="T0" fmla="*/ 2147483647 w 992"/>
              <a:gd name="T1" fmla="*/ 2147483647 h 614"/>
              <a:gd name="T2" fmla="*/ 2147483647 w 992"/>
              <a:gd name="T3" fmla="*/ 2147483647 h 614"/>
              <a:gd name="T4" fmla="*/ 2147483647 w 992"/>
              <a:gd name="T5" fmla="*/ 2147483647 h 614"/>
              <a:gd name="T6" fmla="*/ 2147483647 w 992"/>
              <a:gd name="T7" fmla="*/ 2147483647 h 614"/>
              <a:gd name="T8" fmla="*/ 2147483647 w 992"/>
              <a:gd name="T9" fmla="*/ 2147483647 h 614"/>
              <a:gd name="T10" fmla="*/ 2147483647 w 992"/>
              <a:gd name="T11" fmla="*/ 2147483647 h 614"/>
              <a:gd name="T12" fmla="*/ 2147483647 w 992"/>
              <a:gd name="T13" fmla="*/ 2147483647 h 614"/>
              <a:gd name="T14" fmla="*/ 2147483647 w 992"/>
              <a:gd name="T15" fmla="*/ 2147483647 h 614"/>
              <a:gd name="T16" fmla="*/ 2147483647 w 992"/>
              <a:gd name="T17" fmla="*/ 2147483647 h 614"/>
              <a:gd name="T18" fmla="*/ 2147483647 w 992"/>
              <a:gd name="T19" fmla="*/ 2147483647 h 614"/>
              <a:gd name="T20" fmla="*/ 2147483647 w 992"/>
              <a:gd name="T21" fmla="*/ 2147483647 h 614"/>
              <a:gd name="T22" fmla="*/ 2147483647 w 992"/>
              <a:gd name="T23" fmla="*/ 2147483647 h 614"/>
              <a:gd name="T24" fmla="*/ 2147483647 w 992"/>
              <a:gd name="T25" fmla="*/ 2147483647 h 614"/>
              <a:gd name="T26" fmla="*/ 2147483647 w 992"/>
              <a:gd name="T27" fmla="*/ 0 h 614"/>
              <a:gd name="T28" fmla="*/ 2147483647 w 992"/>
              <a:gd name="T29" fmla="*/ 2147483647 h 614"/>
              <a:gd name="T30" fmla="*/ 2147483647 w 992"/>
              <a:gd name="T31" fmla="*/ 2147483647 h 614"/>
              <a:gd name="T32" fmla="*/ 2147483647 w 992"/>
              <a:gd name="T33" fmla="*/ 2147483647 h 614"/>
              <a:gd name="T34" fmla="*/ 2147483647 w 992"/>
              <a:gd name="T35" fmla="*/ 2147483647 h 614"/>
              <a:gd name="T36" fmla="*/ 2147483647 w 992"/>
              <a:gd name="T37" fmla="*/ 2147483647 h 614"/>
              <a:gd name="T38" fmla="*/ 2147483647 w 992"/>
              <a:gd name="T39" fmla="*/ 2147483647 h 614"/>
              <a:gd name="T40" fmla="*/ 2147483647 w 992"/>
              <a:gd name="T41" fmla="*/ 2147483647 h 614"/>
              <a:gd name="T42" fmla="*/ 2147483647 w 992"/>
              <a:gd name="T43" fmla="*/ 2147483647 h 614"/>
              <a:gd name="T44" fmla="*/ 2147483647 w 992"/>
              <a:gd name="T45" fmla="*/ 2147483647 h 614"/>
              <a:gd name="T46" fmla="*/ 2147483647 w 992"/>
              <a:gd name="T47" fmla="*/ 2147483647 h 614"/>
              <a:gd name="T48" fmla="*/ 2147483647 w 992"/>
              <a:gd name="T49" fmla="*/ 2147483647 h 614"/>
              <a:gd name="T50" fmla="*/ 2147483647 w 992"/>
              <a:gd name="T51" fmla="*/ 2147483647 h 614"/>
              <a:gd name="T52" fmla="*/ 2147483647 w 992"/>
              <a:gd name="T53" fmla="*/ 2147483647 h 614"/>
              <a:gd name="T54" fmla="*/ 2147483647 w 992"/>
              <a:gd name="T55" fmla="*/ 2147483647 h 614"/>
              <a:gd name="T56" fmla="*/ 2147483647 w 992"/>
              <a:gd name="T57" fmla="*/ 2147483647 h 614"/>
              <a:gd name="T58" fmla="*/ 2147483647 w 992"/>
              <a:gd name="T59" fmla="*/ 2147483647 h 614"/>
              <a:gd name="T60" fmla="*/ 2147483647 w 992"/>
              <a:gd name="T61" fmla="*/ 2147483647 h 614"/>
              <a:gd name="T62" fmla="*/ 2147483647 w 992"/>
              <a:gd name="T63" fmla="*/ 2147483647 h 614"/>
              <a:gd name="T64" fmla="*/ 2147483647 w 992"/>
              <a:gd name="T65" fmla="*/ 2147483647 h 614"/>
              <a:gd name="T66" fmla="*/ 2147483647 w 992"/>
              <a:gd name="T67" fmla="*/ 2147483647 h 614"/>
              <a:gd name="T68" fmla="*/ 2147483647 w 992"/>
              <a:gd name="T69" fmla="*/ 2147483647 h 614"/>
              <a:gd name="T70" fmla="*/ 2147483647 w 992"/>
              <a:gd name="T71" fmla="*/ 2147483647 h 614"/>
              <a:gd name="T72" fmla="*/ 2147483647 w 992"/>
              <a:gd name="T73" fmla="*/ 2147483647 h 614"/>
              <a:gd name="T74" fmla="*/ 2147483647 w 992"/>
              <a:gd name="T75" fmla="*/ 2147483647 h 614"/>
              <a:gd name="T76" fmla="*/ 2147483647 w 992"/>
              <a:gd name="T77" fmla="*/ 2147483647 h 614"/>
              <a:gd name="T78" fmla="*/ 2147483647 w 992"/>
              <a:gd name="T79" fmla="*/ 2147483647 h 614"/>
              <a:gd name="T80" fmla="*/ 2147483647 w 992"/>
              <a:gd name="T81" fmla="*/ 2147483647 h 614"/>
              <a:gd name="T82" fmla="*/ 2147483647 w 992"/>
              <a:gd name="T83" fmla="*/ 2147483647 h 614"/>
              <a:gd name="T84" fmla="*/ 2147483647 w 992"/>
              <a:gd name="T85" fmla="*/ 2147483647 h 614"/>
              <a:gd name="T86" fmla="*/ 2147483647 w 992"/>
              <a:gd name="T87" fmla="*/ 2147483647 h 614"/>
              <a:gd name="T88" fmla="*/ 2147483647 w 992"/>
              <a:gd name="T89" fmla="*/ 2147483647 h 614"/>
              <a:gd name="T90" fmla="*/ 2147483647 w 992"/>
              <a:gd name="T91" fmla="*/ 2147483647 h 614"/>
              <a:gd name="T92" fmla="*/ 2147483647 w 992"/>
              <a:gd name="T93" fmla="*/ 2147483647 h 614"/>
              <a:gd name="T94" fmla="*/ 2147483647 w 992"/>
              <a:gd name="T95" fmla="*/ 2147483647 h 614"/>
              <a:gd name="T96" fmla="*/ 2147483647 w 992"/>
              <a:gd name="T97" fmla="*/ 2147483647 h 614"/>
              <a:gd name="T98" fmla="*/ 2147483647 w 992"/>
              <a:gd name="T99" fmla="*/ 2147483647 h 614"/>
              <a:gd name="T100" fmla="*/ 2147483647 w 992"/>
              <a:gd name="T101" fmla="*/ 2147483647 h 614"/>
              <a:gd name="T102" fmla="*/ 2147483647 w 992"/>
              <a:gd name="T103" fmla="*/ 2147483647 h 614"/>
              <a:gd name="T104" fmla="*/ 2147483647 w 992"/>
              <a:gd name="T105" fmla="*/ 2147483647 h 614"/>
              <a:gd name="T106" fmla="*/ 2147483647 w 992"/>
              <a:gd name="T107" fmla="*/ 2147483647 h 614"/>
              <a:gd name="T108" fmla="*/ 2147483647 w 992"/>
              <a:gd name="T109" fmla="*/ 2147483647 h 614"/>
              <a:gd name="T110" fmla="*/ 2147483647 w 992"/>
              <a:gd name="T111" fmla="*/ 2147483647 h 614"/>
              <a:gd name="T112" fmla="*/ 2147483647 w 992"/>
              <a:gd name="T113" fmla="*/ 2147483647 h 614"/>
              <a:gd name="T114" fmla="*/ 2147483647 w 992"/>
              <a:gd name="T115" fmla="*/ 2147483647 h 614"/>
              <a:gd name="T116" fmla="*/ 2147483647 w 992"/>
              <a:gd name="T117" fmla="*/ 2147483647 h 614"/>
              <a:gd name="T118" fmla="*/ 2147483647 w 992"/>
              <a:gd name="T119" fmla="*/ 2147483647 h 614"/>
              <a:gd name="T120" fmla="*/ 2147483647 w 992"/>
              <a:gd name="T121" fmla="*/ 2147483647 h 614"/>
              <a:gd name="T122" fmla="*/ 2147483647 w 992"/>
              <a:gd name="T123" fmla="*/ 2147483647 h 614"/>
              <a:gd name="T124" fmla="*/ 2147483647 w 992"/>
              <a:gd name="T125" fmla="*/ 2147483647 h 6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92"/>
              <a:gd name="T190" fmla="*/ 0 h 614"/>
              <a:gd name="T191" fmla="*/ 992 w 992"/>
              <a:gd name="T192" fmla="*/ 614 h 6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92" h="614">
                <a:moveTo>
                  <a:pt x="0" y="303"/>
                </a:moveTo>
                <a:lnTo>
                  <a:pt x="0" y="291"/>
                </a:lnTo>
                <a:lnTo>
                  <a:pt x="4" y="284"/>
                </a:lnTo>
                <a:lnTo>
                  <a:pt x="9" y="278"/>
                </a:lnTo>
                <a:lnTo>
                  <a:pt x="10" y="271"/>
                </a:lnTo>
                <a:lnTo>
                  <a:pt x="12" y="264"/>
                </a:lnTo>
                <a:lnTo>
                  <a:pt x="19" y="257"/>
                </a:lnTo>
                <a:lnTo>
                  <a:pt x="20" y="251"/>
                </a:lnTo>
                <a:lnTo>
                  <a:pt x="26" y="254"/>
                </a:lnTo>
                <a:lnTo>
                  <a:pt x="31" y="254"/>
                </a:lnTo>
                <a:lnTo>
                  <a:pt x="37" y="257"/>
                </a:lnTo>
                <a:lnTo>
                  <a:pt x="36" y="250"/>
                </a:lnTo>
                <a:lnTo>
                  <a:pt x="31" y="246"/>
                </a:lnTo>
                <a:lnTo>
                  <a:pt x="28" y="241"/>
                </a:lnTo>
                <a:lnTo>
                  <a:pt x="29" y="234"/>
                </a:lnTo>
                <a:lnTo>
                  <a:pt x="28" y="227"/>
                </a:lnTo>
                <a:lnTo>
                  <a:pt x="25" y="222"/>
                </a:lnTo>
                <a:lnTo>
                  <a:pt x="25" y="221"/>
                </a:lnTo>
                <a:lnTo>
                  <a:pt x="24" y="215"/>
                </a:lnTo>
                <a:lnTo>
                  <a:pt x="24" y="214"/>
                </a:lnTo>
                <a:lnTo>
                  <a:pt x="28" y="207"/>
                </a:lnTo>
                <a:lnTo>
                  <a:pt x="30" y="205"/>
                </a:lnTo>
                <a:lnTo>
                  <a:pt x="31" y="205"/>
                </a:lnTo>
                <a:lnTo>
                  <a:pt x="35" y="198"/>
                </a:lnTo>
                <a:lnTo>
                  <a:pt x="37" y="198"/>
                </a:lnTo>
                <a:lnTo>
                  <a:pt x="37" y="195"/>
                </a:lnTo>
                <a:lnTo>
                  <a:pt x="42" y="190"/>
                </a:lnTo>
                <a:lnTo>
                  <a:pt x="46" y="184"/>
                </a:lnTo>
                <a:lnTo>
                  <a:pt x="55" y="174"/>
                </a:lnTo>
                <a:lnTo>
                  <a:pt x="61" y="168"/>
                </a:lnTo>
                <a:lnTo>
                  <a:pt x="67" y="163"/>
                </a:lnTo>
                <a:lnTo>
                  <a:pt x="67" y="162"/>
                </a:lnTo>
                <a:lnTo>
                  <a:pt x="70" y="160"/>
                </a:lnTo>
                <a:lnTo>
                  <a:pt x="71" y="159"/>
                </a:lnTo>
                <a:lnTo>
                  <a:pt x="76" y="152"/>
                </a:lnTo>
                <a:lnTo>
                  <a:pt x="82" y="150"/>
                </a:lnTo>
                <a:lnTo>
                  <a:pt x="88" y="150"/>
                </a:lnTo>
                <a:lnTo>
                  <a:pt x="93" y="143"/>
                </a:lnTo>
                <a:lnTo>
                  <a:pt x="95" y="142"/>
                </a:lnTo>
                <a:lnTo>
                  <a:pt x="97" y="137"/>
                </a:lnTo>
                <a:lnTo>
                  <a:pt x="96" y="133"/>
                </a:lnTo>
                <a:lnTo>
                  <a:pt x="92" y="126"/>
                </a:lnTo>
                <a:lnTo>
                  <a:pt x="87" y="121"/>
                </a:lnTo>
                <a:lnTo>
                  <a:pt x="94" y="118"/>
                </a:lnTo>
                <a:lnTo>
                  <a:pt x="97" y="116"/>
                </a:lnTo>
                <a:lnTo>
                  <a:pt x="91" y="113"/>
                </a:lnTo>
                <a:lnTo>
                  <a:pt x="86" y="105"/>
                </a:lnTo>
                <a:lnTo>
                  <a:pt x="85" y="105"/>
                </a:lnTo>
                <a:lnTo>
                  <a:pt x="82" y="98"/>
                </a:lnTo>
                <a:lnTo>
                  <a:pt x="78" y="92"/>
                </a:lnTo>
                <a:lnTo>
                  <a:pt x="76" y="90"/>
                </a:lnTo>
                <a:lnTo>
                  <a:pt x="71" y="84"/>
                </a:lnTo>
                <a:lnTo>
                  <a:pt x="67" y="78"/>
                </a:lnTo>
                <a:lnTo>
                  <a:pt x="66" y="71"/>
                </a:lnTo>
                <a:lnTo>
                  <a:pt x="64" y="64"/>
                </a:lnTo>
                <a:lnTo>
                  <a:pt x="66" y="62"/>
                </a:lnTo>
                <a:lnTo>
                  <a:pt x="65" y="61"/>
                </a:lnTo>
                <a:lnTo>
                  <a:pt x="65" y="57"/>
                </a:lnTo>
                <a:lnTo>
                  <a:pt x="65" y="56"/>
                </a:lnTo>
                <a:lnTo>
                  <a:pt x="71" y="55"/>
                </a:lnTo>
                <a:lnTo>
                  <a:pt x="78" y="56"/>
                </a:lnTo>
                <a:lnTo>
                  <a:pt x="82" y="60"/>
                </a:lnTo>
                <a:lnTo>
                  <a:pt x="89" y="57"/>
                </a:lnTo>
                <a:lnTo>
                  <a:pt x="94" y="53"/>
                </a:lnTo>
                <a:lnTo>
                  <a:pt x="100" y="48"/>
                </a:lnTo>
                <a:lnTo>
                  <a:pt x="101" y="42"/>
                </a:lnTo>
                <a:lnTo>
                  <a:pt x="107" y="38"/>
                </a:lnTo>
                <a:lnTo>
                  <a:pt x="113" y="37"/>
                </a:lnTo>
                <a:lnTo>
                  <a:pt x="131" y="37"/>
                </a:lnTo>
                <a:lnTo>
                  <a:pt x="138" y="36"/>
                </a:lnTo>
                <a:lnTo>
                  <a:pt x="144" y="33"/>
                </a:lnTo>
                <a:lnTo>
                  <a:pt x="149" y="32"/>
                </a:lnTo>
                <a:lnTo>
                  <a:pt x="156" y="34"/>
                </a:lnTo>
                <a:lnTo>
                  <a:pt x="161" y="34"/>
                </a:lnTo>
                <a:lnTo>
                  <a:pt x="173" y="34"/>
                </a:lnTo>
                <a:lnTo>
                  <a:pt x="179" y="33"/>
                </a:lnTo>
                <a:lnTo>
                  <a:pt x="185" y="34"/>
                </a:lnTo>
                <a:lnTo>
                  <a:pt x="188" y="36"/>
                </a:lnTo>
                <a:lnTo>
                  <a:pt x="195" y="36"/>
                </a:lnTo>
                <a:lnTo>
                  <a:pt x="201" y="39"/>
                </a:lnTo>
                <a:lnTo>
                  <a:pt x="207" y="40"/>
                </a:lnTo>
                <a:lnTo>
                  <a:pt x="213" y="39"/>
                </a:lnTo>
                <a:lnTo>
                  <a:pt x="219" y="44"/>
                </a:lnTo>
                <a:lnTo>
                  <a:pt x="226" y="42"/>
                </a:lnTo>
                <a:lnTo>
                  <a:pt x="230" y="44"/>
                </a:lnTo>
                <a:lnTo>
                  <a:pt x="235" y="45"/>
                </a:lnTo>
                <a:lnTo>
                  <a:pt x="241" y="47"/>
                </a:lnTo>
                <a:lnTo>
                  <a:pt x="247" y="47"/>
                </a:lnTo>
                <a:lnTo>
                  <a:pt x="254" y="47"/>
                </a:lnTo>
                <a:lnTo>
                  <a:pt x="259" y="53"/>
                </a:lnTo>
                <a:lnTo>
                  <a:pt x="264" y="60"/>
                </a:lnTo>
                <a:lnTo>
                  <a:pt x="270" y="60"/>
                </a:lnTo>
                <a:lnTo>
                  <a:pt x="275" y="57"/>
                </a:lnTo>
                <a:lnTo>
                  <a:pt x="281" y="58"/>
                </a:lnTo>
                <a:lnTo>
                  <a:pt x="287" y="63"/>
                </a:lnTo>
                <a:lnTo>
                  <a:pt x="293" y="65"/>
                </a:lnTo>
                <a:lnTo>
                  <a:pt x="293" y="58"/>
                </a:lnTo>
                <a:lnTo>
                  <a:pt x="299" y="61"/>
                </a:lnTo>
                <a:lnTo>
                  <a:pt x="305" y="62"/>
                </a:lnTo>
                <a:lnTo>
                  <a:pt x="311" y="57"/>
                </a:lnTo>
                <a:lnTo>
                  <a:pt x="318" y="58"/>
                </a:lnTo>
                <a:lnTo>
                  <a:pt x="324" y="64"/>
                </a:lnTo>
                <a:lnTo>
                  <a:pt x="330" y="61"/>
                </a:lnTo>
                <a:lnTo>
                  <a:pt x="336" y="62"/>
                </a:lnTo>
                <a:lnTo>
                  <a:pt x="338" y="69"/>
                </a:lnTo>
                <a:lnTo>
                  <a:pt x="345" y="73"/>
                </a:lnTo>
                <a:lnTo>
                  <a:pt x="346" y="66"/>
                </a:lnTo>
                <a:lnTo>
                  <a:pt x="352" y="62"/>
                </a:lnTo>
                <a:lnTo>
                  <a:pt x="357" y="61"/>
                </a:lnTo>
                <a:lnTo>
                  <a:pt x="360" y="56"/>
                </a:lnTo>
                <a:lnTo>
                  <a:pt x="362" y="56"/>
                </a:lnTo>
                <a:lnTo>
                  <a:pt x="367" y="58"/>
                </a:lnTo>
                <a:lnTo>
                  <a:pt x="369" y="64"/>
                </a:lnTo>
                <a:lnTo>
                  <a:pt x="371" y="70"/>
                </a:lnTo>
                <a:lnTo>
                  <a:pt x="378" y="77"/>
                </a:lnTo>
                <a:lnTo>
                  <a:pt x="379" y="74"/>
                </a:lnTo>
                <a:lnTo>
                  <a:pt x="385" y="74"/>
                </a:lnTo>
                <a:lnTo>
                  <a:pt x="391" y="68"/>
                </a:lnTo>
                <a:lnTo>
                  <a:pt x="396" y="68"/>
                </a:lnTo>
                <a:lnTo>
                  <a:pt x="403" y="71"/>
                </a:lnTo>
                <a:lnTo>
                  <a:pt x="409" y="70"/>
                </a:lnTo>
                <a:lnTo>
                  <a:pt x="412" y="68"/>
                </a:lnTo>
                <a:lnTo>
                  <a:pt x="418" y="68"/>
                </a:lnTo>
                <a:lnTo>
                  <a:pt x="424" y="69"/>
                </a:lnTo>
                <a:lnTo>
                  <a:pt x="425" y="70"/>
                </a:lnTo>
                <a:lnTo>
                  <a:pt x="426" y="71"/>
                </a:lnTo>
                <a:lnTo>
                  <a:pt x="431" y="78"/>
                </a:lnTo>
                <a:lnTo>
                  <a:pt x="435" y="81"/>
                </a:lnTo>
                <a:lnTo>
                  <a:pt x="440" y="85"/>
                </a:lnTo>
                <a:lnTo>
                  <a:pt x="444" y="86"/>
                </a:lnTo>
                <a:lnTo>
                  <a:pt x="444" y="84"/>
                </a:lnTo>
                <a:lnTo>
                  <a:pt x="448" y="79"/>
                </a:lnTo>
                <a:lnTo>
                  <a:pt x="447" y="76"/>
                </a:lnTo>
                <a:lnTo>
                  <a:pt x="444" y="69"/>
                </a:lnTo>
                <a:lnTo>
                  <a:pt x="444" y="66"/>
                </a:lnTo>
                <a:lnTo>
                  <a:pt x="439" y="60"/>
                </a:lnTo>
                <a:lnTo>
                  <a:pt x="442" y="53"/>
                </a:lnTo>
                <a:lnTo>
                  <a:pt x="443" y="47"/>
                </a:lnTo>
                <a:lnTo>
                  <a:pt x="447" y="40"/>
                </a:lnTo>
                <a:lnTo>
                  <a:pt x="451" y="34"/>
                </a:lnTo>
                <a:lnTo>
                  <a:pt x="451" y="33"/>
                </a:lnTo>
                <a:lnTo>
                  <a:pt x="457" y="29"/>
                </a:lnTo>
                <a:lnTo>
                  <a:pt x="457" y="26"/>
                </a:lnTo>
                <a:lnTo>
                  <a:pt x="458" y="23"/>
                </a:lnTo>
                <a:lnTo>
                  <a:pt x="459" y="22"/>
                </a:lnTo>
                <a:lnTo>
                  <a:pt x="469" y="22"/>
                </a:lnTo>
                <a:lnTo>
                  <a:pt x="475" y="25"/>
                </a:lnTo>
                <a:lnTo>
                  <a:pt x="481" y="20"/>
                </a:lnTo>
                <a:lnTo>
                  <a:pt x="485" y="20"/>
                </a:lnTo>
                <a:lnTo>
                  <a:pt x="491" y="21"/>
                </a:lnTo>
                <a:lnTo>
                  <a:pt x="498" y="21"/>
                </a:lnTo>
                <a:lnTo>
                  <a:pt x="503" y="21"/>
                </a:lnTo>
                <a:lnTo>
                  <a:pt x="509" y="22"/>
                </a:lnTo>
                <a:lnTo>
                  <a:pt x="515" y="25"/>
                </a:lnTo>
                <a:lnTo>
                  <a:pt x="521" y="25"/>
                </a:lnTo>
                <a:lnTo>
                  <a:pt x="527" y="23"/>
                </a:lnTo>
                <a:lnTo>
                  <a:pt x="533" y="16"/>
                </a:lnTo>
                <a:lnTo>
                  <a:pt x="533" y="12"/>
                </a:lnTo>
                <a:lnTo>
                  <a:pt x="534" y="11"/>
                </a:lnTo>
                <a:lnTo>
                  <a:pt x="533" y="4"/>
                </a:lnTo>
                <a:lnTo>
                  <a:pt x="539" y="5"/>
                </a:lnTo>
                <a:lnTo>
                  <a:pt x="545" y="6"/>
                </a:lnTo>
                <a:lnTo>
                  <a:pt x="551" y="8"/>
                </a:lnTo>
                <a:lnTo>
                  <a:pt x="557" y="9"/>
                </a:lnTo>
                <a:lnTo>
                  <a:pt x="564" y="11"/>
                </a:lnTo>
                <a:lnTo>
                  <a:pt x="569" y="5"/>
                </a:lnTo>
                <a:lnTo>
                  <a:pt x="575" y="3"/>
                </a:lnTo>
                <a:lnTo>
                  <a:pt x="580" y="0"/>
                </a:lnTo>
                <a:lnTo>
                  <a:pt x="587" y="1"/>
                </a:lnTo>
                <a:lnTo>
                  <a:pt x="589" y="1"/>
                </a:lnTo>
                <a:lnTo>
                  <a:pt x="593" y="1"/>
                </a:lnTo>
                <a:lnTo>
                  <a:pt x="595" y="4"/>
                </a:lnTo>
                <a:lnTo>
                  <a:pt x="597" y="6"/>
                </a:lnTo>
                <a:lnTo>
                  <a:pt x="603" y="1"/>
                </a:lnTo>
                <a:lnTo>
                  <a:pt x="608" y="1"/>
                </a:lnTo>
                <a:lnTo>
                  <a:pt x="615" y="5"/>
                </a:lnTo>
                <a:lnTo>
                  <a:pt x="621" y="12"/>
                </a:lnTo>
                <a:lnTo>
                  <a:pt x="624" y="13"/>
                </a:lnTo>
                <a:lnTo>
                  <a:pt x="627" y="20"/>
                </a:lnTo>
                <a:lnTo>
                  <a:pt x="628" y="26"/>
                </a:lnTo>
                <a:lnTo>
                  <a:pt x="634" y="32"/>
                </a:lnTo>
                <a:lnTo>
                  <a:pt x="640" y="38"/>
                </a:lnTo>
                <a:lnTo>
                  <a:pt x="643" y="39"/>
                </a:lnTo>
                <a:lnTo>
                  <a:pt x="647" y="40"/>
                </a:lnTo>
                <a:lnTo>
                  <a:pt x="651" y="47"/>
                </a:lnTo>
                <a:lnTo>
                  <a:pt x="645" y="50"/>
                </a:lnTo>
                <a:lnTo>
                  <a:pt x="638" y="52"/>
                </a:lnTo>
                <a:lnTo>
                  <a:pt x="636" y="53"/>
                </a:lnTo>
                <a:lnTo>
                  <a:pt x="632" y="54"/>
                </a:lnTo>
                <a:lnTo>
                  <a:pt x="632" y="55"/>
                </a:lnTo>
                <a:lnTo>
                  <a:pt x="638" y="61"/>
                </a:lnTo>
                <a:lnTo>
                  <a:pt x="643" y="68"/>
                </a:lnTo>
                <a:lnTo>
                  <a:pt x="640" y="74"/>
                </a:lnTo>
                <a:lnTo>
                  <a:pt x="646" y="77"/>
                </a:lnTo>
                <a:lnTo>
                  <a:pt x="647" y="77"/>
                </a:lnTo>
                <a:lnTo>
                  <a:pt x="646" y="84"/>
                </a:lnTo>
                <a:lnTo>
                  <a:pt x="644" y="84"/>
                </a:lnTo>
                <a:lnTo>
                  <a:pt x="643" y="85"/>
                </a:lnTo>
                <a:lnTo>
                  <a:pt x="645" y="86"/>
                </a:lnTo>
                <a:lnTo>
                  <a:pt x="651" y="86"/>
                </a:lnTo>
                <a:lnTo>
                  <a:pt x="657" y="86"/>
                </a:lnTo>
                <a:lnTo>
                  <a:pt x="658" y="86"/>
                </a:lnTo>
                <a:lnTo>
                  <a:pt x="664" y="87"/>
                </a:lnTo>
                <a:lnTo>
                  <a:pt x="670" y="92"/>
                </a:lnTo>
                <a:lnTo>
                  <a:pt x="677" y="92"/>
                </a:lnTo>
                <a:lnTo>
                  <a:pt x="683" y="88"/>
                </a:lnTo>
                <a:lnTo>
                  <a:pt x="686" y="88"/>
                </a:lnTo>
                <a:lnTo>
                  <a:pt x="687" y="88"/>
                </a:lnTo>
                <a:lnTo>
                  <a:pt x="693" y="93"/>
                </a:lnTo>
                <a:lnTo>
                  <a:pt x="695" y="96"/>
                </a:lnTo>
                <a:lnTo>
                  <a:pt x="702" y="101"/>
                </a:lnTo>
                <a:lnTo>
                  <a:pt x="707" y="101"/>
                </a:lnTo>
                <a:lnTo>
                  <a:pt x="706" y="108"/>
                </a:lnTo>
                <a:lnTo>
                  <a:pt x="709" y="111"/>
                </a:lnTo>
                <a:lnTo>
                  <a:pt x="711" y="118"/>
                </a:lnTo>
                <a:lnTo>
                  <a:pt x="716" y="125"/>
                </a:lnTo>
                <a:lnTo>
                  <a:pt x="715" y="130"/>
                </a:lnTo>
                <a:lnTo>
                  <a:pt x="715" y="138"/>
                </a:lnTo>
                <a:lnTo>
                  <a:pt x="719" y="144"/>
                </a:lnTo>
                <a:lnTo>
                  <a:pt x="725" y="148"/>
                </a:lnTo>
                <a:lnTo>
                  <a:pt x="726" y="152"/>
                </a:lnTo>
                <a:lnTo>
                  <a:pt x="733" y="154"/>
                </a:lnTo>
                <a:lnTo>
                  <a:pt x="735" y="154"/>
                </a:lnTo>
                <a:lnTo>
                  <a:pt x="741" y="149"/>
                </a:lnTo>
                <a:lnTo>
                  <a:pt x="743" y="148"/>
                </a:lnTo>
                <a:lnTo>
                  <a:pt x="749" y="148"/>
                </a:lnTo>
                <a:lnTo>
                  <a:pt x="755" y="149"/>
                </a:lnTo>
                <a:lnTo>
                  <a:pt x="762" y="154"/>
                </a:lnTo>
                <a:lnTo>
                  <a:pt x="766" y="159"/>
                </a:lnTo>
                <a:lnTo>
                  <a:pt x="770" y="159"/>
                </a:lnTo>
                <a:lnTo>
                  <a:pt x="776" y="158"/>
                </a:lnTo>
                <a:lnTo>
                  <a:pt x="782" y="165"/>
                </a:lnTo>
                <a:lnTo>
                  <a:pt x="788" y="161"/>
                </a:lnTo>
                <a:lnTo>
                  <a:pt x="795" y="157"/>
                </a:lnTo>
                <a:lnTo>
                  <a:pt x="796" y="157"/>
                </a:lnTo>
                <a:lnTo>
                  <a:pt x="801" y="154"/>
                </a:lnTo>
                <a:lnTo>
                  <a:pt x="811" y="154"/>
                </a:lnTo>
                <a:lnTo>
                  <a:pt x="816" y="152"/>
                </a:lnTo>
                <a:lnTo>
                  <a:pt x="823" y="148"/>
                </a:lnTo>
                <a:lnTo>
                  <a:pt x="829" y="149"/>
                </a:lnTo>
                <a:lnTo>
                  <a:pt x="833" y="155"/>
                </a:lnTo>
                <a:lnTo>
                  <a:pt x="839" y="160"/>
                </a:lnTo>
                <a:lnTo>
                  <a:pt x="841" y="166"/>
                </a:lnTo>
                <a:lnTo>
                  <a:pt x="846" y="173"/>
                </a:lnTo>
                <a:lnTo>
                  <a:pt x="859" y="179"/>
                </a:lnTo>
                <a:lnTo>
                  <a:pt x="860" y="181"/>
                </a:lnTo>
                <a:lnTo>
                  <a:pt x="861" y="182"/>
                </a:lnTo>
                <a:lnTo>
                  <a:pt x="865" y="189"/>
                </a:lnTo>
                <a:lnTo>
                  <a:pt x="867" y="186"/>
                </a:lnTo>
                <a:lnTo>
                  <a:pt x="873" y="181"/>
                </a:lnTo>
                <a:lnTo>
                  <a:pt x="873" y="179"/>
                </a:lnTo>
                <a:lnTo>
                  <a:pt x="876" y="176"/>
                </a:lnTo>
                <a:lnTo>
                  <a:pt x="883" y="181"/>
                </a:lnTo>
                <a:lnTo>
                  <a:pt x="886" y="182"/>
                </a:lnTo>
                <a:lnTo>
                  <a:pt x="892" y="185"/>
                </a:lnTo>
                <a:lnTo>
                  <a:pt x="898" y="184"/>
                </a:lnTo>
                <a:lnTo>
                  <a:pt x="904" y="189"/>
                </a:lnTo>
                <a:lnTo>
                  <a:pt x="911" y="190"/>
                </a:lnTo>
                <a:lnTo>
                  <a:pt x="917" y="195"/>
                </a:lnTo>
                <a:lnTo>
                  <a:pt x="923" y="195"/>
                </a:lnTo>
                <a:lnTo>
                  <a:pt x="929" y="190"/>
                </a:lnTo>
                <a:lnTo>
                  <a:pt x="933" y="197"/>
                </a:lnTo>
                <a:lnTo>
                  <a:pt x="939" y="201"/>
                </a:lnTo>
                <a:lnTo>
                  <a:pt x="946" y="199"/>
                </a:lnTo>
                <a:lnTo>
                  <a:pt x="952" y="201"/>
                </a:lnTo>
                <a:lnTo>
                  <a:pt x="956" y="208"/>
                </a:lnTo>
                <a:lnTo>
                  <a:pt x="960" y="211"/>
                </a:lnTo>
                <a:lnTo>
                  <a:pt x="967" y="215"/>
                </a:lnTo>
                <a:lnTo>
                  <a:pt x="973" y="215"/>
                </a:lnTo>
                <a:lnTo>
                  <a:pt x="976" y="211"/>
                </a:lnTo>
                <a:lnTo>
                  <a:pt x="977" y="210"/>
                </a:lnTo>
                <a:lnTo>
                  <a:pt x="983" y="211"/>
                </a:lnTo>
                <a:lnTo>
                  <a:pt x="985" y="211"/>
                </a:lnTo>
                <a:lnTo>
                  <a:pt x="981" y="218"/>
                </a:lnTo>
                <a:lnTo>
                  <a:pt x="984" y="225"/>
                </a:lnTo>
                <a:lnTo>
                  <a:pt x="987" y="229"/>
                </a:lnTo>
                <a:lnTo>
                  <a:pt x="989" y="234"/>
                </a:lnTo>
                <a:lnTo>
                  <a:pt x="987" y="242"/>
                </a:lnTo>
                <a:lnTo>
                  <a:pt x="982" y="246"/>
                </a:lnTo>
                <a:lnTo>
                  <a:pt x="980" y="253"/>
                </a:lnTo>
                <a:lnTo>
                  <a:pt x="974" y="253"/>
                </a:lnTo>
                <a:lnTo>
                  <a:pt x="968" y="255"/>
                </a:lnTo>
                <a:lnTo>
                  <a:pt x="969" y="262"/>
                </a:lnTo>
                <a:lnTo>
                  <a:pt x="972" y="265"/>
                </a:lnTo>
                <a:lnTo>
                  <a:pt x="978" y="266"/>
                </a:lnTo>
                <a:lnTo>
                  <a:pt x="984" y="269"/>
                </a:lnTo>
                <a:lnTo>
                  <a:pt x="985" y="267"/>
                </a:lnTo>
                <a:lnTo>
                  <a:pt x="986" y="273"/>
                </a:lnTo>
                <a:lnTo>
                  <a:pt x="980" y="272"/>
                </a:lnTo>
                <a:lnTo>
                  <a:pt x="974" y="273"/>
                </a:lnTo>
                <a:lnTo>
                  <a:pt x="971" y="280"/>
                </a:lnTo>
                <a:lnTo>
                  <a:pt x="969" y="286"/>
                </a:lnTo>
                <a:lnTo>
                  <a:pt x="969" y="289"/>
                </a:lnTo>
                <a:lnTo>
                  <a:pt x="977" y="289"/>
                </a:lnTo>
                <a:lnTo>
                  <a:pt x="982" y="297"/>
                </a:lnTo>
                <a:lnTo>
                  <a:pt x="985" y="303"/>
                </a:lnTo>
                <a:lnTo>
                  <a:pt x="987" y="306"/>
                </a:lnTo>
                <a:lnTo>
                  <a:pt x="983" y="310"/>
                </a:lnTo>
                <a:lnTo>
                  <a:pt x="985" y="312"/>
                </a:lnTo>
                <a:lnTo>
                  <a:pt x="986" y="312"/>
                </a:lnTo>
                <a:lnTo>
                  <a:pt x="988" y="312"/>
                </a:lnTo>
                <a:lnTo>
                  <a:pt x="991" y="312"/>
                </a:lnTo>
                <a:lnTo>
                  <a:pt x="992" y="316"/>
                </a:lnTo>
                <a:lnTo>
                  <a:pt x="991" y="316"/>
                </a:lnTo>
                <a:lnTo>
                  <a:pt x="987" y="323"/>
                </a:lnTo>
                <a:lnTo>
                  <a:pt x="985" y="329"/>
                </a:lnTo>
                <a:lnTo>
                  <a:pt x="987" y="330"/>
                </a:lnTo>
                <a:lnTo>
                  <a:pt x="984" y="335"/>
                </a:lnTo>
                <a:lnTo>
                  <a:pt x="984" y="342"/>
                </a:lnTo>
                <a:lnTo>
                  <a:pt x="984" y="346"/>
                </a:lnTo>
                <a:lnTo>
                  <a:pt x="984" y="347"/>
                </a:lnTo>
                <a:lnTo>
                  <a:pt x="978" y="347"/>
                </a:lnTo>
                <a:lnTo>
                  <a:pt x="972" y="347"/>
                </a:lnTo>
                <a:lnTo>
                  <a:pt x="965" y="347"/>
                </a:lnTo>
                <a:lnTo>
                  <a:pt x="960" y="346"/>
                </a:lnTo>
                <a:lnTo>
                  <a:pt x="953" y="346"/>
                </a:lnTo>
                <a:lnTo>
                  <a:pt x="948" y="347"/>
                </a:lnTo>
                <a:lnTo>
                  <a:pt x="943" y="345"/>
                </a:lnTo>
                <a:lnTo>
                  <a:pt x="936" y="345"/>
                </a:lnTo>
                <a:lnTo>
                  <a:pt x="930" y="347"/>
                </a:lnTo>
                <a:lnTo>
                  <a:pt x="929" y="354"/>
                </a:lnTo>
                <a:lnTo>
                  <a:pt x="926" y="359"/>
                </a:lnTo>
                <a:lnTo>
                  <a:pt x="924" y="359"/>
                </a:lnTo>
                <a:lnTo>
                  <a:pt x="918" y="363"/>
                </a:lnTo>
                <a:lnTo>
                  <a:pt x="912" y="363"/>
                </a:lnTo>
                <a:lnTo>
                  <a:pt x="905" y="368"/>
                </a:lnTo>
                <a:lnTo>
                  <a:pt x="904" y="375"/>
                </a:lnTo>
                <a:lnTo>
                  <a:pt x="905" y="382"/>
                </a:lnTo>
                <a:lnTo>
                  <a:pt x="902" y="388"/>
                </a:lnTo>
                <a:lnTo>
                  <a:pt x="908" y="390"/>
                </a:lnTo>
                <a:lnTo>
                  <a:pt x="904" y="395"/>
                </a:lnTo>
                <a:lnTo>
                  <a:pt x="905" y="402"/>
                </a:lnTo>
                <a:lnTo>
                  <a:pt x="905" y="403"/>
                </a:lnTo>
                <a:lnTo>
                  <a:pt x="902" y="407"/>
                </a:lnTo>
                <a:lnTo>
                  <a:pt x="897" y="404"/>
                </a:lnTo>
                <a:lnTo>
                  <a:pt x="885" y="404"/>
                </a:lnTo>
                <a:lnTo>
                  <a:pt x="878" y="407"/>
                </a:lnTo>
                <a:lnTo>
                  <a:pt x="872" y="405"/>
                </a:lnTo>
                <a:lnTo>
                  <a:pt x="866" y="407"/>
                </a:lnTo>
                <a:lnTo>
                  <a:pt x="863" y="411"/>
                </a:lnTo>
                <a:lnTo>
                  <a:pt x="859" y="417"/>
                </a:lnTo>
                <a:lnTo>
                  <a:pt x="854" y="417"/>
                </a:lnTo>
                <a:lnTo>
                  <a:pt x="847" y="419"/>
                </a:lnTo>
                <a:lnTo>
                  <a:pt x="840" y="421"/>
                </a:lnTo>
                <a:lnTo>
                  <a:pt x="838" y="423"/>
                </a:lnTo>
                <a:lnTo>
                  <a:pt x="832" y="429"/>
                </a:lnTo>
                <a:lnTo>
                  <a:pt x="830" y="436"/>
                </a:lnTo>
                <a:lnTo>
                  <a:pt x="824" y="429"/>
                </a:lnTo>
                <a:lnTo>
                  <a:pt x="817" y="429"/>
                </a:lnTo>
                <a:lnTo>
                  <a:pt x="811" y="432"/>
                </a:lnTo>
                <a:lnTo>
                  <a:pt x="806" y="434"/>
                </a:lnTo>
                <a:lnTo>
                  <a:pt x="800" y="441"/>
                </a:lnTo>
                <a:lnTo>
                  <a:pt x="794" y="437"/>
                </a:lnTo>
                <a:lnTo>
                  <a:pt x="787" y="437"/>
                </a:lnTo>
                <a:lnTo>
                  <a:pt x="781" y="439"/>
                </a:lnTo>
                <a:lnTo>
                  <a:pt x="775" y="441"/>
                </a:lnTo>
                <a:lnTo>
                  <a:pt x="764" y="452"/>
                </a:lnTo>
                <a:lnTo>
                  <a:pt x="757" y="456"/>
                </a:lnTo>
                <a:lnTo>
                  <a:pt x="752" y="463"/>
                </a:lnTo>
                <a:lnTo>
                  <a:pt x="748" y="469"/>
                </a:lnTo>
                <a:lnTo>
                  <a:pt x="745" y="474"/>
                </a:lnTo>
                <a:lnTo>
                  <a:pt x="740" y="481"/>
                </a:lnTo>
                <a:lnTo>
                  <a:pt x="734" y="483"/>
                </a:lnTo>
                <a:lnTo>
                  <a:pt x="734" y="481"/>
                </a:lnTo>
                <a:lnTo>
                  <a:pt x="737" y="477"/>
                </a:lnTo>
                <a:lnTo>
                  <a:pt x="744" y="475"/>
                </a:lnTo>
                <a:lnTo>
                  <a:pt x="747" y="468"/>
                </a:lnTo>
                <a:lnTo>
                  <a:pt x="746" y="461"/>
                </a:lnTo>
                <a:lnTo>
                  <a:pt x="746" y="455"/>
                </a:lnTo>
                <a:lnTo>
                  <a:pt x="740" y="452"/>
                </a:lnTo>
                <a:lnTo>
                  <a:pt x="742" y="459"/>
                </a:lnTo>
                <a:lnTo>
                  <a:pt x="738" y="466"/>
                </a:lnTo>
                <a:lnTo>
                  <a:pt x="733" y="471"/>
                </a:lnTo>
                <a:lnTo>
                  <a:pt x="729" y="471"/>
                </a:lnTo>
                <a:lnTo>
                  <a:pt x="723" y="473"/>
                </a:lnTo>
                <a:lnTo>
                  <a:pt x="723" y="480"/>
                </a:lnTo>
                <a:lnTo>
                  <a:pt x="725" y="487"/>
                </a:lnTo>
                <a:lnTo>
                  <a:pt x="725" y="489"/>
                </a:lnTo>
                <a:lnTo>
                  <a:pt x="728" y="495"/>
                </a:lnTo>
                <a:lnTo>
                  <a:pt x="732" y="501"/>
                </a:lnTo>
                <a:lnTo>
                  <a:pt x="736" y="508"/>
                </a:lnTo>
                <a:lnTo>
                  <a:pt x="737" y="511"/>
                </a:lnTo>
                <a:lnTo>
                  <a:pt x="741" y="516"/>
                </a:lnTo>
                <a:lnTo>
                  <a:pt x="747" y="524"/>
                </a:lnTo>
                <a:lnTo>
                  <a:pt x="752" y="531"/>
                </a:lnTo>
                <a:lnTo>
                  <a:pt x="757" y="537"/>
                </a:lnTo>
                <a:lnTo>
                  <a:pt x="764" y="541"/>
                </a:lnTo>
                <a:lnTo>
                  <a:pt x="770" y="545"/>
                </a:lnTo>
                <a:lnTo>
                  <a:pt x="776" y="541"/>
                </a:lnTo>
                <a:lnTo>
                  <a:pt x="781" y="538"/>
                </a:lnTo>
                <a:lnTo>
                  <a:pt x="784" y="531"/>
                </a:lnTo>
                <a:lnTo>
                  <a:pt x="790" y="537"/>
                </a:lnTo>
                <a:lnTo>
                  <a:pt x="792" y="537"/>
                </a:lnTo>
                <a:lnTo>
                  <a:pt x="798" y="538"/>
                </a:lnTo>
                <a:lnTo>
                  <a:pt x="802" y="532"/>
                </a:lnTo>
                <a:lnTo>
                  <a:pt x="808" y="531"/>
                </a:lnTo>
                <a:lnTo>
                  <a:pt x="814" y="531"/>
                </a:lnTo>
                <a:lnTo>
                  <a:pt x="821" y="532"/>
                </a:lnTo>
                <a:lnTo>
                  <a:pt x="827" y="536"/>
                </a:lnTo>
                <a:lnTo>
                  <a:pt x="832" y="540"/>
                </a:lnTo>
                <a:lnTo>
                  <a:pt x="831" y="541"/>
                </a:lnTo>
                <a:lnTo>
                  <a:pt x="825" y="542"/>
                </a:lnTo>
                <a:lnTo>
                  <a:pt x="821" y="549"/>
                </a:lnTo>
                <a:lnTo>
                  <a:pt x="822" y="556"/>
                </a:lnTo>
                <a:lnTo>
                  <a:pt x="821" y="563"/>
                </a:lnTo>
                <a:lnTo>
                  <a:pt x="815" y="563"/>
                </a:lnTo>
                <a:lnTo>
                  <a:pt x="809" y="565"/>
                </a:lnTo>
                <a:lnTo>
                  <a:pt x="806" y="564"/>
                </a:lnTo>
                <a:lnTo>
                  <a:pt x="800" y="566"/>
                </a:lnTo>
                <a:lnTo>
                  <a:pt x="797" y="566"/>
                </a:lnTo>
                <a:lnTo>
                  <a:pt x="796" y="566"/>
                </a:lnTo>
                <a:lnTo>
                  <a:pt x="789" y="566"/>
                </a:lnTo>
                <a:lnTo>
                  <a:pt x="783" y="560"/>
                </a:lnTo>
                <a:lnTo>
                  <a:pt x="777" y="557"/>
                </a:lnTo>
                <a:lnTo>
                  <a:pt x="772" y="557"/>
                </a:lnTo>
                <a:lnTo>
                  <a:pt x="766" y="562"/>
                </a:lnTo>
                <a:lnTo>
                  <a:pt x="768" y="566"/>
                </a:lnTo>
                <a:lnTo>
                  <a:pt x="762" y="570"/>
                </a:lnTo>
                <a:lnTo>
                  <a:pt x="755" y="573"/>
                </a:lnTo>
                <a:lnTo>
                  <a:pt x="750" y="580"/>
                </a:lnTo>
                <a:lnTo>
                  <a:pt x="745" y="580"/>
                </a:lnTo>
                <a:lnTo>
                  <a:pt x="744" y="579"/>
                </a:lnTo>
                <a:lnTo>
                  <a:pt x="738" y="581"/>
                </a:lnTo>
                <a:lnTo>
                  <a:pt x="733" y="580"/>
                </a:lnTo>
                <a:lnTo>
                  <a:pt x="714" y="588"/>
                </a:lnTo>
                <a:lnTo>
                  <a:pt x="711" y="595"/>
                </a:lnTo>
                <a:lnTo>
                  <a:pt x="709" y="602"/>
                </a:lnTo>
                <a:lnTo>
                  <a:pt x="703" y="605"/>
                </a:lnTo>
                <a:lnTo>
                  <a:pt x="696" y="611"/>
                </a:lnTo>
                <a:lnTo>
                  <a:pt x="690" y="613"/>
                </a:lnTo>
                <a:lnTo>
                  <a:pt x="685" y="614"/>
                </a:lnTo>
                <a:lnTo>
                  <a:pt x="678" y="614"/>
                </a:lnTo>
                <a:lnTo>
                  <a:pt x="672" y="611"/>
                </a:lnTo>
                <a:lnTo>
                  <a:pt x="667" y="606"/>
                </a:lnTo>
                <a:lnTo>
                  <a:pt x="665" y="606"/>
                </a:lnTo>
                <a:lnTo>
                  <a:pt x="658" y="604"/>
                </a:lnTo>
                <a:lnTo>
                  <a:pt x="654" y="598"/>
                </a:lnTo>
                <a:lnTo>
                  <a:pt x="656" y="598"/>
                </a:lnTo>
                <a:lnTo>
                  <a:pt x="662" y="597"/>
                </a:lnTo>
                <a:lnTo>
                  <a:pt x="662" y="595"/>
                </a:lnTo>
                <a:lnTo>
                  <a:pt x="662" y="588"/>
                </a:lnTo>
                <a:lnTo>
                  <a:pt x="661" y="581"/>
                </a:lnTo>
                <a:lnTo>
                  <a:pt x="665" y="574"/>
                </a:lnTo>
                <a:lnTo>
                  <a:pt x="664" y="568"/>
                </a:lnTo>
                <a:lnTo>
                  <a:pt x="663" y="566"/>
                </a:lnTo>
                <a:lnTo>
                  <a:pt x="661" y="560"/>
                </a:lnTo>
                <a:lnTo>
                  <a:pt x="655" y="555"/>
                </a:lnTo>
                <a:lnTo>
                  <a:pt x="649" y="553"/>
                </a:lnTo>
                <a:lnTo>
                  <a:pt x="646" y="553"/>
                </a:lnTo>
                <a:lnTo>
                  <a:pt x="639" y="552"/>
                </a:lnTo>
                <a:lnTo>
                  <a:pt x="634" y="548"/>
                </a:lnTo>
                <a:lnTo>
                  <a:pt x="627" y="542"/>
                </a:lnTo>
                <a:lnTo>
                  <a:pt x="622" y="539"/>
                </a:lnTo>
                <a:lnTo>
                  <a:pt x="615" y="539"/>
                </a:lnTo>
                <a:lnTo>
                  <a:pt x="608" y="540"/>
                </a:lnTo>
                <a:lnTo>
                  <a:pt x="603" y="541"/>
                </a:lnTo>
                <a:lnTo>
                  <a:pt x="597" y="536"/>
                </a:lnTo>
                <a:lnTo>
                  <a:pt x="603" y="528"/>
                </a:lnTo>
                <a:lnTo>
                  <a:pt x="609" y="525"/>
                </a:lnTo>
                <a:lnTo>
                  <a:pt x="616" y="523"/>
                </a:lnTo>
                <a:lnTo>
                  <a:pt x="619" y="516"/>
                </a:lnTo>
                <a:lnTo>
                  <a:pt x="631" y="511"/>
                </a:lnTo>
                <a:lnTo>
                  <a:pt x="636" y="509"/>
                </a:lnTo>
                <a:lnTo>
                  <a:pt x="643" y="506"/>
                </a:lnTo>
                <a:lnTo>
                  <a:pt x="649" y="501"/>
                </a:lnTo>
                <a:lnTo>
                  <a:pt x="655" y="499"/>
                </a:lnTo>
                <a:lnTo>
                  <a:pt x="661" y="500"/>
                </a:lnTo>
                <a:lnTo>
                  <a:pt x="665" y="493"/>
                </a:lnTo>
                <a:lnTo>
                  <a:pt x="659" y="492"/>
                </a:lnTo>
                <a:lnTo>
                  <a:pt x="657" y="485"/>
                </a:lnTo>
                <a:lnTo>
                  <a:pt x="656" y="480"/>
                </a:lnTo>
                <a:lnTo>
                  <a:pt x="650" y="483"/>
                </a:lnTo>
                <a:lnTo>
                  <a:pt x="650" y="485"/>
                </a:lnTo>
                <a:lnTo>
                  <a:pt x="644" y="484"/>
                </a:lnTo>
                <a:lnTo>
                  <a:pt x="637" y="482"/>
                </a:lnTo>
                <a:lnTo>
                  <a:pt x="632" y="475"/>
                </a:lnTo>
                <a:lnTo>
                  <a:pt x="627" y="479"/>
                </a:lnTo>
                <a:lnTo>
                  <a:pt x="621" y="480"/>
                </a:lnTo>
                <a:lnTo>
                  <a:pt x="615" y="481"/>
                </a:lnTo>
                <a:lnTo>
                  <a:pt x="608" y="479"/>
                </a:lnTo>
                <a:lnTo>
                  <a:pt x="602" y="481"/>
                </a:lnTo>
                <a:lnTo>
                  <a:pt x="596" y="482"/>
                </a:lnTo>
                <a:lnTo>
                  <a:pt x="590" y="483"/>
                </a:lnTo>
                <a:lnTo>
                  <a:pt x="584" y="481"/>
                </a:lnTo>
                <a:lnTo>
                  <a:pt x="577" y="476"/>
                </a:lnTo>
                <a:lnTo>
                  <a:pt x="571" y="473"/>
                </a:lnTo>
                <a:lnTo>
                  <a:pt x="565" y="468"/>
                </a:lnTo>
                <a:lnTo>
                  <a:pt x="562" y="468"/>
                </a:lnTo>
                <a:lnTo>
                  <a:pt x="557" y="465"/>
                </a:lnTo>
                <a:lnTo>
                  <a:pt x="549" y="466"/>
                </a:lnTo>
                <a:lnTo>
                  <a:pt x="557" y="463"/>
                </a:lnTo>
                <a:lnTo>
                  <a:pt x="562" y="461"/>
                </a:lnTo>
                <a:lnTo>
                  <a:pt x="562" y="455"/>
                </a:lnTo>
                <a:lnTo>
                  <a:pt x="557" y="453"/>
                </a:lnTo>
                <a:lnTo>
                  <a:pt x="551" y="451"/>
                </a:lnTo>
                <a:lnTo>
                  <a:pt x="546" y="451"/>
                </a:lnTo>
                <a:lnTo>
                  <a:pt x="540" y="451"/>
                </a:lnTo>
                <a:lnTo>
                  <a:pt x="534" y="445"/>
                </a:lnTo>
                <a:lnTo>
                  <a:pt x="540" y="447"/>
                </a:lnTo>
                <a:lnTo>
                  <a:pt x="547" y="445"/>
                </a:lnTo>
                <a:lnTo>
                  <a:pt x="553" y="449"/>
                </a:lnTo>
                <a:lnTo>
                  <a:pt x="555" y="449"/>
                </a:lnTo>
                <a:lnTo>
                  <a:pt x="561" y="450"/>
                </a:lnTo>
                <a:lnTo>
                  <a:pt x="567" y="450"/>
                </a:lnTo>
                <a:lnTo>
                  <a:pt x="573" y="450"/>
                </a:lnTo>
                <a:lnTo>
                  <a:pt x="579" y="453"/>
                </a:lnTo>
                <a:lnTo>
                  <a:pt x="585" y="451"/>
                </a:lnTo>
                <a:lnTo>
                  <a:pt x="585" y="448"/>
                </a:lnTo>
                <a:lnTo>
                  <a:pt x="591" y="444"/>
                </a:lnTo>
                <a:lnTo>
                  <a:pt x="596" y="440"/>
                </a:lnTo>
                <a:lnTo>
                  <a:pt x="591" y="441"/>
                </a:lnTo>
                <a:lnTo>
                  <a:pt x="585" y="444"/>
                </a:lnTo>
                <a:lnTo>
                  <a:pt x="579" y="445"/>
                </a:lnTo>
                <a:lnTo>
                  <a:pt x="572" y="444"/>
                </a:lnTo>
                <a:lnTo>
                  <a:pt x="566" y="442"/>
                </a:lnTo>
                <a:lnTo>
                  <a:pt x="561" y="440"/>
                </a:lnTo>
                <a:lnTo>
                  <a:pt x="558" y="433"/>
                </a:lnTo>
                <a:lnTo>
                  <a:pt x="556" y="427"/>
                </a:lnTo>
                <a:lnTo>
                  <a:pt x="558" y="420"/>
                </a:lnTo>
                <a:lnTo>
                  <a:pt x="556" y="413"/>
                </a:lnTo>
                <a:lnTo>
                  <a:pt x="550" y="408"/>
                </a:lnTo>
                <a:lnTo>
                  <a:pt x="554" y="412"/>
                </a:lnTo>
                <a:lnTo>
                  <a:pt x="554" y="413"/>
                </a:lnTo>
                <a:lnTo>
                  <a:pt x="557" y="420"/>
                </a:lnTo>
                <a:lnTo>
                  <a:pt x="551" y="427"/>
                </a:lnTo>
                <a:lnTo>
                  <a:pt x="555" y="433"/>
                </a:lnTo>
                <a:lnTo>
                  <a:pt x="554" y="440"/>
                </a:lnTo>
                <a:lnTo>
                  <a:pt x="547" y="441"/>
                </a:lnTo>
                <a:lnTo>
                  <a:pt x="541" y="439"/>
                </a:lnTo>
                <a:lnTo>
                  <a:pt x="535" y="441"/>
                </a:lnTo>
                <a:lnTo>
                  <a:pt x="533" y="434"/>
                </a:lnTo>
                <a:lnTo>
                  <a:pt x="536" y="428"/>
                </a:lnTo>
                <a:lnTo>
                  <a:pt x="530" y="432"/>
                </a:lnTo>
                <a:lnTo>
                  <a:pt x="530" y="437"/>
                </a:lnTo>
                <a:lnTo>
                  <a:pt x="523" y="442"/>
                </a:lnTo>
                <a:lnTo>
                  <a:pt x="521" y="442"/>
                </a:lnTo>
                <a:lnTo>
                  <a:pt x="514" y="441"/>
                </a:lnTo>
                <a:lnTo>
                  <a:pt x="509" y="441"/>
                </a:lnTo>
                <a:lnTo>
                  <a:pt x="503" y="443"/>
                </a:lnTo>
                <a:lnTo>
                  <a:pt x="490" y="450"/>
                </a:lnTo>
                <a:lnTo>
                  <a:pt x="494" y="456"/>
                </a:lnTo>
                <a:lnTo>
                  <a:pt x="487" y="464"/>
                </a:lnTo>
                <a:lnTo>
                  <a:pt x="487" y="471"/>
                </a:lnTo>
                <a:lnTo>
                  <a:pt x="483" y="476"/>
                </a:lnTo>
                <a:lnTo>
                  <a:pt x="478" y="483"/>
                </a:lnTo>
                <a:lnTo>
                  <a:pt x="479" y="481"/>
                </a:lnTo>
                <a:lnTo>
                  <a:pt x="475" y="475"/>
                </a:lnTo>
                <a:lnTo>
                  <a:pt x="471" y="468"/>
                </a:lnTo>
                <a:lnTo>
                  <a:pt x="466" y="465"/>
                </a:lnTo>
                <a:lnTo>
                  <a:pt x="464" y="463"/>
                </a:lnTo>
                <a:lnTo>
                  <a:pt x="463" y="459"/>
                </a:lnTo>
                <a:lnTo>
                  <a:pt x="457" y="461"/>
                </a:lnTo>
                <a:lnTo>
                  <a:pt x="460" y="468"/>
                </a:lnTo>
                <a:lnTo>
                  <a:pt x="467" y="472"/>
                </a:lnTo>
                <a:lnTo>
                  <a:pt x="473" y="476"/>
                </a:lnTo>
                <a:lnTo>
                  <a:pt x="478" y="483"/>
                </a:lnTo>
                <a:lnTo>
                  <a:pt x="478" y="484"/>
                </a:lnTo>
                <a:lnTo>
                  <a:pt x="475" y="488"/>
                </a:lnTo>
                <a:lnTo>
                  <a:pt x="471" y="493"/>
                </a:lnTo>
                <a:lnTo>
                  <a:pt x="467" y="499"/>
                </a:lnTo>
                <a:lnTo>
                  <a:pt x="460" y="504"/>
                </a:lnTo>
                <a:lnTo>
                  <a:pt x="454" y="509"/>
                </a:lnTo>
                <a:lnTo>
                  <a:pt x="448" y="515"/>
                </a:lnTo>
                <a:lnTo>
                  <a:pt x="443" y="519"/>
                </a:lnTo>
                <a:lnTo>
                  <a:pt x="448" y="514"/>
                </a:lnTo>
                <a:lnTo>
                  <a:pt x="454" y="509"/>
                </a:lnTo>
                <a:lnTo>
                  <a:pt x="457" y="506"/>
                </a:lnTo>
                <a:lnTo>
                  <a:pt x="459" y="499"/>
                </a:lnTo>
                <a:lnTo>
                  <a:pt x="454" y="501"/>
                </a:lnTo>
                <a:lnTo>
                  <a:pt x="450" y="508"/>
                </a:lnTo>
                <a:lnTo>
                  <a:pt x="444" y="509"/>
                </a:lnTo>
                <a:lnTo>
                  <a:pt x="444" y="516"/>
                </a:lnTo>
                <a:lnTo>
                  <a:pt x="439" y="515"/>
                </a:lnTo>
                <a:lnTo>
                  <a:pt x="436" y="508"/>
                </a:lnTo>
                <a:lnTo>
                  <a:pt x="431" y="516"/>
                </a:lnTo>
                <a:lnTo>
                  <a:pt x="433" y="523"/>
                </a:lnTo>
                <a:lnTo>
                  <a:pt x="439" y="522"/>
                </a:lnTo>
                <a:lnTo>
                  <a:pt x="435" y="528"/>
                </a:lnTo>
                <a:lnTo>
                  <a:pt x="441" y="531"/>
                </a:lnTo>
                <a:lnTo>
                  <a:pt x="442" y="532"/>
                </a:lnTo>
                <a:lnTo>
                  <a:pt x="443" y="540"/>
                </a:lnTo>
                <a:lnTo>
                  <a:pt x="442" y="547"/>
                </a:lnTo>
                <a:lnTo>
                  <a:pt x="442" y="549"/>
                </a:lnTo>
                <a:lnTo>
                  <a:pt x="439" y="550"/>
                </a:lnTo>
                <a:lnTo>
                  <a:pt x="439" y="546"/>
                </a:lnTo>
                <a:lnTo>
                  <a:pt x="438" y="540"/>
                </a:lnTo>
                <a:lnTo>
                  <a:pt x="434" y="537"/>
                </a:lnTo>
                <a:lnTo>
                  <a:pt x="431" y="536"/>
                </a:lnTo>
                <a:lnTo>
                  <a:pt x="430" y="536"/>
                </a:lnTo>
                <a:lnTo>
                  <a:pt x="427" y="534"/>
                </a:lnTo>
                <a:lnTo>
                  <a:pt x="423" y="532"/>
                </a:lnTo>
                <a:lnTo>
                  <a:pt x="420" y="532"/>
                </a:lnTo>
                <a:lnTo>
                  <a:pt x="414" y="533"/>
                </a:lnTo>
                <a:lnTo>
                  <a:pt x="413" y="533"/>
                </a:lnTo>
                <a:lnTo>
                  <a:pt x="412" y="534"/>
                </a:lnTo>
                <a:lnTo>
                  <a:pt x="408" y="538"/>
                </a:lnTo>
                <a:lnTo>
                  <a:pt x="405" y="538"/>
                </a:lnTo>
                <a:lnTo>
                  <a:pt x="399" y="541"/>
                </a:lnTo>
                <a:lnTo>
                  <a:pt x="394" y="544"/>
                </a:lnTo>
                <a:lnTo>
                  <a:pt x="388" y="542"/>
                </a:lnTo>
                <a:lnTo>
                  <a:pt x="387" y="549"/>
                </a:lnTo>
                <a:lnTo>
                  <a:pt x="385" y="549"/>
                </a:lnTo>
                <a:lnTo>
                  <a:pt x="379" y="548"/>
                </a:lnTo>
                <a:lnTo>
                  <a:pt x="367" y="544"/>
                </a:lnTo>
                <a:lnTo>
                  <a:pt x="361" y="538"/>
                </a:lnTo>
                <a:lnTo>
                  <a:pt x="356" y="532"/>
                </a:lnTo>
                <a:lnTo>
                  <a:pt x="356" y="529"/>
                </a:lnTo>
                <a:lnTo>
                  <a:pt x="362" y="526"/>
                </a:lnTo>
                <a:lnTo>
                  <a:pt x="365" y="526"/>
                </a:lnTo>
                <a:lnTo>
                  <a:pt x="367" y="526"/>
                </a:lnTo>
                <a:lnTo>
                  <a:pt x="372" y="524"/>
                </a:lnTo>
                <a:lnTo>
                  <a:pt x="372" y="519"/>
                </a:lnTo>
                <a:lnTo>
                  <a:pt x="371" y="512"/>
                </a:lnTo>
                <a:lnTo>
                  <a:pt x="374" y="511"/>
                </a:lnTo>
                <a:lnTo>
                  <a:pt x="376" y="507"/>
                </a:lnTo>
                <a:lnTo>
                  <a:pt x="380" y="504"/>
                </a:lnTo>
                <a:lnTo>
                  <a:pt x="384" y="497"/>
                </a:lnTo>
                <a:lnTo>
                  <a:pt x="388" y="490"/>
                </a:lnTo>
                <a:lnTo>
                  <a:pt x="391" y="490"/>
                </a:lnTo>
                <a:lnTo>
                  <a:pt x="393" y="483"/>
                </a:lnTo>
                <a:lnTo>
                  <a:pt x="396" y="477"/>
                </a:lnTo>
                <a:lnTo>
                  <a:pt x="393" y="471"/>
                </a:lnTo>
                <a:lnTo>
                  <a:pt x="392" y="464"/>
                </a:lnTo>
                <a:lnTo>
                  <a:pt x="391" y="461"/>
                </a:lnTo>
                <a:lnTo>
                  <a:pt x="391" y="455"/>
                </a:lnTo>
                <a:lnTo>
                  <a:pt x="392" y="453"/>
                </a:lnTo>
                <a:lnTo>
                  <a:pt x="398" y="450"/>
                </a:lnTo>
                <a:lnTo>
                  <a:pt x="404" y="447"/>
                </a:lnTo>
                <a:lnTo>
                  <a:pt x="406" y="452"/>
                </a:lnTo>
                <a:lnTo>
                  <a:pt x="408" y="459"/>
                </a:lnTo>
                <a:lnTo>
                  <a:pt x="413" y="452"/>
                </a:lnTo>
                <a:lnTo>
                  <a:pt x="413" y="453"/>
                </a:lnTo>
                <a:lnTo>
                  <a:pt x="419" y="451"/>
                </a:lnTo>
                <a:lnTo>
                  <a:pt x="425" y="456"/>
                </a:lnTo>
                <a:lnTo>
                  <a:pt x="431" y="459"/>
                </a:lnTo>
                <a:lnTo>
                  <a:pt x="431" y="456"/>
                </a:lnTo>
                <a:lnTo>
                  <a:pt x="438" y="456"/>
                </a:lnTo>
                <a:lnTo>
                  <a:pt x="442" y="463"/>
                </a:lnTo>
                <a:lnTo>
                  <a:pt x="448" y="459"/>
                </a:lnTo>
                <a:lnTo>
                  <a:pt x="455" y="459"/>
                </a:lnTo>
                <a:lnTo>
                  <a:pt x="457" y="458"/>
                </a:lnTo>
                <a:lnTo>
                  <a:pt x="457" y="457"/>
                </a:lnTo>
                <a:lnTo>
                  <a:pt x="451" y="455"/>
                </a:lnTo>
                <a:lnTo>
                  <a:pt x="449" y="450"/>
                </a:lnTo>
                <a:lnTo>
                  <a:pt x="443" y="448"/>
                </a:lnTo>
                <a:lnTo>
                  <a:pt x="443" y="447"/>
                </a:lnTo>
                <a:lnTo>
                  <a:pt x="447" y="444"/>
                </a:lnTo>
                <a:lnTo>
                  <a:pt x="446" y="436"/>
                </a:lnTo>
                <a:lnTo>
                  <a:pt x="446" y="432"/>
                </a:lnTo>
                <a:lnTo>
                  <a:pt x="445" y="429"/>
                </a:lnTo>
                <a:lnTo>
                  <a:pt x="440" y="423"/>
                </a:lnTo>
                <a:lnTo>
                  <a:pt x="434" y="423"/>
                </a:lnTo>
                <a:lnTo>
                  <a:pt x="427" y="418"/>
                </a:lnTo>
                <a:lnTo>
                  <a:pt x="422" y="411"/>
                </a:lnTo>
                <a:lnTo>
                  <a:pt x="418" y="405"/>
                </a:lnTo>
                <a:lnTo>
                  <a:pt x="420" y="399"/>
                </a:lnTo>
                <a:lnTo>
                  <a:pt x="421" y="392"/>
                </a:lnTo>
                <a:lnTo>
                  <a:pt x="416" y="385"/>
                </a:lnTo>
                <a:lnTo>
                  <a:pt x="410" y="388"/>
                </a:lnTo>
                <a:lnTo>
                  <a:pt x="405" y="382"/>
                </a:lnTo>
                <a:lnTo>
                  <a:pt x="400" y="377"/>
                </a:lnTo>
                <a:lnTo>
                  <a:pt x="394" y="372"/>
                </a:lnTo>
                <a:lnTo>
                  <a:pt x="395" y="367"/>
                </a:lnTo>
                <a:lnTo>
                  <a:pt x="396" y="364"/>
                </a:lnTo>
                <a:lnTo>
                  <a:pt x="396" y="359"/>
                </a:lnTo>
                <a:lnTo>
                  <a:pt x="398" y="352"/>
                </a:lnTo>
                <a:lnTo>
                  <a:pt x="395" y="350"/>
                </a:lnTo>
                <a:lnTo>
                  <a:pt x="394" y="343"/>
                </a:lnTo>
                <a:lnTo>
                  <a:pt x="388" y="335"/>
                </a:lnTo>
                <a:lnTo>
                  <a:pt x="382" y="339"/>
                </a:lnTo>
                <a:lnTo>
                  <a:pt x="376" y="334"/>
                </a:lnTo>
                <a:lnTo>
                  <a:pt x="372" y="328"/>
                </a:lnTo>
                <a:lnTo>
                  <a:pt x="368" y="324"/>
                </a:lnTo>
                <a:lnTo>
                  <a:pt x="363" y="323"/>
                </a:lnTo>
                <a:lnTo>
                  <a:pt x="356" y="322"/>
                </a:lnTo>
                <a:lnTo>
                  <a:pt x="353" y="329"/>
                </a:lnTo>
                <a:lnTo>
                  <a:pt x="352" y="328"/>
                </a:lnTo>
                <a:lnTo>
                  <a:pt x="350" y="321"/>
                </a:lnTo>
                <a:lnTo>
                  <a:pt x="344" y="323"/>
                </a:lnTo>
                <a:lnTo>
                  <a:pt x="342" y="316"/>
                </a:lnTo>
                <a:lnTo>
                  <a:pt x="336" y="319"/>
                </a:lnTo>
                <a:lnTo>
                  <a:pt x="330" y="316"/>
                </a:lnTo>
                <a:lnTo>
                  <a:pt x="325" y="311"/>
                </a:lnTo>
                <a:lnTo>
                  <a:pt x="319" y="307"/>
                </a:lnTo>
                <a:lnTo>
                  <a:pt x="314" y="302"/>
                </a:lnTo>
                <a:lnTo>
                  <a:pt x="312" y="302"/>
                </a:lnTo>
                <a:lnTo>
                  <a:pt x="312" y="300"/>
                </a:lnTo>
                <a:lnTo>
                  <a:pt x="311" y="300"/>
                </a:lnTo>
                <a:lnTo>
                  <a:pt x="310" y="299"/>
                </a:lnTo>
                <a:lnTo>
                  <a:pt x="303" y="299"/>
                </a:lnTo>
                <a:lnTo>
                  <a:pt x="297" y="298"/>
                </a:lnTo>
                <a:lnTo>
                  <a:pt x="295" y="300"/>
                </a:lnTo>
                <a:lnTo>
                  <a:pt x="290" y="300"/>
                </a:lnTo>
                <a:lnTo>
                  <a:pt x="287" y="302"/>
                </a:lnTo>
                <a:lnTo>
                  <a:pt x="286" y="303"/>
                </a:lnTo>
                <a:lnTo>
                  <a:pt x="279" y="306"/>
                </a:lnTo>
                <a:lnTo>
                  <a:pt x="278" y="306"/>
                </a:lnTo>
                <a:lnTo>
                  <a:pt x="271" y="305"/>
                </a:lnTo>
                <a:lnTo>
                  <a:pt x="269" y="306"/>
                </a:lnTo>
                <a:lnTo>
                  <a:pt x="263" y="305"/>
                </a:lnTo>
                <a:lnTo>
                  <a:pt x="258" y="305"/>
                </a:lnTo>
                <a:lnTo>
                  <a:pt x="258" y="312"/>
                </a:lnTo>
                <a:lnTo>
                  <a:pt x="256" y="312"/>
                </a:lnTo>
                <a:lnTo>
                  <a:pt x="249" y="313"/>
                </a:lnTo>
                <a:lnTo>
                  <a:pt x="249" y="315"/>
                </a:lnTo>
                <a:lnTo>
                  <a:pt x="244" y="319"/>
                </a:lnTo>
                <a:lnTo>
                  <a:pt x="238" y="320"/>
                </a:lnTo>
                <a:lnTo>
                  <a:pt x="232" y="320"/>
                </a:lnTo>
                <a:lnTo>
                  <a:pt x="232" y="321"/>
                </a:lnTo>
                <a:lnTo>
                  <a:pt x="231" y="328"/>
                </a:lnTo>
                <a:lnTo>
                  <a:pt x="227" y="335"/>
                </a:lnTo>
                <a:lnTo>
                  <a:pt x="221" y="336"/>
                </a:lnTo>
                <a:lnTo>
                  <a:pt x="218" y="336"/>
                </a:lnTo>
                <a:lnTo>
                  <a:pt x="214" y="337"/>
                </a:lnTo>
                <a:lnTo>
                  <a:pt x="208" y="337"/>
                </a:lnTo>
                <a:lnTo>
                  <a:pt x="202" y="339"/>
                </a:lnTo>
                <a:lnTo>
                  <a:pt x="196" y="340"/>
                </a:lnTo>
                <a:lnTo>
                  <a:pt x="190" y="339"/>
                </a:lnTo>
                <a:lnTo>
                  <a:pt x="184" y="340"/>
                </a:lnTo>
                <a:lnTo>
                  <a:pt x="178" y="342"/>
                </a:lnTo>
                <a:lnTo>
                  <a:pt x="172" y="346"/>
                </a:lnTo>
                <a:lnTo>
                  <a:pt x="168" y="354"/>
                </a:lnTo>
                <a:lnTo>
                  <a:pt x="161" y="355"/>
                </a:lnTo>
                <a:lnTo>
                  <a:pt x="157" y="356"/>
                </a:lnTo>
                <a:lnTo>
                  <a:pt x="154" y="355"/>
                </a:lnTo>
                <a:lnTo>
                  <a:pt x="149" y="348"/>
                </a:lnTo>
                <a:lnTo>
                  <a:pt x="143" y="345"/>
                </a:lnTo>
                <a:lnTo>
                  <a:pt x="137" y="338"/>
                </a:lnTo>
                <a:lnTo>
                  <a:pt x="133" y="338"/>
                </a:lnTo>
                <a:lnTo>
                  <a:pt x="127" y="338"/>
                </a:lnTo>
                <a:lnTo>
                  <a:pt x="121" y="340"/>
                </a:lnTo>
                <a:lnTo>
                  <a:pt x="114" y="340"/>
                </a:lnTo>
                <a:lnTo>
                  <a:pt x="109" y="338"/>
                </a:lnTo>
                <a:lnTo>
                  <a:pt x="102" y="338"/>
                </a:lnTo>
                <a:lnTo>
                  <a:pt x="99" y="340"/>
                </a:lnTo>
                <a:lnTo>
                  <a:pt x="93" y="336"/>
                </a:lnTo>
                <a:lnTo>
                  <a:pt x="90" y="336"/>
                </a:lnTo>
                <a:lnTo>
                  <a:pt x="84" y="335"/>
                </a:lnTo>
                <a:lnTo>
                  <a:pt x="79" y="334"/>
                </a:lnTo>
                <a:lnTo>
                  <a:pt x="78" y="335"/>
                </a:lnTo>
                <a:lnTo>
                  <a:pt x="73" y="335"/>
                </a:lnTo>
                <a:lnTo>
                  <a:pt x="67" y="332"/>
                </a:lnTo>
                <a:lnTo>
                  <a:pt x="61" y="328"/>
                </a:lnTo>
                <a:lnTo>
                  <a:pt x="55" y="329"/>
                </a:lnTo>
                <a:lnTo>
                  <a:pt x="50" y="335"/>
                </a:lnTo>
                <a:lnTo>
                  <a:pt x="43" y="338"/>
                </a:lnTo>
                <a:lnTo>
                  <a:pt x="42" y="331"/>
                </a:lnTo>
                <a:lnTo>
                  <a:pt x="39" y="328"/>
                </a:lnTo>
                <a:lnTo>
                  <a:pt x="38" y="327"/>
                </a:lnTo>
                <a:lnTo>
                  <a:pt x="27" y="327"/>
                </a:lnTo>
                <a:lnTo>
                  <a:pt x="25" y="321"/>
                </a:lnTo>
                <a:lnTo>
                  <a:pt x="19" y="315"/>
                </a:lnTo>
                <a:lnTo>
                  <a:pt x="12" y="315"/>
                </a:lnTo>
                <a:lnTo>
                  <a:pt x="9" y="308"/>
                </a:lnTo>
                <a:lnTo>
                  <a:pt x="6" y="307"/>
                </a:lnTo>
                <a:lnTo>
                  <a:pt x="5" y="305"/>
                </a:lnTo>
                <a:lnTo>
                  <a:pt x="1" y="303"/>
                </a:lnTo>
                <a:lnTo>
                  <a:pt x="0" y="30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3" name="Freeform 246"/>
          <p:cNvSpPr>
            <a:spLocks/>
          </p:cNvSpPr>
          <p:nvPr/>
        </p:nvSpPr>
        <p:spPr bwMode="auto">
          <a:xfrm>
            <a:off x="5821363" y="3856038"/>
            <a:ext cx="6350" cy="4762"/>
          </a:xfrm>
          <a:custGeom>
            <a:avLst/>
            <a:gdLst>
              <a:gd name="T0" fmla="*/ 2147483647 w 15"/>
              <a:gd name="T1" fmla="*/ 2147483647 h 9"/>
              <a:gd name="T2" fmla="*/ 2147483647 w 15"/>
              <a:gd name="T3" fmla="*/ 2147483647 h 9"/>
              <a:gd name="T4" fmla="*/ 2147483647 w 15"/>
              <a:gd name="T5" fmla="*/ 2147483647 h 9"/>
              <a:gd name="T6" fmla="*/ 2147483647 w 15"/>
              <a:gd name="T7" fmla="*/ 2147483647 h 9"/>
              <a:gd name="T8" fmla="*/ 2147483647 w 15"/>
              <a:gd name="T9" fmla="*/ 2147483647 h 9"/>
              <a:gd name="T10" fmla="*/ 2147483647 w 15"/>
              <a:gd name="T11" fmla="*/ 0 h 9"/>
              <a:gd name="T12" fmla="*/ 2147483647 w 15"/>
              <a:gd name="T13" fmla="*/ 0 h 9"/>
              <a:gd name="T14" fmla="*/ 0 w 15"/>
              <a:gd name="T15" fmla="*/ 2147483647 h 9"/>
              <a:gd name="T16" fmla="*/ 2147483647 w 15"/>
              <a:gd name="T17" fmla="*/ 214748364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9"/>
              <a:gd name="T29" fmla="*/ 15 w 1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9">
                <a:moveTo>
                  <a:pt x="6" y="9"/>
                </a:moveTo>
                <a:lnTo>
                  <a:pt x="7" y="8"/>
                </a:lnTo>
                <a:lnTo>
                  <a:pt x="10" y="8"/>
                </a:lnTo>
                <a:lnTo>
                  <a:pt x="13" y="8"/>
                </a:lnTo>
                <a:lnTo>
                  <a:pt x="15" y="4"/>
                </a:lnTo>
                <a:lnTo>
                  <a:pt x="9" y="0"/>
                </a:lnTo>
                <a:lnTo>
                  <a:pt x="5" y="0"/>
                </a:lnTo>
                <a:lnTo>
                  <a:pt x="0" y="7"/>
                </a:lnTo>
                <a:lnTo>
                  <a:pt x="6"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4" name="Freeform 247"/>
          <p:cNvSpPr>
            <a:spLocks/>
          </p:cNvSpPr>
          <p:nvPr/>
        </p:nvSpPr>
        <p:spPr bwMode="auto">
          <a:xfrm>
            <a:off x="5262563" y="4586288"/>
            <a:ext cx="238125" cy="342900"/>
          </a:xfrm>
          <a:custGeom>
            <a:avLst/>
            <a:gdLst>
              <a:gd name="T0" fmla="*/ 2147483647 w 503"/>
              <a:gd name="T1" fmla="*/ 2147483647 h 734"/>
              <a:gd name="T2" fmla="*/ 2147483647 w 503"/>
              <a:gd name="T3" fmla="*/ 2147483647 h 734"/>
              <a:gd name="T4" fmla="*/ 2147483647 w 503"/>
              <a:gd name="T5" fmla="*/ 2147483647 h 734"/>
              <a:gd name="T6" fmla="*/ 2147483647 w 503"/>
              <a:gd name="T7" fmla="*/ 2147483647 h 734"/>
              <a:gd name="T8" fmla="*/ 2147483647 w 503"/>
              <a:gd name="T9" fmla="*/ 2147483647 h 734"/>
              <a:gd name="T10" fmla="*/ 2147483647 w 503"/>
              <a:gd name="T11" fmla="*/ 2147483647 h 734"/>
              <a:gd name="T12" fmla="*/ 2147483647 w 503"/>
              <a:gd name="T13" fmla="*/ 2147483647 h 734"/>
              <a:gd name="T14" fmla="*/ 2147483647 w 503"/>
              <a:gd name="T15" fmla="*/ 2147483647 h 734"/>
              <a:gd name="T16" fmla="*/ 2147483647 w 503"/>
              <a:gd name="T17" fmla="*/ 2147483647 h 734"/>
              <a:gd name="T18" fmla="*/ 2147483647 w 503"/>
              <a:gd name="T19" fmla="*/ 2147483647 h 734"/>
              <a:gd name="T20" fmla="*/ 2147483647 w 503"/>
              <a:gd name="T21" fmla="*/ 2147483647 h 734"/>
              <a:gd name="T22" fmla="*/ 2147483647 w 503"/>
              <a:gd name="T23" fmla="*/ 2147483647 h 734"/>
              <a:gd name="T24" fmla="*/ 2147483647 w 503"/>
              <a:gd name="T25" fmla="*/ 2147483647 h 734"/>
              <a:gd name="T26" fmla="*/ 2147483647 w 503"/>
              <a:gd name="T27" fmla="*/ 2147483647 h 734"/>
              <a:gd name="T28" fmla="*/ 2147483647 w 503"/>
              <a:gd name="T29" fmla="*/ 2147483647 h 734"/>
              <a:gd name="T30" fmla="*/ 2147483647 w 503"/>
              <a:gd name="T31" fmla="*/ 0 h 734"/>
              <a:gd name="T32" fmla="*/ 2147483647 w 503"/>
              <a:gd name="T33" fmla="*/ 2147483647 h 734"/>
              <a:gd name="T34" fmla="*/ 2147483647 w 503"/>
              <a:gd name="T35" fmla="*/ 2147483647 h 734"/>
              <a:gd name="T36" fmla="*/ 2147483647 w 503"/>
              <a:gd name="T37" fmla="*/ 2147483647 h 734"/>
              <a:gd name="T38" fmla="*/ 2147483647 w 503"/>
              <a:gd name="T39" fmla="*/ 2147483647 h 734"/>
              <a:gd name="T40" fmla="*/ 2147483647 w 503"/>
              <a:gd name="T41" fmla="*/ 2147483647 h 734"/>
              <a:gd name="T42" fmla="*/ 2147483647 w 503"/>
              <a:gd name="T43" fmla="*/ 2147483647 h 734"/>
              <a:gd name="T44" fmla="*/ 2147483647 w 503"/>
              <a:gd name="T45" fmla="*/ 2147483647 h 734"/>
              <a:gd name="T46" fmla="*/ 2147483647 w 503"/>
              <a:gd name="T47" fmla="*/ 2147483647 h 734"/>
              <a:gd name="T48" fmla="*/ 2147483647 w 503"/>
              <a:gd name="T49" fmla="*/ 2147483647 h 734"/>
              <a:gd name="T50" fmla="*/ 2147483647 w 503"/>
              <a:gd name="T51" fmla="*/ 2147483647 h 734"/>
              <a:gd name="T52" fmla="*/ 2147483647 w 503"/>
              <a:gd name="T53" fmla="*/ 2147483647 h 734"/>
              <a:gd name="T54" fmla="*/ 2147483647 w 503"/>
              <a:gd name="T55" fmla="*/ 2147483647 h 734"/>
              <a:gd name="T56" fmla="*/ 2147483647 w 503"/>
              <a:gd name="T57" fmla="*/ 2147483647 h 734"/>
              <a:gd name="T58" fmla="*/ 2147483647 w 503"/>
              <a:gd name="T59" fmla="*/ 2147483647 h 734"/>
              <a:gd name="T60" fmla="*/ 2147483647 w 503"/>
              <a:gd name="T61" fmla="*/ 2147483647 h 734"/>
              <a:gd name="T62" fmla="*/ 2147483647 w 503"/>
              <a:gd name="T63" fmla="*/ 2147483647 h 734"/>
              <a:gd name="T64" fmla="*/ 2147483647 w 503"/>
              <a:gd name="T65" fmla="*/ 2147483647 h 734"/>
              <a:gd name="T66" fmla="*/ 2147483647 w 503"/>
              <a:gd name="T67" fmla="*/ 2147483647 h 734"/>
              <a:gd name="T68" fmla="*/ 2147483647 w 503"/>
              <a:gd name="T69" fmla="*/ 2147483647 h 734"/>
              <a:gd name="T70" fmla="*/ 2147483647 w 503"/>
              <a:gd name="T71" fmla="*/ 2147483647 h 734"/>
              <a:gd name="T72" fmla="*/ 2147483647 w 503"/>
              <a:gd name="T73" fmla="*/ 2147483647 h 734"/>
              <a:gd name="T74" fmla="*/ 2147483647 w 503"/>
              <a:gd name="T75" fmla="*/ 2147483647 h 734"/>
              <a:gd name="T76" fmla="*/ 2147483647 w 503"/>
              <a:gd name="T77" fmla="*/ 2147483647 h 734"/>
              <a:gd name="T78" fmla="*/ 2147483647 w 503"/>
              <a:gd name="T79" fmla="*/ 2147483647 h 734"/>
              <a:gd name="T80" fmla="*/ 2147483647 w 503"/>
              <a:gd name="T81" fmla="*/ 2147483647 h 734"/>
              <a:gd name="T82" fmla="*/ 2147483647 w 503"/>
              <a:gd name="T83" fmla="*/ 2147483647 h 734"/>
              <a:gd name="T84" fmla="*/ 2147483647 w 503"/>
              <a:gd name="T85" fmla="*/ 2147483647 h 734"/>
              <a:gd name="T86" fmla="*/ 2147483647 w 503"/>
              <a:gd name="T87" fmla="*/ 2147483647 h 734"/>
              <a:gd name="T88" fmla="*/ 2147483647 w 503"/>
              <a:gd name="T89" fmla="*/ 2147483647 h 734"/>
              <a:gd name="T90" fmla="*/ 2147483647 w 503"/>
              <a:gd name="T91" fmla="*/ 2147483647 h 734"/>
              <a:gd name="T92" fmla="*/ 2147483647 w 503"/>
              <a:gd name="T93" fmla="*/ 2147483647 h 734"/>
              <a:gd name="T94" fmla="*/ 2147483647 w 503"/>
              <a:gd name="T95" fmla="*/ 2147483647 h 734"/>
              <a:gd name="T96" fmla="*/ 2147483647 w 503"/>
              <a:gd name="T97" fmla="*/ 2147483647 h 734"/>
              <a:gd name="T98" fmla="*/ 2147483647 w 503"/>
              <a:gd name="T99" fmla="*/ 2147483647 h 734"/>
              <a:gd name="T100" fmla="*/ 2147483647 w 503"/>
              <a:gd name="T101" fmla="*/ 2147483647 h 734"/>
              <a:gd name="T102" fmla="*/ 2147483647 w 503"/>
              <a:gd name="T103" fmla="*/ 2147483647 h 734"/>
              <a:gd name="T104" fmla="*/ 2147483647 w 503"/>
              <a:gd name="T105" fmla="*/ 2147483647 h 734"/>
              <a:gd name="T106" fmla="*/ 2147483647 w 503"/>
              <a:gd name="T107" fmla="*/ 2147483647 h 734"/>
              <a:gd name="T108" fmla="*/ 2147483647 w 503"/>
              <a:gd name="T109" fmla="*/ 2147483647 h 734"/>
              <a:gd name="T110" fmla="*/ 2147483647 w 503"/>
              <a:gd name="T111" fmla="*/ 2147483647 h 7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03"/>
              <a:gd name="T169" fmla="*/ 0 h 734"/>
              <a:gd name="T170" fmla="*/ 503 w 503"/>
              <a:gd name="T171" fmla="*/ 734 h 73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03" h="734">
                <a:moveTo>
                  <a:pt x="0" y="444"/>
                </a:moveTo>
                <a:lnTo>
                  <a:pt x="0" y="398"/>
                </a:lnTo>
                <a:lnTo>
                  <a:pt x="1" y="390"/>
                </a:lnTo>
                <a:lnTo>
                  <a:pt x="2" y="383"/>
                </a:lnTo>
                <a:lnTo>
                  <a:pt x="3" y="376"/>
                </a:lnTo>
                <a:lnTo>
                  <a:pt x="1" y="369"/>
                </a:lnTo>
                <a:lnTo>
                  <a:pt x="0" y="366"/>
                </a:lnTo>
                <a:lnTo>
                  <a:pt x="0" y="362"/>
                </a:lnTo>
                <a:lnTo>
                  <a:pt x="0" y="355"/>
                </a:lnTo>
                <a:lnTo>
                  <a:pt x="3" y="350"/>
                </a:lnTo>
                <a:lnTo>
                  <a:pt x="4" y="347"/>
                </a:lnTo>
                <a:lnTo>
                  <a:pt x="7" y="343"/>
                </a:lnTo>
                <a:lnTo>
                  <a:pt x="12" y="336"/>
                </a:lnTo>
                <a:lnTo>
                  <a:pt x="13" y="329"/>
                </a:lnTo>
                <a:lnTo>
                  <a:pt x="14" y="325"/>
                </a:lnTo>
                <a:lnTo>
                  <a:pt x="15" y="318"/>
                </a:lnTo>
                <a:lnTo>
                  <a:pt x="16" y="317"/>
                </a:lnTo>
                <a:lnTo>
                  <a:pt x="21" y="314"/>
                </a:lnTo>
                <a:lnTo>
                  <a:pt x="22" y="314"/>
                </a:lnTo>
                <a:lnTo>
                  <a:pt x="24" y="310"/>
                </a:lnTo>
                <a:lnTo>
                  <a:pt x="25" y="304"/>
                </a:lnTo>
                <a:lnTo>
                  <a:pt x="28" y="303"/>
                </a:lnTo>
                <a:lnTo>
                  <a:pt x="31" y="298"/>
                </a:lnTo>
                <a:lnTo>
                  <a:pt x="34" y="291"/>
                </a:lnTo>
                <a:lnTo>
                  <a:pt x="35" y="285"/>
                </a:lnTo>
                <a:lnTo>
                  <a:pt x="37" y="278"/>
                </a:lnTo>
                <a:lnTo>
                  <a:pt x="38" y="278"/>
                </a:lnTo>
                <a:lnTo>
                  <a:pt x="42" y="279"/>
                </a:lnTo>
                <a:lnTo>
                  <a:pt x="47" y="272"/>
                </a:lnTo>
                <a:lnTo>
                  <a:pt x="53" y="269"/>
                </a:lnTo>
                <a:lnTo>
                  <a:pt x="55" y="269"/>
                </a:lnTo>
                <a:lnTo>
                  <a:pt x="57" y="263"/>
                </a:lnTo>
                <a:lnTo>
                  <a:pt x="56" y="261"/>
                </a:lnTo>
                <a:lnTo>
                  <a:pt x="55" y="255"/>
                </a:lnTo>
                <a:lnTo>
                  <a:pt x="59" y="248"/>
                </a:lnTo>
                <a:lnTo>
                  <a:pt x="65" y="241"/>
                </a:lnTo>
                <a:lnTo>
                  <a:pt x="67" y="234"/>
                </a:lnTo>
                <a:lnTo>
                  <a:pt x="67" y="228"/>
                </a:lnTo>
                <a:lnTo>
                  <a:pt x="67" y="212"/>
                </a:lnTo>
                <a:lnTo>
                  <a:pt x="67" y="210"/>
                </a:lnTo>
                <a:lnTo>
                  <a:pt x="66" y="204"/>
                </a:lnTo>
                <a:lnTo>
                  <a:pt x="66" y="198"/>
                </a:lnTo>
                <a:lnTo>
                  <a:pt x="64" y="191"/>
                </a:lnTo>
                <a:lnTo>
                  <a:pt x="62" y="184"/>
                </a:lnTo>
                <a:lnTo>
                  <a:pt x="60" y="177"/>
                </a:lnTo>
                <a:lnTo>
                  <a:pt x="60" y="174"/>
                </a:lnTo>
                <a:lnTo>
                  <a:pt x="63" y="167"/>
                </a:lnTo>
                <a:lnTo>
                  <a:pt x="61" y="165"/>
                </a:lnTo>
                <a:lnTo>
                  <a:pt x="56" y="158"/>
                </a:lnTo>
                <a:lnTo>
                  <a:pt x="54" y="151"/>
                </a:lnTo>
                <a:lnTo>
                  <a:pt x="54" y="144"/>
                </a:lnTo>
                <a:lnTo>
                  <a:pt x="48" y="139"/>
                </a:lnTo>
                <a:lnTo>
                  <a:pt x="42" y="133"/>
                </a:lnTo>
                <a:lnTo>
                  <a:pt x="40" y="126"/>
                </a:lnTo>
                <a:lnTo>
                  <a:pt x="39" y="119"/>
                </a:lnTo>
                <a:lnTo>
                  <a:pt x="38" y="118"/>
                </a:lnTo>
                <a:lnTo>
                  <a:pt x="32" y="111"/>
                </a:lnTo>
                <a:lnTo>
                  <a:pt x="32" y="104"/>
                </a:lnTo>
                <a:lnTo>
                  <a:pt x="29" y="99"/>
                </a:lnTo>
                <a:lnTo>
                  <a:pt x="29" y="91"/>
                </a:lnTo>
                <a:lnTo>
                  <a:pt x="32" y="85"/>
                </a:lnTo>
                <a:lnTo>
                  <a:pt x="33" y="78"/>
                </a:lnTo>
                <a:lnTo>
                  <a:pt x="28" y="71"/>
                </a:lnTo>
                <a:lnTo>
                  <a:pt x="22" y="70"/>
                </a:lnTo>
                <a:lnTo>
                  <a:pt x="16" y="64"/>
                </a:lnTo>
                <a:lnTo>
                  <a:pt x="16" y="59"/>
                </a:lnTo>
                <a:lnTo>
                  <a:pt x="10" y="59"/>
                </a:lnTo>
                <a:lnTo>
                  <a:pt x="12" y="52"/>
                </a:lnTo>
                <a:lnTo>
                  <a:pt x="9" y="46"/>
                </a:lnTo>
                <a:lnTo>
                  <a:pt x="7" y="39"/>
                </a:lnTo>
                <a:lnTo>
                  <a:pt x="3" y="31"/>
                </a:lnTo>
                <a:lnTo>
                  <a:pt x="8" y="26"/>
                </a:lnTo>
                <a:lnTo>
                  <a:pt x="14" y="19"/>
                </a:lnTo>
                <a:lnTo>
                  <a:pt x="19" y="12"/>
                </a:lnTo>
                <a:lnTo>
                  <a:pt x="24" y="5"/>
                </a:lnTo>
                <a:lnTo>
                  <a:pt x="27" y="2"/>
                </a:lnTo>
                <a:lnTo>
                  <a:pt x="34" y="0"/>
                </a:lnTo>
                <a:lnTo>
                  <a:pt x="105" y="0"/>
                </a:lnTo>
                <a:lnTo>
                  <a:pt x="110" y="0"/>
                </a:lnTo>
                <a:lnTo>
                  <a:pt x="125" y="0"/>
                </a:lnTo>
                <a:lnTo>
                  <a:pt x="126" y="3"/>
                </a:lnTo>
                <a:lnTo>
                  <a:pt x="126" y="8"/>
                </a:lnTo>
                <a:lnTo>
                  <a:pt x="133" y="14"/>
                </a:lnTo>
                <a:lnTo>
                  <a:pt x="143" y="14"/>
                </a:lnTo>
                <a:lnTo>
                  <a:pt x="146" y="13"/>
                </a:lnTo>
                <a:lnTo>
                  <a:pt x="146" y="14"/>
                </a:lnTo>
                <a:lnTo>
                  <a:pt x="160" y="14"/>
                </a:lnTo>
                <a:lnTo>
                  <a:pt x="174" y="15"/>
                </a:lnTo>
                <a:lnTo>
                  <a:pt x="185" y="15"/>
                </a:lnTo>
                <a:lnTo>
                  <a:pt x="196" y="20"/>
                </a:lnTo>
                <a:lnTo>
                  <a:pt x="201" y="27"/>
                </a:lnTo>
                <a:lnTo>
                  <a:pt x="211" y="34"/>
                </a:lnTo>
                <a:lnTo>
                  <a:pt x="230" y="49"/>
                </a:lnTo>
                <a:lnTo>
                  <a:pt x="238" y="56"/>
                </a:lnTo>
                <a:lnTo>
                  <a:pt x="256" y="70"/>
                </a:lnTo>
                <a:lnTo>
                  <a:pt x="260" y="77"/>
                </a:lnTo>
                <a:lnTo>
                  <a:pt x="267" y="79"/>
                </a:lnTo>
                <a:lnTo>
                  <a:pt x="277" y="80"/>
                </a:lnTo>
                <a:lnTo>
                  <a:pt x="285" y="81"/>
                </a:lnTo>
                <a:lnTo>
                  <a:pt x="292" y="80"/>
                </a:lnTo>
                <a:lnTo>
                  <a:pt x="299" y="79"/>
                </a:lnTo>
                <a:lnTo>
                  <a:pt x="308" y="86"/>
                </a:lnTo>
                <a:lnTo>
                  <a:pt x="317" y="87"/>
                </a:lnTo>
                <a:lnTo>
                  <a:pt x="323" y="87"/>
                </a:lnTo>
                <a:lnTo>
                  <a:pt x="325" y="86"/>
                </a:lnTo>
                <a:lnTo>
                  <a:pt x="332" y="91"/>
                </a:lnTo>
                <a:lnTo>
                  <a:pt x="338" y="91"/>
                </a:lnTo>
                <a:lnTo>
                  <a:pt x="341" y="92"/>
                </a:lnTo>
                <a:lnTo>
                  <a:pt x="349" y="92"/>
                </a:lnTo>
                <a:lnTo>
                  <a:pt x="355" y="96"/>
                </a:lnTo>
                <a:lnTo>
                  <a:pt x="357" y="89"/>
                </a:lnTo>
                <a:lnTo>
                  <a:pt x="369" y="75"/>
                </a:lnTo>
                <a:lnTo>
                  <a:pt x="374" y="60"/>
                </a:lnTo>
                <a:lnTo>
                  <a:pt x="383" y="55"/>
                </a:lnTo>
                <a:lnTo>
                  <a:pt x="394" y="46"/>
                </a:lnTo>
                <a:lnTo>
                  <a:pt x="401" y="44"/>
                </a:lnTo>
                <a:lnTo>
                  <a:pt x="408" y="39"/>
                </a:lnTo>
                <a:lnTo>
                  <a:pt x="416" y="36"/>
                </a:lnTo>
                <a:lnTo>
                  <a:pt x="424" y="31"/>
                </a:lnTo>
                <a:lnTo>
                  <a:pt x="432" y="27"/>
                </a:lnTo>
                <a:lnTo>
                  <a:pt x="438" y="32"/>
                </a:lnTo>
                <a:lnTo>
                  <a:pt x="444" y="39"/>
                </a:lnTo>
                <a:lnTo>
                  <a:pt x="449" y="46"/>
                </a:lnTo>
                <a:lnTo>
                  <a:pt x="454" y="53"/>
                </a:lnTo>
                <a:lnTo>
                  <a:pt x="461" y="53"/>
                </a:lnTo>
                <a:lnTo>
                  <a:pt x="473" y="53"/>
                </a:lnTo>
                <a:lnTo>
                  <a:pt x="479" y="52"/>
                </a:lnTo>
                <a:lnTo>
                  <a:pt x="485" y="51"/>
                </a:lnTo>
                <a:lnTo>
                  <a:pt x="492" y="49"/>
                </a:lnTo>
                <a:lnTo>
                  <a:pt x="498" y="53"/>
                </a:lnTo>
                <a:lnTo>
                  <a:pt x="503" y="51"/>
                </a:lnTo>
                <a:lnTo>
                  <a:pt x="501" y="54"/>
                </a:lnTo>
                <a:lnTo>
                  <a:pt x="497" y="62"/>
                </a:lnTo>
                <a:lnTo>
                  <a:pt x="493" y="70"/>
                </a:lnTo>
                <a:lnTo>
                  <a:pt x="488" y="78"/>
                </a:lnTo>
                <a:lnTo>
                  <a:pt x="484" y="86"/>
                </a:lnTo>
                <a:lnTo>
                  <a:pt x="479" y="94"/>
                </a:lnTo>
                <a:lnTo>
                  <a:pt x="475" y="102"/>
                </a:lnTo>
                <a:lnTo>
                  <a:pt x="471" y="109"/>
                </a:lnTo>
                <a:lnTo>
                  <a:pt x="467" y="117"/>
                </a:lnTo>
                <a:lnTo>
                  <a:pt x="461" y="125"/>
                </a:lnTo>
                <a:lnTo>
                  <a:pt x="454" y="132"/>
                </a:lnTo>
                <a:lnTo>
                  <a:pt x="447" y="140"/>
                </a:lnTo>
                <a:lnTo>
                  <a:pt x="446" y="151"/>
                </a:lnTo>
                <a:lnTo>
                  <a:pt x="446" y="228"/>
                </a:lnTo>
                <a:lnTo>
                  <a:pt x="447" y="233"/>
                </a:lnTo>
                <a:lnTo>
                  <a:pt x="447" y="366"/>
                </a:lnTo>
                <a:lnTo>
                  <a:pt x="447" y="434"/>
                </a:lnTo>
                <a:lnTo>
                  <a:pt x="452" y="441"/>
                </a:lnTo>
                <a:lnTo>
                  <a:pt x="456" y="449"/>
                </a:lnTo>
                <a:lnTo>
                  <a:pt x="462" y="457"/>
                </a:lnTo>
                <a:lnTo>
                  <a:pt x="466" y="464"/>
                </a:lnTo>
                <a:lnTo>
                  <a:pt x="470" y="471"/>
                </a:lnTo>
                <a:lnTo>
                  <a:pt x="475" y="479"/>
                </a:lnTo>
                <a:lnTo>
                  <a:pt x="479" y="487"/>
                </a:lnTo>
                <a:lnTo>
                  <a:pt x="482" y="494"/>
                </a:lnTo>
                <a:lnTo>
                  <a:pt x="482" y="498"/>
                </a:lnTo>
                <a:lnTo>
                  <a:pt x="479" y="502"/>
                </a:lnTo>
                <a:lnTo>
                  <a:pt x="475" y="508"/>
                </a:lnTo>
                <a:lnTo>
                  <a:pt x="471" y="515"/>
                </a:lnTo>
                <a:lnTo>
                  <a:pt x="464" y="520"/>
                </a:lnTo>
                <a:lnTo>
                  <a:pt x="458" y="523"/>
                </a:lnTo>
                <a:lnTo>
                  <a:pt x="451" y="524"/>
                </a:lnTo>
                <a:lnTo>
                  <a:pt x="445" y="521"/>
                </a:lnTo>
                <a:lnTo>
                  <a:pt x="443" y="528"/>
                </a:lnTo>
                <a:lnTo>
                  <a:pt x="438" y="521"/>
                </a:lnTo>
                <a:lnTo>
                  <a:pt x="440" y="528"/>
                </a:lnTo>
                <a:lnTo>
                  <a:pt x="442" y="535"/>
                </a:lnTo>
                <a:lnTo>
                  <a:pt x="445" y="541"/>
                </a:lnTo>
                <a:lnTo>
                  <a:pt x="442" y="548"/>
                </a:lnTo>
                <a:lnTo>
                  <a:pt x="440" y="541"/>
                </a:lnTo>
                <a:lnTo>
                  <a:pt x="434" y="548"/>
                </a:lnTo>
                <a:lnTo>
                  <a:pt x="435" y="555"/>
                </a:lnTo>
                <a:lnTo>
                  <a:pt x="428" y="561"/>
                </a:lnTo>
                <a:lnTo>
                  <a:pt x="422" y="568"/>
                </a:lnTo>
                <a:lnTo>
                  <a:pt x="416" y="565"/>
                </a:lnTo>
                <a:lnTo>
                  <a:pt x="414" y="567"/>
                </a:lnTo>
                <a:lnTo>
                  <a:pt x="408" y="569"/>
                </a:lnTo>
                <a:lnTo>
                  <a:pt x="401" y="573"/>
                </a:lnTo>
                <a:lnTo>
                  <a:pt x="396" y="580"/>
                </a:lnTo>
                <a:lnTo>
                  <a:pt x="395" y="587"/>
                </a:lnTo>
                <a:lnTo>
                  <a:pt x="393" y="594"/>
                </a:lnTo>
                <a:lnTo>
                  <a:pt x="398" y="601"/>
                </a:lnTo>
                <a:lnTo>
                  <a:pt x="394" y="608"/>
                </a:lnTo>
                <a:lnTo>
                  <a:pt x="392" y="615"/>
                </a:lnTo>
                <a:lnTo>
                  <a:pt x="391" y="619"/>
                </a:lnTo>
                <a:lnTo>
                  <a:pt x="389" y="626"/>
                </a:lnTo>
                <a:lnTo>
                  <a:pt x="383" y="632"/>
                </a:lnTo>
                <a:lnTo>
                  <a:pt x="381" y="631"/>
                </a:lnTo>
                <a:lnTo>
                  <a:pt x="380" y="639"/>
                </a:lnTo>
                <a:lnTo>
                  <a:pt x="377" y="645"/>
                </a:lnTo>
                <a:lnTo>
                  <a:pt x="374" y="652"/>
                </a:lnTo>
                <a:lnTo>
                  <a:pt x="375" y="656"/>
                </a:lnTo>
                <a:lnTo>
                  <a:pt x="373" y="663"/>
                </a:lnTo>
                <a:lnTo>
                  <a:pt x="372" y="670"/>
                </a:lnTo>
                <a:lnTo>
                  <a:pt x="365" y="677"/>
                </a:lnTo>
                <a:lnTo>
                  <a:pt x="365" y="678"/>
                </a:lnTo>
                <a:lnTo>
                  <a:pt x="362" y="684"/>
                </a:lnTo>
                <a:lnTo>
                  <a:pt x="360" y="683"/>
                </a:lnTo>
                <a:lnTo>
                  <a:pt x="359" y="684"/>
                </a:lnTo>
                <a:lnTo>
                  <a:pt x="360" y="688"/>
                </a:lnTo>
                <a:lnTo>
                  <a:pt x="361" y="691"/>
                </a:lnTo>
                <a:lnTo>
                  <a:pt x="358" y="698"/>
                </a:lnTo>
                <a:lnTo>
                  <a:pt x="356" y="705"/>
                </a:lnTo>
                <a:lnTo>
                  <a:pt x="354" y="712"/>
                </a:lnTo>
                <a:lnTo>
                  <a:pt x="350" y="718"/>
                </a:lnTo>
                <a:lnTo>
                  <a:pt x="346" y="725"/>
                </a:lnTo>
                <a:lnTo>
                  <a:pt x="344" y="732"/>
                </a:lnTo>
                <a:lnTo>
                  <a:pt x="337" y="730"/>
                </a:lnTo>
                <a:lnTo>
                  <a:pt x="332" y="734"/>
                </a:lnTo>
                <a:lnTo>
                  <a:pt x="326" y="729"/>
                </a:lnTo>
                <a:lnTo>
                  <a:pt x="323" y="726"/>
                </a:lnTo>
                <a:lnTo>
                  <a:pt x="317" y="721"/>
                </a:lnTo>
                <a:lnTo>
                  <a:pt x="311" y="715"/>
                </a:lnTo>
                <a:lnTo>
                  <a:pt x="305" y="710"/>
                </a:lnTo>
                <a:lnTo>
                  <a:pt x="299" y="705"/>
                </a:lnTo>
                <a:lnTo>
                  <a:pt x="293" y="699"/>
                </a:lnTo>
                <a:lnTo>
                  <a:pt x="287" y="694"/>
                </a:lnTo>
                <a:lnTo>
                  <a:pt x="286" y="693"/>
                </a:lnTo>
                <a:lnTo>
                  <a:pt x="279" y="688"/>
                </a:lnTo>
                <a:lnTo>
                  <a:pt x="274" y="682"/>
                </a:lnTo>
                <a:lnTo>
                  <a:pt x="268" y="677"/>
                </a:lnTo>
                <a:lnTo>
                  <a:pt x="262" y="670"/>
                </a:lnTo>
                <a:lnTo>
                  <a:pt x="256" y="666"/>
                </a:lnTo>
                <a:lnTo>
                  <a:pt x="249" y="660"/>
                </a:lnTo>
                <a:lnTo>
                  <a:pt x="243" y="653"/>
                </a:lnTo>
                <a:lnTo>
                  <a:pt x="242" y="652"/>
                </a:lnTo>
                <a:lnTo>
                  <a:pt x="240" y="645"/>
                </a:lnTo>
                <a:lnTo>
                  <a:pt x="239" y="644"/>
                </a:lnTo>
                <a:lnTo>
                  <a:pt x="233" y="643"/>
                </a:lnTo>
                <a:lnTo>
                  <a:pt x="231" y="636"/>
                </a:lnTo>
                <a:lnTo>
                  <a:pt x="235" y="632"/>
                </a:lnTo>
                <a:lnTo>
                  <a:pt x="237" y="628"/>
                </a:lnTo>
                <a:lnTo>
                  <a:pt x="239" y="626"/>
                </a:lnTo>
                <a:lnTo>
                  <a:pt x="239" y="625"/>
                </a:lnTo>
                <a:lnTo>
                  <a:pt x="238" y="617"/>
                </a:lnTo>
                <a:lnTo>
                  <a:pt x="237" y="612"/>
                </a:lnTo>
                <a:lnTo>
                  <a:pt x="235" y="605"/>
                </a:lnTo>
                <a:lnTo>
                  <a:pt x="234" y="604"/>
                </a:lnTo>
                <a:lnTo>
                  <a:pt x="227" y="599"/>
                </a:lnTo>
                <a:lnTo>
                  <a:pt x="219" y="595"/>
                </a:lnTo>
                <a:lnTo>
                  <a:pt x="214" y="591"/>
                </a:lnTo>
                <a:lnTo>
                  <a:pt x="208" y="586"/>
                </a:lnTo>
                <a:lnTo>
                  <a:pt x="203" y="583"/>
                </a:lnTo>
                <a:lnTo>
                  <a:pt x="197" y="578"/>
                </a:lnTo>
                <a:lnTo>
                  <a:pt x="195" y="578"/>
                </a:lnTo>
                <a:lnTo>
                  <a:pt x="193" y="576"/>
                </a:lnTo>
                <a:lnTo>
                  <a:pt x="186" y="571"/>
                </a:lnTo>
                <a:lnTo>
                  <a:pt x="180" y="567"/>
                </a:lnTo>
                <a:lnTo>
                  <a:pt x="179" y="565"/>
                </a:lnTo>
                <a:lnTo>
                  <a:pt x="172" y="562"/>
                </a:lnTo>
                <a:lnTo>
                  <a:pt x="166" y="557"/>
                </a:lnTo>
                <a:lnTo>
                  <a:pt x="160" y="553"/>
                </a:lnTo>
                <a:lnTo>
                  <a:pt x="154" y="549"/>
                </a:lnTo>
                <a:lnTo>
                  <a:pt x="148" y="544"/>
                </a:lnTo>
                <a:lnTo>
                  <a:pt x="142" y="540"/>
                </a:lnTo>
                <a:lnTo>
                  <a:pt x="135" y="536"/>
                </a:lnTo>
                <a:lnTo>
                  <a:pt x="135" y="535"/>
                </a:lnTo>
                <a:lnTo>
                  <a:pt x="133" y="535"/>
                </a:lnTo>
                <a:lnTo>
                  <a:pt x="132" y="534"/>
                </a:lnTo>
                <a:lnTo>
                  <a:pt x="128" y="530"/>
                </a:lnTo>
                <a:lnTo>
                  <a:pt x="121" y="527"/>
                </a:lnTo>
                <a:lnTo>
                  <a:pt x="116" y="522"/>
                </a:lnTo>
                <a:lnTo>
                  <a:pt x="110" y="518"/>
                </a:lnTo>
                <a:lnTo>
                  <a:pt x="103" y="513"/>
                </a:lnTo>
                <a:lnTo>
                  <a:pt x="97" y="510"/>
                </a:lnTo>
                <a:lnTo>
                  <a:pt x="91" y="505"/>
                </a:lnTo>
                <a:lnTo>
                  <a:pt x="85" y="500"/>
                </a:lnTo>
                <a:lnTo>
                  <a:pt x="81" y="497"/>
                </a:lnTo>
                <a:lnTo>
                  <a:pt x="75" y="492"/>
                </a:lnTo>
                <a:lnTo>
                  <a:pt x="67" y="489"/>
                </a:lnTo>
                <a:lnTo>
                  <a:pt x="62" y="484"/>
                </a:lnTo>
                <a:lnTo>
                  <a:pt x="56" y="480"/>
                </a:lnTo>
                <a:lnTo>
                  <a:pt x="50" y="476"/>
                </a:lnTo>
                <a:lnTo>
                  <a:pt x="46" y="473"/>
                </a:lnTo>
                <a:lnTo>
                  <a:pt x="39" y="468"/>
                </a:lnTo>
                <a:lnTo>
                  <a:pt x="34" y="464"/>
                </a:lnTo>
                <a:lnTo>
                  <a:pt x="33" y="464"/>
                </a:lnTo>
                <a:lnTo>
                  <a:pt x="27" y="459"/>
                </a:lnTo>
                <a:lnTo>
                  <a:pt x="21" y="456"/>
                </a:lnTo>
                <a:lnTo>
                  <a:pt x="15" y="451"/>
                </a:lnTo>
                <a:lnTo>
                  <a:pt x="8" y="448"/>
                </a:lnTo>
                <a:lnTo>
                  <a:pt x="6" y="444"/>
                </a:lnTo>
                <a:lnTo>
                  <a:pt x="0" y="44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5" name="Freeform 248"/>
          <p:cNvSpPr>
            <a:spLocks/>
          </p:cNvSpPr>
          <p:nvPr/>
        </p:nvSpPr>
        <p:spPr bwMode="auto">
          <a:xfrm>
            <a:off x="6307138" y="2781300"/>
            <a:ext cx="1538287" cy="1223963"/>
          </a:xfrm>
          <a:custGeom>
            <a:avLst/>
            <a:gdLst>
              <a:gd name="T0" fmla="*/ 2147483647 w 3253"/>
              <a:gd name="T1" fmla="*/ 2147483647 h 2604"/>
              <a:gd name="T2" fmla="*/ 2147483647 w 3253"/>
              <a:gd name="T3" fmla="*/ 2147483647 h 2604"/>
              <a:gd name="T4" fmla="*/ 2147483647 w 3253"/>
              <a:gd name="T5" fmla="*/ 2147483647 h 2604"/>
              <a:gd name="T6" fmla="*/ 2147483647 w 3253"/>
              <a:gd name="T7" fmla="*/ 2147483647 h 2604"/>
              <a:gd name="T8" fmla="*/ 2147483647 w 3253"/>
              <a:gd name="T9" fmla="*/ 2147483647 h 2604"/>
              <a:gd name="T10" fmla="*/ 2147483647 w 3253"/>
              <a:gd name="T11" fmla="*/ 2147483647 h 2604"/>
              <a:gd name="T12" fmla="*/ 2147483647 w 3253"/>
              <a:gd name="T13" fmla="*/ 2147483647 h 2604"/>
              <a:gd name="T14" fmla="*/ 2147483647 w 3253"/>
              <a:gd name="T15" fmla="*/ 2147483647 h 2604"/>
              <a:gd name="T16" fmla="*/ 2147483647 w 3253"/>
              <a:gd name="T17" fmla="*/ 2147483647 h 2604"/>
              <a:gd name="T18" fmla="*/ 2147483647 w 3253"/>
              <a:gd name="T19" fmla="*/ 2147483647 h 2604"/>
              <a:gd name="T20" fmla="*/ 2147483647 w 3253"/>
              <a:gd name="T21" fmla="*/ 2147483647 h 2604"/>
              <a:gd name="T22" fmla="*/ 2147483647 w 3253"/>
              <a:gd name="T23" fmla="*/ 2147483647 h 2604"/>
              <a:gd name="T24" fmla="*/ 2147483647 w 3253"/>
              <a:gd name="T25" fmla="*/ 2147483647 h 2604"/>
              <a:gd name="T26" fmla="*/ 2147483647 w 3253"/>
              <a:gd name="T27" fmla="*/ 2147483647 h 2604"/>
              <a:gd name="T28" fmla="*/ 2147483647 w 3253"/>
              <a:gd name="T29" fmla="*/ 2147483647 h 2604"/>
              <a:gd name="T30" fmla="*/ 2147483647 w 3253"/>
              <a:gd name="T31" fmla="*/ 2147483647 h 2604"/>
              <a:gd name="T32" fmla="*/ 2147483647 w 3253"/>
              <a:gd name="T33" fmla="*/ 2147483647 h 2604"/>
              <a:gd name="T34" fmla="*/ 2147483647 w 3253"/>
              <a:gd name="T35" fmla="*/ 2147483647 h 2604"/>
              <a:gd name="T36" fmla="*/ 2147483647 w 3253"/>
              <a:gd name="T37" fmla="*/ 2147483647 h 2604"/>
              <a:gd name="T38" fmla="*/ 2147483647 w 3253"/>
              <a:gd name="T39" fmla="*/ 2147483647 h 2604"/>
              <a:gd name="T40" fmla="*/ 2147483647 w 3253"/>
              <a:gd name="T41" fmla="*/ 2147483647 h 2604"/>
              <a:gd name="T42" fmla="*/ 2147483647 w 3253"/>
              <a:gd name="T43" fmla="*/ 2147483647 h 2604"/>
              <a:gd name="T44" fmla="*/ 2147483647 w 3253"/>
              <a:gd name="T45" fmla="*/ 2147483647 h 2604"/>
              <a:gd name="T46" fmla="*/ 2147483647 w 3253"/>
              <a:gd name="T47" fmla="*/ 2147483647 h 2604"/>
              <a:gd name="T48" fmla="*/ 2147483647 w 3253"/>
              <a:gd name="T49" fmla="*/ 2147483647 h 2604"/>
              <a:gd name="T50" fmla="*/ 2147483647 w 3253"/>
              <a:gd name="T51" fmla="*/ 2147483647 h 2604"/>
              <a:gd name="T52" fmla="*/ 2147483647 w 3253"/>
              <a:gd name="T53" fmla="*/ 2147483647 h 2604"/>
              <a:gd name="T54" fmla="*/ 2147483647 w 3253"/>
              <a:gd name="T55" fmla="*/ 2147483647 h 2604"/>
              <a:gd name="T56" fmla="*/ 2147483647 w 3253"/>
              <a:gd name="T57" fmla="*/ 2147483647 h 2604"/>
              <a:gd name="T58" fmla="*/ 2147483647 w 3253"/>
              <a:gd name="T59" fmla="*/ 2147483647 h 2604"/>
              <a:gd name="T60" fmla="*/ 2147483647 w 3253"/>
              <a:gd name="T61" fmla="*/ 2147483647 h 2604"/>
              <a:gd name="T62" fmla="*/ 2147483647 w 3253"/>
              <a:gd name="T63" fmla="*/ 2147483647 h 2604"/>
              <a:gd name="T64" fmla="*/ 2147483647 w 3253"/>
              <a:gd name="T65" fmla="*/ 2147483647 h 2604"/>
              <a:gd name="T66" fmla="*/ 2147483647 w 3253"/>
              <a:gd name="T67" fmla="*/ 2147483647 h 2604"/>
              <a:gd name="T68" fmla="*/ 2147483647 w 3253"/>
              <a:gd name="T69" fmla="*/ 2147483647 h 2604"/>
              <a:gd name="T70" fmla="*/ 2147483647 w 3253"/>
              <a:gd name="T71" fmla="*/ 2147483647 h 2604"/>
              <a:gd name="T72" fmla="*/ 2147483647 w 3253"/>
              <a:gd name="T73" fmla="*/ 2147483647 h 2604"/>
              <a:gd name="T74" fmla="*/ 2147483647 w 3253"/>
              <a:gd name="T75" fmla="*/ 2147483647 h 2604"/>
              <a:gd name="T76" fmla="*/ 2147483647 w 3253"/>
              <a:gd name="T77" fmla="*/ 2147483647 h 2604"/>
              <a:gd name="T78" fmla="*/ 2147483647 w 3253"/>
              <a:gd name="T79" fmla="*/ 2147483647 h 2604"/>
              <a:gd name="T80" fmla="*/ 2147483647 w 3253"/>
              <a:gd name="T81" fmla="*/ 2147483647 h 2604"/>
              <a:gd name="T82" fmla="*/ 2147483647 w 3253"/>
              <a:gd name="T83" fmla="*/ 2147483647 h 2604"/>
              <a:gd name="T84" fmla="*/ 2147483647 w 3253"/>
              <a:gd name="T85" fmla="*/ 2147483647 h 2604"/>
              <a:gd name="T86" fmla="*/ 2147483647 w 3253"/>
              <a:gd name="T87" fmla="*/ 2147483647 h 2604"/>
              <a:gd name="T88" fmla="*/ 2147483647 w 3253"/>
              <a:gd name="T89" fmla="*/ 2147483647 h 2604"/>
              <a:gd name="T90" fmla="*/ 2147483647 w 3253"/>
              <a:gd name="T91" fmla="*/ 2147483647 h 2604"/>
              <a:gd name="T92" fmla="*/ 2147483647 w 3253"/>
              <a:gd name="T93" fmla="*/ 2147483647 h 2604"/>
              <a:gd name="T94" fmla="*/ 2147483647 w 3253"/>
              <a:gd name="T95" fmla="*/ 2147483647 h 2604"/>
              <a:gd name="T96" fmla="*/ 2147483647 w 3253"/>
              <a:gd name="T97" fmla="*/ 2147483647 h 2604"/>
              <a:gd name="T98" fmla="*/ 2147483647 w 3253"/>
              <a:gd name="T99" fmla="*/ 2147483647 h 2604"/>
              <a:gd name="T100" fmla="*/ 2147483647 w 3253"/>
              <a:gd name="T101" fmla="*/ 2147483647 h 2604"/>
              <a:gd name="T102" fmla="*/ 2147483647 w 3253"/>
              <a:gd name="T103" fmla="*/ 2147483647 h 2604"/>
              <a:gd name="T104" fmla="*/ 2147483647 w 3253"/>
              <a:gd name="T105" fmla="*/ 2147483647 h 2604"/>
              <a:gd name="T106" fmla="*/ 2147483647 w 3253"/>
              <a:gd name="T107" fmla="*/ 2147483647 h 2604"/>
              <a:gd name="T108" fmla="*/ 2147483647 w 3253"/>
              <a:gd name="T109" fmla="*/ 2147483647 h 2604"/>
              <a:gd name="T110" fmla="*/ 2147483647 w 3253"/>
              <a:gd name="T111" fmla="*/ 2147483647 h 2604"/>
              <a:gd name="T112" fmla="*/ 2147483647 w 3253"/>
              <a:gd name="T113" fmla="*/ 2147483647 h 2604"/>
              <a:gd name="T114" fmla="*/ 2147483647 w 3253"/>
              <a:gd name="T115" fmla="*/ 2147483647 h 2604"/>
              <a:gd name="T116" fmla="*/ 2147483647 w 3253"/>
              <a:gd name="T117" fmla="*/ 2147483647 h 2604"/>
              <a:gd name="T118" fmla="*/ 2147483647 w 3253"/>
              <a:gd name="T119" fmla="*/ 2147483647 h 2604"/>
              <a:gd name="T120" fmla="*/ 2147483647 w 3253"/>
              <a:gd name="T121" fmla="*/ 2147483647 h 2604"/>
              <a:gd name="T122" fmla="*/ 2147483647 w 3253"/>
              <a:gd name="T123" fmla="*/ 2147483647 h 2604"/>
              <a:gd name="T124" fmla="*/ 2147483647 w 3253"/>
              <a:gd name="T125" fmla="*/ 2147483647 h 26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53"/>
              <a:gd name="T190" fmla="*/ 0 h 2604"/>
              <a:gd name="T191" fmla="*/ 3253 w 3253"/>
              <a:gd name="T192" fmla="*/ 2604 h 26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53" h="2604">
                <a:moveTo>
                  <a:pt x="0" y="1088"/>
                </a:moveTo>
                <a:lnTo>
                  <a:pt x="6" y="1087"/>
                </a:lnTo>
                <a:lnTo>
                  <a:pt x="11" y="1084"/>
                </a:lnTo>
                <a:lnTo>
                  <a:pt x="15" y="1077"/>
                </a:lnTo>
                <a:lnTo>
                  <a:pt x="12" y="1073"/>
                </a:lnTo>
                <a:lnTo>
                  <a:pt x="10" y="1067"/>
                </a:lnTo>
                <a:lnTo>
                  <a:pt x="4" y="1060"/>
                </a:lnTo>
                <a:lnTo>
                  <a:pt x="6" y="1053"/>
                </a:lnTo>
                <a:lnTo>
                  <a:pt x="8" y="1047"/>
                </a:lnTo>
                <a:lnTo>
                  <a:pt x="8" y="1045"/>
                </a:lnTo>
                <a:lnTo>
                  <a:pt x="15" y="1039"/>
                </a:lnTo>
                <a:lnTo>
                  <a:pt x="21" y="1036"/>
                </a:lnTo>
                <a:lnTo>
                  <a:pt x="27" y="1037"/>
                </a:lnTo>
                <a:lnTo>
                  <a:pt x="33" y="1033"/>
                </a:lnTo>
                <a:lnTo>
                  <a:pt x="38" y="1027"/>
                </a:lnTo>
                <a:lnTo>
                  <a:pt x="45" y="1021"/>
                </a:lnTo>
                <a:lnTo>
                  <a:pt x="51" y="1019"/>
                </a:lnTo>
                <a:lnTo>
                  <a:pt x="49" y="1013"/>
                </a:lnTo>
                <a:lnTo>
                  <a:pt x="50" y="1006"/>
                </a:lnTo>
                <a:lnTo>
                  <a:pt x="56" y="1007"/>
                </a:lnTo>
                <a:lnTo>
                  <a:pt x="59" y="1008"/>
                </a:lnTo>
                <a:lnTo>
                  <a:pt x="65" y="1009"/>
                </a:lnTo>
                <a:lnTo>
                  <a:pt x="72" y="1009"/>
                </a:lnTo>
                <a:lnTo>
                  <a:pt x="78" y="1004"/>
                </a:lnTo>
                <a:lnTo>
                  <a:pt x="81" y="1001"/>
                </a:lnTo>
                <a:lnTo>
                  <a:pt x="87" y="996"/>
                </a:lnTo>
                <a:lnTo>
                  <a:pt x="93" y="998"/>
                </a:lnTo>
                <a:lnTo>
                  <a:pt x="95" y="1005"/>
                </a:lnTo>
                <a:lnTo>
                  <a:pt x="99" y="1012"/>
                </a:lnTo>
                <a:lnTo>
                  <a:pt x="101" y="1019"/>
                </a:lnTo>
                <a:lnTo>
                  <a:pt x="108" y="1021"/>
                </a:lnTo>
                <a:lnTo>
                  <a:pt x="113" y="1021"/>
                </a:lnTo>
                <a:lnTo>
                  <a:pt x="120" y="1015"/>
                </a:lnTo>
                <a:lnTo>
                  <a:pt x="131" y="1013"/>
                </a:lnTo>
                <a:lnTo>
                  <a:pt x="138" y="1015"/>
                </a:lnTo>
                <a:lnTo>
                  <a:pt x="144" y="1014"/>
                </a:lnTo>
                <a:lnTo>
                  <a:pt x="147" y="1007"/>
                </a:lnTo>
                <a:lnTo>
                  <a:pt x="149" y="1000"/>
                </a:lnTo>
                <a:lnTo>
                  <a:pt x="151" y="993"/>
                </a:lnTo>
                <a:lnTo>
                  <a:pt x="149" y="987"/>
                </a:lnTo>
                <a:lnTo>
                  <a:pt x="153" y="980"/>
                </a:lnTo>
                <a:lnTo>
                  <a:pt x="155" y="976"/>
                </a:lnTo>
                <a:lnTo>
                  <a:pt x="154" y="970"/>
                </a:lnTo>
                <a:lnTo>
                  <a:pt x="160" y="965"/>
                </a:lnTo>
                <a:lnTo>
                  <a:pt x="167" y="963"/>
                </a:lnTo>
                <a:lnTo>
                  <a:pt x="172" y="965"/>
                </a:lnTo>
                <a:lnTo>
                  <a:pt x="179" y="966"/>
                </a:lnTo>
                <a:lnTo>
                  <a:pt x="184" y="965"/>
                </a:lnTo>
                <a:lnTo>
                  <a:pt x="190" y="966"/>
                </a:lnTo>
                <a:lnTo>
                  <a:pt x="197" y="967"/>
                </a:lnTo>
                <a:lnTo>
                  <a:pt x="203" y="966"/>
                </a:lnTo>
                <a:lnTo>
                  <a:pt x="209" y="964"/>
                </a:lnTo>
                <a:lnTo>
                  <a:pt x="215" y="962"/>
                </a:lnTo>
                <a:lnTo>
                  <a:pt x="228" y="963"/>
                </a:lnTo>
                <a:lnTo>
                  <a:pt x="233" y="956"/>
                </a:lnTo>
                <a:lnTo>
                  <a:pt x="234" y="954"/>
                </a:lnTo>
                <a:lnTo>
                  <a:pt x="236" y="947"/>
                </a:lnTo>
                <a:lnTo>
                  <a:pt x="238" y="946"/>
                </a:lnTo>
                <a:lnTo>
                  <a:pt x="236" y="939"/>
                </a:lnTo>
                <a:lnTo>
                  <a:pt x="242" y="932"/>
                </a:lnTo>
                <a:lnTo>
                  <a:pt x="248" y="930"/>
                </a:lnTo>
                <a:lnTo>
                  <a:pt x="255" y="923"/>
                </a:lnTo>
                <a:lnTo>
                  <a:pt x="267" y="916"/>
                </a:lnTo>
                <a:lnTo>
                  <a:pt x="273" y="911"/>
                </a:lnTo>
                <a:lnTo>
                  <a:pt x="278" y="908"/>
                </a:lnTo>
                <a:lnTo>
                  <a:pt x="286" y="906"/>
                </a:lnTo>
                <a:lnTo>
                  <a:pt x="292" y="903"/>
                </a:lnTo>
                <a:lnTo>
                  <a:pt x="297" y="900"/>
                </a:lnTo>
                <a:lnTo>
                  <a:pt x="303" y="898"/>
                </a:lnTo>
                <a:lnTo>
                  <a:pt x="307" y="891"/>
                </a:lnTo>
                <a:lnTo>
                  <a:pt x="314" y="886"/>
                </a:lnTo>
                <a:lnTo>
                  <a:pt x="317" y="885"/>
                </a:lnTo>
                <a:lnTo>
                  <a:pt x="322" y="886"/>
                </a:lnTo>
                <a:lnTo>
                  <a:pt x="329" y="886"/>
                </a:lnTo>
                <a:lnTo>
                  <a:pt x="329" y="879"/>
                </a:lnTo>
                <a:lnTo>
                  <a:pt x="326" y="872"/>
                </a:lnTo>
                <a:lnTo>
                  <a:pt x="326" y="867"/>
                </a:lnTo>
                <a:lnTo>
                  <a:pt x="326" y="864"/>
                </a:lnTo>
                <a:lnTo>
                  <a:pt x="322" y="858"/>
                </a:lnTo>
                <a:lnTo>
                  <a:pt x="320" y="851"/>
                </a:lnTo>
                <a:lnTo>
                  <a:pt x="316" y="845"/>
                </a:lnTo>
                <a:lnTo>
                  <a:pt x="313" y="838"/>
                </a:lnTo>
                <a:lnTo>
                  <a:pt x="314" y="831"/>
                </a:lnTo>
                <a:lnTo>
                  <a:pt x="314" y="825"/>
                </a:lnTo>
                <a:lnTo>
                  <a:pt x="320" y="823"/>
                </a:lnTo>
                <a:lnTo>
                  <a:pt x="326" y="820"/>
                </a:lnTo>
                <a:lnTo>
                  <a:pt x="329" y="820"/>
                </a:lnTo>
                <a:lnTo>
                  <a:pt x="324" y="814"/>
                </a:lnTo>
                <a:lnTo>
                  <a:pt x="318" y="811"/>
                </a:lnTo>
                <a:lnTo>
                  <a:pt x="322" y="805"/>
                </a:lnTo>
                <a:lnTo>
                  <a:pt x="328" y="799"/>
                </a:lnTo>
                <a:lnTo>
                  <a:pt x="335" y="802"/>
                </a:lnTo>
                <a:lnTo>
                  <a:pt x="336" y="796"/>
                </a:lnTo>
                <a:lnTo>
                  <a:pt x="332" y="788"/>
                </a:lnTo>
                <a:lnTo>
                  <a:pt x="326" y="786"/>
                </a:lnTo>
                <a:lnTo>
                  <a:pt x="326" y="779"/>
                </a:lnTo>
                <a:lnTo>
                  <a:pt x="325" y="772"/>
                </a:lnTo>
                <a:lnTo>
                  <a:pt x="320" y="765"/>
                </a:lnTo>
                <a:lnTo>
                  <a:pt x="315" y="758"/>
                </a:lnTo>
                <a:lnTo>
                  <a:pt x="309" y="751"/>
                </a:lnTo>
                <a:lnTo>
                  <a:pt x="307" y="747"/>
                </a:lnTo>
                <a:lnTo>
                  <a:pt x="306" y="747"/>
                </a:lnTo>
                <a:lnTo>
                  <a:pt x="302" y="740"/>
                </a:lnTo>
                <a:lnTo>
                  <a:pt x="297" y="733"/>
                </a:lnTo>
                <a:lnTo>
                  <a:pt x="293" y="726"/>
                </a:lnTo>
                <a:lnTo>
                  <a:pt x="289" y="720"/>
                </a:lnTo>
                <a:lnTo>
                  <a:pt x="289" y="718"/>
                </a:lnTo>
                <a:lnTo>
                  <a:pt x="288" y="712"/>
                </a:lnTo>
                <a:lnTo>
                  <a:pt x="285" y="705"/>
                </a:lnTo>
                <a:lnTo>
                  <a:pt x="280" y="698"/>
                </a:lnTo>
                <a:lnTo>
                  <a:pt x="280" y="691"/>
                </a:lnTo>
                <a:lnTo>
                  <a:pt x="279" y="684"/>
                </a:lnTo>
                <a:lnTo>
                  <a:pt x="284" y="677"/>
                </a:lnTo>
                <a:lnTo>
                  <a:pt x="277" y="673"/>
                </a:lnTo>
                <a:lnTo>
                  <a:pt x="271" y="672"/>
                </a:lnTo>
                <a:lnTo>
                  <a:pt x="265" y="668"/>
                </a:lnTo>
                <a:lnTo>
                  <a:pt x="259" y="669"/>
                </a:lnTo>
                <a:lnTo>
                  <a:pt x="255" y="670"/>
                </a:lnTo>
                <a:lnTo>
                  <a:pt x="251" y="669"/>
                </a:lnTo>
                <a:lnTo>
                  <a:pt x="246" y="667"/>
                </a:lnTo>
                <a:lnTo>
                  <a:pt x="245" y="660"/>
                </a:lnTo>
                <a:lnTo>
                  <a:pt x="247" y="656"/>
                </a:lnTo>
                <a:lnTo>
                  <a:pt x="249" y="654"/>
                </a:lnTo>
                <a:lnTo>
                  <a:pt x="257" y="651"/>
                </a:lnTo>
                <a:lnTo>
                  <a:pt x="262" y="651"/>
                </a:lnTo>
                <a:lnTo>
                  <a:pt x="268" y="651"/>
                </a:lnTo>
                <a:lnTo>
                  <a:pt x="274" y="646"/>
                </a:lnTo>
                <a:lnTo>
                  <a:pt x="280" y="645"/>
                </a:lnTo>
                <a:lnTo>
                  <a:pt x="287" y="643"/>
                </a:lnTo>
                <a:lnTo>
                  <a:pt x="293" y="644"/>
                </a:lnTo>
                <a:lnTo>
                  <a:pt x="299" y="642"/>
                </a:lnTo>
                <a:lnTo>
                  <a:pt x="305" y="641"/>
                </a:lnTo>
                <a:lnTo>
                  <a:pt x="312" y="636"/>
                </a:lnTo>
                <a:lnTo>
                  <a:pt x="318" y="634"/>
                </a:lnTo>
                <a:lnTo>
                  <a:pt x="324" y="633"/>
                </a:lnTo>
                <a:lnTo>
                  <a:pt x="329" y="630"/>
                </a:lnTo>
                <a:lnTo>
                  <a:pt x="336" y="627"/>
                </a:lnTo>
                <a:lnTo>
                  <a:pt x="342" y="632"/>
                </a:lnTo>
                <a:lnTo>
                  <a:pt x="345" y="637"/>
                </a:lnTo>
                <a:lnTo>
                  <a:pt x="350" y="640"/>
                </a:lnTo>
                <a:lnTo>
                  <a:pt x="356" y="642"/>
                </a:lnTo>
                <a:lnTo>
                  <a:pt x="363" y="638"/>
                </a:lnTo>
                <a:lnTo>
                  <a:pt x="369" y="636"/>
                </a:lnTo>
                <a:lnTo>
                  <a:pt x="376" y="637"/>
                </a:lnTo>
                <a:lnTo>
                  <a:pt x="381" y="642"/>
                </a:lnTo>
                <a:lnTo>
                  <a:pt x="388" y="645"/>
                </a:lnTo>
                <a:lnTo>
                  <a:pt x="390" y="642"/>
                </a:lnTo>
                <a:lnTo>
                  <a:pt x="390" y="638"/>
                </a:lnTo>
                <a:lnTo>
                  <a:pt x="391" y="638"/>
                </a:lnTo>
                <a:lnTo>
                  <a:pt x="390" y="632"/>
                </a:lnTo>
                <a:lnTo>
                  <a:pt x="388" y="625"/>
                </a:lnTo>
                <a:lnTo>
                  <a:pt x="383" y="619"/>
                </a:lnTo>
                <a:lnTo>
                  <a:pt x="377" y="617"/>
                </a:lnTo>
                <a:lnTo>
                  <a:pt x="370" y="617"/>
                </a:lnTo>
                <a:lnTo>
                  <a:pt x="365" y="612"/>
                </a:lnTo>
                <a:lnTo>
                  <a:pt x="365" y="605"/>
                </a:lnTo>
                <a:lnTo>
                  <a:pt x="364" y="599"/>
                </a:lnTo>
                <a:lnTo>
                  <a:pt x="366" y="592"/>
                </a:lnTo>
                <a:lnTo>
                  <a:pt x="367" y="585"/>
                </a:lnTo>
                <a:lnTo>
                  <a:pt x="366" y="578"/>
                </a:lnTo>
                <a:lnTo>
                  <a:pt x="366" y="572"/>
                </a:lnTo>
                <a:lnTo>
                  <a:pt x="364" y="565"/>
                </a:lnTo>
                <a:lnTo>
                  <a:pt x="364" y="559"/>
                </a:lnTo>
                <a:lnTo>
                  <a:pt x="366" y="552"/>
                </a:lnTo>
                <a:lnTo>
                  <a:pt x="366" y="545"/>
                </a:lnTo>
                <a:lnTo>
                  <a:pt x="366" y="539"/>
                </a:lnTo>
                <a:lnTo>
                  <a:pt x="366" y="532"/>
                </a:lnTo>
                <a:lnTo>
                  <a:pt x="366" y="515"/>
                </a:lnTo>
                <a:lnTo>
                  <a:pt x="367" y="508"/>
                </a:lnTo>
                <a:lnTo>
                  <a:pt x="368" y="501"/>
                </a:lnTo>
                <a:lnTo>
                  <a:pt x="366" y="495"/>
                </a:lnTo>
                <a:lnTo>
                  <a:pt x="364" y="488"/>
                </a:lnTo>
                <a:lnTo>
                  <a:pt x="372" y="483"/>
                </a:lnTo>
                <a:lnTo>
                  <a:pt x="378" y="487"/>
                </a:lnTo>
                <a:lnTo>
                  <a:pt x="384" y="488"/>
                </a:lnTo>
                <a:lnTo>
                  <a:pt x="390" y="491"/>
                </a:lnTo>
                <a:lnTo>
                  <a:pt x="395" y="495"/>
                </a:lnTo>
                <a:lnTo>
                  <a:pt x="402" y="496"/>
                </a:lnTo>
                <a:lnTo>
                  <a:pt x="408" y="498"/>
                </a:lnTo>
                <a:lnTo>
                  <a:pt x="414" y="500"/>
                </a:lnTo>
                <a:lnTo>
                  <a:pt x="420" y="501"/>
                </a:lnTo>
                <a:lnTo>
                  <a:pt x="426" y="501"/>
                </a:lnTo>
                <a:lnTo>
                  <a:pt x="439" y="499"/>
                </a:lnTo>
                <a:lnTo>
                  <a:pt x="445" y="499"/>
                </a:lnTo>
                <a:lnTo>
                  <a:pt x="450" y="500"/>
                </a:lnTo>
                <a:lnTo>
                  <a:pt x="456" y="500"/>
                </a:lnTo>
                <a:lnTo>
                  <a:pt x="463" y="500"/>
                </a:lnTo>
                <a:lnTo>
                  <a:pt x="469" y="507"/>
                </a:lnTo>
                <a:lnTo>
                  <a:pt x="475" y="512"/>
                </a:lnTo>
                <a:lnTo>
                  <a:pt x="481" y="507"/>
                </a:lnTo>
                <a:lnTo>
                  <a:pt x="487" y="501"/>
                </a:lnTo>
                <a:lnTo>
                  <a:pt x="494" y="496"/>
                </a:lnTo>
                <a:lnTo>
                  <a:pt x="499" y="496"/>
                </a:lnTo>
                <a:lnTo>
                  <a:pt x="506" y="495"/>
                </a:lnTo>
                <a:lnTo>
                  <a:pt x="506" y="490"/>
                </a:lnTo>
                <a:lnTo>
                  <a:pt x="511" y="483"/>
                </a:lnTo>
                <a:lnTo>
                  <a:pt x="510" y="476"/>
                </a:lnTo>
                <a:lnTo>
                  <a:pt x="507" y="470"/>
                </a:lnTo>
                <a:lnTo>
                  <a:pt x="501" y="464"/>
                </a:lnTo>
                <a:lnTo>
                  <a:pt x="500" y="462"/>
                </a:lnTo>
                <a:lnTo>
                  <a:pt x="498" y="455"/>
                </a:lnTo>
                <a:lnTo>
                  <a:pt x="495" y="448"/>
                </a:lnTo>
                <a:lnTo>
                  <a:pt x="490" y="440"/>
                </a:lnTo>
                <a:lnTo>
                  <a:pt x="486" y="434"/>
                </a:lnTo>
                <a:lnTo>
                  <a:pt x="483" y="426"/>
                </a:lnTo>
                <a:lnTo>
                  <a:pt x="483" y="425"/>
                </a:lnTo>
                <a:lnTo>
                  <a:pt x="484" y="423"/>
                </a:lnTo>
                <a:lnTo>
                  <a:pt x="483" y="416"/>
                </a:lnTo>
                <a:lnTo>
                  <a:pt x="481" y="409"/>
                </a:lnTo>
                <a:lnTo>
                  <a:pt x="482" y="403"/>
                </a:lnTo>
                <a:lnTo>
                  <a:pt x="483" y="395"/>
                </a:lnTo>
                <a:lnTo>
                  <a:pt x="489" y="390"/>
                </a:lnTo>
                <a:lnTo>
                  <a:pt x="495" y="390"/>
                </a:lnTo>
                <a:lnTo>
                  <a:pt x="502" y="390"/>
                </a:lnTo>
                <a:lnTo>
                  <a:pt x="508" y="390"/>
                </a:lnTo>
                <a:lnTo>
                  <a:pt x="514" y="384"/>
                </a:lnTo>
                <a:lnTo>
                  <a:pt x="521" y="384"/>
                </a:lnTo>
                <a:lnTo>
                  <a:pt x="526" y="377"/>
                </a:lnTo>
                <a:lnTo>
                  <a:pt x="529" y="370"/>
                </a:lnTo>
                <a:lnTo>
                  <a:pt x="529" y="364"/>
                </a:lnTo>
                <a:lnTo>
                  <a:pt x="529" y="357"/>
                </a:lnTo>
                <a:lnTo>
                  <a:pt x="524" y="352"/>
                </a:lnTo>
                <a:lnTo>
                  <a:pt x="522" y="345"/>
                </a:lnTo>
                <a:lnTo>
                  <a:pt x="525" y="338"/>
                </a:lnTo>
                <a:lnTo>
                  <a:pt x="530" y="338"/>
                </a:lnTo>
                <a:lnTo>
                  <a:pt x="536" y="336"/>
                </a:lnTo>
                <a:lnTo>
                  <a:pt x="543" y="336"/>
                </a:lnTo>
                <a:lnTo>
                  <a:pt x="558" y="339"/>
                </a:lnTo>
                <a:lnTo>
                  <a:pt x="564" y="336"/>
                </a:lnTo>
                <a:lnTo>
                  <a:pt x="571" y="333"/>
                </a:lnTo>
                <a:lnTo>
                  <a:pt x="576" y="333"/>
                </a:lnTo>
                <a:lnTo>
                  <a:pt x="579" y="339"/>
                </a:lnTo>
                <a:lnTo>
                  <a:pt x="585" y="346"/>
                </a:lnTo>
                <a:lnTo>
                  <a:pt x="579" y="352"/>
                </a:lnTo>
                <a:lnTo>
                  <a:pt x="586" y="359"/>
                </a:lnTo>
                <a:lnTo>
                  <a:pt x="592" y="363"/>
                </a:lnTo>
                <a:lnTo>
                  <a:pt x="598" y="364"/>
                </a:lnTo>
                <a:lnTo>
                  <a:pt x="604" y="369"/>
                </a:lnTo>
                <a:lnTo>
                  <a:pt x="600" y="376"/>
                </a:lnTo>
                <a:lnTo>
                  <a:pt x="606" y="380"/>
                </a:lnTo>
                <a:lnTo>
                  <a:pt x="612" y="383"/>
                </a:lnTo>
                <a:lnTo>
                  <a:pt x="619" y="384"/>
                </a:lnTo>
                <a:lnTo>
                  <a:pt x="624" y="386"/>
                </a:lnTo>
                <a:lnTo>
                  <a:pt x="630" y="391"/>
                </a:lnTo>
                <a:lnTo>
                  <a:pt x="637" y="392"/>
                </a:lnTo>
                <a:lnTo>
                  <a:pt x="643" y="399"/>
                </a:lnTo>
                <a:lnTo>
                  <a:pt x="646" y="406"/>
                </a:lnTo>
                <a:lnTo>
                  <a:pt x="653" y="409"/>
                </a:lnTo>
                <a:lnTo>
                  <a:pt x="658" y="412"/>
                </a:lnTo>
                <a:lnTo>
                  <a:pt x="664" y="414"/>
                </a:lnTo>
                <a:lnTo>
                  <a:pt x="671" y="416"/>
                </a:lnTo>
                <a:lnTo>
                  <a:pt x="677" y="422"/>
                </a:lnTo>
                <a:lnTo>
                  <a:pt x="683" y="423"/>
                </a:lnTo>
                <a:lnTo>
                  <a:pt x="689" y="423"/>
                </a:lnTo>
                <a:lnTo>
                  <a:pt x="694" y="418"/>
                </a:lnTo>
                <a:lnTo>
                  <a:pt x="702" y="420"/>
                </a:lnTo>
                <a:lnTo>
                  <a:pt x="708" y="422"/>
                </a:lnTo>
                <a:lnTo>
                  <a:pt x="713" y="428"/>
                </a:lnTo>
                <a:lnTo>
                  <a:pt x="719" y="431"/>
                </a:lnTo>
                <a:lnTo>
                  <a:pt x="725" y="435"/>
                </a:lnTo>
                <a:lnTo>
                  <a:pt x="732" y="435"/>
                </a:lnTo>
                <a:lnTo>
                  <a:pt x="733" y="431"/>
                </a:lnTo>
                <a:lnTo>
                  <a:pt x="740" y="434"/>
                </a:lnTo>
                <a:lnTo>
                  <a:pt x="743" y="441"/>
                </a:lnTo>
                <a:lnTo>
                  <a:pt x="749" y="444"/>
                </a:lnTo>
                <a:lnTo>
                  <a:pt x="755" y="447"/>
                </a:lnTo>
                <a:lnTo>
                  <a:pt x="761" y="450"/>
                </a:lnTo>
                <a:lnTo>
                  <a:pt x="765" y="456"/>
                </a:lnTo>
                <a:lnTo>
                  <a:pt x="771" y="462"/>
                </a:lnTo>
                <a:lnTo>
                  <a:pt x="774" y="468"/>
                </a:lnTo>
                <a:lnTo>
                  <a:pt x="777" y="475"/>
                </a:lnTo>
                <a:lnTo>
                  <a:pt x="783" y="482"/>
                </a:lnTo>
                <a:lnTo>
                  <a:pt x="795" y="493"/>
                </a:lnTo>
                <a:lnTo>
                  <a:pt x="802" y="499"/>
                </a:lnTo>
                <a:lnTo>
                  <a:pt x="807" y="500"/>
                </a:lnTo>
                <a:lnTo>
                  <a:pt x="814" y="507"/>
                </a:lnTo>
                <a:lnTo>
                  <a:pt x="817" y="514"/>
                </a:lnTo>
                <a:lnTo>
                  <a:pt x="824" y="519"/>
                </a:lnTo>
                <a:lnTo>
                  <a:pt x="826" y="525"/>
                </a:lnTo>
                <a:lnTo>
                  <a:pt x="831" y="532"/>
                </a:lnTo>
                <a:lnTo>
                  <a:pt x="831" y="546"/>
                </a:lnTo>
                <a:lnTo>
                  <a:pt x="830" y="553"/>
                </a:lnTo>
                <a:lnTo>
                  <a:pt x="834" y="560"/>
                </a:lnTo>
                <a:lnTo>
                  <a:pt x="839" y="565"/>
                </a:lnTo>
                <a:lnTo>
                  <a:pt x="841" y="568"/>
                </a:lnTo>
                <a:lnTo>
                  <a:pt x="842" y="569"/>
                </a:lnTo>
                <a:lnTo>
                  <a:pt x="843" y="577"/>
                </a:lnTo>
                <a:lnTo>
                  <a:pt x="839" y="583"/>
                </a:lnTo>
                <a:lnTo>
                  <a:pt x="837" y="589"/>
                </a:lnTo>
                <a:lnTo>
                  <a:pt x="835" y="595"/>
                </a:lnTo>
                <a:lnTo>
                  <a:pt x="836" y="602"/>
                </a:lnTo>
                <a:lnTo>
                  <a:pt x="837" y="609"/>
                </a:lnTo>
                <a:lnTo>
                  <a:pt x="839" y="616"/>
                </a:lnTo>
                <a:lnTo>
                  <a:pt x="840" y="617"/>
                </a:lnTo>
                <a:lnTo>
                  <a:pt x="846" y="620"/>
                </a:lnTo>
                <a:lnTo>
                  <a:pt x="851" y="627"/>
                </a:lnTo>
                <a:lnTo>
                  <a:pt x="863" y="638"/>
                </a:lnTo>
                <a:lnTo>
                  <a:pt x="869" y="637"/>
                </a:lnTo>
                <a:lnTo>
                  <a:pt x="875" y="640"/>
                </a:lnTo>
                <a:lnTo>
                  <a:pt x="882" y="643"/>
                </a:lnTo>
                <a:lnTo>
                  <a:pt x="888" y="645"/>
                </a:lnTo>
                <a:lnTo>
                  <a:pt x="892" y="642"/>
                </a:lnTo>
                <a:lnTo>
                  <a:pt x="898" y="648"/>
                </a:lnTo>
                <a:lnTo>
                  <a:pt x="904" y="648"/>
                </a:lnTo>
                <a:lnTo>
                  <a:pt x="911" y="648"/>
                </a:lnTo>
                <a:lnTo>
                  <a:pt x="917" y="649"/>
                </a:lnTo>
                <a:lnTo>
                  <a:pt x="923" y="649"/>
                </a:lnTo>
                <a:lnTo>
                  <a:pt x="929" y="648"/>
                </a:lnTo>
                <a:lnTo>
                  <a:pt x="935" y="651"/>
                </a:lnTo>
                <a:lnTo>
                  <a:pt x="942" y="653"/>
                </a:lnTo>
                <a:lnTo>
                  <a:pt x="954" y="654"/>
                </a:lnTo>
                <a:lnTo>
                  <a:pt x="960" y="653"/>
                </a:lnTo>
                <a:lnTo>
                  <a:pt x="966" y="652"/>
                </a:lnTo>
                <a:lnTo>
                  <a:pt x="973" y="651"/>
                </a:lnTo>
                <a:lnTo>
                  <a:pt x="979" y="651"/>
                </a:lnTo>
                <a:lnTo>
                  <a:pt x="984" y="653"/>
                </a:lnTo>
                <a:lnTo>
                  <a:pt x="991" y="653"/>
                </a:lnTo>
                <a:lnTo>
                  <a:pt x="996" y="654"/>
                </a:lnTo>
                <a:lnTo>
                  <a:pt x="997" y="654"/>
                </a:lnTo>
                <a:lnTo>
                  <a:pt x="1004" y="656"/>
                </a:lnTo>
                <a:lnTo>
                  <a:pt x="1010" y="658"/>
                </a:lnTo>
                <a:lnTo>
                  <a:pt x="1016" y="658"/>
                </a:lnTo>
                <a:lnTo>
                  <a:pt x="1022" y="660"/>
                </a:lnTo>
                <a:lnTo>
                  <a:pt x="1029" y="664"/>
                </a:lnTo>
                <a:lnTo>
                  <a:pt x="1035" y="668"/>
                </a:lnTo>
                <a:lnTo>
                  <a:pt x="1041" y="674"/>
                </a:lnTo>
                <a:lnTo>
                  <a:pt x="1048" y="680"/>
                </a:lnTo>
                <a:lnTo>
                  <a:pt x="1049" y="681"/>
                </a:lnTo>
                <a:lnTo>
                  <a:pt x="1055" y="681"/>
                </a:lnTo>
                <a:lnTo>
                  <a:pt x="1063" y="681"/>
                </a:lnTo>
                <a:lnTo>
                  <a:pt x="1070" y="685"/>
                </a:lnTo>
                <a:lnTo>
                  <a:pt x="1076" y="692"/>
                </a:lnTo>
                <a:lnTo>
                  <a:pt x="1082" y="693"/>
                </a:lnTo>
                <a:lnTo>
                  <a:pt x="1094" y="699"/>
                </a:lnTo>
                <a:lnTo>
                  <a:pt x="1100" y="705"/>
                </a:lnTo>
                <a:lnTo>
                  <a:pt x="1113" y="708"/>
                </a:lnTo>
                <a:lnTo>
                  <a:pt x="1120" y="712"/>
                </a:lnTo>
                <a:lnTo>
                  <a:pt x="1125" y="712"/>
                </a:lnTo>
                <a:lnTo>
                  <a:pt x="1131" y="710"/>
                </a:lnTo>
                <a:lnTo>
                  <a:pt x="1137" y="710"/>
                </a:lnTo>
                <a:lnTo>
                  <a:pt x="1143" y="712"/>
                </a:lnTo>
                <a:lnTo>
                  <a:pt x="1141" y="718"/>
                </a:lnTo>
                <a:lnTo>
                  <a:pt x="1144" y="724"/>
                </a:lnTo>
                <a:lnTo>
                  <a:pt x="1145" y="731"/>
                </a:lnTo>
                <a:lnTo>
                  <a:pt x="1152" y="732"/>
                </a:lnTo>
                <a:lnTo>
                  <a:pt x="1159" y="733"/>
                </a:lnTo>
                <a:lnTo>
                  <a:pt x="1164" y="740"/>
                </a:lnTo>
                <a:lnTo>
                  <a:pt x="1169" y="748"/>
                </a:lnTo>
                <a:lnTo>
                  <a:pt x="1174" y="755"/>
                </a:lnTo>
                <a:lnTo>
                  <a:pt x="1179" y="762"/>
                </a:lnTo>
                <a:lnTo>
                  <a:pt x="1184" y="769"/>
                </a:lnTo>
                <a:lnTo>
                  <a:pt x="1190" y="775"/>
                </a:lnTo>
                <a:lnTo>
                  <a:pt x="1194" y="781"/>
                </a:lnTo>
                <a:lnTo>
                  <a:pt x="1198" y="788"/>
                </a:lnTo>
                <a:lnTo>
                  <a:pt x="1203" y="794"/>
                </a:lnTo>
                <a:lnTo>
                  <a:pt x="1211" y="798"/>
                </a:lnTo>
                <a:lnTo>
                  <a:pt x="1228" y="812"/>
                </a:lnTo>
                <a:lnTo>
                  <a:pt x="1234" y="817"/>
                </a:lnTo>
                <a:lnTo>
                  <a:pt x="1239" y="825"/>
                </a:lnTo>
                <a:lnTo>
                  <a:pt x="1242" y="831"/>
                </a:lnTo>
                <a:lnTo>
                  <a:pt x="1249" y="831"/>
                </a:lnTo>
                <a:lnTo>
                  <a:pt x="1254" y="830"/>
                </a:lnTo>
                <a:lnTo>
                  <a:pt x="1261" y="829"/>
                </a:lnTo>
                <a:lnTo>
                  <a:pt x="1266" y="829"/>
                </a:lnTo>
                <a:lnTo>
                  <a:pt x="1274" y="829"/>
                </a:lnTo>
                <a:lnTo>
                  <a:pt x="1279" y="828"/>
                </a:lnTo>
                <a:lnTo>
                  <a:pt x="1286" y="827"/>
                </a:lnTo>
                <a:lnTo>
                  <a:pt x="1292" y="827"/>
                </a:lnTo>
                <a:lnTo>
                  <a:pt x="1299" y="828"/>
                </a:lnTo>
                <a:lnTo>
                  <a:pt x="1305" y="829"/>
                </a:lnTo>
                <a:lnTo>
                  <a:pt x="1310" y="830"/>
                </a:lnTo>
                <a:lnTo>
                  <a:pt x="1316" y="831"/>
                </a:lnTo>
                <a:lnTo>
                  <a:pt x="1322" y="833"/>
                </a:lnTo>
                <a:lnTo>
                  <a:pt x="1329" y="834"/>
                </a:lnTo>
                <a:lnTo>
                  <a:pt x="1335" y="835"/>
                </a:lnTo>
                <a:lnTo>
                  <a:pt x="1340" y="836"/>
                </a:lnTo>
                <a:lnTo>
                  <a:pt x="1346" y="837"/>
                </a:lnTo>
                <a:lnTo>
                  <a:pt x="1360" y="839"/>
                </a:lnTo>
                <a:lnTo>
                  <a:pt x="1366" y="839"/>
                </a:lnTo>
                <a:lnTo>
                  <a:pt x="1372" y="839"/>
                </a:lnTo>
                <a:lnTo>
                  <a:pt x="1379" y="841"/>
                </a:lnTo>
                <a:lnTo>
                  <a:pt x="1385" y="841"/>
                </a:lnTo>
                <a:lnTo>
                  <a:pt x="1392" y="841"/>
                </a:lnTo>
                <a:lnTo>
                  <a:pt x="1399" y="842"/>
                </a:lnTo>
                <a:lnTo>
                  <a:pt x="1406" y="842"/>
                </a:lnTo>
                <a:lnTo>
                  <a:pt x="1412" y="843"/>
                </a:lnTo>
                <a:lnTo>
                  <a:pt x="1426" y="844"/>
                </a:lnTo>
                <a:lnTo>
                  <a:pt x="1440" y="839"/>
                </a:lnTo>
                <a:lnTo>
                  <a:pt x="1447" y="836"/>
                </a:lnTo>
                <a:lnTo>
                  <a:pt x="1451" y="834"/>
                </a:lnTo>
                <a:lnTo>
                  <a:pt x="1456" y="836"/>
                </a:lnTo>
                <a:lnTo>
                  <a:pt x="1463" y="836"/>
                </a:lnTo>
                <a:lnTo>
                  <a:pt x="1474" y="837"/>
                </a:lnTo>
                <a:lnTo>
                  <a:pt x="1482" y="838"/>
                </a:lnTo>
                <a:lnTo>
                  <a:pt x="1490" y="841"/>
                </a:lnTo>
                <a:lnTo>
                  <a:pt x="1500" y="842"/>
                </a:lnTo>
                <a:lnTo>
                  <a:pt x="1510" y="844"/>
                </a:lnTo>
                <a:lnTo>
                  <a:pt x="1517" y="845"/>
                </a:lnTo>
                <a:lnTo>
                  <a:pt x="1528" y="846"/>
                </a:lnTo>
                <a:lnTo>
                  <a:pt x="1531" y="845"/>
                </a:lnTo>
                <a:lnTo>
                  <a:pt x="1542" y="845"/>
                </a:lnTo>
                <a:lnTo>
                  <a:pt x="1548" y="846"/>
                </a:lnTo>
                <a:lnTo>
                  <a:pt x="1555" y="849"/>
                </a:lnTo>
                <a:lnTo>
                  <a:pt x="1561" y="854"/>
                </a:lnTo>
                <a:lnTo>
                  <a:pt x="1568" y="861"/>
                </a:lnTo>
                <a:lnTo>
                  <a:pt x="1580" y="871"/>
                </a:lnTo>
                <a:lnTo>
                  <a:pt x="1586" y="874"/>
                </a:lnTo>
                <a:lnTo>
                  <a:pt x="1598" y="877"/>
                </a:lnTo>
                <a:lnTo>
                  <a:pt x="1606" y="879"/>
                </a:lnTo>
                <a:lnTo>
                  <a:pt x="1614" y="880"/>
                </a:lnTo>
                <a:lnTo>
                  <a:pt x="1623" y="884"/>
                </a:lnTo>
                <a:lnTo>
                  <a:pt x="1634" y="885"/>
                </a:lnTo>
                <a:lnTo>
                  <a:pt x="1643" y="887"/>
                </a:lnTo>
                <a:lnTo>
                  <a:pt x="1654" y="890"/>
                </a:lnTo>
                <a:lnTo>
                  <a:pt x="1661" y="893"/>
                </a:lnTo>
                <a:lnTo>
                  <a:pt x="1667" y="895"/>
                </a:lnTo>
                <a:lnTo>
                  <a:pt x="1673" y="898"/>
                </a:lnTo>
                <a:lnTo>
                  <a:pt x="1679" y="900"/>
                </a:lnTo>
                <a:lnTo>
                  <a:pt x="1689" y="904"/>
                </a:lnTo>
                <a:lnTo>
                  <a:pt x="1700" y="906"/>
                </a:lnTo>
                <a:lnTo>
                  <a:pt x="1706" y="904"/>
                </a:lnTo>
                <a:lnTo>
                  <a:pt x="1712" y="903"/>
                </a:lnTo>
                <a:lnTo>
                  <a:pt x="1719" y="902"/>
                </a:lnTo>
                <a:lnTo>
                  <a:pt x="1725" y="901"/>
                </a:lnTo>
                <a:lnTo>
                  <a:pt x="1731" y="900"/>
                </a:lnTo>
                <a:lnTo>
                  <a:pt x="1737" y="903"/>
                </a:lnTo>
                <a:lnTo>
                  <a:pt x="1740" y="910"/>
                </a:lnTo>
                <a:lnTo>
                  <a:pt x="1747" y="915"/>
                </a:lnTo>
                <a:lnTo>
                  <a:pt x="1753" y="916"/>
                </a:lnTo>
                <a:lnTo>
                  <a:pt x="1765" y="916"/>
                </a:lnTo>
                <a:lnTo>
                  <a:pt x="1771" y="920"/>
                </a:lnTo>
                <a:lnTo>
                  <a:pt x="1776" y="915"/>
                </a:lnTo>
                <a:lnTo>
                  <a:pt x="1781" y="908"/>
                </a:lnTo>
                <a:lnTo>
                  <a:pt x="1783" y="907"/>
                </a:lnTo>
                <a:lnTo>
                  <a:pt x="1789" y="902"/>
                </a:lnTo>
                <a:lnTo>
                  <a:pt x="1795" y="898"/>
                </a:lnTo>
                <a:lnTo>
                  <a:pt x="1801" y="894"/>
                </a:lnTo>
                <a:lnTo>
                  <a:pt x="1808" y="890"/>
                </a:lnTo>
                <a:lnTo>
                  <a:pt x="1814" y="887"/>
                </a:lnTo>
                <a:lnTo>
                  <a:pt x="1821" y="884"/>
                </a:lnTo>
                <a:lnTo>
                  <a:pt x="1833" y="876"/>
                </a:lnTo>
                <a:lnTo>
                  <a:pt x="1840" y="872"/>
                </a:lnTo>
                <a:lnTo>
                  <a:pt x="1847" y="868"/>
                </a:lnTo>
                <a:lnTo>
                  <a:pt x="1853" y="866"/>
                </a:lnTo>
                <a:lnTo>
                  <a:pt x="1859" y="864"/>
                </a:lnTo>
                <a:lnTo>
                  <a:pt x="1866" y="863"/>
                </a:lnTo>
                <a:lnTo>
                  <a:pt x="1873" y="862"/>
                </a:lnTo>
                <a:lnTo>
                  <a:pt x="1879" y="861"/>
                </a:lnTo>
                <a:lnTo>
                  <a:pt x="1890" y="858"/>
                </a:lnTo>
                <a:lnTo>
                  <a:pt x="1901" y="857"/>
                </a:lnTo>
                <a:lnTo>
                  <a:pt x="1907" y="857"/>
                </a:lnTo>
                <a:lnTo>
                  <a:pt x="1913" y="857"/>
                </a:lnTo>
                <a:lnTo>
                  <a:pt x="1920" y="855"/>
                </a:lnTo>
                <a:lnTo>
                  <a:pt x="1926" y="854"/>
                </a:lnTo>
                <a:lnTo>
                  <a:pt x="1932" y="852"/>
                </a:lnTo>
                <a:lnTo>
                  <a:pt x="1939" y="854"/>
                </a:lnTo>
                <a:lnTo>
                  <a:pt x="1945" y="854"/>
                </a:lnTo>
                <a:lnTo>
                  <a:pt x="1951" y="854"/>
                </a:lnTo>
                <a:lnTo>
                  <a:pt x="1958" y="855"/>
                </a:lnTo>
                <a:lnTo>
                  <a:pt x="1964" y="857"/>
                </a:lnTo>
                <a:lnTo>
                  <a:pt x="1970" y="857"/>
                </a:lnTo>
                <a:lnTo>
                  <a:pt x="1975" y="853"/>
                </a:lnTo>
                <a:lnTo>
                  <a:pt x="1982" y="853"/>
                </a:lnTo>
                <a:lnTo>
                  <a:pt x="1989" y="854"/>
                </a:lnTo>
                <a:lnTo>
                  <a:pt x="1995" y="853"/>
                </a:lnTo>
                <a:lnTo>
                  <a:pt x="2001" y="853"/>
                </a:lnTo>
                <a:lnTo>
                  <a:pt x="2002" y="853"/>
                </a:lnTo>
                <a:lnTo>
                  <a:pt x="2008" y="850"/>
                </a:lnTo>
                <a:lnTo>
                  <a:pt x="2015" y="844"/>
                </a:lnTo>
                <a:lnTo>
                  <a:pt x="2021" y="839"/>
                </a:lnTo>
                <a:lnTo>
                  <a:pt x="2027" y="838"/>
                </a:lnTo>
                <a:lnTo>
                  <a:pt x="2033" y="838"/>
                </a:lnTo>
                <a:lnTo>
                  <a:pt x="2039" y="833"/>
                </a:lnTo>
                <a:lnTo>
                  <a:pt x="2046" y="829"/>
                </a:lnTo>
                <a:lnTo>
                  <a:pt x="2048" y="822"/>
                </a:lnTo>
                <a:lnTo>
                  <a:pt x="2053" y="815"/>
                </a:lnTo>
                <a:lnTo>
                  <a:pt x="2054" y="809"/>
                </a:lnTo>
                <a:lnTo>
                  <a:pt x="2057" y="802"/>
                </a:lnTo>
                <a:lnTo>
                  <a:pt x="2059" y="795"/>
                </a:lnTo>
                <a:lnTo>
                  <a:pt x="2061" y="788"/>
                </a:lnTo>
                <a:lnTo>
                  <a:pt x="2068" y="781"/>
                </a:lnTo>
                <a:lnTo>
                  <a:pt x="2074" y="779"/>
                </a:lnTo>
                <a:lnTo>
                  <a:pt x="2081" y="775"/>
                </a:lnTo>
                <a:lnTo>
                  <a:pt x="2081" y="772"/>
                </a:lnTo>
                <a:lnTo>
                  <a:pt x="2087" y="772"/>
                </a:lnTo>
                <a:lnTo>
                  <a:pt x="2092" y="765"/>
                </a:lnTo>
                <a:lnTo>
                  <a:pt x="2095" y="758"/>
                </a:lnTo>
                <a:lnTo>
                  <a:pt x="2101" y="758"/>
                </a:lnTo>
                <a:lnTo>
                  <a:pt x="2102" y="757"/>
                </a:lnTo>
                <a:lnTo>
                  <a:pt x="2104" y="757"/>
                </a:lnTo>
                <a:lnTo>
                  <a:pt x="2102" y="749"/>
                </a:lnTo>
                <a:lnTo>
                  <a:pt x="2096" y="742"/>
                </a:lnTo>
                <a:lnTo>
                  <a:pt x="2090" y="736"/>
                </a:lnTo>
                <a:lnTo>
                  <a:pt x="2084" y="732"/>
                </a:lnTo>
                <a:lnTo>
                  <a:pt x="2078" y="729"/>
                </a:lnTo>
                <a:lnTo>
                  <a:pt x="2070" y="724"/>
                </a:lnTo>
                <a:lnTo>
                  <a:pt x="2064" y="718"/>
                </a:lnTo>
                <a:lnTo>
                  <a:pt x="2060" y="712"/>
                </a:lnTo>
                <a:lnTo>
                  <a:pt x="2054" y="707"/>
                </a:lnTo>
                <a:lnTo>
                  <a:pt x="2050" y="700"/>
                </a:lnTo>
                <a:lnTo>
                  <a:pt x="2051" y="693"/>
                </a:lnTo>
                <a:lnTo>
                  <a:pt x="2051" y="686"/>
                </a:lnTo>
                <a:lnTo>
                  <a:pt x="2049" y="681"/>
                </a:lnTo>
                <a:lnTo>
                  <a:pt x="2049" y="673"/>
                </a:lnTo>
                <a:lnTo>
                  <a:pt x="2049" y="666"/>
                </a:lnTo>
                <a:lnTo>
                  <a:pt x="2049" y="659"/>
                </a:lnTo>
                <a:lnTo>
                  <a:pt x="2050" y="654"/>
                </a:lnTo>
                <a:lnTo>
                  <a:pt x="2056" y="650"/>
                </a:lnTo>
                <a:lnTo>
                  <a:pt x="2062" y="646"/>
                </a:lnTo>
                <a:lnTo>
                  <a:pt x="2068" y="649"/>
                </a:lnTo>
                <a:lnTo>
                  <a:pt x="2074" y="649"/>
                </a:lnTo>
                <a:lnTo>
                  <a:pt x="2080" y="650"/>
                </a:lnTo>
                <a:lnTo>
                  <a:pt x="2086" y="650"/>
                </a:lnTo>
                <a:lnTo>
                  <a:pt x="2092" y="654"/>
                </a:lnTo>
                <a:lnTo>
                  <a:pt x="2093" y="654"/>
                </a:lnTo>
                <a:lnTo>
                  <a:pt x="2099" y="660"/>
                </a:lnTo>
                <a:lnTo>
                  <a:pt x="2106" y="662"/>
                </a:lnTo>
                <a:lnTo>
                  <a:pt x="2113" y="665"/>
                </a:lnTo>
                <a:lnTo>
                  <a:pt x="2124" y="668"/>
                </a:lnTo>
                <a:lnTo>
                  <a:pt x="2131" y="669"/>
                </a:lnTo>
                <a:lnTo>
                  <a:pt x="2144" y="672"/>
                </a:lnTo>
                <a:lnTo>
                  <a:pt x="2150" y="672"/>
                </a:lnTo>
                <a:lnTo>
                  <a:pt x="2156" y="673"/>
                </a:lnTo>
                <a:lnTo>
                  <a:pt x="2162" y="674"/>
                </a:lnTo>
                <a:lnTo>
                  <a:pt x="2169" y="667"/>
                </a:lnTo>
                <a:lnTo>
                  <a:pt x="2173" y="660"/>
                </a:lnTo>
                <a:lnTo>
                  <a:pt x="2179" y="660"/>
                </a:lnTo>
                <a:lnTo>
                  <a:pt x="2183" y="654"/>
                </a:lnTo>
                <a:lnTo>
                  <a:pt x="2186" y="648"/>
                </a:lnTo>
                <a:lnTo>
                  <a:pt x="2191" y="641"/>
                </a:lnTo>
                <a:lnTo>
                  <a:pt x="2194" y="634"/>
                </a:lnTo>
                <a:lnTo>
                  <a:pt x="2194" y="628"/>
                </a:lnTo>
                <a:lnTo>
                  <a:pt x="2199" y="621"/>
                </a:lnTo>
                <a:lnTo>
                  <a:pt x="2206" y="621"/>
                </a:lnTo>
                <a:lnTo>
                  <a:pt x="2211" y="624"/>
                </a:lnTo>
                <a:lnTo>
                  <a:pt x="2217" y="625"/>
                </a:lnTo>
                <a:lnTo>
                  <a:pt x="2225" y="624"/>
                </a:lnTo>
                <a:lnTo>
                  <a:pt x="2237" y="624"/>
                </a:lnTo>
                <a:lnTo>
                  <a:pt x="2242" y="622"/>
                </a:lnTo>
                <a:lnTo>
                  <a:pt x="2243" y="622"/>
                </a:lnTo>
                <a:lnTo>
                  <a:pt x="2249" y="620"/>
                </a:lnTo>
                <a:lnTo>
                  <a:pt x="2255" y="617"/>
                </a:lnTo>
                <a:lnTo>
                  <a:pt x="2258" y="611"/>
                </a:lnTo>
                <a:lnTo>
                  <a:pt x="2264" y="604"/>
                </a:lnTo>
                <a:lnTo>
                  <a:pt x="2270" y="602"/>
                </a:lnTo>
                <a:lnTo>
                  <a:pt x="2274" y="595"/>
                </a:lnTo>
                <a:lnTo>
                  <a:pt x="2275" y="593"/>
                </a:lnTo>
                <a:lnTo>
                  <a:pt x="2269" y="586"/>
                </a:lnTo>
                <a:lnTo>
                  <a:pt x="2269" y="579"/>
                </a:lnTo>
                <a:lnTo>
                  <a:pt x="2269" y="572"/>
                </a:lnTo>
                <a:lnTo>
                  <a:pt x="2271" y="565"/>
                </a:lnTo>
                <a:lnTo>
                  <a:pt x="2274" y="559"/>
                </a:lnTo>
                <a:lnTo>
                  <a:pt x="2277" y="552"/>
                </a:lnTo>
                <a:lnTo>
                  <a:pt x="2285" y="549"/>
                </a:lnTo>
                <a:lnTo>
                  <a:pt x="2290" y="547"/>
                </a:lnTo>
                <a:lnTo>
                  <a:pt x="2297" y="548"/>
                </a:lnTo>
                <a:lnTo>
                  <a:pt x="2303" y="549"/>
                </a:lnTo>
                <a:lnTo>
                  <a:pt x="2309" y="548"/>
                </a:lnTo>
                <a:lnTo>
                  <a:pt x="2309" y="549"/>
                </a:lnTo>
                <a:lnTo>
                  <a:pt x="2314" y="541"/>
                </a:lnTo>
                <a:lnTo>
                  <a:pt x="2313" y="535"/>
                </a:lnTo>
                <a:lnTo>
                  <a:pt x="2318" y="530"/>
                </a:lnTo>
                <a:lnTo>
                  <a:pt x="2325" y="535"/>
                </a:lnTo>
                <a:lnTo>
                  <a:pt x="2332" y="537"/>
                </a:lnTo>
                <a:lnTo>
                  <a:pt x="2336" y="530"/>
                </a:lnTo>
                <a:lnTo>
                  <a:pt x="2343" y="528"/>
                </a:lnTo>
                <a:lnTo>
                  <a:pt x="2349" y="524"/>
                </a:lnTo>
                <a:lnTo>
                  <a:pt x="2355" y="520"/>
                </a:lnTo>
                <a:lnTo>
                  <a:pt x="2361" y="522"/>
                </a:lnTo>
                <a:lnTo>
                  <a:pt x="2367" y="523"/>
                </a:lnTo>
                <a:lnTo>
                  <a:pt x="2374" y="522"/>
                </a:lnTo>
                <a:lnTo>
                  <a:pt x="2380" y="524"/>
                </a:lnTo>
                <a:lnTo>
                  <a:pt x="2384" y="517"/>
                </a:lnTo>
                <a:lnTo>
                  <a:pt x="2390" y="521"/>
                </a:lnTo>
                <a:lnTo>
                  <a:pt x="2396" y="522"/>
                </a:lnTo>
                <a:lnTo>
                  <a:pt x="2403" y="525"/>
                </a:lnTo>
                <a:lnTo>
                  <a:pt x="2409" y="527"/>
                </a:lnTo>
                <a:lnTo>
                  <a:pt x="2415" y="529"/>
                </a:lnTo>
                <a:lnTo>
                  <a:pt x="2421" y="528"/>
                </a:lnTo>
                <a:lnTo>
                  <a:pt x="2427" y="528"/>
                </a:lnTo>
                <a:lnTo>
                  <a:pt x="2434" y="529"/>
                </a:lnTo>
                <a:lnTo>
                  <a:pt x="2440" y="530"/>
                </a:lnTo>
                <a:lnTo>
                  <a:pt x="2445" y="525"/>
                </a:lnTo>
                <a:lnTo>
                  <a:pt x="2443" y="517"/>
                </a:lnTo>
                <a:lnTo>
                  <a:pt x="2441" y="512"/>
                </a:lnTo>
                <a:lnTo>
                  <a:pt x="2435" y="505"/>
                </a:lnTo>
                <a:lnTo>
                  <a:pt x="2428" y="500"/>
                </a:lnTo>
                <a:lnTo>
                  <a:pt x="2423" y="493"/>
                </a:lnTo>
                <a:lnTo>
                  <a:pt x="2418" y="488"/>
                </a:lnTo>
                <a:lnTo>
                  <a:pt x="2412" y="483"/>
                </a:lnTo>
                <a:lnTo>
                  <a:pt x="2406" y="480"/>
                </a:lnTo>
                <a:lnTo>
                  <a:pt x="2399" y="476"/>
                </a:lnTo>
                <a:lnTo>
                  <a:pt x="2396" y="474"/>
                </a:lnTo>
                <a:lnTo>
                  <a:pt x="2391" y="471"/>
                </a:lnTo>
                <a:lnTo>
                  <a:pt x="2384" y="467"/>
                </a:lnTo>
                <a:lnTo>
                  <a:pt x="2378" y="460"/>
                </a:lnTo>
                <a:lnTo>
                  <a:pt x="2370" y="459"/>
                </a:lnTo>
                <a:lnTo>
                  <a:pt x="2366" y="451"/>
                </a:lnTo>
                <a:lnTo>
                  <a:pt x="2359" y="447"/>
                </a:lnTo>
                <a:lnTo>
                  <a:pt x="2353" y="444"/>
                </a:lnTo>
                <a:lnTo>
                  <a:pt x="2347" y="442"/>
                </a:lnTo>
                <a:lnTo>
                  <a:pt x="2339" y="440"/>
                </a:lnTo>
                <a:lnTo>
                  <a:pt x="2333" y="435"/>
                </a:lnTo>
                <a:lnTo>
                  <a:pt x="2321" y="425"/>
                </a:lnTo>
                <a:lnTo>
                  <a:pt x="2311" y="423"/>
                </a:lnTo>
                <a:lnTo>
                  <a:pt x="2305" y="422"/>
                </a:lnTo>
                <a:lnTo>
                  <a:pt x="2299" y="420"/>
                </a:lnTo>
                <a:lnTo>
                  <a:pt x="2293" y="420"/>
                </a:lnTo>
                <a:lnTo>
                  <a:pt x="2287" y="422"/>
                </a:lnTo>
                <a:lnTo>
                  <a:pt x="2286" y="422"/>
                </a:lnTo>
                <a:lnTo>
                  <a:pt x="2283" y="422"/>
                </a:lnTo>
                <a:lnTo>
                  <a:pt x="2276" y="425"/>
                </a:lnTo>
                <a:lnTo>
                  <a:pt x="2274" y="427"/>
                </a:lnTo>
                <a:lnTo>
                  <a:pt x="2272" y="434"/>
                </a:lnTo>
                <a:lnTo>
                  <a:pt x="2269" y="440"/>
                </a:lnTo>
                <a:lnTo>
                  <a:pt x="2269" y="442"/>
                </a:lnTo>
                <a:lnTo>
                  <a:pt x="2263" y="448"/>
                </a:lnTo>
                <a:lnTo>
                  <a:pt x="2257" y="443"/>
                </a:lnTo>
                <a:lnTo>
                  <a:pt x="2249" y="440"/>
                </a:lnTo>
                <a:lnTo>
                  <a:pt x="2243" y="435"/>
                </a:lnTo>
                <a:lnTo>
                  <a:pt x="2237" y="434"/>
                </a:lnTo>
                <a:lnTo>
                  <a:pt x="2230" y="431"/>
                </a:lnTo>
                <a:lnTo>
                  <a:pt x="2224" y="432"/>
                </a:lnTo>
                <a:lnTo>
                  <a:pt x="2210" y="434"/>
                </a:lnTo>
                <a:lnTo>
                  <a:pt x="2204" y="434"/>
                </a:lnTo>
                <a:lnTo>
                  <a:pt x="2198" y="433"/>
                </a:lnTo>
                <a:lnTo>
                  <a:pt x="2191" y="435"/>
                </a:lnTo>
                <a:lnTo>
                  <a:pt x="2188" y="442"/>
                </a:lnTo>
                <a:lnTo>
                  <a:pt x="2182" y="446"/>
                </a:lnTo>
                <a:lnTo>
                  <a:pt x="2176" y="441"/>
                </a:lnTo>
                <a:lnTo>
                  <a:pt x="2171" y="438"/>
                </a:lnTo>
                <a:lnTo>
                  <a:pt x="2158" y="430"/>
                </a:lnTo>
                <a:lnTo>
                  <a:pt x="2153" y="423"/>
                </a:lnTo>
                <a:lnTo>
                  <a:pt x="2150" y="418"/>
                </a:lnTo>
                <a:lnTo>
                  <a:pt x="2148" y="416"/>
                </a:lnTo>
                <a:lnTo>
                  <a:pt x="2151" y="408"/>
                </a:lnTo>
                <a:lnTo>
                  <a:pt x="2156" y="403"/>
                </a:lnTo>
                <a:lnTo>
                  <a:pt x="2154" y="396"/>
                </a:lnTo>
                <a:lnTo>
                  <a:pt x="2151" y="390"/>
                </a:lnTo>
                <a:lnTo>
                  <a:pt x="2147" y="383"/>
                </a:lnTo>
                <a:lnTo>
                  <a:pt x="2147" y="376"/>
                </a:lnTo>
                <a:lnTo>
                  <a:pt x="2148" y="369"/>
                </a:lnTo>
                <a:lnTo>
                  <a:pt x="2149" y="363"/>
                </a:lnTo>
                <a:lnTo>
                  <a:pt x="2147" y="355"/>
                </a:lnTo>
                <a:lnTo>
                  <a:pt x="2146" y="349"/>
                </a:lnTo>
                <a:lnTo>
                  <a:pt x="2146" y="334"/>
                </a:lnTo>
                <a:lnTo>
                  <a:pt x="2145" y="327"/>
                </a:lnTo>
                <a:lnTo>
                  <a:pt x="2145" y="312"/>
                </a:lnTo>
                <a:lnTo>
                  <a:pt x="2145" y="305"/>
                </a:lnTo>
                <a:lnTo>
                  <a:pt x="2145" y="291"/>
                </a:lnTo>
                <a:lnTo>
                  <a:pt x="2144" y="285"/>
                </a:lnTo>
                <a:lnTo>
                  <a:pt x="2144" y="282"/>
                </a:lnTo>
                <a:lnTo>
                  <a:pt x="2151" y="286"/>
                </a:lnTo>
                <a:lnTo>
                  <a:pt x="2156" y="288"/>
                </a:lnTo>
                <a:lnTo>
                  <a:pt x="2164" y="291"/>
                </a:lnTo>
                <a:lnTo>
                  <a:pt x="2175" y="295"/>
                </a:lnTo>
                <a:lnTo>
                  <a:pt x="2182" y="297"/>
                </a:lnTo>
                <a:lnTo>
                  <a:pt x="2187" y="297"/>
                </a:lnTo>
                <a:lnTo>
                  <a:pt x="2195" y="297"/>
                </a:lnTo>
                <a:lnTo>
                  <a:pt x="2201" y="299"/>
                </a:lnTo>
                <a:lnTo>
                  <a:pt x="2207" y="303"/>
                </a:lnTo>
                <a:lnTo>
                  <a:pt x="2213" y="305"/>
                </a:lnTo>
                <a:lnTo>
                  <a:pt x="2218" y="305"/>
                </a:lnTo>
                <a:lnTo>
                  <a:pt x="2221" y="306"/>
                </a:lnTo>
                <a:lnTo>
                  <a:pt x="2227" y="299"/>
                </a:lnTo>
                <a:lnTo>
                  <a:pt x="2228" y="298"/>
                </a:lnTo>
                <a:lnTo>
                  <a:pt x="2233" y="291"/>
                </a:lnTo>
                <a:lnTo>
                  <a:pt x="2238" y="285"/>
                </a:lnTo>
                <a:lnTo>
                  <a:pt x="2241" y="278"/>
                </a:lnTo>
                <a:lnTo>
                  <a:pt x="2246" y="272"/>
                </a:lnTo>
                <a:lnTo>
                  <a:pt x="2251" y="273"/>
                </a:lnTo>
                <a:lnTo>
                  <a:pt x="2258" y="271"/>
                </a:lnTo>
                <a:lnTo>
                  <a:pt x="2265" y="271"/>
                </a:lnTo>
                <a:lnTo>
                  <a:pt x="2269" y="270"/>
                </a:lnTo>
                <a:lnTo>
                  <a:pt x="2272" y="269"/>
                </a:lnTo>
                <a:lnTo>
                  <a:pt x="2276" y="262"/>
                </a:lnTo>
                <a:lnTo>
                  <a:pt x="2275" y="256"/>
                </a:lnTo>
                <a:lnTo>
                  <a:pt x="2274" y="254"/>
                </a:lnTo>
                <a:lnTo>
                  <a:pt x="2269" y="247"/>
                </a:lnTo>
                <a:lnTo>
                  <a:pt x="2270" y="246"/>
                </a:lnTo>
                <a:lnTo>
                  <a:pt x="2264" y="242"/>
                </a:lnTo>
                <a:lnTo>
                  <a:pt x="2258" y="242"/>
                </a:lnTo>
                <a:lnTo>
                  <a:pt x="2258" y="236"/>
                </a:lnTo>
                <a:lnTo>
                  <a:pt x="2255" y="228"/>
                </a:lnTo>
                <a:lnTo>
                  <a:pt x="2255" y="222"/>
                </a:lnTo>
                <a:lnTo>
                  <a:pt x="2259" y="214"/>
                </a:lnTo>
                <a:lnTo>
                  <a:pt x="2257" y="208"/>
                </a:lnTo>
                <a:lnTo>
                  <a:pt x="2255" y="205"/>
                </a:lnTo>
                <a:lnTo>
                  <a:pt x="2254" y="199"/>
                </a:lnTo>
                <a:lnTo>
                  <a:pt x="2257" y="192"/>
                </a:lnTo>
                <a:lnTo>
                  <a:pt x="2257" y="185"/>
                </a:lnTo>
                <a:lnTo>
                  <a:pt x="2254" y="178"/>
                </a:lnTo>
                <a:lnTo>
                  <a:pt x="2254" y="172"/>
                </a:lnTo>
                <a:lnTo>
                  <a:pt x="2255" y="167"/>
                </a:lnTo>
                <a:lnTo>
                  <a:pt x="2255" y="161"/>
                </a:lnTo>
                <a:lnTo>
                  <a:pt x="2253" y="154"/>
                </a:lnTo>
                <a:lnTo>
                  <a:pt x="2251" y="148"/>
                </a:lnTo>
                <a:lnTo>
                  <a:pt x="2255" y="141"/>
                </a:lnTo>
                <a:lnTo>
                  <a:pt x="2258" y="135"/>
                </a:lnTo>
                <a:lnTo>
                  <a:pt x="2263" y="127"/>
                </a:lnTo>
                <a:lnTo>
                  <a:pt x="2269" y="124"/>
                </a:lnTo>
                <a:lnTo>
                  <a:pt x="2269" y="118"/>
                </a:lnTo>
                <a:lnTo>
                  <a:pt x="2266" y="114"/>
                </a:lnTo>
                <a:lnTo>
                  <a:pt x="2267" y="108"/>
                </a:lnTo>
                <a:lnTo>
                  <a:pt x="2262" y="101"/>
                </a:lnTo>
                <a:lnTo>
                  <a:pt x="2255" y="96"/>
                </a:lnTo>
                <a:lnTo>
                  <a:pt x="2249" y="92"/>
                </a:lnTo>
                <a:lnTo>
                  <a:pt x="2247" y="85"/>
                </a:lnTo>
                <a:lnTo>
                  <a:pt x="2245" y="78"/>
                </a:lnTo>
                <a:lnTo>
                  <a:pt x="2239" y="75"/>
                </a:lnTo>
                <a:lnTo>
                  <a:pt x="2233" y="71"/>
                </a:lnTo>
                <a:lnTo>
                  <a:pt x="2227" y="69"/>
                </a:lnTo>
                <a:lnTo>
                  <a:pt x="2219" y="70"/>
                </a:lnTo>
                <a:lnTo>
                  <a:pt x="2214" y="72"/>
                </a:lnTo>
                <a:lnTo>
                  <a:pt x="2207" y="72"/>
                </a:lnTo>
                <a:lnTo>
                  <a:pt x="2197" y="59"/>
                </a:lnTo>
                <a:lnTo>
                  <a:pt x="2203" y="55"/>
                </a:lnTo>
                <a:lnTo>
                  <a:pt x="2207" y="48"/>
                </a:lnTo>
                <a:lnTo>
                  <a:pt x="2207" y="46"/>
                </a:lnTo>
                <a:lnTo>
                  <a:pt x="2209" y="39"/>
                </a:lnTo>
                <a:lnTo>
                  <a:pt x="2214" y="32"/>
                </a:lnTo>
                <a:lnTo>
                  <a:pt x="2215" y="27"/>
                </a:lnTo>
                <a:lnTo>
                  <a:pt x="2221" y="20"/>
                </a:lnTo>
                <a:lnTo>
                  <a:pt x="2228" y="20"/>
                </a:lnTo>
                <a:lnTo>
                  <a:pt x="2234" y="21"/>
                </a:lnTo>
                <a:lnTo>
                  <a:pt x="2239" y="20"/>
                </a:lnTo>
                <a:lnTo>
                  <a:pt x="2245" y="17"/>
                </a:lnTo>
                <a:lnTo>
                  <a:pt x="2248" y="17"/>
                </a:lnTo>
                <a:lnTo>
                  <a:pt x="2249" y="16"/>
                </a:lnTo>
                <a:lnTo>
                  <a:pt x="2256" y="13"/>
                </a:lnTo>
                <a:lnTo>
                  <a:pt x="2262" y="11"/>
                </a:lnTo>
                <a:lnTo>
                  <a:pt x="2268" y="9"/>
                </a:lnTo>
                <a:lnTo>
                  <a:pt x="2273" y="11"/>
                </a:lnTo>
                <a:lnTo>
                  <a:pt x="2279" y="6"/>
                </a:lnTo>
                <a:lnTo>
                  <a:pt x="2286" y="5"/>
                </a:lnTo>
                <a:lnTo>
                  <a:pt x="2292" y="7"/>
                </a:lnTo>
                <a:lnTo>
                  <a:pt x="2298" y="7"/>
                </a:lnTo>
                <a:lnTo>
                  <a:pt x="2304" y="7"/>
                </a:lnTo>
                <a:lnTo>
                  <a:pt x="2311" y="7"/>
                </a:lnTo>
                <a:lnTo>
                  <a:pt x="2317" y="6"/>
                </a:lnTo>
                <a:lnTo>
                  <a:pt x="2323" y="4"/>
                </a:lnTo>
                <a:lnTo>
                  <a:pt x="2329" y="4"/>
                </a:lnTo>
                <a:lnTo>
                  <a:pt x="2331" y="1"/>
                </a:lnTo>
                <a:lnTo>
                  <a:pt x="2337" y="0"/>
                </a:lnTo>
                <a:lnTo>
                  <a:pt x="2344" y="1"/>
                </a:lnTo>
                <a:lnTo>
                  <a:pt x="2350" y="4"/>
                </a:lnTo>
                <a:lnTo>
                  <a:pt x="2352" y="0"/>
                </a:lnTo>
                <a:lnTo>
                  <a:pt x="2358" y="4"/>
                </a:lnTo>
                <a:lnTo>
                  <a:pt x="2359" y="4"/>
                </a:lnTo>
                <a:lnTo>
                  <a:pt x="2363" y="5"/>
                </a:lnTo>
                <a:lnTo>
                  <a:pt x="2368" y="5"/>
                </a:lnTo>
                <a:lnTo>
                  <a:pt x="2375" y="7"/>
                </a:lnTo>
                <a:lnTo>
                  <a:pt x="2382" y="12"/>
                </a:lnTo>
                <a:lnTo>
                  <a:pt x="2387" y="15"/>
                </a:lnTo>
                <a:lnTo>
                  <a:pt x="2393" y="14"/>
                </a:lnTo>
                <a:lnTo>
                  <a:pt x="2399" y="17"/>
                </a:lnTo>
                <a:lnTo>
                  <a:pt x="2406" y="22"/>
                </a:lnTo>
                <a:lnTo>
                  <a:pt x="2411" y="25"/>
                </a:lnTo>
                <a:lnTo>
                  <a:pt x="2418" y="27"/>
                </a:lnTo>
                <a:lnTo>
                  <a:pt x="2423" y="27"/>
                </a:lnTo>
                <a:lnTo>
                  <a:pt x="2430" y="31"/>
                </a:lnTo>
                <a:lnTo>
                  <a:pt x="2436" y="31"/>
                </a:lnTo>
                <a:lnTo>
                  <a:pt x="2442" y="35"/>
                </a:lnTo>
                <a:lnTo>
                  <a:pt x="2444" y="27"/>
                </a:lnTo>
                <a:lnTo>
                  <a:pt x="2453" y="27"/>
                </a:lnTo>
                <a:lnTo>
                  <a:pt x="2459" y="29"/>
                </a:lnTo>
                <a:lnTo>
                  <a:pt x="2466" y="32"/>
                </a:lnTo>
                <a:lnTo>
                  <a:pt x="2472" y="35"/>
                </a:lnTo>
                <a:lnTo>
                  <a:pt x="2478" y="38"/>
                </a:lnTo>
                <a:lnTo>
                  <a:pt x="2484" y="37"/>
                </a:lnTo>
                <a:lnTo>
                  <a:pt x="2490" y="41"/>
                </a:lnTo>
                <a:lnTo>
                  <a:pt x="2493" y="47"/>
                </a:lnTo>
                <a:lnTo>
                  <a:pt x="2498" y="49"/>
                </a:lnTo>
                <a:lnTo>
                  <a:pt x="2504" y="49"/>
                </a:lnTo>
                <a:lnTo>
                  <a:pt x="2510" y="55"/>
                </a:lnTo>
                <a:lnTo>
                  <a:pt x="2516" y="59"/>
                </a:lnTo>
                <a:lnTo>
                  <a:pt x="2524" y="63"/>
                </a:lnTo>
                <a:lnTo>
                  <a:pt x="2524" y="70"/>
                </a:lnTo>
                <a:lnTo>
                  <a:pt x="2530" y="75"/>
                </a:lnTo>
                <a:lnTo>
                  <a:pt x="2536" y="75"/>
                </a:lnTo>
                <a:lnTo>
                  <a:pt x="2542" y="80"/>
                </a:lnTo>
                <a:lnTo>
                  <a:pt x="2548" y="83"/>
                </a:lnTo>
                <a:lnTo>
                  <a:pt x="2555" y="87"/>
                </a:lnTo>
                <a:lnTo>
                  <a:pt x="2559" y="94"/>
                </a:lnTo>
                <a:lnTo>
                  <a:pt x="2564" y="96"/>
                </a:lnTo>
                <a:lnTo>
                  <a:pt x="2567" y="103"/>
                </a:lnTo>
                <a:lnTo>
                  <a:pt x="2573" y="104"/>
                </a:lnTo>
                <a:lnTo>
                  <a:pt x="2579" y="109"/>
                </a:lnTo>
                <a:lnTo>
                  <a:pt x="2578" y="116"/>
                </a:lnTo>
                <a:lnTo>
                  <a:pt x="2584" y="122"/>
                </a:lnTo>
                <a:lnTo>
                  <a:pt x="2591" y="127"/>
                </a:lnTo>
                <a:lnTo>
                  <a:pt x="2596" y="132"/>
                </a:lnTo>
                <a:lnTo>
                  <a:pt x="2602" y="136"/>
                </a:lnTo>
                <a:lnTo>
                  <a:pt x="2609" y="142"/>
                </a:lnTo>
                <a:lnTo>
                  <a:pt x="2612" y="144"/>
                </a:lnTo>
                <a:lnTo>
                  <a:pt x="2616" y="151"/>
                </a:lnTo>
                <a:lnTo>
                  <a:pt x="2623" y="153"/>
                </a:lnTo>
                <a:lnTo>
                  <a:pt x="2625" y="160"/>
                </a:lnTo>
                <a:lnTo>
                  <a:pt x="2631" y="162"/>
                </a:lnTo>
                <a:lnTo>
                  <a:pt x="2635" y="169"/>
                </a:lnTo>
                <a:lnTo>
                  <a:pt x="2642" y="172"/>
                </a:lnTo>
                <a:lnTo>
                  <a:pt x="2643" y="178"/>
                </a:lnTo>
                <a:lnTo>
                  <a:pt x="2649" y="186"/>
                </a:lnTo>
                <a:lnTo>
                  <a:pt x="2654" y="191"/>
                </a:lnTo>
                <a:lnTo>
                  <a:pt x="2661" y="196"/>
                </a:lnTo>
                <a:lnTo>
                  <a:pt x="2663" y="197"/>
                </a:lnTo>
                <a:lnTo>
                  <a:pt x="2669" y="201"/>
                </a:lnTo>
                <a:lnTo>
                  <a:pt x="2676" y="206"/>
                </a:lnTo>
                <a:lnTo>
                  <a:pt x="2682" y="210"/>
                </a:lnTo>
                <a:lnTo>
                  <a:pt x="2687" y="217"/>
                </a:lnTo>
                <a:lnTo>
                  <a:pt x="2693" y="222"/>
                </a:lnTo>
                <a:lnTo>
                  <a:pt x="2696" y="229"/>
                </a:lnTo>
                <a:lnTo>
                  <a:pt x="2699" y="236"/>
                </a:lnTo>
                <a:lnTo>
                  <a:pt x="2705" y="242"/>
                </a:lnTo>
                <a:lnTo>
                  <a:pt x="2711" y="248"/>
                </a:lnTo>
                <a:lnTo>
                  <a:pt x="2717" y="249"/>
                </a:lnTo>
                <a:lnTo>
                  <a:pt x="2719" y="250"/>
                </a:lnTo>
                <a:lnTo>
                  <a:pt x="2725" y="253"/>
                </a:lnTo>
                <a:lnTo>
                  <a:pt x="2726" y="256"/>
                </a:lnTo>
                <a:lnTo>
                  <a:pt x="2727" y="262"/>
                </a:lnTo>
                <a:lnTo>
                  <a:pt x="2729" y="269"/>
                </a:lnTo>
                <a:lnTo>
                  <a:pt x="2732" y="272"/>
                </a:lnTo>
                <a:lnTo>
                  <a:pt x="2737" y="279"/>
                </a:lnTo>
                <a:lnTo>
                  <a:pt x="2741" y="286"/>
                </a:lnTo>
                <a:lnTo>
                  <a:pt x="2747" y="287"/>
                </a:lnTo>
                <a:lnTo>
                  <a:pt x="2754" y="293"/>
                </a:lnTo>
                <a:lnTo>
                  <a:pt x="2759" y="296"/>
                </a:lnTo>
                <a:lnTo>
                  <a:pt x="2767" y="301"/>
                </a:lnTo>
                <a:lnTo>
                  <a:pt x="2772" y="301"/>
                </a:lnTo>
                <a:lnTo>
                  <a:pt x="2777" y="302"/>
                </a:lnTo>
                <a:lnTo>
                  <a:pt x="2783" y="304"/>
                </a:lnTo>
                <a:lnTo>
                  <a:pt x="2796" y="304"/>
                </a:lnTo>
                <a:lnTo>
                  <a:pt x="2799" y="301"/>
                </a:lnTo>
                <a:lnTo>
                  <a:pt x="2804" y="301"/>
                </a:lnTo>
                <a:lnTo>
                  <a:pt x="2811" y="302"/>
                </a:lnTo>
                <a:lnTo>
                  <a:pt x="2811" y="299"/>
                </a:lnTo>
                <a:lnTo>
                  <a:pt x="2812" y="299"/>
                </a:lnTo>
                <a:lnTo>
                  <a:pt x="2816" y="301"/>
                </a:lnTo>
                <a:lnTo>
                  <a:pt x="2822" y="303"/>
                </a:lnTo>
                <a:lnTo>
                  <a:pt x="2826" y="310"/>
                </a:lnTo>
                <a:lnTo>
                  <a:pt x="2832" y="311"/>
                </a:lnTo>
                <a:lnTo>
                  <a:pt x="2837" y="312"/>
                </a:lnTo>
                <a:lnTo>
                  <a:pt x="2843" y="318"/>
                </a:lnTo>
                <a:lnTo>
                  <a:pt x="2855" y="318"/>
                </a:lnTo>
                <a:lnTo>
                  <a:pt x="2861" y="319"/>
                </a:lnTo>
                <a:lnTo>
                  <a:pt x="2859" y="313"/>
                </a:lnTo>
                <a:lnTo>
                  <a:pt x="2866" y="314"/>
                </a:lnTo>
                <a:lnTo>
                  <a:pt x="2868" y="315"/>
                </a:lnTo>
                <a:lnTo>
                  <a:pt x="2872" y="322"/>
                </a:lnTo>
                <a:lnTo>
                  <a:pt x="2878" y="326"/>
                </a:lnTo>
                <a:lnTo>
                  <a:pt x="2885" y="326"/>
                </a:lnTo>
                <a:lnTo>
                  <a:pt x="2890" y="331"/>
                </a:lnTo>
                <a:lnTo>
                  <a:pt x="2893" y="333"/>
                </a:lnTo>
                <a:lnTo>
                  <a:pt x="2894" y="333"/>
                </a:lnTo>
                <a:lnTo>
                  <a:pt x="2901" y="338"/>
                </a:lnTo>
                <a:lnTo>
                  <a:pt x="2904" y="342"/>
                </a:lnTo>
                <a:lnTo>
                  <a:pt x="2911" y="345"/>
                </a:lnTo>
                <a:lnTo>
                  <a:pt x="2913" y="346"/>
                </a:lnTo>
                <a:lnTo>
                  <a:pt x="2916" y="349"/>
                </a:lnTo>
                <a:lnTo>
                  <a:pt x="2928" y="355"/>
                </a:lnTo>
                <a:lnTo>
                  <a:pt x="2933" y="355"/>
                </a:lnTo>
                <a:lnTo>
                  <a:pt x="2941" y="353"/>
                </a:lnTo>
                <a:lnTo>
                  <a:pt x="2947" y="357"/>
                </a:lnTo>
                <a:lnTo>
                  <a:pt x="2952" y="355"/>
                </a:lnTo>
                <a:lnTo>
                  <a:pt x="2955" y="357"/>
                </a:lnTo>
                <a:lnTo>
                  <a:pt x="2956" y="363"/>
                </a:lnTo>
                <a:lnTo>
                  <a:pt x="2957" y="370"/>
                </a:lnTo>
                <a:lnTo>
                  <a:pt x="2959" y="377"/>
                </a:lnTo>
                <a:lnTo>
                  <a:pt x="2965" y="379"/>
                </a:lnTo>
                <a:lnTo>
                  <a:pt x="2972" y="386"/>
                </a:lnTo>
                <a:lnTo>
                  <a:pt x="2978" y="386"/>
                </a:lnTo>
                <a:lnTo>
                  <a:pt x="2982" y="393"/>
                </a:lnTo>
                <a:lnTo>
                  <a:pt x="2987" y="398"/>
                </a:lnTo>
                <a:lnTo>
                  <a:pt x="2989" y="401"/>
                </a:lnTo>
                <a:lnTo>
                  <a:pt x="2989" y="408"/>
                </a:lnTo>
                <a:lnTo>
                  <a:pt x="2988" y="415"/>
                </a:lnTo>
                <a:lnTo>
                  <a:pt x="2994" y="420"/>
                </a:lnTo>
                <a:lnTo>
                  <a:pt x="2996" y="422"/>
                </a:lnTo>
                <a:lnTo>
                  <a:pt x="3003" y="426"/>
                </a:lnTo>
                <a:lnTo>
                  <a:pt x="3009" y="430"/>
                </a:lnTo>
                <a:lnTo>
                  <a:pt x="3015" y="435"/>
                </a:lnTo>
                <a:lnTo>
                  <a:pt x="3019" y="442"/>
                </a:lnTo>
                <a:lnTo>
                  <a:pt x="3025" y="447"/>
                </a:lnTo>
                <a:lnTo>
                  <a:pt x="3031" y="448"/>
                </a:lnTo>
                <a:lnTo>
                  <a:pt x="3032" y="447"/>
                </a:lnTo>
                <a:lnTo>
                  <a:pt x="3039" y="443"/>
                </a:lnTo>
                <a:lnTo>
                  <a:pt x="3051" y="443"/>
                </a:lnTo>
                <a:lnTo>
                  <a:pt x="3053" y="443"/>
                </a:lnTo>
                <a:lnTo>
                  <a:pt x="3059" y="449"/>
                </a:lnTo>
                <a:lnTo>
                  <a:pt x="3065" y="447"/>
                </a:lnTo>
                <a:lnTo>
                  <a:pt x="3071" y="448"/>
                </a:lnTo>
                <a:lnTo>
                  <a:pt x="3077" y="448"/>
                </a:lnTo>
                <a:lnTo>
                  <a:pt x="3083" y="446"/>
                </a:lnTo>
                <a:lnTo>
                  <a:pt x="3090" y="446"/>
                </a:lnTo>
                <a:lnTo>
                  <a:pt x="3096" y="443"/>
                </a:lnTo>
                <a:lnTo>
                  <a:pt x="3102" y="443"/>
                </a:lnTo>
                <a:lnTo>
                  <a:pt x="3108" y="446"/>
                </a:lnTo>
                <a:lnTo>
                  <a:pt x="3109" y="440"/>
                </a:lnTo>
                <a:lnTo>
                  <a:pt x="3109" y="433"/>
                </a:lnTo>
                <a:lnTo>
                  <a:pt x="3111" y="426"/>
                </a:lnTo>
                <a:lnTo>
                  <a:pt x="3116" y="422"/>
                </a:lnTo>
                <a:lnTo>
                  <a:pt x="3123" y="415"/>
                </a:lnTo>
                <a:lnTo>
                  <a:pt x="3129" y="414"/>
                </a:lnTo>
                <a:lnTo>
                  <a:pt x="3135" y="415"/>
                </a:lnTo>
                <a:lnTo>
                  <a:pt x="3141" y="415"/>
                </a:lnTo>
                <a:lnTo>
                  <a:pt x="3147" y="417"/>
                </a:lnTo>
                <a:lnTo>
                  <a:pt x="3149" y="416"/>
                </a:lnTo>
                <a:lnTo>
                  <a:pt x="3149" y="409"/>
                </a:lnTo>
                <a:lnTo>
                  <a:pt x="3155" y="403"/>
                </a:lnTo>
                <a:lnTo>
                  <a:pt x="3160" y="402"/>
                </a:lnTo>
                <a:lnTo>
                  <a:pt x="3167" y="398"/>
                </a:lnTo>
                <a:lnTo>
                  <a:pt x="3168" y="396"/>
                </a:lnTo>
                <a:lnTo>
                  <a:pt x="3174" y="395"/>
                </a:lnTo>
                <a:lnTo>
                  <a:pt x="3177" y="394"/>
                </a:lnTo>
                <a:lnTo>
                  <a:pt x="3184" y="392"/>
                </a:lnTo>
                <a:lnTo>
                  <a:pt x="3186" y="394"/>
                </a:lnTo>
                <a:lnTo>
                  <a:pt x="3188" y="394"/>
                </a:lnTo>
                <a:lnTo>
                  <a:pt x="3194" y="394"/>
                </a:lnTo>
                <a:lnTo>
                  <a:pt x="3195" y="395"/>
                </a:lnTo>
                <a:lnTo>
                  <a:pt x="3201" y="400"/>
                </a:lnTo>
                <a:lnTo>
                  <a:pt x="3207" y="402"/>
                </a:lnTo>
                <a:lnTo>
                  <a:pt x="3206" y="404"/>
                </a:lnTo>
                <a:lnTo>
                  <a:pt x="3210" y="411"/>
                </a:lnTo>
                <a:lnTo>
                  <a:pt x="3207" y="418"/>
                </a:lnTo>
                <a:lnTo>
                  <a:pt x="3212" y="425"/>
                </a:lnTo>
                <a:lnTo>
                  <a:pt x="3218" y="431"/>
                </a:lnTo>
                <a:lnTo>
                  <a:pt x="3225" y="438"/>
                </a:lnTo>
                <a:lnTo>
                  <a:pt x="3227" y="439"/>
                </a:lnTo>
                <a:lnTo>
                  <a:pt x="3233" y="443"/>
                </a:lnTo>
                <a:lnTo>
                  <a:pt x="3233" y="450"/>
                </a:lnTo>
                <a:lnTo>
                  <a:pt x="3233" y="457"/>
                </a:lnTo>
                <a:lnTo>
                  <a:pt x="3233" y="464"/>
                </a:lnTo>
                <a:lnTo>
                  <a:pt x="3226" y="466"/>
                </a:lnTo>
                <a:lnTo>
                  <a:pt x="3221" y="473"/>
                </a:lnTo>
                <a:lnTo>
                  <a:pt x="3220" y="479"/>
                </a:lnTo>
                <a:lnTo>
                  <a:pt x="3226" y="486"/>
                </a:lnTo>
                <a:lnTo>
                  <a:pt x="3230" y="493"/>
                </a:lnTo>
                <a:lnTo>
                  <a:pt x="3227" y="498"/>
                </a:lnTo>
                <a:lnTo>
                  <a:pt x="3229" y="504"/>
                </a:lnTo>
                <a:lnTo>
                  <a:pt x="3231" y="512"/>
                </a:lnTo>
                <a:lnTo>
                  <a:pt x="3231" y="514"/>
                </a:lnTo>
                <a:lnTo>
                  <a:pt x="3236" y="521"/>
                </a:lnTo>
                <a:lnTo>
                  <a:pt x="3239" y="528"/>
                </a:lnTo>
                <a:lnTo>
                  <a:pt x="3237" y="531"/>
                </a:lnTo>
                <a:lnTo>
                  <a:pt x="3237" y="536"/>
                </a:lnTo>
                <a:lnTo>
                  <a:pt x="3237" y="537"/>
                </a:lnTo>
                <a:lnTo>
                  <a:pt x="3240" y="543"/>
                </a:lnTo>
                <a:lnTo>
                  <a:pt x="3246" y="547"/>
                </a:lnTo>
                <a:lnTo>
                  <a:pt x="3247" y="554"/>
                </a:lnTo>
                <a:lnTo>
                  <a:pt x="3249" y="560"/>
                </a:lnTo>
                <a:lnTo>
                  <a:pt x="3243" y="565"/>
                </a:lnTo>
                <a:lnTo>
                  <a:pt x="3248" y="572"/>
                </a:lnTo>
                <a:lnTo>
                  <a:pt x="3249" y="580"/>
                </a:lnTo>
                <a:lnTo>
                  <a:pt x="3245" y="587"/>
                </a:lnTo>
                <a:lnTo>
                  <a:pt x="3245" y="591"/>
                </a:lnTo>
                <a:lnTo>
                  <a:pt x="3248" y="597"/>
                </a:lnTo>
                <a:lnTo>
                  <a:pt x="3251" y="603"/>
                </a:lnTo>
                <a:lnTo>
                  <a:pt x="3251" y="610"/>
                </a:lnTo>
                <a:lnTo>
                  <a:pt x="3246" y="613"/>
                </a:lnTo>
                <a:lnTo>
                  <a:pt x="3242" y="620"/>
                </a:lnTo>
                <a:lnTo>
                  <a:pt x="3242" y="621"/>
                </a:lnTo>
                <a:lnTo>
                  <a:pt x="3245" y="628"/>
                </a:lnTo>
                <a:lnTo>
                  <a:pt x="3247" y="636"/>
                </a:lnTo>
                <a:lnTo>
                  <a:pt x="3253" y="642"/>
                </a:lnTo>
                <a:lnTo>
                  <a:pt x="3252" y="649"/>
                </a:lnTo>
                <a:lnTo>
                  <a:pt x="3246" y="652"/>
                </a:lnTo>
                <a:lnTo>
                  <a:pt x="3241" y="650"/>
                </a:lnTo>
                <a:lnTo>
                  <a:pt x="3234" y="648"/>
                </a:lnTo>
                <a:lnTo>
                  <a:pt x="3228" y="646"/>
                </a:lnTo>
                <a:lnTo>
                  <a:pt x="3222" y="645"/>
                </a:lnTo>
                <a:lnTo>
                  <a:pt x="3216" y="643"/>
                </a:lnTo>
                <a:lnTo>
                  <a:pt x="3210" y="642"/>
                </a:lnTo>
                <a:lnTo>
                  <a:pt x="3203" y="641"/>
                </a:lnTo>
                <a:lnTo>
                  <a:pt x="3192" y="637"/>
                </a:lnTo>
                <a:lnTo>
                  <a:pt x="3186" y="636"/>
                </a:lnTo>
                <a:lnTo>
                  <a:pt x="3184" y="636"/>
                </a:lnTo>
                <a:lnTo>
                  <a:pt x="3179" y="632"/>
                </a:lnTo>
                <a:lnTo>
                  <a:pt x="3172" y="633"/>
                </a:lnTo>
                <a:lnTo>
                  <a:pt x="3172" y="637"/>
                </a:lnTo>
                <a:lnTo>
                  <a:pt x="3170" y="643"/>
                </a:lnTo>
                <a:lnTo>
                  <a:pt x="3168" y="650"/>
                </a:lnTo>
                <a:lnTo>
                  <a:pt x="3167" y="654"/>
                </a:lnTo>
                <a:lnTo>
                  <a:pt x="3161" y="657"/>
                </a:lnTo>
                <a:lnTo>
                  <a:pt x="3155" y="661"/>
                </a:lnTo>
                <a:lnTo>
                  <a:pt x="3149" y="660"/>
                </a:lnTo>
                <a:lnTo>
                  <a:pt x="3144" y="665"/>
                </a:lnTo>
                <a:lnTo>
                  <a:pt x="3150" y="673"/>
                </a:lnTo>
                <a:lnTo>
                  <a:pt x="3156" y="677"/>
                </a:lnTo>
                <a:lnTo>
                  <a:pt x="3162" y="685"/>
                </a:lnTo>
                <a:lnTo>
                  <a:pt x="3165" y="689"/>
                </a:lnTo>
                <a:lnTo>
                  <a:pt x="3170" y="697"/>
                </a:lnTo>
                <a:lnTo>
                  <a:pt x="3175" y="702"/>
                </a:lnTo>
                <a:lnTo>
                  <a:pt x="3180" y="708"/>
                </a:lnTo>
                <a:lnTo>
                  <a:pt x="3186" y="715"/>
                </a:lnTo>
                <a:lnTo>
                  <a:pt x="3191" y="723"/>
                </a:lnTo>
                <a:lnTo>
                  <a:pt x="3194" y="729"/>
                </a:lnTo>
                <a:lnTo>
                  <a:pt x="3193" y="730"/>
                </a:lnTo>
                <a:lnTo>
                  <a:pt x="3197" y="738"/>
                </a:lnTo>
                <a:lnTo>
                  <a:pt x="3199" y="745"/>
                </a:lnTo>
                <a:lnTo>
                  <a:pt x="3202" y="750"/>
                </a:lnTo>
                <a:lnTo>
                  <a:pt x="3205" y="758"/>
                </a:lnTo>
                <a:lnTo>
                  <a:pt x="3210" y="764"/>
                </a:lnTo>
                <a:lnTo>
                  <a:pt x="3214" y="771"/>
                </a:lnTo>
                <a:lnTo>
                  <a:pt x="3218" y="773"/>
                </a:lnTo>
                <a:lnTo>
                  <a:pt x="3223" y="780"/>
                </a:lnTo>
                <a:lnTo>
                  <a:pt x="3224" y="787"/>
                </a:lnTo>
                <a:lnTo>
                  <a:pt x="3223" y="794"/>
                </a:lnTo>
                <a:lnTo>
                  <a:pt x="3227" y="801"/>
                </a:lnTo>
                <a:lnTo>
                  <a:pt x="3225" y="807"/>
                </a:lnTo>
                <a:lnTo>
                  <a:pt x="3229" y="814"/>
                </a:lnTo>
                <a:lnTo>
                  <a:pt x="3227" y="820"/>
                </a:lnTo>
                <a:lnTo>
                  <a:pt x="3221" y="821"/>
                </a:lnTo>
                <a:lnTo>
                  <a:pt x="3215" y="820"/>
                </a:lnTo>
                <a:lnTo>
                  <a:pt x="3209" y="823"/>
                </a:lnTo>
                <a:lnTo>
                  <a:pt x="3202" y="827"/>
                </a:lnTo>
                <a:lnTo>
                  <a:pt x="3198" y="833"/>
                </a:lnTo>
                <a:lnTo>
                  <a:pt x="3203" y="835"/>
                </a:lnTo>
                <a:lnTo>
                  <a:pt x="3211" y="837"/>
                </a:lnTo>
                <a:lnTo>
                  <a:pt x="3215" y="844"/>
                </a:lnTo>
                <a:lnTo>
                  <a:pt x="3217" y="851"/>
                </a:lnTo>
                <a:lnTo>
                  <a:pt x="3221" y="855"/>
                </a:lnTo>
                <a:lnTo>
                  <a:pt x="3215" y="850"/>
                </a:lnTo>
                <a:lnTo>
                  <a:pt x="3212" y="847"/>
                </a:lnTo>
                <a:lnTo>
                  <a:pt x="3210" y="845"/>
                </a:lnTo>
                <a:lnTo>
                  <a:pt x="3203" y="842"/>
                </a:lnTo>
                <a:lnTo>
                  <a:pt x="3199" y="841"/>
                </a:lnTo>
                <a:lnTo>
                  <a:pt x="3194" y="836"/>
                </a:lnTo>
                <a:lnTo>
                  <a:pt x="3188" y="833"/>
                </a:lnTo>
                <a:lnTo>
                  <a:pt x="3186" y="828"/>
                </a:lnTo>
                <a:lnTo>
                  <a:pt x="3183" y="820"/>
                </a:lnTo>
                <a:lnTo>
                  <a:pt x="3183" y="819"/>
                </a:lnTo>
                <a:lnTo>
                  <a:pt x="3175" y="818"/>
                </a:lnTo>
                <a:lnTo>
                  <a:pt x="3170" y="812"/>
                </a:lnTo>
                <a:lnTo>
                  <a:pt x="3164" y="813"/>
                </a:lnTo>
                <a:lnTo>
                  <a:pt x="3163" y="812"/>
                </a:lnTo>
                <a:lnTo>
                  <a:pt x="3156" y="813"/>
                </a:lnTo>
                <a:lnTo>
                  <a:pt x="3156" y="814"/>
                </a:lnTo>
                <a:lnTo>
                  <a:pt x="3158" y="820"/>
                </a:lnTo>
                <a:lnTo>
                  <a:pt x="3159" y="827"/>
                </a:lnTo>
                <a:lnTo>
                  <a:pt x="3161" y="834"/>
                </a:lnTo>
                <a:lnTo>
                  <a:pt x="3164" y="841"/>
                </a:lnTo>
                <a:lnTo>
                  <a:pt x="3166" y="849"/>
                </a:lnTo>
                <a:lnTo>
                  <a:pt x="3165" y="854"/>
                </a:lnTo>
                <a:lnTo>
                  <a:pt x="3161" y="858"/>
                </a:lnTo>
                <a:lnTo>
                  <a:pt x="3157" y="858"/>
                </a:lnTo>
                <a:lnTo>
                  <a:pt x="3157" y="857"/>
                </a:lnTo>
                <a:lnTo>
                  <a:pt x="3153" y="854"/>
                </a:lnTo>
                <a:lnTo>
                  <a:pt x="3146" y="858"/>
                </a:lnTo>
                <a:lnTo>
                  <a:pt x="3143" y="861"/>
                </a:lnTo>
                <a:lnTo>
                  <a:pt x="3146" y="868"/>
                </a:lnTo>
                <a:lnTo>
                  <a:pt x="3146" y="875"/>
                </a:lnTo>
                <a:lnTo>
                  <a:pt x="3141" y="880"/>
                </a:lnTo>
                <a:lnTo>
                  <a:pt x="3136" y="886"/>
                </a:lnTo>
                <a:lnTo>
                  <a:pt x="3131" y="885"/>
                </a:lnTo>
                <a:lnTo>
                  <a:pt x="3124" y="887"/>
                </a:lnTo>
                <a:lnTo>
                  <a:pt x="3117" y="888"/>
                </a:lnTo>
                <a:lnTo>
                  <a:pt x="3112" y="888"/>
                </a:lnTo>
                <a:lnTo>
                  <a:pt x="3111" y="887"/>
                </a:lnTo>
                <a:lnTo>
                  <a:pt x="3107" y="885"/>
                </a:lnTo>
                <a:lnTo>
                  <a:pt x="3101" y="885"/>
                </a:lnTo>
                <a:lnTo>
                  <a:pt x="3096" y="887"/>
                </a:lnTo>
                <a:lnTo>
                  <a:pt x="3090" y="890"/>
                </a:lnTo>
                <a:lnTo>
                  <a:pt x="3092" y="892"/>
                </a:lnTo>
                <a:lnTo>
                  <a:pt x="3097" y="900"/>
                </a:lnTo>
                <a:lnTo>
                  <a:pt x="3099" y="903"/>
                </a:lnTo>
                <a:lnTo>
                  <a:pt x="3105" y="910"/>
                </a:lnTo>
                <a:lnTo>
                  <a:pt x="3107" y="911"/>
                </a:lnTo>
                <a:lnTo>
                  <a:pt x="3113" y="915"/>
                </a:lnTo>
                <a:lnTo>
                  <a:pt x="3120" y="922"/>
                </a:lnTo>
                <a:lnTo>
                  <a:pt x="3120" y="928"/>
                </a:lnTo>
                <a:lnTo>
                  <a:pt x="3120" y="935"/>
                </a:lnTo>
                <a:lnTo>
                  <a:pt x="3113" y="936"/>
                </a:lnTo>
                <a:lnTo>
                  <a:pt x="3107" y="932"/>
                </a:lnTo>
                <a:lnTo>
                  <a:pt x="3105" y="933"/>
                </a:lnTo>
                <a:lnTo>
                  <a:pt x="3100" y="935"/>
                </a:lnTo>
                <a:lnTo>
                  <a:pt x="3093" y="934"/>
                </a:lnTo>
                <a:lnTo>
                  <a:pt x="3087" y="935"/>
                </a:lnTo>
                <a:lnTo>
                  <a:pt x="3080" y="932"/>
                </a:lnTo>
                <a:lnTo>
                  <a:pt x="3076" y="931"/>
                </a:lnTo>
                <a:lnTo>
                  <a:pt x="3070" y="930"/>
                </a:lnTo>
                <a:lnTo>
                  <a:pt x="3064" y="927"/>
                </a:lnTo>
                <a:lnTo>
                  <a:pt x="3057" y="926"/>
                </a:lnTo>
                <a:lnTo>
                  <a:pt x="3051" y="920"/>
                </a:lnTo>
                <a:lnTo>
                  <a:pt x="3045" y="916"/>
                </a:lnTo>
                <a:lnTo>
                  <a:pt x="3043" y="911"/>
                </a:lnTo>
                <a:lnTo>
                  <a:pt x="3037" y="908"/>
                </a:lnTo>
                <a:lnTo>
                  <a:pt x="3031" y="904"/>
                </a:lnTo>
                <a:lnTo>
                  <a:pt x="3027" y="910"/>
                </a:lnTo>
                <a:lnTo>
                  <a:pt x="3022" y="915"/>
                </a:lnTo>
                <a:lnTo>
                  <a:pt x="3019" y="915"/>
                </a:lnTo>
                <a:lnTo>
                  <a:pt x="3019" y="922"/>
                </a:lnTo>
                <a:lnTo>
                  <a:pt x="3021" y="927"/>
                </a:lnTo>
                <a:lnTo>
                  <a:pt x="3020" y="932"/>
                </a:lnTo>
                <a:lnTo>
                  <a:pt x="3022" y="935"/>
                </a:lnTo>
                <a:lnTo>
                  <a:pt x="3019" y="941"/>
                </a:lnTo>
                <a:lnTo>
                  <a:pt x="3019" y="948"/>
                </a:lnTo>
                <a:lnTo>
                  <a:pt x="3017" y="955"/>
                </a:lnTo>
                <a:lnTo>
                  <a:pt x="3016" y="956"/>
                </a:lnTo>
                <a:lnTo>
                  <a:pt x="3013" y="963"/>
                </a:lnTo>
                <a:lnTo>
                  <a:pt x="3011" y="970"/>
                </a:lnTo>
                <a:lnTo>
                  <a:pt x="3007" y="976"/>
                </a:lnTo>
                <a:lnTo>
                  <a:pt x="3002" y="978"/>
                </a:lnTo>
                <a:lnTo>
                  <a:pt x="2994" y="978"/>
                </a:lnTo>
                <a:lnTo>
                  <a:pt x="2994" y="979"/>
                </a:lnTo>
                <a:lnTo>
                  <a:pt x="2994" y="986"/>
                </a:lnTo>
                <a:lnTo>
                  <a:pt x="2988" y="989"/>
                </a:lnTo>
                <a:lnTo>
                  <a:pt x="2985" y="993"/>
                </a:lnTo>
                <a:lnTo>
                  <a:pt x="2981" y="996"/>
                </a:lnTo>
                <a:lnTo>
                  <a:pt x="2980" y="995"/>
                </a:lnTo>
                <a:lnTo>
                  <a:pt x="2975" y="998"/>
                </a:lnTo>
                <a:lnTo>
                  <a:pt x="2968" y="1003"/>
                </a:lnTo>
                <a:lnTo>
                  <a:pt x="2967" y="1009"/>
                </a:lnTo>
                <a:lnTo>
                  <a:pt x="2965" y="1009"/>
                </a:lnTo>
                <a:lnTo>
                  <a:pt x="2960" y="1011"/>
                </a:lnTo>
                <a:lnTo>
                  <a:pt x="2956" y="1017"/>
                </a:lnTo>
                <a:lnTo>
                  <a:pt x="2951" y="1023"/>
                </a:lnTo>
                <a:lnTo>
                  <a:pt x="2944" y="1037"/>
                </a:lnTo>
                <a:lnTo>
                  <a:pt x="2944" y="1038"/>
                </a:lnTo>
                <a:lnTo>
                  <a:pt x="2946" y="1045"/>
                </a:lnTo>
                <a:lnTo>
                  <a:pt x="2943" y="1052"/>
                </a:lnTo>
                <a:lnTo>
                  <a:pt x="2938" y="1059"/>
                </a:lnTo>
                <a:lnTo>
                  <a:pt x="2932" y="1060"/>
                </a:lnTo>
                <a:lnTo>
                  <a:pt x="2926" y="1059"/>
                </a:lnTo>
                <a:lnTo>
                  <a:pt x="2914" y="1059"/>
                </a:lnTo>
                <a:lnTo>
                  <a:pt x="2908" y="1054"/>
                </a:lnTo>
                <a:lnTo>
                  <a:pt x="2907" y="1061"/>
                </a:lnTo>
                <a:lnTo>
                  <a:pt x="2904" y="1061"/>
                </a:lnTo>
                <a:lnTo>
                  <a:pt x="2897" y="1062"/>
                </a:lnTo>
                <a:lnTo>
                  <a:pt x="2892" y="1062"/>
                </a:lnTo>
                <a:lnTo>
                  <a:pt x="2892" y="1069"/>
                </a:lnTo>
                <a:lnTo>
                  <a:pt x="2886" y="1071"/>
                </a:lnTo>
                <a:lnTo>
                  <a:pt x="2881" y="1071"/>
                </a:lnTo>
                <a:lnTo>
                  <a:pt x="2873" y="1076"/>
                </a:lnTo>
                <a:lnTo>
                  <a:pt x="2868" y="1080"/>
                </a:lnTo>
                <a:lnTo>
                  <a:pt x="2862" y="1083"/>
                </a:lnTo>
                <a:lnTo>
                  <a:pt x="2857" y="1089"/>
                </a:lnTo>
                <a:lnTo>
                  <a:pt x="2851" y="1092"/>
                </a:lnTo>
                <a:lnTo>
                  <a:pt x="2846" y="1097"/>
                </a:lnTo>
                <a:lnTo>
                  <a:pt x="2843" y="1104"/>
                </a:lnTo>
                <a:lnTo>
                  <a:pt x="2842" y="1112"/>
                </a:lnTo>
                <a:lnTo>
                  <a:pt x="2841" y="1118"/>
                </a:lnTo>
                <a:lnTo>
                  <a:pt x="2835" y="1120"/>
                </a:lnTo>
                <a:lnTo>
                  <a:pt x="2835" y="1127"/>
                </a:lnTo>
                <a:lnTo>
                  <a:pt x="2829" y="1125"/>
                </a:lnTo>
                <a:lnTo>
                  <a:pt x="2829" y="1124"/>
                </a:lnTo>
                <a:lnTo>
                  <a:pt x="2822" y="1124"/>
                </a:lnTo>
                <a:lnTo>
                  <a:pt x="2825" y="1130"/>
                </a:lnTo>
                <a:lnTo>
                  <a:pt x="2818" y="1136"/>
                </a:lnTo>
                <a:lnTo>
                  <a:pt x="2812" y="1140"/>
                </a:lnTo>
                <a:lnTo>
                  <a:pt x="2806" y="1141"/>
                </a:lnTo>
                <a:lnTo>
                  <a:pt x="2800" y="1146"/>
                </a:lnTo>
                <a:lnTo>
                  <a:pt x="2796" y="1138"/>
                </a:lnTo>
                <a:lnTo>
                  <a:pt x="2794" y="1132"/>
                </a:lnTo>
                <a:lnTo>
                  <a:pt x="2800" y="1127"/>
                </a:lnTo>
                <a:lnTo>
                  <a:pt x="2803" y="1120"/>
                </a:lnTo>
                <a:lnTo>
                  <a:pt x="2808" y="1122"/>
                </a:lnTo>
                <a:lnTo>
                  <a:pt x="2814" y="1119"/>
                </a:lnTo>
                <a:lnTo>
                  <a:pt x="2815" y="1112"/>
                </a:lnTo>
                <a:lnTo>
                  <a:pt x="2811" y="1105"/>
                </a:lnTo>
                <a:lnTo>
                  <a:pt x="2814" y="1099"/>
                </a:lnTo>
                <a:lnTo>
                  <a:pt x="2821" y="1095"/>
                </a:lnTo>
                <a:lnTo>
                  <a:pt x="2824" y="1092"/>
                </a:lnTo>
                <a:lnTo>
                  <a:pt x="2817" y="1093"/>
                </a:lnTo>
                <a:lnTo>
                  <a:pt x="2811" y="1092"/>
                </a:lnTo>
                <a:lnTo>
                  <a:pt x="2805" y="1095"/>
                </a:lnTo>
                <a:lnTo>
                  <a:pt x="2799" y="1094"/>
                </a:lnTo>
                <a:lnTo>
                  <a:pt x="2795" y="1087"/>
                </a:lnTo>
                <a:lnTo>
                  <a:pt x="2791" y="1084"/>
                </a:lnTo>
                <a:lnTo>
                  <a:pt x="2784" y="1084"/>
                </a:lnTo>
                <a:lnTo>
                  <a:pt x="2779" y="1084"/>
                </a:lnTo>
                <a:lnTo>
                  <a:pt x="2784" y="1077"/>
                </a:lnTo>
                <a:lnTo>
                  <a:pt x="2792" y="1075"/>
                </a:lnTo>
                <a:lnTo>
                  <a:pt x="2787" y="1067"/>
                </a:lnTo>
                <a:lnTo>
                  <a:pt x="2783" y="1061"/>
                </a:lnTo>
                <a:lnTo>
                  <a:pt x="2789" y="1055"/>
                </a:lnTo>
                <a:lnTo>
                  <a:pt x="2796" y="1052"/>
                </a:lnTo>
                <a:lnTo>
                  <a:pt x="2802" y="1045"/>
                </a:lnTo>
                <a:lnTo>
                  <a:pt x="2801" y="1038"/>
                </a:lnTo>
                <a:lnTo>
                  <a:pt x="2802" y="1036"/>
                </a:lnTo>
                <a:lnTo>
                  <a:pt x="2804" y="1030"/>
                </a:lnTo>
                <a:lnTo>
                  <a:pt x="2805" y="1022"/>
                </a:lnTo>
                <a:lnTo>
                  <a:pt x="2808" y="1015"/>
                </a:lnTo>
                <a:lnTo>
                  <a:pt x="2809" y="1009"/>
                </a:lnTo>
                <a:lnTo>
                  <a:pt x="2806" y="1003"/>
                </a:lnTo>
                <a:lnTo>
                  <a:pt x="2800" y="999"/>
                </a:lnTo>
                <a:lnTo>
                  <a:pt x="2796" y="992"/>
                </a:lnTo>
                <a:lnTo>
                  <a:pt x="2795" y="991"/>
                </a:lnTo>
                <a:lnTo>
                  <a:pt x="2787" y="988"/>
                </a:lnTo>
                <a:lnTo>
                  <a:pt x="2782" y="984"/>
                </a:lnTo>
                <a:lnTo>
                  <a:pt x="2775" y="982"/>
                </a:lnTo>
                <a:lnTo>
                  <a:pt x="2769" y="976"/>
                </a:lnTo>
                <a:lnTo>
                  <a:pt x="2768" y="970"/>
                </a:lnTo>
                <a:lnTo>
                  <a:pt x="2767" y="967"/>
                </a:lnTo>
                <a:lnTo>
                  <a:pt x="2767" y="974"/>
                </a:lnTo>
                <a:lnTo>
                  <a:pt x="2759" y="980"/>
                </a:lnTo>
                <a:lnTo>
                  <a:pt x="2755" y="980"/>
                </a:lnTo>
                <a:lnTo>
                  <a:pt x="2748" y="975"/>
                </a:lnTo>
                <a:lnTo>
                  <a:pt x="2743" y="973"/>
                </a:lnTo>
                <a:lnTo>
                  <a:pt x="2736" y="974"/>
                </a:lnTo>
                <a:lnTo>
                  <a:pt x="2729" y="972"/>
                </a:lnTo>
                <a:lnTo>
                  <a:pt x="2726" y="976"/>
                </a:lnTo>
                <a:lnTo>
                  <a:pt x="2723" y="984"/>
                </a:lnTo>
                <a:lnTo>
                  <a:pt x="2728" y="989"/>
                </a:lnTo>
                <a:lnTo>
                  <a:pt x="2722" y="992"/>
                </a:lnTo>
                <a:lnTo>
                  <a:pt x="2719" y="992"/>
                </a:lnTo>
                <a:lnTo>
                  <a:pt x="2718" y="999"/>
                </a:lnTo>
                <a:lnTo>
                  <a:pt x="2715" y="1006"/>
                </a:lnTo>
                <a:lnTo>
                  <a:pt x="2713" y="1013"/>
                </a:lnTo>
                <a:lnTo>
                  <a:pt x="2713" y="1020"/>
                </a:lnTo>
                <a:lnTo>
                  <a:pt x="2711" y="1022"/>
                </a:lnTo>
                <a:lnTo>
                  <a:pt x="2712" y="1030"/>
                </a:lnTo>
                <a:lnTo>
                  <a:pt x="2706" y="1031"/>
                </a:lnTo>
                <a:lnTo>
                  <a:pt x="2699" y="1036"/>
                </a:lnTo>
                <a:lnTo>
                  <a:pt x="2693" y="1039"/>
                </a:lnTo>
                <a:lnTo>
                  <a:pt x="2690" y="1040"/>
                </a:lnTo>
                <a:lnTo>
                  <a:pt x="2686" y="1045"/>
                </a:lnTo>
                <a:lnTo>
                  <a:pt x="2684" y="1047"/>
                </a:lnTo>
                <a:lnTo>
                  <a:pt x="2683" y="1047"/>
                </a:lnTo>
                <a:lnTo>
                  <a:pt x="2679" y="1049"/>
                </a:lnTo>
                <a:lnTo>
                  <a:pt x="2673" y="1052"/>
                </a:lnTo>
                <a:lnTo>
                  <a:pt x="2668" y="1059"/>
                </a:lnTo>
                <a:lnTo>
                  <a:pt x="2664" y="1065"/>
                </a:lnTo>
                <a:lnTo>
                  <a:pt x="2663" y="1071"/>
                </a:lnTo>
                <a:lnTo>
                  <a:pt x="2659" y="1078"/>
                </a:lnTo>
                <a:lnTo>
                  <a:pt x="2664" y="1086"/>
                </a:lnTo>
                <a:lnTo>
                  <a:pt x="2667" y="1092"/>
                </a:lnTo>
                <a:lnTo>
                  <a:pt x="2665" y="1095"/>
                </a:lnTo>
                <a:lnTo>
                  <a:pt x="2661" y="1101"/>
                </a:lnTo>
                <a:lnTo>
                  <a:pt x="2659" y="1109"/>
                </a:lnTo>
                <a:lnTo>
                  <a:pt x="2654" y="1110"/>
                </a:lnTo>
                <a:lnTo>
                  <a:pt x="2648" y="1112"/>
                </a:lnTo>
                <a:lnTo>
                  <a:pt x="2635" y="1109"/>
                </a:lnTo>
                <a:lnTo>
                  <a:pt x="2630" y="1116"/>
                </a:lnTo>
                <a:lnTo>
                  <a:pt x="2624" y="1121"/>
                </a:lnTo>
                <a:lnTo>
                  <a:pt x="2618" y="1118"/>
                </a:lnTo>
                <a:lnTo>
                  <a:pt x="2613" y="1111"/>
                </a:lnTo>
                <a:lnTo>
                  <a:pt x="2606" y="1108"/>
                </a:lnTo>
                <a:lnTo>
                  <a:pt x="2600" y="1107"/>
                </a:lnTo>
                <a:lnTo>
                  <a:pt x="2596" y="1108"/>
                </a:lnTo>
                <a:lnTo>
                  <a:pt x="2590" y="1111"/>
                </a:lnTo>
                <a:lnTo>
                  <a:pt x="2588" y="1118"/>
                </a:lnTo>
                <a:lnTo>
                  <a:pt x="2589" y="1125"/>
                </a:lnTo>
                <a:lnTo>
                  <a:pt x="2590" y="1129"/>
                </a:lnTo>
                <a:lnTo>
                  <a:pt x="2588" y="1135"/>
                </a:lnTo>
                <a:lnTo>
                  <a:pt x="2588" y="1142"/>
                </a:lnTo>
                <a:lnTo>
                  <a:pt x="2589" y="1148"/>
                </a:lnTo>
                <a:lnTo>
                  <a:pt x="2591" y="1153"/>
                </a:lnTo>
                <a:lnTo>
                  <a:pt x="2595" y="1159"/>
                </a:lnTo>
                <a:lnTo>
                  <a:pt x="2600" y="1166"/>
                </a:lnTo>
                <a:lnTo>
                  <a:pt x="2606" y="1173"/>
                </a:lnTo>
                <a:lnTo>
                  <a:pt x="2612" y="1177"/>
                </a:lnTo>
                <a:lnTo>
                  <a:pt x="2618" y="1182"/>
                </a:lnTo>
                <a:lnTo>
                  <a:pt x="2622" y="1183"/>
                </a:lnTo>
                <a:lnTo>
                  <a:pt x="2628" y="1186"/>
                </a:lnTo>
                <a:lnTo>
                  <a:pt x="2634" y="1191"/>
                </a:lnTo>
                <a:lnTo>
                  <a:pt x="2636" y="1191"/>
                </a:lnTo>
                <a:lnTo>
                  <a:pt x="2643" y="1191"/>
                </a:lnTo>
                <a:lnTo>
                  <a:pt x="2649" y="1194"/>
                </a:lnTo>
                <a:lnTo>
                  <a:pt x="2654" y="1192"/>
                </a:lnTo>
                <a:lnTo>
                  <a:pt x="2661" y="1194"/>
                </a:lnTo>
                <a:lnTo>
                  <a:pt x="2664" y="1201"/>
                </a:lnTo>
                <a:lnTo>
                  <a:pt x="2671" y="1204"/>
                </a:lnTo>
                <a:lnTo>
                  <a:pt x="2673" y="1197"/>
                </a:lnTo>
                <a:lnTo>
                  <a:pt x="2671" y="1190"/>
                </a:lnTo>
                <a:lnTo>
                  <a:pt x="2682" y="1190"/>
                </a:lnTo>
                <a:lnTo>
                  <a:pt x="2688" y="1194"/>
                </a:lnTo>
                <a:lnTo>
                  <a:pt x="2691" y="1200"/>
                </a:lnTo>
                <a:lnTo>
                  <a:pt x="2697" y="1208"/>
                </a:lnTo>
                <a:lnTo>
                  <a:pt x="2706" y="1214"/>
                </a:lnTo>
                <a:lnTo>
                  <a:pt x="2707" y="1221"/>
                </a:lnTo>
                <a:lnTo>
                  <a:pt x="2705" y="1229"/>
                </a:lnTo>
                <a:lnTo>
                  <a:pt x="2705" y="1234"/>
                </a:lnTo>
                <a:lnTo>
                  <a:pt x="2707" y="1242"/>
                </a:lnTo>
                <a:lnTo>
                  <a:pt x="2708" y="1243"/>
                </a:lnTo>
                <a:lnTo>
                  <a:pt x="2709" y="1250"/>
                </a:lnTo>
                <a:lnTo>
                  <a:pt x="2713" y="1257"/>
                </a:lnTo>
                <a:lnTo>
                  <a:pt x="2717" y="1259"/>
                </a:lnTo>
                <a:lnTo>
                  <a:pt x="2723" y="1264"/>
                </a:lnTo>
                <a:lnTo>
                  <a:pt x="2729" y="1269"/>
                </a:lnTo>
                <a:lnTo>
                  <a:pt x="2736" y="1270"/>
                </a:lnTo>
                <a:lnTo>
                  <a:pt x="2741" y="1271"/>
                </a:lnTo>
                <a:lnTo>
                  <a:pt x="2748" y="1272"/>
                </a:lnTo>
                <a:lnTo>
                  <a:pt x="2754" y="1270"/>
                </a:lnTo>
                <a:lnTo>
                  <a:pt x="2761" y="1270"/>
                </a:lnTo>
                <a:lnTo>
                  <a:pt x="2767" y="1266"/>
                </a:lnTo>
                <a:lnTo>
                  <a:pt x="2769" y="1259"/>
                </a:lnTo>
                <a:lnTo>
                  <a:pt x="2765" y="1253"/>
                </a:lnTo>
                <a:lnTo>
                  <a:pt x="2771" y="1248"/>
                </a:lnTo>
                <a:lnTo>
                  <a:pt x="2772" y="1248"/>
                </a:lnTo>
                <a:lnTo>
                  <a:pt x="2778" y="1243"/>
                </a:lnTo>
                <a:lnTo>
                  <a:pt x="2781" y="1237"/>
                </a:lnTo>
                <a:lnTo>
                  <a:pt x="2782" y="1236"/>
                </a:lnTo>
                <a:lnTo>
                  <a:pt x="2782" y="1230"/>
                </a:lnTo>
                <a:lnTo>
                  <a:pt x="2776" y="1228"/>
                </a:lnTo>
                <a:lnTo>
                  <a:pt x="2782" y="1228"/>
                </a:lnTo>
                <a:lnTo>
                  <a:pt x="2789" y="1223"/>
                </a:lnTo>
                <a:lnTo>
                  <a:pt x="2795" y="1221"/>
                </a:lnTo>
                <a:lnTo>
                  <a:pt x="2800" y="1218"/>
                </a:lnTo>
                <a:lnTo>
                  <a:pt x="2806" y="1216"/>
                </a:lnTo>
                <a:lnTo>
                  <a:pt x="2811" y="1216"/>
                </a:lnTo>
                <a:lnTo>
                  <a:pt x="2818" y="1222"/>
                </a:lnTo>
                <a:lnTo>
                  <a:pt x="2825" y="1225"/>
                </a:lnTo>
                <a:lnTo>
                  <a:pt x="2830" y="1229"/>
                </a:lnTo>
                <a:lnTo>
                  <a:pt x="2835" y="1236"/>
                </a:lnTo>
                <a:lnTo>
                  <a:pt x="2841" y="1236"/>
                </a:lnTo>
                <a:lnTo>
                  <a:pt x="2847" y="1233"/>
                </a:lnTo>
                <a:lnTo>
                  <a:pt x="2853" y="1240"/>
                </a:lnTo>
                <a:lnTo>
                  <a:pt x="2859" y="1245"/>
                </a:lnTo>
                <a:lnTo>
                  <a:pt x="2865" y="1243"/>
                </a:lnTo>
                <a:lnTo>
                  <a:pt x="2871" y="1245"/>
                </a:lnTo>
                <a:lnTo>
                  <a:pt x="2884" y="1245"/>
                </a:lnTo>
                <a:lnTo>
                  <a:pt x="2886" y="1248"/>
                </a:lnTo>
                <a:lnTo>
                  <a:pt x="2888" y="1246"/>
                </a:lnTo>
                <a:lnTo>
                  <a:pt x="2889" y="1239"/>
                </a:lnTo>
                <a:lnTo>
                  <a:pt x="2894" y="1243"/>
                </a:lnTo>
                <a:lnTo>
                  <a:pt x="2901" y="1246"/>
                </a:lnTo>
                <a:lnTo>
                  <a:pt x="2907" y="1248"/>
                </a:lnTo>
                <a:lnTo>
                  <a:pt x="2913" y="1248"/>
                </a:lnTo>
                <a:lnTo>
                  <a:pt x="2919" y="1249"/>
                </a:lnTo>
                <a:lnTo>
                  <a:pt x="2925" y="1248"/>
                </a:lnTo>
                <a:lnTo>
                  <a:pt x="2931" y="1251"/>
                </a:lnTo>
                <a:lnTo>
                  <a:pt x="2924" y="1256"/>
                </a:lnTo>
                <a:lnTo>
                  <a:pt x="2929" y="1263"/>
                </a:lnTo>
                <a:lnTo>
                  <a:pt x="2930" y="1270"/>
                </a:lnTo>
                <a:lnTo>
                  <a:pt x="2924" y="1272"/>
                </a:lnTo>
                <a:lnTo>
                  <a:pt x="2927" y="1279"/>
                </a:lnTo>
                <a:lnTo>
                  <a:pt x="2933" y="1281"/>
                </a:lnTo>
                <a:lnTo>
                  <a:pt x="2933" y="1286"/>
                </a:lnTo>
                <a:lnTo>
                  <a:pt x="2930" y="1293"/>
                </a:lnTo>
                <a:lnTo>
                  <a:pt x="2924" y="1295"/>
                </a:lnTo>
                <a:lnTo>
                  <a:pt x="2917" y="1294"/>
                </a:lnTo>
                <a:lnTo>
                  <a:pt x="2915" y="1287"/>
                </a:lnTo>
                <a:lnTo>
                  <a:pt x="2912" y="1280"/>
                </a:lnTo>
                <a:lnTo>
                  <a:pt x="2911" y="1282"/>
                </a:lnTo>
                <a:lnTo>
                  <a:pt x="2906" y="1290"/>
                </a:lnTo>
                <a:lnTo>
                  <a:pt x="2906" y="1289"/>
                </a:lnTo>
                <a:lnTo>
                  <a:pt x="2903" y="1282"/>
                </a:lnTo>
                <a:lnTo>
                  <a:pt x="2897" y="1282"/>
                </a:lnTo>
                <a:lnTo>
                  <a:pt x="2896" y="1289"/>
                </a:lnTo>
                <a:lnTo>
                  <a:pt x="2893" y="1290"/>
                </a:lnTo>
                <a:lnTo>
                  <a:pt x="2887" y="1294"/>
                </a:lnTo>
                <a:lnTo>
                  <a:pt x="2885" y="1301"/>
                </a:lnTo>
                <a:lnTo>
                  <a:pt x="2878" y="1299"/>
                </a:lnTo>
                <a:lnTo>
                  <a:pt x="2883" y="1294"/>
                </a:lnTo>
                <a:lnTo>
                  <a:pt x="2876" y="1298"/>
                </a:lnTo>
                <a:lnTo>
                  <a:pt x="2875" y="1301"/>
                </a:lnTo>
                <a:lnTo>
                  <a:pt x="2869" y="1304"/>
                </a:lnTo>
                <a:lnTo>
                  <a:pt x="2864" y="1305"/>
                </a:lnTo>
                <a:lnTo>
                  <a:pt x="2858" y="1312"/>
                </a:lnTo>
                <a:lnTo>
                  <a:pt x="2851" y="1314"/>
                </a:lnTo>
                <a:lnTo>
                  <a:pt x="2848" y="1311"/>
                </a:lnTo>
                <a:lnTo>
                  <a:pt x="2842" y="1309"/>
                </a:lnTo>
                <a:lnTo>
                  <a:pt x="2839" y="1313"/>
                </a:lnTo>
                <a:lnTo>
                  <a:pt x="2841" y="1318"/>
                </a:lnTo>
                <a:lnTo>
                  <a:pt x="2846" y="1314"/>
                </a:lnTo>
                <a:lnTo>
                  <a:pt x="2853" y="1317"/>
                </a:lnTo>
                <a:lnTo>
                  <a:pt x="2855" y="1323"/>
                </a:lnTo>
                <a:lnTo>
                  <a:pt x="2853" y="1330"/>
                </a:lnTo>
                <a:lnTo>
                  <a:pt x="2847" y="1325"/>
                </a:lnTo>
                <a:lnTo>
                  <a:pt x="2841" y="1328"/>
                </a:lnTo>
                <a:lnTo>
                  <a:pt x="2840" y="1335"/>
                </a:lnTo>
                <a:lnTo>
                  <a:pt x="2842" y="1337"/>
                </a:lnTo>
                <a:lnTo>
                  <a:pt x="2846" y="1344"/>
                </a:lnTo>
                <a:lnTo>
                  <a:pt x="2845" y="1351"/>
                </a:lnTo>
                <a:lnTo>
                  <a:pt x="2839" y="1354"/>
                </a:lnTo>
                <a:lnTo>
                  <a:pt x="2833" y="1357"/>
                </a:lnTo>
                <a:lnTo>
                  <a:pt x="2827" y="1352"/>
                </a:lnTo>
                <a:lnTo>
                  <a:pt x="2827" y="1345"/>
                </a:lnTo>
                <a:lnTo>
                  <a:pt x="2822" y="1339"/>
                </a:lnTo>
                <a:lnTo>
                  <a:pt x="2825" y="1346"/>
                </a:lnTo>
                <a:lnTo>
                  <a:pt x="2818" y="1343"/>
                </a:lnTo>
                <a:lnTo>
                  <a:pt x="2811" y="1343"/>
                </a:lnTo>
                <a:lnTo>
                  <a:pt x="2813" y="1349"/>
                </a:lnTo>
                <a:lnTo>
                  <a:pt x="2814" y="1352"/>
                </a:lnTo>
                <a:lnTo>
                  <a:pt x="2821" y="1357"/>
                </a:lnTo>
                <a:lnTo>
                  <a:pt x="2824" y="1361"/>
                </a:lnTo>
                <a:lnTo>
                  <a:pt x="2830" y="1363"/>
                </a:lnTo>
                <a:lnTo>
                  <a:pt x="2823" y="1366"/>
                </a:lnTo>
                <a:lnTo>
                  <a:pt x="2819" y="1368"/>
                </a:lnTo>
                <a:lnTo>
                  <a:pt x="2818" y="1375"/>
                </a:lnTo>
                <a:lnTo>
                  <a:pt x="2819" y="1382"/>
                </a:lnTo>
                <a:lnTo>
                  <a:pt x="2814" y="1385"/>
                </a:lnTo>
                <a:lnTo>
                  <a:pt x="2814" y="1391"/>
                </a:lnTo>
                <a:lnTo>
                  <a:pt x="2808" y="1394"/>
                </a:lnTo>
                <a:lnTo>
                  <a:pt x="2802" y="1393"/>
                </a:lnTo>
                <a:lnTo>
                  <a:pt x="2802" y="1400"/>
                </a:lnTo>
                <a:lnTo>
                  <a:pt x="2802" y="1407"/>
                </a:lnTo>
                <a:lnTo>
                  <a:pt x="2799" y="1414"/>
                </a:lnTo>
                <a:lnTo>
                  <a:pt x="2796" y="1420"/>
                </a:lnTo>
                <a:lnTo>
                  <a:pt x="2798" y="1426"/>
                </a:lnTo>
                <a:lnTo>
                  <a:pt x="2794" y="1433"/>
                </a:lnTo>
                <a:lnTo>
                  <a:pt x="2791" y="1439"/>
                </a:lnTo>
                <a:lnTo>
                  <a:pt x="2792" y="1442"/>
                </a:lnTo>
                <a:lnTo>
                  <a:pt x="2793" y="1448"/>
                </a:lnTo>
                <a:lnTo>
                  <a:pt x="2796" y="1455"/>
                </a:lnTo>
                <a:lnTo>
                  <a:pt x="2799" y="1463"/>
                </a:lnTo>
                <a:lnTo>
                  <a:pt x="2803" y="1459"/>
                </a:lnTo>
                <a:lnTo>
                  <a:pt x="2809" y="1459"/>
                </a:lnTo>
                <a:lnTo>
                  <a:pt x="2815" y="1463"/>
                </a:lnTo>
                <a:lnTo>
                  <a:pt x="2819" y="1468"/>
                </a:lnTo>
                <a:lnTo>
                  <a:pt x="2827" y="1473"/>
                </a:lnTo>
                <a:lnTo>
                  <a:pt x="2833" y="1476"/>
                </a:lnTo>
                <a:lnTo>
                  <a:pt x="2839" y="1480"/>
                </a:lnTo>
                <a:lnTo>
                  <a:pt x="2841" y="1481"/>
                </a:lnTo>
                <a:lnTo>
                  <a:pt x="2848" y="1482"/>
                </a:lnTo>
                <a:lnTo>
                  <a:pt x="2854" y="1484"/>
                </a:lnTo>
                <a:lnTo>
                  <a:pt x="2855" y="1486"/>
                </a:lnTo>
                <a:lnTo>
                  <a:pt x="2867" y="1491"/>
                </a:lnTo>
                <a:lnTo>
                  <a:pt x="2873" y="1495"/>
                </a:lnTo>
                <a:lnTo>
                  <a:pt x="2877" y="1503"/>
                </a:lnTo>
                <a:lnTo>
                  <a:pt x="2883" y="1508"/>
                </a:lnTo>
                <a:lnTo>
                  <a:pt x="2883" y="1511"/>
                </a:lnTo>
                <a:lnTo>
                  <a:pt x="2888" y="1519"/>
                </a:lnTo>
                <a:lnTo>
                  <a:pt x="2892" y="1524"/>
                </a:lnTo>
                <a:lnTo>
                  <a:pt x="2895" y="1530"/>
                </a:lnTo>
                <a:lnTo>
                  <a:pt x="2901" y="1538"/>
                </a:lnTo>
                <a:lnTo>
                  <a:pt x="2904" y="1545"/>
                </a:lnTo>
                <a:lnTo>
                  <a:pt x="2908" y="1551"/>
                </a:lnTo>
                <a:lnTo>
                  <a:pt x="2914" y="1557"/>
                </a:lnTo>
                <a:lnTo>
                  <a:pt x="2920" y="1564"/>
                </a:lnTo>
                <a:lnTo>
                  <a:pt x="2922" y="1571"/>
                </a:lnTo>
                <a:lnTo>
                  <a:pt x="2928" y="1576"/>
                </a:lnTo>
                <a:lnTo>
                  <a:pt x="2929" y="1581"/>
                </a:lnTo>
                <a:lnTo>
                  <a:pt x="2935" y="1587"/>
                </a:lnTo>
                <a:lnTo>
                  <a:pt x="2938" y="1594"/>
                </a:lnTo>
                <a:lnTo>
                  <a:pt x="2945" y="1600"/>
                </a:lnTo>
                <a:lnTo>
                  <a:pt x="2945" y="1601"/>
                </a:lnTo>
                <a:lnTo>
                  <a:pt x="2948" y="1607"/>
                </a:lnTo>
                <a:lnTo>
                  <a:pt x="2947" y="1613"/>
                </a:lnTo>
                <a:lnTo>
                  <a:pt x="2948" y="1620"/>
                </a:lnTo>
                <a:lnTo>
                  <a:pt x="2953" y="1627"/>
                </a:lnTo>
                <a:lnTo>
                  <a:pt x="2956" y="1629"/>
                </a:lnTo>
                <a:lnTo>
                  <a:pt x="2962" y="1632"/>
                </a:lnTo>
                <a:lnTo>
                  <a:pt x="2966" y="1633"/>
                </a:lnTo>
                <a:lnTo>
                  <a:pt x="2972" y="1636"/>
                </a:lnTo>
                <a:lnTo>
                  <a:pt x="2978" y="1640"/>
                </a:lnTo>
                <a:lnTo>
                  <a:pt x="2984" y="1642"/>
                </a:lnTo>
                <a:lnTo>
                  <a:pt x="2990" y="1646"/>
                </a:lnTo>
                <a:lnTo>
                  <a:pt x="2992" y="1653"/>
                </a:lnTo>
                <a:lnTo>
                  <a:pt x="2993" y="1660"/>
                </a:lnTo>
                <a:lnTo>
                  <a:pt x="2998" y="1667"/>
                </a:lnTo>
                <a:lnTo>
                  <a:pt x="3005" y="1667"/>
                </a:lnTo>
                <a:lnTo>
                  <a:pt x="3011" y="1670"/>
                </a:lnTo>
                <a:lnTo>
                  <a:pt x="3015" y="1673"/>
                </a:lnTo>
                <a:lnTo>
                  <a:pt x="3018" y="1675"/>
                </a:lnTo>
                <a:lnTo>
                  <a:pt x="3023" y="1680"/>
                </a:lnTo>
                <a:lnTo>
                  <a:pt x="3030" y="1688"/>
                </a:lnTo>
                <a:lnTo>
                  <a:pt x="3033" y="1693"/>
                </a:lnTo>
                <a:lnTo>
                  <a:pt x="3032" y="1700"/>
                </a:lnTo>
                <a:lnTo>
                  <a:pt x="3025" y="1698"/>
                </a:lnTo>
                <a:lnTo>
                  <a:pt x="3019" y="1696"/>
                </a:lnTo>
                <a:lnTo>
                  <a:pt x="3013" y="1692"/>
                </a:lnTo>
                <a:lnTo>
                  <a:pt x="3007" y="1689"/>
                </a:lnTo>
                <a:lnTo>
                  <a:pt x="3000" y="1686"/>
                </a:lnTo>
                <a:lnTo>
                  <a:pt x="2994" y="1685"/>
                </a:lnTo>
                <a:lnTo>
                  <a:pt x="2987" y="1689"/>
                </a:lnTo>
                <a:lnTo>
                  <a:pt x="2980" y="1689"/>
                </a:lnTo>
                <a:lnTo>
                  <a:pt x="2975" y="1689"/>
                </a:lnTo>
                <a:lnTo>
                  <a:pt x="2971" y="1682"/>
                </a:lnTo>
                <a:lnTo>
                  <a:pt x="2964" y="1675"/>
                </a:lnTo>
                <a:lnTo>
                  <a:pt x="2958" y="1672"/>
                </a:lnTo>
                <a:lnTo>
                  <a:pt x="2953" y="1670"/>
                </a:lnTo>
                <a:lnTo>
                  <a:pt x="2947" y="1669"/>
                </a:lnTo>
                <a:lnTo>
                  <a:pt x="2941" y="1668"/>
                </a:lnTo>
                <a:lnTo>
                  <a:pt x="2935" y="1675"/>
                </a:lnTo>
                <a:lnTo>
                  <a:pt x="2929" y="1681"/>
                </a:lnTo>
                <a:lnTo>
                  <a:pt x="2927" y="1681"/>
                </a:lnTo>
                <a:lnTo>
                  <a:pt x="2921" y="1680"/>
                </a:lnTo>
                <a:lnTo>
                  <a:pt x="2914" y="1676"/>
                </a:lnTo>
                <a:lnTo>
                  <a:pt x="2910" y="1670"/>
                </a:lnTo>
                <a:lnTo>
                  <a:pt x="2905" y="1662"/>
                </a:lnTo>
                <a:lnTo>
                  <a:pt x="2901" y="1656"/>
                </a:lnTo>
                <a:lnTo>
                  <a:pt x="2895" y="1651"/>
                </a:lnTo>
                <a:lnTo>
                  <a:pt x="2889" y="1651"/>
                </a:lnTo>
                <a:lnTo>
                  <a:pt x="2884" y="1649"/>
                </a:lnTo>
                <a:lnTo>
                  <a:pt x="2889" y="1656"/>
                </a:lnTo>
                <a:lnTo>
                  <a:pt x="2886" y="1660"/>
                </a:lnTo>
                <a:lnTo>
                  <a:pt x="2886" y="1661"/>
                </a:lnTo>
                <a:lnTo>
                  <a:pt x="2887" y="1661"/>
                </a:lnTo>
                <a:lnTo>
                  <a:pt x="2891" y="1658"/>
                </a:lnTo>
                <a:lnTo>
                  <a:pt x="2897" y="1661"/>
                </a:lnTo>
                <a:lnTo>
                  <a:pt x="2897" y="1659"/>
                </a:lnTo>
                <a:lnTo>
                  <a:pt x="2891" y="1656"/>
                </a:lnTo>
                <a:lnTo>
                  <a:pt x="2891" y="1654"/>
                </a:lnTo>
                <a:lnTo>
                  <a:pt x="2897" y="1654"/>
                </a:lnTo>
                <a:lnTo>
                  <a:pt x="2901" y="1661"/>
                </a:lnTo>
                <a:lnTo>
                  <a:pt x="2905" y="1668"/>
                </a:lnTo>
                <a:lnTo>
                  <a:pt x="2899" y="1666"/>
                </a:lnTo>
                <a:lnTo>
                  <a:pt x="2899" y="1667"/>
                </a:lnTo>
                <a:lnTo>
                  <a:pt x="2905" y="1672"/>
                </a:lnTo>
                <a:lnTo>
                  <a:pt x="2910" y="1677"/>
                </a:lnTo>
                <a:lnTo>
                  <a:pt x="2916" y="1681"/>
                </a:lnTo>
                <a:lnTo>
                  <a:pt x="2916" y="1680"/>
                </a:lnTo>
                <a:lnTo>
                  <a:pt x="2918" y="1681"/>
                </a:lnTo>
                <a:lnTo>
                  <a:pt x="2924" y="1683"/>
                </a:lnTo>
                <a:lnTo>
                  <a:pt x="2930" y="1684"/>
                </a:lnTo>
                <a:lnTo>
                  <a:pt x="2931" y="1683"/>
                </a:lnTo>
                <a:lnTo>
                  <a:pt x="2938" y="1680"/>
                </a:lnTo>
                <a:lnTo>
                  <a:pt x="2941" y="1675"/>
                </a:lnTo>
                <a:lnTo>
                  <a:pt x="2947" y="1675"/>
                </a:lnTo>
                <a:lnTo>
                  <a:pt x="2953" y="1676"/>
                </a:lnTo>
                <a:lnTo>
                  <a:pt x="2959" y="1678"/>
                </a:lnTo>
                <a:lnTo>
                  <a:pt x="2963" y="1684"/>
                </a:lnTo>
                <a:lnTo>
                  <a:pt x="2963" y="1691"/>
                </a:lnTo>
                <a:lnTo>
                  <a:pt x="2968" y="1693"/>
                </a:lnTo>
                <a:lnTo>
                  <a:pt x="2975" y="1696"/>
                </a:lnTo>
                <a:lnTo>
                  <a:pt x="2981" y="1697"/>
                </a:lnTo>
                <a:lnTo>
                  <a:pt x="2987" y="1700"/>
                </a:lnTo>
                <a:lnTo>
                  <a:pt x="2988" y="1700"/>
                </a:lnTo>
                <a:lnTo>
                  <a:pt x="2994" y="1705"/>
                </a:lnTo>
                <a:lnTo>
                  <a:pt x="3001" y="1709"/>
                </a:lnTo>
                <a:lnTo>
                  <a:pt x="3007" y="1716"/>
                </a:lnTo>
                <a:lnTo>
                  <a:pt x="3008" y="1716"/>
                </a:lnTo>
                <a:lnTo>
                  <a:pt x="3014" y="1720"/>
                </a:lnTo>
                <a:lnTo>
                  <a:pt x="3020" y="1725"/>
                </a:lnTo>
                <a:lnTo>
                  <a:pt x="3022" y="1726"/>
                </a:lnTo>
                <a:lnTo>
                  <a:pt x="3028" y="1729"/>
                </a:lnTo>
                <a:lnTo>
                  <a:pt x="3035" y="1733"/>
                </a:lnTo>
                <a:lnTo>
                  <a:pt x="3040" y="1740"/>
                </a:lnTo>
                <a:lnTo>
                  <a:pt x="3045" y="1746"/>
                </a:lnTo>
                <a:lnTo>
                  <a:pt x="3049" y="1754"/>
                </a:lnTo>
                <a:lnTo>
                  <a:pt x="3053" y="1761"/>
                </a:lnTo>
                <a:lnTo>
                  <a:pt x="3052" y="1766"/>
                </a:lnTo>
                <a:lnTo>
                  <a:pt x="3046" y="1766"/>
                </a:lnTo>
                <a:lnTo>
                  <a:pt x="3039" y="1766"/>
                </a:lnTo>
                <a:lnTo>
                  <a:pt x="3034" y="1769"/>
                </a:lnTo>
                <a:lnTo>
                  <a:pt x="3027" y="1773"/>
                </a:lnTo>
                <a:lnTo>
                  <a:pt x="3021" y="1780"/>
                </a:lnTo>
                <a:lnTo>
                  <a:pt x="3018" y="1782"/>
                </a:lnTo>
                <a:lnTo>
                  <a:pt x="3011" y="1788"/>
                </a:lnTo>
                <a:lnTo>
                  <a:pt x="3006" y="1793"/>
                </a:lnTo>
                <a:lnTo>
                  <a:pt x="3007" y="1799"/>
                </a:lnTo>
                <a:lnTo>
                  <a:pt x="3003" y="1806"/>
                </a:lnTo>
                <a:lnTo>
                  <a:pt x="2998" y="1807"/>
                </a:lnTo>
                <a:lnTo>
                  <a:pt x="2992" y="1804"/>
                </a:lnTo>
                <a:lnTo>
                  <a:pt x="2986" y="1803"/>
                </a:lnTo>
                <a:lnTo>
                  <a:pt x="2980" y="1803"/>
                </a:lnTo>
                <a:lnTo>
                  <a:pt x="2975" y="1806"/>
                </a:lnTo>
                <a:lnTo>
                  <a:pt x="2972" y="1811"/>
                </a:lnTo>
                <a:lnTo>
                  <a:pt x="2965" y="1817"/>
                </a:lnTo>
                <a:lnTo>
                  <a:pt x="2963" y="1819"/>
                </a:lnTo>
                <a:lnTo>
                  <a:pt x="2965" y="1818"/>
                </a:lnTo>
                <a:lnTo>
                  <a:pt x="2972" y="1813"/>
                </a:lnTo>
                <a:lnTo>
                  <a:pt x="2978" y="1811"/>
                </a:lnTo>
                <a:lnTo>
                  <a:pt x="2984" y="1805"/>
                </a:lnTo>
                <a:lnTo>
                  <a:pt x="2990" y="1810"/>
                </a:lnTo>
                <a:lnTo>
                  <a:pt x="2994" y="1818"/>
                </a:lnTo>
                <a:lnTo>
                  <a:pt x="2995" y="1823"/>
                </a:lnTo>
                <a:lnTo>
                  <a:pt x="3000" y="1828"/>
                </a:lnTo>
                <a:lnTo>
                  <a:pt x="3006" y="1829"/>
                </a:lnTo>
                <a:lnTo>
                  <a:pt x="3005" y="1827"/>
                </a:lnTo>
                <a:lnTo>
                  <a:pt x="2998" y="1825"/>
                </a:lnTo>
                <a:lnTo>
                  <a:pt x="3005" y="1825"/>
                </a:lnTo>
                <a:lnTo>
                  <a:pt x="3011" y="1821"/>
                </a:lnTo>
                <a:lnTo>
                  <a:pt x="3014" y="1818"/>
                </a:lnTo>
                <a:lnTo>
                  <a:pt x="3020" y="1813"/>
                </a:lnTo>
                <a:lnTo>
                  <a:pt x="3026" y="1810"/>
                </a:lnTo>
                <a:lnTo>
                  <a:pt x="3032" y="1811"/>
                </a:lnTo>
                <a:lnTo>
                  <a:pt x="3039" y="1814"/>
                </a:lnTo>
                <a:lnTo>
                  <a:pt x="3045" y="1819"/>
                </a:lnTo>
                <a:lnTo>
                  <a:pt x="3050" y="1826"/>
                </a:lnTo>
                <a:lnTo>
                  <a:pt x="3056" y="1831"/>
                </a:lnTo>
                <a:lnTo>
                  <a:pt x="3057" y="1834"/>
                </a:lnTo>
                <a:lnTo>
                  <a:pt x="3062" y="1836"/>
                </a:lnTo>
                <a:lnTo>
                  <a:pt x="3066" y="1837"/>
                </a:lnTo>
                <a:lnTo>
                  <a:pt x="3072" y="1839"/>
                </a:lnTo>
                <a:lnTo>
                  <a:pt x="3077" y="1843"/>
                </a:lnTo>
                <a:lnTo>
                  <a:pt x="3084" y="1843"/>
                </a:lnTo>
                <a:lnTo>
                  <a:pt x="3090" y="1844"/>
                </a:lnTo>
                <a:lnTo>
                  <a:pt x="3084" y="1847"/>
                </a:lnTo>
                <a:lnTo>
                  <a:pt x="3083" y="1849"/>
                </a:lnTo>
                <a:lnTo>
                  <a:pt x="3077" y="1853"/>
                </a:lnTo>
                <a:lnTo>
                  <a:pt x="3075" y="1860"/>
                </a:lnTo>
                <a:lnTo>
                  <a:pt x="3072" y="1867"/>
                </a:lnTo>
                <a:lnTo>
                  <a:pt x="3069" y="1869"/>
                </a:lnTo>
                <a:lnTo>
                  <a:pt x="3063" y="1870"/>
                </a:lnTo>
                <a:lnTo>
                  <a:pt x="3057" y="1875"/>
                </a:lnTo>
                <a:lnTo>
                  <a:pt x="3062" y="1880"/>
                </a:lnTo>
                <a:lnTo>
                  <a:pt x="3067" y="1875"/>
                </a:lnTo>
                <a:lnTo>
                  <a:pt x="3073" y="1870"/>
                </a:lnTo>
                <a:lnTo>
                  <a:pt x="3079" y="1874"/>
                </a:lnTo>
                <a:lnTo>
                  <a:pt x="3076" y="1867"/>
                </a:lnTo>
                <a:lnTo>
                  <a:pt x="3081" y="1862"/>
                </a:lnTo>
                <a:lnTo>
                  <a:pt x="3089" y="1867"/>
                </a:lnTo>
                <a:lnTo>
                  <a:pt x="3087" y="1874"/>
                </a:lnTo>
                <a:lnTo>
                  <a:pt x="3087" y="1880"/>
                </a:lnTo>
                <a:lnTo>
                  <a:pt x="3091" y="1887"/>
                </a:lnTo>
                <a:lnTo>
                  <a:pt x="3093" y="1893"/>
                </a:lnTo>
                <a:lnTo>
                  <a:pt x="3089" y="1900"/>
                </a:lnTo>
                <a:lnTo>
                  <a:pt x="3085" y="1898"/>
                </a:lnTo>
                <a:lnTo>
                  <a:pt x="3084" y="1891"/>
                </a:lnTo>
                <a:lnTo>
                  <a:pt x="3080" y="1884"/>
                </a:lnTo>
                <a:lnTo>
                  <a:pt x="3081" y="1891"/>
                </a:lnTo>
                <a:lnTo>
                  <a:pt x="3081" y="1898"/>
                </a:lnTo>
                <a:lnTo>
                  <a:pt x="3076" y="1898"/>
                </a:lnTo>
                <a:lnTo>
                  <a:pt x="3072" y="1891"/>
                </a:lnTo>
                <a:lnTo>
                  <a:pt x="3073" y="1896"/>
                </a:lnTo>
                <a:lnTo>
                  <a:pt x="3069" y="1891"/>
                </a:lnTo>
                <a:lnTo>
                  <a:pt x="3067" y="1896"/>
                </a:lnTo>
                <a:lnTo>
                  <a:pt x="3063" y="1903"/>
                </a:lnTo>
                <a:lnTo>
                  <a:pt x="3063" y="1904"/>
                </a:lnTo>
                <a:lnTo>
                  <a:pt x="3069" y="1904"/>
                </a:lnTo>
                <a:lnTo>
                  <a:pt x="3075" y="1909"/>
                </a:lnTo>
                <a:lnTo>
                  <a:pt x="3074" y="1910"/>
                </a:lnTo>
                <a:lnTo>
                  <a:pt x="3080" y="1914"/>
                </a:lnTo>
                <a:lnTo>
                  <a:pt x="3082" y="1919"/>
                </a:lnTo>
                <a:lnTo>
                  <a:pt x="3077" y="1917"/>
                </a:lnTo>
                <a:lnTo>
                  <a:pt x="3074" y="1922"/>
                </a:lnTo>
                <a:lnTo>
                  <a:pt x="3081" y="1923"/>
                </a:lnTo>
                <a:lnTo>
                  <a:pt x="3084" y="1930"/>
                </a:lnTo>
                <a:lnTo>
                  <a:pt x="3078" y="1936"/>
                </a:lnTo>
                <a:lnTo>
                  <a:pt x="3070" y="1936"/>
                </a:lnTo>
                <a:lnTo>
                  <a:pt x="3064" y="1934"/>
                </a:lnTo>
                <a:lnTo>
                  <a:pt x="3057" y="1930"/>
                </a:lnTo>
                <a:lnTo>
                  <a:pt x="3052" y="1926"/>
                </a:lnTo>
                <a:lnTo>
                  <a:pt x="3053" y="1927"/>
                </a:lnTo>
                <a:lnTo>
                  <a:pt x="3059" y="1932"/>
                </a:lnTo>
                <a:lnTo>
                  <a:pt x="3063" y="1939"/>
                </a:lnTo>
                <a:lnTo>
                  <a:pt x="3069" y="1938"/>
                </a:lnTo>
                <a:lnTo>
                  <a:pt x="3075" y="1939"/>
                </a:lnTo>
                <a:lnTo>
                  <a:pt x="3077" y="1940"/>
                </a:lnTo>
                <a:lnTo>
                  <a:pt x="3080" y="1947"/>
                </a:lnTo>
                <a:lnTo>
                  <a:pt x="3084" y="1954"/>
                </a:lnTo>
                <a:lnTo>
                  <a:pt x="3089" y="1960"/>
                </a:lnTo>
                <a:lnTo>
                  <a:pt x="3087" y="1967"/>
                </a:lnTo>
                <a:lnTo>
                  <a:pt x="3081" y="1967"/>
                </a:lnTo>
                <a:lnTo>
                  <a:pt x="3077" y="1974"/>
                </a:lnTo>
                <a:lnTo>
                  <a:pt x="3078" y="1981"/>
                </a:lnTo>
                <a:lnTo>
                  <a:pt x="3072" y="1976"/>
                </a:lnTo>
                <a:lnTo>
                  <a:pt x="3070" y="1971"/>
                </a:lnTo>
                <a:lnTo>
                  <a:pt x="3066" y="1964"/>
                </a:lnTo>
                <a:lnTo>
                  <a:pt x="3062" y="1962"/>
                </a:lnTo>
                <a:lnTo>
                  <a:pt x="3059" y="1970"/>
                </a:lnTo>
                <a:lnTo>
                  <a:pt x="3055" y="1970"/>
                </a:lnTo>
                <a:lnTo>
                  <a:pt x="3062" y="1973"/>
                </a:lnTo>
                <a:lnTo>
                  <a:pt x="3061" y="1979"/>
                </a:lnTo>
                <a:lnTo>
                  <a:pt x="3056" y="1986"/>
                </a:lnTo>
                <a:lnTo>
                  <a:pt x="3053" y="1992"/>
                </a:lnTo>
                <a:lnTo>
                  <a:pt x="3049" y="1992"/>
                </a:lnTo>
                <a:lnTo>
                  <a:pt x="3043" y="1990"/>
                </a:lnTo>
                <a:lnTo>
                  <a:pt x="3037" y="1989"/>
                </a:lnTo>
                <a:lnTo>
                  <a:pt x="3031" y="1983"/>
                </a:lnTo>
                <a:lnTo>
                  <a:pt x="3034" y="1990"/>
                </a:lnTo>
                <a:lnTo>
                  <a:pt x="3039" y="1991"/>
                </a:lnTo>
                <a:lnTo>
                  <a:pt x="3046" y="1995"/>
                </a:lnTo>
                <a:lnTo>
                  <a:pt x="3052" y="2000"/>
                </a:lnTo>
                <a:lnTo>
                  <a:pt x="3049" y="2007"/>
                </a:lnTo>
                <a:lnTo>
                  <a:pt x="3048" y="2008"/>
                </a:lnTo>
                <a:lnTo>
                  <a:pt x="3045" y="2015"/>
                </a:lnTo>
                <a:lnTo>
                  <a:pt x="3045" y="2022"/>
                </a:lnTo>
                <a:lnTo>
                  <a:pt x="3043" y="2029"/>
                </a:lnTo>
                <a:lnTo>
                  <a:pt x="3049" y="2036"/>
                </a:lnTo>
                <a:lnTo>
                  <a:pt x="3043" y="2043"/>
                </a:lnTo>
                <a:lnTo>
                  <a:pt x="3045" y="2048"/>
                </a:lnTo>
                <a:lnTo>
                  <a:pt x="3045" y="2055"/>
                </a:lnTo>
                <a:lnTo>
                  <a:pt x="3038" y="2055"/>
                </a:lnTo>
                <a:lnTo>
                  <a:pt x="3039" y="2057"/>
                </a:lnTo>
                <a:lnTo>
                  <a:pt x="3035" y="2054"/>
                </a:lnTo>
                <a:lnTo>
                  <a:pt x="3034" y="2052"/>
                </a:lnTo>
                <a:lnTo>
                  <a:pt x="3027" y="2046"/>
                </a:lnTo>
                <a:lnTo>
                  <a:pt x="3028" y="2053"/>
                </a:lnTo>
                <a:lnTo>
                  <a:pt x="3035" y="2054"/>
                </a:lnTo>
                <a:lnTo>
                  <a:pt x="3039" y="2061"/>
                </a:lnTo>
                <a:lnTo>
                  <a:pt x="3038" y="2063"/>
                </a:lnTo>
                <a:lnTo>
                  <a:pt x="3031" y="2063"/>
                </a:lnTo>
                <a:lnTo>
                  <a:pt x="3032" y="2070"/>
                </a:lnTo>
                <a:lnTo>
                  <a:pt x="3027" y="2077"/>
                </a:lnTo>
                <a:lnTo>
                  <a:pt x="3022" y="2080"/>
                </a:lnTo>
                <a:lnTo>
                  <a:pt x="3026" y="2087"/>
                </a:lnTo>
                <a:lnTo>
                  <a:pt x="3031" y="2094"/>
                </a:lnTo>
                <a:lnTo>
                  <a:pt x="3030" y="2101"/>
                </a:lnTo>
                <a:lnTo>
                  <a:pt x="3023" y="2103"/>
                </a:lnTo>
                <a:lnTo>
                  <a:pt x="3020" y="2105"/>
                </a:lnTo>
                <a:lnTo>
                  <a:pt x="3014" y="2105"/>
                </a:lnTo>
                <a:lnTo>
                  <a:pt x="3020" y="2100"/>
                </a:lnTo>
                <a:lnTo>
                  <a:pt x="3021" y="2094"/>
                </a:lnTo>
                <a:lnTo>
                  <a:pt x="3020" y="2088"/>
                </a:lnTo>
                <a:lnTo>
                  <a:pt x="3017" y="2091"/>
                </a:lnTo>
                <a:lnTo>
                  <a:pt x="3014" y="2097"/>
                </a:lnTo>
                <a:lnTo>
                  <a:pt x="3008" y="2091"/>
                </a:lnTo>
                <a:lnTo>
                  <a:pt x="3006" y="2084"/>
                </a:lnTo>
                <a:lnTo>
                  <a:pt x="3000" y="2091"/>
                </a:lnTo>
                <a:lnTo>
                  <a:pt x="2993" y="2089"/>
                </a:lnTo>
                <a:lnTo>
                  <a:pt x="2997" y="2096"/>
                </a:lnTo>
                <a:lnTo>
                  <a:pt x="2997" y="2103"/>
                </a:lnTo>
                <a:lnTo>
                  <a:pt x="3004" y="2101"/>
                </a:lnTo>
                <a:lnTo>
                  <a:pt x="3010" y="2107"/>
                </a:lnTo>
                <a:lnTo>
                  <a:pt x="3011" y="2109"/>
                </a:lnTo>
                <a:lnTo>
                  <a:pt x="3010" y="2116"/>
                </a:lnTo>
                <a:lnTo>
                  <a:pt x="3004" y="2116"/>
                </a:lnTo>
                <a:lnTo>
                  <a:pt x="3007" y="2122"/>
                </a:lnTo>
                <a:lnTo>
                  <a:pt x="3013" y="2125"/>
                </a:lnTo>
                <a:lnTo>
                  <a:pt x="3016" y="2118"/>
                </a:lnTo>
                <a:lnTo>
                  <a:pt x="3019" y="2125"/>
                </a:lnTo>
                <a:lnTo>
                  <a:pt x="3013" y="2128"/>
                </a:lnTo>
                <a:lnTo>
                  <a:pt x="3007" y="2134"/>
                </a:lnTo>
                <a:lnTo>
                  <a:pt x="3004" y="2141"/>
                </a:lnTo>
                <a:lnTo>
                  <a:pt x="3003" y="2145"/>
                </a:lnTo>
                <a:lnTo>
                  <a:pt x="3000" y="2152"/>
                </a:lnTo>
                <a:lnTo>
                  <a:pt x="2996" y="2149"/>
                </a:lnTo>
                <a:lnTo>
                  <a:pt x="2990" y="2146"/>
                </a:lnTo>
                <a:lnTo>
                  <a:pt x="2987" y="2146"/>
                </a:lnTo>
                <a:lnTo>
                  <a:pt x="2982" y="2142"/>
                </a:lnTo>
                <a:lnTo>
                  <a:pt x="2976" y="2138"/>
                </a:lnTo>
                <a:lnTo>
                  <a:pt x="2978" y="2141"/>
                </a:lnTo>
                <a:lnTo>
                  <a:pt x="2984" y="2146"/>
                </a:lnTo>
                <a:lnTo>
                  <a:pt x="2987" y="2152"/>
                </a:lnTo>
                <a:lnTo>
                  <a:pt x="2989" y="2153"/>
                </a:lnTo>
                <a:lnTo>
                  <a:pt x="2995" y="2156"/>
                </a:lnTo>
                <a:lnTo>
                  <a:pt x="3001" y="2152"/>
                </a:lnTo>
                <a:lnTo>
                  <a:pt x="3003" y="2146"/>
                </a:lnTo>
                <a:lnTo>
                  <a:pt x="3009" y="2148"/>
                </a:lnTo>
                <a:lnTo>
                  <a:pt x="3015" y="2154"/>
                </a:lnTo>
                <a:lnTo>
                  <a:pt x="3009" y="2160"/>
                </a:lnTo>
                <a:lnTo>
                  <a:pt x="3013" y="2166"/>
                </a:lnTo>
                <a:lnTo>
                  <a:pt x="3010" y="2174"/>
                </a:lnTo>
                <a:lnTo>
                  <a:pt x="3008" y="2181"/>
                </a:lnTo>
                <a:lnTo>
                  <a:pt x="3008" y="2183"/>
                </a:lnTo>
                <a:lnTo>
                  <a:pt x="3014" y="2186"/>
                </a:lnTo>
                <a:lnTo>
                  <a:pt x="3019" y="2193"/>
                </a:lnTo>
                <a:lnTo>
                  <a:pt x="3018" y="2199"/>
                </a:lnTo>
                <a:lnTo>
                  <a:pt x="3015" y="2193"/>
                </a:lnTo>
                <a:lnTo>
                  <a:pt x="3012" y="2199"/>
                </a:lnTo>
                <a:lnTo>
                  <a:pt x="3008" y="2194"/>
                </a:lnTo>
                <a:lnTo>
                  <a:pt x="3003" y="2188"/>
                </a:lnTo>
                <a:lnTo>
                  <a:pt x="2996" y="2185"/>
                </a:lnTo>
                <a:lnTo>
                  <a:pt x="2994" y="2191"/>
                </a:lnTo>
                <a:lnTo>
                  <a:pt x="2994" y="2192"/>
                </a:lnTo>
                <a:lnTo>
                  <a:pt x="2988" y="2198"/>
                </a:lnTo>
                <a:lnTo>
                  <a:pt x="2994" y="2201"/>
                </a:lnTo>
                <a:lnTo>
                  <a:pt x="3001" y="2204"/>
                </a:lnTo>
                <a:lnTo>
                  <a:pt x="3004" y="2210"/>
                </a:lnTo>
                <a:lnTo>
                  <a:pt x="2997" y="2215"/>
                </a:lnTo>
                <a:lnTo>
                  <a:pt x="2991" y="2214"/>
                </a:lnTo>
                <a:lnTo>
                  <a:pt x="2991" y="2221"/>
                </a:lnTo>
                <a:lnTo>
                  <a:pt x="2988" y="2213"/>
                </a:lnTo>
                <a:lnTo>
                  <a:pt x="2983" y="2207"/>
                </a:lnTo>
                <a:lnTo>
                  <a:pt x="2978" y="2212"/>
                </a:lnTo>
                <a:lnTo>
                  <a:pt x="2982" y="2214"/>
                </a:lnTo>
                <a:lnTo>
                  <a:pt x="2983" y="2221"/>
                </a:lnTo>
                <a:lnTo>
                  <a:pt x="2982" y="2226"/>
                </a:lnTo>
                <a:lnTo>
                  <a:pt x="2988" y="2229"/>
                </a:lnTo>
                <a:lnTo>
                  <a:pt x="2984" y="2236"/>
                </a:lnTo>
                <a:lnTo>
                  <a:pt x="2978" y="2238"/>
                </a:lnTo>
                <a:lnTo>
                  <a:pt x="2972" y="2241"/>
                </a:lnTo>
                <a:lnTo>
                  <a:pt x="2972" y="2234"/>
                </a:lnTo>
                <a:lnTo>
                  <a:pt x="2967" y="2242"/>
                </a:lnTo>
                <a:lnTo>
                  <a:pt x="2967" y="2246"/>
                </a:lnTo>
                <a:lnTo>
                  <a:pt x="2974" y="2247"/>
                </a:lnTo>
                <a:lnTo>
                  <a:pt x="2976" y="2254"/>
                </a:lnTo>
                <a:lnTo>
                  <a:pt x="2974" y="2261"/>
                </a:lnTo>
                <a:lnTo>
                  <a:pt x="2971" y="2267"/>
                </a:lnTo>
                <a:lnTo>
                  <a:pt x="2966" y="2263"/>
                </a:lnTo>
                <a:lnTo>
                  <a:pt x="2960" y="2255"/>
                </a:lnTo>
                <a:lnTo>
                  <a:pt x="2957" y="2262"/>
                </a:lnTo>
                <a:lnTo>
                  <a:pt x="2955" y="2263"/>
                </a:lnTo>
                <a:lnTo>
                  <a:pt x="2949" y="2265"/>
                </a:lnTo>
                <a:lnTo>
                  <a:pt x="2944" y="2259"/>
                </a:lnTo>
                <a:lnTo>
                  <a:pt x="2938" y="2264"/>
                </a:lnTo>
                <a:lnTo>
                  <a:pt x="2932" y="2265"/>
                </a:lnTo>
                <a:lnTo>
                  <a:pt x="2934" y="2272"/>
                </a:lnTo>
                <a:lnTo>
                  <a:pt x="2931" y="2272"/>
                </a:lnTo>
                <a:lnTo>
                  <a:pt x="2927" y="2270"/>
                </a:lnTo>
                <a:lnTo>
                  <a:pt x="2921" y="2272"/>
                </a:lnTo>
                <a:lnTo>
                  <a:pt x="2925" y="2275"/>
                </a:lnTo>
                <a:lnTo>
                  <a:pt x="2931" y="2278"/>
                </a:lnTo>
                <a:lnTo>
                  <a:pt x="2936" y="2277"/>
                </a:lnTo>
                <a:lnTo>
                  <a:pt x="2936" y="2282"/>
                </a:lnTo>
                <a:lnTo>
                  <a:pt x="2943" y="2285"/>
                </a:lnTo>
                <a:lnTo>
                  <a:pt x="2938" y="2291"/>
                </a:lnTo>
                <a:lnTo>
                  <a:pt x="2932" y="2291"/>
                </a:lnTo>
                <a:lnTo>
                  <a:pt x="2933" y="2298"/>
                </a:lnTo>
                <a:lnTo>
                  <a:pt x="2931" y="2305"/>
                </a:lnTo>
                <a:lnTo>
                  <a:pt x="2925" y="2311"/>
                </a:lnTo>
                <a:lnTo>
                  <a:pt x="2925" y="2304"/>
                </a:lnTo>
                <a:lnTo>
                  <a:pt x="2920" y="2304"/>
                </a:lnTo>
                <a:lnTo>
                  <a:pt x="2920" y="2305"/>
                </a:lnTo>
                <a:lnTo>
                  <a:pt x="2921" y="2311"/>
                </a:lnTo>
                <a:lnTo>
                  <a:pt x="2918" y="2318"/>
                </a:lnTo>
                <a:lnTo>
                  <a:pt x="2918" y="2325"/>
                </a:lnTo>
                <a:lnTo>
                  <a:pt x="2916" y="2318"/>
                </a:lnTo>
                <a:lnTo>
                  <a:pt x="2910" y="2319"/>
                </a:lnTo>
                <a:lnTo>
                  <a:pt x="2904" y="2325"/>
                </a:lnTo>
                <a:lnTo>
                  <a:pt x="2899" y="2325"/>
                </a:lnTo>
                <a:lnTo>
                  <a:pt x="2898" y="2331"/>
                </a:lnTo>
                <a:lnTo>
                  <a:pt x="2894" y="2338"/>
                </a:lnTo>
                <a:lnTo>
                  <a:pt x="2888" y="2343"/>
                </a:lnTo>
                <a:lnTo>
                  <a:pt x="2883" y="2337"/>
                </a:lnTo>
                <a:lnTo>
                  <a:pt x="2876" y="2337"/>
                </a:lnTo>
                <a:lnTo>
                  <a:pt x="2876" y="2344"/>
                </a:lnTo>
                <a:lnTo>
                  <a:pt x="2875" y="2351"/>
                </a:lnTo>
                <a:lnTo>
                  <a:pt x="2873" y="2355"/>
                </a:lnTo>
                <a:lnTo>
                  <a:pt x="2872" y="2358"/>
                </a:lnTo>
                <a:lnTo>
                  <a:pt x="2866" y="2359"/>
                </a:lnTo>
                <a:lnTo>
                  <a:pt x="2864" y="2359"/>
                </a:lnTo>
                <a:lnTo>
                  <a:pt x="2858" y="2359"/>
                </a:lnTo>
                <a:lnTo>
                  <a:pt x="2864" y="2362"/>
                </a:lnTo>
                <a:lnTo>
                  <a:pt x="2866" y="2360"/>
                </a:lnTo>
                <a:lnTo>
                  <a:pt x="2872" y="2363"/>
                </a:lnTo>
                <a:lnTo>
                  <a:pt x="2874" y="2371"/>
                </a:lnTo>
                <a:lnTo>
                  <a:pt x="2869" y="2367"/>
                </a:lnTo>
                <a:lnTo>
                  <a:pt x="2865" y="2372"/>
                </a:lnTo>
                <a:lnTo>
                  <a:pt x="2864" y="2370"/>
                </a:lnTo>
                <a:lnTo>
                  <a:pt x="2862" y="2370"/>
                </a:lnTo>
                <a:lnTo>
                  <a:pt x="2861" y="2372"/>
                </a:lnTo>
                <a:lnTo>
                  <a:pt x="2861" y="2380"/>
                </a:lnTo>
                <a:lnTo>
                  <a:pt x="2861" y="2386"/>
                </a:lnTo>
                <a:lnTo>
                  <a:pt x="2861" y="2388"/>
                </a:lnTo>
                <a:lnTo>
                  <a:pt x="2855" y="2392"/>
                </a:lnTo>
                <a:lnTo>
                  <a:pt x="2850" y="2391"/>
                </a:lnTo>
                <a:lnTo>
                  <a:pt x="2842" y="2393"/>
                </a:lnTo>
                <a:lnTo>
                  <a:pt x="2837" y="2394"/>
                </a:lnTo>
                <a:lnTo>
                  <a:pt x="2835" y="2394"/>
                </a:lnTo>
                <a:lnTo>
                  <a:pt x="2831" y="2393"/>
                </a:lnTo>
                <a:lnTo>
                  <a:pt x="2834" y="2396"/>
                </a:lnTo>
                <a:lnTo>
                  <a:pt x="2832" y="2399"/>
                </a:lnTo>
                <a:lnTo>
                  <a:pt x="2826" y="2402"/>
                </a:lnTo>
                <a:lnTo>
                  <a:pt x="2819" y="2402"/>
                </a:lnTo>
                <a:lnTo>
                  <a:pt x="2818" y="2401"/>
                </a:lnTo>
                <a:lnTo>
                  <a:pt x="2812" y="2399"/>
                </a:lnTo>
                <a:lnTo>
                  <a:pt x="2813" y="2392"/>
                </a:lnTo>
                <a:lnTo>
                  <a:pt x="2807" y="2396"/>
                </a:lnTo>
                <a:lnTo>
                  <a:pt x="2802" y="2395"/>
                </a:lnTo>
                <a:lnTo>
                  <a:pt x="2796" y="2393"/>
                </a:lnTo>
                <a:lnTo>
                  <a:pt x="2799" y="2399"/>
                </a:lnTo>
                <a:lnTo>
                  <a:pt x="2804" y="2401"/>
                </a:lnTo>
                <a:lnTo>
                  <a:pt x="2805" y="2407"/>
                </a:lnTo>
                <a:lnTo>
                  <a:pt x="2806" y="2414"/>
                </a:lnTo>
                <a:lnTo>
                  <a:pt x="2804" y="2415"/>
                </a:lnTo>
                <a:lnTo>
                  <a:pt x="2799" y="2411"/>
                </a:lnTo>
                <a:lnTo>
                  <a:pt x="2793" y="2406"/>
                </a:lnTo>
                <a:lnTo>
                  <a:pt x="2792" y="2406"/>
                </a:lnTo>
                <a:lnTo>
                  <a:pt x="2786" y="2404"/>
                </a:lnTo>
                <a:lnTo>
                  <a:pt x="2784" y="2404"/>
                </a:lnTo>
                <a:lnTo>
                  <a:pt x="2784" y="2398"/>
                </a:lnTo>
                <a:lnTo>
                  <a:pt x="2779" y="2403"/>
                </a:lnTo>
                <a:lnTo>
                  <a:pt x="2773" y="2404"/>
                </a:lnTo>
                <a:lnTo>
                  <a:pt x="2771" y="2411"/>
                </a:lnTo>
                <a:lnTo>
                  <a:pt x="2769" y="2411"/>
                </a:lnTo>
                <a:lnTo>
                  <a:pt x="2763" y="2409"/>
                </a:lnTo>
                <a:lnTo>
                  <a:pt x="2769" y="2414"/>
                </a:lnTo>
                <a:lnTo>
                  <a:pt x="2765" y="2420"/>
                </a:lnTo>
                <a:lnTo>
                  <a:pt x="2758" y="2420"/>
                </a:lnTo>
                <a:lnTo>
                  <a:pt x="2755" y="2417"/>
                </a:lnTo>
                <a:lnTo>
                  <a:pt x="2754" y="2410"/>
                </a:lnTo>
                <a:lnTo>
                  <a:pt x="2758" y="2403"/>
                </a:lnTo>
                <a:lnTo>
                  <a:pt x="2752" y="2403"/>
                </a:lnTo>
                <a:lnTo>
                  <a:pt x="2746" y="2407"/>
                </a:lnTo>
                <a:lnTo>
                  <a:pt x="2741" y="2414"/>
                </a:lnTo>
                <a:lnTo>
                  <a:pt x="2745" y="2416"/>
                </a:lnTo>
                <a:lnTo>
                  <a:pt x="2743" y="2423"/>
                </a:lnTo>
                <a:lnTo>
                  <a:pt x="2749" y="2427"/>
                </a:lnTo>
                <a:lnTo>
                  <a:pt x="2743" y="2431"/>
                </a:lnTo>
                <a:lnTo>
                  <a:pt x="2740" y="2424"/>
                </a:lnTo>
                <a:lnTo>
                  <a:pt x="2737" y="2420"/>
                </a:lnTo>
                <a:lnTo>
                  <a:pt x="2734" y="2418"/>
                </a:lnTo>
                <a:lnTo>
                  <a:pt x="2731" y="2419"/>
                </a:lnTo>
                <a:lnTo>
                  <a:pt x="2728" y="2419"/>
                </a:lnTo>
                <a:lnTo>
                  <a:pt x="2724" y="2423"/>
                </a:lnTo>
                <a:lnTo>
                  <a:pt x="2718" y="2424"/>
                </a:lnTo>
                <a:lnTo>
                  <a:pt x="2717" y="2425"/>
                </a:lnTo>
                <a:lnTo>
                  <a:pt x="2713" y="2426"/>
                </a:lnTo>
                <a:lnTo>
                  <a:pt x="2710" y="2425"/>
                </a:lnTo>
                <a:lnTo>
                  <a:pt x="2708" y="2425"/>
                </a:lnTo>
                <a:lnTo>
                  <a:pt x="2704" y="2430"/>
                </a:lnTo>
                <a:lnTo>
                  <a:pt x="2704" y="2427"/>
                </a:lnTo>
                <a:lnTo>
                  <a:pt x="2699" y="2420"/>
                </a:lnTo>
                <a:lnTo>
                  <a:pt x="2697" y="2414"/>
                </a:lnTo>
                <a:lnTo>
                  <a:pt x="2693" y="2407"/>
                </a:lnTo>
                <a:lnTo>
                  <a:pt x="2688" y="2407"/>
                </a:lnTo>
                <a:lnTo>
                  <a:pt x="2687" y="2403"/>
                </a:lnTo>
                <a:lnTo>
                  <a:pt x="2682" y="2398"/>
                </a:lnTo>
                <a:lnTo>
                  <a:pt x="2682" y="2391"/>
                </a:lnTo>
                <a:lnTo>
                  <a:pt x="2683" y="2385"/>
                </a:lnTo>
                <a:lnTo>
                  <a:pt x="2682" y="2386"/>
                </a:lnTo>
                <a:lnTo>
                  <a:pt x="2681" y="2393"/>
                </a:lnTo>
                <a:lnTo>
                  <a:pt x="2680" y="2386"/>
                </a:lnTo>
                <a:lnTo>
                  <a:pt x="2676" y="2385"/>
                </a:lnTo>
                <a:lnTo>
                  <a:pt x="2682" y="2379"/>
                </a:lnTo>
                <a:lnTo>
                  <a:pt x="2682" y="2378"/>
                </a:lnTo>
                <a:lnTo>
                  <a:pt x="2689" y="2377"/>
                </a:lnTo>
                <a:lnTo>
                  <a:pt x="2693" y="2378"/>
                </a:lnTo>
                <a:lnTo>
                  <a:pt x="2693" y="2377"/>
                </a:lnTo>
                <a:lnTo>
                  <a:pt x="2687" y="2376"/>
                </a:lnTo>
                <a:lnTo>
                  <a:pt x="2681" y="2378"/>
                </a:lnTo>
                <a:lnTo>
                  <a:pt x="2680" y="2378"/>
                </a:lnTo>
                <a:lnTo>
                  <a:pt x="2674" y="2382"/>
                </a:lnTo>
                <a:lnTo>
                  <a:pt x="2667" y="2380"/>
                </a:lnTo>
                <a:lnTo>
                  <a:pt x="2668" y="2382"/>
                </a:lnTo>
                <a:lnTo>
                  <a:pt x="2674" y="2386"/>
                </a:lnTo>
                <a:lnTo>
                  <a:pt x="2669" y="2393"/>
                </a:lnTo>
                <a:lnTo>
                  <a:pt x="2663" y="2395"/>
                </a:lnTo>
                <a:lnTo>
                  <a:pt x="2662" y="2395"/>
                </a:lnTo>
                <a:lnTo>
                  <a:pt x="2658" y="2394"/>
                </a:lnTo>
                <a:lnTo>
                  <a:pt x="2662" y="2396"/>
                </a:lnTo>
                <a:lnTo>
                  <a:pt x="2663" y="2396"/>
                </a:lnTo>
                <a:lnTo>
                  <a:pt x="2669" y="2399"/>
                </a:lnTo>
                <a:lnTo>
                  <a:pt x="2676" y="2403"/>
                </a:lnTo>
                <a:lnTo>
                  <a:pt x="2674" y="2408"/>
                </a:lnTo>
                <a:lnTo>
                  <a:pt x="2669" y="2406"/>
                </a:lnTo>
                <a:lnTo>
                  <a:pt x="2674" y="2408"/>
                </a:lnTo>
                <a:lnTo>
                  <a:pt x="2680" y="2414"/>
                </a:lnTo>
                <a:lnTo>
                  <a:pt x="2683" y="2420"/>
                </a:lnTo>
                <a:lnTo>
                  <a:pt x="2685" y="2427"/>
                </a:lnTo>
                <a:lnTo>
                  <a:pt x="2684" y="2434"/>
                </a:lnTo>
                <a:lnTo>
                  <a:pt x="2685" y="2436"/>
                </a:lnTo>
                <a:lnTo>
                  <a:pt x="2688" y="2442"/>
                </a:lnTo>
                <a:lnTo>
                  <a:pt x="2688" y="2449"/>
                </a:lnTo>
                <a:lnTo>
                  <a:pt x="2687" y="2449"/>
                </a:lnTo>
                <a:lnTo>
                  <a:pt x="2686" y="2450"/>
                </a:lnTo>
                <a:lnTo>
                  <a:pt x="2685" y="2451"/>
                </a:lnTo>
                <a:lnTo>
                  <a:pt x="2680" y="2450"/>
                </a:lnTo>
                <a:lnTo>
                  <a:pt x="2676" y="2446"/>
                </a:lnTo>
                <a:lnTo>
                  <a:pt x="2669" y="2439"/>
                </a:lnTo>
                <a:lnTo>
                  <a:pt x="2665" y="2432"/>
                </a:lnTo>
                <a:lnTo>
                  <a:pt x="2664" y="2428"/>
                </a:lnTo>
                <a:lnTo>
                  <a:pt x="2659" y="2422"/>
                </a:lnTo>
                <a:lnTo>
                  <a:pt x="2659" y="2420"/>
                </a:lnTo>
                <a:lnTo>
                  <a:pt x="2659" y="2425"/>
                </a:lnTo>
                <a:lnTo>
                  <a:pt x="2664" y="2433"/>
                </a:lnTo>
                <a:lnTo>
                  <a:pt x="2669" y="2440"/>
                </a:lnTo>
                <a:lnTo>
                  <a:pt x="2673" y="2446"/>
                </a:lnTo>
                <a:lnTo>
                  <a:pt x="2677" y="2452"/>
                </a:lnTo>
                <a:lnTo>
                  <a:pt x="2671" y="2456"/>
                </a:lnTo>
                <a:lnTo>
                  <a:pt x="2668" y="2463"/>
                </a:lnTo>
                <a:lnTo>
                  <a:pt x="2661" y="2456"/>
                </a:lnTo>
                <a:lnTo>
                  <a:pt x="2660" y="2450"/>
                </a:lnTo>
                <a:lnTo>
                  <a:pt x="2659" y="2450"/>
                </a:lnTo>
                <a:lnTo>
                  <a:pt x="2655" y="2456"/>
                </a:lnTo>
                <a:lnTo>
                  <a:pt x="2655" y="2463"/>
                </a:lnTo>
                <a:lnTo>
                  <a:pt x="2657" y="2470"/>
                </a:lnTo>
                <a:lnTo>
                  <a:pt x="2654" y="2476"/>
                </a:lnTo>
                <a:lnTo>
                  <a:pt x="2647" y="2471"/>
                </a:lnTo>
                <a:lnTo>
                  <a:pt x="2642" y="2471"/>
                </a:lnTo>
                <a:lnTo>
                  <a:pt x="2637" y="2478"/>
                </a:lnTo>
                <a:lnTo>
                  <a:pt x="2633" y="2484"/>
                </a:lnTo>
                <a:lnTo>
                  <a:pt x="2627" y="2482"/>
                </a:lnTo>
                <a:lnTo>
                  <a:pt x="2621" y="2475"/>
                </a:lnTo>
                <a:lnTo>
                  <a:pt x="2625" y="2468"/>
                </a:lnTo>
                <a:lnTo>
                  <a:pt x="2618" y="2470"/>
                </a:lnTo>
                <a:lnTo>
                  <a:pt x="2617" y="2463"/>
                </a:lnTo>
                <a:lnTo>
                  <a:pt x="2617" y="2470"/>
                </a:lnTo>
                <a:lnTo>
                  <a:pt x="2619" y="2476"/>
                </a:lnTo>
                <a:lnTo>
                  <a:pt x="2620" y="2483"/>
                </a:lnTo>
                <a:lnTo>
                  <a:pt x="2615" y="2489"/>
                </a:lnTo>
                <a:lnTo>
                  <a:pt x="2609" y="2487"/>
                </a:lnTo>
                <a:lnTo>
                  <a:pt x="2603" y="2482"/>
                </a:lnTo>
                <a:lnTo>
                  <a:pt x="2597" y="2479"/>
                </a:lnTo>
                <a:lnTo>
                  <a:pt x="2596" y="2479"/>
                </a:lnTo>
                <a:lnTo>
                  <a:pt x="2592" y="2478"/>
                </a:lnTo>
                <a:lnTo>
                  <a:pt x="2592" y="2476"/>
                </a:lnTo>
                <a:lnTo>
                  <a:pt x="2589" y="2476"/>
                </a:lnTo>
                <a:lnTo>
                  <a:pt x="2592" y="2483"/>
                </a:lnTo>
                <a:lnTo>
                  <a:pt x="2591" y="2489"/>
                </a:lnTo>
                <a:lnTo>
                  <a:pt x="2590" y="2489"/>
                </a:lnTo>
                <a:lnTo>
                  <a:pt x="2584" y="2486"/>
                </a:lnTo>
                <a:lnTo>
                  <a:pt x="2577" y="2484"/>
                </a:lnTo>
                <a:lnTo>
                  <a:pt x="2584" y="2490"/>
                </a:lnTo>
                <a:lnTo>
                  <a:pt x="2580" y="2497"/>
                </a:lnTo>
                <a:lnTo>
                  <a:pt x="2574" y="2503"/>
                </a:lnTo>
                <a:lnTo>
                  <a:pt x="2568" y="2505"/>
                </a:lnTo>
                <a:lnTo>
                  <a:pt x="2563" y="2499"/>
                </a:lnTo>
                <a:lnTo>
                  <a:pt x="2562" y="2500"/>
                </a:lnTo>
                <a:lnTo>
                  <a:pt x="2561" y="2503"/>
                </a:lnTo>
                <a:lnTo>
                  <a:pt x="2560" y="2506"/>
                </a:lnTo>
                <a:lnTo>
                  <a:pt x="2554" y="2511"/>
                </a:lnTo>
                <a:lnTo>
                  <a:pt x="2556" y="2506"/>
                </a:lnTo>
                <a:lnTo>
                  <a:pt x="2550" y="2506"/>
                </a:lnTo>
                <a:lnTo>
                  <a:pt x="2547" y="2507"/>
                </a:lnTo>
                <a:lnTo>
                  <a:pt x="2541" y="2508"/>
                </a:lnTo>
                <a:lnTo>
                  <a:pt x="2530" y="2515"/>
                </a:lnTo>
                <a:lnTo>
                  <a:pt x="2524" y="2515"/>
                </a:lnTo>
                <a:lnTo>
                  <a:pt x="2517" y="2521"/>
                </a:lnTo>
                <a:lnTo>
                  <a:pt x="2520" y="2514"/>
                </a:lnTo>
                <a:lnTo>
                  <a:pt x="2524" y="2511"/>
                </a:lnTo>
                <a:lnTo>
                  <a:pt x="2519" y="2514"/>
                </a:lnTo>
                <a:lnTo>
                  <a:pt x="2516" y="2521"/>
                </a:lnTo>
                <a:lnTo>
                  <a:pt x="2517" y="2528"/>
                </a:lnTo>
                <a:lnTo>
                  <a:pt x="2512" y="2529"/>
                </a:lnTo>
                <a:lnTo>
                  <a:pt x="2506" y="2528"/>
                </a:lnTo>
                <a:lnTo>
                  <a:pt x="2506" y="2522"/>
                </a:lnTo>
                <a:lnTo>
                  <a:pt x="2502" y="2515"/>
                </a:lnTo>
                <a:lnTo>
                  <a:pt x="2501" y="2516"/>
                </a:lnTo>
                <a:lnTo>
                  <a:pt x="2501" y="2523"/>
                </a:lnTo>
                <a:lnTo>
                  <a:pt x="2504" y="2529"/>
                </a:lnTo>
                <a:lnTo>
                  <a:pt x="2504" y="2530"/>
                </a:lnTo>
                <a:lnTo>
                  <a:pt x="2499" y="2537"/>
                </a:lnTo>
                <a:lnTo>
                  <a:pt x="2498" y="2538"/>
                </a:lnTo>
                <a:lnTo>
                  <a:pt x="2493" y="2545"/>
                </a:lnTo>
                <a:lnTo>
                  <a:pt x="2492" y="2551"/>
                </a:lnTo>
                <a:lnTo>
                  <a:pt x="2495" y="2557"/>
                </a:lnTo>
                <a:lnTo>
                  <a:pt x="2501" y="2557"/>
                </a:lnTo>
                <a:lnTo>
                  <a:pt x="2506" y="2559"/>
                </a:lnTo>
                <a:lnTo>
                  <a:pt x="2507" y="2559"/>
                </a:lnTo>
                <a:lnTo>
                  <a:pt x="2509" y="2565"/>
                </a:lnTo>
                <a:lnTo>
                  <a:pt x="2507" y="2568"/>
                </a:lnTo>
                <a:lnTo>
                  <a:pt x="2504" y="2560"/>
                </a:lnTo>
                <a:lnTo>
                  <a:pt x="2505" y="2568"/>
                </a:lnTo>
                <a:lnTo>
                  <a:pt x="2508" y="2575"/>
                </a:lnTo>
                <a:lnTo>
                  <a:pt x="2514" y="2579"/>
                </a:lnTo>
                <a:lnTo>
                  <a:pt x="2519" y="2585"/>
                </a:lnTo>
                <a:lnTo>
                  <a:pt x="2518" y="2592"/>
                </a:lnTo>
                <a:lnTo>
                  <a:pt x="2515" y="2599"/>
                </a:lnTo>
                <a:lnTo>
                  <a:pt x="2509" y="2604"/>
                </a:lnTo>
                <a:lnTo>
                  <a:pt x="2503" y="2602"/>
                </a:lnTo>
                <a:lnTo>
                  <a:pt x="2501" y="2602"/>
                </a:lnTo>
                <a:lnTo>
                  <a:pt x="2496" y="2603"/>
                </a:lnTo>
                <a:lnTo>
                  <a:pt x="2489" y="2602"/>
                </a:lnTo>
                <a:lnTo>
                  <a:pt x="2484" y="2604"/>
                </a:lnTo>
                <a:lnTo>
                  <a:pt x="2484" y="2597"/>
                </a:lnTo>
                <a:lnTo>
                  <a:pt x="2482" y="2592"/>
                </a:lnTo>
                <a:lnTo>
                  <a:pt x="2488" y="2593"/>
                </a:lnTo>
                <a:lnTo>
                  <a:pt x="2487" y="2589"/>
                </a:lnTo>
                <a:lnTo>
                  <a:pt x="2481" y="2587"/>
                </a:lnTo>
                <a:lnTo>
                  <a:pt x="2476" y="2583"/>
                </a:lnTo>
                <a:lnTo>
                  <a:pt x="2473" y="2576"/>
                </a:lnTo>
                <a:lnTo>
                  <a:pt x="2475" y="2569"/>
                </a:lnTo>
                <a:lnTo>
                  <a:pt x="2471" y="2570"/>
                </a:lnTo>
                <a:lnTo>
                  <a:pt x="2469" y="2563"/>
                </a:lnTo>
                <a:lnTo>
                  <a:pt x="2468" y="2557"/>
                </a:lnTo>
                <a:lnTo>
                  <a:pt x="2462" y="2555"/>
                </a:lnTo>
                <a:lnTo>
                  <a:pt x="2463" y="2548"/>
                </a:lnTo>
                <a:lnTo>
                  <a:pt x="2462" y="2543"/>
                </a:lnTo>
                <a:lnTo>
                  <a:pt x="2459" y="2536"/>
                </a:lnTo>
                <a:lnTo>
                  <a:pt x="2465" y="2529"/>
                </a:lnTo>
                <a:lnTo>
                  <a:pt x="2465" y="2527"/>
                </a:lnTo>
                <a:lnTo>
                  <a:pt x="2464" y="2520"/>
                </a:lnTo>
                <a:lnTo>
                  <a:pt x="2470" y="2516"/>
                </a:lnTo>
                <a:lnTo>
                  <a:pt x="2473" y="2509"/>
                </a:lnTo>
                <a:lnTo>
                  <a:pt x="2472" y="2506"/>
                </a:lnTo>
                <a:lnTo>
                  <a:pt x="2466" y="2506"/>
                </a:lnTo>
                <a:lnTo>
                  <a:pt x="2460" y="2499"/>
                </a:lnTo>
                <a:lnTo>
                  <a:pt x="2458" y="2499"/>
                </a:lnTo>
                <a:lnTo>
                  <a:pt x="2458" y="2500"/>
                </a:lnTo>
                <a:lnTo>
                  <a:pt x="2462" y="2506"/>
                </a:lnTo>
                <a:lnTo>
                  <a:pt x="2457" y="2507"/>
                </a:lnTo>
                <a:lnTo>
                  <a:pt x="2452" y="2500"/>
                </a:lnTo>
                <a:lnTo>
                  <a:pt x="2448" y="2494"/>
                </a:lnTo>
                <a:lnTo>
                  <a:pt x="2444" y="2488"/>
                </a:lnTo>
                <a:lnTo>
                  <a:pt x="2442" y="2495"/>
                </a:lnTo>
                <a:lnTo>
                  <a:pt x="2448" y="2500"/>
                </a:lnTo>
                <a:lnTo>
                  <a:pt x="2442" y="2506"/>
                </a:lnTo>
                <a:lnTo>
                  <a:pt x="2436" y="2509"/>
                </a:lnTo>
                <a:lnTo>
                  <a:pt x="2430" y="2511"/>
                </a:lnTo>
                <a:lnTo>
                  <a:pt x="2428" y="2507"/>
                </a:lnTo>
                <a:lnTo>
                  <a:pt x="2423" y="2514"/>
                </a:lnTo>
                <a:lnTo>
                  <a:pt x="2418" y="2507"/>
                </a:lnTo>
                <a:lnTo>
                  <a:pt x="2422" y="2501"/>
                </a:lnTo>
                <a:lnTo>
                  <a:pt x="2416" y="2495"/>
                </a:lnTo>
                <a:lnTo>
                  <a:pt x="2415" y="2495"/>
                </a:lnTo>
                <a:lnTo>
                  <a:pt x="2409" y="2497"/>
                </a:lnTo>
                <a:lnTo>
                  <a:pt x="2403" y="2492"/>
                </a:lnTo>
                <a:lnTo>
                  <a:pt x="2406" y="2484"/>
                </a:lnTo>
                <a:lnTo>
                  <a:pt x="2405" y="2486"/>
                </a:lnTo>
                <a:lnTo>
                  <a:pt x="2398" y="2483"/>
                </a:lnTo>
                <a:lnTo>
                  <a:pt x="2398" y="2489"/>
                </a:lnTo>
                <a:lnTo>
                  <a:pt x="2401" y="2496"/>
                </a:lnTo>
                <a:lnTo>
                  <a:pt x="2395" y="2495"/>
                </a:lnTo>
                <a:lnTo>
                  <a:pt x="2395" y="2492"/>
                </a:lnTo>
                <a:lnTo>
                  <a:pt x="2390" y="2488"/>
                </a:lnTo>
                <a:lnTo>
                  <a:pt x="2390" y="2481"/>
                </a:lnTo>
                <a:lnTo>
                  <a:pt x="2384" y="2481"/>
                </a:lnTo>
                <a:lnTo>
                  <a:pt x="2386" y="2475"/>
                </a:lnTo>
                <a:lnTo>
                  <a:pt x="2381" y="2471"/>
                </a:lnTo>
                <a:lnTo>
                  <a:pt x="2377" y="2478"/>
                </a:lnTo>
                <a:lnTo>
                  <a:pt x="2376" y="2472"/>
                </a:lnTo>
                <a:lnTo>
                  <a:pt x="2376" y="2473"/>
                </a:lnTo>
                <a:lnTo>
                  <a:pt x="2376" y="2478"/>
                </a:lnTo>
                <a:lnTo>
                  <a:pt x="2377" y="2480"/>
                </a:lnTo>
                <a:lnTo>
                  <a:pt x="2380" y="2486"/>
                </a:lnTo>
                <a:lnTo>
                  <a:pt x="2384" y="2492"/>
                </a:lnTo>
                <a:lnTo>
                  <a:pt x="2381" y="2500"/>
                </a:lnTo>
                <a:lnTo>
                  <a:pt x="2378" y="2499"/>
                </a:lnTo>
                <a:lnTo>
                  <a:pt x="2375" y="2492"/>
                </a:lnTo>
                <a:lnTo>
                  <a:pt x="2368" y="2492"/>
                </a:lnTo>
                <a:lnTo>
                  <a:pt x="2370" y="2499"/>
                </a:lnTo>
                <a:lnTo>
                  <a:pt x="2364" y="2506"/>
                </a:lnTo>
                <a:lnTo>
                  <a:pt x="2362" y="2499"/>
                </a:lnTo>
                <a:lnTo>
                  <a:pt x="2356" y="2501"/>
                </a:lnTo>
                <a:lnTo>
                  <a:pt x="2351" y="2503"/>
                </a:lnTo>
                <a:lnTo>
                  <a:pt x="2345" y="2498"/>
                </a:lnTo>
                <a:lnTo>
                  <a:pt x="2338" y="2494"/>
                </a:lnTo>
                <a:lnTo>
                  <a:pt x="2336" y="2492"/>
                </a:lnTo>
                <a:lnTo>
                  <a:pt x="2333" y="2495"/>
                </a:lnTo>
                <a:lnTo>
                  <a:pt x="2327" y="2497"/>
                </a:lnTo>
                <a:lnTo>
                  <a:pt x="2320" y="2498"/>
                </a:lnTo>
                <a:lnTo>
                  <a:pt x="2319" y="2498"/>
                </a:lnTo>
                <a:lnTo>
                  <a:pt x="2317" y="2494"/>
                </a:lnTo>
                <a:lnTo>
                  <a:pt x="2311" y="2497"/>
                </a:lnTo>
                <a:lnTo>
                  <a:pt x="2309" y="2494"/>
                </a:lnTo>
                <a:lnTo>
                  <a:pt x="2304" y="2488"/>
                </a:lnTo>
                <a:lnTo>
                  <a:pt x="2299" y="2488"/>
                </a:lnTo>
                <a:lnTo>
                  <a:pt x="2293" y="2483"/>
                </a:lnTo>
                <a:lnTo>
                  <a:pt x="2289" y="2481"/>
                </a:lnTo>
                <a:lnTo>
                  <a:pt x="2289" y="2474"/>
                </a:lnTo>
                <a:lnTo>
                  <a:pt x="2283" y="2472"/>
                </a:lnTo>
                <a:lnTo>
                  <a:pt x="2276" y="2467"/>
                </a:lnTo>
                <a:lnTo>
                  <a:pt x="2270" y="2466"/>
                </a:lnTo>
                <a:lnTo>
                  <a:pt x="2266" y="2468"/>
                </a:lnTo>
                <a:lnTo>
                  <a:pt x="2265" y="2462"/>
                </a:lnTo>
                <a:lnTo>
                  <a:pt x="2263" y="2455"/>
                </a:lnTo>
                <a:lnTo>
                  <a:pt x="2262" y="2450"/>
                </a:lnTo>
                <a:lnTo>
                  <a:pt x="2261" y="2444"/>
                </a:lnTo>
                <a:lnTo>
                  <a:pt x="2255" y="2440"/>
                </a:lnTo>
                <a:lnTo>
                  <a:pt x="2254" y="2436"/>
                </a:lnTo>
                <a:lnTo>
                  <a:pt x="2253" y="2433"/>
                </a:lnTo>
                <a:lnTo>
                  <a:pt x="2253" y="2428"/>
                </a:lnTo>
                <a:lnTo>
                  <a:pt x="2253" y="2419"/>
                </a:lnTo>
                <a:lnTo>
                  <a:pt x="2259" y="2420"/>
                </a:lnTo>
                <a:lnTo>
                  <a:pt x="2260" y="2419"/>
                </a:lnTo>
                <a:lnTo>
                  <a:pt x="2261" y="2412"/>
                </a:lnTo>
                <a:lnTo>
                  <a:pt x="2262" y="2407"/>
                </a:lnTo>
                <a:lnTo>
                  <a:pt x="2258" y="2400"/>
                </a:lnTo>
                <a:lnTo>
                  <a:pt x="2255" y="2398"/>
                </a:lnTo>
                <a:lnTo>
                  <a:pt x="2248" y="2394"/>
                </a:lnTo>
                <a:lnTo>
                  <a:pt x="2245" y="2393"/>
                </a:lnTo>
                <a:lnTo>
                  <a:pt x="2241" y="2395"/>
                </a:lnTo>
                <a:lnTo>
                  <a:pt x="2235" y="2398"/>
                </a:lnTo>
                <a:lnTo>
                  <a:pt x="2230" y="2398"/>
                </a:lnTo>
                <a:lnTo>
                  <a:pt x="2226" y="2391"/>
                </a:lnTo>
                <a:lnTo>
                  <a:pt x="2219" y="2388"/>
                </a:lnTo>
                <a:lnTo>
                  <a:pt x="2215" y="2388"/>
                </a:lnTo>
                <a:lnTo>
                  <a:pt x="2211" y="2392"/>
                </a:lnTo>
                <a:lnTo>
                  <a:pt x="2206" y="2393"/>
                </a:lnTo>
                <a:lnTo>
                  <a:pt x="2200" y="2388"/>
                </a:lnTo>
                <a:lnTo>
                  <a:pt x="2194" y="2384"/>
                </a:lnTo>
                <a:lnTo>
                  <a:pt x="2187" y="2382"/>
                </a:lnTo>
                <a:lnTo>
                  <a:pt x="2183" y="2379"/>
                </a:lnTo>
                <a:lnTo>
                  <a:pt x="2180" y="2372"/>
                </a:lnTo>
                <a:lnTo>
                  <a:pt x="2176" y="2369"/>
                </a:lnTo>
                <a:lnTo>
                  <a:pt x="2171" y="2365"/>
                </a:lnTo>
                <a:lnTo>
                  <a:pt x="2171" y="2363"/>
                </a:lnTo>
                <a:lnTo>
                  <a:pt x="2165" y="2358"/>
                </a:lnTo>
                <a:lnTo>
                  <a:pt x="2164" y="2360"/>
                </a:lnTo>
                <a:lnTo>
                  <a:pt x="2158" y="2367"/>
                </a:lnTo>
                <a:lnTo>
                  <a:pt x="2153" y="2368"/>
                </a:lnTo>
                <a:lnTo>
                  <a:pt x="2147" y="2372"/>
                </a:lnTo>
                <a:lnTo>
                  <a:pt x="2146" y="2372"/>
                </a:lnTo>
                <a:lnTo>
                  <a:pt x="2141" y="2374"/>
                </a:lnTo>
                <a:lnTo>
                  <a:pt x="2137" y="2379"/>
                </a:lnTo>
                <a:lnTo>
                  <a:pt x="2140" y="2385"/>
                </a:lnTo>
                <a:lnTo>
                  <a:pt x="2141" y="2393"/>
                </a:lnTo>
                <a:lnTo>
                  <a:pt x="2137" y="2399"/>
                </a:lnTo>
                <a:lnTo>
                  <a:pt x="2130" y="2401"/>
                </a:lnTo>
                <a:lnTo>
                  <a:pt x="2124" y="2401"/>
                </a:lnTo>
                <a:lnTo>
                  <a:pt x="2119" y="2407"/>
                </a:lnTo>
                <a:lnTo>
                  <a:pt x="2113" y="2411"/>
                </a:lnTo>
                <a:lnTo>
                  <a:pt x="2107" y="2408"/>
                </a:lnTo>
                <a:lnTo>
                  <a:pt x="2107" y="2407"/>
                </a:lnTo>
                <a:lnTo>
                  <a:pt x="2106" y="2401"/>
                </a:lnTo>
                <a:lnTo>
                  <a:pt x="2102" y="2401"/>
                </a:lnTo>
                <a:lnTo>
                  <a:pt x="2096" y="2403"/>
                </a:lnTo>
                <a:lnTo>
                  <a:pt x="2096" y="2404"/>
                </a:lnTo>
                <a:lnTo>
                  <a:pt x="2093" y="2411"/>
                </a:lnTo>
                <a:lnTo>
                  <a:pt x="2093" y="2418"/>
                </a:lnTo>
                <a:lnTo>
                  <a:pt x="2093" y="2425"/>
                </a:lnTo>
                <a:lnTo>
                  <a:pt x="2092" y="2426"/>
                </a:lnTo>
                <a:lnTo>
                  <a:pt x="2091" y="2427"/>
                </a:lnTo>
                <a:lnTo>
                  <a:pt x="2090" y="2427"/>
                </a:lnTo>
                <a:lnTo>
                  <a:pt x="2087" y="2423"/>
                </a:lnTo>
                <a:lnTo>
                  <a:pt x="2081" y="2417"/>
                </a:lnTo>
                <a:lnTo>
                  <a:pt x="2075" y="2411"/>
                </a:lnTo>
                <a:lnTo>
                  <a:pt x="2068" y="2404"/>
                </a:lnTo>
                <a:lnTo>
                  <a:pt x="2066" y="2407"/>
                </a:lnTo>
                <a:lnTo>
                  <a:pt x="2065" y="2412"/>
                </a:lnTo>
                <a:lnTo>
                  <a:pt x="2062" y="2420"/>
                </a:lnTo>
                <a:lnTo>
                  <a:pt x="2062" y="2419"/>
                </a:lnTo>
                <a:lnTo>
                  <a:pt x="2057" y="2412"/>
                </a:lnTo>
                <a:lnTo>
                  <a:pt x="2054" y="2407"/>
                </a:lnTo>
                <a:lnTo>
                  <a:pt x="2048" y="2407"/>
                </a:lnTo>
                <a:lnTo>
                  <a:pt x="2047" y="2412"/>
                </a:lnTo>
                <a:lnTo>
                  <a:pt x="2040" y="2419"/>
                </a:lnTo>
                <a:lnTo>
                  <a:pt x="2039" y="2419"/>
                </a:lnTo>
                <a:lnTo>
                  <a:pt x="2036" y="2427"/>
                </a:lnTo>
                <a:lnTo>
                  <a:pt x="2032" y="2431"/>
                </a:lnTo>
                <a:lnTo>
                  <a:pt x="2026" y="2427"/>
                </a:lnTo>
                <a:lnTo>
                  <a:pt x="2024" y="2424"/>
                </a:lnTo>
                <a:lnTo>
                  <a:pt x="2019" y="2418"/>
                </a:lnTo>
                <a:lnTo>
                  <a:pt x="2012" y="2412"/>
                </a:lnTo>
                <a:lnTo>
                  <a:pt x="2006" y="2411"/>
                </a:lnTo>
                <a:lnTo>
                  <a:pt x="2000" y="2407"/>
                </a:lnTo>
                <a:lnTo>
                  <a:pt x="1995" y="2408"/>
                </a:lnTo>
                <a:lnTo>
                  <a:pt x="1992" y="2415"/>
                </a:lnTo>
                <a:lnTo>
                  <a:pt x="1991" y="2420"/>
                </a:lnTo>
                <a:lnTo>
                  <a:pt x="1987" y="2427"/>
                </a:lnTo>
                <a:lnTo>
                  <a:pt x="1985" y="2433"/>
                </a:lnTo>
                <a:lnTo>
                  <a:pt x="1979" y="2434"/>
                </a:lnTo>
                <a:lnTo>
                  <a:pt x="1973" y="2431"/>
                </a:lnTo>
                <a:lnTo>
                  <a:pt x="1967" y="2432"/>
                </a:lnTo>
                <a:lnTo>
                  <a:pt x="1961" y="2433"/>
                </a:lnTo>
                <a:lnTo>
                  <a:pt x="1957" y="2427"/>
                </a:lnTo>
                <a:lnTo>
                  <a:pt x="1955" y="2427"/>
                </a:lnTo>
                <a:lnTo>
                  <a:pt x="1949" y="2433"/>
                </a:lnTo>
                <a:lnTo>
                  <a:pt x="1949" y="2439"/>
                </a:lnTo>
                <a:lnTo>
                  <a:pt x="1945" y="2444"/>
                </a:lnTo>
                <a:lnTo>
                  <a:pt x="1945" y="2449"/>
                </a:lnTo>
                <a:lnTo>
                  <a:pt x="1946" y="2450"/>
                </a:lnTo>
                <a:lnTo>
                  <a:pt x="1947" y="2456"/>
                </a:lnTo>
                <a:lnTo>
                  <a:pt x="1950" y="2463"/>
                </a:lnTo>
                <a:lnTo>
                  <a:pt x="1950" y="2464"/>
                </a:lnTo>
                <a:lnTo>
                  <a:pt x="1955" y="2471"/>
                </a:lnTo>
                <a:lnTo>
                  <a:pt x="1961" y="2478"/>
                </a:lnTo>
                <a:lnTo>
                  <a:pt x="1963" y="2484"/>
                </a:lnTo>
                <a:lnTo>
                  <a:pt x="1964" y="2490"/>
                </a:lnTo>
                <a:lnTo>
                  <a:pt x="1968" y="2497"/>
                </a:lnTo>
                <a:lnTo>
                  <a:pt x="1966" y="2505"/>
                </a:lnTo>
                <a:lnTo>
                  <a:pt x="1965" y="2511"/>
                </a:lnTo>
                <a:lnTo>
                  <a:pt x="1965" y="2515"/>
                </a:lnTo>
                <a:lnTo>
                  <a:pt x="1967" y="2522"/>
                </a:lnTo>
                <a:lnTo>
                  <a:pt x="1973" y="2527"/>
                </a:lnTo>
                <a:lnTo>
                  <a:pt x="1971" y="2531"/>
                </a:lnTo>
                <a:lnTo>
                  <a:pt x="1967" y="2533"/>
                </a:lnTo>
                <a:lnTo>
                  <a:pt x="1964" y="2531"/>
                </a:lnTo>
                <a:lnTo>
                  <a:pt x="1961" y="2530"/>
                </a:lnTo>
                <a:lnTo>
                  <a:pt x="1955" y="2525"/>
                </a:lnTo>
                <a:lnTo>
                  <a:pt x="1948" y="2527"/>
                </a:lnTo>
                <a:lnTo>
                  <a:pt x="1943" y="2529"/>
                </a:lnTo>
                <a:lnTo>
                  <a:pt x="1937" y="2529"/>
                </a:lnTo>
                <a:lnTo>
                  <a:pt x="1936" y="2527"/>
                </a:lnTo>
                <a:lnTo>
                  <a:pt x="1935" y="2520"/>
                </a:lnTo>
                <a:lnTo>
                  <a:pt x="1933" y="2514"/>
                </a:lnTo>
                <a:lnTo>
                  <a:pt x="1932" y="2507"/>
                </a:lnTo>
                <a:lnTo>
                  <a:pt x="1928" y="2500"/>
                </a:lnTo>
                <a:lnTo>
                  <a:pt x="1926" y="2500"/>
                </a:lnTo>
                <a:lnTo>
                  <a:pt x="1928" y="2497"/>
                </a:lnTo>
                <a:lnTo>
                  <a:pt x="1923" y="2490"/>
                </a:lnTo>
                <a:lnTo>
                  <a:pt x="1922" y="2484"/>
                </a:lnTo>
                <a:lnTo>
                  <a:pt x="1921" y="2484"/>
                </a:lnTo>
                <a:lnTo>
                  <a:pt x="1915" y="2489"/>
                </a:lnTo>
                <a:lnTo>
                  <a:pt x="1909" y="2491"/>
                </a:lnTo>
                <a:lnTo>
                  <a:pt x="1908" y="2494"/>
                </a:lnTo>
                <a:lnTo>
                  <a:pt x="1904" y="2500"/>
                </a:lnTo>
                <a:lnTo>
                  <a:pt x="1903" y="2501"/>
                </a:lnTo>
                <a:lnTo>
                  <a:pt x="1897" y="2507"/>
                </a:lnTo>
                <a:lnTo>
                  <a:pt x="1890" y="2509"/>
                </a:lnTo>
                <a:lnTo>
                  <a:pt x="1884" y="2506"/>
                </a:lnTo>
                <a:lnTo>
                  <a:pt x="1878" y="2503"/>
                </a:lnTo>
                <a:lnTo>
                  <a:pt x="1873" y="2508"/>
                </a:lnTo>
                <a:lnTo>
                  <a:pt x="1870" y="2511"/>
                </a:lnTo>
                <a:lnTo>
                  <a:pt x="1863" y="2505"/>
                </a:lnTo>
                <a:lnTo>
                  <a:pt x="1861" y="2498"/>
                </a:lnTo>
                <a:lnTo>
                  <a:pt x="1865" y="2492"/>
                </a:lnTo>
                <a:lnTo>
                  <a:pt x="1857" y="2490"/>
                </a:lnTo>
                <a:lnTo>
                  <a:pt x="1854" y="2490"/>
                </a:lnTo>
                <a:lnTo>
                  <a:pt x="1851" y="2483"/>
                </a:lnTo>
                <a:lnTo>
                  <a:pt x="1850" y="2483"/>
                </a:lnTo>
                <a:lnTo>
                  <a:pt x="1849" y="2476"/>
                </a:lnTo>
                <a:lnTo>
                  <a:pt x="1850" y="2468"/>
                </a:lnTo>
                <a:lnTo>
                  <a:pt x="1848" y="2463"/>
                </a:lnTo>
                <a:lnTo>
                  <a:pt x="1842" y="2462"/>
                </a:lnTo>
                <a:lnTo>
                  <a:pt x="1836" y="2462"/>
                </a:lnTo>
                <a:lnTo>
                  <a:pt x="1830" y="2460"/>
                </a:lnTo>
                <a:lnTo>
                  <a:pt x="1824" y="2458"/>
                </a:lnTo>
                <a:lnTo>
                  <a:pt x="1823" y="2458"/>
                </a:lnTo>
                <a:lnTo>
                  <a:pt x="1817" y="2456"/>
                </a:lnTo>
                <a:lnTo>
                  <a:pt x="1811" y="2458"/>
                </a:lnTo>
                <a:lnTo>
                  <a:pt x="1806" y="2458"/>
                </a:lnTo>
                <a:lnTo>
                  <a:pt x="1798" y="2455"/>
                </a:lnTo>
                <a:lnTo>
                  <a:pt x="1798" y="2454"/>
                </a:lnTo>
                <a:lnTo>
                  <a:pt x="1799" y="2447"/>
                </a:lnTo>
                <a:lnTo>
                  <a:pt x="1800" y="2441"/>
                </a:lnTo>
                <a:lnTo>
                  <a:pt x="1803" y="2434"/>
                </a:lnTo>
                <a:lnTo>
                  <a:pt x="1808" y="2427"/>
                </a:lnTo>
                <a:lnTo>
                  <a:pt x="1807" y="2420"/>
                </a:lnTo>
                <a:lnTo>
                  <a:pt x="1803" y="2412"/>
                </a:lnTo>
                <a:lnTo>
                  <a:pt x="1802" y="2407"/>
                </a:lnTo>
                <a:lnTo>
                  <a:pt x="1806" y="2402"/>
                </a:lnTo>
                <a:lnTo>
                  <a:pt x="1807" y="2395"/>
                </a:lnTo>
                <a:lnTo>
                  <a:pt x="1813" y="2394"/>
                </a:lnTo>
                <a:lnTo>
                  <a:pt x="1811" y="2387"/>
                </a:lnTo>
                <a:lnTo>
                  <a:pt x="1810" y="2382"/>
                </a:lnTo>
                <a:lnTo>
                  <a:pt x="1809" y="2382"/>
                </a:lnTo>
                <a:lnTo>
                  <a:pt x="1802" y="2380"/>
                </a:lnTo>
                <a:lnTo>
                  <a:pt x="1796" y="2379"/>
                </a:lnTo>
                <a:lnTo>
                  <a:pt x="1791" y="2379"/>
                </a:lnTo>
                <a:lnTo>
                  <a:pt x="1786" y="2379"/>
                </a:lnTo>
                <a:lnTo>
                  <a:pt x="1779" y="2374"/>
                </a:lnTo>
                <a:lnTo>
                  <a:pt x="1772" y="2372"/>
                </a:lnTo>
                <a:lnTo>
                  <a:pt x="1770" y="2366"/>
                </a:lnTo>
                <a:lnTo>
                  <a:pt x="1769" y="2359"/>
                </a:lnTo>
                <a:lnTo>
                  <a:pt x="1767" y="2352"/>
                </a:lnTo>
                <a:lnTo>
                  <a:pt x="1767" y="2351"/>
                </a:lnTo>
                <a:lnTo>
                  <a:pt x="1761" y="2345"/>
                </a:lnTo>
                <a:lnTo>
                  <a:pt x="1765" y="2338"/>
                </a:lnTo>
                <a:lnTo>
                  <a:pt x="1760" y="2333"/>
                </a:lnTo>
                <a:lnTo>
                  <a:pt x="1755" y="2326"/>
                </a:lnTo>
                <a:lnTo>
                  <a:pt x="1751" y="2320"/>
                </a:lnTo>
                <a:lnTo>
                  <a:pt x="1750" y="2313"/>
                </a:lnTo>
                <a:lnTo>
                  <a:pt x="1754" y="2306"/>
                </a:lnTo>
                <a:lnTo>
                  <a:pt x="1760" y="2301"/>
                </a:lnTo>
                <a:lnTo>
                  <a:pt x="1759" y="2295"/>
                </a:lnTo>
                <a:lnTo>
                  <a:pt x="1757" y="2297"/>
                </a:lnTo>
                <a:lnTo>
                  <a:pt x="1752" y="2298"/>
                </a:lnTo>
                <a:lnTo>
                  <a:pt x="1748" y="2299"/>
                </a:lnTo>
                <a:lnTo>
                  <a:pt x="1741" y="2302"/>
                </a:lnTo>
                <a:lnTo>
                  <a:pt x="1736" y="2297"/>
                </a:lnTo>
                <a:lnTo>
                  <a:pt x="1730" y="2298"/>
                </a:lnTo>
                <a:lnTo>
                  <a:pt x="1724" y="2299"/>
                </a:lnTo>
                <a:lnTo>
                  <a:pt x="1718" y="2298"/>
                </a:lnTo>
                <a:lnTo>
                  <a:pt x="1711" y="2301"/>
                </a:lnTo>
                <a:lnTo>
                  <a:pt x="1708" y="2302"/>
                </a:lnTo>
                <a:lnTo>
                  <a:pt x="1704" y="2304"/>
                </a:lnTo>
                <a:lnTo>
                  <a:pt x="1698" y="2310"/>
                </a:lnTo>
                <a:lnTo>
                  <a:pt x="1697" y="2312"/>
                </a:lnTo>
                <a:lnTo>
                  <a:pt x="1691" y="2314"/>
                </a:lnTo>
                <a:lnTo>
                  <a:pt x="1686" y="2320"/>
                </a:lnTo>
                <a:lnTo>
                  <a:pt x="1680" y="2314"/>
                </a:lnTo>
                <a:lnTo>
                  <a:pt x="1682" y="2307"/>
                </a:lnTo>
                <a:lnTo>
                  <a:pt x="1687" y="2301"/>
                </a:lnTo>
                <a:lnTo>
                  <a:pt x="1689" y="2294"/>
                </a:lnTo>
                <a:lnTo>
                  <a:pt x="1687" y="2290"/>
                </a:lnTo>
                <a:lnTo>
                  <a:pt x="1682" y="2283"/>
                </a:lnTo>
                <a:lnTo>
                  <a:pt x="1682" y="2277"/>
                </a:lnTo>
                <a:lnTo>
                  <a:pt x="1676" y="2273"/>
                </a:lnTo>
                <a:lnTo>
                  <a:pt x="1673" y="2266"/>
                </a:lnTo>
                <a:lnTo>
                  <a:pt x="1673" y="2259"/>
                </a:lnTo>
                <a:lnTo>
                  <a:pt x="1672" y="2253"/>
                </a:lnTo>
                <a:lnTo>
                  <a:pt x="1671" y="2250"/>
                </a:lnTo>
                <a:lnTo>
                  <a:pt x="1676" y="2244"/>
                </a:lnTo>
                <a:lnTo>
                  <a:pt x="1682" y="2242"/>
                </a:lnTo>
                <a:lnTo>
                  <a:pt x="1680" y="2236"/>
                </a:lnTo>
                <a:lnTo>
                  <a:pt x="1678" y="2229"/>
                </a:lnTo>
                <a:lnTo>
                  <a:pt x="1677" y="2222"/>
                </a:lnTo>
                <a:lnTo>
                  <a:pt x="1681" y="2216"/>
                </a:lnTo>
                <a:lnTo>
                  <a:pt x="1681" y="2209"/>
                </a:lnTo>
                <a:lnTo>
                  <a:pt x="1688" y="2213"/>
                </a:lnTo>
                <a:lnTo>
                  <a:pt x="1693" y="2206"/>
                </a:lnTo>
                <a:lnTo>
                  <a:pt x="1695" y="2205"/>
                </a:lnTo>
                <a:lnTo>
                  <a:pt x="1697" y="2199"/>
                </a:lnTo>
                <a:lnTo>
                  <a:pt x="1699" y="2198"/>
                </a:lnTo>
                <a:lnTo>
                  <a:pt x="1697" y="2191"/>
                </a:lnTo>
                <a:lnTo>
                  <a:pt x="1698" y="2183"/>
                </a:lnTo>
                <a:lnTo>
                  <a:pt x="1698" y="2182"/>
                </a:lnTo>
                <a:lnTo>
                  <a:pt x="1704" y="2183"/>
                </a:lnTo>
                <a:lnTo>
                  <a:pt x="1709" y="2184"/>
                </a:lnTo>
                <a:lnTo>
                  <a:pt x="1711" y="2183"/>
                </a:lnTo>
                <a:lnTo>
                  <a:pt x="1711" y="2177"/>
                </a:lnTo>
                <a:lnTo>
                  <a:pt x="1713" y="2170"/>
                </a:lnTo>
                <a:lnTo>
                  <a:pt x="1717" y="2164"/>
                </a:lnTo>
                <a:lnTo>
                  <a:pt x="1723" y="2165"/>
                </a:lnTo>
                <a:lnTo>
                  <a:pt x="1728" y="2161"/>
                </a:lnTo>
                <a:lnTo>
                  <a:pt x="1725" y="2156"/>
                </a:lnTo>
                <a:lnTo>
                  <a:pt x="1720" y="2148"/>
                </a:lnTo>
                <a:lnTo>
                  <a:pt x="1717" y="2142"/>
                </a:lnTo>
                <a:lnTo>
                  <a:pt x="1723" y="2142"/>
                </a:lnTo>
                <a:lnTo>
                  <a:pt x="1725" y="2135"/>
                </a:lnTo>
                <a:lnTo>
                  <a:pt x="1720" y="2128"/>
                </a:lnTo>
                <a:lnTo>
                  <a:pt x="1722" y="2121"/>
                </a:lnTo>
                <a:lnTo>
                  <a:pt x="1722" y="2113"/>
                </a:lnTo>
                <a:lnTo>
                  <a:pt x="1721" y="2108"/>
                </a:lnTo>
                <a:lnTo>
                  <a:pt x="1722" y="2101"/>
                </a:lnTo>
                <a:lnTo>
                  <a:pt x="1720" y="2094"/>
                </a:lnTo>
                <a:lnTo>
                  <a:pt x="1720" y="2087"/>
                </a:lnTo>
                <a:lnTo>
                  <a:pt x="1717" y="2080"/>
                </a:lnTo>
                <a:lnTo>
                  <a:pt x="1716" y="2073"/>
                </a:lnTo>
                <a:lnTo>
                  <a:pt x="1716" y="2067"/>
                </a:lnTo>
                <a:lnTo>
                  <a:pt x="1710" y="2060"/>
                </a:lnTo>
                <a:lnTo>
                  <a:pt x="1708" y="2053"/>
                </a:lnTo>
                <a:lnTo>
                  <a:pt x="1709" y="2046"/>
                </a:lnTo>
                <a:lnTo>
                  <a:pt x="1706" y="2039"/>
                </a:lnTo>
                <a:lnTo>
                  <a:pt x="1704" y="2033"/>
                </a:lnTo>
                <a:lnTo>
                  <a:pt x="1704" y="2027"/>
                </a:lnTo>
                <a:lnTo>
                  <a:pt x="1697" y="2023"/>
                </a:lnTo>
                <a:lnTo>
                  <a:pt x="1691" y="2020"/>
                </a:lnTo>
                <a:lnTo>
                  <a:pt x="1686" y="2016"/>
                </a:lnTo>
                <a:lnTo>
                  <a:pt x="1687" y="2023"/>
                </a:lnTo>
                <a:lnTo>
                  <a:pt x="1680" y="2028"/>
                </a:lnTo>
                <a:lnTo>
                  <a:pt x="1677" y="2021"/>
                </a:lnTo>
                <a:lnTo>
                  <a:pt x="1675" y="2016"/>
                </a:lnTo>
                <a:lnTo>
                  <a:pt x="1672" y="2009"/>
                </a:lnTo>
                <a:lnTo>
                  <a:pt x="1667" y="2003"/>
                </a:lnTo>
                <a:lnTo>
                  <a:pt x="1666" y="1996"/>
                </a:lnTo>
                <a:lnTo>
                  <a:pt x="1663" y="1989"/>
                </a:lnTo>
                <a:lnTo>
                  <a:pt x="1662" y="1982"/>
                </a:lnTo>
                <a:lnTo>
                  <a:pt x="1661" y="1980"/>
                </a:lnTo>
                <a:lnTo>
                  <a:pt x="1658" y="1978"/>
                </a:lnTo>
                <a:lnTo>
                  <a:pt x="1651" y="1974"/>
                </a:lnTo>
                <a:lnTo>
                  <a:pt x="1647" y="1967"/>
                </a:lnTo>
                <a:lnTo>
                  <a:pt x="1641" y="1963"/>
                </a:lnTo>
                <a:lnTo>
                  <a:pt x="1635" y="1962"/>
                </a:lnTo>
                <a:lnTo>
                  <a:pt x="1631" y="1956"/>
                </a:lnTo>
                <a:lnTo>
                  <a:pt x="1626" y="1954"/>
                </a:lnTo>
                <a:lnTo>
                  <a:pt x="1619" y="1949"/>
                </a:lnTo>
                <a:lnTo>
                  <a:pt x="1618" y="1956"/>
                </a:lnTo>
                <a:lnTo>
                  <a:pt x="1616" y="1962"/>
                </a:lnTo>
                <a:lnTo>
                  <a:pt x="1617" y="1970"/>
                </a:lnTo>
                <a:lnTo>
                  <a:pt x="1611" y="1974"/>
                </a:lnTo>
                <a:lnTo>
                  <a:pt x="1608" y="1974"/>
                </a:lnTo>
                <a:lnTo>
                  <a:pt x="1603" y="1966"/>
                </a:lnTo>
                <a:lnTo>
                  <a:pt x="1597" y="1963"/>
                </a:lnTo>
                <a:lnTo>
                  <a:pt x="1590" y="1965"/>
                </a:lnTo>
                <a:lnTo>
                  <a:pt x="1588" y="1966"/>
                </a:lnTo>
                <a:lnTo>
                  <a:pt x="1582" y="1963"/>
                </a:lnTo>
                <a:lnTo>
                  <a:pt x="1576" y="1963"/>
                </a:lnTo>
                <a:lnTo>
                  <a:pt x="1569" y="1957"/>
                </a:lnTo>
                <a:lnTo>
                  <a:pt x="1564" y="1956"/>
                </a:lnTo>
                <a:lnTo>
                  <a:pt x="1558" y="1958"/>
                </a:lnTo>
                <a:lnTo>
                  <a:pt x="1552" y="1964"/>
                </a:lnTo>
                <a:lnTo>
                  <a:pt x="1546" y="1962"/>
                </a:lnTo>
                <a:lnTo>
                  <a:pt x="1547" y="1955"/>
                </a:lnTo>
                <a:lnTo>
                  <a:pt x="1545" y="1948"/>
                </a:lnTo>
                <a:lnTo>
                  <a:pt x="1551" y="1942"/>
                </a:lnTo>
                <a:lnTo>
                  <a:pt x="1555" y="1935"/>
                </a:lnTo>
                <a:lnTo>
                  <a:pt x="1558" y="1930"/>
                </a:lnTo>
                <a:lnTo>
                  <a:pt x="1557" y="1928"/>
                </a:lnTo>
                <a:lnTo>
                  <a:pt x="1552" y="1922"/>
                </a:lnTo>
                <a:lnTo>
                  <a:pt x="1547" y="1915"/>
                </a:lnTo>
                <a:lnTo>
                  <a:pt x="1548" y="1908"/>
                </a:lnTo>
                <a:lnTo>
                  <a:pt x="1547" y="1908"/>
                </a:lnTo>
                <a:lnTo>
                  <a:pt x="1541" y="1910"/>
                </a:lnTo>
                <a:lnTo>
                  <a:pt x="1535" y="1915"/>
                </a:lnTo>
                <a:lnTo>
                  <a:pt x="1528" y="1915"/>
                </a:lnTo>
                <a:lnTo>
                  <a:pt x="1528" y="1912"/>
                </a:lnTo>
                <a:lnTo>
                  <a:pt x="1524" y="1906"/>
                </a:lnTo>
                <a:lnTo>
                  <a:pt x="1529" y="1900"/>
                </a:lnTo>
                <a:lnTo>
                  <a:pt x="1537" y="1896"/>
                </a:lnTo>
                <a:lnTo>
                  <a:pt x="1532" y="1893"/>
                </a:lnTo>
                <a:lnTo>
                  <a:pt x="1526" y="1892"/>
                </a:lnTo>
                <a:lnTo>
                  <a:pt x="1523" y="1884"/>
                </a:lnTo>
                <a:lnTo>
                  <a:pt x="1521" y="1884"/>
                </a:lnTo>
                <a:lnTo>
                  <a:pt x="1516" y="1877"/>
                </a:lnTo>
                <a:lnTo>
                  <a:pt x="1510" y="1879"/>
                </a:lnTo>
                <a:lnTo>
                  <a:pt x="1504" y="1882"/>
                </a:lnTo>
                <a:lnTo>
                  <a:pt x="1500" y="1885"/>
                </a:lnTo>
                <a:lnTo>
                  <a:pt x="1494" y="1888"/>
                </a:lnTo>
                <a:lnTo>
                  <a:pt x="1488" y="1893"/>
                </a:lnTo>
                <a:lnTo>
                  <a:pt x="1488" y="1901"/>
                </a:lnTo>
                <a:lnTo>
                  <a:pt x="1485" y="1908"/>
                </a:lnTo>
                <a:lnTo>
                  <a:pt x="1479" y="1910"/>
                </a:lnTo>
                <a:lnTo>
                  <a:pt x="1472" y="1908"/>
                </a:lnTo>
                <a:lnTo>
                  <a:pt x="1466" y="1904"/>
                </a:lnTo>
                <a:lnTo>
                  <a:pt x="1460" y="1902"/>
                </a:lnTo>
                <a:lnTo>
                  <a:pt x="1454" y="1900"/>
                </a:lnTo>
                <a:lnTo>
                  <a:pt x="1453" y="1900"/>
                </a:lnTo>
                <a:lnTo>
                  <a:pt x="1454" y="1901"/>
                </a:lnTo>
                <a:lnTo>
                  <a:pt x="1455" y="1902"/>
                </a:lnTo>
                <a:lnTo>
                  <a:pt x="1454" y="1902"/>
                </a:lnTo>
                <a:lnTo>
                  <a:pt x="1453" y="1901"/>
                </a:lnTo>
                <a:lnTo>
                  <a:pt x="1447" y="1899"/>
                </a:lnTo>
                <a:lnTo>
                  <a:pt x="1440" y="1896"/>
                </a:lnTo>
                <a:lnTo>
                  <a:pt x="1435" y="1891"/>
                </a:lnTo>
                <a:lnTo>
                  <a:pt x="1429" y="1887"/>
                </a:lnTo>
                <a:lnTo>
                  <a:pt x="1426" y="1893"/>
                </a:lnTo>
                <a:lnTo>
                  <a:pt x="1420" y="1896"/>
                </a:lnTo>
                <a:lnTo>
                  <a:pt x="1413" y="1901"/>
                </a:lnTo>
                <a:lnTo>
                  <a:pt x="1407" y="1907"/>
                </a:lnTo>
                <a:lnTo>
                  <a:pt x="1407" y="1908"/>
                </a:lnTo>
                <a:lnTo>
                  <a:pt x="1404" y="1915"/>
                </a:lnTo>
                <a:lnTo>
                  <a:pt x="1399" y="1918"/>
                </a:lnTo>
                <a:lnTo>
                  <a:pt x="1396" y="1926"/>
                </a:lnTo>
                <a:lnTo>
                  <a:pt x="1395" y="1928"/>
                </a:lnTo>
                <a:lnTo>
                  <a:pt x="1388" y="1933"/>
                </a:lnTo>
                <a:lnTo>
                  <a:pt x="1382" y="1935"/>
                </a:lnTo>
                <a:lnTo>
                  <a:pt x="1376" y="1939"/>
                </a:lnTo>
                <a:lnTo>
                  <a:pt x="1369" y="1939"/>
                </a:lnTo>
                <a:lnTo>
                  <a:pt x="1364" y="1940"/>
                </a:lnTo>
                <a:lnTo>
                  <a:pt x="1361" y="1940"/>
                </a:lnTo>
                <a:lnTo>
                  <a:pt x="1353" y="1944"/>
                </a:lnTo>
                <a:lnTo>
                  <a:pt x="1352" y="1951"/>
                </a:lnTo>
                <a:lnTo>
                  <a:pt x="1352" y="1958"/>
                </a:lnTo>
                <a:lnTo>
                  <a:pt x="1352" y="1959"/>
                </a:lnTo>
                <a:lnTo>
                  <a:pt x="1349" y="1963"/>
                </a:lnTo>
                <a:lnTo>
                  <a:pt x="1347" y="1966"/>
                </a:lnTo>
                <a:lnTo>
                  <a:pt x="1341" y="1972"/>
                </a:lnTo>
                <a:lnTo>
                  <a:pt x="1339" y="1976"/>
                </a:lnTo>
                <a:lnTo>
                  <a:pt x="1333" y="1978"/>
                </a:lnTo>
                <a:lnTo>
                  <a:pt x="1328" y="1984"/>
                </a:lnTo>
                <a:lnTo>
                  <a:pt x="1332" y="1991"/>
                </a:lnTo>
                <a:lnTo>
                  <a:pt x="1329" y="1997"/>
                </a:lnTo>
                <a:lnTo>
                  <a:pt x="1323" y="2003"/>
                </a:lnTo>
                <a:lnTo>
                  <a:pt x="1311" y="2008"/>
                </a:lnTo>
                <a:lnTo>
                  <a:pt x="1305" y="2007"/>
                </a:lnTo>
                <a:lnTo>
                  <a:pt x="1298" y="2007"/>
                </a:lnTo>
                <a:lnTo>
                  <a:pt x="1291" y="2013"/>
                </a:lnTo>
                <a:lnTo>
                  <a:pt x="1285" y="2013"/>
                </a:lnTo>
                <a:lnTo>
                  <a:pt x="1284" y="2013"/>
                </a:lnTo>
                <a:lnTo>
                  <a:pt x="1278" y="2011"/>
                </a:lnTo>
                <a:lnTo>
                  <a:pt x="1270" y="2011"/>
                </a:lnTo>
                <a:lnTo>
                  <a:pt x="1269" y="2004"/>
                </a:lnTo>
                <a:lnTo>
                  <a:pt x="1269" y="1997"/>
                </a:lnTo>
                <a:lnTo>
                  <a:pt x="1262" y="1995"/>
                </a:lnTo>
                <a:lnTo>
                  <a:pt x="1257" y="1992"/>
                </a:lnTo>
                <a:lnTo>
                  <a:pt x="1256" y="1992"/>
                </a:lnTo>
                <a:lnTo>
                  <a:pt x="1250" y="1990"/>
                </a:lnTo>
                <a:lnTo>
                  <a:pt x="1244" y="1984"/>
                </a:lnTo>
                <a:lnTo>
                  <a:pt x="1239" y="1987"/>
                </a:lnTo>
                <a:lnTo>
                  <a:pt x="1234" y="1994"/>
                </a:lnTo>
                <a:lnTo>
                  <a:pt x="1229" y="1995"/>
                </a:lnTo>
                <a:lnTo>
                  <a:pt x="1227" y="1994"/>
                </a:lnTo>
                <a:lnTo>
                  <a:pt x="1222" y="1988"/>
                </a:lnTo>
                <a:lnTo>
                  <a:pt x="1216" y="1988"/>
                </a:lnTo>
                <a:lnTo>
                  <a:pt x="1210" y="1986"/>
                </a:lnTo>
                <a:lnTo>
                  <a:pt x="1203" y="1987"/>
                </a:lnTo>
                <a:lnTo>
                  <a:pt x="1193" y="1987"/>
                </a:lnTo>
                <a:lnTo>
                  <a:pt x="1187" y="1984"/>
                </a:lnTo>
                <a:lnTo>
                  <a:pt x="1187" y="1979"/>
                </a:lnTo>
                <a:lnTo>
                  <a:pt x="1185" y="1972"/>
                </a:lnTo>
                <a:lnTo>
                  <a:pt x="1179" y="1970"/>
                </a:lnTo>
                <a:lnTo>
                  <a:pt x="1172" y="1968"/>
                </a:lnTo>
                <a:lnTo>
                  <a:pt x="1168" y="1967"/>
                </a:lnTo>
                <a:lnTo>
                  <a:pt x="1162" y="1966"/>
                </a:lnTo>
                <a:lnTo>
                  <a:pt x="1161" y="1966"/>
                </a:lnTo>
                <a:lnTo>
                  <a:pt x="1159" y="1968"/>
                </a:lnTo>
                <a:lnTo>
                  <a:pt x="1153" y="1972"/>
                </a:lnTo>
                <a:lnTo>
                  <a:pt x="1148" y="1979"/>
                </a:lnTo>
                <a:lnTo>
                  <a:pt x="1141" y="1979"/>
                </a:lnTo>
                <a:lnTo>
                  <a:pt x="1136" y="1987"/>
                </a:lnTo>
                <a:lnTo>
                  <a:pt x="1133" y="1990"/>
                </a:lnTo>
                <a:lnTo>
                  <a:pt x="1130" y="1996"/>
                </a:lnTo>
                <a:lnTo>
                  <a:pt x="1128" y="2004"/>
                </a:lnTo>
                <a:lnTo>
                  <a:pt x="1127" y="2004"/>
                </a:lnTo>
                <a:lnTo>
                  <a:pt x="1121" y="2009"/>
                </a:lnTo>
                <a:lnTo>
                  <a:pt x="1120" y="2016"/>
                </a:lnTo>
                <a:lnTo>
                  <a:pt x="1117" y="2023"/>
                </a:lnTo>
                <a:lnTo>
                  <a:pt x="1116" y="2029"/>
                </a:lnTo>
                <a:lnTo>
                  <a:pt x="1109" y="2033"/>
                </a:lnTo>
                <a:lnTo>
                  <a:pt x="1109" y="2040"/>
                </a:lnTo>
                <a:lnTo>
                  <a:pt x="1108" y="2045"/>
                </a:lnTo>
                <a:lnTo>
                  <a:pt x="1102" y="2040"/>
                </a:lnTo>
                <a:lnTo>
                  <a:pt x="1101" y="2039"/>
                </a:lnTo>
                <a:lnTo>
                  <a:pt x="1098" y="2033"/>
                </a:lnTo>
                <a:lnTo>
                  <a:pt x="1097" y="2027"/>
                </a:lnTo>
                <a:lnTo>
                  <a:pt x="1099" y="2020"/>
                </a:lnTo>
                <a:lnTo>
                  <a:pt x="1100" y="2013"/>
                </a:lnTo>
                <a:lnTo>
                  <a:pt x="1100" y="2006"/>
                </a:lnTo>
                <a:lnTo>
                  <a:pt x="1098" y="1999"/>
                </a:lnTo>
                <a:lnTo>
                  <a:pt x="1095" y="1992"/>
                </a:lnTo>
                <a:lnTo>
                  <a:pt x="1090" y="1987"/>
                </a:lnTo>
                <a:lnTo>
                  <a:pt x="1083" y="1986"/>
                </a:lnTo>
                <a:lnTo>
                  <a:pt x="1077" y="1987"/>
                </a:lnTo>
                <a:lnTo>
                  <a:pt x="1071" y="1991"/>
                </a:lnTo>
                <a:lnTo>
                  <a:pt x="1065" y="1994"/>
                </a:lnTo>
                <a:lnTo>
                  <a:pt x="1059" y="1995"/>
                </a:lnTo>
                <a:lnTo>
                  <a:pt x="1053" y="1996"/>
                </a:lnTo>
                <a:lnTo>
                  <a:pt x="1054" y="2003"/>
                </a:lnTo>
                <a:lnTo>
                  <a:pt x="1046" y="2000"/>
                </a:lnTo>
                <a:lnTo>
                  <a:pt x="1040" y="2000"/>
                </a:lnTo>
                <a:lnTo>
                  <a:pt x="1034" y="2005"/>
                </a:lnTo>
                <a:lnTo>
                  <a:pt x="1026" y="2006"/>
                </a:lnTo>
                <a:lnTo>
                  <a:pt x="1025" y="2005"/>
                </a:lnTo>
                <a:lnTo>
                  <a:pt x="1017" y="2005"/>
                </a:lnTo>
                <a:lnTo>
                  <a:pt x="1011" y="2007"/>
                </a:lnTo>
                <a:lnTo>
                  <a:pt x="1008" y="2003"/>
                </a:lnTo>
                <a:lnTo>
                  <a:pt x="1000" y="2005"/>
                </a:lnTo>
                <a:lnTo>
                  <a:pt x="993" y="2005"/>
                </a:lnTo>
                <a:lnTo>
                  <a:pt x="988" y="1997"/>
                </a:lnTo>
                <a:lnTo>
                  <a:pt x="982" y="1996"/>
                </a:lnTo>
                <a:lnTo>
                  <a:pt x="975" y="1991"/>
                </a:lnTo>
                <a:lnTo>
                  <a:pt x="967" y="1990"/>
                </a:lnTo>
                <a:lnTo>
                  <a:pt x="962" y="1983"/>
                </a:lnTo>
                <a:lnTo>
                  <a:pt x="955" y="1988"/>
                </a:lnTo>
                <a:lnTo>
                  <a:pt x="955" y="1996"/>
                </a:lnTo>
                <a:lnTo>
                  <a:pt x="953" y="1997"/>
                </a:lnTo>
                <a:lnTo>
                  <a:pt x="946" y="1997"/>
                </a:lnTo>
                <a:lnTo>
                  <a:pt x="941" y="1992"/>
                </a:lnTo>
                <a:lnTo>
                  <a:pt x="932" y="1987"/>
                </a:lnTo>
                <a:lnTo>
                  <a:pt x="930" y="1979"/>
                </a:lnTo>
                <a:lnTo>
                  <a:pt x="926" y="1986"/>
                </a:lnTo>
                <a:lnTo>
                  <a:pt x="929" y="1994"/>
                </a:lnTo>
                <a:lnTo>
                  <a:pt x="926" y="2000"/>
                </a:lnTo>
                <a:lnTo>
                  <a:pt x="921" y="1999"/>
                </a:lnTo>
                <a:lnTo>
                  <a:pt x="920" y="1992"/>
                </a:lnTo>
                <a:lnTo>
                  <a:pt x="918" y="1991"/>
                </a:lnTo>
                <a:lnTo>
                  <a:pt x="916" y="1984"/>
                </a:lnTo>
                <a:lnTo>
                  <a:pt x="910" y="1979"/>
                </a:lnTo>
                <a:lnTo>
                  <a:pt x="902" y="1973"/>
                </a:lnTo>
                <a:lnTo>
                  <a:pt x="898" y="1965"/>
                </a:lnTo>
                <a:lnTo>
                  <a:pt x="895" y="1973"/>
                </a:lnTo>
                <a:lnTo>
                  <a:pt x="889" y="1970"/>
                </a:lnTo>
                <a:lnTo>
                  <a:pt x="882" y="1970"/>
                </a:lnTo>
                <a:lnTo>
                  <a:pt x="876" y="1971"/>
                </a:lnTo>
                <a:lnTo>
                  <a:pt x="868" y="1967"/>
                </a:lnTo>
                <a:lnTo>
                  <a:pt x="862" y="1965"/>
                </a:lnTo>
                <a:lnTo>
                  <a:pt x="862" y="1964"/>
                </a:lnTo>
                <a:lnTo>
                  <a:pt x="861" y="1957"/>
                </a:lnTo>
                <a:lnTo>
                  <a:pt x="865" y="1950"/>
                </a:lnTo>
                <a:lnTo>
                  <a:pt x="859" y="1942"/>
                </a:lnTo>
                <a:lnTo>
                  <a:pt x="853" y="1946"/>
                </a:lnTo>
                <a:lnTo>
                  <a:pt x="852" y="1946"/>
                </a:lnTo>
                <a:lnTo>
                  <a:pt x="845" y="1949"/>
                </a:lnTo>
                <a:lnTo>
                  <a:pt x="839" y="1944"/>
                </a:lnTo>
                <a:lnTo>
                  <a:pt x="833" y="1940"/>
                </a:lnTo>
                <a:lnTo>
                  <a:pt x="827" y="1936"/>
                </a:lnTo>
                <a:lnTo>
                  <a:pt x="820" y="1934"/>
                </a:lnTo>
                <a:lnTo>
                  <a:pt x="814" y="1927"/>
                </a:lnTo>
                <a:lnTo>
                  <a:pt x="802" y="1919"/>
                </a:lnTo>
                <a:lnTo>
                  <a:pt x="801" y="1917"/>
                </a:lnTo>
                <a:lnTo>
                  <a:pt x="801" y="1909"/>
                </a:lnTo>
                <a:lnTo>
                  <a:pt x="795" y="1902"/>
                </a:lnTo>
                <a:lnTo>
                  <a:pt x="792" y="1896"/>
                </a:lnTo>
                <a:lnTo>
                  <a:pt x="786" y="1893"/>
                </a:lnTo>
                <a:lnTo>
                  <a:pt x="782" y="1891"/>
                </a:lnTo>
                <a:lnTo>
                  <a:pt x="776" y="1892"/>
                </a:lnTo>
                <a:lnTo>
                  <a:pt x="769" y="1893"/>
                </a:lnTo>
                <a:lnTo>
                  <a:pt x="764" y="1900"/>
                </a:lnTo>
                <a:lnTo>
                  <a:pt x="762" y="1900"/>
                </a:lnTo>
                <a:lnTo>
                  <a:pt x="754" y="1893"/>
                </a:lnTo>
                <a:lnTo>
                  <a:pt x="749" y="1887"/>
                </a:lnTo>
                <a:lnTo>
                  <a:pt x="745" y="1883"/>
                </a:lnTo>
                <a:lnTo>
                  <a:pt x="741" y="1875"/>
                </a:lnTo>
                <a:lnTo>
                  <a:pt x="736" y="1871"/>
                </a:lnTo>
                <a:lnTo>
                  <a:pt x="730" y="1865"/>
                </a:lnTo>
                <a:lnTo>
                  <a:pt x="724" y="1867"/>
                </a:lnTo>
                <a:lnTo>
                  <a:pt x="717" y="1861"/>
                </a:lnTo>
                <a:lnTo>
                  <a:pt x="712" y="1858"/>
                </a:lnTo>
                <a:lnTo>
                  <a:pt x="706" y="1858"/>
                </a:lnTo>
                <a:lnTo>
                  <a:pt x="698" y="1852"/>
                </a:lnTo>
                <a:lnTo>
                  <a:pt x="692" y="1845"/>
                </a:lnTo>
                <a:lnTo>
                  <a:pt x="685" y="1838"/>
                </a:lnTo>
                <a:lnTo>
                  <a:pt x="678" y="1834"/>
                </a:lnTo>
                <a:lnTo>
                  <a:pt x="671" y="1831"/>
                </a:lnTo>
                <a:lnTo>
                  <a:pt x="665" y="1828"/>
                </a:lnTo>
                <a:lnTo>
                  <a:pt x="659" y="1822"/>
                </a:lnTo>
                <a:lnTo>
                  <a:pt x="654" y="1815"/>
                </a:lnTo>
                <a:lnTo>
                  <a:pt x="648" y="1806"/>
                </a:lnTo>
                <a:lnTo>
                  <a:pt x="643" y="1805"/>
                </a:lnTo>
                <a:lnTo>
                  <a:pt x="636" y="1804"/>
                </a:lnTo>
                <a:lnTo>
                  <a:pt x="629" y="1803"/>
                </a:lnTo>
                <a:lnTo>
                  <a:pt x="622" y="1801"/>
                </a:lnTo>
                <a:lnTo>
                  <a:pt x="619" y="1807"/>
                </a:lnTo>
                <a:lnTo>
                  <a:pt x="611" y="1806"/>
                </a:lnTo>
                <a:lnTo>
                  <a:pt x="612" y="1814"/>
                </a:lnTo>
                <a:lnTo>
                  <a:pt x="611" y="1822"/>
                </a:lnTo>
                <a:lnTo>
                  <a:pt x="606" y="1828"/>
                </a:lnTo>
                <a:lnTo>
                  <a:pt x="602" y="1833"/>
                </a:lnTo>
                <a:lnTo>
                  <a:pt x="596" y="1831"/>
                </a:lnTo>
                <a:lnTo>
                  <a:pt x="594" y="1825"/>
                </a:lnTo>
                <a:lnTo>
                  <a:pt x="590" y="1818"/>
                </a:lnTo>
                <a:lnTo>
                  <a:pt x="584" y="1812"/>
                </a:lnTo>
                <a:lnTo>
                  <a:pt x="577" y="1810"/>
                </a:lnTo>
                <a:lnTo>
                  <a:pt x="571" y="1804"/>
                </a:lnTo>
                <a:lnTo>
                  <a:pt x="565" y="1799"/>
                </a:lnTo>
                <a:lnTo>
                  <a:pt x="559" y="1796"/>
                </a:lnTo>
                <a:lnTo>
                  <a:pt x="553" y="1795"/>
                </a:lnTo>
                <a:lnTo>
                  <a:pt x="546" y="1793"/>
                </a:lnTo>
                <a:lnTo>
                  <a:pt x="540" y="1789"/>
                </a:lnTo>
                <a:lnTo>
                  <a:pt x="534" y="1788"/>
                </a:lnTo>
                <a:lnTo>
                  <a:pt x="534" y="1778"/>
                </a:lnTo>
                <a:lnTo>
                  <a:pt x="530" y="1771"/>
                </a:lnTo>
                <a:lnTo>
                  <a:pt x="524" y="1771"/>
                </a:lnTo>
                <a:lnTo>
                  <a:pt x="517" y="1766"/>
                </a:lnTo>
                <a:lnTo>
                  <a:pt x="514" y="1764"/>
                </a:lnTo>
                <a:lnTo>
                  <a:pt x="509" y="1758"/>
                </a:lnTo>
                <a:lnTo>
                  <a:pt x="503" y="1756"/>
                </a:lnTo>
                <a:lnTo>
                  <a:pt x="497" y="1757"/>
                </a:lnTo>
                <a:lnTo>
                  <a:pt x="490" y="1758"/>
                </a:lnTo>
                <a:lnTo>
                  <a:pt x="485" y="1753"/>
                </a:lnTo>
                <a:lnTo>
                  <a:pt x="479" y="1748"/>
                </a:lnTo>
                <a:lnTo>
                  <a:pt x="478" y="1747"/>
                </a:lnTo>
                <a:lnTo>
                  <a:pt x="473" y="1745"/>
                </a:lnTo>
                <a:lnTo>
                  <a:pt x="470" y="1738"/>
                </a:lnTo>
                <a:lnTo>
                  <a:pt x="467" y="1737"/>
                </a:lnTo>
                <a:lnTo>
                  <a:pt x="465" y="1730"/>
                </a:lnTo>
                <a:lnTo>
                  <a:pt x="458" y="1723"/>
                </a:lnTo>
                <a:lnTo>
                  <a:pt x="457" y="1723"/>
                </a:lnTo>
                <a:lnTo>
                  <a:pt x="450" y="1723"/>
                </a:lnTo>
                <a:lnTo>
                  <a:pt x="450" y="1729"/>
                </a:lnTo>
                <a:lnTo>
                  <a:pt x="444" y="1732"/>
                </a:lnTo>
                <a:lnTo>
                  <a:pt x="438" y="1731"/>
                </a:lnTo>
                <a:lnTo>
                  <a:pt x="436" y="1724"/>
                </a:lnTo>
                <a:lnTo>
                  <a:pt x="434" y="1717"/>
                </a:lnTo>
                <a:lnTo>
                  <a:pt x="435" y="1710"/>
                </a:lnTo>
                <a:lnTo>
                  <a:pt x="435" y="1705"/>
                </a:lnTo>
                <a:lnTo>
                  <a:pt x="427" y="1698"/>
                </a:lnTo>
                <a:lnTo>
                  <a:pt x="426" y="1691"/>
                </a:lnTo>
                <a:lnTo>
                  <a:pt x="426" y="1689"/>
                </a:lnTo>
                <a:lnTo>
                  <a:pt x="427" y="1683"/>
                </a:lnTo>
                <a:lnTo>
                  <a:pt x="426" y="1676"/>
                </a:lnTo>
                <a:lnTo>
                  <a:pt x="420" y="1672"/>
                </a:lnTo>
                <a:lnTo>
                  <a:pt x="419" y="1670"/>
                </a:lnTo>
                <a:lnTo>
                  <a:pt x="414" y="1664"/>
                </a:lnTo>
                <a:lnTo>
                  <a:pt x="407" y="1658"/>
                </a:lnTo>
                <a:lnTo>
                  <a:pt x="406" y="1657"/>
                </a:lnTo>
                <a:lnTo>
                  <a:pt x="404" y="1650"/>
                </a:lnTo>
                <a:lnTo>
                  <a:pt x="404" y="1643"/>
                </a:lnTo>
                <a:lnTo>
                  <a:pt x="398" y="1636"/>
                </a:lnTo>
                <a:lnTo>
                  <a:pt x="396" y="1633"/>
                </a:lnTo>
                <a:lnTo>
                  <a:pt x="403" y="1629"/>
                </a:lnTo>
                <a:lnTo>
                  <a:pt x="409" y="1630"/>
                </a:lnTo>
                <a:lnTo>
                  <a:pt x="410" y="1630"/>
                </a:lnTo>
                <a:lnTo>
                  <a:pt x="414" y="1626"/>
                </a:lnTo>
                <a:lnTo>
                  <a:pt x="418" y="1627"/>
                </a:lnTo>
                <a:lnTo>
                  <a:pt x="419" y="1634"/>
                </a:lnTo>
                <a:lnTo>
                  <a:pt x="422" y="1641"/>
                </a:lnTo>
                <a:lnTo>
                  <a:pt x="429" y="1645"/>
                </a:lnTo>
                <a:lnTo>
                  <a:pt x="435" y="1648"/>
                </a:lnTo>
                <a:lnTo>
                  <a:pt x="441" y="1646"/>
                </a:lnTo>
                <a:lnTo>
                  <a:pt x="442" y="1640"/>
                </a:lnTo>
                <a:lnTo>
                  <a:pt x="447" y="1635"/>
                </a:lnTo>
                <a:lnTo>
                  <a:pt x="449" y="1635"/>
                </a:lnTo>
                <a:lnTo>
                  <a:pt x="454" y="1633"/>
                </a:lnTo>
                <a:lnTo>
                  <a:pt x="456" y="1632"/>
                </a:lnTo>
                <a:lnTo>
                  <a:pt x="462" y="1625"/>
                </a:lnTo>
                <a:lnTo>
                  <a:pt x="462" y="1624"/>
                </a:lnTo>
                <a:lnTo>
                  <a:pt x="462" y="1617"/>
                </a:lnTo>
                <a:lnTo>
                  <a:pt x="456" y="1610"/>
                </a:lnTo>
                <a:lnTo>
                  <a:pt x="451" y="1603"/>
                </a:lnTo>
                <a:lnTo>
                  <a:pt x="447" y="1596"/>
                </a:lnTo>
                <a:lnTo>
                  <a:pt x="447" y="1589"/>
                </a:lnTo>
                <a:lnTo>
                  <a:pt x="447" y="1584"/>
                </a:lnTo>
                <a:lnTo>
                  <a:pt x="441" y="1581"/>
                </a:lnTo>
                <a:lnTo>
                  <a:pt x="435" y="1579"/>
                </a:lnTo>
                <a:lnTo>
                  <a:pt x="434" y="1579"/>
                </a:lnTo>
                <a:lnTo>
                  <a:pt x="433" y="1579"/>
                </a:lnTo>
                <a:lnTo>
                  <a:pt x="426" y="1573"/>
                </a:lnTo>
                <a:lnTo>
                  <a:pt x="420" y="1571"/>
                </a:lnTo>
                <a:lnTo>
                  <a:pt x="416" y="1564"/>
                </a:lnTo>
                <a:lnTo>
                  <a:pt x="414" y="1559"/>
                </a:lnTo>
                <a:lnTo>
                  <a:pt x="414" y="1557"/>
                </a:lnTo>
                <a:lnTo>
                  <a:pt x="414" y="1554"/>
                </a:lnTo>
                <a:lnTo>
                  <a:pt x="413" y="1554"/>
                </a:lnTo>
                <a:lnTo>
                  <a:pt x="411" y="1547"/>
                </a:lnTo>
                <a:lnTo>
                  <a:pt x="417" y="1547"/>
                </a:lnTo>
                <a:lnTo>
                  <a:pt x="416" y="1541"/>
                </a:lnTo>
                <a:lnTo>
                  <a:pt x="415" y="1538"/>
                </a:lnTo>
                <a:lnTo>
                  <a:pt x="414" y="1536"/>
                </a:lnTo>
                <a:lnTo>
                  <a:pt x="412" y="1533"/>
                </a:lnTo>
                <a:lnTo>
                  <a:pt x="409" y="1529"/>
                </a:lnTo>
                <a:lnTo>
                  <a:pt x="406" y="1522"/>
                </a:lnTo>
                <a:lnTo>
                  <a:pt x="411" y="1516"/>
                </a:lnTo>
                <a:lnTo>
                  <a:pt x="418" y="1515"/>
                </a:lnTo>
                <a:lnTo>
                  <a:pt x="423" y="1516"/>
                </a:lnTo>
                <a:lnTo>
                  <a:pt x="429" y="1516"/>
                </a:lnTo>
                <a:lnTo>
                  <a:pt x="436" y="1515"/>
                </a:lnTo>
                <a:lnTo>
                  <a:pt x="438" y="1512"/>
                </a:lnTo>
                <a:lnTo>
                  <a:pt x="438" y="1504"/>
                </a:lnTo>
                <a:lnTo>
                  <a:pt x="440" y="1498"/>
                </a:lnTo>
                <a:lnTo>
                  <a:pt x="438" y="1491"/>
                </a:lnTo>
                <a:lnTo>
                  <a:pt x="436" y="1487"/>
                </a:lnTo>
                <a:lnTo>
                  <a:pt x="441" y="1484"/>
                </a:lnTo>
                <a:lnTo>
                  <a:pt x="446" y="1486"/>
                </a:lnTo>
                <a:lnTo>
                  <a:pt x="448" y="1482"/>
                </a:lnTo>
                <a:lnTo>
                  <a:pt x="445" y="1476"/>
                </a:lnTo>
                <a:lnTo>
                  <a:pt x="450" y="1473"/>
                </a:lnTo>
                <a:lnTo>
                  <a:pt x="451" y="1466"/>
                </a:lnTo>
                <a:lnTo>
                  <a:pt x="455" y="1465"/>
                </a:lnTo>
                <a:lnTo>
                  <a:pt x="458" y="1466"/>
                </a:lnTo>
                <a:lnTo>
                  <a:pt x="463" y="1459"/>
                </a:lnTo>
                <a:lnTo>
                  <a:pt x="463" y="1457"/>
                </a:lnTo>
                <a:lnTo>
                  <a:pt x="467" y="1450"/>
                </a:lnTo>
                <a:lnTo>
                  <a:pt x="467" y="1448"/>
                </a:lnTo>
                <a:lnTo>
                  <a:pt x="466" y="1443"/>
                </a:lnTo>
                <a:lnTo>
                  <a:pt x="465" y="1439"/>
                </a:lnTo>
                <a:lnTo>
                  <a:pt x="463" y="1432"/>
                </a:lnTo>
                <a:lnTo>
                  <a:pt x="467" y="1425"/>
                </a:lnTo>
                <a:lnTo>
                  <a:pt x="466" y="1418"/>
                </a:lnTo>
                <a:lnTo>
                  <a:pt x="465" y="1411"/>
                </a:lnTo>
                <a:lnTo>
                  <a:pt x="469" y="1404"/>
                </a:lnTo>
                <a:lnTo>
                  <a:pt x="469" y="1403"/>
                </a:lnTo>
                <a:lnTo>
                  <a:pt x="464" y="1399"/>
                </a:lnTo>
                <a:lnTo>
                  <a:pt x="460" y="1398"/>
                </a:lnTo>
                <a:lnTo>
                  <a:pt x="454" y="1402"/>
                </a:lnTo>
                <a:lnTo>
                  <a:pt x="448" y="1406"/>
                </a:lnTo>
                <a:lnTo>
                  <a:pt x="445" y="1399"/>
                </a:lnTo>
                <a:lnTo>
                  <a:pt x="441" y="1392"/>
                </a:lnTo>
                <a:lnTo>
                  <a:pt x="435" y="1394"/>
                </a:lnTo>
                <a:lnTo>
                  <a:pt x="428" y="1388"/>
                </a:lnTo>
                <a:lnTo>
                  <a:pt x="422" y="1385"/>
                </a:lnTo>
                <a:lnTo>
                  <a:pt x="418" y="1378"/>
                </a:lnTo>
                <a:lnTo>
                  <a:pt x="414" y="1372"/>
                </a:lnTo>
                <a:lnTo>
                  <a:pt x="412" y="1372"/>
                </a:lnTo>
                <a:lnTo>
                  <a:pt x="408" y="1371"/>
                </a:lnTo>
                <a:lnTo>
                  <a:pt x="404" y="1365"/>
                </a:lnTo>
                <a:lnTo>
                  <a:pt x="398" y="1361"/>
                </a:lnTo>
                <a:lnTo>
                  <a:pt x="392" y="1363"/>
                </a:lnTo>
                <a:lnTo>
                  <a:pt x="391" y="1365"/>
                </a:lnTo>
                <a:lnTo>
                  <a:pt x="385" y="1365"/>
                </a:lnTo>
                <a:lnTo>
                  <a:pt x="379" y="1366"/>
                </a:lnTo>
                <a:lnTo>
                  <a:pt x="375" y="1368"/>
                </a:lnTo>
                <a:lnTo>
                  <a:pt x="373" y="1368"/>
                </a:lnTo>
                <a:lnTo>
                  <a:pt x="366" y="1366"/>
                </a:lnTo>
                <a:lnTo>
                  <a:pt x="360" y="1371"/>
                </a:lnTo>
                <a:lnTo>
                  <a:pt x="354" y="1377"/>
                </a:lnTo>
                <a:lnTo>
                  <a:pt x="349" y="1378"/>
                </a:lnTo>
                <a:lnTo>
                  <a:pt x="343" y="1383"/>
                </a:lnTo>
                <a:lnTo>
                  <a:pt x="337" y="1387"/>
                </a:lnTo>
                <a:lnTo>
                  <a:pt x="333" y="1394"/>
                </a:lnTo>
                <a:lnTo>
                  <a:pt x="327" y="1395"/>
                </a:lnTo>
                <a:lnTo>
                  <a:pt x="321" y="1400"/>
                </a:lnTo>
                <a:lnTo>
                  <a:pt x="317" y="1400"/>
                </a:lnTo>
                <a:lnTo>
                  <a:pt x="316" y="1399"/>
                </a:lnTo>
                <a:lnTo>
                  <a:pt x="314" y="1399"/>
                </a:lnTo>
                <a:lnTo>
                  <a:pt x="307" y="1402"/>
                </a:lnTo>
                <a:lnTo>
                  <a:pt x="301" y="1401"/>
                </a:lnTo>
                <a:lnTo>
                  <a:pt x="295" y="1401"/>
                </a:lnTo>
                <a:lnTo>
                  <a:pt x="289" y="1400"/>
                </a:lnTo>
                <a:lnTo>
                  <a:pt x="283" y="1396"/>
                </a:lnTo>
                <a:lnTo>
                  <a:pt x="276" y="1398"/>
                </a:lnTo>
                <a:lnTo>
                  <a:pt x="270" y="1394"/>
                </a:lnTo>
                <a:lnTo>
                  <a:pt x="265" y="1393"/>
                </a:lnTo>
                <a:lnTo>
                  <a:pt x="259" y="1391"/>
                </a:lnTo>
                <a:lnTo>
                  <a:pt x="254" y="1387"/>
                </a:lnTo>
                <a:lnTo>
                  <a:pt x="247" y="1384"/>
                </a:lnTo>
                <a:lnTo>
                  <a:pt x="241" y="1380"/>
                </a:lnTo>
                <a:lnTo>
                  <a:pt x="235" y="1374"/>
                </a:lnTo>
                <a:lnTo>
                  <a:pt x="234" y="1368"/>
                </a:lnTo>
                <a:lnTo>
                  <a:pt x="228" y="1370"/>
                </a:lnTo>
                <a:lnTo>
                  <a:pt x="221" y="1375"/>
                </a:lnTo>
                <a:lnTo>
                  <a:pt x="215" y="1375"/>
                </a:lnTo>
                <a:lnTo>
                  <a:pt x="210" y="1369"/>
                </a:lnTo>
                <a:lnTo>
                  <a:pt x="206" y="1362"/>
                </a:lnTo>
                <a:lnTo>
                  <a:pt x="200" y="1360"/>
                </a:lnTo>
                <a:lnTo>
                  <a:pt x="194" y="1355"/>
                </a:lnTo>
                <a:lnTo>
                  <a:pt x="193" y="1350"/>
                </a:lnTo>
                <a:lnTo>
                  <a:pt x="196" y="1343"/>
                </a:lnTo>
                <a:lnTo>
                  <a:pt x="193" y="1336"/>
                </a:lnTo>
                <a:lnTo>
                  <a:pt x="193" y="1329"/>
                </a:lnTo>
                <a:lnTo>
                  <a:pt x="190" y="1325"/>
                </a:lnTo>
                <a:lnTo>
                  <a:pt x="186" y="1318"/>
                </a:lnTo>
                <a:lnTo>
                  <a:pt x="183" y="1313"/>
                </a:lnTo>
                <a:lnTo>
                  <a:pt x="177" y="1306"/>
                </a:lnTo>
                <a:lnTo>
                  <a:pt x="171" y="1303"/>
                </a:lnTo>
                <a:lnTo>
                  <a:pt x="165" y="1299"/>
                </a:lnTo>
                <a:lnTo>
                  <a:pt x="158" y="1299"/>
                </a:lnTo>
                <a:lnTo>
                  <a:pt x="157" y="1299"/>
                </a:lnTo>
                <a:lnTo>
                  <a:pt x="152" y="1301"/>
                </a:lnTo>
                <a:lnTo>
                  <a:pt x="150" y="1295"/>
                </a:lnTo>
                <a:lnTo>
                  <a:pt x="147" y="1288"/>
                </a:lnTo>
                <a:lnTo>
                  <a:pt x="135" y="1283"/>
                </a:lnTo>
                <a:lnTo>
                  <a:pt x="128" y="1281"/>
                </a:lnTo>
                <a:lnTo>
                  <a:pt x="122" y="1282"/>
                </a:lnTo>
                <a:lnTo>
                  <a:pt x="117" y="1288"/>
                </a:lnTo>
                <a:lnTo>
                  <a:pt x="113" y="1281"/>
                </a:lnTo>
                <a:lnTo>
                  <a:pt x="109" y="1279"/>
                </a:lnTo>
                <a:lnTo>
                  <a:pt x="103" y="1277"/>
                </a:lnTo>
                <a:lnTo>
                  <a:pt x="96" y="1279"/>
                </a:lnTo>
                <a:lnTo>
                  <a:pt x="94" y="1278"/>
                </a:lnTo>
                <a:lnTo>
                  <a:pt x="88" y="1272"/>
                </a:lnTo>
                <a:lnTo>
                  <a:pt x="89" y="1265"/>
                </a:lnTo>
                <a:lnTo>
                  <a:pt x="94" y="1262"/>
                </a:lnTo>
                <a:lnTo>
                  <a:pt x="100" y="1258"/>
                </a:lnTo>
                <a:lnTo>
                  <a:pt x="107" y="1264"/>
                </a:lnTo>
                <a:lnTo>
                  <a:pt x="113" y="1262"/>
                </a:lnTo>
                <a:lnTo>
                  <a:pt x="117" y="1258"/>
                </a:lnTo>
                <a:lnTo>
                  <a:pt x="122" y="1251"/>
                </a:lnTo>
                <a:lnTo>
                  <a:pt x="121" y="1245"/>
                </a:lnTo>
                <a:lnTo>
                  <a:pt x="115" y="1240"/>
                </a:lnTo>
                <a:lnTo>
                  <a:pt x="113" y="1239"/>
                </a:lnTo>
                <a:lnTo>
                  <a:pt x="107" y="1233"/>
                </a:lnTo>
                <a:lnTo>
                  <a:pt x="108" y="1226"/>
                </a:lnTo>
                <a:lnTo>
                  <a:pt x="108" y="1220"/>
                </a:lnTo>
                <a:lnTo>
                  <a:pt x="101" y="1215"/>
                </a:lnTo>
                <a:lnTo>
                  <a:pt x="101" y="1208"/>
                </a:lnTo>
                <a:lnTo>
                  <a:pt x="99" y="1201"/>
                </a:lnTo>
                <a:lnTo>
                  <a:pt x="93" y="1198"/>
                </a:lnTo>
                <a:lnTo>
                  <a:pt x="90" y="1191"/>
                </a:lnTo>
                <a:lnTo>
                  <a:pt x="89" y="1183"/>
                </a:lnTo>
                <a:lnTo>
                  <a:pt x="87" y="1177"/>
                </a:lnTo>
                <a:lnTo>
                  <a:pt x="90" y="1172"/>
                </a:lnTo>
                <a:lnTo>
                  <a:pt x="87" y="1165"/>
                </a:lnTo>
                <a:lnTo>
                  <a:pt x="81" y="1160"/>
                </a:lnTo>
                <a:lnTo>
                  <a:pt x="75" y="1158"/>
                </a:lnTo>
                <a:lnTo>
                  <a:pt x="68" y="1156"/>
                </a:lnTo>
                <a:lnTo>
                  <a:pt x="62" y="1153"/>
                </a:lnTo>
                <a:lnTo>
                  <a:pt x="57" y="1151"/>
                </a:lnTo>
                <a:lnTo>
                  <a:pt x="50" y="1151"/>
                </a:lnTo>
                <a:lnTo>
                  <a:pt x="44" y="1149"/>
                </a:lnTo>
                <a:lnTo>
                  <a:pt x="39" y="1156"/>
                </a:lnTo>
                <a:lnTo>
                  <a:pt x="33" y="1160"/>
                </a:lnTo>
                <a:lnTo>
                  <a:pt x="27" y="1157"/>
                </a:lnTo>
                <a:lnTo>
                  <a:pt x="23" y="1151"/>
                </a:lnTo>
                <a:lnTo>
                  <a:pt x="23" y="1150"/>
                </a:lnTo>
                <a:lnTo>
                  <a:pt x="19" y="1143"/>
                </a:lnTo>
                <a:lnTo>
                  <a:pt x="15" y="1136"/>
                </a:lnTo>
                <a:lnTo>
                  <a:pt x="15" y="1129"/>
                </a:lnTo>
                <a:lnTo>
                  <a:pt x="20" y="1127"/>
                </a:lnTo>
                <a:lnTo>
                  <a:pt x="16" y="1121"/>
                </a:lnTo>
                <a:lnTo>
                  <a:pt x="9" y="1115"/>
                </a:lnTo>
                <a:lnTo>
                  <a:pt x="3" y="1109"/>
                </a:lnTo>
                <a:lnTo>
                  <a:pt x="2" y="1101"/>
                </a:lnTo>
                <a:lnTo>
                  <a:pt x="2" y="1095"/>
                </a:lnTo>
                <a:lnTo>
                  <a:pt x="0" y="108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6" name="Freeform 249"/>
          <p:cNvSpPr>
            <a:spLocks/>
          </p:cNvSpPr>
          <p:nvPr/>
        </p:nvSpPr>
        <p:spPr bwMode="auto">
          <a:xfrm>
            <a:off x="7448550" y="4011613"/>
            <a:ext cx="68263" cy="68262"/>
          </a:xfrm>
          <a:custGeom>
            <a:avLst/>
            <a:gdLst>
              <a:gd name="T0" fmla="*/ 2147483647 w 145"/>
              <a:gd name="T1" fmla="*/ 2147483647 h 149"/>
              <a:gd name="T2" fmla="*/ 2147483647 w 145"/>
              <a:gd name="T3" fmla="*/ 2147483647 h 149"/>
              <a:gd name="T4" fmla="*/ 2147483647 w 145"/>
              <a:gd name="T5" fmla="*/ 2147483647 h 149"/>
              <a:gd name="T6" fmla="*/ 2147483647 w 145"/>
              <a:gd name="T7" fmla="*/ 2147483647 h 149"/>
              <a:gd name="T8" fmla="*/ 2147483647 w 145"/>
              <a:gd name="T9" fmla="*/ 2147483647 h 149"/>
              <a:gd name="T10" fmla="*/ 2147483647 w 145"/>
              <a:gd name="T11" fmla="*/ 2147483647 h 149"/>
              <a:gd name="T12" fmla="*/ 2147483647 w 145"/>
              <a:gd name="T13" fmla="*/ 2147483647 h 149"/>
              <a:gd name="T14" fmla="*/ 2147483647 w 145"/>
              <a:gd name="T15" fmla="*/ 2147483647 h 149"/>
              <a:gd name="T16" fmla="*/ 2147483647 w 145"/>
              <a:gd name="T17" fmla="*/ 2147483647 h 149"/>
              <a:gd name="T18" fmla="*/ 2147483647 w 145"/>
              <a:gd name="T19" fmla="*/ 2147483647 h 149"/>
              <a:gd name="T20" fmla="*/ 2147483647 w 145"/>
              <a:gd name="T21" fmla="*/ 2147483647 h 149"/>
              <a:gd name="T22" fmla="*/ 2147483647 w 145"/>
              <a:gd name="T23" fmla="*/ 2147483647 h 149"/>
              <a:gd name="T24" fmla="*/ 2147483647 w 145"/>
              <a:gd name="T25" fmla="*/ 2147483647 h 149"/>
              <a:gd name="T26" fmla="*/ 2147483647 w 145"/>
              <a:gd name="T27" fmla="*/ 2147483647 h 149"/>
              <a:gd name="T28" fmla="*/ 2147483647 w 145"/>
              <a:gd name="T29" fmla="*/ 2147483647 h 149"/>
              <a:gd name="T30" fmla="*/ 2147483647 w 145"/>
              <a:gd name="T31" fmla="*/ 2147483647 h 149"/>
              <a:gd name="T32" fmla="*/ 2147483647 w 145"/>
              <a:gd name="T33" fmla="*/ 2147483647 h 149"/>
              <a:gd name="T34" fmla="*/ 2147483647 w 145"/>
              <a:gd name="T35" fmla="*/ 2147483647 h 149"/>
              <a:gd name="T36" fmla="*/ 2147483647 w 145"/>
              <a:gd name="T37" fmla="*/ 2147483647 h 149"/>
              <a:gd name="T38" fmla="*/ 2147483647 w 145"/>
              <a:gd name="T39" fmla="*/ 2147483647 h 149"/>
              <a:gd name="T40" fmla="*/ 2147483647 w 145"/>
              <a:gd name="T41" fmla="*/ 2147483647 h 149"/>
              <a:gd name="T42" fmla="*/ 2147483647 w 145"/>
              <a:gd name="T43" fmla="*/ 2147483647 h 149"/>
              <a:gd name="T44" fmla="*/ 2147483647 w 145"/>
              <a:gd name="T45" fmla="*/ 2147483647 h 149"/>
              <a:gd name="T46" fmla="*/ 2147483647 w 145"/>
              <a:gd name="T47" fmla="*/ 2147483647 h 149"/>
              <a:gd name="T48" fmla="*/ 2147483647 w 145"/>
              <a:gd name="T49" fmla="*/ 2147483647 h 149"/>
              <a:gd name="T50" fmla="*/ 2147483647 w 145"/>
              <a:gd name="T51" fmla="*/ 2147483647 h 149"/>
              <a:gd name="T52" fmla="*/ 2147483647 w 145"/>
              <a:gd name="T53" fmla="*/ 2147483647 h 149"/>
              <a:gd name="T54" fmla="*/ 2147483647 w 145"/>
              <a:gd name="T55" fmla="*/ 2147483647 h 149"/>
              <a:gd name="T56" fmla="*/ 2147483647 w 145"/>
              <a:gd name="T57" fmla="*/ 0 h 149"/>
              <a:gd name="T58" fmla="*/ 2147483647 w 145"/>
              <a:gd name="T59" fmla="*/ 2147483647 h 149"/>
              <a:gd name="T60" fmla="*/ 2147483647 w 145"/>
              <a:gd name="T61" fmla="*/ 2147483647 h 149"/>
              <a:gd name="T62" fmla="*/ 2147483647 w 145"/>
              <a:gd name="T63" fmla="*/ 2147483647 h 149"/>
              <a:gd name="T64" fmla="*/ 2147483647 w 145"/>
              <a:gd name="T65" fmla="*/ 2147483647 h 149"/>
              <a:gd name="T66" fmla="*/ 2147483647 w 145"/>
              <a:gd name="T67" fmla="*/ 2147483647 h 149"/>
              <a:gd name="T68" fmla="*/ 2147483647 w 145"/>
              <a:gd name="T69" fmla="*/ 2147483647 h 149"/>
              <a:gd name="T70" fmla="*/ 2147483647 w 145"/>
              <a:gd name="T71" fmla="*/ 2147483647 h 149"/>
              <a:gd name="T72" fmla="*/ 2147483647 w 145"/>
              <a:gd name="T73" fmla="*/ 2147483647 h 149"/>
              <a:gd name="T74" fmla="*/ 2147483647 w 145"/>
              <a:gd name="T75" fmla="*/ 2147483647 h 149"/>
              <a:gd name="T76" fmla="*/ 2147483647 w 145"/>
              <a:gd name="T77" fmla="*/ 2147483647 h 149"/>
              <a:gd name="T78" fmla="*/ 2147483647 w 145"/>
              <a:gd name="T79" fmla="*/ 2147483647 h 149"/>
              <a:gd name="T80" fmla="*/ 2147483647 w 145"/>
              <a:gd name="T81" fmla="*/ 2147483647 h 149"/>
              <a:gd name="T82" fmla="*/ 2147483647 w 145"/>
              <a:gd name="T83" fmla="*/ 2147483647 h 149"/>
              <a:gd name="T84" fmla="*/ 2147483647 w 145"/>
              <a:gd name="T85" fmla="*/ 2147483647 h 149"/>
              <a:gd name="T86" fmla="*/ 2147483647 w 145"/>
              <a:gd name="T87" fmla="*/ 2147483647 h 149"/>
              <a:gd name="T88" fmla="*/ 2147483647 w 145"/>
              <a:gd name="T89" fmla="*/ 2147483647 h 149"/>
              <a:gd name="T90" fmla="*/ 2147483647 w 145"/>
              <a:gd name="T91" fmla="*/ 2147483647 h 149"/>
              <a:gd name="T92" fmla="*/ 2147483647 w 145"/>
              <a:gd name="T93" fmla="*/ 2147483647 h 149"/>
              <a:gd name="T94" fmla="*/ 2147483647 w 145"/>
              <a:gd name="T95" fmla="*/ 2147483647 h 1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5"/>
              <a:gd name="T145" fmla="*/ 0 h 149"/>
              <a:gd name="T146" fmla="*/ 145 w 145"/>
              <a:gd name="T147" fmla="*/ 149 h 1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5" h="149">
                <a:moveTo>
                  <a:pt x="2" y="63"/>
                </a:moveTo>
                <a:lnTo>
                  <a:pt x="2" y="65"/>
                </a:lnTo>
                <a:lnTo>
                  <a:pt x="0" y="67"/>
                </a:lnTo>
                <a:lnTo>
                  <a:pt x="4" y="74"/>
                </a:lnTo>
                <a:lnTo>
                  <a:pt x="2" y="81"/>
                </a:lnTo>
                <a:lnTo>
                  <a:pt x="3" y="86"/>
                </a:lnTo>
                <a:lnTo>
                  <a:pt x="5" y="93"/>
                </a:lnTo>
                <a:lnTo>
                  <a:pt x="4" y="100"/>
                </a:lnTo>
                <a:lnTo>
                  <a:pt x="8" y="107"/>
                </a:lnTo>
                <a:lnTo>
                  <a:pt x="10" y="113"/>
                </a:lnTo>
                <a:lnTo>
                  <a:pt x="10" y="121"/>
                </a:lnTo>
                <a:lnTo>
                  <a:pt x="11" y="126"/>
                </a:lnTo>
                <a:lnTo>
                  <a:pt x="13" y="129"/>
                </a:lnTo>
                <a:lnTo>
                  <a:pt x="20" y="130"/>
                </a:lnTo>
                <a:lnTo>
                  <a:pt x="26" y="134"/>
                </a:lnTo>
                <a:lnTo>
                  <a:pt x="32" y="139"/>
                </a:lnTo>
                <a:lnTo>
                  <a:pt x="35" y="138"/>
                </a:lnTo>
                <a:lnTo>
                  <a:pt x="41" y="139"/>
                </a:lnTo>
                <a:lnTo>
                  <a:pt x="47" y="143"/>
                </a:lnTo>
                <a:lnTo>
                  <a:pt x="53" y="143"/>
                </a:lnTo>
                <a:lnTo>
                  <a:pt x="59" y="144"/>
                </a:lnTo>
                <a:lnTo>
                  <a:pt x="65" y="147"/>
                </a:lnTo>
                <a:lnTo>
                  <a:pt x="67" y="148"/>
                </a:lnTo>
                <a:lnTo>
                  <a:pt x="73" y="149"/>
                </a:lnTo>
                <a:lnTo>
                  <a:pt x="80" y="149"/>
                </a:lnTo>
                <a:lnTo>
                  <a:pt x="79" y="142"/>
                </a:lnTo>
                <a:lnTo>
                  <a:pt x="81" y="136"/>
                </a:lnTo>
                <a:lnTo>
                  <a:pt x="82" y="135"/>
                </a:lnTo>
                <a:lnTo>
                  <a:pt x="88" y="134"/>
                </a:lnTo>
                <a:lnTo>
                  <a:pt x="94" y="133"/>
                </a:lnTo>
                <a:lnTo>
                  <a:pt x="94" y="136"/>
                </a:lnTo>
                <a:lnTo>
                  <a:pt x="95" y="138"/>
                </a:lnTo>
                <a:lnTo>
                  <a:pt x="98" y="138"/>
                </a:lnTo>
                <a:lnTo>
                  <a:pt x="98" y="130"/>
                </a:lnTo>
                <a:lnTo>
                  <a:pt x="101" y="124"/>
                </a:lnTo>
                <a:lnTo>
                  <a:pt x="105" y="117"/>
                </a:lnTo>
                <a:lnTo>
                  <a:pt x="112" y="114"/>
                </a:lnTo>
                <a:lnTo>
                  <a:pt x="118" y="111"/>
                </a:lnTo>
                <a:lnTo>
                  <a:pt x="120" y="105"/>
                </a:lnTo>
                <a:lnTo>
                  <a:pt x="119" y="98"/>
                </a:lnTo>
                <a:lnTo>
                  <a:pt x="120" y="91"/>
                </a:lnTo>
                <a:lnTo>
                  <a:pt x="123" y="84"/>
                </a:lnTo>
                <a:lnTo>
                  <a:pt x="122" y="77"/>
                </a:lnTo>
                <a:lnTo>
                  <a:pt x="119" y="76"/>
                </a:lnTo>
                <a:lnTo>
                  <a:pt x="124" y="70"/>
                </a:lnTo>
                <a:lnTo>
                  <a:pt x="124" y="63"/>
                </a:lnTo>
                <a:lnTo>
                  <a:pt x="126" y="57"/>
                </a:lnTo>
                <a:lnTo>
                  <a:pt x="132" y="50"/>
                </a:lnTo>
                <a:lnTo>
                  <a:pt x="132" y="39"/>
                </a:lnTo>
                <a:lnTo>
                  <a:pt x="139" y="42"/>
                </a:lnTo>
                <a:lnTo>
                  <a:pt x="145" y="36"/>
                </a:lnTo>
                <a:lnTo>
                  <a:pt x="142" y="29"/>
                </a:lnTo>
                <a:lnTo>
                  <a:pt x="141" y="22"/>
                </a:lnTo>
                <a:lnTo>
                  <a:pt x="138" y="15"/>
                </a:lnTo>
                <a:lnTo>
                  <a:pt x="135" y="9"/>
                </a:lnTo>
                <a:lnTo>
                  <a:pt x="128" y="9"/>
                </a:lnTo>
                <a:lnTo>
                  <a:pt x="124" y="7"/>
                </a:lnTo>
                <a:lnTo>
                  <a:pt x="119" y="0"/>
                </a:lnTo>
                <a:lnTo>
                  <a:pt x="113" y="1"/>
                </a:lnTo>
                <a:lnTo>
                  <a:pt x="113" y="7"/>
                </a:lnTo>
                <a:lnTo>
                  <a:pt x="115" y="9"/>
                </a:lnTo>
                <a:lnTo>
                  <a:pt x="117" y="15"/>
                </a:lnTo>
                <a:lnTo>
                  <a:pt x="111" y="9"/>
                </a:lnTo>
                <a:lnTo>
                  <a:pt x="107" y="7"/>
                </a:lnTo>
                <a:lnTo>
                  <a:pt x="101" y="9"/>
                </a:lnTo>
                <a:lnTo>
                  <a:pt x="102" y="11"/>
                </a:lnTo>
                <a:lnTo>
                  <a:pt x="104" y="15"/>
                </a:lnTo>
                <a:lnTo>
                  <a:pt x="101" y="11"/>
                </a:lnTo>
                <a:lnTo>
                  <a:pt x="100" y="9"/>
                </a:lnTo>
                <a:lnTo>
                  <a:pt x="94" y="7"/>
                </a:lnTo>
                <a:lnTo>
                  <a:pt x="91" y="5"/>
                </a:lnTo>
                <a:lnTo>
                  <a:pt x="85" y="9"/>
                </a:lnTo>
                <a:lnTo>
                  <a:pt x="86" y="9"/>
                </a:lnTo>
                <a:lnTo>
                  <a:pt x="86" y="10"/>
                </a:lnTo>
                <a:lnTo>
                  <a:pt x="84" y="12"/>
                </a:lnTo>
                <a:lnTo>
                  <a:pt x="78" y="14"/>
                </a:lnTo>
                <a:lnTo>
                  <a:pt x="79" y="15"/>
                </a:lnTo>
                <a:lnTo>
                  <a:pt x="79" y="17"/>
                </a:lnTo>
                <a:lnTo>
                  <a:pt x="78" y="17"/>
                </a:lnTo>
                <a:lnTo>
                  <a:pt x="72" y="11"/>
                </a:lnTo>
                <a:lnTo>
                  <a:pt x="66" y="11"/>
                </a:lnTo>
                <a:lnTo>
                  <a:pt x="60" y="9"/>
                </a:lnTo>
                <a:lnTo>
                  <a:pt x="56" y="9"/>
                </a:lnTo>
                <a:lnTo>
                  <a:pt x="55" y="10"/>
                </a:lnTo>
                <a:lnTo>
                  <a:pt x="48" y="13"/>
                </a:lnTo>
                <a:lnTo>
                  <a:pt x="52" y="21"/>
                </a:lnTo>
                <a:lnTo>
                  <a:pt x="47" y="22"/>
                </a:lnTo>
                <a:lnTo>
                  <a:pt x="34" y="15"/>
                </a:lnTo>
                <a:lnTo>
                  <a:pt x="30" y="22"/>
                </a:lnTo>
                <a:lnTo>
                  <a:pt x="31" y="29"/>
                </a:lnTo>
                <a:lnTo>
                  <a:pt x="37" y="33"/>
                </a:lnTo>
                <a:lnTo>
                  <a:pt x="31" y="35"/>
                </a:lnTo>
                <a:lnTo>
                  <a:pt x="25" y="39"/>
                </a:lnTo>
                <a:lnTo>
                  <a:pt x="19" y="44"/>
                </a:lnTo>
                <a:lnTo>
                  <a:pt x="13" y="51"/>
                </a:lnTo>
                <a:lnTo>
                  <a:pt x="2" y="6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7" name="Freeform 250"/>
          <p:cNvSpPr>
            <a:spLocks/>
          </p:cNvSpPr>
          <p:nvPr/>
        </p:nvSpPr>
        <p:spPr bwMode="auto">
          <a:xfrm>
            <a:off x="7486650" y="3973513"/>
            <a:ext cx="9525" cy="6350"/>
          </a:xfrm>
          <a:custGeom>
            <a:avLst/>
            <a:gdLst>
              <a:gd name="T0" fmla="*/ 0 w 18"/>
              <a:gd name="T1" fmla="*/ 2147483647 h 13"/>
              <a:gd name="T2" fmla="*/ 2147483647 w 18"/>
              <a:gd name="T3" fmla="*/ 2147483647 h 13"/>
              <a:gd name="T4" fmla="*/ 2147483647 w 18"/>
              <a:gd name="T5" fmla="*/ 2147483647 h 13"/>
              <a:gd name="T6" fmla="*/ 2147483647 w 18"/>
              <a:gd name="T7" fmla="*/ 2147483647 h 13"/>
              <a:gd name="T8" fmla="*/ 2147483647 w 18"/>
              <a:gd name="T9" fmla="*/ 2147483647 h 13"/>
              <a:gd name="T10" fmla="*/ 2147483647 w 18"/>
              <a:gd name="T11" fmla="*/ 0 h 13"/>
              <a:gd name="T12" fmla="*/ 2147483647 w 18"/>
              <a:gd name="T13" fmla="*/ 2147483647 h 13"/>
              <a:gd name="T14" fmla="*/ 2147483647 w 18"/>
              <a:gd name="T15" fmla="*/ 2147483647 h 13"/>
              <a:gd name="T16" fmla="*/ 0 w 18"/>
              <a:gd name="T17" fmla="*/ 2147483647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3"/>
              <a:gd name="T29" fmla="*/ 18 w 18"/>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3">
                <a:moveTo>
                  <a:pt x="0" y="10"/>
                </a:moveTo>
                <a:lnTo>
                  <a:pt x="12" y="7"/>
                </a:lnTo>
                <a:lnTo>
                  <a:pt x="17" y="13"/>
                </a:lnTo>
                <a:lnTo>
                  <a:pt x="18" y="6"/>
                </a:lnTo>
                <a:lnTo>
                  <a:pt x="13" y="2"/>
                </a:lnTo>
                <a:lnTo>
                  <a:pt x="7" y="0"/>
                </a:lnTo>
                <a:lnTo>
                  <a:pt x="4" y="1"/>
                </a:lnTo>
                <a:lnTo>
                  <a:pt x="2" y="8"/>
                </a:lnTo>
                <a:lnTo>
                  <a:pt x="0" y="1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8" name="Freeform 251"/>
          <p:cNvSpPr>
            <a:spLocks/>
          </p:cNvSpPr>
          <p:nvPr/>
        </p:nvSpPr>
        <p:spPr bwMode="auto">
          <a:xfrm>
            <a:off x="7493000" y="3968750"/>
            <a:ext cx="3175" cy="3175"/>
          </a:xfrm>
          <a:custGeom>
            <a:avLst/>
            <a:gdLst>
              <a:gd name="T0" fmla="*/ 2147483647 w 6"/>
              <a:gd name="T1" fmla="*/ 0 h 7"/>
              <a:gd name="T2" fmla="*/ 0 w 6"/>
              <a:gd name="T3" fmla="*/ 2147483647 h 7"/>
              <a:gd name="T4" fmla="*/ 2147483647 w 6"/>
              <a:gd name="T5" fmla="*/ 2147483647 h 7"/>
              <a:gd name="T6" fmla="*/ 2147483647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0"/>
                </a:moveTo>
                <a:lnTo>
                  <a:pt x="0" y="3"/>
                </a:lnTo>
                <a:lnTo>
                  <a:pt x="6" y="7"/>
                </a:lnTo>
                <a:lnTo>
                  <a:pt x="3"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89" name="Freeform 252"/>
          <p:cNvSpPr>
            <a:spLocks/>
          </p:cNvSpPr>
          <p:nvPr/>
        </p:nvSpPr>
        <p:spPr bwMode="auto">
          <a:xfrm>
            <a:off x="7529513" y="3952875"/>
            <a:ext cx="3175" cy="4763"/>
          </a:xfrm>
          <a:custGeom>
            <a:avLst/>
            <a:gdLst>
              <a:gd name="T0" fmla="*/ 0 w 5"/>
              <a:gd name="T1" fmla="*/ 2147483647 h 9"/>
              <a:gd name="T2" fmla="*/ 2147483647 w 5"/>
              <a:gd name="T3" fmla="*/ 2147483647 h 9"/>
              <a:gd name="T4" fmla="*/ 2147483647 w 5"/>
              <a:gd name="T5" fmla="*/ 0 h 9"/>
              <a:gd name="T6" fmla="*/ 0 w 5"/>
              <a:gd name="T7" fmla="*/ 2147483647 h 9"/>
              <a:gd name="T8" fmla="*/ 0 w 5"/>
              <a:gd name="T9" fmla="*/ 2147483647 h 9"/>
              <a:gd name="T10" fmla="*/ 0 60000 65536"/>
              <a:gd name="T11" fmla="*/ 0 60000 65536"/>
              <a:gd name="T12" fmla="*/ 0 60000 65536"/>
              <a:gd name="T13" fmla="*/ 0 60000 65536"/>
              <a:gd name="T14" fmla="*/ 0 60000 65536"/>
              <a:gd name="T15" fmla="*/ 0 w 5"/>
              <a:gd name="T16" fmla="*/ 0 h 9"/>
              <a:gd name="T17" fmla="*/ 5 w 5"/>
              <a:gd name="T18" fmla="*/ 9 h 9"/>
            </a:gdLst>
            <a:ahLst/>
            <a:cxnLst>
              <a:cxn ang="T10">
                <a:pos x="T0" y="T1"/>
              </a:cxn>
              <a:cxn ang="T11">
                <a:pos x="T2" y="T3"/>
              </a:cxn>
              <a:cxn ang="T12">
                <a:pos x="T4" y="T5"/>
              </a:cxn>
              <a:cxn ang="T13">
                <a:pos x="T6" y="T7"/>
              </a:cxn>
              <a:cxn ang="T14">
                <a:pos x="T8" y="T9"/>
              </a:cxn>
            </a:cxnLst>
            <a:rect l="T15" t="T16" r="T17" b="T18"/>
            <a:pathLst>
              <a:path w="5" h="9">
                <a:moveTo>
                  <a:pt x="0" y="9"/>
                </a:moveTo>
                <a:lnTo>
                  <a:pt x="3" y="8"/>
                </a:lnTo>
                <a:lnTo>
                  <a:pt x="5" y="0"/>
                </a:lnTo>
                <a:lnTo>
                  <a:pt x="0" y="3"/>
                </a:lnTo>
                <a:lnTo>
                  <a:pt x="0"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0" name="Freeform 253"/>
          <p:cNvSpPr>
            <a:spLocks/>
          </p:cNvSpPr>
          <p:nvPr/>
        </p:nvSpPr>
        <p:spPr bwMode="auto">
          <a:xfrm>
            <a:off x="7550150" y="3951288"/>
            <a:ext cx="3175" cy="3175"/>
          </a:xfrm>
          <a:custGeom>
            <a:avLst/>
            <a:gdLst>
              <a:gd name="T0" fmla="*/ 2147483647 w 7"/>
              <a:gd name="T1" fmla="*/ 0 h 8"/>
              <a:gd name="T2" fmla="*/ 2147483647 w 7"/>
              <a:gd name="T3" fmla="*/ 2147483647 h 8"/>
              <a:gd name="T4" fmla="*/ 0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0"/>
                </a:moveTo>
                <a:lnTo>
                  <a:pt x="3" y="1"/>
                </a:lnTo>
                <a:lnTo>
                  <a:pt x="0" y="8"/>
                </a:lnTo>
                <a:lnTo>
                  <a:pt x="6" y="7"/>
                </a:lnTo>
                <a:lnTo>
                  <a:pt x="7"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1" name="Freeform 254"/>
          <p:cNvSpPr>
            <a:spLocks/>
          </p:cNvSpPr>
          <p:nvPr/>
        </p:nvSpPr>
        <p:spPr bwMode="auto">
          <a:xfrm>
            <a:off x="7556500" y="3949700"/>
            <a:ext cx="3175" cy="6350"/>
          </a:xfrm>
          <a:custGeom>
            <a:avLst/>
            <a:gdLst>
              <a:gd name="T0" fmla="*/ 2147483647 w 4"/>
              <a:gd name="T1" fmla="*/ 2147483647 h 14"/>
              <a:gd name="T2" fmla="*/ 2147483647 w 4"/>
              <a:gd name="T3" fmla="*/ 2147483647 h 14"/>
              <a:gd name="T4" fmla="*/ 2147483647 w 4"/>
              <a:gd name="T5" fmla="*/ 2147483647 h 14"/>
              <a:gd name="T6" fmla="*/ 0 w 4"/>
              <a:gd name="T7" fmla="*/ 0 h 14"/>
              <a:gd name="T8" fmla="*/ 2147483647 w 4"/>
              <a:gd name="T9" fmla="*/ 2147483647 h 14"/>
              <a:gd name="T10" fmla="*/ 2147483647 w 4"/>
              <a:gd name="T11" fmla="*/ 2147483647 h 14"/>
              <a:gd name="T12" fmla="*/ 0 60000 65536"/>
              <a:gd name="T13" fmla="*/ 0 60000 65536"/>
              <a:gd name="T14" fmla="*/ 0 60000 65536"/>
              <a:gd name="T15" fmla="*/ 0 60000 65536"/>
              <a:gd name="T16" fmla="*/ 0 60000 65536"/>
              <a:gd name="T17" fmla="*/ 0 60000 65536"/>
              <a:gd name="T18" fmla="*/ 0 w 4"/>
              <a:gd name="T19" fmla="*/ 0 h 14"/>
              <a:gd name="T20" fmla="*/ 4 w 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 h="14">
                <a:moveTo>
                  <a:pt x="3" y="14"/>
                </a:moveTo>
                <a:lnTo>
                  <a:pt x="4" y="14"/>
                </a:lnTo>
                <a:lnTo>
                  <a:pt x="3" y="8"/>
                </a:lnTo>
                <a:lnTo>
                  <a:pt x="0" y="0"/>
                </a:lnTo>
                <a:lnTo>
                  <a:pt x="1" y="8"/>
                </a:lnTo>
                <a:lnTo>
                  <a:pt x="3" y="1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2" name="Freeform 255"/>
          <p:cNvSpPr>
            <a:spLocks/>
          </p:cNvSpPr>
          <p:nvPr/>
        </p:nvSpPr>
        <p:spPr bwMode="auto">
          <a:xfrm>
            <a:off x="7569200" y="3906838"/>
            <a:ext cx="6350" cy="4762"/>
          </a:xfrm>
          <a:custGeom>
            <a:avLst/>
            <a:gdLst>
              <a:gd name="T0" fmla="*/ 0 w 13"/>
              <a:gd name="T1" fmla="*/ 0 h 13"/>
              <a:gd name="T2" fmla="*/ 2147483647 w 13"/>
              <a:gd name="T3" fmla="*/ 2147483647 h 13"/>
              <a:gd name="T4" fmla="*/ 2147483647 w 13"/>
              <a:gd name="T5" fmla="*/ 2147483647 h 13"/>
              <a:gd name="T6" fmla="*/ 2147483647 w 13"/>
              <a:gd name="T7" fmla="*/ 2147483647 h 13"/>
              <a:gd name="T8" fmla="*/ 2147483647 w 13"/>
              <a:gd name="T9" fmla="*/ 2147483647 h 13"/>
              <a:gd name="T10" fmla="*/ 2147483647 w 13"/>
              <a:gd name="T11" fmla="*/ 2147483647 h 13"/>
              <a:gd name="T12" fmla="*/ 2147483647 w 13"/>
              <a:gd name="T13" fmla="*/ 2147483647 h 13"/>
              <a:gd name="T14" fmla="*/ 2147483647 w 13"/>
              <a:gd name="T15" fmla="*/ 2147483647 h 13"/>
              <a:gd name="T16" fmla="*/ 2147483647 w 13"/>
              <a:gd name="T17" fmla="*/ 2147483647 h 13"/>
              <a:gd name="T18" fmla="*/ 0 w 13"/>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3"/>
              <a:gd name="T32" fmla="*/ 13 w 1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3">
                <a:moveTo>
                  <a:pt x="0" y="0"/>
                </a:moveTo>
                <a:lnTo>
                  <a:pt x="3" y="7"/>
                </a:lnTo>
                <a:lnTo>
                  <a:pt x="4" y="5"/>
                </a:lnTo>
                <a:lnTo>
                  <a:pt x="5" y="6"/>
                </a:lnTo>
                <a:lnTo>
                  <a:pt x="6" y="8"/>
                </a:lnTo>
                <a:lnTo>
                  <a:pt x="12" y="13"/>
                </a:lnTo>
                <a:lnTo>
                  <a:pt x="13" y="12"/>
                </a:lnTo>
                <a:lnTo>
                  <a:pt x="11" y="8"/>
                </a:lnTo>
                <a:lnTo>
                  <a:pt x="5" y="1"/>
                </a:lnTo>
                <a:lnTo>
                  <a:pt x="0"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3" name="Freeform 256"/>
          <p:cNvSpPr>
            <a:spLocks/>
          </p:cNvSpPr>
          <p:nvPr/>
        </p:nvSpPr>
        <p:spPr bwMode="auto">
          <a:xfrm>
            <a:off x="7573963" y="3913188"/>
            <a:ext cx="3175" cy="1587"/>
          </a:xfrm>
          <a:custGeom>
            <a:avLst/>
            <a:gdLst>
              <a:gd name="T0" fmla="*/ 2147483647 w 6"/>
              <a:gd name="T1" fmla="*/ 0 h 7"/>
              <a:gd name="T2" fmla="*/ 0 w 6"/>
              <a:gd name="T3" fmla="*/ 2147483647 h 7"/>
              <a:gd name="T4" fmla="*/ 2147483647 w 6"/>
              <a:gd name="T5" fmla="*/ 2147483647 h 7"/>
              <a:gd name="T6" fmla="*/ 2147483647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0"/>
                </a:moveTo>
                <a:lnTo>
                  <a:pt x="0" y="2"/>
                </a:lnTo>
                <a:lnTo>
                  <a:pt x="6" y="7"/>
                </a:lnTo>
                <a:lnTo>
                  <a:pt x="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4" name="Freeform 257"/>
          <p:cNvSpPr>
            <a:spLocks/>
          </p:cNvSpPr>
          <p:nvPr/>
        </p:nvSpPr>
        <p:spPr bwMode="auto">
          <a:xfrm>
            <a:off x="7624763" y="3292475"/>
            <a:ext cx="3175" cy="3175"/>
          </a:xfrm>
          <a:custGeom>
            <a:avLst/>
            <a:gdLst>
              <a:gd name="T0" fmla="*/ 2147483647 w 7"/>
              <a:gd name="T1" fmla="*/ 2147483647 h 6"/>
              <a:gd name="T2" fmla="*/ 2147483647 w 7"/>
              <a:gd name="T3" fmla="*/ 0 h 6"/>
              <a:gd name="T4" fmla="*/ 0 w 7"/>
              <a:gd name="T5" fmla="*/ 0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6"/>
                </a:moveTo>
                <a:lnTo>
                  <a:pt x="7" y="0"/>
                </a:lnTo>
                <a:lnTo>
                  <a:pt x="0" y="0"/>
                </a:lnTo>
                <a:lnTo>
                  <a:pt x="7" y="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5" name="Freeform 258"/>
          <p:cNvSpPr>
            <a:spLocks/>
          </p:cNvSpPr>
          <p:nvPr/>
        </p:nvSpPr>
        <p:spPr bwMode="auto">
          <a:xfrm>
            <a:off x="7624763" y="3292475"/>
            <a:ext cx="3175" cy="3175"/>
          </a:xfrm>
          <a:custGeom>
            <a:avLst/>
            <a:gdLst>
              <a:gd name="T0" fmla="*/ 2147483647 w 7"/>
              <a:gd name="T1" fmla="*/ 2147483647 h 6"/>
              <a:gd name="T2" fmla="*/ 2147483647 w 7"/>
              <a:gd name="T3" fmla="*/ 0 h 6"/>
              <a:gd name="T4" fmla="*/ 0 w 7"/>
              <a:gd name="T5" fmla="*/ 0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6"/>
                </a:moveTo>
                <a:lnTo>
                  <a:pt x="7" y="0"/>
                </a:lnTo>
                <a:lnTo>
                  <a:pt x="0" y="0"/>
                </a:lnTo>
                <a:lnTo>
                  <a:pt x="7" y="6"/>
                </a:lnTo>
              </a:path>
            </a:pathLst>
          </a:custGeom>
          <a:noFill/>
          <a:ln w="1588">
            <a:solidFill>
              <a:srgbClr val="0069A1"/>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6" name="Freeform 259"/>
          <p:cNvSpPr>
            <a:spLocks/>
          </p:cNvSpPr>
          <p:nvPr/>
        </p:nvSpPr>
        <p:spPr bwMode="auto">
          <a:xfrm>
            <a:off x="7658100" y="3298825"/>
            <a:ext cx="3175" cy="1588"/>
          </a:xfrm>
          <a:custGeom>
            <a:avLst/>
            <a:gdLst>
              <a:gd name="T0" fmla="*/ 2147483647 w 6"/>
              <a:gd name="T1" fmla="*/ 2147483647 h 3"/>
              <a:gd name="T2" fmla="*/ 2147483647 w 6"/>
              <a:gd name="T3" fmla="*/ 2147483647 h 3"/>
              <a:gd name="T4" fmla="*/ 0 w 6"/>
              <a:gd name="T5" fmla="*/ 0 h 3"/>
              <a:gd name="T6" fmla="*/ 2147483647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1"/>
                </a:lnTo>
                <a:lnTo>
                  <a:pt x="0" y="0"/>
                </a:lnTo>
                <a:lnTo>
                  <a:pt x="6"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7" name="Freeform 260"/>
          <p:cNvSpPr>
            <a:spLocks/>
          </p:cNvSpPr>
          <p:nvPr/>
        </p:nvSpPr>
        <p:spPr bwMode="auto">
          <a:xfrm>
            <a:off x="7658100" y="3298825"/>
            <a:ext cx="3175" cy="1588"/>
          </a:xfrm>
          <a:custGeom>
            <a:avLst/>
            <a:gdLst>
              <a:gd name="T0" fmla="*/ 2147483647 w 6"/>
              <a:gd name="T1" fmla="*/ 2147483647 h 3"/>
              <a:gd name="T2" fmla="*/ 2147483647 w 6"/>
              <a:gd name="T3" fmla="*/ 2147483647 h 3"/>
              <a:gd name="T4" fmla="*/ 0 w 6"/>
              <a:gd name="T5" fmla="*/ 0 h 3"/>
              <a:gd name="T6" fmla="*/ 2147483647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1"/>
                </a:lnTo>
                <a:lnTo>
                  <a:pt x="0" y="0"/>
                </a:lnTo>
                <a:lnTo>
                  <a:pt x="6" y="3"/>
                </a:lnTo>
              </a:path>
            </a:pathLst>
          </a:custGeom>
          <a:noFill/>
          <a:ln w="1588">
            <a:solidFill>
              <a:srgbClr val="0069A1"/>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8" name="Freeform 261"/>
          <p:cNvSpPr>
            <a:spLocks/>
          </p:cNvSpPr>
          <p:nvPr/>
        </p:nvSpPr>
        <p:spPr bwMode="auto">
          <a:xfrm>
            <a:off x="7678738" y="3873500"/>
            <a:ext cx="4762" cy="6350"/>
          </a:xfrm>
          <a:custGeom>
            <a:avLst/>
            <a:gdLst>
              <a:gd name="T0" fmla="*/ 0 w 9"/>
              <a:gd name="T1" fmla="*/ 2147483647 h 11"/>
              <a:gd name="T2" fmla="*/ 2147483647 w 9"/>
              <a:gd name="T3" fmla="*/ 2147483647 h 11"/>
              <a:gd name="T4" fmla="*/ 2147483647 w 9"/>
              <a:gd name="T5" fmla="*/ 2147483647 h 11"/>
              <a:gd name="T6" fmla="*/ 2147483647 w 9"/>
              <a:gd name="T7" fmla="*/ 2147483647 h 11"/>
              <a:gd name="T8" fmla="*/ 2147483647 w 9"/>
              <a:gd name="T9" fmla="*/ 0 h 11"/>
              <a:gd name="T10" fmla="*/ 0 w 9"/>
              <a:gd name="T11" fmla="*/ 2147483647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0" y="7"/>
                </a:moveTo>
                <a:lnTo>
                  <a:pt x="4" y="11"/>
                </a:lnTo>
                <a:lnTo>
                  <a:pt x="9" y="3"/>
                </a:lnTo>
                <a:lnTo>
                  <a:pt x="7" y="2"/>
                </a:lnTo>
                <a:lnTo>
                  <a:pt x="1" y="0"/>
                </a:lnTo>
                <a:lnTo>
                  <a:pt x="0" y="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099" name="Freeform 262"/>
          <p:cNvSpPr>
            <a:spLocks/>
          </p:cNvSpPr>
          <p:nvPr/>
        </p:nvSpPr>
        <p:spPr bwMode="auto">
          <a:xfrm>
            <a:off x="7696200" y="3844925"/>
            <a:ext cx="3175" cy="4763"/>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2" y="0"/>
                </a:moveTo>
                <a:lnTo>
                  <a:pt x="0" y="8"/>
                </a:lnTo>
                <a:lnTo>
                  <a:pt x="7" y="8"/>
                </a:lnTo>
                <a:lnTo>
                  <a:pt x="7" y="2"/>
                </a:lnTo>
                <a:lnTo>
                  <a:pt x="2"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0" name="Freeform 263"/>
          <p:cNvSpPr>
            <a:spLocks/>
          </p:cNvSpPr>
          <p:nvPr/>
        </p:nvSpPr>
        <p:spPr bwMode="auto">
          <a:xfrm>
            <a:off x="7702550" y="3846513"/>
            <a:ext cx="6350" cy="3175"/>
          </a:xfrm>
          <a:custGeom>
            <a:avLst/>
            <a:gdLst>
              <a:gd name="T0" fmla="*/ 2147483647 w 12"/>
              <a:gd name="T1" fmla="*/ 0 h 8"/>
              <a:gd name="T2" fmla="*/ 2147483647 w 12"/>
              <a:gd name="T3" fmla="*/ 2147483647 h 8"/>
              <a:gd name="T4" fmla="*/ 0 w 12"/>
              <a:gd name="T5" fmla="*/ 2147483647 h 8"/>
              <a:gd name="T6" fmla="*/ 2147483647 w 12"/>
              <a:gd name="T7" fmla="*/ 2147483647 h 8"/>
              <a:gd name="T8" fmla="*/ 2147483647 w 12"/>
              <a:gd name="T9" fmla="*/ 2147483647 h 8"/>
              <a:gd name="T10" fmla="*/ 2147483647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7" y="0"/>
                </a:moveTo>
                <a:lnTo>
                  <a:pt x="6" y="3"/>
                </a:lnTo>
                <a:lnTo>
                  <a:pt x="0" y="5"/>
                </a:lnTo>
                <a:lnTo>
                  <a:pt x="6" y="8"/>
                </a:lnTo>
                <a:lnTo>
                  <a:pt x="12" y="7"/>
                </a:lnTo>
                <a:lnTo>
                  <a:pt x="7"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1" name="Freeform 264"/>
          <p:cNvSpPr>
            <a:spLocks/>
          </p:cNvSpPr>
          <p:nvPr/>
        </p:nvSpPr>
        <p:spPr bwMode="auto">
          <a:xfrm>
            <a:off x="7720013" y="3573463"/>
            <a:ext cx="23812" cy="15875"/>
          </a:xfrm>
          <a:custGeom>
            <a:avLst/>
            <a:gdLst>
              <a:gd name="T0" fmla="*/ 0 w 50"/>
              <a:gd name="T1" fmla="*/ 2147483647 h 29"/>
              <a:gd name="T2" fmla="*/ 0 w 50"/>
              <a:gd name="T3" fmla="*/ 2147483647 h 29"/>
              <a:gd name="T4" fmla="*/ 2147483647 w 50"/>
              <a:gd name="T5" fmla="*/ 2147483647 h 29"/>
              <a:gd name="T6" fmla="*/ 2147483647 w 50"/>
              <a:gd name="T7" fmla="*/ 2147483647 h 29"/>
              <a:gd name="T8" fmla="*/ 2147483647 w 50"/>
              <a:gd name="T9" fmla="*/ 2147483647 h 29"/>
              <a:gd name="T10" fmla="*/ 2147483647 w 50"/>
              <a:gd name="T11" fmla="*/ 2147483647 h 29"/>
              <a:gd name="T12" fmla="*/ 2147483647 w 50"/>
              <a:gd name="T13" fmla="*/ 2147483647 h 29"/>
              <a:gd name="T14" fmla="*/ 2147483647 w 50"/>
              <a:gd name="T15" fmla="*/ 2147483647 h 29"/>
              <a:gd name="T16" fmla="*/ 2147483647 w 50"/>
              <a:gd name="T17" fmla="*/ 2147483647 h 29"/>
              <a:gd name="T18" fmla="*/ 2147483647 w 50"/>
              <a:gd name="T19" fmla="*/ 2147483647 h 29"/>
              <a:gd name="T20" fmla="*/ 2147483647 w 50"/>
              <a:gd name="T21" fmla="*/ 2147483647 h 29"/>
              <a:gd name="T22" fmla="*/ 2147483647 w 50"/>
              <a:gd name="T23" fmla="*/ 2147483647 h 29"/>
              <a:gd name="T24" fmla="*/ 2147483647 w 50"/>
              <a:gd name="T25" fmla="*/ 2147483647 h 29"/>
              <a:gd name="T26" fmla="*/ 2147483647 w 50"/>
              <a:gd name="T27" fmla="*/ 2147483647 h 29"/>
              <a:gd name="T28" fmla="*/ 2147483647 w 50"/>
              <a:gd name="T29" fmla="*/ 2147483647 h 29"/>
              <a:gd name="T30" fmla="*/ 2147483647 w 50"/>
              <a:gd name="T31" fmla="*/ 2147483647 h 29"/>
              <a:gd name="T32" fmla="*/ 2147483647 w 50"/>
              <a:gd name="T33" fmla="*/ 0 h 29"/>
              <a:gd name="T34" fmla="*/ 0 w 50"/>
              <a:gd name="T35" fmla="*/ 2147483647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29"/>
              <a:gd name="T56" fmla="*/ 50 w 50"/>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29">
                <a:moveTo>
                  <a:pt x="0" y="3"/>
                </a:moveTo>
                <a:lnTo>
                  <a:pt x="0" y="4"/>
                </a:lnTo>
                <a:lnTo>
                  <a:pt x="6" y="8"/>
                </a:lnTo>
                <a:lnTo>
                  <a:pt x="13" y="15"/>
                </a:lnTo>
                <a:lnTo>
                  <a:pt x="19" y="18"/>
                </a:lnTo>
                <a:lnTo>
                  <a:pt x="25" y="21"/>
                </a:lnTo>
                <a:lnTo>
                  <a:pt x="31" y="25"/>
                </a:lnTo>
                <a:lnTo>
                  <a:pt x="37" y="26"/>
                </a:lnTo>
                <a:lnTo>
                  <a:pt x="44" y="29"/>
                </a:lnTo>
                <a:lnTo>
                  <a:pt x="50" y="25"/>
                </a:lnTo>
                <a:lnTo>
                  <a:pt x="44" y="20"/>
                </a:lnTo>
                <a:lnTo>
                  <a:pt x="36" y="17"/>
                </a:lnTo>
                <a:lnTo>
                  <a:pt x="31" y="13"/>
                </a:lnTo>
                <a:lnTo>
                  <a:pt x="25" y="11"/>
                </a:lnTo>
                <a:lnTo>
                  <a:pt x="18" y="7"/>
                </a:lnTo>
                <a:lnTo>
                  <a:pt x="13" y="1"/>
                </a:lnTo>
                <a:lnTo>
                  <a:pt x="5" y="0"/>
                </a:lnTo>
                <a:lnTo>
                  <a:pt x="0"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2" name="Rectangle 265"/>
          <p:cNvSpPr>
            <a:spLocks noChangeArrowheads="1"/>
          </p:cNvSpPr>
          <p:nvPr/>
        </p:nvSpPr>
        <p:spPr bwMode="auto">
          <a:xfrm>
            <a:off x="7720013" y="3575050"/>
            <a:ext cx="1587" cy="1588"/>
          </a:xfrm>
          <a:prstGeom prst="rect">
            <a:avLst/>
          </a:prstGeom>
          <a:solidFill>
            <a:srgbClr val="0069A1">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3" name="Freeform 266"/>
          <p:cNvSpPr>
            <a:spLocks/>
          </p:cNvSpPr>
          <p:nvPr/>
        </p:nvSpPr>
        <p:spPr bwMode="auto">
          <a:xfrm>
            <a:off x="7720013" y="3575050"/>
            <a:ext cx="3175" cy="3175"/>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0"/>
                </a:moveTo>
                <a:lnTo>
                  <a:pt x="0" y="5"/>
                </a:lnTo>
                <a:lnTo>
                  <a:pt x="6" y="8"/>
                </a:lnTo>
                <a:lnTo>
                  <a:pt x="7" y="3"/>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4" name="Freeform 267"/>
          <p:cNvSpPr>
            <a:spLocks/>
          </p:cNvSpPr>
          <p:nvPr/>
        </p:nvSpPr>
        <p:spPr bwMode="auto">
          <a:xfrm>
            <a:off x="7720013" y="3575050"/>
            <a:ext cx="1587" cy="1588"/>
          </a:xfrm>
          <a:custGeom>
            <a:avLst/>
            <a:gdLst>
              <a:gd name="T0" fmla="*/ 0 w 4"/>
              <a:gd name="T1" fmla="*/ 2147483647 h 5"/>
              <a:gd name="T2" fmla="*/ 0 w 4"/>
              <a:gd name="T3" fmla="*/ 2147483647 h 5"/>
              <a:gd name="T4" fmla="*/ 2147483647 w 4"/>
              <a:gd name="T5" fmla="*/ 2147483647 h 5"/>
              <a:gd name="T6" fmla="*/ 2147483647 w 4"/>
              <a:gd name="T7" fmla="*/ 0 h 5"/>
              <a:gd name="T8" fmla="*/ 2147483647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2"/>
                </a:moveTo>
                <a:lnTo>
                  <a:pt x="0" y="5"/>
                </a:lnTo>
                <a:lnTo>
                  <a:pt x="1" y="5"/>
                </a:lnTo>
                <a:lnTo>
                  <a:pt x="2" y="0"/>
                </a:lnTo>
                <a:lnTo>
                  <a:pt x="4" y="2"/>
                </a:lnTo>
                <a:lnTo>
                  <a:pt x="0" y="2"/>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5" name="Freeform 268"/>
          <p:cNvSpPr>
            <a:spLocks/>
          </p:cNvSpPr>
          <p:nvPr/>
        </p:nvSpPr>
        <p:spPr bwMode="auto">
          <a:xfrm>
            <a:off x="7723188" y="3576638"/>
            <a:ext cx="3175" cy="6350"/>
          </a:xfrm>
          <a:custGeom>
            <a:avLst/>
            <a:gdLst>
              <a:gd name="T0" fmla="*/ 2147483647 w 10"/>
              <a:gd name="T1" fmla="*/ 0 h 10"/>
              <a:gd name="T2" fmla="*/ 0 w 10"/>
              <a:gd name="T3" fmla="*/ 2147483647 h 10"/>
              <a:gd name="T4" fmla="*/ 2147483647 w 10"/>
              <a:gd name="T5" fmla="*/ 2147483647 h 10"/>
              <a:gd name="T6" fmla="*/ 2147483647 w 10"/>
              <a:gd name="T7" fmla="*/ 2147483647 h 10"/>
              <a:gd name="T8" fmla="*/ 2147483647 w 10"/>
              <a:gd name="T9" fmla="*/ 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3" y="0"/>
                </a:moveTo>
                <a:lnTo>
                  <a:pt x="0" y="3"/>
                </a:lnTo>
                <a:lnTo>
                  <a:pt x="7" y="10"/>
                </a:lnTo>
                <a:lnTo>
                  <a:pt x="10" y="6"/>
                </a:lnTo>
                <a:lnTo>
                  <a:pt x="3"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6" name="Freeform 269"/>
          <p:cNvSpPr>
            <a:spLocks/>
          </p:cNvSpPr>
          <p:nvPr/>
        </p:nvSpPr>
        <p:spPr bwMode="auto">
          <a:xfrm>
            <a:off x="7723188" y="3576638"/>
            <a:ext cx="1587" cy="1587"/>
          </a:xfrm>
          <a:custGeom>
            <a:avLst/>
            <a:gdLst>
              <a:gd name="T0" fmla="*/ 2147483647 w 3"/>
              <a:gd name="T1" fmla="*/ 0 h 5"/>
              <a:gd name="T2" fmla="*/ 2147483647 w 3"/>
              <a:gd name="T3" fmla="*/ 2147483647 h 5"/>
              <a:gd name="T4" fmla="*/ 0 w 3"/>
              <a:gd name="T5" fmla="*/ 2147483647 h 5"/>
              <a:gd name="T6" fmla="*/ 2147483647 w 3"/>
              <a:gd name="T7" fmla="*/ 2147483647 h 5"/>
              <a:gd name="T8" fmla="*/ 2147483647 w 3"/>
              <a:gd name="T9" fmla="*/ 0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0"/>
                </a:moveTo>
                <a:lnTo>
                  <a:pt x="3" y="2"/>
                </a:lnTo>
                <a:lnTo>
                  <a:pt x="0" y="5"/>
                </a:lnTo>
                <a:lnTo>
                  <a:pt x="1" y="5"/>
                </a:lnTo>
                <a:lnTo>
                  <a:pt x="2"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7" name="Freeform 270"/>
          <p:cNvSpPr>
            <a:spLocks/>
          </p:cNvSpPr>
          <p:nvPr/>
        </p:nvSpPr>
        <p:spPr bwMode="auto">
          <a:xfrm>
            <a:off x="7724775" y="3579813"/>
            <a:ext cx="4763" cy="4762"/>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0"/>
                </a:moveTo>
                <a:lnTo>
                  <a:pt x="0" y="5"/>
                </a:lnTo>
                <a:lnTo>
                  <a:pt x="6" y="8"/>
                </a:lnTo>
                <a:lnTo>
                  <a:pt x="7" y="4"/>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8" name="Freeform 271"/>
          <p:cNvSpPr>
            <a:spLocks/>
          </p:cNvSpPr>
          <p:nvPr/>
        </p:nvSpPr>
        <p:spPr bwMode="auto">
          <a:xfrm>
            <a:off x="7724775" y="3579813"/>
            <a:ext cx="1588" cy="3175"/>
          </a:xfrm>
          <a:custGeom>
            <a:avLst/>
            <a:gdLst>
              <a:gd name="T0" fmla="*/ 0 w 3"/>
              <a:gd name="T1" fmla="*/ 2147483647 h 5"/>
              <a:gd name="T2" fmla="*/ 2147483647 w 3"/>
              <a:gd name="T3" fmla="*/ 2147483647 h 5"/>
              <a:gd name="T4" fmla="*/ 2147483647 w 3"/>
              <a:gd name="T5" fmla="*/ 0 h 5"/>
              <a:gd name="T6" fmla="*/ 2147483647 w 3"/>
              <a:gd name="T7" fmla="*/ 2147483647 h 5"/>
              <a:gd name="T8" fmla="*/ 0 w 3"/>
              <a:gd name="T9" fmla="*/ 2147483647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5"/>
                </a:moveTo>
                <a:lnTo>
                  <a:pt x="1" y="5"/>
                </a:lnTo>
                <a:lnTo>
                  <a:pt x="2" y="0"/>
                </a:lnTo>
                <a:lnTo>
                  <a:pt x="3" y="1"/>
                </a:lnTo>
                <a:lnTo>
                  <a:pt x="0" y="5"/>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09" name="Freeform 272"/>
          <p:cNvSpPr>
            <a:spLocks/>
          </p:cNvSpPr>
          <p:nvPr/>
        </p:nvSpPr>
        <p:spPr bwMode="auto">
          <a:xfrm>
            <a:off x="7727950" y="3581400"/>
            <a:ext cx="4763" cy="4763"/>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0"/>
                </a:moveTo>
                <a:lnTo>
                  <a:pt x="0" y="4"/>
                </a:lnTo>
                <a:lnTo>
                  <a:pt x="6" y="8"/>
                </a:lnTo>
                <a:lnTo>
                  <a:pt x="7" y="3"/>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0" name="Freeform 273"/>
          <p:cNvSpPr>
            <a:spLocks/>
          </p:cNvSpPr>
          <p:nvPr/>
        </p:nvSpPr>
        <p:spPr bwMode="auto">
          <a:xfrm>
            <a:off x="7727950" y="3581400"/>
            <a:ext cx="1588" cy="3175"/>
          </a:xfrm>
          <a:custGeom>
            <a:avLst/>
            <a:gdLst>
              <a:gd name="T0" fmla="*/ 2147483647 w 1"/>
              <a:gd name="T1" fmla="*/ 0 h 4"/>
              <a:gd name="T2" fmla="*/ 0 w 1"/>
              <a:gd name="T3" fmla="*/ 2147483647 h 4"/>
              <a:gd name="T4" fmla="*/ 2147483647 w 1"/>
              <a:gd name="T5" fmla="*/ 0 h 4"/>
              <a:gd name="T6" fmla="*/ 0 60000 65536"/>
              <a:gd name="T7" fmla="*/ 0 60000 65536"/>
              <a:gd name="T8" fmla="*/ 0 60000 65536"/>
              <a:gd name="T9" fmla="*/ 0 w 1"/>
              <a:gd name="T10" fmla="*/ 0 h 4"/>
              <a:gd name="T11" fmla="*/ 1 w 1"/>
              <a:gd name="T12" fmla="*/ 4 h 4"/>
            </a:gdLst>
            <a:ahLst/>
            <a:cxnLst>
              <a:cxn ang="T6">
                <a:pos x="T0" y="T1"/>
              </a:cxn>
              <a:cxn ang="T7">
                <a:pos x="T2" y="T3"/>
              </a:cxn>
              <a:cxn ang="T8">
                <a:pos x="T4" y="T5"/>
              </a:cxn>
            </a:cxnLst>
            <a:rect l="T9" t="T10" r="T11" b="T12"/>
            <a:pathLst>
              <a:path w="1" h="4">
                <a:moveTo>
                  <a:pt x="1" y="0"/>
                </a:moveTo>
                <a:lnTo>
                  <a:pt x="0" y="4"/>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1" name="Freeform 274"/>
          <p:cNvSpPr>
            <a:spLocks/>
          </p:cNvSpPr>
          <p:nvPr/>
        </p:nvSpPr>
        <p:spPr bwMode="auto">
          <a:xfrm>
            <a:off x="7731125" y="3582988"/>
            <a:ext cx="4763" cy="4762"/>
          </a:xfrm>
          <a:custGeom>
            <a:avLst/>
            <a:gdLst>
              <a:gd name="T0" fmla="*/ 2147483647 w 7"/>
              <a:gd name="T1" fmla="*/ 0 h 8"/>
              <a:gd name="T2" fmla="*/ 0 w 7"/>
              <a:gd name="T3" fmla="*/ 2147483647 h 8"/>
              <a:gd name="T4" fmla="*/ 2147483647 w 7"/>
              <a:gd name="T5" fmla="*/ 2147483647 h 8"/>
              <a:gd name="T6" fmla="*/ 2147483647 w 7"/>
              <a:gd name="T7" fmla="*/ 2147483647 h 8"/>
              <a:gd name="T8" fmla="*/ 2147483647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0"/>
                </a:moveTo>
                <a:lnTo>
                  <a:pt x="0" y="5"/>
                </a:lnTo>
                <a:lnTo>
                  <a:pt x="6" y="8"/>
                </a:lnTo>
                <a:lnTo>
                  <a:pt x="7" y="4"/>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2" name="Freeform 275"/>
          <p:cNvSpPr>
            <a:spLocks/>
          </p:cNvSpPr>
          <p:nvPr/>
        </p:nvSpPr>
        <p:spPr bwMode="auto">
          <a:xfrm>
            <a:off x="7731125" y="3582988"/>
            <a:ext cx="1588" cy="3175"/>
          </a:xfrm>
          <a:custGeom>
            <a:avLst/>
            <a:gdLst>
              <a:gd name="T0" fmla="*/ 0 w 1"/>
              <a:gd name="T1" fmla="*/ 2147483647 h 5"/>
              <a:gd name="T2" fmla="*/ 2147483647 w 1"/>
              <a:gd name="T3" fmla="*/ 0 h 5"/>
              <a:gd name="T4" fmla="*/ 0 w 1"/>
              <a:gd name="T5" fmla="*/ 2147483647 h 5"/>
              <a:gd name="T6" fmla="*/ 0 60000 65536"/>
              <a:gd name="T7" fmla="*/ 0 60000 65536"/>
              <a:gd name="T8" fmla="*/ 0 60000 65536"/>
              <a:gd name="T9" fmla="*/ 0 w 1"/>
              <a:gd name="T10" fmla="*/ 0 h 5"/>
              <a:gd name="T11" fmla="*/ 1 w 1"/>
              <a:gd name="T12" fmla="*/ 5 h 5"/>
            </a:gdLst>
            <a:ahLst/>
            <a:cxnLst>
              <a:cxn ang="T6">
                <a:pos x="T0" y="T1"/>
              </a:cxn>
              <a:cxn ang="T7">
                <a:pos x="T2" y="T3"/>
              </a:cxn>
              <a:cxn ang="T8">
                <a:pos x="T4" y="T5"/>
              </a:cxn>
            </a:cxnLst>
            <a:rect l="T9" t="T10" r="T11" b="T12"/>
            <a:pathLst>
              <a:path w="1" h="5">
                <a:moveTo>
                  <a:pt x="0" y="5"/>
                </a:moveTo>
                <a:lnTo>
                  <a:pt x="1" y="0"/>
                </a:lnTo>
                <a:lnTo>
                  <a:pt x="0" y="5"/>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3" name="Freeform 276"/>
          <p:cNvSpPr>
            <a:spLocks/>
          </p:cNvSpPr>
          <p:nvPr/>
        </p:nvSpPr>
        <p:spPr bwMode="auto">
          <a:xfrm>
            <a:off x="7734300" y="3586163"/>
            <a:ext cx="4763" cy="1587"/>
          </a:xfrm>
          <a:custGeom>
            <a:avLst/>
            <a:gdLst>
              <a:gd name="T0" fmla="*/ 2147483647 w 7"/>
              <a:gd name="T1" fmla="*/ 0 h 5"/>
              <a:gd name="T2" fmla="*/ 0 w 7"/>
              <a:gd name="T3" fmla="*/ 2147483647 h 5"/>
              <a:gd name="T4" fmla="*/ 2147483647 w 7"/>
              <a:gd name="T5" fmla="*/ 2147483647 h 5"/>
              <a:gd name="T6" fmla="*/ 2147483647 w 7"/>
              <a:gd name="T7" fmla="*/ 2147483647 h 5"/>
              <a:gd name="T8" fmla="*/ 2147483647 w 7"/>
              <a:gd name="T9" fmla="*/ 0 h 5"/>
              <a:gd name="T10" fmla="*/ 0 60000 65536"/>
              <a:gd name="T11" fmla="*/ 0 60000 65536"/>
              <a:gd name="T12" fmla="*/ 0 60000 65536"/>
              <a:gd name="T13" fmla="*/ 0 60000 65536"/>
              <a:gd name="T14" fmla="*/ 0 60000 65536"/>
              <a:gd name="T15" fmla="*/ 0 w 7"/>
              <a:gd name="T16" fmla="*/ 0 h 5"/>
              <a:gd name="T17" fmla="*/ 7 w 7"/>
              <a:gd name="T18" fmla="*/ 5 h 5"/>
            </a:gdLst>
            <a:ahLst/>
            <a:cxnLst>
              <a:cxn ang="T10">
                <a:pos x="T0" y="T1"/>
              </a:cxn>
              <a:cxn ang="T11">
                <a:pos x="T2" y="T3"/>
              </a:cxn>
              <a:cxn ang="T12">
                <a:pos x="T4" y="T5"/>
              </a:cxn>
              <a:cxn ang="T13">
                <a:pos x="T6" y="T7"/>
              </a:cxn>
              <a:cxn ang="T14">
                <a:pos x="T8" y="T9"/>
              </a:cxn>
            </a:cxnLst>
            <a:rect l="T15" t="T16" r="T17" b="T18"/>
            <a:pathLst>
              <a:path w="7" h="5">
                <a:moveTo>
                  <a:pt x="1" y="0"/>
                </a:moveTo>
                <a:lnTo>
                  <a:pt x="0" y="4"/>
                </a:lnTo>
                <a:lnTo>
                  <a:pt x="6" y="5"/>
                </a:lnTo>
                <a:lnTo>
                  <a:pt x="7" y="1"/>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4" name="Freeform 277"/>
          <p:cNvSpPr>
            <a:spLocks/>
          </p:cNvSpPr>
          <p:nvPr/>
        </p:nvSpPr>
        <p:spPr bwMode="auto">
          <a:xfrm>
            <a:off x="7734300" y="3586163"/>
            <a:ext cx="1588" cy="1587"/>
          </a:xfrm>
          <a:custGeom>
            <a:avLst/>
            <a:gdLst>
              <a:gd name="T0" fmla="*/ 0 w 1"/>
              <a:gd name="T1" fmla="*/ 2147483647 h 4"/>
              <a:gd name="T2" fmla="*/ 2147483647 w 1"/>
              <a:gd name="T3" fmla="*/ 0 h 4"/>
              <a:gd name="T4" fmla="*/ 0 w 1"/>
              <a:gd name="T5" fmla="*/ 2147483647 h 4"/>
              <a:gd name="T6" fmla="*/ 0 60000 65536"/>
              <a:gd name="T7" fmla="*/ 0 60000 65536"/>
              <a:gd name="T8" fmla="*/ 0 60000 65536"/>
              <a:gd name="T9" fmla="*/ 0 w 1"/>
              <a:gd name="T10" fmla="*/ 0 h 4"/>
              <a:gd name="T11" fmla="*/ 1 w 1"/>
              <a:gd name="T12" fmla="*/ 4 h 4"/>
            </a:gdLst>
            <a:ahLst/>
            <a:cxnLst>
              <a:cxn ang="T6">
                <a:pos x="T0" y="T1"/>
              </a:cxn>
              <a:cxn ang="T7">
                <a:pos x="T2" y="T3"/>
              </a:cxn>
              <a:cxn ang="T8">
                <a:pos x="T4" y="T5"/>
              </a:cxn>
            </a:cxnLst>
            <a:rect l="T9" t="T10" r="T11" b="T12"/>
            <a:pathLst>
              <a:path w="1" h="4">
                <a:moveTo>
                  <a:pt x="0" y="4"/>
                </a:moveTo>
                <a:lnTo>
                  <a:pt x="1" y="0"/>
                </a:lnTo>
                <a:lnTo>
                  <a:pt x="0"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5" name="Freeform 278"/>
          <p:cNvSpPr>
            <a:spLocks/>
          </p:cNvSpPr>
          <p:nvPr/>
        </p:nvSpPr>
        <p:spPr bwMode="auto">
          <a:xfrm>
            <a:off x="7737475" y="3586163"/>
            <a:ext cx="3175" cy="4762"/>
          </a:xfrm>
          <a:custGeom>
            <a:avLst/>
            <a:gdLst>
              <a:gd name="T0" fmla="*/ 2147483647 w 8"/>
              <a:gd name="T1" fmla="*/ 0 h 8"/>
              <a:gd name="T2" fmla="*/ 0 w 8"/>
              <a:gd name="T3" fmla="*/ 2147483647 h 8"/>
              <a:gd name="T4" fmla="*/ 2147483647 w 8"/>
              <a:gd name="T5" fmla="*/ 2147483647 h 8"/>
              <a:gd name="T6" fmla="*/ 2147483647 w 8"/>
              <a:gd name="T7" fmla="*/ 2147483647 h 8"/>
              <a:gd name="T8" fmla="*/ 2147483647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1" y="0"/>
                </a:moveTo>
                <a:lnTo>
                  <a:pt x="0" y="4"/>
                </a:lnTo>
                <a:lnTo>
                  <a:pt x="7" y="8"/>
                </a:lnTo>
                <a:lnTo>
                  <a:pt x="8" y="3"/>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6" name="Freeform 279"/>
          <p:cNvSpPr>
            <a:spLocks/>
          </p:cNvSpPr>
          <p:nvPr/>
        </p:nvSpPr>
        <p:spPr bwMode="auto">
          <a:xfrm>
            <a:off x="7737475" y="3586163"/>
            <a:ext cx="1588" cy="1587"/>
          </a:xfrm>
          <a:custGeom>
            <a:avLst/>
            <a:gdLst>
              <a:gd name="T0" fmla="*/ 2147483647 w 1"/>
              <a:gd name="T1" fmla="*/ 0 h 4"/>
              <a:gd name="T2" fmla="*/ 0 w 1"/>
              <a:gd name="T3" fmla="*/ 2147483647 h 4"/>
              <a:gd name="T4" fmla="*/ 2147483647 w 1"/>
              <a:gd name="T5" fmla="*/ 0 h 4"/>
              <a:gd name="T6" fmla="*/ 0 60000 65536"/>
              <a:gd name="T7" fmla="*/ 0 60000 65536"/>
              <a:gd name="T8" fmla="*/ 0 60000 65536"/>
              <a:gd name="T9" fmla="*/ 0 w 1"/>
              <a:gd name="T10" fmla="*/ 0 h 4"/>
              <a:gd name="T11" fmla="*/ 1 w 1"/>
              <a:gd name="T12" fmla="*/ 4 h 4"/>
            </a:gdLst>
            <a:ahLst/>
            <a:cxnLst>
              <a:cxn ang="T6">
                <a:pos x="T0" y="T1"/>
              </a:cxn>
              <a:cxn ang="T7">
                <a:pos x="T2" y="T3"/>
              </a:cxn>
              <a:cxn ang="T8">
                <a:pos x="T4" y="T5"/>
              </a:cxn>
            </a:cxnLst>
            <a:rect l="T9" t="T10" r="T11" b="T12"/>
            <a:pathLst>
              <a:path w="1" h="4">
                <a:moveTo>
                  <a:pt x="1" y="0"/>
                </a:moveTo>
                <a:lnTo>
                  <a:pt x="0" y="4"/>
                </a:lnTo>
                <a:lnTo>
                  <a:pt x="1"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7" name="Freeform 280"/>
          <p:cNvSpPr>
            <a:spLocks/>
          </p:cNvSpPr>
          <p:nvPr/>
        </p:nvSpPr>
        <p:spPr bwMode="auto">
          <a:xfrm>
            <a:off x="7739063" y="3586163"/>
            <a:ext cx="4762" cy="4762"/>
          </a:xfrm>
          <a:custGeom>
            <a:avLst/>
            <a:gdLst>
              <a:gd name="T0" fmla="*/ 0 w 9"/>
              <a:gd name="T1" fmla="*/ 2147483647 h 8"/>
              <a:gd name="T2" fmla="*/ 2147483647 w 9"/>
              <a:gd name="T3" fmla="*/ 2147483647 h 8"/>
              <a:gd name="T4" fmla="*/ 2147483647 w 9"/>
              <a:gd name="T5" fmla="*/ 2147483647 h 8"/>
              <a:gd name="T6" fmla="*/ 2147483647 w 9"/>
              <a:gd name="T7" fmla="*/ 0 h 8"/>
              <a:gd name="T8" fmla="*/ 0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0" y="4"/>
                </a:moveTo>
                <a:lnTo>
                  <a:pt x="3" y="8"/>
                </a:lnTo>
                <a:lnTo>
                  <a:pt x="9" y="3"/>
                </a:lnTo>
                <a:lnTo>
                  <a:pt x="6" y="0"/>
                </a:lnTo>
                <a:lnTo>
                  <a:pt x="0"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8" name="Freeform 281"/>
          <p:cNvSpPr>
            <a:spLocks/>
          </p:cNvSpPr>
          <p:nvPr/>
        </p:nvSpPr>
        <p:spPr bwMode="auto">
          <a:xfrm>
            <a:off x="7739063" y="3587750"/>
            <a:ext cx="1587" cy="3175"/>
          </a:xfrm>
          <a:custGeom>
            <a:avLst/>
            <a:gdLst>
              <a:gd name="T0" fmla="*/ 2147483647 w 3"/>
              <a:gd name="T1" fmla="*/ 2147483647 h 5"/>
              <a:gd name="T2" fmla="*/ 2147483647 w 3"/>
              <a:gd name="T3" fmla="*/ 2147483647 h 5"/>
              <a:gd name="T4" fmla="*/ 2147483647 w 3"/>
              <a:gd name="T5" fmla="*/ 2147483647 h 5"/>
              <a:gd name="T6" fmla="*/ 0 w 3"/>
              <a:gd name="T7" fmla="*/ 2147483647 h 5"/>
              <a:gd name="T8" fmla="*/ 2147483647 w 3"/>
              <a:gd name="T9" fmla="*/ 0 h 5"/>
              <a:gd name="T10" fmla="*/ 2147483647 w 3"/>
              <a:gd name="T11" fmla="*/ 2147483647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1" y="5"/>
                </a:moveTo>
                <a:lnTo>
                  <a:pt x="2" y="5"/>
                </a:lnTo>
                <a:lnTo>
                  <a:pt x="3" y="5"/>
                </a:lnTo>
                <a:lnTo>
                  <a:pt x="0" y="1"/>
                </a:lnTo>
                <a:lnTo>
                  <a:pt x="2" y="0"/>
                </a:lnTo>
                <a:lnTo>
                  <a:pt x="1" y="5"/>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19" name="Freeform 282"/>
          <p:cNvSpPr>
            <a:spLocks/>
          </p:cNvSpPr>
          <p:nvPr/>
        </p:nvSpPr>
        <p:spPr bwMode="auto">
          <a:xfrm>
            <a:off x="7739063" y="3582988"/>
            <a:ext cx="4762" cy="4762"/>
          </a:xfrm>
          <a:custGeom>
            <a:avLst/>
            <a:gdLst>
              <a:gd name="T0" fmla="*/ 2147483647 w 9"/>
              <a:gd name="T1" fmla="*/ 2147483647 h 8"/>
              <a:gd name="T2" fmla="*/ 2147483647 w 9"/>
              <a:gd name="T3" fmla="*/ 2147483647 h 8"/>
              <a:gd name="T4" fmla="*/ 2147483647 w 9"/>
              <a:gd name="T5" fmla="*/ 0 h 8"/>
              <a:gd name="T6" fmla="*/ 0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6" y="8"/>
                </a:moveTo>
                <a:lnTo>
                  <a:pt x="9" y="5"/>
                </a:lnTo>
                <a:lnTo>
                  <a:pt x="3" y="0"/>
                </a:lnTo>
                <a:lnTo>
                  <a:pt x="0" y="4"/>
                </a:lnTo>
                <a:lnTo>
                  <a:pt x="6" y="8"/>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0" name="Freeform 283"/>
          <p:cNvSpPr>
            <a:spLocks/>
          </p:cNvSpPr>
          <p:nvPr/>
        </p:nvSpPr>
        <p:spPr bwMode="auto">
          <a:xfrm>
            <a:off x="7742238" y="3586163"/>
            <a:ext cx="3175" cy="1587"/>
          </a:xfrm>
          <a:custGeom>
            <a:avLst/>
            <a:gdLst>
              <a:gd name="T0" fmla="*/ 2147483647 w 5"/>
              <a:gd name="T1" fmla="*/ 2147483647 h 3"/>
              <a:gd name="T2" fmla="*/ 2147483647 w 5"/>
              <a:gd name="T3" fmla="*/ 2147483647 h 3"/>
              <a:gd name="T4" fmla="*/ 2147483647 w 5"/>
              <a:gd name="T5" fmla="*/ 0 h 3"/>
              <a:gd name="T6" fmla="*/ 0 w 5"/>
              <a:gd name="T7" fmla="*/ 2147483647 h 3"/>
              <a:gd name="T8" fmla="*/ 0 w 5"/>
              <a:gd name="T9" fmla="*/ 0 h 3"/>
              <a:gd name="T10" fmla="*/ 2147483647 w 5"/>
              <a:gd name="T11" fmla="*/ 2147483647 h 3"/>
              <a:gd name="T12" fmla="*/ 0 60000 65536"/>
              <a:gd name="T13" fmla="*/ 0 60000 65536"/>
              <a:gd name="T14" fmla="*/ 0 60000 65536"/>
              <a:gd name="T15" fmla="*/ 0 60000 65536"/>
              <a:gd name="T16" fmla="*/ 0 60000 65536"/>
              <a:gd name="T17" fmla="*/ 0 60000 65536"/>
              <a:gd name="T18" fmla="*/ 0 w 5"/>
              <a:gd name="T19" fmla="*/ 0 h 3"/>
              <a:gd name="T20" fmla="*/ 5 w 5"/>
              <a:gd name="T21" fmla="*/ 3 h 3"/>
            </a:gdLst>
            <a:ahLst/>
            <a:cxnLst>
              <a:cxn ang="T12">
                <a:pos x="T0" y="T1"/>
              </a:cxn>
              <a:cxn ang="T13">
                <a:pos x="T2" y="T3"/>
              </a:cxn>
              <a:cxn ang="T14">
                <a:pos x="T4" y="T5"/>
              </a:cxn>
              <a:cxn ang="T15">
                <a:pos x="T6" y="T7"/>
              </a:cxn>
              <a:cxn ang="T16">
                <a:pos x="T8" y="T9"/>
              </a:cxn>
              <a:cxn ang="T17">
                <a:pos x="T10" y="T11"/>
              </a:cxn>
            </a:cxnLst>
            <a:rect l="T18" t="T19" r="T20" b="T21"/>
            <a:pathLst>
              <a:path w="5" h="3">
                <a:moveTo>
                  <a:pt x="3" y="3"/>
                </a:moveTo>
                <a:lnTo>
                  <a:pt x="5" y="2"/>
                </a:lnTo>
                <a:lnTo>
                  <a:pt x="3" y="0"/>
                </a:lnTo>
                <a:lnTo>
                  <a:pt x="0" y="3"/>
                </a:lnTo>
                <a:lnTo>
                  <a:pt x="0" y="0"/>
                </a:lnTo>
                <a:lnTo>
                  <a:pt x="3" y="3"/>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1" name="Freeform 284"/>
          <p:cNvSpPr>
            <a:spLocks/>
          </p:cNvSpPr>
          <p:nvPr/>
        </p:nvSpPr>
        <p:spPr bwMode="auto">
          <a:xfrm>
            <a:off x="7737475" y="3581400"/>
            <a:ext cx="3175" cy="4763"/>
          </a:xfrm>
          <a:custGeom>
            <a:avLst/>
            <a:gdLst>
              <a:gd name="T0" fmla="*/ 2147483647 w 10"/>
              <a:gd name="T1" fmla="*/ 2147483647 h 7"/>
              <a:gd name="T2" fmla="*/ 2147483647 w 10"/>
              <a:gd name="T3" fmla="*/ 2147483647 h 7"/>
              <a:gd name="T4" fmla="*/ 2147483647 w 10"/>
              <a:gd name="T5" fmla="*/ 0 h 7"/>
              <a:gd name="T6" fmla="*/ 0 w 10"/>
              <a:gd name="T7" fmla="*/ 2147483647 h 7"/>
              <a:gd name="T8" fmla="*/ 2147483647 w 10"/>
              <a:gd name="T9" fmla="*/ 2147483647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8" y="7"/>
                </a:moveTo>
                <a:lnTo>
                  <a:pt x="10" y="3"/>
                </a:lnTo>
                <a:lnTo>
                  <a:pt x="2" y="0"/>
                </a:lnTo>
                <a:lnTo>
                  <a:pt x="0" y="3"/>
                </a:lnTo>
                <a:lnTo>
                  <a:pt x="8" y="7"/>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2" name="Freeform 285"/>
          <p:cNvSpPr>
            <a:spLocks/>
          </p:cNvSpPr>
          <p:nvPr/>
        </p:nvSpPr>
        <p:spPr bwMode="auto">
          <a:xfrm>
            <a:off x="7739063" y="3582988"/>
            <a:ext cx="1587" cy="3175"/>
          </a:xfrm>
          <a:custGeom>
            <a:avLst/>
            <a:gdLst>
              <a:gd name="T0" fmla="*/ 2147483647 w 3"/>
              <a:gd name="T1" fmla="*/ 0 h 4"/>
              <a:gd name="T2" fmla="*/ 2147483647 w 3"/>
              <a:gd name="T3" fmla="*/ 2147483647 h 4"/>
              <a:gd name="T4" fmla="*/ 0 w 3"/>
              <a:gd name="T5" fmla="*/ 2147483647 h 4"/>
              <a:gd name="T6" fmla="*/ 2147483647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3" y="0"/>
                </a:moveTo>
                <a:lnTo>
                  <a:pt x="1" y="4"/>
                </a:lnTo>
                <a:lnTo>
                  <a:pt x="0" y="4"/>
                </a:lnTo>
                <a:lnTo>
                  <a:pt x="3"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3" name="Freeform 286"/>
          <p:cNvSpPr>
            <a:spLocks/>
          </p:cNvSpPr>
          <p:nvPr/>
        </p:nvSpPr>
        <p:spPr bwMode="auto">
          <a:xfrm>
            <a:off x="7734300" y="3579813"/>
            <a:ext cx="4763" cy="3175"/>
          </a:xfrm>
          <a:custGeom>
            <a:avLst/>
            <a:gdLst>
              <a:gd name="T0" fmla="*/ 2147483647 w 7"/>
              <a:gd name="T1" fmla="*/ 2147483647 h 7"/>
              <a:gd name="T2" fmla="*/ 2147483647 w 7"/>
              <a:gd name="T3" fmla="*/ 2147483647 h 7"/>
              <a:gd name="T4" fmla="*/ 2147483647 w 7"/>
              <a:gd name="T5" fmla="*/ 0 h 7"/>
              <a:gd name="T6" fmla="*/ 0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5" y="7"/>
                </a:moveTo>
                <a:lnTo>
                  <a:pt x="7" y="4"/>
                </a:lnTo>
                <a:lnTo>
                  <a:pt x="2" y="0"/>
                </a:lnTo>
                <a:lnTo>
                  <a:pt x="0" y="4"/>
                </a:lnTo>
                <a:lnTo>
                  <a:pt x="5" y="7"/>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4" name="Freeform 287"/>
          <p:cNvSpPr>
            <a:spLocks/>
          </p:cNvSpPr>
          <p:nvPr/>
        </p:nvSpPr>
        <p:spPr bwMode="auto">
          <a:xfrm>
            <a:off x="7737475" y="3581400"/>
            <a:ext cx="1588" cy="1588"/>
          </a:xfrm>
          <a:custGeom>
            <a:avLst/>
            <a:gdLst>
              <a:gd name="T0" fmla="*/ 0 w 2"/>
              <a:gd name="T1" fmla="*/ 2147483647 h 3"/>
              <a:gd name="T2" fmla="*/ 2147483647 w 2"/>
              <a:gd name="T3" fmla="*/ 0 h 3"/>
              <a:gd name="T4" fmla="*/ 0 w 2"/>
              <a:gd name="T5" fmla="*/ 2147483647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2" y="0"/>
                </a:lnTo>
                <a:lnTo>
                  <a:pt x="0" y="3"/>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5" name="Freeform 288"/>
          <p:cNvSpPr>
            <a:spLocks/>
          </p:cNvSpPr>
          <p:nvPr/>
        </p:nvSpPr>
        <p:spPr bwMode="auto">
          <a:xfrm>
            <a:off x="7731125" y="3578225"/>
            <a:ext cx="4763" cy="3175"/>
          </a:xfrm>
          <a:custGeom>
            <a:avLst/>
            <a:gdLst>
              <a:gd name="T0" fmla="*/ 2147483647 w 8"/>
              <a:gd name="T1" fmla="*/ 2147483647 h 6"/>
              <a:gd name="T2" fmla="*/ 2147483647 w 8"/>
              <a:gd name="T3" fmla="*/ 2147483647 h 6"/>
              <a:gd name="T4" fmla="*/ 2147483647 w 8"/>
              <a:gd name="T5" fmla="*/ 0 h 6"/>
              <a:gd name="T6" fmla="*/ 0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6" y="6"/>
                </a:moveTo>
                <a:lnTo>
                  <a:pt x="8" y="2"/>
                </a:lnTo>
                <a:lnTo>
                  <a:pt x="2" y="0"/>
                </a:lnTo>
                <a:lnTo>
                  <a:pt x="0" y="3"/>
                </a:lnTo>
                <a:lnTo>
                  <a:pt x="6" y="6"/>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6" name="Freeform 289"/>
          <p:cNvSpPr>
            <a:spLocks/>
          </p:cNvSpPr>
          <p:nvPr/>
        </p:nvSpPr>
        <p:spPr bwMode="auto">
          <a:xfrm>
            <a:off x="7734300" y="3579813"/>
            <a:ext cx="1588" cy="1587"/>
          </a:xfrm>
          <a:custGeom>
            <a:avLst/>
            <a:gdLst>
              <a:gd name="T0" fmla="*/ 0 w 2"/>
              <a:gd name="T1" fmla="*/ 2147483647 h 4"/>
              <a:gd name="T2" fmla="*/ 2147483647 w 2"/>
              <a:gd name="T3" fmla="*/ 0 h 4"/>
              <a:gd name="T4" fmla="*/ 0 w 2"/>
              <a:gd name="T5" fmla="*/ 2147483647 h 4"/>
              <a:gd name="T6" fmla="*/ 0 60000 65536"/>
              <a:gd name="T7" fmla="*/ 0 60000 65536"/>
              <a:gd name="T8" fmla="*/ 0 60000 65536"/>
              <a:gd name="T9" fmla="*/ 0 w 2"/>
              <a:gd name="T10" fmla="*/ 0 h 4"/>
              <a:gd name="T11" fmla="*/ 2 w 2"/>
              <a:gd name="T12" fmla="*/ 4 h 4"/>
            </a:gdLst>
            <a:ahLst/>
            <a:cxnLst>
              <a:cxn ang="T6">
                <a:pos x="T0" y="T1"/>
              </a:cxn>
              <a:cxn ang="T7">
                <a:pos x="T2" y="T3"/>
              </a:cxn>
              <a:cxn ang="T8">
                <a:pos x="T4" y="T5"/>
              </a:cxn>
            </a:cxnLst>
            <a:rect l="T9" t="T10" r="T11" b="T12"/>
            <a:pathLst>
              <a:path w="2" h="4">
                <a:moveTo>
                  <a:pt x="0" y="4"/>
                </a:moveTo>
                <a:lnTo>
                  <a:pt x="2" y="0"/>
                </a:lnTo>
                <a:lnTo>
                  <a:pt x="0"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7" name="Freeform 290"/>
          <p:cNvSpPr>
            <a:spLocks/>
          </p:cNvSpPr>
          <p:nvPr/>
        </p:nvSpPr>
        <p:spPr bwMode="auto">
          <a:xfrm>
            <a:off x="7727950" y="3576638"/>
            <a:ext cx="4763" cy="3175"/>
          </a:xfrm>
          <a:custGeom>
            <a:avLst/>
            <a:gdLst>
              <a:gd name="T0" fmla="*/ 2147483647 w 9"/>
              <a:gd name="T1" fmla="*/ 2147483647 h 8"/>
              <a:gd name="T2" fmla="*/ 2147483647 w 9"/>
              <a:gd name="T3" fmla="*/ 2147483647 h 8"/>
              <a:gd name="T4" fmla="*/ 2147483647 w 9"/>
              <a:gd name="T5" fmla="*/ 0 h 8"/>
              <a:gd name="T6" fmla="*/ 0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7" y="8"/>
                </a:moveTo>
                <a:lnTo>
                  <a:pt x="9" y="5"/>
                </a:lnTo>
                <a:lnTo>
                  <a:pt x="2" y="0"/>
                </a:lnTo>
                <a:lnTo>
                  <a:pt x="0" y="4"/>
                </a:lnTo>
                <a:lnTo>
                  <a:pt x="7" y="8"/>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8" name="Freeform 291"/>
          <p:cNvSpPr>
            <a:spLocks/>
          </p:cNvSpPr>
          <p:nvPr/>
        </p:nvSpPr>
        <p:spPr bwMode="auto">
          <a:xfrm>
            <a:off x="7731125" y="3578225"/>
            <a:ext cx="1588" cy="1588"/>
          </a:xfrm>
          <a:custGeom>
            <a:avLst/>
            <a:gdLst>
              <a:gd name="T0" fmla="*/ 0 w 2"/>
              <a:gd name="T1" fmla="*/ 2147483647 h 3"/>
              <a:gd name="T2" fmla="*/ 2147483647 w 2"/>
              <a:gd name="T3" fmla="*/ 0 h 3"/>
              <a:gd name="T4" fmla="*/ 0 w 2"/>
              <a:gd name="T5" fmla="*/ 2147483647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2" y="0"/>
                </a:lnTo>
                <a:lnTo>
                  <a:pt x="0" y="3"/>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29" name="Freeform 292"/>
          <p:cNvSpPr>
            <a:spLocks/>
          </p:cNvSpPr>
          <p:nvPr/>
        </p:nvSpPr>
        <p:spPr bwMode="auto">
          <a:xfrm>
            <a:off x="7724775" y="3573463"/>
            <a:ext cx="4763" cy="4762"/>
          </a:xfrm>
          <a:custGeom>
            <a:avLst/>
            <a:gdLst>
              <a:gd name="T0" fmla="*/ 2147483647 w 7"/>
              <a:gd name="T1" fmla="*/ 2147483647 h 9"/>
              <a:gd name="T2" fmla="*/ 2147483647 w 7"/>
              <a:gd name="T3" fmla="*/ 2147483647 h 9"/>
              <a:gd name="T4" fmla="*/ 2147483647 w 7"/>
              <a:gd name="T5" fmla="*/ 0 h 9"/>
              <a:gd name="T6" fmla="*/ 0 w 7"/>
              <a:gd name="T7" fmla="*/ 2147483647 h 9"/>
              <a:gd name="T8" fmla="*/ 2147483647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5" y="9"/>
                </a:moveTo>
                <a:lnTo>
                  <a:pt x="7" y="5"/>
                </a:lnTo>
                <a:lnTo>
                  <a:pt x="2" y="0"/>
                </a:lnTo>
                <a:lnTo>
                  <a:pt x="0" y="3"/>
                </a:lnTo>
                <a:lnTo>
                  <a:pt x="5" y="9"/>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0" name="Freeform 293"/>
          <p:cNvSpPr>
            <a:spLocks/>
          </p:cNvSpPr>
          <p:nvPr/>
        </p:nvSpPr>
        <p:spPr bwMode="auto">
          <a:xfrm>
            <a:off x="7727950" y="3576638"/>
            <a:ext cx="1588" cy="1587"/>
          </a:xfrm>
          <a:custGeom>
            <a:avLst/>
            <a:gdLst>
              <a:gd name="T0" fmla="*/ 0 w 2"/>
              <a:gd name="T1" fmla="*/ 2147483647 h 4"/>
              <a:gd name="T2" fmla="*/ 2147483647 w 2"/>
              <a:gd name="T3" fmla="*/ 0 h 4"/>
              <a:gd name="T4" fmla="*/ 0 w 2"/>
              <a:gd name="T5" fmla="*/ 2147483647 h 4"/>
              <a:gd name="T6" fmla="*/ 0 60000 65536"/>
              <a:gd name="T7" fmla="*/ 0 60000 65536"/>
              <a:gd name="T8" fmla="*/ 0 60000 65536"/>
              <a:gd name="T9" fmla="*/ 0 w 2"/>
              <a:gd name="T10" fmla="*/ 0 h 4"/>
              <a:gd name="T11" fmla="*/ 2 w 2"/>
              <a:gd name="T12" fmla="*/ 4 h 4"/>
            </a:gdLst>
            <a:ahLst/>
            <a:cxnLst>
              <a:cxn ang="T6">
                <a:pos x="T0" y="T1"/>
              </a:cxn>
              <a:cxn ang="T7">
                <a:pos x="T2" y="T3"/>
              </a:cxn>
              <a:cxn ang="T8">
                <a:pos x="T4" y="T5"/>
              </a:cxn>
            </a:cxnLst>
            <a:rect l="T9" t="T10" r="T11" b="T12"/>
            <a:pathLst>
              <a:path w="2" h="4">
                <a:moveTo>
                  <a:pt x="0" y="4"/>
                </a:moveTo>
                <a:lnTo>
                  <a:pt x="2" y="0"/>
                </a:lnTo>
                <a:lnTo>
                  <a:pt x="0"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1" name="Freeform 294"/>
          <p:cNvSpPr>
            <a:spLocks/>
          </p:cNvSpPr>
          <p:nvPr/>
        </p:nvSpPr>
        <p:spPr bwMode="auto">
          <a:xfrm>
            <a:off x="7723188" y="3573463"/>
            <a:ext cx="3175" cy="1587"/>
          </a:xfrm>
          <a:custGeom>
            <a:avLst/>
            <a:gdLst>
              <a:gd name="T0" fmla="*/ 2147483647 w 8"/>
              <a:gd name="T1" fmla="*/ 2147483647 h 4"/>
              <a:gd name="T2" fmla="*/ 2147483647 w 8"/>
              <a:gd name="T3" fmla="*/ 2147483647 h 4"/>
              <a:gd name="T4" fmla="*/ 0 w 8"/>
              <a:gd name="T5" fmla="*/ 0 h 4"/>
              <a:gd name="T6" fmla="*/ 0 w 8"/>
              <a:gd name="T7" fmla="*/ 2147483647 h 4"/>
              <a:gd name="T8" fmla="*/ 2147483647 w 8"/>
              <a:gd name="T9" fmla="*/ 2147483647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8" y="4"/>
                </a:moveTo>
                <a:lnTo>
                  <a:pt x="8" y="1"/>
                </a:lnTo>
                <a:lnTo>
                  <a:pt x="0" y="0"/>
                </a:lnTo>
                <a:lnTo>
                  <a:pt x="0" y="3"/>
                </a:lnTo>
                <a:lnTo>
                  <a:pt x="8" y="4"/>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2" name="Freeform 295"/>
          <p:cNvSpPr>
            <a:spLocks/>
          </p:cNvSpPr>
          <p:nvPr/>
        </p:nvSpPr>
        <p:spPr bwMode="auto">
          <a:xfrm>
            <a:off x="7724775" y="3573463"/>
            <a:ext cx="1588" cy="1587"/>
          </a:xfrm>
          <a:custGeom>
            <a:avLst/>
            <a:gdLst>
              <a:gd name="T0" fmla="*/ 2147483647 w 2"/>
              <a:gd name="T1" fmla="*/ 0 h 3"/>
              <a:gd name="T2" fmla="*/ 2147483647 w 2"/>
              <a:gd name="T3" fmla="*/ 0 h 3"/>
              <a:gd name="T4" fmla="*/ 2147483647 w 2"/>
              <a:gd name="T5" fmla="*/ 2147483647 h 3"/>
              <a:gd name="T6" fmla="*/ 0 w 2"/>
              <a:gd name="T7" fmla="*/ 2147483647 h 3"/>
              <a:gd name="T8" fmla="*/ 2147483647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0"/>
                </a:moveTo>
                <a:lnTo>
                  <a:pt x="1" y="0"/>
                </a:lnTo>
                <a:lnTo>
                  <a:pt x="1" y="3"/>
                </a:lnTo>
                <a:lnTo>
                  <a:pt x="0" y="3"/>
                </a:lnTo>
                <a:lnTo>
                  <a:pt x="2"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3" name="Freeform 296"/>
          <p:cNvSpPr>
            <a:spLocks/>
          </p:cNvSpPr>
          <p:nvPr/>
        </p:nvSpPr>
        <p:spPr bwMode="auto">
          <a:xfrm>
            <a:off x="7720013" y="3573463"/>
            <a:ext cx="3175" cy="3175"/>
          </a:xfrm>
          <a:custGeom>
            <a:avLst/>
            <a:gdLst>
              <a:gd name="T0" fmla="*/ 2147483647 w 8"/>
              <a:gd name="T1" fmla="*/ 2147483647 h 6"/>
              <a:gd name="T2" fmla="*/ 2147483647 w 8"/>
              <a:gd name="T3" fmla="*/ 0 h 6"/>
              <a:gd name="T4" fmla="*/ 0 w 8"/>
              <a:gd name="T5" fmla="*/ 2147483647 h 6"/>
              <a:gd name="T6" fmla="*/ 2147483647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8" y="3"/>
                </a:moveTo>
                <a:lnTo>
                  <a:pt x="5" y="0"/>
                </a:lnTo>
                <a:lnTo>
                  <a:pt x="0" y="3"/>
                </a:lnTo>
                <a:lnTo>
                  <a:pt x="3" y="6"/>
                </a:lnTo>
                <a:lnTo>
                  <a:pt x="8" y="3"/>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4" name="Freeform 297"/>
          <p:cNvSpPr>
            <a:spLocks/>
          </p:cNvSpPr>
          <p:nvPr/>
        </p:nvSpPr>
        <p:spPr bwMode="auto">
          <a:xfrm>
            <a:off x="7721600" y="3573463"/>
            <a:ext cx="1588" cy="1587"/>
          </a:xfrm>
          <a:custGeom>
            <a:avLst/>
            <a:gdLst>
              <a:gd name="T0" fmla="*/ 2147483647 w 3"/>
              <a:gd name="T1" fmla="*/ 0 h 3"/>
              <a:gd name="T2" fmla="*/ 0 w 3"/>
              <a:gd name="T3" fmla="*/ 0 h 3"/>
              <a:gd name="T4" fmla="*/ 2147483647 w 3"/>
              <a:gd name="T5" fmla="*/ 2147483647 h 3"/>
              <a:gd name="T6" fmla="*/ 2147483647 w 3"/>
              <a:gd name="T7" fmla="*/ 2147483647 h 3"/>
              <a:gd name="T8" fmla="*/ 2147483647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0"/>
                </a:moveTo>
                <a:lnTo>
                  <a:pt x="0" y="0"/>
                </a:lnTo>
                <a:lnTo>
                  <a:pt x="3" y="3"/>
                </a:lnTo>
                <a:lnTo>
                  <a:pt x="2" y="3"/>
                </a:lnTo>
                <a:lnTo>
                  <a:pt x="2"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5" name="Freeform 298"/>
          <p:cNvSpPr>
            <a:spLocks/>
          </p:cNvSpPr>
          <p:nvPr/>
        </p:nvSpPr>
        <p:spPr bwMode="auto">
          <a:xfrm>
            <a:off x="7720013" y="3575050"/>
            <a:ext cx="1587" cy="1588"/>
          </a:xfrm>
          <a:custGeom>
            <a:avLst/>
            <a:gdLst>
              <a:gd name="T0" fmla="*/ 0 w 4"/>
              <a:gd name="T1" fmla="*/ 0 h 3"/>
              <a:gd name="T2" fmla="*/ 0 w 4"/>
              <a:gd name="T3" fmla="*/ 2147483647 h 3"/>
              <a:gd name="T4" fmla="*/ 2147483647 w 4"/>
              <a:gd name="T5" fmla="*/ 2147483647 h 3"/>
              <a:gd name="T6" fmla="*/ 2147483647 w 4"/>
              <a:gd name="T7" fmla="*/ 2147483647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0" y="1"/>
                </a:lnTo>
                <a:lnTo>
                  <a:pt x="4" y="1"/>
                </a:lnTo>
                <a:lnTo>
                  <a:pt x="3" y="3"/>
                </a:lnTo>
                <a:lnTo>
                  <a:pt x="0" y="0"/>
                </a:lnTo>
                <a:close/>
              </a:path>
            </a:pathLst>
          </a:custGeom>
          <a:solidFill>
            <a:srgbClr val="0069A1">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6" name="Freeform 299"/>
          <p:cNvSpPr>
            <a:spLocks/>
          </p:cNvSpPr>
          <p:nvPr/>
        </p:nvSpPr>
        <p:spPr bwMode="auto">
          <a:xfrm>
            <a:off x="7735888" y="3805238"/>
            <a:ext cx="3175" cy="7937"/>
          </a:xfrm>
          <a:custGeom>
            <a:avLst/>
            <a:gdLst>
              <a:gd name="T0" fmla="*/ 0 w 9"/>
              <a:gd name="T1" fmla="*/ 2147483647 h 15"/>
              <a:gd name="T2" fmla="*/ 2147483647 w 9"/>
              <a:gd name="T3" fmla="*/ 2147483647 h 15"/>
              <a:gd name="T4" fmla="*/ 2147483647 w 9"/>
              <a:gd name="T5" fmla="*/ 2147483647 h 15"/>
              <a:gd name="T6" fmla="*/ 2147483647 w 9"/>
              <a:gd name="T7" fmla="*/ 2147483647 h 15"/>
              <a:gd name="T8" fmla="*/ 2147483647 w 9"/>
              <a:gd name="T9" fmla="*/ 2147483647 h 15"/>
              <a:gd name="T10" fmla="*/ 2147483647 w 9"/>
              <a:gd name="T11" fmla="*/ 0 h 15"/>
              <a:gd name="T12" fmla="*/ 0 w 9"/>
              <a:gd name="T13" fmla="*/ 2147483647 h 15"/>
              <a:gd name="T14" fmla="*/ 2147483647 w 9"/>
              <a:gd name="T15" fmla="*/ 2147483647 h 15"/>
              <a:gd name="T16" fmla="*/ 0 w 9"/>
              <a:gd name="T17" fmla="*/ 214748364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5"/>
              <a:gd name="T29" fmla="*/ 9 w 9"/>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5">
                <a:moveTo>
                  <a:pt x="0" y="10"/>
                </a:moveTo>
                <a:lnTo>
                  <a:pt x="3" y="15"/>
                </a:lnTo>
                <a:lnTo>
                  <a:pt x="4" y="15"/>
                </a:lnTo>
                <a:lnTo>
                  <a:pt x="6" y="13"/>
                </a:lnTo>
                <a:lnTo>
                  <a:pt x="9" y="7"/>
                </a:lnTo>
                <a:lnTo>
                  <a:pt x="6" y="0"/>
                </a:lnTo>
                <a:lnTo>
                  <a:pt x="0" y="2"/>
                </a:lnTo>
                <a:lnTo>
                  <a:pt x="6" y="8"/>
                </a:lnTo>
                <a:lnTo>
                  <a:pt x="0" y="1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7" name="Freeform 300"/>
          <p:cNvSpPr>
            <a:spLocks/>
          </p:cNvSpPr>
          <p:nvPr/>
        </p:nvSpPr>
        <p:spPr bwMode="auto">
          <a:xfrm>
            <a:off x="7756525" y="3709988"/>
            <a:ext cx="3175" cy="6350"/>
          </a:xfrm>
          <a:custGeom>
            <a:avLst/>
            <a:gdLst>
              <a:gd name="T0" fmla="*/ 0 w 7"/>
              <a:gd name="T1" fmla="*/ 2147483647 h 10"/>
              <a:gd name="T2" fmla="*/ 2147483647 w 7"/>
              <a:gd name="T3" fmla="*/ 2147483647 h 10"/>
              <a:gd name="T4" fmla="*/ 2147483647 w 7"/>
              <a:gd name="T5" fmla="*/ 2147483647 h 10"/>
              <a:gd name="T6" fmla="*/ 2147483647 w 7"/>
              <a:gd name="T7" fmla="*/ 0 h 10"/>
              <a:gd name="T8" fmla="*/ 2147483647 w 7"/>
              <a:gd name="T9" fmla="*/ 0 h 10"/>
              <a:gd name="T10" fmla="*/ 0 w 7"/>
              <a:gd name="T11" fmla="*/ 2147483647 h 10"/>
              <a:gd name="T12" fmla="*/ 0 60000 65536"/>
              <a:gd name="T13" fmla="*/ 0 60000 65536"/>
              <a:gd name="T14" fmla="*/ 0 60000 65536"/>
              <a:gd name="T15" fmla="*/ 0 60000 65536"/>
              <a:gd name="T16" fmla="*/ 0 60000 65536"/>
              <a:gd name="T17" fmla="*/ 0 60000 65536"/>
              <a:gd name="T18" fmla="*/ 0 w 7"/>
              <a:gd name="T19" fmla="*/ 0 h 10"/>
              <a:gd name="T20" fmla="*/ 7 w 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 h="10">
                <a:moveTo>
                  <a:pt x="0" y="6"/>
                </a:moveTo>
                <a:lnTo>
                  <a:pt x="1" y="10"/>
                </a:lnTo>
                <a:lnTo>
                  <a:pt x="7" y="5"/>
                </a:lnTo>
                <a:lnTo>
                  <a:pt x="6" y="0"/>
                </a:lnTo>
                <a:lnTo>
                  <a:pt x="1" y="0"/>
                </a:lnTo>
                <a:lnTo>
                  <a:pt x="0" y="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8" name="Freeform 301"/>
          <p:cNvSpPr>
            <a:spLocks/>
          </p:cNvSpPr>
          <p:nvPr/>
        </p:nvSpPr>
        <p:spPr bwMode="auto">
          <a:xfrm>
            <a:off x="7761288" y="3817938"/>
            <a:ext cx="44450" cy="123825"/>
          </a:xfrm>
          <a:custGeom>
            <a:avLst/>
            <a:gdLst>
              <a:gd name="T0" fmla="*/ 2147483647 w 94"/>
              <a:gd name="T1" fmla="*/ 2147483647 h 264"/>
              <a:gd name="T2" fmla="*/ 2147483647 w 94"/>
              <a:gd name="T3" fmla="*/ 2147483647 h 264"/>
              <a:gd name="T4" fmla="*/ 2147483647 w 94"/>
              <a:gd name="T5" fmla="*/ 2147483647 h 264"/>
              <a:gd name="T6" fmla="*/ 2147483647 w 94"/>
              <a:gd name="T7" fmla="*/ 2147483647 h 264"/>
              <a:gd name="T8" fmla="*/ 2147483647 w 94"/>
              <a:gd name="T9" fmla="*/ 2147483647 h 264"/>
              <a:gd name="T10" fmla="*/ 2147483647 w 94"/>
              <a:gd name="T11" fmla="*/ 2147483647 h 264"/>
              <a:gd name="T12" fmla="*/ 2147483647 w 94"/>
              <a:gd name="T13" fmla="*/ 2147483647 h 264"/>
              <a:gd name="T14" fmla="*/ 2147483647 w 94"/>
              <a:gd name="T15" fmla="*/ 2147483647 h 264"/>
              <a:gd name="T16" fmla="*/ 2147483647 w 94"/>
              <a:gd name="T17" fmla="*/ 2147483647 h 264"/>
              <a:gd name="T18" fmla="*/ 2147483647 w 94"/>
              <a:gd name="T19" fmla="*/ 2147483647 h 264"/>
              <a:gd name="T20" fmla="*/ 2147483647 w 94"/>
              <a:gd name="T21" fmla="*/ 2147483647 h 264"/>
              <a:gd name="T22" fmla="*/ 2147483647 w 94"/>
              <a:gd name="T23" fmla="*/ 2147483647 h 264"/>
              <a:gd name="T24" fmla="*/ 2147483647 w 94"/>
              <a:gd name="T25" fmla="*/ 2147483647 h 264"/>
              <a:gd name="T26" fmla="*/ 2147483647 w 94"/>
              <a:gd name="T27" fmla="*/ 2147483647 h 264"/>
              <a:gd name="T28" fmla="*/ 2147483647 w 94"/>
              <a:gd name="T29" fmla="*/ 2147483647 h 264"/>
              <a:gd name="T30" fmla="*/ 2147483647 w 94"/>
              <a:gd name="T31" fmla="*/ 2147483647 h 264"/>
              <a:gd name="T32" fmla="*/ 2147483647 w 94"/>
              <a:gd name="T33" fmla="*/ 2147483647 h 264"/>
              <a:gd name="T34" fmla="*/ 2147483647 w 94"/>
              <a:gd name="T35" fmla="*/ 2147483647 h 264"/>
              <a:gd name="T36" fmla="*/ 2147483647 w 94"/>
              <a:gd name="T37" fmla="*/ 2147483647 h 264"/>
              <a:gd name="T38" fmla="*/ 2147483647 w 94"/>
              <a:gd name="T39" fmla="*/ 2147483647 h 264"/>
              <a:gd name="T40" fmla="*/ 2147483647 w 94"/>
              <a:gd name="T41" fmla="*/ 2147483647 h 264"/>
              <a:gd name="T42" fmla="*/ 2147483647 w 94"/>
              <a:gd name="T43" fmla="*/ 2147483647 h 264"/>
              <a:gd name="T44" fmla="*/ 2147483647 w 94"/>
              <a:gd name="T45" fmla="*/ 2147483647 h 264"/>
              <a:gd name="T46" fmla="*/ 2147483647 w 94"/>
              <a:gd name="T47" fmla="*/ 2147483647 h 264"/>
              <a:gd name="T48" fmla="*/ 2147483647 w 94"/>
              <a:gd name="T49" fmla="*/ 2147483647 h 264"/>
              <a:gd name="T50" fmla="*/ 2147483647 w 94"/>
              <a:gd name="T51" fmla="*/ 2147483647 h 264"/>
              <a:gd name="T52" fmla="*/ 2147483647 w 94"/>
              <a:gd name="T53" fmla="*/ 2147483647 h 264"/>
              <a:gd name="T54" fmla="*/ 2147483647 w 94"/>
              <a:gd name="T55" fmla="*/ 2147483647 h 264"/>
              <a:gd name="T56" fmla="*/ 2147483647 w 94"/>
              <a:gd name="T57" fmla="*/ 2147483647 h 264"/>
              <a:gd name="T58" fmla="*/ 2147483647 w 94"/>
              <a:gd name="T59" fmla="*/ 2147483647 h 264"/>
              <a:gd name="T60" fmla="*/ 2147483647 w 94"/>
              <a:gd name="T61" fmla="*/ 2147483647 h 264"/>
              <a:gd name="T62" fmla="*/ 2147483647 w 94"/>
              <a:gd name="T63" fmla="*/ 2147483647 h 264"/>
              <a:gd name="T64" fmla="*/ 2147483647 w 94"/>
              <a:gd name="T65" fmla="*/ 0 h 264"/>
              <a:gd name="T66" fmla="*/ 2147483647 w 94"/>
              <a:gd name="T67" fmla="*/ 2147483647 h 264"/>
              <a:gd name="T68" fmla="*/ 2147483647 w 94"/>
              <a:gd name="T69" fmla="*/ 2147483647 h 264"/>
              <a:gd name="T70" fmla="*/ 2147483647 w 94"/>
              <a:gd name="T71" fmla="*/ 2147483647 h 264"/>
              <a:gd name="T72" fmla="*/ 2147483647 w 94"/>
              <a:gd name="T73" fmla="*/ 2147483647 h 264"/>
              <a:gd name="T74" fmla="*/ 2147483647 w 94"/>
              <a:gd name="T75" fmla="*/ 2147483647 h 264"/>
              <a:gd name="T76" fmla="*/ 2147483647 w 94"/>
              <a:gd name="T77" fmla="*/ 2147483647 h 264"/>
              <a:gd name="T78" fmla="*/ 2147483647 w 94"/>
              <a:gd name="T79" fmla="*/ 2147483647 h 264"/>
              <a:gd name="T80" fmla="*/ 2147483647 w 94"/>
              <a:gd name="T81" fmla="*/ 2147483647 h 264"/>
              <a:gd name="T82" fmla="*/ 2147483647 w 94"/>
              <a:gd name="T83" fmla="*/ 2147483647 h 264"/>
              <a:gd name="T84" fmla="*/ 2147483647 w 94"/>
              <a:gd name="T85" fmla="*/ 2147483647 h 264"/>
              <a:gd name="T86" fmla="*/ 2147483647 w 94"/>
              <a:gd name="T87" fmla="*/ 2147483647 h 264"/>
              <a:gd name="T88" fmla="*/ 2147483647 w 94"/>
              <a:gd name="T89" fmla="*/ 2147483647 h 264"/>
              <a:gd name="T90" fmla="*/ 0 w 94"/>
              <a:gd name="T91" fmla="*/ 2147483647 h 264"/>
              <a:gd name="T92" fmla="*/ 2147483647 w 94"/>
              <a:gd name="T93" fmla="*/ 2147483647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4"/>
              <a:gd name="T142" fmla="*/ 0 h 264"/>
              <a:gd name="T143" fmla="*/ 94 w 94"/>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4" h="264">
                <a:moveTo>
                  <a:pt x="1" y="139"/>
                </a:moveTo>
                <a:lnTo>
                  <a:pt x="2" y="146"/>
                </a:lnTo>
                <a:lnTo>
                  <a:pt x="4" y="153"/>
                </a:lnTo>
                <a:lnTo>
                  <a:pt x="4" y="155"/>
                </a:lnTo>
                <a:lnTo>
                  <a:pt x="2" y="162"/>
                </a:lnTo>
                <a:lnTo>
                  <a:pt x="2" y="169"/>
                </a:lnTo>
                <a:lnTo>
                  <a:pt x="4" y="173"/>
                </a:lnTo>
                <a:lnTo>
                  <a:pt x="10" y="178"/>
                </a:lnTo>
                <a:lnTo>
                  <a:pt x="11" y="185"/>
                </a:lnTo>
                <a:lnTo>
                  <a:pt x="11" y="187"/>
                </a:lnTo>
                <a:lnTo>
                  <a:pt x="15" y="194"/>
                </a:lnTo>
                <a:lnTo>
                  <a:pt x="18" y="201"/>
                </a:lnTo>
                <a:lnTo>
                  <a:pt x="19" y="203"/>
                </a:lnTo>
                <a:lnTo>
                  <a:pt x="21" y="210"/>
                </a:lnTo>
                <a:lnTo>
                  <a:pt x="26" y="217"/>
                </a:lnTo>
                <a:lnTo>
                  <a:pt x="29" y="220"/>
                </a:lnTo>
                <a:lnTo>
                  <a:pt x="33" y="221"/>
                </a:lnTo>
                <a:lnTo>
                  <a:pt x="39" y="226"/>
                </a:lnTo>
                <a:lnTo>
                  <a:pt x="45" y="233"/>
                </a:lnTo>
                <a:lnTo>
                  <a:pt x="50" y="239"/>
                </a:lnTo>
                <a:lnTo>
                  <a:pt x="53" y="247"/>
                </a:lnTo>
                <a:lnTo>
                  <a:pt x="55" y="252"/>
                </a:lnTo>
                <a:lnTo>
                  <a:pt x="56" y="259"/>
                </a:lnTo>
                <a:lnTo>
                  <a:pt x="62" y="264"/>
                </a:lnTo>
                <a:lnTo>
                  <a:pt x="67" y="257"/>
                </a:lnTo>
                <a:lnTo>
                  <a:pt x="65" y="250"/>
                </a:lnTo>
                <a:lnTo>
                  <a:pt x="64" y="243"/>
                </a:lnTo>
                <a:lnTo>
                  <a:pt x="64" y="242"/>
                </a:lnTo>
                <a:lnTo>
                  <a:pt x="63" y="234"/>
                </a:lnTo>
                <a:lnTo>
                  <a:pt x="64" y="227"/>
                </a:lnTo>
                <a:lnTo>
                  <a:pt x="64" y="220"/>
                </a:lnTo>
                <a:lnTo>
                  <a:pt x="65" y="213"/>
                </a:lnTo>
                <a:lnTo>
                  <a:pt x="68" y="208"/>
                </a:lnTo>
                <a:lnTo>
                  <a:pt x="75" y="201"/>
                </a:lnTo>
                <a:lnTo>
                  <a:pt x="76" y="199"/>
                </a:lnTo>
                <a:lnTo>
                  <a:pt x="77" y="192"/>
                </a:lnTo>
                <a:lnTo>
                  <a:pt x="80" y="185"/>
                </a:lnTo>
                <a:lnTo>
                  <a:pt x="82" y="178"/>
                </a:lnTo>
                <a:lnTo>
                  <a:pt x="84" y="171"/>
                </a:lnTo>
                <a:lnTo>
                  <a:pt x="84" y="164"/>
                </a:lnTo>
                <a:lnTo>
                  <a:pt x="84" y="158"/>
                </a:lnTo>
                <a:lnTo>
                  <a:pt x="86" y="151"/>
                </a:lnTo>
                <a:lnTo>
                  <a:pt x="86" y="119"/>
                </a:lnTo>
                <a:lnTo>
                  <a:pt x="87" y="113"/>
                </a:lnTo>
                <a:lnTo>
                  <a:pt x="87" y="107"/>
                </a:lnTo>
                <a:lnTo>
                  <a:pt x="87" y="100"/>
                </a:lnTo>
                <a:lnTo>
                  <a:pt x="86" y="94"/>
                </a:lnTo>
                <a:lnTo>
                  <a:pt x="87" y="87"/>
                </a:lnTo>
                <a:lnTo>
                  <a:pt x="90" y="80"/>
                </a:lnTo>
                <a:lnTo>
                  <a:pt x="92" y="78"/>
                </a:lnTo>
                <a:lnTo>
                  <a:pt x="91" y="71"/>
                </a:lnTo>
                <a:lnTo>
                  <a:pt x="93" y="64"/>
                </a:lnTo>
                <a:lnTo>
                  <a:pt x="94" y="57"/>
                </a:lnTo>
                <a:lnTo>
                  <a:pt x="90" y="51"/>
                </a:lnTo>
                <a:lnTo>
                  <a:pt x="90" y="47"/>
                </a:lnTo>
                <a:lnTo>
                  <a:pt x="88" y="39"/>
                </a:lnTo>
                <a:lnTo>
                  <a:pt x="88" y="32"/>
                </a:lnTo>
                <a:lnTo>
                  <a:pt x="92" y="26"/>
                </a:lnTo>
                <a:lnTo>
                  <a:pt x="94" y="24"/>
                </a:lnTo>
                <a:lnTo>
                  <a:pt x="90" y="17"/>
                </a:lnTo>
                <a:lnTo>
                  <a:pt x="84" y="13"/>
                </a:lnTo>
                <a:lnTo>
                  <a:pt x="82" y="13"/>
                </a:lnTo>
                <a:lnTo>
                  <a:pt x="76" y="9"/>
                </a:lnTo>
                <a:lnTo>
                  <a:pt x="75" y="9"/>
                </a:lnTo>
                <a:lnTo>
                  <a:pt x="68" y="2"/>
                </a:lnTo>
                <a:lnTo>
                  <a:pt x="63" y="0"/>
                </a:lnTo>
                <a:lnTo>
                  <a:pt x="57" y="7"/>
                </a:lnTo>
                <a:lnTo>
                  <a:pt x="51" y="13"/>
                </a:lnTo>
                <a:lnTo>
                  <a:pt x="50" y="13"/>
                </a:lnTo>
                <a:lnTo>
                  <a:pt x="44" y="16"/>
                </a:lnTo>
                <a:lnTo>
                  <a:pt x="37" y="19"/>
                </a:lnTo>
                <a:lnTo>
                  <a:pt x="34" y="26"/>
                </a:lnTo>
                <a:lnTo>
                  <a:pt x="33" y="26"/>
                </a:lnTo>
                <a:lnTo>
                  <a:pt x="32" y="33"/>
                </a:lnTo>
                <a:lnTo>
                  <a:pt x="32" y="34"/>
                </a:lnTo>
                <a:lnTo>
                  <a:pt x="31" y="41"/>
                </a:lnTo>
                <a:lnTo>
                  <a:pt x="30" y="42"/>
                </a:lnTo>
                <a:lnTo>
                  <a:pt x="29" y="48"/>
                </a:lnTo>
                <a:lnTo>
                  <a:pt x="23" y="52"/>
                </a:lnTo>
                <a:lnTo>
                  <a:pt x="21" y="60"/>
                </a:lnTo>
                <a:lnTo>
                  <a:pt x="19" y="66"/>
                </a:lnTo>
                <a:lnTo>
                  <a:pt x="17" y="73"/>
                </a:lnTo>
                <a:lnTo>
                  <a:pt x="16" y="75"/>
                </a:lnTo>
                <a:lnTo>
                  <a:pt x="15" y="82"/>
                </a:lnTo>
                <a:lnTo>
                  <a:pt x="14" y="84"/>
                </a:lnTo>
                <a:lnTo>
                  <a:pt x="11" y="92"/>
                </a:lnTo>
                <a:lnTo>
                  <a:pt x="8" y="99"/>
                </a:lnTo>
                <a:lnTo>
                  <a:pt x="6" y="105"/>
                </a:lnTo>
                <a:lnTo>
                  <a:pt x="4" y="113"/>
                </a:lnTo>
                <a:lnTo>
                  <a:pt x="4" y="114"/>
                </a:lnTo>
                <a:lnTo>
                  <a:pt x="1" y="121"/>
                </a:lnTo>
                <a:lnTo>
                  <a:pt x="0" y="128"/>
                </a:lnTo>
                <a:lnTo>
                  <a:pt x="0" y="135"/>
                </a:lnTo>
                <a:lnTo>
                  <a:pt x="1" y="13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39" name="Freeform 302"/>
          <p:cNvSpPr>
            <a:spLocks/>
          </p:cNvSpPr>
          <p:nvPr/>
        </p:nvSpPr>
        <p:spPr bwMode="auto">
          <a:xfrm>
            <a:off x="7761288" y="3638550"/>
            <a:ext cx="11112" cy="6350"/>
          </a:xfrm>
          <a:custGeom>
            <a:avLst/>
            <a:gdLst>
              <a:gd name="T0" fmla="*/ 2147483647 w 23"/>
              <a:gd name="T1" fmla="*/ 2147483647 h 13"/>
              <a:gd name="T2" fmla="*/ 2147483647 w 23"/>
              <a:gd name="T3" fmla="*/ 2147483647 h 13"/>
              <a:gd name="T4" fmla="*/ 2147483647 w 23"/>
              <a:gd name="T5" fmla="*/ 2147483647 h 13"/>
              <a:gd name="T6" fmla="*/ 2147483647 w 23"/>
              <a:gd name="T7" fmla="*/ 2147483647 h 13"/>
              <a:gd name="T8" fmla="*/ 2147483647 w 23"/>
              <a:gd name="T9" fmla="*/ 2147483647 h 13"/>
              <a:gd name="T10" fmla="*/ 2147483647 w 23"/>
              <a:gd name="T11" fmla="*/ 2147483647 h 13"/>
              <a:gd name="T12" fmla="*/ 2147483647 w 23"/>
              <a:gd name="T13" fmla="*/ 0 h 13"/>
              <a:gd name="T14" fmla="*/ 0 w 23"/>
              <a:gd name="T15" fmla="*/ 2147483647 h 13"/>
              <a:gd name="T16" fmla="*/ 2147483647 w 23"/>
              <a:gd name="T17" fmla="*/ 2147483647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3"/>
              <a:gd name="T29" fmla="*/ 23 w 23"/>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3">
                <a:moveTo>
                  <a:pt x="4" y="11"/>
                </a:moveTo>
                <a:lnTo>
                  <a:pt x="12" y="11"/>
                </a:lnTo>
                <a:lnTo>
                  <a:pt x="17" y="13"/>
                </a:lnTo>
                <a:lnTo>
                  <a:pt x="23" y="11"/>
                </a:lnTo>
                <a:lnTo>
                  <a:pt x="19" y="5"/>
                </a:lnTo>
                <a:lnTo>
                  <a:pt x="13" y="4"/>
                </a:lnTo>
                <a:lnTo>
                  <a:pt x="7" y="0"/>
                </a:lnTo>
                <a:lnTo>
                  <a:pt x="0" y="4"/>
                </a:lnTo>
                <a:lnTo>
                  <a:pt x="4" y="1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0" name="Freeform 303"/>
          <p:cNvSpPr>
            <a:spLocks/>
          </p:cNvSpPr>
          <p:nvPr/>
        </p:nvSpPr>
        <p:spPr bwMode="auto">
          <a:xfrm>
            <a:off x="7762875" y="3629025"/>
            <a:ext cx="3175" cy="4763"/>
          </a:xfrm>
          <a:custGeom>
            <a:avLst/>
            <a:gdLst>
              <a:gd name="T0" fmla="*/ 0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0" y="3"/>
                </a:moveTo>
                <a:lnTo>
                  <a:pt x="2" y="6"/>
                </a:lnTo>
                <a:lnTo>
                  <a:pt x="8" y="7"/>
                </a:lnTo>
                <a:lnTo>
                  <a:pt x="6" y="0"/>
                </a:lnTo>
                <a:lnTo>
                  <a:pt x="0"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1" name="Freeform 304"/>
          <p:cNvSpPr>
            <a:spLocks/>
          </p:cNvSpPr>
          <p:nvPr/>
        </p:nvSpPr>
        <p:spPr bwMode="auto">
          <a:xfrm>
            <a:off x="7766050" y="3651250"/>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3"/>
                </a:lnTo>
                <a:lnTo>
                  <a:pt x="6" y="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2" name="Freeform 305"/>
          <p:cNvSpPr>
            <a:spLocks/>
          </p:cNvSpPr>
          <p:nvPr/>
        </p:nvSpPr>
        <p:spPr bwMode="auto">
          <a:xfrm>
            <a:off x="7504113" y="4044950"/>
            <a:ext cx="1587" cy="1588"/>
          </a:xfrm>
          <a:custGeom>
            <a:avLst/>
            <a:gdLst>
              <a:gd name="T0" fmla="*/ 0 w 2"/>
              <a:gd name="T1" fmla="*/ 0 h 2"/>
              <a:gd name="T2" fmla="*/ 2147483647 w 2"/>
              <a:gd name="T3" fmla="*/ 2147483647 h 2"/>
              <a:gd name="T4" fmla="*/ 2147483647 w 2"/>
              <a:gd name="T5" fmla="*/ 2147483647 h 2"/>
              <a:gd name="T6" fmla="*/ 0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2" y="1"/>
                </a:lnTo>
                <a:lnTo>
                  <a:pt x="1" y="2"/>
                </a:lnTo>
                <a:lnTo>
                  <a:pt x="0"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3" name="Freeform 306"/>
          <p:cNvSpPr>
            <a:spLocks/>
          </p:cNvSpPr>
          <p:nvPr/>
        </p:nvSpPr>
        <p:spPr bwMode="auto">
          <a:xfrm>
            <a:off x="7577138" y="3932238"/>
            <a:ext cx="1587" cy="1587"/>
          </a:xfrm>
          <a:custGeom>
            <a:avLst/>
            <a:gdLst>
              <a:gd name="T0" fmla="*/ 0 w 2"/>
              <a:gd name="T1" fmla="*/ 2147483647 h 2"/>
              <a:gd name="T2" fmla="*/ 2147483647 w 2"/>
              <a:gd name="T3" fmla="*/ 0 h 2"/>
              <a:gd name="T4" fmla="*/ 2147483647 w 2"/>
              <a:gd name="T5" fmla="*/ 0 h 2"/>
              <a:gd name="T6" fmla="*/ 2147483647 w 2"/>
              <a:gd name="T7" fmla="*/ 2147483647 h 2"/>
              <a:gd name="T8" fmla="*/ 0 w 2"/>
              <a:gd name="T9" fmla="*/ 2147483647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1"/>
                </a:moveTo>
                <a:lnTo>
                  <a:pt x="1" y="0"/>
                </a:lnTo>
                <a:lnTo>
                  <a:pt x="2" y="0"/>
                </a:lnTo>
                <a:lnTo>
                  <a:pt x="2" y="2"/>
                </a:lnTo>
                <a:lnTo>
                  <a:pt x="0" y="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4" name="Freeform 307"/>
          <p:cNvSpPr>
            <a:spLocks/>
          </p:cNvSpPr>
          <p:nvPr/>
        </p:nvSpPr>
        <p:spPr bwMode="auto">
          <a:xfrm>
            <a:off x="7577138" y="3932238"/>
            <a:ext cx="1587" cy="3175"/>
          </a:xfrm>
          <a:custGeom>
            <a:avLst/>
            <a:gdLst>
              <a:gd name="T0" fmla="*/ 0 w 3"/>
              <a:gd name="T1" fmla="*/ 2147483647 h 8"/>
              <a:gd name="T2" fmla="*/ 2147483647 w 3"/>
              <a:gd name="T3" fmla="*/ 2147483647 h 8"/>
              <a:gd name="T4" fmla="*/ 2147483647 w 3"/>
              <a:gd name="T5" fmla="*/ 0 h 8"/>
              <a:gd name="T6" fmla="*/ 2147483647 w 3"/>
              <a:gd name="T7" fmla="*/ 2147483647 h 8"/>
              <a:gd name="T8" fmla="*/ 2147483647 w 3"/>
              <a:gd name="T9" fmla="*/ 2147483647 h 8"/>
              <a:gd name="T10" fmla="*/ 0 w 3"/>
              <a:gd name="T11" fmla="*/ 2147483647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0" y="1"/>
                </a:moveTo>
                <a:lnTo>
                  <a:pt x="2" y="2"/>
                </a:lnTo>
                <a:lnTo>
                  <a:pt x="2" y="0"/>
                </a:lnTo>
                <a:lnTo>
                  <a:pt x="3" y="1"/>
                </a:lnTo>
                <a:lnTo>
                  <a:pt x="2" y="8"/>
                </a:lnTo>
                <a:lnTo>
                  <a:pt x="0" y="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5" name="Freeform 308"/>
          <p:cNvSpPr>
            <a:spLocks/>
          </p:cNvSpPr>
          <p:nvPr/>
        </p:nvSpPr>
        <p:spPr bwMode="auto">
          <a:xfrm>
            <a:off x="7594600" y="3930650"/>
            <a:ext cx="1588" cy="3175"/>
          </a:xfrm>
          <a:custGeom>
            <a:avLst/>
            <a:gdLst>
              <a:gd name="T0" fmla="*/ 2147483647 w 5"/>
              <a:gd name="T1" fmla="*/ 0 h 6"/>
              <a:gd name="T2" fmla="*/ 0 w 5"/>
              <a:gd name="T3" fmla="*/ 2147483647 h 6"/>
              <a:gd name="T4" fmla="*/ 2147483647 w 5"/>
              <a:gd name="T5" fmla="*/ 2147483647 h 6"/>
              <a:gd name="T6" fmla="*/ 2147483647 w 5"/>
              <a:gd name="T7" fmla="*/ 0 h 6"/>
              <a:gd name="T8" fmla="*/ 2147483647 w 5"/>
              <a:gd name="T9" fmla="*/ 0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0"/>
                </a:moveTo>
                <a:lnTo>
                  <a:pt x="0" y="2"/>
                </a:lnTo>
                <a:lnTo>
                  <a:pt x="5" y="6"/>
                </a:lnTo>
                <a:lnTo>
                  <a:pt x="3" y="0"/>
                </a:lnTo>
                <a:lnTo>
                  <a:pt x="1"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6" name="Freeform 309"/>
          <p:cNvSpPr>
            <a:spLocks/>
          </p:cNvSpPr>
          <p:nvPr/>
        </p:nvSpPr>
        <p:spPr bwMode="auto">
          <a:xfrm>
            <a:off x="7585075" y="3927475"/>
            <a:ext cx="6350" cy="6350"/>
          </a:xfrm>
          <a:custGeom>
            <a:avLst/>
            <a:gdLst>
              <a:gd name="T0" fmla="*/ 0 w 12"/>
              <a:gd name="T1" fmla="*/ 2147483647 h 10"/>
              <a:gd name="T2" fmla="*/ 0 w 12"/>
              <a:gd name="T3" fmla="*/ 2147483647 h 10"/>
              <a:gd name="T4" fmla="*/ 2147483647 w 12"/>
              <a:gd name="T5" fmla="*/ 2147483647 h 10"/>
              <a:gd name="T6" fmla="*/ 2147483647 w 12"/>
              <a:gd name="T7" fmla="*/ 2147483647 h 10"/>
              <a:gd name="T8" fmla="*/ 2147483647 w 12"/>
              <a:gd name="T9" fmla="*/ 0 h 10"/>
              <a:gd name="T10" fmla="*/ 2147483647 w 12"/>
              <a:gd name="T11" fmla="*/ 0 h 10"/>
              <a:gd name="T12" fmla="*/ 2147483647 w 12"/>
              <a:gd name="T13" fmla="*/ 2147483647 h 10"/>
              <a:gd name="T14" fmla="*/ 2147483647 w 12"/>
              <a:gd name="T15" fmla="*/ 2147483647 h 10"/>
              <a:gd name="T16" fmla="*/ 0 w 12"/>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0"/>
              <a:gd name="T29" fmla="*/ 12 w 1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0">
                <a:moveTo>
                  <a:pt x="0" y="10"/>
                </a:moveTo>
                <a:lnTo>
                  <a:pt x="0" y="7"/>
                </a:lnTo>
                <a:lnTo>
                  <a:pt x="1" y="6"/>
                </a:lnTo>
                <a:lnTo>
                  <a:pt x="5" y="3"/>
                </a:lnTo>
                <a:lnTo>
                  <a:pt x="11" y="0"/>
                </a:lnTo>
                <a:lnTo>
                  <a:pt x="12" y="0"/>
                </a:lnTo>
                <a:lnTo>
                  <a:pt x="10" y="7"/>
                </a:lnTo>
                <a:lnTo>
                  <a:pt x="3" y="10"/>
                </a:lnTo>
                <a:lnTo>
                  <a:pt x="0" y="1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7" name="Freeform 310"/>
          <p:cNvSpPr>
            <a:spLocks/>
          </p:cNvSpPr>
          <p:nvPr/>
        </p:nvSpPr>
        <p:spPr bwMode="auto">
          <a:xfrm>
            <a:off x="7586663" y="3919538"/>
            <a:ext cx="14287" cy="11112"/>
          </a:xfrm>
          <a:custGeom>
            <a:avLst/>
            <a:gdLst>
              <a:gd name="T0" fmla="*/ 2147483647 w 29"/>
              <a:gd name="T1" fmla="*/ 2147483647 h 21"/>
              <a:gd name="T2" fmla="*/ 2147483647 w 29"/>
              <a:gd name="T3" fmla="*/ 2147483647 h 21"/>
              <a:gd name="T4" fmla="*/ 2147483647 w 29"/>
              <a:gd name="T5" fmla="*/ 2147483647 h 21"/>
              <a:gd name="T6" fmla="*/ 2147483647 w 29"/>
              <a:gd name="T7" fmla="*/ 0 h 21"/>
              <a:gd name="T8" fmla="*/ 2147483647 w 29"/>
              <a:gd name="T9" fmla="*/ 2147483647 h 21"/>
              <a:gd name="T10" fmla="*/ 2147483647 w 29"/>
              <a:gd name="T11" fmla="*/ 2147483647 h 21"/>
              <a:gd name="T12" fmla="*/ 2147483647 w 29"/>
              <a:gd name="T13" fmla="*/ 2147483647 h 21"/>
              <a:gd name="T14" fmla="*/ 2147483647 w 29"/>
              <a:gd name="T15" fmla="*/ 2147483647 h 21"/>
              <a:gd name="T16" fmla="*/ 2147483647 w 29"/>
              <a:gd name="T17" fmla="*/ 2147483647 h 21"/>
              <a:gd name="T18" fmla="*/ 2147483647 w 29"/>
              <a:gd name="T19" fmla="*/ 2147483647 h 21"/>
              <a:gd name="T20" fmla="*/ 2147483647 w 29"/>
              <a:gd name="T21" fmla="*/ 2147483647 h 21"/>
              <a:gd name="T22" fmla="*/ 2147483647 w 29"/>
              <a:gd name="T23" fmla="*/ 2147483647 h 21"/>
              <a:gd name="T24" fmla="*/ 2147483647 w 29"/>
              <a:gd name="T25" fmla="*/ 2147483647 h 21"/>
              <a:gd name="T26" fmla="*/ 2147483647 w 29"/>
              <a:gd name="T27" fmla="*/ 2147483647 h 21"/>
              <a:gd name="T28" fmla="*/ 2147483647 w 29"/>
              <a:gd name="T29" fmla="*/ 2147483647 h 21"/>
              <a:gd name="T30" fmla="*/ 0 w 29"/>
              <a:gd name="T31" fmla="*/ 2147483647 h 21"/>
              <a:gd name="T32" fmla="*/ 2147483647 w 29"/>
              <a:gd name="T33" fmla="*/ 2147483647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1"/>
              <a:gd name="T53" fmla="*/ 29 w 29"/>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1">
                <a:moveTo>
                  <a:pt x="5" y="3"/>
                </a:moveTo>
                <a:lnTo>
                  <a:pt x="9" y="2"/>
                </a:lnTo>
                <a:lnTo>
                  <a:pt x="10" y="1"/>
                </a:lnTo>
                <a:lnTo>
                  <a:pt x="16" y="0"/>
                </a:lnTo>
                <a:lnTo>
                  <a:pt x="23" y="4"/>
                </a:lnTo>
                <a:lnTo>
                  <a:pt x="16" y="10"/>
                </a:lnTo>
                <a:lnTo>
                  <a:pt x="23" y="7"/>
                </a:lnTo>
                <a:lnTo>
                  <a:pt x="29" y="9"/>
                </a:lnTo>
                <a:lnTo>
                  <a:pt x="28" y="16"/>
                </a:lnTo>
                <a:lnTo>
                  <a:pt x="21" y="15"/>
                </a:lnTo>
                <a:lnTo>
                  <a:pt x="25" y="21"/>
                </a:lnTo>
                <a:lnTo>
                  <a:pt x="20" y="19"/>
                </a:lnTo>
                <a:lnTo>
                  <a:pt x="17" y="19"/>
                </a:lnTo>
                <a:lnTo>
                  <a:pt x="12" y="15"/>
                </a:lnTo>
                <a:lnTo>
                  <a:pt x="7" y="15"/>
                </a:lnTo>
                <a:lnTo>
                  <a:pt x="0" y="10"/>
                </a:lnTo>
                <a:lnTo>
                  <a:pt x="5"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8" name="Freeform 311"/>
          <p:cNvSpPr>
            <a:spLocks/>
          </p:cNvSpPr>
          <p:nvPr/>
        </p:nvSpPr>
        <p:spPr bwMode="auto">
          <a:xfrm>
            <a:off x="7716838" y="3789363"/>
            <a:ext cx="6350" cy="3175"/>
          </a:xfrm>
          <a:custGeom>
            <a:avLst/>
            <a:gdLst>
              <a:gd name="T0" fmla="*/ 0 w 12"/>
              <a:gd name="T1" fmla="*/ 0 h 8"/>
              <a:gd name="T2" fmla="*/ 2147483647 w 12"/>
              <a:gd name="T3" fmla="*/ 2147483647 h 8"/>
              <a:gd name="T4" fmla="*/ 2147483647 w 12"/>
              <a:gd name="T5" fmla="*/ 2147483647 h 8"/>
              <a:gd name="T6" fmla="*/ 2147483647 w 12"/>
              <a:gd name="T7" fmla="*/ 2147483647 h 8"/>
              <a:gd name="T8" fmla="*/ 2147483647 w 12"/>
              <a:gd name="T9" fmla="*/ 2147483647 h 8"/>
              <a:gd name="T10" fmla="*/ 2147483647 w 12"/>
              <a:gd name="T11" fmla="*/ 2147483647 h 8"/>
              <a:gd name="T12" fmla="*/ 0 w 12"/>
              <a:gd name="T13" fmla="*/ 0 h 8"/>
              <a:gd name="T14" fmla="*/ 0 60000 65536"/>
              <a:gd name="T15" fmla="*/ 0 60000 65536"/>
              <a:gd name="T16" fmla="*/ 0 60000 65536"/>
              <a:gd name="T17" fmla="*/ 0 60000 65536"/>
              <a:gd name="T18" fmla="*/ 0 60000 65536"/>
              <a:gd name="T19" fmla="*/ 0 60000 65536"/>
              <a:gd name="T20" fmla="*/ 0 60000 65536"/>
              <a:gd name="T21" fmla="*/ 0 w 12"/>
              <a:gd name="T22" fmla="*/ 0 h 8"/>
              <a:gd name="T23" fmla="*/ 12 w 1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8">
                <a:moveTo>
                  <a:pt x="0" y="0"/>
                </a:moveTo>
                <a:lnTo>
                  <a:pt x="3" y="2"/>
                </a:lnTo>
                <a:lnTo>
                  <a:pt x="6" y="4"/>
                </a:lnTo>
                <a:lnTo>
                  <a:pt x="12" y="6"/>
                </a:lnTo>
                <a:lnTo>
                  <a:pt x="10" y="8"/>
                </a:lnTo>
                <a:lnTo>
                  <a:pt x="4" y="6"/>
                </a:lnTo>
                <a:lnTo>
                  <a:pt x="0" y="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49" name="Freeform 312"/>
          <p:cNvSpPr>
            <a:spLocks/>
          </p:cNvSpPr>
          <p:nvPr/>
        </p:nvSpPr>
        <p:spPr bwMode="auto">
          <a:xfrm>
            <a:off x="7739063" y="3743325"/>
            <a:ext cx="1587" cy="3175"/>
          </a:xfrm>
          <a:custGeom>
            <a:avLst/>
            <a:gdLst>
              <a:gd name="T0" fmla="*/ 2147483647 w 8"/>
              <a:gd name="T1" fmla="*/ 2147483647 h 8"/>
              <a:gd name="T2" fmla="*/ 2147483647 w 8"/>
              <a:gd name="T3" fmla="*/ 2147483647 h 8"/>
              <a:gd name="T4" fmla="*/ 0 w 8"/>
              <a:gd name="T5" fmla="*/ 0 h 8"/>
              <a:gd name="T6" fmla="*/ 2147483647 w 8"/>
              <a:gd name="T7" fmla="*/ 2147483647 h 8"/>
              <a:gd name="T8" fmla="*/ 2147483647 w 8"/>
              <a:gd name="T9" fmla="*/ 2147483647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8"/>
                </a:moveTo>
                <a:lnTo>
                  <a:pt x="1" y="7"/>
                </a:lnTo>
                <a:lnTo>
                  <a:pt x="0" y="0"/>
                </a:lnTo>
                <a:lnTo>
                  <a:pt x="7" y="6"/>
                </a:lnTo>
                <a:lnTo>
                  <a:pt x="8"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0" name="Freeform 313"/>
          <p:cNvSpPr>
            <a:spLocks/>
          </p:cNvSpPr>
          <p:nvPr/>
        </p:nvSpPr>
        <p:spPr bwMode="auto">
          <a:xfrm>
            <a:off x="5264150" y="3517900"/>
            <a:ext cx="117475" cy="155575"/>
          </a:xfrm>
          <a:custGeom>
            <a:avLst/>
            <a:gdLst>
              <a:gd name="T0" fmla="*/ 2147483647 w 249"/>
              <a:gd name="T1" fmla="*/ 2147483647 h 330"/>
              <a:gd name="T2" fmla="*/ 0 w 249"/>
              <a:gd name="T3" fmla="*/ 2147483647 h 330"/>
              <a:gd name="T4" fmla="*/ 2147483647 w 249"/>
              <a:gd name="T5" fmla="*/ 2147483647 h 330"/>
              <a:gd name="T6" fmla="*/ 2147483647 w 249"/>
              <a:gd name="T7" fmla="*/ 2147483647 h 330"/>
              <a:gd name="T8" fmla="*/ 2147483647 w 249"/>
              <a:gd name="T9" fmla="*/ 2147483647 h 330"/>
              <a:gd name="T10" fmla="*/ 2147483647 w 249"/>
              <a:gd name="T11" fmla="*/ 2147483647 h 330"/>
              <a:gd name="T12" fmla="*/ 2147483647 w 249"/>
              <a:gd name="T13" fmla="*/ 2147483647 h 330"/>
              <a:gd name="T14" fmla="*/ 2147483647 w 249"/>
              <a:gd name="T15" fmla="*/ 2147483647 h 330"/>
              <a:gd name="T16" fmla="*/ 2147483647 w 249"/>
              <a:gd name="T17" fmla="*/ 2147483647 h 330"/>
              <a:gd name="T18" fmla="*/ 2147483647 w 249"/>
              <a:gd name="T19" fmla="*/ 2147483647 h 330"/>
              <a:gd name="T20" fmla="*/ 2147483647 w 249"/>
              <a:gd name="T21" fmla="*/ 2147483647 h 330"/>
              <a:gd name="T22" fmla="*/ 2147483647 w 249"/>
              <a:gd name="T23" fmla="*/ 2147483647 h 330"/>
              <a:gd name="T24" fmla="*/ 2147483647 w 249"/>
              <a:gd name="T25" fmla="*/ 2147483647 h 330"/>
              <a:gd name="T26" fmla="*/ 2147483647 w 249"/>
              <a:gd name="T27" fmla="*/ 2147483647 h 330"/>
              <a:gd name="T28" fmla="*/ 2147483647 w 249"/>
              <a:gd name="T29" fmla="*/ 2147483647 h 330"/>
              <a:gd name="T30" fmla="*/ 2147483647 w 249"/>
              <a:gd name="T31" fmla="*/ 2147483647 h 330"/>
              <a:gd name="T32" fmla="*/ 2147483647 w 249"/>
              <a:gd name="T33" fmla="*/ 2147483647 h 330"/>
              <a:gd name="T34" fmla="*/ 2147483647 w 249"/>
              <a:gd name="T35" fmla="*/ 2147483647 h 330"/>
              <a:gd name="T36" fmla="*/ 2147483647 w 249"/>
              <a:gd name="T37" fmla="*/ 2147483647 h 330"/>
              <a:gd name="T38" fmla="*/ 2147483647 w 249"/>
              <a:gd name="T39" fmla="*/ 2147483647 h 330"/>
              <a:gd name="T40" fmla="*/ 2147483647 w 249"/>
              <a:gd name="T41" fmla="*/ 2147483647 h 330"/>
              <a:gd name="T42" fmla="*/ 2147483647 w 249"/>
              <a:gd name="T43" fmla="*/ 2147483647 h 330"/>
              <a:gd name="T44" fmla="*/ 2147483647 w 249"/>
              <a:gd name="T45" fmla="*/ 2147483647 h 330"/>
              <a:gd name="T46" fmla="*/ 2147483647 w 249"/>
              <a:gd name="T47" fmla="*/ 2147483647 h 330"/>
              <a:gd name="T48" fmla="*/ 2147483647 w 249"/>
              <a:gd name="T49" fmla="*/ 2147483647 h 330"/>
              <a:gd name="T50" fmla="*/ 2147483647 w 249"/>
              <a:gd name="T51" fmla="*/ 2147483647 h 330"/>
              <a:gd name="T52" fmla="*/ 2147483647 w 249"/>
              <a:gd name="T53" fmla="*/ 2147483647 h 330"/>
              <a:gd name="T54" fmla="*/ 2147483647 w 249"/>
              <a:gd name="T55" fmla="*/ 2147483647 h 330"/>
              <a:gd name="T56" fmla="*/ 2147483647 w 249"/>
              <a:gd name="T57" fmla="*/ 2147483647 h 330"/>
              <a:gd name="T58" fmla="*/ 2147483647 w 249"/>
              <a:gd name="T59" fmla="*/ 2147483647 h 330"/>
              <a:gd name="T60" fmla="*/ 2147483647 w 249"/>
              <a:gd name="T61" fmla="*/ 2147483647 h 330"/>
              <a:gd name="T62" fmla="*/ 2147483647 w 249"/>
              <a:gd name="T63" fmla="*/ 0 h 330"/>
              <a:gd name="T64" fmla="*/ 2147483647 w 249"/>
              <a:gd name="T65" fmla="*/ 2147483647 h 330"/>
              <a:gd name="T66" fmla="*/ 2147483647 w 249"/>
              <a:gd name="T67" fmla="*/ 2147483647 h 330"/>
              <a:gd name="T68" fmla="*/ 2147483647 w 249"/>
              <a:gd name="T69" fmla="*/ 2147483647 h 330"/>
              <a:gd name="T70" fmla="*/ 2147483647 w 249"/>
              <a:gd name="T71" fmla="*/ 2147483647 h 330"/>
              <a:gd name="T72" fmla="*/ 2147483647 w 249"/>
              <a:gd name="T73" fmla="*/ 2147483647 h 330"/>
              <a:gd name="T74" fmla="*/ 2147483647 w 249"/>
              <a:gd name="T75" fmla="*/ 2147483647 h 330"/>
              <a:gd name="T76" fmla="*/ 2147483647 w 249"/>
              <a:gd name="T77" fmla="*/ 2147483647 h 330"/>
              <a:gd name="T78" fmla="*/ 2147483647 w 249"/>
              <a:gd name="T79" fmla="*/ 2147483647 h 330"/>
              <a:gd name="T80" fmla="*/ 2147483647 w 249"/>
              <a:gd name="T81" fmla="*/ 2147483647 h 330"/>
              <a:gd name="T82" fmla="*/ 2147483647 w 249"/>
              <a:gd name="T83" fmla="*/ 2147483647 h 330"/>
              <a:gd name="T84" fmla="*/ 2147483647 w 249"/>
              <a:gd name="T85" fmla="*/ 2147483647 h 330"/>
              <a:gd name="T86" fmla="*/ 2147483647 w 249"/>
              <a:gd name="T87" fmla="*/ 2147483647 h 330"/>
              <a:gd name="T88" fmla="*/ 2147483647 w 249"/>
              <a:gd name="T89" fmla="*/ 2147483647 h 330"/>
              <a:gd name="T90" fmla="*/ 2147483647 w 249"/>
              <a:gd name="T91" fmla="*/ 2147483647 h 330"/>
              <a:gd name="T92" fmla="*/ 2147483647 w 249"/>
              <a:gd name="T93" fmla="*/ 2147483647 h 330"/>
              <a:gd name="T94" fmla="*/ 2147483647 w 249"/>
              <a:gd name="T95" fmla="*/ 2147483647 h 330"/>
              <a:gd name="T96" fmla="*/ 2147483647 w 249"/>
              <a:gd name="T97" fmla="*/ 2147483647 h 330"/>
              <a:gd name="T98" fmla="*/ 2147483647 w 249"/>
              <a:gd name="T99" fmla="*/ 2147483647 h 330"/>
              <a:gd name="T100" fmla="*/ 2147483647 w 249"/>
              <a:gd name="T101" fmla="*/ 2147483647 h 330"/>
              <a:gd name="T102" fmla="*/ 2147483647 w 249"/>
              <a:gd name="T103" fmla="*/ 2147483647 h 330"/>
              <a:gd name="T104" fmla="*/ 2147483647 w 249"/>
              <a:gd name="T105" fmla="*/ 2147483647 h 330"/>
              <a:gd name="T106" fmla="*/ 2147483647 w 249"/>
              <a:gd name="T107" fmla="*/ 2147483647 h 330"/>
              <a:gd name="T108" fmla="*/ 2147483647 w 249"/>
              <a:gd name="T109" fmla="*/ 2147483647 h 330"/>
              <a:gd name="T110" fmla="*/ 2147483647 w 249"/>
              <a:gd name="T111" fmla="*/ 2147483647 h 330"/>
              <a:gd name="T112" fmla="*/ 2147483647 w 249"/>
              <a:gd name="T113" fmla="*/ 2147483647 h 330"/>
              <a:gd name="T114" fmla="*/ 2147483647 w 249"/>
              <a:gd name="T115" fmla="*/ 2147483647 h 330"/>
              <a:gd name="T116" fmla="*/ 2147483647 w 249"/>
              <a:gd name="T117" fmla="*/ 2147483647 h 330"/>
              <a:gd name="T118" fmla="*/ 2147483647 w 249"/>
              <a:gd name="T119" fmla="*/ 2147483647 h 330"/>
              <a:gd name="T120" fmla="*/ 2147483647 w 249"/>
              <a:gd name="T121" fmla="*/ 2147483647 h 33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9"/>
              <a:gd name="T184" fmla="*/ 0 h 330"/>
              <a:gd name="T185" fmla="*/ 249 w 249"/>
              <a:gd name="T186" fmla="*/ 330 h 33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9" h="330">
                <a:moveTo>
                  <a:pt x="0" y="316"/>
                </a:moveTo>
                <a:lnTo>
                  <a:pt x="0" y="311"/>
                </a:lnTo>
                <a:lnTo>
                  <a:pt x="2" y="303"/>
                </a:lnTo>
                <a:lnTo>
                  <a:pt x="2" y="302"/>
                </a:lnTo>
                <a:lnTo>
                  <a:pt x="1" y="302"/>
                </a:lnTo>
                <a:lnTo>
                  <a:pt x="0" y="299"/>
                </a:lnTo>
                <a:lnTo>
                  <a:pt x="1" y="295"/>
                </a:lnTo>
                <a:lnTo>
                  <a:pt x="2" y="294"/>
                </a:lnTo>
                <a:lnTo>
                  <a:pt x="2" y="287"/>
                </a:lnTo>
                <a:lnTo>
                  <a:pt x="3" y="281"/>
                </a:lnTo>
                <a:lnTo>
                  <a:pt x="4" y="275"/>
                </a:lnTo>
                <a:lnTo>
                  <a:pt x="5" y="266"/>
                </a:lnTo>
                <a:lnTo>
                  <a:pt x="7" y="260"/>
                </a:lnTo>
                <a:lnTo>
                  <a:pt x="10" y="254"/>
                </a:lnTo>
                <a:lnTo>
                  <a:pt x="8" y="247"/>
                </a:lnTo>
                <a:lnTo>
                  <a:pt x="8" y="241"/>
                </a:lnTo>
                <a:lnTo>
                  <a:pt x="8" y="233"/>
                </a:lnTo>
                <a:lnTo>
                  <a:pt x="7" y="231"/>
                </a:lnTo>
                <a:lnTo>
                  <a:pt x="9" y="225"/>
                </a:lnTo>
                <a:lnTo>
                  <a:pt x="10" y="219"/>
                </a:lnTo>
                <a:lnTo>
                  <a:pt x="14" y="206"/>
                </a:lnTo>
                <a:lnTo>
                  <a:pt x="16" y="199"/>
                </a:lnTo>
                <a:lnTo>
                  <a:pt x="18" y="193"/>
                </a:lnTo>
                <a:lnTo>
                  <a:pt x="19" y="191"/>
                </a:lnTo>
                <a:lnTo>
                  <a:pt x="19" y="189"/>
                </a:lnTo>
                <a:lnTo>
                  <a:pt x="19" y="186"/>
                </a:lnTo>
                <a:lnTo>
                  <a:pt x="20" y="183"/>
                </a:lnTo>
                <a:lnTo>
                  <a:pt x="22" y="180"/>
                </a:lnTo>
                <a:lnTo>
                  <a:pt x="22" y="177"/>
                </a:lnTo>
                <a:lnTo>
                  <a:pt x="19" y="170"/>
                </a:lnTo>
                <a:lnTo>
                  <a:pt x="18" y="169"/>
                </a:lnTo>
                <a:lnTo>
                  <a:pt x="19" y="162"/>
                </a:lnTo>
                <a:lnTo>
                  <a:pt x="19" y="161"/>
                </a:lnTo>
                <a:lnTo>
                  <a:pt x="21" y="155"/>
                </a:lnTo>
                <a:lnTo>
                  <a:pt x="21" y="142"/>
                </a:lnTo>
                <a:lnTo>
                  <a:pt x="22" y="133"/>
                </a:lnTo>
                <a:lnTo>
                  <a:pt x="25" y="126"/>
                </a:lnTo>
                <a:lnTo>
                  <a:pt x="23" y="124"/>
                </a:lnTo>
                <a:lnTo>
                  <a:pt x="23" y="117"/>
                </a:lnTo>
                <a:lnTo>
                  <a:pt x="23" y="113"/>
                </a:lnTo>
                <a:lnTo>
                  <a:pt x="21" y="106"/>
                </a:lnTo>
                <a:lnTo>
                  <a:pt x="21" y="99"/>
                </a:lnTo>
                <a:lnTo>
                  <a:pt x="22" y="99"/>
                </a:lnTo>
                <a:lnTo>
                  <a:pt x="22" y="92"/>
                </a:lnTo>
                <a:lnTo>
                  <a:pt x="23" y="90"/>
                </a:lnTo>
                <a:lnTo>
                  <a:pt x="22" y="83"/>
                </a:lnTo>
                <a:lnTo>
                  <a:pt x="20" y="77"/>
                </a:lnTo>
                <a:lnTo>
                  <a:pt x="21" y="75"/>
                </a:lnTo>
                <a:lnTo>
                  <a:pt x="21" y="60"/>
                </a:lnTo>
                <a:lnTo>
                  <a:pt x="20" y="57"/>
                </a:lnTo>
                <a:lnTo>
                  <a:pt x="21" y="57"/>
                </a:lnTo>
                <a:lnTo>
                  <a:pt x="22" y="54"/>
                </a:lnTo>
                <a:lnTo>
                  <a:pt x="24" y="53"/>
                </a:lnTo>
                <a:lnTo>
                  <a:pt x="26" y="54"/>
                </a:lnTo>
                <a:lnTo>
                  <a:pt x="26" y="53"/>
                </a:lnTo>
                <a:lnTo>
                  <a:pt x="30" y="50"/>
                </a:lnTo>
                <a:lnTo>
                  <a:pt x="31" y="49"/>
                </a:lnTo>
                <a:lnTo>
                  <a:pt x="32" y="49"/>
                </a:lnTo>
                <a:lnTo>
                  <a:pt x="39" y="50"/>
                </a:lnTo>
                <a:lnTo>
                  <a:pt x="39" y="51"/>
                </a:lnTo>
                <a:lnTo>
                  <a:pt x="41" y="51"/>
                </a:lnTo>
                <a:lnTo>
                  <a:pt x="43" y="52"/>
                </a:lnTo>
                <a:lnTo>
                  <a:pt x="45" y="56"/>
                </a:lnTo>
                <a:lnTo>
                  <a:pt x="48" y="57"/>
                </a:lnTo>
                <a:lnTo>
                  <a:pt x="50" y="61"/>
                </a:lnTo>
                <a:lnTo>
                  <a:pt x="55" y="66"/>
                </a:lnTo>
                <a:lnTo>
                  <a:pt x="57" y="67"/>
                </a:lnTo>
                <a:lnTo>
                  <a:pt x="59" y="66"/>
                </a:lnTo>
                <a:lnTo>
                  <a:pt x="61" y="68"/>
                </a:lnTo>
                <a:lnTo>
                  <a:pt x="68" y="73"/>
                </a:lnTo>
                <a:lnTo>
                  <a:pt x="74" y="77"/>
                </a:lnTo>
                <a:lnTo>
                  <a:pt x="78" y="78"/>
                </a:lnTo>
                <a:lnTo>
                  <a:pt x="79" y="78"/>
                </a:lnTo>
                <a:lnTo>
                  <a:pt x="85" y="81"/>
                </a:lnTo>
                <a:lnTo>
                  <a:pt x="91" y="82"/>
                </a:lnTo>
                <a:lnTo>
                  <a:pt x="97" y="82"/>
                </a:lnTo>
                <a:lnTo>
                  <a:pt x="102" y="80"/>
                </a:lnTo>
                <a:lnTo>
                  <a:pt x="108" y="75"/>
                </a:lnTo>
                <a:lnTo>
                  <a:pt x="115" y="69"/>
                </a:lnTo>
                <a:lnTo>
                  <a:pt x="116" y="68"/>
                </a:lnTo>
                <a:lnTo>
                  <a:pt x="122" y="64"/>
                </a:lnTo>
                <a:lnTo>
                  <a:pt x="129" y="59"/>
                </a:lnTo>
                <a:lnTo>
                  <a:pt x="135" y="54"/>
                </a:lnTo>
                <a:lnTo>
                  <a:pt x="136" y="53"/>
                </a:lnTo>
                <a:lnTo>
                  <a:pt x="148" y="44"/>
                </a:lnTo>
                <a:lnTo>
                  <a:pt x="154" y="40"/>
                </a:lnTo>
                <a:lnTo>
                  <a:pt x="157" y="37"/>
                </a:lnTo>
                <a:lnTo>
                  <a:pt x="163" y="34"/>
                </a:lnTo>
                <a:lnTo>
                  <a:pt x="175" y="25"/>
                </a:lnTo>
                <a:lnTo>
                  <a:pt x="181" y="20"/>
                </a:lnTo>
                <a:lnTo>
                  <a:pt x="182" y="18"/>
                </a:lnTo>
                <a:lnTo>
                  <a:pt x="189" y="15"/>
                </a:lnTo>
                <a:lnTo>
                  <a:pt x="195" y="10"/>
                </a:lnTo>
                <a:lnTo>
                  <a:pt x="201" y="5"/>
                </a:lnTo>
                <a:lnTo>
                  <a:pt x="207" y="1"/>
                </a:lnTo>
                <a:lnTo>
                  <a:pt x="210" y="0"/>
                </a:lnTo>
                <a:lnTo>
                  <a:pt x="213" y="9"/>
                </a:lnTo>
                <a:lnTo>
                  <a:pt x="218" y="20"/>
                </a:lnTo>
                <a:lnTo>
                  <a:pt x="220" y="29"/>
                </a:lnTo>
                <a:lnTo>
                  <a:pt x="226" y="49"/>
                </a:lnTo>
                <a:lnTo>
                  <a:pt x="227" y="50"/>
                </a:lnTo>
                <a:lnTo>
                  <a:pt x="227" y="53"/>
                </a:lnTo>
                <a:lnTo>
                  <a:pt x="230" y="61"/>
                </a:lnTo>
                <a:lnTo>
                  <a:pt x="231" y="65"/>
                </a:lnTo>
                <a:lnTo>
                  <a:pt x="233" y="68"/>
                </a:lnTo>
                <a:lnTo>
                  <a:pt x="231" y="68"/>
                </a:lnTo>
                <a:lnTo>
                  <a:pt x="229" y="69"/>
                </a:lnTo>
                <a:lnTo>
                  <a:pt x="228" y="70"/>
                </a:lnTo>
                <a:lnTo>
                  <a:pt x="229" y="73"/>
                </a:lnTo>
                <a:lnTo>
                  <a:pt x="230" y="76"/>
                </a:lnTo>
                <a:lnTo>
                  <a:pt x="234" y="83"/>
                </a:lnTo>
                <a:lnTo>
                  <a:pt x="242" y="81"/>
                </a:lnTo>
                <a:lnTo>
                  <a:pt x="243" y="80"/>
                </a:lnTo>
                <a:lnTo>
                  <a:pt x="246" y="81"/>
                </a:lnTo>
                <a:lnTo>
                  <a:pt x="249" y="88"/>
                </a:lnTo>
                <a:lnTo>
                  <a:pt x="248" y="90"/>
                </a:lnTo>
                <a:lnTo>
                  <a:pt x="247" y="91"/>
                </a:lnTo>
                <a:lnTo>
                  <a:pt x="240" y="98"/>
                </a:lnTo>
                <a:lnTo>
                  <a:pt x="235" y="102"/>
                </a:lnTo>
                <a:lnTo>
                  <a:pt x="230" y="108"/>
                </a:lnTo>
                <a:lnTo>
                  <a:pt x="224" y="110"/>
                </a:lnTo>
                <a:lnTo>
                  <a:pt x="222" y="110"/>
                </a:lnTo>
                <a:lnTo>
                  <a:pt x="209" y="115"/>
                </a:lnTo>
                <a:lnTo>
                  <a:pt x="203" y="116"/>
                </a:lnTo>
                <a:lnTo>
                  <a:pt x="198" y="118"/>
                </a:lnTo>
                <a:lnTo>
                  <a:pt x="192" y="121"/>
                </a:lnTo>
                <a:lnTo>
                  <a:pt x="186" y="122"/>
                </a:lnTo>
                <a:lnTo>
                  <a:pt x="186" y="123"/>
                </a:lnTo>
                <a:lnTo>
                  <a:pt x="183" y="123"/>
                </a:lnTo>
                <a:lnTo>
                  <a:pt x="177" y="125"/>
                </a:lnTo>
                <a:lnTo>
                  <a:pt x="171" y="128"/>
                </a:lnTo>
                <a:lnTo>
                  <a:pt x="170" y="128"/>
                </a:lnTo>
                <a:lnTo>
                  <a:pt x="169" y="129"/>
                </a:lnTo>
                <a:lnTo>
                  <a:pt x="164" y="130"/>
                </a:lnTo>
                <a:lnTo>
                  <a:pt x="157" y="132"/>
                </a:lnTo>
                <a:lnTo>
                  <a:pt x="128" y="142"/>
                </a:lnTo>
                <a:lnTo>
                  <a:pt x="124" y="142"/>
                </a:lnTo>
                <a:lnTo>
                  <a:pt x="123" y="144"/>
                </a:lnTo>
                <a:lnTo>
                  <a:pt x="118" y="146"/>
                </a:lnTo>
                <a:lnTo>
                  <a:pt x="115" y="148"/>
                </a:lnTo>
                <a:lnTo>
                  <a:pt x="116" y="150"/>
                </a:lnTo>
                <a:lnTo>
                  <a:pt x="121" y="156"/>
                </a:lnTo>
                <a:lnTo>
                  <a:pt x="128" y="163"/>
                </a:lnTo>
                <a:lnTo>
                  <a:pt x="133" y="170"/>
                </a:lnTo>
                <a:lnTo>
                  <a:pt x="135" y="172"/>
                </a:lnTo>
                <a:lnTo>
                  <a:pt x="140" y="179"/>
                </a:lnTo>
                <a:lnTo>
                  <a:pt x="144" y="185"/>
                </a:lnTo>
                <a:lnTo>
                  <a:pt x="150" y="190"/>
                </a:lnTo>
                <a:lnTo>
                  <a:pt x="151" y="193"/>
                </a:lnTo>
                <a:lnTo>
                  <a:pt x="157" y="198"/>
                </a:lnTo>
                <a:lnTo>
                  <a:pt x="168" y="212"/>
                </a:lnTo>
                <a:lnTo>
                  <a:pt x="173" y="219"/>
                </a:lnTo>
                <a:lnTo>
                  <a:pt x="174" y="220"/>
                </a:lnTo>
                <a:lnTo>
                  <a:pt x="178" y="227"/>
                </a:lnTo>
                <a:lnTo>
                  <a:pt x="172" y="230"/>
                </a:lnTo>
                <a:lnTo>
                  <a:pt x="166" y="236"/>
                </a:lnTo>
                <a:lnTo>
                  <a:pt x="160" y="239"/>
                </a:lnTo>
                <a:lnTo>
                  <a:pt x="159" y="246"/>
                </a:lnTo>
                <a:lnTo>
                  <a:pt x="155" y="252"/>
                </a:lnTo>
                <a:lnTo>
                  <a:pt x="154" y="259"/>
                </a:lnTo>
                <a:lnTo>
                  <a:pt x="151" y="266"/>
                </a:lnTo>
                <a:lnTo>
                  <a:pt x="146" y="267"/>
                </a:lnTo>
                <a:lnTo>
                  <a:pt x="141" y="268"/>
                </a:lnTo>
                <a:lnTo>
                  <a:pt x="123" y="273"/>
                </a:lnTo>
                <a:lnTo>
                  <a:pt x="117" y="275"/>
                </a:lnTo>
                <a:lnTo>
                  <a:pt x="111" y="276"/>
                </a:lnTo>
                <a:lnTo>
                  <a:pt x="105" y="279"/>
                </a:lnTo>
                <a:lnTo>
                  <a:pt x="102" y="286"/>
                </a:lnTo>
                <a:lnTo>
                  <a:pt x="100" y="293"/>
                </a:lnTo>
                <a:lnTo>
                  <a:pt x="97" y="299"/>
                </a:lnTo>
                <a:lnTo>
                  <a:pt x="92" y="307"/>
                </a:lnTo>
                <a:lnTo>
                  <a:pt x="86" y="312"/>
                </a:lnTo>
                <a:lnTo>
                  <a:pt x="80" y="318"/>
                </a:lnTo>
                <a:lnTo>
                  <a:pt x="75" y="324"/>
                </a:lnTo>
                <a:lnTo>
                  <a:pt x="69" y="330"/>
                </a:lnTo>
                <a:lnTo>
                  <a:pt x="62" y="328"/>
                </a:lnTo>
                <a:lnTo>
                  <a:pt x="57" y="327"/>
                </a:lnTo>
                <a:lnTo>
                  <a:pt x="50" y="326"/>
                </a:lnTo>
                <a:lnTo>
                  <a:pt x="45" y="325"/>
                </a:lnTo>
                <a:lnTo>
                  <a:pt x="39" y="324"/>
                </a:lnTo>
                <a:lnTo>
                  <a:pt x="15" y="319"/>
                </a:lnTo>
                <a:lnTo>
                  <a:pt x="9" y="318"/>
                </a:lnTo>
                <a:lnTo>
                  <a:pt x="2" y="317"/>
                </a:lnTo>
                <a:lnTo>
                  <a:pt x="1" y="316"/>
                </a:lnTo>
                <a:lnTo>
                  <a:pt x="0" y="31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1" name="Freeform 314"/>
          <p:cNvSpPr>
            <a:spLocks/>
          </p:cNvSpPr>
          <p:nvPr/>
        </p:nvSpPr>
        <p:spPr bwMode="auto">
          <a:xfrm>
            <a:off x="1698625" y="3990975"/>
            <a:ext cx="9525" cy="14288"/>
          </a:xfrm>
          <a:custGeom>
            <a:avLst/>
            <a:gdLst>
              <a:gd name="T0" fmla="*/ 0 w 20"/>
              <a:gd name="T1" fmla="*/ 2147483647 h 27"/>
              <a:gd name="T2" fmla="*/ 2147483647 w 20"/>
              <a:gd name="T3" fmla="*/ 2147483647 h 27"/>
              <a:gd name="T4" fmla="*/ 2147483647 w 20"/>
              <a:gd name="T5" fmla="*/ 2147483647 h 27"/>
              <a:gd name="T6" fmla="*/ 2147483647 w 20"/>
              <a:gd name="T7" fmla="*/ 2147483647 h 27"/>
              <a:gd name="T8" fmla="*/ 2147483647 w 20"/>
              <a:gd name="T9" fmla="*/ 0 h 27"/>
              <a:gd name="T10" fmla="*/ 2147483647 w 20"/>
              <a:gd name="T11" fmla="*/ 2147483647 h 27"/>
              <a:gd name="T12" fmla="*/ 2147483647 w 20"/>
              <a:gd name="T13" fmla="*/ 2147483647 h 27"/>
              <a:gd name="T14" fmla="*/ 2147483647 w 20"/>
              <a:gd name="T15" fmla="*/ 2147483647 h 27"/>
              <a:gd name="T16" fmla="*/ 2147483647 w 20"/>
              <a:gd name="T17" fmla="*/ 2147483647 h 27"/>
              <a:gd name="T18" fmla="*/ 0 w 20"/>
              <a:gd name="T19" fmla="*/ 2147483647 h 27"/>
              <a:gd name="T20" fmla="*/ 0 w 20"/>
              <a:gd name="T21" fmla="*/ 214748364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27"/>
              <a:gd name="T35" fmla="*/ 20 w 20"/>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27">
                <a:moveTo>
                  <a:pt x="0" y="27"/>
                </a:moveTo>
                <a:lnTo>
                  <a:pt x="6" y="20"/>
                </a:lnTo>
                <a:lnTo>
                  <a:pt x="11" y="15"/>
                </a:lnTo>
                <a:lnTo>
                  <a:pt x="16" y="8"/>
                </a:lnTo>
                <a:lnTo>
                  <a:pt x="20" y="0"/>
                </a:lnTo>
                <a:lnTo>
                  <a:pt x="14" y="4"/>
                </a:lnTo>
                <a:lnTo>
                  <a:pt x="8" y="3"/>
                </a:lnTo>
                <a:lnTo>
                  <a:pt x="6" y="7"/>
                </a:lnTo>
                <a:lnTo>
                  <a:pt x="2" y="14"/>
                </a:lnTo>
                <a:lnTo>
                  <a:pt x="0" y="20"/>
                </a:lnTo>
                <a:lnTo>
                  <a:pt x="0" y="2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2" name="Freeform 315"/>
          <p:cNvSpPr>
            <a:spLocks/>
          </p:cNvSpPr>
          <p:nvPr/>
        </p:nvSpPr>
        <p:spPr bwMode="auto">
          <a:xfrm>
            <a:off x="2479675" y="4262438"/>
            <a:ext cx="6350" cy="11112"/>
          </a:xfrm>
          <a:custGeom>
            <a:avLst/>
            <a:gdLst>
              <a:gd name="T0" fmla="*/ 2147483647 w 11"/>
              <a:gd name="T1" fmla="*/ 2147483647 h 20"/>
              <a:gd name="T2" fmla="*/ 0 w 11"/>
              <a:gd name="T3" fmla="*/ 2147483647 h 20"/>
              <a:gd name="T4" fmla="*/ 0 w 11"/>
              <a:gd name="T5" fmla="*/ 0 h 20"/>
              <a:gd name="T6" fmla="*/ 2147483647 w 11"/>
              <a:gd name="T7" fmla="*/ 2147483647 h 20"/>
              <a:gd name="T8" fmla="*/ 2147483647 w 11"/>
              <a:gd name="T9" fmla="*/ 2147483647 h 20"/>
              <a:gd name="T10" fmla="*/ 2147483647 w 11"/>
              <a:gd name="T11" fmla="*/ 2147483647 h 20"/>
              <a:gd name="T12" fmla="*/ 2147483647 w 11"/>
              <a:gd name="T13" fmla="*/ 2147483647 h 20"/>
              <a:gd name="T14" fmla="*/ 0 60000 65536"/>
              <a:gd name="T15" fmla="*/ 0 60000 65536"/>
              <a:gd name="T16" fmla="*/ 0 60000 65536"/>
              <a:gd name="T17" fmla="*/ 0 60000 65536"/>
              <a:gd name="T18" fmla="*/ 0 60000 65536"/>
              <a:gd name="T19" fmla="*/ 0 60000 65536"/>
              <a:gd name="T20" fmla="*/ 0 60000 65536"/>
              <a:gd name="T21" fmla="*/ 0 w 11"/>
              <a:gd name="T22" fmla="*/ 0 h 20"/>
              <a:gd name="T23" fmla="*/ 11 w 11"/>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0">
                <a:moveTo>
                  <a:pt x="6" y="20"/>
                </a:moveTo>
                <a:lnTo>
                  <a:pt x="0" y="14"/>
                </a:lnTo>
                <a:lnTo>
                  <a:pt x="0" y="0"/>
                </a:lnTo>
                <a:lnTo>
                  <a:pt x="6" y="4"/>
                </a:lnTo>
                <a:lnTo>
                  <a:pt x="11" y="11"/>
                </a:lnTo>
                <a:lnTo>
                  <a:pt x="11" y="16"/>
                </a:lnTo>
                <a:lnTo>
                  <a:pt x="6" y="2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3" name="Freeform 316"/>
          <p:cNvSpPr>
            <a:spLocks/>
          </p:cNvSpPr>
          <p:nvPr/>
        </p:nvSpPr>
        <p:spPr bwMode="auto">
          <a:xfrm>
            <a:off x="5757863" y="3789363"/>
            <a:ext cx="139700" cy="125412"/>
          </a:xfrm>
          <a:custGeom>
            <a:avLst/>
            <a:gdLst>
              <a:gd name="T0" fmla="*/ 2147483647 w 292"/>
              <a:gd name="T1" fmla="*/ 2147483647 h 272"/>
              <a:gd name="T2" fmla="*/ 2147483647 w 292"/>
              <a:gd name="T3" fmla="*/ 2147483647 h 272"/>
              <a:gd name="T4" fmla="*/ 2147483647 w 292"/>
              <a:gd name="T5" fmla="*/ 2147483647 h 272"/>
              <a:gd name="T6" fmla="*/ 2147483647 w 292"/>
              <a:gd name="T7" fmla="*/ 2147483647 h 272"/>
              <a:gd name="T8" fmla="*/ 2147483647 w 292"/>
              <a:gd name="T9" fmla="*/ 2147483647 h 272"/>
              <a:gd name="T10" fmla="*/ 2147483647 w 292"/>
              <a:gd name="T11" fmla="*/ 2147483647 h 272"/>
              <a:gd name="T12" fmla="*/ 2147483647 w 292"/>
              <a:gd name="T13" fmla="*/ 2147483647 h 272"/>
              <a:gd name="T14" fmla="*/ 2147483647 w 292"/>
              <a:gd name="T15" fmla="*/ 2147483647 h 272"/>
              <a:gd name="T16" fmla="*/ 2147483647 w 292"/>
              <a:gd name="T17" fmla="*/ 2147483647 h 272"/>
              <a:gd name="T18" fmla="*/ 2147483647 w 292"/>
              <a:gd name="T19" fmla="*/ 2147483647 h 272"/>
              <a:gd name="T20" fmla="*/ 2147483647 w 292"/>
              <a:gd name="T21" fmla="*/ 2147483647 h 272"/>
              <a:gd name="T22" fmla="*/ 2147483647 w 292"/>
              <a:gd name="T23" fmla="*/ 2147483647 h 272"/>
              <a:gd name="T24" fmla="*/ 2147483647 w 292"/>
              <a:gd name="T25" fmla="*/ 2147483647 h 272"/>
              <a:gd name="T26" fmla="*/ 2147483647 w 292"/>
              <a:gd name="T27" fmla="*/ 2147483647 h 272"/>
              <a:gd name="T28" fmla="*/ 2147483647 w 292"/>
              <a:gd name="T29" fmla="*/ 2147483647 h 272"/>
              <a:gd name="T30" fmla="*/ 2147483647 w 292"/>
              <a:gd name="T31" fmla="*/ 2147483647 h 272"/>
              <a:gd name="T32" fmla="*/ 2147483647 w 292"/>
              <a:gd name="T33" fmla="*/ 2147483647 h 272"/>
              <a:gd name="T34" fmla="*/ 2147483647 w 292"/>
              <a:gd name="T35" fmla="*/ 2147483647 h 272"/>
              <a:gd name="T36" fmla="*/ 2147483647 w 292"/>
              <a:gd name="T37" fmla="*/ 2147483647 h 272"/>
              <a:gd name="T38" fmla="*/ 2147483647 w 292"/>
              <a:gd name="T39" fmla="*/ 2147483647 h 272"/>
              <a:gd name="T40" fmla="*/ 2147483647 w 292"/>
              <a:gd name="T41" fmla="*/ 2147483647 h 272"/>
              <a:gd name="T42" fmla="*/ 2147483647 w 292"/>
              <a:gd name="T43" fmla="*/ 2147483647 h 272"/>
              <a:gd name="T44" fmla="*/ 2147483647 w 292"/>
              <a:gd name="T45" fmla="*/ 2147483647 h 272"/>
              <a:gd name="T46" fmla="*/ 2147483647 w 292"/>
              <a:gd name="T47" fmla="*/ 2147483647 h 272"/>
              <a:gd name="T48" fmla="*/ 2147483647 w 292"/>
              <a:gd name="T49" fmla="*/ 2147483647 h 272"/>
              <a:gd name="T50" fmla="*/ 2147483647 w 292"/>
              <a:gd name="T51" fmla="*/ 2147483647 h 272"/>
              <a:gd name="T52" fmla="*/ 2147483647 w 292"/>
              <a:gd name="T53" fmla="*/ 2147483647 h 272"/>
              <a:gd name="T54" fmla="*/ 2147483647 w 292"/>
              <a:gd name="T55" fmla="*/ 2147483647 h 272"/>
              <a:gd name="T56" fmla="*/ 2147483647 w 292"/>
              <a:gd name="T57" fmla="*/ 2147483647 h 272"/>
              <a:gd name="T58" fmla="*/ 2147483647 w 292"/>
              <a:gd name="T59" fmla="*/ 2147483647 h 272"/>
              <a:gd name="T60" fmla="*/ 2147483647 w 292"/>
              <a:gd name="T61" fmla="*/ 2147483647 h 272"/>
              <a:gd name="T62" fmla="*/ 2147483647 w 292"/>
              <a:gd name="T63" fmla="*/ 2147483647 h 272"/>
              <a:gd name="T64" fmla="*/ 2147483647 w 292"/>
              <a:gd name="T65" fmla="*/ 2147483647 h 272"/>
              <a:gd name="T66" fmla="*/ 2147483647 w 292"/>
              <a:gd name="T67" fmla="*/ 2147483647 h 272"/>
              <a:gd name="T68" fmla="*/ 2147483647 w 292"/>
              <a:gd name="T69" fmla="*/ 2147483647 h 272"/>
              <a:gd name="T70" fmla="*/ 2147483647 w 292"/>
              <a:gd name="T71" fmla="*/ 2147483647 h 272"/>
              <a:gd name="T72" fmla="*/ 2147483647 w 292"/>
              <a:gd name="T73" fmla="*/ 2147483647 h 272"/>
              <a:gd name="T74" fmla="*/ 2147483647 w 292"/>
              <a:gd name="T75" fmla="*/ 2147483647 h 272"/>
              <a:gd name="T76" fmla="*/ 2147483647 w 292"/>
              <a:gd name="T77" fmla="*/ 2147483647 h 272"/>
              <a:gd name="T78" fmla="*/ 2147483647 w 292"/>
              <a:gd name="T79" fmla="*/ 2147483647 h 272"/>
              <a:gd name="T80" fmla="*/ 2147483647 w 292"/>
              <a:gd name="T81" fmla="*/ 2147483647 h 272"/>
              <a:gd name="T82" fmla="*/ 2147483647 w 292"/>
              <a:gd name="T83" fmla="*/ 2147483647 h 272"/>
              <a:gd name="T84" fmla="*/ 2147483647 w 292"/>
              <a:gd name="T85" fmla="*/ 2147483647 h 272"/>
              <a:gd name="T86" fmla="*/ 2147483647 w 292"/>
              <a:gd name="T87" fmla="*/ 2147483647 h 272"/>
              <a:gd name="T88" fmla="*/ 2147483647 w 292"/>
              <a:gd name="T89" fmla="*/ 2147483647 h 272"/>
              <a:gd name="T90" fmla="*/ 2147483647 w 292"/>
              <a:gd name="T91" fmla="*/ 2147483647 h 272"/>
              <a:gd name="T92" fmla="*/ 2147483647 w 292"/>
              <a:gd name="T93" fmla="*/ 2147483647 h 272"/>
              <a:gd name="T94" fmla="*/ 2147483647 w 292"/>
              <a:gd name="T95" fmla="*/ 2147483647 h 272"/>
              <a:gd name="T96" fmla="*/ 2147483647 w 292"/>
              <a:gd name="T97" fmla="*/ 2147483647 h 272"/>
              <a:gd name="T98" fmla="*/ 2147483647 w 292"/>
              <a:gd name="T99" fmla="*/ 2147483647 h 272"/>
              <a:gd name="T100" fmla="*/ 2147483647 w 292"/>
              <a:gd name="T101" fmla="*/ 2147483647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2"/>
              <a:gd name="T154" fmla="*/ 0 h 272"/>
              <a:gd name="T155" fmla="*/ 292 w 292"/>
              <a:gd name="T156" fmla="*/ 272 h 2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2" h="272">
                <a:moveTo>
                  <a:pt x="0" y="142"/>
                </a:moveTo>
                <a:lnTo>
                  <a:pt x="3" y="141"/>
                </a:lnTo>
                <a:lnTo>
                  <a:pt x="4" y="147"/>
                </a:lnTo>
                <a:lnTo>
                  <a:pt x="11" y="142"/>
                </a:lnTo>
                <a:lnTo>
                  <a:pt x="14" y="147"/>
                </a:lnTo>
                <a:lnTo>
                  <a:pt x="14" y="155"/>
                </a:lnTo>
                <a:lnTo>
                  <a:pt x="15" y="162"/>
                </a:lnTo>
                <a:lnTo>
                  <a:pt x="17" y="163"/>
                </a:lnTo>
                <a:lnTo>
                  <a:pt x="22" y="167"/>
                </a:lnTo>
                <a:lnTo>
                  <a:pt x="29" y="165"/>
                </a:lnTo>
                <a:lnTo>
                  <a:pt x="35" y="167"/>
                </a:lnTo>
                <a:lnTo>
                  <a:pt x="42" y="167"/>
                </a:lnTo>
                <a:lnTo>
                  <a:pt x="48" y="165"/>
                </a:lnTo>
                <a:lnTo>
                  <a:pt x="53" y="160"/>
                </a:lnTo>
                <a:lnTo>
                  <a:pt x="59" y="154"/>
                </a:lnTo>
                <a:lnTo>
                  <a:pt x="63" y="147"/>
                </a:lnTo>
                <a:lnTo>
                  <a:pt x="70" y="152"/>
                </a:lnTo>
                <a:lnTo>
                  <a:pt x="77" y="153"/>
                </a:lnTo>
                <a:lnTo>
                  <a:pt x="78" y="153"/>
                </a:lnTo>
                <a:lnTo>
                  <a:pt x="84" y="153"/>
                </a:lnTo>
                <a:lnTo>
                  <a:pt x="90" y="153"/>
                </a:lnTo>
                <a:lnTo>
                  <a:pt x="98" y="154"/>
                </a:lnTo>
                <a:lnTo>
                  <a:pt x="104" y="155"/>
                </a:lnTo>
                <a:lnTo>
                  <a:pt x="110" y="155"/>
                </a:lnTo>
                <a:lnTo>
                  <a:pt x="116" y="154"/>
                </a:lnTo>
                <a:lnTo>
                  <a:pt x="122" y="158"/>
                </a:lnTo>
                <a:lnTo>
                  <a:pt x="129" y="160"/>
                </a:lnTo>
                <a:lnTo>
                  <a:pt x="136" y="160"/>
                </a:lnTo>
                <a:lnTo>
                  <a:pt x="142" y="159"/>
                </a:lnTo>
                <a:lnTo>
                  <a:pt x="148" y="155"/>
                </a:lnTo>
                <a:lnTo>
                  <a:pt x="154" y="154"/>
                </a:lnTo>
                <a:lnTo>
                  <a:pt x="161" y="151"/>
                </a:lnTo>
                <a:lnTo>
                  <a:pt x="156" y="143"/>
                </a:lnTo>
                <a:lnTo>
                  <a:pt x="154" y="142"/>
                </a:lnTo>
                <a:lnTo>
                  <a:pt x="160" y="141"/>
                </a:lnTo>
                <a:lnTo>
                  <a:pt x="166" y="146"/>
                </a:lnTo>
                <a:lnTo>
                  <a:pt x="171" y="143"/>
                </a:lnTo>
                <a:lnTo>
                  <a:pt x="177" y="138"/>
                </a:lnTo>
                <a:lnTo>
                  <a:pt x="178" y="131"/>
                </a:lnTo>
                <a:lnTo>
                  <a:pt x="184" y="126"/>
                </a:lnTo>
                <a:lnTo>
                  <a:pt x="187" y="120"/>
                </a:lnTo>
                <a:lnTo>
                  <a:pt x="187" y="117"/>
                </a:lnTo>
                <a:lnTo>
                  <a:pt x="189" y="111"/>
                </a:lnTo>
                <a:lnTo>
                  <a:pt x="189" y="103"/>
                </a:lnTo>
                <a:lnTo>
                  <a:pt x="195" y="97"/>
                </a:lnTo>
                <a:lnTo>
                  <a:pt x="201" y="93"/>
                </a:lnTo>
                <a:lnTo>
                  <a:pt x="208" y="87"/>
                </a:lnTo>
                <a:lnTo>
                  <a:pt x="209" y="85"/>
                </a:lnTo>
                <a:lnTo>
                  <a:pt x="210" y="85"/>
                </a:lnTo>
                <a:lnTo>
                  <a:pt x="214" y="79"/>
                </a:lnTo>
                <a:lnTo>
                  <a:pt x="219" y="72"/>
                </a:lnTo>
                <a:lnTo>
                  <a:pt x="225" y="65"/>
                </a:lnTo>
                <a:lnTo>
                  <a:pt x="226" y="65"/>
                </a:lnTo>
                <a:lnTo>
                  <a:pt x="225" y="64"/>
                </a:lnTo>
                <a:lnTo>
                  <a:pt x="226" y="61"/>
                </a:lnTo>
                <a:lnTo>
                  <a:pt x="230" y="56"/>
                </a:lnTo>
                <a:lnTo>
                  <a:pt x="231" y="54"/>
                </a:lnTo>
                <a:lnTo>
                  <a:pt x="232" y="54"/>
                </a:lnTo>
                <a:lnTo>
                  <a:pt x="234" y="49"/>
                </a:lnTo>
                <a:lnTo>
                  <a:pt x="236" y="46"/>
                </a:lnTo>
                <a:lnTo>
                  <a:pt x="236" y="45"/>
                </a:lnTo>
                <a:lnTo>
                  <a:pt x="237" y="40"/>
                </a:lnTo>
                <a:lnTo>
                  <a:pt x="242" y="39"/>
                </a:lnTo>
                <a:lnTo>
                  <a:pt x="249" y="33"/>
                </a:lnTo>
                <a:lnTo>
                  <a:pt x="251" y="31"/>
                </a:lnTo>
                <a:lnTo>
                  <a:pt x="257" y="26"/>
                </a:lnTo>
                <a:lnTo>
                  <a:pt x="261" y="20"/>
                </a:lnTo>
                <a:lnTo>
                  <a:pt x="265" y="15"/>
                </a:lnTo>
                <a:lnTo>
                  <a:pt x="265" y="8"/>
                </a:lnTo>
                <a:lnTo>
                  <a:pt x="267" y="0"/>
                </a:lnTo>
                <a:lnTo>
                  <a:pt x="272" y="2"/>
                </a:lnTo>
                <a:lnTo>
                  <a:pt x="273" y="10"/>
                </a:lnTo>
                <a:lnTo>
                  <a:pt x="273" y="30"/>
                </a:lnTo>
                <a:lnTo>
                  <a:pt x="274" y="33"/>
                </a:lnTo>
                <a:lnTo>
                  <a:pt x="281" y="36"/>
                </a:lnTo>
                <a:lnTo>
                  <a:pt x="282" y="34"/>
                </a:lnTo>
                <a:lnTo>
                  <a:pt x="287" y="38"/>
                </a:lnTo>
                <a:lnTo>
                  <a:pt x="288" y="45"/>
                </a:lnTo>
                <a:lnTo>
                  <a:pt x="288" y="52"/>
                </a:lnTo>
                <a:lnTo>
                  <a:pt x="289" y="54"/>
                </a:lnTo>
                <a:lnTo>
                  <a:pt x="291" y="60"/>
                </a:lnTo>
                <a:lnTo>
                  <a:pt x="291" y="62"/>
                </a:lnTo>
                <a:lnTo>
                  <a:pt x="290" y="65"/>
                </a:lnTo>
                <a:lnTo>
                  <a:pt x="291" y="73"/>
                </a:lnTo>
                <a:lnTo>
                  <a:pt x="291" y="80"/>
                </a:lnTo>
                <a:lnTo>
                  <a:pt x="292" y="85"/>
                </a:lnTo>
                <a:lnTo>
                  <a:pt x="292" y="87"/>
                </a:lnTo>
                <a:lnTo>
                  <a:pt x="291" y="87"/>
                </a:lnTo>
                <a:lnTo>
                  <a:pt x="290" y="87"/>
                </a:lnTo>
                <a:lnTo>
                  <a:pt x="290" y="90"/>
                </a:lnTo>
                <a:lnTo>
                  <a:pt x="287" y="96"/>
                </a:lnTo>
                <a:lnTo>
                  <a:pt x="282" y="98"/>
                </a:lnTo>
                <a:lnTo>
                  <a:pt x="282" y="101"/>
                </a:lnTo>
                <a:lnTo>
                  <a:pt x="281" y="102"/>
                </a:lnTo>
                <a:lnTo>
                  <a:pt x="275" y="106"/>
                </a:lnTo>
                <a:lnTo>
                  <a:pt x="274" y="105"/>
                </a:lnTo>
                <a:lnTo>
                  <a:pt x="271" y="101"/>
                </a:lnTo>
                <a:lnTo>
                  <a:pt x="271" y="100"/>
                </a:lnTo>
                <a:lnTo>
                  <a:pt x="272" y="95"/>
                </a:lnTo>
                <a:lnTo>
                  <a:pt x="272" y="94"/>
                </a:lnTo>
                <a:lnTo>
                  <a:pt x="267" y="86"/>
                </a:lnTo>
                <a:lnTo>
                  <a:pt x="265" y="87"/>
                </a:lnTo>
                <a:lnTo>
                  <a:pt x="259" y="93"/>
                </a:lnTo>
                <a:lnTo>
                  <a:pt x="258" y="95"/>
                </a:lnTo>
                <a:lnTo>
                  <a:pt x="259" y="102"/>
                </a:lnTo>
                <a:lnTo>
                  <a:pt x="260" y="109"/>
                </a:lnTo>
                <a:lnTo>
                  <a:pt x="261" y="112"/>
                </a:lnTo>
                <a:lnTo>
                  <a:pt x="258" y="120"/>
                </a:lnTo>
                <a:lnTo>
                  <a:pt x="260" y="126"/>
                </a:lnTo>
                <a:lnTo>
                  <a:pt x="262" y="134"/>
                </a:lnTo>
                <a:lnTo>
                  <a:pt x="261" y="141"/>
                </a:lnTo>
                <a:lnTo>
                  <a:pt x="265" y="147"/>
                </a:lnTo>
                <a:lnTo>
                  <a:pt x="271" y="147"/>
                </a:lnTo>
                <a:lnTo>
                  <a:pt x="272" y="153"/>
                </a:lnTo>
                <a:lnTo>
                  <a:pt x="271" y="159"/>
                </a:lnTo>
                <a:lnTo>
                  <a:pt x="265" y="162"/>
                </a:lnTo>
                <a:lnTo>
                  <a:pt x="261" y="161"/>
                </a:lnTo>
                <a:lnTo>
                  <a:pt x="255" y="162"/>
                </a:lnTo>
                <a:lnTo>
                  <a:pt x="250" y="163"/>
                </a:lnTo>
                <a:lnTo>
                  <a:pt x="243" y="169"/>
                </a:lnTo>
                <a:lnTo>
                  <a:pt x="247" y="171"/>
                </a:lnTo>
                <a:lnTo>
                  <a:pt x="249" y="178"/>
                </a:lnTo>
                <a:lnTo>
                  <a:pt x="248" y="185"/>
                </a:lnTo>
                <a:lnTo>
                  <a:pt x="245" y="191"/>
                </a:lnTo>
                <a:lnTo>
                  <a:pt x="244" y="198"/>
                </a:lnTo>
                <a:lnTo>
                  <a:pt x="240" y="205"/>
                </a:lnTo>
                <a:lnTo>
                  <a:pt x="239" y="211"/>
                </a:lnTo>
                <a:lnTo>
                  <a:pt x="238" y="218"/>
                </a:lnTo>
                <a:lnTo>
                  <a:pt x="236" y="225"/>
                </a:lnTo>
                <a:lnTo>
                  <a:pt x="233" y="232"/>
                </a:lnTo>
                <a:lnTo>
                  <a:pt x="232" y="239"/>
                </a:lnTo>
                <a:lnTo>
                  <a:pt x="232" y="252"/>
                </a:lnTo>
                <a:lnTo>
                  <a:pt x="233" y="259"/>
                </a:lnTo>
                <a:lnTo>
                  <a:pt x="233" y="263"/>
                </a:lnTo>
                <a:lnTo>
                  <a:pt x="232" y="267"/>
                </a:lnTo>
                <a:lnTo>
                  <a:pt x="231" y="270"/>
                </a:lnTo>
                <a:lnTo>
                  <a:pt x="229" y="272"/>
                </a:lnTo>
                <a:lnTo>
                  <a:pt x="167" y="263"/>
                </a:lnTo>
                <a:lnTo>
                  <a:pt x="150" y="259"/>
                </a:lnTo>
                <a:lnTo>
                  <a:pt x="131" y="257"/>
                </a:lnTo>
                <a:lnTo>
                  <a:pt x="104" y="252"/>
                </a:lnTo>
                <a:lnTo>
                  <a:pt x="88" y="250"/>
                </a:lnTo>
                <a:lnTo>
                  <a:pt x="69" y="247"/>
                </a:lnTo>
                <a:lnTo>
                  <a:pt x="60" y="236"/>
                </a:lnTo>
                <a:lnTo>
                  <a:pt x="53" y="225"/>
                </a:lnTo>
                <a:lnTo>
                  <a:pt x="45" y="214"/>
                </a:lnTo>
                <a:lnTo>
                  <a:pt x="42" y="209"/>
                </a:lnTo>
                <a:lnTo>
                  <a:pt x="30" y="194"/>
                </a:lnTo>
                <a:lnTo>
                  <a:pt x="24" y="185"/>
                </a:lnTo>
                <a:lnTo>
                  <a:pt x="14" y="170"/>
                </a:lnTo>
                <a:lnTo>
                  <a:pt x="9" y="163"/>
                </a:lnTo>
                <a:lnTo>
                  <a:pt x="2" y="155"/>
                </a:lnTo>
                <a:lnTo>
                  <a:pt x="2" y="147"/>
                </a:lnTo>
                <a:lnTo>
                  <a:pt x="0" y="14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4" name="Freeform 317"/>
          <p:cNvSpPr>
            <a:spLocks/>
          </p:cNvSpPr>
          <p:nvPr/>
        </p:nvSpPr>
        <p:spPr bwMode="auto">
          <a:xfrm>
            <a:off x="7974013" y="5065713"/>
            <a:ext cx="69850" cy="41275"/>
          </a:xfrm>
          <a:custGeom>
            <a:avLst/>
            <a:gdLst>
              <a:gd name="T0" fmla="*/ 2147483647 w 146"/>
              <a:gd name="T1" fmla="*/ 2147483647 h 88"/>
              <a:gd name="T2" fmla="*/ 2147483647 w 146"/>
              <a:gd name="T3" fmla="*/ 2147483647 h 88"/>
              <a:gd name="T4" fmla="*/ 2147483647 w 146"/>
              <a:gd name="T5" fmla="*/ 2147483647 h 88"/>
              <a:gd name="T6" fmla="*/ 2147483647 w 146"/>
              <a:gd name="T7" fmla="*/ 2147483647 h 88"/>
              <a:gd name="T8" fmla="*/ 2147483647 w 146"/>
              <a:gd name="T9" fmla="*/ 2147483647 h 88"/>
              <a:gd name="T10" fmla="*/ 2147483647 w 146"/>
              <a:gd name="T11" fmla="*/ 2147483647 h 88"/>
              <a:gd name="T12" fmla="*/ 2147483647 w 146"/>
              <a:gd name="T13" fmla="*/ 2147483647 h 88"/>
              <a:gd name="T14" fmla="*/ 2147483647 w 146"/>
              <a:gd name="T15" fmla="*/ 2147483647 h 88"/>
              <a:gd name="T16" fmla="*/ 2147483647 w 146"/>
              <a:gd name="T17" fmla="*/ 2147483647 h 88"/>
              <a:gd name="T18" fmla="*/ 2147483647 w 146"/>
              <a:gd name="T19" fmla="*/ 2147483647 h 88"/>
              <a:gd name="T20" fmla="*/ 2147483647 w 146"/>
              <a:gd name="T21" fmla="*/ 2147483647 h 88"/>
              <a:gd name="T22" fmla="*/ 2147483647 w 146"/>
              <a:gd name="T23" fmla="*/ 2147483647 h 88"/>
              <a:gd name="T24" fmla="*/ 2147483647 w 146"/>
              <a:gd name="T25" fmla="*/ 2147483647 h 88"/>
              <a:gd name="T26" fmla="*/ 2147483647 w 146"/>
              <a:gd name="T27" fmla="*/ 2147483647 h 88"/>
              <a:gd name="T28" fmla="*/ 2147483647 w 146"/>
              <a:gd name="T29" fmla="*/ 2147483647 h 88"/>
              <a:gd name="T30" fmla="*/ 2147483647 w 146"/>
              <a:gd name="T31" fmla="*/ 2147483647 h 88"/>
              <a:gd name="T32" fmla="*/ 2147483647 w 146"/>
              <a:gd name="T33" fmla="*/ 2147483647 h 88"/>
              <a:gd name="T34" fmla="*/ 2147483647 w 146"/>
              <a:gd name="T35" fmla="*/ 2147483647 h 88"/>
              <a:gd name="T36" fmla="*/ 2147483647 w 146"/>
              <a:gd name="T37" fmla="*/ 2147483647 h 88"/>
              <a:gd name="T38" fmla="*/ 2147483647 w 146"/>
              <a:gd name="T39" fmla="*/ 2147483647 h 88"/>
              <a:gd name="T40" fmla="*/ 2147483647 w 146"/>
              <a:gd name="T41" fmla="*/ 2147483647 h 88"/>
              <a:gd name="T42" fmla="*/ 2147483647 w 146"/>
              <a:gd name="T43" fmla="*/ 2147483647 h 88"/>
              <a:gd name="T44" fmla="*/ 2147483647 w 146"/>
              <a:gd name="T45" fmla="*/ 2147483647 h 88"/>
              <a:gd name="T46" fmla="*/ 2147483647 w 146"/>
              <a:gd name="T47" fmla="*/ 2147483647 h 88"/>
              <a:gd name="T48" fmla="*/ 2147483647 w 146"/>
              <a:gd name="T49" fmla="*/ 2147483647 h 88"/>
              <a:gd name="T50" fmla="*/ 2147483647 w 146"/>
              <a:gd name="T51" fmla="*/ 2147483647 h 88"/>
              <a:gd name="T52" fmla="*/ 2147483647 w 146"/>
              <a:gd name="T53" fmla="*/ 2147483647 h 88"/>
              <a:gd name="T54" fmla="*/ 2147483647 w 146"/>
              <a:gd name="T55" fmla="*/ 2147483647 h 88"/>
              <a:gd name="T56" fmla="*/ 2147483647 w 146"/>
              <a:gd name="T57" fmla="*/ 2147483647 h 88"/>
              <a:gd name="T58" fmla="*/ 2147483647 w 146"/>
              <a:gd name="T59" fmla="*/ 2147483647 h 88"/>
              <a:gd name="T60" fmla="*/ 2147483647 w 146"/>
              <a:gd name="T61" fmla="*/ 2147483647 h 88"/>
              <a:gd name="T62" fmla="*/ 2147483647 w 146"/>
              <a:gd name="T63" fmla="*/ 0 h 88"/>
              <a:gd name="T64" fmla="*/ 2147483647 w 146"/>
              <a:gd name="T65" fmla="*/ 2147483647 h 88"/>
              <a:gd name="T66" fmla="*/ 2147483647 w 146"/>
              <a:gd name="T67" fmla="*/ 2147483647 h 88"/>
              <a:gd name="T68" fmla="*/ 2147483647 w 146"/>
              <a:gd name="T69" fmla="*/ 2147483647 h 88"/>
              <a:gd name="T70" fmla="*/ 2147483647 w 146"/>
              <a:gd name="T71" fmla="*/ 2147483647 h 88"/>
              <a:gd name="T72" fmla="*/ 2147483647 w 146"/>
              <a:gd name="T73" fmla="*/ 2147483647 h 88"/>
              <a:gd name="T74" fmla="*/ 2147483647 w 146"/>
              <a:gd name="T75" fmla="*/ 2147483647 h 88"/>
              <a:gd name="T76" fmla="*/ 2147483647 w 146"/>
              <a:gd name="T77" fmla="*/ 2147483647 h 88"/>
              <a:gd name="T78" fmla="*/ 2147483647 w 146"/>
              <a:gd name="T79" fmla="*/ 2147483647 h 88"/>
              <a:gd name="T80" fmla="*/ 2147483647 w 146"/>
              <a:gd name="T81" fmla="*/ 2147483647 h 88"/>
              <a:gd name="T82" fmla="*/ 2147483647 w 146"/>
              <a:gd name="T83" fmla="*/ 2147483647 h 88"/>
              <a:gd name="T84" fmla="*/ 2147483647 w 146"/>
              <a:gd name="T85" fmla="*/ 2147483647 h 88"/>
              <a:gd name="T86" fmla="*/ 2147483647 w 146"/>
              <a:gd name="T87" fmla="*/ 2147483647 h 88"/>
              <a:gd name="T88" fmla="*/ 2147483647 w 146"/>
              <a:gd name="T89" fmla="*/ 2147483647 h 88"/>
              <a:gd name="T90" fmla="*/ 2147483647 w 146"/>
              <a:gd name="T91" fmla="*/ 2147483647 h 88"/>
              <a:gd name="T92" fmla="*/ 2147483647 w 146"/>
              <a:gd name="T93" fmla="*/ 2147483647 h 88"/>
              <a:gd name="T94" fmla="*/ 2147483647 w 146"/>
              <a:gd name="T95" fmla="*/ 2147483647 h 88"/>
              <a:gd name="T96" fmla="*/ 2147483647 w 146"/>
              <a:gd name="T97" fmla="*/ 2147483647 h 88"/>
              <a:gd name="T98" fmla="*/ 2147483647 w 146"/>
              <a:gd name="T99" fmla="*/ 2147483647 h 88"/>
              <a:gd name="T100" fmla="*/ 2147483647 w 146"/>
              <a:gd name="T101" fmla="*/ 2147483647 h 88"/>
              <a:gd name="T102" fmla="*/ 2147483647 w 146"/>
              <a:gd name="T103" fmla="*/ 2147483647 h 88"/>
              <a:gd name="T104" fmla="*/ 2147483647 w 146"/>
              <a:gd name="T105" fmla="*/ 2147483647 h 88"/>
              <a:gd name="T106" fmla="*/ 2147483647 w 146"/>
              <a:gd name="T107" fmla="*/ 2147483647 h 88"/>
              <a:gd name="T108" fmla="*/ 0 w 146"/>
              <a:gd name="T109" fmla="*/ 2147483647 h 88"/>
              <a:gd name="T110" fmla="*/ 2147483647 w 146"/>
              <a:gd name="T111" fmla="*/ 2147483647 h 88"/>
              <a:gd name="T112" fmla="*/ 2147483647 w 146"/>
              <a:gd name="T113" fmla="*/ 2147483647 h 88"/>
              <a:gd name="T114" fmla="*/ 2147483647 w 146"/>
              <a:gd name="T115" fmla="*/ 2147483647 h 88"/>
              <a:gd name="T116" fmla="*/ 2147483647 w 146"/>
              <a:gd name="T117" fmla="*/ 2147483647 h 88"/>
              <a:gd name="T118" fmla="*/ 2147483647 w 146"/>
              <a:gd name="T119" fmla="*/ 2147483647 h 88"/>
              <a:gd name="T120" fmla="*/ 2147483647 w 146"/>
              <a:gd name="T121" fmla="*/ 2147483647 h 88"/>
              <a:gd name="T122" fmla="*/ 2147483647 w 146"/>
              <a:gd name="T123" fmla="*/ 2147483647 h 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6"/>
              <a:gd name="T187" fmla="*/ 0 h 88"/>
              <a:gd name="T188" fmla="*/ 146 w 146"/>
              <a:gd name="T189" fmla="*/ 88 h 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6" h="88">
                <a:moveTo>
                  <a:pt x="2" y="72"/>
                </a:moveTo>
                <a:lnTo>
                  <a:pt x="2" y="78"/>
                </a:lnTo>
                <a:lnTo>
                  <a:pt x="2" y="85"/>
                </a:lnTo>
                <a:lnTo>
                  <a:pt x="2" y="87"/>
                </a:lnTo>
                <a:lnTo>
                  <a:pt x="4" y="88"/>
                </a:lnTo>
                <a:lnTo>
                  <a:pt x="10" y="87"/>
                </a:lnTo>
                <a:lnTo>
                  <a:pt x="16" y="80"/>
                </a:lnTo>
                <a:lnTo>
                  <a:pt x="22" y="76"/>
                </a:lnTo>
                <a:lnTo>
                  <a:pt x="28" y="72"/>
                </a:lnTo>
                <a:lnTo>
                  <a:pt x="34" y="70"/>
                </a:lnTo>
                <a:lnTo>
                  <a:pt x="41" y="70"/>
                </a:lnTo>
                <a:lnTo>
                  <a:pt x="47" y="65"/>
                </a:lnTo>
                <a:lnTo>
                  <a:pt x="53" y="64"/>
                </a:lnTo>
                <a:lnTo>
                  <a:pt x="59" y="62"/>
                </a:lnTo>
                <a:lnTo>
                  <a:pt x="65" y="58"/>
                </a:lnTo>
                <a:lnTo>
                  <a:pt x="72" y="53"/>
                </a:lnTo>
                <a:lnTo>
                  <a:pt x="78" y="53"/>
                </a:lnTo>
                <a:lnTo>
                  <a:pt x="84" y="50"/>
                </a:lnTo>
                <a:lnTo>
                  <a:pt x="90" y="50"/>
                </a:lnTo>
                <a:lnTo>
                  <a:pt x="95" y="45"/>
                </a:lnTo>
                <a:lnTo>
                  <a:pt x="102" y="39"/>
                </a:lnTo>
                <a:lnTo>
                  <a:pt x="108" y="36"/>
                </a:lnTo>
                <a:lnTo>
                  <a:pt x="114" y="34"/>
                </a:lnTo>
                <a:lnTo>
                  <a:pt x="120" y="32"/>
                </a:lnTo>
                <a:lnTo>
                  <a:pt x="126" y="29"/>
                </a:lnTo>
                <a:lnTo>
                  <a:pt x="132" y="23"/>
                </a:lnTo>
                <a:lnTo>
                  <a:pt x="138" y="17"/>
                </a:lnTo>
                <a:lnTo>
                  <a:pt x="145" y="12"/>
                </a:lnTo>
                <a:lnTo>
                  <a:pt x="146" y="6"/>
                </a:lnTo>
                <a:lnTo>
                  <a:pt x="142" y="1"/>
                </a:lnTo>
                <a:lnTo>
                  <a:pt x="136" y="4"/>
                </a:lnTo>
                <a:lnTo>
                  <a:pt x="130" y="0"/>
                </a:lnTo>
                <a:lnTo>
                  <a:pt x="123" y="1"/>
                </a:lnTo>
                <a:lnTo>
                  <a:pt x="117" y="6"/>
                </a:lnTo>
                <a:lnTo>
                  <a:pt x="111" y="7"/>
                </a:lnTo>
                <a:lnTo>
                  <a:pt x="105" y="11"/>
                </a:lnTo>
                <a:lnTo>
                  <a:pt x="98" y="13"/>
                </a:lnTo>
                <a:lnTo>
                  <a:pt x="92" y="9"/>
                </a:lnTo>
                <a:lnTo>
                  <a:pt x="87" y="9"/>
                </a:lnTo>
                <a:lnTo>
                  <a:pt x="81" y="13"/>
                </a:lnTo>
                <a:lnTo>
                  <a:pt x="75" y="14"/>
                </a:lnTo>
                <a:lnTo>
                  <a:pt x="68" y="16"/>
                </a:lnTo>
                <a:lnTo>
                  <a:pt x="62" y="14"/>
                </a:lnTo>
                <a:lnTo>
                  <a:pt x="56" y="13"/>
                </a:lnTo>
                <a:lnTo>
                  <a:pt x="50" y="15"/>
                </a:lnTo>
                <a:lnTo>
                  <a:pt x="44" y="16"/>
                </a:lnTo>
                <a:lnTo>
                  <a:pt x="37" y="19"/>
                </a:lnTo>
                <a:lnTo>
                  <a:pt x="32" y="20"/>
                </a:lnTo>
                <a:lnTo>
                  <a:pt x="26" y="20"/>
                </a:lnTo>
                <a:lnTo>
                  <a:pt x="20" y="23"/>
                </a:lnTo>
                <a:lnTo>
                  <a:pt x="14" y="23"/>
                </a:lnTo>
                <a:lnTo>
                  <a:pt x="7" y="29"/>
                </a:lnTo>
                <a:lnTo>
                  <a:pt x="6" y="36"/>
                </a:lnTo>
                <a:lnTo>
                  <a:pt x="1" y="41"/>
                </a:lnTo>
                <a:lnTo>
                  <a:pt x="0" y="44"/>
                </a:lnTo>
                <a:lnTo>
                  <a:pt x="6" y="48"/>
                </a:lnTo>
                <a:lnTo>
                  <a:pt x="11" y="52"/>
                </a:lnTo>
                <a:lnTo>
                  <a:pt x="12" y="55"/>
                </a:lnTo>
                <a:lnTo>
                  <a:pt x="12" y="58"/>
                </a:lnTo>
                <a:lnTo>
                  <a:pt x="5" y="65"/>
                </a:lnTo>
                <a:lnTo>
                  <a:pt x="3" y="69"/>
                </a:lnTo>
                <a:lnTo>
                  <a:pt x="2" y="7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5" name="Freeform 318"/>
          <p:cNvSpPr>
            <a:spLocks/>
          </p:cNvSpPr>
          <p:nvPr/>
        </p:nvSpPr>
        <p:spPr bwMode="auto">
          <a:xfrm>
            <a:off x="7940675" y="5097463"/>
            <a:ext cx="17463" cy="11112"/>
          </a:xfrm>
          <a:custGeom>
            <a:avLst/>
            <a:gdLst>
              <a:gd name="T0" fmla="*/ 0 w 37"/>
              <a:gd name="T1" fmla="*/ 2147483647 h 27"/>
              <a:gd name="T2" fmla="*/ 2147483647 w 37"/>
              <a:gd name="T3" fmla="*/ 2147483647 h 27"/>
              <a:gd name="T4" fmla="*/ 2147483647 w 37"/>
              <a:gd name="T5" fmla="*/ 2147483647 h 27"/>
              <a:gd name="T6" fmla="*/ 2147483647 w 37"/>
              <a:gd name="T7" fmla="*/ 2147483647 h 27"/>
              <a:gd name="T8" fmla="*/ 2147483647 w 37"/>
              <a:gd name="T9" fmla="*/ 2147483647 h 27"/>
              <a:gd name="T10" fmla="*/ 2147483647 w 37"/>
              <a:gd name="T11" fmla="*/ 2147483647 h 27"/>
              <a:gd name="T12" fmla="*/ 2147483647 w 37"/>
              <a:gd name="T13" fmla="*/ 0 h 27"/>
              <a:gd name="T14" fmla="*/ 2147483647 w 37"/>
              <a:gd name="T15" fmla="*/ 2147483647 h 27"/>
              <a:gd name="T16" fmla="*/ 2147483647 w 37"/>
              <a:gd name="T17" fmla="*/ 2147483647 h 27"/>
              <a:gd name="T18" fmla="*/ 2147483647 w 37"/>
              <a:gd name="T19" fmla="*/ 2147483647 h 27"/>
              <a:gd name="T20" fmla="*/ 2147483647 w 37"/>
              <a:gd name="T21" fmla="*/ 2147483647 h 27"/>
              <a:gd name="T22" fmla="*/ 2147483647 w 37"/>
              <a:gd name="T23" fmla="*/ 2147483647 h 27"/>
              <a:gd name="T24" fmla="*/ 2147483647 w 37"/>
              <a:gd name="T25" fmla="*/ 2147483647 h 27"/>
              <a:gd name="T26" fmla="*/ 2147483647 w 37"/>
              <a:gd name="T27" fmla="*/ 2147483647 h 27"/>
              <a:gd name="T28" fmla="*/ 2147483647 w 37"/>
              <a:gd name="T29" fmla="*/ 2147483647 h 27"/>
              <a:gd name="T30" fmla="*/ 2147483647 w 37"/>
              <a:gd name="T31" fmla="*/ 2147483647 h 27"/>
              <a:gd name="T32" fmla="*/ 2147483647 w 37"/>
              <a:gd name="T33" fmla="*/ 2147483647 h 27"/>
              <a:gd name="T34" fmla="*/ 0 w 37"/>
              <a:gd name="T35" fmla="*/ 2147483647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27"/>
              <a:gd name="T56" fmla="*/ 37 w 37"/>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27">
                <a:moveTo>
                  <a:pt x="0" y="18"/>
                </a:moveTo>
                <a:lnTo>
                  <a:pt x="6" y="13"/>
                </a:lnTo>
                <a:lnTo>
                  <a:pt x="12" y="11"/>
                </a:lnTo>
                <a:lnTo>
                  <a:pt x="18" y="6"/>
                </a:lnTo>
                <a:lnTo>
                  <a:pt x="25" y="3"/>
                </a:lnTo>
                <a:lnTo>
                  <a:pt x="31" y="2"/>
                </a:lnTo>
                <a:lnTo>
                  <a:pt x="37" y="0"/>
                </a:lnTo>
                <a:lnTo>
                  <a:pt x="35" y="3"/>
                </a:lnTo>
                <a:lnTo>
                  <a:pt x="36" y="8"/>
                </a:lnTo>
                <a:lnTo>
                  <a:pt x="36" y="11"/>
                </a:lnTo>
                <a:lnTo>
                  <a:pt x="33" y="12"/>
                </a:lnTo>
                <a:lnTo>
                  <a:pt x="29" y="14"/>
                </a:lnTo>
                <a:lnTo>
                  <a:pt x="27" y="19"/>
                </a:lnTo>
                <a:lnTo>
                  <a:pt x="26" y="27"/>
                </a:lnTo>
                <a:lnTo>
                  <a:pt x="21" y="19"/>
                </a:lnTo>
                <a:lnTo>
                  <a:pt x="14" y="25"/>
                </a:lnTo>
                <a:lnTo>
                  <a:pt x="2" y="19"/>
                </a:lnTo>
                <a:lnTo>
                  <a:pt x="0" y="1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6" name="Freeform 319"/>
          <p:cNvSpPr>
            <a:spLocks/>
          </p:cNvSpPr>
          <p:nvPr/>
        </p:nvSpPr>
        <p:spPr bwMode="auto">
          <a:xfrm>
            <a:off x="1657350" y="4106863"/>
            <a:ext cx="3175" cy="3175"/>
          </a:xfrm>
          <a:custGeom>
            <a:avLst/>
            <a:gdLst>
              <a:gd name="T0" fmla="*/ 0 w 6"/>
              <a:gd name="T1" fmla="*/ 2147483647 h 11"/>
              <a:gd name="T2" fmla="*/ 2147483647 w 6"/>
              <a:gd name="T3" fmla="*/ 2147483647 h 11"/>
              <a:gd name="T4" fmla="*/ 2147483647 w 6"/>
              <a:gd name="T5" fmla="*/ 0 h 11"/>
              <a:gd name="T6" fmla="*/ 2147483647 w 6"/>
              <a:gd name="T7" fmla="*/ 2147483647 h 11"/>
              <a:gd name="T8" fmla="*/ 0 w 6"/>
              <a:gd name="T9" fmla="*/ 2147483647 h 11"/>
              <a:gd name="T10" fmla="*/ 0 60000 65536"/>
              <a:gd name="T11" fmla="*/ 0 60000 65536"/>
              <a:gd name="T12" fmla="*/ 0 60000 65536"/>
              <a:gd name="T13" fmla="*/ 0 60000 65536"/>
              <a:gd name="T14" fmla="*/ 0 60000 65536"/>
              <a:gd name="T15" fmla="*/ 0 w 6"/>
              <a:gd name="T16" fmla="*/ 0 h 11"/>
              <a:gd name="T17" fmla="*/ 6 w 6"/>
              <a:gd name="T18" fmla="*/ 11 h 11"/>
            </a:gdLst>
            <a:ahLst/>
            <a:cxnLst>
              <a:cxn ang="T10">
                <a:pos x="T0" y="T1"/>
              </a:cxn>
              <a:cxn ang="T11">
                <a:pos x="T2" y="T3"/>
              </a:cxn>
              <a:cxn ang="T12">
                <a:pos x="T4" y="T5"/>
              </a:cxn>
              <a:cxn ang="T13">
                <a:pos x="T6" y="T7"/>
              </a:cxn>
              <a:cxn ang="T14">
                <a:pos x="T8" y="T9"/>
              </a:cxn>
            </a:cxnLst>
            <a:rect l="T15" t="T16" r="T17" b="T18"/>
            <a:pathLst>
              <a:path w="6" h="11">
                <a:moveTo>
                  <a:pt x="0" y="11"/>
                </a:moveTo>
                <a:lnTo>
                  <a:pt x="6" y="7"/>
                </a:lnTo>
                <a:lnTo>
                  <a:pt x="6" y="0"/>
                </a:lnTo>
                <a:lnTo>
                  <a:pt x="2" y="7"/>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7" name="Freeform 320"/>
          <p:cNvSpPr>
            <a:spLocks/>
          </p:cNvSpPr>
          <p:nvPr/>
        </p:nvSpPr>
        <p:spPr bwMode="auto">
          <a:xfrm>
            <a:off x="1612900" y="4070350"/>
            <a:ext cx="42863" cy="96838"/>
          </a:xfrm>
          <a:custGeom>
            <a:avLst/>
            <a:gdLst>
              <a:gd name="T0" fmla="*/ 2147483647 w 93"/>
              <a:gd name="T1" fmla="*/ 2147483647 h 205"/>
              <a:gd name="T2" fmla="*/ 2147483647 w 93"/>
              <a:gd name="T3" fmla="*/ 2147483647 h 205"/>
              <a:gd name="T4" fmla="*/ 2147483647 w 93"/>
              <a:gd name="T5" fmla="*/ 2147483647 h 205"/>
              <a:gd name="T6" fmla="*/ 2147483647 w 93"/>
              <a:gd name="T7" fmla="*/ 2147483647 h 205"/>
              <a:gd name="T8" fmla="*/ 2147483647 w 93"/>
              <a:gd name="T9" fmla="*/ 2147483647 h 205"/>
              <a:gd name="T10" fmla="*/ 2147483647 w 93"/>
              <a:gd name="T11" fmla="*/ 2147483647 h 205"/>
              <a:gd name="T12" fmla="*/ 2147483647 w 93"/>
              <a:gd name="T13" fmla="*/ 2147483647 h 205"/>
              <a:gd name="T14" fmla="*/ 2147483647 w 93"/>
              <a:gd name="T15" fmla="*/ 2147483647 h 205"/>
              <a:gd name="T16" fmla="*/ 2147483647 w 93"/>
              <a:gd name="T17" fmla="*/ 2147483647 h 205"/>
              <a:gd name="T18" fmla="*/ 2147483647 w 93"/>
              <a:gd name="T19" fmla="*/ 2147483647 h 205"/>
              <a:gd name="T20" fmla="*/ 2147483647 w 93"/>
              <a:gd name="T21" fmla="*/ 2147483647 h 205"/>
              <a:gd name="T22" fmla="*/ 2147483647 w 93"/>
              <a:gd name="T23" fmla="*/ 2147483647 h 205"/>
              <a:gd name="T24" fmla="*/ 2147483647 w 93"/>
              <a:gd name="T25" fmla="*/ 2147483647 h 205"/>
              <a:gd name="T26" fmla="*/ 2147483647 w 93"/>
              <a:gd name="T27" fmla="*/ 2147483647 h 205"/>
              <a:gd name="T28" fmla="*/ 2147483647 w 93"/>
              <a:gd name="T29" fmla="*/ 2147483647 h 205"/>
              <a:gd name="T30" fmla="*/ 2147483647 w 93"/>
              <a:gd name="T31" fmla="*/ 2147483647 h 205"/>
              <a:gd name="T32" fmla="*/ 2147483647 w 93"/>
              <a:gd name="T33" fmla="*/ 2147483647 h 205"/>
              <a:gd name="T34" fmla="*/ 2147483647 w 93"/>
              <a:gd name="T35" fmla="*/ 2147483647 h 205"/>
              <a:gd name="T36" fmla="*/ 2147483647 w 93"/>
              <a:gd name="T37" fmla="*/ 2147483647 h 205"/>
              <a:gd name="T38" fmla="*/ 2147483647 w 93"/>
              <a:gd name="T39" fmla="*/ 0 h 205"/>
              <a:gd name="T40" fmla="*/ 2147483647 w 93"/>
              <a:gd name="T41" fmla="*/ 2147483647 h 205"/>
              <a:gd name="T42" fmla="*/ 2147483647 w 93"/>
              <a:gd name="T43" fmla="*/ 2147483647 h 205"/>
              <a:gd name="T44" fmla="*/ 2147483647 w 93"/>
              <a:gd name="T45" fmla="*/ 2147483647 h 205"/>
              <a:gd name="T46" fmla="*/ 2147483647 w 93"/>
              <a:gd name="T47" fmla="*/ 2147483647 h 205"/>
              <a:gd name="T48" fmla="*/ 2147483647 w 93"/>
              <a:gd name="T49" fmla="*/ 2147483647 h 205"/>
              <a:gd name="T50" fmla="*/ 2147483647 w 93"/>
              <a:gd name="T51" fmla="*/ 2147483647 h 205"/>
              <a:gd name="T52" fmla="*/ 2147483647 w 93"/>
              <a:gd name="T53" fmla="*/ 2147483647 h 205"/>
              <a:gd name="T54" fmla="*/ 2147483647 w 93"/>
              <a:gd name="T55" fmla="*/ 2147483647 h 205"/>
              <a:gd name="T56" fmla="*/ 2147483647 w 93"/>
              <a:gd name="T57" fmla="*/ 2147483647 h 205"/>
              <a:gd name="T58" fmla="*/ 2147483647 w 93"/>
              <a:gd name="T59" fmla="*/ 2147483647 h 205"/>
              <a:gd name="T60" fmla="*/ 2147483647 w 93"/>
              <a:gd name="T61" fmla="*/ 2147483647 h 205"/>
              <a:gd name="T62" fmla="*/ 2147483647 w 93"/>
              <a:gd name="T63" fmla="*/ 2147483647 h 205"/>
              <a:gd name="T64" fmla="*/ 2147483647 w 93"/>
              <a:gd name="T65" fmla="*/ 2147483647 h 205"/>
              <a:gd name="T66" fmla="*/ 2147483647 w 93"/>
              <a:gd name="T67" fmla="*/ 2147483647 h 205"/>
              <a:gd name="T68" fmla="*/ 2147483647 w 93"/>
              <a:gd name="T69" fmla="*/ 2147483647 h 205"/>
              <a:gd name="T70" fmla="*/ 2147483647 w 93"/>
              <a:gd name="T71" fmla="*/ 2147483647 h 205"/>
              <a:gd name="T72" fmla="*/ 2147483647 w 93"/>
              <a:gd name="T73" fmla="*/ 2147483647 h 205"/>
              <a:gd name="T74" fmla="*/ 2147483647 w 93"/>
              <a:gd name="T75" fmla="*/ 2147483647 h 205"/>
              <a:gd name="T76" fmla="*/ 2147483647 w 93"/>
              <a:gd name="T77" fmla="*/ 2147483647 h 205"/>
              <a:gd name="T78" fmla="*/ 2147483647 w 93"/>
              <a:gd name="T79" fmla="*/ 2147483647 h 205"/>
              <a:gd name="T80" fmla="*/ 0 w 93"/>
              <a:gd name="T81" fmla="*/ 2147483647 h 2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3"/>
              <a:gd name="T124" fmla="*/ 0 h 205"/>
              <a:gd name="T125" fmla="*/ 93 w 93"/>
              <a:gd name="T126" fmla="*/ 205 h 20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3" h="205">
                <a:moveTo>
                  <a:pt x="0" y="205"/>
                </a:moveTo>
                <a:lnTo>
                  <a:pt x="1" y="197"/>
                </a:lnTo>
                <a:lnTo>
                  <a:pt x="4" y="183"/>
                </a:lnTo>
                <a:lnTo>
                  <a:pt x="5" y="176"/>
                </a:lnTo>
                <a:lnTo>
                  <a:pt x="6" y="170"/>
                </a:lnTo>
                <a:lnTo>
                  <a:pt x="7" y="164"/>
                </a:lnTo>
                <a:lnTo>
                  <a:pt x="7" y="162"/>
                </a:lnTo>
                <a:lnTo>
                  <a:pt x="8" y="155"/>
                </a:lnTo>
                <a:lnTo>
                  <a:pt x="9" y="148"/>
                </a:lnTo>
                <a:lnTo>
                  <a:pt x="11" y="142"/>
                </a:lnTo>
                <a:lnTo>
                  <a:pt x="12" y="134"/>
                </a:lnTo>
                <a:lnTo>
                  <a:pt x="13" y="129"/>
                </a:lnTo>
                <a:lnTo>
                  <a:pt x="14" y="122"/>
                </a:lnTo>
                <a:lnTo>
                  <a:pt x="15" y="114"/>
                </a:lnTo>
                <a:lnTo>
                  <a:pt x="15" y="110"/>
                </a:lnTo>
                <a:lnTo>
                  <a:pt x="16" y="103"/>
                </a:lnTo>
                <a:lnTo>
                  <a:pt x="17" y="97"/>
                </a:lnTo>
                <a:lnTo>
                  <a:pt x="18" y="91"/>
                </a:lnTo>
                <a:lnTo>
                  <a:pt x="18" y="86"/>
                </a:lnTo>
                <a:lnTo>
                  <a:pt x="19" y="79"/>
                </a:lnTo>
                <a:lnTo>
                  <a:pt x="20" y="73"/>
                </a:lnTo>
                <a:lnTo>
                  <a:pt x="21" y="66"/>
                </a:lnTo>
                <a:lnTo>
                  <a:pt x="22" y="59"/>
                </a:lnTo>
                <a:lnTo>
                  <a:pt x="23" y="52"/>
                </a:lnTo>
                <a:lnTo>
                  <a:pt x="23" y="46"/>
                </a:lnTo>
                <a:lnTo>
                  <a:pt x="24" y="42"/>
                </a:lnTo>
                <a:lnTo>
                  <a:pt x="29" y="38"/>
                </a:lnTo>
                <a:lnTo>
                  <a:pt x="35" y="41"/>
                </a:lnTo>
                <a:lnTo>
                  <a:pt x="42" y="47"/>
                </a:lnTo>
                <a:lnTo>
                  <a:pt x="43" y="46"/>
                </a:lnTo>
                <a:lnTo>
                  <a:pt x="47" y="39"/>
                </a:lnTo>
                <a:lnTo>
                  <a:pt x="50" y="35"/>
                </a:lnTo>
                <a:lnTo>
                  <a:pt x="52" y="34"/>
                </a:lnTo>
                <a:lnTo>
                  <a:pt x="54" y="28"/>
                </a:lnTo>
                <a:lnTo>
                  <a:pt x="60" y="21"/>
                </a:lnTo>
                <a:lnTo>
                  <a:pt x="61" y="19"/>
                </a:lnTo>
                <a:lnTo>
                  <a:pt x="64" y="13"/>
                </a:lnTo>
                <a:lnTo>
                  <a:pt x="67" y="6"/>
                </a:lnTo>
                <a:lnTo>
                  <a:pt x="72" y="0"/>
                </a:lnTo>
                <a:lnTo>
                  <a:pt x="82" y="0"/>
                </a:lnTo>
                <a:lnTo>
                  <a:pt x="77" y="7"/>
                </a:lnTo>
                <a:lnTo>
                  <a:pt x="77" y="13"/>
                </a:lnTo>
                <a:lnTo>
                  <a:pt x="83" y="11"/>
                </a:lnTo>
                <a:lnTo>
                  <a:pt x="90" y="11"/>
                </a:lnTo>
                <a:lnTo>
                  <a:pt x="93" y="18"/>
                </a:lnTo>
                <a:lnTo>
                  <a:pt x="91" y="26"/>
                </a:lnTo>
                <a:lnTo>
                  <a:pt x="89" y="31"/>
                </a:lnTo>
                <a:lnTo>
                  <a:pt x="85" y="38"/>
                </a:lnTo>
                <a:lnTo>
                  <a:pt x="84" y="42"/>
                </a:lnTo>
                <a:lnTo>
                  <a:pt x="82" y="49"/>
                </a:lnTo>
                <a:lnTo>
                  <a:pt x="81" y="55"/>
                </a:lnTo>
                <a:lnTo>
                  <a:pt x="78" y="62"/>
                </a:lnTo>
                <a:lnTo>
                  <a:pt x="74" y="69"/>
                </a:lnTo>
                <a:lnTo>
                  <a:pt x="77" y="75"/>
                </a:lnTo>
                <a:lnTo>
                  <a:pt x="74" y="82"/>
                </a:lnTo>
                <a:lnTo>
                  <a:pt x="73" y="89"/>
                </a:lnTo>
                <a:lnTo>
                  <a:pt x="70" y="95"/>
                </a:lnTo>
                <a:lnTo>
                  <a:pt x="70" y="102"/>
                </a:lnTo>
                <a:lnTo>
                  <a:pt x="70" y="109"/>
                </a:lnTo>
                <a:lnTo>
                  <a:pt x="72" y="116"/>
                </a:lnTo>
                <a:lnTo>
                  <a:pt x="70" y="123"/>
                </a:lnTo>
                <a:lnTo>
                  <a:pt x="68" y="130"/>
                </a:lnTo>
                <a:lnTo>
                  <a:pt x="65" y="135"/>
                </a:lnTo>
                <a:lnTo>
                  <a:pt x="65" y="140"/>
                </a:lnTo>
                <a:lnTo>
                  <a:pt x="63" y="147"/>
                </a:lnTo>
                <a:lnTo>
                  <a:pt x="60" y="155"/>
                </a:lnTo>
                <a:lnTo>
                  <a:pt x="62" y="147"/>
                </a:lnTo>
                <a:lnTo>
                  <a:pt x="57" y="154"/>
                </a:lnTo>
                <a:lnTo>
                  <a:pt x="55" y="160"/>
                </a:lnTo>
                <a:lnTo>
                  <a:pt x="50" y="167"/>
                </a:lnTo>
                <a:lnTo>
                  <a:pt x="46" y="173"/>
                </a:lnTo>
                <a:lnTo>
                  <a:pt x="40" y="174"/>
                </a:lnTo>
                <a:lnTo>
                  <a:pt x="35" y="178"/>
                </a:lnTo>
                <a:lnTo>
                  <a:pt x="33" y="182"/>
                </a:lnTo>
                <a:lnTo>
                  <a:pt x="27" y="189"/>
                </a:lnTo>
                <a:lnTo>
                  <a:pt x="21" y="196"/>
                </a:lnTo>
                <a:lnTo>
                  <a:pt x="19" y="203"/>
                </a:lnTo>
                <a:lnTo>
                  <a:pt x="19" y="205"/>
                </a:lnTo>
                <a:lnTo>
                  <a:pt x="18" y="205"/>
                </a:lnTo>
                <a:lnTo>
                  <a:pt x="12" y="204"/>
                </a:lnTo>
                <a:lnTo>
                  <a:pt x="6" y="204"/>
                </a:lnTo>
                <a:lnTo>
                  <a:pt x="0" y="20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8" name="Freeform 321"/>
          <p:cNvSpPr>
            <a:spLocks/>
          </p:cNvSpPr>
          <p:nvPr/>
        </p:nvSpPr>
        <p:spPr bwMode="auto">
          <a:xfrm>
            <a:off x="2041525" y="4560888"/>
            <a:ext cx="1169988" cy="1447800"/>
          </a:xfrm>
          <a:custGeom>
            <a:avLst/>
            <a:gdLst>
              <a:gd name="T0" fmla="*/ 2147483647 w 2472"/>
              <a:gd name="T1" fmla="*/ 2147483647 h 3082"/>
              <a:gd name="T2" fmla="*/ 2147483647 w 2472"/>
              <a:gd name="T3" fmla="*/ 2147483647 h 3082"/>
              <a:gd name="T4" fmla="*/ 2147483647 w 2472"/>
              <a:gd name="T5" fmla="*/ 2147483647 h 3082"/>
              <a:gd name="T6" fmla="*/ 2147483647 w 2472"/>
              <a:gd name="T7" fmla="*/ 2147483647 h 3082"/>
              <a:gd name="T8" fmla="*/ 2147483647 w 2472"/>
              <a:gd name="T9" fmla="*/ 2147483647 h 3082"/>
              <a:gd name="T10" fmla="*/ 2147483647 w 2472"/>
              <a:gd name="T11" fmla="*/ 2147483647 h 3082"/>
              <a:gd name="T12" fmla="*/ 2147483647 w 2472"/>
              <a:gd name="T13" fmla="*/ 2147483647 h 3082"/>
              <a:gd name="T14" fmla="*/ 2147483647 w 2472"/>
              <a:gd name="T15" fmla="*/ 2147483647 h 3082"/>
              <a:gd name="T16" fmla="*/ 2147483647 w 2472"/>
              <a:gd name="T17" fmla="*/ 2147483647 h 3082"/>
              <a:gd name="T18" fmla="*/ 2147483647 w 2472"/>
              <a:gd name="T19" fmla="*/ 2147483647 h 3082"/>
              <a:gd name="T20" fmla="*/ 2147483647 w 2472"/>
              <a:gd name="T21" fmla="*/ 2147483647 h 3082"/>
              <a:gd name="T22" fmla="*/ 2147483647 w 2472"/>
              <a:gd name="T23" fmla="*/ 2147483647 h 3082"/>
              <a:gd name="T24" fmla="*/ 2147483647 w 2472"/>
              <a:gd name="T25" fmla="*/ 2147483647 h 3082"/>
              <a:gd name="T26" fmla="*/ 2147483647 w 2472"/>
              <a:gd name="T27" fmla="*/ 2147483647 h 3082"/>
              <a:gd name="T28" fmla="*/ 2147483647 w 2472"/>
              <a:gd name="T29" fmla="*/ 2147483647 h 3082"/>
              <a:gd name="T30" fmla="*/ 2147483647 w 2472"/>
              <a:gd name="T31" fmla="*/ 2147483647 h 3082"/>
              <a:gd name="T32" fmla="*/ 2147483647 w 2472"/>
              <a:gd name="T33" fmla="*/ 2147483647 h 3082"/>
              <a:gd name="T34" fmla="*/ 2147483647 w 2472"/>
              <a:gd name="T35" fmla="*/ 2147483647 h 3082"/>
              <a:gd name="T36" fmla="*/ 2147483647 w 2472"/>
              <a:gd name="T37" fmla="*/ 2147483647 h 3082"/>
              <a:gd name="T38" fmla="*/ 2147483647 w 2472"/>
              <a:gd name="T39" fmla="*/ 2147483647 h 3082"/>
              <a:gd name="T40" fmla="*/ 2147483647 w 2472"/>
              <a:gd name="T41" fmla="*/ 2147483647 h 3082"/>
              <a:gd name="T42" fmla="*/ 2147483647 w 2472"/>
              <a:gd name="T43" fmla="*/ 2147483647 h 3082"/>
              <a:gd name="T44" fmla="*/ 2147483647 w 2472"/>
              <a:gd name="T45" fmla="*/ 2147483647 h 3082"/>
              <a:gd name="T46" fmla="*/ 2147483647 w 2472"/>
              <a:gd name="T47" fmla="*/ 2147483647 h 3082"/>
              <a:gd name="T48" fmla="*/ 2147483647 w 2472"/>
              <a:gd name="T49" fmla="*/ 2147483647 h 3082"/>
              <a:gd name="T50" fmla="*/ 2147483647 w 2472"/>
              <a:gd name="T51" fmla="*/ 2147483647 h 3082"/>
              <a:gd name="T52" fmla="*/ 2147483647 w 2472"/>
              <a:gd name="T53" fmla="*/ 2147483647 h 3082"/>
              <a:gd name="T54" fmla="*/ 2147483647 w 2472"/>
              <a:gd name="T55" fmla="*/ 2147483647 h 3082"/>
              <a:gd name="T56" fmla="*/ 2147483647 w 2472"/>
              <a:gd name="T57" fmla="*/ 2147483647 h 3082"/>
              <a:gd name="T58" fmla="*/ 2147483647 w 2472"/>
              <a:gd name="T59" fmla="*/ 2147483647 h 3082"/>
              <a:gd name="T60" fmla="*/ 2147483647 w 2472"/>
              <a:gd name="T61" fmla="*/ 2147483647 h 3082"/>
              <a:gd name="T62" fmla="*/ 2147483647 w 2472"/>
              <a:gd name="T63" fmla="*/ 2147483647 h 3082"/>
              <a:gd name="T64" fmla="*/ 2147483647 w 2472"/>
              <a:gd name="T65" fmla="*/ 2147483647 h 3082"/>
              <a:gd name="T66" fmla="*/ 2147483647 w 2472"/>
              <a:gd name="T67" fmla="*/ 2147483647 h 3082"/>
              <a:gd name="T68" fmla="*/ 2147483647 w 2472"/>
              <a:gd name="T69" fmla="*/ 2147483647 h 3082"/>
              <a:gd name="T70" fmla="*/ 2147483647 w 2472"/>
              <a:gd name="T71" fmla="*/ 2147483647 h 3082"/>
              <a:gd name="T72" fmla="*/ 2147483647 w 2472"/>
              <a:gd name="T73" fmla="*/ 2147483647 h 3082"/>
              <a:gd name="T74" fmla="*/ 2147483647 w 2472"/>
              <a:gd name="T75" fmla="*/ 2147483647 h 3082"/>
              <a:gd name="T76" fmla="*/ 2147483647 w 2472"/>
              <a:gd name="T77" fmla="*/ 2147483647 h 3082"/>
              <a:gd name="T78" fmla="*/ 2147483647 w 2472"/>
              <a:gd name="T79" fmla="*/ 2147483647 h 3082"/>
              <a:gd name="T80" fmla="*/ 2147483647 w 2472"/>
              <a:gd name="T81" fmla="*/ 2147483647 h 3082"/>
              <a:gd name="T82" fmla="*/ 2147483647 w 2472"/>
              <a:gd name="T83" fmla="*/ 2147483647 h 3082"/>
              <a:gd name="T84" fmla="*/ 2147483647 w 2472"/>
              <a:gd name="T85" fmla="*/ 2147483647 h 3082"/>
              <a:gd name="T86" fmla="*/ 2147483647 w 2472"/>
              <a:gd name="T87" fmla="*/ 2147483647 h 3082"/>
              <a:gd name="T88" fmla="*/ 2147483647 w 2472"/>
              <a:gd name="T89" fmla="*/ 2147483647 h 3082"/>
              <a:gd name="T90" fmla="*/ 2147483647 w 2472"/>
              <a:gd name="T91" fmla="*/ 2147483647 h 3082"/>
              <a:gd name="T92" fmla="*/ 2147483647 w 2472"/>
              <a:gd name="T93" fmla="*/ 2147483647 h 3082"/>
              <a:gd name="T94" fmla="*/ 2147483647 w 2472"/>
              <a:gd name="T95" fmla="*/ 2147483647 h 3082"/>
              <a:gd name="T96" fmla="*/ 2147483647 w 2472"/>
              <a:gd name="T97" fmla="*/ 2147483647 h 3082"/>
              <a:gd name="T98" fmla="*/ 2147483647 w 2472"/>
              <a:gd name="T99" fmla="*/ 2147483647 h 3082"/>
              <a:gd name="T100" fmla="*/ 2147483647 w 2472"/>
              <a:gd name="T101" fmla="*/ 2147483647 h 3082"/>
              <a:gd name="T102" fmla="*/ 2147483647 w 2472"/>
              <a:gd name="T103" fmla="*/ 2147483647 h 3082"/>
              <a:gd name="T104" fmla="*/ 2147483647 w 2472"/>
              <a:gd name="T105" fmla="*/ 2147483647 h 3082"/>
              <a:gd name="T106" fmla="*/ 2147483647 w 2472"/>
              <a:gd name="T107" fmla="*/ 2147483647 h 3082"/>
              <a:gd name="T108" fmla="*/ 2147483647 w 2472"/>
              <a:gd name="T109" fmla="*/ 2147483647 h 3082"/>
              <a:gd name="T110" fmla="*/ 2147483647 w 2472"/>
              <a:gd name="T111" fmla="*/ 2147483647 h 3082"/>
              <a:gd name="T112" fmla="*/ 2147483647 w 2472"/>
              <a:gd name="T113" fmla="*/ 2147483647 h 3082"/>
              <a:gd name="T114" fmla="*/ 2147483647 w 2472"/>
              <a:gd name="T115" fmla="*/ 2147483647 h 3082"/>
              <a:gd name="T116" fmla="*/ 2147483647 w 2472"/>
              <a:gd name="T117" fmla="*/ 2147483647 h 3082"/>
              <a:gd name="T118" fmla="*/ 2147483647 w 2472"/>
              <a:gd name="T119" fmla="*/ 2147483647 h 3082"/>
              <a:gd name="T120" fmla="*/ 2147483647 w 2472"/>
              <a:gd name="T121" fmla="*/ 2147483647 h 3082"/>
              <a:gd name="T122" fmla="*/ 2147483647 w 2472"/>
              <a:gd name="T123" fmla="*/ 2147483647 h 30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72"/>
              <a:gd name="T187" fmla="*/ 0 h 3082"/>
              <a:gd name="T188" fmla="*/ 2472 w 2472"/>
              <a:gd name="T189" fmla="*/ 3082 h 30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72" h="3082">
                <a:moveTo>
                  <a:pt x="0" y="1011"/>
                </a:moveTo>
                <a:lnTo>
                  <a:pt x="4" y="1006"/>
                </a:lnTo>
                <a:lnTo>
                  <a:pt x="5" y="999"/>
                </a:lnTo>
                <a:lnTo>
                  <a:pt x="10" y="997"/>
                </a:lnTo>
                <a:lnTo>
                  <a:pt x="18" y="993"/>
                </a:lnTo>
                <a:lnTo>
                  <a:pt x="14" y="986"/>
                </a:lnTo>
                <a:lnTo>
                  <a:pt x="10" y="979"/>
                </a:lnTo>
                <a:lnTo>
                  <a:pt x="12" y="973"/>
                </a:lnTo>
                <a:lnTo>
                  <a:pt x="12" y="965"/>
                </a:lnTo>
                <a:lnTo>
                  <a:pt x="14" y="959"/>
                </a:lnTo>
                <a:lnTo>
                  <a:pt x="21" y="952"/>
                </a:lnTo>
                <a:lnTo>
                  <a:pt x="27" y="946"/>
                </a:lnTo>
                <a:lnTo>
                  <a:pt x="33" y="941"/>
                </a:lnTo>
                <a:lnTo>
                  <a:pt x="40" y="936"/>
                </a:lnTo>
                <a:lnTo>
                  <a:pt x="47" y="935"/>
                </a:lnTo>
                <a:lnTo>
                  <a:pt x="50" y="928"/>
                </a:lnTo>
                <a:lnTo>
                  <a:pt x="52" y="921"/>
                </a:lnTo>
                <a:lnTo>
                  <a:pt x="49" y="913"/>
                </a:lnTo>
                <a:lnTo>
                  <a:pt x="48" y="906"/>
                </a:lnTo>
                <a:lnTo>
                  <a:pt x="43" y="898"/>
                </a:lnTo>
                <a:lnTo>
                  <a:pt x="44" y="893"/>
                </a:lnTo>
                <a:lnTo>
                  <a:pt x="46" y="890"/>
                </a:lnTo>
                <a:lnTo>
                  <a:pt x="49" y="884"/>
                </a:lnTo>
                <a:lnTo>
                  <a:pt x="52" y="877"/>
                </a:lnTo>
                <a:lnTo>
                  <a:pt x="56" y="870"/>
                </a:lnTo>
                <a:lnTo>
                  <a:pt x="59" y="863"/>
                </a:lnTo>
                <a:lnTo>
                  <a:pt x="60" y="856"/>
                </a:lnTo>
                <a:lnTo>
                  <a:pt x="59" y="848"/>
                </a:lnTo>
                <a:lnTo>
                  <a:pt x="60" y="841"/>
                </a:lnTo>
                <a:lnTo>
                  <a:pt x="62" y="835"/>
                </a:lnTo>
                <a:lnTo>
                  <a:pt x="62" y="828"/>
                </a:lnTo>
                <a:lnTo>
                  <a:pt x="60" y="823"/>
                </a:lnTo>
                <a:lnTo>
                  <a:pt x="61" y="823"/>
                </a:lnTo>
                <a:lnTo>
                  <a:pt x="61" y="822"/>
                </a:lnTo>
                <a:lnTo>
                  <a:pt x="68" y="819"/>
                </a:lnTo>
                <a:lnTo>
                  <a:pt x="73" y="816"/>
                </a:lnTo>
                <a:lnTo>
                  <a:pt x="80" y="812"/>
                </a:lnTo>
                <a:lnTo>
                  <a:pt x="87" y="807"/>
                </a:lnTo>
                <a:lnTo>
                  <a:pt x="92" y="801"/>
                </a:lnTo>
                <a:lnTo>
                  <a:pt x="93" y="795"/>
                </a:lnTo>
                <a:lnTo>
                  <a:pt x="99" y="793"/>
                </a:lnTo>
                <a:lnTo>
                  <a:pt x="107" y="789"/>
                </a:lnTo>
                <a:lnTo>
                  <a:pt x="112" y="784"/>
                </a:lnTo>
                <a:lnTo>
                  <a:pt x="119" y="779"/>
                </a:lnTo>
                <a:lnTo>
                  <a:pt x="125" y="773"/>
                </a:lnTo>
                <a:lnTo>
                  <a:pt x="131" y="771"/>
                </a:lnTo>
                <a:lnTo>
                  <a:pt x="142" y="771"/>
                </a:lnTo>
                <a:lnTo>
                  <a:pt x="148" y="769"/>
                </a:lnTo>
                <a:lnTo>
                  <a:pt x="154" y="767"/>
                </a:lnTo>
                <a:lnTo>
                  <a:pt x="159" y="766"/>
                </a:lnTo>
                <a:lnTo>
                  <a:pt x="167" y="764"/>
                </a:lnTo>
                <a:lnTo>
                  <a:pt x="173" y="764"/>
                </a:lnTo>
                <a:lnTo>
                  <a:pt x="179" y="763"/>
                </a:lnTo>
                <a:lnTo>
                  <a:pt x="185" y="757"/>
                </a:lnTo>
                <a:lnTo>
                  <a:pt x="190" y="750"/>
                </a:lnTo>
                <a:lnTo>
                  <a:pt x="197" y="745"/>
                </a:lnTo>
                <a:lnTo>
                  <a:pt x="202" y="742"/>
                </a:lnTo>
                <a:lnTo>
                  <a:pt x="206" y="748"/>
                </a:lnTo>
                <a:lnTo>
                  <a:pt x="212" y="745"/>
                </a:lnTo>
                <a:lnTo>
                  <a:pt x="218" y="744"/>
                </a:lnTo>
                <a:lnTo>
                  <a:pt x="223" y="751"/>
                </a:lnTo>
                <a:lnTo>
                  <a:pt x="229" y="757"/>
                </a:lnTo>
                <a:lnTo>
                  <a:pt x="230" y="759"/>
                </a:lnTo>
                <a:lnTo>
                  <a:pt x="235" y="752"/>
                </a:lnTo>
                <a:lnTo>
                  <a:pt x="241" y="759"/>
                </a:lnTo>
                <a:lnTo>
                  <a:pt x="242" y="759"/>
                </a:lnTo>
                <a:lnTo>
                  <a:pt x="244" y="756"/>
                </a:lnTo>
                <a:lnTo>
                  <a:pt x="245" y="751"/>
                </a:lnTo>
                <a:lnTo>
                  <a:pt x="245" y="750"/>
                </a:lnTo>
                <a:lnTo>
                  <a:pt x="247" y="743"/>
                </a:lnTo>
                <a:lnTo>
                  <a:pt x="248" y="735"/>
                </a:lnTo>
                <a:lnTo>
                  <a:pt x="248" y="729"/>
                </a:lnTo>
                <a:lnTo>
                  <a:pt x="249" y="721"/>
                </a:lnTo>
                <a:lnTo>
                  <a:pt x="250" y="715"/>
                </a:lnTo>
                <a:lnTo>
                  <a:pt x="251" y="708"/>
                </a:lnTo>
                <a:lnTo>
                  <a:pt x="252" y="701"/>
                </a:lnTo>
                <a:lnTo>
                  <a:pt x="252" y="694"/>
                </a:lnTo>
                <a:lnTo>
                  <a:pt x="253" y="686"/>
                </a:lnTo>
                <a:lnTo>
                  <a:pt x="255" y="679"/>
                </a:lnTo>
                <a:lnTo>
                  <a:pt x="256" y="672"/>
                </a:lnTo>
                <a:lnTo>
                  <a:pt x="257" y="666"/>
                </a:lnTo>
                <a:lnTo>
                  <a:pt x="257" y="658"/>
                </a:lnTo>
                <a:lnTo>
                  <a:pt x="258" y="652"/>
                </a:lnTo>
                <a:lnTo>
                  <a:pt x="259" y="644"/>
                </a:lnTo>
                <a:lnTo>
                  <a:pt x="260" y="637"/>
                </a:lnTo>
                <a:lnTo>
                  <a:pt x="261" y="630"/>
                </a:lnTo>
                <a:lnTo>
                  <a:pt x="262" y="622"/>
                </a:lnTo>
                <a:lnTo>
                  <a:pt x="263" y="615"/>
                </a:lnTo>
                <a:lnTo>
                  <a:pt x="264" y="608"/>
                </a:lnTo>
                <a:lnTo>
                  <a:pt x="264" y="602"/>
                </a:lnTo>
                <a:lnTo>
                  <a:pt x="265" y="595"/>
                </a:lnTo>
                <a:lnTo>
                  <a:pt x="266" y="588"/>
                </a:lnTo>
                <a:lnTo>
                  <a:pt x="267" y="581"/>
                </a:lnTo>
                <a:lnTo>
                  <a:pt x="268" y="574"/>
                </a:lnTo>
                <a:lnTo>
                  <a:pt x="269" y="566"/>
                </a:lnTo>
                <a:lnTo>
                  <a:pt x="269" y="559"/>
                </a:lnTo>
                <a:lnTo>
                  <a:pt x="271" y="553"/>
                </a:lnTo>
                <a:lnTo>
                  <a:pt x="271" y="546"/>
                </a:lnTo>
                <a:lnTo>
                  <a:pt x="272" y="539"/>
                </a:lnTo>
                <a:lnTo>
                  <a:pt x="272" y="538"/>
                </a:lnTo>
                <a:lnTo>
                  <a:pt x="273" y="531"/>
                </a:lnTo>
                <a:lnTo>
                  <a:pt x="273" y="529"/>
                </a:lnTo>
                <a:lnTo>
                  <a:pt x="277" y="522"/>
                </a:lnTo>
                <a:lnTo>
                  <a:pt x="276" y="515"/>
                </a:lnTo>
                <a:lnTo>
                  <a:pt x="276" y="508"/>
                </a:lnTo>
                <a:lnTo>
                  <a:pt x="273" y="502"/>
                </a:lnTo>
                <a:lnTo>
                  <a:pt x="273" y="497"/>
                </a:lnTo>
                <a:lnTo>
                  <a:pt x="268" y="491"/>
                </a:lnTo>
                <a:lnTo>
                  <a:pt x="265" y="484"/>
                </a:lnTo>
                <a:lnTo>
                  <a:pt x="263" y="476"/>
                </a:lnTo>
                <a:lnTo>
                  <a:pt x="264" y="470"/>
                </a:lnTo>
                <a:lnTo>
                  <a:pt x="263" y="464"/>
                </a:lnTo>
                <a:lnTo>
                  <a:pt x="262" y="457"/>
                </a:lnTo>
                <a:lnTo>
                  <a:pt x="256" y="453"/>
                </a:lnTo>
                <a:lnTo>
                  <a:pt x="249" y="448"/>
                </a:lnTo>
                <a:lnTo>
                  <a:pt x="243" y="442"/>
                </a:lnTo>
                <a:lnTo>
                  <a:pt x="237" y="435"/>
                </a:lnTo>
                <a:lnTo>
                  <a:pt x="234" y="428"/>
                </a:lnTo>
                <a:lnTo>
                  <a:pt x="234" y="417"/>
                </a:lnTo>
                <a:lnTo>
                  <a:pt x="234" y="410"/>
                </a:lnTo>
                <a:lnTo>
                  <a:pt x="234" y="381"/>
                </a:lnTo>
                <a:lnTo>
                  <a:pt x="235" y="374"/>
                </a:lnTo>
                <a:lnTo>
                  <a:pt x="237" y="370"/>
                </a:lnTo>
                <a:lnTo>
                  <a:pt x="244" y="369"/>
                </a:lnTo>
                <a:lnTo>
                  <a:pt x="249" y="369"/>
                </a:lnTo>
                <a:lnTo>
                  <a:pt x="256" y="364"/>
                </a:lnTo>
                <a:lnTo>
                  <a:pt x="263" y="365"/>
                </a:lnTo>
                <a:lnTo>
                  <a:pt x="268" y="360"/>
                </a:lnTo>
                <a:lnTo>
                  <a:pt x="274" y="361"/>
                </a:lnTo>
                <a:lnTo>
                  <a:pt x="280" y="365"/>
                </a:lnTo>
                <a:lnTo>
                  <a:pt x="287" y="368"/>
                </a:lnTo>
                <a:lnTo>
                  <a:pt x="288" y="368"/>
                </a:lnTo>
                <a:lnTo>
                  <a:pt x="291" y="361"/>
                </a:lnTo>
                <a:lnTo>
                  <a:pt x="291" y="354"/>
                </a:lnTo>
                <a:lnTo>
                  <a:pt x="292" y="348"/>
                </a:lnTo>
                <a:lnTo>
                  <a:pt x="288" y="341"/>
                </a:lnTo>
                <a:lnTo>
                  <a:pt x="283" y="335"/>
                </a:lnTo>
                <a:lnTo>
                  <a:pt x="277" y="332"/>
                </a:lnTo>
                <a:lnTo>
                  <a:pt x="260" y="332"/>
                </a:lnTo>
                <a:lnTo>
                  <a:pt x="252" y="330"/>
                </a:lnTo>
                <a:lnTo>
                  <a:pt x="247" y="332"/>
                </a:lnTo>
                <a:lnTo>
                  <a:pt x="248" y="325"/>
                </a:lnTo>
                <a:lnTo>
                  <a:pt x="248" y="281"/>
                </a:lnTo>
                <a:lnTo>
                  <a:pt x="253" y="280"/>
                </a:lnTo>
                <a:lnTo>
                  <a:pt x="261" y="280"/>
                </a:lnTo>
                <a:lnTo>
                  <a:pt x="267" y="275"/>
                </a:lnTo>
                <a:lnTo>
                  <a:pt x="272" y="277"/>
                </a:lnTo>
                <a:lnTo>
                  <a:pt x="277" y="280"/>
                </a:lnTo>
                <a:lnTo>
                  <a:pt x="350" y="280"/>
                </a:lnTo>
                <a:lnTo>
                  <a:pt x="351" y="274"/>
                </a:lnTo>
                <a:lnTo>
                  <a:pt x="350" y="267"/>
                </a:lnTo>
                <a:lnTo>
                  <a:pt x="352" y="260"/>
                </a:lnTo>
                <a:lnTo>
                  <a:pt x="359" y="263"/>
                </a:lnTo>
                <a:lnTo>
                  <a:pt x="361" y="269"/>
                </a:lnTo>
                <a:lnTo>
                  <a:pt x="363" y="276"/>
                </a:lnTo>
                <a:lnTo>
                  <a:pt x="369" y="279"/>
                </a:lnTo>
                <a:lnTo>
                  <a:pt x="377" y="276"/>
                </a:lnTo>
                <a:lnTo>
                  <a:pt x="382" y="269"/>
                </a:lnTo>
                <a:lnTo>
                  <a:pt x="386" y="263"/>
                </a:lnTo>
                <a:lnTo>
                  <a:pt x="390" y="256"/>
                </a:lnTo>
                <a:lnTo>
                  <a:pt x="396" y="250"/>
                </a:lnTo>
                <a:lnTo>
                  <a:pt x="402" y="248"/>
                </a:lnTo>
                <a:lnTo>
                  <a:pt x="409" y="255"/>
                </a:lnTo>
                <a:lnTo>
                  <a:pt x="411" y="261"/>
                </a:lnTo>
                <a:lnTo>
                  <a:pt x="415" y="267"/>
                </a:lnTo>
                <a:lnTo>
                  <a:pt x="418" y="275"/>
                </a:lnTo>
                <a:lnTo>
                  <a:pt x="421" y="281"/>
                </a:lnTo>
                <a:lnTo>
                  <a:pt x="423" y="288"/>
                </a:lnTo>
                <a:lnTo>
                  <a:pt x="424" y="295"/>
                </a:lnTo>
                <a:lnTo>
                  <a:pt x="424" y="301"/>
                </a:lnTo>
                <a:lnTo>
                  <a:pt x="422" y="307"/>
                </a:lnTo>
                <a:lnTo>
                  <a:pt x="422" y="315"/>
                </a:lnTo>
                <a:lnTo>
                  <a:pt x="422" y="322"/>
                </a:lnTo>
                <a:lnTo>
                  <a:pt x="428" y="322"/>
                </a:lnTo>
                <a:lnTo>
                  <a:pt x="435" y="320"/>
                </a:lnTo>
                <a:lnTo>
                  <a:pt x="436" y="320"/>
                </a:lnTo>
                <a:lnTo>
                  <a:pt x="437" y="321"/>
                </a:lnTo>
                <a:lnTo>
                  <a:pt x="442" y="327"/>
                </a:lnTo>
                <a:lnTo>
                  <a:pt x="448" y="333"/>
                </a:lnTo>
                <a:lnTo>
                  <a:pt x="460" y="347"/>
                </a:lnTo>
                <a:lnTo>
                  <a:pt x="468" y="354"/>
                </a:lnTo>
                <a:lnTo>
                  <a:pt x="474" y="357"/>
                </a:lnTo>
                <a:lnTo>
                  <a:pt x="480" y="357"/>
                </a:lnTo>
                <a:lnTo>
                  <a:pt x="486" y="355"/>
                </a:lnTo>
                <a:lnTo>
                  <a:pt x="491" y="354"/>
                </a:lnTo>
                <a:lnTo>
                  <a:pt x="497" y="346"/>
                </a:lnTo>
                <a:lnTo>
                  <a:pt x="503" y="342"/>
                </a:lnTo>
                <a:lnTo>
                  <a:pt x="509" y="339"/>
                </a:lnTo>
                <a:lnTo>
                  <a:pt x="515" y="339"/>
                </a:lnTo>
                <a:lnTo>
                  <a:pt x="521" y="345"/>
                </a:lnTo>
                <a:lnTo>
                  <a:pt x="521" y="350"/>
                </a:lnTo>
                <a:lnTo>
                  <a:pt x="517" y="358"/>
                </a:lnTo>
                <a:lnTo>
                  <a:pt x="520" y="365"/>
                </a:lnTo>
                <a:lnTo>
                  <a:pt x="527" y="362"/>
                </a:lnTo>
                <a:lnTo>
                  <a:pt x="529" y="355"/>
                </a:lnTo>
                <a:lnTo>
                  <a:pt x="532" y="348"/>
                </a:lnTo>
                <a:lnTo>
                  <a:pt x="538" y="344"/>
                </a:lnTo>
                <a:lnTo>
                  <a:pt x="543" y="339"/>
                </a:lnTo>
                <a:lnTo>
                  <a:pt x="544" y="332"/>
                </a:lnTo>
                <a:lnTo>
                  <a:pt x="547" y="327"/>
                </a:lnTo>
                <a:lnTo>
                  <a:pt x="555" y="324"/>
                </a:lnTo>
                <a:lnTo>
                  <a:pt x="556" y="323"/>
                </a:lnTo>
                <a:lnTo>
                  <a:pt x="562" y="320"/>
                </a:lnTo>
                <a:lnTo>
                  <a:pt x="568" y="317"/>
                </a:lnTo>
                <a:lnTo>
                  <a:pt x="574" y="315"/>
                </a:lnTo>
                <a:lnTo>
                  <a:pt x="580" y="311"/>
                </a:lnTo>
                <a:lnTo>
                  <a:pt x="582" y="305"/>
                </a:lnTo>
                <a:lnTo>
                  <a:pt x="589" y="300"/>
                </a:lnTo>
                <a:lnTo>
                  <a:pt x="595" y="301"/>
                </a:lnTo>
                <a:lnTo>
                  <a:pt x="596" y="307"/>
                </a:lnTo>
                <a:lnTo>
                  <a:pt x="600" y="301"/>
                </a:lnTo>
                <a:lnTo>
                  <a:pt x="606" y="295"/>
                </a:lnTo>
                <a:lnTo>
                  <a:pt x="612" y="289"/>
                </a:lnTo>
                <a:lnTo>
                  <a:pt x="614" y="282"/>
                </a:lnTo>
                <a:lnTo>
                  <a:pt x="615" y="275"/>
                </a:lnTo>
                <a:lnTo>
                  <a:pt x="615" y="268"/>
                </a:lnTo>
                <a:lnTo>
                  <a:pt x="620" y="261"/>
                </a:lnTo>
                <a:lnTo>
                  <a:pt x="625" y="260"/>
                </a:lnTo>
                <a:lnTo>
                  <a:pt x="631" y="261"/>
                </a:lnTo>
                <a:lnTo>
                  <a:pt x="637" y="255"/>
                </a:lnTo>
                <a:lnTo>
                  <a:pt x="644" y="250"/>
                </a:lnTo>
                <a:lnTo>
                  <a:pt x="656" y="247"/>
                </a:lnTo>
                <a:lnTo>
                  <a:pt x="657" y="241"/>
                </a:lnTo>
                <a:lnTo>
                  <a:pt x="657" y="240"/>
                </a:lnTo>
                <a:lnTo>
                  <a:pt x="659" y="233"/>
                </a:lnTo>
                <a:lnTo>
                  <a:pt x="660" y="226"/>
                </a:lnTo>
                <a:lnTo>
                  <a:pt x="654" y="225"/>
                </a:lnTo>
                <a:lnTo>
                  <a:pt x="648" y="224"/>
                </a:lnTo>
                <a:lnTo>
                  <a:pt x="641" y="224"/>
                </a:lnTo>
                <a:lnTo>
                  <a:pt x="635" y="224"/>
                </a:lnTo>
                <a:lnTo>
                  <a:pt x="629" y="225"/>
                </a:lnTo>
                <a:lnTo>
                  <a:pt x="623" y="221"/>
                </a:lnTo>
                <a:lnTo>
                  <a:pt x="617" y="216"/>
                </a:lnTo>
                <a:lnTo>
                  <a:pt x="620" y="209"/>
                </a:lnTo>
                <a:lnTo>
                  <a:pt x="620" y="202"/>
                </a:lnTo>
                <a:lnTo>
                  <a:pt x="619" y="195"/>
                </a:lnTo>
                <a:lnTo>
                  <a:pt x="615" y="188"/>
                </a:lnTo>
                <a:lnTo>
                  <a:pt x="612" y="182"/>
                </a:lnTo>
                <a:lnTo>
                  <a:pt x="609" y="176"/>
                </a:lnTo>
                <a:lnTo>
                  <a:pt x="605" y="169"/>
                </a:lnTo>
                <a:lnTo>
                  <a:pt x="606" y="162"/>
                </a:lnTo>
                <a:lnTo>
                  <a:pt x="606" y="155"/>
                </a:lnTo>
                <a:lnTo>
                  <a:pt x="605" y="147"/>
                </a:lnTo>
                <a:lnTo>
                  <a:pt x="606" y="142"/>
                </a:lnTo>
                <a:lnTo>
                  <a:pt x="608" y="135"/>
                </a:lnTo>
                <a:lnTo>
                  <a:pt x="604" y="128"/>
                </a:lnTo>
                <a:lnTo>
                  <a:pt x="599" y="121"/>
                </a:lnTo>
                <a:lnTo>
                  <a:pt x="593" y="118"/>
                </a:lnTo>
                <a:lnTo>
                  <a:pt x="587" y="111"/>
                </a:lnTo>
                <a:lnTo>
                  <a:pt x="582" y="104"/>
                </a:lnTo>
                <a:lnTo>
                  <a:pt x="578" y="98"/>
                </a:lnTo>
                <a:lnTo>
                  <a:pt x="577" y="91"/>
                </a:lnTo>
                <a:lnTo>
                  <a:pt x="571" y="85"/>
                </a:lnTo>
                <a:lnTo>
                  <a:pt x="574" y="78"/>
                </a:lnTo>
                <a:lnTo>
                  <a:pt x="581" y="82"/>
                </a:lnTo>
                <a:lnTo>
                  <a:pt x="581" y="83"/>
                </a:lnTo>
                <a:lnTo>
                  <a:pt x="585" y="90"/>
                </a:lnTo>
                <a:lnTo>
                  <a:pt x="590" y="90"/>
                </a:lnTo>
                <a:lnTo>
                  <a:pt x="596" y="89"/>
                </a:lnTo>
                <a:lnTo>
                  <a:pt x="602" y="89"/>
                </a:lnTo>
                <a:lnTo>
                  <a:pt x="608" y="90"/>
                </a:lnTo>
                <a:lnTo>
                  <a:pt x="615" y="95"/>
                </a:lnTo>
                <a:lnTo>
                  <a:pt x="617" y="102"/>
                </a:lnTo>
                <a:lnTo>
                  <a:pt x="619" y="110"/>
                </a:lnTo>
                <a:lnTo>
                  <a:pt x="625" y="107"/>
                </a:lnTo>
                <a:lnTo>
                  <a:pt x="631" y="104"/>
                </a:lnTo>
                <a:lnTo>
                  <a:pt x="637" y="106"/>
                </a:lnTo>
                <a:lnTo>
                  <a:pt x="644" y="104"/>
                </a:lnTo>
                <a:lnTo>
                  <a:pt x="650" y="111"/>
                </a:lnTo>
                <a:lnTo>
                  <a:pt x="656" y="110"/>
                </a:lnTo>
                <a:lnTo>
                  <a:pt x="660" y="103"/>
                </a:lnTo>
                <a:lnTo>
                  <a:pt x="666" y="106"/>
                </a:lnTo>
                <a:lnTo>
                  <a:pt x="670" y="113"/>
                </a:lnTo>
                <a:lnTo>
                  <a:pt x="677" y="120"/>
                </a:lnTo>
                <a:lnTo>
                  <a:pt x="681" y="126"/>
                </a:lnTo>
                <a:lnTo>
                  <a:pt x="686" y="132"/>
                </a:lnTo>
                <a:lnTo>
                  <a:pt x="692" y="135"/>
                </a:lnTo>
                <a:lnTo>
                  <a:pt x="698" y="131"/>
                </a:lnTo>
                <a:lnTo>
                  <a:pt x="700" y="124"/>
                </a:lnTo>
                <a:lnTo>
                  <a:pt x="700" y="118"/>
                </a:lnTo>
                <a:lnTo>
                  <a:pt x="698" y="111"/>
                </a:lnTo>
                <a:lnTo>
                  <a:pt x="699" y="104"/>
                </a:lnTo>
                <a:lnTo>
                  <a:pt x="701" y="97"/>
                </a:lnTo>
                <a:lnTo>
                  <a:pt x="708" y="97"/>
                </a:lnTo>
                <a:lnTo>
                  <a:pt x="714" y="96"/>
                </a:lnTo>
                <a:lnTo>
                  <a:pt x="718" y="89"/>
                </a:lnTo>
                <a:lnTo>
                  <a:pt x="724" y="87"/>
                </a:lnTo>
                <a:lnTo>
                  <a:pt x="730" y="90"/>
                </a:lnTo>
                <a:lnTo>
                  <a:pt x="737" y="92"/>
                </a:lnTo>
                <a:lnTo>
                  <a:pt x="743" y="90"/>
                </a:lnTo>
                <a:lnTo>
                  <a:pt x="749" y="87"/>
                </a:lnTo>
                <a:lnTo>
                  <a:pt x="755" y="88"/>
                </a:lnTo>
                <a:lnTo>
                  <a:pt x="767" y="80"/>
                </a:lnTo>
                <a:lnTo>
                  <a:pt x="774" y="81"/>
                </a:lnTo>
                <a:lnTo>
                  <a:pt x="779" y="75"/>
                </a:lnTo>
                <a:lnTo>
                  <a:pt x="780" y="69"/>
                </a:lnTo>
                <a:lnTo>
                  <a:pt x="786" y="67"/>
                </a:lnTo>
                <a:lnTo>
                  <a:pt x="793" y="65"/>
                </a:lnTo>
                <a:lnTo>
                  <a:pt x="795" y="59"/>
                </a:lnTo>
                <a:lnTo>
                  <a:pt x="801" y="61"/>
                </a:lnTo>
                <a:lnTo>
                  <a:pt x="802" y="62"/>
                </a:lnTo>
                <a:lnTo>
                  <a:pt x="808" y="61"/>
                </a:lnTo>
                <a:lnTo>
                  <a:pt x="814" y="58"/>
                </a:lnTo>
                <a:lnTo>
                  <a:pt x="816" y="50"/>
                </a:lnTo>
                <a:lnTo>
                  <a:pt x="821" y="43"/>
                </a:lnTo>
                <a:lnTo>
                  <a:pt x="828" y="40"/>
                </a:lnTo>
                <a:lnTo>
                  <a:pt x="834" y="34"/>
                </a:lnTo>
                <a:lnTo>
                  <a:pt x="838" y="29"/>
                </a:lnTo>
                <a:lnTo>
                  <a:pt x="839" y="22"/>
                </a:lnTo>
                <a:lnTo>
                  <a:pt x="838" y="18"/>
                </a:lnTo>
                <a:lnTo>
                  <a:pt x="836" y="11"/>
                </a:lnTo>
                <a:lnTo>
                  <a:pt x="830" y="5"/>
                </a:lnTo>
                <a:lnTo>
                  <a:pt x="833" y="5"/>
                </a:lnTo>
                <a:lnTo>
                  <a:pt x="840" y="5"/>
                </a:lnTo>
                <a:lnTo>
                  <a:pt x="845" y="6"/>
                </a:lnTo>
                <a:lnTo>
                  <a:pt x="851" y="5"/>
                </a:lnTo>
                <a:lnTo>
                  <a:pt x="858" y="5"/>
                </a:lnTo>
                <a:lnTo>
                  <a:pt x="864" y="0"/>
                </a:lnTo>
                <a:lnTo>
                  <a:pt x="869" y="3"/>
                </a:lnTo>
                <a:lnTo>
                  <a:pt x="871" y="8"/>
                </a:lnTo>
                <a:lnTo>
                  <a:pt x="876" y="13"/>
                </a:lnTo>
                <a:lnTo>
                  <a:pt x="877" y="19"/>
                </a:lnTo>
                <a:lnTo>
                  <a:pt x="876" y="27"/>
                </a:lnTo>
                <a:lnTo>
                  <a:pt x="875" y="34"/>
                </a:lnTo>
                <a:lnTo>
                  <a:pt x="874" y="41"/>
                </a:lnTo>
                <a:lnTo>
                  <a:pt x="871" y="47"/>
                </a:lnTo>
                <a:lnTo>
                  <a:pt x="867" y="55"/>
                </a:lnTo>
                <a:lnTo>
                  <a:pt x="871" y="61"/>
                </a:lnTo>
                <a:lnTo>
                  <a:pt x="875" y="61"/>
                </a:lnTo>
                <a:lnTo>
                  <a:pt x="880" y="63"/>
                </a:lnTo>
                <a:lnTo>
                  <a:pt x="887" y="64"/>
                </a:lnTo>
                <a:lnTo>
                  <a:pt x="892" y="67"/>
                </a:lnTo>
                <a:lnTo>
                  <a:pt x="895" y="71"/>
                </a:lnTo>
                <a:lnTo>
                  <a:pt x="892" y="78"/>
                </a:lnTo>
                <a:lnTo>
                  <a:pt x="892" y="85"/>
                </a:lnTo>
                <a:lnTo>
                  <a:pt x="897" y="90"/>
                </a:lnTo>
                <a:lnTo>
                  <a:pt x="898" y="98"/>
                </a:lnTo>
                <a:lnTo>
                  <a:pt x="904" y="104"/>
                </a:lnTo>
                <a:lnTo>
                  <a:pt x="899" y="111"/>
                </a:lnTo>
                <a:lnTo>
                  <a:pt x="896" y="118"/>
                </a:lnTo>
                <a:lnTo>
                  <a:pt x="894" y="124"/>
                </a:lnTo>
                <a:lnTo>
                  <a:pt x="888" y="130"/>
                </a:lnTo>
                <a:lnTo>
                  <a:pt x="883" y="135"/>
                </a:lnTo>
                <a:lnTo>
                  <a:pt x="885" y="142"/>
                </a:lnTo>
                <a:lnTo>
                  <a:pt x="885" y="147"/>
                </a:lnTo>
                <a:lnTo>
                  <a:pt x="883" y="154"/>
                </a:lnTo>
                <a:lnTo>
                  <a:pt x="880" y="162"/>
                </a:lnTo>
                <a:lnTo>
                  <a:pt x="878" y="168"/>
                </a:lnTo>
                <a:lnTo>
                  <a:pt x="875" y="175"/>
                </a:lnTo>
                <a:lnTo>
                  <a:pt x="875" y="182"/>
                </a:lnTo>
                <a:lnTo>
                  <a:pt x="873" y="188"/>
                </a:lnTo>
                <a:lnTo>
                  <a:pt x="873" y="195"/>
                </a:lnTo>
                <a:lnTo>
                  <a:pt x="872" y="202"/>
                </a:lnTo>
                <a:lnTo>
                  <a:pt x="873" y="209"/>
                </a:lnTo>
                <a:lnTo>
                  <a:pt x="878" y="223"/>
                </a:lnTo>
                <a:lnTo>
                  <a:pt x="877" y="228"/>
                </a:lnTo>
                <a:lnTo>
                  <a:pt x="884" y="235"/>
                </a:lnTo>
                <a:lnTo>
                  <a:pt x="888" y="241"/>
                </a:lnTo>
                <a:lnTo>
                  <a:pt x="889" y="249"/>
                </a:lnTo>
                <a:lnTo>
                  <a:pt x="888" y="255"/>
                </a:lnTo>
                <a:lnTo>
                  <a:pt x="888" y="261"/>
                </a:lnTo>
                <a:lnTo>
                  <a:pt x="887" y="268"/>
                </a:lnTo>
                <a:lnTo>
                  <a:pt x="893" y="271"/>
                </a:lnTo>
                <a:lnTo>
                  <a:pt x="894" y="271"/>
                </a:lnTo>
                <a:lnTo>
                  <a:pt x="892" y="277"/>
                </a:lnTo>
                <a:lnTo>
                  <a:pt x="898" y="280"/>
                </a:lnTo>
                <a:lnTo>
                  <a:pt x="903" y="287"/>
                </a:lnTo>
                <a:lnTo>
                  <a:pt x="907" y="293"/>
                </a:lnTo>
                <a:lnTo>
                  <a:pt x="914" y="297"/>
                </a:lnTo>
                <a:lnTo>
                  <a:pt x="916" y="304"/>
                </a:lnTo>
                <a:lnTo>
                  <a:pt x="923" y="308"/>
                </a:lnTo>
                <a:lnTo>
                  <a:pt x="928" y="311"/>
                </a:lnTo>
                <a:lnTo>
                  <a:pt x="935" y="312"/>
                </a:lnTo>
                <a:lnTo>
                  <a:pt x="939" y="319"/>
                </a:lnTo>
                <a:lnTo>
                  <a:pt x="946" y="323"/>
                </a:lnTo>
                <a:lnTo>
                  <a:pt x="952" y="317"/>
                </a:lnTo>
                <a:lnTo>
                  <a:pt x="958" y="315"/>
                </a:lnTo>
                <a:lnTo>
                  <a:pt x="964" y="316"/>
                </a:lnTo>
                <a:lnTo>
                  <a:pt x="967" y="309"/>
                </a:lnTo>
                <a:lnTo>
                  <a:pt x="965" y="303"/>
                </a:lnTo>
                <a:lnTo>
                  <a:pt x="965" y="301"/>
                </a:lnTo>
                <a:lnTo>
                  <a:pt x="972" y="300"/>
                </a:lnTo>
                <a:lnTo>
                  <a:pt x="976" y="293"/>
                </a:lnTo>
                <a:lnTo>
                  <a:pt x="982" y="293"/>
                </a:lnTo>
                <a:lnTo>
                  <a:pt x="988" y="295"/>
                </a:lnTo>
                <a:lnTo>
                  <a:pt x="994" y="297"/>
                </a:lnTo>
                <a:lnTo>
                  <a:pt x="998" y="290"/>
                </a:lnTo>
                <a:lnTo>
                  <a:pt x="1005" y="284"/>
                </a:lnTo>
                <a:lnTo>
                  <a:pt x="1011" y="281"/>
                </a:lnTo>
                <a:lnTo>
                  <a:pt x="1017" y="281"/>
                </a:lnTo>
                <a:lnTo>
                  <a:pt x="1023" y="282"/>
                </a:lnTo>
                <a:lnTo>
                  <a:pt x="1029" y="276"/>
                </a:lnTo>
                <a:lnTo>
                  <a:pt x="1034" y="271"/>
                </a:lnTo>
                <a:lnTo>
                  <a:pt x="1038" y="264"/>
                </a:lnTo>
                <a:lnTo>
                  <a:pt x="1044" y="260"/>
                </a:lnTo>
                <a:lnTo>
                  <a:pt x="1050" y="259"/>
                </a:lnTo>
                <a:lnTo>
                  <a:pt x="1056" y="257"/>
                </a:lnTo>
                <a:lnTo>
                  <a:pt x="1059" y="264"/>
                </a:lnTo>
                <a:lnTo>
                  <a:pt x="1066" y="264"/>
                </a:lnTo>
                <a:lnTo>
                  <a:pt x="1072" y="267"/>
                </a:lnTo>
                <a:lnTo>
                  <a:pt x="1077" y="265"/>
                </a:lnTo>
                <a:lnTo>
                  <a:pt x="1083" y="263"/>
                </a:lnTo>
                <a:lnTo>
                  <a:pt x="1091" y="265"/>
                </a:lnTo>
                <a:lnTo>
                  <a:pt x="1095" y="263"/>
                </a:lnTo>
                <a:lnTo>
                  <a:pt x="1100" y="264"/>
                </a:lnTo>
                <a:lnTo>
                  <a:pt x="1106" y="266"/>
                </a:lnTo>
                <a:lnTo>
                  <a:pt x="1112" y="267"/>
                </a:lnTo>
                <a:lnTo>
                  <a:pt x="1118" y="271"/>
                </a:lnTo>
                <a:lnTo>
                  <a:pt x="1125" y="271"/>
                </a:lnTo>
                <a:lnTo>
                  <a:pt x="1130" y="264"/>
                </a:lnTo>
                <a:lnTo>
                  <a:pt x="1130" y="258"/>
                </a:lnTo>
                <a:lnTo>
                  <a:pt x="1128" y="251"/>
                </a:lnTo>
                <a:lnTo>
                  <a:pt x="1115" y="237"/>
                </a:lnTo>
                <a:lnTo>
                  <a:pt x="1118" y="232"/>
                </a:lnTo>
                <a:lnTo>
                  <a:pt x="1124" y="227"/>
                </a:lnTo>
                <a:lnTo>
                  <a:pt x="1126" y="220"/>
                </a:lnTo>
                <a:lnTo>
                  <a:pt x="1131" y="219"/>
                </a:lnTo>
                <a:lnTo>
                  <a:pt x="1138" y="223"/>
                </a:lnTo>
                <a:lnTo>
                  <a:pt x="1143" y="227"/>
                </a:lnTo>
                <a:lnTo>
                  <a:pt x="1149" y="224"/>
                </a:lnTo>
                <a:lnTo>
                  <a:pt x="1156" y="224"/>
                </a:lnTo>
                <a:lnTo>
                  <a:pt x="1162" y="224"/>
                </a:lnTo>
                <a:lnTo>
                  <a:pt x="1167" y="218"/>
                </a:lnTo>
                <a:lnTo>
                  <a:pt x="1173" y="218"/>
                </a:lnTo>
                <a:lnTo>
                  <a:pt x="1181" y="214"/>
                </a:lnTo>
                <a:lnTo>
                  <a:pt x="1186" y="212"/>
                </a:lnTo>
                <a:lnTo>
                  <a:pt x="1187" y="212"/>
                </a:lnTo>
                <a:lnTo>
                  <a:pt x="1188" y="211"/>
                </a:lnTo>
                <a:lnTo>
                  <a:pt x="1192" y="218"/>
                </a:lnTo>
                <a:lnTo>
                  <a:pt x="1198" y="224"/>
                </a:lnTo>
                <a:lnTo>
                  <a:pt x="1202" y="223"/>
                </a:lnTo>
                <a:lnTo>
                  <a:pt x="1206" y="229"/>
                </a:lnTo>
                <a:lnTo>
                  <a:pt x="1213" y="233"/>
                </a:lnTo>
                <a:lnTo>
                  <a:pt x="1219" y="239"/>
                </a:lnTo>
                <a:lnTo>
                  <a:pt x="1225" y="242"/>
                </a:lnTo>
                <a:lnTo>
                  <a:pt x="1231" y="245"/>
                </a:lnTo>
                <a:lnTo>
                  <a:pt x="1236" y="245"/>
                </a:lnTo>
                <a:lnTo>
                  <a:pt x="1244" y="250"/>
                </a:lnTo>
                <a:lnTo>
                  <a:pt x="1248" y="243"/>
                </a:lnTo>
                <a:lnTo>
                  <a:pt x="1253" y="242"/>
                </a:lnTo>
                <a:lnTo>
                  <a:pt x="1259" y="235"/>
                </a:lnTo>
                <a:lnTo>
                  <a:pt x="1265" y="229"/>
                </a:lnTo>
                <a:lnTo>
                  <a:pt x="1272" y="235"/>
                </a:lnTo>
                <a:lnTo>
                  <a:pt x="1277" y="236"/>
                </a:lnTo>
                <a:lnTo>
                  <a:pt x="1283" y="237"/>
                </a:lnTo>
                <a:lnTo>
                  <a:pt x="1289" y="235"/>
                </a:lnTo>
                <a:lnTo>
                  <a:pt x="1295" y="233"/>
                </a:lnTo>
                <a:lnTo>
                  <a:pt x="1298" y="240"/>
                </a:lnTo>
                <a:lnTo>
                  <a:pt x="1297" y="243"/>
                </a:lnTo>
                <a:lnTo>
                  <a:pt x="1304" y="241"/>
                </a:lnTo>
                <a:lnTo>
                  <a:pt x="1310" y="242"/>
                </a:lnTo>
                <a:lnTo>
                  <a:pt x="1316" y="244"/>
                </a:lnTo>
                <a:lnTo>
                  <a:pt x="1322" y="239"/>
                </a:lnTo>
                <a:lnTo>
                  <a:pt x="1334" y="229"/>
                </a:lnTo>
                <a:lnTo>
                  <a:pt x="1338" y="223"/>
                </a:lnTo>
                <a:lnTo>
                  <a:pt x="1342" y="216"/>
                </a:lnTo>
                <a:lnTo>
                  <a:pt x="1343" y="210"/>
                </a:lnTo>
                <a:lnTo>
                  <a:pt x="1347" y="196"/>
                </a:lnTo>
                <a:lnTo>
                  <a:pt x="1350" y="190"/>
                </a:lnTo>
                <a:lnTo>
                  <a:pt x="1353" y="183"/>
                </a:lnTo>
                <a:lnTo>
                  <a:pt x="1355" y="176"/>
                </a:lnTo>
                <a:lnTo>
                  <a:pt x="1355" y="169"/>
                </a:lnTo>
                <a:lnTo>
                  <a:pt x="1357" y="167"/>
                </a:lnTo>
                <a:lnTo>
                  <a:pt x="1362" y="160"/>
                </a:lnTo>
                <a:lnTo>
                  <a:pt x="1367" y="153"/>
                </a:lnTo>
                <a:lnTo>
                  <a:pt x="1371" y="146"/>
                </a:lnTo>
                <a:lnTo>
                  <a:pt x="1374" y="140"/>
                </a:lnTo>
                <a:lnTo>
                  <a:pt x="1377" y="134"/>
                </a:lnTo>
                <a:lnTo>
                  <a:pt x="1380" y="127"/>
                </a:lnTo>
                <a:lnTo>
                  <a:pt x="1384" y="120"/>
                </a:lnTo>
                <a:lnTo>
                  <a:pt x="1388" y="113"/>
                </a:lnTo>
                <a:lnTo>
                  <a:pt x="1393" y="106"/>
                </a:lnTo>
                <a:lnTo>
                  <a:pt x="1397" y="99"/>
                </a:lnTo>
                <a:lnTo>
                  <a:pt x="1399" y="98"/>
                </a:lnTo>
                <a:lnTo>
                  <a:pt x="1404" y="94"/>
                </a:lnTo>
                <a:lnTo>
                  <a:pt x="1409" y="87"/>
                </a:lnTo>
                <a:lnTo>
                  <a:pt x="1410" y="95"/>
                </a:lnTo>
                <a:lnTo>
                  <a:pt x="1415" y="102"/>
                </a:lnTo>
                <a:lnTo>
                  <a:pt x="1412" y="94"/>
                </a:lnTo>
                <a:lnTo>
                  <a:pt x="1410" y="87"/>
                </a:lnTo>
                <a:lnTo>
                  <a:pt x="1409" y="81"/>
                </a:lnTo>
                <a:lnTo>
                  <a:pt x="1412" y="73"/>
                </a:lnTo>
                <a:lnTo>
                  <a:pt x="1420" y="79"/>
                </a:lnTo>
                <a:lnTo>
                  <a:pt x="1425" y="86"/>
                </a:lnTo>
                <a:lnTo>
                  <a:pt x="1429" y="92"/>
                </a:lnTo>
                <a:lnTo>
                  <a:pt x="1432" y="99"/>
                </a:lnTo>
                <a:lnTo>
                  <a:pt x="1432" y="114"/>
                </a:lnTo>
                <a:lnTo>
                  <a:pt x="1432" y="121"/>
                </a:lnTo>
                <a:lnTo>
                  <a:pt x="1431" y="128"/>
                </a:lnTo>
                <a:lnTo>
                  <a:pt x="1432" y="123"/>
                </a:lnTo>
                <a:lnTo>
                  <a:pt x="1433" y="116"/>
                </a:lnTo>
                <a:lnTo>
                  <a:pt x="1437" y="110"/>
                </a:lnTo>
                <a:lnTo>
                  <a:pt x="1437" y="116"/>
                </a:lnTo>
                <a:lnTo>
                  <a:pt x="1438" y="123"/>
                </a:lnTo>
                <a:lnTo>
                  <a:pt x="1437" y="131"/>
                </a:lnTo>
                <a:lnTo>
                  <a:pt x="1437" y="145"/>
                </a:lnTo>
                <a:lnTo>
                  <a:pt x="1438" y="153"/>
                </a:lnTo>
                <a:lnTo>
                  <a:pt x="1439" y="159"/>
                </a:lnTo>
                <a:lnTo>
                  <a:pt x="1440" y="166"/>
                </a:lnTo>
                <a:lnTo>
                  <a:pt x="1441" y="172"/>
                </a:lnTo>
                <a:lnTo>
                  <a:pt x="1444" y="180"/>
                </a:lnTo>
                <a:lnTo>
                  <a:pt x="1445" y="187"/>
                </a:lnTo>
                <a:lnTo>
                  <a:pt x="1445" y="194"/>
                </a:lnTo>
                <a:lnTo>
                  <a:pt x="1451" y="201"/>
                </a:lnTo>
                <a:lnTo>
                  <a:pt x="1453" y="208"/>
                </a:lnTo>
                <a:lnTo>
                  <a:pt x="1453" y="215"/>
                </a:lnTo>
                <a:lnTo>
                  <a:pt x="1456" y="223"/>
                </a:lnTo>
                <a:lnTo>
                  <a:pt x="1457" y="229"/>
                </a:lnTo>
                <a:lnTo>
                  <a:pt x="1459" y="236"/>
                </a:lnTo>
                <a:lnTo>
                  <a:pt x="1461" y="243"/>
                </a:lnTo>
                <a:lnTo>
                  <a:pt x="1457" y="250"/>
                </a:lnTo>
                <a:lnTo>
                  <a:pt x="1460" y="249"/>
                </a:lnTo>
                <a:lnTo>
                  <a:pt x="1466" y="253"/>
                </a:lnTo>
                <a:lnTo>
                  <a:pt x="1468" y="260"/>
                </a:lnTo>
                <a:lnTo>
                  <a:pt x="1471" y="267"/>
                </a:lnTo>
                <a:lnTo>
                  <a:pt x="1477" y="273"/>
                </a:lnTo>
                <a:lnTo>
                  <a:pt x="1484" y="272"/>
                </a:lnTo>
                <a:lnTo>
                  <a:pt x="1491" y="272"/>
                </a:lnTo>
                <a:lnTo>
                  <a:pt x="1496" y="275"/>
                </a:lnTo>
                <a:lnTo>
                  <a:pt x="1503" y="279"/>
                </a:lnTo>
                <a:lnTo>
                  <a:pt x="1504" y="279"/>
                </a:lnTo>
                <a:lnTo>
                  <a:pt x="1509" y="285"/>
                </a:lnTo>
                <a:lnTo>
                  <a:pt x="1511" y="292"/>
                </a:lnTo>
                <a:lnTo>
                  <a:pt x="1511" y="299"/>
                </a:lnTo>
                <a:lnTo>
                  <a:pt x="1511" y="306"/>
                </a:lnTo>
                <a:lnTo>
                  <a:pt x="1509" y="313"/>
                </a:lnTo>
                <a:lnTo>
                  <a:pt x="1503" y="317"/>
                </a:lnTo>
                <a:lnTo>
                  <a:pt x="1501" y="317"/>
                </a:lnTo>
                <a:lnTo>
                  <a:pt x="1495" y="321"/>
                </a:lnTo>
                <a:lnTo>
                  <a:pt x="1496" y="321"/>
                </a:lnTo>
                <a:lnTo>
                  <a:pt x="1503" y="320"/>
                </a:lnTo>
                <a:lnTo>
                  <a:pt x="1509" y="324"/>
                </a:lnTo>
                <a:lnTo>
                  <a:pt x="1503" y="331"/>
                </a:lnTo>
                <a:lnTo>
                  <a:pt x="1498" y="337"/>
                </a:lnTo>
                <a:lnTo>
                  <a:pt x="1492" y="344"/>
                </a:lnTo>
                <a:lnTo>
                  <a:pt x="1485" y="348"/>
                </a:lnTo>
                <a:lnTo>
                  <a:pt x="1484" y="355"/>
                </a:lnTo>
                <a:lnTo>
                  <a:pt x="1477" y="362"/>
                </a:lnTo>
                <a:lnTo>
                  <a:pt x="1472" y="369"/>
                </a:lnTo>
                <a:lnTo>
                  <a:pt x="1469" y="376"/>
                </a:lnTo>
                <a:lnTo>
                  <a:pt x="1466" y="384"/>
                </a:lnTo>
                <a:lnTo>
                  <a:pt x="1462" y="389"/>
                </a:lnTo>
                <a:lnTo>
                  <a:pt x="1457" y="396"/>
                </a:lnTo>
                <a:lnTo>
                  <a:pt x="1452" y="404"/>
                </a:lnTo>
                <a:lnTo>
                  <a:pt x="1445" y="404"/>
                </a:lnTo>
                <a:lnTo>
                  <a:pt x="1439" y="410"/>
                </a:lnTo>
                <a:lnTo>
                  <a:pt x="1436" y="417"/>
                </a:lnTo>
                <a:lnTo>
                  <a:pt x="1433" y="421"/>
                </a:lnTo>
                <a:lnTo>
                  <a:pt x="1431" y="422"/>
                </a:lnTo>
                <a:lnTo>
                  <a:pt x="1425" y="426"/>
                </a:lnTo>
                <a:lnTo>
                  <a:pt x="1422" y="429"/>
                </a:lnTo>
                <a:lnTo>
                  <a:pt x="1418" y="436"/>
                </a:lnTo>
                <a:lnTo>
                  <a:pt x="1416" y="443"/>
                </a:lnTo>
                <a:lnTo>
                  <a:pt x="1413" y="449"/>
                </a:lnTo>
                <a:lnTo>
                  <a:pt x="1410" y="457"/>
                </a:lnTo>
                <a:lnTo>
                  <a:pt x="1404" y="464"/>
                </a:lnTo>
                <a:lnTo>
                  <a:pt x="1400" y="470"/>
                </a:lnTo>
                <a:lnTo>
                  <a:pt x="1395" y="476"/>
                </a:lnTo>
                <a:lnTo>
                  <a:pt x="1394" y="483"/>
                </a:lnTo>
                <a:lnTo>
                  <a:pt x="1394" y="491"/>
                </a:lnTo>
                <a:lnTo>
                  <a:pt x="1395" y="498"/>
                </a:lnTo>
                <a:lnTo>
                  <a:pt x="1388" y="505"/>
                </a:lnTo>
                <a:lnTo>
                  <a:pt x="1382" y="508"/>
                </a:lnTo>
                <a:lnTo>
                  <a:pt x="1381" y="515"/>
                </a:lnTo>
                <a:lnTo>
                  <a:pt x="1381" y="522"/>
                </a:lnTo>
                <a:lnTo>
                  <a:pt x="1375" y="527"/>
                </a:lnTo>
                <a:lnTo>
                  <a:pt x="1369" y="527"/>
                </a:lnTo>
                <a:lnTo>
                  <a:pt x="1363" y="523"/>
                </a:lnTo>
                <a:lnTo>
                  <a:pt x="1355" y="527"/>
                </a:lnTo>
                <a:lnTo>
                  <a:pt x="1349" y="530"/>
                </a:lnTo>
                <a:lnTo>
                  <a:pt x="1343" y="535"/>
                </a:lnTo>
                <a:lnTo>
                  <a:pt x="1337" y="538"/>
                </a:lnTo>
                <a:lnTo>
                  <a:pt x="1332" y="540"/>
                </a:lnTo>
                <a:lnTo>
                  <a:pt x="1332" y="542"/>
                </a:lnTo>
                <a:lnTo>
                  <a:pt x="1332" y="543"/>
                </a:lnTo>
                <a:lnTo>
                  <a:pt x="1338" y="542"/>
                </a:lnTo>
                <a:lnTo>
                  <a:pt x="1343" y="541"/>
                </a:lnTo>
                <a:lnTo>
                  <a:pt x="1350" y="541"/>
                </a:lnTo>
                <a:lnTo>
                  <a:pt x="1355" y="539"/>
                </a:lnTo>
                <a:lnTo>
                  <a:pt x="1363" y="545"/>
                </a:lnTo>
                <a:lnTo>
                  <a:pt x="1361" y="551"/>
                </a:lnTo>
                <a:lnTo>
                  <a:pt x="1367" y="546"/>
                </a:lnTo>
                <a:lnTo>
                  <a:pt x="1373" y="543"/>
                </a:lnTo>
                <a:lnTo>
                  <a:pt x="1379" y="542"/>
                </a:lnTo>
                <a:lnTo>
                  <a:pt x="1385" y="539"/>
                </a:lnTo>
                <a:lnTo>
                  <a:pt x="1391" y="533"/>
                </a:lnTo>
                <a:lnTo>
                  <a:pt x="1398" y="527"/>
                </a:lnTo>
                <a:lnTo>
                  <a:pt x="1399" y="526"/>
                </a:lnTo>
                <a:lnTo>
                  <a:pt x="1405" y="525"/>
                </a:lnTo>
                <a:lnTo>
                  <a:pt x="1412" y="522"/>
                </a:lnTo>
                <a:lnTo>
                  <a:pt x="1417" y="516"/>
                </a:lnTo>
                <a:lnTo>
                  <a:pt x="1424" y="513"/>
                </a:lnTo>
                <a:lnTo>
                  <a:pt x="1428" y="505"/>
                </a:lnTo>
                <a:lnTo>
                  <a:pt x="1434" y="501"/>
                </a:lnTo>
                <a:lnTo>
                  <a:pt x="1440" y="495"/>
                </a:lnTo>
                <a:lnTo>
                  <a:pt x="1444" y="489"/>
                </a:lnTo>
                <a:lnTo>
                  <a:pt x="1451" y="495"/>
                </a:lnTo>
                <a:lnTo>
                  <a:pt x="1451" y="502"/>
                </a:lnTo>
                <a:lnTo>
                  <a:pt x="1453" y="509"/>
                </a:lnTo>
                <a:lnTo>
                  <a:pt x="1452" y="515"/>
                </a:lnTo>
                <a:lnTo>
                  <a:pt x="1450" y="523"/>
                </a:lnTo>
                <a:lnTo>
                  <a:pt x="1452" y="530"/>
                </a:lnTo>
                <a:lnTo>
                  <a:pt x="1455" y="537"/>
                </a:lnTo>
                <a:lnTo>
                  <a:pt x="1460" y="543"/>
                </a:lnTo>
                <a:lnTo>
                  <a:pt x="1461" y="551"/>
                </a:lnTo>
                <a:lnTo>
                  <a:pt x="1459" y="557"/>
                </a:lnTo>
                <a:lnTo>
                  <a:pt x="1460" y="559"/>
                </a:lnTo>
                <a:lnTo>
                  <a:pt x="1463" y="561"/>
                </a:lnTo>
                <a:lnTo>
                  <a:pt x="1469" y="561"/>
                </a:lnTo>
                <a:lnTo>
                  <a:pt x="1475" y="564"/>
                </a:lnTo>
                <a:lnTo>
                  <a:pt x="1474" y="570"/>
                </a:lnTo>
                <a:lnTo>
                  <a:pt x="1481" y="570"/>
                </a:lnTo>
                <a:lnTo>
                  <a:pt x="1487" y="565"/>
                </a:lnTo>
                <a:lnTo>
                  <a:pt x="1493" y="570"/>
                </a:lnTo>
                <a:lnTo>
                  <a:pt x="1497" y="562"/>
                </a:lnTo>
                <a:lnTo>
                  <a:pt x="1503" y="561"/>
                </a:lnTo>
                <a:lnTo>
                  <a:pt x="1509" y="563"/>
                </a:lnTo>
                <a:lnTo>
                  <a:pt x="1513" y="570"/>
                </a:lnTo>
                <a:lnTo>
                  <a:pt x="1514" y="577"/>
                </a:lnTo>
                <a:lnTo>
                  <a:pt x="1515" y="570"/>
                </a:lnTo>
                <a:lnTo>
                  <a:pt x="1520" y="565"/>
                </a:lnTo>
                <a:lnTo>
                  <a:pt x="1526" y="565"/>
                </a:lnTo>
                <a:lnTo>
                  <a:pt x="1533" y="563"/>
                </a:lnTo>
                <a:lnTo>
                  <a:pt x="1536" y="556"/>
                </a:lnTo>
                <a:lnTo>
                  <a:pt x="1543" y="555"/>
                </a:lnTo>
                <a:lnTo>
                  <a:pt x="1549" y="554"/>
                </a:lnTo>
                <a:lnTo>
                  <a:pt x="1547" y="561"/>
                </a:lnTo>
                <a:lnTo>
                  <a:pt x="1544" y="567"/>
                </a:lnTo>
                <a:lnTo>
                  <a:pt x="1543" y="574"/>
                </a:lnTo>
                <a:lnTo>
                  <a:pt x="1540" y="581"/>
                </a:lnTo>
                <a:lnTo>
                  <a:pt x="1539" y="588"/>
                </a:lnTo>
                <a:lnTo>
                  <a:pt x="1534" y="596"/>
                </a:lnTo>
                <a:lnTo>
                  <a:pt x="1536" y="603"/>
                </a:lnTo>
                <a:lnTo>
                  <a:pt x="1537" y="610"/>
                </a:lnTo>
                <a:lnTo>
                  <a:pt x="1535" y="618"/>
                </a:lnTo>
                <a:lnTo>
                  <a:pt x="1535" y="619"/>
                </a:lnTo>
                <a:lnTo>
                  <a:pt x="1536" y="620"/>
                </a:lnTo>
                <a:lnTo>
                  <a:pt x="1540" y="613"/>
                </a:lnTo>
                <a:lnTo>
                  <a:pt x="1540" y="607"/>
                </a:lnTo>
                <a:lnTo>
                  <a:pt x="1543" y="599"/>
                </a:lnTo>
                <a:lnTo>
                  <a:pt x="1545" y="592"/>
                </a:lnTo>
                <a:lnTo>
                  <a:pt x="1547" y="586"/>
                </a:lnTo>
                <a:lnTo>
                  <a:pt x="1549" y="579"/>
                </a:lnTo>
                <a:lnTo>
                  <a:pt x="1552" y="572"/>
                </a:lnTo>
                <a:lnTo>
                  <a:pt x="1557" y="565"/>
                </a:lnTo>
                <a:lnTo>
                  <a:pt x="1558" y="564"/>
                </a:lnTo>
                <a:lnTo>
                  <a:pt x="1563" y="564"/>
                </a:lnTo>
                <a:lnTo>
                  <a:pt x="1570" y="562"/>
                </a:lnTo>
                <a:lnTo>
                  <a:pt x="1573" y="555"/>
                </a:lnTo>
                <a:lnTo>
                  <a:pt x="1576" y="548"/>
                </a:lnTo>
                <a:lnTo>
                  <a:pt x="1581" y="540"/>
                </a:lnTo>
                <a:lnTo>
                  <a:pt x="1585" y="534"/>
                </a:lnTo>
                <a:lnTo>
                  <a:pt x="1590" y="532"/>
                </a:lnTo>
                <a:lnTo>
                  <a:pt x="1592" y="535"/>
                </a:lnTo>
                <a:lnTo>
                  <a:pt x="1596" y="542"/>
                </a:lnTo>
                <a:lnTo>
                  <a:pt x="1603" y="548"/>
                </a:lnTo>
                <a:lnTo>
                  <a:pt x="1602" y="542"/>
                </a:lnTo>
                <a:lnTo>
                  <a:pt x="1600" y="535"/>
                </a:lnTo>
                <a:lnTo>
                  <a:pt x="1606" y="535"/>
                </a:lnTo>
                <a:lnTo>
                  <a:pt x="1612" y="534"/>
                </a:lnTo>
                <a:lnTo>
                  <a:pt x="1618" y="532"/>
                </a:lnTo>
                <a:lnTo>
                  <a:pt x="1617" y="532"/>
                </a:lnTo>
                <a:lnTo>
                  <a:pt x="1612" y="531"/>
                </a:lnTo>
                <a:lnTo>
                  <a:pt x="1599" y="533"/>
                </a:lnTo>
                <a:lnTo>
                  <a:pt x="1599" y="526"/>
                </a:lnTo>
                <a:lnTo>
                  <a:pt x="1603" y="518"/>
                </a:lnTo>
                <a:lnTo>
                  <a:pt x="1609" y="518"/>
                </a:lnTo>
                <a:lnTo>
                  <a:pt x="1610" y="513"/>
                </a:lnTo>
                <a:lnTo>
                  <a:pt x="1612" y="507"/>
                </a:lnTo>
                <a:lnTo>
                  <a:pt x="1610" y="500"/>
                </a:lnTo>
                <a:lnTo>
                  <a:pt x="1610" y="493"/>
                </a:lnTo>
                <a:lnTo>
                  <a:pt x="1613" y="486"/>
                </a:lnTo>
                <a:lnTo>
                  <a:pt x="1619" y="479"/>
                </a:lnTo>
                <a:lnTo>
                  <a:pt x="1625" y="473"/>
                </a:lnTo>
                <a:lnTo>
                  <a:pt x="1632" y="478"/>
                </a:lnTo>
                <a:lnTo>
                  <a:pt x="1638" y="471"/>
                </a:lnTo>
                <a:lnTo>
                  <a:pt x="1641" y="469"/>
                </a:lnTo>
                <a:lnTo>
                  <a:pt x="1647" y="471"/>
                </a:lnTo>
                <a:lnTo>
                  <a:pt x="1648" y="476"/>
                </a:lnTo>
                <a:lnTo>
                  <a:pt x="1653" y="471"/>
                </a:lnTo>
                <a:lnTo>
                  <a:pt x="1660" y="470"/>
                </a:lnTo>
                <a:lnTo>
                  <a:pt x="1662" y="477"/>
                </a:lnTo>
                <a:lnTo>
                  <a:pt x="1668" y="476"/>
                </a:lnTo>
                <a:lnTo>
                  <a:pt x="1664" y="470"/>
                </a:lnTo>
                <a:lnTo>
                  <a:pt x="1665" y="462"/>
                </a:lnTo>
                <a:lnTo>
                  <a:pt x="1672" y="465"/>
                </a:lnTo>
                <a:lnTo>
                  <a:pt x="1676" y="467"/>
                </a:lnTo>
                <a:lnTo>
                  <a:pt x="1682" y="470"/>
                </a:lnTo>
                <a:lnTo>
                  <a:pt x="1681" y="477"/>
                </a:lnTo>
                <a:lnTo>
                  <a:pt x="1687" y="474"/>
                </a:lnTo>
                <a:lnTo>
                  <a:pt x="1690" y="482"/>
                </a:lnTo>
                <a:lnTo>
                  <a:pt x="1696" y="478"/>
                </a:lnTo>
                <a:lnTo>
                  <a:pt x="1696" y="484"/>
                </a:lnTo>
                <a:lnTo>
                  <a:pt x="1702" y="479"/>
                </a:lnTo>
                <a:lnTo>
                  <a:pt x="1704" y="473"/>
                </a:lnTo>
                <a:lnTo>
                  <a:pt x="1703" y="479"/>
                </a:lnTo>
                <a:lnTo>
                  <a:pt x="1709" y="484"/>
                </a:lnTo>
                <a:lnTo>
                  <a:pt x="1708" y="491"/>
                </a:lnTo>
                <a:lnTo>
                  <a:pt x="1711" y="484"/>
                </a:lnTo>
                <a:lnTo>
                  <a:pt x="1718" y="484"/>
                </a:lnTo>
                <a:lnTo>
                  <a:pt x="1715" y="492"/>
                </a:lnTo>
                <a:lnTo>
                  <a:pt x="1709" y="495"/>
                </a:lnTo>
                <a:lnTo>
                  <a:pt x="1715" y="493"/>
                </a:lnTo>
                <a:lnTo>
                  <a:pt x="1722" y="498"/>
                </a:lnTo>
                <a:lnTo>
                  <a:pt x="1728" y="499"/>
                </a:lnTo>
                <a:lnTo>
                  <a:pt x="1734" y="495"/>
                </a:lnTo>
                <a:lnTo>
                  <a:pt x="1733" y="501"/>
                </a:lnTo>
                <a:lnTo>
                  <a:pt x="1739" y="500"/>
                </a:lnTo>
                <a:lnTo>
                  <a:pt x="1743" y="493"/>
                </a:lnTo>
                <a:lnTo>
                  <a:pt x="1742" y="500"/>
                </a:lnTo>
                <a:lnTo>
                  <a:pt x="1745" y="508"/>
                </a:lnTo>
                <a:lnTo>
                  <a:pt x="1751" y="506"/>
                </a:lnTo>
                <a:lnTo>
                  <a:pt x="1751" y="513"/>
                </a:lnTo>
                <a:lnTo>
                  <a:pt x="1754" y="513"/>
                </a:lnTo>
                <a:lnTo>
                  <a:pt x="1758" y="505"/>
                </a:lnTo>
                <a:lnTo>
                  <a:pt x="1758" y="511"/>
                </a:lnTo>
                <a:lnTo>
                  <a:pt x="1764" y="510"/>
                </a:lnTo>
                <a:lnTo>
                  <a:pt x="1767" y="518"/>
                </a:lnTo>
                <a:lnTo>
                  <a:pt x="1773" y="511"/>
                </a:lnTo>
                <a:lnTo>
                  <a:pt x="1774" y="518"/>
                </a:lnTo>
                <a:lnTo>
                  <a:pt x="1779" y="525"/>
                </a:lnTo>
                <a:lnTo>
                  <a:pt x="1785" y="519"/>
                </a:lnTo>
                <a:lnTo>
                  <a:pt x="1788" y="526"/>
                </a:lnTo>
                <a:lnTo>
                  <a:pt x="1793" y="523"/>
                </a:lnTo>
                <a:lnTo>
                  <a:pt x="1789" y="530"/>
                </a:lnTo>
                <a:lnTo>
                  <a:pt x="1791" y="537"/>
                </a:lnTo>
                <a:lnTo>
                  <a:pt x="1794" y="530"/>
                </a:lnTo>
                <a:lnTo>
                  <a:pt x="1800" y="526"/>
                </a:lnTo>
                <a:lnTo>
                  <a:pt x="1796" y="533"/>
                </a:lnTo>
                <a:lnTo>
                  <a:pt x="1797" y="540"/>
                </a:lnTo>
                <a:lnTo>
                  <a:pt x="1797" y="547"/>
                </a:lnTo>
                <a:lnTo>
                  <a:pt x="1802" y="554"/>
                </a:lnTo>
                <a:lnTo>
                  <a:pt x="1804" y="549"/>
                </a:lnTo>
                <a:lnTo>
                  <a:pt x="1803" y="543"/>
                </a:lnTo>
                <a:lnTo>
                  <a:pt x="1806" y="537"/>
                </a:lnTo>
                <a:lnTo>
                  <a:pt x="1813" y="534"/>
                </a:lnTo>
                <a:lnTo>
                  <a:pt x="1820" y="534"/>
                </a:lnTo>
                <a:lnTo>
                  <a:pt x="1820" y="542"/>
                </a:lnTo>
                <a:lnTo>
                  <a:pt x="1821" y="542"/>
                </a:lnTo>
                <a:lnTo>
                  <a:pt x="1822" y="535"/>
                </a:lnTo>
                <a:lnTo>
                  <a:pt x="1828" y="531"/>
                </a:lnTo>
                <a:lnTo>
                  <a:pt x="1826" y="538"/>
                </a:lnTo>
                <a:lnTo>
                  <a:pt x="1825" y="545"/>
                </a:lnTo>
                <a:lnTo>
                  <a:pt x="1831" y="542"/>
                </a:lnTo>
                <a:lnTo>
                  <a:pt x="1833" y="549"/>
                </a:lnTo>
                <a:lnTo>
                  <a:pt x="1832" y="556"/>
                </a:lnTo>
                <a:lnTo>
                  <a:pt x="1839" y="553"/>
                </a:lnTo>
                <a:lnTo>
                  <a:pt x="1832" y="559"/>
                </a:lnTo>
                <a:lnTo>
                  <a:pt x="1839" y="561"/>
                </a:lnTo>
                <a:lnTo>
                  <a:pt x="1845" y="554"/>
                </a:lnTo>
                <a:lnTo>
                  <a:pt x="1844" y="561"/>
                </a:lnTo>
                <a:lnTo>
                  <a:pt x="1850" y="563"/>
                </a:lnTo>
                <a:lnTo>
                  <a:pt x="1851" y="570"/>
                </a:lnTo>
                <a:lnTo>
                  <a:pt x="1847" y="577"/>
                </a:lnTo>
                <a:lnTo>
                  <a:pt x="1848" y="583"/>
                </a:lnTo>
                <a:lnTo>
                  <a:pt x="1845" y="590"/>
                </a:lnTo>
                <a:lnTo>
                  <a:pt x="1838" y="595"/>
                </a:lnTo>
                <a:lnTo>
                  <a:pt x="1832" y="597"/>
                </a:lnTo>
                <a:lnTo>
                  <a:pt x="1838" y="596"/>
                </a:lnTo>
                <a:lnTo>
                  <a:pt x="1842" y="603"/>
                </a:lnTo>
                <a:lnTo>
                  <a:pt x="1844" y="596"/>
                </a:lnTo>
                <a:lnTo>
                  <a:pt x="1849" y="589"/>
                </a:lnTo>
                <a:lnTo>
                  <a:pt x="1855" y="587"/>
                </a:lnTo>
                <a:lnTo>
                  <a:pt x="1859" y="592"/>
                </a:lnTo>
                <a:lnTo>
                  <a:pt x="1860" y="599"/>
                </a:lnTo>
                <a:lnTo>
                  <a:pt x="1857" y="607"/>
                </a:lnTo>
                <a:lnTo>
                  <a:pt x="1851" y="608"/>
                </a:lnTo>
                <a:lnTo>
                  <a:pt x="1848" y="615"/>
                </a:lnTo>
                <a:lnTo>
                  <a:pt x="1847" y="616"/>
                </a:lnTo>
                <a:lnTo>
                  <a:pt x="1847" y="623"/>
                </a:lnTo>
                <a:lnTo>
                  <a:pt x="1844" y="630"/>
                </a:lnTo>
                <a:lnTo>
                  <a:pt x="1842" y="636"/>
                </a:lnTo>
                <a:lnTo>
                  <a:pt x="1842" y="644"/>
                </a:lnTo>
                <a:lnTo>
                  <a:pt x="1841" y="651"/>
                </a:lnTo>
                <a:lnTo>
                  <a:pt x="1845" y="658"/>
                </a:lnTo>
                <a:lnTo>
                  <a:pt x="1841" y="664"/>
                </a:lnTo>
                <a:lnTo>
                  <a:pt x="1834" y="670"/>
                </a:lnTo>
                <a:lnTo>
                  <a:pt x="1834" y="677"/>
                </a:lnTo>
                <a:lnTo>
                  <a:pt x="1836" y="678"/>
                </a:lnTo>
                <a:lnTo>
                  <a:pt x="1836" y="677"/>
                </a:lnTo>
                <a:lnTo>
                  <a:pt x="1838" y="670"/>
                </a:lnTo>
                <a:lnTo>
                  <a:pt x="1844" y="664"/>
                </a:lnTo>
                <a:lnTo>
                  <a:pt x="1849" y="658"/>
                </a:lnTo>
                <a:lnTo>
                  <a:pt x="1855" y="652"/>
                </a:lnTo>
                <a:lnTo>
                  <a:pt x="1857" y="644"/>
                </a:lnTo>
                <a:lnTo>
                  <a:pt x="1858" y="638"/>
                </a:lnTo>
                <a:lnTo>
                  <a:pt x="1859" y="631"/>
                </a:lnTo>
                <a:lnTo>
                  <a:pt x="1861" y="624"/>
                </a:lnTo>
                <a:lnTo>
                  <a:pt x="1861" y="618"/>
                </a:lnTo>
                <a:lnTo>
                  <a:pt x="1864" y="615"/>
                </a:lnTo>
                <a:lnTo>
                  <a:pt x="1869" y="612"/>
                </a:lnTo>
                <a:lnTo>
                  <a:pt x="1876" y="608"/>
                </a:lnTo>
                <a:lnTo>
                  <a:pt x="1881" y="608"/>
                </a:lnTo>
                <a:lnTo>
                  <a:pt x="1881" y="614"/>
                </a:lnTo>
                <a:lnTo>
                  <a:pt x="1877" y="622"/>
                </a:lnTo>
                <a:lnTo>
                  <a:pt x="1874" y="629"/>
                </a:lnTo>
                <a:lnTo>
                  <a:pt x="1868" y="631"/>
                </a:lnTo>
                <a:lnTo>
                  <a:pt x="1865" y="638"/>
                </a:lnTo>
                <a:lnTo>
                  <a:pt x="1872" y="636"/>
                </a:lnTo>
                <a:lnTo>
                  <a:pt x="1872" y="643"/>
                </a:lnTo>
                <a:lnTo>
                  <a:pt x="1874" y="640"/>
                </a:lnTo>
                <a:lnTo>
                  <a:pt x="1880" y="638"/>
                </a:lnTo>
                <a:lnTo>
                  <a:pt x="1880" y="631"/>
                </a:lnTo>
                <a:lnTo>
                  <a:pt x="1883" y="624"/>
                </a:lnTo>
                <a:lnTo>
                  <a:pt x="1888" y="618"/>
                </a:lnTo>
                <a:lnTo>
                  <a:pt x="1891" y="624"/>
                </a:lnTo>
                <a:lnTo>
                  <a:pt x="1893" y="618"/>
                </a:lnTo>
                <a:lnTo>
                  <a:pt x="1900" y="615"/>
                </a:lnTo>
                <a:lnTo>
                  <a:pt x="1906" y="614"/>
                </a:lnTo>
                <a:lnTo>
                  <a:pt x="1912" y="611"/>
                </a:lnTo>
                <a:lnTo>
                  <a:pt x="1918" y="613"/>
                </a:lnTo>
                <a:lnTo>
                  <a:pt x="1918" y="612"/>
                </a:lnTo>
                <a:lnTo>
                  <a:pt x="1919" y="605"/>
                </a:lnTo>
                <a:lnTo>
                  <a:pt x="1925" y="604"/>
                </a:lnTo>
                <a:lnTo>
                  <a:pt x="1932" y="605"/>
                </a:lnTo>
                <a:lnTo>
                  <a:pt x="1938" y="607"/>
                </a:lnTo>
                <a:lnTo>
                  <a:pt x="1944" y="610"/>
                </a:lnTo>
                <a:lnTo>
                  <a:pt x="1950" y="612"/>
                </a:lnTo>
                <a:lnTo>
                  <a:pt x="1955" y="615"/>
                </a:lnTo>
                <a:lnTo>
                  <a:pt x="1962" y="619"/>
                </a:lnTo>
                <a:lnTo>
                  <a:pt x="1969" y="623"/>
                </a:lnTo>
                <a:lnTo>
                  <a:pt x="1974" y="628"/>
                </a:lnTo>
                <a:lnTo>
                  <a:pt x="1980" y="634"/>
                </a:lnTo>
                <a:lnTo>
                  <a:pt x="1987" y="635"/>
                </a:lnTo>
                <a:lnTo>
                  <a:pt x="1993" y="634"/>
                </a:lnTo>
                <a:lnTo>
                  <a:pt x="1995" y="640"/>
                </a:lnTo>
                <a:lnTo>
                  <a:pt x="2001" y="638"/>
                </a:lnTo>
                <a:lnTo>
                  <a:pt x="2007" y="639"/>
                </a:lnTo>
                <a:lnTo>
                  <a:pt x="2013" y="642"/>
                </a:lnTo>
                <a:lnTo>
                  <a:pt x="2013" y="639"/>
                </a:lnTo>
                <a:lnTo>
                  <a:pt x="2013" y="634"/>
                </a:lnTo>
                <a:lnTo>
                  <a:pt x="2021" y="635"/>
                </a:lnTo>
                <a:lnTo>
                  <a:pt x="2025" y="637"/>
                </a:lnTo>
                <a:lnTo>
                  <a:pt x="2030" y="644"/>
                </a:lnTo>
                <a:lnTo>
                  <a:pt x="2034" y="645"/>
                </a:lnTo>
                <a:lnTo>
                  <a:pt x="2040" y="646"/>
                </a:lnTo>
                <a:lnTo>
                  <a:pt x="2045" y="647"/>
                </a:lnTo>
                <a:lnTo>
                  <a:pt x="2052" y="651"/>
                </a:lnTo>
                <a:lnTo>
                  <a:pt x="2058" y="655"/>
                </a:lnTo>
                <a:lnTo>
                  <a:pt x="2059" y="651"/>
                </a:lnTo>
                <a:lnTo>
                  <a:pt x="2059" y="644"/>
                </a:lnTo>
                <a:lnTo>
                  <a:pt x="2071" y="644"/>
                </a:lnTo>
                <a:lnTo>
                  <a:pt x="2077" y="644"/>
                </a:lnTo>
                <a:lnTo>
                  <a:pt x="2084" y="643"/>
                </a:lnTo>
                <a:lnTo>
                  <a:pt x="2086" y="643"/>
                </a:lnTo>
                <a:lnTo>
                  <a:pt x="2091" y="640"/>
                </a:lnTo>
                <a:lnTo>
                  <a:pt x="2098" y="640"/>
                </a:lnTo>
                <a:lnTo>
                  <a:pt x="2103" y="638"/>
                </a:lnTo>
                <a:lnTo>
                  <a:pt x="2116" y="638"/>
                </a:lnTo>
                <a:lnTo>
                  <a:pt x="2122" y="639"/>
                </a:lnTo>
                <a:lnTo>
                  <a:pt x="2128" y="642"/>
                </a:lnTo>
                <a:lnTo>
                  <a:pt x="2130" y="640"/>
                </a:lnTo>
                <a:lnTo>
                  <a:pt x="2137" y="642"/>
                </a:lnTo>
                <a:lnTo>
                  <a:pt x="2138" y="643"/>
                </a:lnTo>
                <a:lnTo>
                  <a:pt x="2144" y="646"/>
                </a:lnTo>
                <a:lnTo>
                  <a:pt x="2150" y="652"/>
                </a:lnTo>
                <a:lnTo>
                  <a:pt x="2156" y="655"/>
                </a:lnTo>
                <a:lnTo>
                  <a:pt x="2162" y="660"/>
                </a:lnTo>
                <a:lnTo>
                  <a:pt x="2169" y="664"/>
                </a:lnTo>
                <a:lnTo>
                  <a:pt x="2175" y="668"/>
                </a:lnTo>
                <a:lnTo>
                  <a:pt x="2181" y="670"/>
                </a:lnTo>
                <a:lnTo>
                  <a:pt x="2186" y="677"/>
                </a:lnTo>
                <a:lnTo>
                  <a:pt x="2193" y="679"/>
                </a:lnTo>
                <a:lnTo>
                  <a:pt x="2200" y="684"/>
                </a:lnTo>
                <a:lnTo>
                  <a:pt x="2211" y="696"/>
                </a:lnTo>
                <a:lnTo>
                  <a:pt x="2217" y="702"/>
                </a:lnTo>
                <a:lnTo>
                  <a:pt x="2223" y="708"/>
                </a:lnTo>
                <a:lnTo>
                  <a:pt x="2230" y="710"/>
                </a:lnTo>
                <a:lnTo>
                  <a:pt x="2236" y="712"/>
                </a:lnTo>
                <a:lnTo>
                  <a:pt x="2243" y="725"/>
                </a:lnTo>
                <a:lnTo>
                  <a:pt x="2248" y="731"/>
                </a:lnTo>
                <a:lnTo>
                  <a:pt x="2253" y="737"/>
                </a:lnTo>
                <a:lnTo>
                  <a:pt x="2257" y="743"/>
                </a:lnTo>
                <a:lnTo>
                  <a:pt x="2263" y="750"/>
                </a:lnTo>
                <a:lnTo>
                  <a:pt x="2268" y="756"/>
                </a:lnTo>
                <a:lnTo>
                  <a:pt x="2274" y="763"/>
                </a:lnTo>
                <a:lnTo>
                  <a:pt x="2280" y="765"/>
                </a:lnTo>
                <a:lnTo>
                  <a:pt x="2282" y="772"/>
                </a:lnTo>
                <a:lnTo>
                  <a:pt x="2288" y="779"/>
                </a:lnTo>
                <a:lnTo>
                  <a:pt x="2293" y="783"/>
                </a:lnTo>
                <a:lnTo>
                  <a:pt x="2299" y="784"/>
                </a:lnTo>
                <a:lnTo>
                  <a:pt x="2306" y="787"/>
                </a:lnTo>
                <a:lnTo>
                  <a:pt x="2311" y="791"/>
                </a:lnTo>
                <a:lnTo>
                  <a:pt x="2313" y="798"/>
                </a:lnTo>
                <a:lnTo>
                  <a:pt x="2314" y="800"/>
                </a:lnTo>
                <a:lnTo>
                  <a:pt x="2321" y="806"/>
                </a:lnTo>
                <a:lnTo>
                  <a:pt x="2326" y="807"/>
                </a:lnTo>
                <a:lnTo>
                  <a:pt x="2332" y="806"/>
                </a:lnTo>
                <a:lnTo>
                  <a:pt x="2338" y="809"/>
                </a:lnTo>
                <a:lnTo>
                  <a:pt x="2343" y="816"/>
                </a:lnTo>
                <a:lnTo>
                  <a:pt x="2350" y="820"/>
                </a:lnTo>
                <a:lnTo>
                  <a:pt x="2351" y="820"/>
                </a:lnTo>
                <a:lnTo>
                  <a:pt x="2357" y="819"/>
                </a:lnTo>
                <a:lnTo>
                  <a:pt x="2363" y="817"/>
                </a:lnTo>
                <a:lnTo>
                  <a:pt x="2369" y="820"/>
                </a:lnTo>
                <a:lnTo>
                  <a:pt x="2382" y="820"/>
                </a:lnTo>
                <a:lnTo>
                  <a:pt x="2388" y="817"/>
                </a:lnTo>
                <a:lnTo>
                  <a:pt x="2394" y="815"/>
                </a:lnTo>
                <a:lnTo>
                  <a:pt x="2400" y="817"/>
                </a:lnTo>
                <a:lnTo>
                  <a:pt x="2407" y="819"/>
                </a:lnTo>
                <a:lnTo>
                  <a:pt x="2413" y="820"/>
                </a:lnTo>
                <a:lnTo>
                  <a:pt x="2419" y="821"/>
                </a:lnTo>
                <a:lnTo>
                  <a:pt x="2425" y="825"/>
                </a:lnTo>
                <a:lnTo>
                  <a:pt x="2431" y="831"/>
                </a:lnTo>
                <a:lnTo>
                  <a:pt x="2433" y="838"/>
                </a:lnTo>
                <a:lnTo>
                  <a:pt x="2437" y="844"/>
                </a:lnTo>
                <a:lnTo>
                  <a:pt x="2440" y="852"/>
                </a:lnTo>
                <a:lnTo>
                  <a:pt x="2442" y="858"/>
                </a:lnTo>
                <a:lnTo>
                  <a:pt x="2444" y="865"/>
                </a:lnTo>
                <a:lnTo>
                  <a:pt x="2445" y="872"/>
                </a:lnTo>
                <a:lnTo>
                  <a:pt x="2446" y="874"/>
                </a:lnTo>
                <a:lnTo>
                  <a:pt x="2448" y="881"/>
                </a:lnTo>
                <a:lnTo>
                  <a:pt x="2450" y="888"/>
                </a:lnTo>
                <a:lnTo>
                  <a:pt x="2450" y="895"/>
                </a:lnTo>
                <a:lnTo>
                  <a:pt x="2451" y="902"/>
                </a:lnTo>
                <a:lnTo>
                  <a:pt x="2449" y="909"/>
                </a:lnTo>
                <a:lnTo>
                  <a:pt x="2455" y="910"/>
                </a:lnTo>
                <a:lnTo>
                  <a:pt x="2455" y="917"/>
                </a:lnTo>
                <a:lnTo>
                  <a:pt x="2459" y="924"/>
                </a:lnTo>
                <a:lnTo>
                  <a:pt x="2460" y="930"/>
                </a:lnTo>
                <a:lnTo>
                  <a:pt x="2460" y="937"/>
                </a:lnTo>
                <a:lnTo>
                  <a:pt x="2460" y="944"/>
                </a:lnTo>
                <a:lnTo>
                  <a:pt x="2462" y="951"/>
                </a:lnTo>
                <a:lnTo>
                  <a:pt x="2463" y="959"/>
                </a:lnTo>
                <a:lnTo>
                  <a:pt x="2467" y="966"/>
                </a:lnTo>
                <a:lnTo>
                  <a:pt x="2467" y="973"/>
                </a:lnTo>
                <a:lnTo>
                  <a:pt x="2465" y="979"/>
                </a:lnTo>
                <a:lnTo>
                  <a:pt x="2467" y="976"/>
                </a:lnTo>
                <a:lnTo>
                  <a:pt x="2470" y="969"/>
                </a:lnTo>
                <a:lnTo>
                  <a:pt x="2470" y="976"/>
                </a:lnTo>
                <a:lnTo>
                  <a:pt x="2472" y="984"/>
                </a:lnTo>
                <a:lnTo>
                  <a:pt x="2472" y="991"/>
                </a:lnTo>
                <a:lnTo>
                  <a:pt x="2472" y="998"/>
                </a:lnTo>
                <a:lnTo>
                  <a:pt x="2472" y="1005"/>
                </a:lnTo>
                <a:lnTo>
                  <a:pt x="2472" y="1006"/>
                </a:lnTo>
                <a:lnTo>
                  <a:pt x="2467" y="1013"/>
                </a:lnTo>
                <a:lnTo>
                  <a:pt x="2465" y="1014"/>
                </a:lnTo>
                <a:lnTo>
                  <a:pt x="2471" y="1016"/>
                </a:lnTo>
                <a:lnTo>
                  <a:pt x="2469" y="1023"/>
                </a:lnTo>
                <a:lnTo>
                  <a:pt x="2468" y="1030"/>
                </a:lnTo>
                <a:lnTo>
                  <a:pt x="2467" y="1033"/>
                </a:lnTo>
                <a:lnTo>
                  <a:pt x="2472" y="1040"/>
                </a:lnTo>
                <a:lnTo>
                  <a:pt x="2472" y="1047"/>
                </a:lnTo>
                <a:lnTo>
                  <a:pt x="2469" y="1055"/>
                </a:lnTo>
                <a:lnTo>
                  <a:pt x="2468" y="1054"/>
                </a:lnTo>
                <a:lnTo>
                  <a:pt x="2467" y="1055"/>
                </a:lnTo>
                <a:lnTo>
                  <a:pt x="2468" y="1056"/>
                </a:lnTo>
                <a:lnTo>
                  <a:pt x="2468" y="1059"/>
                </a:lnTo>
                <a:lnTo>
                  <a:pt x="2466" y="1066"/>
                </a:lnTo>
                <a:lnTo>
                  <a:pt x="2465" y="1074"/>
                </a:lnTo>
                <a:lnTo>
                  <a:pt x="2460" y="1081"/>
                </a:lnTo>
                <a:lnTo>
                  <a:pt x="2462" y="1085"/>
                </a:lnTo>
                <a:lnTo>
                  <a:pt x="2460" y="1093"/>
                </a:lnTo>
                <a:lnTo>
                  <a:pt x="2458" y="1098"/>
                </a:lnTo>
                <a:lnTo>
                  <a:pt x="2456" y="1106"/>
                </a:lnTo>
                <a:lnTo>
                  <a:pt x="2454" y="1114"/>
                </a:lnTo>
                <a:lnTo>
                  <a:pt x="2453" y="1121"/>
                </a:lnTo>
                <a:lnTo>
                  <a:pt x="2451" y="1126"/>
                </a:lnTo>
                <a:lnTo>
                  <a:pt x="2448" y="1132"/>
                </a:lnTo>
                <a:lnTo>
                  <a:pt x="2445" y="1140"/>
                </a:lnTo>
                <a:lnTo>
                  <a:pt x="2442" y="1146"/>
                </a:lnTo>
                <a:lnTo>
                  <a:pt x="2436" y="1153"/>
                </a:lnTo>
                <a:lnTo>
                  <a:pt x="2432" y="1161"/>
                </a:lnTo>
                <a:lnTo>
                  <a:pt x="2428" y="1167"/>
                </a:lnTo>
                <a:lnTo>
                  <a:pt x="2422" y="1175"/>
                </a:lnTo>
                <a:lnTo>
                  <a:pt x="2419" y="1180"/>
                </a:lnTo>
                <a:lnTo>
                  <a:pt x="2417" y="1179"/>
                </a:lnTo>
                <a:lnTo>
                  <a:pt x="2413" y="1176"/>
                </a:lnTo>
                <a:lnTo>
                  <a:pt x="2413" y="1183"/>
                </a:lnTo>
                <a:lnTo>
                  <a:pt x="2411" y="1185"/>
                </a:lnTo>
                <a:lnTo>
                  <a:pt x="2406" y="1179"/>
                </a:lnTo>
                <a:lnTo>
                  <a:pt x="2410" y="1186"/>
                </a:lnTo>
                <a:lnTo>
                  <a:pt x="2411" y="1185"/>
                </a:lnTo>
                <a:lnTo>
                  <a:pt x="2411" y="1186"/>
                </a:lnTo>
                <a:lnTo>
                  <a:pt x="2413" y="1186"/>
                </a:lnTo>
                <a:lnTo>
                  <a:pt x="2410" y="1193"/>
                </a:lnTo>
                <a:lnTo>
                  <a:pt x="2406" y="1200"/>
                </a:lnTo>
                <a:lnTo>
                  <a:pt x="2401" y="1207"/>
                </a:lnTo>
                <a:lnTo>
                  <a:pt x="2399" y="1211"/>
                </a:lnTo>
                <a:lnTo>
                  <a:pt x="2394" y="1219"/>
                </a:lnTo>
                <a:lnTo>
                  <a:pt x="2388" y="1226"/>
                </a:lnTo>
                <a:lnTo>
                  <a:pt x="2382" y="1239"/>
                </a:lnTo>
                <a:lnTo>
                  <a:pt x="2378" y="1245"/>
                </a:lnTo>
                <a:lnTo>
                  <a:pt x="2375" y="1248"/>
                </a:lnTo>
                <a:lnTo>
                  <a:pt x="2369" y="1250"/>
                </a:lnTo>
                <a:lnTo>
                  <a:pt x="2362" y="1253"/>
                </a:lnTo>
                <a:lnTo>
                  <a:pt x="2357" y="1259"/>
                </a:lnTo>
                <a:lnTo>
                  <a:pt x="2350" y="1265"/>
                </a:lnTo>
                <a:lnTo>
                  <a:pt x="2346" y="1272"/>
                </a:lnTo>
                <a:lnTo>
                  <a:pt x="2338" y="1276"/>
                </a:lnTo>
                <a:lnTo>
                  <a:pt x="2338" y="1271"/>
                </a:lnTo>
                <a:lnTo>
                  <a:pt x="2332" y="1266"/>
                </a:lnTo>
                <a:lnTo>
                  <a:pt x="2332" y="1268"/>
                </a:lnTo>
                <a:lnTo>
                  <a:pt x="2333" y="1271"/>
                </a:lnTo>
                <a:lnTo>
                  <a:pt x="2333" y="1272"/>
                </a:lnTo>
                <a:lnTo>
                  <a:pt x="2338" y="1276"/>
                </a:lnTo>
                <a:lnTo>
                  <a:pt x="2337" y="1283"/>
                </a:lnTo>
                <a:lnTo>
                  <a:pt x="2335" y="1285"/>
                </a:lnTo>
                <a:lnTo>
                  <a:pt x="2330" y="1292"/>
                </a:lnTo>
                <a:lnTo>
                  <a:pt x="2324" y="1288"/>
                </a:lnTo>
                <a:lnTo>
                  <a:pt x="2326" y="1291"/>
                </a:lnTo>
                <a:lnTo>
                  <a:pt x="2331" y="1295"/>
                </a:lnTo>
                <a:lnTo>
                  <a:pt x="2331" y="1301"/>
                </a:lnTo>
                <a:lnTo>
                  <a:pt x="2326" y="1308"/>
                </a:lnTo>
                <a:lnTo>
                  <a:pt x="2320" y="1314"/>
                </a:lnTo>
                <a:lnTo>
                  <a:pt x="2321" y="1306"/>
                </a:lnTo>
                <a:lnTo>
                  <a:pt x="2318" y="1313"/>
                </a:lnTo>
                <a:lnTo>
                  <a:pt x="2318" y="1320"/>
                </a:lnTo>
                <a:lnTo>
                  <a:pt x="2312" y="1327"/>
                </a:lnTo>
                <a:lnTo>
                  <a:pt x="2313" y="1327"/>
                </a:lnTo>
                <a:lnTo>
                  <a:pt x="2320" y="1324"/>
                </a:lnTo>
                <a:lnTo>
                  <a:pt x="2316" y="1331"/>
                </a:lnTo>
                <a:lnTo>
                  <a:pt x="2313" y="1338"/>
                </a:lnTo>
                <a:lnTo>
                  <a:pt x="2311" y="1345"/>
                </a:lnTo>
                <a:lnTo>
                  <a:pt x="2310" y="1348"/>
                </a:lnTo>
                <a:lnTo>
                  <a:pt x="2309" y="1352"/>
                </a:lnTo>
                <a:lnTo>
                  <a:pt x="2307" y="1358"/>
                </a:lnTo>
                <a:lnTo>
                  <a:pt x="2304" y="1365"/>
                </a:lnTo>
                <a:lnTo>
                  <a:pt x="2302" y="1371"/>
                </a:lnTo>
                <a:lnTo>
                  <a:pt x="2299" y="1379"/>
                </a:lnTo>
                <a:lnTo>
                  <a:pt x="2295" y="1385"/>
                </a:lnTo>
                <a:lnTo>
                  <a:pt x="2292" y="1392"/>
                </a:lnTo>
                <a:lnTo>
                  <a:pt x="2288" y="1398"/>
                </a:lnTo>
                <a:lnTo>
                  <a:pt x="2284" y="1405"/>
                </a:lnTo>
                <a:lnTo>
                  <a:pt x="2282" y="1412"/>
                </a:lnTo>
                <a:lnTo>
                  <a:pt x="2277" y="1419"/>
                </a:lnTo>
                <a:lnTo>
                  <a:pt x="2273" y="1426"/>
                </a:lnTo>
                <a:lnTo>
                  <a:pt x="2269" y="1433"/>
                </a:lnTo>
                <a:lnTo>
                  <a:pt x="2264" y="1440"/>
                </a:lnTo>
                <a:lnTo>
                  <a:pt x="2259" y="1443"/>
                </a:lnTo>
                <a:lnTo>
                  <a:pt x="2251" y="1443"/>
                </a:lnTo>
                <a:lnTo>
                  <a:pt x="2253" y="1436"/>
                </a:lnTo>
                <a:lnTo>
                  <a:pt x="2252" y="1429"/>
                </a:lnTo>
                <a:lnTo>
                  <a:pt x="2249" y="1422"/>
                </a:lnTo>
                <a:lnTo>
                  <a:pt x="2243" y="1419"/>
                </a:lnTo>
                <a:lnTo>
                  <a:pt x="2239" y="1412"/>
                </a:lnTo>
                <a:lnTo>
                  <a:pt x="2239" y="1418"/>
                </a:lnTo>
                <a:lnTo>
                  <a:pt x="2237" y="1426"/>
                </a:lnTo>
                <a:lnTo>
                  <a:pt x="2231" y="1430"/>
                </a:lnTo>
                <a:lnTo>
                  <a:pt x="2226" y="1424"/>
                </a:lnTo>
                <a:lnTo>
                  <a:pt x="2228" y="1426"/>
                </a:lnTo>
                <a:lnTo>
                  <a:pt x="2231" y="1432"/>
                </a:lnTo>
                <a:lnTo>
                  <a:pt x="2235" y="1432"/>
                </a:lnTo>
                <a:lnTo>
                  <a:pt x="2237" y="1440"/>
                </a:lnTo>
                <a:lnTo>
                  <a:pt x="2235" y="1446"/>
                </a:lnTo>
                <a:lnTo>
                  <a:pt x="2234" y="1446"/>
                </a:lnTo>
                <a:lnTo>
                  <a:pt x="2229" y="1453"/>
                </a:lnTo>
                <a:lnTo>
                  <a:pt x="2230" y="1460"/>
                </a:lnTo>
                <a:lnTo>
                  <a:pt x="2226" y="1466"/>
                </a:lnTo>
                <a:lnTo>
                  <a:pt x="2226" y="1474"/>
                </a:lnTo>
                <a:lnTo>
                  <a:pt x="2220" y="1470"/>
                </a:lnTo>
                <a:lnTo>
                  <a:pt x="2220" y="1477"/>
                </a:lnTo>
                <a:lnTo>
                  <a:pt x="2218" y="1484"/>
                </a:lnTo>
                <a:lnTo>
                  <a:pt x="2218" y="1491"/>
                </a:lnTo>
                <a:lnTo>
                  <a:pt x="2218" y="1492"/>
                </a:lnTo>
                <a:lnTo>
                  <a:pt x="2219" y="1486"/>
                </a:lnTo>
                <a:lnTo>
                  <a:pt x="2221" y="1482"/>
                </a:lnTo>
                <a:lnTo>
                  <a:pt x="2223" y="1489"/>
                </a:lnTo>
                <a:lnTo>
                  <a:pt x="2227" y="1495"/>
                </a:lnTo>
                <a:lnTo>
                  <a:pt x="2224" y="1502"/>
                </a:lnTo>
                <a:lnTo>
                  <a:pt x="2224" y="1509"/>
                </a:lnTo>
                <a:lnTo>
                  <a:pt x="2217" y="1502"/>
                </a:lnTo>
                <a:lnTo>
                  <a:pt x="2222" y="1509"/>
                </a:lnTo>
                <a:lnTo>
                  <a:pt x="2221" y="1516"/>
                </a:lnTo>
                <a:lnTo>
                  <a:pt x="2226" y="1523"/>
                </a:lnTo>
                <a:lnTo>
                  <a:pt x="2226" y="1530"/>
                </a:lnTo>
                <a:lnTo>
                  <a:pt x="2228" y="1523"/>
                </a:lnTo>
                <a:lnTo>
                  <a:pt x="2230" y="1516"/>
                </a:lnTo>
                <a:lnTo>
                  <a:pt x="2230" y="1523"/>
                </a:lnTo>
                <a:lnTo>
                  <a:pt x="2230" y="1530"/>
                </a:lnTo>
                <a:lnTo>
                  <a:pt x="2229" y="1538"/>
                </a:lnTo>
                <a:lnTo>
                  <a:pt x="2228" y="1543"/>
                </a:lnTo>
                <a:lnTo>
                  <a:pt x="2228" y="1546"/>
                </a:lnTo>
                <a:lnTo>
                  <a:pt x="2227" y="1553"/>
                </a:lnTo>
                <a:lnTo>
                  <a:pt x="2226" y="1559"/>
                </a:lnTo>
                <a:lnTo>
                  <a:pt x="2226" y="1566"/>
                </a:lnTo>
                <a:lnTo>
                  <a:pt x="2224" y="1573"/>
                </a:lnTo>
                <a:lnTo>
                  <a:pt x="2224" y="1580"/>
                </a:lnTo>
                <a:lnTo>
                  <a:pt x="2226" y="1587"/>
                </a:lnTo>
                <a:lnTo>
                  <a:pt x="2228" y="1594"/>
                </a:lnTo>
                <a:lnTo>
                  <a:pt x="2230" y="1600"/>
                </a:lnTo>
                <a:lnTo>
                  <a:pt x="2230" y="1614"/>
                </a:lnTo>
                <a:lnTo>
                  <a:pt x="2231" y="1621"/>
                </a:lnTo>
                <a:lnTo>
                  <a:pt x="2233" y="1628"/>
                </a:lnTo>
                <a:lnTo>
                  <a:pt x="2233" y="1635"/>
                </a:lnTo>
                <a:lnTo>
                  <a:pt x="2235" y="1642"/>
                </a:lnTo>
                <a:lnTo>
                  <a:pt x="2236" y="1648"/>
                </a:lnTo>
                <a:lnTo>
                  <a:pt x="2237" y="1655"/>
                </a:lnTo>
                <a:lnTo>
                  <a:pt x="2239" y="1663"/>
                </a:lnTo>
                <a:lnTo>
                  <a:pt x="2242" y="1669"/>
                </a:lnTo>
                <a:lnTo>
                  <a:pt x="2240" y="1675"/>
                </a:lnTo>
                <a:lnTo>
                  <a:pt x="2239" y="1682"/>
                </a:lnTo>
                <a:lnTo>
                  <a:pt x="2237" y="1687"/>
                </a:lnTo>
                <a:lnTo>
                  <a:pt x="2237" y="1694"/>
                </a:lnTo>
                <a:lnTo>
                  <a:pt x="2235" y="1702"/>
                </a:lnTo>
                <a:lnTo>
                  <a:pt x="2236" y="1708"/>
                </a:lnTo>
                <a:lnTo>
                  <a:pt x="2233" y="1715"/>
                </a:lnTo>
                <a:lnTo>
                  <a:pt x="2232" y="1722"/>
                </a:lnTo>
                <a:lnTo>
                  <a:pt x="2232" y="1728"/>
                </a:lnTo>
                <a:lnTo>
                  <a:pt x="2231" y="1736"/>
                </a:lnTo>
                <a:lnTo>
                  <a:pt x="2229" y="1742"/>
                </a:lnTo>
                <a:lnTo>
                  <a:pt x="2230" y="1749"/>
                </a:lnTo>
                <a:lnTo>
                  <a:pt x="2229" y="1756"/>
                </a:lnTo>
                <a:lnTo>
                  <a:pt x="2228" y="1763"/>
                </a:lnTo>
                <a:lnTo>
                  <a:pt x="2228" y="1769"/>
                </a:lnTo>
                <a:lnTo>
                  <a:pt x="2226" y="1776"/>
                </a:lnTo>
                <a:lnTo>
                  <a:pt x="2226" y="1782"/>
                </a:lnTo>
                <a:lnTo>
                  <a:pt x="2228" y="1790"/>
                </a:lnTo>
                <a:lnTo>
                  <a:pt x="2229" y="1796"/>
                </a:lnTo>
                <a:lnTo>
                  <a:pt x="2229" y="1804"/>
                </a:lnTo>
                <a:lnTo>
                  <a:pt x="2231" y="1811"/>
                </a:lnTo>
                <a:lnTo>
                  <a:pt x="2232" y="1816"/>
                </a:lnTo>
                <a:lnTo>
                  <a:pt x="2228" y="1824"/>
                </a:lnTo>
                <a:lnTo>
                  <a:pt x="2222" y="1830"/>
                </a:lnTo>
                <a:lnTo>
                  <a:pt x="2216" y="1833"/>
                </a:lnTo>
                <a:lnTo>
                  <a:pt x="2212" y="1840"/>
                </a:lnTo>
                <a:lnTo>
                  <a:pt x="2209" y="1846"/>
                </a:lnTo>
                <a:lnTo>
                  <a:pt x="2206" y="1850"/>
                </a:lnTo>
                <a:lnTo>
                  <a:pt x="2204" y="1857"/>
                </a:lnTo>
                <a:lnTo>
                  <a:pt x="2204" y="1864"/>
                </a:lnTo>
                <a:lnTo>
                  <a:pt x="2203" y="1866"/>
                </a:lnTo>
                <a:lnTo>
                  <a:pt x="2202" y="1873"/>
                </a:lnTo>
                <a:lnTo>
                  <a:pt x="2201" y="1880"/>
                </a:lnTo>
                <a:lnTo>
                  <a:pt x="2201" y="1886"/>
                </a:lnTo>
                <a:lnTo>
                  <a:pt x="2201" y="1894"/>
                </a:lnTo>
                <a:lnTo>
                  <a:pt x="2201" y="1901"/>
                </a:lnTo>
                <a:lnTo>
                  <a:pt x="2202" y="1906"/>
                </a:lnTo>
                <a:lnTo>
                  <a:pt x="2202" y="1914"/>
                </a:lnTo>
                <a:lnTo>
                  <a:pt x="2204" y="1921"/>
                </a:lnTo>
                <a:lnTo>
                  <a:pt x="2205" y="1928"/>
                </a:lnTo>
                <a:lnTo>
                  <a:pt x="2206" y="1934"/>
                </a:lnTo>
                <a:lnTo>
                  <a:pt x="2207" y="1942"/>
                </a:lnTo>
                <a:lnTo>
                  <a:pt x="2207" y="1949"/>
                </a:lnTo>
                <a:lnTo>
                  <a:pt x="2206" y="1954"/>
                </a:lnTo>
                <a:lnTo>
                  <a:pt x="2204" y="1962"/>
                </a:lnTo>
                <a:lnTo>
                  <a:pt x="2202" y="1968"/>
                </a:lnTo>
                <a:lnTo>
                  <a:pt x="2197" y="1972"/>
                </a:lnTo>
                <a:lnTo>
                  <a:pt x="2190" y="1976"/>
                </a:lnTo>
                <a:lnTo>
                  <a:pt x="2189" y="1977"/>
                </a:lnTo>
                <a:lnTo>
                  <a:pt x="2187" y="1984"/>
                </a:lnTo>
                <a:lnTo>
                  <a:pt x="2185" y="1990"/>
                </a:lnTo>
                <a:lnTo>
                  <a:pt x="2183" y="1997"/>
                </a:lnTo>
                <a:lnTo>
                  <a:pt x="2183" y="1998"/>
                </a:lnTo>
                <a:lnTo>
                  <a:pt x="2182" y="2006"/>
                </a:lnTo>
                <a:lnTo>
                  <a:pt x="2181" y="2011"/>
                </a:lnTo>
                <a:lnTo>
                  <a:pt x="2178" y="2019"/>
                </a:lnTo>
                <a:lnTo>
                  <a:pt x="2177" y="2018"/>
                </a:lnTo>
                <a:lnTo>
                  <a:pt x="2171" y="2022"/>
                </a:lnTo>
                <a:lnTo>
                  <a:pt x="2175" y="2029"/>
                </a:lnTo>
                <a:lnTo>
                  <a:pt x="2173" y="2035"/>
                </a:lnTo>
                <a:lnTo>
                  <a:pt x="2170" y="2041"/>
                </a:lnTo>
                <a:lnTo>
                  <a:pt x="2166" y="2048"/>
                </a:lnTo>
                <a:lnTo>
                  <a:pt x="2162" y="2055"/>
                </a:lnTo>
                <a:lnTo>
                  <a:pt x="2156" y="2062"/>
                </a:lnTo>
                <a:lnTo>
                  <a:pt x="2150" y="2063"/>
                </a:lnTo>
                <a:lnTo>
                  <a:pt x="2146" y="2070"/>
                </a:lnTo>
                <a:lnTo>
                  <a:pt x="2147" y="2077"/>
                </a:lnTo>
                <a:lnTo>
                  <a:pt x="2145" y="2083"/>
                </a:lnTo>
                <a:lnTo>
                  <a:pt x="2141" y="2091"/>
                </a:lnTo>
                <a:lnTo>
                  <a:pt x="2139" y="2097"/>
                </a:lnTo>
                <a:lnTo>
                  <a:pt x="2139" y="2104"/>
                </a:lnTo>
                <a:lnTo>
                  <a:pt x="2136" y="2111"/>
                </a:lnTo>
                <a:lnTo>
                  <a:pt x="2134" y="2118"/>
                </a:lnTo>
                <a:lnTo>
                  <a:pt x="2138" y="2123"/>
                </a:lnTo>
                <a:lnTo>
                  <a:pt x="2138" y="2129"/>
                </a:lnTo>
                <a:lnTo>
                  <a:pt x="2139" y="2136"/>
                </a:lnTo>
                <a:lnTo>
                  <a:pt x="2140" y="2143"/>
                </a:lnTo>
                <a:lnTo>
                  <a:pt x="2142" y="2150"/>
                </a:lnTo>
                <a:lnTo>
                  <a:pt x="2142" y="2156"/>
                </a:lnTo>
                <a:lnTo>
                  <a:pt x="2136" y="2160"/>
                </a:lnTo>
                <a:lnTo>
                  <a:pt x="2129" y="2166"/>
                </a:lnTo>
                <a:lnTo>
                  <a:pt x="2123" y="2168"/>
                </a:lnTo>
                <a:lnTo>
                  <a:pt x="2117" y="2170"/>
                </a:lnTo>
                <a:lnTo>
                  <a:pt x="2104" y="2175"/>
                </a:lnTo>
                <a:lnTo>
                  <a:pt x="2099" y="2179"/>
                </a:lnTo>
                <a:lnTo>
                  <a:pt x="2094" y="2186"/>
                </a:lnTo>
                <a:lnTo>
                  <a:pt x="2090" y="2193"/>
                </a:lnTo>
                <a:lnTo>
                  <a:pt x="2084" y="2199"/>
                </a:lnTo>
                <a:lnTo>
                  <a:pt x="2083" y="2206"/>
                </a:lnTo>
                <a:lnTo>
                  <a:pt x="2085" y="2212"/>
                </a:lnTo>
                <a:lnTo>
                  <a:pt x="2087" y="2219"/>
                </a:lnTo>
                <a:lnTo>
                  <a:pt x="2083" y="2226"/>
                </a:lnTo>
                <a:lnTo>
                  <a:pt x="2084" y="2233"/>
                </a:lnTo>
                <a:lnTo>
                  <a:pt x="2082" y="2231"/>
                </a:lnTo>
                <a:lnTo>
                  <a:pt x="2075" y="2229"/>
                </a:lnTo>
                <a:lnTo>
                  <a:pt x="2063" y="2229"/>
                </a:lnTo>
                <a:lnTo>
                  <a:pt x="2057" y="2229"/>
                </a:lnTo>
                <a:lnTo>
                  <a:pt x="2052" y="2229"/>
                </a:lnTo>
                <a:lnTo>
                  <a:pt x="2044" y="2229"/>
                </a:lnTo>
                <a:lnTo>
                  <a:pt x="2039" y="2231"/>
                </a:lnTo>
                <a:lnTo>
                  <a:pt x="2033" y="2232"/>
                </a:lnTo>
                <a:lnTo>
                  <a:pt x="2026" y="2232"/>
                </a:lnTo>
                <a:lnTo>
                  <a:pt x="2021" y="2232"/>
                </a:lnTo>
                <a:lnTo>
                  <a:pt x="2014" y="2225"/>
                </a:lnTo>
                <a:lnTo>
                  <a:pt x="2017" y="2222"/>
                </a:lnTo>
                <a:lnTo>
                  <a:pt x="2018" y="2215"/>
                </a:lnTo>
                <a:lnTo>
                  <a:pt x="2018" y="2209"/>
                </a:lnTo>
                <a:lnTo>
                  <a:pt x="2011" y="2210"/>
                </a:lnTo>
                <a:lnTo>
                  <a:pt x="2005" y="2216"/>
                </a:lnTo>
                <a:lnTo>
                  <a:pt x="2008" y="2223"/>
                </a:lnTo>
                <a:lnTo>
                  <a:pt x="2009" y="2224"/>
                </a:lnTo>
                <a:lnTo>
                  <a:pt x="2011" y="2225"/>
                </a:lnTo>
                <a:lnTo>
                  <a:pt x="2012" y="2226"/>
                </a:lnTo>
                <a:lnTo>
                  <a:pt x="2011" y="2233"/>
                </a:lnTo>
                <a:lnTo>
                  <a:pt x="2005" y="2235"/>
                </a:lnTo>
                <a:lnTo>
                  <a:pt x="1999" y="2235"/>
                </a:lnTo>
                <a:lnTo>
                  <a:pt x="1993" y="2236"/>
                </a:lnTo>
                <a:lnTo>
                  <a:pt x="1987" y="2237"/>
                </a:lnTo>
                <a:lnTo>
                  <a:pt x="1981" y="2239"/>
                </a:lnTo>
                <a:lnTo>
                  <a:pt x="1974" y="2239"/>
                </a:lnTo>
                <a:lnTo>
                  <a:pt x="1968" y="2240"/>
                </a:lnTo>
                <a:lnTo>
                  <a:pt x="1962" y="2242"/>
                </a:lnTo>
                <a:lnTo>
                  <a:pt x="1967" y="2239"/>
                </a:lnTo>
                <a:lnTo>
                  <a:pt x="1973" y="2239"/>
                </a:lnTo>
                <a:lnTo>
                  <a:pt x="1978" y="2237"/>
                </a:lnTo>
                <a:lnTo>
                  <a:pt x="1985" y="2235"/>
                </a:lnTo>
                <a:lnTo>
                  <a:pt x="1981" y="2232"/>
                </a:lnTo>
                <a:lnTo>
                  <a:pt x="1976" y="2228"/>
                </a:lnTo>
                <a:lnTo>
                  <a:pt x="1969" y="2226"/>
                </a:lnTo>
                <a:lnTo>
                  <a:pt x="1963" y="2227"/>
                </a:lnTo>
                <a:lnTo>
                  <a:pt x="1958" y="2229"/>
                </a:lnTo>
                <a:lnTo>
                  <a:pt x="1951" y="2236"/>
                </a:lnTo>
                <a:lnTo>
                  <a:pt x="1945" y="2234"/>
                </a:lnTo>
                <a:lnTo>
                  <a:pt x="1939" y="2229"/>
                </a:lnTo>
                <a:lnTo>
                  <a:pt x="1934" y="2235"/>
                </a:lnTo>
                <a:lnTo>
                  <a:pt x="1927" y="2236"/>
                </a:lnTo>
                <a:lnTo>
                  <a:pt x="1920" y="2237"/>
                </a:lnTo>
                <a:lnTo>
                  <a:pt x="1919" y="2244"/>
                </a:lnTo>
                <a:lnTo>
                  <a:pt x="1919" y="2251"/>
                </a:lnTo>
                <a:lnTo>
                  <a:pt x="1925" y="2253"/>
                </a:lnTo>
                <a:lnTo>
                  <a:pt x="1931" y="2257"/>
                </a:lnTo>
                <a:lnTo>
                  <a:pt x="1925" y="2261"/>
                </a:lnTo>
                <a:lnTo>
                  <a:pt x="1919" y="2261"/>
                </a:lnTo>
                <a:lnTo>
                  <a:pt x="1914" y="2263"/>
                </a:lnTo>
                <a:lnTo>
                  <a:pt x="1908" y="2260"/>
                </a:lnTo>
                <a:lnTo>
                  <a:pt x="1903" y="2266"/>
                </a:lnTo>
                <a:lnTo>
                  <a:pt x="1900" y="2272"/>
                </a:lnTo>
                <a:lnTo>
                  <a:pt x="1893" y="2273"/>
                </a:lnTo>
                <a:lnTo>
                  <a:pt x="1889" y="2280"/>
                </a:lnTo>
                <a:lnTo>
                  <a:pt x="1883" y="2281"/>
                </a:lnTo>
                <a:lnTo>
                  <a:pt x="1877" y="2285"/>
                </a:lnTo>
                <a:lnTo>
                  <a:pt x="1880" y="2292"/>
                </a:lnTo>
                <a:lnTo>
                  <a:pt x="1877" y="2299"/>
                </a:lnTo>
                <a:lnTo>
                  <a:pt x="1871" y="2297"/>
                </a:lnTo>
                <a:lnTo>
                  <a:pt x="1864" y="2296"/>
                </a:lnTo>
                <a:lnTo>
                  <a:pt x="1859" y="2295"/>
                </a:lnTo>
                <a:lnTo>
                  <a:pt x="1852" y="2295"/>
                </a:lnTo>
                <a:lnTo>
                  <a:pt x="1846" y="2296"/>
                </a:lnTo>
                <a:lnTo>
                  <a:pt x="1840" y="2299"/>
                </a:lnTo>
                <a:lnTo>
                  <a:pt x="1835" y="2306"/>
                </a:lnTo>
                <a:lnTo>
                  <a:pt x="1832" y="2313"/>
                </a:lnTo>
                <a:lnTo>
                  <a:pt x="1827" y="2315"/>
                </a:lnTo>
                <a:lnTo>
                  <a:pt x="1825" y="2313"/>
                </a:lnTo>
                <a:lnTo>
                  <a:pt x="1825" y="2307"/>
                </a:lnTo>
                <a:lnTo>
                  <a:pt x="1819" y="2306"/>
                </a:lnTo>
                <a:lnTo>
                  <a:pt x="1819" y="2307"/>
                </a:lnTo>
                <a:lnTo>
                  <a:pt x="1818" y="2311"/>
                </a:lnTo>
                <a:lnTo>
                  <a:pt x="1820" y="2312"/>
                </a:lnTo>
                <a:lnTo>
                  <a:pt x="1820" y="2314"/>
                </a:lnTo>
                <a:lnTo>
                  <a:pt x="1814" y="2317"/>
                </a:lnTo>
                <a:lnTo>
                  <a:pt x="1808" y="2321"/>
                </a:lnTo>
                <a:lnTo>
                  <a:pt x="1801" y="2325"/>
                </a:lnTo>
                <a:lnTo>
                  <a:pt x="1795" y="2330"/>
                </a:lnTo>
                <a:lnTo>
                  <a:pt x="1789" y="2335"/>
                </a:lnTo>
                <a:lnTo>
                  <a:pt x="1786" y="2341"/>
                </a:lnTo>
                <a:lnTo>
                  <a:pt x="1782" y="2348"/>
                </a:lnTo>
                <a:lnTo>
                  <a:pt x="1776" y="2355"/>
                </a:lnTo>
                <a:lnTo>
                  <a:pt x="1770" y="2360"/>
                </a:lnTo>
                <a:lnTo>
                  <a:pt x="1764" y="2364"/>
                </a:lnTo>
                <a:lnTo>
                  <a:pt x="1754" y="2370"/>
                </a:lnTo>
                <a:lnTo>
                  <a:pt x="1751" y="2371"/>
                </a:lnTo>
                <a:lnTo>
                  <a:pt x="1738" y="2384"/>
                </a:lnTo>
                <a:lnTo>
                  <a:pt x="1734" y="2390"/>
                </a:lnTo>
                <a:lnTo>
                  <a:pt x="1731" y="2396"/>
                </a:lnTo>
                <a:lnTo>
                  <a:pt x="1729" y="2398"/>
                </a:lnTo>
                <a:lnTo>
                  <a:pt x="1735" y="2402"/>
                </a:lnTo>
                <a:lnTo>
                  <a:pt x="1730" y="2409"/>
                </a:lnTo>
                <a:lnTo>
                  <a:pt x="1729" y="2410"/>
                </a:lnTo>
                <a:lnTo>
                  <a:pt x="1726" y="2417"/>
                </a:lnTo>
                <a:lnTo>
                  <a:pt x="1722" y="2421"/>
                </a:lnTo>
                <a:lnTo>
                  <a:pt x="1718" y="2428"/>
                </a:lnTo>
                <a:lnTo>
                  <a:pt x="1718" y="2421"/>
                </a:lnTo>
                <a:lnTo>
                  <a:pt x="1722" y="2416"/>
                </a:lnTo>
                <a:lnTo>
                  <a:pt x="1714" y="2417"/>
                </a:lnTo>
                <a:lnTo>
                  <a:pt x="1708" y="2416"/>
                </a:lnTo>
                <a:lnTo>
                  <a:pt x="1703" y="2413"/>
                </a:lnTo>
                <a:lnTo>
                  <a:pt x="1704" y="2420"/>
                </a:lnTo>
                <a:lnTo>
                  <a:pt x="1705" y="2427"/>
                </a:lnTo>
                <a:lnTo>
                  <a:pt x="1699" y="2428"/>
                </a:lnTo>
                <a:lnTo>
                  <a:pt x="1693" y="2427"/>
                </a:lnTo>
                <a:lnTo>
                  <a:pt x="1686" y="2424"/>
                </a:lnTo>
                <a:lnTo>
                  <a:pt x="1687" y="2430"/>
                </a:lnTo>
                <a:lnTo>
                  <a:pt x="1694" y="2434"/>
                </a:lnTo>
                <a:lnTo>
                  <a:pt x="1700" y="2433"/>
                </a:lnTo>
                <a:lnTo>
                  <a:pt x="1704" y="2438"/>
                </a:lnTo>
                <a:lnTo>
                  <a:pt x="1710" y="2438"/>
                </a:lnTo>
                <a:lnTo>
                  <a:pt x="1705" y="2445"/>
                </a:lnTo>
                <a:lnTo>
                  <a:pt x="1703" y="2452"/>
                </a:lnTo>
                <a:lnTo>
                  <a:pt x="1702" y="2459"/>
                </a:lnTo>
                <a:lnTo>
                  <a:pt x="1696" y="2459"/>
                </a:lnTo>
                <a:lnTo>
                  <a:pt x="1690" y="2461"/>
                </a:lnTo>
                <a:lnTo>
                  <a:pt x="1696" y="2461"/>
                </a:lnTo>
                <a:lnTo>
                  <a:pt x="1702" y="2462"/>
                </a:lnTo>
                <a:lnTo>
                  <a:pt x="1700" y="2469"/>
                </a:lnTo>
                <a:lnTo>
                  <a:pt x="1700" y="2473"/>
                </a:lnTo>
                <a:lnTo>
                  <a:pt x="1701" y="2479"/>
                </a:lnTo>
                <a:lnTo>
                  <a:pt x="1699" y="2486"/>
                </a:lnTo>
                <a:lnTo>
                  <a:pt x="1693" y="2487"/>
                </a:lnTo>
                <a:lnTo>
                  <a:pt x="1690" y="2482"/>
                </a:lnTo>
                <a:lnTo>
                  <a:pt x="1692" y="2489"/>
                </a:lnTo>
                <a:lnTo>
                  <a:pt x="1693" y="2495"/>
                </a:lnTo>
                <a:lnTo>
                  <a:pt x="1699" y="2499"/>
                </a:lnTo>
                <a:lnTo>
                  <a:pt x="1699" y="2500"/>
                </a:lnTo>
                <a:lnTo>
                  <a:pt x="1703" y="2505"/>
                </a:lnTo>
                <a:lnTo>
                  <a:pt x="1702" y="2511"/>
                </a:lnTo>
                <a:lnTo>
                  <a:pt x="1700" y="2518"/>
                </a:lnTo>
                <a:lnTo>
                  <a:pt x="1701" y="2523"/>
                </a:lnTo>
                <a:lnTo>
                  <a:pt x="1702" y="2530"/>
                </a:lnTo>
                <a:lnTo>
                  <a:pt x="1708" y="2533"/>
                </a:lnTo>
                <a:lnTo>
                  <a:pt x="1706" y="2540"/>
                </a:lnTo>
                <a:lnTo>
                  <a:pt x="1707" y="2547"/>
                </a:lnTo>
                <a:lnTo>
                  <a:pt x="1711" y="2554"/>
                </a:lnTo>
                <a:lnTo>
                  <a:pt x="1710" y="2561"/>
                </a:lnTo>
                <a:lnTo>
                  <a:pt x="1715" y="2561"/>
                </a:lnTo>
                <a:lnTo>
                  <a:pt x="1716" y="2567"/>
                </a:lnTo>
                <a:lnTo>
                  <a:pt x="1710" y="2571"/>
                </a:lnTo>
                <a:lnTo>
                  <a:pt x="1715" y="2578"/>
                </a:lnTo>
                <a:lnTo>
                  <a:pt x="1711" y="2585"/>
                </a:lnTo>
                <a:lnTo>
                  <a:pt x="1712" y="2591"/>
                </a:lnTo>
                <a:lnTo>
                  <a:pt x="1714" y="2598"/>
                </a:lnTo>
                <a:lnTo>
                  <a:pt x="1713" y="2605"/>
                </a:lnTo>
                <a:lnTo>
                  <a:pt x="1715" y="2612"/>
                </a:lnTo>
                <a:lnTo>
                  <a:pt x="1720" y="2619"/>
                </a:lnTo>
                <a:lnTo>
                  <a:pt x="1718" y="2626"/>
                </a:lnTo>
                <a:lnTo>
                  <a:pt x="1719" y="2632"/>
                </a:lnTo>
                <a:lnTo>
                  <a:pt x="1718" y="2639"/>
                </a:lnTo>
                <a:lnTo>
                  <a:pt x="1718" y="2646"/>
                </a:lnTo>
                <a:lnTo>
                  <a:pt x="1715" y="2652"/>
                </a:lnTo>
                <a:lnTo>
                  <a:pt x="1714" y="2660"/>
                </a:lnTo>
                <a:lnTo>
                  <a:pt x="1713" y="2667"/>
                </a:lnTo>
                <a:lnTo>
                  <a:pt x="1710" y="2663"/>
                </a:lnTo>
                <a:lnTo>
                  <a:pt x="1706" y="2656"/>
                </a:lnTo>
                <a:lnTo>
                  <a:pt x="1708" y="2663"/>
                </a:lnTo>
                <a:lnTo>
                  <a:pt x="1708" y="2668"/>
                </a:lnTo>
                <a:lnTo>
                  <a:pt x="1714" y="2671"/>
                </a:lnTo>
                <a:lnTo>
                  <a:pt x="1708" y="2678"/>
                </a:lnTo>
                <a:lnTo>
                  <a:pt x="1703" y="2682"/>
                </a:lnTo>
                <a:lnTo>
                  <a:pt x="1697" y="2687"/>
                </a:lnTo>
                <a:lnTo>
                  <a:pt x="1691" y="2693"/>
                </a:lnTo>
                <a:lnTo>
                  <a:pt x="1684" y="2700"/>
                </a:lnTo>
                <a:lnTo>
                  <a:pt x="1679" y="2707"/>
                </a:lnTo>
                <a:lnTo>
                  <a:pt x="1675" y="2714"/>
                </a:lnTo>
                <a:lnTo>
                  <a:pt x="1672" y="2720"/>
                </a:lnTo>
                <a:lnTo>
                  <a:pt x="1668" y="2727"/>
                </a:lnTo>
                <a:lnTo>
                  <a:pt x="1665" y="2733"/>
                </a:lnTo>
                <a:lnTo>
                  <a:pt x="1664" y="2735"/>
                </a:lnTo>
                <a:lnTo>
                  <a:pt x="1661" y="2742"/>
                </a:lnTo>
                <a:lnTo>
                  <a:pt x="1657" y="2749"/>
                </a:lnTo>
                <a:lnTo>
                  <a:pt x="1655" y="2756"/>
                </a:lnTo>
                <a:lnTo>
                  <a:pt x="1653" y="2761"/>
                </a:lnTo>
                <a:lnTo>
                  <a:pt x="1653" y="2763"/>
                </a:lnTo>
                <a:lnTo>
                  <a:pt x="1652" y="2768"/>
                </a:lnTo>
                <a:lnTo>
                  <a:pt x="1649" y="2773"/>
                </a:lnTo>
                <a:lnTo>
                  <a:pt x="1648" y="2780"/>
                </a:lnTo>
                <a:lnTo>
                  <a:pt x="1647" y="2788"/>
                </a:lnTo>
                <a:lnTo>
                  <a:pt x="1647" y="2792"/>
                </a:lnTo>
                <a:lnTo>
                  <a:pt x="1645" y="2798"/>
                </a:lnTo>
                <a:lnTo>
                  <a:pt x="1644" y="2805"/>
                </a:lnTo>
                <a:lnTo>
                  <a:pt x="1644" y="2812"/>
                </a:lnTo>
                <a:lnTo>
                  <a:pt x="1642" y="2819"/>
                </a:lnTo>
                <a:lnTo>
                  <a:pt x="1640" y="2825"/>
                </a:lnTo>
                <a:lnTo>
                  <a:pt x="1639" y="2832"/>
                </a:lnTo>
                <a:lnTo>
                  <a:pt x="1635" y="2838"/>
                </a:lnTo>
                <a:lnTo>
                  <a:pt x="1633" y="2846"/>
                </a:lnTo>
                <a:lnTo>
                  <a:pt x="1630" y="2853"/>
                </a:lnTo>
                <a:lnTo>
                  <a:pt x="1627" y="2858"/>
                </a:lnTo>
                <a:lnTo>
                  <a:pt x="1625" y="2863"/>
                </a:lnTo>
                <a:lnTo>
                  <a:pt x="1623" y="2870"/>
                </a:lnTo>
                <a:lnTo>
                  <a:pt x="1620" y="2876"/>
                </a:lnTo>
                <a:lnTo>
                  <a:pt x="1616" y="2884"/>
                </a:lnTo>
                <a:lnTo>
                  <a:pt x="1612" y="2889"/>
                </a:lnTo>
                <a:lnTo>
                  <a:pt x="1608" y="2896"/>
                </a:lnTo>
                <a:lnTo>
                  <a:pt x="1604" y="2903"/>
                </a:lnTo>
                <a:lnTo>
                  <a:pt x="1597" y="2910"/>
                </a:lnTo>
                <a:lnTo>
                  <a:pt x="1592" y="2917"/>
                </a:lnTo>
                <a:lnTo>
                  <a:pt x="1586" y="2924"/>
                </a:lnTo>
                <a:lnTo>
                  <a:pt x="1581" y="2928"/>
                </a:lnTo>
                <a:lnTo>
                  <a:pt x="1575" y="2932"/>
                </a:lnTo>
                <a:lnTo>
                  <a:pt x="1569" y="2937"/>
                </a:lnTo>
                <a:lnTo>
                  <a:pt x="1562" y="2944"/>
                </a:lnTo>
                <a:lnTo>
                  <a:pt x="1560" y="2950"/>
                </a:lnTo>
                <a:lnTo>
                  <a:pt x="1555" y="2958"/>
                </a:lnTo>
                <a:lnTo>
                  <a:pt x="1557" y="2950"/>
                </a:lnTo>
                <a:lnTo>
                  <a:pt x="1554" y="2944"/>
                </a:lnTo>
                <a:lnTo>
                  <a:pt x="1554" y="2937"/>
                </a:lnTo>
                <a:lnTo>
                  <a:pt x="1553" y="2930"/>
                </a:lnTo>
                <a:lnTo>
                  <a:pt x="1558" y="2933"/>
                </a:lnTo>
                <a:lnTo>
                  <a:pt x="1564" y="2935"/>
                </a:lnTo>
                <a:lnTo>
                  <a:pt x="1571" y="2929"/>
                </a:lnTo>
                <a:lnTo>
                  <a:pt x="1577" y="2925"/>
                </a:lnTo>
                <a:lnTo>
                  <a:pt x="1581" y="2918"/>
                </a:lnTo>
                <a:lnTo>
                  <a:pt x="1586" y="2914"/>
                </a:lnTo>
                <a:lnTo>
                  <a:pt x="1588" y="2906"/>
                </a:lnTo>
                <a:lnTo>
                  <a:pt x="1593" y="2906"/>
                </a:lnTo>
                <a:lnTo>
                  <a:pt x="1599" y="2900"/>
                </a:lnTo>
                <a:lnTo>
                  <a:pt x="1600" y="2893"/>
                </a:lnTo>
                <a:lnTo>
                  <a:pt x="1600" y="2886"/>
                </a:lnTo>
                <a:lnTo>
                  <a:pt x="1597" y="2879"/>
                </a:lnTo>
                <a:lnTo>
                  <a:pt x="1603" y="2872"/>
                </a:lnTo>
                <a:lnTo>
                  <a:pt x="1609" y="2877"/>
                </a:lnTo>
                <a:lnTo>
                  <a:pt x="1608" y="2870"/>
                </a:lnTo>
                <a:lnTo>
                  <a:pt x="1608" y="2863"/>
                </a:lnTo>
                <a:lnTo>
                  <a:pt x="1612" y="2857"/>
                </a:lnTo>
                <a:lnTo>
                  <a:pt x="1617" y="2853"/>
                </a:lnTo>
                <a:lnTo>
                  <a:pt x="1621" y="2845"/>
                </a:lnTo>
                <a:lnTo>
                  <a:pt x="1621" y="2838"/>
                </a:lnTo>
                <a:lnTo>
                  <a:pt x="1620" y="2832"/>
                </a:lnTo>
                <a:lnTo>
                  <a:pt x="1618" y="2824"/>
                </a:lnTo>
                <a:lnTo>
                  <a:pt x="1619" y="2819"/>
                </a:lnTo>
                <a:lnTo>
                  <a:pt x="1625" y="2822"/>
                </a:lnTo>
                <a:lnTo>
                  <a:pt x="1625" y="2814"/>
                </a:lnTo>
                <a:lnTo>
                  <a:pt x="1623" y="2806"/>
                </a:lnTo>
                <a:lnTo>
                  <a:pt x="1617" y="2804"/>
                </a:lnTo>
                <a:lnTo>
                  <a:pt x="1614" y="2811"/>
                </a:lnTo>
                <a:lnTo>
                  <a:pt x="1609" y="2813"/>
                </a:lnTo>
                <a:lnTo>
                  <a:pt x="1603" y="2813"/>
                </a:lnTo>
                <a:lnTo>
                  <a:pt x="1601" y="2820"/>
                </a:lnTo>
                <a:lnTo>
                  <a:pt x="1596" y="2813"/>
                </a:lnTo>
                <a:lnTo>
                  <a:pt x="1592" y="2806"/>
                </a:lnTo>
                <a:lnTo>
                  <a:pt x="1586" y="2805"/>
                </a:lnTo>
                <a:lnTo>
                  <a:pt x="1582" y="2797"/>
                </a:lnTo>
                <a:lnTo>
                  <a:pt x="1580" y="2790"/>
                </a:lnTo>
                <a:lnTo>
                  <a:pt x="1577" y="2789"/>
                </a:lnTo>
                <a:lnTo>
                  <a:pt x="1577" y="2797"/>
                </a:lnTo>
                <a:lnTo>
                  <a:pt x="1578" y="2803"/>
                </a:lnTo>
                <a:lnTo>
                  <a:pt x="1580" y="2809"/>
                </a:lnTo>
                <a:lnTo>
                  <a:pt x="1586" y="2813"/>
                </a:lnTo>
                <a:lnTo>
                  <a:pt x="1590" y="2820"/>
                </a:lnTo>
                <a:lnTo>
                  <a:pt x="1584" y="2823"/>
                </a:lnTo>
                <a:lnTo>
                  <a:pt x="1583" y="2830"/>
                </a:lnTo>
                <a:lnTo>
                  <a:pt x="1583" y="2837"/>
                </a:lnTo>
                <a:lnTo>
                  <a:pt x="1586" y="2844"/>
                </a:lnTo>
                <a:lnTo>
                  <a:pt x="1586" y="2851"/>
                </a:lnTo>
                <a:lnTo>
                  <a:pt x="1584" y="2844"/>
                </a:lnTo>
                <a:lnTo>
                  <a:pt x="1581" y="2837"/>
                </a:lnTo>
                <a:lnTo>
                  <a:pt x="1579" y="2844"/>
                </a:lnTo>
                <a:lnTo>
                  <a:pt x="1581" y="2851"/>
                </a:lnTo>
                <a:lnTo>
                  <a:pt x="1582" y="2857"/>
                </a:lnTo>
                <a:lnTo>
                  <a:pt x="1576" y="2860"/>
                </a:lnTo>
                <a:lnTo>
                  <a:pt x="1577" y="2868"/>
                </a:lnTo>
                <a:lnTo>
                  <a:pt x="1575" y="2874"/>
                </a:lnTo>
                <a:lnTo>
                  <a:pt x="1570" y="2880"/>
                </a:lnTo>
                <a:lnTo>
                  <a:pt x="1565" y="2887"/>
                </a:lnTo>
                <a:lnTo>
                  <a:pt x="1564" y="2888"/>
                </a:lnTo>
                <a:lnTo>
                  <a:pt x="1558" y="2890"/>
                </a:lnTo>
                <a:lnTo>
                  <a:pt x="1552" y="2894"/>
                </a:lnTo>
                <a:lnTo>
                  <a:pt x="1551" y="2901"/>
                </a:lnTo>
                <a:lnTo>
                  <a:pt x="1552" y="2908"/>
                </a:lnTo>
                <a:lnTo>
                  <a:pt x="1551" y="2914"/>
                </a:lnTo>
                <a:lnTo>
                  <a:pt x="1547" y="2921"/>
                </a:lnTo>
                <a:lnTo>
                  <a:pt x="1542" y="2928"/>
                </a:lnTo>
                <a:lnTo>
                  <a:pt x="1543" y="2928"/>
                </a:lnTo>
                <a:lnTo>
                  <a:pt x="1543" y="2936"/>
                </a:lnTo>
                <a:lnTo>
                  <a:pt x="1548" y="2938"/>
                </a:lnTo>
                <a:lnTo>
                  <a:pt x="1543" y="2945"/>
                </a:lnTo>
                <a:lnTo>
                  <a:pt x="1548" y="2952"/>
                </a:lnTo>
                <a:lnTo>
                  <a:pt x="1554" y="2949"/>
                </a:lnTo>
                <a:lnTo>
                  <a:pt x="1554" y="2956"/>
                </a:lnTo>
                <a:lnTo>
                  <a:pt x="1550" y="2962"/>
                </a:lnTo>
                <a:lnTo>
                  <a:pt x="1546" y="2969"/>
                </a:lnTo>
                <a:lnTo>
                  <a:pt x="1545" y="2976"/>
                </a:lnTo>
                <a:lnTo>
                  <a:pt x="1543" y="2983"/>
                </a:lnTo>
                <a:lnTo>
                  <a:pt x="1542" y="2990"/>
                </a:lnTo>
                <a:lnTo>
                  <a:pt x="1542" y="2997"/>
                </a:lnTo>
                <a:lnTo>
                  <a:pt x="1542" y="3003"/>
                </a:lnTo>
                <a:lnTo>
                  <a:pt x="1540" y="3010"/>
                </a:lnTo>
                <a:lnTo>
                  <a:pt x="1540" y="3017"/>
                </a:lnTo>
                <a:lnTo>
                  <a:pt x="1537" y="3024"/>
                </a:lnTo>
                <a:lnTo>
                  <a:pt x="1535" y="3031"/>
                </a:lnTo>
                <a:lnTo>
                  <a:pt x="1531" y="3043"/>
                </a:lnTo>
                <a:lnTo>
                  <a:pt x="1526" y="3050"/>
                </a:lnTo>
                <a:lnTo>
                  <a:pt x="1522" y="3057"/>
                </a:lnTo>
                <a:lnTo>
                  <a:pt x="1516" y="3063"/>
                </a:lnTo>
                <a:lnTo>
                  <a:pt x="1511" y="3070"/>
                </a:lnTo>
                <a:lnTo>
                  <a:pt x="1506" y="3078"/>
                </a:lnTo>
                <a:lnTo>
                  <a:pt x="1500" y="3082"/>
                </a:lnTo>
                <a:lnTo>
                  <a:pt x="1495" y="3079"/>
                </a:lnTo>
                <a:lnTo>
                  <a:pt x="1490" y="3078"/>
                </a:lnTo>
                <a:lnTo>
                  <a:pt x="1489" y="3071"/>
                </a:lnTo>
                <a:lnTo>
                  <a:pt x="1488" y="3057"/>
                </a:lnTo>
                <a:lnTo>
                  <a:pt x="1486" y="3049"/>
                </a:lnTo>
                <a:lnTo>
                  <a:pt x="1484" y="3043"/>
                </a:lnTo>
                <a:lnTo>
                  <a:pt x="1483" y="3037"/>
                </a:lnTo>
                <a:lnTo>
                  <a:pt x="1484" y="3029"/>
                </a:lnTo>
                <a:lnTo>
                  <a:pt x="1490" y="3024"/>
                </a:lnTo>
                <a:lnTo>
                  <a:pt x="1492" y="3017"/>
                </a:lnTo>
                <a:lnTo>
                  <a:pt x="1498" y="3010"/>
                </a:lnTo>
                <a:lnTo>
                  <a:pt x="1502" y="3003"/>
                </a:lnTo>
                <a:lnTo>
                  <a:pt x="1496" y="2997"/>
                </a:lnTo>
                <a:lnTo>
                  <a:pt x="1491" y="2992"/>
                </a:lnTo>
                <a:lnTo>
                  <a:pt x="1484" y="2991"/>
                </a:lnTo>
                <a:lnTo>
                  <a:pt x="1483" y="2991"/>
                </a:lnTo>
                <a:lnTo>
                  <a:pt x="1476" y="2984"/>
                </a:lnTo>
                <a:lnTo>
                  <a:pt x="1470" y="2979"/>
                </a:lnTo>
                <a:lnTo>
                  <a:pt x="1464" y="2973"/>
                </a:lnTo>
                <a:lnTo>
                  <a:pt x="1463" y="2966"/>
                </a:lnTo>
                <a:lnTo>
                  <a:pt x="1459" y="2959"/>
                </a:lnTo>
                <a:lnTo>
                  <a:pt x="1455" y="2952"/>
                </a:lnTo>
                <a:lnTo>
                  <a:pt x="1447" y="2946"/>
                </a:lnTo>
                <a:lnTo>
                  <a:pt x="1441" y="2941"/>
                </a:lnTo>
                <a:lnTo>
                  <a:pt x="1440" y="2940"/>
                </a:lnTo>
                <a:lnTo>
                  <a:pt x="1434" y="2936"/>
                </a:lnTo>
                <a:lnTo>
                  <a:pt x="1429" y="2938"/>
                </a:lnTo>
                <a:lnTo>
                  <a:pt x="1422" y="2933"/>
                </a:lnTo>
                <a:lnTo>
                  <a:pt x="1416" y="2928"/>
                </a:lnTo>
                <a:lnTo>
                  <a:pt x="1410" y="2922"/>
                </a:lnTo>
                <a:lnTo>
                  <a:pt x="1405" y="2919"/>
                </a:lnTo>
                <a:lnTo>
                  <a:pt x="1404" y="2912"/>
                </a:lnTo>
                <a:lnTo>
                  <a:pt x="1398" y="2906"/>
                </a:lnTo>
                <a:lnTo>
                  <a:pt x="1391" y="2902"/>
                </a:lnTo>
                <a:lnTo>
                  <a:pt x="1385" y="2901"/>
                </a:lnTo>
                <a:lnTo>
                  <a:pt x="1378" y="2900"/>
                </a:lnTo>
                <a:lnTo>
                  <a:pt x="1373" y="2895"/>
                </a:lnTo>
                <a:lnTo>
                  <a:pt x="1367" y="2888"/>
                </a:lnTo>
                <a:lnTo>
                  <a:pt x="1362" y="2892"/>
                </a:lnTo>
                <a:lnTo>
                  <a:pt x="1355" y="2887"/>
                </a:lnTo>
                <a:lnTo>
                  <a:pt x="1349" y="2880"/>
                </a:lnTo>
                <a:lnTo>
                  <a:pt x="1345" y="2872"/>
                </a:lnTo>
                <a:lnTo>
                  <a:pt x="1334" y="2860"/>
                </a:lnTo>
                <a:lnTo>
                  <a:pt x="1330" y="2857"/>
                </a:lnTo>
                <a:lnTo>
                  <a:pt x="1323" y="2854"/>
                </a:lnTo>
                <a:lnTo>
                  <a:pt x="1324" y="2861"/>
                </a:lnTo>
                <a:lnTo>
                  <a:pt x="1318" y="2866"/>
                </a:lnTo>
                <a:lnTo>
                  <a:pt x="1312" y="2872"/>
                </a:lnTo>
                <a:lnTo>
                  <a:pt x="1304" y="2872"/>
                </a:lnTo>
                <a:lnTo>
                  <a:pt x="1303" y="2864"/>
                </a:lnTo>
                <a:lnTo>
                  <a:pt x="1303" y="2857"/>
                </a:lnTo>
                <a:lnTo>
                  <a:pt x="1301" y="2851"/>
                </a:lnTo>
                <a:lnTo>
                  <a:pt x="1294" y="2845"/>
                </a:lnTo>
                <a:lnTo>
                  <a:pt x="1289" y="2838"/>
                </a:lnTo>
                <a:lnTo>
                  <a:pt x="1284" y="2831"/>
                </a:lnTo>
                <a:lnTo>
                  <a:pt x="1277" y="2828"/>
                </a:lnTo>
                <a:lnTo>
                  <a:pt x="1272" y="2821"/>
                </a:lnTo>
                <a:lnTo>
                  <a:pt x="1266" y="2817"/>
                </a:lnTo>
                <a:lnTo>
                  <a:pt x="1260" y="2811"/>
                </a:lnTo>
                <a:lnTo>
                  <a:pt x="1254" y="2805"/>
                </a:lnTo>
                <a:lnTo>
                  <a:pt x="1248" y="2801"/>
                </a:lnTo>
                <a:lnTo>
                  <a:pt x="1241" y="2795"/>
                </a:lnTo>
                <a:lnTo>
                  <a:pt x="1233" y="2795"/>
                </a:lnTo>
                <a:lnTo>
                  <a:pt x="1228" y="2796"/>
                </a:lnTo>
                <a:lnTo>
                  <a:pt x="1223" y="2803"/>
                </a:lnTo>
                <a:lnTo>
                  <a:pt x="1221" y="2809"/>
                </a:lnTo>
                <a:lnTo>
                  <a:pt x="1215" y="2809"/>
                </a:lnTo>
                <a:lnTo>
                  <a:pt x="1208" y="2811"/>
                </a:lnTo>
                <a:lnTo>
                  <a:pt x="1202" y="2809"/>
                </a:lnTo>
                <a:lnTo>
                  <a:pt x="1198" y="2805"/>
                </a:lnTo>
                <a:lnTo>
                  <a:pt x="1195" y="2801"/>
                </a:lnTo>
                <a:lnTo>
                  <a:pt x="1198" y="2800"/>
                </a:lnTo>
                <a:lnTo>
                  <a:pt x="1203" y="2793"/>
                </a:lnTo>
                <a:lnTo>
                  <a:pt x="1208" y="2788"/>
                </a:lnTo>
                <a:lnTo>
                  <a:pt x="1209" y="2780"/>
                </a:lnTo>
                <a:lnTo>
                  <a:pt x="1209" y="2773"/>
                </a:lnTo>
                <a:lnTo>
                  <a:pt x="1216" y="2769"/>
                </a:lnTo>
                <a:lnTo>
                  <a:pt x="1221" y="2767"/>
                </a:lnTo>
                <a:lnTo>
                  <a:pt x="1223" y="2764"/>
                </a:lnTo>
                <a:lnTo>
                  <a:pt x="1226" y="2757"/>
                </a:lnTo>
                <a:lnTo>
                  <a:pt x="1230" y="2750"/>
                </a:lnTo>
                <a:lnTo>
                  <a:pt x="1234" y="2743"/>
                </a:lnTo>
                <a:lnTo>
                  <a:pt x="1235" y="2741"/>
                </a:lnTo>
                <a:lnTo>
                  <a:pt x="1241" y="2734"/>
                </a:lnTo>
                <a:lnTo>
                  <a:pt x="1241" y="2727"/>
                </a:lnTo>
                <a:lnTo>
                  <a:pt x="1243" y="2720"/>
                </a:lnTo>
                <a:lnTo>
                  <a:pt x="1249" y="2715"/>
                </a:lnTo>
                <a:lnTo>
                  <a:pt x="1253" y="2708"/>
                </a:lnTo>
                <a:lnTo>
                  <a:pt x="1257" y="2701"/>
                </a:lnTo>
                <a:lnTo>
                  <a:pt x="1257" y="2694"/>
                </a:lnTo>
                <a:lnTo>
                  <a:pt x="1263" y="2688"/>
                </a:lnTo>
                <a:lnTo>
                  <a:pt x="1267" y="2682"/>
                </a:lnTo>
                <a:lnTo>
                  <a:pt x="1273" y="2676"/>
                </a:lnTo>
                <a:lnTo>
                  <a:pt x="1272" y="2668"/>
                </a:lnTo>
                <a:lnTo>
                  <a:pt x="1278" y="2667"/>
                </a:lnTo>
                <a:lnTo>
                  <a:pt x="1277" y="2660"/>
                </a:lnTo>
                <a:lnTo>
                  <a:pt x="1283" y="2658"/>
                </a:lnTo>
                <a:lnTo>
                  <a:pt x="1289" y="2662"/>
                </a:lnTo>
                <a:lnTo>
                  <a:pt x="1290" y="2654"/>
                </a:lnTo>
                <a:lnTo>
                  <a:pt x="1284" y="2650"/>
                </a:lnTo>
                <a:lnTo>
                  <a:pt x="1289" y="2643"/>
                </a:lnTo>
                <a:lnTo>
                  <a:pt x="1291" y="2640"/>
                </a:lnTo>
                <a:lnTo>
                  <a:pt x="1292" y="2638"/>
                </a:lnTo>
                <a:lnTo>
                  <a:pt x="1298" y="2635"/>
                </a:lnTo>
                <a:lnTo>
                  <a:pt x="1303" y="2632"/>
                </a:lnTo>
                <a:lnTo>
                  <a:pt x="1307" y="2626"/>
                </a:lnTo>
                <a:lnTo>
                  <a:pt x="1307" y="2623"/>
                </a:lnTo>
                <a:lnTo>
                  <a:pt x="1313" y="2620"/>
                </a:lnTo>
                <a:lnTo>
                  <a:pt x="1319" y="2618"/>
                </a:lnTo>
                <a:lnTo>
                  <a:pt x="1325" y="2612"/>
                </a:lnTo>
                <a:lnTo>
                  <a:pt x="1331" y="2606"/>
                </a:lnTo>
                <a:lnTo>
                  <a:pt x="1331" y="2599"/>
                </a:lnTo>
                <a:lnTo>
                  <a:pt x="1338" y="2595"/>
                </a:lnTo>
                <a:lnTo>
                  <a:pt x="1343" y="2590"/>
                </a:lnTo>
                <a:lnTo>
                  <a:pt x="1349" y="2588"/>
                </a:lnTo>
                <a:lnTo>
                  <a:pt x="1355" y="2582"/>
                </a:lnTo>
                <a:lnTo>
                  <a:pt x="1362" y="2581"/>
                </a:lnTo>
                <a:lnTo>
                  <a:pt x="1368" y="2580"/>
                </a:lnTo>
                <a:lnTo>
                  <a:pt x="1372" y="2573"/>
                </a:lnTo>
                <a:lnTo>
                  <a:pt x="1378" y="2569"/>
                </a:lnTo>
                <a:lnTo>
                  <a:pt x="1384" y="2563"/>
                </a:lnTo>
                <a:lnTo>
                  <a:pt x="1390" y="2564"/>
                </a:lnTo>
                <a:lnTo>
                  <a:pt x="1391" y="2559"/>
                </a:lnTo>
                <a:lnTo>
                  <a:pt x="1393" y="2553"/>
                </a:lnTo>
                <a:lnTo>
                  <a:pt x="1395" y="2546"/>
                </a:lnTo>
                <a:lnTo>
                  <a:pt x="1395" y="2539"/>
                </a:lnTo>
                <a:lnTo>
                  <a:pt x="1393" y="2532"/>
                </a:lnTo>
                <a:lnTo>
                  <a:pt x="1392" y="2525"/>
                </a:lnTo>
                <a:lnTo>
                  <a:pt x="1391" y="2518"/>
                </a:lnTo>
                <a:lnTo>
                  <a:pt x="1391" y="2505"/>
                </a:lnTo>
                <a:lnTo>
                  <a:pt x="1390" y="2499"/>
                </a:lnTo>
                <a:lnTo>
                  <a:pt x="1393" y="2492"/>
                </a:lnTo>
                <a:lnTo>
                  <a:pt x="1393" y="2491"/>
                </a:lnTo>
                <a:lnTo>
                  <a:pt x="1390" y="2485"/>
                </a:lnTo>
                <a:lnTo>
                  <a:pt x="1385" y="2477"/>
                </a:lnTo>
                <a:lnTo>
                  <a:pt x="1382" y="2472"/>
                </a:lnTo>
                <a:lnTo>
                  <a:pt x="1378" y="2465"/>
                </a:lnTo>
                <a:lnTo>
                  <a:pt x="1377" y="2458"/>
                </a:lnTo>
                <a:lnTo>
                  <a:pt x="1374" y="2451"/>
                </a:lnTo>
                <a:lnTo>
                  <a:pt x="1373" y="2444"/>
                </a:lnTo>
                <a:lnTo>
                  <a:pt x="1367" y="2438"/>
                </a:lnTo>
                <a:lnTo>
                  <a:pt x="1360" y="2435"/>
                </a:lnTo>
                <a:lnTo>
                  <a:pt x="1354" y="2434"/>
                </a:lnTo>
                <a:lnTo>
                  <a:pt x="1348" y="2437"/>
                </a:lnTo>
                <a:lnTo>
                  <a:pt x="1342" y="2437"/>
                </a:lnTo>
                <a:lnTo>
                  <a:pt x="1339" y="2444"/>
                </a:lnTo>
                <a:lnTo>
                  <a:pt x="1333" y="2440"/>
                </a:lnTo>
                <a:lnTo>
                  <a:pt x="1330" y="2437"/>
                </a:lnTo>
                <a:lnTo>
                  <a:pt x="1327" y="2437"/>
                </a:lnTo>
                <a:lnTo>
                  <a:pt x="1326" y="2433"/>
                </a:lnTo>
                <a:lnTo>
                  <a:pt x="1326" y="2429"/>
                </a:lnTo>
                <a:lnTo>
                  <a:pt x="1325" y="2426"/>
                </a:lnTo>
                <a:lnTo>
                  <a:pt x="1327" y="2419"/>
                </a:lnTo>
                <a:lnTo>
                  <a:pt x="1331" y="2412"/>
                </a:lnTo>
                <a:lnTo>
                  <a:pt x="1333" y="2405"/>
                </a:lnTo>
                <a:lnTo>
                  <a:pt x="1332" y="2398"/>
                </a:lnTo>
                <a:lnTo>
                  <a:pt x="1332" y="2392"/>
                </a:lnTo>
                <a:lnTo>
                  <a:pt x="1333" y="2385"/>
                </a:lnTo>
                <a:lnTo>
                  <a:pt x="1333" y="2378"/>
                </a:lnTo>
                <a:lnTo>
                  <a:pt x="1335" y="2371"/>
                </a:lnTo>
                <a:lnTo>
                  <a:pt x="1336" y="2365"/>
                </a:lnTo>
                <a:lnTo>
                  <a:pt x="1336" y="2358"/>
                </a:lnTo>
                <a:lnTo>
                  <a:pt x="1335" y="2352"/>
                </a:lnTo>
                <a:lnTo>
                  <a:pt x="1338" y="2345"/>
                </a:lnTo>
                <a:lnTo>
                  <a:pt x="1338" y="2338"/>
                </a:lnTo>
                <a:lnTo>
                  <a:pt x="1334" y="2331"/>
                </a:lnTo>
                <a:lnTo>
                  <a:pt x="1332" y="2323"/>
                </a:lnTo>
                <a:lnTo>
                  <a:pt x="1336" y="2317"/>
                </a:lnTo>
                <a:lnTo>
                  <a:pt x="1332" y="2314"/>
                </a:lnTo>
                <a:lnTo>
                  <a:pt x="1332" y="2313"/>
                </a:lnTo>
                <a:lnTo>
                  <a:pt x="1325" y="2307"/>
                </a:lnTo>
                <a:lnTo>
                  <a:pt x="1319" y="2303"/>
                </a:lnTo>
                <a:lnTo>
                  <a:pt x="1314" y="2299"/>
                </a:lnTo>
                <a:lnTo>
                  <a:pt x="1308" y="2300"/>
                </a:lnTo>
                <a:lnTo>
                  <a:pt x="1301" y="2304"/>
                </a:lnTo>
                <a:lnTo>
                  <a:pt x="1295" y="2308"/>
                </a:lnTo>
                <a:lnTo>
                  <a:pt x="1289" y="2312"/>
                </a:lnTo>
                <a:lnTo>
                  <a:pt x="1288" y="2312"/>
                </a:lnTo>
                <a:lnTo>
                  <a:pt x="1282" y="2313"/>
                </a:lnTo>
                <a:lnTo>
                  <a:pt x="1276" y="2314"/>
                </a:lnTo>
                <a:lnTo>
                  <a:pt x="1269" y="2313"/>
                </a:lnTo>
                <a:lnTo>
                  <a:pt x="1263" y="2309"/>
                </a:lnTo>
                <a:lnTo>
                  <a:pt x="1262" y="2303"/>
                </a:lnTo>
                <a:lnTo>
                  <a:pt x="1261" y="2296"/>
                </a:lnTo>
                <a:lnTo>
                  <a:pt x="1259" y="2289"/>
                </a:lnTo>
                <a:lnTo>
                  <a:pt x="1254" y="2282"/>
                </a:lnTo>
                <a:lnTo>
                  <a:pt x="1253" y="2275"/>
                </a:lnTo>
                <a:lnTo>
                  <a:pt x="1253" y="2274"/>
                </a:lnTo>
                <a:lnTo>
                  <a:pt x="1253" y="2267"/>
                </a:lnTo>
                <a:lnTo>
                  <a:pt x="1250" y="2260"/>
                </a:lnTo>
                <a:lnTo>
                  <a:pt x="1251" y="2253"/>
                </a:lnTo>
                <a:lnTo>
                  <a:pt x="1250" y="2251"/>
                </a:lnTo>
                <a:lnTo>
                  <a:pt x="1247" y="2244"/>
                </a:lnTo>
                <a:lnTo>
                  <a:pt x="1246" y="2237"/>
                </a:lnTo>
                <a:lnTo>
                  <a:pt x="1243" y="2231"/>
                </a:lnTo>
                <a:lnTo>
                  <a:pt x="1241" y="2224"/>
                </a:lnTo>
                <a:lnTo>
                  <a:pt x="1241" y="2217"/>
                </a:lnTo>
                <a:lnTo>
                  <a:pt x="1242" y="2210"/>
                </a:lnTo>
                <a:lnTo>
                  <a:pt x="1239" y="2203"/>
                </a:lnTo>
                <a:lnTo>
                  <a:pt x="1233" y="2198"/>
                </a:lnTo>
                <a:lnTo>
                  <a:pt x="1232" y="2191"/>
                </a:lnTo>
                <a:lnTo>
                  <a:pt x="1229" y="2184"/>
                </a:lnTo>
                <a:lnTo>
                  <a:pt x="1223" y="2179"/>
                </a:lnTo>
                <a:lnTo>
                  <a:pt x="1217" y="2178"/>
                </a:lnTo>
                <a:lnTo>
                  <a:pt x="1211" y="2177"/>
                </a:lnTo>
                <a:lnTo>
                  <a:pt x="1204" y="2177"/>
                </a:lnTo>
                <a:lnTo>
                  <a:pt x="1198" y="2174"/>
                </a:lnTo>
                <a:lnTo>
                  <a:pt x="1193" y="2169"/>
                </a:lnTo>
                <a:lnTo>
                  <a:pt x="1189" y="2162"/>
                </a:lnTo>
                <a:lnTo>
                  <a:pt x="1183" y="2161"/>
                </a:lnTo>
                <a:lnTo>
                  <a:pt x="1181" y="2163"/>
                </a:lnTo>
                <a:lnTo>
                  <a:pt x="1179" y="2166"/>
                </a:lnTo>
                <a:lnTo>
                  <a:pt x="1174" y="2174"/>
                </a:lnTo>
                <a:lnTo>
                  <a:pt x="1169" y="2175"/>
                </a:lnTo>
                <a:lnTo>
                  <a:pt x="1163" y="2178"/>
                </a:lnTo>
                <a:lnTo>
                  <a:pt x="1157" y="2175"/>
                </a:lnTo>
                <a:lnTo>
                  <a:pt x="1152" y="2174"/>
                </a:lnTo>
                <a:lnTo>
                  <a:pt x="1146" y="2174"/>
                </a:lnTo>
                <a:lnTo>
                  <a:pt x="1139" y="2171"/>
                </a:lnTo>
                <a:lnTo>
                  <a:pt x="1134" y="2171"/>
                </a:lnTo>
                <a:lnTo>
                  <a:pt x="1128" y="2170"/>
                </a:lnTo>
                <a:lnTo>
                  <a:pt x="1122" y="2170"/>
                </a:lnTo>
                <a:lnTo>
                  <a:pt x="1117" y="2168"/>
                </a:lnTo>
                <a:lnTo>
                  <a:pt x="1111" y="2163"/>
                </a:lnTo>
                <a:lnTo>
                  <a:pt x="1105" y="2163"/>
                </a:lnTo>
                <a:lnTo>
                  <a:pt x="1099" y="2166"/>
                </a:lnTo>
                <a:lnTo>
                  <a:pt x="1093" y="2163"/>
                </a:lnTo>
                <a:lnTo>
                  <a:pt x="1091" y="2162"/>
                </a:lnTo>
                <a:lnTo>
                  <a:pt x="1091" y="2154"/>
                </a:lnTo>
                <a:lnTo>
                  <a:pt x="1092" y="2148"/>
                </a:lnTo>
                <a:lnTo>
                  <a:pt x="1091" y="2140"/>
                </a:lnTo>
                <a:lnTo>
                  <a:pt x="1091" y="2137"/>
                </a:lnTo>
                <a:lnTo>
                  <a:pt x="1093" y="2131"/>
                </a:lnTo>
                <a:lnTo>
                  <a:pt x="1092" y="2130"/>
                </a:lnTo>
                <a:lnTo>
                  <a:pt x="1089" y="2123"/>
                </a:lnTo>
                <a:lnTo>
                  <a:pt x="1091" y="2120"/>
                </a:lnTo>
                <a:lnTo>
                  <a:pt x="1087" y="2114"/>
                </a:lnTo>
                <a:lnTo>
                  <a:pt x="1091" y="2107"/>
                </a:lnTo>
                <a:lnTo>
                  <a:pt x="1091" y="2100"/>
                </a:lnTo>
                <a:lnTo>
                  <a:pt x="1092" y="2094"/>
                </a:lnTo>
                <a:lnTo>
                  <a:pt x="1092" y="2087"/>
                </a:lnTo>
                <a:lnTo>
                  <a:pt x="1091" y="2080"/>
                </a:lnTo>
                <a:lnTo>
                  <a:pt x="1092" y="2073"/>
                </a:lnTo>
                <a:lnTo>
                  <a:pt x="1086" y="2066"/>
                </a:lnTo>
                <a:lnTo>
                  <a:pt x="1082" y="2061"/>
                </a:lnTo>
                <a:lnTo>
                  <a:pt x="1085" y="2053"/>
                </a:lnTo>
                <a:lnTo>
                  <a:pt x="1079" y="2050"/>
                </a:lnTo>
                <a:lnTo>
                  <a:pt x="1077" y="2045"/>
                </a:lnTo>
                <a:lnTo>
                  <a:pt x="1076" y="2037"/>
                </a:lnTo>
                <a:lnTo>
                  <a:pt x="1076" y="2031"/>
                </a:lnTo>
                <a:lnTo>
                  <a:pt x="1070" y="2024"/>
                </a:lnTo>
                <a:lnTo>
                  <a:pt x="1065" y="2017"/>
                </a:lnTo>
                <a:lnTo>
                  <a:pt x="1065" y="2010"/>
                </a:lnTo>
                <a:lnTo>
                  <a:pt x="1069" y="2006"/>
                </a:lnTo>
                <a:lnTo>
                  <a:pt x="1075" y="2000"/>
                </a:lnTo>
                <a:lnTo>
                  <a:pt x="1081" y="1997"/>
                </a:lnTo>
                <a:lnTo>
                  <a:pt x="1082" y="1994"/>
                </a:lnTo>
                <a:lnTo>
                  <a:pt x="1081" y="1993"/>
                </a:lnTo>
                <a:lnTo>
                  <a:pt x="1075" y="1987"/>
                </a:lnTo>
                <a:lnTo>
                  <a:pt x="1069" y="1981"/>
                </a:lnTo>
                <a:lnTo>
                  <a:pt x="1065" y="1974"/>
                </a:lnTo>
                <a:lnTo>
                  <a:pt x="1067" y="1967"/>
                </a:lnTo>
                <a:lnTo>
                  <a:pt x="1069" y="1960"/>
                </a:lnTo>
                <a:lnTo>
                  <a:pt x="1071" y="1953"/>
                </a:lnTo>
                <a:lnTo>
                  <a:pt x="1072" y="1946"/>
                </a:lnTo>
                <a:lnTo>
                  <a:pt x="1075" y="1940"/>
                </a:lnTo>
                <a:lnTo>
                  <a:pt x="1076" y="1933"/>
                </a:lnTo>
                <a:lnTo>
                  <a:pt x="1079" y="1926"/>
                </a:lnTo>
                <a:lnTo>
                  <a:pt x="1084" y="1919"/>
                </a:lnTo>
                <a:lnTo>
                  <a:pt x="1083" y="1917"/>
                </a:lnTo>
                <a:lnTo>
                  <a:pt x="1082" y="1911"/>
                </a:lnTo>
                <a:lnTo>
                  <a:pt x="1079" y="1910"/>
                </a:lnTo>
                <a:lnTo>
                  <a:pt x="1080" y="1903"/>
                </a:lnTo>
                <a:lnTo>
                  <a:pt x="1082" y="1896"/>
                </a:lnTo>
                <a:lnTo>
                  <a:pt x="1083" y="1889"/>
                </a:lnTo>
                <a:lnTo>
                  <a:pt x="1084" y="1884"/>
                </a:lnTo>
                <a:lnTo>
                  <a:pt x="1084" y="1876"/>
                </a:lnTo>
                <a:lnTo>
                  <a:pt x="1086" y="1869"/>
                </a:lnTo>
                <a:lnTo>
                  <a:pt x="1087" y="1862"/>
                </a:lnTo>
                <a:lnTo>
                  <a:pt x="1091" y="1855"/>
                </a:lnTo>
                <a:lnTo>
                  <a:pt x="1086" y="1849"/>
                </a:lnTo>
                <a:lnTo>
                  <a:pt x="1084" y="1843"/>
                </a:lnTo>
                <a:lnTo>
                  <a:pt x="1082" y="1839"/>
                </a:lnTo>
                <a:lnTo>
                  <a:pt x="1077" y="1831"/>
                </a:lnTo>
                <a:lnTo>
                  <a:pt x="1077" y="1824"/>
                </a:lnTo>
                <a:lnTo>
                  <a:pt x="1074" y="1817"/>
                </a:lnTo>
                <a:lnTo>
                  <a:pt x="1073" y="1816"/>
                </a:lnTo>
                <a:lnTo>
                  <a:pt x="1070" y="1811"/>
                </a:lnTo>
                <a:lnTo>
                  <a:pt x="1071" y="1806"/>
                </a:lnTo>
                <a:lnTo>
                  <a:pt x="1069" y="1804"/>
                </a:lnTo>
                <a:lnTo>
                  <a:pt x="1063" y="1798"/>
                </a:lnTo>
                <a:lnTo>
                  <a:pt x="1062" y="1797"/>
                </a:lnTo>
                <a:lnTo>
                  <a:pt x="1055" y="1799"/>
                </a:lnTo>
                <a:lnTo>
                  <a:pt x="1053" y="1798"/>
                </a:lnTo>
                <a:lnTo>
                  <a:pt x="1047" y="1791"/>
                </a:lnTo>
                <a:lnTo>
                  <a:pt x="1041" y="1787"/>
                </a:lnTo>
                <a:lnTo>
                  <a:pt x="1034" y="1783"/>
                </a:lnTo>
                <a:lnTo>
                  <a:pt x="1028" y="1776"/>
                </a:lnTo>
                <a:lnTo>
                  <a:pt x="1026" y="1769"/>
                </a:lnTo>
                <a:lnTo>
                  <a:pt x="1025" y="1761"/>
                </a:lnTo>
                <a:lnTo>
                  <a:pt x="1023" y="1755"/>
                </a:lnTo>
                <a:lnTo>
                  <a:pt x="1022" y="1748"/>
                </a:lnTo>
                <a:lnTo>
                  <a:pt x="1021" y="1741"/>
                </a:lnTo>
                <a:lnTo>
                  <a:pt x="1020" y="1734"/>
                </a:lnTo>
                <a:lnTo>
                  <a:pt x="1021" y="1728"/>
                </a:lnTo>
                <a:lnTo>
                  <a:pt x="1026" y="1722"/>
                </a:lnTo>
                <a:lnTo>
                  <a:pt x="1025" y="1716"/>
                </a:lnTo>
                <a:lnTo>
                  <a:pt x="1027" y="1709"/>
                </a:lnTo>
                <a:lnTo>
                  <a:pt x="1026" y="1704"/>
                </a:lnTo>
                <a:lnTo>
                  <a:pt x="1021" y="1707"/>
                </a:lnTo>
                <a:lnTo>
                  <a:pt x="1015" y="1707"/>
                </a:lnTo>
                <a:lnTo>
                  <a:pt x="1012" y="1707"/>
                </a:lnTo>
                <a:lnTo>
                  <a:pt x="1005" y="1707"/>
                </a:lnTo>
                <a:lnTo>
                  <a:pt x="998" y="1706"/>
                </a:lnTo>
                <a:lnTo>
                  <a:pt x="986" y="1706"/>
                </a:lnTo>
                <a:lnTo>
                  <a:pt x="986" y="1704"/>
                </a:lnTo>
                <a:lnTo>
                  <a:pt x="974" y="1704"/>
                </a:lnTo>
                <a:lnTo>
                  <a:pt x="967" y="1704"/>
                </a:lnTo>
                <a:lnTo>
                  <a:pt x="961" y="1704"/>
                </a:lnTo>
                <a:lnTo>
                  <a:pt x="958" y="1703"/>
                </a:lnTo>
                <a:lnTo>
                  <a:pt x="951" y="1703"/>
                </a:lnTo>
                <a:lnTo>
                  <a:pt x="946" y="1703"/>
                </a:lnTo>
                <a:lnTo>
                  <a:pt x="934" y="1703"/>
                </a:lnTo>
                <a:lnTo>
                  <a:pt x="928" y="1702"/>
                </a:lnTo>
                <a:lnTo>
                  <a:pt x="922" y="1702"/>
                </a:lnTo>
                <a:lnTo>
                  <a:pt x="918" y="1702"/>
                </a:lnTo>
                <a:lnTo>
                  <a:pt x="912" y="1698"/>
                </a:lnTo>
                <a:lnTo>
                  <a:pt x="910" y="1690"/>
                </a:lnTo>
                <a:lnTo>
                  <a:pt x="908" y="1682"/>
                </a:lnTo>
                <a:lnTo>
                  <a:pt x="907" y="1674"/>
                </a:lnTo>
                <a:lnTo>
                  <a:pt x="907" y="1667"/>
                </a:lnTo>
                <a:lnTo>
                  <a:pt x="906" y="1659"/>
                </a:lnTo>
                <a:lnTo>
                  <a:pt x="904" y="1652"/>
                </a:lnTo>
                <a:lnTo>
                  <a:pt x="903" y="1644"/>
                </a:lnTo>
                <a:lnTo>
                  <a:pt x="900" y="1637"/>
                </a:lnTo>
                <a:lnTo>
                  <a:pt x="895" y="1629"/>
                </a:lnTo>
                <a:lnTo>
                  <a:pt x="890" y="1622"/>
                </a:lnTo>
                <a:lnTo>
                  <a:pt x="885" y="1616"/>
                </a:lnTo>
                <a:lnTo>
                  <a:pt x="884" y="1610"/>
                </a:lnTo>
                <a:lnTo>
                  <a:pt x="891" y="1608"/>
                </a:lnTo>
                <a:lnTo>
                  <a:pt x="899" y="1608"/>
                </a:lnTo>
                <a:lnTo>
                  <a:pt x="898" y="1602"/>
                </a:lnTo>
                <a:lnTo>
                  <a:pt x="897" y="1595"/>
                </a:lnTo>
                <a:lnTo>
                  <a:pt x="896" y="1583"/>
                </a:lnTo>
                <a:lnTo>
                  <a:pt x="895" y="1574"/>
                </a:lnTo>
                <a:lnTo>
                  <a:pt x="890" y="1565"/>
                </a:lnTo>
                <a:lnTo>
                  <a:pt x="891" y="1564"/>
                </a:lnTo>
                <a:lnTo>
                  <a:pt x="888" y="1557"/>
                </a:lnTo>
                <a:lnTo>
                  <a:pt x="886" y="1550"/>
                </a:lnTo>
                <a:lnTo>
                  <a:pt x="882" y="1543"/>
                </a:lnTo>
                <a:lnTo>
                  <a:pt x="879" y="1537"/>
                </a:lnTo>
                <a:lnTo>
                  <a:pt x="880" y="1530"/>
                </a:lnTo>
                <a:lnTo>
                  <a:pt x="884" y="1523"/>
                </a:lnTo>
                <a:lnTo>
                  <a:pt x="883" y="1517"/>
                </a:lnTo>
                <a:lnTo>
                  <a:pt x="878" y="1511"/>
                </a:lnTo>
                <a:lnTo>
                  <a:pt x="872" y="1506"/>
                </a:lnTo>
                <a:lnTo>
                  <a:pt x="867" y="1502"/>
                </a:lnTo>
                <a:lnTo>
                  <a:pt x="861" y="1498"/>
                </a:lnTo>
                <a:lnTo>
                  <a:pt x="855" y="1495"/>
                </a:lnTo>
                <a:lnTo>
                  <a:pt x="848" y="1491"/>
                </a:lnTo>
                <a:lnTo>
                  <a:pt x="843" y="1486"/>
                </a:lnTo>
                <a:lnTo>
                  <a:pt x="837" y="1482"/>
                </a:lnTo>
                <a:lnTo>
                  <a:pt x="831" y="1485"/>
                </a:lnTo>
                <a:lnTo>
                  <a:pt x="825" y="1483"/>
                </a:lnTo>
                <a:lnTo>
                  <a:pt x="818" y="1485"/>
                </a:lnTo>
                <a:lnTo>
                  <a:pt x="812" y="1487"/>
                </a:lnTo>
                <a:lnTo>
                  <a:pt x="806" y="1484"/>
                </a:lnTo>
                <a:lnTo>
                  <a:pt x="804" y="1484"/>
                </a:lnTo>
                <a:lnTo>
                  <a:pt x="798" y="1486"/>
                </a:lnTo>
                <a:lnTo>
                  <a:pt x="793" y="1486"/>
                </a:lnTo>
                <a:lnTo>
                  <a:pt x="788" y="1482"/>
                </a:lnTo>
                <a:lnTo>
                  <a:pt x="783" y="1475"/>
                </a:lnTo>
                <a:lnTo>
                  <a:pt x="777" y="1468"/>
                </a:lnTo>
                <a:lnTo>
                  <a:pt x="772" y="1461"/>
                </a:lnTo>
                <a:lnTo>
                  <a:pt x="767" y="1453"/>
                </a:lnTo>
                <a:lnTo>
                  <a:pt x="760" y="1456"/>
                </a:lnTo>
                <a:lnTo>
                  <a:pt x="754" y="1456"/>
                </a:lnTo>
                <a:lnTo>
                  <a:pt x="748" y="1449"/>
                </a:lnTo>
                <a:lnTo>
                  <a:pt x="742" y="1449"/>
                </a:lnTo>
                <a:lnTo>
                  <a:pt x="736" y="1442"/>
                </a:lnTo>
                <a:lnTo>
                  <a:pt x="729" y="1444"/>
                </a:lnTo>
                <a:lnTo>
                  <a:pt x="723" y="1440"/>
                </a:lnTo>
                <a:lnTo>
                  <a:pt x="719" y="1433"/>
                </a:lnTo>
                <a:lnTo>
                  <a:pt x="714" y="1428"/>
                </a:lnTo>
                <a:lnTo>
                  <a:pt x="711" y="1421"/>
                </a:lnTo>
                <a:lnTo>
                  <a:pt x="706" y="1414"/>
                </a:lnTo>
                <a:lnTo>
                  <a:pt x="705" y="1414"/>
                </a:lnTo>
                <a:lnTo>
                  <a:pt x="698" y="1420"/>
                </a:lnTo>
                <a:lnTo>
                  <a:pt x="692" y="1419"/>
                </a:lnTo>
                <a:lnTo>
                  <a:pt x="686" y="1414"/>
                </a:lnTo>
                <a:lnTo>
                  <a:pt x="680" y="1409"/>
                </a:lnTo>
                <a:lnTo>
                  <a:pt x="675" y="1404"/>
                </a:lnTo>
                <a:lnTo>
                  <a:pt x="668" y="1402"/>
                </a:lnTo>
                <a:lnTo>
                  <a:pt x="661" y="1401"/>
                </a:lnTo>
                <a:lnTo>
                  <a:pt x="656" y="1408"/>
                </a:lnTo>
                <a:lnTo>
                  <a:pt x="650" y="1408"/>
                </a:lnTo>
                <a:lnTo>
                  <a:pt x="644" y="1405"/>
                </a:lnTo>
                <a:lnTo>
                  <a:pt x="637" y="1403"/>
                </a:lnTo>
                <a:lnTo>
                  <a:pt x="631" y="1403"/>
                </a:lnTo>
                <a:lnTo>
                  <a:pt x="630" y="1402"/>
                </a:lnTo>
                <a:lnTo>
                  <a:pt x="624" y="1401"/>
                </a:lnTo>
                <a:lnTo>
                  <a:pt x="622" y="1397"/>
                </a:lnTo>
                <a:lnTo>
                  <a:pt x="619" y="1390"/>
                </a:lnTo>
                <a:lnTo>
                  <a:pt x="619" y="1384"/>
                </a:lnTo>
                <a:lnTo>
                  <a:pt x="612" y="1382"/>
                </a:lnTo>
                <a:lnTo>
                  <a:pt x="607" y="1379"/>
                </a:lnTo>
                <a:lnTo>
                  <a:pt x="601" y="1373"/>
                </a:lnTo>
                <a:lnTo>
                  <a:pt x="597" y="1366"/>
                </a:lnTo>
                <a:lnTo>
                  <a:pt x="591" y="1366"/>
                </a:lnTo>
                <a:lnTo>
                  <a:pt x="585" y="1364"/>
                </a:lnTo>
                <a:lnTo>
                  <a:pt x="585" y="1360"/>
                </a:lnTo>
                <a:lnTo>
                  <a:pt x="585" y="1357"/>
                </a:lnTo>
                <a:lnTo>
                  <a:pt x="581" y="1350"/>
                </a:lnTo>
                <a:lnTo>
                  <a:pt x="575" y="1344"/>
                </a:lnTo>
                <a:lnTo>
                  <a:pt x="570" y="1343"/>
                </a:lnTo>
                <a:lnTo>
                  <a:pt x="571" y="1336"/>
                </a:lnTo>
                <a:lnTo>
                  <a:pt x="569" y="1330"/>
                </a:lnTo>
                <a:lnTo>
                  <a:pt x="563" y="1325"/>
                </a:lnTo>
                <a:lnTo>
                  <a:pt x="560" y="1319"/>
                </a:lnTo>
                <a:lnTo>
                  <a:pt x="561" y="1311"/>
                </a:lnTo>
                <a:lnTo>
                  <a:pt x="558" y="1305"/>
                </a:lnTo>
                <a:lnTo>
                  <a:pt x="556" y="1298"/>
                </a:lnTo>
                <a:lnTo>
                  <a:pt x="559" y="1291"/>
                </a:lnTo>
                <a:lnTo>
                  <a:pt x="561" y="1284"/>
                </a:lnTo>
                <a:lnTo>
                  <a:pt x="560" y="1277"/>
                </a:lnTo>
                <a:lnTo>
                  <a:pt x="559" y="1275"/>
                </a:lnTo>
                <a:lnTo>
                  <a:pt x="554" y="1271"/>
                </a:lnTo>
                <a:lnTo>
                  <a:pt x="555" y="1264"/>
                </a:lnTo>
                <a:lnTo>
                  <a:pt x="550" y="1257"/>
                </a:lnTo>
                <a:lnTo>
                  <a:pt x="550" y="1250"/>
                </a:lnTo>
                <a:lnTo>
                  <a:pt x="549" y="1244"/>
                </a:lnTo>
                <a:lnTo>
                  <a:pt x="552" y="1237"/>
                </a:lnTo>
                <a:lnTo>
                  <a:pt x="554" y="1234"/>
                </a:lnTo>
                <a:lnTo>
                  <a:pt x="558" y="1227"/>
                </a:lnTo>
                <a:lnTo>
                  <a:pt x="558" y="1220"/>
                </a:lnTo>
                <a:lnTo>
                  <a:pt x="556" y="1214"/>
                </a:lnTo>
                <a:lnTo>
                  <a:pt x="555" y="1207"/>
                </a:lnTo>
                <a:lnTo>
                  <a:pt x="555" y="1201"/>
                </a:lnTo>
                <a:lnTo>
                  <a:pt x="556" y="1194"/>
                </a:lnTo>
                <a:lnTo>
                  <a:pt x="552" y="1187"/>
                </a:lnTo>
                <a:lnTo>
                  <a:pt x="546" y="1182"/>
                </a:lnTo>
                <a:lnTo>
                  <a:pt x="542" y="1187"/>
                </a:lnTo>
                <a:lnTo>
                  <a:pt x="539" y="1193"/>
                </a:lnTo>
                <a:lnTo>
                  <a:pt x="534" y="1191"/>
                </a:lnTo>
                <a:lnTo>
                  <a:pt x="528" y="1188"/>
                </a:lnTo>
                <a:lnTo>
                  <a:pt x="521" y="1190"/>
                </a:lnTo>
                <a:lnTo>
                  <a:pt x="515" y="1188"/>
                </a:lnTo>
                <a:lnTo>
                  <a:pt x="509" y="1192"/>
                </a:lnTo>
                <a:lnTo>
                  <a:pt x="503" y="1190"/>
                </a:lnTo>
                <a:lnTo>
                  <a:pt x="497" y="1193"/>
                </a:lnTo>
                <a:lnTo>
                  <a:pt x="490" y="1194"/>
                </a:lnTo>
                <a:lnTo>
                  <a:pt x="484" y="1198"/>
                </a:lnTo>
                <a:lnTo>
                  <a:pt x="478" y="1198"/>
                </a:lnTo>
                <a:lnTo>
                  <a:pt x="472" y="1200"/>
                </a:lnTo>
                <a:lnTo>
                  <a:pt x="471" y="1203"/>
                </a:lnTo>
                <a:lnTo>
                  <a:pt x="464" y="1207"/>
                </a:lnTo>
                <a:lnTo>
                  <a:pt x="462" y="1209"/>
                </a:lnTo>
                <a:lnTo>
                  <a:pt x="456" y="1215"/>
                </a:lnTo>
                <a:lnTo>
                  <a:pt x="451" y="1220"/>
                </a:lnTo>
                <a:lnTo>
                  <a:pt x="446" y="1227"/>
                </a:lnTo>
                <a:lnTo>
                  <a:pt x="440" y="1232"/>
                </a:lnTo>
                <a:lnTo>
                  <a:pt x="437" y="1232"/>
                </a:lnTo>
                <a:lnTo>
                  <a:pt x="430" y="1235"/>
                </a:lnTo>
                <a:lnTo>
                  <a:pt x="424" y="1237"/>
                </a:lnTo>
                <a:lnTo>
                  <a:pt x="420" y="1244"/>
                </a:lnTo>
                <a:lnTo>
                  <a:pt x="414" y="1248"/>
                </a:lnTo>
                <a:lnTo>
                  <a:pt x="410" y="1255"/>
                </a:lnTo>
                <a:lnTo>
                  <a:pt x="409" y="1261"/>
                </a:lnTo>
                <a:lnTo>
                  <a:pt x="407" y="1263"/>
                </a:lnTo>
                <a:lnTo>
                  <a:pt x="400" y="1259"/>
                </a:lnTo>
                <a:lnTo>
                  <a:pt x="394" y="1259"/>
                </a:lnTo>
                <a:lnTo>
                  <a:pt x="389" y="1258"/>
                </a:lnTo>
                <a:lnTo>
                  <a:pt x="382" y="1265"/>
                </a:lnTo>
                <a:lnTo>
                  <a:pt x="380" y="1271"/>
                </a:lnTo>
                <a:lnTo>
                  <a:pt x="377" y="1277"/>
                </a:lnTo>
                <a:lnTo>
                  <a:pt x="372" y="1284"/>
                </a:lnTo>
                <a:lnTo>
                  <a:pt x="366" y="1287"/>
                </a:lnTo>
                <a:lnTo>
                  <a:pt x="361" y="1289"/>
                </a:lnTo>
                <a:lnTo>
                  <a:pt x="355" y="1293"/>
                </a:lnTo>
                <a:lnTo>
                  <a:pt x="349" y="1296"/>
                </a:lnTo>
                <a:lnTo>
                  <a:pt x="342" y="1293"/>
                </a:lnTo>
                <a:lnTo>
                  <a:pt x="343" y="1287"/>
                </a:lnTo>
                <a:lnTo>
                  <a:pt x="341" y="1284"/>
                </a:lnTo>
                <a:lnTo>
                  <a:pt x="335" y="1287"/>
                </a:lnTo>
                <a:lnTo>
                  <a:pt x="329" y="1285"/>
                </a:lnTo>
                <a:lnTo>
                  <a:pt x="323" y="1283"/>
                </a:lnTo>
                <a:lnTo>
                  <a:pt x="317" y="1283"/>
                </a:lnTo>
                <a:lnTo>
                  <a:pt x="310" y="1282"/>
                </a:lnTo>
                <a:lnTo>
                  <a:pt x="304" y="1280"/>
                </a:lnTo>
                <a:lnTo>
                  <a:pt x="299" y="1282"/>
                </a:lnTo>
                <a:lnTo>
                  <a:pt x="291" y="1282"/>
                </a:lnTo>
                <a:lnTo>
                  <a:pt x="289" y="1282"/>
                </a:lnTo>
                <a:lnTo>
                  <a:pt x="283" y="1283"/>
                </a:lnTo>
                <a:lnTo>
                  <a:pt x="277" y="1280"/>
                </a:lnTo>
                <a:lnTo>
                  <a:pt x="271" y="1280"/>
                </a:lnTo>
                <a:lnTo>
                  <a:pt x="265" y="1282"/>
                </a:lnTo>
                <a:lnTo>
                  <a:pt x="262" y="1284"/>
                </a:lnTo>
                <a:lnTo>
                  <a:pt x="256" y="1288"/>
                </a:lnTo>
                <a:lnTo>
                  <a:pt x="249" y="1290"/>
                </a:lnTo>
                <a:lnTo>
                  <a:pt x="243" y="1291"/>
                </a:lnTo>
                <a:lnTo>
                  <a:pt x="237" y="1288"/>
                </a:lnTo>
                <a:lnTo>
                  <a:pt x="232" y="1280"/>
                </a:lnTo>
                <a:lnTo>
                  <a:pt x="226" y="1283"/>
                </a:lnTo>
                <a:lnTo>
                  <a:pt x="225" y="1276"/>
                </a:lnTo>
                <a:lnTo>
                  <a:pt x="225" y="1269"/>
                </a:lnTo>
                <a:lnTo>
                  <a:pt x="225" y="1261"/>
                </a:lnTo>
                <a:lnTo>
                  <a:pt x="223" y="1257"/>
                </a:lnTo>
                <a:lnTo>
                  <a:pt x="223" y="1249"/>
                </a:lnTo>
                <a:lnTo>
                  <a:pt x="223" y="1242"/>
                </a:lnTo>
                <a:lnTo>
                  <a:pt x="222" y="1235"/>
                </a:lnTo>
                <a:lnTo>
                  <a:pt x="222" y="1228"/>
                </a:lnTo>
                <a:lnTo>
                  <a:pt x="221" y="1220"/>
                </a:lnTo>
                <a:lnTo>
                  <a:pt x="221" y="1214"/>
                </a:lnTo>
                <a:lnTo>
                  <a:pt x="221" y="1207"/>
                </a:lnTo>
                <a:lnTo>
                  <a:pt x="220" y="1202"/>
                </a:lnTo>
                <a:lnTo>
                  <a:pt x="220" y="1192"/>
                </a:lnTo>
                <a:lnTo>
                  <a:pt x="226" y="1185"/>
                </a:lnTo>
                <a:lnTo>
                  <a:pt x="223" y="1179"/>
                </a:lnTo>
                <a:lnTo>
                  <a:pt x="220" y="1172"/>
                </a:lnTo>
                <a:lnTo>
                  <a:pt x="223" y="1168"/>
                </a:lnTo>
                <a:lnTo>
                  <a:pt x="226" y="1162"/>
                </a:lnTo>
                <a:lnTo>
                  <a:pt x="221" y="1162"/>
                </a:lnTo>
                <a:lnTo>
                  <a:pt x="216" y="1170"/>
                </a:lnTo>
                <a:lnTo>
                  <a:pt x="210" y="1175"/>
                </a:lnTo>
                <a:lnTo>
                  <a:pt x="204" y="1180"/>
                </a:lnTo>
                <a:lnTo>
                  <a:pt x="199" y="1187"/>
                </a:lnTo>
                <a:lnTo>
                  <a:pt x="193" y="1193"/>
                </a:lnTo>
                <a:lnTo>
                  <a:pt x="187" y="1199"/>
                </a:lnTo>
                <a:lnTo>
                  <a:pt x="181" y="1204"/>
                </a:lnTo>
                <a:lnTo>
                  <a:pt x="175" y="1207"/>
                </a:lnTo>
                <a:lnTo>
                  <a:pt x="171" y="1207"/>
                </a:lnTo>
                <a:lnTo>
                  <a:pt x="129" y="1207"/>
                </a:lnTo>
                <a:lnTo>
                  <a:pt x="123" y="1207"/>
                </a:lnTo>
                <a:lnTo>
                  <a:pt x="123" y="1202"/>
                </a:lnTo>
                <a:lnTo>
                  <a:pt x="124" y="1195"/>
                </a:lnTo>
                <a:lnTo>
                  <a:pt x="119" y="1188"/>
                </a:lnTo>
                <a:lnTo>
                  <a:pt x="118" y="1183"/>
                </a:lnTo>
                <a:lnTo>
                  <a:pt x="115" y="1176"/>
                </a:lnTo>
                <a:lnTo>
                  <a:pt x="111" y="1169"/>
                </a:lnTo>
                <a:lnTo>
                  <a:pt x="104" y="1166"/>
                </a:lnTo>
                <a:lnTo>
                  <a:pt x="98" y="1166"/>
                </a:lnTo>
                <a:lnTo>
                  <a:pt x="92" y="1162"/>
                </a:lnTo>
                <a:lnTo>
                  <a:pt x="87" y="1161"/>
                </a:lnTo>
                <a:lnTo>
                  <a:pt x="82" y="1161"/>
                </a:lnTo>
                <a:lnTo>
                  <a:pt x="76" y="1160"/>
                </a:lnTo>
                <a:lnTo>
                  <a:pt x="63" y="1160"/>
                </a:lnTo>
                <a:lnTo>
                  <a:pt x="57" y="1158"/>
                </a:lnTo>
                <a:lnTo>
                  <a:pt x="62" y="1151"/>
                </a:lnTo>
                <a:lnTo>
                  <a:pt x="67" y="1144"/>
                </a:lnTo>
                <a:lnTo>
                  <a:pt x="71" y="1137"/>
                </a:lnTo>
                <a:lnTo>
                  <a:pt x="70" y="1130"/>
                </a:lnTo>
                <a:lnTo>
                  <a:pt x="68" y="1123"/>
                </a:lnTo>
                <a:lnTo>
                  <a:pt x="62" y="1116"/>
                </a:lnTo>
                <a:lnTo>
                  <a:pt x="58" y="1110"/>
                </a:lnTo>
                <a:lnTo>
                  <a:pt x="54" y="1103"/>
                </a:lnTo>
                <a:lnTo>
                  <a:pt x="48" y="1099"/>
                </a:lnTo>
                <a:lnTo>
                  <a:pt x="44" y="1093"/>
                </a:lnTo>
                <a:lnTo>
                  <a:pt x="43" y="1086"/>
                </a:lnTo>
                <a:lnTo>
                  <a:pt x="37" y="1081"/>
                </a:lnTo>
                <a:lnTo>
                  <a:pt x="31" y="1075"/>
                </a:lnTo>
                <a:lnTo>
                  <a:pt x="30" y="1069"/>
                </a:lnTo>
                <a:lnTo>
                  <a:pt x="27" y="1062"/>
                </a:lnTo>
                <a:lnTo>
                  <a:pt x="25" y="1055"/>
                </a:lnTo>
                <a:lnTo>
                  <a:pt x="21" y="1049"/>
                </a:lnTo>
                <a:lnTo>
                  <a:pt x="14" y="1042"/>
                </a:lnTo>
                <a:lnTo>
                  <a:pt x="20" y="1037"/>
                </a:lnTo>
                <a:lnTo>
                  <a:pt x="16" y="1029"/>
                </a:lnTo>
                <a:lnTo>
                  <a:pt x="9" y="1024"/>
                </a:lnTo>
                <a:lnTo>
                  <a:pt x="4" y="1018"/>
                </a:lnTo>
                <a:lnTo>
                  <a:pt x="0" y="1011"/>
                </a:lnTo>
                <a:close/>
              </a:path>
            </a:pathLst>
          </a:custGeom>
          <a:solidFill>
            <a:srgbClr val="FFC000">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59" name="Freeform 322"/>
          <p:cNvSpPr>
            <a:spLocks/>
          </p:cNvSpPr>
          <p:nvPr/>
        </p:nvSpPr>
        <p:spPr bwMode="auto">
          <a:xfrm>
            <a:off x="2679700" y="4808538"/>
            <a:ext cx="7938" cy="4762"/>
          </a:xfrm>
          <a:custGeom>
            <a:avLst/>
            <a:gdLst>
              <a:gd name="T0" fmla="*/ 0 w 16"/>
              <a:gd name="T1" fmla="*/ 2147483647 h 11"/>
              <a:gd name="T2" fmla="*/ 2147483647 w 16"/>
              <a:gd name="T3" fmla="*/ 2147483647 h 11"/>
              <a:gd name="T4" fmla="*/ 2147483647 w 16"/>
              <a:gd name="T5" fmla="*/ 2147483647 h 11"/>
              <a:gd name="T6" fmla="*/ 2147483647 w 16"/>
              <a:gd name="T7" fmla="*/ 0 h 11"/>
              <a:gd name="T8" fmla="*/ 2147483647 w 16"/>
              <a:gd name="T9" fmla="*/ 0 h 11"/>
              <a:gd name="T10" fmla="*/ 2147483647 w 16"/>
              <a:gd name="T11" fmla="*/ 2147483647 h 11"/>
              <a:gd name="T12" fmla="*/ 0 w 16"/>
              <a:gd name="T13" fmla="*/ 2147483647 h 11"/>
              <a:gd name="T14" fmla="*/ 0 60000 65536"/>
              <a:gd name="T15" fmla="*/ 0 60000 65536"/>
              <a:gd name="T16" fmla="*/ 0 60000 65536"/>
              <a:gd name="T17" fmla="*/ 0 60000 65536"/>
              <a:gd name="T18" fmla="*/ 0 60000 65536"/>
              <a:gd name="T19" fmla="*/ 0 60000 65536"/>
              <a:gd name="T20" fmla="*/ 0 60000 65536"/>
              <a:gd name="T21" fmla="*/ 0 w 16"/>
              <a:gd name="T22" fmla="*/ 0 h 11"/>
              <a:gd name="T23" fmla="*/ 16 w 1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1">
                <a:moveTo>
                  <a:pt x="0" y="11"/>
                </a:moveTo>
                <a:lnTo>
                  <a:pt x="3" y="10"/>
                </a:lnTo>
                <a:lnTo>
                  <a:pt x="8" y="6"/>
                </a:lnTo>
                <a:lnTo>
                  <a:pt x="16" y="0"/>
                </a:lnTo>
                <a:lnTo>
                  <a:pt x="10" y="0"/>
                </a:lnTo>
                <a:lnTo>
                  <a:pt x="3" y="4"/>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0" name="Freeform 323"/>
          <p:cNvSpPr>
            <a:spLocks/>
          </p:cNvSpPr>
          <p:nvPr/>
        </p:nvSpPr>
        <p:spPr bwMode="auto">
          <a:xfrm>
            <a:off x="2687638" y="4811713"/>
            <a:ext cx="7937" cy="6350"/>
          </a:xfrm>
          <a:custGeom>
            <a:avLst/>
            <a:gdLst>
              <a:gd name="T0" fmla="*/ 2147483647 w 18"/>
              <a:gd name="T1" fmla="*/ 2147483647 h 16"/>
              <a:gd name="T2" fmla="*/ 2147483647 w 18"/>
              <a:gd name="T3" fmla="*/ 2147483647 h 16"/>
              <a:gd name="T4" fmla="*/ 2147483647 w 18"/>
              <a:gd name="T5" fmla="*/ 2147483647 h 16"/>
              <a:gd name="T6" fmla="*/ 2147483647 w 18"/>
              <a:gd name="T7" fmla="*/ 2147483647 h 16"/>
              <a:gd name="T8" fmla="*/ 2147483647 w 18"/>
              <a:gd name="T9" fmla="*/ 0 h 16"/>
              <a:gd name="T10" fmla="*/ 2147483647 w 18"/>
              <a:gd name="T11" fmla="*/ 2147483647 h 16"/>
              <a:gd name="T12" fmla="*/ 0 w 18"/>
              <a:gd name="T13" fmla="*/ 2147483647 h 16"/>
              <a:gd name="T14" fmla="*/ 2147483647 w 1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6"/>
              <a:gd name="T26" fmla="*/ 18 w 1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6">
                <a:moveTo>
                  <a:pt x="1" y="16"/>
                </a:moveTo>
                <a:lnTo>
                  <a:pt x="6" y="11"/>
                </a:lnTo>
                <a:lnTo>
                  <a:pt x="11" y="10"/>
                </a:lnTo>
                <a:lnTo>
                  <a:pt x="18" y="6"/>
                </a:lnTo>
                <a:lnTo>
                  <a:pt x="12" y="0"/>
                </a:lnTo>
                <a:lnTo>
                  <a:pt x="6" y="3"/>
                </a:lnTo>
                <a:lnTo>
                  <a:pt x="0" y="9"/>
                </a:lnTo>
                <a:lnTo>
                  <a:pt x="1" y="1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1" name="Freeform 324"/>
          <p:cNvSpPr>
            <a:spLocks/>
          </p:cNvSpPr>
          <p:nvPr/>
        </p:nvSpPr>
        <p:spPr bwMode="auto">
          <a:xfrm>
            <a:off x="2693988" y="4776788"/>
            <a:ext cx="23812" cy="34925"/>
          </a:xfrm>
          <a:custGeom>
            <a:avLst/>
            <a:gdLst>
              <a:gd name="T0" fmla="*/ 2147483647 w 48"/>
              <a:gd name="T1" fmla="*/ 2147483647 h 73"/>
              <a:gd name="T2" fmla="*/ 2147483647 w 48"/>
              <a:gd name="T3" fmla="*/ 2147483647 h 73"/>
              <a:gd name="T4" fmla="*/ 2147483647 w 48"/>
              <a:gd name="T5" fmla="*/ 2147483647 h 73"/>
              <a:gd name="T6" fmla="*/ 2147483647 w 48"/>
              <a:gd name="T7" fmla="*/ 2147483647 h 73"/>
              <a:gd name="T8" fmla="*/ 2147483647 w 48"/>
              <a:gd name="T9" fmla="*/ 2147483647 h 73"/>
              <a:gd name="T10" fmla="*/ 2147483647 w 48"/>
              <a:gd name="T11" fmla="*/ 2147483647 h 73"/>
              <a:gd name="T12" fmla="*/ 2147483647 w 48"/>
              <a:gd name="T13" fmla="*/ 2147483647 h 73"/>
              <a:gd name="T14" fmla="*/ 2147483647 w 48"/>
              <a:gd name="T15" fmla="*/ 2147483647 h 73"/>
              <a:gd name="T16" fmla="*/ 2147483647 w 48"/>
              <a:gd name="T17" fmla="*/ 2147483647 h 73"/>
              <a:gd name="T18" fmla="*/ 2147483647 w 48"/>
              <a:gd name="T19" fmla="*/ 2147483647 h 73"/>
              <a:gd name="T20" fmla="*/ 2147483647 w 48"/>
              <a:gd name="T21" fmla="*/ 2147483647 h 73"/>
              <a:gd name="T22" fmla="*/ 2147483647 w 48"/>
              <a:gd name="T23" fmla="*/ 2147483647 h 73"/>
              <a:gd name="T24" fmla="*/ 2147483647 w 48"/>
              <a:gd name="T25" fmla="*/ 2147483647 h 73"/>
              <a:gd name="T26" fmla="*/ 2147483647 w 48"/>
              <a:gd name="T27" fmla="*/ 0 h 73"/>
              <a:gd name="T28" fmla="*/ 2147483647 w 48"/>
              <a:gd name="T29" fmla="*/ 0 h 73"/>
              <a:gd name="T30" fmla="*/ 2147483647 w 48"/>
              <a:gd name="T31" fmla="*/ 2147483647 h 73"/>
              <a:gd name="T32" fmla="*/ 2147483647 w 48"/>
              <a:gd name="T33" fmla="*/ 2147483647 h 73"/>
              <a:gd name="T34" fmla="*/ 2147483647 w 48"/>
              <a:gd name="T35" fmla="*/ 2147483647 h 73"/>
              <a:gd name="T36" fmla="*/ 2147483647 w 48"/>
              <a:gd name="T37" fmla="*/ 2147483647 h 73"/>
              <a:gd name="T38" fmla="*/ 2147483647 w 48"/>
              <a:gd name="T39" fmla="*/ 2147483647 h 73"/>
              <a:gd name="T40" fmla="*/ 2147483647 w 48"/>
              <a:gd name="T41" fmla="*/ 2147483647 h 73"/>
              <a:gd name="T42" fmla="*/ 2147483647 w 48"/>
              <a:gd name="T43" fmla="*/ 2147483647 h 73"/>
              <a:gd name="T44" fmla="*/ 2147483647 w 48"/>
              <a:gd name="T45" fmla="*/ 2147483647 h 73"/>
              <a:gd name="T46" fmla="*/ 2147483647 w 48"/>
              <a:gd name="T47" fmla="*/ 2147483647 h 73"/>
              <a:gd name="T48" fmla="*/ 2147483647 w 48"/>
              <a:gd name="T49" fmla="*/ 2147483647 h 73"/>
              <a:gd name="T50" fmla="*/ 0 w 48"/>
              <a:gd name="T51" fmla="*/ 2147483647 h 73"/>
              <a:gd name="T52" fmla="*/ 2147483647 w 48"/>
              <a:gd name="T53" fmla="*/ 2147483647 h 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
              <a:gd name="T82" fmla="*/ 0 h 73"/>
              <a:gd name="T83" fmla="*/ 48 w 48"/>
              <a:gd name="T84" fmla="*/ 73 h 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 h="73">
                <a:moveTo>
                  <a:pt x="1" y="73"/>
                </a:moveTo>
                <a:lnTo>
                  <a:pt x="3" y="72"/>
                </a:lnTo>
                <a:lnTo>
                  <a:pt x="10" y="70"/>
                </a:lnTo>
                <a:lnTo>
                  <a:pt x="16" y="65"/>
                </a:lnTo>
                <a:lnTo>
                  <a:pt x="23" y="59"/>
                </a:lnTo>
                <a:lnTo>
                  <a:pt x="28" y="54"/>
                </a:lnTo>
                <a:lnTo>
                  <a:pt x="33" y="47"/>
                </a:lnTo>
                <a:lnTo>
                  <a:pt x="36" y="40"/>
                </a:lnTo>
                <a:lnTo>
                  <a:pt x="43" y="33"/>
                </a:lnTo>
                <a:lnTo>
                  <a:pt x="44" y="26"/>
                </a:lnTo>
                <a:lnTo>
                  <a:pt x="45" y="19"/>
                </a:lnTo>
                <a:lnTo>
                  <a:pt x="48" y="13"/>
                </a:lnTo>
                <a:lnTo>
                  <a:pt x="48" y="6"/>
                </a:lnTo>
                <a:lnTo>
                  <a:pt x="42" y="0"/>
                </a:lnTo>
                <a:lnTo>
                  <a:pt x="35" y="0"/>
                </a:lnTo>
                <a:lnTo>
                  <a:pt x="29" y="4"/>
                </a:lnTo>
                <a:lnTo>
                  <a:pt x="23" y="9"/>
                </a:lnTo>
                <a:lnTo>
                  <a:pt x="18" y="16"/>
                </a:lnTo>
                <a:lnTo>
                  <a:pt x="18" y="24"/>
                </a:lnTo>
                <a:lnTo>
                  <a:pt x="17" y="31"/>
                </a:lnTo>
                <a:lnTo>
                  <a:pt x="17" y="38"/>
                </a:lnTo>
                <a:lnTo>
                  <a:pt x="15" y="45"/>
                </a:lnTo>
                <a:lnTo>
                  <a:pt x="9" y="48"/>
                </a:lnTo>
                <a:lnTo>
                  <a:pt x="2" y="53"/>
                </a:lnTo>
                <a:lnTo>
                  <a:pt x="3" y="59"/>
                </a:lnTo>
                <a:lnTo>
                  <a:pt x="0" y="66"/>
                </a:lnTo>
                <a:lnTo>
                  <a:pt x="1" y="7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2" name="Freeform 325"/>
          <p:cNvSpPr>
            <a:spLocks/>
          </p:cNvSpPr>
          <p:nvPr/>
        </p:nvSpPr>
        <p:spPr bwMode="auto">
          <a:xfrm>
            <a:off x="2711450" y="4762500"/>
            <a:ext cx="7938" cy="12700"/>
          </a:xfrm>
          <a:custGeom>
            <a:avLst/>
            <a:gdLst>
              <a:gd name="T0" fmla="*/ 0 w 18"/>
              <a:gd name="T1" fmla="*/ 2147483647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0 h 28"/>
              <a:gd name="T12" fmla="*/ 2147483647 w 18"/>
              <a:gd name="T13" fmla="*/ 2147483647 h 28"/>
              <a:gd name="T14" fmla="*/ 2147483647 w 18"/>
              <a:gd name="T15" fmla="*/ 2147483647 h 28"/>
              <a:gd name="T16" fmla="*/ 2147483647 w 18"/>
              <a:gd name="T17" fmla="*/ 2147483647 h 28"/>
              <a:gd name="T18" fmla="*/ 0 w 18"/>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28"/>
              <a:gd name="T32" fmla="*/ 18 w 18"/>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28">
                <a:moveTo>
                  <a:pt x="0" y="28"/>
                </a:moveTo>
                <a:lnTo>
                  <a:pt x="1" y="25"/>
                </a:lnTo>
                <a:lnTo>
                  <a:pt x="8" y="21"/>
                </a:lnTo>
                <a:lnTo>
                  <a:pt x="14" y="13"/>
                </a:lnTo>
                <a:lnTo>
                  <a:pt x="18" y="7"/>
                </a:lnTo>
                <a:lnTo>
                  <a:pt x="15" y="0"/>
                </a:lnTo>
                <a:lnTo>
                  <a:pt x="9" y="6"/>
                </a:lnTo>
                <a:lnTo>
                  <a:pt x="6" y="13"/>
                </a:lnTo>
                <a:lnTo>
                  <a:pt x="2" y="21"/>
                </a:lnTo>
                <a:lnTo>
                  <a:pt x="0" y="2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3" name="Freeform 326"/>
          <p:cNvSpPr>
            <a:spLocks/>
          </p:cNvSpPr>
          <p:nvPr/>
        </p:nvSpPr>
        <p:spPr bwMode="auto">
          <a:xfrm>
            <a:off x="2711450" y="4789488"/>
            <a:ext cx="6350" cy="12700"/>
          </a:xfrm>
          <a:custGeom>
            <a:avLst/>
            <a:gdLst>
              <a:gd name="T0" fmla="*/ 0 w 13"/>
              <a:gd name="T1" fmla="*/ 2147483647 h 27"/>
              <a:gd name="T2" fmla="*/ 2147483647 w 13"/>
              <a:gd name="T3" fmla="*/ 2147483647 h 27"/>
              <a:gd name="T4" fmla="*/ 2147483647 w 13"/>
              <a:gd name="T5" fmla="*/ 2147483647 h 27"/>
              <a:gd name="T6" fmla="*/ 2147483647 w 13"/>
              <a:gd name="T7" fmla="*/ 2147483647 h 27"/>
              <a:gd name="T8" fmla="*/ 2147483647 w 13"/>
              <a:gd name="T9" fmla="*/ 2147483647 h 27"/>
              <a:gd name="T10" fmla="*/ 2147483647 w 13"/>
              <a:gd name="T11" fmla="*/ 0 h 27"/>
              <a:gd name="T12" fmla="*/ 2147483647 w 13"/>
              <a:gd name="T13" fmla="*/ 2147483647 h 27"/>
              <a:gd name="T14" fmla="*/ 2147483647 w 13"/>
              <a:gd name="T15" fmla="*/ 2147483647 h 27"/>
              <a:gd name="T16" fmla="*/ 2147483647 w 13"/>
              <a:gd name="T17" fmla="*/ 2147483647 h 27"/>
              <a:gd name="T18" fmla="*/ 0 w 13"/>
              <a:gd name="T19" fmla="*/ 214748364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0" y="27"/>
                </a:moveTo>
                <a:lnTo>
                  <a:pt x="2" y="25"/>
                </a:lnTo>
                <a:lnTo>
                  <a:pt x="10" y="21"/>
                </a:lnTo>
                <a:lnTo>
                  <a:pt x="11" y="14"/>
                </a:lnTo>
                <a:lnTo>
                  <a:pt x="13" y="7"/>
                </a:lnTo>
                <a:lnTo>
                  <a:pt x="11" y="0"/>
                </a:lnTo>
                <a:lnTo>
                  <a:pt x="10" y="6"/>
                </a:lnTo>
                <a:lnTo>
                  <a:pt x="8" y="13"/>
                </a:lnTo>
                <a:lnTo>
                  <a:pt x="1" y="20"/>
                </a:lnTo>
                <a:lnTo>
                  <a:pt x="0" y="2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4" name="Freeform 327"/>
          <p:cNvSpPr>
            <a:spLocks/>
          </p:cNvSpPr>
          <p:nvPr/>
        </p:nvSpPr>
        <p:spPr bwMode="auto">
          <a:xfrm>
            <a:off x="2717800" y="4787900"/>
            <a:ext cx="6350" cy="7938"/>
          </a:xfrm>
          <a:custGeom>
            <a:avLst/>
            <a:gdLst>
              <a:gd name="T0" fmla="*/ 2147483647 w 16"/>
              <a:gd name="T1" fmla="*/ 0 h 17"/>
              <a:gd name="T2" fmla="*/ 2147483647 w 16"/>
              <a:gd name="T3" fmla="*/ 2147483647 h 17"/>
              <a:gd name="T4" fmla="*/ 2147483647 w 16"/>
              <a:gd name="T5" fmla="*/ 2147483647 h 17"/>
              <a:gd name="T6" fmla="*/ 0 w 16"/>
              <a:gd name="T7" fmla="*/ 2147483647 h 17"/>
              <a:gd name="T8" fmla="*/ 2147483647 w 16"/>
              <a:gd name="T9" fmla="*/ 2147483647 h 17"/>
              <a:gd name="T10" fmla="*/ 2147483647 w 16"/>
              <a:gd name="T11" fmla="*/ 2147483647 h 17"/>
              <a:gd name="T12" fmla="*/ 2147483647 w 16"/>
              <a:gd name="T13" fmla="*/ 0 h 17"/>
              <a:gd name="T14" fmla="*/ 2147483647 w 16"/>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7"/>
              <a:gd name="T26" fmla="*/ 16 w 16"/>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7">
                <a:moveTo>
                  <a:pt x="13" y="0"/>
                </a:moveTo>
                <a:lnTo>
                  <a:pt x="7" y="4"/>
                </a:lnTo>
                <a:lnTo>
                  <a:pt x="2" y="10"/>
                </a:lnTo>
                <a:lnTo>
                  <a:pt x="0" y="17"/>
                </a:lnTo>
                <a:lnTo>
                  <a:pt x="7" y="14"/>
                </a:lnTo>
                <a:lnTo>
                  <a:pt x="10" y="7"/>
                </a:lnTo>
                <a:lnTo>
                  <a:pt x="16" y="0"/>
                </a:lnTo>
                <a:lnTo>
                  <a:pt x="13"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5" name="Freeform 328"/>
          <p:cNvSpPr>
            <a:spLocks/>
          </p:cNvSpPr>
          <p:nvPr/>
        </p:nvSpPr>
        <p:spPr bwMode="auto">
          <a:xfrm>
            <a:off x="2717800" y="4767263"/>
            <a:ext cx="6350" cy="9525"/>
          </a:xfrm>
          <a:custGeom>
            <a:avLst/>
            <a:gdLst>
              <a:gd name="T0" fmla="*/ 2147483647 w 12"/>
              <a:gd name="T1" fmla="*/ 2147483647 h 20"/>
              <a:gd name="T2" fmla="*/ 2147483647 w 12"/>
              <a:gd name="T3" fmla="*/ 2147483647 h 20"/>
              <a:gd name="T4" fmla="*/ 2147483647 w 12"/>
              <a:gd name="T5" fmla="*/ 2147483647 h 20"/>
              <a:gd name="T6" fmla="*/ 2147483647 w 12"/>
              <a:gd name="T7" fmla="*/ 2147483647 h 20"/>
              <a:gd name="T8" fmla="*/ 2147483647 w 12"/>
              <a:gd name="T9" fmla="*/ 0 h 20"/>
              <a:gd name="T10" fmla="*/ 2147483647 w 12"/>
              <a:gd name="T11" fmla="*/ 2147483647 h 20"/>
              <a:gd name="T12" fmla="*/ 0 w 12"/>
              <a:gd name="T13" fmla="*/ 2147483647 h 20"/>
              <a:gd name="T14" fmla="*/ 2147483647 w 12"/>
              <a:gd name="T15" fmla="*/ 2147483647 h 20"/>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0"/>
              <a:gd name="T26" fmla="*/ 12 w 12"/>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0">
                <a:moveTo>
                  <a:pt x="1" y="20"/>
                </a:moveTo>
                <a:lnTo>
                  <a:pt x="3" y="16"/>
                </a:lnTo>
                <a:lnTo>
                  <a:pt x="5" y="8"/>
                </a:lnTo>
                <a:lnTo>
                  <a:pt x="12" y="3"/>
                </a:lnTo>
                <a:lnTo>
                  <a:pt x="5" y="0"/>
                </a:lnTo>
                <a:lnTo>
                  <a:pt x="2" y="5"/>
                </a:lnTo>
                <a:lnTo>
                  <a:pt x="0" y="12"/>
                </a:lnTo>
                <a:lnTo>
                  <a:pt x="1" y="2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6" name="Freeform 329"/>
          <p:cNvSpPr>
            <a:spLocks/>
          </p:cNvSpPr>
          <p:nvPr/>
        </p:nvSpPr>
        <p:spPr bwMode="auto">
          <a:xfrm>
            <a:off x="2717800" y="4778375"/>
            <a:ext cx="11113" cy="14288"/>
          </a:xfrm>
          <a:custGeom>
            <a:avLst/>
            <a:gdLst>
              <a:gd name="T0" fmla="*/ 0 w 21"/>
              <a:gd name="T1" fmla="*/ 2147483647 h 30"/>
              <a:gd name="T2" fmla="*/ 2147483647 w 21"/>
              <a:gd name="T3" fmla="*/ 2147483647 h 30"/>
              <a:gd name="T4" fmla="*/ 2147483647 w 21"/>
              <a:gd name="T5" fmla="*/ 2147483647 h 30"/>
              <a:gd name="T6" fmla="*/ 2147483647 w 21"/>
              <a:gd name="T7" fmla="*/ 2147483647 h 30"/>
              <a:gd name="T8" fmla="*/ 2147483647 w 21"/>
              <a:gd name="T9" fmla="*/ 2147483647 h 30"/>
              <a:gd name="T10" fmla="*/ 2147483647 w 21"/>
              <a:gd name="T11" fmla="*/ 0 h 30"/>
              <a:gd name="T12" fmla="*/ 2147483647 w 21"/>
              <a:gd name="T13" fmla="*/ 2147483647 h 30"/>
              <a:gd name="T14" fmla="*/ 2147483647 w 21"/>
              <a:gd name="T15" fmla="*/ 2147483647 h 30"/>
              <a:gd name="T16" fmla="*/ 2147483647 w 21"/>
              <a:gd name="T17" fmla="*/ 2147483647 h 30"/>
              <a:gd name="T18" fmla="*/ 0 w 21"/>
              <a:gd name="T19" fmla="*/ 2147483647 h 30"/>
              <a:gd name="T20" fmla="*/ 0 w 21"/>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0"/>
              <a:gd name="T35" fmla="*/ 21 w 21"/>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0">
                <a:moveTo>
                  <a:pt x="0" y="30"/>
                </a:moveTo>
                <a:lnTo>
                  <a:pt x="5" y="24"/>
                </a:lnTo>
                <a:lnTo>
                  <a:pt x="10" y="17"/>
                </a:lnTo>
                <a:lnTo>
                  <a:pt x="13" y="11"/>
                </a:lnTo>
                <a:lnTo>
                  <a:pt x="21" y="7"/>
                </a:lnTo>
                <a:lnTo>
                  <a:pt x="16" y="0"/>
                </a:lnTo>
                <a:lnTo>
                  <a:pt x="9" y="4"/>
                </a:lnTo>
                <a:lnTo>
                  <a:pt x="3" y="9"/>
                </a:lnTo>
                <a:lnTo>
                  <a:pt x="2" y="17"/>
                </a:lnTo>
                <a:lnTo>
                  <a:pt x="0" y="24"/>
                </a:lnTo>
                <a:lnTo>
                  <a:pt x="0" y="3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7" name="Freeform 330"/>
          <p:cNvSpPr>
            <a:spLocks/>
          </p:cNvSpPr>
          <p:nvPr/>
        </p:nvSpPr>
        <p:spPr bwMode="auto">
          <a:xfrm>
            <a:off x="2719388" y="4770438"/>
            <a:ext cx="4762" cy="6350"/>
          </a:xfrm>
          <a:custGeom>
            <a:avLst/>
            <a:gdLst>
              <a:gd name="T0" fmla="*/ 0 w 7"/>
              <a:gd name="T1" fmla="*/ 2147483647 h 11"/>
              <a:gd name="T2" fmla="*/ 2147483647 w 7"/>
              <a:gd name="T3" fmla="*/ 2147483647 h 11"/>
              <a:gd name="T4" fmla="*/ 2147483647 w 7"/>
              <a:gd name="T5" fmla="*/ 2147483647 h 11"/>
              <a:gd name="T6" fmla="*/ 2147483647 w 7"/>
              <a:gd name="T7" fmla="*/ 0 h 11"/>
              <a:gd name="T8" fmla="*/ 2147483647 w 7"/>
              <a:gd name="T9" fmla="*/ 2147483647 h 11"/>
              <a:gd name="T10" fmla="*/ 0 w 7"/>
              <a:gd name="T11" fmla="*/ 2147483647 h 11"/>
              <a:gd name="T12" fmla="*/ 0 60000 65536"/>
              <a:gd name="T13" fmla="*/ 0 60000 65536"/>
              <a:gd name="T14" fmla="*/ 0 60000 65536"/>
              <a:gd name="T15" fmla="*/ 0 60000 65536"/>
              <a:gd name="T16" fmla="*/ 0 60000 65536"/>
              <a:gd name="T17" fmla="*/ 0 60000 65536"/>
              <a:gd name="T18" fmla="*/ 0 w 7"/>
              <a:gd name="T19" fmla="*/ 0 h 11"/>
              <a:gd name="T20" fmla="*/ 7 w 7"/>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7" h="11">
                <a:moveTo>
                  <a:pt x="0" y="11"/>
                </a:moveTo>
                <a:lnTo>
                  <a:pt x="1" y="11"/>
                </a:lnTo>
                <a:lnTo>
                  <a:pt x="7" y="7"/>
                </a:lnTo>
                <a:lnTo>
                  <a:pt x="6" y="0"/>
                </a:lnTo>
                <a:lnTo>
                  <a:pt x="1" y="4"/>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8" name="Freeform 331"/>
          <p:cNvSpPr>
            <a:spLocks/>
          </p:cNvSpPr>
          <p:nvPr/>
        </p:nvSpPr>
        <p:spPr bwMode="auto">
          <a:xfrm>
            <a:off x="2720975" y="4757738"/>
            <a:ext cx="12700" cy="9525"/>
          </a:xfrm>
          <a:custGeom>
            <a:avLst/>
            <a:gdLst>
              <a:gd name="T0" fmla="*/ 2147483647 w 26"/>
              <a:gd name="T1" fmla="*/ 2147483647 h 23"/>
              <a:gd name="T2" fmla="*/ 2147483647 w 26"/>
              <a:gd name="T3" fmla="*/ 2147483647 h 23"/>
              <a:gd name="T4" fmla="*/ 2147483647 w 26"/>
              <a:gd name="T5" fmla="*/ 2147483647 h 23"/>
              <a:gd name="T6" fmla="*/ 2147483647 w 26"/>
              <a:gd name="T7" fmla="*/ 2147483647 h 23"/>
              <a:gd name="T8" fmla="*/ 2147483647 w 26"/>
              <a:gd name="T9" fmla="*/ 0 h 23"/>
              <a:gd name="T10" fmla="*/ 2147483647 w 26"/>
              <a:gd name="T11" fmla="*/ 2147483647 h 23"/>
              <a:gd name="T12" fmla="*/ 2147483647 w 26"/>
              <a:gd name="T13" fmla="*/ 2147483647 h 23"/>
              <a:gd name="T14" fmla="*/ 2147483647 w 26"/>
              <a:gd name="T15" fmla="*/ 2147483647 h 23"/>
              <a:gd name="T16" fmla="*/ 0 w 26"/>
              <a:gd name="T17" fmla="*/ 2147483647 h 23"/>
              <a:gd name="T18" fmla="*/ 2147483647 w 26"/>
              <a:gd name="T19" fmla="*/ 2147483647 h 23"/>
              <a:gd name="T20" fmla="*/ 2147483647 w 26"/>
              <a:gd name="T21" fmla="*/ 2147483647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23"/>
              <a:gd name="T35" fmla="*/ 26 w 2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23">
                <a:moveTo>
                  <a:pt x="10" y="23"/>
                </a:moveTo>
                <a:lnTo>
                  <a:pt x="14" y="18"/>
                </a:lnTo>
                <a:lnTo>
                  <a:pt x="21" y="13"/>
                </a:lnTo>
                <a:lnTo>
                  <a:pt x="26" y="7"/>
                </a:lnTo>
                <a:lnTo>
                  <a:pt x="25" y="0"/>
                </a:lnTo>
                <a:lnTo>
                  <a:pt x="19" y="1"/>
                </a:lnTo>
                <a:lnTo>
                  <a:pt x="12" y="4"/>
                </a:lnTo>
                <a:lnTo>
                  <a:pt x="6" y="5"/>
                </a:lnTo>
                <a:lnTo>
                  <a:pt x="0" y="13"/>
                </a:lnTo>
                <a:lnTo>
                  <a:pt x="4" y="19"/>
                </a:lnTo>
                <a:lnTo>
                  <a:pt x="10" y="2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69" name="Freeform 332"/>
          <p:cNvSpPr>
            <a:spLocks/>
          </p:cNvSpPr>
          <p:nvPr/>
        </p:nvSpPr>
        <p:spPr bwMode="auto">
          <a:xfrm>
            <a:off x="2722563" y="4768850"/>
            <a:ext cx="7937" cy="9525"/>
          </a:xfrm>
          <a:custGeom>
            <a:avLst/>
            <a:gdLst>
              <a:gd name="T0" fmla="*/ 0 w 14"/>
              <a:gd name="T1" fmla="*/ 2147483647 h 16"/>
              <a:gd name="T2" fmla="*/ 2147483647 w 14"/>
              <a:gd name="T3" fmla="*/ 2147483647 h 16"/>
              <a:gd name="T4" fmla="*/ 2147483647 w 14"/>
              <a:gd name="T5" fmla="*/ 2147483647 h 16"/>
              <a:gd name="T6" fmla="*/ 2147483647 w 14"/>
              <a:gd name="T7" fmla="*/ 2147483647 h 16"/>
              <a:gd name="T8" fmla="*/ 2147483647 w 14"/>
              <a:gd name="T9" fmla="*/ 0 h 16"/>
              <a:gd name="T10" fmla="*/ 2147483647 w 14"/>
              <a:gd name="T11" fmla="*/ 2147483647 h 16"/>
              <a:gd name="T12" fmla="*/ 2147483647 w 14"/>
              <a:gd name="T13" fmla="*/ 2147483647 h 16"/>
              <a:gd name="T14" fmla="*/ 0 w 14"/>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6"/>
              <a:gd name="T26" fmla="*/ 14 w 14"/>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6">
                <a:moveTo>
                  <a:pt x="0" y="16"/>
                </a:moveTo>
                <a:lnTo>
                  <a:pt x="1" y="15"/>
                </a:lnTo>
                <a:lnTo>
                  <a:pt x="7" y="12"/>
                </a:lnTo>
                <a:lnTo>
                  <a:pt x="14" y="7"/>
                </a:lnTo>
                <a:lnTo>
                  <a:pt x="13" y="0"/>
                </a:lnTo>
                <a:lnTo>
                  <a:pt x="6" y="3"/>
                </a:lnTo>
                <a:lnTo>
                  <a:pt x="4" y="10"/>
                </a:lnTo>
                <a:lnTo>
                  <a:pt x="0" y="1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0" name="Freeform 333"/>
          <p:cNvSpPr>
            <a:spLocks/>
          </p:cNvSpPr>
          <p:nvPr/>
        </p:nvSpPr>
        <p:spPr bwMode="auto">
          <a:xfrm>
            <a:off x="2724150" y="4784725"/>
            <a:ext cx="3175" cy="3175"/>
          </a:xfrm>
          <a:custGeom>
            <a:avLst/>
            <a:gdLst>
              <a:gd name="T0" fmla="*/ 0 w 7"/>
              <a:gd name="T1" fmla="*/ 2147483647 h 8"/>
              <a:gd name="T2" fmla="*/ 2147483647 w 7"/>
              <a:gd name="T3" fmla="*/ 2147483647 h 8"/>
              <a:gd name="T4" fmla="*/ 2147483647 w 7"/>
              <a:gd name="T5" fmla="*/ 0 h 8"/>
              <a:gd name="T6" fmla="*/ 0 w 7"/>
              <a:gd name="T7" fmla="*/ 2147483647 h 8"/>
              <a:gd name="T8" fmla="*/ 0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8"/>
                </a:moveTo>
                <a:lnTo>
                  <a:pt x="3" y="7"/>
                </a:lnTo>
                <a:lnTo>
                  <a:pt x="7" y="0"/>
                </a:lnTo>
                <a:lnTo>
                  <a:pt x="0" y="1"/>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1" name="Freeform 334"/>
          <p:cNvSpPr>
            <a:spLocks/>
          </p:cNvSpPr>
          <p:nvPr/>
        </p:nvSpPr>
        <p:spPr bwMode="auto">
          <a:xfrm>
            <a:off x="2725738" y="4754563"/>
            <a:ext cx="6350" cy="4762"/>
          </a:xfrm>
          <a:custGeom>
            <a:avLst/>
            <a:gdLst>
              <a:gd name="T0" fmla="*/ 0 w 13"/>
              <a:gd name="T1" fmla="*/ 2147483647 h 9"/>
              <a:gd name="T2" fmla="*/ 0 w 13"/>
              <a:gd name="T3" fmla="*/ 2147483647 h 9"/>
              <a:gd name="T4" fmla="*/ 2147483647 w 13"/>
              <a:gd name="T5" fmla="*/ 2147483647 h 9"/>
              <a:gd name="T6" fmla="*/ 2147483647 w 13"/>
              <a:gd name="T7" fmla="*/ 2147483647 h 9"/>
              <a:gd name="T8" fmla="*/ 2147483647 w 13"/>
              <a:gd name="T9" fmla="*/ 2147483647 h 9"/>
              <a:gd name="T10" fmla="*/ 2147483647 w 13"/>
              <a:gd name="T11" fmla="*/ 0 h 9"/>
              <a:gd name="T12" fmla="*/ 0 w 13"/>
              <a:gd name="T13" fmla="*/ 2147483647 h 9"/>
              <a:gd name="T14" fmla="*/ 0 60000 65536"/>
              <a:gd name="T15" fmla="*/ 0 60000 65536"/>
              <a:gd name="T16" fmla="*/ 0 60000 65536"/>
              <a:gd name="T17" fmla="*/ 0 60000 65536"/>
              <a:gd name="T18" fmla="*/ 0 60000 65536"/>
              <a:gd name="T19" fmla="*/ 0 60000 65536"/>
              <a:gd name="T20" fmla="*/ 0 60000 65536"/>
              <a:gd name="T21" fmla="*/ 0 w 13"/>
              <a:gd name="T22" fmla="*/ 0 h 9"/>
              <a:gd name="T23" fmla="*/ 13 w 1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9">
                <a:moveTo>
                  <a:pt x="0" y="6"/>
                </a:moveTo>
                <a:lnTo>
                  <a:pt x="0" y="9"/>
                </a:lnTo>
                <a:lnTo>
                  <a:pt x="5" y="8"/>
                </a:lnTo>
                <a:lnTo>
                  <a:pt x="11" y="6"/>
                </a:lnTo>
                <a:lnTo>
                  <a:pt x="13" y="2"/>
                </a:lnTo>
                <a:lnTo>
                  <a:pt x="7" y="0"/>
                </a:lnTo>
                <a:lnTo>
                  <a:pt x="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2" name="Freeform 335"/>
          <p:cNvSpPr>
            <a:spLocks/>
          </p:cNvSpPr>
          <p:nvPr/>
        </p:nvSpPr>
        <p:spPr bwMode="auto">
          <a:xfrm>
            <a:off x="2728913" y="4760913"/>
            <a:ext cx="71437" cy="63500"/>
          </a:xfrm>
          <a:custGeom>
            <a:avLst/>
            <a:gdLst>
              <a:gd name="T0" fmla="*/ 2147483647 w 154"/>
              <a:gd name="T1" fmla="*/ 2147483647 h 137"/>
              <a:gd name="T2" fmla="*/ 2147483647 w 154"/>
              <a:gd name="T3" fmla="*/ 2147483647 h 137"/>
              <a:gd name="T4" fmla="*/ 2147483647 w 154"/>
              <a:gd name="T5" fmla="*/ 2147483647 h 137"/>
              <a:gd name="T6" fmla="*/ 2147483647 w 154"/>
              <a:gd name="T7" fmla="*/ 2147483647 h 137"/>
              <a:gd name="T8" fmla="*/ 2147483647 w 154"/>
              <a:gd name="T9" fmla="*/ 2147483647 h 137"/>
              <a:gd name="T10" fmla="*/ 2147483647 w 154"/>
              <a:gd name="T11" fmla="*/ 2147483647 h 137"/>
              <a:gd name="T12" fmla="*/ 2147483647 w 154"/>
              <a:gd name="T13" fmla="*/ 2147483647 h 137"/>
              <a:gd name="T14" fmla="*/ 2147483647 w 154"/>
              <a:gd name="T15" fmla="*/ 2147483647 h 137"/>
              <a:gd name="T16" fmla="*/ 2147483647 w 154"/>
              <a:gd name="T17" fmla="*/ 2147483647 h 137"/>
              <a:gd name="T18" fmla="*/ 2147483647 w 154"/>
              <a:gd name="T19" fmla="*/ 2147483647 h 137"/>
              <a:gd name="T20" fmla="*/ 2147483647 w 154"/>
              <a:gd name="T21" fmla="*/ 2147483647 h 137"/>
              <a:gd name="T22" fmla="*/ 2147483647 w 154"/>
              <a:gd name="T23" fmla="*/ 2147483647 h 137"/>
              <a:gd name="T24" fmla="*/ 2147483647 w 154"/>
              <a:gd name="T25" fmla="*/ 2147483647 h 137"/>
              <a:gd name="T26" fmla="*/ 2147483647 w 154"/>
              <a:gd name="T27" fmla="*/ 2147483647 h 137"/>
              <a:gd name="T28" fmla="*/ 2147483647 w 154"/>
              <a:gd name="T29" fmla="*/ 2147483647 h 137"/>
              <a:gd name="T30" fmla="*/ 2147483647 w 154"/>
              <a:gd name="T31" fmla="*/ 2147483647 h 137"/>
              <a:gd name="T32" fmla="*/ 2147483647 w 154"/>
              <a:gd name="T33" fmla="*/ 2147483647 h 137"/>
              <a:gd name="T34" fmla="*/ 2147483647 w 154"/>
              <a:gd name="T35" fmla="*/ 2147483647 h 137"/>
              <a:gd name="T36" fmla="*/ 2147483647 w 154"/>
              <a:gd name="T37" fmla="*/ 2147483647 h 137"/>
              <a:gd name="T38" fmla="*/ 2147483647 w 154"/>
              <a:gd name="T39" fmla="*/ 2147483647 h 137"/>
              <a:gd name="T40" fmla="*/ 2147483647 w 154"/>
              <a:gd name="T41" fmla="*/ 2147483647 h 137"/>
              <a:gd name="T42" fmla="*/ 2147483647 w 154"/>
              <a:gd name="T43" fmla="*/ 2147483647 h 137"/>
              <a:gd name="T44" fmla="*/ 2147483647 w 154"/>
              <a:gd name="T45" fmla="*/ 2147483647 h 137"/>
              <a:gd name="T46" fmla="*/ 2147483647 w 154"/>
              <a:gd name="T47" fmla="*/ 2147483647 h 137"/>
              <a:gd name="T48" fmla="*/ 2147483647 w 154"/>
              <a:gd name="T49" fmla="*/ 2147483647 h 137"/>
              <a:gd name="T50" fmla="*/ 2147483647 w 154"/>
              <a:gd name="T51" fmla="*/ 2147483647 h 137"/>
              <a:gd name="T52" fmla="*/ 2147483647 w 154"/>
              <a:gd name="T53" fmla="*/ 2147483647 h 137"/>
              <a:gd name="T54" fmla="*/ 2147483647 w 154"/>
              <a:gd name="T55" fmla="*/ 2147483647 h 137"/>
              <a:gd name="T56" fmla="*/ 2147483647 w 154"/>
              <a:gd name="T57" fmla="*/ 2147483647 h 137"/>
              <a:gd name="T58" fmla="*/ 2147483647 w 154"/>
              <a:gd name="T59" fmla="*/ 2147483647 h 137"/>
              <a:gd name="T60" fmla="*/ 2147483647 w 154"/>
              <a:gd name="T61" fmla="*/ 0 h 137"/>
              <a:gd name="T62" fmla="*/ 2147483647 w 154"/>
              <a:gd name="T63" fmla="*/ 2147483647 h 137"/>
              <a:gd name="T64" fmla="*/ 2147483647 w 154"/>
              <a:gd name="T65" fmla="*/ 2147483647 h 137"/>
              <a:gd name="T66" fmla="*/ 2147483647 w 154"/>
              <a:gd name="T67" fmla="*/ 2147483647 h 137"/>
              <a:gd name="T68" fmla="*/ 2147483647 w 154"/>
              <a:gd name="T69" fmla="*/ 2147483647 h 137"/>
              <a:gd name="T70" fmla="*/ 2147483647 w 154"/>
              <a:gd name="T71" fmla="*/ 2147483647 h 137"/>
              <a:gd name="T72" fmla="*/ 2147483647 w 154"/>
              <a:gd name="T73" fmla="*/ 2147483647 h 137"/>
              <a:gd name="T74" fmla="*/ 2147483647 w 154"/>
              <a:gd name="T75" fmla="*/ 2147483647 h 137"/>
              <a:gd name="T76" fmla="*/ 2147483647 w 154"/>
              <a:gd name="T77" fmla="*/ 2147483647 h 137"/>
              <a:gd name="T78" fmla="*/ 2147483647 w 154"/>
              <a:gd name="T79" fmla="*/ 2147483647 h 137"/>
              <a:gd name="T80" fmla="*/ 2147483647 w 154"/>
              <a:gd name="T81" fmla="*/ 2147483647 h 137"/>
              <a:gd name="T82" fmla="*/ 2147483647 w 154"/>
              <a:gd name="T83" fmla="*/ 2147483647 h 137"/>
              <a:gd name="T84" fmla="*/ 2147483647 w 154"/>
              <a:gd name="T85" fmla="*/ 2147483647 h 137"/>
              <a:gd name="T86" fmla="*/ 2147483647 w 154"/>
              <a:gd name="T87" fmla="*/ 2147483647 h 137"/>
              <a:gd name="T88" fmla="*/ 2147483647 w 154"/>
              <a:gd name="T89" fmla="*/ 2147483647 h 137"/>
              <a:gd name="T90" fmla="*/ 2147483647 w 154"/>
              <a:gd name="T91" fmla="*/ 2147483647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4"/>
              <a:gd name="T139" fmla="*/ 0 h 137"/>
              <a:gd name="T140" fmla="*/ 154 w 154"/>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4" h="137">
                <a:moveTo>
                  <a:pt x="2" y="107"/>
                </a:moveTo>
                <a:lnTo>
                  <a:pt x="6" y="115"/>
                </a:lnTo>
                <a:lnTo>
                  <a:pt x="11" y="122"/>
                </a:lnTo>
                <a:lnTo>
                  <a:pt x="15" y="133"/>
                </a:lnTo>
                <a:lnTo>
                  <a:pt x="20" y="136"/>
                </a:lnTo>
                <a:lnTo>
                  <a:pt x="28" y="137"/>
                </a:lnTo>
                <a:lnTo>
                  <a:pt x="33" y="134"/>
                </a:lnTo>
                <a:lnTo>
                  <a:pt x="29" y="132"/>
                </a:lnTo>
                <a:lnTo>
                  <a:pt x="39" y="132"/>
                </a:lnTo>
                <a:lnTo>
                  <a:pt x="45" y="129"/>
                </a:lnTo>
                <a:lnTo>
                  <a:pt x="51" y="130"/>
                </a:lnTo>
                <a:lnTo>
                  <a:pt x="54" y="129"/>
                </a:lnTo>
                <a:lnTo>
                  <a:pt x="60" y="133"/>
                </a:lnTo>
                <a:lnTo>
                  <a:pt x="67" y="132"/>
                </a:lnTo>
                <a:lnTo>
                  <a:pt x="67" y="125"/>
                </a:lnTo>
                <a:lnTo>
                  <a:pt x="71" y="132"/>
                </a:lnTo>
                <a:lnTo>
                  <a:pt x="77" y="128"/>
                </a:lnTo>
                <a:lnTo>
                  <a:pt x="82" y="121"/>
                </a:lnTo>
                <a:lnTo>
                  <a:pt x="83" y="114"/>
                </a:lnTo>
                <a:lnTo>
                  <a:pt x="88" y="121"/>
                </a:lnTo>
                <a:lnTo>
                  <a:pt x="94" y="118"/>
                </a:lnTo>
                <a:lnTo>
                  <a:pt x="99" y="120"/>
                </a:lnTo>
                <a:lnTo>
                  <a:pt x="105" y="116"/>
                </a:lnTo>
                <a:lnTo>
                  <a:pt x="112" y="115"/>
                </a:lnTo>
                <a:lnTo>
                  <a:pt x="118" y="112"/>
                </a:lnTo>
                <a:lnTo>
                  <a:pt x="124" y="107"/>
                </a:lnTo>
                <a:lnTo>
                  <a:pt x="126" y="100"/>
                </a:lnTo>
                <a:lnTo>
                  <a:pt x="127" y="93"/>
                </a:lnTo>
                <a:lnTo>
                  <a:pt x="127" y="86"/>
                </a:lnTo>
                <a:lnTo>
                  <a:pt x="128" y="85"/>
                </a:lnTo>
                <a:lnTo>
                  <a:pt x="134" y="80"/>
                </a:lnTo>
                <a:lnTo>
                  <a:pt x="137" y="73"/>
                </a:lnTo>
                <a:lnTo>
                  <a:pt x="137" y="66"/>
                </a:lnTo>
                <a:lnTo>
                  <a:pt x="144" y="61"/>
                </a:lnTo>
                <a:lnTo>
                  <a:pt x="144" y="53"/>
                </a:lnTo>
                <a:lnTo>
                  <a:pt x="147" y="46"/>
                </a:lnTo>
                <a:lnTo>
                  <a:pt x="147" y="41"/>
                </a:lnTo>
                <a:lnTo>
                  <a:pt x="148" y="33"/>
                </a:lnTo>
                <a:lnTo>
                  <a:pt x="150" y="27"/>
                </a:lnTo>
                <a:lnTo>
                  <a:pt x="154" y="19"/>
                </a:lnTo>
                <a:lnTo>
                  <a:pt x="150" y="12"/>
                </a:lnTo>
                <a:lnTo>
                  <a:pt x="143" y="11"/>
                </a:lnTo>
                <a:lnTo>
                  <a:pt x="137" y="10"/>
                </a:lnTo>
                <a:lnTo>
                  <a:pt x="131" y="10"/>
                </a:lnTo>
                <a:lnTo>
                  <a:pt x="125" y="8"/>
                </a:lnTo>
                <a:lnTo>
                  <a:pt x="118" y="7"/>
                </a:lnTo>
                <a:lnTo>
                  <a:pt x="111" y="4"/>
                </a:lnTo>
                <a:lnTo>
                  <a:pt x="105" y="3"/>
                </a:lnTo>
                <a:lnTo>
                  <a:pt x="104" y="1"/>
                </a:lnTo>
                <a:lnTo>
                  <a:pt x="98" y="3"/>
                </a:lnTo>
                <a:lnTo>
                  <a:pt x="92" y="5"/>
                </a:lnTo>
                <a:lnTo>
                  <a:pt x="89" y="11"/>
                </a:lnTo>
                <a:lnTo>
                  <a:pt x="82" y="10"/>
                </a:lnTo>
                <a:lnTo>
                  <a:pt x="75" y="11"/>
                </a:lnTo>
                <a:lnTo>
                  <a:pt x="70" y="10"/>
                </a:lnTo>
                <a:lnTo>
                  <a:pt x="64" y="8"/>
                </a:lnTo>
                <a:lnTo>
                  <a:pt x="57" y="7"/>
                </a:lnTo>
                <a:lnTo>
                  <a:pt x="50" y="4"/>
                </a:lnTo>
                <a:lnTo>
                  <a:pt x="45" y="2"/>
                </a:lnTo>
                <a:lnTo>
                  <a:pt x="39" y="2"/>
                </a:lnTo>
                <a:lnTo>
                  <a:pt x="32" y="1"/>
                </a:lnTo>
                <a:lnTo>
                  <a:pt x="26" y="0"/>
                </a:lnTo>
                <a:lnTo>
                  <a:pt x="19" y="2"/>
                </a:lnTo>
                <a:lnTo>
                  <a:pt x="13" y="8"/>
                </a:lnTo>
                <a:lnTo>
                  <a:pt x="9" y="15"/>
                </a:lnTo>
                <a:lnTo>
                  <a:pt x="7" y="21"/>
                </a:lnTo>
                <a:lnTo>
                  <a:pt x="5" y="28"/>
                </a:lnTo>
                <a:lnTo>
                  <a:pt x="7" y="35"/>
                </a:lnTo>
                <a:lnTo>
                  <a:pt x="11" y="42"/>
                </a:lnTo>
                <a:lnTo>
                  <a:pt x="16" y="45"/>
                </a:lnTo>
                <a:lnTo>
                  <a:pt x="14" y="45"/>
                </a:lnTo>
                <a:lnTo>
                  <a:pt x="8" y="43"/>
                </a:lnTo>
                <a:lnTo>
                  <a:pt x="3" y="42"/>
                </a:lnTo>
                <a:lnTo>
                  <a:pt x="2" y="49"/>
                </a:lnTo>
                <a:lnTo>
                  <a:pt x="1" y="50"/>
                </a:lnTo>
                <a:lnTo>
                  <a:pt x="4" y="57"/>
                </a:lnTo>
                <a:lnTo>
                  <a:pt x="2" y="58"/>
                </a:lnTo>
                <a:lnTo>
                  <a:pt x="1" y="64"/>
                </a:lnTo>
                <a:lnTo>
                  <a:pt x="1" y="72"/>
                </a:lnTo>
                <a:lnTo>
                  <a:pt x="5" y="78"/>
                </a:lnTo>
                <a:lnTo>
                  <a:pt x="6" y="78"/>
                </a:lnTo>
                <a:lnTo>
                  <a:pt x="12" y="76"/>
                </a:lnTo>
                <a:lnTo>
                  <a:pt x="17" y="73"/>
                </a:lnTo>
                <a:lnTo>
                  <a:pt x="20" y="74"/>
                </a:lnTo>
                <a:lnTo>
                  <a:pt x="17" y="77"/>
                </a:lnTo>
                <a:lnTo>
                  <a:pt x="16" y="84"/>
                </a:lnTo>
                <a:lnTo>
                  <a:pt x="12" y="83"/>
                </a:lnTo>
                <a:lnTo>
                  <a:pt x="7" y="81"/>
                </a:lnTo>
                <a:lnTo>
                  <a:pt x="0" y="81"/>
                </a:lnTo>
                <a:lnTo>
                  <a:pt x="2" y="88"/>
                </a:lnTo>
                <a:lnTo>
                  <a:pt x="1" y="94"/>
                </a:lnTo>
                <a:lnTo>
                  <a:pt x="2" y="101"/>
                </a:lnTo>
                <a:lnTo>
                  <a:pt x="2" y="10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3" name="Freeform 336"/>
          <p:cNvSpPr>
            <a:spLocks/>
          </p:cNvSpPr>
          <p:nvPr/>
        </p:nvSpPr>
        <p:spPr bwMode="auto">
          <a:xfrm>
            <a:off x="2732088" y="4749800"/>
            <a:ext cx="7937" cy="7938"/>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0 h 17"/>
              <a:gd name="T10" fmla="*/ 0 w 13"/>
              <a:gd name="T11" fmla="*/ 2147483647 h 17"/>
              <a:gd name="T12" fmla="*/ 2147483647 w 13"/>
              <a:gd name="T13" fmla="*/ 2147483647 h 17"/>
              <a:gd name="T14" fmla="*/ 2147483647 w 13"/>
              <a:gd name="T15" fmla="*/ 2147483647 h 17"/>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7"/>
              <a:gd name="T26" fmla="*/ 13 w 13"/>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7">
                <a:moveTo>
                  <a:pt x="5" y="15"/>
                </a:moveTo>
                <a:lnTo>
                  <a:pt x="9" y="17"/>
                </a:lnTo>
                <a:lnTo>
                  <a:pt x="13" y="15"/>
                </a:lnTo>
                <a:lnTo>
                  <a:pt x="11" y="7"/>
                </a:lnTo>
                <a:lnTo>
                  <a:pt x="6" y="0"/>
                </a:lnTo>
                <a:lnTo>
                  <a:pt x="0" y="1"/>
                </a:lnTo>
                <a:lnTo>
                  <a:pt x="1" y="8"/>
                </a:lnTo>
                <a:lnTo>
                  <a:pt x="5" y="1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4" name="Freeform 337"/>
          <p:cNvSpPr>
            <a:spLocks/>
          </p:cNvSpPr>
          <p:nvPr/>
        </p:nvSpPr>
        <p:spPr bwMode="auto">
          <a:xfrm>
            <a:off x="2735263" y="4735513"/>
            <a:ext cx="7937" cy="14287"/>
          </a:xfrm>
          <a:custGeom>
            <a:avLst/>
            <a:gdLst>
              <a:gd name="T0" fmla="*/ 2147483647 w 15"/>
              <a:gd name="T1" fmla="*/ 2147483647 h 32"/>
              <a:gd name="T2" fmla="*/ 2147483647 w 15"/>
              <a:gd name="T3" fmla="*/ 2147483647 h 32"/>
              <a:gd name="T4" fmla="*/ 2147483647 w 15"/>
              <a:gd name="T5" fmla="*/ 2147483647 h 32"/>
              <a:gd name="T6" fmla="*/ 2147483647 w 15"/>
              <a:gd name="T7" fmla="*/ 2147483647 h 32"/>
              <a:gd name="T8" fmla="*/ 2147483647 w 15"/>
              <a:gd name="T9" fmla="*/ 2147483647 h 32"/>
              <a:gd name="T10" fmla="*/ 2147483647 w 15"/>
              <a:gd name="T11" fmla="*/ 0 h 32"/>
              <a:gd name="T12" fmla="*/ 2147483647 w 15"/>
              <a:gd name="T13" fmla="*/ 2147483647 h 32"/>
              <a:gd name="T14" fmla="*/ 2147483647 w 15"/>
              <a:gd name="T15" fmla="*/ 2147483647 h 32"/>
              <a:gd name="T16" fmla="*/ 2147483647 w 15"/>
              <a:gd name="T17" fmla="*/ 2147483647 h 32"/>
              <a:gd name="T18" fmla="*/ 0 w 15"/>
              <a:gd name="T19" fmla="*/ 2147483647 h 32"/>
              <a:gd name="T20" fmla="*/ 2147483647 w 15"/>
              <a:gd name="T21" fmla="*/ 2147483647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32"/>
              <a:gd name="T35" fmla="*/ 15 w 15"/>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32">
                <a:moveTo>
                  <a:pt x="6" y="32"/>
                </a:moveTo>
                <a:lnTo>
                  <a:pt x="9" y="27"/>
                </a:lnTo>
                <a:lnTo>
                  <a:pt x="15" y="21"/>
                </a:lnTo>
                <a:lnTo>
                  <a:pt x="13" y="14"/>
                </a:lnTo>
                <a:lnTo>
                  <a:pt x="13" y="7"/>
                </a:lnTo>
                <a:lnTo>
                  <a:pt x="8" y="0"/>
                </a:lnTo>
                <a:lnTo>
                  <a:pt x="6" y="7"/>
                </a:lnTo>
                <a:lnTo>
                  <a:pt x="5" y="14"/>
                </a:lnTo>
                <a:lnTo>
                  <a:pt x="4" y="21"/>
                </a:lnTo>
                <a:lnTo>
                  <a:pt x="0" y="29"/>
                </a:lnTo>
                <a:lnTo>
                  <a:pt x="6" y="3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5" name="Freeform 338"/>
          <p:cNvSpPr>
            <a:spLocks/>
          </p:cNvSpPr>
          <p:nvPr/>
        </p:nvSpPr>
        <p:spPr bwMode="auto">
          <a:xfrm>
            <a:off x="2736850" y="4673600"/>
            <a:ext cx="3175" cy="4763"/>
          </a:xfrm>
          <a:custGeom>
            <a:avLst/>
            <a:gdLst>
              <a:gd name="T0" fmla="*/ 2147483647 w 5"/>
              <a:gd name="T1" fmla="*/ 2147483647 h 7"/>
              <a:gd name="T2" fmla="*/ 2147483647 w 5"/>
              <a:gd name="T3" fmla="*/ 0 h 7"/>
              <a:gd name="T4" fmla="*/ 0 w 5"/>
              <a:gd name="T5" fmla="*/ 0 h 7"/>
              <a:gd name="T6" fmla="*/ 2147483647 w 5"/>
              <a:gd name="T7" fmla="*/ 2147483647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1" y="7"/>
                </a:moveTo>
                <a:lnTo>
                  <a:pt x="5" y="0"/>
                </a:lnTo>
                <a:lnTo>
                  <a:pt x="0" y="0"/>
                </a:lnTo>
                <a:lnTo>
                  <a:pt x="1"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6" name="Freeform 339"/>
          <p:cNvSpPr>
            <a:spLocks/>
          </p:cNvSpPr>
          <p:nvPr/>
        </p:nvSpPr>
        <p:spPr bwMode="auto">
          <a:xfrm>
            <a:off x="2738438" y="4676775"/>
            <a:ext cx="6350" cy="11113"/>
          </a:xfrm>
          <a:custGeom>
            <a:avLst/>
            <a:gdLst>
              <a:gd name="T0" fmla="*/ 2147483647 w 13"/>
              <a:gd name="T1" fmla="*/ 2147483647 h 20"/>
              <a:gd name="T2" fmla="*/ 2147483647 w 13"/>
              <a:gd name="T3" fmla="*/ 2147483647 h 20"/>
              <a:gd name="T4" fmla="*/ 2147483647 w 13"/>
              <a:gd name="T5" fmla="*/ 2147483647 h 20"/>
              <a:gd name="T6" fmla="*/ 2147483647 w 13"/>
              <a:gd name="T7" fmla="*/ 2147483647 h 20"/>
              <a:gd name="T8" fmla="*/ 2147483647 w 13"/>
              <a:gd name="T9" fmla="*/ 0 h 20"/>
              <a:gd name="T10" fmla="*/ 0 w 13"/>
              <a:gd name="T11" fmla="*/ 2147483647 h 20"/>
              <a:gd name="T12" fmla="*/ 2147483647 w 13"/>
              <a:gd name="T13" fmla="*/ 2147483647 h 20"/>
              <a:gd name="T14" fmla="*/ 2147483647 w 13"/>
              <a:gd name="T15" fmla="*/ 2147483647 h 20"/>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0"/>
              <a:gd name="T26" fmla="*/ 13 w 13"/>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0">
                <a:moveTo>
                  <a:pt x="6" y="20"/>
                </a:moveTo>
                <a:lnTo>
                  <a:pt x="6" y="19"/>
                </a:lnTo>
                <a:lnTo>
                  <a:pt x="13" y="13"/>
                </a:lnTo>
                <a:lnTo>
                  <a:pt x="11" y="7"/>
                </a:lnTo>
                <a:lnTo>
                  <a:pt x="6" y="0"/>
                </a:lnTo>
                <a:lnTo>
                  <a:pt x="0" y="5"/>
                </a:lnTo>
                <a:lnTo>
                  <a:pt x="1" y="12"/>
                </a:lnTo>
                <a:lnTo>
                  <a:pt x="6" y="2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7" name="Freeform 340"/>
          <p:cNvSpPr>
            <a:spLocks/>
          </p:cNvSpPr>
          <p:nvPr/>
        </p:nvSpPr>
        <p:spPr bwMode="auto">
          <a:xfrm>
            <a:off x="2741613" y="4743450"/>
            <a:ext cx="22225" cy="15875"/>
          </a:xfrm>
          <a:custGeom>
            <a:avLst/>
            <a:gdLst>
              <a:gd name="T0" fmla="*/ 2147483647 w 48"/>
              <a:gd name="T1" fmla="*/ 2147483647 h 33"/>
              <a:gd name="T2" fmla="*/ 2147483647 w 48"/>
              <a:gd name="T3" fmla="*/ 2147483647 h 33"/>
              <a:gd name="T4" fmla="*/ 2147483647 w 48"/>
              <a:gd name="T5" fmla="*/ 2147483647 h 33"/>
              <a:gd name="T6" fmla="*/ 2147483647 w 48"/>
              <a:gd name="T7" fmla="*/ 2147483647 h 33"/>
              <a:gd name="T8" fmla="*/ 2147483647 w 48"/>
              <a:gd name="T9" fmla="*/ 2147483647 h 33"/>
              <a:gd name="T10" fmla="*/ 2147483647 w 48"/>
              <a:gd name="T11" fmla="*/ 2147483647 h 33"/>
              <a:gd name="T12" fmla="*/ 2147483647 w 48"/>
              <a:gd name="T13" fmla="*/ 2147483647 h 33"/>
              <a:gd name="T14" fmla="*/ 2147483647 w 48"/>
              <a:gd name="T15" fmla="*/ 2147483647 h 33"/>
              <a:gd name="T16" fmla="*/ 2147483647 w 48"/>
              <a:gd name="T17" fmla="*/ 0 h 33"/>
              <a:gd name="T18" fmla="*/ 2147483647 w 48"/>
              <a:gd name="T19" fmla="*/ 2147483647 h 33"/>
              <a:gd name="T20" fmla="*/ 2147483647 w 48"/>
              <a:gd name="T21" fmla="*/ 2147483647 h 33"/>
              <a:gd name="T22" fmla="*/ 2147483647 w 48"/>
              <a:gd name="T23" fmla="*/ 2147483647 h 33"/>
              <a:gd name="T24" fmla="*/ 2147483647 w 48"/>
              <a:gd name="T25" fmla="*/ 2147483647 h 33"/>
              <a:gd name="T26" fmla="*/ 2147483647 w 48"/>
              <a:gd name="T27" fmla="*/ 2147483647 h 33"/>
              <a:gd name="T28" fmla="*/ 2147483647 w 48"/>
              <a:gd name="T29" fmla="*/ 2147483647 h 33"/>
              <a:gd name="T30" fmla="*/ 0 w 48"/>
              <a:gd name="T31" fmla="*/ 2147483647 h 33"/>
              <a:gd name="T32" fmla="*/ 2147483647 w 48"/>
              <a:gd name="T33" fmla="*/ 2147483647 h 33"/>
              <a:gd name="T34" fmla="*/ 2147483647 w 48"/>
              <a:gd name="T35" fmla="*/ 2147483647 h 33"/>
              <a:gd name="T36" fmla="*/ 2147483647 w 48"/>
              <a:gd name="T37" fmla="*/ 2147483647 h 33"/>
              <a:gd name="T38" fmla="*/ 2147483647 w 48"/>
              <a:gd name="T39" fmla="*/ 2147483647 h 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
              <a:gd name="T61" fmla="*/ 0 h 33"/>
              <a:gd name="T62" fmla="*/ 48 w 48"/>
              <a:gd name="T63" fmla="*/ 33 h 3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 h="33">
                <a:moveTo>
                  <a:pt x="20" y="28"/>
                </a:moveTo>
                <a:lnTo>
                  <a:pt x="24" y="33"/>
                </a:lnTo>
                <a:lnTo>
                  <a:pt x="25" y="33"/>
                </a:lnTo>
                <a:lnTo>
                  <a:pt x="31" y="28"/>
                </a:lnTo>
                <a:lnTo>
                  <a:pt x="32" y="27"/>
                </a:lnTo>
                <a:lnTo>
                  <a:pt x="36" y="20"/>
                </a:lnTo>
                <a:lnTo>
                  <a:pt x="42" y="15"/>
                </a:lnTo>
                <a:lnTo>
                  <a:pt x="48" y="8"/>
                </a:lnTo>
                <a:lnTo>
                  <a:pt x="44" y="0"/>
                </a:lnTo>
                <a:lnTo>
                  <a:pt x="38" y="3"/>
                </a:lnTo>
                <a:lnTo>
                  <a:pt x="31" y="3"/>
                </a:lnTo>
                <a:lnTo>
                  <a:pt x="24" y="4"/>
                </a:lnTo>
                <a:lnTo>
                  <a:pt x="18" y="7"/>
                </a:lnTo>
                <a:lnTo>
                  <a:pt x="13" y="11"/>
                </a:lnTo>
                <a:lnTo>
                  <a:pt x="6" y="11"/>
                </a:lnTo>
                <a:lnTo>
                  <a:pt x="0" y="16"/>
                </a:lnTo>
                <a:lnTo>
                  <a:pt x="2" y="23"/>
                </a:lnTo>
                <a:lnTo>
                  <a:pt x="7" y="27"/>
                </a:lnTo>
                <a:lnTo>
                  <a:pt x="14" y="27"/>
                </a:lnTo>
                <a:lnTo>
                  <a:pt x="20" y="2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8" name="Freeform 341"/>
          <p:cNvSpPr>
            <a:spLocks/>
          </p:cNvSpPr>
          <p:nvPr/>
        </p:nvSpPr>
        <p:spPr bwMode="auto">
          <a:xfrm>
            <a:off x="2743200" y="4732338"/>
            <a:ext cx="7938" cy="11112"/>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0 h 24"/>
              <a:gd name="T10" fmla="*/ 2147483647 w 18"/>
              <a:gd name="T11" fmla="*/ 2147483647 h 24"/>
              <a:gd name="T12" fmla="*/ 2147483647 w 18"/>
              <a:gd name="T13" fmla="*/ 2147483647 h 24"/>
              <a:gd name="T14" fmla="*/ 0 w 18"/>
              <a:gd name="T15" fmla="*/ 2147483647 h 24"/>
              <a:gd name="T16" fmla="*/ 2147483647 w 18"/>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4"/>
              <a:gd name="T29" fmla="*/ 18 w 18"/>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4">
                <a:moveTo>
                  <a:pt x="4" y="24"/>
                </a:moveTo>
                <a:lnTo>
                  <a:pt x="7" y="21"/>
                </a:lnTo>
                <a:lnTo>
                  <a:pt x="13" y="15"/>
                </a:lnTo>
                <a:lnTo>
                  <a:pt x="18" y="7"/>
                </a:lnTo>
                <a:lnTo>
                  <a:pt x="13" y="0"/>
                </a:lnTo>
                <a:lnTo>
                  <a:pt x="8" y="5"/>
                </a:lnTo>
                <a:lnTo>
                  <a:pt x="1" y="11"/>
                </a:lnTo>
                <a:lnTo>
                  <a:pt x="0" y="17"/>
                </a:lnTo>
                <a:lnTo>
                  <a:pt x="4" y="2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79" name="Freeform 342"/>
          <p:cNvSpPr>
            <a:spLocks/>
          </p:cNvSpPr>
          <p:nvPr/>
        </p:nvSpPr>
        <p:spPr bwMode="auto">
          <a:xfrm>
            <a:off x="2744788" y="4743450"/>
            <a:ext cx="4762" cy="3175"/>
          </a:xfrm>
          <a:custGeom>
            <a:avLst/>
            <a:gdLst>
              <a:gd name="T0" fmla="*/ 0 w 9"/>
              <a:gd name="T1" fmla="*/ 2147483647 h 8"/>
              <a:gd name="T2" fmla="*/ 2147483647 w 9"/>
              <a:gd name="T3" fmla="*/ 2147483647 h 8"/>
              <a:gd name="T4" fmla="*/ 2147483647 w 9"/>
              <a:gd name="T5" fmla="*/ 0 h 8"/>
              <a:gd name="T6" fmla="*/ 2147483647 w 9"/>
              <a:gd name="T7" fmla="*/ 2147483647 h 8"/>
              <a:gd name="T8" fmla="*/ 0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0" y="8"/>
                </a:moveTo>
                <a:lnTo>
                  <a:pt x="3" y="7"/>
                </a:lnTo>
                <a:lnTo>
                  <a:pt x="9" y="0"/>
                </a:lnTo>
                <a:lnTo>
                  <a:pt x="4" y="2"/>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0" name="Freeform 343"/>
          <p:cNvSpPr>
            <a:spLocks/>
          </p:cNvSpPr>
          <p:nvPr/>
        </p:nvSpPr>
        <p:spPr bwMode="auto">
          <a:xfrm>
            <a:off x="2744788" y="4722813"/>
            <a:ext cx="6350" cy="6350"/>
          </a:xfrm>
          <a:custGeom>
            <a:avLst/>
            <a:gdLst>
              <a:gd name="T0" fmla="*/ 0 w 12"/>
              <a:gd name="T1" fmla="*/ 2147483647 h 11"/>
              <a:gd name="T2" fmla="*/ 2147483647 w 12"/>
              <a:gd name="T3" fmla="*/ 2147483647 h 11"/>
              <a:gd name="T4" fmla="*/ 2147483647 w 12"/>
              <a:gd name="T5" fmla="*/ 2147483647 h 11"/>
              <a:gd name="T6" fmla="*/ 2147483647 w 12"/>
              <a:gd name="T7" fmla="*/ 2147483647 h 11"/>
              <a:gd name="T8" fmla="*/ 2147483647 w 12"/>
              <a:gd name="T9" fmla="*/ 0 h 11"/>
              <a:gd name="T10" fmla="*/ 0 w 12"/>
              <a:gd name="T11" fmla="*/ 2147483647 h 11"/>
              <a:gd name="T12" fmla="*/ 0 w 12"/>
              <a:gd name="T13" fmla="*/ 2147483647 h 11"/>
              <a:gd name="T14" fmla="*/ 0 60000 65536"/>
              <a:gd name="T15" fmla="*/ 0 60000 65536"/>
              <a:gd name="T16" fmla="*/ 0 60000 65536"/>
              <a:gd name="T17" fmla="*/ 0 60000 65536"/>
              <a:gd name="T18" fmla="*/ 0 60000 65536"/>
              <a:gd name="T19" fmla="*/ 0 60000 65536"/>
              <a:gd name="T20" fmla="*/ 0 60000 65536"/>
              <a:gd name="T21" fmla="*/ 0 w 12"/>
              <a:gd name="T22" fmla="*/ 0 h 11"/>
              <a:gd name="T23" fmla="*/ 12 w 12"/>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1">
                <a:moveTo>
                  <a:pt x="0" y="11"/>
                </a:moveTo>
                <a:lnTo>
                  <a:pt x="5" y="11"/>
                </a:lnTo>
                <a:lnTo>
                  <a:pt x="11" y="8"/>
                </a:lnTo>
                <a:lnTo>
                  <a:pt x="12" y="1"/>
                </a:lnTo>
                <a:lnTo>
                  <a:pt x="7" y="0"/>
                </a:lnTo>
                <a:lnTo>
                  <a:pt x="0" y="4"/>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1" name="Freeform 344"/>
          <p:cNvSpPr>
            <a:spLocks/>
          </p:cNvSpPr>
          <p:nvPr/>
        </p:nvSpPr>
        <p:spPr bwMode="auto">
          <a:xfrm>
            <a:off x="2751138" y="4716463"/>
            <a:ext cx="1587" cy="4762"/>
          </a:xfrm>
          <a:custGeom>
            <a:avLst/>
            <a:gdLst>
              <a:gd name="T0" fmla="*/ 2147483647 w 5"/>
              <a:gd name="T1" fmla="*/ 2147483647 h 11"/>
              <a:gd name="T2" fmla="*/ 2147483647 w 5"/>
              <a:gd name="T3" fmla="*/ 2147483647 h 11"/>
              <a:gd name="T4" fmla="*/ 2147483647 w 5"/>
              <a:gd name="T5" fmla="*/ 2147483647 h 11"/>
              <a:gd name="T6" fmla="*/ 2147483647 w 5"/>
              <a:gd name="T7" fmla="*/ 0 h 11"/>
              <a:gd name="T8" fmla="*/ 0 w 5"/>
              <a:gd name="T9" fmla="*/ 2147483647 h 11"/>
              <a:gd name="T10" fmla="*/ 2147483647 w 5"/>
              <a:gd name="T11" fmla="*/ 2147483647 h 11"/>
              <a:gd name="T12" fmla="*/ 0 60000 65536"/>
              <a:gd name="T13" fmla="*/ 0 60000 65536"/>
              <a:gd name="T14" fmla="*/ 0 60000 65536"/>
              <a:gd name="T15" fmla="*/ 0 60000 65536"/>
              <a:gd name="T16" fmla="*/ 0 60000 65536"/>
              <a:gd name="T17" fmla="*/ 0 60000 65536"/>
              <a:gd name="T18" fmla="*/ 0 w 5"/>
              <a:gd name="T19" fmla="*/ 0 h 11"/>
              <a:gd name="T20" fmla="*/ 5 w 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 h="11">
                <a:moveTo>
                  <a:pt x="2" y="11"/>
                </a:moveTo>
                <a:lnTo>
                  <a:pt x="4" y="8"/>
                </a:lnTo>
                <a:lnTo>
                  <a:pt x="5" y="7"/>
                </a:lnTo>
                <a:lnTo>
                  <a:pt x="4" y="0"/>
                </a:lnTo>
                <a:lnTo>
                  <a:pt x="0" y="4"/>
                </a:lnTo>
                <a:lnTo>
                  <a:pt x="2"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2" name="Freeform 345"/>
          <p:cNvSpPr>
            <a:spLocks/>
          </p:cNvSpPr>
          <p:nvPr/>
        </p:nvSpPr>
        <p:spPr bwMode="auto">
          <a:xfrm>
            <a:off x="2759075" y="4752975"/>
            <a:ext cx="12700" cy="9525"/>
          </a:xfrm>
          <a:custGeom>
            <a:avLst/>
            <a:gdLst>
              <a:gd name="T0" fmla="*/ 2147483647 w 25"/>
              <a:gd name="T1" fmla="*/ 2147483647 h 18"/>
              <a:gd name="T2" fmla="*/ 0 w 25"/>
              <a:gd name="T3" fmla="*/ 2147483647 h 18"/>
              <a:gd name="T4" fmla="*/ 0 w 25"/>
              <a:gd name="T5" fmla="*/ 2147483647 h 18"/>
              <a:gd name="T6" fmla="*/ 2147483647 w 25"/>
              <a:gd name="T7" fmla="*/ 2147483647 h 18"/>
              <a:gd name="T8" fmla="*/ 2147483647 w 25"/>
              <a:gd name="T9" fmla="*/ 2147483647 h 18"/>
              <a:gd name="T10" fmla="*/ 2147483647 w 25"/>
              <a:gd name="T11" fmla="*/ 2147483647 h 18"/>
              <a:gd name="T12" fmla="*/ 2147483647 w 25"/>
              <a:gd name="T13" fmla="*/ 2147483647 h 18"/>
              <a:gd name="T14" fmla="*/ 2147483647 w 25"/>
              <a:gd name="T15" fmla="*/ 2147483647 h 18"/>
              <a:gd name="T16" fmla="*/ 2147483647 w 25"/>
              <a:gd name="T17" fmla="*/ 2147483647 h 18"/>
              <a:gd name="T18" fmla="*/ 2147483647 w 25"/>
              <a:gd name="T19" fmla="*/ 0 h 18"/>
              <a:gd name="T20" fmla="*/ 2147483647 w 25"/>
              <a:gd name="T21" fmla="*/ 2147483647 h 18"/>
              <a:gd name="T22" fmla="*/ 2147483647 w 25"/>
              <a:gd name="T23" fmla="*/ 2147483647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18"/>
              <a:gd name="T38" fmla="*/ 25 w 25"/>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18">
                <a:moveTo>
                  <a:pt x="2" y="7"/>
                </a:moveTo>
                <a:lnTo>
                  <a:pt x="0" y="8"/>
                </a:lnTo>
                <a:lnTo>
                  <a:pt x="0" y="16"/>
                </a:lnTo>
                <a:lnTo>
                  <a:pt x="6" y="18"/>
                </a:lnTo>
                <a:lnTo>
                  <a:pt x="12" y="17"/>
                </a:lnTo>
                <a:lnTo>
                  <a:pt x="18" y="17"/>
                </a:lnTo>
                <a:lnTo>
                  <a:pt x="25" y="14"/>
                </a:lnTo>
                <a:lnTo>
                  <a:pt x="25" y="7"/>
                </a:lnTo>
                <a:lnTo>
                  <a:pt x="19" y="1"/>
                </a:lnTo>
                <a:lnTo>
                  <a:pt x="14" y="0"/>
                </a:lnTo>
                <a:lnTo>
                  <a:pt x="7" y="1"/>
                </a:lnTo>
                <a:lnTo>
                  <a:pt x="2"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3" name="Freeform 346"/>
          <p:cNvSpPr>
            <a:spLocks/>
          </p:cNvSpPr>
          <p:nvPr/>
        </p:nvSpPr>
        <p:spPr bwMode="auto">
          <a:xfrm>
            <a:off x="2781300" y="4814888"/>
            <a:ext cx="3175" cy="7937"/>
          </a:xfrm>
          <a:custGeom>
            <a:avLst/>
            <a:gdLst>
              <a:gd name="T0" fmla="*/ 2147483647 w 10"/>
              <a:gd name="T1" fmla="*/ 2147483647 h 17"/>
              <a:gd name="T2" fmla="*/ 2147483647 w 10"/>
              <a:gd name="T3" fmla="*/ 2147483647 h 17"/>
              <a:gd name="T4" fmla="*/ 2147483647 w 10"/>
              <a:gd name="T5" fmla="*/ 2147483647 h 17"/>
              <a:gd name="T6" fmla="*/ 2147483647 w 10"/>
              <a:gd name="T7" fmla="*/ 0 h 17"/>
              <a:gd name="T8" fmla="*/ 2147483647 w 10"/>
              <a:gd name="T9" fmla="*/ 2147483647 h 17"/>
              <a:gd name="T10" fmla="*/ 0 w 10"/>
              <a:gd name="T11" fmla="*/ 2147483647 h 17"/>
              <a:gd name="T12" fmla="*/ 2147483647 w 10"/>
              <a:gd name="T13" fmla="*/ 2147483647 h 17"/>
              <a:gd name="T14" fmla="*/ 0 60000 65536"/>
              <a:gd name="T15" fmla="*/ 0 60000 65536"/>
              <a:gd name="T16" fmla="*/ 0 60000 65536"/>
              <a:gd name="T17" fmla="*/ 0 60000 65536"/>
              <a:gd name="T18" fmla="*/ 0 60000 65536"/>
              <a:gd name="T19" fmla="*/ 0 60000 65536"/>
              <a:gd name="T20" fmla="*/ 0 60000 65536"/>
              <a:gd name="T21" fmla="*/ 0 w 10"/>
              <a:gd name="T22" fmla="*/ 0 h 17"/>
              <a:gd name="T23" fmla="*/ 10 w 10"/>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7">
                <a:moveTo>
                  <a:pt x="6" y="17"/>
                </a:moveTo>
                <a:lnTo>
                  <a:pt x="7" y="13"/>
                </a:lnTo>
                <a:lnTo>
                  <a:pt x="9" y="7"/>
                </a:lnTo>
                <a:lnTo>
                  <a:pt x="10" y="0"/>
                </a:lnTo>
                <a:lnTo>
                  <a:pt x="3" y="4"/>
                </a:lnTo>
                <a:lnTo>
                  <a:pt x="0" y="10"/>
                </a:lnTo>
                <a:lnTo>
                  <a:pt x="6" y="1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4" name="Freeform 347"/>
          <p:cNvSpPr>
            <a:spLocks/>
          </p:cNvSpPr>
          <p:nvPr/>
        </p:nvSpPr>
        <p:spPr bwMode="auto">
          <a:xfrm>
            <a:off x="2798763" y="4795838"/>
            <a:ext cx="3175" cy="6350"/>
          </a:xfrm>
          <a:custGeom>
            <a:avLst/>
            <a:gdLst>
              <a:gd name="T0" fmla="*/ 0 w 8"/>
              <a:gd name="T1" fmla="*/ 2147483647 h 12"/>
              <a:gd name="T2" fmla="*/ 2147483647 w 8"/>
              <a:gd name="T3" fmla="*/ 2147483647 h 12"/>
              <a:gd name="T4" fmla="*/ 2147483647 w 8"/>
              <a:gd name="T5" fmla="*/ 2147483647 h 12"/>
              <a:gd name="T6" fmla="*/ 2147483647 w 8"/>
              <a:gd name="T7" fmla="*/ 2147483647 h 12"/>
              <a:gd name="T8" fmla="*/ 2147483647 w 8"/>
              <a:gd name="T9" fmla="*/ 2147483647 h 12"/>
              <a:gd name="T10" fmla="*/ 2147483647 w 8"/>
              <a:gd name="T11" fmla="*/ 0 h 12"/>
              <a:gd name="T12" fmla="*/ 0 w 8"/>
              <a:gd name="T13" fmla="*/ 2147483647 h 12"/>
              <a:gd name="T14" fmla="*/ 0 60000 65536"/>
              <a:gd name="T15" fmla="*/ 0 60000 65536"/>
              <a:gd name="T16" fmla="*/ 0 60000 65536"/>
              <a:gd name="T17" fmla="*/ 0 60000 65536"/>
              <a:gd name="T18" fmla="*/ 0 60000 65536"/>
              <a:gd name="T19" fmla="*/ 0 60000 65536"/>
              <a:gd name="T20" fmla="*/ 0 60000 65536"/>
              <a:gd name="T21" fmla="*/ 0 w 8"/>
              <a:gd name="T22" fmla="*/ 0 h 12"/>
              <a:gd name="T23" fmla="*/ 8 w 8"/>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2">
                <a:moveTo>
                  <a:pt x="0" y="7"/>
                </a:moveTo>
                <a:lnTo>
                  <a:pt x="1" y="8"/>
                </a:lnTo>
                <a:lnTo>
                  <a:pt x="7" y="12"/>
                </a:lnTo>
                <a:lnTo>
                  <a:pt x="8" y="9"/>
                </a:lnTo>
                <a:lnTo>
                  <a:pt x="8" y="4"/>
                </a:lnTo>
                <a:lnTo>
                  <a:pt x="3" y="0"/>
                </a:lnTo>
                <a:lnTo>
                  <a:pt x="0"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5" name="Freeform 348"/>
          <p:cNvSpPr>
            <a:spLocks/>
          </p:cNvSpPr>
          <p:nvPr/>
        </p:nvSpPr>
        <p:spPr bwMode="auto">
          <a:xfrm>
            <a:off x="2820988" y="4778375"/>
            <a:ext cx="1587" cy="4763"/>
          </a:xfrm>
          <a:custGeom>
            <a:avLst/>
            <a:gdLst>
              <a:gd name="T0" fmla="*/ 0 w 3"/>
              <a:gd name="T1" fmla="*/ 2147483647 h 9"/>
              <a:gd name="T2" fmla="*/ 0 w 3"/>
              <a:gd name="T3" fmla="*/ 2147483647 h 9"/>
              <a:gd name="T4" fmla="*/ 2147483647 w 3"/>
              <a:gd name="T5" fmla="*/ 2147483647 h 9"/>
              <a:gd name="T6" fmla="*/ 0 w 3"/>
              <a:gd name="T7" fmla="*/ 0 h 9"/>
              <a:gd name="T8" fmla="*/ 0 w 3"/>
              <a:gd name="T9" fmla="*/ 2147483647 h 9"/>
              <a:gd name="T10" fmla="*/ 0 60000 65536"/>
              <a:gd name="T11" fmla="*/ 0 60000 65536"/>
              <a:gd name="T12" fmla="*/ 0 60000 65536"/>
              <a:gd name="T13" fmla="*/ 0 60000 65536"/>
              <a:gd name="T14" fmla="*/ 0 60000 65536"/>
              <a:gd name="T15" fmla="*/ 0 w 3"/>
              <a:gd name="T16" fmla="*/ 0 h 9"/>
              <a:gd name="T17" fmla="*/ 3 w 3"/>
              <a:gd name="T18" fmla="*/ 9 h 9"/>
            </a:gdLst>
            <a:ahLst/>
            <a:cxnLst>
              <a:cxn ang="T10">
                <a:pos x="T0" y="T1"/>
              </a:cxn>
              <a:cxn ang="T11">
                <a:pos x="T2" y="T3"/>
              </a:cxn>
              <a:cxn ang="T12">
                <a:pos x="T4" y="T5"/>
              </a:cxn>
              <a:cxn ang="T13">
                <a:pos x="T6" y="T7"/>
              </a:cxn>
              <a:cxn ang="T14">
                <a:pos x="T8" y="T9"/>
              </a:cxn>
            </a:cxnLst>
            <a:rect l="T15" t="T16" r="T17" b="T18"/>
            <a:pathLst>
              <a:path w="3" h="9">
                <a:moveTo>
                  <a:pt x="0" y="6"/>
                </a:moveTo>
                <a:lnTo>
                  <a:pt x="0" y="9"/>
                </a:lnTo>
                <a:lnTo>
                  <a:pt x="3" y="6"/>
                </a:lnTo>
                <a:lnTo>
                  <a:pt x="0" y="0"/>
                </a:lnTo>
                <a:lnTo>
                  <a:pt x="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6" name="Freeform 349"/>
          <p:cNvSpPr>
            <a:spLocks/>
          </p:cNvSpPr>
          <p:nvPr/>
        </p:nvSpPr>
        <p:spPr bwMode="auto">
          <a:xfrm>
            <a:off x="2844800" y="5729288"/>
            <a:ext cx="4763" cy="7937"/>
          </a:xfrm>
          <a:custGeom>
            <a:avLst/>
            <a:gdLst>
              <a:gd name="T0" fmla="*/ 0 w 8"/>
              <a:gd name="T1" fmla="*/ 2147483647 h 20"/>
              <a:gd name="T2" fmla="*/ 2147483647 w 8"/>
              <a:gd name="T3" fmla="*/ 2147483647 h 20"/>
              <a:gd name="T4" fmla="*/ 2147483647 w 8"/>
              <a:gd name="T5" fmla="*/ 2147483647 h 20"/>
              <a:gd name="T6" fmla="*/ 2147483647 w 8"/>
              <a:gd name="T7" fmla="*/ 2147483647 h 20"/>
              <a:gd name="T8" fmla="*/ 2147483647 w 8"/>
              <a:gd name="T9" fmla="*/ 2147483647 h 20"/>
              <a:gd name="T10" fmla="*/ 2147483647 w 8"/>
              <a:gd name="T11" fmla="*/ 0 h 20"/>
              <a:gd name="T12" fmla="*/ 2147483647 w 8"/>
              <a:gd name="T13" fmla="*/ 2147483647 h 20"/>
              <a:gd name="T14" fmla="*/ 0 w 8"/>
              <a:gd name="T15" fmla="*/ 2147483647 h 20"/>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0"/>
              <a:gd name="T26" fmla="*/ 8 w 8"/>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0">
                <a:moveTo>
                  <a:pt x="0" y="14"/>
                </a:moveTo>
                <a:lnTo>
                  <a:pt x="1" y="14"/>
                </a:lnTo>
                <a:lnTo>
                  <a:pt x="5" y="20"/>
                </a:lnTo>
                <a:lnTo>
                  <a:pt x="7" y="14"/>
                </a:lnTo>
                <a:lnTo>
                  <a:pt x="8" y="7"/>
                </a:lnTo>
                <a:lnTo>
                  <a:pt x="5" y="0"/>
                </a:lnTo>
                <a:lnTo>
                  <a:pt x="1" y="7"/>
                </a:lnTo>
                <a:lnTo>
                  <a:pt x="0" y="1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7" name="Freeform 350"/>
          <p:cNvSpPr>
            <a:spLocks/>
          </p:cNvSpPr>
          <p:nvPr/>
        </p:nvSpPr>
        <p:spPr bwMode="auto">
          <a:xfrm>
            <a:off x="2854325" y="5773738"/>
            <a:ext cx="4763" cy="14287"/>
          </a:xfrm>
          <a:custGeom>
            <a:avLst/>
            <a:gdLst>
              <a:gd name="T0" fmla="*/ 2147483647 w 9"/>
              <a:gd name="T1" fmla="*/ 2147483647 h 34"/>
              <a:gd name="T2" fmla="*/ 2147483647 w 9"/>
              <a:gd name="T3" fmla="*/ 2147483647 h 34"/>
              <a:gd name="T4" fmla="*/ 2147483647 w 9"/>
              <a:gd name="T5" fmla="*/ 2147483647 h 34"/>
              <a:gd name="T6" fmla="*/ 2147483647 w 9"/>
              <a:gd name="T7" fmla="*/ 2147483647 h 34"/>
              <a:gd name="T8" fmla="*/ 2147483647 w 9"/>
              <a:gd name="T9" fmla="*/ 2147483647 h 34"/>
              <a:gd name="T10" fmla="*/ 2147483647 w 9"/>
              <a:gd name="T11" fmla="*/ 0 h 34"/>
              <a:gd name="T12" fmla="*/ 0 w 9"/>
              <a:gd name="T13" fmla="*/ 2147483647 h 34"/>
              <a:gd name="T14" fmla="*/ 2147483647 w 9"/>
              <a:gd name="T15" fmla="*/ 2147483647 h 34"/>
              <a:gd name="T16" fmla="*/ 2147483647 w 9"/>
              <a:gd name="T17" fmla="*/ 2147483647 h 34"/>
              <a:gd name="T18" fmla="*/ 2147483647 w 9"/>
              <a:gd name="T19" fmla="*/ 2147483647 h 34"/>
              <a:gd name="T20" fmla="*/ 2147483647 w 9"/>
              <a:gd name="T21" fmla="*/ 2147483647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34"/>
              <a:gd name="T35" fmla="*/ 9 w 9"/>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34">
                <a:moveTo>
                  <a:pt x="2" y="34"/>
                </a:moveTo>
                <a:lnTo>
                  <a:pt x="5" y="27"/>
                </a:lnTo>
                <a:lnTo>
                  <a:pt x="6" y="21"/>
                </a:lnTo>
                <a:lnTo>
                  <a:pt x="8" y="14"/>
                </a:lnTo>
                <a:lnTo>
                  <a:pt x="9" y="8"/>
                </a:lnTo>
                <a:lnTo>
                  <a:pt x="5" y="0"/>
                </a:lnTo>
                <a:lnTo>
                  <a:pt x="0" y="7"/>
                </a:lnTo>
                <a:lnTo>
                  <a:pt x="2" y="14"/>
                </a:lnTo>
                <a:lnTo>
                  <a:pt x="1" y="21"/>
                </a:lnTo>
                <a:lnTo>
                  <a:pt x="1" y="27"/>
                </a:lnTo>
                <a:lnTo>
                  <a:pt x="2" y="3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8" name="Freeform 351"/>
          <p:cNvSpPr>
            <a:spLocks/>
          </p:cNvSpPr>
          <p:nvPr/>
        </p:nvSpPr>
        <p:spPr bwMode="auto">
          <a:xfrm>
            <a:off x="2855913" y="4791075"/>
            <a:ext cx="3175" cy="3175"/>
          </a:xfrm>
          <a:custGeom>
            <a:avLst/>
            <a:gdLst>
              <a:gd name="T0" fmla="*/ 2147483647 w 6"/>
              <a:gd name="T1" fmla="*/ 2147483647 h 7"/>
              <a:gd name="T2" fmla="*/ 2147483647 w 6"/>
              <a:gd name="T3" fmla="*/ 2147483647 h 7"/>
              <a:gd name="T4" fmla="*/ 2147483647 w 6"/>
              <a:gd name="T5" fmla="*/ 0 h 7"/>
              <a:gd name="T6" fmla="*/ 0 w 6"/>
              <a:gd name="T7" fmla="*/ 2147483647 h 7"/>
              <a:gd name="T8" fmla="*/ 2147483647 w 6"/>
              <a:gd name="T9" fmla="*/ 2147483647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1" y="7"/>
                </a:moveTo>
                <a:lnTo>
                  <a:pt x="4" y="7"/>
                </a:lnTo>
                <a:lnTo>
                  <a:pt x="6" y="0"/>
                </a:lnTo>
                <a:lnTo>
                  <a:pt x="0" y="1"/>
                </a:lnTo>
                <a:lnTo>
                  <a:pt x="1"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89" name="Freeform 352"/>
          <p:cNvSpPr>
            <a:spLocks/>
          </p:cNvSpPr>
          <p:nvPr/>
        </p:nvSpPr>
        <p:spPr bwMode="auto">
          <a:xfrm>
            <a:off x="2903538" y="4803775"/>
            <a:ext cx="1587" cy="4763"/>
          </a:xfrm>
          <a:custGeom>
            <a:avLst/>
            <a:gdLst>
              <a:gd name="T0" fmla="*/ 0 w 5"/>
              <a:gd name="T1" fmla="*/ 2147483647 h 11"/>
              <a:gd name="T2" fmla="*/ 2147483647 w 5"/>
              <a:gd name="T3" fmla="*/ 2147483647 h 11"/>
              <a:gd name="T4" fmla="*/ 2147483647 w 5"/>
              <a:gd name="T5" fmla="*/ 0 h 11"/>
              <a:gd name="T6" fmla="*/ 0 w 5"/>
              <a:gd name="T7" fmla="*/ 2147483647 h 11"/>
              <a:gd name="T8" fmla="*/ 0 w 5"/>
              <a:gd name="T9" fmla="*/ 2147483647 h 11"/>
              <a:gd name="T10" fmla="*/ 0 w 5"/>
              <a:gd name="T11" fmla="*/ 2147483647 h 11"/>
              <a:gd name="T12" fmla="*/ 0 60000 65536"/>
              <a:gd name="T13" fmla="*/ 0 60000 65536"/>
              <a:gd name="T14" fmla="*/ 0 60000 65536"/>
              <a:gd name="T15" fmla="*/ 0 60000 65536"/>
              <a:gd name="T16" fmla="*/ 0 60000 65536"/>
              <a:gd name="T17" fmla="*/ 0 60000 65536"/>
              <a:gd name="T18" fmla="*/ 0 w 5"/>
              <a:gd name="T19" fmla="*/ 0 h 11"/>
              <a:gd name="T20" fmla="*/ 5 w 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 h="11">
                <a:moveTo>
                  <a:pt x="0" y="11"/>
                </a:moveTo>
                <a:lnTo>
                  <a:pt x="5" y="7"/>
                </a:lnTo>
                <a:lnTo>
                  <a:pt x="4" y="0"/>
                </a:lnTo>
                <a:lnTo>
                  <a:pt x="0" y="7"/>
                </a:lnTo>
                <a:lnTo>
                  <a:pt x="0" y="5"/>
                </a:lnTo>
                <a:lnTo>
                  <a:pt x="0"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0" name="Freeform 353"/>
          <p:cNvSpPr>
            <a:spLocks/>
          </p:cNvSpPr>
          <p:nvPr/>
        </p:nvSpPr>
        <p:spPr bwMode="auto">
          <a:xfrm>
            <a:off x="2908300" y="4816475"/>
            <a:ext cx="4763" cy="1588"/>
          </a:xfrm>
          <a:custGeom>
            <a:avLst/>
            <a:gdLst>
              <a:gd name="T0" fmla="*/ 0 w 8"/>
              <a:gd name="T1" fmla="*/ 2147483647 h 5"/>
              <a:gd name="T2" fmla="*/ 2147483647 w 8"/>
              <a:gd name="T3" fmla="*/ 2147483647 h 5"/>
              <a:gd name="T4" fmla="*/ 0 w 8"/>
              <a:gd name="T5" fmla="*/ 0 h 5"/>
              <a:gd name="T6" fmla="*/ 0 w 8"/>
              <a:gd name="T7" fmla="*/ 2147483647 h 5"/>
              <a:gd name="T8" fmla="*/ 0 60000 65536"/>
              <a:gd name="T9" fmla="*/ 0 60000 65536"/>
              <a:gd name="T10" fmla="*/ 0 60000 65536"/>
              <a:gd name="T11" fmla="*/ 0 60000 65536"/>
              <a:gd name="T12" fmla="*/ 0 w 8"/>
              <a:gd name="T13" fmla="*/ 0 h 5"/>
              <a:gd name="T14" fmla="*/ 8 w 8"/>
              <a:gd name="T15" fmla="*/ 5 h 5"/>
            </a:gdLst>
            <a:ahLst/>
            <a:cxnLst>
              <a:cxn ang="T8">
                <a:pos x="T0" y="T1"/>
              </a:cxn>
              <a:cxn ang="T9">
                <a:pos x="T2" y="T3"/>
              </a:cxn>
              <a:cxn ang="T10">
                <a:pos x="T4" y="T5"/>
              </a:cxn>
              <a:cxn ang="T11">
                <a:pos x="T6" y="T7"/>
              </a:cxn>
            </a:cxnLst>
            <a:rect l="T12" t="T13" r="T14" b="T15"/>
            <a:pathLst>
              <a:path w="8" h="5">
                <a:moveTo>
                  <a:pt x="0" y="5"/>
                </a:moveTo>
                <a:lnTo>
                  <a:pt x="8" y="3"/>
                </a:lnTo>
                <a:lnTo>
                  <a:pt x="0" y="0"/>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1" name="Freeform 354"/>
          <p:cNvSpPr>
            <a:spLocks/>
          </p:cNvSpPr>
          <p:nvPr/>
        </p:nvSpPr>
        <p:spPr bwMode="auto">
          <a:xfrm>
            <a:off x="2914650" y="4857750"/>
            <a:ext cx="3175" cy="12700"/>
          </a:xfrm>
          <a:custGeom>
            <a:avLst/>
            <a:gdLst>
              <a:gd name="T0" fmla="*/ 2147483647 w 7"/>
              <a:gd name="T1" fmla="*/ 2147483647 h 28"/>
              <a:gd name="T2" fmla="*/ 2147483647 w 7"/>
              <a:gd name="T3" fmla="*/ 2147483647 h 28"/>
              <a:gd name="T4" fmla="*/ 2147483647 w 7"/>
              <a:gd name="T5" fmla="*/ 2147483647 h 28"/>
              <a:gd name="T6" fmla="*/ 2147483647 w 7"/>
              <a:gd name="T7" fmla="*/ 2147483647 h 28"/>
              <a:gd name="T8" fmla="*/ 2147483647 w 7"/>
              <a:gd name="T9" fmla="*/ 0 h 28"/>
              <a:gd name="T10" fmla="*/ 2147483647 w 7"/>
              <a:gd name="T11" fmla="*/ 2147483647 h 28"/>
              <a:gd name="T12" fmla="*/ 2147483647 w 7"/>
              <a:gd name="T13" fmla="*/ 2147483647 h 28"/>
              <a:gd name="T14" fmla="*/ 2147483647 w 7"/>
              <a:gd name="T15" fmla="*/ 2147483647 h 28"/>
              <a:gd name="T16" fmla="*/ 0 w 7"/>
              <a:gd name="T17" fmla="*/ 2147483647 h 28"/>
              <a:gd name="T18" fmla="*/ 2147483647 w 7"/>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8"/>
              <a:gd name="T32" fmla="*/ 7 w 7"/>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8">
                <a:moveTo>
                  <a:pt x="1" y="28"/>
                </a:moveTo>
                <a:lnTo>
                  <a:pt x="4" y="21"/>
                </a:lnTo>
                <a:lnTo>
                  <a:pt x="7" y="14"/>
                </a:lnTo>
                <a:lnTo>
                  <a:pt x="7" y="7"/>
                </a:lnTo>
                <a:lnTo>
                  <a:pt x="7" y="0"/>
                </a:lnTo>
                <a:lnTo>
                  <a:pt x="1" y="7"/>
                </a:lnTo>
                <a:lnTo>
                  <a:pt x="2" y="14"/>
                </a:lnTo>
                <a:lnTo>
                  <a:pt x="2" y="21"/>
                </a:lnTo>
                <a:lnTo>
                  <a:pt x="0" y="27"/>
                </a:lnTo>
                <a:lnTo>
                  <a:pt x="1" y="2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2" name="Freeform 355"/>
          <p:cNvSpPr>
            <a:spLocks/>
          </p:cNvSpPr>
          <p:nvPr/>
        </p:nvSpPr>
        <p:spPr bwMode="auto">
          <a:xfrm>
            <a:off x="2930525" y="5638800"/>
            <a:ext cx="6350" cy="7938"/>
          </a:xfrm>
          <a:custGeom>
            <a:avLst/>
            <a:gdLst>
              <a:gd name="T0" fmla="*/ 2147483647 w 13"/>
              <a:gd name="T1" fmla="*/ 2147483647 h 16"/>
              <a:gd name="T2" fmla="*/ 2147483647 w 13"/>
              <a:gd name="T3" fmla="*/ 2147483647 h 16"/>
              <a:gd name="T4" fmla="*/ 2147483647 w 13"/>
              <a:gd name="T5" fmla="*/ 2147483647 h 16"/>
              <a:gd name="T6" fmla="*/ 2147483647 w 13"/>
              <a:gd name="T7" fmla="*/ 0 h 16"/>
              <a:gd name="T8" fmla="*/ 2147483647 w 13"/>
              <a:gd name="T9" fmla="*/ 0 h 16"/>
              <a:gd name="T10" fmla="*/ 2147483647 w 13"/>
              <a:gd name="T11" fmla="*/ 2147483647 h 16"/>
              <a:gd name="T12" fmla="*/ 0 w 13"/>
              <a:gd name="T13" fmla="*/ 2147483647 h 16"/>
              <a:gd name="T14" fmla="*/ 2147483647 w 13"/>
              <a:gd name="T15" fmla="*/ 2147483647 h 16"/>
              <a:gd name="T16" fmla="*/ 2147483647 w 13"/>
              <a:gd name="T17" fmla="*/ 2147483647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6"/>
              <a:gd name="T29" fmla="*/ 13 w 13"/>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6">
                <a:moveTo>
                  <a:pt x="12" y="16"/>
                </a:moveTo>
                <a:lnTo>
                  <a:pt x="13" y="13"/>
                </a:lnTo>
                <a:lnTo>
                  <a:pt x="9" y="6"/>
                </a:lnTo>
                <a:lnTo>
                  <a:pt x="11" y="0"/>
                </a:lnTo>
                <a:lnTo>
                  <a:pt x="5" y="0"/>
                </a:lnTo>
                <a:lnTo>
                  <a:pt x="1" y="5"/>
                </a:lnTo>
                <a:lnTo>
                  <a:pt x="0" y="12"/>
                </a:lnTo>
                <a:lnTo>
                  <a:pt x="5" y="12"/>
                </a:lnTo>
                <a:lnTo>
                  <a:pt x="12" y="1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3" name="Freeform 356"/>
          <p:cNvSpPr>
            <a:spLocks/>
          </p:cNvSpPr>
          <p:nvPr/>
        </p:nvSpPr>
        <p:spPr bwMode="auto">
          <a:xfrm>
            <a:off x="2941638" y="4840288"/>
            <a:ext cx="3175" cy="3175"/>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6"/>
                </a:moveTo>
                <a:lnTo>
                  <a:pt x="6" y="0"/>
                </a:lnTo>
                <a:lnTo>
                  <a:pt x="0" y="1"/>
                </a:lnTo>
                <a:lnTo>
                  <a:pt x="1"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4" name="Freeform 357"/>
          <p:cNvSpPr>
            <a:spLocks/>
          </p:cNvSpPr>
          <p:nvPr/>
        </p:nvSpPr>
        <p:spPr bwMode="auto">
          <a:xfrm>
            <a:off x="2959100" y="5613400"/>
            <a:ext cx="6350" cy="4763"/>
          </a:xfrm>
          <a:custGeom>
            <a:avLst/>
            <a:gdLst>
              <a:gd name="T0" fmla="*/ 2147483647 w 12"/>
              <a:gd name="T1" fmla="*/ 2147483647 h 11"/>
              <a:gd name="T2" fmla="*/ 2147483647 w 12"/>
              <a:gd name="T3" fmla="*/ 2147483647 h 11"/>
              <a:gd name="T4" fmla="*/ 2147483647 w 12"/>
              <a:gd name="T5" fmla="*/ 2147483647 h 11"/>
              <a:gd name="T6" fmla="*/ 2147483647 w 12"/>
              <a:gd name="T7" fmla="*/ 0 h 11"/>
              <a:gd name="T8" fmla="*/ 0 w 12"/>
              <a:gd name="T9" fmla="*/ 2147483647 h 11"/>
              <a:gd name="T10" fmla="*/ 2147483647 w 12"/>
              <a:gd name="T11" fmla="*/ 2147483647 h 11"/>
              <a:gd name="T12" fmla="*/ 0 60000 65536"/>
              <a:gd name="T13" fmla="*/ 0 60000 65536"/>
              <a:gd name="T14" fmla="*/ 0 60000 65536"/>
              <a:gd name="T15" fmla="*/ 0 60000 65536"/>
              <a:gd name="T16" fmla="*/ 0 60000 65536"/>
              <a:gd name="T17" fmla="*/ 0 60000 65536"/>
              <a:gd name="T18" fmla="*/ 0 w 12"/>
              <a:gd name="T19" fmla="*/ 0 h 11"/>
              <a:gd name="T20" fmla="*/ 12 w 12"/>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2" h="11">
                <a:moveTo>
                  <a:pt x="1" y="11"/>
                </a:moveTo>
                <a:lnTo>
                  <a:pt x="7" y="9"/>
                </a:lnTo>
                <a:lnTo>
                  <a:pt x="12" y="3"/>
                </a:lnTo>
                <a:lnTo>
                  <a:pt x="7" y="0"/>
                </a:lnTo>
                <a:lnTo>
                  <a:pt x="0" y="4"/>
                </a:lnTo>
                <a:lnTo>
                  <a:pt x="1"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5" name="Freeform 358"/>
          <p:cNvSpPr>
            <a:spLocks/>
          </p:cNvSpPr>
          <p:nvPr/>
        </p:nvSpPr>
        <p:spPr bwMode="auto">
          <a:xfrm>
            <a:off x="3092450" y="5253038"/>
            <a:ext cx="3175" cy="7937"/>
          </a:xfrm>
          <a:custGeom>
            <a:avLst/>
            <a:gdLst>
              <a:gd name="T0" fmla="*/ 2147483647 w 8"/>
              <a:gd name="T1" fmla="*/ 2147483647 h 14"/>
              <a:gd name="T2" fmla="*/ 2147483647 w 8"/>
              <a:gd name="T3" fmla="*/ 2147483647 h 14"/>
              <a:gd name="T4" fmla="*/ 2147483647 w 8"/>
              <a:gd name="T5" fmla="*/ 0 h 14"/>
              <a:gd name="T6" fmla="*/ 2147483647 w 8"/>
              <a:gd name="T7" fmla="*/ 0 h 14"/>
              <a:gd name="T8" fmla="*/ 0 w 8"/>
              <a:gd name="T9" fmla="*/ 2147483647 h 14"/>
              <a:gd name="T10" fmla="*/ 2147483647 w 8"/>
              <a:gd name="T11" fmla="*/ 2147483647 h 14"/>
              <a:gd name="T12" fmla="*/ 2147483647 w 8"/>
              <a:gd name="T13" fmla="*/ 2147483647 h 14"/>
              <a:gd name="T14" fmla="*/ 0 60000 65536"/>
              <a:gd name="T15" fmla="*/ 0 60000 65536"/>
              <a:gd name="T16" fmla="*/ 0 60000 65536"/>
              <a:gd name="T17" fmla="*/ 0 60000 65536"/>
              <a:gd name="T18" fmla="*/ 0 60000 65536"/>
              <a:gd name="T19" fmla="*/ 0 60000 65536"/>
              <a:gd name="T20" fmla="*/ 0 60000 65536"/>
              <a:gd name="T21" fmla="*/ 0 w 8"/>
              <a:gd name="T22" fmla="*/ 0 h 14"/>
              <a:gd name="T23" fmla="*/ 8 w 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4">
                <a:moveTo>
                  <a:pt x="6" y="14"/>
                </a:moveTo>
                <a:lnTo>
                  <a:pt x="8" y="7"/>
                </a:lnTo>
                <a:lnTo>
                  <a:pt x="8" y="0"/>
                </a:lnTo>
                <a:lnTo>
                  <a:pt x="1" y="0"/>
                </a:lnTo>
                <a:lnTo>
                  <a:pt x="0" y="7"/>
                </a:lnTo>
                <a:lnTo>
                  <a:pt x="2" y="12"/>
                </a:lnTo>
                <a:lnTo>
                  <a:pt x="6" y="1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6" name="Freeform 359"/>
          <p:cNvSpPr>
            <a:spLocks/>
          </p:cNvSpPr>
          <p:nvPr/>
        </p:nvSpPr>
        <p:spPr bwMode="auto">
          <a:xfrm>
            <a:off x="3098800" y="5235575"/>
            <a:ext cx="6350" cy="7938"/>
          </a:xfrm>
          <a:custGeom>
            <a:avLst/>
            <a:gdLst>
              <a:gd name="T0" fmla="*/ 0 w 11"/>
              <a:gd name="T1" fmla="*/ 2147483647 h 19"/>
              <a:gd name="T2" fmla="*/ 2147483647 w 11"/>
              <a:gd name="T3" fmla="*/ 2147483647 h 19"/>
              <a:gd name="T4" fmla="*/ 2147483647 w 11"/>
              <a:gd name="T5" fmla="*/ 2147483647 h 19"/>
              <a:gd name="T6" fmla="*/ 2147483647 w 11"/>
              <a:gd name="T7" fmla="*/ 0 h 19"/>
              <a:gd name="T8" fmla="*/ 2147483647 w 11"/>
              <a:gd name="T9" fmla="*/ 2147483647 h 19"/>
              <a:gd name="T10" fmla="*/ 2147483647 w 11"/>
              <a:gd name="T11" fmla="*/ 2147483647 h 19"/>
              <a:gd name="T12" fmla="*/ 0 w 11"/>
              <a:gd name="T13" fmla="*/ 2147483647 h 19"/>
              <a:gd name="T14" fmla="*/ 0 w 11"/>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9"/>
              <a:gd name="T26" fmla="*/ 11 w 11"/>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9">
                <a:moveTo>
                  <a:pt x="0" y="19"/>
                </a:moveTo>
                <a:lnTo>
                  <a:pt x="6" y="13"/>
                </a:lnTo>
                <a:lnTo>
                  <a:pt x="11" y="6"/>
                </a:lnTo>
                <a:lnTo>
                  <a:pt x="7" y="0"/>
                </a:lnTo>
                <a:lnTo>
                  <a:pt x="7" y="6"/>
                </a:lnTo>
                <a:lnTo>
                  <a:pt x="3" y="11"/>
                </a:lnTo>
                <a:lnTo>
                  <a:pt x="0" y="18"/>
                </a:lnTo>
                <a:lnTo>
                  <a:pt x="0" y="1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7" name="Freeform 360"/>
          <p:cNvSpPr>
            <a:spLocks/>
          </p:cNvSpPr>
          <p:nvPr/>
        </p:nvSpPr>
        <p:spPr bwMode="auto">
          <a:xfrm>
            <a:off x="3098800" y="5240338"/>
            <a:ext cx="1588" cy="1587"/>
          </a:xfrm>
          <a:custGeom>
            <a:avLst/>
            <a:gdLst>
              <a:gd name="T0" fmla="*/ 0 w 2"/>
              <a:gd name="T1" fmla="*/ 0 h 1588"/>
              <a:gd name="T2" fmla="*/ 2147483647 w 2"/>
              <a:gd name="T3" fmla="*/ 0 h 1588"/>
              <a:gd name="T4" fmla="*/ 2147483647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1" y="0"/>
                </a:lnTo>
                <a:lnTo>
                  <a:pt x="2"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8" name="Freeform 361"/>
          <p:cNvSpPr>
            <a:spLocks/>
          </p:cNvSpPr>
          <p:nvPr/>
        </p:nvSpPr>
        <p:spPr bwMode="auto">
          <a:xfrm>
            <a:off x="3144838" y="5162550"/>
            <a:ext cx="1587" cy="7938"/>
          </a:xfrm>
          <a:custGeom>
            <a:avLst/>
            <a:gdLst>
              <a:gd name="T0" fmla="*/ 0 w 4"/>
              <a:gd name="T1" fmla="*/ 2147483647 h 13"/>
              <a:gd name="T2" fmla="*/ 2147483647 w 4"/>
              <a:gd name="T3" fmla="*/ 2147483647 h 13"/>
              <a:gd name="T4" fmla="*/ 2147483647 w 4"/>
              <a:gd name="T5" fmla="*/ 0 h 13"/>
              <a:gd name="T6" fmla="*/ 2147483647 w 4"/>
              <a:gd name="T7" fmla="*/ 2147483647 h 13"/>
              <a:gd name="T8" fmla="*/ 0 w 4"/>
              <a:gd name="T9" fmla="*/ 2147483647 h 13"/>
              <a:gd name="T10" fmla="*/ 0 60000 65536"/>
              <a:gd name="T11" fmla="*/ 0 60000 65536"/>
              <a:gd name="T12" fmla="*/ 0 60000 65536"/>
              <a:gd name="T13" fmla="*/ 0 60000 65536"/>
              <a:gd name="T14" fmla="*/ 0 60000 65536"/>
              <a:gd name="T15" fmla="*/ 0 w 4"/>
              <a:gd name="T16" fmla="*/ 0 h 13"/>
              <a:gd name="T17" fmla="*/ 4 w 4"/>
              <a:gd name="T18" fmla="*/ 13 h 13"/>
            </a:gdLst>
            <a:ahLst/>
            <a:cxnLst>
              <a:cxn ang="T10">
                <a:pos x="T0" y="T1"/>
              </a:cxn>
              <a:cxn ang="T11">
                <a:pos x="T2" y="T3"/>
              </a:cxn>
              <a:cxn ang="T12">
                <a:pos x="T4" y="T5"/>
              </a:cxn>
              <a:cxn ang="T13">
                <a:pos x="T6" y="T7"/>
              </a:cxn>
              <a:cxn ang="T14">
                <a:pos x="T8" y="T9"/>
              </a:cxn>
            </a:cxnLst>
            <a:rect l="T15" t="T16" r="T17" b="T18"/>
            <a:pathLst>
              <a:path w="4" h="13">
                <a:moveTo>
                  <a:pt x="0" y="13"/>
                </a:moveTo>
                <a:lnTo>
                  <a:pt x="2" y="8"/>
                </a:lnTo>
                <a:lnTo>
                  <a:pt x="4" y="0"/>
                </a:lnTo>
                <a:lnTo>
                  <a:pt x="2" y="6"/>
                </a:lnTo>
                <a:lnTo>
                  <a:pt x="0" y="1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199" name="Freeform 362"/>
          <p:cNvSpPr>
            <a:spLocks/>
          </p:cNvSpPr>
          <p:nvPr/>
        </p:nvSpPr>
        <p:spPr bwMode="auto">
          <a:xfrm>
            <a:off x="3209925" y="5043488"/>
            <a:ext cx="1588" cy="3175"/>
          </a:xfrm>
          <a:custGeom>
            <a:avLst/>
            <a:gdLst>
              <a:gd name="T0" fmla="*/ 0 w 3"/>
              <a:gd name="T1" fmla="*/ 2147483647 h 7"/>
              <a:gd name="T2" fmla="*/ 2147483647 w 3"/>
              <a:gd name="T3" fmla="*/ 2147483647 h 7"/>
              <a:gd name="T4" fmla="*/ 2147483647 w 3"/>
              <a:gd name="T5" fmla="*/ 0 h 7"/>
              <a:gd name="T6" fmla="*/ 0 w 3"/>
              <a:gd name="T7" fmla="*/ 2147483647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3"/>
                </a:moveTo>
                <a:lnTo>
                  <a:pt x="2" y="7"/>
                </a:lnTo>
                <a:lnTo>
                  <a:pt x="3"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0" name="Freeform 363"/>
          <p:cNvSpPr>
            <a:spLocks/>
          </p:cNvSpPr>
          <p:nvPr/>
        </p:nvSpPr>
        <p:spPr bwMode="auto">
          <a:xfrm>
            <a:off x="3863975" y="4471988"/>
            <a:ext cx="12700" cy="7937"/>
          </a:xfrm>
          <a:custGeom>
            <a:avLst/>
            <a:gdLst>
              <a:gd name="T0" fmla="*/ 2147483647 w 26"/>
              <a:gd name="T1" fmla="*/ 2147483647 h 14"/>
              <a:gd name="T2" fmla="*/ 0 w 26"/>
              <a:gd name="T3" fmla="*/ 2147483647 h 14"/>
              <a:gd name="T4" fmla="*/ 2147483647 w 26"/>
              <a:gd name="T5" fmla="*/ 2147483647 h 14"/>
              <a:gd name="T6" fmla="*/ 2147483647 w 26"/>
              <a:gd name="T7" fmla="*/ 2147483647 h 14"/>
              <a:gd name="T8" fmla="*/ 2147483647 w 26"/>
              <a:gd name="T9" fmla="*/ 2147483647 h 14"/>
              <a:gd name="T10" fmla="*/ 2147483647 w 26"/>
              <a:gd name="T11" fmla="*/ 2147483647 h 14"/>
              <a:gd name="T12" fmla="*/ 2147483647 w 26"/>
              <a:gd name="T13" fmla="*/ 2147483647 h 14"/>
              <a:gd name="T14" fmla="*/ 2147483647 w 26"/>
              <a:gd name="T15" fmla="*/ 2147483647 h 14"/>
              <a:gd name="T16" fmla="*/ 2147483647 w 26"/>
              <a:gd name="T17" fmla="*/ 0 h 14"/>
              <a:gd name="T18" fmla="*/ 2147483647 w 26"/>
              <a:gd name="T19" fmla="*/ 0 h 14"/>
              <a:gd name="T20" fmla="*/ 2147483647 w 26"/>
              <a:gd name="T21" fmla="*/ 2147483647 h 14"/>
              <a:gd name="T22" fmla="*/ 2147483647 w 26"/>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14"/>
              <a:gd name="T38" fmla="*/ 26 w 26"/>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14">
                <a:moveTo>
                  <a:pt x="2" y="1"/>
                </a:moveTo>
                <a:lnTo>
                  <a:pt x="0" y="6"/>
                </a:lnTo>
                <a:lnTo>
                  <a:pt x="6" y="8"/>
                </a:lnTo>
                <a:lnTo>
                  <a:pt x="12" y="10"/>
                </a:lnTo>
                <a:lnTo>
                  <a:pt x="19" y="12"/>
                </a:lnTo>
                <a:lnTo>
                  <a:pt x="25" y="14"/>
                </a:lnTo>
                <a:lnTo>
                  <a:pt x="26" y="7"/>
                </a:lnTo>
                <a:lnTo>
                  <a:pt x="21" y="3"/>
                </a:lnTo>
                <a:lnTo>
                  <a:pt x="21" y="0"/>
                </a:lnTo>
                <a:lnTo>
                  <a:pt x="13" y="0"/>
                </a:lnTo>
                <a:lnTo>
                  <a:pt x="7" y="1"/>
                </a:lnTo>
                <a:lnTo>
                  <a:pt x="2"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1" name="Freeform 364"/>
          <p:cNvSpPr>
            <a:spLocks/>
          </p:cNvSpPr>
          <p:nvPr/>
        </p:nvSpPr>
        <p:spPr bwMode="auto">
          <a:xfrm>
            <a:off x="4441825" y="4741863"/>
            <a:ext cx="7938" cy="14287"/>
          </a:xfrm>
          <a:custGeom>
            <a:avLst/>
            <a:gdLst>
              <a:gd name="T0" fmla="*/ 2147483647 w 19"/>
              <a:gd name="T1" fmla="*/ 2147483647 h 30"/>
              <a:gd name="T2" fmla="*/ 2147483647 w 19"/>
              <a:gd name="T3" fmla="*/ 2147483647 h 30"/>
              <a:gd name="T4" fmla="*/ 2147483647 w 19"/>
              <a:gd name="T5" fmla="*/ 2147483647 h 30"/>
              <a:gd name="T6" fmla="*/ 2147483647 w 19"/>
              <a:gd name="T7" fmla="*/ 2147483647 h 30"/>
              <a:gd name="T8" fmla="*/ 2147483647 w 19"/>
              <a:gd name="T9" fmla="*/ 2147483647 h 30"/>
              <a:gd name="T10" fmla="*/ 2147483647 w 19"/>
              <a:gd name="T11" fmla="*/ 0 h 30"/>
              <a:gd name="T12" fmla="*/ 2147483647 w 19"/>
              <a:gd name="T13" fmla="*/ 2147483647 h 30"/>
              <a:gd name="T14" fmla="*/ 2147483647 w 19"/>
              <a:gd name="T15" fmla="*/ 2147483647 h 30"/>
              <a:gd name="T16" fmla="*/ 0 w 19"/>
              <a:gd name="T17" fmla="*/ 2147483647 h 30"/>
              <a:gd name="T18" fmla="*/ 2147483647 w 19"/>
              <a:gd name="T19" fmla="*/ 2147483647 h 30"/>
              <a:gd name="T20" fmla="*/ 2147483647 w 19"/>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30"/>
              <a:gd name="T35" fmla="*/ 19 w 19"/>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30">
                <a:moveTo>
                  <a:pt x="3" y="30"/>
                </a:moveTo>
                <a:lnTo>
                  <a:pt x="8" y="27"/>
                </a:lnTo>
                <a:lnTo>
                  <a:pt x="14" y="20"/>
                </a:lnTo>
                <a:lnTo>
                  <a:pt x="19" y="13"/>
                </a:lnTo>
                <a:lnTo>
                  <a:pt x="19" y="8"/>
                </a:lnTo>
                <a:lnTo>
                  <a:pt x="12" y="0"/>
                </a:lnTo>
                <a:lnTo>
                  <a:pt x="6" y="4"/>
                </a:lnTo>
                <a:lnTo>
                  <a:pt x="1" y="11"/>
                </a:lnTo>
                <a:lnTo>
                  <a:pt x="0" y="18"/>
                </a:lnTo>
                <a:lnTo>
                  <a:pt x="2" y="25"/>
                </a:lnTo>
                <a:lnTo>
                  <a:pt x="3" y="3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2" name="Freeform 365"/>
          <p:cNvSpPr>
            <a:spLocks/>
          </p:cNvSpPr>
          <p:nvPr/>
        </p:nvSpPr>
        <p:spPr bwMode="auto">
          <a:xfrm>
            <a:off x="3179763" y="5114925"/>
            <a:ext cx="3175" cy="3175"/>
          </a:xfrm>
          <a:custGeom>
            <a:avLst/>
            <a:gdLst>
              <a:gd name="T0" fmla="*/ 2147483647 w 5"/>
              <a:gd name="T1" fmla="*/ 2147483647 h 7"/>
              <a:gd name="T2" fmla="*/ 2147483647 w 5"/>
              <a:gd name="T3" fmla="*/ 2147483647 h 7"/>
              <a:gd name="T4" fmla="*/ 0 w 5"/>
              <a:gd name="T5" fmla="*/ 0 h 7"/>
              <a:gd name="T6" fmla="*/ 2147483647 w 5"/>
              <a:gd name="T7" fmla="*/ 2147483647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6"/>
                </a:moveTo>
                <a:lnTo>
                  <a:pt x="4" y="7"/>
                </a:lnTo>
                <a:lnTo>
                  <a:pt x="0" y="0"/>
                </a:lnTo>
                <a:lnTo>
                  <a:pt x="5"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3" name="Freeform 366"/>
          <p:cNvSpPr>
            <a:spLocks/>
          </p:cNvSpPr>
          <p:nvPr/>
        </p:nvSpPr>
        <p:spPr bwMode="auto">
          <a:xfrm>
            <a:off x="3852863" y="4384675"/>
            <a:ext cx="90487" cy="114300"/>
          </a:xfrm>
          <a:custGeom>
            <a:avLst/>
            <a:gdLst>
              <a:gd name="T0" fmla="*/ 2147483647 w 191"/>
              <a:gd name="T1" fmla="*/ 2147483647 h 242"/>
              <a:gd name="T2" fmla="*/ 2147483647 w 191"/>
              <a:gd name="T3" fmla="*/ 2147483647 h 242"/>
              <a:gd name="T4" fmla="*/ 2147483647 w 191"/>
              <a:gd name="T5" fmla="*/ 2147483647 h 242"/>
              <a:gd name="T6" fmla="*/ 2147483647 w 191"/>
              <a:gd name="T7" fmla="*/ 2147483647 h 242"/>
              <a:gd name="T8" fmla="*/ 2147483647 w 191"/>
              <a:gd name="T9" fmla="*/ 2147483647 h 242"/>
              <a:gd name="T10" fmla="*/ 2147483647 w 191"/>
              <a:gd name="T11" fmla="*/ 2147483647 h 242"/>
              <a:gd name="T12" fmla="*/ 2147483647 w 191"/>
              <a:gd name="T13" fmla="*/ 2147483647 h 242"/>
              <a:gd name="T14" fmla="*/ 2147483647 w 191"/>
              <a:gd name="T15" fmla="*/ 2147483647 h 242"/>
              <a:gd name="T16" fmla="*/ 2147483647 w 191"/>
              <a:gd name="T17" fmla="*/ 2147483647 h 242"/>
              <a:gd name="T18" fmla="*/ 2147483647 w 191"/>
              <a:gd name="T19" fmla="*/ 2147483647 h 242"/>
              <a:gd name="T20" fmla="*/ 2147483647 w 191"/>
              <a:gd name="T21" fmla="*/ 2147483647 h 242"/>
              <a:gd name="T22" fmla="*/ 2147483647 w 191"/>
              <a:gd name="T23" fmla="*/ 2147483647 h 242"/>
              <a:gd name="T24" fmla="*/ 2147483647 w 191"/>
              <a:gd name="T25" fmla="*/ 2147483647 h 242"/>
              <a:gd name="T26" fmla="*/ 2147483647 w 191"/>
              <a:gd name="T27" fmla="*/ 2147483647 h 242"/>
              <a:gd name="T28" fmla="*/ 2147483647 w 191"/>
              <a:gd name="T29" fmla="*/ 2147483647 h 242"/>
              <a:gd name="T30" fmla="*/ 2147483647 w 191"/>
              <a:gd name="T31" fmla="*/ 2147483647 h 242"/>
              <a:gd name="T32" fmla="*/ 2147483647 w 191"/>
              <a:gd name="T33" fmla="*/ 2147483647 h 242"/>
              <a:gd name="T34" fmla="*/ 2147483647 w 191"/>
              <a:gd name="T35" fmla="*/ 2147483647 h 242"/>
              <a:gd name="T36" fmla="*/ 2147483647 w 191"/>
              <a:gd name="T37" fmla="*/ 2147483647 h 242"/>
              <a:gd name="T38" fmla="*/ 2147483647 w 191"/>
              <a:gd name="T39" fmla="*/ 2147483647 h 242"/>
              <a:gd name="T40" fmla="*/ 2147483647 w 191"/>
              <a:gd name="T41" fmla="*/ 2147483647 h 242"/>
              <a:gd name="T42" fmla="*/ 2147483647 w 191"/>
              <a:gd name="T43" fmla="*/ 2147483647 h 242"/>
              <a:gd name="T44" fmla="*/ 2147483647 w 191"/>
              <a:gd name="T45" fmla="*/ 2147483647 h 242"/>
              <a:gd name="T46" fmla="*/ 2147483647 w 191"/>
              <a:gd name="T47" fmla="*/ 2147483647 h 242"/>
              <a:gd name="T48" fmla="*/ 2147483647 w 191"/>
              <a:gd name="T49" fmla="*/ 2147483647 h 242"/>
              <a:gd name="T50" fmla="*/ 2147483647 w 191"/>
              <a:gd name="T51" fmla="*/ 2147483647 h 242"/>
              <a:gd name="T52" fmla="*/ 2147483647 w 191"/>
              <a:gd name="T53" fmla="*/ 2147483647 h 242"/>
              <a:gd name="T54" fmla="*/ 2147483647 w 191"/>
              <a:gd name="T55" fmla="*/ 2147483647 h 242"/>
              <a:gd name="T56" fmla="*/ 2147483647 w 191"/>
              <a:gd name="T57" fmla="*/ 2147483647 h 242"/>
              <a:gd name="T58" fmla="*/ 2147483647 w 191"/>
              <a:gd name="T59" fmla="*/ 2147483647 h 242"/>
              <a:gd name="T60" fmla="*/ 2147483647 w 191"/>
              <a:gd name="T61" fmla="*/ 2147483647 h 242"/>
              <a:gd name="T62" fmla="*/ 2147483647 w 191"/>
              <a:gd name="T63" fmla="*/ 2147483647 h 242"/>
              <a:gd name="T64" fmla="*/ 2147483647 w 191"/>
              <a:gd name="T65" fmla="*/ 2147483647 h 242"/>
              <a:gd name="T66" fmla="*/ 2147483647 w 191"/>
              <a:gd name="T67" fmla="*/ 2147483647 h 242"/>
              <a:gd name="T68" fmla="*/ 2147483647 w 191"/>
              <a:gd name="T69" fmla="*/ 2147483647 h 242"/>
              <a:gd name="T70" fmla="*/ 2147483647 w 191"/>
              <a:gd name="T71" fmla="*/ 2147483647 h 242"/>
              <a:gd name="T72" fmla="*/ 2147483647 w 191"/>
              <a:gd name="T73" fmla="*/ 2147483647 h 242"/>
              <a:gd name="T74" fmla="*/ 2147483647 w 191"/>
              <a:gd name="T75" fmla="*/ 2147483647 h 242"/>
              <a:gd name="T76" fmla="*/ 2147483647 w 191"/>
              <a:gd name="T77" fmla="*/ 2147483647 h 242"/>
              <a:gd name="T78" fmla="*/ 2147483647 w 191"/>
              <a:gd name="T79" fmla="*/ 2147483647 h 242"/>
              <a:gd name="T80" fmla="*/ 2147483647 w 191"/>
              <a:gd name="T81" fmla="*/ 2147483647 h 242"/>
              <a:gd name="T82" fmla="*/ 2147483647 w 191"/>
              <a:gd name="T83" fmla="*/ 2147483647 h 242"/>
              <a:gd name="T84" fmla="*/ 2147483647 w 191"/>
              <a:gd name="T85" fmla="*/ 2147483647 h 242"/>
              <a:gd name="T86" fmla="*/ 2147483647 w 191"/>
              <a:gd name="T87" fmla="*/ 2147483647 h 242"/>
              <a:gd name="T88" fmla="*/ 0 w 191"/>
              <a:gd name="T89" fmla="*/ 2147483647 h 24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1"/>
              <a:gd name="T136" fmla="*/ 0 h 242"/>
              <a:gd name="T137" fmla="*/ 191 w 191"/>
              <a:gd name="T138" fmla="*/ 242 h 24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1" h="242">
                <a:moveTo>
                  <a:pt x="0" y="76"/>
                </a:moveTo>
                <a:lnTo>
                  <a:pt x="5" y="73"/>
                </a:lnTo>
                <a:lnTo>
                  <a:pt x="12" y="75"/>
                </a:lnTo>
                <a:lnTo>
                  <a:pt x="18" y="72"/>
                </a:lnTo>
                <a:lnTo>
                  <a:pt x="21" y="64"/>
                </a:lnTo>
                <a:lnTo>
                  <a:pt x="23" y="64"/>
                </a:lnTo>
                <a:lnTo>
                  <a:pt x="25" y="57"/>
                </a:lnTo>
                <a:lnTo>
                  <a:pt x="31" y="56"/>
                </a:lnTo>
                <a:lnTo>
                  <a:pt x="34" y="49"/>
                </a:lnTo>
                <a:lnTo>
                  <a:pt x="40" y="42"/>
                </a:lnTo>
                <a:lnTo>
                  <a:pt x="42" y="35"/>
                </a:lnTo>
                <a:lnTo>
                  <a:pt x="46" y="28"/>
                </a:lnTo>
                <a:lnTo>
                  <a:pt x="47" y="24"/>
                </a:lnTo>
                <a:lnTo>
                  <a:pt x="51" y="17"/>
                </a:lnTo>
                <a:lnTo>
                  <a:pt x="51" y="11"/>
                </a:lnTo>
                <a:lnTo>
                  <a:pt x="57" y="8"/>
                </a:lnTo>
                <a:lnTo>
                  <a:pt x="63" y="5"/>
                </a:lnTo>
                <a:lnTo>
                  <a:pt x="70" y="7"/>
                </a:lnTo>
                <a:lnTo>
                  <a:pt x="76" y="9"/>
                </a:lnTo>
                <a:lnTo>
                  <a:pt x="78" y="8"/>
                </a:lnTo>
                <a:lnTo>
                  <a:pt x="85" y="5"/>
                </a:lnTo>
                <a:lnTo>
                  <a:pt x="91" y="0"/>
                </a:lnTo>
                <a:lnTo>
                  <a:pt x="129" y="0"/>
                </a:lnTo>
                <a:lnTo>
                  <a:pt x="136" y="3"/>
                </a:lnTo>
                <a:lnTo>
                  <a:pt x="136" y="9"/>
                </a:lnTo>
                <a:lnTo>
                  <a:pt x="142" y="13"/>
                </a:lnTo>
                <a:lnTo>
                  <a:pt x="147" y="20"/>
                </a:lnTo>
                <a:lnTo>
                  <a:pt x="150" y="27"/>
                </a:lnTo>
                <a:lnTo>
                  <a:pt x="154" y="34"/>
                </a:lnTo>
                <a:lnTo>
                  <a:pt x="155" y="41"/>
                </a:lnTo>
                <a:lnTo>
                  <a:pt x="159" y="48"/>
                </a:lnTo>
                <a:lnTo>
                  <a:pt x="165" y="51"/>
                </a:lnTo>
                <a:lnTo>
                  <a:pt x="166" y="59"/>
                </a:lnTo>
                <a:lnTo>
                  <a:pt x="163" y="65"/>
                </a:lnTo>
                <a:lnTo>
                  <a:pt x="166" y="73"/>
                </a:lnTo>
                <a:lnTo>
                  <a:pt x="172" y="74"/>
                </a:lnTo>
                <a:lnTo>
                  <a:pt x="172" y="75"/>
                </a:lnTo>
                <a:lnTo>
                  <a:pt x="170" y="82"/>
                </a:lnTo>
                <a:lnTo>
                  <a:pt x="171" y="89"/>
                </a:lnTo>
                <a:lnTo>
                  <a:pt x="173" y="96"/>
                </a:lnTo>
                <a:lnTo>
                  <a:pt x="177" y="102"/>
                </a:lnTo>
                <a:lnTo>
                  <a:pt x="173" y="109"/>
                </a:lnTo>
                <a:lnTo>
                  <a:pt x="168" y="116"/>
                </a:lnTo>
                <a:lnTo>
                  <a:pt x="167" y="122"/>
                </a:lnTo>
                <a:lnTo>
                  <a:pt x="163" y="130"/>
                </a:lnTo>
                <a:lnTo>
                  <a:pt x="163" y="136"/>
                </a:lnTo>
                <a:lnTo>
                  <a:pt x="165" y="131"/>
                </a:lnTo>
                <a:lnTo>
                  <a:pt x="171" y="131"/>
                </a:lnTo>
                <a:lnTo>
                  <a:pt x="176" y="129"/>
                </a:lnTo>
                <a:lnTo>
                  <a:pt x="181" y="122"/>
                </a:lnTo>
                <a:lnTo>
                  <a:pt x="186" y="117"/>
                </a:lnTo>
                <a:lnTo>
                  <a:pt x="191" y="118"/>
                </a:lnTo>
                <a:lnTo>
                  <a:pt x="191" y="121"/>
                </a:lnTo>
                <a:lnTo>
                  <a:pt x="191" y="124"/>
                </a:lnTo>
                <a:lnTo>
                  <a:pt x="190" y="131"/>
                </a:lnTo>
                <a:lnTo>
                  <a:pt x="188" y="138"/>
                </a:lnTo>
                <a:lnTo>
                  <a:pt x="186" y="145"/>
                </a:lnTo>
                <a:lnTo>
                  <a:pt x="180" y="146"/>
                </a:lnTo>
                <a:lnTo>
                  <a:pt x="174" y="148"/>
                </a:lnTo>
                <a:lnTo>
                  <a:pt x="169" y="155"/>
                </a:lnTo>
                <a:lnTo>
                  <a:pt x="169" y="176"/>
                </a:lnTo>
                <a:lnTo>
                  <a:pt x="163" y="178"/>
                </a:lnTo>
                <a:lnTo>
                  <a:pt x="159" y="185"/>
                </a:lnTo>
                <a:lnTo>
                  <a:pt x="154" y="192"/>
                </a:lnTo>
                <a:lnTo>
                  <a:pt x="152" y="194"/>
                </a:lnTo>
                <a:lnTo>
                  <a:pt x="147" y="197"/>
                </a:lnTo>
                <a:lnTo>
                  <a:pt x="141" y="203"/>
                </a:lnTo>
                <a:lnTo>
                  <a:pt x="140" y="204"/>
                </a:lnTo>
                <a:lnTo>
                  <a:pt x="135" y="209"/>
                </a:lnTo>
                <a:lnTo>
                  <a:pt x="132" y="215"/>
                </a:lnTo>
                <a:lnTo>
                  <a:pt x="125" y="219"/>
                </a:lnTo>
                <a:lnTo>
                  <a:pt x="120" y="226"/>
                </a:lnTo>
                <a:lnTo>
                  <a:pt x="119" y="233"/>
                </a:lnTo>
                <a:lnTo>
                  <a:pt x="119" y="235"/>
                </a:lnTo>
                <a:lnTo>
                  <a:pt x="114" y="242"/>
                </a:lnTo>
                <a:lnTo>
                  <a:pt x="112" y="242"/>
                </a:lnTo>
                <a:lnTo>
                  <a:pt x="107" y="238"/>
                </a:lnTo>
                <a:lnTo>
                  <a:pt x="107" y="237"/>
                </a:lnTo>
                <a:lnTo>
                  <a:pt x="100" y="233"/>
                </a:lnTo>
                <a:lnTo>
                  <a:pt x="93" y="228"/>
                </a:lnTo>
                <a:lnTo>
                  <a:pt x="88" y="223"/>
                </a:lnTo>
                <a:lnTo>
                  <a:pt x="82" y="221"/>
                </a:lnTo>
                <a:lnTo>
                  <a:pt x="76" y="219"/>
                </a:lnTo>
                <a:lnTo>
                  <a:pt x="70" y="215"/>
                </a:lnTo>
                <a:lnTo>
                  <a:pt x="57" y="209"/>
                </a:lnTo>
                <a:lnTo>
                  <a:pt x="51" y="204"/>
                </a:lnTo>
                <a:lnTo>
                  <a:pt x="57" y="205"/>
                </a:lnTo>
                <a:lnTo>
                  <a:pt x="57" y="204"/>
                </a:lnTo>
                <a:lnTo>
                  <a:pt x="50" y="198"/>
                </a:lnTo>
                <a:lnTo>
                  <a:pt x="57" y="195"/>
                </a:lnTo>
                <a:lnTo>
                  <a:pt x="62" y="194"/>
                </a:lnTo>
                <a:lnTo>
                  <a:pt x="69" y="189"/>
                </a:lnTo>
                <a:lnTo>
                  <a:pt x="65" y="189"/>
                </a:lnTo>
                <a:lnTo>
                  <a:pt x="60" y="192"/>
                </a:lnTo>
                <a:lnTo>
                  <a:pt x="54" y="193"/>
                </a:lnTo>
                <a:lnTo>
                  <a:pt x="48" y="187"/>
                </a:lnTo>
                <a:lnTo>
                  <a:pt x="49" y="180"/>
                </a:lnTo>
                <a:lnTo>
                  <a:pt x="51" y="174"/>
                </a:lnTo>
                <a:lnTo>
                  <a:pt x="46" y="181"/>
                </a:lnTo>
                <a:lnTo>
                  <a:pt x="40" y="181"/>
                </a:lnTo>
                <a:lnTo>
                  <a:pt x="33" y="178"/>
                </a:lnTo>
                <a:lnTo>
                  <a:pt x="32" y="172"/>
                </a:lnTo>
                <a:lnTo>
                  <a:pt x="26" y="172"/>
                </a:lnTo>
                <a:lnTo>
                  <a:pt x="21" y="164"/>
                </a:lnTo>
                <a:lnTo>
                  <a:pt x="25" y="158"/>
                </a:lnTo>
                <a:lnTo>
                  <a:pt x="25" y="152"/>
                </a:lnTo>
                <a:lnTo>
                  <a:pt x="21" y="145"/>
                </a:lnTo>
                <a:lnTo>
                  <a:pt x="20" y="138"/>
                </a:lnTo>
                <a:lnTo>
                  <a:pt x="14" y="139"/>
                </a:lnTo>
                <a:lnTo>
                  <a:pt x="9" y="139"/>
                </a:lnTo>
                <a:lnTo>
                  <a:pt x="6" y="132"/>
                </a:lnTo>
                <a:lnTo>
                  <a:pt x="1" y="125"/>
                </a:lnTo>
                <a:lnTo>
                  <a:pt x="3" y="118"/>
                </a:lnTo>
                <a:lnTo>
                  <a:pt x="10" y="124"/>
                </a:lnTo>
                <a:lnTo>
                  <a:pt x="16" y="128"/>
                </a:lnTo>
                <a:lnTo>
                  <a:pt x="11" y="123"/>
                </a:lnTo>
                <a:lnTo>
                  <a:pt x="15" y="118"/>
                </a:lnTo>
                <a:lnTo>
                  <a:pt x="21" y="113"/>
                </a:lnTo>
                <a:lnTo>
                  <a:pt x="26" y="113"/>
                </a:lnTo>
                <a:lnTo>
                  <a:pt x="23" y="110"/>
                </a:lnTo>
                <a:lnTo>
                  <a:pt x="26" y="104"/>
                </a:lnTo>
                <a:lnTo>
                  <a:pt x="21" y="110"/>
                </a:lnTo>
                <a:lnTo>
                  <a:pt x="15" y="112"/>
                </a:lnTo>
                <a:lnTo>
                  <a:pt x="15" y="108"/>
                </a:lnTo>
                <a:lnTo>
                  <a:pt x="9" y="105"/>
                </a:lnTo>
                <a:lnTo>
                  <a:pt x="6" y="113"/>
                </a:lnTo>
                <a:lnTo>
                  <a:pt x="3" y="106"/>
                </a:lnTo>
                <a:lnTo>
                  <a:pt x="3" y="105"/>
                </a:lnTo>
                <a:lnTo>
                  <a:pt x="3" y="99"/>
                </a:lnTo>
                <a:lnTo>
                  <a:pt x="4" y="91"/>
                </a:lnTo>
                <a:lnTo>
                  <a:pt x="11" y="91"/>
                </a:lnTo>
                <a:lnTo>
                  <a:pt x="17" y="90"/>
                </a:lnTo>
                <a:lnTo>
                  <a:pt x="11" y="83"/>
                </a:lnTo>
                <a:lnTo>
                  <a:pt x="4" y="82"/>
                </a:lnTo>
                <a:lnTo>
                  <a:pt x="0" y="7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4" name="Freeform 367"/>
          <p:cNvSpPr>
            <a:spLocks/>
          </p:cNvSpPr>
          <p:nvPr/>
        </p:nvSpPr>
        <p:spPr bwMode="auto">
          <a:xfrm>
            <a:off x="3876675" y="3824288"/>
            <a:ext cx="488950" cy="549275"/>
          </a:xfrm>
          <a:custGeom>
            <a:avLst/>
            <a:gdLst>
              <a:gd name="T0" fmla="*/ 2147483647 w 1035"/>
              <a:gd name="T1" fmla="*/ 2147483647 h 1172"/>
              <a:gd name="T2" fmla="*/ 2147483647 w 1035"/>
              <a:gd name="T3" fmla="*/ 2147483647 h 1172"/>
              <a:gd name="T4" fmla="*/ 2147483647 w 1035"/>
              <a:gd name="T5" fmla="*/ 2147483647 h 1172"/>
              <a:gd name="T6" fmla="*/ 2147483647 w 1035"/>
              <a:gd name="T7" fmla="*/ 2147483647 h 1172"/>
              <a:gd name="T8" fmla="*/ 2147483647 w 1035"/>
              <a:gd name="T9" fmla="*/ 2147483647 h 1172"/>
              <a:gd name="T10" fmla="*/ 2147483647 w 1035"/>
              <a:gd name="T11" fmla="*/ 2147483647 h 1172"/>
              <a:gd name="T12" fmla="*/ 2147483647 w 1035"/>
              <a:gd name="T13" fmla="*/ 2147483647 h 1172"/>
              <a:gd name="T14" fmla="*/ 2147483647 w 1035"/>
              <a:gd name="T15" fmla="*/ 2147483647 h 1172"/>
              <a:gd name="T16" fmla="*/ 2147483647 w 1035"/>
              <a:gd name="T17" fmla="*/ 2147483647 h 1172"/>
              <a:gd name="T18" fmla="*/ 2147483647 w 1035"/>
              <a:gd name="T19" fmla="*/ 2147483647 h 1172"/>
              <a:gd name="T20" fmla="*/ 2147483647 w 1035"/>
              <a:gd name="T21" fmla="*/ 2147483647 h 1172"/>
              <a:gd name="T22" fmla="*/ 2147483647 w 1035"/>
              <a:gd name="T23" fmla="*/ 2147483647 h 1172"/>
              <a:gd name="T24" fmla="*/ 2147483647 w 1035"/>
              <a:gd name="T25" fmla="*/ 2147483647 h 1172"/>
              <a:gd name="T26" fmla="*/ 2147483647 w 1035"/>
              <a:gd name="T27" fmla="*/ 2147483647 h 1172"/>
              <a:gd name="T28" fmla="*/ 2147483647 w 1035"/>
              <a:gd name="T29" fmla="*/ 2147483647 h 1172"/>
              <a:gd name="T30" fmla="*/ 2147483647 w 1035"/>
              <a:gd name="T31" fmla="*/ 2147483647 h 1172"/>
              <a:gd name="T32" fmla="*/ 2147483647 w 1035"/>
              <a:gd name="T33" fmla="*/ 2147483647 h 1172"/>
              <a:gd name="T34" fmla="*/ 2147483647 w 1035"/>
              <a:gd name="T35" fmla="*/ 2147483647 h 1172"/>
              <a:gd name="T36" fmla="*/ 2147483647 w 1035"/>
              <a:gd name="T37" fmla="*/ 2147483647 h 1172"/>
              <a:gd name="T38" fmla="*/ 2147483647 w 1035"/>
              <a:gd name="T39" fmla="*/ 2147483647 h 1172"/>
              <a:gd name="T40" fmla="*/ 2147483647 w 1035"/>
              <a:gd name="T41" fmla="*/ 2147483647 h 1172"/>
              <a:gd name="T42" fmla="*/ 2147483647 w 1035"/>
              <a:gd name="T43" fmla="*/ 2147483647 h 1172"/>
              <a:gd name="T44" fmla="*/ 2147483647 w 1035"/>
              <a:gd name="T45" fmla="*/ 2147483647 h 1172"/>
              <a:gd name="T46" fmla="*/ 2147483647 w 1035"/>
              <a:gd name="T47" fmla="*/ 2147483647 h 1172"/>
              <a:gd name="T48" fmla="*/ 2147483647 w 1035"/>
              <a:gd name="T49" fmla="*/ 2147483647 h 1172"/>
              <a:gd name="T50" fmla="*/ 2147483647 w 1035"/>
              <a:gd name="T51" fmla="*/ 2147483647 h 1172"/>
              <a:gd name="T52" fmla="*/ 2147483647 w 1035"/>
              <a:gd name="T53" fmla="*/ 2147483647 h 1172"/>
              <a:gd name="T54" fmla="*/ 2147483647 w 1035"/>
              <a:gd name="T55" fmla="*/ 2147483647 h 1172"/>
              <a:gd name="T56" fmla="*/ 2147483647 w 1035"/>
              <a:gd name="T57" fmla="*/ 2147483647 h 1172"/>
              <a:gd name="T58" fmla="*/ 2147483647 w 1035"/>
              <a:gd name="T59" fmla="*/ 2147483647 h 1172"/>
              <a:gd name="T60" fmla="*/ 2147483647 w 1035"/>
              <a:gd name="T61" fmla="*/ 2147483647 h 1172"/>
              <a:gd name="T62" fmla="*/ 2147483647 w 1035"/>
              <a:gd name="T63" fmla="*/ 2147483647 h 1172"/>
              <a:gd name="T64" fmla="*/ 2147483647 w 1035"/>
              <a:gd name="T65" fmla="*/ 2147483647 h 1172"/>
              <a:gd name="T66" fmla="*/ 2147483647 w 1035"/>
              <a:gd name="T67" fmla="*/ 2147483647 h 1172"/>
              <a:gd name="T68" fmla="*/ 2147483647 w 1035"/>
              <a:gd name="T69" fmla="*/ 2147483647 h 1172"/>
              <a:gd name="T70" fmla="*/ 2147483647 w 1035"/>
              <a:gd name="T71" fmla="*/ 2147483647 h 1172"/>
              <a:gd name="T72" fmla="*/ 2147483647 w 1035"/>
              <a:gd name="T73" fmla="*/ 2147483647 h 1172"/>
              <a:gd name="T74" fmla="*/ 2147483647 w 1035"/>
              <a:gd name="T75" fmla="*/ 2147483647 h 1172"/>
              <a:gd name="T76" fmla="*/ 2147483647 w 1035"/>
              <a:gd name="T77" fmla="*/ 2147483647 h 1172"/>
              <a:gd name="T78" fmla="*/ 2147483647 w 1035"/>
              <a:gd name="T79" fmla="*/ 2147483647 h 1172"/>
              <a:gd name="T80" fmla="*/ 2147483647 w 1035"/>
              <a:gd name="T81" fmla="*/ 2147483647 h 1172"/>
              <a:gd name="T82" fmla="*/ 2147483647 w 1035"/>
              <a:gd name="T83" fmla="*/ 2147483647 h 1172"/>
              <a:gd name="T84" fmla="*/ 2147483647 w 1035"/>
              <a:gd name="T85" fmla="*/ 2147483647 h 1172"/>
              <a:gd name="T86" fmla="*/ 2147483647 w 1035"/>
              <a:gd name="T87" fmla="*/ 2147483647 h 1172"/>
              <a:gd name="T88" fmla="*/ 2147483647 w 1035"/>
              <a:gd name="T89" fmla="*/ 2147483647 h 1172"/>
              <a:gd name="T90" fmla="*/ 2147483647 w 1035"/>
              <a:gd name="T91" fmla="*/ 2147483647 h 1172"/>
              <a:gd name="T92" fmla="*/ 2147483647 w 1035"/>
              <a:gd name="T93" fmla="*/ 2147483647 h 1172"/>
              <a:gd name="T94" fmla="*/ 2147483647 w 1035"/>
              <a:gd name="T95" fmla="*/ 2147483647 h 1172"/>
              <a:gd name="T96" fmla="*/ 2147483647 w 1035"/>
              <a:gd name="T97" fmla="*/ 2147483647 h 1172"/>
              <a:gd name="T98" fmla="*/ 2147483647 w 1035"/>
              <a:gd name="T99" fmla="*/ 2147483647 h 1172"/>
              <a:gd name="T100" fmla="*/ 2147483647 w 1035"/>
              <a:gd name="T101" fmla="*/ 2147483647 h 1172"/>
              <a:gd name="T102" fmla="*/ 2147483647 w 1035"/>
              <a:gd name="T103" fmla="*/ 2147483647 h 1172"/>
              <a:gd name="T104" fmla="*/ 2147483647 w 1035"/>
              <a:gd name="T105" fmla="*/ 2147483647 h 1172"/>
              <a:gd name="T106" fmla="*/ 2147483647 w 1035"/>
              <a:gd name="T107" fmla="*/ 2147483647 h 1172"/>
              <a:gd name="T108" fmla="*/ 2147483647 w 1035"/>
              <a:gd name="T109" fmla="*/ 2147483647 h 1172"/>
              <a:gd name="T110" fmla="*/ 2147483647 w 1035"/>
              <a:gd name="T111" fmla="*/ 2147483647 h 1172"/>
              <a:gd name="T112" fmla="*/ 2147483647 w 1035"/>
              <a:gd name="T113" fmla="*/ 2147483647 h 1172"/>
              <a:gd name="T114" fmla="*/ 2147483647 w 1035"/>
              <a:gd name="T115" fmla="*/ 2147483647 h 1172"/>
              <a:gd name="T116" fmla="*/ 2147483647 w 1035"/>
              <a:gd name="T117" fmla="*/ 2147483647 h 11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35"/>
              <a:gd name="T178" fmla="*/ 0 h 1172"/>
              <a:gd name="T179" fmla="*/ 1035 w 1035"/>
              <a:gd name="T180" fmla="*/ 1172 h 11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35" h="1172">
                <a:moveTo>
                  <a:pt x="0" y="809"/>
                </a:moveTo>
                <a:lnTo>
                  <a:pt x="5" y="808"/>
                </a:lnTo>
                <a:lnTo>
                  <a:pt x="12" y="812"/>
                </a:lnTo>
                <a:lnTo>
                  <a:pt x="16" y="809"/>
                </a:lnTo>
                <a:lnTo>
                  <a:pt x="21" y="803"/>
                </a:lnTo>
                <a:lnTo>
                  <a:pt x="27" y="796"/>
                </a:lnTo>
                <a:lnTo>
                  <a:pt x="29" y="791"/>
                </a:lnTo>
                <a:lnTo>
                  <a:pt x="29" y="787"/>
                </a:lnTo>
                <a:lnTo>
                  <a:pt x="26" y="780"/>
                </a:lnTo>
                <a:lnTo>
                  <a:pt x="27" y="774"/>
                </a:lnTo>
                <a:lnTo>
                  <a:pt x="29" y="767"/>
                </a:lnTo>
                <a:lnTo>
                  <a:pt x="31" y="761"/>
                </a:lnTo>
                <a:lnTo>
                  <a:pt x="33" y="753"/>
                </a:lnTo>
                <a:lnTo>
                  <a:pt x="34" y="747"/>
                </a:lnTo>
                <a:lnTo>
                  <a:pt x="41" y="747"/>
                </a:lnTo>
                <a:lnTo>
                  <a:pt x="47" y="743"/>
                </a:lnTo>
                <a:lnTo>
                  <a:pt x="53" y="741"/>
                </a:lnTo>
                <a:lnTo>
                  <a:pt x="57" y="747"/>
                </a:lnTo>
                <a:lnTo>
                  <a:pt x="61" y="753"/>
                </a:lnTo>
                <a:lnTo>
                  <a:pt x="67" y="759"/>
                </a:lnTo>
                <a:lnTo>
                  <a:pt x="73" y="766"/>
                </a:lnTo>
                <a:lnTo>
                  <a:pt x="79" y="772"/>
                </a:lnTo>
                <a:lnTo>
                  <a:pt x="84" y="779"/>
                </a:lnTo>
                <a:lnTo>
                  <a:pt x="85" y="782"/>
                </a:lnTo>
                <a:lnTo>
                  <a:pt x="87" y="775"/>
                </a:lnTo>
                <a:lnTo>
                  <a:pt x="90" y="768"/>
                </a:lnTo>
                <a:lnTo>
                  <a:pt x="96" y="762"/>
                </a:lnTo>
                <a:lnTo>
                  <a:pt x="97" y="755"/>
                </a:lnTo>
                <a:lnTo>
                  <a:pt x="100" y="757"/>
                </a:lnTo>
                <a:lnTo>
                  <a:pt x="106" y="757"/>
                </a:lnTo>
                <a:lnTo>
                  <a:pt x="107" y="755"/>
                </a:lnTo>
                <a:lnTo>
                  <a:pt x="120" y="755"/>
                </a:lnTo>
                <a:lnTo>
                  <a:pt x="126" y="757"/>
                </a:lnTo>
                <a:lnTo>
                  <a:pt x="132" y="759"/>
                </a:lnTo>
                <a:lnTo>
                  <a:pt x="138" y="761"/>
                </a:lnTo>
                <a:lnTo>
                  <a:pt x="148" y="759"/>
                </a:lnTo>
                <a:lnTo>
                  <a:pt x="154" y="761"/>
                </a:lnTo>
                <a:lnTo>
                  <a:pt x="159" y="758"/>
                </a:lnTo>
                <a:lnTo>
                  <a:pt x="159" y="757"/>
                </a:lnTo>
                <a:lnTo>
                  <a:pt x="173" y="755"/>
                </a:lnTo>
                <a:lnTo>
                  <a:pt x="178" y="749"/>
                </a:lnTo>
                <a:lnTo>
                  <a:pt x="178" y="742"/>
                </a:lnTo>
                <a:lnTo>
                  <a:pt x="179" y="739"/>
                </a:lnTo>
                <a:lnTo>
                  <a:pt x="183" y="747"/>
                </a:lnTo>
                <a:lnTo>
                  <a:pt x="190" y="751"/>
                </a:lnTo>
                <a:lnTo>
                  <a:pt x="276" y="751"/>
                </a:lnTo>
                <a:lnTo>
                  <a:pt x="282" y="750"/>
                </a:lnTo>
                <a:lnTo>
                  <a:pt x="371" y="750"/>
                </a:lnTo>
                <a:lnTo>
                  <a:pt x="373" y="751"/>
                </a:lnTo>
                <a:lnTo>
                  <a:pt x="379" y="750"/>
                </a:lnTo>
                <a:lnTo>
                  <a:pt x="399" y="750"/>
                </a:lnTo>
                <a:lnTo>
                  <a:pt x="405" y="751"/>
                </a:lnTo>
                <a:lnTo>
                  <a:pt x="424" y="751"/>
                </a:lnTo>
                <a:lnTo>
                  <a:pt x="425" y="744"/>
                </a:lnTo>
                <a:lnTo>
                  <a:pt x="426" y="737"/>
                </a:lnTo>
                <a:lnTo>
                  <a:pt x="427" y="730"/>
                </a:lnTo>
                <a:lnTo>
                  <a:pt x="428" y="723"/>
                </a:lnTo>
                <a:lnTo>
                  <a:pt x="429" y="717"/>
                </a:lnTo>
                <a:lnTo>
                  <a:pt x="430" y="710"/>
                </a:lnTo>
                <a:lnTo>
                  <a:pt x="432" y="704"/>
                </a:lnTo>
                <a:lnTo>
                  <a:pt x="433" y="696"/>
                </a:lnTo>
                <a:lnTo>
                  <a:pt x="434" y="689"/>
                </a:lnTo>
                <a:lnTo>
                  <a:pt x="431" y="682"/>
                </a:lnTo>
                <a:lnTo>
                  <a:pt x="425" y="677"/>
                </a:lnTo>
                <a:lnTo>
                  <a:pt x="418" y="671"/>
                </a:lnTo>
                <a:lnTo>
                  <a:pt x="418" y="664"/>
                </a:lnTo>
                <a:lnTo>
                  <a:pt x="418" y="657"/>
                </a:lnTo>
                <a:lnTo>
                  <a:pt x="417" y="650"/>
                </a:lnTo>
                <a:lnTo>
                  <a:pt x="417" y="644"/>
                </a:lnTo>
                <a:lnTo>
                  <a:pt x="417" y="637"/>
                </a:lnTo>
                <a:lnTo>
                  <a:pt x="416" y="631"/>
                </a:lnTo>
                <a:lnTo>
                  <a:pt x="416" y="623"/>
                </a:lnTo>
                <a:lnTo>
                  <a:pt x="415" y="616"/>
                </a:lnTo>
                <a:lnTo>
                  <a:pt x="414" y="610"/>
                </a:lnTo>
                <a:lnTo>
                  <a:pt x="414" y="602"/>
                </a:lnTo>
                <a:lnTo>
                  <a:pt x="414" y="597"/>
                </a:lnTo>
                <a:lnTo>
                  <a:pt x="413" y="590"/>
                </a:lnTo>
                <a:lnTo>
                  <a:pt x="413" y="583"/>
                </a:lnTo>
                <a:lnTo>
                  <a:pt x="413" y="576"/>
                </a:lnTo>
                <a:lnTo>
                  <a:pt x="412" y="569"/>
                </a:lnTo>
                <a:lnTo>
                  <a:pt x="411" y="562"/>
                </a:lnTo>
                <a:lnTo>
                  <a:pt x="411" y="556"/>
                </a:lnTo>
                <a:lnTo>
                  <a:pt x="409" y="548"/>
                </a:lnTo>
                <a:lnTo>
                  <a:pt x="409" y="541"/>
                </a:lnTo>
                <a:lnTo>
                  <a:pt x="409" y="534"/>
                </a:lnTo>
                <a:lnTo>
                  <a:pt x="408" y="527"/>
                </a:lnTo>
                <a:lnTo>
                  <a:pt x="408" y="520"/>
                </a:lnTo>
                <a:lnTo>
                  <a:pt x="408" y="515"/>
                </a:lnTo>
                <a:lnTo>
                  <a:pt x="407" y="508"/>
                </a:lnTo>
                <a:lnTo>
                  <a:pt x="406" y="501"/>
                </a:lnTo>
                <a:lnTo>
                  <a:pt x="406" y="494"/>
                </a:lnTo>
                <a:lnTo>
                  <a:pt x="406" y="487"/>
                </a:lnTo>
                <a:lnTo>
                  <a:pt x="405" y="480"/>
                </a:lnTo>
                <a:lnTo>
                  <a:pt x="405" y="473"/>
                </a:lnTo>
                <a:lnTo>
                  <a:pt x="404" y="467"/>
                </a:lnTo>
                <a:lnTo>
                  <a:pt x="404" y="460"/>
                </a:lnTo>
                <a:lnTo>
                  <a:pt x="404" y="453"/>
                </a:lnTo>
                <a:lnTo>
                  <a:pt x="403" y="446"/>
                </a:lnTo>
                <a:lnTo>
                  <a:pt x="402" y="440"/>
                </a:lnTo>
                <a:lnTo>
                  <a:pt x="402" y="432"/>
                </a:lnTo>
                <a:lnTo>
                  <a:pt x="402" y="425"/>
                </a:lnTo>
                <a:lnTo>
                  <a:pt x="401" y="420"/>
                </a:lnTo>
                <a:lnTo>
                  <a:pt x="401" y="412"/>
                </a:lnTo>
                <a:lnTo>
                  <a:pt x="401" y="406"/>
                </a:lnTo>
                <a:lnTo>
                  <a:pt x="400" y="399"/>
                </a:lnTo>
                <a:lnTo>
                  <a:pt x="399" y="395"/>
                </a:lnTo>
                <a:lnTo>
                  <a:pt x="399" y="388"/>
                </a:lnTo>
                <a:lnTo>
                  <a:pt x="399" y="381"/>
                </a:lnTo>
                <a:lnTo>
                  <a:pt x="398" y="374"/>
                </a:lnTo>
                <a:lnTo>
                  <a:pt x="398" y="367"/>
                </a:lnTo>
                <a:lnTo>
                  <a:pt x="397" y="360"/>
                </a:lnTo>
                <a:lnTo>
                  <a:pt x="397" y="354"/>
                </a:lnTo>
                <a:lnTo>
                  <a:pt x="397" y="347"/>
                </a:lnTo>
                <a:lnTo>
                  <a:pt x="396" y="340"/>
                </a:lnTo>
                <a:lnTo>
                  <a:pt x="395" y="333"/>
                </a:lnTo>
                <a:lnTo>
                  <a:pt x="395" y="326"/>
                </a:lnTo>
                <a:lnTo>
                  <a:pt x="395" y="320"/>
                </a:lnTo>
                <a:lnTo>
                  <a:pt x="394" y="312"/>
                </a:lnTo>
                <a:lnTo>
                  <a:pt x="394" y="306"/>
                </a:lnTo>
                <a:lnTo>
                  <a:pt x="393" y="299"/>
                </a:lnTo>
                <a:lnTo>
                  <a:pt x="393" y="292"/>
                </a:lnTo>
                <a:lnTo>
                  <a:pt x="393" y="285"/>
                </a:lnTo>
                <a:lnTo>
                  <a:pt x="392" y="278"/>
                </a:lnTo>
                <a:lnTo>
                  <a:pt x="391" y="271"/>
                </a:lnTo>
                <a:lnTo>
                  <a:pt x="391" y="265"/>
                </a:lnTo>
                <a:lnTo>
                  <a:pt x="391" y="259"/>
                </a:lnTo>
                <a:lnTo>
                  <a:pt x="390" y="252"/>
                </a:lnTo>
                <a:lnTo>
                  <a:pt x="390" y="244"/>
                </a:lnTo>
                <a:lnTo>
                  <a:pt x="389" y="238"/>
                </a:lnTo>
                <a:lnTo>
                  <a:pt x="389" y="231"/>
                </a:lnTo>
                <a:lnTo>
                  <a:pt x="389" y="225"/>
                </a:lnTo>
                <a:lnTo>
                  <a:pt x="388" y="218"/>
                </a:lnTo>
                <a:lnTo>
                  <a:pt x="387" y="211"/>
                </a:lnTo>
                <a:lnTo>
                  <a:pt x="387" y="204"/>
                </a:lnTo>
                <a:lnTo>
                  <a:pt x="386" y="191"/>
                </a:lnTo>
                <a:lnTo>
                  <a:pt x="386" y="183"/>
                </a:lnTo>
                <a:lnTo>
                  <a:pt x="386" y="178"/>
                </a:lnTo>
                <a:lnTo>
                  <a:pt x="385" y="171"/>
                </a:lnTo>
                <a:lnTo>
                  <a:pt x="385" y="164"/>
                </a:lnTo>
                <a:lnTo>
                  <a:pt x="385" y="159"/>
                </a:lnTo>
                <a:lnTo>
                  <a:pt x="384" y="153"/>
                </a:lnTo>
                <a:lnTo>
                  <a:pt x="383" y="147"/>
                </a:lnTo>
                <a:lnTo>
                  <a:pt x="383" y="143"/>
                </a:lnTo>
                <a:lnTo>
                  <a:pt x="383" y="137"/>
                </a:lnTo>
                <a:lnTo>
                  <a:pt x="382" y="130"/>
                </a:lnTo>
                <a:lnTo>
                  <a:pt x="382" y="123"/>
                </a:lnTo>
                <a:lnTo>
                  <a:pt x="382" y="116"/>
                </a:lnTo>
                <a:lnTo>
                  <a:pt x="381" y="109"/>
                </a:lnTo>
                <a:lnTo>
                  <a:pt x="381" y="101"/>
                </a:lnTo>
                <a:lnTo>
                  <a:pt x="379" y="96"/>
                </a:lnTo>
                <a:lnTo>
                  <a:pt x="378" y="89"/>
                </a:lnTo>
                <a:lnTo>
                  <a:pt x="378" y="86"/>
                </a:lnTo>
                <a:lnTo>
                  <a:pt x="378" y="78"/>
                </a:lnTo>
                <a:lnTo>
                  <a:pt x="378" y="72"/>
                </a:lnTo>
                <a:lnTo>
                  <a:pt x="377" y="65"/>
                </a:lnTo>
                <a:lnTo>
                  <a:pt x="377" y="57"/>
                </a:lnTo>
                <a:lnTo>
                  <a:pt x="377" y="56"/>
                </a:lnTo>
                <a:lnTo>
                  <a:pt x="376" y="49"/>
                </a:lnTo>
                <a:lnTo>
                  <a:pt x="375" y="41"/>
                </a:lnTo>
                <a:lnTo>
                  <a:pt x="375" y="35"/>
                </a:lnTo>
                <a:lnTo>
                  <a:pt x="374" y="27"/>
                </a:lnTo>
                <a:lnTo>
                  <a:pt x="374" y="21"/>
                </a:lnTo>
                <a:lnTo>
                  <a:pt x="374" y="13"/>
                </a:lnTo>
                <a:lnTo>
                  <a:pt x="373" y="8"/>
                </a:lnTo>
                <a:lnTo>
                  <a:pt x="373" y="0"/>
                </a:lnTo>
                <a:lnTo>
                  <a:pt x="482" y="0"/>
                </a:lnTo>
                <a:lnTo>
                  <a:pt x="495" y="10"/>
                </a:lnTo>
                <a:lnTo>
                  <a:pt x="501" y="16"/>
                </a:lnTo>
                <a:lnTo>
                  <a:pt x="508" y="21"/>
                </a:lnTo>
                <a:lnTo>
                  <a:pt x="514" y="26"/>
                </a:lnTo>
                <a:lnTo>
                  <a:pt x="520" y="32"/>
                </a:lnTo>
                <a:lnTo>
                  <a:pt x="526" y="36"/>
                </a:lnTo>
                <a:lnTo>
                  <a:pt x="533" y="42"/>
                </a:lnTo>
                <a:lnTo>
                  <a:pt x="546" y="52"/>
                </a:lnTo>
                <a:lnTo>
                  <a:pt x="551" y="58"/>
                </a:lnTo>
                <a:lnTo>
                  <a:pt x="558" y="62"/>
                </a:lnTo>
                <a:lnTo>
                  <a:pt x="565" y="68"/>
                </a:lnTo>
                <a:lnTo>
                  <a:pt x="571" y="74"/>
                </a:lnTo>
                <a:lnTo>
                  <a:pt x="577" y="78"/>
                </a:lnTo>
                <a:lnTo>
                  <a:pt x="590" y="90"/>
                </a:lnTo>
                <a:lnTo>
                  <a:pt x="596" y="94"/>
                </a:lnTo>
                <a:lnTo>
                  <a:pt x="602" y="100"/>
                </a:lnTo>
                <a:lnTo>
                  <a:pt x="608" y="105"/>
                </a:lnTo>
                <a:lnTo>
                  <a:pt x="614" y="112"/>
                </a:lnTo>
                <a:lnTo>
                  <a:pt x="621" y="116"/>
                </a:lnTo>
                <a:lnTo>
                  <a:pt x="627" y="122"/>
                </a:lnTo>
                <a:lnTo>
                  <a:pt x="633" y="126"/>
                </a:lnTo>
                <a:lnTo>
                  <a:pt x="639" y="132"/>
                </a:lnTo>
                <a:lnTo>
                  <a:pt x="645" y="138"/>
                </a:lnTo>
                <a:lnTo>
                  <a:pt x="652" y="142"/>
                </a:lnTo>
                <a:lnTo>
                  <a:pt x="658" y="148"/>
                </a:lnTo>
                <a:lnTo>
                  <a:pt x="664" y="154"/>
                </a:lnTo>
                <a:lnTo>
                  <a:pt x="670" y="159"/>
                </a:lnTo>
                <a:lnTo>
                  <a:pt x="676" y="164"/>
                </a:lnTo>
                <a:lnTo>
                  <a:pt x="683" y="170"/>
                </a:lnTo>
                <a:lnTo>
                  <a:pt x="689" y="175"/>
                </a:lnTo>
                <a:lnTo>
                  <a:pt x="695" y="181"/>
                </a:lnTo>
                <a:lnTo>
                  <a:pt x="701" y="186"/>
                </a:lnTo>
                <a:lnTo>
                  <a:pt x="707" y="191"/>
                </a:lnTo>
                <a:lnTo>
                  <a:pt x="714" y="197"/>
                </a:lnTo>
                <a:lnTo>
                  <a:pt x="731" y="213"/>
                </a:lnTo>
                <a:lnTo>
                  <a:pt x="738" y="219"/>
                </a:lnTo>
                <a:lnTo>
                  <a:pt x="744" y="225"/>
                </a:lnTo>
                <a:lnTo>
                  <a:pt x="750" y="229"/>
                </a:lnTo>
                <a:lnTo>
                  <a:pt x="757" y="235"/>
                </a:lnTo>
                <a:lnTo>
                  <a:pt x="772" y="249"/>
                </a:lnTo>
                <a:lnTo>
                  <a:pt x="774" y="251"/>
                </a:lnTo>
                <a:lnTo>
                  <a:pt x="781" y="255"/>
                </a:lnTo>
                <a:lnTo>
                  <a:pt x="786" y="260"/>
                </a:lnTo>
                <a:lnTo>
                  <a:pt x="792" y="266"/>
                </a:lnTo>
                <a:lnTo>
                  <a:pt x="799" y="270"/>
                </a:lnTo>
                <a:lnTo>
                  <a:pt x="805" y="276"/>
                </a:lnTo>
                <a:lnTo>
                  <a:pt x="811" y="280"/>
                </a:lnTo>
                <a:lnTo>
                  <a:pt x="817" y="285"/>
                </a:lnTo>
                <a:lnTo>
                  <a:pt x="823" y="290"/>
                </a:lnTo>
                <a:lnTo>
                  <a:pt x="830" y="295"/>
                </a:lnTo>
                <a:lnTo>
                  <a:pt x="836" y="300"/>
                </a:lnTo>
                <a:lnTo>
                  <a:pt x="841" y="304"/>
                </a:lnTo>
                <a:lnTo>
                  <a:pt x="846" y="308"/>
                </a:lnTo>
                <a:lnTo>
                  <a:pt x="847" y="315"/>
                </a:lnTo>
                <a:lnTo>
                  <a:pt x="847" y="317"/>
                </a:lnTo>
                <a:lnTo>
                  <a:pt x="846" y="324"/>
                </a:lnTo>
                <a:lnTo>
                  <a:pt x="845" y="330"/>
                </a:lnTo>
                <a:lnTo>
                  <a:pt x="847" y="338"/>
                </a:lnTo>
                <a:lnTo>
                  <a:pt x="853" y="336"/>
                </a:lnTo>
                <a:lnTo>
                  <a:pt x="855" y="338"/>
                </a:lnTo>
                <a:lnTo>
                  <a:pt x="862" y="343"/>
                </a:lnTo>
                <a:lnTo>
                  <a:pt x="868" y="347"/>
                </a:lnTo>
                <a:lnTo>
                  <a:pt x="874" y="350"/>
                </a:lnTo>
                <a:lnTo>
                  <a:pt x="876" y="358"/>
                </a:lnTo>
                <a:lnTo>
                  <a:pt x="878" y="364"/>
                </a:lnTo>
                <a:lnTo>
                  <a:pt x="884" y="371"/>
                </a:lnTo>
                <a:lnTo>
                  <a:pt x="891" y="376"/>
                </a:lnTo>
                <a:lnTo>
                  <a:pt x="897" y="375"/>
                </a:lnTo>
                <a:lnTo>
                  <a:pt x="903" y="378"/>
                </a:lnTo>
                <a:lnTo>
                  <a:pt x="908" y="373"/>
                </a:lnTo>
                <a:lnTo>
                  <a:pt x="915" y="378"/>
                </a:lnTo>
                <a:lnTo>
                  <a:pt x="920" y="384"/>
                </a:lnTo>
                <a:lnTo>
                  <a:pt x="923" y="391"/>
                </a:lnTo>
                <a:lnTo>
                  <a:pt x="929" y="393"/>
                </a:lnTo>
                <a:lnTo>
                  <a:pt x="935" y="395"/>
                </a:lnTo>
                <a:lnTo>
                  <a:pt x="941" y="395"/>
                </a:lnTo>
                <a:lnTo>
                  <a:pt x="943" y="397"/>
                </a:lnTo>
                <a:lnTo>
                  <a:pt x="951" y="398"/>
                </a:lnTo>
                <a:lnTo>
                  <a:pt x="956" y="399"/>
                </a:lnTo>
                <a:lnTo>
                  <a:pt x="961" y="401"/>
                </a:lnTo>
                <a:lnTo>
                  <a:pt x="967" y="407"/>
                </a:lnTo>
                <a:lnTo>
                  <a:pt x="973" y="411"/>
                </a:lnTo>
                <a:lnTo>
                  <a:pt x="972" y="417"/>
                </a:lnTo>
                <a:lnTo>
                  <a:pt x="971" y="424"/>
                </a:lnTo>
                <a:lnTo>
                  <a:pt x="971" y="430"/>
                </a:lnTo>
                <a:lnTo>
                  <a:pt x="973" y="437"/>
                </a:lnTo>
                <a:lnTo>
                  <a:pt x="975" y="445"/>
                </a:lnTo>
                <a:lnTo>
                  <a:pt x="970" y="451"/>
                </a:lnTo>
                <a:lnTo>
                  <a:pt x="967" y="457"/>
                </a:lnTo>
                <a:lnTo>
                  <a:pt x="966" y="464"/>
                </a:lnTo>
                <a:lnTo>
                  <a:pt x="972" y="469"/>
                </a:lnTo>
                <a:lnTo>
                  <a:pt x="979" y="476"/>
                </a:lnTo>
                <a:lnTo>
                  <a:pt x="980" y="476"/>
                </a:lnTo>
                <a:lnTo>
                  <a:pt x="986" y="473"/>
                </a:lnTo>
                <a:lnTo>
                  <a:pt x="993" y="472"/>
                </a:lnTo>
                <a:lnTo>
                  <a:pt x="1000" y="471"/>
                </a:lnTo>
                <a:lnTo>
                  <a:pt x="1006" y="469"/>
                </a:lnTo>
                <a:lnTo>
                  <a:pt x="1009" y="469"/>
                </a:lnTo>
                <a:lnTo>
                  <a:pt x="1015" y="468"/>
                </a:lnTo>
                <a:lnTo>
                  <a:pt x="1022" y="467"/>
                </a:lnTo>
                <a:lnTo>
                  <a:pt x="1028" y="464"/>
                </a:lnTo>
                <a:lnTo>
                  <a:pt x="1035" y="463"/>
                </a:lnTo>
                <a:lnTo>
                  <a:pt x="1035" y="469"/>
                </a:lnTo>
                <a:lnTo>
                  <a:pt x="1035" y="568"/>
                </a:lnTo>
                <a:lnTo>
                  <a:pt x="1034" y="575"/>
                </a:lnTo>
                <a:lnTo>
                  <a:pt x="1034" y="629"/>
                </a:lnTo>
                <a:lnTo>
                  <a:pt x="1032" y="637"/>
                </a:lnTo>
                <a:lnTo>
                  <a:pt x="1032" y="644"/>
                </a:lnTo>
                <a:lnTo>
                  <a:pt x="1030" y="650"/>
                </a:lnTo>
                <a:lnTo>
                  <a:pt x="1030" y="678"/>
                </a:lnTo>
                <a:lnTo>
                  <a:pt x="1029" y="681"/>
                </a:lnTo>
                <a:lnTo>
                  <a:pt x="1023" y="687"/>
                </a:lnTo>
                <a:lnTo>
                  <a:pt x="1021" y="694"/>
                </a:lnTo>
                <a:lnTo>
                  <a:pt x="1019" y="701"/>
                </a:lnTo>
                <a:lnTo>
                  <a:pt x="1017" y="707"/>
                </a:lnTo>
                <a:lnTo>
                  <a:pt x="1017" y="714"/>
                </a:lnTo>
                <a:lnTo>
                  <a:pt x="1013" y="721"/>
                </a:lnTo>
                <a:lnTo>
                  <a:pt x="1013" y="728"/>
                </a:lnTo>
                <a:lnTo>
                  <a:pt x="1011" y="735"/>
                </a:lnTo>
                <a:lnTo>
                  <a:pt x="1004" y="737"/>
                </a:lnTo>
                <a:lnTo>
                  <a:pt x="998" y="742"/>
                </a:lnTo>
                <a:lnTo>
                  <a:pt x="993" y="749"/>
                </a:lnTo>
                <a:lnTo>
                  <a:pt x="989" y="755"/>
                </a:lnTo>
                <a:lnTo>
                  <a:pt x="988" y="762"/>
                </a:lnTo>
                <a:lnTo>
                  <a:pt x="986" y="761"/>
                </a:lnTo>
                <a:lnTo>
                  <a:pt x="983" y="761"/>
                </a:lnTo>
                <a:lnTo>
                  <a:pt x="981" y="761"/>
                </a:lnTo>
                <a:lnTo>
                  <a:pt x="974" y="759"/>
                </a:lnTo>
                <a:lnTo>
                  <a:pt x="970" y="759"/>
                </a:lnTo>
                <a:lnTo>
                  <a:pt x="964" y="758"/>
                </a:lnTo>
                <a:lnTo>
                  <a:pt x="957" y="757"/>
                </a:lnTo>
                <a:lnTo>
                  <a:pt x="955" y="763"/>
                </a:lnTo>
                <a:lnTo>
                  <a:pt x="949" y="763"/>
                </a:lnTo>
                <a:lnTo>
                  <a:pt x="942" y="762"/>
                </a:lnTo>
                <a:lnTo>
                  <a:pt x="929" y="762"/>
                </a:lnTo>
                <a:lnTo>
                  <a:pt x="923" y="763"/>
                </a:lnTo>
                <a:lnTo>
                  <a:pt x="915" y="763"/>
                </a:lnTo>
                <a:lnTo>
                  <a:pt x="908" y="765"/>
                </a:lnTo>
                <a:lnTo>
                  <a:pt x="902" y="765"/>
                </a:lnTo>
                <a:lnTo>
                  <a:pt x="896" y="765"/>
                </a:lnTo>
                <a:lnTo>
                  <a:pt x="891" y="766"/>
                </a:lnTo>
                <a:lnTo>
                  <a:pt x="883" y="766"/>
                </a:lnTo>
                <a:lnTo>
                  <a:pt x="876" y="766"/>
                </a:lnTo>
                <a:lnTo>
                  <a:pt x="870" y="767"/>
                </a:lnTo>
                <a:lnTo>
                  <a:pt x="863" y="767"/>
                </a:lnTo>
                <a:lnTo>
                  <a:pt x="856" y="767"/>
                </a:lnTo>
                <a:lnTo>
                  <a:pt x="849" y="767"/>
                </a:lnTo>
                <a:lnTo>
                  <a:pt x="848" y="769"/>
                </a:lnTo>
                <a:lnTo>
                  <a:pt x="842" y="776"/>
                </a:lnTo>
                <a:lnTo>
                  <a:pt x="837" y="783"/>
                </a:lnTo>
                <a:lnTo>
                  <a:pt x="830" y="791"/>
                </a:lnTo>
                <a:lnTo>
                  <a:pt x="827" y="792"/>
                </a:lnTo>
                <a:lnTo>
                  <a:pt x="820" y="792"/>
                </a:lnTo>
                <a:lnTo>
                  <a:pt x="814" y="793"/>
                </a:lnTo>
                <a:lnTo>
                  <a:pt x="812" y="794"/>
                </a:lnTo>
                <a:lnTo>
                  <a:pt x="806" y="793"/>
                </a:lnTo>
                <a:lnTo>
                  <a:pt x="800" y="791"/>
                </a:lnTo>
                <a:lnTo>
                  <a:pt x="799" y="791"/>
                </a:lnTo>
                <a:lnTo>
                  <a:pt x="794" y="792"/>
                </a:lnTo>
                <a:lnTo>
                  <a:pt x="788" y="792"/>
                </a:lnTo>
                <a:lnTo>
                  <a:pt x="782" y="791"/>
                </a:lnTo>
                <a:lnTo>
                  <a:pt x="782" y="796"/>
                </a:lnTo>
                <a:lnTo>
                  <a:pt x="767" y="791"/>
                </a:lnTo>
                <a:lnTo>
                  <a:pt x="766" y="791"/>
                </a:lnTo>
                <a:lnTo>
                  <a:pt x="752" y="784"/>
                </a:lnTo>
                <a:lnTo>
                  <a:pt x="742" y="790"/>
                </a:lnTo>
                <a:lnTo>
                  <a:pt x="735" y="784"/>
                </a:lnTo>
                <a:lnTo>
                  <a:pt x="722" y="784"/>
                </a:lnTo>
                <a:lnTo>
                  <a:pt x="716" y="791"/>
                </a:lnTo>
                <a:lnTo>
                  <a:pt x="714" y="793"/>
                </a:lnTo>
                <a:lnTo>
                  <a:pt x="701" y="806"/>
                </a:lnTo>
                <a:lnTo>
                  <a:pt x="700" y="807"/>
                </a:lnTo>
                <a:lnTo>
                  <a:pt x="693" y="809"/>
                </a:lnTo>
                <a:lnTo>
                  <a:pt x="688" y="810"/>
                </a:lnTo>
                <a:lnTo>
                  <a:pt x="682" y="814"/>
                </a:lnTo>
                <a:lnTo>
                  <a:pt x="680" y="815"/>
                </a:lnTo>
                <a:lnTo>
                  <a:pt x="672" y="820"/>
                </a:lnTo>
                <a:lnTo>
                  <a:pt x="661" y="830"/>
                </a:lnTo>
                <a:lnTo>
                  <a:pt x="656" y="831"/>
                </a:lnTo>
                <a:lnTo>
                  <a:pt x="642" y="836"/>
                </a:lnTo>
                <a:lnTo>
                  <a:pt x="641" y="841"/>
                </a:lnTo>
                <a:lnTo>
                  <a:pt x="641" y="848"/>
                </a:lnTo>
                <a:lnTo>
                  <a:pt x="640" y="855"/>
                </a:lnTo>
                <a:lnTo>
                  <a:pt x="634" y="857"/>
                </a:lnTo>
                <a:lnTo>
                  <a:pt x="633" y="857"/>
                </a:lnTo>
                <a:lnTo>
                  <a:pt x="627" y="852"/>
                </a:lnTo>
                <a:lnTo>
                  <a:pt x="621" y="849"/>
                </a:lnTo>
                <a:lnTo>
                  <a:pt x="613" y="848"/>
                </a:lnTo>
                <a:lnTo>
                  <a:pt x="607" y="850"/>
                </a:lnTo>
                <a:lnTo>
                  <a:pt x="601" y="857"/>
                </a:lnTo>
                <a:lnTo>
                  <a:pt x="595" y="862"/>
                </a:lnTo>
                <a:lnTo>
                  <a:pt x="588" y="870"/>
                </a:lnTo>
                <a:lnTo>
                  <a:pt x="586" y="876"/>
                </a:lnTo>
                <a:lnTo>
                  <a:pt x="585" y="878"/>
                </a:lnTo>
                <a:lnTo>
                  <a:pt x="583" y="884"/>
                </a:lnTo>
                <a:lnTo>
                  <a:pt x="583" y="891"/>
                </a:lnTo>
                <a:lnTo>
                  <a:pt x="581" y="899"/>
                </a:lnTo>
                <a:lnTo>
                  <a:pt x="580" y="898"/>
                </a:lnTo>
                <a:lnTo>
                  <a:pt x="578" y="897"/>
                </a:lnTo>
                <a:lnTo>
                  <a:pt x="572" y="895"/>
                </a:lnTo>
                <a:lnTo>
                  <a:pt x="566" y="895"/>
                </a:lnTo>
                <a:lnTo>
                  <a:pt x="562" y="892"/>
                </a:lnTo>
                <a:lnTo>
                  <a:pt x="563" y="895"/>
                </a:lnTo>
                <a:lnTo>
                  <a:pt x="563" y="898"/>
                </a:lnTo>
                <a:lnTo>
                  <a:pt x="561" y="905"/>
                </a:lnTo>
                <a:lnTo>
                  <a:pt x="562" y="912"/>
                </a:lnTo>
                <a:lnTo>
                  <a:pt x="562" y="919"/>
                </a:lnTo>
                <a:lnTo>
                  <a:pt x="563" y="925"/>
                </a:lnTo>
                <a:lnTo>
                  <a:pt x="555" y="925"/>
                </a:lnTo>
                <a:lnTo>
                  <a:pt x="550" y="927"/>
                </a:lnTo>
                <a:lnTo>
                  <a:pt x="550" y="930"/>
                </a:lnTo>
                <a:lnTo>
                  <a:pt x="550" y="935"/>
                </a:lnTo>
                <a:lnTo>
                  <a:pt x="547" y="935"/>
                </a:lnTo>
                <a:lnTo>
                  <a:pt x="540" y="932"/>
                </a:lnTo>
                <a:lnTo>
                  <a:pt x="535" y="927"/>
                </a:lnTo>
                <a:lnTo>
                  <a:pt x="528" y="920"/>
                </a:lnTo>
                <a:lnTo>
                  <a:pt x="524" y="919"/>
                </a:lnTo>
                <a:lnTo>
                  <a:pt x="518" y="915"/>
                </a:lnTo>
                <a:lnTo>
                  <a:pt x="517" y="908"/>
                </a:lnTo>
                <a:lnTo>
                  <a:pt x="514" y="914"/>
                </a:lnTo>
                <a:lnTo>
                  <a:pt x="508" y="921"/>
                </a:lnTo>
                <a:lnTo>
                  <a:pt x="503" y="927"/>
                </a:lnTo>
                <a:lnTo>
                  <a:pt x="501" y="933"/>
                </a:lnTo>
                <a:lnTo>
                  <a:pt x="495" y="935"/>
                </a:lnTo>
                <a:lnTo>
                  <a:pt x="495" y="943"/>
                </a:lnTo>
                <a:lnTo>
                  <a:pt x="496" y="944"/>
                </a:lnTo>
                <a:lnTo>
                  <a:pt x="501" y="951"/>
                </a:lnTo>
                <a:lnTo>
                  <a:pt x="502" y="957"/>
                </a:lnTo>
                <a:lnTo>
                  <a:pt x="502" y="964"/>
                </a:lnTo>
                <a:lnTo>
                  <a:pt x="497" y="970"/>
                </a:lnTo>
                <a:lnTo>
                  <a:pt x="491" y="969"/>
                </a:lnTo>
                <a:lnTo>
                  <a:pt x="485" y="970"/>
                </a:lnTo>
                <a:lnTo>
                  <a:pt x="484" y="975"/>
                </a:lnTo>
                <a:lnTo>
                  <a:pt x="490" y="981"/>
                </a:lnTo>
                <a:lnTo>
                  <a:pt x="488" y="988"/>
                </a:lnTo>
                <a:lnTo>
                  <a:pt x="487" y="995"/>
                </a:lnTo>
                <a:lnTo>
                  <a:pt x="484" y="1002"/>
                </a:lnTo>
                <a:lnTo>
                  <a:pt x="480" y="1009"/>
                </a:lnTo>
                <a:lnTo>
                  <a:pt x="480" y="1017"/>
                </a:lnTo>
                <a:lnTo>
                  <a:pt x="474" y="1021"/>
                </a:lnTo>
                <a:lnTo>
                  <a:pt x="472" y="1022"/>
                </a:lnTo>
                <a:lnTo>
                  <a:pt x="465" y="1027"/>
                </a:lnTo>
                <a:lnTo>
                  <a:pt x="459" y="1027"/>
                </a:lnTo>
                <a:lnTo>
                  <a:pt x="453" y="1027"/>
                </a:lnTo>
                <a:lnTo>
                  <a:pt x="451" y="1028"/>
                </a:lnTo>
                <a:lnTo>
                  <a:pt x="450" y="1029"/>
                </a:lnTo>
                <a:lnTo>
                  <a:pt x="444" y="1030"/>
                </a:lnTo>
                <a:lnTo>
                  <a:pt x="437" y="1036"/>
                </a:lnTo>
                <a:lnTo>
                  <a:pt x="431" y="1040"/>
                </a:lnTo>
                <a:lnTo>
                  <a:pt x="425" y="1041"/>
                </a:lnTo>
                <a:lnTo>
                  <a:pt x="426" y="1042"/>
                </a:lnTo>
                <a:lnTo>
                  <a:pt x="432" y="1044"/>
                </a:lnTo>
                <a:lnTo>
                  <a:pt x="433" y="1051"/>
                </a:lnTo>
                <a:lnTo>
                  <a:pt x="432" y="1057"/>
                </a:lnTo>
                <a:lnTo>
                  <a:pt x="437" y="1064"/>
                </a:lnTo>
                <a:lnTo>
                  <a:pt x="436" y="1070"/>
                </a:lnTo>
                <a:lnTo>
                  <a:pt x="434" y="1077"/>
                </a:lnTo>
                <a:lnTo>
                  <a:pt x="434" y="1084"/>
                </a:lnTo>
                <a:lnTo>
                  <a:pt x="430" y="1091"/>
                </a:lnTo>
                <a:lnTo>
                  <a:pt x="428" y="1098"/>
                </a:lnTo>
                <a:lnTo>
                  <a:pt x="425" y="1099"/>
                </a:lnTo>
                <a:lnTo>
                  <a:pt x="420" y="1101"/>
                </a:lnTo>
                <a:lnTo>
                  <a:pt x="421" y="1108"/>
                </a:lnTo>
                <a:lnTo>
                  <a:pt x="422" y="1115"/>
                </a:lnTo>
                <a:lnTo>
                  <a:pt x="423" y="1122"/>
                </a:lnTo>
                <a:lnTo>
                  <a:pt x="421" y="1129"/>
                </a:lnTo>
                <a:lnTo>
                  <a:pt x="420" y="1134"/>
                </a:lnTo>
                <a:lnTo>
                  <a:pt x="420" y="1141"/>
                </a:lnTo>
                <a:lnTo>
                  <a:pt x="417" y="1148"/>
                </a:lnTo>
                <a:lnTo>
                  <a:pt x="417" y="1150"/>
                </a:lnTo>
                <a:lnTo>
                  <a:pt x="411" y="1150"/>
                </a:lnTo>
                <a:lnTo>
                  <a:pt x="408" y="1150"/>
                </a:lnTo>
                <a:lnTo>
                  <a:pt x="402" y="1151"/>
                </a:lnTo>
                <a:lnTo>
                  <a:pt x="399" y="1151"/>
                </a:lnTo>
                <a:lnTo>
                  <a:pt x="394" y="1156"/>
                </a:lnTo>
                <a:lnTo>
                  <a:pt x="393" y="1163"/>
                </a:lnTo>
                <a:lnTo>
                  <a:pt x="387" y="1169"/>
                </a:lnTo>
                <a:lnTo>
                  <a:pt x="381" y="1170"/>
                </a:lnTo>
                <a:lnTo>
                  <a:pt x="374" y="1167"/>
                </a:lnTo>
                <a:lnTo>
                  <a:pt x="373" y="1166"/>
                </a:lnTo>
                <a:lnTo>
                  <a:pt x="372" y="1165"/>
                </a:lnTo>
                <a:lnTo>
                  <a:pt x="373" y="1161"/>
                </a:lnTo>
                <a:lnTo>
                  <a:pt x="374" y="1155"/>
                </a:lnTo>
                <a:lnTo>
                  <a:pt x="375" y="1147"/>
                </a:lnTo>
                <a:lnTo>
                  <a:pt x="373" y="1141"/>
                </a:lnTo>
                <a:lnTo>
                  <a:pt x="373" y="1134"/>
                </a:lnTo>
                <a:lnTo>
                  <a:pt x="371" y="1126"/>
                </a:lnTo>
                <a:lnTo>
                  <a:pt x="365" y="1131"/>
                </a:lnTo>
                <a:lnTo>
                  <a:pt x="361" y="1138"/>
                </a:lnTo>
                <a:lnTo>
                  <a:pt x="359" y="1142"/>
                </a:lnTo>
                <a:lnTo>
                  <a:pt x="354" y="1140"/>
                </a:lnTo>
                <a:lnTo>
                  <a:pt x="347" y="1133"/>
                </a:lnTo>
                <a:lnTo>
                  <a:pt x="345" y="1133"/>
                </a:lnTo>
                <a:lnTo>
                  <a:pt x="345" y="1139"/>
                </a:lnTo>
                <a:lnTo>
                  <a:pt x="343" y="1147"/>
                </a:lnTo>
                <a:lnTo>
                  <a:pt x="346" y="1153"/>
                </a:lnTo>
                <a:lnTo>
                  <a:pt x="345" y="1157"/>
                </a:lnTo>
                <a:lnTo>
                  <a:pt x="342" y="1158"/>
                </a:lnTo>
                <a:lnTo>
                  <a:pt x="336" y="1156"/>
                </a:lnTo>
                <a:lnTo>
                  <a:pt x="331" y="1158"/>
                </a:lnTo>
                <a:lnTo>
                  <a:pt x="325" y="1164"/>
                </a:lnTo>
                <a:lnTo>
                  <a:pt x="327" y="1171"/>
                </a:lnTo>
                <a:lnTo>
                  <a:pt x="320" y="1172"/>
                </a:lnTo>
                <a:lnTo>
                  <a:pt x="314" y="1167"/>
                </a:lnTo>
                <a:lnTo>
                  <a:pt x="308" y="1166"/>
                </a:lnTo>
                <a:lnTo>
                  <a:pt x="302" y="1165"/>
                </a:lnTo>
                <a:lnTo>
                  <a:pt x="301" y="1158"/>
                </a:lnTo>
                <a:lnTo>
                  <a:pt x="295" y="1155"/>
                </a:lnTo>
                <a:lnTo>
                  <a:pt x="295" y="1150"/>
                </a:lnTo>
                <a:lnTo>
                  <a:pt x="288" y="1151"/>
                </a:lnTo>
                <a:lnTo>
                  <a:pt x="282" y="1150"/>
                </a:lnTo>
                <a:lnTo>
                  <a:pt x="277" y="1155"/>
                </a:lnTo>
                <a:lnTo>
                  <a:pt x="276" y="1162"/>
                </a:lnTo>
                <a:lnTo>
                  <a:pt x="272" y="1169"/>
                </a:lnTo>
                <a:lnTo>
                  <a:pt x="266" y="1172"/>
                </a:lnTo>
                <a:lnTo>
                  <a:pt x="262" y="1172"/>
                </a:lnTo>
                <a:lnTo>
                  <a:pt x="264" y="1165"/>
                </a:lnTo>
                <a:lnTo>
                  <a:pt x="262" y="1158"/>
                </a:lnTo>
                <a:lnTo>
                  <a:pt x="255" y="1158"/>
                </a:lnTo>
                <a:lnTo>
                  <a:pt x="253" y="1151"/>
                </a:lnTo>
                <a:lnTo>
                  <a:pt x="252" y="1150"/>
                </a:lnTo>
                <a:lnTo>
                  <a:pt x="249" y="1153"/>
                </a:lnTo>
                <a:lnTo>
                  <a:pt x="244" y="1146"/>
                </a:lnTo>
                <a:lnTo>
                  <a:pt x="242" y="1139"/>
                </a:lnTo>
                <a:lnTo>
                  <a:pt x="242" y="1132"/>
                </a:lnTo>
                <a:lnTo>
                  <a:pt x="242" y="1125"/>
                </a:lnTo>
                <a:lnTo>
                  <a:pt x="242" y="1118"/>
                </a:lnTo>
                <a:lnTo>
                  <a:pt x="243" y="1112"/>
                </a:lnTo>
                <a:lnTo>
                  <a:pt x="243" y="1107"/>
                </a:lnTo>
                <a:lnTo>
                  <a:pt x="237" y="1102"/>
                </a:lnTo>
                <a:lnTo>
                  <a:pt x="230" y="1101"/>
                </a:lnTo>
                <a:lnTo>
                  <a:pt x="226" y="1108"/>
                </a:lnTo>
                <a:lnTo>
                  <a:pt x="222" y="1108"/>
                </a:lnTo>
                <a:lnTo>
                  <a:pt x="218" y="1109"/>
                </a:lnTo>
                <a:lnTo>
                  <a:pt x="220" y="1104"/>
                </a:lnTo>
                <a:lnTo>
                  <a:pt x="222" y="1097"/>
                </a:lnTo>
                <a:lnTo>
                  <a:pt x="226" y="1090"/>
                </a:lnTo>
                <a:lnTo>
                  <a:pt x="233" y="1083"/>
                </a:lnTo>
                <a:lnTo>
                  <a:pt x="238" y="1083"/>
                </a:lnTo>
                <a:lnTo>
                  <a:pt x="239" y="1077"/>
                </a:lnTo>
                <a:lnTo>
                  <a:pt x="234" y="1074"/>
                </a:lnTo>
                <a:lnTo>
                  <a:pt x="228" y="1067"/>
                </a:lnTo>
                <a:lnTo>
                  <a:pt x="226" y="1068"/>
                </a:lnTo>
                <a:lnTo>
                  <a:pt x="220" y="1065"/>
                </a:lnTo>
                <a:lnTo>
                  <a:pt x="218" y="1059"/>
                </a:lnTo>
                <a:lnTo>
                  <a:pt x="217" y="1054"/>
                </a:lnTo>
                <a:lnTo>
                  <a:pt x="215" y="1056"/>
                </a:lnTo>
                <a:lnTo>
                  <a:pt x="214" y="1056"/>
                </a:lnTo>
                <a:lnTo>
                  <a:pt x="210" y="1052"/>
                </a:lnTo>
                <a:lnTo>
                  <a:pt x="211" y="1045"/>
                </a:lnTo>
                <a:lnTo>
                  <a:pt x="212" y="1038"/>
                </a:lnTo>
                <a:lnTo>
                  <a:pt x="212" y="1027"/>
                </a:lnTo>
                <a:lnTo>
                  <a:pt x="206" y="1025"/>
                </a:lnTo>
                <a:lnTo>
                  <a:pt x="206" y="1018"/>
                </a:lnTo>
                <a:lnTo>
                  <a:pt x="202" y="1011"/>
                </a:lnTo>
                <a:lnTo>
                  <a:pt x="200" y="1010"/>
                </a:lnTo>
                <a:lnTo>
                  <a:pt x="200" y="1009"/>
                </a:lnTo>
                <a:lnTo>
                  <a:pt x="203" y="1003"/>
                </a:lnTo>
                <a:lnTo>
                  <a:pt x="200" y="996"/>
                </a:lnTo>
                <a:lnTo>
                  <a:pt x="194" y="993"/>
                </a:lnTo>
                <a:lnTo>
                  <a:pt x="192" y="991"/>
                </a:lnTo>
                <a:lnTo>
                  <a:pt x="186" y="988"/>
                </a:lnTo>
                <a:lnTo>
                  <a:pt x="181" y="987"/>
                </a:lnTo>
                <a:lnTo>
                  <a:pt x="180" y="987"/>
                </a:lnTo>
                <a:lnTo>
                  <a:pt x="178" y="988"/>
                </a:lnTo>
                <a:lnTo>
                  <a:pt x="179" y="995"/>
                </a:lnTo>
                <a:lnTo>
                  <a:pt x="181" y="1002"/>
                </a:lnTo>
                <a:lnTo>
                  <a:pt x="178" y="1008"/>
                </a:lnTo>
                <a:lnTo>
                  <a:pt x="172" y="1008"/>
                </a:lnTo>
                <a:lnTo>
                  <a:pt x="165" y="1012"/>
                </a:lnTo>
                <a:lnTo>
                  <a:pt x="159" y="1016"/>
                </a:lnTo>
                <a:lnTo>
                  <a:pt x="157" y="1021"/>
                </a:lnTo>
                <a:lnTo>
                  <a:pt x="151" y="1025"/>
                </a:lnTo>
                <a:lnTo>
                  <a:pt x="146" y="1022"/>
                </a:lnTo>
                <a:lnTo>
                  <a:pt x="143" y="1020"/>
                </a:lnTo>
                <a:lnTo>
                  <a:pt x="136" y="1018"/>
                </a:lnTo>
                <a:lnTo>
                  <a:pt x="134" y="1016"/>
                </a:lnTo>
                <a:lnTo>
                  <a:pt x="128" y="1013"/>
                </a:lnTo>
                <a:lnTo>
                  <a:pt x="122" y="1012"/>
                </a:lnTo>
                <a:lnTo>
                  <a:pt x="116" y="1010"/>
                </a:lnTo>
                <a:lnTo>
                  <a:pt x="110" y="1017"/>
                </a:lnTo>
                <a:lnTo>
                  <a:pt x="104" y="1022"/>
                </a:lnTo>
                <a:lnTo>
                  <a:pt x="100" y="1029"/>
                </a:lnTo>
                <a:lnTo>
                  <a:pt x="95" y="1035"/>
                </a:lnTo>
                <a:lnTo>
                  <a:pt x="90" y="1030"/>
                </a:lnTo>
                <a:lnTo>
                  <a:pt x="87" y="1025"/>
                </a:lnTo>
                <a:lnTo>
                  <a:pt x="84" y="1017"/>
                </a:lnTo>
                <a:lnTo>
                  <a:pt x="79" y="1010"/>
                </a:lnTo>
                <a:lnTo>
                  <a:pt x="73" y="1011"/>
                </a:lnTo>
                <a:lnTo>
                  <a:pt x="71" y="1012"/>
                </a:lnTo>
                <a:lnTo>
                  <a:pt x="67" y="1018"/>
                </a:lnTo>
                <a:lnTo>
                  <a:pt x="63" y="1025"/>
                </a:lnTo>
                <a:lnTo>
                  <a:pt x="58" y="1027"/>
                </a:lnTo>
                <a:lnTo>
                  <a:pt x="53" y="1024"/>
                </a:lnTo>
                <a:lnTo>
                  <a:pt x="51" y="1022"/>
                </a:lnTo>
                <a:lnTo>
                  <a:pt x="45" y="1017"/>
                </a:lnTo>
                <a:lnTo>
                  <a:pt x="43" y="1015"/>
                </a:lnTo>
                <a:lnTo>
                  <a:pt x="45" y="1009"/>
                </a:lnTo>
                <a:lnTo>
                  <a:pt x="47" y="1002"/>
                </a:lnTo>
                <a:lnTo>
                  <a:pt x="50" y="995"/>
                </a:lnTo>
                <a:lnTo>
                  <a:pt x="51" y="989"/>
                </a:lnTo>
                <a:lnTo>
                  <a:pt x="47" y="983"/>
                </a:lnTo>
                <a:lnTo>
                  <a:pt x="48" y="978"/>
                </a:lnTo>
                <a:lnTo>
                  <a:pt x="47" y="971"/>
                </a:lnTo>
                <a:lnTo>
                  <a:pt x="49" y="964"/>
                </a:lnTo>
                <a:lnTo>
                  <a:pt x="49" y="957"/>
                </a:lnTo>
                <a:lnTo>
                  <a:pt x="51" y="951"/>
                </a:lnTo>
                <a:lnTo>
                  <a:pt x="47" y="944"/>
                </a:lnTo>
                <a:lnTo>
                  <a:pt x="42" y="938"/>
                </a:lnTo>
                <a:lnTo>
                  <a:pt x="40" y="931"/>
                </a:lnTo>
                <a:lnTo>
                  <a:pt x="39" y="924"/>
                </a:lnTo>
                <a:lnTo>
                  <a:pt x="36" y="917"/>
                </a:lnTo>
                <a:lnTo>
                  <a:pt x="30" y="916"/>
                </a:lnTo>
                <a:lnTo>
                  <a:pt x="26" y="922"/>
                </a:lnTo>
                <a:lnTo>
                  <a:pt x="20" y="919"/>
                </a:lnTo>
                <a:lnTo>
                  <a:pt x="21" y="912"/>
                </a:lnTo>
                <a:lnTo>
                  <a:pt x="15" y="906"/>
                </a:lnTo>
                <a:lnTo>
                  <a:pt x="11" y="899"/>
                </a:lnTo>
                <a:lnTo>
                  <a:pt x="9" y="892"/>
                </a:lnTo>
                <a:lnTo>
                  <a:pt x="8" y="892"/>
                </a:lnTo>
                <a:lnTo>
                  <a:pt x="14" y="888"/>
                </a:lnTo>
                <a:lnTo>
                  <a:pt x="17" y="881"/>
                </a:lnTo>
                <a:lnTo>
                  <a:pt x="14" y="874"/>
                </a:lnTo>
                <a:lnTo>
                  <a:pt x="13" y="867"/>
                </a:lnTo>
                <a:lnTo>
                  <a:pt x="14" y="860"/>
                </a:lnTo>
                <a:lnTo>
                  <a:pt x="14" y="854"/>
                </a:lnTo>
                <a:lnTo>
                  <a:pt x="8" y="840"/>
                </a:lnTo>
                <a:lnTo>
                  <a:pt x="2" y="839"/>
                </a:lnTo>
                <a:lnTo>
                  <a:pt x="2" y="833"/>
                </a:lnTo>
                <a:lnTo>
                  <a:pt x="1" y="826"/>
                </a:lnTo>
                <a:lnTo>
                  <a:pt x="5" y="819"/>
                </a:lnTo>
                <a:lnTo>
                  <a:pt x="2" y="814"/>
                </a:lnTo>
                <a:lnTo>
                  <a:pt x="0" y="80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5" name="Freeform 368"/>
          <p:cNvSpPr>
            <a:spLocks/>
          </p:cNvSpPr>
          <p:nvPr/>
        </p:nvSpPr>
        <p:spPr bwMode="auto">
          <a:xfrm>
            <a:off x="4476750" y="3133725"/>
            <a:ext cx="1588" cy="1588"/>
          </a:xfrm>
          <a:custGeom>
            <a:avLst/>
            <a:gdLst>
              <a:gd name="T0" fmla="*/ 0 w 4"/>
              <a:gd name="T1" fmla="*/ 2147483647 h 4"/>
              <a:gd name="T2" fmla="*/ 2147483647 w 4"/>
              <a:gd name="T3" fmla="*/ 0 h 4"/>
              <a:gd name="T4" fmla="*/ 2147483647 w 4"/>
              <a:gd name="T5" fmla="*/ 0 h 4"/>
              <a:gd name="T6" fmla="*/ 2147483647 w 4"/>
              <a:gd name="T7" fmla="*/ 2147483647 h 4"/>
              <a:gd name="T8" fmla="*/ 0 w 4"/>
              <a:gd name="T9" fmla="*/ 2147483647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0" y="4"/>
                </a:moveTo>
                <a:lnTo>
                  <a:pt x="1" y="0"/>
                </a:lnTo>
                <a:lnTo>
                  <a:pt x="3" y="0"/>
                </a:lnTo>
                <a:lnTo>
                  <a:pt x="4" y="1"/>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6" name="Freeform 369"/>
          <p:cNvSpPr>
            <a:spLocks/>
          </p:cNvSpPr>
          <p:nvPr/>
        </p:nvSpPr>
        <p:spPr bwMode="auto">
          <a:xfrm>
            <a:off x="4549775" y="3165475"/>
            <a:ext cx="7938" cy="7938"/>
          </a:xfrm>
          <a:custGeom>
            <a:avLst/>
            <a:gdLst>
              <a:gd name="T0" fmla="*/ 2147483647 w 19"/>
              <a:gd name="T1" fmla="*/ 2147483647 h 13"/>
              <a:gd name="T2" fmla="*/ 2147483647 w 19"/>
              <a:gd name="T3" fmla="*/ 2147483647 h 13"/>
              <a:gd name="T4" fmla="*/ 2147483647 w 19"/>
              <a:gd name="T5" fmla="*/ 2147483647 h 13"/>
              <a:gd name="T6" fmla="*/ 0 w 19"/>
              <a:gd name="T7" fmla="*/ 2147483647 h 13"/>
              <a:gd name="T8" fmla="*/ 2147483647 w 19"/>
              <a:gd name="T9" fmla="*/ 2147483647 h 13"/>
              <a:gd name="T10" fmla="*/ 2147483647 w 19"/>
              <a:gd name="T11" fmla="*/ 2147483647 h 13"/>
              <a:gd name="T12" fmla="*/ 2147483647 w 19"/>
              <a:gd name="T13" fmla="*/ 0 h 13"/>
              <a:gd name="T14" fmla="*/ 2147483647 w 19"/>
              <a:gd name="T15" fmla="*/ 2147483647 h 13"/>
              <a:gd name="T16" fmla="*/ 2147483647 w 19"/>
              <a:gd name="T17" fmla="*/ 2147483647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3"/>
              <a:gd name="T29" fmla="*/ 19 w 19"/>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3">
                <a:moveTo>
                  <a:pt x="18" y="13"/>
                </a:moveTo>
                <a:lnTo>
                  <a:pt x="13" y="10"/>
                </a:lnTo>
                <a:lnTo>
                  <a:pt x="6" y="11"/>
                </a:lnTo>
                <a:lnTo>
                  <a:pt x="0" y="8"/>
                </a:lnTo>
                <a:lnTo>
                  <a:pt x="7" y="5"/>
                </a:lnTo>
                <a:lnTo>
                  <a:pt x="13" y="5"/>
                </a:lnTo>
                <a:lnTo>
                  <a:pt x="18" y="0"/>
                </a:lnTo>
                <a:lnTo>
                  <a:pt x="19" y="7"/>
                </a:lnTo>
                <a:lnTo>
                  <a:pt x="18" y="1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7" name="Freeform 370"/>
          <p:cNvSpPr>
            <a:spLocks/>
          </p:cNvSpPr>
          <p:nvPr/>
        </p:nvSpPr>
        <p:spPr bwMode="auto">
          <a:xfrm>
            <a:off x="4597400" y="5386388"/>
            <a:ext cx="398463" cy="446087"/>
          </a:xfrm>
          <a:custGeom>
            <a:avLst/>
            <a:gdLst>
              <a:gd name="T0" fmla="*/ 2147483647 w 845"/>
              <a:gd name="T1" fmla="*/ 2147483647 h 950"/>
              <a:gd name="T2" fmla="*/ 2147483647 w 845"/>
              <a:gd name="T3" fmla="*/ 2147483647 h 950"/>
              <a:gd name="T4" fmla="*/ 2147483647 w 845"/>
              <a:gd name="T5" fmla="*/ 2147483647 h 950"/>
              <a:gd name="T6" fmla="*/ 2147483647 w 845"/>
              <a:gd name="T7" fmla="*/ 2147483647 h 950"/>
              <a:gd name="T8" fmla="*/ 2147483647 w 845"/>
              <a:gd name="T9" fmla="*/ 2147483647 h 950"/>
              <a:gd name="T10" fmla="*/ 2147483647 w 845"/>
              <a:gd name="T11" fmla="*/ 2147483647 h 950"/>
              <a:gd name="T12" fmla="*/ 2147483647 w 845"/>
              <a:gd name="T13" fmla="*/ 2147483647 h 950"/>
              <a:gd name="T14" fmla="*/ 2147483647 w 845"/>
              <a:gd name="T15" fmla="*/ 2147483647 h 950"/>
              <a:gd name="T16" fmla="*/ 2147483647 w 845"/>
              <a:gd name="T17" fmla="*/ 2147483647 h 950"/>
              <a:gd name="T18" fmla="*/ 2147483647 w 845"/>
              <a:gd name="T19" fmla="*/ 2147483647 h 950"/>
              <a:gd name="T20" fmla="*/ 2147483647 w 845"/>
              <a:gd name="T21" fmla="*/ 2147483647 h 950"/>
              <a:gd name="T22" fmla="*/ 2147483647 w 845"/>
              <a:gd name="T23" fmla="*/ 2147483647 h 950"/>
              <a:gd name="T24" fmla="*/ 2147483647 w 845"/>
              <a:gd name="T25" fmla="*/ 2147483647 h 950"/>
              <a:gd name="T26" fmla="*/ 2147483647 w 845"/>
              <a:gd name="T27" fmla="*/ 2147483647 h 950"/>
              <a:gd name="T28" fmla="*/ 2147483647 w 845"/>
              <a:gd name="T29" fmla="*/ 2147483647 h 950"/>
              <a:gd name="T30" fmla="*/ 2147483647 w 845"/>
              <a:gd name="T31" fmla="*/ 2147483647 h 950"/>
              <a:gd name="T32" fmla="*/ 2147483647 w 845"/>
              <a:gd name="T33" fmla="*/ 2147483647 h 950"/>
              <a:gd name="T34" fmla="*/ 2147483647 w 845"/>
              <a:gd name="T35" fmla="*/ 2147483647 h 950"/>
              <a:gd name="T36" fmla="*/ 2147483647 w 845"/>
              <a:gd name="T37" fmla="*/ 2147483647 h 950"/>
              <a:gd name="T38" fmla="*/ 2147483647 w 845"/>
              <a:gd name="T39" fmla="*/ 2147483647 h 950"/>
              <a:gd name="T40" fmla="*/ 2147483647 w 845"/>
              <a:gd name="T41" fmla="*/ 2147483647 h 950"/>
              <a:gd name="T42" fmla="*/ 2147483647 w 845"/>
              <a:gd name="T43" fmla="*/ 2147483647 h 950"/>
              <a:gd name="T44" fmla="*/ 2147483647 w 845"/>
              <a:gd name="T45" fmla="*/ 2147483647 h 950"/>
              <a:gd name="T46" fmla="*/ 2147483647 w 845"/>
              <a:gd name="T47" fmla="*/ 2147483647 h 950"/>
              <a:gd name="T48" fmla="*/ 2147483647 w 845"/>
              <a:gd name="T49" fmla="*/ 2147483647 h 950"/>
              <a:gd name="T50" fmla="*/ 2147483647 w 845"/>
              <a:gd name="T51" fmla="*/ 2147483647 h 950"/>
              <a:gd name="T52" fmla="*/ 2147483647 w 845"/>
              <a:gd name="T53" fmla="*/ 2147483647 h 950"/>
              <a:gd name="T54" fmla="*/ 2147483647 w 845"/>
              <a:gd name="T55" fmla="*/ 2147483647 h 950"/>
              <a:gd name="T56" fmla="*/ 2147483647 w 845"/>
              <a:gd name="T57" fmla="*/ 2147483647 h 950"/>
              <a:gd name="T58" fmla="*/ 2147483647 w 845"/>
              <a:gd name="T59" fmla="*/ 2147483647 h 950"/>
              <a:gd name="T60" fmla="*/ 2147483647 w 845"/>
              <a:gd name="T61" fmla="*/ 2147483647 h 950"/>
              <a:gd name="T62" fmla="*/ 2147483647 w 845"/>
              <a:gd name="T63" fmla="*/ 2147483647 h 950"/>
              <a:gd name="T64" fmla="*/ 2147483647 w 845"/>
              <a:gd name="T65" fmla="*/ 2147483647 h 950"/>
              <a:gd name="T66" fmla="*/ 2147483647 w 845"/>
              <a:gd name="T67" fmla="*/ 2147483647 h 950"/>
              <a:gd name="T68" fmla="*/ 2147483647 w 845"/>
              <a:gd name="T69" fmla="*/ 2147483647 h 950"/>
              <a:gd name="T70" fmla="*/ 2147483647 w 845"/>
              <a:gd name="T71" fmla="*/ 2147483647 h 950"/>
              <a:gd name="T72" fmla="*/ 2147483647 w 845"/>
              <a:gd name="T73" fmla="*/ 2147483647 h 950"/>
              <a:gd name="T74" fmla="*/ 2147483647 w 845"/>
              <a:gd name="T75" fmla="*/ 2147483647 h 950"/>
              <a:gd name="T76" fmla="*/ 2147483647 w 845"/>
              <a:gd name="T77" fmla="*/ 2147483647 h 950"/>
              <a:gd name="T78" fmla="*/ 2147483647 w 845"/>
              <a:gd name="T79" fmla="*/ 2147483647 h 950"/>
              <a:gd name="T80" fmla="*/ 2147483647 w 845"/>
              <a:gd name="T81" fmla="*/ 2147483647 h 950"/>
              <a:gd name="T82" fmla="*/ 2147483647 w 845"/>
              <a:gd name="T83" fmla="*/ 2147483647 h 950"/>
              <a:gd name="T84" fmla="*/ 2147483647 w 845"/>
              <a:gd name="T85" fmla="*/ 2147483647 h 950"/>
              <a:gd name="T86" fmla="*/ 2147483647 w 845"/>
              <a:gd name="T87" fmla="*/ 2147483647 h 950"/>
              <a:gd name="T88" fmla="*/ 2147483647 w 845"/>
              <a:gd name="T89" fmla="*/ 2147483647 h 950"/>
              <a:gd name="T90" fmla="*/ 2147483647 w 845"/>
              <a:gd name="T91" fmla="*/ 2147483647 h 950"/>
              <a:gd name="T92" fmla="*/ 2147483647 w 845"/>
              <a:gd name="T93" fmla="*/ 2147483647 h 950"/>
              <a:gd name="T94" fmla="*/ 2147483647 w 845"/>
              <a:gd name="T95" fmla="*/ 2147483647 h 950"/>
              <a:gd name="T96" fmla="*/ 2147483647 w 845"/>
              <a:gd name="T97" fmla="*/ 2147483647 h 950"/>
              <a:gd name="T98" fmla="*/ 2147483647 w 845"/>
              <a:gd name="T99" fmla="*/ 2147483647 h 950"/>
              <a:gd name="T100" fmla="*/ 2147483647 w 845"/>
              <a:gd name="T101" fmla="*/ 2147483647 h 950"/>
              <a:gd name="T102" fmla="*/ 2147483647 w 845"/>
              <a:gd name="T103" fmla="*/ 2147483647 h 950"/>
              <a:gd name="T104" fmla="*/ 2147483647 w 845"/>
              <a:gd name="T105" fmla="*/ 2147483647 h 950"/>
              <a:gd name="T106" fmla="*/ 2147483647 w 845"/>
              <a:gd name="T107" fmla="*/ 2147483647 h 950"/>
              <a:gd name="T108" fmla="*/ 2147483647 w 845"/>
              <a:gd name="T109" fmla="*/ 2147483647 h 950"/>
              <a:gd name="T110" fmla="*/ 2147483647 w 845"/>
              <a:gd name="T111" fmla="*/ 2147483647 h 950"/>
              <a:gd name="T112" fmla="*/ 2147483647 w 845"/>
              <a:gd name="T113" fmla="*/ 2147483647 h 950"/>
              <a:gd name="T114" fmla="*/ 2147483647 w 845"/>
              <a:gd name="T115" fmla="*/ 2147483647 h 950"/>
              <a:gd name="T116" fmla="*/ 2147483647 w 845"/>
              <a:gd name="T117" fmla="*/ 2147483647 h 950"/>
              <a:gd name="T118" fmla="*/ 2147483647 w 845"/>
              <a:gd name="T119" fmla="*/ 2147483647 h 950"/>
              <a:gd name="T120" fmla="*/ 2147483647 w 845"/>
              <a:gd name="T121" fmla="*/ 2147483647 h 950"/>
              <a:gd name="T122" fmla="*/ 2147483647 w 845"/>
              <a:gd name="T123" fmla="*/ 2147483647 h 950"/>
              <a:gd name="T124" fmla="*/ 2147483647 w 845"/>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45"/>
              <a:gd name="T190" fmla="*/ 0 h 950"/>
              <a:gd name="T191" fmla="*/ 845 w 845"/>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45" h="950">
                <a:moveTo>
                  <a:pt x="3" y="24"/>
                </a:moveTo>
                <a:lnTo>
                  <a:pt x="9" y="21"/>
                </a:lnTo>
                <a:lnTo>
                  <a:pt x="16" y="18"/>
                </a:lnTo>
                <a:lnTo>
                  <a:pt x="22" y="16"/>
                </a:lnTo>
                <a:lnTo>
                  <a:pt x="23" y="15"/>
                </a:lnTo>
                <a:lnTo>
                  <a:pt x="30" y="16"/>
                </a:lnTo>
                <a:lnTo>
                  <a:pt x="35" y="21"/>
                </a:lnTo>
                <a:lnTo>
                  <a:pt x="41" y="21"/>
                </a:lnTo>
                <a:lnTo>
                  <a:pt x="48" y="24"/>
                </a:lnTo>
                <a:lnTo>
                  <a:pt x="54" y="21"/>
                </a:lnTo>
                <a:lnTo>
                  <a:pt x="60" y="18"/>
                </a:lnTo>
                <a:lnTo>
                  <a:pt x="66" y="13"/>
                </a:lnTo>
                <a:lnTo>
                  <a:pt x="72" y="9"/>
                </a:lnTo>
                <a:lnTo>
                  <a:pt x="78" y="4"/>
                </a:lnTo>
                <a:lnTo>
                  <a:pt x="85" y="2"/>
                </a:lnTo>
                <a:lnTo>
                  <a:pt x="90" y="0"/>
                </a:lnTo>
                <a:lnTo>
                  <a:pt x="96" y="2"/>
                </a:lnTo>
                <a:lnTo>
                  <a:pt x="102" y="2"/>
                </a:lnTo>
                <a:lnTo>
                  <a:pt x="108" y="3"/>
                </a:lnTo>
                <a:lnTo>
                  <a:pt x="114" y="10"/>
                </a:lnTo>
                <a:lnTo>
                  <a:pt x="118" y="17"/>
                </a:lnTo>
                <a:lnTo>
                  <a:pt x="124" y="24"/>
                </a:lnTo>
                <a:lnTo>
                  <a:pt x="130" y="27"/>
                </a:lnTo>
                <a:lnTo>
                  <a:pt x="137" y="31"/>
                </a:lnTo>
                <a:lnTo>
                  <a:pt x="143" y="37"/>
                </a:lnTo>
                <a:lnTo>
                  <a:pt x="144" y="36"/>
                </a:lnTo>
                <a:lnTo>
                  <a:pt x="150" y="37"/>
                </a:lnTo>
                <a:lnTo>
                  <a:pt x="156" y="34"/>
                </a:lnTo>
                <a:lnTo>
                  <a:pt x="335" y="34"/>
                </a:lnTo>
                <a:lnTo>
                  <a:pt x="341" y="35"/>
                </a:lnTo>
                <a:lnTo>
                  <a:pt x="355" y="35"/>
                </a:lnTo>
                <a:lnTo>
                  <a:pt x="360" y="34"/>
                </a:lnTo>
                <a:lnTo>
                  <a:pt x="421" y="34"/>
                </a:lnTo>
                <a:lnTo>
                  <a:pt x="425" y="42"/>
                </a:lnTo>
                <a:lnTo>
                  <a:pt x="427" y="48"/>
                </a:lnTo>
                <a:lnTo>
                  <a:pt x="432" y="55"/>
                </a:lnTo>
                <a:lnTo>
                  <a:pt x="439" y="60"/>
                </a:lnTo>
                <a:lnTo>
                  <a:pt x="445" y="65"/>
                </a:lnTo>
                <a:lnTo>
                  <a:pt x="451" y="68"/>
                </a:lnTo>
                <a:lnTo>
                  <a:pt x="457" y="69"/>
                </a:lnTo>
                <a:lnTo>
                  <a:pt x="464" y="67"/>
                </a:lnTo>
                <a:lnTo>
                  <a:pt x="470" y="67"/>
                </a:lnTo>
                <a:lnTo>
                  <a:pt x="475" y="69"/>
                </a:lnTo>
                <a:lnTo>
                  <a:pt x="481" y="72"/>
                </a:lnTo>
                <a:lnTo>
                  <a:pt x="494" y="72"/>
                </a:lnTo>
                <a:lnTo>
                  <a:pt x="499" y="73"/>
                </a:lnTo>
                <a:lnTo>
                  <a:pt x="505" y="72"/>
                </a:lnTo>
                <a:lnTo>
                  <a:pt x="512" y="72"/>
                </a:lnTo>
                <a:lnTo>
                  <a:pt x="517" y="74"/>
                </a:lnTo>
                <a:lnTo>
                  <a:pt x="524" y="74"/>
                </a:lnTo>
                <a:lnTo>
                  <a:pt x="530" y="73"/>
                </a:lnTo>
                <a:lnTo>
                  <a:pt x="536" y="72"/>
                </a:lnTo>
                <a:lnTo>
                  <a:pt x="541" y="74"/>
                </a:lnTo>
                <a:lnTo>
                  <a:pt x="547" y="77"/>
                </a:lnTo>
                <a:lnTo>
                  <a:pt x="554" y="81"/>
                </a:lnTo>
                <a:lnTo>
                  <a:pt x="560" y="82"/>
                </a:lnTo>
                <a:lnTo>
                  <a:pt x="565" y="84"/>
                </a:lnTo>
                <a:lnTo>
                  <a:pt x="571" y="84"/>
                </a:lnTo>
                <a:lnTo>
                  <a:pt x="577" y="80"/>
                </a:lnTo>
                <a:lnTo>
                  <a:pt x="584" y="79"/>
                </a:lnTo>
                <a:lnTo>
                  <a:pt x="590" y="77"/>
                </a:lnTo>
                <a:lnTo>
                  <a:pt x="591" y="77"/>
                </a:lnTo>
                <a:lnTo>
                  <a:pt x="597" y="80"/>
                </a:lnTo>
                <a:lnTo>
                  <a:pt x="603" y="84"/>
                </a:lnTo>
                <a:lnTo>
                  <a:pt x="607" y="83"/>
                </a:lnTo>
                <a:lnTo>
                  <a:pt x="614" y="82"/>
                </a:lnTo>
                <a:lnTo>
                  <a:pt x="620" y="80"/>
                </a:lnTo>
                <a:lnTo>
                  <a:pt x="627" y="79"/>
                </a:lnTo>
                <a:lnTo>
                  <a:pt x="634" y="77"/>
                </a:lnTo>
                <a:lnTo>
                  <a:pt x="639" y="76"/>
                </a:lnTo>
                <a:lnTo>
                  <a:pt x="647" y="74"/>
                </a:lnTo>
                <a:lnTo>
                  <a:pt x="653" y="73"/>
                </a:lnTo>
                <a:lnTo>
                  <a:pt x="659" y="72"/>
                </a:lnTo>
                <a:lnTo>
                  <a:pt x="665" y="69"/>
                </a:lnTo>
                <a:lnTo>
                  <a:pt x="671" y="68"/>
                </a:lnTo>
                <a:lnTo>
                  <a:pt x="678" y="67"/>
                </a:lnTo>
                <a:lnTo>
                  <a:pt x="685" y="65"/>
                </a:lnTo>
                <a:lnTo>
                  <a:pt x="690" y="64"/>
                </a:lnTo>
                <a:lnTo>
                  <a:pt x="697" y="63"/>
                </a:lnTo>
                <a:lnTo>
                  <a:pt x="704" y="60"/>
                </a:lnTo>
                <a:lnTo>
                  <a:pt x="710" y="59"/>
                </a:lnTo>
                <a:lnTo>
                  <a:pt x="716" y="58"/>
                </a:lnTo>
                <a:lnTo>
                  <a:pt x="722" y="56"/>
                </a:lnTo>
                <a:lnTo>
                  <a:pt x="734" y="53"/>
                </a:lnTo>
                <a:lnTo>
                  <a:pt x="738" y="52"/>
                </a:lnTo>
                <a:lnTo>
                  <a:pt x="744" y="51"/>
                </a:lnTo>
                <a:lnTo>
                  <a:pt x="750" y="50"/>
                </a:lnTo>
                <a:lnTo>
                  <a:pt x="756" y="48"/>
                </a:lnTo>
                <a:lnTo>
                  <a:pt x="764" y="47"/>
                </a:lnTo>
                <a:lnTo>
                  <a:pt x="769" y="45"/>
                </a:lnTo>
                <a:lnTo>
                  <a:pt x="776" y="43"/>
                </a:lnTo>
                <a:lnTo>
                  <a:pt x="782" y="42"/>
                </a:lnTo>
                <a:lnTo>
                  <a:pt x="792" y="42"/>
                </a:lnTo>
                <a:lnTo>
                  <a:pt x="798" y="43"/>
                </a:lnTo>
                <a:lnTo>
                  <a:pt x="804" y="47"/>
                </a:lnTo>
                <a:lnTo>
                  <a:pt x="810" y="43"/>
                </a:lnTo>
                <a:lnTo>
                  <a:pt x="816" y="45"/>
                </a:lnTo>
                <a:lnTo>
                  <a:pt x="823" y="47"/>
                </a:lnTo>
                <a:lnTo>
                  <a:pt x="828" y="48"/>
                </a:lnTo>
                <a:lnTo>
                  <a:pt x="830" y="50"/>
                </a:lnTo>
                <a:lnTo>
                  <a:pt x="835" y="57"/>
                </a:lnTo>
                <a:lnTo>
                  <a:pt x="841" y="64"/>
                </a:lnTo>
                <a:lnTo>
                  <a:pt x="845" y="67"/>
                </a:lnTo>
                <a:lnTo>
                  <a:pt x="841" y="66"/>
                </a:lnTo>
                <a:lnTo>
                  <a:pt x="835" y="69"/>
                </a:lnTo>
                <a:lnTo>
                  <a:pt x="829" y="69"/>
                </a:lnTo>
                <a:lnTo>
                  <a:pt x="824" y="68"/>
                </a:lnTo>
                <a:lnTo>
                  <a:pt x="817" y="71"/>
                </a:lnTo>
                <a:lnTo>
                  <a:pt x="811" y="76"/>
                </a:lnTo>
                <a:lnTo>
                  <a:pt x="807" y="79"/>
                </a:lnTo>
                <a:lnTo>
                  <a:pt x="803" y="85"/>
                </a:lnTo>
                <a:lnTo>
                  <a:pt x="797" y="87"/>
                </a:lnTo>
                <a:lnTo>
                  <a:pt x="793" y="80"/>
                </a:lnTo>
                <a:lnTo>
                  <a:pt x="787" y="82"/>
                </a:lnTo>
                <a:lnTo>
                  <a:pt x="781" y="83"/>
                </a:lnTo>
                <a:lnTo>
                  <a:pt x="775" y="90"/>
                </a:lnTo>
                <a:lnTo>
                  <a:pt x="769" y="93"/>
                </a:lnTo>
                <a:lnTo>
                  <a:pt x="763" y="97"/>
                </a:lnTo>
                <a:lnTo>
                  <a:pt x="759" y="104"/>
                </a:lnTo>
                <a:lnTo>
                  <a:pt x="753" y="109"/>
                </a:lnTo>
                <a:lnTo>
                  <a:pt x="748" y="116"/>
                </a:lnTo>
                <a:lnTo>
                  <a:pt x="741" y="121"/>
                </a:lnTo>
                <a:lnTo>
                  <a:pt x="739" y="115"/>
                </a:lnTo>
                <a:lnTo>
                  <a:pt x="738" y="108"/>
                </a:lnTo>
                <a:lnTo>
                  <a:pt x="735" y="101"/>
                </a:lnTo>
                <a:lnTo>
                  <a:pt x="728" y="96"/>
                </a:lnTo>
                <a:lnTo>
                  <a:pt x="725" y="90"/>
                </a:lnTo>
                <a:lnTo>
                  <a:pt x="722" y="83"/>
                </a:lnTo>
                <a:lnTo>
                  <a:pt x="710" y="83"/>
                </a:lnTo>
                <a:lnTo>
                  <a:pt x="705" y="84"/>
                </a:lnTo>
                <a:lnTo>
                  <a:pt x="681" y="90"/>
                </a:lnTo>
                <a:lnTo>
                  <a:pt x="673" y="91"/>
                </a:lnTo>
                <a:lnTo>
                  <a:pt x="658" y="94"/>
                </a:lnTo>
                <a:lnTo>
                  <a:pt x="641" y="99"/>
                </a:lnTo>
                <a:lnTo>
                  <a:pt x="628" y="102"/>
                </a:lnTo>
                <a:lnTo>
                  <a:pt x="627" y="102"/>
                </a:lnTo>
                <a:lnTo>
                  <a:pt x="607" y="107"/>
                </a:lnTo>
                <a:lnTo>
                  <a:pt x="594" y="107"/>
                </a:lnTo>
                <a:lnTo>
                  <a:pt x="578" y="108"/>
                </a:lnTo>
                <a:lnTo>
                  <a:pt x="578" y="132"/>
                </a:lnTo>
                <a:lnTo>
                  <a:pt x="578" y="140"/>
                </a:lnTo>
                <a:lnTo>
                  <a:pt x="578" y="168"/>
                </a:lnTo>
                <a:lnTo>
                  <a:pt x="577" y="176"/>
                </a:lnTo>
                <a:lnTo>
                  <a:pt x="577" y="211"/>
                </a:lnTo>
                <a:lnTo>
                  <a:pt x="576" y="218"/>
                </a:lnTo>
                <a:lnTo>
                  <a:pt x="576" y="276"/>
                </a:lnTo>
                <a:lnTo>
                  <a:pt x="576" y="284"/>
                </a:lnTo>
                <a:lnTo>
                  <a:pt x="576" y="309"/>
                </a:lnTo>
                <a:lnTo>
                  <a:pt x="575" y="319"/>
                </a:lnTo>
                <a:lnTo>
                  <a:pt x="575" y="352"/>
                </a:lnTo>
                <a:lnTo>
                  <a:pt x="575" y="360"/>
                </a:lnTo>
                <a:lnTo>
                  <a:pt x="575" y="384"/>
                </a:lnTo>
                <a:lnTo>
                  <a:pt x="574" y="395"/>
                </a:lnTo>
                <a:lnTo>
                  <a:pt x="574" y="398"/>
                </a:lnTo>
                <a:lnTo>
                  <a:pt x="512" y="398"/>
                </a:lnTo>
                <a:lnTo>
                  <a:pt x="512" y="416"/>
                </a:lnTo>
                <a:lnTo>
                  <a:pt x="512" y="423"/>
                </a:lnTo>
                <a:lnTo>
                  <a:pt x="512" y="461"/>
                </a:lnTo>
                <a:lnTo>
                  <a:pt x="511" y="468"/>
                </a:lnTo>
                <a:lnTo>
                  <a:pt x="511" y="507"/>
                </a:lnTo>
                <a:lnTo>
                  <a:pt x="510" y="515"/>
                </a:lnTo>
                <a:lnTo>
                  <a:pt x="510" y="545"/>
                </a:lnTo>
                <a:lnTo>
                  <a:pt x="510" y="557"/>
                </a:lnTo>
                <a:lnTo>
                  <a:pt x="510" y="588"/>
                </a:lnTo>
                <a:lnTo>
                  <a:pt x="509" y="597"/>
                </a:lnTo>
                <a:lnTo>
                  <a:pt x="509" y="626"/>
                </a:lnTo>
                <a:lnTo>
                  <a:pt x="509" y="636"/>
                </a:lnTo>
                <a:lnTo>
                  <a:pt x="509" y="665"/>
                </a:lnTo>
                <a:lnTo>
                  <a:pt x="508" y="673"/>
                </a:lnTo>
                <a:lnTo>
                  <a:pt x="508" y="697"/>
                </a:lnTo>
                <a:lnTo>
                  <a:pt x="508" y="698"/>
                </a:lnTo>
                <a:lnTo>
                  <a:pt x="508" y="726"/>
                </a:lnTo>
                <a:lnTo>
                  <a:pt x="507" y="734"/>
                </a:lnTo>
                <a:lnTo>
                  <a:pt x="507" y="755"/>
                </a:lnTo>
                <a:lnTo>
                  <a:pt x="506" y="763"/>
                </a:lnTo>
                <a:lnTo>
                  <a:pt x="506" y="782"/>
                </a:lnTo>
                <a:lnTo>
                  <a:pt x="506" y="789"/>
                </a:lnTo>
                <a:lnTo>
                  <a:pt x="506" y="811"/>
                </a:lnTo>
                <a:lnTo>
                  <a:pt x="505" y="819"/>
                </a:lnTo>
                <a:lnTo>
                  <a:pt x="505" y="838"/>
                </a:lnTo>
                <a:lnTo>
                  <a:pt x="505" y="846"/>
                </a:lnTo>
                <a:lnTo>
                  <a:pt x="505" y="868"/>
                </a:lnTo>
                <a:lnTo>
                  <a:pt x="504" y="876"/>
                </a:lnTo>
                <a:lnTo>
                  <a:pt x="504" y="896"/>
                </a:lnTo>
                <a:lnTo>
                  <a:pt x="504" y="903"/>
                </a:lnTo>
                <a:lnTo>
                  <a:pt x="504" y="906"/>
                </a:lnTo>
                <a:lnTo>
                  <a:pt x="498" y="907"/>
                </a:lnTo>
                <a:lnTo>
                  <a:pt x="490" y="912"/>
                </a:lnTo>
                <a:lnTo>
                  <a:pt x="485" y="913"/>
                </a:lnTo>
                <a:lnTo>
                  <a:pt x="479" y="914"/>
                </a:lnTo>
                <a:lnTo>
                  <a:pt x="477" y="915"/>
                </a:lnTo>
                <a:lnTo>
                  <a:pt x="473" y="921"/>
                </a:lnTo>
                <a:lnTo>
                  <a:pt x="471" y="928"/>
                </a:lnTo>
                <a:lnTo>
                  <a:pt x="465" y="930"/>
                </a:lnTo>
                <a:lnTo>
                  <a:pt x="460" y="930"/>
                </a:lnTo>
                <a:lnTo>
                  <a:pt x="457" y="937"/>
                </a:lnTo>
                <a:lnTo>
                  <a:pt x="459" y="944"/>
                </a:lnTo>
                <a:lnTo>
                  <a:pt x="454" y="946"/>
                </a:lnTo>
                <a:lnTo>
                  <a:pt x="449" y="950"/>
                </a:lnTo>
                <a:lnTo>
                  <a:pt x="442" y="946"/>
                </a:lnTo>
                <a:lnTo>
                  <a:pt x="436" y="942"/>
                </a:lnTo>
                <a:lnTo>
                  <a:pt x="430" y="940"/>
                </a:lnTo>
                <a:lnTo>
                  <a:pt x="424" y="939"/>
                </a:lnTo>
                <a:lnTo>
                  <a:pt x="418" y="940"/>
                </a:lnTo>
                <a:lnTo>
                  <a:pt x="412" y="943"/>
                </a:lnTo>
                <a:lnTo>
                  <a:pt x="406" y="944"/>
                </a:lnTo>
                <a:lnTo>
                  <a:pt x="399" y="943"/>
                </a:lnTo>
                <a:lnTo>
                  <a:pt x="394" y="944"/>
                </a:lnTo>
                <a:lnTo>
                  <a:pt x="387" y="943"/>
                </a:lnTo>
                <a:lnTo>
                  <a:pt x="381" y="938"/>
                </a:lnTo>
                <a:lnTo>
                  <a:pt x="376" y="935"/>
                </a:lnTo>
                <a:lnTo>
                  <a:pt x="368" y="932"/>
                </a:lnTo>
                <a:lnTo>
                  <a:pt x="363" y="932"/>
                </a:lnTo>
                <a:lnTo>
                  <a:pt x="360" y="935"/>
                </a:lnTo>
                <a:lnTo>
                  <a:pt x="356" y="928"/>
                </a:lnTo>
                <a:lnTo>
                  <a:pt x="350" y="928"/>
                </a:lnTo>
                <a:lnTo>
                  <a:pt x="346" y="921"/>
                </a:lnTo>
                <a:lnTo>
                  <a:pt x="342" y="914"/>
                </a:lnTo>
                <a:lnTo>
                  <a:pt x="342" y="907"/>
                </a:lnTo>
                <a:lnTo>
                  <a:pt x="345" y="900"/>
                </a:lnTo>
                <a:lnTo>
                  <a:pt x="342" y="894"/>
                </a:lnTo>
                <a:lnTo>
                  <a:pt x="336" y="891"/>
                </a:lnTo>
                <a:lnTo>
                  <a:pt x="332" y="886"/>
                </a:lnTo>
                <a:lnTo>
                  <a:pt x="331" y="881"/>
                </a:lnTo>
                <a:lnTo>
                  <a:pt x="325" y="875"/>
                </a:lnTo>
                <a:lnTo>
                  <a:pt x="320" y="878"/>
                </a:lnTo>
                <a:lnTo>
                  <a:pt x="314" y="884"/>
                </a:lnTo>
                <a:lnTo>
                  <a:pt x="309" y="891"/>
                </a:lnTo>
                <a:lnTo>
                  <a:pt x="307" y="898"/>
                </a:lnTo>
                <a:lnTo>
                  <a:pt x="306" y="905"/>
                </a:lnTo>
                <a:lnTo>
                  <a:pt x="304" y="912"/>
                </a:lnTo>
                <a:lnTo>
                  <a:pt x="298" y="912"/>
                </a:lnTo>
                <a:lnTo>
                  <a:pt x="292" y="916"/>
                </a:lnTo>
                <a:lnTo>
                  <a:pt x="290" y="919"/>
                </a:lnTo>
                <a:lnTo>
                  <a:pt x="285" y="920"/>
                </a:lnTo>
                <a:lnTo>
                  <a:pt x="278" y="913"/>
                </a:lnTo>
                <a:lnTo>
                  <a:pt x="273" y="907"/>
                </a:lnTo>
                <a:lnTo>
                  <a:pt x="270" y="905"/>
                </a:lnTo>
                <a:lnTo>
                  <a:pt x="266" y="898"/>
                </a:lnTo>
                <a:lnTo>
                  <a:pt x="261" y="891"/>
                </a:lnTo>
                <a:lnTo>
                  <a:pt x="255" y="887"/>
                </a:lnTo>
                <a:lnTo>
                  <a:pt x="249" y="880"/>
                </a:lnTo>
                <a:lnTo>
                  <a:pt x="243" y="873"/>
                </a:lnTo>
                <a:lnTo>
                  <a:pt x="240" y="866"/>
                </a:lnTo>
                <a:lnTo>
                  <a:pt x="238" y="859"/>
                </a:lnTo>
                <a:lnTo>
                  <a:pt x="232" y="852"/>
                </a:lnTo>
                <a:lnTo>
                  <a:pt x="232" y="847"/>
                </a:lnTo>
                <a:lnTo>
                  <a:pt x="228" y="839"/>
                </a:lnTo>
                <a:lnTo>
                  <a:pt x="226" y="833"/>
                </a:lnTo>
                <a:lnTo>
                  <a:pt x="221" y="826"/>
                </a:lnTo>
                <a:lnTo>
                  <a:pt x="217" y="818"/>
                </a:lnTo>
                <a:lnTo>
                  <a:pt x="216" y="813"/>
                </a:lnTo>
                <a:lnTo>
                  <a:pt x="215" y="806"/>
                </a:lnTo>
                <a:lnTo>
                  <a:pt x="215" y="799"/>
                </a:lnTo>
                <a:lnTo>
                  <a:pt x="214" y="792"/>
                </a:lnTo>
                <a:lnTo>
                  <a:pt x="210" y="785"/>
                </a:lnTo>
                <a:lnTo>
                  <a:pt x="208" y="778"/>
                </a:lnTo>
                <a:lnTo>
                  <a:pt x="206" y="773"/>
                </a:lnTo>
                <a:lnTo>
                  <a:pt x="209" y="766"/>
                </a:lnTo>
                <a:lnTo>
                  <a:pt x="210" y="760"/>
                </a:lnTo>
                <a:lnTo>
                  <a:pt x="208" y="753"/>
                </a:lnTo>
                <a:lnTo>
                  <a:pt x="206" y="746"/>
                </a:lnTo>
                <a:lnTo>
                  <a:pt x="204" y="745"/>
                </a:lnTo>
                <a:lnTo>
                  <a:pt x="198" y="738"/>
                </a:lnTo>
                <a:lnTo>
                  <a:pt x="199" y="731"/>
                </a:lnTo>
                <a:lnTo>
                  <a:pt x="200" y="725"/>
                </a:lnTo>
                <a:lnTo>
                  <a:pt x="199" y="718"/>
                </a:lnTo>
                <a:lnTo>
                  <a:pt x="196" y="711"/>
                </a:lnTo>
                <a:lnTo>
                  <a:pt x="196" y="704"/>
                </a:lnTo>
                <a:lnTo>
                  <a:pt x="191" y="697"/>
                </a:lnTo>
                <a:lnTo>
                  <a:pt x="191" y="690"/>
                </a:lnTo>
                <a:lnTo>
                  <a:pt x="192" y="684"/>
                </a:lnTo>
                <a:lnTo>
                  <a:pt x="192" y="677"/>
                </a:lnTo>
                <a:lnTo>
                  <a:pt x="191" y="670"/>
                </a:lnTo>
                <a:lnTo>
                  <a:pt x="189" y="663"/>
                </a:lnTo>
                <a:lnTo>
                  <a:pt x="189" y="656"/>
                </a:lnTo>
                <a:lnTo>
                  <a:pt x="191" y="649"/>
                </a:lnTo>
                <a:lnTo>
                  <a:pt x="192" y="642"/>
                </a:lnTo>
                <a:lnTo>
                  <a:pt x="191" y="636"/>
                </a:lnTo>
                <a:lnTo>
                  <a:pt x="188" y="632"/>
                </a:lnTo>
                <a:lnTo>
                  <a:pt x="188" y="625"/>
                </a:lnTo>
                <a:lnTo>
                  <a:pt x="186" y="618"/>
                </a:lnTo>
                <a:lnTo>
                  <a:pt x="183" y="610"/>
                </a:lnTo>
                <a:lnTo>
                  <a:pt x="179" y="605"/>
                </a:lnTo>
                <a:lnTo>
                  <a:pt x="177" y="598"/>
                </a:lnTo>
                <a:lnTo>
                  <a:pt x="177" y="591"/>
                </a:lnTo>
                <a:lnTo>
                  <a:pt x="175" y="584"/>
                </a:lnTo>
                <a:lnTo>
                  <a:pt x="172" y="577"/>
                </a:lnTo>
                <a:lnTo>
                  <a:pt x="170" y="571"/>
                </a:lnTo>
                <a:lnTo>
                  <a:pt x="169" y="564"/>
                </a:lnTo>
                <a:lnTo>
                  <a:pt x="169" y="557"/>
                </a:lnTo>
                <a:lnTo>
                  <a:pt x="171" y="551"/>
                </a:lnTo>
                <a:lnTo>
                  <a:pt x="172" y="544"/>
                </a:lnTo>
                <a:lnTo>
                  <a:pt x="171" y="537"/>
                </a:lnTo>
                <a:lnTo>
                  <a:pt x="171" y="531"/>
                </a:lnTo>
                <a:lnTo>
                  <a:pt x="171" y="524"/>
                </a:lnTo>
                <a:lnTo>
                  <a:pt x="169" y="517"/>
                </a:lnTo>
                <a:lnTo>
                  <a:pt x="168" y="510"/>
                </a:lnTo>
                <a:lnTo>
                  <a:pt x="172" y="503"/>
                </a:lnTo>
                <a:lnTo>
                  <a:pt x="171" y="496"/>
                </a:lnTo>
                <a:lnTo>
                  <a:pt x="169" y="489"/>
                </a:lnTo>
                <a:lnTo>
                  <a:pt x="173" y="492"/>
                </a:lnTo>
                <a:lnTo>
                  <a:pt x="179" y="493"/>
                </a:lnTo>
                <a:lnTo>
                  <a:pt x="185" y="494"/>
                </a:lnTo>
                <a:lnTo>
                  <a:pt x="184" y="491"/>
                </a:lnTo>
                <a:lnTo>
                  <a:pt x="183" y="484"/>
                </a:lnTo>
                <a:lnTo>
                  <a:pt x="182" y="477"/>
                </a:lnTo>
                <a:lnTo>
                  <a:pt x="182" y="456"/>
                </a:lnTo>
                <a:lnTo>
                  <a:pt x="183" y="450"/>
                </a:lnTo>
                <a:lnTo>
                  <a:pt x="177" y="453"/>
                </a:lnTo>
                <a:lnTo>
                  <a:pt x="175" y="453"/>
                </a:lnTo>
                <a:lnTo>
                  <a:pt x="173" y="453"/>
                </a:lnTo>
                <a:lnTo>
                  <a:pt x="173" y="446"/>
                </a:lnTo>
                <a:lnTo>
                  <a:pt x="172" y="439"/>
                </a:lnTo>
                <a:lnTo>
                  <a:pt x="169" y="432"/>
                </a:lnTo>
                <a:lnTo>
                  <a:pt x="167" y="427"/>
                </a:lnTo>
                <a:lnTo>
                  <a:pt x="163" y="420"/>
                </a:lnTo>
                <a:lnTo>
                  <a:pt x="159" y="413"/>
                </a:lnTo>
                <a:lnTo>
                  <a:pt x="157" y="406"/>
                </a:lnTo>
                <a:lnTo>
                  <a:pt x="156" y="405"/>
                </a:lnTo>
                <a:lnTo>
                  <a:pt x="152" y="398"/>
                </a:lnTo>
                <a:lnTo>
                  <a:pt x="147" y="391"/>
                </a:lnTo>
                <a:lnTo>
                  <a:pt x="142" y="384"/>
                </a:lnTo>
                <a:lnTo>
                  <a:pt x="140" y="379"/>
                </a:lnTo>
                <a:lnTo>
                  <a:pt x="137" y="371"/>
                </a:lnTo>
                <a:lnTo>
                  <a:pt x="135" y="368"/>
                </a:lnTo>
                <a:lnTo>
                  <a:pt x="132" y="362"/>
                </a:lnTo>
                <a:lnTo>
                  <a:pt x="130" y="355"/>
                </a:lnTo>
                <a:lnTo>
                  <a:pt x="125" y="348"/>
                </a:lnTo>
                <a:lnTo>
                  <a:pt x="122" y="341"/>
                </a:lnTo>
                <a:lnTo>
                  <a:pt x="118" y="335"/>
                </a:lnTo>
                <a:lnTo>
                  <a:pt x="118" y="334"/>
                </a:lnTo>
                <a:lnTo>
                  <a:pt x="114" y="327"/>
                </a:lnTo>
                <a:lnTo>
                  <a:pt x="112" y="321"/>
                </a:lnTo>
                <a:lnTo>
                  <a:pt x="108" y="314"/>
                </a:lnTo>
                <a:lnTo>
                  <a:pt x="105" y="309"/>
                </a:lnTo>
                <a:lnTo>
                  <a:pt x="102" y="301"/>
                </a:lnTo>
                <a:lnTo>
                  <a:pt x="102" y="294"/>
                </a:lnTo>
                <a:lnTo>
                  <a:pt x="100" y="289"/>
                </a:lnTo>
                <a:lnTo>
                  <a:pt x="97" y="281"/>
                </a:lnTo>
                <a:lnTo>
                  <a:pt x="94" y="275"/>
                </a:lnTo>
                <a:lnTo>
                  <a:pt x="94" y="268"/>
                </a:lnTo>
                <a:lnTo>
                  <a:pt x="92" y="260"/>
                </a:lnTo>
                <a:lnTo>
                  <a:pt x="90" y="254"/>
                </a:lnTo>
                <a:lnTo>
                  <a:pt x="84" y="247"/>
                </a:lnTo>
                <a:lnTo>
                  <a:pt x="82" y="241"/>
                </a:lnTo>
                <a:lnTo>
                  <a:pt x="82" y="238"/>
                </a:lnTo>
                <a:lnTo>
                  <a:pt x="79" y="231"/>
                </a:lnTo>
                <a:lnTo>
                  <a:pt x="76" y="225"/>
                </a:lnTo>
                <a:lnTo>
                  <a:pt x="72" y="218"/>
                </a:lnTo>
                <a:lnTo>
                  <a:pt x="69" y="211"/>
                </a:lnTo>
                <a:lnTo>
                  <a:pt x="66" y="204"/>
                </a:lnTo>
                <a:lnTo>
                  <a:pt x="63" y="198"/>
                </a:lnTo>
                <a:lnTo>
                  <a:pt x="62" y="194"/>
                </a:lnTo>
                <a:lnTo>
                  <a:pt x="61" y="188"/>
                </a:lnTo>
                <a:lnTo>
                  <a:pt x="57" y="180"/>
                </a:lnTo>
                <a:lnTo>
                  <a:pt x="55" y="173"/>
                </a:lnTo>
                <a:lnTo>
                  <a:pt x="52" y="168"/>
                </a:lnTo>
                <a:lnTo>
                  <a:pt x="51" y="165"/>
                </a:lnTo>
                <a:lnTo>
                  <a:pt x="47" y="158"/>
                </a:lnTo>
                <a:lnTo>
                  <a:pt x="44" y="152"/>
                </a:lnTo>
                <a:lnTo>
                  <a:pt x="40" y="146"/>
                </a:lnTo>
                <a:lnTo>
                  <a:pt x="37" y="139"/>
                </a:lnTo>
                <a:lnTo>
                  <a:pt x="30" y="132"/>
                </a:lnTo>
                <a:lnTo>
                  <a:pt x="24" y="126"/>
                </a:lnTo>
                <a:lnTo>
                  <a:pt x="20" y="120"/>
                </a:lnTo>
                <a:lnTo>
                  <a:pt x="19" y="113"/>
                </a:lnTo>
                <a:lnTo>
                  <a:pt x="16" y="106"/>
                </a:lnTo>
                <a:lnTo>
                  <a:pt x="12" y="99"/>
                </a:lnTo>
                <a:lnTo>
                  <a:pt x="7" y="92"/>
                </a:lnTo>
                <a:lnTo>
                  <a:pt x="5" y="85"/>
                </a:lnTo>
                <a:lnTo>
                  <a:pt x="3" y="79"/>
                </a:lnTo>
                <a:lnTo>
                  <a:pt x="3" y="73"/>
                </a:lnTo>
                <a:lnTo>
                  <a:pt x="2" y="65"/>
                </a:lnTo>
                <a:lnTo>
                  <a:pt x="2" y="59"/>
                </a:lnTo>
                <a:lnTo>
                  <a:pt x="1" y="51"/>
                </a:lnTo>
                <a:lnTo>
                  <a:pt x="0" y="45"/>
                </a:lnTo>
                <a:lnTo>
                  <a:pt x="1" y="37"/>
                </a:lnTo>
                <a:lnTo>
                  <a:pt x="2" y="31"/>
                </a:lnTo>
                <a:lnTo>
                  <a:pt x="3" y="2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8" name="Freeform 371"/>
          <p:cNvSpPr>
            <a:spLocks/>
          </p:cNvSpPr>
          <p:nvPr/>
        </p:nvSpPr>
        <p:spPr bwMode="auto">
          <a:xfrm>
            <a:off x="4600575" y="3389313"/>
            <a:ext cx="3175" cy="3175"/>
          </a:xfrm>
          <a:custGeom>
            <a:avLst/>
            <a:gdLst>
              <a:gd name="T0" fmla="*/ 2147483647 w 6"/>
              <a:gd name="T1" fmla="*/ 2147483647 h 7"/>
              <a:gd name="T2" fmla="*/ 0 w 6"/>
              <a:gd name="T3" fmla="*/ 0 h 7"/>
              <a:gd name="T4" fmla="*/ 2147483647 w 6"/>
              <a:gd name="T5" fmla="*/ 2147483647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4" y="7"/>
                </a:moveTo>
                <a:lnTo>
                  <a:pt x="0" y="0"/>
                </a:lnTo>
                <a:lnTo>
                  <a:pt x="6" y="1"/>
                </a:lnTo>
                <a:lnTo>
                  <a:pt x="4"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09" name="Freeform 372"/>
          <p:cNvSpPr>
            <a:spLocks/>
          </p:cNvSpPr>
          <p:nvPr/>
        </p:nvSpPr>
        <p:spPr bwMode="auto">
          <a:xfrm>
            <a:off x="4613275" y="4557713"/>
            <a:ext cx="569913" cy="696912"/>
          </a:xfrm>
          <a:custGeom>
            <a:avLst/>
            <a:gdLst>
              <a:gd name="T0" fmla="*/ 2147483647 w 1208"/>
              <a:gd name="T1" fmla="*/ 2147483647 h 1486"/>
              <a:gd name="T2" fmla="*/ 2147483647 w 1208"/>
              <a:gd name="T3" fmla="*/ 2147483647 h 1486"/>
              <a:gd name="T4" fmla="*/ 2147483647 w 1208"/>
              <a:gd name="T5" fmla="*/ 2147483647 h 1486"/>
              <a:gd name="T6" fmla="*/ 2147483647 w 1208"/>
              <a:gd name="T7" fmla="*/ 2147483647 h 1486"/>
              <a:gd name="T8" fmla="*/ 2147483647 w 1208"/>
              <a:gd name="T9" fmla="*/ 2147483647 h 1486"/>
              <a:gd name="T10" fmla="*/ 2147483647 w 1208"/>
              <a:gd name="T11" fmla="*/ 2147483647 h 1486"/>
              <a:gd name="T12" fmla="*/ 2147483647 w 1208"/>
              <a:gd name="T13" fmla="*/ 2147483647 h 1486"/>
              <a:gd name="T14" fmla="*/ 2147483647 w 1208"/>
              <a:gd name="T15" fmla="*/ 2147483647 h 1486"/>
              <a:gd name="T16" fmla="*/ 2147483647 w 1208"/>
              <a:gd name="T17" fmla="*/ 2147483647 h 1486"/>
              <a:gd name="T18" fmla="*/ 2147483647 w 1208"/>
              <a:gd name="T19" fmla="*/ 2147483647 h 1486"/>
              <a:gd name="T20" fmla="*/ 2147483647 w 1208"/>
              <a:gd name="T21" fmla="*/ 2147483647 h 1486"/>
              <a:gd name="T22" fmla="*/ 2147483647 w 1208"/>
              <a:gd name="T23" fmla="*/ 2147483647 h 1486"/>
              <a:gd name="T24" fmla="*/ 2147483647 w 1208"/>
              <a:gd name="T25" fmla="*/ 2147483647 h 1486"/>
              <a:gd name="T26" fmla="*/ 2147483647 w 1208"/>
              <a:gd name="T27" fmla="*/ 2147483647 h 1486"/>
              <a:gd name="T28" fmla="*/ 2147483647 w 1208"/>
              <a:gd name="T29" fmla="*/ 2147483647 h 1486"/>
              <a:gd name="T30" fmla="*/ 2147483647 w 1208"/>
              <a:gd name="T31" fmla="*/ 2147483647 h 1486"/>
              <a:gd name="T32" fmla="*/ 2147483647 w 1208"/>
              <a:gd name="T33" fmla="*/ 2147483647 h 1486"/>
              <a:gd name="T34" fmla="*/ 2147483647 w 1208"/>
              <a:gd name="T35" fmla="*/ 2147483647 h 1486"/>
              <a:gd name="T36" fmla="*/ 2147483647 w 1208"/>
              <a:gd name="T37" fmla="*/ 2147483647 h 1486"/>
              <a:gd name="T38" fmla="*/ 2147483647 w 1208"/>
              <a:gd name="T39" fmla="*/ 2147483647 h 1486"/>
              <a:gd name="T40" fmla="*/ 2147483647 w 1208"/>
              <a:gd name="T41" fmla="*/ 2147483647 h 1486"/>
              <a:gd name="T42" fmla="*/ 2147483647 w 1208"/>
              <a:gd name="T43" fmla="*/ 2147483647 h 1486"/>
              <a:gd name="T44" fmla="*/ 2147483647 w 1208"/>
              <a:gd name="T45" fmla="*/ 2147483647 h 1486"/>
              <a:gd name="T46" fmla="*/ 2147483647 w 1208"/>
              <a:gd name="T47" fmla="*/ 2147483647 h 1486"/>
              <a:gd name="T48" fmla="*/ 2147483647 w 1208"/>
              <a:gd name="T49" fmla="*/ 2147483647 h 1486"/>
              <a:gd name="T50" fmla="*/ 2147483647 w 1208"/>
              <a:gd name="T51" fmla="*/ 2147483647 h 1486"/>
              <a:gd name="T52" fmla="*/ 2147483647 w 1208"/>
              <a:gd name="T53" fmla="*/ 2147483647 h 1486"/>
              <a:gd name="T54" fmla="*/ 2147483647 w 1208"/>
              <a:gd name="T55" fmla="*/ 2147483647 h 1486"/>
              <a:gd name="T56" fmla="*/ 2147483647 w 1208"/>
              <a:gd name="T57" fmla="*/ 2147483647 h 1486"/>
              <a:gd name="T58" fmla="*/ 2147483647 w 1208"/>
              <a:gd name="T59" fmla="*/ 2147483647 h 1486"/>
              <a:gd name="T60" fmla="*/ 2147483647 w 1208"/>
              <a:gd name="T61" fmla="*/ 2147483647 h 1486"/>
              <a:gd name="T62" fmla="*/ 2147483647 w 1208"/>
              <a:gd name="T63" fmla="*/ 2147483647 h 1486"/>
              <a:gd name="T64" fmla="*/ 2147483647 w 1208"/>
              <a:gd name="T65" fmla="*/ 2147483647 h 1486"/>
              <a:gd name="T66" fmla="*/ 2147483647 w 1208"/>
              <a:gd name="T67" fmla="*/ 2147483647 h 1486"/>
              <a:gd name="T68" fmla="*/ 2147483647 w 1208"/>
              <a:gd name="T69" fmla="*/ 2147483647 h 1486"/>
              <a:gd name="T70" fmla="*/ 2147483647 w 1208"/>
              <a:gd name="T71" fmla="*/ 2147483647 h 1486"/>
              <a:gd name="T72" fmla="*/ 2147483647 w 1208"/>
              <a:gd name="T73" fmla="*/ 2147483647 h 1486"/>
              <a:gd name="T74" fmla="*/ 2147483647 w 1208"/>
              <a:gd name="T75" fmla="*/ 2147483647 h 1486"/>
              <a:gd name="T76" fmla="*/ 2147483647 w 1208"/>
              <a:gd name="T77" fmla="*/ 2147483647 h 1486"/>
              <a:gd name="T78" fmla="*/ 2147483647 w 1208"/>
              <a:gd name="T79" fmla="*/ 2147483647 h 1486"/>
              <a:gd name="T80" fmla="*/ 2147483647 w 1208"/>
              <a:gd name="T81" fmla="*/ 2147483647 h 1486"/>
              <a:gd name="T82" fmla="*/ 2147483647 w 1208"/>
              <a:gd name="T83" fmla="*/ 2147483647 h 1486"/>
              <a:gd name="T84" fmla="*/ 2147483647 w 1208"/>
              <a:gd name="T85" fmla="*/ 2147483647 h 1486"/>
              <a:gd name="T86" fmla="*/ 2147483647 w 1208"/>
              <a:gd name="T87" fmla="*/ 2147483647 h 1486"/>
              <a:gd name="T88" fmla="*/ 2147483647 w 1208"/>
              <a:gd name="T89" fmla="*/ 2147483647 h 1486"/>
              <a:gd name="T90" fmla="*/ 2147483647 w 1208"/>
              <a:gd name="T91" fmla="*/ 2147483647 h 1486"/>
              <a:gd name="T92" fmla="*/ 2147483647 w 1208"/>
              <a:gd name="T93" fmla="*/ 2147483647 h 1486"/>
              <a:gd name="T94" fmla="*/ 2147483647 w 1208"/>
              <a:gd name="T95" fmla="*/ 2147483647 h 1486"/>
              <a:gd name="T96" fmla="*/ 2147483647 w 1208"/>
              <a:gd name="T97" fmla="*/ 2147483647 h 1486"/>
              <a:gd name="T98" fmla="*/ 2147483647 w 1208"/>
              <a:gd name="T99" fmla="*/ 2147483647 h 1486"/>
              <a:gd name="T100" fmla="*/ 2147483647 w 1208"/>
              <a:gd name="T101" fmla="*/ 2147483647 h 1486"/>
              <a:gd name="T102" fmla="*/ 2147483647 w 1208"/>
              <a:gd name="T103" fmla="*/ 2147483647 h 1486"/>
              <a:gd name="T104" fmla="*/ 2147483647 w 1208"/>
              <a:gd name="T105" fmla="*/ 2147483647 h 1486"/>
              <a:gd name="T106" fmla="*/ 2147483647 w 1208"/>
              <a:gd name="T107" fmla="*/ 2147483647 h 1486"/>
              <a:gd name="T108" fmla="*/ 2147483647 w 1208"/>
              <a:gd name="T109" fmla="*/ 2147483647 h 1486"/>
              <a:gd name="T110" fmla="*/ 2147483647 w 1208"/>
              <a:gd name="T111" fmla="*/ 2147483647 h 1486"/>
              <a:gd name="T112" fmla="*/ 2147483647 w 1208"/>
              <a:gd name="T113" fmla="*/ 2147483647 h 1486"/>
              <a:gd name="T114" fmla="*/ 2147483647 w 1208"/>
              <a:gd name="T115" fmla="*/ 2147483647 h 1486"/>
              <a:gd name="T116" fmla="*/ 2147483647 w 1208"/>
              <a:gd name="T117" fmla="*/ 2147483647 h 1486"/>
              <a:gd name="T118" fmla="*/ 2147483647 w 1208"/>
              <a:gd name="T119" fmla="*/ 2147483647 h 1486"/>
              <a:gd name="T120" fmla="*/ 2147483647 w 1208"/>
              <a:gd name="T121" fmla="*/ 2147483647 h 14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08"/>
              <a:gd name="T184" fmla="*/ 0 h 1486"/>
              <a:gd name="T185" fmla="*/ 1208 w 1208"/>
              <a:gd name="T186" fmla="*/ 1486 h 148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08" h="1486">
                <a:moveTo>
                  <a:pt x="0" y="880"/>
                </a:moveTo>
                <a:lnTo>
                  <a:pt x="1" y="879"/>
                </a:lnTo>
                <a:lnTo>
                  <a:pt x="8" y="877"/>
                </a:lnTo>
                <a:lnTo>
                  <a:pt x="14" y="877"/>
                </a:lnTo>
                <a:lnTo>
                  <a:pt x="20" y="876"/>
                </a:lnTo>
                <a:lnTo>
                  <a:pt x="20" y="869"/>
                </a:lnTo>
                <a:lnTo>
                  <a:pt x="21" y="862"/>
                </a:lnTo>
                <a:lnTo>
                  <a:pt x="21" y="840"/>
                </a:lnTo>
                <a:lnTo>
                  <a:pt x="21" y="833"/>
                </a:lnTo>
                <a:lnTo>
                  <a:pt x="16" y="827"/>
                </a:lnTo>
                <a:lnTo>
                  <a:pt x="16" y="824"/>
                </a:lnTo>
                <a:lnTo>
                  <a:pt x="19" y="823"/>
                </a:lnTo>
                <a:lnTo>
                  <a:pt x="25" y="820"/>
                </a:lnTo>
                <a:lnTo>
                  <a:pt x="26" y="815"/>
                </a:lnTo>
                <a:lnTo>
                  <a:pt x="32" y="809"/>
                </a:lnTo>
                <a:lnTo>
                  <a:pt x="36" y="803"/>
                </a:lnTo>
                <a:lnTo>
                  <a:pt x="37" y="801"/>
                </a:lnTo>
                <a:lnTo>
                  <a:pt x="44" y="797"/>
                </a:lnTo>
                <a:lnTo>
                  <a:pt x="50" y="795"/>
                </a:lnTo>
                <a:lnTo>
                  <a:pt x="56" y="790"/>
                </a:lnTo>
                <a:lnTo>
                  <a:pt x="59" y="787"/>
                </a:lnTo>
                <a:lnTo>
                  <a:pt x="61" y="793"/>
                </a:lnTo>
                <a:lnTo>
                  <a:pt x="67" y="799"/>
                </a:lnTo>
                <a:lnTo>
                  <a:pt x="75" y="804"/>
                </a:lnTo>
                <a:lnTo>
                  <a:pt x="76" y="811"/>
                </a:lnTo>
                <a:lnTo>
                  <a:pt x="81" y="806"/>
                </a:lnTo>
                <a:lnTo>
                  <a:pt x="87" y="803"/>
                </a:lnTo>
                <a:lnTo>
                  <a:pt x="89" y="799"/>
                </a:lnTo>
                <a:lnTo>
                  <a:pt x="95" y="793"/>
                </a:lnTo>
                <a:lnTo>
                  <a:pt x="95" y="787"/>
                </a:lnTo>
                <a:lnTo>
                  <a:pt x="96" y="781"/>
                </a:lnTo>
                <a:lnTo>
                  <a:pt x="100" y="774"/>
                </a:lnTo>
                <a:lnTo>
                  <a:pt x="108" y="780"/>
                </a:lnTo>
                <a:lnTo>
                  <a:pt x="109" y="780"/>
                </a:lnTo>
                <a:lnTo>
                  <a:pt x="115" y="774"/>
                </a:lnTo>
                <a:lnTo>
                  <a:pt x="120" y="772"/>
                </a:lnTo>
                <a:lnTo>
                  <a:pt x="127" y="769"/>
                </a:lnTo>
                <a:lnTo>
                  <a:pt x="133" y="765"/>
                </a:lnTo>
                <a:lnTo>
                  <a:pt x="139" y="768"/>
                </a:lnTo>
                <a:lnTo>
                  <a:pt x="144" y="774"/>
                </a:lnTo>
                <a:lnTo>
                  <a:pt x="140" y="781"/>
                </a:lnTo>
                <a:lnTo>
                  <a:pt x="137" y="784"/>
                </a:lnTo>
                <a:lnTo>
                  <a:pt x="138" y="790"/>
                </a:lnTo>
                <a:lnTo>
                  <a:pt x="140" y="797"/>
                </a:lnTo>
                <a:lnTo>
                  <a:pt x="140" y="811"/>
                </a:lnTo>
                <a:lnTo>
                  <a:pt x="144" y="807"/>
                </a:lnTo>
                <a:lnTo>
                  <a:pt x="150" y="811"/>
                </a:lnTo>
                <a:lnTo>
                  <a:pt x="155" y="812"/>
                </a:lnTo>
                <a:lnTo>
                  <a:pt x="163" y="807"/>
                </a:lnTo>
                <a:lnTo>
                  <a:pt x="168" y="801"/>
                </a:lnTo>
                <a:lnTo>
                  <a:pt x="171" y="793"/>
                </a:lnTo>
                <a:lnTo>
                  <a:pt x="176" y="787"/>
                </a:lnTo>
                <a:lnTo>
                  <a:pt x="177" y="785"/>
                </a:lnTo>
                <a:lnTo>
                  <a:pt x="182" y="781"/>
                </a:lnTo>
                <a:lnTo>
                  <a:pt x="186" y="774"/>
                </a:lnTo>
                <a:lnTo>
                  <a:pt x="186" y="773"/>
                </a:lnTo>
                <a:lnTo>
                  <a:pt x="192" y="766"/>
                </a:lnTo>
                <a:lnTo>
                  <a:pt x="194" y="765"/>
                </a:lnTo>
                <a:lnTo>
                  <a:pt x="194" y="764"/>
                </a:lnTo>
                <a:lnTo>
                  <a:pt x="198" y="763"/>
                </a:lnTo>
                <a:lnTo>
                  <a:pt x="200" y="763"/>
                </a:lnTo>
                <a:lnTo>
                  <a:pt x="206" y="760"/>
                </a:lnTo>
                <a:lnTo>
                  <a:pt x="207" y="753"/>
                </a:lnTo>
                <a:lnTo>
                  <a:pt x="209" y="748"/>
                </a:lnTo>
                <a:lnTo>
                  <a:pt x="214" y="743"/>
                </a:lnTo>
                <a:lnTo>
                  <a:pt x="220" y="740"/>
                </a:lnTo>
                <a:lnTo>
                  <a:pt x="227" y="739"/>
                </a:lnTo>
                <a:lnTo>
                  <a:pt x="233" y="736"/>
                </a:lnTo>
                <a:lnTo>
                  <a:pt x="235" y="731"/>
                </a:lnTo>
                <a:lnTo>
                  <a:pt x="238" y="724"/>
                </a:lnTo>
                <a:lnTo>
                  <a:pt x="241" y="717"/>
                </a:lnTo>
                <a:lnTo>
                  <a:pt x="242" y="710"/>
                </a:lnTo>
                <a:lnTo>
                  <a:pt x="247" y="703"/>
                </a:lnTo>
                <a:lnTo>
                  <a:pt x="249" y="698"/>
                </a:lnTo>
                <a:lnTo>
                  <a:pt x="254" y="691"/>
                </a:lnTo>
                <a:lnTo>
                  <a:pt x="253" y="683"/>
                </a:lnTo>
                <a:lnTo>
                  <a:pt x="253" y="677"/>
                </a:lnTo>
                <a:lnTo>
                  <a:pt x="252" y="674"/>
                </a:lnTo>
                <a:lnTo>
                  <a:pt x="252" y="666"/>
                </a:lnTo>
                <a:lnTo>
                  <a:pt x="253" y="664"/>
                </a:lnTo>
                <a:lnTo>
                  <a:pt x="252" y="656"/>
                </a:lnTo>
                <a:lnTo>
                  <a:pt x="252" y="652"/>
                </a:lnTo>
                <a:lnTo>
                  <a:pt x="253" y="645"/>
                </a:lnTo>
                <a:lnTo>
                  <a:pt x="254" y="638"/>
                </a:lnTo>
                <a:lnTo>
                  <a:pt x="255" y="632"/>
                </a:lnTo>
                <a:lnTo>
                  <a:pt x="254" y="624"/>
                </a:lnTo>
                <a:lnTo>
                  <a:pt x="253" y="618"/>
                </a:lnTo>
                <a:lnTo>
                  <a:pt x="252" y="611"/>
                </a:lnTo>
                <a:lnTo>
                  <a:pt x="252" y="604"/>
                </a:lnTo>
                <a:lnTo>
                  <a:pt x="253" y="597"/>
                </a:lnTo>
                <a:lnTo>
                  <a:pt x="257" y="590"/>
                </a:lnTo>
                <a:lnTo>
                  <a:pt x="263" y="586"/>
                </a:lnTo>
                <a:lnTo>
                  <a:pt x="268" y="579"/>
                </a:lnTo>
                <a:lnTo>
                  <a:pt x="273" y="572"/>
                </a:lnTo>
                <a:lnTo>
                  <a:pt x="273" y="571"/>
                </a:lnTo>
                <a:lnTo>
                  <a:pt x="277" y="564"/>
                </a:lnTo>
                <a:lnTo>
                  <a:pt x="279" y="557"/>
                </a:lnTo>
                <a:lnTo>
                  <a:pt x="283" y="550"/>
                </a:lnTo>
                <a:lnTo>
                  <a:pt x="284" y="546"/>
                </a:lnTo>
                <a:lnTo>
                  <a:pt x="287" y="539"/>
                </a:lnTo>
                <a:lnTo>
                  <a:pt x="289" y="533"/>
                </a:lnTo>
                <a:lnTo>
                  <a:pt x="293" y="526"/>
                </a:lnTo>
                <a:lnTo>
                  <a:pt x="299" y="518"/>
                </a:lnTo>
                <a:lnTo>
                  <a:pt x="304" y="514"/>
                </a:lnTo>
                <a:lnTo>
                  <a:pt x="311" y="509"/>
                </a:lnTo>
                <a:lnTo>
                  <a:pt x="317" y="507"/>
                </a:lnTo>
                <a:lnTo>
                  <a:pt x="323" y="505"/>
                </a:lnTo>
                <a:lnTo>
                  <a:pt x="329" y="499"/>
                </a:lnTo>
                <a:lnTo>
                  <a:pt x="334" y="492"/>
                </a:lnTo>
                <a:lnTo>
                  <a:pt x="338" y="484"/>
                </a:lnTo>
                <a:lnTo>
                  <a:pt x="342" y="479"/>
                </a:lnTo>
                <a:lnTo>
                  <a:pt x="346" y="474"/>
                </a:lnTo>
                <a:lnTo>
                  <a:pt x="348" y="467"/>
                </a:lnTo>
                <a:lnTo>
                  <a:pt x="350" y="464"/>
                </a:lnTo>
                <a:lnTo>
                  <a:pt x="350" y="457"/>
                </a:lnTo>
                <a:lnTo>
                  <a:pt x="350" y="450"/>
                </a:lnTo>
                <a:lnTo>
                  <a:pt x="348" y="444"/>
                </a:lnTo>
                <a:lnTo>
                  <a:pt x="348" y="438"/>
                </a:lnTo>
                <a:lnTo>
                  <a:pt x="350" y="432"/>
                </a:lnTo>
                <a:lnTo>
                  <a:pt x="352" y="425"/>
                </a:lnTo>
                <a:lnTo>
                  <a:pt x="352" y="424"/>
                </a:lnTo>
                <a:lnTo>
                  <a:pt x="354" y="417"/>
                </a:lnTo>
                <a:lnTo>
                  <a:pt x="355" y="410"/>
                </a:lnTo>
                <a:lnTo>
                  <a:pt x="359" y="403"/>
                </a:lnTo>
                <a:lnTo>
                  <a:pt x="363" y="396"/>
                </a:lnTo>
                <a:lnTo>
                  <a:pt x="363" y="395"/>
                </a:lnTo>
                <a:lnTo>
                  <a:pt x="364" y="388"/>
                </a:lnTo>
                <a:lnTo>
                  <a:pt x="362" y="382"/>
                </a:lnTo>
                <a:lnTo>
                  <a:pt x="360" y="374"/>
                </a:lnTo>
                <a:lnTo>
                  <a:pt x="360" y="368"/>
                </a:lnTo>
                <a:lnTo>
                  <a:pt x="361" y="361"/>
                </a:lnTo>
                <a:lnTo>
                  <a:pt x="360" y="357"/>
                </a:lnTo>
                <a:lnTo>
                  <a:pt x="359" y="350"/>
                </a:lnTo>
                <a:lnTo>
                  <a:pt x="359" y="341"/>
                </a:lnTo>
                <a:lnTo>
                  <a:pt x="362" y="335"/>
                </a:lnTo>
                <a:lnTo>
                  <a:pt x="364" y="328"/>
                </a:lnTo>
                <a:lnTo>
                  <a:pt x="365" y="324"/>
                </a:lnTo>
                <a:lnTo>
                  <a:pt x="365" y="323"/>
                </a:lnTo>
                <a:lnTo>
                  <a:pt x="366" y="317"/>
                </a:lnTo>
                <a:lnTo>
                  <a:pt x="369" y="311"/>
                </a:lnTo>
                <a:lnTo>
                  <a:pt x="371" y="304"/>
                </a:lnTo>
                <a:lnTo>
                  <a:pt x="372" y="297"/>
                </a:lnTo>
                <a:lnTo>
                  <a:pt x="372" y="291"/>
                </a:lnTo>
                <a:lnTo>
                  <a:pt x="371" y="283"/>
                </a:lnTo>
                <a:lnTo>
                  <a:pt x="371" y="276"/>
                </a:lnTo>
                <a:lnTo>
                  <a:pt x="373" y="269"/>
                </a:lnTo>
                <a:lnTo>
                  <a:pt x="372" y="266"/>
                </a:lnTo>
                <a:lnTo>
                  <a:pt x="372" y="259"/>
                </a:lnTo>
                <a:lnTo>
                  <a:pt x="373" y="253"/>
                </a:lnTo>
                <a:lnTo>
                  <a:pt x="374" y="245"/>
                </a:lnTo>
                <a:lnTo>
                  <a:pt x="378" y="240"/>
                </a:lnTo>
                <a:lnTo>
                  <a:pt x="381" y="233"/>
                </a:lnTo>
                <a:lnTo>
                  <a:pt x="382" y="226"/>
                </a:lnTo>
                <a:lnTo>
                  <a:pt x="382" y="225"/>
                </a:lnTo>
                <a:lnTo>
                  <a:pt x="388" y="218"/>
                </a:lnTo>
                <a:lnTo>
                  <a:pt x="389" y="216"/>
                </a:lnTo>
                <a:lnTo>
                  <a:pt x="391" y="209"/>
                </a:lnTo>
                <a:lnTo>
                  <a:pt x="392" y="206"/>
                </a:lnTo>
                <a:lnTo>
                  <a:pt x="394" y="199"/>
                </a:lnTo>
                <a:lnTo>
                  <a:pt x="397" y="192"/>
                </a:lnTo>
                <a:lnTo>
                  <a:pt x="399" y="184"/>
                </a:lnTo>
                <a:lnTo>
                  <a:pt x="401" y="182"/>
                </a:lnTo>
                <a:lnTo>
                  <a:pt x="405" y="177"/>
                </a:lnTo>
                <a:lnTo>
                  <a:pt x="407" y="170"/>
                </a:lnTo>
                <a:lnTo>
                  <a:pt x="407" y="163"/>
                </a:lnTo>
                <a:lnTo>
                  <a:pt x="406" y="156"/>
                </a:lnTo>
                <a:lnTo>
                  <a:pt x="406" y="150"/>
                </a:lnTo>
                <a:lnTo>
                  <a:pt x="405" y="144"/>
                </a:lnTo>
                <a:lnTo>
                  <a:pt x="405" y="137"/>
                </a:lnTo>
                <a:lnTo>
                  <a:pt x="404" y="134"/>
                </a:lnTo>
                <a:lnTo>
                  <a:pt x="404" y="126"/>
                </a:lnTo>
                <a:lnTo>
                  <a:pt x="405" y="119"/>
                </a:lnTo>
                <a:lnTo>
                  <a:pt x="405" y="118"/>
                </a:lnTo>
                <a:lnTo>
                  <a:pt x="407" y="111"/>
                </a:lnTo>
                <a:lnTo>
                  <a:pt x="407" y="104"/>
                </a:lnTo>
                <a:lnTo>
                  <a:pt x="406" y="97"/>
                </a:lnTo>
                <a:lnTo>
                  <a:pt x="404" y="90"/>
                </a:lnTo>
                <a:lnTo>
                  <a:pt x="401" y="83"/>
                </a:lnTo>
                <a:lnTo>
                  <a:pt x="402" y="80"/>
                </a:lnTo>
                <a:lnTo>
                  <a:pt x="409" y="80"/>
                </a:lnTo>
                <a:lnTo>
                  <a:pt x="415" y="75"/>
                </a:lnTo>
                <a:lnTo>
                  <a:pt x="417" y="69"/>
                </a:lnTo>
                <a:lnTo>
                  <a:pt x="420" y="62"/>
                </a:lnTo>
                <a:lnTo>
                  <a:pt x="425" y="55"/>
                </a:lnTo>
                <a:lnTo>
                  <a:pt x="429" y="48"/>
                </a:lnTo>
                <a:lnTo>
                  <a:pt x="433" y="41"/>
                </a:lnTo>
                <a:lnTo>
                  <a:pt x="436" y="35"/>
                </a:lnTo>
                <a:lnTo>
                  <a:pt x="438" y="34"/>
                </a:lnTo>
                <a:lnTo>
                  <a:pt x="444" y="30"/>
                </a:lnTo>
                <a:lnTo>
                  <a:pt x="445" y="27"/>
                </a:lnTo>
                <a:lnTo>
                  <a:pt x="447" y="27"/>
                </a:lnTo>
                <a:lnTo>
                  <a:pt x="452" y="22"/>
                </a:lnTo>
                <a:lnTo>
                  <a:pt x="459" y="19"/>
                </a:lnTo>
                <a:lnTo>
                  <a:pt x="465" y="18"/>
                </a:lnTo>
                <a:lnTo>
                  <a:pt x="471" y="18"/>
                </a:lnTo>
                <a:lnTo>
                  <a:pt x="477" y="21"/>
                </a:lnTo>
                <a:lnTo>
                  <a:pt x="483" y="24"/>
                </a:lnTo>
                <a:lnTo>
                  <a:pt x="485" y="30"/>
                </a:lnTo>
                <a:lnTo>
                  <a:pt x="491" y="31"/>
                </a:lnTo>
                <a:lnTo>
                  <a:pt x="493" y="31"/>
                </a:lnTo>
                <a:lnTo>
                  <a:pt x="493" y="32"/>
                </a:lnTo>
                <a:lnTo>
                  <a:pt x="499" y="37"/>
                </a:lnTo>
                <a:lnTo>
                  <a:pt x="505" y="41"/>
                </a:lnTo>
                <a:lnTo>
                  <a:pt x="511" y="47"/>
                </a:lnTo>
                <a:lnTo>
                  <a:pt x="516" y="54"/>
                </a:lnTo>
                <a:lnTo>
                  <a:pt x="522" y="61"/>
                </a:lnTo>
                <a:lnTo>
                  <a:pt x="522" y="67"/>
                </a:lnTo>
                <a:lnTo>
                  <a:pt x="527" y="73"/>
                </a:lnTo>
                <a:lnTo>
                  <a:pt x="532" y="75"/>
                </a:lnTo>
                <a:lnTo>
                  <a:pt x="539" y="75"/>
                </a:lnTo>
                <a:lnTo>
                  <a:pt x="545" y="73"/>
                </a:lnTo>
                <a:lnTo>
                  <a:pt x="551" y="73"/>
                </a:lnTo>
                <a:lnTo>
                  <a:pt x="557" y="75"/>
                </a:lnTo>
                <a:lnTo>
                  <a:pt x="563" y="82"/>
                </a:lnTo>
                <a:lnTo>
                  <a:pt x="569" y="86"/>
                </a:lnTo>
                <a:lnTo>
                  <a:pt x="575" y="83"/>
                </a:lnTo>
                <a:lnTo>
                  <a:pt x="582" y="88"/>
                </a:lnTo>
                <a:lnTo>
                  <a:pt x="585" y="88"/>
                </a:lnTo>
                <a:lnTo>
                  <a:pt x="591" y="89"/>
                </a:lnTo>
                <a:lnTo>
                  <a:pt x="597" y="85"/>
                </a:lnTo>
                <a:lnTo>
                  <a:pt x="603" y="86"/>
                </a:lnTo>
                <a:lnTo>
                  <a:pt x="610" y="88"/>
                </a:lnTo>
                <a:lnTo>
                  <a:pt x="615" y="90"/>
                </a:lnTo>
                <a:lnTo>
                  <a:pt x="621" y="90"/>
                </a:lnTo>
                <a:lnTo>
                  <a:pt x="626" y="93"/>
                </a:lnTo>
                <a:lnTo>
                  <a:pt x="627" y="94"/>
                </a:lnTo>
                <a:lnTo>
                  <a:pt x="633" y="97"/>
                </a:lnTo>
                <a:lnTo>
                  <a:pt x="640" y="98"/>
                </a:lnTo>
                <a:lnTo>
                  <a:pt x="646" y="98"/>
                </a:lnTo>
                <a:lnTo>
                  <a:pt x="648" y="97"/>
                </a:lnTo>
                <a:lnTo>
                  <a:pt x="648" y="96"/>
                </a:lnTo>
                <a:lnTo>
                  <a:pt x="653" y="90"/>
                </a:lnTo>
                <a:lnTo>
                  <a:pt x="654" y="85"/>
                </a:lnTo>
                <a:lnTo>
                  <a:pt x="656" y="78"/>
                </a:lnTo>
                <a:lnTo>
                  <a:pt x="657" y="71"/>
                </a:lnTo>
                <a:lnTo>
                  <a:pt x="663" y="66"/>
                </a:lnTo>
                <a:lnTo>
                  <a:pt x="664" y="59"/>
                </a:lnTo>
                <a:lnTo>
                  <a:pt x="665" y="58"/>
                </a:lnTo>
                <a:lnTo>
                  <a:pt x="672" y="51"/>
                </a:lnTo>
                <a:lnTo>
                  <a:pt x="673" y="50"/>
                </a:lnTo>
                <a:lnTo>
                  <a:pt x="675" y="45"/>
                </a:lnTo>
                <a:lnTo>
                  <a:pt x="681" y="43"/>
                </a:lnTo>
                <a:lnTo>
                  <a:pt x="685" y="50"/>
                </a:lnTo>
                <a:lnTo>
                  <a:pt x="691" y="50"/>
                </a:lnTo>
                <a:lnTo>
                  <a:pt x="695" y="55"/>
                </a:lnTo>
                <a:lnTo>
                  <a:pt x="701" y="59"/>
                </a:lnTo>
                <a:lnTo>
                  <a:pt x="708" y="62"/>
                </a:lnTo>
                <a:lnTo>
                  <a:pt x="714" y="55"/>
                </a:lnTo>
                <a:lnTo>
                  <a:pt x="719" y="50"/>
                </a:lnTo>
                <a:lnTo>
                  <a:pt x="725" y="47"/>
                </a:lnTo>
                <a:lnTo>
                  <a:pt x="732" y="45"/>
                </a:lnTo>
                <a:lnTo>
                  <a:pt x="738" y="43"/>
                </a:lnTo>
                <a:lnTo>
                  <a:pt x="739" y="45"/>
                </a:lnTo>
                <a:lnTo>
                  <a:pt x="745" y="40"/>
                </a:lnTo>
                <a:lnTo>
                  <a:pt x="751" y="35"/>
                </a:lnTo>
                <a:lnTo>
                  <a:pt x="757" y="33"/>
                </a:lnTo>
                <a:lnTo>
                  <a:pt x="764" y="30"/>
                </a:lnTo>
                <a:lnTo>
                  <a:pt x="766" y="30"/>
                </a:lnTo>
                <a:lnTo>
                  <a:pt x="769" y="29"/>
                </a:lnTo>
                <a:lnTo>
                  <a:pt x="769" y="21"/>
                </a:lnTo>
                <a:lnTo>
                  <a:pt x="775" y="22"/>
                </a:lnTo>
                <a:lnTo>
                  <a:pt x="777" y="23"/>
                </a:lnTo>
                <a:lnTo>
                  <a:pt x="784" y="30"/>
                </a:lnTo>
                <a:lnTo>
                  <a:pt x="790" y="35"/>
                </a:lnTo>
                <a:lnTo>
                  <a:pt x="796" y="35"/>
                </a:lnTo>
                <a:lnTo>
                  <a:pt x="802" y="32"/>
                </a:lnTo>
                <a:lnTo>
                  <a:pt x="808" y="31"/>
                </a:lnTo>
                <a:lnTo>
                  <a:pt x="809" y="32"/>
                </a:lnTo>
                <a:lnTo>
                  <a:pt x="815" y="30"/>
                </a:lnTo>
                <a:lnTo>
                  <a:pt x="817" y="29"/>
                </a:lnTo>
                <a:lnTo>
                  <a:pt x="819" y="30"/>
                </a:lnTo>
                <a:lnTo>
                  <a:pt x="821" y="30"/>
                </a:lnTo>
                <a:lnTo>
                  <a:pt x="823" y="29"/>
                </a:lnTo>
                <a:lnTo>
                  <a:pt x="829" y="25"/>
                </a:lnTo>
                <a:lnTo>
                  <a:pt x="830" y="18"/>
                </a:lnTo>
                <a:lnTo>
                  <a:pt x="829" y="11"/>
                </a:lnTo>
                <a:lnTo>
                  <a:pt x="832" y="5"/>
                </a:lnTo>
                <a:lnTo>
                  <a:pt x="838" y="1"/>
                </a:lnTo>
                <a:lnTo>
                  <a:pt x="844" y="0"/>
                </a:lnTo>
                <a:lnTo>
                  <a:pt x="850" y="6"/>
                </a:lnTo>
                <a:lnTo>
                  <a:pt x="854" y="9"/>
                </a:lnTo>
                <a:lnTo>
                  <a:pt x="860" y="14"/>
                </a:lnTo>
                <a:lnTo>
                  <a:pt x="872" y="14"/>
                </a:lnTo>
                <a:lnTo>
                  <a:pt x="877" y="10"/>
                </a:lnTo>
                <a:lnTo>
                  <a:pt x="885" y="15"/>
                </a:lnTo>
                <a:lnTo>
                  <a:pt x="891" y="18"/>
                </a:lnTo>
                <a:lnTo>
                  <a:pt x="896" y="19"/>
                </a:lnTo>
                <a:lnTo>
                  <a:pt x="903" y="25"/>
                </a:lnTo>
                <a:lnTo>
                  <a:pt x="909" y="24"/>
                </a:lnTo>
                <a:lnTo>
                  <a:pt x="915" y="23"/>
                </a:lnTo>
                <a:lnTo>
                  <a:pt x="921" y="24"/>
                </a:lnTo>
                <a:lnTo>
                  <a:pt x="927" y="24"/>
                </a:lnTo>
                <a:lnTo>
                  <a:pt x="932" y="17"/>
                </a:lnTo>
                <a:lnTo>
                  <a:pt x="939" y="13"/>
                </a:lnTo>
                <a:lnTo>
                  <a:pt x="945" y="15"/>
                </a:lnTo>
                <a:lnTo>
                  <a:pt x="951" y="18"/>
                </a:lnTo>
                <a:lnTo>
                  <a:pt x="957" y="22"/>
                </a:lnTo>
                <a:lnTo>
                  <a:pt x="963" y="29"/>
                </a:lnTo>
                <a:lnTo>
                  <a:pt x="965" y="30"/>
                </a:lnTo>
                <a:lnTo>
                  <a:pt x="970" y="37"/>
                </a:lnTo>
                <a:lnTo>
                  <a:pt x="976" y="38"/>
                </a:lnTo>
                <a:lnTo>
                  <a:pt x="979" y="45"/>
                </a:lnTo>
                <a:lnTo>
                  <a:pt x="979" y="46"/>
                </a:lnTo>
                <a:lnTo>
                  <a:pt x="984" y="53"/>
                </a:lnTo>
                <a:lnTo>
                  <a:pt x="984" y="59"/>
                </a:lnTo>
                <a:lnTo>
                  <a:pt x="990" y="64"/>
                </a:lnTo>
                <a:lnTo>
                  <a:pt x="996" y="64"/>
                </a:lnTo>
                <a:lnTo>
                  <a:pt x="1000" y="71"/>
                </a:lnTo>
                <a:lnTo>
                  <a:pt x="1006" y="73"/>
                </a:lnTo>
                <a:lnTo>
                  <a:pt x="1010" y="80"/>
                </a:lnTo>
                <a:lnTo>
                  <a:pt x="1016" y="80"/>
                </a:lnTo>
                <a:lnTo>
                  <a:pt x="1022" y="86"/>
                </a:lnTo>
                <a:lnTo>
                  <a:pt x="1023" y="86"/>
                </a:lnTo>
                <a:lnTo>
                  <a:pt x="1030" y="80"/>
                </a:lnTo>
                <a:lnTo>
                  <a:pt x="1036" y="75"/>
                </a:lnTo>
                <a:lnTo>
                  <a:pt x="1041" y="70"/>
                </a:lnTo>
                <a:lnTo>
                  <a:pt x="1047" y="64"/>
                </a:lnTo>
                <a:lnTo>
                  <a:pt x="1053" y="71"/>
                </a:lnTo>
                <a:lnTo>
                  <a:pt x="1060" y="71"/>
                </a:lnTo>
                <a:lnTo>
                  <a:pt x="1066" y="72"/>
                </a:lnTo>
                <a:lnTo>
                  <a:pt x="1072" y="79"/>
                </a:lnTo>
                <a:lnTo>
                  <a:pt x="1078" y="78"/>
                </a:lnTo>
                <a:lnTo>
                  <a:pt x="1084" y="71"/>
                </a:lnTo>
                <a:lnTo>
                  <a:pt x="1089" y="64"/>
                </a:lnTo>
                <a:lnTo>
                  <a:pt x="1091" y="57"/>
                </a:lnTo>
                <a:lnTo>
                  <a:pt x="1096" y="56"/>
                </a:lnTo>
                <a:lnTo>
                  <a:pt x="1103" y="58"/>
                </a:lnTo>
                <a:lnTo>
                  <a:pt x="1108" y="63"/>
                </a:lnTo>
                <a:lnTo>
                  <a:pt x="1112" y="70"/>
                </a:lnTo>
                <a:lnTo>
                  <a:pt x="1111" y="77"/>
                </a:lnTo>
                <a:lnTo>
                  <a:pt x="1118" y="81"/>
                </a:lnTo>
                <a:lnTo>
                  <a:pt x="1121" y="88"/>
                </a:lnTo>
                <a:lnTo>
                  <a:pt x="1124" y="90"/>
                </a:lnTo>
                <a:lnTo>
                  <a:pt x="1128" y="97"/>
                </a:lnTo>
                <a:lnTo>
                  <a:pt x="1134" y="102"/>
                </a:lnTo>
                <a:lnTo>
                  <a:pt x="1136" y="107"/>
                </a:lnTo>
                <a:lnTo>
                  <a:pt x="1143" y="112"/>
                </a:lnTo>
                <a:lnTo>
                  <a:pt x="1147" y="114"/>
                </a:lnTo>
                <a:lnTo>
                  <a:pt x="1153" y="118"/>
                </a:lnTo>
                <a:lnTo>
                  <a:pt x="1159" y="119"/>
                </a:lnTo>
                <a:lnTo>
                  <a:pt x="1161" y="126"/>
                </a:lnTo>
                <a:lnTo>
                  <a:pt x="1162" y="132"/>
                </a:lnTo>
                <a:lnTo>
                  <a:pt x="1160" y="139"/>
                </a:lnTo>
                <a:lnTo>
                  <a:pt x="1162" y="139"/>
                </a:lnTo>
                <a:lnTo>
                  <a:pt x="1169" y="137"/>
                </a:lnTo>
                <a:lnTo>
                  <a:pt x="1174" y="139"/>
                </a:lnTo>
                <a:lnTo>
                  <a:pt x="1179" y="145"/>
                </a:lnTo>
                <a:lnTo>
                  <a:pt x="1179" y="148"/>
                </a:lnTo>
                <a:lnTo>
                  <a:pt x="1184" y="155"/>
                </a:lnTo>
                <a:lnTo>
                  <a:pt x="1181" y="162"/>
                </a:lnTo>
                <a:lnTo>
                  <a:pt x="1178" y="169"/>
                </a:lnTo>
                <a:lnTo>
                  <a:pt x="1175" y="176"/>
                </a:lnTo>
                <a:lnTo>
                  <a:pt x="1173" y="183"/>
                </a:lnTo>
                <a:lnTo>
                  <a:pt x="1178" y="188"/>
                </a:lnTo>
                <a:lnTo>
                  <a:pt x="1181" y="195"/>
                </a:lnTo>
                <a:lnTo>
                  <a:pt x="1181" y="198"/>
                </a:lnTo>
                <a:lnTo>
                  <a:pt x="1179" y="204"/>
                </a:lnTo>
                <a:lnTo>
                  <a:pt x="1175" y="211"/>
                </a:lnTo>
                <a:lnTo>
                  <a:pt x="1174" y="214"/>
                </a:lnTo>
                <a:lnTo>
                  <a:pt x="1173" y="222"/>
                </a:lnTo>
                <a:lnTo>
                  <a:pt x="1171" y="228"/>
                </a:lnTo>
                <a:lnTo>
                  <a:pt x="1178" y="235"/>
                </a:lnTo>
                <a:lnTo>
                  <a:pt x="1184" y="239"/>
                </a:lnTo>
                <a:lnTo>
                  <a:pt x="1190" y="236"/>
                </a:lnTo>
                <a:lnTo>
                  <a:pt x="1191" y="237"/>
                </a:lnTo>
                <a:lnTo>
                  <a:pt x="1197" y="244"/>
                </a:lnTo>
                <a:lnTo>
                  <a:pt x="1203" y="250"/>
                </a:lnTo>
                <a:lnTo>
                  <a:pt x="1207" y="252"/>
                </a:lnTo>
                <a:lnTo>
                  <a:pt x="1208" y="253"/>
                </a:lnTo>
                <a:lnTo>
                  <a:pt x="1205" y="260"/>
                </a:lnTo>
                <a:lnTo>
                  <a:pt x="1201" y="267"/>
                </a:lnTo>
                <a:lnTo>
                  <a:pt x="1198" y="272"/>
                </a:lnTo>
                <a:lnTo>
                  <a:pt x="1194" y="280"/>
                </a:lnTo>
                <a:lnTo>
                  <a:pt x="1189" y="287"/>
                </a:lnTo>
                <a:lnTo>
                  <a:pt x="1177" y="299"/>
                </a:lnTo>
                <a:lnTo>
                  <a:pt x="1170" y="305"/>
                </a:lnTo>
                <a:lnTo>
                  <a:pt x="1165" y="312"/>
                </a:lnTo>
                <a:lnTo>
                  <a:pt x="1161" y="319"/>
                </a:lnTo>
                <a:lnTo>
                  <a:pt x="1161" y="320"/>
                </a:lnTo>
                <a:lnTo>
                  <a:pt x="1156" y="327"/>
                </a:lnTo>
                <a:lnTo>
                  <a:pt x="1152" y="330"/>
                </a:lnTo>
                <a:lnTo>
                  <a:pt x="1145" y="333"/>
                </a:lnTo>
                <a:lnTo>
                  <a:pt x="1140" y="336"/>
                </a:lnTo>
                <a:lnTo>
                  <a:pt x="1139" y="343"/>
                </a:lnTo>
                <a:lnTo>
                  <a:pt x="1138" y="348"/>
                </a:lnTo>
                <a:lnTo>
                  <a:pt x="1132" y="354"/>
                </a:lnTo>
                <a:lnTo>
                  <a:pt x="1126" y="357"/>
                </a:lnTo>
                <a:lnTo>
                  <a:pt x="1125" y="357"/>
                </a:lnTo>
                <a:lnTo>
                  <a:pt x="1124" y="358"/>
                </a:lnTo>
                <a:lnTo>
                  <a:pt x="1123" y="365"/>
                </a:lnTo>
                <a:lnTo>
                  <a:pt x="1123" y="379"/>
                </a:lnTo>
                <a:lnTo>
                  <a:pt x="1123" y="386"/>
                </a:lnTo>
                <a:lnTo>
                  <a:pt x="1120" y="390"/>
                </a:lnTo>
                <a:lnTo>
                  <a:pt x="1116" y="397"/>
                </a:lnTo>
                <a:lnTo>
                  <a:pt x="1115" y="404"/>
                </a:lnTo>
                <a:lnTo>
                  <a:pt x="1114" y="412"/>
                </a:lnTo>
                <a:lnTo>
                  <a:pt x="1108" y="418"/>
                </a:lnTo>
                <a:lnTo>
                  <a:pt x="1107" y="420"/>
                </a:lnTo>
                <a:lnTo>
                  <a:pt x="1108" y="425"/>
                </a:lnTo>
                <a:lnTo>
                  <a:pt x="1107" y="430"/>
                </a:lnTo>
                <a:lnTo>
                  <a:pt x="1106" y="436"/>
                </a:lnTo>
                <a:lnTo>
                  <a:pt x="1106" y="441"/>
                </a:lnTo>
                <a:lnTo>
                  <a:pt x="1105" y="448"/>
                </a:lnTo>
                <a:lnTo>
                  <a:pt x="1105" y="449"/>
                </a:lnTo>
                <a:lnTo>
                  <a:pt x="1104" y="456"/>
                </a:lnTo>
                <a:lnTo>
                  <a:pt x="1104" y="462"/>
                </a:lnTo>
                <a:lnTo>
                  <a:pt x="1105" y="469"/>
                </a:lnTo>
                <a:lnTo>
                  <a:pt x="1102" y="476"/>
                </a:lnTo>
                <a:lnTo>
                  <a:pt x="1101" y="483"/>
                </a:lnTo>
                <a:lnTo>
                  <a:pt x="1101" y="484"/>
                </a:lnTo>
                <a:lnTo>
                  <a:pt x="1102" y="491"/>
                </a:lnTo>
                <a:lnTo>
                  <a:pt x="1099" y="498"/>
                </a:lnTo>
                <a:lnTo>
                  <a:pt x="1099" y="503"/>
                </a:lnTo>
                <a:lnTo>
                  <a:pt x="1100" y="510"/>
                </a:lnTo>
                <a:lnTo>
                  <a:pt x="1099" y="516"/>
                </a:lnTo>
                <a:lnTo>
                  <a:pt x="1100" y="523"/>
                </a:lnTo>
                <a:lnTo>
                  <a:pt x="1100" y="534"/>
                </a:lnTo>
                <a:lnTo>
                  <a:pt x="1094" y="539"/>
                </a:lnTo>
                <a:lnTo>
                  <a:pt x="1088" y="543"/>
                </a:lnTo>
                <a:lnTo>
                  <a:pt x="1083" y="550"/>
                </a:lnTo>
                <a:lnTo>
                  <a:pt x="1077" y="557"/>
                </a:lnTo>
                <a:lnTo>
                  <a:pt x="1077" y="558"/>
                </a:lnTo>
                <a:lnTo>
                  <a:pt x="1073" y="565"/>
                </a:lnTo>
                <a:lnTo>
                  <a:pt x="1071" y="572"/>
                </a:lnTo>
                <a:lnTo>
                  <a:pt x="1071" y="579"/>
                </a:lnTo>
                <a:lnTo>
                  <a:pt x="1072" y="586"/>
                </a:lnTo>
                <a:lnTo>
                  <a:pt x="1073" y="593"/>
                </a:lnTo>
                <a:lnTo>
                  <a:pt x="1071" y="599"/>
                </a:lnTo>
                <a:lnTo>
                  <a:pt x="1064" y="604"/>
                </a:lnTo>
                <a:lnTo>
                  <a:pt x="1060" y="611"/>
                </a:lnTo>
                <a:lnTo>
                  <a:pt x="1053" y="615"/>
                </a:lnTo>
                <a:lnTo>
                  <a:pt x="1054" y="620"/>
                </a:lnTo>
                <a:lnTo>
                  <a:pt x="1054" y="621"/>
                </a:lnTo>
                <a:lnTo>
                  <a:pt x="1055" y="628"/>
                </a:lnTo>
                <a:lnTo>
                  <a:pt x="1056" y="635"/>
                </a:lnTo>
                <a:lnTo>
                  <a:pt x="1061" y="637"/>
                </a:lnTo>
                <a:lnTo>
                  <a:pt x="1064" y="642"/>
                </a:lnTo>
                <a:lnTo>
                  <a:pt x="1065" y="648"/>
                </a:lnTo>
                <a:lnTo>
                  <a:pt x="1067" y="655"/>
                </a:lnTo>
                <a:lnTo>
                  <a:pt x="1072" y="661"/>
                </a:lnTo>
                <a:lnTo>
                  <a:pt x="1077" y="668"/>
                </a:lnTo>
                <a:lnTo>
                  <a:pt x="1075" y="676"/>
                </a:lnTo>
                <a:lnTo>
                  <a:pt x="1076" y="682"/>
                </a:lnTo>
                <a:lnTo>
                  <a:pt x="1076" y="683"/>
                </a:lnTo>
                <a:lnTo>
                  <a:pt x="1075" y="686"/>
                </a:lnTo>
                <a:lnTo>
                  <a:pt x="1075" y="688"/>
                </a:lnTo>
                <a:lnTo>
                  <a:pt x="1076" y="695"/>
                </a:lnTo>
                <a:lnTo>
                  <a:pt x="1077" y="702"/>
                </a:lnTo>
                <a:lnTo>
                  <a:pt x="1077" y="715"/>
                </a:lnTo>
                <a:lnTo>
                  <a:pt x="1076" y="722"/>
                </a:lnTo>
                <a:lnTo>
                  <a:pt x="1076" y="728"/>
                </a:lnTo>
                <a:lnTo>
                  <a:pt x="1077" y="736"/>
                </a:lnTo>
                <a:lnTo>
                  <a:pt x="1082" y="742"/>
                </a:lnTo>
                <a:lnTo>
                  <a:pt x="1084" y="749"/>
                </a:lnTo>
                <a:lnTo>
                  <a:pt x="1086" y="756"/>
                </a:lnTo>
                <a:lnTo>
                  <a:pt x="1086" y="763"/>
                </a:lnTo>
                <a:lnTo>
                  <a:pt x="1086" y="769"/>
                </a:lnTo>
                <a:lnTo>
                  <a:pt x="1088" y="776"/>
                </a:lnTo>
                <a:lnTo>
                  <a:pt x="1089" y="782"/>
                </a:lnTo>
                <a:lnTo>
                  <a:pt x="1086" y="790"/>
                </a:lnTo>
                <a:lnTo>
                  <a:pt x="1084" y="797"/>
                </a:lnTo>
                <a:lnTo>
                  <a:pt x="1082" y="803"/>
                </a:lnTo>
                <a:lnTo>
                  <a:pt x="1082" y="811"/>
                </a:lnTo>
                <a:lnTo>
                  <a:pt x="1083" y="816"/>
                </a:lnTo>
                <a:lnTo>
                  <a:pt x="1083" y="820"/>
                </a:lnTo>
                <a:lnTo>
                  <a:pt x="1086" y="827"/>
                </a:lnTo>
                <a:lnTo>
                  <a:pt x="1089" y="833"/>
                </a:lnTo>
                <a:lnTo>
                  <a:pt x="1091" y="840"/>
                </a:lnTo>
                <a:lnTo>
                  <a:pt x="1093" y="847"/>
                </a:lnTo>
                <a:lnTo>
                  <a:pt x="1094" y="854"/>
                </a:lnTo>
                <a:lnTo>
                  <a:pt x="1097" y="860"/>
                </a:lnTo>
                <a:lnTo>
                  <a:pt x="1099" y="868"/>
                </a:lnTo>
                <a:lnTo>
                  <a:pt x="1100" y="874"/>
                </a:lnTo>
                <a:lnTo>
                  <a:pt x="1100" y="880"/>
                </a:lnTo>
                <a:lnTo>
                  <a:pt x="1096" y="887"/>
                </a:lnTo>
                <a:lnTo>
                  <a:pt x="1092" y="894"/>
                </a:lnTo>
                <a:lnTo>
                  <a:pt x="1092" y="901"/>
                </a:lnTo>
                <a:lnTo>
                  <a:pt x="1093" y="908"/>
                </a:lnTo>
                <a:lnTo>
                  <a:pt x="1094" y="914"/>
                </a:lnTo>
                <a:lnTo>
                  <a:pt x="1095" y="921"/>
                </a:lnTo>
                <a:lnTo>
                  <a:pt x="1097" y="928"/>
                </a:lnTo>
                <a:lnTo>
                  <a:pt x="1101" y="934"/>
                </a:lnTo>
                <a:lnTo>
                  <a:pt x="1103" y="941"/>
                </a:lnTo>
                <a:lnTo>
                  <a:pt x="1106" y="948"/>
                </a:lnTo>
                <a:lnTo>
                  <a:pt x="1111" y="954"/>
                </a:lnTo>
                <a:lnTo>
                  <a:pt x="1119" y="959"/>
                </a:lnTo>
                <a:lnTo>
                  <a:pt x="1123" y="962"/>
                </a:lnTo>
                <a:lnTo>
                  <a:pt x="1127" y="966"/>
                </a:lnTo>
                <a:lnTo>
                  <a:pt x="1132" y="972"/>
                </a:lnTo>
                <a:lnTo>
                  <a:pt x="1136" y="978"/>
                </a:lnTo>
                <a:lnTo>
                  <a:pt x="1140" y="985"/>
                </a:lnTo>
                <a:lnTo>
                  <a:pt x="1143" y="992"/>
                </a:lnTo>
                <a:lnTo>
                  <a:pt x="1147" y="1000"/>
                </a:lnTo>
                <a:lnTo>
                  <a:pt x="1148" y="1006"/>
                </a:lnTo>
                <a:lnTo>
                  <a:pt x="1150" y="1013"/>
                </a:lnTo>
                <a:lnTo>
                  <a:pt x="1150" y="1019"/>
                </a:lnTo>
                <a:lnTo>
                  <a:pt x="1152" y="1026"/>
                </a:lnTo>
                <a:lnTo>
                  <a:pt x="1155" y="1033"/>
                </a:lnTo>
                <a:lnTo>
                  <a:pt x="1159" y="1040"/>
                </a:lnTo>
                <a:lnTo>
                  <a:pt x="1163" y="1047"/>
                </a:lnTo>
                <a:lnTo>
                  <a:pt x="1165" y="1054"/>
                </a:lnTo>
                <a:lnTo>
                  <a:pt x="1167" y="1059"/>
                </a:lnTo>
                <a:lnTo>
                  <a:pt x="1169" y="1067"/>
                </a:lnTo>
                <a:lnTo>
                  <a:pt x="1170" y="1072"/>
                </a:lnTo>
                <a:lnTo>
                  <a:pt x="1164" y="1073"/>
                </a:lnTo>
                <a:lnTo>
                  <a:pt x="1158" y="1074"/>
                </a:lnTo>
                <a:lnTo>
                  <a:pt x="1152" y="1075"/>
                </a:lnTo>
                <a:lnTo>
                  <a:pt x="1145" y="1077"/>
                </a:lnTo>
                <a:lnTo>
                  <a:pt x="1139" y="1078"/>
                </a:lnTo>
                <a:lnTo>
                  <a:pt x="1133" y="1079"/>
                </a:lnTo>
                <a:lnTo>
                  <a:pt x="1127" y="1080"/>
                </a:lnTo>
                <a:lnTo>
                  <a:pt x="1122" y="1081"/>
                </a:lnTo>
                <a:lnTo>
                  <a:pt x="1115" y="1082"/>
                </a:lnTo>
                <a:lnTo>
                  <a:pt x="1109" y="1083"/>
                </a:lnTo>
                <a:lnTo>
                  <a:pt x="1103" y="1085"/>
                </a:lnTo>
                <a:lnTo>
                  <a:pt x="1097" y="1086"/>
                </a:lnTo>
                <a:lnTo>
                  <a:pt x="1095" y="1087"/>
                </a:lnTo>
                <a:lnTo>
                  <a:pt x="1089" y="1088"/>
                </a:lnTo>
                <a:lnTo>
                  <a:pt x="1082" y="1089"/>
                </a:lnTo>
                <a:lnTo>
                  <a:pt x="1076" y="1089"/>
                </a:lnTo>
                <a:lnTo>
                  <a:pt x="1070" y="1091"/>
                </a:lnTo>
                <a:lnTo>
                  <a:pt x="1064" y="1093"/>
                </a:lnTo>
                <a:lnTo>
                  <a:pt x="1058" y="1094"/>
                </a:lnTo>
                <a:lnTo>
                  <a:pt x="1052" y="1095"/>
                </a:lnTo>
                <a:lnTo>
                  <a:pt x="1055" y="1102"/>
                </a:lnTo>
                <a:lnTo>
                  <a:pt x="1055" y="1108"/>
                </a:lnTo>
                <a:lnTo>
                  <a:pt x="1053" y="1115"/>
                </a:lnTo>
                <a:lnTo>
                  <a:pt x="1049" y="1122"/>
                </a:lnTo>
                <a:lnTo>
                  <a:pt x="1045" y="1129"/>
                </a:lnTo>
                <a:lnTo>
                  <a:pt x="1040" y="1136"/>
                </a:lnTo>
                <a:lnTo>
                  <a:pt x="1034" y="1142"/>
                </a:lnTo>
                <a:lnTo>
                  <a:pt x="1029" y="1148"/>
                </a:lnTo>
                <a:lnTo>
                  <a:pt x="1022" y="1152"/>
                </a:lnTo>
                <a:lnTo>
                  <a:pt x="1018" y="1159"/>
                </a:lnTo>
                <a:lnTo>
                  <a:pt x="1024" y="1162"/>
                </a:lnTo>
                <a:lnTo>
                  <a:pt x="1028" y="1166"/>
                </a:lnTo>
                <a:lnTo>
                  <a:pt x="1026" y="1167"/>
                </a:lnTo>
                <a:lnTo>
                  <a:pt x="1030" y="1174"/>
                </a:lnTo>
                <a:lnTo>
                  <a:pt x="1032" y="1180"/>
                </a:lnTo>
                <a:lnTo>
                  <a:pt x="1034" y="1187"/>
                </a:lnTo>
                <a:lnTo>
                  <a:pt x="1036" y="1195"/>
                </a:lnTo>
                <a:lnTo>
                  <a:pt x="1036" y="1201"/>
                </a:lnTo>
                <a:lnTo>
                  <a:pt x="1034" y="1208"/>
                </a:lnTo>
                <a:lnTo>
                  <a:pt x="1034" y="1215"/>
                </a:lnTo>
                <a:lnTo>
                  <a:pt x="1034" y="1222"/>
                </a:lnTo>
                <a:lnTo>
                  <a:pt x="1032" y="1228"/>
                </a:lnTo>
                <a:lnTo>
                  <a:pt x="1032" y="1235"/>
                </a:lnTo>
                <a:lnTo>
                  <a:pt x="1033" y="1241"/>
                </a:lnTo>
                <a:lnTo>
                  <a:pt x="1034" y="1249"/>
                </a:lnTo>
                <a:lnTo>
                  <a:pt x="1033" y="1256"/>
                </a:lnTo>
                <a:lnTo>
                  <a:pt x="1035" y="1261"/>
                </a:lnTo>
                <a:lnTo>
                  <a:pt x="1036" y="1269"/>
                </a:lnTo>
                <a:lnTo>
                  <a:pt x="1031" y="1275"/>
                </a:lnTo>
                <a:lnTo>
                  <a:pt x="1028" y="1282"/>
                </a:lnTo>
                <a:lnTo>
                  <a:pt x="1026" y="1290"/>
                </a:lnTo>
                <a:lnTo>
                  <a:pt x="1024" y="1296"/>
                </a:lnTo>
                <a:lnTo>
                  <a:pt x="1022" y="1304"/>
                </a:lnTo>
                <a:lnTo>
                  <a:pt x="1022" y="1309"/>
                </a:lnTo>
                <a:lnTo>
                  <a:pt x="1020" y="1316"/>
                </a:lnTo>
                <a:lnTo>
                  <a:pt x="1020" y="1317"/>
                </a:lnTo>
                <a:lnTo>
                  <a:pt x="1019" y="1322"/>
                </a:lnTo>
                <a:lnTo>
                  <a:pt x="1015" y="1329"/>
                </a:lnTo>
                <a:lnTo>
                  <a:pt x="1015" y="1336"/>
                </a:lnTo>
                <a:lnTo>
                  <a:pt x="1018" y="1343"/>
                </a:lnTo>
                <a:lnTo>
                  <a:pt x="1020" y="1349"/>
                </a:lnTo>
                <a:lnTo>
                  <a:pt x="1020" y="1356"/>
                </a:lnTo>
                <a:lnTo>
                  <a:pt x="1026" y="1362"/>
                </a:lnTo>
                <a:lnTo>
                  <a:pt x="1032" y="1370"/>
                </a:lnTo>
                <a:lnTo>
                  <a:pt x="1038" y="1371"/>
                </a:lnTo>
                <a:lnTo>
                  <a:pt x="1040" y="1377"/>
                </a:lnTo>
                <a:lnTo>
                  <a:pt x="1045" y="1382"/>
                </a:lnTo>
                <a:lnTo>
                  <a:pt x="1051" y="1390"/>
                </a:lnTo>
                <a:lnTo>
                  <a:pt x="1053" y="1396"/>
                </a:lnTo>
                <a:lnTo>
                  <a:pt x="1060" y="1402"/>
                </a:lnTo>
                <a:lnTo>
                  <a:pt x="1067" y="1402"/>
                </a:lnTo>
                <a:lnTo>
                  <a:pt x="1072" y="1404"/>
                </a:lnTo>
                <a:lnTo>
                  <a:pt x="1078" y="1405"/>
                </a:lnTo>
                <a:lnTo>
                  <a:pt x="1084" y="1403"/>
                </a:lnTo>
                <a:lnTo>
                  <a:pt x="1083" y="1396"/>
                </a:lnTo>
                <a:lnTo>
                  <a:pt x="1089" y="1390"/>
                </a:lnTo>
                <a:lnTo>
                  <a:pt x="1095" y="1389"/>
                </a:lnTo>
                <a:lnTo>
                  <a:pt x="1098" y="1388"/>
                </a:lnTo>
                <a:lnTo>
                  <a:pt x="1104" y="1385"/>
                </a:lnTo>
                <a:lnTo>
                  <a:pt x="1105" y="1385"/>
                </a:lnTo>
                <a:lnTo>
                  <a:pt x="1105" y="1398"/>
                </a:lnTo>
                <a:lnTo>
                  <a:pt x="1104" y="1405"/>
                </a:lnTo>
                <a:lnTo>
                  <a:pt x="1104" y="1422"/>
                </a:lnTo>
                <a:lnTo>
                  <a:pt x="1104" y="1430"/>
                </a:lnTo>
                <a:lnTo>
                  <a:pt x="1104" y="1459"/>
                </a:lnTo>
                <a:lnTo>
                  <a:pt x="1103" y="1465"/>
                </a:lnTo>
                <a:lnTo>
                  <a:pt x="1103" y="1486"/>
                </a:lnTo>
                <a:lnTo>
                  <a:pt x="1097" y="1486"/>
                </a:lnTo>
                <a:lnTo>
                  <a:pt x="1092" y="1481"/>
                </a:lnTo>
                <a:lnTo>
                  <a:pt x="1096" y="1474"/>
                </a:lnTo>
                <a:lnTo>
                  <a:pt x="1091" y="1469"/>
                </a:lnTo>
                <a:lnTo>
                  <a:pt x="1083" y="1474"/>
                </a:lnTo>
                <a:lnTo>
                  <a:pt x="1077" y="1477"/>
                </a:lnTo>
                <a:lnTo>
                  <a:pt x="1072" y="1482"/>
                </a:lnTo>
                <a:lnTo>
                  <a:pt x="1066" y="1486"/>
                </a:lnTo>
                <a:lnTo>
                  <a:pt x="1060" y="1482"/>
                </a:lnTo>
                <a:lnTo>
                  <a:pt x="1056" y="1482"/>
                </a:lnTo>
                <a:lnTo>
                  <a:pt x="1051" y="1481"/>
                </a:lnTo>
                <a:lnTo>
                  <a:pt x="1050" y="1473"/>
                </a:lnTo>
                <a:lnTo>
                  <a:pt x="1048" y="1466"/>
                </a:lnTo>
                <a:lnTo>
                  <a:pt x="1045" y="1460"/>
                </a:lnTo>
                <a:lnTo>
                  <a:pt x="1043" y="1452"/>
                </a:lnTo>
                <a:lnTo>
                  <a:pt x="1042" y="1451"/>
                </a:lnTo>
                <a:lnTo>
                  <a:pt x="1037" y="1444"/>
                </a:lnTo>
                <a:lnTo>
                  <a:pt x="1031" y="1438"/>
                </a:lnTo>
                <a:lnTo>
                  <a:pt x="1030" y="1440"/>
                </a:lnTo>
                <a:lnTo>
                  <a:pt x="1024" y="1435"/>
                </a:lnTo>
                <a:lnTo>
                  <a:pt x="1022" y="1429"/>
                </a:lnTo>
                <a:lnTo>
                  <a:pt x="1022" y="1422"/>
                </a:lnTo>
                <a:lnTo>
                  <a:pt x="1020" y="1416"/>
                </a:lnTo>
                <a:lnTo>
                  <a:pt x="1014" y="1409"/>
                </a:lnTo>
                <a:lnTo>
                  <a:pt x="1013" y="1408"/>
                </a:lnTo>
                <a:lnTo>
                  <a:pt x="1007" y="1408"/>
                </a:lnTo>
                <a:lnTo>
                  <a:pt x="1001" y="1406"/>
                </a:lnTo>
                <a:lnTo>
                  <a:pt x="994" y="1402"/>
                </a:lnTo>
                <a:lnTo>
                  <a:pt x="989" y="1396"/>
                </a:lnTo>
                <a:lnTo>
                  <a:pt x="983" y="1393"/>
                </a:lnTo>
                <a:lnTo>
                  <a:pt x="979" y="1396"/>
                </a:lnTo>
                <a:lnTo>
                  <a:pt x="973" y="1396"/>
                </a:lnTo>
                <a:lnTo>
                  <a:pt x="966" y="1392"/>
                </a:lnTo>
                <a:lnTo>
                  <a:pt x="962" y="1384"/>
                </a:lnTo>
                <a:lnTo>
                  <a:pt x="960" y="1378"/>
                </a:lnTo>
                <a:lnTo>
                  <a:pt x="959" y="1371"/>
                </a:lnTo>
                <a:lnTo>
                  <a:pt x="954" y="1364"/>
                </a:lnTo>
                <a:lnTo>
                  <a:pt x="947" y="1360"/>
                </a:lnTo>
                <a:lnTo>
                  <a:pt x="944" y="1353"/>
                </a:lnTo>
                <a:lnTo>
                  <a:pt x="944" y="1345"/>
                </a:lnTo>
                <a:lnTo>
                  <a:pt x="943" y="1339"/>
                </a:lnTo>
                <a:lnTo>
                  <a:pt x="942" y="1339"/>
                </a:lnTo>
                <a:lnTo>
                  <a:pt x="935" y="1340"/>
                </a:lnTo>
                <a:lnTo>
                  <a:pt x="931" y="1347"/>
                </a:lnTo>
                <a:lnTo>
                  <a:pt x="929" y="1353"/>
                </a:lnTo>
                <a:lnTo>
                  <a:pt x="928" y="1360"/>
                </a:lnTo>
                <a:lnTo>
                  <a:pt x="926" y="1366"/>
                </a:lnTo>
                <a:lnTo>
                  <a:pt x="919" y="1371"/>
                </a:lnTo>
                <a:lnTo>
                  <a:pt x="913" y="1372"/>
                </a:lnTo>
                <a:lnTo>
                  <a:pt x="906" y="1372"/>
                </a:lnTo>
                <a:lnTo>
                  <a:pt x="900" y="1370"/>
                </a:lnTo>
                <a:lnTo>
                  <a:pt x="895" y="1366"/>
                </a:lnTo>
                <a:lnTo>
                  <a:pt x="889" y="1366"/>
                </a:lnTo>
                <a:lnTo>
                  <a:pt x="883" y="1366"/>
                </a:lnTo>
                <a:lnTo>
                  <a:pt x="876" y="1365"/>
                </a:lnTo>
                <a:lnTo>
                  <a:pt x="870" y="1365"/>
                </a:lnTo>
                <a:lnTo>
                  <a:pt x="864" y="1362"/>
                </a:lnTo>
                <a:lnTo>
                  <a:pt x="858" y="1356"/>
                </a:lnTo>
                <a:lnTo>
                  <a:pt x="852" y="1357"/>
                </a:lnTo>
                <a:lnTo>
                  <a:pt x="845" y="1352"/>
                </a:lnTo>
                <a:lnTo>
                  <a:pt x="839" y="1353"/>
                </a:lnTo>
                <a:lnTo>
                  <a:pt x="833" y="1348"/>
                </a:lnTo>
                <a:lnTo>
                  <a:pt x="828" y="1345"/>
                </a:lnTo>
                <a:lnTo>
                  <a:pt x="825" y="1338"/>
                </a:lnTo>
                <a:lnTo>
                  <a:pt x="825" y="1331"/>
                </a:lnTo>
                <a:lnTo>
                  <a:pt x="823" y="1324"/>
                </a:lnTo>
                <a:lnTo>
                  <a:pt x="824" y="1317"/>
                </a:lnTo>
                <a:lnTo>
                  <a:pt x="826" y="1311"/>
                </a:lnTo>
                <a:lnTo>
                  <a:pt x="820" y="1312"/>
                </a:lnTo>
                <a:lnTo>
                  <a:pt x="813" y="1314"/>
                </a:lnTo>
                <a:lnTo>
                  <a:pt x="807" y="1314"/>
                </a:lnTo>
                <a:lnTo>
                  <a:pt x="804" y="1315"/>
                </a:lnTo>
                <a:lnTo>
                  <a:pt x="798" y="1316"/>
                </a:lnTo>
                <a:lnTo>
                  <a:pt x="792" y="1319"/>
                </a:lnTo>
                <a:lnTo>
                  <a:pt x="785" y="1321"/>
                </a:lnTo>
                <a:lnTo>
                  <a:pt x="779" y="1325"/>
                </a:lnTo>
                <a:lnTo>
                  <a:pt x="773" y="1330"/>
                </a:lnTo>
                <a:lnTo>
                  <a:pt x="767" y="1327"/>
                </a:lnTo>
                <a:lnTo>
                  <a:pt x="761" y="1325"/>
                </a:lnTo>
                <a:lnTo>
                  <a:pt x="766" y="1319"/>
                </a:lnTo>
                <a:lnTo>
                  <a:pt x="767" y="1311"/>
                </a:lnTo>
                <a:lnTo>
                  <a:pt x="766" y="1305"/>
                </a:lnTo>
                <a:lnTo>
                  <a:pt x="762" y="1298"/>
                </a:lnTo>
                <a:lnTo>
                  <a:pt x="755" y="1297"/>
                </a:lnTo>
                <a:lnTo>
                  <a:pt x="749" y="1296"/>
                </a:lnTo>
                <a:lnTo>
                  <a:pt x="749" y="1289"/>
                </a:lnTo>
                <a:lnTo>
                  <a:pt x="743" y="1283"/>
                </a:lnTo>
                <a:lnTo>
                  <a:pt x="740" y="1283"/>
                </a:lnTo>
                <a:lnTo>
                  <a:pt x="738" y="1290"/>
                </a:lnTo>
                <a:lnTo>
                  <a:pt x="731" y="1296"/>
                </a:lnTo>
                <a:lnTo>
                  <a:pt x="724" y="1293"/>
                </a:lnTo>
                <a:lnTo>
                  <a:pt x="719" y="1295"/>
                </a:lnTo>
                <a:lnTo>
                  <a:pt x="713" y="1291"/>
                </a:lnTo>
                <a:lnTo>
                  <a:pt x="707" y="1291"/>
                </a:lnTo>
                <a:lnTo>
                  <a:pt x="701" y="1292"/>
                </a:lnTo>
                <a:lnTo>
                  <a:pt x="694" y="1297"/>
                </a:lnTo>
                <a:lnTo>
                  <a:pt x="688" y="1299"/>
                </a:lnTo>
                <a:lnTo>
                  <a:pt x="683" y="1301"/>
                </a:lnTo>
                <a:lnTo>
                  <a:pt x="676" y="1301"/>
                </a:lnTo>
                <a:lnTo>
                  <a:pt x="670" y="1297"/>
                </a:lnTo>
                <a:lnTo>
                  <a:pt x="663" y="1300"/>
                </a:lnTo>
                <a:lnTo>
                  <a:pt x="657" y="1300"/>
                </a:lnTo>
                <a:lnTo>
                  <a:pt x="651" y="1296"/>
                </a:lnTo>
                <a:lnTo>
                  <a:pt x="646" y="1303"/>
                </a:lnTo>
                <a:lnTo>
                  <a:pt x="646" y="1304"/>
                </a:lnTo>
                <a:lnTo>
                  <a:pt x="640" y="1307"/>
                </a:lnTo>
                <a:lnTo>
                  <a:pt x="633" y="1313"/>
                </a:lnTo>
                <a:lnTo>
                  <a:pt x="630" y="1313"/>
                </a:lnTo>
                <a:lnTo>
                  <a:pt x="630" y="1312"/>
                </a:lnTo>
                <a:lnTo>
                  <a:pt x="631" y="1305"/>
                </a:lnTo>
                <a:lnTo>
                  <a:pt x="630" y="1299"/>
                </a:lnTo>
                <a:lnTo>
                  <a:pt x="628" y="1292"/>
                </a:lnTo>
                <a:lnTo>
                  <a:pt x="626" y="1285"/>
                </a:lnTo>
                <a:lnTo>
                  <a:pt x="629" y="1279"/>
                </a:lnTo>
                <a:lnTo>
                  <a:pt x="635" y="1275"/>
                </a:lnTo>
                <a:lnTo>
                  <a:pt x="636" y="1269"/>
                </a:lnTo>
                <a:lnTo>
                  <a:pt x="635" y="1268"/>
                </a:lnTo>
                <a:lnTo>
                  <a:pt x="635" y="1263"/>
                </a:lnTo>
                <a:lnTo>
                  <a:pt x="634" y="1257"/>
                </a:lnTo>
                <a:lnTo>
                  <a:pt x="633" y="1249"/>
                </a:lnTo>
                <a:lnTo>
                  <a:pt x="635" y="1243"/>
                </a:lnTo>
                <a:lnTo>
                  <a:pt x="632" y="1236"/>
                </a:lnTo>
                <a:lnTo>
                  <a:pt x="630" y="1229"/>
                </a:lnTo>
                <a:lnTo>
                  <a:pt x="629" y="1223"/>
                </a:lnTo>
                <a:lnTo>
                  <a:pt x="628" y="1216"/>
                </a:lnTo>
                <a:lnTo>
                  <a:pt x="627" y="1215"/>
                </a:lnTo>
                <a:lnTo>
                  <a:pt x="625" y="1208"/>
                </a:lnTo>
                <a:lnTo>
                  <a:pt x="620" y="1204"/>
                </a:lnTo>
                <a:lnTo>
                  <a:pt x="616" y="1198"/>
                </a:lnTo>
                <a:lnTo>
                  <a:pt x="611" y="1191"/>
                </a:lnTo>
                <a:lnTo>
                  <a:pt x="606" y="1184"/>
                </a:lnTo>
                <a:lnTo>
                  <a:pt x="605" y="1178"/>
                </a:lnTo>
                <a:lnTo>
                  <a:pt x="604" y="1170"/>
                </a:lnTo>
                <a:lnTo>
                  <a:pt x="604" y="1164"/>
                </a:lnTo>
                <a:lnTo>
                  <a:pt x="606" y="1156"/>
                </a:lnTo>
                <a:lnTo>
                  <a:pt x="607" y="1150"/>
                </a:lnTo>
                <a:lnTo>
                  <a:pt x="606" y="1145"/>
                </a:lnTo>
                <a:lnTo>
                  <a:pt x="606" y="1138"/>
                </a:lnTo>
                <a:lnTo>
                  <a:pt x="607" y="1132"/>
                </a:lnTo>
                <a:lnTo>
                  <a:pt x="608" y="1127"/>
                </a:lnTo>
                <a:lnTo>
                  <a:pt x="610" y="1119"/>
                </a:lnTo>
                <a:lnTo>
                  <a:pt x="610" y="1113"/>
                </a:lnTo>
                <a:lnTo>
                  <a:pt x="611" y="1106"/>
                </a:lnTo>
                <a:lnTo>
                  <a:pt x="613" y="1098"/>
                </a:lnTo>
                <a:lnTo>
                  <a:pt x="613" y="1093"/>
                </a:lnTo>
                <a:lnTo>
                  <a:pt x="611" y="1086"/>
                </a:lnTo>
                <a:lnTo>
                  <a:pt x="611" y="1083"/>
                </a:lnTo>
                <a:lnTo>
                  <a:pt x="608" y="1075"/>
                </a:lnTo>
                <a:lnTo>
                  <a:pt x="608" y="1070"/>
                </a:lnTo>
                <a:lnTo>
                  <a:pt x="605" y="1063"/>
                </a:lnTo>
                <a:lnTo>
                  <a:pt x="601" y="1055"/>
                </a:lnTo>
                <a:lnTo>
                  <a:pt x="602" y="1049"/>
                </a:lnTo>
                <a:lnTo>
                  <a:pt x="603" y="1041"/>
                </a:lnTo>
                <a:lnTo>
                  <a:pt x="604" y="1035"/>
                </a:lnTo>
                <a:lnTo>
                  <a:pt x="606" y="1029"/>
                </a:lnTo>
                <a:lnTo>
                  <a:pt x="608" y="1022"/>
                </a:lnTo>
                <a:lnTo>
                  <a:pt x="608" y="1015"/>
                </a:lnTo>
                <a:lnTo>
                  <a:pt x="607" y="1009"/>
                </a:lnTo>
                <a:lnTo>
                  <a:pt x="605" y="1001"/>
                </a:lnTo>
                <a:lnTo>
                  <a:pt x="604" y="1000"/>
                </a:lnTo>
                <a:lnTo>
                  <a:pt x="598" y="1000"/>
                </a:lnTo>
                <a:lnTo>
                  <a:pt x="526" y="1000"/>
                </a:lnTo>
                <a:lnTo>
                  <a:pt x="526" y="993"/>
                </a:lnTo>
                <a:lnTo>
                  <a:pt x="526" y="986"/>
                </a:lnTo>
                <a:lnTo>
                  <a:pt x="529" y="979"/>
                </a:lnTo>
                <a:lnTo>
                  <a:pt x="531" y="973"/>
                </a:lnTo>
                <a:lnTo>
                  <a:pt x="531" y="970"/>
                </a:lnTo>
                <a:lnTo>
                  <a:pt x="512" y="970"/>
                </a:lnTo>
                <a:lnTo>
                  <a:pt x="511" y="977"/>
                </a:lnTo>
                <a:lnTo>
                  <a:pt x="463" y="977"/>
                </a:lnTo>
                <a:lnTo>
                  <a:pt x="464" y="982"/>
                </a:lnTo>
                <a:lnTo>
                  <a:pt x="461" y="989"/>
                </a:lnTo>
                <a:lnTo>
                  <a:pt x="461" y="995"/>
                </a:lnTo>
                <a:lnTo>
                  <a:pt x="459" y="1002"/>
                </a:lnTo>
                <a:lnTo>
                  <a:pt x="461" y="1009"/>
                </a:lnTo>
                <a:lnTo>
                  <a:pt x="462" y="1016"/>
                </a:lnTo>
                <a:lnTo>
                  <a:pt x="457" y="1023"/>
                </a:lnTo>
                <a:lnTo>
                  <a:pt x="452" y="1023"/>
                </a:lnTo>
                <a:lnTo>
                  <a:pt x="453" y="1030"/>
                </a:lnTo>
                <a:lnTo>
                  <a:pt x="453" y="1032"/>
                </a:lnTo>
                <a:lnTo>
                  <a:pt x="452" y="1039"/>
                </a:lnTo>
                <a:lnTo>
                  <a:pt x="451" y="1046"/>
                </a:lnTo>
                <a:lnTo>
                  <a:pt x="451" y="1053"/>
                </a:lnTo>
                <a:lnTo>
                  <a:pt x="451" y="1057"/>
                </a:lnTo>
                <a:lnTo>
                  <a:pt x="415" y="1057"/>
                </a:lnTo>
                <a:lnTo>
                  <a:pt x="413" y="1050"/>
                </a:lnTo>
                <a:lnTo>
                  <a:pt x="407" y="1051"/>
                </a:lnTo>
                <a:lnTo>
                  <a:pt x="404" y="1050"/>
                </a:lnTo>
                <a:lnTo>
                  <a:pt x="397" y="1056"/>
                </a:lnTo>
                <a:lnTo>
                  <a:pt x="391" y="1056"/>
                </a:lnTo>
                <a:lnTo>
                  <a:pt x="385" y="1057"/>
                </a:lnTo>
                <a:lnTo>
                  <a:pt x="379" y="1056"/>
                </a:lnTo>
                <a:lnTo>
                  <a:pt x="373" y="1058"/>
                </a:lnTo>
                <a:lnTo>
                  <a:pt x="373" y="1065"/>
                </a:lnTo>
                <a:lnTo>
                  <a:pt x="366" y="1065"/>
                </a:lnTo>
                <a:lnTo>
                  <a:pt x="360" y="1059"/>
                </a:lnTo>
                <a:lnTo>
                  <a:pt x="354" y="1063"/>
                </a:lnTo>
                <a:lnTo>
                  <a:pt x="348" y="1062"/>
                </a:lnTo>
                <a:lnTo>
                  <a:pt x="342" y="1065"/>
                </a:lnTo>
                <a:lnTo>
                  <a:pt x="335" y="1063"/>
                </a:lnTo>
                <a:lnTo>
                  <a:pt x="333" y="1056"/>
                </a:lnTo>
                <a:lnTo>
                  <a:pt x="330" y="1049"/>
                </a:lnTo>
                <a:lnTo>
                  <a:pt x="327" y="1043"/>
                </a:lnTo>
                <a:lnTo>
                  <a:pt x="322" y="1037"/>
                </a:lnTo>
                <a:lnTo>
                  <a:pt x="320" y="1030"/>
                </a:lnTo>
                <a:lnTo>
                  <a:pt x="319" y="1026"/>
                </a:lnTo>
                <a:lnTo>
                  <a:pt x="315" y="1019"/>
                </a:lnTo>
                <a:lnTo>
                  <a:pt x="313" y="1013"/>
                </a:lnTo>
                <a:lnTo>
                  <a:pt x="308" y="1007"/>
                </a:lnTo>
                <a:lnTo>
                  <a:pt x="302" y="1001"/>
                </a:lnTo>
                <a:lnTo>
                  <a:pt x="299" y="994"/>
                </a:lnTo>
                <a:lnTo>
                  <a:pt x="298" y="987"/>
                </a:lnTo>
                <a:lnTo>
                  <a:pt x="300" y="981"/>
                </a:lnTo>
                <a:lnTo>
                  <a:pt x="298" y="975"/>
                </a:lnTo>
                <a:lnTo>
                  <a:pt x="297" y="968"/>
                </a:lnTo>
                <a:lnTo>
                  <a:pt x="292" y="961"/>
                </a:lnTo>
                <a:lnTo>
                  <a:pt x="291" y="954"/>
                </a:lnTo>
                <a:lnTo>
                  <a:pt x="289" y="953"/>
                </a:lnTo>
                <a:lnTo>
                  <a:pt x="288" y="946"/>
                </a:lnTo>
                <a:lnTo>
                  <a:pt x="287" y="940"/>
                </a:lnTo>
                <a:lnTo>
                  <a:pt x="285" y="933"/>
                </a:lnTo>
                <a:lnTo>
                  <a:pt x="284" y="927"/>
                </a:lnTo>
                <a:lnTo>
                  <a:pt x="285" y="920"/>
                </a:lnTo>
                <a:lnTo>
                  <a:pt x="285" y="914"/>
                </a:lnTo>
                <a:lnTo>
                  <a:pt x="279" y="908"/>
                </a:lnTo>
                <a:lnTo>
                  <a:pt x="277" y="901"/>
                </a:lnTo>
                <a:lnTo>
                  <a:pt x="277" y="898"/>
                </a:lnTo>
                <a:lnTo>
                  <a:pt x="276" y="892"/>
                </a:lnTo>
                <a:lnTo>
                  <a:pt x="276" y="890"/>
                </a:lnTo>
                <a:lnTo>
                  <a:pt x="275" y="890"/>
                </a:lnTo>
                <a:lnTo>
                  <a:pt x="269" y="889"/>
                </a:lnTo>
                <a:lnTo>
                  <a:pt x="267" y="890"/>
                </a:lnTo>
                <a:lnTo>
                  <a:pt x="261" y="887"/>
                </a:lnTo>
                <a:lnTo>
                  <a:pt x="248" y="887"/>
                </a:lnTo>
                <a:lnTo>
                  <a:pt x="245" y="888"/>
                </a:lnTo>
                <a:lnTo>
                  <a:pt x="233" y="888"/>
                </a:lnTo>
                <a:lnTo>
                  <a:pt x="228" y="888"/>
                </a:lnTo>
                <a:lnTo>
                  <a:pt x="215" y="887"/>
                </a:lnTo>
                <a:lnTo>
                  <a:pt x="209" y="887"/>
                </a:lnTo>
                <a:lnTo>
                  <a:pt x="203" y="888"/>
                </a:lnTo>
                <a:lnTo>
                  <a:pt x="176" y="888"/>
                </a:lnTo>
                <a:lnTo>
                  <a:pt x="170" y="888"/>
                </a:lnTo>
                <a:lnTo>
                  <a:pt x="164" y="889"/>
                </a:lnTo>
                <a:lnTo>
                  <a:pt x="162" y="889"/>
                </a:lnTo>
                <a:lnTo>
                  <a:pt x="154" y="889"/>
                </a:lnTo>
                <a:lnTo>
                  <a:pt x="149" y="890"/>
                </a:lnTo>
                <a:lnTo>
                  <a:pt x="138" y="890"/>
                </a:lnTo>
                <a:lnTo>
                  <a:pt x="132" y="889"/>
                </a:lnTo>
                <a:lnTo>
                  <a:pt x="126" y="888"/>
                </a:lnTo>
                <a:lnTo>
                  <a:pt x="119" y="888"/>
                </a:lnTo>
                <a:lnTo>
                  <a:pt x="114" y="887"/>
                </a:lnTo>
                <a:lnTo>
                  <a:pt x="107" y="886"/>
                </a:lnTo>
                <a:lnTo>
                  <a:pt x="100" y="887"/>
                </a:lnTo>
                <a:lnTo>
                  <a:pt x="95" y="888"/>
                </a:lnTo>
                <a:lnTo>
                  <a:pt x="88" y="888"/>
                </a:lnTo>
                <a:lnTo>
                  <a:pt x="83" y="887"/>
                </a:lnTo>
                <a:lnTo>
                  <a:pt x="76" y="887"/>
                </a:lnTo>
                <a:lnTo>
                  <a:pt x="74" y="888"/>
                </a:lnTo>
                <a:lnTo>
                  <a:pt x="67" y="888"/>
                </a:lnTo>
                <a:lnTo>
                  <a:pt x="61" y="887"/>
                </a:lnTo>
                <a:lnTo>
                  <a:pt x="55" y="888"/>
                </a:lnTo>
                <a:lnTo>
                  <a:pt x="54" y="887"/>
                </a:lnTo>
                <a:lnTo>
                  <a:pt x="48" y="885"/>
                </a:lnTo>
                <a:lnTo>
                  <a:pt x="41" y="885"/>
                </a:lnTo>
                <a:lnTo>
                  <a:pt x="35" y="887"/>
                </a:lnTo>
                <a:lnTo>
                  <a:pt x="32" y="894"/>
                </a:lnTo>
                <a:lnTo>
                  <a:pt x="26" y="897"/>
                </a:lnTo>
                <a:lnTo>
                  <a:pt x="20" y="898"/>
                </a:lnTo>
                <a:lnTo>
                  <a:pt x="14" y="901"/>
                </a:lnTo>
                <a:lnTo>
                  <a:pt x="9" y="894"/>
                </a:lnTo>
                <a:lnTo>
                  <a:pt x="3" y="887"/>
                </a:lnTo>
                <a:lnTo>
                  <a:pt x="0" y="88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0" name="Freeform 375"/>
          <p:cNvSpPr>
            <a:spLocks/>
          </p:cNvSpPr>
          <p:nvPr/>
        </p:nvSpPr>
        <p:spPr bwMode="auto">
          <a:xfrm>
            <a:off x="4495800" y="3227388"/>
            <a:ext cx="47625" cy="84137"/>
          </a:xfrm>
          <a:custGeom>
            <a:avLst/>
            <a:gdLst>
              <a:gd name="T0" fmla="*/ 2147483647 w 97"/>
              <a:gd name="T1" fmla="*/ 2147483647 h 184"/>
              <a:gd name="T2" fmla="*/ 2147483647 w 97"/>
              <a:gd name="T3" fmla="*/ 2147483647 h 184"/>
              <a:gd name="T4" fmla="*/ 2147483647 w 97"/>
              <a:gd name="T5" fmla="*/ 2147483647 h 184"/>
              <a:gd name="T6" fmla="*/ 2147483647 w 97"/>
              <a:gd name="T7" fmla="*/ 2147483647 h 184"/>
              <a:gd name="T8" fmla="*/ 2147483647 w 97"/>
              <a:gd name="T9" fmla="*/ 2147483647 h 184"/>
              <a:gd name="T10" fmla="*/ 2147483647 w 97"/>
              <a:gd name="T11" fmla="*/ 2147483647 h 184"/>
              <a:gd name="T12" fmla="*/ 2147483647 w 97"/>
              <a:gd name="T13" fmla="*/ 2147483647 h 184"/>
              <a:gd name="T14" fmla="*/ 2147483647 w 97"/>
              <a:gd name="T15" fmla="*/ 2147483647 h 184"/>
              <a:gd name="T16" fmla="*/ 2147483647 w 97"/>
              <a:gd name="T17" fmla="*/ 0 h 184"/>
              <a:gd name="T18" fmla="*/ 2147483647 w 97"/>
              <a:gd name="T19" fmla="*/ 2147483647 h 184"/>
              <a:gd name="T20" fmla="*/ 2147483647 w 97"/>
              <a:gd name="T21" fmla="*/ 2147483647 h 184"/>
              <a:gd name="T22" fmla="*/ 2147483647 w 97"/>
              <a:gd name="T23" fmla="*/ 2147483647 h 184"/>
              <a:gd name="T24" fmla="*/ 2147483647 w 97"/>
              <a:gd name="T25" fmla="*/ 2147483647 h 184"/>
              <a:gd name="T26" fmla="*/ 2147483647 w 97"/>
              <a:gd name="T27" fmla="*/ 2147483647 h 184"/>
              <a:gd name="T28" fmla="*/ 2147483647 w 97"/>
              <a:gd name="T29" fmla="*/ 2147483647 h 184"/>
              <a:gd name="T30" fmla="*/ 2147483647 w 97"/>
              <a:gd name="T31" fmla="*/ 2147483647 h 184"/>
              <a:gd name="T32" fmla="*/ 2147483647 w 97"/>
              <a:gd name="T33" fmla="*/ 2147483647 h 184"/>
              <a:gd name="T34" fmla="*/ 2147483647 w 97"/>
              <a:gd name="T35" fmla="*/ 2147483647 h 184"/>
              <a:gd name="T36" fmla="*/ 2147483647 w 97"/>
              <a:gd name="T37" fmla="*/ 2147483647 h 184"/>
              <a:gd name="T38" fmla="*/ 2147483647 w 97"/>
              <a:gd name="T39" fmla="*/ 2147483647 h 184"/>
              <a:gd name="T40" fmla="*/ 2147483647 w 97"/>
              <a:gd name="T41" fmla="*/ 2147483647 h 184"/>
              <a:gd name="T42" fmla="*/ 2147483647 w 97"/>
              <a:gd name="T43" fmla="*/ 2147483647 h 184"/>
              <a:gd name="T44" fmla="*/ 2147483647 w 97"/>
              <a:gd name="T45" fmla="*/ 2147483647 h 184"/>
              <a:gd name="T46" fmla="*/ 2147483647 w 97"/>
              <a:gd name="T47" fmla="*/ 2147483647 h 184"/>
              <a:gd name="T48" fmla="*/ 2147483647 w 97"/>
              <a:gd name="T49" fmla="*/ 2147483647 h 184"/>
              <a:gd name="T50" fmla="*/ 2147483647 w 97"/>
              <a:gd name="T51" fmla="*/ 2147483647 h 184"/>
              <a:gd name="T52" fmla="*/ 2147483647 w 97"/>
              <a:gd name="T53" fmla="*/ 2147483647 h 184"/>
              <a:gd name="T54" fmla="*/ 2147483647 w 97"/>
              <a:gd name="T55" fmla="*/ 2147483647 h 184"/>
              <a:gd name="T56" fmla="*/ 2147483647 w 97"/>
              <a:gd name="T57" fmla="*/ 2147483647 h 184"/>
              <a:gd name="T58" fmla="*/ 2147483647 w 97"/>
              <a:gd name="T59" fmla="*/ 2147483647 h 184"/>
              <a:gd name="T60" fmla="*/ 2147483647 w 97"/>
              <a:gd name="T61" fmla="*/ 2147483647 h 184"/>
              <a:gd name="T62" fmla="*/ 2147483647 w 97"/>
              <a:gd name="T63" fmla="*/ 2147483647 h 184"/>
              <a:gd name="T64" fmla="*/ 2147483647 w 97"/>
              <a:gd name="T65" fmla="*/ 2147483647 h 184"/>
              <a:gd name="T66" fmla="*/ 2147483647 w 97"/>
              <a:gd name="T67" fmla="*/ 2147483647 h 184"/>
              <a:gd name="T68" fmla="*/ 2147483647 w 97"/>
              <a:gd name="T69" fmla="*/ 2147483647 h 184"/>
              <a:gd name="T70" fmla="*/ 2147483647 w 97"/>
              <a:gd name="T71" fmla="*/ 2147483647 h 184"/>
              <a:gd name="T72" fmla="*/ 2147483647 w 97"/>
              <a:gd name="T73" fmla="*/ 2147483647 h 184"/>
              <a:gd name="T74" fmla="*/ 2147483647 w 97"/>
              <a:gd name="T75" fmla="*/ 2147483647 h 184"/>
              <a:gd name="T76" fmla="*/ 2147483647 w 97"/>
              <a:gd name="T77" fmla="*/ 2147483647 h 184"/>
              <a:gd name="T78" fmla="*/ 2147483647 w 97"/>
              <a:gd name="T79" fmla="*/ 2147483647 h 184"/>
              <a:gd name="T80" fmla="*/ 2147483647 w 97"/>
              <a:gd name="T81" fmla="*/ 2147483647 h 184"/>
              <a:gd name="T82" fmla="*/ 2147483647 w 97"/>
              <a:gd name="T83" fmla="*/ 2147483647 h 184"/>
              <a:gd name="T84" fmla="*/ 2147483647 w 97"/>
              <a:gd name="T85" fmla="*/ 214748364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
              <a:gd name="T130" fmla="*/ 0 h 184"/>
              <a:gd name="T131" fmla="*/ 97 w 9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 h="184">
                <a:moveTo>
                  <a:pt x="13" y="64"/>
                </a:moveTo>
                <a:lnTo>
                  <a:pt x="10" y="57"/>
                </a:lnTo>
                <a:lnTo>
                  <a:pt x="4" y="52"/>
                </a:lnTo>
                <a:lnTo>
                  <a:pt x="2" y="45"/>
                </a:lnTo>
                <a:lnTo>
                  <a:pt x="0" y="39"/>
                </a:lnTo>
                <a:lnTo>
                  <a:pt x="2" y="32"/>
                </a:lnTo>
                <a:lnTo>
                  <a:pt x="2" y="25"/>
                </a:lnTo>
                <a:lnTo>
                  <a:pt x="8" y="31"/>
                </a:lnTo>
                <a:lnTo>
                  <a:pt x="14" y="32"/>
                </a:lnTo>
                <a:lnTo>
                  <a:pt x="21" y="33"/>
                </a:lnTo>
                <a:lnTo>
                  <a:pt x="27" y="31"/>
                </a:lnTo>
                <a:lnTo>
                  <a:pt x="33" y="26"/>
                </a:lnTo>
                <a:lnTo>
                  <a:pt x="38" y="24"/>
                </a:lnTo>
                <a:lnTo>
                  <a:pt x="42" y="17"/>
                </a:lnTo>
                <a:lnTo>
                  <a:pt x="49" y="10"/>
                </a:lnTo>
                <a:lnTo>
                  <a:pt x="56" y="9"/>
                </a:lnTo>
                <a:lnTo>
                  <a:pt x="59" y="2"/>
                </a:lnTo>
                <a:lnTo>
                  <a:pt x="65" y="0"/>
                </a:lnTo>
                <a:lnTo>
                  <a:pt x="71" y="4"/>
                </a:lnTo>
                <a:lnTo>
                  <a:pt x="75" y="11"/>
                </a:lnTo>
                <a:lnTo>
                  <a:pt x="81" y="10"/>
                </a:lnTo>
                <a:lnTo>
                  <a:pt x="79" y="17"/>
                </a:lnTo>
                <a:lnTo>
                  <a:pt x="86" y="18"/>
                </a:lnTo>
                <a:lnTo>
                  <a:pt x="79" y="24"/>
                </a:lnTo>
                <a:lnTo>
                  <a:pt x="86" y="25"/>
                </a:lnTo>
                <a:lnTo>
                  <a:pt x="88" y="31"/>
                </a:lnTo>
                <a:lnTo>
                  <a:pt x="89" y="36"/>
                </a:lnTo>
                <a:lnTo>
                  <a:pt x="93" y="44"/>
                </a:lnTo>
                <a:lnTo>
                  <a:pt x="93" y="50"/>
                </a:lnTo>
                <a:lnTo>
                  <a:pt x="97" y="57"/>
                </a:lnTo>
                <a:lnTo>
                  <a:pt x="95" y="64"/>
                </a:lnTo>
                <a:lnTo>
                  <a:pt x="89" y="71"/>
                </a:lnTo>
                <a:lnTo>
                  <a:pt x="86" y="77"/>
                </a:lnTo>
                <a:lnTo>
                  <a:pt x="87" y="84"/>
                </a:lnTo>
                <a:lnTo>
                  <a:pt x="92" y="91"/>
                </a:lnTo>
                <a:lnTo>
                  <a:pt x="90" y="97"/>
                </a:lnTo>
                <a:lnTo>
                  <a:pt x="91" y="101"/>
                </a:lnTo>
                <a:lnTo>
                  <a:pt x="89" y="108"/>
                </a:lnTo>
                <a:lnTo>
                  <a:pt x="88" y="115"/>
                </a:lnTo>
                <a:lnTo>
                  <a:pt x="88" y="122"/>
                </a:lnTo>
                <a:lnTo>
                  <a:pt x="88" y="129"/>
                </a:lnTo>
                <a:lnTo>
                  <a:pt x="87" y="132"/>
                </a:lnTo>
                <a:lnTo>
                  <a:pt x="87" y="139"/>
                </a:lnTo>
                <a:lnTo>
                  <a:pt x="85" y="146"/>
                </a:lnTo>
                <a:lnTo>
                  <a:pt x="86" y="153"/>
                </a:lnTo>
                <a:lnTo>
                  <a:pt x="82" y="160"/>
                </a:lnTo>
                <a:lnTo>
                  <a:pt x="81" y="165"/>
                </a:lnTo>
                <a:lnTo>
                  <a:pt x="74" y="165"/>
                </a:lnTo>
                <a:lnTo>
                  <a:pt x="68" y="160"/>
                </a:lnTo>
                <a:lnTo>
                  <a:pt x="62" y="157"/>
                </a:lnTo>
                <a:lnTo>
                  <a:pt x="56" y="160"/>
                </a:lnTo>
                <a:lnTo>
                  <a:pt x="55" y="160"/>
                </a:lnTo>
                <a:lnTo>
                  <a:pt x="54" y="159"/>
                </a:lnTo>
                <a:lnTo>
                  <a:pt x="54" y="160"/>
                </a:lnTo>
                <a:lnTo>
                  <a:pt x="53" y="161"/>
                </a:lnTo>
                <a:lnTo>
                  <a:pt x="49" y="168"/>
                </a:lnTo>
                <a:lnTo>
                  <a:pt x="51" y="174"/>
                </a:lnTo>
                <a:lnTo>
                  <a:pt x="44" y="181"/>
                </a:lnTo>
                <a:lnTo>
                  <a:pt x="38" y="184"/>
                </a:lnTo>
                <a:lnTo>
                  <a:pt x="33" y="181"/>
                </a:lnTo>
                <a:lnTo>
                  <a:pt x="27" y="184"/>
                </a:lnTo>
                <a:lnTo>
                  <a:pt x="21" y="171"/>
                </a:lnTo>
                <a:lnTo>
                  <a:pt x="16" y="178"/>
                </a:lnTo>
                <a:lnTo>
                  <a:pt x="11" y="171"/>
                </a:lnTo>
                <a:lnTo>
                  <a:pt x="17" y="170"/>
                </a:lnTo>
                <a:lnTo>
                  <a:pt x="15" y="163"/>
                </a:lnTo>
                <a:lnTo>
                  <a:pt x="13" y="156"/>
                </a:lnTo>
                <a:lnTo>
                  <a:pt x="14" y="149"/>
                </a:lnTo>
                <a:lnTo>
                  <a:pt x="14" y="143"/>
                </a:lnTo>
                <a:lnTo>
                  <a:pt x="15" y="136"/>
                </a:lnTo>
                <a:lnTo>
                  <a:pt x="17" y="130"/>
                </a:lnTo>
                <a:lnTo>
                  <a:pt x="16" y="123"/>
                </a:lnTo>
                <a:lnTo>
                  <a:pt x="16" y="116"/>
                </a:lnTo>
                <a:lnTo>
                  <a:pt x="23" y="121"/>
                </a:lnTo>
                <a:lnTo>
                  <a:pt x="23" y="114"/>
                </a:lnTo>
                <a:lnTo>
                  <a:pt x="24" y="108"/>
                </a:lnTo>
                <a:lnTo>
                  <a:pt x="23" y="106"/>
                </a:lnTo>
                <a:lnTo>
                  <a:pt x="16" y="105"/>
                </a:lnTo>
                <a:lnTo>
                  <a:pt x="14" y="98"/>
                </a:lnTo>
                <a:lnTo>
                  <a:pt x="14" y="97"/>
                </a:lnTo>
                <a:lnTo>
                  <a:pt x="19" y="91"/>
                </a:lnTo>
                <a:lnTo>
                  <a:pt x="17" y="83"/>
                </a:lnTo>
                <a:lnTo>
                  <a:pt x="18" y="77"/>
                </a:lnTo>
                <a:lnTo>
                  <a:pt x="18" y="75"/>
                </a:lnTo>
                <a:lnTo>
                  <a:pt x="13" y="69"/>
                </a:lnTo>
                <a:lnTo>
                  <a:pt x="13" y="64"/>
                </a:lnTo>
                <a:close/>
              </a:path>
            </a:pathLst>
          </a:custGeom>
          <a:solidFill>
            <a:srgbClr val="FFF776">
              <a:alpha val="3137"/>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1" name="Freeform 376"/>
          <p:cNvSpPr>
            <a:spLocks/>
          </p:cNvSpPr>
          <p:nvPr/>
        </p:nvSpPr>
        <p:spPr bwMode="auto">
          <a:xfrm>
            <a:off x="4614863" y="3335338"/>
            <a:ext cx="88900" cy="58737"/>
          </a:xfrm>
          <a:custGeom>
            <a:avLst/>
            <a:gdLst>
              <a:gd name="T0" fmla="*/ 2147483647 w 189"/>
              <a:gd name="T1" fmla="*/ 2147483647 h 127"/>
              <a:gd name="T2" fmla="*/ 2147483647 w 189"/>
              <a:gd name="T3" fmla="*/ 2147483647 h 127"/>
              <a:gd name="T4" fmla="*/ 0 w 189"/>
              <a:gd name="T5" fmla="*/ 2147483647 h 127"/>
              <a:gd name="T6" fmla="*/ 2147483647 w 189"/>
              <a:gd name="T7" fmla="*/ 2147483647 h 127"/>
              <a:gd name="T8" fmla="*/ 2147483647 w 189"/>
              <a:gd name="T9" fmla="*/ 2147483647 h 127"/>
              <a:gd name="T10" fmla="*/ 2147483647 w 189"/>
              <a:gd name="T11" fmla="*/ 2147483647 h 127"/>
              <a:gd name="T12" fmla="*/ 2147483647 w 189"/>
              <a:gd name="T13" fmla="*/ 2147483647 h 127"/>
              <a:gd name="T14" fmla="*/ 2147483647 w 189"/>
              <a:gd name="T15" fmla="*/ 2147483647 h 127"/>
              <a:gd name="T16" fmla="*/ 2147483647 w 189"/>
              <a:gd name="T17" fmla="*/ 2147483647 h 127"/>
              <a:gd name="T18" fmla="*/ 2147483647 w 189"/>
              <a:gd name="T19" fmla="*/ 2147483647 h 127"/>
              <a:gd name="T20" fmla="*/ 2147483647 w 189"/>
              <a:gd name="T21" fmla="*/ 2147483647 h 127"/>
              <a:gd name="T22" fmla="*/ 2147483647 w 189"/>
              <a:gd name="T23" fmla="*/ 2147483647 h 127"/>
              <a:gd name="T24" fmla="*/ 2147483647 w 189"/>
              <a:gd name="T25" fmla="*/ 2147483647 h 127"/>
              <a:gd name="T26" fmla="*/ 2147483647 w 189"/>
              <a:gd name="T27" fmla="*/ 2147483647 h 127"/>
              <a:gd name="T28" fmla="*/ 2147483647 w 189"/>
              <a:gd name="T29" fmla="*/ 2147483647 h 127"/>
              <a:gd name="T30" fmla="*/ 2147483647 w 189"/>
              <a:gd name="T31" fmla="*/ 2147483647 h 127"/>
              <a:gd name="T32" fmla="*/ 2147483647 w 189"/>
              <a:gd name="T33" fmla="*/ 2147483647 h 127"/>
              <a:gd name="T34" fmla="*/ 2147483647 w 189"/>
              <a:gd name="T35" fmla="*/ 2147483647 h 127"/>
              <a:gd name="T36" fmla="*/ 2147483647 w 189"/>
              <a:gd name="T37" fmla="*/ 2147483647 h 127"/>
              <a:gd name="T38" fmla="*/ 2147483647 w 189"/>
              <a:gd name="T39" fmla="*/ 2147483647 h 127"/>
              <a:gd name="T40" fmla="*/ 2147483647 w 189"/>
              <a:gd name="T41" fmla="*/ 2147483647 h 127"/>
              <a:gd name="T42" fmla="*/ 2147483647 w 189"/>
              <a:gd name="T43" fmla="*/ 2147483647 h 127"/>
              <a:gd name="T44" fmla="*/ 2147483647 w 189"/>
              <a:gd name="T45" fmla="*/ 2147483647 h 127"/>
              <a:gd name="T46" fmla="*/ 2147483647 w 189"/>
              <a:gd name="T47" fmla="*/ 2147483647 h 127"/>
              <a:gd name="T48" fmla="*/ 2147483647 w 189"/>
              <a:gd name="T49" fmla="*/ 2147483647 h 127"/>
              <a:gd name="T50" fmla="*/ 2147483647 w 189"/>
              <a:gd name="T51" fmla="*/ 2147483647 h 127"/>
              <a:gd name="T52" fmla="*/ 2147483647 w 189"/>
              <a:gd name="T53" fmla="*/ 2147483647 h 127"/>
              <a:gd name="T54" fmla="*/ 2147483647 w 189"/>
              <a:gd name="T55" fmla="*/ 2147483647 h 127"/>
              <a:gd name="T56" fmla="*/ 2147483647 w 189"/>
              <a:gd name="T57" fmla="*/ 2147483647 h 127"/>
              <a:gd name="T58" fmla="*/ 2147483647 w 189"/>
              <a:gd name="T59" fmla="*/ 2147483647 h 127"/>
              <a:gd name="T60" fmla="*/ 2147483647 w 189"/>
              <a:gd name="T61" fmla="*/ 2147483647 h 127"/>
              <a:gd name="T62" fmla="*/ 2147483647 w 189"/>
              <a:gd name="T63" fmla="*/ 2147483647 h 127"/>
              <a:gd name="T64" fmla="*/ 2147483647 w 189"/>
              <a:gd name="T65" fmla="*/ 2147483647 h 127"/>
              <a:gd name="T66" fmla="*/ 2147483647 w 189"/>
              <a:gd name="T67" fmla="*/ 2147483647 h 127"/>
              <a:gd name="T68" fmla="*/ 2147483647 w 189"/>
              <a:gd name="T69" fmla="*/ 2147483647 h 127"/>
              <a:gd name="T70" fmla="*/ 2147483647 w 189"/>
              <a:gd name="T71" fmla="*/ 2147483647 h 127"/>
              <a:gd name="T72" fmla="*/ 2147483647 w 189"/>
              <a:gd name="T73" fmla="*/ 2147483647 h 127"/>
              <a:gd name="T74" fmla="*/ 2147483647 w 189"/>
              <a:gd name="T75" fmla="*/ 2147483647 h 127"/>
              <a:gd name="T76" fmla="*/ 2147483647 w 189"/>
              <a:gd name="T77" fmla="*/ 2147483647 h 127"/>
              <a:gd name="T78" fmla="*/ 2147483647 w 189"/>
              <a:gd name="T79" fmla="*/ 2147483647 h 127"/>
              <a:gd name="T80" fmla="*/ 2147483647 w 189"/>
              <a:gd name="T81" fmla="*/ 2147483647 h 127"/>
              <a:gd name="T82" fmla="*/ 2147483647 w 189"/>
              <a:gd name="T83" fmla="*/ 2147483647 h 1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9"/>
              <a:gd name="T127" fmla="*/ 0 h 127"/>
              <a:gd name="T128" fmla="*/ 189 w 189"/>
              <a:gd name="T129" fmla="*/ 127 h 1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9" h="127">
                <a:moveTo>
                  <a:pt x="24" y="58"/>
                </a:moveTo>
                <a:lnTo>
                  <a:pt x="18" y="58"/>
                </a:lnTo>
                <a:lnTo>
                  <a:pt x="13" y="59"/>
                </a:lnTo>
                <a:lnTo>
                  <a:pt x="9" y="52"/>
                </a:lnTo>
                <a:lnTo>
                  <a:pt x="2" y="48"/>
                </a:lnTo>
                <a:lnTo>
                  <a:pt x="0" y="42"/>
                </a:lnTo>
                <a:lnTo>
                  <a:pt x="2" y="35"/>
                </a:lnTo>
                <a:lnTo>
                  <a:pt x="3" y="28"/>
                </a:lnTo>
                <a:lnTo>
                  <a:pt x="5" y="21"/>
                </a:lnTo>
                <a:lnTo>
                  <a:pt x="12" y="19"/>
                </a:lnTo>
                <a:lnTo>
                  <a:pt x="17" y="12"/>
                </a:lnTo>
                <a:lnTo>
                  <a:pt x="22" y="19"/>
                </a:lnTo>
                <a:lnTo>
                  <a:pt x="28" y="22"/>
                </a:lnTo>
                <a:lnTo>
                  <a:pt x="32" y="21"/>
                </a:lnTo>
                <a:lnTo>
                  <a:pt x="36" y="14"/>
                </a:lnTo>
                <a:lnTo>
                  <a:pt x="43" y="11"/>
                </a:lnTo>
                <a:lnTo>
                  <a:pt x="49" y="8"/>
                </a:lnTo>
                <a:lnTo>
                  <a:pt x="54" y="11"/>
                </a:lnTo>
                <a:lnTo>
                  <a:pt x="60" y="16"/>
                </a:lnTo>
                <a:lnTo>
                  <a:pt x="66" y="21"/>
                </a:lnTo>
                <a:lnTo>
                  <a:pt x="73" y="26"/>
                </a:lnTo>
                <a:lnTo>
                  <a:pt x="79" y="27"/>
                </a:lnTo>
                <a:lnTo>
                  <a:pt x="85" y="24"/>
                </a:lnTo>
                <a:lnTo>
                  <a:pt x="91" y="22"/>
                </a:lnTo>
                <a:lnTo>
                  <a:pt x="96" y="22"/>
                </a:lnTo>
                <a:lnTo>
                  <a:pt x="103" y="23"/>
                </a:lnTo>
                <a:lnTo>
                  <a:pt x="109" y="23"/>
                </a:lnTo>
                <a:lnTo>
                  <a:pt x="115" y="22"/>
                </a:lnTo>
                <a:lnTo>
                  <a:pt x="121" y="21"/>
                </a:lnTo>
                <a:lnTo>
                  <a:pt x="128" y="19"/>
                </a:lnTo>
                <a:lnTo>
                  <a:pt x="134" y="14"/>
                </a:lnTo>
                <a:lnTo>
                  <a:pt x="139" y="12"/>
                </a:lnTo>
                <a:lnTo>
                  <a:pt x="145" y="10"/>
                </a:lnTo>
                <a:lnTo>
                  <a:pt x="151" y="13"/>
                </a:lnTo>
                <a:lnTo>
                  <a:pt x="158" y="14"/>
                </a:lnTo>
                <a:lnTo>
                  <a:pt x="164" y="8"/>
                </a:lnTo>
                <a:lnTo>
                  <a:pt x="170" y="7"/>
                </a:lnTo>
                <a:lnTo>
                  <a:pt x="175" y="5"/>
                </a:lnTo>
                <a:lnTo>
                  <a:pt x="182" y="0"/>
                </a:lnTo>
                <a:lnTo>
                  <a:pt x="189" y="3"/>
                </a:lnTo>
                <a:lnTo>
                  <a:pt x="184" y="10"/>
                </a:lnTo>
                <a:lnTo>
                  <a:pt x="181" y="16"/>
                </a:lnTo>
                <a:lnTo>
                  <a:pt x="177" y="23"/>
                </a:lnTo>
                <a:lnTo>
                  <a:pt x="172" y="30"/>
                </a:lnTo>
                <a:lnTo>
                  <a:pt x="169" y="36"/>
                </a:lnTo>
                <a:lnTo>
                  <a:pt x="166" y="39"/>
                </a:lnTo>
                <a:lnTo>
                  <a:pt x="164" y="47"/>
                </a:lnTo>
                <a:lnTo>
                  <a:pt x="162" y="53"/>
                </a:lnTo>
                <a:lnTo>
                  <a:pt x="161" y="60"/>
                </a:lnTo>
                <a:lnTo>
                  <a:pt x="156" y="67"/>
                </a:lnTo>
                <a:lnTo>
                  <a:pt x="158" y="72"/>
                </a:lnTo>
                <a:lnTo>
                  <a:pt x="158" y="75"/>
                </a:lnTo>
                <a:lnTo>
                  <a:pt x="163" y="81"/>
                </a:lnTo>
                <a:lnTo>
                  <a:pt x="163" y="87"/>
                </a:lnTo>
                <a:lnTo>
                  <a:pt x="171" y="101"/>
                </a:lnTo>
                <a:lnTo>
                  <a:pt x="165" y="105"/>
                </a:lnTo>
                <a:lnTo>
                  <a:pt x="161" y="113"/>
                </a:lnTo>
                <a:lnTo>
                  <a:pt x="159" y="120"/>
                </a:lnTo>
                <a:lnTo>
                  <a:pt x="160" y="126"/>
                </a:lnTo>
                <a:lnTo>
                  <a:pt x="153" y="127"/>
                </a:lnTo>
                <a:lnTo>
                  <a:pt x="146" y="125"/>
                </a:lnTo>
                <a:lnTo>
                  <a:pt x="140" y="126"/>
                </a:lnTo>
                <a:lnTo>
                  <a:pt x="135" y="126"/>
                </a:lnTo>
                <a:lnTo>
                  <a:pt x="129" y="121"/>
                </a:lnTo>
                <a:lnTo>
                  <a:pt x="122" y="120"/>
                </a:lnTo>
                <a:lnTo>
                  <a:pt x="119" y="113"/>
                </a:lnTo>
                <a:lnTo>
                  <a:pt x="116" y="108"/>
                </a:lnTo>
                <a:lnTo>
                  <a:pt x="114" y="104"/>
                </a:lnTo>
                <a:lnTo>
                  <a:pt x="108" y="99"/>
                </a:lnTo>
                <a:lnTo>
                  <a:pt x="102" y="95"/>
                </a:lnTo>
                <a:lnTo>
                  <a:pt x="95" y="95"/>
                </a:lnTo>
                <a:lnTo>
                  <a:pt x="89" y="95"/>
                </a:lnTo>
                <a:lnTo>
                  <a:pt x="84" y="93"/>
                </a:lnTo>
                <a:lnTo>
                  <a:pt x="78" y="91"/>
                </a:lnTo>
                <a:lnTo>
                  <a:pt x="72" y="86"/>
                </a:lnTo>
                <a:lnTo>
                  <a:pt x="65" y="81"/>
                </a:lnTo>
                <a:lnTo>
                  <a:pt x="60" y="79"/>
                </a:lnTo>
                <a:lnTo>
                  <a:pt x="54" y="75"/>
                </a:lnTo>
                <a:lnTo>
                  <a:pt x="50" y="72"/>
                </a:lnTo>
                <a:lnTo>
                  <a:pt x="44" y="65"/>
                </a:lnTo>
                <a:lnTo>
                  <a:pt x="37" y="64"/>
                </a:lnTo>
                <a:lnTo>
                  <a:pt x="32" y="60"/>
                </a:lnTo>
                <a:lnTo>
                  <a:pt x="27" y="58"/>
                </a:lnTo>
                <a:lnTo>
                  <a:pt x="24" y="58"/>
                </a:lnTo>
                <a:close/>
              </a:path>
            </a:pathLst>
          </a:custGeom>
          <a:solidFill>
            <a:srgbClr val="FFF776">
              <a:alpha val="12157"/>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2" name="Freeform 377"/>
          <p:cNvSpPr>
            <a:spLocks/>
          </p:cNvSpPr>
          <p:nvPr/>
        </p:nvSpPr>
        <p:spPr bwMode="auto">
          <a:xfrm>
            <a:off x="4789488" y="2720975"/>
            <a:ext cx="79375" cy="31750"/>
          </a:xfrm>
          <a:custGeom>
            <a:avLst/>
            <a:gdLst>
              <a:gd name="T0" fmla="*/ 2147483647 w 169"/>
              <a:gd name="T1" fmla="*/ 2147483647 h 71"/>
              <a:gd name="T2" fmla="*/ 2147483647 w 169"/>
              <a:gd name="T3" fmla="*/ 2147483647 h 71"/>
              <a:gd name="T4" fmla="*/ 2147483647 w 169"/>
              <a:gd name="T5" fmla="*/ 2147483647 h 71"/>
              <a:gd name="T6" fmla="*/ 2147483647 w 169"/>
              <a:gd name="T7" fmla="*/ 2147483647 h 71"/>
              <a:gd name="T8" fmla="*/ 2147483647 w 169"/>
              <a:gd name="T9" fmla="*/ 2147483647 h 71"/>
              <a:gd name="T10" fmla="*/ 2147483647 w 169"/>
              <a:gd name="T11" fmla="*/ 2147483647 h 71"/>
              <a:gd name="T12" fmla="*/ 2147483647 w 169"/>
              <a:gd name="T13" fmla="*/ 2147483647 h 71"/>
              <a:gd name="T14" fmla="*/ 2147483647 w 169"/>
              <a:gd name="T15" fmla="*/ 2147483647 h 71"/>
              <a:gd name="T16" fmla="*/ 2147483647 w 169"/>
              <a:gd name="T17" fmla="*/ 0 h 71"/>
              <a:gd name="T18" fmla="*/ 2147483647 w 169"/>
              <a:gd name="T19" fmla="*/ 2147483647 h 71"/>
              <a:gd name="T20" fmla="*/ 2147483647 w 169"/>
              <a:gd name="T21" fmla="*/ 2147483647 h 71"/>
              <a:gd name="T22" fmla="*/ 2147483647 w 169"/>
              <a:gd name="T23" fmla="*/ 2147483647 h 71"/>
              <a:gd name="T24" fmla="*/ 2147483647 w 169"/>
              <a:gd name="T25" fmla="*/ 2147483647 h 71"/>
              <a:gd name="T26" fmla="*/ 2147483647 w 169"/>
              <a:gd name="T27" fmla="*/ 2147483647 h 71"/>
              <a:gd name="T28" fmla="*/ 2147483647 w 169"/>
              <a:gd name="T29" fmla="*/ 2147483647 h 71"/>
              <a:gd name="T30" fmla="*/ 2147483647 w 169"/>
              <a:gd name="T31" fmla="*/ 2147483647 h 71"/>
              <a:gd name="T32" fmla="*/ 2147483647 w 169"/>
              <a:gd name="T33" fmla="*/ 2147483647 h 71"/>
              <a:gd name="T34" fmla="*/ 2147483647 w 169"/>
              <a:gd name="T35" fmla="*/ 2147483647 h 71"/>
              <a:gd name="T36" fmla="*/ 2147483647 w 169"/>
              <a:gd name="T37" fmla="*/ 2147483647 h 71"/>
              <a:gd name="T38" fmla="*/ 2147483647 w 169"/>
              <a:gd name="T39" fmla="*/ 2147483647 h 71"/>
              <a:gd name="T40" fmla="*/ 2147483647 w 169"/>
              <a:gd name="T41" fmla="*/ 2147483647 h 71"/>
              <a:gd name="T42" fmla="*/ 2147483647 w 169"/>
              <a:gd name="T43" fmla="*/ 2147483647 h 71"/>
              <a:gd name="T44" fmla="*/ 2147483647 w 169"/>
              <a:gd name="T45" fmla="*/ 2147483647 h 71"/>
              <a:gd name="T46" fmla="*/ 2147483647 w 169"/>
              <a:gd name="T47" fmla="*/ 2147483647 h 71"/>
              <a:gd name="T48" fmla="*/ 2147483647 w 169"/>
              <a:gd name="T49" fmla="*/ 2147483647 h 71"/>
              <a:gd name="T50" fmla="*/ 2147483647 w 169"/>
              <a:gd name="T51" fmla="*/ 2147483647 h 71"/>
              <a:gd name="T52" fmla="*/ 2147483647 w 169"/>
              <a:gd name="T53" fmla="*/ 2147483647 h 71"/>
              <a:gd name="T54" fmla="*/ 2147483647 w 169"/>
              <a:gd name="T55" fmla="*/ 2147483647 h 71"/>
              <a:gd name="T56" fmla="*/ 2147483647 w 169"/>
              <a:gd name="T57" fmla="*/ 2147483647 h 71"/>
              <a:gd name="T58" fmla="*/ 2147483647 w 169"/>
              <a:gd name="T59" fmla="*/ 2147483647 h 71"/>
              <a:gd name="T60" fmla="*/ 2147483647 w 169"/>
              <a:gd name="T61" fmla="*/ 2147483647 h 71"/>
              <a:gd name="T62" fmla="*/ 2147483647 w 169"/>
              <a:gd name="T63" fmla="*/ 2147483647 h 71"/>
              <a:gd name="T64" fmla="*/ 2147483647 w 169"/>
              <a:gd name="T65" fmla="*/ 2147483647 h 71"/>
              <a:gd name="T66" fmla="*/ 2147483647 w 169"/>
              <a:gd name="T67" fmla="*/ 2147483647 h 71"/>
              <a:gd name="T68" fmla="*/ 2147483647 w 169"/>
              <a:gd name="T69" fmla="*/ 2147483647 h 71"/>
              <a:gd name="T70" fmla="*/ 2147483647 w 169"/>
              <a:gd name="T71" fmla="*/ 2147483647 h 71"/>
              <a:gd name="T72" fmla="*/ 2147483647 w 169"/>
              <a:gd name="T73" fmla="*/ 2147483647 h 71"/>
              <a:gd name="T74" fmla="*/ 2147483647 w 169"/>
              <a:gd name="T75" fmla="*/ 2147483647 h 71"/>
              <a:gd name="T76" fmla="*/ 2147483647 w 169"/>
              <a:gd name="T77" fmla="*/ 2147483647 h 71"/>
              <a:gd name="T78" fmla="*/ 2147483647 w 169"/>
              <a:gd name="T79" fmla="*/ 2147483647 h 71"/>
              <a:gd name="T80" fmla="*/ 2147483647 w 169"/>
              <a:gd name="T81" fmla="*/ 2147483647 h 71"/>
              <a:gd name="T82" fmla="*/ 2147483647 w 169"/>
              <a:gd name="T83" fmla="*/ 2147483647 h 71"/>
              <a:gd name="T84" fmla="*/ 2147483647 w 169"/>
              <a:gd name="T85" fmla="*/ 2147483647 h 71"/>
              <a:gd name="T86" fmla="*/ 2147483647 w 169"/>
              <a:gd name="T87" fmla="*/ 2147483647 h 71"/>
              <a:gd name="T88" fmla="*/ 2147483647 w 169"/>
              <a:gd name="T89" fmla="*/ 2147483647 h 71"/>
              <a:gd name="T90" fmla="*/ 2147483647 w 169"/>
              <a:gd name="T91" fmla="*/ 2147483647 h 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9"/>
              <a:gd name="T139" fmla="*/ 0 h 71"/>
              <a:gd name="T140" fmla="*/ 169 w 169"/>
              <a:gd name="T141" fmla="*/ 71 h 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9" h="71">
                <a:moveTo>
                  <a:pt x="0" y="62"/>
                </a:moveTo>
                <a:lnTo>
                  <a:pt x="6" y="56"/>
                </a:lnTo>
                <a:lnTo>
                  <a:pt x="11" y="49"/>
                </a:lnTo>
                <a:lnTo>
                  <a:pt x="11" y="48"/>
                </a:lnTo>
                <a:lnTo>
                  <a:pt x="14" y="41"/>
                </a:lnTo>
                <a:lnTo>
                  <a:pt x="15" y="34"/>
                </a:lnTo>
                <a:lnTo>
                  <a:pt x="13" y="28"/>
                </a:lnTo>
                <a:lnTo>
                  <a:pt x="17" y="24"/>
                </a:lnTo>
                <a:lnTo>
                  <a:pt x="22" y="25"/>
                </a:lnTo>
                <a:lnTo>
                  <a:pt x="30" y="24"/>
                </a:lnTo>
                <a:lnTo>
                  <a:pt x="35" y="25"/>
                </a:lnTo>
                <a:lnTo>
                  <a:pt x="41" y="23"/>
                </a:lnTo>
                <a:lnTo>
                  <a:pt x="46" y="22"/>
                </a:lnTo>
                <a:lnTo>
                  <a:pt x="48" y="20"/>
                </a:lnTo>
                <a:lnTo>
                  <a:pt x="54" y="13"/>
                </a:lnTo>
                <a:lnTo>
                  <a:pt x="60" y="6"/>
                </a:lnTo>
                <a:lnTo>
                  <a:pt x="65" y="0"/>
                </a:lnTo>
                <a:lnTo>
                  <a:pt x="68" y="0"/>
                </a:lnTo>
                <a:lnTo>
                  <a:pt x="64" y="5"/>
                </a:lnTo>
                <a:lnTo>
                  <a:pt x="60" y="10"/>
                </a:lnTo>
                <a:lnTo>
                  <a:pt x="53" y="16"/>
                </a:lnTo>
                <a:lnTo>
                  <a:pt x="48" y="22"/>
                </a:lnTo>
                <a:lnTo>
                  <a:pt x="45" y="25"/>
                </a:lnTo>
                <a:lnTo>
                  <a:pt x="57" y="25"/>
                </a:lnTo>
                <a:lnTo>
                  <a:pt x="64" y="29"/>
                </a:lnTo>
                <a:lnTo>
                  <a:pt x="70" y="29"/>
                </a:lnTo>
                <a:lnTo>
                  <a:pt x="76" y="28"/>
                </a:lnTo>
                <a:lnTo>
                  <a:pt x="81" y="22"/>
                </a:lnTo>
                <a:lnTo>
                  <a:pt x="80" y="14"/>
                </a:lnTo>
                <a:lnTo>
                  <a:pt x="78" y="7"/>
                </a:lnTo>
                <a:lnTo>
                  <a:pt x="82" y="2"/>
                </a:lnTo>
                <a:lnTo>
                  <a:pt x="84" y="1"/>
                </a:lnTo>
                <a:lnTo>
                  <a:pt x="87" y="0"/>
                </a:lnTo>
                <a:lnTo>
                  <a:pt x="94" y="6"/>
                </a:lnTo>
                <a:lnTo>
                  <a:pt x="100" y="7"/>
                </a:lnTo>
                <a:lnTo>
                  <a:pt x="106" y="10"/>
                </a:lnTo>
                <a:lnTo>
                  <a:pt x="112" y="12"/>
                </a:lnTo>
                <a:lnTo>
                  <a:pt x="115" y="15"/>
                </a:lnTo>
                <a:lnTo>
                  <a:pt x="123" y="15"/>
                </a:lnTo>
                <a:lnTo>
                  <a:pt x="129" y="18"/>
                </a:lnTo>
                <a:lnTo>
                  <a:pt x="135" y="16"/>
                </a:lnTo>
                <a:lnTo>
                  <a:pt x="141" y="16"/>
                </a:lnTo>
                <a:lnTo>
                  <a:pt x="148" y="16"/>
                </a:lnTo>
                <a:lnTo>
                  <a:pt x="154" y="15"/>
                </a:lnTo>
                <a:lnTo>
                  <a:pt x="156" y="22"/>
                </a:lnTo>
                <a:lnTo>
                  <a:pt x="162" y="24"/>
                </a:lnTo>
                <a:lnTo>
                  <a:pt x="167" y="29"/>
                </a:lnTo>
                <a:lnTo>
                  <a:pt x="169" y="36"/>
                </a:lnTo>
                <a:lnTo>
                  <a:pt x="163" y="41"/>
                </a:lnTo>
                <a:lnTo>
                  <a:pt x="163" y="48"/>
                </a:lnTo>
                <a:lnTo>
                  <a:pt x="162" y="55"/>
                </a:lnTo>
                <a:lnTo>
                  <a:pt x="162" y="62"/>
                </a:lnTo>
                <a:lnTo>
                  <a:pt x="163" y="62"/>
                </a:lnTo>
                <a:lnTo>
                  <a:pt x="166" y="68"/>
                </a:lnTo>
                <a:lnTo>
                  <a:pt x="167" y="69"/>
                </a:lnTo>
                <a:lnTo>
                  <a:pt x="162" y="70"/>
                </a:lnTo>
                <a:lnTo>
                  <a:pt x="155" y="70"/>
                </a:lnTo>
                <a:lnTo>
                  <a:pt x="150" y="70"/>
                </a:lnTo>
                <a:lnTo>
                  <a:pt x="143" y="71"/>
                </a:lnTo>
                <a:lnTo>
                  <a:pt x="128" y="71"/>
                </a:lnTo>
                <a:lnTo>
                  <a:pt x="125" y="71"/>
                </a:lnTo>
                <a:lnTo>
                  <a:pt x="89" y="71"/>
                </a:lnTo>
                <a:lnTo>
                  <a:pt x="82" y="71"/>
                </a:lnTo>
                <a:lnTo>
                  <a:pt x="76" y="70"/>
                </a:lnTo>
                <a:lnTo>
                  <a:pt x="70" y="70"/>
                </a:lnTo>
                <a:lnTo>
                  <a:pt x="57" y="70"/>
                </a:lnTo>
                <a:lnTo>
                  <a:pt x="52" y="68"/>
                </a:lnTo>
                <a:lnTo>
                  <a:pt x="40" y="66"/>
                </a:lnTo>
                <a:lnTo>
                  <a:pt x="37" y="66"/>
                </a:lnTo>
                <a:lnTo>
                  <a:pt x="34" y="66"/>
                </a:lnTo>
                <a:lnTo>
                  <a:pt x="29" y="65"/>
                </a:lnTo>
                <a:lnTo>
                  <a:pt x="22" y="65"/>
                </a:lnTo>
                <a:lnTo>
                  <a:pt x="21" y="65"/>
                </a:lnTo>
                <a:lnTo>
                  <a:pt x="19" y="65"/>
                </a:lnTo>
                <a:lnTo>
                  <a:pt x="14" y="64"/>
                </a:lnTo>
                <a:lnTo>
                  <a:pt x="12" y="64"/>
                </a:lnTo>
                <a:lnTo>
                  <a:pt x="11" y="63"/>
                </a:lnTo>
                <a:lnTo>
                  <a:pt x="9" y="63"/>
                </a:lnTo>
                <a:lnTo>
                  <a:pt x="14" y="60"/>
                </a:lnTo>
                <a:lnTo>
                  <a:pt x="18" y="53"/>
                </a:lnTo>
                <a:lnTo>
                  <a:pt x="19" y="53"/>
                </a:lnTo>
                <a:lnTo>
                  <a:pt x="25" y="53"/>
                </a:lnTo>
                <a:lnTo>
                  <a:pt x="32" y="50"/>
                </a:lnTo>
                <a:lnTo>
                  <a:pt x="38" y="45"/>
                </a:lnTo>
                <a:lnTo>
                  <a:pt x="30" y="45"/>
                </a:lnTo>
                <a:lnTo>
                  <a:pt x="24" y="46"/>
                </a:lnTo>
                <a:lnTo>
                  <a:pt x="18" y="41"/>
                </a:lnTo>
                <a:lnTo>
                  <a:pt x="17" y="42"/>
                </a:lnTo>
                <a:lnTo>
                  <a:pt x="13" y="49"/>
                </a:lnTo>
                <a:lnTo>
                  <a:pt x="13" y="50"/>
                </a:lnTo>
                <a:lnTo>
                  <a:pt x="7" y="57"/>
                </a:lnTo>
                <a:lnTo>
                  <a:pt x="1" y="62"/>
                </a:lnTo>
                <a:lnTo>
                  <a:pt x="0" y="6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3" name="Freeform 378"/>
          <p:cNvSpPr>
            <a:spLocks/>
          </p:cNvSpPr>
          <p:nvPr/>
        </p:nvSpPr>
        <p:spPr bwMode="auto">
          <a:xfrm>
            <a:off x="4948238" y="2005013"/>
            <a:ext cx="3657600" cy="1223962"/>
          </a:xfrm>
          <a:custGeom>
            <a:avLst/>
            <a:gdLst>
              <a:gd name="T0" fmla="*/ 2147483647 w 7737"/>
              <a:gd name="T1" fmla="*/ 2147483647 h 2601"/>
              <a:gd name="T2" fmla="*/ 2147483647 w 7737"/>
              <a:gd name="T3" fmla="*/ 2147483647 h 2601"/>
              <a:gd name="T4" fmla="*/ 2147483647 w 7737"/>
              <a:gd name="T5" fmla="*/ 2147483647 h 2601"/>
              <a:gd name="T6" fmla="*/ 2147483647 w 7737"/>
              <a:gd name="T7" fmla="*/ 2147483647 h 2601"/>
              <a:gd name="T8" fmla="*/ 2147483647 w 7737"/>
              <a:gd name="T9" fmla="*/ 2147483647 h 2601"/>
              <a:gd name="T10" fmla="*/ 2147483647 w 7737"/>
              <a:gd name="T11" fmla="*/ 2147483647 h 2601"/>
              <a:gd name="T12" fmla="*/ 2147483647 w 7737"/>
              <a:gd name="T13" fmla="*/ 2147483647 h 2601"/>
              <a:gd name="T14" fmla="*/ 2147483647 w 7737"/>
              <a:gd name="T15" fmla="*/ 2147483647 h 2601"/>
              <a:gd name="T16" fmla="*/ 2147483647 w 7737"/>
              <a:gd name="T17" fmla="*/ 2147483647 h 2601"/>
              <a:gd name="T18" fmla="*/ 2147483647 w 7737"/>
              <a:gd name="T19" fmla="*/ 2147483647 h 2601"/>
              <a:gd name="T20" fmla="*/ 2147483647 w 7737"/>
              <a:gd name="T21" fmla="*/ 2147483647 h 2601"/>
              <a:gd name="T22" fmla="*/ 2147483647 w 7737"/>
              <a:gd name="T23" fmla="*/ 2147483647 h 2601"/>
              <a:gd name="T24" fmla="*/ 2147483647 w 7737"/>
              <a:gd name="T25" fmla="*/ 2147483647 h 2601"/>
              <a:gd name="T26" fmla="*/ 2147483647 w 7737"/>
              <a:gd name="T27" fmla="*/ 2147483647 h 2601"/>
              <a:gd name="T28" fmla="*/ 2147483647 w 7737"/>
              <a:gd name="T29" fmla="*/ 2147483647 h 2601"/>
              <a:gd name="T30" fmla="*/ 2147483647 w 7737"/>
              <a:gd name="T31" fmla="*/ 2147483647 h 2601"/>
              <a:gd name="T32" fmla="*/ 2147483647 w 7737"/>
              <a:gd name="T33" fmla="*/ 2147483647 h 2601"/>
              <a:gd name="T34" fmla="*/ 2147483647 w 7737"/>
              <a:gd name="T35" fmla="*/ 2147483647 h 2601"/>
              <a:gd name="T36" fmla="*/ 2147483647 w 7737"/>
              <a:gd name="T37" fmla="*/ 2147483647 h 2601"/>
              <a:gd name="T38" fmla="*/ 2147483647 w 7737"/>
              <a:gd name="T39" fmla="*/ 2147483647 h 2601"/>
              <a:gd name="T40" fmla="*/ 2147483647 w 7737"/>
              <a:gd name="T41" fmla="*/ 2147483647 h 2601"/>
              <a:gd name="T42" fmla="*/ 2147483647 w 7737"/>
              <a:gd name="T43" fmla="*/ 2147483647 h 2601"/>
              <a:gd name="T44" fmla="*/ 2147483647 w 7737"/>
              <a:gd name="T45" fmla="*/ 2147483647 h 2601"/>
              <a:gd name="T46" fmla="*/ 2147483647 w 7737"/>
              <a:gd name="T47" fmla="*/ 2147483647 h 2601"/>
              <a:gd name="T48" fmla="*/ 2147483647 w 7737"/>
              <a:gd name="T49" fmla="*/ 2147483647 h 2601"/>
              <a:gd name="T50" fmla="*/ 2147483647 w 7737"/>
              <a:gd name="T51" fmla="*/ 2147483647 h 2601"/>
              <a:gd name="T52" fmla="*/ 2147483647 w 7737"/>
              <a:gd name="T53" fmla="*/ 2147483647 h 2601"/>
              <a:gd name="T54" fmla="*/ 2147483647 w 7737"/>
              <a:gd name="T55" fmla="*/ 2147483647 h 2601"/>
              <a:gd name="T56" fmla="*/ 2147483647 w 7737"/>
              <a:gd name="T57" fmla="*/ 2147483647 h 2601"/>
              <a:gd name="T58" fmla="*/ 2147483647 w 7737"/>
              <a:gd name="T59" fmla="*/ 2147483647 h 2601"/>
              <a:gd name="T60" fmla="*/ 2147483647 w 7737"/>
              <a:gd name="T61" fmla="*/ 2147483647 h 2601"/>
              <a:gd name="T62" fmla="*/ 2147483647 w 7737"/>
              <a:gd name="T63" fmla="*/ 2147483647 h 2601"/>
              <a:gd name="T64" fmla="*/ 2147483647 w 7737"/>
              <a:gd name="T65" fmla="*/ 2147483647 h 2601"/>
              <a:gd name="T66" fmla="*/ 2147483647 w 7737"/>
              <a:gd name="T67" fmla="*/ 2147483647 h 2601"/>
              <a:gd name="T68" fmla="*/ 2147483647 w 7737"/>
              <a:gd name="T69" fmla="*/ 2147483647 h 2601"/>
              <a:gd name="T70" fmla="*/ 2147483647 w 7737"/>
              <a:gd name="T71" fmla="*/ 2147483647 h 2601"/>
              <a:gd name="T72" fmla="*/ 2147483647 w 7737"/>
              <a:gd name="T73" fmla="*/ 2147483647 h 2601"/>
              <a:gd name="T74" fmla="*/ 2147483647 w 7737"/>
              <a:gd name="T75" fmla="*/ 2147483647 h 2601"/>
              <a:gd name="T76" fmla="*/ 2147483647 w 7737"/>
              <a:gd name="T77" fmla="*/ 2147483647 h 2601"/>
              <a:gd name="T78" fmla="*/ 2147483647 w 7737"/>
              <a:gd name="T79" fmla="*/ 2147483647 h 2601"/>
              <a:gd name="T80" fmla="*/ 2147483647 w 7737"/>
              <a:gd name="T81" fmla="*/ 2147483647 h 2601"/>
              <a:gd name="T82" fmla="*/ 2147483647 w 7737"/>
              <a:gd name="T83" fmla="*/ 2147483647 h 2601"/>
              <a:gd name="T84" fmla="*/ 2147483647 w 7737"/>
              <a:gd name="T85" fmla="*/ 2147483647 h 2601"/>
              <a:gd name="T86" fmla="*/ 2147483647 w 7737"/>
              <a:gd name="T87" fmla="*/ 2147483647 h 2601"/>
              <a:gd name="T88" fmla="*/ 2147483647 w 7737"/>
              <a:gd name="T89" fmla="*/ 2147483647 h 2601"/>
              <a:gd name="T90" fmla="*/ 2147483647 w 7737"/>
              <a:gd name="T91" fmla="*/ 2147483647 h 2601"/>
              <a:gd name="T92" fmla="*/ 2147483647 w 7737"/>
              <a:gd name="T93" fmla="*/ 2147483647 h 2601"/>
              <a:gd name="T94" fmla="*/ 2147483647 w 7737"/>
              <a:gd name="T95" fmla="*/ 2147483647 h 2601"/>
              <a:gd name="T96" fmla="*/ 2147483647 w 7737"/>
              <a:gd name="T97" fmla="*/ 2147483647 h 2601"/>
              <a:gd name="T98" fmla="*/ 2147483647 w 7737"/>
              <a:gd name="T99" fmla="*/ 2147483647 h 2601"/>
              <a:gd name="T100" fmla="*/ 2147483647 w 7737"/>
              <a:gd name="T101" fmla="*/ 2147483647 h 2601"/>
              <a:gd name="T102" fmla="*/ 2147483647 w 7737"/>
              <a:gd name="T103" fmla="*/ 2147483647 h 2601"/>
              <a:gd name="T104" fmla="*/ 2147483647 w 7737"/>
              <a:gd name="T105" fmla="*/ 2147483647 h 2601"/>
              <a:gd name="T106" fmla="*/ 2147483647 w 7737"/>
              <a:gd name="T107" fmla="*/ 2147483647 h 2601"/>
              <a:gd name="T108" fmla="*/ 2147483647 w 7737"/>
              <a:gd name="T109" fmla="*/ 2147483647 h 2601"/>
              <a:gd name="T110" fmla="*/ 2147483647 w 7737"/>
              <a:gd name="T111" fmla="*/ 2147483647 h 2601"/>
              <a:gd name="T112" fmla="*/ 2147483647 w 7737"/>
              <a:gd name="T113" fmla="*/ 2147483647 h 2601"/>
              <a:gd name="T114" fmla="*/ 2147483647 w 7737"/>
              <a:gd name="T115" fmla="*/ 2147483647 h 2601"/>
              <a:gd name="T116" fmla="*/ 2147483647 w 7737"/>
              <a:gd name="T117" fmla="*/ 2147483647 h 2601"/>
              <a:gd name="T118" fmla="*/ 2147483647 w 7737"/>
              <a:gd name="T119" fmla="*/ 2147483647 h 2601"/>
              <a:gd name="T120" fmla="*/ 2147483647 w 7737"/>
              <a:gd name="T121" fmla="*/ 2147483647 h 2601"/>
              <a:gd name="T122" fmla="*/ 2147483647 w 7737"/>
              <a:gd name="T123" fmla="*/ 2147483647 h 2601"/>
              <a:gd name="T124" fmla="*/ 2147483647 w 7737"/>
              <a:gd name="T125" fmla="*/ 2147483647 h 260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37"/>
              <a:gd name="T190" fmla="*/ 0 h 2601"/>
              <a:gd name="T191" fmla="*/ 7737 w 7737"/>
              <a:gd name="T192" fmla="*/ 2601 h 260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37" h="2601">
                <a:moveTo>
                  <a:pt x="0" y="554"/>
                </a:moveTo>
                <a:lnTo>
                  <a:pt x="1" y="554"/>
                </a:lnTo>
                <a:lnTo>
                  <a:pt x="6" y="552"/>
                </a:lnTo>
                <a:lnTo>
                  <a:pt x="12" y="550"/>
                </a:lnTo>
                <a:lnTo>
                  <a:pt x="19" y="549"/>
                </a:lnTo>
                <a:lnTo>
                  <a:pt x="25" y="546"/>
                </a:lnTo>
                <a:lnTo>
                  <a:pt x="31" y="545"/>
                </a:lnTo>
                <a:lnTo>
                  <a:pt x="37" y="539"/>
                </a:lnTo>
                <a:lnTo>
                  <a:pt x="38" y="535"/>
                </a:lnTo>
                <a:lnTo>
                  <a:pt x="37" y="528"/>
                </a:lnTo>
                <a:lnTo>
                  <a:pt x="44" y="526"/>
                </a:lnTo>
                <a:lnTo>
                  <a:pt x="52" y="525"/>
                </a:lnTo>
                <a:lnTo>
                  <a:pt x="57" y="522"/>
                </a:lnTo>
                <a:lnTo>
                  <a:pt x="60" y="522"/>
                </a:lnTo>
                <a:lnTo>
                  <a:pt x="66" y="520"/>
                </a:lnTo>
                <a:lnTo>
                  <a:pt x="67" y="520"/>
                </a:lnTo>
                <a:lnTo>
                  <a:pt x="72" y="513"/>
                </a:lnTo>
                <a:lnTo>
                  <a:pt x="74" y="506"/>
                </a:lnTo>
                <a:lnTo>
                  <a:pt x="73" y="503"/>
                </a:lnTo>
                <a:lnTo>
                  <a:pt x="74" y="504"/>
                </a:lnTo>
                <a:lnTo>
                  <a:pt x="76" y="505"/>
                </a:lnTo>
                <a:lnTo>
                  <a:pt x="83" y="507"/>
                </a:lnTo>
                <a:lnTo>
                  <a:pt x="89" y="511"/>
                </a:lnTo>
                <a:lnTo>
                  <a:pt x="95" y="511"/>
                </a:lnTo>
                <a:lnTo>
                  <a:pt x="101" y="511"/>
                </a:lnTo>
                <a:lnTo>
                  <a:pt x="107" y="507"/>
                </a:lnTo>
                <a:lnTo>
                  <a:pt x="106" y="502"/>
                </a:lnTo>
                <a:lnTo>
                  <a:pt x="100" y="494"/>
                </a:lnTo>
                <a:lnTo>
                  <a:pt x="103" y="495"/>
                </a:lnTo>
                <a:lnTo>
                  <a:pt x="110" y="496"/>
                </a:lnTo>
                <a:lnTo>
                  <a:pt x="116" y="496"/>
                </a:lnTo>
                <a:lnTo>
                  <a:pt x="122" y="497"/>
                </a:lnTo>
                <a:lnTo>
                  <a:pt x="127" y="504"/>
                </a:lnTo>
                <a:lnTo>
                  <a:pt x="133" y="501"/>
                </a:lnTo>
                <a:lnTo>
                  <a:pt x="140" y="497"/>
                </a:lnTo>
                <a:lnTo>
                  <a:pt x="141" y="490"/>
                </a:lnTo>
                <a:lnTo>
                  <a:pt x="147" y="490"/>
                </a:lnTo>
                <a:lnTo>
                  <a:pt x="154" y="490"/>
                </a:lnTo>
                <a:lnTo>
                  <a:pt x="148" y="485"/>
                </a:lnTo>
                <a:lnTo>
                  <a:pt x="154" y="484"/>
                </a:lnTo>
                <a:lnTo>
                  <a:pt x="159" y="486"/>
                </a:lnTo>
                <a:lnTo>
                  <a:pt x="173" y="490"/>
                </a:lnTo>
                <a:lnTo>
                  <a:pt x="180" y="495"/>
                </a:lnTo>
                <a:lnTo>
                  <a:pt x="186" y="494"/>
                </a:lnTo>
                <a:lnTo>
                  <a:pt x="193" y="495"/>
                </a:lnTo>
                <a:lnTo>
                  <a:pt x="199" y="496"/>
                </a:lnTo>
                <a:lnTo>
                  <a:pt x="206" y="498"/>
                </a:lnTo>
                <a:lnTo>
                  <a:pt x="203" y="505"/>
                </a:lnTo>
                <a:lnTo>
                  <a:pt x="197" y="507"/>
                </a:lnTo>
                <a:lnTo>
                  <a:pt x="191" y="507"/>
                </a:lnTo>
                <a:lnTo>
                  <a:pt x="184" y="506"/>
                </a:lnTo>
                <a:lnTo>
                  <a:pt x="178" y="505"/>
                </a:lnTo>
                <a:lnTo>
                  <a:pt x="172" y="505"/>
                </a:lnTo>
                <a:lnTo>
                  <a:pt x="165" y="503"/>
                </a:lnTo>
                <a:lnTo>
                  <a:pt x="158" y="497"/>
                </a:lnTo>
                <a:lnTo>
                  <a:pt x="155" y="504"/>
                </a:lnTo>
                <a:lnTo>
                  <a:pt x="161" y="506"/>
                </a:lnTo>
                <a:lnTo>
                  <a:pt x="167" y="509"/>
                </a:lnTo>
                <a:lnTo>
                  <a:pt x="174" y="511"/>
                </a:lnTo>
                <a:lnTo>
                  <a:pt x="179" y="514"/>
                </a:lnTo>
                <a:lnTo>
                  <a:pt x="173" y="515"/>
                </a:lnTo>
                <a:lnTo>
                  <a:pt x="166" y="519"/>
                </a:lnTo>
                <a:lnTo>
                  <a:pt x="173" y="518"/>
                </a:lnTo>
                <a:lnTo>
                  <a:pt x="179" y="514"/>
                </a:lnTo>
                <a:lnTo>
                  <a:pt x="185" y="514"/>
                </a:lnTo>
                <a:lnTo>
                  <a:pt x="191" y="514"/>
                </a:lnTo>
                <a:lnTo>
                  <a:pt x="197" y="517"/>
                </a:lnTo>
                <a:lnTo>
                  <a:pt x="205" y="518"/>
                </a:lnTo>
                <a:lnTo>
                  <a:pt x="201" y="525"/>
                </a:lnTo>
                <a:lnTo>
                  <a:pt x="207" y="520"/>
                </a:lnTo>
                <a:lnTo>
                  <a:pt x="213" y="519"/>
                </a:lnTo>
                <a:lnTo>
                  <a:pt x="219" y="518"/>
                </a:lnTo>
                <a:lnTo>
                  <a:pt x="225" y="523"/>
                </a:lnTo>
                <a:lnTo>
                  <a:pt x="220" y="528"/>
                </a:lnTo>
                <a:lnTo>
                  <a:pt x="225" y="529"/>
                </a:lnTo>
                <a:lnTo>
                  <a:pt x="220" y="531"/>
                </a:lnTo>
                <a:lnTo>
                  <a:pt x="228" y="536"/>
                </a:lnTo>
                <a:lnTo>
                  <a:pt x="220" y="539"/>
                </a:lnTo>
                <a:lnTo>
                  <a:pt x="214" y="541"/>
                </a:lnTo>
                <a:lnTo>
                  <a:pt x="209" y="543"/>
                </a:lnTo>
                <a:lnTo>
                  <a:pt x="210" y="550"/>
                </a:lnTo>
                <a:lnTo>
                  <a:pt x="215" y="542"/>
                </a:lnTo>
                <a:lnTo>
                  <a:pt x="221" y="541"/>
                </a:lnTo>
                <a:lnTo>
                  <a:pt x="228" y="539"/>
                </a:lnTo>
                <a:lnTo>
                  <a:pt x="232" y="533"/>
                </a:lnTo>
                <a:lnTo>
                  <a:pt x="233" y="525"/>
                </a:lnTo>
                <a:lnTo>
                  <a:pt x="239" y="527"/>
                </a:lnTo>
                <a:lnTo>
                  <a:pt x="245" y="525"/>
                </a:lnTo>
                <a:lnTo>
                  <a:pt x="251" y="525"/>
                </a:lnTo>
                <a:lnTo>
                  <a:pt x="258" y="526"/>
                </a:lnTo>
                <a:lnTo>
                  <a:pt x="264" y="526"/>
                </a:lnTo>
                <a:lnTo>
                  <a:pt x="270" y="528"/>
                </a:lnTo>
                <a:lnTo>
                  <a:pt x="277" y="529"/>
                </a:lnTo>
                <a:lnTo>
                  <a:pt x="291" y="531"/>
                </a:lnTo>
                <a:lnTo>
                  <a:pt x="298" y="533"/>
                </a:lnTo>
                <a:lnTo>
                  <a:pt x="303" y="533"/>
                </a:lnTo>
                <a:lnTo>
                  <a:pt x="309" y="529"/>
                </a:lnTo>
                <a:lnTo>
                  <a:pt x="316" y="530"/>
                </a:lnTo>
                <a:lnTo>
                  <a:pt x="323" y="531"/>
                </a:lnTo>
                <a:lnTo>
                  <a:pt x="329" y="533"/>
                </a:lnTo>
                <a:lnTo>
                  <a:pt x="335" y="534"/>
                </a:lnTo>
                <a:lnTo>
                  <a:pt x="338" y="535"/>
                </a:lnTo>
                <a:lnTo>
                  <a:pt x="344" y="537"/>
                </a:lnTo>
                <a:lnTo>
                  <a:pt x="351" y="539"/>
                </a:lnTo>
                <a:lnTo>
                  <a:pt x="358" y="542"/>
                </a:lnTo>
                <a:lnTo>
                  <a:pt x="363" y="544"/>
                </a:lnTo>
                <a:lnTo>
                  <a:pt x="369" y="545"/>
                </a:lnTo>
                <a:lnTo>
                  <a:pt x="376" y="546"/>
                </a:lnTo>
                <a:lnTo>
                  <a:pt x="382" y="550"/>
                </a:lnTo>
                <a:lnTo>
                  <a:pt x="389" y="552"/>
                </a:lnTo>
                <a:lnTo>
                  <a:pt x="395" y="554"/>
                </a:lnTo>
                <a:lnTo>
                  <a:pt x="401" y="558"/>
                </a:lnTo>
                <a:lnTo>
                  <a:pt x="408" y="560"/>
                </a:lnTo>
                <a:lnTo>
                  <a:pt x="415" y="563"/>
                </a:lnTo>
                <a:lnTo>
                  <a:pt x="421" y="565"/>
                </a:lnTo>
                <a:lnTo>
                  <a:pt x="426" y="567"/>
                </a:lnTo>
                <a:lnTo>
                  <a:pt x="433" y="569"/>
                </a:lnTo>
                <a:lnTo>
                  <a:pt x="440" y="573"/>
                </a:lnTo>
                <a:lnTo>
                  <a:pt x="447" y="577"/>
                </a:lnTo>
                <a:lnTo>
                  <a:pt x="452" y="581"/>
                </a:lnTo>
                <a:lnTo>
                  <a:pt x="458" y="583"/>
                </a:lnTo>
                <a:lnTo>
                  <a:pt x="464" y="587"/>
                </a:lnTo>
                <a:lnTo>
                  <a:pt x="471" y="592"/>
                </a:lnTo>
                <a:lnTo>
                  <a:pt x="477" y="593"/>
                </a:lnTo>
                <a:lnTo>
                  <a:pt x="483" y="594"/>
                </a:lnTo>
                <a:lnTo>
                  <a:pt x="477" y="589"/>
                </a:lnTo>
                <a:lnTo>
                  <a:pt x="483" y="592"/>
                </a:lnTo>
                <a:lnTo>
                  <a:pt x="489" y="593"/>
                </a:lnTo>
                <a:lnTo>
                  <a:pt x="495" y="597"/>
                </a:lnTo>
                <a:lnTo>
                  <a:pt x="503" y="600"/>
                </a:lnTo>
                <a:lnTo>
                  <a:pt x="509" y="602"/>
                </a:lnTo>
                <a:lnTo>
                  <a:pt x="515" y="606"/>
                </a:lnTo>
                <a:lnTo>
                  <a:pt x="522" y="609"/>
                </a:lnTo>
                <a:lnTo>
                  <a:pt x="529" y="610"/>
                </a:lnTo>
                <a:lnTo>
                  <a:pt x="532" y="610"/>
                </a:lnTo>
                <a:lnTo>
                  <a:pt x="538" y="610"/>
                </a:lnTo>
                <a:lnTo>
                  <a:pt x="533" y="602"/>
                </a:lnTo>
                <a:lnTo>
                  <a:pt x="539" y="606"/>
                </a:lnTo>
                <a:lnTo>
                  <a:pt x="546" y="613"/>
                </a:lnTo>
                <a:lnTo>
                  <a:pt x="550" y="615"/>
                </a:lnTo>
                <a:lnTo>
                  <a:pt x="558" y="618"/>
                </a:lnTo>
                <a:lnTo>
                  <a:pt x="564" y="625"/>
                </a:lnTo>
                <a:lnTo>
                  <a:pt x="570" y="630"/>
                </a:lnTo>
                <a:lnTo>
                  <a:pt x="576" y="627"/>
                </a:lnTo>
                <a:lnTo>
                  <a:pt x="582" y="630"/>
                </a:lnTo>
                <a:lnTo>
                  <a:pt x="589" y="633"/>
                </a:lnTo>
                <a:lnTo>
                  <a:pt x="595" y="632"/>
                </a:lnTo>
                <a:lnTo>
                  <a:pt x="601" y="639"/>
                </a:lnTo>
                <a:lnTo>
                  <a:pt x="601" y="646"/>
                </a:lnTo>
                <a:lnTo>
                  <a:pt x="606" y="651"/>
                </a:lnTo>
                <a:lnTo>
                  <a:pt x="609" y="658"/>
                </a:lnTo>
                <a:lnTo>
                  <a:pt x="609" y="665"/>
                </a:lnTo>
                <a:lnTo>
                  <a:pt x="615" y="667"/>
                </a:lnTo>
                <a:lnTo>
                  <a:pt x="622" y="668"/>
                </a:lnTo>
                <a:lnTo>
                  <a:pt x="625" y="675"/>
                </a:lnTo>
                <a:lnTo>
                  <a:pt x="623" y="682"/>
                </a:lnTo>
                <a:lnTo>
                  <a:pt x="622" y="682"/>
                </a:lnTo>
                <a:lnTo>
                  <a:pt x="624" y="687"/>
                </a:lnTo>
                <a:lnTo>
                  <a:pt x="622" y="692"/>
                </a:lnTo>
                <a:lnTo>
                  <a:pt x="615" y="699"/>
                </a:lnTo>
                <a:lnTo>
                  <a:pt x="609" y="705"/>
                </a:lnTo>
                <a:lnTo>
                  <a:pt x="604" y="710"/>
                </a:lnTo>
                <a:lnTo>
                  <a:pt x="598" y="716"/>
                </a:lnTo>
                <a:lnTo>
                  <a:pt x="592" y="723"/>
                </a:lnTo>
                <a:lnTo>
                  <a:pt x="585" y="724"/>
                </a:lnTo>
                <a:lnTo>
                  <a:pt x="579" y="728"/>
                </a:lnTo>
                <a:lnTo>
                  <a:pt x="573" y="732"/>
                </a:lnTo>
                <a:lnTo>
                  <a:pt x="569" y="732"/>
                </a:lnTo>
                <a:lnTo>
                  <a:pt x="563" y="736"/>
                </a:lnTo>
                <a:lnTo>
                  <a:pt x="557" y="737"/>
                </a:lnTo>
                <a:lnTo>
                  <a:pt x="550" y="738"/>
                </a:lnTo>
                <a:lnTo>
                  <a:pt x="545" y="740"/>
                </a:lnTo>
                <a:lnTo>
                  <a:pt x="539" y="743"/>
                </a:lnTo>
                <a:lnTo>
                  <a:pt x="532" y="744"/>
                </a:lnTo>
                <a:lnTo>
                  <a:pt x="527" y="744"/>
                </a:lnTo>
                <a:lnTo>
                  <a:pt x="519" y="745"/>
                </a:lnTo>
                <a:lnTo>
                  <a:pt x="508" y="747"/>
                </a:lnTo>
                <a:lnTo>
                  <a:pt x="501" y="747"/>
                </a:lnTo>
                <a:lnTo>
                  <a:pt x="483" y="745"/>
                </a:lnTo>
                <a:lnTo>
                  <a:pt x="476" y="744"/>
                </a:lnTo>
                <a:lnTo>
                  <a:pt x="470" y="743"/>
                </a:lnTo>
                <a:lnTo>
                  <a:pt x="463" y="743"/>
                </a:lnTo>
                <a:lnTo>
                  <a:pt x="457" y="740"/>
                </a:lnTo>
                <a:lnTo>
                  <a:pt x="452" y="737"/>
                </a:lnTo>
                <a:lnTo>
                  <a:pt x="445" y="735"/>
                </a:lnTo>
                <a:lnTo>
                  <a:pt x="432" y="732"/>
                </a:lnTo>
                <a:lnTo>
                  <a:pt x="426" y="731"/>
                </a:lnTo>
                <a:lnTo>
                  <a:pt x="422" y="731"/>
                </a:lnTo>
                <a:lnTo>
                  <a:pt x="416" y="730"/>
                </a:lnTo>
                <a:lnTo>
                  <a:pt x="402" y="730"/>
                </a:lnTo>
                <a:lnTo>
                  <a:pt x="397" y="729"/>
                </a:lnTo>
                <a:lnTo>
                  <a:pt x="391" y="728"/>
                </a:lnTo>
                <a:lnTo>
                  <a:pt x="385" y="727"/>
                </a:lnTo>
                <a:lnTo>
                  <a:pt x="378" y="727"/>
                </a:lnTo>
                <a:lnTo>
                  <a:pt x="372" y="726"/>
                </a:lnTo>
                <a:lnTo>
                  <a:pt x="365" y="724"/>
                </a:lnTo>
                <a:lnTo>
                  <a:pt x="358" y="723"/>
                </a:lnTo>
                <a:lnTo>
                  <a:pt x="351" y="722"/>
                </a:lnTo>
                <a:lnTo>
                  <a:pt x="345" y="719"/>
                </a:lnTo>
                <a:lnTo>
                  <a:pt x="338" y="715"/>
                </a:lnTo>
                <a:lnTo>
                  <a:pt x="332" y="713"/>
                </a:lnTo>
                <a:lnTo>
                  <a:pt x="331" y="712"/>
                </a:lnTo>
                <a:lnTo>
                  <a:pt x="325" y="710"/>
                </a:lnTo>
                <a:lnTo>
                  <a:pt x="319" y="710"/>
                </a:lnTo>
                <a:lnTo>
                  <a:pt x="312" y="713"/>
                </a:lnTo>
                <a:lnTo>
                  <a:pt x="306" y="713"/>
                </a:lnTo>
                <a:lnTo>
                  <a:pt x="306" y="706"/>
                </a:lnTo>
                <a:lnTo>
                  <a:pt x="300" y="705"/>
                </a:lnTo>
                <a:lnTo>
                  <a:pt x="294" y="705"/>
                </a:lnTo>
                <a:lnTo>
                  <a:pt x="288" y="704"/>
                </a:lnTo>
                <a:lnTo>
                  <a:pt x="289" y="697"/>
                </a:lnTo>
                <a:lnTo>
                  <a:pt x="283" y="704"/>
                </a:lnTo>
                <a:lnTo>
                  <a:pt x="276" y="703"/>
                </a:lnTo>
                <a:lnTo>
                  <a:pt x="271" y="697"/>
                </a:lnTo>
                <a:lnTo>
                  <a:pt x="265" y="699"/>
                </a:lnTo>
                <a:lnTo>
                  <a:pt x="259" y="700"/>
                </a:lnTo>
                <a:lnTo>
                  <a:pt x="251" y="698"/>
                </a:lnTo>
                <a:lnTo>
                  <a:pt x="245" y="696"/>
                </a:lnTo>
                <a:lnTo>
                  <a:pt x="239" y="692"/>
                </a:lnTo>
                <a:lnTo>
                  <a:pt x="233" y="688"/>
                </a:lnTo>
                <a:lnTo>
                  <a:pt x="226" y="684"/>
                </a:lnTo>
                <a:lnTo>
                  <a:pt x="223" y="678"/>
                </a:lnTo>
                <a:lnTo>
                  <a:pt x="230" y="675"/>
                </a:lnTo>
                <a:lnTo>
                  <a:pt x="223" y="675"/>
                </a:lnTo>
                <a:lnTo>
                  <a:pt x="210" y="673"/>
                </a:lnTo>
                <a:lnTo>
                  <a:pt x="204" y="672"/>
                </a:lnTo>
                <a:lnTo>
                  <a:pt x="201" y="671"/>
                </a:lnTo>
                <a:lnTo>
                  <a:pt x="193" y="672"/>
                </a:lnTo>
                <a:lnTo>
                  <a:pt x="190" y="672"/>
                </a:lnTo>
                <a:lnTo>
                  <a:pt x="184" y="672"/>
                </a:lnTo>
                <a:lnTo>
                  <a:pt x="178" y="672"/>
                </a:lnTo>
                <a:lnTo>
                  <a:pt x="184" y="674"/>
                </a:lnTo>
                <a:lnTo>
                  <a:pt x="190" y="673"/>
                </a:lnTo>
                <a:lnTo>
                  <a:pt x="193" y="673"/>
                </a:lnTo>
                <a:lnTo>
                  <a:pt x="200" y="678"/>
                </a:lnTo>
                <a:lnTo>
                  <a:pt x="206" y="679"/>
                </a:lnTo>
                <a:lnTo>
                  <a:pt x="212" y="683"/>
                </a:lnTo>
                <a:lnTo>
                  <a:pt x="206" y="690"/>
                </a:lnTo>
                <a:lnTo>
                  <a:pt x="213" y="690"/>
                </a:lnTo>
                <a:lnTo>
                  <a:pt x="218" y="694"/>
                </a:lnTo>
                <a:lnTo>
                  <a:pt x="224" y="696"/>
                </a:lnTo>
                <a:lnTo>
                  <a:pt x="232" y="700"/>
                </a:lnTo>
                <a:lnTo>
                  <a:pt x="224" y="700"/>
                </a:lnTo>
                <a:lnTo>
                  <a:pt x="231" y="702"/>
                </a:lnTo>
                <a:lnTo>
                  <a:pt x="237" y="704"/>
                </a:lnTo>
                <a:lnTo>
                  <a:pt x="244" y="704"/>
                </a:lnTo>
                <a:lnTo>
                  <a:pt x="250" y="707"/>
                </a:lnTo>
                <a:lnTo>
                  <a:pt x="244" y="706"/>
                </a:lnTo>
                <a:lnTo>
                  <a:pt x="237" y="710"/>
                </a:lnTo>
                <a:lnTo>
                  <a:pt x="231" y="710"/>
                </a:lnTo>
                <a:lnTo>
                  <a:pt x="234" y="711"/>
                </a:lnTo>
                <a:lnTo>
                  <a:pt x="241" y="711"/>
                </a:lnTo>
                <a:lnTo>
                  <a:pt x="246" y="710"/>
                </a:lnTo>
                <a:lnTo>
                  <a:pt x="252" y="710"/>
                </a:lnTo>
                <a:lnTo>
                  <a:pt x="260" y="714"/>
                </a:lnTo>
                <a:lnTo>
                  <a:pt x="253" y="713"/>
                </a:lnTo>
                <a:lnTo>
                  <a:pt x="242" y="713"/>
                </a:lnTo>
                <a:lnTo>
                  <a:pt x="236" y="715"/>
                </a:lnTo>
                <a:lnTo>
                  <a:pt x="242" y="715"/>
                </a:lnTo>
                <a:lnTo>
                  <a:pt x="249" y="714"/>
                </a:lnTo>
                <a:lnTo>
                  <a:pt x="255" y="718"/>
                </a:lnTo>
                <a:lnTo>
                  <a:pt x="263" y="719"/>
                </a:lnTo>
                <a:lnTo>
                  <a:pt x="269" y="718"/>
                </a:lnTo>
                <a:lnTo>
                  <a:pt x="269" y="724"/>
                </a:lnTo>
                <a:lnTo>
                  <a:pt x="268" y="727"/>
                </a:lnTo>
                <a:lnTo>
                  <a:pt x="262" y="727"/>
                </a:lnTo>
                <a:lnTo>
                  <a:pt x="255" y="729"/>
                </a:lnTo>
                <a:lnTo>
                  <a:pt x="261" y="729"/>
                </a:lnTo>
                <a:lnTo>
                  <a:pt x="268" y="728"/>
                </a:lnTo>
                <a:lnTo>
                  <a:pt x="274" y="730"/>
                </a:lnTo>
                <a:lnTo>
                  <a:pt x="280" y="731"/>
                </a:lnTo>
                <a:lnTo>
                  <a:pt x="286" y="734"/>
                </a:lnTo>
                <a:lnTo>
                  <a:pt x="293" y="732"/>
                </a:lnTo>
                <a:lnTo>
                  <a:pt x="299" y="738"/>
                </a:lnTo>
                <a:lnTo>
                  <a:pt x="306" y="739"/>
                </a:lnTo>
                <a:lnTo>
                  <a:pt x="312" y="743"/>
                </a:lnTo>
                <a:lnTo>
                  <a:pt x="319" y="746"/>
                </a:lnTo>
                <a:lnTo>
                  <a:pt x="325" y="751"/>
                </a:lnTo>
                <a:lnTo>
                  <a:pt x="327" y="757"/>
                </a:lnTo>
                <a:lnTo>
                  <a:pt x="333" y="757"/>
                </a:lnTo>
                <a:lnTo>
                  <a:pt x="337" y="764"/>
                </a:lnTo>
                <a:lnTo>
                  <a:pt x="338" y="770"/>
                </a:lnTo>
                <a:lnTo>
                  <a:pt x="331" y="770"/>
                </a:lnTo>
                <a:lnTo>
                  <a:pt x="334" y="777"/>
                </a:lnTo>
                <a:lnTo>
                  <a:pt x="331" y="784"/>
                </a:lnTo>
                <a:lnTo>
                  <a:pt x="326" y="788"/>
                </a:lnTo>
                <a:lnTo>
                  <a:pt x="319" y="793"/>
                </a:lnTo>
                <a:lnTo>
                  <a:pt x="324" y="801"/>
                </a:lnTo>
                <a:lnTo>
                  <a:pt x="330" y="802"/>
                </a:lnTo>
                <a:lnTo>
                  <a:pt x="334" y="809"/>
                </a:lnTo>
                <a:lnTo>
                  <a:pt x="340" y="812"/>
                </a:lnTo>
                <a:lnTo>
                  <a:pt x="339" y="819"/>
                </a:lnTo>
                <a:lnTo>
                  <a:pt x="338" y="821"/>
                </a:lnTo>
                <a:lnTo>
                  <a:pt x="341" y="821"/>
                </a:lnTo>
                <a:lnTo>
                  <a:pt x="348" y="827"/>
                </a:lnTo>
                <a:lnTo>
                  <a:pt x="349" y="834"/>
                </a:lnTo>
                <a:lnTo>
                  <a:pt x="355" y="835"/>
                </a:lnTo>
                <a:lnTo>
                  <a:pt x="355" y="836"/>
                </a:lnTo>
                <a:lnTo>
                  <a:pt x="348" y="841"/>
                </a:lnTo>
                <a:lnTo>
                  <a:pt x="355" y="845"/>
                </a:lnTo>
                <a:lnTo>
                  <a:pt x="350" y="852"/>
                </a:lnTo>
                <a:lnTo>
                  <a:pt x="351" y="852"/>
                </a:lnTo>
                <a:lnTo>
                  <a:pt x="353" y="853"/>
                </a:lnTo>
                <a:lnTo>
                  <a:pt x="359" y="858"/>
                </a:lnTo>
                <a:lnTo>
                  <a:pt x="365" y="860"/>
                </a:lnTo>
                <a:lnTo>
                  <a:pt x="371" y="864"/>
                </a:lnTo>
                <a:lnTo>
                  <a:pt x="379" y="866"/>
                </a:lnTo>
                <a:lnTo>
                  <a:pt x="385" y="865"/>
                </a:lnTo>
                <a:lnTo>
                  <a:pt x="391" y="861"/>
                </a:lnTo>
                <a:lnTo>
                  <a:pt x="397" y="865"/>
                </a:lnTo>
                <a:lnTo>
                  <a:pt x="403" y="868"/>
                </a:lnTo>
                <a:lnTo>
                  <a:pt x="410" y="875"/>
                </a:lnTo>
                <a:lnTo>
                  <a:pt x="416" y="873"/>
                </a:lnTo>
                <a:lnTo>
                  <a:pt x="421" y="879"/>
                </a:lnTo>
                <a:lnTo>
                  <a:pt x="426" y="885"/>
                </a:lnTo>
                <a:lnTo>
                  <a:pt x="433" y="890"/>
                </a:lnTo>
                <a:lnTo>
                  <a:pt x="440" y="891"/>
                </a:lnTo>
                <a:lnTo>
                  <a:pt x="445" y="894"/>
                </a:lnTo>
                <a:lnTo>
                  <a:pt x="452" y="894"/>
                </a:lnTo>
                <a:lnTo>
                  <a:pt x="457" y="896"/>
                </a:lnTo>
                <a:lnTo>
                  <a:pt x="463" y="897"/>
                </a:lnTo>
                <a:lnTo>
                  <a:pt x="471" y="897"/>
                </a:lnTo>
                <a:lnTo>
                  <a:pt x="476" y="900"/>
                </a:lnTo>
                <a:lnTo>
                  <a:pt x="483" y="904"/>
                </a:lnTo>
                <a:lnTo>
                  <a:pt x="489" y="901"/>
                </a:lnTo>
                <a:lnTo>
                  <a:pt x="494" y="896"/>
                </a:lnTo>
                <a:lnTo>
                  <a:pt x="500" y="896"/>
                </a:lnTo>
                <a:lnTo>
                  <a:pt x="506" y="896"/>
                </a:lnTo>
                <a:lnTo>
                  <a:pt x="511" y="893"/>
                </a:lnTo>
                <a:lnTo>
                  <a:pt x="514" y="886"/>
                </a:lnTo>
                <a:lnTo>
                  <a:pt x="511" y="880"/>
                </a:lnTo>
                <a:lnTo>
                  <a:pt x="505" y="875"/>
                </a:lnTo>
                <a:lnTo>
                  <a:pt x="507" y="868"/>
                </a:lnTo>
                <a:lnTo>
                  <a:pt x="501" y="866"/>
                </a:lnTo>
                <a:lnTo>
                  <a:pt x="494" y="860"/>
                </a:lnTo>
                <a:lnTo>
                  <a:pt x="488" y="860"/>
                </a:lnTo>
                <a:lnTo>
                  <a:pt x="483" y="863"/>
                </a:lnTo>
                <a:lnTo>
                  <a:pt x="476" y="865"/>
                </a:lnTo>
                <a:lnTo>
                  <a:pt x="471" y="864"/>
                </a:lnTo>
                <a:lnTo>
                  <a:pt x="463" y="861"/>
                </a:lnTo>
                <a:lnTo>
                  <a:pt x="457" y="856"/>
                </a:lnTo>
                <a:lnTo>
                  <a:pt x="452" y="851"/>
                </a:lnTo>
                <a:lnTo>
                  <a:pt x="446" y="845"/>
                </a:lnTo>
                <a:lnTo>
                  <a:pt x="440" y="840"/>
                </a:lnTo>
                <a:lnTo>
                  <a:pt x="432" y="837"/>
                </a:lnTo>
                <a:lnTo>
                  <a:pt x="426" y="831"/>
                </a:lnTo>
                <a:lnTo>
                  <a:pt x="422" y="825"/>
                </a:lnTo>
                <a:lnTo>
                  <a:pt x="428" y="825"/>
                </a:lnTo>
                <a:lnTo>
                  <a:pt x="434" y="823"/>
                </a:lnTo>
                <a:lnTo>
                  <a:pt x="441" y="819"/>
                </a:lnTo>
                <a:lnTo>
                  <a:pt x="441" y="812"/>
                </a:lnTo>
                <a:lnTo>
                  <a:pt x="444" y="805"/>
                </a:lnTo>
                <a:lnTo>
                  <a:pt x="450" y="805"/>
                </a:lnTo>
                <a:lnTo>
                  <a:pt x="456" y="808"/>
                </a:lnTo>
                <a:lnTo>
                  <a:pt x="463" y="809"/>
                </a:lnTo>
                <a:lnTo>
                  <a:pt x="469" y="810"/>
                </a:lnTo>
                <a:lnTo>
                  <a:pt x="476" y="813"/>
                </a:lnTo>
                <a:lnTo>
                  <a:pt x="482" y="817"/>
                </a:lnTo>
                <a:lnTo>
                  <a:pt x="484" y="819"/>
                </a:lnTo>
                <a:lnTo>
                  <a:pt x="490" y="825"/>
                </a:lnTo>
                <a:lnTo>
                  <a:pt x="497" y="827"/>
                </a:lnTo>
                <a:lnTo>
                  <a:pt x="503" y="829"/>
                </a:lnTo>
                <a:lnTo>
                  <a:pt x="510" y="831"/>
                </a:lnTo>
                <a:lnTo>
                  <a:pt x="516" y="829"/>
                </a:lnTo>
                <a:lnTo>
                  <a:pt x="510" y="834"/>
                </a:lnTo>
                <a:lnTo>
                  <a:pt x="503" y="835"/>
                </a:lnTo>
                <a:lnTo>
                  <a:pt x="507" y="842"/>
                </a:lnTo>
                <a:lnTo>
                  <a:pt x="512" y="839"/>
                </a:lnTo>
                <a:lnTo>
                  <a:pt x="519" y="836"/>
                </a:lnTo>
                <a:lnTo>
                  <a:pt x="525" y="834"/>
                </a:lnTo>
                <a:lnTo>
                  <a:pt x="533" y="835"/>
                </a:lnTo>
                <a:lnTo>
                  <a:pt x="539" y="836"/>
                </a:lnTo>
                <a:lnTo>
                  <a:pt x="545" y="837"/>
                </a:lnTo>
                <a:lnTo>
                  <a:pt x="551" y="840"/>
                </a:lnTo>
                <a:lnTo>
                  <a:pt x="558" y="843"/>
                </a:lnTo>
                <a:lnTo>
                  <a:pt x="564" y="844"/>
                </a:lnTo>
                <a:lnTo>
                  <a:pt x="570" y="848"/>
                </a:lnTo>
                <a:lnTo>
                  <a:pt x="577" y="850"/>
                </a:lnTo>
                <a:lnTo>
                  <a:pt x="582" y="851"/>
                </a:lnTo>
                <a:lnTo>
                  <a:pt x="590" y="849"/>
                </a:lnTo>
                <a:lnTo>
                  <a:pt x="596" y="844"/>
                </a:lnTo>
                <a:lnTo>
                  <a:pt x="598" y="844"/>
                </a:lnTo>
                <a:lnTo>
                  <a:pt x="604" y="848"/>
                </a:lnTo>
                <a:lnTo>
                  <a:pt x="610" y="851"/>
                </a:lnTo>
                <a:lnTo>
                  <a:pt x="617" y="850"/>
                </a:lnTo>
                <a:lnTo>
                  <a:pt x="623" y="852"/>
                </a:lnTo>
                <a:lnTo>
                  <a:pt x="625" y="852"/>
                </a:lnTo>
                <a:lnTo>
                  <a:pt x="625" y="850"/>
                </a:lnTo>
                <a:lnTo>
                  <a:pt x="620" y="843"/>
                </a:lnTo>
                <a:lnTo>
                  <a:pt x="617" y="836"/>
                </a:lnTo>
                <a:lnTo>
                  <a:pt x="614" y="829"/>
                </a:lnTo>
                <a:lnTo>
                  <a:pt x="609" y="823"/>
                </a:lnTo>
                <a:lnTo>
                  <a:pt x="606" y="819"/>
                </a:lnTo>
                <a:lnTo>
                  <a:pt x="600" y="817"/>
                </a:lnTo>
                <a:lnTo>
                  <a:pt x="593" y="811"/>
                </a:lnTo>
                <a:lnTo>
                  <a:pt x="590" y="808"/>
                </a:lnTo>
                <a:lnTo>
                  <a:pt x="583" y="802"/>
                </a:lnTo>
                <a:lnTo>
                  <a:pt x="577" y="797"/>
                </a:lnTo>
                <a:lnTo>
                  <a:pt x="571" y="791"/>
                </a:lnTo>
                <a:lnTo>
                  <a:pt x="571" y="784"/>
                </a:lnTo>
                <a:lnTo>
                  <a:pt x="577" y="777"/>
                </a:lnTo>
                <a:lnTo>
                  <a:pt x="582" y="775"/>
                </a:lnTo>
                <a:lnTo>
                  <a:pt x="589" y="772"/>
                </a:lnTo>
                <a:lnTo>
                  <a:pt x="595" y="769"/>
                </a:lnTo>
                <a:lnTo>
                  <a:pt x="601" y="765"/>
                </a:lnTo>
                <a:lnTo>
                  <a:pt x="606" y="757"/>
                </a:lnTo>
                <a:lnTo>
                  <a:pt x="612" y="752"/>
                </a:lnTo>
                <a:lnTo>
                  <a:pt x="620" y="751"/>
                </a:lnTo>
                <a:lnTo>
                  <a:pt x="626" y="750"/>
                </a:lnTo>
                <a:lnTo>
                  <a:pt x="632" y="748"/>
                </a:lnTo>
                <a:lnTo>
                  <a:pt x="637" y="747"/>
                </a:lnTo>
                <a:lnTo>
                  <a:pt x="644" y="744"/>
                </a:lnTo>
                <a:lnTo>
                  <a:pt x="650" y="739"/>
                </a:lnTo>
                <a:lnTo>
                  <a:pt x="657" y="735"/>
                </a:lnTo>
                <a:lnTo>
                  <a:pt x="663" y="727"/>
                </a:lnTo>
                <a:lnTo>
                  <a:pt x="667" y="721"/>
                </a:lnTo>
                <a:lnTo>
                  <a:pt x="673" y="714"/>
                </a:lnTo>
                <a:lnTo>
                  <a:pt x="680" y="715"/>
                </a:lnTo>
                <a:lnTo>
                  <a:pt x="687" y="718"/>
                </a:lnTo>
                <a:lnTo>
                  <a:pt x="693" y="719"/>
                </a:lnTo>
                <a:lnTo>
                  <a:pt x="699" y="723"/>
                </a:lnTo>
                <a:lnTo>
                  <a:pt x="706" y="722"/>
                </a:lnTo>
                <a:lnTo>
                  <a:pt x="719" y="721"/>
                </a:lnTo>
                <a:lnTo>
                  <a:pt x="724" y="721"/>
                </a:lnTo>
                <a:lnTo>
                  <a:pt x="731" y="727"/>
                </a:lnTo>
                <a:lnTo>
                  <a:pt x="738" y="728"/>
                </a:lnTo>
                <a:lnTo>
                  <a:pt x="743" y="730"/>
                </a:lnTo>
                <a:lnTo>
                  <a:pt x="746" y="736"/>
                </a:lnTo>
                <a:lnTo>
                  <a:pt x="740" y="738"/>
                </a:lnTo>
                <a:lnTo>
                  <a:pt x="733" y="744"/>
                </a:lnTo>
                <a:lnTo>
                  <a:pt x="740" y="748"/>
                </a:lnTo>
                <a:lnTo>
                  <a:pt x="742" y="740"/>
                </a:lnTo>
                <a:lnTo>
                  <a:pt x="747" y="740"/>
                </a:lnTo>
                <a:lnTo>
                  <a:pt x="754" y="738"/>
                </a:lnTo>
                <a:lnTo>
                  <a:pt x="759" y="740"/>
                </a:lnTo>
                <a:lnTo>
                  <a:pt x="767" y="744"/>
                </a:lnTo>
                <a:lnTo>
                  <a:pt x="770" y="751"/>
                </a:lnTo>
                <a:lnTo>
                  <a:pt x="775" y="757"/>
                </a:lnTo>
                <a:lnTo>
                  <a:pt x="778" y="760"/>
                </a:lnTo>
                <a:lnTo>
                  <a:pt x="775" y="753"/>
                </a:lnTo>
                <a:lnTo>
                  <a:pt x="774" y="746"/>
                </a:lnTo>
                <a:lnTo>
                  <a:pt x="769" y="739"/>
                </a:lnTo>
                <a:lnTo>
                  <a:pt x="768" y="732"/>
                </a:lnTo>
                <a:lnTo>
                  <a:pt x="769" y="726"/>
                </a:lnTo>
                <a:lnTo>
                  <a:pt x="771" y="722"/>
                </a:lnTo>
                <a:lnTo>
                  <a:pt x="774" y="718"/>
                </a:lnTo>
                <a:lnTo>
                  <a:pt x="775" y="710"/>
                </a:lnTo>
                <a:lnTo>
                  <a:pt x="782" y="705"/>
                </a:lnTo>
                <a:lnTo>
                  <a:pt x="775" y="702"/>
                </a:lnTo>
                <a:lnTo>
                  <a:pt x="774" y="695"/>
                </a:lnTo>
                <a:lnTo>
                  <a:pt x="776" y="688"/>
                </a:lnTo>
                <a:lnTo>
                  <a:pt x="770" y="683"/>
                </a:lnTo>
                <a:lnTo>
                  <a:pt x="763" y="679"/>
                </a:lnTo>
                <a:lnTo>
                  <a:pt x="757" y="674"/>
                </a:lnTo>
                <a:lnTo>
                  <a:pt x="751" y="670"/>
                </a:lnTo>
                <a:lnTo>
                  <a:pt x="739" y="670"/>
                </a:lnTo>
                <a:lnTo>
                  <a:pt x="733" y="663"/>
                </a:lnTo>
                <a:lnTo>
                  <a:pt x="733" y="657"/>
                </a:lnTo>
                <a:lnTo>
                  <a:pt x="734" y="649"/>
                </a:lnTo>
                <a:lnTo>
                  <a:pt x="738" y="643"/>
                </a:lnTo>
                <a:lnTo>
                  <a:pt x="740" y="636"/>
                </a:lnTo>
                <a:lnTo>
                  <a:pt x="742" y="629"/>
                </a:lnTo>
                <a:lnTo>
                  <a:pt x="739" y="623"/>
                </a:lnTo>
                <a:lnTo>
                  <a:pt x="745" y="621"/>
                </a:lnTo>
                <a:lnTo>
                  <a:pt x="739" y="614"/>
                </a:lnTo>
                <a:lnTo>
                  <a:pt x="745" y="611"/>
                </a:lnTo>
                <a:lnTo>
                  <a:pt x="739" y="609"/>
                </a:lnTo>
                <a:lnTo>
                  <a:pt x="739" y="602"/>
                </a:lnTo>
                <a:lnTo>
                  <a:pt x="739" y="595"/>
                </a:lnTo>
                <a:lnTo>
                  <a:pt x="733" y="592"/>
                </a:lnTo>
                <a:lnTo>
                  <a:pt x="727" y="589"/>
                </a:lnTo>
                <a:lnTo>
                  <a:pt x="721" y="586"/>
                </a:lnTo>
                <a:lnTo>
                  <a:pt x="715" y="584"/>
                </a:lnTo>
                <a:lnTo>
                  <a:pt x="709" y="582"/>
                </a:lnTo>
                <a:lnTo>
                  <a:pt x="702" y="579"/>
                </a:lnTo>
                <a:lnTo>
                  <a:pt x="696" y="576"/>
                </a:lnTo>
                <a:lnTo>
                  <a:pt x="690" y="573"/>
                </a:lnTo>
                <a:lnTo>
                  <a:pt x="696" y="568"/>
                </a:lnTo>
                <a:lnTo>
                  <a:pt x="702" y="571"/>
                </a:lnTo>
                <a:lnTo>
                  <a:pt x="710" y="571"/>
                </a:lnTo>
                <a:lnTo>
                  <a:pt x="716" y="575"/>
                </a:lnTo>
                <a:lnTo>
                  <a:pt x="722" y="577"/>
                </a:lnTo>
                <a:lnTo>
                  <a:pt x="729" y="578"/>
                </a:lnTo>
                <a:lnTo>
                  <a:pt x="736" y="578"/>
                </a:lnTo>
                <a:lnTo>
                  <a:pt x="743" y="577"/>
                </a:lnTo>
                <a:lnTo>
                  <a:pt x="748" y="576"/>
                </a:lnTo>
                <a:lnTo>
                  <a:pt x="754" y="576"/>
                </a:lnTo>
                <a:lnTo>
                  <a:pt x="760" y="575"/>
                </a:lnTo>
                <a:lnTo>
                  <a:pt x="774" y="575"/>
                </a:lnTo>
                <a:lnTo>
                  <a:pt x="781" y="576"/>
                </a:lnTo>
                <a:lnTo>
                  <a:pt x="788" y="576"/>
                </a:lnTo>
                <a:lnTo>
                  <a:pt x="794" y="578"/>
                </a:lnTo>
                <a:lnTo>
                  <a:pt x="801" y="579"/>
                </a:lnTo>
                <a:lnTo>
                  <a:pt x="808" y="581"/>
                </a:lnTo>
                <a:lnTo>
                  <a:pt x="813" y="582"/>
                </a:lnTo>
                <a:lnTo>
                  <a:pt x="817" y="589"/>
                </a:lnTo>
                <a:lnTo>
                  <a:pt x="823" y="593"/>
                </a:lnTo>
                <a:lnTo>
                  <a:pt x="830" y="598"/>
                </a:lnTo>
                <a:lnTo>
                  <a:pt x="836" y="601"/>
                </a:lnTo>
                <a:lnTo>
                  <a:pt x="842" y="602"/>
                </a:lnTo>
                <a:lnTo>
                  <a:pt x="848" y="607"/>
                </a:lnTo>
                <a:lnTo>
                  <a:pt x="851" y="614"/>
                </a:lnTo>
                <a:lnTo>
                  <a:pt x="858" y="618"/>
                </a:lnTo>
                <a:lnTo>
                  <a:pt x="862" y="626"/>
                </a:lnTo>
                <a:lnTo>
                  <a:pt x="856" y="627"/>
                </a:lnTo>
                <a:lnTo>
                  <a:pt x="849" y="626"/>
                </a:lnTo>
                <a:lnTo>
                  <a:pt x="843" y="626"/>
                </a:lnTo>
                <a:lnTo>
                  <a:pt x="836" y="627"/>
                </a:lnTo>
                <a:lnTo>
                  <a:pt x="830" y="629"/>
                </a:lnTo>
                <a:lnTo>
                  <a:pt x="824" y="629"/>
                </a:lnTo>
                <a:lnTo>
                  <a:pt x="817" y="630"/>
                </a:lnTo>
                <a:lnTo>
                  <a:pt x="812" y="630"/>
                </a:lnTo>
                <a:lnTo>
                  <a:pt x="805" y="631"/>
                </a:lnTo>
                <a:lnTo>
                  <a:pt x="799" y="633"/>
                </a:lnTo>
                <a:lnTo>
                  <a:pt x="802" y="640"/>
                </a:lnTo>
                <a:lnTo>
                  <a:pt x="796" y="642"/>
                </a:lnTo>
                <a:lnTo>
                  <a:pt x="789" y="646"/>
                </a:lnTo>
                <a:lnTo>
                  <a:pt x="787" y="648"/>
                </a:lnTo>
                <a:lnTo>
                  <a:pt x="786" y="654"/>
                </a:lnTo>
                <a:lnTo>
                  <a:pt x="790" y="660"/>
                </a:lnTo>
                <a:lnTo>
                  <a:pt x="798" y="663"/>
                </a:lnTo>
                <a:lnTo>
                  <a:pt x="804" y="665"/>
                </a:lnTo>
                <a:lnTo>
                  <a:pt x="811" y="666"/>
                </a:lnTo>
                <a:lnTo>
                  <a:pt x="817" y="668"/>
                </a:lnTo>
                <a:lnTo>
                  <a:pt x="823" y="672"/>
                </a:lnTo>
                <a:lnTo>
                  <a:pt x="828" y="679"/>
                </a:lnTo>
                <a:lnTo>
                  <a:pt x="840" y="690"/>
                </a:lnTo>
                <a:lnTo>
                  <a:pt x="846" y="692"/>
                </a:lnTo>
                <a:lnTo>
                  <a:pt x="848" y="694"/>
                </a:lnTo>
                <a:lnTo>
                  <a:pt x="862" y="692"/>
                </a:lnTo>
                <a:lnTo>
                  <a:pt x="868" y="691"/>
                </a:lnTo>
                <a:lnTo>
                  <a:pt x="873" y="691"/>
                </a:lnTo>
                <a:lnTo>
                  <a:pt x="868" y="698"/>
                </a:lnTo>
                <a:lnTo>
                  <a:pt x="875" y="694"/>
                </a:lnTo>
                <a:lnTo>
                  <a:pt x="881" y="694"/>
                </a:lnTo>
                <a:lnTo>
                  <a:pt x="888" y="692"/>
                </a:lnTo>
                <a:lnTo>
                  <a:pt x="894" y="691"/>
                </a:lnTo>
                <a:lnTo>
                  <a:pt x="901" y="690"/>
                </a:lnTo>
                <a:lnTo>
                  <a:pt x="907" y="688"/>
                </a:lnTo>
                <a:lnTo>
                  <a:pt x="913" y="688"/>
                </a:lnTo>
                <a:lnTo>
                  <a:pt x="920" y="689"/>
                </a:lnTo>
                <a:lnTo>
                  <a:pt x="924" y="682"/>
                </a:lnTo>
                <a:lnTo>
                  <a:pt x="924" y="675"/>
                </a:lnTo>
                <a:lnTo>
                  <a:pt x="920" y="668"/>
                </a:lnTo>
                <a:lnTo>
                  <a:pt x="922" y="662"/>
                </a:lnTo>
                <a:lnTo>
                  <a:pt x="926" y="655"/>
                </a:lnTo>
                <a:lnTo>
                  <a:pt x="924" y="648"/>
                </a:lnTo>
                <a:lnTo>
                  <a:pt x="918" y="643"/>
                </a:lnTo>
                <a:lnTo>
                  <a:pt x="924" y="639"/>
                </a:lnTo>
                <a:lnTo>
                  <a:pt x="931" y="642"/>
                </a:lnTo>
                <a:lnTo>
                  <a:pt x="937" y="635"/>
                </a:lnTo>
                <a:lnTo>
                  <a:pt x="943" y="636"/>
                </a:lnTo>
                <a:lnTo>
                  <a:pt x="950" y="636"/>
                </a:lnTo>
                <a:lnTo>
                  <a:pt x="957" y="633"/>
                </a:lnTo>
                <a:lnTo>
                  <a:pt x="969" y="636"/>
                </a:lnTo>
                <a:lnTo>
                  <a:pt x="977" y="640"/>
                </a:lnTo>
                <a:lnTo>
                  <a:pt x="970" y="635"/>
                </a:lnTo>
                <a:lnTo>
                  <a:pt x="963" y="632"/>
                </a:lnTo>
                <a:lnTo>
                  <a:pt x="959" y="626"/>
                </a:lnTo>
                <a:lnTo>
                  <a:pt x="953" y="622"/>
                </a:lnTo>
                <a:lnTo>
                  <a:pt x="958" y="623"/>
                </a:lnTo>
                <a:lnTo>
                  <a:pt x="965" y="624"/>
                </a:lnTo>
                <a:lnTo>
                  <a:pt x="971" y="624"/>
                </a:lnTo>
                <a:lnTo>
                  <a:pt x="978" y="623"/>
                </a:lnTo>
                <a:lnTo>
                  <a:pt x="984" y="619"/>
                </a:lnTo>
                <a:lnTo>
                  <a:pt x="990" y="618"/>
                </a:lnTo>
                <a:lnTo>
                  <a:pt x="996" y="615"/>
                </a:lnTo>
                <a:lnTo>
                  <a:pt x="1002" y="611"/>
                </a:lnTo>
                <a:lnTo>
                  <a:pt x="1009" y="608"/>
                </a:lnTo>
                <a:lnTo>
                  <a:pt x="1010" y="608"/>
                </a:lnTo>
                <a:lnTo>
                  <a:pt x="1010" y="609"/>
                </a:lnTo>
                <a:lnTo>
                  <a:pt x="1010" y="610"/>
                </a:lnTo>
                <a:lnTo>
                  <a:pt x="1016" y="605"/>
                </a:lnTo>
                <a:lnTo>
                  <a:pt x="1022" y="601"/>
                </a:lnTo>
                <a:lnTo>
                  <a:pt x="1028" y="598"/>
                </a:lnTo>
                <a:lnTo>
                  <a:pt x="1035" y="594"/>
                </a:lnTo>
                <a:lnTo>
                  <a:pt x="1041" y="590"/>
                </a:lnTo>
                <a:lnTo>
                  <a:pt x="1048" y="591"/>
                </a:lnTo>
                <a:lnTo>
                  <a:pt x="1053" y="590"/>
                </a:lnTo>
                <a:lnTo>
                  <a:pt x="1060" y="589"/>
                </a:lnTo>
                <a:lnTo>
                  <a:pt x="1067" y="587"/>
                </a:lnTo>
                <a:lnTo>
                  <a:pt x="1073" y="585"/>
                </a:lnTo>
                <a:lnTo>
                  <a:pt x="1079" y="581"/>
                </a:lnTo>
                <a:lnTo>
                  <a:pt x="1086" y="581"/>
                </a:lnTo>
                <a:lnTo>
                  <a:pt x="1092" y="578"/>
                </a:lnTo>
                <a:lnTo>
                  <a:pt x="1099" y="576"/>
                </a:lnTo>
                <a:lnTo>
                  <a:pt x="1106" y="581"/>
                </a:lnTo>
                <a:lnTo>
                  <a:pt x="1103" y="587"/>
                </a:lnTo>
                <a:lnTo>
                  <a:pt x="1109" y="593"/>
                </a:lnTo>
                <a:lnTo>
                  <a:pt x="1115" y="592"/>
                </a:lnTo>
                <a:lnTo>
                  <a:pt x="1121" y="587"/>
                </a:lnTo>
                <a:lnTo>
                  <a:pt x="1128" y="585"/>
                </a:lnTo>
                <a:lnTo>
                  <a:pt x="1121" y="579"/>
                </a:lnTo>
                <a:lnTo>
                  <a:pt x="1114" y="575"/>
                </a:lnTo>
                <a:lnTo>
                  <a:pt x="1108" y="575"/>
                </a:lnTo>
                <a:lnTo>
                  <a:pt x="1114" y="568"/>
                </a:lnTo>
                <a:lnTo>
                  <a:pt x="1120" y="566"/>
                </a:lnTo>
                <a:lnTo>
                  <a:pt x="1127" y="562"/>
                </a:lnTo>
                <a:lnTo>
                  <a:pt x="1133" y="561"/>
                </a:lnTo>
                <a:lnTo>
                  <a:pt x="1139" y="558"/>
                </a:lnTo>
                <a:lnTo>
                  <a:pt x="1146" y="554"/>
                </a:lnTo>
                <a:lnTo>
                  <a:pt x="1152" y="552"/>
                </a:lnTo>
                <a:lnTo>
                  <a:pt x="1159" y="551"/>
                </a:lnTo>
                <a:lnTo>
                  <a:pt x="1165" y="549"/>
                </a:lnTo>
                <a:lnTo>
                  <a:pt x="1177" y="547"/>
                </a:lnTo>
                <a:lnTo>
                  <a:pt x="1184" y="547"/>
                </a:lnTo>
                <a:lnTo>
                  <a:pt x="1190" y="546"/>
                </a:lnTo>
                <a:lnTo>
                  <a:pt x="1197" y="546"/>
                </a:lnTo>
                <a:lnTo>
                  <a:pt x="1191" y="550"/>
                </a:lnTo>
                <a:lnTo>
                  <a:pt x="1185" y="551"/>
                </a:lnTo>
                <a:lnTo>
                  <a:pt x="1178" y="551"/>
                </a:lnTo>
                <a:lnTo>
                  <a:pt x="1172" y="552"/>
                </a:lnTo>
                <a:lnTo>
                  <a:pt x="1166" y="551"/>
                </a:lnTo>
                <a:lnTo>
                  <a:pt x="1159" y="553"/>
                </a:lnTo>
                <a:lnTo>
                  <a:pt x="1166" y="554"/>
                </a:lnTo>
                <a:lnTo>
                  <a:pt x="1172" y="555"/>
                </a:lnTo>
                <a:lnTo>
                  <a:pt x="1178" y="558"/>
                </a:lnTo>
                <a:lnTo>
                  <a:pt x="1173" y="560"/>
                </a:lnTo>
                <a:lnTo>
                  <a:pt x="1173" y="567"/>
                </a:lnTo>
                <a:lnTo>
                  <a:pt x="1173" y="574"/>
                </a:lnTo>
                <a:lnTo>
                  <a:pt x="1179" y="578"/>
                </a:lnTo>
                <a:lnTo>
                  <a:pt x="1185" y="585"/>
                </a:lnTo>
                <a:lnTo>
                  <a:pt x="1177" y="590"/>
                </a:lnTo>
                <a:lnTo>
                  <a:pt x="1171" y="587"/>
                </a:lnTo>
                <a:lnTo>
                  <a:pt x="1165" y="590"/>
                </a:lnTo>
                <a:lnTo>
                  <a:pt x="1158" y="591"/>
                </a:lnTo>
                <a:lnTo>
                  <a:pt x="1157" y="598"/>
                </a:lnTo>
                <a:lnTo>
                  <a:pt x="1163" y="598"/>
                </a:lnTo>
                <a:lnTo>
                  <a:pt x="1169" y="597"/>
                </a:lnTo>
                <a:lnTo>
                  <a:pt x="1176" y="597"/>
                </a:lnTo>
                <a:lnTo>
                  <a:pt x="1182" y="598"/>
                </a:lnTo>
                <a:lnTo>
                  <a:pt x="1188" y="600"/>
                </a:lnTo>
                <a:lnTo>
                  <a:pt x="1194" y="599"/>
                </a:lnTo>
                <a:lnTo>
                  <a:pt x="1200" y="593"/>
                </a:lnTo>
                <a:lnTo>
                  <a:pt x="1201" y="600"/>
                </a:lnTo>
                <a:lnTo>
                  <a:pt x="1202" y="600"/>
                </a:lnTo>
                <a:lnTo>
                  <a:pt x="1209" y="597"/>
                </a:lnTo>
                <a:lnTo>
                  <a:pt x="1216" y="593"/>
                </a:lnTo>
                <a:lnTo>
                  <a:pt x="1221" y="600"/>
                </a:lnTo>
                <a:lnTo>
                  <a:pt x="1227" y="602"/>
                </a:lnTo>
                <a:lnTo>
                  <a:pt x="1233" y="601"/>
                </a:lnTo>
                <a:lnTo>
                  <a:pt x="1232" y="594"/>
                </a:lnTo>
                <a:lnTo>
                  <a:pt x="1231" y="587"/>
                </a:lnTo>
                <a:lnTo>
                  <a:pt x="1233" y="585"/>
                </a:lnTo>
                <a:lnTo>
                  <a:pt x="1247" y="577"/>
                </a:lnTo>
                <a:lnTo>
                  <a:pt x="1253" y="576"/>
                </a:lnTo>
                <a:lnTo>
                  <a:pt x="1259" y="576"/>
                </a:lnTo>
                <a:lnTo>
                  <a:pt x="1265" y="575"/>
                </a:lnTo>
                <a:lnTo>
                  <a:pt x="1271" y="571"/>
                </a:lnTo>
                <a:lnTo>
                  <a:pt x="1278" y="570"/>
                </a:lnTo>
                <a:lnTo>
                  <a:pt x="1284" y="573"/>
                </a:lnTo>
                <a:lnTo>
                  <a:pt x="1291" y="573"/>
                </a:lnTo>
                <a:lnTo>
                  <a:pt x="1296" y="571"/>
                </a:lnTo>
                <a:lnTo>
                  <a:pt x="1303" y="571"/>
                </a:lnTo>
                <a:lnTo>
                  <a:pt x="1310" y="573"/>
                </a:lnTo>
                <a:lnTo>
                  <a:pt x="1316" y="576"/>
                </a:lnTo>
                <a:lnTo>
                  <a:pt x="1323" y="577"/>
                </a:lnTo>
                <a:lnTo>
                  <a:pt x="1329" y="578"/>
                </a:lnTo>
                <a:lnTo>
                  <a:pt x="1336" y="576"/>
                </a:lnTo>
                <a:lnTo>
                  <a:pt x="1342" y="570"/>
                </a:lnTo>
                <a:lnTo>
                  <a:pt x="1347" y="563"/>
                </a:lnTo>
                <a:lnTo>
                  <a:pt x="1353" y="565"/>
                </a:lnTo>
                <a:lnTo>
                  <a:pt x="1359" y="563"/>
                </a:lnTo>
                <a:lnTo>
                  <a:pt x="1360" y="558"/>
                </a:lnTo>
                <a:lnTo>
                  <a:pt x="1367" y="555"/>
                </a:lnTo>
                <a:lnTo>
                  <a:pt x="1373" y="559"/>
                </a:lnTo>
                <a:lnTo>
                  <a:pt x="1379" y="562"/>
                </a:lnTo>
                <a:lnTo>
                  <a:pt x="1374" y="557"/>
                </a:lnTo>
                <a:lnTo>
                  <a:pt x="1380" y="551"/>
                </a:lnTo>
                <a:lnTo>
                  <a:pt x="1386" y="550"/>
                </a:lnTo>
                <a:lnTo>
                  <a:pt x="1393" y="549"/>
                </a:lnTo>
                <a:lnTo>
                  <a:pt x="1400" y="546"/>
                </a:lnTo>
                <a:lnTo>
                  <a:pt x="1406" y="547"/>
                </a:lnTo>
                <a:lnTo>
                  <a:pt x="1412" y="546"/>
                </a:lnTo>
                <a:lnTo>
                  <a:pt x="1406" y="549"/>
                </a:lnTo>
                <a:lnTo>
                  <a:pt x="1412" y="553"/>
                </a:lnTo>
                <a:lnTo>
                  <a:pt x="1417" y="557"/>
                </a:lnTo>
                <a:lnTo>
                  <a:pt x="1425" y="560"/>
                </a:lnTo>
                <a:lnTo>
                  <a:pt x="1430" y="563"/>
                </a:lnTo>
                <a:lnTo>
                  <a:pt x="1424" y="567"/>
                </a:lnTo>
                <a:lnTo>
                  <a:pt x="1417" y="571"/>
                </a:lnTo>
                <a:lnTo>
                  <a:pt x="1421" y="579"/>
                </a:lnTo>
                <a:lnTo>
                  <a:pt x="1423" y="585"/>
                </a:lnTo>
                <a:lnTo>
                  <a:pt x="1429" y="587"/>
                </a:lnTo>
                <a:lnTo>
                  <a:pt x="1434" y="589"/>
                </a:lnTo>
                <a:lnTo>
                  <a:pt x="1441" y="590"/>
                </a:lnTo>
                <a:lnTo>
                  <a:pt x="1448" y="591"/>
                </a:lnTo>
                <a:lnTo>
                  <a:pt x="1455" y="591"/>
                </a:lnTo>
                <a:lnTo>
                  <a:pt x="1460" y="589"/>
                </a:lnTo>
                <a:lnTo>
                  <a:pt x="1461" y="582"/>
                </a:lnTo>
                <a:lnTo>
                  <a:pt x="1456" y="575"/>
                </a:lnTo>
                <a:lnTo>
                  <a:pt x="1449" y="571"/>
                </a:lnTo>
                <a:lnTo>
                  <a:pt x="1456" y="566"/>
                </a:lnTo>
                <a:lnTo>
                  <a:pt x="1459" y="567"/>
                </a:lnTo>
                <a:lnTo>
                  <a:pt x="1465" y="568"/>
                </a:lnTo>
                <a:lnTo>
                  <a:pt x="1471" y="567"/>
                </a:lnTo>
                <a:lnTo>
                  <a:pt x="1476" y="567"/>
                </a:lnTo>
                <a:lnTo>
                  <a:pt x="1484" y="565"/>
                </a:lnTo>
                <a:lnTo>
                  <a:pt x="1488" y="558"/>
                </a:lnTo>
                <a:lnTo>
                  <a:pt x="1495" y="553"/>
                </a:lnTo>
                <a:lnTo>
                  <a:pt x="1494" y="546"/>
                </a:lnTo>
                <a:lnTo>
                  <a:pt x="1490" y="539"/>
                </a:lnTo>
                <a:lnTo>
                  <a:pt x="1484" y="536"/>
                </a:lnTo>
                <a:lnTo>
                  <a:pt x="1476" y="539"/>
                </a:lnTo>
                <a:lnTo>
                  <a:pt x="1472" y="533"/>
                </a:lnTo>
                <a:lnTo>
                  <a:pt x="1467" y="527"/>
                </a:lnTo>
                <a:lnTo>
                  <a:pt x="1461" y="522"/>
                </a:lnTo>
                <a:lnTo>
                  <a:pt x="1455" y="518"/>
                </a:lnTo>
                <a:lnTo>
                  <a:pt x="1447" y="512"/>
                </a:lnTo>
                <a:lnTo>
                  <a:pt x="1441" y="509"/>
                </a:lnTo>
                <a:lnTo>
                  <a:pt x="1447" y="502"/>
                </a:lnTo>
                <a:lnTo>
                  <a:pt x="1454" y="503"/>
                </a:lnTo>
                <a:lnTo>
                  <a:pt x="1460" y="502"/>
                </a:lnTo>
                <a:lnTo>
                  <a:pt x="1461" y="496"/>
                </a:lnTo>
                <a:lnTo>
                  <a:pt x="1467" y="489"/>
                </a:lnTo>
                <a:lnTo>
                  <a:pt x="1473" y="490"/>
                </a:lnTo>
                <a:lnTo>
                  <a:pt x="1479" y="490"/>
                </a:lnTo>
                <a:lnTo>
                  <a:pt x="1486" y="492"/>
                </a:lnTo>
                <a:lnTo>
                  <a:pt x="1492" y="494"/>
                </a:lnTo>
                <a:lnTo>
                  <a:pt x="1499" y="495"/>
                </a:lnTo>
                <a:lnTo>
                  <a:pt x="1505" y="496"/>
                </a:lnTo>
                <a:lnTo>
                  <a:pt x="1513" y="496"/>
                </a:lnTo>
                <a:lnTo>
                  <a:pt x="1519" y="497"/>
                </a:lnTo>
                <a:lnTo>
                  <a:pt x="1526" y="497"/>
                </a:lnTo>
                <a:lnTo>
                  <a:pt x="1546" y="497"/>
                </a:lnTo>
                <a:lnTo>
                  <a:pt x="1552" y="498"/>
                </a:lnTo>
                <a:lnTo>
                  <a:pt x="1559" y="500"/>
                </a:lnTo>
                <a:lnTo>
                  <a:pt x="1565" y="500"/>
                </a:lnTo>
                <a:lnTo>
                  <a:pt x="1573" y="501"/>
                </a:lnTo>
                <a:lnTo>
                  <a:pt x="1579" y="501"/>
                </a:lnTo>
                <a:lnTo>
                  <a:pt x="1591" y="503"/>
                </a:lnTo>
                <a:lnTo>
                  <a:pt x="1605" y="506"/>
                </a:lnTo>
                <a:lnTo>
                  <a:pt x="1611" y="507"/>
                </a:lnTo>
                <a:lnTo>
                  <a:pt x="1617" y="510"/>
                </a:lnTo>
                <a:lnTo>
                  <a:pt x="1629" y="512"/>
                </a:lnTo>
                <a:lnTo>
                  <a:pt x="1636" y="514"/>
                </a:lnTo>
                <a:lnTo>
                  <a:pt x="1643" y="515"/>
                </a:lnTo>
                <a:lnTo>
                  <a:pt x="1649" y="519"/>
                </a:lnTo>
                <a:lnTo>
                  <a:pt x="1656" y="521"/>
                </a:lnTo>
                <a:lnTo>
                  <a:pt x="1663" y="523"/>
                </a:lnTo>
                <a:lnTo>
                  <a:pt x="1670" y="526"/>
                </a:lnTo>
                <a:lnTo>
                  <a:pt x="1664" y="529"/>
                </a:lnTo>
                <a:lnTo>
                  <a:pt x="1665" y="536"/>
                </a:lnTo>
                <a:lnTo>
                  <a:pt x="1668" y="537"/>
                </a:lnTo>
                <a:lnTo>
                  <a:pt x="1671" y="535"/>
                </a:lnTo>
                <a:lnTo>
                  <a:pt x="1674" y="528"/>
                </a:lnTo>
                <a:lnTo>
                  <a:pt x="1680" y="531"/>
                </a:lnTo>
                <a:lnTo>
                  <a:pt x="1686" y="533"/>
                </a:lnTo>
                <a:lnTo>
                  <a:pt x="1693" y="535"/>
                </a:lnTo>
                <a:lnTo>
                  <a:pt x="1699" y="536"/>
                </a:lnTo>
                <a:lnTo>
                  <a:pt x="1706" y="537"/>
                </a:lnTo>
                <a:lnTo>
                  <a:pt x="1712" y="537"/>
                </a:lnTo>
                <a:lnTo>
                  <a:pt x="1706" y="538"/>
                </a:lnTo>
                <a:lnTo>
                  <a:pt x="1712" y="542"/>
                </a:lnTo>
                <a:lnTo>
                  <a:pt x="1718" y="543"/>
                </a:lnTo>
                <a:lnTo>
                  <a:pt x="1725" y="544"/>
                </a:lnTo>
                <a:lnTo>
                  <a:pt x="1731" y="545"/>
                </a:lnTo>
                <a:lnTo>
                  <a:pt x="1737" y="546"/>
                </a:lnTo>
                <a:lnTo>
                  <a:pt x="1743" y="550"/>
                </a:lnTo>
                <a:lnTo>
                  <a:pt x="1751" y="551"/>
                </a:lnTo>
                <a:lnTo>
                  <a:pt x="1757" y="553"/>
                </a:lnTo>
                <a:lnTo>
                  <a:pt x="1763" y="554"/>
                </a:lnTo>
                <a:lnTo>
                  <a:pt x="1769" y="554"/>
                </a:lnTo>
                <a:lnTo>
                  <a:pt x="1776" y="557"/>
                </a:lnTo>
                <a:lnTo>
                  <a:pt x="1782" y="558"/>
                </a:lnTo>
                <a:lnTo>
                  <a:pt x="1788" y="565"/>
                </a:lnTo>
                <a:lnTo>
                  <a:pt x="1793" y="567"/>
                </a:lnTo>
                <a:lnTo>
                  <a:pt x="1800" y="569"/>
                </a:lnTo>
                <a:lnTo>
                  <a:pt x="1806" y="571"/>
                </a:lnTo>
                <a:lnTo>
                  <a:pt x="1813" y="575"/>
                </a:lnTo>
                <a:lnTo>
                  <a:pt x="1818" y="578"/>
                </a:lnTo>
                <a:lnTo>
                  <a:pt x="1825" y="583"/>
                </a:lnTo>
                <a:lnTo>
                  <a:pt x="1831" y="583"/>
                </a:lnTo>
                <a:lnTo>
                  <a:pt x="1837" y="585"/>
                </a:lnTo>
                <a:lnTo>
                  <a:pt x="1844" y="587"/>
                </a:lnTo>
                <a:lnTo>
                  <a:pt x="1851" y="592"/>
                </a:lnTo>
                <a:lnTo>
                  <a:pt x="1850" y="598"/>
                </a:lnTo>
                <a:lnTo>
                  <a:pt x="1856" y="601"/>
                </a:lnTo>
                <a:lnTo>
                  <a:pt x="1862" y="599"/>
                </a:lnTo>
                <a:lnTo>
                  <a:pt x="1868" y="593"/>
                </a:lnTo>
                <a:lnTo>
                  <a:pt x="1864" y="586"/>
                </a:lnTo>
                <a:lnTo>
                  <a:pt x="1868" y="579"/>
                </a:lnTo>
                <a:lnTo>
                  <a:pt x="1872" y="573"/>
                </a:lnTo>
                <a:lnTo>
                  <a:pt x="1872" y="566"/>
                </a:lnTo>
                <a:lnTo>
                  <a:pt x="1872" y="559"/>
                </a:lnTo>
                <a:lnTo>
                  <a:pt x="1865" y="554"/>
                </a:lnTo>
                <a:lnTo>
                  <a:pt x="1872" y="553"/>
                </a:lnTo>
                <a:lnTo>
                  <a:pt x="1865" y="550"/>
                </a:lnTo>
                <a:lnTo>
                  <a:pt x="1859" y="552"/>
                </a:lnTo>
                <a:lnTo>
                  <a:pt x="1853" y="553"/>
                </a:lnTo>
                <a:lnTo>
                  <a:pt x="1847" y="551"/>
                </a:lnTo>
                <a:lnTo>
                  <a:pt x="1839" y="549"/>
                </a:lnTo>
                <a:lnTo>
                  <a:pt x="1833" y="543"/>
                </a:lnTo>
                <a:lnTo>
                  <a:pt x="1827" y="539"/>
                </a:lnTo>
                <a:lnTo>
                  <a:pt x="1821" y="535"/>
                </a:lnTo>
                <a:lnTo>
                  <a:pt x="1815" y="530"/>
                </a:lnTo>
                <a:lnTo>
                  <a:pt x="1808" y="523"/>
                </a:lnTo>
                <a:lnTo>
                  <a:pt x="1808" y="518"/>
                </a:lnTo>
                <a:lnTo>
                  <a:pt x="1805" y="511"/>
                </a:lnTo>
                <a:lnTo>
                  <a:pt x="1800" y="514"/>
                </a:lnTo>
                <a:lnTo>
                  <a:pt x="1793" y="512"/>
                </a:lnTo>
                <a:lnTo>
                  <a:pt x="1788" y="511"/>
                </a:lnTo>
                <a:lnTo>
                  <a:pt x="1782" y="507"/>
                </a:lnTo>
                <a:lnTo>
                  <a:pt x="1774" y="505"/>
                </a:lnTo>
                <a:lnTo>
                  <a:pt x="1768" y="505"/>
                </a:lnTo>
                <a:lnTo>
                  <a:pt x="1762" y="503"/>
                </a:lnTo>
                <a:lnTo>
                  <a:pt x="1756" y="502"/>
                </a:lnTo>
                <a:lnTo>
                  <a:pt x="1749" y="501"/>
                </a:lnTo>
                <a:lnTo>
                  <a:pt x="1749" y="507"/>
                </a:lnTo>
                <a:lnTo>
                  <a:pt x="1742" y="504"/>
                </a:lnTo>
                <a:lnTo>
                  <a:pt x="1739" y="497"/>
                </a:lnTo>
                <a:lnTo>
                  <a:pt x="1738" y="490"/>
                </a:lnTo>
                <a:lnTo>
                  <a:pt x="1737" y="484"/>
                </a:lnTo>
                <a:lnTo>
                  <a:pt x="1736" y="480"/>
                </a:lnTo>
                <a:lnTo>
                  <a:pt x="1740" y="480"/>
                </a:lnTo>
                <a:lnTo>
                  <a:pt x="1746" y="481"/>
                </a:lnTo>
                <a:lnTo>
                  <a:pt x="1752" y="480"/>
                </a:lnTo>
                <a:lnTo>
                  <a:pt x="1754" y="474"/>
                </a:lnTo>
                <a:lnTo>
                  <a:pt x="1746" y="468"/>
                </a:lnTo>
                <a:lnTo>
                  <a:pt x="1741" y="468"/>
                </a:lnTo>
                <a:lnTo>
                  <a:pt x="1739" y="461"/>
                </a:lnTo>
                <a:lnTo>
                  <a:pt x="1739" y="454"/>
                </a:lnTo>
                <a:lnTo>
                  <a:pt x="1735" y="447"/>
                </a:lnTo>
                <a:lnTo>
                  <a:pt x="1734" y="440"/>
                </a:lnTo>
                <a:lnTo>
                  <a:pt x="1734" y="433"/>
                </a:lnTo>
                <a:lnTo>
                  <a:pt x="1728" y="428"/>
                </a:lnTo>
                <a:lnTo>
                  <a:pt x="1722" y="425"/>
                </a:lnTo>
                <a:lnTo>
                  <a:pt x="1714" y="428"/>
                </a:lnTo>
                <a:lnTo>
                  <a:pt x="1708" y="429"/>
                </a:lnTo>
                <a:lnTo>
                  <a:pt x="1702" y="429"/>
                </a:lnTo>
                <a:lnTo>
                  <a:pt x="1698" y="421"/>
                </a:lnTo>
                <a:lnTo>
                  <a:pt x="1703" y="415"/>
                </a:lnTo>
                <a:lnTo>
                  <a:pt x="1697" y="415"/>
                </a:lnTo>
                <a:lnTo>
                  <a:pt x="1694" y="408"/>
                </a:lnTo>
                <a:lnTo>
                  <a:pt x="1696" y="401"/>
                </a:lnTo>
                <a:lnTo>
                  <a:pt x="1703" y="396"/>
                </a:lnTo>
                <a:lnTo>
                  <a:pt x="1710" y="393"/>
                </a:lnTo>
                <a:lnTo>
                  <a:pt x="1715" y="392"/>
                </a:lnTo>
                <a:lnTo>
                  <a:pt x="1723" y="389"/>
                </a:lnTo>
                <a:lnTo>
                  <a:pt x="1729" y="384"/>
                </a:lnTo>
                <a:lnTo>
                  <a:pt x="1735" y="381"/>
                </a:lnTo>
                <a:lnTo>
                  <a:pt x="1741" y="375"/>
                </a:lnTo>
                <a:lnTo>
                  <a:pt x="1747" y="371"/>
                </a:lnTo>
                <a:lnTo>
                  <a:pt x="1748" y="364"/>
                </a:lnTo>
                <a:lnTo>
                  <a:pt x="1748" y="357"/>
                </a:lnTo>
                <a:lnTo>
                  <a:pt x="1748" y="350"/>
                </a:lnTo>
                <a:lnTo>
                  <a:pt x="1749" y="349"/>
                </a:lnTo>
                <a:lnTo>
                  <a:pt x="1748" y="342"/>
                </a:lnTo>
                <a:lnTo>
                  <a:pt x="1747" y="336"/>
                </a:lnTo>
                <a:lnTo>
                  <a:pt x="1747" y="329"/>
                </a:lnTo>
                <a:lnTo>
                  <a:pt x="1745" y="323"/>
                </a:lnTo>
                <a:lnTo>
                  <a:pt x="1743" y="316"/>
                </a:lnTo>
                <a:lnTo>
                  <a:pt x="1746" y="309"/>
                </a:lnTo>
                <a:lnTo>
                  <a:pt x="1747" y="302"/>
                </a:lnTo>
                <a:lnTo>
                  <a:pt x="1751" y="295"/>
                </a:lnTo>
                <a:lnTo>
                  <a:pt x="1755" y="288"/>
                </a:lnTo>
                <a:lnTo>
                  <a:pt x="1761" y="288"/>
                </a:lnTo>
                <a:lnTo>
                  <a:pt x="1767" y="291"/>
                </a:lnTo>
                <a:lnTo>
                  <a:pt x="1761" y="294"/>
                </a:lnTo>
                <a:lnTo>
                  <a:pt x="1767" y="294"/>
                </a:lnTo>
                <a:lnTo>
                  <a:pt x="1774" y="294"/>
                </a:lnTo>
                <a:lnTo>
                  <a:pt x="1783" y="294"/>
                </a:lnTo>
                <a:lnTo>
                  <a:pt x="1790" y="293"/>
                </a:lnTo>
                <a:lnTo>
                  <a:pt x="1803" y="293"/>
                </a:lnTo>
                <a:lnTo>
                  <a:pt x="1809" y="294"/>
                </a:lnTo>
                <a:lnTo>
                  <a:pt x="1817" y="294"/>
                </a:lnTo>
                <a:lnTo>
                  <a:pt x="1823" y="293"/>
                </a:lnTo>
                <a:lnTo>
                  <a:pt x="1829" y="293"/>
                </a:lnTo>
                <a:lnTo>
                  <a:pt x="1836" y="293"/>
                </a:lnTo>
                <a:lnTo>
                  <a:pt x="1843" y="293"/>
                </a:lnTo>
                <a:lnTo>
                  <a:pt x="1849" y="293"/>
                </a:lnTo>
                <a:lnTo>
                  <a:pt x="1855" y="294"/>
                </a:lnTo>
                <a:lnTo>
                  <a:pt x="1862" y="295"/>
                </a:lnTo>
                <a:lnTo>
                  <a:pt x="1868" y="300"/>
                </a:lnTo>
                <a:lnTo>
                  <a:pt x="1876" y="297"/>
                </a:lnTo>
                <a:lnTo>
                  <a:pt x="1883" y="299"/>
                </a:lnTo>
                <a:lnTo>
                  <a:pt x="1903" y="303"/>
                </a:lnTo>
                <a:lnTo>
                  <a:pt x="1909" y="308"/>
                </a:lnTo>
                <a:lnTo>
                  <a:pt x="1913" y="315"/>
                </a:lnTo>
                <a:lnTo>
                  <a:pt x="1919" y="318"/>
                </a:lnTo>
                <a:lnTo>
                  <a:pt x="1921" y="325"/>
                </a:lnTo>
                <a:lnTo>
                  <a:pt x="1926" y="331"/>
                </a:lnTo>
                <a:lnTo>
                  <a:pt x="1925" y="337"/>
                </a:lnTo>
                <a:lnTo>
                  <a:pt x="1926" y="343"/>
                </a:lnTo>
                <a:lnTo>
                  <a:pt x="1925" y="351"/>
                </a:lnTo>
                <a:lnTo>
                  <a:pt x="1926" y="356"/>
                </a:lnTo>
                <a:lnTo>
                  <a:pt x="1921" y="363"/>
                </a:lnTo>
                <a:lnTo>
                  <a:pt x="1925" y="371"/>
                </a:lnTo>
                <a:lnTo>
                  <a:pt x="1921" y="376"/>
                </a:lnTo>
                <a:lnTo>
                  <a:pt x="1915" y="379"/>
                </a:lnTo>
                <a:lnTo>
                  <a:pt x="1909" y="381"/>
                </a:lnTo>
                <a:lnTo>
                  <a:pt x="1915" y="389"/>
                </a:lnTo>
                <a:lnTo>
                  <a:pt x="1921" y="392"/>
                </a:lnTo>
                <a:lnTo>
                  <a:pt x="1927" y="396"/>
                </a:lnTo>
                <a:lnTo>
                  <a:pt x="1934" y="398"/>
                </a:lnTo>
                <a:lnTo>
                  <a:pt x="1941" y="401"/>
                </a:lnTo>
                <a:lnTo>
                  <a:pt x="1947" y="402"/>
                </a:lnTo>
                <a:lnTo>
                  <a:pt x="1953" y="404"/>
                </a:lnTo>
                <a:lnTo>
                  <a:pt x="1961" y="407"/>
                </a:lnTo>
                <a:lnTo>
                  <a:pt x="1963" y="414"/>
                </a:lnTo>
                <a:lnTo>
                  <a:pt x="1969" y="418"/>
                </a:lnTo>
                <a:lnTo>
                  <a:pt x="1974" y="421"/>
                </a:lnTo>
                <a:lnTo>
                  <a:pt x="1978" y="429"/>
                </a:lnTo>
                <a:lnTo>
                  <a:pt x="1980" y="436"/>
                </a:lnTo>
                <a:lnTo>
                  <a:pt x="1980" y="441"/>
                </a:lnTo>
                <a:lnTo>
                  <a:pt x="1986" y="446"/>
                </a:lnTo>
                <a:lnTo>
                  <a:pt x="1987" y="454"/>
                </a:lnTo>
                <a:lnTo>
                  <a:pt x="1981" y="457"/>
                </a:lnTo>
                <a:lnTo>
                  <a:pt x="1981" y="464"/>
                </a:lnTo>
                <a:lnTo>
                  <a:pt x="1986" y="466"/>
                </a:lnTo>
                <a:lnTo>
                  <a:pt x="1992" y="474"/>
                </a:lnTo>
                <a:lnTo>
                  <a:pt x="1993" y="480"/>
                </a:lnTo>
                <a:lnTo>
                  <a:pt x="1997" y="484"/>
                </a:lnTo>
                <a:lnTo>
                  <a:pt x="2003" y="488"/>
                </a:lnTo>
                <a:lnTo>
                  <a:pt x="2006" y="495"/>
                </a:lnTo>
                <a:lnTo>
                  <a:pt x="2005" y="502"/>
                </a:lnTo>
                <a:lnTo>
                  <a:pt x="2008" y="507"/>
                </a:lnTo>
                <a:lnTo>
                  <a:pt x="2015" y="514"/>
                </a:lnTo>
                <a:lnTo>
                  <a:pt x="2014" y="521"/>
                </a:lnTo>
                <a:lnTo>
                  <a:pt x="2021" y="527"/>
                </a:lnTo>
                <a:lnTo>
                  <a:pt x="2017" y="534"/>
                </a:lnTo>
                <a:lnTo>
                  <a:pt x="2022" y="541"/>
                </a:lnTo>
                <a:lnTo>
                  <a:pt x="2027" y="546"/>
                </a:lnTo>
                <a:lnTo>
                  <a:pt x="2033" y="553"/>
                </a:lnTo>
                <a:lnTo>
                  <a:pt x="2039" y="557"/>
                </a:lnTo>
                <a:lnTo>
                  <a:pt x="2045" y="560"/>
                </a:lnTo>
                <a:lnTo>
                  <a:pt x="2053" y="562"/>
                </a:lnTo>
                <a:lnTo>
                  <a:pt x="2059" y="563"/>
                </a:lnTo>
                <a:lnTo>
                  <a:pt x="2065" y="567"/>
                </a:lnTo>
                <a:lnTo>
                  <a:pt x="2072" y="570"/>
                </a:lnTo>
                <a:lnTo>
                  <a:pt x="2078" y="573"/>
                </a:lnTo>
                <a:lnTo>
                  <a:pt x="2086" y="575"/>
                </a:lnTo>
                <a:lnTo>
                  <a:pt x="2092" y="581"/>
                </a:lnTo>
                <a:lnTo>
                  <a:pt x="2088" y="587"/>
                </a:lnTo>
                <a:lnTo>
                  <a:pt x="2084" y="594"/>
                </a:lnTo>
                <a:lnTo>
                  <a:pt x="2080" y="601"/>
                </a:lnTo>
                <a:lnTo>
                  <a:pt x="2082" y="608"/>
                </a:lnTo>
                <a:lnTo>
                  <a:pt x="2088" y="613"/>
                </a:lnTo>
                <a:lnTo>
                  <a:pt x="2093" y="619"/>
                </a:lnTo>
                <a:lnTo>
                  <a:pt x="2091" y="626"/>
                </a:lnTo>
                <a:lnTo>
                  <a:pt x="2094" y="633"/>
                </a:lnTo>
                <a:lnTo>
                  <a:pt x="2088" y="635"/>
                </a:lnTo>
                <a:lnTo>
                  <a:pt x="2082" y="640"/>
                </a:lnTo>
                <a:lnTo>
                  <a:pt x="2075" y="646"/>
                </a:lnTo>
                <a:lnTo>
                  <a:pt x="2075" y="648"/>
                </a:lnTo>
                <a:lnTo>
                  <a:pt x="2074" y="654"/>
                </a:lnTo>
                <a:lnTo>
                  <a:pt x="2071" y="660"/>
                </a:lnTo>
                <a:lnTo>
                  <a:pt x="2064" y="665"/>
                </a:lnTo>
                <a:lnTo>
                  <a:pt x="2071" y="672"/>
                </a:lnTo>
                <a:lnTo>
                  <a:pt x="2065" y="671"/>
                </a:lnTo>
                <a:lnTo>
                  <a:pt x="2059" y="673"/>
                </a:lnTo>
                <a:lnTo>
                  <a:pt x="2064" y="676"/>
                </a:lnTo>
                <a:lnTo>
                  <a:pt x="2060" y="683"/>
                </a:lnTo>
                <a:lnTo>
                  <a:pt x="2054" y="687"/>
                </a:lnTo>
                <a:lnTo>
                  <a:pt x="2047" y="688"/>
                </a:lnTo>
                <a:lnTo>
                  <a:pt x="2041" y="689"/>
                </a:lnTo>
                <a:lnTo>
                  <a:pt x="2035" y="689"/>
                </a:lnTo>
                <a:lnTo>
                  <a:pt x="2029" y="694"/>
                </a:lnTo>
                <a:lnTo>
                  <a:pt x="2023" y="694"/>
                </a:lnTo>
                <a:lnTo>
                  <a:pt x="2016" y="697"/>
                </a:lnTo>
                <a:lnTo>
                  <a:pt x="2010" y="699"/>
                </a:lnTo>
                <a:lnTo>
                  <a:pt x="2004" y="703"/>
                </a:lnTo>
                <a:lnTo>
                  <a:pt x="1998" y="704"/>
                </a:lnTo>
                <a:lnTo>
                  <a:pt x="1992" y="703"/>
                </a:lnTo>
                <a:lnTo>
                  <a:pt x="1985" y="699"/>
                </a:lnTo>
                <a:lnTo>
                  <a:pt x="1979" y="696"/>
                </a:lnTo>
                <a:lnTo>
                  <a:pt x="1975" y="692"/>
                </a:lnTo>
                <a:lnTo>
                  <a:pt x="1969" y="695"/>
                </a:lnTo>
                <a:lnTo>
                  <a:pt x="1962" y="694"/>
                </a:lnTo>
                <a:lnTo>
                  <a:pt x="1955" y="696"/>
                </a:lnTo>
                <a:lnTo>
                  <a:pt x="1949" y="694"/>
                </a:lnTo>
                <a:lnTo>
                  <a:pt x="1943" y="694"/>
                </a:lnTo>
                <a:lnTo>
                  <a:pt x="1937" y="694"/>
                </a:lnTo>
                <a:lnTo>
                  <a:pt x="1931" y="696"/>
                </a:lnTo>
                <a:lnTo>
                  <a:pt x="1932" y="697"/>
                </a:lnTo>
                <a:lnTo>
                  <a:pt x="1933" y="697"/>
                </a:lnTo>
                <a:lnTo>
                  <a:pt x="1939" y="699"/>
                </a:lnTo>
                <a:lnTo>
                  <a:pt x="1941" y="706"/>
                </a:lnTo>
                <a:lnTo>
                  <a:pt x="1947" y="711"/>
                </a:lnTo>
                <a:lnTo>
                  <a:pt x="1953" y="713"/>
                </a:lnTo>
                <a:lnTo>
                  <a:pt x="1961" y="715"/>
                </a:lnTo>
                <a:lnTo>
                  <a:pt x="1966" y="716"/>
                </a:lnTo>
                <a:lnTo>
                  <a:pt x="1973" y="718"/>
                </a:lnTo>
                <a:lnTo>
                  <a:pt x="1978" y="719"/>
                </a:lnTo>
                <a:lnTo>
                  <a:pt x="1985" y="722"/>
                </a:lnTo>
                <a:lnTo>
                  <a:pt x="1991" y="723"/>
                </a:lnTo>
                <a:lnTo>
                  <a:pt x="1996" y="723"/>
                </a:lnTo>
                <a:lnTo>
                  <a:pt x="2002" y="726"/>
                </a:lnTo>
                <a:lnTo>
                  <a:pt x="2008" y="727"/>
                </a:lnTo>
                <a:lnTo>
                  <a:pt x="2015" y="728"/>
                </a:lnTo>
                <a:lnTo>
                  <a:pt x="2022" y="727"/>
                </a:lnTo>
                <a:lnTo>
                  <a:pt x="2028" y="727"/>
                </a:lnTo>
                <a:lnTo>
                  <a:pt x="2034" y="726"/>
                </a:lnTo>
                <a:lnTo>
                  <a:pt x="2040" y="726"/>
                </a:lnTo>
                <a:lnTo>
                  <a:pt x="2047" y="726"/>
                </a:lnTo>
                <a:lnTo>
                  <a:pt x="2053" y="726"/>
                </a:lnTo>
                <a:lnTo>
                  <a:pt x="2060" y="727"/>
                </a:lnTo>
                <a:lnTo>
                  <a:pt x="2066" y="728"/>
                </a:lnTo>
                <a:lnTo>
                  <a:pt x="2072" y="728"/>
                </a:lnTo>
                <a:lnTo>
                  <a:pt x="2080" y="731"/>
                </a:lnTo>
                <a:lnTo>
                  <a:pt x="2086" y="735"/>
                </a:lnTo>
                <a:lnTo>
                  <a:pt x="2091" y="736"/>
                </a:lnTo>
                <a:lnTo>
                  <a:pt x="2093" y="734"/>
                </a:lnTo>
                <a:lnTo>
                  <a:pt x="2099" y="731"/>
                </a:lnTo>
                <a:lnTo>
                  <a:pt x="2105" y="727"/>
                </a:lnTo>
                <a:lnTo>
                  <a:pt x="2102" y="720"/>
                </a:lnTo>
                <a:lnTo>
                  <a:pt x="2099" y="713"/>
                </a:lnTo>
                <a:lnTo>
                  <a:pt x="2105" y="708"/>
                </a:lnTo>
                <a:lnTo>
                  <a:pt x="2112" y="707"/>
                </a:lnTo>
                <a:lnTo>
                  <a:pt x="2119" y="706"/>
                </a:lnTo>
                <a:lnTo>
                  <a:pt x="2125" y="699"/>
                </a:lnTo>
                <a:lnTo>
                  <a:pt x="2131" y="697"/>
                </a:lnTo>
                <a:lnTo>
                  <a:pt x="2137" y="695"/>
                </a:lnTo>
                <a:lnTo>
                  <a:pt x="2145" y="692"/>
                </a:lnTo>
                <a:lnTo>
                  <a:pt x="2149" y="687"/>
                </a:lnTo>
                <a:lnTo>
                  <a:pt x="2153" y="679"/>
                </a:lnTo>
                <a:lnTo>
                  <a:pt x="2152" y="672"/>
                </a:lnTo>
                <a:lnTo>
                  <a:pt x="2151" y="666"/>
                </a:lnTo>
                <a:lnTo>
                  <a:pt x="2149" y="658"/>
                </a:lnTo>
                <a:lnTo>
                  <a:pt x="2151" y="652"/>
                </a:lnTo>
                <a:lnTo>
                  <a:pt x="2158" y="648"/>
                </a:lnTo>
                <a:lnTo>
                  <a:pt x="2164" y="643"/>
                </a:lnTo>
                <a:lnTo>
                  <a:pt x="2171" y="638"/>
                </a:lnTo>
                <a:lnTo>
                  <a:pt x="2173" y="631"/>
                </a:lnTo>
                <a:lnTo>
                  <a:pt x="2170" y="624"/>
                </a:lnTo>
                <a:lnTo>
                  <a:pt x="2166" y="617"/>
                </a:lnTo>
                <a:lnTo>
                  <a:pt x="2161" y="610"/>
                </a:lnTo>
                <a:lnTo>
                  <a:pt x="2155" y="603"/>
                </a:lnTo>
                <a:lnTo>
                  <a:pt x="2149" y="599"/>
                </a:lnTo>
                <a:lnTo>
                  <a:pt x="2143" y="594"/>
                </a:lnTo>
                <a:lnTo>
                  <a:pt x="2136" y="592"/>
                </a:lnTo>
                <a:lnTo>
                  <a:pt x="2130" y="586"/>
                </a:lnTo>
                <a:lnTo>
                  <a:pt x="2131" y="579"/>
                </a:lnTo>
                <a:lnTo>
                  <a:pt x="2126" y="573"/>
                </a:lnTo>
                <a:lnTo>
                  <a:pt x="2126" y="566"/>
                </a:lnTo>
                <a:lnTo>
                  <a:pt x="2131" y="562"/>
                </a:lnTo>
                <a:lnTo>
                  <a:pt x="2139" y="561"/>
                </a:lnTo>
                <a:lnTo>
                  <a:pt x="2145" y="559"/>
                </a:lnTo>
                <a:lnTo>
                  <a:pt x="2157" y="555"/>
                </a:lnTo>
                <a:lnTo>
                  <a:pt x="2163" y="554"/>
                </a:lnTo>
                <a:lnTo>
                  <a:pt x="2170" y="553"/>
                </a:lnTo>
                <a:lnTo>
                  <a:pt x="2176" y="552"/>
                </a:lnTo>
                <a:lnTo>
                  <a:pt x="2189" y="550"/>
                </a:lnTo>
                <a:lnTo>
                  <a:pt x="2195" y="549"/>
                </a:lnTo>
                <a:lnTo>
                  <a:pt x="2208" y="549"/>
                </a:lnTo>
                <a:lnTo>
                  <a:pt x="2214" y="549"/>
                </a:lnTo>
                <a:lnTo>
                  <a:pt x="2220" y="554"/>
                </a:lnTo>
                <a:lnTo>
                  <a:pt x="2221" y="561"/>
                </a:lnTo>
                <a:lnTo>
                  <a:pt x="2229" y="565"/>
                </a:lnTo>
                <a:lnTo>
                  <a:pt x="2235" y="567"/>
                </a:lnTo>
                <a:lnTo>
                  <a:pt x="2242" y="570"/>
                </a:lnTo>
                <a:lnTo>
                  <a:pt x="2248" y="573"/>
                </a:lnTo>
                <a:lnTo>
                  <a:pt x="2255" y="575"/>
                </a:lnTo>
                <a:lnTo>
                  <a:pt x="2261" y="578"/>
                </a:lnTo>
                <a:lnTo>
                  <a:pt x="2264" y="584"/>
                </a:lnTo>
                <a:lnTo>
                  <a:pt x="2267" y="591"/>
                </a:lnTo>
                <a:lnTo>
                  <a:pt x="2273" y="598"/>
                </a:lnTo>
                <a:lnTo>
                  <a:pt x="2276" y="605"/>
                </a:lnTo>
                <a:lnTo>
                  <a:pt x="2277" y="611"/>
                </a:lnTo>
                <a:lnTo>
                  <a:pt x="2280" y="618"/>
                </a:lnTo>
                <a:lnTo>
                  <a:pt x="2284" y="625"/>
                </a:lnTo>
                <a:lnTo>
                  <a:pt x="2278" y="624"/>
                </a:lnTo>
                <a:lnTo>
                  <a:pt x="2284" y="631"/>
                </a:lnTo>
                <a:lnTo>
                  <a:pt x="2291" y="633"/>
                </a:lnTo>
                <a:lnTo>
                  <a:pt x="2304" y="638"/>
                </a:lnTo>
                <a:lnTo>
                  <a:pt x="2310" y="640"/>
                </a:lnTo>
                <a:lnTo>
                  <a:pt x="2316" y="644"/>
                </a:lnTo>
                <a:lnTo>
                  <a:pt x="2323" y="643"/>
                </a:lnTo>
                <a:lnTo>
                  <a:pt x="2324" y="644"/>
                </a:lnTo>
                <a:lnTo>
                  <a:pt x="2331" y="644"/>
                </a:lnTo>
                <a:lnTo>
                  <a:pt x="2337" y="643"/>
                </a:lnTo>
                <a:lnTo>
                  <a:pt x="2342" y="643"/>
                </a:lnTo>
                <a:lnTo>
                  <a:pt x="2350" y="644"/>
                </a:lnTo>
                <a:lnTo>
                  <a:pt x="2355" y="643"/>
                </a:lnTo>
                <a:lnTo>
                  <a:pt x="2362" y="641"/>
                </a:lnTo>
                <a:lnTo>
                  <a:pt x="2368" y="643"/>
                </a:lnTo>
                <a:lnTo>
                  <a:pt x="2373" y="644"/>
                </a:lnTo>
                <a:lnTo>
                  <a:pt x="2367" y="640"/>
                </a:lnTo>
                <a:lnTo>
                  <a:pt x="2361" y="638"/>
                </a:lnTo>
                <a:lnTo>
                  <a:pt x="2355" y="641"/>
                </a:lnTo>
                <a:lnTo>
                  <a:pt x="2349" y="636"/>
                </a:lnTo>
                <a:lnTo>
                  <a:pt x="2335" y="636"/>
                </a:lnTo>
                <a:lnTo>
                  <a:pt x="2329" y="636"/>
                </a:lnTo>
                <a:lnTo>
                  <a:pt x="2323" y="635"/>
                </a:lnTo>
                <a:lnTo>
                  <a:pt x="2320" y="633"/>
                </a:lnTo>
                <a:lnTo>
                  <a:pt x="2314" y="632"/>
                </a:lnTo>
                <a:lnTo>
                  <a:pt x="2308" y="633"/>
                </a:lnTo>
                <a:lnTo>
                  <a:pt x="2302" y="632"/>
                </a:lnTo>
                <a:lnTo>
                  <a:pt x="2295" y="626"/>
                </a:lnTo>
                <a:lnTo>
                  <a:pt x="2294" y="619"/>
                </a:lnTo>
                <a:lnTo>
                  <a:pt x="2290" y="611"/>
                </a:lnTo>
                <a:lnTo>
                  <a:pt x="2287" y="606"/>
                </a:lnTo>
                <a:lnTo>
                  <a:pt x="2294" y="600"/>
                </a:lnTo>
                <a:lnTo>
                  <a:pt x="2300" y="599"/>
                </a:lnTo>
                <a:lnTo>
                  <a:pt x="2306" y="598"/>
                </a:lnTo>
                <a:lnTo>
                  <a:pt x="2306" y="592"/>
                </a:lnTo>
                <a:lnTo>
                  <a:pt x="2300" y="589"/>
                </a:lnTo>
                <a:lnTo>
                  <a:pt x="2294" y="584"/>
                </a:lnTo>
                <a:lnTo>
                  <a:pt x="2287" y="579"/>
                </a:lnTo>
                <a:lnTo>
                  <a:pt x="2280" y="575"/>
                </a:lnTo>
                <a:lnTo>
                  <a:pt x="2278" y="568"/>
                </a:lnTo>
                <a:lnTo>
                  <a:pt x="2272" y="561"/>
                </a:lnTo>
                <a:lnTo>
                  <a:pt x="2268" y="554"/>
                </a:lnTo>
                <a:lnTo>
                  <a:pt x="2261" y="553"/>
                </a:lnTo>
                <a:lnTo>
                  <a:pt x="2254" y="552"/>
                </a:lnTo>
                <a:lnTo>
                  <a:pt x="2248" y="550"/>
                </a:lnTo>
                <a:lnTo>
                  <a:pt x="2241" y="549"/>
                </a:lnTo>
                <a:lnTo>
                  <a:pt x="2230" y="546"/>
                </a:lnTo>
                <a:lnTo>
                  <a:pt x="2223" y="544"/>
                </a:lnTo>
                <a:lnTo>
                  <a:pt x="2216" y="539"/>
                </a:lnTo>
                <a:lnTo>
                  <a:pt x="2210" y="537"/>
                </a:lnTo>
                <a:lnTo>
                  <a:pt x="2204" y="538"/>
                </a:lnTo>
                <a:lnTo>
                  <a:pt x="2196" y="537"/>
                </a:lnTo>
                <a:lnTo>
                  <a:pt x="2190" y="535"/>
                </a:lnTo>
                <a:lnTo>
                  <a:pt x="2184" y="533"/>
                </a:lnTo>
                <a:lnTo>
                  <a:pt x="2178" y="531"/>
                </a:lnTo>
                <a:lnTo>
                  <a:pt x="2172" y="531"/>
                </a:lnTo>
                <a:lnTo>
                  <a:pt x="2164" y="531"/>
                </a:lnTo>
                <a:lnTo>
                  <a:pt x="2158" y="529"/>
                </a:lnTo>
                <a:lnTo>
                  <a:pt x="2152" y="531"/>
                </a:lnTo>
                <a:lnTo>
                  <a:pt x="2146" y="535"/>
                </a:lnTo>
                <a:lnTo>
                  <a:pt x="2140" y="537"/>
                </a:lnTo>
                <a:lnTo>
                  <a:pt x="2133" y="541"/>
                </a:lnTo>
                <a:lnTo>
                  <a:pt x="2126" y="542"/>
                </a:lnTo>
                <a:lnTo>
                  <a:pt x="2120" y="541"/>
                </a:lnTo>
                <a:lnTo>
                  <a:pt x="2114" y="538"/>
                </a:lnTo>
                <a:lnTo>
                  <a:pt x="2106" y="537"/>
                </a:lnTo>
                <a:lnTo>
                  <a:pt x="2100" y="537"/>
                </a:lnTo>
                <a:lnTo>
                  <a:pt x="2094" y="541"/>
                </a:lnTo>
                <a:lnTo>
                  <a:pt x="2088" y="542"/>
                </a:lnTo>
                <a:lnTo>
                  <a:pt x="2082" y="539"/>
                </a:lnTo>
                <a:lnTo>
                  <a:pt x="2076" y="533"/>
                </a:lnTo>
                <a:lnTo>
                  <a:pt x="2076" y="525"/>
                </a:lnTo>
                <a:lnTo>
                  <a:pt x="2074" y="519"/>
                </a:lnTo>
                <a:lnTo>
                  <a:pt x="2068" y="512"/>
                </a:lnTo>
                <a:lnTo>
                  <a:pt x="2063" y="509"/>
                </a:lnTo>
                <a:lnTo>
                  <a:pt x="2057" y="505"/>
                </a:lnTo>
                <a:lnTo>
                  <a:pt x="2051" y="501"/>
                </a:lnTo>
                <a:lnTo>
                  <a:pt x="2047" y="494"/>
                </a:lnTo>
                <a:lnTo>
                  <a:pt x="2048" y="488"/>
                </a:lnTo>
                <a:lnTo>
                  <a:pt x="2046" y="481"/>
                </a:lnTo>
                <a:lnTo>
                  <a:pt x="2046" y="480"/>
                </a:lnTo>
                <a:lnTo>
                  <a:pt x="2045" y="473"/>
                </a:lnTo>
                <a:lnTo>
                  <a:pt x="2043" y="466"/>
                </a:lnTo>
                <a:lnTo>
                  <a:pt x="2051" y="460"/>
                </a:lnTo>
                <a:lnTo>
                  <a:pt x="2052" y="454"/>
                </a:lnTo>
                <a:lnTo>
                  <a:pt x="2056" y="446"/>
                </a:lnTo>
                <a:lnTo>
                  <a:pt x="2053" y="440"/>
                </a:lnTo>
                <a:lnTo>
                  <a:pt x="2046" y="433"/>
                </a:lnTo>
                <a:lnTo>
                  <a:pt x="2040" y="431"/>
                </a:lnTo>
                <a:lnTo>
                  <a:pt x="2033" y="429"/>
                </a:lnTo>
                <a:lnTo>
                  <a:pt x="2028" y="425"/>
                </a:lnTo>
                <a:lnTo>
                  <a:pt x="2022" y="418"/>
                </a:lnTo>
                <a:lnTo>
                  <a:pt x="2015" y="415"/>
                </a:lnTo>
                <a:lnTo>
                  <a:pt x="2009" y="412"/>
                </a:lnTo>
                <a:lnTo>
                  <a:pt x="2004" y="406"/>
                </a:lnTo>
                <a:lnTo>
                  <a:pt x="1998" y="400"/>
                </a:lnTo>
                <a:lnTo>
                  <a:pt x="1992" y="397"/>
                </a:lnTo>
                <a:lnTo>
                  <a:pt x="1985" y="394"/>
                </a:lnTo>
                <a:lnTo>
                  <a:pt x="1972" y="390"/>
                </a:lnTo>
                <a:lnTo>
                  <a:pt x="1966" y="389"/>
                </a:lnTo>
                <a:lnTo>
                  <a:pt x="1972" y="381"/>
                </a:lnTo>
                <a:lnTo>
                  <a:pt x="1977" y="374"/>
                </a:lnTo>
                <a:lnTo>
                  <a:pt x="1976" y="367"/>
                </a:lnTo>
                <a:lnTo>
                  <a:pt x="1977" y="360"/>
                </a:lnTo>
                <a:lnTo>
                  <a:pt x="1984" y="358"/>
                </a:lnTo>
                <a:lnTo>
                  <a:pt x="1991" y="356"/>
                </a:lnTo>
                <a:lnTo>
                  <a:pt x="1997" y="355"/>
                </a:lnTo>
                <a:lnTo>
                  <a:pt x="2003" y="352"/>
                </a:lnTo>
                <a:lnTo>
                  <a:pt x="2009" y="351"/>
                </a:lnTo>
                <a:lnTo>
                  <a:pt x="2011" y="350"/>
                </a:lnTo>
                <a:lnTo>
                  <a:pt x="2013" y="349"/>
                </a:lnTo>
                <a:lnTo>
                  <a:pt x="2021" y="347"/>
                </a:lnTo>
                <a:lnTo>
                  <a:pt x="2027" y="343"/>
                </a:lnTo>
                <a:lnTo>
                  <a:pt x="2028" y="337"/>
                </a:lnTo>
                <a:lnTo>
                  <a:pt x="2026" y="329"/>
                </a:lnTo>
                <a:lnTo>
                  <a:pt x="2022" y="324"/>
                </a:lnTo>
                <a:lnTo>
                  <a:pt x="2016" y="317"/>
                </a:lnTo>
                <a:lnTo>
                  <a:pt x="2011" y="310"/>
                </a:lnTo>
                <a:lnTo>
                  <a:pt x="2005" y="305"/>
                </a:lnTo>
                <a:lnTo>
                  <a:pt x="1999" y="302"/>
                </a:lnTo>
                <a:lnTo>
                  <a:pt x="1993" y="297"/>
                </a:lnTo>
                <a:lnTo>
                  <a:pt x="1998" y="295"/>
                </a:lnTo>
                <a:lnTo>
                  <a:pt x="2004" y="294"/>
                </a:lnTo>
                <a:lnTo>
                  <a:pt x="2011" y="297"/>
                </a:lnTo>
                <a:lnTo>
                  <a:pt x="2017" y="299"/>
                </a:lnTo>
                <a:lnTo>
                  <a:pt x="2024" y="301"/>
                </a:lnTo>
                <a:lnTo>
                  <a:pt x="2028" y="308"/>
                </a:lnTo>
                <a:lnTo>
                  <a:pt x="2034" y="311"/>
                </a:lnTo>
                <a:lnTo>
                  <a:pt x="2038" y="317"/>
                </a:lnTo>
                <a:lnTo>
                  <a:pt x="2044" y="324"/>
                </a:lnTo>
                <a:lnTo>
                  <a:pt x="2051" y="329"/>
                </a:lnTo>
                <a:lnTo>
                  <a:pt x="2052" y="336"/>
                </a:lnTo>
                <a:lnTo>
                  <a:pt x="2052" y="343"/>
                </a:lnTo>
                <a:lnTo>
                  <a:pt x="2053" y="350"/>
                </a:lnTo>
                <a:lnTo>
                  <a:pt x="2053" y="351"/>
                </a:lnTo>
                <a:lnTo>
                  <a:pt x="2048" y="358"/>
                </a:lnTo>
                <a:lnTo>
                  <a:pt x="2052" y="365"/>
                </a:lnTo>
                <a:lnTo>
                  <a:pt x="2059" y="368"/>
                </a:lnTo>
                <a:lnTo>
                  <a:pt x="2065" y="376"/>
                </a:lnTo>
                <a:lnTo>
                  <a:pt x="2071" y="380"/>
                </a:lnTo>
                <a:lnTo>
                  <a:pt x="2071" y="385"/>
                </a:lnTo>
                <a:lnTo>
                  <a:pt x="2064" y="386"/>
                </a:lnTo>
                <a:lnTo>
                  <a:pt x="2070" y="392"/>
                </a:lnTo>
                <a:lnTo>
                  <a:pt x="2077" y="394"/>
                </a:lnTo>
                <a:lnTo>
                  <a:pt x="2084" y="396"/>
                </a:lnTo>
                <a:lnTo>
                  <a:pt x="2091" y="397"/>
                </a:lnTo>
                <a:lnTo>
                  <a:pt x="2096" y="398"/>
                </a:lnTo>
                <a:lnTo>
                  <a:pt x="2110" y="401"/>
                </a:lnTo>
                <a:lnTo>
                  <a:pt x="2116" y="401"/>
                </a:lnTo>
                <a:lnTo>
                  <a:pt x="2123" y="401"/>
                </a:lnTo>
                <a:lnTo>
                  <a:pt x="2135" y="401"/>
                </a:lnTo>
                <a:lnTo>
                  <a:pt x="2143" y="402"/>
                </a:lnTo>
                <a:lnTo>
                  <a:pt x="2149" y="404"/>
                </a:lnTo>
                <a:lnTo>
                  <a:pt x="2154" y="410"/>
                </a:lnTo>
                <a:lnTo>
                  <a:pt x="2155" y="404"/>
                </a:lnTo>
                <a:lnTo>
                  <a:pt x="2162" y="404"/>
                </a:lnTo>
                <a:lnTo>
                  <a:pt x="2169" y="404"/>
                </a:lnTo>
                <a:lnTo>
                  <a:pt x="2175" y="404"/>
                </a:lnTo>
                <a:lnTo>
                  <a:pt x="2181" y="405"/>
                </a:lnTo>
                <a:lnTo>
                  <a:pt x="2184" y="405"/>
                </a:lnTo>
                <a:lnTo>
                  <a:pt x="2189" y="406"/>
                </a:lnTo>
                <a:lnTo>
                  <a:pt x="2196" y="409"/>
                </a:lnTo>
                <a:lnTo>
                  <a:pt x="2202" y="416"/>
                </a:lnTo>
                <a:lnTo>
                  <a:pt x="2208" y="418"/>
                </a:lnTo>
                <a:lnTo>
                  <a:pt x="2214" y="418"/>
                </a:lnTo>
                <a:lnTo>
                  <a:pt x="2220" y="420"/>
                </a:lnTo>
                <a:lnTo>
                  <a:pt x="2227" y="423"/>
                </a:lnTo>
                <a:lnTo>
                  <a:pt x="2234" y="421"/>
                </a:lnTo>
                <a:lnTo>
                  <a:pt x="2247" y="421"/>
                </a:lnTo>
                <a:lnTo>
                  <a:pt x="2251" y="414"/>
                </a:lnTo>
                <a:lnTo>
                  <a:pt x="2245" y="417"/>
                </a:lnTo>
                <a:lnTo>
                  <a:pt x="2239" y="420"/>
                </a:lnTo>
                <a:lnTo>
                  <a:pt x="2232" y="417"/>
                </a:lnTo>
                <a:lnTo>
                  <a:pt x="2225" y="418"/>
                </a:lnTo>
                <a:lnTo>
                  <a:pt x="2225" y="410"/>
                </a:lnTo>
                <a:lnTo>
                  <a:pt x="2220" y="412"/>
                </a:lnTo>
                <a:lnTo>
                  <a:pt x="2213" y="409"/>
                </a:lnTo>
                <a:lnTo>
                  <a:pt x="2210" y="402"/>
                </a:lnTo>
                <a:lnTo>
                  <a:pt x="2205" y="398"/>
                </a:lnTo>
                <a:lnTo>
                  <a:pt x="2197" y="398"/>
                </a:lnTo>
                <a:lnTo>
                  <a:pt x="2191" y="398"/>
                </a:lnTo>
                <a:lnTo>
                  <a:pt x="2188" y="392"/>
                </a:lnTo>
                <a:lnTo>
                  <a:pt x="2182" y="397"/>
                </a:lnTo>
                <a:lnTo>
                  <a:pt x="2175" y="396"/>
                </a:lnTo>
                <a:lnTo>
                  <a:pt x="2170" y="394"/>
                </a:lnTo>
                <a:lnTo>
                  <a:pt x="2162" y="393"/>
                </a:lnTo>
                <a:lnTo>
                  <a:pt x="2157" y="392"/>
                </a:lnTo>
                <a:lnTo>
                  <a:pt x="2150" y="389"/>
                </a:lnTo>
                <a:lnTo>
                  <a:pt x="2144" y="388"/>
                </a:lnTo>
                <a:lnTo>
                  <a:pt x="2137" y="386"/>
                </a:lnTo>
                <a:lnTo>
                  <a:pt x="2131" y="385"/>
                </a:lnTo>
                <a:lnTo>
                  <a:pt x="2125" y="383"/>
                </a:lnTo>
                <a:lnTo>
                  <a:pt x="2119" y="381"/>
                </a:lnTo>
                <a:lnTo>
                  <a:pt x="2113" y="380"/>
                </a:lnTo>
                <a:lnTo>
                  <a:pt x="2106" y="379"/>
                </a:lnTo>
                <a:lnTo>
                  <a:pt x="2100" y="372"/>
                </a:lnTo>
                <a:lnTo>
                  <a:pt x="2094" y="367"/>
                </a:lnTo>
                <a:lnTo>
                  <a:pt x="2087" y="360"/>
                </a:lnTo>
                <a:lnTo>
                  <a:pt x="2081" y="356"/>
                </a:lnTo>
                <a:lnTo>
                  <a:pt x="2088" y="353"/>
                </a:lnTo>
                <a:lnTo>
                  <a:pt x="2094" y="350"/>
                </a:lnTo>
                <a:lnTo>
                  <a:pt x="2100" y="350"/>
                </a:lnTo>
                <a:lnTo>
                  <a:pt x="2106" y="348"/>
                </a:lnTo>
                <a:lnTo>
                  <a:pt x="2113" y="347"/>
                </a:lnTo>
                <a:lnTo>
                  <a:pt x="2119" y="348"/>
                </a:lnTo>
                <a:lnTo>
                  <a:pt x="2125" y="350"/>
                </a:lnTo>
                <a:lnTo>
                  <a:pt x="2127" y="351"/>
                </a:lnTo>
                <a:lnTo>
                  <a:pt x="2133" y="353"/>
                </a:lnTo>
                <a:lnTo>
                  <a:pt x="2140" y="356"/>
                </a:lnTo>
                <a:lnTo>
                  <a:pt x="2147" y="359"/>
                </a:lnTo>
                <a:lnTo>
                  <a:pt x="2153" y="361"/>
                </a:lnTo>
                <a:lnTo>
                  <a:pt x="2160" y="363"/>
                </a:lnTo>
                <a:lnTo>
                  <a:pt x="2172" y="359"/>
                </a:lnTo>
                <a:lnTo>
                  <a:pt x="2178" y="356"/>
                </a:lnTo>
                <a:lnTo>
                  <a:pt x="2173" y="349"/>
                </a:lnTo>
                <a:lnTo>
                  <a:pt x="2166" y="345"/>
                </a:lnTo>
                <a:lnTo>
                  <a:pt x="2159" y="343"/>
                </a:lnTo>
                <a:lnTo>
                  <a:pt x="2153" y="343"/>
                </a:lnTo>
                <a:lnTo>
                  <a:pt x="2147" y="344"/>
                </a:lnTo>
                <a:lnTo>
                  <a:pt x="2141" y="347"/>
                </a:lnTo>
                <a:lnTo>
                  <a:pt x="2134" y="343"/>
                </a:lnTo>
                <a:lnTo>
                  <a:pt x="2134" y="336"/>
                </a:lnTo>
                <a:lnTo>
                  <a:pt x="2142" y="339"/>
                </a:lnTo>
                <a:lnTo>
                  <a:pt x="2148" y="333"/>
                </a:lnTo>
                <a:lnTo>
                  <a:pt x="2154" y="329"/>
                </a:lnTo>
                <a:lnTo>
                  <a:pt x="2166" y="325"/>
                </a:lnTo>
                <a:lnTo>
                  <a:pt x="2174" y="326"/>
                </a:lnTo>
                <a:lnTo>
                  <a:pt x="2173" y="325"/>
                </a:lnTo>
                <a:lnTo>
                  <a:pt x="2176" y="325"/>
                </a:lnTo>
                <a:lnTo>
                  <a:pt x="2182" y="325"/>
                </a:lnTo>
                <a:lnTo>
                  <a:pt x="2189" y="326"/>
                </a:lnTo>
                <a:lnTo>
                  <a:pt x="2195" y="326"/>
                </a:lnTo>
                <a:lnTo>
                  <a:pt x="2202" y="326"/>
                </a:lnTo>
                <a:lnTo>
                  <a:pt x="2208" y="326"/>
                </a:lnTo>
                <a:lnTo>
                  <a:pt x="2214" y="326"/>
                </a:lnTo>
                <a:lnTo>
                  <a:pt x="2220" y="328"/>
                </a:lnTo>
                <a:lnTo>
                  <a:pt x="2234" y="333"/>
                </a:lnTo>
                <a:lnTo>
                  <a:pt x="2240" y="335"/>
                </a:lnTo>
                <a:lnTo>
                  <a:pt x="2246" y="336"/>
                </a:lnTo>
                <a:lnTo>
                  <a:pt x="2251" y="337"/>
                </a:lnTo>
                <a:lnTo>
                  <a:pt x="2256" y="340"/>
                </a:lnTo>
                <a:lnTo>
                  <a:pt x="2264" y="341"/>
                </a:lnTo>
                <a:lnTo>
                  <a:pt x="2271" y="342"/>
                </a:lnTo>
                <a:lnTo>
                  <a:pt x="2276" y="343"/>
                </a:lnTo>
                <a:lnTo>
                  <a:pt x="2282" y="343"/>
                </a:lnTo>
                <a:lnTo>
                  <a:pt x="2289" y="349"/>
                </a:lnTo>
                <a:lnTo>
                  <a:pt x="2282" y="348"/>
                </a:lnTo>
                <a:lnTo>
                  <a:pt x="2289" y="350"/>
                </a:lnTo>
                <a:lnTo>
                  <a:pt x="2293" y="351"/>
                </a:lnTo>
                <a:lnTo>
                  <a:pt x="2300" y="355"/>
                </a:lnTo>
                <a:lnTo>
                  <a:pt x="2307" y="357"/>
                </a:lnTo>
                <a:lnTo>
                  <a:pt x="2313" y="359"/>
                </a:lnTo>
                <a:lnTo>
                  <a:pt x="2321" y="365"/>
                </a:lnTo>
                <a:lnTo>
                  <a:pt x="2327" y="366"/>
                </a:lnTo>
                <a:lnTo>
                  <a:pt x="2334" y="367"/>
                </a:lnTo>
                <a:lnTo>
                  <a:pt x="2339" y="369"/>
                </a:lnTo>
                <a:lnTo>
                  <a:pt x="2345" y="371"/>
                </a:lnTo>
                <a:lnTo>
                  <a:pt x="2352" y="369"/>
                </a:lnTo>
                <a:lnTo>
                  <a:pt x="2358" y="371"/>
                </a:lnTo>
                <a:lnTo>
                  <a:pt x="2365" y="369"/>
                </a:lnTo>
                <a:lnTo>
                  <a:pt x="2370" y="367"/>
                </a:lnTo>
                <a:lnTo>
                  <a:pt x="2378" y="367"/>
                </a:lnTo>
                <a:lnTo>
                  <a:pt x="2384" y="365"/>
                </a:lnTo>
                <a:lnTo>
                  <a:pt x="2382" y="363"/>
                </a:lnTo>
                <a:lnTo>
                  <a:pt x="2379" y="358"/>
                </a:lnTo>
                <a:lnTo>
                  <a:pt x="2372" y="353"/>
                </a:lnTo>
                <a:lnTo>
                  <a:pt x="2365" y="350"/>
                </a:lnTo>
                <a:lnTo>
                  <a:pt x="2359" y="348"/>
                </a:lnTo>
                <a:lnTo>
                  <a:pt x="2353" y="345"/>
                </a:lnTo>
                <a:lnTo>
                  <a:pt x="2350" y="339"/>
                </a:lnTo>
                <a:lnTo>
                  <a:pt x="2342" y="334"/>
                </a:lnTo>
                <a:lnTo>
                  <a:pt x="2336" y="333"/>
                </a:lnTo>
                <a:lnTo>
                  <a:pt x="2330" y="332"/>
                </a:lnTo>
                <a:lnTo>
                  <a:pt x="2324" y="331"/>
                </a:lnTo>
                <a:lnTo>
                  <a:pt x="2317" y="329"/>
                </a:lnTo>
                <a:lnTo>
                  <a:pt x="2310" y="328"/>
                </a:lnTo>
                <a:lnTo>
                  <a:pt x="2304" y="328"/>
                </a:lnTo>
                <a:lnTo>
                  <a:pt x="2302" y="328"/>
                </a:lnTo>
                <a:lnTo>
                  <a:pt x="2296" y="327"/>
                </a:lnTo>
                <a:lnTo>
                  <a:pt x="2291" y="327"/>
                </a:lnTo>
                <a:lnTo>
                  <a:pt x="2283" y="324"/>
                </a:lnTo>
                <a:lnTo>
                  <a:pt x="2270" y="319"/>
                </a:lnTo>
                <a:lnTo>
                  <a:pt x="2264" y="316"/>
                </a:lnTo>
                <a:lnTo>
                  <a:pt x="2259" y="309"/>
                </a:lnTo>
                <a:lnTo>
                  <a:pt x="2254" y="302"/>
                </a:lnTo>
                <a:lnTo>
                  <a:pt x="2255" y="295"/>
                </a:lnTo>
                <a:lnTo>
                  <a:pt x="2251" y="288"/>
                </a:lnTo>
                <a:lnTo>
                  <a:pt x="2244" y="284"/>
                </a:lnTo>
                <a:lnTo>
                  <a:pt x="2232" y="281"/>
                </a:lnTo>
                <a:lnTo>
                  <a:pt x="2224" y="276"/>
                </a:lnTo>
                <a:lnTo>
                  <a:pt x="2219" y="276"/>
                </a:lnTo>
                <a:lnTo>
                  <a:pt x="2225" y="273"/>
                </a:lnTo>
                <a:lnTo>
                  <a:pt x="2219" y="268"/>
                </a:lnTo>
                <a:lnTo>
                  <a:pt x="2212" y="267"/>
                </a:lnTo>
                <a:lnTo>
                  <a:pt x="2219" y="261"/>
                </a:lnTo>
                <a:lnTo>
                  <a:pt x="2223" y="255"/>
                </a:lnTo>
                <a:lnTo>
                  <a:pt x="2217" y="256"/>
                </a:lnTo>
                <a:lnTo>
                  <a:pt x="2224" y="251"/>
                </a:lnTo>
                <a:lnTo>
                  <a:pt x="2230" y="250"/>
                </a:lnTo>
                <a:lnTo>
                  <a:pt x="2237" y="250"/>
                </a:lnTo>
                <a:lnTo>
                  <a:pt x="2243" y="250"/>
                </a:lnTo>
                <a:lnTo>
                  <a:pt x="2248" y="247"/>
                </a:lnTo>
                <a:lnTo>
                  <a:pt x="2255" y="246"/>
                </a:lnTo>
                <a:lnTo>
                  <a:pt x="2269" y="246"/>
                </a:lnTo>
                <a:lnTo>
                  <a:pt x="2276" y="245"/>
                </a:lnTo>
                <a:lnTo>
                  <a:pt x="2289" y="245"/>
                </a:lnTo>
                <a:lnTo>
                  <a:pt x="2296" y="244"/>
                </a:lnTo>
                <a:lnTo>
                  <a:pt x="2302" y="244"/>
                </a:lnTo>
                <a:lnTo>
                  <a:pt x="2309" y="245"/>
                </a:lnTo>
                <a:lnTo>
                  <a:pt x="2334" y="245"/>
                </a:lnTo>
                <a:lnTo>
                  <a:pt x="2340" y="244"/>
                </a:lnTo>
                <a:lnTo>
                  <a:pt x="2346" y="243"/>
                </a:lnTo>
                <a:lnTo>
                  <a:pt x="2353" y="243"/>
                </a:lnTo>
                <a:lnTo>
                  <a:pt x="2366" y="243"/>
                </a:lnTo>
                <a:lnTo>
                  <a:pt x="2373" y="242"/>
                </a:lnTo>
                <a:lnTo>
                  <a:pt x="2380" y="239"/>
                </a:lnTo>
                <a:lnTo>
                  <a:pt x="2386" y="239"/>
                </a:lnTo>
                <a:lnTo>
                  <a:pt x="2393" y="239"/>
                </a:lnTo>
                <a:lnTo>
                  <a:pt x="2399" y="240"/>
                </a:lnTo>
                <a:lnTo>
                  <a:pt x="2401" y="242"/>
                </a:lnTo>
                <a:lnTo>
                  <a:pt x="2406" y="242"/>
                </a:lnTo>
                <a:lnTo>
                  <a:pt x="2414" y="243"/>
                </a:lnTo>
                <a:lnTo>
                  <a:pt x="2420" y="242"/>
                </a:lnTo>
                <a:lnTo>
                  <a:pt x="2425" y="235"/>
                </a:lnTo>
                <a:lnTo>
                  <a:pt x="2432" y="235"/>
                </a:lnTo>
                <a:lnTo>
                  <a:pt x="2438" y="232"/>
                </a:lnTo>
                <a:lnTo>
                  <a:pt x="2445" y="232"/>
                </a:lnTo>
                <a:lnTo>
                  <a:pt x="2451" y="232"/>
                </a:lnTo>
                <a:lnTo>
                  <a:pt x="2456" y="231"/>
                </a:lnTo>
                <a:lnTo>
                  <a:pt x="2463" y="231"/>
                </a:lnTo>
                <a:lnTo>
                  <a:pt x="2470" y="230"/>
                </a:lnTo>
                <a:lnTo>
                  <a:pt x="2477" y="230"/>
                </a:lnTo>
                <a:lnTo>
                  <a:pt x="2484" y="232"/>
                </a:lnTo>
                <a:lnTo>
                  <a:pt x="2487" y="231"/>
                </a:lnTo>
                <a:lnTo>
                  <a:pt x="2487" y="230"/>
                </a:lnTo>
                <a:lnTo>
                  <a:pt x="2483" y="228"/>
                </a:lnTo>
                <a:lnTo>
                  <a:pt x="2477" y="221"/>
                </a:lnTo>
                <a:lnTo>
                  <a:pt x="2490" y="221"/>
                </a:lnTo>
                <a:lnTo>
                  <a:pt x="2483" y="220"/>
                </a:lnTo>
                <a:lnTo>
                  <a:pt x="2477" y="220"/>
                </a:lnTo>
                <a:lnTo>
                  <a:pt x="2471" y="220"/>
                </a:lnTo>
                <a:lnTo>
                  <a:pt x="2464" y="216"/>
                </a:lnTo>
                <a:lnTo>
                  <a:pt x="2458" y="212"/>
                </a:lnTo>
                <a:lnTo>
                  <a:pt x="2452" y="208"/>
                </a:lnTo>
                <a:lnTo>
                  <a:pt x="2445" y="207"/>
                </a:lnTo>
                <a:lnTo>
                  <a:pt x="2431" y="207"/>
                </a:lnTo>
                <a:lnTo>
                  <a:pt x="2425" y="207"/>
                </a:lnTo>
                <a:lnTo>
                  <a:pt x="2418" y="200"/>
                </a:lnTo>
                <a:lnTo>
                  <a:pt x="2424" y="202"/>
                </a:lnTo>
                <a:lnTo>
                  <a:pt x="2431" y="204"/>
                </a:lnTo>
                <a:lnTo>
                  <a:pt x="2425" y="199"/>
                </a:lnTo>
                <a:lnTo>
                  <a:pt x="2419" y="197"/>
                </a:lnTo>
                <a:lnTo>
                  <a:pt x="2425" y="197"/>
                </a:lnTo>
                <a:lnTo>
                  <a:pt x="2431" y="195"/>
                </a:lnTo>
                <a:lnTo>
                  <a:pt x="2438" y="196"/>
                </a:lnTo>
                <a:lnTo>
                  <a:pt x="2445" y="199"/>
                </a:lnTo>
                <a:lnTo>
                  <a:pt x="2447" y="199"/>
                </a:lnTo>
                <a:lnTo>
                  <a:pt x="2453" y="205"/>
                </a:lnTo>
                <a:lnTo>
                  <a:pt x="2459" y="200"/>
                </a:lnTo>
                <a:lnTo>
                  <a:pt x="2465" y="200"/>
                </a:lnTo>
                <a:lnTo>
                  <a:pt x="2459" y="196"/>
                </a:lnTo>
                <a:lnTo>
                  <a:pt x="2453" y="197"/>
                </a:lnTo>
                <a:lnTo>
                  <a:pt x="2447" y="196"/>
                </a:lnTo>
                <a:lnTo>
                  <a:pt x="2441" y="194"/>
                </a:lnTo>
                <a:lnTo>
                  <a:pt x="2434" y="190"/>
                </a:lnTo>
                <a:lnTo>
                  <a:pt x="2441" y="189"/>
                </a:lnTo>
                <a:lnTo>
                  <a:pt x="2433" y="189"/>
                </a:lnTo>
                <a:lnTo>
                  <a:pt x="2427" y="188"/>
                </a:lnTo>
                <a:lnTo>
                  <a:pt x="2421" y="187"/>
                </a:lnTo>
                <a:lnTo>
                  <a:pt x="2414" y="186"/>
                </a:lnTo>
                <a:lnTo>
                  <a:pt x="2408" y="184"/>
                </a:lnTo>
                <a:lnTo>
                  <a:pt x="2401" y="186"/>
                </a:lnTo>
                <a:lnTo>
                  <a:pt x="2397" y="179"/>
                </a:lnTo>
                <a:lnTo>
                  <a:pt x="2403" y="176"/>
                </a:lnTo>
                <a:lnTo>
                  <a:pt x="2397" y="173"/>
                </a:lnTo>
                <a:lnTo>
                  <a:pt x="2404" y="173"/>
                </a:lnTo>
                <a:lnTo>
                  <a:pt x="2411" y="178"/>
                </a:lnTo>
                <a:lnTo>
                  <a:pt x="2417" y="179"/>
                </a:lnTo>
                <a:lnTo>
                  <a:pt x="2423" y="179"/>
                </a:lnTo>
                <a:lnTo>
                  <a:pt x="2429" y="182"/>
                </a:lnTo>
                <a:lnTo>
                  <a:pt x="2435" y="186"/>
                </a:lnTo>
                <a:lnTo>
                  <a:pt x="2443" y="183"/>
                </a:lnTo>
                <a:lnTo>
                  <a:pt x="2438" y="176"/>
                </a:lnTo>
                <a:lnTo>
                  <a:pt x="2445" y="178"/>
                </a:lnTo>
                <a:lnTo>
                  <a:pt x="2440" y="171"/>
                </a:lnTo>
                <a:lnTo>
                  <a:pt x="2444" y="164"/>
                </a:lnTo>
                <a:lnTo>
                  <a:pt x="2438" y="162"/>
                </a:lnTo>
                <a:lnTo>
                  <a:pt x="2445" y="160"/>
                </a:lnTo>
                <a:lnTo>
                  <a:pt x="2451" y="164"/>
                </a:lnTo>
                <a:lnTo>
                  <a:pt x="2458" y="165"/>
                </a:lnTo>
                <a:lnTo>
                  <a:pt x="2456" y="159"/>
                </a:lnTo>
                <a:lnTo>
                  <a:pt x="2445" y="159"/>
                </a:lnTo>
                <a:lnTo>
                  <a:pt x="2439" y="157"/>
                </a:lnTo>
                <a:lnTo>
                  <a:pt x="2432" y="156"/>
                </a:lnTo>
                <a:lnTo>
                  <a:pt x="2426" y="156"/>
                </a:lnTo>
                <a:lnTo>
                  <a:pt x="2422" y="152"/>
                </a:lnTo>
                <a:lnTo>
                  <a:pt x="2428" y="151"/>
                </a:lnTo>
                <a:lnTo>
                  <a:pt x="2434" y="151"/>
                </a:lnTo>
                <a:lnTo>
                  <a:pt x="2442" y="152"/>
                </a:lnTo>
                <a:lnTo>
                  <a:pt x="2448" y="152"/>
                </a:lnTo>
                <a:lnTo>
                  <a:pt x="2455" y="154"/>
                </a:lnTo>
                <a:lnTo>
                  <a:pt x="2462" y="155"/>
                </a:lnTo>
                <a:lnTo>
                  <a:pt x="2468" y="152"/>
                </a:lnTo>
                <a:lnTo>
                  <a:pt x="2474" y="151"/>
                </a:lnTo>
                <a:lnTo>
                  <a:pt x="2478" y="146"/>
                </a:lnTo>
                <a:lnTo>
                  <a:pt x="2484" y="140"/>
                </a:lnTo>
                <a:lnTo>
                  <a:pt x="2491" y="136"/>
                </a:lnTo>
                <a:lnTo>
                  <a:pt x="2498" y="135"/>
                </a:lnTo>
                <a:lnTo>
                  <a:pt x="2491" y="135"/>
                </a:lnTo>
                <a:lnTo>
                  <a:pt x="2493" y="134"/>
                </a:lnTo>
                <a:lnTo>
                  <a:pt x="2500" y="133"/>
                </a:lnTo>
                <a:lnTo>
                  <a:pt x="2506" y="133"/>
                </a:lnTo>
                <a:lnTo>
                  <a:pt x="2512" y="134"/>
                </a:lnTo>
                <a:lnTo>
                  <a:pt x="2518" y="131"/>
                </a:lnTo>
                <a:lnTo>
                  <a:pt x="2525" y="130"/>
                </a:lnTo>
                <a:lnTo>
                  <a:pt x="2533" y="130"/>
                </a:lnTo>
                <a:lnTo>
                  <a:pt x="2531" y="129"/>
                </a:lnTo>
                <a:lnTo>
                  <a:pt x="2530" y="126"/>
                </a:lnTo>
                <a:lnTo>
                  <a:pt x="2535" y="125"/>
                </a:lnTo>
                <a:lnTo>
                  <a:pt x="2548" y="124"/>
                </a:lnTo>
                <a:lnTo>
                  <a:pt x="2554" y="123"/>
                </a:lnTo>
                <a:lnTo>
                  <a:pt x="2562" y="121"/>
                </a:lnTo>
                <a:lnTo>
                  <a:pt x="2568" y="124"/>
                </a:lnTo>
                <a:lnTo>
                  <a:pt x="2574" y="121"/>
                </a:lnTo>
                <a:lnTo>
                  <a:pt x="2580" y="124"/>
                </a:lnTo>
                <a:lnTo>
                  <a:pt x="2587" y="122"/>
                </a:lnTo>
                <a:lnTo>
                  <a:pt x="2593" y="117"/>
                </a:lnTo>
                <a:lnTo>
                  <a:pt x="2599" y="117"/>
                </a:lnTo>
                <a:lnTo>
                  <a:pt x="2606" y="117"/>
                </a:lnTo>
                <a:lnTo>
                  <a:pt x="2612" y="116"/>
                </a:lnTo>
                <a:lnTo>
                  <a:pt x="2619" y="116"/>
                </a:lnTo>
                <a:lnTo>
                  <a:pt x="2625" y="114"/>
                </a:lnTo>
                <a:lnTo>
                  <a:pt x="2632" y="114"/>
                </a:lnTo>
                <a:lnTo>
                  <a:pt x="2638" y="113"/>
                </a:lnTo>
                <a:lnTo>
                  <a:pt x="2644" y="111"/>
                </a:lnTo>
                <a:lnTo>
                  <a:pt x="2652" y="111"/>
                </a:lnTo>
                <a:lnTo>
                  <a:pt x="2659" y="110"/>
                </a:lnTo>
                <a:lnTo>
                  <a:pt x="2665" y="109"/>
                </a:lnTo>
                <a:lnTo>
                  <a:pt x="2671" y="108"/>
                </a:lnTo>
                <a:lnTo>
                  <a:pt x="2678" y="107"/>
                </a:lnTo>
                <a:lnTo>
                  <a:pt x="2684" y="103"/>
                </a:lnTo>
                <a:lnTo>
                  <a:pt x="2678" y="105"/>
                </a:lnTo>
                <a:lnTo>
                  <a:pt x="2671" y="107"/>
                </a:lnTo>
                <a:lnTo>
                  <a:pt x="2664" y="107"/>
                </a:lnTo>
                <a:lnTo>
                  <a:pt x="2658" y="105"/>
                </a:lnTo>
                <a:lnTo>
                  <a:pt x="2656" y="107"/>
                </a:lnTo>
                <a:lnTo>
                  <a:pt x="2649" y="105"/>
                </a:lnTo>
                <a:lnTo>
                  <a:pt x="2643" y="103"/>
                </a:lnTo>
                <a:lnTo>
                  <a:pt x="2636" y="105"/>
                </a:lnTo>
                <a:lnTo>
                  <a:pt x="2643" y="107"/>
                </a:lnTo>
                <a:lnTo>
                  <a:pt x="2636" y="107"/>
                </a:lnTo>
                <a:lnTo>
                  <a:pt x="2630" y="103"/>
                </a:lnTo>
                <a:lnTo>
                  <a:pt x="2632" y="97"/>
                </a:lnTo>
                <a:lnTo>
                  <a:pt x="2638" y="95"/>
                </a:lnTo>
                <a:lnTo>
                  <a:pt x="2644" y="97"/>
                </a:lnTo>
                <a:lnTo>
                  <a:pt x="2652" y="100"/>
                </a:lnTo>
                <a:lnTo>
                  <a:pt x="2658" y="99"/>
                </a:lnTo>
                <a:lnTo>
                  <a:pt x="2664" y="99"/>
                </a:lnTo>
                <a:lnTo>
                  <a:pt x="2670" y="97"/>
                </a:lnTo>
                <a:lnTo>
                  <a:pt x="2664" y="95"/>
                </a:lnTo>
                <a:lnTo>
                  <a:pt x="2657" y="93"/>
                </a:lnTo>
                <a:lnTo>
                  <a:pt x="2664" y="94"/>
                </a:lnTo>
                <a:lnTo>
                  <a:pt x="2671" y="94"/>
                </a:lnTo>
                <a:lnTo>
                  <a:pt x="2677" y="94"/>
                </a:lnTo>
                <a:lnTo>
                  <a:pt x="2684" y="93"/>
                </a:lnTo>
                <a:lnTo>
                  <a:pt x="2690" y="95"/>
                </a:lnTo>
                <a:lnTo>
                  <a:pt x="2696" y="91"/>
                </a:lnTo>
                <a:lnTo>
                  <a:pt x="2702" y="92"/>
                </a:lnTo>
                <a:lnTo>
                  <a:pt x="2710" y="94"/>
                </a:lnTo>
                <a:lnTo>
                  <a:pt x="2717" y="93"/>
                </a:lnTo>
                <a:lnTo>
                  <a:pt x="2723" y="92"/>
                </a:lnTo>
                <a:lnTo>
                  <a:pt x="2729" y="92"/>
                </a:lnTo>
                <a:lnTo>
                  <a:pt x="2735" y="92"/>
                </a:lnTo>
                <a:lnTo>
                  <a:pt x="2743" y="92"/>
                </a:lnTo>
                <a:lnTo>
                  <a:pt x="2750" y="93"/>
                </a:lnTo>
                <a:lnTo>
                  <a:pt x="2756" y="94"/>
                </a:lnTo>
                <a:lnTo>
                  <a:pt x="2762" y="97"/>
                </a:lnTo>
                <a:lnTo>
                  <a:pt x="2756" y="101"/>
                </a:lnTo>
                <a:lnTo>
                  <a:pt x="2750" y="108"/>
                </a:lnTo>
                <a:lnTo>
                  <a:pt x="2756" y="107"/>
                </a:lnTo>
                <a:lnTo>
                  <a:pt x="2762" y="103"/>
                </a:lnTo>
                <a:lnTo>
                  <a:pt x="2769" y="103"/>
                </a:lnTo>
                <a:lnTo>
                  <a:pt x="2775" y="101"/>
                </a:lnTo>
                <a:lnTo>
                  <a:pt x="2781" y="101"/>
                </a:lnTo>
                <a:lnTo>
                  <a:pt x="2788" y="108"/>
                </a:lnTo>
                <a:lnTo>
                  <a:pt x="2791" y="107"/>
                </a:lnTo>
                <a:lnTo>
                  <a:pt x="2798" y="107"/>
                </a:lnTo>
                <a:lnTo>
                  <a:pt x="2805" y="101"/>
                </a:lnTo>
                <a:lnTo>
                  <a:pt x="2810" y="101"/>
                </a:lnTo>
                <a:lnTo>
                  <a:pt x="2816" y="103"/>
                </a:lnTo>
                <a:lnTo>
                  <a:pt x="2822" y="101"/>
                </a:lnTo>
                <a:lnTo>
                  <a:pt x="2829" y="101"/>
                </a:lnTo>
                <a:lnTo>
                  <a:pt x="2836" y="100"/>
                </a:lnTo>
                <a:lnTo>
                  <a:pt x="2830" y="98"/>
                </a:lnTo>
                <a:lnTo>
                  <a:pt x="2823" y="97"/>
                </a:lnTo>
                <a:lnTo>
                  <a:pt x="2829" y="95"/>
                </a:lnTo>
                <a:lnTo>
                  <a:pt x="2836" y="97"/>
                </a:lnTo>
                <a:lnTo>
                  <a:pt x="2843" y="94"/>
                </a:lnTo>
                <a:lnTo>
                  <a:pt x="2836" y="92"/>
                </a:lnTo>
                <a:lnTo>
                  <a:pt x="2841" y="91"/>
                </a:lnTo>
                <a:lnTo>
                  <a:pt x="2848" y="91"/>
                </a:lnTo>
                <a:lnTo>
                  <a:pt x="2854" y="87"/>
                </a:lnTo>
                <a:lnTo>
                  <a:pt x="2861" y="85"/>
                </a:lnTo>
                <a:lnTo>
                  <a:pt x="2868" y="90"/>
                </a:lnTo>
                <a:lnTo>
                  <a:pt x="2874" y="87"/>
                </a:lnTo>
                <a:lnTo>
                  <a:pt x="2881" y="92"/>
                </a:lnTo>
                <a:lnTo>
                  <a:pt x="2888" y="93"/>
                </a:lnTo>
                <a:lnTo>
                  <a:pt x="2895" y="92"/>
                </a:lnTo>
                <a:lnTo>
                  <a:pt x="2902" y="95"/>
                </a:lnTo>
                <a:lnTo>
                  <a:pt x="2908" y="95"/>
                </a:lnTo>
                <a:lnTo>
                  <a:pt x="2914" y="98"/>
                </a:lnTo>
                <a:lnTo>
                  <a:pt x="2918" y="98"/>
                </a:lnTo>
                <a:lnTo>
                  <a:pt x="2912" y="93"/>
                </a:lnTo>
                <a:lnTo>
                  <a:pt x="2899" y="87"/>
                </a:lnTo>
                <a:lnTo>
                  <a:pt x="2893" y="84"/>
                </a:lnTo>
                <a:lnTo>
                  <a:pt x="2887" y="84"/>
                </a:lnTo>
                <a:lnTo>
                  <a:pt x="2880" y="82"/>
                </a:lnTo>
                <a:lnTo>
                  <a:pt x="2874" y="79"/>
                </a:lnTo>
                <a:lnTo>
                  <a:pt x="2868" y="79"/>
                </a:lnTo>
                <a:lnTo>
                  <a:pt x="2862" y="76"/>
                </a:lnTo>
                <a:lnTo>
                  <a:pt x="2856" y="70"/>
                </a:lnTo>
                <a:lnTo>
                  <a:pt x="2861" y="70"/>
                </a:lnTo>
                <a:lnTo>
                  <a:pt x="2867" y="71"/>
                </a:lnTo>
                <a:lnTo>
                  <a:pt x="2874" y="73"/>
                </a:lnTo>
                <a:lnTo>
                  <a:pt x="2880" y="73"/>
                </a:lnTo>
                <a:lnTo>
                  <a:pt x="2888" y="73"/>
                </a:lnTo>
                <a:lnTo>
                  <a:pt x="2899" y="71"/>
                </a:lnTo>
                <a:lnTo>
                  <a:pt x="2907" y="71"/>
                </a:lnTo>
                <a:lnTo>
                  <a:pt x="2913" y="73"/>
                </a:lnTo>
                <a:lnTo>
                  <a:pt x="2920" y="73"/>
                </a:lnTo>
                <a:lnTo>
                  <a:pt x="2926" y="70"/>
                </a:lnTo>
                <a:lnTo>
                  <a:pt x="2933" y="69"/>
                </a:lnTo>
                <a:lnTo>
                  <a:pt x="2939" y="70"/>
                </a:lnTo>
                <a:lnTo>
                  <a:pt x="2946" y="74"/>
                </a:lnTo>
                <a:lnTo>
                  <a:pt x="2952" y="73"/>
                </a:lnTo>
                <a:lnTo>
                  <a:pt x="2959" y="73"/>
                </a:lnTo>
                <a:lnTo>
                  <a:pt x="2965" y="74"/>
                </a:lnTo>
                <a:lnTo>
                  <a:pt x="2972" y="74"/>
                </a:lnTo>
                <a:lnTo>
                  <a:pt x="2980" y="76"/>
                </a:lnTo>
                <a:lnTo>
                  <a:pt x="2986" y="77"/>
                </a:lnTo>
                <a:lnTo>
                  <a:pt x="2998" y="77"/>
                </a:lnTo>
                <a:lnTo>
                  <a:pt x="2992" y="76"/>
                </a:lnTo>
                <a:lnTo>
                  <a:pt x="2986" y="75"/>
                </a:lnTo>
                <a:lnTo>
                  <a:pt x="2980" y="74"/>
                </a:lnTo>
                <a:lnTo>
                  <a:pt x="2973" y="73"/>
                </a:lnTo>
                <a:lnTo>
                  <a:pt x="2967" y="73"/>
                </a:lnTo>
                <a:lnTo>
                  <a:pt x="2961" y="70"/>
                </a:lnTo>
                <a:lnTo>
                  <a:pt x="2954" y="70"/>
                </a:lnTo>
                <a:lnTo>
                  <a:pt x="2947" y="69"/>
                </a:lnTo>
                <a:lnTo>
                  <a:pt x="2940" y="69"/>
                </a:lnTo>
                <a:lnTo>
                  <a:pt x="2934" y="68"/>
                </a:lnTo>
                <a:lnTo>
                  <a:pt x="2935" y="61"/>
                </a:lnTo>
                <a:lnTo>
                  <a:pt x="2931" y="54"/>
                </a:lnTo>
                <a:lnTo>
                  <a:pt x="2926" y="54"/>
                </a:lnTo>
                <a:lnTo>
                  <a:pt x="2919" y="52"/>
                </a:lnTo>
                <a:lnTo>
                  <a:pt x="2911" y="49"/>
                </a:lnTo>
                <a:lnTo>
                  <a:pt x="2914" y="42"/>
                </a:lnTo>
                <a:lnTo>
                  <a:pt x="2921" y="42"/>
                </a:lnTo>
                <a:lnTo>
                  <a:pt x="2914" y="35"/>
                </a:lnTo>
                <a:lnTo>
                  <a:pt x="2922" y="29"/>
                </a:lnTo>
                <a:lnTo>
                  <a:pt x="2925" y="27"/>
                </a:lnTo>
                <a:lnTo>
                  <a:pt x="2931" y="21"/>
                </a:lnTo>
                <a:lnTo>
                  <a:pt x="2921" y="19"/>
                </a:lnTo>
                <a:lnTo>
                  <a:pt x="2927" y="19"/>
                </a:lnTo>
                <a:lnTo>
                  <a:pt x="2934" y="14"/>
                </a:lnTo>
                <a:lnTo>
                  <a:pt x="2940" y="12"/>
                </a:lnTo>
                <a:lnTo>
                  <a:pt x="2947" y="7"/>
                </a:lnTo>
                <a:lnTo>
                  <a:pt x="2953" y="4"/>
                </a:lnTo>
                <a:lnTo>
                  <a:pt x="2958" y="4"/>
                </a:lnTo>
                <a:lnTo>
                  <a:pt x="2965" y="5"/>
                </a:lnTo>
                <a:lnTo>
                  <a:pt x="2972" y="4"/>
                </a:lnTo>
                <a:lnTo>
                  <a:pt x="2979" y="2"/>
                </a:lnTo>
                <a:lnTo>
                  <a:pt x="2985" y="0"/>
                </a:lnTo>
                <a:lnTo>
                  <a:pt x="2990" y="0"/>
                </a:lnTo>
                <a:lnTo>
                  <a:pt x="2997" y="1"/>
                </a:lnTo>
                <a:lnTo>
                  <a:pt x="3003" y="3"/>
                </a:lnTo>
                <a:lnTo>
                  <a:pt x="3010" y="1"/>
                </a:lnTo>
                <a:lnTo>
                  <a:pt x="3016" y="1"/>
                </a:lnTo>
                <a:lnTo>
                  <a:pt x="3022" y="4"/>
                </a:lnTo>
                <a:lnTo>
                  <a:pt x="3028" y="5"/>
                </a:lnTo>
                <a:lnTo>
                  <a:pt x="3036" y="7"/>
                </a:lnTo>
                <a:lnTo>
                  <a:pt x="3041" y="7"/>
                </a:lnTo>
                <a:lnTo>
                  <a:pt x="3048" y="9"/>
                </a:lnTo>
                <a:lnTo>
                  <a:pt x="3055" y="10"/>
                </a:lnTo>
                <a:lnTo>
                  <a:pt x="3061" y="9"/>
                </a:lnTo>
                <a:lnTo>
                  <a:pt x="3068" y="9"/>
                </a:lnTo>
                <a:lnTo>
                  <a:pt x="3074" y="10"/>
                </a:lnTo>
                <a:lnTo>
                  <a:pt x="3080" y="13"/>
                </a:lnTo>
                <a:lnTo>
                  <a:pt x="3086" y="17"/>
                </a:lnTo>
                <a:lnTo>
                  <a:pt x="3092" y="18"/>
                </a:lnTo>
                <a:lnTo>
                  <a:pt x="3099" y="21"/>
                </a:lnTo>
                <a:lnTo>
                  <a:pt x="3092" y="20"/>
                </a:lnTo>
                <a:lnTo>
                  <a:pt x="3086" y="20"/>
                </a:lnTo>
                <a:lnTo>
                  <a:pt x="3079" y="25"/>
                </a:lnTo>
                <a:lnTo>
                  <a:pt x="3073" y="28"/>
                </a:lnTo>
                <a:lnTo>
                  <a:pt x="3067" y="30"/>
                </a:lnTo>
                <a:lnTo>
                  <a:pt x="3059" y="30"/>
                </a:lnTo>
                <a:lnTo>
                  <a:pt x="3054" y="31"/>
                </a:lnTo>
                <a:lnTo>
                  <a:pt x="3047" y="31"/>
                </a:lnTo>
                <a:lnTo>
                  <a:pt x="3041" y="34"/>
                </a:lnTo>
                <a:lnTo>
                  <a:pt x="3036" y="34"/>
                </a:lnTo>
                <a:lnTo>
                  <a:pt x="3028" y="36"/>
                </a:lnTo>
                <a:lnTo>
                  <a:pt x="3035" y="36"/>
                </a:lnTo>
                <a:lnTo>
                  <a:pt x="3042" y="36"/>
                </a:lnTo>
                <a:lnTo>
                  <a:pt x="3048" y="35"/>
                </a:lnTo>
                <a:lnTo>
                  <a:pt x="3055" y="35"/>
                </a:lnTo>
                <a:lnTo>
                  <a:pt x="3060" y="36"/>
                </a:lnTo>
                <a:lnTo>
                  <a:pt x="3068" y="36"/>
                </a:lnTo>
                <a:lnTo>
                  <a:pt x="3075" y="35"/>
                </a:lnTo>
                <a:lnTo>
                  <a:pt x="3080" y="36"/>
                </a:lnTo>
                <a:lnTo>
                  <a:pt x="3087" y="36"/>
                </a:lnTo>
                <a:lnTo>
                  <a:pt x="3093" y="35"/>
                </a:lnTo>
                <a:lnTo>
                  <a:pt x="3101" y="34"/>
                </a:lnTo>
                <a:lnTo>
                  <a:pt x="3099" y="39"/>
                </a:lnTo>
                <a:lnTo>
                  <a:pt x="3091" y="43"/>
                </a:lnTo>
                <a:lnTo>
                  <a:pt x="3099" y="43"/>
                </a:lnTo>
                <a:lnTo>
                  <a:pt x="3104" y="42"/>
                </a:lnTo>
                <a:lnTo>
                  <a:pt x="3111" y="42"/>
                </a:lnTo>
                <a:lnTo>
                  <a:pt x="3117" y="38"/>
                </a:lnTo>
                <a:lnTo>
                  <a:pt x="3123" y="38"/>
                </a:lnTo>
                <a:lnTo>
                  <a:pt x="3131" y="39"/>
                </a:lnTo>
                <a:lnTo>
                  <a:pt x="3138" y="41"/>
                </a:lnTo>
                <a:lnTo>
                  <a:pt x="3143" y="38"/>
                </a:lnTo>
                <a:lnTo>
                  <a:pt x="3150" y="39"/>
                </a:lnTo>
                <a:lnTo>
                  <a:pt x="3157" y="42"/>
                </a:lnTo>
                <a:lnTo>
                  <a:pt x="3164" y="41"/>
                </a:lnTo>
                <a:lnTo>
                  <a:pt x="3176" y="44"/>
                </a:lnTo>
                <a:lnTo>
                  <a:pt x="3178" y="52"/>
                </a:lnTo>
                <a:lnTo>
                  <a:pt x="3172" y="54"/>
                </a:lnTo>
                <a:lnTo>
                  <a:pt x="3168" y="61"/>
                </a:lnTo>
                <a:lnTo>
                  <a:pt x="3166" y="68"/>
                </a:lnTo>
                <a:lnTo>
                  <a:pt x="3160" y="69"/>
                </a:lnTo>
                <a:lnTo>
                  <a:pt x="3161" y="70"/>
                </a:lnTo>
                <a:lnTo>
                  <a:pt x="3168" y="71"/>
                </a:lnTo>
                <a:lnTo>
                  <a:pt x="3175" y="71"/>
                </a:lnTo>
                <a:lnTo>
                  <a:pt x="3181" y="70"/>
                </a:lnTo>
                <a:lnTo>
                  <a:pt x="3189" y="70"/>
                </a:lnTo>
                <a:lnTo>
                  <a:pt x="3195" y="69"/>
                </a:lnTo>
                <a:lnTo>
                  <a:pt x="3201" y="69"/>
                </a:lnTo>
                <a:lnTo>
                  <a:pt x="3208" y="70"/>
                </a:lnTo>
                <a:lnTo>
                  <a:pt x="3216" y="70"/>
                </a:lnTo>
                <a:lnTo>
                  <a:pt x="3221" y="63"/>
                </a:lnTo>
                <a:lnTo>
                  <a:pt x="3217" y="57"/>
                </a:lnTo>
                <a:lnTo>
                  <a:pt x="3223" y="57"/>
                </a:lnTo>
                <a:lnTo>
                  <a:pt x="3229" y="59"/>
                </a:lnTo>
                <a:lnTo>
                  <a:pt x="3236" y="58"/>
                </a:lnTo>
                <a:lnTo>
                  <a:pt x="3244" y="58"/>
                </a:lnTo>
                <a:lnTo>
                  <a:pt x="3251" y="58"/>
                </a:lnTo>
                <a:lnTo>
                  <a:pt x="3263" y="58"/>
                </a:lnTo>
                <a:lnTo>
                  <a:pt x="3269" y="55"/>
                </a:lnTo>
                <a:lnTo>
                  <a:pt x="3276" y="57"/>
                </a:lnTo>
                <a:lnTo>
                  <a:pt x="3282" y="57"/>
                </a:lnTo>
                <a:lnTo>
                  <a:pt x="3288" y="58"/>
                </a:lnTo>
                <a:lnTo>
                  <a:pt x="3294" y="58"/>
                </a:lnTo>
                <a:lnTo>
                  <a:pt x="3301" y="59"/>
                </a:lnTo>
                <a:lnTo>
                  <a:pt x="3307" y="58"/>
                </a:lnTo>
                <a:lnTo>
                  <a:pt x="3313" y="57"/>
                </a:lnTo>
                <a:lnTo>
                  <a:pt x="3319" y="55"/>
                </a:lnTo>
                <a:lnTo>
                  <a:pt x="3325" y="57"/>
                </a:lnTo>
                <a:lnTo>
                  <a:pt x="3331" y="58"/>
                </a:lnTo>
                <a:lnTo>
                  <a:pt x="3338" y="55"/>
                </a:lnTo>
                <a:lnTo>
                  <a:pt x="3345" y="58"/>
                </a:lnTo>
                <a:lnTo>
                  <a:pt x="3351" y="58"/>
                </a:lnTo>
                <a:lnTo>
                  <a:pt x="3357" y="59"/>
                </a:lnTo>
                <a:lnTo>
                  <a:pt x="3365" y="60"/>
                </a:lnTo>
                <a:lnTo>
                  <a:pt x="3371" y="65"/>
                </a:lnTo>
                <a:lnTo>
                  <a:pt x="3377" y="65"/>
                </a:lnTo>
                <a:lnTo>
                  <a:pt x="3384" y="66"/>
                </a:lnTo>
                <a:lnTo>
                  <a:pt x="3391" y="68"/>
                </a:lnTo>
                <a:lnTo>
                  <a:pt x="3397" y="69"/>
                </a:lnTo>
                <a:lnTo>
                  <a:pt x="3404" y="71"/>
                </a:lnTo>
                <a:lnTo>
                  <a:pt x="3406" y="78"/>
                </a:lnTo>
                <a:lnTo>
                  <a:pt x="3412" y="74"/>
                </a:lnTo>
                <a:lnTo>
                  <a:pt x="3419" y="75"/>
                </a:lnTo>
                <a:lnTo>
                  <a:pt x="3431" y="78"/>
                </a:lnTo>
                <a:lnTo>
                  <a:pt x="3437" y="82"/>
                </a:lnTo>
                <a:lnTo>
                  <a:pt x="3441" y="89"/>
                </a:lnTo>
                <a:lnTo>
                  <a:pt x="3447" y="90"/>
                </a:lnTo>
                <a:lnTo>
                  <a:pt x="3454" y="91"/>
                </a:lnTo>
                <a:lnTo>
                  <a:pt x="3457" y="98"/>
                </a:lnTo>
                <a:lnTo>
                  <a:pt x="3463" y="91"/>
                </a:lnTo>
                <a:lnTo>
                  <a:pt x="3469" y="92"/>
                </a:lnTo>
                <a:lnTo>
                  <a:pt x="3475" y="93"/>
                </a:lnTo>
                <a:lnTo>
                  <a:pt x="3470" y="91"/>
                </a:lnTo>
                <a:lnTo>
                  <a:pt x="3463" y="89"/>
                </a:lnTo>
                <a:lnTo>
                  <a:pt x="3457" y="85"/>
                </a:lnTo>
                <a:lnTo>
                  <a:pt x="3464" y="85"/>
                </a:lnTo>
                <a:lnTo>
                  <a:pt x="3471" y="89"/>
                </a:lnTo>
                <a:lnTo>
                  <a:pt x="3477" y="90"/>
                </a:lnTo>
                <a:lnTo>
                  <a:pt x="3484" y="93"/>
                </a:lnTo>
                <a:lnTo>
                  <a:pt x="3490" y="99"/>
                </a:lnTo>
                <a:lnTo>
                  <a:pt x="3495" y="105"/>
                </a:lnTo>
                <a:lnTo>
                  <a:pt x="3502" y="109"/>
                </a:lnTo>
                <a:lnTo>
                  <a:pt x="3508" y="106"/>
                </a:lnTo>
                <a:lnTo>
                  <a:pt x="3515" y="108"/>
                </a:lnTo>
                <a:lnTo>
                  <a:pt x="3521" y="111"/>
                </a:lnTo>
                <a:lnTo>
                  <a:pt x="3523" y="118"/>
                </a:lnTo>
                <a:lnTo>
                  <a:pt x="3528" y="125"/>
                </a:lnTo>
                <a:lnTo>
                  <a:pt x="3522" y="124"/>
                </a:lnTo>
                <a:lnTo>
                  <a:pt x="3518" y="121"/>
                </a:lnTo>
                <a:lnTo>
                  <a:pt x="3510" y="121"/>
                </a:lnTo>
                <a:lnTo>
                  <a:pt x="3503" y="119"/>
                </a:lnTo>
                <a:lnTo>
                  <a:pt x="3497" y="118"/>
                </a:lnTo>
                <a:lnTo>
                  <a:pt x="3491" y="116"/>
                </a:lnTo>
                <a:lnTo>
                  <a:pt x="3484" y="115"/>
                </a:lnTo>
                <a:lnTo>
                  <a:pt x="3477" y="113"/>
                </a:lnTo>
                <a:lnTo>
                  <a:pt x="3471" y="111"/>
                </a:lnTo>
                <a:lnTo>
                  <a:pt x="3465" y="110"/>
                </a:lnTo>
                <a:lnTo>
                  <a:pt x="3458" y="111"/>
                </a:lnTo>
                <a:lnTo>
                  <a:pt x="3465" y="114"/>
                </a:lnTo>
                <a:lnTo>
                  <a:pt x="3471" y="115"/>
                </a:lnTo>
                <a:lnTo>
                  <a:pt x="3477" y="116"/>
                </a:lnTo>
                <a:lnTo>
                  <a:pt x="3485" y="119"/>
                </a:lnTo>
                <a:lnTo>
                  <a:pt x="3491" y="125"/>
                </a:lnTo>
                <a:lnTo>
                  <a:pt x="3496" y="129"/>
                </a:lnTo>
                <a:lnTo>
                  <a:pt x="3503" y="123"/>
                </a:lnTo>
                <a:lnTo>
                  <a:pt x="3509" y="124"/>
                </a:lnTo>
                <a:lnTo>
                  <a:pt x="3515" y="129"/>
                </a:lnTo>
                <a:lnTo>
                  <a:pt x="3522" y="130"/>
                </a:lnTo>
                <a:lnTo>
                  <a:pt x="3528" y="131"/>
                </a:lnTo>
                <a:lnTo>
                  <a:pt x="3534" y="131"/>
                </a:lnTo>
                <a:lnTo>
                  <a:pt x="3536" y="138"/>
                </a:lnTo>
                <a:lnTo>
                  <a:pt x="3543" y="142"/>
                </a:lnTo>
                <a:lnTo>
                  <a:pt x="3541" y="149"/>
                </a:lnTo>
                <a:lnTo>
                  <a:pt x="3535" y="156"/>
                </a:lnTo>
                <a:lnTo>
                  <a:pt x="3532" y="162"/>
                </a:lnTo>
                <a:lnTo>
                  <a:pt x="3526" y="165"/>
                </a:lnTo>
                <a:lnTo>
                  <a:pt x="3520" y="167"/>
                </a:lnTo>
                <a:lnTo>
                  <a:pt x="3514" y="167"/>
                </a:lnTo>
                <a:lnTo>
                  <a:pt x="3507" y="168"/>
                </a:lnTo>
                <a:lnTo>
                  <a:pt x="3506" y="175"/>
                </a:lnTo>
                <a:lnTo>
                  <a:pt x="3503" y="182"/>
                </a:lnTo>
                <a:lnTo>
                  <a:pt x="3496" y="181"/>
                </a:lnTo>
                <a:lnTo>
                  <a:pt x="3489" y="180"/>
                </a:lnTo>
                <a:lnTo>
                  <a:pt x="3483" y="184"/>
                </a:lnTo>
                <a:lnTo>
                  <a:pt x="3476" y="190"/>
                </a:lnTo>
                <a:lnTo>
                  <a:pt x="3470" y="191"/>
                </a:lnTo>
                <a:lnTo>
                  <a:pt x="3464" y="194"/>
                </a:lnTo>
                <a:lnTo>
                  <a:pt x="3458" y="194"/>
                </a:lnTo>
                <a:lnTo>
                  <a:pt x="3451" y="194"/>
                </a:lnTo>
                <a:lnTo>
                  <a:pt x="3459" y="198"/>
                </a:lnTo>
                <a:lnTo>
                  <a:pt x="3451" y="200"/>
                </a:lnTo>
                <a:lnTo>
                  <a:pt x="3445" y="200"/>
                </a:lnTo>
                <a:lnTo>
                  <a:pt x="3444" y="204"/>
                </a:lnTo>
                <a:lnTo>
                  <a:pt x="3439" y="203"/>
                </a:lnTo>
                <a:lnTo>
                  <a:pt x="3432" y="204"/>
                </a:lnTo>
                <a:lnTo>
                  <a:pt x="3438" y="206"/>
                </a:lnTo>
                <a:lnTo>
                  <a:pt x="3444" y="205"/>
                </a:lnTo>
                <a:lnTo>
                  <a:pt x="3450" y="207"/>
                </a:lnTo>
                <a:lnTo>
                  <a:pt x="3447" y="215"/>
                </a:lnTo>
                <a:lnTo>
                  <a:pt x="3441" y="219"/>
                </a:lnTo>
                <a:lnTo>
                  <a:pt x="3435" y="220"/>
                </a:lnTo>
                <a:lnTo>
                  <a:pt x="3429" y="220"/>
                </a:lnTo>
                <a:lnTo>
                  <a:pt x="3421" y="226"/>
                </a:lnTo>
                <a:lnTo>
                  <a:pt x="3415" y="231"/>
                </a:lnTo>
                <a:lnTo>
                  <a:pt x="3415" y="238"/>
                </a:lnTo>
                <a:lnTo>
                  <a:pt x="3408" y="244"/>
                </a:lnTo>
                <a:lnTo>
                  <a:pt x="3402" y="244"/>
                </a:lnTo>
                <a:lnTo>
                  <a:pt x="3396" y="246"/>
                </a:lnTo>
                <a:lnTo>
                  <a:pt x="3389" y="247"/>
                </a:lnTo>
                <a:lnTo>
                  <a:pt x="3382" y="247"/>
                </a:lnTo>
                <a:lnTo>
                  <a:pt x="3376" y="247"/>
                </a:lnTo>
                <a:lnTo>
                  <a:pt x="3370" y="253"/>
                </a:lnTo>
                <a:lnTo>
                  <a:pt x="3362" y="260"/>
                </a:lnTo>
                <a:lnTo>
                  <a:pt x="3362" y="265"/>
                </a:lnTo>
                <a:lnTo>
                  <a:pt x="3357" y="268"/>
                </a:lnTo>
                <a:lnTo>
                  <a:pt x="3351" y="267"/>
                </a:lnTo>
                <a:lnTo>
                  <a:pt x="3345" y="267"/>
                </a:lnTo>
                <a:lnTo>
                  <a:pt x="3338" y="272"/>
                </a:lnTo>
                <a:lnTo>
                  <a:pt x="3337" y="280"/>
                </a:lnTo>
                <a:lnTo>
                  <a:pt x="3341" y="286"/>
                </a:lnTo>
                <a:lnTo>
                  <a:pt x="3337" y="294"/>
                </a:lnTo>
                <a:lnTo>
                  <a:pt x="3325" y="300"/>
                </a:lnTo>
                <a:lnTo>
                  <a:pt x="3319" y="301"/>
                </a:lnTo>
                <a:lnTo>
                  <a:pt x="3319" y="302"/>
                </a:lnTo>
                <a:lnTo>
                  <a:pt x="3323" y="302"/>
                </a:lnTo>
                <a:lnTo>
                  <a:pt x="3330" y="302"/>
                </a:lnTo>
                <a:lnTo>
                  <a:pt x="3338" y="302"/>
                </a:lnTo>
                <a:lnTo>
                  <a:pt x="3344" y="299"/>
                </a:lnTo>
                <a:lnTo>
                  <a:pt x="3356" y="289"/>
                </a:lnTo>
                <a:lnTo>
                  <a:pt x="3358" y="287"/>
                </a:lnTo>
                <a:lnTo>
                  <a:pt x="3352" y="281"/>
                </a:lnTo>
                <a:lnTo>
                  <a:pt x="3355" y="275"/>
                </a:lnTo>
                <a:lnTo>
                  <a:pt x="3361" y="276"/>
                </a:lnTo>
                <a:lnTo>
                  <a:pt x="3368" y="277"/>
                </a:lnTo>
                <a:lnTo>
                  <a:pt x="3374" y="278"/>
                </a:lnTo>
                <a:lnTo>
                  <a:pt x="3380" y="277"/>
                </a:lnTo>
                <a:lnTo>
                  <a:pt x="3386" y="276"/>
                </a:lnTo>
                <a:lnTo>
                  <a:pt x="3393" y="276"/>
                </a:lnTo>
                <a:lnTo>
                  <a:pt x="3400" y="277"/>
                </a:lnTo>
                <a:lnTo>
                  <a:pt x="3405" y="276"/>
                </a:lnTo>
                <a:lnTo>
                  <a:pt x="3417" y="276"/>
                </a:lnTo>
                <a:lnTo>
                  <a:pt x="3425" y="272"/>
                </a:lnTo>
                <a:lnTo>
                  <a:pt x="3431" y="271"/>
                </a:lnTo>
                <a:lnTo>
                  <a:pt x="3437" y="269"/>
                </a:lnTo>
                <a:lnTo>
                  <a:pt x="3431" y="268"/>
                </a:lnTo>
                <a:lnTo>
                  <a:pt x="3437" y="268"/>
                </a:lnTo>
                <a:lnTo>
                  <a:pt x="3443" y="267"/>
                </a:lnTo>
                <a:lnTo>
                  <a:pt x="3450" y="265"/>
                </a:lnTo>
                <a:lnTo>
                  <a:pt x="3457" y="264"/>
                </a:lnTo>
                <a:lnTo>
                  <a:pt x="3464" y="263"/>
                </a:lnTo>
                <a:lnTo>
                  <a:pt x="3470" y="259"/>
                </a:lnTo>
                <a:lnTo>
                  <a:pt x="3475" y="259"/>
                </a:lnTo>
                <a:lnTo>
                  <a:pt x="3470" y="256"/>
                </a:lnTo>
                <a:lnTo>
                  <a:pt x="3463" y="254"/>
                </a:lnTo>
                <a:lnTo>
                  <a:pt x="3470" y="255"/>
                </a:lnTo>
                <a:lnTo>
                  <a:pt x="3476" y="257"/>
                </a:lnTo>
                <a:lnTo>
                  <a:pt x="3484" y="259"/>
                </a:lnTo>
                <a:lnTo>
                  <a:pt x="3491" y="257"/>
                </a:lnTo>
                <a:lnTo>
                  <a:pt x="3497" y="255"/>
                </a:lnTo>
                <a:lnTo>
                  <a:pt x="3500" y="250"/>
                </a:lnTo>
                <a:lnTo>
                  <a:pt x="3507" y="247"/>
                </a:lnTo>
                <a:lnTo>
                  <a:pt x="3514" y="246"/>
                </a:lnTo>
                <a:lnTo>
                  <a:pt x="3520" y="244"/>
                </a:lnTo>
                <a:lnTo>
                  <a:pt x="3526" y="243"/>
                </a:lnTo>
                <a:lnTo>
                  <a:pt x="3520" y="238"/>
                </a:lnTo>
                <a:lnTo>
                  <a:pt x="3518" y="238"/>
                </a:lnTo>
                <a:lnTo>
                  <a:pt x="3510" y="237"/>
                </a:lnTo>
                <a:lnTo>
                  <a:pt x="3505" y="239"/>
                </a:lnTo>
                <a:lnTo>
                  <a:pt x="3498" y="242"/>
                </a:lnTo>
                <a:lnTo>
                  <a:pt x="3492" y="243"/>
                </a:lnTo>
                <a:lnTo>
                  <a:pt x="3478" y="243"/>
                </a:lnTo>
                <a:lnTo>
                  <a:pt x="3472" y="244"/>
                </a:lnTo>
                <a:lnTo>
                  <a:pt x="3466" y="242"/>
                </a:lnTo>
                <a:lnTo>
                  <a:pt x="3461" y="234"/>
                </a:lnTo>
                <a:lnTo>
                  <a:pt x="3467" y="230"/>
                </a:lnTo>
                <a:lnTo>
                  <a:pt x="3467" y="223"/>
                </a:lnTo>
                <a:lnTo>
                  <a:pt x="3468" y="223"/>
                </a:lnTo>
                <a:lnTo>
                  <a:pt x="3475" y="222"/>
                </a:lnTo>
                <a:lnTo>
                  <a:pt x="3490" y="222"/>
                </a:lnTo>
                <a:lnTo>
                  <a:pt x="3498" y="224"/>
                </a:lnTo>
                <a:lnTo>
                  <a:pt x="3505" y="227"/>
                </a:lnTo>
                <a:lnTo>
                  <a:pt x="3513" y="229"/>
                </a:lnTo>
                <a:lnTo>
                  <a:pt x="3520" y="228"/>
                </a:lnTo>
                <a:lnTo>
                  <a:pt x="3522" y="220"/>
                </a:lnTo>
                <a:lnTo>
                  <a:pt x="3528" y="220"/>
                </a:lnTo>
                <a:lnTo>
                  <a:pt x="3534" y="222"/>
                </a:lnTo>
                <a:lnTo>
                  <a:pt x="3527" y="226"/>
                </a:lnTo>
                <a:lnTo>
                  <a:pt x="3533" y="232"/>
                </a:lnTo>
                <a:lnTo>
                  <a:pt x="3540" y="235"/>
                </a:lnTo>
                <a:lnTo>
                  <a:pt x="3547" y="237"/>
                </a:lnTo>
                <a:lnTo>
                  <a:pt x="3554" y="239"/>
                </a:lnTo>
                <a:lnTo>
                  <a:pt x="3561" y="239"/>
                </a:lnTo>
                <a:lnTo>
                  <a:pt x="3568" y="242"/>
                </a:lnTo>
                <a:lnTo>
                  <a:pt x="3576" y="243"/>
                </a:lnTo>
                <a:lnTo>
                  <a:pt x="3589" y="243"/>
                </a:lnTo>
                <a:lnTo>
                  <a:pt x="3596" y="242"/>
                </a:lnTo>
                <a:lnTo>
                  <a:pt x="3604" y="242"/>
                </a:lnTo>
                <a:lnTo>
                  <a:pt x="3609" y="237"/>
                </a:lnTo>
                <a:lnTo>
                  <a:pt x="3603" y="232"/>
                </a:lnTo>
                <a:lnTo>
                  <a:pt x="3596" y="226"/>
                </a:lnTo>
                <a:lnTo>
                  <a:pt x="3604" y="228"/>
                </a:lnTo>
                <a:lnTo>
                  <a:pt x="3609" y="230"/>
                </a:lnTo>
                <a:lnTo>
                  <a:pt x="3616" y="234"/>
                </a:lnTo>
                <a:lnTo>
                  <a:pt x="3623" y="237"/>
                </a:lnTo>
                <a:lnTo>
                  <a:pt x="3629" y="240"/>
                </a:lnTo>
                <a:lnTo>
                  <a:pt x="3636" y="243"/>
                </a:lnTo>
                <a:lnTo>
                  <a:pt x="3642" y="247"/>
                </a:lnTo>
                <a:lnTo>
                  <a:pt x="3639" y="254"/>
                </a:lnTo>
                <a:lnTo>
                  <a:pt x="3645" y="260"/>
                </a:lnTo>
                <a:lnTo>
                  <a:pt x="3651" y="263"/>
                </a:lnTo>
                <a:lnTo>
                  <a:pt x="3658" y="264"/>
                </a:lnTo>
                <a:lnTo>
                  <a:pt x="3665" y="271"/>
                </a:lnTo>
                <a:lnTo>
                  <a:pt x="3668" y="271"/>
                </a:lnTo>
                <a:lnTo>
                  <a:pt x="3674" y="267"/>
                </a:lnTo>
                <a:lnTo>
                  <a:pt x="3679" y="264"/>
                </a:lnTo>
                <a:lnTo>
                  <a:pt x="3674" y="264"/>
                </a:lnTo>
                <a:lnTo>
                  <a:pt x="3668" y="263"/>
                </a:lnTo>
                <a:lnTo>
                  <a:pt x="3660" y="261"/>
                </a:lnTo>
                <a:lnTo>
                  <a:pt x="3655" y="259"/>
                </a:lnTo>
                <a:lnTo>
                  <a:pt x="3649" y="255"/>
                </a:lnTo>
                <a:lnTo>
                  <a:pt x="3655" y="254"/>
                </a:lnTo>
                <a:lnTo>
                  <a:pt x="3660" y="253"/>
                </a:lnTo>
                <a:lnTo>
                  <a:pt x="3668" y="251"/>
                </a:lnTo>
                <a:lnTo>
                  <a:pt x="3675" y="250"/>
                </a:lnTo>
                <a:lnTo>
                  <a:pt x="3680" y="250"/>
                </a:lnTo>
                <a:lnTo>
                  <a:pt x="3687" y="250"/>
                </a:lnTo>
                <a:lnTo>
                  <a:pt x="3700" y="248"/>
                </a:lnTo>
                <a:lnTo>
                  <a:pt x="3707" y="246"/>
                </a:lnTo>
                <a:lnTo>
                  <a:pt x="3713" y="244"/>
                </a:lnTo>
                <a:lnTo>
                  <a:pt x="3718" y="243"/>
                </a:lnTo>
                <a:lnTo>
                  <a:pt x="3738" y="243"/>
                </a:lnTo>
                <a:lnTo>
                  <a:pt x="3744" y="243"/>
                </a:lnTo>
                <a:lnTo>
                  <a:pt x="3750" y="244"/>
                </a:lnTo>
                <a:lnTo>
                  <a:pt x="3758" y="245"/>
                </a:lnTo>
                <a:lnTo>
                  <a:pt x="3764" y="245"/>
                </a:lnTo>
                <a:lnTo>
                  <a:pt x="3770" y="244"/>
                </a:lnTo>
                <a:lnTo>
                  <a:pt x="3783" y="246"/>
                </a:lnTo>
                <a:lnTo>
                  <a:pt x="3790" y="247"/>
                </a:lnTo>
                <a:lnTo>
                  <a:pt x="3797" y="247"/>
                </a:lnTo>
                <a:lnTo>
                  <a:pt x="3803" y="248"/>
                </a:lnTo>
                <a:lnTo>
                  <a:pt x="3811" y="250"/>
                </a:lnTo>
                <a:lnTo>
                  <a:pt x="3849" y="250"/>
                </a:lnTo>
                <a:lnTo>
                  <a:pt x="3855" y="251"/>
                </a:lnTo>
                <a:lnTo>
                  <a:pt x="3861" y="250"/>
                </a:lnTo>
                <a:lnTo>
                  <a:pt x="3868" y="251"/>
                </a:lnTo>
                <a:lnTo>
                  <a:pt x="3875" y="252"/>
                </a:lnTo>
                <a:lnTo>
                  <a:pt x="3880" y="252"/>
                </a:lnTo>
                <a:lnTo>
                  <a:pt x="3887" y="259"/>
                </a:lnTo>
                <a:lnTo>
                  <a:pt x="3880" y="259"/>
                </a:lnTo>
                <a:lnTo>
                  <a:pt x="3875" y="256"/>
                </a:lnTo>
                <a:lnTo>
                  <a:pt x="3868" y="261"/>
                </a:lnTo>
                <a:lnTo>
                  <a:pt x="3875" y="268"/>
                </a:lnTo>
                <a:lnTo>
                  <a:pt x="3881" y="272"/>
                </a:lnTo>
                <a:lnTo>
                  <a:pt x="3887" y="273"/>
                </a:lnTo>
                <a:lnTo>
                  <a:pt x="3893" y="276"/>
                </a:lnTo>
                <a:lnTo>
                  <a:pt x="3907" y="278"/>
                </a:lnTo>
                <a:lnTo>
                  <a:pt x="3918" y="280"/>
                </a:lnTo>
                <a:lnTo>
                  <a:pt x="3925" y="281"/>
                </a:lnTo>
                <a:lnTo>
                  <a:pt x="3933" y="283"/>
                </a:lnTo>
                <a:lnTo>
                  <a:pt x="3938" y="283"/>
                </a:lnTo>
                <a:lnTo>
                  <a:pt x="3945" y="286"/>
                </a:lnTo>
                <a:lnTo>
                  <a:pt x="3951" y="287"/>
                </a:lnTo>
                <a:lnTo>
                  <a:pt x="3953" y="286"/>
                </a:lnTo>
                <a:lnTo>
                  <a:pt x="3954" y="286"/>
                </a:lnTo>
                <a:lnTo>
                  <a:pt x="3957" y="286"/>
                </a:lnTo>
                <a:lnTo>
                  <a:pt x="3965" y="286"/>
                </a:lnTo>
                <a:lnTo>
                  <a:pt x="3970" y="286"/>
                </a:lnTo>
                <a:lnTo>
                  <a:pt x="3976" y="286"/>
                </a:lnTo>
                <a:lnTo>
                  <a:pt x="3983" y="287"/>
                </a:lnTo>
                <a:lnTo>
                  <a:pt x="3988" y="288"/>
                </a:lnTo>
                <a:lnTo>
                  <a:pt x="3996" y="288"/>
                </a:lnTo>
                <a:lnTo>
                  <a:pt x="4002" y="289"/>
                </a:lnTo>
                <a:lnTo>
                  <a:pt x="4008" y="291"/>
                </a:lnTo>
                <a:lnTo>
                  <a:pt x="4015" y="291"/>
                </a:lnTo>
                <a:lnTo>
                  <a:pt x="4023" y="289"/>
                </a:lnTo>
                <a:lnTo>
                  <a:pt x="4028" y="288"/>
                </a:lnTo>
                <a:lnTo>
                  <a:pt x="4047" y="288"/>
                </a:lnTo>
                <a:lnTo>
                  <a:pt x="4055" y="289"/>
                </a:lnTo>
                <a:lnTo>
                  <a:pt x="4059" y="288"/>
                </a:lnTo>
                <a:lnTo>
                  <a:pt x="4066" y="289"/>
                </a:lnTo>
                <a:lnTo>
                  <a:pt x="4073" y="288"/>
                </a:lnTo>
                <a:lnTo>
                  <a:pt x="4072" y="286"/>
                </a:lnTo>
                <a:lnTo>
                  <a:pt x="4078" y="285"/>
                </a:lnTo>
                <a:lnTo>
                  <a:pt x="4085" y="286"/>
                </a:lnTo>
                <a:lnTo>
                  <a:pt x="4091" y="287"/>
                </a:lnTo>
                <a:lnTo>
                  <a:pt x="4097" y="289"/>
                </a:lnTo>
                <a:lnTo>
                  <a:pt x="4104" y="291"/>
                </a:lnTo>
                <a:lnTo>
                  <a:pt x="4111" y="286"/>
                </a:lnTo>
                <a:lnTo>
                  <a:pt x="4110" y="280"/>
                </a:lnTo>
                <a:lnTo>
                  <a:pt x="4103" y="277"/>
                </a:lnTo>
                <a:lnTo>
                  <a:pt x="4102" y="277"/>
                </a:lnTo>
                <a:lnTo>
                  <a:pt x="4102" y="276"/>
                </a:lnTo>
                <a:lnTo>
                  <a:pt x="4108" y="273"/>
                </a:lnTo>
                <a:lnTo>
                  <a:pt x="4102" y="271"/>
                </a:lnTo>
                <a:lnTo>
                  <a:pt x="4096" y="268"/>
                </a:lnTo>
                <a:lnTo>
                  <a:pt x="4090" y="263"/>
                </a:lnTo>
                <a:lnTo>
                  <a:pt x="4084" y="257"/>
                </a:lnTo>
                <a:lnTo>
                  <a:pt x="4077" y="255"/>
                </a:lnTo>
                <a:lnTo>
                  <a:pt x="4074" y="248"/>
                </a:lnTo>
                <a:lnTo>
                  <a:pt x="4074" y="242"/>
                </a:lnTo>
                <a:lnTo>
                  <a:pt x="4081" y="246"/>
                </a:lnTo>
                <a:lnTo>
                  <a:pt x="4087" y="248"/>
                </a:lnTo>
                <a:lnTo>
                  <a:pt x="4093" y="244"/>
                </a:lnTo>
                <a:lnTo>
                  <a:pt x="4086" y="238"/>
                </a:lnTo>
                <a:lnTo>
                  <a:pt x="4093" y="240"/>
                </a:lnTo>
                <a:lnTo>
                  <a:pt x="4099" y="242"/>
                </a:lnTo>
                <a:lnTo>
                  <a:pt x="4105" y="237"/>
                </a:lnTo>
                <a:lnTo>
                  <a:pt x="4112" y="238"/>
                </a:lnTo>
                <a:lnTo>
                  <a:pt x="4118" y="240"/>
                </a:lnTo>
                <a:lnTo>
                  <a:pt x="4125" y="242"/>
                </a:lnTo>
                <a:lnTo>
                  <a:pt x="4131" y="243"/>
                </a:lnTo>
                <a:lnTo>
                  <a:pt x="4137" y="243"/>
                </a:lnTo>
                <a:lnTo>
                  <a:pt x="4144" y="244"/>
                </a:lnTo>
                <a:lnTo>
                  <a:pt x="4150" y="246"/>
                </a:lnTo>
                <a:lnTo>
                  <a:pt x="4156" y="252"/>
                </a:lnTo>
                <a:lnTo>
                  <a:pt x="4162" y="251"/>
                </a:lnTo>
                <a:lnTo>
                  <a:pt x="4168" y="252"/>
                </a:lnTo>
                <a:lnTo>
                  <a:pt x="4175" y="253"/>
                </a:lnTo>
                <a:lnTo>
                  <a:pt x="4180" y="260"/>
                </a:lnTo>
                <a:lnTo>
                  <a:pt x="4186" y="256"/>
                </a:lnTo>
                <a:lnTo>
                  <a:pt x="4192" y="254"/>
                </a:lnTo>
                <a:lnTo>
                  <a:pt x="4198" y="254"/>
                </a:lnTo>
                <a:lnTo>
                  <a:pt x="4205" y="252"/>
                </a:lnTo>
                <a:lnTo>
                  <a:pt x="4211" y="254"/>
                </a:lnTo>
                <a:lnTo>
                  <a:pt x="4205" y="257"/>
                </a:lnTo>
                <a:lnTo>
                  <a:pt x="4211" y="261"/>
                </a:lnTo>
                <a:lnTo>
                  <a:pt x="4217" y="261"/>
                </a:lnTo>
                <a:lnTo>
                  <a:pt x="4221" y="264"/>
                </a:lnTo>
                <a:lnTo>
                  <a:pt x="4224" y="263"/>
                </a:lnTo>
                <a:lnTo>
                  <a:pt x="4226" y="263"/>
                </a:lnTo>
                <a:lnTo>
                  <a:pt x="4233" y="260"/>
                </a:lnTo>
                <a:lnTo>
                  <a:pt x="4239" y="260"/>
                </a:lnTo>
                <a:lnTo>
                  <a:pt x="4233" y="254"/>
                </a:lnTo>
                <a:lnTo>
                  <a:pt x="4239" y="252"/>
                </a:lnTo>
                <a:lnTo>
                  <a:pt x="4246" y="253"/>
                </a:lnTo>
                <a:lnTo>
                  <a:pt x="4252" y="255"/>
                </a:lnTo>
                <a:lnTo>
                  <a:pt x="4259" y="256"/>
                </a:lnTo>
                <a:lnTo>
                  <a:pt x="4271" y="256"/>
                </a:lnTo>
                <a:lnTo>
                  <a:pt x="4277" y="256"/>
                </a:lnTo>
                <a:lnTo>
                  <a:pt x="4283" y="257"/>
                </a:lnTo>
                <a:lnTo>
                  <a:pt x="4281" y="260"/>
                </a:lnTo>
                <a:lnTo>
                  <a:pt x="4289" y="260"/>
                </a:lnTo>
                <a:lnTo>
                  <a:pt x="4295" y="264"/>
                </a:lnTo>
                <a:lnTo>
                  <a:pt x="4301" y="264"/>
                </a:lnTo>
                <a:lnTo>
                  <a:pt x="4307" y="268"/>
                </a:lnTo>
                <a:lnTo>
                  <a:pt x="4307" y="270"/>
                </a:lnTo>
                <a:lnTo>
                  <a:pt x="4314" y="271"/>
                </a:lnTo>
                <a:lnTo>
                  <a:pt x="4321" y="270"/>
                </a:lnTo>
                <a:lnTo>
                  <a:pt x="4328" y="271"/>
                </a:lnTo>
                <a:lnTo>
                  <a:pt x="4334" y="272"/>
                </a:lnTo>
                <a:lnTo>
                  <a:pt x="4341" y="275"/>
                </a:lnTo>
                <a:lnTo>
                  <a:pt x="4344" y="281"/>
                </a:lnTo>
                <a:lnTo>
                  <a:pt x="4345" y="283"/>
                </a:lnTo>
                <a:lnTo>
                  <a:pt x="4353" y="278"/>
                </a:lnTo>
                <a:lnTo>
                  <a:pt x="4358" y="281"/>
                </a:lnTo>
                <a:lnTo>
                  <a:pt x="4354" y="288"/>
                </a:lnTo>
                <a:lnTo>
                  <a:pt x="4349" y="291"/>
                </a:lnTo>
                <a:lnTo>
                  <a:pt x="4341" y="292"/>
                </a:lnTo>
                <a:lnTo>
                  <a:pt x="4341" y="293"/>
                </a:lnTo>
                <a:lnTo>
                  <a:pt x="4342" y="293"/>
                </a:lnTo>
                <a:lnTo>
                  <a:pt x="4349" y="293"/>
                </a:lnTo>
                <a:lnTo>
                  <a:pt x="4356" y="294"/>
                </a:lnTo>
                <a:lnTo>
                  <a:pt x="4362" y="294"/>
                </a:lnTo>
                <a:lnTo>
                  <a:pt x="4368" y="295"/>
                </a:lnTo>
                <a:lnTo>
                  <a:pt x="4375" y="296"/>
                </a:lnTo>
                <a:lnTo>
                  <a:pt x="4382" y="297"/>
                </a:lnTo>
                <a:lnTo>
                  <a:pt x="4375" y="300"/>
                </a:lnTo>
                <a:lnTo>
                  <a:pt x="4369" y="300"/>
                </a:lnTo>
                <a:lnTo>
                  <a:pt x="4365" y="302"/>
                </a:lnTo>
                <a:lnTo>
                  <a:pt x="4371" y="302"/>
                </a:lnTo>
                <a:lnTo>
                  <a:pt x="4379" y="303"/>
                </a:lnTo>
                <a:lnTo>
                  <a:pt x="4385" y="304"/>
                </a:lnTo>
                <a:lnTo>
                  <a:pt x="4391" y="304"/>
                </a:lnTo>
                <a:lnTo>
                  <a:pt x="4390" y="307"/>
                </a:lnTo>
                <a:lnTo>
                  <a:pt x="4384" y="308"/>
                </a:lnTo>
                <a:lnTo>
                  <a:pt x="4379" y="308"/>
                </a:lnTo>
                <a:lnTo>
                  <a:pt x="4380" y="310"/>
                </a:lnTo>
                <a:lnTo>
                  <a:pt x="4386" y="312"/>
                </a:lnTo>
                <a:lnTo>
                  <a:pt x="4380" y="316"/>
                </a:lnTo>
                <a:lnTo>
                  <a:pt x="4372" y="316"/>
                </a:lnTo>
                <a:lnTo>
                  <a:pt x="4366" y="315"/>
                </a:lnTo>
                <a:lnTo>
                  <a:pt x="4362" y="315"/>
                </a:lnTo>
                <a:lnTo>
                  <a:pt x="4362" y="316"/>
                </a:lnTo>
                <a:lnTo>
                  <a:pt x="4364" y="316"/>
                </a:lnTo>
                <a:lnTo>
                  <a:pt x="4370" y="318"/>
                </a:lnTo>
                <a:lnTo>
                  <a:pt x="4376" y="319"/>
                </a:lnTo>
                <a:lnTo>
                  <a:pt x="4384" y="320"/>
                </a:lnTo>
                <a:lnTo>
                  <a:pt x="4389" y="320"/>
                </a:lnTo>
                <a:lnTo>
                  <a:pt x="4395" y="320"/>
                </a:lnTo>
                <a:lnTo>
                  <a:pt x="4401" y="320"/>
                </a:lnTo>
                <a:lnTo>
                  <a:pt x="4409" y="321"/>
                </a:lnTo>
                <a:lnTo>
                  <a:pt x="4410" y="324"/>
                </a:lnTo>
                <a:lnTo>
                  <a:pt x="4422" y="326"/>
                </a:lnTo>
                <a:lnTo>
                  <a:pt x="4425" y="328"/>
                </a:lnTo>
                <a:lnTo>
                  <a:pt x="4424" y="333"/>
                </a:lnTo>
                <a:lnTo>
                  <a:pt x="4431" y="334"/>
                </a:lnTo>
                <a:lnTo>
                  <a:pt x="4436" y="336"/>
                </a:lnTo>
                <a:lnTo>
                  <a:pt x="4431" y="341"/>
                </a:lnTo>
                <a:lnTo>
                  <a:pt x="4438" y="342"/>
                </a:lnTo>
                <a:lnTo>
                  <a:pt x="4431" y="345"/>
                </a:lnTo>
                <a:lnTo>
                  <a:pt x="4424" y="345"/>
                </a:lnTo>
                <a:lnTo>
                  <a:pt x="4412" y="345"/>
                </a:lnTo>
                <a:lnTo>
                  <a:pt x="4404" y="343"/>
                </a:lnTo>
                <a:lnTo>
                  <a:pt x="4398" y="342"/>
                </a:lnTo>
                <a:lnTo>
                  <a:pt x="4396" y="339"/>
                </a:lnTo>
                <a:lnTo>
                  <a:pt x="4390" y="337"/>
                </a:lnTo>
                <a:lnTo>
                  <a:pt x="4384" y="336"/>
                </a:lnTo>
                <a:lnTo>
                  <a:pt x="4377" y="335"/>
                </a:lnTo>
                <a:lnTo>
                  <a:pt x="4376" y="335"/>
                </a:lnTo>
                <a:lnTo>
                  <a:pt x="4379" y="339"/>
                </a:lnTo>
                <a:lnTo>
                  <a:pt x="4386" y="342"/>
                </a:lnTo>
                <a:lnTo>
                  <a:pt x="4387" y="343"/>
                </a:lnTo>
                <a:lnTo>
                  <a:pt x="4391" y="345"/>
                </a:lnTo>
                <a:lnTo>
                  <a:pt x="4397" y="348"/>
                </a:lnTo>
                <a:lnTo>
                  <a:pt x="4403" y="352"/>
                </a:lnTo>
                <a:lnTo>
                  <a:pt x="4410" y="356"/>
                </a:lnTo>
                <a:lnTo>
                  <a:pt x="4417" y="357"/>
                </a:lnTo>
                <a:lnTo>
                  <a:pt x="4423" y="360"/>
                </a:lnTo>
                <a:lnTo>
                  <a:pt x="4429" y="365"/>
                </a:lnTo>
                <a:lnTo>
                  <a:pt x="4435" y="366"/>
                </a:lnTo>
                <a:lnTo>
                  <a:pt x="4442" y="367"/>
                </a:lnTo>
                <a:lnTo>
                  <a:pt x="4448" y="363"/>
                </a:lnTo>
                <a:lnTo>
                  <a:pt x="4442" y="358"/>
                </a:lnTo>
                <a:lnTo>
                  <a:pt x="4434" y="355"/>
                </a:lnTo>
                <a:lnTo>
                  <a:pt x="4428" y="350"/>
                </a:lnTo>
                <a:lnTo>
                  <a:pt x="4432" y="351"/>
                </a:lnTo>
                <a:lnTo>
                  <a:pt x="4439" y="355"/>
                </a:lnTo>
                <a:lnTo>
                  <a:pt x="4445" y="357"/>
                </a:lnTo>
                <a:lnTo>
                  <a:pt x="4452" y="361"/>
                </a:lnTo>
                <a:lnTo>
                  <a:pt x="4458" y="364"/>
                </a:lnTo>
                <a:lnTo>
                  <a:pt x="4464" y="368"/>
                </a:lnTo>
                <a:lnTo>
                  <a:pt x="4458" y="366"/>
                </a:lnTo>
                <a:lnTo>
                  <a:pt x="4451" y="368"/>
                </a:lnTo>
                <a:lnTo>
                  <a:pt x="4445" y="369"/>
                </a:lnTo>
                <a:lnTo>
                  <a:pt x="4447" y="376"/>
                </a:lnTo>
                <a:lnTo>
                  <a:pt x="4454" y="376"/>
                </a:lnTo>
                <a:lnTo>
                  <a:pt x="4459" y="376"/>
                </a:lnTo>
                <a:lnTo>
                  <a:pt x="4466" y="379"/>
                </a:lnTo>
                <a:lnTo>
                  <a:pt x="4472" y="383"/>
                </a:lnTo>
                <a:lnTo>
                  <a:pt x="4478" y="385"/>
                </a:lnTo>
                <a:lnTo>
                  <a:pt x="4484" y="390"/>
                </a:lnTo>
                <a:lnTo>
                  <a:pt x="4491" y="393"/>
                </a:lnTo>
                <a:lnTo>
                  <a:pt x="4498" y="396"/>
                </a:lnTo>
                <a:lnTo>
                  <a:pt x="4504" y="398"/>
                </a:lnTo>
                <a:lnTo>
                  <a:pt x="4510" y="400"/>
                </a:lnTo>
                <a:lnTo>
                  <a:pt x="4516" y="404"/>
                </a:lnTo>
                <a:lnTo>
                  <a:pt x="4522" y="408"/>
                </a:lnTo>
                <a:lnTo>
                  <a:pt x="4529" y="408"/>
                </a:lnTo>
                <a:lnTo>
                  <a:pt x="4534" y="410"/>
                </a:lnTo>
                <a:lnTo>
                  <a:pt x="4541" y="412"/>
                </a:lnTo>
                <a:lnTo>
                  <a:pt x="4548" y="415"/>
                </a:lnTo>
                <a:lnTo>
                  <a:pt x="4554" y="418"/>
                </a:lnTo>
                <a:lnTo>
                  <a:pt x="4561" y="420"/>
                </a:lnTo>
                <a:lnTo>
                  <a:pt x="4567" y="421"/>
                </a:lnTo>
                <a:lnTo>
                  <a:pt x="4573" y="423"/>
                </a:lnTo>
                <a:lnTo>
                  <a:pt x="4579" y="418"/>
                </a:lnTo>
                <a:lnTo>
                  <a:pt x="4585" y="423"/>
                </a:lnTo>
                <a:lnTo>
                  <a:pt x="4592" y="426"/>
                </a:lnTo>
                <a:lnTo>
                  <a:pt x="4598" y="431"/>
                </a:lnTo>
                <a:lnTo>
                  <a:pt x="4604" y="432"/>
                </a:lnTo>
                <a:lnTo>
                  <a:pt x="4610" y="432"/>
                </a:lnTo>
                <a:lnTo>
                  <a:pt x="4615" y="425"/>
                </a:lnTo>
                <a:lnTo>
                  <a:pt x="4616" y="418"/>
                </a:lnTo>
                <a:lnTo>
                  <a:pt x="4612" y="412"/>
                </a:lnTo>
                <a:lnTo>
                  <a:pt x="4612" y="405"/>
                </a:lnTo>
                <a:lnTo>
                  <a:pt x="4619" y="401"/>
                </a:lnTo>
                <a:lnTo>
                  <a:pt x="4612" y="399"/>
                </a:lnTo>
                <a:lnTo>
                  <a:pt x="4606" y="393"/>
                </a:lnTo>
                <a:lnTo>
                  <a:pt x="4602" y="386"/>
                </a:lnTo>
                <a:lnTo>
                  <a:pt x="4598" y="380"/>
                </a:lnTo>
                <a:lnTo>
                  <a:pt x="4596" y="373"/>
                </a:lnTo>
                <a:lnTo>
                  <a:pt x="4594" y="367"/>
                </a:lnTo>
                <a:lnTo>
                  <a:pt x="4593" y="360"/>
                </a:lnTo>
                <a:lnTo>
                  <a:pt x="4598" y="355"/>
                </a:lnTo>
                <a:lnTo>
                  <a:pt x="4605" y="360"/>
                </a:lnTo>
                <a:lnTo>
                  <a:pt x="4612" y="366"/>
                </a:lnTo>
                <a:lnTo>
                  <a:pt x="4620" y="367"/>
                </a:lnTo>
                <a:lnTo>
                  <a:pt x="4626" y="372"/>
                </a:lnTo>
                <a:lnTo>
                  <a:pt x="4632" y="373"/>
                </a:lnTo>
                <a:lnTo>
                  <a:pt x="4638" y="376"/>
                </a:lnTo>
                <a:lnTo>
                  <a:pt x="4644" y="379"/>
                </a:lnTo>
                <a:lnTo>
                  <a:pt x="4652" y="381"/>
                </a:lnTo>
                <a:lnTo>
                  <a:pt x="4659" y="383"/>
                </a:lnTo>
                <a:lnTo>
                  <a:pt x="4665" y="385"/>
                </a:lnTo>
                <a:lnTo>
                  <a:pt x="4671" y="386"/>
                </a:lnTo>
                <a:lnTo>
                  <a:pt x="4678" y="388"/>
                </a:lnTo>
                <a:lnTo>
                  <a:pt x="4685" y="389"/>
                </a:lnTo>
                <a:lnTo>
                  <a:pt x="4691" y="390"/>
                </a:lnTo>
                <a:lnTo>
                  <a:pt x="4698" y="390"/>
                </a:lnTo>
                <a:lnTo>
                  <a:pt x="4705" y="391"/>
                </a:lnTo>
                <a:lnTo>
                  <a:pt x="4712" y="391"/>
                </a:lnTo>
                <a:lnTo>
                  <a:pt x="4718" y="389"/>
                </a:lnTo>
                <a:lnTo>
                  <a:pt x="4723" y="390"/>
                </a:lnTo>
                <a:lnTo>
                  <a:pt x="4729" y="398"/>
                </a:lnTo>
                <a:lnTo>
                  <a:pt x="4726" y="390"/>
                </a:lnTo>
                <a:lnTo>
                  <a:pt x="4724" y="388"/>
                </a:lnTo>
                <a:lnTo>
                  <a:pt x="4728" y="381"/>
                </a:lnTo>
                <a:lnTo>
                  <a:pt x="4733" y="382"/>
                </a:lnTo>
                <a:lnTo>
                  <a:pt x="4741" y="381"/>
                </a:lnTo>
                <a:lnTo>
                  <a:pt x="4746" y="376"/>
                </a:lnTo>
                <a:lnTo>
                  <a:pt x="4753" y="375"/>
                </a:lnTo>
                <a:lnTo>
                  <a:pt x="4758" y="374"/>
                </a:lnTo>
                <a:lnTo>
                  <a:pt x="4764" y="375"/>
                </a:lnTo>
                <a:lnTo>
                  <a:pt x="4772" y="375"/>
                </a:lnTo>
                <a:lnTo>
                  <a:pt x="4778" y="377"/>
                </a:lnTo>
                <a:lnTo>
                  <a:pt x="4784" y="377"/>
                </a:lnTo>
                <a:lnTo>
                  <a:pt x="4790" y="377"/>
                </a:lnTo>
                <a:lnTo>
                  <a:pt x="4795" y="382"/>
                </a:lnTo>
                <a:lnTo>
                  <a:pt x="4802" y="381"/>
                </a:lnTo>
                <a:lnTo>
                  <a:pt x="4808" y="382"/>
                </a:lnTo>
                <a:lnTo>
                  <a:pt x="4814" y="384"/>
                </a:lnTo>
                <a:lnTo>
                  <a:pt x="4820" y="385"/>
                </a:lnTo>
                <a:lnTo>
                  <a:pt x="4828" y="389"/>
                </a:lnTo>
                <a:lnTo>
                  <a:pt x="4834" y="389"/>
                </a:lnTo>
                <a:lnTo>
                  <a:pt x="4840" y="392"/>
                </a:lnTo>
                <a:lnTo>
                  <a:pt x="4847" y="392"/>
                </a:lnTo>
                <a:lnTo>
                  <a:pt x="4853" y="396"/>
                </a:lnTo>
                <a:lnTo>
                  <a:pt x="4860" y="399"/>
                </a:lnTo>
                <a:lnTo>
                  <a:pt x="4866" y="398"/>
                </a:lnTo>
                <a:lnTo>
                  <a:pt x="4872" y="404"/>
                </a:lnTo>
                <a:lnTo>
                  <a:pt x="4879" y="407"/>
                </a:lnTo>
                <a:lnTo>
                  <a:pt x="4886" y="406"/>
                </a:lnTo>
                <a:lnTo>
                  <a:pt x="4892" y="407"/>
                </a:lnTo>
                <a:lnTo>
                  <a:pt x="4886" y="402"/>
                </a:lnTo>
                <a:lnTo>
                  <a:pt x="4879" y="402"/>
                </a:lnTo>
                <a:lnTo>
                  <a:pt x="4873" y="401"/>
                </a:lnTo>
                <a:lnTo>
                  <a:pt x="4879" y="400"/>
                </a:lnTo>
                <a:lnTo>
                  <a:pt x="4887" y="401"/>
                </a:lnTo>
                <a:lnTo>
                  <a:pt x="4879" y="397"/>
                </a:lnTo>
                <a:lnTo>
                  <a:pt x="4886" y="394"/>
                </a:lnTo>
                <a:lnTo>
                  <a:pt x="4892" y="394"/>
                </a:lnTo>
                <a:lnTo>
                  <a:pt x="4886" y="393"/>
                </a:lnTo>
                <a:lnTo>
                  <a:pt x="4872" y="393"/>
                </a:lnTo>
                <a:lnTo>
                  <a:pt x="4866" y="391"/>
                </a:lnTo>
                <a:lnTo>
                  <a:pt x="4865" y="384"/>
                </a:lnTo>
                <a:lnTo>
                  <a:pt x="4862" y="377"/>
                </a:lnTo>
                <a:lnTo>
                  <a:pt x="4868" y="376"/>
                </a:lnTo>
                <a:lnTo>
                  <a:pt x="4875" y="375"/>
                </a:lnTo>
                <a:lnTo>
                  <a:pt x="4881" y="381"/>
                </a:lnTo>
                <a:lnTo>
                  <a:pt x="4883" y="374"/>
                </a:lnTo>
                <a:lnTo>
                  <a:pt x="4890" y="375"/>
                </a:lnTo>
                <a:lnTo>
                  <a:pt x="4896" y="376"/>
                </a:lnTo>
                <a:lnTo>
                  <a:pt x="4902" y="377"/>
                </a:lnTo>
                <a:lnTo>
                  <a:pt x="4908" y="381"/>
                </a:lnTo>
                <a:lnTo>
                  <a:pt x="4914" y="385"/>
                </a:lnTo>
                <a:lnTo>
                  <a:pt x="4922" y="388"/>
                </a:lnTo>
                <a:lnTo>
                  <a:pt x="4927" y="389"/>
                </a:lnTo>
                <a:lnTo>
                  <a:pt x="4934" y="383"/>
                </a:lnTo>
                <a:lnTo>
                  <a:pt x="4940" y="385"/>
                </a:lnTo>
                <a:lnTo>
                  <a:pt x="4947" y="383"/>
                </a:lnTo>
                <a:lnTo>
                  <a:pt x="4954" y="384"/>
                </a:lnTo>
                <a:lnTo>
                  <a:pt x="4953" y="383"/>
                </a:lnTo>
                <a:lnTo>
                  <a:pt x="4952" y="383"/>
                </a:lnTo>
                <a:lnTo>
                  <a:pt x="4946" y="380"/>
                </a:lnTo>
                <a:lnTo>
                  <a:pt x="4939" y="377"/>
                </a:lnTo>
                <a:lnTo>
                  <a:pt x="4933" y="374"/>
                </a:lnTo>
                <a:lnTo>
                  <a:pt x="4926" y="371"/>
                </a:lnTo>
                <a:lnTo>
                  <a:pt x="4920" y="366"/>
                </a:lnTo>
                <a:lnTo>
                  <a:pt x="4917" y="359"/>
                </a:lnTo>
                <a:lnTo>
                  <a:pt x="4910" y="358"/>
                </a:lnTo>
                <a:lnTo>
                  <a:pt x="4904" y="356"/>
                </a:lnTo>
                <a:lnTo>
                  <a:pt x="4897" y="355"/>
                </a:lnTo>
                <a:lnTo>
                  <a:pt x="4891" y="353"/>
                </a:lnTo>
                <a:lnTo>
                  <a:pt x="4896" y="353"/>
                </a:lnTo>
                <a:lnTo>
                  <a:pt x="4903" y="353"/>
                </a:lnTo>
                <a:lnTo>
                  <a:pt x="4897" y="345"/>
                </a:lnTo>
                <a:lnTo>
                  <a:pt x="4898" y="339"/>
                </a:lnTo>
                <a:lnTo>
                  <a:pt x="4903" y="341"/>
                </a:lnTo>
                <a:lnTo>
                  <a:pt x="4905" y="341"/>
                </a:lnTo>
                <a:lnTo>
                  <a:pt x="4911" y="339"/>
                </a:lnTo>
                <a:lnTo>
                  <a:pt x="4905" y="336"/>
                </a:lnTo>
                <a:lnTo>
                  <a:pt x="4898" y="335"/>
                </a:lnTo>
                <a:lnTo>
                  <a:pt x="4895" y="336"/>
                </a:lnTo>
                <a:lnTo>
                  <a:pt x="4889" y="336"/>
                </a:lnTo>
                <a:lnTo>
                  <a:pt x="4882" y="341"/>
                </a:lnTo>
                <a:lnTo>
                  <a:pt x="4876" y="341"/>
                </a:lnTo>
                <a:lnTo>
                  <a:pt x="4870" y="340"/>
                </a:lnTo>
                <a:lnTo>
                  <a:pt x="4876" y="342"/>
                </a:lnTo>
                <a:lnTo>
                  <a:pt x="4869" y="341"/>
                </a:lnTo>
                <a:lnTo>
                  <a:pt x="4863" y="337"/>
                </a:lnTo>
                <a:lnTo>
                  <a:pt x="4855" y="333"/>
                </a:lnTo>
                <a:lnTo>
                  <a:pt x="4854" y="325"/>
                </a:lnTo>
                <a:lnTo>
                  <a:pt x="4860" y="319"/>
                </a:lnTo>
                <a:lnTo>
                  <a:pt x="4866" y="318"/>
                </a:lnTo>
                <a:lnTo>
                  <a:pt x="4872" y="319"/>
                </a:lnTo>
                <a:lnTo>
                  <a:pt x="4879" y="319"/>
                </a:lnTo>
                <a:lnTo>
                  <a:pt x="4882" y="320"/>
                </a:lnTo>
                <a:lnTo>
                  <a:pt x="4889" y="319"/>
                </a:lnTo>
                <a:lnTo>
                  <a:pt x="4895" y="319"/>
                </a:lnTo>
                <a:lnTo>
                  <a:pt x="4902" y="319"/>
                </a:lnTo>
                <a:lnTo>
                  <a:pt x="4908" y="317"/>
                </a:lnTo>
                <a:lnTo>
                  <a:pt x="4914" y="315"/>
                </a:lnTo>
                <a:lnTo>
                  <a:pt x="4921" y="313"/>
                </a:lnTo>
                <a:lnTo>
                  <a:pt x="4914" y="312"/>
                </a:lnTo>
                <a:lnTo>
                  <a:pt x="4909" y="307"/>
                </a:lnTo>
                <a:lnTo>
                  <a:pt x="4902" y="304"/>
                </a:lnTo>
                <a:lnTo>
                  <a:pt x="4896" y="302"/>
                </a:lnTo>
                <a:lnTo>
                  <a:pt x="4890" y="300"/>
                </a:lnTo>
                <a:lnTo>
                  <a:pt x="4882" y="297"/>
                </a:lnTo>
                <a:lnTo>
                  <a:pt x="4877" y="293"/>
                </a:lnTo>
                <a:lnTo>
                  <a:pt x="4882" y="294"/>
                </a:lnTo>
                <a:lnTo>
                  <a:pt x="4890" y="294"/>
                </a:lnTo>
                <a:lnTo>
                  <a:pt x="4896" y="294"/>
                </a:lnTo>
                <a:lnTo>
                  <a:pt x="4902" y="295"/>
                </a:lnTo>
                <a:lnTo>
                  <a:pt x="4909" y="295"/>
                </a:lnTo>
                <a:lnTo>
                  <a:pt x="4916" y="297"/>
                </a:lnTo>
                <a:lnTo>
                  <a:pt x="4922" y="300"/>
                </a:lnTo>
                <a:lnTo>
                  <a:pt x="4927" y="302"/>
                </a:lnTo>
                <a:lnTo>
                  <a:pt x="4934" y="302"/>
                </a:lnTo>
                <a:lnTo>
                  <a:pt x="4941" y="303"/>
                </a:lnTo>
                <a:lnTo>
                  <a:pt x="4949" y="304"/>
                </a:lnTo>
                <a:lnTo>
                  <a:pt x="4955" y="304"/>
                </a:lnTo>
                <a:lnTo>
                  <a:pt x="4961" y="304"/>
                </a:lnTo>
                <a:lnTo>
                  <a:pt x="4968" y="305"/>
                </a:lnTo>
                <a:lnTo>
                  <a:pt x="4987" y="305"/>
                </a:lnTo>
                <a:lnTo>
                  <a:pt x="4993" y="307"/>
                </a:lnTo>
                <a:lnTo>
                  <a:pt x="5019" y="307"/>
                </a:lnTo>
                <a:lnTo>
                  <a:pt x="5026" y="308"/>
                </a:lnTo>
                <a:lnTo>
                  <a:pt x="5032" y="308"/>
                </a:lnTo>
                <a:lnTo>
                  <a:pt x="5040" y="308"/>
                </a:lnTo>
                <a:lnTo>
                  <a:pt x="5046" y="309"/>
                </a:lnTo>
                <a:lnTo>
                  <a:pt x="5052" y="310"/>
                </a:lnTo>
                <a:lnTo>
                  <a:pt x="5058" y="310"/>
                </a:lnTo>
                <a:lnTo>
                  <a:pt x="5066" y="310"/>
                </a:lnTo>
                <a:lnTo>
                  <a:pt x="5072" y="311"/>
                </a:lnTo>
                <a:lnTo>
                  <a:pt x="5078" y="312"/>
                </a:lnTo>
                <a:lnTo>
                  <a:pt x="5084" y="312"/>
                </a:lnTo>
                <a:lnTo>
                  <a:pt x="5090" y="312"/>
                </a:lnTo>
                <a:lnTo>
                  <a:pt x="5093" y="313"/>
                </a:lnTo>
                <a:lnTo>
                  <a:pt x="5100" y="315"/>
                </a:lnTo>
                <a:lnTo>
                  <a:pt x="5106" y="315"/>
                </a:lnTo>
                <a:lnTo>
                  <a:pt x="5112" y="315"/>
                </a:lnTo>
                <a:lnTo>
                  <a:pt x="5126" y="317"/>
                </a:lnTo>
                <a:lnTo>
                  <a:pt x="5132" y="318"/>
                </a:lnTo>
                <a:lnTo>
                  <a:pt x="5138" y="319"/>
                </a:lnTo>
                <a:lnTo>
                  <a:pt x="5145" y="320"/>
                </a:lnTo>
                <a:lnTo>
                  <a:pt x="5151" y="320"/>
                </a:lnTo>
                <a:lnTo>
                  <a:pt x="5171" y="325"/>
                </a:lnTo>
                <a:lnTo>
                  <a:pt x="5178" y="326"/>
                </a:lnTo>
                <a:lnTo>
                  <a:pt x="5185" y="326"/>
                </a:lnTo>
                <a:lnTo>
                  <a:pt x="5192" y="329"/>
                </a:lnTo>
                <a:lnTo>
                  <a:pt x="5185" y="329"/>
                </a:lnTo>
                <a:lnTo>
                  <a:pt x="5179" y="328"/>
                </a:lnTo>
                <a:lnTo>
                  <a:pt x="5166" y="328"/>
                </a:lnTo>
                <a:lnTo>
                  <a:pt x="5160" y="328"/>
                </a:lnTo>
                <a:lnTo>
                  <a:pt x="5153" y="328"/>
                </a:lnTo>
                <a:lnTo>
                  <a:pt x="5146" y="328"/>
                </a:lnTo>
                <a:lnTo>
                  <a:pt x="5134" y="328"/>
                </a:lnTo>
                <a:lnTo>
                  <a:pt x="5127" y="328"/>
                </a:lnTo>
                <a:lnTo>
                  <a:pt x="5121" y="326"/>
                </a:lnTo>
                <a:lnTo>
                  <a:pt x="5114" y="325"/>
                </a:lnTo>
                <a:lnTo>
                  <a:pt x="5108" y="324"/>
                </a:lnTo>
                <a:lnTo>
                  <a:pt x="5102" y="323"/>
                </a:lnTo>
                <a:lnTo>
                  <a:pt x="5095" y="325"/>
                </a:lnTo>
                <a:lnTo>
                  <a:pt x="5096" y="328"/>
                </a:lnTo>
                <a:lnTo>
                  <a:pt x="5095" y="335"/>
                </a:lnTo>
                <a:lnTo>
                  <a:pt x="5087" y="333"/>
                </a:lnTo>
                <a:lnTo>
                  <a:pt x="5081" y="333"/>
                </a:lnTo>
                <a:lnTo>
                  <a:pt x="5082" y="334"/>
                </a:lnTo>
                <a:lnTo>
                  <a:pt x="5083" y="335"/>
                </a:lnTo>
                <a:lnTo>
                  <a:pt x="5089" y="337"/>
                </a:lnTo>
                <a:lnTo>
                  <a:pt x="5096" y="339"/>
                </a:lnTo>
                <a:lnTo>
                  <a:pt x="5103" y="340"/>
                </a:lnTo>
                <a:lnTo>
                  <a:pt x="5109" y="335"/>
                </a:lnTo>
                <a:lnTo>
                  <a:pt x="5115" y="335"/>
                </a:lnTo>
                <a:lnTo>
                  <a:pt x="5121" y="334"/>
                </a:lnTo>
                <a:lnTo>
                  <a:pt x="5129" y="334"/>
                </a:lnTo>
                <a:lnTo>
                  <a:pt x="5135" y="333"/>
                </a:lnTo>
                <a:lnTo>
                  <a:pt x="5141" y="333"/>
                </a:lnTo>
                <a:lnTo>
                  <a:pt x="5147" y="332"/>
                </a:lnTo>
                <a:lnTo>
                  <a:pt x="5153" y="332"/>
                </a:lnTo>
                <a:lnTo>
                  <a:pt x="5161" y="332"/>
                </a:lnTo>
                <a:lnTo>
                  <a:pt x="5166" y="332"/>
                </a:lnTo>
                <a:lnTo>
                  <a:pt x="5173" y="331"/>
                </a:lnTo>
                <a:lnTo>
                  <a:pt x="5179" y="331"/>
                </a:lnTo>
                <a:lnTo>
                  <a:pt x="5186" y="332"/>
                </a:lnTo>
                <a:lnTo>
                  <a:pt x="5192" y="332"/>
                </a:lnTo>
                <a:lnTo>
                  <a:pt x="5198" y="337"/>
                </a:lnTo>
                <a:lnTo>
                  <a:pt x="5197" y="343"/>
                </a:lnTo>
                <a:lnTo>
                  <a:pt x="5196" y="350"/>
                </a:lnTo>
                <a:lnTo>
                  <a:pt x="5195" y="353"/>
                </a:lnTo>
                <a:lnTo>
                  <a:pt x="5193" y="359"/>
                </a:lnTo>
                <a:lnTo>
                  <a:pt x="5187" y="355"/>
                </a:lnTo>
                <a:lnTo>
                  <a:pt x="5183" y="348"/>
                </a:lnTo>
                <a:lnTo>
                  <a:pt x="5183" y="341"/>
                </a:lnTo>
                <a:lnTo>
                  <a:pt x="5176" y="339"/>
                </a:lnTo>
                <a:lnTo>
                  <a:pt x="5175" y="347"/>
                </a:lnTo>
                <a:lnTo>
                  <a:pt x="5168" y="341"/>
                </a:lnTo>
                <a:lnTo>
                  <a:pt x="5162" y="341"/>
                </a:lnTo>
                <a:lnTo>
                  <a:pt x="5157" y="336"/>
                </a:lnTo>
                <a:lnTo>
                  <a:pt x="5149" y="336"/>
                </a:lnTo>
                <a:lnTo>
                  <a:pt x="5156" y="339"/>
                </a:lnTo>
                <a:lnTo>
                  <a:pt x="5159" y="345"/>
                </a:lnTo>
                <a:lnTo>
                  <a:pt x="5165" y="349"/>
                </a:lnTo>
                <a:lnTo>
                  <a:pt x="5172" y="350"/>
                </a:lnTo>
                <a:lnTo>
                  <a:pt x="5177" y="356"/>
                </a:lnTo>
                <a:lnTo>
                  <a:pt x="5170" y="356"/>
                </a:lnTo>
                <a:lnTo>
                  <a:pt x="5164" y="358"/>
                </a:lnTo>
                <a:lnTo>
                  <a:pt x="5158" y="358"/>
                </a:lnTo>
                <a:lnTo>
                  <a:pt x="5152" y="356"/>
                </a:lnTo>
                <a:lnTo>
                  <a:pt x="5145" y="355"/>
                </a:lnTo>
                <a:lnTo>
                  <a:pt x="5138" y="353"/>
                </a:lnTo>
                <a:lnTo>
                  <a:pt x="5144" y="357"/>
                </a:lnTo>
                <a:lnTo>
                  <a:pt x="5150" y="359"/>
                </a:lnTo>
                <a:lnTo>
                  <a:pt x="5157" y="365"/>
                </a:lnTo>
                <a:lnTo>
                  <a:pt x="5150" y="365"/>
                </a:lnTo>
                <a:lnTo>
                  <a:pt x="5157" y="369"/>
                </a:lnTo>
                <a:lnTo>
                  <a:pt x="5162" y="372"/>
                </a:lnTo>
                <a:lnTo>
                  <a:pt x="5169" y="372"/>
                </a:lnTo>
                <a:lnTo>
                  <a:pt x="5175" y="372"/>
                </a:lnTo>
                <a:lnTo>
                  <a:pt x="5181" y="367"/>
                </a:lnTo>
                <a:lnTo>
                  <a:pt x="5189" y="368"/>
                </a:lnTo>
                <a:lnTo>
                  <a:pt x="5195" y="365"/>
                </a:lnTo>
                <a:lnTo>
                  <a:pt x="5201" y="364"/>
                </a:lnTo>
                <a:lnTo>
                  <a:pt x="5204" y="357"/>
                </a:lnTo>
                <a:lnTo>
                  <a:pt x="5204" y="350"/>
                </a:lnTo>
                <a:lnTo>
                  <a:pt x="5204" y="344"/>
                </a:lnTo>
                <a:lnTo>
                  <a:pt x="5205" y="337"/>
                </a:lnTo>
                <a:lnTo>
                  <a:pt x="5206" y="332"/>
                </a:lnTo>
                <a:lnTo>
                  <a:pt x="5212" y="329"/>
                </a:lnTo>
                <a:lnTo>
                  <a:pt x="5219" y="329"/>
                </a:lnTo>
                <a:lnTo>
                  <a:pt x="5245" y="329"/>
                </a:lnTo>
                <a:lnTo>
                  <a:pt x="5251" y="329"/>
                </a:lnTo>
                <a:lnTo>
                  <a:pt x="5258" y="329"/>
                </a:lnTo>
                <a:lnTo>
                  <a:pt x="5263" y="331"/>
                </a:lnTo>
                <a:lnTo>
                  <a:pt x="5270" y="332"/>
                </a:lnTo>
                <a:lnTo>
                  <a:pt x="5277" y="333"/>
                </a:lnTo>
                <a:lnTo>
                  <a:pt x="5283" y="334"/>
                </a:lnTo>
                <a:lnTo>
                  <a:pt x="5290" y="334"/>
                </a:lnTo>
                <a:lnTo>
                  <a:pt x="5301" y="336"/>
                </a:lnTo>
                <a:lnTo>
                  <a:pt x="5308" y="337"/>
                </a:lnTo>
                <a:lnTo>
                  <a:pt x="5315" y="339"/>
                </a:lnTo>
                <a:lnTo>
                  <a:pt x="5328" y="341"/>
                </a:lnTo>
                <a:lnTo>
                  <a:pt x="5335" y="342"/>
                </a:lnTo>
                <a:lnTo>
                  <a:pt x="5342" y="345"/>
                </a:lnTo>
                <a:lnTo>
                  <a:pt x="5349" y="348"/>
                </a:lnTo>
                <a:lnTo>
                  <a:pt x="5354" y="350"/>
                </a:lnTo>
                <a:lnTo>
                  <a:pt x="5361" y="353"/>
                </a:lnTo>
                <a:lnTo>
                  <a:pt x="5368" y="356"/>
                </a:lnTo>
                <a:lnTo>
                  <a:pt x="5369" y="363"/>
                </a:lnTo>
                <a:lnTo>
                  <a:pt x="5362" y="365"/>
                </a:lnTo>
                <a:lnTo>
                  <a:pt x="5356" y="364"/>
                </a:lnTo>
                <a:lnTo>
                  <a:pt x="5350" y="360"/>
                </a:lnTo>
                <a:lnTo>
                  <a:pt x="5346" y="359"/>
                </a:lnTo>
                <a:lnTo>
                  <a:pt x="5339" y="359"/>
                </a:lnTo>
                <a:lnTo>
                  <a:pt x="5339" y="365"/>
                </a:lnTo>
                <a:lnTo>
                  <a:pt x="5334" y="365"/>
                </a:lnTo>
                <a:lnTo>
                  <a:pt x="5327" y="365"/>
                </a:lnTo>
                <a:lnTo>
                  <a:pt x="5334" y="372"/>
                </a:lnTo>
                <a:lnTo>
                  <a:pt x="5340" y="372"/>
                </a:lnTo>
                <a:lnTo>
                  <a:pt x="5346" y="371"/>
                </a:lnTo>
                <a:lnTo>
                  <a:pt x="5352" y="371"/>
                </a:lnTo>
                <a:lnTo>
                  <a:pt x="5358" y="372"/>
                </a:lnTo>
                <a:lnTo>
                  <a:pt x="5365" y="373"/>
                </a:lnTo>
                <a:lnTo>
                  <a:pt x="5372" y="373"/>
                </a:lnTo>
                <a:lnTo>
                  <a:pt x="5378" y="373"/>
                </a:lnTo>
                <a:lnTo>
                  <a:pt x="5384" y="372"/>
                </a:lnTo>
                <a:lnTo>
                  <a:pt x="5390" y="379"/>
                </a:lnTo>
                <a:lnTo>
                  <a:pt x="5396" y="385"/>
                </a:lnTo>
                <a:lnTo>
                  <a:pt x="5401" y="382"/>
                </a:lnTo>
                <a:lnTo>
                  <a:pt x="5407" y="382"/>
                </a:lnTo>
                <a:lnTo>
                  <a:pt x="5413" y="383"/>
                </a:lnTo>
                <a:lnTo>
                  <a:pt x="5419" y="382"/>
                </a:lnTo>
                <a:lnTo>
                  <a:pt x="5426" y="382"/>
                </a:lnTo>
                <a:lnTo>
                  <a:pt x="5432" y="386"/>
                </a:lnTo>
                <a:lnTo>
                  <a:pt x="5433" y="393"/>
                </a:lnTo>
                <a:lnTo>
                  <a:pt x="5428" y="397"/>
                </a:lnTo>
                <a:lnTo>
                  <a:pt x="5421" y="400"/>
                </a:lnTo>
                <a:lnTo>
                  <a:pt x="5422" y="401"/>
                </a:lnTo>
                <a:lnTo>
                  <a:pt x="5428" y="398"/>
                </a:lnTo>
                <a:lnTo>
                  <a:pt x="5435" y="394"/>
                </a:lnTo>
                <a:lnTo>
                  <a:pt x="5441" y="394"/>
                </a:lnTo>
                <a:lnTo>
                  <a:pt x="5447" y="391"/>
                </a:lnTo>
                <a:lnTo>
                  <a:pt x="5454" y="390"/>
                </a:lnTo>
                <a:lnTo>
                  <a:pt x="5461" y="392"/>
                </a:lnTo>
                <a:lnTo>
                  <a:pt x="5468" y="392"/>
                </a:lnTo>
                <a:lnTo>
                  <a:pt x="5474" y="393"/>
                </a:lnTo>
                <a:lnTo>
                  <a:pt x="5487" y="396"/>
                </a:lnTo>
                <a:lnTo>
                  <a:pt x="5494" y="399"/>
                </a:lnTo>
                <a:lnTo>
                  <a:pt x="5501" y="402"/>
                </a:lnTo>
                <a:lnTo>
                  <a:pt x="5506" y="404"/>
                </a:lnTo>
                <a:lnTo>
                  <a:pt x="5514" y="407"/>
                </a:lnTo>
                <a:lnTo>
                  <a:pt x="5521" y="409"/>
                </a:lnTo>
                <a:lnTo>
                  <a:pt x="5526" y="412"/>
                </a:lnTo>
                <a:lnTo>
                  <a:pt x="5532" y="416"/>
                </a:lnTo>
                <a:lnTo>
                  <a:pt x="5526" y="417"/>
                </a:lnTo>
                <a:lnTo>
                  <a:pt x="5520" y="416"/>
                </a:lnTo>
                <a:lnTo>
                  <a:pt x="5514" y="416"/>
                </a:lnTo>
                <a:lnTo>
                  <a:pt x="5518" y="417"/>
                </a:lnTo>
                <a:lnTo>
                  <a:pt x="5524" y="418"/>
                </a:lnTo>
                <a:lnTo>
                  <a:pt x="5530" y="418"/>
                </a:lnTo>
                <a:lnTo>
                  <a:pt x="5536" y="420"/>
                </a:lnTo>
                <a:lnTo>
                  <a:pt x="5543" y="422"/>
                </a:lnTo>
                <a:lnTo>
                  <a:pt x="5550" y="423"/>
                </a:lnTo>
                <a:lnTo>
                  <a:pt x="5556" y="424"/>
                </a:lnTo>
                <a:lnTo>
                  <a:pt x="5562" y="425"/>
                </a:lnTo>
                <a:lnTo>
                  <a:pt x="5569" y="425"/>
                </a:lnTo>
                <a:lnTo>
                  <a:pt x="5576" y="425"/>
                </a:lnTo>
                <a:lnTo>
                  <a:pt x="5588" y="425"/>
                </a:lnTo>
                <a:lnTo>
                  <a:pt x="5595" y="424"/>
                </a:lnTo>
                <a:lnTo>
                  <a:pt x="5600" y="423"/>
                </a:lnTo>
                <a:lnTo>
                  <a:pt x="5608" y="423"/>
                </a:lnTo>
                <a:lnTo>
                  <a:pt x="5614" y="424"/>
                </a:lnTo>
                <a:lnTo>
                  <a:pt x="5615" y="424"/>
                </a:lnTo>
                <a:lnTo>
                  <a:pt x="5620" y="422"/>
                </a:lnTo>
                <a:lnTo>
                  <a:pt x="5627" y="420"/>
                </a:lnTo>
                <a:lnTo>
                  <a:pt x="5634" y="417"/>
                </a:lnTo>
                <a:lnTo>
                  <a:pt x="5640" y="417"/>
                </a:lnTo>
                <a:lnTo>
                  <a:pt x="5646" y="415"/>
                </a:lnTo>
                <a:lnTo>
                  <a:pt x="5652" y="415"/>
                </a:lnTo>
                <a:lnTo>
                  <a:pt x="5658" y="414"/>
                </a:lnTo>
                <a:lnTo>
                  <a:pt x="5666" y="413"/>
                </a:lnTo>
                <a:lnTo>
                  <a:pt x="5672" y="412"/>
                </a:lnTo>
                <a:lnTo>
                  <a:pt x="5678" y="412"/>
                </a:lnTo>
                <a:lnTo>
                  <a:pt x="5685" y="412"/>
                </a:lnTo>
                <a:lnTo>
                  <a:pt x="5691" y="409"/>
                </a:lnTo>
                <a:lnTo>
                  <a:pt x="5698" y="408"/>
                </a:lnTo>
                <a:lnTo>
                  <a:pt x="5710" y="408"/>
                </a:lnTo>
                <a:lnTo>
                  <a:pt x="5716" y="409"/>
                </a:lnTo>
                <a:lnTo>
                  <a:pt x="5729" y="409"/>
                </a:lnTo>
                <a:lnTo>
                  <a:pt x="5735" y="408"/>
                </a:lnTo>
                <a:lnTo>
                  <a:pt x="5741" y="409"/>
                </a:lnTo>
                <a:lnTo>
                  <a:pt x="5747" y="409"/>
                </a:lnTo>
                <a:lnTo>
                  <a:pt x="5754" y="410"/>
                </a:lnTo>
                <a:lnTo>
                  <a:pt x="5761" y="410"/>
                </a:lnTo>
                <a:lnTo>
                  <a:pt x="5767" y="410"/>
                </a:lnTo>
                <a:lnTo>
                  <a:pt x="5773" y="410"/>
                </a:lnTo>
                <a:lnTo>
                  <a:pt x="5779" y="412"/>
                </a:lnTo>
                <a:lnTo>
                  <a:pt x="5786" y="412"/>
                </a:lnTo>
                <a:lnTo>
                  <a:pt x="5792" y="412"/>
                </a:lnTo>
                <a:lnTo>
                  <a:pt x="5798" y="414"/>
                </a:lnTo>
                <a:lnTo>
                  <a:pt x="5804" y="415"/>
                </a:lnTo>
                <a:lnTo>
                  <a:pt x="5810" y="415"/>
                </a:lnTo>
                <a:lnTo>
                  <a:pt x="5817" y="416"/>
                </a:lnTo>
                <a:lnTo>
                  <a:pt x="5823" y="417"/>
                </a:lnTo>
                <a:lnTo>
                  <a:pt x="5829" y="418"/>
                </a:lnTo>
                <a:lnTo>
                  <a:pt x="5843" y="421"/>
                </a:lnTo>
                <a:lnTo>
                  <a:pt x="5848" y="423"/>
                </a:lnTo>
                <a:lnTo>
                  <a:pt x="5854" y="423"/>
                </a:lnTo>
                <a:lnTo>
                  <a:pt x="5860" y="424"/>
                </a:lnTo>
                <a:lnTo>
                  <a:pt x="5867" y="426"/>
                </a:lnTo>
                <a:lnTo>
                  <a:pt x="5874" y="428"/>
                </a:lnTo>
                <a:lnTo>
                  <a:pt x="5880" y="430"/>
                </a:lnTo>
                <a:lnTo>
                  <a:pt x="5887" y="432"/>
                </a:lnTo>
                <a:lnTo>
                  <a:pt x="5894" y="434"/>
                </a:lnTo>
                <a:lnTo>
                  <a:pt x="5900" y="437"/>
                </a:lnTo>
                <a:lnTo>
                  <a:pt x="5907" y="439"/>
                </a:lnTo>
                <a:lnTo>
                  <a:pt x="5914" y="441"/>
                </a:lnTo>
                <a:lnTo>
                  <a:pt x="5920" y="445"/>
                </a:lnTo>
                <a:lnTo>
                  <a:pt x="5927" y="448"/>
                </a:lnTo>
                <a:lnTo>
                  <a:pt x="5934" y="452"/>
                </a:lnTo>
                <a:lnTo>
                  <a:pt x="5936" y="453"/>
                </a:lnTo>
                <a:lnTo>
                  <a:pt x="5943" y="457"/>
                </a:lnTo>
                <a:lnTo>
                  <a:pt x="5949" y="461"/>
                </a:lnTo>
                <a:lnTo>
                  <a:pt x="5953" y="468"/>
                </a:lnTo>
                <a:lnTo>
                  <a:pt x="5959" y="472"/>
                </a:lnTo>
                <a:lnTo>
                  <a:pt x="5952" y="472"/>
                </a:lnTo>
                <a:lnTo>
                  <a:pt x="5946" y="472"/>
                </a:lnTo>
                <a:lnTo>
                  <a:pt x="5952" y="473"/>
                </a:lnTo>
                <a:lnTo>
                  <a:pt x="5958" y="474"/>
                </a:lnTo>
                <a:lnTo>
                  <a:pt x="5964" y="480"/>
                </a:lnTo>
                <a:lnTo>
                  <a:pt x="5964" y="488"/>
                </a:lnTo>
                <a:lnTo>
                  <a:pt x="5970" y="492"/>
                </a:lnTo>
                <a:lnTo>
                  <a:pt x="5977" y="494"/>
                </a:lnTo>
                <a:lnTo>
                  <a:pt x="5983" y="495"/>
                </a:lnTo>
                <a:lnTo>
                  <a:pt x="5989" y="497"/>
                </a:lnTo>
                <a:lnTo>
                  <a:pt x="5993" y="498"/>
                </a:lnTo>
                <a:lnTo>
                  <a:pt x="6000" y="498"/>
                </a:lnTo>
                <a:lnTo>
                  <a:pt x="6005" y="500"/>
                </a:lnTo>
                <a:lnTo>
                  <a:pt x="6012" y="503"/>
                </a:lnTo>
                <a:lnTo>
                  <a:pt x="6017" y="502"/>
                </a:lnTo>
                <a:lnTo>
                  <a:pt x="6024" y="502"/>
                </a:lnTo>
                <a:lnTo>
                  <a:pt x="6031" y="503"/>
                </a:lnTo>
                <a:lnTo>
                  <a:pt x="6037" y="505"/>
                </a:lnTo>
                <a:lnTo>
                  <a:pt x="6043" y="505"/>
                </a:lnTo>
                <a:lnTo>
                  <a:pt x="6049" y="509"/>
                </a:lnTo>
                <a:lnTo>
                  <a:pt x="6056" y="511"/>
                </a:lnTo>
                <a:lnTo>
                  <a:pt x="6059" y="511"/>
                </a:lnTo>
                <a:lnTo>
                  <a:pt x="6063" y="507"/>
                </a:lnTo>
                <a:lnTo>
                  <a:pt x="6069" y="505"/>
                </a:lnTo>
                <a:lnTo>
                  <a:pt x="6075" y="504"/>
                </a:lnTo>
                <a:lnTo>
                  <a:pt x="6082" y="503"/>
                </a:lnTo>
                <a:lnTo>
                  <a:pt x="6088" y="505"/>
                </a:lnTo>
                <a:lnTo>
                  <a:pt x="6089" y="505"/>
                </a:lnTo>
                <a:lnTo>
                  <a:pt x="6096" y="504"/>
                </a:lnTo>
                <a:lnTo>
                  <a:pt x="6098" y="503"/>
                </a:lnTo>
                <a:lnTo>
                  <a:pt x="6101" y="501"/>
                </a:lnTo>
                <a:lnTo>
                  <a:pt x="6106" y="502"/>
                </a:lnTo>
                <a:lnTo>
                  <a:pt x="6111" y="502"/>
                </a:lnTo>
                <a:lnTo>
                  <a:pt x="6118" y="502"/>
                </a:lnTo>
                <a:lnTo>
                  <a:pt x="6123" y="503"/>
                </a:lnTo>
                <a:lnTo>
                  <a:pt x="6130" y="502"/>
                </a:lnTo>
                <a:lnTo>
                  <a:pt x="6136" y="500"/>
                </a:lnTo>
                <a:lnTo>
                  <a:pt x="6143" y="500"/>
                </a:lnTo>
                <a:lnTo>
                  <a:pt x="6149" y="501"/>
                </a:lnTo>
                <a:lnTo>
                  <a:pt x="6156" y="502"/>
                </a:lnTo>
                <a:lnTo>
                  <a:pt x="6162" y="501"/>
                </a:lnTo>
                <a:lnTo>
                  <a:pt x="6168" y="498"/>
                </a:lnTo>
                <a:lnTo>
                  <a:pt x="6175" y="496"/>
                </a:lnTo>
                <a:lnTo>
                  <a:pt x="6182" y="500"/>
                </a:lnTo>
                <a:lnTo>
                  <a:pt x="6188" y="502"/>
                </a:lnTo>
                <a:lnTo>
                  <a:pt x="6194" y="503"/>
                </a:lnTo>
                <a:lnTo>
                  <a:pt x="6201" y="505"/>
                </a:lnTo>
                <a:lnTo>
                  <a:pt x="6208" y="506"/>
                </a:lnTo>
                <a:lnTo>
                  <a:pt x="6220" y="507"/>
                </a:lnTo>
                <a:lnTo>
                  <a:pt x="6226" y="507"/>
                </a:lnTo>
                <a:lnTo>
                  <a:pt x="6233" y="507"/>
                </a:lnTo>
                <a:lnTo>
                  <a:pt x="6246" y="507"/>
                </a:lnTo>
                <a:lnTo>
                  <a:pt x="6248" y="507"/>
                </a:lnTo>
                <a:lnTo>
                  <a:pt x="6254" y="507"/>
                </a:lnTo>
                <a:lnTo>
                  <a:pt x="6261" y="507"/>
                </a:lnTo>
                <a:lnTo>
                  <a:pt x="6267" y="507"/>
                </a:lnTo>
                <a:lnTo>
                  <a:pt x="6274" y="510"/>
                </a:lnTo>
                <a:lnTo>
                  <a:pt x="6281" y="511"/>
                </a:lnTo>
                <a:lnTo>
                  <a:pt x="6286" y="512"/>
                </a:lnTo>
                <a:lnTo>
                  <a:pt x="6300" y="512"/>
                </a:lnTo>
                <a:lnTo>
                  <a:pt x="6306" y="512"/>
                </a:lnTo>
                <a:lnTo>
                  <a:pt x="6312" y="512"/>
                </a:lnTo>
                <a:lnTo>
                  <a:pt x="6318" y="514"/>
                </a:lnTo>
                <a:lnTo>
                  <a:pt x="6325" y="514"/>
                </a:lnTo>
                <a:lnTo>
                  <a:pt x="6332" y="510"/>
                </a:lnTo>
                <a:lnTo>
                  <a:pt x="6336" y="503"/>
                </a:lnTo>
                <a:lnTo>
                  <a:pt x="6337" y="496"/>
                </a:lnTo>
                <a:lnTo>
                  <a:pt x="6343" y="496"/>
                </a:lnTo>
                <a:lnTo>
                  <a:pt x="6351" y="498"/>
                </a:lnTo>
                <a:lnTo>
                  <a:pt x="6357" y="500"/>
                </a:lnTo>
                <a:lnTo>
                  <a:pt x="6362" y="505"/>
                </a:lnTo>
                <a:lnTo>
                  <a:pt x="6368" y="506"/>
                </a:lnTo>
                <a:lnTo>
                  <a:pt x="6374" y="507"/>
                </a:lnTo>
                <a:lnTo>
                  <a:pt x="6381" y="510"/>
                </a:lnTo>
                <a:lnTo>
                  <a:pt x="6387" y="514"/>
                </a:lnTo>
                <a:lnTo>
                  <a:pt x="6393" y="520"/>
                </a:lnTo>
                <a:lnTo>
                  <a:pt x="6399" y="525"/>
                </a:lnTo>
                <a:lnTo>
                  <a:pt x="6405" y="529"/>
                </a:lnTo>
                <a:lnTo>
                  <a:pt x="6412" y="531"/>
                </a:lnTo>
                <a:lnTo>
                  <a:pt x="6419" y="533"/>
                </a:lnTo>
                <a:lnTo>
                  <a:pt x="6431" y="533"/>
                </a:lnTo>
                <a:lnTo>
                  <a:pt x="6439" y="535"/>
                </a:lnTo>
                <a:lnTo>
                  <a:pt x="6445" y="536"/>
                </a:lnTo>
                <a:lnTo>
                  <a:pt x="6452" y="537"/>
                </a:lnTo>
                <a:lnTo>
                  <a:pt x="6458" y="539"/>
                </a:lnTo>
                <a:lnTo>
                  <a:pt x="6464" y="541"/>
                </a:lnTo>
                <a:lnTo>
                  <a:pt x="6471" y="541"/>
                </a:lnTo>
                <a:lnTo>
                  <a:pt x="6478" y="544"/>
                </a:lnTo>
                <a:lnTo>
                  <a:pt x="6485" y="549"/>
                </a:lnTo>
                <a:lnTo>
                  <a:pt x="6490" y="553"/>
                </a:lnTo>
                <a:lnTo>
                  <a:pt x="6496" y="558"/>
                </a:lnTo>
                <a:lnTo>
                  <a:pt x="6504" y="560"/>
                </a:lnTo>
                <a:lnTo>
                  <a:pt x="6510" y="562"/>
                </a:lnTo>
                <a:lnTo>
                  <a:pt x="6514" y="562"/>
                </a:lnTo>
                <a:lnTo>
                  <a:pt x="6526" y="561"/>
                </a:lnTo>
                <a:lnTo>
                  <a:pt x="6532" y="561"/>
                </a:lnTo>
                <a:lnTo>
                  <a:pt x="6538" y="559"/>
                </a:lnTo>
                <a:lnTo>
                  <a:pt x="6544" y="560"/>
                </a:lnTo>
                <a:lnTo>
                  <a:pt x="6551" y="561"/>
                </a:lnTo>
                <a:lnTo>
                  <a:pt x="6558" y="563"/>
                </a:lnTo>
                <a:lnTo>
                  <a:pt x="6558" y="562"/>
                </a:lnTo>
                <a:lnTo>
                  <a:pt x="6550" y="560"/>
                </a:lnTo>
                <a:lnTo>
                  <a:pt x="6546" y="553"/>
                </a:lnTo>
                <a:lnTo>
                  <a:pt x="6552" y="557"/>
                </a:lnTo>
                <a:lnTo>
                  <a:pt x="6558" y="560"/>
                </a:lnTo>
                <a:lnTo>
                  <a:pt x="6552" y="555"/>
                </a:lnTo>
                <a:lnTo>
                  <a:pt x="6546" y="551"/>
                </a:lnTo>
                <a:lnTo>
                  <a:pt x="6551" y="544"/>
                </a:lnTo>
                <a:lnTo>
                  <a:pt x="6552" y="544"/>
                </a:lnTo>
                <a:lnTo>
                  <a:pt x="6545" y="539"/>
                </a:lnTo>
                <a:lnTo>
                  <a:pt x="6539" y="536"/>
                </a:lnTo>
                <a:lnTo>
                  <a:pt x="6533" y="531"/>
                </a:lnTo>
                <a:lnTo>
                  <a:pt x="6525" y="527"/>
                </a:lnTo>
                <a:lnTo>
                  <a:pt x="6520" y="525"/>
                </a:lnTo>
                <a:lnTo>
                  <a:pt x="6513" y="522"/>
                </a:lnTo>
                <a:lnTo>
                  <a:pt x="6507" y="518"/>
                </a:lnTo>
                <a:lnTo>
                  <a:pt x="6501" y="515"/>
                </a:lnTo>
                <a:lnTo>
                  <a:pt x="6494" y="511"/>
                </a:lnTo>
                <a:lnTo>
                  <a:pt x="6487" y="507"/>
                </a:lnTo>
                <a:lnTo>
                  <a:pt x="6481" y="506"/>
                </a:lnTo>
                <a:lnTo>
                  <a:pt x="6474" y="507"/>
                </a:lnTo>
                <a:lnTo>
                  <a:pt x="6467" y="507"/>
                </a:lnTo>
                <a:lnTo>
                  <a:pt x="6461" y="505"/>
                </a:lnTo>
                <a:lnTo>
                  <a:pt x="6462" y="497"/>
                </a:lnTo>
                <a:lnTo>
                  <a:pt x="6469" y="495"/>
                </a:lnTo>
                <a:lnTo>
                  <a:pt x="6461" y="489"/>
                </a:lnTo>
                <a:lnTo>
                  <a:pt x="6455" y="486"/>
                </a:lnTo>
                <a:lnTo>
                  <a:pt x="6449" y="480"/>
                </a:lnTo>
                <a:lnTo>
                  <a:pt x="6445" y="477"/>
                </a:lnTo>
                <a:lnTo>
                  <a:pt x="6439" y="474"/>
                </a:lnTo>
                <a:lnTo>
                  <a:pt x="6432" y="472"/>
                </a:lnTo>
                <a:lnTo>
                  <a:pt x="6439" y="472"/>
                </a:lnTo>
                <a:lnTo>
                  <a:pt x="6445" y="473"/>
                </a:lnTo>
                <a:lnTo>
                  <a:pt x="6458" y="474"/>
                </a:lnTo>
                <a:lnTo>
                  <a:pt x="6464" y="474"/>
                </a:lnTo>
                <a:lnTo>
                  <a:pt x="6471" y="476"/>
                </a:lnTo>
                <a:lnTo>
                  <a:pt x="6478" y="476"/>
                </a:lnTo>
                <a:lnTo>
                  <a:pt x="6485" y="477"/>
                </a:lnTo>
                <a:lnTo>
                  <a:pt x="6491" y="478"/>
                </a:lnTo>
                <a:lnTo>
                  <a:pt x="6499" y="479"/>
                </a:lnTo>
                <a:lnTo>
                  <a:pt x="6505" y="480"/>
                </a:lnTo>
                <a:lnTo>
                  <a:pt x="6511" y="480"/>
                </a:lnTo>
                <a:lnTo>
                  <a:pt x="6514" y="480"/>
                </a:lnTo>
                <a:lnTo>
                  <a:pt x="6520" y="481"/>
                </a:lnTo>
                <a:lnTo>
                  <a:pt x="6526" y="481"/>
                </a:lnTo>
                <a:lnTo>
                  <a:pt x="6534" y="482"/>
                </a:lnTo>
                <a:lnTo>
                  <a:pt x="6540" y="484"/>
                </a:lnTo>
                <a:lnTo>
                  <a:pt x="6546" y="484"/>
                </a:lnTo>
                <a:lnTo>
                  <a:pt x="6552" y="482"/>
                </a:lnTo>
                <a:lnTo>
                  <a:pt x="6560" y="486"/>
                </a:lnTo>
                <a:lnTo>
                  <a:pt x="6565" y="488"/>
                </a:lnTo>
                <a:lnTo>
                  <a:pt x="6572" y="489"/>
                </a:lnTo>
                <a:lnTo>
                  <a:pt x="6578" y="490"/>
                </a:lnTo>
                <a:lnTo>
                  <a:pt x="6584" y="492"/>
                </a:lnTo>
                <a:lnTo>
                  <a:pt x="6591" y="495"/>
                </a:lnTo>
                <a:lnTo>
                  <a:pt x="6596" y="490"/>
                </a:lnTo>
                <a:lnTo>
                  <a:pt x="6590" y="489"/>
                </a:lnTo>
                <a:lnTo>
                  <a:pt x="6576" y="485"/>
                </a:lnTo>
                <a:lnTo>
                  <a:pt x="6583" y="485"/>
                </a:lnTo>
                <a:lnTo>
                  <a:pt x="6590" y="485"/>
                </a:lnTo>
                <a:lnTo>
                  <a:pt x="6596" y="486"/>
                </a:lnTo>
                <a:lnTo>
                  <a:pt x="6601" y="488"/>
                </a:lnTo>
                <a:lnTo>
                  <a:pt x="6608" y="489"/>
                </a:lnTo>
                <a:lnTo>
                  <a:pt x="6614" y="490"/>
                </a:lnTo>
                <a:lnTo>
                  <a:pt x="6621" y="488"/>
                </a:lnTo>
                <a:lnTo>
                  <a:pt x="6633" y="488"/>
                </a:lnTo>
                <a:lnTo>
                  <a:pt x="6639" y="489"/>
                </a:lnTo>
                <a:lnTo>
                  <a:pt x="6646" y="489"/>
                </a:lnTo>
                <a:lnTo>
                  <a:pt x="6654" y="490"/>
                </a:lnTo>
                <a:lnTo>
                  <a:pt x="6681" y="490"/>
                </a:lnTo>
                <a:lnTo>
                  <a:pt x="6687" y="488"/>
                </a:lnTo>
                <a:lnTo>
                  <a:pt x="6693" y="487"/>
                </a:lnTo>
                <a:lnTo>
                  <a:pt x="6699" y="488"/>
                </a:lnTo>
                <a:lnTo>
                  <a:pt x="6712" y="488"/>
                </a:lnTo>
                <a:lnTo>
                  <a:pt x="6718" y="490"/>
                </a:lnTo>
                <a:lnTo>
                  <a:pt x="6724" y="493"/>
                </a:lnTo>
                <a:lnTo>
                  <a:pt x="6730" y="496"/>
                </a:lnTo>
                <a:lnTo>
                  <a:pt x="6738" y="496"/>
                </a:lnTo>
                <a:lnTo>
                  <a:pt x="6744" y="497"/>
                </a:lnTo>
                <a:lnTo>
                  <a:pt x="6750" y="500"/>
                </a:lnTo>
                <a:lnTo>
                  <a:pt x="6756" y="502"/>
                </a:lnTo>
                <a:lnTo>
                  <a:pt x="6762" y="503"/>
                </a:lnTo>
                <a:lnTo>
                  <a:pt x="6769" y="503"/>
                </a:lnTo>
                <a:lnTo>
                  <a:pt x="6776" y="505"/>
                </a:lnTo>
                <a:lnTo>
                  <a:pt x="6782" y="505"/>
                </a:lnTo>
                <a:lnTo>
                  <a:pt x="6788" y="505"/>
                </a:lnTo>
                <a:lnTo>
                  <a:pt x="6795" y="506"/>
                </a:lnTo>
                <a:lnTo>
                  <a:pt x="6802" y="507"/>
                </a:lnTo>
                <a:lnTo>
                  <a:pt x="6809" y="509"/>
                </a:lnTo>
                <a:lnTo>
                  <a:pt x="6815" y="512"/>
                </a:lnTo>
                <a:lnTo>
                  <a:pt x="6821" y="512"/>
                </a:lnTo>
                <a:lnTo>
                  <a:pt x="6828" y="514"/>
                </a:lnTo>
                <a:lnTo>
                  <a:pt x="6835" y="514"/>
                </a:lnTo>
                <a:lnTo>
                  <a:pt x="6841" y="515"/>
                </a:lnTo>
                <a:lnTo>
                  <a:pt x="6847" y="515"/>
                </a:lnTo>
                <a:lnTo>
                  <a:pt x="6854" y="515"/>
                </a:lnTo>
                <a:lnTo>
                  <a:pt x="6862" y="517"/>
                </a:lnTo>
                <a:lnTo>
                  <a:pt x="6868" y="518"/>
                </a:lnTo>
                <a:lnTo>
                  <a:pt x="6875" y="519"/>
                </a:lnTo>
                <a:lnTo>
                  <a:pt x="6881" y="521"/>
                </a:lnTo>
                <a:lnTo>
                  <a:pt x="6887" y="522"/>
                </a:lnTo>
                <a:lnTo>
                  <a:pt x="6894" y="526"/>
                </a:lnTo>
                <a:lnTo>
                  <a:pt x="6887" y="525"/>
                </a:lnTo>
                <a:lnTo>
                  <a:pt x="6879" y="522"/>
                </a:lnTo>
                <a:lnTo>
                  <a:pt x="6874" y="522"/>
                </a:lnTo>
                <a:lnTo>
                  <a:pt x="6880" y="527"/>
                </a:lnTo>
                <a:lnTo>
                  <a:pt x="6888" y="528"/>
                </a:lnTo>
                <a:lnTo>
                  <a:pt x="6894" y="528"/>
                </a:lnTo>
                <a:lnTo>
                  <a:pt x="6901" y="528"/>
                </a:lnTo>
                <a:lnTo>
                  <a:pt x="6907" y="528"/>
                </a:lnTo>
                <a:lnTo>
                  <a:pt x="6914" y="529"/>
                </a:lnTo>
                <a:lnTo>
                  <a:pt x="6921" y="533"/>
                </a:lnTo>
                <a:lnTo>
                  <a:pt x="6927" y="535"/>
                </a:lnTo>
                <a:lnTo>
                  <a:pt x="6933" y="536"/>
                </a:lnTo>
                <a:lnTo>
                  <a:pt x="6940" y="538"/>
                </a:lnTo>
                <a:lnTo>
                  <a:pt x="6958" y="544"/>
                </a:lnTo>
                <a:lnTo>
                  <a:pt x="6964" y="547"/>
                </a:lnTo>
                <a:lnTo>
                  <a:pt x="6957" y="545"/>
                </a:lnTo>
                <a:lnTo>
                  <a:pt x="6945" y="542"/>
                </a:lnTo>
                <a:lnTo>
                  <a:pt x="6939" y="541"/>
                </a:lnTo>
                <a:lnTo>
                  <a:pt x="6945" y="542"/>
                </a:lnTo>
                <a:lnTo>
                  <a:pt x="6952" y="545"/>
                </a:lnTo>
                <a:lnTo>
                  <a:pt x="6958" y="547"/>
                </a:lnTo>
                <a:lnTo>
                  <a:pt x="6964" y="549"/>
                </a:lnTo>
                <a:lnTo>
                  <a:pt x="6971" y="549"/>
                </a:lnTo>
                <a:lnTo>
                  <a:pt x="6977" y="550"/>
                </a:lnTo>
                <a:lnTo>
                  <a:pt x="6982" y="551"/>
                </a:lnTo>
                <a:lnTo>
                  <a:pt x="6989" y="553"/>
                </a:lnTo>
                <a:lnTo>
                  <a:pt x="6995" y="550"/>
                </a:lnTo>
                <a:lnTo>
                  <a:pt x="7001" y="552"/>
                </a:lnTo>
                <a:lnTo>
                  <a:pt x="7008" y="554"/>
                </a:lnTo>
                <a:lnTo>
                  <a:pt x="7014" y="559"/>
                </a:lnTo>
                <a:lnTo>
                  <a:pt x="7020" y="559"/>
                </a:lnTo>
                <a:lnTo>
                  <a:pt x="7026" y="561"/>
                </a:lnTo>
                <a:lnTo>
                  <a:pt x="7032" y="561"/>
                </a:lnTo>
                <a:lnTo>
                  <a:pt x="7040" y="562"/>
                </a:lnTo>
                <a:lnTo>
                  <a:pt x="7047" y="565"/>
                </a:lnTo>
                <a:lnTo>
                  <a:pt x="7053" y="567"/>
                </a:lnTo>
                <a:lnTo>
                  <a:pt x="7060" y="569"/>
                </a:lnTo>
                <a:lnTo>
                  <a:pt x="7068" y="571"/>
                </a:lnTo>
                <a:lnTo>
                  <a:pt x="7074" y="575"/>
                </a:lnTo>
                <a:lnTo>
                  <a:pt x="7070" y="573"/>
                </a:lnTo>
                <a:lnTo>
                  <a:pt x="7063" y="571"/>
                </a:lnTo>
                <a:lnTo>
                  <a:pt x="7056" y="570"/>
                </a:lnTo>
                <a:lnTo>
                  <a:pt x="7063" y="574"/>
                </a:lnTo>
                <a:lnTo>
                  <a:pt x="7070" y="578"/>
                </a:lnTo>
                <a:lnTo>
                  <a:pt x="7077" y="579"/>
                </a:lnTo>
                <a:lnTo>
                  <a:pt x="7083" y="579"/>
                </a:lnTo>
                <a:lnTo>
                  <a:pt x="7090" y="582"/>
                </a:lnTo>
                <a:lnTo>
                  <a:pt x="7096" y="582"/>
                </a:lnTo>
                <a:lnTo>
                  <a:pt x="7103" y="584"/>
                </a:lnTo>
                <a:lnTo>
                  <a:pt x="7109" y="585"/>
                </a:lnTo>
                <a:lnTo>
                  <a:pt x="7116" y="587"/>
                </a:lnTo>
                <a:lnTo>
                  <a:pt x="7122" y="592"/>
                </a:lnTo>
                <a:lnTo>
                  <a:pt x="7129" y="594"/>
                </a:lnTo>
                <a:lnTo>
                  <a:pt x="7135" y="592"/>
                </a:lnTo>
                <a:lnTo>
                  <a:pt x="7129" y="590"/>
                </a:lnTo>
                <a:lnTo>
                  <a:pt x="7121" y="587"/>
                </a:lnTo>
                <a:lnTo>
                  <a:pt x="7114" y="585"/>
                </a:lnTo>
                <a:lnTo>
                  <a:pt x="7107" y="584"/>
                </a:lnTo>
                <a:lnTo>
                  <a:pt x="7094" y="579"/>
                </a:lnTo>
                <a:lnTo>
                  <a:pt x="7101" y="581"/>
                </a:lnTo>
                <a:lnTo>
                  <a:pt x="7108" y="583"/>
                </a:lnTo>
                <a:lnTo>
                  <a:pt x="7114" y="585"/>
                </a:lnTo>
                <a:lnTo>
                  <a:pt x="7121" y="587"/>
                </a:lnTo>
                <a:lnTo>
                  <a:pt x="7129" y="589"/>
                </a:lnTo>
                <a:lnTo>
                  <a:pt x="7136" y="591"/>
                </a:lnTo>
                <a:lnTo>
                  <a:pt x="7148" y="594"/>
                </a:lnTo>
                <a:lnTo>
                  <a:pt x="7142" y="593"/>
                </a:lnTo>
                <a:lnTo>
                  <a:pt x="7149" y="600"/>
                </a:lnTo>
                <a:lnTo>
                  <a:pt x="7152" y="601"/>
                </a:lnTo>
                <a:lnTo>
                  <a:pt x="7159" y="598"/>
                </a:lnTo>
                <a:lnTo>
                  <a:pt x="7165" y="599"/>
                </a:lnTo>
                <a:lnTo>
                  <a:pt x="7172" y="601"/>
                </a:lnTo>
                <a:lnTo>
                  <a:pt x="7177" y="606"/>
                </a:lnTo>
                <a:lnTo>
                  <a:pt x="7185" y="605"/>
                </a:lnTo>
                <a:lnTo>
                  <a:pt x="7192" y="606"/>
                </a:lnTo>
                <a:lnTo>
                  <a:pt x="7198" y="608"/>
                </a:lnTo>
                <a:lnTo>
                  <a:pt x="7204" y="610"/>
                </a:lnTo>
                <a:lnTo>
                  <a:pt x="7211" y="611"/>
                </a:lnTo>
                <a:lnTo>
                  <a:pt x="7219" y="614"/>
                </a:lnTo>
                <a:lnTo>
                  <a:pt x="7226" y="615"/>
                </a:lnTo>
                <a:lnTo>
                  <a:pt x="7232" y="617"/>
                </a:lnTo>
                <a:lnTo>
                  <a:pt x="7239" y="619"/>
                </a:lnTo>
                <a:lnTo>
                  <a:pt x="7246" y="621"/>
                </a:lnTo>
                <a:lnTo>
                  <a:pt x="7252" y="622"/>
                </a:lnTo>
                <a:lnTo>
                  <a:pt x="7259" y="624"/>
                </a:lnTo>
                <a:lnTo>
                  <a:pt x="7266" y="626"/>
                </a:lnTo>
                <a:lnTo>
                  <a:pt x="7273" y="627"/>
                </a:lnTo>
                <a:lnTo>
                  <a:pt x="7280" y="629"/>
                </a:lnTo>
                <a:lnTo>
                  <a:pt x="7286" y="631"/>
                </a:lnTo>
                <a:lnTo>
                  <a:pt x="7293" y="633"/>
                </a:lnTo>
                <a:lnTo>
                  <a:pt x="7300" y="635"/>
                </a:lnTo>
                <a:lnTo>
                  <a:pt x="7307" y="636"/>
                </a:lnTo>
                <a:lnTo>
                  <a:pt x="7308" y="638"/>
                </a:lnTo>
                <a:lnTo>
                  <a:pt x="7306" y="638"/>
                </a:lnTo>
                <a:lnTo>
                  <a:pt x="7319" y="644"/>
                </a:lnTo>
                <a:lnTo>
                  <a:pt x="7325" y="648"/>
                </a:lnTo>
                <a:lnTo>
                  <a:pt x="7331" y="652"/>
                </a:lnTo>
                <a:lnTo>
                  <a:pt x="7337" y="658"/>
                </a:lnTo>
                <a:lnTo>
                  <a:pt x="7342" y="655"/>
                </a:lnTo>
                <a:lnTo>
                  <a:pt x="7337" y="650"/>
                </a:lnTo>
                <a:lnTo>
                  <a:pt x="7342" y="651"/>
                </a:lnTo>
                <a:lnTo>
                  <a:pt x="7348" y="655"/>
                </a:lnTo>
                <a:lnTo>
                  <a:pt x="7354" y="655"/>
                </a:lnTo>
                <a:lnTo>
                  <a:pt x="7360" y="662"/>
                </a:lnTo>
                <a:lnTo>
                  <a:pt x="7368" y="667"/>
                </a:lnTo>
                <a:lnTo>
                  <a:pt x="7373" y="673"/>
                </a:lnTo>
                <a:lnTo>
                  <a:pt x="7380" y="678"/>
                </a:lnTo>
                <a:lnTo>
                  <a:pt x="7385" y="682"/>
                </a:lnTo>
                <a:lnTo>
                  <a:pt x="7391" y="684"/>
                </a:lnTo>
                <a:lnTo>
                  <a:pt x="7399" y="687"/>
                </a:lnTo>
                <a:lnTo>
                  <a:pt x="7405" y="691"/>
                </a:lnTo>
                <a:lnTo>
                  <a:pt x="7411" y="695"/>
                </a:lnTo>
                <a:lnTo>
                  <a:pt x="7418" y="700"/>
                </a:lnTo>
                <a:lnTo>
                  <a:pt x="7411" y="699"/>
                </a:lnTo>
                <a:lnTo>
                  <a:pt x="7416" y="706"/>
                </a:lnTo>
                <a:lnTo>
                  <a:pt x="7424" y="708"/>
                </a:lnTo>
                <a:lnTo>
                  <a:pt x="7430" y="710"/>
                </a:lnTo>
                <a:lnTo>
                  <a:pt x="7436" y="710"/>
                </a:lnTo>
                <a:lnTo>
                  <a:pt x="7443" y="712"/>
                </a:lnTo>
                <a:lnTo>
                  <a:pt x="7449" y="714"/>
                </a:lnTo>
                <a:lnTo>
                  <a:pt x="7457" y="721"/>
                </a:lnTo>
                <a:lnTo>
                  <a:pt x="7463" y="724"/>
                </a:lnTo>
                <a:lnTo>
                  <a:pt x="7469" y="726"/>
                </a:lnTo>
                <a:lnTo>
                  <a:pt x="7468" y="719"/>
                </a:lnTo>
                <a:lnTo>
                  <a:pt x="7474" y="718"/>
                </a:lnTo>
                <a:lnTo>
                  <a:pt x="7481" y="723"/>
                </a:lnTo>
                <a:lnTo>
                  <a:pt x="7487" y="728"/>
                </a:lnTo>
                <a:lnTo>
                  <a:pt x="7494" y="734"/>
                </a:lnTo>
                <a:lnTo>
                  <a:pt x="7499" y="736"/>
                </a:lnTo>
                <a:lnTo>
                  <a:pt x="7497" y="732"/>
                </a:lnTo>
                <a:lnTo>
                  <a:pt x="7496" y="727"/>
                </a:lnTo>
                <a:lnTo>
                  <a:pt x="7491" y="720"/>
                </a:lnTo>
                <a:lnTo>
                  <a:pt x="7485" y="718"/>
                </a:lnTo>
                <a:lnTo>
                  <a:pt x="7477" y="715"/>
                </a:lnTo>
                <a:lnTo>
                  <a:pt x="7471" y="714"/>
                </a:lnTo>
                <a:lnTo>
                  <a:pt x="7464" y="713"/>
                </a:lnTo>
                <a:lnTo>
                  <a:pt x="7459" y="713"/>
                </a:lnTo>
                <a:lnTo>
                  <a:pt x="7454" y="710"/>
                </a:lnTo>
                <a:lnTo>
                  <a:pt x="7458" y="703"/>
                </a:lnTo>
                <a:lnTo>
                  <a:pt x="7451" y="698"/>
                </a:lnTo>
                <a:lnTo>
                  <a:pt x="7444" y="695"/>
                </a:lnTo>
                <a:lnTo>
                  <a:pt x="7438" y="691"/>
                </a:lnTo>
                <a:lnTo>
                  <a:pt x="7432" y="687"/>
                </a:lnTo>
                <a:lnTo>
                  <a:pt x="7425" y="683"/>
                </a:lnTo>
                <a:lnTo>
                  <a:pt x="7418" y="683"/>
                </a:lnTo>
                <a:lnTo>
                  <a:pt x="7412" y="679"/>
                </a:lnTo>
                <a:lnTo>
                  <a:pt x="7405" y="679"/>
                </a:lnTo>
                <a:lnTo>
                  <a:pt x="7400" y="676"/>
                </a:lnTo>
                <a:lnTo>
                  <a:pt x="7392" y="675"/>
                </a:lnTo>
                <a:lnTo>
                  <a:pt x="7400" y="675"/>
                </a:lnTo>
                <a:lnTo>
                  <a:pt x="7413" y="675"/>
                </a:lnTo>
                <a:lnTo>
                  <a:pt x="7419" y="675"/>
                </a:lnTo>
                <a:lnTo>
                  <a:pt x="7427" y="675"/>
                </a:lnTo>
                <a:lnTo>
                  <a:pt x="7433" y="673"/>
                </a:lnTo>
                <a:lnTo>
                  <a:pt x="7439" y="674"/>
                </a:lnTo>
                <a:lnTo>
                  <a:pt x="7446" y="679"/>
                </a:lnTo>
                <a:lnTo>
                  <a:pt x="7452" y="676"/>
                </a:lnTo>
                <a:lnTo>
                  <a:pt x="7459" y="676"/>
                </a:lnTo>
                <a:lnTo>
                  <a:pt x="7465" y="679"/>
                </a:lnTo>
                <a:lnTo>
                  <a:pt x="7459" y="680"/>
                </a:lnTo>
                <a:lnTo>
                  <a:pt x="7464" y="686"/>
                </a:lnTo>
                <a:lnTo>
                  <a:pt x="7471" y="691"/>
                </a:lnTo>
                <a:lnTo>
                  <a:pt x="7477" y="690"/>
                </a:lnTo>
                <a:lnTo>
                  <a:pt x="7473" y="683"/>
                </a:lnTo>
                <a:lnTo>
                  <a:pt x="7479" y="687"/>
                </a:lnTo>
                <a:lnTo>
                  <a:pt x="7487" y="687"/>
                </a:lnTo>
                <a:lnTo>
                  <a:pt x="7493" y="688"/>
                </a:lnTo>
                <a:lnTo>
                  <a:pt x="7499" y="687"/>
                </a:lnTo>
                <a:lnTo>
                  <a:pt x="7506" y="686"/>
                </a:lnTo>
                <a:lnTo>
                  <a:pt x="7499" y="683"/>
                </a:lnTo>
                <a:lnTo>
                  <a:pt x="7493" y="683"/>
                </a:lnTo>
                <a:lnTo>
                  <a:pt x="7487" y="682"/>
                </a:lnTo>
                <a:lnTo>
                  <a:pt x="7479" y="681"/>
                </a:lnTo>
                <a:lnTo>
                  <a:pt x="7473" y="679"/>
                </a:lnTo>
                <a:lnTo>
                  <a:pt x="7482" y="679"/>
                </a:lnTo>
                <a:lnTo>
                  <a:pt x="7490" y="680"/>
                </a:lnTo>
                <a:lnTo>
                  <a:pt x="7496" y="682"/>
                </a:lnTo>
                <a:lnTo>
                  <a:pt x="7490" y="682"/>
                </a:lnTo>
                <a:lnTo>
                  <a:pt x="7497" y="682"/>
                </a:lnTo>
                <a:lnTo>
                  <a:pt x="7503" y="683"/>
                </a:lnTo>
                <a:lnTo>
                  <a:pt x="7510" y="684"/>
                </a:lnTo>
                <a:lnTo>
                  <a:pt x="7517" y="684"/>
                </a:lnTo>
                <a:lnTo>
                  <a:pt x="7524" y="684"/>
                </a:lnTo>
                <a:lnTo>
                  <a:pt x="7537" y="684"/>
                </a:lnTo>
                <a:lnTo>
                  <a:pt x="7545" y="687"/>
                </a:lnTo>
                <a:lnTo>
                  <a:pt x="7550" y="691"/>
                </a:lnTo>
                <a:lnTo>
                  <a:pt x="7557" y="694"/>
                </a:lnTo>
                <a:lnTo>
                  <a:pt x="7563" y="696"/>
                </a:lnTo>
                <a:lnTo>
                  <a:pt x="7569" y="697"/>
                </a:lnTo>
                <a:lnTo>
                  <a:pt x="7577" y="702"/>
                </a:lnTo>
                <a:lnTo>
                  <a:pt x="7584" y="705"/>
                </a:lnTo>
                <a:lnTo>
                  <a:pt x="7590" y="707"/>
                </a:lnTo>
                <a:lnTo>
                  <a:pt x="7596" y="710"/>
                </a:lnTo>
                <a:lnTo>
                  <a:pt x="7604" y="711"/>
                </a:lnTo>
                <a:lnTo>
                  <a:pt x="7611" y="713"/>
                </a:lnTo>
                <a:lnTo>
                  <a:pt x="7617" y="714"/>
                </a:lnTo>
                <a:lnTo>
                  <a:pt x="7623" y="715"/>
                </a:lnTo>
                <a:lnTo>
                  <a:pt x="7630" y="719"/>
                </a:lnTo>
                <a:lnTo>
                  <a:pt x="7637" y="721"/>
                </a:lnTo>
                <a:lnTo>
                  <a:pt x="7644" y="723"/>
                </a:lnTo>
                <a:lnTo>
                  <a:pt x="7650" y="727"/>
                </a:lnTo>
                <a:lnTo>
                  <a:pt x="7657" y="727"/>
                </a:lnTo>
                <a:lnTo>
                  <a:pt x="7657" y="735"/>
                </a:lnTo>
                <a:lnTo>
                  <a:pt x="7664" y="730"/>
                </a:lnTo>
                <a:lnTo>
                  <a:pt x="7670" y="731"/>
                </a:lnTo>
                <a:lnTo>
                  <a:pt x="7677" y="732"/>
                </a:lnTo>
                <a:lnTo>
                  <a:pt x="7683" y="738"/>
                </a:lnTo>
                <a:lnTo>
                  <a:pt x="7677" y="738"/>
                </a:lnTo>
                <a:lnTo>
                  <a:pt x="7683" y="739"/>
                </a:lnTo>
                <a:lnTo>
                  <a:pt x="7689" y="739"/>
                </a:lnTo>
                <a:lnTo>
                  <a:pt x="7697" y="740"/>
                </a:lnTo>
                <a:lnTo>
                  <a:pt x="7706" y="747"/>
                </a:lnTo>
                <a:lnTo>
                  <a:pt x="7698" y="754"/>
                </a:lnTo>
                <a:lnTo>
                  <a:pt x="7699" y="761"/>
                </a:lnTo>
                <a:lnTo>
                  <a:pt x="7705" y="767"/>
                </a:lnTo>
                <a:lnTo>
                  <a:pt x="7711" y="770"/>
                </a:lnTo>
                <a:lnTo>
                  <a:pt x="7713" y="778"/>
                </a:lnTo>
                <a:lnTo>
                  <a:pt x="7707" y="777"/>
                </a:lnTo>
                <a:lnTo>
                  <a:pt x="7701" y="775"/>
                </a:lnTo>
                <a:lnTo>
                  <a:pt x="7694" y="773"/>
                </a:lnTo>
                <a:lnTo>
                  <a:pt x="7687" y="771"/>
                </a:lnTo>
                <a:lnTo>
                  <a:pt x="7681" y="771"/>
                </a:lnTo>
                <a:lnTo>
                  <a:pt x="7674" y="768"/>
                </a:lnTo>
                <a:lnTo>
                  <a:pt x="7661" y="764"/>
                </a:lnTo>
                <a:lnTo>
                  <a:pt x="7654" y="762"/>
                </a:lnTo>
                <a:lnTo>
                  <a:pt x="7661" y="765"/>
                </a:lnTo>
                <a:lnTo>
                  <a:pt x="7668" y="768"/>
                </a:lnTo>
                <a:lnTo>
                  <a:pt x="7674" y="771"/>
                </a:lnTo>
                <a:lnTo>
                  <a:pt x="7681" y="773"/>
                </a:lnTo>
                <a:lnTo>
                  <a:pt x="7687" y="775"/>
                </a:lnTo>
                <a:lnTo>
                  <a:pt x="7694" y="777"/>
                </a:lnTo>
                <a:lnTo>
                  <a:pt x="7700" y="779"/>
                </a:lnTo>
                <a:lnTo>
                  <a:pt x="7705" y="786"/>
                </a:lnTo>
                <a:lnTo>
                  <a:pt x="7698" y="786"/>
                </a:lnTo>
                <a:lnTo>
                  <a:pt x="7691" y="784"/>
                </a:lnTo>
                <a:lnTo>
                  <a:pt x="7685" y="783"/>
                </a:lnTo>
                <a:lnTo>
                  <a:pt x="7678" y="783"/>
                </a:lnTo>
                <a:lnTo>
                  <a:pt x="7672" y="784"/>
                </a:lnTo>
                <a:lnTo>
                  <a:pt x="7666" y="786"/>
                </a:lnTo>
                <a:lnTo>
                  <a:pt x="7659" y="786"/>
                </a:lnTo>
                <a:lnTo>
                  <a:pt x="7667" y="783"/>
                </a:lnTo>
                <a:lnTo>
                  <a:pt x="7659" y="783"/>
                </a:lnTo>
                <a:lnTo>
                  <a:pt x="7653" y="781"/>
                </a:lnTo>
                <a:lnTo>
                  <a:pt x="7647" y="783"/>
                </a:lnTo>
                <a:lnTo>
                  <a:pt x="7641" y="780"/>
                </a:lnTo>
                <a:lnTo>
                  <a:pt x="7635" y="777"/>
                </a:lnTo>
                <a:lnTo>
                  <a:pt x="7628" y="773"/>
                </a:lnTo>
                <a:lnTo>
                  <a:pt x="7622" y="772"/>
                </a:lnTo>
                <a:lnTo>
                  <a:pt x="7616" y="771"/>
                </a:lnTo>
                <a:lnTo>
                  <a:pt x="7609" y="771"/>
                </a:lnTo>
                <a:lnTo>
                  <a:pt x="7602" y="771"/>
                </a:lnTo>
                <a:lnTo>
                  <a:pt x="7609" y="773"/>
                </a:lnTo>
                <a:lnTo>
                  <a:pt x="7616" y="776"/>
                </a:lnTo>
                <a:lnTo>
                  <a:pt x="7629" y="778"/>
                </a:lnTo>
                <a:lnTo>
                  <a:pt x="7636" y="783"/>
                </a:lnTo>
                <a:lnTo>
                  <a:pt x="7643" y="787"/>
                </a:lnTo>
                <a:lnTo>
                  <a:pt x="7648" y="791"/>
                </a:lnTo>
                <a:lnTo>
                  <a:pt x="7654" y="786"/>
                </a:lnTo>
                <a:lnTo>
                  <a:pt x="7660" y="793"/>
                </a:lnTo>
                <a:lnTo>
                  <a:pt x="7667" y="799"/>
                </a:lnTo>
                <a:lnTo>
                  <a:pt x="7673" y="803"/>
                </a:lnTo>
                <a:lnTo>
                  <a:pt x="7667" y="801"/>
                </a:lnTo>
                <a:lnTo>
                  <a:pt x="7660" y="801"/>
                </a:lnTo>
                <a:lnTo>
                  <a:pt x="7654" y="804"/>
                </a:lnTo>
                <a:lnTo>
                  <a:pt x="7660" y="804"/>
                </a:lnTo>
                <a:lnTo>
                  <a:pt x="7667" y="804"/>
                </a:lnTo>
                <a:lnTo>
                  <a:pt x="7673" y="805"/>
                </a:lnTo>
                <a:lnTo>
                  <a:pt x="7679" y="808"/>
                </a:lnTo>
                <a:lnTo>
                  <a:pt x="7685" y="812"/>
                </a:lnTo>
                <a:lnTo>
                  <a:pt x="7691" y="818"/>
                </a:lnTo>
                <a:lnTo>
                  <a:pt x="7689" y="826"/>
                </a:lnTo>
                <a:lnTo>
                  <a:pt x="7683" y="827"/>
                </a:lnTo>
                <a:lnTo>
                  <a:pt x="7677" y="829"/>
                </a:lnTo>
                <a:lnTo>
                  <a:pt x="7670" y="828"/>
                </a:lnTo>
                <a:lnTo>
                  <a:pt x="7670" y="835"/>
                </a:lnTo>
                <a:lnTo>
                  <a:pt x="7676" y="831"/>
                </a:lnTo>
                <a:lnTo>
                  <a:pt x="7682" y="833"/>
                </a:lnTo>
                <a:lnTo>
                  <a:pt x="7688" y="836"/>
                </a:lnTo>
                <a:lnTo>
                  <a:pt x="7685" y="843"/>
                </a:lnTo>
                <a:lnTo>
                  <a:pt x="7691" y="842"/>
                </a:lnTo>
                <a:lnTo>
                  <a:pt x="7698" y="845"/>
                </a:lnTo>
                <a:lnTo>
                  <a:pt x="7705" y="848"/>
                </a:lnTo>
                <a:lnTo>
                  <a:pt x="7711" y="848"/>
                </a:lnTo>
                <a:lnTo>
                  <a:pt x="7717" y="850"/>
                </a:lnTo>
                <a:lnTo>
                  <a:pt x="7725" y="851"/>
                </a:lnTo>
                <a:lnTo>
                  <a:pt x="7731" y="855"/>
                </a:lnTo>
                <a:lnTo>
                  <a:pt x="7737" y="860"/>
                </a:lnTo>
                <a:lnTo>
                  <a:pt x="7731" y="861"/>
                </a:lnTo>
                <a:lnTo>
                  <a:pt x="7725" y="861"/>
                </a:lnTo>
                <a:lnTo>
                  <a:pt x="7718" y="859"/>
                </a:lnTo>
                <a:lnTo>
                  <a:pt x="7712" y="855"/>
                </a:lnTo>
                <a:lnTo>
                  <a:pt x="7705" y="857"/>
                </a:lnTo>
                <a:lnTo>
                  <a:pt x="7712" y="858"/>
                </a:lnTo>
                <a:lnTo>
                  <a:pt x="7717" y="864"/>
                </a:lnTo>
                <a:lnTo>
                  <a:pt x="7721" y="869"/>
                </a:lnTo>
                <a:lnTo>
                  <a:pt x="7714" y="872"/>
                </a:lnTo>
                <a:lnTo>
                  <a:pt x="7713" y="871"/>
                </a:lnTo>
                <a:lnTo>
                  <a:pt x="7707" y="869"/>
                </a:lnTo>
                <a:lnTo>
                  <a:pt x="7701" y="868"/>
                </a:lnTo>
                <a:lnTo>
                  <a:pt x="7694" y="864"/>
                </a:lnTo>
                <a:lnTo>
                  <a:pt x="7690" y="857"/>
                </a:lnTo>
                <a:lnTo>
                  <a:pt x="7684" y="852"/>
                </a:lnTo>
                <a:lnTo>
                  <a:pt x="7678" y="848"/>
                </a:lnTo>
                <a:lnTo>
                  <a:pt x="7672" y="847"/>
                </a:lnTo>
                <a:lnTo>
                  <a:pt x="7674" y="848"/>
                </a:lnTo>
                <a:lnTo>
                  <a:pt x="7681" y="852"/>
                </a:lnTo>
                <a:lnTo>
                  <a:pt x="7687" y="858"/>
                </a:lnTo>
                <a:lnTo>
                  <a:pt x="7684" y="865"/>
                </a:lnTo>
                <a:lnTo>
                  <a:pt x="7678" y="865"/>
                </a:lnTo>
                <a:lnTo>
                  <a:pt x="7672" y="863"/>
                </a:lnTo>
                <a:lnTo>
                  <a:pt x="7658" y="860"/>
                </a:lnTo>
                <a:lnTo>
                  <a:pt x="7652" y="857"/>
                </a:lnTo>
                <a:lnTo>
                  <a:pt x="7647" y="852"/>
                </a:lnTo>
                <a:lnTo>
                  <a:pt x="7640" y="849"/>
                </a:lnTo>
                <a:lnTo>
                  <a:pt x="7634" y="848"/>
                </a:lnTo>
                <a:lnTo>
                  <a:pt x="7626" y="843"/>
                </a:lnTo>
                <a:lnTo>
                  <a:pt x="7624" y="843"/>
                </a:lnTo>
                <a:lnTo>
                  <a:pt x="7617" y="843"/>
                </a:lnTo>
                <a:lnTo>
                  <a:pt x="7612" y="841"/>
                </a:lnTo>
                <a:lnTo>
                  <a:pt x="7598" y="837"/>
                </a:lnTo>
                <a:lnTo>
                  <a:pt x="7592" y="836"/>
                </a:lnTo>
                <a:lnTo>
                  <a:pt x="7585" y="834"/>
                </a:lnTo>
                <a:lnTo>
                  <a:pt x="7580" y="833"/>
                </a:lnTo>
                <a:lnTo>
                  <a:pt x="7572" y="829"/>
                </a:lnTo>
                <a:lnTo>
                  <a:pt x="7579" y="835"/>
                </a:lnTo>
                <a:lnTo>
                  <a:pt x="7572" y="835"/>
                </a:lnTo>
                <a:lnTo>
                  <a:pt x="7567" y="834"/>
                </a:lnTo>
                <a:lnTo>
                  <a:pt x="7560" y="834"/>
                </a:lnTo>
                <a:lnTo>
                  <a:pt x="7554" y="829"/>
                </a:lnTo>
                <a:lnTo>
                  <a:pt x="7548" y="829"/>
                </a:lnTo>
                <a:lnTo>
                  <a:pt x="7541" y="826"/>
                </a:lnTo>
                <a:lnTo>
                  <a:pt x="7534" y="825"/>
                </a:lnTo>
                <a:lnTo>
                  <a:pt x="7528" y="823"/>
                </a:lnTo>
                <a:lnTo>
                  <a:pt x="7522" y="820"/>
                </a:lnTo>
                <a:lnTo>
                  <a:pt x="7516" y="815"/>
                </a:lnTo>
                <a:lnTo>
                  <a:pt x="7509" y="809"/>
                </a:lnTo>
                <a:lnTo>
                  <a:pt x="7503" y="805"/>
                </a:lnTo>
                <a:lnTo>
                  <a:pt x="7496" y="802"/>
                </a:lnTo>
                <a:lnTo>
                  <a:pt x="7490" y="797"/>
                </a:lnTo>
                <a:lnTo>
                  <a:pt x="7484" y="793"/>
                </a:lnTo>
                <a:lnTo>
                  <a:pt x="7477" y="791"/>
                </a:lnTo>
                <a:lnTo>
                  <a:pt x="7471" y="788"/>
                </a:lnTo>
                <a:lnTo>
                  <a:pt x="7464" y="786"/>
                </a:lnTo>
                <a:lnTo>
                  <a:pt x="7458" y="786"/>
                </a:lnTo>
                <a:lnTo>
                  <a:pt x="7451" y="785"/>
                </a:lnTo>
                <a:lnTo>
                  <a:pt x="7444" y="784"/>
                </a:lnTo>
                <a:lnTo>
                  <a:pt x="7438" y="781"/>
                </a:lnTo>
                <a:lnTo>
                  <a:pt x="7432" y="780"/>
                </a:lnTo>
                <a:lnTo>
                  <a:pt x="7419" y="779"/>
                </a:lnTo>
                <a:lnTo>
                  <a:pt x="7412" y="778"/>
                </a:lnTo>
                <a:lnTo>
                  <a:pt x="7406" y="778"/>
                </a:lnTo>
                <a:lnTo>
                  <a:pt x="7401" y="784"/>
                </a:lnTo>
                <a:lnTo>
                  <a:pt x="7395" y="786"/>
                </a:lnTo>
                <a:lnTo>
                  <a:pt x="7388" y="787"/>
                </a:lnTo>
                <a:lnTo>
                  <a:pt x="7381" y="786"/>
                </a:lnTo>
                <a:lnTo>
                  <a:pt x="7375" y="787"/>
                </a:lnTo>
                <a:lnTo>
                  <a:pt x="7369" y="786"/>
                </a:lnTo>
                <a:lnTo>
                  <a:pt x="7356" y="786"/>
                </a:lnTo>
                <a:lnTo>
                  <a:pt x="7349" y="785"/>
                </a:lnTo>
                <a:lnTo>
                  <a:pt x="7343" y="781"/>
                </a:lnTo>
                <a:lnTo>
                  <a:pt x="7337" y="775"/>
                </a:lnTo>
                <a:lnTo>
                  <a:pt x="7330" y="769"/>
                </a:lnTo>
                <a:lnTo>
                  <a:pt x="7318" y="765"/>
                </a:lnTo>
                <a:lnTo>
                  <a:pt x="7311" y="763"/>
                </a:lnTo>
                <a:lnTo>
                  <a:pt x="7305" y="760"/>
                </a:lnTo>
                <a:lnTo>
                  <a:pt x="7298" y="757"/>
                </a:lnTo>
                <a:lnTo>
                  <a:pt x="7291" y="753"/>
                </a:lnTo>
                <a:lnTo>
                  <a:pt x="7285" y="750"/>
                </a:lnTo>
                <a:lnTo>
                  <a:pt x="7291" y="751"/>
                </a:lnTo>
                <a:lnTo>
                  <a:pt x="7289" y="744"/>
                </a:lnTo>
                <a:lnTo>
                  <a:pt x="7286" y="737"/>
                </a:lnTo>
                <a:lnTo>
                  <a:pt x="7280" y="730"/>
                </a:lnTo>
                <a:lnTo>
                  <a:pt x="7273" y="726"/>
                </a:lnTo>
                <a:lnTo>
                  <a:pt x="7267" y="726"/>
                </a:lnTo>
                <a:lnTo>
                  <a:pt x="7271" y="731"/>
                </a:lnTo>
                <a:lnTo>
                  <a:pt x="7271" y="738"/>
                </a:lnTo>
                <a:lnTo>
                  <a:pt x="7265" y="738"/>
                </a:lnTo>
                <a:lnTo>
                  <a:pt x="7259" y="735"/>
                </a:lnTo>
                <a:lnTo>
                  <a:pt x="7253" y="732"/>
                </a:lnTo>
                <a:lnTo>
                  <a:pt x="7247" y="727"/>
                </a:lnTo>
                <a:lnTo>
                  <a:pt x="7239" y="723"/>
                </a:lnTo>
                <a:lnTo>
                  <a:pt x="7246" y="728"/>
                </a:lnTo>
                <a:lnTo>
                  <a:pt x="7247" y="729"/>
                </a:lnTo>
                <a:lnTo>
                  <a:pt x="7240" y="729"/>
                </a:lnTo>
                <a:lnTo>
                  <a:pt x="7234" y="728"/>
                </a:lnTo>
                <a:lnTo>
                  <a:pt x="7240" y="731"/>
                </a:lnTo>
                <a:lnTo>
                  <a:pt x="7247" y="735"/>
                </a:lnTo>
                <a:lnTo>
                  <a:pt x="7253" y="737"/>
                </a:lnTo>
                <a:lnTo>
                  <a:pt x="7247" y="742"/>
                </a:lnTo>
                <a:lnTo>
                  <a:pt x="7239" y="743"/>
                </a:lnTo>
                <a:lnTo>
                  <a:pt x="7234" y="737"/>
                </a:lnTo>
                <a:lnTo>
                  <a:pt x="7236" y="744"/>
                </a:lnTo>
                <a:lnTo>
                  <a:pt x="7243" y="750"/>
                </a:lnTo>
                <a:lnTo>
                  <a:pt x="7250" y="755"/>
                </a:lnTo>
                <a:lnTo>
                  <a:pt x="7255" y="759"/>
                </a:lnTo>
                <a:lnTo>
                  <a:pt x="7261" y="762"/>
                </a:lnTo>
                <a:lnTo>
                  <a:pt x="7268" y="765"/>
                </a:lnTo>
                <a:lnTo>
                  <a:pt x="7275" y="768"/>
                </a:lnTo>
                <a:lnTo>
                  <a:pt x="7282" y="770"/>
                </a:lnTo>
                <a:lnTo>
                  <a:pt x="7288" y="772"/>
                </a:lnTo>
                <a:lnTo>
                  <a:pt x="7294" y="773"/>
                </a:lnTo>
                <a:lnTo>
                  <a:pt x="7300" y="778"/>
                </a:lnTo>
                <a:lnTo>
                  <a:pt x="7307" y="781"/>
                </a:lnTo>
                <a:lnTo>
                  <a:pt x="7308" y="788"/>
                </a:lnTo>
                <a:lnTo>
                  <a:pt x="7301" y="789"/>
                </a:lnTo>
                <a:lnTo>
                  <a:pt x="7295" y="789"/>
                </a:lnTo>
                <a:lnTo>
                  <a:pt x="7289" y="792"/>
                </a:lnTo>
                <a:lnTo>
                  <a:pt x="7286" y="792"/>
                </a:lnTo>
                <a:lnTo>
                  <a:pt x="7286" y="796"/>
                </a:lnTo>
                <a:lnTo>
                  <a:pt x="7293" y="796"/>
                </a:lnTo>
                <a:lnTo>
                  <a:pt x="7298" y="799"/>
                </a:lnTo>
                <a:lnTo>
                  <a:pt x="7293" y="794"/>
                </a:lnTo>
                <a:lnTo>
                  <a:pt x="7298" y="792"/>
                </a:lnTo>
                <a:lnTo>
                  <a:pt x="7306" y="792"/>
                </a:lnTo>
                <a:lnTo>
                  <a:pt x="7313" y="793"/>
                </a:lnTo>
                <a:lnTo>
                  <a:pt x="7318" y="800"/>
                </a:lnTo>
                <a:lnTo>
                  <a:pt x="7323" y="805"/>
                </a:lnTo>
                <a:lnTo>
                  <a:pt x="7321" y="813"/>
                </a:lnTo>
                <a:lnTo>
                  <a:pt x="7315" y="815"/>
                </a:lnTo>
                <a:lnTo>
                  <a:pt x="7310" y="818"/>
                </a:lnTo>
                <a:lnTo>
                  <a:pt x="7311" y="825"/>
                </a:lnTo>
                <a:lnTo>
                  <a:pt x="7307" y="832"/>
                </a:lnTo>
                <a:lnTo>
                  <a:pt x="7300" y="834"/>
                </a:lnTo>
                <a:lnTo>
                  <a:pt x="7294" y="840"/>
                </a:lnTo>
                <a:lnTo>
                  <a:pt x="7289" y="847"/>
                </a:lnTo>
                <a:lnTo>
                  <a:pt x="7283" y="848"/>
                </a:lnTo>
                <a:lnTo>
                  <a:pt x="7287" y="841"/>
                </a:lnTo>
                <a:lnTo>
                  <a:pt x="7280" y="841"/>
                </a:lnTo>
                <a:lnTo>
                  <a:pt x="7273" y="843"/>
                </a:lnTo>
                <a:lnTo>
                  <a:pt x="7267" y="843"/>
                </a:lnTo>
                <a:lnTo>
                  <a:pt x="7261" y="842"/>
                </a:lnTo>
                <a:lnTo>
                  <a:pt x="7255" y="841"/>
                </a:lnTo>
                <a:lnTo>
                  <a:pt x="7249" y="841"/>
                </a:lnTo>
                <a:lnTo>
                  <a:pt x="7242" y="840"/>
                </a:lnTo>
                <a:lnTo>
                  <a:pt x="7236" y="840"/>
                </a:lnTo>
                <a:lnTo>
                  <a:pt x="7230" y="839"/>
                </a:lnTo>
                <a:lnTo>
                  <a:pt x="7224" y="835"/>
                </a:lnTo>
                <a:lnTo>
                  <a:pt x="7217" y="833"/>
                </a:lnTo>
                <a:lnTo>
                  <a:pt x="7210" y="829"/>
                </a:lnTo>
                <a:lnTo>
                  <a:pt x="7204" y="825"/>
                </a:lnTo>
                <a:lnTo>
                  <a:pt x="7197" y="825"/>
                </a:lnTo>
                <a:lnTo>
                  <a:pt x="7191" y="823"/>
                </a:lnTo>
                <a:lnTo>
                  <a:pt x="7185" y="818"/>
                </a:lnTo>
                <a:lnTo>
                  <a:pt x="7172" y="816"/>
                </a:lnTo>
                <a:lnTo>
                  <a:pt x="7166" y="813"/>
                </a:lnTo>
                <a:lnTo>
                  <a:pt x="7159" y="817"/>
                </a:lnTo>
                <a:lnTo>
                  <a:pt x="7152" y="817"/>
                </a:lnTo>
                <a:lnTo>
                  <a:pt x="7146" y="815"/>
                </a:lnTo>
                <a:lnTo>
                  <a:pt x="7140" y="817"/>
                </a:lnTo>
                <a:lnTo>
                  <a:pt x="7146" y="817"/>
                </a:lnTo>
                <a:lnTo>
                  <a:pt x="7152" y="819"/>
                </a:lnTo>
                <a:lnTo>
                  <a:pt x="7160" y="819"/>
                </a:lnTo>
                <a:lnTo>
                  <a:pt x="7166" y="817"/>
                </a:lnTo>
                <a:lnTo>
                  <a:pt x="7172" y="817"/>
                </a:lnTo>
                <a:lnTo>
                  <a:pt x="7198" y="827"/>
                </a:lnTo>
                <a:lnTo>
                  <a:pt x="7203" y="834"/>
                </a:lnTo>
                <a:lnTo>
                  <a:pt x="7197" y="835"/>
                </a:lnTo>
                <a:lnTo>
                  <a:pt x="7191" y="834"/>
                </a:lnTo>
                <a:lnTo>
                  <a:pt x="7183" y="831"/>
                </a:lnTo>
                <a:lnTo>
                  <a:pt x="7177" y="829"/>
                </a:lnTo>
                <a:lnTo>
                  <a:pt x="7171" y="829"/>
                </a:lnTo>
                <a:lnTo>
                  <a:pt x="7165" y="832"/>
                </a:lnTo>
                <a:lnTo>
                  <a:pt x="7158" y="829"/>
                </a:lnTo>
                <a:lnTo>
                  <a:pt x="7153" y="827"/>
                </a:lnTo>
                <a:lnTo>
                  <a:pt x="7146" y="826"/>
                </a:lnTo>
                <a:lnTo>
                  <a:pt x="7141" y="825"/>
                </a:lnTo>
                <a:lnTo>
                  <a:pt x="7135" y="826"/>
                </a:lnTo>
                <a:lnTo>
                  <a:pt x="7142" y="827"/>
                </a:lnTo>
                <a:lnTo>
                  <a:pt x="7148" y="827"/>
                </a:lnTo>
                <a:lnTo>
                  <a:pt x="7154" y="831"/>
                </a:lnTo>
                <a:lnTo>
                  <a:pt x="7161" y="835"/>
                </a:lnTo>
                <a:lnTo>
                  <a:pt x="7168" y="837"/>
                </a:lnTo>
                <a:lnTo>
                  <a:pt x="7174" y="841"/>
                </a:lnTo>
                <a:lnTo>
                  <a:pt x="7168" y="848"/>
                </a:lnTo>
                <a:lnTo>
                  <a:pt x="7174" y="847"/>
                </a:lnTo>
                <a:lnTo>
                  <a:pt x="7181" y="841"/>
                </a:lnTo>
                <a:lnTo>
                  <a:pt x="7188" y="843"/>
                </a:lnTo>
                <a:lnTo>
                  <a:pt x="7194" y="847"/>
                </a:lnTo>
                <a:lnTo>
                  <a:pt x="7200" y="845"/>
                </a:lnTo>
                <a:lnTo>
                  <a:pt x="7204" y="839"/>
                </a:lnTo>
                <a:lnTo>
                  <a:pt x="7210" y="836"/>
                </a:lnTo>
                <a:lnTo>
                  <a:pt x="7216" y="835"/>
                </a:lnTo>
                <a:lnTo>
                  <a:pt x="7223" y="839"/>
                </a:lnTo>
                <a:lnTo>
                  <a:pt x="7228" y="844"/>
                </a:lnTo>
                <a:lnTo>
                  <a:pt x="7232" y="851"/>
                </a:lnTo>
                <a:lnTo>
                  <a:pt x="7239" y="856"/>
                </a:lnTo>
                <a:lnTo>
                  <a:pt x="7245" y="859"/>
                </a:lnTo>
                <a:lnTo>
                  <a:pt x="7252" y="861"/>
                </a:lnTo>
                <a:lnTo>
                  <a:pt x="7253" y="861"/>
                </a:lnTo>
                <a:lnTo>
                  <a:pt x="7266" y="867"/>
                </a:lnTo>
                <a:lnTo>
                  <a:pt x="7271" y="869"/>
                </a:lnTo>
                <a:lnTo>
                  <a:pt x="7279" y="872"/>
                </a:lnTo>
                <a:lnTo>
                  <a:pt x="7285" y="873"/>
                </a:lnTo>
                <a:lnTo>
                  <a:pt x="7291" y="874"/>
                </a:lnTo>
                <a:lnTo>
                  <a:pt x="7297" y="874"/>
                </a:lnTo>
                <a:lnTo>
                  <a:pt x="7291" y="871"/>
                </a:lnTo>
                <a:lnTo>
                  <a:pt x="7293" y="865"/>
                </a:lnTo>
                <a:lnTo>
                  <a:pt x="7300" y="868"/>
                </a:lnTo>
                <a:lnTo>
                  <a:pt x="7307" y="872"/>
                </a:lnTo>
                <a:lnTo>
                  <a:pt x="7314" y="876"/>
                </a:lnTo>
                <a:lnTo>
                  <a:pt x="7320" y="880"/>
                </a:lnTo>
                <a:lnTo>
                  <a:pt x="7326" y="883"/>
                </a:lnTo>
                <a:lnTo>
                  <a:pt x="7332" y="886"/>
                </a:lnTo>
                <a:lnTo>
                  <a:pt x="7326" y="885"/>
                </a:lnTo>
                <a:lnTo>
                  <a:pt x="7332" y="892"/>
                </a:lnTo>
                <a:lnTo>
                  <a:pt x="7338" y="891"/>
                </a:lnTo>
                <a:lnTo>
                  <a:pt x="7345" y="892"/>
                </a:lnTo>
                <a:lnTo>
                  <a:pt x="7352" y="897"/>
                </a:lnTo>
                <a:lnTo>
                  <a:pt x="7358" y="901"/>
                </a:lnTo>
                <a:lnTo>
                  <a:pt x="7365" y="906"/>
                </a:lnTo>
                <a:lnTo>
                  <a:pt x="7371" y="910"/>
                </a:lnTo>
                <a:lnTo>
                  <a:pt x="7377" y="916"/>
                </a:lnTo>
                <a:lnTo>
                  <a:pt x="7371" y="915"/>
                </a:lnTo>
                <a:lnTo>
                  <a:pt x="7377" y="918"/>
                </a:lnTo>
                <a:lnTo>
                  <a:pt x="7371" y="916"/>
                </a:lnTo>
                <a:lnTo>
                  <a:pt x="7365" y="915"/>
                </a:lnTo>
                <a:lnTo>
                  <a:pt x="7363" y="922"/>
                </a:lnTo>
                <a:lnTo>
                  <a:pt x="7369" y="918"/>
                </a:lnTo>
                <a:lnTo>
                  <a:pt x="7376" y="920"/>
                </a:lnTo>
                <a:lnTo>
                  <a:pt x="7382" y="921"/>
                </a:lnTo>
                <a:lnTo>
                  <a:pt x="7387" y="929"/>
                </a:lnTo>
                <a:lnTo>
                  <a:pt x="7393" y="926"/>
                </a:lnTo>
                <a:lnTo>
                  <a:pt x="7387" y="923"/>
                </a:lnTo>
                <a:lnTo>
                  <a:pt x="7380" y="917"/>
                </a:lnTo>
                <a:lnTo>
                  <a:pt x="7387" y="922"/>
                </a:lnTo>
                <a:lnTo>
                  <a:pt x="7393" y="926"/>
                </a:lnTo>
                <a:lnTo>
                  <a:pt x="7407" y="933"/>
                </a:lnTo>
                <a:lnTo>
                  <a:pt x="7410" y="934"/>
                </a:lnTo>
                <a:lnTo>
                  <a:pt x="7415" y="938"/>
                </a:lnTo>
                <a:lnTo>
                  <a:pt x="7410" y="934"/>
                </a:lnTo>
                <a:lnTo>
                  <a:pt x="7403" y="934"/>
                </a:lnTo>
                <a:lnTo>
                  <a:pt x="7409" y="936"/>
                </a:lnTo>
                <a:lnTo>
                  <a:pt x="7416" y="939"/>
                </a:lnTo>
                <a:lnTo>
                  <a:pt x="7422" y="940"/>
                </a:lnTo>
                <a:lnTo>
                  <a:pt x="7429" y="944"/>
                </a:lnTo>
                <a:lnTo>
                  <a:pt x="7435" y="944"/>
                </a:lnTo>
                <a:lnTo>
                  <a:pt x="7441" y="946"/>
                </a:lnTo>
                <a:lnTo>
                  <a:pt x="7447" y="948"/>
                </a:lnTo>
                <a:lnTo>
                  <a:pt x="7454" y="953"/>
                </a:lnTo>
                <a:lnTo>
                  <a:pt x="7454" y="960"/>
                </a:lnTo>
                <a:lnTo>
                  <a:pt x="7459" y="963"/>
                </a:lnTo>
                <a:lnTo>
                  <a:pt x="7466" y="968"/>
                </a:lnTo>
                <a:lnTo>
                  <a:pt x="7473" y="969"/>
                </a:lnTo>
                <a:lnTo>
                  <a:pt x="7478" y="970"/>
                </a:lnTo>
                <a:lnTo>
                  <a:pt x="7486" y="973"/>
                </a:lnTo>
                <a:lnTo>
                  <a:pt x="7492" y="977"/>
                </a:lnTo>
                <a:lnTo>
                  <a:pt x="7498" y="981"/>
                </a:lnTo>
                <a:lnTo>
                  <a:pt x="7497" y="989"/>
                </a:lnTo>
                <a:lnTo>
                  <a:pt x="7499" y="995"/>
                </a:lnTo>
                <a:lnTo>
                  <a:pt x="7493" y="998"/>
                </a:lnTo>
                <a:lnTo>
                  <a:pt x="7498" y="1001"/>
                </a:lnTo>
                <a:lnTo>
                  <a:pt x="7501" y="1009"/>
                </a:lnTo>
                <a:lnTo>
                  <a:pt x="7495" y="1005"/>
                </a:lnTo>
                <a:lnTo>
                  <a:pt x="7489" y="1004"/>
                </a:lnTo>
                <a:lnTo>
                  <a:pt x="7482" y="1003"/>
                </a:lnTo>
                <a:lnTo>
                  <a:pt x="7475" y="1002"/>
                </a:lnTo>
                <a:lnTo>
                  <a:pt x="7468" y="1001"/>
                </a:lnTo>
                <a:lnTo>
                  <a:pt x="7457" y="998"/>
                </a:lnTo>
                <a:lnTo>
                  <a:pt x="7450" y="996"/>
                </a:lnTo>
                <a:lnTo>
                  <a:pt x="7444" y="995"/>
                </a:lnTo>
                <a:lnTo>
                  <a:pt x="7438" y="994"/>
                </a:lnTo>
                <a:lnTo>
                  <a:pt x="7432" y="992"/>
                </a:lnTo>
                <a:lnTo>
                  <a:pt x="7418" y="990"/>
                </a:lnTo>
                <a:lnTo>
                  <a:pt x="7412" y="990"/>
                </a:lnTo>
                <a:lnTo>
                  <a:pt x="7399" y="990"/>
                </a:lnTo>
                <a:lnTo>
                  <a:pt x="7392" y="988"/>
                </a:lnTo>
                <a:lnTo>
                  <a:pt x="7387" y="982"/>
                </a:lnTo>
                <a:lnTo>
                  <a:pt x="7383" y="976"/>
                </a:lnTo>
                <a:lnTo>
                  <a:pt x="7377" y="974"/>
                </a:lnTo>
                <a:lnTo>
                  <a:pt x="7380" y="981"/>
                </a:lnTo>
                <a:lnTo>
                  <a:pt x="7374" y="979"/>
                </a:lnTo>
                <a:lnTo>
                  <a:pt x="7368" y="974"/>
                </a:lnTo>
                <a:lnTo>
                  <a:pt x="7360" y="972"/>
                </a:lnTo>
                <a:lnTo>
                  <a:pt x="7354" y="970"/>
                </a:lnTo>
                <a:lnTo>
                  <a:pt x="7363" y="976"/>
                </a:lnTo>
                <a:lnTo>
                  <a:pt x="7367" y="982"/>
                </a:lnTo>
                <a:lnTo>
                  <a:pt x="7373" y="986"/>
                </a:lnTo>
                <a:lnTo>
                  <a:pt x="7379" y="989"/>
                </a:lnTo>
                <a:lnTo>
                  <a:pt x="7385" y="989"/>
                </a:lnTo>
                <a:lnTo>
                  <a:pt x="7391" y="990"/>
                </a:lnTo>
                <a:lnTo>
                  <a:pt x="7385" y="992"/>
                </a:lnTo>
                <a:lnTo>
                  <a:pt x="7379" y="993"/>
                </a:lnTo>
                <a:lnTo>
                  <a:pt x="7373" y="995"/>
                </a:lnTo>
                <a:lnTo>
                  <a:pt x="7367" y="996"/>
                </a:lnTo>
                <a:lnTo>
                  <a:pt x="7365" y="1003"/>
                </a:lnTo>
                <a:lnTo>
                  <a:pt x="7361" y="1010"/>
                </a:lnTo>
                <a:lnTo>
                  <a:pt x="7355" y="1012"/>
                </a:lnTo>
                <a:lnTo>
                  <a:pt x="7349" y="1014"/>
                </a:lnTo>
                <a:lnTo>
                  <a:pt x="7343" y="1019"/>
                </a:lnTo>
                <a:lnTo>
                  <a:pt x="7337" y="1022"/>
                </a:lnTo>
                <a:lnTo>
                  <a:pt x="7330" y="1022"/>
                </a:lnTo>
                <a:lnTo>
                  <a:pt x="7335" y="1029"/>
                </a:lnTo>
                <a:lnTo>
                  <a:pt x="7328" y="1033"/>
                </a:lnTo>
                <a:lnTo>
                  <a:pt x="7322" y="1035"/>
                </a:lnTo>
                <a:lnTo>
                  <a:pt x="7317" y="1034"/>
                </a:lnTo>
                <a:lnTo>
                  <a:pt x="7310" y="1034"/>
                </a:lnTo>
                <a:lnTo>
                  <a:pt x="7316" y="1035"/>
                </a:lnTo>
                <a:lnTo>
                  <a:pt x="7322" y="1042"/>
                </a:lnTo>
                <a:lnTo>
                  <a:pt x="7316" y="1044"/>
                </a:lnTo>
                <a:lnTo>
                  <a:pt x="7313" y="1044"/>
                </a:lnTo>
                <a:lnTo>
                  <a:pt x="7307" y="1044"/>
                </a:lnTo>
                <a:lnTo>
                  <a:pt x="7300" y="1043"/>
                </a:lnTo>
                <a:lnTo>
                  <a:pt x="7293" y="1044"/>
                </a:lnTo>
                <a:lnTo>
                  <a:pt x="7299" y="1047"/>
                </a:lnTo>
                <a:lnTo>
                  <a:pt x="7294" y="1054"/>
                </a:lnTo>
                <a:lnTo>
                  <a:pt x="7283" y="1051"/>
                </a:lnTo>
                <a:lnTo>
                  <a:pt x="7276" y="1051"/>
                </a:lnTo>
                <a:lnTo>
                  <a:pt x="7282" y="1058"/>
                </a:lnTo>
                <a:lnTo>
                  <a:pt x="7287" y="1063"/>
                </a:lnTo>
                <a:lnTo>
                  <a:pt x="7281" y="1065"/>
                </a:lnTo>
                <a:lnTo>
                  <a:pt x="7285" y="1071"/>
                </a:lnTo>
                <a:lnTo>
                  <a:pt x="7279" y="1074"/>
                </a:lnTo>
                <a:lnTo>
                  <a:pt x="7272" y="1071"/>
                </a:lnTo>
                <a:lnTo>
                  <a:pt x="7266" y="1069"/>
                </a:lnTo>
                <a:lnTo>
                  <a:pt x="7260" y="1073"/>
                </a:lnTo>
                <a:lnTo>
                  <a:pt x="7266" y="1074"/>
                </a:lnTo>
                <a:lnTo>
                  <a:pt x="7273" y="1076"/>
                </a:lnTo>
                <a:lnTo>
                  <a:pt x="7280" y="1082"/>
                </a:lnTo>
                <a:lnTo>
                  <a:pt x="7267" y="1079"/>
                </a:lnTo>
                <a:lnTo>
                  <a:pt x="7273" y="1082"/>
                </a:lnTo>
                <a:lnTo>
                  <a:pt x="7273" y="1089"/>
                </a:lnTo>
                <a:lnTo>
                  <a:pt x="7261" y="1089"/>
                </a:lnTo>
                <a:lnTo>
                  <a:pt x="7267" y="1093"/>
                </a:lnTo>
                <a:lnTo>
                  <a:pt x="7261" y="1094"/>
                </a:lnTo>
                <a:lnTo>
                  <a:pt x="7267" y="1095"/>
                </a:lnTo>
                <a:lnTo>
                  <a:pt x="7273" y="1102"/>
                </a:lnTo>
                <a:lnTo>
                  <a:pt x="7267" y="1101"/>
                </a:lnTo>
                <a:lnTo>
                  <a:pt x="7261" y="1099"/>
                </a:lnTo>
                <a:lnTo>
                  <a:pt x="7255" y="1098"/>
                </a:lnTo>
                <a:lnTo>
                  <a:pt x="7261" y="1100"/>
                </a:lnTo>
                <a:lnTo>
                  <a:pt x="7267" y="1103"/>
                </a:lnTo>
                <a:lnTo>
                  <a:pt x="7270" y="1110"/>
                </a:lnTo>
                <a:lnTo>
                  <a:pt x="7267" y="1113"/>
                </a:lnTo>
                <a:lnTo>
                  <a:pt x="7261" y="1108"/>
                </a:lnTo>
                <a:lnTo>
                  <a:pt x="7262" y="1115"/>
                </a:lnTo>
                <a:lnTo>
                  <a:pt x="7255" y="1115"/>
                </a:lnTo>
                <a:lnTo>
                  <a:pt x="7255" y="1122"/>
                </a:lnTo>
                <a:lnTo>
                  <a:pt x="7248" y="1122"/>
                </a:lnTo>
                <a:lnTo>
                  <a:pt x="7254" y="1129"/>
                </a:lnTo>
                <a:lnTo>
                  <a:pt x="7251" y="1134"/>
                </a:lnTo>
                <a:lnTo>
                  <a:pt x="7243" y="1136"/>
                </a:lnTo>
                <a:lnTo>
                  <a:pt x="7238" y="1138"/>
                </a:lnTo>
                <a:lnTo>
                  <a:pt x="7231" y="1138"/>
                </a:lnTo>
                <a:lnTo>
                  <a:pt x="7235" y="1144"/>
                </a:lnTo>
                <a:lnTo>
                  <a:pt x="7229" y="1143"/>
                </a:lnTo>
                <a:lnTo>
                  <a:pt x="7235" y="1148"/>
                </a:lnTo>
                <a:lnTo>
                  <a:pt x="7239" y="1155"/>
                </a:lnTo>
                <a:lnTo>
                  <a:pt x="7243" y="1160"/>
                </a:lnTo>
                <a:lnTo>
                  <a:pt x="7250" y="1167"/>
                </a:lnTo>
                <a:lnTo>
                  <a:pt x="7255" y="1174"/>
                </a:lnTo>
                <a:lnTo>
                  <a:pt x="7252" y="1181"/>
                </a:lnTo>
                <a:lnTo>
                  <a:pt x="7246" y="1178"/>
                </a:lnTo>
                <a:lnTo>
                  <a:pt x="7239" y="1174"/>
                </a:lnTo>
                <a:lnTo>
                  <a:pt x="7236" y="1172"/>
                </a:lnTo>
                <a:lnTo>
                  <a:pt x="7230" y="1171"/>
                </a:lnTo>
                <a:lnTo>
                  <a:pt x="7225" y="1168"/>
                </a:lnTo>
                <a:lnTo>
                  <a:pt x="7219" y="1165"/>
                </a:lnTo>
                <a:lnTo>
                  <a:pt x="7215" y="1158"/>
                </a:lnTo>
                <a:lnTo>
                  <a:pt x="7208" y="1157"/>
                </a:lnTo>
                <a:lnTo>
                  <a:pt x="7202" y="1155"/>
                </a:lnTo>
                <a:lnTo>
                  <a:pt x="7196" y="1151"/>
                </a:lnTo>
                <a:lnTo>
                  <a:pt x="7190" y="1147"/>
                </a:lnTo>
                <a:lnTo>
                  <a:pt x="7183" y="1143"/>
                </a:lnTo>
                <a:lnTo>
                  <a:pt x="7177" y="1141"/>
                </a:lnTo>
                <a:lnTo>
                  <a:pt x="7172" y="1140"/>
                </a:lnTo>
                <a:lnTo>
                  <a:pt x="7165" y="1138"/>
                </a:lnTo>
                <a:lnTo>
                  <a:pt x="7160" y="1133"/>
                </a:lnTo>
                <a:lnTo>
                  <a:pt x="7153" y="1131"/>
                </a:lnTo>
                <a:lnTo>
                  <a:pt x="7146" y="1134"/>
                </a:lnTo>
                <a:lnTo>
                  <a:pt x="7134" y="1134"/>
                </a:lnTo>
                <a:lnTo>
                  <a:pt x="7128" y="1133"/>
                </a:lnTo>
                <a:lnTo>
                  <a:pt x="7121" y="1134"/>
                </a:lnTo>
                <a:lnTo>
                  <a:pt x="7114" y="1132"/>
                </a:lnTo>
                <a:lnTo>
                  <a:pt x="7109" y="1132"/>
                </a:lnTo>
                <a:lnTo>
                  <a:pt x="7103" y="1132"/>
                </a:lnTo>
                <a:lnTo>
                  <a:pt x="7096" y="1133"/>
                </a:lnTo>
                <a:lnTo>
                  <a:pt x="7090" y="1136"/>
                </a:lnTo>
                <a:lnTo>
                  <a:pt x="7083" y="1139"/>
                </a:lnTo>
                <a:lnTo>
                  <a:pt x="7077" y="1142"/>
                </a:lnTo>
                <a:lnTo>
                  <a:pt x="7071" y="1143"/>
                </a:lnTo>
                <a:lnTo>
                  <a:pt x="7063" y="1141"/>
                </a:lnTo>
                <a:lnTo>
                  <a:pt x="7070" y="1147"/>
                </a:lnTo>
                <a:lnTo>
                  <a:pt x="7063" y="1148"/>
                </a:lnTo>
                <a:lnTo>
                  <a:pt x="7056" y="1148"/>
                </a:lnTo>
                <a:lnTo>
                  <a:pt x="7058" y="1155"/>
                </a:lnTo>
                <a:lnTo>
                  <a:pt x="7058" y="1160"/>
                </a:lnTo>
                <a:lnTo>
                  <a:pt x="7058" y="1167"/>
                </a:lnTo>
                <a:lnTo>
                  <a:pt x="7059" y="1174"/>
                </a:lnTo>
                <a:lnTo>
                  <a:pt x="7058" y="1180"/>
                </a:lnTo>
                <a:lnTo>
                  <a:pt x="7056" y="1187"/>
                </a:lnTo>
                <a:lnTo>
                  <a:pt x="7050" y="1187"/>
                </a:lnTo>
                <a:lnTo>
                  <a:pt x="7044" y="1181"/>
                </a:lnTo>
                <a:lnTo>
                  <a:pt x="7040" y="1174"/>
                </a:lnTo>
                <a:lnTo>
                  <a:pt x="7036" y="1171"/>
                </a:lnTo>
                <a:lnTo>
                  <a:pt x="7031" y="1164"/>
                </a:lnTo>
                <a:lnTo>
                  <a:pt x="7027" y="1157"/>
                </a:lnTo>
                <a:lnTo>
                  <a:pt x="7021" y="1150"/>
                </a:lnTo>
                <a:lnTo>
                  <a:pt x="7018" y="1143"/>
                </a:lnTo>
                <a:lnTo>
                  <a:pt x="7012" y="1140"/>
                </a:lnTo>
                <a:lnTo>
                  <a:pt x="7006" y="1141"/>
                </a:lnTo>
                <a:lnTo>
                  <a:pt x="6999" y="1143"/>
                </a:lnTo>
                <a:lnTo>
                  <a:pt x="6999" y="1150"/>
                </a:lnTo>
                <a:lnTo>
                  <a:pt x="6995" y="1156"/>
                </a:lnTo>
                <a:lnTo>
                  <a:pt x="6989" y="1160"/>
                </a:lnTo>
                <a:lnTo>
                  <a:pt x="6985" y="1167"/>
                </a:lnTo>
                <a:lnTo>
                  <a:pt x="6978" y="1165"/>
                </a:lnTo>
                <a:lnTo>
                  <a:pt x="6972" y="1165"/>
                </a:lnTo>
                <a:lnTo>
                  <a:pt x="6979" y="1168"/>
                </a:lnTo>
                <a:lnTo>
                  <a:pt x="6985" y="1171"/>
                </a:lnTo>
                <a:lnTo>
                  <a:pt x="6991" y="1174"/>
                </a:lnTo>
                <a:lnTo>
                  <a:pt x="6992" y="1175"/>
                </a:lnTo>
                <a:lnTo>
                  <a:pt x="6993" y="1182"/>
                </a:lnTo>
                <a:lnTo>
                  <a:pt x="6990" y="1189"/>
                </a:lnTo>
                <a:lnTo>
                  <a:pt x="6984" y="1188"/>
                </a:lnTo>
                <a:lnTo>
                  <a:pt x="6978" y="1182"/>
                </a:lnTo>
                <a:lnTo>
                  <a:pt x="6971" y="1178"/>
                </a:lnTo>
                <a:lnTo>
                  <a:pt x="6964" y="1174"/>
                </a:lnTo>
                <a:lnTo>
                  <a:pt x="6962" y="1173"/>
                </a:lnTo>
                <a:lnTo>
                  <a:pt x="6949" y="1167"/>
                </a:lnTo>
                <a:lnTo>
                  <a:pt x="6942" y="1170"/>
                </a:lnTo>
                <a:lnTo>
                  <a:pt x="6949" y="1174"/>
                </a:lnTo>
                <a:lnTo>
                  <a:pt x="6948" y="1175"/>
                </a:lnTo>
                <a:lnTo>
                  <a:pt x="6941" y="1178"/>
                </a:lnTo>
                <a:lnTo>
                  <a:pt x="6941" y="1175"/>
                </a:lnTo>
                <a:lnTo>
                  <a:pt x="6935" y="1174"/>
                </a:lnTo>
                <a:lnTo>
                  <a:pt x="6932" y="1173"/>
                </a:lnTo>
                <a:lnTo>
                  <a:pt x="6926" y="1172"/>
                </a:lnTo>
                <a:lnTo>
                  <a:pt x="6919" y="1171"/>
                </a:lnTo>
                <a:lnTo>
                  <a:pt x="6912" y="1174"/>
                </a:lnTo>
                <a:lnTo>
                  <a:pt x="6914" y="1175"/>
                </a:lnTo>
                <a:lnTo>
                  <a:pt x="6922" y="1175"/>
                </a:lnTo>
                <a:lnTo>
                  <a:pt x="6920" y="1182"/>
                </a:lnTo>
                <a:lnTo>
                  <a:pt x="6913" y="1182"/>
                </a:lnTo>
                <a:lnTo>
                  <a:pt x="6913" y="1189"/>
                </a:lnTo>
                <a:lnTo>
                  <a:pt x="6921" y="1195"/>
                </a:lnTo>
                <a:lnTo>
                  <a:pt x="6926" y="1200"/>
                </a:lnTo>
                <a:lnTo>
                  <a:pt x="6923" y="1207"/>
                </a:lnTo>
                <a:lnTo>
                  <a:pt x="6929" y="1212"/>
                </a:lnTo>
                <a:lnTo>
                  <a:pt x="6935" y="1215"/>
                </a:lnTo>
                <a:lnTo>
                  <a:pt x="6941" y="1219"/>
                </a:lnTo>
                <a:lnTo>
                  <a:pt x="6947" y="1226"/>
                </a:lnTo>
                <a:lnTo>
                  <a:pt x="6940" y="1226"/>
                </a:lnTo>
                <a:lnTo>
                  <a:pt x="6942" y="1232"/>
                </a:lnTo>
                <a:lnTo>
                  <a:pt x="6949" y="1235"/>
                </a:lnTo>
                <a:lnTo>
                  <a:pt x="6956" y="1240"/>
                </a:lnTo>
                <a:lnTo>
                  <a:pt x="6949" y="1238"/>
                </a:lnTo>
                <a:lnTo>
                  <a:pt x="6942" y="1240"/>
                </a:lnTo>
                <a:lnTo>
                  <a:pt x="6950" y="1244"/>
                </a:lnTo>
                <a:lnTo>
                  <a:pt x="6956" y="1250"/>
                </a:lnTo>
                <a:lnTo>
                  <a:pt x="6950" y="1250"/>
                </a:lnTo>
                <a:lnTo>
                  <a:pt x="6948" y="1255"/>
                </a:lnTo>
                <a:lnTo>
                  <a:pt x="6950" y="1263"/>
                </a:lnTo>
                <a:lnTo>
                  <a:pt x="6947" y="1269"/>
                </a:lnTo>
                <a:lnTo>
                  <a:pt x="6948" y="1276"/>
                </a:lnTo>
                <a:lnTo>
                  <a:pt x="6949" y="1283"/>
                </a:lnTo>
                <a:lnTo>
                  <a:pt x="6951" y="1289"/>
                </a:lnTo>
                <a:lnTo>
                  <a:pt x="6954" y="1296"/>
                </a:lnTo>
                <a:lnTo>
                  <a:pt x="6959" y="1303"/>
                </a:lnTo>
                <a:lnTo>
                  <a:pt x="6963" y="1310"/>
                </a:lnTo>
                <a:lnTo>
                  <a:pt x="6967" y="1317"/>
                </a:lnTo>
                <a:lnTo>
                  <a:pt x="6973" y="1320"/>
                </a:lnTo>
                <a:lnTo>
                  <a:pt x="6980" y="1325"/>
                </a:lnTo>
                <a:lnTo>
                  <a:pt x="6987" y="1328"/>
                </a:lnTo>
                <a:lnTo>
                  <a:pt x="6993" y="1332"/>
                </a:lnTo>
                <a:lnTo>
                  <a:pt x="6999" y="1334"/>
                </a:lnTo>
                <a:lnTo>
                  <a:pt x="7007" y="1335"/>
                </a:lnTo>
                <a:lnTo>
                  <a:pt x="7012" y="1336"/>
                </a:lnTo>
                <a:lnTo>
                  <a:pt x="7015" y="1343"/>
                </a:lnTo>
                <a:lnTo>
                  <a:pt x="7014" y="1336"/>
                </a:lnTo>
                <a:lnTo>
                  <a:pt x="7008" y="1331"/>
                </a:lnTo>
                <a:lnTo>
                  <a:pt x="7008" y="1324"/>
                </a:lnTo>
                <a:lnTo>
                  <a:pt x="7015" y="1324"/>
                </a:lnTo>
                <a:lnTo>
                  <a:pt x="7020" y="1326"/>
                </a:lnTo>
                <a:lnTo>
                  <a:pt x="7026" y="1327"/>
                </a:lnTo>
                <a:lnTo>
                  <a:pt x="7032" y="1329"/>
                </a:lnTo>
                <a:lnTo>
                  <a:pt x="7040" y="1332"/>
                </a:lnTo>
                <a:lnTo>
                  <a:pt x="7046" y="1332"/>
                </a:lnTo>
                <a:lnTo>
                  <a:pt x="7052" y="1335"/>
                </a:lnTo>
                <a:lnTo>
                  <a:pt x="7058" y="1341"/>
                </a:lnTo>
                <a:lnTo>
                  <a:pt x="7062" y="1348"/>
                </a:lnTo>
                <a:lnTo>
                  <a:pt x="7063" y="1355"/>
                </a:lnTo>
                <a:lnTo>
                  <a:pt x="7060" y="1361"/>
                </a:lnTo>
                <a:lnTo>
                  <a:pt x="7059" y="1368"/>
                </a:lnTo>
                <a:lnTo>
                  <a:pt x="7063" y="1374"/>
                </a:lnTo>
                <a:lnTo>
                  <a:pt x="7070" y="1380"/>
                </a:lnTo>
                <a:lnTo>
                  <a:pt x="7071" y="1380"/>
                </a:lnTo>
                <a:lnTo>
                  <a:pt x="7082" y="1389"/>
                </a:lnTo>
                <a:lnTo>
                  <a:pt x="7088" y="1397"/>
                </a:lnTo>
                <a:lnTo>
                  <a:pt x="7093" y="1402"/>
                </a:lnTo>
                <a:lnTo>
                  <a:pt x="7100" y="1409"/>
                </a:lnTo>
                <a:lnTo>
                  <a:pt x="7106" y="1414"/>
                </a:lnTo>
                <a:lnTo>
                  <a:pt x="7113" y="1415"/>
                </a:lnTo>
                <a:lnTo>
                  <a:pt x="7119" y="1413"/>
                </a:lnTo>
                <a:lnTo>
                  <a:pt x="7126" y="1414"/>
                </a:lnTo>
                <a:lnTo>
                  <a:pt x="7132" y="1420"/>
                </a:lnTo>
                <a:lnTo>
                  <a:pt x="7138" y="1424"/>
                </a:lnTo>
                <a:lnTo>
                  <a:pt x="7144" y="1431"/>
                </a:lnTo>
                <a:lnTo>
                  <a:pt x="7150" y="1436"/>
                </a:lnTo>
                <a:lnTo>
                  <a:pt x="7157" y="1440"/>
                </a:lnTo>
                <a:lnTo>
                  <a:pt x="7163" y="1447"/>
                </a:lnTo>
                <a:lnTo>
                  <a:pt x="7169" y="1453"/>
                </a:lnTo>
                <a:lnTo>
                  <a:pt x="7165" y="1458"/>
                </a:lnTo>
                <a:lnTo>
                  <a:pt x="7161" y="1465"/>
                </a:lnTo>
                <a:lnTo>
                  <a:pt x="7154" y="1464"/>
                </a:lnTo>
                <a:lnTo>
                  <a:pt x="7148" y="1462"/>
                </a:lnTo>
                <a:lnTo>
                  <a:pt x="7141" y="1457"/>
                </a:lnTo>
                <a:lnTo>
                  <a:pt x="7135" y="1455"/>
                </a:lnTo>
                <a:lnTo>
                  <a:pt x="7130" y="1448"/>
                </a:lnTo>
                <a:lnTo>
                  <a:pt x="7127" y="1441"/>
                </a:lnTo>
                <a:lnTo>
                  <a:pt x="7134" y="1434"/>
                </a:lnTo>
                <a:lnTo>
                  <a:pt x="7132" y="1428"/>
                </a:lnTo>
                <a:lnTo>
                  <a:pt x="7126" y="1428"/>
                </a:lnTo>
                <a:lnTo>
                  <a:pt x="7126" y="1434"/>
                </a:lnTo>
                <a:lnTo>
                  <a:pt x="7119" y="1432"/>
                </a:lnTo>
                <a:lnTo>
                  <a:pt x="7113" y="1433"/>
                </a:lnTo>
                <a:lnTo>
                  <a:pt x="7109" y="1440"/>
                </a:lnTo>
                <a:lnTo>
                  <a:pt x="7116" y="1444"/>
                </a:lnTo>
                <a:lnTo>
                  <a:pt x="7121" y="1449"/>
                </a:lnTo>
                <a:lnTo>
                  <a:pt x="7118" y="1454"/>
                </a:lnTo>
                <a:lnTo>
                  <a:pt x="7112" y="1457"/>
                </a:lnTo>
                <a:lnTo>
                  <a:pt x="7111" y="1464"/>
                </a:lnTo>
                <a:lnTo>
                  <a:pt x="7116" y="1471"/>
                </a:lnTo>
                <a:lnTo>
                  <a:pt x="7118" y="1479"/>
                </a:lnTo>
                <a:lnTo>
                  <a:pt x="7122" y="1485"/>
                </a:lnTo>
                <a:lnTo>
                  <a:pt x="7123" y="1493"/>
                </a:lnTo>
                <a:lnTo>
                  <a:pt x="7128" y="1498"/>
                </a:lnTo>
                <a:lnTo>
                  <a:pt x="7133" y="1506"/>
                </a:lnTo>
                <a:lnTo>
                  <a:pt x="7145" y="1519"/>
                </a:lnTo>
                <a:lnTo>
                  <a:pt x="7158" y="1529"/>
                </a:lnTo>
                <a:lnTo>
                  <a:pt x="7165" y="1534"/>
                </a:lnTo>
                <a:lnTo>
                  <a:pt x="7170" y="1537"/>
                </a:lnTo>
                <a:lnTo>
                  <a:pt x="7177" y="1541"/>
                </a:lnTo>
                <a:lnTo>
                  <a:pt x="7183" y="1545"/>
                </a:lnTo>
                <a:lnTo>
                  <a:pt x="7191" y="1550"/>
                </a:lnTo>
                <a:lnTo>
                  <a:pt x="7197" y="1552"/>
                </a:lnTo>
                <a:lnTo>
                  <a:pt x="7201" y="1559"/>
                </a:lnTo>
                <a:lnTo>
                  <a:pt x="7201" y="1566"/>
                </a:lnTo>
                <a:lnTo>
                  <a:pt x="7199" y="1573"/>
                </a:lnTo>
                <a:lnTo>
                  <a:pt x="7199" y="1579"/>
                </a:lnTo>
                <a:lnTo>
                  <a:pt x="7193" y="1578"/>
                </a:lnTo>
                <a:lnTo>
                  <a:pt x="7187" y="1579"/>
                </a:lnTo>
                <a:lnTo>
                  <a:pt x="7180" y="1579"/>
                </a:lnTo>
                <a:lnTo>
                  <a:pt x="7174" y="1579"/>
                </a:lnTo>
                <a:lnTo>
                  <a:pt x="7168" y="1575"/>
                </a:lnTo>
                <a:lnTo>
                  <a:pt x="7161" y="1573"/>
                </a:lnTo>
                <a:lnTo>
                  <a:pt x="7156" y="1574"/>
                </a:lnTo>
                <a:lnTo>
                  <a:pt x="7149" y="1575"/>
                </a:lnTo>
                <a:lnTo>
                  <a:pt x="7142" y="1579"/>
                </a:lnTo>
                <a:lnTo>
                  <a:pt x="7140" y="1587"/>
                </a:lnTo>
                <a:lnTo>
                  <a:pt x="7138" y="1593"/>
                </a:lnTo>
                <a:lnTo>
                  <a:pt x="7133" y="1600"/>
                </a:lnTo>
                <a:lnTo>
                  <a:pt x="7131" y="1607"/>
                </a:lnTo>
                <a:lnTo>
                  <a:pt x="7132" y="1608"/>
                </a:lnTo>
                <a:lnTo>
                  <a:pt x="7136" y="1615"/>
                </a:lnTo>
                <a:lnTo>
                  <a:pt x="7139" y="1623"/>
                </a:lnTo>
                <a:lnTo>
                  <a:pt x="7142" y="1630"/>
                </a:lnTo>
                <a:lnTo>
                  <a:pt x="7148" y="1635"/>
                </a:lnTo>
                <a:lnTo>
                  <a:pt x="7153" y="1643"/>
                </a:lnTo>
                <a:lnTo>
                  <a:pt x="7160" y="1644"/>
                </a:lnTo>
                <a:lnTo>
                  <a:pt x="7166" y="1649"/>
                </a:lnTo>
                <a:lnTo>
                  <a:pt x="7168" y="1656"/>
                </a:lnTo>
                <a:lnTo>
                  <a:pt x="7162" y="1654"/>
                </a:lnTo>
                <a:lnTo>
                  <a:pt x="7168" y="1658"/>
                </a:lnTo>
                <a:lnTo>
                  <a:pt x="7175" y="1663"/>
                </a:lnTo>
                <a:lnTo>
                  <a:pt x="7180" y="1666"/>
                </a:lnTo>
                <a:lnTo>
                  <a:pt x="7188" y="1672"/>
                </a:lnTo>
                <a:lnTo>
                  <a:pt x="7193" y="1678"/>
                </a:lnTo>
                <a:lnTo>
                  <a:pt x="7197" y="1683"/>
                </a:lnTo>
                <a:lnTo>
                  <a:pt x="7195" y="1683"/>
                </a:lnTo>
                <a:lnTo>
                  <a:pt x="7189" y="1680"/>
                </a:lnTo>
                <a:lnTo>
                  <a:pt x="7181" y="1679"/>
                </a:lnTo>
                <a:lnTo>
                  <a:pt x="7177" y="1672"/>
                </a:lnTo>
                <a:lnTo>
                  <a:pt x="7171" y="1674"/>
                </a:lnTo>
                <a:lnTo>
                  <a:pt x="7165" y="1674"/>
                </a:lnTo>
                <a:lnTo>
                  <a:pt x="7161" y="1680"/>
                </a:lnTo>
                <a:lnTo>
                  <a:pt x="7153" y="1682"/>
                </a:lnTo>
                <a:lnTo>
                  <a:pt x="7148" y="1686"/>
                </a:lnTo>
                <a:lnTo>
                  <a:pt x="7144" y="1691"/>
                </a:lnTo>
                <a:lnTo>
                  <a:pt x="7139" y="1698"/>
                </a:lnTo>
                <a:lnTo>
                  <a:pt x="7133" y="1692"/>
                </a:lnTo>
                <a:lnTo>
                  <a:pt x="7127" y="1688"/>
                </a:lnTo>
                <a:lnTo>
                  <a:pt x="7120" y="1690"/>
                </a:lnTo>
                <a:lnTo>
                  <a:pt x="7122" y="1696"/>
                </a:lnTo>
                <a:lnTo>
                  <a:pt x="7130" y="1697"/>
                </a:lnTo>
                <a:lnTo>
                  <a:pt x="7136" y="1698"/>
                </a:lnTo>
                <a:lnTo>
                  <a:pt x="7137" y="1705"/>
                </a:lnTo>
                <a:lnTo>
                  <a:pt x="7141" y="1712"/>
                </a:lnTo>
                <a:lnTo>
                  <a:pt x="7147" y="1716"/>
                </a:lnTo>
                <a:lnTo>
                  <a:pt x="7146" y="1723"/>
                </a:lnTo>
                <a:lnTo>
                  <a:pt x="7152" y="1726"/>
                </a:lnTo>
                <a:lnTo>
                  <a:pt x="7156" y="1734"/>
                </a:lnTo>
                <a:lnTo>
                  <a:pt x="7161" y="1736"/>
                </a:lnTo>
                <a:lnTo>
                  <a:pt x="7166" y="1743"/>
                </a:lnTo>
                <a:lnTo>
                  <a:pt x="7167" y="1750"/>
                </a:lnTo>
                <a:lnTo>
                  <a:pt x="7170" y="1756"/>
                </a:lnTo>
                <a:lnTo>
                  <a:pt x="7172" y="1762"/>
                </a:lnTo>
                <a:lnTo>
                  <a:pt x="7175" y="1769"/>
                </a:lnTo>
                <a:lnTo>
                  <a:pt x="7175" y="1776"/>
                </a:lnTo>
                <a:lnTo>
                  <a:pt x="7176" y="1783"/>
                </a:lnTo>
                <a:lnTo>
                  <a:pt x="7175" y="1789"/>
                </a:lnTo>
                <a:lnTo>
                  <a:pt x="7176" y="1796"/>
                </a:lnTo>
                <a:lnTo>
                  <a:pt x="7170" y="1801"/>
                </a:lnTo>
                <a:lnTo>
                  <a:pt x="7165" y="1808"/>
                </a:lnTo>
                <a:lnTo>
                  <a:pt x="7168" y="1815"/>
                </a:lnTo>
                <a:lnTo>
                  <a:pt x="7164" y="1821"/>
                </a:lnTo>
                <a:lnTo>
                  <a:pt x="7162" y="1829"/>
                </a:lnTo>
                <a:lnTo>
                  <a:pt x="7159" y="1834"/>
                </a:lnTo>
                <a:lnTo>
                  <a:pt x="7156" y="1842"/>
                </a:lnTo>
                <a:lnTo>
                  <a:pt x="7151" y="1848"/>
                </a:lnTo>
                <a:lnTo>
                  <a:pt x="7148" y="1842"/>
                </a:lnTo>
                <a:lnTo>
                  <a:pt x="7142" y="1836"/>
                </a:lnTo>
                <a:lnTo>
                  <a:pt x="7137" y="1829"/>
                </a:lnTo>
                <a:lnTo>
                  <a:pt x="7130" y="1825"/>
                </a:lnTo>
                <a:lnTo>
                  <a:pt x="7124" y="1823"/>
                </a:lnTo>
                <a:lnTo>
                  <a:pt x="7117" y="1818"/>
                </a:lnTo>
                <a:lnTo>
                  <a:pt x="7113" y="1811"/>
                </a:lnTo>
                <a:lnTo>
                  <a:pt x="7106" y="1805"/>
                </a:lnTo>
                <a:lnTo>
                  <a:pt x="7101" y="1799"/>
                </a:lnTo>
                <a:lnTo>
                  <a:pt x="7096" y="1792"/>
                </a:lnTo>
                <a:lnTo>
                  <a:pt x="7090" y="1785"/>
                </a:lnTo>
                <a:lnTo>
                  <a:pt x="7085" y="1778"/>
                </a:lnTo>
                <a:lnTo>
                  <a:pt x="7079" y="1771"/>
                </a:lnTo>
                <a:lnTo>
                  <a:pt x="7074" y="1765"/>
                </a:lnTo>
                <a:lnTo>
                  <a:pt x="7068" y="1759"/>
                </a:lnTo>
                <a:lnTo>
                  <a:pt x="7061" y="1753"/>
                </a:lnTo>
                <a:lnTo>
                  <a:pt x="7055" y="1747"/>
                </a:lnTo>
                <a:lnTo>
                  <a:pt x="7049" y="1742"/>
                </a:lnTo>
                <a:lnTo>
                  <a:pt x="7043" y="1736"/>
                </a:lnTo>
                <a:lnTo>
                  <a:pt x="7037" y="1729"/>
                </a:lnTo>
                <a:lnTo>
                  <a:pt x="7043" y="1729"/>
                </a:lnTo>
                <a:lnTo>
                  <a:pt x="7037" y="1728"/>
                </a:lnTo>
                <a:lnTo>
                  <a:pt x="7030" y="1726"/>
                </a:lnTo>
                <a:lnTo>
                  <a:pt x="7024" y="1720"/>
                </a:lnTo>
                <a:lnTo>
                  <a:pt x="7017" y="1715"/>
                </a:lnTo>
                <a:lnTo>
                  <a:pt x="7012" y="1710"/>
                </a:lnTo>
                <a:lnTo>
                  <a:pt x="7009" y="1707"/>
                </a:lnTo>
                <a:lnTo>
                  <a:pt x="7002" y="1702"/>
                </a:lnTo>
                <a:lnTo>
                  <a:pt x="6996" y="1695"/>
                </a:lnTo>
                <a:lnTo>
                  <a:pt x="6991" y="1688"/>
                </a:lnTo>
                <a:lnTo>
                  <a:pt x="6985" y="1682"/>
                </a:lnTo>
                <a:lnTo>
                  <a:pt x="6979" y="1675"/>
                </a:lnTo>
                <a:lnTo>
                  <a:pt x="6972" y="1668"/>
                </a:lnTo>
                <a:lnTo>
                  <a:pt x="6960" y="1656"/>
                </a:lnTo>
                <a:lnTo>
                  <a:pt x="6954" y="1650"/>
                </a:lnTo>
                <a:lnTo>
                  <a:pt x="6948" y="1643"/>
                </a:lnTo>
                <a:lnTo>
                  <a:pt x="6941" y="1638"/>
                </a:lnTo>
                <a:lnTo>
                  <a:pt x="6935" y="1631"/>
                </a:lnTo>
                <a:lnTo>
                  <a:pt x="6929" y="1625"/>
                </a:lnTo>
                <a:lnTo>
                  <a:pt x="6923" y="1619"/>
                </a:lnTo>
                <a:lnTo>
                  <a:pt x="6917" y="1613"/>
                </a:lnTo>
                <a:lnTo>
                  <a:pt x="6910" y="1607"/>
                </a:lnTo>
                <a:lnTo>
                  <a:pt x="6904" y="1602"/>
                </a:lnTo>
                <a:lnTo>
                  <a:pt x="6898" y="1597"/>
                </a:lnTo>
                <a:lnTo>
                  <a:pt x="6891" y="1591"/>
                </a:lnTo>
                <a:lnTo>
                  <a:pt x="6885" y="1585"/>
                </a:lnTo>
                <a:lnTo>
                  <a:pt x="6879" y="1579"/>
                </a:lnTo>
                <a:lnTo>
                  <a:pt x="6867" y="1567"/>
                </a:lnTo>
                <a:lnTo>
                  <a:pt x="6860" y="1561"/>
                </a:lnTo>
                <a:lnTo>
                  <a:pt x="6854" y="1554"/>
                </a:lnTo>
                <a:lnTo>
                  <a:pt x="6847" y="1549"/>
                </a:lnTo>
                <a:lnTo>
                  <a:pt x="6842" y="1543"/>
                </a:lnTo>
                <a:lnTo>
                  <a:pt x="6836" y="1536"/>
                </a:lnTo>
                <a:lnTo>
                  <a:pt x="6829" y="1530"/>
                </a:lnTo>
                <a:lnTo>
                  <a:pt x="6823" y="1523"/>
                </a:lnTo>
                <a:lnTo>
                  <a:pt x="6816" y="1515"/>
                </a:lnTo>
                <a:lnTo>
                  <a:pt x="6812" y="1510"/>
                </a:lnTo>
                <a:lnTo>
                  <a:pt x="6807" y="1502"/>
                </a:lnTo>
                <a:lnTo>
                  <a:pt x="6803" y="1496"/>
                </a:lnTo>
                <a:lnTo>
                  <a:pt x="6798" y="1489"/>
                </a:lnTo>
                <a:lnTo>
                  <a:pt x="6792" y="1482"/>
                </a:lnTo>
                <a:lnTo>
                  <a:pt x="6787" y="1476"/>
                </a:lnTo>
                <a:lnTo>
                  <a:pt x="6783" y="1470"/>
                </a:lnTo>
                <a:lnTo>
                  <a:pt x="6778" y="1462"/>
                </a:lnTo>
                <a:lnTo>
                  <a:pt x="6775" y="1455"/>
                </a:lnTo>
                <a:lnTo>
                  <a:pt x="6771" y="1449"/>
                </a:lnTo>
                <a:lnTo>
                  <a:pt x="6768" y="1442"/>
                </a:lnTo>
                <a:lnTo>
                  <a:pt x="6763" y="1436"/>
                </a:lnTo>
                <a:lnTo>
                  <a:pt x="6758" y="1429"/>
                </a:lnTo>
                <a:lnTo>
                  <a:pt x="6754" y="1422"/>
                </a:lnTo>
                <a:lnTo>
                  <a:pt x="6750" y="1415"/>
                </a:lnTo>
                <a:lnTo>
                  <a:pt x="6752" y="1408"/>
                </a:lnTo>
                <a:lnTo>
                  <a:pt x="6754" y="1415"/>
                </a:lnTo>
                <a:lnTo>
                  <a:pt x="6754" y="1408"/>
                </a:lnTo>
                <a:lnTo>
                  <a:pt x="6756" y="1401"/>
                </a:lnTo>
                <a:lnTo>
                  <a:pt x="6758" y="1394"/>
                </a:lnTo>
                <a:lnTo>
                  <a:pt x="6757" y="1388"/>
                </a:lnTo>
                <a:lnTo>
                  <a:pt x="6764" y="1388"/>
                </a:lnTo>
                <a:lnTo>
                  <a:pt x="6760" y="1381"/>
                </a:lnTo>
                <a:lnTo>
                  <a:pt x="6758" y="1374"/>
                </a:lnTo>
                <a:lnTo>
                  <a:pt x="6756" y="1367"/>
                </a:lnTo>
                <a:lnTo>
                  <a:pt x="6753" y="1360"/>
                </a:lnTo>
                <a:lnTo>
                  <a:pt x="6747" y="1355"/>
                </a:lnTo>
                <a:lnTo>
                  <a:pt x="6741" y="1349"/>
                </a:lnTo>
                <a:lnTo>
                  <a:pt x="6734" y="1344"/>
                </a:lnTo>
                <a:lnTo>
                  <a:pt x="6728" y="1341"/>
                </a:lnTo>
                <a:lnTo>
                  <a:pt x="6723" y="1334"/>
                </a:lnTo>
                <a:lnTo>
                  <a:pt x="6729" y="1333"/>
                </a:lnTo>
                <a:lnTo>
                  <a:pt x="6735" y="1335"/>
                </a:lnTo>
                <a:lnTo>
                  <a:pt x="6742" y="1336"/>
                </a:lnTo>
                <a:lnTo>
                  <a:pt x="6748" y="1337"/>
                </a:lnTo>
                <a:lnTo>
                  <a:pt x="6754" y="1333"/>
                </a:lnTo>
                <a:lnTo>
                  <a:pt x="6751" y="1325"/>
                </a:lnTo>
                <a:lnTo>
                  <a:pt x="6753" y="1319"/>
                </a:lnTo>
                <a:lnTo>
                  <a:pt x="6759" y="1321"/>
                </a:lnTo>
                <a:lnTo>
                  <a:pt x="6765" y="1321"/>
                </a:lnTo>
                <a:lnTo>
                  <a:pt x="6772" y="1320"/>
                </a:lnTo>
                <a:lnTo>
                  <a:pt x="6778" y="1319"/>
                </a:lnTo>
                <a:lnTo>
                  <a:pt x="6784" y="1320"/>
                </a:lnTo>
                <a:lnTo>
                  <a:pt x="6778" y="1316"/>
                </a:lnTo>
                <a:lnTo>
                  <a:pt x="6780" y="1310"/>
                </a:lnTo>
                <a:lnTo>
                  <a:pt x="6783" y="1303"/>
                </a:lnTo>
                <a:lnTo>
                  <a:pt x="6788" y="1296"/>
                </a:lnTo>
                <a:lnTo>
                  <a:pt x="6792" y="1289"/>
                </a:lnTo>
                <a:lnTo>
                  <a:pt x="6791" y="1283"/>
                </a:lnTo>
                <a:lnTo>
                  <a:pt x="6798" y="1285"/>
                </a:lnTo>
                <a:lnTo>
                  <a:pt x="6792" y="1278"/>
                </a:lnTo>
                <a:lnTo>
                  <a:pt x="6792" y="1271"/>
                </a:lnTo>
                <a:lnTo>
                  <a:pt x="6795" y="1264"/>
                </a:lnTo>
                <a:lnTo>
                  <a:pt x="6795" y="1258"/>
                </a:lnTo>
                <a:lnTo>
                  <a:pt x="6792" y="1251"/>
                </a:lnTo>
                <a:lnTo>
                  <a:pt x="6785" y="1246"/>
                </a:lnTo>
                <a:lnTo>
                  <a:pt x="6784" y="1239"/>
                </a:lnTo>
                <a:lnTo>
                  <a:pt x="6785" y="1232"/>
                </a:lnTo>
                <a:lnTo>
                  <a:pt x="6788" y="1227"/>
                </a:lnTo>
                <a:lnTo>
                  <a:pt x="6792" y="1220"/>
                </a:lnTo>
                <a:lnTo>
                  <a:pt x="6789" y="1213"/>
                </a:lnTo>
                <a:lnTo>
                  <a:pt x="6787" y="1206"/>
                </a:lnTo>
                <a:lnTo>
                  <a:pt x="6793" y="1204"/>
                </a:lnTo>
                <a:lnTo>
                  <a:pt x="6800" y="1202"/>
                </a:lnTo>
                <a:lnTo>
                  <a:pt x="6800" y="1195"/>
                </a:lnTo>
                <a:lnTo>
                  <a:pt x="6802" y="1188"/>
                </a:lnTo>
                <a:lnTo>
                  <a:pt x="6801" y="1181"/>
                </a:lnTo>
                <a:lnTo>
                  <a:pt x="6801" y="1174"/>
                </a:lnTo>
                <a:lnTo>
                  <a:pt x="6800" y="1174"/>
                </a:lnTo>
                <a:lnTo>
                  <a:pt x="6804" y="1167"/>
                </a:lnTo>
                <a:lnTo>
                  <a:pt x="6808" y="1160"/>
                </a:lnTo>
                <a:lnTo>
                  <a:pt x="6806" y="1154"/>
                </a:lnTo>
                <a:lnTo>
                  <a:pt x="6800" y="1150"/>
                </a:lnTo>
                <a:lnTo>
                  <a:pt x="6794" y="1143"/>
                </a:lnTo>
                <a:lnTo>
                  <a:pt x="6801" y="1139"/>
                </a:lnTo>
                <a:lnTo>
                  <a:pt x="6807" y="1135"/>
                </a:lnTo>
                <a:lnTo>
                  <a:pt x="6814" y="1130"/>
                </a:lnTo>
                <a:lnTo>
                  <a:pt x="6819" y="1125"/>
                </a:lnTo>
                <a:lnTo>
                  <a:pt x="6820" y="1118"/>
                </a:lnTo>
                <a:lnTo>
                  <a:pt x="6834" y="1116"/>
                </a:lnTo>
                <a:lnTo>
                  <a:pt x="6840" y="1119"/>
                </a:lnTo>
                <a:lnTo>
                  <a:pt x="6843" y="1113"/>
                </a:lnTo>
                <a:lnTo>
                  <a:pt x="6850" y="1108"/>
                </a:lnTo>
                <a:lnTo>
                  <a:pt x="6843" y="1106"/>
                </a:lnTo>
                <a:lnTo>
                  <a:pt x="6836" y="1103"/>
                </a:lnTo>
                <a:lnTo>
                  <a:pt x="6832" y="1097"/>
                </a:lnTo>
                <a:lnTo>
                  <a:pt x="6831" y="1090"/>
                </a:lnTo>
                <a:lnTo>
                  <a:pt x="6836" y="1086"/>
                </a:lnTo>
                <a:lnTo>
                  <a:pt x="6833" y="1079"/>
                </a:lnTo>
                <a:lnTo>
                  <a:pt x="6828" y="1074"/>
                </a:lnTo>
                <a:lnTo>
                  <a:pt x="6821" y="1071"/>
                </a:lnTo>
                <a:lnTo>
                  <a:pt x="6815" y="1073"/>
                </a:lnTo>
                <a:lnTo>
                  <a:pt x="6808" y="1066"/>
                </a:lnTo>
                <a:lnTo>
                  <a:pt x="6804" y="1060"/>
                </a:lnTo>
                <a:lnTo>
                  <a:pt x="6806" y="1052"/>
                </a:lnTo>
                <a:lnTo>
                  <a:pt x="6801" y="1045"/>
                </a:lnTo>
                <a:lnTo>
                  <a:pt x="6795" y="1039"/>
                </a:lnTo>
                <a:lnTo>
                  <a:pt x="6788" y="1034"/>
                </a:lnTo>
                <a:lnTo>
                  <a:pt x="6783" y="1028"/>
                </a:lnTo>
                <a:lnTo>
                  <a:pt x="6777" y="1021"/>
                </a:lnTo>
                <a:lnTo>
                  <a:pt x="6770" y="1015"/>
                </a:lnTo>
                <a:lnTo>
                  <a:pt x="6769" y="1009"/>
                </a:lnTo>
                <a:lnTo>
                  <a:pt x="6773" y="1002"/>
                </a:lnTo>
                <a:lnTo>
                  <a:pt x="6779" y="997"/>
                </a:lnTo>
                <a:lnTo>
                  <a:pt x="6785" y="998"/>
                </a:lnTo>
                <a:lnTo>
                  <a:pt x="6791" y="1000"/>
                </a:lnTo>
                <a:lnTo>
                  <a:pt x="6798" y="1001"/>
                </a:lnTo>
                <a:lnTo>
                  <a:pt x="6804" y="1001"/>
                </a:lnTo>
                <a:lnTo>
                  <a:pt x="6810" y="1003"/>
                </a:lnTo>
                <a:lnTo>
                  <a:pt x="6816" y="1005"/>
                </a:lnTo>
                <a:lnTo>
                  <a:pt x="6822" y="1008"/>
                </a:lnTo>
                <a:lnTo>
                  <a:pt x="6816" y="1004"/>
                </a:lnTo>
                <a:lnTo>
                  <a:pt x="6810" y="1002"/>
                </a:lnTo>
                <a:lnTo>
                  <a:pt x="6804" y="997"/>
                </a:lnTo>
                <a:lnTo>
                  <a:pt x="6816" y="997"/>
                </a:lnTo>
                <a:lnTo>
                  <a:pt x="6822" y="1000"/>
                </a:lnTo>
                <a:lnTo>
                  <a:pt x="6829" y="998"/>
                </a:lnTo>
                <a:lnTo>
                  <a:pt x="6824" y="998"/>
                </a:lnTo>
                <a:lnTo>
                  <a:pt x="6818" y="996"/>
                </a:lnTo>
                <a:lnTo>
                  <a:pt x="6812" y="996"/>
                </a:lnTo>
                <a:lnTo>
                  <a:pt x="6800" y="995"/>
                </a:lnTo>
                <a:lnTo>
                  <a:pt x="6793" y="994"/>
                </a:lnTo>
                <a:lnTo>
                  <a:pt x="6787" y="992"/>
                </a:lnTo>
                <a:lnTo>
                  <a:pt x="6781" y="992"/>
                </a:lnTo>
                <a:lnTo>
                  <a:pt x="6774" y="990"/>
                </a:lnTo>
                <a:lnTo>
                  <a:pt x="6761" y="984"/>
                </a:lnTo>
                <a:lnTo>
                  <a:pt x="6754" y="981"/>
                </a:lnTo>
                <a:lnTo>
                  <a:pt x="6749" y="981"/>
                </a:lnTo>
                <a:lnTo>
                  <a:pt x="6742" y="982"/>
                </a:lnTo>
                <a:lnTo>
                  <a:pt x="6735" y="984"/>
                </a:lnTo>
                <a:lnTo>
                  <a:pt x="6729" y="987"/>
                </a:lnTo>
                <a:lnTo>
                  <a:pt x="6723" y="987"/>
                </a:lnTo>
                <a:lnTo>
                  <a:pt x="6718" y="989"/>
                </a:lnTo>
                <a:lnTo>
                  <a:pt x="6711" y="990"/>
                </a:lnTo>
                <a:lnTo>
                  <a:pt x="6704" y="993"/>
                </a:lnTo>
                <a:lnTo>
                  <a:pt x="6709" y="1000"/>
                </a:lnTo>
                <a:lnTo>
                  <a:pt x="6715" y="1003"/>
                </a:lnTo>
                <a:lnTo>
                  <a:pt x="6722" y="1004"/>
                </a:lnTo>
                <a:lnTo>
                  <a:pt x="6718" y="1011"/>
                </a:lnTo>
                <a:lnTo>
                  <a:pt x="6723" y="1018"/>
                </a:lnTo>
                <a:lnTo>
                  <a:pt x="6729" y="1023"/>
                </a:lnTo>
                <a:lnTo>
                  <a:pt x="6735" y="1026"/>
                </a:lnTo>
                <a:lnTo>
                  <a:pt x="6738" y="1033"/>
                </a:lnTo>
                <a:lnTo>
                  <a:pt x="6742" y="1038"/>
                </a:lnTo>
                <a:lnTo>
                  <a:pt x="6746" y="1046"/>
                </a:lnTo>
                <a:lnTo>
                  <a:pt x="6753" y="1047"/>
                </a:lnTo>
                <a:lnTo>
                  <a:pt x="6758" y="1049"/>
                </a:lnTo>
                <a:lnTo>
                  <a:pt x="6765" y="1050"/>
                </a:lnTo>
                <a:lnTo>
                  <a:pt x="6772" y="1055"/>
                </a:lnTo>
                <a:lnTo>
                  <a:pt x="6765" y="1059"/>
                </a:lnTo>
                <a:lnTo>
                  <a:pt x="6770" y="1065"/>
                </a:lnTo>
                <a:lnTo>
                  <a:pt x="6763" y="1062"/>
                </a:lnTo>
                <a:lnTo>
                  <a:pt x="6757" y="1060"/>
                </a:lnTo>
                <a:lnTo>
                  <a:pt x="6752" y="1053"/>
                </a:lnTo>
                <a:lnTo>
                  <a:pt x="6745" y="1051"/>
                </a:lnTo>
                <a:lnTo>
                  <a:pt x="6740" y="1054"/>
                </a:lnTo>
                <a:lnTo>
                  <a:pt x="6746" y="1059"/>
                </a:lnTo>
                <a:lnTo>
                  <a:pt x="6740" y="1057"/>
                </a:lnTo>
                <a:lnTo>
                  <a:pt x="6732" y="1054"/>
                </a:lnTo>
                <a:lnTo>
                  <a:pt x="6728" y="1060"/>
                </a:lnTo>
                <a:lnTo>
                  <a:pt x="6726" y="1067"/>
                </a:lnTo>
                <a:lnTo>
                  <a:pt x="6721" y="1074"/>
                </a:lnTo>
                <a:lnTo>
                  <a:pt x="6721" y="1081"/>
                </a:lnTo>
                <a:lnTo>
                  <a:pt x="6720" y="1086"/>
                </a:lnTo>
                <a:lnTo>
                  <a:pt x="6717" y="1094"/>
                </a:lnTo>
                <a:lnTo>
                  <a:pt x="6715" y="1100"/>
                </a:lnTo>
                <a:lnTo>
                  <a:pt x="6711" y="1108"/>
                </a:lnTo>
                <a:lnTo>
                  <a:pt x="6711" y="1115"/>
                </a:lnTo>
                <a:lnTo>
                  <a:pt x="6715" y="1122"/>
                </a:lnTo>
                <a:lnTo>
                  <a:pt x="6710" y="1119"/>
                </a:lnTo>
                <a:lnTo>
                  <a:pt x="6703" y="1121"/>
                </a:lnTo>
                <a:lnTo>
                  <a:pt x="6697" y="1125"/>
                </a:lnTo>
                <a:lnTo>
                  <a:pt x="6693" y="1132"/>
                </a:lnTo>
                <a:lnTo>
                  <a:pt x="6687" y="1126"/>
                </a:lnTo>
                <a:lnTo>
                  <a:pt x="6685" y="1119"/>
                </a:lnTo>
                <a:lnTo>
                  <a:pt x="6679" y="1116"/>
                </a:lnTo>
                <a:lnTo>
                  <a:pt x="6680" y="1108"/>
                </a:lnTo>
                <a:lnTo>
                  <a:pt x="6676" y="1102"/>
                </a:lnTo>
                <a:lnTo>
                  <a:pt x="6669" y="1099"/>
                </a:lnTo>
                <a:lnTo>
                  <a:pt x="6663" y="1099"/>
                </a:lnTo>
                <a:lnTo>
                  <a:pt x="6658" y="1103"/>
                </a:lnTo>
                <a:lnTo>
                  <a:pt x="6652" y="1107"/>
                </a:lnTo>
                <a:lnTo>
                  <a:pt x="6646" y="1093"/>
                </a:lnTo>
                <a:lnTo>
                  <a:pt x="6633" y="1084"/>
                </a:lnTo>
                <a:lnTo>
                  <a:pt x="6627" y="1081"/>
                </a:lnTo>
                <a:lnTo>
                  <a:pt x="6634" y="1081"/>
                </a:lnTo>
                <a:lnTo>
                  <a:pt x="6628" y="1074"/>
                </a:lnTo>
                <a:lnTo>
                  <a:pt x="6630" y="1074"/>
                </a:lnTo>
                <a:lnTo>
                  <a:pt x="6624" y="1069"/>
                </a:lnTo>
                <a:lnTo>
                  <a:pt x="6627" y="1062"/>
                </a:lnTo>
                <a:lnTo>
                  <a:pt x="6623" y="1055"/>
                </a:lnTo>
                <a:lnTo>
                  <a:pt x="6620" y="1049"/>
                </a:lnTo>
                <a:lnTo>
                  <a:pt x="6614" y="1042"/>
                </a:lnTo>
                <a:lnTo>
                  <a:pt x="6608" y="1037"/>
                </a:lnTo>
                <a:lnTo>
                  <a:pt x="6602" y="1036"/>
                </a:lnTo>
                <a:lnTo>
                  <a:pt x="6596" y="1043"/>
                </a:lnTo>
                <a:lnTo>
                  <a:pt x="6595" y="1045"/>
                </a:lnTo>
                <a:lnTo>
                  <a:pt x="6592" y="1052"/>
                </a:lnTo>
                <a:lnTo>
                  <a:pt x="6585" y="1054"/>
                </a:lnTo>
                <a:lnTo>
                  <a:pt x="6579" y="1051"/>
                </a:lnTo>
                <a:lnTo>
                  <a:pt x="6574" y="1044"/>
                </a:lnTo>
                <a:lnTo>
                  <a:pt x="6568" y="1045"/>
                </a:lnTo>
                <a:lnTo>
                  <a:pt x="6562" y="1039"/>
                </a:lnTo>
                <a:lnTo>
                  <a:pt x="6555" y="1037"/>
                </a:lnTo>
                <a:lnTo>
                  <a:pt x="6549" y="1036"/>
                </a:lnTo>
                <a:lnTo>
                  <a:pt x="6542" y="1037"/>
                </a:lnTo>
                <a:lnTo>
                  <a:pt x="6537" y="1044"/>
                </a:lnTo>
                <a:lnTo>
                  <a:pt x="6531" y="1043"/>
                </a:lnTo>
                <a:lnTo>
                  <a:pt x="6524" y="1045"/>
                </a:lnTo>
                <a:lnTo>
                  <a:pt x="6518" y="1043"/>
                </a:lnTo>
                <a:lnTo>
                  <a:pt x="6512" y="1046"/>
                </a:lnTo>
                <a:lnTo>
                  <a:pt x="6506" y="1050"/>
                </a:lnTo>
                <a:lnTo>
                  <a:pt x="6500" y="1047"/>
                </a:lnTo>
                <a:lnTo>
                  <a:pt x="6493" y="1046"/>
                </a:lnTo>
                <a:lnTo>
                  <a:pt x="6486" y="1045"/>
                </a:lnTo>
                <a:lnTo>
                  <a:pt x="6481" y="1045"/>
                </a:lnTo>
                <a:lnTo>
                  <a:pt x="6474" y="1044"/>
                </a:lnTo>
                <a:lnTo>
                  <a:pt x="6475" y="1052"/>
                </a:lnTo>
                <a:lnTo>
                  <a:pt x="6467" y="1051"/>
                </a:lnTo>
                <a:lnTo>
                  <a:pt x="6462" y="1057"/>
                </a:lnTo>
                <a:lnTo>
                  <a:pt x="6462" y="1063"/>
                </a:lnTo>
                <a:lnTo>
                  <a:pt x="6455" y="1068"/>
                </a:lnTo>
                <a:lnTo>
                  <a:pt x="6460" y="1074"/>
                </a:lnTo>
                <a:lnTo>
                  <a:pt x="6467" y="1081"/>
                </a:lnTo>
                <a:lnTo>
                  <a:pt x="6470" y="1087"/>
                </a:lnTo>
                <a:lnTo>
                  <a:pt x="6463" y="1091"/>
                </a:lnTo>
                <a:lnTo>
                  <a:pt x="6462" y="1098"/>
                </a:lnTo>
                <a:lnTo>
                  <a:pt x="6460" y="1105"/>
                </a:lnTo>
                <a:lnTo>
                  <a:pt x="6461" y="1111"/>
                </a:lnTo>
                <a:lnTo>
                  <a:pt x="6466" y="1118"/>
                </a:lnTo>
                <a:lnTo>
                  <a:pt x="6466" y="1125"/>
                </a:lnTo>
                <a:lnTo>
                  <a:pt x="6460" y="1130"/>
                </a:lnTo>
                <a:lnTo>
                  <a:pt x="6460" y="1136"/>
                </a:lnTo>
                <a:lnTo>
                  <a:pt x="6454" y="1141"/>
                </a:lnTo>
                <a:lnTo>
                  <a:pt x="6449" y="1147"/>
                </a:lnTo>
                <a:lnTo>
                  <a:pt x="6447" y="1154"/>
                </a:lnTo>
                <a:lnTo>
                  <a:pt x="6448" y="1160"/>
                </a:lnTo>
                <a:lnTo>
                  <a:pt x="6449" y="1167"/>
                </a:lnTo>
                <a:lnTo>
                  <a:pt x="6451" y="1174"/>
                </a:lnTo>
                <a:lnTo>
                  <a:pt x="6456" y="1181"/>
                </a:lnTo>
                <a:lnTo>
                  <a:pt x="6450" y="1182"/>
                </a:lnTo>
                <a:lnTo>
                  <a:pt x="6451" y="1189"/>
                </a:lnTo>
                <a:lnTo>
                  <a:pt x="6458" y="1195"/>
                </a:lnTo>
                <a:lnTo>
                  <a:pt x="6464" y="1199"/>
                </a:lnTo>
                <a:lnTo>
                  <a:pt x="6471" y="1203"/>
                </a:lnTo>
                <a:lnTo>
                  <a:pt x="6464" y="1202"/>
                </a:lnTo>
                <a:lnTo>
                  <a:pt x="6464" y="1208"/>
                </a:lnTo>
                <a:lnTo>
                  <a:pt x="6471" y="1214"/>
                </a:lnTo>
                <a:lnTo>
                  <a:pt x="6477" y="1215"/>
                </a:lnTo>
                <a:lnTo>
                  <a:pt x="6483" y="1214"/>
                </a:lnTo>
                <a:lnTo>
                  <a:pt x="6489" y="1216"/>
                </a:lnTo>
                <a:lnTo>
                  <a:pt x="6483" y="1212"/>
                </a:lnTo>
                <a:lnTo>
                  <a:pt x="6489" y="1207"/>
                </a:lnTo>
                <a:lnTo>
                  <a:pt x="6495" y="1211"/>
                </a:lnTo>
                <a:lnTo>
                  <a:pt x="6502" y="1212"/>
                </a:lnTo>
                <a:lnTo>
                  <a:pt x="6508" y="1211"/>
                </a:lnTo>
                <a:lnTo>
                  <a:pt x="6514" y="1214"/>
                </a:lnTo>
                <a:lnTo>
                  <a:pt x="6520" y="1218"/>
                </a:lnTo>
                <a:lnTo>
                  <a:pt x="6526" y="1219"/>
                </a:lnTo>
                <a:lnTo>
                  <a:pt x="6532" y="1226"/>
                </a:lnTo>
                <a:lnTo>
                  <a:pt x="6538" y="1229"/>
                </a:lnTo>
                <a:lnTo>
                  <a:pt x="6532" y="1234"/>
                </a:lnTo>
                <a:lnTo>
                  <a:pt x="6525" y="1234"/>
                </a:lnTo>
                <a:lnTo>
                  <a:pt x="6519" y="1237"/>
                </a:lnTo>
                <a:lnTo>
                  <a:pt x="6513" y="1235"/>
                </a:lnTo>
                <a:lnTo>
                  <a:pt x="6506" y="1232"/>
                </a:lnTo>
                <a:lnTo>
                  <a:pt x="6500" y="1232"/>
                </a:lnTo>
                <a:lnTo>
                  <a:pt x="6503" y="1239"/>
                </a:lnTo>
                <a:lnTo>
                  <a:pt x="6496" y="1240"/>
                </a:lnTo>
                <a:lnTo>
                  <a:pt x="6489" y="1243"/>
                </a:lnTo>
                <a:lnTo>
                  <a:pt x="6483" y="1240"/>
                </a:lnTo>
                <a:lnTo>
                  <a:pt x="6477" y="1237"/>
                </a:lnTo>
                <a:lnTo>
                  <a:pt x="6471" y="1234"/>
                </a:lnTo>
                <a:lnTo>
                  <a:pt x="6464" y="1234"/>
                </a:lnTo>
                <a:lnTo>
                  <a:pt x="6457" y="1232"/>
                </a:lnTo>
                <a:lnTo>
                  <a:pt x="6451" y="1230"/>
                </a:lnTo>
                <a:lnTo>
                  <a:pt x="6448" y="1237"/>
                </a:lnTo>
                <a:lnTo>
                  <a:pt x="6442" y="1240"/>
                </a:lnTo>
                <a:lnTo>
                  <a:pt x="6440" y="1247"/>
                </a:lnTo>
                <a:lnTo>
                  <a:pt x="6446" y="1254"/>
                </a:lnTo>
                <a:lnTo>
                  <a:pt x="6439" y="1252"/>
                </a:lnTo>
                <a:lnTo>
                  <a:pt x="6431" y="1252"/>
                </a:lnTo>
                <a:lnTo>
                  <a:pt x="6425" y="1251"/>
                </a:lnTo>
                <a:lnTo>
                  <a:pt x="6419" y="1247"/>
                </a:lnTo>
                <a:lnTo>
                  <a:pt x="6412" y="1246"/>
                </a:lnTo>
                <a:lnTo>
                  <a:pt x="6406" y="1246"/>
                </a:lnTo>
                <a:lnTo>
                  <a:pt x="6399" y="1247"/>
                </a:lnTo>
                <a:lnTo>
                  <a:pt x="6403" y="1254"/>
                </a:lnTo>
                <a:lnTo>
                  <a:pt x="6397" y="1255"/>
                </a:lnTo>
                <a:lnTo>
                  <a:pt x="6391" y="1255"/>
                </a:lnTo>
                <a:lnTo>
                  <a:pt x="6385" y="1258"/>
                </a:lnTo>
                <a:lnTo>
                  <a:pt x="6377" y="1258"/>
                </a:lnTo>
                <a:lnTo>
                  <a:pt x="6371" y="1256"/>
                </a:lnTo>
                <a:lnTo>
                  <a:pt x="6365" y="1255"/>
                </a:lnTo>
                <a:lnTo>
                  <a:pt x="6359" y="1252"/>
                </a:lnTo>
                <a:lnTo>
                  <a:pt x="6353" y="1248"/>
                </a:lnTo>
                <a:lnTo>
                  <a:pt x="6346" y="1245"/>
                </a:lnTo>
                <a:lnTo>
                  <a:pt x="6340" y="1240"/>
                </a:lnTo>
                <a:lnTo>
                  <a:pt x="6346" y="1239"/>
                </a:lnTo>
                <a:lnTo>
                  <a:pt x="6353" y="1236"/>
                </a:lnTo>
                <a:lnTo>
                  <a:pt x="6359" y="1236"/>
                </a:lnTo>
                <a:lnTo>
                  <a:pt x="6365" y="1236"/>
                </a:lnTo>
                <a:lnTo>
                  <a:pt x="6384" y="1236"/>
                </a:lnTo>
                <a:lnTo>
                  <a:pt x="6391" y="1232"/>
                </a:lnTo>
                <a:lnTo>
                  <a:pt x="6384" y="1228"/>
                </a:lnTo>
                <a:lnTo>
                  <a:pt x="6377" y="1226"/>
                </a:lnTo>
                <a:lnTo>
                  <a:pt x="6371" y="1228"/>
                </a:lnTo>
                <a:lnTo>
                  <a:pt x="6364" y="1224"/>
                </a:lnTo>
                <a:lnTo>
                  <a:pt x="6358" y="1226"/>
                </a:lnTo>
                <a:lnTo>
                  <a:pt x="6353" y="1220"/>
                </a:lnTo>
                <a:lnTo>
                  <a:pt x="6346" y="1216"/>
                </a:lnTo>
                <a:lnTo>
                  <a:pt x="6340" y="1212"/>
                </a:lnTo>
                <a:lnTo>
                  <a:pt x="6334" y="1211"/>
                </a:lnTo>
                <a:lnTo>
                  <a:pt x="6328" y="1207"/>
                </a:lnTo>
                <a:lnTo>
                  <a:pt x="6322" y="1204"/>
                </a:lnTo>
                <a:lnTo>
                  <a:pt x="6315" y="1206"/>
                </a:lnTo>
                <a:lnTo>
                  <a:pt x="6309" y="1204"/>
                </a:lnTo>
                <a:lnTo>
                  <a:pt x="6303" y="1205"/>
                </a:lnTo>
                <a:lnTo>
                  <a:pt x="6304" y="1212"/>
                </a:lnTo>
                <a:lnTo>
                  <a:pt x="6298" y="1215"/>
                </a:lnTo>
                <a:lnTo>
                  <a:pt x="6293" y="1211"/>
                </a:lnTo>
                <a:lnTo>
                  <a:pt x="6285" y="1211"/>
                </a:lnTo>
                <a:lnTo>
                  <a:pt x="6279" y="1206"/>
                </a:lnTo>
                <a:lnTo>
                  <a:pt x="6272" y="1203"/>
                </a:lnTo>
                <a:lnTo>
                  <a:pt x="6267" y="1202"/>
                </a:lnTo>
                <a:lnTo>
                  <a:pt x="6260" y="1199"/>
                </a:lnTo>
                <a:lnTo>
                  <a:pt x="6254" y="1199"/>
                </a:lnTo>
                <a:lnTo>
                  <a:pt x="6247" y="1197"/>
                </a:lnTo>
                <a:lnTo>
                  <a:pt x="6244" y="1197"/>
                </a:lnTo>
                <a:lnTo>
                  <a:pt x="6243" y="1196"/>
                </a:lnTo>
                <a:lnTo>
                  <a:pt x="6236" y="1195"/>
                </a:lnTo>
                <a:lnTo>
                  <a:pt x="6231" y="1194"/>
                </a:lnTo>
                <a:lnTo>
                  <a:pt x="6223" y="1192"/>
                </a:lnTo>
                <a:lnTo>
                  <a:pt x="6218" y="1191"/>
                </a:lnTo>
                <a:lnTo>
                  <a:pt x="6211" y="1192"/>
                </a:lnTo>
                <a:lnTo>
                  <a:pt x="6205" y="1196"/>
                </a:lnTo>
                <a:lnTo>
                  <a:pt x="6201" y="1203"/>
                </a:lnTo>
                <a:lnTo>
                  <a:pt x="6207" y="1207"/>
                </a:lnTo>
                <a:lnTo>
                  <a:pt x="6213" y="1208"/>
                </a:lnTo>
                <a:lnTo>
                  <a:pt x="6219" y="1214"/>
                </a:lnTo>
                <a:lnTo>
                  <a:pt x="6213" y="1211"/>
                </a:lnTo>
                <a:lnTo>
                  <a:pt x="6207" y="1214"/>
                </a:lnTo>
                <a:lnTo>
                  <a:pt x="6201" y="1212"/>
                </a:lnTo>
                <a:lnTo>
                  <a:pt x="6194" y="1208"/>
                </a:lnTo>
                <a:lnTo>
                  <a:pt x="6195" y="1215"/>
                </a:lnTo>
                <a:lnTo>
                  <a:pt x="6202" y="1220"/>
                </a:lnTo>
                <a:lnTo>
                  <a:pt x="6208" y="1220"/>
                </a:lnTo>
                <a:lnTo>
                  <a:pt x="6213" y="1222"/>
                </a:lnTo>
                <a:lnTo>
                  <a:pt x="6218" y="1229"/>
                </a:lnTo>
                <a:lnTo>
                  <a:pt x="6211" y="1227"/>
                </a:lnTo>
                <a:lnTo>
                  <a:pt x="6205" y="1228"/>
                </a:lnTo>
                <a:lnTo>
                  <a:pt x="6198" y="1229"/>
                </a:lnTo>
                <a:lnTo>
                  <a:pt x="6192" y="1228"/>
                </a:lnTo>
                <a:lnTo>
                  <a:pt x="6185" y="1221"/>
                </a:lnTo>
                <a:lnTo>
                  <a:pt x="6180" y="1219"/>
                </a:lnTo>
                <a:lnTo>
                  <a:pt x="6173" y="1216"/>
                </a:lnTo>
                <a:lnTo>
                  <a:pt x="6166" y="1218"/>
                </a:lnTo>
                <a:lnTo>
                  <a:pt x="6160" y="1219"/>
                </a:lnTo>
                <a:lnTo>
                  <a:pt x="6154" y="1221"/>
                </a:lnTo>
                <a:lnTo>
                  <a:pt x="6158" y="1228"/>
                </a:lnTo>
                <a:lnTo>
                  <a:pt x="6152" y="1226"/>
                </a:lnTo>
                <a:lnTo>
                  <a:pt x="6146" y="1229"/>
                </a:lnTo>
                <a:lnTo>
                  <a:pt x="6140" y="1226"/>
                </a:lnTo>
                <a:lnTo>
                  <a:pt x="6133" y="1224"/>
                </a:lnTo>
                <a:lnTo>
                  <a:pt x="6127" y="1223"/>
                </a:lnTo>
                <a:lnTo>
                  <a:pt x="6121" y="1222"/>
                </a:lnTo>
                <a:lnTo>
                  <a:pt x="6115" y="1220"/>
                </a:lnTo>
                <a:lnTo>
                  <a:pt x="6108" y="1221"/>
                </a:lnTo>
                <a:lnTo>
                  <a:pt x="6107" y="1221"/>
                </a:lnTo>
                <a:lnTo>
                  <a:pt x="6101" y="1220"/>
                </a:lnTo>
                <a:lnTo>
                  <a:pt x="6094" y="1216"/>
                </a:lnTo>
                <a:lnTo>
                  <a:pt x="6088" y="1215"/>
                </a:lnTo>
                <a:lnTo>
                  <a:pt x="6082" y="1214"/>
                </a:lnTo>
                <a:lnTo>
                  <a:pt x="6079" y="1221"/>
                </a:lnTo>
                <a:lnTo>
                  <a:pt x="6085" y="1228"/>
                </a:lnTo>
                <a:lnTo>
                  <a:pt x="6090" y="1234"/>
                </a:lnTo>
                <a:lnTo>
                  <a:pt x="6084" y="1232"/>
                </a:lnTo>
                <a:lnTo>
                  <a:pt x="6077" y="1236"/>
                </a:lnTo>
                <a:lnTo>
                  <a:pt x="6071" y="1232"/>
                </a:lnTo>
                <a:lnTo>
                  <a:pt x="6066" y="1231"/>
                </a:lnTo>
                <a:lnTo>
                  <a:pt x="6059" y="1227"/>
                </a:lnTo>
                <a:lnTo>
                  <a:pt x="6059" y="1220"/>
                </a:lnTo>
                <a:lnTo>
                  <a:pt x="6053" y="1218"/>
                </a:lnTo>
                <a:lnTo>
                  <a:pt x="6046" y="1218"/>
                </a:lnTo>
                <a:lnTo>
                  <a:pt x="6040" y="1216"/>
                </a:lnTo>
                <a:lnTo>
                  <a:pt x="6033" y="1218"/>
                </a:lnTo>
                <a:lnTo>
                  <a:pt x="6027" y="1219"/>
                </a:lnTo>
                <a:lnTo>
                  <a:pt x="6021" y="1216"/>
                </a:lnTo>
                <a:lnTo>
                  <a:pt x="6013" y="1219"/>
                </a:lnTo>
                <a:lnTo>
                  <a:pt x="6008" y="1220"/>
                </a:lnTo>
                <a:lnTo>
                  <a:pt x="6001" y="1220"/>
                </a:lnTo>
                <a:lnTo>
                  <a:pt x="5996" y="1220"/>
                </a:lnTo>
                <a:lnTo>
                  <a:pt x="5988" y="1220"/>
                </a:lnTo>
                <a:lnTo>
                  <a:pt x="5983" y="1220"/>
                </a:lnTo>
                <a:lnTo>
                  <a:pt x="5977" y="1219"/>
                </a:lnTo>
                <a:lnTo>
                  <a:pt x="5970" y="1219"/>
                </a:lnTo>
                <a:lnTo>
                  <a:pt x="5965" y="1218"/>
                </a:lnTo>
                <a:lnTo>
                  <a:pt x="5957" y="1216"/>
                </a:lnTo>
                <a:lnTo>
                  <a:pt x="5951" y="1218"/>
                </a:lnTo>
                <a:lnTo>
                  <a:pt x="5945" y="1220"/>
                </a:lnTo>
                <a:lnTo>
                  <a:pt x="5939" y="1222"/>
                </a:lnTo>
                <a:lnTo>
                  <a:pt x="5933" y="1222"/>
                </a:lnTo>
                <a:lnTo>
                  <a:pt x="5926" y="1220"/>
                </a:lnTo>
                <a:lnTo>
                  <a:pt x="5920" y="1220"/>
                </a:lnTo>
                <a:lnTo>
                  <a:pt x="5915" y="1223"/>
                </a:lnTo>
                <a:lnTo>
                  <a:pt x="5910" y="1226"/>
                </a:lnTo>
                <a:lnTo>
                  <a:pt x="5903" y="1228"/>
                </a:lnTo>
                <a:lnTo>
                  <a:pt x="5897" y="1230"/>
                </a:lnTo>
                <a:lnTo>
                  <a:pt x="5891" y="1236"/>
                </a:lnTo>
                <a:lnTo>
                  <a:pt x="5886" y="1243"/>
                </a:lnTo>
                <a:lnTo>
                  <a:pt x="5883" y="1250"/>
                </a:lnTo>
                <a:lnTo>
                  <a:pt x="5885" y="1256"/>
                </a:lnTo>
                <a:lnTo>
                  <a:pt x="5886" y="1263"/>
                </a:lnTo>
                <a:lnTo>
                  <a:pt x="5886" y="1269"/>
                </a:lnTo>
                <a:lnTo>
                  <a:pt x="5883" y="1277"/>
                </a:lnTo>
                <a:lnTo>
                  <a:pt x="5878" y="1284"/>
                </a:lnTo>
                <a:lnTo>
                  <a:pt x="5872" y="1286"/>
                </a:lnTo>
                <a:lnTo>
                  <a:pt x="5866" y="1292"/>
                </a:lnTo>
                <a:lnTo>
                  <a:pt x="5863" y="1299"/>
                </a:lnTo>
                <a:lnTo>
                  <a:pt x="5863" y="1305"/>
                </a:lnTo>
                <a:lnTo>
                  <a:pt x="5866" y="1311"/>
                </a:lnTo>
                <a:lnTo>
                  <a:pt x="5869" y="1318"/>
                </a:lnTo>
                <a:lnTo>
                  <a:pt x="5872" y="1325"/>
                </a:lnTo>
                <a:lnTo>
                  <a:pt x="5878" y="1332"/>
                </a:lnTo>
                <a:lnTo>
                  <a:pt x="5874" y="1339"/>
                </a:lnTo>
                <a:lnTo>
                  <a:pt x="5866" y="1340"/>
                </a:lnTo>
                <a:lnTo>
                  <a:pt x="5860" y="1343"/>
                </a:lnTo>
                <a:lnTo>
                  <a:pt x="5860" y="1344"/>
                </a:lnTo>
                <a:lnTo>
                  <a:pt x="5860" y="1350"/>
                </a:lnTo>
                <a:lnTo>
                  <a:pt x="5861" y="1357"/>
                </a:lnTo>
                <a:lnTo>
                  <a:pt x="5855" y="1364"/>
                </a:lnTo>
                <a:lnTo>
                  <a:pt x="5855" y="1371"/>
                </a:lnTo>
                <a:lnTo>
                  <a:pt x="5849" y="1373"/>
                </a:lnTo>
                <a:lnTo>
                  <a:pt x="5843" y="1379"/>
                </a:lnTo>
                <a:lnTo>
                  <a:pt x="5840" y="1385"/>
                </a:lnTo>
                <a:lnTo>
                  <a:pt x="5839" y="1392"/>
                </a:lnTo>
                <a:lnTo>
                  <a:pt x="5832" y="1398"/>
                </a:lnTo>
                <a:lnTo>
                  <a:pt x="5831" y="1405"/>
                </a:lnTo>
                <a:lnTo>
                  <a:pt x="5833" y="1412"/>
                </a:lnTo>
                <a:lnTo>
                  <a:pt x="5831" y="1418"/>
                </a:lnTo>
                <a:lnTo>
                  <a:pt x="5828" y="1425"/>
                </a:lnTo>
                <a:lnTo>
                  <a:pt x="5834" y="1431"/>
                </a:lnTo>
                <a:lnTo>
                  <a:pt x="5840" y="1436"/>
                </a:lnTo>
                <a:lnTo>
                  <a:pt x="5835" y="1437"/>
                </a:lnTo>
                <a:lnTo>
                  <a:pt x="5832" y="1445"/>
                </a:lnTo>
                <a:lnTo>
                  <a:pt x="5830" y="1450"/>
                </a:lnTo>
                <a:lnTo>
                  <a:pt x="5831" y="1457"/>
                </a:lnTo>
                <a:lnTo>
                  <a:pt x="5825" y="1464"/>
                </a:lnTo>
                <a:lnTo>
                  <a:pt x="5825" y="1471"/>
                </a:lnTo>
                <a:lnTo>
                  <a:pt x="5819" y="1477"/>
                </a:lnTo>
                <a:lnTo>
                  <a:pt x="5818" y="1484"/>
                </a:lnTo>
                <a:lnTo>
                  <a:pt x="5812" y="1487"/>
                </a:lnTo>
                <a:lnTo>
                  <a:pt x="5809" y="1494"/>
                </a:lnTo>
                <a:lnTo>
                  <a:pt x="5803" y="1496"/>
                </a:lnTo>
                <a:lnTo>
                  <a:pt x="5797" y="1501"/>
                </a:lnTo>
                <a:lnTo>
                  <a:pt x="5796" y="1506"/>
                </a:lnTo>
                <a:lnTo>
                  <a:pt x="5797" y="1514"/>
                </a:lnTo>
                <a:lnTo>
                  <a:pt x="5793" y="1521"/>
                </a:lnTo>
                <a:lnTo>
                  <a:pt x="5788" y="1527"/>
                </a:lnTo>
                <a:lnTo>
                  <a:pt x="5782" y="1531"/>
                </a:lnTo>
                <a:lnTo>
                  <a:pt x="5775" y="1535"/>
                </a:lnTo>
                <a:lnTo>
                  <a:pt x="5771" y="1543"/>
                </a:lnTo>
                <a:lnTo>
                  <a:pt x="5769" y="1547"/>
                </a:lnTo>
                <a:lnTo>
                  <a:pt x="5770" y="1553"/>
                </a:lnTo>
                <a:lnTo>
                  <a:pt x="5776" y="1558"/>
                </a:lnTo>
                <a:lnTo>
                  <a:pt x="5783" y="1565"/>
                </a:lnTo>
                <a:lnTo>
                  <a:pt x="5789" y="1563"/>
                </a:lnTo>
                <a:lnTo>
                  <a:pt x="5795" y="1566"/>
                </a:lnTo>
                <a:lnTo>
                  <a:pt x="5801" y="1566"/>
                </a:lnTo>
                <a:lnTo>
                  <a:pt x="5807" y="1567"/>
                </a:lnTo>
                <a:lnTo>
                  <a:pt x="5815" y="1574"/>
                </a:lnTo>
                <a:lnTo>
                  <a:pt x="5821" y="1574"/>
                </a:lnTo>
                <a:lnTo>
                  <a:pt x="5827" y="1574"/>
                </a:lnTo>
                <a:lnTo>
                  <a:pt x="5832" y="1571"/>
                </a:lnTo>
                <a:lnTo>
                  <a:pt x="5838" y="1570"/>
                </a:lnTo>
                <a:lnTo>
                  <a:pt x="5846" y="1571"/>
                </a:lnTo>
                <a:lnTo>
                  <a:pt x="5858" y="1573"/>
                </a:lnTo>
                <a:lnTo>
                  <a:pt x="5870" y="1570"/>
                </a:lnTo>
                <a:lnTo>
                  <a:pt x="5877" y="1576"/>
                </a:lnTo>
                <a:lnTo>
                  <a:pt x="5882" y="1584"/>
                </a:lnTo>
                <a:lnTo>
                  <a:pt x="5882" y="1591"/>
                </a:lnTo>
                <a:lnTo>
                  <a:pt x="5889" y="1594"/>
                </a:lnTo>
                <a:lnTo>
                  <a:pt x="5890" y="1601"/>
                </a:lnTo>
                <a:lnTo>
                  <a:pt x="5897" y="1606"/>
                </a:lnTo>
                <a:lnTo>
                  <a:pt x="5899" y="1613"/>
                </a:lnTo>
                <a:lnTo>
                  <a:pt x="5899" y="1619"/>
                </a:lnTo>
                <a:lnTo>
                  <a:pt x="5904" y="1626"/>
                </a:lnTo>
                <a:lnTo>
                  <a:pt x="5910" y="1632"/>
                </a:lnTo>
                <a:lnTo>
                  <a:pt x="5917" y="1634"/>
                </a:lnTo>
                <a:lnTo>
                  <a:pt x="5921" y="1627"/>
                </a:lnTo>
                <a:lnTo>
                  <a:pt x="5926" y="1630"/>
                </a:lnTo>
                <a:lnTo>
                  <a:pt x="5933" y="1629"/>
                </a:lnTo>
                <a:lnTo>
                  <a:pt x="5931" y="1622"/>
                </a:lnTo>
                <a:lnTo>
                  <a:pt x="5928" y="1615"/>
                </a:lnTo>
                <a:lnTo>
                  <a:pt x="5922" y="1614"/>
                </a:lnTo>
                <a:lnTo>
                  <a:pt x="5915" y="1609"/>
                </a:lnTo>
                <a:lnTo>
                  <a:pt x="5913" y="1603"/>
                </a:lnTo>
                <a:lnTo>
                  <a:pt x="5918" y="1597"/>
                </a:lnTo>
                <a:lnTo>
                  <a:pt x="5924" y="1593"/>
                </a:lnTo>
                <a:lnTo>
                  <a:pt x="5931" y="1594"/>
                </a:lnTo>
                <a:lnTo>
                  <a:pt x="5937" y="1593"/>
                </a:lnTo>
                <a:lnTo>
                  <a:pt x="5935" y="1600"/>
                </a:lnTo>
                <a:lnTo>
                  <a:pt x="5933" y="1608"/>
                </a:lnTo>
                <a:lnTo>
                  <a:pt x="5925" y="1609"/>
                </a:lnTo>
                <a:lnTo>
                  <a:pt x="5932" y="1614"/>
                </a:lnTo>
                <a:lnTo>
                  <a:pt x="5938" y="1615"/>
                </a:lnTo>
                <a:lnTo>
                  <a:pt x="5944" y="1618"/>
                </a:lnTo>
                <a:lnTo>
                  <a:pt x="5950" y="1621"/>
                </a:lnTo>
                <a:lnTo>
                  <a:pt x="5956" y="1621"/>
                </a:lnTo>
                <a:lnTo>
                  <a:pt x="5963" y="1622"/>
                </a:lnTo>
                <a:lnTo>
                  <a:pt x="5957" y="1629"/>
                </a:lnTo>
                <a:lnTo>
                  <a:pt x="5958" y="1635"/>
                </a:lnTo>
                <a:lnTo>
                  <a:pt x="5957" y="1642"/>
                </a:lnTo>
                <a:lnTo>
                  <a:pt x="5951" y="1643"/>
                </a:lnTo>
                <a:lnTo>
                  <a:pt x="5950" y="1649"/>
                </a:lnTo>
                <a:lnTo>
                  <a:pt x="5957" y="1652"/>
                </a:lnTo>
                <a:lnTo>
                  <a:pt x="5964" y="1652"/>
                </a:lnTo>
                <a:lnTo>
                  <a:pt x="5969" y="1651"/>
                </a:lnTo>
                <a:lnTo>
                  <a:pt x="5976" y="1651"/>
                </a:lnTo>
                <a:lnTo>
                  <a:pt x="5981" y="1650"/>
                </a:lnTo>
                <a:lnTo>
                  <a:pt x="5988" y="1647"/>
                </a:lnTo>
                <a:lnTo>
                  <a:pt x="5995" y="1642"/>
                </a:lnTo>
                <a:lnTo>
                  <a:pt x="5998" y="1635"/>
                </a:lnTo>
                <a:lnTo>
                  <a:pt x="5995" y="1629"/>
                </a:lnTo>
                <a:lnTo>
                  <a:pt x="5996" y="1622"/>
                </a:lnTo>
                <a:lnTo>
                  <a:pt x="6001" y="1621"/>
                </a:lnTo>
                <a:lnTo>
                  <a:pt x="6007" y="1627"/>
                </a:lnTo>
                <a:lnTo>
                  <a:pt x="6008" y="1634"/>
                </a:lnTo>
                <a:lnTo>
                  <a:pt x="6006" y="1641"/>
                </a:lnTo>
                <a:lnTo>
                  <a:pt x="6008" y="1648"/>
                </a:lnTo>
                <a:lnTo>
                  <a:pt x="6007" y="1655"/>
                </a:lnTo>
                <a:lnTo>
                  <a:pt x="6013" y="1654"/>
                </a:lnTo>
                <a:lnTo>
                  <a:pt x="6019" y="1652"/>
                </a:lnTo>
                <a:lnTo>
                  <a:pt x="6019" y="1647"/>
                </a:lnTo>
                <a:lnTo>
                  <a:pt x="6018" y="1639"/>
                </a:lnTo>
                <a:lnTo>
                  <a:pt x="6015" y="1632"/>
                </a:lnTo>
                <a:lnTo>
                  <a:pt x="6011" y="1626"/>
                </a:lnTo>
                <a:lnTo>
                  <a:pt x="6010" y="1618"/>
                </a:lnTo>
                <a:lnTo>
                  <a:pt x="6005" y="1613"/>
                </a:lnTo>
                <a:lnTo>
                  <a:pt x="6000" y="1611"/>
                </a:lnTo>
                <a:lnTo>
                  <a:pt x="5998" y="1605"/>
                </a:lnTo>
                <a:lnTo>
                  <a:pt x="5993" y="1598"/>
                </a:lnTo>
                <a:lnTo>
                  <a:pt x="5986" y="1595"/>
                </a:lnTo>
                <a:lnTo>
                  <a:pt x="5993" y="1594"/>
                </a:lnTo>
                <a:lnTo>
                  <a:pt x="5999" y="1597"/>
                </a:lnTo>
                <a:lnTo>
                  <a:pt x="6005" y="1599"/>
                </a:lnTo>
                <a:lnTo>
                  <a:pt x="6017" y="1601"/>
                </a:lnTo>
                <a:lnTo>
                  <a:pt x="6024" y="1603"/>
                </a:lnTo>
                <a:lnTo>
                  <a:pt x="6030" y="1602"/>
                </a:lnTo>
                <a:lnTo>
                  <a:pt x="6036" y="1600"/>
                </a:lnTo>
                <a:lnTo>
                  <a:pt x="6042" y="1594"/>
                </a:lnTo>
                <a:lnTo>
                  <a:pt x="6048" y="1597"/>
                </a:lnTo>
                <a:lnTo>
                  <a:pt x="6055" y="1601"/>
                </a:lnTo>
                <a:lnTo>
                  <a:pt x="6062" y="1605"/>
                </a:lnTo>
                <a:lnTo>
                  <a:pt x="6068" y="1608"/>
                </a:lnTo>
                <a:lnTo>
                  <a:pt x="6070" y="1609"/>
                </a:lnTo>
                <a:lnTo>
                  <a:pt x="6077" y="1610"/>
                </a:lnTo>
                <a:lnTo>
                  <a:pt x="6083" y="1613"/>
                </a:lnTo>
                <a:lnTo>
                  <a:pt x="6090" y="1618"/>
                </a:lnTo>
                <a:lnTo>
                  <a:pt x="6094" y="1625"/>
                </a:lnTo>
                <a:lnTo>
                  <a:pt x="6100" y="1630"/>
                </a:lnTo>
                <a:lnTo>
                  <a:pt x="6106" y="1634"/>
                </a:lnTo>
                <a:lnTo>
                  <a:pt x="6114" y="1635"/>
                </a:lnTo>
                <a:lnTo>
                  <a:pt x="6120" y="1640"/>
                </a:lnTo>
                <a:lnTo>
                  <a:pt x="6126" y="1644"/>
                </a:lnTo>
                <a:lnTo>
                  <a:pt x="6132" y="1647"/>
                </a:lnTo>
                <a:lnTo>
                  <a:pt x="6138" y="1649"/>
                </a:lnTo>
                <a:lnTo>
                  <a:pt x="6145" y="1651"/>
                </a:lnTo>
                <a:lnTo>
                  <a:pt x="6151" y="1654"/>
                </a:lnTo>
                <a:lnTo>
                  <a:pt x="6157" y="1660"/>
                </a:lnTo>
                <a:lnTo>
                  <a:pt x="6163" y="1662"/>
                </a:lnTo>
                <a:lnTo>
                  <a:pt x="6170" y="1665"/>
                </a:lnTo>
                <a:lnTo>
                  <a:pt x="6176" y="1667"/>
                </a:lnTo>
                <a:lnTo>
                  <a:pt x="6183" y="1668"/>
                </a:lnTo>
                <a:lnTo>
                  <a:pt x="6189" y="1670"/>
                </a:lnTo>
                <a:lnTo>
                  <a:pt x="6192" y="1676"/>
                </a:lnTo>
                <a:lnTo>
                  <a:pt x="6198" y="1680"/>
                </a:lnTo>
                <a:lnTo>
                  <a:pt x="6198" y="1687"/>
                </a:lnTo>
                <a:lnTo>
                  <a:pt x="6192" y="1687"/>
                </a:lnTo>
                <a:lnTo>
                  <a:pt x="6193" y="1694"/>
                </a:lnTo>
                <a:lnTo>
                  <a:pt x="6187" y="1691"/>
                </a:lnTo>
                <a:lnTo>
                  <a:pt x="6181" y="1688"/>
                </a:lnTo>
                <a:lnTo>
                  <a:pt x="6175" y="1687"/>
                </a:lnTo>
                <a:lnTo>
                  <a:pt x="6168" y="1683"/>
                </a:lnTo>
                <a:lnTo>
                  <a:pt x="6162" y="1683"/>
                </a:lnTo>
                <a:lnTo>
                  <a:pt x="6162" y="1684"/>
                </a:lnTo>
                <a:lnTo>
                  <a:pt x="6170" y="1687"/>
                </a:lnTo>
                <a:lnTo>
                  <a:pt x="6176" y="1690"/>
                </a:lnTo>
                <a:lnTo>
                  <a:pt x="6182" y="1694"/>
                </a:lnTo>
                <a:lnTo>
                  <a:pt x="6188" y="1698"/>
                </a:lnTo>
                <a:lnTo>
                  <a:pt x="6194" y="1700"/>
                </a:lnTo>
                <a:lnTo>
                  <a:pt x="6201" y="1703"/>
                </a:lnTo>
                <a:lnTo>
                  <a:pt x="6207" y="1705"/>
                </a:lnTo>
                <a:lnTo>
                  <a:pt x="6212" y="1712"/>
                </a:lnTo>
                <a:lnTo>
                  <a:pt x="6218" y="1718"/>
                </a:lnTo>
                <a:lnTo>
                  <a:pt x="6222" y="1723"/>
                </a:lnTo>
                <a:lnTo>
                  <a:pt x="6221" y="1731"/>
                </a:lnTo>
                <a:lnTo>
                  <a:pt x="6224" y="1738"/>
                </a:lnTo>
                <a:lnTo>
                  <a:pt x="6237" y="1745"/>
                </a:lnTo>
                <a:lnTo>
                  <a:pt x="6243" y="1748"/>
                </a:lnTo>
                <a:lnTo>
                  <a:pt x="6250" y="1752"/>
                </a:lnTo>
                <a:lnTo>
                  <a:pt x="6255" y="1752"/>
                </a:lnTo>
                <a:lnTo>
                  <a:pt x="6256" y="1755"/>
                </a:lnTo>
                <a:lnTo>
                  <a:pt x="6254" y="1762"/>
                </a:lnTo>
                <a:lnTo>
                  <a:pt x="6258" y="1769"/>
                </a:lnTo>
                <a:lnTo>
                  <a:pt x="6266" y="1772"/>
                </a:lnTo>
                <a:lnTo>
                  <a:pt x="6260" y="1779"/>
                </a:lnTo>
                <a:lnTo>
                  <a:pt x="6262" y="1786"/>
                </a:lnTo>
                <a:lnTo>
                  <a:pt x="6262" y="1793"/>
                </a:lnTo>
                <a:lnTo>
                  <a:pt x="6255" y="1799"/>
                </a:lnTo>
                <a:lnTo>
                  <a:pt x="6260" y="1805"/>
                </a:lnTo>
                <a:lnTo>
                  <a:pt x="6260" y="1812"/>
                </a:lnTo>
                <a:lnTo>
                  <a:pt x="6266" y="1816"/>
                </a:lnTo>
                <a:lnTo>
                  <a:pt x="6260" y="1821"/>
                </a:lnTo>
                <a:lnTo>
                  <a:pt x="6264" y="1829"/>
                </a:lnTo>
                <a:lnTo>
                  <a:pt x="6270" y="1835"/>
                </a:lnTo>
                <a:lnTo>
                  <a:pt x="6274" y="1842"/>
                </a:lnTo>
                <a:lnTo>
                  <a:pt x="6274" y="1849"/>
                </a:lnTo>
                <a:lnTo>
                  <a:pt x="6275" y="1856"/>
                </a:lnTo>
                <a:lnTo>
                  <a:pt x="6276" y="1863"/>
                </a:lnTo>
                <a:lnTo>
                  <a:pt x="6281" y="1869"/>
                </a:lnTo>
                <a:lnTo>
                  <a:pt x="6284" y="1876"/>
                </a:lnTo>
                <a:lnTo>
                  <a:pt x="6290" y="1882"/>
                </a:lnTo>
                <a:lnTo>
                  <a:pt x="6295" y="1888"/>
                </a:lnTo>
                <a:lnTo>
                  <a:pt x="6302" y="1896"/>
                </a:lnTo>
                <a:lnTo>
                  <a:pt x="6306" y="1902"/>
                </a:lnTo>
                <a:lnTo>
                  <a:pt x="6310" y="1908"/>
                </a:lnTo>
                <a:lnTo>
                  <a:pt x="6316" y="1914"/>
                </a:lnTo>
                <a:lnTo>
                  <a:pt x="6322" y="1913"/>
                </a:lnTo>
                <a:lnTo>
                  <a:pt x="6318" y="1920"/>
                </a:lnTo>
                <a:lnTo>
                  <a:pt x="6317" y="1924"/>
                </a:lnTo>
                <a:lnTo>
                  <a:pt x="6318" y="1932"/>
                </a:lnTo>
                <a:lnTo>
                  <a:pt x="6325" y="1937"/>
                </a:lnTo>
                <a:lnTo>
                  <a:pt x="6331" y="1941"/>
                </a:lnTo>
                <a:lnTo>
                  <a:pt x="6336" y="1948"/>
                </a:lnTo>
                <a:lnTo>
                  <a:pt x="6341" y="1955"/>
                </a:lnTo>
                <a:lnTo>
                  <a:pt x="6341" y="1963"/>
                </a:lnTo>
                <a:lnTo>
                  <a:pt x="6343" y="1969"/>
                </a:lnTo>
                <a:lnTo>
                  <a:pt x="6342" y="1976"/>
                </a:lnTo>
                <a:lnTo>
                  <a:pt x="6345" y="1976"/>
                </a:lnTo>
                <a:lnTo>
                  <a:pt x="6347" y="1981"/>
                </a:lnTo>
                <a:lnTo>
                  <a:pt x="6351" y="1988"/>
                </a:lnTo>
                <a:lnTo>
                  <a:pt x="6353" y="1995"/>
                </a:lnTo>
                <a:lnTo>
                  <a:pt x="6350" y="1996"/>
                </a:lnTo>
                <a:lnTo>
                  <a:pt x="6356" y="1995"/>
                </a:lnTo>
                <a:lnTo>
                  <a:pt x="6360" y="2003"/>
                </a:lnTo>
                <a:lnTo>
                  <a:pt x="6358" y="2009"/>
                </a:lnTo>
                <a:lnTo>
                  <a:pt x="6361" y="2015"/>
                </a:lnTo>
                <a:lnTo>
                  <a:pt x="6363" y="2023"/>
                </a:lnTo>
                <a:lnTo>
                  <a:pt x="6367" y="2029"/>
                </a:lnTo>
                <a:lnTo>
                  <a:pt x="6371" y="2035"/>
                </a:lnTo>
                <a:lnTo>
                  <a:pt x="6369" y="2042"/>
                </a:lnTo>
                <a:lnTo>
                  <a:pt x="6369" y="2049"/>
                </a:lnTo>
                <a:lnTo>
                  <a:pt x="6366" y="2052"/>
                </a:lnTo>
                <a:lnTo>
                  <a:pt x="6362" y="2060"/>
                </a:lnTo>
                <a:lnTo>
                  <a:pt x="6362" y="2067"/>
                </a:lnTo>
                <a:lnTo>
                  <a:pt x="6360" y="2073"/>
                </a:lnTo>
                <a:lnTo>
                  <a:pt x="6356" y="2079"/>
                </a:lnTo>
                <a:lnTo>
                  <a:pt x="6354" y="2086"/>
                </a:lnTo>
                <a:lnTo>
                  <a:pt x="6354" y="2093"/>
                </a:lnTo>
                <a:lnTo>
                  <a:pt x="6356" y="2100"/>
                </a:lnTo>
                <a:lnTo>
                  <a:pt x="6356" y="2107"/>
                </a:lnTo>
                <a:lnTo>
                  <a:pt x="6356" y="2114"/>
                </a:lnTo>
                <a:lnTo>
                  <a:pt x="6358" y="2121"/>
                </a:lnTo>
                <a:lnTo>
                  <a:pt x="6358" y="2124"/>
                </a:lnTo>
                <a:lnTo>
                  <a:pt x="6354" y="2131"/>
                </a:lnTo>
                <a:lnTo>
                  <a:pt x="6353" y="2138"/>
                </a:lnTo>
                <a:lnTo>
                  <a:pt x="6350" y="2144"/>
                </a:lnTo>
                <a:lnTo>
                  <a:pt x="6350" y="2150"/>
                </a:lnTo>
                <a:lnTo>
                  <a:pt x="6351" y="2157"/>
                </a:lnTo>
                <a:lnTo>
                  <a:pt x="6352" y="2164"/>
                </a:lnTo>
                <a:lnTo>
                  <a:pt x="6353" y="2171"/>
                </a:lnTo>
                <a:lnTo>
                  <a:pt x="6354" y="2179"/>
                </a:lnTo>
                <a:lnTo>
                  <a:pt x="6358" y="2184"/>
                </a:lnTo>
                <a:lnTo>
                  <a:pt x="6356" y="2191"/>
                </a:lnTo>
                <a:lnTo>
                  <a:pt x="6356" y="2198"/>
                </a:lnTo>
                <a:lnTo>
                  <a:pt x="6357" y="2205"/>
                </a:lnTo>
                <a:lnTo>
                  <a:pt x="6360" y="2212"/>
                </a:lnTo>
                <a:lnTo>
                  <a:pt x="6357" y="2219"/>
                </a:lnTo>
                <a:lnTo>
                  <a:pt x="6357" y="2224"/>
                </a:lnTo>
                <a:lnTo>
                  <a:pt x="6354" y="2231"/>
                </a:lnTo>
                <a:lnTo>
                  <a:pt x="6354" y="2238"/>
                </a:lnTo>
                <a:lnTo>
                  <a:pt x="6354" y="2245"/>
                </a:lnTo>
                <a:lnTo>
                  <a:pt x="6351" y="2252"/>
                </a:lnTo>
                <a:lnTo>
                  <a:pt x="6345" y="2259"/>
                </a:lnTo>
                <a:lnTo>
                  <a:pt x="6344" y="2265"/>
                </a:lnTo>
                <a:lnTo>
                  <a:pt x="6343" y="2271"/>
                </a:lnTo>
                <a:lnTo>
                  <a:pt x="6340" y="2279"/>
                </a:lnTo>
                <a:lnTo>
                  <a:pt x="6336" y="2285"/>
                </a:lnTo>
                <a:lnTo>
                  <a:pt x="6332" y="2292"/>
                </a:lnTo>
                <a:lnTo>
                  <a:pt x="6334" y="2299"/>
                </a:lnTo>
                <a:lnTo>
                  <a:pt x="6330" y="2305"/>
                </a:lnTo>
                <a:lnTo>
                  <a:pt x="6329" y="2310"/>
                </a:lnTo>
                <a:lnTo>
                  <a:pt x="6329" y="2316"/>
                </a:lnTo>
                <a:lnTo>
                  <a:pt x="6330" y="2324"/>
                </a:lnTo>
                <a:lnTo>
                  <a:pt x="6323" y="2326"/>
                </a:lnTo>
                <a:lnTo>
                  <a:pt x="6323" y="2333"/>
                </a:lnTo>
                <a:lnTo>
                  <a:pt x="6325" y="2340"/>
                </a:lnTo>
                <a:lnTo>
                  <a:pt x="6325" y="2347"/>
                </a:lnTo>
                <a:lnTo>
                  <a:pt x="6318" y="2348"/>
                </a:lnTo>
                <a:lnTo>
                  <a:pt x="6313" y="2355"/>
                </a:lnTo>
                <a:lnTo>
                  <a:pt x="6314" y="2361"/>
                </a:lnTo>
                <a:lnTo>
                  <a:pt x="6311" y="2368"/>
                </a:lnTo>
                <a:lnTo>
                  <a:pt x="6313" y="2375"/>
                </a:lnTo>
                <a:lnTo>
                  <a:pt x="6314" y="2381"/>
                </a:lnTo>
                <a:lnTo>
                  <a:pt x="6309" y="2388"/>
                </a:lnTo>
                <a:lnTo>
                  <a:pt x="6315" y="2393"/>
                </a:lnTo>
                <a:lnTo>
                  <a:pt x="6314" y="2400"/>
                </a:lnTo>
                <a:lnTo>
                  <a:pt x="6313" y="2405"/>
                </a:lnTo>
                <a:lnTo>
                  <a:pt x="6307" y="2409"/>
                </a:lnTo>
                <a:lnTo>
                  <a:pt x="6308" y="2416"/>
                </a:lnTo>
                <a:lnTo>
                  <a:pt x="6307" y="2423"/>
                </a:lnTo>
                <a:lnTo>
                  <a:pt x="6301" y="2428"/>
                </a:lnTo>
                <a:lnTo>
                  <a:pt x="6297" y="2434"/>
                </a:lnTo>
                <a:lnTo>
                  <a:pt x="6291" y="2441"/>
                </a:lnTo>
                <a:lnTo>
                  <a:pt x="6285" y="2447"/>
                </a:lnTo>
                <a:lnTo>
                  <a:pt x="6279" y="2452"/>
                </a:lnTo>
                <a:lnTo>
                  <a:pt x="6272" y="2457"/>
                </a:lnTo>
                <a:lnTo>
                  <a:pt x="6268" y="2463"/>
                </a:lnTo>
                <a:lnTo>
                  <a:pt x="6263" y="2470"/>
                </a:lnTo>
                <a:lnTo>
                  <a:pt x="6256" y="2473"/>
                </a:lnTo>
                <a:lnTo>
                  <a:pt x="6250" y="2473"/>
                </a:lnTo>
                <a:lnTo>
                  <a:pt x="6244" y="2476"/>
                </a:lnTo>
                <a:lnTo>
                  <a:pt x="6239" y="2480"/>
                </a:lnTo>
                <a:lnTo>
                  <a:pt x="6233" y="2481"/>
                </a:lnTo>
                <a:lnTo>
                  <a:pt x="6226" y="2486"/>
                </a:lnTo>
                <a:lnTo>
                  <a:pt x="6220" y="2485"/>
                </a:lnTo>
                <a:lnTo>
                  <a:pt x="6217" y="2478"/>
                </a:lnTo>
                <a:lnTo>
                  <a:pt x="6211" y="2476"/>
                </a:lnTo>
                <a:lnTo>
                  <a:pt x="6205" y="2479"/>
                </a:lnTo>
                <a:lnTo>
                  <a:pt x="6200" y="2473"/>
                </a:lnTo>
                <a:lnTo>
                  <a:pt x="6195" y="2473"/>
                </a:lnTo>
                <a:lnTo>
                  <a:pt x="6189" y="2474"/>
                </a:lnTo>
                <a:lnTo>
                  <a:pt x="6183" y="2470"/>
                </a:lnTo>
                <a:lnTo>
                  <a:pt x="6177" y="2466"/>
                </a:lnTo>
                <a:lnTo>
                  <a:pt x="6171" y="2470"/>
                </a:lnTo>
                <a:lnTo>
                  <a:pt x="6167" y="2463"/>
                </a:lnTo>
                <a:lnTo>
                  <a:pt x="6165" y="2457"/>
                </a:lnTo>
                <a:lnTo>
                  <a:pt x="6162" y="2449"/>
                </a:lnTo>
                <a:lnTo>
                  <a:pt x="6158" y="2444"/>
                </a:lnTo>
                <a:lnTo>
                  <a:pt x="6154" y="2437"/>
                </a:lnTo>
                <a:lnTo>
                  <a:pt x="6154" y="2444"/>
                </a:lnTo>
                <a:lnTo>
                  <a:pt x="6148" y="2449"/>
                </a:lnTo>
                <a:lnTo>
                  <a:pt x="6144" y="2456"/>
                </a:lnTo>
                <a:lnTo>
                  <a:pt x="6137" y="2453"/>
                </a:lnTo>
                <a:lnTo>
                  <a:pt x="6137" y="2446"/>
                </a:lnTo>
                <a:lnTo>
                  <a:pt x="6137" y="2439"/>
                </a:lnTo>
                <a:lnTo>
                  <a:pt x="6131" y="2437"/>
                </a:lnTo>
                <a:lnTo>
                  <a:pt x="6125" y="2438"/>
                </a:lnTo>
                <a:lnTo>
                  <a:pt x="6125" y="2439"/>
                </a:lnTo>
                <a:lnTo>
                  <a:pt x="6124" y="2446"/>
                </a:lnTo>
                <a:lnTo>
                  <a:pt x="6125" y="2453"/>
                </a:lnTo>
                <a:lnTo>
                  <a:pt x="6123" y="2458"/>
                </a:lnTo>
                <a:lnTo>
                  <a:pt x="6123" y="2465"/>
                </a:lnTo>
                <a:lnTo>
                  <a:pt x="6117" y="2466"/>
                </a:lnTo>
                <a:lnTo>
                  <a:pt x="6123" y="2473"/>
                </a:lnTo>
                <a:lnTo>
                  <a:pt x="6118" y="2480"/>
                </a:lnTo>
                <a:lnTo>
                  <a:pt x="6120" y="2487"/>
                </a:lnTo>
                <a:lnTo>
                  <a:pt x="6119" y="2493"/>
                </a:lnTo>
                <a:lnTo>
                  <a:pt x="6114" y="2490"/>
                </a:lnTo>
                <a:lnTo>
                  <a:pt x="6107" y="2489"/>
                </a:lnTo>
                <a:lnTo>
                  <a:pt x="6101" y="2489"/>
                </a:lnTo>
                <a:lnTo>
                  <a:pt x="6095" y="2486"/>
                </a:lnTo>
                <a:lnTo>
                  <a:pt x="6089" y="2490"/>
                </a:lnTo>
                <a:lnTo>
                  <a:pt x="6095" y="2493"/>
                </a:lnTo>
                <a:lnTo>
                  <a:pt x="6101" y="2496"/>
                </a:lnTo>
                <a:lnTo>
                  <a:pt x="6103" y="2503"/>
                </a:lnTo>
                <a:lnTo>
                  <a:pt x="6103" y="2510"/>
                </a:lnTo>
                <a:lnTo>
                  <a:pt x="6102" y="2517"/>
                </a:lnTo>
                <a:lnTo>
                  <a:pt x="6097" y="2510"/>
                </a:lnTo>
                <a:lnTo>
                  <a:pt x="6093" y="2506"/>
                </a:lnTo>
                <a:lnTo>
                  <a:pt x="6089" y="2502"/>
                </a:lnTo>
                <a:lnTo>
                  <a:pt x="6087" y="2495"/>
                </a:lnTo>
                <a:lnTo>
                  <a:pt x="6083" y="2488"/>
                </a:lnTo>
                <a:lnTo>
                  <a:pt x="6075" y="2486"/>
                </a:lnTo>
                <a:lnTo>
                  <a:pt x="6070" y="2484"/>
                </a:lnTo>
                <a:lnTo>
                  <a:pt x="6074" y="2478"/>
                </a:lnTo>
                <a:lnTo>
                  <a:pt x="6081" y="2474"/>
                </a:lnTo>
                <a:lnTo>
                  <a:pt x="6087" y="2471"/>
                </a:lnTo>
                <a:lnTo>
                  <a:pt x="6093" y="2472"/>
                </a:lnTo>
                <a:lnTo>
                  <a:pt x="6099" y="2471"/>
                </a:lnTo>
                <a:lnTo>
                  <a:pt x="6101" y="2465"/>
                </a:lnTo>
                <a:lnTo>
                  <a:pt x="6097" y="2458"/>
                </a:lnTo>
                <a:lnTo>
                  <a:pt x="6099" y="2452"/>
                </a:lnTo>
                <a:lnTo>
                  <a:pt x="6095" y="2445"/>
                </a:lnTo>
                <a:lnTo>
                  <a:pt x="6096" y="2438"/>
                </a:lnTo>
                <a:lnTo>
                  <a:pt x="6095" y="2431"/>
                </a:lnTo>
                <a:lnTo>
                  <a:pt x="6090" y="2424"/>
                </a:lnTo>
                <a:lnTo>
                  <a:pt x="6086" y="2422"/>
                </a:lnTo>
                <a:lnTo>
                  <a:pt x="6082" y="2415"/>
                </a:lnTo>
                <a:lnTo>
                  <a:pt x="6077" y="2409"/>
                </a:lnTo>
                <a:lnTo>
                  <a:pt x="6074" y="2401"/>
                </a:lnTo>
                <a:lnTo>
                  <a:pt x="6071" y="2396"/>
                </a:lnTo>
                <a:lnTo>
                  <a:pt x="6069" y="2389"/>
                </a:lnTo>
                <a:lnTo>
                  <a:pt x="6065" y="2381"/>
                </a:lnTo>
                <a:lnTo>
                  <a:pt x="6066" y="2380"/>
                </a:lnTo>
                <a:lnTo>
                  <a:pt x="6063" y="2374"/>
                </a:lnTo>
                <a:lnTo>
                  <a:pt x="6058" y="2366"/>
                </a:lnTo>
                <a:lnTo>
                  <a:pt x="6052" y="2359"/>
                </a:lnTo>
                <a:lnTo>
                  <a:pt x="6047" y="2353"/>
                </a:lnTo>
                <a:lnTo>
                  <a:pt x="6042" y="2348"/>
                </a:lnTo>
                <a:lnTo>
                  <a:pt x="6037" y="2340"/>
                </a:lnTo>
                <a:lnTo>
                  <a:pt x="6034" y="2336"/>
                </a:lnTo>
                <a:lnTo>
                  <a:pt x="6028" y="2328"/>
                </a:lnTo>
                <a:lnTo>
                  <a:pt x="6022" y="2324"/>
                </a:lnTo>
                <a:lnTo>
                  <a:pt x="6016" y="2316"/>
                </a:lnTo>
                <a:lnTo>
                  <a:pt x="6021" y="2311"/>
                </a:lnTo>
                <a:lnTo>
                  <a:pt x="6027" y="2312"/>
                </a:lnTo>
                <a:lnTo>
                  <a:pt x="6033" y="2308"/>
                </a:lnTo>
                <a:lnTo>
                  <a:pt x="6039" y="2305"/>
                </a:lnTo>
                <a:lnTo>
                  <a:pt x="6040" y="2301"/>
                </a:lnTo>
                <a:lnTo>
                  <a:pt x="6042" y="2294"/>
                </a:lnTo>
                <a:lnTo>
                  <a:pt x="6044" y="2288"/>
                </a:lnTo>
                <a:lnTo>
                  <a:pt x="6044" y="2284"/>
                </a:lnTo>
                <a:lnTo>
                  <a:pt x="6051" y="2283"/>
                </a:lnTo>
                <a:lnTo>
                  <a:pt x="6056" y="2287"/>
                </a:lnTo>
                <a:lnTo>
                  <a:pt x="6058" y="2287"/>
                </a:lnTo>
                <a:lnTo>
                  <a:pt x="6064" y="2288"/>
                </a:lnTo>
                <a:lnTo>
                  <a:pt x="6075" y="2292"/>
                </a:lnTo>
                <a:lnTo>
                  <a:pt x="6082" y="2293"/>
                </a:lnTo>
                <a:lnTo>
                  <a:pt x="6088" y="2294"/>
                </a:lnTo>
                <a:lnTo>
                  <a:pt x="6094" y="2296"/>
                </a:lnTo>
                <a:lnTo>
                  <a:pt x="6100" y="2297"/>
                </a:lnTo>
                <a:lnTo>
                  <a:pt x="6106" y="2299"/>
                </a:lnTo>
                <a:lnTo>
                  <a:pt x="6113" y="2301"/>
                </a:lnTo>
                <a:lnTo>
                  <a:pt x="6118" y="2303"/>
                </a:lnTo>
                <a:lnTo>
                  <a:pt x="6124" y="2300"/>
                </a:lnTo>
                <a:lnTo>
                  <a:pt x="6125" y="2293"/>
                </a:lnTo>
                <a:lnTo>
                  <a:pt x="6119" y="2287"/>
                </a:lnTo>
                <a:lnTo>
                  <a:pt x="6117" y="2279"/>
                </a:lnTo>
                <a:lnTo>
                  <a:pt x="6114" y="2272"/>
                </a:lnTo>
                <a:lnTo>
                  <a:pt x="6114" y="2271"/>
                </a:lnTo>
                <a:lnTo>
                  <a:pt x="6118" y="2264"/>
                </a:lnTo>
                <a:lnTo>
                  <a:pt x="6123" y="2261"/>
                </a:lnTo>
                <a:lnTo>
                  <a:pt x="6123" y="2254"/>
                </a:lnTo>
                <a:lnTo>
                  <a:pt x="6120" y="2248"/>
                </a:lnTo>
                <a:lnTo>
                  <a:pt x="6117" y="2242"/>
                </a:lnTo>
                <a:lnTo>
                  <a:pt x="6117" y="2238"/>
                </a:lnTo>
                <a:lnTo>
                  <a:pt x="6121" y="2231"/>
                </a:lnTo>
                <a:lnTo>
                  <a:pt x="6120" y="2223"/>
                </a:lnTo>
                <a:lnTo>
                  <a:pt x="6115" y="2216"/>
                </a:lnTo>
                <a:lnTo>
                  <a:pt x="6121" y="2211"/>
                </a:lnTo>
                <a:lnTo>
                  <a:pt x="6119" y="2205"/>
                </a:lnTo>
                <a:lnTo>
                  <a:pt x="6118" y="2198"/>
                </a:lnTo>
                <a:lnTo>
                  <a:pt x="6112" y="2194"/>
                </a:lnTo>
                <a:lnTo>
                  <a:pt x="6109" y="2188"/>
                </a:lnTo>
                <a:lnTo>
                  <a:pt x="6109" y="2187"/>
                </a:lnTo>
                <a:lnTo>
                  <a:pt x="6109" y="2182"/>
                </a:lnTo>
                <a:lnTo>
                  <a:pt x="6111" y="2179"/>
                </a:lnTo>
                <a:lnTo>
                  <a:pt x="6108" y="2172"/>
                </a:lnTo>
                <a:lnTo>
                  <a:pt x="6103" y="2165"/>
                </a:lnTo>
                <a:lnTo>
                  <a:pt x="6103" y="2163"/>
                </a:lnTo>
                <a:lnTo>
                  <a:pt x="6101" y="2155"/>
                </a:lnTo>
                <a:lnTo>
                  <a:pt x="6099" y="2149"/>
                </a:lnTo>
                <a:lnTo>
                  <a:pt x="6102" y="2144"/>
                </a:lnTo>
                <a:lnTo>
                  <a:pt x="6098" y="2137"/>
                </a:lnTo>
                <a:lnTo>
                  <a:pt x="6092" y="2130"/>
                </a:lnTo>
                <a:lnTo>
                  <a:pt x="6093" y="2124"/>
                </a:lnTo>
                <a:lnTo>
                  <a:pt x="6098" y="2117"/>
                </a:lnTo>
                <a:lnTo>
                  <a:pt x="6105" y="2115"/>
                </a:lnTo>
                <a:lnTo>
                  <a:pt x="6105" y="2108"/>
                </a:lnTo>
                <a:lnTo>
                  <a:pt x="6105" y="2101"/>
                </a:lnTo>
                <a:lnTo>
                  <a:pt x="6105" y="2094"/>
                </a:lnTo>
                <a:lnTo>
                  <a:pt x="6099" y="2090"/>
                </a:lnTo>
                <a:lnTo>
                  <a:pt x="6097" y="2089"/>
                </a:lnTo>
                <a:lnTo>
                  <a:pt x="6090" y="2082"/>
                </a:lnTo>
                <a:lnTo>
                  <a:pt x="6084" y="2076"/>
                </a:lnTo>
                <a:lnTo>
                  <a:pt x="6079" y="2069"/>
                </a:lnTo>
                <a:lnTo>
                  <a:pt x="6082" y="2062"/>
                </a:lnTo>
                <a:lnTo>
                  <a:pt x="6078" y="2055"/>
                </a:lnTo>
                <a:lnTo>
                  <a:pt x="6079" y="2053"/>
                </a:lnTo>
                <a:lnTo>
                  <a:pt x="6073" y="2051"/>
                </a:lnTo>
                <a:lnTo>
                  <a:pt x="6067" y="2046"/>
                </a:lnTo>
                <a:lnTo>
                  <a:pt x="6066" y="2045"/>
                </a:lnTo>
                <a:lnTo>
                  <a:pt x="6060" y="2045"/>
                </a:lnTo>
                <a:lnTo>
                  <a:pt x="6058" y="2045"/>
                </a:lnTo>
                <a:lnTo>
                  <a:pt x="6056" y="2043"/>
                </a:lnTo>
                <a:lnTo>
                  <a:pt x="6049" y="2045"/>
                </a:lnTo>
                <a:lnTo>
                  <a:pt x="6046" y="2046"/>
                </a:lnTo>
                <a:lnTo>
                  <a:pt x="6040" y="2047"/>
                </a:lnTo>
                <a:lnTo>
                  <a:pt x="6039" y="2049"/>
                </a:lnTo>
                <a:lnTo>
                  <a:pt x="6032" y="2053"/>
                </a:lnTo>
                <a:lnTo>
                  <a:pt x="6027" y="2054"/>
                </a:lnTo>
                <a:lnTo>
                  <a:pt x="6021" y="2060"/>
                </a:lnTo>
                <a:lnTo>
                  <a:pt x="6021" y="2067"/>
                </a:lnTo>
                <a:lnTo>
                  <a:pt x="6019" y="2068"/>
                </a:lnTo>
                <a:lnTo>
                  <a:pt x="6013" y="2066"/>
                </a:lnTo>
                <a:lnTo>
                  <a:pt x="6007" y="2066"/>
                </a:lnTo>
                <a:lnTo>
                  <a:pt x="6001" y="2065"/>
                </a:lnTo>
                <a:lnTo>
                  <a:pt x="5995" y="2066"/>
                </a:lnTo>
                <a:lnTo>
                  <a:pt x="5988" y="2073"/>
                </a:lnTo>
                <a:lnTo>
                  <a:pt x="5983" y="2077"/>
                </a:lnTo>
                <a:lnTo>
                  <a:pt x="5981" y="2084"/>
                </a:lnTo>
                <a:lnTo>
                  <a:pt x="5981" y="2091"/>
                </a:lnTo>
                <a:lnTo>
                  <a:pt x="5980" y="2097"/>
                </a:lnTo>
                <a:lnTo>
                  <a:pt x="5974" y="2094"/>
                </a:lnTo>
                <a:lnTo>
                  <a:pt x="5968" y="2094"/>
                </a:lnTo>
                <a:lnTo>
                  <a:pt x="5962" y="2097"/>
                </a:lnTo>
                <a:lnTo>
                  <a:pt x="5955" y="2097"/>
                </a:lnTo>
                <a:lnTo>
                  <a:pt x="5949" y="2099"/>
                </a:lnTo>
                <a:lnTo>
                  <a:pt x="5943" y="2099"/>
                </a:lnTo>
                <a:lnTo>
                  <a:pt x="5937" y="2098"/>
                </a:lnTo>
                <a:lnTo>
                  <a:pt x="5931" y="2100"/>
                </a:lnTo>
                <a:lnTo>
                  <a:pt x="5925" y="2094"/>
                </a:lnTo>
                <a:lnTo>
                  <a:pt x="5923" y="2094"/>
                </a:lnTo>
                <a:lnTo>
                  <a:pt x="5911" y="2094"/>
                </a:lnTo>
                <a:lnTo>
                  <a:pt x="5904" y="2098"/>
                </a:lnTo>
                <a:lnTo>
                  <a:pt x="5903" y="2099"/>
                </a:lnTo>
                <a:lnTo>
                  <a:pt x="5897" y="2098"/>
                </a:lnTo>
                <a:lnTo>
                  <a:pt x="5891" y="2093"/>
                </a:lnTo>
                <a:lnTo>
                  <a:pt x="5887" y="2086"/>
                </a:lnTo>
                <a:lnTo>
                  <a:pt x="5881" y="2081"/>
                </a:lnTo>
                <a:lnTo>
                  <a:pt x="5875" y="2077"/>
                </a:lnTo>
                <a:lnTo>
                  <a:pt x="5868" y="2073"/>
                </a:lnTo>
                <a:lnTo>
                  <a:pt x="5866" y="2071"/>
                </a:lnTo>
                <a:lnTo>
                  <a:pt x="5860" y="2066"/>
                </a:lnTo>
                <a:lnTo>
                  <a:pt x="5861" y="2059"/>
                </a:lnTo>
                <a:lnTo>
                  <a:pt x="5861" y="2052"/>
                </a:lnTo>
                <a:lnTo>
                  <a:pt x="5859" y="2049"/>
                </a:lnTo>
                <a:lnTo>
                  <a:pt x="5854" y="2044"/>
                </a:lnTo>
                <a:lnTo>
                  <a:pt x="5850" y="2037"/>
                </a:lnTo>
                <a:lnTo>
                  <a:pt x="5844" y="2037"/>
                </a:lnTo>
                <a:lnTo>
                  <a:pt x="5837" y="2030"/>
                </a:lnTo>
                <a:lnTo>
                  <a:pt x="5831" y="2028"/>
                </a:lnTo>
                <a:lnTo>
                  <a:pt x="5829" y="2021"/>
                </a:lnTo>
                <a:lnTo>
                  <a:pt x="5828" y="2014"/>
                </a:lnTo>
                <a:lnTo>
                  <a:pt x="5827" y="2008"/>
                </a:lnTo>
                <a:lnTo>
                  <a:pt x="5824" y="2006"/>
                </a:lnTo>
                <a:lnTo>
                  <a:pt x="5819" y="2008"/>
                </a:lnTo>
                <a:lnTo>
                  <a:pt x="5813" y="2004"/>
                </a:lnTo>
                <a:lnTo>
                  <a:pt x="5805" y="2006"/>
                </a:lnTo>
                <a:lnTo>
                  <a:pt x="5800" y="2006"/>
                </a:lnTo>
                <a:lnTo>
                  <a:pt x="5788" y="2000"/>
                </a:lnTo>
                <a:lnTo>
                  <a:pt x="5785" y="1997"/>
                </a:lnTo>
                <a:lnTo>
                  <a:pt x="5783" y="1996"/>
                </a:lnTo>
                <a:lnTo>
                  <a:pt x="5776" y="1993"/>
                </a:lnTo>
                <a:lnTo>
                  <a:pt x="5773" y="1989"/>
                </a:lnTo>
                <a:lnTo>
                  <a:pt x="5766" y="1984"/>
                </a:lnTo>
                <a:lnTo>
                  <a:pt x="5765" y="1984"/>
                </a:lnTo>
                <a:lnTo>
                  <a:pt x="5762" y="1982"/>
                </a:lnTo>
                <a:lnTo>
                  <a:pt x="5757" y="1977"/>
                </a:lnTo>
                <a:lnTo>
                  <a:pt x="5750" y="1977"/>
                </a:lnTo>
                <a:lnTo>
                  <a:pt x="5744" y="1973"/>
                </a:lnTo>
                <a:lnTo>
                  <a:pt x="5740" y="1966"/>
                </a:lnTo>
                <a:lnTo>
                  <a:pt x="5738" y="1965"/>
                </a:lnTo>
                <a:lnTo>
                  <a:pt x="5731" y="1964"/>
                </a:lnTo>
                <a:lnTo>
                  <a:pt x="5733" y="1970"/>
                </a:lnTo>
                <a:lnTo>
                  <a:pt x="5727" y="1969"/>
                </a:lnTo>
                <a:lnTo>
                  <a:pt x="5715" y="1969"/>
                </a:lnTo>
                <a:lnTo>
                  <a:pt x="5709" y="1963"/>
                </a:lnTo>
                <a:lnTo>
                  <a:pt x="5704" y="1962"/>
                </a:lnTo>
                <a:lnTo>
                  <a:pt x="5698" y="1961"/>
                </a:lnTo>
                <a:lnTo>
                  <a:pt x="5694" y="1954"/>
                </a:lnTo>
                <a:lnTo>
                  <a:pt x="5688" y="1952"/>
                </a:lnTo>
                <a:lnTo>
                  <a:pt x="5684" y="1950"/>
                </a:lnTo>
                <a:lnTo>
                  <a:pt x="5683" y="1950"/>
                </a:lnTo>
                <a:lnTo>
                  <a:pt x="5683" y="1953"/>
                </a:lnTo>
                <a:lnTo>
                  <a:pt x="5676" y="1952"/>
                </a:lnTo>
                <a:lnTo>
                  <a:pt x="5671" y="1952"/>
                </a:lnTo>
                <a:lnTo>
                  <a:pt x="5668" y="1955"/>
                </a:lnTo>
                <a:lnTo>
                  <a:pt x="5655" y="1955"/>
                </a:lnTo>
                <a:lnTo>
                  <a:pt x="5649" y="1953"/>
                </a:lnTo>
                <a:lnTo>
                  <a:pt x="5644" y="1952"/>
                </a:lnTo>
                <a:lnTo>
                  <a:pt x="5639" y="1952"/>
                </a:lnTo>
                <a:lnTo>
                  <a:pt x="5631" y="1947"/>
                </a:lnTo>
                <a:lnTo>
                  <a:pt x="5626" y="1944"/>
                </a:lnTo>
                <a:lnTo>
                  <a:pt x="5619" y="1938"/>
                </a:lnTo>
                <a:lnTo>
                  <a:pt x="5613" y="1937"/>
                </a:lnTo>
                <a:lnTo>
                  <a:pt x="5609" y="1930"/>
                </a:lnTo>
                <a:lnTo>
                  <a:pt x="5604" y="1923"/>
                </a:lnTo>
                <a:lnTo>
                  <a:pt x="5601" y="1920"/>
                </a:lnTo>
                <a:lnTo>
                  <a:pt x="5599" y="1913"/>
                </a:lnTo>
                <a:lnTo>
                  <a:pt x="5598" y="1907"/>
                </a:lnTo>
                <a:lnTo>
                  <a:pt x="5597" y="1904"/>
                </a:lnTo>
                <a:lnTo>
                  <a:pt x="5591" y="1901"/>
                </a:lnTo>
                <a:lnTo>
                  <a:pt x="5589" y="1900"/>
                </a:lnTo>
                <a:lnTo>
                  <a:pt x="5583" y="1899"/>
                </a:lnTo>
                <a:lnTo>
                  <a:pt x="5577" y="1893"/>
                </a:lnTo>
                <a:lnTo>
                  <a:pt x="5571" y="1887"/>
                </a:lnTo>
                <a:lnTo>
                  <a:pt x="5568" y="1880"/>
                </a:lnTo>
                <a:lnTo>
                  <a:pt x="5565" y="1873"/>
                </a:lnTo>
                <a:lnTo>
                  <a:pt x="5559" y="1868"/>
                </a:lnTo>
                <a:lnTo>
                  <a:pt x="5554" y="1861"/>
                </a:lnTo>
                <a:lnTo>
                  <a:pt x="5548" y="1857"/>
                </a:lnTo>
                <a:lnTo>
                  <a:pt x="5541" y="1852"/>
                </a:lnTo>
                <a:lnTo>
                  <a:pt x="5535" y="1848"/>
                </a:lnTo>
                <a:lnTo>
                  <a:pt x="5533" y="1847"/>
                </a:lnTo>
                <a:lnTo>
                  <a:pt x="5526" y="1842"/>
                </a:lnTo>
                <a:lnTo>
                  <a:pt x="5521" y="1837"/>
                </a:lnTo>
                <a:lnTo>
                  <a:pt x="5515" y="1829"/>
                </a:lnTo>
                <a:lnTo>
                  <a:pt x="5514" y="1823"/>
                </a:lnTo>
                <a:lnTo>
                  <a:pt x="5507" y="1820"/>
                </a:lnTo>
                <a:lnTo>
                  <a:pt x="5503" y="1813"/>
                </a:lnTo>
                <a:lnTo>
                  <a:pt x="5497" y="1811"/>
                </a:lnTo>
                <a:lnTo>
                  <a:pt x="5495" y="1804"/>
                </a:lnTo>
                <a:lnTo>
                  <a:pt x="5488" y="1802"/>
                </a:lnTo>
                <a:lnTo>
                  <a:pt x="5484" y="1795"/>
                </a:lnTo>
                <a:lnTo>
                  <a:pt x="5481" y="1793"/>
                </a:lnTo>
                <a:lnTo>
                  <a:pt x="5474" y="1787"/>
                </a:lnTo>
                <a:lnTo>
                  <a:pt x="5468" y="1783"/>
                </a:lnTo>
                <a:lnTo>
                  <a:pt x="5463" y="1778"/>
                </a:lnTo>
                <a:lnTo>
                  <a:pt x="5456" y="1773"/>
                </a:lnTo>
                <a:lnTo>
                  <a:pt x="5450" y="1767"/>
                </a:lnTo>
                <a:lnTo>
                  <a:pt x="5451" y="1760"/>
                </a:lnTo>
                <a:lnTo>
                  <a:pt x="5445" y="1755"/>
                </a:lnTo>
                <a:lnTo>
                  <a:pt x="5439" y="1754"/>
                </a:lnTo>
                <a:lnTo>
                  <a:pt x="5436" y="1747"/>
                </a:lnTo>
                <a:lnTo>
                  <a:pt x="5431" y="1745"/>
                </a:lnTo>
                <a:lnTo>
                  <a:pt x="5427" y="1738"/>
                </a:lnTo>
                <a:lnTo>
                  <a:pt x="5420" y="1734"/>
                </a:lnTo>
                <a:lnTo>
                  <a:pt x="5414" y="1731"/>
                </a:lnTo>
                <a:lnTo>
                  <a:pt x="5408" y="1726"/>
                </a:lnTo>
                <a:lnTo>
                  <a:pt x="5402" y="1726"/>
                </a:lnTo>
                <a:lnTo>
                  <a:pt x="5396" y="1721"/>
                </a:lnTo>
                <a:lnTo>
                  <a:pt x="5396" y="1714"/>
                </a:lnTo>
                <a:lnTo>
                  <a:pt x="5388" y="1710"/>
                </a:lnTo>
                <a:lnTo>
                  <a:pt x="5382" y="1706"/>
                </a:lnTo>
                <a:lnTo>
                  <a:pt x="5376" y="1700"/>
                </a:lnTo>
                <a:lnTo>
                  <a:pt x="5370" y="1700"/>
                </a:lnTo>
                <a:lnTo>
                  <a:pt x="5365" y="1698"/>
                </a:lnTo>
                <a:lnTo>
                  <a:pt x="5362" y="1692"/>
                </a:lnTo>
                <a:lnTo>
                  <a:pt x="5356" y="1688"/>
                </a:lnTo>
                <a:lnTo>
                  <a:pt x="5350" y="1689"/>
                </a:lnTo>
                <a:lnTo>
                  <a:pt x="5344" y="1686"/>
                </a:lnTo>
                <a:lnTo>
                  <a:pt x="5338" y="1683"/>
                </a:lnTo>
                <a:lnTo>
                  <a:pt x="5331" y="1680"/>
                </a:lnTo>
                <a:lnTo>
                  <a:pt x="5325" y="1678"/>
                </a:lnTo>
                <a:lnTo>
                  <a:pt x="5316" y="1678"/>
                </a:lnTo>
                <a:lnTo>
                  <a:pt x="5314" y="1686"/>
                </a:lnTo>
                <a:lnTo>
                  <a:pt x="5308" y="1682"/>
                </a:lnTo>
                <a:lnTo>
                  <a:pt x="5302" y="1682"/>
                </a:lnTo>
                <a:lnTo>
                  <a:pt x="5295" y="1678"/>
                </a:lnTo>
                <a:lnTo>
                  <a:pt x="5290" y="1678"/>
                </a:lnTo>
                <a:lnTo>
                  <a:pt x="5283" y="1676"/>
                </a:lnTo>
                <a:lnTo>
                  <a:pt x="5278" y="1673"/>
                </a:lnTo>
                <a:lnTo>
                  <a:pt x="5271" y="1668"/>
                </a:lnTo>
                <a:lnTo>
                  <a:pt x="5265" y="1665"/>
                </a:lnTo>
                <a:lnTo>
                  <a:pt x="5259" y="1666"/>
                </a:lnTo>
                <a:lnTo>
                  <a:pt x="5254" y="1663"/>
                </a:lnTo>
                <a:lnTo>
                  <a:pt x="5247" y="1658"/>
                </a:lnTo>
                <a:lnTo>
                  <a:pt x="5240" y="1656"/>
                </a:lnTo>
                <a:lnTo>
                  <a:pt x="5235" y="1656"/>
                </a:lnTo>
                <a:lnTo>
                  <a:pt x="5231" y="1655"/>
                </a:lnTo>
                <a:lnTo>
                  <a:pt x="5230" y="1655"/>
                </a:lnTo>
                <a:lnTo>
                  <a:pt x="5224" y="1651"/>
                </a:lnTo>
                <a:lnTo>
                  <a:pt x="5222" y="1655"/>
                </a:lnTo>
                <a:lnTo>
                  <a:pt x="5216" y="1652"/>
                </a:lnTo>
                <a:lnTo>
                  <a:pt x="5209" y="1651"/>
                </a:lnTo>
                <a:lnTo>
                  <a:pt x="5203" y="1652"/>
                </a:lnTo>
                <a:lnTo>
                  <a:pt x="5201" y="1655"/>
                </a:lnTo>
                <a:lnTo>
                  <a:pt x="5195" y="1655"/>
                </a:lnTo>
                <a:lnTo>
                  <a:pt x="5189" y="1657"/>
                </a:lnTo>
                <a:lnTo>
                  <a:pt x="5183" y="1658"/>
                </a:lnTo>
                <a:lnTo>
                  <a:pt x="5176" y="1658"/>
                </a:lnTo>
                <a:lnTo>
                  <a:pt x="5170" y="1658"/>
                </a:lnTo>
                <a:lnTo>
                  <a:pt x="5164" y="1658"/>
                </a:lnTo>
                <a:lnTo>
                  <a:pt x="5158" y="1656"/>
                </a:lnTo>
                <a:lnTo>
                  <a:pt x="5151" y="1657"/>
                </a:lnTo>
                <a:lnTo>
                  <a:pt x="5145" y="1662"/>
                </a:lnTo>
                <a:lnTo>
                  <a:pt x="5140" y="1660"/>
                </a:lnTo>
                <a:lnTo>
                  <a:pt x="5134" y="1662"/>
                </a:lnTo>
                <a:lnTo>
                  <a:pt x="5128" y="1664"/>
                </a:lnTo>
                <a:lnTo>
                  <a:pt x="5121" y="1667"/>
                </a:lnTo>
                <a:lnTo>
                  <a:pt x="5120" y="1668"/>
                </a:lnTo>
                <a:lnTo>
                  <a:pt x="5117" y="1668"/>
                </a:lnTo>
                <a:lnTo>
                  <a:pt x="5111" y="1671"/>
                </a:lnTo>
                <a:lnTo>
                  <a:pt x="5106" y="1672"/>
                </a:lnTo>
                <a:lnTo>
                  <a:pt x="5100" y="1671"/>
                </a:lnTo>
                <a:lnTo>
                  <a:pt x="5093" y="1671"/>
                </a:lnTo>
                <a:lnTo>
                  <a:pt x="5087" y="1678"/>
                </a:lnTo>
                <a:lnTo>
                  <a:pt x="5086" y="1683"/>
                </a:lnTo>
                <a:lnTo>
                  <a:pt x="5081" y="1690"/>
                </a:lnTo>
                <a:lnTo>
                  <a:pt x="5079" y="1697"/>
                </a:lnTo>
                <a:lnTo>
                  <a:pt x="5079" y="1699"/>
                </a:lnTo>
                <a:lnTo>
                  <a:pt x="5075" y="1706"/>
                </a:lnTo>
                <a:lnTo>
                  <a:pt x="5069" y="1710"/>
                </a:lnTo>
                <a:lnTo>
                  <a:pt x="5079" y="1723"/>
                </a:lnTo>
                <a:lnTo>
                  <a:pt x="5086" y="1723"/>
                </a:lnTo>
                <a:lnTo>
                  <a:pt x="5091" y="1721"/>
                </a:lnTo>
                <a:lnTo>
                  <a:pt x="5099" y="1720"/>
                </a:lnTo>
                <a:lnTo>
                  <a:pt x="5105" y="1722"/>
                </a:lnTo>
                <a:lnTo>
                  <a:pt x="5111" y="1726"/>
                </a:lnTo>
                <a:lnTo>
                  <a:pt x="5117" y="1729"/>
                </a:lnTo>
                <a:lnTo>
                  <a:pt x="5119" y="1736"/>
                </a:lnTo>
                <a:lnTo>
                  <a:pt x="5121" y="1743"/>
                </a:lnTo>
                <a:lnTo>
                  <a:pt x="5127" y="1747"/>
                </a:lnTo>
                <a:lnTo>
                  <a:pt x="5134" y="1752"/>
                </a:lnTo>
                <a:lnTo>
                  <a:pt x="5139" y="1759"/>
                </a:lnTo>
                <a:lnTo>
                  <a:pt x="5138" y="1765"/>
                </a:lnTo>
                <a:lnTo>
                  <a:pt x="5141" y="1769"/>
                </a:lnTo>
                <a:lnTo>
                  <a:pt x="5141" y="1775"/>
                </a:lnTo>
                <a:lnTo>
                  <a:pt x="5135" y="1778"/>
                </a:lnTo>
                <a:lnTo>
                  <a:pt x="5130" y="1786"/>
                </a:lnTo>
                <a:lnTo>
                  <a:pt x="5127" y="1792"/>
                </a:lnTo>
                <a:lnTo>
                  <a:pt x="5123" y="1799"/>
                </a:lnTo>
                <a:lnTo>
                  <a:pt x="5125" y="1805"/>
                </a:lnTo>
                <a:lnTo>
                  <a:pt x="5127" y="1812"/>
                </a:lnTo>
                <a:lnTo>
                  <a:pt x="5127" y="1818"/>
                </a:lnTo>
                <a:lnTo>
                  <a:pt x="5126" y="1823"/>
                </a:lnTo>
                <a:lnTo>
                  <a:pt x="5126" y="1829"/>
                </a:lnTo>
                <a:lnTo>
                  <a:pt x="5129" y="1836"/>
                </a:lnTo>
                <a:lnTo>
                  <a:pt x="5129" y="1843"/>
                </a:lnTo>
                <a:lnTo>
                  <a:pt x="5126" y="1850"/>
                </a:lnTo>
                <a:lnTo>
                  <a:pt x="5127" y="1856"/>
                </a:lnTo>
                <a:lnTo>
                  <a:pt x="5129" y="1859"/>
                </a:lnTo>
                <a:lnTo>
                  <a:pt x="5131" y="1865"/>
                </a:lnTo>
                <a:lnTo>
                  <a:pt x="5127" y="1873"/>
                </a:lnTo>
                <a:lnTo>
                  <a:pt x="5127" y="1879"/>
                </a:lnTo>
                <a:lnTo>
                  <a:pt x="5130" y="1887"/>
                </a:lnTo>
                <a:lnTo>
                  <a:pt x="5130" y="1893"/>
                </a:lnTo>
                <a:lnTo>
                  <a:pt x="5136" y="1893"/>
                </a:lnTo>
                <a:lnTo>
                  <a:pt x="5142" y="1897"/>
                </a:lnTo>
                <a:lnTo>
                  <a:pt x="5141" y="1898"/>
                </a:lnTo>
                <a:lnTo>
                  <a:pt x="5146" y="1905"/>
                </a:lnTo>
                <a:lnTo>
                  <a:pt x="5147" y="1907"/>
                </a:lnTo>
                <a:lnTo>
                  <a:pt x="5148" y="1913"/>
                </a:lnTo>
                <a:lnTo>
                  <a:pt x="5144" y="1920"/>
                </a:lnTo>
                <a:lnTo>
                  <a:pt x="5141" y="1921"/>
                </a:lnTo>
                <a:lnTo>
                  <a:pt x="5137" y="1922"/>
                </a:lnTo>
                <a:lnTo>
                  <a:pt x="5130" y="1922"/>
                </a:lnTo>
                <a:lnTo>
                  <a:pt x="5123" y="1924"/>
                </a:lnTo>
                <a:lnTo>
                  <a:pt x="5118" y="1923"/>
                </a:lnTo>
                <a:lnTo>
                  <a:pt x="5113" y="1929"/>
                </a:lnTo>
                <a:lnTo>
                  <a:pt x="5110" y="1936"/>
                </a:lnTo>
                <a:lnTo>
                  <a:pt x="5105" y="1942"/>
                </a:lnTo>
                <a:lnTo>
                  <a:pt x="5100" y="1949"/>
                </a:lnTo>
                <a:lnTo>
                  <a:pt x="5099" y="1950"/>
                </a:lnTo>
                <a:lnTo>
                  <a:pt x="5093" y="1957"/>
                </a:lnTo>
                <a:lnTo>
                  <a:pt x="5090" y="1956"/>
                </a:lnTo>
                <a:lnTo>
                  <a:pt x="5085" y="1956"/>
                </a:lnTo>
                <a:lnTo>
                  <a:pt x="5079" y="1954"/>
                </a:lnTo>
                <a:lnTo>
                  <a:pt x="5073" y="1950"/>
                </a:lnTo>
                <a:lnTo>
                  <a:pt x="5067" y="1948"/>
                </a:lnTo>
                <a:lnTo>
                  <a:pt x="5059" y="1948"/>
                </a:lnTo>
                <a:lnTo>
                  <a:pt x="5054" y="1948"/>
                </a:lnTo>
                <a:lnTo>
                  <a:pt x="5047" y="1946"/>
                </a:lnTo>
                <a:lnTo>
                  <a:pt x="5036" y="1942"/>
                </a:lnTo>
                <a:lnTo>
                  <a:pt x="5028" y="1939"/>
                </a:lnTo>
                <a:lnTo>
                  <a:pt x="5023" y="1937"/>
                </a:lnTo>
                <a:lnTo>
                  <a:pt x="5016" y="1933"/>
                </a:lnTo>
                <a:lnTo>
                  <a:pt x="5008" y="1925"/>
                </a:lnTo>
                <a:lnTo>
                  <a:pt x="5001" y="1924"/>
                </a:lnTo>
                <a:lnTo>
                  <a:pt x="4995" y="1922"/>
                </a:lnTo>
                <a:lnTo>
                  <a:pt x="4989" y="1920"/>
                </a:lnTo>
                <a:lnTo>
                  <a:pt x="4986" y="1920"/>
                </a:lnTo>
                <a:lnTo>
                  <a:pt x="4980" y="1917"/>
                </a:lnTo>
                <a:lnTo>
                  <a:pt x="4973" y="1920"/>
                </a:lnTo>
                <a:lnTo>
                  <a:pt x="4972" y="1921"/>
                </a:lnTo>
                <a:lnTo>
                  <a:pt x="4961" y="1929"/>
                </a:lnTo>
                <a:lnTo>
                  <a:pt x="4957" y="1929"/>
                </a:lnTo>
                <a:lnTo>
                  <a:pt x="4952" y="1926"/>
                </a:lnTo>
                <a:lnTo>
                  <a:pt x="4946" y="1926"/>
                </a:lnTo>
                <a:lnTo>
                  <a:pt x="4938" y="1925"/>
                </a:lnTo>
                <a:lnTo>
                  <a:pt x="4933" y="1923"/>
                </a:lnTo>
                <a:lnTo>
                  <a:pt x="4927" y="1920"/>
                </a:lnTo>
                <a:lnTo>
                  <a:pt x="4921" y="1916"/>
                </a:lnTo>
                <a:lnTo>
                  <a:pt x="4914" y="1912"/>
                </a:lnTo>
                <a:lnTo>
                  <a:pt x="4909" y="1907"/>
                </a:lnTo>
                <a:lnTo>
                  <a:pt x="4897" y="1902"/>
                </a:lnTo>
                <a:lnTo>
                  <a:pt x="4891" y="1900"/>
                </a:lnTo>
                <a:lnTo>
                  <a:pt x="4884" y="1900"/>
                </a:lnTo>
                <a:lnTo>
                  <a:pt x="4878" y="1901"/>
                </a:lnTo>
                <a:lnTo>
                  <a:pt x="4872" y="1900"/>
                </a:lnTo>
                <a:lnTo>
                  <a:pt x="4866" y="1899"/>
                </a:lnTo>
                <a:lnTo>
                  <a:pt x="4860" y="1902"/>
                </a:lnTo>
                <a:lnTo>
                  <a:pt x="4853" y="1908"/>
                </a:lnTo>
                <a:lnTo>
                  <a:pt x="4847" y="1913"/>
                </a:lnTo>
                <a:lnTo>
                  <a:pt x="4842" y="1916"/>
                </a:lnTo>
                <a:lnTo>
                  <a:pt x="4836" y="1920"/>
                </a:lnTo>
                <a:lnTo>
                  <a:pt x="4832" y="1926"/>
                </a:lnTo>
                <a:lnTo>
                  <a:pt x="4825" y="1933"/>
                </a:lnTo>
                <a:lnTo>
                  <a:pt x="4824" y="1939"/>
                </a:lnTo>
                <a:lnTo>
                  <a:pt x="4824" y="1946"/>
                </a:lnTo>
                <a:lnTo>
                  <a:pt x="4819" y="1954"/>
                </a:lnTo>
                <a:lnTo>
                  <a:pt x="4813" y="1958"/>
                </a:lnTo>
                <a:lnTo>
                  <a:pt x="4807" y="1958"/>
                </a:lnTo>
                <a:lnTo>
                  <a:pt x="4803" y="1956"/>
                </a:lnTo>
                <a:lnTo>
                  <a:pt x="4801" y="1956"/>
                </a:lnTo>
                <a:lnTo>
                  <a:pt x="4795" y="1955"/>
                </a:lnTo>
                <a:lnTo>
                  <a:pt x="4788" y="1958"/>
                </a:lnTo>
                <a:lnTo>
                  <a:pt x="4782" y="1962"/>
                </a:lnTo>
                <a:lnTo>
                  <a:pt x="4777" y="1964"/>
                </a:lnTo>
                <a:lnTo>
                  <a:pt x="4770" y="1965"/>
                </a:lnTo>
                <a:lnTo>
                  <a:pt x="4764" y="1965"/>
                </a:lnTo>
                <a:lnTo>
                  <a:pt x="4757" y="1965"/>
                </a:lnTo>
                <a:lnTo>
                  <a:pt x="4752" y="1969"/>
                </a:lnTo>
                <a:lnTo>
                  <a:pt x="4745" y="1969"/>
                </a:lnTo>
                <a:lnTo>
                  <a:pt x="4739" y="1969"/>
                </a:lnTo>
                <a:lnTo>
                  <a:pt x="4727" y="1978"/>
                </a:lnTo>
                <a:lnTo>
                  <a:pt x="4721" y="1984"/>
                </a:lnTo>
                <a:lnTo>
                  <a:pt x="4715" y="1986"/>
                </a:lnTo>
                <a:lnTo>
                  <a:pt x="4710" y="1986"/>
                </a:lnTo>
                <a:lnTo>
                  <a:pt x="4702" y="1982"/>
                </a:lnTo>
                <a:lnTo>
                  <a:pt x="4697" y="1981"/>
                </a:lnTo>
                <a:lnTo>
                  <a:pt x="4691" y="1979"/>
                </a:lnTo>
                <a:lnTo>
                  <a:pt x="4684" y="1984"/>
                </a:lnTo>
                <a:lnTo>
                  <a:pt x="4678" y="1982"/>
                </a:lnTo>
                <a:lnTo>
                  <a:pt x="4671" y="1981"/>
                </a:lnTo>
                <a:lnTo>
                  <a:pt x="4664" y="1981"/>
                </a:lnTo>
                <a:lnTo>
                  <a:pt x="4659" y="1980"/>
                </a:lnTo>
                <a:lnTo>
                  <a:pt x="4652" y="1978"/>
                </a:lnTo>
                <a:lnTo>
                  <a:pt x="4645" y="1979"/>
                </a:lnTo>
                <a:lnTo>
                  <a:pt x="4639" y="1976"/>
                </a:lnTo>
                <a:lnTo>
                  <a:pt x="4633" y="1973"/>
                </a:lnTo>
                <a:lnTo>
                  <a:pt x="4627" y="1970"/>
                </a:lnTo>
                <a:lnTo>
                  <a:pt x="4621" y="1969"/>
                </a:lnTo>
                <a:lnTo>
                  <a:pt x="4614" y="1971"/>
                </a:lnTo>
                <a:lnTo>
                  <a:pt x="4608" y="1969"/>
                </a:lnTo>
                <a:lnTo>
                  <a:pt x="4603" y="1970"/>
                </a:lnTo>
                <a:lnTo>
                  <a:pt x="4597" y="1970"/>
                </a:lnTo>
                <a:lnTo>
                  <a:pt x="4591" y="1971"/>
                </a:lnTo>
                <a:lnTo>
                  <a:pt x="4584" y="1970"/>
                </a:lnTo>
                <a:lnTo>
                  <a:pt x="4578" y="1966"/>
                </a:lnTo>
                <a:lnTo>
                  <a:pt x="4572" y="1963"/>
                </a:lnTo>
                <a:lnTo>
                  <a:pt x="4566" y="1958"/>
                </a:lnTo>
                <a:lnTo>
                  <a:pt x="4560" y="1955"/>
                </a:lnTo>
                <a:lnTo>
                  <a:pt x="4553" y="1954"/>
                </a:lnTo>
                <a:lnTo>
                  <a:pt x="4548" y="1949"/>
                </a:lnTo>
                <a:lnTo>
                  <a:pt x="4542" y="1946"/>
                </a:lnTo>
                <a:lnTo>
                  <a:pt x="4539" y="1939"/>
                </a:lnTo>
                <a:lnTo>
                  <a:pt x="4535" y="1932"/>
                </a:lnTo>
                <a:lnTo>
                  <a:pt x="4533" y="1925"/>
                </a:lnTo>
                <a:lnTo>
                  <a:pt x="4533" y="1924"/>
                </a:lnTo>
                <a:lnTo>
                  <a:pt x="4525" y="1923"/>
                </a:lnTo>
                <a:lnTo>
                  <a:pt x="4523" y="1924"/>
                </a:lnTo>
                <a:lnTo>
                  <a:pt x="4518" y="1922"/>
                </a:lnTo>
                <a:lnTo>
                  <a:pt x="4500" y="1922"/>
                </a:lnTo>
                <a:lnTo>
                  <a:pt x="4495" y="1920"/>
                </a:lnTo>
                <a:lnTo>
                  <a:pt x="4490" y="1920"/>
                </a:lnTo>
                <a:lnTo>
                  <a:pt x="4484" y="1917"/>
                </a:lnTo>
                <a:lnTo>
                  <a:pt x="4478" y="1913"/>
                </a:lnTo>
                <a:lnTo>
                  <a:pt x="4475" y="1909"/>
                </a:lnTo>
                <a:lnTo>
                  <a:pt x="4468" y="1904"/>
                </a:lnTo>
                <a:lnTo>
                  <a:pt x="4462" y="1901"/>
                </a:lnTo>
                <a:lnTo>
                  <a:pt x="4456" y="1898"/>
                </a:lnTo>
                <a:lnTo>
                  <a:pt x="4449" y="1894"/>
                </a:lnTo>
                <a:lnTo>
                  <a:pt x="4438" y="1893"/>
                </a:lnTo>
                <a:lnTo>
                  <a:pt x="4436" y="1894"/>
                </a:lnTo>
                <a:lnTo>
                  <a:pt x="4434" y="1894"/>
                </a:lnTo>
                <a:lnTo>
                  <a:pt x="4428" y="1896"/>
                </a:lnTo>
                <a:lnTo>
                  <a:pt x="4422" y="1896"/>
                </a:lnTo>
                <a:lnTo>
                  <a:pt x="4416" y="1894"/>
                </a:lnTo>
                <a:lnTo>
                  <a:pt x="4413" y="1894"/>
                </a:lnTo>
                <a:lnTo>
                  <a:pt x="4412" y="1891"/>
                </a:lnTo>
                <a:lnTo>
                  <a:pt x="4411" y="1891"/>
                </a:lnTo>
                <a:lnTo>
                  <a:pt x="4404" y="1888"/>
                </a:lnTo>
                <a:lnTo>
                  <a:pt x="4392" y="1887"/>
                </a:lnTo>
                <a:lnTo>
                  <a:pt x="4386" y="1888"/>
                </a:lnTo>
                <a:lnTo>
                  <a:pt x="4380" y="1885"/>
                </a:lnTo>
                <a:lnTo>
                  <a:pt x="4373" y="1884"/>
                </a:lnTo>
                <a:lnTo>
                  <a:pt x="4367" y="1883"/>
                </a:lnTo>
                <a:lnTo>
                  <a:pt x="4361" y="1888"/>
                </a:lnTo>
                <a:lnTo>
                  <a:pt x="4355" y="1890"/>
                </a:lnTo>
                <a:lnTo>
                  <a:pt x="4352" y="1889"/>
                </a:lnTo>
                <a:lnTo>
                  <a:pt x="4345" y="1891"/>
                </a:lnTo>
                <a:lnTo>
                  <a:pt x="4339" y="1892"/>
                </a:lnTo>
                <a:lnTo>
                  <a:pt x="4333" y="1896"/>
                </a:lnTo>
                <a:lnTo>
                  <a:pt x="4327" y="1896"/>
                </a:lnTo>
                <a:lnTo>
                  <a:pt x="4321" y="1900"/>
                </a:lnTo>
                <a:lnTo>
                  <a:pt x="4314" y="1907"/>
                </a:lnTo>
                <a:lnTo>
                  <a:pt x="4309" y="1908"/>
                </a:lnTo>
                <a:lnTo>
                  <a:pt x="4302" y="1907"/>
                </a:lnTo>
                <a:lnTo>
                  <a:pt x="4296" y="1905"/>
                </a:lnTo>
                <a:lnTo>
                  <a:pt x="4291" y="1909"/>
                </a:lnTo>
                <a:lnTo>
                  <a:pt x="4283" y="1908"/>
                </a:lnTo>
                <a:lnTo>
                  <a:pt x="4277" y="1905"/>
                </a:lnTo>
                <a:lnTo>
                  <a:pt x="4271" y="1904"/>
                </a:lnTo>
                <a:lnTo>
                  <a:pt x="4265" y="1904"/>
                </a:lnTo>
                <a:lnTo>
                  <a:pt x="4260" y="1898"/>
                </a:lnTo>
                <a:lnTo>
                  <a:pt x="4253" y="1896"/>
                </a:lnTo>
                <a:lnTo>
                  <a:pt x="4247" y="1897"/>
                </a:lnTo>
                <a:lnTo>
                  <a:pt x="4241" y="1896"/>
                </a:lnTo>
                <a:lnTo>
                  <a:pt x="4235" y="1893"/>
                </a:lnTo>
                <a:lnTo>
                  <a:pt x="4229" y="1890"/>
                </a:lnTo>
                <a:lnTo>
                  <a:pt x="4222" y="1889"/>
                </a:lnTo>
                <a:lnTo>
                  <a:pt x="4211" y="1880"/>
                </a:lnTo>
                <a:lnTo>
                  <a:pt x="4204" y="1879"/>
                </a:lnTo>
                <a:lnTo>
                  <a:pt x="4197" y="1875"/>
                </a:lnTo>
                <a:lnTo>
                  <a:pt x="4195" y="1868"/>
                </a:lnTo>
                <a:lnTo>
                  <a:pt x="4191" y="1861"/>
                </a:lnTo>
                <a:lnTo>
                  <a:pt x="4185" y="1857"/>
                </a:lnTo>
                <a:lnTo>
                  <a:pt x="4183" y="1851"/>
                </a:lnTo>
                <a:lnTo>
                  <a:pt x="4179" y="1843"/>
                </a:lnTo>
                <a:lnTo>
                  <a:pt x="4173" y="1837"/>
                </a:lnTo>
                <a:lnTo>
                  <a:pt x="4168" y="1831"/>
                </a:lnTo>
                <a:lnTo>
                  <a:pt x="4165" y="1824"/>
                </a:lnTo>
                <a:lnTo>
                  <a:pt x="4161" y="1817"/>
                </a:lnTo>
                <a:lnTo>
                  <a:pt x="4155" y="1813"/>
                </a:lnTo>
                <a:lnTo>
                  <a:pt x="4149" y="1812"/>
                </a:lnTo>
                <a:lnTo>
                  <a:pt x="4143" y="1812"/>
                </a:lnTo>
                <a:lnTo>
                  <a:pt x="4136" y="1809"/>
                </a:lnTo>
                <a:lnTo>
                  <a:pt x="4130" y="1809"/>
                </a:lnTo>
                <a:lnTo>
                  <a:pt x="4124" y="1807"/>
                </a:lnTo>
                <a:lnTo>
                  <a:pt x="4118" y="1809"/>
                </a:lnTo>
                <a:lnTo>
                  <a:pt x="4112" y="1808"/>
                </a:lnTo>
                <a:lnTo>
                  <a:pt x="4105" y="1803"/>
                </a:lnTo>
                <a:lnTo>
                  <a:pt x="4099" y="1803"/>
                </a:lnTo>
                <a:lnTo>
                  <a:pt x="4093" y="1800"/>
                </a:lnTo>
                <a:lnTo>
                  <a:pt x="4087" y="1799"/>
                </a:lnTo>
                <a:lnTo>
                  <a:pt x="4081" y="1795"/>
                </a:lnTo>
                <a:lnTo>
                  <a:pt x="4080" y="1795"/>
                </a:lnTo>
                <a:lnTo>
                  <a:pt x="4072" y="1793"/>
                </a:lnTo>
                <a:lnTo>
                  <a:pt x="4067" y="1791"/>
                </a:lnTo>
                <a:lnTo>
                  <a:pt x="4060" y="1788"/>
                </a:lnTo>
                <a:lnTo>
                  <a:pt x="4042" y="1788"/>
                </a:lnTo>
                <a:lnTo>
                  <a:pt x="4036" y="1787"/>
                </a:lnTo>
                <a:lnTo>
                  <a:pt x="4030" y="1787"/>
                </a:lnTo>
                <a:lnTo>
                  <a:pt x="4026" y="1786"/>
                </a:lnTo>
                <a:lnTo>
                  <a:pt x="4020" y="1783"/>
                </a:lnTo>
                <a:lnTo>
                  <a:pt x="4013" y="1778"/>
                </a:lnTo>
                <a:lnTo>
                  <a:pt x="4007" y="1776"/>
                </a:lnTo>
                <a:lnTo>
                  <a:pt x="4001" y="1775"/>
                </a:lnTo>
                <a:lnTo>
                  <a:pt x="3995" y="1773"/>
                </a:lnTo>
                <a:lnTo>
                  <a:pt x="3988" y="1772"/>
                </a:lnTo>
                <a:lnTo>
                  <a:pt x="3982" y="1769"/>
                </a:lnTo>
                <a:lnTo>
                  <a:pt x="3976" y="1767"/>
                </a:lnTo>
                <a:lnTo>
                  <a:pt x="3965" y="1762"/>
                </a:lnTo>
                <a:lnTo>
                  <a:pt x="3957" y="1758"/>
                </a:lnTo>
                <a:lnTo>
                  <a:pt x="3956" y="1758"/>
                </a:lnTo>
                <a:lnTo>
                  <a:pt x="3957" y="1764"/>
                </a:lnTo>
                <a:lnTo>
                  <a:pt x="3957" y="1778"/>
                </a:lnTo>
                <a:lnTo>
                  <a:pt x="3953" y="1784"/>
                </a:lnTo>
                <a:lnTo>
                  <a:pt x="3942" y="1788"/>
                </a:lnTo>
                <a:lnTo>
                  <a:pt x="3941" y="1795"/>
                </a:lnTo>
                <a:lnTo>
                  <a:pt x="3942" y="1802"/>
                </a:lnTo>
                <a:lnTo>
                  <a:pt x="3944" y="1809"/>
                </a:lnTo>
                <a:lnTo>
                  <a:pt x="3941" y="1808"/>
                </a:lnTo>
                <a:lnTo>
                  <a:pt x="3935" y="1809"/>
                </a:lnTo>
                <a:lnTo>
                  <a:pt x="3935" y="1812"/>
                </a:lnTo>
                <a:lnTo>
                  <a:pt x="3934" y="1819"/>
                </a:lnTo>
                <a:lnTo>
                  <a:pt x="3937" y="1826"/>
                </a:lnTo>
                <a:lnTo>
                  <a:pt x="3938" y="1833"/>
                </a:lnTo>
                <a:lnTo>
                  <a:pt x="3939" y="1840"/>
                </a:lnTo>
                <a:lnTo>
                  <a:pt x="3940" y="1845"/>
                </a:lnTo>
                <a:lnTo>
                  <a:pt x="3946" y="1850"/>
                </a:lnTo>
                <a:lnTo>
                  <a:pt x="3952" y="1855"/>
                </a:lnTo>
                <a:lnTo>
                  <a:pt x="3953" y="1860"/>
                </a:lnTo>
                <a:lnTo>
                  <a:pt x="3959" y="1866"/>
                </a:lnTo>
                <a:lnTo>
                  <a:pt x="3966" y="1873"/>
                </a:lnTo>
                <a:lnTo>
                  <a:pt x="3972" y="1876"/>
                </a:lnTo>
                <a:lnTo>
                  <a:pt x="3978" y="1877"/>
                </a:lnTo>
                <a:lnTo>
                  <a:pt x="3984" y="1884"/>
                </a:lnTo>
                <a:lnTo>
                  <a:pt x="3984" y="1887"/>
                </a:lnTo>
                <a:lnTo>
                  <a:pt x="3987" y="1893"/>
                </a:lnTo>
                <a:lnTo>
                  <a:pt x="3987" y="1900"/>
                </a:lnTo>
                <a:lnTo>
                  <a:pt x="3987" y="1907"/>
                </a:lnTo>
                <a:lnTo>
                  <a:pt x="3987" y="1913"/>
                </a:lnTo>
                <a:lnTo>
                  <a:pt x="3981" y="1920"/>
                </a:lnTo>
                <a:lnTo>
                  <a:pt x="3976" y="1925"/>
                </a:lnTo>
                <a:lnTo>
                  <a:pt x="3969" y="1923"/>
                </a:lnTo>
                <a:lnTo>
                  <a:pt x="3965" y="1930"/>
                </a:lnTo>
                <a:lnTo>
                  <a:pt x="3961" y="1937"/>
                </a:lnTo>
                <a:lnTo>
                  <a:pt x="3953" y="1940"/>
                </a:lnTo>
                <a:lnTo>
                  <a:pt x="3948" y="1939"/>
                </a:lnTo>
                <a:lnTo>
                  <a:pt x="3941" y="1934"/>
                </a:lnTo>
                <a:lnTo>
                  <a:pt x="3935" y="1932"/>
                </a:lnTo>
                <a:lnTo>
                  <a:pt x="3929" y="1928"/>
                </a:lnTo>
                <a:lnTo>
                  <a:pt x="3923" y="1926"/>
                </a:lnTo>
                <a:lnTo>
                  <a:pt x="3917" y="1926"/>
                </a:lnTo>
                <a:lnTo>
                  <a:pt x="3910" y="1930"/>
                </a:lnTo>
                <a:lnTo>
                  <a:pt x="3904" y="1925"/>
                </a:lnTo>
                <a:lnTo>
                  <a:pt x="3897" y="1929"/>
                </a:lnTo>
                <a:lnTo>
                  <a:pt x="3891" y="1924"/>
                </a:lnTo>
                <a:lnTo>
                  <a:pt x="3885" y="1922"/>
                </a:lnTo>
                <a:lnTo>
                  <a:pt x="3879" y="1920"/>
                </a:lnTo>
                <a:lnTo>
                  <a:pt x="3876" y="1920"/>
                </a:lnTo>
                <a:lnTo>
                  <a:pt x="3874" y="1922"/>
                </a:lnTo>
                <a:lnTo>
                  <a:pt x="3867" y="1920"/>
                </a:lnTo>
                <a:lnTo>
                  <a:pt x="3866" y="1920"/>
                </a:lnTo>
                <a:lnTo>
                  <a:pt x="3860" y="1920"/>
                </a:lnTo>
                <a:lnTo>
                  <a:pt x="3856" y="1924"/>
                </a:lnTo>
                <a:lnTo>
                  <a:pt x="3850" y="1929"/>
                </a:lnTo>
                <a:lnTo>
                  <a:pt x="3848" y="1926"/>
                </a:lnTo>
                <a:lnTo>
                  <a:pt x="3844" y="1924"/>
                </a:lnTo>
                <a:lnTo>
                  <a:pt x="3838" y="1923"/>
                </a:lnTo>
                <a:lnTo>
                  <a:pt x="3825" y="1923"/>
                </a:lnTo>
                <a:lnTo>
                  <a:pt x="3819" y="1920"/>
                </a:lnTo>
                <a:lnTo>
                  <a:pt x="3817" y="1918"/>
                </a:lnTo>
                <a:lnTo>
                  <a:pt x="3817" y="1917"/>
                </a:lnTo>
                <a:lnTo>
                  <a:pt x="3816" y="1916"/>
                </a:lnTo>
                <a:lnTo>
                  <a:pt x="3812" y="1916"/>
                </a:lnTo>
                <a:lnTo>
                  <a:pt x="3805" y="1915"/>
                </a:lnTo>
                <a:lnTo>
                  <a:pt x="3799" y="1917"/>
                </a:lnTo>
                <a:lnTo>
                  <a:pt x="3793" y="1915"/>
                </a:lnTo>
                <a:lnTo>
                  <a:pt x="3787" y="1909"/>
                </a:lnTo>
                <a:lnTo>
                  <a:pt x="3780" y="1906"/>
                </a:lnTo>
                <a:lnTo>
                  <a:pt x="3774" y="1900"/>
                </a:lnTo>
                <a:lnTo>
                  <a:pt x="3771" y="1894"/>
                </a:lnTo>
                <a:lnTo>
                  <a:pt x="3767" y="1887"/>
                </a:lnTo>
                <a:lnTo>
                  <a:pt x="3762" y="1880"/>
                </a:lnTo>
                <a:lnTo>
                  <a:pt x="3757" y="1876"/>
                </a:lnTo>
                <a:lnTo>
                  <a:pt x="3744" y="1876"/>
                </a:lnTo>
                <a:lnTo>
                  <a:pt x="3738" y="1875"/>
                </a:lnTo>
                <a:lnTo>
                  <a:pt x="3732" y="1876"/>
                </a:lnTo>
                <a:lnTo>
                  <a:pt x="3726" y="1875"/>
                </a:lnTo>
                <a:lnTo>
                  <a:pt x="3718" y="1875"/>
                </a:lnTo>
                <a:lnTo>
                  <a:pt x="3713" y="1873"/>
                </a:lnTo>
                <a:lnTo>
                  <a:pt x="3707" y="1874"/>
                </a:lnTo>
                <a:lnTo>
                  <a:pt x="3700" y="1873"/>
                </a:lnTo>
                <a:lnTo>
                  <a:pt x="3694" y="1874"/>
                </a:lnTo>
                <a:lnTo>
                  <a:pt x="3687" y="1872"/>
                </a:lnTo>
                <a:lnTo>
                  <a:pt x="3684" y="1869"/>
                </a:lnTo>
                <a:lnTo>
                  <a:pt x="3683" y="1866"/>
                </a:lnTo>
                <a:lnTo>
                  <a:pt x="3678" y="1859"/>
                </a:lnTo>
                <a:lnTo>
                  <a:pt x="3672" y="1865"/>
                </a:lnTo>
                <a:lnTo>
                  <a:pt x="3666" y="1867"/>
                </a:lnTo>
                <a:lnTo>
                  <a:pt x="3659" y="1861"/>
                </a:lnTo>
                <a:lnTo>
                  <a:pt x="3653" y="1860"/>
                </a:lnTo>
                <a:lnTo>
                  <a:pt x="3650" y="1856"/>
                </a:lnTo>
                <a:lnTo>
                  <a:pt x="3643" y="1855"/>
                </a:lnTo>
                <a:lnTo>
                  <a:pt x="3644" y="1861"/>
                </a:lnTo>
                <a:lnTo>
                  <a:pt x="3640" y="1867"/>
                </a:lnTo>
                <a:lnTo>
                  <a:pt x="3634" y="1867"/>
                </a:lnTo>
                <a:lnTo>
                  <a:pt x="3633" y="1866"/>
                </a:lnTo>
                <a:lnTo>
                  <a:pt x="3626" y="1865"/>
                </a:lnTo>
                <a:lnTo>
                  <a:pt x="3620" y="1866"/>
                </a:lnTo>
                <a:lnTo>
                  <a:pt x="3614" y="1872"/>
                </a:lnTo>
                <a:lnTo>
                  <a:pt x="3610" y="1877"/>
                </a:lnTo>
                <a:lnTo>
                  <a:pt x="3607" y="1884"/>
                </a:lnTo>
                <a:lnTo>
                  <a:pt x="3600" y="1883"/>
                </a:lnTo>
                <a:lnTo>
                  <a:pt x="3594" y="1887"/>
                </a:lnTo>
                <a:lnTo>
                  <a:pt x="3588" y="1887"/>
                </a:lnTo>
                <a:lnTo>
                  <a:pt x="3582" y="1892"/>
                </a:lnTo>
                <a:lnTo>
                  <a:pt x="3577" y="1897"/>
                </a:lnTo>
                <a:lnTo>
                  <a:pt x="3575" y="1904"/>
                </a:lnTo>
                <a:lnTo>
                  <a:pt x="3568" y="1904"/>
                </a:lnTo>
                <a:lnTo>
                  <a:pt x="3562" y="1905"/>
                </a:lnTo>
                <a:lnTo>
                  <a:pt x="3556" y="1907"/>
                </a:lnTo>
                <a:lnTo>
                  <a:pt x="3550" y="1912"/>
                </a:lnTo>
                <a:lnTo>
                  <a:pt x="3544" y="1913"/>
                </a:lnTo>
                <a:lnTo>
                  <a:pt x="3545" y="1920"/>
                </a:lnTo>
                <a:lnTo>
                  <a:pt x="3545" y="1921"/>
                </a:lnTo>
                <a:lnTo>
                  <a:pt x="3544" y="1922"/>
                </a:lnTo>
                <a:lnTo>
                  <a:pt x="3538" y="1924"/>
                </a:lnTo>
                <a:lnTo>
                  <a:pt x="3532" y="1924"/>
                </a:lnTo>
                <a:lnTo>
                  <a:pt x="3526" y="1926"/>
                </a:lnTo>
                <a:lnTo>
                  <a:pt x="3527" y="1929"/>
                </a:lnTo>
                <a:lnTo>
                  <a:pt x="3530" y="1936"/>
                </a:lnTo>
                <a:lnTo>
                  <a:pt x="3536" y="1941"/>
                </a:lnTo>
                <a:lnTo>
                  <a:pt x="3530" y="1944"/>
                </a:lnTo>
                <a:lnTo>
                  <a:pt x="3523" y="1947"/>
                </a:lnTo>
                <a:lnTo>
                  <a:pt x="3523" y="1950"/>
                </a:lnTo>
                <a:lnTo>
                  <a:pt x="3517" y="1949"/>
                </a:lnTo>
                <a:lnTo>
                  <a:pt x="3510" y="1950"/>
                </a:lnTo>
                <a:lnTo>
                  <a:pt x="3514" y="1956"/>
                </a:lnTo>
                <a:lnTo>
                  <a:pt x="3507" y="1960"/>
                </a:lnTo>
                <a:lnTo>
                  <a:pt x="3502" y="1958"/>
                </a:lnTo>
                <a:lnTo>
                  <a:pt x="3495" y="1956"/>
                </a:lnTo>
                <a:lnTo>
                  <a:pt x="3496" y="1963"/>
                </a:lnTo>
                <a:lnTo>
                  <a:pt x="3490" y="1962"/>
                </a:lnTo>
                <a:lnTo>
                  <a:pt x="3484" y="1958"/>
                </a:lnTo>
                <a:lnTo>
                  <a:pt x="3477" y="1960"/>
                </a:lnTo>
                <a:lnTo>
                  <a:pt x="3471" y="1960"/>
                </a:lnTo>
                <a:lnTo>
                  <a:pt x="3466" y="1961"/>
                </a:lnTo>
                <a:lnTo>
                  <a:pt x="3460" y="1964"/>
                </a:lnTo>
                <a:lnTo>
                  <a:pt x="3462" y="1971"/>
                </a:lnTo>
                <a:lnTo>
                  <a:pt x="3461" y="1978"/>
                </a:lnTo>
                <a:lnTo>
                  <a:pt x="3455" y="1982"/>
                </a:lnTo>
                <a:lnTo>
                  <a:pt x="3448" y="1984"/>
                </a:lnTo>
                <a:lnTo>
                  <a:pt x="3443" y="1984"/>
                </a:lnTo>
                <a:lnTo>
                  <a:pt x="3436" y="1987"/>
                </a:lnTo>
                <a:lnTo>
                  <a:pt x="3430" y="1990"/>
                </a:lnTo>
                <a:lnTo>
                  <a:pt x="3424" y="1989"/>
                </a:lnTo>
                <a:lnTo>
                  <a:pt x="3419" y="1982"/>
                </a:lnTo>
                <a:lnTo>
                  <a:pt x="3415" y="1979"/>
                </a:lnTo>
                <a:lnTo>
                  <a:pt x="3409" y="1978"/>
                </a:lnTo>
                <a:lnTo>
                  <a:pt x="3406" y="1978"/>
                </a:lnTo>
                <a:lnTo>
                  <a:pt x="3403" y="1977"/>
                </a:lnTo>
                <a:lnTo>
                  <a:pt x="3397" y="1972"/>
                </a:lnTo>
                <a:lnTo>
                  <a:pt x="3393" y="1965"/>
                </a:lnTo>
                <a:lnTo>
                  <a:pt x="3386" y="1963"/>
                </a:lnTo>
                <a:lnTo>
                  <a:pt x="3382" y="1956"/>
                </a:lnTo>
                <a:lnTo>
                  <a:pt x="3376" y="1954"/>
                </a:lnTo>
                <a:lnTo>
                  <a:pt x="3370" y="1952"/>
                </a:lnTo>
                <a:lnTo>
                  <a:pt x="3370" y="1946"/>
                </a:lnTo>
                <a:lnTo>
                  <a:pt x="3373" y="1939"/>
                </a:lnTo>
                <a:lnTo>
                  <a:pt x="3367" y="1936"/>
                </a:lnTo>
                <a:lnTo>
                  <a:pt x="3361" y="1939"/>
                </a:lnTo>
                <a:lnTo>
                  <a:pt x="3358" y="1941"/>
                </a:lnTo>
                <a:lnTo>
                  <a:pt x="3358" y="1942"/>
                </a:lnTo>
                <a:lnTo>
                  <a:pt x="3359" y="1944"/>
                </a:lnTo>
                <a:lnTo>
                  <a:pt x="3353" y="1949"/>
                </a:lnTo>
                <a:lnTo>
                  <a:pt x="3351" y="1956"/>
                </a:lnTo>
                <a:lnTo>
                  <a:pt x="3345" y="1956"/>
                </a:lnTo>
                <a:lnTo>
                  <a:pt x="3339" y="1957"/>
                </a:lnTo>
                <a:lnTo>
                  <a:pt x="3334" y="1953"/>
                </a:lnTo>
                <a:lnTo>
                  <a:pt x="3326" y="1955"/>
                </a:lnTo>
                <a:lnTo>
                  <a:pt x="3321" y="1953"/>
                </a:lnTo>
                <a:lnTo>
                  <a:pt x="3314" y="1948"/>
                </a:lnTo>
                <a:lnTo>
                  <a:pt x="3308" y="1952"/>
                </a:lnTo>
                <a:lnTo>
                  <a:pt x="3301" y="1948"/>
                </a:lnTo>
                <a:lnTo>
                  <a:pt x="3295" y="1952"/>
                </a:lnTo>
                <a:lnTo>
                  <a:pt x="3290" y="1947"/>
                </a:lnTo>
                <a:lnTo>
                  <a:pt x="3286" y="1939"/>
                </a:lnTo>
                <a:lnTo>
                  <a:pt x="3280" y="1934"/>
                </a:lnTo>
                <a:lnTo>
                  <a:pt x="3275" y="1929"/>
                </a:lnTo>
                <a:lnTo>
                  <a:pt x="3271" y="1928"/>
                </a:lnTo>
                <a:lnTo>
                  <a:pt x="3267" y="1921"/>
                </a:lnTo>
                <a:lnTo>
                  <a:pt x="3267" y="1920"/>
                </a:lnTo>
                <a:lnTo>
                  <a:pt x="3268" y="1920"/>
                </a:lnTo>
                <a:lnTo>
                  <a:pt x="3266" y="1914"/>
                </a:lnTo>
                <a:lnTo>
                  <a:pt x="3260" y="1912"/>
                </a:lnTo>
                <a:lnTo>
                  <a:pt x="3254" y="1908"/>
                </a:lnTo>
                <a:lnTo>
                  <a:pt x="3248" y="1907"/>
                </a:lnTo>
                <a:lnTo>
                  <a:pt x="3241" y="1905"/>
                </a:lnTo>
                <a:lnTo>
                  <a:pt x="3235" y="1902"/>
                </a:lnTo>
                <a:lnTo>
                  <a:pt x="3229" y="1904"/>
                </a:lnTo>
                <a:lnTo>
                  <a:pt x="3222" y="1900"/>
                </a:lnTo>
                <a:lnTo>
                  <a:pt x="3218" y="1893"/>
                </a:lnTo>
                <a:lnTo>
                  <a:pt x="3212" y="1887"/>
                </a:lnTo>
                <a:lnTo>
                  <a:pt x="3209" y="1880"/>
                </a:lnTo>
                <a:lnTo>
                  <a:pt x="3204" y="1873"/>
                </a:lnTo>
                <a:lnTo>
                  <a:pt x="3201" y="1872"/>
                </a:lnTo>
                <a:lnTo>
                  <a:pt x="3194" y="1868"/>
                </a:lnTo>
                <a:lnTo>
                  <a:pt x="3194" y="1867"/>
                </a:lnTo>
                <a:lnTo>
                  <a:pt x="3193" y="1867"/>
                </a:lnTo>
                <a:lnTo>
                  <a:pt x="3190" y="1860"/>
                </a:lnTo>
                <a:lnTo>
                  <a:pt x="3184" y="1857"/>
                </a:lnTo>
                <a:lnTo>
                  <a:pt x="3177" y="1852"/>
                </a:lnTo>
                <a:lnTo>
                  <a:pt x="3171" y="1851"/>
                </a:lnTo>
                <a:lnTo>
                  <a:pt x="3165" y="1848"/>
                </a:lnTo>
                <a:lnTo>
                  <a:pt x="3159" y="1847"/>
                </a:lnTo>
                <a:lnTo>
                  <a:pt x="3151" y="1843"/>
                </a:lnTo>
                <a:lnTo>
                  <a:pt x="3137" y="1843"/>
                </a:lnTo>
                <a:lnTo>
                  <a:pt x="3136" y="1851"/>
                </a:lnTo>
                <a:lnTo>
                  <a:pt x="3130" y="1852"/>
                </a:lnTo>
                <a:lnTo>
                  <a:pt x="3123" y="1851"/>
                </a:lnTo>
                <a:lnTo>
                  <a:pt x="3119" y="1858"/>
                </a:lnTo>
                <a:lnTo>
                  <a:pt x="3114" y="1861"/>
                </a:lnTo>
                <a:lnTo>
                  <a:pt x="3108" y="1864"/>
                </a:lnTo>
                <a:lnTo>
                  <a:pt x="3102" y="1861"/>
                </a:lnTo>
                <a:lnTo>
                  <a:pt x="3096" y="1865"/>
                </a:lnTo>
                <a:lnTo>
                  <a:pt x="3089" y="1865"/>
                </a:lnTo>
                <a:lnTo>
                  <a:pt x="3083" y="1861"/>
                </a:lnTo>
                <a:lnTo>
                  <a:pt x="3079" y="1860"/>
                </a:lnTo>
                <a:lnTo>
                  <a:pt x="3073" y="1861"/>
                </a:lnTo>
                <a:lnTo>
                  <a:pt x="3067" y="1864"/>
                </a:lnTo>
                <a:lnTo>
                  <a:pt x="3060" y="1864"/>
                </a:lnTo>
                <a:lnTo>
                  <a:pt x="3055" y="1864"/>
                </a:lnTo>
                <a:lnTo>
                  <a:pt x="3052" y="1857"/>
                </a:lnTo>
                <a:lnTo>
                  <a:pt x="3047" y="1850"/>
                </a:lnTo>
                <a:lnTo>
                  <a:pt x="3041" y="1847"/>
                </a:lnTo>
                <a:lnTo>
                  <a:pt x="3035" y="1848"/>
                </a:lnTo>
                <a:lnTo>
                  <a:pt x="3028" y="1848"/>
                </a:lnTo>
                <a:lnTo>
                  <a:pt x="3025" y="1841"/>
                </a:lnTo>
                <a:lnTo>
                  <a:pt x="3026" y="1834"/>
                </a:lnTo>
                <a:lnTo>
                  <a:pt x="3026" y="1833"/>
                </a:lnTo>
                <a:lnTo>
                  <a:pt x="3025" y="1829"/>
                </a:lnTo>
                <a:lnTo>
                  <a:pt x="3025" y="1828"/>
                </a:lnTo>
                <a:lnTo>
                  <a:pt x="3021" y="1828"/>
                </a:lnTo>
                <a:lnTo>
                  <a:pt x="3016" y="1829"/>
                </a:lnTo>
                <a:lnTo>
                  <a:pt x="3009" y="1823"/>
                </a:lnTo>
                <a:lnTo>
                  <a:pt x="3002" y="1823"/>
                </a:lnTo>
                <a:lnTo>
                  <a:pt x="2996" y="1820"/>
                </a:lnTo>
                <a:lnTo>
                  <a:pt x="2995" y="1827"/>
                </a:lnTo>
                <a:lnTo>
                  <a:pt x="2989" y="1827"/>
                </a:lnTo>
                <a:lnTo>
                  <a:pt x="2986" y="1834"/>
                </a:lnTo>
                <a:lnTo>
                  <a:pt x="2992" y="1841"/>
                </a:lnTo>
                <a:lnTo>
                  <a:pt x="2992" y="1848"/>
                </a:lnTo>
                <a:lnTo>
                  <a:pt x="2985" y="1850"/>
                </a:lnTo>
                <a:lnTo>
                  <a:pt x="2981" y="1857"/>
                </a:lnTo>
                <a:lnTo>
                  <a:pt x="2975" y="1855"/>
                </a:lnTo>
                <a:lnTo>
                  <a:pt x="2979" y="1861"/>
                </a:lnTo>
                <a:lnTo>
                  <a:pt x="2972" y="1859"/>
                </a:lnTo>
                <a:lnTo>
                  <a:pt x="2971" y="1858"/>
                </a:lnTo>
                <a:lnTo>
                  <a:pt x="2968" y="1855"/>
                </a:lnTo>
                <a:lnTo>
                  <a:pt x="2962" y="1848"/>
                </a:lnTo>
                <a:lnTo>
                  <a:pt x="2956" y="1841"/>
                </a:lnTo>
                <a:lnTo>
                  <a:pt x="2938" y="1821"/>
                </a:lnTo>
                <a:lnTo>
                  <a:pt x="2931" y="1813"/>
                </a:lnTo>
                <a:lnTo>
                  <a:pt x="2925" y="1805"/>
                </a:lnTo>
                <a:lnTo>
                  <a:pt x="2919" y="1800"/>
                </a:lnTo>
                <a:lnTo>
                  <a:pt x="2911" y="1793"/>
                </a:lnTo>
                <a:lnTo>
                  <a:pt x="2905" y="1786"/>
                </a:lnTo>
                <a:lnTo>
                  <a:pt x="2899" y="1779"/>
                </a:lnTo>
                <a:lnTo>
                  <a:pt x="2892" y="1773"/>
                </a:lnTo>
                <a:lnTo>
                  <a:pt x="2888" y="1768"/>
                </a:lnTo>
                <a:lnTo>
                  <a:pt x="2880" y="1761"/>
                </a:lnTo>
                <a:lnTo>
                  <a:pt x="2875" y="1755"/>
                </a:lnTo>
                <a:lnTo>
                  <a:pt x="2868" y="1747"/>
                </a:lnTo>
                <a:lnTo>
                  <a:pt x="2854" y="1735"/>
                </a:lnTo>
                <a:lnTo>
                  <a:pt x="2848" y="1729"/>
                </a:lnTo>
                <a:lnTo>
                  <a:pt x="2847" y="1727"/>
                </a:lnTo>
                <a:lnTo>
                  <a:pt x="2840" y="1721"/>
                </a:lnTo>
                <a:lnTo>
                  <a:pt x="2835" y="1714"/>
                </a:lnTo>
                <a:lnTo>
                  <a:pt x="2829" y="1710"/>
                </a:lnTo>
                <a:lnTo>
                  <a:pt x="2821" y="1704"/>
                </a:lnTo>
                <a:lnTo>
                  <a:pt x="2815" y="1697"/>
                </a:lnTo>
                <a:lnTo>
                  <a:pt x="2809" y="1691"/>
                </a:lnTo>
                <a:lnTo>
                  <a:pt x="2802" y="1686"/>
                </a:lnTo>
                <a:lnTo>
                  <a:pt x="2796" y="1678"/>
                </a:lnTo>
                <a:lnTo>
                  <a:pt x="2789" y="1672"/>
                </a:lnTo>
                <a:lnTo>
                  <a:pt x="2782" y="1667"/>
                </a:lnTo>
                <a:lnTo>
                  <a:pt x="2781" y="1666"/>
                </a:lnTo>
                <a:lnTo>
                  <a:pt x="2774" y="1662"/>
                </a:lnTo>
                <a:lnTo>
                  <a:pt x="2767" y="1657"/>
                </a:lnTo>
                <a:lnTo>
                  <a:pt x="2760" y="1654"/>
                </a:lnTo>
                <a:lnTo>
                  <a:pt x="2753" y="1650"/>
                </a:lnTo>
                <a:lnTo>
                  <a:pt x="2749" y="1648"/>
                </a:lnTo>
                <a:lnTo>
                  <a:pt x="2743" y="1644"/>
                </a:lnTo>
                <a:lnTo>
                  <a:pt x="2737" y="1640"/>
                </a:lnTo>
                <a:lnTo>
                  <a:pt x="2729" y="1636"/>
                </a:lnTo>
                <a:lnTo>
                  <a:pt x="2727" y="1635"/>
                </a:lnTo>
                <a:lnTo>
                  <a:pt x="2721" y="1632"/>
                </a:lnTo>
                <a:lnTo>
                  <a:pt x="2714" y="1629"/>
                </a:lnTo>
                <a:lnTo>
                  <a:pt x="2707" y="1625"/>
                </a:lnTo>
                <a:lnTo>
                  <a:pt x="2699" y="1622"/>
                </a:lnTo>
                <a:lnTo>
                  <a:pt x="2697" y="1619"/>
                </a:lnTo>
                <a:lnTo>
                  <a:pt x="2691" y="1614"/>
                </a:lnTo>
                <a:lnTo>
                  <a:pt x="2685" y="1608"/>
                </a:lnTo>
                <a:lnTo>
                  <a:pt x="2691" y="1605"/>
                </a:lnTo>
                <a:lnTo>
                  <a:pt x="2697" y="1607"/>
                </a:lnTo>
                <a:lnTo>
                  <a:pt x="2702" y="1600"/>
                </a:lnTo>
                <a:lnTo>
                  <a:pt x="2702" y="1593"/>
                </a:lnTo>
                <a:lnTo>
                  <a:pt x="2696" y="1589"/>
                </a:lnTo>
                <a:lnTo>
                  <a:pt x="2701" y="1582"/>
                </a:lnTo>
                <a:lnTo>
                  <a:pt x="2695" y="1584"/>
                </a:lnTo>
                <a:lnTo>
                  <a:pt x="2690" y="1584"/>
                </a:lnTo>
                <a:lnTo>
                  <a:pt x="2684" y="1592"/>
                </a:lnTo>
                <a:lnTo>
                  <a:pt x="2677" y="1592"/>
                </a:lnTo>
                <a:lnTo>
                  <a:pt x="2672" y="1591"/>
                </a:lnTo>
                <a:lnTo>
                  <a:pt x="2669" y="1598"/>
                </a:lnTo>
                <a:lnTo>
                  <a:pt x="2662" y="1601"/>
                </a:lnTo>
                <a:lnTo>
                  <a:pt x="2656" y="1603"/>
                </a:lnTo>
                <a:lnTo>
                  <a:pt x="2651" y="1607"/>
                </a:lnTo>
                <a:lnTo>
                  <a:pt x="2647" y="1609"/>
                </a:lnTo>
                <a:lnTo>
                  <a:pt x="2640" y="1609"/>
                </a:lnTo>
                <a:lnTo>
                  <a:pt x="2633" y="1610"/>
                </a:lnTo>
                <a:lnTo>
                  <a:pt x="2636" y="1617"/>
                </a:lnTo>
                <a:lnTo>
                  <a:pt x="2631" y="1622"/>
                </a:lnTo>
                <a:lnTo>
                  <a:pt x="2625" y="1626"/>
                </a:lnTo>
                <a:lnTo>
                  <a:pt x="2622" y="1630"/>
                </a:lnTo>
                <a:lnTo>
                  <a:pt x="2621" y="1631"/>
                </a:lnTo>
                <a:lnTo>
                  <a:pt x="2618" y="1631"/>
                </a:lnTo>
                <a:lnTo>
                  <a:pt x="2611" y="1630"/>
                </a:lnTo>
                <a:lnTo>
                  <a:pt x="2604" y="1634"/>
                </a:lnTo>
                <a:lnTo>
                  <a:pt x="2598" y="1640"/>
                </a:lnTo>
                <a:lnTo>
                  <a:pt x="2597" y="1648"/>
                </a:lnTo>
                <a:lnTo>
                  <a:pt x="2597" y="1656"/>
                </a:lnTo>
                <a:lnTo>
                  <a:pt x="2590" y="1654"/>
                </a:lnTo>
                <a:lnTo>
                  <a:pt x="2583" y="1647"/>
                </a:lnTo>
                <a:lnTo>
                  <a:pt x="2576" y="1649"/>
                </a:lnTo>
                <a:lnTo>
                  <a:pt x="2570" y="1644"/>
                </a:lnTo>
                <a:lnTo>
                  <a:pt x="2565" y="1643"/>
                </a:lnTo>
                <a:lnTo>
                  <a:pt x="2558" y="1646"/>
                </a:lnTo>
                <a:lnTo>
                  <a:pt x="2551" y="1649"/>
                </a:lnTo>
                <a:lnTo>
                  <a:pt x="2547" y="1656"/>
                </a:lnTo>
                <a:lnTo>
                  <a:pt x="2545" y="1659"/>
                </a:lnTo>
                <a:lnTo>
                  <a:pt x="2541" y="1652"/>
                </a:lnTo>
                <a:lnTo>
                  <a:pt x="2535" y="1650"/>
                </a:lnTo>
                <a:lnTo>
                  <a:pt x="2529" y="1643"/>
                </a:lnTo>
                <a:lnTo>
                  <a:pt x="2532" y="1635"/>
                </a:lnTo>
                <a:lnTo>
                  <a:pt x="2533" y="1630"/>
                </a:lnTo>
                <a:lnTo>
                  <a:pt x="2539" y="1626"/>
                </a:lnTo>
                <a:lnTo>
                  <a:pt x="2547" y="1626"/>
                </a:lnTo>
                <a:lnTo>
                  <a:pt x="2546" y="1619"/>
                </a:lnTo>
                <a:lnTo>
                  <a:pt x="2546" y="1618"/>
                </a:lnTo>
                <a:lnTo>
                  <a:pt x="2542" y="1613"/>
                </a:lnTo>
                <a:lnTo>
                  <a:pt x="2541" y="1613"/>
                </a:lnTo>
                <a:lnTo>
                  <a:pt x="2540" y="1610"/>
                </a:lnTo>
                <a:lnTo>
                  <a:pt x="2535" y="1618"/>
                </a:lnTo>
                <a:lnTo>
                  <a:pt x="2529" y="1618"/>
                </a:lnTo>
                <a:lnTo>
                  <a:pt x="2521" y="1619"/>
                </a:lnTo>
                <a:lnTo>
                  <a:pt x="2515" y="1618"/>
                </a:lnTo>
                <a:lnTo>
                  <a:pt x="2509" y="1616"/>
                </a:lnTo>
                <a:lnTo>
                  <a:pt x="2503" y="1609"/>
                </a:lnTo>
                <a:lnTo>
                  <a:pt x="2498" y="1608"/>
                </a:lnTo>
                <a:lnTo>
                  <a:pt x="2490" y="1607"/>
                </a:lnTo>
                <a:lnTo>
                  <a:pt x="2484" y="1607"/>
                </a:lnTo>
                <a:lnTo>
                  <a:pt x="2480" y="1614"/>
                </a:lnTo>
                <a:lnTo>
                  <a:pt x="2486" y="1613"/>
                </a:lnTo>
                <a:lnTo>
                  <a:pt x="2491" y="1618"/>
                </a:lnTo>
                <a:lnTo>
                  <a:pt x="2486" y="1618"/>
                </a:lnTo>
                <a:lnTo>
                  <a:pt x="2479" y="1624"/>
                </a:lnTo>
                <a:lnTo>
                  <a:pt x="2476" y="1617"/>
                </a:lnTo>
                <a:lnTo>
                  <a:pt x="2471" y="1610"/>
                </a:lnTo>
                <a:lnTo>
                  <a:pt x="2476" y="1606"/>
                </a:lnTo>
                <a:lnTo>
                  <a:pt x="2469" y="1605"/>
                </a:lnTo>
                <a:lnTo>
                  <a:pt x="2464" y="1597"/>
                </a:lnTo>
                <a:lnTo>
                  <a:pt x="2458" y="1592"/>
                </a:lnTo>
                <a:lnTo>
                  <a:pt x="2451" y="1589"/>
                </a:lnTo>
                <a:lnTo>
                  <a:pt x="2451" y="1595"/>
                </a:lnTo>
                <a:lnTo>
                  <a:pt x="2456" y="1601"/>
                </a:lnTo>
                <a:lnTo>
                  <a:pt x="2451" y="1601"/>
                </a:lnTo>
                <a:lnTo>
                  <a:pt x="2444" y="1598"/>
                </a:lnTo>
                <a:lnTo>
                  <a:pt x="2438" y="1598"/>
                </a:lnTo>
                <a:lnTo>
                  <a:pt x="2435" y="1606"/>
                </a:lnTo>
                <a:lnTo>
                  <a:pt x="2429" y="1608"/>
                </a:lnTo>
                <a:lnTo>
                  <a:pt x="2423" y="1608"/>
                </a:lnTo>
                <a:lnTo>
                  <a:pt x="2416" y="1603"/>
                </a:lnTo>
                <a:lnTo>
                  <a:pt x="2410" y="1608"/>
                </a:lnTo>
                <a:lnTo>
                  <a:pt x="2403" y="1606"/>
                </a:lnTo>
                <a:lnTo>
                  <a:pt x="2398" y="1602"/>
                </a:lnTo>
                <a:lnTo>
                  <a:pt x="2392" y="1595"/>
                </a:lnTo>
                <a:lnTo>
                  <a:pt x="2398" y="1593"/>
                </a:lnTo>
                <a:lnTo>
                  <a:pt x="2400" y="1586"/>
                </a:lnTo>
                <a:lnTo>
                  <a:pt x="2395" y="1579"/>
                </a:lnTo>
                <a:lnTo>
                  <a:pt x="2392" y="1573"/>
                </a:lnTo>
                <a:lnTo>
                  <a:pt x="2396" y="1566"/>
                </a:lnTo>
                <a:lnTo>
                  <a:pt x="2389" y="1562"/>
                </a:lnTo>
                <a:lnTo>
                  <a:pt x="2384" y="1560"/>
                </a:lnTo>
                <a:lnTo>
                  <a:pt x="2379" y="1553"/>
                </a:lnTo>
                <a:lnTo>
                  <a:pt x="2373" y="1549"/>
                </a:lnTo>
                <a:lnTo>
                  <a:pt x="2373" y="1547"/>
                </a:lnTo>
                <a:lnTo>
                  <a:pt x="2372" y="1543"/>
                </a:lnTo>
                <a:lnTo>
                  <a:pt x="2370" y="1535"/>
                </a:lnTo>
                <a:lnTo>
                  <a:pt x="2364" y="1530"/>
                </a:lnTo>
                <a:lnTo>
                  <a:pt x="2358" y="1526"/>
                </a:lnTo>
                <a:lnTo>
                  <a:pt x="2354" y="1519"/>
                </a:lnTo>
                <a:lnTo>
                  <a:pt x="2349" y="1519"/>
                </a:lnTo>
                <a:lnTo>
                  <a:pt x="2342" y="1521"/>
                </a:lnTo>
                <a:lnTo>
                  <a:pt x="2337" y="1520"/>
                </a:lnTo>
                <a:lnTo>
                  <a:pt x="2335" y="1527"/>
                </a:lnTo>
                <a:lnTo>
                  <a:pt x="2329" y="1530"/>
                </a:lnTo>
                <a:lnTo>
                  <a:pt x="2323" y="1529"/>
                </a:lnTo>
                <a:lnTo>
                  <a:pt x="2315" y="1527"/>
                </a:lnTo>
                <a:lnTo>
                  <a:pt x="2314" y="1527"/>
                </a:lnTo>
                <a:lnTo>
                  <a:pt x="2308" y="1523"/>
                </a:lnTo>
                <a:lnTo>
                  <a:pt x="2302" y="1519"/>
                </a:lnTo>
                <a:lnTo>
                  <a:pt x="2295" y="1515"/>
                </a:lnTo>
                <a:lnTo>
                  <a:pt x="2287" y="1515"/>
                </a:lnTo>
                <a:lnTo>
                  <a:pt x="2280" y="1514"/>
                </a:lnTo>
                <a:lnTo>
                  <a:pt x="2275" y="1513"/>
                </a:lnTo>
                <a:lnTo>
                  <a:pt x="2272" y="1515"/>
                </a:lnTo>
                <a:lnTo>
                  <a:pt x="2266" y="1512"/>
                </a:lnTo>
                <a:lnTo>
                  <a:pt x="2259" y="1510"/>
                </a:lnTo>
                <a:lnTo>
                  <a:pt x="2252" y="1510"/>
                </a:lnTo>
                <a:lnTo>
                  <a:pt x="2259" y="1515"/>
                </a:lnTo>
                <a:lnTo>
                  <a:pt x="2252" y="1517"/>
                </a:lnTo>
                <a:lnTo>
                  <a:pt x="2245" y="1514"/>
                </a:lnTo>
                <a:lnTo>
                  <a:pt x="2243" y="1514"/>
                </a:lnTo>
                <a:lnTo>
                  <a:pt x="2244" y="1521"/>
                </a:lnTo>
                <a:lnTo>
                  <a:pt x="2238" y="1527"/>
                </a:lnTo>
                <a:lnTo>
                  <a:pt x="2232" y="1527"/>
                </a:lnTo>
                <a:lnTo>
                  <a:pt x="2225" y="1527"/>
                </a:lnTo>
                <a:lnTo>
                  <a:pt x="2224" y="1534"/>
                </a:lnTo>
                <a:lnTo>
                  <a:pt x="2230" y="1537"/>
                </a:lnTo>
                <a:lnTo>
                  <a:pt x="2227" y="1539"/>
                </a:lnTo>
                <a:lnTo>
                  <a:pt x="2226" y="1542"/>
                </a:lnTo>
                <a:lnTo>
                  <a:pt x="2225" y="1543"/>
                </a:lnTo>
                <a:lnTo>
                  <a:pt x="2221" y="1545"/>
                </a:lnTo>
                <a:lnTo>
                  <a:pt x="2215" y="1545"/>
                </a:lnTo>
                <a:lnTo>
                  <a:pt x="2209" y="1544"/>
                </a:lnTo>
                <a:lnTo>
                  <a:pt x="2204" y="1550"/>
                </a:lnTo>
                <a:lnTo>
                  <a:pt x="2197" y="1552"/>
                </a:lnTo>
                <a:lnTo>
                  <a:pt x="2191" y="1552"/>
                </a:lnTo>
                <a:lnTo>
                  <a:pt x="2185" y="1553"/>
                </a:lnTo>
                <a:lnTo>
                  <a:pt x="2179" y="1557"/>
                </a:lnTo>
                <a:lnTo>
                  <a:pt x="2173" y="1557"/>
                </a:lnTo>
                <a:lnTo>
                  <a:pt x="2166" y="1559"/>
                </a:lnTo>
                <a:lnTo>
                  <a:pt x="2160" y="1559"/>
                </a:lnTo>
                <a:lnTo>
                  <a:pt x="2154" y="1562"/>
                </a:lnTo>
                <a:lnTo>
                  <a:pt x="2148" y="1562"/>
                </a:lnTo>
                <a:lnTo>
                  <a:pt x="2142" y="1562"/>
                </a:lnTo>
                <a:lnTo>
                  <a:pt x="2135" y="1565"/>
                </a:lnTo>
                <a:lnTo>
                  <a:pt x="2129" y="1567"/>
                </a:lnTo>
                <a:lnTo>
                  <a:pt x="2123" y="1569"/>
                </a:lnTo>
                <a:lnTo>
                  <a:pt x="2119" y="1570"/>
                </a:lnTo>
                <a:lnTo>
                  <a:pt x="2114" y="1563"/>
                </a:lnTo>
                <a:lnTo>
                  <a:pt x="2107" y="1567"/>
                </a:lnTo>
                <a:lnTo>
                  <a:pt x="2102" y="1571"/>
                </a:lnTo>
                <a:lnTo>
                  <a:pt x="2096" y="1569"/>
                </a:lnTo>
                <a:lnTo>
                  <a:pt x="2090" y="1570"/>
                </a:lnTo>
                <a:lnTo>
                  <a:pt x="2084" y="1575"/>
                </a:lnTo>
                <a:lnTo>
                  <a:pt x="2080" y="1582"/>
                </a:lnTo>
                <a:lnTo>
                  <a:pt x="2083" y="1589"/>
                </a:lnTo>
                <a:lnTo>
                  <a:pt x="2076" y="1592"/>
                </a:lnTo>
                <a:lnTo>
                  <a:pt x="2071" y="1587"/>
                </a:lnTo>
                <a:lnTo>
                  <a:pt x="2070" y="1587"/>
                </a:lnTo>
                <a:lnTo>
                  <a:pt x="2064" y="1587"/>
                </a:lnTo>
                <a:lnTo>
                  <a:pt x="2060" y="1591"/>
                </a:lnTo>
                <a:lnTo>
                  <a:pt x="2053" y="1590"/>
                </a:lnTo>
                <a:lnTo>
                  <a:pt x="2050" y="1587"/>
                </a:lnTo>
                <a:lnTo>
                  <a:pt x="2043" y="1589"/>
                </a:lnTo>
                <a:lnTo>
                  <a:pt x="2037" y="1592"/>
                </a:lnTo>
                <a:lnTo>
                  <a:pt x="2030" y="1593"/>
                </a:lnTo>
                <a:lnTo>
                  <a:pt x="2025" y="1593"/>
                </a:lnTo>
                <a:lnTo>
                  <a:pt x="2022" y="1600"/>
                </a:lnTo>
                <a:lnTo>
                  <a:pt x="2016" y="1602"/>
                </a:lnTo>
                <a:lnTo>
                  <a:pt x="2015" y="1601"/>
                </a:lnTo>
                <a:lnTo>
                  <a:pt x="2009" y="1598"/>
                </a:lnTo>
                <a:lnTo>
                  <a:pt x="2003" y="1599"/>
                </a:lnTo>
                <a:lnTo>
                  <a:pt x="1997" y="1601"/>
                </a:lnTo>
                <a:lnTo>
                  <a:pt x="1991" y="1605"/>
                </a:lnTo>
                <a:lnTo>
                  <a:pt x="1986" y="1603"/>
                </a:lnTo>
                <a:lnTo>
                  <a:pt x="1980" y="1603"/>
                </a:lnTo>
                <a:lnTo>
                  <a:pt x="1978" y="1609"/>
                </a:lnTo>
                <a:lnTo>
                  <a:pt x="1972" y="1609"/>
                </a:lnTo>
                <a:lnTo>
                  <a:pt x="1966" y="1610"/>
                </a:lnTo>
                <a:lnTo>
                  <a:pt x="1960" y="1610"/>
                </a:lnTo>
                <a:lnTo>
                  <a:pt x="1953" y="1611"/>
                </a:lnTo>
                <a:lnTo>
                  <a:pt x="1952" y="1618"/>
                </a:lnTo>
                <a:lnTo>
                  <a:pt x="1953" y="1625"/>
                </a:lnTo>
                <a:lnTo>
                  <a:pt x="1947" y="1623"/>
                </a:lnTo>
                <a:lnTo>
                  <a:pt x="1945" y="1616"/>
                </a:lnTo>
                <a:lnTo>
                  <a:pt x="1939" y="1615"/>
                </a:lnTo>
                <a:lnTo>
                  <a:pt x="1933" y="1615"/>
                </a:lnTo>
                <a:lnTo>
                  <a:pt x="1926" y="1615"/>
                </a:lnTo>
                <a:lnTo>
                  <a:pt x="1923" y="1622"/>
                </a:lnTo>
                <a:lnTo>
                  <a:pt x="1916" y="1621"/>
                </a:lnTo>
                <a:lnTo>
                  <a:pt x="1910" y="1617"/>
                </a:lnTo>
                <a:lnTo>
                  <a:pt x="1903" y="1617"/>
                </a:lnTo>
                <a:lnTo>
                  <a:pt x="1902" y="1618"/>
                </a:lnTo>
                <a:lnTo>
                  <a:pt x="1895" y="1617"/>
                </a:lnTo>
                <a:lnTo>
                  <a:pt x="1894" y="1616"/>
                </a:lnTo>
                <a:lnTo>
                  <a:pt x="1888" y="1613"/>
                </a:lnTo>
                <a:lnTo>
                  <a:pt x="1881" y="1615"/>
                </a:lnTo>
                <a:lnTo>
                  <a:pt x="1881" y="1622"/>
                </a:lnTo>
                <a:lnTo>
                  <a:pt x="1876" y="1619"/>
                </a:lnTo>
                <a:lnTo>
                  <a:pt x="1869" y="1621"/>
                </a:lnTo>
                <a:lnTo>
                  <a:pt x="1876" y="1626"/>
                </a:lnTo>
                <a:lnTo>
                  <a:pt x="1882" y="1630"/>
                </a:lnTo>
                <a:lnTo>
                  <a:pt x="1881" y="1634"/>
                </a:lnTo>
                <a:lnTo>
                  <a:pt x="1877" y="1640"/>
                </a:lnTo>
                <a:lnTo>
                  <a:pt x="1872" y="1642"/>
                </a:lnTo>
                <a:lnTo>
                  <a:pt x="1877" y="1646"/>
                </a:lnTo>
                <a:lnTo>
                  <a:pt x="1883" y="1648"/>
                </a:lnTo>
                <a:lnTo>
                  <a:pt x="1890" y="1650"/>
                </a:lnTo>
                <a:lnTo>
                  <a:pt x="1896" y="1648"/>
                </a:lnTo>
                <a:lnTo>
                  <a:pt x="1903" y="1648"/>
                </a:lnTo>
                <a:lnTo>
                  <a:pt x="1908" y="1654"/>
                </a:lnTo>
                <a:lnTo>
                  <a:pt x="1903" y="1658"/>
                </a:lnTo>
                <a:lnTo>
                  <a:pt x="1896" y="1656"/>
                </a:lnTo>
                <a:lnTo>
                  <a:pt x="1890" y="1660"/>
                </a:lnTo>
                <a:lnTo>
                  <a:pt x="1890" y="1666"/>
                </a:lnTo>
                <a:lnTo>
                  <a:pt x="1896" y="1671"/>
                </a:lnTo>
                <a:lnTo>
                  <a:pt x="1903" y="1671"/>
                </a:lnTo>
                <a:lnTo>
                  <a:pt x="1909" y="1674"/>
                </a:lnTo>
                <a:lnTo>
                  <a:pt x="1915" y="1675"/>
                </a:lnTo>
                <a:lnTo>
                  <a:pt x="1921" y="1674"/>
                </a:lnTo>
                <a:lnTo>
                  <a:pt x="1927" y="1679"/>
                </a:lnTo>
                <a:lnTo>
                  <a:pt x="1934" y="1680"/>
                </a:lnTo>
                <a:lnTo>
                  <a:pt x="1940" y="1682"/>
                </a:lnTo>
                <a:lnTo>
                  <a:pt x="1946" y="1683"/>
                </a:lnTo>
                <a:lnTo>
                  <a:pt x="1949" y="1690"/>
                </a:lnTo>
                <a:lnTo>
                  <a:pt x="1943" y="1697"/>
                </a:lnTo>
                <a:lnTo>
                  <a:pt x="1937" y="1694"/>
                </a:lnTo>
                <a:lnTo>
                  <a:pt x="1930" y="1695"/>
                </a:lnTo>
                <a:lnTo>
                  <a:pt x="1923" y="1696"/>
                </a:lnTo>
                <a:lnTo>
                  <a:pt x="1918" y="1692"/>
                </a:lnTo>
                <a:lnTo>
                  <a:pt x="1911" y="1690"/>
                </a:lnTo>
                <a:lnTo>
                  <a:pt x="1905" y="1692"/>
                </a:lnTo>
                <a:lnTo>
                  <a:pt x="1898" y="1691"/>
                </a:lnTo>
                <a:lnTo>
                  <a:pt x="1895" y="1692"/>
                </a:lnTo>
                <a:lnTo>
                  <a:pt x="1889" y="1694"/>
                </a:lnTo>
                <a:lnTo>
                  <a:pt x="1892" y="1700"/>
                </a:lnTo>
                <a:lnTo>
                  <a:pt x="1886" y="1705"/>
                </a:lnTo>
                <a:lnTo>
                  <a:pt x="1880" y="1711"/>
                </a:lnTo>
                <a:lnTo>
                  <a:pt x="1880" y="1718"/>
                </a:lnTo>
                <a:lnTo>
                  <a:pt x="1886" y="1720"/>
                </a:lnTo>
                <a:lnTo>
                  <a:pt x="1890" y="1727"/>
                </a:lnTo>
                <a:lnTo>
                  <a:pt x="1897" y="1730"/>
                </a:lnTo>
                <a:lnTo>
                  <a:pt x="1900" y="1736"/>
                </a:lnTo>
                <a:lnTo>
                  <a:pt x="1906" y="1743"/>
                </a:lnTo>
                <a:lnTo>
                  <a:pt x="1904" y="1744"/>
                </a:lnTo>
                <a:lnTo>
                  <a:pt x="1897" y="1750"/>
                </a:lnTo>
                <a:lnTo>
                  <a:pt x="1891" y="1756"/>
                </a:lnTo>
                <a:lnTo>
                  <a:pt x="1879" y="1756"/>
                </a:lnTo>
                <a:lnTo>
                  <a:pt x="1873" y="1762"/>
                </a:lnTo>
                <a:lnTo>
                  <a:pt x="1866" y="1768"/>
                </a:lnTo>
                <a:lnTo>
                  <a:pt x="1857" y="1768"/>
                </a:lnTo>
                <a:lnTo>
                  <a:pt x="1857" y="1772"/>
                </a:lnTo>
                <a:lnTo>
                  <a:pt x="1863" y="1778"/>
                </a:lnTo>
                <a:lnTo>
                  <a:pt x="1869" y="1777"/>
                </a:lnTo>
                <a:lnTo>
                  <a:pt x="1876" y="1780"/>
                </a:lnTo>
                <a:lnTo>
                  <a:pt x="1882" y="1781"/>
                </a:lnTo>
                <a:lnTo>
                  <a:pt x="1886" y="1788"/>
                </a:lnTo>
                <a:lnTo>
                  <a:pt x="1892" y="1796"/>
                </a:lnTo>
                <a:lnTo>
                  <a:pt x="1906" y="1796"/>
                </a:lnTo>
                <a:lnTo>
                  <a:pt x="1911" y="1796"/>
                </a:lnTo>
                <a:lnTo>
                  <a:pt x="1915" y="1796"/>
                </a:lnTo>
                <a:lnTo>
                  <a:pt x="1918" y="1804"/>
                </a:lnTo>
                <a:lnTo>
                  <a:pt x="1923" y="1808"/>
                </a:lnTo>
                <a:lnTo>
                  <a:pt x="1930" y="1809"/>
                </a:lnTo>
                <a:lnTo>
                  <a:pt x="1936" y="1809"/>
                </a:lnTo>
                <a:lnTo>
                  <a:pt x="1942" y="1810"/>
                </a:lnTo>
                <a:lnTo>
                  <a:pt x="1948" y="1811"/>
                </a:lnTo>
                <a:lnTo>
                  <a:pt x="1949" y="1811"/>
                </a:lnTo>
                <a:lnTo>
                  <a:pt x="1954" y="1818"/>
                </a:lnTo>
                <a:lnTo>
                  <a:pt x="1961" y="1823"/>
                </a:lnTo>
                <a:lnTo>
                  <a:pt x="1963" y="1824"/>
                </a:lnTo>
                <a:lnTo>
                  <a:pt x="1956" y="1826"/>
                </a:lnTo>
                <a:lnTo>
                  <a:pt x="1956" y="1833"/>
                </a:lnTo>
                <a:lnTo>
                  <a:pt x="1957" y="1840"/>
                </a:lnTo>
                <a:lnTo>
                  <a:pt x="1957" y="1843"/>
                </a:lnTo>
                <a:lnTo>
                  <a:pt x="1957" y="1850"/>
                </a:lnTo>
                <a:lnTo>
                  <a:pt x="1958" y="1857"/>
                </a:lnTo>
                <a:lnTo>
                  <a:pt x="1952" y="1860"/>
                </a:lnTo>
                <a:lnTo>
                  <a:pt x="1946" y="1863"/>
                </a:lnTo>
                <a:lnTo>
                  <a:pt x="1941" y="1864"/>
                </a:lnTo>
                <a:lnTo>
                  <a:pt x="1934" y="1866"/>
                </a:lnTo>
                <a:lnTo>
                  <a:pt x="1927" y="1868"/>
                </a:lnTo>
                <a:lnTo>
                  <a:pt x="1921" y="1869"/>
                </a:lnTo>
                <a:lnTo>
                  <a:pt x="1915" y="1868"/>
                </a:lnTo>
                <a:lnTo>
                  <a:pt x="1910" y="1868"/>
                </a:lnTo>
                <a:lnTo>
                  <a:pt x="1903" y="1868"/>
                </a:lnTo>
                <a:lnTo>
                  <a:pt x="1897" y="1866"/>
                </a:lnTo>
                <a:lnTo>
                  <a:pt x="1890" y="1861"/>
                </a:lnTo>
                <a:lnTo>
                  <a:pt x="1888" y="1856"/>
                </a:lnTo>
                <a:lnTo>
                  <a:pt x="1882" y="1855"/>
                </a:lnTo>
                <a:lnTo>
                  <a:pt x="1879" y="1856"/>
                </a:lnTo>
                <a:lnTo>
                  <a:pt x="1879" y="1857"/>
                </a:lnTo>
                <a:lnTo>
                  <a:pt x="1878" y="1864"/>
                </a:lnTo>
                <a:lnTo>
                  <a:pt x="1877" y="1872"/>
                </a:lnTo>
                <a:lnTo>
                  <a:pt x="1877" y="1873"/>
                </a:lnTo>
                <a:lnTo>
                  <a:pt x="1871" y="1879"/>
                </a:lnTo>
                <a:lnTo>
                  <a:pt x="1864" y="1881"/>
                </a:lnTo>
                <a:lnTo>
                  <a:pt x="1859" y="1881"/>
                </a:lnTo>
                <a:lnTo>
                  <a:pt x="1860" y="1874"/>
                </a:lnTo>
                <a:lnTo>
                  <a:pt x="1854" y="1872"/>
                </a:lnTo>
                <a:lnTo>
                  <a:pt x="1848" y="1872"/>
                </a:lnTo>
                <a:lnTo>
                  <a:pt x="1842" y="1869"/>
                </a:lnTo>
                <a:lnTo>
                  <a:pt x="1835" y="1869"/>
                </a:lnTo>
                <a:lnTo>
                  <a:pt x="1829" y="1868"/>
                </a:lnTo>
                <a:lnTo>
                  <a:pt x="1827" y="1868"/>
                </a:lnTo>
                <a:lnTo>
                  <a:pt x="1821" y="1866"/>
                </a:lnTo>
                <a:lnTo>
                  <a:pt x="1814" y="1860"/>
                </a:lnTo>
                <a:lnTo>
                  <a:pt x="1808" y="1859"/>
                </a:lnTo>
                <a:lnTo>
                  <a:pt x="1802" y="1855"/>
                </a:lnTo>
                <a:lnTo>
                  <a:pt x="1801" y="1847"/>
                </a:lnTo>
                <a:lnTo>
                  <a:pt x="1799" y="1840"/>
                </a:lnTo>
                <a:lnTo>
                  <a:pt x="1793" y="1839"/>
                </a:lnTo>
                <a:lnTo>
                  <a:pt x="1789" y="1839"/>
                </a:lnTo>
                <a:lnTo>
                  <a:pt x="1783" y="1832"/>
                </a:lnTo>
                <a:lnTo>
                  <a:pt x="1778" y="1834"/>
                </a:lnTo>
                <a:lnTo>
                  <a:pt x="1772" y="1839"/>
                </a:lnTo>
                <a:lnTo>
                  <a:pt x="1760" y="1836"/>
                </a:lnTo>
                <a:lnTo>
                  <a:pt x="1754" y="1835"/>
                </a:lnTo>
                <a:lnTo>
                  <a:pt x="1753" y="1837"/>
                </a:lnTo>
                <a:lnTo>
                  <a:pt x="1754" y="1843"/>
                </a:lnTo>
                <a:lnTo>
                  <a:pt x="1755" y="1851"/>
                </a:lnTo>
                <a:lnTo>
                  <a:pt x="1748" y="1850"/>
                </a:lnTo>
                <a:lnTo>
                  <a:pt x="1742" y="1855"/>
                </a:lnTo>
                <a:lnTo>
                  <a:pt x="1736" y="1852"/>
                </a:lnTo>
                <a:lnTo>
                  <a:pt x="1731" y="1845"/>
                </a:lnTo>
                <a:lnTo>
                  <a:pt x="1724" y="1842"/>
                </a:lnTo>
                <a:lnTo>
                  <a:pt x="1721" y="1835"/>
                </a:lnTo>
                <a:lnTo>
                  <a:pt x="1714" y="1839"/>
                </a:lnTo>
                <a:lnTo>
                  <a:pt x="1708" y="1839"/>
                </a:lnTo>
                <a:lnTo>
                  <a:pt x="1703" y="1839"/>
                </a:lnTo>
                <a:lnTo>
                  <a:pt x="1696" y="1839"/>
                </a:lnTo>
                <a:lnTo>
                  <a:pt x="1695" y="1844"/>
                </a:lnTo>
                <a:lnTo>
                  <a:pt x="1688" y="1841"/>
                </a:lnTo>
                <a:lnTo>
                  <a:pt x="1682" y="1840"/>
                </a:lnTo>
                <a:lnTo>
                  <a:pt x="1680" y="1847"/>
                </a:lnTo>
                <a:lnTo>
                  <a:pt x="1669" y="1856"/>
                </a:lnTo>
                <a:lnTo>
                  <a:pt x="1669" y="1859"/>
                </a:lnTo>
                <a:lnTo>
                  <a:pt x="1667" y="1865"/>
                </a:lnTo>
                <a:lnTo>
                  <a:pt x="1660" y="1872"/>
                </a:lnTo>
                <a:lnTo>
                  <a:pt x="1655" y="1874"/>
                </a:lnTo>
                <a:lnTo>
                  <a:pt x="1649" y="1879"/>
                </a:lnTo>
                <a:lnTo>
                  <a:pt x="1643" y="1874"/>
                </a:lnTo>
                <a:lnTo>
                  <a:pt x="1637" y="1869"/>
                </a:lnTo>
                <a:lnTo>
                  <a:pt x="1629" y="1871"/>
                </a:lnTo>
                <a:lnTo>
                  <a:pt x="1624" y="1866"/>
                </a:lnTo>
                <a:lnTo>
                  <a:pt x="1618" y="1861"/>
                </a:lnTo>
                <a:lnTo>
                  <a:pt x="1612" y="1858"/>
                </a:lnTo>
                <a:lnTo>
                  <a:pt x="1606" y="1851"/>
                </a:lnTo>
                <a:lnTo>
                  <a:pt x="1603" y="1851"/>
                </a:lnTo>
                <a:lnTo>
                  <a:pt x="1597" y="1848"/>
                </a:lnTo>
                <a:lnTo>
                  <a:pt x="1591" y="1844"/>
                </a:lnTo>
                <a:lnTo>
                  <a:pt x="1585" y="1841"/>
                </a:lnTo>
                <a:lnTo>
                  <a:pt x="1579" y="1843"/>
                </a:lnTo>
                <a:lnTo>
                  <a:pt x="1582" y="1850"/>
                </a:lnTo>
                <a:lnTo>
                  <a:pt x="1588" y="1856"/>
                </a:lnTo>
                <a:lnTo>
                  <a:pt x="1589" y="1864"/>
                </a:lnTo>
                <a:lnTo>
                  <a:pt x="1592" y="1869"/>
                </a:lnTo>
                <a:lnTo>
                  <a:pt x="1592" y="1876"/>
                </a:lnTo>
                <a:lnTo>
                  <a:pt x="1586" y="1880"/>
                </a:lnTo>
                <a:lnTo>
                  <a:pt x="1585" y="1880"/>
                </a:lnTo>
                <a:lnTo>
                  <a:pt x="1579" y="1875"/>
                </a:lnTo>
                <a:lnTo>
                  <a:pt x="1578" y="1868"/>
                </a:lnTo>
                <a:lnTo>
                  <a:pt x="1577" y="1861"/>
                </a:lnTo>
                <a:lnTo>
                  <a:pt x="1579" y="1855"/>
                </a:lnTo>
                <a:lnTo>
                  <a:pt x="1573" y="1852"/>
                </a:lnTo>
                <a:lnTo>
                  <a:pt x="1566" y="1851"/>
                </a:lnTo>
                <a:lnTo>
                  <a:pt x="1561" y="1847"/>
                </a:lnTo>
                <a:lnTo>
                  <a:pt x="1556" y="1839"/>
                </a:lnTo>
                <a:lnTo>
                  <a:pt x="1552" y="1835"/>
                </a:lnTo>
                <a:lnTo>
                  <a:pt x="1551" y="1835"/>
                </a:lnTo>
                <a:lnTo>
                  <a:pt x="1546" y="1831"/>
                </a:lnTo>
                <a:lnTo>
                  <a:pt x="1538" y="1829"/>
                </a:lnTo>
                <a:lnTo>
                  <a:pt x="1533" y="1827"/>
                </a:lnTo>
                <a:lnTo>
                  <a:pt x="1527" y="1825"/>
                </a:lnTo>
                <a:lnTo>
                  <a:pt x="1523" y="1818"/>
                </a:lnTo>
                <a:lnTo>
                  <a:pt x="1519" y="1811"/>
                </a:lnTo>
                <a:lnTo>
                  <a:pt x="1512" y="1809"/>
                </a:lnTo>
                <a:lnTo>
                  <a:pt x="1506" y="1805"/>
                </a:lnTo>
                <a:lnTo>
                  <a:pt x="1499" y="1805"/>
                </a:lnTo>
                <a:lnTo>
                  <a:pt x="1493" y="1808"/>
                </a:lnTo>
                <a:lnTo>
                  <a:pt x="1487" y="1808"/>
                </a:lnTo>
                <a:lnTo>
                  <a:pt x="1483" y="1809"/>
                </a:lnTo>
                <a:lnTo>
                  <a:pt x="1476" y="1807"/>
                </a:lnTo>
                <a:lnTo>
                  <a:pt x="1470" y="1808"/>
                </a:lnTo>
                <a:lnTo>
                  <a:pt x="1464" y="1809"/>
                </a:lnTo>
                <a:lnTo>
                  <a:pt x="1460" y="1805"/>
                </a:lnTo>
                <a:lnTo>
                  <a:pt x="1459" y="1804"/>
                </a:lnTo>
                <a:lnTo>
                  <a:pt x="1455" y="1799"/>
                </a:lnTo>
                <a:lnTo>
                  <a:pt x="1448" y="1792"/>
                </a:lnTo>
                <a:lnTo>
                  <a:pt x="1445" y="1784"/>
                </a:lnTo>
                <a:lnTo>
                  <a:pt x="1440" y="1788"/>
                </a:lnTo>
                <a:lnTo>
                  <a:pt x="1433" y="1794"/>
                </a:lnTo>
                <a:lnTo>
                  <a:pt x="1427" y="1792"/>
                </a:lnTo>
                <a:lnTo>
                  <a:pt x="1420" y="1795"/>
                </a:lnTo>
                <a:lnTo>
                  <a:pt x="1419" y="1802"/>
                </a:lnTo>
                <a:lnTo>
                  <a:pt x="1416" y="1809"/>
                </a:lnTo>
                <a:lnTo>
                  <a:pt x="1410" y="1803"/>
                </a:lnTo>
                <a:lnTo>
                  <a:pt x="1404" y="1807"/>
                </a:lnTo>
                <a:lnTo>
                  <a:pt x="1400" y="1808"/>
                </a:lnTo>
                <a:lnTo>
                  <a:pt x="1394" y="1801"/>
                </a:lnTo>
                <a:lnTo>
                  <a:pt x="1394" y="1795"/>
                </a:lnTo>
                <a:lnTo>
                  <a:pt x="1388" y="1791"/>
                </a:lnTo>
                <a:lnTo>
                  <a:pt x="1381" y="1792"/>
                </a:lnTo>
                <a:lnTo>
                  <a:pt x="1373" y="1792"/>
                </a:lnTo>
                <a:lnTo>
                  <a:pt x="1367" y="1787"/>
                </a:lnTo>
                <a:lnTo>
                  <a:pt x="1360" y="1786"/>
                </a:lnTo>
                <a:lnTo>
                  <a:pt x="1363" y="1792"/>
                </a:lnTo>
                <a:lnTo>
                  <a:pt x="1366" y="1799"/>
                </a:lnTo>
                <a:lnTo>
                  <a:pt x="1359" y="1796"/>
                </a:lnTo>
                <a:lnTo>
                  <a:pt x="1353" y="1795"/>
                </a:lnTo>
                <a:lnTo>
                  <a:pt x="1351" y="1802"/>
                </a:lnTo>
                <a:lnTo>
                  <a:pt x="1352" y="1809"/>
                </a:lnTo>
                <a:lnTo>
                  <a:pt x="1346" y="1813"/>
                </a:lnTo>
                <a:lnTo>
                  <a:pt x="1345" y="1820"/>
                </a:lnTo>
                <a:lnTo>
                  <a:pt x="1339" y="1823"/>
                </a:lnTo>
                <a:lnTo>
                  <a:pt x="1327" y="1826"/>
                </a:lnTo>
                <a:lnTo>
                  <a:pt x="1324" y="1828"/>
                </a:lnTo>
                <a:lnTo>
                  <a:pt x="1323" y="1829"/>
                </a:lnTo>
                <a:lnTo>
                  <a:pt x="1316" y="1835"/>
                </a:lnTo>
                <a:lnTo>
                  <a:pt x="1304" y="1835"/>
                </a:lnTo>
                <a:lnTo>
                  <a:pt x="1298" y="1837"/>
                </a:lnTo>
                <a:lnTo>
                  <a:pt x="1296" y="1844"/>
                </a:lnTo>
                <a:lnTo>
                  <a:pt x="1303" y="1851"/>
                </a:lnTo>
                <a:lnTo>
                  <a:pt x="1296" y="1858"/>
                </a:lnTo>
                <a:lnTo>
                  <a:pt x="1291" y="1859"/>
                </a:lnTo>
                <a:lnTo>
                  <a:pt x="1285" y="1865"/>
                </a:lnTo>
                <a:lnTo>
                  <a:pt x="1279" y="1872"/>
                </a:lnTo>
                <a:lnTo>
                  <a:pt x="1273" y="1874"/>
                </a:lnTo>
                <a:lnTo>
                  <a:pt x="1266" y="1873"/>
                </a:lnTo>
                <a:lnTo>
                  <a:pt x="1260" y="1871"/>
                </a:lnTo>
                <a:lnTo>
                  <a:pt x="1266" y="1874"/>
                </a:lnTo>
                <a:lnTo>
                  <a:pt x="1267" y="1881"/>
                </a:lnTo>
                <a:lnTo>
                  <a:pt x="1269" y="1888"/>
                </a:lnTo>
                <a:lnTo>
                  <a:pt x="1271" y="1894"/>
                </a:lnTo>
                <a:lnTo>
                  <a:pt x="1276" y="1901"/>
                </a:lnTo>
                <a:lnTo>
                  <a:pt x="1279" y="1908"/>
                </a:lnTo>
                <a:lnTo>
                  <a:pt x="1285" y="1914"/>
                </a:lnTo>
                <a:lnTo>
                  <a:pt x="1287" y="1917"/>
                </a:lnTo>
                <a:lnTo>
                  <a:pt x="1285" y="1920"/>
                </a:lnTo>
                <a:lnTo>
                  <a:pt x="1279" y="1925"/>
                </a:lnTo>
                <a:lnTo>
                  <a:pt x="1275" y="1929"/>
                </a:lnTo>
                <a:lnTo>
                  <a:pt x="1267" y="1931"/>
                </a:lnTo>
                <a:lnTo>
                  <a:pt x="1261" y="1932"/>
                </a:lnTo>
                <a:lnTo>
                  <a:pt x="1256" y="1930"/>
                </a:lnTo>
                <a:lnTo>
                  <a:pt x="1250" y="1924"/>
                </a:lnTo>
                <a:lnTo>
                  <a:pt x="1245" y="1920"/>
                </a:lnTo>
                <a:lnTo>
                  <a:pt x="1241" y="1913"/>
                </a:lnTo>
                <a:lnTo>
                  <a:pt x="1236" y="1907"/>
                </a:lnTo>
                <a:lnTo>
                  <a:pt x="1232" y="1904"/>
                </a:lnTo>
                <a:lnTo>
                  <a:pt x="1226" y="1898"/>
                </a:lnTo>
                <a:lnTo>
                  <a:pt x="1220" y="1893"/>
                </a:lnTo>
                <a:lnTo>
                  <a:pt x="1214" y="1888"/>
                </a:lnTo>
                <a:lnTo>
                  <a:pt x="1207" y="1885"/>
                </a:lnTo>
                <a:lnTo>
                  <a:pt x="1201" y="1891"/>
                </a:lnTo>
                <a:lnTo>
                  <a:pt x="1195" y="1898"/>
                </a:lnTo>
                <a:lnTo>
                  <a:pt x="1196" y="1905"/>
                </a:lnTo>
                <a:lnTo>
                  <a:pt x="1199" y="1909"/>
                </a:lnTo>
                <a:lnTo>
                  <a:pt x="1198" y="1916"/>
                </a:lnTo>
                <a:lnTo>
                  <a:pt x="1197" y="1920"/>
                </a:lnTo>
                <a:lnTo>
                  <a:pt x="1190" y="1925"/>
                </a:lnTo>
                <a:lnTo>
                  <a:pt x="1185" y="1928"/>
                </a:lnTo>
                <a:lnTo>
                  <a:pt x="1180" y="1934"/>
                </a:lnTo>
                <a:lnTo>
                  <a:pt x="1180" y="1965"/>
                </a:lnTo>
                <a:lnTo>
                  <a:pt x="1182" y="1972"/>
                </a:lnTo>
                <a:lnTo>
                  <a:pt x="1190" y="1976"/>
                </a:lnTo>
                <a:lnTo>
                  <a:pt x="1196" y="1980"/>
                </a:lnTo>
                <a:lnTo>
                  <a:pt x="1197" y="1987"/>
                </a:lnTo>
                <a:lnTo>
                  <a:pt x="1194" y="1994"/>
                </a:lnTo>
                <a:lnTo>
                  <a:pt x="1189" y="1998"/>
                </a:lnTo>
                <a:lnTo>
                  <a:pt x="1187" y="2000"/>
                </a:lnTo>
                <a:lnTo>
                  <a:pt x="1186" y="2001"/>
                </a:lnTo>
                <a:lnTo>
                  <a:pt x="1182" y="2008"/>
                </a:lnTo>
                <a:lnTo>
                  <a:pt x="1182" y="2012"/>
                </a:lnTo>
                <a:lnTo>
                  <a:pt x="1181" y="2018"/>
                </a:lnTo>
                <a:lnTo>
                  <a:pt x="1180" y="2022"/>
                </a:lnTo>
                <a:lnTo>
                  <a:pt x="1178" y="2029"/>
                </a:lnTo>
                <a:lnTo>
                  <a:pt x="1177" y="2036"/>
                </a:lnTo>
                <a:lnTo>
                  <a:pt x="1181" y="2043"/>
                </a:lnTo>
                <a:lnTo>
                  <a:pt x="1189" y="2045"/>
                </a:lnTo>
                <a:lnTo>
                  <a:pt x="1190" y="2046"/>
                </a:lnTo>
                <a:lnTo>
                  <a:pt x="1192" y="2046"/>
                </a:lnTo>
                <a:lnTo>
                  <a:pt x="1198" y="2047"/>
                </a:lnTo>
                <a:lnTo>
                  <a:pt x="1205" y="2051"/>
                </a:lnTo>
                <a:lnTo>
                  <a:pt x="1212" y="2052"/>
                </a:lnTo>
                <a:lnTo>
                  <a:pt x="1214" y="2054"/>
                </a:lnTo>
                <a:lnTo>
                  <a:pt x="1216" y="2061"/>
                </a:lnTo>
                <a:lnTo>
                  <a:pt x="1221" y="2068"/>
                </a:lnTo>
                <a:lnTo>
                  <a:pt x="1215" y="2073"/>
                </a:lnTo>
                <a:lnTo>
                  <a:pt x="1219" y="2079"/>
                </a:lnTo>
                <a:lnTo>
                  <a:pt x="1220" y="2086"/>
                </a:lnTo>
                <a:lnTo>
                  <a:pt x="1225" y="2092"/>
                </a:lnTo>
                <a:lnTo>
                  <a:pt x="1232" y="2095"/>
                </a:lnTo>
                <a:lnTo>
                  <a:pt x="1235" y="2089"/>
                </a:lnTo>
                <a:lnTo>
                  <a:pt x="1240" y="2087"/>
                </a:lnTo>
                <a:lnTo>
                  <a:pt x="1247" y="2090"/>
                </a:lnTo>
                <a:lnTo>
                  <a:pt x="1253" y="2091"/>
                </a:lnTo>
                <a:lnTo>
                  <a:pt x="1259" y="2091"/>
                </a:lnTo>
                <a:lnTo>
                  <a:pt x="1266" y="2090"/>
                </a:lnTo>
                <a:lnTo>
                  <a:pt x="1271" y="2091"/>
                </a:lnTo>
                <a:lnTo>
                  <a:pt x="1278" y="2094"/>
                </a:lnTo>
                <a:lnTo>
                  <a:pt x="1284" y="2101"/>
                </a:lnTo>
                <a:lnTo>
                  <a:pt x="1289" y="2107"/>
                </a:lnTo>
                <a:lnTo>
                  <a:pt x="1295" y="2114"/>
                </a:lnTo>
                <a:lnTo>
                  <a:pt x="1301" y="2118"/>
                </a:lnTo>
                <a:lnTo>
                  <a:pt x="1307" y="2125"/>
                </a:lnTo>
                <a:lnTo>
                  <a:pt x="1311" y="2132"/>
                </a:lnTo>
                <a:lnTo>
                  <a:pt x="1315" y="2139"/>
                </a:lnTo>
                <a:lnTo>
                  <a:pt x="1319" y="2146"/>
                </a:lnTo>
                <a:lnTo>
                  <a:pt x="1326" y="2152"/>
                </a:lnTo>
                <a:lnTo>
                  <a:pt x="1331" y="2159"/>
                </a:lnTo>
                <a:lnTo>
                  <a:pt x="1338" y="2166"/>
                </a:lnTo>
                <a:lnTo>
                  <a:pt x="1336" y="2173"/>
                </a:lnTo>
                <a:lnTo>
                  <a:pt x="1328" y="2174"/>
                </a:lnTo>
                <a:lnTo>
                  <a:pt x="1322" y="2171"/>
                </a:lnTo>
                <a:lnTo>
                  <a:pt x="1316" y="2168"/>
                </a:lnTo>
                <a:lnTo>
                  <a:pt x="1311" y="2175"/>
                </a:lnTo>
                <a:lnTo>
                  <a:pt x="1310" y="2176"/>
                </a:lnTo>
                <a:lnTo>
                  <a:pt x="1316" y="2181"/>
                </a:lnTo>
                <a:lnTo>
                  <a:pt x="1323" y="2184"/>
                </a:lnTo>
                <a:lnTo>
                  <a:pt x="1326" y="2186"/>
                </a:lnTo>
                <a:lnTo>
                  <a:pt x="1334" y="2190"/>
                </a:lnTo>
                <a:lnTo>
                  <a:pt x="1337" y="2190"/>
                </a:lnTo>
                <a:lnTo>
                  <a:pt x="1343" y="2195"/>
                </a:lnTo>
                <a:lnTo>
                  <a:pt x="1349" y="2198"/>
                </a:lnTo>
                <a:lnTo>
                  <a:pt x="1355" y="2202"/>
                </a:lnTo>
                <a:lnTo>
                  <a:pt x="1357" y="2207"/>
                </a:lnTo>
                <a:lnTo>
                  <a:pt x="1351" y="2203"/>
                </a:lnTo>
                <a:lnTo>
                  <a:pt x="1351" y="2210"/>
                </a:lnTo>
                <a:lnTo>
                  <a:pt x="1353" y="2216"/>
                </a:lnTo>
                <a:lnTo>
                  <a:pt x="1346" y="2214"/>
                </a:lnTo>
                <a:lnTo>
                  <a:pt x="1339" y="2216"/>
                </a:lnTo>
                <a:lnTo>
                  <a:pt x="1339" y="2222"/>
                </a:lnTo>
                <a:lnTo>
                  <a:pt x="1333" y="2220"/>
                </a:lnTo>
                <a:lnTo>
                  <a:pt x="1326" y="2222"/>
                </a:lnTo>
                <a:lnTo>
                  <a:pt x="1331" y="2224"/>
                </a:lnTo>
                <a:lnTo>
                  <a:pt x="1329" y="2231"/>
                </a:lnTo>
                <a:lnTo>
                  <a:pt x="1336" y="2234"/>
                </a:lnTo>
                <a:lnTo>
                  <a:pt x="1336" y="2240"/>
                </a:lnTo>
                <a:lnTo>
                  <a:pt x="1330" y="2236"/>
                </a:lnTo>
                <a:lnTo>
                  <a:pt x="1324" y="2231"/>
                </a:lnTo>
                <a:lnTo>
                  <a:pt x="1320" y="2232"/>
                </a:lnTo>
                <a:lnTo>
                  <a:pt x="1314" y="2238"/>
                </a:lnTo>
                <a:lnTo>
                  <a:pt x="1316" y="2242"/>
                </a:lnTo>
                <a:lnTo>
                  <a:pt x="1311" y="2242"/>
                </a:lnTo>
                <a:lnTo>
                  <a:pt x="1306" y="2248"/>
                </a:lnTo>
                <a:lnTo>
                  <a:pt x="1299" y="2247"/>
                </a:lnTo>
                <a:lnTo>
                  <a:pt x="1292" y="2250"/>
                </a:lnTo>
                <a:lnTo>
                  <a:pt x="1287" y="2250"/>
                </a:lnTo>
                <a:lnTo>
                  <a:pt x="1288" y="2256"/>
                </a:lnTo>
                <a:lnTo>
                  <a:pt x="1282" y="2253"/>
                </a:lnTo>
                <a:lnTo>
                  <a:pt x="1276" y="2248"/>
                </a:lnTo>
                <a:lnTo>
                  <a:pt x="1269" y="2246"/>
                </a:lnTo>
                <a:lnTo>
                  <a:pt x="1273" y="2248"/>
                </a:lnTo>
                <a:lnTo>
                  <a:pt x="1275" y="2255"/>
                </a:lnTo>
                <a:lnTo>
                  <a:pt x="1276" y="2262"/>
                </a:lnTo>
                <a:lnTo>
                  <a:pt x="1271" y="2255"/>
                </a:lnTo>
                <a:lnTo>
                  <a:pt x="1266" y="2250"/>
                </a:lnTo>
                <a:lnTo>
                  <a:pt x="1260" y="2248"/>
                </a:lnTo>
                <a:lnTo>
                  <a:pt x="1266" y="2254"/>
                </a:lnTo>
                <a:lnTo>
                  <a:pt x="1271" y="2261"/>
                </a:lnTo>
                <a:lnTo>
                  <a:pt x="1270" y="2264"/>
                </a:lnTo>
                <a:lnTo>
                  <a:pt x="1270" y="2271"/>
                </a:lnTo>
                <a:lnTo>
                  <a:pt x="1267" y="2278"/>
                </a:lnTo>
                <a:lnTo>
                  <a:pt x="1266" y="2285"/>
                </a:lnTo>
                <a:lnTo>
                  <a:pt x="1262" y="2292"/>
                </a:lnTo>
                <a:lnTo>
                  <a:pt x="1261" y="2299"/>
                </a:lnTo>
                <a:lnTo>
                  <a:pt x="1260" y="2305"/>
                </a:lnTo>
                <a:lnTo>
                  <a:pt x="1256" y="2313"/>
                </a:lnTo>
                <a:lnTo>
                  <a:pt x="1253" y="2319"/>
                </a:lnTo>
                <a:lnTo>
                  <a:pt x="1249" y="2313"/>
                </a:lnTo>
                <a:lnTo>
                  <a:pt x="1251" y="2319"/>
                </a:lnTo>
                <a:lnTo>
                  <a:pt x="1245" y="2325"/>
                </a:lnTo>
                <a:lnTo>
                  <a:pt x="1245" y="2326"/>
                </a:lnTo>
                <a:lnTo>
                  <a:pt x="1239" y="2332"/>
                </a:lnTo>
                <a:lnTo>
                  <a:pt x="1236" y="2339"/>
                </a:lnTo>
                <a:lnTo>
                  <a:pt x="1237" y="2345"/>
                </a:lnTo>
                <a:lnTo>
                  <a:pt x="1241" y="2352"/>
                </a:lnTo>
                <a:lnTo>
                  <a:pt x="1248" y="2353"/>
                </a:lnTo>
                <a:lnTo>
                  <a:pt x="1254" y="2355"/>
                </a:lnTo>
                <a:lnTo>
                  <a:pt x="1260" y="2359"/>
                </a:lnTo>
                <a:lnTo>
                  <a:pt x="1265" y="2366"/>
                </a:lnTo>
                <a:lnTo>
                  <a:pt x="1271" y="2366"/>
                </a:lnTo>
                <a:lnTo>
                  <a:pt x="1275" y="2372"/>
                </a:lnTo>
                <a:lnTo>
                  <a:pt x="1279" y="2380"/>
                </a:lnTo>
                <a:lnTo>
                  <a:pt x="1283" y="2387"/>
                </a:lnTo>
                <a:lnTo>
                  <a:pt x="1287" y="2392"/>
                </a:lnTo>
                <a:lnTo>
                  <a:pt x="1291" y="2399"/>
                </a:lnTo>
                <a:lnTo>
                  <a:pt x="1290" y="2406"/>
                </a:lnTo>
                <a:lnTo>
                  <a:pt x="1288" y="2413"/>
                </a:lnTo>
                <a:lnTo>
                  <a:pt x="1287" y="2415"/>
                </a:lnTo>
                <a:lnTo>
                  <a:pt x="1293" y="2418"/>
                </a:lnTo>
                <a:lnTo>
                  <a:pt x="1292" y="2412"/>
                </a:lnTo>
                <a:lnTo>
                  <a:pt x="1293" y="2405"/>
                </a:lnTo>
                <a:lnTo>
                  <a:pt x="1294" y="2398"/>
                </a:lnTo>
                <a:lnTo>
                  <a:pt x="1296" y="2391"/>
                </a:lnTo>
                <a:lnTo>
                  <a:pt x="1303" y="2393"/>
                </a:lnTo>
                <a:lnTo>
                  <a:pt x="1299" y="2400"/>
                </a:lnTo>
                <a:lnTo>
                  <a:pt x="1297" y="2406"/>
                </a:lnTo>
                <a:lnTo>
                  <a:pt x="1296" y="2414"/>
                </a:lnTo>
                <a:lnTo>
                  <a:pt x="1296" y="2420"/>
                </a:lnTo>
                <a:lnTo>
                  <a:pt x="1295" y="2428"/>
                </a:lnTo>
                <a:lnTo>
                  <a:pt x="1296" y="2434"/>
                </a:lnTo>
                <a:lnTo>
                  <a:pt x="1304" y="2437"/>
                </a:lnTo>
                <a:lnTo>
                  <a:pt x="1298" y="2444"/>
                </a:lnTo>
                <a:lnTo>
                  <a:pt x="1299" y="2450"/>
                </a:lnTo>
                <a:lnTo>
                  <a:pt x="1299" y="2457"/>
                </a:lnTo>
                <a:lnTo>
                  <a:pt x="1301" y="2462"/>
                </a:lnTo>
                <a:lnTo>
                  <a:pt x="1307" y="2465"/>
                </a:lnTo>
                <a:lnTo>
                  <a:pt x="1314" y="2471"/>
                </a:lnTo>
                <a:lnTo>
                  <a:pt x="1316" y="2478"/>
                </a:lnTo>
                <a:lnTo>
                  <a:pt x="1318" y="2484"/>
                </a:lnTo>
                <a:lnTo>
                  <a:pt x="1322" y="2492"/>
                </a:lnTo>
                <a:lnTo>
                  <a:pt x="1327" y="2494"/>
                </a:lnTo>
                <a:lnTo>
                  <a:pt x="1331" y="2501"/>
                </a:lnTo>
                <a:lnTo>
                  <a:pt x="1338" y="2508"/>
                </a:lnTo>
                <a:lnTo>
                  <a:pt x="1343" y="2512"/>
                </a:lnTo>
                <a:lnTo>
                  <a:pt x="1349" y="2519"/>
                </a:lnTo>
                <a:lnTo>
                  <a:pt x="1353" y="2526"/>
                </a:lnTo>
                <a:lnTo>
                  <a:pt x="1359" y="2531"/>
                </a:lnTo>
                <a:lnTo>
                  <a:pt x="1363" y="2538"/>
                </a:lnTo>
                <a:lnTo>
                  <a:pt x="1367" y="2545"/>
                </a:lnTo>
                <a:lnTo>
                  <a:pt x="1373" y="2547"/>
                </a:lnTo>
                <a:lnTo>
                  <a:pt x="1378" y="2552"/>
                </a:lnTo>
                <a:lnTo>
                  <a:pt x="1377" y="2557"/>
                </a:lnTo>
                <a:lnTo>
                  <a:pt x="1373" y="2563"/>
                </a:lnTo>
                <a:lnTo>
                  <a:pt x="1372" y="2569"/>
                </a:lnTo>
                <a:lnTo>
                  <a:pt x="1366" y="2575"/>
                </a:lnTo>
                <a:lnTo>
                  <a:pt x="1359" y="2579"/>
                </a:lnTo>
                <a:lnTo>
                  <a:pt x="1353" y="2582"/>
                </a:lnTo>
                <a:lnTo>
                  <a:pt x="1351" y="2587"/>
                </a:lnTo>
                <a:lnTo>
                  <a:pt x="1346" y="2595"/>
                </a:lnTo>
                <a:lnTo>
                  <a:pt x="1343" y="2601"/>
                </a:lnTo>
                <a:lnTo>
                  <a:pt x="1338" y="2601"/>
                </a:lnTo>
                <a:lnTo>
                  <a:pt x="1330" y="2600"/>
                </a:lnTo>
                <a:lnTo>
                  <a:pt x="1325" y="2599"/>
                </a:lnTo>
                <a:lnTo>
                  <a:pt x="1319" y="2597"/>
                </a:lnTo>
                <a:lnTo>
                  <a:pt x="1312" y="2594"/>
                </a:lnTo>
                <a:lnTo>
                  <a:pt x="1308" y="2587"/>
                </a:lnTo>
                <a:lnTo>
                  <a:pt x="1304" y="2582"/>
                </a:lnTo>
                <a:lnTo>
                  <a:pt x="1299" y="2574"/>
                </a:lnTo>
                <a:lnTo>
                  <a:pt x="1293" y="2574"/>
                </a:lnTo>
                <a:lnTo>
                  <a:pt x="1290" y="2567"/>
                </a:lnTo>
                <a:lnTo>
                  <a:pt x="1283" y="2561"/>
                </a:lnTo>
                <a:lnTo>
                  <a:pt x="1277" y="2558"/>
                </a:lnTo>
                <a:lnTo>
                  <a:pt x="1274" y="2551"/>
                </a:lnTo>
                <a:lnTo>
                  <a:pt x="1267" y="2553"/>
                </a:lnTo>
                <a:lnTo>
                  <a:pt x="1261" y="2549"/>
                </a:lnTo>
                <a:lnTo>
                  <a:pt x="1255" y="2547"/>
                </a:lnTo>
                <a:lnTo>
                  <a:pt x="1249" y="2544"/>
                </a:lnTo>
                <a:lnTo>
                  <a:pt x="1242" y="2539"/>
                </a:lnTo>
                <a:lnTo>
                  <a:pt x="1236" y="2539"/>
                </a:lnTo>
                <a:lnTo>
                  <a:pt x="1230" y="2538"/>
                </a:lnTo>
                <a:lnTo>
                  <a:pt x="1224" y="2535"/>
                </a:lnTo>
                <a:lnTo>
                  <a:pt x="1218" y="2530"/>
                </a:lnTo>
                <a:lnTo>
                  <a:pt x="1211" y="2527"/>
                </a:lnTo>
                <a:lnTo>
                  <a:pt x="1205" y="2523"/>
                </a:lnTo>
                <a:lnTo>
                  <a:pt x="1205" y="2518"/>
                </a:lnTo>
                <a:lnTo>
                  <a:pt x="1206" y="2510"/>
                </a:lnTo>
                <a:lnTo>
                  <a:pt x="1208" y="2504"/>
                </a:lnTo>
                <a:lnTo>
                  <a:pt x="1208" y="2502"/>
                </a:lnTo>
                <a:lnTo>
                  <a:pt x="1202" y="2498"/>
                </a:lnTo>
                <a:lnTo>
                  <a:pt x="1196" y="2496"/>
                </a:lnTo>
                <a:lnTo>
                  <a:pt x="1190" y="2497"/>
                </a:lnTo>
                <a:lnTo>
                  <a:pt x="1184" y="2497"/>
                </a:lnTo>
                <a:lnTo>
                  <a:pt x="1178" y="2492"/>
                </a:lnTo>
                <a:lnTo>
                  <a:pt x="1172" y="2485"/>
                </a:lnTo>
                <a:lnTo>
                  <a:pt x="1166" y="2485"/>
                </a:lnTo>
                <a:lnTo>
                  <a:pt x="1162" y="2484"/>
                </a:lnTo>
                <a:lnTo>
                  <a:pt x="1159" y="2480"/>
                </a:lnTo>
                <a:lnTo>
                  <a:pt x="1152" y="2485"/>
                </a:lnTo>
                <a:lnTo>
                  <a:pt x="1150" y="2492"/>
                </a:lnTo>
                <a:lnTo>
                  <a:pt x="1146" y="2485"/>
                </a:lnTo>
                <a:lnTo>
                  <a:pt x="1141" y="2480"/>
                </a:lnTo>
                <a:lnTo>
                  <a:pt x="1138" y="2480"/>
                </a:lnTo>
                <a:lnTo>
                  <a:pt x="1132" y="2481"/>
                </a:lnTo>
                <a:lnTo>
                  <a:pt x="1126" y="2484"/>
                </a:lnTo>
                <a:lnTo>
                  <a:pt x="1119" y="2486"/>
                </a:lnTo>
                <a:lnTo>
                  <a:pt x="1116" y="2490"/>
                </a:lnTo>
                <a:lnTo>
                  <a:pt x="1114" y="2492"/>
                </a:lnTo>
                <a:lnTo>
                  <a:pt x="1108" y="2492"/>
                </a:lnTo>
                <a:lnTo>
                  <a:pt x="1102" y="2495"/>
                </a:lnTo>
                <a:lnTo>
                  <a:pt x="1096" y="2493"/>
                </a:lnTo>
                <a:lnTo>
                  <a:pt x="1090" y="2488"/>
                </a:lnTo>
                <a:lnTo>
                  <a:pt x="1092" y="2485"/>
                </a:lnTo>
                <a:lnTo>
                  <a:pt x="1091" y="2480"/>
                </a:lnTo>
                <a:lnTo>
                  <a:pt x="1086" y="2478"/>
                </a:lnTo>
                <a:lnTo>
                  <a:pt x="1080" y="2473"/>
                </a:lnTo>
                <a:lnTo>
                  <a:pt x="1073" y="2471"/>
                </a:lnTo>
                <a:lnTo>
                  <a:pt x="1068" y="2469"/>
                </a:lnTo>
                <a:lnTo>
                  <a:pt x="1062" y="2468"/>
                </a:lnTo>
                <a:lnTo>
                  <a:pt x="1059" y="2466"/>
                </a:lnTo>
                <a:lnTo>
                  <a:pt x="1053" y="2465"/>
                </a:lnTo>
                <a:lnTo>
                  <a:pt x="1047" y="2458"/>
                </a:lnTo>
                <a:lnTo>
                  <a:pt x="1042" y="2453"/>
                </a:lnTo>
                <a:lnTo>
                  <a:pt x="1036" y="2449"/>
                </a:lnTo>
                <a:lnTo>
                  <a:pt x="1029" y="2447"/>
                </a:lnTo>
                <a:lnTo>
                  <a:pt x="1023" y="2449"/>
                </a:lnTo>
                <a:lnTo>
                  <a:pt x="1017" y="2448"/>
                </a:lnTo>
                <a:lnTo>
                  <a:pt x="1011" y="2444"/>
                </a:lnTo>
                <a:lnTo>
                  <a:pt x="1005" y="2442"/>
                </a:lnTo>
                <a:lnTo>
                  <a:pt x="1003" y="2444"/>
                </a:lnTo>
                <a:lnTo>
                  <a:pt x="996" y="2444"/>
                </a:lnTo>
                <a:lnTo>
                  <a:pt x="990" y="2446"/>
                </a:lnTo>
                <a:lnTo>
                  <a:pt x="990" y="2447"/>
                </a:lnTo>
                <a:lnTo>
                  <a:pt x="984" y="2446"/>
                </a:lnTo>
                <a:lnTo>
                  <a:pt x="978" y="2445"/>
                </a:lnTo>
                <a:lnTo>
                  <a:pt x="973" y="2445"/>
                </a:lnTo>
                <a:lnTo>
                  <a:pt x="967" y="2444"/>
                </a:lnTo>
                <a:lnTo>
                  <a:pt x="961" y="2444"/>
                </a:lnTo>
                <a:lnTo>
                  <a:pt x="955" y="2440"/>
                </a:lnTo>
                <a:lnTo>
                  <a:pt x="949" y="2436"/>
                </a:lnTo>
                <a:lnTo>
                  <a:pt x="942" y="2436"/>
                </a:lnTo>
                <a:lnTo>
                  <a:pt x="937" y="2431"/>
                </a:lnTo>
                <a:lnTo>
                  <a:pt x="931" y="2432"/>
                </a:lnTo>
                <a:lnTo>
                  <a:pt x="925" y="2430"/>
                </a:lnTo>
                <a:lnTo>
                  <a:pt x="919" y="2425"/>
                </a:lnTo>
                <a:lnTo>
                  <a:pt x="912" y="2423"/>
                </a:lnTo>
                <a:lnTo>
                  <a:pt x="906" y="2418"/>
                </a:lnTo>
                <a:lnTo>
                  <a:pt x="900" y="2422"/>
                </a:lnTo>
                <a:lnTo>
                  <a:pt x="894" y="2421"/>
                </a:lnTo>
                <a:lnTo>
                  <a:pt x="888" y="2418"/>
                </a:lnTo>
                <a:lnTo>
                  <a:pt x="881" y="2416"/>
                </a:lnTo>
                <a:lnTo>
                  <a:pt x="875" y="2416"/>
                </a:lnTo>
                <a:lnTo>
                  <a:pt x="870" y="2423"/>
                </a:lnTo>
                <a:lnTo>
                  <a:pt x="868" y="2428"/>
                </a:lnTo>
                <a:lnTo>
                  <a:pt x="868" y="2432"/>
                </a:lnTo>
                <a:lnTo>
                  <a:pt x="868" y="2431"/>
                </a:lnTo>
                <a:lnTo>
                  <a:pt x="862" y="2428"/>
                </a:lnTo>
                <a:lnTo>
                  <a:pt x="857" y="2421"/>
                </a:lnTo>
                <a:lnTo>
                  <a:pt x="851" y="2417"/>
                </a:lnTo>
                <a:lnTo>
                  <a:pt x="844" y="2412"/>
                </a:lnTo>
                <a:lnTo>
                  <a:pt x="838" y="2406"/>
                </a:lnTo>
                <a:lnTo>
                  <a:pt x="833" y="2401"/>
                </a:lnTo>
                <a:lnTo>
                  <a:pt x="828" y="2394"/>
                </a:lnTo>
                <a:lnTo>
                  <a:pt x="821" y="2389"/>
                </a:lnTo>
                <a:lnTo>
                  <a:pt x="815" y="2384"/>
                </a:lnTo>
                <a:lnTo>
                  <a:pt x="809" y="2380"/>
                </a:lnTo>
                <a:lnTo>
                  <a:pt x="804" y="2374"/>
                </a:lnTo>
                <a:lnTo>
                  <a:pt x="798" y="2371"/>
                </a:lnTo>
                <a:lnTo>
                  <a:pt x="791" y="2366"/>
                </a:lnTo>
                <a:lnTo>
                  <a:pt x="785" y="2361"/>
                </a:lnTo>
                <a:lnTo>
                  <a:pt x="779" y="2358"/>
                </a:lnTo>
                <a:lnTo>
                  <a:pt x="773" y="2357"/>
                </a:lnTo>
                <a:lnTo>
                  <a:pt x="767" y="2356"/>
                </a:lnTo>
                <a:lnTo>
                  <a:pt x="760" y="2353"/>
                </a:lnTo>
                <a:lnTo>
                  <a:pt x="754" y="2352"/>
                </a:lnTo>
                <a:lnTo>
                  <a:pt x="750" y="2345"/>
                </a:lnTo>
                <a:lnTo>
                  <a:pt x="744" y="2340"/>
                </a:lnTo>
                <a:lnTo>
                  <a:pt x="738" y="2336"/>
                </a:lnTo>
                <a:lnTo>
                  <a:pt x="734" y="2331"/>
                </a:lnTo>
                <a:lnTo>
                  <a:pt x="728" y="2327"/>
                </a:lnTo>
                <a:lnTo>
                  <a:pt x="731" y="2333"/>
                </a:lnTo>
                <a:lnTo>
                  <a:pt x="725" y="2333"/>
                </a:lnTo>
                <a:lnTo>
                  <a:pt x="719" y="2332"/>
                </a:lnTo>
                <a:lnTo>
                  <a:pt x="713" y="2332"/>
                </a:lnTo>
                <a:lnTo>
                  <a:pt x="707" y="2327"/>
                </a:lnTo>
                <a:lnTo>
                  <a:pt x="702" y="2320"/>
                </a:lnTo>
                <a:lnTo>
                  <a:pt x="699" y="2313"/>
                </a:lnTo>
                <a:lnTo>
                  <a:pt x="694" y="2308"/>
                </a:lnTo>
                <a:lnTo>
                  <a:pt x="689" y="2305"/>
                </a:lnTo>
                <a:lnTo>
                  <a:pt x="683" y="2302"/>
                </a:lnTo>
                <a:lnTo>
                  <a:pt x="677" y="2301"/>
                </a:lnTo>
                <a:lnTo>
                  <a:pt x="671" y="2297"/>
                </a:lnTo>
                <a:lnTo>
                  <a:pt x="665" y="2297"/>
                </a:lnTo>
                <a:lnTo>
                  <a:pt x="659" y="2296"/>
                </a:lnTo>
                <a:lnTo>
                  <a:pt x="663" y="2289"/>
                </a:lnTo>
                <a:lnTo>
                  <a:pt x="668" y="2288"/>
                </a:lnTo>
                <a:lnTo>
                  <a:pt x="674" y="2285"/>
                </a:lnTo>
                <a:lnTo>
                  <a:pt x="668" y="2283"/>
                </a:lnTo>
                <a:lnTo>
                  <a:pt x="665" y="2276"/>
                </a:lnTo>
                <a:lnTo>
                  <a:pt x="660" y="2280"/>
                </a:lnTo>
                <a:lnTo>
                  <a:pt x="663" y="2273"/>
                </a:lnTo>
                <a:lnTo>
                  <a:pt x="665" y="2272"/>
                </a:lnTo>
                <a:lnTo>
                  <a:pt x="671" y="2272"/>
                </a:lnTo>
                <a:lnTo>
                  <a:pt x="683" y="2279"/>
                </a:lnTo>
                <a:lnTo>
                  <a:pt x="686" y="2280"/>
                </a:lnTo>
                <a:lnTo>
                  <a:pt x="692" y="2286"/>
                </a:lnTo>
                <a:lnTo>
                  <a:pt x="687" y="2281"/>
                </a:lnTo>
                <a:lnTo>
                  <a:pt x="693" y="2280"/>
                </a:lnTo>
                <a:lnTo>
                  <a:pt x="699" y="2280"/>
                </a:lnTo>
                <a:lnTo>
                  <a:pt x="700" y="2281"/>
                </a:lnTo>
                <a:lnTo>
                  <a:pt x="707" y="2278"/>
                </a:lnTo>
                <a:lnTo>
                  <a:pt x="712" y="2280"/>
                </a:lnTo>
                <a:lnTo>
                  <a:pt x="718" y="2283"/>
                </a:lnTo>
                <a:lnTo>
                  <a:pt x="720" y="2276"/>
                </a:lnTo>
                <a:lnTo>
                  <a:pt x="717" y="2269"/>
                </a:lnTo>
                <a:lnTo>
                  <a:pt x="716" y="2262"/>
                </a:lnTo>
                <a:lnTo>
                  <a:pt x="713" y="2269"/>
                </a:lnTo>
                <a:lnTo>
                  <a:pt x="710" y="2262"/>
                </a:lnTo>
                <a:lnTo>
                  <a:pt x="710" y="2255"/>
                </a:lnTo>
                <a:lnTo>
                  <a:pt x="715" y="2258"/>
                </a:lnTo>
                <a:lnTo>
                  <a:pt x="717" y="2251"/>
                </a:lnTo>
                <a:lnTo>
                  <a:pt x="722" y="2244"/>
                </a:lnTo>
                <a:lnTo>
                  <a:pt x="723" y="2237"/>
                </a:lnTo>
                <a:lnTo>
                  <a:pt x="723" y="2231"/>
                </a:lnTo>
                <a:lnTo>
                  <a:pt x="729" y="2224"/>
                </a:lnTo>
                <a:lnTo>
                  <a:pt x="730" y="2231"/>
                </a:lnTo>
                <a:lnTo>
                  <a:pt x="731" y="2237"/>
                </a:lnTo>
                <a:lnTo>
                  <a:pt x="736" y="2231"/>
                </a:lnTo>
                <a:lnTo>
                  <a:pt x="737" y="2224"/>
                </a:lnTo>
                <a:lnTo>
                  <a:pt x="739" y="2218"/>
                </a:lnTo>
                <a:lnTo>
                  <a:pt x="746" y="2220"/>
                </a:lnTo>
                <a:lnTo>
                  <a:pt x="751" y="2224"/>
                </a:lnTo>
                <a:lnTo>
                  <a:pt x="757" y="2226"/>
                </a:lnTo>
                <a:lnTo>
                  <a:pt x="757" y="2219"/>
                </a:lnTo>
                <a:lnTo>
                  <a:pt x="751" y="2215"/>
                </a:lnTo>
                <a:lnTo>
                  <a:pt x="745" y="2212"/>
                </a:lnTo>
                <a:lnTo>
                  <a:pt x="739" y="2206"/>
                </a:lnTo>
                <a:lnTo>
                  <a:pt x="733" y="2200"/>
                </a:lnTo>
                <a:lnTo>
                  <a:pt x="727" y="2197"/>
                </a:lnTo>
                <a:lnTo>
                  <a:pt x="720" y="2198"/>
                </a:lnTo>
                <a:lnTo>
                  <a:pt x="715" y="2191"/>
                </a:lnTo>
                <a:lnTo>
                  <a:pt x="711" y="2184"/>
                </a:lnTo>
                <a:lnTo>
                  <a:pt x="709" y="2179"/>
                </a:lnTo>
                <a:lnTo>
                  <a:pt x="715" y="2180"/>
                </a:lnTo>
                <a:lnTo>
                  <a:pt x="720" y="2180"/>
                </a:lnTo>
                <a:lnTo>
                  <a:pt x="727" y="2176"/>
                </a:lnTo>
                <a:lnTo>
                  <a:pt x="733" y="2175"/>
                </a:lnTo>
                <a:lnTo>
                  <a:pt x="738" y="2173"/>
                </a:lnTo>
                <a:lnTo>
                  <a:pt x="744" y="2178"/>
                </a:lnTo>
                <a:lnTo>
                  <a:pt x="750" y="2179"/>
                </a:lnTo>
                <a:lnTo>
                  <a:pt x="750" y="2172"/>
                </a:lnTo>
                <a:lnTo>
                  <a:pt x="744" y="2171"/>
                </a:lnTo>
                <a:lnTo>
                  <a:pt x="743" y="2164"/>
                </a:lnTo>
                <a:lnTo>
                  <a:pt x="749" y="2163"/>
                </a:lnTo>
                <a:lnTo>
                  <a:pt x="755" y="2162"/>
                </a:lnTo>
                <a:lnTo>
                  <a:pt x="757" y="2162"/>
                </a:lnTo>
                <a:lnTo>
                  <a:pt x="763" y="2159"/>
                </a:lnTo>
                <a:lnTo>
                  <a:pt x="770" y="2155"/>
                </a:lnTo>
                <a:lnTo>
                  <a:pt x="777" y="2150"/>
                </a:lnTo>
                <a:lnTo>
                  <a:pt x="782" y="2149"/>
                </a:lnTo>
                <a:lnTo>
                  <a:pt x="789" y="2150"/>
                </a:lnTo>
                <a:lnTo>
                  <a:pt x="791" y="2143"/>
                </a:lnTo>
                <a:lnTo>
                  <a:pt x="794" y="2142"/>
                </a:lnTo>
                <a:lnTo>
                  <a:pt x="788" y="2144"/>
                </a:lnTo>
                <a:lnTo>
                  <a:pt x="788" y="2141"/>
                </a:lnTo>
                <a:lnTo>
                  <a:pt x="788" y="2134"/>
                </a:lnTo>
                <a:lnTo>
                  <a:pt x="786" y="2132"/>
                </a:lnTo>
                <a:lnTo>
                  <a:pt x="781" y="2130"/>
                </a:lnTo>
                <a:lnTo>
                  <a:pt x="774" y="2130"/>
                </a:lnTo>
                <a:lnTo>
                  <a:pt x="770" y="2135"/>
                </a:lnTo>
                <a:lnTo>
                  <a:pt x="769" y="2137"/>
                </a:lnTo>
                <a:lnTo>
                  <a:pt x="762" y="2139"/>
                </a:lnTo>
                <a:lnTo>
                  <a:pt x="756" y="2139"/>
                </a:lnTo>
                <a:lnTo>
                  <a:pt x="750" y="2141"/>
                </a:lnTo>
                <a:lnTo>
                  <a:pt x="744" y="2141"/>
                </a:lnTo>
                <a:lnTo>
                  <a:pt x="746" y="2137"/>
                </a:lnTo>
                <a:lnTo>
                  <a:pt x="753" y="2132"/>
                </a:lnTo>
                <a:lnTo>
                  <a:pt x="759" y="2132"/>
                </a:lnTo>
                <a:lnTo>
                  <a:pt x="753" y="2132"/>
                </a:lnTo>
                <a:lnTo>
                  <a:pt x="747" y="2133"/>
                </a:lnTo>
                <a:lnTo>
                  <a:pt x="745" y="2135"/>
                </a:lnTo>
                <a:lnTo>
                  <a:pt x="739" y="2141"/>
                </a:lnTo>
                <a:lnTo>
                  <a:pt x="733" y="2141"/>
                </a:lnTo>
                <a:lnTo>
                  <a:pt x="732" y="2142"/>
                </a:lnTo>
                <a:lnTo>
                  <a:pt x="730" y="2142"/>
                </a:lnTo>
                <a:lnTo>
                  <a:pt x="730" y="2141"/>
                </a:lnTo>
                <a:lnTo>
                  <a:pt x="729" y="2134"/>
                </a:lnTo>
                <a:lnTo>
                  <a:pt x="733" y="2129"/>
                </a:lnTo>
                <a:lnTo>
                  <a:pt x="727" y="2127"/>
                </a:lnTo>
                <a:lnTo>
                  <a:pt x="730" y="2121"/>
                </a:lnTo>
                <a:lnTo>
                  <a:pt x="729" y="2114"/>
                </a:lnTo>
                <a:lnTo>
                  <a:pt x="730" y="2107"/>
                </a:lnTo>
                <a:lnTo>
                  <a:pt x="737" y="2102"/>
                </a:lnTo>
                <a:lnTo>
                  <a:pt x="743" y="2102"/>
                </a:lnTo>
                <a:lnTo>
                  <a:pt x="749" y="2098"/>
                </a:lnTo>
                <a:lnTo>
                  <a:pt x="751" y="2098"/>
                </a:lnTo>
                <a:lnTo>
                  <a:pt x="754" y="2093"/>
                </a:lnTo>
                <a:lnTo>
                  <a:pt x="755" y="2086"/>
                </a:lnTo>
                <a:lnTo>
                  <a:pt x="761" y="2084"/>
                </a:lnTo>
                <a:lnTo>
                  <a:pt x="768" y="2084"/>
                </a:lnTo>
                <a:lnTo>
                  <a:pt x="773" y="2086"/>
                </a:lnTo>
                <a:lnTo>
                  <a:pt x="778" y="2085"/>
                </a:lnTo>
                <a:lnTo>
                  <a:pt x="785" y="2085"/>
                </a:lnTo>
                <a:lnTo>
                  <a:pt x="790" y="2086"/>
                </a:lnTo>
                <a:lnTo>
                  <a:pt x="797" y="2086"/>
                </a:lnTo>
                <a:lnTo>
                  <a:pt x="803" y="2086"/>
                </a:lnTo>
                <a:lnTo>
                  <a:pt x="809" y="2086"/>
                </a:lnTo>
                <a:lnTo>
                  <a:pt x="809" y="2085"/>
                </a:lnTo>
                <a:lnTo>
                  <a:pt x="809" y="2081"/>
                </a:lnTo>
                <a:lnTo>
                  <a:pt x="809" y="2074"/>
                </a:lnTo>
                <a:lnTo>
                  <a:pt x="812" y="2069"/>
                </a:lnTo>
                <a:lnTo>
                  <a:pt x="810" y="2068"/>
                </a:lnTo>
                <a:lnTo>
                  <a:pt x="812" y="2062"/>
                </a:lnTo>
                <a:lnTo>
                  <a:pt x="816" y="2055"/>
                </a:lnTo>
                <a:lnTo>
                  <a:pt x="817" y="2055"/>
                </a:lnTo>
                <a:lnTo>
                  <a:pt x="816" y="2051"/>
                </a:lnTo>
                <a:lnTo>
                  <a:pt x="813" y="2051"/>
                </a:lnTo>
                <a:lnTo>
                  <a:pt x="811" y="2051"/>
                </a:lnTo>
                <a:lnTo>
                  <a:pt x="810" y="2051"/>
                </a:lnTo>
                <a:lnTo>
                  <a:pt x="808" y="2049"/>
                </a:lnTo>
                <a:lnTo>
                  <a:pt x="812" y="2045"/>
                </a:lnTo>
                <a:lnTo>
                  <a:pt x="810" y="2042"/>
                </a:lnTo>
                <a:lnTo>
                  <a:pt x="807" y="2036"/>
                </a:lnTo>
                <a:lnTo>
                  <a:pt x="802" y="2028"/>
                </a:lnTo>
                <a:lnTo>
                  <a:pt x="794" y="2028"/>
                </a:lnTo>
                <a:lnTo>
                  <a:pt x="794" y="2025"/>
                </a:lnTo>
                <a:lnTo>
                  <a:pt x="796" y="2019"/>
                </a:lnTo>
                <a:lnTo>
                  <a:pt x="799" y="2012"/>
                </a:lnTo>
                <a:lnTo>
                  <a:pt x="805" y="2011"/>
                </a:lnTo>
                <a:lnTo>
                  <a:pt x="811" y="2012"/>
                </a:lnTo>
                <a:lnTo>
                  <a:pt x="810" y="2006"/>
                </a:lnTo>
                <a:lnTo>
                  <a:pt x="809" y="2008"/>
                </a:lnTo>
                <a:lnTo>
                  <a:pt x="803" y="2005"/>
                </a:lnTo>
                <a:lnTo>
                  <a:pt x="797" y="2004"/>
                </a:lnTo>
                <a:lnTo>
                  <a:pt x="794" y="2001"/>
                </a:lnTo>
                <a:lnTo>
                  <a:pt x="793" y="1994"/>
                </a:lnTo>
                <a:lnTo>
                  <a:pt x="799" y="1992"/>
                </a:lnTo>
                <a:lnTo>
                  <a:pt x="805" y="1992"/>
                </a:lnTo>
                <a:lnTo>
                  <a:pt x="807" y="1985"/>
                </a:lnTo>
                <a:lnTo>
                  <a:pt x="812" y="1981"/>
                </a:lnTo>
                <a:lnTo>
                  <a:pt x="814" y="1973"/>
                </a:lnTo>
                <a:lnTo>
                  <a:pt x="812" y="1968"/>
                </a:lnTo>
                <a:lnTo>
                  <a:pt x="809" y="1964"/>
                </a:lnTo>
                <a:lnTo>
                  <a:pt x="806" y="1957"/>
                </a:lnTo>
                <a:lnTo>
                  <a:pt x="810" y="1950"/>
                </a:lnTo>
                <a:lnTo>
                  <a:pt x="808" y="1950"/>
                </a:lnTo>
                <a:lnTo>
                  <a:pt x="802" y="1949"/>
                </a:lnTo>
                <a:lnTo>
                  <a:pt x="801" y="1950"/>
                </a:lnTo>
                <a:lnTo>
                  <a:pt x="798" y="1954"/>
                </a:lnTo>
                <a:lnTo>
                  <a:pt x="792" y="1954"/>
                </a:lnTo>
                <a:lnTo>
                  <a:pt x="785" y="1950"/>
                </a:lnTo>
                <a:lnTo>
                  <a:pt x="781" y="1947"/>
                </a:lnTo>
                <a:lnTo>
                  <a:pt x="777" y="1940"/>
                </a:lnTo>
                <a:lnTo>
                  <a:pt x="771" y="1938"/>
                </a:lnTo>
                <a:lnTo>
                  <a:pt x="764" y="1940"/>
                </a:lnTo>
                <a:lnTo>
                  <a:pt x="758" y="1936"/>
                </a:lnTo>
                <a:lnTo>
                  <a:pt x="754" y="1929"/>
                </a:lnTo>
                <a:lnTo>
                  <a:pt x="748" y="1934"/>
                </a:lnTo>
                <a:lnTo>
                  <a:pt x="742" y="1934"/>
                </a:lnTo>
                <a:lnTo>
                  <a:pt x="736" y="1929"/>
                </a:lnTo>
                <a:lnTo>
                  <a:pt x="729" y="1928"/>
                </a:lnTo>
                <a:lnTo>
                  <a:pt x="723" y="1923"/>
                </a:lnTo>
                <a:lnTo>
                  <a:pt x="717" y="1924"/>
                </a:lnTo>
                <a:lnTo>
                  <a:pt x="711" y="1921"/>
                </a:lnTo>
                <a:lnTo>
                  <a:pt x="708" y="1920"/>
                </a:lnTo>
                <a:lnTo>
                  <a:pt x="701" y="1915"/>
                </a:lnTo>
                <a:lnTo>
                  <a:pt x="698" y="1918"/>
                </a:lnTo>
                <a:lnTo>
                  <a:pt x="698" y="1920"/>
                </a:lnTo>
                <a:lnTo>
                  <a:pt x="692" y="1925"/>
                </a:lnTo>
                <a:lnTo>
                  <a:pt x="690" y="1928"/>
                </a:lnTo>
                <a:lnTo>
                  <a:pt x="686" y="1921"/>
                </a:lnTo>
                <a:lnTo>
                  <a:pt x="685" y="1920"/>
                </a:lnTo>
                <a:lnTo>
                  <a:pt x="684" y="1918"/>
                </a:lnTo>
                <a:lnTo>
                  <a:pt x="671" y="1912"/>
                </a:lnTo>
                <a:lnTo>
                  <a:pt x="666" y="1905"/>
                </a:lnTo>
                <a:lnTo>
                  <a:pt x="664" y="1899"/>
                </a:lnTo>
                <a:lnTo>
                  <a:pt x="658" y="1894"/>
                </a:lnTo>
                <a:lnTo>
                  <a:pt x="654" y="1888"/>
                </a:lnTo>
                <a:lnTo>
                  <a:pt x="648" y="1887"/>
                </a:lnTo>
                <a:lnTo>
                  <a:pt x="641" y="1891"/>
                </a:lnTo>
                <a:lnTo>
                  <a:pt x="636" y="1893"/>
                </a:lnTo>
                <a:lnTo>
                  <a:pt x="626" y="1893"/>
                </a:lnTo>
                <a:lnTo>
                  <a:pt x="621" y="1896"/>
                </a:lnTo>
                <a:lnTo>
                  <a:pt x="620" y="1896"/>
                </a:lnTo>
                <a:lnTo>
                  <a:pt x="613" y="1900"/>
                </a:lnTo>
                <a:lnTo>
                  <a:pt x="607" y="1904"/>
                </a:lnTo>
                <a:lnTo>
                  <a:pt x="601" y="1897"/>
                </a:lnTo>
                <a:lnTo>
                  <a:pt x="595" y="1898"/>
                </a:lnTo>
                <a:lnTo>
                  <a:pt x="591" y="1898"/>
                </a:lnTo>
                <a:lnTo>
                  <a:pt x="587" y="1893"/>
                </a:lnTo>
                <a:lnTo>
                  <a:pt x="580" y="1888"/>
                </a:lnTo>
                <a:lnTo>
                  <a:pt x="574" y="1887"/>
                </a:lnTo>
                <a:lnTo>
                  <a:pt x="568" y="1887"/>
                </a:lnTo>
                <a:lnTo>
                  <a:pt x="566" y="1888"/>
                </a:lnTo>
                <a:lnTo>
                  <a:pt x="560" y="1893"/>
                </a:lnTo>
                <a:lnTo>
                  <a:pt x="558" y="1893"/>
                </a:lnTo>
                <a:lnTo>
                  <a:pt x="551" y="1891"/>
                </a:lnTo>
                <a:lnTo>
                  <a:pt x="550" y="1887"/>
                </a:lnTo>
                <a:lnTo>
                  <a:pt x="544" y="1883"/>
                </a:lnTo>
                <a:lnTo>
                  <a:pt x="540" y="1877"/>
                </a:lnTo>
                <a:lnTo>
                  <a:pt x="540" y="1869"/>
                </a:lnTo>
                <a:lnTo>
                  <a:pt x="541" y="1864"/>
                </a:lnTo>
                <a:lnTo>
                  <a:pt x="536" y="1857"/>
                </a:lnTo>
                <a:lnTo>
                  <a:pt x="534" y="1850"/>
                </a:lnTo>
                <a:lnTo>
                  <a:pt x="531" y="1847"/>
                </a:lnTo>
                <a:lnTo>
                  <a:pt x="532" y="1840"/>
                </a:lnTo>
                <a:lnTo>
                  <a:pt x="527" y="1840"/>
                </a:lnTo>
                <a:lnTo>
                  <a:pt x="520" y="1835"/>
                </a:lnTo>
                <a:lnTo>
                  <a:pt x="518" y="1832"/>
                </a:lnTo>
                <a:lnTo>
                  <a:pt x="512" y="1827"/>
                </a:lnTo>
                <a:lnTo>
                  <a:pt x="511" y="1827"/>
                </a:lnTo>
                <a:lnTo>
                  <a:pt x="508" y="1827"/>
                </a:lnTo>
                <a:lnTo>
                  <a:pt x="502" y="1831"/>
                </a:lnTo>
                <a:lnTo>
                  <a:pt x="495" y="1831"/>
                </a:lnTo>
                <a:lnTo>
                  <a:pt x="489" y="1826"/>
                </a:lnTo>
                <a:lnTo>
                  <a:pt x="483" y="1825"/>
                </a:lnTo>
                <a:lnTo>
                  <a:pt x="482" y="1825"/>
                </a:lnTo>
                <a:lnTo>
                  <a:pt x="476" y="1825"/>
                </a:lnTo>
                <a:lnTo>
                  <a:pt x="470" y="1825"/>
                </a:lnTo>
                <a:lnTo>
                  <a:pt x="468" y="1824"/>
                </a:lnTo>
                <a:lnTo>
                  <a:pt x="469" y="1823"/>
                </a:lnTo>
                <a:lnTo>
                  <a:pt x="471" y="1823"/>
                </a:lnTo>
                <a:lnTo>
                  <a:pt x="472" y="1816"/>
                </a:lnTo>
                <a:lnTo>
                  <a:pt x="471" y="1816"/>
                </a:lnTo>
                <a:lnTo>
                  <a:pt x="465" y="1813"/>
                </a:lnTo>
                <a:lnTo>
                  <a:pt x="468" y="1807"/>
                </a:lnTo>
                <a:lnTo>
                  <a:pt x="463" y="1800"/>
                </a:lnTo>
                <a:lnTo>
                  <a:pt x="457" y="1794"/>
                </a:lnTo>
                <a:lnTo>
                  <a:pt x="457" y="1793"/>
                </a:lnTo>
                <a:lnTo>
                  <a:pt x="461" y="1792"/>
                </a:lnTo>
                <a:lnTo>
                  <a:pt x="463" y="1791"/>
                </a:lnTo>
                <a:lnTo>
                  <a:pt x="470" y="1789"/>
                </a:lnTo>
                <a:lnTo>
                  <a:pt x="476" y="1786"/>
                </a:lnTo>
                <a:lnTo>
                  <a:pt x="472" y="1779"/>
                </a:lnTo>
                <a:lnTo>
                  <a:pt x="468" y="1778"/>
                </a:lnTo>
                <a:lnTo>
                  <a:pt x="465" y="1777"/>
                </a:lnTo>
                <a:lnTo>
                  <a:pt x="459" y="1771"/>
                </a:lnTo>
                <a:lnTo>
                  <a:pt x="453" y="1765"/>
                </a:lnTo>
                <a:lnTo>
                  <a:pt x="452" y="1759"/>
                </a:lnTo>
                <a:lnTo>
                  <a:pt x="449" y="1752"/>
                </a:lnTo>
                <a:lnTo>
                  <a:pt x="446" y="1751"/>
                </a:lnTo>
                <a:lnTo>
                  <a:pt x="440" y="1744"/>
                </a:lnTo>
                <a:lnTo>
                  <a:pt x="433" y="1740"/>
                </a:lnTo>
                <a:lnTo>
                  <a:pt x="428" y="1740"/>
                </a:lnTo>
                <a:lnTo>
                  <a:pt x="422" y="1745"/>
                </a:lnTo>
                <a:lnTo>
                  <a:pt x="420" y="1743"/>
                </a:lnTo>
                <a:lnTo>
                  <a:pt x="418" y="1740"/>
                </a:lnTo>
                <a:lnTo>
                  <a:pt x="414" y="1740"/>
                </a:lnTo>
                <a:lnTo>
                  <a:pt x="412" y="1740"/>
                </a:lnTo>
                <a:lnTo>
                  <a:pt x="405" y="1739"/>
                </a:lnTo>
                <a:lnTo>
                  <a:pt x="400" y="1742"/>
                </a:lnTo>
                <a:lnTo>
                  <a:pt x="394" y="1744"/>
                </a:lnTo>
                <a:lnTo>
                  <a:pt x="389" y="1750"/>
                </a:lnTo>
                <a:lnTo>
                  <a:pt x="382" y="1748"/>
                </a:lnTo>
                <a:lnTo>
                  <a:pt x="376" y="1747"/>
                </a:lnTo>
                <a:lnTo>
                  <a:pt x="370" y="1745"/>
                </a:lnTo>
                <a:lnTo>
                  <a:pt x="364" y="1744"/>
                </a:lnTo>
                <a:lnTo>
                  <a:pt x="358" y="1743"/>
                </a:lnTo>
                <a:lnTo>
                  <a:pt x="359" y="1750"/>
                </a:lnTo>
                <a:lnTo>
                  <a:pt x="358" y="1751"/>
                </a:lnTo>
                <a:lnTo>
                  <a:pt x="358" y="1755"/>
                </a:lnTo>
                <a:lnTo>
                  <a:pt x="352" y="1762"/>
                </a:lnTo>
                <a:lnTo>
                  <a:pt x="346" y="1764"/>
                </a:lnTo>
                <a:lnTo>
                  <a:pt x="340" y="1764"/>
                </a:lnTo>
                <a:lnTo>
                  <a:pt x="334" y="1761"/>
                </a:lnTo>
                <a:lnTo>
                  <a:pt x="328" y="1760"/>
                </a:lnTo>
                <a:lnTo>
                  <a:pt x="324" y="1753"/>
                </a:lnTo>
                <a:lnTo>
                  <a:pt x="319" y="1747"/>
                </a:lnTo>
                <a:lnTo>
                  <a:pt x="318" y="1740"/>
                </a:lnTo>
                <a:lnTo>
                  <a:pt x="315" y="1734"/>
                </a:lnTo>
                <a:lnTo>
                  <a:pt x="315" y="1731"/>
                </a:lnTo>
                <a:lnTo>
                  <a:pt x="314" y="1727"/>
                </a:lnTo>
                <a:lnTo>
                  <a:pt x="311" y="1721"/>
                </a:lnTo>
                <a:lnTo>
                  <a:pt x="311" y="1714"/>
                </a:lnTo>
                <a:lnTo>
                  <a:pt x="311" y="1707"/>
                </a:lnTo>
                <a:lnTo>
                  <a:pt x="304" y="1703"/>
                </a:lnTo>
                <a:lnTo>
                  <a:pt x="299" y="1696"/>
                </a:lnTo>
                <a:lnTo>
                  <a:pt x="293" y="1690"/>
                </a:lnTo>
                <a:lnTo>
                  <a:pt x="297" y="1683"/>
                </a:lnTo>
                <a:lnTo>
                  <a:pt x="298" y="1678"/>
                </a:lnTo>
                <a:lnTo>
                  <a:pt x="304" y="1678"/>
                </a:lnTo>
                <a:lnTo>
                  <a:pt x="310" y="1675"/>
                </a:lnTo>
                <a:lnTo>
                  <a:pt x="316" y="1678"/>
                </a:lnTo>
                <a:lnTo>
                  <a:pt x="323" y="1683"/>
                </a:lnTo>
                <a:lnTo>
                  <a:pt x="329" y="1686"/>
                </a:lnTo>
                <a:lnTo>
                  <a:pt x="335" y="1686"/>
                </a:lnTo>
                <a:lnTo>
                  <a:pt x="341" y="1683"/>
                </a:lnTo>
                <a:lnTo>
                  <a:pt x="348" y="1682"/>
                </a:lnTo>
                <a:lnTo>
                  <a:pt x="348" y="1680"/>
                </a:lnTo>
                <a:lnTo>
                  <a:pt x="354" y="1675"/>
                </a:lnTo>
                <a:lnTo>
                  <a:pt x="357" y="1670"/>
                </a:lnTo>
                <a:lnTo>
                  <a:pt x="362" y="1667"/>
                </a:lnTo>
                <a:lnTo>
                  <a:pt x="367" y="1666"/>
                </a:lnTo>
                <a:lnTo>
                  <a:pt x="367" y="1659"/>
                </a:lnTo>
                <a:lnTo>
                  <a:pt x="362" y="1655"/>
                </a:lnTo>
                <a:lnTo>
                  <a:pt x="356" y="1652"/>
                </a:lnTo>
                <a:lnTo>
                  <a:pt x="353" y="1651"/>
                </a:lnTo>
                <a:lnTo>
                  <a:pt x="348" y="1644"/>
                </a:lnTo>
                <a:lnTo>
                  <a:pt x="350" y="1638"/>
                </a:lnTo>
                <a:lnTo>
                  <a:pt x="342" y="1635"/>
                </a:lnTo>
                <a:lnTo>
                  <a:pt x="338" y="1634"/>
                </a:lnTo>
                <a:lnTo>
                  <a:pt x="335" y="1634"/>
                </a:lnTo>
                <a:lnTo>
                  <a:pt x="330" y="1631"/>
                </a:lnTo>
                <a:lnTo>
                  <a:pt x="324" y="1632"/>
                </a:lnTo>
                <a:lnTo>
                  <a:pt x="318" y="1634"/>
                </a:lnTo>
                <a:lnTo>
                  <a:pt x="311" y="1632"/>
                </a:lnTo>
                <a:lnTo>
                  <a:pt x="311" y="1631"/>
                </a:lnTo>
                <a:lnTo>
                  <a:pt x="314" y="1625"/>
                </a:lnTo>
                <a:lnTo>
                  <a:pt x="314" y="1618"/>
                </a:lnTo>
                <a:lnTo>
                  <a:pt x="315" y="1617"/>
                </a:lnTo>
                <a:lnTo>
                  <a:pt x="309" y="1610"/>
                </a:lnTo>
                <a:lnTo>
                  <a:pt x="307" y="1609"/>
                </a:lnTo>
                <a:lnTo>
                  <a:pt x="301" y="1607"/>
                </a:lnTo>
                <a:lnTo>
                  <a:pt x="295" y="1606"/>
                </a:lnTo>
                <a:lnTo>
                  <a:pt x="289" y="1601"/>
                </a:lnTo>
                <a:lnTo>
                  <a:pt x="282" y="1594"/>
                </a:lnTo>
                <a:lnTo>
                  <a:pt x="279" y="1587"/>
                </a:lnTo>
                <a:lnTo>
                  <a:pt x="275" y="1583"/>
                </a:lnTo>
                <a:lnTo>
                  <a:pt x="275" y="1582"/>
                </a:lnTo>
                <a:lnTo>
                  <a:pt x="270" y="1575"/>
                </a:lnTo>
                <a:lnTo>
                  <a:pt x="269" y="1569"/>
                </a:lnTo>
                <a:lnTo>
                  <a:pt x="264" y="1567"/>
                </a:lnTo>
                <a:lnTo>
                  <a:pt x="264" y="1565"/>
                </a:lnTo>
                <a:lnTo>
                  <a:pt x="262" y="1562"/>
                </a:lnTo>
                <a:lnTo>
                  <a:pt x="255" y="1559"/>
                </a:lnTo>
                <a:lnTo>
                  <a:pt x="251" y="1553"/>
                </a:lnTo>
                <a:lnTo>
                  <a:pt x="251" y="1546"/>
                </a:lnTo>
                <a:lnTo>
                  <a:pt x="258" y="1544"/>
                </a:lnTo>
                <a:lnTo>
                  <a:pt x="258" y="1543"/>
                </a:lnTo>
                <a:lnTo>
                  <a:pt x="256" y="1543"/>
                </a:lnTo>
                <a:lnTo>
                  <a:pt x="256" y="1542"/>
                </a:lnTo>
                <a:lnTo>
                  <a:pt x="259" y="1535"/>
                </a:lnTo>
                <a:lnTo>
                  <a:pt x="255" y="1528"/>
                </a:lnTo>
                <a:lnTo>
                  <a:pt x="249" y="1522"/>
                </a:lnTo>
                <a:lnTo>
                  <a:pt x="249" y="1515"/>
                </a:lnTo>
                <a:lnTo>
                  <a:pt x="251" y="1509"/>
                </a:lnTo>
                <a:lnTo>
                  <a:pt x="250" y="1506"/>
                </a:lnTo>
                <a:lnTo>
                  <a:pt x="251" y="1504"/>
                </a:lnTo>
                <a:lnTo>
                  <a:pt x="250" y="1497"/>
                </a:lnTo>
                <a:lnTo>
                  <a:pt x="246" y="1496"/>
                </a:lnTo>
                <a:lnTo>
                  <a:pt x="240" y="1495"/>
                </a:lnTo>
                <a:lnTo>
                  <a:pt x="234" y="1492"/>
                </a:lnTo>
                <a:lnTo>
                  <a:pt x="228" y="1486"/>
                </a:lnTo>
                <a:lnTo>
                  <a:pt x="225" y="1484"/>
                </a:lnTo>
                <a:lnTo>
                  <a:pt x="220" y="1481"/>
                </a:lnTo>
                <a:lnTo>
                  <a:pt x="218" y="1480"/>
                </a:lnTo>
                <a:lnTo>
                  <a:pt x="213" y="1479"/>
                </a:lnTo>
                <a:lnTo>
                  <a:pt x="204" y="1479"/>
                </a:lnTo>
                <a:lnTo>
                  <a:pt x="200" y="1479"/>
                </a:lnTo>
                <a:lnTo>
                  <a:pt x="196" y="1479"/>
                </a:lnTo>
                <a:lnTo>
                  <a:pt x="190" y="1485"/>
                </a:lnTo>
                <a:lnTo>
                  <a:pt x="185" y="1484"/>
                </a:lnTo>
                <a:lnTo>
                  <a:pt x="179" y="1487"/>
                </a:lnTo>
                <a:lnTo>
                  <a:pt x="173" y="1489"/>
                </a:lnTo>
                <a:lnTo>
                  <a:pt x="167" y="1486"/>
                </a:lnTo>
                <a:lnTo>
                  <a:pt x="167" y="1479"/>
                </a:lnTo>
                <a:lnTo>
                  <a:pt x="170" y="1472"/>
                </a:lnTo>
                <a:lnTo>
                  <a:pt x="163" y="1470"/>
                </a:lnTo>
                <a:lnTo>
                  <a:pt x="157" y="1468"/>
                </a:lnTo>
                <a:lnTo>
                  <a:pt x="151" y="1465"/>
                </a:lnTo>
                <a:lnTo>
                  <a:pt x="145" y="1466"/>
                </a:lnTo>
                <a:lnTo>
                  <a:pt x="139" y="1470"/>
                </a:lnTo>
                <a:lnTo>
                  <a:pt x="133" y="1471"/>
                </a:lnTo>
                <a:lnTo>
                  <a:pt x="131" y="1471"/>
                </a:lnTo>
                <a:lnTo>
                  <a:pt x="130" y="1469"/>
                </a:lnTo>
                <a:lnTo>
                  <a:pt x="127" y="1462"/>
                </a:lnTo>
                <a:lnTo>
                  <a:pt x="121" y="1461"/>
                </a:lnTo>
                <a:lnTo>
                  <a:pt x="115" y="1461"/>
                </a:lnTo>
                <a:lnTo>
                  <a:pt x="112" y="1463"/>
                </a:lnTo>
                <a:lnTo>
                  <a:pt x="110" y="1464"/>
                </a:lnTo>
                <a:lnTo>
                  <a:pt x="103" y="1458"/>
                </a:lnTo>
                <a:lnTo>
                  <a:pt x="100" y="1457"/>
                </a:lnTo>
                <a:lnTo>
                  <a:pt x="102" y="1453"/>
                </a:lnTo>
                <a:lnTo>
                  <a:pt x="103" y="1446"/>
                </a:lnTo>
                <a:lnTo>
                  <a:pt x="100" y="1440"/>
                </a:lnTo>
                <a:lnTo>
                  <a:pt x="99" y="1438"/>
                </a:lnTo>
                <a:lnTo>
                  <a:pt x="98" y="1433"/>
                </a:lnTo>
                <a:lnTo>
                  <a:pt x="96" y="1426"/>
                </a:lnTo>
                <a:lnTo>
                  <a:pt x="90" y="1423"/>
                </a:lnTo>
                <a:lnTo>
                  <a:pt x="89" y="1423"/>
                </a:lnTo>
                <a:lnTo>
                  <a:pt x="88" y="1417"/>
                </a:lnTo>
                <a:lnTo>
                  <a:pt x="83" y="1414"/>
                </a:lnTo>
                <a:lnTo>
                  <a:pt x="84" y="1407"/>
                </a:lnTo>
                <a:lnTo>
                  <a:pt x="77" y="1402"/>
                </a:lnTo>
                <a:lnTo>
                  <a:pt x="73" y="1404"/>
                </a:lnTo>
                <a:lnTo>
                  <a:pt x="68" y="1404"/>
                </a:lnTo>
                <a:lnTo>
                  <a:pt x="71" y="1397"/>
                </a:lnTo>
                <a:lnTo>
                  <a:pt x="72" y="1390"/>
                </a:lnTo>
                <a:lnTo>
                  <a:pt x="71" y="1384"/>
                </a:lnTo>
                <a:lnTo>
                  <a:pt x="74" y="1383"/>
                </a:lnTo>
                <a:lnTo>
                  <a:pt x="75" y="1379"/>
                </a:lnTo>
                <a:lnTo>
                  <a:pt x="75" y="1371"/>
                </a:lnTo>
                <a:lnTo>
                  <a:pt x="69" y="1368"/>
                </a:lnTo>
                <a:lnTo>
                  <a:pt x="63" y="1364"/>
                </a:lnTo>
                <a:lnTo>
                  <a:pt x="57" y="1361"/>
                </a:lnTo>
                <a:lnTo>
                  <a:pt x="54" y="1355"/>
                </a:lnTo>
                <a:lnTo>
                  <a:pt x="49" y="1355"/>
                </a:lnTo>
                <a:lnTo>
                  <a:pt x="47" y="1352"/>
                </a:lnTo>
                <a:lnTo>
                  <a:pt x="49" y="1345"/>
                </a:lnTo>
                <a:lnTo>
                  <a:pt x="49" y="1344"/>
                </a:lnTo>
                <a:lnTo>
                  <a:pt x="55" y="1340"/>
                </a:lnTo>
                <a:lnTo>
                  <a:pt x="58" y="1333"/>
                </a:lnTo>
                <a:lnTo>
                  <a:pt x="60" y="1333"/>
                </a:lnTo>
                <a:lnTo>
                  <a:pt x="62" y="1333"/>
                </a:lnTo>
                <a:lnTo>
                  <a:pt x="68" y="1328"/>
                </a:lnTo>
                <a:lnTo>
                  <a:pt x="62" y="1326"/>
                </a:lnTo>
                <a:lnTo>
                  <a:pt x="60" y="1319"/>
                </a:lnTo>
                <a:lnTo>
                  <a:pt x="60" y="1316"/>
                </a:lnTo>
                <a:lnTo>
                  <a:pt x="54" y="1311"/>
                </a:lnTo>
                <a:lnTo>
                  <a:pt x="49" y="1304"/>
                </a:lnTo>
                <a:lnTo>
                  <a:pt x="47" y="1297"/>
                </a:lnTo>
                <a:lnTo>
                  <a:pt x="50" y="1291"/>
                </a:lnTo>
                <a:lnTo>
                  <a:pt x="49" y="1284"/>
                </a:lnTo>
                <a:lnTo>
                  <a:pt x="45" y="1277"/>
                </a:lnTo>
                <a:lnTo>
                  <a:pt x="43" y="1271"/>
                </a:lnTo>
                <a:lnTo>
                  <a:pt x="41" y="1264"/>
                </a:lnTo>
                <a:lnTo>
                  <a:pt x="42" y="1258"/>
                </a:lnTo>
                <a:lnTo>
                  <a:pt x="49" y="1252"/>
                </a:lnTo>
                <a:lnTo>
                  <a:pt x="55" y="1247"/>
                </a:lnTo>
                <a:lnTo>
                  <a:pt x="58" y="1242"/>
                </a:lnTo>
                <a:lnTo>
                  <a:pt x="59" y="1236"/>
                </a:lnTo>
                <a:lnTo>
                  <a:pt x="59" y="1235"/>
                </a:lnTo>
                <a:lnTo>
                  <a:pt x="60" y="1228"/>
                </a:lnTo>
                <a:lnTo>
                  <a:pt x="63" y="1226"/>
                </a:lnTo>
                <a:lnTo>
                  <a:pt x="69" y="1222"/>
                </a:lnTo>
                <a:lnTo>
                  <a:pt x="75" y="1221"/>
                </a:lnTo>
                <a:lnTo>
                  <a:pt x="74" y="1219"/>
                </a:lnTo>
                <a:lnTo>
                  <a:pt x="68" y="1214"/>
                </a:lnTo>
                <a:lnTo>
                  <a:pt x="65" y="1212"/>
                </a:lnTo>
                <a:lnTo>
                  <a:pt x="67" y="1206"/>
                </a:lnTo>
                <a:lnTo>
                  <a:pt x="64" y="1199"/>
                </a:lnTo>
                <a:lnTo>
                  <a:pt x="63" y="1192"/>
                </a:lnTo>
                <a:lnTo>
                  <a:pt x="68" y="1190"/>
                </a:lnTo>
                <a:lnTo>
                  <a:pt x="74" y="1197"/>
                </a:lnTo>
                <a:lnTo>
                  <a:pt x="81" y="1198"/>
                </a:lnTo>
                <a:lnTo>
                  <a:pt x="83" y="1192"/>
                </a:lnTo>
                <a:lnTo>
                  <a:pt x="86" y="1186"/>
                </a:lnTo>
                <a:lnTo>
                  <a:pt x="92" y="1187"/>
                </a:lnTo>
                <a:lnTo>
                  <a:pt x="99" y="1190"/>
                </a:lnTo>
                <a:lnTo>
                  <a:pt x="105" y="1189"/>
                </a:lnTo>
                <a:lnTo>
                  <a:pt x="112" y="1186"/>
                </a:lnTo>
                <a:lnTo>
                  <a:pt x="113" y="1181"/>
                </a:lnTo>
                <a:lnTo>
                  <a:pt x="119" y="1174"/>
                </a:lnTo>
                <a:lnTo>
                  <a:pt x="123" y="1174"/>
                </a:lnTo>
                <a:lnTo>
                  <a:pt x="129" y="1175"/>
                </a:lnTo>
                <a:lnTo>
                  <a:pt x="135" y="1176"/>
                </a:lnTo>
                <a:lnTo>
                  <a:pt x="142" y="1178"/>
                </a:lnTo>
                <a:lnTo>
                  <a:pt x="148" y="1179"/>
                </a:lnTo>
                <a:lnTo>
                  <a:pt x="154" y="1180"/>
                </a:lnTo>
                <a:lnTo>
                  <a:pt x="160" y="1182"/>
                </a:lnTo>
                <a:lnTo>
                  <a:pt x="162" y="1182"/>
                </a:lnTo>
                <a:lnTo>
                  <a:pt x="167" y="1184"/>
                </a:lnTo>
                <a:lnTo>
                  <a:pt x="170" y="1184"/>
                </a:lnTo>
                <a:lnTo>
                  <a:pt x="173" y="1181"/>
                </a:lnTo>
                <a:lnTo>
                  <a:pt x="169" y="1174"/>
                </a:lnTo>
                <a:lnTo>
                  <a:pt x="162" y="1173"/>
                </a:lnTo>
                <a:lnTo>
                  <a:pt x="161" y="1173"/>
                </a:lnTo>
                <a:lnTo>
                  <a:pt x="155" y="1168"/>
                </a:lnTo>
                <a:lnTo>
                  <a:pt x="149" y="1162"/>
                </a:lnTo>
                <a:lnTo>
                  <a:pt x="142" y="1160"/>
                </a:lnTo>
                <a:lnTo>
                  <a:pt x="135" y="1160"/>
                </a:lnTo>
                <a:lnTo>
                  <a:pt x="128" y="1163"/>
                </a:lnTo>
                <a:lnTo>
                  <a:pt x="122" y="1162"/>
                </a:lnTo>
                <a:lnTo>
                  <a:pt x="116" y="1163"/>
                </a:lnTo>
                <a:lnTo>
                  <a:pt x="110" y="1160"/>
                </a:lnTo>
                <a:lnTo>
                  <a:pt x="98" y="1148"/>
                </a:lnTo>
                <a:lnTo>
                  <a:pt x="92" y="1148"/>
                </a:lnTo>
                <a:lnTo>
                  <a:pt x="88" y="1147"/>
                </a:lnTo>
                <a:lnTo>
                  <a:pt x="77" y="1134"/>
                </a:lnTo>
                <a:lnTo>
                  <a:pt x="84" y="1138"/>
                </a:lnTo>
                <a:lnTo>
                  <a:pt x="90" y="1141"/>
                </a:lnTo>
                <a:lnTo>
                  <a:pt x="88" y="1134"/>
                </a:lnTo>
                <a:lnTo>
                  <a:pt x="87" y="1127"/>
                </a:lnTo>
                <a:lnTo>
                  <a:pt x="91" y="1124"/>
                </a:lnTo>
                <a:lnTo>
                  <a:pt x="88" y="1122"/>
                </a:lnTo>
                <a:lnTo>
                  <a:pt x="87" y="1122"/>
                </a:lnTo>
                <a:lnTo>
                  <a:pt x="81" y="1125"/>
                </a:lnTo>
                <a:lnTo>
                  <a:pt x="74" y="1126"/>
                </a:lnTo>
                <a:lnTo>
                  <a:pt x="68" y="1133"/>
                </a:lnTo>
                <a:lnTo>
                  <a:pt x="62" y="1136"/>
                </a:lnTo>
                <a:lnTo>
                  <a:pt x="56" y="1136"/>
                </a:lnTo>
                <a:lnTo>
                  <a:pt x="50" y="1135"/>
                </a:lnTo>
                <a:lnTo>
                  <a:pt x="45" y="1135"/>
                </a:lnTo>
                <a:lnTo>
                  <a:pt x="49" y="1132"/>
                </a:lnTo>
                <a:lnTo>
                  <a:pt x="54" y="1126"/>
                </a:lnTo>
                <a:lnTo>
                  <a:pt x="60" y="1121"/>
                </a:lnTo>
                <a:lnTo>
                  <a:pt x="63" y="1118"/>
                </a:lnTo>
                <a:lnTo>
                  <a:pt x="69" y="1113"/>
                </a:lnTo>
                <a:lnTo>
                  <a:pt x="71" y="1111"/>
                </a:lnTo>
                <a:lnTo>
                  <a:pt x="76" y="1107"/>
                </a:lnTo>
                <a:lnTo>
                  <a:pt x="77" y="1106"/>
                </a:lnTo>
                <a:lnTo>
                  <a:pt x="81" y="1105"/>
                </a:lnTo>
                <a:lnTo>
                  <a:pt x="87" y="1099"/>
                </a:lnTo>
                <a:lnTo>
                  <a:pt x="92" y="1094"/>
                </a:lnTo>
                <a:lnTo>
                  <a:pt x="93" y="1094"/>
                </a:lnTo>
                <a:lnTo>
                  <a:pt x="95" y="1093"/>
                </a:lnTo>
                <a:lnTo>
                  <a:pt x="100" y="1090"/>
                </a:lnTo>
                <a:lnTo>
                  <a:pt x="106" y="1086"/>
                </a:lnTo>
                <a:lnTo>
                  <a:pt x="113" y="1081"/>
                </a:lnTo>
                <a:lnTo>
                  <a:pt x="116" y="1076"/>
                </a:lnTo>
                <a:lnTo>
                  <a:pt x="122" y="1070"/>
                </a:lnTo>
                <a:lnTo>
                  <a:pt x="123" y="1068"/>
                </a:lnTo>
                <a:lnTo>
                  <a:pt x="124" y="1067"/>
                </a:lnTo>
                <a:lnTo>
                  <a:pt x="127" y="1066"/>
                </a:lnTo>
                <a:lnTo>
                  <a:pt x="133" y="1061"/>
                </a:lnTo>
                <a:lnTo>
                  <a:pt x="139" y="1054"/>
                </a:lnTo>
                <a:lnTo>
                  <a:pt x="144" y="1050"/>
                </a:lnTo>
                <a:lnTo>
                  <a:pt x="146" y="1046"/>
                </a:lnTo>
                <a:lnTo>
                  <a:pt x="151" y="1042"/>
                </a:lnTo>
                <a:lnTo>
                  <a:pt x="151" y="1041"/>
                </a:lnTo>
                <a:lnTo>
                  <a:pt x="153" y="1038"/>
                </a:lnTo>
                <a:lnTo>
                  <a:pt x="159" y="1031"/>
                </a:lnTo>
                <a:lnTo>
                  <a:pt x="165" y="1026"/>
                </a:lnTo>
                <a:lnTo>
                  <a:pt x="171" y="1019"/>
                </a:lnTo>
                <a:lnTo>
                  <a:pt x="175" y="1015"/>
                </a:lnTo>
                <a:lnTo>
                  <a:pt x="181" y="1011"/>
                </a:lnTo>
                <a:lnTo>
                  <a:pt x="187" y="1004"/>
                </a:lnTo>
                <a:lnTo>
                  <a:pt x="193" y="1000"/>
                </a:lnTo>
                <a:lnTo>
                  <a:pt x="200" y="993"/>
                </a:lnTo>
                <a:lnTo>
                  <a:pt x="202" y="986"/>
                </a:lnTo>
                <a:lnTo>
                  <a:pt x="204" y="979"/>
                </a:lnTo>
                <a:lnTo>
                  <a:pt x="206" y="973"/>
                </a:lnTo>
                <a:lnTo>
                  <a:pt x="210" y="965"/>
                </a:lnTo>
                <a:lnTo>
                  <a:pt x="205" y="960"/>
                </a:lnTo>
                <a:lnTo>
                  <a:pt x="199" y="955"/>
                </a:lnTo>
                <a:lnTo>
                  <a:pt x="192" y="950"/>
                </a:lnTo>
                <a:lnTo>
                  <a:pt x="189" y="944"/>
                </a:lnTo>
                <a:lnTo>
                  <a:pt x="183" y="941"/>
                </a:lnTo>
                <a:lnTo>
                  <a:pt x="177" y="939"/>
                </a:lnTo>
                <a:lnTo>
                  <a:pt x="171" y="934"/>
                </a:lnTo>
                <a:lnTo>
                  <a:pt x="164" y="930"/>
                </a:lnTo>
                <a:lnTo>
                  <a:pt x="158" y="929"/>
                </a:lnTo>
                <a:lnTo>
                  <a:pt x="153" y="926"/>
                </a:lnTo>
                <a:lnTo>
                  <a:pt x="146" y="922"/>
                </a:lnTo>
                <a:lnTo>
                  <a:pt x="140" y="918"/>
                </a:lnTo>
                <a:lnTo>
                  <a:pt x="136" y="917"/>
                </a:lnTo>
                <a:lnTo>
                  <a:pt x="130" y="913"/>
                </a:lnTo>
                <a:lnTo>
                  <a:pt x="124" y="908"/>
                </a:lnTo>
                <a:lnTo>
                  <a:pt x="124" y="907"/>
                </a:lnTo>
                <a:lnTo>
                  <a:pt x="126" y="906"/>
                </a:lnTo>
                <a:lnTo>
                  <a:pt x="133" y="904"/>
                </a:lnTo>
                <a:lnTo>
                  <a:pt x="139" y="897"/>
                </a:lnTo>
                <a:lnTo>
                  <a:pt x="145" y="892"/>
                </a:lnTo>
                <a:lnTo>
                  <a:pt x="151" y="885"/>
                </a:lnTo>
                <a:lnTo>
                  <a:pt x="147" y="879"/>
                </a:lnTo>
                <a:lnTo>
                  <a:pt x="145" y="872"/>
                </a:lnTo>
                <a:lnTo>
                  <a:pt x="139" y="868"/>
                </a:lnTo>
                <a:lnTo>
                  <a:pt x="133" y="866"/>
                </a:lnTo>
                <a:lnTo>
                  <a:pt x="126" y="865"/>
                </a:lnTo>
                <a:lnTo>
                  <a:pt x="120" y="860"/>
                </a:lnTo>
                <a:lnTo>
                  <a:pt x="118" y="853"/>
                </a:lnTo>
                <a:lnTo>
                  <a:pt x="116" y="852"/>
                </a:lnTo>
                <a:lnTo>
                  <a:pt x="116" y="848"/>
                </a:lnTo>
                <a:lnTo>
                  <a:pt x="118" y="848"/>
                </a:lnTo>
                <a:lnTo>
                  <a:pt x="124" y="841"/>
                </a:lnTo>
                <a:lnTo>
                  <a:pt x="120" y="835"/>
                </a:lnTo>
                <a:lnTo>
                  <a:pt x="114" y="834"/>
                </a:lnTo>
                <a:lnTo>
                  <a:pt x="109" y="834"/>
                </a:lnTo>
                <a:lnTo>
                  <a:pt x="102" y="832"/>
                </a:lnTo>
                <a:lnTo>
                  <a:pt x="96" y="826"/>
                </a:lnTo>
                <a:lnTo>
                  <a:pt x="93" y="819"/>
                </a:lnTo>
                <a:lnTo>
                  <a:pt x="98" y="813"/>
                </a:lnTo>
                <a:lnTo>
                  <a:pt x="103" y="810"/>
                </a:lnTo>
                <a:lnTo>
                  <a:pt x="99" y="804"/>
                </a:lnTo>
                <a:lnTo>
                  <a:pt x="93" y="804"/>
                </a:lnTo>
                <a:lnTo>
                  <a:pt x="92" y="800"/>
                </a:lnTo>
                <a:lnTo>
                  <a:pt x="95" y="793"/>
                </a:lnTo>
                <a:lnTo>
                  <a:pt x="94" y="786"/>
                </a:lnTo>
                <a:lnTo>
                  <a:pt x="98" y="779"/>
                </a:lnTo>
                <a:lnTo>
                  <a:pt x="92" y="775"/>
                </a:lnTo>
                <a:lnTo>
                  <a:pt x="98" y="773"/>
                </a:lnTo>
                <a:lnTo>
                  <a:pt x="104" y="771"/>
                </a:lnTo>
                <a:lnTo>
                  <a:pt x="111" y="771"/>
                </a:lnTo>
                <a:lnTo>
                  <a:pt x="109" y="764"/>
                </a:lnTo>
                <a:lnTo>
                  <a:pt x="106" y="760"/>
                </a:lnTo>
                <a:lnTo>
                  <a:pt x="102" y="753"/>
                </a:lnTo>
                <a:lnTo>
                  <a:pt x="100" y="752"/>
                </a:lnTo>
                <a:lnTo>
                  <a:pt x="98" y="745"/>
                </a:lnTo>
                <a:lnTo>
                  <a:pt x="92" y="739"/>
                </a:lnTo>
                <a:lnTo>
                  <a:pt x="86" y="732"/>
                </a:lnTo>
                <a:lnTo>
                  <a:pt x="80" y="727"/>
                </a:lnTo>
                <a:lnTo>
                  <a:pt x="76" y="720"/>
                </a:lnTo>
                <a:lnTo>
                  <a:pt x="72" y="714"/>
                </a:lnTo>
                <a:lnTo>
                  <a:pt x="66" y="707"/>
                </a:lnTo>
                <a:lnTo>
                  <a:pt x="62" y="702"/>
                </a:lnTo>
                <a:lnTo>
                  <a:pt x="56" y="697"/>
                </a:lnTo>
                <a:lnTo>
                  <a:pt x="50" y="691"/>
                </a:lnTo>
                <a:lnTo>
                  <a:pt x="49" y="684"/>
                </a:lnTo>
                <a:lnTo>
                  <a:pt x="52" y="680"/>
                </a:lnTo>
                <a:lnTo>
                  <a:pt x="57" y="674"/>
                </a:lnTo>
                <a:lnTo>
                  <a:pt x="62" y="666"/>
                </a:lnTo>
                <a:lnTo>
                  <a:pt x="68" y="660"/>
                </a:lnTo>
                <a:lnTo>
                  <a:pt x="74" y="655"/>
                </a:lnTo>
                <a:lnTo>
                  <a:pt x="81" y="649"/>
                </a:lnTo>
                <a:lnTo>
                  <a:pt x="84" y="643"/>
                </a:lnTo>
                <a:lnTo>
                  <a:pt x="84" y="634"/>
                </a:lnTo>
                <a:lnTo>
                  <a:pt x="81" y="632"/>
                </a:lnTo>
                <a:lnTo>
                  <a:pt x="74" y="629"/>
                </a:lnTo>
                <a:lnTo>
                  <a:pt x="67" y="625"/>
                </a:lnTo>
                <a:lnTo>
                  <a:pt x="60" y="618"/>
                </a:lnTo>
                <a:lnTo>
                  <a:pt x="53" y="611"/>
                </a:lnTo>
                <a:lnTo>
                  <a:pt x="46" y="608"/>
                </a:lnTo>
                <a:lnTo>
                  <a:pt x="40" y="606"/>
                </a:lnTo>
                <a:lnTo>
                  <a:pt x="35" y="605"/>
                </a:lnTo>
                <a:lnTo>
                  <a:pt x="29" y="603"/>
                </a:lnTo>
                <a:lnTo>
                  <a:pt x="23" y="602"/>
                </a:lnTo>
                <a:lnTo>
                  <a:pt x="14" y="594"/>
                </a:lnTo>
                <a:lnTo>
                  <a:pt x="10" y="589"/>
                </a:lnTo>
                <a:lnTo>
                  <a:pt x="5" y="581"/>
                </a:lnTo>
                <a:lnTo>
                  <a:pt x="5" y="576"/>
                </a:lnTo>
                <a:lnTo>
                  <a:pt x="11" y="568"/>
                </a:lnTo>
                <a:lnTo>
                  <a:pt x="16" y="562"/>
                </a:lnTo>
                <a:lnTo>
                  <a:pt x="12" y="555"/>
                </a:lnTo>
                <a:lnTo>
                  <a:pt x="5" y="555"/>
                </a:lnTo>
                <a:lnTo>
                  <a:pt x="0" y="55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4" name="Freeform 379"/>
          <p:cNvSpPr>
            <a:spLocks/>
          </p:cNvSpPr>
          <p:nvPr/>
        </p:nvSpPr>
        <p:spPr bwMode="auto">
          <a:xfrm>
            <a:off x="5126038" y="2384425"/>
            <a:ext cx="7937" cy="6350"/>
          </a:xfrm>
          <a:custGeom>
            <a:avLst/>
            <a:gdLst>
              <a:gd name="T0" fmla="*/ 2147483647 w 19"/>
              <a:gd name="T1" fmla="*/ 2147483647 h 14"/>
              <a:gd name="T2" fmla="*/ 2147483647 w 19"/>
              <a:gd name="T3" fmla="*/ 2147483647 h 14"/>
              <a:gd name="T4" fmla="*/ 2147483647 w 19"/>
              <a:gd name="T5" fmla="*/ 2147483647 h 14"/>
              <a:gd name="T6" fmla="*/ 2147483647 w 19"/>
              <a:gd name="T7" fmla="*/ 2147483647 h 14"/>
              <a:gd name="T8" fmla="*/ 2147483647 w 19"/>
              <a:gd name="T9" fmla="*/ 0 h 14"/>
              <a:gd name="T10" fmla="*/ 2147483647 w 19"/>
              <a:gd name="T11" fmla="*/ 2147483647 h 14"/>
              <a:gd name="T12" fmla="*/ 0 w 19"/>
              <a:gd name="T13" fmla="*/ 2147483647 h 14"/>
              <a:gd name="T14" fmla="*/ 2147483647 w 19"/>
              <a:gd name="T15" fmla="*/ 2147483647 h 14"/>
              <a:gd name="T16" fmla="*/ 2147483647 w 19"/>
              <a:gd name="T17" fmla="*/ 214748364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4"/>
              <a:gd name="T29" fmla="*/ 19 w 1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4">
                <a:moveTo>
                  <a:pt x="13" y="12"/>
                </a:moveTo>
                <a:lnTo>
                  <a:pt x="13" y="14"/>
                </a:lnTo>
                <a:lnTo>
                  <a:pt x="19" y="12"/>
                </a:lnTo>
                <a:lnTo>
                  <a:pt x="17" y="6"/>
                </a:lnTo>
                <a:lnTo>
                  <a:pt x="13" y="0"/>
                </a:lnTo>
                <a:lnTo>
                  <a:pt x="8" y="1"/>
                </a:lnTo>
                <a:lnTo>
                  <a:pt x="0" y="2"/>
                </a:lnTo>
                <a:lnTo>
                  <a:pt x="7" y="8"/>
                </a:lnTo>
                <a:lnTo>
                  <a:pt x="13"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5" name="Freeform 380"/>
          <p:cNvSpPr>
            <a:spLocks/>
          </p:cNvSpPr>
          <p:nvPr/>
        </p:nvSpPr>
        <p:spPr bwMode="auto">
          <a:xfrm>
            <a:off x="5135563" y="2387600"/>
            <a:ext cx="3175" cy="1588"/>
          </a:xfrm>
          <a:custGeom>
            <a:avLst/>
            <a:gdLst>
              <a:gd name="T0" fmla="*/ 2147483647 w 6"/>
              <a:gd name="T1" fmla="*/ 2147483647 h 2"/>
              <a:gd name="T2" fmla="*/ 2147483647 w 6"/>
              <a:gd name="T3" fmla="*/ 0 h 2"/>
              <a:gd name="T4" fmla="*/ 0 w 6"/>
              <a:gd name="T5" fmla="*/ 2147483647 h 2"/>
              <a:gd name="T6" fmla="*/ 2147483647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1"/>
                </a:moveTo>
                <a:lnTo>
                  <a:pt x="6" y="0"/>
                </a:lnTo>
                <a:lnTo>
                  <a:pt x="0" y="2"/>
                </a:lnTo>
                <a:lnTo>
                  <a:pt x="6"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6" name="Freeform 381"/>
          <p:cNvSpPr>
            <a:spLocks/>
          </p:cNvSpPr>
          <p:nvPr/>
        </p:nvSpPr>
        <p:spPr bwMode="auto">
          <a:xfrm>
            <a:off x="5137150" y="2384425"/>
            <a:ext cx="4763" cy="0"/>
          </a:xfrm>
          <a:custGeom>
            <a:avLst/>
            <a:gdLst>
              <a:gd name="T0" fmla="*/ 2147483647 w 13"/>
              <a:gd name="T1" fmla="*/ 0 h 3"/>
              <a:gd name="T2" fmla="*/ 2147483647 w 13"/>
              <a:gd name="T3" fmla="*/ 0 h 3"/>
              <a:gd name="T4" fmla="*/ 2147483647 w 13"/>
              <a:gd name="T5" fmla="*/ 0 h 3"/>
              <a:gd name="T6" fmla="*/ 0 w 13"/>
              <a:gd name="T7" fmla="*/ 0 h 3"/>
              <a:gd name="T8" fmla="*/ 2147483647 w 13"/>
              <a:gd name="T9" fmla="*/ 0 h 3"/>
              <a:gd name="T10" fmla="*/ 0 60000 65536"/>
              <a:gd name="T11" fmla="*/ 0 60000 65536"/>
              <a:gd name="T12" fmla="*/ 0 60000 65536"/>
              <a:gd name="T13" fmla="*/ 0 60000 65536"/>
              <a:gd name="T14" fmla="*/ 0 60000 65536"/>
              <a:gd name="T15" fmla="*/ 0 w 13"/>
              <a:gd name="T16" fmla="*/ 0 h 3"/>
              <a:gd name="T17" fmla="*/ 13 w 13"/>
              <a:gd name="T18" fmla="*/ 0 h 3"/>
            </a:gdLst>
            <a:ahLst/>
            <a:cxnLst>
              <a:cxn ang="T10">
                <a:pos x="T0" y="T1"/>
              </a:cxn>
              <a:cxn ang="T11">
                <a:pos x="T2" y="T3"/>
              </a:cxn>
              <a:cxn ang="T12">
                <a:pos x="T4" y="T5"/>
              </a:cxn>
              <a:cxn ang="T13">
                <a:pos x="T6" y="T7"/>
              </a:cxn>
              <a:cxn ang="T14">
                <a:pos x="T8" y="T9"/>
              </a:cxn>
            </a:cxnLst>
            <a:rect l="T15" t="T16" r="T17" b="T18"/>
            <a:pathLst>
              <a:path w="13" h="3">
                <a:moveTo>
                  <a:pt x="13" y="2"/>
                </a:moveTo>
                <a:lnTo>
                  <a:pt x="12" y="0"/>
                </a:lnTo>
                <a:lnTo>
                  <a:pt x="5" y="0"/>
                </a:lnTo>
                <a:lnTo>
                  <a:pt x="0" y="3"/>
                </a:lnTo>
                <a:lnTo>
                  <a:pt x="13"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7" name="Freeform 382"/>
          <p:cNvSpPr>
            <a:spLocks/>
          </p:cNvSpPr>
          <p:nvPr/>
        </p:nvSpPr>
        <p:spPr bwMode="auto">
          <a:xfrm>
            <a:off x="5230813" y="2397125"/>
            <a:ext cx="1587" cy="1588"/>
          </a:xfrm>
          <a:custGeom>
            <a:avLst/>
            <a:gdLst>
              <a:gd name="T0" fmla="*/ 0 w 1588"/>
              <a:gd name="T1" fmla="*/ 0 h 1"/>
              <a:gd name="T2" fmla="*/ 0 w 1588"/>
              <a:gd name="T3" fmla="*/ 2147483647 h 1"/>
              <a:gd name="T4" fmla="*/ 0 w 1588"/>
              <a:gd name="T5" fmla="*/ 0 h 1"/>
              <a:gd name="T6" fmla="*/ 0 60000 65536"/>
              <a:gd name="T7" fmla="*/ 0 60000 65536"/>
              <a:gd name="T8" fmla="*/ 0 60000 65536"/>
              <a:gd name="T9" fmla="*/ 0 w 1588"/>
              <a:gd name="T10" fmla="*/ 0 h 1"/>
              <a:gd name="T11" fmla="*/ 1588 w 1588"/>
              <a:gd name="T12" fmla="*/ 1 h 1"/>
            </a:gdLst>
            <a:ahLst/>
            <a:cxnLst>
              <a:cxn ang="T6">
                <a:pos x="T0" y="T1"/>
              </a:cxn>
              <a:cxn ang="T7">
                <a:pos x="T2" y="T3"/>
              </a:cxn>
              <a:cxn ang="T8">
                <a:pos x="T4" y="T5"/>
              </a:cxn>
            </a:cxnLst>
            <a:rect l="T9" t="T10" r="T11" b="T12"/>
            <a:pathLst>
              <a:path w="1588" h="1">
                <a:moveTo>
                  <a:pt x="0" y="0"/>
                </a:moveTo>
                <a:lnTo>
                  <a:pt x="0"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8" name="Freeform 383"/>
          <p:cNvSpPr>
            <a:spLocks/>
          </p:cNvSpPr>
          <p:nvPr/>
        </p:nvSpPr>
        <p:spPr bwMode="auto">
          <a:xfrm>
            <a:off x="5230813" y="2397125"/>
            <a:ext cx="12700" cy="7938"/>
          </a:xfrm>
          <a:custGeom>
            <a:avLst/>
            <a:gdLst>
              <a:gd name="T0" fmla="*/ 0 w 25"/>
              <a:gd name="T1" fmla="*/ 2147483647 h 14"/>
              <a:gd name="T2" fmla="*/ 2147483647 w 25"/>
              <a:gd name="T3" fmla="*/ 2147483647 h 14"/>
              <a:gd name="T4" fmla="*/ 2147483647 w 25"/>
              <a:gd name="T5" fmla="*/ 2147483647 h 14"/>
              <a:gd name="T6" fmla="*/ 2147483647 w 25"/>
              <a:gd name="T7" fmla="*/ 2147483647 h 14"/>
              <a:gd name="T8" fmla="*/ 2147483647 w 25"/>
              <a:gd name="T9" fmla="*/ 2147483647 h 14"/>
              <a:gd name="T10" fmla="*/ 2147483647 w 25"/>
              <a:gd name="T11" fmla="*/ 2147483647 h 14"/>
              <a:gd name="T12" fmla="*/ 2147483647 w 25"/>
              <a:gd name="T13" fmla="*/ 0 h 14"/>
              <a:gd name="T14" fmla="*/ 2147483647 w 25"/>
              <a:gd name="T15" fmla="*/ 2147483647 h 14"/>
              <a:gd name="T16" fmla="*/ 2147483647 w 25"/>
              <a:gd name="T17" fmla="*/ 2147483647 h 14"/>
              <a:gd name="T18" fmla="*/ 2147483647 w 25"/>
              <a:gd name="T19" fmla="*/ 2147483647 h 14"/>
              <a:gd name="T20" fmla="*/ 0 w 25"/>
              <a:gd name="T21" fmla="*/ 2147483647 h 14"/>
              <a:gd name="T22" fmla="*/ 0 w 25"/>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14"/>
              <a:gd name="T38" fmla="*/ 25 w 2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14">
                <a:moveTo>
                  <a:pt x="0" y="7"/>
                </a:moveTo>
                <a:lnTo>
                  <a:pt x="6" y="8"/>
                </a:lnTo>
                <a:lnTo>
                  <a:pt x="12" y="12"/>
                </a:lnTo>
                <a:lnTo>
                  <a:pt x="17" y="12"/>
                </a:lnTo>
                <a:lnTo>
                  <a:pt x="25" y="14"/>
                </a:lnTo>
                <a:lnTo>
                  <a:pt x="21" y="7"/>
                </a:lnTo>
                <a:lnTo>
                  <a:pt x="15" y="0"/>
                </a:lnTo>
                <a:lnTo>
                  <a:pt x="9" y="3"/>
                </a:lnTo>
                <a:lnTo>
                  <a:pt x="12" y="8"/>
                </a:lnTo>
                <a:lnTo>
                  <a:pt x="7" y="6"/>
                </a:lnTo>
                <a:lnTo>
                  <a:pt x="0" y="5"/>
                </a:lnTo>
                <a:lnTo>
                  <a:pt x="0"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19" name="Freeform 384"/>
          <p:cNvSpPr>
            <a:spLocks/>
          </p:cNvSpPr>
          <p:nvPr/>
        </p:nvSpPr>
        <p:spPr bwMode="auto">
          <a:xfrm>
            <a:off x="5233988" y="2390775"/>
            <a:ext cx="1587" cy="4763"/>
          </a:xfrm>
          <a:custGeom>
            <a:avLst/>
            <a:gdLst>
              <a:gd name="T0" fmla="*/ 2147483647 w 5"/>
              <a:gd name="T1" fmla="*/ 0 h 7"/>
              <a:gd name="T2" fmla="*/ 0 w 5"/>
              <a:gd name="T3" fmla="*/ 0 h 7"/>
              <a:gd name="T4" fmla="*/ 2147483647 w 5"/>
              <a:gd name="T5" fmla="*/ 2147483647 h 7"/>
              <a:gd name="T6" fmla="*/ 2147483647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0"/>
                </a:moveTo>
                <a:lnTo>
                  <a:pt x="0" y="0"/>
                </a:lnTo>
                <a:lnTo>
                  <a:pt x="5" y="7"/>
                </a:lnTo>
                <a:lnTo>
                  <a:pt x="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0" name="Freeform 385"/>
          <p:cNvSpPr>
            <a:spLocks/>
          </p:cNvSpPr>
          <p:nvPr/>
        </p:nvSpPr>
        <p:spPr bwMode="auto">
          <a:xfrm>
            <a:off x="5272088" y="2333625"/>
            <a:ext cx="3175" cy="1588"/>
          </a:xfrm>
          <a:custGeom>
            <a:avLst/>
            <a:gdLst>
              <a:gd name="T0" fmla="*/ 2147483647 w 7"/>
              <a:gd name="T1" fmla="*/ 0 h 4"/>
              <a:gd name="T2" fmla="*/ 0 w 7"/>
              <a:gd name="T3" fmla="*/ 2147483647 h 4"/>
              <a:gd name="T4" fmla="*/ 2147483647 w 7"/>
              <a:gd name="T5" fmla="*/ 2147483647 h 4"/>
              <a:gd name="T6" fmla="*/ 2147483647 w 7"/>
              <a:gd name="T7" fmla="*/ 0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0"/>
                </a:moveTo>
                <a:lnTo>
                  <a:pt x="0" y="4"/>
                </a:lnTo>
                <a:lnTo>
                  <a:pt x="7" y="1"/>
                </a:lnTo>
                <a:lnTo>
                  <a:pt x="1"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1" name="Freeform 386"/>
          <p:cNvSpPr>
            <a:spLocks/>
          </p:cNvSpPr>
          <p:nvPr/>
        </p:nvSpPr>
        <p:spPr bwMode="auto">
          <a:xfrm>
            <a:off x="5376863" y="2246313"/>
            <a:ext cx="44450" cy="23812"/>
          </a:xfrm>
          <a:custGeom>
            <a:avLst/>
            <a:gdLst>
              <a:gd name="T0" fmla="*/ 2147483647 w 95"/>
              <a:gd name="T1" fmla="*/ 2147483647 h 53"/>
              <a:gd name="T2" fmla="*/ 2147483647 w 95"/>
              <a:gd name="T3" fmla="*/ 2147483647 h 53"/>
              <a:gd name="T4" fmla="*/ 2147483647 w 95"/>
              <a:gd name="T5" fmla="*/ 2147483647 h 53"/>
              <a:gd name="T6" fmla="*/ 2147483647 w 95"/>
              <a:gd name="T7" fmla="*/ 2147483647 h 53"/>
              <a:gd name="T8" fmla="*/ 2147483647 w 95"/>
              <a:gd name="T9" fmla="*/ 2147483647 h 53"/>
              <a:gd name="T10" fmla="*/ 2147483647 w 95"/>
              <a:gd name="T11" fmla="*/ 2147483647 h 53"/>
              <a:gd name="T12" fmla="*/ 2147483647 w 95"/>
              <a:gd name="T13" fmla="*/ 0 h 53"/>
              <a:gd name="T14" fmla="*/ 2147483647 w 95"/>
              <a:gd name="T15" fmla="*/ 0 h 53"/>
              <a:gd name="T16" fmla="*/ 2147483647 w 95"/>
              <a:gd name="T17" fmla="*/ 2147483647 h 53"/>
              <a:gd name="T18" fmla="*/ 2147483647 w 95"/>
              <a:gd name="T19" fmla="*/ 2147483647 h 53"/>
              <a:gd name="T20" fmla="*/ 2147483647 w 95"/>
              <a:gd name="T21" fmla="*/ 2147483647 h 53"/>
              <a:gd name="T22" fmla="*/ 2147483647 w 95"/>
              <a:gd name="T23" fmla="*/ 2147483647 h 53"/>
              <a:gd name="T24" fmla="*/ 0 w 95"/>
              <a:gd name="T25" fmla="*/ 2147483647 h 53"/>
              <a:gd name="T26" fmla="*/ 2147483647 w 95"/>
              <a:gd name="T27" fmla="*/ 2147483647 h 53"/>
              <a:gd name="T28" fmla="*/ 2147483647 w 95"/>
              <a:gd name="T29" fmla="*/ 2147483647 h 53"/>
              <a:gd name="T30" fmla="*/ 2147483647 w 95"/>
              <a:gd name="T31" fmla="*/ 2147483647 h 53"/>
              <a:gd name="T32" fmla="*/ 2147483647 w 95"/>
              <a:gd name="T33" fmla="*/ 2147483647 h 53"/>
              <a:gd name="T34" fmla="*/ 2147483647 w 95"/>
              <a:gd name="T35" fmla="*/ 2147483647 h 53"/>
              <a:gd name="T36" fmla="*/ 2147483647 w 95"/>
              <a:gd name="T37" fmla="*/ 2147483647 h 53"/>
              <a:gd name="T38" fmla="*/ 2147483647 w 95"/>
              <a:gd name="T39" fmla="*/ 2147483647 h 53"/>
              <a:gd name="T40" fmla="*/ 2147483647 w 95"/>
              <a:gd name="T41" fmla="*/ 2147483647 h 53"/>
              <a:gd name="T42" fmla="*/ 2147483647 w 95"/>
              <a:gd name="T43" fmla="*/ 2147483647 h 53"/>
              <a:gd name="T44" fmla="*/ 2147483647 w 95"/>
              <a:gd name="T45" fmla="*/ 2147483647 h 53"/>
              <a:gd name="T46" fmla="*/ 2147483647 w 95"/>
              <a:gd name="T47" fmla="*/ 2147483647 h 53"/>
              <a:gd name="T48" fmla="*/ 2147483647 w 95"/>
              <a:gd name="T49" fmla="*/ 2147483647 h 53"/>
              <a:gd name="T50" fmla="*/ 2147483647 w 95"/>
              <a:gd name="T51" fmla="*/ 2147483647 h 53"/>
              <a:gd name="T52" fmla="*/ 2147483647 w 95"/>
              <a:gd name="T53" fmla="*/ 2147483647 h 53"/>
              <a:gd name="T54" fmla="*/ 2147483647 w 95"/>
              <a:gd name="T55" fmla="*/ 2147483647 h 53"/>
              <a:gd name="T56" fmla="*/ 2147483647 w 95"/>
              <a:gd name="T57" fmla="*/ 2147483647 h 53"/>
              <a:gd name="T58" fmla="*/ 2147483647 w 95"/>
              <a:gd name="T59" fmla="*/ 2147483647 h 53"/>
              <a:gd name="T60" fmla="*/ 2147483647 w 95"/>
              <a:gd name="T61" fmla="*/ 2147483647 h 53"/>
              <a:gd name="T62" fmla="*/ 2147483647 w 95"/>
              <a:gd name="T63" fmla="*/ 2147483647 h 53"/>
              <a:gd name="T64" fmla="*/ 2147483647 w 95"/>
              <a:gd name="T65" fmla="*/ 2147483647 h 53"/>
              <a:gd name="T66" fmla="*/ 2147483647 w 95"/>
              <a:gd name="T67" fmla="*/ 2147483647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5"/>
              <a:gd name="T103" fmla="*/ 0 h 53"/>
              <a:gd name="T104" fmla="*/ 95 w 95"/>
              <a:gd name="T105" fmla="*/ 53 h 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5" h="53">
                <a:moveTo>
                  <a:pt x="78" y="14"/>
                </a:moveTo>
                <a:lnTo>
                  <a:pt x="72" y="12"/>
                </a:lnTo>
                <a:lnTo>
                  <a:pt x="65" y="9"/>
                </a:lnTo>
                <a:lnTo>
                  <a:pt x="59" y="7"/>
                </a:lnTo>
                <a:lnTo>
                  <a:pt x="52" y="5"/>
                </a:lnTo>
                <a:lnTo>
                  <a:pt x="47" y="2"/>
                </a:lnTo>
                <a:lnTo>
                  <a:pt x="40" y="0"/>
                </a:lnTo>
                <a:lnTo>
                  <a:pt x="27" y="0"/>
                </a:lnTo>
                <a:lnTo>
                  <a:pt x="20" y="1"/>
                </a:lnTo>
                <a:lnTo>
                  <a:pt x="14" y="4"/>
                </a:lnTo>
                <a:lnTo>
                  <a:pt x="7" y="8"/>
                </a:lnTo>
                <a:lnTo>
                  <a:pt x="1" y="14"/>
                </a:lnTo>
                <a:lnTo>
                  <a:pt x="0" y="22"/>
                </a:lnTo>
                <a:lnTo>
                  <a:pt x="1" y="28"/>
                </a:lnTo>
                <a:lnTo>
                  <a:pt x="4" y="34"/>
                </a:lnTo>
                <a:lnTo>
                  <a:pt x="4" y="41"/>
                </a:lnTo>
                <a:lnTo>
                  <a:pt x="11" y="45"/>
                </a:lnTo>
                <a:lnTo>
                  <a:pt x="17" y="48"/>
                </a:lnTo>
                <a:lnTo>
                  <a:pt x="23" y="50"/>
                </a:lnTo>
                <a:lnTo>
                  <a:pt x="29" y="53"/>
                </a:lnTo>
                <a:lnTo>
                  <a:pt x="35" y="53"/>
                </a:lnTo>
                <a:lnTo>
                  <a:pt x="55" y="48"/>
                </a:lnTo>
                <a:lnTo>
                  <a:pt x="60" y="47"/>
                </a:lnTo>
                <a:lnTo>
                  <a:pt x="66" y="45"/>
                </a:lnTo>
                <a:lnTo>
                  <a:pt x="73" y="41"/>
                </a:lnTo>
                <a:lnTo>
                  <a:pt x="79" y="36"/>
                </a:lnTo>
                <a:lnTo>
                  <a:pt x="82" y="29"/>
                </a:lnTo>
                <a:lnTo>
                  <a:pt x="85" y="28"/>
                </a:lnTo>
                <a:lnTo>
                  <a:pt x="91" y="24"/>
                </a:lnTo>
                <a:lnTo>
                  <a:pt x="93" y="31"/>
                </a:lnTo>
                <a:lnTo>
                  <a:pt x="95" y="24"/>
                </a:lnTo>
                <a:lnTo>
                  <a:pt x="90" y="20"/>
                </a:lnTo>
                <a:lnTo>
                  <a:pt x="84" y="15"/>
                </a:lnTo>
                <a:lnTo>
                  <a:pt x="78" y="1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2" name="Freeform 387"/>
          <p:cNvSpPr>
            <a:spLocks/>
          </p:cNvSpPr>
          <p:nvPr/>
        </p:nvSpPr>
        <p:spPr bwMode="auto">
          <a:xfrm>
            <a:off x="5416550" y="2127250"/>
            <a:ext cx="144463" cy="87313"/>
          </a:xfrm>
          <a:custGeom>
            <a:avLst/>
            <a:gdLst>
              <a:gd name="T0" fmla="*/ 2147483647 w 304"/>
              <a:gd name="T1" fmla="*/ 2147483647 h 185"/>
              <a:gd name="T2" fmla="*/ 2147483647 w 304"/>
              <a:gd name="T3" fmla="*/ 2147483647 h 185"/>
              <a:gd name="T4" fmla="*/ 2147483647 w 304"/>
              <a:gd name="T5" fmla="*/ 2147483647 h 185"/>
              <a:gd name="T6" fmla="*/ 2147483647 w 304"/>
              <a:gd name="T7" fmla="*/ 2147483647 h 185"/>
              <a:gd name="T8" fmla="*/ 2147483647 w 304"/>
              <a:gd name="T9" fmla="*/ 2147483647 h 185"/>
              <a:gd name="T10" fmla="*/ 0 w 304"/>
              <a:gd name="T11" fmla="*/ 2147483647 h 185"/>
              <a:gd name="T12" fmla="*/ 2147483647 w 304"/>
              <a:gd name="T13" fmla="*/ 2147483647 h 185"/>
              <a:gd name="T14" fmla="*/ 2147483647 w 304"/>
              <a:gd name="T15" fmla="*/ 2147483647 h 185"/>
              <a:gd name="T16" fmla="*/ 2147483647 w 304"/>
              <a:gd name="T17" fmla="*/ 2147483647 h 185"/>
              <a:gd name="T18" fmla="*/ 2147483647 w 304"/>
              <a:gd name="T19" fmla="*/ 2147483647 h 185"/>
              <a:gd name="T20" fmla="*/ 2147483647 w 304"/>
              <a:gd name="T21" fmla="*/ 2147483647 h 185"/>
              <a:gd name="T22" fmla="*/ 2147483647 w 304"/>
              <a:gd name="T23" fmla="*/ 2147483647 h 185"/>
              <a:gd name="T24" fmla="*/ 2147483647 w 304"/>
              <a:gd name="T25" fmla="*/ 2147483647 h 185"/>
              <a:gd name="T26" fmla="*/ 2147483647 w 304"/>
              <a:gd name="T27" fmla="*/ 2147483647 h 185"/>
              <a:gd name="T28" fmla="*/ 2147483647 w 304"/>
              <a:gd name="T29" fmla="*/ 2147483647 h 185"/>
              <a:gd name="T30" fmla="*/ 2147483647 w 304"/>
              <a:gd name="T31" fmla="*/ 2147483647 h 185"/>
              <a:gd name="T32" fmla="*/ 2147483647 w 304"/>
              <a:gd name="T33" fmla="*/ 2147483647 h 185"/>
              <a:gd name="T34" fmla="*/ 2147483647 w 304"/>
              <a:gd name="T35" fmla="*/ 2147483647 h 185"/>
              <a:gd name="T36" fmla="*/ 2147483647 w 304"/>
              <a:gd name="T37" fmla="*/ 2147483647 h 185"/>
              <a:gd name="T38" fmla="*/ 2147483647 w 304"/>
              <a:gd name="T39" fmla="*/ 2147483647 h 185"/>
              <a:gd name="T40" fmla="*/ 2147483647 w 304"/>
              <a:gd name="T41" fmla="*/ 2147483647 h 185"/>
              <a:gd name="T42" fmla="*/ 2147483647 w 304"/>
              <a:gd name="T43" fmla="*/ 2147483647 h 185"/>
              <a:gd name="T44" fmla="*/ 2147483647 w 304"/>
              <a:gd name="T45" fmla="*/ 2147483647 h 185"/>
              <a:gd name="T46" fmla="*/ 2147483647 w 304"/>
              <a:gd name="T47" fmla="*/ 2147483647 h 185"/>
              <a:gd name="T48" fmla="*/ 2147483647 w 304"/>
              <a:gd name="T49" fmla="*/ 2147483647 h 185"/>
              <a:gd name="T50" fmla="*/ 2147483647 w 304"/>
              <a:gd name="T51" fmla="*/ 2147483647 h 185"/>
              <a:gd name="T52" fmla="*/ 2147483647 w 304"/>
              <a:gd name="T53" fmla="*/ 2147483647 h 185"/>
              <a:gd name="T54" fmla="*/ 2147483647 w 304"/>
              <a:gd name="T55" fmla="*/ 2147483647 h 185"/>
              <a:gd name="T56" fmla="*/ 2147483647 w 304"/>
              <a:gd name="T57" fmla="*/ 2147483647 h 185"/>
              <a:gd name="T58" fmla="*/ 2147483647 w 304"/>
              <a:gd name="T59" fmla="*/ 2147483647 h 185"/>
              <a:gd name="T60" fmla="*/ 2147483647 w 304"/>
              <a:gd name="T61" fmla="*/ 2147483647 h 185"/>
              <a:gd name="T62" fmla="*/ 2147483647 w 304"/>
              <a:gd name="T63" fmla="*/ 2147483647 h 185"/>
              <a:gd name="T64" fmla="*/ 2147483647 w 304"/>
              <a:gd name="T65" fmla="*/ 2147483647 h 185"/>
              <a:gd name="T66" fmla="*/ 2147483647 w 304"/>
              <a:gd name="T67" fmla="*/ 2147483647 h 185"/>
              <a:gd name="T68" fmla="*/ 2147483647 w 304"/>
              <a:gd name="T69" fmla="*/ 2147483647 h 185"/>
              <a:gd name="T70" fmla="*/ 2147483647 w 304"/>
              <a:gd name="T71" fmla="*/ 2147483647 h 185"/>
              <a:gd name="T72" fmla="*/ 2147483647 w 304"/>
              <a:gd name="T73" fmla="*/ 2147483647 h 185"/>
              <a:gd name="T74" fmla="*/ 2147483647 w 304"/>
              <a:gd name="T75" fmla="*/ 2147483647 h 185"/>
              <a:gd name="T76" fmla="*/ 2147483647 w 304"/>
              <a:gd name="T77" fmla="*/ 2147483647 h 185"/>
              <a:gd name="T78" fmla="*/ 2147483647 w 304"/>
              <a:gd name="T79" fmla="*/ 2147483647 h 185"/>
              <a:gd name="T80" fmla="*/ 2147483647 w 304"/>
              <a:gd name="T81" fmla="*/ 2147483647 h 185"/>
              <a:gd name="T82" fmla="*/ 2147483647 w 304"/>
              <a:gd name="T83" fmla="*/ 2147483647 h 185"/>
              <a:gd name="T84" fmla="*/ 2147483647 w 304"/>
              <a:gd name="T85" fmla="*/ 2147483647 h 185"/>
              <a:gd name="T86" fmla="*/ 2147483647 w 304"/>
              <a:gd name="T87" fmla="*/ 2147483647 h 185"/>
              <a:gd name="T88" fmla="*/ 2147483647 w 304"/>
              <a:gd name="T89" fmla="*/ 2147483647 h 185"/>
              <a:gd name="T90" fmla="*/ 2147483647 w 304"/>
              <a:gd name="T91" fmla="*/ 2147483647 h 185"/>
              <a:gd name="T92" fmla="*/ 2147483647 w 304"/>
              <a:gd name="T93" fmla="*/ 0 h 185"/>
              <a:gd name="T94" fmla="*/ 2147483647 w 304"/>
              <a:gd name="T95" fmla="*/ 2147483647 h 185"/>
              <a:gd name="T96" fmla="*/ 2147483647 w 304"/>
              <a:gd name="T97" fmla="*/ 2147483647 h 185"/>
              <a:gd name="T98" fmla="*/ 2147483647 w 304"/>
              <a:gd name="T99" fmla="*/ 2147483647 h 185"/>
              <a:gd name="T100" fmla="*/ 2147483647 w 304"/>
              <a:gd name="T101" fmla="*/ 2147483647 h 185"/>
              <a:gd name="T102" fmla="*/ 2147483647 w 304"/>
              <a:gd name="T103" fmla="*/ 2147483647 h 1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4"/>
              <a:gd name="T157" fmla="*/ 0 h 185"/>
              <a:gd name="T158" fmla="*/ 304 w 304"/>
              <a:gd name="T159" fmla="*/ 185 h 1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4" h="185">
                <a:moveTo>
                  <a:pt x="35" y="48"/>
                </a:moveTo>
                <a:lnTo>
                  <a:pt x="41" y="47"/>
                </a:lnTo>
                <a:lnTo>
                  <a:pt x="48" y="47"/>
                </a:lnTo>
                <a:lnTo>
                  <a:pt x="54" y="48"/>
                </a:lnTo>
                <a:lnTo>
                  <a:pt x="60" y="49"/>
                </a:lnTo>
                <a:lnTo>
                  <a:pt x="54" y="48"/>
                </a:lnTo>
                <a:lnTo>
                  <a:pt x="47" y="48"/>
                </a:lnTo>
                <a:lnTo>
                  <a:pt x="41" y="55"/>
                </a:lnTo>
                <a:lnTo>
                  <a:pt x="48" y="52"/>
                </a:lnTo>
                <a:lnTo>
                  <a:pt x="54" y="52"/>
                </a:lnTo>
                <a:lnTo>
                  <a:pt x="48" y="58"/>
                </a:lnTo>
                <a:lnTo>
                  <a:pt x="41" y="59"/>
                </a:lnTo>
                <a:lnTo>
                  <a:pt x="45" y="66"/>
                </a:lnTo>
                <a:lnTo>
                  <a:pt x="51" y="68"/>
                </a:lnTo>
                <a:lnTo>
                  <a:pt x="45" y="72"/>
                </a:lnTo>
                <a:lnTo>
                  <a:pt x="38" y="74"/>
                </a:lnTo>
                <a:lnTo>
                  <a:pt x="39" y="81"/>
                </a:lnTo>
                <a:lnTo>
                  <a:pt x="33" y="85"/>
                </a:lnTo>
                <a:lnTo>
                  <a:pt x="27" y="83"/>
                </a:lnTo>
                <a:lnTo>
                  <a:pt x="22" y="83"/>
                </a:lnTo>
                <a:lnTo>
                  <a:pt x="15" y="81"/>
                </a:lnTo>
                <a:lnTo>
                  <a:pt x="8" y="82"/>
                </a:lnTo>
                <a:lnTo>
                  <a:pt x="2" y="88"/>
                </a:lnTo>
                <a:lnTo>
                  <a:pt x="0" y="95"/>
                </a:lnTo>
                <a:lnTo>
                  <a:pt x="0" y="101"/>
                </a:lnTo>
                <a:lnTo>
                  <a:pt x="3" y="108"/>
                </a:lnTo>
                <a:lnTo>
                  <a:pt x="10" y="113"/>
                </a:lnTo>
                <a:lnTo>
                  <a:pt x="16" y="120"/>
                </a:lnTo>
                <a:lnTo>
                  <a:pt x="22" y="122"/>
                </a:lnTo>
                <a:lnTo>
                  <a:pt x="28" y="125"/>
                </a:lnTo>
                <a:lnTo>
                  <a:pt x="34" y="124"/>
                </a:lnTo>
                <a:lnTo>
                  <a:pt x="40" y="124"/>
                </a:lnTo>
                <a:lnTo>
                  <a:pt x="47" y="124"/>
                </a:lnTo>
                <a:lnTo>
                  <a:pt x="40" y="120"/>
                </a:lnTo>
                <a:lnTo>
                  <a:pt x="47" y="121"/>
                </a:lnTo>
                <a:lnTo>
                  <a:pt x="53" y="120"/>
                </a:lnTo>
                <a:lnTo>
                  <a:pt x="59" y="119"/>
                </a:lnTo>
                <a:lnTo>
                  <a:pt x="65" y="124"/>
                </a:lnTo>
                <a:lnTo>
                  <a:pt x="71" y="124"/>
                </a:lnTo>
                <a:lnTo>
                  <a:pt x="78" y="129"/>
                </a:lnTo>
                <a:lnTo>
                  <a:pt x="81" y="122"/>
                </a:lnTo>
                <a:lnTo>
                  <a:pt x="87" y="128"/>
                </a:lnTo>
                <a:lnTo>
                  <a:pt x="89" y="121"/>
                </a:lnTo>
                <a:lnTo>
                  <a:pt x="95" y="121"/>
                </a:lnTo>
                <a:lnTo>
                  <a:pt x="94" y="129"/>
                </a:lnTo>
                <a:lnTo>
                  <a:pt x="101" y="134"/>
                </a:lnTo>
                <a:lnTo>
                  <a:pt x="108" y="136"/>
                </a:lnTo>
                <a:lnTo>
                  <a:pt x="113" y="129"/>
                </a:lnTo>
                <a:lnTo>
                  <a:pt x="119" y="129"/>
                </a:lnTo>
                <a:lnTo>
                  <a:pt x="113" y="132"/>
                </a:lnTo>
                <a:lnTo>
                  <a:pt x="107" y="139"/>
                </a:lnTo>
                <a:lnTo>
                  <a:pt x="114" y="142"/>
                </a:lnTo>
                <a:lnTo>
                  <a:pt x="120" y="144"/>
                </a:lnTo>
                <a:lnTo>
                  <a:pt x="126" y="142"/>
                </a:lnTo>
                <a:lnTo>
                  <a:pt x="132" y="146"/>
                </a:lnTo>
                <a:lnTo>
                  <a:pt x="140" y="148"/>
                </a:lnTo>
                <a:lnTo>
                  <a:pt x="132" y="146"/>
                </a:lnTo>
                <a:lnTo>
                  <a:pt x="125" y="147"/>
                </a:lnTo>
                <a:lnTo>
                  <a:pt x="132" y="152"/>
                </a:lnTo>
                <a:lnTo>
                  <a:pt x="126" y="150"/>
                </a:lnTo>
                <a:lnTo>
                  <a:pt x="120" y="150"/>
                </a:lnTo>
                <a:lnTo>
                  <a:pt x="114" y="152"/>
                </a:lnTo>
                <a:lnTo>
                  <a:pt x="120" y="154"/>
                </a:lnTo>
                <a:lnTo>
                  <a:pt x="126" y="160"/>
                </a:lnTo>
                <a:lnTo>
                  <a:pt x="125" y="165"/>
                </a:lnTo>
                <a:lnTo>
                  <a:pt x="119" y="163"/>
                </a:lnTo>
                <a:lnTo>
                  <a:pt x="113" y="165"/>
                </a:lnTo>
                <a:lnTo>
                  <a:pt x="120" y="165"/>
                </a:lnTo>
                <a:lnTo>
                  <a:pt x="126" y="168"/>
                </a:lnTo>
                <a:lnTo>
                  <a:pt x="132" y="168"/>
                </a:lnTo>
                <a:lnTo>
                  <a:pt x="139" y="169"/>
                </a:lnTo>
                <a:lnTo>
                  <a:pt x="145" y="172"/>
                </a:lnTo>
                <a:lnTo>
                  <a:pt x="152" y="172"/>
                </a:lnTo>
                <a:lnTo>
                  <a:pt x="157" y="171"/>
                </a:lnTo>
                <a:lnTo>
                  <a:pt x="165" y="173"/>
                </a:lnTo>
                <a:lnTo>
                  <a:pt x="171" y="177"/>
                </a:lnTo>
                <a:lnTo>
                  <a:pt x="176" y="177"/>
                </a:lnTo>
                <a:lnTo>
                  <a:pt x="170" y="170"/>
                </a:lnTo>
                <a:lnTo>
                  <a:pt x="176" y="174"/>
                </a:lnTo>
                <a:lnTo>
                  <a:pt x="181" y="177"/>
                </a:lnTo>
                <a:lnTo>
                  <a:pt x="188" y="179"/>
                </a:lnTo>
                <a:lnTo>
                  <a:pt x="195" y="181"/>
                </a:lnTo>
                <a:lnTo>
                  <a:pt x="202" y="178"/>
                </a:lnTo>
                <a:lnTo>
                  <a:pt x="206" y="172"/>
                </a:lnTo>
                <a:lnTo>
                  <a:pt x="211" y="174"/>
                </a:lnTo>
                <a:lnTo>
                  <a:pt x="218" y="173"/>
                </a:lnTo>
                <a:lnTo>
                  <a:pt x="221" y="180"/>
                </a:lnTo>
                <a:lnTo>
                  <a:pt x="228" y="180"/>
                </a:lnTo>
                <a:lnTo>
                  <a:pt x="235" y="180"/>
                </a:lnTo>
                <a:lnTo>
                  <a:pt x="228" y="176"/>
                </a:lnTo>
                <a:lnTo>
                  <a:pt x="234" y="178"/>
                </a:lnTo>
                <a:lnTo>
                  <a:pt x="240" y="177"/>
                </a:lnTo>
                <a:lnTo>
                  <a:pt x="247" y="180"/>
                </a:lnTo>
                <a:lnTo>
                  <a:pt x="254" y="181"/>
                </a:lnTo>
                <a:lnTo>
                  <a:pt x="259" y="185"/>
                </a:lnTo>
                <a:lnTo>
                  <a:pt x="266" y="181"/>
                </a:lnTo>
                <a:lnTo>
                  <a:pt x="259" y="178"/>
                </a:lnTo>
                <a:lnTo>
                  <a:pt x="251" y="178"/>
                </a:lnTo>
                <a:lnTo>
                  <a:pt x="246" y="173"/>
                </a:lnTo>
                <a:lnTo>
                  <a:pt x="251" y="173"/>
                </a:lnTo>
                <a:lnTo>
                  <a:pt x="259" y="177"/>
                </a:lnTo>
                <a:lnTo>
                  <a:pt x="266" y="178"/>
                </a:lnTo>
                <a:lnTo>
                  <a:pt x="271" y="180"/>
                </a:lnTo>
                <a:lnTo>
                  <a:pt x="278" y="181"/>
                </a:lnTo>
                <a:lnTo>
                  <a:pt x="285" y="181"/>
                </a:lnTo>
                <a:lnTo>
                  <a:pt x="291" y="182"/>
                </a:lnTo>
                <a:lnTo>
                  <a:pt x="298" y="182"/>
                </a:lnTo>
                <a:lnTo>
                  <a:pt x="292" y="181"/>
                </a:lnTo>
                <a:lnTo>
                  <a:pt x="286" y="179"/>
                </a:lnTo>
                <a:lnTo>
                  <a:pt x="279" y="179"/>
                </a:lnTo>
                <a:lnTo>
                  <a:pt x="272" y="176"/>
                </a:lnTo>
                <a:lnTo>
                  <a:pt x="278" y="178"/>
                </a:lnTo>
                <a:lnTo>
                  <a:pt x="285" y="177"/>
                </a:lnTo>
                <a:lnTo>
                  <a:pt x="291" y="179"/>
                </a:lnTo>
                <a:lnTo>
                  <a:pt x="297" y="180"/>
                </a:lnTo>
                <a:lnTo>
                  <a:pt x="304" y="174"/>
                </a:lnTo>
                <a:lnTo>
                  <a:pt x="297" y="172"/>
                </a:lnTo>
                <a:lnTo>
                  <a:pt x="303" y="171"/>
                </a:lnTo>
                <a:lnTo>
                  <a:pt x="297" y="168"/>
                </a:lnTo>
                <a:lnTo>
                  <a:pt x="290" y="168"/>
                </a:lnTo>
                <a:lnTo>
                  <a:pt x="284" y="165"/>
                </a:lnTo>
                <a:lnTo>
                  <a:pt x="277" y="164"/>
                </a:lnTo>
                <a:lnTo>
                  <a:pt x="271" y="161"/>
                </a:lnTo>
                <a:lnTo>
                  <a:pt x="265" y="158"/>
                </a:lnTo>
                <a:lnTo>
                  <a:pt x="259" y="156"/>
                </a:lnTo>
                <a:lnTo>
                  <a:pt x="246" y="149"/>
                </a:lnTo>
                <a:lnTo>
                  <a:pt x="240" y="146"/>
                </a:lnTo>
                <a:lnTo>
                  <a:pt x="234" y="144"/>
                </a:lnTo>
                <a:lnTo>
                  <a:pt x="228" y="140"/>
                </a:lnTo>
                <a:lnTo>
                  <a:pt x="220" y="137"/>
                </a:lnTo>
                <a:lnTo>
                  <a:pt x="215" y="129"/>
                </a:lnTo>
                <a:lnTo>
                  <a:pt x="209" y="125"/>
                </a:lnTo>
                <a:lnTo>
                  <a:pt x="203" y="120"/>
                </a:lnTo>
                <a:lnTo>
                  <a:pt x="197" y="116"/>
                </a:lnTo>
                <a:lnTo>
                  <a:pt x="190" y="111"/>
                </a:lnTo>
                <a:lnTo>
                  <a:pt x="184" y="104"/>
                </a:lnTo>
                <a:lnTo>
                  <a:pt x="179" y="97"/>
                </a:lnTo>
                <a:lnTo>
                  <a:pt x="173" y="90"/>
                </a:lnTo>
                <a:lnTo>
                  <a:pt x="172" y="83"/>
                </a:lnTo>
                <a:lnTo>
                  <a:pt x="175" y="76"/>
                </a:lnTo>
                <a:lnTo>
                  <a:pt x="168" y="73"/>
                </a:lnTo>
                <a:lnTo>
                  <a:pt x="168" y="66"/>
                </a:lnTo>
                <a:lnTo>
                  <a:pt x="161" y="63"/>
                </a:lnTo>
                <a:lnTo>
                  <a:pt x="155" y="60"/>
                </a:lnTo>
                <a:lnTo>
                  <a:pt x="161" y="61"/>
                </a:lnTo>
                <a:lnTo>
                  <a:pt x="168" y="60"/>
                </a:lnTo>
                <a:lnTo>
                  <a:pt x="161" y="55"/>
                </a:lnTo>
                <a:lnTo>
                  <a:pt x="155" y="52"/>
                </a:lnTo>
                <a:lnTo>
                  <a:pt x="162" y="53"/>
                </a:lnTo>
                <a:lnTo>
                  <a:pt x="169" y="56"/>
                </a:lnTo>
                <a:lnTo>
                  <a:pt x="172" y="50"/>
                </a:lnTo>
                <a:lnTo>
                  <a:pt x="165" y="45"/>
                </a:lnTo>
                <a:lnTo>
                  <a:pt x="172" y="47"/>
                </a:lnTo>
                <a:lnTo>
                  <a:pt x="178" y="47"/>
                </a:lnTo>
                <a:lnTo>
                  <a:pt x="172" y="42"/>
                </a:lnTo>
                <a:lnTo>
                  <a:pt x="166" y="42"/>
                </a:lnTo>
                <a:lnTo>
                  <a:pt x="159" y="39"/>
                </a:lnTo>
                <a:lnTo>
                  <a:pt x="167" y="41"/>
                </a:lnTo>
                <a:lnTo>
                  <a:pt x="173" y="39"/>
                </a:lnTo>
                <a:lnTo>
                  <a:pt x="179" y="41"/>
                </a:lnTo>
                <a:lnTo>
                  <a:pt x="185" y="40"/>
                </a:lnTo>
                <a:lnTo>
                  <a:pt x="187" y="34"/>
                </a:lnTo>
                <a:lnTo>
                  <a:pt x="181" y="28"/>
                </a:lnTo>
                <a:lnTo>
                  <a:pt x="175" y="31"/>
                </a:lnTo>
                <a:lnTo>
                  <a:pt x="168" y="29"/>
                </a:lnTo>
                <a:lnTo>
                  <a:pt x="161" y="28"/>
                </a:lnTo>
                <a:lnTo>
                  <a:pt x="168" y="28"/>
                </a:lnTo>
                <a:lnTo>
                  <a:pt x="175" y="27"/>
                </a:lnTo>
                <a:lnTo>
                  <a:pt x="181" y="26"/>
                </a:lnTo>
                <a:lnTo>
                  <a:pt x="187" y="23"/>
                </a:lnTo>
                <a:lnTo>
                  <a:pt x="168" y="23"/>
                </a:lnTo>
                <a:lnTo>
                  <a:pt x="174" y="21"/>
                </a:lnTo>
                <a:lnTo>
                  <a:pt x="180" y="20"/>
                </a:lnTo>
                <a:lnTo>
                  <a:pt x="187" y="20"/>
                </a:lnTo>
                <a:lnTo>
                  <a:pt x="194" y="16"/>
                </a:lnTo>
                <a:lnTo>
                  <a:pt x="187" y="12"/>
                </a:lnTo>
                <a:lnTo>
                  <a:pt x="181" y="11"/>
                </a:lnTo>
                <a:lnTo>
                  <a:pt x="174" y="11"/>
                </a:lnTo>
                <a:lnTo>
                  <a:pt x="168" y="10"/>
                </a:lnTo>
                <a:lnTo>
                  <a:pt x="161" y="9"/>
                </a:lnTo>
                <a:lnTo>
                  <a:pt x="155" y="5"/>
                </a:lnTo>
                <a:lnTo>
                  <a:pt x="148" y="5"/>
                </a:lnTo>
                <a:lnTo>
                  <a:pt x="142" y="7"/>
                </a:lnTo>
                <a:lnTo>
                  <a:pt x="136" y="5"/>
                </a:lnTo>
                <a:lnTo>
                  <a:pt x="128" y="3"/>
                </a:lnTo>
                <a:lnTo>
                  <a:pt x="122" y="1"/>
                </a:lnTo>
                <a:lnTo>
                  <a:pt x="116" y="0"/>
                </a:lnTo>
                <a:lnTo>
                  <a:pt x="110" y="0"/>
                </a:lnTo>
                <a:lnTo>
                  <a:pt x="104" y="2"/>
                </a:lnTo>
                <a:lnTo>
                  <a:pt x="96" y="7"/>
                </a:lnTo>
                <a:lnTo>
                  <a:pt x="90" y="8"/>
                </a:lnTo>
                <a:lnTo>
                  <a:pt x="84" y="9"/>
                </a:lnTo>
                <a:lnTo>
                  <a:pt x="78" y="8"/>
                </a:lnTo>
                <a:lnTo>
                  <a:pt x="70" y="8"/>
                </a:lnTo>
                <a:lnTo>
                  <a:pt x="58" y="11"/>
                </a:lnTo>
                <a:lnTo>
                  <a:pt x="51" y="12"/>
                </a:lnTo>
                <a:lnTo>
                  <a:pt x="49" y="15"/>
                </a:lnTo>
                <a:lnTo>
                  <a:pt x="48" y="21"/>
                </a:lnTo>
                <a:lnTo>
                  <a:pt x="54" y="24"/>
                </a:lnTo>
                <a:lnTo>
                  <a:pt x="54" y="31"/>
                </a:lnTo>
                <a:lnTo>
                  <a:pt x="60" y="34"/>
                </a:lnTo>
                <a:lnTo>
                  <a:pt x="47" y="32"/>
                </a:lnTo>
                <a:lnTo>
                  <a:pt x="40" y="33"/>
                </a:lnTo>
                <a:lnTo>
                  <a:pt x="34" y="34"/>
                </a:lnTo>
                <a:lnTo>
                  <a:pt x="28" y="37"/>
                </a:lnTo>
                <a:lnTo>
                  <a:pt x="23" y="44"/>
                </a:lnTo>
                <a:lnTo>
                  <a:pt x="28" y="45"/>
                </a:lnTo>
                <a:lnTo>
                  <a:pt x="35" y="4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3" name="Freeform 388"/>
          <p:cNvSpPr>
            <a:spLocks/>
          </p:cNvSpPr>
          <p:nvPr/>
        </p:nvSpPr>
        <p:spPr bwMode="auto">
          <a:xfrm>
            <a:off x="5440363" y="2278063"/>
            <a:ext cx="12700" cy="4762"/>
          </a:xfrm>
          <a:custGeom>
            <a:avLst/>
            <a:gdLst>
              <a:gd name="T0" fmla="*/ 0 w 27"/>
              <a:gd name="T1" fmla="*/ 2147483647 h 8"/>
              <a:gd name="T2" fmla="*/ 2147483647 w 27"/>
              <a:gd name="T3" fmla="*/ 2147483647 h 8"/>
              <a:gd name="T4" fmla="*/ 2147483647 w 27"/>
              <a:gd name="T5" fmla="*/ 2147483647 h 8"/>
              <a:gd name="T6" fmla="*/ 2147483647 w 27"/>
              <a:gd name="T7" fmla="*/ 2147483647 h 8"/>
              <a:gd name="T8" fmla="*/ 2147483647 w 27"/>
              <a:gd name="T9" fmla="*/ 2147483647 h 8"/>
              <a:gd name="T10" fmla="*/ 2147483647 w 27"/>
              <a:gd name="T11" fmla="*/ 2147483647 h 8"/>
              <a:gd name="T12" fmla="*/ 2147483647 w 27"/>
              <a:gd name="T13" fmla="*/ 0 h 8"/>
              <a:gd name="T14" fmla="*/ 2147483647 w 27"/>
              <a:gd name="T15" fmla="*/ 0 h 8"/>
              <a:gd name="T16" fmla="*/ 2147483647 w 27"/>
              <a:gd name="T17" fmla="*/ 2147483647 h 8"/>
              <a:gd name="T18" fmla="*/ 0 w 27"/>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8"/>
              <a:gd name="T32" fmla="*/ 27 w 27"/>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8">
                <a:moveTo>
                  <a:pt x="0" y="5"/>
                </a:moveTo>
                <a:lnTo>
                  <a:pt x="2" y="8"/>
                </a:lnTo>
                <a:lnTo>
                  <a:pt x="8" y="4"/>
                </a:lnTo>
                <a:lnTo>
                  <a:pt x="14" y="3"/>
                </a:lnTo>
                <a:lnTo>
                  <a:pt x="20" y="3"/>
                </a:lnTo>
                <a:lnTo>
                  <a:pt x="27" y="1"/>
                </a:lnTo>
                <a:lnTo>
                  <a:pt x="19" y="0"/>
                </a:lnTo>
                <a:lnTo>
                  <a:pt x="13" y="0"/>
                </a:lnTo>
                <a:lnTo>
                  <a:pt x="7" y="2"/>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4" name="Freeform 389"/>
          <p:cNvSpPr>
            <a:spLocks/>
          </p:cNvSpPr>
          <p:nvPr/>
        </p:nvSpPr>
        <p:spPr bwMode="auto">
          <a:xfrm>
            <a:off x="5441950" y="2024063"/>
            <a:ext cx="265113" cy="109537"/>
          </a:xfrm>
          <a:custGeom>
            <a:avLst/>
            <a:gdLst>
              <a:gd name="T0" fmla="*/ 2147483647 w 561"/>
              <a:gd name="T1" fmla="*/ 2147483647 h 230"/>
              <a:gd name="T2" fmla="*/ 2147483647 w 561"/>
              <a:gd name="T3" fmla="*/ 2147483647 h 230"/>
              <a:gd name="T4" fmla="*/ 2147483647 w 561"/>
              <a:gd name="T5" fmla="*/ 2147483647 h 230"/>
              <a:gd name="T6" fmla="*/ 2147483647 w 561"/>
              <a:gd name="T7" fmla="*/ 2147483647 h 230"/>
              <a:gd name="T8" fmla="*/ 2147483647 w 561"/>
              <a:gd name="T9" fmla="*/ 2147483647 h 230"/>
              <a:gd name="T10" fmla="*/ 2147483647 w 561"/>
              <a:gd name="T11" fmla="*/ 2147483647 h 230"/>
              <a:gd name="T12" fmla="*/ 2147483647 w 561"/>
              <a:gd name="T13" fmla="*/ 2147483647 h 230"/>
              <a:gd name="T14" fmla="*/ 2147483647 w 561"/>
              <a:gd name="T15" fmla="*/ 2147483647 h 230"/>
              <a:gd name="T16" fmla="*/ 2147483647 w 561"/>
              <a:gd name="T17" fmla="*/ 2147483647 h 230"/>
              <a:gd name="T18" fmla="*/ 2147483647 w 561"/>
              <a:gd name="T19" fmla="*/ 2147483647 h 230"/>
              <a:gd name="T20" fmla="*/ 2147483647 w 561"/>
              <a:gd name="T21" fmla="*/ 2147483647 h 230"/>
              <a:gd name="T22" fmla="*/ 2147483647 w 561"/>
              <a:gd name="T23" fmla="*/ 2147483647 h 230"/>
              <a:gd name="T24" fmla="*/ 2147483647 w 561"/>
              <a:gd name="T25" fmla="*/ 2147483647 h 230"/>
              <a:gd name="T26" fmla="*/ 2147483647 w 561"/>
              <a:gd name="T27" fmla="*/ 2147483647 h 230"/>
              <a:gd name="T28" fmla="*/ 2147483647 w 561"/>
              <a:gd name="T29" fmla="*/ 2147483647 h 230"/>
              <a:gd name="T30" fmla="*/ 2147483647 w 561"/>
              <a:gd name="T31" fmla="*/ 2147483647 h 230"/>
              <a:gd name="T32" fmla="*/ 2147483647 w 561"/>
              <a:gd name="T33" fmla="*/ 2147483647 h 230"/>
              <a:gd name="T34" fmla="*/ 2147483647 w 561"/>
              <a:gd name="T35" fmla="*/ 2147483647 h 230"/>
              <a:gd name="T36" fmla="*/ 2147483647 w 561"/>
              <a:gd name="T37" fmla="*/ 2147483647 h 230"/>
              <a:gd name="T38" fmla="*/ 2147483647 w 561"/>
              <a:gd name="T39" fmla="*/ 2147483647 h 230"/>
              <a:gd name="T40" fmla="*/ 2147483647 w 561"/>
              <a:gd name="T41" fmla="*/ 2147483647 h 230"/>
              <a:gd name="T42" fmla="*/ 2147483647 w 561"/>
              <a:gd name="T43" fmla="*/ 2147483647 h 230"/>
              <a:gd name="T44" fmla="*/ 2147483647 w 561"/>
              <a:gd name="T45" fmla="*/ 2147483647 h 230"/>
              <a:gd name="T46" fmla="*/ 2147483647 w 561"/>
              <a:gd name="T47" fmla="*/ 2147483647 h 230"/>
              <a:gd name="T48" fmla="*/ 2147483647 w 561"/>
              <a:gd name="T49" fmla="*/ 2147483647 h 230"/>
              <a:gd name="T50" fmla="*/ 2147483647 w 561"/>
              <a:gd name="T51" fmla="*/ 2147483647 h 230"/>
              <a:gd name="T52" fmla="*/ 2147483647 w 561"/>
              <a:gd name="T53" fmla="*/ 2147483647 h 230"/>
              <a:gd name="T54" fmla="*/ 2147483647 w 561"/>
              <a:gd name="T55" fmla="*/ 0 h 230"/>
              <a:gd name="T56" fmla="*/ 2147483647 w 561"/>
              <a:gd name="T57" fmla="*/ 2147483647 h 230"/>
              <a:gd name="T58" fmla="*/ 2147483647 w 561"/>
              <a:gd name="T59" fmla="*/ 2147483647 h 230"/>
              <a:gd name="T60" fmla="*/ 2147483647 w 561"/>
              <a:gd name="T61" fmla="*/ 2147483647 h 230"/>
              <a:gd name="T62" fmla="*/ 2147483647 w 561"/>
              <a:gd name="T63" fmla="*/ 2147483647 h 230"/>
              <a:gd name="T64" fmla="*/ 2147483647 w 561"/>
              <a:gd name="T65" fmla="*/ 2147483647 h 230"/>
              <a:gd name="T66" fmla="*/ 2147483647 w 561"/>
              <a:gd name="T67" fmla="*/ 2147483647 h 230"/>
              <a:gd name="T68" fmla="*/ 2147483647 w 561"/>
              <a:gd name="T69" fmla="*/ 2147483647 h 230"/>
              <a:gd name="T70" fmla="*/ 2147483647 w 561"/>
              <a:gd name="T71" fmla="*/ 2147483647 h 230"/>
              <a:gd name="T72" fmla="*/ 2147483647 w 561"/>
              <a:gd name="T73" fmla="*/ 2147483647 h 230"/>
              <a:gd name="T74" fmla="*/ 2147483647 w 561"/>
              <a:gd name="T75" fmla="*/ 2147483647 h 230"/>
              <a:gd name="T76" fmla="*/ 2147483647 w 561"/>
              <a:gd name="T77" fmla="*/ 2147483647 h 230"/>
              <a:gd name="T78" fmla="*/ 2147483647 w 561"/>
              <a:gd name="T79" fmla="*/ 2147483647 h 230"/>
              <a:gd name="T80" fmla="*/ 2147483647 w 561"/>
              <a:gd name="T81" fmla="*/ 2147483647 h 230"/>
              <a:gd name="T82" fmla="*/ 2147483647 w 561"/>
              <a:gd name="T83" fmla="*/ 2147483647 h 230"/>
              <a:gd name="T84" fmla="*/ 2147483647 w 561"/>
              <a:gd name="T85" fmla="*/ 2147483647 h 230"/>
              <a:gd name="T86" fmla="*/ 2147483647 w 561"/>
              <a:gd name="T87" fmla="*/ 2147483647 h 230"/>
              <a:gd name="T88" fmla="*/ 2147483647 w 561"/>
              <a:gd name="T89" fmla="*/ 2147483647 h 230"/>
              <a:gd name="T90" fmla="*/ 2147483647 w 561"/>
              <a:gd name="T91" fmla="*/ 2147483647 h 230"/>
              <a:gd name="T92" fmla="*/ 2147483647 w 561"/>
              <a:gd name="T93" fmla="*/ 2147483647 h 230"/>
              <a:gd name="T94" fmla="*/ 2147483647 w 561"/>
              <a:gd name="T95" fmla="*/ 2147483647 h 230"/>
              <a:gd name="T96" fmla="*/ 2147483647 w 561"/>
              <a:gd name="T97" fmla="*/ 2147483647 h 230"/>
              <a:gd name="T98" fmla="*/ 2147483647 w 561"/>
              <a:gd name="T99" fmla="*/ 2147483647 h 230"/>
              <a:gd name="T100" fmla="*/ 2147483647 w 561"/>
              <a:gd name="T101" fmla="*/ 2147483647 h 230"/>
              <a:gd name="T102" fmla="*/ 2147483647 w 561"/>
              <a:gd name="T103" fmla="*/ 2147483647 h 230"/>
              <a:gd name="T104" fmla="*/ 2147483647 w 561"/>
              <a:gd name="T105" fmla="*/ 2147483647 h 230"/>
              <a:gd name="T106" fmla="*/ 2147483647 w 561"/>
              <a:gd name="T107" fmla="*/ 2147483647 h 230"/>
              <a:gd name="T108" fmla="*/ 2147483647 w 561"/>
              <a:gd name="T109" fmla="*/ 2147483647 h 2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1"/>
              <a:gd name="T166" fmla="*/ 0 h 230"/>
              <a:gd name="T167" fmla="*/ 561 w 561"/>
              <a:gd name="T168" fmla="*/ 230 h 2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1" h="230">
                <a:moveTo>
                  <a:pt x="50" y="204"/>
                </a:moveTo>
                <a:lnTo>
                  <a:pt x="45" y="206"/>
                </a:lnTo>
                <a:lnTo>
                  <a:pt x="39" y="209"/>
                </a:lnTo>
                <a:lnTo>
                  <a:pt x="33" y="213"/>
                </a:lnTo>
                <a:lnTo>
                  <a:pt x="36" y="220"/>
                </a:lnTo>
                <a:lnTo>
                  <a:pt x="29" y="223"/>
                </a:lnTo>
                <a:lnTo>
                  <a:pt x="35" y="224"/>
                </a:lnTo>
                <a:lnTo>
                  <a:pt x="41" y="223"/>
                </a:lnTo>
                <a:lnTo>
                  <a:pt x="48" y="220"/>
                </a:lnTo>
                <a:lnTo>
                  <a:pt x="54" y="220"/>
                </a:lnTo>
                <a:lnTo>
                  <a:pt x="61" y="218"/>
                </a:lnTo>
                <a:lnTo>
                  <a:pt x="66" y="218"/>
                </a:lnTo>
                <a:lnTo>
                  <a:pt x="73" y="219"/>
                </a:lnTo>
                <a:lnTo>
                  <a:pt x="80" y="222"/>
                </a:lnTo>
                <a:lnTo>
                  <a:pt x="86" y="223"/>
                </a:lnTo>
                <a:lnTo>
                  <a:pt x="93" y="224"/>
                </a:lnTo>
                <a:lnTo>
                  <a:pt x="100" y="223"/>
                </a:lnTo>
                <a:lnTo>
                  <a:pt x="105" y="224"/>
                </a:lnTo>
                <a:lnTo>
                  <a:pt x="113" y="224"/>
                </a:lnTo>
                <a:lnTo>
                  <a:pt x="109" y="219"/>
                </a:lnTo>
                <a:lnTo>
                  <a:pt x="115" y="224"/>
                </a:lnTo>
                <a:lnTo>
                  <a:pt x="121" y="228"/>
                </a:lnTo>
                <a:lnTo>
                  <a:pt x="127" y="228"/>
                </a:lnTo>
                <a:lnTo>
                  <a:pt x="134" y="228"/>
                </a:lnTo>
                <a:lnTo>
                  <a:pt x="140" y="230"/>
                </a:lnTo>
                <a:lnTo>
                  <a:pt x="148" y="229"/>
                </a:lnTo>
                <a:lnTo>
                  <a:pt x="145" y="222"/>
                </a:lnTo>
                <a:lnTo>
                  <a:pt x="152" y="226"/>
                </a:lnTo>
                <a:lnTo>
                  <a:pt x="158" y="222"/>
                </a:lnTo>
                <a:lnTo>
                  <a:pt x="163" y="214"/>
                </a:lnTo>
                <a:lnTo>
                  <a:pt x="157" y="212"/>
                </a:lnTo>
                <a:lnTo>
                  <a:pt x="151" y="210"/>
                </a:lnTo>
                <a:lnTo>
                  <a:pt x="144" y="209"/>
                </a:lnTo>
                <a:lnTo>
                  <a:pt x="138" y="203"/>
                </a:lnTo>
                <a:lnTo>
                  <a:pt x="145" y="206"/>
                </a:lnTo>
                <a:lnTo>
                  <a:pt x="151" y="209"/>
                </a:lnTo>
                <a:lnTo>
                  <a:pt x="156" y="210"/>
                </a:lnTo>
                <a:lnTo>
                  <a:pt x="163" y="211"/>
                </a:lnTo>
                <a:lnTo>
                  <a:pt x="170" y="209"/>
                </a:lnTo>
                <a:lnTo>
                  <a:pt x="172" y="202"/>
                </a:lnTo>
                <a:lnTo>
                  <a:pt x="166" y="198"/>
                </a:lnTo>
                <a:lnTo>
                  <a:pt x="159" y="195"/>
                </a:lnTo>
                <a:lnTo>
                  <a:pt x="154" y="194"/>
                </a:lnTo>
                <a:lnTo>
                  <a:pt x="147" y="193"/>
                </a:lnTo>
                <a:lnTo>
                  <a:pt x="139" y="193"/>
                </a:lnTo>
                <a:lnTo>
                  <a:pt x="133" y="191"/>
                </a:lnTo>
                <a:lnTo>
                  <a:pt x="127" y="189"/>
                </a:lnTo>
                <a:lnTo>
                  <a:pt x="134" y="191"/>
                </a:lnTo>
                <a:lnTo>
                  <a:pt x="147" y="191"/>
                </a:lnTo>
                <a:lnTo>
                  <a:pt x="153" y="191"/>
                </a:lnTo>
                <a:lnTo>
                  <a:pt x="160" y="193"/>
                </a:lnTo>
                <a:lnTo>
                  <a:pt x="166" y="195"/>
                </a:lnTo>
                <a:lnTo>
                  <a:pt x="173" y="198"/>
                </a:lnTo>
                <a:lnTo>
                  <a:pt x="179" y="199"/>
                </a:lnTo>
                <a:lnTo>
                  <a:pt x="183" y="193"/>
                </a:lnTo>
                <a:lnTo>
                  <a:pt x="177" y="187"/>
                </a:lnTo>
                <a:lnTo>
                  <a:pt x="170" y="185"/>
                </a:lnTo>
                <a:lnTo>
                  <a:pt x="164" y="181"/>
                </a:lnTo>
                <a:lnTo>
                  <a:pt x="158" y="179"/>
                </a:lnTo>
                <a:lnTo>
                  <a:pt x="151" y="177"/>
                </a:lnTo>
                <a:lnTo>
                  <a:pt x="158" y="177"/>
                </a:lnTo>
                <a:lnTo>
                  <a:pt x="152" y="171"/>
                </a:lnTo>
                <a:lnTo>
                  <a:pt x="158" y="172"/>
                </a:lnTo>
                <a:lnTo>
                  <a:pt x="164" y="177"/>
                </a:lnTo>
                <a:lnTo>
                  <a:pt x="170" y="180"/>
                </a:lnTo>
                <a:lnTo>
                  <a:pt x="177" y="181"/>
                </a:lnTo>
                <a:lnTo>
                  <a:pt x="183" y="182"/>
                </a:lnTo>
                <a:lnTo>
                  <a:pt x="189" y="180"/>
                </a:lnTo>
                <a:lnTo>
                  <a:pt x="185" y="174"/>
                </a:lnTo>
                <a:lnTo>
                  <a:pt x="191" y="177"/>
                </a:lnTo>
                <a:lnTo>
                  <a:pt x="197" y="173"/>
                </a:lnTo>
                <a:lnTo>
                  <a:pt x="191" y="171"/>
                </a:lnTo>
                <a:lnTo>
                  <a:pt x="197" y="170"/>
                </a:lnTo>
                <a:lnTo>
                  <a:pt x="204" y="170"/>
                </a:lnTo>
                <a:lnTo>
                  <a:pt x="200" y="163"/>
                </a:lnTo>
                <a:lnTo>
                  <a:pt x="194" y="155"/>
                </a:lnTo>
                <a:lnTo>
                  <a:pt x="188" y="153"/>
                </a:lnTo>
                <a:lnTo>
                  <a:pt x="182" y="150"/>
                </a:lnTo>
                <a:lnTo>
                  <a:pt x="175" y="146"/>
                </a:lnTo>
                <a:lnTo>
                  <a:pt x="181" y="148"/>
                </a:lnTo>
                <a:lnTo>
                  <a:pt x="187" y="149"/>
                </a:lnTo>
                <a:lnTo>
                  <a:pt x="194" y="150"/>
                </a:lnTo>
                <a:lnTo>
                  <a:pt x="200" y="154"/>
                </a:lnTo>
                <a:lnTo>
                  <a:pt x="208" y="155"/>
                </a:lnTo>
                <a:lnTo>
                  <a:pt x="214" y="150"/>
                </a:lnTo>
                <a:lnTo>
                  <a:pt x="216" y="145"/>
                </a:lnTo>
                <a:lnTo>
                  <a:pt x="210" y="141"/>
                </a:lnTo>
                <a:lnTo>
                  <a:pt x="217" y="141"/>
                </a:lnTo>
                <a:lnTo>
                  <a:pt x="210" y="137"/>
                </a:lnTo>
                <a:lnTo>
                  <a:pt x="216" y="139"/>
                </a:lnTo>
                <a:lnTo>
                  <a:pt x="222" y="141"/>
                </a:lnTo>
                <a:lnTo>
                  <a:pt x="228" y="145"/>
                </a:lnTo>
                <a:lnTo>
                  <a:pt x="235" y="146"/>
                </a:lnTo>
                <a:lnTo>
                  <a:pt x="242" y="140"/>
                </a:lnTo>
                <a:lnTo>
                  <a:pt x="235" y="138"/>
                </a:lnTo>
                <a:lnTo>
                  <a:pt x="227" y="133"/>
                </a:lnTo>
                <a:lnTo>
                  <a:pt x="234" y="137"/>
                </a:lnTo>
                <a:lnTo>
                  <a:pt x="240" y="137"/>
                </a:lnTo>
                <a:lnTo>
                  <a:pt x="246" y="138"/>
                </a:lnTo>
                <a:lnTo>
                  <a:pt x="252" y="137"/>
                </a:lnTo>
                <a:lnTo>
                  <a:pt x="259" y="132"/>
                </a:lnTo>
                <a:lnTo>
                  <a:pt x="252" y="129"/>
                </a:lnTo>
                <a:lnTo>
                  <a:pt x="265" y="129"/>
                </a:lnTo>
                <a:lnTo>
                  <a:pt x="264" y="123"/>
                </a:lnTo>
                <a:lnTo>
                  <a:pt x="245" y="123"/>
                </a:lnTo>
                <a:lnTo>
                  <a:pt x="238" y="121"/>
                </a:lnTo>
                <a:lnTo>
                  <a:pt x="238" y="119"/>
                </a:lnTo>
                <a:lnTo>
                  <a:pt x="240" y="121"/>
                </a:lnTo>
                <a:lnTo>
                  <a:pt x="247" y="119"/>
                </a:lnTo>
                <a:lnTo>
                  <a:pt x="253" y="119"/>
                </a:lnTo>
                <a:lnTo>
                  <a:pt x="255" y="114"/>
                </a:lnTo>
                <a:lnTo>
                  <a:pt x="262" y="118"/>
                </a:lnTo>
                <a:lnTo>
                  <a:pt x="269" y="118"/>
                </a:lnTo>
                <a:lnTo>
                  <a:pt x="268" y="111"/>
                </a:lnTo>
                <a:lnTo>
                  <a:pt x="274" y="109"/>
                </a:lnTo>
                <a:lnTo>
                  <a:pt x="281" y="107"/>
                </a:lnTo>
                <a:lnTo>
                  <a:pt x="283" y="100"/>
                </a:lnTo>
                <a:lnTo>
                  <a:pt x="289" y="106"/>
                </a:lnTo>
                <a:lnTo>
                  <a:pt x="296" y="105"/>
                </a:lnTo>
                <a:lnTo>
                  <a:pt x="299" y="98"/>
                </a:lnTo>
                <a:lnTo>
                  <a:pt x="305" y="97"/>
                </a:lnTo>
                <a:lnTo>
                  <a:pt x="311" y="93"/>
                </a:lnTo>
                <a:lnTo>
                  <a:pt x="317" y="93"/>
                </a:lnTo>
                <a:lnTo>
                  <a:pt x="331" y="90"/>
                </a:lnTo>
                <a:lnTo>
                  <a:pt x="337" y="89"/>
                </a:lnTo>
                <a:lnTo>
                  <a:pt x="343" y="86"/>
                </a:lnTo>
                <a:lnTo>
                  <a:pt x="349" y="84"/>
                </a:lnTo>
                <a:lnTo>
                  <a:pt x="357" y="85"/>
                </a:lnTo>
                <a:lnTo>
                  <a:pt x="363" y="83"/>
                </a:lnTo>
                <a:lnTo>
                  <a:pt x="368" y="77"/>
                </a:lnTo>
                <a:lnTo>
                  <a:pt x="375" y="82"/>
                </a:lnTo>
                <a:lnTo>
                  <a:pt x="389" y="76"/>
                </a:lnTo>
                <a:lnTo>
                  <a:pt x="395" y="76"/>
                </a:lnTo>
                <a:lnTo>
                  <a:pt x="401" y="75"/>
                </a:lnTo>
                <a:lnTo>
                  <a:pt x="407" y="74"/>
                </a:lnTo>
                <a:lnTo>
                  <a:pt x="414" y="73"/>
                </a:lnTo>
                <a:lnTo>
                  <a:pt x="421" y="72"/>
                </a:lnTo>
                <a:lnTo>
                  <a:pt x="427" y="72"/>
                </a:lnTo>
                <a:lnTo>
                  <a:pt x="441" y="66"/>
                </a:lnTo>
                <a:lnTo>
                  <a:pt x="447" y="66"/>
                </a:lnTo>
                <a:lnTo>
                  <a:pt x="453" y="64"/>
                </a:lnTo>
                <a:lnTo>
                  <a:pt x="459" y="62"/>
                </a:lnTo>
                <a:lnTo>
                  <a:pt x="465" y="62"/>
                </a:lnTo>
                <a:lnTo>
                  <a:pt x="473" y="60"/>
                </a:lnTo>
                <a:lnTo>
                  <a:pt x="479" y="59"/>
                </a:lnTo>
                <a:lnTo>
                  <a:pt x="485" y="56"/>
                </a:lnTo>
                <a:lnTo>
                  <a:pt x="492" y="56"/>
                </a:lnTo>
                <a:lnTo>
                  <a:pt x="497" y="54"/>
                </a:lnTo>
                <a:lnTo>
                  <a:pt x="505" y="52"/>
                </a:lnTo>
                <a:lnTo>
                  <a:pt x="511" y="50"/>
                </a:lnTo>
                <a:lnTo>
                  <a:pt x="517" y="49"/>
                </a:lnTo>
                <a:lnTo>
                  <a:pt x="524" y="46"/>
                </a:lnTo>
                <a:lnTo>
                  <a:pt x="531" y="44"/>
                </a:lnTo>
                <a:lnTo>
                  <a:pt x="536" y="43"/>
                </a:lnTo>
                <a:lnTo>
                  <a:pt x="542" y="40"/>
                </a:lnTo>
                <a:lnTo>
                  <a:pt x="548" y="34"/>
                </a:lnTo>
                <a:lnTo>
                  <a:pt x="554" y="29"/>
                </a:lnTo>
                <a:lnTo>
                  <a:pt x="561" y="26"/>
                </a:lnTo>
                <a:lnTo>
                  <a:pt x="554" y="24"/>
                </a:lnTo>
                <a:lnTo>
                  <a:pt x="554" y="17"/>
                </a:lnTo>
                <a:lnTo>
                  <a:pt x="540" y="8"/>
                </a:lnTo>
                <a:lnTo>
                  <a:pt x="533" y="5"/>
                </a:lnTo>
                <a:lnTo>
                  <a:pt x="526" y="3"/>
                </a:lnTo>
                <a:lnTo>
                  <a:pt x="520" y="3"/>
                </a:lnTo>
                <a:lnTo>
                  <a:pt x="514" y="2"/>
                </a:lnTo>
                <a:lnTo>
                  <a:pt x="508" y="1"/>
                </a:lnTo>
                <a:lnTo>
                  <a:pt x="502" y="0"/>
                </a:lnTo>
                <a:lnTo>
                  <a:pt x="488" y="0"/>
                </a:lnTo>
                <a:lnTo>
                  <a:pt x="481" y="1"/>
                </a:lnTo>
                <a:lnTo>
                  <a:pt x="476" y="3"/>
                </a:lnTo>
                <a:lnTo>
                  <a:pt x="468" y="3"/>
                </a:lnTo>
                <a:lnTo>
                  <a:pt x="462" y="5"/>
                </a:lnTo>
                <a:lnTo>
                  <a:pt x="456" y="6"/>
                </a:lnTo>
                <a:lnTo>
                  <a:pt x="449" y="9"/>
                </a:lnTo>
                <a:lnTo>
                  <a:pt x="435" y="16"/>
                </a:lnTo>
                <a:lnTo>
                  <a:pt x="429" y="20"/>
                </a:lnTo>
                <a:lnTo>
                  <a:pt x="434" y="25"/>
                </a:lnTo>
                <a:lnTo>
                  <a:pt x="441" y="27"/>
                </a:lnTo>
                <a:lnTo>
                  <a:pt x="434" y="28"/>
                </a:lnTo>
                <a:lnTo>
                  <a:pt x="427" y="27"/>
                </a:lnTo>
                <a:lnTo>
                  <a:pt x="422" y="26"/>
                </a:lnTo>
                <a:lnTo>
                  <a:pt x="415" y="26"/>
                </a:lnTo>
                <a:lnTo>
                  <a:pt x="409" y="29"/>
                </a:lnTo>
                <a:lnTo>
                  <a:pt x="402" y="30"/>
                </a:lnTo>
                <a:lnTo>
                  <a:pt x="396" y="30"/>
                </a:lnTo>
                <a:lnTo>
                  <a:pt x="390" y="37"/>
                </a:lnTo>
                <a:lnTo>
                  <a:pt x="383" y="36"/>
                </a:lnTo>
                <a:lnTo>
                  <a:pt x="376" y="38"/>
                </a:lnTo>
                <a:lnTo>
                  <a:pt x="369" y="41"/>
                </a:lnTo>
                <a:lnTo>
                  <a:pt x="363" y="40"/>
                </a:lnTo>
                <a:lnTo>
                  <a:pt x="358" y="40"/>
                </a:lnTo>
                <a:lnTo>
                  <a:pt x="351" y="38"/>
                </a:lnTo>
                <a:lnTo>
                  <a:pt x="344" y="42"/>
                </a:lnTo>
                <a:lnTo>
                  <a:pt x="338" y="43"/>
                </a:lnTo>
                <a:lnTo>
                  <a:pt x="331" y="45"/>
                </a:lnTo>
                <a:lnTo>
                  <a:pt x="325" y="46"/>
                </a:lnTo>
                <a:lnTo>
                  <a:pt x="318" y="45"/>
                </a:lnTo>
                <a:lnTo>
                  <a:pt x="312" y="44"/>
                </a:lnTo>
                <a:lnTo>
                  <a:pt x="306" y="49"/>
                </a:lnTo>
                <a:lnTo>
                  <a:pt x="300" y="44"/>
                </a:lnTo>
                <a:lnTo>
                  <a:pt x="286" y="44"/>
                </a:lnTo>
                <a:lnTo>
                  <a:pt x="280" y="44"/>
                </a:lnTo>
                <a:lnTo>
                  <a:pt x="273" y="43"/>
                </a:lnTo>
                <a:lnTo>
                  <a:pt x="267" y="41"/>
                </a:lnTo>
                <a:lnTo>
                  <a:pt x="261" y="42"/>
                </a:lnTo>
                <a:lnTo>
                  <a:pt x="254" y="42"/>
                </a:lnTo>
                <a:lnTo>
                  <a:pt x="247" y="43"/>
                </a:lnTo>
                <a:lnTo>
                  <a:pt x="241" y="44"/>
                </a:lnTo>
                <a:lnTo>
                  <a:pt x="240" y="51"/>
                </a:lnTo>
                <a:lnTo>
                  <a:pt x="246" y="56"/>
                </a:lnTo>
                <a:lnTo>
                  <a:pt x="240" y="56"/>
                </a:lnTo>
                <a:lnTo>
                  <a:pt x="234" y="60"/>
                </a:lnTo>
                <a:lnTo>
                  <a:pt x="227" y="58"/>
                </a:lnTo>
                <a:lnTo>
                  <a:pt x="234" y="53"/>
                </a:lnTo>
                <a:lnTo>
                  <a:pt x="227" y="52"/>
                </a:lnTo>
                <a:lnTo>
                  <a:pt x="220" y="53"/>
                </a:lnTo>
                <a:lnTo>
                  <a:pt x="214" y="53"/>
                </a:lnTo>
                <a:lnTo>
                  <a:pt x="207" y="58"/>
                </a:lnTo>
                <a:lnTo>
                  <a:pt x="214" y="58"/>
                </a:lnTo>
                <a:lnTo>
                  <a:pt x="220" y="60"/>
                </a:lnTo>
                <a:lnTo>
                  <a:pt x="214" y="60"/>
                </a:lnTo>
                <a:lnTo>
                  <a:pt x="207" y="60"/>
                </a:lnTo>
                <a:lnTo>
                  <a:pt x="203" y="62"/>
                </a:lnTo>
                <a:lnTo>
                  <a:pt x="196" y="64"/>
                </a:lnTo>
                <a:lnTo>
                  <a:pt x="190" y="64"/>
                </a:lnTo>
                <a:lnTo>
                  <a:pt x="183" y="64"/>
                </a:lnTo>
                <a:lnTo>
                  <a:pt x="178" y="67"/>
                </a:lnTo>
                <a:lnTo>
                  <a:pt x="164" y="68"/>
                </a:lnTo>
                <a:lnTo>
                  <a:pt x="158" y="73"/>
                </a:lnTo>
                <a:lnTo>
                  <a:pt x="151" y="76"/>
                </a:lnTo>
                <a:lnTo>
                  <a:pt x="145" y="77"/>
                </a:lnTo>
                <a:lnTo>
                  <a:pt x="138" y="80"/>
                </a:lnTo>
                <a:lnTo>
                  <a:pt x="131" y="83"/>
                </a:lnTo>
                <a:lnTo>
                  <a:pt x="137" y="85"/>
                </a:lnTo>
                <a:lnTo>
                  <a:pt x="131" y="86"/>
                </a:lnTo>
                <a:lnTo>
                  <a:pt x="125" y="88"/>
                </a:lnTo>
                <a:lnTo>
                  <a:pt x="119" y="91"/>
                </a:lnTo>
                <a:lnTo>
                  <a:pt x="124" y="93"/>
                </a:lnTo>
                <a:lnTo>
                  <a:pt x="129" y="100"/>
                </a:lnTo>
                <a:lnTo>
                  <a:pt x="123" y="100"/>
                </a:lnTo>
                <a:lnTo>
                  <a:pt x="117" y="98"/>
                </a:lnTo>
                <a:lnTo>
                  <a:pt x="110" y="98"/>
                </a:lnTo>
                <a:lnTo>
                  <a:pt x="103" y="97"/>
                </a:lnTo>
                <a:lnTo>
                  <a:pt x="97" y="98"/>
                </a:lnTo>
                <a:lnTo>
                  <a:pt x="92" y="102"/>
                </a:lnTo>
                <a:lnTo>
                  <a:pt x="97" y="107"/>
                </a:lnTo>
                <a:lnTo>
                  <a:pt x="91" y="114"/>
                </a:lnTo>
                <a:lnTo>
                  <a:pt x="85" y="114"/>
                </a:lnTo>
                <a:lnTo>
                  <a:pt x="78" y="109"/>
                </a:lnTo>
                <a:lnTo>
                  <a:pt x="72" y="109"/>
                </a:lnTo>
                <a:lnTo>
                  <a:pt x="66" y="107"/>
                </a:lnTo>
                <a:lnTo>
                  <a:pt x="60" y="108"/>
                </a:lnTo>
                <a:lnTo>
                  <a:pt x="57" y="115"/>
                </a:lnTo>
                <a:lnTo>
                  <a:pt x="63" y="121"/>
                </a:lnTo>
                <a:lnTo>
                  <a:pt x="69" y="121"/>
                </a:lnTo>
                <a:lnTo>
                  <a:pt x="75" y="119"/>
                </a:lnTo>
                <a:lnTo>
                  <a:pt x="82" y="118"/>
                </a:lnTo>
                <a:lnTo>
                  <a:pt x="88" y="119"/>
                </a:lnTo>
                <a:lnTo>
                  <a:pt x="82" y="123"/>
                </a:lnTo>
                <a:lnTo>
                  <a:pt x="88" y="123"/>
                </a:lnTo>
                <a:lnTo>
                  <a:pt x="93" y="124"/>
                </a:lnTo>
                <a:lnTo>
                  <a:pt x="82" y="127"/>
                </a:lnTo>
                <a:lnTo>
                  <a:pt x="74" y="129"/>
                </a:lnTo>
                <a:lnTo>
                  <a:pt x="68" y="133"/>
                </a:lnTo>
                <a:lnTo>
                  <a:pt x="74" y="134"/>
                </a:lnTo>
                <a:lnTo>
                  <a:pt x="80" y="133"/>
                </a:lnTo>
                <a:lnTo>
                  <a:pt x="87" y="133"/>
                </a:lnTo>
                <a:lnTo>
                  <a:pt x="94" y="137"/>
                </a:lnTo>
                <a:lnTo>
                  <a:pt x="100" y="138"/>
                </a:lnTo>
                <a:lnTo>
                  <a:pt x="105" y="140"/>
                </a:lnTo>
                <a:lnTo>
                  <a:pt x="114" y="140"/>
                </a:lnTo>
                <a:lnTo>
                  <a:pt x="106" y="140"/>
                </a:lnTo>
                <a:lnTo>
                  <a:pt x="100" y="140"/>
                </a:lnTo>
                <a:lnTo>
                  <a:pt x="93" y="138"/>
                </a:lnTo>
                <a:lnTo>
                  <a:pt x="87" y="138"/>
                </a:lnTo>
                <a:lnTo>
                  <a:pt x="80" y="140"/>
                </a:lnTo>
                <a:lnTo>
                  <a:pt x="74" y="141"/>
                </a:lnTo>
                <a:lnTo>
                  <a:pt x="68" y="140"/>
                </a:lnTo>
                <a:lnTo>
                  <a:pt x="62" y="140"/>
                </a:lnTo>
                <a:lnTo>
                  <a:pt x="61" y="147"/>
                </a:lnTo>
                <a:lnTo>
                  <a:pt x="67" y="150"/>
                </a:lnTo>
                <a:lnTo>
                  <a:pt x="73" y="148"/>
                </a:lnTo>
                <a:lnTo>
                  <a:pt x="80" y="149"/>
                </a:lnTo>
                <a:lnTo>
                  <a:pt x="87" y="151"/>
                </a:lnTo>
                <a:lnTo>
                  <a:pt x="93" y="153"/>
                </a:lnTo>
                <a:lnTo>
                  <a:pt x="86" y="154"/>
                </a:lnTo>
                <a:lnTo>
                  <a:pt x="80" y="154"/>
                </a:lnTo>
                <a:lnTo>
                  <a:pt x="74" y="154"/>
                </a:lnTo>
                <a:lnTo>
                  <a:pt x="68" y="154"/>
                </a:lnTo>
                <a:lnTo>
                  <a:pt x="61" y="155"/>
                </a:lnTo>
                <a:lnTo>
                  <a:pt x="55" y="159"/>
                </a:lnTo>
                <a:lnTo>
                  <a:pt x="62" y="161"/>
                </a:lnTo>
                <a:lnTo>
                  <a:pt x="68" y="163"/>
                </a:lnTo>
                <a:lnTo>
                  <a:pt x="75" y="166"/>
                </a:lnTo>
                <a:lnTo>
                  <a:pt x="68" y="165"/>
                </a:lnTo>
                <a:lnTo>
                  <a:pt x="62" y="165"/>
                </a:lnTo>
                <a:lnTo>
                  <a:pt x="55" y="163"/>
                </a:lnTo>
                <a:lnTo>
                  <a:pt x="48" y="166"/>
                </a:lnTo>
                <a:lnTo>
                  <a:pt x="55" y="167"/>
                </a:lnTo>
                <a:lnTo>
                  <a:pt x="61" y="169"/>
                </a:lnTo>
                <a:lnTo>
                  <a:pt x="68" y="170"/>
                </a:lnTo>
                <a:lnTo>
                  <a:pt x="74" y="172"/>
                </a:lnTo>
                <a:lnTo>
                  <a:pt x="80" y="173"/>
                </a:lnTo>
                <a:lnTo>
                  <a:pt x="86" y="175"/>
                </a:lnTo>
                <a:lnTo>
                  <a:pt x="80" y="175"/>
                </a:lnTo>
                <a:lnTo>
                  <a:pt x="73" y="174"/>
                </a:lnTo>
                <a:lnTo>
                  <a:pt x="61" y="173"/>
                </a:lnTo>
                <a:lnTo>
                  <a:pt x="54" y="171"/>
                </a:lnTo>
                <a:lnTo>
                  <a:pt x="47" y="172"/>
                </a:lnTo>
                <a:lnTo>
                  <a:pt x="41" y="175"/>
                </a:lnTo>
                <a:lnTo>
                  <a:pt x="38" y="182"/>
                </a:lnTo>
                <a:lnTo>
                  <a:pt x="44" y="185"/>
                </a:lnTo>
                <a:lnTo>
                  <a:pt x="37" y="186"/>
                </a:lnTo>
                <a:lnTo>
                  <a:pt x="31" y="186"/>
                </a:lnTo>
                <a:lnTo>
                  <a:pt x="25" y="188"/>
                </a:lnTo>
                <a:lnTo>
                  <a:pt x="18" y="190"/>
                </a:lnTo>
                <a:lnTo>
                  <a:pt x="12" y="196"/>
                </a:lnTo>
                <a:lnTo>
                  <a:pt x="6" y="197"/>
                </a:lnTo>
                <a:lnTo>
                  <a:pt x="0" y="198"/>
                </a:lnTo>
                <a:lnTo>
                  <a:pt x="6" y="201"/>
                </a:lnTo>
                <a:lnTo>
                  <a:pt x="11" y="204"/>
                </a:lnTo>
                <a:lnTo>
                  <a:pt x="18" y="206"/>
                </a:lnTo>
                <a:lnTo>
                  <a:pt x="25" y="206"/>
                </a:lnTo>
                <a:lnTo>
                  <a:pt x="32" y="206"/>
                </a:lnTo>
                <a:lnTo>
                  <a:pt x="38" y="202"/>
                </a:lnTo>
                <a:lnTo>
                  <a:pt x="44" y="201"/>
                </a:lnTo>
                <a:lnTo>
                  <a:pt x="50" y="201"/>
                </a:lnTo>
                <a:lnTo>
                  <a:pt x="57" y="201"/>
                </a:lnTo>
                <a:lnTo>
                  <a:pt x="70" y="201"/>
                </a:lnTo>
                <a:lnTo>
                  <a:pt x="64" y="202"/>
                </a:lnTo>
                <a:lnTo>
                  <a:pt x="58" y="203"/>
                </a:lnTo>
                <a:lnTo>
                  <a:pt x="50" y="20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5" name="Freeform 390"/>
          <p:cNvSpPr>
            <a:spLocks/>
          </p:cNvSpPr>
          <p:nvPr/>
        </p:nvSpPr>
        <p:spPr bwMode="auto">
          <a:xfrm>
            <a:off x="5441950" y="2189163"/>
            <a:ext cx="19050" cy="11112"/>
          </a:xfrm>
          <a:custGeom>
            <a:avLst/>
            <a:gdLst>
              <a:gd name="T0" fmla="*/ 2147483647 w 42"/>
              <a:gd name="T1" fmla="*/ 2147483647 h 26"/>
              <a:gd name="T2" fmla="*/ 2147483647 w 42"/>
              <a:gd name="T3" fmla="*/ 2147483647 h 26"/>
              <a:gd name="T4" fmla="*/ 2147483647 w 42"/>
              <a:gd name="T5" fmla="*/ 2147483647 h 26"/>
              <a:gd name="T6" fmla="*/ 2147483647 w 42"/>
              <a:gd name="T7" fmla="*/ 2147483647 h 26"/>
              <a:gd name="T8" fmla="*/ 2147483647 w 42"/>
              <a:gd name="T9" fmla="*/ 2147483647 h 26"/>
              <a:gd name="T10" fmla="*/ 2147483647 w 42"/>
              <a:gd name="T11" fmla="*/ 2147483647 h 26"/>
              <a:gd name="T12" fmla="*/ 2147483647 w 42"/>
              <a:gd name="T13" fmla="*/ 2147483647 h 26"/>
              <a:gd name="T14" fmla="*/ 2147483647 w 42"/>
              <a:gd name="T15" fmla="*/ 2147483647 h 26"/>
              <a:gd name="T16" fmla="*/ 2147483647 w 42"/>
              <a:gd name="T17" fmla="*/ 2147483647 h 26"/>
              <a:gd name="T18" fmla="*/ 2147483647 w 42"/>
              <a:gd name="T19" fmla="*/ 2147483647 h 26"/>
              <a:gd name="T20" fmla="*/ 2147483647 w 42"/>
              <a:gd name="T21" fmla="*/ 0 h 26"/>
              <a:gd name="T22" fmla="*/ 2147483647 w 42"/>
              <a:gd name="T23" fmla="*/ 0 h 26"/>
              <a:gd name="T24" fmla="*/ 2147483647 w 42"/>
              <a:gd name="T25" fmla="*/ 0 h 26"/>
              <a:gd name="T26" fmla="*/ 2147483647 w 42"/>
              <a:gd name="T27" fmla="*/ 2147483647 h 26"/>
              <a:gd name="T28" fmla="*/ 0 w 42"/>
              <a:gd name="T29" fmla="*/ 2147483647 h 26"/>
              <a:gd name="T30" fmla="*/ 2147483647 w 42"/>
              <a:gd name="T31" fmla="*/ 2147483647 h 26"/>
              <a:gd name="T32" fmla="*/ 2147483647 w 42"/>
              <a:gd name="T33" fmla="*/ 2147483647 h 26"/>
              <a:gd name="T34" fmla="*/ 2147483647 w 42"/>
              <a:gd name="T35" fmla="*/ 2147483647 h 26"/>
              <a:gd name="T36" fmla="*/ 2147483647 w 42"/>
              <a:gd name="T37" fmla="*/ 2147483647 h 26"/>
              <a:gd name="T38" fmla="*/ 2147483647 w 42"/>
              <a:gd name="T39" fmla="*/ 2147483647 h 26"/>
              <a:gd name="T40" fmla="*/ 2147483647 w 42"/>
              <a:gd name="T41" fmla="*/ 2147483647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26"/>
              <a:gd name="T65" fmla="*/ 42 w 42"/>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26">
                <a:moveTo>
                  <a:pt x="39" y="26"/>
                </a:moveTo>
                <a:lnTo>
                  <a:pt x="40" y="24"/>
                </a:lnTo>
                <a:lnTo>
                  <a:pt x="42" y="17"/>
                </a:lnTo>
                <a:lnTo>
                  <a:pt x="39" y="10"/>
                </a:lnTo>
                <a:lnTo>
                  <a:pt x="32" y="8"/>
                </a:lnTo>
                <a:lnTo>
                  <a:pt x="26" y="7"/>
                </a:lnTo>
                <a:lnTo>
                  <a:pt x="19" y="1"/>
                </a:lnTo>
                <a:lnTo>
                  <a:pt x="26" y="3"/>
                </a:lnTo>
                <a:lnTo>
                  <a:pt x="32" y="7"/>
                </a:lnTo>
                <a:lnTo>
                  <a:pt x="26" y="2"/>
                </a:lnTo>
                <a:lnTo>
                  <a:pt x="21" y="0"/>
                </a:lnTo>
                <a:lnTo>
                  <a:pt x="14" y="0"/>
                </a:lnTo>
                <a:lnTo>
                  <a:pt x="8" y="0"/>
                </a:lnTo>
                <a:lnTo>
                  <a:pt x="2" y="2"/>
                </a:lnTo>
                <a:lnTo>
                  <a:pt x="0" y="8"/>
                </a:lnTo>
                <a:lnTo>
                  <a:pt x="6" y="9"/>
                </a:lnTo>
                <a:lnTo>
                  <a:pt x="13" y="9"/>
                </a:lnTo>
                <a:lnTo>
                  <a:pt x="21" y="12"/>
                </a:lnTo>
                <a:lnTo>
                  <a:pt x="26" y="17"/>
                </a:lnTo>
                <a:lnTo>
                  <a:pt x="33" y="20"/>
                </a:lnTo>
                <a:lnTo>
                  <a:pt x="39" y="2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6" name="Freeform 391"/>
          <p:cNvSpPr>
            <a:spLocks/>
          </p:cNvSpPr>
          <p:nvPr/>
        </p:nvSpPr>
        <p:spPr bwMode="auto">
          <a:xfrm>
            <a:off x="5508625" y="2284413"/>
            <a:ext cx="3175" cy="1587"/>
          </a:xfrm>
          <a:custGeom>
            <a:avLst/>
            <a:gdLst>
              <a:gd name="T0" fmla="*/ 0 w 6"/>
              <a:gd name="T1" fmla="*/ 2147483647 h 2"/>
              <a:gd name="T2" fmla="*/ 2147483647 w 6"/>
              <a:gd name="T3" fmla="*/ 0 h 2"/>
              <a:gd name="T4" fmla="*/ 0 w 6"/>
              <a:gd name="T5" fmla="*/ 2147483647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0" y="2"/>
                </a:moveTo>
                <a:lnTo>
                  <a:pt x="6" y="0"/>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7" name="Freeform 392"/>
          <p:cNvSpPr>
            <a:spLocks/>
          </p:cNvSpPr>
          <p:nvPr/>
        </p:nvSpPr>
        <p:spPr bwMode="auto">
          <a:xfrm>
            <a:off x="5514975" y="2054225"/>
            <a:ext cx="7938" cy="1588"/>
          </a:xfrm>
          <a:custGeom>
            <a:avLst/>
            <a:gdLst>
              <a:gd name="T0" fmla="*/ 0 w 14"/>
              <a:gd name="T1" fmla="*/ 2147483647 h 5"/>
              <a:gd name="T2" fmla="*/ 0 w 14"/>
              <a:gd name="T3" fmla="*/ 2147483647 h 5"/>
              <a:gd name="T4" fmla="*/ 2147483647 w 14"/>
              <a:gd name="T5" fmla="*/ 2147483647 h 5"/>
              <a:gd name="T6" fmla="*/ 2147483647 w 14"/>
              <a:gd name="T7" fmla="*/ 0 h 5"/>
              <a:gd name="T8" fmla="*/ 2147483647 w 14"/>
              <a:gd name="T9" fmla="*/ 2147483647 h 5"/>
              <a:gd name="T10" fmla="*/ 0 w 14"/>
              <a:gd name="T11" fmla="*/ 2147483647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4"/>
                </a:moveTo>
                <a:lnTo>
                  <a:pt x="0" y="5"/>
                </a:lnTo>
                <a:lnTo>
                  <a:pt x="7" y="4"/>
                </a:lnTo>
                <a:lnTo>
                  <a:pt x="14" y="0"/>
                </a:lnTo>
                <a:lnTo>
                  <a:pt x="7" y="3"/>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8" name="Freeform 393"/>
          <p:cNvSpPr>
            <a:spLocks/>
          </p:cNvSpPr>
          <p:nvPr/>
        </p:nvSpPr>
        <p:spPr bwMode="auto">
          <a:xfrm>
            <a:off x="5521325" y="2055813"/>
            <a:ext cx="4763" cy="1587"/>
          </a:xfrm>
          <a:custGeom>
            <a:avLst/>
            <a:gdLst>
              <a:gd name="T0" fmla="*/ 0 w 7"/>
              <a:gd name="T1" fmla="*/ 2147483647 h 3"/>
              <a:gd name="T2" fmla="*/ 0 w 7"/>
              <a:gd name="T3" fmla="*/ 2147483647 h 3"/>
              <a:gd name="T4" fmla="*/ 2147483647 w 7"/>
              <a:gd name="T5" fmla="*/ 0 h 3"/>
              <a:gd name="T6" fmla="*/ 0 w 7"/>
              <a:gd name="T7" fmla="*/ 2147483647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0" y="2"/>
                </a:moveTo>
                <a:lnTo>
                  <a:pt x="0" y="3"/>
                </a:lnTo>
                <a:lnTo>
                  <a:pt x="7" y="0"/>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29" name="Freeform 394"/>
          <p:cNvSpPr>
            <a:spLocks/>
          </p:cNvSpPr>
          <p:nvPr/>
        </p:nvSpPr>
        <p:spPr bwMode="auto">
          <a:xfrm>
            <a:off x="5529263" y="2051050"/>
            <a:ext cx="3175" cy="1588"/>
          </a:xfrm>
          <a:custGeom>
            <a:avLst/>
            <a:gdLst>
              <a:gd name="T0" fmla="*/ 0 w 7"/>
              <a:gd name="T1" fmla="*/ 2147483647 h 2"/>
              <a:gd name="T2" fmla="*/ 0 w 7"/>
              <a:gd name="T3" fmla="*/ 2147483647 h 2"/>
              <a:gd name="T4" fmla="*/ 2147483647 w 7"/>
              <a:gd name="T5" fmla="*/ 0 h 2"/>
              <a:gd name="T6" fmla="*/ 0 w 7"/>
              <a:gd name="T7" fmla="*/ 2147483647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1"/>
                </a:moveTo>
                <a:lnTo>
                  <a:pt x="0" y="2"/>
                </a:lnTo>
                <a:lnTo>
                  <a:pt x="7"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0" name="Freeform 395"/>
          <p:cNvSpPr>
            <a:spLocks/>
          </p:cNvSpPr>
          <p:nvPr/>
        </p:nvSpPr>
        <p:spPr bwMode="auto">
          <a:xfrm>
            <a:off x="5530850" y="2263775"/>
            <a:ext cx="7938" cy="1588"/>
          </a:xfrm>
          <a:custGeom>
            <a:avLst/>
            <a:gdLst>
              <a:gd name="T0" fmla="*/ 2147483647 w 14"/>
              <a:gd name="T1" fmla="*/ 2147483647 h 2"/>
              <a:gd name="T2" fmla="*/ 0 w 14"/>
              <a:gd name="T3" fmla="*/ 2147483647 h 2"/>
              <a:gd name="T4" fmla="*/ 2147483647 w 14"/>
              <a:gd name="T5" fmla="*/ 2147483647 h 2"/>
              <a:gd name="T6" fmla="*/ 2147483647 w 14"/>
              <a:gd name="T7" fmla="*/ 2147483647 h 2"/>
              <a:gd name="T8" fmla="*/ 2147483647 w 14"/>
              <a:gd name="T9" fmla="*/ 0 h 2"/>
              <a:gd name="T10" fmla="*/ 2147483647 w 14"/>
              <a:gd name="T11" fmla="*/ 2147483647 h 2"/>
              <a:gd name="T12" fmla="*/ 0 60000 65536"/>
              <a:gd name="T13" fmla="*/ 0 60000 65536"/>
              <a:gd name="T14" fmla="*/ 0 60000 65536"/>
              <a:gd name="T15" fmla="*/ 0 60000 65536"/>
              <a:gd name="T16" fmla="*/ 0 60000 65536"/>
              <a:gd name="T17" fmla="*/ 0 60000 65536"/>
              <a:gd name="T18" fmla="*/ 0 w 14"/>
              <a:gd name="T19" fmla="*/ 0 h 2"/>
              <a:gd name="T20" fmla="*/ 14 w 14"/>
              <a:gd name="T21" fmla="*/ 2 h 2"/>
            </a:gdLst>
            <a:ahLst/>
            <a:cxnLst>
              <a:cxn ang="T12">
                <a:pos x="T0" y="T1"/>
              </a:cxn>
              <a:cxn ang="T13">
                <a:pos x="T2" y="T3"/>
              </a:cxn>
              <a:cxn ang="T14">
                <a:pos x="T4" y="T5"/>
              </a:cxn>
              <a:cxn ang="T15">
                <a:pos x="T6" y="T7"/>
              </a:cxn>
              <a:cxn ang="T16">
                <a:pos x="T8" y="T9"/>
              </a:cxn>
              <a:cxn ang="T17">
                <a:pos x="T10" y="T11"/>
              </a:cxn>
            </a:cxnLst>
            <a:rect l="T18" t="T19" r="T20" b="T21"/>
            <a:pathLst>
              <a:path w="14" h="2">
                <a:moveTo>
                  <a:pt x="1" y="1"/>
                </a:moveTo>
                <a:lnTo>
                  <a:pt x="0" y="2"/>
                </a:lnTo>
                <a:lnTo>
                  <a:pt x="7" y="1"/>
                </a:lnTo>
                <a:lnTo>
                  <a:pt x="14" y="2"/>
                </a:lnTo>
                <a:lnTo>
                  <a:pt x="7" y="0"/>
                </a:lnTo>
                <a:lnTo>
                  <a:pt x="1"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1" name="Freeform 396"/>
          <p:cNvSpPr>
            <a:spLocks/>
          </p:cNvSpPr>
          <p:nvPr/>
        </p:nvSpPr>
        <p:spPr bwMode="auto">
          <a:xfrm>
            <a:off x="5537200" y="2047875"/>
            <a:ext cx="7938" cy="1588"/>
          </a:xfrm>
          <a:custGeom>
            <a:avLst/>
            <a:gdLst>
              <a:gd name="T0" fmla="*/ 0 w 18"/>
              <a:gd name="T1" fmla="*/ 2147483647 h 4"/>
              <a:gd name="T2" fmla="*/ 0 w 18"/>
              <a:gd name="T3" fmla="*/ 2147483647 h 4"/>
              <a:gd name="T4" fmla="*/ 2147483647 w 18"/>
              <a:gd name="T5" fmla="*/ 2147483647 h 4"/>
              <a:gd name="T6" fmla="*/ 2147483647 w 18"/>
              <a:gd name="T7" fmla="*/ 2147483647 h 4"/>
              <a:gd name="T8" fmla="*/ 2147483647 w 18"/>
              <a:gd name="T9" fmla="*/ 0 h 4"/>
              <a:gd name="T10" fmla="*/ 2147483647 w 18"/>
              <a:gd name="T11" fmla="*/ 0 h 4"/>
              <a:gd name="T12" fmla="*/ 2147483647 w 18"/>
              <a:gd name="T13" fmla="*/ 2147483647 h 4"/>
              <a:gd name="T14" fmla="*/ 0 w 18"/>
              <a:gd name="T15" fmla="*/ 2147483647 h 4"/>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4"/>
              <a:gd name="T26" fmla="*/ 18 w 18"/>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4">
                <a:moveTo>
                  <a:pt x="0" y="2"/>
                </a:moveTo>
                <a:lnTo>
                  <a:pt x="0" y="4"/>
                </a:lnTo>
                <a:lnTo>
                  <a:pt x="6" y="4"/>
                </a:lnTo>
                <a:lnTo>
                  <a:pt x="11" y="2"/>
                </a:lnTo>
                <a:lnTo>
                  <a:pt x="18" y="0"/>
                </a:lnTo>
                <a:lnTo>
                  <a:pt x="12" y="0"/>
                </a:lnTo>
                <a:lnTo>
                  <a:pt x="6" y="1"/>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2" name="Freeform 397"/>
          <p:cNvSpPr>
            <a:spLocks/>
          </p:cNvSpPr>
          <p:nvPr/>
        </p:nvSpPr>
        <p:spPr bwMode="auto">
          <a:xfrm>
            <a:off x="5541963" y="2098675"/>
            <a:ext cx="1587" cy="1588"/>
          </a:xfrm>
          <a:custGeom>
            <a:avLst/>
            <a:gdLst>
              <a:gd name="T0" fmla="*/ 0 w 6"/>
              <a:gd name="T1" fmla="*/ 0 h 1588"/>
              <a:gd name="T2" fmla="*/ 2147483647 w 6"/>
              <a:gd name="T3" fmla="*/ 0 h 1588"/>
              <a:gd name="T4" fmla="*/ 0 w 6"/>
              <a:gd name="T5" fmla="*/ 0 h 1588"/>
              <a:gd name="T6" fmla="*/ 0 60000 65536"/>
              <a:gd name="T7" fmla="*/ 0 60000 65536"/>
              <a:gd name="T8" fmla="*/ 0 60000 65536"/>
              <a:gd name="T9" fmla="*/ 0 w 6"/>
              <a:gd name="T10" fmla="*/ 0 h 1588"/>
              <a:gd name="T11" fmla="*/ 6 w 6"/>
              <a:gd name="T12" fmla="*/ 1588 h 1588"/>
            </a:gdLst>
            <a:ahLst/>
            <a:cxnLst>
              <a:cxn ang="T6">
                <a:pos x="T0" y="T1"/>
              </a:cxn>
              <a:cxn ang="T7">
                <a:pos x="T2" y="T3"/>
              </a:cxn>
              <a:cxn ang="T8">
                <a:pos x="T4" y="T5"/>
              </a:cxn>
            </a:cxnLst>
            <a:rect l="T9" t="T10" r="T11" b="T12"/>
            <a:pathLst>
              <a:path w="6" h="1588">
                <a:moveTo>
                  <a:pt x="0" y="0"/>
                </a:moveTo>
                <a:lnTo>
                  <a:pt x="6"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3" name="Freeform 398"/>
          <p:cNvSpPr>
            <a:spLocks/>
          </p:cNvSpPr>
          <p:nvPr/>
        </p:nvSpPr>
        <p:spPr bwMode="auto">
          <a:xfrm>
            <a:off x="5549900" y="2214563"/>
            <a:ext cx="4763" cy="0"/>
          </a:xfrm>
          <a:custGeom>
            <a:avLst/>
            <a:gdLst>
              <a:gd name="T0" fmla="*/ 2147483647 w 13"/>
              <a:gd name="T1" fmla="*/ 0 h 2"/>
              <a:gd name="T2" fmla="*/ 2147483647 w 13"/>
              <a:gd name="T3" fmla="*/ 0 h 2"/>
              <a:gd name="T4" fmla="*/ 2147483647 w 13"/>
              <a:gd name="T5" fmla="*/ 0 h 2"/>
              <a:gd name="T6" fmla="*/ 2147483647 w 13"/>
              <a:gd name="T7" fmla="*/ 0 h 2"/>
              <a:gd name="T8" fmla="*/ 0 w 13"/>
              <a:gd name="T9" fmla="*/ 0 h 2"/>
              <a:gd name="T10" fmla="*/ 2147483647 w 13"/>
              <a:gd name="T11" fmla="*/ 0 h 2"/>
              <a:gd name="T12" fmla="*/ 0 60000 65536"/>
              <a:gd name="T13" fmla="*/ 0 60000 65536"/>
              <a:gd name="T14" fmla="*/ 0 60000 65536"/>
              <a:gd name="T15" fmla="*/ 0 60000 65536"/>
              <a:gd name="T16" fmla="*/ 0 60000 65536"/>
              <a:gd name="T17" fmla="*/ 0 60000 65536"/>
              <a:gd name="T18" fmla="*/ 0 w 13"/>
              <a:gd name="T19" fmla="*/ 0 h 2"/>
              <a:gd name="T20" fmla="*/ 13 w 13"/>
              <a:gd name="T21" fmla="*/ 0 h 2"/>
            </a:gdLst>
            <a:ahLst/>
            <a:cxnLst>
              <a:cxn ang="T12">
                <a:pos x="T0" y="T1"/>
              </a:cxn>
              <a:cxn ang="T13">
                <a:pos x="T2" y="T3"/>
              </a:cxn>
              <a:cxn ang="T14">
                <a:pos x="T4" y="T5"/>
              </a:cxn>
              <a:cxn ang="T15">
                <a:pos x="T6" y="T7"/>
              </a:cxn>
              <a:cxn ang="T16">
                <a:pos x="T8" y="T9"/>
              </a:cxn>
              <a:cxn ang="T17">
                <a:pos x="T10" y="T11"/>
              </a:cxn>
            </a:cxnLst>
            <a:rect l="T18" t="T19" r="T20" b="T21"/>
            <a:pathLst>
              <a:path w="13" h="2">
                <a:moveTo>
                  <a:pt x="7" y="2"/>
                </a:moveTo>
                <a:lnTo>
                  <a:pt x="7" y="1"/>
                </a:lnTo>
                <a:lnTo>
                  <a:pt x="13" y="1"/>
                </a:lnTo>
                <a:lnTo>
                  <a:pt x="7" y="0"/>
                </a:lnTo>
                <a:lnTo>
                  <a:pt x="0" y="1"/>
                </a:lnTo>
                <a:lnTo>
                  <a:pt x="7"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4" name="Freeform 399"/>
          <p:cNvSpPr>
            <a:spLocks/>
          </p:cNvSpPr>
          <p:nvPr/>
        </p:nvSpPr>
        <p:spPr bwMode="auto">
          <a:xfrm>
            <a:off x="5578475" y="2266950"/>
            <a:ext cx="11113" cy="3175"/>
          </a:xfrm>
          <a:custGeom>
            <a:avLst/>
            <a:gdLst>
              <a:gd name="T0" fmla="*/ 0 w 25"/>
              <a:gd name="T1" fmla="*/ 2147483647 h 6"/>
              <a:gd name="T2" fmla="*/ 0 w 25"/>
              <a:gd name="T3" fmla="*/ 2147483647 h 6"/>
              <a:gd name="T4" fmla="*/ 2147483647 w 25"/>
              <a:gd name="T5" fmla="*/ 2147483647 h 6"/>
              <a:gd name="T6" fmla="*/ 2147483647 w 25"/>
              <a:gd name="T7" fmla="*/ 2147483647 h 6"/>
              <a:gd name="T8" fmla="*/ 2147483647 w 25"/>
              <a:gd name="T9" fmla="*/ 2147483647 h 6"/>
              <a:gd name="T10" fmla="*/ 2147483647 w 25"/>
              <a:gd name="T11" fmla="*/ 0 h 6"/>
              <a:gd name="T12" fmla="*/ 2147483647 w 25"/>
              <a:gd name="T13" fmla="*/ 2147483647 h 6"/>
              <a:gd name="T14" fmla="*/ 2147483647 w 25"/>
              <a:gd name="T15" fmla="*/ 2147483647 h 6"/>
              <a:gd name="T16" fmla="*/ 2147483647 w 25"/>
              <a:gd name="T17" fmla="*/ 2147483647 h 6"/>
              <a:gd name="T18" fmla="*/ 0 w 2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6"/>
              <a:gd name="T32" fmla="*/ 25 w 2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6">
                <a:moveTo>
                  <a:pt x="0" y="3"/>
                </a:moveTo>
                <a:lnTo>
                  <a:pt x="0" y="6"/>
                </a:lnTo>
                <a:lnTo>
                  <a:pt x="7" y="3"/>
                </a:lnTo>
                <a:lnTo>
                  <a:pt x="13" y="2"/>
                </a:lnTo>
                <a:lnTo>
                  <a:pt x="19" y="3"/>
                </a:lnTo>
                <a:lnTo>
                  <a:pt x="25" y="0"/>
                </a:lnTo>
                <a:lnTo>
                  <a:pt x="19" y="1"/>
                </a:lnTo>
                <a:lnTo>
                  <a:pt x="12" y="1"/>
                </a:lnTo>
                <a:lnTo>
                  <a:pt x="7" y="2"/>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5" name="Freeform 400"/>
          <p:cNvSpPr>
            <a:spLocks/>
          </p:cNvSpPr>
          <p:nvPr/>
        </p:nvSpPr>
        <p:spPr bwMode="auto">
          <a:xfrm>
            <a:off x="5584825" y="2216150"/>
            <a:ext cx="50800" cy="23813"/>
          </a:xfrm>
          <a:custGeom>
            <a:avLst/>
            <a:gdLst>
              <a:gd name="T0" fmla="*/ 2147483647 w 107"/>
              <a:gd name="T1" fmla="*/ 2147483647 h 51"/>
              <a:gd name="T2" fmla="*/ 2147483647 w 107"/>
              <a:gd name="T3" fmla="*/ 2147483647 h 51"/>
              <a:gd name="T4" fmla="*/ 2147483647 w 107"/>
              <a:gd name="T5" fmla="*/ 2147483647 h 51"/>
              <a:gd name="T6" fmla="*/ 2147483647 w 107"/>
              <a:gd name="T7" fmla="*/ 2147483647 h 51"/>
              <a:gd name="T8" fmla="*/ 2147483647 w 107"/>
              <a:gd name="T9" fmla="*/ 2147483647 h 51"/>
              <a:gd name="T10" fmla="*/ 2147483647 w 107"/>
              <a:gd name="T11" fmla="*/ 2147483647 h 51"/>
              <a:gd name="T12" fmla="*/ 2147483647 w 107"/>
              <a:gd name="T13" fmla="*/ 2147483647 h 51"/>
              <a:gd name="T14" fmla="*/ 2147483647 w 107"/>
              <a:gd name="T15" fmla="*/ 2147483647 h 51"/>
              <a:gd name="T16" fmla="*/ 2147483647 w 107"/>
              <a:gd name="T17" fmla="*/ 2147483647 h 51"/>
              <a:gd name="T18" fmla="*/ 2147483647 w 107"/>
              <a:gd name="T19" fmla="*/ 2147483647 h 51"/>
              <a:gd name="T20" fmla="*/ 2147483647 w 107"/>
              <a:gd name="T21" fmla="*/ 2147483647 h 51"/>
              <a:gd name="T22" fmla="*/ 2147483647 w 107"/>
              <a:gd name="T23" fmla="*/ 2147483647 h 51"/>
              <a:gd name="T24" fmla="*/ 2147483647 w 107"/>
              <a:gd name="T25" fmla="*/ 2147483647 h 51"/>
              <a:gd name="T26" fmla="*/ 2147483647 w 107"/>
              <a:gd name="T27" fmla="*/ 2147483647 h 51"/>
              <a:gd name="T28" fmla="*/ 2147483647 w 107"/>
              <a:gd name="T29" fmla="*/ 2147483647 h 51"/>
              <a:gd name="T30" fmla="*/ 2147483647 w 107"/>
              <a:gd name="T31" fmla="*/ 2147483647 h 51"/>
              <a:gd name="T32" fmla="*/ 2147483647 w 107"/>
              <a:gd name="T33" fmla="*/ 2147483647 h 51"/>
              <a:gd name="T34" fmla="*/ 2147483647 w 107"/>
              <a:gd name="T35" fmla="*/ 2147483647 h 51"/>
              <a:gd name="T36" fmla="*/ 2147483647 w 107"/>
              <a:gd name="T37" fmla="*/ 2147483647 h 51"/>
              <a:gd name="T38" fmla="*/ 2147483647 w 107"/>
              <a:gd name="T39" fmla="*/ 2147483647 h 51"/>
              <a:gd name="T40" fmla="*/ 2147483647 w 107"/>
              <a:gd name="T41" fmla="*/ 2147483647 h 51"/>
              <a:gd name="T42" fmla="*/ 2147483647 w 107"/>
              <a:gd name="T43" fmla="*/ 2147483647 h 51"/>
              <a:gd name="T44" fmla="*/ 2147483647 w 107"/>
              <a:gd name="T45" fmla="*/ 2147483647 h 51"/>
              <a:gd name="T46" fmla="*/ 2147483647 w 107"/>
              <a:gd name="T47" fmla="*/ 2147483647 h 51"/>
              <a:gd name="T48" fmla="*/ 2147483647 w 107"/>
              <a:gd name="T49" fmla="*/ 2147483647 h 51"/>
              <a:gd name="T50" fmla="*/ 2147483647 w 107"/>
              <a:gd name="T51" fmla="*/ 2147483647 h 51"/>
              <a:gd name="T52" fmla="*/ 2147483647 w 107"/>
              <a:gd name="T53" fmla="*/ 2147483647 h 51"/>
              <a:gd name="T54" fmla="*/ 2147483647 w 107"/>
              <a:gd name="T55" fmla="*/ 2147483647 h 51"/>
              <a:gd name="T56" fmla="*/ 2147483647 w 107"/>
              <a:gd name="T57" fmla="*/ 2147483647 h 51"/>
              <a:gd name="T58" fmla="*/ 2147483647 w 107"/>
              <a:gd name="T59" fmla="*/ 2147483647 h 51"/>
              <a:gd name="T60" fmla="*/ 2147483647 w 107"/>
              <a:gd name="T61" fmla="*/ 2147483647 h 51"/>
              <a:gd name="T62" fmla="*/ 2147483647 w 107"/>
              <a:gd name="T63" fmla="*/ 2147483647 h 51"/>
              <a:gd name="T64" fmla="*/ 2147483647 w 107"/>
              <a:gd name="T65" fmla="*/ 2147483647 h 51"/>
              <a:gd name="T66" fmla="*/ 2147483647 w 107"/>
              <a:gd name="T67" fmla="*/ 0 h 51"/>
              <a:gd name="T68" fmla="*/ 2147483647 w 107"/>
              <a:gd name="T69" fmla="*/ 2147483647 h 51"/>
              <a:gd name="T70" fmla="*/ 2147483647 w 107"/>
              <a:gd name="T71" fmla="*/ 2147483647 h 51"/>
              <a:gd name="T72" fmla="*/ 0 w 107"/>
              <a:gd name="T73" fmla="*/ 2147483647 h 51"/>
              <a:gd name="T74" fmla="*/ 2147483647 w 107"/>
              <a:gd name="T75" fmla="*/ 2147483647 h 51"/>
              <a:gd name="T76" fmla="*/ 2147483647 w 107"/>
              <a:gd name="T77" fmla="*/ 2147483647 h 51"/>
              <a:gd name="T78" fmla="*/ 2147483647 w 107"/>
              <a:gd name="T79" fmla="*/ 2147483647 h 51"/>
              <a:gd name="T80" fmla="*/ 2147483647 w 107"/>
              <a:gd name="T81" fmla="*/ 2147483647 h 51"/>
              <a:gd name="T82" fmla="*/ 2147483647 w 107"/>
              <a:gd name="T83" fmla="*/ 2147483647 h 51"/>
              <a:gd name="T84" fmla="*/ 2147483647 w 107"/>
              <a:gd name="T85" fmla="*/ 2147483647 h 51"/>
              <a:gd name="T86" fmla="*/ 2147483647 w 107"/>
              <a:gd name="T87" fmla="*/ 2147483647 h 51"/>
              <a:gd name="T88" fmla="*/ 2147483647 w 107"/>
              <a:gd name="T89" fmla="*/ 2147483647 h 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7"/>
              <a:gd name="T136" fmla="*/ 0 h 51"/>
              <a:gd name="T137" fmla="*/ 107 w 107"/>
              <a:gd name="T138" fmla="*/ 51 h 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7" h="51">
                <a:moveTo>
                  <a:pt x="19" y="30"/>
                </a:moveTo>
                <a:lnTo>
                  <a:pt x="25" y="34"/>
                </a:lnTo>
                <a:lnTo>
                  <a:pt x="31" y="36"/>
                </a:lnTo>
                <a:lnTo>
                  <a:pt x="38" y="40"/>
                </a:lnTo>
                <a:lnTo>
                  <a:pt x="31" y="35"/>
                </a:lnTo>
                <a:lnTo>
                  <a:pt x="38" y="36"/>
                </a:lnTo>
                <a:lnTo>
                  <a:pt x="44" y="37"/>
                </a:lnTo>
                <a:lnTo>
                  <a:pt x="51" y="38"/>
                </a:lnTo>
                <a:lnTo>
                  <a:pt x="57" y="39"/>
                </a:lnTo>
                <a:lnTo>
                  <a:pt x="64" y="43"/>
                </a:lnTo>
                <a:lnTo>
                  <a:pt x="66" y="48"/>
                </a:lnTo>
                <a:lnTo>
                  <a:pt x="72" y="51"/>
                </a:lnTo>
                <a:lnTo>
                  <a:pt x="79" y="51"/>
                </a:lnTo>
                <a:lnTo>
                  <a:pt x="84" y="50"/>
                </a:lnTo>
                <a:lnTo>
                  <a:pt x="85" y="48"/>
                </a:lnTo>
                <a:lnTo>
                  <a:pt x="91" y="51"/>
                </a:lnTo>
                <a:lnTo>
                  <a:pt x="97" y="51"/>
                </a:lnTo>
                <a:lnTo>
                  <a:pt x="104" y="48"/>
                </a:lnTo>
                <a:lnTo>
                  <a:pt x="107" y="43"/>
                </a:lnTo>
                <a:lnTo>
                  <a:pt x="100" y="35"/>
                </a:lnTo>
                <a:lnTo>
                  <a:pt x="94" y="34"/>
                </a:lnTo>
                <a:lnTo>
                  <a:pt x="88" y="30"/>
                </a:lnTo>
                <a:lnTo>
                  <a:pt x="83" y="28"/>
                </a:lnTo>
                <a:lnTo>
                  <a:pt x="77" y="24"/>
                </a:lnTo>
                <a:lnTo>
                  <a:pt x="74" y="24"/>
                </a:lnTo>
                <a:lnTo>
                  <a:pt x="69" y="23"/>
                </a:lnTo>
                <a:lnTo>
                  <a:pt x="62" y="19"/>
                </a:lnTo>
                <a:lnTo>
                  <a:pt x="56" y="18"/>
                </a:lnTo>
                <a:lnTo>
                  <a:pt x="50" y="14"/>
                </a:lnTo>
                <a:lnTo>
                  <a:pt x="43" y="12"/>
                </a:lnTo>
                <a:lnTo>
                  <a:pt x="37" y="7"/>
                </a:lnTo>
                <a:lnTo>
                  <a:pt x="31" y="4"/>
                </a:lnTo>
                <a:lnTo>
                  <a:pt x="25" y="3"/>
                </a:lnTo>
                <a:lnTo>
                  <a:pt x="19" y="0"/>
                </a:lnTo>
                <a:lnTo>
                  <a:pt x="12" y="3"/>
                </a:lnTo>
                <a:lnTo>
                  <a:pt x="7" y="8"/>
                </a:lnTo>
                <a:lnTo>
                  <a:pt x="0" y="8"/>
                </a:lnTo>
                <a:lnTo>
                  <a:pt x="7" y="11"/>
                </a:lnTo>
                <a:lnTo>
                  <a:pt x="13" y="13"/>
                </a:lnTo>
                <a:lnTo>
                  <a:pt x="7" y="14"/>
                </a:lnTo>
                <a:lnTo>
                  <a:pt x="1" y="13"/>
                </a:lnTo>
                <a:lnTo>
                  <a:pt x="6" y="19"/>
                </a:lnTo>
                <a:lnTo>
                  <a:pt x="11" y="26"/>
                </a:lnTo>
                <a:lnTo>
                  <a:pt x="18" y="30"/>
                </a:lnTo>
                <a:lnTo>
                  <a:pt x="19" y="3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6" name="Freeform 401"/>
          <p:cNvSpPr>
            <a:spLocks/>
          </p:cNvSpPr>
          <p:nvPr/>
        </p:nvSpPr>
        <p:spPr bwMode="auto">
          <a:xfrm>
            <a:off x="5603875" y="2252663"/>
            <a:ext cx="12700" cy="6350"/>
          </a:xfrm>
          <a:custGeom>
            <a:avLst/>
            <a:gdLst>
              <a:gd name="T0" fmla="*/ 2147483647 w 26"/>
              <a:gd name="T1" fmla="*/ 2147483647 h 12"/>
              <a:gd name="T2" fmla="*/ 2147483647 w 26"/>
              <a:gd name="T3" fmla="*/ 2147483647 h 12"/>
              <a:gd name="T4" fmla="*/ 2147483647 w 26"/>
              <a:gd name="T5" fmla="*/ 2147483647 h 12"/>
              <a:gd name="T6" fmla="*/ 2147483647 w 26"/>
              <a:gd name="T7" fmla="*/ 2147483647 h 12"/>
              <a:gd name="T8" fmla="*/ 0 w 26"/>
              <a:gd name="T9" fmla="*/ 0 h 12"/>
              <a:gd name="T10" fmla="*/ 2147483647 w 26"/>
              <a:gd name="T11" fmla="*/ 2147483647 h 12"/>
              <a:gd name="T12" fmla="*/ 2147483647 w 26"/>
              <a:gd name="T13" fmla="*/ 2147483647 h 12"/>
              <a:gd name="T14" fmla="*/ 2147483647 w 26"/>
              <a:gd name="T15" fmla="*/ 2147483647 h 12"/>
              <a:gd name="T16" fmla="*/ 2147483647 w 26"/>
              <a:gd name="T17" fmla="*/ 214748364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2"/>
              <a:gd name="T29" fmla="*/ 26 w 2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2">
                <a:moveTo>
                  <a:pt x="26" y="12"/>
                </a:moveTo>
                <a:lnTo>
                  <a:pt x="20" y="6"/>
                </a:lnTo>
                <a:lnTo>
                  <a:pt x="14" y="4"/>
                </a:lnTo>
                <a:lnTo>
                  <a:pt x="8" y="2"/>
                </a:lnTo>
                <a:lnTo>
                  <a:pt x="0" y="0"/>
                </a:lnTo>
                <a:lnTo>
                  <a:pt x="8" y="3"/>
                </a:lnTo>
                <a:lnTo>
                  <a:pt x="14" y="5"/>
                </a:lnTo>
                <a:lnTo>
                  <a:pt x="20" y="10"/>
                </a:lnTo>
                <a:lnTo>
                  <a:pt x="26"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7" name="Freeform 402"/>
          <p:cNvSpPr>
            <a:spLocks/>
          </p:cNvSpPr>
          <p:nvPr/>
        </p:nvSpPr>
        <p:spPr bwMode="auto">
          <a:xfrm>
            <a:off x="5762625" y="2260600"/>
            <a:ext cx="15875" cy="3175"/>
          </a:xfrm>
          <a:custGeom>
            <a:avLst/>
            <a:gdLst>
              <a:gd name="T0" fmla="*/ 0 w 31"/>
              <a:gd name="T1" fmla="*/ 0 h 10"/>
              <a:gd name="T2" fmla="*/ 2147483647 w 31"/>
              <a:gd name="T3" fmla="*/ 2147483647 h 10"/>
              <a:gd name="T4" fmla="*/ 2147483647 w 31"/>
              <a:gd name="T5" fmla="*/ 2147483647 h 10"/>
              <a:gd name="T6" fmla="*/ 2147483647 w 31"/>
              <a:gd name="T7" fmla="*/ 2147483647 h 10"/>
              <a:gd name="T8" fmla="*/ 2147483647 w 31"/>
              <a:gd name="T9" fmla="*/ 2147483647 h 10"/>
              <a:gd name="T10" fmla="*/ 2147483647 w 31"/>
              <a:gd name="T11" fmla="*/ 2147483647 h 10"/>
              <a:gd name="T12" fmla="*/ 2147483647 w 31"/>
              <a:gd name="T13" fmla="*/ 2147483647 h 10"/>
              <a:gd name="T14" fmla="*/ 2147483647 w 31"/>
              <a:gd name="T15" fmla="*/ 2147483647 h 10"/>
              <a:gd name="T16" fmla="*/ 2147483647 w 31"/>
              <a:gd name="T17" fmla="*/ 2147483647 h 10"/>
              <a:gd name="T18" fmla="*/ 2147483647 w 31"/>
              <a:gd name="T19" fmla="*/ 0 h 10"/>
              <a:gd name="T20" fmla="*/ 0 w 31"/>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0"/>
              <a:gd name="T35" fmla="*/ 31 w 31"/>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0">
                <a:moveTo>
                  <a:pt x="0" y="0"/>
                </a:moveTo>
                <a:lnTo>
                  <a:pt x="5" y="1"/>
                </a:lnTo>
                <a:lnTo>
                  <a:pt x="12" y="3"/>
                </a:lnTo>
                <a:lnTo>
                  <a:pt x="17" y="4"/>
                </a:lnTo>
                <a:lnTo>
                  <a:pt x="24" y="8"/>
                </a:lnTo>
                <a:lnTo>
                  <a:pt x="31" y="10"/>
                </a:lnTo>
                <a:lnTo>
                  <a:pt x="24" y="6"/>
                </a:lnTo>
                <a:lnTo>
                  <a:pt x="18" y="3"/>
                </a:lnTo>
                <a:lnTo>
                  <a:pt x="12" y="1"/>
                </a:lnTo>
                <a:lnTo>
                  <a:pt x="6"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8" name="Freeform 403"/>
          <p:cNvSpPr>
            <a:spLocks/>
          </p:cNvSpPr>
          <p:nvPr/>
        </p:nvSpPr>
        <p:spPr bwMode="auto">
          <a:xfrm>
            <a:off x="5781675" y="2243138"/>
            <a:ext cx="4763" cy="4762"/>
          </a:xfrm>
          <a:custGeom>
            <a:avLst/>
            <a:gdLst>
              <a:gd name="T0" fmla="*/ 0 w 13"/>
              <a:gd name="T1" fmla="*/ 2147483647 h 8"/>
              <a:gd name="T2" fmla="*/ 0 w 13"/>
              <a:gd name="T3" fmla="*/ 2147483647 h 8"/>
              <a:gd name="T4" fmla="*/ 2147483647 w 13"/>
              <a:gd name="T5" fmla="*/ 2147483647 h 8"/>
              <a:gd name="T6" fmla="*/ 2147483647 w 13"/>
              <a:gd name="T7" fmla="*/ 2147483647 h 8"/>
              <a:gd name="T8" fmla="*/ 2147483647 w 13"/>
              <a:gd name="T9" fmla="*/ 0 h 8"/>
              <a:gd name="T10" fmla="*/ 2147483647 w 13"/>
              <a:gd name="T11" fmla="*/ 0 h 8"/>
              <a:gd name="T12" fmla="*/ 0 w 13"/>
              <a:gd name="T13" fmla="*/ 2147483647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0" y="5"/>
                </a:moveTo>
                <a:lnTo>
                  <a:pt x="0" y="6"/>
                </a:lnTo>
                <a:lnTo>
                  <a:pt x="6" y="8"/>
                </a:lnTo>
                <a:lnTo>
                  <a:pt x="13" y="6"/>
                </a:lnTo>
                <a:lnTo>
                  <a:pt x="11" y="0"/>
                </a:lnTo>
                <a:lnTo>
                  <a:pt x="6" y="0"/>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39" name="Freeform 404"/>
          <p:cNvSpPr>
            <a:spLocks/>
          </p:cNvSpPr>
          <p:nvPr/>
        </p:nvSpPr>
        <p:spPr bwMode="auto">
          <a:xfrm>
            <a:off x="5781675" y="2124075"/>
            <a:ext cx="39688" cy="15875"/>
          </a:xfrm>
          <a:custGeom>
            <a:avLst/>
            <a:gdLst>
              <a:gd name="T0" fmla="*/ 0 w 82"/>
              <a:gd name="T1" fmla="*/ 2147483647 h 31"/>
              <a:gd name="T2" fmla="*/ 2147483647 w 82"/>
              <a:gd name="T3" fmla="*/ 2147483647 h 31"/>
              <a:gd name="T4" fmla="*/ 2147483647 w 82"/>
              <a:gd name="T5" fmla="*/ 2147483647 h 31"/>
              <a:gd name="T6" fmla="*/ 2147483647 w 82"/>
              <a:gd name="T7" fmla="*/ 2147483647 h 31"/>
              <a:gd name="T8" fmla="*/ 2147483647 w 82"/>
              <a:gd name="T9" fmla="*/ 2147483647 h 31"/>
              <a:gd name="T10" fmla="*/ 2147483647 w 82"/>
              <a:gd name="T11" fmla="*/ 2147483647 h 31"/>
              <a:gd name="T12" fmla="*/ 2147483647 w 82"/>
              <a:gd name="T13" fmla="*/ 2147483647 h 31"/>
              <a:gd name="T14" fmla="*/ 2147483647 w 82"/>
              <a:gd name="T15" fmla="*/ 2147483647 h 31"/>
              <a:gd name="T16" fmla="*/ 2147483647 w 82"/>
              <a:gd name="T17" fmla="*/ 2147483647 h 31"/>
              <a:gd name="T18" fmla="*/ 2147483647 w 82"/>
              <a:gd name="T19" fmla="*/ 2147483647 h 31"/>
              <a:gd name="T20" fmla="*/ 2147483647 w 82"/>
              <a:gd name="T21" fmla="*/ 2147483647 h 31"/>
              <a:gd name="T22" fmla="*/ 2147483647 w 82"/>
              <a:gd name="T23" fmla="*/ 2147483647 h 31"/>
              <a:gd name="T24" fmla="*/ 2147483647 w 82"/>
              <a:gd name="T25" fmla="*/ 2147483647 h 31"/>
              <a:gd name="T26" fmla="*/ 2147483647 w 82"/>
              <a:gd name="T27" fmla="*/ 2147483647 h 31"/>
              <a:gd name="T28" fmla="*/ 2147483647 w 82"/>
              <a:gd name="T29" fmla="*/ 2147483647 h 31"/>
              <a:gd name="T30" fmla="*/ 2147483647 w 82"/>
              <a:gd name="T31" fmla="*/ 2147483647 h 31"/>
              <a:gd name="T32" fmla="*/ 2147483647 w 82"/>
              <a:gd name="T33" fmla="*/ 2147483647 h 31"/>
              <a:gd name="T34" fmla="*/ 2147483647 w 82"/>
              <a:gd name="T35" fmla="*/ 2147483647 h 31"/>
              <a:gd name="T36" fmla="*/ 2147483647 w 82"/>
              <a:gd name="T37" fmla="*/ 2147483647 h 31"/>
              <a:gd name="T38" fmla="*/ 2147483647 w 82"/>
              <a:gd name="T39" fmla="*/ 2147483647 h 31"/>
              <a:gd name="T40" fmla="*/ 2147483647 w 82"/>
              <a:gd name="T41" fmla="*/ 2147483647 h 31"/>
              <a:gd name="T42" fmla="*/ 2147483647 w 82"/>
              <a:gd name="T43" fmla="*/ 2147483647 h 31"/>
              <a:gd name="T44" fmla="*/ 2147483647 w 82"/>
              <a:gd name="T45" fmla="*/ 2147483647 h 31"/>
              <a:gd name="T46" fmla="*/ 2147483647 w 82"/>
              <a:gd name="T47" fmla="*/ 2147483647 h 31"/>
              <a:gd name="T48" fmla="*/ 2147483647 w 82"/>
              <a:gd name="T49" fmla="*/ 2147483647 h 31"/>
              <a:gd name="T50" fmla="*/ 2147483647 w 82"/>
              <a:gd name="T51" fmla="*/ 0 h 31"/>
              <a:gd name="T52" fmla="*/ 2147483647 w 82"/>
              <a:gd name="T53" fmla="*/ 0 h 31"/>
              <a:gd name="T54" fmla="*/ 2147483647 w 82"/>
              <a:gd name="T55" fmla="*/ 2147483647 h 31"/>
              <a:gd name="T56" fmla="*/ 2147483647 w 82"/>
              <a:gd name="T57" fmla="*/ 2147483647 h 31"/>
              <a:gd name="T58" fmla="*/ 0 w 82"/>
              <a:gd name="T59" fmla="*/ 2147483647 h 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2"/>
              <a:gd name="T91" fmla="*/ 0 h 31"/>
              <a:gd name="T92" fmla="*/ 82 w 82"/>
              <a:gd name="T93" fmla="*/ 31 h 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2" h="31">
                <a:moveTo>
                  <a:pt x="0" y="6"/>
                </a:moveTo>
                <a:lnTo>
                  <a:pt x="3" y="11"/>
                </a:lnTo>
                <a:lnTo>
                  <a:pt x="7" y="15"/>
                </a:lnTo>
                <a:lnTo>
                  <a:pt x="8" y="22"/>
                </a:lnTo>
                <a:lnTo>
                  <a:pt x="7" y="24"/>
                </a:lnTo>
                <a:lnTo>
                  <a:pt x="7" y="31"/>
                </a:lnTo>
                <a:lnTo>
                  <a:pt x="14" y="31"/>
                </a:lnTo>
                <a:lnTo>
                  <a:pt x="15" y="26"/>
                </a:lnTo>
                <a:lnTo>
                  <a:pt x="23" y="30"/>
                </a:lnTo>
                <a:lnTo>
                  <a:pt x="30" y="31"/>
                </a:lnTo>
                <a:lnTo>
                  <a:pt x="36" y="27"/>
                </a:lnTo>
                <a:lnTo>
                  <a:pt x="43" y="26"/>
                </a:lnTo>
                <a:lnTo>
                  <a:pt x="50" y="24"/>
                </a:lnTo>
                <a:lnTo>
                  <a:pt x="56" y="25"/>
                </a:lnTo>
                <a:lnTo>
                  <a:pt x="62" y="24"/>
                </a:lnTo>
                <a:lnTo>
                  <a:pt x="68" y="22"/>
                </a:lnTo>
                <a:lnTo>
                  <a:pt x="74" y="22"/>
                </a:lnTo>
                <a:lnTo>
                  <a:pt x="82" y="19"/>
                </a:lnTo>
                <a:lnTo>
                  <a:pt x="74" y="15"/>
                </a:lnTo>
                <a:lnTo>
                  <a:pt x="68" y="11"/>
                </a:lnTo>
                <a:lnTo>
                  <a:pt x="62" y="17"/>
                </a:lnTo>
                <a:lnTo>
                  <a:pt x="56" y="15"/>
                </a:lnTo>
                <a:lnTo>
                  <a:pt x="50" y="10"/>
                </a:lnTo>
                <a:lnTo>
                  <a:pt x="54" y="3"/>
                </a:lnTo>
                <a:lnTo>
                  <a:pt x="46" y="2"/>
                </a:lnTo>
                <a:lnTo>
                  <a:pt x="39" y="0"/>
                </a:lnTo>
                <a:lnTo>
                  <a:pt x="32" y="0"/>
                </a:lnTo>
                <a:lnTo>
                  <a:pt x="12" y="2"/>
                </a:lnTo>
                <a:lnTo>
                  <a:pt x="7" y="3"/>
                </a:lnTo>
                <a:lnTo>
                  <a:pt x="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0" name="Freeform 405"/>
          <p:cNvSpPr>
            <a:spLocks/>
          </p:cNvSpPr>
          <p:nvPr/>
        </p:nvSpPr>
        <p:spPr bwMode="auto">
          <a:xfrm>
            <a:off x="5807075" y="2128838"/>
            <a:ext cx="1588" cy="3175"/>
          </a:xfrm>
          <a:custGeom>
            <a:avLst/>
            <a:gdLst>
              <a:gd name="T0" fmla="*/ 0 w 6"/>
              <a:gd name="T1" fmla="*/ 2147483647 h 7"/>
              <a:gd name="T2" fmla="*/ 2147483647 w 6"/>
              <a:gd name="T3" fmla="*/ 2147483647 h 7"/>
              <a:gd name="T4" fmla="*/ 2147483647 w 6"/>
              <a:gd name="T5" fmla="*/ 0 h 7"/>
              <a:gd name="T6" fmla="*/ 0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3"/>
                </a:moveTo>
                <a:lnTo>
                  <a:pt x="6" y="7"/>
                </a:lnTo>
                <a:lnTo>
                  <a:pt x="6"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1" name="Freeform 406"/>
          <p:cNvSpPr>
            <a:spLocks/>
          </p:cNvSpPr>
          <p:nvPr/>
        </p:nvSpPr>
        <p:spPr bwMode="auto">
          <a:xfrm>
            <a:off x="5853113" y="2149475"/>
            <a:ext cx="3175" cy="1588"/>
          </a:xfrm>
          <a:custGeom>
            <a:avLst/>
            <a:gdLst>
              <a:gd name="T0" fmla="*/ 0 w 5"/>
              <a:gd name="T1" fmla="*/ 0 h 2"/>
              <a:gd name="T2" fmla="*/ 2147483647 w 5"/>
              <a:gd name="T3" fmla="*/ 2147483647 h 2"/>
              <a:gd name="T4" fmla="*/ 0 w 5"/>
              <a:gd name="T5" fmla="*/ 0 h 2"/>
              <a:gd name="T6" fmla="*/ 0 60000 65536"/>
              <a:gd name="T7" fmla="*/ 0 60000 65536"/>
              <a:gd name="T8" fmla="*/ 0 60000 65536"/>
              <a:gd name="T9" fmla="*/ 0 w 5"/>
              <a:gd name="T10" fmla="*/ 0 h 2"/>
              <a:gd name="T11" fmla="*/ 5 w 5"/>
              <a:gd name="T12" fmla="*/ 2 h 2"/>
            </a:gdLst>
            <a:ahLst/>
            <a:cxnLst>
              <a:cxn ang="T6">
                <a:pos x="T0" y="T1"/>
              </a:cxn>
              <a:cxn ang="T7">
                <a:pos x="T2" y="T3"/>
              </a:cxn>
              <a:cxn ang="T8">
                <a:pos x="T4" y="T5"/>
              </a:cxn>
            </a:cxnLst>
            <a:rect l="T9" t="T10" r="T11" b="T12"/>
            <a:pathLst>
              <a:path w="5" h="2">
                <a:moveTo>
                  <a:pt x="0" y="0"/>
                </a:moveTo>
                <a:lnTo>
                  <a:pt x="5" y="2"/>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2" name="Freeform 407"/>
          <p:cNvSpPr>
            <a:spLocks/>
          </p:cNvSpPr>
          <p:nvPr/>
        </p:nvSpPr>
        <p:spPr bwMode="auto">
          <a:xfrm>
            <a:off x="5867400" y="2333625"/>
            <a:ext cx="22225" cy="9525"/>
          </a:xfrm>
          <a:custGeom>
            <a:avLst/>
            <a:gdLst>
              <a:gd name="T0" fmla="*/ 2147483647 w 49"/>
              <a:gd name="T1" fmla="*/ 2147483647 h 22"/>
              <a:gd name="T2" fmla="*/ 2147483647 w 49"/>
              <a:gd name="T3" fmla="*/ 2147483647 h 22"/>
              <a:gd name="T4" fmla="*/ 2147483647 w 49"/>
              <a:gd name="T5" fmla="*/ 2147483647 h 22"/>
              <a:gd name="T6" fmla="*/ 2147483647 w 49"/>
              <a:gd name="T7" fmla="*/ 2147483647 h 22"/>
              <a:gd name="T8" fmla="*/ 2147483647 w 49"/>
              <a:gd name="T9" fmla="*/ 2147483647 h 22"/>
              <a:gd name="T10" fmla="*/ 2147483647 w 49"/>
              <a:gd name="T11" fmla="*/ 0 h 22"/>
              <a:gd name="T12" fmla="*/ 0 w 49"/>
              <a:gd name="T13" fmla="*/ 2147483647 h 22"/>
              <a:gd name="T14" fmla="*/ 2147483647 w 49"/>
              <a:gd name="T15" fmla="*/ 2147483647 h 22"/>
              <a:gd name="T16" fmla="*/ 2147483647 w 49"/>
              <a:gd name="T17" fmla="*/ 2147483647 h 22"/>
              <a:gd name="T18" fmla="*/ 2147483647 w 49"/>
              <a:gd name="T19" fmla="*/ 2147483647 h 22"/>
              <a:gd name="T20" fmla="*/ 2147483647 w 49"/>
              <a:gd name="T21" fmla="*/ 2147483647 h 22"/>
              <a:gd name="T22" fmla="*/ 2147483647 w 49"/>
              <a:gd name="T23" fmla="*/ 2147483647 h 22"/>
              <a:gd name="T24" fmla="*/ 2147483647 w 49"/>
              <a:gd name="T25" fmla="*/ 2147483647 h 22"/>
              <a:gd name="T26" fmla="*/ 2147483647 w 49"/>
              <a:gd name="T27" fmla="*/ 2147483647 h 22"/>
              <a:gd name="T28" fmla="*/ 2147483647 w 49"/>
              <a:gd name="T29" fmla="*/ 2147483647 h 22"/>
              <a:gd name="T30" fmla="*/ 2147483647 w 49"/>
              <a:gd name="T31" fmla="*/ 2147483647 h 22"/>
              <a:gd name="T32" fmla="*/ 2147483647 w 49"/>
              <a:gd name="T33" fmla="*/ 2147483647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22"/>
              <a:gd name="T53" fmla="*/ 49 w 49"/>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22">
                <a:moveTo>
                  <a:pt x="38" y="6"/>
                </a:moveTo>
                <a:lnTo>
                  <a:pt x="33" y="4"/>
                </a:lnTo>
                <a:lnTo>
                  <a:pt x="26" y="3"/>
                </a:lnTo>
                <a:lnTo>
                  <a:pt x="19" y="6"/>
                </a:lnTo>
                <a:lnTo>
                  <a:pt x="12" y="1"/>
                </a:lnTo>
                <a:lnTo>
                  <a:pt x="6" y="0"/>
                </a:lnTo>
                <a:lnTo>
                  <a:pt x="0" y="2"/>
                </a:lnTo>
                <a:lnTo>
                  <a:pt x="6" y="1"/>
                </a:lnTo>
                <a:lnTo>
                  <a:pt x="12" y="3"/>
                </a:lnTo>
                <a:lnTo>
                  <a:pt x="19" y="9"/>
                </a:lnTo>
                <a:lnTo>
                  <a:pt x="24" y="16"/>
                </a:lnTo>
                <a:lnTo>
                  <a:pt x="31" y="18"/>
                </a:lnTo>
                <a:lnTo>
                  <a:pt x="38" y="22"/>
                </a:lnTo>
                <a:lnTo>
                  <a:pt x="45" y="19"/>
                </a:lnTo>
                <a:lnTo>
                  <a:pt x="49" y="17"/>
                </a:lnTo>
                <a:lnTo>
                  <a:pt x="45" y="10"/>
                </a:lnTo>
                <a:lnTo>
                  <a:pt x="38"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3" name="Freeform 408"/>
          <p:cNvSpPr>
            <a:spLocks/>
          </p:cNvSpPr>
          <p:nvPr/>
        </p:nvSpPr>
        <p:spPr bwMode="auto">
          <a:xfrm>
            <a:off x="5873750" y="2135188"/>
            <a:ext cx="14288" cy="7937"/>
          </a:xfrm>
          <a:custGeom>
            <a:avLst/>
            <a:gdLst>
              <a:gd name="T0" fmla="*/ 0 w 32"/>
              <a:gd name="T1" fmla="*/ 2147483647 h 17"/>
              <a:gd name="T2" fmla="*/ 2147483647 w 32"/>
              <a:gd name="T3" fmla="*/ 2147483647 h 17"/>
              <a:gd name="T4" fmla="*/ 2147483647 w 32"/>
              <a:gd name="T5" fmla="*/ 2147483647 h 17"/>
              <a:gd name="T6" fmla="*/ 2147483647 w 32"/>
              <a:gd name="T7" fmla="*/ 2147483647 h 17"/>
              <a:gd name="T8" fmla="*/ 2147483647 w 32"/>
              <a:gd name="T9" fmla="*/ 2147483647 h 17"/>
              <a:gd name="T10" fmla="*/ 2147483647 w 32"/>
              <a:gd name="T11" fmla="*/ 2147483647 h 17"/>
              <a:gd name="T12" fmla="*/ 2147483647 w 32"/>
              <a:gd name="T13" fmla="*/ 2147483647 h 17"/>
              <a:gd name="T14" fmla="*/ 2147483647 w 32"/>
              <a:gd name="T15" fmla="*/ 2147483647 h 17"/>
              <a:gd name="T16" fmla="*/ 2147483647 w 32"/>
              <a:gd name="T17" fmla="*/ 2147483647 h 17"/>
              <a:gd name="T18" fmla="*/ 2147483647 w 32"/>
              <a:gd name="T19" fmla="*/ 2147483647 h 17"/>
              <a:gd name="T20" fmla="*/ 2147483647 w 32"/>
              <a:gd name="T21" fmla="*/ 2147483647 h 17"/>
              <a:gd name="T22" fmla="*/ 2147483647 w 32"/>
              <a:gd name="T23" fmla="*/ 0 h 17"/>
              <a:gd name="T24" fmla="*/ 2147483647 w 32"/>
              <a:gd name="T25" fmla="*/ 0 h 17"/>
              <a:gd name="T26" fmla="*/ 0 w 32"/>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17"/>
              <a:gd name="T44" fmla="*/ 32 w 3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17">
                <a:moveTo>
                  <a:pt x="0" y="7"/>
                </a:moveTo>
                <a:lnTo>
                  <a:pt x="8" y="10"/>
                </a:lnTo>
                <a:lnTo>
                  <a:pt x="13" y="11"/>
                </a:lnTo>
                <a:lnTo>
                  <a:pt x="20" y="15"/>
                </a:lnTo>
                <a:lnTo>
                  <a:pt x="26" y="16"/>
                </a:lnTo>
                <a:lnTo>
                  <a:pt x="32" y="17"/>
                </a:lnTo>
                <a:lnTo>
                  <a:pt x="27" y="10"/>
                </a:lnTo>
                <a:lnTo>
                  <a:pt x="26" y="3"/>
                </a:lnTo>
                <a:lnTo>
                  <a:pt x="32" y="2"/>
                </a:lnTo>
                <a:lnTo>
                  <a:pt x="26" y="2"/>
                </a:lnTo>
                <a:lnTo>
                  <a:pt x="20" y="1"/>
                </a:lnTo>
                <a:lnTo>
                  <a:pt x="13" y="0"/>
                </a:lnTo>
                <a:lnTo>
                  <a:pt x="8" y="0"/>
                </a:lnTo>
                <a:lnTo>
                  <a:pt x="0"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4" name="Freeform 409"/>
          <p:cNvSpPr>
            <a:spLocks/>
          </p:cNvSpPr>
          <p:nvPr/>
        </p:nvSpPr>
        <p:spPr bwMode="auto">
          <a:xfrm>
            <a:off x="5881688" y="2335213"/>
            <a:ext cx="4762" cy="0"/>
          </a:xfrm>
          <a:custGeom>
            <a:avLst/>
            <a:gdLst>
              <a:gd name="T0" fmla="*/ 2147483647 w 7"/>
              <a:gd name="T1" fmla="*/ 0 h 1"/>
              <a:gd name="T2" fmla="*/ 0 w 7"/>
              <a:gd name="T3" fmla="*/ 0 h 1"/>
              <a:gd name="T4" fmla="*/ 2147483647 w 7"/>
              <a:gd name="T5" fmla="*/ 0 h 1"/>
              <a:gd name="T6" fmla="*/ 2147483647 w 7"/>
              <a:gd name="T7" fmla="*/ 0 h 1"/>
              <a:gd name="T8" fmla="*/ 0 60000 65536"/>
              <a:gd name="T9" fmla="*/ 0 60000 65536"/>
              <a:gd name="T10" fmla="*/ 0 60000 65536"/>
              <a:gd name="T11" fmla="*/ 0 60000 65536"/>
              <a:gd name="T12" fmla="*/ 0 w 7"/>
              <a:gd name="T13" fmla="*/ 0 h 1"/>
              <a:gd name="T14" fmla="*/ 7 w 7"/>
              <a:gd name="T15" fmla="*/ 0 h 1"/>
            </a:gdLst>
            <a:ahLst/>
            <a:cxnLst>
              <a:cxn ang="T8">
                <a:pos x="T0" y="T1"/>
              </a:cxn>
              <a:cxn ang="T9">
                <a:pos x="T2" y="T3"/>
              </a:cxn>
              <a:cxn ang="T10">
                <a:pos x="T4" y="T5"/>
              </a:cxn>
              <a:cxn ang="T11">
                <a:pos x="T6" y="T7"/>
              </a:cxn>
            </a:cxnLst>
            <a:rect l="T12" t="T13" r="T14" b="T15"/>
            <a:pathLst>
              <a:path w="7" h="1">
                <a:moveTo>
                  <a:pt x="6" y="0"/>
                </a:moveTo>
                <a:lnTo>
                  <a:pt x="0" y="0"/>
                </a:lnTo>
                <a:lnTo>
                  <a:pt x="7" y="1"/>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5" name="Freeform 410"/>
          <p:cNvSpPr>
            <a:spLocks/>
          </p:cNvSpPr>
          <p:nvPr/>
        </p:nvSpPr>
        <p:spPr bwMode="auto">
          <a:xfrm>
            <a:off x="5891213" y="2122488"/>
            <a:ext cx="11112" cy="4762"/>
          </a:xfrm>
          <a:custGeom>
            <a:avLst/>
            <a:gdLst>
              <a:gd name="T0" fmla="*/ 0 w 24"/>
              <a:gd name="T1" fmla="*/ 2147483647 h 9"/>
              <a:gd name="T2" fmla="*/ 2147483647 w 24"/>
              <a:gd name="T3" fmla="*/ 2147483647 h 9"/>
              <a:gd name="T4" fmla="*/ 2147483647 w 24"/>
              <a:gd name="T5" fmla="*/ 2147483647 h 9"/>
              <a:gd name="T6" fmla="*/ 2147483647 w 24"/>
              <a:gd name="T7" fmla="*/ 2147483647 h 9"/>
              <a:gd name="T8" fmla="*/ 2147483647 w 24"/>
              <a:gd name="T9" fmla="*/ 2147483647 h 9"/>
              <a:gd name="T10" fmla="*/ 2147483647 w 24"/>
              <a:gd name="T11" fmla="*/ 0 h 9"/>
              <a:gd name="T12" fmla="*/ 2147483647 w 24"/>
              <a:gd name="T13" fmla="*/ 0 h 9"/>
              <a:gd name="T14" fmla="*/ 2147483647 w 24"/>
              <a:gd name="T15" fmla="*/ 0 h 9"/>
              <a:gd name="T16" fmla="*/ 2147483647 w 24"/>
              <a:gd name="T17" fmla="*/ 2147483647 h 9"/>
              <a:gd name="T18" fmla="*/ 0 w 24"/>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9"/>
              <a:gd name="T32" fmla="*/ 24 w 2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9">
                <a:moveTo>
                  <a:pt x="0" y="9"/>
                </a:moveTo>
                <a:lnTo>
                  <a:pt x="5" y="5"/>
                </a:lnTo>
                <a:lnTo>
                  <a:pt x="11" y="8"/>
                </a:lnTo>
                <a:lnTo>
                  <a:pt x="17" y="8"/>
                </a:lnTo>
                <a:lnTo>
                  <a:pt x="23" y="5"/>
                </a:lnTo>
                <a:lnTo>
                  <a:pt x="24" y="0"/>
                </a:lnTo>
                <a:lnTo>
                  <a:pt x="18" y="0"/>
                </a:lnTo>
                <a:lnTo>
                  <a:pt x="12" y="0"/>
                </a:lnTo>
                <a:lnTo>
                  <a:pt x="5" y="3"/>
                </a:lnTo>
                <a:lnTo>
                  <a:pt x="0"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6" name="Freeform 411"/>
          <p:cNvSpPr>
            <a:spLocks/>
          </p:cNvSpPr>
          <p:nvPr/>
        </p:nvSpPr>
        <p:spPr bwMode="auto">
          <a:xfrm>
            <a:off x="5892800" y="2335213"/>
            <a:ext cx="15875" cy="6350"/>
          </a:xfrm>
          <a:custGeom>
            <a:avLst/>
            <a:gdLst>
              <a:gd name="T0" fmla="*/ 2147483647 w 32"/>
              <a:gd name="T1" fmla="*/ 0 h 11"/>
              <a:gd name="T2" fmla="*/ 2147483647 w 32"/>
              <a:gd name="T3" fmla="*/ 0 h 11"/>
              <a:gd name="T4" fmla="*/ 0 w 32"/>
              <a:gd name="T5" fmla="*/ 2147483647 h 11"/>
              <a:gd name="T6" fmla="*/ 2147483647 w 32"/>
              <a:gd name="T7" fmla="*/ 2147483647 h 11"/>
              <a:gd name="T8" fmla="*/ 2147483647 w 32"/>
              <a:gd name="T9" fmla="*/ 2147483647 h 11"/>
              <a:gd name="T10" fmla="*/ 2147483647 w 32"/>
              <a:gd name="T11" fmla="*/ 2147483647 h 11"/>
              <a:gd name="T12" fmla="*/ 2147483647 w 32"/>
              <a:gd name="T13" fmla="*/ 2147483647 h 11"/>
              <a:gd name="T14" fmla="*/ 2147483647 w 32"/>
              <a:gd name="T15" fmla="*/ 2147483647 h 11"/>
              <a:gd name="T16" fmla="*/ 2147483647 w 32"/>
              <a:gd name="T17" fmla="*/ 2147483647 h 11"/>
              <a:gd name="T18" fmla="*/ 2147483647 w 32"/>
              <a:gd name="T19" fmla="*/ 2147483647 h 11"/>
              <a:gd name="T20" fmla="*/ 2147483647 w 32"/>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11"/>
              <a:gd name="T35" fmla="*/ 32 w 3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11">
                <a:moveTo>
                  <a:pt x="13" y="0"/>
                </a:moveTo>
                <a:lnTo>
                  <a:pt x="6" y="0"/>
                </a:lnTo>
                <a:lnTo>
                  <a:pt x="0" y="2"/>
                </a:lnTo>
                <a:lnTo>
                  <a:pt x="6" y="7"/>
                </a:lnTo>
                <a:lnTo>
                  <a:pt x="13" y="9"/>
                </a:lnTo>
                <a:lnTo>
                  <a:pt x="18" y="10"/>
                </a:lnTo>
                <a:lnTo>
                  <a:pt x="26" y="11"/>
                </a:lnTo>
                <a:lnTo>
                  <a:pt x="32" y="10"/>
                </a:lnTo>
                <a:lnTo>
                  <a:pt x="26" y="4"/>
                </a:lnTo>
                <a:lnTo>
                  <a:pt x="18" y="1"/>
                </a:lnTo>
                <a:lnTo>
                  <a:pt x="13"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7" name="Freeform 412"/>
          <p:cNvSpPr>
            <a:spLocks/>
          </p:cNvSpPr>
          <p:nvPr/>
        </p:nvSpPr>
        <p:spPr bwMode="auto">
          <a:xfrm>
            <a:off x="5905500" y="2124075"/>
            <a:ext cx="15875" cy="3175"/>
          </a:xfrm>
          <a:custGeom>
            <a:avLst/>
            <a:gdLst>
              <a:gd name="T0" fmla="*/ 0 w 33"/>
              <a:gd name="T1" fmla="*/ 2147483647 h 7"/>
              <a:gd name="T2" fmla="*/ 0 w 33"/>
              <a:gd name="T3" fmla="*/ 2147483647 h 7"/>
              <a:gd name="T4" fmla="*/ 2147483647 w 33"/>
              <a:gd name="T5" fmla="*/ 2147483647 h 7"/>
              <a:gd name="T6" fmla="*/ 2147483647 w 33"/>
              <a:gd name="T7" fmla="*/ 2147483647 h 7"/>
              <a:gd name="T8" fmla="*/ 2147483647 w 33"/>
              <a:gd name="T9" fmla="*/ 2147483647 h 7"/>
              <a:gd name="T10" fmla="*/ 2147483647 w 33"/>
              <a:gd name="T11" fmla="*/ 2147483647 h 7"/>
              <a:gd name="T12" fmla="*/ 2147483647 w 33"/>
              <a:gd name="T13" fmla="*/ 2147483647 h 7"/>
              <a:gd name="T14" fmla="*/ 2147483647 w 33"/>
              <a:gd name="T15" fmla="*/ 2147483647 h 7"/>
              <a:gd name="T16" fmla="*/ 2147483647 w 33"/>
              <a:gd name="T17" fmla="*/ 2147483647 h 7"/>
              <a:gd name="T18" fmla="*/ 2147483647 w 33"/>
              <a:gd name="T19" fmla="*/ 2147483647 h 7"/>
              <a:gd name="T20" fmla="*/ 2147483647 w 33"/>
              <a:gd name="T21" fmla="*/ 0 h 7"/>
              <a:gd name="T22" fmla="*/ 0 w 33"/>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7"/>
              <a:gd name="T38" fmla="*/ 33 w 33"/>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7">
                <a:moveTo>
                  <a:pt x="0" y="1"/>
                </a:moveTo>
                <a:lnTo>
                  <a:pt x="0" y="2"/>
                </a:lnTo>
                <a:lnTo>
                  <a:pt x="6" y="2"/>
                </a:lnTo>
                <a:lnTo>
                  <a:pt x="12" y="2"/>
                </a:lnTo>
                <a:lnTo>
                  <a:pt x="18" y="3"/>
                </a:lnTo>
                <a:lnTo>
                  <a:pt x="25" y="5"/>
                </a:lnTo>
                <a:lnTo>
                  <a:pt x="33" y="7"/>
                </a:lnTo>
                <a:lnTo>
                  <a:pt x="27" y="4"/>
                </a:lnTo>
                <a:lnTo>
                  <a:pt x="20" y="3"/>
                </a:lnTo>
                <a:lnTo>
                  <a:pt x="13" y="2"/>
                </a:lnTo>
                <a:lnTo>
                  <a:pt x="6"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8" name="Freeform 413"/>
          <p:cNvSpPr>
            <a:spLocks/>
          </p:cNvSpPr>
          <p:nvPr/>
        </p:nvSpPr>
        <p:spPr bwMode="auto">
          <a:xfrm>
            <a:off x="5913438" y="2135188"/>
            <a:ext cx="9525" cy="0"/>
          </a:xfrm>
          <a:custGeom>
            <a:avLst/>
            <a:gdLst>
              <a:gd name="T0" fmla="*/ 0 w 20"/>
              <a:gd name="T1" fmla="*/ 0 h 5"/>
              <a:gd name="T2" fmla="*/ 2147483647 w 20"/>
              <a:gd name="T3" fmla="*/ 0 h 5"/>
              <a:gd name="T4" fmla="*/ 2147483647 w 20"/>
              <a:gd name="T5" fmla="*/ 0 h 5"/>
              <a:gd name="T6" fmla="*/ 2147483647 w 20"/>
              <a:gd name="T7" fmla="*/ 0 h 5"/>
              <a:gd name="T8" fmla="*/ 2147483647 w 20"/>
              <a:gd name="T9" fmla="*/ 0 h 5"/>
              <a:gd name="T10" fmla="*/ 2147483647 w 20"/>
              <a:gd name="T11" fmla="*/ 0 h 5"/>
              <a:gd name="T12" fmla="*/ 0 w 20"/>
              <a:gd name="T13" fmla="*/ 0 h 5"/>
              <a:gd name="T14" fmla="*/ 0 60000 65536"/>
              <a:gd name="T15" fmla="*/ 0 60000 65536"/>
              <a:gd name="T16" fmla="*/ 0 60000 65536"/>
              <a:gd name="T17" fmla="*/ 0 60000 65536"/>
              <a:gd name="T18" fmla="*/ 0 60000 65536"/>
              <a:gd name="T19" fmla="*/ 0 60000 65536"/>
              <a:gd name="T20" fmla="*/ 0 60000 65536"/>
              <a:gd name="T21" fmla="*/ 0 w 20"/>
              <a:gd name="T22" fmla="*/ 0 h 5"/>
              <a:gd name="T23" fmla="*/ 20 w 20"/>
              <a:gd name="T24" fmla="*/ 0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5">
                <a:moveTo>
                  <a:pt x="0" y="3"/>
                </a:moveTo>
                <a:lnTo>
                  <a:pt x="7" y="4"/>
                </a:lnTo>
                <a:lnTo>
                  <a:pt x="14" y="5"/>
                </a:lnTo>
                <a:lnTo>
                  <a:pt x="20" y="2"/>
                </a:lnTo>
                <a:lnTo>
                  <a:pt x="14" y="2"/>
                </a:lnTo>
                <a:lnTo>
                  <a:pt x="7"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49" name="Freeform 414"/>
          <p:cNvSpPr>
            <a:spLocks/>
          </p:cNvSpPr>
          <p:nvPr/>
        </p:nvSpPr>
        <p:spPr bwMode="auto">
          <a:xfrm>
            <a:off x="5942013" y="2151063"/>
            <a:ext cx="30162" cy="11112"/>
          </a:xfrm>
          <a:custGeom>
            <a:avLst/>
            <a:gdLst>
              <a:gd name="T0" fmla="*/ 0 w 62"/>
              <a:gd name="T1" fmla="*/ 2147483647 h 23"/>
              <a:gd name="T2" fmla="*/ 2147483647 w 62"/>
              <a:gd name="T3" fmla="*/ 2147483647 h 23"/>
              <a:gd name="T4" fmla="*/ 2147483647 w 62"/>
              <a:gd name="T5" fmla="*/ 2147483647 h 23"/>
              <a:gd name="T6" fmla="*/ 2147483647 w 62"/>
              <a:gd name="T7" fmla="*/ 2147483647 h 23"/>
              <a:gd name="T8" fmla="*/ 2147483647 w 62"/>
              <a:gd name="T9" fmla="*/ 2147483647 h 23"/>
              <a:gd name="T10" fmla="*/ 2147483647 w 62"/>
              <a:gd name="T11" fmla="*/ 2147483647 h 23"/>
              <a:gd name="T12" fmla="*/ 2147483647 w 62"/>
              <a:gd name="T13" fmla="*/ 2147483647 h 23"/>
              <a:gd name="T14" fmla="*/ 2147483647 w 62"/>
              <a:gd name="T15" fmla="*/ 2147483647 h 23"/>
              <a:gd name="T16" fmla="*/ 2147483647 w 62"/>
              <a:gd name="T17" fmla="*/ 2147483647 h 23"/>
              <a:gd name="T18" fmla="*/ 2147483647 w 62"/>
              <a:gd name="T19" fmla="*/ 2147483647 h 23"/>
              <a:gd name="T20" fmla="*/ 2147483647 w 62"/>
              <a:gd name="T21" fmla="*/ 2147483647 h 23"/>
              <a:gd name="T22" fmla="*/ 2147483647 w 62"/>
              <a:gd name="T23" fmla="*/ 2147483647 h 23"/>
              <a:gd name="T24" fmla="*/ 2147483647 w 62"/>
              <a:gd name="T25" fmla="*/ 2147483647 h 23"/>
              <a:gd name="T26" fmla="*/ 2147483647 w 62"/>
              <a:gd name="T27" fmla="*/ 2147483647 h 23"/>
              <a:gd name="T28" fmla="*/ 2147483647 w 62"/>
              <a:gd name="T29" fmla="*/ 2147483647 h 23"/>
              <a:gd name="T30" fmla="*/ 2147483647 w 62"/>
              <a:gd name="T31" fmla="*/ 0 h 23"/>
              <a:gd name="T32" fmla="*/ 2147483647 w 62"/>
              <a:gd name="T33" fmla="*/ 2147483647 h 23"/>
              <a:gd name="T34" fmla="*/ 2147483647 w 62"/>
              <a:gd name="T35" fmla="*/ 2147483647 h 23"/>
              <a:gd name="T36" fmla="*/ 2147483647 w 62"/>
              <a:gd name="T37" fmla="*/ 2147483647 h 23"/>
              <a:gd name="T38" fmla="*/ 0 w 62"/>
              <a:gd name="T39" fmla="*/ 2147483647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
              <a:gd name="T61" fmla="*/ 0 h 23"/>
              <a:gd name="T62" fmla="*/ 62 w 62"/>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 h="23">
                <a:moveTo>
                  <a:pt x="0" y="18"/>
                </a:moveTo>
                <a:lnTo>
                  <a:pt x="4" y="22"/>
                </a:lnTo>
                <a:lnTo>
                  <a:pt x="12" y="23"/>
                </a:lnTo>
                <a:lnTo>
                  <a:pt x="18" y="22"/>
                </a:lnTo>
                <a:lnTo>
                  <a:pt x="31" y="22"/>
                </a:lnTo>
                <a:lnTo>
                  <a:pt x="38" y="22"/>
                </a:lnTo>
                <a:lnTo>
                  <a:pt x="44" y="22"/>
                </a:lnTo>
                <a:lnTo>
                  <a:pt x="49" y="15"/>
                </a:lnTo>
                <a:lnTo>
                  <a:pt x="55" y="14"/>
                </a:lnTo>
                <a:lnTo>
                  <a:pt x="62" y="9"/>
                </a:lnTo>
                <a:lnTo>
                  <a:pt x="55" y="6"/>
                </a:lnTo>
                <a:lnTo>
                  <a:pt x="49" y="3"/>
                </a:lnTo>
                <a:lnTo>
                  <a:pt x="43" y="2"/>
                </a:lnTo>
                <a:lnTo>
                  <a:pt x="37" y="1"/>
                </a:lnTo>
                <a:lnTo>
                  <a:pt x="30" y="1"/>
                </a:lnTo>
                <a:lnTo>
                  <a:pt x="24" y="0"/>
                </a:lnTo>
                <a:lnTo>
                  <a:pt x="17" y="3"/>
                </a:lnTo>
                <a:lnTo>
                  <a:pt x="13" y="10"/>
                </a:lnTo>
                <a:lnTo>
                  <a:pt x="7" y="15"/>
                </a:lnTo>
                <a:lnTo>
                  <a:pt x="0" y="1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0" name="Freeform 415"/>
          <p:cNvSpPr>
            <a:spLocks/>
          </p:cNvSpPr>
          <p:nvPr/>
        </p:nvSpPr>
        <p:spPr bwMode="auto">
          <a:xfrm>
            <a:off x="5946775" y="2009775"/>
            <a:ext cx="6350" cy="1588"/>
          </a:xfrm>
          <a:custGeom>
            <a:avLst/>
            <a:gdLst>
              <a:gd name="T0" fmla="*/ 0 w 12"/>
              <a:gd name="T1" fmla="*/ 0 h 2"/>
              <a:gd name="T2" fmla="*/ 2147483647 w 12"/>
              <a:gd name="T3" fmla="*/ 2147483647 h 2"/>
              <a:gd name="T4" fmla="*/ 2147483647 w 12"/>
              <a:gd name="T5" fmla="*/ 2147483647 h 2"/>
              <a:gd name="T6" fmla="*/ 2147483647 w 12"/>
              <a:gd name="T7" fmla="*/ 0 h 2"/>
              <a:gd name="T8" fmla="*/ 0 w 12"/>
              <a:gd name="T9" fmla="*/ 0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0"/>
                </a:moveTo>
                <a:lnTo>
                  <a:pt x="5" y="2"/>
                </a:lnTo>
                <a:lnTo>
                  <a:pt x="12" y="2"/>
                </a:lnTo>
                <a:lnTo>
                  <a:pt x="5"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1" name="Freeform 416"/>
          <p:cNvSpPr>
            <a:spLocks/>
          </p:cNvSpPr>
          <p:nvPr/>
        </p:nvSpPr>
        <p:spPr bwMode="auto">
          <a:xfrm>
            <a:off x="5946775" y="2092325"/>
            <a:ext cx="9525" cy="1588"/>
          </a:xfrm>
          <a:custGeom>
            <a:avLst/>
            <a:gdLst>
              <a:gd name="T0" fmla="*/ 2147483647 w 19"/>
              <a:gd name="T1" fmla="*/ 2147483647 h 8"/>
              <a:gd name="T2" fmla="*/ 2147483647 w 19"/>
              <a:gd name="T3" fmla="*/ 2147483647 h 8"/>
              <a:gd name="T4" fmla="*/ 2147483647 w 19"/>
              <a:gd name="T5" fmla="*/ 2147483647 h 8"/>
              <a:gd name="T6" fmla="*/ 2147483647 w 19"/>
              <a:gd name="T7" fmla="*/ 2147483647 h 8"/>
              <a:gd name="T8" fmla="*/ 2147483647 w 19"/>
              <a:gd name="T9" fmla="*/ 2147483647 h 8"/>
              <a:gd name="T10" fmla="*/ 2147483647 w 19"/>
              <a:gd name="T11" fmla="*/ 2147483647 h 8"/>
              <a:gd name="T12" fmla="*/ 0 w 19"/>
              <a:gd name="T13" fmla="*/ 0 h 8"/>
              <a:gd name="T14" fmla="*/ 2147483647 w 19"/>
              <a:gd name="T15" fmla="*/ 2147483647 h 8"/>
              <a:gd name="T16" fmla="*/ 2147483647 w 19"/>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8"/>
              <a:gd name="T29" fmla="*/ 19 w 19"/>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8">
                <a:moveTo>
                  <a:pt x="1" y="3"/>
                </a:moveTo>
                <a:lnTo>
                  <a:pt x="7" y="6"/>
                </a:lnTo>
                <a:lnTo>
                  <a:pt x="13" y="7"/>
                </a:lnTo>
                <a:lnTo>
                  <a:pt x="19" y="8"/>
                </a:lnTo>
                <a:lnTo>
                  <a:pt x="13" y="3"/>
                </a:lnTo>
                <a:lnTo>
                  <a:pt x="6" y="1"/>
                </a:lnTo>
                <a:lnTo>
                  <a:pt x="0" y="0"/>
                </a:lnTo>
                <a:lnTo>
                  <a:pt x="7" y="3"/>
                </a:lnTo>
                <a:lnTo>
                  <a:pt x="1"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2" name="Freeform 417"/>
          <p:cNvSpPr>
            <a:spLocks/>
          </p:cNvSpPr>
          <p:nvPr/>
        </p:nvSpPr>
        <p:spPr bwMode="auto">
          <a:xfrm>
            <a:off x="5969000" y="2055813"/>
            <a:ext cx="12700" cy="1587"/>
          </a:xfrm>
          <a:custGeom>
            <a:avLst/>
            <a:gdLst>
              <a:gd name="T0" fmla="*/ 0 w 25"/>
              <a:gd name="T1" fmla="*/ 0 h 4"/>
              <a:gd name="T2" fmla="*/ 2147483647 w 25"/>
              <a:gd name="T3" fmla="*/ 2147483647 h 4"/>
              <a:gd name="T4" fmla="*/ 2147483647 w 25"/>
              <a:gd name="T5" fmla="*/ 2147483647 h 4"/>
              <a:gd name="T6" fmla="*/ 2147483647 w 25"/>
              <a:gd name="T7" fmla="*/ 2147483647 h 4"/>
              <a:gd name="T8" fmla="*/ 2147483647 w 25"/>
              <a:gd name="T9" fmla="*/ 2147483647 h 4"/>
              <a:gd name="T10" fmla="*/ 2147483647 w 25"/>
              <a:gd name="T11" fmla="*/ 2147483647 h 4"/>
              <a:gd name="T12" fmla="*/ 2147483647 w 25"/>
              <a:gd name="T13" fmla="*/ 2147483647 h 4"/>
              <a:gd name="T14" fmla="*/ 2147483647 w 25"/>
              <a:gd name="T15" fmla="*/ 2147483647 h 4"/>
              <a:gd name="T16" fmla="*/ 0 w 25"/>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4"/>
              <a:gd name="T29" fmla="*/ 25 w 2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4">
                <a:moveTo>
                  <a:pt x="0" y="0"/>
                </a:moveTo>
                <a:lnTo>
                  <a:pt x="5" y="2"/>
                </a:lnTo>
                <a:lnTo>
                  <a:pt x="13" y="3"/>
                </a:lnTo>
                <a:lnTo>
                  <a:pt x="19" y="3"/>
                </a:lnTo>
                <a:lnTo>
                  <a:pt x="25" y="4"/>
                </a:lnTo>
                <a:lnTo>
                  <a:pt x="19" y="2"/>
                </a:lnTo>
                <a:lnTo>
                  <a:pt x="12" y="2"/>
                </a:lnTo>
                <a:lnTo>
                  <a:pt x="4"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3" name="Freeform 418"/>
          <p:cNvSpPr>
            <a:spLocks/>
          </p:cNvSpPr>
          <p:nvPr/>
        </p:nvSpPr>
        <p:spPr bwMode="auto">
          <a:xfrm>
            <a:off x="5969000" y="2136775"/>
            <a:ext cx="20638" cy="11113"/>
          </a:xfrm>
          <a:custGeom>
            <a:avLst/>
            <a:gdLst>
              <a:gd name="T0" fmla="*/ 0 w 42"/>
              <a:gd name="T1" fmla="*/ 2147483647 h 24"/>
              <a:gd name="T2" fmla="*/ 2147483647 w 42"/>
              <a:gd name="T3" fmla="*/ 2147483647 h 24"/>
              <a:gd name="T4" fmla="*/ 2147483647 w 42"/>
              <a:gd name="T5" fmla="*/ 2147483647 h 24"/>
              <a:gd name="T6" fmla="*/ 2147483647 w 42"/>
              <a:gd name="T7" fmla="*/ 2147483647 h 24"/>
              <a:gd name="T8" fmla="*/ 2147483647 w 42"/>
              <a:gd name="T9" fmla="*/ 2147483647 h 24"/>
              <a:gd name="T10" fmla="*/ 2147483647 w 42"/>
              <a:gd name="T11" fmla="*/ 2147483647 h 24"/>
              <a:gd name="T12" fmla="*/ 2147483647 w 42"/>
              <a:gd name="T13" fmla="*/ 2147483647 h 24"/>
              <a:gd name="T14" fmla="*/ 2147483647 w 42"/>
              <a:gd name="T15" fmla="*/ 2147483647 h 24"/>
              <a:gd name="T16" fmla="*/ 2147483647 w 42"/>
              <a:gd name="T17" fmla="*/ 2147483647 h 24"/>
              <a:gd name="T18" fmla="*/ 2147483647 w 42"/>
              <a:gd name="T19" fmla="*/ 2147483647 h 24"/>
              <a:gd name="T20" fmla="*/ 2147483647 w 42"/>
              <a:gd name="T21" fmla="*/ 2147483647 h 24"/>
              <a:gd name="T22" fmla="*/ 2147483647 w 42"/>
              <a:gd name="T23" fmla="*/ 0 h 24"/>
              <a:gd name="T24" fmla="*/ 2147483647 w 42"/>
              <a:gd name="T25" fmla="*/ 0 h 24"/>
              <a:gd name="T26" fmla="*/ 2147483647 w 42"/>
              <a:gd name="T27" fmla="*/ 2147483647 h 24"/>
              <a:gd name="T28" fmla="*/ 0 w 42"/>
              <a:gd name="T29" fmla="*/ 2147483647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24"/>
              <a:gd name="T47" fmla="*/ 42 w 42"/>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24">
                <a:moveTo>
                  <a:pt x="0" y="12"/>
                </a:moveTo>
                <a:lnTo>
                  <a:pt x="3" y="18"/>
                </a:lnTo>
                <a:lnTo>
                  <a:pt x="10" y="19"/>
                </a:lnTo>
                <a:lnTo>
                  <a:pt x="16" y="22"/>
                </a:lnTo>
                <a:lnTo>
                  <a:pt x="29" y="23"/>
                </a:lnTo>
                <a:lnTo>
                  <a:pt x="35" y="23"/>
                </a:lnTo>
                <a:lnTo>
                  <a:pt x="42" y="24"/>
                </a:lnTo>
                <a:lnTo>
                  <a:pt x="42" y="18"/>
                </a:lnTo>
                <a:lnTo>
                  <a:pt x="37" y="11"/>
                </a:lnTo>
                <a:lnTo>
                  <a:pt x="30" y="7"/>
                </a:lnTo>
                <a:lnTo>
                  <a:pt x="25" y="4"/>
                </a:lnTo>
                <a:lnTo>
                  <a:pt x="18" y="0"/>
                </a:lnTo>
                <a:lnTo>
                  <a:pt x="13" y="0"/>
                </a:lnTo>
                <a:lnTo>
                  <a:pt x="6" y="7"/>
                </a:lnTo>
                <a:lnTo>
                  <a:pt x="0"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4" name="Freeform 419"/>
          <p:cNvSpPr>
            <a:spLocks/>
          </p:cNvSpPr>
          <p:nvPr/>
        </p:nvSpPr>
        <p:spPr bwMode="auto">
          <a:xfrm>
            <a:off x="5981700" y="2066925"/>
            <a:ext cx="12700" cy="9525"/>
          </a:xfrm>
          <a:custGeom>
            <a:avLst/>
            <a:gdLst>
              <a:gd name="T0" fmla="*/ 2147483647 w 28"/>
              <a:gd name="T1" fmla="*/ 0 h 19"/>
              <a:gd name="T2" fmla="*/ 2147483647 w 28"/>
              <a:gd name="T3" fmla="*/ 0 h 19"/>
              <a:gd name="T4" fmla="*/ 2147483647 w 28"/>
              <a:gd name="T5" fmla="*/ 2147483647 h 19"/>
              <a:gd name="T6" fmla="*/ 2147483647 w 28"/>
              <a:gd name="T7" fmla="*/ 2147483647 h 19"/>
              <a:gd name="T8" fmla="*/ 2147483647 w 28"/>
              <a:gd name="T9" fmla="*/ 2147483647 h 19"/>
              <a:gd name="T10" fmla="*/ 0 w 28"/>
              <a:gd name="T11" fmla="*/ 2147483647 h 19"/>
              <a:gd name="T12" fmla="*/ 2147483647 w 28"/>
              <a:gd name="T13" fmla="*/ 2147483647 h 19"/>
              <a:gd name="T14" fmla="*/ 2147483647 w 28"/>
              <a:gd name="T15" fmla="*/ 2147483647 h 19"/>
              <a:gd name="T16" fmla="*/ 2147483647 w 28"/>
              <a:gd name="T17" fmla="*/ 2147483647 h 19"/>
              <a:gd name="T18" fmla="*/ 2147483647 w 28"/>
              <a:gd name="T19" fmla="*/ 2147483647 h 19"/>
              <a:gd name="T20" fmla="*/ 2147483647 w 28"/>
              <a:gd name="T21" fmla="*/ 2147483647 h 19"/>
              <a:gd name="T22" fmla="*/ 2147483647 w 28"/>
              <a:gd name="T23" fmla="*/ 2147483647 h 19"/>
              <a:gd name="T24" fmla="*/ 2147483647 w 28"/>
              <a:gd name="T25" fmla="*/ 2147483647 h 19"/>
              <a:gd name="T26" fmla="*/ 2147483647 w 28"/>
              <a:gd name="T27" fmla="*/ 2147483647 h 19"/>
              <a:gd name="T28" fmla="*/ 2147483647 w 28"/>
              <a:gd name="T29" fmla="*/ 0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19"/>
              <a:gd name="T47" fmla="*/ 28 w 28"/>
              <a:gd name="T48" fmla="*/ 19 h 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19">
                <a:moveTo>
                  <a:pt x="17" y="0"/>
                </a:moveTo>
                <a:lnTo>
                  <a:pt x="10" y="0"/>
                </a:lnTo>
                <a:lnTo>
                  <a:pt x="13" y="7"/>
                </a:lnTo>
                <a:lnTo>
                  <a:pt x="7" y="7"/>
                </a:lnTo>
                <a:lnTo>
                  <a:pt x="1" y="3"/>
                </a:lnTo>
                <a:lnTo>
                  <a:pt x="0" y="9"/>
                </a:lnTo>
                <a:lnTo>
                  <a:pt x="6" y="13"/>
                </a:lnTo>
                <a:lnTo>
                  <a:pt x="12" y="11"/>
                </a:lnTo>
                <a:lnTo>
                  <a:pt x="20" y="17"/>
                </a:lnTo>
                <a:lnTo>
                  <a:pt x="26" y="19"/>
                </a:lnTo>
                <a:lnTo>
                  <a:pt x="22" y="12"/>
                </a:lnTo>
                <a:lnTo>
                  <a:pt x="28" y="10"/>
                </a:lnTo>
                <a:lnTo>
                  <a:pt x="22" y="4"/>
                </a:lnTo>
                <a:lnTo>
                  <a:pt x="16" y="4"/>
                </a:lnTo>
                <a:lnTo>
                  <a:pt x="17"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5" name="Freeform 420"/>
          <p:cNvSpPr>
            <a:spLocks/>
          </p:cNvSpPr>
          <p:nvPr/>
        </p:nvSpPr>
        <p:spPr bwMode="auto">
          <a:xfrm>
            <a:off x="5983288" y="2052638"/>
            <a:ext cx="17462" cy="3175"/>
          </a:xfrm>
          <a:custGeom>
            <a:avLst/>
            <a:gdLst>
              <a:gd name="T0" fmla="*/ 2147483647 w 38"/>
              <a:gd name="T1" fmla="*/ 2147483647 h 6"/>
              <a:gd name="T2" fmla="*/ 2147483647 w 38"/>
              <a:gd name="T3" fmla="*/ 2147483647 h 6"/>
              <a:gd name="T4" fmla="*/ 2147483647 w 38"/>
              <a:gd name="T5" fmla="*/ 2147483647 h 6"/>
              <a:gd name="T6" fmla="*/ 2147483647 w 38"/>
              <a:gd name="T7" fmla="*/ 2147483647 h 6"/>
              <a:gd name="T8" fmla="*/ 2147483647 w 38"/>
              <a:gd name="T9" fmla="*/ 2147483647 h 6"/>
              <a:gd name="T10" fmla="*/ 2147483647 w 38"/>
              <a:gd name="T11" fmla="*/ 0 h 6"/>
              <a:gd name="T12" fmla="*/ 2147483647 w 38"/>
              <a:gd name="T13" fmla="*/ 0 h 6"/>
              <a:gd name="T14" fmla="*/ 2147483647 w 38"/>
              <a:gd name="T15" fmla="*/ 0 h 6"/>
              <a:gd name="T16" fmla="*/ 0 w 38"/>
              <a:gd name="T17" fmla="*/ 2147483647 h 6"/>
              <a:gd name="T18" fmla="*/ 2147483647 w 38"/>
              <a:gd name="T19" fmla="*/ 2147483647 h 6"/>
              <a:gd name="T20" fmla="*/ 2147483647 w 38"/>
              <a:gd name="T21" fmla="*/ 2147483647 h 6"/>
              <a:gd name="T22" fmla="*/ 2147483647 w 38"/>
              <a:gd name="T23" fmla="*/ 2147483647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6"/>
              <a:gd name="T38" fmla="*/ 38 w 38"/>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6">
                <a:moveTo>
                  <a:pt x="25" y="6"/>
                </a:moveTo>
                <a:lnTo>
                  <a:pt x="32" y="4"/>
                </a:lnTo>
                <a:lnTo>
                  <a:pt x="38" y="5"/>
                </a:lnTo>
                <a:lnTo>
                  <a:pt x="32" y="2"/>
                </a:lnTo>
                <a:lnTo>
                  <a:pt x="26" y="1"/>
                </a:lnTo>
                <a:lnTo>
                  <a:pt x="20" y="0"/>
                </a:lnTo>
                <a:lnTo>
                  <a:pt x="13" y="0"/>
                </a:lnTo>
                <a:lnTo>
                  <a:pt x="7" y="0"/>
                </a:lnTo>
                <a:lnTo>
                  <a:pt x="0" y="1"/>
                </a:lnTo>
                <a:lnTo>
                  <a:pt x="6" y="2"/>
                </a:lnTo>
                <a:lnTo>
                  <a:pt x="19" y="2"/>
                </a:lnTo>
                <a:lnTo>
                  <a:pt x="25"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6" name="Freeform 421"/>
          <p:cNvSpPr>
            <a:spLocks/>
          </p:cNvSpPr>
          <p:nvPr/>
        </p:nvSpPr>
        <p:spPr bwMode="auto">
          <a:xfrm>
            <a:off x="5986463" y="2122488"/>
            <a:ext cx="7937" cy="3175"/>
          </a:xfrm>
          <a:custGeom>
            <a:avLst/>
            <a:gdLst>
              <a:gd name="T0" fmla="*/ 2147483647 w 14"/>
              <a:gd name="T1" fmla="*/ 2147483647 h 4"/>
              <a:gd name="T2" fmla="*/ 2147483647 w 14"/>
              <a:gd name="T3" fmla="*/ 0 h 4"/>
              <a:gd name="T4" fmla="*/ 0 w 14"/>
              <a:gd name="T5" fmla="*/ 0 h 4"/>
              <a:gd name="T6" fmla="*/ 2147483647 w 14"/>
              <a:gd name="T7" fmla="*/ 2147483647 h 4"/>
              <a:gd name="T8" fmla="*/ 2147483647 w 14"/>
              <a:gd name="T9" fmla="*/ 2147483647 h 4"/>
              <a:gd name="T10" fmla="*/ 2147483647 w 14"/>
              <a:gd name="T11" fmla="*/ 2147483647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14" y="4"/>
                </a:moveTo>
                <a:lnTo>
                  <a:pt x="7" y="0"/>
                </a:lnTo>
                <a:lnTo>
                  <a:pt x="0" y="0"/>
                </a:lnTo>
                <a:lnTo>
                  <a:pt x="7" y="3"/>
                </a:lnTo>
                <a:lnTo>
                  <a:pt x="13" y="4"/>
                </a:lnTo>
                <a:lnTo>
                  <a:pt x="14"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7" name="Freeform 422"/>
          <p:cNvSpPr>
            <a:spLocks/>
          </p:cNvSpPr>
          <p:nvPr/>
        </p:nvSpPr>
        <p:spPr bwMode="auto">
          <a:xfrm>
            <a:off x="6021388" y="2106613"/>
            <a:ext cx="7937" cy="3175"/>
          </a:xfrm>
          <a:custGeom>
            <a:avLst/>
            <a:gdLst>
              <a:gd name="T0" fmla="*/ 2147483647 w 13"/>
              <a:gd name="T1" fmla="*/ 0 h 7"/>
              <a:gd name="T2" fmla="*/ 0 w 13"/>
              <a:gd name="T3" fmla="*/ 2147483647 h 7"/>
              <a:gd name="T4" fmla="*/ 2147483647 w 13"/>
              <a:gd name="T5" fmla="*/ 2147483647 h 7"/>
              <a:gd name="T6" fmla="*/ 2147483647 w 13"/>
              <a:gd name="T7" fmla="*/ 2147483647 h 7"/>
              <a:gd name="T8" fmla="*/ 2147483647 w 13"/>
              <a:gd name="T9" fmla="*/ 0 h 7"/>
              <a:gd name="T10" fmla="*/ 2147483647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6" y="0"/>
                </a:moveTo>
                <a:lnTo>
                  <a:pt x="0" y="1"/>
                </a:lnTo>
                <a:lnTo>
                  <a:pt x="7" y="6"/>
                </a:lnTo>
                <a:lnTo>
                  <a:pt x="13" y="7"/>
                </a:lnTo>
                <a:lnTo>
                  <a:pt x="7" y="0"/>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8" name="Freeform 423"/>
          <p:cNvSpPr>
            <a:spLocks/>
          </p:cNvSpPr>
          <p:nvPr/>
        </p:nvSpPr>
        <p:spPr bwMode="auto">
          <a:xfrm>
            <a:off x="6032500" y="2106613"/>
            <a:ext cx="15875" cy="3175"/>
          </a:xfrm>
          <a:custGeom>
            <a:avLst/>
            <a:gdLst>
              <a:gd name="T0" fmla="*/ 0 w 31"/>
              <a:gd name="T1" fmla="*/ 2147483647 h 7"/>
              <a:gd name="T2" fmla="*/ 2147483647 w 31"/>
              <a:gd name="T3" fmla="*/ 2147483647 h 7"/>
              <a:gd name="T4" fmla="*/ 2147483647 w 31"/>
              <a:gd name="T5" fmla="*/ 2147483647 h 7"/>
              <a:gd name="T6" fmla="*/ 2147483647 w 31"/>
              <a:gd name="T7" fmla="*/ 2147483647 h 7"/>
              <a:gd name="T8" fmla="*/ 2147483647 w 31"/>
              <a:gd name="T9" fmla="*/ 2147483647 h 7"/>
              <a:gd name="T10" fmla="*/ 2147483647 w 31"/>
              <a:gd name="T11" fmla="*/ 2147483647 h 7"/>
              <a:gd name="T12" fmla="*/ 2147483647 w 31"/>
              <a:gd name="T13" fmla="*/ 2147483647 h 7"/>
              <a:gd name="T14" fmla="*/ 2147483647 w 31"/>
              <a:gd name="T15" fmla="*/ 0 h 7"/>
              <a:gd name="T16" fmla="*/ 2147483647 w 31"/>
              <a:gd name="T17" fmla="*/ 2147483647 h 7"/>
              <a:gd name="T18" fmla="*/ 0 w 31"/>
              <a:gd name="T19" fmla="*/ 2147483647 h 7"/>
              <a:gd name="T20" fmla="*/ 0 w 31"/>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7"/>
              <a:gd name="T35" fmla="*/ 31 w 31"/>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7">
                <a:moveTo>
                  <a:pt x="0" y="4"/>
                </a:moveTo>
                <a:lnTo>
                  <a:pt x="6" y="4"/>
                </a:lnTo>
                <a:lnTo>
                  <a:pt x="12" y="5"/>
                </a:lnTo>
                <a:lnTo>
                  <a:pt x="19" y="6"/>
                </a:lnTo>
                <a:lnTo>
                  <a:pt x="25" y="7"/>
                </a:lnTo>
                <a:lnTo>
                  <a:pt x="31" y="5"/>
                </a:lnTo>
                <a:lnTo>
                  <a:pt x="25" y="1"/>
                </a:lnTo>
                <a:lnTo>
                  <a:pt x="12" y="0"/>
                </a:lnTo>
                <a:lnTo>
                  <a:pt x="6" y="1"/>
                </a:lnTo>
                <a:lnTo>
                  <a:pt x="0" y="2"/>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59" name="Freeform 424"/>
          <p:cNvSpPr>
            <a:spLocks/>
          </p:cNvSpPr>
          <p:nvPr/>
        </p:nvSpPr>
        <p:spPr bwMode="auto">
          <a:xfrm>
            <a:off x="6049963" y="1943100"/>
            <a:ext cx="55562" cy="9525"/>
          </a:xfrm>
          <a:custGeom>
            <a:avLst/>
            <a:gdLst>
              <a:gd name="T0" fmla="*/ 2147483647 w 116"/>
              <a:gd name="T1" fmla="*/ 2147483647 h 23"/>
              <a:gd name="T2" fmla="*/ 2147483647 w 116"/>
              <a:gd name="T3" fmla="*/ 2147483647 h 23"/>
              <a:gd name="T4" fmla="*/ 2147483647 w 116"/>
              <a:gd name="T5" fmla="*/ 2147483647 h 23"/>
              <a:gd name="T6" fmla="*/ 2147483647 w 116"/>
              <a:gd name="T7" fmla="*/ 2147483647 h 23"/>
              <a:gd name="T8" fmla="*/ 2147483647 w 116"/>
              <a:gd name="T9" fmla="*/ 2147483647 h 23"/>
              <a:gd name="T10" fmla="*/ 2147483647 w 116"/>
              <a:gd name="T11" fmla="*/ 2147483647 h 23"/>
              <a:gd name="T12" fmla="*/ 2147483647 w 116"/>
              <a:gd name="T13" fmla="*/ 2147483647 h 23"/>
              <a:gd name="T14" fmla="*/ 2147483647 w 116"/>
              <a:gd name="T15" fmla="*/ 2147483647 h 23"/>
              <a:gd name="T16" fmla="*/ 2147483647 w 116"/>
              <a:gd name="T17" fmla="*/ 2147483647 h 23"/>
              <a:gd name="T18" fmla="*/ 2147483647 w 116"/>
              <a:gd name="T19" fmla="*/ 2147483647 h 23"/>
              <a:gd name="T20" fmla="*/ 2147483647 w 116"/>
              <a:gd name="T21" fmla="*/ 2147483647 h 23"/>
              <a:gd name="T22" fmla="*/ 2147483647 w 116"/>
              <a:gd name="T23" fmla="*/ 2147483647 h 23"/>
              <a:gd name="T24" fmla="*/ 2147483647 w 116"/>
              <a:gd name="T25" fmla="*/ 2147483647 h 23"/>
              <a:gd name="T26" fmla="*/ 2147483647 w 116"/>
              <a:gd name="T27" fmla="*/ 2147483647 h 23"/>
              <a:gd name="T28" fmla="*/ 2147483647 w 116"/>
              <a:gd name="T29" fmla="*/ 2147483647 h 23"/>
              <a:gd name="T30" fmla="*/ 2147483647 w 116"/>
              <a:gd name="T31" fmla="*/ 2147483647 h 23"/>
              <a:gd name="T32" fmla="*/ 2147483647 w 116"/>
              <a:gd name="T33" fmla="*/ 2147483647 h 23"/>
              <a:gd name="T34" fmla="*/ 2147483647 w 116"/>
              <a:gd name="T35" fmla="*/ 2147483647 h 23"/>
              <a:gd name="T36" fmla="*/ 2147483647 w 116"/>
              <a:gd name="T37" fmla="*/ 2147483647 h 23"/>
              <a:gd name="T38" fmla="*/ 2147483647 w 116"/>
              <a:gd name="T39" fmla="*/ 2147483647 h 23"/>
              <a:gd name="T40" fmla="*/ 2147483647 w 116"/>
              <a:gd name="T41" fmla="*/ 2147483647 h 23"/>
              <a:gd name="T42" fmla="*/ 2147483647 w 116"/>
              <a:gd name="T43" fmla="*/ 2147483647 h 23"/>
              <a:gd name="T44" fmla="*/ 2147483647 w 116"/>
              <a:gd name="T45" fmla="*/ 2147483647 h 23"/>
              <a:gd name="T46" fmla="*/ 2147483647 w 116"/>
              <a:gd name="T47" fmla="*/ 2147483647 h 23"/>
              <a:gd name="T48" fmla="*/ 2147483647 w 116"/>
              <a:gd name="T49" fmla="*/ 2147483647 h 23"/>
              <a:gd name="T50" fmla="*/ 2147483647 w 116"/>
              <a:gd name="T51" fmla="*/ 2147483647 h 23"/>
              <a:gd name="T52" fmla="*/ 2147483647 w 116"/>
              <a:gd name="T53" fmla="*/ 2147483647 h 23"/>
              <a:gd name="T54" fmla="*/ 2147483647 w 116"/>
              <a:gd name="T55" fmla="*/ 2147483647 h 23"/>
              <a:gd name="T56" fmla="*/ 2147483647 w 116"/>
              <a:gd name="T57" fmla="*/ 2147483647 h 23"/>
              <a:gd name="T58" fmla="*/ 2147483647 w 116"/>
              <a:gd name="T59" fmla="*/ 0 h 23"/>
              <a:gd name="T60" fmla="*/ 2147483647 w 116"/>
              <a:gd name="T61" fmla="*/ 0 h 23"/>
              <a:gd name="T62" fmla="*/ 2147483647 w 116"/>
              <a:gd name="T63" fmla="*/ 2147483647 h 23"/>
              <a:gd name="T64" fmla="*/ 2147483647 w 116"/>
              <a:gd name="T65" fmla="*/ 0 h 23"/>
              <a:gd name="T66" fmla="*/ 0 w 116"/>
              <a:gd name="T67" fmla="*/ 0 h 23"/>
              <a:gd name="T68" fmla="*/ 2147483647 w 116"/>
              <a:gd name="T69" fmla="*/ 2147483647 h 23"/>
              <a:gd name="T70" fmla="*/ 2147483647 w 116"/>
              <a:gd name="T71" fmla="*/ 2147483647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
              <a:gd name="T109" fmla="*/ 0 h 23"/>
              <a:gd name="T110" fmla="*/ 116 w 116"/>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 h="23">
                <a:moveTo>
                  <a:pt x="10" y="3"/>
                </a:moveTo>
                <a:lnTo>
                  <a:pt x="18" y="8"/>
                </a:lnTo>
                <a:lnTo>
                  <a:pt x="24" y="12"/>
                </a:lnTo>
                <a:lnTo>
                  <a:pt x="31" y="14"/>
                </a:lnTo>
                <a:lnTo>
                  <a:pt x="37" y="14"/>
                </a:lnTo>
                <a:lnTo>
                  <a:pt x="57" y="14"/>
                </a:lnTo>
                <a:lnTo>
                  <a:pt x="63" y="16"/>
                </a:lnTo>
                <a:lnTo>
                  <a:pt x="69" y="17"/>
                </a:lnTo>
                <a:lnTo>
                  <a:pt x="63" y="18"/>
                </a:lnTo>
                <a:lnTo>
                  <a:pt x="57" y="19"/>
                </a:lnTo>
                <a:lnTo>
                  <a:pt x="63" y="22"/>
                </a:lnTo>
                <a:lnTo>
                  <a:pt x="69" y="22"/>
                </a:lnTo>
                <a:lnTo>
                  <a:pt x="77" y="23"/>
                </a:lnTo>
                <a:lnTo>
                  <a:pt x="84" y="22"/>
                </a:lnTo>
                <a:lnTo>
                  <a:pt x="90" y="22"/>
                </a:lnTo>
                <a:lnTo>
                  <a:pt x="96" y="20"/>
                </a:lnTo>
                <a:lnTo>
                  <a:pt x="110" y="16"/>
                </a:lnTo>
                <a:lnTo>
                  <a:pt x="116" y="14"/>
                </a:lnTo>
                <a:lnTo>
                  <a:pt x="110" y="7"/>
                </a:lnTo>
                <a:lnTo>
                  <a:pt x="103" y="6"/>
                </a:lnTo>
                <a:lnTo>
                  <a:pt x="96" y="5"/>
                </a:lnTo>
                <a:lnTo>
                  <a:pt x="90" y="5"/>
                </a:lnTo>
                <a:lnTo>
                  <a:pt x="85" y="3"/>
                </a:lnTo>
                <a:lnTo>
                  <a:pt x="79" y="2"/>
                </a:lnTo>
                <a:lnTo>
                  <a:pt x="72" y="2"/>
                </a:lnTo>
                <a:lnTo>
                  <a:pt x="66" y="3"/>
                </a:lnTo>
                <a:lnTo>
                  <a:pt x="59" y="1"/>
                </a:lnTo>
                <a:lnTo>
                  <a:pt x="47" y="1"/>
                </a:lnTo>
                <a:lnTo>
                  <a:pt x="39" y="1"/>
                </a:lnTo>
                <a:lnTo>
                  <a:pt x="34" y="0"/>
                </a:lnTo>
                <a:lnTo>
                  <a:pt x="21" y="0"/>
                </a:lnTo>
                <a:lnTo>
                  <a:pt x="13" y="1"/>
                </a:lnTo>
                <a:lnTo>
                  <a:pt x="7" y="0"/>
                </a:lnTo>
                <a:lnTo>
                  <a:pt x="0" y="0"/>
                </a:lnTo>
                <a:lnTo>
                  <a:pt x="6" y="1"/>
                </a:lnTo>
                <a:lnTo>
                  <a:pt x="1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0" name="Freeform 425"/>
          <p:cNvSpPr>
            <a:spLocks/>
          </p:cNvSpPr>
          <p:nvPr/>
        </p:nvSpPr>
        <p:spPr bwMode="auto">
          <a:xfrm>
            <a:off x="6053138" y="1912938"/>
            <a:ext cx="109537" cy="31750"/>
          </a:xfrm>
          <a:custGeom>
            <a:avLst/>
            <a:gdLst>
              <a:gd name="T0" fmla="*/ 2147483647 w 229"/>
              <a:gd name="T1" fmla="*/ 2147483647 h 66"/>
              <a:gd name="T2" fmla="*/ 2147483647 w 229"/>
              <a:gd name="T3" fmla="*/ 2147483647 h 66"/>
              <a:gd name="T4" fmla="*/ 2147483647 w 229"/>
              <a:gd name="T5" fmla="*/ 2147483647 h 66"/>
              <a:gd name="T6" fmla="*/ 2147483647 w 229"/>
              <a:gd name="T7" fmla="*/ 2147483647 h 66"/>
              <a:gd name="T8" fmla="*/ 2147483647 w 229"/>
              <a:gd name="T9" fmla="*/ 2147483647 h 66"/>
              <a:gd name="T10" fmla="*/ 2147483647 w 229"/>
              <a:gd name="T11" fmla="*/ 2147483647 h 66"/>
              <a:gd name="T12" fmla="*/ 2147483647 w 229"/>
              <a:gd name="T13" fmla="*/ 2147483647 h 66"/>
              <a:gd name="T14" fmla="*/ 2147483647 w 229"/>
              <a:gd name="T15" fmla="*/ 2147483647 h 66"/>
              <a:gd name="T16" fmla="*/ 2147483647 w 229"/>
              <a:gd name="T17" fmla="*/ 2147483647 h 66"/>
              <a:gd name="T18" fmla="*/ 2147483647 w 229"/>
              <a:gd name="T19" fmla="*/ 2147483647 h 66"/>
              <a:gd name="T20" fmla="*/ 2147483647 w 229"/>
              <a:gd name="T21" fmla="*/ 2147483647 h 66"/>
              <a:gd name="T22" fmla="*/ 2147483647 w 229"/>
              <a:gd name="T23" fmla="*/ 2147483647 h 66"/>
              <a:gd name="T24" fmla="*/ 2147483647 w 229"/>
              <a:gd name="T25" fmla="*/ 2147483647 h 66"/>
              <a:gd name="T26" fmla="*/ 2147483647 w 229"/>
              <a:gd name="T27" fmla="*/ 2147483647 h 66"/>
              <a:gd name="T28" fmla="*/ 2147483647 w 229"/>
              <a:gd name="T29" fmla="*/ 2147483647 h 66"/>
              <a:gd name="T30" fmla="*/ 2147483647 w 229"/>
              <a:gd name="T31" fmla="*/ 2147483647 h 66"/>
              <a:gd name="T32" fmla="*/ 2147483647 w 229"/>
              <a:gd name="T33" fmla="*/ 2147483647 h 66"/>
              <a:gd name="T34" fmla="*/ 2147483647 w 229"/>
              <a:gd name="T35" fmla="*/ 2147483647 h 66"/>
              <a:gd name="T36" fmla="*/ 2147483647 w 229"/>
              <a:gd name="T37" fmla="*/ 2147483647 h 66"/>
              <a:gd name="T38" fmla="*/ 2147483647 w 229"/>
              <a:gd name="T39" fmla="*/ 2147483647 h 66"/>
              <a:gd name="T40" fmla="*/ 2147483647 w 229"/>
              <a:gd name="T41" fmla="*/ 2147483647 h 66"/>
              <a:gd name="T42" fmla="*/ 2147483647 w 229"/>
              <a:gd name="T43" fmla="*/ 2147483647 h 66"/>
              <a:gd name="T44" fmla="*/ 2147483647 w 229"/>
              <a:gd name="T45" fmla="*/ 2147483647 h 66"/>
              <a:gd name="T46" fmla="*/ 2147483647 w 229"/>
              <a:gd name="T47" fmla="*/ 2147483647 h 66"/>
              <a:gd name="T48" fmla="*/ 2147483647 w 229"/>
              <a:gd name="T49" fmla="*/ 2147483647 h 66"/>
              <a:gd name="T50" fmla="*/ 2147483647 w 229"/>
              <a:gd name="T51" fmla="*/ 2147483647 h 66"/>
              <a:gd name="T52" fmla="*/ 2147483647 w 229"/>
              <a:gd name="T53" fmla="*/ 2147483647 h 66"/>
              <a:gd name="T54" fmla="*/ 2147483647 w 229"/>
              <a:gd name="T55" fmla="*/ 2147483647 h 66"/>
              <a:gd name="T56" fmla="*/ 2147483647 w 229"/>
              <a:gd name="T57" fmla="*/ 2147483647 h 66"/>
              <a:gd name="T58" fmla="*/ 2147483647 w 229"/>
              <a:gd name="T59" fmla="*/ 2147483647 h 66"/>
              <a:gd name="T60" fmla="*/ 2147483647 w 229"/>
              <a:gd name="T61" fmla="*/ 2147483647 h 66"/>
              <a:gd name="T62" fmla="*/ 2147483647 w 229"/>
              <a:gd name="T63" fmla="*/ 2147483647 h 66"/>
              <a:gd name="T64" fmla="*/ 2147483647 w 229"/>
              <a:gd name="T65" fmla="*/ 2147483647 h 66"/>
              <a:gd name="T66" fmla="*/ 2147483647 w 229"/>
              <a:gd name="T67" fmla="*/ 2147483647 h 66"/>
              <a:gd name="T68" fmla="*/ 2147483647 w 229"/>
              <a:gd name="T69" fmla="*/ 2147483647 h 66"/>
              <a:gd name="T70" fmla="*/ 2147483647 w 229"/>
              <a:gd name="T71" fmla="*/ 2147483647 h 66"/>
              <a:gd name="T72" fmla="*/ 2147483647 w 229"/>
              <a:gd name="T73" fmla="*/ 2147483647 h 66"/>
              <a:gd name="T74" fmla="*/ 2147483647 w 229"/>
              <a:gd name="T75" fmla="*/ 0 h 66"/>
              <a:gd name="T76" fmla="*/ 2147483647 w 229"/>
              <a:gd name="T77" fmla="*/ 2147483647 h 66"/>
              <a:gd name="T78" fmla="*/ 2147483647 w 229"/>
              <a:gd name="T79" fmla="*/ 2147483647 h 66"/>
              <a:gd name="T80" fmla="*/ 2147483647 w 229"/>
              <a:gd name="T81" fmla="*/ 2147483647 h 66"/>
              <a:gd name="T82" fmla="*/ 2147483647 w 229"/>
              <a:gd name="T83" fmla="*/ 2147483647 h 66"/>
              <a:gd name="T84" fmla="*/ 2147483647 w 229"/>
              <a:gd name="T85" fmla="*/ 2147483647 h 66"/>
              <a:gd name="T86" fmla="*/ 2147483647 w 229"/>
              <a:gd name="T87" fmla="*/ 2147483647 h 66"/>
              <a:gd name="T88" fmla="*/ 2147483647 w 229"/>
              <a:gd name="T89" fmla="*/ 2147483647 h 66"/>
              <a:gd name="T90" fmla="*/ 2147483647 w 229"/>
              <a:gd name="T91" fmla="*/ 2147483647 h 66"/>
              <a:gd name="T92" fmla="*/ 2147483647 w 229"/>
              <a:gd name="T93" fmla="*/ 2147483647 h 66"/>
              <a:gd name="T94" fmla="*/ 2147483647 w 229"/>
              <a:gd name="T95" fmla="*/ 2147483647 h 66"/>
              <a:gd name="T96" fmla="*/ 2147483647 w 229"/>
              <a:gd name="T97" fmla="*/ 2147483647 h 66"/>
              <a:gd name="T98" fmla="*/ 2147483647 w 229"/>
              <a:gd name="T99" fmla="*/ 2147483647 h 66"/>
              <a:gd name="T100" fmla="*/ 2147483647 w 229"/>
              <a:gd name="T101" fmla="*/ 2147483647 h 66"/>
              <a:gd name="T102" fmla="*/ 2147483647 w 229"/>
              <a:gd name="T103" fmla="*/ 2147483647 h 66"/>
              <a:gd name="T104" fmla="*/ 2147483647 w 229"/>
              <a:gd name="T105" fmla="*/ 2147483647 h 66"/>
              <a:gd name="T106" fmla="*/ 2147483647 w 229"/>
              <a:gd name="T107" fmla="*/ 2147483647 h 66"/>
              <a:gd name="T108" fmla="*/ 2147483647 w 229"/>
              <a:gd name="T109" fmla="*/ 2147483647 h 66"/>
              <a:gd name="T110" fmla="*/ 2147483647 w 229"/>
              <a:gd name="T111" fmla="*/ 2147483647 h 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9"/>
              <a:gd name="T169" fmla="*/ 0 h 66"/>
              <a:gd name="T170" fmla="*/ 229 w 229"/>
              <a:gd name="T171" fmla="*/ 66 h 6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9" h="66">
                <a:moveTo>
                  <a:pt x="6" y="52"/>
                </a:moveTo>
                <a:lnTo>
                  <a:pt x="7" y="52"/>
                </a:lnTo>
                <a:lnTo>
                  <a:pt x="14" y="50"/>
                </a:lnTo>
                <a:lnTo>
                  <a:pt x="39" y="50"/>
                </a:lnTo>
                <a:lnTo>
                  <a:pt x="53" y="49"/>
                </a:lnTo>
                <a:lnTo>
                  <a:pt x="60" y="49"/>
                </a:lnTo>
                <a:lnTo>
                  <a:pt x="66" y="50"/>
                </a:lnTo>
                <a:lnTo>
                  <a:pt x="73" y="53"/>
                </a:lnTo>
                <a:lnTo>
                  <a:pt x="66" y="52"/>
                </a:lnTo>
                <a:lnTo>
                  <a:pt x="59" y="50"/>
                </a:lnTo>
                <a:lnTo>
                  <a:pt x="47" y="50"/>
                </a:lnTo>
                <a:lnTo>
                  <a:pt x="39" y="52"/>
                </a:lnTo>
                <a:lnTo>
                  <a:pt x="33" y="52"/>
                </a:lnTo>
                <a:lnTo>
                  <a:pt x="27" y="52"/>
                </a:lnTo>
                <a:lnTo>
                  <a:pt x="39" y="55"/>
                </a:lnTo>
                <a:lnTo>
                  <a:pt x="47" y="55"/>
                </a:lnTo>
                <a:lnTo>
                  <a:pt x="52" y="56"/>
                </a:lnTo>
                <a:lnTo>
                  <a:pt x="59" y="58"/>
                </a:lnTo>
                <a:lnTo>
                  <a:pt x="53" y="57"/>
                </a:lnTo>
                <a:lnTo>
                  <a:pt x="47" y="57"/>
                </a:lnTo>
                <a:lnTo>
                  <a:pt x="41" y="57"/>
                </a:lnTo>
                <a:lnTo>
                  <a:pt x="33" y="58"/>
                </a:lnTo>
                <a:lnTo>
                  <a:pt x="41" y="58"/>
                </a:lnTo>
                <a:lnTo>
                  <a:pt x="48" y="58"/>
                </a:lnTo>
                <a:lnTo>
                  <a:pt x="55" y="58"/>
                </a:lnTo>
                <a:lnTo>
                  <a:pt x="60" y="60"/>
                </a:lnTo>
                <a:lnTo>
                  <a:pt x="67" y="61"/>
                </a:lnTo>
                <a:lnTo>
                  <a:pt x="75" y="62"/>
                </a:lnTo>
                <a:lnTo>
                  <a:pt x="80" y="63"/>
                </a:lnTo>
                <a:lnTo>
                  <a:pt x="87" y="64"/>
                </a:lnTo>
                <a:lnTo>
                  <a:pt x="94" y="65"/>
                </a:lnTo>
                <a:lnTo>
                  <a:pt x="101" y="66"/>
                </a:lnTo>
                <a:lnTo>
                  <a:pt x="107" y="66"/>
                </a:lnTo>
                <a:lnTo>
                  <a:pt x="114" y="64"/>
                </a:lnTo>
                <a:lnTo>
                  <a:pt x="119" y="64"/>
                </a:lnTo>
                <a:lnTo>
                  <a:pt x="126" y="63"/>
                </a:lnTo>
                <a:lnTo>
                  <a:pt x="133" y="60"/>
                </a:lnTo>
                <a:lnTo>
                  <a:pt x="139" y="58"/>
                </a:lnTo>
                <a:lnTo>
                  <a:pt x="146" y="60"/>
                </a:lnTo>
                <a:lnTo>
                  <a:pt x="154" y="58"/>
                </a:lnTo>
                <a:lnTo>
                  <a:pt x="161" y="58"/>
                </a:lnTo>
                <a:lnTo>
                  <a:pt x="167" y="56"/>
                </a:lnTo>
                <a:lnTo>
                  <a:pt x="174" y="55"/>
                </a:lnTo>
                <a:lnTo>
                  <a:pt x="186" y="55"/>
                </a:lnTo>
                <a:lnTo>
                  <a:pt x="195" y="55"/>
                </a:lnTo>
                <a:lnTo>
                  <a:pt x="216" y="55"/>
                </a:lnTo>
                <a:lnTo>
                  <a:pt x="224" y="54"/>
                </a:lnTo>
                <a:lnTo>
                  <a:pt x="229" y="49"/>
                </a:lnTo>
                <a:lnTo>
                  <a:pt x="223" y="48"/>
                </a:lnTo>
                <a:lnTo>
                  <a:pt x="216" y="44"/>
                </a:lnTo>
                <a:lnTo>
                  <a:pt x="210" y="41"/>
                </a:lnTo>
                <a:lnTo>
                  <a:pt x="204" y="39"/>
                </a:lnTo>
                <a:lnTo>
                  <a:pt x="201" y="32"/>
                </a:lnTo>
                <a:lnTo>
                  <a:pt x="208" y="32"/>
                </a:lnTo>
                <a:lnTo>
                  <a:pt x="214" y="32"/>
                </a:lnTo>
                <a:lnTo>
                  <a:pt x="222" y="32"/>
                </a:lnTo>
                <a:lnTo>
                  <a:pt x="229" y="29"/>
                </a:lnTo>
                <a:lnTo>
                  <a:pt x="222" y="25"/>
                </a:lnTo>
                <a:lnTo>
                  <a:pt x="214" y="24"/>
                </a:lnTo>
                <a:lnTo>
                  <a:pt x="209" y="23"/>
                </a:lnTo>
                <a:lnTo>
                  <a:pt x="202" y="23"/>
                </a:lnTo>
                <a:lnTo>
                  <a:pt x="197" y="22"/>
                </a:lnTo>
                <a:lnTo>
                  <a:pt x="191" y="21"/>
                </a:lnTo>
                <a:lnTo>
                  <a:pt x="184" y="20"/>
                </a:lnTo>
                <a:lnTo>
                  <a:pt x="177" y="18"/>
                </a:lnTo>
                <a:lnTo>
                  <a:pt x="171" y="17"/>
                </a:lnTo>
                <a:lnTo>
                  <a:pt x="165" y="15"/>
                </a:lnTo>
                <a:lnTo>
                  <a:pt x="158" y="14"/>
                </a:lnTo>
                <a:lnTo>
                  <a:pt x="151" y="10"/>
                </a:lnTo>
                <a:lnTo>
                  <a:pt x="146" y="8"/>
                </a:lnTo>
                <a:lnTo>
                  <a:pt x="140" y="7"/>
                </a:lnTo>
                <a:lnTo>
                  <a:pt x="133" y="5"/>
                </a:lnTo>
                <a:lnTo>
                  <a:pt x="125" y="2"/>
                </a:lnTo>
                <a:lnTo>
                  <a:pt x="123" y="2"/>
                </a:lnTo>
                <a:lnTo>
                  <a:pt x="116" y="1"/>
                </a:lnTo>
                <a:lnTo>
                  <a:pt x="110" y="0"/>
                </a:lnTo>
                <a:lnTo>
                  <a:pt x="103" y="1"/>
                </a:lnTo>
                <a:lnTo>
                  <a:pt x="95" y="1"/>
                </a:lnTo>
                <a:lnTo>
                  <a:pt x="88" y="2"/>
                </a:lnTo>
                <a:lnTo>
                  <a:pt x="95" y="4"/>
                </a:lnTo>
                <a:lnTo>
                  <a:pt x="102" y="4"/>
                </a:lnTo>
                <a:lnTo>
                  <a:pt x="109" y="4"/>
                </a:lnTo>
                <a:lnTo>
                  <a:pt x="95" y="4"/>
                </a:lnTo>
                <a:lnTo>
                  <a:pt x="89" y="7"/>
                </a:lnTo>
                <a:lnTo>
                  <a:pt x="83" y="9"/>
                </a:lnTo>
                <a:lnTo>
                  <a:pt x="76" y="10"/>
                </a:lnTo>
                <a:lnTo>
                  <a:pt x="71" y="9"/>
                </a:lnTo>
                <a:lnTo>
                  <a:pt x="63" y="10"/>
                </a:lnTo>
                <a:lnTo>
                  <a:pt x="57" y="12"/>
                </a:lnTo>
                <a:lnTo>
                  <a:pt x="50" y="12"/>
                </a:lnTo>
                <a:lnTo>
                  <a:pt x="43" y="14"/>
                </a:lnTo>
                <a:lnTo>
                  <a:pt x="36" y="14"/>
                </a:lnTo>
                <a:lnTo>
                  <a:pt x="29" y="20"/>
                </a:lnTo>
                <a:lnTo>
                  <a:pt x="18" y="21"/>
                </a:lnTo>
                <a:lnTo>
                  <a:pt x="21" y="28"/>
                </a:lnTo>
                <a:lnTo>
                  <a:pt x="28" y="26"/>
                </a:lnTo>
                <a:lnTo>
                  <a:pt x="34" y="26"/>
                </a:lnTo>
                <a:lnTo>
                  <a:pt x="41" y="29"/>
                </a:lnTo>
                <a:lnTo>
                  <a:pt x="35" y="33"/>
                </a:lnTo>
                <a:lnTo>
                  <a:pt x="38" y="40"/>
                </a:lnTo>
                <a:lnTo>
                  <a:pt x="26" y="40"/>
                </a:lnTo>
                <a:lnTo>
                  <a:pt x="20" y="40"/>
                </a:lnTo>
                <a:lnTo>
                  <a:pt x="14" y="44"/>
                </a:lnTo>
                <a:lnTo>
                  <a:pt x="20" y="45"/>
                </a:lnTo>
                <a:lnTo>
                  <a:pt x="26" y="45"/>
                </a:lnTo>
                <a:lnTo>
                  <a:pt x="33" y="45"/>
                </a:lnTo>
                <a:lnTo>
                  <a:pt x="41" y="46"/>
                </a:lnTo>
                <a:lnTo>
                  <a:pt x="21" y="46"/>
                </a:lnTo>
                <a:lnTo>
                  <a:pt x="14" y="46"/>
                </a:lnTo>
                <a:lnTo>
                  <a:pt x="6" y="46"/>
                </a:lnTo>
                <a:lnTo>
                  <a:pt x="0" y="50"/>
                </a:lnTo>
                <a:lnTo>
                  <a:pt x="6" y="5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1" name="Freeform 426"/>
          <p:cNvSpPr>
            <a:spLocks/>
          </p:cNvSpPr>
          <p:nvPr/>
        </p:nvSpPr>
        <p:spPr bwMode="auto">
          <a:xfrm>
            <a:off x="6057900" y="2109788"/>
            <a:ext cx="9525" cy="1587"/>
          </a:xfrm>
          <a:custGeom>
            <a:avLst/>
            <a:gdLst>
              <a:gd name="T0" fmla="*/ 0 w 21"/>
              <a:gd name="T1" fmla="*/ 2147483647 h 5"/>
              <a:gd name="T2" fmla="*/ 2147483647 w 21"/>
              <a:gd name="T3" fmla="*/ 2147483647 h 5"/>
              <a:gd name="T4" fmla="*/ 2147483647 w 21"/>
              <a:gd name="T5" fmla="*/ 2147483647 h 5"/>
              <a:gd name="T6" fmla="*/ 2147483647 w 21"/>
              <a:gd name="T7" fmla="*/ 2147483647 h 5"/>
              <a:gd name="T8" fmla="*/ 2147483647 w 21"/>
              <a:gd name="T9" fmla="*/ 0 h 5"/>
              <a:gd name="T10" fmla="*/ 2147483647 w 21"/>
              <a:gd name="T11" fmla="*/ 2147483647 h 5"/>
              <a:gd name="T12" fmla="*/ 2147483647 w 21"/>
              <a:gd name="T13" fmla="*/ 2147483647 h 5"/>
              <a:gd name="T14" fmla="*/ 0 w 21"/>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5"/>
              <a:gd name="T26" fmla="*/ 21 w 21"/>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5">
                <a:moveTo>
                  <a:pt x="0" y="1"/>
                </a:moveTo>
                <a:lnTo>
                  <a:pt x="7" y="3"/>
                </a:lnTo>
                <a:lnTo>
                  <a:pt x="14" y="5"/>
                </a:lnTo>
                <a:lnTo>
                  <a:pt x="21" y="5"/>
                </a:lnTo>
                <a:lnTo>
                  <a:pt x="15" y="0"/>
                </a:lnTo>
                <a:lnTo>
                  <a:pt x="9" y="1"/>
                </a:lnTo>
                <a:lnTo>
                  <a:pt x="1" y="1"/>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2" name="Freeform 427"/>
          <p:cNvSpPr>
            <a:spLocks/>
          </p:cNvSpPr>
          <p:nvPr/>
        </p:nvSpPr>
        <p:spPr bwMode="auto">
          <a:xfrm>
            <a:off x="6059488" y="2093913"/>
            <a:ext cx="4762" cy="4762"/>
          </a:xfrm>
          <a:custGeom>
            <a:avLst/>
            <a:gdLst>
              <a:gd name="T0" fmla="*/ 2147483647 w 13"/>
              <a:gd name="T1" fmla="*/ 0 h 8"/>
              <a:gd name="T2" fmla="*/ 0 w 13"/>
              <a:gd name="T3" fmla="*/ 2147483647 h 8"/>
              <a:gd name="T4" fmla="*/ 2147483647 w 13"/>
              <a:gd name="T5" fmla="*/ 2147483647 h 8"/>
              <a:gd name="T6" fmla="*/ 2147483647 w 13"/>
              <a:gd name="T7" fmla="*/ 2147483647 h 8"/>
              <a:gd name="T8" fmla="*/ 2147483647 w 13"/>
              <a:gd name="T9" fmla="*/ 2147483647 h 8"/>
              <a:gd name="T10" fmla="*/ 2147483647 w 13"/>
              <a:gd name="T11" fmla="*/ 2147483647 h 8"/>
              <a:gd name="T12" fmla="*/ 2147483647 w 13"/>
              <a:gd name="T13" fmla="*/ 0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6" y="0"/>
                </a:moveTo>
                <a:lnTo>
                  <a:pt x="0" y="3"/>
                </a:lnTo>
                <a:lnTo>
                  <a:pt x="6" y="7"/>
                </a:lnTo>
                <a:lnTo>
                  <a:pt x="13" y="8"/>
                </a:lnTo>
                <a:lnTo>
                  <a:pt x="6" y="5"/>
                </a:lnTo>
                <a:lnTo>
                  <a:pt x="13" y="4"/>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3" name="Freeform 428"/>
          <p:cNvSpPr>
            <a:spLocks/>
          </p:cNvSpPr>
          <p:nvPr/>
        </p:nvSpPr>
        <p:spPr bwMode="auto">
          <a:xfrm>
            <a:off x="6062663" y="2092325"/>
            <a:ext cx="3175" cy="1588"/>
          </a:xfrm>
          <a:custGeom>
            <a:avLst/>
            <a:gdLst>
              <a:gd name="T0" fmla="*/ 2147483647 w 6"/>
              <a:gd name="T1" fmla="*/ 0 h 2"/>
              <a:gd name="T2" fmla="*/ 0 w 6"/>
              <a:gd name="T3" fmla="*/ 2147483647 h 2"/>
              <a:gd name="T4" fmla="*/ 2147483647 w 6"/>
              <a:gd name="T5" fmla="*/ 2147483647 h 2"/>
              <a:gd name="T6" fmla="*/ 2147483647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0"/>
                </a:moveTo>
                <a:lnTo>
                  <a:pt x="0" y="2"/>
                </a:lnTo>
                <a:lnTo>
                  <a:pt x="6" y="1"/>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4" name="Freeform 429"/>
          <p:cNvSpPr>
            <a:spLocks/>
          </p:cNvSpPr>
          <p:nvPr/>
        </p:nvSpPr>
        <p:spPr bwMode="auto">
          <a:xfrm>
            <a:off x="6064250" y="1951038"/>
            <a:ext cx="11113" cy="1587"/>
          </a:xfrm>
          <a:custGeom>
            <a:avLst/>
            <a:gdLst>
              <a:gd name="T0" fmla="*/ 2147483647 w 26"/>
              <a:gd name="T1" fmla="*/ 2147483647 h 5"/>
              <a:gd name="T2" fmla="*/ 2147483647 w 26"/>
              <a:gd name="T3" fmla="*/ 2147483647 h 5"/>
              <a:gd name="T4" fmla="*/ 2147483647 w 26"/>
              <a:gd name="T5" fmla="*/ 2147483647 h 5"/>
              <a:gd name="T6" fmla="*/ 2147483647 w 26"/>
              <a:gd name="T7" fmla="*/ 2147483647 h 5"/>
              <a:gd name="T8" fmla="*/ 2147483647 w 26"/>
              <a:gd name="T9" fmla="*/ 0 h 5"/>
              <a:gd name="T10" fmla="*/ 0 w 26"/>
              <a:gd name="T11" fmla="*/ 0 h 5"/>
              <a:gd name="T12" fmla="*/ 2147483647 w 26"/>
              <a:gd name="T13" fmla="*/ 2147483647 h 5"/>
              <a:gd name="T14" fmla="*/ 2147483647 w 26"/>
              <a:gd name="T15" fmla="*/ 2147483647 h 5"/>
              <a:gd name="T16" fmla="*/ 2147483647 w 26"/>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
              <a:gd name="T29" fmla="*/ 26 w 2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
                <a:moveTo>
                  <a:pt x="20" y="5"/>
                </a:moveTo>
                <a:lnTo>
                  <a:pt x="26" y="5"/>
                </a:lnTo>
                <a:lnTo>
                  <a:pt x="20" y="1"/>
                </a:lnTo>
                <a:lnTo>
                  <a:pt x="13" y="1"/>
                </a:lnTo>
                <a:lnTo>
                  <a:pt x="7" y="0"/>
                </a:lnTo>
                <a:lnTo>
                  <a:pt x="0" y="0"/>
                </a:lnTo>
                <a:lnTo>
                  <a:pt x="6" y="4"/>
                </a:lnTo>
                <a:lnTo>
                  <a:pt x="12" y="4"/>
                </a:lnTo>
                <a:lnTo>
                  <a:pt x="2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5" name="Freeform 430"/>
          <p:cNvSpPr>
            <a:spLocks/>
          </p:cNvSpPr>
          <p:nvPr/>
        </p:nvSpPr>
        <p:spPr bwMode="auto">
          <a:xfrm>
            <a:off x="6064250" y="2085975"/>
            <a:ext cx="12700" cy="3175"/>
          </a:xfrm>
          <a:custGeom>
            <a:avLst/>
            <a:gdLst>
              <a:gd name="T0" fmla="*/ 2147483647 w 25"/>
              <a:gd name="T1" fmla="*/ 0 h 6"/>
              <a:gd name="T2" fmla="*/ 2147483647 w 25"/>
              <a:gd name="T3" fmla="*/ 2147483647 h 6"/>
              <a:gd name="T4" fmla="*/ 0 w 25"/>
              <a:gd name="T5" fmla="*/ 2147483647 h 6"/>
              <a:gd name="T6" fmla="*/ 2147483647 w 25"/>
              <a:gd name="T7" fmla="*/ 2147483647 h 6"/>
              <a:gd name="T8" fmla="*/ 2147483647 w 25"/>
              <a:gd name="T9" fmla="*/ 2147483647 h 6"/>
              <a:gd name="T10" fmla="*/ 2147483647 w 25"/>
              <a:gd name="T11" fmla="*/ 2147483647 h 6"/>
              <a:gd name="T12" fmla="*/ 2147483647 w 25"/>
              <a:gd name="T13" fmla="*/ 2147483647 h 6"/>
              <a:gd name="T14" fmla="*/ 2147483647 w 25"/>
              <a:gd name="T15" fmla="*/ 0 h 6"/>
              <a:gd name="T16" fmla="*/ 2147483647 w 25"/>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
              <a:gd name="T29" fmla="*/ 25 w 2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
                <a:moveTo>
                  <a:pt x="12" y="0"/>
                </a:moveTo>
                <a:lnTo>
                  <a:pt x="6" y="2"/>
                </a:lnTo>
                <a:lnTo>
                  <a:pt x="0" y="3"/>
                </a:lnTo>
                <a:lnTo>
                  <a:pt x="6" y="5"/>
                </a:lnTo>
                <a:lnTo>
                  <a:pt x="12" y="5"/>
                </a:lnTo>
                <a:lnTo>
                  <a:pt x="18" y="6"/>
                </a:lnTo>
                <a:lnTo>
                  <a:pt x="25" y="6"/>
                </a:lnTo>
                <a:lnTo>
                  <a:pt x="18" y="0"/>
                </a:lnTo>
                <a:lnTo>
                  <a:pt x="1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6" name="Freeform 431"/>
          <p:cNvSpPr>
            <a:spLocks/>
          </p:cNvSpPr>
          <p:nvPr/>
        </p:nvSpPr>
        <p:spPr bwMode="auto">
          <a:xfrm>
            <a:off x="6072188" y="2092325"/>
            <a:ext cx="7937" cy="4763"/>
          </a:xfrm>
          <a:custGeom>
            <a:avLst/>
            <a:gdLst>
              <a:gd name="T0" fmla="*/ 2147483647 w 19"/>
              <a:gd name="T1" fmla="*/ 2147483647 h 8"/>
              <a:gd name="T2" fmla="*/ 2147483647 w 19"/>
              <a:gd name="T3" fmla="*/ 2147483647 h 8"/>
              <a:gd name="T4" fmla="*/ 2147483647 w 19"/>
              <a:gd name="T5" fmla="*/ 0 h 8"/>
              <a:gd name="T6" fmla="*/ 0 w 19"/>
              <a:gd name="T7" fmla="*/ 2147483647 h 8"/>
              <a:gd name="T8" fmla="*/ 2147483647 w 19"/>
              <a:gd name="T9" fmla="*/ 2147483647 h 8"/>
              <a:gd name="T10" fmla="*/ 2147483647 w 19"/>
              <a:gd name="T11" fmla="*/ 2147483647 h 8"/>
              <a:gd name="T12" fmla="*/ 2147483647 w 19"/>
              <a:gd name="T13" fmla="*/ 2147483647 h 8"/>
              <a:gd name="T14" fmla="*/ 2147483647 w 19"/>
              <a:gd name="T15" fmla="*/ 2147483647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19" y="3"/>
                </a:moveTo>
                <a:lnTo>
                  <a:pt x="13" y="1"/>
                </a:lnTo>
                <a:lnTo>
                  <a:pt x="7" y="0"/>
                </a:lnTo>
                <a:lnTo>
                  <a:pt x="0" y="1"/>
                </a:lnTo>
                <a:lnTo>
                  <a:pt x="7" y="8"/>
                </a:lnTo>
                <a:lnTo>
                  <a:pt x="13" y="8"/>
                </a:lnTo>
                <a:lnTo>
                  <a:pt x="19" y="5"/>
                </a:lnTo>
                <a:lnTo>
                  <a:pt x="19"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7" name="Freeform 432"/>
          <p:cNvSpPr>
            <a:spLocks/>
          </p:cNvSpPr>
          <p:nvPr/>
        </p:nvSpPr>
        <p:spPr bwMode="auto">
          <a:xfrm>
            <a:off x="6073775" y="2097088"/>
            <a:ext cx="6350" cy="1587"/>
          </a:xfrm>
          <a:custGeom>
            <a:avLst/>
            <a:gdLst>
              <a:gd name="T0" fmla="*/ 0 w 13"/>
              <a:gd name="T1" fmla="*/ 2147483647 h 2"/>
              <a:gd name="T2" fmla="*/ 2147483647 w 13"/>
              <a:gd name="T3" fmla="*/ 2147483647 h 2"/>
              <a:gd name="T4" fmla="*/ 2147483647 w 13"/>
              <a:gd name="T5" fmla="*/ 2147483647 h 2"/>
              <a:gd name="T6" fmla="*/ 2147483647 w 13"/>
              <a:gd name="T7" fmla="*/ 0 h 2"/>
              <a:gd name="T8" fmla="*/ 0 w 13"/>
              <a:gd name="T9" fmla="*/ 2147483647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1"/>
                </a:moveTo>
                <a:lnTo>
                  <a:pt x="6" y="2"/>
                </a:lnTo>
                <a:lnTo>
                  <a:pt x="13" y="2"/>
                </a:lnTo>
                <a:lnTo>
                  <a:pt x="6"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8" name="Freeform 433"/>
          <p:cNvSpPr>
            <a:spLocks/>
          </p:cNvSpPr>
          <p:nvPr/>
        </p:nvSpPr>
        <p:spPr bwMode="auto">
          <a:xfrm>
            <a:off x="6083300" y="2020888"/>
            <a:ext cx="3175" cy="3175"/>
          </a:xfrm>
          <a:custGeom>
            <a:avLst/>
            <a:gdLst>
              <a:gd name="T0" fmla="*/ 2147483647 w 8"/>
              <a:gd name="T1" fmla="*/ 0 h 6"/>
              <a:gd name="T2" fmla="*/ 0 w 8"/>
              <a:gd name="T3" fmla="*/ 0 h 6"/>
              <a:gd name="T4" fmla="*/ 2147483647 w 8"/>
              <a:gd name="T5" fmla="*/ 2147483647 h 6"/>
              <a:gd name="T6" fmla="*/ 2147483647 w 8"/>
              <a:gd name="T7" fmla="*/ 2147483647 h 6"/>
              <a:gd name="T8" fmla="*/ 2147483647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7" y="0"/>
                </a:moveTo>
                <a:lnTo>
                  <a:pt x="0" y="0"/>
                </a:lnTo>
                <a:lnTo>
                  <a:pt x="2" y="6"/>
                </a:lnTo>
                <a:lnTo>
                  <a:pt x="8" y="1"/>
                </a:lnTo>
                <a:lnTo>
                  <a:pt x="7"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69" name="Freeform 434"/>
          <p:cNvSpPr>
            <a:spLocks/>
          </p:cNvSpPr>
          <p:nvPr/>
        </p:nvSpPr>
        <p:spPr bwMode="auto">
          <a:xfrm>
            <a:off x="6083300" y="2092325"/>
            <a:ext cx="6350" cy="4763"/>
          </a:xfrm>
          <a:custGeom>
            <a:avLst/>
            <a:gdLst>
              <a:gd name="T0" fmla="*/ 2147483647 w 14"/>
              <a:gd name="T1" fmla="*/ 2147483647 h 8"/>
              <a:gd name="T2" fmla="*/ 2147483647 w 14"/>
              <a:gd name="T3" fmla="*/ 2147483647 h 8"/>
              <a:gd name="T4" fmla="*/ 2147483647 w 14"/>
              <a:gd name="T5" fmla="*/ 0 h 8"/>
              <a:gd name="T6" fmla="*/ 2147483647 w 14"/>
              <a:gd name="T7" fmla="*/ 0 h 8"/>
              <a:gd name="T8" fmla="*/ 0 w 14"/>
              <a:gd name="T9" fmla="*/ 2147483647 h 8"/>
              <a:gd name="T10" fmla="*/ 2147483647 w 14"/>
              <a:gd name="T11" fmla="*/ 2147483647 h 8"/>
              <a:gd name="T12" fmla="*/ 0 60000 65536"/>
              <a:gd name="T13" fmla="*/ 0 60000 65536"/>
              <a:gd name="T14" fmla="*/ 0 60000 65536"/>
              <a:gd name="T15" fmla="*/ 0 60000 65536"/>
              <a:gd name="T16" fmla="*/ 0 60000 65536"/>
              <a:gd name="T17" fmla="*/ 0 60000 65536"/>
              <a:gd name="T18" fmla="*/ 0 w 14"/>
              <a:gd name="T19" fmla="*/ 0 h 8"/>
              <a:gd name="T20" fmla="*/ 14 w 1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 h="8">
                <a:moveTo>
                  <a:pt x="7" y="8"/>
                </a:moveTo>
                <a:lnTo>
                  <a:pt x="14" y="3"/>
                </a:lnTo>
                <a:lnTo>
                  <a:pt x="7" y="0"/>
                </a:lnTo>
                <a:lnTo>
                  <a:pt x="1" y="0"/>
                </a:lnTo>
                <a:lnTo>
                  <a:pt x="0" y="7"/>
                </a:lnTo>
                <a:lnTo>
                  <a:pt x="7"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0" name="Freeform 435"/>
          <p:cNvSpPr>
            <a:spLocks/>
          </p:cNvSpPr>
          <p:nvPr/>
        </p:nvSpPr>
        <p:spPr bwMode="auto">
          <a:xfrm>
            <a:off x="6083300" y="2105025"/>
            <a:ext cx="6350" cy="1588"/>
          </a:xfrm>
          <a:custGeom>
            <a:avLst/>
            <a:gdLst>
              <a:gd name="T0" fmla="*/ 2147483647 w 14"/>
              <a:gd name="T1" fmla="*/ 2147483647 h 3"/>
              <a:gd name="T2" fmla="*/ 0 w 14"/>
              <a:gd name="T3" fmla="*/ 0 h 3"/>
              <a:gd name="T4" fmla="*/ 2147483647 w 14"/>
              <a:gd name="T5" fmla="*/ 2147483647 h 3"/>
              <a:gd name="T6" fmla="*/ 2147483647 w 14"/>
              <a:gd name="T7" fmla="*/ 2147483647 h 3"/>
              <a:gd name="T8" fmla="*/ 2147483647 w 14"/>
              <a:gd name="T9" fmla="*/ 2147483647 h 3"/>
              <a:gd name="T10" fmla="*/ 0 60000 65536"/>
              <a:gd name="T11" fmla="*/ 0 60000 65536"/>
              <a:gd name="T12" fmla="*/ 0 60000 65536"/>
              <a:gd name="T13" fmla="*/ 0 60000 65536"/>
              <a:gd name="T14" fmla="*/ 0 60000 65536"/>
              <a:gd name="T15" fmla="*/ 0 w 14"/>
              <a:gd name="T16" fmla="*/ 0 h 3"/>
              <a:gd name="T17" fmla="*/ 14 w 14"/>
              <a:gd name="T18" fmla="*/ 3 h 3"/>
            </a:gdLst>
            <a:ahLst/>
            <a:cxnLst>
              <a:cxn ang="T10">
                <a:pos x="T0" y="T1"/>
              </a:cxn>
              <a:cxn ang="T11">
                <a:pos x="T2" y="T3"/>
              </a:cxn>
              <a:cxn ang="T12">
                <a:pos x="T4" y="T5"/>
              </a:cxn>
              <a:cxn ang="T13">
                <a:pos x="T6" y="T7"/>
              </a:cxn>
              <a:cxn ang="T14">
                <a:pos x="T8" y="T9"/>
              </a:cxn>
            </a:cxnLst>
            <a:rect l="T15" t="T16" r="T17" b="T18"/>
            <a:pathLst>
              <a:path w="14" h="3">
                <a:moveTo>
                  <a:pt x="14" y="1"/>
                </a:moveTo>
                <a:lnTo>
                  <a:pt x="0" y="0"/>
                </a:lnTo>
                <a:lnTo>
                  <a:pt x="6" y="1"/>
                </a:lnTo>
                <a:lnTo>
                  <a:pt x="13" y="3"/>
                </a:lnTo>
                <a:lnTo>
                  <a:pt x="14"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1" name="Freeform 436"/>
          <p:cNvSpPr>
            <a:spLocks/>
          </p:cNvSpPr>
          <p:nvPr/>
        </p:nvSpPr>
        <p:spPr bwMode="auto">
          <a:xfrm>
            <a:off x="6083300" y="1957388"/>
            <a:ext cx="9525" cy="3175"/>
          </a:xfrm>
          <a:custGeom>
            <a:avLst/>
            <a:gdLst>
              <a:gd name="T0" fmla="*/ 0 w 21"/>
              <a:gd name="T1" fmla="*/ 2147483647 h 4"/>
              <a:gd name="T2" fmla="*/ 2147483647 w 21"/>
              <a:gd name="T3" fmla="*/ 2147483647 h 4"/>
              <a:gd name="T4" fmla="*/ 2147483647 w 21"/>
              <a:gd name="T5" fmla="*/ 2147483647 h 4"/>
              <a:gd name="T6" fmla="*/ 2147483647 w 21"/>
              <a:gd name="T7" fmla="*/ 2147483647 h 4"/>
              <a:gd name="T8" fmla="*/ 2147483647 w 21"/>
              <a:gd name="T9" fmla="*/ 0 h 4"/>
              <a:gd name="T10" fmla="*/ 2147483647 w 21"/>
              <a:gd name="T11" fmla="*/ 2147483647 h 4"/>
              <a:gd name="T12" fmla="*/ 2147483647 w 21"/>
              <a:gd name="T13" fmla="*/ 2147483647 h 4"/>
              <a:gd name="T14" fmla="*/ 0 w 21"/>
              <a:gd name="T15" fmla="*/ 2147483647 h 4"/>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4"/>
              <a:gd name="T26" fmla="*/ 21 w 21"/>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4">
                <a:moveTo>
                  <a:pt x="0" y="2"/>
                </a:moveTo>
                <a:lnTo>
                  <a:pt x="8" y="4"/>
                </a:lnTo>
                <a:lnTo>
                  <a:pt x="15" y="4"/>
                </a:lnTo>
                <a:lnTo>
                  <a:pt x="21" y="1"/>
                </a:lnTo>
                <a:lnTo>
                  <a:pt x="14" y="0"/>
                </a:lnTo>
                <a:lnTo>
                  <a:pt x="8" y="2"/>
                </a:lnTo>
                <a:lnTo>
                  <a:pt x="1" y="1"/>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2" name="Freeform 437"/>
          <p:cNvSpPr>
            <a:spLocks/>
          </p:cNvSpPr>
          <p:nvPr/>
        </p:nvSpPr>
        <p:spPr bwMode="auto">
          <a:xfrm>
            <a:off x="6086475" y="2082800"/>
            <a:ext cx="14288" cy="3175"/>
          </a:xfrm>
          <a:custGeom>
            <a:avLst/>
            <a:gdLst>
              <a:gd name="T0" fmla="*/ 2147483647 w 32"/>
              <a:gd name="T1" fmla="*/ 0 h 10"/>
              <a:gd name="T2" fmla="*/ 2147483647 w 32"/>
              <a:gd name="T3" fmla="*/ 2147483647 h 10"/>
              <a:gd name="T4" fmla="*/ 2147483647 w 32"/>
              <a:gd name="T5" fmla="*/ 2147483647 h 10"/>
              <a:gd name="T6" fmla="*/ 2147483647 w 32"/>
              <a:gd name="T7" fmla="*/ 2147483647 h 10"/>
              <a:gd name="T8" fmla="*/ 0 w 32"/>
              <a:gd name="T9" fmla="*/ 2147483647 h 10"/>
              <a:gd name="T10" fmla="*/ 2147483647 w 32"/>
              <a:gd name="T11" fmla="*/ 2147483647 h 10"/>
              <a:gd name="T12" fmla="*/ 2147483647 w 32"/>
              <a:gd name="T13" fmla="*/ 2147483647 h 10"/>
              <a:gd name="T14" fmla="*/ 2147483647 w 32"/>
              <a:gd name="T15" fmla="*/ 2147483647 h 10"/>
              <a:gd name="T16" fmla="*/ 2147483647 w 32"/>
              <a:gd name="T17" fmla="*/ 2147483647 h 10"/>
              <a:gd name="T18" fmla="*/ 2147483647 w 32"/>
              <a:gd name="T19" fmla="*/ 2147483647 h 10"/>
              <a:gd name="T20" fmla="*/ 2147483647 w 32"/>
              <a:gd name="T21" fmla="*/ 2147483647 h 10"/>
              <a:gd name="T22" fmla="*/ 2147483647 w 32"/>
              <a:gd name="T23" fmla="*/ 2147483647 h 10"/>
              <a:gd name="T24" fmla="*/ 2147483647 w 32"/>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0"/>
              <a:gd name="T41" fmla="*/ 32 w 32"/>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0">
                <a:moveTo>
                  <a:pt x="27" y="0"/>
                </a:moveTo>
                <a:lnTo>
                  <a:pt x="21" y="1"/>
                </a:lnTo>
                <a:lnTo>
                  <a:pt x="15" y="2"/>
                </a:lnTo>
                <a:lnTo>
                  <a:pt x="8" y="1"/>
                </a:lnTo>
                <a:lnTo>
                  <a:pt x="0" y="5"/>
                </a:lnTo>
                <a:lnTo>
                  <a:pt x="8" y="9"/>
                </a:lnTo>
                <a:lnTo>
                  <a:pt x="14" y="10"/>
                </a:lnTo>
                <a:lnTo>
                  <a:pt x="20" y="10"/>
                </a:lnTo>
                <a:lnTo>
                  <a:pt x="27" y="10"/>
                </a:lnTo>
                <a:lnTo>
                  <a:pt x="20" y="8"/>
                </a:lnTo>
                <a:lnTo>
                  <a:pt x="26" y="6"/>
                </a:lnTo>
                <a:lnTo>
                  <a:pt x="32" y="6"/>
                </a:lnTo>
                <a:lnTo>
                  <a:pt x="27"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3" name="Freeform 438"/>
          <p:cNvSpPr>
            <a:spLocks/>
          </p:cNvSpPr>
          <p:nvPr/>
        </p:nvSpPr>
        <p:spPr bwMode="auto">
          <a:xfrm>
            <a:off x="6088063" y="2016125"/>
            <a:ext cx="9525" cy="3175"/>
          </a:xfrm>
          <a:custGeom>
            <a:avLst/>
            <a:gdLst>
              <a:gd name="T0" fmla="*/ 2147483647 w 18"/>
              <a:gd name="T1" fmla="*/ 2147483647 h 9"/>
              <a:gd name="T2" fmla="*/ 2147483647 w 18"/>
              <a:gd name="T3" fmla="*/ 2147483647 h 9"/>
              <a:gd name="T4" fmla="*/ 2147483647 w 18"/>
              <a:gd name="T5" fmla="*/ 2147483647 h 9"/>
              <a:gd name="T6" fmla="*/ 2147483647 w 18"/>
              <a:gd name="T7" fmla="*/ 2147483647 h 9"/>
              <a:gd name="T8" fmla="*/ 2147483647 w 18"/>
              <a:gd name="T9" fmla="*/ 0 h 9"/>
              <a:gd name="T10" fmla="*/ 2147483647 w 18"/>
              <a:gd name="T11" fmla="*/ 0 h 9"/>
              <a:gd name="T12" fmla="*/ 0 w 18"/>
              <a:gd name="T13" fmla="*/ 2147483647 h 9"/>
              <a:gd name="T14" fmla="*/ 2147483647 w 18"/>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9"/>
              <a:gd name="T26" fmla="*/ 18 w 18"/>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9">
                <a:moveTo>
                  <a:pt x="4" y="9"/>
                </a:moveTo>
                <a:lnTo>
                  <a:pt x="7" y="8"/>
                </a:lnTo>
                <a:lnTo>
                  <a:pt x="14" y="9"/>
                </a:lnTo>
                <a:lnTo>
                  <a:pt x="18" y="3"/>
                </a:lnTo>
                <a:lnTo>
                  <a:pt x="13" y="0"/>
                </a:lnTo>
                <a:lnTo>
                  <a:pt x="6" y="0"/>
                </a:lnTo>
                <a:lnTo>
                  <a:pt x="0" y="3"/>
                </a:lnTo>
                <a:lnTo>
                  <a:pt x="4"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4" name="Freeform 439"/>
          <p:cNvSpPr>
            <a:spLocks/>
          </p:cNvSpPr>
          <p:nvPr/>
        </p:nvSpPr>
        <p:spPr bwMode="auto">
          <a:xfrm>
            <a:off x="6091238" y="2085975"/>
            <a:ext cx="6350" cy="1588"/>
          </a:xfrm>
          <a:custGeom>
            <a:avLst/>
            <a:gdLst>
              <a:gd name="T0" fmla="*/ 0 w 12"/>
              <a:gd name="T1" fmla="*/ 0 h 3"/>
              <a:gd name="T2" fmla="*/ 2147483647 w 12"/>
              <a:gd name="T3" fmla="*/ 2147483647 h 3"/>
              <a:gd name="T4" fmla="*/ 2147483647 w 12"/>
              <a:gd name="T5" fmla="*/ 2147483647 h 3"/>
              <a:gd name="T6" fmla="*/ 2147483647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0"/>
                </a:moveTo>
                <a:lnTo>
                  <a:pt x="6" y="3"/>
                </a:lnTo>
                <a:lnTo>
                  <a:pt x="12" y="3"/>
                </a:lnTo>
                <a:lnTo>
                  <a:pt x="5"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5" name="Freeform 440"/>
          <p:cNvSpPr>
            <a:spLocks/>
          </p:cNvSpPr>
          <p:nvPr/>
        </p:nvSpPr>
        <p:spPr bwMode="auto">
          <a:xfrm>
            <a:off x="6099175" y="1958975"/>
            <a:ext cx="4763" cy="1588"/>
          </a:xfrm>
          <a:custGeom>
            <a:avLst/>
            <a:gdLst>
              <a:gd name="T0" fmla="*/ 0 w 13"/>
              <a:gd name="T1" fmla="*/ 2147483647 h 3"/>
              <a:gd name="T2" fmla="*/ 2147483647 w 13"/>
              <a:gd name="T3" fmla="*/ 2147483647 h 3"/>
              <a:gd name="T4" fmla="*/ 2147483647 w 13"/>
              <a:gd name="T5" fmla="*/ 2147483647 h 3"/>
              <a:gd name="T6" fmla="*/ 2147483647 w 13"/>
              <a:gd name="T7" fmla="*/ 0 h 3"/>
              <a:gd name="T8" fmla="*/ 0 w 13"/>
              <a:gd name="T9" fmla="*/ 0 h 3"/>
              <a:gd name="T10" fmla="*/ 0 w 13"/>
              <a:gd name="T11" fmla="*/ 2147483647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0" y="3"/>
                </a:moveTo>
                <a:lnTo>
                  <a:pt x="7" y="3"/>
                </a:lnTo>
                <a:lnTo>
                  <a:pt x="13" y="3"/>
                </a:lnTo>
                <a:lnTo>
                  <a:pt x="5" y="0"/>
                </a:lnTo>
                <a:lnTo>
                  <a:pt x="0"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6" name="Freeform 441"/>
          <p:cNvSpPr>
            <a:spLocks/>
          </p:cNvSpPr>
          <p:nvPr/>
        </p:nvSpPr>
        <p:spPr bwMode="auto">
          <a:xfrm>
            <a:off x="6100763" y="1939925"/>
            <a:ext cx="147637" cy="36513"/>
          </a:xfrm>
          <a:custGeom>
            <a:avLst/>
            <a:gdLst>
              <a:gd name="T0" fmla="*/ 2147483647 w 314"/>
              <a:gd name="T1" fmla="*/ 2147483647 h 78"/>
              <a:gd name="T2" fmla="*/ 2147483647 w 314"/>
              <a:gd name="T3" fmla="*/ 2147483647 h 78"/>
              <a:gd name="T4" fmla="*/ 2147483647 w 314"/>
              <a:gd name="T5" fmla="*/ 2147483647 h 78"/>
              <a:gd name="T6" fmla="*/ 2147483647 w 314"/>
              <a:gd name="T7" fmla="*/ 2147483647 h 78"/>
              <a:gd name="T8" fmla="*/ 2147483647 w 314"/>
              <a:gd name="T9" fmla="*/ 2147483647 h 78"/>
              <a:gd name="T10" fmla="*/ 2147483647 w 314"/>
              <a:gd name="T11" fmla="*/ 2147483647 h 78"/>
              <a:gd name="T12" fmla="*/ 0 w 314"/>
              <a:gd name="T13" fmla="*/ 2147483647 h 78"/>
              <a:gd name="T14" fmla="*/ 2147483647 w 314"/>
              <a:gd name="T15" fmla="*/ 2147483647 h 78"/>
              <a:gd name="T16" fmla="*/ 2147483647 w 314"/>
              <a:gd name="T17" fmla="*/ 2147483647 h 78"/>
              <a:gd name="T18" fmla="*/ 2147483647 w 314"/>
              <a:gd name="T19" fmla="*/ 2147483647 h 78"/>
              <a:gd name="T20" fmla="*/ 2147483647 w 314"/>
              <a:gd name="T21" fmla="*/ 2147483647 h 78"/>
              <a:gd name="T22" fmla="*/ 2147483647 w 314"/>
              <a:gd name="T23" fmla="*/ 2147483647 h 78"/>
              <a:gd name="T24" fmla="*/ 2147483647 w 314"/>
              <a:gd name="T25" fmla="*/ 2147483647 h 78"/>
              <a:gd name="T26" fmla="*/ 2147483647 w 314"/>
              <a:gd name="T27" fmla="*/ 2147483647 h 78"/>
              <a:gd name="T28" fmla="*/ 2147483647 w 314"/>
              <a:gd name="T29" fmla="*/ 2147483647 h 78"/>
              <a:gd name="T30" fmla="*/ 2147483647 w 314"/>
              <a:gd name="T31" fmla="*/ 2147483647 h 78"/>
              <a:gd name="T32" fmla="*/ 2147483647 w 314"/>
              <a:gd name="T33" fmla="*/ 2147483647 h 78"/>
              <a:gd name="T34" fmla="*/ 2147483647 w 314"/>
              <a:gd name="T35" fmla="*/ 2147483647 h 78"/>
              <a:gd name="T36" fmla="*/ 2147483647 w 314"/>
              <a:gd name="T37" fmla="*/ 2147483647 h 78"/>
              <a:gd name="T38" fmla="*/ 2147483647 w 314"/>
              <a:gd name="T39" fmla="*/ 2147483647 h 78"/>
              <a:gd name="T40" fmla="*/ 2147483647 w 314"/>
              <a:gd name="T41" fmla="*/ 2147483647 h 78"/>
              <a:gd name="T42" fmla="*/ 2147483647 w 314"/>
              <a:gd name="T43" fmla="*/ 2147483647 h 78"/>
              <a:gd name="T44" fmla="*/ 2147483647 w 314"/>
              <a:gd name="T45" fmla="*/ 2147483647 h 78"/>
              <a:gd name="T46" fmla="*/ 2147483647 w 314"/>
              <a:gd name="T47" fmla="*/ 2147483647 h 78"/>
              <a:gd name="T48" fmla="*/ 2147483647 w 314"/>
              <a:gd name="T49" fmla="*/ 2147483647 h 78"/>
              <a:gd name="T50" fmla="*/ 2147483647 w 314"/>
              <a:gd name="T51" fmla="*/ 2147483647 h 78"/>
              <a:gd name="T52" fmla="*/ 2147483647 w 314"/>
              <a:gd name="T53" fmla="*/ 2147483647 h 78"/>
              <a:gd name="T54" fmla="*/ 2147483647 w 314"/>
              <a:gd name="T55" fmla="*/ 2147483647 h 78"/>
              <a:gd name="T56" fmla="*/ 2147483647 w 314"/>
              <a:gd name="T57" fmla="*/ 2147483647 h 78"/>
              <a:gd name="T58" fmla="*/ 2147483647 w 314"/>
              <a:gd name="T59" fmla="*/ 2147483647 h 78"/>
              <a:gd name="T60" fmla="*/ 2147483647 w 314"/>
              <a:gd name="T61" fmla="*/ 2147483647 h 78"/>
              <a:gd name="T62" fmla="*/ 2147483647 w 314"/>
              <a:gd name="T63" fmla="*/ 2147483647 h 78"/>
              <a:gd name="T64" fmla="*/ 2147483647 w 314"/>
              <a:gd name="T65" fmla="*/ 2147483647 h 78"/>
              <a:gd name="T66" fmla="*/ 2147483647 w 314"/>
              <a:gd name="T67" fmla="*/ 2147483647 h 78"/>
              <a:gd name="T68" fmla="*/ 2147483647 w 314"/>
              <a:gd name="T69" fmla="*/ 2147483647 h 78"/>
              <a:gd name="T70" fmla="*/ 2147483647 w 314"/>
              <a:gd name="T71" fmla="*/ 2147483647 h 78"/>
              <a:gd name="T72" fmla="*/ 2147483647 w 314"/>
              <a:gd name="T73" fmla="*/ 2147483647 h 78"/>
              <a:gd name="T74" fmla="*/ 2147483647 w 314"/>
              <a:gd name="T75" fmla="*/ 2147483647 h 78"/>
              <a:gd name="T76" fmla="*/ 2147483647 w 314"/>
              <a:gd name="T77" fmla="*/ 2147483647 h 78"/>
              <a:gd name="T78" fmla="*/ 2147483647 w 314"/>
              <a:gd name="T79" fmla="*/ 2147483647 h 78"/>
              <a:gd name="T80" fmla="*/ 2147483647 w 314"/>
              <a:gd name="T81" fmla="*/ 2147483647 h 78"/>
              <a:gd name="T82" fmla="*/ 2147483647 w 314"/>
              <a:gd name="T83" fmla="*/ 2147483647 h 78"/>
              <a:gd name="T84" fmla="*/ 2147483647 w 314"/>
              <a:gd name="T85" fmla="*/ 2147483647 h 78"/>
              <a:gd name="T86" fmla="*/ 2147483647 w 314"/>
              <a:gd name="T87" fmla="*/ 2147483647 h 78"/>
              <a:gd name="T88" fmla="*/ 2147483647 w 314"/>
              <a:gd name="T89" fmla="*/ 2147483647 h 78"/>
              <a:gd name="T90" fmla="*/ 2147483647 w 314"/>
              <a:gd name="T91" fmla="*/ 2147483647 h 78"/>
              <a:gd name="T92" fmla="*/ 2147483647 w 314"/>
              <a:gd name="T93" fmla="*/ 2147483647 h 78"/>
              <a:gd name="T94" fmla="*/ 2147483647 w 314"/>
              <a:gd name="T95" fmla="*/ 2147483647 h 78"/>
              <a:gd name="T96" fmla="*/ 2147483647 w 314"/>
              <a:gd name="T97" fmla="*/ 2147483647 h 78"/>
              <a:gd name="T98" fmla="*/ 2147483647 w 314"/>
              <a:gd name="T99" fmla="*/ 2147483647 h 78"/>
              <a:gd name="T100" fmla="*/ 2147483647 w 314"/>
              <a:gd name="T101" fmla="*/ 2147483647 h 78"/>
              <a:gd name="T102" fmla="*/ 2147483647 w 314"/>
              <a:gd name="T103" fmla="*/ 2147483647 h 78"/>
              <a:gd name="T104" fmla="*/ 2147483647 w 314"/>
              <a:gd name="T105" fmla="*/ 2147483647 h 78"/>
              <a:gd name="T106" fmla="*/ 2147483647 w 314"/>
              <a:gd name="T107" fmla="*/ 0 h 78"/>
              <a:gd name="T108" fmla="*/ 2147483647 w 314"/>
              <a:gd name="T109" fmla="*/ 2147483647 h 78"/>
              <a:gd name="T110" fmla="*/ 2147483647 w 314"/>
              <a:gd name="T111" fmla="*/ 2147483647 h 78"/>
              <a:gd name="T112" fmla="*/ 2147483647 w 314"/>
              <a:gd name="T113" fmla="*/ 2147483647 h 78"/>
              <a:gd name="T114" fmla="*/ 2147483647 w 314"/>
              <a:gd name="T115" fmla="*/ 2147483647 h 78"/>
              <a:gd name="T116" fmla="*/ 2147483647 w 314"/>
              <a:gd name="T117" fmla="*/ 2147483647 h 78"/>
              <a:gd name="T118" fmla="*/ 2147483647 w 314"/>
              <a:gd name="T119" fmla="*/ 2147483647 h 78"/>
              <a:gd name="T120" fmla="*/ 2147483647 w 314"/>
              <a:gd name="T121" fmla="*/ 2147483647 h 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4"/>
              <a:gd name="T184" fmla="*/ 0 h 78"/>
              <a:gd name="T185" fmla="*/ 314 w 314"/>
              <a:gd name="T186" fmla="*/ 78 h 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4" h="78">
                <a:moveTo>
                  <a:pt x="45" y="9"/>
                </a:moveTo>
                <a:lnTo>
                  <a:pt x="39" y="11"/>
                </a:lnTo>
                <a:lnTo>
                  <a:pt x="31" y="15"/>
                </a:lnTo>
                <a:lnTo>
                  <a:pt x="38" y="16"/>
                </a:lnTo>
                <a:lnTo>
                  <a:pt x="44" y="17"/>
                </a:lnTo>
                <a:lnTo>
                  <a:pt x="51" y="20"/>
                </a:lnTo>
                <a:lnTo>
                  <a:pt x="45" y="22"/>
                </a:lnTo>
                <a:lnTo>
                  <a:pt x="38" y="22"/>
                </a:lnTo>
                <a:lnTo>
                  <a:pt x="31" y="24"/>
                </a:lnTo>
                <a:lnTo>
                  <a:pt x="25" y="31"/>
                </a:lnTo>
                <a:lnTo>
                  <a:pt x="19" y="33"/>
                </a:lnTo>
                <a:lnTo>
                  <a:pt x="13" y="36"/>
                </a:lnTo>
                <a:lnTo>
                  <a:pt x="7" y="34"/>
                </a:lnTo>
                <a:lnTo>
                  <a:pt x="0" y="34"/>
                </a:lnTo>
                <a:lnTo>
                  <a:pt x="7" y="36"/>
                </a:lnTo>
                <a:lnTo>
                  <a:pt x="13" y="36"/>
                </a:lnTo>
                <a:lnTo>
                  <a:pt x="19" y="40"/>
                </a:lnTo>
                <a:lnTo>
                  <a:pt x="25" y="36"/>
                </a:lnTo>
                <a:lnTo>
                  <a:pt x="31" y="36"/>
                </a:lnTo>
                <a:lnTo>
                  <a:pt x="39" y="37"/>
                </a:lnTo>
                <a:lnTo>
                  <a:pt x="45" y="39"/>
                </a:lnTo>
                <a:lnTo>
                  <a:pt x="40" y="40"/>
                </a:lnTo>
                <a:lnTo>
                  <a:pt x="45" y="41"/>
                </a:lnTo>
                <a:lnTo>
                  <a:pt x="53" y="39"/>
                </a:lnTo>
                <a:lnTo>
                  <a:pt x="59" y="39"/>
                </a:lnTo>
                <a:lnTo>
                  <a:pt x="66" y="44"/>
                </a:lnTo>
                <a:lnTo>
                  <a:pt x="72" y="50"/>
                </a:lnTo>
                <a:lnTo>
                  <a:pt x="78" y="53"/>
                </a:lnTo>
                <a:lnTo>
                  <a:pt x="84" y="54"/>
                </a:lnTo>
                <a:lnTo>
                  <a:pt x="91" y="56"/>
                </a:lnTo>
                <a:lnTo>
                  <a:pt x="98" y="60"/>
                </a:lnTo>
                <a:lnTo>
                  <a:pt x="104" y="62"/>
                </a:lnTo>
                <a:lnTo>
                  <a:pt x="110" y="62"/>
                </a:lnTo>
                <a:lnTo>
                  <a:pt x="116" y="63"/>
                </a:lnTo>
                <a:lnTo>
                  <a:pt x="123" y="62"/>
                </a:lnTo>
                <a:lnTo>
                  <a:pt x="129" y="60"/>
                </a:lnTo>
                <a:lnTo>
                  <a:pt x="135" y="62"/>
                </a:lnTo>
                <a:lnTo>
                  <a:pt x="141" y="65"/>
                </a:lnTo>
                <a:lnTo>
                  <a:pt x="155" y="65"/>
                </a:lnTo>
                <a:lnTo>
                  <a:pt x="162" y="65"/>
                </a:lnTo>
                <a:lnTo>
                  <a:pt x="167" y="66"/>
                </a:lnTo>
                <a:lnTo>
                  <a:pt x="183" y="66"/>
                </a:lnTo>
                <a:lnTo>
                  <a:pt x="189" y="66"/>
                </a:lnTo>
                <a:lnTo>
                  <a:pt x="195" y="70"/>
                </a:lnTo>
                <a:lnTo>
                  <a:pt x="201" y="71"/>
                </a:lnTo>
                <a:lnTo>
                  <a:pt x="208" y="72"/>
                </a:lnTo>
                <a:lnTo>
                  <a:pt x="216" y="74"/>
                </a:lnTo>
                <a:lnTo>
                  <a:pt x="222" y="74"/>
                </a:lnTo>
                <a:lnTo>
                  <a:pt x="229" y="74"/>
                </a:lnTo>
                <a:lnTo>
                  <a:pt x="222" y="76"/>
                </a:lnTo>
                <a:lnTo>
                  <a:pt x="236" y="76"/>
                </a:lnTo>
                <a:lnTo>
                  <a:pt x="243" y="77"/>
                </a:lnTo>
                <a:lnTo>
                  <a:pt x="249" y="76"/>
                </a:lnTo>
                <a:lnTo>
                  <a:pt x="256" y="77"/>
                </a:lnTo>
                <a:lnTo>
                  <a:pt x="263" y="78"/>
                </a:lnTo>
                <a:lnTo>
                  <a:pt x="269" y="77"/>
                </a:lnTo>
                <a:lnTo>
                  <a:pt x="276" y="76"/>
                </a:lnTo>
                <a:lnTo>
                  <a:pt x="289" y="76"/>
                </a:lnTo>
                <a:lnTo>
                  <a:pt x="295" y="76"/>
                </a:lnTo>
                <a:lnTo>
                  <a:pt x="302" y="76"/>
                </a:lnTo>
                <a:lnTo>
                  <a:pt x="308" y="73"/>
                </a:lnTo>
                <a:lnTo>
                  <a:pt x="314" y="66"/>
                </a:lnTo>
                <a:lnTo>
                  <a:pt x="307" y="63"/>
                </a:lnTo>
                <a:lnTo>
                  <a:pt x="300" y="60"/>
                </a:lnTo>
                <a:lnTo>
                  <a:pt x="293" y="58"/>
                </a:lnTo>
                <a:lnTo>
                  <a:pt x="287" y="55"/>
                </a:lnTo>
                <a:lnTo>
                  <a:pt x="280" y="54"/>
                </a:lnTo>
                <a:lnTo>
                  <a:pt x="267" y="52"/>
                </a:lnTo>
                <a:lnTo>
                  <a:pt x="261" y="48"/>
                </a:lnTo>
                <a:lnTo>
                  <a:pt x="267" y="49"/>
                </a:lnTo>
                <a:lnTo>
                  <a:pt x="275" y="50"/>
                </a:lnTo>
                <a:lnTo>
                  <a:pt x="282" y="49"/>
                </a:lnTo>
                <a:lnTo>
                  <a:pt x="279" y="42"/>
                </a:lnTo>
                <a:lnTo>
                  <a:pt x="275" y="36"/>
                </a:lnTo>
                <a:lnTo>
                  <a:pt x="267" y="31"/>
                </a:lnTo>
                <a:lnTo>
                  <a:pt x="262" y="24"/>
                </a:lnTo>
                <a:lnTo>
                  <a:pt x="268" y="23"/>
                </a:lnTo>
                <a:lnTo>
                  <a:pt x="270" y="22"/>
                </a:lnTo>
                <a:lnTo>
                  <a:pt x="263" y="18"/>
                </a:lnTo>
                <a:lnTo>
                  <a:pt x="261" y="18"/>
                </a:lnTo>
                <a:lnTo>
                  <a:pt x="255" y="17"/>
                </a:lnTo>
                <a:lnTo>
                  <a:pt x="249" y="14"/>
                </a:lnTo>
                <a:lnTo>
                  <a:pt x="243" y="13"/>
                </a:lnTo>
                <a:lnTo>
                  <a:pt x="235" y="11"/>
                </a:lnTo>
                <a:lnTo>
                  <a:pt x="228" y="9"/>
                </a:lnTo>
                <a:lnTo>
                  <a:pt x="225" y="8"/>
                </a:lnTo>
                <a:lnTo>
                  <a:pt x="219" y="7"/>
                </a:lnTo>
                <a:lnTo>
                  <a:pt x="212" y="7"/>
                </a:lnTo>
                <a:lnTo>
                  <a:pt x="205" y="7"/>
                </a:lnTo>
                <a:lnTo>
                  <a:pt x="198" y="7"/>
                </a:lnTo>
                <a:lnTo>
                  <a:pt x="192" y="9"/>
                </a:lnTo>
                <a:lnTo>
                  <a:pt x="197" y="11"/>
                </a:lnTo>
                <a:lnTo>
                  <a:pt x="197" y="17"/>
                </a:lnTo>
                <a:lnTo>
                  <a:pt x="190" y="15"/>
                </a:lnTo>
                <a:lnTo>
                  <a:pt x="183" y="15"/>
                </a:lnTo>
                <a:lnTo>
                  <a:pt x="176" y="16"/>
                </a:lnTo>
                <a:lnTo>
                  <a:pt x="177" y="23"/>
                </a:lnTo>
                <a:lnTo>
                  <a:pt x="171" y="24"/>
                </a:lnTo>
                <a:lnTo>
                  <a:pt x="165" y="24"/>
                </a:lnTo>
                <a:lnTo>
                  <a:pt x="171" y="23"/>
                </a:lnTo>
                <a:lnTo>
                  <a:pt x="172" y="16"/>
                </a:lnTo>
                <a:lnTo>
                  <a:pt x="172" y="9"/>
                </a:lnTo>
                <a:lnTo>
                  <a:pt x="174" y="6"/>
                </a:lnTo>
                <a:lnTo>
                  <a:pt x="169" y="6"/>
                </a:lnTo>
                <a:lnTo>
                  <a:pt x="163" y="3"/>
                </a:lnTo>
                <a:lnTo>
                  <a:pt x="157" y="1"/>
                </a:lnTo>
                <a:lnTo>
                  <a:pt x="149" y="0"/>
                </a:lnTo>
                <a:lnTo>
                  <a:pt x="142" y="0"/>
                </a:lnTo>
                <a:lnTo>
                  <a:pt x="135" y="1"/>
                </a:lnTo>
                <a:lnTo>
                  <a:pt x="129" y="1"/>
                </a:lnTo>
                <a:lnTo>
                  <a:pt x="123" y="3"/>
                </a:lnTo>
                <a:lnTo>
                  <a:pt x="115" y="3"/>
                </a:lnTo>
                <a:lnTo>
                  <a:pt x="109" y="4"/>
                </a:lnTo>
                <a:lnTo>
                  <a:pt x="103" y="4"/>
                </a:lnTo>
                <a:lnTo>
                  <a:pt x="96" y="5"/>
                </a:lnTo>
                <a:lnTo>
                  <a:pt x="90" y="4"/>
                </a:lnTo>
                <a:lnTo>
                  <a:pt x="76" y="4"/>
                </a:lnTo>
                <a:lnTo>
                  <a:pt x="69" y="5"/>
                </a:lnTo>
                <a:lnTo>
                  <a:pt x="63" y="7"/>
                </a:lnTo>
                <a:lnTo>
                  <a:pt x="56" y="6"/>
                </a:lnTo>
                <a:lnTo>
                  <a:pt x="51" y="6"/>
                </a:lnTo>
                <a:lnTo>
                  <a:pt x="45"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7" name="Freeform 442"/>
          <p:cNvSpPr>
            <a:spLocks/>
          </p:cNvSpPr>
          <p:nvPr/>
        </p:nvSpPr>
        <p:spPr bwMode="auto">
          <a:xfrm>
            <a:off x="6103938" y="2020888"/>
            <a:ext cx="7937" cy="1587"/>
          </a:xfrm>
          <a:custGeom>
            <a:avLst/>
            <a:gdLst>
              <a:gd name="T0" fmla="*/ 2147483647 w 15"/>
              <a:gd name="T1" fmla="*/ 0 h 2"/>
              <a:gd name="T2" fmla="*/ 0 w 15"/>
              <a:gd name="T3" fmla="*/ 0 h 2"/>
              <a:gd name="T4" fmla="*/ 2147483647 w 15"/>
              <a:gd name="T5" fmla="*/ 2147483647 h 2"/>
              <a:gd name="T6" fmla="*/ 2147483647 w 15"/>
              <a:gd name="T7" fmla="*/ 2147483647 h 2"/>
              <a:gd name="T8" fmla="*/ 2147483647 w 15"/>
              <a:gd name="T9" fmla="*/ 2147483647 h 2"/>
              <a:gd name="T10" fmla="*/ 2147483647 w 15"/>
              <a:gd name="T11" fmla="*/ 0 h 2"/>
              <a:gd name="T12" fmla="*/ 0 60000 65536"/>
              <a:gd name="T13" fmla="*/ 0 60000 65536"/>
              <a:gd name="T14" fmla="*/ 0 60000 65536"/>
              <a:gd name="T15" fmla="*/ 0 60000 65536"/>
              <a:gd name="T16" fmla="*/ 0 60000 65536"/>
              <a:gd name="T17" fmla="*/ 0 60000 65536"/>
              <a:gd name="T18" fmla="*/ 0 w 15"/>
              <a:gd name="T19" fmla="*/ 0 h 2"/>
              <a:gd name="T20" fmla="*/ 15 w 15"/>
              <a:gd name="T21" fmla="*/ 2 h 2"/>
            </a:gdLst>
            <a:ahLst/>
            <a:cxnLst>
              <a:cxn ang="T12">
                <a:pos x="T0" y="T1"/>
              </a:cxn>
              <a:cxn ang="T13">
                <a:pos x="T2" y="T3"/>
              </a:cxn>
              <a:cxn ang="T14">
                <a:pos x="T4" y="T5"/>
              </a:cxn>
              <a:cxn ang="T15">
                <a:pos x="T6" y="T7"/>
              </a:cxn>
              <a:cxn ang="T16">
                <a:pos x="T8" y="T9"/>
              </a:cxn>
              <a:cxn ang="T17">
                <a:pos x="T10" y="T11"/>
              </a:cxn>
            </a:cxnLst>
            <a:rect l="T18" t="T19" r="T20" b="T21"/>
            <a:pathLst>
              <a:path w="15" h="2">
                <a:moveTo>
                  <a:pt x="6" y="0"/>
                </a:moveTo>
                <a:lnTo>
                  <a:pt x="0" y="0"/>
                </a:lnTo>
                <a:lnTo>
                  <a:pt x="6" y="2"/>
                </a:lnTo>
                <a:lnTo>
                  <a:pt x="15" y="2"/>
                </a:lnTo>
                <a:lnTo>
                  <a:pt x="8" y="1"/>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8" name="Freeform 443"/>
          <p:cNvSpPr>
            <a:spLocks/>
          </p:cNvSpPr>
          <p:nvPr/>
        </p:nvSpPr>
        <p:spPr bwMode="auto">
          <a:xfrm>
            <a:off x="6103938" y="2109788"/>
            <a:ext cx="6350" cy="3175"/>
          </a:xfrm>
          <a:custGeom>
            <a:avLst/>
            <a:gdLst>
              <a:gd name="T0" fmla="*/ 2147483647 w 12"/>
              <a:gd name="T1" fmla="*/ 2147483647 h 5"/>
              <a:gd name="T2" fmla="*/ 2147483647 w 12"/>
              <a:gd name="T3" fmla="*/ 2147483647 h 5"/>
              <a:gd name="T4" fmla="*/ 0 w 12"/>
              <a:gd name="T5" fmla="*/ 0 h 5"/>
              <a:gd name="T6" fmla="*/ 2147483647 w 12"/>
              <a:gd name="T7" fmla="*/ 2147483647 h 5"/>
              <a:gd name="T8" fmla="*/ 2147483647 w 12"/>
              <a:gd name="T9" fmla="*/ 2147483647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12" y="5"/>
                </a:moveTo>
                <a:lnTo>
                  <a:pt x="6" y="3"/>
                </a:lnTo>
                <a:lnTo>
                  <a:pt x="0" y="0"/>
                </a:lnTo>
                <a:lnTo>
                  <a:pt x="6" y="4"/>
                </a:lnTo>
                <a:lnTo>
                  <a:pt x="12"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79" name="Freeform 444"/>
          <p:cNvSpPr>
            <a:spLocks/>
          </p:cNvSpPr>
          <p:nvPr/>
        </p:nvSpPr>
        <p:spPr bwMode="auto">
          <a:xfrm>
            <a:off x="6107113" y="1944688"/>
            <a:ext cx="4762" cy="1587"/>
          </a:xfrm>
          <a:custGeom>
            <a:avLst/>
            <a:gdLst>
              <a:gd name="T0" fmla="*/ 0 w 8"/>
              <a:gd name="T1" fmla="*/ 0 h 2"/>
              <a:gd name="T2" fmla="*/ 2147483647 w 8"/>
              <a:gd name="T3" fmla="*/ 2147483647 h 2"/>
              <a:gd name="T4" fmla="*/ 2147483647 w 8"/>
              <a:gd name="T5" fmla="*/ 0 h 2"/>
              <a:gd name="T6" fmla="*/ 2147483647 w 8"/>
              <a:gd name="T7" fmla="*/ 0 h 2"/>
              <a:gd name="T8" fmla="*/ 0 w 8"/>
              <a:gd name="T9" fmla="*/ 0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0" y="0"/>
                </a:moveTo>
                <a:lnTo>
                  <a:pt x="7" y="2"/>
                </a:lnTo>
                <a:lnTo>
                  <a:pt x="8" y="0"/>
                </a:lnTo>
                <a:lnTo>
                  <a:pt x="1"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0" name="Freeform 445"/>
          <p:cNvSpPr>
            <a:spLocks/>
          </p:cNvSpPr>
          <p:nvPr/>
        </p:nvSpPr>
        <p:spPr bwMode="auto">
          <a:xfrm>
            <a:off x="6191250" y="2057400"/>
            <a:ext cx="3175" cy="0"/>
          </a:xfrm>
          <a:custGeom>
            <a:avLst/>
            <a:gdLst>
              <a:gd name="T0" fmla="*/ 2147483647 w 7"/>
              <a:gd name="T1" fmla="*/ 0 h 2"/>
              <a:gd name="T2" fmla="*/ 0 w 7"/>
              <a:gd name="T3" fmla="*/ 0 h 2"/>
              <a:gd name="T4" fmla="*/ 2147483647 w 7"/>
              <a:gd name="T5" fmla="*/ 0 h 2"/>
              <a:gd name="T6" fmla="*/ 2147483647 w 7"/>
              <a:gd name="T7" fmla="*/ 0 h 2"/>
              <a:gd name="T8" fmla="*/ 0 60000 65536"/>
              <a:gd name="T9" fmla="*/ 0 60000 65536"/>
              <a:gd name="T10" fmla="*/ 0 60000 65536"/>
              <a:gd name="T11" fmla="*/ 0 60000 65536"/>
              <a:gd name="T12" fmla="*/ 0 w 7"/>
              <a:gd name="T13" fmla="*/ 0 h 2"/>
              <a:gd name="T14" fmla="*/ 7 w 7"/>
              <a:gd name="T15" fmla="*/ 0 h 2"/>
            </a:gdLst>
            <a:ahLst/>
            <a:cxnLst>
              <a:cxn ang="T8">
                <a:pos x="T0" y="T1"/>
              </a:cxn>
              <a:cxn ang="T9">
                <a:pos x="T2" y="T3"/>
              </a:cxn>
              <a:cxn ang="T10">
                <a:pos x="T4" y="T5"/>
              </a:cxn>
              <a:cxn ang="T11">
                <a:pos x="T6" y="T7"/>
              </a:cxn>
            </a:cxnLst>
            <a:rect l="T12" t="T13" r="T14" b="T15"/>
            <a:pathLst>
              <a:path w="7" h="2">
                <a:moveTo>
                  <a:pt x="7" y="0"/>
                </a:moveTo>
                <a:lnTo>
                  <a:pt x="0" y="1"/>
                </a:lnTo>
                <a:lnTo>
                  <a:pt x="7" y="2"/>
                </a:lnTo>
                <a:lnTo>
                  <a:pt x="7"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1" name="Freeform 446"/>
          <p:cNvSpPr>
            <a:spLocks/>
          </p:cNvSpPr>
          <p:nvPr/>
        </p:nvSpPr>
        <p:spPr bwMode="auto">
          <a:xfrm>
            <a:off x="6215063" y="2019300"/>
            <a:ext cx="19050" cy="6350"/>
          </a:xfrm>
          <a:custGeom>
            <a:avLst/>
            <a:gdLst>
              <a:gd name="T0" fmla="*/ 2147483647 w 44"/>
              <a:gd name="T1" fmla="*/ 0 h 14"/>
              <a:gd name="T2" fmla="*/ 2147483647 w 44"/>
              <a:gd name="T3" fmla="*/ 2147483647 h 14"/>
              <a:gd name="T4" fmla="*/ 2147483647 w 44"/>
              <a:gd name="T5" fmla="*/ 2147483647 h 14"/>
              <a:gd name="T6" fmla="*/ 2147483647 w 44"/>
              <a:gd name="T7" fmla="*/ 2147483647 h 14"/>
              <a:gd name="T8" fmla="*/ 2147483647 w 44"/>
              <a:gd name="T9" fmla="*/ 2147483647 h 14"/>
              <a:gd name="T10" fmla="*/ 2147483647 w 44"/>
              <a:gd name="T11" fmla="*/ 2147483647 h 14"/>
              <a:gd name="T12" fmla="*/ 0 w 44"/>
              <a:gd name="T13" fmla="*/ 2147483647 h 14"/>
              <a:gd name="T14" fmla="*/ 2147483647 w 44"/>
              <a:gd name="T15" fmla="*/ 2147483647 h 14"/>
              <a:gd name="T16" fmla="*/ 2147483647 w 44"/>
              <a:gd name="T17" fmla="*/ 2147483647 h 14"/>
              <a:gd name="T18" fmla="*/ 2147483647 w 44"/>
              <a:gd name="T19" fmla="*/ 2147483647 h 14"/>
              <a:gd name="T20" fmla="*/ 2147483647 w 44"/>
              <a:gd name="T21" fmla="*/ 2147483647 h 14"/>
              <a:gd name="T22" fmla="*/ 2147483647 w 44"/>
              <a:gd name="T23" fmla="*/ 2147483647 h 14"/>
              <a:gd name="T24" fmla="*/ 2147483647 w 44"/>
              <a:gd name="T25" fmla="*/ 2147483647 h 14"/>
              <a:gd name="T26" fmla="*/ 2147483647 w 44"/>
              <a:gd name="T27" fmla="*/ 2147483647 h 14"/>
              <a:gd name="T28" fmla="*/ 2147483647 w 44"/>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
              <a:gd name="T47" fmla="*/ 44 w 4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
                <a:moveTo>
                  <a:pt x="38" y="0"/>
                </a:moveTo>
                <a:lnTo>
                  <a:pt x="32" y="2"/>
                </a:lnTo>
                <a:lnTo>
                  <a:pt x="25" y="6"/>
                </a:lnTo>
                <a:lnTo>
                  <a:pt x="18" y="6"/>
                </a:lnTo>
                <a:lnTo>
                  <a:pt x="12" y="7"/>
                </a:lnTo>
                <a:lnTo>
                  <a:pt x="6" y="7"/>
                </a:lnTo>
                <a:lnTo>
                  <a:pt x="0" y="10"/>
                </a:lnTo>
                <a:lnTo>
                  <a:pt x="6" y="13"/>
                </a:lnTo>
                <a:lnTo>
                  <a:pt x="13" y="13"/>
                </a:lnTo>
                <a:lnTo>
                  <a:pt x="19" y="10"/>
                </a:lnTo>
                <a:lnTo>
                  <a:pt x="25" y="14"/>
                </a:lnTo>
                <a:lnTo>
                  <a:pt x="32" y="13"/>
                </a:lnTo>
                <a:lnTo>
                  <a:pt x="38" y="13"/>
                </a:lnTo>
                <a:lnTo>
                  <a:pt x="44" y="6"/>
                </a:lnTo>
                <a:lnTo>
                  <a:pt x="38"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2" name="Freeform 447"/>
          <p:cNvSpPr>
            <a:spLocks/>
          </p:cNvSpPr>
          <p:nvPr/>
        </p:nvSpPr>
        <p:spPr bwMode="auto">
          <a:xfrm>
            <a:off x="6215063" y="2032000"/>
            <a:ext cx="6350" cy="1588"/>
          </a:xfrm>
          <a:custGeom>
            <a:avLst/>
            <a:gdLst>
              <a:gd name="T0" fmla="*/ 2147483647 w 13"/>
              <a:gd name="T1" fmla="*/ 0 h 4"/>
              <a:gd name="T2" fmla="*/ 0 w 13"/>
              <a:gd name="T3" fmla="*/ 2147483647 h 4"/>
              <a:gd name="T4" fmla="*/ 2147483647 w 13"/>
              <a:gd name="T5" fmla="*/ 2147483647 h 4"/>
              <a:gd name="T6" fmla="*/ 2147483647 w 13"/>
              <a:gd name="T7" fmla="*/ 2147483647 h 4"/>
              <a:gd name="T8" fmla="*/ 2147483647 w 13"/>
              <a:gd name="T9" fmla="*/ 2147483647 h 4"/>
              <a:gd name="T10" fmla="*/ 2147483647 w 13"/>
              <a:gd name="T11" fmla="*/ 0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6" y="0"/>
                </a:moveTo>
                <a:lnTo>
                  <a:pt x="0" y="2"/>
                </a:lnTo>
                <a:lnTo>
                  <a:pt x="7" y="4"/>
                </a:lnTo>
                <a:lnTo>
                  <a:pt x="13" y="4"/>
                </a:lnTo>
                <a:lnTo>
                  <a:pt x="7" y="1"/>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3" name="Freeform 448"/>
          <p:cNvSpPr>
            <a:spLocks/>
          </p:cNvSpPr>
          <p:nvPr/>
        </p:nvSpPr>
        <p:spPr bwMode="auto">
          <a:xfrm>
            <a:off x="6219825" y="2044700"/>
            <a:ext cx="4763" cy="3175"/>
          </a:xfrm>
          <a:custGeom>
            <a:avLst/>
            <a:gdLst>
              <a:gd name="T0" fmla="*/ 2147483647 w 13"/>
              <a:gd name="T1" fmla="*/ 0 h 5"/>
              <a:gd name="T2" fmla="*/ 0 w 13"/>
              <a:gd name="T3" fmla="*/ 2147483647 h 5"/>
              <a:gd name="T4" fmla="*/ 2147483647 w 13"/>
              <a:gd name="T5" fmla="*/ 2147483647 h 5"/>
              <a:gd name="T6" fmla="*/ 2147483647 w 13"/>
              <a:gd name="T7" fmla="*/ 2147483647 h 5"/>
              <a:gd name="T8" fmla="*/ 2147483647 w 13"/>
              <a:gd name="T9" fmla="*/ 0 h 5"/>
              <a:gd name="T10" fmla="*/ 2147483647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6" y="0"/>
                </a:moveTo>
                <a:lnTo>
                  <a:pt x="0" y="2"/>
                </a:lnTo>
                <a:lnTo>
                  <a:pt x="7" y="5"/>
                </a:lnTo>
                <a:lnTo>
                  <a:pt x="13" y="5"/>
                </a:lnTo>
                <a:lnTo>
                  <a:pt x="7" y="0"/>
                </a:lnTo>
                <a:lnTo>
                  <a:pt x="6"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4" name="Freeform 449"/>
          <p:cNvSpPr>
            <a:spLocks/>
          </p:cNvSpPr>
          <p:nvPr/>
        </p:nvSpPr>
        <p:spPr bwMode="auto">
          <a:xfrm>
            <a:off x="6226175" y="2032000"/>
            <a:ext cx="6350" cy="1588"/>
          </a:xfrm>
          <a:custGeom>
            <a:avLst/>
            <a:gdLst>
              <a:gd name="T0" fmla="*/ 2147483647 w 13"/>
              <a:gd name="T1" fmla="*/ 2147483647 h 4"/>
              <a:gd name="T2" fmla="*/ 0 w 13"/>
              <a:gd name="T3" fmla="*/ 0 h 4"/>
              <a:gd name="T4" fmla="*/ 2147483647 w 13"/>
              <a:gd name="T5" fmla="*/ 2147483647 h 4"/>
              <a:gd name="T6" fmla="*/ 2147483647 w 13"/>
              <a:gd name="T7" fmla="*/ 2147483647 h 4"/>
              <a:gd name="T8" fmla="*/ 2147483647 w 13"/>
              <a:gd name="T9" fmla="*/ 2147483647 h 4"/>
              <a:gd name="T10" fmla="*/ 2147483647 w 13"/>
              <a:gd name="T11" fmla="*/ 2147483647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6" y="2"/>
                </a:moveTo>
                <a:lnTo>
                  <a:pt x="0" y="0"/>
                </a:lnTo>
                <a:lnTo>
                  <a:pt x="6" y="4"/>
                </a:lnTo>
                <a:lnTo>
                  <a:pt x="13" y="2"/>
                </a:lnTo>
                <a:lnTo>
                  <a:pt x="7" y="2"/>
                </a:lnTo>
                <a:lnTo>
                  <a:pt x="6"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5" name="Freeform 450"/>
          <p:cNvSpPr>
            <a:spLocks/>
          </p:cNvSpPr>
          <p:nvPr/>
        </p:nvSpPr>
        <p:spPr bwMode="auto">
          <a:xfrm>
            <a:off x="6229350" y="1952625"/>
            <a:ext cx="4763" cy="1588"/>
          </a:xfrm>
          <a:custGeom>
            <a:avLst/>
            <a:gdLst>
              <a:gd name="T0" fmla="*/ 0 w 12"/>
              <a:gd name="T1" fmla="*/ 0 h 6"/>
              <a:gd name="T2" fmla="*/ 2147483647 w 12"/>
              <a:gd name="T3" fmla="*/ 2147483647 h 6"/>
              <a:gd name="T4" fmla="*/ 2147483647 w 12"/>
              <a:gd name="T5" fmla="*/ 2147483647 h 6"/>
              <a:gd name="T6" fmla="*/ 2147483647 w 12"/>
              <a:gd name="T7" fmla="*/ 2147483647 h 6"/>
              <a:gd name="T8" fmla="*/ 2147483647 w 12"/>
              <a:gd name="T9" fmla="*/ 2147483647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0" y="0"/>
                </a:moveTo>
                <a:lnTo>
                  <a:pt x="5" y="6"/>
                </a:lnTo>
                <a:lnTo>
                  <a:pt x="5" y="5"/>
                </a:lnTo>
                <a:lnTo>
                  <a:pt x="12" y="2"/>
                </a:lnTo>
                <a:lnTo>
                  <a:pt x="5" y="2"/>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6" name="Freeform 451"/>
          <p:cNvSpPr>
            <a:spLocks/>
          </p:cNvSpPr>
          <p:nvPr/>
        </p:nvSpPr>
        <p:spPr bwMode="auto">
          <a:xfrm>
            <a:off x="6230938" y="2025650"/>
            <a:ext cx="4762" cy="1588"/>
          </a:xfrm>
          <a:custGeom>
            <a:avLst/>
            <a:gdLst>
              <a:gd name="T0" fmla="*/ 2147483647 w 12"/>
              <a:gd name="T1" fmla="*/ 2147483647 h 3"/>
              <a:gd name="T2" fmla="*/ 2147483647 w 12"/>
              <a:gd name="T3" fmla="*/ 0 h 3"/>
              <a:gd name="T4" fmla="*/ 0 w 12"/>
              <a:gd name="T5" fmla="*/ 2147483647 h 3"/>
              <a:gd name="T6" fmla="*/ 2147483647 w 12"/>
              <a:gd name="T7" fmla="*/ 2147483647 h 3"/>
              <a:gd name="T8" fmla="*/ 2147483647 w 12"/>
              <a:gd name="T9" fmla="*/ 2147483647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12" y="2"/>
                </a:moveTo>
                <a:lnTo>
                  <a:pt x="6" y="0"/>
                </a:lnTo>
                <a:lnTo>
                  <a:pt x="0" y="1"/>
                </a:lnTo>
                <a:lnTo>
                  <a:pt x="7" y="3"/>
                </a:lnTo>
                <a:lnTo>
                  <a:pt x="12"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7" name="Freeform 452"/>
          <p:cNvSpPr>
            <a:spLocks/>
          </p:cNvSpPr>
          <p:nvPr/>
        </p:nvSpPr>
        <p:spPr bwMode="auto">
          <a:xfrm>
            <a:off x="6234113" y="2032000"/>
            <a:ext cx="11112" cy="3175"/>
          </a:xfrm>
          <a:custGeom>
            <a:avLst/>
            <a:gdLst>
              <a:gd name="T0" fmla="*/ 2147483647 w 20"/>
              <a:gd name="T1" fmla="*/ 0 h 5"/>
              <a:gd name="T2" fmla="*/ 2147483647 w 20"/>
              <a:gd name="T3" fmla="*/ 2147483647 h 5"/>
              <a:gd name="T4" fmla="*/ 2147483647 w 20"/>
              <a:gd name="T5" fmla="*/ 2147483647 h 5"/>
              <a:gd name="T6" fmla="*/ 0 w 20"/>
              <a:gd name="T7" fmla="*/ 2147483647 h 5"/>
              <a:gd name="T8" fmla="*/ 2147483647 w 20"/>
              <a:gd name="T9" fmla="*/ 2147483647 h 5"/>
              <a:gd name="T10" fmla="*/ 2147483647 w 20"/>
              <a:gd name="T11" fmla="*/ 2147483647 h 5"/>
              <a:gd name="T12" fmla="*/ 2147483647 w 20"/>
              <a:gd name="T13" fmla="*/ 2147483647 h 5"/>
              <a:gd name="T14" fmla="*/ 2147483647 w 20"/>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5"/>
              <a:gd name="T26" fmla="*/ 20 w 20"/>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5">
                <a:moveTo>
                  <a:pt x="20" y="0"/>
                </a:moveTo>
                <a:lnTo>
                  <a:pt x="12" y="1"/>
                </a:lnTo>
                <a:lnTo>
                  <a:pt x="6" y="3"/>
                </a:lnTo>
                <a:lnTo>
                  <a:pt x="0" y="3"/>
                </a:lnTo>
                <a:lnTo>
                  <a:pt x="6" y="5"/>
                </a:lnTo>
                <a:lnTo>
                  <a:pt x="12" y="5"/>
                </a:lnTo>
                <a:lnTo>
                  <a:pt x="19" y="5"/>
                </a:lnTo>
                <a:lnTo>
                  <a:pt x="2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8" name="Freeform 453"/>
          <p:cNvSpPr>
            <a:spLocks/>
          </p:cNvSpPr>
          <p:nvPr/>
        </p:nvSpPr>
        <p:spPr bwMode="auto">
          <a:xfrm>
            <a:off x="6234113" y="2044700"/>
            <a:ext cx="26987" cy="4763"/>
          </a:xfrm>
          <a:custGeom>
            <a:avLst/>
            <a:gdLst>
              <a:gd name="T0" fmla="*/ 2147483647 w 54"/>
              <a:gd name="T1" fmla="*/ 2147483647 h 11"/>
              <a:gd name="T2" fmla="*/ 2147483647 w 54"/>
              <a:gd name="T3" fmla="*/ 2147483647 h 11"/>
              <a:gd name="T4" fmla="*/ 2147483647 w 54"/>
              <a:gd name="T5" fmla="*/ 2147483647 h 11"/>
              <a:gd name="T6" fmla="*/ 2147483647 w 54"/>
              <a:gd name="T7" fmla="*/ 2147483647 h 11"/>
              <a:gd name="T8" fmla="*/ 2147483647 w 54"/>
              <a:gd name="T9" fmla="*/ 2147483647 h 11"/>
              <a:gd name="T10" fmla="*/ 2147483647 w 54"/>
              <a:gd name="T11" fmla="*/ 2147483647 h 11"/>
              <a:gd name="T12" fmla="*/ 2147483647 w 54"/>
              <a:gd name="T13" fmla="*/ 0 h 11"/>
              <a:gd name="T14" fmla="*/ 2147483647 w 54"/>
              <a:gd name="T15" fmla="*/ 2147483647 h 11"/>
              <a:gd name="T16" fmla="*/ 2147483647 w 54"/>
              <a:gd name="T17" fmla="*/ 2147483647 h 11"/>
              <a:gd name="T18" fmla="*/ 2147483647 w 54"/>
              <a:gd name="T19" fmla="*/ 2147483647 h 11"/>
              <a:gd name="T20" fmla="*/ 2147483647 w 54"/>
              <a:gd name="T21" fmla="*/ 0 h 11"/>
              <a:gd name="T22" fmla="*/ 2147483647 w 54"/>
              <a:gd name="T23" fmla="*/ 2147483647 h 11"/>
              <a:gd name="T24" fmla="*/ 0 w 54"/>
              <a:gd name="T25" fmla="*/ 2147483647 h 11"/>
              <a:gd name="T26" fmla="*/ 2147483647 w 54"/>
              <a:gd name="T27" fmla="*/ 2147483647 h 11"/>
              <a:gd name="T28" fmla="*/ 2147483647 w 54"/>
              <a:gd name="T29" fmla="*/ 2147483647 h 11"/>
              <a:gd name="T30" fmla="*/ 2147483647 w 54"/>
              <a:gd name="T31" fmla="*/ 2147483647 h 11"/>
              <a:gd name="T32" fmla="*/ 2147483647 w 54"/>
              <a:gd name="T33" fmla="*/ 2147483647 h 11"/>
              <a:gd name="T34" fmla="*/ 2147483647 w 54"/>
              <a:gd name="T35" fmla="*/ 2147483647 h 11"/>
              <a:gd name="T36" fmla="*/ 2147483647 w 54"/>
              <a:gd name="T37" fmla="*/ 2147483647 h 11"/>
              <a:gd name="T38" fmla="*/ 2147483647 w 54"/>
              <a:gd name="T39" fmla="*/ 2147483647 h 11"/>
              <a:gd name="T40" fmla="*/ 2147483647 w 54"/>
              <a:gd name="T41" fmla="*/ 2147483647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1"/>
              <a:gd name="T65" fmla="*/ 54 w 54"/>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1">
                <a:moveTo>
                  <a:pt x="48" y="11"/>
                </a:moveTo>
                <a:lnTo>
                  <a:pt x="40" y="7"/>
                </a:lnTo>
                <a:lnTo>
                  <a:pt x="48" y="3"/>
                </a:lnTo>
                <a:lnTo>
                  <a:pt x="54" y="9"/>
                </a:lnTo>
                <a:lnTo>
                  <a:pt x="51" y="2"/>
                </a:lnTo>
                <a:lnTo>
                  <a:pt x="45" y="1"/>
                </a:lnTo>
                <a:lnTo>
                  <a:pt x="37" y="0"/>
                </a:lnTo>
                <a:lnTo>
                  <a:pt x="31" y="1"/>
                </a:lnTo>
                <a:lnTo>
                  <a:pt x="25" y="1"/>
                </a:lnTo>
                <a:lnTo>
                  <a:pt x="19" y="2"/>
                </a:lnTo>
                <a:lnTo>
                  <a:pt x="12" y="0"/>
                </a:lnTo>
                <a:lnTo>
                  <a:pt x="6" y="3"/>
                </a:lnTo>
                <a:lnTo>
                  <a:pt x="0" y="1"/>
                </a:lnTo>
                <a:lnTo>
                  <a:pt x="5" y="6"/>
                </a:lnTo>
                <a:lnTo>
                  <a:pt x="12" y="6"/>
                </a:lnTo>
                <a:lnTo>
                  <a:pt x="20" y="8"/>
                </a:lnTo>
                <a:lnTo>
                  <a:pt x="26" y="8"/>
                </a:lnTo>
                <a:lnTo>
                  <a:pt x="33" y="9"/>
                </a:lnTo>
                <a:lnTo>
                  <a:pt x="39" y="9"/>
                </a:lnTo>
                <a:lnTo>
                  <a:pt x="46" y="11"/>
                </a:lnTo>
                <a:lnTo>
                  <a:pt x="48" y="1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89" name="Freeform 454"/>
          <p:cNvSpPr>
            <a:spLocks/>
          </p:cNvSpPr>
          <p:nvPr/>
        </p:nvSpPr>
        <p:spPr bwMode="auto">
          <a:xfrm>
            <a:off x="6253163" y="2044700"/>
            <a:ext cx="6350" cy="0"/>
          </a:xfrm>
          <a:custGeom>
            <a:avLst/>
            <a:gdLst>
              <a:gd name="T0" fmla="*/ 2147483647 w 12"/>
              <a:gd name="T1" fmla="*/ 0 h 2"/>
              <a:gd name="T2" fmla="*/ 2147483647 w 12"/>
              <a:gd name="T3" fmla="*/ 0 h 2"/>
              <a:gd name="T4" fmla="*/ 0 w 12"/>
              <a:gd name="T5" fmla="*/ 0 h 2"/>
              <a:gd name="T6" fmla="*/ 2147483647 w 12"/>
              <a:gd name="T7" fmla="*/ 0 h 2"/>
              <a:gd name="T8" fmla="*/ 2147483647 w 12"/>
              <a:gd name="T9" fmla="*/ 0 h 2"/>
              <a:gd name="T10" fmla="*/ 0 60000 65536"/>
              <a:gd name="T11" fmla="*/ 0 60000 65536"/>
              <a:gd name="T12" fmla="*/ 0 60000 65536"/>
              <a:gd name="T13" fmla="*/ 0 60000 65536"/>
              <a:gd name="T14" fmla="*/ 0 60000 65536"/>
              <a:gd name="T15" fmla="*/ 0 w 12"/>
              <a:gd name="T16" fmla="*/ 0 h 2"/>
              <a:gd name="T17" fmla="*/ 12 w 12"/>
              <a:gd name="T18" fmla="*/ 0 h 2"/>
            </a:gdLst>
            <a:ahLst/>
            <a:cxnLst>
              <a:cxn ang="T10">
                <a:pos x="T0" y="T1"/>
              </a:cxn>
              <a:cxn ang="T11">
                <a:pos x="T2" y="T3"/>
              </a:cxn>
              <a:cxn ang="T12">
                <a:pos x="T4" y="T5"/>
              </a:cxn>
              <a:cxn ang="T13">
                <a:pos x="T6" y="T7"/>
              </a:cxn>
              <a:cxn ang="T14">
                <a:pos x="T8" y="T9"/>
              </a:cxn>
            </a:cxnLst>
            <a:rect l="T15" t="T16" r="T17" b="T18"/>
            <a:pathLst>
              <a:path w="12" h="2">
                <a:moveTo>
                  <a:pt x="12" y="2"/>
                </a:moveTo>
                <a:lnTo>
                  <a:pt x="6" y="0"/>
                </a:lnTo>
                <a:lnTo>
                  <a:pt x="0" y="0"/>
                </a:lnTo>
                <a:lnTo>
                  <a:pt x="6" y="1"/>
                </a:lnTo>
                <a:lnTo>
                  <a:pt x="12"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0" name="Freeform 455"/>
          <p:cNvSpPr>
            <a:spLocks/>
          </p:cNvSpPr>
          <p:nvPr/>
        </p:nvSpPr>
        <p:spPr bwMode="auto">
          <a:xfrm>
            <a:off x="6257925" y="2032000"/>
            <a:ext cx="4763" cy="0"/>
          </a:xfrm>
          <a:custGeom>
            <a:avLst/>
            <a:gdLst>
              <a:gd name="T0" fmla="*/ 2147483647 w 12"/>
              <a:gd name="T1" fmla="*/ 0 h 3"/>
              <a:gd name="T2" fmla="*/ 2147483647 w 12"/>
              <a:gd name="T3" fmla="*/ 0 h 3"/>
              <a:gd name="T4" fmla="*/ 0 w 12"/>
              <a:gd name="T5" fmla="*/ 0 h 3"/>
              <a:gd name="T6" fmla="*/ 2147483647 w 12"/>
              <a:gd name="T7" fmla="*/ 0 h 3"/>
              <a:gd name="T8" fmla="*/ 2147483647 w 12"/>
              <a:gd name="T9" fmla="*/ 0 h 3"/>
              <a:gd name="T10" fmla="*/ 0 60000 65536"/>
              <a:gd name="T11" fmla="*/ 0 60000 65536"/>
              <a:gd name="T12" fmla="*/ 0 60000 65536"/>
              <a:gd name="T13" fmla="*/ 0 60000 65536"/>
              <a:gd name="T14" fmla="*/ 0 60000 65536"/>
              <a:gd name="T15" fmla="*/ 0 w 12"/>
              <a:gd name="T16" fmla="*/ 0 h 3"/>
              <a:gd name="T17" fmla="*/ 12 w 12"/>
              <a:gd name="T18" fmla="*/ 0 h 3"/>
            </a:gdLst>
            <a:ahLst/>
            <a:cxnLst>
              <a:cxn ang="T10">
                <a:pos x="T0" y="T1"/>
              </a:cxn>
              <a:cxn ang="T11">
                <a:pos x="T2" y="T3"/>
              </a:cxn>
              <a:cxn ang="T12">
                <a:pos x="T4" y="T5"/>
              </a:cxn>
              <a:cxn ang="T13">
                <a:pos x="T6" y="T7"/>
              </a:cxn>
              <a:cxn ang="T14">
                <a:pos x="T8" y="T9"/>
              </a:cxn>
            </a:cxnLst>
            <a:rect l="T15" t="T16" r="T17" b="T18"/>
            <a:pathLst>
              <a:path w="12" h="3">
                <a:moveTo>
                  <a:pt x="12" y="3"/>
                </a:moveTo>
                <a:lnTo>
                  <a:pt x="6" y="0"/>
                </a:lnTo>
                <a:lnTo>
                  <a:pt x="0" y="1"/>
                </a:lnTo>
                <a:lnTo>
                  <a:pt x="6" y="3"/>
                </a:lnTo>
                <a:lnTo>
                  <a:pt x="12"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1" name="Freeform 456"/>
          <p:cNvSpPr>
            <a:spLocks/>
          </p:cNvSpPr>
          <p:nvPr/>
        </p:nvSpPr>
        <p:spPr bwMode="auto">
          <a:xfrm>
            <a:off x="6261100" y="2043113"/>
            <a:ext cx="6350" cy="4762"/>
          </a:xfrm>
          <a:custGeom>
            <a:avLst/>
            <a:gdLst>
              <a:gd name="T0" fmla="*/ 2147483647 w 11"/>
              <a:gd name="T1" fmla="*/ 2147483647 h 12"/>
              <a:gd name="T2" fmla="*/ 2147483647 w 11"/>
              <a:gd name="T3" fmla="*/ 2147483647 h 12"/>
              <a:gd name="T4" fmla="*/ 2147483647 w 11"/>
              <a:gd name="T5" fmla="*/ 2147483647 h 12"/>
              <a:gd name="T6" fmla="*/ 2147483647 w 11"/>
              <a:gd name="T7" fmla="*/ 2147483647 h 12"/>
              <a:gd name="T8" fmla="*/ 2147483647 w 11"/>
              <a:gd name="T9" fmla="*/ 0 h 12"/>
              <a:gd name="T10" fmla="*/ 0 w 11"/>
              <a:gd name="T11" fmla="*/ 2147483647 h 12"/>
              <a:gd name="T12" fmla="*/ 2147483647 w 11"/>
              <a:gd name="T13" fmla="*/ 2147483647 h 12"/>
              <a:gd name="T14" fmla="*/ 0 60000 65536"/>
              <a:gd name="T15" fmla="*/ 0 60000 65536"/>
              <a:gd name="T16" fmla="*/ 0 60000 65536"/>
              <a:gd name="T17" fmla="*/ 0 60000 65536"/>
              <a:gd name="T18" fmla="*/ 0 60000 65536"/>
              <a:gd name="T19" fmla="*/ 0 60000 65536"/>
              <a:gd name="T20" fmla="*/ 0 60000 65536"/>
              <a:gd name="T21" fmla="*/ 0 w 11"/>
              <a:gd name="T22" fmla="*/ 0 h 12"/>
              <a:gd name="T23" fmla="*/ 11 w 1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2">
                <a:moveTo>
                  <a:pt x="5" y="12"/>
                </a:moveTo>
                <a:lnTo>
                  <a:pt x="11" y="7"/>
                </a:lnTo>
                <a:lnTo>
                  <a:pt x="5" y="8"/>
                </a:lnTo>
                <a:lnTo>
                  <a:pt x="8" y="3"/>
                </a:lnTo>
                <a:lnTo>
                  <a:pt x="1" y="0"/>
                </a:lnTo>
                <a:lnTo>
                  <a:pt x="0" y="7"/>
                </a:lnTo>
                <a:lnTo>
                  <a:pt x="5"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2" name="Freeform 457"/>
          <p:cNvSpPr>
            <a:spLocks/>
          </p:cNvSpPr>
          <p:nvPr/>
        </p:nvSpPr>
        <p:spPr bwMode="auto">
          <a:xfrm>
            <a:off x="6261100" y="2032000"/>
            <a:ext cx="7938" cy="4763"/>
          </a:xfrm>
          <a:custGeom>
            <a:avLst/>
            <a:gdLst>
              <a:gd name="T0" fmla="*/ 2147483647 w 13"/>
              <a:gd name="T1" fmla="*/ 2147483647 h 8"/>
              <a:gd name="T2" fmla="*/ 2147483647 w 13"/>
              <a:gd name="T3" fmla="*/ 2147483647 h 8"/>
              <a:gd name="T4" fmla="*/ 0 w 13"/>
              <a:gd name="T5" fmla="*/ 0 h 8"/>
              <a:gd name="T6" fmla="*/ 2147483647 w 13"/>
              <a:gd name="T7" fmla="*/ 2147483647 h 8"/>
              <a:gd name="T8" fmla="*/ 2147483647 w 13"/>
              <a:gd name="T9" fmla="*/ 2147483647 h 8"/>
              <a:gd name="T10" fmla="*/ 2147483647 w 13"/>
              <a:gd name="T11" fmla="*/ 2147483647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8"/>
                </a:moveTo>
                <a:lnTo>
                  <a:pt x="7" y="3"/>
                </a:lnTo>
                <a:lnTo>
                  <a:pt x="0" y="0"/>
                </a:lnTo>
                <a:lnTo>
                  <a:pt x="3" y="7"/>
                </a:lnTo>
                <a:lnTo>
                  <a:pt x="10" y="8"/>
                </a:lnTo>
                <a:lnTo>
                  <a:pt x="13"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3" name="Freeform 458"/>
          <p:cNvSpPr>
            <a:spLocks/>
          </p:cNvSpPr>
          <p:nvPr/>
        </p:nvSpPr>
        <p:spPr bwMode="auto">
          <a:xfrm>
            <a:off x="6262688" y="1958975"/>
            <a:ext cx="104775" cy="39688"/>
          </a:xfrm>
          <a:custGeom>
            <a:avLst/>
            <a:gdLst>
              <a:gd name="T0" fmla="*/ 2147483647 w 222"/>
              <a:gd name="T1" fmla="*/ 2147483647 h 85"/>
              <a:gd name="T2" fmla="*/ 2147483647 w 222"/>
              <a:gd name="T3" fmla="*/ 2147483647 h 85"/>
              <a:gd name="T4" fmla="*/ 0 w 222"/>
              <a:gd name="T5" fmla="*/ 2147483647 h 85"/>
              <a:gd name="T6" fmla="*/ 2147483647 w 222"/>
              <a:gd name="T7" fmla="*/ 2147483647 h 85"/>
              <a:gd name="T8" fmla="*/ 2147483647 w 222"/>
              <a:gd name="T9" fmla="*/ 2147483647 h 85"/>
              <a:gd name="T10" fmla="*/ 2147483647 w 222"/>
              <a:gd name="T11" fmla="*/ 2147483647 h 85"/>
              <a:gd name="T12" fmla="*/ 2147483647 w 222"/>
              <a:gd name="T13" fmla="*/ 2147483647 h 85"/>
              <a:gd name="T14" fmla="*/ 2147483647 w 222"/>
              <a:gd name="T15" fmla="*/ 2147483647 h 85"/>
              <a:gd name="T16" fmla="*/ 2147483647 w 222"/>
              <a:gd name="T17" fmla="*/ 2147483647 h 85"/>
              <a:gd name="T18" fmla="*/ 2147483647 w 222"/>
              <a:gd name="T19" fmla="*/ 2147483647 h 85"/>
              <a:gd name="T20" fmla="*/ 2147483647 w 222"/>
              <a:gd name="T21" fmla="*/ 2147483647 h 85"/>
              <a:gd name="T22" fmla="*/ 2147483647 w 222"/>
              <a:gd name="T23" fmla="*/ 2147483647 h 85"/>
              <a:gd name="T24" fmla="*/ 2147483647 w 222"/>
              <a:gd name="T25" fmla="*/ 2147483647 h 85"/>
              <a:gd name="T26" fmla="*/ 2147483647 w 222"/>
              <a:gd name="T27" fmla="*/ 2147483647 h 85"/>
              <a:gd name="T28" fmla="*/ 2147483647 w 222"/>
              <a:gd name="T29" fmla="*/ 2147483647 h 85"/>
              <a:gd name="T30" fmla="*/ 2147483647 w 222"/>
              <a:gd name="T31" fmla="*/ 2147483647 h 85"/>
              <a:gd name="T32" fmla="*/ 2147483647 w 222"/>
              <a:gd name="T33" fmla="*/ 2147483647 h 85"/>
              <a:gd name="T34" fmla="*/ 2147483647 w 222"/>
              <a:gd name="T35" fmla="*/ 2147483647 h 85"/>
              <a:gd name="T36" fmla="*/ 2147483647 w 222"/>
              <a:gd name="T37" fmla="*/ 2147483647 h 85"/>
              <a:gd name="T38" fmla="*/ 2147483647 w 222"/>
              <a:gd name="T39" fmla="*/ 2147483647 h 85"/>
              <a:gd name="T40" fmla="*/ 2147483647 w 222"/>
              <a:gd name="T41" fmla="*/ 2147483647 h 85"/>
              <a:gd name="T42" fmla="*/ 2147483647 w 222"/>
              <a:gd name="T43" fmla="*/ 2147483647 h 85"/>
              <a:gd name="T44" fmla="*/ 2147483647 w 222"/>
              <a:gd name="T45" fmla="*/ 2147483647 h 85"/>
              <a:gd name="T46" fmla="*/ 2147483647 w 222"/>
              <a:gd name="T47" fmla="*/ 2147483647 h 85"/>
              <a:gd name="T48" fmla="*/ 2147483647 w 222"/>
              <a:gd name="T49" fmla="*/ 2147483647 h 85"/>
              <a:gd name="T50" fmla="*/ 2147483647 w 222"/>
              <a:gd name="T51" fmla="*/ 2147483647 h 85"/>
              <a:gd name="T52" fmla="*/ 2147483647 w 222"/>
              <a:gd name="T53" fmla="*/ 2147483647 h 85"/>
              <a:gd name="T54" fmla="*/ 2147483647 w 222"/>
              <a:gd name="T55" fmla="*/ 2147483647 h 85"/>
              <a:gd name="T56" fmla="*/ 2147483647 w 222"/>
              <a:gd name="T57" fmla="*/ 2147483647 h 85"/>
              <a:gd name="T58" fmla="*/ 2147483647 w 222"/>
              <a:gd name="T59" fmla="*/ 2147483647 h 85"/>
              <a:gd name="T60" fmla="*/ 2147483647 w 222"/>
              <a:gd name="T61" fmla="*/ 2147483647 h 85"/>
              <a:gd name="T62" fmla="*/ 2147483647 w 222"/>
              <a:gd name="T63" fmla="*/ 2147483647 h 85"/>
              <a:gd name="T64" fmla="*/ 2147483647 w 222"/>
              <a:gd name="T65" fmla="*/ 2147483647 h 85"/>
              <a:gd name="T66" fmla="*/ 2147483647 w 222"/>
              <a:gd name="T67" fmla="*/ 2147483647 h 85"/>
              <a:gd name="T68" fmla="*/ 2147483647 w 222"/>
              <a:gd name="T69" fmla="*/ 2147483647 h 85"/>
              <a:gd name="T70" fmla="*/ 2147483647 w 222"/>
              <a:gd name="T71" fmla="*/ 2147483647 h 85"/>
              <a:gd name="T72" fmla="*/ 2147483647 w 222"/>
              <a:gd name="T73" fmla="*/ 2147483647 h 85"/>
              <a:gd name="T74" fmla="*/ 2147483647 w 222"/>
              <a:gd name="T75" fmla="*/ 2147483647 h 85"/>
              <a:gd name="T76" fmla="*/ 2147483647 w 222"/>
              <a:gd name="T77" fmla="*/ 2147483647 h 85"/>
              <a:gd name="T78" fmla="*/ 2147483647 w 222"/>
              <a:gd name="T79" fmla="*/ 2147483647 h 85"/>
              <a:gd name="T80" fmla="*/ 2147483647 w 222"/>
              <a:gd name="T81" fmla="*/ 2147483647 h 85"/>
              <a:gd name="T82" fmla="*/ 2147483647 w 222"/>
              <a:gd name="T83" fmla="*/ 2147483647 h 85"/>
              <a:gd name="T84" fmla="*/ 2147483647 w 222"/>
              <a:gd name="T85" fmla="*/ 2147483647 h 85"/>
              <a:gd name="T86" fmla="*/ 2147483647 w 222"/>
              <a:gd name="T87" fmla="*/ 2147483647 h 85"/>
              <a:gd name="T88" fmla="*/ 2147483647 w 222"/>
              <a:gd name="T89" fmla="*/ 2147483647 h 85"/>
              <a:gd name="T90" fmla="*/ 2147483647 w 222"/>
              <a:gd name="T91" fmla="*/ 2147483647 h 85"/>
              <a:gd name="T92" fmla="*/ 2147483647 w 222"/>
              <a:gd name="T93" fmla="*/ 2147483647 h 85"/>
              <a:gd name="T94" fmla="*/ 2147483647 w 222"/>
              <a:gd name="T95" fmla="*/ 2147483647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2"/>
              <a:gd name="T145" fmla="*/ 0 h 85"/>
              <a:gd name="T146" fmla="*/ 222 w 222"/>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2" h="85">
                <a:moveTo>
                  <a:pt x="8" y="60"/>
                </a:moveTo>
                <a:lnTo>
                  <a:pt x="9" y="60"/>
                </a:lnTo>
                <a:lnTo>
                  <a:pt x="11" y="63"/>
                </a:lnTo>
                <a:lnTo>
                  <a:pt x="7" y="65"/>
                </a:lnTo>
                <a:lnTo>
                  <a:pt x="3" y="73"/>
                </a:lnTo>
                <a:lnTo>
                  <a:pt x="0" y="80"/>
                </a:lnTo>
                <a:lnTo>
                  <a:pt x="6" y="81"/>
                </a:lnTo>
                <a:lnTo>
                  <a:pt x="12" y="85"/>
                </a:lnTo>
                <a:lnTo>
                  <a:pt x="20" y="84"/>
                </a:lnTo>
                <a:lnTo>
                  <a:pt x="27" y="85"/>
                </a:lnTo>
                <a:lnTo>
                  <a:pt x="34" y="85"/>
                </a:lnTo>
                <a:lnTo>
                  <a:pt x="35" y="84"/>
                </a:lnTo>
                <a:lnTo>
                  <a:pt x="41" y="81"/>
                </a:lnTo>
                <a:lnTo>
                  <a:pt x="48" y="80"/>
                </a:lnTo>
                <a:lnTo>
                  <a:pt x="54" y="78"/>
                </a:lnTo>
                <a:lnTo>
                  <a:pt x="60" y="76"/>
                </a:lnTo>
                <a:lnTo>
                  <a:pt x="66" y="72"/>
                </a:lnTo>
                <a:lnTo>
                  <a:pt x="73" y="70"/>
                </a:lnTo>
                <a:lnTo>
                  <a:pt x="80" y="71"/>
                </a:lnTo>
                <a:lnTo>
                  <a:pt x="86" y="70"/>
                </a:lnTo>
                <a:lnTo>
                  <a:pt x="92" y="70"/>
                </a:lnTo>
                <a:lnTo>
                  <a:pt x="99" y="70"/>
                </a:lnTo>
                <a:lnTo>
                  <a:pt x="112" y="70"/>
                </a:lnTo>
                <a:lnTo>
                  <a:pt x="119" y="69"/>
                </a:lnTo>
                <a:lnTo>
                  <a:pt x="125" y="69"/>
                </a:lnTo>
                <a:lnTo>
                  <a:pt x="131" y="72"/>
                </a:lnTo>
                <a:lnTo>
                  <a:pt x="139" y="68"/>
                </a:lnTo>
                <a:lnTo>
                  <a:pt x="145" y="68"/>
                </a:lnTo>
                <a:lnTo>
                  <a:pt x="152" y="68"/>
                </a:lnTo>
                <a:lnTo>
                  <a:pt x="159" y="68"/>
                </a:lnTo>
                <a:lnTo>
                  <a:pt x="165" y="67"/>
                </a:lnTo>
                <a:lnTo>
                  <a:pt x="173" y="67"/>
                </a:lnTo>
                <a:lnTo>
                  <a:pt x="179" y="65"/>
                </a:lnTo>
                <a:lnTo>
                  <a:pt x="185" y="63"/>
                </a:lnTo>
                <a:lnTo>
                  <a:pt x="191" y="62"/>
                </a:lnTo>
                <a:lnTo>
                  <a:pt x="198" y="62"/>
                </a:lnTo>
                <a:lnTo>
                  <a:pt x="205" y="61"/>
                </a:lnTo>
                <a:lnTo>
                  <a:pt x="211" y="62"/>
                </a:lnTo>
                <a:lnTo>
                  <a:pt x="217" y="56"/>
                </a:lnTo>
                <a:lnTo>
                  <a:pt x="222" y="52"/>
                </a:lnTo>
                <a:lnTo>
                  <a:pt x="217" y="47"/>
                </a:lnTo>
                <a:lnTo>
                  <a:pt x="210" y="43"/>
                </a:lnTo>
                <a:lnTo>
                  <a:pt x="204" y="39"/>
                </a:lnTo>
                <a:lnTo>
                  <a:pt x="198" y="36"/>
                </a:lnTo>
                <a:lnTo>
                  <a:pt x="190" y="35"/>
                </a:lnTo>
                <a:lnTo>
                  <a:pt x="185" y="33"/>
                </a:lnTo>
                <a:lnTo>
                  <a:pt x="178" y="36"/>
                </a:lnTo>
                <a:lnTo>
                  <a:pt x="172" y="33"/>
                </a:lnTo>
                <a:lnTo>
                  <a:pt x="165" y="33"/>
                </a:lnTo>
                <a:lnTo>
                  <a:pt x="159" y="28"/>
                </a:lnTo>
                <a:lnTo>
                  <a:pt x="152" y="25"/>
                </a:lnTo>
                <a:lnTo>
                  <a:pt x="146" y="24"/>
                </a:lnTo>
                <a:lnTo>
                  <a:pt x="140" y="24"/>
                </a:lnTo>
                <a:lnTo>
                  <a:pt x="133" y="22"/>
                </a:lnTo>
                <a:lnTo>
                  <a:pt x="127" y="17"/>
                </a:lnTo>
                <a:lnTo>
                  <a:pt x="115" y="16"/>
                </a:lnTo>
                <a:lnTo>
                  <a:pt x="108" y="14"/>
                </a:lnTo>
                <a:lnTo>
                  <a:pt x="101" y="19"/>
                </a:lnTo>
                <a:lnTo>
                  <a:pt x="94" y="21"/>
                </a:lnTo>
                <a:lnTo>
                  <a:pt x="87" y="27"/>
                </a:lnTo>
                <a:lnTo>
                  <a:pt x="83" y="33"/>
                </a:lnTo>
                <a:lnTo>
                  <a:pt x="77" y="33"/>
                </a:lnTo>
                <a:lnTo>
                  <a:pt x="78" y="27"/>
                </a:lnTo>
                <a:lnTo>
                  <a:pt x="73" y="20"/>
                </a:lnTo>
                <a:lnTo>
                  <a:pt x="72" y="13"/>
                </a:lnTo>
                <a:lnTo>
                  <a:pt x="77" y="6"/>
                </a:lnTo>
                <a:lnTo>
                  <a:pt x="69" y="5"/>
                </a:lnTo>
                <a:lnTo>
                  <a:pt x="62" y="3"/>
                </a:lnTo>
                <a:lnTo>
                  <a:pt x="57" y="3"/>
                </a:lnTo>
                <a:lnTo>
                  <a:pt x="50" y="1"/>
                </a:lnTo>
                <a:lnTo>
                  <a:pt x="43" y="0"/>
                </a:lnTo>
                <a:lnTo>
                  <a:pt x="36" y="7"/>
                </a:lnTo>
                <a:lnTo>
                  <a:pt x="42" y="11"/>
                </a:lnTo>
                <a:lnTo>
                  <a:pt x="36" y="9"/>
                </a:lnTo>
                <a:lnTo>
                  <a:pt x="31" y="8"/>
                </a:lnTo>
                <a:lnTo>
                  <a:pt x="26" y="6"/>
                </a:lnTo>
                <a:lnTo>
                  <a:pt x="19" y="4"/>
                </a:lnTo>
                <a:lnTo>
                  <a:pt x="12" y="4"/>
                </a:lnTo>
                <a:lnTo>
                  <a:pt x="12" y="11"/>
                </a:lnTo>
                <a:lnTo>
                  <a:pt x="6" y="15"/>
                </a:lnTo>
                <a:lnTo>
                  <a:pt x="10" y="22"/>
                </a:lnTo>
                <a:lnTo>
                  <a:pt x="17" y="22"/>
                </a:lnTo>
                <a:lnTo>
                  <a:pt x="23" y="24"/>
                </a:lnTo>
                <a:lnTo>
                  <a:pt x="17" y="23"/>
                </a:lnTo>
                <a:lnTo>
                  <a:pt x="10" y="24"/>
                </a:lnTo>
                <a:lnTo>
                  <a:pt x="9" y="30"/>
                </a:lnTo>
                <a:lnTo>
                  <a:pt x="14" y="33"/>
                </a:lnTo>
                <a:lnTo>
                  <a:pt x="21" y="36"/>
                </a:lnTo>
                <a:lnTo>
                  <a:pt x="28" y="39"/>
                </a:lnTo>
                <a:lnTo>
                  <a:pt x="22" y="38"/>
                </a:lnTo>
                <a:lnTo>
                  <a:pt x="14" y="37"/>
                </a:lnTo>
                <a:lnTo>
                  <a:pt x="9" y="36"/>
                </a:lnTo>
                <a:lnTo>
                  <a:pt x="2" y="39"/>
                </a:lnTo>
                <a:lnTo>
                  <a:pt x="3" y="46"/>
                </a:lnTo>
                <a:lnTo>
                  <a:pt x="6" y="53"/>
                </a:lnTo>
                <a:lnTo>
                  <a:pt x="8" y="6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4" name="Freeform 459"/>
          <p:cNvSpPr>
            <a:spLocks/>
          </p:cNvSpPr>
          <p:nvPr/>
        </p:nvSpPr>
        <p:spPr bwMode="auto">
          <a:xfrm>
            <a:off x="6269038" y="2049463"/>
            <a:ext cx="7937" cy="3175"/>
          </a:xfrm>
          <a:custGeom>
            <a:avLst/>
            <a:gdLst>
              <a:gd name="T0" fmla="*/ 2147483647 w 19"/>
              <a:gd name="T1" fmla="*/ 0 h 7"/>
              <a:gd name="T2" fmla="*/ 2147483647 w 19"/>
              <a:gd name="T3" fmla="*/ 2147483647 h 7"/>
              <a:gd name="T4" fmla="*/ 2147483647 w 19"/>
              <a:gd name="T5" fmla="*/ 2147483647 h 7"/>
              <a:gd name="T6" fmla="*/ 0 w 19"/>
              <a:gd name="T7" fmla="*/ 2147483647 h 7"/>
              <a:gd name="T8" fmla="*/ 2147483647 w 19"/>
              <a:gd name="T9" fmla="*/ 2147483647 h 7"/>
              <a:gd name="T10" fmla="*/ 2147483647 w 19"/>
              <a:gd name="T11" fmla="*/ 2147483647 h 7"/>
              <a:gd name="T12" fmla="*/ 2147483647 w 19"/>
              <a:gd name="T13" fmla="*/ 2147483647 h 7"/>
              <a:gd name="T14" fmla="*/ 2147483647 w 19"/>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7"/>
              <a:gd name="T26" fmla="*/ 19 w 1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7">
                <a:moveTo>
                  <a:pt x="19" y="0"/>
                </a:moveTo>
                <a:lnTo>
                  <a:pt x="13" y="1"/>
                </a:lnTo>
                <a:lnTo>
                  <a:pt x="7" y="4"/>
                </a:lnTo>
                <a:lnTo>
                  <a:pt x="0" y="5"/>
                </a:lnTo>
                <a:lnTo>
                  <a:pt x="7" y="7"/>
                </a:lnTo>
                <a:lnTo>
                  <a:pt x="13" y="6"/>
                </a:lnTo>
                <a:lnTo>
                  <a:pt x="19" y="1"/>
                </a:lnTo>
                <a:lnTo>
                  <a:pt x="19"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5" name="Freeform 460"/>
          <p:cNvSpPr>
            <a:spLocks/>
          </p:cNvSpPr>
          <p:nvPr/>
        </p:nvSpPr>
        <p:spPr bwMode="auto">
          <a:xfrm>
            <a:off x="6386513" y="1989138"/>
            <a:ext cx="7937" cy="3175"/>
          </a:xfrm>
          <a:custGeom>
            <a:avLst/>
            <a:gdLst>
              <a:gd name="T0" fmla="*/ 2147483647 w 19"/>
              <a:gd name="T1" fmla="*/ 2147483647 h 8"/>
              <a:gd name="T2" fmla="*/ 2147483647 w 19"/>
              <a:gd name="T3" fmla="*/ 2147483647 h 8"/>
              <a:gd name="T4" fmla="*/ 2147483647 w 19"/>
              <a:gd name="T5" fmla="*/ 2147483647 h 8"/>
              <a:gd name="T6" fmla="*/ 2147483647 w 19"/>
              <a:gd name="T7" fmla="*/ 0 h 8"/>
              <a:gd name="T8" fmla="*/ 2147483647 w 19"/>
              <a:gd name="T9" fmla="*/ 2147483647 h 8"/>
              <a:gd name="T10" fmla="*/ 0 w 19"/>
              <a:gd name="T11" fmla="*/ 2147483647 h 8"/>
              <a:gd name="T12" fmla="*/ 2147483647 w 19"/>
              <a:gd name="T13" fmla="*/ 2147483647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7" y="8"/>
                </a:moveTo>
                <a:lnTo>
                  <a:pt x="12" y="6"/>
                </a:lnTo>
                <a:lnTo>
                  <a:pt x="19" y="2"/>
                </a:lnTo>
                <a:lnTo>
                  <a:pt x="12" y="0"/>
                </a:lnTo>
                <a:lnTo>
                  <a:pt x="7" y="5"/>
                </a:lnTo>
                <a:lnTo>
                  <a:pt x="0" y="4"/>
                </a:lnTo>
                <a:lnTo>
                  <a:pt x="7"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6" name="Freeform 461"/>
          <p:cNvSpPr>
            <a:spLocks/>
          </p:cNvSpPr>
          <p:nvPr/>
        </p:nvSpPr>
        <p:spPr bwMode="auto">
          <a:xfrm>
            <a:off x="6394450" y="1992313"/>
            <a:ext cx="25400" cy="3175"/>
          </a:xfrm>
          <a:custGeom>
            <a:avLst/>
            <a:gdLst>
              <a:gd name="T0" fmla="*/ 2147483647 w 53"/>
              <a:gd name="T1" fmla="*/ 2147483647 h 8"/>
              <a:gd name="T2" fmla="*/ 2147483647 w 53"/>
              <a:gd name="T3" fmla="*/ 2147483647 h 8"/>
              <a:gd name="T4" fmla="*/ 2147483647 w 53"/>
              <a:gd name="T5" fmla="*/ 2147483647 h 8"/>
              <a:gd name="T6" fmla="*/ 2147483647 w 53"/>
              <a:gd name="T7" fmla="*/ 0 h 8"/>
              <a:gd name="T8" fmla="*/ 2147483647 w 53"/>
              <a:gd name="T9" fmla="*/ 2147483647 h 8"/>
              <a:gd name="T10" fmla="*/ 2147483647 w 53"/>
              <a:gd name="T11" fmla="*/ 2147483647 h 8"/>
              <a:gd name="T12" fmla="*/ 2147483647 w 53"/>
              <a:gd name="T13" fmla="*/ 2147483647 h 8"/>
              <a:gd name="T14" fmla="*/ 2147483647 w 53"/>
              <a:gd name="T15" fmla="*/ 2147483647 h 8"/>
              <a:gd name="T16" fmla="*/ 2147483647 w 53"/>
              <a:gd name="T17" fmla="*/ 2147483647 h 8"/>
              <a:gd name="T18" fmla="*/ 0 w 53"/>
              <a:gd name="T19" fmla="*/ 2147483647 h 8"/>
              <a:gd name="T20" fmla="*/ 2147483647 w 53"/>
              <a:gd name="T21" fmla="*/ 2147483647 h 8"/>
              <a:gd name="T22" fmla="*/ 2147483647 w 53"/>
              <a:gd name="T23" fmla="*/ 2147483647 h 8"/>
              <a:gd name="T24" fmla="*/ 2147483647 w 53"/>
              <a:gd name="T25" fmla="*/ 2147483647 h 8"/>
              <a:gd name="T26" fmla="*/ 2147483647 w 53"/>
              <a:gd name="T27" fmla="*/ 2147483647 h 8"/>
              <a:gd name="T28" fmla="*/ 2147483647 w 53"/>
              <a:gd name="T29" fmla="*/ 2147483647 h 8"/>
              <a:gd name="T30" fmla="*/ 2147483647 w 53"/>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
              <a:gd name="T49" fmla="*/ 0 h 8"/>
              <a:gd name="T50" fmla="*/ 53 w 53"/>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 h="8">
                <a:moveTo>
                  <a:pt x="47" y="8"/>
                </a:moveTo>
                <a:lnTo>
                  <a:pt x="53" y="4"/>
                </a:lnTo>
                <a:lnTo>
                  <a:pt x="47" y="1"/>
                </a:lnTo>
                <a:lnTo>
                  <a:pt x="40" y="0"/>
                </a:lnTo>
                <a:lnTo>
                  <a:pt x="33" y="1"/>
                </a:lnTo>
                <a:lnTo>
                  <a:pt x="27" y="1"/>
                </a:lnTo>
                <a:lnTo>
                  <a:pt x="20" y="1"/>
                </a:lnTo>
                <a:lnTo>
                  <a:pt x="13" y="1"/>
                </a:lnTo>
                <a:lnTo>
                  <a:pt x="8" y="1"/>
                </a:lnTo>
                <a:lnTo>
                  <a:pt x="0" y="1"/>
                </a:lnTo>
                <a:lnTo>
                  <a:pt x="8" y="4"/>
                </a:lnTo>
                <a:lnTo>
                  <a:pt x="22" y="6"/>
                </a:lnTo>
                <a:lnTo>
                  <a:pt x="29" y="6"/>
                </a:lnTo>
                <a:lnTo>
                  <a:pt x="36" y="6"/>
                </a:lnTo>
                <a:lnTo>
                  <a:pt x="42" y="6"/>
                </a:lnTo>
                <a:lnTo>
                  <a:pt x="47"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7" name="Freeform 462"/>
          <p:cNvSpPr>
            <a:spLocks/>
          </p:cNvSpPr>
          <p:nvPr/>
        </p:nvSpPr>
        <p:spPr bwMode="auto">
          <a:xfrm>
            <a:off x="6419850" y="2011363"/>
            <a:ext cx="4763" cy="3175"/>
          </a:xfrm>
          <a:custGeom>
            <a:avLst/>
            <a:gdLst>
              <a:gd name="T0" fmla="*/ 2147483647 w 13"/>
              <a:gd name="T1" fmla="*/ 2147483647 h 6"/>
              <a:gd name="T2" fmla="*/ 2147483647 w 13"/>
              <a:gd name="T3" fmla="*/ 2147483647 h 6"/>
              <a:gd name="T4" fmla="*/ 2147483647 w 13"/>
              <a:gd name="T5" fmla="*/ 2147483647 h 6"/>
              <a:gd name="T6" fmla="*/ 2147483647 w 13"/>
              <a:gd name="T7" fmla="*/ 0 h 6"/>
              <a:gd name="T8" fmla="*/ 0 w 13"/>
              <a:gd name="T9" fmla="*/ 2147483647 h 6"/>
              <a:gd name="T10" fmla="*/ 2147483647 w 13"/>
              <a:gd name="T11" fmla="*/ 2147483647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 y="6"/>
                </a:moveTo>
                <a:lnTo>
                  <a:pt x="8" y="6"/>
                </a:lnTo>
                <a:lnTo>
                  <a:pt x="13" y="4"/>
                </a:lnTo>
                <a:lnTo>
                  <a:pt x="7" y="0"/>
                </a:lnTo>
                <a:lnTo>
                  <a:pt x="0" y="2"/>
                </a:lnTo>
                <a:lnTo>
                  <a:pt x="1"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8" name="Freeform 463"/>
          <p:cNvSpPr>
            <a:spLocks/>
          </p:cNvSpPr>
          <p:nvPr/>
        </p:nvSpPr>
        <p:spPr bwMode="auto">
          <a:xfrm>
            <a:off x="6437313" y="2016125"/>
            <a:ext cx="9525" cy="3175"/>
          </a:xfrm>
          <a:custGeom>
            <a:avLst/>
            <a:gdLst>
              <a:gd name="T0" fmla="*/ 2147483647 w 20"/>
              <a:gd name="T1" fmla="*/ 2147483647 h 7"/>
              <a:gd name="T2" fmla="*/ 2147483647 w 20"/>
              <a:gd name="T3" fmla="*/ 2147483647 h 7"/>
              <a:gd name="T4" fmla="*/ 2147483647 w 20"/>
              <a:gd name="T5" fmla="*/ 2147483647 h 7"/>
              <a:gd name="T6" fmla="*/ 0 w 20"/>
              <a:gd name="T7" fmla="*/ 0 h 7"/>
              <a:gd name="T8" fmla="*/ 2147483647 w 20"/>
              <a:gd name="T9" fmla="*/ 2147483647 h 7"/>
              <a:gd name="T10" fmla="*/ 2147483647 w 20"/>
              <a:gd name="T11" fmla="*/ 2147483647 h 7"/>
              <a:gd name="T12" fmla="*/ 2147483647 w 20"/>
              <a:gd name="T13" fmla="*/ 2147483647 h 7"/>
              <a:gd name="T14" fmla="*/ 0 60000 65536"/>
              <a:gd name="T15" fmla="*/ 0 60000 65536"/>
              <a:gd name="T16" fmla="*/ 0 60000 65536"/>
              <a:gd name="T17" fmla="*/ 0 60000 65536"/>
              <a:gd name="T18" fmla="*/ 0 60000 65536"/>
              <a:gd name="T19" fmla="*/ 0 60000 65536"/>
              <a:gd name="T20" fmla="*/ 0 60000 65536"/>
              <a:gd name="T21" fmla="*/ 0 w 20"/>
              <a:gd name="T22" fmla="*/ 0 h 7"/>
              <a:gd name="T23" fmla="*/ 20 w 2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7">
                <a:moveTo>
                  <a:pt x="8" y="7"/>
                </a:moveTo>
                <a:lnTo>
                  <a:pt x="20" y="5"/>
                </a:lnTo>
                <a:lnTo>
                  <a:pt x="14" y="1"/>
                </a:lnTo>
                <a:lnTo>
                  <a:pt x="0" y="0"/>
                </a:lnTo>
                <a:lnTo>
                  <a:pt x="8" y="4"/>
                </a:lnTo>
                <a:lnTo>
                  <a:pt x="1" y="6"/>
                </a:lnTo>
                <a:lnTo>
                  <a:pt x="8"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299" name="Freeform 464"/>
          <p:cNvSpPr>
            <a:spLocks/>
          </p:cNvSpPr>
          <p:nvPr/>
        </p:nvSpPr>
        <p:spPr bwMode="auto">
          <a:xfrm>
            <a:off x="6553200" y="2033588"/>
            <a:ext cx="14288" cy="6350"/>
          </a:xfrm>
          <a:custGeom>
            <a:avLst/>
            <a:gdLst>
              <a:gd name="T0" fmla="*/ 0 w 34"/>
              <a:gd name="T1" fmla="*/ 2147483647 h 13"/>
              <a:gd name="T2" fmla="*/ 2147483647 w 34"/>
              <a:gd name="T3" fmla="*/ 2147483647 h 13"/>
              <a:gd name="T4" fmla="*/ 2147483647 w 34"/>
              <a:gd name="T5" fmla="*/ 2147483647 h 13"/>
              <a:gd name="T6" fmla="*/ 2147483647 w 34"/>
              <a:gd name="T7" fmla="*/ 2147483647 h 13"/>
              <a:gd name="T8" fmla="*/ 2147483647 w 34"/>
              <a:gd name="T9" fmla="*/ 2147483647 h 13"/>
              <a:gd name="T10" fmla="*/ 2147483647 w 34"/>
              <a:gd name="T11" fmla="*/ 2147483647 h 13"/>
              <a:gd name="T12" fmla="*/ 2147483647 w 34"/>
              <a:gd name="T13" fmla="*/ 2147483647 h 13"/>
              <a:gd name="T14" fmla="*/ 2147483647 w 34"/>
              <a:gd name="T15" fmla="*/ 2147483647 h 13"/>
              <a:gd name="T16" fmla="*/ 2147483647 w 34"/>
              <a:gd name="T17" fmla="*/ 0 h 13"/>
              <a:gd name="T18" fmla="*/ 2147483647 w 34"/>
              <a:gd name="T19" fmla="*/ 2147483647 h 13"/>
              <a:gd name="T20" fmla="*/ 0 w 34"/>
              <a:gd name="T21" fmla="*/ 2147483647 h 13"/>
              <a:gd name="T22" fmla="*/ 0 w 34"/>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3"/>
              <a:gd name="T38" fmla="*/ 34 w 34"/>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3">
                <a:moveTo>
                  <a:pt x="0" y="4"/>
                </a:moveTo>
                <a:lnTo>
                  <a:pt x="8" y="7"/>
                </a:lnTo>
                <a:lnTo>
                  <a:pt x="15" y="7"/>
                </a:lnTo>
                <a:lnTo>
                  <a:pt x="21" y="9"/>
                </a:lnTo>
                <a:lnTo>
                  <a:pt x="26" y="12"/>
                </a:lnTo>
                <a:lnTo>
                  <a:pt x="34" y="13"/>
                </a:lnTo>
                <a:lnTo>
                  <a:pt x="26" y="8"/>
                </a:lnTo>
                <a:lnTo>
                  <a:pt x="20" y="2"/>
                </a:lnTo>
                <a:lnTo>
                  <a:pt x="13" y="0"/>
                </a:lnTo>
                <a:lnTo>
                  <a:pt x="7" y="2"/>
                </a:lnTo>
                <a:lnTo>
                  <a:pt x="0" y="2"/>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0" name="Freeform 465"/>
          <p:cNvSpPr>
            <a:spLocks/>
          </p:cNvSpPr>
          <p:nvPr/>
        </p:nvSpPr>
        <p:spPr bwMode="auto">
          <a:xfrm>
            <a:off x="6567488" y="2041525"/>
            <a:ext cx="3175" cy="1588"/>
          </a:xfrm>
          <a:custGeom>
            <a:avLst/>
            <a:gdLst>
              <a:gd name="T0" fmla="*/ 0 w 6"/>
              <a:gd name="T1" fmla="*/ 2147483647 h 2"/>
              <a:gd name="T2" fmla="*/ 2147483647 w 6"/>
              <a:gd name="T3" fmla="*/ 2147483647 h 2"/>
              <a:gd name="T4" fmla="*/ 0 w 6"/>
              <a:gd name="T5" fmla="*/ 0 h 2"/>
              <a:gd name="T6" fmla="*/ 0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1"/>
                </a:moveTo>
                <a:lnTo>
                  <a:pt x="6" y="2"/>
                </a:lnTo>
                <a:lnTo>
                  <a:pt x="0"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1" name="Freeform 466"/>
          <p:cNvSpPr>
            <a:spLocks/>
          </p:cNvSpPr>
          <p:nvPr/>
        </p:nvSpPr>
        <p:spPr bwMode="auto">
          <a:xfrm>
            <a:off x="6580188" y="2041525"/>
            <a:ext cx="7937" cy="1588"/>
          </a:xfrm>
          <a:custGeom>
            <a:avLst/>
            <a:gdLst>
              <a:gd name="T0" fmla="*/ 0 w 14"/>
              <a:gd name="T1" fmla="*/ 2147483647 h 4"/>
              <a:gd name="T2" fmla="*/ 2147483647 w 14"/>
              <a:gd name="T3" fmla="*/ 2147483647 h 4"/>
              <a:gd name="T4" fmla="*/ 2147483647 w 14"/>
              <a:gd name="T5" fmla="*/ 2147483647 h 4"/>
              <a:gd name="T6" fmla="*/ 2147483647 w 14"/>
              <a:gd name="T7" fmla="*/ 2147483647 h 4"/>
              <a:gd name="T8" fmla="*/ 2147483647 w 14"/>
              <a:gd name="T9" fmla="*/ 0 h 4"/>
              <a:gd name="T10" fmla="*/ 0 w 14"/>
              <a:gd name="T11" fmla="*/ 2147483647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0" y="3"/>
                </a:moveTo>
                <a:lnTo>
                  <a:pt x="7" y="4"/>
                </a:lnTo>
                <a:lnTo>
                  <a:pt x="14" y="4"/>
                </a:lnTo>
                <a:lnTo>
                  <a:pt x="7" y="2"/>
                </a:lnTo>
                <a:lnTo>
                  <a:pt x="1"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2" name="Freeform 467"/>
          <p:cNvSpPr>
            <a:spLocks/>
          </p:cNvSpPr>
          <p:nvPr/>
        </p:nvSpPr>
        <p:spPr bwMode="auto">
          <a:xfrm>
            <a:off x="6610350" y="2093913"/>
            <a:ext cx="36513" cy="14287"/>
          </a:xfrm>
          <a:custGeom>
            <a:avLst/>
            <a:gdLst>
              <a:gd name="T0" fmla="*/ 2147483647 w 76"/>
              <a:gd name="T1" fmla="*/ 2147483647 h 29"/>
              <a:gd name="T2" fmla="*/ 2147483647 w 76"/>
              <a:gd name="T3" fmla="*/ 2147483647 h 29"/>
              <a:gd name="T4" fmla="*/ 2147483647 w 76"/>
              <a:gd name="T5" fmla="*/ 2147483647 h 29"/>
              <a:gd name="T6" fmla="*/ 2147483647 w 76"/>
              <a:gd name="T7" fmla="*/ 2147483647 h 29"/>
              <a:gd name="T8" fmla="*/ 2147483647 w 76"/>
              <a:gd name="T9" fmla="*/ 2147483647 h 29"/>
              <a:gd name="T10" fmla="*/ 2147483647 w 76"/>
              <a:gd name="T11" fmla="*/ 2147483647 h 29"/>
              <a:gd name="T12" fmla="*/ 2147483647 w 76"/>
              <a:gd name="T13" fmla="*/ 2147483647 h 29"/>
              <a:gd name="T14" fmla="*/ 2147483647 w 76"/>
              <a:gd name="T15" fmla="*/ 2147483647 h 29"/>
              <a:gd name="T16" fmla="*/ 2147483647 w 76"/>
              <a:gd name="T17" fmla="*/ 2147483647 h 29"/>
              <a:gd name="T18" fmla="*/ 2147483647 w 76"/>
              <a:gd name="T19" fmla="*/ 2147483647 h 29"/>
              <a:gd name="T20" fmla="*/ 2147483647 w 76"/>
              <a:gd name="T21" fmla="*/ 2147483647 h 29"/>
              <a:gd name="T22" fmla="*/ 2147483647 w 76"/>
              <a:gd name="T23" fmla="*/ 0 h 29"/>
              <a:gd name="T24" fmla="*/ 2147483647 w 76"/>
              <a:gd name="T25" fmla="*/ 2147483647 h 29"/>
              <a:gd name="T26" fmla="*/ 2147483647 w 76"/>
              <a:gd name="T27" fmla="*/ 2147483647 h 29"/>
              <a:gd name="T28" fmla="*/ 0 w 76"/>
              <a:gd name="T29" fmla="*/ 2147483647 h 29"/>
              <a:gd name="T30" fmla="*/ 2147483647 w 76"/>
              <a:gd name="T31" fmla="*/ 2147483647 h 29"/>
              <a:gd name="T32" fmla="*/ 2147483647 w 76"/>
              <a:gd name="T33" fmla="*/ 2147483647 h 29"/>
              <a:gd name="T34" fmla="*/ 2147483647 w 76"/>
              <a:gd name="T35" fmla="*/ 2147483647 h 29"/>
              <a:gd name="T36" fmla="*/ 2147483647 w 76"/>
              <a:gd name="T37" fmla="*/ 2147483647 h 29"/>
              <a:gd name="T38" fmla="*/ 2147483647 w 76"/>
              <a:gd name="T39" fmla="*/ 2147483647 h 29"/>
              <a:gd name="T40" fmla="*/ 2147483647 w 76"/>
              <a:gd name="T41" fmla="*/ 2147483647 h 29"/>
              <a:gd name="T42" fmla="*/ 2147483647 w 76"/>
              <a:gd name="T43" fmla="*/ 2147483647 h 29"/>
              <a:gd name="T44" fmla="*/ 2147483647 w 76"/>
              <a:gd name="T45" fmla="*/ 2147483647 h 29"/>
              <a:gd name="T46" fmla="*/ 2147483647 w 76"/>
              <a:gd name="T47" fmla="*/ 2147483647 h 29"/>
              <a:gd name="T48" fmla="*/ 2147483647 w 76"/>
              <a:gd name="T49" fmla="*/ 2147483647 h 29"/>
              <a:gd name="T50" fmla="*/ 2147483647 w 76"/>
              <a:gd name="T51" fmla="*/ 2147483647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29"/>
              <a:gd name="T80" fmla="*/ 76 w 76"/>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29">
                <a:moveTo>
                  <a:pt x="68" y="29"/>
                </a:moveTo>
                <a:lnTo>
                  <a:pt x="70" y="22"/>
                </a:lnTo>
                <a:lnTo>
                  <a:pt x="76" y="21"/>
                </a:lnTo>
                <a:lnTo>
                  <a:pt x="76" y="14"/>
                </a:lnTo>
                <a:lnTo>
                  <a:pt x="73" y="7"/>
                </a:lnTo>
                <a:lnTo>
                  <a:pt x="66" y="5"/>
                </a:lnTo>
                <a:lnTo>
                  <a:pt x="61" y="5"/>
                </a:lnTo>
                <a:lnTo>
                  <a:pt x="53" y="3"/>
                </a:lnTo>
                <a:lnTo>
                  <a:pt x="41" y="3"/>
                </a:lnTo>
                <a:lnTo>
                  <a:pt x="35" y="2"/>
                </a:lnTo>
                <a:lnTo>
                  <a:pt x="15" y="1"/>
                </a:lnTo>
                <a:lnTo>
                  <a:pt x="9" y="0"/>
                </a:lnTo>
                <a:lnTo>
                  <a:pt x="12" y="7"/>
                </a:lnTo>
                <a:lnTo>
                  <a:pt x="6" y="11"/>
                </a:lnTo>
                <a:lnTo>
                  <a:pt x="0" y="11"/>
                </a:lnTo>
                <a:lnTo>
                  <a:pt x="5" y="18"/>
                </a:lnTo>
                <a:lnTo>
                  <a:pt x="11" y="19"/>
                </a:lnTo>
                <a:lnTo>
                  <a:pt x="18" y="21"/>
                </a:lnTo>
                <a:lnTo>
                  <a:pt x="24" y="22"/>
                </a:lnTo>
                <a:lnTo>
                  <a:pt x="31" y="24"/>
                </a:lnTo>
                <a:lnTo>
                  <a:pt x="37" y="26"/>
                </a:lnTo>
                <a:lnTo>
                  <a:pt x="43" y="26"/>
                </a:lnTo>
                <a:lnTo>
                  <a:pt x="50" y="26"/>
                </a:lnTo>
                <a:lnTo>
                  <a:pt x="57" y="27"/>
                </a:lnTo>
                <a:lnTo>
                  <a:pt x="63" y="29"/>
                </a:lnTo>
                <a:lnTo>
                  <a:pt x="68" y="2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3" name="Freeform 468"/>
          <p:cNvSpPr>
            <a:spLocks/>
          </p:cNvSpPr>
          <p:nvPr/>
        </p:nvSpPr>
        <p:spPr bwMode="auto">
          <a:xfrm>
            <a:off x="6700838" y="2098675"/>
            <a:ext cx="3175" cy="3175"/>
          </a:xfrm>
          <a:custGeom>
            <a:avLst/>
            <a:gdLst>
              <a:gd name="T0" fmla="*/ 2147483647 w 7"/>
              <a:gd name="T1" fmla="*/ 2147483647 h 6"/>
              <a:gd name="T2" fmla="*/ 2147483647 w 7"/>
              <a:gd name="T3" fmla="*/ 2147483647 h 6"/>
              <a:gd name="T4" fmla="*/ 0 w 7"/>
              <a:gd name="T5" fmla="*/ 0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1" y="5"/>
                </a:moveTo>
                <a:lnTo>
                  <a:pt x="7" y="6"/>
                </a:lnTo>
                <a:lnTo>
                  <a:pt x="0" y="0"/>
                </a:lnTo>
                <a:lnTo>
                  <a:pt x="1"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4" name="Freeform 469"/>
          <p:cNvSpPr>
            <a:spLocks/>
          </p:cNvSpPr>
          <p:nvPr/>
        </p:nvSpPr>
        <p:spPr bwMode="auto">
          <a:xfrm>
            <a:off x="6813550" y="2135188"/>
            <a:ext cx="11113" cy="4762"/>
          </a:xfrm>
          <a:custGeom>
            <a:avLst/>
            <a:gdLst>
              <a:gd name="T0" fmla="*/ 2147483647 w 25"/>
              <a:gd name="T1" fmla="*/ 0 h 9"/>
              <a:gd name="T2" fmla="*/ 2147483647 w 25"/>
              <a:gd name="T3" fmla="*/ 0 h 9"/>
              <a:gd name="T4" fmla="*/ 0 w 25"/>
              <a:gd name="T5" fmla="*/ 2147483647 h 9"/>
              <a:gd name="T6" fmla="*/ 2147483647 w 25"/>
              <a:gd name="T7" fmla="*/ 2147483647 h 9"/>
              <a:gd name="T8" fmla="*/ 2147483647 w 25"/>
              <a:gd name="T9" fmla="*/ 2147483647 h 9"/>
              <a:gd name="T10" fmla="*/ 2147483647 w 25"/>
              <a:gd name="T11" fmla="*/ 2147483647 h 9"/>
              <a:gd name="T12" fmla="*/ 2147483647 w 25"/>
              <a:gd name="T13" fmla="*/ 2147483647 h 9"/>
              <a:gd name="T14" fmla="*/ 2147483647 w 25"/>
              <a:gd name="T15" fmla="*/ 2147483647 h 9"/>
              <a:gd name="T16" fmla="*/ 2147483647 w 25"/>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9"/>
              <a:gd name="T29" fmla="*/ 25 w 2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9">
                <a:moveTo>
                  <a:pt x="10" y="0"/>
                </a:moveTo>
                <a:lnTo>
                  <a:pt x="6" y="0"/>
                </a:lnTo>
                <a:lnTo>
                  <a:pt x="0" y="4"/>
                </a:lnTo>
                <a:lnTo>
                  <a:pt x="6" y="9"/>
                </a:lnTo>
                <a:lnTo>
                  <a:pt x="12" y="9"/>
                </a:lnTo>
                <a:lnTo>
                  <a:pt x="19" y="8"/>
                </a:lnTo>
                <a:lnTo>
                  <a:pt x="25" y="3"/>
                </a:lnTo>
                <a:lnTo>
                  <a:pt x="18" y="1"/>
                </a:lnTo>
                <a:lnTo>
                  <a:pt x="1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5" name="Freeform 470"/>
          <p:cNvSpPr>
            <a:spLocks/>
          </p:cNvSpPr>
          <p:nvPr/>
        </p:nvSpPr>
        <p:spPr bwMode="auto">
          <a:xfrm>
            <a:off x="6884988" y="2112963"/>
            <a:ext cx="4762" cy="3175"/>
          </a:xfrm>
          <a:custGeom>
            <a:avLst/>
            <a:gdLst>
              <a:gd name="T0" fmla="*/ 2147483647 w 13"/>
              <a:gd name="T1" fmla="*/ 2147483647 h 6"/>
              <a:gd name="T2" fmla="*/ 2147483647 w 13"/>
              <a:gd name="T3" fmla="*/ 2147483647 h 6"/>
              <a:gd name="T4" fmla="*/ 0 w 13"/>
              <a:gd name="T5" fmla="*/ 0 h 6"/>
              <a:gd name="T6" fmla="*/ 2147483647 w 13"/>
              <a:gd name="T7" fmla="*/ 2147483647 h 6"/>
              <a:gd name="T8" fmla="*/ 2147483647 w 13"/>
              <a:gd name="T9" fmla="*/ 2147483647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6"/>
                </a:moveTo>
                <a:lnTo>
                  <a:pt x="6" y="1"/>
                </a:lnTo>
                <a:lnTo>
                  <a:pt x="0" y="0"/>
                </a:lnTo>
                <a:lnTo>
                  <a:pt x="7" y="6"/>
                </a:lnTo>
                <a:lnTo>
                  <a:pt x="13"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6" name="Freeform 471"/>
          <p:cNvSpPr>
            <a:spLocks/>
          </p:cNvSpPr>
          <p:nvPr/>
        </p:nvSpPr>
        <p:spPr bwMode="auto">
          <a:xfrm>
            <a:off x="6923088" y="2119313"/>
            <a:ext cx="3175" cy="4762"/>
          </a:xfrm>
          <a:custGeom>
            <a:avLst/>
            <a:gdLst>
              <a:gd name="T0" fmla="*/ 2147483647 w 9"/>
              <a:gd name="T1" fmla="*/ 2147483647 h 9"/>
              <a:gd name="T2" fmla="*/ 2147483647 w 9"/>
              <a:gd name="T3" fmla="*/ 2147483647 h 9"/>
              <a:gd name="T4" fmla="*/ 0 w 9"/>
              <a:gd name="T5" fmla="*/ 0 h 9"/>
              <a:gd name="T6" fmla="*/ 2147483647 w 9"/>
              <a:gd name="T7" fmla="*/ 2147483647 h 9"/>
              <a:gd name="T8" fmla="*/ 2147483647 w 9"/>
              <a:gd name="T9" fmla="*/ 2147483647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9" y="9"/>
                </a:moveTo>
                <a:lnTo>
                  <a:pt x="5" y="6"/>
                </a:lnTo>
                <a:lnTo>
                  <a:pt x="0" y="0"/>
                </a:lnTo>
                <a:lnTo>
                  <a:pt x="2" y="7"/>
                </a:lnTo>
                <a:lnTo>
                  <a:pt x="9"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7" name="Freeform 472"/>
          <p:cNvSpPr>
            <a:spLocks/>
          </p:cNvSpPr>
          <p:nvPr/>
        </p:nvSpPr>
        <p:spPr bwMode="auto">
          <a:xfrm>
            <a:off x="6959600" y="2124075"/>
            <a:ext cx="12700" cy="1588"/>
          </a:xfrm>
          <a:custGeom>
            <a:avLst/>
            <a:gdLst>
              <a:gd name="T0" fmla="*/ 0 w 27"/>
              <a:gd name="T1" fmla="*/ 2147483647 h 3"/>
              <a:gd name="T2" fmla="*/ 2147483647 w 27"/>
              <a:gd name="T3" fmla="*/ 2147483647 h 3"/>
              <a:gd name="T4" fmla="*/ 2147483647 w 27"/>
              <a:gd name="T5" fmla="*/ 2147483647 h 3"/>
              <a:gd name="T6" fmla="*/ 2147483647 w 27"/>
              <a:gd name="T7" fmla="*/ 2147483647 h 3"/>
              <a:gd name="T8" fmla="*/ 2147483647 w 27"/>
              <a:gd name="T9" fmla="*/ 2147483647 h 3"/>
              <a:gd name="T10" fmla="*/ 2147483647 w 27"/>
              <a:gd name="T11" fmla="*/ 2147483647 h 3"/>
              <a:gd name="T12" fmla="*/ 2147483647 w 27"/>
              <a:gd name="T13" fmla="*/ 0 h 3"/>
              <a:gd name="T14" fmla="*/ 2147483647 w 27"/>
              <a:gd name="T15" fmla="*/ 2147483647 h 3"/>
              <a:gd name="T16" fmla="*/ 0 w 27"/>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
              <a:gd name="T29" fmla="*/ 27 w 27"/>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
                <a:moveTo>
                  <a:pt x="0" y="2"/>
                </a:moveTo>
                <a:lnTo>
                  <a:pt x="7" y="2"/>
                </a:lnTo>
                <a:lnTo>
                  <a:pt x="20" y="3"/>
                </a:lnTo>
                <a:lnTo>
                  <a:pt x="27" y="3"/>
                </a:lnTo>
                <a:lnTo>
                  <a:pt x="20" y="2"/>
                </a:lnTo>
                <a:lnTo>
                  <a:pt x="14" y="1"/>
                </a:lnTo>
                <a:lnTo>
                  <a:pt x="8" y="0"/>
                </a:lnTo>
                <a:lnTo>
                  <a:pt x="1" y="1"/>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8" name="Freeform 473"/>
          <p:cNvSpPr>
            <a:spLocks/>
          </p:cNvSpPr>
          <p:nvPr/>
        </p:nvSpPr>
        <p:spPr bwMode="auto">
          <a:xfrm>
            <a:off x="7008813" y="2141538"/>
            <a:ext cx="6350" cy="0"/>
          </a:xfrm>
          <a:custGeom>
            <a:avLst/>
            <a:gdLst>
              <a:gd name="T0" fmla="*/ 2147483647 w 12"/>
              <a:gd name="T1" fmla="*/ 0 h 4"/>
              <a:gd name="T2" fmla="*/ 2147483647 w 12"/>
              <a:gd name="T3" fmla="*/ 0 h 4"/>
              <a:gd name="T4" fmla="*/ 2147483647 w 12"/>
              <a:gd name="T5" fmla="*/ 0 h 4"/>
              <a:gd name="T6" fmla="*/ 0 w 12"/>
              <a:gd name="T7" fmla="*/ 0 h 4"/>
              <a:gd name="T8" fmla="*/ 2147483647 w 12"/>
              <a:gd name="T9" fmla="*/ 0 h 4"/>
              <a:gd name="T10" fmla="*/ 2147483647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0 h 4"/>
            </a:gdLst>
            <a:ahLst/>
            <a:cxnLst>
              <a:cxn ang="T12">
                <a:pos x="T0" y="T1"/>
              </a:cxn>
              <a:cxn ang="T13">
                <a:pos x="T2" y="T3"/>
              </a:cxn>
              <a:cxn ang="T14">
                <a:pos x="T4" y="T5"/>
              </a:cxn>
              <a:cxn ang="T15">
                <a:pos x="T6" y="T7"/>
              </a:cxn>
              <a:cxn ang="T16">
                <a:pos x="T8" y="T9"/>
              </a:cxn>
              <a:cxn ang="T17">
                <a:pos x="T10" y="T11"/>
              </a:cxn>
            </a:cxnLst>
            <a:rect l="T18" t="T19" r="T20" b="T21"/>
            <a:pathLst>
              <a:path w="12" h="4">
                <a:moveTo>
                  <a:pt x="7" y="4"/>
                </a:moveTo>
                <a:lnTo>
                  <a:pt x="12" y="4"/>
                </a:lnTo>
                <a:lnTo>
                  <a:pt x="6" y="0"/>
                </a:lnTo>
                <a:lnTo>
                  <a:pt x="0" y="2"/>
                </a:lnTo>
                <a:lnTo>
                  <a:pt x="6" y="4"/>
                </a:lnTo>
                <a:lnTo>
                  <a:pt x="7"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09" name="Freeform 474"/>
          <p:cNvSpPr>
            <a:spLocks/>
          </p:cNvSpPr>
          <p:nvPr/>
        </p:nvSpPr>
        <p:spPr bwMode="auto">
          <a:xfrm>
            <a:off x="7016750" y="2141538"/>
            <a:ext cx="4763" cy="1587"/>
          </a:xfrm>
          <a:custGeom>
            <a:avLst/>
            <a:gdLst>
              <a:gd name="T0" fmla="*/ 2147483647 w 13"/>
              <a:gd name="T1" fmla="*/ 2147483647 h 2"/>
              <a:gd name="T2" fmla="*/ 2147483647 w 13"/>
              <a:gd name="T3" fmla="*/ 0 h 2"/>
              <a:gd name="T4" fmla="*/ 0 w 13"/>
              <a:gd name="T5" fmla="*/ 0 h 2"/>
              <a:gd name="T6" fmla="*/ 2147483647 w 13"/>
              <a:gd name="T7" fmla="*/ 2147483647 h 2"/>
              <a:gd name="T8" fmla="*/ 2147483647 w 13"/>
              <a:gd name="T9" fmla="*/ 2147483647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13" y="2"/>
                </a:moveTo>
                <a:lnTo>
                  <a:pt x="7" y="0"/>
                </a:lnTo>
                <a:lnTo>
                  <a:pt x="0" y="0"/>
                </a:lnTo>
                <a:lnTo>
                  <a:pt x="8" y="2"/>
                </a:lnTo>
                <a:lnTo>
                  <a:pt x="13"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0" name="Freeform 475"/>
          <p:cNvSpPr>
            <a:spLocks/>
          </p:cNvSpPr>
          <p:nvPr/>
        </p:nvSpPr>
        <p:spPr bwMode="auto">
          <a:xfrm>
            <a:off x="7046913" y="2057400"/>
            <a:ext cx="20637" cy="12700"/>
          </a:xfrm>
          <a:custGeom>
            <a:avLst/>
            <a:gdLst>
              <a:gd name="T0" fmla="*/ 2147483647 w 43"/>
              <a:gd name="T1" fmla="*/ 2147483647 h 29"/>
              <a:gd name="T2" fmla="*/ 2147483647 w 43"/>
              <a:gd name="T3" fmla="*/ 2147483647 h 29"/>
              <a:gd name="T4" fmla="*/ 2147483647 w 43"/>
              <a:gd name="T5" fmla="*/ 2147483647 h 29"/>
              <a:gd name="T6" fmla="*/ 2147483647 w 43"/>
              <a:gd name="T7" fmla="*/ 2147483647 h 29"/>
              <a:gd name="T8" fmla="*/ 2147483647 w 43"/>
              <a:gd name="T9" fmla="*/ 2147483647 h 29"/>
              <a:gd name="T10" fmla="*/ 2147483647 w 43"/>
              <a:gd name="T11" fmla="*/ 2147483647 h 29"/>
              <a:gd name="T12" fmla="*/ 2147483647 w 43"/>
              <a:gd name="T13" fmla="*/ 2147483647 h 29"/>
              <a:gd name="T14" fmla="*/ 2147483647 w 43"/>
              <a:gd name="T15" fmla="*/ 2147483647 h 29"/>
              <a:gd name="T16" fmla="*/ 2147483647 w 43"/>
              <a:gd name="T17" fmla="*/ 2147483647 h 29"/>
              <a:gd name="T18" fmla="*/ 0 w 43"/>
              <a:gd name="T19" fmla="*/ 0 h 29"/>
              <a:gd name="T20" fmla="*/ 2147483647 w 43"/>
              <a:gd name="T21" fmla="*/ 2147483647 h 29"/>
              <a:gd name="T22" fmla="*/ 2147483647 w 43"/>
              <a:gd name="T23" fmla="*/ 2147483647 h 29"/>
              <a:gd name="T24" fmla="*/ 2147483647 w 43"/>
              <a:gd name="T25" fmla="*/ 2147483647 h 29"/>
              <a:gd name="T26" fmla="*/ 2147483647 w 43"/>
              <a:gd name="T27" fmla="*/ 2147483647 h 29"/>
              <a:gd name="T28" fmla="*/ 2147483647 w 43"/>
              <a:gd name="T29" fmla="*/ 2147483647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29"/>
              <a:gd name="T47" fmla="*/ 43 w 43"/>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29">
                <a:moveTo>
                  <a:pt x="25" y="29"/>
                </a:moveTo>
                <a:lnTo>
                  <a:pt x="37" y="29"/>
                </a:lnTo>
                <a:lnTo>
                  <a:pt x="43" y="28"/>
                </a:lnTo>
                <a:lnTo>
                  <a:pt x="37" y="21"/>
                </a:lnTo>
                <a:lnTo>
                  <a:pt x="38" y="14"/>
                </a:lnTo>
                <a:lnTo>
                  <a:pt x="32" y="12"/>
                </a:lnTo>
                <a:lnTo>
                  <a:pt x="18" y="9"/>
                </a:lnTo>
                <a:lnTo>
                  <a:pt x="12" y="6"/>
                </a:lnTo>
                <a:lnTo>
                  <a:pt x="5" y="3"/>
                </a:lnTo>
                <a:lnTo>
                  <a:pt x="0" y="0"/>
                </a:lnTo>
                <a:lnTo>
                  <a:pt x="4" y="7"/>
                </a:lnTo>
                <a:lnTo>
                  <a:pt x="9" y="13"/>
                </a:lnTo>
                <a:lnTo>
                  <a:pt x="15" y="16"/>
                </a:lnTo>
                <a:lnTo>
                  <a:pt x="19" y="23"/>
                </a:lnTo>
                <a:lnTo>
                  <a:pt x="25" y="2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1" name="Freeform 476"/>
          <p:cNvSpPr>
            <a:spLocks/>
          </p:cNvSpPr>
          <p:nvPr/>
        </p:nvSpPr>
        <p:spPr bwMode="auto">
          <a:xfrm>
            <a:off x="7080250" y="2046288"/>
            <a:ext cx="173038" cy="46037"/>
          </a:xfrm>
          <a:custGeom>
            <a:avLst/>
            <a:gdLst>
              <a:gd name="T0" fmla="*/ 2147483647 w 366"/>
              <a:gd name="T1" fmla="*/ 2147483647 h 96"/>
              <a:gd name="T2" fmla="*/ 2147483647 w 366"/>
              <a:gd name="T3" fmla="*/ 2147483647 h 96"/>
              <a:gd name="T4" fmla="*/ 2147483647 w 366"/>
              <a:gd name="T5" fmla="*/ 2147483647 h 96"/>
              <a:gd name="T6" fmla="*/ 2147483647 w 366"/>
              <a:gd name="T7" fmla="*/ 2147483647 h 96"/>
              <a:gd name="T8" fmla="*/ 2147483647 w 366"/>
              <a:gd name="T9" fmla="*/ 2147483647 h 96"/>
              <a:gd name="T10" fmla="*/ 2147483647 w 366"/>
              <a:gd name="T11" fmla="*/ 2147483647 h 96"/>
              <a:gd name="T12" fmla="*/ 2147483647 w 366"/>
              <a:gd name="T13" fmla="*/ 2147483647 h 96"/>
              <a:gd name="T14" fmla="*/ 2147483647 w 366"/>
              <a:gd name="T15" fmla="*/ 2147483647 h 96"/>
              <a:gd name="T16" fmla="*/ 2147483647 w 366"/>
              <a:gd name="T17" fmla="*/ 2147483647 h 96"/>
              <a:gd name="T18" fmla="*/ 2147483647 w 366"/>
              <a:gd name="T19" fmla="*/ 2147483647 h 96"/>
              <a:gd name="T20" fmla="*/ 2147483647 w 366"/>
              <a:gd name="T21" fmla="*/ 2147483647 h 96"/>
              <a:gd name="T22" fmla="*/ 2147483647 w 366"/>
              <a:gd name="T23" fmla="*/ 2147483647 h 96"/>
              <a:gd name="T24" fmla="*/ 2147483647 w 366"/>
              <a:gd name="T25" fmla="*/ 2147483647 h 96"/>
              <a:gd name="T26" fmla="*/ 2147483647 w 366"/>
              <a:gd name="T27" fmla="*/ 2147483647 h 96"/>
              <a:gd name="T28" fmla="*/ 2147483647 w 366"/>
              <a:gd name="T29" fmla="*/ 2147483647 h 96"/>
              <a:gd name="T30" fmla="*/ 2147483647 w 366"/>
              <a:gd name="T31" fmla="*/ 2147483647 h 96"/>
              <a:gd name="T32" fmla="*/ 2147483647 w 366"/>
              <a:gd name="T33" fmla="*/ 2147483647 h 96"/>
              <a:gd name="T34" fmla="*/ 2147483647 w 366"/>
              <a:gd name="T35" fmla="*/ 2147483647 h 96"/>
              <a:gd name="T36" fmla="*/ 2147483647 w 366"/>
              <a:gd name="T37" fmla="*/ 2147483647 h 96"/>
              <a:gd name="T38" fmla="*/ 2147483647 w 366"/>
              <a:gd name="T39" fmla="*/ 2147483647 h 96"/>
              <a:gd name="T40" fmla="*/ 2147483647 w 366"/>
              <a:gd name="T41" fmla="*/ 2147483647 h 96"/>
              <a:gd name="T42" fmla="*/ 2147483647 w 366"/>
              <a:gd name="T43" fmla="*/ 2147483647 h 96"/>
              <a:gd name="T44" fmla="*/ 2147483647 w 366"/>
              <a:gd name="T45" fmla="*/ 2147483647 h 96"/>
              <a:gd name="T46" fmla="*/ 2147483647 w 366"/>
              <a:gd name="T47" fmla="*/ 2147483647 h 96"/>
              <a:gd name="T48" fmla="*/ 2147483647 w 366"/>
              <a:gd name="T49" fmla="*/ 2147483647 h 96"/>
              <a:gd name="T50" fmla="*/ 2147483647 w 366"/>
              <a:gd name="T51" fmla="*/ 2147483647 h 96"/>
              <a:gd name="T52" fmla="*/ 2147483647 w 366"/>
              <a:gd name="T53" fmla="*/ 2147483647 h 96"/>
              <a:gd name="T54" fmla="*/ 2147483647 w 366"/>
              <a:gd name="T55" fmla="*/ 2147483647 h 96"/>
              <a:gd name="T56" fmla="*/ 2147483647 w 366"/>
              <a:gd name="T57" fmla="*/ 2147483647 h 96"/>
              <a:gd name="T58" fmla="*/ 2147483647 w 366"/>
              <a:gd name="T59" fmla="*/ 2147483647 h 96"/>
              <a:gd name="T60" fmla="*/ 2147483647 w 366"/>
              <a:gd name="T61" fmla="*/ 2147483647 h 96"/>
              <a:gd name="T62" fmla="*/ 2147483647 w 366"/>
              <a:gd name="T63" fmla="*/ 2147483647 h 96"/>
              <a:gd name="T64" fmla="*/ 2147483647 w 366"/>
              <a:gd name="T65" fmla="*/ 2147483647 h 96"/>
              <a:gd name="T66" fmla="*/ 2147483647 w 366"/>
              <a:gd name="T67" fmla="*/ 2147483647 h 96"/>
              <a:gd name="T68" fmla="*/ 2147483647 w 366"/>
              <a:gd name="T69" fmla="*/ 2147483647 h 96"/>
              <a:gd name="T70" fmla="*/ 2147483647 w 366"/>
              <a:gd name="T71" fmla="*/ 2147483647 h 96"/>
              <a:gd name="T72" fmla="*/ 2147483647 w 366"/>
              <a:gd name="T73" fmla="*/ 2147483647 h 96"/>
              <a:gd name="T74" fmla="*/ 2147483647 w 366"/>
              <a:gd name="T75" fmla="*/ 2147483647 h 96"/>
              <a:gd name="T76" fmla="*/ 2147483647 w 366"/>
              <a:gd name="T77" fmla="*/ 2147483647 h 96"/>
              <a:gd name="T78" fmla="*/ 2147483647 w 366"/>
              <a:gd name="T79" fmla="*/ 2147483647 h 96"/>
              <a:gd name="T80" fmla="*/ 2147483647 w 366"/>
              <a:gd name="T81" fmla="*/ 2147483647 h 96"/>
              <a:gd name="T82" fmla="*/ 2147483647 w 366"/>
              <a:gd name="T83" fmla="*/ 2147483647 h 96"/>
              <a:gd name="T84" fmla="*/ 2147483647 w 366"/>
              <a:gd name="T85" fmla="*/ 2147483647 h 96"/>
              <a:gd name="T86" fmla="*/ 2147483647 w 366"/>
              <a:gd name="T87" fmla="*/ 2147483647 h 96"/>
              <a:gd name="T88" fmla="*/ 2147483647 w 366"/>
              <a:gd name="T89" fmla="*/ 2147483647 h 96"/>
              <a:gd name="T90" fmla="*/ 2147483647 w 366"/>
              <a:gd name="T91" fmla="*/ 0 h 96"/>
              <a:gd name="T92" fmla="*/ 2147483647 w 366"/>
              <a:gd name="T93" fmla="*/ 2147483647 h 96"/>
              <a:gd name="T94" fmla="*/ 0 w 366"/>
              <a:gd name="T95" fmla="*/ 2147483647 h 96"/>
              <a:gd name="T96" fmla="*/ 2147483647 w 366"/>
              <a:gd name="T97" fmla="*/ 2147483647 h 96"/>
              <a:gd name="T98" fmla="*/ 2147483647 w 366"/>
              <a:gd name="T99" fmla="*/ 2147483647 h 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66"/>
              <a:gd name="T151" fmla="*/ 0 h 96"/>
              <a:gd name="T152" fmla="*/ 366 w 366"/>
              <a:gd name="T153" fmla="*/ 96 h 9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66" h="96">
                <a:moveTo>
                  <a:pt x="4" y="38"/>
                </a:moveTo>
                <a:lnTo>
                  <a:pt x="10" y="35"/>
                </a:lnTo>
                <a:lnTo>
                  <a:pt x="16" y="42"/>
                </a:lnTo>
                <a:lnTo>
                  <a:pt x="23" y="47"/>
                </a:lnTo>
                <a:lnTo>
                  <a:pt x="30" y="48"/>
                </a:lnTo>
                <a:lnTo>
                  <a:pt x="35" y="48"/>
                </a:lnTo>
                <a:lnTo>
                  <a:pt x="41" y="53"/>
                </a:lnTo>
                <a:lnTo>
                  <a:pt x="35" y="54"/>
                </a:lnTo>
                <a:lnTo>
                  <a:pt x="28" y="52"/>
                </a:lnTo>
                <a:lnTo>
                  <a:pt x="22" y="54"/>
                </a:lnTo>
                <a:lnTo>
                  <a:pt x="28" y="59"/>
                </a:lnTo>
                <a:lnTo>
                  <a:pt x="41" y="63"/>
                </a:lnTo>
                <a:lnTo>
                  <a:pt x="47" y="65"/>
                </a:lnTo>
                <a:lnTo>
                  <a:pt x="55" y="68"/>
                </a:lnTo>
                <a:lnTo>
                  <a:pt x="69" y="72"/>
                </a:lnTo>
                <a:lnTo>
                  <a:pt x="75" y="73"/>
                </a:lnTo>
                <a:lnTo>
                  <a:pt x="82" y="73"/>
                </a:lnTo>
                <a:lnTo>
                  <a:pt x="89" y="76"/>
                </a:lnTo>
                <a:lnTo>
                  <a:pt x="95" y="80"/>
                </a:lnTo>
                <a:lnTo>
                  <a:pt x="101" y="83"/>
                </a:lnTo>
                <a:lnTo>
                  <a:pt x="107" y="85"/>
                </a:lnTo>
                <a:lnTo>
                  <a:pt x="114" y="87"/>
                </a:lnTo>
                <a:lnTo>
                  <a:pt x="120" y="88"/>
                </a:lnTo>
                <a:lnTo>
                  <a:pt x="127" y="89"/>
                </a:lnTo>
                <a:lnTo>
                  <a:pt x="133" y="89"/>
                </a:lnTo>
                <a:lnTo>
                  <a:pt x="141" y="91"/>
                </a:lnTo>
                <a:lnTo>
                  <a:pt x="147" y="91"/>
                </a:lnTo>
                <a:lnTo>
                  <a:pt x="153" y="93"/>
                </a:lnTo>
                <a:lnTo>
                  <a:pt x="160" y="94"/>
                </a:lnTo>
                <a:lnTo>
                  <a:pt x="166" y="96"/>
                </a:lnTo>
                <a:lnTo>
                  <a:pt x="174" y="95"/>
                </a:lnTo>
                <a:lnTo>
                  <a:pt x="177" y="88"/>
                </a:lnTo>
                <a:lnTo>
                  <a:pt x="171" y="83"/>
                </a:lnTo>
                <a:lnTo>
                  <a:pt x="164" y="77"/>
                </a:lnTo>
                <a:lnTo>
                  <a:pt x="171" y="77"/>
                </a:lnTo>
                <a:lnTo>
                  <a:pt x="178" y="77"/>
                </a:lnTo>
                <a:lnTo>
                  <a:pt x="184" y="80"/>
                </a:lnTo>
                <a:lnTo>
                  <a:pt x="191" y="83"/>
                </a:lnTo>
                <a:lnTo>
                  <a:pt x="194" y="86"/>
                </a:lnTo>
                <a:lnTo>
                  <a:pt x="195" y="86"/>
                </a:lnTo>
                <a:lnTo>
                  <a:pt x="202" y="85"/>
                </a:lnTo>
                <a:lnTo>
                  <a:pt x="208" y="84"/>
                </a:lnTo>
                <a:lnTo>
                  <a:pt x="214" y="83"/>
                </a:lnTo>
                <a:lnTo>
                  <a:pt x="221" y="81"/>
                </a:lnTo>
                <a:lnTo>
                  <a:pt x="227" y="80"/>
                </a:lnTo>
                <a:lnTo>
                  <a:pt x="234" y="80"/>
                </a:lnTo>
                <a:lnTo>
                  <a:pt x="246" y="78"/>
                </a:lnTo>
                <a:lnTo>
                  <a:pt x="252" y="77"/>
                </a:lnTo>
                <a:lnTo>
                  <a:pt x="258" y="75"/>
                </a:lnTo>
                <a:lnTo>
                  <a:pt x="265" y="75"/>
                </a:lnTo>
                <a:lnTo>
                  <a:pt x="271" y="73"/>
                </a:lnTo>
                <a:lnTo>
                  <a:pt x="277" y="76"/>
                </a:lnTo>
                <a:lnTo>
                  <a:pt x="283" y="79"/>
                </a:lnTo>
                <a:lnTo>
                  <a:pt x="277" y="78"/>
                </a:lnTo>
                <a:lnTo>
                  <a:pt x="270" y="78"/>
                </a:lnTo>
                <a:lnTo>
                  <a:pt x="277" y="81"/>
                </a:lnTo>
                <a:lnTo>
                  <a:pt x="284" y="83"/>
                </a:lnTo>
                <a:lnTo>
                  <a:pt x="290" y="84"/>
                </a:lnTo>
                <a:lnTo>
                  <a:pt x="297" y="86"/>
                </a:lnTo>
                <a:lnTo>
                  <a:pt x="304" y="80"/>
                </a:lnTo>
                <a:lnTo>
                  <a:pt x="310" y="81"/>
                </a:lnTo>
                <a:lnTo>
                  <a:pt x="316" y="81"/>
                </a:lnTo>
                <a:lnTo>
                  <a:pt x="324" y="81"/>
                </a:lnTo>
                <a:lnTo>
                  <a:pt x="330" y="80"/>
                </a:lnTo>
                <a:lnTo>
                  <a:pt x="336" y="80"/>
                </a:lnTo>
                <a:lnTo>
                  <a:pt x="343" y="78"/>
                </a:lnTo>
                <a:lnTo>
                  <a:pt x="336" y="75"/>
                </a:lnTo>
                <a:lnTo>
                  <a:pt x="330" y="73"/>
                </a:lnTo>
                <a:lnTo>
                  <a:pt x="325" y="73"/>
                </a:lnTo>
                <a:lnTo>
                  <a:pt x="311" y="71"/>
                </a:lnTo>
                <a:lnTo>
                  <a:pt x="305" y="70"/>
                </a:lnTo>
                <a:lnTo>
                  <a:pt x="299" y="70"/>
                </a:lnTo>
                <a:lnTo>
                  <a:pt x="293" y="70"/>
                </a:lnTo>
                <a:lnTo>
                  <a:pt x="285" y="69"/>
                </a:lnTo>
                <a:lnTo>
                  <a:pt x="279" y="65"/>
                </a:lnTo>
                <a:lnTo>
                  <a:pt x="273" y="63"/>
                </a:lnTo>
                <a:lnTo>
                  <a:pt x="266" y="61"/>
                </a:lnTo>
                <a:lnTo>
                  <a:pt x="260" y="57"/>
                </a:lnTo>
                <a:lnTo>
                  <a:pt x="253" y="55"/>
                </a:lnTo>
                <a:lnTo>
                  <a:pt x="247" y="54"/>
                </a:lnTo>
                <a:lnTo>
                  <a:pt x="240" y="51"/>
                </a:lnTo>
                <a:lnTo>
                  <a:pt x="235" y="46"/>
                </a:lnTo>
                <a:lnTo>
                  <a:pt x="227" y="44"/>
                </a:lnTo>
                <a:lnTo>
                  <a:pt x="221" y="38"/>
                </a:lnTo>
                <a:lnTo>
                  <a:pt x="215" y="37"/>
                </a:lnTo>
                <a:lnTo>
                  <a:pt x="221" y="36"/>
                </a:lnTo>
                <a:lnTo>
                  <a:pt x="214" y="34"/>
                </a:lnTo>
                <a:lnTo>
                  <a:pt x="221" y="35"/>
                </a:lnTo>
                <a:lnTo>
                  <a:pt x="227" y="34"/>
                </a:lnTo>
                <a:lnTo>
                  <a:pt x="221" y="31"/>
                </a:lnTo>
                <a:lnTo>
                  <a:pt x="227" y="31"/>
                </a:lnTo>
                <a:lnTo>
                  <a:pt x="234" y="30"/>
                </a:lnTo>
                <a:lnTo>
                  <a:pt x="247" y="31"/>
                </a:lnTo>
                <a:lnTo>
                  <a:pt x="253" y="34"/>
                </a:lnTo>
                <a:lnTo>
                  <a:pt x="254" y="39"/>
                </a:lnTo>
                <a:lnTo>
                  <a:pt x="249" y="46"/>
                </a:lnTo>
                <a:lnTo>
                  <a:pt x="252" y="47"/>
                </a:lnTo>
                <a:lnTo>
                  <a:pt x="258" y="53"/>
                </a:lnTo>
                <a:lnTo>
                  <a:pt x="265" y="55"/>
                </a:lnTo>
                <a:lnTo>
                  <a:pt x="273" y="59"/>
                </a:lnTo>
                <a:lnTo>
                  <a:pt x="279" y="61"/>
                </a:lnTo>
                <a:lnTo>
                  <a:pt x="285" y="62"/>
                </a:lnTo>
                <a:lnTo>
                  <a:pt x="292" y="65"/>
                </a:lnTo>
                <a:lnTo>
                  <a:pt x="298" y="67"/>
                </a:lnTo>
                <a:lnTo>
                  <a:pt x="305" y="68"/>
                </a:lnTo>
                <a:lnTo>
                  <a:pt x="311" y="69"/>
                </a:lnTo>
                <a:lnTo>
                  <a:pt x="317" y="70"/>
                </a:lnTo>
                <a:lnTo>
                  <a:pt x="324" y="69"/>
                </a:lnTo>
                <a:lnTo>
                  <a:pt x="330" y="69"/>
                </a:lnTo>
                <a:lnTo>
                  <a:pt x="336" y="70"/>
                </a:lnTo>
                <a:lnTo>
                  <a:pt x="343" y="72"/>
                </a:lnTo>
                <a:lnTo>
                  <a:pt x="350" y="72"/>
                </a:lnTo>
                <a:lnTo>
                  <a:pt x="363" y="70"/>
                </a:lnTo>
                <a:lnTo>
                  <a:pt x="366" y="63"/>
                </a:lnTo>
                <a:lnTo>
                  <a:pt x="365" y="56"/>
                </a:lnTo>
                <a:lnTo>
                  <a:pt x="357" y="55"/>
                </a:lnTo>
                <a:lnTo>
                  <a:pt x="352" y="54"/>
                </a:lnTo>
                <a:lnTo>
                  <a:pt x="346" y="47"/>
                </a:lnTo>
                <a:lnTo>
                  <a:pt x="353" y="46"/>
                </a:lnTo>
                <a:lnTo>
                  <a:pt x="359" y="43"/>
                </a:lnTo>
                <a:lnTo>
                  <a:pt x="365" y="42"/>
                </a:lnTo>
                <a:lnTo>
                  <a:pt x="359" y="39"/>
                </a:lnTo>
                <a:lnTo>
                  <a:pt x="352" y="38"/>
                </a:lnTo>
                <a:lnTo>
                  <a:pt x="345" y="37"/>
                </a:lnTo>
                <a:lnTo>
                  <a:pt x="338" y="37"/>
                </a:lnTo>
                <a:lnTo>
                  <a:pt x="332" y="36"/>
                </a:lnTo>
                <a:lnTo>
                  <a:pt x="326" y="34"/>
                </a:lnTo>
                <a:lnTo>
                  <a:pt x="320" y="31"/>
                </a:lnTo>
                <a:lnTo>
                  <a:pt x="312" y="31"/>
                </a:lnTo>
                <a:lnTo>
                  <a:pt x="300" y="29"/>
                </a:lnTo>
                <a:lnTo>
                  <a:pt x="293" y="27"/>
                </a:lnTo>
                <a:lnTo>
                  <a:pt x="284" y="26"/>
                </a:lnTo>
                <a:lnTo>
                  <a:pt x="278" y="24"/>
                </a:lnTo>
                <a:lnTo>
                  <a:pt x="271" y="23"/>
                </a:lnTo>
                <a:lnTo>
                  <a:pt x="265" y="22"/>
                </a:lnTo>
                <a:lnTo>
                  <a:pt x="258" y="22"/>
                </a:lnTo>
                <a:lnTo>
                  <a:pt x="251" y="24"/>
                </a:lnTo>
                <a:lnTo>
                  <a:pt x="245" y="26"/>
                </a:lnTo>
                <a:lnTo>
                  <a:pt x="233" y="24"/>
                </a:lnTo>
                <a:lnTo>
                  <a:pt x="225" y="23"/>
                </a:lnTo>
                <a:lnTo>
                  <a:pt x="219" y="22"/>
                </a:lnTo>
                <a:lnTo>
                  <a:pt x="212" y="21"/>
                </a:lnTo>
                <a:lnTo>
                  <a:pt x="207" y="19"/>
                </a:lnTo>
                <a:lnTo>
                  <a:pt x="200" y="16"/>
                </a:lnTo>
                <a:lnTo>
                  <a:pt x="192" y="14"/>
                </a:lnTo>
                <a:lnTo>
                  <a:pt x="186" y="13"/>
                </a:lnTo>
                <a:lnTo>
                  <a:pt x="179" y="12"/>
                </a:lnTo>
                <a:lnTo>
                  <a:pt x="172" y="10"/>
                </a:lnTo>
                <a:lnTo>
                  <a:pt x="164" y="7"/>
                </a:lnTo>
                <a:lnTo>
                  <a:pt x="158" y="6"/>
                </a:lnTo>
                <a:lnTo>
                  <a:pt x="152" y="5"/>
                </a:lnTo>
                <a:lnTo>
                  <a:pt x="145" y="5"/>
                </a:lnTo>
                <a:lnTo>
                  <a:pt x="151" y="7"/>
                </a:lnTo>
                <a:lnTo>
                  <a:pt x="157" y="10"/>
                </a:lnTo>
                <a:lnTo>
                  <a:pt x="164" y="13"/>
                </a:lnTo>
                <a:lnTo>
                  <a:pt x="158" y="12"/>
                </a:lnTo>
                <a:lnTo>
                  <a:pt x="152" y="12"/>
                </a:lnTo>
                <a:lnTo>
                  <a:pt x="145" y="10"/>
                </a:lnTo>
                <a:lnTo>
                  <a:pt x="140" y="15"/>
                </a:lnTo>
                <a:lnTo>
                  <a:pt x="144" y="20"/>
                </a:lnTo>
                <a:lnTo>
                  <a:pt x="151" y="23"/>
                </a:lnTo>
                <a:lnTo>
                  <a:pt x="157" y="29"/>
                </a:lnTo>
                <a:lnTo>
                  <a:pt x="163" y="31"/>
                </a:lnTo>
                <a:lnTo>
                  <a:pt x="171" y="37"/>
                </a:lnTo>
                <a:lnTo>
                  <a:pt x="157" y="37"/>
                </a:lnTo>
                <a:lnTo>
                  <a:pt x="151" y="36"/>
                </a:lnTo>
                <a:lnTo>
                  <a:pt x="145" y="34"/>
                </a:lnTo>
                <a:lnTo>
                  <a:pt x="140" y="27"/>
                </a:lnTo>
                <a:lnTo>
                  <a:pt x="133" y="26"/>
                </a:lnTo>
                <a:lnTo>
                  <a:pt x="126" y="24"/>
                </a:lnTo>
                <a:lnTo>
                  <a:pt x="120" y="26"/>
                </a:lnTo>
                <a:lnTo>
                  <a:pt x="114" y="24"/>
                </a:lnTo>
                <a:lnTo>
                  <a:pt x="109" y="23"/>
                </a:lnTo>
                <a:lnTo>
                  <a:pt x="103" y="21"/>
                </a:lnTo>
                <a:lnTo>
                  <a:pt x="96" y="16"/>
                </a:lnTo>
                <a:lnTo>
                  <a:pt x="89" y="15"/>
                </a:lnTo>
                <a:lnTo>
                  <a:pt x="83" y="14"/>
                </a:lnTo>
                <a:lnTo>
                  <a:pt x="76" y="13"/>
                </a:lnTo>
                <a:lnTo>
                  <a:pt x="69" y="11"/>
                </a:lnTo>
                <a:lnTo>
                  <a:pt x="63" y="10"/>
                </a:lnTo>
                <a:lnTo>
                  <a:pt x="56" y="8"/>
                </a:lnTo>
                <a:lnTo>
                  <a:pt x="49" y="7"/>
                </a:lnTo>
                <a:lnTo>
                  <a:pt x="42" y="4"/>
                </a:lnTo>
                <a:lnTo>
                  <a:pt x="37" y="0"/>
                </a:lnTo>
                <a:lnTo>
                  <a:pt x="29" y="0"/>
                </a:lnTo>
                <a:lnTo>
                  <a:pt x="23" y="3"/>
                </a:lnTo>
                <a:lnTo>
                  <a:pt x="26" y="10"/>
                </a:lnTo>
                <a:lnTo>
                  <a:pt x="19" y="6"/>
                </a:lnTo>
                <a:lnTo>
                  <a:pt x="12" y="6"/>
                </a:lnTo>
                <a:lnTo>
                  <a:pt x="12" y="13"/>
                </a:lnTo>
                <a:lnTo>
                  <a:pt x="7" y="13"/>
                </a:lnTo>
                <a:lnTo>
                  <a:pt x="0" y="14"/>
                </a:lnTo>
                <a:lnTo>
                  <a:pt x="0" y="21"/>
                </a:lnTo>
                <a:lnTo>
                  <a:pt x="7" y="22"/>
                </a:lnTo>
                <a:lnTo>
                  <a:pt x="13" y="26"/>
                </a:lnTo>
                <a:lnTo>
                  <a:pt x="19" y="29"/>
                </a:lnTo>
                <a:lnTo>
                  <a:pt x="13" y="27"/>
                </a:lnTo>
                <a:lnTo>
                  <a:pt x="7" y="27"/>
                </a:lnTo>
                <a:lnTo>
                  <a:pt x="0" y="31"/>
                </a:lnTo>
                <a:lnTo>
                  <a:pt x="4" y="3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2" name="Freeform 477"/>
          <p:cNvSpPr>
            <a:spLocks/>
          </p:cNvSpPr>
          <p:nvPr/>
        </p:nvSpPr>
        <p:spPr bwMode="auto">
          <a:xfrm>
            <a:off x="7099300" y="2103438"/>
            <a:ext cx="26988" cy="11112"/>
          </a:xfrm>
          <a:custGeom>
            <a:avLst/>
            <a:gdLst>
              <a:gd name="T0" fmla="*/ 0 w 58"/>
              <a:gd name="T1" fmla="*/ 0 h 23"/>
              <a:gd name="T2" fmla="*/ 2147483647 w 58"/>
              <a:gd name="T3" fmla="*/ 2147483647 h 23"/>
              <a:gd name="T4" fmla="*/ 2147483647 w 58"/>
              <a:gd name="T5" fmla="*/ 2147483647 h 23"/>
              <a:gd name="T6" fmla="*/ 2147483647 w 58"/>
              <a:gd name="T7" fmla="*/ 2147483647 h 23"/>
              <a:gd name="T8" fmla="*/ 2147483647 w 58"/>
              <a:gd name="T9" fmla="*/ 2147483647 h 23"/>
              <a:gd name="T10" fmla="*/ 2147483647 w 58"/>
              <a:gd name="T11" fmla="*/ 2147483647 h 23"/>
              <a:gd name="T12" fmla="*/ 2147483647 w 58"/>
              <a:gd name="T13" fmla="*/ 2147483647 h 23"/>
              <a:gd name="T14" fmla="*/ 2147483647 w 58"/>
              <a:gd name="T15" fmla="*/ 2147483647 h 23"/>
              <a:gd name="T16" fmla="*/ 2147483647 w 58"/>
              <a:gd name="T17" fmla="*/ 2147483647 h 23"/>
              <a:gd name="T18" fmla="*/ 2147483647 w 58"/>
              <a:gd name="T19" fmla="*/ 2147483647 h 23"/>
              <a:gd name="T20" fmla="*/ 2147483647 w 58"/>
              <a:gd name="T21" fmla="*/ 2147483647 h 23"/>
              <a:gd name="T22" fmla="*/ 2147483647 w 58"/>
              <a:gd name="T23" fmla="*/ 2147483647 h 23"/>
              <a:gd name="T24" fmla="*/ 2147483647 w 58"/>
              <a:gd name="T25" fmla="*/ 2147483647 h 23"/>
              <a:gd name="T26" fmla="*/ 2147483647 w 58"/>
              <a:gd name="T27" fmla="*/ 2147483647 h 23"/>
              <a:gd name="T28" fmla="*/ 2147483647 w 58"/>
              <a:gd name="T29" fmla="*/ 2147483647 h 23"/>
              <a:gd name="T30" fmla="*/ 2147483647 w 58"/>
              <a:gd name="T31" fmla="*/ 2147483647 h 23"/>
              <a:gd name="T32" fmla="*/ 2147483647 w 58"/>
              <a:gd name="T33" fmla="*/ 2147483647 h 23"/>
              <a:gd name="T34" fmla="*/ 2147483647 w 58"/>
              <a:gd name="T35" fmla="*/ 0 h 23"/>
              <a:gd name="T36" fmla="*/ 0 w 58"/>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23"/>
              <a:gd name="T59" fmla="*/ 58 w 58"/>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23">
                <a:moveTo>
                  <a:pt x="0" y="0"/>
                </a:moveTo>
                <a:lnTo>
                  <a:pt x="6" y="5"/>
                </a:lnTo>
                <a:lnTo>
                  <a:pt x="14" y="6"/>
                </a:lnTo>
                <a:lnTo>
                  <a:pt x="20" y="8"/>
                </a:lnTo>
                <a:lnTo>
                  <a:pt x="26" y="12"/>
                </a:lnTo>
                <a:lnTo>
                  <a:pt x="32" y="14"/>
                </a:lnTo>
                <a:lnTo>
                  <a:pt x="38" y="15"/>
                </a:lnTo>
                <a:lnTo>
                  <a:pt x="45" y="18"/>
                </a:lnTo>
                <a:lnTo>
                  <a:pt x="52" y="20"/>
                </a:lnTo>
                <a:lnTo>
                  <a:pt x="58" y="23"/>
                </a:lnTo>
                <a:lnTo>
                  <a:pt x="56" y="16"/>
                </a:lnTo>
                <a:lnTo>
                  <a:pt x="49" y="14"/>
                </a:lnTo>
                <a:lnTo>
                  <a:pt x="43" y="12"/>
                </a:lnTo>
                <a:lnTo>
                  <a:pt x="36" y="10"/>
                </a:lnTo>
                <a:lnTo>
                  <a:pt x="30" y="7"/>
                </a:lnTo>
                <a:lnTo>
                  <a:pt x="24" y="6"/>
                </a:lnTo>
                <a:lnTo>
                  <a:pt x="12" y="3"/>
                </a:lnTo>
                <a:lnTo>
                  <a:pt x="5"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3" name="Freeform 478"/>
          <p:cNvSpPr>
            <a:spLocks/>
          </p:cNvSpPr>
          <p:nvPr/>
        </p:nvSpPr>
        <p:spPr bwMode="auto">
          <a:xfrm>
            <a:off x="7148513" y="2060575"/>
            <a:ext cx="6350" cy="1588"/>
          </a:xfrm>
          <a:custGeom>
            <a:avLst/>
            <a:gdLst>
              <a:gd name="T0" fmla="*/ 2147483647 w 14"/>
              <a:gd name="T1" fmla="*/ 2147483647 h 4"/>
              <a:gd name="T2" fmla="*/ 2147483647 w 14"/>
              <a:gd name="T3" fmla="*/ 2147483647 h 4"/>
              <a:gd name="T4" fmla="*/ 0 w 14"/>
              <a:gd name="T5" fmla="*/ 0 h 4"/>
              <a:gd name="T6" fmla="*/ 2147483647 w 14"/>
              <a:gd name="T7" fmla="*/ 2147483647 h 4"/>
              <a:gd name="T8" fmla="*/ 2147483647 w 14"/>
              <a:gd name="T9" fmla="*/ 2147483647 h 4"/>
              <a:gd name="T10" fmla="*/ 0 60000 65536"/>
              <a:gd name="T11" fmla="*/ 0 60000 65536"/>
              <a:gd name="T12" fmla="*/ 0 60000 65536"/>
              <a:gd name="T13" fmla="*/ 0 60000 65536"/>
              <a:gd name="T14" fmla="*/ 0 60000 65536"/>
              <a:gd name="T15" fmla="*/ 0 w 14"/>
              <a:gd name="T16" fmla="*/ 0 h 4"/>
              <a:gd name="T17" fmla="*/ 14 w 14"/>
              <a:gd name="T18" fmla="*/ 4 h 4"/>
            </a:gdLst>
            <a:ahLst/>
            <a:cxnLst>
              <a:cxn ang="T10">
                <a:pos x="T0" y="T1"/>
              </a:cxn>
              <a:cxn ang="T11">
                <a:pos x="T2" y="T3"/>
              </a:cxn>
              <a:cxn ang="T12">
                <a:pos x="T4" y="T5"/>
              </a:cxn>
              <a:cxn ang="T13">
                <a:pos x="T6" y="T7"/>
              </a:cxn>
              <a:cxn ang="T14">
                <a:pos x="T8" y="T9"/>
              </a:cxn>
            </a:cxnLst>
            <a:rect l="T15" t="T16" r="T17" b="T18"/>
            <a:pathLst>
              <a:path w="14" h="4">
                <a:moveTo>
                  <a:pt x="14" y="4"/>
                </a:moveTo>
                <a:lnTo>
                  <a:pt x="7" y="1"/>
                </a:lnTo>
                <a:lnTo>
                  <a:pt x="0" y="0"/>
                </a:lnTo>
                <a:lnTo>
                  <a:pt x="6" y="4"/>
                </a:lnTo>
                <a:lnTo>
                  <a:pt x="14"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4" name="Freeform 479"/>
          <p:cNvSpPr>
            <a:spLocks/>
          </p:cNvSpPr>
          <p:nvPr/>
        </p:nvSpPr>
        <p:spPr bwMode="auto">
          <a:xfrm>
            <a:off x="7197725" y="2101850"/>
            <a:ext cx="23813" cy="11113"/>
          </a:xfrm>
          <a:custGeom>
            <a:avLst/>
            <a:gdLst>
              <a:gd name="T0" fmla="*/ 2147483647 w 52"/>
              <a:gd name="T1" fmla="*/ 2147483647 h 24"/>
              <a:gd name="T2" fmla="*/ 2147483647 w 52"/>
              <a:gd name="T3" fmla="*/ 2147483647 h 24"/>
              <a:gd name="T4" fmla="*/ 2147483647 w 52"/>
              <a:gd name="T5" fmla="*/ 2147483647 h 24"/>
              <a:gd name="T6" fmla="*/ 2147483647 w 52"/>
              <a:gd name="T7" fmla="*/ 2147483647 h 24"/>
              <a:gd name="T8" fmla="*/ 2147483647 w 52"/>
              <a:gd name="T9" fmla="*/ 2147483647 h 24"/>
              <a:gd name="T10" fmla="*/ 2147483647 w 52"/>
              <a:gd name="T11" fmla="*/ 2147483647 h 24"/>
              <a:gd name="T12" fmla="*/ 2147483647 w 52"/>
              <a:gd name="T13" fmla="*/ 2147483647 h 24"/>
              <a:gd name="T14" fmla="*/ 2147483647 w 52"/>
              <a:gd name="T15" fmla="*/ 2147483647 h 24"/>
              <a:gd name="T16" fmla="*/ 2147483647 w 52"/>
              <a:gd name="T17" fmla="*/ 0 h 24"/>
              <a:gd name="T18" fmla="*/ 2147483647 w 52"/>
              <a:gd name="T19" fmla="*/ 0 h 24"/>
              <a:gd name="T20" fmla="*/ 2147483647 w 52"/>
              <a:gd name="T21" fmla="*/ 0 h 24"/>
              <a:gd name="T22" fmla="*/ 0 w 52"/>
              <a:gd name="T23" fmla="*/ 2147483647 h 24"/>
              <a:gd name="T24" fmla="*/ 2147483647 w 52"/>
              <a:gd name="T25" fmla="*/ 2147483647 h 24"/>
              <a:gd name="T26" fmla="*/ 2147483647 w 52"/>
              <a:gd name="T27" fmla="*/ 2147483647 h 24"/>
              <a:gd name="T28" fmla="*/ 2147483647 w 52"/>
              <a:gd name="T29" fmla="*/ 2147483647 h 24"/>
              <a:gd name="T30" fmla="*/ 2147483647 w 52"/>
              <a:gd name="T31" fmla="*/ 2147483647 h 24"/>
              <a:gd name="T32" fmla="*/ 2147483647 w 52"/>
              <a:gd name="T33" fmla="*/ 2147483647 h 24"/>
              <a:gd name="T34" fmla="*/ 2147483647 w 52"/>
              <a:gd name="T35" fmla="*/ 2147483647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24"/>
              <a:gd name="T56" fmla="*/ 52 w 52"/>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24">
                <a:moveTo>
                  <a:pt x="35" y="24"/>
                </a:moveTo>
                <a:lnTo>
                  <a:pt x="39" y="22"/>
                </a:lnTo>
                <a:lnTo>
                  <a:pt x="45" y="20"/>
                </a:lnTo>
                <a:lnTo>
                  <a:pt x="52" y="15"/>
                </a:lnTo>
                <a:lnTo>
                  <a:pt x="45" y="10"/>
                </a:lnTo>
                <a:lnTo>
                  <a:pt x="39" y="5"/>
                </a:lnTo>
                <a:lnTo>
                  <a:pt x="32" y="2"/>
                </a:lnTo>
                <a:lnTo>
                  <a:pt x="26" y="1"/>
                </a:lnTo>
                <a:lnTo>
                  <a:pt x="20" y="0"/>
                </a:lnTo>
                <a:lnTo>
                  <a:pt x="13" y="0"/>
                </a:lnTo>
                <a:lnTo>
                  <a:pt x="6" y="0"/>
                </a:lnTo>
                <a:lnTo>
                  <a:pt x="0" y="2"/>
                </a:lnTo>
                <a:lnTo>
                  <a:pt x="1" y="9"/>
                </a:lnTo>
                <a:lnTo>
                  <a:pt x="8" y="14"/>
                </a:lnTo>
                <a:lnTo>
                  <a:pt x="15" y="16"/>
                </a:lnTo>
                <a:lnTo>
                  <a:pt x="22" y="20"/>
                </a:lnTo>
                <a:lnTo>
                  <a:pt x="28" y="22"/>
                </a:lnTo>
                <a:lnTo>
                  <a:pt x="35" y="2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5" name="Freeform 480"/>
          <p:cNvSpPr>
            <a:spLocks/>
          </p:cNvSpPr>
          <p:nvPr/>
        </p:nvSpPr>
        <p:spPr bwMode="auto">
          <a:xfrm>
            <a:off x="7215188" y="2112963"/>
            <a:ext cx="85725" cy="22225"/>
          </a:xfrm>
          <a:custGeom>
            <a:avLst/>
            <a:gdLst>
              <a:gd name="T0" fmla="*/ 2147483647 w 184"/>
              <a:gd name="T1" fmla="*/ 2147483647 h 44"/>
              <a:gd name="T2" fmla="*/ 2147483647 w 184"/>
              <a:gd name="T3" fmla="*/ 2147483647 h 44"/>
              <a:gd name="T4" fmla="*/ 0 w 184"/>
              <a:gd name="T5" fmla="*/ 2147483647 h 44"/>
              <a:gd name="T6" fmla="*/ 2147483647 w 184"/>
              <a:gd name="T7" fmla="*/ 2147483647 h 44"/>
              <a:gd name="T8" fmla="*/ 2147483647 w 184"/>
              <a:gd name="T9" fmla="*/ 2147483647 h 44"/>
              <a:gd name="T10" fmla="*/ 2147483647 w 184"/>
              <a:gd name="T11" fmla="*/ 2147483647 h 44"/>
              <a:gd name="T12" fmla="*/ 2147483647 w 184"/>
              <a:gd name="T13" fmla="*/ 2147483647 h 44"/>
              <a:gd name="T14" fmla="*/ 2147483647 w 184"/>
              <a:gd name="T15" fmla="*/ 2147483647 h 44"/>
              <a:gd name="T16" fmla="*/ 2147483647 w 184"/>
              <a:gd name="T17" fmla="*/ 2147483647 h 44"/>
              <a:gd name="T18" fmla="*/ 2147483647 w 184"/>
              <a:gd name="T19" fmla="*/ 2147483647 h 44"/>
              <a:gd name="T20" fmla="*/ 2147483647 w 184"/>
              <a:gd name="T21" fmla="*/ 2147483647 h 44"/>
              <a:gd name="T22" fmla="*/ 2147483647 w 184"/>
              <a:gd name="T23" fmla="*/ 2147483647 h 44"/>
              <a:gd name="T24" fmla="*/ 2147483647 w 184"/>
              <a:gd name="T25" fmla="*/ 2147483647 h 44"/>
              <a:gd name="T26" fmla="*/ 2147483647 w 184"/>
              <a:gd name="T27" fmla="*/ 2147483647 h 44"/>
              <a:gd name="T28" fmla="*/ 2147483647 w 184"/>
              <a:gd name="T29" fmla="*/ 2147483647 h 44"/>
              <a:gd name="T30" fmla="*/ 2147483647 w 184"/>
              <a:gd name="T31" fmla="*/ 2147483647 h 44"/>
              <a:gd name="T32" fmla="*/ 2147483647 w 184"/>
              <a:gd name="T33" fmla="*/ 2147483647 h 44"/>
              <a:gd name="T34" fmla="*/ 2147483647 w 184"/>
              <a:gd name="T35" fmla="*/ 2147483647 h 44"/>
              <a:gd name="T36" fmla="*/ 2147483647 w 184"/>
              <a:gd name="T37" fmla="*/ 2147483647 h 44"/>
              <a:gd name="T38" fmla="*/ 2147483647 w 184"/>
              <a:gd name="T39" fmla="*/ 2147483647 h 44"/>
              <a:gd name="T40" fmla="*/ 2147483647 w 184"/>
              <a:gd name="T41" fmla="*/ 2147483647 h 44"/>
              <a:gd name="T42" fmla="*/ 2147483647 w 184"/>
              <a:gd name="T43" fmla="*/ 2147483647 h 44"/>
              <a:gd name="T44" fmla="*/ 2147483647 w 184"/>
              <a:gd name="T45" fmla="*/ 2147483647 h 44"/>
              <a:gd name="T46" fmla="*/ 2147483647 w 184"/>
              <a:gd name="T47" fmla="*/ 2147483647 h 44"/>
              <a:gd name="T48" fmla="*/ 2147483647 w 184"/>
              <a:gd name="T49" fmla="*/ 2147483647 h 44"/>
              <a:gd name="T50" fmla="*/ 2147483647 w 184"/>
              <a:gd name="T51" fmla="*/ 2147483647 h 44"/>
              <a:gd name="T52" fmla="*/ 2147483647 w 184"/>
              <a:gd name="T53" fmla="*/ 2147483647 h 44"/>
              <a:gd name="T54" fmla="*/ 2147483647 w 184"/>
              <a:gd name="T55" fmla="*/ 2147483647 h 44"/>
              <a:gd name="T56" fmla="*/ 2147483647 w 184"/>
              <a:gd name="T57" fmla="*/ 2147483647 h 44"/>
              <a:gd name="T58" fmla="*/ 2147483647 w 184"/>
              <a:gd name="T59" fmla="*/ 2147483647 h 44"/>
              <a:gd name="T60" fmla="*/ 2147483647 w 184"/>
              <a:gd name="T61" fmla="*/ 2147483647 h 44"/>
              <a:gd name="T62" fmla="*/ 2147483647 w 184"/>
              <a:gd name="T63" fmla="*/ 2147483647 h 44"/>
              <a:gd name="T64" fmla="*/ 2147483647 w 184"/>
              <a:gd name="T65" fmla="*/ 2147483647 h 44"/>
              <a:gd name="T66" fmla="*/ 2147483647 w 184"/>
              <a:gd name="T67" fmla="*/ 2147483647 h 44"/>
              <a:gd name="T68" fmla="*/ 2147483647 w 184"/>
              <a:gd name="T69" fmla="*/ 2147483647 h 44"/>
              <a:gd name="T70" fmla="*/ 2147483647 w 184"/>
              <a:gd name="T71" fmla="*/ 2147483647 h 44"/>
              <a:gd name="T72" fmla="*/ 2147483647 w 184"/>
              <a:gd name="T73" fmla="*/ 2147483647 h 44"/>
              <a:gd name="T74" fmla="*/ 2147483647 w 184"/>
              <a:gd name="T75" fmla="*/ 2147483647 h 44"/>
              <a:gd name="T76" fmla="*/ 2147483647 w 184"/>
              <a:gd name="T77" fmla="*/ 2147483647 h 44"/>
              <a:gd name="T78" fmla="*/ 2147483647 w 184"/>
              <a:gd name="T79" fmla="*/ 2147483647 h 44"/>
              <a:gd name="T80" fmla="*/ 2147483647 w 184"/>
              <a:gd name="T81" fmla="*/ 2147483647 h 44"/>
              <a:gd name="T82" fmla="*/ 2147483647 w 184"/>
              <a:gd name="T83" fmla="*/ 2147483647 h 44"/>
              <a:gd name="T84" fmla="*/ 2147483647 w 184"/>
              <a:gd name="T85" fmla="*/ 2147483647 h 44"/>
              <a:gd name="T86" fmla="*/ 2147483647 w 184"/>
              <a:gd name="T87" fmla="*/ 2147483647 h 44"/>
              <a:gd name="T88" fmla="*/ 2147483647 w 184"/>
              <a:gd name="T89" fmla="*/ 2147483647 h 44"/>
              <a:gd name="T90" fmla="*/ 2147483647 w 184"/>
              <a:gd name="T91" fmla="*/ 0 h 44"/>
              <a:gd name="T92" fmla="*/ 2147483647 w 184"/>
              <a:gd name="T93" fmla="*/ 0 h 44"/>
              <a:gd name="T94" fmla="*/ 2147483647 w 184"/>
              <a:gd name="T95" fmla="*/ 2147483647 h 44"/>
              <a:gd name="T96" fmla="*/ 2147483647 w 184"/>
              <a:gd name="T97" fmla="*/ 2147483647 h 44"/>
              <a:gd name="T98" fmla="*/ 2147483647 w 184"/>
              <a:gd name="T99" fmla="*/ 2147483647 h 44"/>
              <a:gd name="T100" fmla="*/ 2147483647 w 184"/>
              <a:gd name="T101" fmla="*/ 2147483647 h 44"/>
              <a:gd name="T102" fmla="*/ 2147483647 w 184"/>
              <a:gd name="T103" fmla="*/ 2147483647 h 44"/>
              <a:gd name="T104" fmla="*/ 2147483647 w 184"/>
              <a:gd name="T105" fmla="*/ 2147483647 h 44"/>
              <a:gd name="T106" fmla="*/ 2147483647 w 184"/>
              <a:gd name="T107" fmla="*/ 2147483647 h 44"/>
              <a:gd name="T108" fmla="*/ 2147483647 w 184"/>
              <a:gd name="T109" fmla="*/ 2147483647 h 44"/>
              <a:gd name="T110" fmla="*/ 2147483647 w 184"/>
              <a:gd name="T111" fmla="*/ 2147483647 h 44"/>
              <a:gd name="T112" fmla="*/ 2147483647 w 184"/>
              <a:gd name="T113" fmla="*/ 2147483647 h 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4"/>
              <a:gd name="T172" fmla="*/ 0 h 44"/>
              <a:gd name="T173" fmla="*/ 184 w 184"/>
              <a:gd name="T174" fmla="*/ 44 h 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4" h="44">
                <a:moveTo>
                  <a:pt x="14" y="30"/>
                </a:moveTo>
                <a:lnTo>
                  <a:pt x="7" y="30"/>
                </a:lnTo>
                <a:lnTo>
                  <a:pt x="0" y="31"/>
                </a:lnTo>
                <a:lnTo>
                  <a:pt x="7" y="34"/>
                </a:lnTo>
                <a:lnTo>
                  <a:pt x="14" y="35"/>
                </a:lnTo>
                <a:lnTo>
                  <a:pt x="20" y="35"/>
                </a:lnTo>
                <a:lnTo>
                  <a:pt x="21" y="35"/>
                </a:lnTo>
                <a:lnTo>
                  <a:pt x="34" y="30"/>
                </a:lnTo>
                <a:lnTo>
                  <a:pt x="40" y="30"/>
                </a:lnTo>
                <a:lnTo>
                  <a:pt x="46" y="30"/>
                </a:lnTo>
                <a:lnTo>
                  <a:pt x="53" y="30"/>
                </a:lnTo>
                <a:lnTo>
                  <a:pt x="59" y="31"/>
                </a:lnTo>
                <a:lnTo>
                  <a:pt x="66" y="32"/>
                </a:lnTo>
                <a:lnTo>
                  <a:pt x="73" y="34"/>
                </a:lnTo>
                <a:lnTo>
                  <a:pt x="79" y="34"/>
                </a:lnTo>
                <a:lnTo>
                  <a:pt x="86" y="36"/>
                </a:lnTo>
                <a:lnTo>
                  <a:pt x="93" y="38"/>
                </a:lnTo>
                <a:lnTo>
                  <a:pt x="99" y="39"/>
                </a:lnTo>
                <a:lnTo>
                  <a:pt x="105" y="39"/>
                </a:lnTo>
                <a:lnTo>
                  <a:pt x="112" y="40"/>
                </a:lnTo>
                <a:lnTo>
                  <a:pt x="118" y="40"/>
                </a:lnTo>
                <a:lnTo>
                  <a:pt x="125" y="40"/>
                </a:lnTo>
                <a:lnTo>
                  <a:pt x="132" y="42"/>
                </a:lnTo>
                <a:lnTo>
                  <a:pt x="138" y="42"/>
                </a:lnTo>
                <a:lnTo>
                  <a:pt x="144" y="41"/>
                </a:lnTo>
                <a:lnTo>
                  <a:pt x="151" y="42"/>
                </a:lnTo>
                <a:lnTo>
                  <a:pt x="159" y="43"/>
                </a:lnTo>
                <a:lnTo>
                  <a:pt x="165" y="43"/>
                </a:lnTo>
                <a:lnTo>
                  <a:pt x="171" y="44"/>
                </a:lnTo>
                <a:lnTo>
                  <a:pt x="177" y="43"/>
                </a:lnTo>
                <a:lnTo>
                  <a:pt x="184" y="43"/>
                </a:lnTo>
                <a:lnTo>
                  <a:pt x="172" y="35"/>
                </a:lnTo>
                <a:lnTo>
                  <a:pt x="165" y="28"/>
                </a:lnTo>
                <a:lnTo>
                  <a:pt x="159" y="25"/>
                </a:lnTo>
                <a:lnTo>
                  <a:pt x="153" y="23"/>
                </a:lnTo>
                <a:lnTo>
                  <a:pt x="145" y="21"/>
                </a:lnTo>
                <a:lnTo>
                  <a:pt x="139" y="18"/>
                </a:lnTo>
                <a:lnTo>
                  <a:pt x="133" y="17"/>
                </a:lnTo>
                <a:lnTo>
                  <a:pt x="126" y="15"/>
                </a:lnTo>
                <a:lnTo>
                  <a:pt x="119" y="13"/>
                </a:lnTo>
                <a:lnTo>
                  <a:pt x="112" y="10"/>
                </a:lnTo>
                <a:lnTo>
                  <a:pt x="93" y="5"/>
                </a:lnTo>
                <a:lnTo>
                  <a:pt x="85" y="3"/>
                </a:lnTo>
                <a:lnTo>
                  <a:pt x="79" y="3"/>
                </a:lnTo>
                <a:lnTo>
                  <a:pt x="73" y="1"/>
                </a:lnTo>
                <a:lnTo>
                  <a:pt x="67" y="0"/>
                </a:lnTo>
                <a:lnTo>
                  <a:pt x="53" y="0"/>
                </a:lnTo>
                <a:lnTo>
                  <a:pt x="47" y="1"/>
                </a:lnTo>
                <a:lnTo>
                  <a:pt x="41" y="3"/>
                </a:lnTo>
                <a:lnTo>
                  <a:pt x="35" y="3"/>
                </a:lnTo>
                <a:lnTo>
                  <a:pt x="27" y="3"/>
                </a:lnTo>
                <a:lnTo>
                  <a:pt x="26" y="10"/>
                </a:lnTo>
                <a:lnTo>
                  <a:pt x="30" y="17"/>
                </a:lnTo>
                <a:lnTo>
                  <a:pt x="31" y="24"/>
                </a:lnTo>
                <a:lnTo>
                  <a:pt x="24" y="30"/>
                </a:lnTo>
                <a:lnTo>
                  <a:pt x="19" y="28"/>
                </a:lnTo>
                <a:lnTo>
                  <a:pt x="14" y="3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6" name="Freeform 481"/>
          <p:cNvSpPr>
            <a:spLocks/>
          </p:cNvSpPr>
          <p:nvPr/>
        </p:nvSpPr>
        <p:spPr bwMode="auto">
          <a:xfrm>
            <a:off x="7227888" y="2182813"/>
            <a:ext cx="19050" cy="4762"/>
          </a:xfrm>
          <a:custGeom>
            <a:avLst/>
            <a:gdLst>
              <a:gd name="T0" fmla="*/ 2147483647 w 40"/>
              <a:gd name="T1" fmla="*/ 2147483647 h 12"/>
              <a:gd name="T2" fmla="*/ 2147483647 w 40"/>
              <a:gd name="T3" fmla="*/ 2147483647 h 12"/>
              <a:gd name="T4" fmla="*/ 2147483647 w 40"/>
              <a:gd name="T5" fmla="*/ 2147483647 h 12"/>
              <a:gd name="T6" fmla="*/ 2147483647 w 40"/>
              <a:gd name="T7" fmla="*/ 0 h 12"/>
              <a:gd name="T8" fmla="*/ 2147483647 w 40"/>
              <a:gd name="T9" fmla="*/ 2147483647 h 12"/>
              <a:gd name="T10" fmla="*/ 2147483647 w 40"/>
              <a:gd name="T11" fmla="*/ 2147483647 h 12"/>
              <a:gd name="T12" fmla="*/ 0 w 40"/>
              <a:gd name="T13" fmla="*/ 2147483647 h 12"/>
              <a:gd name="T14" fmla="*/ 2147483647 w 40"/>
              <a:gd name="T15" fmla="*/ 2147483647 h 12"/>
              <a:gd name="T16" fmla="*/ 2147483647 w 40"/>
              <a:gd name="T17" fmla="*/ 2147483647 h 12"/>
              <a:gd name="T18" fmla="*/ 2147483647 w 40"/>
              <a:gd name="T19" fmla="*/ 2147483647 h 12"/>
              <a:gd name="T20" fmla="*/ 2147483647 w 40"/>
              <a:gd name="T21" fmla="*/ 2147483647 h 12"/>
              <a:gd name="T22" fmla="*/ 2147483647 w 40"/>
              <a:gd name="T23" fmla="*/ 2147483647 h 12"/>
              <a:gd name="T24" fmla="*/ 2147483647 w 40"/>
              <a:gd name="T25" fmla="*/ 2147483647 h 12"/>
              <a:gd name="T26" fmla="*/ 2147483647 w 40"/>
              <a:gd name="T27" fmla="*/ 2147483647 h 12"/>
              <a:gd name="T28" fmla="*/ 2147483647 w 40"/>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
              <a:gd name="T46" fmla="*/ 0 h 12"/>
              <a:gd name="T47" fmla="*/ 40 w 40"/>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 h="12">
                <a:moveTo>
                  <a:pt x="40" y="6"/>
                </a:moveTo>
                <a:lnTo>
                  <a:pt x="33" y="3"/>
                </a:lnTo>
                <a:lnTo>
                  <a:pt x="27" y="1"/>
                </a:lnTo>
                <a:lnTo>
                  <a:pt x="21" y="0"/>
                </a:lnTo>
                <a:lnTo>
                  <a:pt x="14" y="1"/>
                </a:lnTo>
                <a:lnTo>
                  <a:pt x="7" y="1"/>
                </a:lnTo>
                <a:lnTo>
                  <a:pt x="0" y="3"/>
                </a:lnTo>
                <a:lnTo>
                  <a:pt x="7" y="8"/>
                </a:lnTo>
                <a:lnTo>
                  <a:pt x="19" y="10"/>
                </a:lnTo>
                <a:lnTo>
                  <a:pt x="13" y="8"/>
                </a:lnTo>
                <a:lnTo>
                  <a:pt x="19" y="8"/>
                </a:lnTo>
                <a:lnTo>
                  <a:pt x="25" y="9"/>
                </a:lnTo>
                <a:lnTo>
                  <a:pt x="31" y="12"/>
                </a:lnTo>
                <a:lnTo>
                  <a:pt x="38" y="9"/>
                </a:lnTo>
                <a:lnTo>
                  <a:pt x="4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7" name="Freeform 482"/>
          <p:cNvSpPr>
            <a:spLocks/>
          </p:cNvSpPr>
          <p:nvPr/>
        </p:nvSpPr>
        <p:spPr bwMode="auto">
          <a:xfrm>
            <a:off x="7248525" y="2179638"/>
            <a:ext cx="7938" cy="1587"/>
          </a:xfrm>
          <a:custGeom>
            <a:avLst/>
            <a:gdLst>
              <a:gd name="T0" fmla="*/ 2147483647 w 13"/>
              <a:gd name="T1" fmla="*/ 2147483647 h 4"/>
              <a:gd name="T2" fmla="*/ 2147483647 w 13"/>
              <a:gd name="T3" fmla="*/ 2147483647 h 4"/>
              <a:gd name="T4" fmla="*/ 2147483647 w 13"/>
              <a:gd name="T5" fmla="*/ 0 h 4"/>
              <a:gd name="T6" fmla="*/ 0 w 13"/>
              <a:gd name="T7" fmla="*/ 2147483647 h 4"/>
              <a:gd name="T8" fmla="*/ 2147483647 w 13"/>
              <a:gd name="T9" fmla="*/ 2147483647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6" y="4"/>
                </a:moveTo>
                <a:lnTo>
                  <a:pt x="13" y="3"/>
                </a:lnTo>
                <a:lnTo>
                  <a:pt x="6" y="0"/>
                </a:lnTo>
                <a:lnTo>
                  <a:pt x="0" y="2"/>
                </a:lnTo>
                <a:lnTo>
                  <a:pt x="6"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8" name="Freeform 483"/>
          <p:cNvSpPr>
            <a:spLocks/>
          </p:cNvSpPr>
          <p:nvPr/>
        </p:nvSpPr>
        <p:spPr bwMode="auto">
          <a:xfrm>
            <a:off x="7265988" y="2032000"/>
            <a:ext cx="15875" cy="3175"/>
          </a:xfrm>
          <a:custGeom>
            <a:avLst/>
            <a:gdLst>
              <a:gd name="T0" fmla="*/ 0 w 31"/>
              <a:gd name="T1" fmla="*/ 2147483647 h 8"/>
              <a:gd name="T2" fmla="*/ 0 w 31"/>
              <a:gd name="T3" fmla="*/ 2147483647 h 8"/>
              <a:gd name="T4" fmla="*/ 2147483647 w 31"/>
              <a:gd name="T5" fmla="*/ 2147483647 h 8"/>
              <a:gd name="T6" fmla="*/ 2147483647 w 31"/>
              <a:gd name="T7" fmla="*/ 2147483647 h 8"/>
              <a:gd name="T8" fmla="*/ 2147483647 w 31"/>
              <a:gd name="T9" fmla="*/ 2147483647 h 8"/>
              <a:gd name="T10" fmla="*/ 2147483647 w 31"/>
              <a:gd name="T11" fmla="*/ 2147483647 h 8"/>
              <a:gd name="T12" fmla="*/ 2147483647 w 31"/>
              <a:gd name="T13" fmla="*/ 2147483647 h 8"/>
              <a:gd name="T14" fmla="*/ 2147483647 w 31"/>
              <a:gd name="T15" fmla="*/ 0 h 8"/>
              <a:gd name="T16" fmla="*/ 2147483647 w 31"/>
              <a:gd name="T17" fmla="*/ 0 h 8"/>
              <a:gd name="T18" fmla="*/ 2147483647 w 31"/>
              <a:gd name="T19" fmla="*/ 0 h 8"/>
              <a:gd name="T20" fmla="*/ 2147483647 w 31"/>
              <a:gd name="T21" fmla="*/ 2147483647 h 8"/>
              <a:gd name="T22" fmla="*/ 2147483647 w 31"/>
              <a:gd name="T23" fmla="*/ 2147483647 h 8"/>
              <a:gd name="T24" fmla="*/ 0 w 31"/>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8"/>
              <a:gd name="T41" fmla="*/ 31 w 31"/>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8">
                <a:moveTo>
                  <a:pt x="0" y="5"/>
                </a:moveTo>
                <a:lnTo>
                  <a:pt x="0" y="8"/>
                </a:lnTo>
                <a:lnTo>
                  <a:pt x="7" y="7"/>
                </a:lnTo>
                <a:lnTo>
                  <a:pt x="12" y="6"/>
                </a:lnTo>
                <a:lnTo>
                  <a:pt x="19" y="6"/>
                </a:lnTo>
                <a:lnTo>
                  <a:pt x="25" y="6"/>
                </a:lnTo>
                <a:lnTo>
                  <a:pt x="31" y="6"/>
                </a:lnTo>
                <a:lnTo>
                  <a:pt x="29" y="0"/>
                </a:lnTo>
                <a:lnTo>
                  <a:pt x="23" y="0"/>
                </a:lnTo>
                <a:lnTo>
                  <a:pt x="16" y="0"/>
                </a:lnTo>
                <a:lnTo>
                  <a:pt x="9" y="2"/>
                </a:lnTo>
                <a:lnTo>
                  <a:pt x="3" y="2"/>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19" name="Freeform 484"/>
          <p:cNvSpPr>
            <a:spLocks/>
          </p:cNvSpPr>
          <p:nvPr/>
        </p:nvSpPr>
        <p:spPr bwMode="auto">
          <a:xfrm>
            <a:off x="7270750" y="2065338"/>
            <a:ext cx="111125" cy="22225"/>
          </a:xfrm>
          <a:custGeom>
            <a:avLst/>
            <a:gdLst>
              <a:gd name="T0" fmla="*/ 2147483647 w 235"/>
              <a:gd name="T1" fmla="*/ 2147483647 h 50"/>
              <a:gd name="T2" fmla="*/ 2147483647 w 235"/>
              <a:gd name="T3" fmla="*/ 2147483647 h 50"/>
              <a:gd name="T4" fmla="*/ 2147483647 w 235"/>
              <a:gd name="T5" fmla="*/ 2147483647 h 50"/>
              <a:gd name="T6" fmla="*/ 2147483647 w 235"/>
              <a:gd name="T7" fmla="*/ 2147483647 h 50"/>
              <a:gd name="T8" fmla="*/ 2147483647 w 235"/>
              <a:gd name="T9" fmla="*/ 2147483647 h 50"/>
              <a:gd name="T10" fmla="*/ 2147483647 w 235"/>
              <a:gd name="T11" fmla="*/ 2147483647 h 50"/>
              <a:gd name="T12" fmla="*/ 2147483647 w 235"/>
              <a:gd name="T13" fmla="*/ 2147483647 h 50"/>
              <a:gd name="T14" fmla="*/ 2147483647 w 235"/>
              <a:gd name="T15" fmla="*/ 2147483647 h 50"/>
              <a:gd name="T16" fmla="*/ 2147483647 w 235"/>
              <a:gd name="T17" fmla="*/ 2147483647 h 50"/>
              <a:gd name="T18" fmla="*/ 2147483647 w 235"/>
              <a:gd name="T19" fmla="*/ 2147483647 h 50"/>
              <a:gd name="T20" fmla="*/ 2147483647 w 235"/>
              <a:gd name="T21" fmla="*/ 2147483647 h 50"/>
              <a:gd name="T22" fmla="*/ 2147483647 w 235"/>
              <a:gd name="T23" fmla="*/ 2147483647 h 50"/>
              <a:gd name="T24" fmla="*/ 2147483647 w 235"/>
              <a:gd name="T25" fmla="*/ 2147483647 h 50"/>
              <a:gd name="T26" fmla="*/ 2147483647 w 235"/>
              <a:gd name="T27" fmla="*/ 2147483647 h 50"/>
              <a:gd name="T28" fmla="*/ 2147483647 w 235"/>
              <a:gd name="T29" fmla="*/ 2147483647 h 50"/>
              <a:gd name="T30" fmla="*/ 2147483647 w 235"/>
              <a:gd name="T31" fmla="*/ 2147483647 h 50"/>
              <a:gd name="T32" fmla="*/ 2147483647 w 235"/>
              <a:gd name="T33" fmla="*/ 2147483647 h 50"/>
              <a:gd name="T34" fmla="*/ 2147483647 w 235"/>
              <a:gd name="T35" fmla="*/ 2147483647 h 50"/>
              <a:gd name="T36" fmla="*/ 2147483647 w 235"/>
              <a:gd name="T37" fmla="*/ 2147483647 h 50"/>
              <a:gd name="T38" fmla="*/ 2147483647 w 235"/>
              <a:gd name="T39" fmla="*/ 2147483647 h 50"/>
              <a:gd name="T40" fmla="*/ 0 w 235"/>
              <a:gd name="T41" fmla="*/ 2147483647 h 50"/>
              <a:gd name="T42" fmla="*/ 2147483647 w 235"/>
              <a:gd name="T43" fmla="*/ 2147483647 h 50"/>
              <a:gd name="T44" fmla="*/ 2147483647 w 235"/>
              <a:gd name="T45" fmla="*/ 2147483647 h 50"/>
              <a:gd name="T46" fmla="*/ 2147483647 w 235"/>
              <a:gd name="T47" fmla="*/ 2147483647 h 50"/>
              <a:gd name="T48" fmla="*/ 2147483647 w 235"/>
              <a:gd name="T49" fmla="*/ 2147483647 h 50"/>
              <a:gd name="T50" fmla="*/ 2147483647 w 235"/>
              <a:gd name="T51" fmla="*/ 2147483647 h 50"/>
              <a:gd name="T52" fmla="*/ 2147483647 w 235"/>
              <a:gd name="T53" fmla="*/ 2147483647 h 50"/>
              <a:gd name="T54" fmla="*/ 2147483647 w 235"/>
              <a:gd name="T55" fmla="*/ 2147483647 h 50"/>
              <a:gd name="T56" fmla="*/ 2147483647 w 235"/>
              <a:gd name="T57" fmla="*/ 2147483647 h 50"/>
              <a:gd name="T58" fmla="*/ 2147483647 w 235"/>
              <a:gd name="T59" fmla="*/ 2147483647 h 50"/>
              <a:gd name="T60" fmla="*/ 2147483647 w 235"/>
              <a:gd name="T61" fmla="*/ 2147483647 h 50"/>
              <a:gd name="T62" fmla="*/ 2147483647 w 235"/>
              <a:gd name="T63" fmla="*/ 2147483647 h 50"/>
              <a:gd name="T64" fmla="*/ 2147483647 w 235"/>
              <a:gd name="T65" fmla="*/ 2147483647 h 50"/>
              <a:gd name="T66" fmla="*/ 2147483647 w 235"/>
              <a:gd name="T67" fmla="*/ 2147483647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5"/>
              <a:gd name="T103" fmla="*/ 0 h 50"/>
              <a:gd name="T104" fmla="*/ 235 w 235"/>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5" h="50">
                <a:moveTo>
                  <a:pt x="187" y="50"/>
                </a:moveTo>
                <a:lnTo>
                  <a:pt x="203" y="50"/>
                </a:lnTo>
                <a:lnTo>
                  <a:pt x="209" y="48"/>
                </a:lnTo>
                <a:lnTo>
                  <a:pt x="216" y="46"/>
                </a:lnTo>
                <a:lnTo>
                  <a:pt x="229" y="42"/>
                </a:lnTo>
                <a:lnTo>
                  <a:pt x="235" y="38"/>
                </a:lnTo>
                <a:lnTo>
                  <a:pt x="229" y="33"/>
                </a:lnTo>
                <a:lnTo>
                  <a:pt x="230" y="26"/>
                </a:lnTo>
                <a:lnTo>
                  <a:pt x="224" y="25"/>
                </a:lnTo>
                <a:lnTo>
                  <a:pt x="218" y="29"/>
                </a:lnTo>
                <a:lnTo>
                  <a:pt x="205" y="26"/>
                </a:lnTo>
                <a:lnTo>
                  <a:pt x="198" y="25"/>
                </a:lnTo>
                <a:lnTo>
                  <a:pt x="192" y="22"/>
                </a:lnTo>
                <a:lnTo>
                  <a:pt x="185" y="21"/>
                </a:lnTo>
                <a:lnTo>
                  <a:pt x="178" y="21"/>
                </a:lnTo>
                <a:lnTo>
                  <a:pt x="171" y="21"/>
                </a:lnTo>
                <a:lnTo>
                  <a:pt x="165" y="20"/>
                </a:lnTo>
                <a:lnTo>
                  <a:pt x="158" y="20"/>
                </a:lnTo>
                <a:lnTo>
                  <a:pt x="151" y="18"/>
                </a:lnTo>
                <a:lnTo>
                  <a:pt x="144" y="20"/>
                </a:lnTo>
                <a:lnTo>
                  <a:pt x="139" y="21"/>
                </a:lnTo>
                <a:lnTo>
                  <a:pt x="132" y="22"/>
                </a:lnTo>
                <a:lnTo>
                  <a:pt x="126" y="22"/>
                </a:lnTo>
                <a:lnTo>
                  <a:pt x="119" y="21"/>
                </a:lnTo>
                <a:lnTo>
                  <a:pt x="113" y="18"/>
                </a:lnTo>
                <a:lnTo>
                  <a:pt x="107" y="12"/>
                </a:lnTo>
                <a:lnTo>
                  <a:pt x="100" y="10"/>
                </a:lnTo>
                <a:lnTo>
                  <a:pt x="92" y="9"/>
                </a:lnTo>
                <a:lnTo>
                  <a:pt x="86" y="10"/>
                </a:lnTo>
                <a:lnTo>
                  <a:pt x="80" y="9"/>
                </a:lnTo>
                <a:lnTo>
                  <a:pt x="74" y="9"/>
                </a:lnTo>
                <a:lnTo>
                  <a:pt x="68" y="8"/>
                </a:lnTo>
                <a:lnTo>
                  <a:pt x="61" y="8"/>
                </a:lnTo>
                <a:lnTo>
                  <a:pt x="55" y="14"/>
                </a:lnTo>
                <a:lnTo>
                  <a:pt x="49" y="15"/>
                </a:lnTo>
                <a:lnTo>
                  <a:pt x="42" y="14"/>
                </a:lnTo>
                <a:lnTo>
                  <a:pt x="36" y="13"/>
                </a:lnTo>
                <a:lnTo>
                  <a:pt x="27" y="10"/>
                </a:lnTo>
                <a:lnTo>
                  <a:pt x="20" y="5"/>
                </a:lnTo>
                <a:lnTo>
                  <a:pt x="14" y="3"/>
                </a:lnTo>
                <a:lnTo>
                  <a:pt x="7" y="0"/>
                </a:lnTo>
                <a:lnTo>
                  <a:pt x="0" y="3"/>
                </a:lnTo>
                <a:lnTo>
                  <a:pt x="7" y="6"/>
                </a:lnTo>
                <a:lnTo>
                  <a:pt x="8" y="13"/>
                </a:lnTo>
                <a:lnTo>
                  <a:pt x="15" y="17"/>
                </a:lnTo>
                <a:lnTo>
                  <a:pt x="21" y="23"/>
                </a:lnTo>
                <a:lnTo>
                  <a:pt x="27" y="24"/>
                </a:lnTo>
                <a:lnTo>
                  <a:pt x="33" y="25"/>
                </a:lnTo>
                <a:lnTo>
                  <a:pt x="41" y="26"/>
                </a:lnTo>
                <a:lnTo>
                  <a:pt x="48" y="28"/>
                </a:lnTo>
                <a:lnTo>
                  <a:pt x="61" y="30"/>
                </a:lnTo>
                <a:lnTo>
                  <a:pt x="69" y="32"/>
                </a:lnTo>
                <a:lnTo>
                  <a:pt x="75" y="34"/>
                </a:lnTo>
                <a:lnTo>
                  <a:pt x="82" y="36"/>
                </a:lnTo>
                <a:lnTo>
                  <a:pt x="88" y="37"/>
                </a:lnTo>
                <a:lnTo>
                  <a:pt x="95" y="38"/>
                </a:lnTo>
                <a:lnTo>
                  <a:pt x="101" y="38"/>
                </a:lnTo>
                <a:lnTo>
                  <a:pt x="108" y="39"/>
                </a:lnTo>
                <a:lnTo>
                  <a:pt x="114" y="41"/>
                </a:lnTo>
                <a:lnTo>
                  <a:pt x="121" y="42"/>
                </a:lnTo>
                <a:lnTo>
                  <a:pt x="128" y="44"/>
                </a:lnTo>
                <a:lnTo>
                  <a:pt x="134" y="46"/>
                </a:lnTo>
                <a:lnTo>
                  <a:pt x="140" y="47"/>
                </a:lnTo>
                <a:lnTo>
                  <a:pt x="147" y="48"/>
                </a:lnTo>
                <a:lnTo>
                  <a:pt x="153" y="48"/>
                </a:lnTo>
                <a:lnTo>
                  <a:pt x="160" y="49"/>
                </a:lnTo>
                <a:lnTo>
                  <a:pt x="167" y="50"/>
                </a:lnTo>
                <a:lnTo>
                  <a:pt x="187" y="5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0" name="Freeform 485"/>
          <p:cNvSpPr>
            <a:spLocks/>
          </p:cNvSpPr>
          <p:nvPr/>
        </p:nvSpPr>
        <p:spPr bwMode="auto">
          <a:xfrm>
            <a:off x="7366000" y="2046288"/>
            <a:ext cx="7938" cy="3175"/>
          </a:xfrm>
          <a:custGeom>
            <a:avLst/>
            <a:gdLst>
              <a:gd name="T0" fmla="*/ 2147483647 w 14"/>
              <a:gd name="T1" fmla="*/ 2147483647 h 7"/>
              <a:gd name="T2" fmla="*/ 2147483647 w 14"/>
              <a:gd name="T3" fmla="*/ 2147483647 h 7"/>
              <a:gd name="T4" fmla="*/ 2147483647 w 14"/>
              <a:gd name="T5" fmla="*/ 0 h 7"/>
              <a:gd name="T6" fmla="*/ 0 w 14"/>
              <a:gd name="T7" fmla="*/ 2147483647 h 7"/>
              <a:gd name="T8" fmla="*/ 2147483647 w 14"/>
              <a:gd name="T9" fmla="*/ 2147483647 h 7"/>
              <a:gd name="T10" fmla="*/ 0 60000 65536"/>
              <a:gd name="T11" fmla="*/ 0 60000 65536"/>
              <a:gd name="T12" fmla="*/ 0 60000 65536"/>
              <a:gd name="T13" fmla="*/ 0 60000 65536"/>
              <a:gd name="T14" fmla="*/ 0 60000 65536"/>
              <a:gd name="T15" fmla="*/ 0 w 14"/>
              <a:gd name="T16" fmla="*/ 0 h 7"/>
              <a:gd name="T17" fmla="*/ 14 w 14"/>
              <a:gd name="T18" fmla="*/ 7 h 7"/>
            </a:gdLst>
            <a:ahLst/>
            <a:cxnLst>
              <a:cxn ang="T10">
                <a:pos x="T0" y="T1"/>
              </a:cxn>
              <a:cxn ang="T11">
                <a:pos x="T2" y="T3"/>
              </a:cxn>
              <a:cxn ang="T12">
                <a:pos x="T4" y="T5"/>
              </a:cxn>
              <a:cxn ang="T13">
                <a:pos x="T6" y="T7"/>
              </a:cxn>
              <a:cxn ang="T14">
                <a:pos x="T8" y="T9"/>
              </a:cxn>
            </a:cxnLst>
            <a:rect l="T15" t="T16" r="T17" b="T18"/>
            <a:pathLst>
              <a:path w="14" h="7">
                <a:moveTo>
                  <a:pt x="7" y="6"/>
                </a:moveTo>
                <a:lnTo>
                  <a:pt x="14" y="7"/>
                </a:lnTo>
                <a:lnTo>
                  <a:pt x="7" y="0"/>
                </a:lnTo>
                <a:lnTo>
                  <a:pt x="0" y="2"/>
                </a:lnTo>
                <a:lnTo>
                  <a:pt x="7"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1" name="Freeform 486"/>
          <p:cNvSpPr>
            <a:spLocks/>
          </p:cNvSpPr>
          <p:nvPr/>
        </p:nvSpPr>
        <p:spPr bwMode="auto">
          <a:xfrm>
            <a:off x="5484813" y="4132263"/>
            <a:ext cx="12700" cy="9525"/>
          </a:xfrm>
          <a:custGeom>
            <a:avLst/>
            <a:gdLst>
              <a:gd name="T0" fmla="*/ 2147483647 w 27"/>
              <a:gd name="T1" fmla="*/ 2147483647 h 21"/>
              <a:gd name="T2" fmla="*/ 2147483647 w 27"/>
              <a:gd name="T3" fmla="*/ 2147483647 h 21"/>
              <a:gd name="T4" fmla="*/ 2147483647 w 27"/>
              <a:gd name="T5" fmla="*/ 2147483647 h 21"/>
              <a:gd name="T6" fmla="*/ 2147483647 w 27"/>
              <a:gd name="T7" fmla="*/ 2147483647 h 21"/>
              <a:gd name="T8" fmla="*/ 2147483647 w 27"/>
              <a:gd name="T9" fmla="*/ 2147483647 h 21"/>
              <a:gd name="T10" fmla="*/ 2147483647 w 27"/>
              <a:gd name="T11" fmla="*/ 2147483647 h 21"/>
              <a:gd name="T12" fmla="*/ 2147483647 w 27"/>
              <a:gd name="T13" fmla="*/ 2147483647 h 21"/>
              <a:gd name="T14" fmla="*/ 0 w 27"/>
              <a:gd name="T15" fmla="*/ 0 h 21"/>
              <a:gd name="T16" fmla="*/ 2147483647 w 27"/>
              <a:gd name="T17" fmla="*/ 2147483647 h 21"/>
              <a:gd name="T18" fmla="*/ 2147483647 w 27"/>
              <a:gd name="T19" fmla="*/ 2147483647 h 21"/>
              <a:gd name="T20" fmla="*/ 2147483647 w 27"/>
              <a:gd name="T21" fmla="*/ 2147483647 h 21"/>
              <a:gd name="T22" fmla="*/ 2147483647 w 27"/>
              <a:gd name="T23" fmla="*/ 2147483647 h 21"/>
              <a:gd name="T24" fmla="*/ 2147483647 w 27"/>
              <a:gd name="T25" fmla="*/ 2147483647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1"/>
              <a:gd name="T41" fmla="*/ 27 w 27"/>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1">
                <a:moveTo>
                  <a:pt x="27" y="21"/>
                </a:moveTo>
                <a:lnTo>
                  <a:pt x="27" y="16"/>
                </a:lnTo>
                <a:lnTo>
                  <a:pt x="24" y="9"/>
                </a:lnTo>
                <a:lnTo>
                  <a:pt x="18" y="3"/>
                </a:lnTo>
                <a:lnTo>
                  <a:pt x="17" y="10"/>
                </a:lnTo>
                <a:lnTo>
                  <a:pt x="11" y="9"/>
                </a:lnTo>
                <a:lnTo>
                  <a:pt x="6" y="3"/>
                </a:lnTo>
                <a:lnTo>
                  <a:pt x="0" y="0"/>
                </a:lnTo>
                <a:lnTo>
                  <a:pt x="4" y="5"/>
                </a:lnTo>
                <a:lnTo>
                  <a:pt x="10" y="12"/>
                </a:lnTo>
                <a:lnTo>
                  <a:pt x="16" y="13"/>
                </a:lnTo>
                <a:lnTo>
                  <a:pt x="23" y="14"/>
                </a:lnTo>
                <a:lnTo>
                  <a:pt x="27" y="2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2" name="Freeform 487"/>
          <p:cNvSpPr>
            <a:spLocks/>
          </p:cNvSpPr>
          <p:nvPr/>
        </p:nvSpPr>
        <p:spPr bwMode="auto">
          <a:xfrm>
            <a:off x="5487988" y="4125913"/>
            <a:ext cx="1587" cy="6350"/>
          </a:xfrm>
          <a:custGeom>
            <a:avLst/>
            <a:gdLst>
              <a:gd name="T0" fmla="*/ 2147483647 w 6"/>
              <a:gd name="T1" fmla="*/ 0 h 14"/>
              <a:gd name="T2" fmla="*/ 2147483647 w 6"/>
              <a:gd name="T3" fmla="*/ 2147483647 h 14"/>
              <a:gd name="T4" fmla="*/ 0 w 6"/>
              <a:gd name="T5" fmla="*/ 2147483647 h 14"/>
              <a:gd name="T6" fmla="*/ 2147483647 w 6"/>
              <a:gd name="T7" fmla="*/ 2147483647 h 14"/>
              <a:gd name="T8" fmla="*/ 2147483647 w 6"/>
              <a:gd name="T9" fmla="*/ 2147483647 h 14"/>
              <a:gd name="T10" fmla="*/ 2147483647 w 6"/>
              <a:gd name="T11" fmla="*/ 2147483647 h 14"/>
              <a:gd name="T12" fmla="*/ 2147483647 w 6"/>
              <a:gd name="T13" fmla="*/ 2147483647 h 14"/>
              <a:gd name="T14" fmla="*/ 2147483647 w 6"/>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4"/>
              <a:gd name="T26" fmla="*/ 6 w 6"/>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4">
                <a:moveTo>
                  <a:pt x="2" y="0"/>
                </a:moveTo>
                <a:lnTo>
                  <a:pt x="4" y="5"/>
                </a:lnTo>
                <a:lnTo>
                  <a:pt x="0" y="10"/>
                </a:lnTo>
                <a:lnTo>
                  <a:pt x="6" y="14"/>
                </a:lnTo>
                <a:lnTo>
                  <a:pt x="6" y="6"/>
                </a:lnTo>
                <a:lnTo>
                  <a:pt x="4" y="5"/>
                </a:lnTo>
                <a:lnTo>
                  <a:pt x="6" y="4"/>
                </a:lnTo>
                <a:lnTo>
                  <a:pt x="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3" name="Freeform 488"/>
          <p:cNvSpPr>
            <a:spLocks/>
          </p:cNvSpPr>
          <p:nvPr/>
        </p:nvSpPr>
        <p:spPr bwMode="auto">
          <a:xfrm>
            <a:off x="5688013" y="3741738"/>
            <a:ext cx="7937" cy="1587"/>
          </a:xfrm>
          <a:custGeom>
            <a:avLst/>
            <a:gdLst>
              <a:gd name="T0" fmla="*/ 0 w 14"/>
              <a:gd name="T1" fmla="*/ 2147483647 h 5"/>
              <a:gd name="T2" fmla="*/ 2147483647 w 14"/>
              <a:gd name="T3" fmla="*/ 2147483647 h 5"/>
              <a:gd name="T4" fmla="*/ 2147483647 w 14"/>
              <a:gd name="T5" fmla="*/ 2147483647 h 5"/>
              <a:gd name="T6" fmla="*/ 2147483647 w 14"/>
              <a:gd name="T7" fmla="*/ 2147483647 h 5"/>
              <a:gd name="T8" fmla="*/ 2147483647 w 14"/>
              <a:gd name="T9" fmla="*/ 2147483647 h 5"/>
              <a:gd name="T10" fmla="*/ 2147483647 w 14"/>
              <a:gd name="T11" fmla="*/ 0 h 5"/>
              <a:gd name="T12" fmla="*/ 2147483647 w 14"/>
              <a:gd name="T13" fmla="*/ 2147483647 h 5"/>
              <a:gd name="T14" fmla="*/ 2147483647 w 14"/>
              <a:gd name="T15" fmla="*/ 2147483647 h 5"/>
              <a:gd name="T16" fmla="*/ 0 w 14"/>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
              <a:gd name="T29" fmla="*/ 14 w 1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
                <a:moveTo>
                  <a:pt x="0" y="5"/>
                </a:moveTo>
                <a:lnTo>
                  <a:pt x="3" y="4"/>
                </a:lnTo>
                <a:lnTo>
                  <a:pt x="8" y="4"/>
                </a:lnTo>
                <a:lnTo>
                  <a:pt x="14" y="4"/>
                </a:lnTo>
                <a:lnTo>
                  <a:pt x="13" y="2"/>
                </a:lnTo>
                <a:lnTo>
                  <a:pt x="7" y="0"/>
                </a:lnTo>
                <a:lnTo>
                  <a:pt x="3" y="4"/>
                </a:lnTo>
                <a:lnTo>
                  <a:pt x="1" y="3"/>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4" name="Freeform 489"/>
          <p:cNvSpPr>
            <a:spLocks/>
          </p:cNvSpPr>
          <p:nvPr/>
        </p:nvSpPr>
        <p:spPr bwMode="auto">
          <a:xfrm>
            <a:off x="6896100" y="3889375"/>
            <a:ext cx="3175" cy="1588"/>
          </a:xfrm>
          <a:custGeom>
            <a:avLst/>
            <a:gdLst>
              <a:gd name="T0" fmla="*/ 2147483647 w 10"/>
              <a:gd name="T1" fmla="*/ 2147483647 h 5"/>
              <a:gd name="T2" fmla="*/ 0 w 10"/>
              <a:gd name="T3" fmla="*/ 0 h 5"/>
              <a:gd name="T4" fmla="*/ 2147483647 w 10"/>
              <a:gd name="T5" fmla="*/ 2147483647 h 5"/>
              <a:gd name="T6" fmla="*/ 2147483647 w 10"/>
              <a:gd name="T7" fmla="*/ 2147483647 h 5"/>
              <a:gd name="T8" fmla="*/ 2147483647 w 10"/>
              <a:gd name="T9" fmla="*/ 2147483647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5" y="1"/>
                </a:moveTo>
                <a:lnTo>
                  <a:pt x="0" y="0"/>
                </a:lnTo>
                <a:lnTo>
                  <a:pt x="6" y="4"/>
                </a:lnTo>
                <a:lnTo>
                  <a:pt x="10" y="5"/>
                </a:lnTo>
                <a:lnTo>
                  <a:pt x="5"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5" name="Freeform 490"/>
          <p:cNvSpPr>
            <a:spLocks/>
          </p:cNvSpPr>
          <p:nvPr/>
        </p:nvSpPr>
        <p:spPr bwMode="auto">
          <a:xfrm>
            <a:off x="6899275" y="3908425"/>
            <a:ext cx="4763" cy="4763"/>
          </a:xfrm>
          <a:custGeom>
            <a:avLst/>
            <a:gdLst>
              <a:gd name="T0" fmla="*/ 0 w 12"/>
              <a:gd name="T1" fmla="*/ 2147483647 h 13"/>
              <a:gd name="T2" fmla="*/ 0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0 h 13"/>
              <a:gd name="T16" fmla="*/ 2147483647 w 12"/>
              <a:gd name="T17" fmla="*/ 0 h 13"/>
              <a:gd name="T18" fmla="*/ 0 w 12"/>
              <a:gd name="T19" fmla="*/ 214748364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3"/>
              <a:gd name="T32" fmla="*/ 12 w 1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3">
                <a:moveTo>
                  <a:pt x="0" y="4"/>
                </a:moveTo>
                <a:lnTo>
                  <a:pt x="0" y="8"/>
                </a:lnTo>
                <a:lnTo>
                  <a:pt x="4" y="13"/>
                </a:lnTo>
                <a:lnTo>
                  <a:pt x="5" y="13"/>
                </a:lnTo>
                <a:lnTo>
                  <a:pt x="5" y="6"/>
                </a:lnTo>
                <a:lnTo>
                  <a:pt x="7" y="5"/>
                </a:lnTo>
                <a:lnTo>
                  <a:pt x="12" y="5"/>
                </a:lnTo>
                <a:lnTo>
                  <a:pt x="11" y="0"/>
                </a:lnTo>
                <a:lnTo>
                  <a:pt x="5" y="0"/>
                </a:lnTo>
                <a:lnTo>
                  <a:pt x="0"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6" name="Freeform 491"/>
          <p:cNvSpPr>
            <a:spLocks/>
          </p:cNvSpPr>
          <p:nvPr/>
        </p:nvSpPr>
        <p:spPr bwMode="auto">
          <a:xfrm>
            <a:off x="6900863" y="3905250"/>
            <a:ext cx="3175" cy="1588"/>
          </a:xfrm>
          <a:custGeom>
            <a:avLst/>
            <a:gdLst>
              <a:gd name="T0" fmla="*/ 0 w 5"/>
              <a:gd name="T1" fmla="*/ 0 h 4"/>
              <a:gd name="T2" fmla="*/ 2147483647 w 5"/>
              <a:gd name="T3" fmla="*/ 2147483647 h 4"/>
              <a:gd name="T4" fmla="*/ 2147483647 w 5"/>
              <a:gd name="T5" fmla="*/ 2147483647 h 4"/>
              <a:gd name="T6" fmla="*/ 0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0"/>
                </a:moveTo>
                <a:lnTo>
                  <a:pt x="5" y="4"/>
                </a:lnTo>
                <a:lnTo>
                  <a:pt x="3"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7" name="Freeform 492"/>
          <p:cNvSpPr>
            <a:spLocks/>
          </p:cNvSpPr>
          <p:nvPr/>
        </p:nvSpPr>
        <p:spPr bwMode="auto">
          <a:xfrm>
            <a:off x="6902450" y="3911600"/>
            <a:ext cx="11113" cy="26988"/>
          </a:xfrm>
          <a:custGeom>
            <a:avLst/>
            <a:gdLst>
              <a:gd name="T0" fmla="*/ 0 w 22"/>
              <a:gd name="T1" fmla="*/ 2147483647 h 61"/>
              <a:gd name="T2" fmla="*/ 0 w 22"/>
              <a:gd name="T3" fmla="*/ 2147483647 h 61"/>
              <a:gd name="T4" fmla="*/ 2147483647 w 22"/>
              <a:gd name="T5" fmla="*/ 2147483647 h 61"/>
              <a:gd name="T6" fmla="*/ 2147483647 w 22"/>
              <a:gd name="T7" fmla="*/ 2147483647 h 61"/>
              <a:gd name="T8" fmla="*/ 2147483647 w 22"/>
              <a:gd name="T9" fmla="*/ 2147483647 h 61"/>
              <a:gd name="T10" fmla="*/ 2147483647 w 22"/>
              <a:gd name="T11" fmla="*/ 2147483647 h 61"/>
              <a:gd name="T12" fmla="*/ 2147483647 w 22"/>
              <a:gd name="T13" fmla="*/ 2147483647 h 61"/>
              <a:gd name="T14" fmla="*/ 2147483647 w 22"/>
              <a:gd name="T15" fmla="*/ 2147483647 h 61"/>
              <a:gd name="T16" fmla="*/ 2147483647 w 22"/>
              <a:gd name="T17" fmla="*/ 2147483647 h 61"/>
              <a:gd name="T18" fmla="*/ 2147483647 w 22"/>
              <a:gd name="T19" fmla="*/ 2147483647 h 61"/>
              <a:gd name="T20" fmla="*/ 2147483647 w 22"/>
              <a:gd name="T21" fmla="*/ 2147483647 h 61"/>
              <a:gd name="T22" fmla="*/ 2147483647 w 22"/>
              <a:gd name="T23" fmla="*/ 2147483647 h 61"/>
              <a:gd name="T24" fmla="*/ 2147483647 w 22"/>
              <a:gd name="T25" fmla="*/ 2147483647 h 61"/>
              <a:gd name="T26" fmla="*/ 2147483647 w 22"/>
              <a:gd name="T27" fmla="*/ 2147483647 h 61"/>
              <a:gd name="T28" fmla="*/ 2147483647 w 22"/>
              <a:gd name="T29" fmla="*/ 2147483647 h 61"/>
              <a:gd name="T30" fmla="*/ 2147483647 w 22"/>
              <a:gd name="T31" fmla="*/ 2147483647 h 61"/>
              <a:gd name="T32" fmla="*/ 2147483647 w 22"/>
              <a:gd name="T33" fmla="*/ 2147483647 h 61"/>
              <a:gd name="T34" fmla="*/ 2147483647 w 22"/>
              <a:gd name="T35" fmla="*/ 2147483647 h 61"/>
              <a:gd name="T36" fmla="*/ 2147483647 w 22"/>
              <a:gd name="T37" fmla="*/ 2147483647 h 61"/>
              <a:gd name="T38" fmla="*/ 2147483647 w 22"/>
              <a:gd name="T39" fmla="*/ 2147483647 h 61"/>
              <a:gd name="T40" fmla="*/ 2147483647 w 22"/>
              <a:gd name="T41" fmla="*/ 2147483647 h 61"/>
              <a:gd name="T42" fmla="*/ 2147483647 w 22"/>
              <a:gd name="T43" fmla="*/ 2147483647 h 61"/>
              <a:gd name="T44" fmla="*/ 2147483647 w 22"/>
              <a:gd name="T45" fmla="*/ 2147483647 h 61"/>
              <a:gd name="T46" fmla="*/ 2147483647 w 22"/>
              <a:gd name="T47" fmla="*/ 0 h 61"/>
              <a:gd name="T48" fmla="*/ 0 w 22"/>
              <a:gd name="T49" fmla="*/ 0 h 61"/>
              <a:gd name="T50" fmla="*/ 0 w 22"/>
              <a:gd name="T51" fmla="*/ 2147483647 h 61"/>
              <a:gd name="T52" fmla="*/ 0 w 22"/>
              <a:gd name="T53" fmla="*/ 2147483647 h 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
              <a:gd name="T82" fmla="*/ 0 h 61"/>
              <a:gd name="T83" fmla="*/ 22 w 22"/>
              <a:gd name="T84" fmla="*/ 61 h 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 h="61">
                <a:moveTo>
                  <a:pt x="0" y="9"/>
                </a:moveTo>
                <a:lnTo>
                  <a:pt x="0" y="12"/>
                </a:lnTo>
                <a:lnTo>
                  <a:pt x="1" y="12"/>
                </a:lnTo>
                <a:lnTo>
                  <a:pt x="8" y="19"/>
                </a:lnTo>
                <a:lnTo>
                  <a:pt x="9" y="22"/>
                </a:lnTo>
                <a:lnTo>
                  <a:pt x="11" y="29"/>
                </a:lnTo>
                <a:lnTo>
                  <a:pt x="11" y="36"/>
                </a:lnTo>
                <a:lnTo>
                  <a:pt x="10" y="43"/>
                </a:lnTo>
                <a:lnTo>
                  <a:pt x="9" y="50"/>
                </a:lnTo>
                <a:lnTo>
                  <a:pt x="10" y="51"/>
                </a:lnTo>
                <a:lnTo>
                  <a:pt x="9" y="58"/>
                </a:lnTo>
                <a:lnTo>
                  <a:pt x="13" y="52"/>
                </a:lnTo>
                <a:lnTo>
                  <a:pt x="11" y="59"/>
                </a:lnTo>
                <a:lnTo>
                  <a:pt x="14" y="61"/>
                </a:lnTo>
                <a:lnTo>
                  <a:pt x="19" y="54"/>
                </a:lnTo>
                <a:lnTo>
                  <a:pt x="21" y="48"/>
                </a:lnTo>
                <a:lnTo>
                  <a:pt x="22" y="41"/>
                </a:lnTo>
                <a:lnTo>
                  <a:pt x="22" y="34"/>
                </a:lnTo>
                <a:lnTo>
                  <a:pt x="21" y="33"/>
                </a:lnTo>
                <a:lnTo>
                  <a:pt x="22" y="26"/>
                </a:lnTo>
                <a:lnTo>
                  <a:pt x="19" y="19"/>
                </a:lnTo>
                <a:lnTo>
                  <a:pt x="15" y="13"/>
                </a:lnTo>
                <a:lnTo>
                  <a:pt x="9" y="6"/>
                </a:lnTo>
                <a:lnTo>
                  <a:pt x="6" y="0"/>
                </a:lnTo>
                <a:lnTo>
                  <a:pt x="0" y="0"/>
                </a:lnTo>
                <a:lnTo>
                  <a:pt x="0" y="6"/>
                </a:lnTo>
                <a:lnTo>
                  <a:pt x="0" y="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8" name="Freeform 493"/>
          <p:cNvSpPr>
            <a:spLocks/>
          </p:cNvSpPr>
          <p:nvPr/>
        </p:nvSpPr>
        <p:spPr bwMode="auto">
          <a:xfrm>
            <a:off x="6902450" y="3933825"/>
            <a:ext cx="3175" cy="4763"/>
          </a:xfrm>
          <a:custGeom>
            <a:avLst/>
            <a:gdLst>
              <a:gd name="T0" fmla="*/ 0 w 4"/>
              <a:gd name="T1" fmla="*/ 2147483647 h 12"/>
              <a:gd name="T2" fmla="*/ 2147483647 w 4"/>
              <a:gd name="T3" fmla="*/ 2147483647 h 12"/>
              <a:gd name="T4" fmla="*/ 2147483647 w 4"/>
              <a:gd name="T5" fmla="*/ 2147483647 h 12"/>
              <a:gd name="T6" fmla="*/ 2147483647 w 4"/>
              <a:gd name="T7" fmla="*/ 2147483647 h 12"/>
              <a:gd name="T8" fmla="*/ 2147483647 w 4"/>
              <a:gd name="T9" fmla="*/ 2147483647 h 12"/>
              <a:gd name="T10" fmla="*/ 2147483647 w 4"/>
              <a:gd name="T11" fmla="*/ 0 h 12"/>
              <a:gd name="T12" fmla="*/ 2147483647 w 4"/>
              <a:gd name="T13" fmla="*/ 2147483647 h 12"/>
              <a:gd name="T14" fmla="*/ 2147483647 w 4"/>
              <a:gd name="T15" fmla="*/ 2147483647 h 12"/>
              <a:gd name="T16" fmla="*/ 0 w 4"/>
              <a:gd name="T17" fmla="*/ 214748364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2"/>
              <a:gd name="T29" fmla="*/ 4 w 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2">
                <a:moveTo>
                  <a:pt x="0" y="8"/>
                </a:moveTo>
                <a:lnTo>
                  <a:pt x="2" y="7"/>
                </a:lnTo>
                <a:lnTo>
                  <a:pt x="2" y="12"/>
                </a:lnTo>
                <a:lnTo>
                  <a:pt x="4" y="8"/>
                </a:lnTo>
                <a:lnTo>
                  <a:pt x="4" y="1"/>
                </a:lnTo>
                <a:lnTo>
                  <a:pt x="3" y="0"/>
                </a:lnTo>
                <a:lnTo>
                  <a:pt x="2" y="1"/>
                </a:lnTo>
                <a:lnTo>
                  <a:pt x="2" y="3"/>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29" name="Freeform 494"/>
          <p:cNvSpPr>
            <a:spLocks/>
          </p:cNvSpPr>
          <p:nvPr/>
        </p:nvSpPr>
        <p:spPr bwMode="auto">
          <a:xfrm>
            <a:off x="6905625" y="3924300"/>
            <a:ext cx="1588" cy="4763"/>
          </a:xfrm>
          <a:custGeom>
            <a:avLst/>
            <a:gdLst>
              <a:gd name="T0" fmla="*/ 2147483647 w 4"/>
              <a:gd name="T1" fmla="*/ 0 h 9"/>
              <a:gd name="T2" fmla="*/ 0 w 4"/>
              <a:gd name="T3" fmla="*/ 2147483647 h 9"/>
              <a:gd name="T4" fmla="*/ 2147483647 w 4"/>
              <a:gd name="T5" fmla="*/ 2147483647 h 9"/>
              <a:gd name="T6" fmla="*/ 2147483647 w 4"/>
              <a:gd name="T7" fmla="*/ 2147483647 h 9"/>
              <a:gd name="T8" fmla="*/ 2147483647 w 4"/>
              <a:gd name="T9" fmla="*/ 0 h 9"/>
              <a:gd name="T10" fmla="*/ 0 60000 65536"/>
              <a:gd name="T11" fmla="*/ 0 60000 65536"/>
              <a:gd name="T12" fmla="*/ 0 60000 65536"/>
              <a:gd name="T13" fmla="*/ 0 60000 65536"/>
              <a:gd name="T14" fmla="*/ 0 60000 65536"/>
              <a:gd name="T15" fmla="*/ 0 w 4"/>
              <a:gd name="T16" fmla="*/ 0 h 9"/>
              <a:gd name="T17" fmla="*/ 4 w 4"/>
              <a:gd name="T18" fmla="*/ 9 h 9"/>
            </a:gdLst>
            <a:ahLst/>
            <a:cxnLst>
              <a:cxn ang="T10">
                <a:pos x="T0" y="T1"/>
              </a:cxn>
              <a:cxn ang="T11">
                <a:pos x="T2" y="T3"/>
              </a:cxn>
              <a:cxn ang="T12">
                <a:pos x="T4" y="T5"/>
              </a:cxn>
              <a:cxn ang="T13">
                <a:pos x="T6" y="T7"/>
              </a:cxn>
              <a:cxn ang="T14">
                <a:pos x="T8" y="T9"/>
              </a:cxn>
            </a:cxnLst>
            <a:rect l="T15" t="T16" r="T17" b="T18"/>
            <a:pathLst>
              <a:path w="4" h="9">
                <a:moveTo>
                  <a:pt x="2" y="0"/>
                </a:moveTo>
                <a:lnTo>
                  <a:pt x="0" y="2"/>
                </a:lnTo>
                <a:lnTo>
                  <a:pt x="3" y="9"/>
                </a:lnTo>
                <a:lnTo>
                  <a:pt x="4" y="5"/>
                </a:lnTo>
                <a:lnTo>
                  <a:pt x="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0" name="Freeform 495"/>
          <p:cNvSpPr>
            <a:spLocks/>
          </p:cNvSpPr>
          <p:nvPr/>
        </p:nvSpPr>
        <p:spPr bwMode="auto">
          <a:xfrm>
            <a:off x="6918325" y="3919538"/>
            <a:ext cx="4763" cy="17462"/>
          </a:xfrm>
          <a:custGeom>
            <a:avLst/>
            <a:gdLst>
              <a:gd name="T0" fmla="*/ 2147483647 w 9"/>
              <a:gd name="T1" fmla="*/ 2147483647 h 34"/>
              <a:gd name="T2" fmla="*/ 2147483647 w 9"/>
              <a:gd name="T3" fmla="*/ 2147483647 h 34"/>
              <a:gd name="T4" fmla="*/ 2147483647 w 9"/>
              <a:gd name="T5" fmla="*/ 2147483647 h 34"/>
              <a:gd name="T6" fmla="*/ 2147483647 w 9"/>
              <a:gd name="T7" fmla="*/ 2147483647 h 34"/>
              <a:gd name="T8" fmla="*/ 2147483647 w 9"/>
              <a:gd name="T9" fmla="*/ 2147483647 h 34"/>
              <a:gd name="T10" fmla="*/ 2147483647 w 9"/>
              <a:gd name="T11" fmla="*/ 2147483647 h 34"/>
              <a:gd name="T12" fmla="*/ 0 w 9"/>
              <a:gd name="T13" fmla="*/ 0 h 34"/>
              <a:gd name="T14" fmla="*/ 2147483647 w 9"/>
              <a:gd name="T15" fmla="*/ 2147483647 h 34"/>
              <a:gd name="T16" fmla="*/ 2147483647 w 9"/>
              <a:gd name="T17" fmla="*/ 2147483647 h 34"/>
              <a:gd name="T18" fmla="*/ 2147483647 w 9"/>
              <a:gd name="T19" fmla="*/ 2147483647 h 34"/>
              <a:gd name="T20" fmla="*/ 2147483647 w 9"/>
              <a:gd name="T21" fmla="*/ 2147483647 h 34"/>
              <a:gd name="T22" fmla="*/ 2147483647 w 9"/>
              <a:gd name="T23" fmla="*/ 2147483647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34"/>
              <a:gd name="T38" fmla="*/ 9 w 9"/>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34">
                <a:moveTo>
                  <a:pt x="1" y="34"/>
                </a:moveTo>
                <a:lnTo>
                  <a:pt x="2" y="34"/>
                </a:lnTo>
                <a:lnTo>
                  <a:pt x="9" y="27"/>
                </a:lnTo>
                <a:lnTo>
                  <a:pt x="9" y="21"/>
                </a:lnTo>
                <a:lnTo>
                  <a:pt x="8" y="15"/>
                </a:lnTo>
                <a:lnTo>
                  <a:pt x="5" y="8"/>
                </a:lnTo>
                <a:lnTo>
                  <a:pt x="0" y="0"/>
                </a:lnTo>
                <a:lnTo>
                  <a:pt x="1" y="7"/>
                </a:lnTo>
                <a:lnTo>
                  <a:pt x="1" y="15"/>
                </a:lnTo>
                <a:lnTo>
                  <a:pt x="1" y="21"/>
                </a:lnTo>
                <a:lnTo>
                  <a:pt x="1" y="27"/>
                </a:lnTo>
                <a:lnTo>
                  <a:pt x="1" y="3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1" name="Freeform 496"/>
          <p:cNvSpPr>
            <a:spLocks/>
          </p:cNvSpPr>
          <p:nvPr/>
        </p:nvSpPr>
        <p:spPr bwMode="auto">
          <a:xfrm>
            <a:off x="6927850" y="3916363"/>
            <a:ext cx="4763" cy="11112"/>
          </a:xfrm>
          <a:custGeom>
            <a:avLst/>
            <a:gdLst>
              <a:gd name="T0" fmla="*/ 2147483647 w 10"/>
              <a:gd name="T1" fmla="*/ 2147483647 h 21"/>
              <a:gd name="T2" fmla="*/ 2147483647 w 10"/>
              <a:gd name="T3" fmla="*/ 2147483647 h 21"/>
              <a:gd name="T4" fmla="*/ 2147483647 w 10"/>
              <a:gd name="T5" fmla="*/ 2147483647 h 21"/>
              <a:gd name="T6" fmla="*/ 2147483647 w 10"/>
              <a:gd name="T7" fmla="*/ 2147483647 h 21"/>
              <a:gd name="T8" fmla="*/ 0 w 10"/>
              <a:gd name="T9" fmla="*/ 0 h 21"/>
              <a:gd name="T10" fmla="*/ 0 w 10"/>
              <a:gd name="T11" fmla="*/ 2147483647 h 21"/>
              <a:gd name="T12" fmla="*/ 2147483647 w 10"/>
              <a:gd name="T13" fmla="*/ 2147483647 h 21"/>
              <a:gd name="T14" fmla="*/ 2147483647 w 10"/>
              <a:gd name="T15" fmla="*/ 2147483647 h 21"/>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21"/>
              <a:gd name="T26" fmla="*/ 10 w 10"/>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21">
                <a:moveTo>
                  <a:pt x="8" y="21"/>
                </a:moveTo>
                <a:lnTo>
                  <a:pt x="10" y="20"/>
                </a:lnTo>
                <a:lnTo>
                  <a:pt x="10" y="14"/>
                </a:lnTo>
                <a:lnTo>
                  <a:pt x="6" y="7"/>
                </a:lnTo>
                <a:lnTo>
                  <a:pt x="0" y="0"/>
                </a:lnTo>
                <a:lnTo>
                  <a:pt x="0" y="7"/>
                </a:lnTo>
                <a:lnTo>
                  <a:pt x="2" y="14"/>
                </a:lnTo>
                <a:lnTo>
                  <a:pt x="8" y="2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2" name="Freeform 497"/>
          <p:cNvSpPr>
            <a:spLocks/>
          </p:cNvSpPr>
          <p:nvPr/>
        </p:nvSpPr>
        <p:spPr bwMode="auto">
          <a:xfrm>
            <a:off x="6943725" y="3941763"/>
            <a:ext cx="1588" cy="7937"/>
          </a:xfrm>
          <a:custGeom>
            <a:avLst/>
            <a:gdLst>
              <a:gd name="T0" fmla="*/ 2147483647 w 2"/>
              <a:gd name="T1" fmla="*/ 0 h 14"/>
              <a:gd name="T2" fmla="*/ 0 w 2"/>
              <a:gd name="T3" fmla="*/ 0 h 14"/>
              <a:gd name="T4" fmla="*/ 0 w 2"/>
              <a:gd name="T5" fmla="*/ 2147483647 h 14"/>
              <a:gd name="T6" fmla="*/ 2147483647 w 2"/>
              <a:gd name="T7" fmla="*/ 2147483647 h 14"/>
              <a:gd name="T8" fmla="*/ 2147483647 w 2"/>
              <a:gd name="T9" fmla="*/ 2147483647 h 14"/>
              <a:gd name="T10" fmla="*/ 2147483647 w 2"/>
              <a:gd name="T11" fmla="*/ 0 h 14"/>
              <a:gd name="T12" fmla="*/ 0 60000 65536"/>
              <a:gd name="T13" fmla="*/ 0 60000 65536"/>
              <a:gd name="T14" fmla="*/ 0 60000 65536"/>
              <a:gd name="T15" fmla="*/ 0 60000 65536"/>
              <a:gd name="T16" fmla="*/ 0 60000 65536"/>
              <a:gd name="T17" fmla="*/ 0 60000 65536"/>
              <a:gd name="T18" fmla="*/ 0 w 2"/>
              <a:gd name="T19" fmla="*/ 0 h 14"/>
              <a:gd name="T20" fmla="*/ 2 w 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2" h="14">
                <a:moveTo>
                  <a:pt x="1" y="0"/>
                </a:moveTo>
                <a:lnTo>
                  <a:pt x="0" y="0"/>
                </a:lnTo>
                <a:lnTo>
                  <a:pt x="0" y="7"/>
                </a:lnTo>
                <a:lnTo>
                  <a:pt x="1" y="14"/>
                </a:lnTo>
                <a:lnTo>
                  <a:pt x="2" y="7"/>
                </a:lnTo>
                <a:lnTo>
                  <a:pt x="1"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3" name="Freeform 498"/>
          <p:cNvSpPr>
            <a:spLocks/>
          </p:cNvSpPr>
          <p:nvPr/>
        </p:nvSpPr>
        <p:spPr bwMode="auto">
          <a:xfrm>
            <a:off x="6943725" y="3949700"/>
            <a:ext cx="6350" cy="11113"/>
          </a:xfrm>
          <a:custGeom>
            <a:avLst/>
            <a:gdLst>
              <a:gd name="T0" fmla="*/ 2147483647 w 10"/>
              <a:gd name="T1" fmla="*/ 2147483647 h 19"/>
              <a:gd name="T2" fmla="*/ 2147483647 w 10"/>
              <a:gd name="T3" fmla="*/ 2147483647 h 19"/>
              <a:gd name="T4" fmla="*/ 2147483647 w 10"/>
              <a:gd name="T5" fmla="*/ 2147483647 h 19"/>
              <a:gd name="T6" fmla="*/ 2147483647 w 10"/>
              <a:gd name="T7" fmla="*/ 2147483647 h 19"/>
              <a:gd name="T8" fmla="*/ 0 w 10"/>
              <a:gd name="T9" fmla="*/ 0 h 19"/>
              <a:gd name="T10" fmla="*/ 2147483647 w 10"/>
              <a:gd name="T11" fmla="*/ 2147483647 h 19"/>
              <a:gd name="T12" fmla="*/ 2147483647 w 10"/>
              <a:gd name="T13" fmla="*/ 2147483647 h 19"/>
              <a:gd name="T14" fmla="*/ 2147483647 w 10"/>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9"/>
              <a:gd name="T26" fmla="*/ 10 w 10"/>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9">
                <a:moveTo>
                  <a:pt x="4" y="19"/>
                </a:moveTo>
                <a:lnTo>
                  <a:pt x="9" y="17"/>
                </a:lnTo>
                <a:lnTo>
                  <a:pt x="10" y="10"/>
                </a:lnTo>
                <a:lnTo>
                  <a:pt x="6" y="3"/>
                </a:lnTo>
                <a:lnTo>
                  <a:pt x="0" y="0"/>
                </a:lnTo>
                <a:lnTo>
                  <a:pt x="1" y="6"/>
                </a:lnTo>
                <a:lnTo>
                  <a:pt x="2" y="13"/>
                </a:lnTo>
                <a:lnTo>
                  <a:pt x="4" y="1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4" name="Freeform 499"/>
          <p:cNvSpPr>
            <a:spLocks/>
          </p:cNvSpPr>
          <p:nvPr/>
        </p:nvSpPr>
        <p:spPr bwMode="auto">
          <a:xfrm>
            <a:off x="5473700" y="4311650"/>
            <a:ext cx="306388" cy="508000"/>
          </a:xfrm>
          <a:custGeom>
            <a:avLst/>
            <a:gdLst>
              <a:gd name="T0" fmla="*/ 2147483647 w 647"/>
              <a:gd name="T1" fmla="*/ 2147483647 h 1079"/>
              <a:gd name="T2" fmla="*/ 2147483647 w 647"/>
              <a:gd name="T3" fmla="*/ 2147483647 h 1079"/>
              <a:gd name="T4" fmla="*/ 2147483647 w 647"/>
              <a:gd name="T5" fmla="*/ 2147483647 h 1079"/>
              <a:gd name="T6" fmla="*/ 2147483647 w 647"/>
              <a:gd name="T7" fmla="*/ 2147483647 h 1079"/>
              <a:gd name="T8" fmla="*/ 2147483647 w 647"/>
              <a:gd name="T9" fmla="*/ 2147483647 h 1079"/>
              <a:gd name="T10" fmla="*/ 2147483647 w 647"/>
              <a:gd name="T11" fmla="*/ 2147483647 h 1079"/>
              <a:gd name="T12" fmla="*/ 2147483647 w 647"/>
              <a:gd name="T13" fmla="*/ 2147483647 h 1079"/>
              <a:gd name="T14" fmla="*/ 2147483647 w 647"/>
              <a:gd name="T15" fmla="*/ 2147483647 h 1079"/>
              <a:gd name="T16" fmla="*/ 2147483647 w 647"/>
              <a:gd name="T17" fmla="*/ 2147483647 h 1079"/>
              <a:gd name="T18" fmla="*/ 2147483647 w 647"/>
              <a:gd name="T19" fmla="*/ 2147483647 h 1079"/>
              <a:gd name="T20" fmla="*/ 2147483647 w 647"/>
              <a:gd name="T21" fmla="*/ 2147483647 h 1079"/>
              <a:gd name="T22" fmla="*/ 2147483647 w 647"/>
              <a:gd name="T23" fmla="*/ 2147483647 h 1079"/>
              <a:gd name="T24" fmla="*/ 2147483647 w 647"/>
              <a:gd name="T25" fmla="*/ 2147483647 h 1079"/>
              <a:gd name="T26" fmla="*/ 2147483647 w 647"/>
              <a:gd name="T27" fmla="*/ 2147483647 h 1079"/>
              <a:gd name="T28" fmla="*/ 2147483647 w 647"/>
              <a:gd name="T29" fmla="*/ 2147483647 h 1079"/>
              <a:gd name="T30" fmla="*/ 2147483647 w 647"/>
              <a:gd name="T31" fmla="*/ 2147483647 h 1079"/>
              <a:gd name="T32" fmla="*/ 2147483647 w 647"/>
              <a:gd name="T33" fmla="*/ 2147483647 h 1079"/>
              <a:gd name="T34" fmla="*/ 2147483647 w 647"/>
              <a:gd name="T35" fmla="*/ 2147483647 h 1079"/>
              <a:gd name="T36" fmla="*/ 2147483647 w 647"/>
              <a:gd name="T37" fmla="*/ 2147483647 h 1079"/>
              <a:gd name="T38" fmla="*/ 2147483647 w 647"/>
              <a:gd name="T39" fmla="*/ 2147483647 h 1079"/>
              <a:gd name="T40" fmla="*/ 2147483647 w 647"/>
              <a:gd name="T41" fmla="*/ 2147483647 h 1079"/>
              <a:gd name="T42" fmla="*/ 2147483647 w 647"/>
              <a:gd name="T43" fmla="*/ 2147483647 h 1079"/>
              <a:gd name="T44" fmla="*/ 2147483647 w 647"/>
              <a:gd name="T45" fmla="*/ 2147483647 h 1079"/>
              <a:gd name="T46" fmla="*/ 2147483647 w 647"/>
              <a:gd name="T47" fmla="*/ 2147483647 h 1079"/>
              <a:gd name="T48" fmla="*/ 2147483647 w 647"/>
              <a:gd name="T49" fmla="*/ 2147483647 h 1079"/>
              <a:gd name="T50" fmla="*/ 2147483647 w 647"/>
              <a:gd name="T51" fmla="*/ 2147483647 h 1079"/>
              <a:gd name="T52" fmla="*/ 2147483647 w 647"/>
              <a:gd name="T53" fmla="*/ 2147483647 h 1079"/>
              <a:gd name="T54" fmla="*/ 2147483647 w 647"/>
              <a:gd name="T55" fmla="*/ 2147483647 h 1079"/>
              <a:gd name="T56" fmla="*/ 2147483647 w 647"/>
              <a:gd name="T57" fmla="*/ 2147483647 h 1079"/>
              <a:gd name="T58" fmla="*/ 2147483647 w 647"/>
              <a:gd name="T59" fmla="*/ 2147483647 h 1079"/>
              <a:gd name="T60" fmla="*/ 2147483647 w 647"/>
              <a:gd name="T61" fmla="*/ 2147483647 h 1079"/>
              <a:gd name="T62" fmla="*/ 2147483647 w 647"/>
              <a:gd name="T63" fmla="*/ 2147483647 h 1079"/>
              <a:gd name="T64" fmla="*/ 2147483647 w 647"/>
              <a:gd name="T65" fmla="*/ 2147483647 h 1079"/>
              <a:gd name="T66" fmla="*/ 2147483647 w 647"/>
              <a:gd name="T67" fmla="*/ 2147483647 h 1079"/>
              <a:gd name="T68" fmla="*/ 2147483647 w 647"/>
              <a:gd name="T69" fmla="*/ 2147483647 h 1079"/>
              <a:gd name="T70" fmla="*/ 2147483647 w 647"/>
              <a:gd name="T71" fmla="*/ 2147483647 h 1079"/>
              <a:gd name="T72" fmla="*/ 2147483647 w 647"/>
              <a:gd name="T73" fmla="*/ 2147483647 h 1079"/>
              <a:gd name="T74" fmla="*/ 2147483647 w 647"/>
              <a:gd name="T75" fmla="*/ 2147483647 h 1079"/>
              <a:gd name="T76" fmla="*/ 2147483647 w 647"/>
              <a:gd name="T77" fmla="*/ 2147483647 h 1079"/>
              <a:gd name="T78" fmla="*/ 2147483647 w 647"/>
              <a:gd name="T79" fmla="*/ 2147483647 h 1079"/>
              <a:gd name="T80" fmla="*/ 2147483647 w 647"/>
              <a:gd name="T81" fmla="*/ 2147483647 h 1079"/>
              <a:gd name="T82" fmla="*/ 2147483647 w 647"/>
              <a:gd name="T83" fmla="*/ 2147483647 h 1079"/>
              <a:gd name="T84" fmla="*/ 2147483647 w 647"/>
              <a:gd name="T85" fmla="*/ 2147483647 h 1079"/>
              <a:gd name="T86" fmla="*/ 2147483647 w 647"/>
              <a:gd name="T87" fmla="*/ 2147483647 h 1079"/>
              <a:gd name="T88" fmla="*/ 2147483647 w 647"/>
              <a:gd name="T89" fmla="*/ 2147483647 h 1079"/>
              <a:gd name="T90" fmla="*/ 2147483647 w 647"/>
              <a:gd name="T91" fmla="*/ 2147483647 h 1079"/>
              <a:gd name="T92" fmla="*/ 2147483647 w 647"/>
              <a:gd name="T93" fmla="*/ 2147483647 h 1079"/>
              <a:gd name="T94" fmla="*/ 2147483647 w 647"/>
              <a:gd name="T95" fmla="*/ 2147483647 h 1079"/>
              <a:gd name="T96" fmla="*/ 2147483647 w 647"/>
              <a:gd name="T97" fmla="*/ 2147483647 h 1079"/>
              <a:gd name="T98" fmla="*/ 2147483647 w 647"/>
              <a:gd name="T99" fmla="*/ 2147483647 h 1079"/>
              <a:gd name="T100" fmla="*/ 2147483647 w 647"/>
              <a:gd name="T101" fmla="*/ 2147483647 h 1079"/>
              <a:gd name="T102" fmla="*/ 2147483647 w 647"/>
              <a:gd name="T103" fmla="*/ 2147483647 h 1079"/>
              <a:gd name="T104" fmla="*/ 2147483647 w 647"/>
              <a:gd name="T105" fmla="*/ 2147483647 h 1079"/>
              <a:gd name="T106" fmla="*/ 2147483647 w 647"/>
              <a:gd name="T107" fmla="*/ 2147483647 h 1079"/>
              <a:gd name="T108" fmla="*/ 2147483647 w 647"/>
              <a:gd name="T109" fmla="*/ 2147483647 h 1079"/>
              <a:gd name="T110" fmla="*/ 2147483647 w 647"/>
              <a:gd name="T111" fmla="*/ 2147483647 h 1079"/>
              <a:gd name="T112" fmla="*/ 2147483647 w 647"/>
              <a:gd name="T113" fmla="*/ 2147483647 h 1079"/>
              <a:gd name="T114" fmla="*/ 2147483647 w 647"/>
              <a:gd name="T115" fmla="*/ 2147483647 h 1079"/>
              <a:gd name="T116" fmla="*/ 2147483647 w 647"/>
              <a:gd name="T117" fmla="*/ 2147483647 h 10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7"/>
              <a:gd name="T178" fmla="*/ 0 h 1079"/>
              <a:gd name="T179" fmla="*/ 647 w 647"/>
              <a:gd name="T180" fmla="*/ 1079 h 107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7" h="1079">
                <a:moveTo>
                  <a:pt x="0" y="763"/>
                </a:moveTo>
                <a:lnTo>
                  <a:pt x="0" y="732"/>
                </a:lnTo>
                <a:lnTo>
                  <a:pt x="1" y="721"/>
                </a:lnTo>
                <a:lnTo>
                  <a:pt x="8" y="713"/>
                </a:lnTo>
                <a:lnTo>
                  <a:pt x="15" y="706"/>
                </a:lnTo>
                <a:lnTo>
                  <a:pt x="21" y="698"/>
                </a:lnTo>
                <a:lnTo>
                  <a:pt x="25" y="690"/>
                </a:lnTo>
                <a:lnTo>
                  <a:pt x="29" y="683"/>
                </a:lnTo>
                <a:lnTo>
                  <a:pt x="33" y="675"/>
                </a:lnTo>
                <a:lnTo>
                  <a:pt x="38" y="667"/>
                </a:lnTo>
                <a:lnTo>
                  <a:pt x="42" y="659"/>
                </a:lnTo>
                <a:lnTo>
                  <a:pt x="47" y="651"/>
                </a:lnTo>
                <a:lnTo>
                  <a:pt x="51" y="643"/>
                </a:lnTo>
                <a:lnTo>
                  <a:pt x="55" y="635"/>
                </a:lnTo>
                <a:lnTo>
                  <a:pt x="57" y="632"/>
                </a:lnTo>
                <a:lnTo>
                  <a:pt x="59" y="625"/>
                </a:lnTo>
                <a:lnTo>
                  <a:pt x="65" y="619"/>
                </a:lnTo>
                <a:lnTo>
                  <a:pt x="67" y="617"/>
                </a:lnTo>
                <a:lnTo>
                  <a:pt x="74" y="615"/>
                </a:lnTo>
                <a:lnTo>
                  <a:pt x="87" y="615"/>
                </a:lnTo>
                <a:lnTo>
                  <a:pt x="92" y="612"/>
                </a:lnTo>
                <a:lnTo>
                  <a:pt x="98" y="611"/>
                </a:lnTo>
                <a:lnTo>
                  <a:pt x="106" y="610"/>
                </a:lnTo>
                <a:lnTo>
                  <a:pt x="110" y="609"/>
                </a:lnTo>
                <a:lnTo>
                  <a:pt x="116" y="607"/>
                </a:lnTo>
                <a:lnTo>
                  <a:pt x="121" y="601"/>
                </a:lnTo>
                <a:lnTo>
                  <a:pt x="123" y="594"/>
                </a:lnTo>
                <a:lnTo>
                  <a:pt x="127" y="587"/>
                </a:lnTo>
                <a:lnTo>
                  <a:pt x="134" y="580"/>
                </a:lnTo>
                <a:lnTo>
                  <a:pt x="139" y="576"/>
                </a:lnTo>
                <a:lnTo>
                  <a:pt x="163" y="562"/>
                </a:lnTo>
                <a:lnTo>
                  <a:pt x="169" y="560"/>
                </a:lnTo>
                <a:lnTo>
                  <a:pt x="175" y="559"/>
                </a:lnTo>
                <a:lnTo>
                  <a:pt x="181" y="557"/>
                </a:lnTo>
                <a:lnTo>
                  <a:pt x="188" y="554"/>
                </a:lnTo>
                <a:lnTo>
                  <a:pt x="196" y="555"/>
                </a:lnTo>
                <a:lnTo>
                  <a:pt x="201" y="555"/>
                </a:lnTo>
                <a:lnTo>
                  <a:pt x="208" y="555"/>
                </a:lnTo>
                <a:lnTo>
                  <a:pt x="214" y="556"/>
                </a:lnTo>
                <a:lnTo>
                  <a:pt x="215" y="556"/>
                </a:lnTo>
                <a:lnTo>
                  <a:pt x="235" y="559"/>
                </a:lnTo>
                <a:lnTo>
                  <a:pt x="241" y="559"/>
                </a:lnTo>
                <a:lnTo>
                  <a:pt x="248" y="559"/>
                </a:lnTo>
                <a:lnTo>
                  <a:pt x="251" y="555"/>
                </a:lnTo>
                <a:lnTo>
                  <a:pt x="253" y="554"/>
                </a:lnTo>
                <a:lnTo>
                  <a:pt x="255" y="552"/>
                </a:lnTo>
                <a:lnTo>
                  <a:pt x="260" y="544"/>
                </a:lnTo>
                <a:lnTo>
                  <a:pt x="260" y="543"/>
                </a:lnTo>
                <a:lnTo>
                  <a:pt x="265" y="537"/>
                </a:lnTo>
                <a:lnTo>
                  <a:pt x="271" y="529"/>
                </a:lnTo>
                <a:lnTo>
                  <a:pt x="275" y="521"/>
                </a:lnTo>
                <a:lnTo>
                  <a:pt x="281" y="513"/>
                </a:lnTo>
                <a:lnTo>
                  <a:pt x="283" y="513"/>
                </a:lnTo>
                <a:lnTo>
                  <a:pt x="287" y="506"/>
                </a:lnTo>
                <a:lnTo>
                  <a:pt x="292" y="498"/>
                </a:lnTo>
                <a:lnTo>
                  <a:pt x="298" y="490"/>
                </a:lnTo>
                <a:lnTo>
                  <a:pt x="303" y="482"/>
                </a:lnTo>
                <a:lnTo>
                  <a:pt x="309" y="475"/>
                </a:lnTo>
                <a:lnTo>
                  <a:pt x="314" y="468"/>
                </a:lnTo>
                <a:lnTo>
                  <a:pt x="320" y="460"/>
                </a:lnTo>
                <a:lnTo>
                  <a:pt x="322" y="458"/>
                </a:lnTo>
                <a:lnTo>
                  <a:pt x="323" y="457"/>
                </a:lnTo>
                <a:lnTo>
                  <a:pt x="329" y="449"/>
                </a:lnTo>
                <a:lnTo>
                  <a:pt x="334" y="441"/>
                </a:lnTo>
                <a:lnTo>
                  <a:pt x="340" y="434"/>
                </a:lnTo>
                <a:lnTo>
                  <a:pt x="353" y="418"/>
                </a:lnTo>
                <a:lnTo>
                  <a:pt x="358" y="411"/>
                </a:lnTo>
                <a:lnTo>
                  <a:pt x="364" y="403"/>
                </a:lnTo>
                <a:lnTo>
                  <a:pt x="369" y="395"/>
                </a:lnTo>
                <a:lnTo>
                  <a:pt x="375" y="388"/>
                </a:lnTo>
                <a:lnTo>
                  <a:pt x="381" y="380"/>
                </a:lnTo>
                <a:lnTo>
                  <a:pt x="388" y="374"/>
                </a:lnTo>
                <a:lnTo>
                  <a:pt x="393" y="366"/>
                </a:lnTo>
                <a:lnTo>
                  <a:pt x="400" y="359"/>
                </a:lnTo>
                <a:lnTo>
                  <a:pt x="406" y="351"/>
                </a:lnTo>
                <a:lnTo>
                  <a:pt x="412" y="344"/>
                </a:lnTo>
                <a:lnTo>
                  <a:pt x="418" y="337"/>
                </a:lnTo>
                <a:lnTo>
                  <a:pt x="423" y="330"/>
                </a:lnTo>
                <a:lnTo>
                  <a:pt x="424" y="329"/>
                </a:lnTo>
                <a:lnTo>
                  <a:pt x="430" y="321"/>
                </a:lnTo>
                <a:lnTo>
                  <a:pt x="436" y="314"/>
                </a:lnTo>
                <a:lnTo>
                  <a:pt x="374" y="314"/>
                </a:lnTo>
                <a:lnTo>
                  <a:pt x="374" y="313"/>
                </a:lnTo>
                <a:lnTo>
                  <a:pt x="370" y="312"/>
                </a:lnTo>
                <a:lnTo>
                  <a:pt x="364" y="310"/>
                </a:lnTo>
                <a:lnTo>
                  <a:pt x="357" y="307"/>
                </a:lnTo>
                <a:lnTo>
                  <a:pt x="345" y="302"/>
                </a:lnTo>
                <a:lnTo>
                  <a:pt x="338" y="298"/>
                </a:lnTo>
                <a:lnTo>
                  <a:pt x="331" y="296"/>
                </a:lnTo>
                <a:lnTo>
                  <a:pt x="325" y="294"/>
                </a:lnTo>
                <a:lnTo>
                  <a:pt x="299" y="282"/>
                </a:lnTo>
                <a:lnTo>
                  <a:pt x="292" y="279"/>
                </a:lnTo>
                <a:lnTo>
                  <a:pt x="286" y="277"/>
                </a:lnTo>
                <a:lnTo>
                  <a:pt x="272" y="272"/>
                </a:lnTo>
                <a:lnTo>
                  <a:pt x="267" y="269"/>
                </a:lnTo>
                <a:lnTo>
                  <a:pt x="260" y="266"/>
                </a:lnTo>
                <a:lnTo>
                  <a:pt x="254" y="264"/>
                </a:lnTo>
                <a:lnTo>
                  <a:pt x="247" y="261"/>
                </a:lnTo>
                <a:lnTo>
                  <a:pt x="228" y="253"/>
                </a:lnTo>
                <a:lnTo>
                  <a:pt x="225" y="251"/>
                </a:lnTo>
                <a:lnTo>
                  <a:pt x="217" y="248"/>
                </a:lnTo>
                <a:lnTo>
                  <a:pt x="211" y="246"/>
                </a:lnTo>
                <a:lnTo>
                  <a:pt x="191" y="238"/>
                </a:lnTo>
                <a:lnTo>
                  <a:pt x="185" y="236"/>
                </a:lnTo>
                <a:lnTo>
                  <a:pt x="178" y="229"/>
                </a:lnTo>
                <a:lnTo>
                  <a:pt x="166" y="214"/>
                </a:lnTo>
                <a:lnTo>
                  <a:pt x="159" y="207"/>
                </a:lnTo>
                <a:lnTo>
                  <a:pt x="153" y="206"/>
                </a:lnTo>
                <a:lnTo>
                  <a:pt x="147" y="201"/>
                </a:lnTo>
                <a:lnTo>
                  <a:pt x="145" y="196"/>
                </a:lnTo>
                <a:lnTo>
                  <a:pt x="141" y="189"/>
                </a:lnTo>
                <a:lnTo>
                  <a:pt x="141" y="188"/>
                </a:lnTo>
                <a:lnTo>
                  <a:pt x="136" y="180"/>
                </a:lnTo>
                <a:lnTo>
                  <a:pt x="135" y="174"/>
                </a:lnTo>
                <a:lnTo>
                  <a:pt x="134" y="167"/>
                </a:lnTo>
                <a:lnTo>
                  <a:pt x="126" y="164"/>
                </a:lnTo>
                <a:lnTo>
                  <a:pt x="121" y="157"/>
                </a:lnTo>
                <a:lnTo>
                  <a:pt x="119" y="149"/>
                </a:lnTo>
                <a:lnTo>
                  <a:pt x="113" y="144"/>
                </a:lnTo>
                <a:lnTo>
                  <a:pt x="108" y="137"/>
                </a:lnTo>
                <a:lnTo>
                  <a:pt x="107" y="130"/>
                </a:lnTo>
                <a:lnTo>
                  <a:pt x="106" y="124"/>
                </a:lnTo>
                <a:lnTo>
                  <a:pt x="101" y="117"/>
                </a:lnTo>
                <a:lnTo>
                  <a:pt x="97" y="110"/>
                </a:lnTo>
                <a:lnTo>
                  <a:pt x="96" y="109"/>
                </a:lnTo>
                <a:lnTo>
                  <a:pt x="100" y="102"/>
                </a:lnTo>
                <a:lnTo>
                  <a:pt x="102" y="95"/>
                </a:lnTo>
                <a:lnTo>
                  <a:pt x="107" y="89"/>
                </a:lnTo>
                <a:lnTo>
                  <a:pt x="112" y="83"/>
                </a:lnTo>
                <a:lnTo>
                  <a:pt x="113" y="77"/>
                </a:lnTo>
                <a:lnTo>
                  <a:pt x="117" y="70"/>
                </a:lnTo>
                <a:lnTo>
                  <a:pt x="119" y="64"/>
                </a:lnTo>
                <a:lnTo>
                  <a:pt x="123" y="57"/>
                </a:lnTo>
                <a:lnTo>
                  <a:pt x="126" y="51"/>
                </a:lnTo>
                <a:lnTo>
                  <a:pt x="129" y="46"/>
                </a:lnTo>
                <a:lnTo>
                  <a:pt x="130" y="41"/>
                </a:lnTo>
                <a:lnTo>
                  <a:pt x="131" y="40"/>
                </a:lnTo>
                <a:lnTo>
                  <a:pt x="138" y="44"/>
                </a:lnTo>
                <a:lnTo>
                  <a:pt x="144" y="49"/>
                </a:lnTo>
                <a:lnTo>
                  <a:pt x="146" y="53"/>
                </a:lnTo>
                <a:lnTo>
                  <a:pt x="147" y="60"/>
                </a:lnTo>
                <a:lnTo>
                  <a:pt x="153" y="67"/>
                </a:lnTo>
                <a:lnTo>
                  <a:pt x="156" y="73"/>
                </a:lnTo>
                <a:lnTo>
                  <a:pt x="157" y="76"/>
                </a:lnTo>
                <a:lnTo>
                  <a:pt x="161" y="83"/>
                </a:lnTo>
                <a:lnTo>
                  <a:pt x="167" y="89"/>
                </a:lnTo>
                <a:lnTo>
                  <a:pt x="173" y="96"/>
                </a:lnTo>
                <a:lnTo>
                  <a:pt x="179" y="103"/>
                </a:lnTo>
                <a:lnTo>
                  <a:pt x="185" y="109"/>
                </a:lnTo>
                <a:lnTo>
                  <a:pt x="187" y="111"/>
                </a:lnTo>
                <a:lnTo>
                  <a:pt x="194" y="117"/>
                </a:lnTo>
                <a:lnTo>
                  <a:pt x="197" y="119"/>
                </a:lnTo>
                <a:lnTo>
                  <a:pt x="202" y="122"/>
                </a:lnTo>
                <a:lnTo>
                  <a:pt x="209" y="122"/>
                </a:lnTo>
                <a:lnTo>
                  <a:pt x="215" y="124"/>
                </a:lnTo>
                <a:lnTo>
                  <a:pt x="219" y="122"/>
                </a:lnTo>
                <a:lnTo>
                  <a:pt x="225" y="120"/>
                </a:lnTo>
                <a:lnTo>
                  <a:pt x="231" y="121"/>
                </a:lnTo>
                <a:lnTo>
                  <a:pt x="237" y="122"/>
                </a:lnTo>
                <a:lnTo>
                  <a:pt x="243" y="120"/>
                </a:lnTo>
                <a:lnTo>
                  <a:pt x="248" y="116"/>
                </a:lnTo>
                <a:lnTo>
                  <a:pt x="255" y="113"/>
                </a:lnTo>
                <a:lnTo>
                  <a:pt x="261" y="107"/>
                </a:lnTo>
                <a:lnTo>
                  <a:pt x="267" y="104"/>
                </a:lnTo>
                <a:lnTo>
                  <a:pt x="273" y="102"/>
                </a:lnTo>
                <a:lnTo>
                  <a:pt x="279" y="96"/>
                </a:lnTo>
                <a:lnTo>
                  <a:pt x="285" y="93"/>
                </a:lnTo>
                <a:lnTo>
                  <a:pt x="291" y="87"/>
                </a:lnTo>
                <a:lnTo>
                  <a:pt x="298" y="92"/>
                </a:lnTo>
                <a:lnTo>
                  <a:pt x="299" y="91"/>
                </a:lnTo>
                <a:lnTo>
                  <a:pt x="305" y="94"/>
                </a:lnTo>
                <a:lnTo>
                  <a:pt x="311" y="95"/>
                </a:lnTo>
                <a:lnTo>
                  <a:pt x="318" y="94"/>
                </a:lnTo>
                <a:lnTo>
                  <a:pt x="324" y="97"/>
                </a:lnTo>
                <a:lnTo>
                  <a:pt x="330" y="101"/>
                </a:lnTo>
                <a:lnTo>
                  <a:pt x="337" y="101"/>
                </a:lnTo>
                <a:lnTo>
                  <a:pt x="343" y="97"/>
                </a:lnTo>
                <a:lnTo>
                  <a:pt x="349" y="95"/>
                </a:lnTo>
                <a:lnTo>
                  <a:pt x="355" y="91"/>
                </a:lnTo>
                <a:lnTo>
                  <a:pt x="361" y="86"/>
                </a:lnTo>
                <a:lnTo>
                  <a:pt x="368" y="83"/>
                </a:lnTo>
                <a:lnTo>
                  <a:pt x="374" y="78"/>
                </a:lnTo>
                <a:lnTo>
                  <a:pt x="380" y="71"/>
                </a:lnTo>
                <a:lnTo>
                  <a:pt x="385" y="68"/>
                </a:lnTo>
                <a:lnTo>
                  <a:pt x="392" y="64"/>
                </a:lnTo>
                <a:lnTo>
                  <a:pt x="398" y="62"/>
                </a:lnTo>
                <a:lnTo>
                  <a:pt x="405" y="65"/>
                </a:lnTo>
                <a:lnTo>
                  <a:pt x="411" y="69"/>
                </a:lnTo>
                <a:lnTo>
                  <a:pt x="417" y="67"/>
                </a:lnTo>
                <a:lnTo>
                  <a:pt x="423" y="67"/>
                </a:lnTo>
                <a:lnTo>
                  <a:pt x="430" y="68"/>
                </a:lnTo>
                <a:lnTo>
                  <a:pt x="437" y="67"/>
                </a:lnTo>
                <a:lnTo>
                  <a:pt x="449" y="60"/>
                </a:lnTo>
                <a:lnTo>
                  <a:pt x="455" y="54"/>
                </a:lnTo>
                <a:lnTo>
                  <a:pt x="462" y="53"/>
                </a:lnTo>
                <a:lnTo>
                  <a:pt x="473" y="52"/>
                </a:lnTo>
                <a:lnTo>
                  <a:pt x="479" y="54"/>
                </a:lnTo>
                <a:lnTo>
                  <a:pt x="486" y="57"/>
                </a:lnTo>
                <a:lnTo>
                  <a:pt x="489" y="57"/>
                </a:lnTo>
                <a:lnTo>
                  <a:pt x="496" y="57"/>
                </a:lnTo>
                <a:lnTo>
                  <a:pt x="502" y="55"/>
                </a:lnTo>
                <a:lnTo>
                  <a:pt x="508" y="54"/>
                </a:lnTo>
                <a:lnTo>
                  <a:pt x="514" y="52"/>
                </a:lnTo>
                <a:lnTo>
                  <a:pt x="519" y="51"/>
                </a:lnTo>
                <a:lnTo>
                  <a:pt x="526" y="47"/>
                </a:lnTo>
                <a:lnTo>
                  <a:pt x="532" y="41"/>
                </a:lnTo>
                <a:lnTo>
                  <a:pt x="538" y="40"/>
                </a:lnTo>
                <a:lnTo>
                  <a:pt x="544" y="40"/>
                </a:lnTo>
                <a:lnTo>
                  <a:pt x="550" y="38"/>
                </a:lnTo>
                <a:lnTo>
                  <a:pt x="556" y="37"/>
                </a:lnTo>
                <a:lnTo>
                  <a:pt x="561" y="37"/>
                </a:lnTo>
                <a:lnTo>
                  <a:pt x="567" y="32"/>
                </a:lnTo>
                <a:lnTo>
                  <a:pt x="573" y="30"/>
                </a:lnTo>
                <a:lnTo>
                  <a:pt x="578" y="25"/>
                </a:lnTo>
                <a:lnTo>
                  <a:pt x="586" y="20"/>
                </a:lnTo>
                <a:lnTo>
                  <a:pt x="588" y="13"/>
                </a:lnTo>
                <a:lnTo>
                  <a:pt x="590" y="6"/>
                </a:lnTo>
                <a:lnTo>
                  <a:pt x="596" y="3"/>
                </a:lnTo>
                <a:lnTo>
                  <a:pt x="601" y="0"/>
                </a:lnTo>
                <a:lnTo>
                  <a:pt x="608" y="1"/>
                </a:lnTo>
                <a:lnTo>
                  <a:pt x="613" y="4"/>
                </a:lnTo>
                <a:lnTo>
                  <a:pt x="619" y="7"/>
                </a:lnTo>
                <a:lnTo>
                  <a:pt x="625" y="8"/>
                </a:lnTo>
                <a:lnTo>
                  <a:pt x="631" y="11"/>
                </a:lnTo>
                <a:lnTo>
                  <a:pt x="633" y="17"/>
                </a:lnTo>
                <a:lnTo>
                  <a:pt x="633" y="23"/>
                </a:lnTo>
                <a:lnTo>
                  <a:pt x="629" y="30"/>
                </a:lnTo>
                <a:lnTo>
                  <a:pt x="627" y="37"/>
                </a:lnTo>
                <a:lnTo>
                  <a:pt x="626" y="44"/>
                </a:lnTo>
                <a:lnTo>
                  <a:pt x="624" y="51"/>
                </a:lnTo>
                <a:lnTo>
                  <a:pt x="624" y="57"/>
                </a:lnTo>
                <a:lnTo>
                  <a:pt x="626" y="64"/>
                </a:lnTo>
                <a:lnTo>
                  <a:pt x="629" y="70"/>
                </a:lnTo>
                <a:lnTo>
                  <a:pt x="627" y="78"/>
                </a:lnTo>
                <a:lnTo>
                  <a:pt x="627" y="81"/>
                </a:lnTo>
                <a:lnTo>
                  <a:pt x="628" y="88"/>
                </a:lnTo>
                <a:lnTo>
                  <a:pt x="628" y="95"/>
                </a:lnTo>
                <a:lnTo>
                  <a:pt x="629" y="102"/>
                </a:lnTo>
                <a:lnTo>
                  <a:pt x="631" y="109"/>
                </a:lnTo>
                <a:lnTo>
                  <a:pt x="628" y="115"/>
                </a:lnTo>
                <a:lnTo>
                  <a:pt x="622" y="122"/>
                </a:lnTo>
                <a:lnTo>
                  <a:pt x="623" y="124"/>
                </a:lnTo>
                <a:lnTo>
                  <a:pt x="629" y="122"/>
                </a:lnTo>
                <a:lnTo>
                  <a:pt x="635" y="121"/>
                </a:lnTo>
                <a:lnTo>
                  <a:pt x="634" y="115"/>
                </a:lnTo>
                <a:lnTo>
                  <a:pt x="641" y="118"/>
                </a:lnTo>
                <a:lnTo>
                  <a:pt x="647" y="120"/>
                </a:lnTo>
                <a:lnTo>
                  <a:pt x="644" y="127"/>
                </a:lnTo>
                <a:lnTo>
                  <a:pt x="638" y="124"/>
                </a:lnTo>
                <a:lnTo>
                  <a:pt x="632" y="122"/>
                </a:lnTo>
                <a:lnTo>
                  <a:pt x="626" y="124"/>
                </a:lnTo>
                <a:lnTo>
                  <a:pt x="620" y="127"/>
                </a:lnTo>
                <a:lnTo>
                  <a:pt x="617" y="129"/>
                </a:lnTo>
                <a:lnTo>
                  <a:pt x="616" y="136"/>
                </a:lnTo>
                <a:lnTo>
                  <a:pt x="616" y="143"/>
                </a:lnTo>
                <a:lnTo>
                  <a:pt x="615" y="150"/>
                </a:lnTo>
                <a:lnTo>
                  <a:pt x="616" y="157"/>
                </a:lnTo>
                <a:lnTo>
                  <a:pt x="616" y="160"/>
                </a:lnTo>
                <a:lnTo>
                  <a:pt x="614" y="168"/>
                </a:lnTo>
                <a:lnTo>
                  <a:pt x="613" y="174"/>
                </a:lnTo>
                <a:lnTo>
                  <a:pt x="613" y="181"/>
                </a:lnTo>
                <a:lnTo>
                  <a:pt x="612" y="188"/>
                </a:lnTo>
                <a:lnTo>
                  <a:pt x="612" y="191"/>
                </a:lnTo>
                <a:lnTo>
                  <a:pt x="613" y="197"/>
                </a:lnTo>
                <a:lnTo>
                  <a:pt x="612" y="205"/>
                </a:lnTo>
                <a:lnTo>
                  <a:pt x="608" y="212"/>
                </a:lnTo>
                <a:lnTo>
                  <a:pt x="603" y="217"/>
                </a:lnTo>
                <a:lnTo>
                  <a:pt x="601" y="223"/>
                </a:lnTo>
                <a:lnTo>
                  <a:pt x="601" y="230"/>
                </a:lnTo>
                <a:lnTo>
                  <a:pt x="596" y="236"/>
                </a:lnTo>
                <a:lnTo>
                  <a:pt x="590" y="243"/>
                </a:lnTo>
                <a:lnTo>
                  <a:pt x="588" y="247"/>
                </a:lnTo>
                <a:lnTo>
                  <a:pt x="587" y="254"/>
                </a:lnTo>
                <a:lnTo>
                  <a:pt x="585" y="261"/>
                </a:lnTo>
                <a:lnTo>
                  <a:pt x="583" y="267"/>
                </a:lnTo>
                <a:lnTo>
                  <a:pt x="582" y="274"/>
                </a:lnTo>
                <a:lnTo>
                  <a:pt x="577" y="281"/>
                </a:lnTo>
                <a:lnTo>
                  <a:pt x="573" y="288"/>
                </a:lnTo>
                <a:lnTo>
                  <a:pt x="572" y="290"/>
                </a:lnTo>
                <a:lnTo>
                  <a:pt x="570" y="297"/>
                </a:lnTo>
                <a:lnTo>
                  <a:pt x="566" y="304"/>
                </a:lnTo>
                <a:lnTo>
                  <a:pt x="563" y="306"/>
                </a:lnTo>
                <a:lnTo>
                  <a:pt x="558" y="312"/>
                </a:lnTo>
                <a:lnTo>
                  <a:pt x="553" y="318"/>
                </a:lnTo>
                <a:lnTo>
                  <a:pt x="550" y="325"/>
                </a:lnTo>
                <a:lnTo>
                  <a:pt x="550" y="327"/>
                </a:lnTo>
                <a:lnTo>
                  <a:pt x="553" y="334"/>
                </a:lnTo>
                <a:lnTo>
                  <a:pt x="548" y="341"/>
                </a:lnTo>
                <a:lnTo>
                  <a:pt x="547" y="347"/>
                </a:lnTo>
                <a:lnTo>
                  <a:pt x="544" y="354"/>
                </a:lnTo>
                <a:lnTo>
                  <a:pt x="541" y="361"/>
                </a:lnTo>
                <a:lnTo>
                  <a:pt x="541" y="363"/>
                </a:lnTo>
                <a:lnTo>
                  <a:pt x="538" y="369"/>
                </a:lnTo>
                <a:lnTo>
                  <a:pt x="533" y="376"/>
                </a:lnTo>
                <a:lnTo>
                  <a:pt x="530" y="383"/>
                </a:lnTo>
                <a:lnTo>
                  <a:pt x="526" y="390"/>
                </a:lnTo>
                <a:lnTo>
                  <a:pt x="523" y="396"/>
                </a:lnTo>
                <a:lnTo>
                  <a:pt x="519" y="403"/>
                </a:lnTo>
                <a:lnTo>
                  <a:pt x="517" y="409"/>
                </a:lnTo>
                <a:lnTo>
                  <a:pt x="514" y="416"/>
                </a:lnTo>
                <a:lnTo>
                  <a:pt x="513" y="424"/>
                </a:lnTo>
                <a:lnTo>
                  <a:pt x="510" y="430"/>
                </a:lnTo>
                <a:lnTo>
                  <a:pt x="508" y="436"/>
                </a:lnTo>
                <a:lnTo>
                  <a:pt x="507" y="443"/>
                </a:lnTo>
                <a:lnTo>
                  <a:pt x="508" y="450"/>
                </a:lnTo>
                <a:lnTo>
                  <a:pt x="507" y="457"/>
                </a:lnTo>
                <a:lnTo>
                  <a:pt x="504" y="464"/>
                </a:lnTo>
                <a:lnTo>
                  <a:pt x="501" y="471"/>
                </a:lnTo>
                <a:lnTo>
                  <a:pt x="498" y="478"/>
                </a:lnTo>
                <a:lnTo>
                  <a:pt x="495" y="484"/>
                </a:lnTo>
                <a:lnTo>
                  <a:pt x="492" y="491"/>
                </a:lnTo>
                <a:lnTo>
                  <a:pt x="484" y="504"/>
                </a:lnTo>
                <a:lnTo>
                  <a:pt x="482" y="511"/>
                </a:lnTo>
                <a:lnTo>
                  <a:pt x="478" y="519"/>
                </a:lnTo>
                <a:lnTo>
                  <a:pt x="475" y="524"/>
                </a:lnTo>
                <a:lnTo>
                  <a:pt x="471" y="531"/>
                </a:lnTo>
                <a:lnTo>
                  <a:pt x="467" y="538"/>
                </a:lnTo>
                <a:lnTo>
                  <a:pt x="462" y="545"/>
                </a:lnTo>
                <a:lnTo>
                  <a:pt x="458" y="552"/>
                </a:lnTo>
                <a:lnTo>
                  <a:pt x="456" y="554"/>
                </a:lnTo>
                <a:lnTo>
                  <a:pt x="453" y="560"/>
                </a:lnTo>
                <a:lnTo>
                  <a:pt x="451" y="568"/>
                </a:lnTo>
                <a:lnTo>
                  <a:pt x="448" y="573"/>
                </a:lnTo>
                <a:lnTo>
                  <a:pt x="445" y="581"/>
                </a:lnTo>
                <a:lnTo>
                  <a:pt x="443" y="588"/>
                </a:lnTo>
                <a:lnTo>
                  <a:pt x="439" y="594"/>
                </a:lnTo>
                <a:lnTo>
                  <a:pt x="439" y="595"/>
                </a:lnTo>
                <a:lnTo>
                  <a:pt x="435" y="600"/>
                </a:lnTo>
                <a:lnTo>
                  <a:pt x="429" y="607"/>
                </a:lnTo>
                <a:lnTo>
                  <a:pt x="425" y="613"/>
                </a:lnTo>
                <a:lnTo>
                  <a:pt x="420" y="620"/>
                </a:lnTo>
                <a:lnTo>
                  <a:pt x="415" y="627"/>
                </a:lnTo>
                <a:lnTo>
                  <a:pt x="412" y="633"/>
                </a:lnTo>
                <a:lnTo>
                  <a:pt x="408" y="640"/>
                </a:lnTo>
                <a:lnTo>
                  <a:pt x="396" y="653"/>
                </a:lnTo>
                <a:lnTo>
                  <a:pt x="391" y="660"/>
                </a:lnTo>
                <a:lnTo>
                  <a:pt x="386" y="667"/>
                </a:lnTo>
                <a:lnTo>
                  <a:pt x="384" y="670"/>
                </a:lnTo>
                <a:lnTo>
                  <a:pt x="379" y="677"/>
                </a:lnTo>
                <a:lnTo>
                  <a:pt x="374" y="684"/>
                </a:lnTo>
                <a:lnTo>
                  <a:pt x="369" y="691"/>
                </a:lnTo>
                <a:lnTo>
                  <a:pt x="364" y="698"/>
                </a:lnTo>
                <a:lnTo>
                  <a:pt x="359" y="705"/>
                </a:lnTo>
                <a:lnTo>
                  <a:pt x="354" y="710"/>
                </a:lnTo>
                <a:lnTo>
                  <a:pt x="349" y="716"/>
                </a:lnTo>
                <a:lnTo>
                  <a:pt x="343" y="724"/>
                </a:lnTo>
                <a:lnTo>
                  <a:pt x="336" y="731"/>
                </a:lnTo>
                <a:lnTo>
                  <a:pt x="331" y="737"/>
                </a:lnTo>
                <a:lnTo>
                  <a:pt x="326" y="744"/>
                </a:lnTo>
                <a:lnTo>
                  <a:pt x="322" y="750"/>
                </a:lnTo>
                <a:lnTo>
                  <a:pt x="316" y="757"/>
                </a:lnTo>
                <a:lnTo>
                  <a:pt x="309" y="762"/>
                </a:lnTo>
                <a:lnTo>
                  <a:pt x="303" y="766"/>
                </a:lnTo>
                <a:lnTo>
                  <a:pt x="291" y="775"/>
                </a:lnTo>
                <a:lnTo>
                  <a:pt x="287" y="779"/>
                </a:lnTo>
                <a:lnTo>
                  <a:pt x="280" y="782"/>
                </a:lnTo>
                <a:lnTo>
                  <a:pt x="274" y="788"/>
                </a:lnTo>
                <a:lnTo>
                  <a:pt x="268" y="791"/>
                </a:lnTo>
                <a:lnTo>
                  <a:pt x="263" y="795"/>
                </a:lnTo>
                <a:lnTo>
                  <a:pt x="261" y="796"/>
                </a:lnTo>
                <a:lnTo>
                  <a:pt x="255" y="799"/>
                </a:lnTo>
                <a:lnTo>
                  <a:pt x="253" y="801"/>
                </a:lnTo>
                <a:lnTo>
                  <a:pt x="246" y="806"/>
                </a:lnTo>
                <a:lnTo>
                  <a:pt x="240" y="811"/>
                </a:lnTo>
                <a:lnTo>
                  <a:pt x="235" y="817"/>
                </a:lnTo>
                <a:lnTo>
                  <a:pt x="229" y="822"/>
                </a:lnTo>
                <a:lnTo>
                  <a:pt x="221" y="828"/>
                </a:lnTo>
                <a:lnTo>
                  <a:pt x="216" y="834"/>
                </a:lnTo>
                <a:lnTo>
                  <a:pt x="198" y="853"/>
                </a:lnTo>
                <a:lnTo>
                  <a:pt x="194" y="860"/>
                </a:lnTo>
                <a:lnTo>
                  <a:pt x="188" y="866"/>
                </a:lnTo>
                <a:lnTo>
                  <a:pt x="182" y="870"/>
                </a:lnTo>
                <a:lnTo>
                  <a:pt x="177" y="876"/>
                </a:lnTo>
                <a:lnTo>
                  <a:pt x="158" y="895"/>
                </a:lnTo>
                <a:lnTo>
                  <a:pt x="157" y="898"/>
                </a:lnTo>
                <a:lnTo>
                  <a:pt x="153" y="904"/>
                </a:lnTo>
                <a:lnTo>
                  <a:pt x="147" y="911"/>
                </a:lnTo>
                <a:lnTo>
                  <a:pt x="143" y="918"/>
                </a:lnTo>
                <a:lnTo>
                  <a:pt x="141" y="919"/>
                </a:lnTo>
                <a:lnTo>
                  <a:pt x="136" y="926"/>
                </a:lnTo>
                <a:lnTo>
                  <a:pt x="131" y="933"/>
                </a:lnTo>
                <a:lnTo>
                  <a:pt x="126" y="940"/>
                </a:lnTo>
                <a:lnTo>
                  <a:pt x="121" y="947"/>
                </a:lnTo>
                <a:lnTo>
                  <a:pt x="117" y="952"/>
                </a:lnTo>
                <a:lnTo>
                  <a:pt x="106" y="966"/>
                </a:lnTo>
                <a:lnTo>
                  <a:pt x="100" y="971"/>
                </a:lnTo>
                <a:lnTo>
                  <a:pt x="96" y="978"/>
                </a:lnTo>
                <a:lnTo>
                  <a:pt x="92" y="984"/>
                </a:lnTo>
                <a:lnTo>
                  <a:pt x="87" y="991"/>
                </a:lnTo>
                <a:lnTo>
                  <a:pt x="83" y="997"/>
                </a:lnTo>
                <a:lnTo>
                  <a:pt x="79" y="1004"/>
                </a:lnTo>
                <a:lnTo>
                  <a:pt x="75" y="1011"/>
                </a:lnTo>
                <a:lnTo>
                  <a:pt x="68" y="1017"/>
                </a:lnTo>
                <a:lnTo>
                  <a:pt x="63" y="1023"/>
                </a:lnTo>
                <a:lnTo>
                  <a:pt x="61" y="1017"/>
                </a:lnTo>
                <a:lnTo>
                  <a:pt x="61" y="1031"/>
                </a:lnTo>
                <a:lnTo>
                  <a:pt x="58" y="1038"/>
                </a:lnTo>
                <a:lnTo>
                  <a:pt x="55" y="1045"/>
                </a:lnTo>
                <a:lnTo>
                  <a:pt x="52" y="1052"/>
                </a:lnTo>
                <a:lnTo>
                  <a:pt x="48" y="1057"/>
                </a:lnTo>
                <a:lnTo>
                  <a:pt x="45" y="1065"/>
                </a:lnTo>
                <a:lnTo>
                  <a:pt x="41" y="1072"/>
                </a:lnTo>
                <a:lnTo>
                  <a:pt x="37" y="1078"/>
                </a:lnTo>
                <a:lnTo>
                  <a:pt x="36" y="1079"/>
                </a:lnTo>
                <a:lnTo>
                  <a:pt x="36" y="1075"/>
                </a:lnTo>
                <a:lnTo>
                  <a:pt x="33" y="1068"/>
                </a:lnTo>
                <a:lnTo>
                  <a:pt x="29" y="1060"/>
                </a:lnTo>
                <a:lnTo>
                  <a:pt x="24" y="1052"/>
                </a:lnTo>
                <a:lnTo>
                  <a:pt x="20" y="1045"/>
                </a:lnTo>
                <a:lnTo>
                  <a:pt x="16" y="1038"/>
                </a:lnTo>
                <a:lnTo>
                  <a:pt x="10" y="1030"/>
                </a:lnTo>
                <a:lnTo>
                  <a:pt x="6" y="1022"/>
                </a:lnTo>
                <a:lnTo>
                  <a:pt x="1" y="1015"/>
                </a:lnTo>
                <a:lnTo>
                  <a:pt x="1" y="947"/>
                </a:lnTo>
                <a:lnTo>
                  <a:pt x="1" y="814"/>
                </a:lnTo>
                <a:lnTo>
                  <a:pt x="0" y="809"/>
                </a:lnTo>
                <a:lnTo>
                  <a:pt x="0" y="76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5" name="Freeform 500"/>
          <p:cNvSpPr>
            <a:spLocks/>
          </p:cNvSpPr>
          <p:nvPr/>
        </p:nvSpPr>
        <p:spPr bwMode="auto">
          <a:xfrm>
            <a:off x="5688013" y="3743325"/>
            <a:ext cx="1587" cy="0"/>
          </a:xfrm>
          <a:custGeom>
            <a:avLst/>
            <a:gdLst>
              <a:gd name="T0" fmla="*/ 0 w 3"/>
              <a:gd name="T1" fmla="*/ 0 h 2"/>
              <a:gd name="T2" fmla="*/ 2147483647 w 3"/>
              <a:gd name="T3" fmla="*/ 0 h 2"/>
              <a:gd name="T4" fmla="*/ 2147483647 w 3"/>
              <a:gd name="T5" fmla="*/ 0 h 2"/>
              <a:gd name="T6" fmla="*/ 0 w 3"/>
              <a:gd name="T7" fmla="*/ 0 h 2"/>
              <a:gd name="T8" fmla="*/ 0 60000 65536"/>
              <a:gd name="T9" fmla="*/ 0 60000 65536"/>
              <a:gd name="T10" fmla="*/ 0 60000 65536"/>
              <a:gd name="T11" fmla="*/ 0 60000 65536"/>
              <a:gd name="T12" fmla="*/ 0 w 3"/>
              <a:gd name="T13" fmla="*/ 0 h 2"/>
              <a:gd name="T14" fmla="*/ 3 w 3"/>
              <a:gd name="T15" fmla="*/ 0 h 2"/>
            </a:gdLst>
            <a:ahLst/>
            <a:cxnLst>
              <a:cxn ang="T8">
                <a:pos x="T0" y="T1"/>
              </a:cxn>
              <a:cxn ang="T9">
                <a:pos x="T2" y="T3"/>
              </a:cxn>
              <a:cxn ang="T10">
                <a:pos x="T4" y="T5"/>
              </a:cxn>
              <a:cxn ang="T11">
                <a:pos x="T6" y="T7"/>
              </a:cxn>
            </a:cxnLst>
            <a:rect l="T12" t="T13" r="T14" b="T15"/>
            <a:pathLst>
              <a:path w="3" h="2">
                <a:moveTo>
                  <a:pt x="0" y="2"/>
                </a:moveTo>
                <a:lnTo>
                  <a:pt x="1" y="0"/>
                </a:lnTo>
                <a:lnTo>
                  <a:pt x="3" y="1"/>
                </a:lnTo>
                <a:lnTo>
                  <a:pt x="0" y="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6" name="Freeform 501"/>
          <p:cNvSpPr>
            <a:spLocks/>
          </p:cNvSpPr>
          <p:nvPr/>
        </p:nvSpPr>
        <p:spPr bwMode="auto">
          <a:xfrm>
            <a:off x="5900738" y="2328863"/>
            <a:ext cx="20637" cy="11112"/>
          </a:xfrm>
          <a:custGeom>
            <a:avLst/>
            <a:gdLst>
              <a:gd name="T0" fmla="*/ 0 w 41"/>
              <a:gd name="T1" fmla="*/ 2147483647 h 22"/>
              <a:gd name="T2" fmla="*/ 2147483647 w 41"/>
              <a:gd name="T3" fmla="*/ 2147483647 h 22"/>
              <a:gd name="T4" fmla="*/ 2147483647 w 41"/>
              <a:gd name="T5" fmla="*/ 2147483647 h 22"/>
              <a:gd name="T6" fmla="*/ 2147483647 w 41"/>
              <a:gd name="T7" fmla="*/ 2147483647 h 22"/>
              <a:gd name="T8" fmla="*/ 2147483647 w 41"/>
              <a:gd name="T9" fmla="*/ 2147483647 h 22"/>
              <a:gd name="T10" fmla="*/ 2147483647 w 41"/>
              <a:gd name="T11" fmla="*/ 0 h 22"/>
              <a:gd name="T12" fmla="*/ 2147483647 w 41"/>
              <a:gd name="T13" fmla="*/ 2147483647 h 22"/>
              <a:gd name="T14" fmla="*/ 2147483647 w 41"/>
              <a:gd name="T15" fmla="*/ 2147483647 h 22"/>
              <a:gd name="T16" fmla="*/ 2147483647 w 41"/>
              <a:gd name="T17" fmla="*/ 2147483647 h 22"/>
              <a:gd name="T18" fmla="*/ 2147483647 w 41"/>
              <a:gd name="T19" fmla="*/ 2147483647 h 22"/>
              <a:gd name="T20" fmla="*/ 2147483647 w 41"/>
              <a:gd name="T21" fmla="*/ 2147483647 h 22"/>
              <a:gd name="T22" fmla="*/ 2147483647 w 41"/>
              <a:gd name="T23" fmla="*/ 2147483647 h 22"/>
              <a:gd name="T24" fmla="*/ 2147483647 w 41"/>
              <a:gd name="T25" fmla="*/ 2147483647 h 22"/>
              <a:gd name="T26" fmla="*/ 2147483647 w 41"/>
              <a:gd name="T27" fmla="*/ 2147483647 h 22"/>
              <a:gd name="T28" fmla="*/ 2147483647 w 41"/>
              <a:gd name="T29" fmla="*/ 2147483647 h 22"/>
              <a:gd name="T30" fmla="*/ 0 w 41"/>
              <a:gd name="T31" fmla="*/ 2147483647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22"/>
              <a:gd name="T50" fmla="*/ 41 w 41"/>
              <a:gd name="T51" fmla="*/ 22 h 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22">
                <a:moveTo>
                  <a:pt x="0" y="10"/>
                </a:moveTo>
                <a:lnTo>
                  <a:pt x="1" y="8"/>
                </a:lnTo>
                <a:lnTo>
                  <a:pt x="9" y="6"/>
                </a:lnTo>
                <a:lnTo>
                  <a:pt x="14" y="5"/>
                </a:lnTo>
                <a:lnTo>
                  <a:pt x="21" y="1"/>
                </a:lnTo>
                <a:lnTo>
                  <a:pt x="26" y="0"/>
                </a:lnTo>
                <a:lnTo>
                  <a:pt x="32" y="5"/>
                </a:lnTo>
                <a:lnTo>
                  <a:pt x="39" y="10"/>
                </a:lnTo>
                <a:lnTo>
                  <a:pt x="41" y="17"/>
                </a:lnTo>
                <a:lnTo>
                  <a:pt x="33" y="17"/>
                </a:lnTo>
                <a:lnTo>
                  <a:pt x="28" y="17"/>
                </a:lnTo>
                <a:lnTo>
                  <a:pt x="22" y="22"/>
                </a:lnTo>
                <a:lnTo>
                  <a:pt x="15" y="21"/>
                </a:lnTo>
                <a:lnTo>
                  <a:pt x="10" y="19"/>
                </a:lnTo>
                <a:lnTo>
                  <a:pt x="2" y="16"/>
                </a:lnTo>
                <a:lnTo>
                  <a:pt x="0" y="1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7" name="Freeform 502"/>
          <p:cNvSpPr>
            <a:spLocks/>
          </p:cNvSpPr>
          <p:nvPr/>
        </p:nvSpPr>
        <p:spPr bwMode="auto">
          <a:xfrm>
            <a:off x="5900738" y="2328863"/>
            <a:ext cx="14287" cy="4762"/>
          </a:xfrm>
          <a:custGeom>
            <a:avLst/>
            <a:gdLst>
              <a:gd name="T0" fmla="*/ 0 w 25"/>
              <a:gd name="T1" fmla="*/ 2147483647 h 8"/>
              <a:gd name="T2" fmla="*/ 2147483647 w 25"/>
              <a:gd name="T3" fmla="*/ 2147483647 h 8"/>
              <a:gd name="T4" fmla="*/ 2147483647 w 25"/>
              <a:gd name="T5" fmla="*/ 2147483647 h 8"/>
              <a:gd name="T6" fmla="*/ 2147483647 w 25"/>
              <a:gd name="T7" fmla="*/ 0 h 8"/>
              <a:gd name="T8" fmla="*/ 2147483647 w 25"/>
              <a:gd name="T9" fmla="*/ 0 h 8"/>
              <a:gd name="T10" fmla="*/ 2147483647 w 25"/>
              <a:gd name="T11" fmla="*/ 2147483647 h 8"/>
              <a:gd name="T12" fmla="*/ 2147483647 w 25"/>
              <a:gd name="T13" fmla="*/ 2147483647 h 8"/>
              <a:gd name="T14" fmla="*/ 2147483647 w 25"/>
              <a:gd name="T15" fmla="*/ 2147483647 h 8"/>
              <a:gd name="T16" fmla="*/ 0 w 25"/>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8"/>
              <a:gd name="T29" fmla="*/ 25 w 25"/>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8">
                <a:moveTo>
                  <a:pt x="0" y="8"/>
                </a:moveTo>
                <a:lnTo>
                  <a:pt x="7" y="5"/>
                </a:lnTo>
                <a:lnTo>
                  <a:pt x="13" y="5"/>
                </a:lnTo>
                <a:lnTo>
                  <a:pt x="19" y="0"/>
                </a:lnTo>
                <a:lnTo>
                  <a:pt x="25" y="0"/>
                </a:lnTo>
                <a:lnTo>
                  <a:pt x="20" y="1"/>
                </a:lnTo>
                <a:lnTo>
                  <a:pt x="13" y="5"/>
                </a:lnTo>
                <a:lnTo>
                  <a:pt x="8" y="6"/>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8" name="Freeform 503"/>
          <p:cNvSpPr>
            <a:spLocks/>
          </p:cNvSpPr>
          <p:nvPr/>
        </p:nvSpPr>
        <p:spPr bwMode="auto">
          <a:xfrm>
            <a:off x="5976938" y="3330575"/>
            <a:ext cx="382587" cy="334963"/>
          </a:xfrm>
          <a:custGeom>
            <a:avLst/>
            <a:gdLst>
              <a:gd name="T0" fmla="*/ 2147483647 w 811"/>
              <a:gd name="T1" fmla="*/ 2147483647 h 714"/>
              <a:gd name="T2" fmla="*/ 2147483647 w 811"/>
              <a:gd name="T3" fmla="*/ 2147483647 h 714"/>
              <a:gd name="T4" fmla="*/ 2147483647 w 811"/>
              <a:gd name="T5" fmla="*/ 2147483647 h 714"/>
              <a:gd name="T6" fmla="*/ 2147483647 w 811"/>
              <a:gd name="T7" fmla="*/ 2147483647 h 714"/>
              <a:gd name="T8" fmla="*/ 2147483647 w 811"/>
              <a:gd name="T9" fmla="*/ 2147483647 h 714"/>
              <a:gd name="T10" fmla="*/ 2147483647 w 811"/>
              <a:gd name="T11" fmla="*/ 2147483647 h 714"/>
              <a:gd name="T12" fmla="*/ 2147483647 w 811"/>
              <a:gd name="T13" fmla="*/ 2147483647 h 714"/>
              <a:gd name="T14" fmla="*/ 2147483647 w 811"/>
              <a:gd name="T15" fmla="*/ 2147483647 h 714"/>
              <a:gd name="T16" fmla="*/ 2147483647 w 811"/>
              <a:gd name="T17" fmla="*/ 2147483647 h 714"/>
              <a:gd name="T18" fmla="*/ 2147483647 w 811"/>
              <a:gd name="T19" fmla="*/ 2147483647 h 714"/>
              <a:gd name="T20" fmla="*/ 2147483647 w 811"/>
              <a:gd name="T21" fmla="*/ 2147483647 h 714"/>
              <a:gd name="T22" fmla="*/ 2147483647 w 811"/>
              <a:gd name="T23" fmla="*/ 2147483647 h 714"/>
              <a:gd name="T24" fmla="*/ 2147483647 w 811"/>
              <a:gd name="T25" fmla="*/ 2147483647 h 714"/>
              <a:gd name="T26" fmla="*/ 2147483647 w 811"/>
              <a:gd name="T27" fmla="*/ 2147483647 h 714"/>
              <a:gd name="T28" fmla="*/ 2147483647 w 811"/>
              <a:gd name="T29" fmla="*/ 2147483647 h 714"/>
              <a:gd name="T30" fmla="*/ 2147483647 w 811"/>
              <a:gd name="T31" fmla="*/ 2147483647 h 714"/>
              <a:gd name="T32" fmla="*/ 2147483647 w 811"/>
              <a:gd name="T33" fmla="*/ 2147483647 h 714"/>
              <a:gd name="T34" fmla="*/ 2147483647 w 811"/>
              <a:gd name="T35" fmla="*/ 2147483647 h 714"/>
              <a:gd name="T36" fmla="*/ 2147483647 w 811"/>
              <a:gd name="T37" fmla="*/ 2147483647 h 714"/>
              <a:gd name="T38" fmla="*/ 2147483647 w 811"/>
              <a:gd name="T39" fmla="*/ 2147483647 h 714"/>
              <a:gd name="T40" fmla="*/ 2147483647 w 811"/>
              <a:gd name="T41" fmla="*/ 2147483647 h 714"/>
              <a:gd name="T42" fmla="*/ 2147483647 w 811"/>
              <a:gd name="T43" fmla="*/ 2147483647 h 714"/>
              <a:gd name="T44" fmla="*/ 2147483647 w 811"/>
              <a:gd name="T45" fmla="*/ 2147483647 h 714"/>
              <a:gd name="T46" fmla="*/ 2147483647 w 811"/>
              <a:gd name="T47" fmla="*/ 2147483647 h 714"/>
              <a:gd name="T48" fmla="*/ 2147483647 w 811"/>
              <a:gd name="T49" fmla="*/ 2147483647 h 714"/>
              <a:gd name="T50" fmla="*/ 2147483647 w 811"/>
              <a:gd name="T51" fmla="*/ 2147483647 h 714"/>
              <a:gd name="T52" fmla="*/ 2147483647 w 811"/>
              <a:gd name="T53" fmla="*/ 2147483647 h 714"/>
              <a:gd name="T54" fmla="*/ 2147483647 w 811"/>
              <a:gd name="T55" fmla="*/ 2147483647 h 714"/>
              <a:gd name="T56" fmla="*/ 2147483647 w 811"/>
              <a:gd name="T57" fmla="*/ 2147483647 h 714"/>
              <a:gd name="T58" fmla="*/ 2147483647 w 811"/>
              <a:gd name="T59" fmla="*/ 2147483647 h 714"/>
              <a:gd name="T60" fmla="*/ 2147483647 w 811"/>
              <a:gd name="T61" fmla="*/ 2147483647 h 714"/>
              <a:gd name="T62" fmla="*/ 2147483647 w 811"/>
              <a:gd name="T63" fmla="*/ 2147483647 h 714"/>
              <a:gd name="T64" fmla="*/ 2147483647 w 811"/>
              <a:gd name="T65" fmla="*/ 2147483647 h 714"/>
              <a:gd name="T66" fmla="*/ 2147483647 w 811"/>
              <a:gd name="T67" fmla="*/ 2147483647 h 714"/>
              <a:gd name="T68" fmla="*/ 2147483647 w 811"/>
              <a:gd name="T69" fmla="*/ 2147483647 h 714"/>
              <a:gd name="T70" fmla="*/ 2147483647 w 811"/>
              <a:gd name="T71" fmla="*/ 2147483647 h 714"/>
              <a:gd name="T72" fmla="*/ 2147483647 w 811"/>
              <a:gd name="T73" fmla="*/ 2147483647 h 714"/>
              <a:gd name="T74" fmla="*/ 2147483647 w 811"/>
              <a:gd name="T75" fmla="*/ 2147483647 h 714"/>
              <a:gd name="T76" fmla="*/ 2147483647 w 811"/>
              <a:gd name="T77" fmla="*/ 2147483647 h 714"/>
              <a:gd name="T78" fmla="*/ 2147483647 w 811"/>
              <a:gd name="T79" fmla="*/ 2147483647 h 714"/>
              <a:gd name="T80" fmla="*/ 2147483647 w 811"/>
              <a:gd name="T81" fmla="*/ 2147483647 h 714"/>
              <a:gd name="T82" fmla="*/ 2147483647 w 811"/>
              <a:gd name="T83" fmla="*/ 2147483647 h 714"/>
              <a:gd name="T84" fmla="*/ 2147483647 w 811"/>
              <a:gd name="T85" fmla="*/ 2147483647 h 714"/>
              <a:gd name="T86" fmla="*/ 2147483647 w 811"/>
              <a:gd name="T87" fmla="*/ 2147483647 h 714"/>
              <a:gd name="T88" fmla="*/ 2147483647 w 811"/>
              <a:gd name="T89" fmla="*/ 2147483647 h 714"/>
              <a:gd name="T90" fmla="*/ 2147483647 w 811"/>
              <a:gd name="T91" fmla="*/ 2147483647 h 714"/>
              <a:gd name="T92" fmla="*/ 2147483647 w 811"/>
              <a:gd name="T93" fmla="*/ 2147483647 h 714"/>
              <a:gd name="T94" fmla="*/ 2147483647 w 811"/>
              <a:gd name="T95" fmla="*/ 2147483647 h 714"/>
              <a:gd name="T96" fmla="*/ 2147483647 w 811"/>
              <a:gd name="T97" fmla="*/ 2147483647 h 714"/>
              <a:gd name="T98" fmla="*/ 2147483647 w 811"/>
              <a:gd name="T99" fmla="*/ 2147483647 h 714"/>
              <a:gd name="T100" fmla="*/ 2147483647 w 811"/>
              <a:gd name="T101" fmla="*/ 2147483647 h 714"/>
              <a:gd name="T102" fmla="*/ 2147483647 w 811"/>
              <a:gd name="T103" fmla="*/ 2147483647 h 714"/>
              <a:gd name="T104" fmla="*/ 2147483647 w 811"/>
              <a:gd name="T105" fmla="*/ 2147483647 h 714"/>
              <a:gd name="T106" fmla="*/ 2147483647 w 811"/>
              <a:gd name="T107" fmla="*/ 2147483647 h 714"/>
              <a:gd name="T108" fmla="*/ 2147483647 w 811"/>
              <a:gd name="T109" fmla="*/ 2147483647 h 714"/>
              <a:gd name="T110" fmla="*/ 2147483647 w 811"/>
              <a:gd name="T111" fmla="*/ 2147483647 h 714"/>
              <a:gd name="T112" fmla="*/ 2147483647 w 811"/>
              <a:gd name="T113" fmla="*/ 2147483647 h 714"/>
              <a:gd name="T114" fmla="*/ 2147483647 w 811"/>
              <a:gd name="T115" fmla="*/ 2147483647 h 714"/>
              <a:gd name="T116" fmla="*/ 2147483647 w 811"/>
              <a:gd name="T117" fmla="*/ 2147483647 h 714"/>
              <a:gd name="T118" fmla="*/ 2147483647 w 811"/>
              <a:gd name="T119" fmla="*/ 2147483647 h 714"/>
              <a:gd name="T120" fmla="*/ 2147483647 w 811"/>
              <a:gd name="T121" fmla="*/ 2147483647 h 714"/>
              <a:gd name="T122" fmla="*/ 2147483647 w 811"/>
              <a:gd name="T123" fmla="*/ 2147483647 h 71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1"/>
              <a:gd name="T187" fmla="*/ 0 h 714"/>
              <a:gd name="T188" fmla="*/ 811 w 811"/>
              <a:gd name="T189" fmla="*/ 714 h 71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1" h="714">
                <a:moveTo>
                  <a:pt x="0" y="347"/>
                </a:moveTo>
                <a:lnTo>
                  <a:pt x="0" y="345"/>
                </a:lnTo>
                <a:lnTo>
                  <a:pt x="0" y="338"/>
                </a:lnTo>
                <a:lnTo>
                  <a:pt x="4" y="331"/>
                </a:lnTo>
                <a:lnTo>
                  <a:pt x="11" y="326"/>
                </a:lnTo>
                <a:lnTo>
                  <a:pt x="16" y="322"/>
                </a:lnTo>
                <a:lnTo>
                  <a:pt x="12" y="315"/>
                </a:lnTo>
                <a:lnTo>
                  <a:pt x="8" y="309"/>
                </a:lnTo>
                <a:lnTo>
                  <a:pt x="15" y="307"/>
                </a:lnTo>
                <a:lnTo>
                  <a:pt x="21" y="301"/>
                </a:lnTo>
                <a:lnTo>
                  <a:pt x="20" y="294"/>
                </a:lnTo>
                <a:lnTo>
                  <a:pt x="23" y="288"/>
                </a:lnTo>
                <a:lnTo>
                  <a:pt x="23" y="281"/>
                </a:lnTo>
                <a:lnTo>
                  <a:pt x="23" y="274"/>
                </a:lnTo>
                <a:lnTo>
                  <a:pt x="25" y="273"/>
                </a:lnTo>
                <a:lnTo>
                  <a:pt x="26" y="266"/>
                </a:lnTo>
                <a:lnTo>
                  <a:pt x="22" y="259"/>
                </a:lnTo>
                <a:lnTo>
                  <a:pt x="21" y="252"/>
                </a:lnTo>
                <a:lnTo>
                  <a:pt x="25" y="245"/>
                </a:lnTo>
                <a:lnTo>
                  <a:pt x="27" y="238"/>
                </a:lnTo>
                <a:lnTo>
                  <a:pt x="28" y="232"/>
                </a:lnTo>
                <a:lnTo>
                  <a:pt x="27" y="225"/>
                </a:lnTo>
                <a:lnTo>
                  <a:pt x="33" y="224"/>
                </a:lnTo>
                <a:lnTo>
                  <a:pt x="36" y="229"/>
                </a:lnTo>
                <a:lnTo>
                  <a:pt x="43" y="234"/>
                </a:lnTo>
                <a:lnTo>
                  <a:pt x="49" y="237"/>
                </a:lnTo>
                <a:lnTo>
                  <a:pt x="55" y="238"/>
                </a:lnTo>
                <a:lnTo>
                  <a:pt x="62" y="241"/>
                </a:lnTo>
                <a:lnTo>
                  <a:pt x="67" y="237"/>
                </a:lnTo>
                <a:lnTo>
                  <a:pt x="74" y="237"/>
                </a:lnTo>
                <a:lnTo>
                  <a:pt x="78" y="242"/>
                </a:lnTo>
                <a:lnTo>
                  <a:pt x="87" y="248"/>
                </a:lnTo>
                <a:lnTo>
                  <a:pt x="91" y="252"/>
                </a:lnTo>
                <a:lnTo>
                  <a:pt x="91" y="254"/>
                </a:lnTo>
                <a:lnTo>
                  <a:pt x="94" y="260"/>
                </a:lnTo>
                <a:lnTo>
                  <a:pt x="94" y="261"/>
                </a:lnTo>
                <a:lnTo>
                  <a:pt x="98" y="254"/>
                </a:lnTo>
                <a:lnTo>
                  <a:pt x="104" y="251"/>
                </a:lnTo>
                <a:lnTo>
                  <a:pt x="110" y="254"/>
                </a:lnTo>
                <a:lnTo>
                  <a:pt x="117" y="253"/>
                </a:lnTo>
                <a:lnTo>
                  <a:pt x="123" y="248"/>
                </a:lnTo>
                <a:lnTo>
                  <a:pt x="129" y="242"/>
                </a:lnTo>
                <a:lnTo>
                  <a:pt x="135" y="238"/>
                </a:lnTo>
                <a:lnTo>
                  <a:pt x="137" y="232"/>
                </a:lnTo>
                <a:lnTo>
                  <a:pt x="135" y="225"/>
                </a:lnTo>
                <a:lnTo>
                  <a:pt x="140" y="219"/>
                </a:lnTo>
                <a:lnTo>
                  <a:pt x="142" y="218"/>
                </a:lnTo>
                <a:lnTo>
                  <a:pt x="136" y="212"/>
                </a:lnTo>
                <a:lnTo>
                  <a:pt x="133" y="205"/>
                </a:lnTo>
                <a:lnTo>
                  <a:pt x="139" y="205"/>
                </a:lnTo>
                <a:lnTo>
                  <a:pt x="146" y="205"/>
                </a:lnTo>
                <a:lnTo>
                  <a:pt x="152" y="203"/>
                </a:lnTo>
                <a:lnTo>
                  <a:pt x="157" y="201"/>
                </a:lnTo>
                <a:lnTo>
                  <a:pt x="164" y="196"/>
                </a:lnTo>
                <a:lnTo>
                  <a:pt x="170" y="195"/>
                </a:lnTo>
                <a:lnTo>
                  <a:pt x="177" y="192"/>
                </a:lnTo>
                <a:lnTo>
                  <a:pt x="183" y="191"/>
                </a:lnTo>
                <a:lnTo>
                  <a:pt x="187" y="185"/>
                </a:lnTo>
                <a:lnTo>
                  <a:pt x="194" y="180"/>
                </a:lnTo>
                <a:lnTo>
                  <a:pt x="199" y="177"/>
                </a:lnTo>
                <a:lnTo>
                  <a:pt x="206" y="175"/>
                </a:lnTo>
                <a:lnTo>
                  <a:pt x="212" y="168"/>
                </a:lnTo>
                <a:lnTo>
                  <a:pt x="214" y="161"/>
                </a:lnTo>
                <a:lnTo>
                  <a:pt x="214" y="154"/>
                </a:lnTo>
                <a:lnTo>
                  <a:pt x="212" y="147"/>
                </a:lnTo>
                <a:lnTo>
                  <a:pt x="212" y="140"/>
                </a:lnTo>
                <a:lnTo>
                  <a:pt x="214" y="133"/>
                </a:lnTo>
                <a:lnTo>
                  <a:pt x="216" y="128"/>
                </a:lnTo>
                <a:lnTo>
                  <a:pt x="218" y="120"/>
                </a:lnTo>
                <a:lnTo>
                  <a:pt x="216" y="113"/>
                </a:lnTo>
                <a:lnTo>
                  <a:pt x="215" y="107"/>
                </a:lnTo>
                <a:lnTo>
                  <a:pt x="220" y="101"/>
                </a:lnTo>
                <a:lnTo>
                  <a:pt x="226" y="98"/>
                </a:lnTo>
                <a:lnTo>
                  <a:pt x="231" y="96"/>
                </a:lnTo>
                <a:lnTo>
                  <a:pt x="238" y="97"/>
                </a:lnTo>
                <a:lnTo>
                  <a:pt x="245" y="96"/>
                </a:lnTo>
                <a:lnTo>
                  <a:pt x="256" y="96"/>
                </a:lnTo>
                <a:lnTo>
                  <a:pt x="259" y="90"/>
                </a:lnTo>
                <a:lnTo>
                  <a:pt x="261" y="84"/>
                </a:lnTo>
                <a:lnTo>
                  <a:pt x="260" y="77"/>
                </a:lnTo>
                <a:lnTo>
                  <a:pt x="267" y="70"/>
                </a:lnTo>
                <a:lnTo>
                  <a:pt x="269" y="72"/>
                </a:lnTo>
                <a:lnTo>
                  <a:pt x="275" y="77"/>
                </a:lnTo>
                <a:lnTo>
                  <a:pt x="281" y="79"/>
                </a:lnTo>
                <a:lnTo>
                  <a:pt x="287" y="81"/>
                </a:lnTo>
                <a:lnTo>
                  <a:pt x="294" y="87"/>
                </a:lnTo>
                <a:lnTo>
                  <a:pt x="299" y="89"/>
                </a:lnTo>
                <a:lnTo>
                  <a:pt x="305" y="89"/>
                </a:lnTo>
                <a:lnTo>
                  <a:pt x="312" y="89"/>
                </a:lnTo>
                <a:lnTo>
                  <a:pt x="312" y="87"/>
                </a:lnTo>
                <a:lnTo>
                  <a:pt x="316" y="87"/>
                </a:lnTo>
                <a:lnTo>
                  <a:pt x="322" y="89"/>
                </a:lnTo>
                <a:lnTo>
                  <a:pt x="329" y="87"/>
                </a:lnTo>
                <a:lnTo>
                  <a:pt x="334" y="85"/>
                </a:lnTo>
                <a:lnTo>
                  <a:pt x="341" y="85"/>
                </a:lnTo>
                <a:lnTo>
                  <a:pt x="347" y="88"/>
                </a:lnTo>
                <a:lnTo>
                  <a:pt x="352" y="95"/>
                </a:lnTo>
                <a:lnTo>
                  <a:pt x="354" y="95"/>
                </a:lnTo>
                <a:lnTo>
                  <a:pt x="360" y="101"/>
                </a:lnTo>
                <a:lnTo>
                  <a:pt x="362" y="99"/>
                </a:lnTo>
                <a:lnTo>
                  <a:pt x="368" y="98"/>
                </a:lnTo>
                <a:lnTo>
                  <a:pt x="368" y="97"/>
                </a:lnTo>
                <a:lnTo>
                  <a:pt x="374" y="95"/>
                </a:lnTo>
                <a:lnTo>
                  <a:pt x="380" y="96"/>
                </a:lnTo>
                <a:lnTo>
                  <a:pt x="387" y="98"/>
                </a:lnTo>
                <a:lnTo>
                  <a:pt x="391" y="100"/>
                </a:lnTo>
                <a:lnTo>
                  <a:pt x="392" y="107"/>
                </a:lnTo>
                <a:lnTo>
                  <a:pt x="398" y="111"/>
                </a:lnTo>
                <a:lnTo>
                  <a:pt x="403" y="116"/>
                </a:lnTo>
                <a:lnTo>
                  <a:pt x="406" y="117"/>
                </a:lnTo>
                <a:lnTo>
                  <a:pt x="410" y="121"/>
                </a:lnTo>
                <a:lnTo>
                  <a:pt x="417" y="114"/>
                </a:lnTo>
                <a:lnTo>
                  <a:pt x="421" y="115"/>
                </a:lnTo>
                <a:lnTo>
                  <a:pt x="422" y="108"/>
                </a:lnTo>
                <a:lnTo>
                  <a:pt x="423" y="106"/>
                </a:lnTo>
                <a:lnTo>
                  <a:pt x="429" y="107"/>
                </a:lnTo>
                <a:lnTo>
                  <a:pt x="435" y="103"/>
                </a:lnTo>
                <a:lnTo>
                  <a:pt x="438" y="99"/>
                </a:lnTo>
                <a:lnTo>
                  <a:pt x="445" y="93"/>
                </a:lnTo>
                <a:lnTo>
                  <a:pt x="451" y="96"/>
                </a:lnTo>
                <a:lnTo>
                  <a:pt x="453" y="89"/>
                </a:lnTo>
                <a:lnTo>
                  <a:pt x="459" y="90"/>
                </a:lnTo>
                <a:lnTo>
                  <a:pt x="465" y="97"/>
                </a:lnTo>
                <a:lnTo>
                  <a:pt x="471" y="103"/>
                </a:lnTo>
                <a:lnTo>
                  <a:pt x="473" y="104"/>
                </a:lnTo>
                <a:lnTo>
                  <a:pt x="478" y="107"/>
                </a:lnTo>
                <a:lnTo>
                  <a:pt x="484" y="104"/>
                </a:lnTo>
                <a:lnTo>
                  <a:pt x="486" y="103"/>
                </a:lnTo>
                <a:lnTo>
                  <a:pt x="487" y="99"/>
                </a:lnTo>
                <a:lnTo>
                  <a:pt x="485" y="95"/>
                </a:lnTo>
                <a:lnTo>
                  <a:pt x="482" y="87"/>
                </a:lnTo>
                <a:lnTo>
                  <a:pt x="481" y="81"/>
                </a:lnTo>
                <a:lnTo>
                  <a:pt x="485" y="74"/>
                </a:lnTo>
                <a:lnTo>
                  <a:pt x="491" y="70"/>
                </a:lnTo>
                <a:lnTo>
                  <a:pt x="496" y="70"/>
                </a:lnTo>
                <a:lnTo>
                  <a:pt x="503" y="70"/>
                </a:lnTo>
                <a:lnTo>
                  <a:pt x="509" y="67"/>
                </a:lnTo>
                <a:lnTo>
                  <a:pt x="514" y="71"/>
                </a:lnTo>
                <a:lnTo>
                  <a:pt x="516" y="72"/>
                </a:lnTo>
                <a:lnTo>
                  <a:pt x="520" y="73"/>
                </a:lnTo>
                <a:lnTo>
                  <a:pt x="525" y="73"/>
                </a:lnTo>
                <a:lnTo>
                  <a:pt x="529" y="66"/>
                </a:lnTo>
                <a:lnTo>
                  <a:pt x="529" y="59"/>
                </a:lnTo>
                <a:lnTo>
                  <a:pt x="527" y="54"/>
                </a:lnTo>
                <a:lnTo>
                  <a:pt x="521" y="48"/>
                </a:lnTo>
                <a:lnTo>
                  <a:pt x="520" y="42"/>
                </a:lnTo>
                <a:lnTo>
                  <a:pt x="526" y="36"/>
                </a:lnTo>
                <a:lnTo>
                  <a:pt x="529" y="32"/>
                </a:lnTo>
                <a:lnTo>
                  <a:pt x="535" y="25"/>
                </a:lnTo>
                <a:lnTo>
                  <a:pt x="536" y="19"/>
                </a:lnTo>
                <a:lnTo>
                  <a:pt x="538" y="11"/>
                </a:lnTo>
                <a:lnTo>
                  <a:pt x="541" y="4"/>
                </a:lnTo>
                <a:lnTo>
                  <a:pt x="547" y="2"/>
                </a:lnTo>
                <a:lnTo>
                  <a:pt x="553" y="1"/>
                </a:lnTo>
                <a:lnTo>
                  <a:pt x="559" y="0"/>
                </a:lnTo>
                <a:lnTo>
                  <a:pt x="566" y="4"/>
                </a:lnTo>
                <a:lnTo>
                  <a:pt x="572" y="8"/>
                </a:lnTo>
                <a:lnTo>
                  <a:pt x="577" y="12"/>
                </a:lnTo>
                <a:lnTo>
                  <a:pt x="584" y="16"/>
                </a:lnTo>
                <a:lnTo>
                  <a:pt x="585" y="23"/>
                </a:lnTo>
                <a:lnTo>
                  <a:pt x="584" y="30"/>
                </a:lnTo>
                <a:lnTo>
                  <a:pt x="584" y="35"/>
                </a:lnTo>
                <a:lnTo>
                  <a:pt x="584" y="43"/>
                </a:lnTo>
                <a:lnTo>
                  <a:pt x="590" y="43"/>
                </a:lnTo>
                <a:lnTo>
                  <a:pt x="597" y="41"/>
                </a:lnTo>
                <a:lnTo>
                  <a:pt x="603" y="43"/>
                </a:lnTo>
                <a:lnTo>
                  <a:pt x="605" y="49"/>
                </a:lnTo>
                <a:lnTo>
                  <a:pt x="603" y="56"/>
                </a:lnTo>
                <a:lnTo>
                  <a:pt x="604" y="63"/>
                </a:lnTo>
                <a:lnTo>
                  <a:pt x="604" y="70"/>
                </a:lnTo>
                <a:lnTo>
                  <a:pt x="606" y="76"/>
                </a:lnTo>
                <a:lnTo>
                  <a:pt x="606" y="83"/>
                </a:lnTo>
                <a:lnTo>
                  <a:pt x="607" y="90"/>
                </a:lnTo>
                <a:lnTo>
                  <a:pt x="607" y="104"/>
                </a:lnTo>
                <a:lnTo>
                  <a:pt x="608" y="111"/>
                </a:lnTo>
                <a:lnTo>
                  <a:pt x="611" y="117"/>
                </a:lnTo>
                <a:lnTo>
                  <a:pt x="615" y="124"/>
                </a:lnTo>
                <a:lnTo>
                  <a:pt x="618" y="130"/>
                </a:lnTo>
                <a:lnTo>
                  <a:pt x="623" y="137"/>
                </a:lnTo>
                <a:lnTo>
                  <a:pt x="627" y="139"/>
                </a:lnTo>
                <a:lnTo>
                  <a:pt x="634" y="141"/>
                </a:lnTo>
                <a:lnTo>
                  <a:pt x="639" y="138"/>
                </a:lnTo>
                <a:lnTo>
                  <a:pt x="645" y="131"/>
                </a:lnTo>
                <a:lnTo>
                  <a:pt x="652" y="127"/>
                </a:lnTo>
                <a:lnTo>
                  <a:pt x="657" y="120"/>
                </a:lnTo>
                <a:lnTo>
                  <a:pt x="663" y="116"/>
                </a:lnTo>
                <a:lnTo>
                  <a:pt x="669" y="115"/>
                </a:lnTo>
                <a:lnTo>
                  <a:pt x="675" y="114"/>
                </a:lnTo>
                <a:lnTo>
                  <a:pt x="682" y="113"/>
                </a:lnTo>
                <a:lnTo>
                  <a:pt x="682" y="111"/>
                </a:lnTo>
                <a:lnTo>
                  <a:pt x="685" y="104"/>
                </a:lnTo>
                <a:lnTo>
                  <a:pt x="689" y="97"/>
                </a:lnTo>
                <a:lnTo>
                  <a:pt x="694" y="92"/>
                </a:lnTo>
                <a:lnTo>
                  <a:pt x="700" y="90"/>
                </a:lnTo>
                <a:lnTo>
                  <a:pt x="704" y="84"/>
                </a:lnTo>
                <a:lnTo>
                  <a:pt x="709" y="81"/>
                </a:lnTo>
                <a:lnTo>
                  <a:pt x="716" y="80"/>
                </a:lnTo>
                <a:lnTo>
                  <a:pt x="722" y="77"/>
                </a:lnTo>
                <a:lnTo>
                  <a:pt x="728" y="80"/>
                </a:lnTo>
                <a:lnTo>
                  <a:pt x="734" y="81"/>
                </a:lnTo>
                <a:lnTo>
                  <a:pt x="740" y="81"/>
                </a:lnTo>
                <a:lnTo>
                  <a:pt x="740" y="82"/>
                </a:lnTo>
                <a:lnTo>
                  <a:pt x="740" y="89"/>
                </a:lnTo>
                <a:lnTo>
                  <a:pt x="737" y="96"/>
                </a:lnTo>
                <a:lnTo>
                  <a:pt x="744" y="97"/>
                </a:lnTo>
                <a:lnTo>
                  <a:pt x="750" y="93"/>
                </a:lnTo>
                <a:lnTo>
                  <a:pt x="761" y="90"/>
                </a:lnTo>
                <a:lnTo>
                  <a:pt x="768" y="88"/>
                </a:lnTo>
                <a:lnTo>
                  <a:pt x="774" y="81"/>
                </a:lnTo>
                <a:lnTo>
                  <a:pt x="780" y="84"/>
                </a:lnTo>
                <a:lnTo>
                  <a:pt x="786" y="85"/>
                </a:lnTo>
                <a:lnTo>
                  <a:pt x="788" y="85"/>
                </a:lnTo>
                <a:lnTo>
                  <a:pt x="794" y="84"/>
                </a:lnTo>
                <a:lnTo>
                  <a:pt x="798" y="87"/>
                </a:lnTo>
                <a:lnTo>
                  <a:pt x="806" y="90"/>
                </a:lnTo>
                <a:lnTo>
                  <a:pt x="811" y="96"/>
                </a:lnTo>
                <a:lnTo>
                  <a:pt x="805" y="98"/>
                </a:lnTo>
                <a:lnTo>
                  <a:pt x="798" y="92"/>
                </a:lnTo>
                <a:lnTo>
                  <a:pt x="792" y="96"/>
                </a:lnTo>
                <a:lnTo>
                  <a:pt x="787" y="99"/>
                </a:lnTo>
                <a:lnTo>
                  <a:pt x="786" y="106"/>
                </a:lnTo>
                <a:lnTo>
                  <a:pt x="792" y="112"/>
                </a:lnTo>
                <a:lnTo>
                  <a:pt x="794" y="113"/>
                </a:lnTo>
                <a:lnTo>
                  <a:pt x="790" y="115"/>
                </a:lnTo>
                <a:lnTo>
                  <a:pt x="784" y="117"/>
                </a:lnTo>
                <a:lnTo>
                  <a:pt x="778" y="123"/>
                </a:lnTo>
                <a:lnTo>
                  <a:pt x="772" y="123"/>
                </a:lnTo>
                <a:lnTo>
                  <a:pt x="766" y="130"/>
                </a:lnTo>
                <a:lnTo>
                  <a:pt x="760" y="127"/>
                </a:lnTo>
                <a:lnTo>
                  <a:pt x="754" y="123"/>
                </a:lnTo>
                <a:lnTo>
                  <a:pt x="748" y="123"/>
                </a:lnTo>
                <a:lnTo>
                  <a:pt x="742" y="123"/>
                </a:lnTo>
                <a:lnTo>
                  <a:pt x="735" y="124"/>
                </a:lnTo>
                <a:lnTo>
                  <a:pt x="717" y="124"/>
                </a:lnTo>
                <a:lnTo>
                  <a:pt x="710" y="125"/>
                </a:lnTo>
                <a:lnTo>
                  <a:pt x="704" y="128"/>
                </a:lnTo>
                <a:lnTo>
                  <a:pt x="698" y="128"/>
                </a:lnTo>
                <a:lnTo>
                  <a:pt x="692" y="128"/>
                </a:lnTo>
                <a:lnTo>
                  <a:pt x="686" y="129"/>
                </a:lnTo>
                <a:lnTo>
                  <a:pt x="679" y="129"/>
                </a:lnTo>
                <a:lnTo>
                  <a:pt x="673" y="133"/>
                </a:lnTo>
                <a:lnTo>
                  <a:pt x="667" y="135"/>
                </a:lnTo>
                <a:lnTo>
                  <a:pt x="661" y="137"/>
                </a:lnTo>
                <a:lnTo>
                  <a:pt x="656" y="143"/>
                </a:lnTo>
                <a:lnTo>
                  <a:pt x="649" y="149"/>
                </a:lnTo>
                <a:lnTo>
                  <a:pt x="643" y="155"/>
                </a:lnTo>
                <a:lnTo>
                  <a:pt x="641" y="161"/>
                </a:lnTo>
                <a:lnTo>
                  <a:pt x="635" y="160"/>
                </a:lnTo>
                <a:lnTo>
                  <a:pt x="629" y="159"/>
                </a:lnTo>
                <a:lnTo>
                  <a:pt x="627" y="165"/>
                </a:lnTo>
                <a:lnTo>
                  <a:pt x="623" y="172"/>
                </a:lnTo>
                <a:lnTo>
                  <a:pt x="617" y="178"/>
                </a:lnTo>
                <a:lnTo>
                  <a:pt x="611" y="185"/>
                </a:lnTo>
                <a:lnTo>
                  <a:pt x="610" y="191"/>
                </a:lnTo>
                <a:lnTo>
                  <a:pt x="614" y="194"/>
                </a:lnTo>
                <a:lnTo>
                  <a:pt x="619" y="197"/>
                </a:lnTo>
                <a:lnTo>
                  <a:pt x="627" y="203"/>
                </a:lnTo>
                <a:lnTo>
                  <a:pt x="631" y="210"/>
                </a:lnTo>
                <a:lnTo>
                  <a:pt x="636" y="217"/>
                </a:lnTo>
                <a:lnTo>
                  <a:pt x="635" y="224"/>
                </a:lnTo>
                <a:lnTo>
                  <a:pt x="641" y="227"/>
                </a:lnTo>
                <a:lnTo>
                  <a:pt x="643" y="234"/>
                </a:lnTo>
                <a:lnTo>
                  <a:pt x="646" y="241"/>
                </a:lnTo>
                <a:lnTo>
                  <a:pt x="642" y="248"/>
                </a:lnTo>
                <a:lnTo>
                  <a:pt x="644" y="251"/>
                </a:lnTo>
                <a:lnTo>
                  <a:pt x="650" y="257"/>
                </a:lnTo>
                <a:lnTo>
                  <a:pt x="646" y="264"/>
                </a:lnTo>
                <a:lnTo>
                  <a:pt x="645" y="270"/>
                </a:lnTo>
                <a:lnTo>
                  <a:pt x="645" y="273"/>
                </a:lnTo>
                <a:lnTo>
                  <a:pt x="645" y="276"/>
                </a:lnTo>
                <a:lnTo>
                  <a:pt x="643" y="277"/>
                </a:lnTo>
                <a:lnTo>
                  <a:pt x="636" y="281"/>
                </a:lnTo>
                <a:lnTo>
                  <a:pt x="634" y="288"/>
                </a:lnTo>
                <a:lnTo>
                  <a:pt x="630" y="293"/>
                </a:lnTo>
                <a:lnTo>
                  <a:pt x="626" y="300"/>
                </a:lnTo>
                <a:lnTo>
                  <a:pt x="627" y="307"/>
                </a:lnTo>
                <a:lnTo>
                  <a:pt x="620" y="308"/>
                </a:lnTo>
                <a:lnTo>
                  <a:pt x="622" y="314"/>
                </a:lnTo>
                <a:lnTo>
                  <a:pt x="628" y="321"/>
                </a:lnTo>
                <a:lnTo>
                  <a:pt x="634" y="325"/>
                </a:lnTo>
                <a:lnTo>
                  <a:pt x="632" y="332"/>
                </a:lnTo>
                <a:lnTo>
                  <a:pt x="634" y="335"/>
                </a:lnTo>
                <a:lnTo>
                  <a:pt x="633" y="341"/>
                </a:lnTo>
                <a:lnTo>
                  <a:pt x="630" y="348"/>
                </a:lnTo>
                <a:lnTo>
                  <a:pt x="624" y="350"/>
                </a:lnTo>
                <a:lnTo>
                  <a:pt x="618" y="355"/>
                </a:lnTo>
                <a:lnTo>
                  <a:pt x="611" y="355"/>
                </a:lnTo>
                <a:lnTo>
                  <a:pt x="600" y="357"/>
                </a:lnTo>
                <a:lnTo>
                  <a:pt x="593" y="355"/>
                </a:lnTo>
                <a:lnTo>
                  <a:pt x="587" y="354"/>
                </a:lnTo>
                <a:lnTo>
                  <a:pt x="581" y="353"/>
                </a:lnTo>
                <a:lnTo>
                  <a:pt x="575" y="350"/>
                </a:lnTo>
                <a:lnTo>
                  <a:pt x="569" y="348"/>
                </a:lnTo>
                <a:lnTo>
                  <a:pt x="565" y="349"/>
                </a:lnTo>
                <a:lnTo>
                  <a:pt x="563" y="350"/>
                </a:lnTo>
                <a:lnTo>
                  <a:pt x="561" y="357"/>
                </a:lnTo>
                <a:lnTo>
                  <a:pt x="569" y="367"/>
                </a:lnTo>
                <a:lnTo>
                  <a:pt x="573" y="372"/>
                </a:lnTo>
                <a:lnTo>
                  <a:pt x="579" y="374"/>
                </a:lnTo>
                <a:lnTo>
                  <a:pt x="585" y="380"/>
                </a:lnTo>
                <a:lnTo>
                  <a:pt x="586" y="386"/>
                </a:lnTo>
                <a:lnTo>
                  <a:pt x="588" y="393"/>
                </a:lnTo>
                <a:lnTo>
                  <a:pt x="592" y="396"/>
                </a:lnTo>
                <a:lnTo>
                  <a:pt x="597" y="403"/>
                </a:lnTo>
                <a:lnTo>
                  <a:pt x="595" y="410"/>
                </a:lnTo>
                <a:lnTo>
                  <a:pt x="587" y="415"/>
                </a:lnTo>
                <a:lnTo>
                  <a:pt x="582" y="420"/>
                </a:lnTo>
                <a:lnTo>
                  <a:pt x="581" y="420"/>
                </a:lnTo>
                <a:lnTo>
                  <a:pt x="575" y="423"/>
                </a:lnTo>
                <a:lnTo>
                  <a:pt x="569" y="421"/>
                </a:lnTo>
                <a:lnTo>
                  <a:pt x="563" y="423"/>
                </a:lnTo>
                <a:lnTo>
                  <a:pt x="556" y="423"/>
                </a:lnTo>
                <a:lnTo>
                  <a:pt x="555" y="426"/>
                </a:lnTo>
                <a:lnTo>
                  <a:pt x="552" y="433"/>
                </a:lnTo>
                <a:lnTo>
                  <a:pt x="555" y="439"/>
                </a:lnTo>
                <a:lnTo>
                  <a:pt x="552" y="446"/>
                </a:lnTo>
                <a:lnTo>
                  <a:pt x="553" y="453"/>
                </a:lnTo>
                <a:lnTo>
                  <a:pt x="553" y="460"/>
                </a:lnTo>
                <a:lnTo>
                  <a:pt x="548" y="467"/>
                </a:lnTo>
                <a:lnTo>
                  <a:pt x="545" y="474"/>
                </a:lnTo>
                <a:lnTo>
                  <a:pt x="547" y="480"/>
                </a:lnTo>
                <a:lnTo>
                  <a:pt x="549" y="487"/>
                </a:lnTo>
                <a:lnTo>
                  <a:pt x="550" y="494"/>
                </a:lnTo>
                <a:lnTo>
                  <a:pt x="551" y="501"/>
                </a:lnTo>
                <a:lnTo>
                  <a:pt x="553" y="508"/>
                </a:lnTo>
                <a:lnTo>
                  <a:pt x="556" y="515"/>
                </a:lnTo>
                <a:lnTo>
                  <a:pt x="553" y="518"/>
                </a:lnTo>
                <a:lnTo>
                  <a:pt x="549" y="525"/>
                </a:lnTo>
                <a:lnTo>
                  <a:pt x="547" y="532"/>
                </a:lnTo>
                <a:lnTo>
                  <a:pt x="540" y="538"/>
                </a:lnTo>
                <a:lnTo>
                  <a:pt x="534" y="540"/>
                </a:lnTo>
                <a:lnTo>
                  <a:pt x="529" y="541"/>
                </a:lnTo>
                <a:lnTo>
                  <a:pt x="524" y="534"/>
                </a:lnTo>
                <a:lnTo>
                  <a:pt x="521" y="527"/>
                </a:lnTo>
                <a:lnTo>
                  <a:pt x="515" y="526"/>
                </a:lnTo>
                <a:lnTo>
                  <a:pt x="509" y="524"/>
                </a:lnTo>
                <a:lnTo>
                  <a:pt x="508" y="531"/>
                </a:lnTo>
                <a:lnTo>
                  <a:pt x="501" y="528"/>
                </a:lnTo>
                <a:lnTo>
                  <a:pt x="495" y="528"/>
                </a:lnTo>
                <a:lnTo>
                  <a:pt x="489" y="524"/>
                </a:lnTo>
                <a:lnTo>
                  <a:pt x="485" y="530"/>
                </a:lnTo>
                <a:lnTo>
                  <a:pt x="481" y="536"/>
                </a:lnTo>
                <a:lnTo>
                  <a:pt x="475" y="539"/>
                </a:lnTo>
                <a:lnTo>
                  <a:pt x="468" y="544"/>
                </a:lnTo>
                <a:lnTo>
                  <a:pt x="462" y="548"/>
                </a:lnTo>
                <a:lnTo>
                  <a:pt x="456" y="548"/>
                </a:lnTo>
                <a:lnTo>
                  <a:pt x="459" y="555"/>
                </a:lnTo>
                <a:lnTo>
                  <a:pt x="465" y="557"/>
                </a:lnTo>
                <a:lnTo>
                  <a:pt x="470" y="562"/>
                </a:lnTo>
                <a:lnTo>
                  <a:pt x="470" y="563"/>
                </a:lnTo>
                <a:lnTo>
                  <a:pt x="458" y="567"/>
                </a:lnTo>
                <a:lnTo>
                  <a:pt x="452" y="570"/>
                </a:lnTo>
                <a:lnTo>
                  <a:pt x="446" y="572"/>
                </a:lnTo>
                <a:lnTo>
                  <a:pt x="439" y="571"/>
                </a:lnTo>
                <a:lnTo>
                  <a:pt x="435" y="571"/>
                </a:lnTo>
                <a:lnTo>
                  <a:pt x="431" y="571"/>
                </a:lnTo>
                <a:lnTo>
                  <a:pt x="426" y="570"/>
                </a:lnTo>
                <a:lnTo>
                  <a:pt x="426" y="564"/>
                </a:lnTo>
                <a:lnTo>
                  <a:pt x="420" y="565"/>
                </a:lnTo>
                <a:lnTo>
                  <a:pt x="414" y="570"/>
                </a:lnTo>
                <a:lnTo>
                  <a:pt x="413" y="571"/>
                </a:lnTo>
                <a:lnTo>
                  <a:pt x="407" y="577"/>
                </a:lnTo>
                <a:lnTo>
                  <a:pt x="404" y="584"/>
                </a:lnTo>
                <a:lnTo>
                  <a:pt x="399" y="591"/>
                </a:lnTo>
                <a:lnTo>
                  <a:pt x="393" y="592"/>
                </a:lnTo>
                <a:lnTo>
                  <a:pt x="392" y="592"/>
                </a:lnTo>
                <a:lnTo>
                  <a:pt x="391" y="599"/>
                </a:lnTo>
                <a:lnTo>
                  <a:pt x="390" y="606"/>
                </a:lnTo>
                <a:lnTo>
                  <a:pt x="389" y="613"/>
                </a:lnTo>
                <a:lnTo>
                  <a:pt x="389" y="620"/>
                </a:lnTo>
                <a:lnTo>
                  <a:pt x="391" y="627"/>
                </a:lnTo>
                <a:lnTo>
                  <a:pt x="394" y="633"/>
                </a:lnTo>
                <a:lnTo>
                  <a:pt x="394" y="640"/>
                </a:lnTo>
                <a:lnTo>
                  <a:pt x="395" y="648"/>
                </a:lnTo>
                <a:lnTo>
                  <a:pt x="393" y="654"/>
                </a:lnTo>
                <a:lnTo>
                  <a:pt x="392" y="661"/>
                </a:lnTo>
                <a:lnTo>
                  <a:pt x="396" y="668"/>
                </a:lnTo>
                <a:lnTo>
                  <a:pt x="398" y="673"/>
                </a:lnTo>
                <a:lnTo>
                  <a:pt x="392" y="680"/>
                </a:lnTo>
                <a:lnTo>
                  <a:pt x="387" y="683"/>
                </a:lnTo>
                <a:lnTo>
                  <a:pt x="368" y="688"/>
                </a:lnTo>
                <a:lnTo>
                  <a:pt x="365" y="689"/>
                </a:lnTo>
                <a:lnTo>
                  <a:pt x="364" y="691"/>
                </a:lnTo>
                <a:lnTo>
                  <a:pt x="358" y="692"/>
                </a:lnTo>
                <a:lnTo>
                  <a:pt x="351" y="694"/>
                </a:lnTo>
                <a:lnTo>
                  <a:pt x="346" y="696"/>
                </a:lnTo>
                <a:lnTo>
                  <a:pt x="340" y="699"/>
                </a:lnTo>
                <a:lnTo>
                  <a:pt x="334" y="701"/>
                </a:lnTo>
                <a:lnTo>
                  <a:pt x="328" y="703"/>
                </a:lnTo>
                <a:lnTo>
                  <a:pt x="321" y="704"/>
                </a:lnTo>
                <a:lnTo>
                  <a:pt x="318" y="703"/>
                </a:lnTo>
                <a:lnTo>
                  <a:pt x="316" y="702"/>
                </a:lnTo>
                <a:lnTo>
                  <a:pt x="313" y="702"/>
                </a:lnTo>
                <a:lnTo>
                  <a:pt x="307" y="701"/>
                </a:lnTo>
                <a:lnTo>
                  <a:pt x="306" y="701"/>
                </a:lnTo>
                <a:lnTo>
                  <a:pt x="301" y="701"/>
                </a:lnTo>
                <a:lnTo>
                  <a:pt x="294" y="701"/>
                </a:lnTo>
                <a:lnTo>
                  <a:pt x="288" y="702"/>
                </a:lnTo>
                <a:lnTo>
                  <a:pt x="282" y="704"/>
                </a:lnTo>
                <a:lnTo>
                  <a:pt x="276" y="706"/>
                </a:lnTo>
                <a:lnTo>
                  <a:pt x="271" y="713"/>
                </a:lnTo>
                <a:lnTo>
                  <a:pt x="265" y="713"/>
                </a:lnTo>
                <a:lnTo>
                  <a:pt x="258" y="712"/>
                </a:lnTo>
                <a:lnTo>
                  <a:pt x="252" y="710"/>
                </a:lnTo>
                <a:lnTo>
                  <a:pt x="246" y="709"/>
                </a:lnTo>
                <a:lnTo>
                  <a:pt x="240" y="708"/>
                </a:lnTo>
                <a:lnTo>
                  <a:pt x="234" y="708"/>
                </a:lnTo>
                <a:lnTo>
                  <a:pt x="227" y="708"/>
                </a:lnTo>
                <a:lnTo>
                  <a:pt x="220" y="709"/>
                </a:lnTo>
                <a:lnTo>
                  <a:pt x="215" y="710"/>
                </a:lnTo>
                <a:lnTo>
                  <a:pt x="212" y="710"/>
                </a:lnTo>
                <a:lnTo>
                  <a:pt x="206" y="710"/>
                </a:lnTo>
                <a:lnTo>
                  <a:pt x="192" y="712"/>
                </a:lnTo>
                <a:lnTo>
                  <a:pt x="187" y="713"/>
                </a:lnTo>
                <a:lnTo>
                  <a:pt x="174" y="714"/>
                </a:lnTo>
                <a:lnTo>
                  <a:pt x="167" y="714"/>
                </a:lnTo>
                <a:lnTo>
                  <a:pt x="161" y="712"/>
                </a:lnTo>
                <a:lnTo>
                  <a:pt x="155" y="710"/>
                </a:lnTo>
                <a:lnTo>
                  <a:pt x="149" y="708"/>
                </a:lnTo>
                <a:lnTo>
                  <a:pt x="142" y="705"/>
                </a:lnTo>
                <a:lnTo>
                  <a:pt x="136" y="703"/>
                </a:lnTo>
                <a:lnTo>
                  <a:pt x="130" y="701"/>
                </a:lnTo>
                <a:lnTo>
                  <a:pt x="124" y="699"/>
                </a:lnTo>
                <a:lnTo>
                  <a:pt x="118" y="696"/>
                </a:lnTo>
                <a:lnTo>
                  <a:pt x="110" y="694"/>
                </a:lnTo>
                <a:lnTo>
                  <a:pt x="105" y="692"/>
                </a:lnTo>
                <a:lnTo>
                  <a:pt x="98" y="691"/>
                </a:lnTo>
                <a:lnTo>
                  <a:pt x="92" y="687"/>
                </a:lnTo>
                <a:lnTo>
                  <a:pt x="86" y="686"/>
                </a:lnTo>
                <a:lnTo>
                  <a:pt x="79" y="684"/>
                </a:lnTo>
                <a:lnTo>
                  <a:pt x="73" y="681"/>
                </a:lnTo>
                <a:lnTo>
                  <a:pt x="67" y="679"/>
                </a:lnTo>
                <a:lnTo>
                  <a:pt x="70" y="675"/>
                </a:lnTo>
                <a:lnTo>
                  <a:pt x="74" y="668"/>
                </a:lnTo>
                <a:lnTo>
                  <a:pt x="74" y="667"/>
                </a:lnTo>
                <a:lnTo>
                  <a:pt x="79" y="660"/>
                </a:lnTo>
                <a:lnTo>
                  <a:pt x="79" y="657"/>
                </a:lnTo>
                <a:lnTo>
                  <a:pt x="85" y="652"/>
                </a:lnTo>
                <a:lnTo>
                  <a:pt x="93" y="638"/>
                </a:lnTo>
                <a:lnTo>
                  <a:pt x="97" y="631"/>
                </a:lnTo>
                <a:lnTo>
                  <a:pt x="101" y="624"/>
                </a:lnTo>
                <a:lnTo>
                  <a:pt x="105" y="617"/>
                </a:lnTo>
                <a:lnTo>
                  <a:pt x="109" y="611"/>
                </a:lnTo>
                <a:lnTo>
                  <a:pt x="113" y="604"/>
                </a:lnTo>
                <a:lnTo>
                  <a:pt x="113" y="600"/>
                </a:lnTo>
                <a:lnTo>
                  <a:pt x="112" y="593"/>
                </a:lnTo>
                <a:lnTo>
                  <a:pt x="113" y="592"/>
                </a:lnTo>
                <a:lnTo>
                  <a:pt x="113" y="591"/>
                </a:lnTo>
                <a:lnTo>
                  <a:pt x="113" y="583"/>
                </a:lnTo>
                <a:lnTo>
                  <a:pt x="110" y="576"/>
                </a:lnTo>
                <a:lnTo>
                  <a:pt x="107" y="570"/>
                </a:lnTo>
                <a:lnTo>
                  <a:pt x="106" y="563"/>
                </a:lnTo>
                <a:lnTo>
                  <a:pt x="105" y="562"/>
                </a:lnTo>
                <a:lnTo>
                  <a:pt x="101" y="558"/>
                </a:lnTo>
                <a:lnTo>
                  <a:pt x="97" y="558"/>
                </a:lnTo>
                <a:lnTo>
                  <a:pt x="91" y="557"/>
                </a:lnTo>
                <a:lnTo>
                  <a:pt x="86" y="556"/>
                </a:lnTo>
                <a:lnTo>
                  <a:pt x="81" y="556"/>
                </a:lnTo>
                <a:lnTo>
                  <a:pt x="75" y="554"/>
                </a:lnTo>
                <a:lnTo>
                  <a:pt x="69" y="554"/>
                </a:lnTo>
                <a:lnTo>
                  <a:pt x="65" y="552"/>
                </a:lnTo>
                <a:lnTo>
                  <a:pt x="61" y="551"/>
                </a:lnTo>
                <a:lnTo>
                  <a:pt x="55" y="550"/>
                </a:lnTo>
                <a:lnTo>
                  <a:pt x="48" y="544"/>
                </a:lnTo>
                <a:lnTo>
                  <a:pt x="45" y="538"/>
                </a:lnTo>
                <a:lnTo>
                  <a:pt x="46" y="531"/>
                </a:lnTo>
                <a:lnTo>
                  <a:pt x="44" y="524"/>
                </a:lnTo>
                <a:lnTo>
                  <a:pt x="43" y="517"/>
                </a:lnTo>
                <a:lnTo>
                  <a:pt x="42" y="510"/>
                </a:lnTo>
                <a:lnTo>
                  <a:pt x="40" y="507"/>
                </a:lnTo>
                <a:lnTo>
                  <a:pt x="42" y="500"/>
                </a:lnTo>
                <a:lnTo>
                  <a:pt x="42" y="493"/>
                </a:lnTo>
                <a:lnTo>
                  <a:pt x="40" y="486"/>
                </a:lnTo>
                <a:lnTo>
                  <a:pt x="37" y="479"/>
                </a:lnTo>
                <a:lnTo>
                  <a:pt x="35" y="472"/>
                </a:lnTo>
                <a:lnTo>
                  <a:pt x="32" y="466"/>
                </a:lnTo>
                <a:lnTo>
                  <a:pt x="30" y="459"/>
                </a:lnTo>
                <a:lnTo>
                  <a:pt x="27" y="452"/>
                </a:lnTo>
                <a:lnTo>
                  <a:pt x="23" y="445"/>
                </a:lnTo>
                <a:lnTo>
                  <a:pt x="21" y="438"/>
                </a:lnTo>
                <a:lnTo>
                  <a:pt x="18" y="431"/>
                </a:lnTo>
                <a:lnTo>
                  <a:pt x="16" y="425"/>
                </a:lnTo>
                <a:lnTo>
                  <a:pt x="15" y="418"/>
                </a:lnTo>
                <a:lnTo>
                  <a:pt x="22" y="405"/>
                </a:lnTo>
                <a:lnTo>
                  <a:pt x="28" y="398"/>
                </a:lnTo>
                <a:lnTo>
                  <a:pt x="32" y="391"/>
                </a:lnTo>
                <a:lnTo>
                  <a:pt x="28" y="387"/>
                </a:lnTo>
                <a:lnTo>
                  <a:pt x="21" y="386"/>
                </a:lnTo>
                <a:lnTo>
                  <a:pt x="18" y="386"/>
                </a:lnTo>
                <a:lnTo>
                  <a:pt x="18" y="387"/>
                </a:lnTo>
                <a:lnTo>
                  <a:pt x="11" y="385"/>
                </a:lnTo>
                <a:lnTo>
                  <a:pt x="5" y="379"/>
                </a:lnTo>
                <a:lnTo>
                  <a:pt x="4" y="372"/>
                </a:lnTo>
                <a:lnTo>
                  <a:pt x="5" y="365"/>
                </a:lnTo>
                <a:lnTo>
                  <a:pt x="4" y="359"/>
                </a:lnTo>
                <a:lnTo>
                  <a:pt x="2" y="354"/>
                </a:lnTo>
                <a:lnTo>
                  <a:pt x="0" y="34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39" name="Freeform 504"/>
          <p:cNvSpPr>
            <a:spLocks/>
          </p:cNvSpPr>
          <p:nvPr/>
        </p:nvSpPr>
        <p:spPr bwMode="auto">
          <a:xfrm>
            <a:off x="6273800" y="1971675"/>
            <a:ext cx="6350" cy="0"/>
          </a:xfrm>
          <a:custGeom>
            <a:avLst/>
            <a:gdLst>
              <a:gd name="T0" fmla="*/ 0 w 12"/>
              <a:gd name="T1" fmla="*/ 0 h 1"/>
              <a:gd name="T2" fmla="*/ 2147483647 w 12"/>
              <a:gd name="T3" fmla="*/ 0 h 1"/>
              <a:gd name="T4" fmla="*/ 2147483647 w 12"/>
              <a:gd name="T5" fmla="*/ 0 h 1"/>
              <a:gd name="T6" fmla="*/ 2147483647 w 12"/>
              <a:gd name="T7" fmla="*/ 0 h 1"/>
              <a:gd name="T8" fmla="*/ 0 w 12"/>
              <a:gd name="T9" fmla="*/ 0 h 1"/>
              <a:gd name="T10" fmla="*/ 0 60000 65536"/>
              <a:gd name="T11" fmla="*/ 0 60000 65536"/>
              <a:gd name="T12" fmla="*/ 0 60000 65536"/>
              <a:gd name="T13" fmla="*/ 0 60000 65536"/>
              <a:gd name="T14" fmla="*/ 0 60000 65536"/>
              <a:gd name="T15" fmla="*/ 0 w 12"/>
              <a:gd name="T16" fmla="*/ 0 h 1"/>
              <a:gd name="T17" fmla="*/ 12 w 12"/>
              <a:gd name="T18" fmla="*/ 0 h 1"/>
            </a:gdLst>
            <a:ahLst/>
            <a:cxnLst>
              <a:cxn ang="T10">
                <a:pos x="T0" y="T1"/>
              </a:cxn>
              <a:cxn ang="T11">
                <a:pos x="T2" y="T3"/>
              </a:cxn>
              <a:cxn ang="T12">
                <a:pos x="T4" y="T5"/>
              </a:cxn>
              <a:cxn ang="T13">
                <a:pos x="T6" y="T7"/>
              </a:cxn>
              <a:cxn ang="T14">
                <a:pos x="T8" y="T9"/>
              </a:cxn>
            </a:cxnLst>
            <a:rect l="T15" t="T16" r="T17" b="T18"/>
            <a:pathLst>
              <a:path w="12" h="1">
                <a:moveTo>
                  <a:pt x="0" y="0"/>
                </a:moveTo>
                <a:lnTo>
                  <a:pt x="6" y="0"/>
                </a:lnTo>
                <a:lnTo>
                  <a:pt x="12" y="1"/>
                </a:lnTo>
                <a:lnTo>
                  <a:pt x="5"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0" name="Freeform 505"/>
          <p:cNvSpPr>
            <a:spLocks/>
          </p:cNvSpPr>
          <p:nvPr/>
        </p:nvSpPr>
        <p:spPr bwMode="auto">
          <a:xfrm>
            <a:off x="7348538" y="4703763"/>
            <a:ext cx="9525" cy="6350"/>
          </a:xfrm>
          <a:custGeom>
            <a:avLst/>
            <a:gdLst>
              <a:gd name="T0" fmla="*/ 2147483647 w 20"/>
              <a:gd name="T1" fmla="*/ 0 h 13"/>
              <a:gd name="T2" fmla="*/ 0 w 20"/>
              <a:gd name="T3" fmla="*/ 2147483647 h 13"/>
              <a:gd name="T4" fmla="*/ 2147483647 w 20"/>
              <a:gd name="T5" fmla="*/ 2147483647 h 13"/>
              <a:gd name="T6" fmla="*/ 2147483647 w 20"/>
              <a:gd name="T7" fmla="*/ 2147483647 h 13"/>
              <a:gd name="T8" fmla="*/ 2147483647 w 20"/>
              <a:gd name="T9" fmla="*/ 2147483647 h 13"/>
              <a:gd name="T10" fmla="*/ 2147483647 w 20"/>
              <a:gd name="T11" fmla="*/ 2147483647 h 13"/>
              <a:gd name="T12" fmla="*/ 2147483647 w 20"/>
              <a:gd name="T13" fmla="*/ 2147483647 h 13"/>
              <a:gd name="T14" fmla="*/ 2147483647 w 20"/>
              <a:gd name="T15" fmla="*/ 0 h 13"/>
              <a:gd name="T16" fmla="*/ 2147483647 w 20"/>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3"/>
              <a:gd name="T29" fmla="*/ 20 w 20"/>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3">
                <a:moveTo>
                  <a:pt x="5" y="0"/>
                </a:moveTo>
                <a:lnTo>
                  <a:pt x="0" y="3"/>
                </a:lnTo>
                <a:lnTo>
                  <a:pt x="2" y="10"/>
                </a:lnTo>
                <a:lnTo>
                  <a:pt x="7" y="13"/>
                </a:lnTo>
                <a:lnTo>
                  <a:pt x="14" y="10"/>
                </a:lnTo>
                <a:lnTo>
                  <a:pt x="20" y="3"/>
                </a:lnTo>
                <a:lnTo>
                  <a:pt x="17" y="3"/>
                </a:lnTo>
                <a:lnTo>
                  <a:pt x="11" y="0"/>
                </a:lnTo>
                <a:lnTo>
                  <a:pt x="5"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1" name="Freeform 506"/>
          <p:cNvSpPr>
            <a:spLocks/>
          </p:cNvSpPr>
          <p:nvPr/>
        </p:nvSpPr>
        <p:spPr bwMode="auto">
          <a:xfrm>
            <a:off x="7712075" y="2725738"/>
            <a:ext cx="11113" cy="7937"/>
          </a:xfrm>
          <a:custGeom>
            <a:avLst/>
            <a:gdLst>
              <a:gd name="T0" fmla="*/ 2147483647 w 19"/>
              <a:gd name="T1" fmla="*/ 2147483647 h 14"/>
              <a:gd name="T2" fmla="*/ 0 w 19"/>
              <a:gd name="T3" fmla="*/ 2147483647 h 14"/>
              <a:gd name="T4" fmla="*/ 2147483647 w 19"/>
              <a:gd name="T5" fmla="*/ 2147483647 h 14"/>
              <a:gd name="T6" fmla="*/ 2147483647 w 19"/>
              <a:gd name="T7" fmla="*/ 2147483647 h 14"/>
              <a:gd name="T8" fmla="*/ 2147483647 w 19"/>
              <a:gd name="T9" fmla="*/ 2147483647 h 14"/>
              <a:gd name="T10" fmla="*/ 2147483647 w 19"/>
              <a:gd name="T11" fmla="*/ 2147483647 h 14"/>
              <a:gd name="T12" fmla="*/ 2147483647 w 19"/>
              <a:gd name="T13" fmla="*/ 0 h 14"/>
              <a:gd name="T14" fmla="*/ 2147483647 w 19"/>
              <a:gd name="T15" fmla="*/ 0 h 14"/>
              <a:gd name="T16" fmla="*/ 2147483647 w 19"/>
              <a:gd name="T17" fmla="*/ 2147483647 h 14"/>
              <a:gd name="T18" fmla="*/ 2147483647 w 19"/>
              <a:gd name="T19" fmla="*/ 214748364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4"/>
              <a:gd name="T32" fmla="*/ 19 w 19"/>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4">
                <a:moveTo>
                  <a:pt x="1" y="8"/>
                </a:moveTo>
                <a:lnTo>
                  <a:pt x="0" y="14"/>
                </a:lnTo>
                <a:lnTo>
                  <a:pt x="6" y="12"/>
                </a:lnTo>
                <a:lnTo>
                  <a:pt x="12" y="12"/>
                </a:lnTo>
                <a:lnTo>
                  <a:pt x="19" y="14"/>
                </a:lnTo>
                <a:lnTo>
                  <a:pt x="15" y="8"/>
                </a:lnTo>
                <a:lnTo>
                  <a:pt x="16" y="0"/>
                </a:lnTo>
                <a:lnTo>
                  <a:pt x="10" y="0"/>
                </a:lnTo>
                <a:lnTo>
                  <a:pt x="4" y="4"/>
                </a:lnTo>
                <a:lnTo>
                  <a:pt x="1"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2" name="Freeform 507"/>
          <p:cNvSpPr>
            <a:spLocks/>
          </p:cNvSpPr>
          <p:nvPr/>
        </p:nvSpPr>
        <p:spPr bwMode="auto">
          <a:xfrm>
            <a:off x="7727950" y="2724150"/>
            <a:ext cx="22225" cy="19050"/>
          </a:xfrm>
          <a:custGeom>
            <a:avLst/>
            <a:gdLst>
              <a:gd name="T0" fmla="*/ 0 w 44"/>
              <a:gd name="T1" fmla="*/ 2147483647 h 42"/>
              <a:gd name="T2" fmla="*/ 2147483647 w 44"/>
              <a:gd name="T3" fmla="*/ 2147483647 h 42"/>
              <a:gd name="T4" fmla="*/ 2147483647 w 44"/>
              <a:gd name="T5" fmla="*/ 2147483647 h 42"/>
              <a:gd name="T6" fmla="*/ 2147483647 w 44"/>
              <a:gd name="T7" fmla="*/ 2147483647 h 42"/>
              <a:gd name="T8" fmla="*/ 2147483647 w 44"/>
              <a:gd name="T9" fmla="*/ 2147483647 h 42"/>
              <a:gd name="T10" fmla="*/ 2147483647 w 44"/>
              <a:gd name="T11" fmla="*/ 2147483647 h 42"/>
              <a:gd name="T12" fmla="*/ 2147483647 w 44"/>
              <a:gd name="T13" fmla="*/ 2147483647 h 42"/>
              <a:gd name="T14" fmla="*/ 2147483647 w 44"/>
              <a:gd name="T15" fmla="*/ 2147483647 h 42"/>
              <a:gd name="T16" fmla="*/ 2147483647 w 44"/>
              <a:gd name="T17" fmla="*/ 2147483647 h 42"/>
              <a:gd name="T18" fmla="*/ 2147483647 w 44"/>
              <a:gd name="T19" fmla="*/ 2147483647 h 42"/>
              <a:gd name="T20" fmla="*/ 2147483647 w 44"/>
              <a:gd name="T21" fmla="*/ 2147483647 h 42"/>
              <a:gd name="T22" fmla="*/ 2147483647 w 44"/>
              <a:gd name="T23" fmla="*/ 2147483647 h 42"/>
              <a:gd name="T24" fmla="*/ 2147483647 w 44"/>
              <a:gd name="T25" fmla="*/ 2147483647 h 42"/>
              <a:gd name="T26" fmla="*/ 2147483647 w 44"/>
              <a:gd name="T27" fmla="*/ 2147483647 h 42"/>
              <a:gd name="T28" fmla="*/ 2147483647 w 44"/>
              <a:gd name="T29" fmla="*/ 2147483647 h 42"/>
              <a:gd name="T30" fmla="*/ 2147483647 w 44"/>
              <a:gd name="T31" fmla="*/ 2147483647 h 42"/>
              <a:gd name="T32" fmla="*/ 2147483647 w 44"/>
              <a:gd name="T33" fmla="*/ 2147483647 h 42"/>
              <a:gd name="T34" fmla="*/ 2147483647 w 44"/>
              <a:gd name="T35" fmla="*/ 2147483647 h 42"/>
              <a:gd name="T36" fmla="*/ 2147483647 w 44"/>
              <a:gd name="T37" fmla="*/ 2147483647 h 42"/>
              <a:gd name="T38" fmla="*/ 2147483647 w 44"/>
              <a:gd name="T39" fmla="*/ 2147483647 h 42"/>
              <a:gd name="T40" fmla="*/ 2147483647 w 44"/>
              <a:gd name="T41" fmla="*/ 0 h 42"/>
              <a:gd name="T42" fmla="*/ 2147483647 w 44"/>
              <a:gd name="T43" fmla="*/ 2147483647 h 42"/>
              <a:gd name="T44" fmla="*/ 2147483647 w 44"/>
              <a:gd name="T45" fmla="*/ 2147483647 h 42"/>
              <a:gd name="T46" fmla="*/ 0 w 44"/>
              <a:gd name="T47" fmla="*/ 2147483647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4"/>
              <a:gd name="T73" fmla="*/ 0 h 42"/>
              <a:gd name="T74" fmla="*/ 44 w 44"/>
              <a:gd name="T75" fmla="*/ 42 h 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4" h="42">
                <a:moveTo>
                  <a:pt x="0" y="16"/>
                </a:moveTo>
                <a:lnTo>
                  <a:pt x="1" y="22"/>
                </a:lnTo>
                <a:lnTo>
                  <a:pt x="4" y="30"/>
                </a:lnTo>
                <a:lnTo>
                  <a:pt x="10" y="26"/>
                </a:lnTo>
                <a:lnTo>
                  <a:pt x="16" y="27"/>
                </a:lnTo>
                <a:lnTo>
                  <a:pt x="23" y="32"/>
                </a:lnTo>
                <a:lnTo>
                  <a:pt x="29" y="36"/>
                </a:lnTo>
                <a:lnTo>
                  <a:pt x="35" y="42"/>
                </a:lnTo>
                <a:lnTo>
                  <a:pt x="41" y="38"/>
                </a:lnTo>
                <a:lnTo>
                  <a:pt x="44" y="31"/>
                </a:lnTo>
                <a:lnTo>
                  <a:pt x="39" y="24"/>
                </a:lnTo>
                <a:lnTo>
                  <a:pt x="38" y="17"/>
                </a:lnTo>
                <a:lnTo>
                  <a:pt x="39" y="16"/>
                </a:lnTo>
                <a:lnTo>
                  <a:pt x="33" y="10"/>
                </a:lnTo>
                <a:lnTo>
                  <a:pt x="28" y="16"/>
                </a:lnTo>
                <a:lnTo>
                  <a:pt x="27" y="16"/>
                </a:lnTo>
                <a:lnTo>
                  <a:pt x="27" y="8"/>
                </a:lnTo>
                <a:lnTo>
                  <a:pt x="20" y="4"/>
                </a:lnTo>
                <a:lnTo>
                  <a:pt x="15" y="4"/>
                </a:lnTo>
                <a:lnTo>
                  <a:pt x="9" y="4"/>
                </a:lnTo>
                <a:lnTo>
                  <a:pt x="3" y="0"/>
                </a:lnTo>
                <a:lnTo>
                  <a:pt x="1" y="7"/>
                </a:lnTo>
                <a:lnTo>
                  <a:pt x="3" y="14"/>
                </a:lnTo>
                <a:lnTo>
                  <a:pt x="0" y="1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3" name="Freeform 508"/>
          <p:cNvSpPr>
            <a:spLocks/>
          </p:cNvSpPr>
          <p:nvPr/>
        </p:nvSpPr>
        <p:spPr bwMode="auto">
          <a:xfrm>
            <a:off x="7747000" y="2746375"/>
            <a:ext cx="4763" cy="4763"/>
          </a:xfrm>
          <a:custGeom>
            <a:avLst/>
            <a:gdLst>
              <a:gd name="T0" fmla="*/ 2147483647 w 10"/>
              <a:gd name="T1" fmla="*/ 2147483647 h 12"/>
              <a:gd name="T2" fmla="*/ 2147483647 w 10"/>
              <a:gd name="T3" fmla="*/ 2147483647 h 12"/>
              <a:gd name="T4" fmla="*/ 0 w 10"/>
              <a:gd name="T5" fmla="*/ 0 h 12"/>
              <a:gd name="T6" fmla="*/ 2147483647 w 10"/>
              <a:gd name="T7" fmla="*/ 2147483647 h 12"/>
              <a:gd name="T8" fmla="*/ 2147483647 w 10"/>
              <a:gd name="T9" fmla="*/ 2147483647 h 12"/>
              <a:gd name="T10" fmla="*/ 2147483647 w 10"/>
              <a:gd name="T11" fmla="*/ 2147483647 h 12"/>
              <a:gd name="T12" fmla="*/ 0 60000 65536"/>
              <a:gd name="T13" fmla="*/ 0 60000 65536"/>
              <a:gd name="T14" fmla="*/ 0 60000 65536"/>
              <a:gd name="T15" fmla="*/ 0 60000 65536"/>
              <a:gd name="T16" fmla="*/ 0 60000 65536"/>
              <a:gd name="T17" fmla="*/ 0 60000 65536"/>
              <a:gd name="T18" fmla="*/ 0 w 10"/>
              <a:gd name="T19" fmla="*/ 0 h 12"/>
              <a:gd name="T20" fmla="*/ 10 w 1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0" h="12">
                <a:moveTo>
                  <a:pt x="10" y="12"/>
                </a:moveTo>
                <a:lnTo>
                  <a:pt x="5" y="6"/>
                </a:lnTo>
                <a:lnTo>
                  <a:pt x="0" y="0"/>
                </a:lnTo>
                <a:lnTo>
                  <a:pt x="2" y="7"/>
                </a:lnTo>
                <a:lnTo>
                  <a:pt x="8" y="12"/>
                </a:lnTo>
                <a:lnTo>
                  <a:pt x="10" y="1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4" name="Freeform 509"/>
          <p:cNvSpPr>
            <a:spLocks/>
          </p:cNvSpPr>
          <p:nvPr/>
        </p:nvSpPr>
        <p:spPr bwMode="auto">
          <a:xfrm>
            <a:off x="7753350" y="2747963"/>
            <a:ext cx="3175" cy="3175"/>
          </a:xfrm>
          <a:custGeom>
            <a:avLst/>
            <a:gdLst>
              <a:gd name="T0" fmla="*/ 0 w 6"/>
              <a:gd name="T1" fmla="*/ 2147483647 h 10"/>
              <a:gd name="T2" fmla="*/ 2147483647 w 6"/>
              <a:gd name="T3" fmla="*/ 2147483647 h 10"/>
              <a:gd name="T4" fmla="*/ 0 w 6"/>
              <a:gd name="T5" fmla="*/ 0 h 10"/>
              <a:gd name="T6" fmla="*/ 2147483647 w 6"/>
              <a:gd name="T7" fmla="*/ 2147483647 h 10"/>
              <a:gd name="T8" fmla="*/ 0 w 6"/>
              <a:gd name="T9" fmla="*/ 2147483647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0" y="10"/>
                </a:moveTo>
                <a:lnTo>
                  <a:pt x="6" y="4"/>
                </a:lnTo>
                <a:lnTo>
                  <a:pt x="0" y="0"/>
                </a:lnTo>
                <a:lnTo>
                  <a:pt x="1" y="7"/>
                </a:lnTo>
                <a:lnTo>
                  <a:pt x="0" y="1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5" name="Freeform 510"/>
          <p:cNvSpPr>
            <a:spLocks/>
          </p:cNvSpPr>
          <p:nvPr/>
        </p:nvSpPr>
        <p:spPr bwMode="auto">
          <a:xfrm>
            <a:off x="7872413" y="2749550"/>
            <a:ext cx="227012" cy="306388"/>
          </a:xfrm>
          <a:custGeom>
            <a:avLst/>
            <a:gdLst>
              <a:gd name="T0" fmla="*/ 2147483647 w 481"/>
              <a:gd name="T1" fmla="*/ 2147483647 h 651"/>
              <a:gd name="T2" fmla="*/ 2147483647 w 481"/>
              <a:gd name="T3" fmla="*/ 2147483647 h 651"/>
              <a:gd name="T4" fmla="*/ 2147483647 w 481"/>
              <a:gd name="T5" fmla="*/ 2147483647 h 651"/>
              <a:gd name="T6" fmla="*/ 2147483647 w 481"/>
              <a:gd name="T7" fmla="*/ 2147483647 h 651"/>
              <a:gd name="T8" fmla="*/ 2147483647 w 481"/>
              <a:gd name="T9" fmla="*/ 2147483647 h 651"/>
              <a:gd name="T10" fmla="*/ 2147483647 w 481"/>
              <a:gd name="T11" fmla="*/ 2147483647 h 651"/>
              <a:gd name="T12" fmla="*/ 2147483647 w 481"/>
              <a:gd name="T13" fmla="*/ 2147483647 h 651"/>
              <a:gd name="T14" fmla="*/ 2147483647 w 481"/>
              <a:gd name="T15" fmla="*/ 2147483647 h 651"/>
              <a:gd name="T16" fmla="*/ 2147483647 w 481"/>
              <a:gd name="T17" fmla="*/ 2147483647 h 651"/>
              <a:gd name="T18" fmla="*/ 2147483647 w 481"/>
              <a:gd name="T19" fmla="*/ 2147483647 h 651"/>
              <a:gd name="T20" fmla="*/ 2147483647 w 481"/>
              <a:gd name="T21" fmla="*/ 2147483647 h 651"/>
              <a:gd name="T22" fmla="*/ 2147483647 w 481"/>
              <a:gd name="T23" fmla="*/ 2147483647 h 651"/>
              <a:gd name="T24" fmla="*/ 2147483647 w 481"/>
              <a:gd name="T25" fmla="*/ 2147483647 h 651"/>
              <a:gd name="T26" fmla="*/ 2147483647 w 481"/>
              <a:gd name="T27" fmla="*/ 2147483647 h 651"/>
              <a:gd name="T28" fmla="*/ 2147483647 w 481"/>
              <a:gd name="T29" fmla="*/ 2147483647 h 651"/>
              <a:gd name="T30" fmla="*/ 2147483647 w 481"/>
              <a:gd name="T31" fmla="*/ 2147483647 h 651"/>
              <a:gd name="T32" fmla="*/ 2147483647 w 481"/>
              <a:gd name="T33" fmla="*/ 2147483647 h 651"/>
              <a:gd name="T34" fmla="*/ 2147483647 w 481"/>
              <a:gd name="T35" fmla="*/ 2147483647 h 651"/>
              <a:gd name="T36" fmla="*/ 2147483647 w 481"/>
              <a:gd name="T37" fmla="*/ 2147483647 h 651"/>
              <a:gd name="T38" fmla="*/ 2147483647 w 481"/>
              <a:gd name="T39" fmla="*/ 2147483647 h 651"/>
              <a:gd name="T40" fmla="*/ 2147483647 w 481"/>
              <a:gd name="T41" fmla="*/ 2147483647 h 651"/>
              <a:gd name="T42" fmla="*/ 2147483647 w 481"/>
              <a:gd name="T43" fmla="*/ 2147483647 h 651"/>
              <a:gd name="T44" fmla="*/ 2147483647 w 481"/>
              <a:gd name="T45" fmla="*/ 2147483647 h 651"/>
              <a:gd name="T46" fmla="*/ 2147483647 w 481"/>
              <a:gd name="T47" fmla="*/ 2147483647 h 651"/>
              <a:gd name="T48" fmla="*/ 2147483647 w 481"/>
              <a:gd name="T49" fmla="*/ 2147483647 h 651"/>
              <a:gd name="T50" fmla="*/ 2147483647 w 481"/>
              <a:gd name="T51" fmla="*/ 2147483647 h 651"/>
              <a:gd name="T52" fmla="*/ 2147483647 w 481"/>
              <a:gd name="T53" fmla="*/ 2147483647 h 651"/>
              <a:gd name="T54" fmla="*/ 2147483647 w 481"/>
              <a:gd name="T55" fmla="*/ 2147483647 h 651"/>
              <a:gd name="T56" fmla="*/ 2147483647 w 481"/>
              <a:gd name="T57" fmla="*/ 2147483647 h 651"/>
              <a:gd name="T58" fmla="*/ 2147483647 w 481"/>
              <a:gd name="T59" fmla="*/ 2147483647 h 651"/>
              <a:gd name="T60" fmla="*/ 2147483647 w 481"/>
              <a:gd name="T61" fmla="*/ 2147483647 h 651"/>
              <a:gd name="T62" fmla="*/ 2147483647 w 481"/>
              <a:gd name="T63" fmla="*/ 2147483647 h 651"/>
              <a:gd name="T64" fmla="*/ 2147483647 w 481"/>
              <a:gd name="T65" fmla="*/ 2147483647 h 651"/>
              <a:gd name="T66" fmla="*/ 2147483647 w 481"/>
              <a:gd name="T67" fmla="*/ 2147483647 h 651"/>
              <a:gd name="T68" fmla="*/ 2147483647 w 481"/>
              <a:gd name="T69" fmla="*/ 2147483647 h 651"/>
              <a:gd name="T70" fmla="*/ 2147483647 w 481"/>
              <a:gd name="T71" fmla="*/ 2147483647 h 651"/>
              <a:gd name="T72" fmla="*/ 2147483647 w 481"/>
              <a:gd name="T73" fmla="*/ 2147483647 h 651"/>
              <a:gd name="T74" fmla="*/ 2147483647 w 481"/>
              <a:gd name="T75" fmla="*/ 2147483647 h 651"/>
              <a:gd name="T76" fmla="*/ 2147483647 w 481"/>
              <a:gd name="T77" fmla="*/ 2147483647 h 651"/>
              <a:gd name="T78" fmla="*/ 2147483647 w 481"/>
              <a:gd name="T79" fmla="*/ 2147483647 h 651"/>
              <a:gd name="T80" fmla="*/ 2147483647 w 481"/>
              <a:gd name="T81" fmla="*/ 2147483647 h 651"/>
              <a:gd name="T82" fmla="*/ 2147483647 w 481"/>
              <a:gd name="T83" fmla="*/ 2147483647 h 651"/>
              <a:gd name="T84" fmla="*/ 2147483647 w 481"/>
              <a:gd name="T85" fmla="*/ 2147483647 h 651"/>
              <a:gd name="T86" fmla="*/ 2147483647 w 481"/>
              <a:gd name="T87" fmla="*/ 2147483647 h 651"/>
              <a:gd name="T88" fmla="*/ 2147483647 w 481"/>
              <a:gd name="T89" fmla="*/ 2147483647 h 651"/>
              <a:gd name="T90" fmla="*/ 2147483647 w 481"/>
              <a:gd name="T91" fmla="*/ 2147483647 h 651"/>
              <a:gd name="T92" fmla="*/ 2147483647 w 481"/>
              <a:gd name="T93" fmla="*/ 2147483647 h 651"/>
              <a:gd name="T94" fmla="*/ 2147483647 w 481"/>
              <a:gd name="T95" fmla="*/ 2147483647 h 651"/>
              <a:gd name="T96" fmla="*/ 2147483647 w 481"/>
              <a:gd name="T97" fmla="*/ 2147483647 h 651"/>
              <a:gd name="T98" fmla="*/ 2147483647 w 481"/>
              <a:gd name="T99" fmla="*/ 2147483647 h 651"/>
              <a:gd name="T100" fmla="*/ 2147483647 w 481"/>
              <a:gd name="T101" fmla="*/ 2147483647 h 651"/>
              <a:gd name="T102" fmla="*/ 2147483647 w 481"/>
              <a:gd name="T103" fmla="*/ 2147483647 h 651"/>
              <a:gd name="T104" fmla="*/ 2147483647 w 481"/>
              <a:gd name="T105" fmla="*/ 2147483647 h 651"/>
              <a:gd name="T106" fmla="*/ 2147483647 w 481"/>
              <a:gd name="T107" fmla="*/ 2147483647 h 651"/>
              <a:gd name="T108" fmla="*/ 2147483647 w 481"/>
              <a:gd name="T109" fmla="*/ 2147483647 h 651"/>
              <a:gd name="T110" fmla="*/ 2147483647 w 481"/>
              <a:gd name="T111" fmla="*/ 2147483647 h 651"/>
              <a:gd name="T112" fmla="*/ 2147483647 w 481"/>
              <a:gd name="T113" fmla="*/ 2147483647 h 651"/>
              <a:gd name="T114" fmla="*/ 2147483647 w 481"/>
              <a:gd name="T115" fmla="*/ 2147483647 h 651"/>
              <a:gd name="T116" fmla="*/ 2147483647 w 481"/>
              <a:gd name="T117" fmla="*/ 2147483647 h 651"/>
              <a:gd name="T118" fmla="*/ 2147483647 w 481"/>
              <a:gd name="T119" fmla="*/ 2147483647 h 651"/>
              <a:gd name="T120" fmla="*/ 2147483647 w 481"/>
              <a:gd name="T121" fmla="*/ 2147483647 h 651"/>
              <a:gd name="T122" fmla="*/ 2147483647 w 481"/>
              <a:gd name="T123" fmla="*/ 2147483647 h 6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1"/>
              <a:gd name="T187" fmla="*/ 0 h 651"/>
              <a:gd name="T188" fmla="*/ 481 w 481"/>
              <a:gd name="T189" fmla="*/ 651 h 6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1" h="651">
                <a:moveTo>
                  <a:pt x="31" y="31"/>
                </a:moveTo>
                <a:lnTo>
                  <a:pt x="38" y="35"/>
                </a:lnTo>
                <a:lnTo>
                  <a:pt x="43" y="41"/>
                </a:lnTo>
                <a:lnTo>
                  <a:pt x="44" y="48"/>
                </a:lnTo>
                <a:lnTo>
                  <a:pt x="52" y="47"/>
                </a:lnTo>
                <a:lnTo>
                  <a:pt x="58" y="54"/>
                </a:lnTo>
                <a:lnTo>
                  <a:pt x="51" y="55"/>
                </a:lnTo>
                <a:lnTo>
                  <a:pt x="44" y="55"/>
                </a:lnTo>
                <a:lnTo>
                  <a:pt x="48" y="62"/>
                </a:lnTo>
                <a:lnTo>
                  <a:pt x="55" y="63"/>
                </a:lnTo>
                <a:lnTo>
                  <a:pt x="61" y="66"/>
                </a:lnTo>
                <a:lnTo>
                  <a:pt x="58" y="74"/>
                </a:lnTo>
                <a:lnTo>
                  <a:pt x="52" y="79"/>
                </a:lnTo>
                <a:lnTo>
                  <a:pt x="44" y="77"/>
                </a:lnTo>
                <a:lnTo>
                  <a:pt x="40" y="70"/>
                </a:lnTo>
                <a:lnTo>
                  <a:pt x="34" y="68"/>
                </a:lnTo>
                <a:lnTo>
                  <a:pt x="28" y="71"/>
                </a:lnTo>
                <a:lnTo>
                  <a:pt x="23" y="77"/>
                </a:lnTo>
                <a:lnTo>
                  <a:pt x="27" y="84"/>
                </a:lnTo>
                <a:lnTo>
                  <a:pt x="33" y="90"/>
                </a:lnTo>
                <a:lnTo>
                  <a:pt x="36" y="94"/>
                </a:lnTo>
                <a:lnTo>
                  <a:pt x="42" y="100"/>
                </a:lnTo>
                <a:lnTo>
                  <a:pt x="49" y="105"/>
                </a:lnTo>
                <a:lnTo>
                  <a:pt x="52" y="111"/>
                </a:lnTo>
                <a:lnTo>
                  <a:pt x="55" y="118"/>
                </a:lnTo>
                <a:lnTo>
                  <a:pt x="59" y="125"/>
                </a:lnTo>
                <a:lnTo>
                  <a:pt x="63" y="132"/>
                </a:lnTo>
                <a:lnTo>
                  <a:pt x="68" y="138"/>
                </a:lnTo>
                <a:lnTo>
                  <a:pt x="71" y="145"/>
                </a:lnTo>
                <a:lnTo>
                  <a:pt x="70" y="152"/>
                </a:lnTo>
                <a:lnTo>
                  <a:pt x="73" y="159"/>
                </a:lnTo>
                <a:lnTo>
                  <a:pt x="79" y="166"/>
                </a:lnTo>
                <a:lnTo>
                  <a:pt x="84" y="172"/>
                </a:lnTo>
                <a:lnTo>
                  <a:pt x="88" y="178"/>
                </a:lnTo>
                <a:lnTo>
                  <a:pt x="94" y="185"/>
                </a:lnTo>
                <a:lnTo>
                  <a:pt x="97" y="192"/>
                </a:lnTo>
                <a:lnTo>
                  <a:pt x="103" y="194"/>
                </a:lnTo>
                <a:lnTo>
                  <a:pt x="111" y="198"/>
                </a:lnTo>
                <a:lnTo>
                  <a:pt x="112" y="205"/>
                </a:lnTo>
                <a:lnTo>
                  <a:pt x="118" y="208"/>
                </a:lnTo>
                <a:lnTo>
                  <a:pt x="130" y="216"/>
                </a:lnTo>
                <a:lnTo>
                  <a:pt x="137" y="219"/>
                </a:lnTo>
                <a:lnTo>
                  <a:pt x="143" y="223"/>
                </a:lnTo>
                <a:lnTo>
                  <a:pt x="149" y="230"/>
                </a:lnTo>
                <a:lnTo>
                  <a:pt x="154" y="234"/>
                </a:lnTo>
                <a:lnTo>
                  <a:pt x="160" y="240"/>
                </a:lnTo>
                <a:lnTo>
                  <a:pt x="167" y="245"/>
                </a:lnTo>
                <a:lnTo>
                  <a:pt x="173" y="253"/>
                </a:lnTo>
                <a:lnTo>
                  <a:pt x="175" y="258"/>
                </a:lnTo>
                <a:lnTo>
                  <a:pt x="175" y="265"/>
                </a:lnTo>
                <a:lnTo>
                  <a:pt x="177" y="273"/>
                </a:lnTo>
                <a:lnTo>
                  <a:pt x="182" y="279"/>
                </a:lnTo>
                <a:lnTo>
                  <a:pt x="185" y="287"/>
                </a:lnTo>
                <a:lnTo>
                  <a:pt x="188" y="293"/>
                </a:lnTo>
                <a:lnTo>
                  <a:pt x="195" y="299"/>
                </a:lnTo>
                <a:lnTo>
                  <a:pt x="201" y="304"/>
                </a:lnTo>
                <a:lnTo>
                  <a:pt x="207" y="311"/>
                </a:lnTo>
                <a:lnTo>
                  <a:pt x="212" y="318"/>
                </a:lnTo>
                <a:lnTo>
                  <a:pt x="217" y="324"/>
                </a:lnTo>
                <a:lnTo>
                  <a:pt x="221" y="331"/>
                </a:lnTo>
                <a:lnTo>
                  <a:pt x="222" y="334"/>
                </a:lnTo>
                <a:lnTo>
                  <a:pt x="227" y="340"/>
                </a:lnTo>
                <a:lnTo>
                  <a:pt x="232" y="347"/>
                </a:lnTo>
                <a:lnTo>
                  <a:pt x="236" y="354"/>
                </a:lnTo>
                <a:lnTo>
                  <a:pt x="240" y="361"/>
                </a:lnTo>
                <a:lnTo>
                  <a:pt x="243" y="368"/>
                </a:lnTo>
                <a:lnTo>
                  <a:pt x="247" y="374"/>
                </a:lnTo>
                <a:lnTo>
                  <a:pt x="249" y="382"/>
                </a:lnTo>
                <a:lnTo>
                  <a:pt x="252" y="387"/>
                </a:lnTo>
                <a:lnTo>
                  <a:pt x="258" y="394"/>
                </a:lnTo>
                <a:lnTo>
                  <a:pt x="259" y="399"/>
                </a:lnTo>
                <a:lnTo>
                  <a:pt x="262" y="404"/>
                </a:lnTo>
                <a:lnTo>
                  <a:pt x="264" y="411"/>
                </a:lnTo>
                <a:lnTo>
                  <a:pt x="266" y="418"/>
                </a:lnTo>
                <a:lnTo>
                  <a:pt x="267" y="425"/>
                </a:lnTo>
                <a:lnTo>
                  <a:pt x="269" y="432"/>
                </a:lnTo>
                <a:lnTo>
                  <a:pt x="275" y="439"/>
                </a:lnTo>
                <a:lnTo>
                  <a:pt x="281" y="443"/>
                </a:lnTo>
                <a:lnTo>
                  <a:pt x="288" y="449"/>
                </a:lnTo>
                <a:lnTo>
                  <a:pt x="294" y="453"/>
                </a:lnTo>
                <a:lnTo>
                  <a:pt x="299" y="459"/>
                </a:lnTo>
                <a:lnTo>
                  <a:pt x="306" y="465"/>
                </a:lnTo>
                <a:lnTo>
                  <a:pt x="310" y="473"/>
                </a:lnTo>
                <a:lnTo>
                  <a:pt x="316" y="479"/>
                </a:lnTo>
                <a:lnTo>
                  <a:pt x="321" y="485"/>
                </a:lnTo>
                <a:lnTo>
                  <a:pt x="325" y="492"/>
                </a:lnTo>
                <a:lnTo>
                  <a:pt x="324" y="499"/>
                </a:lnTo>
                <a:lnTo>
                  <a:pt x="326" y="506"/>
                </a:lnTo>
                <a:lnTo>
                  <a:pt x="327" y="513"/>
                </a:lnTo>
                <a:lnTo>
                  <a:pt x="329" y="520"/>
                </a:lnTo>
                <a:lnTo>
                  <a:pt x="333" y="525"/>
                </a:lnTo>
                <a:lnTo>
                  <a:pt x="337" y="533"/>
                </a:lnTo>
                <a:lnTo>
                  <a:pt x="342" y="539"/>
                </a:lnTo>
                <a:lnTo>
                  <a:pt x="349" y="546"/>
                </a:lnTo>
                <a:lnTo>
                  <a:pt x="354" y="552"/>
                </a:lnTo>
                <a:lnTo>
                  <a:pt x="358" y="560"/>
                </a:lnTo>
                <a:lnTo>
                  <a:pt x="361" y="565"/>
                </a:lnTo>
                <a:lnTo>
                  <a:pt x="362" y="572"/>
                </a:lnTo>
                <a:lnTo>
                  <a:pt x="364" y="580"/>
                </a:lnTo>
                <a:lnTo>
                  <a:pt x="365" y="587"/>
                </a:lnTo>
                <a:lnTo>
                  <a:pt x="367" y="594"/>
                </a:lnTo>
                <a:lnTo>
                  <a:pt x="369" y="600"/>
                </a:lnTo>
                <a:lnTo>
                  <a:pt x="375" y="608"/>
                </a:lnTo>
                <a:lnTo>
                  <a:pt x="381" y="614"/>
                </a:lnTo>
                <a:lnTo>
                  <a:pt x="386" y="620"/>
                </a:lnTo>
                <a:lnTo>
                  <a:pt x="391" y="627"/>
                </a:lnTo>
                <a:lnTo>
                  <a:pt x="396" y="634"/>
                </a:lnTo>
                <a:lnTo>
                  <a:pt x="401" y="641"/>
                </a:lnTo>
                <a:lnTo>
                  <a:pt x="408" y="645"/>
                </a:lnTo>
                <a:lnTo>
                  <a:pt x="409" y="646"/>
                </a:lnTo>
                <a:lnTo>
                  <a:pt x="415" y="651"/>
                </a:lnTo>
                <a:lnTo>
                  <a:pt x="412" y="643"/>
                </a:lnTo>
                <a:lnTo>
                  <a:pt x="413" y="637"/>
                </a:lnTo>
                <a:lnTo>
                  <a:pt x="412" y="630"/>
                </a:lnTo>
                <a:lnTo>
                  <a:pt x="409" y="624"/>
                </a:lnTo>
                <a:lnTo>
                  <a:pt x="407" y="617"/>
                </a:lnTo>
                <a:lnTo>
                  <a:pt x="406" y="610"/>
                </a:lnTo>
                <a:lnTo>
                  <a:pt x="404" y="603"/>
                </a:lnTo>
                <a:lnTo>
                  <a:pt x="401" y="596"/>
                </a:lnTo>
                <a:lnTo>
                  <a:pt x="404" y="589"/>
                </a:lnTo>
                <a:lnTo>
                  <a:pt x="409" y="586"/>
                </a:lnTo>
                <a:lnTo>
                  <a:pt x="416" y="589"/>
                </a:lnTo>
                <a:lnTo>
                  <a:pt x="422" y="596"/>
                </a:lnTo>
                <a:lnTo>
                  <a:pt x="428" y="595"/>
                </a:lnTo>
                <a:lnTo>
                  <a:pt x="446" y="597"/>
                </a:lnTo>
                <a:lnTo>
                  <a:pt x="452" y="602"/>
                </a:lnTo>
                <a:lnTo>
                  <a:pt x="458" y="602"/>
                </a:lnTo>
                <a:lnTo>
                  <a:pt x="460" y="608"/>
                </a:lnTo>
                <a:lnTo>
                  <a:pt x="466" y="614"/>
                </a:lnTo>
                <a:lnTo>
                  <a:pt x="472" y="621"/>
                </a:lnTo>
                <a:lnTo>
                  <a:pt x="477" y="628"/>
                </a:lnTo>
                <a:lnTo>
                  <a:pt x="481" y="635"/>
                </a:lnTo>
                <a:lnTo>
                  <a:pt x="480" y="628"/>
                </a:lnTo>
                <a:lnTo>
                  <a:pt x="479" y="621"/>
                </a:lnTo>
                <a:lnTo>
                  <a:pt x="478" y="616"/>
                </a:lnTo>
                <a:lnTo>
                  <a:pt x="474" y="609"/>
                </a:lnTo>
                <a:lnTo>
                  <a:pt x="468" y="602"/>
                </a:lnTo>
                <a:lnTo>
                  <a:pt x="464" y="595"/>
                </a:lnTo>
                <a:lnTo>
                  <a:pt x="458" y="588"/>
                </a:lnTo>
                <a:lnTo>
                  <a:pt x="452" y="581"/>
                </a:lnTo>
                <a:lnTo>
                  <a:pt x="447" y="578"/>
                </a:lnTo>
                <a:lnTo>
                  <a:pt x="441" y="580"/>
                </a:lnTo>
                <a:lnTo>
                  <a:pt x="435" y="578"/>
                </a:lnTo>
                <a:lnTo>
                  <a:pt x="440" y="582"/>
                </a:lnTo>
                <a:lnTo>
                  <a:pt x="447" y="585"/>
                </a:lnTo>
                <a:lnTo>
                  <a:pt x="440" y="587"/>
                </a:lnTo>
                <a:lnTo>
                  <a:pt x="435" y="584"/>
                </a:lnTo>
                <a:lnTo>
                  <a:pt x="428" y="579"/>
                </a:lnTo>
                <a:lnTo>
                  <a:pt x="425" y="572"/>
                </a:lnTo>
                <a:lnTo>
                  <a:pt x="420" y="565"/>
                </a:lnTo>
                <a:lnTo>
                  <a:pt x="413" y="560"/>
                </a:lnTo>
                <a:lnTo>
                  <a:pt x="410" y="553"/>
                </a:lnTo>
                <a:lnTo>
                  <a:pt x="405" y="546"/>
                </a:lnTo>
                <a:lnTo>
                  <a:pt x="402" y="544"/>
                </a:lnTo>
                <a:lnTo>
                  <a:pt x="389" y="535"/>
                </a:lnTo>
                <a:lnTo>
                  <a:pt x="384" y="532"/>
                </a:lnTo>
                <a:lnTo>
                  <a:pt x="378" y="529"/>
                </a:lnTo>
                <a:lnTo>
                  <a:pt x="371" y="523"/>
                </a:lnTo>
                <a:lnTo>
                  <a:pt x="365" y="517"/>
                </a:lnTo>
                <a:lnTo>
                  <a:pt x="358" y="512"/>
                </a:lnTo>
                <a:lnTo>
                  <a:pt x="354" y="506"/>
                </a:lnTo>
                <a:lnTo>
                  <a:pt x="349" y="499"/>
                </a:lnTo>
                <a:lnTo>
                  <a:pt x="345" y="492"/>
                </a:lnTo>
                <a:lnTo>
                  <a:pt x="341" y="485"/>
                </a:lnTo>
                <a:lnTo>
                  <a:pt x="338" y="479"/>
                </a:lnTo>
                <a:lnTo>
                  <a:pt x="336" y="473"/>
                </a:lnTo>
                <a:lnTo>
                  <a:pt x="334" y="465"/>
                </a:lnTo>
                <a:lnTo>
                  <a:pt x="333" y="459"/>
                </a:lnTo>
                <a:lnTo>
                  <a:pt x="330" y="451"/>
                </a:lnTo>
                <a:lnTo>
                  <a:pt x="328" y="444"/>
                </a:lnTo>
                <a:lnTo>
                  <a:pt x="327" y="437"/>
                </a:lnTo>
                <a:lnTo>
                  <a:pt x="325" y="431"/>
                </a:lnTo>
                <a:lnTo>
                  <a:pt x="323" y="424"/>
                </a:lnTo>
                <a:lnTo>
                  <a:pt x="322" y="417"/>
                </a:lnTo>
                <a:lnTo>
                  <a:pt x="317" y="411"/>
                </a:lnTo>
                <a:lnTo>
                  <a:pt x="313" y="403"/>
                </a:lnTo>
                <a:lnTo>
                  <a:pt x="313" y="396"/>
                </a:lnTo>
                <a:lnTo>
                  <a:pt x="315" y="394"/>
                </a:lnTo>
                <a:lnTo>
                  <a:pt x="322" y="390"/>
                </a:lnTo>
                <a:lnTo>
                  <a:pt x="327" y="387"/>
                </a:lnTo>
                <a:lnTo>
                  <a:pt x="333" y="387"/>
                </a:lnTo>
                <a:lnTo>
                  <a:pt x="339" y="387"/>
                </a:lnTo>
                <a:lnTo>
                  <a:pt x="334" y="386"/>
                </a:lnTo>
                <a:lnTo>
                  <a:pt x="329" y="386"/>
                </a:lnTo>
                <a:lnTo>
                  <a:pt x="323" y="386"/>
                </a:lnTo>
                <a:lnTo>
                  <a:pt x="316" y="384"/>
                </a:lnTo>
                <a:lnTo>
                  <a:pt x="322" y="380"/>
                </a:lnTo>
                <a:lnTo>
                  <a:pt x="328" y="384"/>
                </a:lnTo>
                <a:lnTo>
                  <a:pt x="334" y="384"/>
                </a:lnTo>
                <a:lnTo>
                  <a:pt x="340" y="385"/>
                </a:lnTo>
                <a:lnTo>
                  <a:pt x="347" y="387"/>
                </a:lnTo>
                <a:lnTo>
                  <a:pt x="353" y="390"/>
                </a:lnTo>
                <a:lnTo>
                  <a:pt x="359" y="390"/>
                </a:lnTo>
                <a:lnTo>
                  <a:pt x="365" y="392"/>
                </a:lnTo>
                <a:lnTo>
                  <a:pt x="371" y="395"/>
                </a:lnTo>
                <a:lnTo>
                  <a:pt x="378" y="399"/>
                </a:lnTo>
                <a:lnTo>
                  <a:pt x="384" y="403"/>
                </a:lnTo>
                <a:lnTo>
                  <a:pt x="390" y="408"/>
                </a:lnTo>
                <a:lnTo>
                  <a:pt x="396" y="411"/>
                </a:lnTo>
                <a:lnTo>
                  <a:pt x="402" y="414"/>
                </a:lnTo>
                <a:lnTo>
                  <a:pt x="409" y="418"/>
                </a:lnTo>
                <a:lnTo>
                  <a:pt x="415" y="423"/>
                </a:lnTo>
                <a:lnTo>
                  <a:pt x="421" y="428"/>
                </a:lnTo>
                <a:lnTo>
                  <a:pt x="426" y="435"/>
                </a:lnTo>
                <a:lnTo>
                  <a:pt x="432" y="439"/>
                </a:lnTo>
                <a:lnTo>
                  <a:pt x="426" y="433"/>
                </a:lnTo>
                <a:lnTo>
                  <a:pt x="423" y="426"/>
                </a:lnTo>
                <a:lnTo>
                  <a:pt x="416" y="419"/>
                </a:lnTo>
                <a:lnTo>
                  <a:pt x="411" y="417"/>
                </a:lnTo>
                <a:lnTo>
                  <a:pt x="404" y="414"/>
                </a:lnTo>
                <a:lnTo>
                  <a:pt x="397" y="409"/>
                </a:lnTo>
                <a:lnTo>
                  <a:pt x="391" y="404"/>
                </a:lnTo>
                <a:lnTo>
                  <a:pt x="385" y="399"/>
                </a:lnTo>
                <a:lnTo>
                  <a:pt x="380" y="394"/>
                </a:lnTo>
                <a:lnTo>
                  <a:pt x="372" y="387"/>
                </a:lnTo>
                <a:lnTo>
                  <a:pt x="366" y="379"/>
                </a:lnTo>
                <a:lnTo>
                  <a:pt x="361" y="374"/>
                </a:lnTo>
                <a:lnTo>
                  <a:pt x="356" y="367"/>
                </a:lnTo>
                <a:lnTo>
                  <a:pt x="350" y="361"/>
                </a:lnTo>
                <a:lnTo>
                  <a:pt x="345" y="354"/>
                </a:lnTo>
                <a:lnTo>
                  <a:pt x="338" y="348"/>
                </a:lnTo>
                <a:lnTo>
                  <a:pt x="332" y="343"/>
                </a:lnTo>
                <a:lnTo>
                  <a:pt x="326" y="336"/>
                </a:lnTo>
                <a:lnTo>
                  <a:pt x="324" y="334"/>
                </a:lnTo>
                <a:lnTo>
                  <a:pt x="319" y="329"/>
                </a:lnTo>
                <a:lnTo>
                  <a:pt x="311" y="323"/>
                </a:lnTo>
                <a:lnTo>
                  <a:pt x="306" y="319"/>
                </a:lnTo>
                <a:lnTo>
                  <a:pt x="299" y="314"/>
                </a:lnTo>
                <a:lnTo>
                  <a:pt x="275" y="288"/>
                </a:lnTo>
                <a:lnTo>
                  <a:pt x="270" y="281"/>
                </a:lnTo>
                <a:lnTo>
                  <a:pt x="264" y="274"/>
                </a:lnTo>
                <a:lnTo>
                  <a:pt x="259" y="267"/>
                </a:lnTo>
                <a:lnTo>
                  <a:pt x="251" y="262"/>
                </a:lnTo>
                <a:lnTo>
                  <a:pt x="246" y="255"/>
                </a:lnTo>
                <a:lnTo>
                  <a:pt x="229" y="235"/>
                </a:lnTo>
                <a:lnTo>
                  <a:pt x="233" y="241"/>
                </a:lnTo>
                <a:lnTo>
                  <a:pt x="228" y="235"/>
                </a:lnTo>
                <a:lnTo>
                  <a:pt x="220" y="232"/>
                </a:lnTo>
                <a:lnTo>
                  <a:pt x="219" y="226"/>
                </a:lnTo>
                <a:lnTo>
                  <a:pt x="213" y="219"/>
                </a:lnTo>
                <a:lnTo>
                  <a:pt x="208" y="215"/>
                </a:lnTo>
                <a:lnTo>
                  <a:pt x="202" y="210"/>
                </a:lnTo>
                <a:lnTo>
                  <a:pt x="207" y="217"/>
                </a:lnTo>
                <a:lnTo>
                  <a:pt x="201" y="217"/>
                </a:lnTo>
                <a:lnTo>
                  <a:pt x="197" y="210"/>
                </a:lnTo>
                <a:lnTo>
                  <a:pt x="195" y="203"/>
                </a:lnTo>
                <a:lnTo>
                  <a:pt x="189" y="197"/>
                </a:lnTo>
                <a:lnTo>
                  <a:pt x="183" y="192"/>
                </a:lnTo>
                <a:lnTo>
                  <a:pt x="181" y="193"/>
                </a:lnTo>
                <a:lnTo>
                  <a:pt x="176" y="189"/>
                </a:lnTo>
                <a:lnTo>
                  <a:pt x="171" y="182"/>
                </a:lnTo>
                <a:lnTo>
                  <a:pt x="166" y="175"/>
                </a:lnTo>
                <a:lnTo>
                  <a:pt x="161" y="168"/>
                </a:lnTo>
                <a:lnTo>
                  <a:pt x="157" y="161"/>
                </a:lnTo>
                <a:lnTo>
                  <a:pt x="151" y="157"/>
                </a:lnTo>
                <a:lnTo>
                  <a:pt x="149" y="150"/>
                </a:lnTo>
                <a:lnTo>
                  <a:pt x="147" y="143"/>
                </a:lnTo>
                <a:lnTo>
                  <a:pt x="150" y="150"/>
                </a:lnTo>
                <a:lnTo>
                  <a:pt x="155" y="157"/>
                </a:lnTo>
                <a:lnTo>
                  <a:pt x="154" y="150"/>
                </a:lnTo>
                <a:lnTo>
                  <a:pt x="152" y="143"/>
                </a:lnTo>
                <a:lnTo>
                  <a:pt x="148" y="136"/>
                </a:lnTo>
                <a:lnTo>
                  <a:pt x="143" y="129"/>
                </a:lnTo>
                <a:lnTo>
                  <a:pt x="138" y="122"/>
                </a:lnTo>
                <a:lnTo>
                  <a:pt x="131" y="116"/>
                </a:lnTo>
                <a:lnTo>
                  <a:pt x="125" y="114"/>
                </a:lnTo>
                <a:lnTo>
                  <a:pt x="119" y="109"/>
                </a:lnTo>
                <a:lnTo>
                  <a:pt x="113" y="105"/>
                </a:lnTo>
                <a:lnTo>
                  <a:pt x="107" y="98"/>
                </a:lnTo>
                <a:lnTo>
                  <a:pt x="101" y="92"/>
                </a:lnTo>
                <a:lnTo>
                  <a:pt x="95" y="86"/>
                </a:lnTo>
                <a:lnTo>
                  <a:pt x="93" y="79"/>
                </a:lnTo>
                <a:lnTo>
                  <a:pt x="99" y="81"/>
                </a:lnTo>
                <a:lnTo>
                  <a:pt x="102" y="88"/>
                </a:lnTo>
                <a:lnTo>
                  <a:pt x="109" y="92"/>
                </a:lnTo>
                <a:lnTo>
                  <a:pt x="115" y="96"/>
                </a:lnTo>
                <a:lnTo>
                  <a:pt x="123" y="106"/>
                </a:lnTo>
                <a:lnTo>
                  <a:pt x="133" y="117"/>
                </a:lnTo>
                <a:lnTo>
                  <a:pt x="127" y="110"/>
                </a:lnTo>
                <a:lnTo>
                  <a:pt x="121" y="103"/>
                </a:lnTo>
                <a:lnTo>
                  <a:pt x="115" y="96"/>
                </a:lnTo>
                <a:lnTo>
                  <a:pt x="110" y="89"/>
                </a:lnTo>
                <a:lnTo>
                  <a:pt x="102" y="84"/>
                </a:lnTo>
                <a:lnTo>
                  <a:pt x="96" y="78"/>
                </a:lnTo>
                <a:lnTo>
                  <a:pt x="90" y="76"/>
                </a:lnTo>
                <a:lnTo>
                  <a:pt x="86" y="69"/>
                </a:lnTo>
                <a:lnTo>
                  <a:pt x="80" y="65"/>
                </a:lnTo>
                <a:lnTo>
                  <a:pt x="74" y="60"/>
                </a:lnTo>
                <a:lnTo>
                  <a:pt x="68" y="56"/>
                </a:lnTo>
                <a:lnTo>
                  <a:pt x="62" y="49"/>
                </a:lnTo>
                <a:lnTo>
                  <a:pt x="55" y="45"/>
                </a:lnTo>
                <a:lnTo>
                  <a:pt x="62" y="48"/>
                </a:lnTo>
                <a:lnTo>
                  <a:pt x="67" y="54"/>
                </a:lnTo>
                <a:lnTo>
                  <a:pt x="62" y="48"/>
                </a:lnTo>
                <a:lnTo>
                  <a:pt x="56" y="43"/>
                </a:lnTo>
                <a:lnTo>
                  <a:pt x="50" y="39"/>
                </a:lnTo>
                <a:lnTo>
                  <a:pt x="48" y="32"/>
                </a:lnTo>
                <a:lnTo>
                  <a:pt x="47" y="25"/>
                </a:lnTo>
                <a:lnTo>
                  <a:pt x="40" y="20"/>
                </a:lnTo>
                <a:lnTo>
                  <a:pt x="34" y="15"/>
                </a:lnTo>
                <a:lnTo>
                  <a:pt x="27" y="11"/>
                </a:lnTo>
                <a:lnTo>
                  <a:pt x="21" y="6"/>
                </a:lnTo>
                <a:lnTo>
                  <a:pt x="13" y="0"/>
                </a:lnTo>
                <a:lnTo>
                  <a:pt x="12" y="7"/>
                </a:lnTo>
                <a:lnTo>
                  <a:pt x="6" y="11"/>
                </a:lnTo>
                <a:lnTo>
                  <a:pt x="0" y="11"/>
                </a:lnTo>
                <a:lnTo>
                  <a:pt x="6" y="14"/>
                </a:lnTo>
                <a:lnTo>
                  <a:pt x="12" y="19"/>
                </a:lnTo>
                <a:lnTo>
                  <a:pt x="19" y="23"/>
                </a:lnTo>
                <a:lnTo>
                  <a:pt x="25" y="27"/>
                </a:lnTo>
                <a:lnTo>
                  <a:pt x="31" y="3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6" name="Freeform 511"/>
          <p:cNvSpPr>
            <a:spLocks/>
          </p:cNvSpPr>
          <p:nvPr/>
        </p:nvSpPr>
        <p:spPr bwMode="auto">
          <a:xfrm>
            <a:off x="7932738" y="2586038"/>
            <a:ext cx="6350" cy="4762"/>
          </a:xfrm>
          <a:custGeom>
            <a:avLst/>
            <a:gdLst>
              <a:gd name="T0" fmla="*/ 2147483647 w 11"/>
              <a:gd name="T1" fmla="*/ 2147483647 h 10"/>
              <a:gd name="T2" fmla="*/ 2147483647 w 11"/>
              <a:gd name="T3" fmla="*/ 2147483647 h 10"/>
              <a:gd name="T4" fmla="*/ 2147483647 w 11"/>
              <a:gd name="T5" fmla="*/ 2147483647 h 10"/>
              <a:gd name="T6" fmla="*/ 2147483647 w 11"/>
              <a:gd name="T7" fmla="*/ 0 h 10"/>
              <a:gd name="T8" fmla="*/ 0 w 11"/>
              <a:gd name="T9" fmla="*/ 2147483647 h 10"/>
              <a:gd name="T10" fmla="*/ 2147483647 w 11"/>
              <a:gd name="T11" fmla="*/ 2147483647 h 10"/>
              <a:gd name="T12" fmla="*/ 0 60000 65536"/>
              <a:gd name="T13" fmla="*/ 0 60000 65536"/>
              <a:gd name="T14" fmla="*/ 0 60000 65536"/>
              <a:gd name="T15" fmla="*/ 0 60000 65536"/>
              <a:gd name="T16" fmla="*/ 0 60000 65536"/>
              <a:gd name="T17" fmla="*/ 0 60000 65536"/>
              <a:gd name="T18" fmla="*/ 0 w 11"/>
              <a:gd name="T19" fmla="*/ 0 h 10"/>
              <a:gd name="T20" fmla="*/ 11 w 11"/>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1" h="10">
                <a:moveTo>
                  <a:pt x="1" y="10"/>
                </a:moveTo>
                <a:lnTo>
                  <a:pt x="7" y="10"/>
                </a:lnTo>
                <a:lnTo>
                  <a:pt x="11" y="3"/>
                </a:lnTo>
                <a:lnTo>
                  <a:pt x="4" y="0"/>
                </a:lnTo>
                <a:lnTo>
                  <a:pt x="0" y="7"/>
                </a:lnTo>
                <a:lnTo>
                  <a:pt x="1" y="1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7" name="Freeform 512"/>
          <p:cNvSpPr>
            <a:spLocks/>
          </p:cNvSpPr>
          <p:nvPr/>
        </p:nvSpPr>
        <p:spPr bwMode="auto">
          <a:xfrm>
            <a:off x="8126413" y="5172075"/>
            <a:ext cx="34925" cy="26988"/>
          </a:xfrm>
          <a:custGeom>
            <a:avLst/>
            <a:gdLst>
              <a:gd name="T0" fmla="*/ 2147483647 w 70"/>
              <a:gd name="T1" fmla="*/ 2147483647 h 56"/>
              <a:gd name="T2" fmla="*/ 2147483647 w 70"/>
              <a:gd name="T3" fmla="*/ 2147483647 h 56"/>
              <a:gd name="T4" fmla="*/ 2147483647 w 70"/>
              <a:gd name="T5" fmla="*/ 2147483647 h 56"/>
              <a:gd name="T6" fmla="*/ 2147483647 w 70"/>
              <a:gd name="T7" fmla="*/ 2147483647 h 56"/>
              <a:gd name="T8" fmla="*/ 2147483647 w 70"/>
              <a:gd name="T9" fmla="*/ 2147483647 h 56"/>
              <a:gd name="T10" fmla="*/ 2147483647 w 70"/>
              <a:gd name="T11" fmla="*/ 2147483647 h 56"/>
              <a:gd name="T12" fmla="*/ 2147483647 w 70"/>
              <a:gd name="T13" fmla="*/ 2147483647 h 56"/>
              <a:gd name="T14" fmla="*/ 2147483647 w 70"/>
              <a:gd name="T15" fmla="*/ 2147483647 h 56"/>
              <a:gd name="T16" fmla="*/ 2147483647 w 70"/>
              <a:gd name="T17" fmla="*/ 2147483647 h 56"/>
              <a:gd name="T18" fmla="*/ 2147483647 w 70"/>
              <a:gd name="T19" fmla="*/ 2147483647 h 56"/>
              <a:gd name="T20" fmla="*/ 0 w 70"/>
              <a:gd name="T21" fmla="*/ 2147483647 h 56"/>
              <a:gd name="T22" fmla="*/ 0 w 70"/>
              <a:gd name="T23" fmla="*/ 2147483647 h 56"/>
              <a:gd name="T24" fmla="*/ 0 w 70"/>
              <a:gd name="T25" fmla="*/ 2147483647 h 56"/>
              <a:gd name="T26" fmla="*/ 2147483647 w 70"/>
              <a:gd name="T27" fmla="*/ 2147483647 h 56"/>
              <a:gd name="T28" fmla="*/ 2147483647 w 70"/>
              <a:gd name="T29" fmla="*/ 2147483647 h 56"/>
              <a:gd name="T30" fmla="*/ 2147483647 w 70"/>
              <a:gd name="T31" fmla="*/ 2147483647 h 56"/>
              <a:gd name="T32" fmla="*/ 2147483647 w 70"/>
              <a:gd name="T33" fmla="*/ 2147483647 h 56"/>
              <a:gd name="T34" fmla="*/ 2147483647 w 70"/>
              <a:gd name="T35" fmla="*/ 2147483647 h 56"/>
              <a:gd name="T36" fmla="*/ 2147483647 w 70"/>
              <a:gd name="T37" fmla="*/ 2147483647 h 56"/>
              <a:gd name="T38" fmla="*/ 2147483647 w 70"/>
              <a:gd name="T39" fmla="*/ 2147483647 h 56"/>
              <a:gd name="T40" fmla="*/ 2147483647 w 70"/>
              <a:gd name="T41" fmla="*/ 2147483647 h 56"/>
              <a:gd name="T42" fmla="*/ 2147483647 w 70"/>
              <a:gd name="T43" fmla="*/ 2147483647 h 56"/>
              <a:gd name="T44" fmla="*/ 2147483647 w 70"/>
              <a:gd name="T45" fmla="*/ 2147483647 h 56"/>
              <a:gd name="T46" fmla="*/ 2147483647 w 70"/>
              <a:gd name="T47" fmla="*/ 2147483647 h 56"/>
              <a:gd name="T48" fmla="*/ 2147483647 w 70"/>
              <a:gd name="T49" fmla="*/ 2147483647 h 56"/>
              <a:gd name="T50" fmla="*/ 2147483647 w 70"/>
              <a:gd name="T51" fmla="*/ 2147483647 h 56"/>
              <a:gd name="T52" fmla="*/ 2147483647 w 70"/>
              <a:gd name="T53" fmla="*/ 2147483647 h 56"/>
              <a:gd name="T54" fmla="*/ 2147483647 w 70"/>
              <a:gd name="T55" fmla="*/ 2147483647 h 56"/>
              <a:gd name="T56" fmla="*/ 2147483647 w 70"/>
              <a:gd name="T57" fmla="*/ 2147483647 h 56"/>
              <a:gd name="T58" fmla="*/ 2147483647 w 70"/>
              <a:gd name="T59" fmla="*/ 2147483647 h 56"/>
              <a:gd name="T60" fmla="*/ 2147483647 w 70"/>
              <a:gd name="T61" fmla="*/ 0 h 56"/>
              <a:gd name="T62" fmla="*/ 2147483647 w 70"/>
              <a:gd name="T63" fmla="*/ 2147483647 h 56"/>
              <a:gd name="T64" fmla="*/ 2147483647 w 70"/>
              <a:gd name="T65" fmla="*/ 2147483647 h 56"/>
              <a:gd name="T66" fmla="*/ 2147483647 w 70"/>
              <a:gd name="T67" fmla="*/ 2147483647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0"/>
              <a:gd name="T103" fmla="*/ 0 h 56"/>
              <a:gd name="T104" fmla="*/ 70 w 70"/>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0" h="56">
                <a:moveTo>
                  <a:pt x="52" y="15"/>
                </a:moveTo>
                <a:lnTo>
                  <a:pt x="49" y="8"/>
                </a:lnTo>
                <a:lnTo>
                  <a:pt x="42" y="8"/>
                </a:lnTo>
                <a:lnTo>
                  <a:pt x="39" y="15"/>
                </a:lnTo>
                <a:lnTo>
                  <a:pt x="33" y="10"/>
                </a:lnTo>
                <a:lnTo>
                  <a:pt x="27" y="13"/>
                </a:lnTo>
                <a:lnTo>
                  <a:pt x="21" y="14"/>
                </a:lnTo>
                <a:lnTo>
                  <a:pt x="15" y="13"/>
                </a:lnTo>
                <a:lnTo>
                  <a:pt x="10" y="6"/>
                </a:lnTo>
                <a:lnTo>
                  <a:pt x="4" y="3"/>
                </a:lnTo>
                <a:lnTo>
                  <a:pt x="0" y="10"/>
                </a:lnTo>
                <a:lnTo>
                  <a:pt x="0" y="16"/>
                </a:lnTo>
                <a:lnTo>
                  <a:pt x="0" y="23"/>
                </a:lnTo>
                <a:lnTo>
                  <a:pt x="3" y="30"/>
                </a:lnTo>
                <a:lnTo>
                  <a:pt x="4" y="37"/>
                </a:lnTo>
                <a:lnTo>
                  <a:pt x="10" y="42"/>
                </a:lnTo>
                <a:lnTo>
                  <a:pt x="17" y="48"/>
                </a:lnTo>
                <a:lnTo>
                  <a:pt x="23" y="52"/>
                </a:lnTo>
                <a:lnTo>
                  <a:pt x="29" y="56"/>
                </a:lnTo>
                <a:lnTo>
                  <a:pt x="34" y="55"/>
                </a:lnTo>
                <a:lnTo>
                  <a:pt x="40" y="49"/>
                </a:lnTo>
                <a:lnTo>
                  <a:pt x="47" y="46"/>
                </a:lnTo>
                <a:lnTo>
                  <a:pt x="53" y="43"/>
                </a:lnTo>
                <a:lnTo>
                  <a:pt x="58" y="35"/>
                </a:lnTo>
                <a:lnTo>
                  <a:pt x="64" y="32"/>
                </a:lnTo>
                <a:lnTo>
                  <a:pt x="65" y="26"/>
                </a:lnTo>
                <a:lnTo>
                  <a:pt x="70" y="20"/>
                </a:lnTo>
                <a:lnTo>
                  <a:pt x="66" y="13"/>
                </a:lnTo>
                <a:lnTo>
                  <a:pt x="65" y="5"/>
                </a:lnTo>
                <a:lnTo>
                  <a:pt x="60" y="4"/>
                </a:lnTo>
                <a:lnTo>
                  <a:pt x="54" y="0"/>
                </a:lnTo>
                <a:lnTo>
                  <a:pt x="50" y="7"/>
                </a:lnTo>
                <a:lnTo>
                  <a:pt x="52" y="14"/>
                </a:lnTo>
                <a:lnTo>
                  <a:pt x="52" y="1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8" name="Freeform 513"/>
          <p:cNvSpPr>
            <a:spLocks/>
          </p:cNvSpPr>
          <p:nvPr/>
        </p:nvSpPr>
        <p:spPr bwMode="auto">
          <a:xfrm>
            <a:off x="8135938" y="2503488"/>
            <a:ext cx="1587" cy="1587"/>
          </a:xfrm>
          <a:custGeom>
            <a:avLst/>
            <a:gdLst>
              <a:gd name="T0" fmla="*/ 0 w 6"/>
              <a:gd name="T1" fmla="*/ 2147483647 h 1"/>
              <a:gd name="T2" fmla="*/ 2147483647 w 6"/>
              <a:gd name="T3" fmla="*/ 2147483647 h 1"/>
              <a:gd name="T4" fmla="*/ 2147483647 w 6"/>
              <a:gd name="T5" fmla="*/ 0 h 1"/>
              <a:gd name="T6" fmla="*/ 0 w 6"/>
              <a:gd name="T7" fmla="*/ 2147483647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1"/>
                </a:moveTo>
                <a:lnTo>
                  <a:pt x="6" y="1"/>
                </a:lnTo>
                <a:lnTo>
                  <a:pt x="1" y="0"/>
                </a:lnTo>
                <a:lnTo>
                  <a:pt x="0"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49" name="Freeform 514"/>
          <p:cNvSpPr>
            <a:spLocks/>
          </p:cNvSpPr>
          <p:nvPr/>
        </p:nvSpPr>
        <p:spPr bwMode="auto">
          <a:xfrm>
            <a:off x="8189913" y="5165725"/>
            <a:ext cx="3175" cy="11113"/>
          </a:xfrm>
          <a:custGeom>
            <a:avLst/>
            <a:gdLst>
              <a:gd name="T0" fmla="*/ 2147483647 w 9"/>
              <a:gd name="T1" fmla="*/ 2147483647 h 26"/>
              <a:gd name="T2" fmla="*/ 2147483647 w 9"/>
              <a:gd name="T3" fmla="*/ 2147483647 h 26"/>
              <a:gd name="T4" fmla="*/ 2147483647 w 9"/>
              <a:gd name="T5" fmla="*/ 2147483647 h 26"/>
              <a:gd name="T6" fmla="*/ 2147483647 w 9"/>
              <a:gd name="T7" fmla="*/ 2147483647 h 26"/>
              <a:gd name="T8" fmla="*/ 2147483647 w 9"/>
              <a:gd name="T9" fmla="*/ 0 h 26"/>
              <a:gd name="T10" fmla="*/ 2147483647 w 9"/>
              <a:gd name="T11" fmla="*/ 2147483647 h 26"/>
              <a:gd name="T12" fmla="*/ 0 w 9"/>
              <a:gd name="T13" fmla="*/ 2147483647 h 26"/>
              <a:gd name="T14" fmla="*/ 2147483647 w 9"/>
              <a:gd name="T15" fmla="*/ 2147483647 h 26"/>
              <a:gd name="T16" fmla="*/ 2147483647 w 9"/>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6"/>
              <a:gd name="T29" fmla="*/ 9 w 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6">
                <a:moveTo>
                  <a:pt x="7" y="26"/>
                </a:moveTo>
                <a:lnTo>
                  <a:pt x="9" y="19"/>
                </a:lnTo>
                <a:lnTo>
                  <a:pt x="9" y="13"/>
                </a:lnTo>
                <a:lnTo>
                  <a:pt x="8" y="5"/>
                </a:lnTo>
                <a:lnTo>
                  <a:pt x="7" y="0"/>
                </a:lnTo>
                <a:lnTo>
                  <a:pt x="3" y="5"/>
                </a:lnTo>
                <a:lnTo>
                  <a:pt x="0" y="12"/>
                </a:lnTo>
                <a:lnTo>
                  <a:pt x="4" y="19"/>
                </a:lnTo>
                <a:lnTo>
                  <a:pt x="7" y="2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0" name="Freeform 515"/>
          <p:cNvSpPr>
            <a:spLocks/>
          </p:cNvSpPr>
          <p:nvPr/>
        </p:nvSpPr>
        <p:spPr bwMode="auto">
          <a:xfrm>
            <a:off x="8202613" y="3106738"/>
            <a:ext cx="17462" cy="28575"/>
          </a:xfrm>
          <a:custGeom>
            <a:avLst/>
            <a:gdLst>
              <a:gd name="T0" fmla="*/ 2147483647 w 39"/>
              <a:gd name="T1" fmla="*/ 0 h 61"/>
              <a:gd name="T2" fmla="*/ 2147483647 w 39"/>
              <a:gd name="T3" fmla="*/ 2147483647 h 61"/>
              <a:gd name="T4" fmla="*/ 2147483647 w 39"/>
              <a:gd name="T5" fmla="*/ 2147483647 h 61"/>
              <a:gd name="T6" fmla="*/ 2147483647 w 39"/>
              <a:gd name="T7" fmla="*/ 2147483647 h 61"/>
              <a:gd name="T8" fmla="*/ 2147483647 w 39"/>
              <a:gd name="T9" fmla="*/ 2147483647 h 61"/>
              <a:gd name="T10" fmla="*/ 2147483647 w 39"/>
              <a:gd name="T11" fmla="*/ 2147483647 h 61"/>
              <a:gd name="T12" fmla="*/ 2147483647 w 39"/>
              <a:gd name="T13" fmla="*/ 2147483647 h 61"/>
              <a:gd name="T14" fmla="*/ 2147483647 w 39"/>
              <a:gd name="T15" fmla="*/ 2147483647 h 61"/>
              <a:gd name="T16" fmla="*/ 0 w 39"/>
              <a:gd name="T17" fmla="*/ 2147483647 h 61"/>
              <a:gd name="T18" fmla="*/ 2147483647 w 39"/>
              <a:gd name="T19" fmla="*/ 2147483647 h 61"/>
              <a:gd name="T20" fmla="*/ 2147483647 w 39"/>
              <a:gd name="T21" fmla="*/ 2147483647 h 61"/>
              <a:gd name="T22" fmla="*/ 2147483647 w 39"/>
              <a:gd name="T23" fmla="*/ 2147483647 h 61"/>
              <a:gd name="T24" fmla="*/ 2147483647 w 39"/>
              <a:gd name="T25" fmla="*/ 2147483647 h 61"/>
              <a:gd name="T26" fmla="*/ 2147483647 w 39"/>
              <a:gd name="T27" fmla="*/ 2147483647 h 61"/>
              <a:gd name="T28" fmla="*/ 2147483647 w 39"/>
              <a:gd name="T29" fmla="*/ 2147483647 h 61"/>
              <a:gd name="T30" fmla="*/ 2147483647 w 39"/>
              <a:gd name="T31" fmla="*/ 2147483647 h 61"/>
              <a:gd name="T32" fmla="*/ 2147483647 w 39"/>
              <a:gd name="T33" fmla="*/ 2147483647 h 61"/>
              <a:gd name="T34" fmla="*/ 2147483647 w 39"/>
              <a:gd name="T35" fmla="*/ 2147483647 h 61"/>
              <a:gd name="T36" fmla="*/ 2147483647 w 39"/>
              <a:gd name="T37" fmla="*/ 2147483647 h 61"/>
              <a:gd name="T38" fmla="*/ 2147483647 w 39"/>
              <a:gd name="T39" fmla="*/ 2147483647 h 61"/>
              <a:gd name="T40" fmla="*/ 2147483647 w 39"/>
              <a:gd name="T41" fmla="*/ 2147483647 h 61"/>
              <a:gd name="T42" fmla="*/ 2147483647 w 39"/>
              <a:gd name="T43" fmla="*/ 2147483647 h 61"/>
              <a:gd name="T44" fmla="*/ 2147483647 w 39"/>
              <a:gd name="T45" fmla="*/ 2147483647 h 61"/>
              <a:gd name="T46" fmla="*/ 2147483647 w 39"/>
              <a:gd name="T47" fmla="*/ 2147483647 h 61"/>
              <a:gd name="T48" fmla="*/ 2147483647 w 39"/>
              <a:gd name="T49" fmla="*/ 0 h 61"/>
              <a:gd name="T50" fmla="*/ 2147483647 w 39"/>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61"/>
              <a:gd name="T80" fmla="*/ 39 w 39"/>
              <a:gd name="T81" fmla="*/ 61 h 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61">
                <a:moveTo>
                  <a:pt x="12" y="0"/>
                </a:moveTo>
                <a:lnTo>
                  <a:pt x="10" y="7"/>
                </a:lnTo>
                <a:lnTo>
                  <a:pt x="11" y="14"/>
                </a:lnTo>
                <a:lnTo>
                  <a:pt x="8" y="21"/>
                </a:lnTo>
                <a:lnTo>
                  <a:pt x="8" y="27"/>
                </a:lnTo>
                <a:lnTo>
                  <a:pt x="9" y="33"/>
                </a:lnTo>
                <a:lnTo>
                  <a:pt x="7" y="40"/>
                </a:lnTo>
                <a:lnTo>
                  <a:pt x="1" y="47"/>
                </a:lnTo>
                <a:lnTo>
                  <a:pt x="0" y="54"/>
                </a:lnTo>
                <a:lnTo>
                  <a:pt x="6" y="61"/>
                </a:lnTo>
                <a:lnTo>
                  <a:pt x="12" y="61"/>
                </a:lnTo>
                <a:lnTo>
                  <a:pt x="11" y="54"/>
                </a:lnTo>
                <a:lnTo>
                  <a:pt x="11" y="47"/>
                </a:lnTo>
                <a:lnTo>
                  <a:pt x="15" y="40"/>
                </a:lnTo>
                <a:lnTo>
                  <a:pt x="16" y="33"/>
                </a:lnTo>
                <a:lnTo>
                  <a:pt x="18" y="27"/>
                </a:lnTo>
                <a:lnTo>
                  <a:pt x="20" y="21"/>
                </a:lnTo>
                <a:lnTo>
                  <a:pt x="27" y="19"/>
                </a:lnTo>
                <a:lnTo>
                  <a:pt x="32" y="12"/>
                </a:lnTo>
                <a:lnTo>
                  <a:pt x="39" y="12"/>
                </a:lnTo>
                <a:lnTo>
                  <a:pt x="38" y="5"/>
                </a:lnTo>
                <a:lnTo>
                  <a:pt x="31" y="6"/>
                </a:lnTo>
                <a:lnTo>
                  <a:pt x="25" y="6"/>
                </a:lnTo>
                <a:lnTo>
                  <a:pt x="19" y="4"/>
                </a:lnTo>
                <a:lnTo>
                  <a:pt x="13" y="0"/>
                </a:lnTo>
                <a:lnTo>
                  <a:pt x="1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1" name="Freeform 516"/>
          <p:cNvSpPr>
            <a:spLocks/>
          </p:cNvSpPr>
          <p:nvPr/>
        </p:nvSpPr>
        <p:spPr bwMode="auto">
          <a:xfrm>
            <a:off x="8215313" y="5186363"/>
            <a:ext cx="1587" cy="3175"/>
          </a:xfrm>
          <a:custGeom>
            <a:avLst/>
            <a:gdLst>
              <a:gd name="T0" fmla="*/ 0 w 4"/>
              <a:gd name="T1" fmla="*/ 2147483647 h 6"/>
              <a:gd name="T2" fmla="*/ 2147483647 w 4"/>
              <a:gd name="T3" fmla="*/ 2147483647 h 6"/>
              <a:gd name="T4" fmla="*/ 2147483647 w 4"/>
              <a:gd name="T5" fmla="*/ 0 h 6"/>
              <a:gd name="T6" fmla="*/ 0 w 4"/>
              <a:gd name="T7" fmla="*/ 2147483647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4" y="2"/>
                </a:lnTo>
                <a:lnTo>
                  <a:pt x="1" y="0"/>
                </a:lnTo>
                <a:lnTo>
                  <a:pt x="0"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2" name="Freeform 517"/>
          <p:cNvSpPr>
            <a:spLocks/>
          </p:cNvSpPr>
          <p:nvPr/>
        </p:nvSpPr>
        <p:spPr bwMode="auto">
          <a:xfrm>
            <a:off x="8228013" y="3070225"/>
            <a:ext cx="30162" cy="41275"/>
          </a:xfrm>
          <a:custGeom>
            <a:avLst/>
            <a:gdLst>
              <a:gd name="T0" fmla="*/ 2147483647 w 67"/>
              <a:gd name="T1" fmla="*/ 0 h 87"/>
              <a:gd name="T2" fmla="*/ 2147483647 w 67"/>
              <a:gd name="T3" fmla="*/ 0 h 87"/>
              <a:gd name="T4" fmla="*/ 2147483647 w 67"/>
              <a:gd name="T5" fmla="*/ 2147483647 h 87"/>
              <a:gd name="T6" fmla="*/ 2147483647 w 67"/>
              <a:gd name="T7" fmla="*/ 2147483647 h 87"/>
              <a:gd name="T8" fmla="*/ 2147483647 w 67"/>
              <a:gd name="T9" fmla="*/ 2147483647 h 87"/>
              <a:gd name="T10" fmla="*/ 2147483647 w 67"/>
              <a:gd name="T11" fmla="*/ 2147483647 h 87"/>
              <a:gd name="T12" fmla="*/ 2147483647 w 67"/>
              <a:gd name="T13" fmla="*/ 2147483647 h 87"/>
              <a:gd name="T14" fmla="*/ 2147483647 w 67"/>
              <a:gd name="T15" fmla="*/ 2147483647 h 87"/>
              <a:gd name="T16" fmla="*/ 2147483647 w 67"/>
              <a:gd name="T17" fmla="*/ 2147483647 h 87"/>
              <a:gd name="T18" fmla="*/ 2147483647 w 67"/>
              <a:gd name="T19" fmla="*/ 2147483647 h 87"/>
              <a:gd name="T20" fmla="*/ 2147483647 w 67"/>
              <a:gd name="T21" fmla="*/ 2147483647 h 87"/>
              <a:gd name="T22" fmla="*/ 2147483647 w 67"/>
              <a:gd name="T23" fmla="*/ 2147483647 h 87"/>
              <a:gd name="T24" fmla="*/ 2147483647 w 67"/>
              <a:gd name="T25" fmla="*/ 2147483647 h 87"/>
              <a:gd name="T26" fmla="*/ 2147483647 w 67"/>
              <a:gd name="T27" fmla="*/ 2147483647 h 87"/>
              <a:gd name="T28" fmla="*/ 2147483647 w 67"/>
              <a:gd name="T29" fmla="*/ 2147483647 h 87"/>
              <a:gd name="T30" fmla="*/ 2147483647 w 67"/>
              <a:gd name="T31" fmla="*/ 2147483647 h 87"/>
              <a:gd name="T32" fmla="*/ 2147483647 w 67"/>
              <a:gd name="T33" fmla="*/ 2147483647 h 87"/>
              <a:gd name="T34" fmla="*/ 2147483647 w 67"/>
              <a:gd name="T35" fmla="*/ 2147483647 h 87"/>
              <a:gd name="T36" fmla="*/ 2147483647 w 67"/>
              <a:gd name="T37" fmla="*/ 2147483647 h 87"/>
              <a:gd name="T38" fmla="*/ 2147483647 w 67"/>
              <a:gd name="T39" fmla="*/ 2147483647 h 87"/>
              <a:gd name="T40" fmla="*/ 0 w 67"/>
              <a:gd name="T41" fmla="*/ 2147483647 h 87"/>
              <a:gd name="T42" fmla="*/ 0 w 67"/>
              <a:gd name="T43" fmla="*/ 2147483647 h 87"/>
              <a:gd name="T44" fmla="*/ 2147483647 w 67"/>
              <a:gd name="T45" fmla="*/ 2147483647 h 87"/>
              <a:gd name="T46" fmla="*/ 2147483647 w 67"/>
              <a:gd name="T47" fmla="*/ 2147483647 h 87"/>
              <a:gd name="T48" fmla="*/ 2147483647 w 67"/>
              <a:gd name="T49" fmla="*/ 2147483647 h 87"/>
              <a:gd name="T50" fmla="*/ 2147483647 w 67"/>
              <a:gd name="T51" fmla="*/ 2147483647 h 87"/>
              <a:gd name="T52" fmla="*/ 2147483647 w 67"/>
              <a:gd name="T53" fmla="*/ 2147483647 h 87"/>
              <a:gd name="T54" fmla="*/ 2147483647 w 67"/>
              <a:gd name="T55" fmla="*/ 2147483647 h 87"/>
              <a:gd name="T56" fmla="*/ 2147483647 w 67"/>
              <a:gd name="T57" fmla="*/ 2147483647 h 87"/>
              <a:gd name="T58" fmla="*/ 2147483647 w 67"/>
              <a:gd name="T59" fmla="*/ 2147483647 h 87"/>
              <a:gd name="T60" fmla="*/ 2147483647 w 67"/>
              <a:gd name="T61" fmla="*/ 2147483647 h 87"/>
              <a:gd name="T62" fmla="*/ 2147483647 w 67"/>
              <a:gd name="T63" fmla="*/ 2147483647 h 87"/>
              <a:gd name="T64" fmla="*/ 2147483647 w 67"/>
              <a:gd name="T65" fmla="*/ 2147483647 h 87"/>
              <a:gd name="T66" fmla="*/ 2147483647 w 67"/>
              <a:gd name="T67" fmla="*/ 2147483647 h 87"/>
              <a:gd name="T68" fmla="*/ 2147483647 w 67"/>
              <a:gd name="T69" fmla="*/ 2147483647 h 87"/>
              <a:gd name="T70" fmla="*/ 2147483647 w 67"/>
              <a:gd name="T71" fmla="*/ 2147483647 h 87"/>
              <a:gd name="T72" fmla="*/ 2147483647 w 67"/>
              <a:gd name="T73" fmla="*/ 2147483647 h 87"/>
              <a:gd name="T74" fmla="*/ 2147483647 w 67"/>
              <a:gd name="T75" fmla="*/ 2147483647 h 87"/>
              <a:gd name="T76" fmla="*/ 2147483647 w 67"/>
              <a:gd name="T77" fmla="*/ 2147483647 h 87"/>
              <a:gd name="T78" fmla="*/ 2147483647 w 67"/>
              <a:gd name="T79" fmla="*/ 2147483647 h 87"/>
              <a:gd name="T80" fmla="*/ 2147483647 w 67"/>
              <a:gd name="T81" fmla="*/ 0 h 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87"/>
              <a:gd name="T125" fmla="*/ 67 w 67"/>
              <a:gd name="T126" fmla="*/ 87 h 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87">
                <a:moveTo>
                  <a:pt x="61" y="0"/>
                </a:moveTo>
                <a:lnTo>
                  <a:pt x="55" y="0"/>
                </a:lnTo>
                <a:lnTo>
                  <a:pt x="50" y="7"/>
                </a:lnTo>
                <a:lnTo>
                  <a:pt x="48" y="14"/>
                </a:lnTo>
                <a:lnTo>
                  <a:pt x="42" y="20"/>
                </a:lnTo>
                <a:lnTo>
                  <a:pt x="35" y="20"/>
                </a:lnTo>
                <a:lnTo>
                  <a:pt x="29" y="20"/>
                </a:lnTo>
                <a:lnTo>
                  <a:pt x="23" y="13"/>
                </a:lnTo>
                <a:lnTo>
                  <a:pt x="17" y="7"/>
                </a:lnTo>
                <a:lnTo>
                  <a:pt x="17" y="14"/>
                </a:lnTo>
                <a:lnTo>
                  <a:pt x="22" y="21"/>
                </a:lnTo>
                <a:lnTo>
                  <a:pt x="18" y="28"/>
                </a:lnTo>
                <a:lnTo>
                  <a:pt x="18" y="35"/>
                </a:lnTo>
                <a:lnTo>
                  <a:pt x="11" y="34"/>
                </a:lnTo>
                <a:lnTo>
                  <a:pt x="11" y="40"/>
                </a:lnTo>
                <a:lnTo>
                  <a:pt x="10" y="47"/>
                </a:lnTo>
                <a:lnTo>
                  <a:pt x="4" y="54"/>
                </a:lnTo>
                <a:lnTo>
                  <a:pt x="2" y="61"/>
                </a:lnTo>
                <a:lnTo>
                  <a:pt x="8" y="66"/>
                </a:lnTo>
                <a:lnTo>
                  <a:pt x="2" y="69"/>
                </a:lnTo>
                <a:lnTo>
                  <a:pt x="0" y="76"/>
                </a:lnTo>
                <a:lnTo>
                  <a:pt x="0" y="83"/>
                </a:lnTo>
                <a:lnTo>
                  <a:pt x="6" y="87"/>
                </a:lnTo>
                <a:lnTo>
                  <a:pt x="8" y="80"/>
                </a:lnTo>
                <a:lnTo>
                  <a:pt x="15" y="77"/>
                </a:lnTo>
                <a:lnTo>
                  <a:pt x="17" y="70"/>
                </a:lnTo>
                <a:lnTo>
                  <a:pt x="19" y="63"/>
                </a:lnTo>
                <a:lnTo>
                  <a:pt x="24" y="55"/>
                </a:lnTo>
                <a:lnTo>
                  <a:pt x="24" y="50"/>
                </a:lnTo>
                <a:lnTo>
                  <a:pt x="22" y="43"/>
                </a:lnTo>
                <a:lnTo>
                  <a:pt x="27" y="45"/>
                </a:lnTo>
                <a:lnTo>
                  <a:pt x="34" y="44"/>
                </a:lnTo>
                <a:lnTo>
                  <a:pt x="37" y="36"/>
                </a:lnTo>
                <a:lnTo>
                  <a:pt x="42" y="29"/>
                </a:lnTo>
                <a:lnTo>
                  <a:pt x="48" y="23"/>
                </a:lnTo>
                <a:lnTo>
                  <a:pt x="54" y="21"/>
                </a:lnTo>
                <a:lnTo>
                  <a:pt x="60" y="15"/>
                </a:lnTo>
                <a:lnTo>
                  <a:pt x="66" y="16"/>
                </a:lnTo>
                <a:lnTo>
                  <a:pt x="67" y="10"/>
                </a:lnTo>
                <a:lnTo>
                  <a:pt x="65" y="3"/>
                </a:lnTo>
                <a:lnTo>
                  <a:pt x="61"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3" name="Freeform 518"/>
          <p:cNvSpPr>
            <a:spLocks/>
          </p:cNvSpPr>
          <p:nvPr/>
        </p:nvSpPr>
        <p:spPr bwMode="auto">
          <a:xfrm>
            <a:off x="8235950" y="3128963"/>
            <a:ext cx="6350" cy="7937"/>
          </a:xfrm>
          <a:custGeom>
            <a:avLst/>
            <a:gdLst>
              <a:gd name="T0" fmla="*/ 2147483647 w 12"/>
              <a:gd name="T1" fmla="*/ 0 h 13"/>
              <a:gd name="T2" fmla="*/ 2147483647 w 12"/>
              <a:gd name="T3" fmla="*/ 2147483647 h 13"/>
              <a:gd name="T4" fmla="*/ 0 w 12"/>
              <a:gd name="T5" fmla="*/ 2147483647 h 13"/>
              <a:gd name="T6" fmla="*/ 2147483647 w 12"/>
              <a:gd name="T7" fmla="*/ 2147483647 h 13"/>
              <a:gd name="T8" fmla="*/ 2147483647 w 12"/>
              <a:gd name="T9" fmla="*/ 2147483647 h 13"/>
              <a:gd name="T10" fmla="*/ 2147483647 w 12"/>
              <a:gd name="T11" fmla="*/ 0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12" y="0"/>
                </a:moveTo>
                <a:lnTo>
                  <a:pt x="6" y="1"/>
                </a:lnTo>
                <a:lnTo>
                  <a:pt x="0" y="7"/>
                </a:lnTo>
                <a:lnTo>
                  <a:pt x="6" y="13"/>
                </a:lnTo>
                <a:lnTo>
                  <a:pt x="12" y="8"/>
                </a:lnTo>
                <a:lnTo>
                  <a:pt x="1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4" name="Freeform 519"/>
          <p:cNvSpPr>
            <a:spLocks/>
          </p:cNvSpPr>
          <p:nvPr/>
        </p:nvSpPr>
        <p:spPr bwMode="auto">
          <a:xfrm>
            <a:off x="8270875" y="3044825"/>
            <a:ext cx="15875" cy="22225"/>
          </a:xfrm>
          <a:custGeom>
            <a:avLst/>
            <a:gdLst>
              <a:gd name="T0" fmla="*/ 2147483647 w 33"/>
              <a:gd name="T1" fmla="*/ 2147483647 h 49"/>
              <a:gd name="T2" fmla="*/ 2147483647 w 33"/>
              <a:gd name="T3" fmla="*/ 2147483647 h 49"/>
              <a:gd name="T4" fmla="*/ 2147483647 w 33"/>
              <a:gd name="T5" fmla="*/ 2147483647 h 49"/>
              <a:gd name="T6" fmla="*/ 2147483647 w 33"/>
              <a:gd name="T7" fmla="*/ 2147483647 h 49"/>
              <a:gd name="T8" fmla="*/ 2147483647 w 33"/>
              <a:gd name="T9" fmla="*/ 2147483647 h 49"/>
              <a:gd name="T10" fmla="*/ 0 w 33"/>
              <a:gd name="T11" fmla="*/ 2147483647 h 49"/>
              <a:gd name="T12" fmla="*/ 2147483647 w 33"/>
              <a:gd name="T13" fmla="*/ 2147483647 h 49"/>
              <a:gd name="T14" fmla="*/ 2147483647 w 33"/>
              <a:gd name="T15" fmla="*/ 2147483647 h 49"/>
              <a:gd name="T16" fmla="*/ 2147483647 w 33"/>
              <a:gd name="T17" fmla="*/ 2147483647 h 49"/>
              <a:gd name="T18" fmla="*/ 2147483647 w 33"/>
              <a:gd name="T19" fmla="*/ 2147483647 h 49"/>
              <a:gd name="T20" fmla="*/ 2147483647 w 33"/>
              <a:gd name="T21" fmla="*/ 2147483647 h 49"/>
              <a:gd name="T22" fmla="*/ 2147483647 w 33"/>
              <a:gd name="T23" fmla="*/ 2147483647 h 49"/>
              <a:gd name="T24" fmla="*/ 2147483647 w 33"/>
              <a:gd name="T25" fmla="*/ 2147483647 h 49"/>
              <a:gd name="T26" fmla="*/ 2147483647 w 33"/>
              <a:gd name="T27" fmla="*/ 2147483647 h 49"/>
              <a:gd name="T28" fmla="*/ 2147483647 w 33"/>
              <a:gd name="T29" fmla="*/ 2147483647 h 49"/>
              <a:gd name="T30" fmla="*/ 2147483647 w 33"/>
              <a:gd name="T31" fmla="*/ 0 h 49"/>
              <a:gd name="T32" fmla="*/ 2147483647 w 33"/>
              <a:gd name="T33" fmla="*/ 2147483647 h 49"/>
              <a:gd name="T34" fmla="*/ 2147483647 w 33"/>
              <a:gd name="T35" fmla="*/ 2147483647 h 49"/>
              <a:gd name="T36" fmla="*/ 2147483647 w 33"/>
              <a:gd name="T37" fmla="*/ 2147483647 h 49"/>
              <a:gd name="T38" fmla="*/ 2147483647 w 33"/>
              <a:gd name="T39" fmla="*/ 2147483647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
              <a:gd name="T61" fmla="*/ 0 h 49"/>
              <a:gd name="T62" fmla="*/ 33 w 3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 h="49">
                <a:moveTo>
                  <a:pt x="11" y="13"/>
                </a:moveTo>
                <a:lnTo>
                  <a:pt x="9" y="20"/>
                </a:lnTo>
                <a:lnTo>
                  <a:pt x="7" y="27"/>
                </a:lnTo>
                <a:lnTo>
                  <a:pt x="1" y="28"/>
                </a:lnTo>
                <a:lnTo>
                  <a:pt x="1" y="35"/>
                </a:lnTo>
                <a:lnTo>
                  <a:pt x="0" y="42"/>
                </a:lnTo>
                <a:lnTo>
                  <a:pt x="1" y="49"/>
                </a:lnTo>
                <a:lnTo>
                  <a:pt x="7" y="49"/>
                </a:lnTo>
                <a:lnTo>
                  <a:pt x="14" y="43"/>
                </a:lnTo>
                <a:lnTo>
                  <a:pt x="16" y="35"/>
                </a:lnTo>
                <a:lnTo>
                  <a:pt x="21" y="29"/>
                </a:lnTo>
                <a:lnTo>
                  <a:pt x="27" y="23"/>
                </a:lnTo>
                <a:lnTo>
                  <a:pt x="25" y="17"/>
                </a:lnTo>
                <a:lnTo>
                  <a:pt x="29" y="9"/>
                </a:lnTo>
                <a:lnTo>
                  <a:pt x="33" y="3"/>
                </a:lnTo>
                <a:lnTo>
                  <a:pt x="27" y="0"/>
                </a:lnTo>
                <a:lnTo>
                  <a:pt x="21" y="2"/>
                </a:lnTo>
                <a:lnTo>
                  <a:pt x="18" y="9"/>
                </a:lnTo>
                <a:lnTo>
                  <a:pt x="12" y="12"/>
                </a:lnTo>
                <a:lnTo>
                  <a:pt x="11" y="1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5" name="Freeform 520"/>
          <p:cNvSpPr>
            <a:spLocks/>
          </p:cNvSpPr>
          <p:nvPr/>
        </p:nvSpPr>
        <p:spPr bwMode="auto">
          <a:xfrm>
            <a:off x="8297863" y="5200650"/>
            <a:ext cx="1587" cy="4763"/>
          </a:xfrm>
          <a:custGeom>
            <a:avLst/>
            <a:gdLst>
              <a:gd name="T0" fmla="*/ 0 w 7"/>
              <a:gd name="T1" fmla="*/ 2147483647 h 8"/>
              <a:gd name="T2" fmla="*/ 2147483647 w 7"/>
              <a:gd name="T3" fmla="*/ 2147483647 h 8"/>
              <a:gd name="T4" fmla="*/ 2147483647 w 7"/>
              <a:gd name="T5" fmla="*/ 0 h 8"/>
              <a:gd name="T6" fmla="*/ 2147483647 w 7"/>
              <a:gd name="T7" fmla="*/ 2147483647 h 8"/>
              <a:gd name="T8" fmla="*/ 0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8"/>
                </a:moveTo>
                <a:lnTo>
                  <a:pt x="1" y="7"/>
                </a:lnTo>
                <a:lnTo>
                  <a:pt x="7" y="0"/>
                </a:lnTo>
                <a:lnTo>
                  <a:pt x="1" y="2"/>
                </a:lnTo>
                <a:lnTo>
                  <a:pt x="0"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6" name="Freeform 521"/>
          <p:cNvSpPr>
            <a:spLocks/>
          </p:cNvSpPr>
          <p:nvPr/>
        </p:nvSpPr>
        <p:spPr bwMode="auto">
          <a:xfrm>
            <a:off x="8297863" y="5184775"/>
            <a:ext cx="7937" cy="4763"/>
          </a:xfrm>
          <a:custGeom>
            <a:avLst/>
            <a:gdLst>
              <a:gd name="T0" fmla="*/ 0 w 18"/>
              <a:gd name="T1" fmla="*/ 2147483647 h 13"/>
              <a:gd name="T2" fmla="*/ 2147483647 w 18"/>
              <a:gd name="T3" fmla="*/ 2147483647 h 13"/>
              <a:gd name="T4" fmla="*/ 2147483647 w 18"/>
              <a:gd name="T5" fmla="*/ 2147483647 h 13"/>
              <a:gd name="T6" fmla="*/ 2147483647 w 18"/>
              <a:gd name="T7" fmla="*/ 0 h 13"/>
              <a:gd name="T8" fmla="*/ 2147483647 w 18"/>
              <a:gd name="T9" fmla="*/ 2147483647 h 13"/>
              <a:gd name="T10" fmla="*/ 2147483647 w 18"/>
              <a:gd name="T11" fmla="*/ 2147483647 h 13"/>
              <a:gd name="T12" fmla="*/ 0 w 18"/>
              <a:gd name="T13" fmla="*/ 2147483647 h 13"/>
              <a:gd name="T14" fmla="*/ 0 60000 65536"/>
              <a:gd name="T15" fmla="*/ 0 60000 65536"/>
              <a:gd name="T16" fmla="*/ 0 60000 65536"/>
              <a:gd name="T17" fmla="*/ 0 60000 65536"/>
              <a:gd name="T18" fmla="*/ 0 60000 65536"/>
              <a:gd name="T19" fmla="*/ 0 60000 65536"/>
              <a:gd name="T20" fmla="*/ 0 60000 65536"/>
              <a:gd name="T21" fmla="*/ 0 w 18"/>
              <a:gd name="T22" fmla="*/ 0 h 13"/>
              <a:gd name="T23" fmla="*/ 18 w 1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3">
                <a:moveTo>
                  <a:pt x="0" y="13"/>
                </a:moveTo>
                <a:lnTo>
                  <a:pt x="6" y="10"/>
                </a:lnTo>
                <a:lnTo>
                  <a:pt x="13" y="5"/>
                </a:lnTo>
                <a:lnTo>
                  <a:pt x="18" y="0"/>
                </a:lnTo>
                <a:lnTo>
                  <a:pt x="11" y="5"/>
                </a:lnTo>
                <a:lnTo>
                  <a:pt x="5" y="6"/>
                </a:lnTo>
                <a:lnTo>
                  <a:pt x="0" y="1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7" name="Freeform 522"/>
          <p:cNvSpPr>
            <a:spLocks/>
          </p:cNvSpPr>
          <p:nvPr/>
        </p:nvSpPr>
        <p:spPr bwMode="auto">
          <a:xfrm>
            <a:off x="8297863" y="2873375"/>
            <a:ext cx="7937" cy="4763"/>
          </a:xfrm>
          <a:custGeom>
            <a:avLst/>
            <a:gdLst>
              <a:gd name="T0" fmla="*/ 0 w 13"/>
              <a:gd name="T1" fmla="*/ 2147483647 h 10"/>
              <a:gd name="T2" fmla="*/ 2147483647 w 13"/>
              <a:gd name="T3" fmla="*/ 2147483647 h 10"/>
              <a:gd name="T4" fmla="*/ 2147483647 w 13"/>
              <a:gd name="T5" fmla="*/ 2147483647 h 10"/>
              <a:gd name="T6" fmla="*/ 2147483647 w 13"/>
              <a:gd name="T7" fmla="*/ 2147483647 h 10"/>
              <a:gd name="T8" fmla="*/ 2147483647 w 13"/>
              <a:gd name="T9" fmla="*/ 0 h 10"/>
              <a:gd name="T10" fmla="*/ 0 w 13"/>
              <a:gd name="T11" fmla="*/ 2147483647 h 10"/>
              <a:gd name="T12" fmla="*/ 0 60000 65536"/>
              <a:gd name="T13" fmla="*/ 0 60000 65536"/>
              <a:gd name="T14" fmla="*/ 0 60000 65536"/>
              <a:gd name="T15" fmla="*/ 0 60000 65536"/>
              <a:gd name="T16" fmla="*/ 0 60000 65536"/>
              <a:gd name="T17" fmla="*/ 0 60000 65536"/>
              <a:gd name="T18" fmla="*/ 0 w 13"/>
              <a:gd name="T19" fmla="*/ 0 h 10"/>
              <a:gd name="T20" fmla="*/ 13 w 13"/>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3" h="10">
                <a:moveTo>
                  <a:pt x="0" y="3"/>
                </a:moveTo>
                <a:lnTo>
                  <a:pt x="6" y="8"/>
                </a:lnTo>
                <a:lnTo>
                  <a:pt x="13" y="10"/>
                </a:lnTo>
                <a:lnTo>
                  <a:pt x="11" y="3"/>
                </a:lnTo>
                <a:lnTo>
                  <a:pt x="4" y="0"/>
                </a:lnTo>
                <a:lnTo>
                  <a:pt x="0"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8" name="Freeform 523"/>
          <p:cNvSpPr>
            <a:spLocks/>
          </p:cNvSpPr>
          <p:nvPr/>
        </p:nvSpPr>
        <p:spPr bwMode="auto">
          <a:xfrm>
            <a:off x="8304213" y="3011488"/>
            <a:ext cx="7937" cy="11112"/>
          </a:xfrm>
          <a:custGeom>
            <a:avLst/>
            <a:gdLst>
              <a:gd name="T0" fmla="*/ 2147483647 w 16"/>
              <a:gd name="T1" fmla="*/ 0 h 27"/>
              <a:gd name="T2" fmla="*/ 2147483647 w 16"/>
              <a:gd name="T3" fmla="*/ 2147483647 h 27"/>
              <a:gd name="T4" fmla="*/ 2147483647 w 16"/>
              <a:gd name="T5" fmla="*/ 2147483647 h 27"/>
              <a:gd name="T6" fmla="*/ 2147483647 w 16"/>
              <a:gd name="T7" fmla="*/ 2147483647 h 27"/>
              <a:gd name="T8" fmla="*/ 0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0 h 27"/>
              <a:gd name="T20" fmla="*/ 2147483647 w 16"/>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7"/>
              <a:gd name="T35" fmla="*/ 16 w 16"/>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7">
                <a:moveTo>
                  <a:pt x="12" y="0"/>
                </a:moveTo>
                <a:lnTo>
                  <a:pt x="9" y="7"/>
                </a:lnTo>
                <a:lnTo>
                  <a:pt x="6" y="14"/>
                </a:lnTo>
                <a:lnTo>
                  <a:pt x="6" y="21"/>
                </a:lnTo>
                <a:lnTo>
                  <a:pt x="0" y="21"/>
                </a:lnTo>
                <a:lnTo>
                  <a:pt x="5" y="27"/>
                </a:lnTo>
                <a:lnTo>
                  <a:pt x="10" y="21"/>
                </a:lnTo>
                <a:lnTo>
                  <a:pt x="13" y="14"/>
                </a:lnTo>
                <a:lnTo>
                  <a:pt x="14" y="7"/>
                </a:lnTo>
                <a:lnTo>
                  <a:pt x="16" y="0"/>
                </a:lnTo>
                <a:lnTo>
                  <a:pt x="12"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59" name="Freeform 524"/>
          <p:cNvSpPr>
            <a:spLocks/>
          </p:cNvSpPr>
          <p:nvPr/>
        </p:nvSpPr>
        <p:spPr bwMode="auto">
          <a:xfrm>
            <a:off x="8308975" y="5165725"/>
            <a:ext cx="7938" cy="15875"/>
          </a:xfrm>
          <a:custGeom>
            <a:avLst/>
            <a:gdLst>
              <a:gd name="T0" fmla="*/ 0 w 18"/>
              <a:gd name="T1" fmla="*/ 2147483647 h 33"/>
              <a:gd name="T2" fmla="*/ 2147483647 w 18"/>
              <a:gd name="T3" fmla="*/ 2147483647 h 33"/>
              <a:gd name="T4" fmla="*/ 2147483647 w 18"/>
              <a:gd name="T5" fmla="*/ 2147483647 h 33"/>
              <a:gd name="T6" fmla="*/ 2147483647 w 18"/>
              <a:gd name="T7" fmla="*/ 2147483647 h 33"/>
              <a:gd name="T8" fmla="*/ 2147483647 w 18"/>
              <a:gd name="T9" fmla="*/ 2147483647 h 33"/>
              <a:gd name="T10" fmla="*/ 2147483647 w 18"/>
              <a:gd name="T11" fmla="*/ 2147483647 h 33"/>
              <a:gd name="T12" fmla="*/ 2147483647 w 18"/>
              <a:gd name="T13" fmla="*/ 0 h 33"/>
              <a:gd name="T14" fmla="*/ 2147483647 w 18"/>
              <a:gd name="T15" fmla="*/ 2147483647 h 33"/>
              <a:gd name="T16" fmla="*/ 2147483647 w 18"/>
              <a:gd name="T17" fmla="*/ 2147483647 h 33"/>
              <a:gd name="T18" fmla="*/ 2147483647 w 18"/>
              <a:gd name="T19" fmla="*/ 2147483647 h 33"/>
              <a:gd name="T20" fmla="*/ 2147483647 w 18"/>
              <a:gd name="T21" fmla="*/ 2147483647 h 33"/>
              <a:gd name="T22" fmla="*/ 0 w 18"/>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33"/>
              <a:gd name="T38" fmla="*/ 18 w 18"/>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33">
                <a:moveTo>
                  <a:pt x="0" y="33"/>
                </a:moveTo>
                <a:lnTo>
                  <a:pt x="1" y="32"/>
                </a:lnTo>
                <a:lnTo>
                  <a:pt x="7" y="26"/>
                </a:lnTo>
                <a:lnTo>
                  <a:pt x="10" y="19"/>
                </a:lnTo>
                <a:lnTo>
                  <a:pt x="15" y="12"/>
                </a:lnTo>
                <a:lnTo>
                  <a:pt x="17" y="7"/>
                </a:lnTo>
                <a:lnTo>
                  <a:pt x="18" y="0"/>
                </a:lnTo>
                <a:lnTo>
                  <a:pt x="16" y="7"/>
                </a:lnTo>
                <a:lnTo>
                  <a:pt x="11" y="12"/>
                </a:lnTo>
                <a:lnTo>
                  <a:pt x="7" y="19"/>
                </a:lnTo>
                <a:lnTo>
                  <a:pt x="3" y="26"/>
                </a:lnTo>
                <a:lnTo>
                  <a:pt x="0" y="3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0" name="Freeform 525"/>
          <p:cNvSpPr>
            <a:spLocks/>
          </p:cNvSpPr>
          <p:nvPr/>
        </p:nvSpPr>
        <p:spPr bwMode="auto">
          <a:xfrm>
            <a:off x="8310563" y="2879725"/>
            <a:ext cx="15875" cy="28575"/>
          </a:xfrm>
          <a:custGeom>
            <a:avLst/>
            <a:gdLst>
              <a:gd name="T0" fmla="*/ 2147483647 w 36"/>
              <a:gd name="T1" fmla="*/ 2147483647 h 60"/>
              <a:gd name="T2" fmla="*/ 2147483647 w 36"/>
              <a:gd name="T3" fmla="*/ 2147483647 h 60"/>
              <a:gd name="T4" fmla="*/ 2147483647 w 36"/>
              <a:gd name="T5" fmla="*/ 2147483647 h 60"/>
              <a:gd name="T6" fmla="*/ 2147483647 w 36"/>
              <a:gd name="T7" fmla="*/ 2147483647 h 60"/>
              <a:gd name="T8" fmla="*/ 2147483647 w 36"/>
              <a:gd name="T9" fmla="*/ 2147483647 h 60"/>
              <a:gd name="T10" fmla="*/ 2147483647 w 36"/>
              <a:gd name="T11" fmla="*/ 2147483647 h 60"/>
              <a:gd name="T12" fmla="*/ 2147483647 w 36"/>
              <a:gd name="T13" fmla="*/ 2147483647 h 60"/>
              <a:gd name="T14" fmla="*/ 2147483647 w 36"/>
              <a:gd name="T15" fmla="*/ 2147483647 h 60"/>
              <a:gd name="T16" fmla="*/ 2147483647 w 36"/>
              <a:gd name="T17" fmla="*/ 2147483647 h 60"/>
              <a:gd name="T18" fmla="*/ 2147483647 w 36"/>
              <a:gd name="T19" fmla="*/ 2147483647 h 60"/>
              <a:gd name="T20" fmla="*/ 2147483647 w 36"/>
              <a:gd name="T21" fmla="*/ 0 h 60"/>
              <a:gd name="T22" fmla="*/ 2147483647 w 36"/>
              <a:gd name="T23" fmla="*/ 2147483647 h 60"/>
              <a:gd name="T24" fmla="*/ 2147483647 w 36"/>
              <a:gd name="T25" fmla="*/ 2147483647 h 60"/>
              <a:gd name="T26" fmla="*/ 2147483647 w 36"/>
              <a:gd name="T27" fmla="*/ 2147483647 h 60"/>
              <a:gd name="T28" fmla="*/ 2147483647 w 36"/>
              <a:gd name="T29" fmla="*/ 2147483647 h 60"/>
              <a:gd name="T30" fmla="*/ 2147483647 w 36"/>
              <a:gd name="T31" fmla="*/ 2147483647 h 60"/>
              <a:gd name="T32" fmla="*/ 2147483647 w 36"/>
              <a:gd name="T33" fmla="*/ 2147483647 h 60"/>
              <a:gd name="T34" fmla="*/ 0 w 36"/>
              <a:gd name="T35" fmla="*/ 2147483647 h 60"/>
              <a:gd name="T36" fmla="*/ 2147483647 w 36"/>
              <a:gd name="T37" fmla="*/ 2147483647 h 60"/>
              <a:gd name="T38" fmla="*/ 2147483647 w 36"/>
              <a:gd name="T39" fmla="*/ 2147483647 h 60"/>
              <a:gd name="T40" fmla="*/ 2147483647 w 36"/>
              <a:gd name="T41" fmla="*/ 2147483647 h 60"/>
              <a:gd name="T42" fmla="*/ 2147483647 w 36"/>
              <a:gd name="T43" fmla="*/ 2147483647 h 60"/>
              <a:gd name="T44" fmla="*/ 2147483647 w 36"/>
              <a:gd name="T45" fmla="*/ 2147483647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
              <a:gd name="T70" fmla="*/ 0 h 60"/>
              <a:gd name="T71" fmla="*/ 36 w 36"/>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 h="60">
                <a:moveTo>
                  <a:pt x="25" y="60"/>
                </a:moveTo>
                <a:lnTo>
                  <a:pt x="23" y="53"/>
                </a:lnTo>
                <a:lnTo>
                  <a:pt x="25" y="47"/>
                </a:lnTo>
                <a:lnTo>
                  <a:pt x="32" y="46"/>
                </a:lnTo>
                <a:lnTo>
                  <a:pt x="36" y="39"/>
                </a:lnTo>
                <a:lnTo>
                  <a:pt x="36" y="33"/>
                </a:lnTo>
                <a:lnTo>
                  <a:pt x="34" y="25"/>
                </a:lnTo>
                <a:lnTo>
                  <a:pt x="35" y="19"/>
                </a:lnTo>
                <a:lnTo>
                  <a:pt x="28" y="12"/>
                </a:lnTo>
                <a:lnTo>
                  <a:pt x="24" y="5"/>
                </a:lnTo>
                <a:lnTo>
                  <a:pt x="17" y="0"/>
                </a:lnTo>
                <a:lnTo>
                  <a:pt x="12" y="8"/>
                </a:lnTo>
                <a:lnTo>
                  <a:pt x="15" y="14"/>
                </a:lnTo>
                <a:lnTo>
                  <a:pt x="18" y="21"/>
                </a:lnTo>
                <a:lnTo>
                  <a:pt x="18" y="28"/>
                </a:lnTo>
                <a:lnTo>
                  <a:pt x="12" y="30"/>
                </a:lnTo>
                <a:lnTo>
                  <a:pt x="5" y="32"/>
                </a:lnTo>
                <a:lnTo>
                  <a:pt x="0" y="37"/>
                </a:lnTo>
                <a:lnTo>
                  <a:pt x="4" y="44"/>
                </a:lnTo>
                <a:lnTo>
                  <a:pt x="8" y="50"/>
                </a:lnTo>
                <a:lnTo>
                  <a:pt x="14" y="56"/>
                </a:lnTo>
                <a:lnTo>
                  <a:pt x="21" y="56"/>
                </a:lnTo>
                <a:lnTo>
                  <a:pt x="25" y="6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1" name="Freeform 526"/>
          <p:cNvSpPr>
            <a:spLocks/>
          </p:cNvSpPr>
          <p:nvPr/>
        </p:nvSpPr>
        <p:spPr bwMode="auto">
          <a:xfrm>
            <a:off x="8312150" y="2974975"/>
            <a:ext cx="3175" cy="3175"/>
          </a:xfrm>
          <a:custGeom>
            <a:avLst/>
            <a:gdLst>
              <a:gd name="T0" fmla="*/ 2147483647 w 6"/>
              <a:gd name="T1" fmla="*/ 2147483647 h 5"/>
              <a:gd name="T2" fmla="*/ 2147483647 w 6"/>
              <a:gd name="T3" fmla="*/ 2147483647 h 5"/>
              <a:gd name="T4" fmla="*/ 2147483647 w 6"/>
              <a:gd name="T5" fmla="*/ 2147483647 h 5"/>
              <a:gd name="T6" fmla="*/ 0 w 6"/>
              <a:gd name="T7" fmla="*/ 0 h 5"/>
              <a:gd name="T8" fmla="*/ 2147483647 w 6"/>
              <a:gd name="T9" fmla="*/ 2147483647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3" y="4"/>
                </a:moveTo>
                <a:lnTo>
                  <a:pt x="6" y="5"/>
                </a:lnTo>
                <a:lnTo>
                  <a:pt x="6" y="4"/>
                </a:lnTo>
                <a:lnTo>
                  <a:pt x="0" y="0"/>
                </a:lnTo>
                <a:lnTo>
                  <a:pt x="3" y="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2" name="Freeform 527"/>
          <p:cNvSpPr>
            <a:spLocks/>
          </p:cNvSpPr>
          <p:nvPr/>
        </p:nvSpPr>
        <p:spPr bwMode="auto">
          <a:xfrm>
            <a:off x="8315325" y="2987675"/>
            <a:ext cx="3175" cy="3175"/>
          </a:xfrm>
          <a:custGeom>
            <a:avLst/>
            <a:gdLst>
              <a:gd name="T0" fmla="*/ 0 w 7"/>
              <a:gd name="T1" fmla="*/ 2147483647 h 6"/>
              <a:gd name="T2" fmla="*/ 2147483647 w 7"/>
              <a:gd name="T3" fmla="*/ 2147483647 h 6"/>
              <a:gd name="T4" fmla="*/ 2147483647 w 7"/>
              <a:gd name="T5" fmla="*/ 0 h 6"/>
              <a:gd name="T6" fmla="*/ 0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5"/>
                </a:moveTo>
                <a:lnTo>
                  <a:pt x="7" y="6"/>
                </a:lnTo>
                <a:lnTo>
                  <a:pt x="2" y="0"/>
                </a:lnTo>
                <a:lnTo>
                  <a:pt x="0"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3" name="Freeform 528"/>
          <p:cNvSpPr>
            <a:spLocks/>
          </p:cNvSpPr>
          <p:nvPr/>
        </p:nvSpPr>
        <p:spPr bwMode="auto">
          <a:xfrm>
            <a:off x="8315325" y="2919413"/>
            <a:ext cx="9525" cy="15875"/>
          </a:xfrm>
          <a:custGeom>
            <a:avLst/>
            <a:gdLst>
              <a:gd name="T0" fmla="*/ 2147483647 w 17"/>
              <a:gd name="T1" fmla="*/ 2147483647 h 30"/>
              <a:gd name="T2" fmla="*/ 2147483647 w 17"/>
              <a:gd name="T3" fmla="*/ 2147483647 h 30"/>
              <a:gd name="T4" fmla="*/ 2147483647 w 17"/>
              <a:gd name="T5" fmla="*/ 2147483647 h 30"/>
              <a:gd name="T6" fmla="*/ 2147483647 w 17"/>
              <a:gd name="T7" fmla="*/ 2147483647 h 30"/>
              <a:gd name="T8" fmla="*/ 2147483647 w 17"/>
              <a:gd name="T9" fmla="*/ 2147483647 h 30"/>
              <a:gd name="T10" fmla="*/ 2147483647 w 17"/>
              <a:gd name="T11" fmla="*/ 2147483647 h 30"/>
              <a:gd name="T12" fmla="*/ 0 w 17"/>
              <a:gd name="T13" fmla="*/ 0 h 30"/>
              <a:gd name="T14" fmla="*/ 2147483647 w 17"/>
              <a:gd name="T15" fmla="*/ 2147483647 h 30"/>
              <a:gd name="T16" fmla="*/ 2147483647 w 17"/>
              <a:gd name="T17" fmla="*/ 2147483647 h 30"/>
              <a:gd name="T18" fmla="*/ 2147483647 w 17"/>
              <a:gd name="T19" fmla="*/ 2147483647 h 30"/>
              <a:gd name="T20" fmla="*/ 2147483647 w 17"/>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30"/>
              <a:gd name="T35" fmla="*/ 17 w 17"/>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30">
                <a:moveTo>
                  <a:pt x="7" y="27"/>
                </a:moveTo>
                <a:lnTo>
                  <a:pt x="13" y="30"/>
                </a:lnTo>
                <a:lnTo>
                  <a:pt x="17" y="23"/>
                </a:lnTo>
                <a:lnTo>
                  <a:pt x="10" y="17"/>
                </a:lnTo>
                <a:lnTo>
                  <a:pt x="8" y="9"/>
                </a:lnTo>
                <a:lnTo>
                  <a:pt x="7" y="3"/>
                </a:lnTo>
                <a:lnTo>
                  <a:pt x="0" y="0"/>
                </a:lnTo>
                <a:lnTo>
                  <a:pt x="1" y="7"/>
                </a:lnTo>
                <a:lnTo>
                  <a:pt x="3" y="14"/>
                </a:lnTo>
                <a:lnTo>
                  <a:pt x="3" y="21"/>
                </a:lnTo>
                <a:lnTo>
                  <a:pt x="7" y="2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4" name="Freeform 529"/>
          <p:cNvSpPr>
            <a:spLocks/>
          </p:cNvSpPr>
          <p:nvPr/>
        </p:nvSpPr>
        <p:spPr bwMode="auto">
          <a:xfrm>
            <a:off x="8316913" y="2944813"/>
            <a:ext cx="3175" cy="7937"/>
          </a:xfrm>
          <a:custGeom>
            <a:avLst/>
            <a:gdLst>
              <a:gd name="T0" fmla="*/ 0 w 7"/>
              <a:gd name="T1" fmla="*/ 2147483647 h 14"/>
              <a:gd name="T2" fmla="*/ 2147483647 w 7"/>
              <a:gd name="T3" fmla="*/ 2147483647 h 14"/>
              <a:gd name="T4" fmla="*/ 2147483647 w 7"/>
              <a:gd name="T5" fmla="*/ 0 h 14"/>
              <a:gd name="T6" fmla="*/ 2147483647 w 7"/>
              <a:gd name="T7" fmla="*/ 2147483647 h 14"/>
              <a:gd name="T8" fmla="*/ 0 w 7"/>
              <a:gd name="T9" fmla="*/ 2147483647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0" y="14"/>
                </a:moveTo>
                <a:lnTo>
                  <a:pt x="7" y="7"/>
                </a:lnTo>
                <a:lnTo>
                  <a:pt x="4" y="0"/>
                </a:lnTo>
                <a:lnTo>
                  <a:pt x="1" y="7"/>
                </a:lnTo>
                <a:lnTo>
                  <a:pt x="0" y="14"/>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5" name="Freeform 530"/>
          <p:cNvSpPr>
            <a:spLocks/>
          </p:cNvSpPr>
          <p:nvPr/>
        </p:nvSpPr>
        <p:spPr bwMode="auto">
          <a:xfrm>
            <a:off x="8318500" y="2938463"/>
            <a:ext cx="3175" cy="3175"/>
          </a:xfrm>
          <a:custGeom>
            <a:avLst/>
            <a:gdLst>
              <a:gd name="T0" fmla="*/ 0 w 7"/>
              <a:gd name="T1" fmla="*/ 0 h 6"/>
              <a:gd name="T2" fmla="*/ 2147483647 w 7"/>
              <a:gd name="T3" fmla="*/ 2147483647 h 6"/>
              <a:gd name="T4" fmla="*/ 2147483647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0"/>
                </a:moveTo>
                <a:lnTo>
                  <a:pt x="7" y="6"/>
                </a:lnTo>
                <a:lnTo>
                  <a:pt x="3"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6" name="Freeform 531"/>
          <p:cNvSpPr>
            <a:spLocks/>
          </p:cNvSpPr>
          <p:nvPr/>
        </p:nvSpPr>
        <p:spPr bwMode="auto">
          <a:xfrm>
            <a:off x="8321675" y="2876550"/>
            <a:ext cx="7938" cy="9525"/>
          </a:xfrm>
          <a:custGeom>
            <a:avLst/>
            <a:gdLst>
              <a:gd name="T0" fmla="*/ 2147483647 w 19"/>
              <a:gd name="T1" fmla="*/ 0 h 18"/>
              <a:gd name="T2" fmla="*/ 2147483647 w 19"/>
              <a:gd name="T3" fmla="*/ 0 h 18"/>
              <a:gd name="T4" fmla="*/ 0 w 19"/>
              <a:gd name="T5" fmla="*/ 2147483647 h 18"/>
              <a:gd name="T6" fmla="*/ 2147483647 w 19"/>
              <a:gd name="T7" fmla="*/ 2147483647 h 18"/>
              <a:gd name="T8" fmla="*/ 2147483647 w 19"/>
              <a:gd name="T9" fmla="*/ 2147483647 h 18"/>
              <a:gd name="T10" fmla="*/ 2147483647 w 19"/>
              <a:gd name="T11" fmla="*/ 2147483647 h 18"/>
              <a:gd name="T12" fmla="*/ 2147483647 w 19"/>
              <a:gd name="T13" fmla="*/ 2147483647 h 18"/>
              <a:gd name="T14" fmla="*/ 2147483647 w 19"/>
              <a:gd name="T15" fmla="*/ 2147483647 h 18"/>
              <a:gd name="T16" fmla="*/ 2147483647 w 19"/>
              <a:gd name="T17" fmla="*/ 2147483647 h 18"/>
              <a:gd name="T18" fmla="*/ 2147483647 w 19"/>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8"/>
              <a:gd name="T32" fmla="*/ 19 w 19"/>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8">
                <a:moveTo>
                  <a:pt x="10" y="0"/>
                </a:moveTo>
                <a:lnTo>
                  <a:pt x="4" y="0"/>
                </a:lnTo>
                <a:lnTo>
                  <a:pt x="0" y="6"/>
                </a:lnTo>
                <a:lnTo>
                  <a:pt x="5" y="13"/>
                </a:lnTo>
                <a:lnTo>
                  <a:pt x="12" y="16"/>
                </a:lnTo>
                <a:lnTo>
                  <a:pt x="18" y="17"/>
                </a:lnTo>
                <a:lnTo>
                  <a:pt x="19" y="18"/>
                </a:lnTo>
                <a:lnTo>
                  <a:pt x="18" y="10"/>
                </a:lnTo>
                <a:lnTo>
                  <a:pt x="14" y="4"/>
                </a:lnTo>
                <a:lnTo>
                  <a:pt x="1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7" name="Freeform 532"/>
          <p:cNvSpPr>
            <a:spLocks/>
          </p:cNvSpPr>
          <p:nvPr/>
        </p:nvSpPr>
        <p:spPr bwMode="auto">
          <a:xfrm>
            <a:off x="6815138" y="3768725"/>
            <a:ext cx="153987" cy="217488"/>
          </a:xfrm>
          <a:custGeom>
            <a:avLst/>
            <a:gdLst>
              <a:gd name="T0" fmla="*/ 2147483647 w 328"/>
              <a:gd name="T1" fmla="*/ 2147483647 h 459"/>
              <a:gd name="T2" fmla="*/ 2147483647 w 328"/>
              <a:gd name="T3" fmla="*/ 2147483647 h 459"/>
              <a:gd name="T4" fmla="*/ 2147483647 w 328"/>
              <a:gd name="T5" fmla="*/ 2147483647 h 459"/>
              <a:gd name="T6" fmla="*/ 2147483647 w 328"/>
              <a:gd name="T7" fmla="*/ 2147483647 h 459"/>
              <a:gd name="T8" fmla="*/ 2147483647 w 328"/>
              <a:gd name="T9" fmla="*/ 2147483647 h 459"/>
              <a:gd name="T10" fmla="*/ 2147483647 w 328"/>
              <a:gd name="T11" fmla="*/ 2147483647 h 459"/>
              <a:gd name="T12" fmla="*/ 2147483647 w 328"/>
              <a:gd name="T13" fmla="*/ 2147483647 h 459"/>
              <a:gd name="T14" fmla="*/ 2147483647 w 328"/>
              <a:gd name="T15" fmla="*/ 2147483647 h 459"/>
              <a:gd name="T16" fmla="*/ 2147483647 w 328"/>
              <a:gd name="T17" fmla="*/ 2147483647 h 459"/>
              <a:gd name="T18" fmla="*/ 2147483647 w 328"/>
              <a:gd name="T19" fmla="*/ 2147483647 h 459"/>
              <a:gd name="T20" fmla="*/ 2147483647 w 328"/>
              <a:gd name="T21" fmla="*/ 2147483647 h 459"/>
              <a:gd name="T22" fmla="*/ 2147483647 w 328"/>
              <a:gd name="T23" fmla="*/ 2147483647 h 459"/>
              <a:gd name="T24" fmla="*/ 2147483647 w 328"/>
              <a:gd name="T25" fmla="*/ 2147483647 h 459"/>
              <a:gd name="T26" fmla="*/ 2147483647 w 328"/>
              <a:gd name="T27" fmla="*/ 2147483647 h 459"/>
              <a:gd name="T28" fmla="*/ 2147483647 w 328"/>
              <a:gd name="T29" fmla="*/ 2147483647 h 459"/>
              <a:gd name="T30" fmla="*/ 2147483647 w 328"/>
              <a:gd name="T31" fmla="*/ 2147483647 h 459"/>
              <a:gd name="T32" fmla="*/ 2147483647 w 328"/>
              <a:gd name="T33" fmla="*/ 2147483647 h 459"/>
              <a:gd name="T34" fmla="*/ 2147483647 w 328"/>
              <a:gd name="T35" fmla="*/ 2147483647 h 459"/>
              <a:gd name="T36" fmla="*/ 2147483647 w 328"/>
              <a:gd name="T37" fmla="*/ 2147483647 h 459"/>
              <a:gd name="T38" fmla="*/ 2147483647 w 328"/>
              <a:gd name="T39" fmla="*/ 2147483647 h 459"/>
              <a:gd name="T40" fmla="*/ 2147483647 w 328"/>
              <a:gd name="T41" fmla="*/ 2147483647 h 459"/>
              <a:gd name="T42" fmla="*/ 2147483647 w 328"/>
              <a:gd name="T43" fmla="*/ 2147483647 h 459"/>
              <a:gd name="T44" fmla="*/ 2147483647 w 328"/>
              <a:gd name="T45" fmla="*/ 2147483647 h 459"/>
              <a:gd name="T46" fmla="*/ 2147483647 w 328"/>
              <a:gd name="T47" fmla="*/ 2147483647 h 459"/>
              <a:gd name="T48" fmla="*/ 2147483647 w 328"/>
              <a:gd name="T49" fmla="*/ 2147483647 h 459"/>
              <a:gd name="T50" fmla="*/ 2147483647 w 328"/>
              <a:gd name="T51" fmla="*/ 2147483647 h 459"/>
              <a:gd name="T52" fmla="*/ 2147483647 w 328"/>
              <a:gd name="T53" fmla="*/ 2147483647 h 459"/>
              <a:gd name="T54" fmla="*/ 2147483647 w 328"/>
              <a:gd name="T55" fmla="*/ 2147483647 h 459"/>
              <a:gd name="T56" fmla="*/ 2147483647 w 328"/>
              <a:gd name="T57" fmla="*/ 2147483647 h 459"/>
              <a:gd name="T58" fmla="*/ 2147483647 w 328"/>
              <a:gd name="T59" fmla="*/ 2147483647 h 459"/>
              <a:gd name="T60" fmla="*/ 2147483647 w 328"/>
              <a:gd name="T61" fmla="*/ 2147483647 h 459"/>
              <a:gd name="T62" fmla="*/ 2147483647 w 328"/>
              <a:gd name="T63" fmla="*/ 2147483647 h 459"/>
              <a:gd name="T64" fmla="*/ 2147483647 w 328"/>
              <a:gd name="T65" fmla="*/ 2147483647 h 459"/>
              <a:gd name="T66" fmla="*/ 2147483647 w 328"/>
              <a:gd name="T67" fmla="*/ 2147483647 h 459"/>
              <a:gd name="T68" fmla="*/ 2147483647 w 328"/>
              <a:gd name="T69" fmla="*/ 2147483647 h 459"/>
              <a:gd name="T70" fmla="*/ 2147483647 w 328"/>
              <a:gd name="T71" fmla="*/ 2147483647 h 459"/>
              <a:gd name="T72" fmla="*/ 2147483647 w 328"/>
              <a:gd name="T73" fmla="*/ 2147483647 h 459"/>
              <a:gd name="T74" fmla="*/ 2147483647 w 328"/>
              <a:gd name="T75" fmla="*/ 2147483647 h 459"/>
              <a:gd name="T76" fmla="*/ 2147483647 w 328"/>
              <a:gd name="T77" fmla="*/ 2147483647 h 459"/>
              <a:gd name="T78" fmla="*/ 2147483647 w 328"/>
              <a:gd name="T79" fmla="*/ 2147483647 h 459"/>
              <a:gd name="T80" fmla="*/ 2147483647 w 328"/>
              <a:gd name="T81" fmla="*/ 2147483647 h 459"/>
              <a:gd name="T82" fmla="*/ 2147483647 w 328"/>
              <a:gd name="T83" fmla="*/ 2147483647 h 459"/>
              <a:gd name="T84" fmla="*/ 2147483647 w 328"/>
              <a:gd name="T85" fmla="*/ 2147483647 h 459"/>
              <a:gd name="T86" fmla="*/ 2147483647 w 328"/>
              <a:gd name="T87" fmla="*/ 2147483647 h 459"/>
              <a:gd name="T88" fmla="*/ 2147483647 w 328"/>
              <a:gd name="T89" fmla="*/ 2147483647 h 459"/>
              <a:gd name="T90" fmla="*/ 2147483647 w 328"/>
              <a:gd name="T91" fmla="*/ 2147483647 h 459"/>
              <a:gd name="T92" fmla="*/ 2147483647 w 328"/>
              <a:gd name="T93" fmla="*/ 2147483647 h 459"/>
              <a:gd name="T94" fmla="*/ 2147483647 w 328"/>
              <a:gd name="T95" fmla="*/ 2147483647 h 459"/>
              <a:gd name="T96" fmla="*/ 2147483647 w 328"/>
              <a:gd name="T97" fmla="*/ 2147483647 h 459"/>
              <a:gd name="T98" fmla="*/ 2147483647 w 328"/>
              <a:gd name="T99" fmla="*/ 2147483647 h 459"/>
              <a:gd name="T100" fmla="*/ 2147483647 w 328"/>
              <a:gd name="T101" fmla="*/ 2147483647 h 459"/>
              <a:gd name="T102" fmla="*/ 2147483647 w 328"/>
              <a:gd name="T103" fmla="*/ 2147483647 h 459"/>
              <a:gd name="T104" fmla="*/ 2147483647 w 328"/>
              <a:gd name="T105" fmla="*/ 2147483647 h 459"/>
              <a:gd name="T106" fmla="*/ 2147483647 w 328"/>
              <a:gd name="T107" fmla="*/ 2147483647 h 459"/>
              <a:gd name="T108" fmla="*/ 2147483647 w 328"/>
              <a:gd name="T109" fmla="*/ 2147483647 h 459"/>
              <a:gd name="T110" fmla="*/ 2147483647 w 328"/>
              <a:gd name="T111" fmla="*/ 2147483647 h 459"/>
              <a:gd name="T112" fmla="*/ 2147483647 w 328"/>
              <a:gd name="T113" fmla="*/ 2147483647 h 459"/>
              <a:gd name="T114" fmla="*/ 2147483647 w 328"/>
              <a:gd name="T115" fmla="*/ 2147483647 h 4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28"/>
              <a:gd name="T175" fmla="*/ 0 h 459"/>
              <a:gd name="T176" fmla="*/ 328 w 328"/>
              <a:gd name="T177" fmla="*/ 459 h 4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28" h="459">
                <a:moveTo>
                  <a:pt x="8" y="8"/>
                </a:moveTo>
                <a:lnTo>
                  <a:pt x="9" y="1"/>
                </a:lnTo>
                <a:lnTo>
                  <a:pt x="10" y="0"/>
                </a:lnTo>
                <a:lnTo>
                  <a:pt x="16" y="5"/>
                </a:lnTo>
                <a:lnTo>
                  <a:pt x="18" y="5"/>
                </a:lnTo>
                <a:lnTo>
                  <a:pt x="19" y="6"/>
                </a:lnTo>
                <a:lnTo>
                  <a:pt x="25" y="9"/>
                </a:lnTo>
                <a:lnTo>
                  <a:pt x="31" y="16"/>
                </a:lnTo>
                <a:lnTo>
                  <a:pt x="33" y="23"/>
                </a:lnTo>
                <a:lnTo>
                  <a:pt x="37" y="23"/>
                </a:lnTo>
                <a:lnTo>
                  <a:pt x="38" y="24"/>
                </a:lnTo>
                <a:lnTo>
                  <a:pt x="46" y="24"/>
                </a:lnTo>
                <a:lnTo>
                  <a:pt x="47" y="24"/>
                </a:lnTo>
                <a:lnTo>
                  <a:pt x="50" y="29"/>
                </a:lnTo>
                <a:lnTo>
                  <a:pt x="54" y="29"/>
                </a:lnTo>
                <a:lnTo>
                  <a:pt x="51" y="22"/>
                </a:lnTo>
                <a:lnTo>
                  <a:pt x="46" y="15"/>
                </a:lnTo>
                <a:lnTo>
                  <a:pt x="51" y="15"/>
                </a:lnTo>
                <a:lnTo>
                  <a:pt x="58" y="19"/>
                </a:lnTo>
                <a:lnTo>
                  <a:pt x="58" y="26"/>
                </a:lnTo>
                <a:lnTo>
                  <a:pt x="61" y="34"/>
                </a:lnTo>
                <a:lnTo>
                  <a:pt x="67" y="39"/>
                </a:lnTo>
                <a:lnTo>
                  <a:pt x="74" y="45"/>
                </a:lnTo>
                <a:lnTo>
                  <a:pt x="80" y="45"/>
                </a:lnTo>
                <a:lnTo>
                  <a:pt x="83" y="47"/>
                </a:lnTo>
                <a:lnTo>
                  <a:pt x="84" y="47"/>
                </a:lnTo>
                <a:lnTo>
                  <a:pt x="89" y="50"/>
                </a:lnTo>
                <a:lnTo>
                  <a:pt x="91" y="43"/>
                </a:lnTo>
                <a:lnTo>
                  <a:pt x="92" y="40"/>
                </a:lnTo>
                <a:lnTo>
                  <a:pt x="90" y="34"/>
                </a:lnTo>
                <a:lnTo>
                  <a:pt x="96" y="34"/>
                </a:lnTo>
                <a:lnTo>
                  <a:pt x="100" y="39"/>
                </a:lnTo>
                <a:lnTo>
                  <a:pt x="104" y="45"/>
                </a:lnTo>
                <a:lnTo>
                  <a:pt x="106" y="47"/>
                </a:lnTo>
                <a:lnTo>
                  <a:pt x="106" y="51"/>
                </a:lnTo>
                <a:lnTo>
                  <a:pt x="107" y="51"/>
                </a:lnTo>
                <a:lnTo>
                  <a:pt x="109" y="53"/>
                </a:lnTo>
                <a:lnTo>
                  <a:pt x="108" y="54"/>
                </a:lnTo>
                <a:lnTo>
                  <a:pt x="107" y="62"/>
                </a:lnTo>
                <a:lnTo>
                  <a:pt x="108" y="63"/>
                </a:lnTo>
                <a:lnTo>
                  <a:pt x="108" y="65"/>
                </a:lnTo>
                <a:lnTo>
                  <a:pt x="109" y="66"/>
                </a:lnTo>
                <a:lnTo>
                  <a:pt x="109" y="70"/>
                </a:lnTo>
                <a:lnTo>
                  <a:pt x="111" y="72"/>
                </a:lnTo>
                <a:lnTo>
                  <a:pt x="113" y="79"/>
                </a:lnTo>
                <a:lnTo>
                  <a:pt x="113" y="90"/>
                </a:lnTo>
                <a:lnTo>
                  <a:pt x="112" y="94"/>
                </a:lnTo>
                <a:lnTo>
                  <a:pt x="112" y="96"/>
                </a:lnTo>
                <a:lnTo>
                  <a:pt x="115" y="104"/>
                </a:lnTo>
                <a:lnTo>
                  <a:pt x="120" y="102"/>
                </a:lnTo>
                <a:lnTo>
                  <a:pt x="124" y="104"/>
                </a:lnTo>
                <a:lnTo>
                  <a:pt x="125" y="105"/>
                </a:lnTo>
                <a:lnTo>
                  <a:pt x="133" y="109"/>
                </a:lnTo>
                <a:lnTo>
                  <a:pt x="139" y="110"/>
                </a:lnTo>
                <a:lnTo>
                  <a:pt x="141" y="110"/>
                </a:lnTo>
                <a:lnTo>
                  <a:pt x="152" y="114"/>
                </a:lnTo>
                <a:lnTo>
                  <a:pt x="159" y="112"/>
                </a:lnTo>
                <a:lnTo>
                  <a:pt x="165" y="112"/>
                </a:lnTo>
                <a:lnTo>
                  <a:pt x="171" y="113"/>
                </a:lnTo>
                <a:lnTo>
                  <a:pt x="178" y="114"/>
                </a:lnTo>
                <a:lnTo>
                  <a:pt x="183" y="113"/>
                </a:lnTo>
                <a:lnTo>
                  <a:pt x="184" y="113"/>
                </a:lnTo>
                <a:lnTo>
                  <a:pt x="190" y="112"/>
                </a:lnTo>
                <a:lnTo>
                  <a:pt x="202" y="110"/>
                </a:lnTo>
                <a:lnTo>
                  <a:pt x="206" y="112"/>
                </a:lnTo>
                <a:lnTo>
                  <a:pt x="213" y="113"/>
                </a:lnTo>
                <a:lnTo>
                  <a:pt x="218" y="114"/>
                </a:lnTo>
                <a:lnTo>
                  <a:pt x="225" y="114"/>
                </a:lnTo>
                <a:lnTo>
                  <a:pt x="231" y="115"/>
                </a:lnTo>
                <a:lnTo>
                  <a:pt x="231" y="113"/>
                </a:lnTo>
                <a:lnTo>
                  <a:pt x="243" y="112"/>
                </a:lnTo>
                <a:lnTo>
                  <a:pt x="249" y="112"/>
                </a:lnTo>
                <a:lnTo>
                  <a:pt x="251" y="112"/>
                </a:lnTo>
                <a:lnTo>
                  <a:pt x="258" y="114"/>
                </a:lnTo>
                <a:lnTo>
                  <a:pt x="264" y="118"/>
                </a:lnTo>
                <a:lnTo>
                  <a:pt x="270" y="120"/>
                </a:lnTo>
                <a:lnTo>
                  <a:pt x="276" y="123"/>
                </a:lnTo>
                <a:lnTo>
                  <a:pt x="276" y="126"/>
                </a:lnTo>
                <a:lnTo>
                  <a:pt x="276" y="127"/>
                </a:lnTo>
                <a:lnTo>
                  <a:pt x="283" y="134"/>
                </a:lnTo>
                <a:lnTo>
                  <a:pt x="282" y="136"/>
                </a:lnTo>
                <a:lnTo>
                  <a:pt x="276" y="138"/>
                </a:lnTo>
                <a:lnTo>
                  <a:pt x="273" y="136"/>
                </a:lnTo>
                <a:lnTo>
                  <a:pt x="268" y="136"/>
                </a:lnTo>
                <a:lnTo>
                  <a:pt x="269" y="139"/>
                </a:lnTo>
                <a:lnTo>
                  <a:pt x="269" y="141"/>
                </a:lnTo>
                <a:lnTo>
                  <a:pt x="269" y="143"/>
                </a:lnTo>
                <a:lnTo>
                  <a:pt x="268" y="148"/>
                </a:lnTo>
                <a:lnTo>
                  <a:pt x="267" y="156"/>
                </a:lnTo>
                <a:lnTo>
                  <a:pt x="265" y="162"/>
                </a:lnTo>
                <a:lnTo>
                  <a:pt x="265" y="169"/>
                </a:lnTo>
                <a:lnTo>
                  <a:pt x="261" y="175"/>
                </a:lnTo>
                <a:lnTo>
                  <a:pt x="255" y="177"/>
                </a:lnTo>
                <a:lnTo>
                  <a:pt x="254" y="184"/>
                </a:lnTo>
                <a:lnTo>
                  <a:pt x="254" y="191"/>
                </a:lnTo>
                <a:lnTo>
                  <a:pt x="247" y="187"/>
                </a:lnTo>
                <a:lnTo>
                  <a:pt x="241" y="193"/>
                </a:lnTo>
                <a:lnTo>
                  <a:pt x="238" y="188"/>
                </a:lnTo>
                <a:lnTo>
                  <a:pt x="237" y="195"/>
                </a:lnTo>
                <a:lnTo>
                  <a:pt x="234" y="198"/>
                </a:lnTo>
                <a:lnTo>
                  <a:pt x="228" y="198"/>
                </a:lnTo>
                <a:lnTo>
                  <a:pt x="221" y="196"/>
                </a:lnTo>
                <a:lnTo>
                  <a:pt x="223" y="203"/>
                </a:lnTo>
                <a:lnTo>
                  <a:pt x="221" y="204"/>
                </a:lnTo>
                <a:lnTo>
                  <a:pt x="218" y="206"/>
                </a:lnTo>
                <a:lnTo>
                  <a:pt x="215" y="212"/>
                </a:lnTo>
                <a:lnTo>
                  <a:pt x="216" y="217"/>
                </a:lnTo>
                <a:lnTo>
                  <a:pt x="216" y="218"/>
                </a:lnTo>
                <a:lnTo>
                  <a:pt x="214" y="225"/>
                </a:lnTo>
                <a:lnTo>
                  <a:pt x="215" y="231"/>
                </a:lnTo>
                <a:lnTo>
                  <a:pt x="213" y="232"/>
                </a:lnTo>
                <a:lnTo>
                  <a:pt x="215" y="239"/>
                </a:lnTo>
                <a:lnTo>
                  <a:pt x="218" y="244"/>
                </a:lnTo>
                <a:lnTo>
                  <a:pt x="220" y="248"/>
                </a:lnTo>
                <a:lnTo>
                  <a:pt x="223" y="255"/>
                </a:lnTo>
                <a:lnTo>
                  <a:pt x="225" y="262"/>
                </a:lnTo>
                <a:lnTo>
                  <a:pt x="227" y="268"/>
                </a:lnTo>
                <a:lnTo>
                  <a:pt x="229" y="275"/>
                </a:lnTo>
                <a:lnTo>
                  <a:pt x="230" y="277"/>
                </a:lnTo>
                <a:lnTo>
                  <a:pt x="231" y="271"/>
                </a:lnTo>
                <a:lnTo>
                  <a:pt x="231" y="264"/>
                </a:lnTo>
                <a:lnTo>
                  <a:pt x="237" y="269"/>
                </a:lnTo>
                <a:lnTo>
                  <a:pt x="238" y="269"/>
                </a:lnTo>
                <a:lnTo>
                  <a:pt x="240" y="276"/>
                </a:lnTo>
                <a:lnTo>
                  <a:pt x="242" y="283"/>
                </a:lnTo>
                <a:lnTo>
                  <a:pt x="245" y="285"/>
                </a:lnTo>
                <a:lnTo>
                  <a:pt x="250" y="285"/>
                </a:lnTo>
                <a:lnTo>
                  <a:pt x="253" y="285"/>
                </a:lnTo>
                <a:lnTo>
                  <a:pt x="259" y="279"/>
                </a:lnTo>
                <a:lnTo>
                  <a:pt x="258" y="271"/>
                </a:lnTo>
                <a:lnTo>
                  <a:pt x="255" y="265"/>
                </a:lnTo>
                <a:lnTo>
                  <a:pt x="255" y="258"/>
                </a:lnTo>
                <a:lnTo>
                  <a:pt x="258" y="251"/>
                </a:lnTo>
                <a:lnTo>
                  <a:pt x="264" y="246"/>
                </a:lnTo>
                <a:lnTo>
                  <a:pt x="264" y="243"/>
                </a:lnTo>
                <a:lnTo>
                  <a:pt x="262" y="236"/>
                </a:lnTo>
                <a:lnTo>
                  <a:pt x="261" y="230"/>
                </a:lnTo>
                <a:lnTo>
                  <a:pt x="266" y="233"/>
                </a:lnTo>
                <a:lnTo>
                  <a:pt x="268" y="233"/>
                </a:lnTo>
                <a:lnTo>
                  <a:pt x="273" y="226"/>
                </a:lnTo>
                <a:lnTo>
                  <a:pt x="274" y="226"/>
                </a:lnTo>
                <a:lnTo>
                  <a:pt x="280" y="227"/>
                </a:lnTo>
                <a:lnTo>
                  <a:pt x="282" y="230"/>
                </a:lnTo>
                <a:lnTo>
                  <a:pt x="283" y="238"/>
                </a:lnTo>
                <a:lnTo>
                  <a:pt x="286" y="243"/>
                </a:lnTo>
                <a:lnTo>
                  <a:pt x="287" y="250"/>
                </a:lnTo>
                <a:lnTo>
                  <a:pt x="291" y="257"/>
                </a:lnTo>
                <a:lnTo>
                  <a:pt x="292" y="262"/>
                </a:lnTo>
                <a:lnTo>
                  <a:pt x="290" y="265"/>
                </a:lnTo>
                <a:lnTo>
                  <a:pt x="292" y="272"/>
                </a:lnTo>
                <a:lnTo>
                  <a:pt x="294" y="279"/>
                </a:lnTo>
                <a:lnTo>
                  <a:pt x="294" y="285"/>
                </a:lnTo>
                <a:lnTo>
                  <a:pt x="299" y="292"/>
                </a:lnTo>
                <a:lnTo>
                  <a:pt x="300" y="297"/>
                </a:lnTo>
                <a:lnTo>
                  <a:pt x="302" y="304"/>
                </a:lnTo>
                <a:lnTo>
                  <a:pt x="306" y="309"/>
                </a:lnTo>
                <a:lnTo>
                  <a:pt x="308" y="317"/>
                </a:lnTo>
                <a:lnTo>
                  <a:pt x="309" y="324"/>
                </a:lnTo>
                <a:lnTo>
                  <a:pt x="310" y="331"/>
                </a:lnTo>
                <a:lnTo>
                  <a:pt x="314" y="338"/>
                </a:lnTo>
                <a:lnTo>
                  <a:pt x="315" y="344"/>
                </a:lnTo>
                <a:lnTo>
                  <a:pt x="317" y="352"/>
                </a:lnTo>
                <a:lnTo>
                  <a:pt x="316" y="359"/>
                </a:lnTo>
                <a:lnTo>
                  <a:pt x="318" y="364"/>
                </a:lnTo>
                <a:lnTo>
                  <a:pt x="320" y="371"/>
                </a:lnTo>
                <a:lnTo>
                  <a:pt x="320" y="378"/>
                </a:lnTo>
                <a:lnTo>
                  <a:pt x="320" y="385"/>
                </a:lnTo>
                <a:lnTo>
                  <a:pt x="321" y="392"/>
                </a:lnTo>
                <a:lnTo>
                  <a:pt x="323" y="398"/>
                </a:lnTo>
                <a:lnTo>
                  <a:pt x="324" y="404"/>
                </a:lnTo>
                <a:lnTo>
                  <a:pt x="326" y="412"/>
                </a:lnTo>
                <a:lnTo>
                  <a:pt x="328" y="419"/>
                </a:lnTo>
                <a:lnTo>
                  <a:pt x="323" y="419"/>
                </a:lnTo>
                <a:lnTo>
                  <a:pt x="320" y="412"/>
                </a:lnTo>
                <a:lnTo>
                  <a:pt x="314" y="412"/>
                </a:lnTo>
                <a:lnTo>
                  <a:pt x="313" y="410"/>
                </a:lnTo>
                <a:lnTo>
                  <a:pt x="306" y="408"/>
                </a:lnTo>
                <a:lnTo>
                  <a:pt x="300" y="413"/>
                </a:lnTo>
                <a:lnTo>
                  <a:pt x="300" y="420"/>
                </a:lnTo>
                <a:lnTo>
                  <a:pt x="300" y="427"/>
                </a:lnTo>
                <a:lnTo>
                  <a:pt x="301" y="430"/>
                </a:lnTo>
                <a:lnTo>
                  <a:pt x="305" y="437"/>
                </a:lnTo>
                <a:lnTo>
                  <a:pt x="305" y="438"/>
                </a:lnTo>
                <a:lnTo>
                  <a:pt x="306" y="445"/>
                </a:lnTo>
                <a:lnTo>
                  <a:pt x="308" y="452"/>
                </a:lnTo>
                <a:lnTo>
                  <a:pt x="309" y="459"/>
                </a:lnTo>
                <a:lnTo>
                  <a:pt x="305" y="452"/>
                </a:lnTo>
                <a:lnTo>
                  <a:pt x="304" y="450"/>
                </a:lnTo>
                <a:lnTo>
                  <a:pt x="301" y="443"/>
                </a:lnTo>
                <a:lnTo>
                  <a:pt x="296" y="435"/>
                </a:lnTo>
                <a:lnTo>
                  <a:pt x="292" y="429"/>
                </a:lnTo>
                <a:lnTo>
                  <a:pt x="291" y="422"/>
                </a:lnTo>
                <a:lnTo>
                  <a:pt x="288" y="416"/>
                </a:lnTo>
                <a:lnTo>
                  <a:pt x="284" y="409"/>
                </a:lnTo>
                <a:lnTo>
                  <a:pt x="286" y="402"/>
                </a:lnTo>
                <a:lnTo>
                  <a:pt x="286" y="395"/>
                </a:lnTo>
                <a:lnTo>
                  <a:pt x="282" y="389"/>
                </a:lnTo>
                <a:lnTo>
                  <a:pt x="280" y="383"/>
                </a:lnTo>
                <a:lnTo>
                  <a:pt x="277" y="376"/>
                </a:lnTo>
                <a:lnTo>
                  <a:pt x="274" y="369"/>
                </a:lnTo>
                <a:lnTo>
                  <a:pt x="273" y="364"/>
                </a:lnTo>
                <a:lnTo>
                  <a:pt x="272" y="359"/>
                </a:lnTo>
                <a:lnTo>
                  <a:pt x="268" y="352"/>
                </a:lnTo>
                <a:lnTo>
                  <a:pt x="268" y="338"/>
                </a:lnTo>
                <a:lnTo>
                  <a:pt x="270" y="332"/>
                </a:lnTo>
                <a:lnTo>
                  <a:pt x="271" y="330"/>
                </a:lnTo>
                <a:lnTo>
                  <a:pt x="269" y="330"/>
                </a:lnTo>
                <a:lnTo>
                  <a:pt x="269" y="332"/>
                </a:lnTo>
                <a:lnTo>
                  <a:pt x="267" y="337"/>
                </a:lnTo>
                <a:lnTo>
                  <a:pt x="266" y="338"/>
                </a:lnTo>
                <a:lnTo>
                  <a:pt x="265" y="345"/>
                </a:lnTo>
                <a:lnTo>
                  <a:pt x="263" y="338"/>
                </a:lnTo>
                <a:lnTo>
                  <a:pt x="261" y="331"/>
                </a:lnTo>
                <a:lnTo>
                  <a:pt x="258" y="324"/>
                </a:lnTo>
                <a:lnTo>
                  <a:pt x="254" y="317"/>
                </a:lnTo>
                <a:lnTo>
                  <a:pt x="248" y="312"/>
                </a:lnTo>
                <a:lnTo>
                  <a:pt x="242" y="305"/>
                </a:lnTo>
                <a:lnTo>
                  <a:pt x="240" y="298"/>
                </a:lnTo>
                <a:lnTo>
                  <a:pt x="240" y="291"/>
                </a:lnTo>
                <a:lnTo>
                  <a:pt x="239" y="296"/>
                </a:lnTo>
                <a:lnTo>
                  <a:pt x="234" y="303"/>
                </a:lnTo>
                <a:lnTo>
                  <a:pt x="233" y="303"/>
                </a:lnTo>
                <a:lnTo>
                  <a:pt x="231" y="308"/>
                </a:lnTo>
                <a:lnTo>
                  <a:pt x="225" y="309"/>
                </a:lnTo>
                <a:lnTo>
                  <a:pt x="226" y="316"/>
                </a:lnTo>
                <a:lnTo>
                  <a:pt x="218" y="316"/>
                </a:lnTo>
                <a:lnTo>
                  <a:pt x="213" y="309"/>
                </a:lnTo>
                <a:lnTo>
                  <a:pt x="214" y="317"/>
                </a:lnTo>
                <a:lnTo>
                  <a:pt x="213" y="317"/>
                </a:lnTo>
                <a:lnTo>
                  <a:pt x="207" y="314"/>
                </a:lnTo>
                <a:lnTo>
                  <a:pt x="201" y="307"/>
                </a:lnTo>
                <a:lnTo>
                  <a:pt x="197" y="300"/>
                </a:lnTo>
                <a:lnTo>
                  <a:pt x="195" y="293"/>
                </a:lnTo>
                <a:lnTo>
                  <a:pt x="190" y="287"/>
                </a:lnTo>
                <a:lnTo>
                  <a:pt x="187" y="282"/>
                </a:lnTo>
                <a:lnTo>
                  <a:pt x="185" y="279"/>
                </a:lnTo>
                <a:lnTo>
                  <a:pt x="185" y="272"/>
                </a:lnTo>
                <a:lnTo>
                  <a:pt x="186" y="265"/>
                </a:lnTo>
                <a:lnTo>
                  <a:pt x="185" y="259"/>
                </a:lnTo>
                <a:lnTo>
                  <a:pt x="180" y="254"/>
                </a:lnTo>
                <a:lnTo>
                  <a:pt x="180" y="247"/>
                </a:lnTo>
                <a:lnTo>
                  <a:pt x="185" y="247"/>
                </a:lnTo>
                <a:lnTo>
                  <a:pt x="186" y="241"/>
                </a:lnTo>
                <a:lnTo>
                  <a:pt x="185" y="240"/>
                </a:lnTo>
                <a:lnTo>
                  <a:pt x="185" y="242"/>
                </a:lnTo>
                <a:lnTo>
                  <a:pt x="185" y="243"/>
                </a:lnTo>
                <a:lnTo>
                  <a:pt x="179" y="244"/>
                </a:lnTo>
                <a:lnTo>
                  <a:pt x="180" y="238"/>
                </a:lnTo>
                <a:lnTo>
                  <a:pt x="175" y="240"/>
                </a:lnTo>
                <a:lnTo>
                  <a:pt x="171" y="239"/>
                </a:lnTo>
                <a:lnTo>
                  <a:pt x="173" y="240"/>
                </a:lnTo>
                <a:lnTo>
                  <a:pt x="178" y="247"/>
                </a:lnTo>
                <a:lnTo>
                  <a:pt x="178" y="252"/>
                </a:lnTo>
                <a:lnTo>
                  <a:pt x="177" y="254"/>
                </a:lnTo>
                <a:lnTo>
                  <a:pt x="171" y="252"/>
                </a:lnTo>
                <a:lnTo>
                  <a:pt x="165" y="250"/>
                </a:lnTo>
                <a:lnTo>
                  <a:pt x="158" y="248"/>
                </a:lnTo>
                <a:lnTo>
                  <a:pt x="158" y="249"/>
                </a:lnTo>
                <a:lnTo>
                  <a:pt x="159" y="250"/>
                </a:lnTo>
                <a:lnTo>
                  <a:pt x="165" y="254"/>
                </a:lnTo>
                <a:lnTo>
                  <a:pt x="171" y="259"/>
                </a:lnTo>
                <a:lnTo>
                  <a:pt x="177" y="260"/>
                </a:lnTo>
                <a:lnTo>
                  <a:pt x="182" y="265"/>
                </a:lnTo>
                <a:lnTo>
                  <a:pt x="183" y="272"/>
                </a:lnTo>
                <a:lnTo>
                  <a:pt x="178" y="279"/>
                </a:lnTo>
                <a:lnTo>
                  <a:pt x="175" y="281"/>
                </a:lnTo>
                <a:lnTo>
                  <a:pt x="176" y="283"/>
                </a:lnTo>
                <a:lnTo>
                  <a:pt x="179" y="290"/>
                </a:lnTo>
                <a:lnTo>
                  <a:pt x="177" y="295"/>
                </a:lnTo>
                <a:lnTo>
                  <a:pt x="174" y="303"/>
                </a:lnTo>
                <a:lnTo>
                  <a:pt x="172" y="304"/>
                </a:lnTo>
                <a:lnTo>
                  <a:pt x="176" y="305"/>
                </a:lnTo>
                <a:lnTo>
                  <a:pt x="178" y="304"/>
                </a:lnTo>
                <a:lnTo>
                  <a:pt x="181" y="311"/>
                </a:lnTo>
                <a:lnTo>
                  <a:pt x="180" y="317"/>
                </a:lnTo>
                <a:lnTo>
                  <a:pt x="179" y="324"/>
                </a:lnTo>
                <a:lnTo>
                  <a:pt x="184" y="317"/>
                </a:lnTo>
                <a:lnTo>
                  <a:pt x="189" y="324"/>
                </a:lnTo>
                <a:lnTo>
                  <a:pt x="190" y="331"/>
                </a:lnTo>
                <a:lnTo>
                  <a:pt x="191" y="338"/>
                </a:lnTo>
                <a:lnTo>
                  <a:pt x="190" y="345"/>
                </a:lnTo>
                <a:lnTo>
                  <a:pt x="186" y="352"/>
                </a:lnTo>
                <a:lnTo>
                  <a:pt x="180" y="354"/>
                </a:lnTo>
                <a:lnTo>
                  <a:pt x="180" y="347"/>
                </a:lnTo>
                <a:lnTo>
                  <a:pt x="178" y="341"/>
                </a:lnTo>
                <a:lnTo>
                  <a:pt x="179" y="346"/>
                </a:lnTo>
                <a:lnTo>
                  <a:pt x="179" y="355"/>
                </a:lnTo>
                <a:lnTo>
                  <a:pt x="176" y="363"/>
                </a:lnTo>
                <a:lnTo>
                  <a:pt x="176" y="365"/>
                </a:lnTo>
                <a:lnTo>
                  <a:pt x="176" y="367"/>
                </a:lnTo>
                <a:lnTo>
                  <a:pt x="175" y="373"/>
                </a:lnTo>
                <a:lnTo>
                  <a:pt x="170" y="379"/>
                </a:lnTo>
                <a:lnTo>
                  <a:pt x="164" y="376"/>
                </a:lnTo>
                <a:lnTo>
                  <a:pt x="165" y="369"/>
                </a:lnTo>
                <a:lnTo>
                  <a:pt x="159" y="375"/>
                </a:lnTo>
                <a:lnTo>
                  <a:pt x="159" y="368"/>
                </a:lnTo>
                <a:lnTo>
                  <a:pt x="163" y="361"/>
                </a:lnTo>
                <a:lnTo>
                  <a:pt x="168" y="355"/>
                </a:lnTo>
                <a:lnTo>
                  <a:pt x="170" y="348"/>
                </a:lnTo>
                <a:lnTo>
                  <a:pt x="169" y="351"/>
                </a:lnTo>
                <a:lnTo>
                  <a:pt x="163" y="357"/>
                </a:lnTo>
                <a:lnTo>
                  <a:pt x="156" y="363"/>
                </a:lnTo>
                <a:lnTo>
                  <a:pt x="156" y="362"/>
                </a:lnTo>
                <a:lnTo>
                  <a:pt x="156" y="361"/>
                </a:lnTo>
                <a:lnTo>
                  <a:pt x="158" y="359"/>
                </a:lnTo>
                <a:lnTo>
                  <a:pt x="160" y="351"/>
                </a:lnTo>
                <a:lnTo>
                  <a:pt x="158" y="352"/>
                </a:lnTo>
                <a:lnTo>
                  <a:pt x="156" y="359"/>
                </a:lnTo>
                <a:lnTo>
                  <a:pt x="152" y="363"/>
                </a:lnTo>
                <a:lnTo>
                  <a:pt x="151" y="356"/>
                </a:lnTo>
                <a:lnTo>
                  <a:pt x="149" y="349"/>
                </a:lnTo>
                <a:lnTo>
                  <a:pt x="147" y="345"/>
                </a:lnTo>
                <a:lnTo>
                  <a:pt x="147" y="338"/>
                </a:lnTo>
                <a:lnTo>
                  <a:pt x="150" y="331"/>
                </a:lnTo>
                <a:lnTo>
                  <a:pt x="152" y="325"/>
                </a:lnTo>
                <a:lnTo>
                  <a:pt x="151" y="325"/>
                </a:lnTo>
                <a:lnTo>
                  <a:pt x="151" y="327"/>
                </a:lnTo>
                <a:lnTo>
                  <a:pt x="145" y="330"/>
                </a:lnTo>
                <a:lnTo>
                  <a:pt x="145" y="337"/>
                </a:lnTo>
                <a:lnTo>
                  <a:pt x="145" y="344"/>
                </a:lnTo>
                <a:lnTo>
                  <a:pt x="147" y="351"/>
                </a:lnTo>
                <a:lnTo>
                  <a:pt x="144" y="357"/>
                </a:lnTo>
                <a:lnTo>
                  <a:pt x="143" y="357"/>
                </a:lnTo>
                <a:lnTo>
                  <a:pt x="146" y="360"/>
                </a:lnTo>
                <a:lnTo>
                  <a:pt x="148" y="367"/>
                </a:lnTo>
                <a:lnTo>
                  <a:pt x="149" y="373"/>
                </a:lnTo>
                <a:lnTo>
                  <a:pt x="143" y="375"/>
                </a:lnTo>
                <a:lnTo>
                  <a:pt x="137" y="371"/>
                </a:lnTo>
                <a:lnTo>
                  <a:pt x="136" y="369"/>
                </a:lnTo>
                <a:lnTo>
                  <a:pt x="135" y="375"/>
                </a:lnTo>
                <a:lnTo>
                  <a:pt x="135" y="381"/>
                </a:lnTo>
                <a:lnTo>
                  <a:pt x="129" y="381"/>
                </a:lnTo>
                <a:lnTo>
                  <a:pt x="129" y="375"/>
                </a:lnTo>
                <a:lnTo>
                  <a:pt x="130" y="368"/>
                </a:lnTo>
                <a:lnTo>
                  <a:pt x="129" y="364"/>
                </a:lnTo>
                <a:lnTo>
                  <a:pt x="130" y="357"/>
                </a:lnTo>
                <a:lnTo>
                  <a:pt x="129" y="351"/>
                </a:lnTo>
                <a:lnTo>
                  <a:pt x="129" y="337"/>
                </a:lnTo>
                <a:lnTo>
                  <a:pt x="128" y="343"/>
                </a:lnTo>
                <a:lnTo>
                  <a:pt x="127" y="349"/>
                </a:lnTo>
                <a:lnTo>
                  <a:pt x="129" y="356"/>
                </a:lnTo>
                <a:lnTo>
                  <a:pt x="128" y="363"/>
                </a:lnTo>
                <a:lnTo>
                  <a:pt x="127" y="361"/>
                </a:lnTo>
                <a:lnTo>
                  <a:pt x="125" y="354"/>
                </a:lnTo>
                <a:lnTo>
                  <a:pt x="123" y="347"/>
                </a:lnTo>
                <a:lnTo>
                  <a:pt x="121" y="340"/>
                </a:lnTo>
                <a:lnTo>
                  <a:pt x="121" y="344"/>
                </a:lnTo>
                <a:lnTo>
                  <a:pt x="122" y="348"/>
                </a:lnTo>
                <a:lnTo>
                  <a:pt x="123" y="355"/>
                </a:lnTo>
                <a:lnTo>
                  <a:pt x="124" y="354"/>
                </a:lnTo>
                <a:lnTo>
                  <a:pt x="124" y="361"/>
                </a:lnTo>
                <a:lnTo>
                  <a:pt x="127" y="365"/>
                </a:lnTo>
                <a:lnTo>
                  <a:pt x="125" y="372"/>
                </a:lnTo>
                <a:lnTo>
                  <a:pt x="125" y="379"/>
                </a:lnTo>
                <a:lnTo>
                  <a:pt x="121" y="386"/>
                </a:lnTo>
                <a:lnTo>
                  <a:pt x="119" y="380"/>
                </a:lnTo>
                <a:lnTo>
                  <a:pt x="120" y="372"/>
                </a:lnTo>
                <a:lnTo>
                  <a:pt x="117" y="365"/>
                </a:lnTo>
                <a:lnTo>
                  <a:pt x="118" y="371"/>
                </a:lnTo>
                <a:lnTo>
                  <a:pt x="114" y="378"/>
                </a:lnTo>
                <a:lnTo>
                  <a:pt x="115" y="385"/>
                </a:lnTo>
                <a:lnTo>
                  <a:pt x="111" y="392"/>
                </a:lnTo>
                <a:lnTo>
                  <a:pt x="111" y="385"/>
                </a:lnTo>
                <a:lnTo>
                  <a:pt x="108" y="378"/>
                </a:lnTo>
                <a:lnTo>
                  <a:pt x="101" y="373"/>
                </a:lnTo>
                <a:lnTo>
                  <a:pt x="100" y="368"/>
                </a:lnTo>
                <a:lnTo>
                  <a:pt x="99" y="361"/>
                </a:lnTo>
                <a:lnTo>
                  <a:pt x="97" y="354"/>
                </a:lnTo>
                <a:lnTo>
                  <a:pt x="97" y="348"/>
                </a:lnTo>
                <a:lnTo>
                  <a:pt x="97" y="347"/>
                </a:lnTo>
                <a:lnTo>
                  <a:pt x="95" y="345"/>
                </a:lnTo>
                <a:lnTo>
                  <a:pt x="92" y="338"/>
                </a:lnTo>
                <a:lnTo>
                  <a:pt x="90" y="331"/>
                </a:lnTo>
                <a:lnTo>
                  <a:pt x="90" y="327"/>
                </a:lnTo>
                <a:lnTo>
                  <a:pt x="85" y="320"/>
                </a:lnTo>
                <a:lnTo>
                  <a:pt x="86" y="314"/>
                </a:lnTo>
                <a:lnTo>
                  <a:pt x="85" y="313"/>
                </a:lnTo>
                <a:lnTo>
                  <a:pt x="85" y="306"/>
                </a:lnTo>
                <a:lnTo>
                  <a:pt x="85" y="299"/>
                </a:lnTo>
                <a:lnTo>
                  <a:pt x="81" y="292"/>
                </a:lnTo>
                <a:lnTo>
                  <a:pt x="80" y="289"/>
                </a:lnTo>
                <a:lnTo>
                  <a:pt x="78" y="282"/>
                </a:lnTo>
                <a:lnTo>
                  <a:pt x="78" y="280"/>
                </a:lnTo>
                <a:lnTo>
                  <a:pt x="80" y="273"/>
                </a:lnTo>
                <a:lnTo>
                  <a:pt x="79" y="266"/>
                </a:lnTo>
                <a:lnTo>
                  <a:pt x="73" y="265"/>
                </a:lnTo>
                <a:lnTo>
                  <a:pt x="66" y="265"/>
                </a:lnTo>
                <a:lnTo>
                  <a:pt x="66" y="258"/>
                </a:lnTo>
                <a:lnTo>
                  <a:pt x="67" y="255"/>
                </a:lnTo>
                <a:lnTo>
                  <a:pt x="68" y="248"/>
                </a:lnTo>
                <a:lnTo>
                  <a:pt x="68" y="247"/>
                </a:lnTo>
                <a:lnTo>
                  <a:pt x="67" y="244"/>
                </a:lnTo>
                <a:lnTo>
                  <a:pt x="61" y="243"/>
                </a:lnTo>
                <a:lnTo>
                  <a:pt x="57" y="238"/>
                </a:lnTo>
                <a:lnTo>
                  <a:pt x="53" y="231"/>
                </a:lnTo>
                <a:lnTo>
                  <a:pt x="53" y="217"/>
                </a:lnTo>
                <a:lnTo>
                  <a:pt x="55" y="216"/>
                </a:lnTo>
                <a:lnTo>
                  <a:pt x="60" y="209"/>
                </a:lnTo>
                <a:lnTo>
                  <a:pt x="60" y="208"/>
                </a:lnTo>
                <a:lnTo>
                  <a:pt x="59" y="206"/>
                </a:lnTo>
                <a:lnTo>
                  <a:pt x="59" y="201"/>
                </a:lnTo>
                <a:lnTo>
                  <a:pt x="57" y="194"/>
                </a:lnTo>
                <a:lnTo>
                  <a:pt x="57" y="191"/>
                </a:lnTo>
                <a:lnTo>
                  <a:pt x="58" y="191"/>
                </a:lnTo>
                <a:lnTo>
                  <a:pt x="58" y="186"/>
                </a:lnTo>
                <a:lnTo>
                  <a:pt x="54" y="180"/>
                </a:lnTo>
                <a:lnTo>
                  <a:pt x="53" y="179"/>
                </a:lnTo>
                <a:lnTo>
                  <a:pt x="53" y="180"/>
                </a:lnTo>
                <a:lnTo>
                  <a:pt x="47" y="180"/>
                </a:lnTo>
                <a:lnTo>
                  <a:pt x="41" y="178"/>
                </a:lnTo>
                <a:lnTo>
                  <a:pt x="39" y="178"/>
                </a:lnTo>
                <a:lnTo>
                  <a:pt x="33" y="174"/>
                </a:lnTo>
                <a:lnTo>
                  <a:pt x="33" y="172"/>
                </a:lnTo>
                <a:lnTo>
                  <a:pt x="31" y="172"/>
                </a:lnTo>
                <a:lnTo>
                  <a:pt x="30" y="170"/>
                </a:lnTo>
                <a:lnTo>
                  <a:pt x="26" y="169"/>
                </a:lnTo>
                <a:lnTo>
                  <a:pt x="25" y="169"/>
                </a:lnTo>
                <a:lnTo>
                  <a:pt x="19" y="166"/>
                </a:lnTo>
                <a:lnTo>
                  <a:pt x="15" y="158"/>
                </a:lnTo>
                <a:lnTo>
                  <a:pt x="10" y="152"/>
                </a:lnTo>
                <a:lnTo>
                  <a:pt x="11" y="145"/>
                </a:lnTo>
                <a:lnTo>
                  <a:pt x="17" y="138"/>
                </a:lnTo>
                <a:lnTo>
                  <a:pt x="16" y="131"/>
                </a:lnTo>
                <a:lnTo>
                  <a:pt x="18" y="130"/>
                </a:lnTo>
                <a:lnTo>
                  <a:pt x="22" y="135"/>
                </a:lnTo>
                <a:lnTo>
                  <a:pt x="23" y="135"/>
                </a:lnTo>
                <a:lnTo>
                  <a:pt x="29" y="131"/>
                </a:lnTo>
                <a:lnTo>
                  <a:pt x="30" y="128"/>
                </a:lnTo>
                <a:lnTo>
                  <a:pt x="30" y="126"/>
                </a:lnTo>
                <a:lnTo>
                  <a:pt x="32" y="119"/>
                </a:lnTo>
                <a:lnTo>
                  <a:pt x="31" y="113"/>
                </a:lnTo>
                <a:lnTo>
                  <a:pt x="37" y="112"/>
                </a:lnTo>
                <a:lnTo>
                  <a:pt x="42" y="111"/>
                </a:lnTo>
                <a:lnTo>
                  <a:pt x="49" y="113"/>
                </a:lnTo>
                <a:lnTo>
                  <a:pt x="50" y="113"/>
                </a:lnTo>
                <a:lnTo>
                  <a:pt x="55" y="111"/>
                </a:lnTo>
                <a:lnTo>
                  <a:pt x="61" y="113"/>
                </a:lnTo>
                <a:lnTo>
                  <a:pt x="62" y="106"/>
                </a:lnTo>
                <a:lnTo>
                  <a:pt x="64" y="104"/>
                </a:lnTo>
                <a:lnTo>
                  <a:pt x="57" y="101"/>
                </a:lnTo>
                <a:lnTo>
                  <a:pt x="51" y="95"/>
                </a:lnTo>
                <a:lnTo>
                  <a:pt x="51" y="88"/>
                </a:lnTo>
                <a:lnTo>
                  <a:pt x="47" y="85"/>
                </a:lnTo>
                <a:lnTo>
                  <a:pt x="40" y="88"/>
                </a:lnTo>
                <a:lnTo>
                  <a:pt x="34" y="87"/>
                </a:lnTo>
                <a:lnTo>
                  <a:pt x="28" y="80"/>
                </a:lnTo>
                <a:lnTo>
                  <a:pt x="25" y="75"/>
                </a:lnTo>
                <a:lnTo>
                  <a:pt x="25" y="74"/>
                </a:lnTo>
                <a:lnTo>
                  <a:pt x="19" y="70"/>
                </a:lnTo>
                <a:lnTo>
                  <a:pt x="15" y="65"/>
                </a:lnTo>
                <a:lnTo>
                  <a:pt x="9" y="63"/>
                </a:lnTo>
                <a:lnTo>
                  <a:pt x="2" y="61"/>
                </a:lnTo>
                <a:lnTo>
                  <a:pt x="0" y="54"/>
                </a:lnTo>
                <a:lnTo>
                  <a:pt x="2" y="47"/>
                </a:lnTo>
                <a:lnTo>
                  <a:pt x="2" y="40"/>
                </a:lnTo>
                <a:lnTo>
                  <a:pt x="5" y="33"/>
                </a:lnTo>
                <a:lnTo>
                  <a:pt x="9" y="32"/>
                </a:lnTo>
                <a:lnTo>
                  <a:pt x="11" y="24"/>
                </a:lnTo>
                <a:lnTo>
                  <a:pt x="14" y="23"/>
                </a:lnTo>
                <a:lnTo>
                  <a:pt x="19" y="18"/>
                </a:lnTo>
                <a:lnTo>
                  <a:pt x="22" y="17"/>
                </a:lnTo>
                <a:lnTo>
                  <a:pt x="19" y="12"/>
                </a:lnTo>
                <a:lnTo>
                  <a:pt x="11" y="9"/>
                </a:lnTo>
                <a:lnTo>
                  <a:pt x="8" y="8"/>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8" name="Freeform 533"/>
          <p:cNvSpPr>
            <a:spLocks/>
          </p:cNvSpPr>
          <p:nvPr/>
        </p:nvSpPr>
        <p:spPr bwMode="auto">
          <a:xfrm>
            <a:off x="7745413" y="2203450"/>
            <a:ext cx="7937" cy="3175"/>
          </a:xfrm>
          <a:custGeom>
            <a:avLst/>
            <a:gdLst>
              <a:gd name="T0" fmla="*/ 2147483647 w 19"/>
              <a:gd name="T1" fmla="*/ 2147483647 h 8"/>
              <a:gd name="T2" fmla="*/ 2147483647 w 19"/>
              <a:gd name="T3" fmla="*/ 2147483647 h 8"/>
              <a:gd name="T4" fmla="*/ 2147483647 w 19"/>
              <a:gd name="T5" fmla="*/ 2147483647 h 8"/>
              <a:gd name="T6" fmla="*/ 0 w 19"/>
              <a:gd name="T7" fmla="*/ 0 h 8"/>
              <a:gd name="T8" fmla="*/ 2147483647 w 19"/>
              <a:gd name="T9" fmla="*/ 2147483647 h 8"/>
              <a:gd name="T10" fmla="*/ 2147483647 w 19"/>
              <a:gd name="T11" fmla="*/ 2147483647 h 8"/>
              <a:gd name="T12" fmla="*/ 2147483647 w 19"/>
              <a:gd name="T13" fmla="*/ 2147483647 h 8"/>
              <a:gd name="T14" fmla="*/ 2147483647 w 19"/>
              <a:gd name="T15" fmla="*/ 2147483647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19" y="6"/>
                </a:moveTo>
                <a:lnTo>
                  <a:pt x="13" y="4"/>
                </a:lnTo>
                <a:lnTo>
                  <a:pt x="6" y="1"/>
                </a:lnTo>
                <a:lnTo>
                  <a:pt x="0" y="0"/>
                </a:lnTo>
                <a:lnTo>
                  <a:pt x="6" y="5"/>
                </a:lnTo>
                <a:lnTo>
                  <a:pt x="12" y="8"/>
                </a:lnTo>
                <a:lnTo>
                  <a:pt x="19" y="8"/>
                </a:lnTo>
                <a:lnTo>
                  <a:pt x="19" y="6"/>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69" name="Freeform 534"/>
          <p:cNvSpPr>
            <a:spLocks/>
          </p:cNvSpPr>
          <p:nvPr/>
        </p:nvSpPr>
        <p:spPr bwMode="auto">
          <a:xfrm>
            <a:off x="7943850" y="2230438"/>
            <a:ext cx="41275" cy="14287"/>
          </a:xfrm>
          <a:custGeom>
            <a:avLst/>
            <a:gdLst>
              <a:gd name="T0" fmla="*/ 2147483647 w 86"/>
              <a:gd name="T1" fmla="*/ 2147483647 h 31"/>
              <a:gd name="T2" fmla="*/ 0 w 86"/>
              <a:gd name="T3" fmla="*/ 2147483647 h 31"/>
              <a:gd name="T4" fmla="*/ 2147483647 w 86"/>
              <a:gd name="T5" fmla="*/ 2147483647 h 31"/>
              <a:gd name="T6" fmla="*/ 2147483647 w 86"/>
              <a:gd name="T7" fmla="*/ 2147483647 h 31"/>
              <a:gd name="T8" fmla="*/ 2147483647 w 86"/>
              <a:gd name="T9" fmla="*/ 2147483647 h 31"/>
              <a:gd name="T10" fmla="*/ 2147483647 w 86"/>
              <a:gd name="T11" fmla="*/ 2147483647 h 31"/>
              <a:gd name="T12" fmla="*/ 2147483647 w 86"/>
              <a:gd name="T13" fmla="*/ 2147483647 h 31"/>
              <a:gd name="T14" fmla="*/ 2147483647 w 86"/>
              <a:gd name="T15" fmla="*/ 2147483647 h 31"/>
              <a:gd name="T16" fmla="*/ 2147483647 w 86"/>
              <a:gd name="T17" fmla="*/ 2147483647 h 31"/>
              <a:gd name="T18" fmla="*/ 2147483647 w 86"/>
              <a:gd name="T19" fmla="*/ 2147483647 h 31"/>
              <a:gd name="T20" fmla="*/ 2147483647 w 86"/>
              <a:gd name="T21" fmla="*/ 2147483647 h 31"/>
              <a:gd name="T22" fmla="*/ 2147483647 w 86"/>
              <a:gd name="T23" fmla="*/ 2147483647 h 31"/>
              <a:gd name="T24" fmla="*/ 2147483647 w 86"/>
              <a:gd name="T25" fmla="*/ 2147483647 h 31"/>
              <a:gd name="T26" fmla="*/ 2147483647 w 86"/>
              <a:gd name="T27" fmla="*/ 2147483647 h 31"/>
              <a:gd name="T28" fmla="*/ 2147483647 w 86"/>
              <a:gd name="T29" fmla="*/ 2147483647 h 31"/>
              <a:gd name="T30" fmla="*/ 2147483647 w 86"/>
              <a:gd name="T31" fmla="*/ 2147483647 h 31"/>
              <a:gd name="T32" fmla="*/ 2147483647 w 86"/>
              <a:gd name="T33" fmla="*/ 2147483647 h 31"/>
              <a:gd name="T34" fmla="*/ 2147483647 w 86"/>
              <a:gd name="T35" fmla="*/ 2147483647 h 31"/>
              <a:gd name="T36" fmla="*/ 2147483647 w 86"/>
              <a:gd name="T37" fmla="*/ 2147483647 h 31"/>
              <a:gd name="T38" fmla="*/ 2147483647 w 86"/>
              <a:gd name="T39" fmla="*/ 2147483647 h 31"/>
              <a:gd name="T40" fmla="*/ 2147483647 w 86"/>
              <a:gd name="T41" fmla="*/ 2147483647 h 31"/>
              <a:gd name="T42" fmla="*/ 2147483647 w 86"/>
              <a:gd name="T43" fmla="*/ 2147483647 h 31"/>
              <a:gd name="T44" fmla="*/ 2147483647 w 86"/>
              <a:gd name="T45" fmla="*/ 2147483647 h 31"/>
              <a:gd name="T46" fmla="*/ 2147483647 w 86"/>
              <a:gd name="T47" fmla="*/ 2147483647 h 31"/>
              <a:gd name="T48" fmla="*/ 2147483647 w 86"/>
              <a:gd name="T49" fmla="*/ 2147483647 h 31"/>
              <a:gd name="T50" fmla="*/ 2147483647 w 86"/>
              <a:gd name="T51" fmla="*/ 2147483647 h 31"/>
              <a:gd name="T52" fmla="*/ 2147483647 w 86"/>
              <a:gd name="T53" fmla="*/ 0 h 31"/>
              <a:gd name="T54" fmla="*/ 2147483647 w 86"/>
              <a:gd name="T55" fmla="*/ 2147483647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6"/>
              <a:gd name="T85" fmla="*/ 0 h 31"/>
              <a:gd name="T86" fmla="*/ 86 w 86"/>
              <a:gd name="T87" fmla="*/ 31 h 3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6" h="31">
                <a:moveTo>
                  <a:pt x="4" y="1"/>
                </a:moveTo>
                <a:lnTo>
                  <a:pt x="0" y="8"/>
                </a:lnTo>
                <a:lnTo>
                  <a:pt x="6" y="15"/>
                </a:lnTo>
                <a:lnTo>
                  <a:pt x="14" y="16"/>
                </a:lnTo>
                <a:lnTo>
                  <a:pt x="21" y="17"/>
                </a:lnTo>
                <a:lnTo>
                  <a:pt x="27" y="21"/>
                </a:lnTo>
                <a:lnTo>
                  <a:pt x="33" y="23"/>
                </a:lnTo>
                <a:lnTo>
                  <a:pt x="40" y="24"/>
                </a:lnTo>
                <a:lnTo>
                  <a:pt x="48" y="25"/>
                </a:lnTo>
                <a:lnTo>
                  <a:pt x="54" y="26"/>
                </a:lnTo>
                <a:lnTo>
                  <a:pt x="60" y="27"/>
                </a:lnTo>
                <a:lnTo>
                  <a:pt x="67" y="28"/>
                </a:lnTo>
                <a:lnTo>
                  <a:pt x="74" y="31"/>
                </a:lnTo>
                <a:lnTo>
                  <a:pt x="80" y="30"/>
                </a:lnTo>
                <a:lnTo>
                  <a:pt x="86" y="31"/>
                </a:lnTo>
                <a:lnTo>
                  <a:pt x="85" y="23"/>
                </a:lnTo>
                <a:lnTo>
                  <a:pt x="79" y="18"/>
                </a:lnTo>
                <a:lnTo>
                  <a:pt x="77" y="11"/>
                </a:lnTo>
                <a:lnTo>
                  <a:pt x="70" y="9"/>
                </a:lnTo>
                <a:lnTo>
                  <a:pt x="63" y="9"/>
                </a:lnTo>
                <a:lnTo>
                  <a:pt x="57" y="7"/>
                </a:lnTo>
                <a:lnTo>
                  <a:pt x="44" y="6"/>
                </a:lnTo>
                <a:lnTo>
                  <a:pt x="37" y="5"/>
                </a:lnTo>
                <a:lnTo>
                  <a:pt x="31" y="3"/>
                </a:lnTo>
                <a:lnTo>
                  <a:pt x="24" y="2"/>
                </a:lnTo>
                <a:lnTo>
                  <a:pt x="18" y="1"/>
                </a:lnTo>
                <a:lnTo>
                  <a:pt x="10" y="0"/>
                </a:lnTo>
                <a:lnTo>
                  <a:pt x="4" y="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70" name="Freeform 535"/>
          <p:cNvSpPr>
            <a:spLocks/>
          </p:cNvSpPr>
          <p:nvPr/>
        </p:nvSpPr>
        <p:spPr bwMode="auto">
          <a:xfrm>
            <a:off x="8124825" y="2182813"/>
            <a:ext cx="77788" cy="23812"/>
          </a:xfrm>
          <a:custGeom>
            <a:avLst/>
            <a:gdLst>
              <a:gd name="T0" fmla="*/ 2147483647 w 165"/>
              <a:gd name="T1" fmla="*/ 2147483647 h 52"/>
              <a:gd name="T2" fmla="*/ 2147483647 w 165"/>
              <a:gd name="T3" fmla="*/ 2147483647 h 52"/>
              <a:gd name="T4" fmla="*/ 2147483647 w 165"/>
              <a:gd name="T5" fmla="*/ 2147483647 h 52"/>
              <a:gd name="T6" fmla="*/ 0 w 165"/>
              <a:gd name="T7" fmla="*/ 2147483647 h 52"/>
              <a:gd name="T8" fmla="*/ 2147483647 w 165"/>
              <a:gd name="T9" fmla="*/ 2147483647 h 52"/>
              <a:gd name="T10" fmla="*/ 2147483647 w 165"/>
              <a:gd name="T11" fmla="*/ 2147483647 h 52"/>
              <a:gd name="T12" fmla="*/ 2147483647 w 165"/>
              <a:gd name="T13" fmla="*/ 2147483647 h 52"/>
              <a:gd name="T14" fmla="*/ 2147483647 w 165"/>
              <a:gd name="T15" fmla="*/ 2147483647 h 52"/>
              <a:gd name="T16" fmla="*/ 2147483647 w 165"/>
              <a:gd name="T17" fmla="*/ 2147483647 h 52"/>
              <a:gd name="T18" fmla="*/ 2147483647 w 165"/>
              <a:gd name="T19" fmla="*/ 2147483647 h 52"/>
              <a:gd name="T20" fmla="*/ 2147483647 w 165"/>
              <a:gd name="T21" fmla="*/ 2147483647 h 52"/>
              <a:gd name="T22" fmla="*/ 2147483647 w 165"/>
              <a:gd name="T23" fmla="*/ 2147483647 h 52"/>
              <a:gd name="T24" fmla="*/ 2147483647 w 165"/>
              <a:gd name="T25" fmla="*/ 2147483647 h 52"/>
              <a:gd name="T26" fmla="*/ 2147483647 w 165"/>
              <a:gd name="T27" fmla="*/ 2147483647 h 52"/>
              <a:gd name="T28" fmla="*/ 2147483647 w 165"/>
              <a:gd name="T29" fmla="*/ 2147483647 h 52"/>
              <a:gd name="T30" fmla="*/ 2147483647 w 165"/>
              <a:gd name="T31" fmla="*/ 2147483647 h 52"/>
              <a:gd name="T32" fmla="*/ 2147483647 w 165"/>
              <a:gd name="T33" fmla="*/ 2147483647 h 52"/>
              <a:gd name="T34" fmla="*/ 2147483647 w 165"/>
              <a:gd name="T35" fmla="*/ 2147483647 h 52"/>
              <a:gd name="T36" fmla="*/ 2147483647 w 165"/>
              <a:gd name="T37" fmla="*/ 2147483647 h 52"/>
              <a:gd name="T38" fmla="*/ 2147483647 w 165"/>
              <a:gd name="T39" fmla="*/ 2147483647 h 52"/>
              <a:gd name="T40" fmla="*/ 2147483647 w 165"/>
              <a:gd name="T41" fmla="*/ 2147483647 h 52"/>
              <a:gd name="T42" fmla="*/ 2147483647 w 165"/>
              <a:gd name="T43" fmla="*/ 2147483647 h 52"/>
              <a:gd name="T44" fmla="*/ 2147483647 w 165"/>
              <a:gd name="T45" fmla="*/ 2147483647 h 52"/>
              <a:gd name="T46" fmla="*/ 2147483647 w 165"/>
              <a:gd name="T47" fmla="*/ 2147483647 h 52"/>
              <a:gd name="T48" fmla="*/ 2147483647 w 165"/>
              <a:gd name="T49" fmla="*/ 2147483647 h 52"/>
              <a:gd name="T50" fmla="*/ 2147483647 w 165"/>
              <a:gd name="T51" fmla="*/ 2147483647 h 52"/>
              <a:gd name="T52" fmla="*/ 2147483647 w 165"/>
              <a:gd name="T53" fmla="*/ 2147483647 h 52"/>
              <a:gd name="T54" fmla="*/ 2147483647 w 165"/>
              <a:gd name="T55" fmla="*/ 2147483647 h 52"/>
              <a:gd name="T56" fmla="*/ 2147483647 w 165"/>
              <a:gd name="T57" fmla="*/ 2147483647 h 52"/>
              <a:gd name="T58" fmla="*/ 2147483647 w 165"/>
              <a:gd name="T59" fmla="*/ 2147483647 h 52"/>
              <a:gd name="T60" fmla="*/ 2147483647 w 165"/>
              <a:gd name="T61" fmla="*/ 2147483647 h 52"/>
              <a:gd name="T62" fmla="*/ 2147483647 w 165"/>
              <a:gd name="T63" fmla="*/ 2147483647 h 52"/>
              <a:gd name="T64" fmla="*/ 2147483647 w 165"/>
              <a:gd name="T65" fmla="*/ 2147483647 h 52"/>
              <a:gd name="T66" fmla="*/ 2147483647 w 165"/>
              <a:gd name="T67" fmla="*/ 2147483647 h 52"/>
              <a:gd name="T68" fmla="*/ 2147483647 w 165"/>
              <a:gd name="T69" fmla="*/ 2147483647 h 52"/>
              <a:gd name="T70" fmla="*/ 2147483647 w 165"/>
              <a:gd name="T71" fmla="*/ 2147483647 h 52"/>
              <a:gd name="T72" fmla="*/ 2147483647 w 165"/>
              <a:gd name="T73" fmla="*/ 2147483647 h 52"/>
              <a:gd name="T74" fmla="*/ 2147483647 w 165"/>
              <a:gd name="T75" fmla="*/ 2147483647 h 52"/>
              <a:gd name="T76" fmla="*/ 2147483647 w 165"/>
              <a:gd name="T77" fmla="*/ 2147483647 h 52"/>
              <a:gd name="T78" fmla="*/ 2147483647 w 165"/>
              <a:gd name="T79" fmla="*/ 2147483647 h 52"/>
              <a:gd name="T80" fmla="*/ 2147483647 w 165"/>
              <a:gd name="T81" fmla="*/ 2147483647 h 52"/>
              <a:gd name="T82" fmla="*/ 2147483647 w 165"/>
              <a:gd name="T83" fmla="*/ 2147483647 h 52"/>
              <a:gd name="T84" fmla="*/ 2147483647 w 165"/>
              <a:gd name="T85" fmla="*/ 2147483647 h 52"/>
              <a:gd name="T86" fmla="*/ 2147483647 w 165"/>
              <a:gd name="T87" fmla="*/ 2147483647 h 52"/>
              <a:gd name="T88" fmla="*/ 2147483647 w 165"/>
              <a:gd name="T89" fmla="*/ 2147483647 h 52"/>
              <a:gd name="T90" fmla="*/ 2147483647 w 165"/>
              <a:gd name="T91" fmla="*/ 2147483647 h 52"/>
              <a:gd name="T92" fmla="*/ 2147483647 w 165"/>
              <a:gd name="T93" fmla="*/ 0 h 52"/>
              <a:gd name="T94" fmla="*/ 2147483647 w 165"/>
              <a:gd name="T95" fmla="*/ 0 h 52"/>
              <a:gd name="T96" fmla="*/ 2147483647 w 165"/>
              <a:gd name="T97" fmla="*/ 2147483647 h 52"/>
              <a:gd name="T98" fmla="*/ 2147483647 w 165"/>
              <a:gd name="T99" fmla="*/ 2147483647 h 52"/>
              <a:gd name="T100" fmla="*/ 2147483647 w 165"/>
              <a:gd name="T101" fmla="*/ 2147483647 h 52"/>
              <a:gd name="T102" fmla="*/ 2147483647 w 165"/>
              <a:gd name="T103" fmla="*/ 2147483647 h 52"/>
              <a:gd name="T104" fmla="*/ 2147483647 w 165"/>
              <a:gd name="T105" fmla="*/ 2147483647 h 52"/>
              <a:gd name="T106" fmla="*/ 2147483647 w 165"/>
              <a:gd name="T107" fmla="*/ 2147483647 h 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5"/>
              <a:gd name="T163" fmla="*/ 0 h 52"/>
              <a:gd name="T164" fmla="*/ 165 w 165"/>
              <a:gd name="T165" fmla="*/ 52 h 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5" h="52">
                <a:moveTo>
                  <a:pt x="18" y="5"/>
                </a:moveTo>
                <a:lnTo>
                  <a:pt x="12" y="9"/>
                </a:lnTo>
                <a:lnTo>
                  <a:pt x="6" y="16"/>
                </a:lnTo>
                <a:lnTo>
                  <a:pt x="0" y="23"/>
                </a:lnTo>
                <a:lnTo>
                  <a:pt x="1" y="30"/>
                </a:lnTo>
                <a:lnTo>
                  <a:pt x="4" y="36"/>
                </a:lnTo>
                <a:lnTo>
                  <a:pt x="10" y="40"/>
                </a:lnTo>
                <a:lnTo>
                  <a:pt x="17" y="42"/>
                </a:lnTo>
                <a:lnTo>
                  <a:pt x="23" y="45"/>
                </a:lnTo>
                <a:lnTo>
                  <a:pt x="30" y="49"/>
                </a:lnTo>
                <a:lnTo>
                  <a:pt x="36" y="52"/>
                </a:lnTo>
                <a:lnTo>
                  <a:pt x="42" y="47"/>
                </a:lnTo>
                <a:lnTo>
                  <a:pt x="49" y="46"/>
                </a:lnTo>
                <a:lnTo>
                  <a:pt x="56" y="47"/>
                </a:lnTo>
                <a:lnTo>
                  <a:pt x="62" y="47"/>
                </a:lnTo>
                <a:lnTo>
                  <a:pt x="68" y="40"/>
                </a:lnTo>
                <a:lnTo>
                  <a:pt x="70" y="39"/>
                </a:lnTo>
                <a:lnTo>
                  <a:pt x="73" y="39"/>
                </a:lnTo>
                <a:lnTo>
                  <a:pt x="80" y="40"/>
                </a:lnTo>
                <a:lnTo>
                  <a:pt x="88" y="42"/>
                </a:lnTo>
                <a:lnTo>
                  <a:pt x="93" y="44"/>
                </a:lnTo>
                <a:lnTo>
                  <a:pt x="100" y="45"/>
                </a:lnTo>
                <a:lnTo>
                  <a:pt x="107" y="45"/>
                </a:lnTo>
                <a:lnTo>
                  <a:pt x="114" y="45"/>
                </a:lnTo>
                <a:lnTo>
                  <a:pt x="120" y="44"/>
                </a:lnTo>
                <a:lnTo>
                  <a:pt x="127" y="41"/>
                </a:lnTo>
                <a:lnTo>
                  <a:pt x="134" y="40"/>
                </a:lnTo>
                <a:lnTo>
                  <a:pt x="140" y="38"/>
                </a:lnTo>
                <a:lnTo>
                  <a:pt x="147" y="38"/>
                </a:lnTo>
                <a:lnTo>
                  <a:pt x="153" y="37"/>
                </a:lnTo>
                <a:lnTo>
                  <a:pt x="159" y="36"/>
                </a:lnTo>
                <a:lnTo>
                  <a:pt x="165" y="31"/>
                </a:lnTo>
                <a:lnTo>
                  <a:pt x="160" y="24"/>
                </a:lnTo>
                <a:lnTo>
                  <a:pt x="153" y="21"/>
                </a:lnTo>
                <a:lnTo>
                  <a:pt x="147" y="21"/>
                </a:lnTo>
                <a:lnTo>
                  <a:pt x="140" y="17"/>
                </a:lnTo>
                <a:lnTo>
                  <a:pt x="133" y="16"/>
                </a:lnTo>
                <a:lnTo>
                  <a:pt x="126" y="14"/>
                </a:lnTo>
                <a:lnTo>
                  <a:pt x="119" y="13"/>
                </a:lnTo>
                <a:lnTo>
                  <a:pt x="113" y="9"/>
                </a:lnTo>
                <a:lnTo>
                  <a:pt x="104" y="7"/>
                </a:lnTo>
                <a:lnTo>
                  <a:pt x="98" y="6"/>
                </a:lnTo>
                <a:lnTo>
                  <a:pt x="92" y="4"/>
                </a:lnTo>
                <a:lnTo>
                  <a:pt x="85" y="4"/>
                </a:lnTo>
                <a:lnTo>
                  <a:pt x="77" y="1"/>
                </a:lnTo>
                <a:lnTo>
                  <a:pt x="71" y="1"/>
                </a:lnTo>
                <a:lnTo>
                  <a:pt x="64" y="0"/>
                </a:lnTo>
                <a:lnTo>
                  <a:pt x="58" y="0"/>
                </a:lnTo>
                <a:lnTo>
                  <a:pt x="50" y="3"/>
                </a:lnTo>
                <a:lnTo>
                  <a:pt x="43" y="4"/>
                </a:lnTo>
                <a:lnTo>
                  <a:pt x="37" y="3"/>
                </a:lnTo>
                <a:lnTo>
                  <a:pt x="31" y="1"/>
                </a:lnTo>
                <a:lnTo>
                  <a:pt x="25" y="1"/>
                </a:lnTo>
                <a:lnTo>
                  <a:pt x="18"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71" name="Freeform 537"/>
          <p:cNvSpPr>
            <a:spLocks/>
          </p:cNvSpPr>
          <p:nvPr/>
        </p:nvSpPr>
        <p:spPr bwMode="auto">
          <a:xfrm>
            <a:off x="8115300" y="5176838"/>
            <a:ext cx="17463" cy="19050"/>
          </a:xfrm>
          <a:custGeom>
            <a:avLst/>
            <a:gdLst>
              <a:gd name="T0" fmla="*/ 0 w 34"/>
              <a:gd name="T1" fmla="*/ 0 h 41"/>
              <a:gd name="T2" fmla="*/ 0 w 34"/>
              <a:gd name="T3" fmla="*/ 0 h 41"/>
              <a:gd name="T4" fmla="*/ 0 w 34"/>
              <a:gd name="T5" fmla="*/ 0 h 41"/>
              <a:gd name="T6" fmla="*/ 0 w 34"/>
              <a:gd name="T7" fmla="*/ 0 h 41"/>
              <a:gd name="T8" fmla="*/ 0 w 34"/>
              <a:gd name="T9" fmla="*/ 0 h 41"/>
              <a:gd name="T10" fmla="*/ 0 w 34"/>
              <a:gd name="T11" fmla="*/ 0 h 41"/>
              <a:gd name="T12" fmla="*/ 0 w 34"/>
              <a:gd name="T13" fmla="*/ 0 h 41"/>
              <a:gd name="T14" fmla="*/ 0 w 34"/>
              <a:gd name="T15" fmla="*/ 0 h 41"/>
              <a:gd name="T16" fmla="*/ 0 w 34"/>
              <a:gd name="T17" fmla="*/ 0 h 41"/>
              <a:gd name="T18" fmla="*/ 0 w 34"/>
              <a:gd name="T19" fmla="*/ 0 h 41"/>
              <a:gd name="T20" fmla="*/ 0 w 34"/>
              <a:gd name="T21" fmla="*/ 0 h 41"/>
              <a:gd name="T22" fmla="*/ 0 w 34"/>
              <a:gd name="T23" fmla="*/ 0 h 41"/>
              <a:gd name="T24" fmla="*/ 0 w 34"/>
              <a:gd name="T25" fmla="*/ 0 h 41"/>
              <a:gd name="T26" fmla="*/ 0 w 34"/>
              <a:gd name="T27" fmla="*/ 0 h 41"/>
              <a:gd name="T28" fmla="*/ 0 w 34"/>
              <a:gd name="T29" fmla="*/ 0 h 41"/>
              <a:gd name="T30" fmla="*/ 0 w 34"/>
              <a:gd name="T31" fmla="*/ 0 h 41"/>
              <a:gd name="T32" fmla="*/ 0 w 34"/>
              <a:gd name="T33" fmla="*/ 0 h 41"/>
              <a:gd name="T34" fmla="*/ 0 w 34"/>
              <a:gd name="T35" fmla="*/ 0 h 41"/>
              <a:gd name="T36" fmla="*/ 0 w 34"/>
              <a:gd name="T37" fmla="*/ 0 h 41"/>
              <a:gd name="T38" fmla="*/ 0 w 34"/>
              <a:gd name="T39" fmla="*/ 0 h 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41"/>
              <a:gd name="T62" fmla="*/ 34 w 34"/>
              <a:gd name="T63" fmla="*/ 41 h 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41">
                <a:moveTo>
                  <a:pt x="26" y="41"/>
                </a:moveTo>
                <a:lnTo>
                  <a:pt x="29" y="41"/>
                </a:lnTo>
                <a:lnTo>
                  <a:pt x="34" y="37"/>
                </a:lnTo>
                <a:lnTo>
                  <a:pt x="31" y="30"/>
                </a:lnTo>
                <a:lnTo>
                  <a:pt x="25" y="28"/>
                </a:lnTo>
                <a:lnTo>
                  <a:pt x="25" y="20"/>
                </a:lnTo>
                <a:lnTo>
                  <a:pt x="21" y="14"/>
                </a:lnTo>
                <a:lnTo>
                  <a:pt x="22" y="8"/>
                </a:lnTo>
                <a:lnTo>
                  <a:pt x="20" y="0"/>
                </a:lnTo>
                <a:lnTo>
                  <a:pt x="15" y="3"/>
                </a:lnTo>
                <a:lnTo>
                  <a:pt x="9" y="10"/>
                </a:lnTo>
                <a:lnTo>
                  <a:pt x="10" y="17"/>
                </a:lnTo>
                <a:lnTo>
                  <a:pt x="9" y="24"/>
                </a:lnTo>
                <a:lnTo>
                  <a:pt x="6" y="30"/>
                </a:lnTo>
                <a:lnTo>
                  <a:pt x="0" y="33"/>
                </a:lnTo>
                <a:lnTo>
                  <a:pt x="1" y="41"/>
                </a:lnTo>
                <a:lnTo>
                  <a:pt x="7" y="38"/>
                </a:lnTo>
                <a:lnTo>
                  <a:pt x="14" y="36"/>
                </a:lnTo>
                <a:lnTo>
                  <a:pt x="20" y="38"/>
                </a:lnTo>
                <a:lnTo>
                  <a:pt x="26" y="4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grpSp>
        <p:nvGrpSpPr>
          <p:cNvPr id="19989" name="Group 538"/>
          <p:cNvGrpSpPr>
            <a:grpSpLocks/>
          </p:cNvGrpSpPr>
          <p:nvPr/>
        </p:nvGrpSpPr>
        <p:grpSpPr bwMode="auto">
          <a:xfrm>
            <a:off x="7516813" y="5154613"/>
            <a:ext cx="1189037" cy="1219200"/>
            <a:chOff x="4450" y="2874"/>
            <a:chExt cx="749" cy="815"/>
          </a:xfrm>
        </p:grpSpPr>
        <p:sp>
          <p:nvSpPr>
            <p:cNvPr id="70172" name="Freeform 539"/>
            <p:cNvSpPr>
              <a:spLocks/>
            </p:cNvSpPr>
            <p:nvPr/>
          </p:nvSpPr>
          <p:spPr bwMode="auto">
            <a:xfrm>
              <a:off x="4895" y="3617"/>
              <a:ext cx="74" cy="72"/>
            </a:xfrm>
            <a:custGeom>
              <a:avLst/>
              <a:gdLst>
                <a:gd name="T0" fmla="*/ 0 w 248"/>
                <a:gd name="T1" fmla="*/ 0 h 233"/>
                <a:gd name="T2" fmla="*/ 0 w 248"/>
                <a:gd name="T3" fmla="*/ 0 h 233"/>
                <a:gd name="T4" fmla="*/ 0 w 248"/>
                <a:gd name="T5" fmla="*/ 0 h 233"/>
                <a:gd name="T6" fmla="*/ 0 w 248"/>
                <a:gd name="T7" fmla="*/ 0 h 233"/>
                <a:gd name="T8" fmla="*/ 0 w 248"/>
                <a:gd name="T9" fmla="*/ 0 h 233"/>
                <a:gd name="T10" fmla="*/ 0 w 248"/>
                <a:gd name="T11" fmla="*/ 0 h 233"/>
                <a:gd name="T12" fmla="*/ 0 w 248"/>
                <a:gd name="T13" fmla="*/ 0 h 233"/>
                <a:gd name="T14" fmla="*/ 0 w 248"/>
                <a:gd name="T15" fmla="*/ 0 h 233"/>
                <a:gd name="T16" fmla="*/ 0 w 248"/>
                <a:gd name="T17" fmla="*/ 0 h 233"/>
                <a:gd name="T18" fmla="*/ 0 w 248"/>
                <a:gd name="T19" fmla="*/ 0 h 233"/>
                <a:gd name="T20" fmla="*/ 0 w 248"/>
                <a:gd name="T21" fmla="*/ 0 h 233"/>
                <a:gd name="T22" fmla="*/ 0 w 248"/>
                <a:gd name="T23" fmla="*/ 0 h 233"/>
                <a:gd name="T24" fmla="*/ 0 w 248"/>
                <a:gd name="T25" fmla="*/ 0 h 233"/>
                <a:gd name="T26" fmla="*/ 0 w 248"/>
                <a:gd name="T27" fmla="*/ 0 h 233"/>
                <a:gd name="T28" fmla="*/ 0 w 248"/>
                <a:gd name="T29" fmla="*/ 0 h 233"/>
                <a:gd name="T30" fmla="*/ 0 w 248"/>
                <a:gd name="T31" fmla="*/ 0 h 233"/>
                <a:gd name="T32" fmla="*/ 0 w 248"/>
                <a:gd name="T33" fmla="*/ 0 h 233"/>
                <a:gd name="T34" fmla="*/ 0 w 248"/>
                <a:gd name="T35" fmla="*/ 0 h 233"/>
                <a:gd name="T36" fmla="*/ 0 w 248"/>
                <a:gd name="T37" fmla="*/ 0 h 233"/>
                <a:gd name="T38" fmla="*/ 0 w 248"/>
                <a:gd name="T39" fmla="*/ 0 h 233"/>
                <a:gd name="T40" fmla="*/ 0 w 248"/>
                <a:gd name="T41" fmla="*/ 0 h 233"/>
                <a:gd name="T42" fmla="*/ 0 w 248"/>
                <a:gd name="T43" fmla="*/ 0 h 233"/>
                <a:gd name="T44" fmla="*/ 0 w 248"/>
                <a:gd name="T45" fmla="*/ 0 h 233"/>
                <a:gd name="T46" fmla="*/ 0 w 248"/>
                <a:gd name="T47" fmla="*/ 0 h 233"/>
                <a:gd name="T48" fmla="*/ 0 w 248"/>
                <a:gd name="T49" fmla="*/ 0 h 233"/>
                <a:gd name="T50" fmla="*/ 0 w 248"/>
                <a:gd name="T51" fmla="*/ 0 h 233"/>
                <a:gd name="T52" fmla="*/ 0 w 248"/>
                <a:gd name="T53" fmla="*/ 0 h 233"/>
                <a:gd name="T54" fmla="*/ 0 w 248"/>
                <a:gd name="T55" fmla="*/ 0 h 233"/>
                <a:gd name="T56" fmla="*/ 0 w 248"/>
                <a:gd name="T57" fmla="*/ 0 h 233"/>
                <a:gd name="T58" fmla="*/ 0 w 248"/>
                <a:gd name="T59" fmla="*/ 0 h 233"/>
                <a:gd name="T60" fmla="*/ 0 w 248"/>
                <a:gd name="T61" fmla="*/ 0 h 233"/>
                <a:gd name="T62" fmla="*/ 0 w 248"/>
                <a:gd name="T63" fmla="*/ 0 h 233"/>
                <a:gd name="T64" fmla="*/ 0 w 248"/>
                <a:gd name="T65" fmla="*/ 0 h 233"/>
                <a:gd name="T66" fmla="*/ 0 w 248"/>
                <a:gd name="T67" fmla="*/ 0 h 233"/>
                <a:gd name="T68" fmla="*/ 0 w 248"/>
                <a:gd name="T69" fmla="*/ 0 h 233"/>
                <a:gd name="T70" fmla="*/ 0 w 248"/>
                <a:gd name="T71" fmla="*/ 0 h 233"/>
                <a:gd name="T72" fmla="*/ 0 w 248"/>
                <a:gd name="T73" fmla="*/ 0 h 233"/>
                <a:gd name="T74" fmla="*/ 0 w 248"/>
                <a:gd name="T75" fmla="*/ 0 h 233"/>
                <a:gd name="T76" fmla="*/ 0 w 248"/>
                <a:gd name="T77" fmla="*/ 0 h 233"/>
                <a:gd name="T78" fmla="*/ 0 w 248"/>
                <a:gd name="T79" fmla="*/ 0 h 233"/>
                <a:gd name="T80" fmla="*/ 0 w 248"/>
                <a:gd name="T81" fmla="*/ 0 h 233"/>
                <a:gd name="T82" fmla="*/ 0 w 248"/>
                <a:gd name="T83" fmla="*/ 0 h 233"/>
                <a:gd name="T84" fmla="*/ 0 w 248"/>
                <a:gd name="T85" fmla="*/ 0 h 233"/>
                <a:gd name="T86" fmla="*/ 0 w 248"/>
                <a:gd name="T87" fmla="*/ 0 h 233"/>
                <a:gd name="T88" fmla="*/ 0 w 248"/>
                <a:gd name="T89" fmla="*/ 0 h 233"/>
                <a:gd name="T90" fmla="*/ 0 w 248"/>
                <a:gd name="T91" fmla="*/ 0 h 233"/>
                <a:gd name="T92" fmla="*/ 0 w 248"/>
                <a:gd name="T93" fmla="*/ 0 h 233"/>
                <a:gd name="T94" fmla="*/ 0 w 248"/>
                <a:gd name="T95" fmla="*/ 0 h 233"/>
                <a:gd name="T96" fmla="*/ 0 w 248"/>
                <a:gd name="T97" fmla="*/ 0 h 233"/>
                <a:gd name="T98" fmla="*/ 0 w 248"/>
                <a:gd name="T99" fmla="*/ 0 h 233"/>
                <a:gd name="T100" fmla="*/ 0 w 248"/>
                <a:gd name="T101" fmla="*/ 0 h 233"/>
                <a:gd name="T102" fmla="*/ 0 w 248"/>
                <a:gd name="T103" fmla="*/ 0 h 233"/>
                <a:gd name="T104" fmla="*/ 0 w 248"/>
                <a:gd name="T105" fmla="*/ 0 h 233"/>
                <a:gd name="T106" fmla="*/ 0 w 248"/>
                <a:gd name="T107" fmla="*/ 0 h 2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8"/>
                <a:gd name="T163" fmla="*/ 0 h 233"/>
                <a:gd name="T164" fmla="*/ 248 w 248"/>
                <a:gd name="T165" fmla="*/ 233 h 2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8" h="233">
                  <a:moveTo>
                    <a:pt x="110" y="166"/>
                  </a:moveTo>
                  <a:lnTo>
                    <a:pt x="111" y="173"/>
                  </a:lnTo>
                  <a:lnTo>
                    <a:pt x="112" y="180"/>
                  </a:lnTo>
                  <a:lnTo>
                    <a:pt x="105" y="186"/>
                  </a:lnTo>
                  <a:lnTo>
                    <a:pt x="112" y="186"/>
                  </a:lnTo>
                  <a:lnTo>
                    <a:pt x="117" y="179"/>
                  </a:lnTo>
                  <a:lnTo>
                    <a:pt x="120" y="172"/>
                  </a:lnTo>
                  <a:lnTo>
                    <a:pt x="125" y="170"/>
                  </a:lnTo>
                  <a:lnTo>
                    <a:pt x="131" y="176"/>
                  </a:lnTo>
                  <a:lnTo>
                    <a:pt x="132" y="182"/>
                  </a:lnTo>
                  <a:lnTo>
                    <a:pt x="126" y="188"/>
                  </a:lnTo>
                  <a:lnTo>
                    <a:pt x="127" y="181"/>
                  </a:lnTo>
                  <a:lnTo>
                    <a:pt x="121" y="184"/>
                  </a:lnTo>
                  <a:lnTo>
                    <a:pt x="117" y="190"/>
                  </a:lnTo>
                  <a:lnTo>
                    <a:pt x="116" y="196"/>
                  </a:lnTo>
                  <a:lnTo>
                    <a:pt x="122" y="200"/>
                  </a:lnTo>
                  <a:lnTo>
                    <a:pt x="128" y="194"/>
                  </a:lnTo>
                  <a:lnTo>
                    <a:pt x="128" y="201"/>
                  </a:lnTo>
                  <a:lnTo>
                    <a:pt x="134" y="196"/>
                  </a:lnTo>
                  <a:lnTo>
                    <a:pt x="134" y="189"/>
                  </a:lnTo>
                  <a:lnTo>
                    <a:pt x="141" y="182"/>
                  </a:lnTo>
                  <a:lnTo>
                    <a:pt x="145" y="176"/>
                  </a:lnTo>
                  <a:lnTo>
                    <a:pt x="139" y="176"/>
                  </a:lnTo>
                  <a:lnTo>
                    <a:pt x="143" y="169"/>
                  </a:lnTo>
                  <a:lnTo>
                    <a:pt x="149" y="163"/>
                  </a:lnTo>
                  <a:lnTo>
                    <a:pt x="154" y="156"/>
                  </a:lnTo>
                  <a:lnTo>
                    <a:pt x="155" y="149"/>
                  </a:lnTo>
                  <a:lnTo>
                    <a:pt x="160" y="147"/>
                  </a:lnTo>
                  <a:lnTo>
                    <a:pt x="166" y="140"/>
                  </a:lnTo>
                  <a:lnTo>
                    <a:pt x="171" y="133"/>
                  </a:lnTo>
                  <a:lnTo>
                    <a:pt x="174" y="126"/>
                  </a:lnTo>
                  <a:lnTo>
                    <a:pt x="180" y="122"/>
                  </a:lnTo>
                  <a:lnTo>
                    <a:pt x="185" y="114"/>
                  </a:lnTo>
                  <a:lnTo>
                    <a:pt x="190" y="113"/>
                  </a:lnTo>
                  <a:lnTo>
                    <a:pt x="193" y="106"/>
                  </a:lnTo>
                  <a:lnTo>
                    <a:pt x="195" y="113"/>
                  </a:lnTo>
                  <a:lnTo>
                    <a:pt x="194" y="120"/>
                  </a:lnTo>
                  <a:lnTo>
                    <a:pt x="190" y="126"/>
                  </a:lnTo>
                  <a:lnTo>
                    <a:pt x="196" y="122"/>
                  </a:lnTo>
                  <a:lnTo>
                    <a:pt x="200" y="115"/>
                  </a:lnTo>
                  <a:lnTo>
                    <a:pt x="201" y="108"/>
                  </a:lnTo>
                  <a:lnTo>
                    <a:pt x="205" y="101"/>
                  </a:lnTo>
                  <a:lnTo>
                    <a:pt x="207" y="95"/>
                  </a:lnTo>
                  <a:lnTo>
                    <a:pt x="211" y="88"/>
                  </a:lnTo>
                  <a:lnTo>
                    <a:pt x="215" y="82"/>
                  </a:lnTo>
                  <a:lnTo>
                    <a:pt x="220" y="74"/>
                  </a:lnTo>
                  <a:lnTo>
                    <a:pt x="222" y="67"/>
                  </a:lnTo>
                  <a:lnTo>
                    <a:pt x="226" y="61"/>
                  </a:lnTo>
                  <a:lnTo>
                    <a:pt x="232" y="53"/>
                  </a:lnTo>
                  <a:lnTo>
                    <a:pt x="235" y="48"/>
                  </a:lnTo>
                  <a:lnTo>
                    <a:pt x="237" y="40"/>
                  </a:lnTo>
                  <a:lnTo>
                    <a:pt x="242" y="33"/>
                  </a:lnTo>
                  <a:lnTo>
                    <a:pt x="248" y="26"/>
                  </a:lnTo>
                  <a:lnTo>
                    <a:pt x="248" y="19"/>
                  </a:lnTo>
                  <a:lnTo>
                    <a:pt x="242" y="13"/>
                  </a:lnTo>
                  <a:lnTo>
                    <a:pt x="237" y="8"/>
                  </a:lnTo>
                  <a:lnTo>
                    <a:pt x="231" y="15"/>
                  </a:lnTo>
                  <a:lnTo>
                    <a:pt x="224" y="18"/>
                  </a:lnTo>
                  <a:lnTo>
                    <a:pt x="218" y="17"/>
                  </a:lnTo>
                  <a:lnTo>
                    <a:pt x="212" y="15"/>
                  </a:lnTo>
                  <a:lnTo>
                    <a:pt x="206" y="20"/>
                  </a:lnTo>
                  <a:lnTo>
                    <a:pt x="200" y="26"/>
                  </a:lnTo>
                  <a:lnTo>
                    <a:pt x="193" y="28"/>
                  </a:lnTo>
                  <a:lnTo>
                    <a:pt x="187" y="24"/>
                  </a:lnTo>
                  <a:lnTo>
                    <a:pt x="182" y="27"/>
                  </a:lnTo>
                  <a:lnTo>
                    <a:pt x="175" y="27"/>
                  </a:lnTo>
                  <a:lnTo>
                    <a:pt x="169" y="27"/>
                  </a:lnTo>
                  <a:lnTo>
                    <a:pt x="163" y="28"/>
                  </a:lnTo>
                  <a:lnTo>
                    <a:pt x="157" y="32"/>
                  </a:lnTo>
                  <a:lnTo>
                    <a:pt x="159" y="39"/>
                  </a:lnTo>
                  <a:lnTo>
                    <a:pt x="160" y="40"/>
                  </a:lnTo>
                  <a:lnTo>
                    <a:pt x="154" y="40"/>
                  </a:lnTo>
                  <a:lnTo>
                    <a:pt x="154" y="33"/>
                  </a:lnTo>
                  <a:lnTo>
                    <a:pt x="148" y="34"/>
                  </a:lnTo>
                  <a:lnTo>
                    <a:pt x="142" y="39"/>
                  </a:lnTo>
                  <a:lnTo>
                    <a:pt x="135" y="39"/>
                  </a:lnTo>
                  <a:lnTo>
                    <a:pt x="132" y="40"/>
                  </a:lnTo>
                  <a:lnTo>
                    <a:pt x="126" y="41"/>
                  </a:lnTo>
                  <a:lnTo>
                    <a:pt x="125" y="41"/>
                  </a:lnTo>
                  <a:lnTo>
                    <a:pt x="120" y="40"/>
                  </a:lnTo>
                  <a:lnTo>
                    <a:pt x="115" y="37"/>
                  </a:lnTo>
                  <a:lnTo>
                    <a:pt x="109" y="32"/>
                  </a:lnTo>
                  <a:lnTo>
                    <a:pt x="101" y="31"/>
                  </a:lnTo>
                  <a:lnTo>
                    <a:pt x="99" y="24"/>
                  </a:lnTo>
                  <a:lnTo>
                    <a:pt x="92" y="21"/>
                  </a:lnTo>
                  <a:lnTo>
                    <a:pt x="86" y="17"/>
                  </a:lnTo>
                  <a:lnTo>
                    <a:pt x="81" y="15"/>
                  </a:lnTo>
                  <a:lnTo>
                    <a:pt x="82" y="9"/>
                  </a:lnTo>
                  <a:lnTo>
                    <a:pt x="75" y="11"/>
                  </a:lnTo>
                  <a:lnTo>
                    <a:pt x="69" y="13"/>
                  </a:lnTo>
                  <a:lnTo>
                    <a:pt x="63" y="8"/>
                  </a:lnTo>
                  <a:lnTo>
                    <a:pt x="57" y="7"/>
                  </a:lnTo>
                  <a:lnTo>
                    <a:pt x="53" y="0"/>
                  </a:lnTo>
                  <a:lnTo>
                    <a:pt x="46" y="7"/>
                  </a:lnTo>
                  <a:lnTo>
                    <a:pt x="44" y="15"/>
                  </a:lnTo>
                  <a:lnTo>
                    <a:pt x="38" y="19"/>
                  </a:lnTo>
                  <a:lnTo>
                    <a:pt x="33" y="26"/>
                  </a:lnTo>
                  <a:lnTo>
                    <a:pt x="31" y="33"/>
                  </a:lnTo>
                  <a:lnTo>
                    <a:pt x="29" y="40"/>
                  </a:lnTo>
                  <a:lnTo>
                    <a:pt x="27" y="47"/>
                  </a:lnTo>
                  <a:lnTo>
                    <a:pt x="27" y="53"/>
                  </a:lnTo>
                  <a:lnTo>
                    <a:pt x="23" y="60"/>
                  </a:lnTo>
                  <a:lnTo>
                    <a:pt x="23" y="67"/>
                  </a:lnTo>
                  <a:lnTo>
                    <a:pt x="23" y="74"/>
                  </a:lnTo>
                  <a:lnTo>
                    <a:pt x="21" y="80"/>
                  </a:lnTo>
                  <a:lnTo>
                    <a:pt x="22" y="87"/>
                  </a:lnTo>
                  <a:lnTo>
                    <a:pt x="22" y="93"/>
                  </a:lnTo>
                  <a:lnTo>
                    <a:pt x="26" y="101"/>
                  </a:lnTo>
                  <a:lnTo>
                    <a:pt x="25" y="108"/>
                  </a:lnTo>
                  <a:lnTo>
                    <a:pt x="23" y="115"/>
                  </a:lnTo>
                  <a:lnTo>
                    <a:pt x="16" y="122"/>
                  </a:lnTo>
                  <a:lnTo>
                    <a:pt x="23" y="117"/>
                  </a:lnTo>
                  <a:lnTo>
                    <a:pt x="23" y="125"/>
                  </a:lnTo>
                  <a:lnTo>
                    <a:pt x="25" y="131"/>
                  </a:lnTo>
                  <a:lnTo>
                    <a:pt x="25" y="138"/>
                  </a:lnTo>
                  <a:lnTo>
                    <a:pt x="18" y="145"/>
                  </a:lnTo>
                  <a:lnTo>
                    <a:pt x="20" y="138"/>
                  </a:lnTo>
                  <a:lnTo>
                    <a:pt x="18" y="131"/>
                  </a:lnTo>
                  <a:lnTo>
                    <a:pt x="14" y="125"/>
                  </a:lnTo>
                  <a:lnTo>
                    <a:pt x="10" y="131"/>
                  </a:lnTo>
                  <a:lnTo>
                    <a:pt x="7" y="139"/>
                  </a:lnTo>
                  <a:lnTo>
                    <a:pt x="5" y="145"/>
                  </a:lnTo>
                  <a:lnTo>
                    <a:pt x="2" y="152"/>
                  </a:lnTo>
                  <a:lnTo>
                    <a:pt x="3" y="158"/>
                  </a:lnTo>
                  <a:lnTo>
                    <a:pt x="1" y="165"/>
                  </a:lnTo>
                  <a:lnTo>
                    <a:pt x="0" y="171"/>
                  </a:lnTo>
                  <a:lnTo>
                    <a:pt x="0" y="179"/>
                  </a:lnTo>
                  <a:lnTo>
                    <a:pt x="4" y="186"/>
                  </a:lnTo>
                  <a:lnTo>
                    <a:pt x="3" y="192"/>
                  </a:lnTo>
                  <a:lnTo>
                    <a:pt x="4" y="198"/>
                  </a:lnTo>
                  <a:lnTo>
                    <a:pt x="4" y="205"/>
                  </a:lnTo>
                  <a:lnTo>
                    <a:pt x="10" y="203"/>
                  </a:lnTo>
                  <a:lnTo>
                    <a:pt x="15" y="206"/>
                  </a:lnTo>
                  <a:lnTo>
                    <a:pt x="23" y="205"/>
                  </a:lnTo>
                  <a:lnTo>
                    <a:pt x="23" y="213"/>
                  </a:lnTo>
                  <a:lnTo>
                    <a:pt x="16" y="217"/>
                  </a:lnTo>
                  <a:lnTo>
                    <a:pt x="10" y="211"/>
                  </a:lnTo>
                  <a:lnTo>
                    <a:pt x="7" y="218"/>
                  </a:lnTo>
                  <a:lnTo>
                    <a:pt x="4" y="225"/>
                  </a:lnTo>
                  <a:lnTo>
                    <a:pt x="10" y="224"/>
                  </a:lnTo>
                  <a:lnTo>
                    <a:pt x="16" y="222"/>
                  </a:lnTo>
                  <a:lnTo>
                    <a:pt x="23" y="224"/>
                  </a:lnTo>
                  <a:lnTo>
                    <a:pt x="29" y="226"/>
                  </a:lnTo>
                  <a:lnTo>
                    <a:pt x="35" y="222"/>
                  </a:lnTo>
                  <a:lnTo>
                    <a:pt x="37" y="229"/>
                  </a:lnTo>
                  <a:lnTo>
                    <a:pt x="43" y="231"/>
                  </a:lnTo>
                  <a:lnTo>
                    <a:pt x="50" y="233"/>
                  </a:lnTo>
                  <a:lnTo>
                    <a:pt x="53" y="226"/>
                  </a:lnTo>
                  <a:lnTo>
                    <a:pt x="60" y="221"/>
                  </a:lnTo>
                  <a:lnTo>
                    <a:pt x="65" y="216"/>
                  </a:lnTo>
                  <a:lnTo>
                    <a:pt x="68" y="209"/>
                  </a:lnTo>
                  <a:lnTo>
                    <a:pt x="74" y="208"/>
                  </a:lnTo>
                  <a:lnTo>
                    <a:pt x="73" y="201"/>
                  </a:lnTo>
                  <a:lnTo>
                    <a:pt x="75" y="195"/>
                  </a:lnTo>
                  <a:lnTo>
                    <a:pt x="82" y="197"/>
                  </a:lnTo>
                  <a:lnTo>
                    <a:pt x="81" y="204"/>
                  </a:lnTo>
                  <a:lnTo>
                    <a:pt x="87" y="203"/>
                  </a:lnTo>
                  <a:lnTo>
                    <a:pt x="90" y="196"/>
                  </a:lnTo>
                  <a:lnTo>
                    <a:pt x="96" y="192"/>
                  </a:lnTo>
                  <a:lnTo>
                    <a:pt x="101" y="184"/>
                  </a:lnTo>
                  <a:lnTo>
                    <a:pt x="107" y="178"/>
                  </a:lnTo>
                  <a:lnTo>
                    <a:pt x="109" y="171"/>
                  </a:lnTo>
                  <a:lnTo>
                    <a:pt x="110" y="16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173" name="Freeform 540"/>
            <p:cNvSpPr>
              <a:spLocks/>
            </p:cNvSpPr>
            <p:nvPr/>
          </p:nvSpPr>
          <p:spPr bwMode="auto">
            <a:xfrm>
              <a:off x="4450" y="2874"/>
              <a:ext cx="749" cy="705"/>
            </a:xfrm>
            <a:custGeom>
              <a:avLst/>
              <a:gdLst>
                <a:gd name="T0" fmla="*/ 0 w 2512"/>
                <a:gd name="T1" fmla="*/ 0 h 2245"/>
                <a:gd name="T2" fmla="*/ 0 w 2512"/>
                <a:gd name="T3" fmla="*/ 0 h 2245"/>
                <a:gd name="T4" fmla="*/ 0 w 2512"/>
                <a:gd name="T5" fmla="*/ 0 h 2245"/>
                <a:gd name="T6" fmla="*/ 0 w 2512"/>
                <a:gd name="T7" fmla="*/ 0 h 2245"/>
                <a:gd name="T8" fmla="*/ 0 w 2512"/>
                <a:gd name="T9" fmla="*/ 0 h 2245"/>
                <a:gd name="T10" fmla="*/ 0 w 2512"/>
                <a:gd name="T11" fmla="*/ 0 h 2245"/>
                <a:gd name="T12" fmla="*/ 0 w 2512"/>
                <a:gd name="T13" fmla="*/ 0 h 2245"/>
                <a:gd name="T14" fmla="*/ 0 w 2512"/>
                <a:gd name="T15" fmla="*/ 0 h 2245"/>
                <a:gd name="T16" fmla="*/ 0 w 2512"/>
                <a:gd name="T17" fmla="*/ 0 h 2245"/>
                <a:gd name="T18" fmla="*/ 0 w 2512"/>
                <a:gd name="T19" fmla="*/ 0 h 2245"/>
                <a:gd name="T20" fmla="*/ 0 w 2512"/>
                <a:gd name="T21" fmla="*/ 0 h 2245"/>
                <a:gd name="T22" fmla="*/ 0 w 2512"/>
                <a:gd name="T23" fmla="*/ 0 h 2245"/>
                <a:gd name="T24" fmla="*/ 0 w 2512"/>
                <a:gd name="T25" fmla="*/ 0 h 2245"/>
                <a:gd name="T26" fmla="*/ 0 w 2512"/>
                <a:gd name="T27" fmla="*/ 0 h 2245"/>
                <a:gd name="T28" fmla="*/ 0 w 2512"/>
                <a:gd name="T29" fmla="*/ 0 h 2245"/>
                <a:gd name="T30" fmla="*/ 0 w 2512"/>
                <a:gd name="T31" fmla="*/ 0 h 2245"/>
                <a:gd name="T32" fmla="*/ 0 w 2512"/>
                <a:gd name="T33" fmla="*/ 0 h 2245"/>
                <a:gd name="T34" fmla="*/ 0 w 2512"/>
                <a:gd name="T35" fmla="*/ 0 h 2245"/>
                <a:gd name="T36" fmla="*/ 0 w 2512"/>
                <a:gd name="T37" fmla="*/ 0 h 2245"/>
                <a:gd name="T38" fmla="*/ 0 w 2512"/>
                <a:gd name="T39" fmla="*/ 0 h 2245"/>
                <a:gd name="T40" fmla="*/ 0 w 2512"/>
                <a:gd name="T41" fmla="*/ 0 h 2245"/>
                <a:gd name="T42" fmla="*/ 0 w 2512"/>
                <a:gd name="T43" fmla="*/ 0 h 2245"/>
                <a:gd name="T44" fmla="*/ 0 w 2512"/>
                <a:gd name="T45" fmla="*/ 0 h 2245"/>
                <a:gd name="T46" fmla="*/ 0 w 2512"/>
                <a:gd name="T47" fmla="*/ 0 h 2245"/>
                <a:gd name="T48" fmla="*/ 0 w 2512"/>
                <a:gd name="T49" fmla="*/ 0 h 2245"/>
                <a:gd name="T50" fmla="*/ 0 w 2512"/>
                <a:gd name="T51" fmla="*/ 0 h 2245"/>
                <a:gd name="T52" fmla="*/ 0 w 2512"/>
                <a:gd name="T53" fmla="*/ 0 h 2245"/>
                <a:gd name="T54" fmla="*/ 0 w 2512"/>
                <a:gd name="T55" fmla="*/ 0 h 2245"/>
                <a:gd name="T56" fmla="*/ 0 w 2512"/>
                <a:gd name="T57" fmla="*/ 0 h 2245"/>
                <a:gd name="T58" fmla="*/ 0 w 2512"/>
                <a:gd name="T59" fmla="*/ 0 h 2245"/>
                <a:gd name="T60" fmla="*/ 0 w 2512"/>
                <a:gd name="T61" fmla="*/ 0 h 2245"/>
                <a:gd name="T62" fmla="*/ 0 w 2512"/>
                <a:gd name="T63" fmla="*/ 0 h 2245"/>
                <a:gd name="T64" fmla="*/ 0 w 2512"/>
                <a:gd name="T65" fmla="*/ 0 h 2245"/>
                <a:gd name="T66" fmla="*/ 0 w 2512"/>
                <a:gd name="T67" fmla="*/ 0 h 2245"/>
                <a:gd name="T68" fmla="*/ 0 w 2512"/>
                <a:gd name="T69" fmla="*/ 0 h 2245"/>
                <a:gd name="T70" fmla="*/ 0 w 2512"/>
                <a:gd name="T71" fmla="*/ 0 h 2245"/>
                <a:gd name="T72" fmla="*/ 0 w 2512"/>
                <a:gd name="T73" fmla="*/ 0 h 2245"/>
                <a:gd name="T74" fmla="*/ 0 w 2512"/>
                <a:gd name="T75" fmla="*/ 0 h 2245"/>
                <a:gd name="T76" fmla="*/ 0 w 2512"/>
                <a:gd name="T77" fmla="*/ 0 h 2245"/>
                <a:gd name="T78" fmla="*/ 0 w 2512"/>
                <a:gd name="T79" fmla="*/ 0 h 2245"/>
                <a:gd name="T80" fmla="*/ 0 w 2512"/>
                <a:gd name="T81" fmla="*/ 0 h 2245"/>
                <a:gd name="T82" fmla="*/ 0 w 2512"/>
                <a:gd name="T83" fmla="*/ 0 h 2245"/>
                <a:gd name="T84" fmla="*/ 0 w 2512"/>
                <a:gd name="T85" fmla="*/ 0 h 2245"/>
                <a:gd name="T86" fmla="*/ 0 w 2512"/>
                <a:gd name="T87" fmla="*/ 0 h 2245"/>
                <a:gd name="T88" fmla="*/ 0 w 2512"/>
                <a:gd name="T89" fmla="*/ 0 h 2245"/>
                <a:gd name="T90" fmla="*/ 0 w 2512"/>
                <a:gd name="T91" fmla="*/ 0 h 2245"/>
                <a:gd name="T92" fmla="*/ 0 w 2512"/>
                <a:gd name="T93" fmla="*/ 0 h 2245"/>
                <a:gd name="T94" fmla="*/ 0 w 2512"/>
                <a:gd name="T95" fmla="*/ 0 h 2245"/>
                <a:gd name="T96" fmla="*/ 0 w 2512"/>
                <a:gd name="T97" fmla="*/ 0 h 2245"/>
                <a:gd name="T98" fmla="*/ 0 w 2512"/>
                <a:gd name="T99" fmla="*/ 0 h 2245"/>
                <a:gd name="T100" fmla="*/ 0 w 2512"/>
                <a:gd name="T101" fmla="*/ 0 h 2245"/>
                <a:gd name="T102" fmla="*/ 0 w 2512"/>
                <a:gd name="T103" fmla="*/ 0 h 2245"/>
                <a:gd name="T104" fmla="*/ 0 w 2512"/>
                <a:gd name="T105" fmla="*/ 0 h 2245"/>
                <a:gd name="T106" fmla="*/ 0 w 2512"/>
                <a:gd name="T107" fmla="*/ 0 h 2245"/>
                <a:gd name="T108" fmla="*/ 0 w 2512"/>
                <a:gd name="T109" fmla="*/ 0 h 2245"/>
                <a:gd name="T110" fmla="*/ 0 w 2512"/>
                <a:gd name="T111" fmla="*/ 0 h 2245"/>
                <a:gd name="T112" fmla="*/ 0 w 2512"/>
                <a:gd name="T113" fmla="*/ 0 h 2245"/>
                <a:gd name="T114" fmla="*/ 0 w 2512"/>
                <a:gd name="T115" fmla="*/ 0 h 2245"/>
                <a:gd name="T116" fmla="*/ 0 w 2512"/>
                <a:gd name="T117" fmla="*/ 0 h 2245"/>
                <a:gd name="T118" fmla="*/ 0 w 2512"/>
                <a:gd name="T119" fmla="*/ 0 h 2245"/>
                <a:gd name="T120" fmla="*/ 0 w 2512"/>
                <a:gd name="T121" fmla="*/ 0 h 2245"/>
                <a:gd name="T122" fmla="*/ 0 w 2512"/>
                <a:gd name="T123" fmla="*/ 0 h 22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2"/>
                <a:gd name="T187" fmla="*/ 0 h 2245"/>
                <a:gd name="T188" fmla="*/ 2512 w 2512"/>
                <a:gd name="T189" fmla="*/ 2245 h 224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2" h="2245">
                  <a:moveTo>
                    <a:pt x="27" y="1812"/>
                  </a:moveTo>
                  <a:lnTo>
                    <a:pt x="33" y="1812"/>
                  </a:lnTo>
                  <a:lnTo>
                    <a:pt x="39" y="1810"/>
                  </a:lnTo>
                  <a:lnTo>
                    <a:pt x="45" y="1803"/>
                  </a:lnTo>
                  <a:lnTo>
                    <a:pt x="52" y="1798"/>
                  </a:lnTo>
                  <a:lnTo>
                    <a:pt x="57" y="1790"/>
                  </a:lnTo>
                  <a:lnTo>
                    <a:pt x="62" y="1785"/>
                  </a:lnTo>
                  <a:lnTo>
                    <a:pt x="66" y="1778"/>
                  </a:lnTo>
                  <a:lnTo>
                    <a:pt x="66" y="1772"/>
                  </a:lnTo>
                  <a:lnTo>
                    <a:pt x="68" y="1766"/>
                  </a:lnTo>
                  <a:lnTo>
                    <a:pt x="69" y="1759"/>
                  </a:lnTo>
                  <a:lnTo>
                    <a:pt x="70" y="1752"/>
                  </a:lnTo>
                  <a:lnTo>
                    <a:pt x="70" y="1745"/>
                  </a:lnTo>
                  <a:lnTo>
                    <a:pt x="72" y="1738"/>
                  </a:lnTo>
                  <a:lnTo>
                    <a:pt x="74" y="1731"/>
                  </a:lnTo>
                  <a:lnTo>
                    <a:pt x="81" y="1724"/>
                  </a:lnTo>
                  <a:lnTo>
                    <a:pt x="75" y="1731"/>
                  </a:lnTo>
                  <a:lnTo>
                    <a:pt x="75" y="1738"/>
                  </a:lnTo>
                  <a:lnTo>
                    <a:pt x="77" y="1732"/>
                  </a:lnTo>
                  <a:lnTo>
                    <a:pt x="84" y="1732"/>
                  </a:lnTo>
                  <a:lnTo>
                    <a:pt x="83" y="1724"/>
                  </a:lnTo>
                  <a:lnTo>
                    <a:pt x="86" y="1718"/>
                  </a:lnTo>
                  <a:lnTo>
                    <a:pt x="87" y="1712"/>
                  </a:lnTo>
                  <a:lnTo>
                    <a:pt x="86" y="1705"/>
                  </a:lnTo>
                  <a:lnTo>
                    <a:pt x="92" y="1698"/>
                  </a:lnTo>
                  <a:lnTo>
                    <a:pt x="94" y="1691"/>
                  </a:lnTo>
                  <a:lnTo>
                    <a:pt x="95" y="1685"/>
                  </a:lnTo>
                  <a:lnTo>
                    <a:pt x="97" y="1678"/>
                  </a:lnTo>
                  <a:lnTo>
                    <a:pt x="99" y="1672"/>
                  </a:lnTo>
                  <a:lnTo>
                    <a:pt x="100" y="1665"/>
                  </a:lnTo>
                  <a:lnTo>
                    <a:pt x="101" y="1657"/>
                  </a:lnTo>
                  <a:lnTo>
                    <a:pt x="100" y="1651"/>
                  </a:lnTo>
                  <a:lnTo>
                    <a:pt x="98" y="1645"/>
                  </a:lnTo>
                  <a:lnTo>
                    <a:pt x="97" y="1638"/>
                  </a:lnTo>
                  <a:lnTo>
                    <a:pt x="96" y="1631"/>
                  </a:lnTo>
                  <a:lnTo>
                    <a:pt x="94" y="1624"/>
                  </a:lnTo>
                  <a:lnTo>
                    <a:pt x="93" y="1617"/>
                  </a:lnTo>
                  <a:lnTo>
                    <a:pt x="94" y="1610"/>
                  </a:lnTo>
                  <a:lnTo>
                    <a:pt x="93" y="1603"/>
                  </a:lnTo>
                  <a:lnTo>
                    <a:pt x="92" y="1597"/>
                  </a:lnTo>
                  <a:lnTo>
                    <a:pt x="88" y="1590"/>
                  </a:lnTo>
                  <a:lnTo>
                    <a:pt x="89" y="1583"/>
                  </a:lnTo>
                  <a:lnTo>
                    <a:pt x="88" y="1576"/>
                  </a:lnTo>
                  <a:lnTo>
                    <a:pt x="88" y="1569"/>
                  </a:lnTo>
                  <a:lnTo>
                    <a:pt x="88" y="1562"/>
                  </a:lnTo>
                  <a:lnTo>
                    <a:pt x="89" y="1556"/>
                  </a:lnTo>
                  <a:lnTo>
                    <a:pt x="89" y="1543"/>
                  </a:lnTo>
                  <a:lnTo>
                    <a:pt x="90" y="1535"/>
                  </a:lnTo>
                  <a:lnTo>
                    <a:pt x="89" y="1529"/>
                  </a:lnTo>
                  <a:lnTo>
                    <a:pt x="92" y="1525"/>
                  </a:lnTo>
                  <a:lnTo>
                    <a:pt x="94" y="1517"/>
                  </a:lnTo>
                  <a:lnTo>
                    <a:pt x="94" y="1510"/>
                  </a:lnTo>
                  <a:lnTo>
                    <a:pt x="96" y="1503"/>
                  </a:lnTo>
                  <a:lnTo>
                    <a:pt x="98" y="1496"/>
                  </a:lnTo>
                  <a:lnTo>
                    <a:pt x="100" y="1490"/>
                  </a:lnTo>
                  <a:lnTo>
                    <a:pt x="103" y="1482"/>
                  </a:lnTo>
                  <a:lnTo>
                    <a:pt x="102" y="1476"/>
                  </a:lnTo>
                  <a:lnTo>
                    <a:pt x="102" y="1470"/>
                  </a:lnTo>
                  <a:lnTo>
                    <a:pt x="103" y="1463"/>
                  </a:lnTo>
                  <a:lnTo>
                    <a:pt x="102" y="1456"/>
                  </a:lnTo>
                  <a:lnTo>
                    <a:pt x="100" y="1449"/>
                  </a:lnTo>
                  <a:lnTo>
                    <a:pt x="97" y="1443"/>
                  </a:lnTo>
                  <a:lnTo>
                    <a:pt x="93" y="1436"/>
                  </a:lnTo>
                  <a:lnTo>
                    <a:pt x="93" y="1430"/>
                  </a:lnTo>
                  <a:lnTo>
                    <a:pt x="92" y="1428"/>
                  </a:lnTo>
                  <a:lnTo>
                    <a:pt x="94" y="1422"/>
                  </a:lnTo>
                  <a:lnTo>
                    <a:pt x="95" y="1415"/>
                  </a:lnTo>
                  <a:lnTo>
                    <a:pt x="94" y="1408"/>
                  </a:lnTo>
                  <a:lnTo>
                    <a:pt x="91" y="1401"/>
                  </a:lnTo>
                  <a:lnTo>
                    <a:pt x="89" y="1395"/>
                  </a:lnTo>
                  <a:lnTo>
                    <a:pt x="87" y="1388"/>
                  </a:lnTo>
                  <a:lnTo>
                    <a:pt x="82" y="1381"/>
                  </a:lnTo>
                  <a:lnTo>
                    <a:pt x="80" y="1374"/>
                  </a:lnTo>
                  <a:lnTo>
                    <a:pt x="80" y="1353"/>
                  </a:lnTo>
                  <a:lnTo>
                    <a:pt x="82" y="1348"/>
                  </a:lnTo>
                  <a:lnTo>
                    <a:pt x="85" y="1342"/>
                  </a:lnTo>
                  <a:lnTo>
                    <a:pt x="85" y="1328"/>
                  </a:lnTo>
                  <a:lnTo>
                    <a:pt x="85" y="1322"/>
                  </a:lnTo>
                  <a:lnTo>
                    <a:pt x="84" y="1315"/>
                  </a:lnTo>
                  <a:lnTo>
                    <a:pt x="82" y="1309"/>
                  </a:lnTo>
                  <a:lnTo>
                    <a:pt x="81" y="1302"/>
                  </a:lnTo>
                  <a:lnTo>
                    <a:pt x="78" y="1295"/>
                  </a:lnTo>
                  <a:lnTo>
                    <a:pt x="76" y="1288"/>
                  </a:lnTo>
                  <a:lnTo>
                    <a:pt x="75" y="1282"/>
                  </a:lnTo>
                  <a:lnTo>
                    <a:pt x="73" y="1275"/>
                  </a:lnTo>
                  <a:lnTo>
                    <a:pt x="69" y="1268"/>
                  </a:lnTo>
                  <a:lnTo>
                    <a:pt x="67" y="1262"/>
                  </a:lnTo>
                  <a:lnTo>
                    <a:pt x="64" y="1254"/>
                  </a:lnTo>
                  <a:lnTo>
                    <a:pt x="62" y="1253"/>
                  </a:lnTo>
                  <a:lnTo>
                    <a:pt x="58" y="1245"/>
                  </a:lnTo>
                  <a:lnTo>
                    <a:pt x="54" y="1239"/>
                  </a:lnTo>
                  <a:lnTo>
                    <a:pt x="54" y="1232"/>
                  </a:lnTo>
                  <a:lnTo>
                    <a:pt x="53" y="1224"/>
                  </a:lnTo>
                  <a:lnTo>
                    <a:pt x="58" y="1219"/>
                  </a:lnTo>
                  <a:lnTo>
                    <a:pt x="58" y="1212"/>
                  </a:lnTo>
                  <a:lnTo>
                    <a:pt x="59" y="1219"/>
                  </a:lnTo>
                  <a:lnTo>
                    <a:pt x="58" y="1224"/>
                  </a:lnTo>
                  <a:lnTo>
                    <a:pt x="57" y="1231"/>
                  </a:lnTo>
                  <a:lnTo>
                    <a:pt x="61" y="1224"/>
                  </a:lnTo>
                  <a:lnTo>
                    <a:pt x="63" y="1219"/>
                  </a:lnTo>
                  <a:lnTo>
                    <a:pt x="64" y="1211"/>
                  </a:lnTo>
                  <a:lnTo>
                    <a:pt x="64" y="1219"/>
                  </a:lnTo>
                  <a:lnTo>
                    <a:pt x="66" y="1224"/>
                  </a:lnTo>
                  <a:lnTo>
                    <a:pt x="66" y="1231"/>
                  </a:lnTo>
                  <a:lnTo>
                    <a:pt x="66" y="1238"/>
                  </a:lnTo>
                  <a:lnTo>
                    <a:pt x="68" y="1231"/>
                  </a:lnTo>
                  <a:lnTo>
                    <a:pt x="69" y="1239"/>
                  </a:lnTo>
                  <a:lnTo>
                    <a:pt x="68" y="1245"/>
                  </a:lnTo>
                  <a:lnTo>
                    <a:pt x="67" y="1252"/>
                  </a:lnTo>
                  <a:lnTo>
                    <a:pt x="72" y="1245"/>
                  </a:lnTo>
                  <a:lnTo>
                    <a:pt x="71" y="1252"/>
                  </a:lnTo>
                  <a:lnTo>
                    <a:pt x="72" y="1259"/>
                  </a:lnTo>
                  <a:lnTo>
                    <a:pt x="77" y="1255"/>
                  </a:lnTo>
                  <a:lnTo>
                    <a:pt x="84" y="1253"/>
                  </a:lnTo>
                  <a:lnTo>
                    <a:pt x="88" y="1246"/>
                  </a:lnTo>
                  <a:lnTo>
                    <a:pt x="89" y="1239"/>
                  </a:lnTo>
                  <a:lnTo>
                    <a:pt x="90" y="1232"/>
                  </a:lnTo>
                  <a:lnTo>
                    <a:pt x="86" y="1227"/>
                  </a:lnTo>
                  <a:lnTo>
                    <a:pt x="80" y="1220"/>
                  </a:lnTo>
                  <a:lnTo>
                    <a:pt x="75" y="1213"/>
                  </a:lnTo>
                  <a:lnTo>
                    <a:pt x="75" y="1206"/>
                  </a:lnTo>
                  <a:lnTo>
                    <a:pt x="74" y="1199"/>
                  </a:lnTo>
                  <a:lnTo>
                    <a:pt x="72" y="1193"/>
                  </a:lnTo>
                  <a:lnTo>
                    <a:pt x="71" y="1186"/>
                  </a:lnTo>
                  <a:lnTo>
                    <a:pt x="73" y="1179"/>
                  </a:lnTo>
                  <a:lnTo>
                    <a:pt x="77" y="1172"/>
                  </a:lnTo>
                  <a:lnTo>
                    <a:pt x="83" y="1179"/>
                  </a:lnTo>
                  <a:lnTo>
                    <a:pt x="84" y="1186"/>
                  </a:lnTo>
                  <a:lnTo>
                    <a:pt x="89" y="1193"/>
                  </a:lnTo>
                  <a:lnTo>
                    <a:pt x="89" y="1199"/>
                  </a:lnTo>
                  <a:lnTo>
                    <a:pt x="87" y="1206"/>
                  </a:lnTo>
                  <a:lnTo>
                    <a:pt x="84" y="1213"/>
                  </a:lnTo>
                  <a:lnTo>
                    <a:pt x="84" y="1220"/>
                  </a:lnTo>
                  <a:lnTo>
                    <a:pt x="84" y="1222"/>
                  </a:lnTo>
                  <a:lnTo>
                    <a:pt x="90" y="1220"/>
                  </a:lnTo>
                  <a:lnTo>
                    <a:pt x="94" y="1214"/>
                  </a:lnTo>
                  <a:lnTo>
                    <a:pt x="96" y="1207"/>
                  </a:lnTo>
                  <a:lnTo>
                    <a:pt x="96" y="1214"/>
                  </a:lnTo>
                  <a:lnTo>
                    <a:pt x="96" y="1235"/>
                  </a:lnTo>
                  <a:lnTo>
                    <a:pt x="100" y="1240"/>
                  </a:lnTo>
                  <a:lnTo>
                    <a:pt x="106" y="1239"/>
                  </a:lnTo>
                  <a:lnTo>
                    <a:pt x="113" y="1232"/>
                  </a:lnTo>
                  <a:lnTo>
                    <a:pt x="112" y="1227"/>
                  </a:lnTo>
                  <a:lnTo>
                    <a:pt x="114" y="1219"/>
                  </a:lnTo>
                  <a:lnTo>
                    <a:pt x="117" y="1213"/>
                  </a:lnTo>
                  <a:lnTo>
                    <a:pt x="120" y="1205"/>
                  </a:lnTo>
                  <a:lnTo>
                    <a:pt x="121" y="1198"/>
                  </a:lnTo>
                  <a:lnTo>
                    <a:pt x="117" y="1191"/>
                  </a:lnTo>
                  <a:lnTo>
                    <a:pt x="116" y="1185"/>
                  </a:lnTo>
                  <a:lnTo>
                    <a:pt x="112" y="1179"/>
                  </a:lnTo>
                  <a:lnTo>
                    <a:pt x="111" y="1172"/>
                  </a:lnTo>
                  <a:lnTo>
                    <a:pt x="108" y="1164"/>
                  </a:lnTo>
                  <a:lnTo>
                    <a:pt x="107" y="1158"/>
                  </a:lnTo>
                  <a:lnTo>
                    <a:pt x="106" y="1151"/>
                  </a:lnTo>
                  <a:lnTo>
                    <a:pt x="104" y="1145"/>
                  </a:lnTo>
                  <a:lnTo>
                    <a:pt x="98" y="1138"/>
                  </a:lnTo>
                  <a:lnTo>
                    <a:pt x="97" y="1132"/>
                  </a:lnTo>
                  <a:lnTo>
                    <a:pt x="99" y="1125"/>
                  </a:lnTo>
                  <a:lnTo>
                    <a:pt x="98" y="1121"/>
                  </a:lnTo>
                  <a:lnTo>
                    <a:pt x="97" y="1121"/>
                  </a:lnTo>
                  <a:lnTo>
                    <a:pt x="98" y="1114"/>
                  </a:lnTo>
                  <a:lnTo>
                    <a:pt x="98" y="1107"/>
                  </a:lnTo>
                  <a:lnTo>
                    <a:pt x="95" y="1101"/>
                  </a:lnTo>
                  <a:lnTo>
                    <a:pt x="92" y="1094"/>
                  </a:lnTo>
                  <a:lnTo>
                    <a:pt x="89" y="1087"/>
                  </a:lnTo>
                  <a:lnTo>
                    <a:pt x="90" y="1081"/>
                  </a:lnTo>
                  <a:lnTo>
                    <a:pt x="90" y="1074"/>
                  </a:lnTo>
                  <a:lnTo>
                    <a:pt x="92" y="1067"/>
                  </a:lnTo>
                  <a:lnTo>
                    <a:pt x="94" y="1060"/>
                  </a:lnTo>
                  <a:lnTo>
                    <a:pt x="95" y="1053"/>
                  </a:lnTo>
                  <a:lnTo>
                    <a:pt x="99" y="1046"/>
                  </a:lnTo>
                  <a:lnTo>
                    <a:pt x="102" y="1040"/>
                  </a:lnTo>
                  <a:lnTo>
                    <a:pt x="104" y="1033"/>
                  </a:lnTo>
                  <a:lnTo>
                    <a:pt x="110" y="1026"/>
                  </a:lnTo>
                  <a:lnTo>
                    <a:pt x="115" y="1019"/>
                  </a:lnTo>
                  <a:lnTo>
                    <a:pt x="120" y="1014"/>
                  </a:lnTo>
                  <a:lnTo>
                    <a:pt x="124" y="1008"/>
                  </a:lnTo>
                  <a:lnTo>
                    <a:pt x="125" y="1000"/>
                  </a:lnTo>
                  <a:lnTo>
                    <a:pt x="127" y="994"/>
                  </a:lnTo>
                  <a:lnTo>
                    <a:pt x="127" y="986"/>
                  </a:lnTo>
                  <a:lnTo>
                    <a:pt x="128" y="980"/>
                  </a:lnTo>
                  <a:lnTo>
                    <a:pt x="132" y="973"/>
                  </a:lnTo>
                  <a:lnTo>
                    <a:pt x="133" y="966"/>
                  </a:lnTo>
                  <a:lnTo>
                    <a:pt x="132" y="960"/>
                  </a:lnTo>
                  <a:lnTo>
                    <a:pt x="131" y="954"/>
                  </a:lnTo>
                  <a:lnTo>
                    <a:pt x="128" y="947"/>
                  </a:lnTo>
                  <a:lnTo>
                    <a:pt x="128" y="939"/>
                  </a:lnTo>
                  <a:lnTo>
                    <a:pt x="131" y="935"/>
                  </a:lnTo>
                  <a:lnTo>
                    <a:pt x="135" y="928"/>
                  </a:lnTo>
                  <a:lnTo>
                    <a:pt x="138" y="921"/>
                  </a:lnTo>
                  <a:lnTo>
                    <a:pt x="143" y="915"/>
                  </a:lnTo>
                  <a:lnTo>
                    <a:pt x="145" y="907"/>
                  </a:lnTo>
                  <a:lnTo>
                    <a:pt x="148" y="900"/>
                  </a:lnTo>
                  <a:lnTo>
                    <a:pt x="151" y="893"/>
                  </a:lnTo>
                  <a:lnTo>
                    <a:pt x="155" y="887"/>
                  </a:lnTo>
                  <a:lnTo>
                    <a:pt x="159" y="880"/>
                  </a:lnTo>
                  <a:lnTo>
                    <a:pt x="165" y="876"/>
                  </a:lnTo>
                  <a:lnTo>
                    <a:pt x="166" y="884"/>
                  </a:lnTo>
                  <a:lnTo>
                    <a:pt x="164" y="891"/>
                  </a:lnTo>
                  <a:lnTo>
                    <a:pt x="162" y="898"/>
                  </a:lnTo>
                  <a:lnTo>
                    <a:pt x="159" y="904"/>
                  </a:lnTo>
                  <a:lnTo>
                    <a:pt x="160" y="911"/>
                  </a:lnTo>
                  <a:lnTo>
                    <a:pt x="159" y="917"/>
                  </a:lnTo>
                  <a:lnTo>
                    <a:pt x="159" y="924"/>
                  </a:lnTo>
                  <a:lnTo>
                    <a:pt x="158" y="931"/>
                  </a:lnTo>
                  <a:lnTo>
                    <a:pt x="164" y="929"/>
                  </a:lnTo>
                  <a:lnTo>
                    <a:pt x="171" y="929"/>
                  </a:lnTo>
                  <a:lnTo>
                    <a:pt x="176" y="922"/>
                  </a:lnTo>
                  <a:lnTo>
                    <a:pt x="179" y="915"/>
                  </a:lnTo>
                  <a:lnTo>
                    <a:pt x="183" y="908"/>
                  </a:lnTo>
                  <a:lnTo>
                    <a:pt x="186" y="901"/>
                  </a:lnTo>
                  <a:lnTo>
                    <a:pt x="187" y="895"/>
                  </a:lnTo>
                  <a:lnTo>
                    <a:pt x="190" y="895"/>
                  </a:lnTo>
                  <a:lnTo>
                    <a:pt x="194" y="889"/>
                  </a:lnTo>
                  <a:lnTo>
                    <a:pt x="197" y="882"/>
                  </a:lnTo>
                  <a:lnTo>
                    <a:pt x="204" y="876"/>
                  </a:lnTo>
                  <a:lnTo>
                    <a:pt x="210" y="874"/>
                  </a:lnTo>
                  <a:lnTo>
                    <a:pt x="215" y="869"/>
                  </a:lnTo>
                  <a:lnTo>
                    <a:pt x="217" y="868"/>
                  </a:lnTo>
                  <a:lnTo>
                    <a:pt x="223" y="867"/>
                  </a:lnTo>
                  <a:lnTo>
                    <a:pt x="230" y="865"/>
                  </a:lnTo>
                  <a:lnTo>
                    <a:pt x="235" y="861"/>
                  </a:lnTo>
                  <a:lnTo>
                    <a:pt x="242" y="859"/>
                  </a:lnTo>
                  <a:lnTo>
                    <a:pt x="247" y="856"/>
                  </a:lnTo>
                  <a:lnTo>
                    <a:pt x="253" y="852"/>
                  </a:lnTo>
                  <a:lnTo>
                    <a:pt x="258" y="845"/>
                  </a:lnTo>
                  <a:lnTo>
                    <a:pt x="265" y="839"/>
                  </a:lnTo>
                  <a:lnTo>
                    <a:pt x="271" y="835"/>
                  </a:lnTo>
                  <a:lnTo>
                    <a:pt x="277" y="832"/>
                  </a:lnTo>
                  <a:lnTo>
                    <a:pt x="281" y="825"/>
                  </a:lnTo>
                  <a:lnTo>
                    <a:pt x="287" y="818"/>
                  </a:lnTo>
                  <a:lnTo>
                    <a:pt x="293" y="816"/>
                  </a:lnTo>
                  <a:lnTo>
                    <a:pt x="298" y="812"/>
                  </a:lnTo>
                  <a:lnTo>
                    <a:pt x="304" y="809"/>
                  </a:lnTo>
                  <a:lnTo>
                    <a:pt x="305" y="802"/>
                  </a:lnTo>
                  <a:lnTo>
                    <a:pt x="312" y="802"/>
                  </a:lnTo>
                  <a:lnTo>
                    <a:pt x="317" y="800"/>
                  </a:lnTo>
                  <a:lnTo>
                    <a:pt x="324" y="798"/>
                  </a:lnTo>
                  <a:lnTo>
                    <a:pt x="331" y="793"/>
                  </a:lnTo>
                  <a:lnTo>
                    <a:pt x="336" y="788"/>
                  </a:lnTo>
                  <a:lnTo>
                    <a:pt x="339" y="786"/>
                  </a:lnTo>
                  <a:lnTo>
                    <a:pt x="344" y="779"/>
                  </a:lnTo>
                  <a:lnTo>
                    <a:pt x="345" y="786"/>
                  </a:lnTo>
                  <a:lnTo>
                    <a:pt x="352" y="791"/>
                  </a:lnTo>
                  <a:lnTo>
                    <a:pt x="357" y="786"/>
                  </a:lnTo>
                  <a:lnTo>
                    <a:pt x="363" y="783"/>
                  </a:lnTo>
                  <a:lnTo>
                    <a:pt x="369" y="782"/>
                  </a:lnTo>
                  <a:lnTo>
                    <a:pt x="371" y="788"/>
                  </a:lnTo>
                  <a:lnTo>
                    <a:pt x="377" y="791"/>
                  </a:lnTo>
                  <a:lnTo>
                    <a:pt x="384" y="791"/>
                  </a:lnTo>
                  <a:lnTo>
                    <a:pt x="390" y="790"/>
                  </a:lnTo>
                  <a:lnTo>
                    <a:pt x="396" y="786"/>
                  </a:lnTo>
                  <a:lnTo>
                    <a:pt x="402" y="786"/>
                  </a:lnTo>
                  <a:lnTo>
                    <a:pt x="409" y="784"/>
                  </a:lnTo>
                  <a:lnTo>
                    <a:pt x="415" y="778"/>
                  </a:lnTo>
                  <a:lnTo>
                    <a:pt x="421" y="772"/>
                  </a:lnTo>
                  <a:lnTo>
                    <a:pt x="425" y="769"/>
                  </a:lnTo>
                  <a:lnTo>
                    <a:pt x="431" y="763"/>
                  </a:lnTo>
                  <a:lnTo>
                    <a:pt x="437" y="763"/>
                  </a:lnTo>
                  <a:lnTo>
                    <a:pt x="443" y="761"/>
                  </a:lnTo>
                  <a:lnTo>
                    <a:pt x="450" y="761"/>
                  </a:lnTo>
                  <a:lnTo>
                    <a:pt x="456" y="760"/>
                  </a:lnTo>
                  <a:lnTo>
                    <a:pt x="459" y="760"/>
                  </a:lnTo>
                  <a:lnTo>
                    <a:pt x="465" y="760"/>
                  </a:lnTo>
                  <a:lnTo>
                    <a:pt x="472" y="756"/>
                  </a:lnTo>
                  <a:lnTo>
                    <a:pt x="478" y="753"/>
                  </a:lnTo>
                  <a:lnTo>
                    <a:pt x="482" y="746"/>
                  </a:lnTo>
                  <a:lnTo>
                    <a:pt x="487" y="739"/>
                  </a:lnTo>
                  <a:lnTo>
                    <a:pt x="493" y="735"/>
                  </a:lnTo>
                  <a:lnTo>
                    <a:pt x="494" y="734"/>
                  </a:lnTo>
                  <a:lnTo>
                    <a:pt x="500" y="734"/>
                  </a:lnTo>
                  <a:lnTo>
                    <a:pt x="500" y="735"/>
                  </a:lnTo>
                  <a:lnTo>
                    <a:pt x="501" y="734"/>
                  </a:lnTo>
                  <a:lnTo>
                    <a:pt x="506" y="731"/>
                  </a:lnTo>
                  <a:lnTo>
                    <a:pt x="513" y="734"/>
                  </a:lnTo>
                  <a:lnTo>
                    <a:pt x="515" y="734"/>
                  </a:lnTo>
                  <a:lnTo>
                    <a:pt x="521" y="737"/>
                  </a:lnTo>
                  <a:lnTo>
                    <a:pt x="528" y="739"/>
                  </a:lnTo>
                  <a:lnTo>
                    <a:pt x="534" y="735"/>
                  </a:lnTo>
                  <a:lnTo>
                    <a:pt x="535" y="734"/>
                  </a:lnTo>
                  <a:lnTo>
                    <a:pt x="541" y="731"/>
                  </a:lnTo>
                  <a:lnTo>
                    <a:pt x="547" y="729"/>
                  </a:lnTo>
                  <a:lnTo>
                    <a:pt x="553" y="729"/>
                  </a:lnTo>
                  <a:lnTo>
                    <a:pt x="560" y="727"/>
                  </a:lnTo>
                  <a:lnTo>
                    <a:pt x="566" y="727"/>
                  </a:lnTo>
                  <a:lnTo>
                    <a:pt x="572" y="726"/>
                  </a:lnTo>
                  <a:lnTo>
                    <a:pt x="578" y="722"/>
                  </a:lnTo>
                  <a:lnTo>
                    <a:pt x="584" y="720"/>
                  </a:lnTo>
                  <a:lnTo>
                    <a:pt x="591" y="718"/>
                  </a:lnTo>
                  <a:lnTo>
                    <a:pt x="596" y="715"/>
                  </a:lnTo>
                  <a:lnTo>
                    <a:pt x="602" y="711"/>
                  </a:lnTo>
                  <a:lnTo>
                    <a:pt x="609" y="709"/>
                  </a:lnTo>
                  <a:lnTo>
                    <a:pt x="614" y="705"/>
                  </a:lnTo>
                  <a:lnTo>
                    <a:pt x="621" y="703"/>
                  </a:lnTo>
                  <a:lnTo>
                    <a:pt x="627" y="697"/>
                  </a:lnTo>
                  <a:lnTo>
                    <a:pt x="633" y="691"/>
                  </a:lnTo>
                  <a:lnTo>
                    <a:pt x="639" y="687"/>
                  </a:lnTo>
                  <a:lnTo>
                    <a:pt x="645" y="679"/>
                  </a:lnTo>
                  <a:lnTo>
                    <a:pt x="650" y="673"/>
                  </a:lnTo>
                  <a:lnTo>
                    <a:pt x="655" y="666"/>
                  </a:lnTo>
                  <a:lnTo>
                    <a:pt x="659" y="659"/>
                  </a:lnTo>
                  <a:lnTo>
                    <a:pt x="662" y="653"/>
                  </a:lnTo>
                  <a:lnTo>
                    <a:pt x="666" y="645"/>
                  </a:lnTo>
                  <a:lnTo>
                    <a:pt x="669" y="639"/>
                  </a:lnTo>
                  <a:lnTo>
                    <a:pt x="668" y="632"/>
                  </a:lnTo>
                  <a:lnTo>
                    <a:pt x="674" y="631"/>
                  </a:lnTo>
                  <a:lnTo>
                    <a:pt x="678" y="629"/>
                  </a:lnTo>
                  <a:lnTo>
                    <a:pt x="678" y="622"/>
                  </a:lnTo>
                  <a:lnTo>
                    <a:pt x="682" y="615"/>
                  </a:lnTo>
                  <a:lnTo>
                    <a:pt x="688" y="614"/>
                  </a:lnTo>
                  <a:lnTo>
                    <a:pt x="694" y="609"/>
                  </a:lnTo>
                  <a:lnTo>
                    <a:pt x="700" y="602"/>
                  </a:lnTo>
                  <a:lnTo>
                    <a:pt x="707" y="598"/>
                  </a:lnTo>
                  <a:lnTo>
                    <a:pt x="713" y="591"/>
                  </a:lnTo>
                  <a:lnTo>
                    <a:pt x="719" y="587"/>
                  </a:lnTo>
                  <a:lnTo>
                    <a:pt x="723" y="582"/>
                  </a:lnTo>
                  <a:lnTo>
                    <a:pt x="723" y="575"/>
                  </a:lnTo>
                  <a:lnTo>
                    <a:pt x="717" y="573"/>
                  </a:lnTo>
                  <a:lnTo>
                    <a:pt x="716" y="566"/>
                  </a:lnTo>
                  <a:lnTo>
                    <a:pt x="716" y="559"/>
                  </a:lnTo>
                  <a:lnTo>
                    <a:pt x="717" y="552"/>
                  </a:lnTo>
                  <a:lnTo>
                    <a:pt x="716" y="545"/>
                  </a:lnTo>
                  <a:lnTo>
                    <a:pt x="715" y="538"/>
                  </a:lnTo>
                  <a:lnTo>
                    <a:pt x="716" y="532"/>
                  </a:lnTo>
                  <a:lnTo>
                    <a:pt x="717" y="525"/>
                  </a:lnTo>
                  <a:lnTo>
                    <a:pt x="720" y="518"/>
                  </a:lnTo>
                  <a:lnTo>
                    <a:pt x="724" y="511"/>
                  </a:lnTo>
                  <a:lnTo>
                    <a:pt x="727" y="504"/>
                  </a:lnTo>
                  <a:lnTo>
                    <a:pt x="734" y="498"/>
                  </a:lnTo>
                  <a:lnTo>
                    <a:pt x="740" y="493"/>
                  </a:lnTo>
                  <a:lnTo>
                    <a:pt x="743" y="489"/>
                  </a:lnTo>
                  <a:lnTo>
                    <a:pt x="749" y="495"/>
                  </a:lnTo>
                  <a:lnTo>
                    <a:pt x="747" y="488"/>
                  </a:lnTo>
                  <a:lnTo>
                    <a:pt x="749" y="480"/>
                  </a:lnTo>
                  <a:lnTo>
                    <a:pt x="755" y="480"/>
                  </a:lnTo>
                  <a:lnTo>
                    <a:pt x="761" y="478"/>
                  </a:lnTo>
                  <a:lnTo>
                    <a:pt x="762" y="471"/>
                  </a:lnTo>
                  <a:lnTo>
                    <a:pt x="764" y="464"/>
                  </a:lnTo>
                  <a:lnTo>
                    <a:pt x="771" y="461"/>
                  </a:lnTo>
                  <a:lnTo>
                    <a:pt x="774" y="454"/>
                  </a:lnTo>
                  <a:lnTo>
                    <a:pt x="780" y="449"/>
                  </a:lnTo>
                  <a:lnTo>
                    <a:pt x="782" y="456"/>
                  </a:lnTo>
                  <a:lnTo>
                    <a:pt x="777" y="462"/>
                  </a:lnTo>
                  <a:lnTo>
                    <a:pt x="777" y="465"/>
                  </a:lnTo>
                  <a:lnTo>
                    <a:pt x="779" y="471"/>
                  </a:lnTo>
                  <a:lnTo>
                    <a:pt x="785" y="473"/>
                  </a:lnTo>
                  <a:lnTo>
                    <a:pt x="783" y="479"/>
                  </a:lnTo>
                  <a:lnTo>
                    <a:pt x="785" y="486"/>
                  </a:lnTo>
                  <a:lnTo>
                    <a:pt x="787" y="493"/>
                  </a:lnTo>
                  <a:lnTo>
                    <a:pt x="790" y="500"/>
                  </a:lnTo>
                  <a:lnTo>
                    <a:pt x="791" y="505"/>
                  </a:lnTo>
                  <a:lnTo>
                    <a:pt x="793" y="513"/>
                  </a:lnTo>
                  <a:lnTo>
                    <a:pt x="794" y="519"/>
                  </a:lnTo>
                  <a:lnTo>
                    <a:pt x="799" y="526"/>
                  </a:lnTo>
                  <a:lnTo>
                    <a:pt x="801" y="533"/>
                  </a:lnTo>
                  <a:lnTo>
                    <a:pt x="804" y="540"/>
                  </a:lnTo>
                  <a:lnTo>
                    <a:pt x="803" y="543"/>
                  </a:lnTo>
                  <a:lnTo>
                    <a:pt x="806" y="536"/>
                  </a:lnTo>
                  <a:lnTo>
                    <a:pt x="805" y="530"/>
                  </a:lnTo>
                  <a:lnTo>
                    <a:pt x="808" y="522"/>
                  </a:lnTo>
                  <a:lnTo>
                    <a:pt x="810" y="517"/>
                  </a:lnTo>
                  <a:lnTo>
                    <a:pt x="811" y="510"/>
                  </a:lnTo>
                  <a:lnTo>
                    <a:pt x="810" y="503"/>
                  </a:lnTo>
                  <a:lnTo>
                    <a:pt x="812" y="496"/>
                  </a:lnTo>
                  <a:lnTo>
                    <a:pt x="818" y="501"/>
                  </a:lnTo>
                  <a:lnTo>
                    <a:pt x="821" y="506"/>
                  </a:lnTo>
                  <a:lnTo>
                    <a:pt x="827" y="513"/>
                  </a:lnTo>
                  <a:lnTo>
                    <a:pt x="828" y="512"/>
                  </a:lnTo>
                  <a:lnTo>
                    <a:pt x="824" y="505"/>
                  </a:lnTo>
                  <a:lnTo>
                    <a:pt x="824" y="498"/>
                  </a:lnTo>
                  <a:lnTo>
                    <a:pt x="829" y="492"/>
                  </a:lnTo>
                  <a:lnTo>
                    <a:pt x="834" y="487"/>
                  </a:lnTo>
                  <a:lnTo>
                    <a:pt x="829" y="487"/>
                  </a:lnTo>
                  <a:lnTo>
                    <a:pt x="822" y="482"/>
                  </a:lnTo>
                  <a:lnTo>
                    <a:pt x="819" y="474"/>
                  </a:lnTo>
                  <a:lnTo>
                    <a:pt x="813" y="470"/>
                  </a:lnTo>
                  <a:lnTo>
                    <a:pt x="816" y="463"/>
                  </a:lnTo>
                  <a:lnTo>
                    <a:pt x="810" y="462"/>
                  </a:lnTo>
                  <a:lnTo>
                    <a:pt x="809" y="455"/>
                  </a:lnTo>
                  <a:lnTo>
                    <a:pt x="815" y="459"/>
                  </a:lnTo>
                  <a:lnTo>
                    <a:pt x="815" y="452"/>
                  </a:lnTo>
                  <a:lnTo>
                    <a:pt x="821" y="452"/>
                  </a:lnTo>
                  <a:lnTo>
                    <a:pt x="825" y="448"/>
                  </a:lnTo>
                  <a:lnTo>
                    <a:pt x="821" y="441"/>
                  </a:lnTo>
                  <a:lnTo>
                    <a:pt x="817" y="435"/>
                  </a:lnTo>
                  <a:lnTo>
                    <a:pt x="823" y="431"/>
                  </a:lnTo>
                  <a:lnTo>
                    <a:pt x="830" y="430"/>
                  </a:lnTo>
                  <a:lnTo>
                    <a:pt x="834" y="437"/>
                  </a:lnTo>
                  <a:lnTo>
                    <a:pt x="829" y="438"/>
                  </a:lnTo>
                  <a:lnTo>
                    <a:pt x="835" y="444"/>
                  </a:lnTo>
                  <a:lnTo>
                    <a:pt x="834" y="449"/>
                  </a:lnTo>
                  <a:lnTo>
                    <a:pt x="840" y="446"/>
                  </a:lnTo>
                  <a:lnTo>
                    <a:pt x="842" y="439"/>
                  </a:lnTo>
                  <a:lnTo>
                    <a:pt x="848" y="439"/>
                  </a:lnTo>
                  <a:lnTo>
                    <a:pt x="854" y="441"/>
                  </a:lnTo>
                  <a:lnTo>
                    <a:pt x="857" y="448"/>
                  </a:lnTo>
                  <a:lnTo>
                    <a:pt x="863" y="449"/>
                  </a:lnTo>
                  <a:lnTo>
                    <a:pt x="869" y="446"/>
                  </a:lnTo>
                  <a:lnTo>
                    <a:pt x="874" y="449"/>
                  </a:lnTo>
                  <a:lnTo>
                    <a:pt x="881" y="449"/>
                  </a:lnTo>
                  <a:lnTo>
                    <a:pt x="888" y="448"/>
                  </a:lnTo>
                  <a:lnTo>
                    <a:pt x="894" y="451"/>
                  </a:lnTo>
                  <a:lnTo>
                    <a:pt x="888" y="445"/>
                  </a:lnTo>
                  <a:lnTo>
                    <a:pt x="881" y="444"/>
                  </a:lnTo>
                  <a:lnTo>
                    <a:pt x="875" y="445"/>
                  </a:lnTo>
                  <a:lnTo>
                    <a:pt x="869" y="445"/>
                  </a:lnTo>
                  <a:lnTo>
                    <a:pt x="869" y="437"/>
                  </a:lnTo>
                  <a:lnTo>
                    <a:pt x="872" y="431"/>
                  </a:lnTo>
                  <a:lnTo>
                    <a:pt x="873" y="424"/>
                  </a:lnTo>
                  <a:lnTo>
                    <a:pt x="877" y="431"/>
                  </a:lnTo>
                  <a:lnTo>
                    <a:pt x="883" y="423"/>
                  </a:lnTo>
                  <a:lnTo>
                    <a:pt x="883" y="417"/>
                  </a:lnTo>
                  <a:lnTo>
                    <a:pt x="887" y="409"/>
                  </a:lnTo>
                  <a:lnTo>
                    <a:pt x="893" y="405"/>
                  </a:lnTo>
                  <a:lnTo>
                    <a:pt x="887" y="405"/>
                  </a:lnTo>
                  <a:lnTo>
                    <a:pt x="882" y="412"/>
                  </a:lnTo>
                  <a:lnTo>
                    <a:pt x="877" y="405"/>
                  </a:lnTo>
                  <a:lnTo>
                    <a:pt x="874" y="398"/>
                  </a:lnTo>
                  <a:lnTo>
                    <a:pt x="874" y="391"/>
                  </a:lnTo>
                  <a:lnTo>
                    <a:pt x="877" y="390"/>
                  </a:lnTo>
                  <a:lnTo>
                    <a:pt x="877" y="383"/>
                  </a:lnTo>
                  <a:lnTo>
                    <a:pt x="881" y="376"/>
                  </a:lnTo>
                  <a:lnTo>
                    <a:pt x="888" y="379"/>
                  </a:lnTo>
                  <a:lnTo>
                    <a:pt x="894" y="372"/>
                  </a:lnTo>
                  <a:lnTo>
                    <a:pt x="900" y="367"/>
                  </a:lnTo>
                  <a:lnTo>
                    <a:pt x="896" y="360"/>
                  </a:lnTo>
                  <a:lnTo>
                    <a:pt x="902" y="361"/>
                  </a:lnTo>
                  <a:lnTo>
                    <a:pt x="908" y="366"/>
                  </a:lnTo>
                  <a:lnTo>
                    <a:pt x="913" y="371"/>
                  </a:lnTo>
                  <a:lnTo>
                    <a:pt x="917" y="377"/>
                  </a:lnTo>
                  <a:lnTo>
                    <a:pt x="923" y="377"/>
                  </a:lnTo>
                  <a:lnTo>
                    <a:pt x="927" y="380"/>
                  </a:lnTo>
                  <a:lnTo>
                    <a:pt x="921" y="373"/>
                  </a:lnTo>
                  <a:lnTo>
                    <a:pt x="923" y="366"/>
                  </a:lnTo>
                  <a:lnTo>
                    <a:pt x="917" y="363"/>
                  </a:lnTo>
                  <a:lnTo>
                    <a:pt x="910" y="363"/>
                  </a:lnTo>
                  <a:lnTo>
                    <a:pt x="916" y="356"/>
                  </a:lnTo>
                  <a:lnTo>
                    <a:pt x="921" y="352"/>
                  </a:lnTo>
                  <a:lnTo>
                    <a:pt x="916" y="355"/>
                  </a:lnTo>
                  <a:lnTo>
                    <a:pt x="909" y="359"/>
                  </a:lnTo>
                  <a:lnTo>
                    <a:pt x="910" y="352"/>
                  </a:lnTo>
                  <a:lnTo>
                    <a:pt x="917" y="348"/>
                  </a:lnTo>
                  <a:lnTo>
                    <a:pt x="920" y="341"/>
                  </a:lnTo>
                  <a:lnTo>
                    <a:pt x="926" y="341"/>
                  </a:lnTo>
                  <a:lnTo>
                    <a:pt x="927" y="348"/>
                  </a:lnTo>
                  <a:lnTo>
                    <a:pt x="929" y="341"/>
                  </a:lnTo>
                  <a:lnTo>
                    <a:pt x="935" y="345"/>
                  </a:lnTo>
                  <a:lnTo>
                    <a:pt x="939" y="350"/>
                  </a:lnTo>
                  <a:lnTo>
                    <a:pt x="946" y="350"/>
                  </a:lnTo>
                  <a:lnTo>
                    <a:pt x="942" y="343"/>
                  </a:lnTo>
                  <a:lnTo>
                    <a:pt x="938" y="336"/>
                  </a:lnTo>
                  <a:lnTo>
                    <a:pt x="940" y="330"/>
                  </a:lnTo>
                  <a:lnTo>
                    <a:pt x="934" y="327"/>
                  </a:lnTo>
                  <a:lnTo>
                    <a:pt x="933" y="320"/>
                  </a:lnTo>
                  <a:lnTo>
                    <a:pt x="936" y="314"/>
                  </a:lnTo>
                  <a:lnTo>
                    <a:pt x="942" y="310"/>
                  </a:lnTo>
                  <a:lnTo>
                    <a:pt x="944" y="304"/>
                  </a:lnTo>
                  <a:lnTo>
                    <a:pt x="951" y="308"/>
                  </a:lnTo>
                  <a:lnTo>
                    <a:pt x="955" y="301"/>
                  </a:lnTo>
                  <a:lnTo>
                    <a:pt x="961" y="303"/>
                  </a:lnTo>
                  <a:lnTo>
                    <a:pt x="962" y="301"/>
                  </a:lnTo>
                  <a:lnTo>
                    <a:pt x="963" y="293"/>
                  </a:lnTo>
                  <a:lnTo>
                    <a:pt x="963" y="286"/>
                  </a:lnTo>
                  <a:lnTo>
                    <a:pt x="963" y="280"/>
                  </a:lnTo>
                  <a:lnTo>
                    <a:pt x="969" y="282"/>
                  </a:lnTo>
                  <a:lnTo>
                    <a:pt x="967" y="288"/>
                  </a:lnTo>
                  <a:lnTo>
                    <a:pt x="967" y="294"/>
                  </a:lnTo>
                  <a:lnTo>
                    <a:pt x="966" y="302"/>
                  </a:lnTo>
                  <a:lnTo>
                    <a:pt x="963" y="309"/>
                  </a:lnTo>
                  <a:lnTo>
                    <a:pt x="967" y="302"/>
                  </a:lnTo>
                  <a:lnTo>
                    <a:pt x="970" y="294"/>
                  </a:lnTo>
                  <a:lnTo>
                    <a:pt x="976" y="296"/>
                  </a:lnTo>
                  <a:lnTo>
                    <a:pt x="977" y="303"/>
                  </a:lnTo>
                  <a:lnTo>
                    <a:pt x="980" y="310"/>
                  </a:lnTo>
                  <a:lnTo>
                    <a:pt x="982" y="303"/>
                  </a:lnTo>
                  <a:lnTo>
                    <a:pt x="987" y="300"/>
                  </a:lnTo>
                  <a:lnTo>
                    <a:pt x="988" y="293"/>
                  </a:lnTo>
                  <a:lnTo>
                    <a:pt x="993" y="286"/>
                  </a:lnTo>
                  <a:lnTo>
                    <a:pt x="992" y="279"/>
                  </a:lnTo>
                  <a:lnTo>
                    <a:pt x="999" y="275"/>
                  </a:lnTo>
                  <a:lnTo>
                    <a:pt x="999" y="268"/>
                  </a:lnTo>
                  <a:lnTo>
                    <a:pt x="998" y="266"/>
                  </a:lnTo>
                  <a:lnTo>
                    <a:pt x="991" y="267"/>
                  </a:lnTo>
                  <a:lnTo>
                    <a:pt x="990" y="259"/>
                  </a:lnTo>
                  <a:lnTo>
                    <a:pt x="996" y="262"/>
                  </a:lnTo>
                  <a:lnTo>
                    <a:pt x="995" y="255"/>
                  </a:lnTo>
                  <a:lnTo>
                    <a:pt x="1001" y="254"/>
                  </a:lnTo>
                  <a:lnTo>
                    <a:pt x="998" y="261"/>
                  </a:lnTo>
                  <a:lnTo>
                    <a:pt x="1004" y="258"/>
                  </a:lnTo>
                  <a:lnTo>
                    <a:pt x="1002" y="261"/>
                  </a:lnTo>
                  <a:lnTo>
                    <a:pt x="1003" y="268"/>
                  </a:lnTo>
                  <a:lnTo>
                    <a:pt x="1006" y="275"/>
                  </a:lnTo>
                  <a:lnTo>
                    <a:pt x="1011" y="275"/>
                  </a:lnTo>
                  <a:lnTo>
                    <a:pt x="1010" y="268"/>
                  </a:lnTo>
                  <a:lnTo>
                    <a:pt x="1016" y="260"/>
                  </a:lnTo>
                  <a:lnTo>
                    <a:pt x="1022" y="259"/>
                  </a:lnTo>
                  <a:lnTo>
                    <a:pt x="1019" y="266"/>
                  </a:lnTo>
                  <a:lnTo>
                    <a:pt x="1022" y="268"/>
                  </a:lnTo>
                  <a:lnTo>
                    <a:pt x="1025" y="275"/>
                  </a:lnTo>
                  <a:lnTo>
                    <a:pt x="1031" y="268"/>
                  </a:lnTo>
                  <a:lnTo>
                    <a:pt x="1038" y="263"/>
                  </a:lnTo>
                  <a:lnTo>
                    <a:pt x="1044" y="259"/>
                  </a:lnTo>
                  <a:lnTo>
                    <a:pt x="1046" y="255"/>
                  </a:lnTo>
                  <a:lnTo>
                    <a:pt x="1042" y="250"/>
                  </a:lnTo>
                  <a:lnTo>
                    <a:pt x="1045" y="243"/>
                  </a:lnTo>
                  <a:lnTo>
                    <a:pt x="1050" y="240"/>
                  </a:lnTo>
                  <a:lnTo>
                    <a:pt x="1054" y="238"/>
                  </a:lnTo>
                  <a:lnTo>
                    <a:pt x="1057" y="245"/>
                  </a:lnTo>
                  <a:lnTo>
                    <a:pt x="1061" y="252"/>
                  </a:lnTo>
                  <a:lnTo>
                    <a:pt x="1068" y="255"/>
                  </a:lnTo>
                  <a:lnTo>
                    <a:pt x="1074" y="255"/>
                  </a:lnTo>
                  <a:lnTo>
                    <a:pt x="1080" y="256"/>
                  </a:lnTo>
                  <a:lnTo>
                    <a:pt x="1082" y="263"/>
                  </a:lnTo>
                  <a:lnTo>
                    <a:pt x="1088" y="269"/>
                  </a:lnTo>
                  <a:lnTo>
                    <a:pt x="1094" y="274"/>
                  </a:lnTo>
                  <a:lnTo>
                    <a:pt x="1098" y="280"/>
                  </a:lnTo>
                  <a:lnTo>
                    <a:pt x="1101" y="287"/>
                  </a:lnTo>
                  <a:lnTo>
                    <a:pt x="1102" y="294"/>
                  </a:lnTo>
                  <a:lnTo>
                    <a:pt x="1108" y="300"/>
                  </a:lnTo>
                  <a:lnTo>
                    <a:pt x="1114" y="306"/>
                  </a:lnTo>
                  <a:lnTo>
                    <a:pt x="1119" y="312"/>
                  </a:lnTo>
                  <a:lnTo>
                    <a:pt x="1121" y="319"/>
                  </a:lnTo>
                  <a:lnTo>
                    <a:pt x="1122" y="324"/>
                  </a:lnTo>
                  <a:lnTo>
                    <a:pt x="1117" y="331"/>
                  </a:lnTo>
                  <a:lnTo>
                    <a:pt x="1115" y="337"/>
                  </a:lnTo>
                  <a:lnTo>
                    <a:pt x="1113" y="344"/>
                  </a:lnTo>
                  <a:lnTo>
                    <a:pt x="1111" y="350"/>
                  </a:lnTo>
                  <a:lnTo>
                    <a:pt x="1110" y="357"/>
                  </a:lnTo>
                  <a:lnTo>
                    <a:pt x="1108" y="364"/>
                  </a:lnTo>
                  <a:lnTo>
                    <a:pt x="1108" y="371"/>
                  </a:lnTo>
                  <a:lnTo>
                    <a:pt x="1104" y="377"/>
                  </a:lnTo>
                  <a:lnTo>
                    <a:pt x="1109" y="373"/>
                  </a:lnTo>
                  <a:lnTo>
                    <a:pt x="1112" y="366"/>
                  </a:lnTo>
                  <a:lnTo>
                    <a:pt x="1112" y="359"/>
                  </a:lnTo>
                  <a:lnTo>
                    <a:pt x="1118" y="358"/>
                  </a:lnTo>
                  <a:lnTo>
                    <a:pt x="1120" y="365"/>
                  </a:lnTo>
                  <a:lnTo>
                    <a:pt x="1122" y="371"/>
                  </a:lnTo>
                  <a:lnTo>
                    <a:pt x="1123" y="364"/>
                  </a:lnTo>
                  <a:lnTo>
                    <a:pt x="1120" y="357"/>
                  </a:lnTo>
                  <a:lnTo>
                    <a:pt x="1120" y="350"/>
                  </a:lnTo>
                  <a:lnTo>
                    <a:pt x="1119" y="344"/>
                  </a:lnTo>
                  <a:lnTo>
                    <a:pt x="1125" y="337"/>
                  </a:lnTo>
                  <a:lnTo>
                    <a:pt x="1131" y="342"/>
                  </a:lnTo>
                  <a:lnTo>
                    <a:pt x="1135" y="341"/>
                  </a:lnTo>
                  <a:lnTo>
                    <a:pt x="1136" y="341"/>
                  </a:lnTo>
                  <a:lnTo>
                    <a:pt x="1135" y="335"/>
                  </a:lnTo>
                  <a:lnTo>
                    <a:pt x="1135" y="328"/>
                  </a:lnTo>
                  <a:lnTo>
                    <a:pt x="1136" y="326"/>
                  </a:lnTo>
                  <a:lnTo>
                    <a:pt x="1142" y="320"/>
                  </a:lnTo>
                  <a:lnTo>
                    <a:pt x="1148" y="322"/>
                  </a:lnTo>
                  <a:lnTo>
                    <a:pt x="1155" y="324"/>
                  </a:lnTo>
                  <a:lnTo>
                    <a:pt x="1161" y="325"/>
                  </a:lnTo>
                  <a:lnTo>
                    <a:pt x="1167" y="326"/>
                  </a:lnTo>
                  <a:lnTo>
                    <a:pt x="1172" y="328"/>
                  </a:lnTo>
                  <a:lnTo>
                    <a:pt x="1178" y="332"/>
                  </a:lnTo>
                  <a:lnTo>
                    <a:pt x="1182" y="337"/>
                  </a:lnTo>
                  <a:lnTo>
                    <a:pt x="1181" y="345"/>
                  </a:lnTo>
                  <a:lnTo>
                    <a:pt x="1179" y="352"/>
                  </a:lnTo>
                  <a:lnTo>
                    <a:pt x="1186" y="348"/>
                  </a:lnTo>
                  <a:lnTo>
                    <a:pt x="1187" y="341"/>
                  </a:lnTo>
                  <a:lnTo>
                    <a:pt x="1186" y="333"/>
                  </a:lnTo>
                  <a:lnTo>
                    <a:pt x="1186" y="327"/>
                  </a:lnTo>
                  <a:lnTo>
                    <a:pt x="1192" y="328"/>
                  </a:lnTo>
                  <a:lnTo>
                    <a:pt x="1198" y="332"/>
                  </a:lnTo>
                  <a:lnTo>
                    <a:pt x="1202" y="339"/>
                  </a:lnTo>
                  <a:lnTo>
                    <a:pt x="1206" y="345"/>
                  </a:lnTo>
                  <a:lnTo>
                    <a:pt x="1205" y="352"/>
                  </a:lnTo>
                  <a:lnTo>
                    <a:pt x="1211" y="355"/>
                  </a:lnTo>
                  <a:lnTo>
                    <a:pt x="1215" y="355"/>
                  </a:lnTo>
                  <a:lnTo>
                    <a:pt x="1211" y="348"/>
                  </a:lnTo>
                  <a:lnTo>
                    <a:pt x="1209" y="341"/>
                  </a:lnTo>
                  <a:lnTo>
                    <a:pt x="1209" y="335"/>
                  </a:lnTo>
                  <a:lnTo>
                    <a:pt x="1211" y="327"/>
                  </a:lnTo>
                  <a:lnTo>
                    <a:pt x="1219" y="327"/>
                  </a:lnTo>
                  <a:lnTo>
                    <a:pt x="1225" y="327"/>
                  </a:lnTo>
                  <a:lnTo>
                    <a:pt x="1231" y="323"/>
                  </a:lnTo>
                  <a:lnTo>
                    <a:pt x="1225" y="323"/>
                  </a:lnTo>
                  <a:lnTo>
                    <a:pt x="1219" y="323"/>
                  </a:lnTo>
                  <a:lnTo>
                    <a:pt x="1213" y="316"/>
                  </a:lnTo>
                  <a:lnTo>
                    <a:pt x="1210" y="309"/>
                  </a:lnTo>
                  <a:lnTo>
                    <a:pt x="1218" y="308"/>
                  </a:lnTo>
                  <a:lnTo>
                    <a:pt x="1223" y="304"/>
                  </a:lnTo>
                  <a:lnTo>
                    <a:pt x="1217" y="306"/>
                  </a:lnTo>
                  <a:lnTo>
                    <a:pt x="1210" y="304"/>
                  </a:lnTo>
                  <a:lnTo>
                    <a:pt x="1205" y="299"/>
                  </a:lnTo>
                  <a:lnTo>
                    <a:pt x="1198" y="293"/>
                  </a:lnTo>
                  <a:lnTo>
                    <a:pt x="1200" y="286"/>
                  </a:lnTo>
                  <a:lnTo>
                    <a:pt x="1203" y="280"/>
                  </a:lnTo>
                  <a:lnTo>
                    <a:pt x="1208" y="272"/>
                  </a:lnTo>
                  <a:lnTo>
                    <a:pt x="1210" y="267"/>
                  </a:lnTo>
                  <a:lnTo>
                    <a:pt x="1213" y="264"/>
                  </a:lnTo>
                  <a:lnTo>
                    <a:pt x="1219" y="263"/>
                  </a:lnTo>
                  <a:lnTo>
                    <a:pt x="1225" y="260"/>
                  </a:lnTo>
                  <a:lnTo>
                    <a:pt x="1227" y="253"/>
                  </a:lnTo>
                  <a:lnTo>
                    <a:pt x="1227" y="246"/>
                  </a:lnTo>
                  <a:lnTo>
                    <a:pt x="1233" y="240"/>
                  </a:lnTo>
                  <a:lnTo>
                    <a:pt x="1232" y="234"/>
                  </a:lnTo>
                  <a:lnTo>
                    <a:pt x="1235" y="227"/>
                  </a:lnTo>
                  <a:lnTo>
                    <a:pt x="1239" y="220"/>
                  </a:lnTo>
                  <a:lnTo>
                    <a:pt x="1246" y="222"/>
                  </a:lnTo>
                  <a:lnTo>
                    <a:pt x="1247" y="222"/>
                  </a:lnTo>
                  <a:lnTo>
                    <a:pt x="1253" y="218"/>
                  </a:lnTo>
                  <a:lnTo>
                    <a:pt x="1259" y="213"/>
                  </a:lnTo>
                  <a:lnTo>
                    <a:pt x="1265" y="206"/>
                  </a:lnTo>
                  <a:lnTo>
                    <a:pt x="1268" y="208"/>
                  </a:lnTo>
                  <a:lnTo>
                    <a:pt x="1264" y="202"/>
                  </a:lnTo>
                  <a:lnTo>
                    <a:pt x="1261" y="195"/>
                  </a:lnTo>
                  <a:lnTo>
                    <a:pt x="1258" y="188"/>
                  </a:lnTo>
                  <a:lnTo>
                    <a:pt x="1260" y="181"/>
                  </a:lnTo>
                  <a:lnTo>
                    <a:pt x="1261" y="175"/>
                  </a:lnTo>
                  <a:lnTo>
                    <a:pt x="1266" y="177"/>
                  </a:lnTo>
                  <a:lnTo>
                    <a:pt x="1272" y="172"/>
                  </a:lnTo>
                  <a:lnTo>
                    <a:pt x="1276" y="166"/>
                  </a:lnTo>
                  <a:lnTo>
                    <a:pt x="1276" y="159"/>
                  </a:lnTo>
                  <a:lnTo>
                    <a:pt x="1282" y="151"/>
                  </a:lnTo>
                  <a:lnTo>
                    <a:pt x="1288" y="151"/>
                  </a:lnTo>
                  <a:lnTo>
                    <a:pt x="1290" y="158"/>
                  </a:lnTo>
                  <a:lnTo>
                    <a:pt x="1296" y="158"/>
                  </a:lnTo>
                  <a:lnTo>
                    <a:pt x="1290" y="153"/>
                  </a:lnTo>
                  <a:lnTo>
                    <a:pt x="1292" y="146"/>
                  </a:lnTo>
                  <a:lnTo>
                    <a:pt x="1293" y="139"/>
                  </a:lnTo>
                  <a:lnTo>
                    <a:pt x="1295" y="132"/>
                  </a:lnTo>
                  <a:lnTo>
                    <a:pt x="1301" y="134"/>
                  </a:lnTo>
                  <a:lnTo>
                    <a:pt x="1305" y="141"/>
                  </a:lnTo>
                  <a:lnTo>
                    <a:pt x="1309" y="148"/>
                  </a:lnTo>
                  <a:lnTo>
                    <a:pt x="1316" y="151"/>
                  </a:lnTo>
                  <a:lnTo>
                    <a:pt x="1311" y="145"/>
                  </a:lnTo>
                  <a:lnTo>
                    <a:pt x="1312" y="138"/>
                  </a:lnTo>
                  <a:lnTo>
                    <a:pt x="1309" y="139"/>
                  </a:lnTo>
                  <a:lnTo>
                    <a:pt x="1309" y="133"/>
                  </a:lnTo>
                  <a:lnTo>
                    <a:pt x="1315" y="129"/>
                  </a:lnTo>
                  <a:lnTo>
                    <a:pt x="1321" y="130"/>
                  </a:lnTo>
                  <a:lnTo>
                    <a:pt x="1322" y="123"/>
                  </a:lnTo>
                  <a:lnTo>
                    <a:pt x="1321" y="116"/>
                  </a:lnTo>
                  <a:lnTo>
                    <a:pt x="1327" y="114"/>
                  </a:lnTo>
                  <a:lnTo>
                    <a:pt x="1334" y="117"/>
                  </a:lnTo>
                  <a:lnTo>
                    <a:pt x="1339" y="111"/>
                  </a:lnTo>
                  <a:lnTo>
                    <a:pt x="1342" y="118"/>
                  </a:lnTo>
                  <a:lnTo>
                    <a:pt x="1348" y="125"/>
                  </a:lnTo>
                  <a:lnTo>
                    <a:pt x="1354" y="125"/>
                  </a:lnTo>
                  <a:lnTo>
                    <a:pt x="1360" y="124"/>
                  </a:lnTo>
                  <a:lnTo>
                    <a:pt x="1367" y="124"/>
                  </a:lnTo>
                  <a:lnTo>
                    <a:pt x="1373" y="122"/>
                  </a:lnTo>
                  <a:lnTo>
                    <a:pt x="1379" y="122"/>
                  </a:lnTo>
                  <a:lnTo>
                    <a:pt x="1385" y="125"/>
                  </a:lnTo>
                  <a:lnTo>
                    <a:pt x="1390" y="123"/>
                  </a:lnTo>
                  <a:lnTo>
                    <a:pt x="1398" y="118"/>
                  </a:lnTo>
                  <a:lnTo>
                    <a:pt x="1403" y="119"/>
                  </a:lnTo>
                  <a:lnTo>
                    <a:pt x="1407" y="119"/>
                  </a:lnTo>
                  <a:lnTo>
                    <a:pt x="1409" y="125"/>
                  </a:lnTo>
                  <a:lnTo>
                    <a:pt x="1410" y="118"/>
                  </a:lnTo>
                  <a:lnTo>
                    <a:pt x="1415" y="111"/>
                  </a:lnTo>
                  <a:lnTo>
                    <a:pt x="1422" y="110"/>
                  </a:lnTo>
                  <a:lnTo>
                    <a:pt x="1429" y="113"/>
                  </a:lnTo>
                  <a:lnTo>
                    <a:pt x="1425" y="107"/>
                  </a:lnTo>
                  <a:lnTo>
                    <a:pt x="1426" y="99"/>
                  </a:lnTo>
                  <a:lnTo>
                    <a:pt x="1427" y="93"/>
                  </a:lnTo>
                  <a:lnTo>
                    <a:pt x="1426" y="86"/>
                  </a:lnTo>
                  <a:lnTo>
                    <a:pt x="1429" y="78"/>
                  </a:lnTo>
                  <a:lnTo>
                    <a:pt x="1427" y="74"/>
                  </a:lnTo>
                  <a:lnTo>
                    <a:pt x="1426" y="73"/>
                  </a:lnTo>
                  <a:lnTo>
                    <a:pt x="1422" y="66"/>
                  </a:lnTo>
                  <a:lnTo>
                    <a:pt x="1418" y="59"/>
                  </a:lnTo>
                  <a:lnTo>
                    <a:pt x="1413" y="58"/>
                  </a:lnTo>
                  <a:lnTo>
                    <a:pt x="1407" y="59"/>
                  </a:lnTo>
                  <a:lnTo>
                    <a:pt x="1400" y="61"/>
                  </a:lnTo>
                  <a:lnTo>
                    <a:pt x="1395" y="64"/>
                  </a:lnTo>
                  <a:lnTo>
                    <a:pt x="1394" y="58"/>
                  </a:lnTo>
                  <a:lnTo>
                    <a:pt x="1387" y="56"/>
                  </a:lnTo>
                  <a:lnTo>
                    <a:pt x="1386" y="48"/>
                  </a:lnTo>
                  <a:lnTo>
                    <a:pt x="1380" y="48"/>
                  </a:lnTo>
                  <a:lnTo>
                    <a:pt x="1380" y="41"/>
                  </a:lnTo>
                  <a:lnTo>
                    <a:pt x="1386" y="40"/>
                  </a:lnTo>
                  <a:lnTo>
                    <a:pt x="1390" y="33"/>
                  </a:lnTo>
                  <a:lnTo>
                    <a:pt x="1396" y="40"/>
                  </a:lnTo>
                  <a:lnTo>
                    <a:pt x="1398" y="46"/>
                  </a:lnTo>
                  <a:lnTo>
                    <a:pt x="1400" y="53"/>
                  </a:lnTo>
                  <a:lnTo>
                    <a:pt x="1403" y="46"/>
                  </a:lnTo>
                  <a:lnTo>
                    <a:pt x="1403" y="40"/>
                  </a:lnTo>
                  <a:lnTo>
                    <a:pt x="1401" y="33"/>
                  </a:lnTo>
                  <a:lnTo>
                    <a:pt x="1407" y="40"/>
                  </a:lnTo>
                  <a:lnTo>
                    <a:pt x="1413" y="34"/>
                  </a:lnTo>
                  <a:lnTo>
                    <a:pt x="1415" y="40"/>
                  </a:lnTo>
                  <a:lnTo>
                    <a:pt x="1421" y="43"/>
                  </a:lnTo>
                  <a:lnTo>
                    <a:pt x="1424" y="50"/>
                  </a:lnTo>
                  <a:lnTo>
                    <a:pt x="1426" y="50"/>
                  </a:lnTo>
                  <a:lnTo>
                    <a:pt x="1430" y="57"/>
                  </a:lnTo>
                  <a:lnTo>
                    <a:pt x="1434" y="64"/>
                  </a:lnTo>
                  <a:lnTo>
                    <a:pt x="1439" y="58"/>
                  </a:lnTo>
                  <a:lnTo>
                    <a:pt x="1446" y="56"/>
                  </a:lnTo>
                  <a:lnTo>
                    <a:pt x="1445" y="49"/>
                  </a:lnTo>
                  <a:lnTo>
                    <a:pt x="1451" y="54"/>
                  </a:lnTo>
                  <a:lnTo>
                    <a:pt x="1456" y="62"/>
                  </a:lnTo>
                  <a:lnTo>
                    <a:pt x="1457" y="69"/>
                  </a:lnTo>
                  <a:lnTo>
                    <a:pt x="1460" y="76"/>
                  </a:lnTo>
                  <a:lnTo>
                    <a:pt x="1465" y="81"/>
                  </a:lnTo>
                  <a:lnTo>
                    <a:pt x="1471" y="77"/>
                  </a:lnTo>
                  <a:lnTo>
                    <a:pt x="1477" y="84"/>
                  </a:lnTo>
                  <a:lnTo>
                    <a:pt x="1484" y="82"/>
                  </a:lnTo>
                  <a:lnTo>
                    <a:pt x="1484" y="89"/>
                  </a:lnTo>
                  <a:lnTo>
                    <a:pt x="1489" y="89"/>
                  </a:lnTo>
                  <a:lnTo>
                    <a:pt x="1496" y="84"/>
                  </a:lnTo>
                  <a:lnTo>
                    <a:pt x="1501" y="80"/>
                  </a:lnTo>
                  <a:lnTo>
                    <a:pt x="1507" y="81"/>
                  </a:lnTo>
                  <a:lnTo>
                    <a:pt x="1503" y="87"/>
                  </a:lnTo>
                  <a:lnTo>
                    <a:pt x="1506" y="94"/>
                  </a:lnTo>
                  <a:lnTo>
                    <a:pt x="1512" y="92"/>
                  </a:lnTo>
                  <a:lnTo>
                    <a:pt x="1519" y="94"/>
                  </a:lnTo>
                  <a:lnTo>
                    <a:pt x="1523" y="101"/>
                  </a:lnTo>
                  <a:lnTo>
                    <a:pt x="1522" y="108"/>
                  </a:lnTo>
                  <a:lnTo>
                    <a:pt x="1527" y="101"/>
                  </a:lnTo>
                  <a:lnTo>
                    <a:pt x="1530" y="99"/>
                  </a:lnTo>
                  <a:lnTo>
                    <a:pt x="1535" y="106"/>
                  </a:lnTo>
                  <a:lnTo>
                    <a:pt x="1543" y="107"/>
                  </a:lnTo>
                  <a:lnTo>
                    <a:pt x="1548" y="107"/>
                  </a:lnTo>
                  <a:lnTo>
                    <a:pt x="1554" y="101"/>
                  </a:lnTo>
                  <a:lnTo>
                    <a:pt x="1560" y="99"/>
                  </a:lnTo>
                  <a:lnTo>
                    <a:pt x="1561" y="106"/>
                  </a:lnTo>
                  <a:lnTo>
                    <a:pt x="1564" y="111"/>
                  </a:lnTo>
                  <a:lnTo>
                    <a:pt x="1570" y="114"/>
                  </a:lnTo>
                  <a:lnTo>
                    <a:pt x="1575" y="121"/>
                  </a:lnTo>
                  <a:lnTo>
                    <a:pt x="1581" y="121"/>
                  </a:lnTo>
                  <a:lnTo>
                    <a:pt x="1587" y="119"/>
                  </a:lnTo>
                  <a:lnTo>
                    <a:pt x="1593" y="121"/>
                  </a:lnTo>
                  <a:lnTo>
                    <a:pt x="1591" y="115"/>
                  </a:lnTo>
                  <a:lnTo>
                    <a:pt x="1597" y="109"/>
                  </a:lnTo>
                  <a:lnTo>
                    <a:pt x="1603" y="110"/>
                  </a:lnTo>
                  <a:lnTo>
                    <a:pt x="1609" y="109"/>
                  </a:lnTo>
                  <a:lnTo>
                    <a:pt x="1615" y="106"/>
                  </a:lnTo>
                  <a:lnTo>
                    <a:pt x="1611" y="99"/>
                  </a:lnTo>
                  <a:lnTo>
                    <a:pt x="1618" y="97"/>
                  </a:lnTo>
                  <a:lnTo>
                    <a:pt x="1623" y="94"/>
                  </a:lnTo>
                  <a:lnTo>
                    <a:pt x="1629" y="90"/>
                  </a:lnTo>
                  <a:lnTo>
                    <a:pt x="1630" y="83"/>
                  </a:lnTo>
                  <a:lnTo>
                    <a:pt x="1634" y="90"/>
                  </a:lnTo>
                  <a:lnTo>
                    <a:pt x="1626" y="95"/>
                  </a:lnTo>
                  <a:lnTo>
                    <a:pt x="1621" y="101"/>
                  </a:lnTo>
                  <a:lnTo>
                    <a:pt x="1626" y="101"/>
                  </a:lnTo>
                  <a:lnTo>
                    <a:pt x="1622" y="107"/>
                  </a:lnTo>
                  <a:lnTo>
                    <a:pt x="1616" y="113"/>
                  </a:lnTo>
                  <a:lnTo>
                    <a:pt x="1615" y="119"/>
                  </a:lnTo>
                  <a:lnTo>
                    <a:pt x="1617" y="126"/>
                  </a:lnTo>
                  <a:lnTo>
                    <a:pt x="1622" y="119"/>
                  </a:lnTo>
                  <a:lnTo>
                    <a:pt x="1628" y="114"/>
                  </a:lnTo>
                  <a:lnTo>
                    <a:pt x="1635" y="113"/>
                  </a:lnTo>
                  <a:lnTo>
                    <a:pt x="1630" y="119"/>
                  </a:lnTo>
                  <a:lnTo>
                    <a:pt x="1637" y="121"/>
                  </a:lnTo>
                  <a:lnTo>
                    <a:pt x="1636" y="127"/>
                  </a:lnTo>
                  <a:lnTo>
                    <a:pt x="1635" y="133"/>
                  </a:lnTo>
                  <a:lnTo>
                    <a:pt x="1640" y="137"/>
                  </a:lnTo>
                  <a:lnTo>
                    <a:pt x="1646" y="138"/>
                  </a:lnTo>
                  <a:lnTo>
                    <a:pt x="1652" y="134"/>
                  </a:lnTo>
                  <a:lnTo>
                    <a:pt x="1654" y="127"/>
                  </a:lnTo>
                  <a:lnTo>
                    <a:pt x="1657" y="121"/>
                  </a:lnTo>
                  <a:lnTo>
                    <a:pt x="1652" y="119"/>
                  </a:lnTo>
                  <a:lnTo>
                    <a:pt x="1650" y="111"/>
                  </a:lnTo>
                  <a:lnTo>
                    <a:pt x="1656" y="106"/>
                  </a:lnTo>
                  <a:lnTo>
                    <a:pt x="1663" y="101"/>
                  </a:lnTo>
                  <a:lnTo>
                    <a:pt x="1669" y="98"/>
                  </a:lnTo>
                  <a:lnTo>
                    <a:pt x="1674" y="93"/>
                  </a:lnTo>
                  <a:lnTo>
                    <a:pt x="1669" y="99"/>
                  </a:lnTo>
                  <a:lnTo>
                    <a:pt x="1672" y="106"/>
                  </a:lnTo>
                  <a:lnTo>
                    <a:pt x="1673" y="113"/>
                  </a:lnTo>
                  <a:lnTo>
                    <a:pt x="1675" y="119"/>
                  </a:lnTo>
                  <a:lnTo>
                    <a:pt x="1681" y="123"/>
                  </a:lnTo>
                  <a:lnTo>
                    <a:pt x="1679" y="116"/>
                  </a:lnTo>
                  <a:lnTo>
                    <a:pt x="1685" y="116"/>
                  </a:lnTo>
                  <a:lnTo>
                    <a:pt x="1691" y="122"/>
                  </a:lnTo>
                  <a:lnTo>
                    <a:pt x="1693" y="129"/>
                  </a:lnTo>
                  <a:lnTo>
                    <a:pt x="1688" y="135"/>
                  </a:lnTo>
                  <a:lnTo>
                    <a:pt x="1683" y="142"/>
                  </a:lnTo>
                  <a:lnTo>
                    <a:pt x="1677" y="149"/>
                  </a:lnTo>
                  <a:lnTo>
                    <a:pt x="1674" y="156"/>
                  </a:lnTo>
                  <a:lnTo>
                    <a:pt x="1670" y="163"/>
                  </a:lnTo>
                  <a:lnTo>
                    <a:pt x="1664" y="166"/>
                  </a:lnTo>
                  <a:lnTo>
                    <a:pt x="1660" y="169"/>
                  </a:lnTo>
                  <a:lnTo>
                    <a:pt x="1666" y="175"/>
                  </a:lnTo>
                  <a:lnTo>
                    <a:pt x="1669" y="182"/>
                  </a:lnTo>
                  <a:lnTo>
                    <a:pt x="1663" y="178"/>
                  </a:lnTo>
                  <a:lnTo>
                    <a:pt x="1661" y="185"/>
                  </a:lnTo>
                  <a:lnTo>
                    <a:pt x="1660" y="191"/>
                  </a:lnTo>
                  <a:lnTo>
                    <a:pt x="1656" y="198"/>
                  </a:lnTo>
                  <a:lnTo>
                    <a:pt x="1650" y="202"/>
                  </a:lnTo>
                  <a:lnTo>
                    <a:pt x="1650" y="195"/>
                  </a:lnTo>
                  <a:lnTo>
                    <a:pt x="1650" y="189"/>
                  </a:lnTo>
                  <a:lnTo>
                    <a:pt x="1645" y="194"/>
                  </a:lnTo>
                  <a:lnTo>
                    <a:pt x="1639" y="199"/>
                  </a:lnTo>
                  <a:lnTo>
                    <a:pt x="1637" y="193"/>
                  </a:lnTo>
                  <a:lnTo>
                    <a:pt x="1630" y="198"/>
                  </a:lnTo>
                  <a:lnTo>
                    <a:pt x="1629" y="205"/>
                  </a:lnTo>
                  <a:lnTo>
                    <a:pt x="1626" y="198"/>
                  </a:lnTo>
                  <a:lnTo>
                    <a:pt x="1621" y="203"/>
                  </a:lnTo>
                  <a:lnTo>
                    <a:pt x="1618" y="210"/>
                  </a:lnTo>
                  <a:lnTo>
                    <a:pt x="1622" y="216"/>
                  </a:lnTo>
                  <a:lnTo>
                    <a:pt x="1616" y="215"/>
                  </a:lnTo>
                  <a:lnTo>
                    <a:pt x="1615" y="222"/>
                  </a:lnTo>
                  <a:lnTo>
                    <a:pt x="1613" y="229"/>
                  </a:lnTo>
                  <a:lnTo>
                    <a:pt x="1615" y="236"/>
                  </a:lnTo>
                  <a:lnTo>
                    <a:pt x="1621" y="238"/>
                  </a:lnTo>
                  <a:lnTo>
                    <a:pt x="1626" y="232"/>
                  </a:lnTo>
                  <a:lnTo>
                    <a:pt x="1623" y="239"/>
                  </a:lnTo>
                  <a:lnTo>
                    <a:pt x="1619" y="253"/>
                  </a:lnTo>
                  <a:lnTo>
                    <a:pt x="1614" y="260"/>
                  </a:lnTo>
                  <a:lnTo>
                    <a:pt x="1613" y="267"/>
                  </a:lnTo>
                  <a:lnTo>
                    <a:pt x="1611" y="274"/>
                  </a:lnTo>
                  <a:lnTo>
                    <a:pt x="1605" y="278"/>
                  </a:lnTo>
                  <a:lnTo>
                    <a:pt x="1598" y="285"/>
                  </a:lnTo>
                  <a:lnTo>
                    <a:pt x="1594" y="292"/>
                  </a:lnTo>
                  <a:lnTo>
                    <a:pt x="1588" y="298"/>
                  </a:lnTo>
                  <a:lnTo>
                    <a:pt x="1584" y="304"/>
                  </a:lnTo>
                  <a:lnTo>
                    <a:pt x="1583" y="311"/>
                  </a:lnTo>
                  <a:lnTo>
                    <a:pt x="1577" y="317"/>
                  </a:lnTo>
                  <a:lnTo>
                    <a:pt x="1571" y="317"/>
                  </a:lnTo>
                  <a:lnTo>
                    <a:pt x="1574" y="324"/>
                  </a:lnTo>
                  <a:lnTo>
                    <a:pt x="1575" y="331"/>
                  </a:lnTo>
                  <a:lnTo>
                    <a:pt x="1578" y="337"/>
                  </a:lnTo>
                  <a:lnTo>
                    <a:pt x="1584" y="342"/>
                  </a:lnTo>
                  <a:lnTo>
                    <a:pt x="1590" y="348"/>
                  </a:lnTo>
                  <a:lnTo>
                    <a:pt x="1597" y="352"/>
                  </a:lnTo>
                  <a:lnTo>
                    <a:pt x="1603" y="359"/>
                  </a:lnTo>
                  <a:lnTo>
                    <a:pt x="1609" y="363"/>
                  </a:lnTo>
                  <a:lnTo>
                    <a:pt x="1615" y="368"/>
                  </a:lnTo>
                  <a:lnTo>
                    <a:pt x="1619" y="375"/>
                  </a:lnTo>
                  <a:lnTo>
                    <a:pt x="1619" y="382"/>
                  </a:lnTo>
                  <a:lnTo>
                    <a:pt x="1626" y="388"/>
                  </a:lnTo>
                  <a:lnTo>
                    <a:pt x="1633" y="393"/>
                  </a:lnTo>
                  <a:lnTo>
                    <a:pt x="1638" y="395"/>
                  </a:lnTo>
                  <a:lnTo>
                    <a:pt x="1639" y="398"/>
                  </a:lnTo>
                  <a:lnTo>
                    <a:pt x="1644" y="406"/>
                  </a:lnTo>
                  <a:lnTo>
                    <a:pt x="1643" y="413"/>
                  </a:lnTo>
                  <a:lnTo>
                    <a:pt x="1649" y="411"/>
                  </a:lnTo>
                  <a:lnTo>
                    <a:pt x="1655" y="413"/>
                  </a:lnTo>
                  <a:lnTo>
                    <a:pt x="1661" y="407"/>
                  </a:lnTo>
                  <a:lnTo>
                    <a:pt x="1667" y="414"/>
                  </a:lnTo>
                  <a:lnTo>
                    <a:pt x="1673" y="417"/>
                  </a:lnTo>
                  <a:lnTo>
                    <a:pt x="1679" y="424"/>
                  </a:lnTo>
                  <a:lnTo>
                    <a:pt x="1685" y="430"/>
                  </a:lnTo>
                  <a:lnTo>
                    <a:pt x="1691" y="431"/>
                  </a:lnTo>
                  <a:lnTo>
                    <a:pt x="1698" y="435"/>
                  </a:lnTo>
                  <a:lnTo>
                    <a:pt x="1704" y="439"/>
                  </a:lnTo>
                  <a:lnTo>
                    <a:pt x="1707" y="446"/>
                  </a:lnTo>
                  <a:lnTo>
                    <a:pt x="1709" y="453"/>
                  </a:lnTo>
                  <a:lnTo>
                    <a:pt x="1715" y="460"/>
                  </a:lnTo>
                  <a:lnTo>
                    <a:pt x="1716" y="462"/>
                  </a:lnTo>
                  <a:lnTo>
                    <a:pt x="1721" y="469"/>
                  </a:lnTo>
                  <a:lnTo>
                    <a:pt x="1728" y="474"/>
                  </a:lnTo>
                  <a:lnTo>
                    <a:pt x="1733" y="478"/>
                  </a:lnTo>
                  <a:lnTo>
                    <a:pt x="1740" y="479"/>
                  </a:lnTo>
                  <a:lnTo>
                    <a:pt x="1746" y="480"/>
                  </a:lnTo>
                  <a:lnTo>
                    <a:pt x="1754" y="479"/>
                  </a:lnTo>
                  <a:lnTo>
                    <a:pt x="1759" y="484"/>
                  </a:lnTo>
                  <a:lnTo>
                    <a:pt x="1766" y="487"/>
                  </a:lnTo>
                  <a:lnTo>
                    <a:pt x="1772" y="487"/>
                  </a:lnTo>
                  <a:lnTo>
                    <a:pt x="1778" y="495"/>
                  </a:lnTo>
                  <a:lnTo>
                    <a:pt x="1783" y="502"/>
                  </a:lnTo>
                  <a:lnTo>
                    <a:pt x="1782" y="509"/>
                  </a:lnTo>
                  <a:lnTo>
                    <a:pt x="1783" y="516"/>
                  </a:lnTo>
                  <a:lnTo>
                    <a:pt x="1785" y="522"/>
                  </a:lnTo>
                  <a:lnTo>
                    <a:pt x="1788" y="525"/>
                  </a:lnTo>
                  <a:lnTo>
                    <a:pt x="1794" y="526"/>
                  </a:lnTo>
                  <a:lnTo>
                    <a:pt x="1801" y="530"/>
                  </a:lnTo>
                  <a:lnTo>
                    <a:pt x="1805" y="537"/>
                  </a:lnTo>
                  <a:lnTo>
                    <a:pt x="1812" y="541"/>
                  </a:lnTo>
                  <a:lnTo>
                    <a:pt x="1815" y="542"/>
                  </a:lnTo>
                  <a:lnTo>
                    <a:pt x="1821" y="545"/>
                  </a:lnTo>
                  <a:lnTo>
                    <a:pt x="1826" y="552"/>
                  </a:lnTo>
                  <a:lnTo>
                    <a:pt x="1827" y="552"/>
                  </a:lnTo>
                  <a:lnTo>
                    <a:pt x="1833" y="553"/>
                  </a:lnTo>
                  <a:lnTo>
                    <a:pt x="1839" y="552"/>
                  </a:lnTo>
                  <a:lnTo>
                    <a:pt x="1846" y="551"/>
                  </a:lnTo>
                  <a:lnTo>
                    <a:pt x="1852" y="551"/>
                  </a:lnTo>
                  <a:lnTo>
                    <a:pt x="1858" y="548"/>
                  </a:lnTo>
                  <a:lnTo>
                    <a:pt x="1864" y="544"/>
                  </a:lnTo>
                  <a:lnTo>
                    <a:pt x="1869" y="541"/>
                  </a:lnTo>
                  <a:lnTo>
                    <a:pt x="1876" y="538"/>
                  </a:lnTo>
                  <a:lnTo>
                    <a:pt x="1882" y="533"/>
                  </a:lnTo>
                  <a:lnTo>
                    <a:pt x="1886" y="526"/>
                  </a:lnTo>
                  <a:lnTo>
                    <a:pt x="1888" y="519"/>
                  </a:lnTo>
                  <a:lnTo>
                    <a:pt x="1891" y="513"/>
                  </a:lnTo>
                  <a:lnTo>
                    <a:pt x="1893" y="506"/>
                  </a:lnTo>
                  <a:lnTo>
                    <a:pt x="1895" y="500"/>
                  </a:lnTo>
                  <a:lnTo>
                    <a:pt x="1899" y="493"/>
                  </a:lnTo>
                  <a:lnTo>
                    <a:pt x="1904" y="486"/>
                  </a:lnTo>
                  <a:lnTo>
                    <a:pt x="1909" y="479"/>
                  </a:lnTo>
                  <a:lnTo>
                    <a:pt x="1915" y="473"/>
                  </a:lnTo>
                  <a:lnTo>
                    <a:pt x="1915" y="472"/>
                  </a:lnTo>
                  <a:lnTo>
                    <a:pt x="1918" y="465"/>
                  </a:lnTo>
                  <a:lnTo>
                    <a:pt x="1921" y="459"/>
                  </a:lnTo>
                  <a:lnTo>
                    <a:pt x="1924" y="452"/>
                  </a:lnTo>
                  <a:lnTo>
                    <a:pt x="1926" y="445"/>
                  </a:lnTo>
                  <a:lnTo>
                    <a:pt x="1929" y="439"/>
                  </a:lnTo>
                  <a:lnTo>
                    <a:pt x="1932" y="431"/>
                  </a:lnTo>
                  <a:lnTo>
                    <a:pt x="1936" y="424"/>
                  </a:lnTo>
                  <a:lnTo>
                    <a:pt x="1937" y="423"/>
                  </a:lnTo>
                  <a:lnTo>
                    <a:pt x="1936" y="416"/>
                  </a:lnTo>
                  <a:lnTo>
                    <a:pt x="1937" y="409"/>
                  </a:lnTo>
                  <a:lnTo>
                    <a:pt x="1939" y="403"/>
                  </a:lnTo>
                  <a:lnTo>
                    <a:pt x="1941" y="396"/>
                  </a:lnTo>
                  <a:lnTo>
                    <a:pt x="1943" y="389"/>
                  </a:lnTo>
                  <a:lnTo>
                    <a:pt x="1944" y="383"/>
                  </a:lnTo>
                  <a:lnTo>
                    <a:pt x="1947" y="375"/>
                  </a:lnTo>
                  <a:lnTo>
                    <a:pt x="1951" y="368"/>
                  </a:lnTo>
                  <a:lnTo>
                    <a:pt x="1954" y="363"/>
                  </a:lnTo>
                  <a:lnTo>
                    <a:pt x="1956" y="355"/>
                  </a:lnTo>
                  <a:lnTo>
                    <a:pt x="1957" y="355"/>
                  </a:lnTo>
                  <a:lnTo>
                    <a:pt x="1959" y="349"/>
                  </a:lnTo>
                  <a:lnTo>
                    <a:pt x="1964" y="341"/>
                  </a:lnTo>
                  <a:lnTo>
                    <a:pt x="1963" y="335"/>
                  </a:lnTo>
                  <a:lnTo>
                    <a:pt x="1960" y="328"/>
                  </a:lnTo>
                  <a:lnTo>
                    <a:pt x="1960" y="322"/>
                  </a:lnTo>
                  <a:lnTo>
                    <a:pt x="1960" y="301"/>
                  </a:lnTo>
                  <a:lnTo>
                    <a:pt x="1960" y="294"/>
                  </a:lnTo>
                  <a:lnTo>
                    <a:pt x="1964" y="287"/>
                  </a:lnTo>
                  <a:lnTo>
                    <a:pt x="1967" y="280"/>
                  </a:lnTo>
                  <a:lnTo>
                    <a:pt x="1968" y="274"/>
                  </a:lnTo>
                  <a:lnTo>
                    <a:pt x="1968" y="267"/>
                  </a:lnTo>
                  <a:lnTo>
                    <a:pt x="1966" y="260"/>
                  </a:lnTo>
                  <a:lnTo>
                    <a:pt x="1963" y="254"/>
                  </a:lnTo>
                  <a:lnTo>
                    <a:pt x="1964" y="246"/>
                  </a:lnTo>
                  <a:lnTo>
                    <a:pt x="1966" y="240"/>
                  </a:lnTo>
                  <a:lnTo>
                    <a:pt x="1968" y="232"/>
                  </a:lnTo>
                  <a:lnTo>
                    <a:pt x="1970" y="227"/>
                  </a:lnTo>
                  <a:lnTo>
                    <a:pt x="1973" y="220"/>
                  </a:lnTo>
                  <a:lnTo>
                    <a:pt x="1977" y="212"/>
                  </a:lnTo>
                  <a:lnTo>
                    <a:pt x="1979" y="210"/>
                  </a:lnTo>
                  <a:lnTo>
                    <a:pt x="1981" y="208"/>
                  </a:lnTo>
                  <a:lnTo>
                    <a:pt x="1983" y="202"/>
                  </a:lnTo>
                  <a:lnTo>
                    <a:pt x="1981" y="195"/>
                  </a:lnTo>
                  <a:lnTo>
                    <a:pt x="1980" y="188"/>
                  </a:lnTo>
                  <a:lnTo>
                    <a:pt x="1980" y="181"/>
                  </a:lnTo>
                  <a:lnTo>
                    <a:pt x="1982" y="174"/>
                  </a:lnTo>
                  <a:lnTo>
                    <a:pt x="1987" y="171"/>
                  </a:lnTo>
                  <a:lnTo>
                    <a:pt x="1993" y="164"/>
                  </a:lnTo>
                  <a:lnTo>
                    <a:pt x="1995" y="156"/>
                  </a:lnTo>
                  <a:lnTo>
                    <a:pt x="2000" y="164"/>
                  </a:lnTo>
                  <a:lnTo>
                    <a:pt x="2001" y="171"/>
                  </a:lnTo>
                  <a:lnTo>
                    <a:pt x="2002" y="164"/>
                  </a:lnTo>
                  <a:lnTo>
                    <a:pt x="2007" y="159"/>
                  </a:lnTo>
                  <a:lnTo>
                    <a:pt x="2002" y="156"/>
                  </a:lnTo>
                  <a:lnTo>
                    <a:pt x="2002" y="150"/>
                  </a:lnTo>
                  <a:lnTo>
                    <a:pt x="1996" y="147"/>
                  </a:lnTo>
                  <a:lnTo>
                    <a:pt x="1992" y="141"/>
                  </a:lnTo>
                  <a:lnTo>
                    <a:pt x="1985" y="147"/>
                  </a:lnTo>
                  <a:lnTo>
                    <a:pt x="1985" y="142"/>
                  </a:lnTo>
                  <a:lnTo>
                    <a:pt x="1987" y="135"/>
                  </a:lnTo>
                  <a:lnTo>
                    <a:pt x="1992" y="129"/>
                  </a:lnTo>
                  <a:lnTo>
                    <a:pt x="1994" y="122"/>
                  </a:lnTo>
                  <a:lnTo>
                    <a:pt x="2000" y="121"/>
                  </a:lnTo>
                  <a:lnTo>
                    <a:pt x="1998" y="114"/>
                  </a:lnTo>
                  <a:lnTo>
                    <a:pt x="2001" y="107"/>
                  </a:lnTo>
                  <a:lnTo>
                    <a:pt x="2005" y="101"/>
                  </a:lnTo>
                  <a:lnTo>
                    <a:pt x="2008" y="107"/>
                  </a:lnTo>
                  <a:lnTo>
                    <a:pt x="2014" y="107"/>
                  </a:lnTo>
                  <a:lnTo>
                    <a:pt x="2013" y="101"/>
                  </a:lnTo>
                  <a:lnTo>
                    <a:pt x="2011" y="94"/>
                  </a:lnTo>
                  <a:lnTo>
                    <a:pt x="2013" y="87"/>
                  </a:lnTo>
                  <a:lnTo>
                    <a:pt x="2016" y="81"/>
                  </a:lnTo>
                  <a:lnTo>
                    <a:pt x="2018" y="73"/>
                  </a:lnTo>
                  <a:lnTo>
                    <a:pt x="2022" y="67"/>
                  </a:lnTo>
                  <a:lnTo>
                    <a:pt x="2025" y="60"/>
                  </a:lnTo>
                  <a:lnTo>
                    <a:pt x="2027" y="52"/>
                  </a:lnTo>
                  <a:lnTo>
                    <a:pt x="2029" y="46"/>
                  </a:lnTo>
                  <a:lnTo>
                    <a:pt x="2030" y="38"/>
                  </a:lnTo>
                  <a:lnTo>
                    <a:pt x="2031" y="33"/>
                  </a:lnTo>
                  <a:lnTo>
                    <a:pt x="2031" y="19"/>
                  </a:lnTo>
                  <a:lnTo>
                    <a:pt x="2037" y="17"/>
                  </a:lnTo>
                  <a:lnTo>
                    <a:pt x="2044" y="14"/>
                  </a:lnTo>
                  <a:lnTo>
                    <a:pt x="2049" y="8"/>
                  </a:lnTo>
                  <a:lnTo>
                    <a:pt x="2051" y="3"/>
                  </a:lnTo>
                  <a:lnTo>
                    <a:pt x="2057" y="0"/>
                  </a:lnTo>
                  <a:lnTo>
                    <a:pt x="2063" y="3"/>
                  </a:lnTo>
                  <a:lnTo>
                    <a:pt x="2059" y="9"/>
                  </a:lnTo>
                  <a:lnTo>
                    <a:pt x="2056" y="17"/>
                  </a:lnTo>
                  <a:lnTo>
                    <a:pt x="2062" y="12"/>
                  </a:lnTo>
                  <a:lnTo>
                    <a:pt x="2065" y="20"/>
                  </a:lnTo>
                  <a:lnTo>
                    <a:pt x="2070" y="26"/>
                  </a:lnTo>
                  <a:lnTo>
                    <a:pt x="2071" y="33"/>
                  </a:lnTo>
                  <a:lnTo>
                    <a:pt x="2070" y="40"/>
                  </a:lnTo>
                  <a:lnTo>
                    <a:pt x="2072" y="46"/>
                  </a:lnTo>
                  <a:lnTo>
                    <a:pt x="2073" y="53"/>
                  </a:lnTo>
                  <a:lnTo>
                    <a:pt x="2070" y="60"/>
                  </a:lnTo>
                  <a:lnTo>
                    <a:pt x="2070" y="67"/>
                  </a:lnTo>
                  <a:lnTo>
                    <a:pt x="2070" y="74"/>
                  </a:lnTo>
                  <a:lnTo>
                    <a:pt x="2070" y="81"/>
                  </a:lnTo>
                  <a:lnTo>
                    <a:pt x="2069" y="87"/>
                  </a:lnTo>
                  <a:lnTo>
                    <a:pt x="2074" y="94"/>
                  </a:lnTo>
                  <a:lnTo>
                    <a:pt x="2081" y="95"/>
                  </a:lnTo>
                  <a:lnTo>
                    <a:pt x="2087" y="97"/>
                  </a:lnTo>
                  <a:lnTo>
                    <a:pt x="2093" y="99"/>
                  </a:lnTo>
                  <a:lnTo>
                    <a:pt x="2087" y="106"/>
                  </a:lnTo>
                  <a:lnTo>
                    <a:pt x="2083" y="111"/>
                  </a:lnTo>
                  <a:lnTo>
                    <a:pt x="2081" y="119"/>
                  </a:lnTo>
                  <a:lnTo>
                    <a:pt x="2078" y="125"/>
                  </a:lnTo>
                  <a:lnTo>
                    <a:pt x="2085" y="129"/>
                  </a:lnTo>
                  <a:lnTo>
                    <a:pt x="2091" y="135"/>
                  </a:lnTo>
                  <a:lnTo>
                    <a:pt x="2090" y="142"/>
                  </a:lnTo>
                  <a:lnTo>
                    <a:pt x="2096" y="148"/>
                  </a:lnTo>
                  <a:lnTo>
                    <a:pt x="2096" y="155"/>
                  </a:lnTo>
                  <a:lnTo>
                    <a:pt x="2093" y="161"/>
                  </a:lnTo>
                  <a:lnTo>
                    <a:pt x="2092" y="169"/>
                  </a:lnTo>
                  <a:lnTo>
                    <a:pt x="2098" y="169"/>
                  </a:lnTo>
                  <a:lnTo>
                    <a:pt x="2100" y="177"/>
                  </a:lnTo>
                  <a:lnTo>
                    <a:pt x="2099" y="183"/>
                  </a:lnTo>
                  <a:lnTo>
                    <a:pt x="2098" y="190"/>
                  </a:lnTo>
                  <a:lnTo>
                    <a:pt x="2098" y="197"/>
                  </a:lnTo>
                  <a:lnTo>
                    <a:pt x="2097" y="204"/>
                  </a:lnTo>
                  <a:lnTo>
                    <a:pt x="2100" y="211"/>
                  </a:lnTo>
                  <a:lnTo>
                    <a:pt x="2100" y="216"/>
                  </a:lnTo>
                  <a:lnTo>
                    <a:pt x="2099" y="224"/>
                  </a:lnTo>
                  <a:lnTo>
                    <a:pt x="2096" y="231"/>
                  </a:lnTo>
                  <a:lnTo>
                    <a:pt x="2095" y="237"/>
                  </a:lnTo>
                  <a:lnTo>
                    <a:pt x="2094" y="244"/>
                  </a:lnTo>
                  <a:lnTo>
                    <a:pt x="2096" y="251"/>
                  </a:lnTo>
                  <a:lnTo>
                    <a:pt x="2096" y="254"/>
                  </a:lnTo>
                  <a:lnTo>
                    <a:pt x="2100" y="262"/>
                  </a:lnTo>
                  <a:lnTo>
                    <a:pt x="2100" y="268"/>
                  </a:lnTo>
                  <a:lnTo>
                    <a:pt x="2100" y="276"/>
                  </a:lnTo>
                  <a:lnTo>
                    <a:pt x="2100" y="282"/>
                  </a:lnTo>
                  <a:lnTo>
                    <a:pt x="2101" y="288"/>
                  </a:lnTo>
                  <a:lnTo>
                    <a:pt x="2104" y="295"/>
                  </a:lnTo>
                  <a:lnTo>
                    <a:pt x="2111" y="299"/>
                  </a:lnTo>
                  <a:lnTo>
                    <a:pt x="2117" y="298"/>
                  </a:lnTo>
                  <a:lnTo>
                    <a:pt x="2123" y="293"/>
                  </a:lnTo>
                  <a:lnTo>
                    <a:pt x="2128" y="286"/>
                  </a:lnTo>
                  <a:lnTo>
                    <a:pt x="2130" y="280"/>
                  </a:lnTo>
                  <a:lnTo>
                    <a:pt x="2136" y="285"/>
                  </a:lnTo>
                  <a:lnTo>
                    <a:pt x="2143" y="282"/>
                  </a:lnTo>
                  <a:lnTo>
                    <a:pt x="2148" y="275"/>
                  </a:lnTo>
                  <a:lnTo>
                    <a:pt x="2154" y="280"/>
                  </a:lnTo>
                  <a:lnTo>
                    <a:pt x="2153" y="286"/>
                  </a:lnTo>
                  <a:lnTo>
                    <a:pt x="2154" y="293"/>
                  </a:lnTo>
                  <a:lnTo>
                    <a:pt x="2156" y="301"/>
                  </a:lnTo>
                  <a:lnTo>
                    <a:pt x="2162" y="303"/>
                  </a:lnTo>
                  <a:lnTo>
                    <a:pt x="2168" y="309"/>
                  </a:lnTo>
                  <a:lnTo>
                    <a:pt x="2172" y="316"/>
                  </a:lnTo>
                  <a:lnTo>
                    <a:pt x="2176" y="323"/>
                  </a:lnTo>
                  <a:lnTo>
                    <a:pt x="2182" y="325"/>
                  </a:lnTo>
                  <a:lnTo>
                    <a:pt x="2188" y="325"/>
                  </a:lnTo>
                  <a:lnTo>
                    <a:pt x="2189" y="332"/>
                  </a:lnTo>
                  <a:lnTo>
                    <a:pt x="2194" y="334"/>
                  </a:lnTo>
                  <a:lnTo>
                    <a:pt x="2190" y="341"/>
                  </a:lnTo>
                  <a:lnTo>
                    <a:pt x="2186" y="348"/>
                  </a:lnTo>
                  <a:lnTo>
                    <a:pt x="2186" y="355"/>
                  </a:lnTo>
                  <a:lnTo>
                    <a:pt x="2191" y="359"/>
                  </a:lnTo>
                  <a:lnTo>
                    <a:pt x="2187" y="366"/>
                  </a:lnTo>
                  <a:lnTo>
                    <a:pt x="2182" y="373"/>
                  </a:lnTo>
                  <a:lnTo>
                    <a:pt x="2183" y="380"/>
                  </a:lnTo>
                  <a:lnTo>
                    <a:pt x="2186" y="387"/>
                  </a:lnTo>
                  <a:lnTo>
                    <a:pt x="2186" y="392"/>
                  </a:lnTo>
                  <a:lnTo>
                    <a:pt x="2186" y="400"/>
                  </a:lnTo>
                  <a:lnTo>
                    <a:pt x="2185" y="406"/>
                  </a:lnTo>
                  <a:lnTo>
                    <a:pt x="2186" y="414"/>
                  </a:lnTo>
                  <a:lnTo>
                    <a:pt x="2189" y="420"/>
                  </a:lnTo>
                  <a:lnTo>
                    <a:pt x="2188" y="427"/>
                  </a:lnTo>
                  <a:lnTo>
                    <a:pt x="2186" y="435"/>
                  </a:lnTo>
                  <a:lnTo>
                    <a:pt x="2185" y="440"/>
                  </a:lnTo>
                  <a:lnTo>
                    <a:pt x="2182" y="447"/>
                  </a:lnTo>
                  <a:lnTo>
                    <a:pt x="2180" y="454"/>
                  </a:lnTo>
                  <a:lnTo>
                    <a:pt x="2185" y="461"/>
                  </a:lnTo>
                  <a:lnTo>
                    <a:pt x="2187" y="468"/>
                  </a:lnTo>
                  <a:lnTo>
                    <a:pt x="2191" y="474"/>
                  </a:lnTo>
                  <a:lnTo>
                    <a:pt x="2195" y="480"/>
                  </a:lnTo>
                  <a:lnTo>
                    <a:pt x="2198" y="487"/>
                  </a:lnTo>
                  <a:lnTo>
                    <a:pt x="2196" y="493"/>
                  </a:lnTo>
                  <a:lnTo>
                    <a:pt x="2203" y="488"/>
                  </a:lnTo>
                  <a:lnTo>
                    <a:pt x="2209" y="487"/>
                  </a:lnTo>
                  <a:lnTo>
                    <a:pt x="2207" y="494"/>
                  </a:lnTo>
                  <a:lnTo>
                    <a:pt x="2203" y="501"/>
                  </a:lnTo>
                  <a:lnTo>
                    <a:pt x="2206" y="506"/>
                  </a:lnTo>
                  <a:lnTo>
                    <a:pt x="2206" y="513"/>
                  </a:lnTo>
                  <a:lnTo>
                    <a:pt x="2207" y="520"/>
                  </a:lnTo>
                  <a:lnTo>
                    <a:pt x="2210" y="527"/>
                  </a:lnTo>
                  <a:lnTo>
                    <a:pt x="2209" y="534"/>
                  </a:lnTo>
                  <a:lnTo>
                    <a:pt x="2209" y="541"/>
                  </a:lnTo>
                  <a:lnTo>
                    <a:pt x="2211" y="548"/>
                  </a:lnTo>
                  <a:lnTo>
                    <a:pt x="2208" y="554"/>
                  </a:lnTo>
                  <a:lnTo>
                    <a:pt x="2206" y="561"/>
                  </a:lnTo>
                  <a:lnTo>
                    <a:pt x="2205" y="567"/>
                  </a:lnTo>
                  <a:lnTo>
                    <a:pt x="2203" y="574"/>
                  </a:lnTo>
                  <a:lnTo>
                    <a:pt x="2198" y="581"/>
                  </a:lnTo>
                  <a:lnTo>
                    <a:pt x="2195" y="587"/>
                  </a:lnTo>
                  <a:lnTo>
                    <a:pt x="2194" y="594"/>
                  </a:lnTo>
                  <a:lnTo>
                    <a:pt x="2197" y="601"/>
                  </a:lnTo>
                  <a:lnTo>
                    <a:pt x="2203" y="608"/>
                  </a:lnTo>
                  <a:lnTo>
                    <a:pt x="2204" y="615"/>
                  </a:lnTo>
                  <a:lnTo>
                    <a:pt x="2210" y="617"/>
                  </a:lnTo>
                  <a:lnTo>
                    <a:pt x="2211" y="618"/>
                  </a:lnTo>
                  <a:lnTo>
                    <a:pt x="2210" y="625"/>
                  </a:lnTo>
                  <a:lnTo>
                    <a:pt x="2206" y="631"/>
                  </a:lnTo>
                  <a:lnTo>
                    <a:pt x="2204" y="638"/>
                  </a:lnTo>
                  <a:lnTo>
                    <a:pt x="2202" y="645"/>
                  </a:lnTo>
                  <a:lnTo>
                    <a:pt x="2205" y="651"/>
                  </a:lnTo>
                  <a:lnTo>
                    <a:pt x="2210" y="658"/>
                  </a:lnTo>
                  <a:lnTo>
                    <a:pt x="2215" y="665"/>
                  </a:lnTo>
                  <a:lnTo>
                    <a:pt x="2221" y="670"/>
                  </a:lnTo>
                  <a:lnTo>
                    <a:pt x="2227" y="670"/>
                  </a:lnTo>
                  <a:lnTo>
                    <a:pt x="2232" y="677"/>
                  </a:lnTo>
                  <a:lnTo>
                    <a:pt x="2238" y="679"/>
                  </a:lnTo>
                  <a:lnTo>
                    <a:pt x="2244" y="672"/>
                  </a:lnTo>
                  <a:lnTo>
                    <a:pt x="2244" y="679"/>
                  </a:lnTo>
                  <a:lnTo>
                    <a:pt x="2247" y="686"/>
                  </a:lnTo>
                  <a:lnTo>
                    <a:pt x="2253" y="688"/>
                  </a:lnTo>
                  <a:lnTo>
                    <a:pt x="2260" y="687"/>
                  </a:lnTo>
                  <a:lnTo>
                    <a:pt x="2266" y="688"/>
                  </a:lnTo>
                  <a:lnTo>
                    <a:pt x="2266" y="681"/>
                  </a:lnTo>
                  <a:lnTo>
                    <a:pt x="2269" y="688"/>
                  </a:lnTo>
                  <a:lnTo>
                    <a:pt x="2271" y="695"/>
                  </a:lnTo>
                  <a:lnTo>
                    <a:pt x="2272" y="701"/>
                  </a:lnTo>
                  <a:lnTo>
                    <a:pt x="2272" y="707"/>
                  </a:lnTo>
                  <a:lnTo>
                    <a:pt x="2272" y="709"/>
                  </a:lnTo>
                  <a:lnTo>
                    <a:pt x="2272" y="716"/>
                  </a:lnTo>
                  <a:lnTo>
                    <a:pt x="2279" y="721"/>
                  </a:lnTo>
                  <a:lnTo>
                    <a:pt x="2280" y="714"/>
                  </a:lnTo>
                  <a:lnTo>
                    <a:pt x="2286" y="712"/>
                  </a:lnTo>
                  <a:lnTo>
                    <a:pt x="2285" y="720"/>
                  </a:lnTo>
                  <a:lnTo>
                    <a:pt x="2288" y="726"/>
                  </a:lnTo>
                  <a:lnTo>
                    <a:pt x="2295" y="726"/>
                  </a:lnTo>
                  <a:lnTo>
                    <a:pt x="2301" y="729"/>
                  </a:lnTo>
                  <a:lnTo>
                    <a:pt x="2307" y="730"/>
                  </a:lnTo>
                  <a:lnTo>
                    <a:pt x="2309" y="734"/>
                  </a:lnTo>
                  <a:lnTo>
                    <a:pt x="2307" y="740"/>
                  </a:lnTo>
                  <a:lnTo>
                    <a:pt x="2313" y="747"/>
                  </a:lnTo>
                  <a:lnTo>
                    <a:pt x="2320" y="745"/>
                  </a:lnTo>
                  <a:lnTo>
                    <a:pt x="2320" y="738"/>
                  </a:lnTo>
                  <a:lnTo>
                    <a:pt x="2325" y="738"/>
                  </a:lnTo>
                  <a:lnTo>
                    <a:pt x="2326" y="745"/>
                  </a:lnTo>
                  <a:lnTo>
                    <a:pt x="2330" y="752"/>
                  </a:lnTo>
                  <a:lnTo>
                    <a:pt x="2336" y="752"/>
                  </a:lnTo>
                  <a:lnTo>
                    <a:pt x="2338" y="759"/>
                  </a:lnTo>
                  <a:lnTo>
                    <a:pt x="2338" y="766"/>
                  </a:lnTo>
                  <a:lnTo>
                    <a:pt x="2340" y="769"/>
                  </a:lnTo>
                  <a:lnTo>
                    <a:pt x="2342" y="776"/>
                  </a:lnTo>
                  <a:lnTo>
                    <a:pt x="2337" y="769"/>
                  </a:lnTo>
                  <a:lnTo>
                    <a:pt x="2331" y="770"/>
                  </a:lnTo>
                  <a:lnTo>
                    <a:pt x="2327" y="778"/>
                  </a:lnTo>
                  <a:lnTo>
                    <a:pt x="2328" y="785"/>
                  </a:lnTo>
                  <a:lnTo>
                    <a:pt x="2328" y="791"/>
                  </a:lnTo>
                  <a:lnTo>
                    <a:pt x="2332" y="798"/>
                  </a:lnTo>
                  <a:lnTo>
                    <a:pt x="2330" y="804"/>
                  </a:lnTo>
                  <a:lnTo>
                    <a:pt x="2336" y="803"/>
                  </a:lnTo>
                  <a:lnTo>
                    <a:pt x="2342" y="806"/>
                  </a:lnTo>
                  <a:lnTo>
                    <a:pt x="2345" y="812"/>
                  </a:lnTo>
                  <a:lnTo>
                    <a:pt x="2352" y="818"/>
                  </a:lnTo>
                  <a:lnTo>
                    <a:pt x="2350" y="826"/>
                  </a:lnTo>
                  <a:lnTo>
                    <a:pt x="2348" y="833"/>
                  </a:lnTo>
                  <a:lnTo>
                    <a:pt x="2352" y="834"/>
                  </a:lnTo>
                  <a:lnTo>
                    <a:pt x="2353" y="841"/>
                  </a:lnTo>
                  <a:lnTo>
                    <a:pt x="2352" y="848"/>
                  </a:lnTo>
                  <a:lnTo>
                    <a:pt x="2355" y="855"/>
                  </a:lnTo>
                  <a:lnTo>
                    <a:pt x="2361" y="856"/>
                  </a:lnTo>
                  <a:lnTo>
                    <a:pt x="2358" y="861"/>
                  </a:lnTo>
                  <a:lnTo>
                    <a:pt x="2358" y="868"/>
                  </a:lnTo>
                  <a:lnTo>
                    <a:pt x="2354" y="876"/>
                  </a:lnTo>
                  <a:lnTo>
                    <a:pt x="2355" y="883"/>
                  </a:lnTo>
                  <a:lnTo>
                    <a:pt x="2355" y="890"/>
                  </a:lnTo>
                  <a:lnTo>
                    <a:pt x="2355" y="896"/>
                  </a:lnTo>
                  <a:lnTo>
                    <a:pt x="2356" y="904"/>
                  </a:lnTo>
                  <a:lnTo>
                    <a:pt x="2356" y="911"/>
                  </a:lnTo>
                  <a:lnTo>
                    <a:pt x="2359" y="916"/>
                  </a:lnTo>
                  <a:lnTo>
                    <a:pt x="2360" y="923"/>
                  </a:lnTo>
                  <a:lnTo>
                    <a:pt x="2358" y="930"/>
                  </a:lnTo>
                  <a:lnTo>
                    <a:pt x="2363" y="928"/>
                  </a:lnTo>
                  <a:lnTo>
                    <a:pt x="2369" y="924"/>
                  </a:lnTo>
                  <a:lnTo>
                    <a:pt x="2372" y="931"/>
                  </a:lnTo>
                  <a:lnTo>
                    <a:pt x="2374" y="938"/>
                  </a:lnTo>
                  <a:lnTo>
                    <a:pt x="2375" y="939"/>
                  </a:lnTo>
                  <a:lnTo>
                    <a:pt x="2377" y="933"/>
                  </a:lnTo>
                  <a:lnTo>
                    <a:pt x="2377" y="931"/>
                  </a:lnTo>
                  <a:lnTo>
                    <a:pt x="2375" y="924"/>
                  </a:lnTo>
                  <a:lnTo>
                    <a:pt x="2376" y="917"/>
                  </a:lnTo>
                  <a:lnTo>
                    <a:pt x="2378" y="912"/>
                  </a:lnTo>
                  <a:lnTo>
                    <a:pt x="2383" y="905"/>
                  </a:lnTo>
                  <a:lnTo>
                    <a:pt x="2383" y="904"/>
                  </a:lnTo>
                  <a:lnTo>
                    <a:pt x="2389" y="912"/>
                  </a:lnTo>
                  <a:lnTo>
                    <a:pt x="2392" y="917"/>
                  </a:lnTo>
                  <a:lnTo>
                    <a:pt x="2398" y="924"/>
                  </a:lnTo>
                  <a:lnTo>
                    <a:pt x="2403" y="931"/>
                  </a:lnTo>
                  <a:lnTo>
                    <a:pt x="2410" y="936"/>
                  </a:lnTo>
                  <a:lnTo>
                    <a:pt x="2412" y="929"/>
                  </a:lnTo>
                  <a:lnTo>
                    <a:pt x="2413" y="922"/>
                  </a:lnTo>
                  <a:lnTo>
                    <a:pt x="2419" y="919"/>
                  </a:lnTo>
                  <a:lnTo>
                    <a:pt x="2422" y="925"/>
                  </a:lnTo>
                  <a:lnTo>
                    <a:pt x="2422" y="932"/>
                  </a:lnTo>
                  <a:lnTo>
                    <a:pt x="2421" y="937"/>
                  </a:lnTo>
                  <a:lnTo>
                    <a:pt x="2424" y="943"/>
                  </a:lnTo>
                  <a:lnTo>
                    <a:pt x="2424" y="951"/>
                  </a:lnTo>
                  <a:lnTo>
                    <a:pt x="2422" y="956"/>
                  </a:lnTo>
                  <a:lnTo>
                    <a:pt x="2419" y="964"/>
                  </a:lnTo>
                  <a:lnTo>
                    <a:pt x="2417" y="971"/>
                  </a:lnTo>
                  <a:lnTo>
                    <a:pt x="2415" y="977"/>
                  </a:lnTo>
                  <a:lnTo>
                    <a:pt x="2415" y="985"/>
                  </a:lnTo>
                  <a:lnTo>
                    <a:pt x="2417" y="990"/>
                  </a:lnTo>
                  <a:lnTo>
                    <a:pt x="2413" y="998"/>
                  </a:lnTo>
                  <a:lnTo>
                    <a:pt x="2414" y="1005"/>
                  </a:lnTo>
                  <a:lnTo>
                    <a:pt x="2411" y="1011"/>
                  </a:lnTo>
                  <a:lnTo>
                    <a:pt x="2418" y="1014"/>
                  </a:lnTo>
                  <a:lnTo>
                    <a:pt x="2424" y="1016"/>
                  </a:lnTo>
                  <a:lnTo>
                    <a:pt x="2425" y="1019"/>
                  </a:lnTo>
                  <a:lnTo>
                    <a:pt x="2424" y="1012"/>
                  </a:lnTo>
                  <a:lnTo>
                    <a:pt x="2427" y="1006"/>
                  </a:lnTo>
                  <a:lnTo>
                    <a:pt x="2433" y="1011"/>
                  </a:lnTo>
                  <a:lnTo>
                    <a:pt x="2434" y="1018"/>
                  </a:lnTo>
                  <a:lnTo>
                    <a:pt x="2437" y="1025"/>
                  </a:lnTo>
                  <a:lnTo>
                    <a:pt x="2434" y="1032"/>
                  </a:lnTo>
                  <a:lnTo>
                    <a:pt x="2432" y="1033"/>
                  </a:lnTo>
                  <a:lnTo>
                    <a:pt x="2429" y="1026"/>
                  </a:lnTo>
                  <a:lnTo>
                    <a:pt x="2426" y="1021"/>
                  </a:lnTo>
                  <a:lnTo>
                    <a:pt x="2428" y="1028"/>
                  </a:lnTo>
                  <a:lnTo>
                    <a:pt x="2430" y="1035"/>
                  </a:lnTo>
                  <a:lnTo>
                    <a:pt x="2436" y="1038"/>
                  </a:lnTo>
                  <a:lnTo>
                    <a:pt x="2440" y="1046"/>
                  </a:lnTo>
                  <a:lnTo>
                    <a:pt x="2441" y="1050"/>
                  </a:lnTo>
                  <a:lnTo>
                    <a:pt x="2443" y="1050"/>
                  </a:lnTo>
                  <a:lnTo>
                    <a:pt x="2449" y="1054"/>
                  </a:lnTo>
                  <a:lnTo>
                    <a:pt x="2455" y="1056"/>
                  </a:lnTo>
                  <a:lnTo>
                    <a:pt x="2455" y="1049"/>
                  </a:lnTo>
                  <a:lnTo>
                    <a:pt x="2461" y="1054"/>
                  </a:lnTo>
                  <a:lnTo>
                    <a:pt x="2466" y="1062"/>
                  </a:lnTo>
                  <a:lnTo>
                    <a:pt x="2467" y="1067"/>
                  </a:lnTo>
                  <a:lnTo>
                    <a:pt x="2469" y="1074"/>
                  </a:lnTo>
                  <a:lnTo>
                    <a:pt x="2469" y="1081"/>
                  </a:lnTo>
                  <a:lnTo>
                    <a:pt x="2470" y="1087"/>
                  </a:lnTo>
                  <a:lnTo>
                    <a:pt x="2473" y="1094"/>
                  </a:lnTo>
                  <a:lnTo>
                    <a:pt x="2476" y="1101"/>
                  </a:lnTo>
                  <a:lnTo>
                    <a:pt x="2481" y="1107"/>
                  </a:lnTo>
                  <a:lnTo>
                    <a:pt x="2487" y="1109"/>
                  </a:lnTo>
                  <a:lnTo>
                    <a:pt x="2488" y="1110"/>
                  </a:lnTo>
                  <a:lnTo>
                    <a:pt x="2491" y="1117"/>
                  </a:lnTo>
                  <a:lnTo>
                    <a:pt x="2489" y="1124"/>
                  </a:lnTo>
                  <a:lnTo>
                    <a:pt x="2489" y="1131"/>
                  </a:lnTo>
                  <a:lnTo>
                    <a:pt x="2491" y="1138"/>
                  </a:lnTo>
                  <a:lnTo>
                    <a:pt x="2492" y="1145"/>
                  </a:lnTo>
                  <a:lnTo>
                    <a:pt x="2499" y="1149"/>
                  </a:lnTo>
                  <a:lnTo>
                    <a:pt x="2505" y="1149"/>
                  </a:lnTo>
                  <a:lnTo>
                    <a:pt x="2508" y="1155"/>
                  </a:lnTo>
                  <a:lnTo>
                    <a:pt x="2507" y="1163"/>
                  </a:lnTo>
                  <a:lnTo>
                    <a:pt x="2507" y="1170"/>
                  </a:lnTo>
                  <a:lnTo>
                    <a:pt x="2501" y="1175"/>
                  </a:lnTo>
                  <a:lnTo>
                    <a:pt x="2499" y="1182"/>
                  </a:lnTo>
                  <a:lnTo>
                    <a:pt x="2503" y="1189"/>
                  </a:lnTo>
                  <a:lnTo>
                    <a:pt x="2504" y="1191"/>
                  </a:lnTo>
                  <a:lnTo>
                    <a:pt x="2504" y="1198"/>
                  </a:lnTo>
                  <a:lnTo>
                    <a:pt x="2502" y="1205"/>
                  </a:lnTo>
                  <a:lnTo>
                    <a:pt x="2508" y="1198"/>
                  </a:lnTo>
                  <a:lnTo>
                    <a:pt x="2512" y="1205"/>
                  </a:lnTo>
                  <a:lnTo>
                    <a:pt x="2507" y="1212"/>
                  </a:lnTo>
                  <a:lnTo>
                    <a:pt x="2504" y="1219"/>
                  </a:lnTo>
                  <a:lnTo>
                    <a:pt x="2500" y="1224"/>
                  </a:lnTo>
                  <a:lnTo>
                    <a:pt x="2496" y="1232"/>
                  </a:lnTo>
                  <a:lnTo>
                    <a:pt x="2499" y="1239"/>
                  </a:lnTo>
                  <a:lnTo>
                    <a:pt x="2495" y="1246"/>
                  </a:lnTo>
                  <a:lnTo>
                    <a:pt x="2493" y="1253"/>
                  </a:lnTo>
                  <a:lnTo>
                    <a:pt x="2491" y="1259"/>
                  </a:lnTo>
                  <a:lnTo>
                    <a:pt x="2491" y="1266"/>
                  </a:lnTo>
                  <a:lnTo>
                    <a:pt x="2489" y="1272"/>
                  </a:lnTo>
                  <a:lnTo>
                    <a:pt x="2488" y="1279"/>
                  </a:lnTo>
                  <a:lnTo>
                    <a:pt x="2488" y="1293"/>
                  </a:lnTo>
                  <a:lnTo>
                    <a:pt x="2482" y="1294"/>
                  </a:lnTo>
                  <a:lnTo>
                    <a:pt x="2476" y="1300"/>
                  </a:lnTo>
                  <a:lnTo>
                    <a:pt x="2478" y="1307"/>
                  </a:lnTo>
                  <a:lnTo>
                    <a:pt x="2475" y="1314"/>
                  </a:lnTo>
                  <a:lnTo>
                    <a:pt x="2478" y="1320"/>
                  </a:lnTo>
                  <a:lnTo>
                    <a:pt x="2482" y="1327"/>
                  </a:lnTo>
                  <a:lnTo>
                    <a:pt x="2482" y="1334"/>
                  </a:lnTo>
                  <a:lnTo>
                    <a:pt x="2481" y="1340"/>
                  </a:lnTo>
                  <a:lnTo>
                    <a:pt x="2482" y="1347"/>
                  </a:lnTo>
                  <a:lnTo>
                    <a:pt x="2484" y="1353"/>
                  </a:lnTo>
                  <a:lnTo>
                    <a:pt x="2482" y="1360"/>
                  </a:lnTo>
                  <a:lnTo>
                    <a:pt x="2480" y="1367"/>
                  </a:lnTo>
                  <a:lnTo>
                    <a:pt x="2479" y="1374"/>
                  </a:lnTo>
                  <a:lnTo>
                    <a:pt x="2481" y="1377"/>
                  </a:lnTo>
                  <a:lnTo>
                    <a:pt x="2483" y="1383"/>
                  </a:lnTo>
                  <a:lnTo>
                    <a:pt x="2482" y="1390"/>
                  </a:lnTo>
                  <a:lnTo>
                    <a:pt x="2479" y="1397"/>
                  </a:lnTo>
                  <a:lnTo>
                    <a:pt x="2476" y="1404"/>
                  </a:lnTo>
                  <a:lnTo>
                    <a:pt x="2474" y="1411"/>
                  </a:lnTo>
                  <a:lnTo>
                    <a:pt x="2476" y="1417"/>
                  </a:lnTo>
                  <a:lnTo>
                    <a:pt x="2473" y="1424"/>
                  </a:lnTo>
                  <a:lnTo>
                    <a:pt x="2470" y="1431"/>
                  </a:lnTo>
                  <a:lnTo>
                    <a:pt x="2465" y="1438"/>
                  </a:lnTo>
                  <a:lnTo>
                    <a:pt x="2458" y="1444"/>
                  </a:lnTo>
                  <a:lnTo>
                    <a:pt x="2453" y="1451"/>
                  </a:lnTo>
                  <a:lnTo>
                    <a:pt x="2452" y="1457"/>
                  </a:lnTo>
                  <a:lnTo>
                    <a:pt x="2446" y="1463"/>
                  </a:lnTo>
                  <a:lnTo>
                    <a:pt x="2441" y="1470"/>
                  </a:lnTo>
                  <a:lnTo>
                    <a:pt x="2441" y="1477"/>
                  </a:lnTo>
                  <a:lnTo>
                    <a:pt x="2437" y="1484"/>
                  </a:lnTo>
                  <a:lnTo>
                    <a:pt x="2433" y="1490"/>
                  </a:lnTo>
                  <a:lnTo>
                    <a:pt x="2430" y="1497"/>
                  </a:lnTo>
                  <a:lnTo>
                    <a:pt x="2426" y="1504"/>
                  </a:lnTo>
                  <a:lnTo>
                    <a:pt x="2424" y="1511"/>
                  </a:lnTo>
                  <a:lnTo>
                    <a:pt x="2421" y="1518"/>
                  </a:lnTo>
                  <a:lnTo>
                    <a:pt x="2416" y="1525"/>
                  </a:lnTo>
                  <a:lnTo>
                    <a:pt x="2414" y="1526"/>
                  </a:lnTo>
                  <a:lnTo>
                    <a:pt x="2412" y="1533"/>
                  </a:lnTo>
                  <a:lnTo>
                    <a:pt x="2407" y="1540"/>
                  </a:lnTo>
                  <a:lnTo>
                    <a:pt x="2403" y="1546"/>
                  </a:lnTo>
                  <a:lnTo>
                    <a:pt x="2398" y="1553"/>
                  </a:lnTo>
                  <a:lnTo>
                    <a:pt x="2394" y="1560"/>
                  </a:lnTo>
                  <a:lnTo>
                    <a:pt x="2389" y="1566"/>
                  </a:lnTo>
                  <a:lnTo>
                    <a:pt x="2386" y="1573"/>
                  </a:lnTo>
                  <a:lnTo>
                    <a:pt x="2383" y="1581"/>
                  </a:lnTo>
                  <a:lnTo>
                    <a:pt x="2380" y="1586"/>
                  </a:lnTo>
                  <a:lnTo>
                    <a:pt x="2383" y="1594"/>
                  </a:lnTo>
                  <a:lnTo>
                    <a:pt x="2378" y="1600"/>
                  </a:lnTo>
                  <a:lnTo>
                    <a:pt x="2377" y="1607"/>
                  </a:lnTo>
                  <a:lnTo>
                    <a:pt x="2371" y="1614"/>
                  </a:lnTo>
                  <a:lnTo>
                    <a:pt x="2366" y="1621"/>
                  </a:lnTo>
                  <a:lnTo>
                    <a:pt x="2364" y="1629"/>
                  </a:lnTo>
                  <a:lnTo>
                    <a:pt x="2359" y="1634"/>
                  </a:lnTo>
                  <a:lnTo>
                    <a:pt x="2357" y="1641"/>
                  </a:lnTo>
                  <a:lnTo>
                    <a:pt x="2351" y="1647"/>
                  </a:lnTo>
                  <a:lnTo>
                    <a:pt x="2347" y="1653"/>
                  </a:lnTo>
                  <a:lnTo>
                    <a:pt x="2342" y="1661"/>
                  </a:lnTo>
                  <a:lnTo>
                    <a:pt x="2336" y="1666"/>
                  </a:lnTo>
                  <a:lnTo>
                    <a:pt x="2330" y="1672"/>
                  </a:lnTo>
                  <a:lnTo>
                    <a:pt x="2324" y="1678"/>
                  </a:lnTo>
                  <a:lnTo>
                    <a:pt x="2317" y="1683"/>
                  </a:lnTo>
                  <a:lnTo>
                    <a:pt x="2312" y="1690"/>
                  </a:lnTo>
                  <a:lnTo>
                    <a:pt x="2311" y="1696"/>
                  </a:lnTo>
                  <a:lnTo>
                    <a:pt x="2308" y="1703"/>
                  </a:lnTo>
                  <a:lnTo>
                    <a:pt x="2305" y="1711"/>
                  </a:lnTo>
                  <a:lnTo>
                    <a:pt x="2303" y="1716"/>
                  </a:lnTo>
                  <a:lnTo>
                    <a:pt x="2298" y="1719"/>
                  </a:lnTo>
                  <a:lnTo>
                    <a:pt x="2292" y="1722"/>
                  </a:lnTo>
                  <a:lnTo>
                    <a:pt x="2285" y="1727"/>
                  </a:lnTo>
                  <a:lnTo>
                    <a:pt x="2280" y="1730"/>
                  </a:lnTo>
                  <a:lnTo>
                    <a:pt x="2273" y="1737"/>
                  </a:lnTo>
                  <a:lnTo>
                    <a:pt x="2268" y="1738"/>
                  </a:lnTo>
                  <a:lnTo>
                    <a:pt x="2273" y="1739"/>
                  </a:lnTo>
                  <a:lnTo>
                    <a:pt x="2268" y="1745"/>
                  </a:lnTo>
                  <a:lnTo>
                    <a:pt x="2261" y="1745"/>
                  </a:lnTo>
                  <a:lnTo>
                    <a:pt x="2249" y="1751"/>
                  </a:lnTo>
                  <a:lnTo>
                    <a:pt x="2242" y="1755"/>
                  </a:lnTo>
                  <a:lnTo>
                    <a:pt x="2237" y="1762"/>
                  </a:lnTo>
                  <a:lnTo>
                    <a:pt x="2231" y="1767"/>
                  </a:lnTo>
                  <a:lnTo>
                    <a:pt x="2225" y="1774"/>
                  </a:lnTo>
                  <a:lnTo>
                    <a:pt x="2220" y="1780"/>
                  </a:lnTo>
                  <a:lnTo>
                    <a:pt x="2214" y="1784"/>
                  </a:lnTo>
                  <a:lnTo>
                    <a:pt x="2208" y="1788"/>
                  </a:lnTo>
                  <a:lnTo>
                    <a:pt x="2207" y="1795"/>
                  </a:lnTo>
                  <a:lnTo>
                    <a:pt x="2202" y="1802"/>
                  </a:lnTo>
                  <a:lnTo>
                    <a:pt x="2195" y="1804"/>
                  </a:lnTo>
                  <a:lnTo>
                    <a:pt x="2189" y="1804"/>
                  </a:lnTo>
                  <a:lnTo>
                    <a:pt x="2190" y="1811"/>
                  </a:lnTo>
                  <a:lnTo>
                    <a:pt x="2193" y="1810"/>
                  </a:lnTo>
                  <a:lnTo>
                    <a:pt x="2189" y="1817"/>
                  </a:lnTo>
                  <a:lnTo>
                    <a:pt x="2185" y="1824"/>
                  </a:lnTo>
                  <a:lnTo>
                    <a:pt x="2182" y="1831"/>
                  </a:lnTo>
                  <a:lnTo>
                    <a:pt x="2178" y="1838"/>
                  </a:lnTo>
                  <a:lnTo>
                    <a:pt x="2172" y="1838"/>
                  </a:lnTo>
                  <a:lnTo>
                    <a:pt x="2168" y="1844"/>
                  </a:lnTo>
                  <a:lnTo>
                    <a:pt x="2163" y="1851"/>
                  </a:lnTo>
                  <a:lnTo>
                    <a:pt x="2158" y="1856"/>
                  </a:lnTo>
                  <a:lnTo>
                    <a:pt x="2151" y="1860"/>
                  </a:lnTo>
                  <a:lnTo>
                    <a:pt x="2145" y="1866"/>
                  </a:lnTo>
                  <a:lnTo>
                    <a:pt x="2141" y="1873"/>
                  </a:lnTo>
                  <a:lnTo>
                    <a:pt x="2138" y="1880"/>
                  </a:lnTo>
                  <a:lnTo>
                    <a:pt x="2132" y="1881"/>
                  </a:lnTo>
                  <a:lnTo>
                    <a:pt x="2132" y="1889"/>
                  </a:lnTo>
                  <a:lnTo>
                    <a:pt x="2128" y="1895"/>
                  </a:lnTo>
                  <a:lnTo>
                    <a:pt x="2124" y="1901"/>
                  </a:lnTo>
                  <a:lnTo>
                    <a:pt x="2119" y="1906"/>
                  </a:lnTo>
                  <a:lnTo>
                    <a:pt x="2114" y="1919"/>
                  </a:lnTo>
                  <a:lnTo>
                    <a:pt x="2117" y="1921"/>
                  </a:lnTo>
                  <a:lnTo>
                    <a:pt x="2112" y="1928"/>
                  </a:lnTo>
                  <a:lnTo>
                    <a:pt x="2109" y="1921"/>
                  </a:lnTo>
                  <a:lnTo>
                    <a:pt x="2104" y="1928"/>
                  </a:lnTo>
                  <a:lnTo>
                    <a:pt x="2103" y="1933"/>
                  </a:lnTo>
                  <a:lnTo>
                    <a:pt x="2097" y="1933"/>
                  </a:lnTo>
                  <a:lnTo>
                    <a:pt x="2091" y="1937"/>
                  </a:lnTo>
                  <a:lnTo>
                    <a:pt x="2085" y="1944"/>
                  </a:lnTo>
                  <a:lnTo>
                    <a:pt x="2081" y="1951"/>
                  </a:lnTo>
                  <a:lnTo>
                    <a:pt x="2075" y="1956"/>
                  </a:lnTo>
                  <a:lnTo>
                    <a:pt x="2071" y="1963"/>
                  </a:lnTo>
                  <a:lnTo>
                    <a:pt x="2065" y="1969"/>
                  </a:lnTo>
                  <a:lnTo>
                    <a:pt x="2060" y="1976"/>
                  </a:lnTo>
                  <a:lnTo>
                    <a:pt x="2054" y="1979"/>
                  </a:lnTo>
                  <a:lnTo>
                    <a:pt x="2051" y="1986"/>
                  </a:lnTo>
                  <a:lnTo>
                    <a:pt x="2044" y="1992"/>
                  </a:lnTo>
                  <a:lnTo>
                    <a:pt x="2041" y="1997"/>
                  </a:lnTo>
                  <a:lnTo>
                    <a:pt x="2036" y="2004"/>
                  </a:lnTo>
                  <a:lnTo>
                    <a:pt x="2033" y="2011"/>
                  </a:lnTo>
                  <a:lnTo>
                    <a:pt x="2031" y="2018"/>
                  </a:lnTo>
                  <a:lnTo>
                    <a:pt x="2027" y="2025"/>
                  </a:lnTo>
                  <a:lnTo>
                    <a:pt x="2022" y="2032"/>
                  </a:lnTo>
                  <a:lnTo>
                    <a:pt x="2017" y="2037"/>
                  </a:lnTo>
                  <a:lnTo>
                    <a:pt x="2014" y="2045"/>
                  </a:lnTo>
                  <a:lnTo>
                    <a:pt x="2008" y="2051"/>
                  </a:lnTo>
                  <a:lnTo>
                    <a:pt x="2006" y="2054"/>
                  </a:lnTo>
                  <a:lnTo>
                    <a:pt x="2001" y="2061"/>
                  </a:lnTo>
                  <a:lnTo>
                    <a:pt x="1996" y="2068"/>
                  </a:lnTo>
                  <a:lnTo>
                    <a:pt x="1993" y="2075"/>
                  </a:lnTo>
                  <a:lnTo>
                    <a:pt x="1991" y="2081"/>
                  </a:lnTo>
                  <a:lnTo>
                    <a:pt x="1984" y="2085"/>
                  </a:lnTo>
                  <a:lnTo>
                    <a:pt x="1991" y="2089"/>
                  </a:lnTo>
                  <a:lnTo>
                    <a:pt x="1991" y="2090"/>
                  </a:lnTo>
                  <a:lnTo>
                    <a:pt x="1986" y="2097"/>
                  </a:lnTo>
                  <a:lnTo>
                    <a:pt x="1982" y="2103"/>
                  </a:lnTo>
                  <a:lnTo>
                    <a:pt x="1978" y="2110"/>
                  </a:lnTo>
                  <a:lnTo>
                    <a:pt x="1976" y="2117"/>
                  </a:lnTo>
                  <a:lnTo>
                    <a:pt x="1973" y="2118"/>
                  </a:lnTo>
                  <a:lnTo>
                    <a:pt x="1967" y="2121"/>
                  </a:lnTo>
                  <a:lnTo>
                    <a:pt x="1960" y="2119"/>
                  </a:lnTo>
                  <a:lnTo>
                    <a:pt x="1956" y="2126"/>
                  </a:lnTo>
                  <a:lnTo>
                    <a:pt x="1950" y="2132"/>
                  </a:lnTo>
                  <a:lnTo>
                    <a:pt x="1944" y="2134"/>
                  </a:lnTo>
                  <a:lnTo>
                    <a:pt x="1938" y="2137"/>
                  </a:lnTo>
                  <a:lnTo>
                    <a:pt x="1932" y="2139"/>
                  </a:lnTo>
                  <a:lnTo>
                    <a:pt x="1926" y="2140"/>
                  </a:lnTo>
                  <a:lnTo>
                    <a:pt x="1925" y="2140"/>
                  </a:lnTo>
                  <a:lnTo>
                    <a:pt x="1919" y="2139"/>
                  </a:lnTo>
                  <a:lnTo>
                    <a:pt x="1907" y="2139"/>
                  </a:lnTo>
                  <a:lnTo>
                    <a:pt x="1900" y="2140"/>
                  </a:lnTo>
                  <a:lnTo>
                    <a:pt x="1894" y="2140"/>
                  </a:lnTo>
                  <a:lnTo>
                    <a:pt x="1888" y="2141"/>
                  </a:lnTo>
                  <a:lnTo>
                    <a:pt x="1876" y="2141"/>
                  </a:lnTo>
                  <a:lnTo>
                    <a:pt x="1869" y="2141"/>
                  </a:lnTo>
                  <a:lnTo>
                    <a:pt x="1863" y="2142"/>
                  </a:lnTo>
                  <a:lnTo>
                    <a:pt x="1857" y="2143"/>
                  </a:lnTo>
                  <a:lnTo>
                    <a:pt x="1851" y="2146"/>
                  </a:lnTo>
                  <a:lnTo>
                    <a:pt x="1845" y="2147"/>
                  </a:lnTo>
                  <a:lnTo>
                    <a:pt x="1838" y="2149"/>
                  </a:lnTo>
                  <a:lnTo>
                    <a:pt x="1833" y="2151"/>
                  </a:lnTo>
                  <a:lnTo>
                    <a:pt x="1826" y="2155"/>
                  </a:lnTo>
                  <a:lnTo>
                    <a:pt x="1815" y="2162"/>
                  </a:lnTo>
                  <a:lnTo>
                    <a:pt x="1807" y="2165"/>
                  </a:lnTo>
                  <a:lnTo>
                    <a:pt x="1802" y="2170"/>
                  </a:lnTo>
                  <a:lnTo>
                    <a:pt x="1796" y="2174"/>
                  </a:lnTo>
                  <a:lnTo>
                    <a:pt x="1790" y="2179"/>
                  </a:lnTo>
                  <a:lnTo>
                    <a:pt x="1784" y="2182"/>
                  </a:lnTo>
                  <a:lnTo>
                    <a:pt x="1777" y="2187"/>
                  </a:lnTo>
                  <a:lnTo>
                    <a:pt x="1771" y="2191"/>
                  </a:lnTo>
                  <a:lnTo>
                    <a:pt x="1766" y="2196"/>
                  </a:lnTo>
                  <a:lnTo>
                    <a:pt x="1759" y="2201"/>
                  </a:lnTo>
                  <a:lnTo>
                    <a:pt x="1754" y="2205"/>
                  </a:lnTo>
                  <a:lnTo>
                    <a:pt x="1746" y="2210"/>
                  </a:lnTo>
                  <a:lnTo>
                    <a:pt x="1744" y="2209"/>
                  </a:lnTo>
                  <a:lnTo>
                    <a:pt x="1737" y="2210"/>
                  </a:lnTo>
                  <a:lnTo>
                    <a:pt x="1732" y="2211"/>
                  </a:lnTo>
                  <a:lnTo>
                    <a:pt x="1726" y="2211"/>
                  </a:lnTo>
                  <a:lnTo>
                    <a:pt x="1719" y="2213"/>
                  </a:lnTo>
                  <a:lnTo>
                    <a:pt x="1713" y="2211"/>
                  </a:lnTo>
                  <a:lnTo>
                    <a:pt x="1707" y="2214"/>
                  </a:lnTo>
                  <a:lnTo>
                    <a:pt x="1708" y="2221"/>
                  </a:lnTo>
                  <a:lnTo>
                    <a:pt x="1707" y="2228"/>
                  </a:lnTo>
                  <a:lnTo>
                    <a:pt x="1713" y="2223"/>
                  </a:lnTo>
                  <a:lnTo>
                    <a:pt x="1719" y="2221"/>
                  </a:lnTo>
                  <a:lnTo>
                    <a:pt x="1717" y="2227"/>
                  </a:lnTo>
                  <a:lnTo>
                    <a:pt x="1711" y="2234"/>
                  </a:lnTo>
                  <a:lnTo>
                    <a:pt x="1708" y="2240"/>
                  </a:lnTo>
                  <a:lnTo>
                    <a:pt x="1703" y="2245"/>
                  </a:lnTo>
                  <a:lnTo>
                    <a:pt x="1703" y="2240"/>
                  </a:lnTo>
                  <a:lnTo>
                    <a:pt x="1701" y="2234"/>
                  </a:lnTo>
                  <a:lnTo>
                    <a:pt x="1702" y="2227"/>
                  </a:lnTo>
                  <a:lnTo>
                    <a:pt x="1697" y="2220"/>
                  </a:lnTo>
                  <a:lnTo>
                    <a:pt x="1690" y="2226"/>
                  </a:lnTo>
                  <a:lnTo>
                    <a:pt x="1684" y="2227"/>
                  </a:lnTo>
                  <a:lnTo>
                    <a:pt x="1685" y="2220"/>
                  </a:lnTo>
                  <a:lnTo>
                    <a:pt x="1685" y="2213"/>
                  </a:lnTo>
                  <a:lnTo>
                    <a:pt x="1686" y="2206"/>
                  </a:lnTo>
                  <a:lnTo>
                    <a:pt x="1680" y="2207"/>
                  </a:lnTo>
                  <a:lnTo>
                    <a:pt x="1674" y="2209"/>
                  </a:lnTo>
                  <a:lnTo>
                    <a:pt x="1673" y="2202"/>
                  </a:lnTo>
                  <a:lnTo>
                    <a:pt x="1671" y="2196"/>
                  </a:lnTo>
                  <a:lnTo>
                    <a:pt x="1674" y="2188"/>
                  </a:lnTo>
                  <a:lnTo>
                    <a:pt x="1681" y="2187"/>
                  </a:lnTo>
                  <a:lnTo>
                    <a:pt x="1683" y="2180"/>
                  </a:lnTo>
                  <a:lnTo>
                    <a:pt x="1682" y="2174"/>
                  </a:lnTo>
                  <a:lnTo>
                    <a:pt x="1676" y="2174"/>
                  </a:lnTo>
                  <a:lnTo>
                    <a:pt x="1670" y="2175"/>
                  </a:lnTo>
                  <a:lnTo>
                    <a:pt x="1665" y="2181"/>
                  </a:lnTo>
                  <a:lnTo>
                    <a:pt x="1659" y="2188"/>
                  </a:lnTo>
                  <a:lnTo>
                    <a:pt x="1653" y="2190"/>
                  </a:lnTo>
                  <a:lnTo>
                    <a:pt x="1648" y="2195"/>
                  </a:lnTo>
                  <a:lnTo>
                    <a:pt x="1640" y="2195"/>
                  </a:lnTo>
                  <a:lnTo>
                    <a:pt x="1638" y="2188"/>
                  </a:lnTo>
                  <a:lnTo>
                    <a:pt x="1635" y="2181"/>
                  </a:lnTo>
                  <a:lnTo>
                    <a:pt x="1641" y="2186"/>
                  </a:lnTo>
                  <a:lnTo>
                    <a:pt x="1646" y="2185"/>
                  </a:lnTo>
                  <a:lnTo>
                    <a:pt x="1653" y="2179"/>
                  </a:lnTo>
                  <a:lnTo>
                    <a:pt x="1658" y="2174"/>
                  </a:lnTo>
                  <a:lnTo>
                    <a:pt x="1661" y="2171"/>
                  </a:lnTo>
                  <a:lnTo>
                    <a:pt x="1668" y="2165"/>
                  </a:lnTo>
                  <a:lnTo>
                    <a:pt x="1669" y="2158"/>
                  </a:lnTo>
                  <a:lnTo>
                    <a:pt x="1666" y="2153"/>
                  </a:lnTo>
                  <a:lnTo>
                    <a:pt x="1665" y="2145"/>
                  </a:lnTo>
                  <a:lnTo>
                    <a:pt x="1658" y="2147"/>
                  </a:lnTo>
                  <a:lnTo>
                    <a:pt x="1652" y="2153"/>
                  </a:lnTo>
                  <a:lnTo>
                    <a:pt x="1646" y="2156"/>
                  </a:lnTo>
                  <a:lnTo>
                    <a:pt x="1640" y="2158"/>
                  </a:lnTo>
                  <a:lnTo>
                    <a:pt x="1634" y="2161"/>
                  </a:lnTo>
                  <a:lnTo>
                    <a:pt x="1628" y="2165"/>
                  </a:lnTo>
                  <a:lnTo>
                    <a:pt x="1622" y="2169"/>
                  </a:lnTo>
                  <a:lnTo>
                    <a:pt x="1628" y="2170"/>
                  </a:lnTo>
                  <a:lnTo>
                    <a:pt x="1634" y="2169"/>
                  </a:lnTo>
                  <a:lnTo>
                    <a:pt x="1640" y="2172"/>
                  </a:lnTo>
                  <a:lnTo>
                    <a:pt x="1634" y="2178"/>
                  </a:lnTo>
                  <a:lnTo>
                    <a:pt x="1628" y="2178"/>
                  </a:lnTo>
                  <a:lnTo>
                    <a:pt x="1621" y="2179"/>
                  </a:lnTo>
                  <a:lnTo>
                    <a:pt x="1615" y="2181"/>
                  </a:lnTo>
                  <a:lnTo>
                    <a:pt x="1614" y="2182"/>
                  </a:lnTo>
                  <a:lnTo>
                    <a:pt x="1608" y="2186"/>
                  </a:lnTo>
                  <a:lnTo>
                    <a:pt x="1601" y="2188"/>
                  </a:lnTo>
                  <a:lnTo>
                    <a:pt x="1595" y="2193"/>
                  </a:lnTo>
                  <a:lnTo>
                    <a:pt x="1589" y="2195"/>
                  </a:lnTo>
                  <a:lnTo>
                    <a:pt x="1583" y="2201"/>
                  </a:lnTo>
                  <a:lnTo>
                    <a:pt x="1577" y="2205"/>
                  </a:lnTo>
                  <a:lnTo>
                    <a:pt x="1570" y="2210"/>
                  </a:lnTo>
                  <a:lnTo>
                    <a:pt x="1564" y="2212"/>
                  </a:lnTo>
                  <a:lnTo>
                    <a:pt x="1559" y="2215"/>
                  </a:lnTo>
                  <a:lnTo>
                    <a:pt x="1552" y="2219"/>
                  </a:lnTo>
                  <a:lnTo>
                    <a:pt x="1547" y="2223"/>
                  </a:lnTo>
                  <a:lnTo>
                    <a:pt x="1544" y="2218"/>
                  </a:lnTo>
                  <a:lnTo>
                    <a:pt x="1537" y="2215"/>
                  </a:lnTo>
                  <a:lnTo>
                    <a:pt x="1531" y="2213"/>
                  </a:lnTo>
                  <a:lnTo>
                    <a:pt x="1527" y="2206"/>
                  </a:lnTo>
                  <a:lnTo>
                    <a:pt x="1521" y="2204"/>
                  </a:lnTo>
                  <a:lnTo>
                    <a:pt x="1515" y="2201"/>
                  </a:lnTo>
                  <a:lnTo>
                    <a:pt x="1509" y="2195"/>
                  </a:lnTo>
                  <a:lnTo>
                    <a:pt x="1504" y="2188"/>
                  </a:lnTo>
                  <a:lnTo>
                    <a:pt x="1498" y="2185"/>
                  </a:lnTo>
                  <a:lnTo>
                    <a:pt x="1492" y="2185"/>
                  </a:lnTo>
                  <a:lnTo>
                    <a:pt x="1486" y="2187"/>
                  </a:lnTo>
                  <a:lnTo>
                    <a:pt x="1479" y="2185"/>
                  </a:lnTo>
                  <a:lnTo>
                    <a:pt x="1473" y="2179"/>
                  </a:lnTo>
                  <a:lnTo>
                    <a:pt x="1467" y="2177"/>
                  </a:lnTo>
                  <a:lnTo>
                    <a:pt x="1461" y="2177"/>
                  </a:lnTo>
                  <a:lnTo>
                    <a:pt x="1456" y="2180"/>
                  </a:lnTo>
                  <a:lnTo>
                    <a:pt x="1449" y="2187"/>
                  </a:lnTo>
                  <a:lnTo>
                    <a:pt x="1443" y="2185"/>
                  </a:lnTo>
                  <a:lnTo>
                    <a:pt x="1437" y="2186"/>
                  </a:lnTo>
                  <a:lnTo>
                    <a:pt x="1440" y="2179"/>
                  </a:lnTo>
                  <a:lnTo>
                    <a:pt x="1437" y="2172"/>
                  </a:lnTo>
                  <a:lnTo>
                    <a:pt x="1432" y="2165"/>
                  </a:lnTo>
                  <a:lnTo>
                    <a:pt x="1426" y="2161"/>
                  </a:lnTo>
                  <a:lnTo>
                    <a:pt x="1425" y="2161"/>
                  </a:lnTo>
                  <a:lnTo>
                    <a:pt x="1418" y="2161"/>
                  </a:lnTo>
                  <a:lnTo>
                    <a:pt x="1412" y="2161"/>
                  </a:lnTo>
                  <a:lnTo>
                    <a:pt x="1406" y="2158"/>
                  </a:lnTo>
                  <a:lnTo>
                    <a:pt x="1400" y="2151"/>
                  </a:lnTo>
                  <a:lnTo>
                    <a:pt x="1396" y="2143"/>
                  </a:lnTo>
                  <a:lnTo>
                    <a:pt x="1396" y="2135"/>
                  </a:lnTo>
                  <a:lnTo>
                    <a:pt x="1395" y="2129"/>
                  </a:lnTo>
                  <a:lnTo>
                    <a:pt x="1391" y="2122"/>
                  </a:lnTo>
                  <a:lnTo>
                    <a:pt x="1391" y="2115"/>
                  </a:lnTo>
                  <a:lnTo>
                    <a:pt x="1387" y="2116"/>
                  </a:lnTo>
                  <a:lnTo>
                    <a:pt x="1386" y="2113"/>
                  </a:lnTo>
                  <a:lnTo>
                    <a:pt x="1385" y="2106"/>
                  </a:lnTo>
                  <a:lnTo>
                    <a:pt x="1383" y="2100"/>
                  </a:lnTo>
                  <a:lnTo>
                    <a:pt x="1383" y="2092"/>
                  </a:lnTo>
                  <a:lnTo>
                    <a:pt x="1387" y="2085"/>
                  </a:lnTo>
                  <a:lnTo>
                    <a:pt x="1388" y="2080"/>
                  </a:lnTo>
                  <a:lnTo>
                    <a:pt x="1389" y="2073"/>
                  </a:lnTo>
                  <a:lnTo>
                    <a:pt x="1395" y="2069"/>
                  </a:lnTo>
                  <a:lnTo>
                    <a:pt x="1402" y="2064"/>
                  </a:lnTo>
                  <a:lnTo>
                    <a:pt x="1404" y="2059"/>
                  </a:lnTo>
                  <a:lnTo>
                    <a:pt x="1407" y="2052"/>
                  </a:lnTo>
                  <a:lnTo>
                    <a:pt x="1409" y="2045"/>
                  </a:lnTo>
                  <a:lnTo>
                    <a:pt x="1410" y="2040"/>
                  </a:lnTo>
                  <a:lnTo>
                    <a:pt x="1410" y="2032"/>
                  </a:lnTo>
                  <a:lnTo>
                    <a:pt x="1410" y="2025"/>
                  </a:lnTo>
                  <a:lnTo>
                    <a:pt x="1410" y="2012"/>
                  </a:lnTo>
                  <a:lnTo>
                    <a:pt x="1410" y="2005"/>
                  </a:lnTo>
                  <a:lnTo>
                    <a:pt x="1407" y="1998"/>
                  </a:lnTo>
                  <a:lnTo>
                    <a:pt x="1406" y="1992"/>
                  </a:lnTo>
                  <a:lnTo>
                    <a:pt x="1403" y="1985"/>
                  </a:lnTo>
                  <a:lnTo>
                    <a:pt x="1399" y="1978"/>
                  </a:lnTo>
                  <a:lnTo>
                    <a:pt x="1394" y="1971"/>
                  </a:lnTo>
                  <a:lnTo>
                    <a:pt x="1387" y="1964"/>
                  </a:lnTo>
                  <a:lnTo>
                    <a:pt x="1395" y="1970"/>
                  </a:lnTo>
                  <a:lnTo>
                    <a:pt x="1399" y="1977"/>
                  </a:lnTo>
                  <a:lnTo>
                    <a:pt x="1403" y="1984"/>
                  </a:lnTo>
                  <a:lnTo>
                    <a:pt x="1407" y="1990"/>
                  </a:lnTo>
                  <a:lnTo>
                    <a:pt x="1409" y="1997"/>
                  </a:lnTo>
                  <a:lnTo>
                    <a:pt x="1410" y="2004"/>
                  </a:lnTo>
                  <a:lnTo>
                    <a:pt x="1411" y="2008"/>
                  </a:lnTo>
                  <a:lnTo>
                    <a:pt x="1411" y="2014"/>
                  </a:lnTo>
                  <a:lnTo>
                    <a:pt x="1413" y="2008"/>
                  </a:lnTo>
                  <a:lnTo>
                    <a:pt x="1413" y="2002"/>
                  </a:lnTo>
                  <a:lnTo>
                    <a:pt x="1411" y="1995"/>
                  </a:lnTo>
                  <a:lnTo>
                    <a:pt x="1408" y="1988"/>
                  </a:lnTo>
                  <a:lnTo>
                    <a:pt x="1405" y="1981"/>
                  </a:lnTo>
                  <a:lnTo>
                    <a:pt x="1400" y="1974"/>
                  </a:lnTo>
                  <a:lnTo>
                    <a:pt x="1395" y="1968"/>
                  </a:lnTo>
                  <a:lnTo>
                    <a:pt x="1399" y="1962"/>
                  </a:lnTo>
                  <a:lnTo>
                    <a:pt x="1405" y="1960"/>
                  </a:lnTo>
                  <a:lnTo>
                    <a:pt x="1405" y="1968"/>
                  </a:lnTo>
                  <a:lnTo>
                    <a:pt x="1404" y="1974"/>
                  </a:lnTo>
                  <a:lnTo>
                    <a:pt x="1410" y="1971"/>
                  </a:lnTo>
                  <a:lnTo>
                    <a:pt x="1411" y="1964"/>
                  </a:lnTo>
                  <a:lnTo>
                    <a:pt x="1411" y="1957"/>
                  </a:lnTo>
                  <a:lnTo>
                    <a:pt x="1418" y="1955"/>
                  </a:lnTo>
                  <a:lnTo>
                    <a:pt x="1420" y="1949"/>
                  </a:lnTo>
                  <a:lnTo>
                    <a:pt x="1419" y="1948"/>
                  </a:lnTo>
                  <a:lnTo>
                    <a:pt x="1413" y="1944"/>
                  </a:lnTo>
                  <a:lnTo>
                    <a:pt x="1407" y="1949"/>
                  </a:lnTo>
                  <a:lnTo>
                    <a:pt x="1400" y="1949"/>
                  </a:lnTo>
                  <a:lnTo>
                    <a:pt x="1395" y="1954"/>
                  </a:lnTo>
                  <a:lnTo>
                    <a:pt x="1396" y="1960"/>
                  </a:lnTo>
                  <a:lnTo>
                    <a:pt x="1390" y="1959"/>
                  </a:lnTo>
                  <a:lnTo>
                    <a:pt x="1383" y="1960"/>
                  </a:lnTo>
                  <a:lnTo>
                    <a:pt x="1390" y="1963"/>
                  </a:lnTo>
                  <a:lnTo>
                    <a:pt x="1384" y="1962"/>
                  </a:lnTo>
                  <a:lnTo>
                    <a:pt x="1378" y="1962"/>
                  </a:lnTo>
                  <a:lnTo>
                    <a:pt x="1372" y="1963"/>
                  </a:lnTo>
                  <a:lnTo>
                    <a:pt x="1366" y="1969"/>
                  </a:lnTo>
                  <a:lnTo>
                    <a:pt x="1359" y="1971"/>
                  </a:lnTo>
                  <a:lnTo>
                    <a:pt x="1353" y="1971"/>
                  </a:lnTo>
                  <a:lnTo>
                    <a:pt x="1347" y="1970"/>
                  </a:lnTo>
                  <a:lnTo>
                    <a:pt x="1343" y="1972"/>
                  </a:lnTo>
                  <a:lnTo>
                    <a:pt x="1337" y="1968"/>
                  </a:lnTo>
                  <a:lnTo>
                    <a:pt x="1343" y="1962"/>
                  </a:lnTo>
                  <a:lnTo>
                    <a:pt x="1349" y="1959"/>
                  </a:lnTo>
                  <a:lnTo>
                    <a:pt x="1355" y="1955"/>
                  </a:lnTo>
                  <a:lnTo>
                    <a:pt x="1361" y="1949"/>
                  </a:lnTo>
                  <a:lnTo>
                    <a:pt x="1368" y="1945"/>
                  </a:lnTo>
                  <a:lnTo>
                    <a:pt x="1371" y="1938"/>
                  </a:lnTo>
                  <a:lnTo>
                    <a:pt x="1374" y="1932"/>
                  </a:lnTo>
                  <a:lnTo>
                    <a:pt x="1378" y="1925"/>
                  </a:lnTo>
                  <a:lnTo>
                    <a:pt x="1382" y="1919"/>
                  </a:lnTo>
                  <a:lnTo>
                    <a:pt x="1383" y="1912"/>
                  </a:lnTo>
                  <a:lnTo>
                    <a:pt x="1386" y="1904"/>
                  </a:lnTo>
                  <a:lnTo>
                    <a:pt x="1389" y="1898"/>
                  </a:lnTo>
                  <a:lnTo>
                    <a:pt x="1388" y="1890"/>
                  </a:lnTo>
                  <a:lnTo>
                    <a:pt x="1386" y="1884"/>
                  </a:lnTo>
                  <a:lnTo>
                    <a:pt x="1383" y="1877"/>
                  </a:lnTo>
                  <a:lnTo>
                    <a:pt x="1385" y="1871"/>
                  </a:lnTo>
                  <a:lnTo>
                    <a:pt x="1385" y="1864"/>
                  </a:lnTo>
                  <a:lnTo>
                    <a:pt x="1385" y="1858"/>
                  </a:lnTo>
                  <a:lnTo>
                    <a:pt x="1383" y="1850"/>
                  </a:lnTo>
                  <a:lnTo>
                    <a:pt x="1378" y="1856"/>
                  </a:lnTo>
                  <a:lnTo>
                    <a:pt x="1375" y="1864"/>
                  </a:lnTo>
                  <a:lnTo>
                    <a:pt x="1370" y="1871"/>
                  </a:lnTo>
                  <a:lnTo>
                    <a:pt x="1364" y="1875"/>
                  </a:lnTo>
                  <a:lnTo>
                    <a:pt x="1358" y="1882"/>
                  </a:lnTo>
                  <a:lnTo>
                    <a:pt x="1357" y="1889"/>
                  </a:lnTo>
                  <a:lnTo>
                    <a:pt x="1356" y="1890"/>
                  </a:lnTo>
                  <a:lnTo>
                    <a:pt x="1352" y="1897"/>
                  </a:lnTo>
                  <a:lnTo>
                    <a:pt x="1348" y="1904"/>
                  </a:lnTo>
                  <a:lnTo>
                    <a:pt x="1343" y="1911"/>
                  </a:lnTo>
                  <a:lnTo>
                    <a:pt x="1339" y="1917"/>
                  </a:lnTo>
                  <a:lnTo>
                    <a:pt x="1334" y="1924"/>
                  </a:lnTo>
                  <a:lnTo>
                    <a:pt x="1329" y="1931"/>
                  </a:lnTo>
                  <a:lnTo>
                    <a:pt x="1323" y="1932"/>
                  </a:lnTo>
                  <a:lnTo>
                    <a:pt x="1317" y="1929"/>
                  </a:lnTo>
                  <a:lnTo>
                    <a:pt x="1311" y="1929"/>
                  </a:lnTo>
                  <a:lnTo>
                    <a:pt x="1305" y="1932"/>
                  </a:lnTo>
                  <a:lnTo>
                    <a:pt x="1298" y="1933"/>
                  </a:lnTo>
                  <a:lnTo>
                    <a:pt x="1292" y="1938"/>
                  </a:lnTo>
                  <a:lnTo>
                    <a:pt x="1286" y="1937"/>
                  </a:lnTo>
                  <a:lnTo>
                    <a:pt x="1280" y="1941"/>
                  </a:lnTo>
                  <a:lnTo>
                    <a:pt x="1273" y="1941"/>
                  </a:lnTo>
                  <a:lnTo>
                    <a:pt x="1277" y="1936"/>
                  </a:lnTo>
                  <a:lnTo>
                    <a:pt x="1283" y="1931"/>
                  </a:lnTo>
                  <a:lnTo>
                    <a:pt x="1287" y="1924"/>
                  </a:lnTo>
                  <a:lnTo>
                    <a:pt x="1290" y="1917"/>
                  </a:lnTo>
                  <a:lnTo>
                    <a:pt x="1296" y="1912"/>
                  </a:lnTo>
                  <a:lnTo>
                    <a:pt x="1302" y="1913"/>
                  </a:lnTo>
                  <a:lnTo>
                    <a:pt x="1309" y="1912"/>
                  </a:lnTo>
                  <a:lnTo>
                    <a:pt x="1315" y="1915"/>
                  </a:lnTo>
                  <a:lnTo>
                    <a:pt x="1320" y="1913"/>
                  </a:lnTo>
                  <a:lnTo>
                    <a:pt x="1324" y="1906"/>
                  </a:lnTo>
                  <a:lnTo>
                    <a:pt x="1328" y="1899"/>
                  </a:lnTo>
                  <a:lnTo>
                    <a:pt x="1331" y="1892"/>
                  </a:lnTo>
                  <a:lnTo>
                    <a:pt x="1335" y="1885"/>
                  </a:lnTo>
                  <a:lnTo>
                    <a:pt x="1337" y="1877"/>
                  </a:lnTo>
                  <a:lnTo>
                    <a:pt x="1338" y="1872"/>
                  </a:lnTo>
                  <a:lnTo>
                    <a:pt x="1342" y="1866"/>
                  </a:lnTo>
                  <a:lnTo>
                    <a:pt x="1344" y="1858"/>
                  </a:lnTo>
                  <a:lnTo>
                    <a:pt x="1348" y="1851"/>
                  </a:lnTo>
                  <a:lnTo>
                    <a:pt x="1353" y="1845"/>
                  </a:lnTo>
                  <a:lnTo>
                    <a:pt x="1355" y="1839"/>
                  </a:lnTo>
                  <a:lnTo>
                    <a:pt x="1361" y="1834"/>
                  </a:lnTo>
                  <a:lnTo>
                    <a:pt x="1365" y="1827"/>
                  </a:lnTo>
                  <a:lnTo>
                    <a:pt x="1371" y="1824"/>
                  </a:lnTo>
                  <a:lnTo>
                    <a:pt x="1378" y="1816"/>
                  </a:lnTo>
                  <a:lnTo>
                    <a:pt x="1383" y="1812"/>
                  </a:lnTo>
                  <a:lnTo>
                    <a:pt x="1389" y="1808"/>
                  </a:lnTo>
                  <a:lnTo>
                    <a:pt x="1394" y="1802"/>
                  </a:lnTo>
                  <a:lnTo>
                    <a:pt x="1394" y="1795"/>
                  </a:lnTo>
                  <a:lnTo>
                    <a:pt x="1395" y="1788"/>
                  </a:lnTo>
                  <a:lnTo>
                    <a:pt x="1394" y="1782"/>
                  </a:lnTo>
                  <a:lnTo>
                    <a:pt x="1399" y="1776"/>
                  </a:lnTo>
                  <a:lnTo>
                    <a:pt x="1405" y="1772"/>
                  </a:lnTo>
                  <a:lnTo>
                    <a:pt x="1411" y="1768"/>
                  </a:lnTo>
                  <a:lnTo>
                    <a:pt x="1409" y="1761"/>
                  </a:lnTo>
                  <a:lnTo>
                    <a:pt x="1410" y="1754"/>
                  </a:lnTo>
                  <a:lnTo>
                    <a:pt x="1410" y="1747"/>
                  </a:lnTo>
                  <a:lnTo>
                    <a:pt x="1414" y="1740"/>
                  </a:lnTo>
                  <a:lnTo>
                    <a:pt x="1411" y="1734"/>
                  </a:lnTo>
                  <a:lnTo>
                    <a:pt x="1412" y="1728"/>
                  </a:lnTo>
                  <a:lnTo>
                    <a:pt x="1409" y="1727"/>
                  </a:lnTo>
                  <a:lnTo>
                    <a:pt x="1406" y="1734"/>
                  </a:lnTo>
                  <a:lnTo>
                    <a:pt x="1407" y="1740"/>
                  </a:lnTo>
                  <a:lnTo>
                    <a:pt x="1405" y="1747"/>
                  </a:lnTo>
                  <a:lnTo>
                    <a:pt x="1400" y="1754"/>
                  </a:lnTo>
                  <a:lnTo>
                    <a:pt x="1394" y="1759"/>
                  </a:lnTo>
                  <a:lnTo>
                    <a:pt x="1387" y="1760"/>
                  </a:lnTo>
                  <a:lnTo>
                    <a:pt x="1382" y="1767"/>
                  </a:lnTo>
                  <a:lnTo>
                    <a:pt x="1376" y="1771"/>
                  </a:lnTo>
                  <a:lnTo>
                    <a:pt x="1372" y="1778"/>
                  </a:lnTo>
                  <a:lnTo>
                    <a:pt x="1366" y="1785"/>
                  </a:lnTo>
                  <a:lnTo>
                    <a:pt x="1362" y="1792"/>
                  </a:lnTo>
                  <a:lnTo>
                    <a:pt x="1356" y="1799"/>
                  </a:lnTo>
                  <a:lnTo>
                    <a:pt x="1352" y="1804"/>
                  </a:lnTo>
                  <a:lnTo>
                    <a:pt x="1346" y="1811"/>
                  </a:lnTo>
                  <a:lnTo>
                    <a:pt x="1340" y="1817"/>
                  </a:lnTo>
                  <a:lnTo>
                    <a:pt x="1334" y="1817"/>
                  </a:lnTo>
                  <a:lnTo>
                    <a:pt x="1327" y="1816"/>
                  </a:lnTo>
                  <a:lnTo>
                    <a:pt x="1325" y="1822"/>
                  </a:lnTo>
                  <a:lnTo>
                    <a:pt x="1313" y="1827"/>
                  </a:lnTo>
                  <a:lnTo>
                    <a:pt x="1308" y="1831"/>
                  </a:lnTo>
                  <a:lnTo>
                    <a:pt x="1300" y="1833"/>
                  </a:lnTo>
                  <a:lnTo>
                    <a:pt x="1295" y="1839"/>
                  </a:lnTo>
                  <a:lnTo>
                    <a:pt x="1289" y="1842"/>
                  </a:lnTo>
                  <a:lnTo>
                    <a:pt x="1283" y="1845"/>
                  </a:lnTo>
                  <a:lnTo>
                    <a:pt x="1278" y="1852"/>
                  </a:lnTo>
                  <a:lnTo>
                    <a:pt x="1265" y="1866"/>
                  </a:lnTo>
                  <a:lnTo>
                    <a:pt x="1260" y="1868"/>
                  </a:lnTo>
                  <a:lnTo>
                    <a:pt x="1257" y="1875"/>
                  </a:lnTo>
                  <a:lnTo>
                    <a:pt x="1253" y="1882"/>
                  </a:lnTo>
                  <a:lnTo>
                    <a:pt x="1247" y="1881"/>
                  </a:lnTo>
                  <a:lnTo>
                    <a:pt x="1241" y="1884"/>
                  </a:lnTo>
                  <a:lnTo>
                    <a:pt x="1235" y="1891"/>
                  </a:lnTo>
                  <a:lnTo>
                    <a:pt x="1233" y="1898"/>
                  </a:lnTo>
                  <a:lnTo>
                    <a:pt x="1228" y="1905"/>
                  </a:lnTo>
                  <a:lnTo>
                    <a:pt x="1234" y="1903"/>
                  </a:lnTo>
                  <a:lnTo>
                    <a:pt x="1240" y="1899"/>
                  </a:lnTo>
                  <a:lnTo>
                    <a:pt x="1236" y="1907"/>
                  </a:lnTo>
                  <a:lnTo>
                    <a:pt x="1234" y="1914"/>
                  </a:lnTo>
                  <a:lnTo>
                    <a:pt x="1229" y="1920"/>
                  </a:lnTo>
                  <a:lnTo>
                    <a:pt x="1227" y="1915"/>
                  </a:lnTo>
                  <a:lnTo>
                    <a:pt x="1223" y="1908"/>
                  </a:lnTo>
                  <a:lnTo>
                    <a:pt x="1218" y="1911"/>
                  </a:lnTo>
                  <a:lnTo>
                    <a:pt x="1211" y="1909"/>
                  </a:lnTo>
                  <a:lnTo>
                    <a:pt x="1208" y="1903"/>
                  </a:lnTo>
                  <a:lnTo>
                    <a:pt x="1205" y="1896"/>
                  </a:lnTo>
                  <a:lnTo>
                    <a:pt x="1203" y="1889"/>
                  </a:lnTo>
                  <a:lnTo>
                    <a:pt x="1197" y="1885"/>
                  </a:lnTo>
                  <a:lnTo>
                    <a:pt x="1191" y="1887"/>
                  </a:lnTo>
                  <a:lnTo>
                    <a:pt x="1196" y="1880"/>
                  </a:lnTo>
                  <a:lnTo>
                    <a:pt x="1202" y="1874"/>
                  </a:lnTo>
                  <a:lnTo>
                    <a:pt x="1202" y="1881"/>
                  </a:lnTo>
                  <a:lnTo>
                    <a:pt x="1209" y="1884"/>
                  </a:lnTo>
                  <a:lnTo>
                    <a:pt x="1211" y="1877"/>
                  </a:lnTo>
                  <a:lnTo>
                    <a:pt x="1212" y="1871"/>
                  </a:lnTo>
                  <a:lnTo>
                    <a:pt x="1215" y="1864"/>
                  </a:lnTo>
                  <a:lnTo>
                    <a:pt x="1215" y="1857"/>
                  </a:lnTo>
                  <a:lnTo>
                    <a:pt x="1215" y="1850"/>
                  </a:lnTo>
                  <a:lnTo>
                    <a:pt x="1217" y="1843"/>
                  </a:lnTo>
                  <a:lnTo>
                    <a:pt x="1217" y="1835"/>
                  </a:lnTo>
                  <a:lnTo>
                    <a:pt x="1213" y="1828"/>
                  </a:lnTo>
                  <a:lnTo>
                    <a:pt x="1210" y="1822"/>
                  </a:lnTo>
                  <a:lnTo>
                    <a:pt x="1206" y="1815"/>
                  </a:lnTo>
                  <a:lnTo>
                    <a:pt x="1205" y="1808"/>
                  </a:lnTo>
                  <a:lnTo>
                    <a:pt x="1208" y="1801"/>
                  </a:lnTo>
                  <a:lnTo>
                    <a:pt x="1209" y="1794"/>
                  </a:lnTo>
                  <a:lnTo>
                    <a:pt x="1209" y="1788"/>
                  </a:lnTo>
                  <a:lnTo>
                    <a:pt x="1205" y="1780"/>
                  </a:lnTo>
                  <a:lnTo>
                    <a:pt x="1207" y="1774"/>
                  </a:lnTo>
                  <a:lnTo>
                    <a:pt x="1201" y="1777"/>
                  </a:lnTo>
                  <a:lnTo>
                    <a:pt x="1195" y="1774"/>
                  </a:lnTo>
                  <a:lnTo>
                    <a:pt x="1189" y="1776"/>
                  </a:lnTo>
                  <a:lnTo>
                    <a:pt x="1182" y="1772"/>
                  </a:lnTo>
                  <a:lnTo>
                    <a:pt x="1183" y="1766"/>
                  </a:lnTo>
                  <a:lnTo>
                    <a:pt x="1183" y="1760"/>
                  </a:lnTo>
                  <a:lnTo>
                    <a:pt x="1178" y="1752"/>
                  </a:lnTo>
                  <a:lnTo>
                    <a:pt x="1183" y="1746"/>
                  </a:lnTo>
                  <a:lnTo>
                    <a:pt x="1186" y="1738"/>
                  </a:lnTo>
                  <a:lnTo>
                    <a:pt x="1191" y="1739"/>
                  </a:lnTo>
                  <a:lnTo>
                    <a:pt x="1190" y="1745"/>
                  </a:lnTo>
                  <a:lnTo>
                    <a:pt x="1196" y="1738"/>
                  </a:lnTo>
                  <a:lnTo>
                    <a:pt x="1198" y="1731"/>
                  </a:lnTo>
                  <a:lnTo>
                    <a:pt x="1198" y="1724"/>
                  </a:lnTo>
                  <a:lnTo>
                    <a:pt x="1194" y="1718"/>
                  </a:lnTo>
                  <a:lnTo>
                    <a:pt x="1188" y="1719"/>
                  </a:lnTo>
                  <a:lnTo>
                    <a:pt x="1181" y="1721"/>
                  </a:lnTo>
                  <a:lnTo>
                    <a:pt x="1175" y="1723"/>
                  </a:lnTo>
                  <a:lnTo>
                    <a:pt x="1178" y="1716"/>
                  </a:lnTo>
                  <a:lnTo>
                    <a:pt x="1183" y="1712"/>
                  </a:lnTo>
                  <a:lnTo>
                    <a:pt x="1182" y="1705"/>
                  </a:lnTo>
                  <a:lnTo>
                    <a:pt x="1176" y="1698"/>
                  </a:lnTo>
                  <a:lnTo>
                    <a:pt x="1175" y="1691"/>
                  </a:lnTo>
                  <a:lnTo>
                    <a:pt x="1175" y="1690"/>
                  </a:lnTo>
                  <a:lnTo>
                    <a:pt x="1174" y="1690"/>
                  </a:lnTo>
                  <a:lnTo>
                    <a:pt x="1168" y="1695"/>
                  </a:lnTo>
                  <a:lnTo>
                    <a:pt x="1162" y="1691"/>
                  </a:lnTo>
                  <a:lnTo>
                    <a:pt x="1159" y="1698"/>
                  </a:lnTo>
                  <a:lnTo>
                    <a:pt x="1152" y="1698"/>
                  </a:lnTo>
                  <a:lnTo>
                    <a:pt x="1146" y="1697"/>
                  </a:lnTo>
                  <a:lnTo>
                    <a:pt x="1140" y="1694"/>
                  </a:lnTo>
                  <a:lnTo>
                    <a:pt x="1133" y="1690"/>
                  </a:lnTo>
                  <a:lnTo>
                    <a:pt x="1129" y="1683"/>
                  </a:lnTo>
                  <a:lnTo>
                    <a:pt x="1128" y="1679"/>
                  </a:lnTo>
                  <a:lnTo>
                    <a:pt x="1121" y="1679"/>
                  </a:lnTo>
                  <a:lnTo>
                    <a:pt x="1115" y="1677"/>
                  </a:lnTo>
                  <a:lnTo>
                    <a:pt x="1109" y="1678"/>
                  </a:lnTo>
                  <a:lnTo>
                    <a:pt x="1105" y="1685"/>
                  </a:lnTo>
                  <a:lnTo>
                    <a:pt x="1099" y="1683"/>
                  </a:lnTo>
                  <a:lnTo>
                    <a:pt x="1092" y="1686"/>
                  </a:lnTo>
                  <a:lnTo>
                    <a:pt x="1087" y="1680"/>
                  </a:lnTo>
                  <a:lnTo>
                    <a:pt x="1083" y="1673"/>
                  </a:lnTo>
                  <a:lnTo>
                    <a:pt x="1077" y="1667"/>
                  </a:lnTo>
                  <a:lnTo>
                    <a:pt x="1072" y="1661"/>
                  </a:lnTo>
                  <a:lnTo>
                    <a:pt x="1066" y="1656"/>
                  </a:lnTo>
                  <a:lnTo>
                    <a:pt x="1058" y="1651"/>
                  </a:lnTo>
                  <a:lnTo>
                    <a:pt x="1053" y="1647"/>
                  </a:lnTo>
                  <a:lnTo>
                    <a:pt x="1047" y="1643"/>
                  </a:lnTo>
                  <a:lnTo>
                    <a:pt x="1041" y="1640"/>
                  </a:lnTo>
                  <a:lnTo>
                    <a:pt x="1034" y="1642"/>
                  </a:lnTo>
                  <a:lnTo>
                    <a:pt x="1028" y="1647"/>
                  </a:lnTo>
                  <a:lnTo>
                    <a:pt x="1022" y="1648"/>
                  </a:lnTo>
                  <a:lnTo>
                    <a:pt x="1017" y="1651"/>
                  </a:lnTo>
                  <a:lnTo>
                    <a:pt x="1010" y="1651"/>
                  </a:lnTo>
                  <a:lnTo>
                    <a:pt x="1003" y="1650"/>
                  </a:lnTo>
                  <a:lnTo>
                    <a:pt x="997" y="1650"/>
                  </a:lnTo>
                  <a:lnTo>
                    <a:pt x="991" y="1649"/>
                  </a:lnTo>
                  <a:lnTo>
                    <a:pt x="980" y="1649"/>
                  </a:lnTo>
                  <a:lnTo>
                    <a:pt x="973" y="1650"/>
                  </a:lnTo>
                  <a:lnTo>
                    <a:pt x="967" y="1650"/>
                  </a:lnTo>
                  <a:lnTo>
                    <a:pt x="961" y="1650"/>
                  </a:lnTo>
                  <a:lnTo>
                    <a:pt x="955" y="1651"/>
                  </a:lnTo>
                  <a:lnTo>
                    <a:pt x="949" y="1651"/>
                  </a:lnTo>
                  <a:lnTo>
                    <a:pt x="943" y="1653"/>
                  </a:lnTo>
                  <a:lnTo>
                    <a:pt x="936" y="1653"/>
                  </a:lnTo>
                  <a:lnTo>
                    <a:pt x="931" y="1654"/>
                  </a:lnTo>
                  <a:lnTo>
                    <a:pt x="925" y="1655"/>
                  </a:lnTo>
                  <a:lnTo>
                    <a:pt x="919" y="1655"/>
                  </a:lnTo>
                  <a:lnTo>
                    <a:pt x="912" y="1656"/>
                  </a:lnTo>
                  <a:lnTo>
                    <a:pt x="906" y="1657"/>
                  </a:lnTo>
                  <a:lnTo>
                    <a:pt x="904" y="1657"/>
                  </a:lnTo>
                  <a:lnTo>
                    <a:pt x="899" y="1659"/>
                  </a:lnTo>
                  <a:lnTo>
                    <a:pt x="892" y="1663"/>
                  </a:lnTo>
                  <a:lnTo>
                    <a:pt x="885" y="1666"/>
                  </a:lnTo>
                  <a:lnTo>
                    <a:pt x="879" y="1670"/>
                  </a:lnTo>
                  <a:lnTo>
                    <a:pt x="873" y="1673"/>
                  </a:lnTo>
                  <a:lnTo>
                    <a:pt x="862" y="1678"/>
                  </a:lnTo>
                  <a:lnTo>
                    <a:pt x="854" y="1681"/>
                  </a:lnTo>
                  <a:lnTo>
                    <a:pt x="849" y="1683"/>
                  </a:lnTo>
                  <a:lnTo>
                    <a:pt x="842" y="1686"/>
                  </a:lnTo>
                  <a:lnTo>
                    <a:pt x="837" y="1689"/>
                  </a:lnTo>
                  <a:lnTo>
                    <a:pt x="830" y="1690"/>
                  </a:lnTo>
                  <a:lnTo>
                    <a:pt x="824" y="1691"/>
                  </a:lnTo>
                  <a:lnTo>
                    <a:pt x="817" y="1693"/>
                  </a:lnTo>
                  <a:lnTo>
                    <a:pt x="811" y="1695"/>
                  </a:lnTo>
                  <a:lnTo>
                    <a:pt x="806" y="1696"/>
                  </a:lnTo>
                  <a:lnTo>
                    <a:pt x="800" y="1699"/>
                  </a:lnTo>
                  <a:lnTo>
                    <a:pt x="793" y="1702"/>
                  </a:lnTo>
                  <a:lnTo>
                    <a:pt x="787" y="1704"/>
                  </a:lnTo>
                  <a:lnTo>
                    <a:pt x="781" y="1704"/>
                  </a:lnTo>
                  <a:lnTo>
                    <a:pt x="776" y="1706"/>
                  </a:lnTo>
                  <a:lnTo>
                    <a:pt x="770" y="1706"/>
                  </a:lnTo>
                  <a:lnTo>
                    <a:pt x="763" y="1706"/>
                  </a:lnTo>
                  <a:lnTo>
                    <a:pt x="751" y="1706"/>
                  </a:lnTo>
                  <a:lnTo>
                    <a:pt x="745" y="1707"/>
                  </a:lnTo>
                  <a:lnTo>
                    <a:pt x="739" y="1706"/>
                  </a:lnTo>
                  <a:lnTo>
                    <a:pt x="732" y="1705"/>
                  </a:lnTo>
                  <a:lnTo>
                    <a:pt x="726" y="1703"/>
                  </a:lnTo>
                  <a:lnTo>
                    <a:pt x="720" y="1702"/>
                  </a:lnTo>
                  <a:lnTo>
                    <a:pt x="714" y="1704"/>
                  </a:lnTo>
                  <a:lnTo>
                    <a:pt x="709" y="1704"/>
                  </a:lnTo>
                  <a:lnTo>
                    <a:pt x="703" y="1706"/>
                  </a:lnTo>
                  <a:lnTo>
                    <a:pt x="696" y="1709"/>
                  </a:lnTo>
                  <a:lnTo>
                    <a:pt x="690" y="1713"/>
                  </a:lnTo>
                  <a:lnTo>
                    <a:pt x="685" y="1716"/>
                  </a:lnTo>
                  <a:lnTo>
                    <a:pt x="679" y="1721"/>
                  </a:lnTo>
                  <a:lnTo>
                    <a:pt x="672" y="1726"/>
                  </a:lnTo>
                  <a:lnTo>
                    <a:pt x="666" y="1728"/>
                  </a:lnTo>
                  <a:lnTo>
                    <a:pt x="660" y="1729"/>
                  </a:lnTo>
                  <a:lnTo>
                    <a:pt x="654" y="1732"/>
                  </a:lnTo>
                  <a:lnTo>
                    <a:pt x="648" y="1735"/>
                  </a:lnTo>
                  <a:lnTo>
                    <a:pt x="641" y="1739"/>
                  </a:lnTo>
                  <a:lnTo>
                    <a:pt x="635" y="1742"/>
                  </a:lnTo>
                  <a:lnTo>
                    <a:pt x="623" y="1750"/>
                  </a:lnTo>
                  <a:lnTo>
                    <a:pt x="618" y="1753"/>
                  </a:lnTo>
                  <a:lnTo>
                    <a:pt x="610" y="1754"/>
                  </a:lnTo>
                  <a:lnTo>
                    <a:pt x="605" y="1755"/>
                  </a:lnTo>
                  <a:lnTo>
                    <a:pt x="598" y="1756"/>
                  </a:lnTo>
                  <a:lnTo>
                    <a:pt x="592" y="1758"/>
                  </a:lnTo>
                  <a:lnTo>
                    <a:pt x="586" y="1761"/>
                  </a:lnTo>
                  <a:lnTo>
                    <a:pt x="580" y="1764"/>
                  </a:lnTo>
                  <a:lnTo>
                    <a:pt x="574" y="1771"/>
                  </a:lnTo>
                  <a:lnTo>
                    <a:pt x="570" y="1777"/>
                  </a:lnTo>
                  <a:lnTo>
                    <a:pt x="565" y="1784"/>
                  </a:lnTo>
                  <a:lnTo>
                    <a:pt x="560" y="1791"/>
                  </a:lnTo>
                  <a:lnTo>
                    <a:pt x="555" y="1799"/>
                  </a:lnTo>
                  <a:lnTo>
                    <a:pt x="552" y="1804"/>
                  </a:lnTo>
                  <a:lnTo>
                    <a:pt x="547" y="1808"/>
                  </a:lnTo>
                  <a:lnTo>
                    <a:pt x="541" y="1814"/>
                  </a:lnTo>
                  <a:lnTo>
                    <a:pt x="535" y="1819"/>
                  </a:lnTo>
                  <a:lnTo>
                    <a:pt x="530" y="1826"/>
                  </a:lnTo>
                  <a:lnTo>
                    <a:pt x="523" y="1831"/>
                  </a:lnTo>
                  <a:lnTo>
                    <a:pt x="517" y="1835"/>
                  </a:lnTo>
                  <a:lnTo>
                    <a:pt x="511" y="1832"/>
                  </a:lnTo>
                  <a:lnTo>
                    <a:pt x="505" y="1834"/>
                  </a:lnTo>
                  <a:lnTo>
                    <a:pt x="499" y="1839"/>
                  </a:lnTo>
                  <a:lnTo>
                    <a:pt x="492" y="1841"/>
                  </a:lnTo>
                  <a:lnTo>
                    <a:pt x="493" y="1834"/>
                  </a:lnTo>
                  <a:lnTo>
                    <a:pt x="487" y="1830"/>
                  </a:lnTo>
                  <a:lnTo>
                    <a:pt x="481" y="1832"/>
                  </a:lnTo>
                  <a:lnTo>
                    <a:pt x="475" y="1832"/>
                  </a:lnTo>
                  <a:lnTo>
                    <a:pt x="462" y="1832"/>
                  </a:lnTo>
                  <a:lnTo>
                    <a:pt x="456" y="1835"/>
                  </a:lnTo>
                  <a:lnTo>
                    <a:pt x="450" y="1833"/>
                  </a:lnTo>
                  <a:lnTo>
                    <a:pt x="445" y="1834"/>
                  </a:lnTo>
                  <a:lnTo>
                    <a:pt x="439" y="1841"/>
                  </a:lnTo>
                  <a:lnTo>
                    <a:pt x="432" y="1841"/>
                  </a:lnTo>
                  <a:lnTo>
                    <a:pt x="431" y="1834"/>
                  </a:lnTo>
                  <a:lnTo>
                    <a:pt x="429" y="1828"/>
                  </a:lnTo>
                  <a:lnTo>
                    <a:pt x="423" y="1827"/>
                  </a:lnTo>
                  <a:lnTo>
                    <a:pt x="418" y="1832"/>
                  </a:lnTo>
                  <a:lnTo>
                    <a:pt x="411" y="1830"/>
                  </a:lnTo>
                  <a:lnTo>
                    <a:pt x="405" y="1831"/>
                  </a:lnTo>
                  <a:lnTo>
                    <a:pt x="399" y="1826"/>
                  </a:lnTo>
                  <a:lnTo>
                    <a:pt x="393" y="1825"/>
                  </a:lnTo>
                  <a:lnTo>
                    <a:pt x="387" y="1826"/>
                  </a:lnTo>
                  <a:lnTo>
                    <a:pt x="381" y="1827"/>
                  </a:lnTo>
                  <a:lnTo>
                    <a:pt x="374" y="1828"/>
                  </a:lnTo>
                  <a:lnTo>
                    <a:pt x="368" y="1830"/>
                  </a:lnTo>
                  <a:lnTo>
                    <a:pt x="362" y="1830"/>
                  </a:lnTo>
                  <a:lnTo>
                    <a:pt x="356" y="1830"/>
                  </a:lnTo>
                  <a:lnTo>
                    <a:pt x="351" y="1832"/>
                  </a:lnTo>
                  <a:lnTo>
                    <a:pt x="344" y="1832"/>
                  </a:lnTo>
                  <a:lnTo>
                    <a:pt x="338" y="1834"/>
                  </a:lnTo>
                  <a:lnTo>
                    <a:pt x="332" y="1838"/>
                  </a:lnTo>
                  <a:lnTo>
                    <a:pt x="325" y="1836"/>
                  </a:lnTo>
                  <a:lnTo>
                    <a:pt x="320" y="1835"/>
                  </a:lnTo>
                  <a:lnTo>
                    <a:pt x="313" y="1836"/>
                  </a:lnTo>
                  <a:lnTo>
                    <a:pt x="307" y="1834"/>
                  </a:lnTo>
                  <a:lnTo>
                    <a:pt x="306" y="1834"/>
                  </a:lnTo>
                  <a:lnTo>
                    <a:pt x="300" y="1838"/>
                  </a:lnTo>
                  <a:lnTo>
                    <a:pt x="294" y="1838"/>
                  </a:lnTo>
                  <a:lnTo>
                    <a:pt x="287" y="1843"/>
                  </a:lnTo>
                  <a:lnTo>
                    <a:pt x="281" y="1847"/>
                  </a:lnTo>
                  <a:lnTo>
                    <a:pt x="275" y="1851"/>
                  </a:lnTo>
                  <a:lnTo>
                    <a:pt x="270" y="1858"/>
                  </a:lnTo>
                  <a:lnTo>
                    <a:pt x="265" y="1865"/>
                  </a:lnTo>
                  <a:lnTo>
                    <a:pt x="265" y="1872"/>
                  </a:lnTo>
                  <a:lnTo>
                    <a:pt x="257" y="1871"/>
                  </a:lnTo>
                  <a:lnTo>
                    <a:pt x="256" y="1876"/>
                  </a:lnTo>
                  <a:lnTo>
                    <a:pt x="249" y="1876"/>
                  </a:lnTo>
                  <a:lnTo>
                    <a:pt x="243" y="1882"/>
                  </a:lnTo>
                  <a:lnTo>
                    <a:pt x="237" y="1877"/>
                  </a:lnTo>
                  <a:lnTo>
                    <a:pt x="231" y="1876"/>
                  </a:lnTo>
                  <a:lnTo>
                    <a:pt x="225" y="1876"/>
                  </a:lnTo>
                  <a:lnTo>
                    <a:pt x="219" y="1881"/>
                  </a:lnTo>
                  <a:lnTo>
                    <a:pt x="213" y="1885"/>
                  </a:lnTo>
                  <a:lnTo>
                    <a:pt x="208" y="1892"/>
                  </a:lnTo>
                  <a:lnTo>
                    <a:pt x="203" y="1895"/>
                  </a:lnTo>
                  <a:lnTo>
                    <a:pt x="196" y="1897"/>
                  </a:lnTo>
                  <a:lnTo>
                    <a:pt x="190" y="1900"/>
                  </a:lnTo>
                  <a:lnTo>
                    <a:pt x="186" y="1907"/>
                  </a:lnTo>
                  <a:lnTo>
                    <a:pt x="180" y="1912"/>
                  </a:lnTo>
                  <a:lnTo>
                    <a:pt x="173" y="1914"/>
                  </a:lnTo>
                  <a:lnTo>
                    <a:pt x="171" y="1920"/>
                  </a:lnTo>
                  <a:lnTo>
                    <a:pt x="163" y="1919"/>
                  </a:lnTo>
                  <a:lnTo>
                    <a:pt x="158" y="1921"/>
                  </a:lnTo>
                  <a:lnTo>
                    <a:pt x="152" y="1921"/>
                  </a:lnTo>
                  <a:lnTo>
                    <a:pt x="149" y="1921"/>
                  </a:lnTo>
                  <a:lnTo>
                    <a:pt x="155" y="1925"/>
                  </a:lnTo>
                  <a:lnTo>
                    <a:pt x="148" y="1929"/>
                  </a:lnTo>
                  <a:lnTo>
                    <a:pt x="147" y="1928"/>
                  </a:lnTo>
                  <a:lnTo>
                    <a:pt x="141" y="1923"/>
                  </a:lnTo>
                  <a:lnTo>
                    <a:pt x="134" y="1924"/>
                  </a:lnTo>
                  <a:lnTo>
                    <a:pt x="128" y="1925"/>
                  </a:lnTo>
                  <a:lnTo>
                    <a:pt x="122" y="1923"/>
                  </a:lnTo>
                  <a:lnTo>
                    <a:pt x="116" y="1922"/>
                  </a:lnTo>
                  <a:lnTo>
                    <a:pt x="110" y="1920"/>
                  </a:lnTo>
                  <a:lnTo>
                    <a:pt x="103" y="1922"/>
                  </a:lnTo>
                  <a:lnTo>
                    <a:pt x="97" y="1921"/>
                  </a:lnTo>
                  <a:lnTo>
                    <a:pt x="92" y="1923"/>
                  </a:lnTo>
                  <a:lnTo>
                    <a:pt x="86" y="1921"/>
                  </a:lnTo>
                  <a:lnTo>
                    <a:pt x="80" y="1921"/>
                  </a:lnTo>
                  <a:lnTo>
                    <a:pt x="73" y="1921"/>
                  </a:lnTo>
                  <a:lnTo>
                    <a:pt x="67" y="1920"/>
                  </a:lnTo>
                  <a:lnTo>
                    <a:pt x="69" y="1913"/>
                  </a:lnTo>
                  <a:lnTo>
                    <a:pt x="63" y="1913"/>
                  </a:lnTo>
                  <a:lnTo>
                    <a:pt x="57" y="1909"/>
                  </a:lnTo>
                  <a:lnTo>
                    <a:pt x="51" y="1907"/>
                  </a:lnTo>
                  <a:lnTo>
                    <a:pt x="44" y="1906"/>
                  </a:lnTo>
                  <a:lnTo>
                    <a:pt x="42" y="1899"/>
                  </a:lnTo>
                  <a:lnTo>
                    <a:pt x="40" y="1892"/>
                  </a:lnTo>
                  <a:lnTo>
                    <a:pt x="37" y="1885"/>
                  </a:lnTo>
                  <a:lnTo>
                    <a:pt x="33" y="1880"/>
                  </a:lnTo>
                  <a:lnTo>
                    <a:pt x="27" y="1873"/>
                  </a:lnTo>
                  <a:lnTo>
                    <a:pt x="22" y="1868"/>
                  </a:lnTo>
                  <a:lnTo>
                    <a:pt x="15" y="1864"/>
                  </a:lnTo>
                  <a:lnTo>
                    <a:pt x="9" y="1864"/>
                  </a:lnTo>
                  <a:lnTo>
                    <a:pt x="3" y="1868"/>
                  </a:lnTo>
                  <a:lnTo>
                    <a:pt x="0" y="1863"/>
                  </a:lnTo>
                  <a:lnTo>
                    <a:pt x="0" y="1855"/>
                  </a:lnTo>
                  <a:lnTo>
                    <a:pt x="1" y="1848"/>
                  </a:lnTo>
                  <a:lnTo>
                    <a:pt x="3" y="1842"/>
                  </a:lnTo>
                  <a:lnTo>
                    <a:pt x="5" y="1834"/>
                  </a:lnTo>
                  <a:lnTo>
                    <a:pt x="6" y="1828"/>
                  </a:lnTo>
                  <a:lnTo>
                    <a:pt x="9" y="1822"/>
                  </a:lnTo>
                  <a:lnTo>
                    <a:pt x="10" y="1815"/>
                  </a:lnTo>
                  <a:lnTo>
                    <a:pt x="14" y="1808"/>
                  </a:lnTo>
                  <a:lnTo>
                    <a:pt x="21" y="1810"/>
                  </a:lnTo>
                  <a:lnTo>
                    <a:pt x="27" y="181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grpSp>
      <p:sp>
        <p:nvSpPr>
          <p:cNvPr id="36373" name="Freeform 541"/>
          <p:cNvSpPr>
            <a:spLocks/>
          </p:cNvSpPr>
          <p:nvPr/>
        </p:nvSpPr>
        <p:spPr bwMode="auto">
          <a:xfrm>
            <a:off x="8189913" y="5187950"/>
            <a:ext cx="1587" cy="3175"/>
          </a:xfrm>
          <a:custGeom>
            <a:avLst/>
            <a:gdLst>
              <a:gd name="T0" fmla="*/ 2147483647 w 7"/>
              <a:gd name="T1" fmla="*/ 2147483647 h 7"/>
              <a:gd name="T2" fmla="*/ 0 w 7"/>
              <a:gd name="T3" fmla="*/ 0 h 7"/>
              <a:gd name="T4" fmla="*/ 2147483647 w 7"/>
              <a:gd name="T5" fmla="*/ 2147483647 h 7"/>
              <a:gd name="T6" fmla="*/ 2147483647 w 7"/>
              <a:gd name="T7" fmla="*/ 2147483647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2" y="7"/>
                </a:moveTo>
                <a:lnTo>
                  <a:pt x="0" y="0"/>
                </a:lnTo>
                <a:lnTo>
                  <a:pt x="7" y="1"/>
                </a:lnTo>
                <a:lnTo>
                  <a:pt x="2" y="7"/>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74" name="Freeform 542"/>
          <p:cNvSpPr>
            <a:spLocks/>
          </p:cNvSpPr>
          <p:nvPr/>
        </p:nvSpPr>
        <p:spPr bwMode="auto">
          <a:xfrm>
            <a:off x="8255000" y="2582863"/>
            <a:ext cx="23813" cy="25400"/>
          </a:xfrm>
          <a:custGeom>
            <a:avLst/>
            <a:gdLst>
              <a:gd name="T0" fmla="*/ 2147483647 w 50"/>
              <a:gd name="T1" fmla="*/ 2147483647 h 54"/>
              <a:gd name="T2" fmla="*/ 2147483647 w 50"/>
              <a:gd name="T3" fmla="*/ 2147483647 h 54"/>
              <a:gd name="T4" fmla="*/ 2147483647 w 50"/>
              <a:gd name="T5" fmla="*/ 2147483647 h 54"/>
              <a:gd name="T6" fmla="*/ 2147483647 w 50"/>
              <a:gd name="T7" fmla="*/ 2147483647 h 54"/>
              <a:gd name="T8" fmla="*/ 2147483647 w 50"/>
              <a:gd name="T9" fmla="*/ 2147483647 h 54"/>
              <a:gd name="T10" fmla="*/ 2147483647 w 50"/>
              <a:gd name="T11" fmla="*/ 2147483647 h 54"/>
              <a:gd name="T12" fmla="*/ 2147483647 w 50"/>
              <a:gd name="T13" fmla="*/ 2147483647 h 54"/>
              <a:gd name="T14" fmla="*/ 2147483647 w 50"/>
              <a:gd name="T15" fmla="*/ 2147483647 h 54"/>
              <a:gd name="T16" fmla="*/ 2147483647 w 50"/>
              <a:gd name="T17" fmla="*/ 2147483647 h 54"/>
              <a:gd name="T18" fmla="*/ 2147483647 w 50"/>
              <a:gd name="T19" fmla="*/ 2147483647 h 54"/>
              <a:gd name="T20" fmla="*/ 2147483647 w 50"/>
              <a:gd name="T21" fmla="*/ 2147483647 h 54"/>
              <a:gd name="T22" fmla="*/ 2147483647 w 50"/>
              <a:gd name="T23" fmla="*/ 2147483647 h 54"/>
              <a:gd name="T24" fmla="*/ 2147483647 w 50"/>
              <a:gd name="T25" fmla="*/ 0 h 54"/>
              <a:gd name="T26" fmla="*/ 2147483647 w 50"/>
              <a:gd name="T27" fmla="*/ 2147483647 h 54"/>
              <a:gd name="T28" fmla="*/ 2147483647 w 50"/>
              <a:gd name="T29" fmla="*/ 2147483647 h 54"/>
              <a:gd name="T30" fmla="*/ 2147483647 w 50"/>
              <a:gd name="T31" fmla="*/ 2147483647 h 54"/>
              <a:gd name="T32" fmla="*/ 0 w 50"/>
              <a:gd name="T33" fmla="*/ 2147483647 h 54"/>
              <a:gd name="T34" fmla="*/ 2147483647 w 50"/>
              <a:gd name="T35" fmla="*/ 2147483647 h 54"/>
              <a:gd name="T36" fmla="*/ 2147483647 w 50"/>
              <a:gd name="T37" fmla="*/ 2147483647 h 54"/>
              <a:gd name="T38" fmla="*/ 2147483647 w 50"/>
              <a:gd name="T39" fmla="*/ 2147483647 h 54"/>
              <a:gd name="T40" fmla="*/ 2147483647 w 50"/>
              <a:gd name="T41" fmla="*/ 2147483647 h 54"/>
              <a:gd name="T42" fmla="*/ 2147483647 w 50"/>
              <a:gd name="T43" fmla="*/ 2147483647 h 54"/>
              <a:gd name="T44" fmla="*/ 2147483647 w 50"/>
              <a:gd name="T45" fmla="*/ 2147483647 h 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
              <a:gd name="T70" fmla="*/ 0 h 54"/>
              <a:gd name="T71" fmla="*/ 50 w 50"/>
              <a:gd name="T72" fmla="*/ 54 h 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 h="54">
                <a:moveTo>
                  <a:pt x="12" y="49"/>
                </a:moveTo>
                <a:lnTo>
                  <a:pt x="19" y="54"/>
                </a:lnTo>
                <a:lnTo>
                  <a:pt x="23" y="47"/>
                </a:lnTo>
                <a:lnTo>
                  <a:pt x="26" y="40"/>
                </a:lnTo>
                <a:lnTo>
                  <a:pt x="32" y="34"/>
                </a:lnTo>
                <a:lnTo>
                  <a:pt x="38" y="31"/>
                </a:lnTo>
                <a:lnTo>
                  <a:pt x="44" y="26"/>
                </a:lnTo>
                <a:lnTo>
                  <a:pt x="50" y="26"/>
                </a:lnTo>
                <a:lnTo>
                  <a:pt x="49" y="20"/>
                </a:lnTo>
                <a:lnTo>
                  <a:pt x="44" y="13"/>
                </a:lnTo>
                <a:lnTo>
                  <a:pt x="36" y="9"/>
                </a:lnTo>
                <a:lnTo>
                  <a:pt x="31" y="4"/>
                </a:lnTo>
                <a:lnTo>
                  <a:pt x="25" y="0"/>
                </a:lnTo>
                <a:lnTo>
                  <a:pt x="20" y="7"/>
                </a:lnTo>
                <a:lnTo>
                  <a:pt x="12" y="12"/>
                </a:lnTo>
                <a:lnTo>
                  <a:pt x="7" y="15"/>
                </a:lnTo>
                <a:lnTo>
                  <a:pt x="0" y="15"/>
                </a:lnTo>
                <a:lnTo>
                  <a:pt x="6" y="16"/>
                </a:lnTo>
                <a:lnTo>
                  <a:pt x="7" y="23"/>
                </a:lnTo>
                <a:lnTo>
                  <a:pt x="12" y="30"/>
                </a:lnTo>
                <a:lnTo>
                  <a:pt x="16" y="37"/>
                </a:lnTo>
                <a:lnTo>
                  <a:pt x="17" y="43"/>
                </a:lnTo>
                <a:lnTo>
                  <a:pt x="12" y="49"/>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75" name="Freeform 543"/>
          <p:cNvSpPr>
            <a:spLocks/>
          </p:cNvSpPr>
          <p:nvPr/>
        </p:nvSpPr>
        <p:spPr bwMode="auto">
          <a:xfrm>
            <a:off x="8429625" y="2717800"/>
            <a:ext cx="39688" cy="22225"/>
          </a:xfrm>
          <a:custGeom>
            <a:avLst/>
            <a:gdLst>
              <a:gd name="T0" fmla="*/ 2147483647 w 83"/>
              <a:gd name="T1" fmla="*/ 2147483647 h 50"/>
              <a:gd name="T2" fmla="*/ 2147483647 w 83"/>
              <a:gd name="T3" fmla="*/ 2147483647 h 50"/>
              <a:gd name="T4" fmla="*/ 2147483647 w 83"/>
              <a:gd name="T5" fmla="*/ 0 h 50"/>
              <a:gd name="T6" fmla="*/ 0 w 83"/>
              <a:gd name="T7" fmla="*/ 2147483647 h 50"/>
              <a:gd name="T8" fmla="*/ 2147483647 w 83"/>
              <a:gd name="T9" fmla="*/ 2147483647 h 50"/>
              <a:gd name="T10" fmla="*/ 2147483647 w 83"/>
              <a:gd name="T11" fmla="*/ 2147483647 h 50"/>
              <a:gd name="T12" fmla="*/ 2147483647 w 83"/>
              <a:gd name="T13" fmla="*/ 2147483647 h 50"/>
              <a:gd name="T14" fmla="*/ 2147483647 w 83"/>
              <a:gd name="T15" fmla="*/ 2147483647 h 50"/>
              <a:gd name="T16" fmla="*/ 2147483647 w 83"/>
              <a:gd name="T17" fmla="*/ 2147483647 h 50"/>
              <a:gd name="T18" fmla="*/ 2147483647 w 83"/>
              <a:gd name="T19" fmla="*/ 2147483647 h 50"/>
              <a:gd name="T20" fmla="*/ 2147483647 w 83"/>
              <a:gd name="T21" fmla="*/ 2147483647 h 50"/>
              <a:gd name="T22" fmla="*/ 2147483647 w 83"/>
              <a:gd name="T23" fmla="*/ 2147483647 h 50"/>
              <a:gd name="T24" fmla="*/ 2147483647 w 83"/>
              <a:gd name="T25" fmla="*/ 2147483647 h 50"/>
              <a:gd name="T26" fmla="*/ 2147483647 w 83"/>
              <a:gd name="T27" fmla="*/ 2147483647 h 50"/>
              <a:gd name="T28" fmla="*/ 2147483647 w 83"/>
              <a:gd name="T29" fmla="*/ 2147483647 h 50"/>
              <a:gd name="T30" fmla="*/ 2147483647 w 83"/>
              <a:gd name="T31" fmla="*/ 2147483647 h 50"/>
              <a:gd name="T32" fmla="*/ 2147483647 w 83"/>
              <a:gd name="T33" fmla="*/ 2147483647 h 50"/>
              <a:gd name="T34" fmla="*/ 2147483647 w 83"/>
              <a:gd name="T35" fmla="*/ 2147483647 h 50"/>
              <a:gd name="T36" fmla="*/ 2147483647 w 83"/>
              <a:gd name="T37" fmla="*/ 2147483647 h 50"/>
              <a:gd name="T38" fmla="*/ 2147483647 w 83"/>
              <a:gd name="T39" fmla="*/ 2147483647 h 50"/>
              <a:gd name="T40" fmla="*/ 2147483647 w 83"/>
              <a:gd name="T41" fmla="*/ 2147483647 h 50"/>
              <a:gd name="T42" fmla="*/ 2147483647 w 83"/>
              <a:gd name="T43" fmla="*/ 2147483647 h 50"/>
              <a:gd name="T44" fmla="*/ 2147483647 w 83"/>
              <a:gd name="T45" fmla="*/ 2147483647 h 50"/>
              <a:gd name="T46" fmla="*/ 2147483647 w 83"/>
              <a:gd name="T47" fmla="*/ 2147483647 h 50"/>
              <a:gd name="T48" fmla="*/ 2147483647 w 83"/>
              <a:gd name="T49" fmla="*/ 2147483647 h 50"/>
              <a:gd name="T50" fmla="*/ 2147483647 w 83"/>
              <a:gd name="T51" fmla="*/ 2147483647 h 50"/>
              <a:gd name="T52" fmla="*/ 2147483647 w 83"/>
              <a:gd name="T53" fmla="*/ 2147483647 h 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3"/>
              <a:gd name="T82" fmla="*/ 0 h 50"/>
              <a:gd name="T83" fmla="*/ 83 w 83"/>
              <a:gd name="T84" fmla="*/ 50 h 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3" h="50">
                <a:moveTo>
                  <a:pt x="19" y="3"/>
                </a:moveTo>
                <a:lnTo>
                  <a:pt x="13" y="3"/>
                </a:lnTo>
                <a:lnTo>
                  <a:pt x="7" y="0"/>
                </a:lnTo>
                <a:lnTo>
                  <a:pt x="0" y="4"/>
                </a:lnTo>
                <a:lnTo>
                  <a:pt x="7" y="8"/>
                </a:lnTo>
                <a:lnTo>
                  <a:pt x="13" y="11"/>
                </a:lnTo>
                <a:lnTo>
                  <a:pt x="26" y="19"/>
                </a:lnTo>
                <a:lnTo>
                  <a:pt x="33" y="24"/>
                </a:lnTo>
                <a:lnTo>
                  <a:pt x="39" y="29"/>
                </a:lnTo>
                <a:lnTo>
                  <a:pt x="46" y="32"/>
                </a:lnTo>
                <a:lnTo>
                  <a:pt x="52" y="35"/>
                </a:lnTo>
                <a:lnTo>
                  <a:pt x="58" y="39"/>
                </a:lnTo>
                <a:lnTo>
                  <a:pt x="65" y="39"/>
                </a:lnTo>
                <a:lnTo>
                  <a:pt x="70" y="43"/>
                </a:lnTo>
                <a:lnTo>
                  <a:pt x="77" y="47"/>
                </a:lnTo>
                <a:lnTo>
                  <a:pt x="83" y="50"/>
                </a:lnTo>
                <a:lnTo>
                  <a:pt x="78" y="43"/>
                </a:lnTo>
                <a:lnTo>
                  <a:pt x="72" y="37"/>
                </a:lnTo>
                <a:lnTo>
                  <a:pt x="66" y="34"/>
                </a:lnTo>
                <a:lnTo>
                  <a:pt x="59" y="32"/>
                </a:lnTo>
                <a:lnTo>
                  <a:pt x="53" y="29"/>
                </a:lnTo>
                <a:lnTo>
                  <a:pt x="46" y="24"/>
                </a:lnTo>
                <a:lnTo>
                  <a:pt x="41" y="21"/>
                </a:lnTo>
                <a:lnTo>
                  <a:pt x="34" y="16"/>
                </a:lnTo>
                <a:lnTo>
                  <a:pt x="27" y="12"/>
                </a:lnTo>
                <a:lnTo>
                  <a:pt x="23" y="5"/>
                </a:lnTo>
                <a:lnTo>
                  <a:pt x="19" y="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76" name="Freeform 544"/>
          <p:cNvSpPr>
            <a:spLocks/>
          </p:cNvSpPr>
          <p:nvPr/>
        </p:nvSpPr>
        <p:spPr bwMode="auto">
          <a:xfrm>
            <a:off x="8483600" y="2735263"/>
            <a:ext cx="26988" cy="12700"/>
          </a:xfrm>
          <a:custGeom>
            <a:avLst/>
            <a:gdLst>
              <a:gd name="T0" fmla="*/ 0 w 58"/>
              <a:gd name="T1" fmla="*/ 0 h 26"/>
              <a:gd name="T2" fmla="*/ 2147483647 w 58"/>
              <a:gd name="T3" fmla="*/ 2147483647 h 26"/>
              <a:gd name="T4" fmla="*/ 2147483647 w 58"/>
              <a:gd name="T5" fmla="*/ 2147483647 h 26"/>
              <a:gd name="T6" fmla="*/ 2147483647 w 58"/>
              <a:gd name="T7" fmla="*/ 2147483647 h 26"/>
              <a:gd name="T8" fmla="*/ 2147483647 w 58"/>
              <a:gd name="T9" fmla="*/ 2147483647 h 26"/>
              <a:gd name="T10" fmla="*/ 2147483647 w 58"/>
              <a:gd name="T11" fmla="*/ 2147483647 h 26"/>
              <a:gd name="T12" fmla="*/ 2147483647 w 58"/>
              <a:gd name="T13" fmla="*/ 2147483647 h 26"/>
              <a:gd name="T14" fmla="*/ 2147483647 w 58"/>
              <a:gd name="T15" fmla="*/ 2147483647 h 26"/>
              <a:gd name="T16" fmla="*/ 2147483647 w 58"/>
              <a:gd name="T17" fmla="*/ 2147483647 h 26"/>
              <a:gd name="T18" fmla="*/ 2147483647 w 58"/>
              <a:gd name="T19" fmla="*/ 2147483647 h 26"/>
              <a:gd name="T20" fmla="*/ 2147483647 w 58"/>
              <a:gd name="T21" fmla="*/ 2147483647 h 26"/>
              <a:gd name="T22" fmla="*/ 2147483647 w 58"/>
              <a:gd name="T23" fmla="*/ 2147483647 h 26"/>
              <a:gd name="T24" fmla="*/ 2147483647 w 58"/>
              <a:gd name="T25" fmla="*/ 2147483647 h 26"/>
              <a:gd name="T26" fmla="*/ 2147483647 w 58"/>
              <a:gd name="T27" fmla="*/ 2147483647 h 26"/>
              <a:gd name="T28" fmla="*/ 2147483647 w 58"/>
              <a:gd name="T29" fmla="*/ 2147483647 h 26"/>
              <a:gd name="T30" fmla="*/ 2147483647 w 58"/>
              <a:gd name="T31" fmla="*/ 2147483647 h 26"/>
              <a:gd name="T32" fmla="*/ 2147483647 w 58"/>
              <a:gd name="T33" fmla="*/ 2147483647 h 26"/>
              <a:gd name="T34" fmla="*/ 2147483647 w 58"/>
              <a:gd name="T35" fmla="*/ 0 h 26"/>
              <a:gd name="T36" fmla="*/ 0 w 58"/>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26"/>
              <a:gd name="T59" fmla="*/ 58 w 5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26">
                <a:moveTo>
                  <a:pt x="0" y="0"/>
                </a:moveTo>
                <a:lnTo>
                  <a:pt x="6" y="5"/>
                </a:lnTo>
                <a:lnTo>
                  <a:pt x="13" y="7"/>
                </a:lnTo>
                <a:lnTo>
                  <a:pt x="19" y="10"/>
                </a:lnTo>
                <a:lnTo>
                  <a:pt x="25" y="13"/>
                </a:lnTo>
                <a:lnTo>
                  <a:pt x="32" y="16"/>
                </a:lnTo>
                <a:lnTo>
                  <a:pt x="45" y="19"/>
                </a:lnTo>
                <a:lnTo>
                  <a:pt x="52" y="24"/>
                </a:lnTo>
                <a:lnTo>
                  <a:pt x="58" y="26"/>
                </a:lnTo>
                <a:lnTo>
                  <a:pt x="52" y="23"/>
                </a:lnTo>
                <a:lnTo>
                  <a:pt x="45" y="19"/>
                </a:lnTo>
                <a:lnTo>
                  <a:pt x="39" y="16"/>
                </a:lnTo>
                <a:lnTo>
                  <a:pt x="32" y="14"/>
                </a:lnTo>
                <a:lnTo>
                  <a:pt x="26" y="10"/>
                </a:lnTo>
                <a:lnTo>
                  <a:pt x="20" y="7"/>
                </a:lnTo>
                <a:lnTo>
                  <a:pt x="14" y="6"/>
                </a:lnTo>
                <a:lnTo>
                  <a:pt x="8" y="1"/>
                </a:lnTo>
                <a:lnTo>
                  <a:pt x="1" y="0"/>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77" name="Freeform 545"/>
          <p:cNvSpPr>
            <a:spLocks/>
          </p:cNvSpPr>
          <p:nvPr/>
        </p:nvSpPr>
        <p:spPr bwMode="auto">
          <a:xfrm>
            <a:off x="8588375" y="2395538"/>
            <a:ext cx="7938" cy="4762"/>
          </a:xfrm>
          <a:custGeom>
            <a:avLst/>
            <a:gdLst>
              <a:gd name="T0" fmla="*/ 0 w 19"/>
              <a:gd name="T1" fmla="*/ 2147483647 h 11"/>
              <a:gd name="T2" fmla="*/ 2147483647 w 19"/>
              <a:gd name="T3" fmla="*/ 2147483647 h 11"/>
              <a:gd name="T4" fmla="*/ 2147483647 w 19"/>
              <a:gd name="T5" fmla="*/ 2147483647 h 11"/>
              <a:gd name="T6" fmla="*/ 2147483647 w 19"/>
              <a:gd name="T7" fmla="*/ 2147483647 h 11"/>
              <a:gd name="T8" fmla="*/ 2147483647 w 19"/>
              <a:gd name="T9" fmla="*/ 2147483647 h 11"/>
              <a:gd name="T10" fmla="*/ 2147483647 w 19"/>
              <a:gd name="T11" fmla="*/ 0 h 11"/>
              <a:gd name="T12" fmla="*/ 2147483647 w 19"/>
              <a:gd name="T13" fmla="*/ 0 h 11"/>
              <a:gd name="T14" fmla="*/ 0 w 19"/>
              <a:gd name="T15" fmla="*/ 2147483647 h 11"/>
              <a:gd name="T16" fmla="*/ 0 w 19"/>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1"/>
              <a:gd name="T29" fmla="*/ 19 w 19"/>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1">
                <a:moveTo>
                  <a:pt x="0" y="10"/>
                </a:moveTo>
                <a:lnTo>
                  <a:pt x="6" y="11"/>
                </a:lnTo>
                <a:lnTo>
                  <a:pt x="13" y="10"/>
                </a:lnTo>
                <a:lnTo>
                  <a:pt x="19" y="6"/>
                </a:lnTo>
                <a:lnTo>
                  <a:pt x="13" y="3"/>
                </a:lnTo>
                <a:lnTo>
                  <a:pt x="6" y="0"/>
                </a:lnTo>
                <a:lnTo>
                  <a:pt x="1" y="0"/>
                </a:lnTo>
                <a:lnTo>
                  <a:pt x="0" y="7"/>
                </a:lnTo>
                <a:lnTo>
                  <a:pt x="0" y="1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78" name="Freeform 546"/>
          <p:cNvSpPr>
            <a:spLocks/>
          </p:cNvSpPr>
          <p:nvPr/>
        </p:nvSpPr>
        <p:spPr bwMode="auto">
          <a:xfrm>
            <a:off x="8589963" y="2400300"/>
            <a:ext cx="4762" cy="3175"/>
          </a:xfrm>
          <a:custGeom>
            <a:avLst/>
            <a:gdLst>
              <a:gd name="T0" fmla="*/ 0 w 12"/>
              <a:gd name="T1" fmla="*/ 0 h 5"/>
              <a:gd name="T2" fmla="*/ 2147483647 w 12"/>
              <a:gd name="T3" fmla="*/ 2147483647 h 5"/>
              <a:gd name="T4" fmla="*/ 2147483647 w 12"/>
              <a:gd name="T5" fmla="*/ 2147483647 h 5"/>
              <a:gd name="T6" fmla="*/ 2147483647 w 12"/>
              <a:gd name="T7" fmla="*/ 2147483647 h 5"/>
              <a:gd name="T8" fmla="*/ 0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0" y="0"/>
                </a:moveTo>
                <a:lnTo>
                  <a:pt x="6" y="3"/>
                </a:lnTo>
                <a:lnTo>
                  <a:pt x="12" y="5"/>
                </a:lnTo>
                <a:lnTo>
                  <a:pt x="6" y="1"/>
                </a:lnTo>
                <a:lnTo>
                  <a:pt x="0"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79" name="Freeform 547"/>
          <p:cNvSpPr>
            <a:spLocks/>
          </p:cNvSpPr>
          <p:nvPr/>
        </p:nvSpPr>
        <p:spPr bwMode="auto">
          <a:xfrm>
            <a:off x="8231188" y="2557463"/>
            <a:ext cx="1587" cy="3175"/>
          </a:xfrm>
          <a:custGeom>
            <a:avLst/>
            <a:gdLst>
              <a:gd name="T0" fmla="*/ 2147483647 w 7"/>
              <a:gd name="T1" fmla="*/ 0 h 6"/>
              <a:gd name="T2" fmla="*/ 2147483647 w 7"/>
              <a:gd name="T3" fmla="*/ 2147483647 h 6"/>
              <a:gd name="T4" fmla="*/ 0 w 7"/>
              <a:gd name="T5" fmla="*/ 2147483647 h 6"/>
              <a:gd name="T6" fmla="*/ 214748364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1" y="0"/>
                </a:moveTo>
                <a:lnTo>
                  <a:pt x="7" y="6"/>
                </a:lnTo>
                <a:lnTo>
                  <a:pt x="0" y="4"/>
                </a:lnTo>
                <a:lnTo>
                  <a:pt x="1" y="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0" name="Freeform 548"/>
          <p:cNvSpPr>
            <a:spLocks/>
          </p:cNvSpPr>
          <p:nvPr/>
        </p:nvSpPr>
        <p:spPr bwMode="auto">
          <a:xfrm>
            <a:off x="2132013" y="4014788"/>
            <a:ext cx="107950" cy="88900"/>
          </a:xfrm>
          <a:custGeom>
            <a:avLst/>
            <a:gdLst>
              <a:gd name="T0" fmla="*/ 2147483647 w 230"/>
              <a:gd name="T1" fmla="*/ 2147483647 h 184"/>
              <a:gd name="T2" fmla="*/ 2147483647 w 230"/>
              <a:gd name="T3" fmla="*/ 2147483647 h 184"/>
              <a:gd name="T4" fmla="*/ 2147483647 w 230"/>
              <a:gd name="T5" fmla="*/ 2147483647 h 184"/>
              <a:gd name="T6" fmla="*/ 0 w 230"/>
              <a:gd name="T7" fmla="*/ 2147483647 h 184"/>
              <a:gd name="T8" fmla="*/ 2147483647 w 230"/>
              <a:gd name="T9" fmla="*/ 2147483647 h 184"/>
              <a:gd name="T10" fmla="*/ 2147483647 w 230"/>
              <a:gd name="T11" fmla="*/ 2147483647 h 184"/>
              <a:gd name="T12" fmla="*/ 2147483647 w 230"/>
              <a:gd name="T13" fmla="*/ 2147483647 h 184"/>
              <a:gd name="T14" fmla="*/ 2147483647 w 230"/>
              <a:gd name="T15" fmla="*/ 2147483647 h 184"/>
              <a:gd name="T16" fmla="*/ 2147483647 w 230"/>
              <a:gd name="T17" fmla="*/ 2147483647 h 184"/>
              <a:gd name="T18" fmla="*/ 2147483647 w 230"/>
              <a:gd name="T19" fmla="*/ 2147483647 h 184"/>
              <a:gd name="T20" fmla="*/ 2147483647 w 230"/>
              <a:gd name="T21" fmla="*/ 2147483647 h 184"/>
              <a:gd name="T22" fmla="*/ 2147483647 w 230"/>
              <a:gd name="T23" fmla="*/ 2147483647 h 184"/>
              <a:gd name="T24" fmla="*/ 2147483647 w 230"/>
              <a:gd name="T25" fmla="*/ 2147483647 h 184"/>
              <a:gd name="T26" fmla="*/ 2147483647 w 230"/>
              <a:gd name="T27" fmla="*/ 2147483647 h 184"/>
              <a:gd name="T28" fmla="*/ 2147483647 w 230"/>
              <a:gd name="T29" fmla="*/ 2147483647 h 184"/>
              <a:gd name="T30" fmla="*/ 2147483647 w 230"/>
              <a:gd name="T31" fmla="*/ 2147483647 h 184"/>
              <a:gd name="T32" fmla="*/ 2147483647 w 230"/>
              <a:gd name="T33" fmla="*/ 2147483647 h 184"/>
              <a:gd name="T34" fmla="*/ 2147483647 w 230"/>
              <a:gd name="T35" fmla="*/ 2147483647 h 184"/>
              <a:gd name="T36" fmla="*/ 2147483647 w 230"/>
              <a:gd name="T37" fmla="*/ 2147483647 h 184"/>
              <a:gd name="T38" fmla="*/ 2147483647 w 230"/>
              <a:gd name="T39" fmla="*/ 2147483647 h 184"/>
              <a:gd name="T40" fmla="*/ 2147483647 w 230"/>
              <a:gd name="T41" fmla="*/ 2147483647 h 184"/>
              <a:gd name="T42" fmla="*/ 2147483647 w 230"/>
              <a:gd name="T43" fmla="*/ 2147483647 h 184"/>
              <a:gd name="T44" fmla="*/ 2147483647 w 230"/>
              <a:gd name="T45" fmla="*/ 2147483647 h 184"/>
              <a:gd name="T46" fmla="*/ 2147483647 w 230"/>
              <a:gd name="T47" fmla="*/ 2147483647 h 184"/>
              <a:gd name="T48" fmla="*/ 2147483647 w 230"/>
              <a:gd name="T49" fmla="*/ 2147483647 h 184"/>
              <a:gd name="T50" fmla="*/ 2147483647 w 230"/>
              <a:gd name="T51" fmla="*/ 2147483647 h 184"/>
              <a:gd name="T52" fmla="*/ 2147483647 w 230"/>
              <a:gd name="T53" fmla="*/ 2147483647 h 184"/>
              <a:gd name="T54" fmla="*/ 2147483647 w 230"/>
              <a:gd name="T55" fmla="*/ 2147483647 h 184"/>
              <a:gd name="T56" fmla="*/ 2147483647 w 230"/>
              <a:gd name="T57" fmla="*/ 2147483647 h 184"/>
              <a:gd name="T58" fmla="*/ 2147483647 w 230"/>
              <a:gd name="T59" fmla="*/ 2147483647 h 184"/>
              <a:gd name="T60" fmla="*/ 2147483647 w 230"/>
              <a:gd name="T61" fmla="*/ 2147483647 h 184"/>
              <a:gd name="T62" fmla="*/ 2147483647 w 230"/>
              <a:gd name="T63" fmla="*/ 2147483647 h 184"/>
              <a:gd name="T64" fmla="*/ 2147483647 w 230"/>
              <a:gd name="T65" fmla="*/ 2147483647 h 184"/>
              <a:gd name="T66" fmla="*/ 2147483647 w 230"/>
              <a:gd name="T67" fmla="*/ 2147483647 h 184"/>
              <a:gd name="T68" fmla="*/ 2147483647 w 230"/>
              <a:gd name="T69" fmla="*/ 2147483647 h 184"/>
              <a:gd name="T70" fmla="*/ 2147483647 w 230"/>
              <a:gd name="T71" fmla="*/ 2147483647 h 184"/>
              <a:gd name="T72" fmla="*/ 2147483647 w 230"/>
              <a:gd name="T73" fmla="*/ 2147483647 h 184"/>
              <a:gd name="T74" fmla="*/ 2147483647 w 230"/>
              <a:gd name="T75" fmla="*/ 2147483647 h 184"/>
              <a:gd name="T76" fmla="*/ 2147483647 w 230"/>
              <a:gd name="T77" fmla="*/ 2147483647 h 184"/>
              <a:gd name="T78" fmla="*/ 2147483647 w 230"/>
              <a:gd name="T79" fmla="*/ 2147483647 h 184"/>
              <a:gd name="T80" fmla="*/ 2147483647 w 230"/>
              <a:gd name="T81" fmla="*/ 2147483647 h 184"/>
              <a:gd name="T82" fmla="*/ 2147483647 w 230"/>
              <a:gd name="T83" fmla="*/ 2147483647 h 184"/>
              <a:gd name="T84" fmla="*/ 2147483647 w 230"/>
              <a:gd name="T85" fmla="*/ 2147483647 h 184"/>
              <a:gd name="T86" fmla="*/ 2147483647 w 230"/>
              <a:gd name="T87" fmla="*/ 2147483647 h 184"/>
              <a:gd name="T88" fmla="*/ 2147483647 w 230"/>
              <a:gd name="T89" fmla="*/ 2147483647 h 184"/>
              <a:gd name="T90" fmla="*/ 2147483647 w 230"/>
              <a:gd name="T91" fmla="*/ 2147483647 h 184"/>
              <a:gd name="T92" fmla="*/ 2147483647 w 230"/>
              <a:gd name="T93" fmla="*/ 2147483647 h 184"/>
              <a:gd name="T94" fmla="*/ 2147483647 w 230"/>
              <a:gd name="T95" fmla="*/ 2147483647 h 184"/>
              <a:gd name="T96" fmla="*/ 2147483647 w 230"/>
              <a:gd name="T97" fmla="*/ 2147483647 h 184"/>
              <a:gd name="T98" fmla="*/ 2147483647 w 230"/>
              <a:gd name="T99" fmla="*/ 2147483647 h 184"/>
              <a:gd name="T100" fmla="*/ 2147483647 w 230"/>
              <a:gd name="T101" fmla="*/ 2147483647 h 184"/>
              <a:gd name="T102" fmla="*/ 2147483647 w 230"/>
              <a:gd name="T103" fmla="*/ 2147483647 h 184"/>
              <a:gd name="T104" fmla="*/ 2147483647 w 230"/>
              <a:gd name="T105" fmla="*/ 2147483647 h 184"/>
              <a:gd name="T106" fmla="*/ 2147483647 w 230"/>
              <a:gd name="T107" fmla="*/ 2147483647 h 184"/>
              <a:gd name="T108" fmla="*/ 2147483647 w 230"/>
              <a:gd name="T109" fmla="*/ 2147483647 h 184"/>
              <a:gd name="T110" fmla="*/ 2147483647 w 230"/>
              <a:gd name="T111" fmla="*/ 2147483647 h 184"/>
              <a:gd name="T112" fmla="*/ 2147483647 w 230"/>
              <a:gd name="T113" fmla="*/ 2147483647 h 184"/>
              <a:gd name="T114" fmla="*/ 2147483647 w 230"/>
              <a:gd name="T115" fmla="*/ 2147483647 h 184"/>
              <a:gd name="T116" fmla="*/ 2147483647 w 230"/>
              <a:gd name="T117" fmla="*/ 2147483647 h 184"/>
              <a:gd name="T118" fmla="*/ 2147483647 w 230"/>
              <a:gd name="T119" fmla="*/ 2147483647 h 184"/>
              <a:gd name="T120" fmla="*/ 2147483647 w 230"/>
              <a:gd name="T121" fmla="*/ 2147483647 h 184"/>
              <a:gd name="T122" fmla="*/ 2147483647 w 230"/>
              <a:gd name="T123" fmla="*/ 2147483647 h 1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0"/>
              <a:gd name="T187" fmla="*/ 0 h 184"/>
              <a:gd name="T188" fmla="*/ 230 w 230"/>
              <a:gd name="T189" fmla="*/ 184 h 1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0" h="184">
                <a:moveTo>
                  <a:pt x="11" y="150"/>
                </a:moveTo>
                <a:lnTo>
                  <a:pt x="12" y="144"/>
                </a:lnTo>
                <a:lnTo>
                  <a:pt x="12" y="137"/>
                </a:lnTo>
                <a:lnTo>
                  <a:pt x="15" y="132"/>
                </a:lnTo>
                <a:lnTo>
                  <a:pt x="12" y="125"/>
                </a:lnTo>
                <a:lnTo>
                  <a:pt x="6" y="119"/>
                </a:lnTo>
                <a:lnTo>
                  <a:pt x="4" y="112"/>
                </a:lnTo>
                <a:lnTo>
                  <a:pt x="0" y="105"/>
                </a:lnTo>
                <a:lnTo>
                  <a:pt x="7" y="105"/>
                </a:lnTo>
                <a:lnTo>
                  <a:pt x="13" y="101"/>
                </a:lnTo>
                <a:lnTo>
                  <a:pt x="19" y="95"/>
                </a:lnTo>
                <a:lnTo>
                  <a:pt x="20" y="88"/>
                </a:lnTo>
                <a:lnTo>
                  <a:pt x="19" y="81"/>
                </a:lnTo>
                <a:lnTo>
                  <a:pt x="13" y="79"/>
                </a:lnTo>
                <a:lnTo>
                  <a:pt x="13" y="77"/>
                </a:lnTo>
                <a:lnTo>
                  <a:pt x="19" y="73"/>
                </a:lnTo>
                <a:lnTo>
                  <a:pt x="25" y="67"/>
                </a:lnTo>
                <a:lnTo>
                  <a:pt x="26" y="67"/>
                </a:lnTo>
                <a:lnTo>
                  <a:pt x="28" y="59"/>
                </a:lnTo>
                <a:lnTo>
                  <a:pt x="23" y="52"/>
                </a:lnTo>
                <a:lnTo>
                  <a:pt x="24" y="46"/>
                </a:lnTo>
                <a:lnTo>
                  <a:pt x="27" y="38"/>
                </a:lnTo>
                <a:lnTo>
                  <a:pt x="27" y="32"/>
                </a:lnTo>
                <a:lnTo>
                  <a:pt x="26" y="25"/>
                </a:lnTo>
                <a:lnTo>
                  <a:pt x="26" y="12"/>
                </a:lnTo>
                <a:lnTo>
                  <a:pt x="31" y="8"/>
                </a:lnTo>
                <a:lnTo>
                  <a:pt x="38" y="3"/>
                </a:lnTo>
                <a:lnTo>
                  <a:pt x="44" y="3"/>
                </a:lnTo>
                <a:lnTo>
                  <a:pt x="50" y="6"/>
                </a:lnTo>
                <a:lnTo>
                  <a:pt x="56" y="8"/>
                </a:lnTo>
                <a:lnTo>
                  <a:pt x="62" y="6"/>
                </a:lnTo>
                <a:lnTo>
                  <a:pt x="69" y="5"/>
                </a:lnTo>
                <a:lnTo>
                  <a:pt x="75" y="0"/>
                </a:lnTo>
                <a:lnTo>
                  <a:pt x="81" y="3"/>
                </a:lnTo>
                <a:lnTo>
                  <a:pt x="87" y="6"/>
                </a:lnTo>
                <a:lnTo>
                  <a:pt x="93" y="12"/>
                </a:lnTo>
                <a:lnTo>
                  <a:pt x="99" y="14"/>
                </a:lnTo>
                <a:lnTo>
                  <a:pt x="105" y="13"/>
                </a:lnTo>
                <a:lnTo>
                  <a:pt x="111" y="16"/>
                </a:lnTo>
                <a:lnTo>
                  <a:pt x="117" y="23"/>
                </a:lnTo>
                <a:lnTo>
                  <a:pt x="122" y="24"/>
                </a:lnTo>
                <a:lnTo>
                  <a:pt x="129" y="23"/>
                </a:lnTo>
                <a:lnTo>
                  <a:pt x="134" y="21"/>
                </a:lnTo>
                <a:lnTo>
                  <a:pt x="140" y="24"/>
                </a:lnTo>
                <a:lnTo>
                  <a:pt x="140" y="30"/>
                </a:lnTo>
                <a:lnTo>
                  <a:pt x="140" y="38"/>
                </a:lnTo>
                <a:lnTo>
                  <a:pt x="142" y="45"/>
                </a:lnTo>
                <a:lnTo>
                  <a:pt x="146" y="51"/>
                </a:lnTo>
                <a:lnTo>
                  <a:pt x="152" y="51"/>
                </a:lnTo>
                <a:lnTo>
                  <a:pt x="158" y="49"/>
                </a:lnTo>
                <a:lnTo>
                  <a:pt x="165" y="48"/>
                </a:lnTo>
                <a:lnTo>
                  <a:pt x="171" y="51"/>
                </a:lnTo>
                <a:lnTo>
                  <a:pt x="176" y="47"/>
                </a:lnTo>
                <a:lnTo>
                  <a:pt x="183" y="51"/>
                </a:lnTo>
                <a:lnTo>
                  <a:pt x="179" y="57"/>
                </a:lnTo>
                <a:lnTo>
                  <a:pt x="173" y="59"/>
                </a:lnTo>
                <a:lnTo>
                  <a:pt x="167" y="59"/>
                </a:lnTo>
                <a:lnTo>
                  <a:pt x="161" y="57"/>
                </a:lnTo>
                <a:lnTo>
                  <a:pt x="156" y="56"/>
                </a:lnTo>
                <a:lnTo>
                  <a:pt x="153" y="57"/>
                </a:lnTo>
                <a:lnTo>
                  <a:pt x="152" y="64"/>
                </a:lnTo>
                <a:lnTo>
                  <a:pt x="158" y="67"/>
                </a:lnTo>
                <a:lnTo>
                  <a:pt x="165" y="65"/>
                </a:lnTo>
                <a:lnTo>
                  <a:pt x="171" y="70"/>
                </a:lnTo>
                <a:lnTo>
                  <a:pt x="176" y="72"/>
                </a:lnTo>
                <a:lnTo>
                  <a:pt x="183" y="71"/>
                </a:lnTo>
                <a:lnTo>
                  <a:pt x="189" y="76"/>
                </a:lnTo>
                <a:lnTo>
                  <a:pt x="195" y="72"/>
                </a:lnTo>
                <a:lnTo>
                  <a:pt x="201" y="76"/>
                </a:lnTo>
                <a:lnTo>
                  <a:pt x="207" y="78"/>
                </a:lnTo>
                <a:lnTo>
                  <a:pt x="212" y="85"/>
                </a:lnTo>
                <a:lnTo>
                  <a:pt x="218" y="92"/>
                </a:lnTo>
                <a:lnTo>
                  <a:pt x="224" y="97"/>
                </a:lnTo>
                <a:lnTo>
                  <a:pt x="230" y="104"/>
                </a:lnTo>
                <a:lnTo>
                  <a:pt x="227" y="111"/>
                </a:lnTo>
                <a:lnTo>
                  <a:pt x="223" y="118"/>
                </a:lnTo>
                <a:lnTo>
                  <a:pt x="220" y="125"/>
                </a:lnTo>
                <a:lnTo>
                  <a:pt x="213" y="125"/>
                </a:lnTo>
                <a:lnTo>
                  <a:pt x="211" y="124"/>
                </a:lnTo>
                <a:lnTo>
                  <a:pt x="208" y="129"/>
                </a:lnTo>
                <a:lnTo>
                  <a:pt x="206" y="137"/>
                </a:lnTo>
                <a:lnTo>
                  <a:pt x="200" y="137"/>
                </a:lnTo>
                <a:lnTo>
                  <a:pt x="198" y="130"/>
                </a:lnTo>
                <a:lnTo>
                  <a:pt x="195" y="124"/>
                </a:lnTo>
                <a:lnTo>
                  <a:pt x="189" y="120"/>
                </a:lnTo>
                <a:lnTo>
                  <a:pt x="183" y="122"/>
                </a:lnTo>
                <a:lnTo>
                  <a:pt x="176" y="121"/>
                </a:lnTo>
                <a:lnTo>
                  <a:pt x="171" y="118"/>
                </a:lnTo>
                <a:lnTo>
                  <a:pt x="166" y="118"/>
                </a:lnTo>
                <a:lnTo>
                  <a:pt x="161" y="119"/>
                </a:lnTo>
                <a:lnTo>
                  <a:pt x="155" y="121"/>
                </a:lnTo>
                <a:lnTo>
                  <a:pt x="148" y="118"/>
                </a:lnTo>
                <a:lnTo>
                  <a:pt x="142" y="117"/>
                </a:lnTo>
                <a:lnTo>
                  <a:pt x="136" y="117"/>
                </a:lnTo>
                <a:lnTo>
                  <a:pt x="132" y="116"/>
                </a:lnTo>
                <a:lnTo>
                  <a:pt x="126" y="120"/>
                </a:lnTo>
                <a:lnTo>
                  <a:pt x="122" y="120"/>
                </a:lnTo>
                <a:lnTo>
                  <a:pt x="118" y="127"/>
                </a:lnTo>
                <a:lnTo>
                  <a:pt x="113" y="134"/>
                </a:lnTo>
                <a:lnTo>
                  <a:pt x="107" y="135"/>
                </a:lnTo>
                <a:lnTo>
                  <a:pt x="101" y="135"/>
                </a:lnTo>
                <a:lnTo>
                  <a:pt x="95" y="136"/>
                </a:lnTo>
                <a:lnTo>
                  <a:pt x="88" y="137"/>
                </a:lnTo>
                <a:lnTo>
                  <a:pt x="86" y="132"/>
                </a:lnTo>
                <a:lnTo>
                  <a:pt x="87" y="125"/>
                </a:lnTo>
                <a:lnTo>
                  <a:pt x="82" y="119"/>
                </a:lnTo>
                <a:lnTo>
                  <a:pt x="77" y="125"/>
                </a:lnTo>
                <a:lnTo>
                  <a:pt x="71" y="126"/>
                </a:lnTo>
                <a:lnTo>
                  <a:pt x="66" y="133"/>
                </a:lnTo>
                <a:lnTo>
                  <a:pt x="58" y="129"/>
                </a:lnTo>
                <a:lnTo>
                  <a:pt x="54" y="132"/>
                </a:lnTo>
                <a:lnTo>
                  <a:pt x="54" y="137"/>
                </a:lnTo>
                <a:lnTo>
                  <a:pt x="54" y="144"/>
                </a:lnTo>
                <a:lnTo>
                  <a:pt x="50" y="151"/>
                </a:lnTo>
                <a:lnTo>
                  <a:pt x="46" y="158"/>
                </a:lnTo>
                <a:lnTo>
                  <a:pt x="40" y="165"/>
                </a:lnTo>
                <a:lnTo>
                  <a:pt x="36" y="172"/>
                </a:lnTo>
                <a:lnTo>
                  <a:pt x="33" y="177"/>
                </a:lnTo>
                <a:lnTo>
                  <a:pt x="28" y="184"/>
                </a:lnTo>
                <a:lnTo>
                  <a:pt x="25" y="177"/>
                </a:lnTo>
                <a:lnTo>
                  <a:pt x="19" y="172"/>
                </a:lnTo>
                <a:lnTo>
                  <a:pt x="17" y="166"/>
                </a:lnTo>
                <a:lnTo>
                  <a:pt x="16" y="159"/>
                </a:lnTo>
                <a:lnTo>
                  <a:pt x="13" y="152"/>
                </a:lnTo>
                <a:lnTo>
                  <a:pt x="11" y="150"/>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1" name="Freeform 549"/>
          <p:cNvSpPr>
            <a:spLocks/>
          </p:cNvSpPr>
          <p:nvPr/>
        </p:nvSpPr>
        <p:spPr bwMode="auto">
          <a:xfrm>
            <a:off x="2225675" y="4083050"/>
            <a:ext cx="4763" cy="1588"/>
          </a:xfrm>
          <a:custGeom>
            <a:avLst/>
            <a:gdLst>
              <a:gd name="T0" fmla="*/ 2147483647 w 12"/>
              <a:gd name="T1" fmla="*/ 2147483647 h 5"/>
              <a:gd name="T2" fmla="*/ 2147483647 w 12"/>
              <a:gd name="T3" fmla="*/ 2147483647 h 5"/>
              <a:gd name="T4" fmla="*/ 0 w 12"/>
              <a:gd name="T5" fmla="*/ 2147483647 h 5"/>
              <a:gd name="T6" fmla="*/ 2147483647 w 12"/>
              <a:gd name="T7" fmla="*/ 0 h 5"/>
              <a:gd name="T8" fmla="*/ 2147483647 w 12"/>
              <a:gd name="T9" fmla="*/ 2147483647 h 5"/>
              <a:gd name="T10" fmla="*/ 2147483647 w 12"/>
              <a:gd name="T11" fmla="*/ 2147483647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12" y="5"/>
                </a:moveTo>
                <a:lnTo>
                  <a:pt x="6" y="4"/>
                </a:lnTo>
                <a:lnTo>
                  <a:pt x="0" y="1"/>
                </a:lnTo>
                <a:lnTo>
                  <a:pt x="6" y="0"/>
                </a:lnTo>
                <a:lnTo>
                  <a:pt x="12" y="2"/>
                </a:lnTo>
                <a:lnTo>
                  <a:pt x="12" y="5"/>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2" name="Freeform 550"/>
          <p:cNvSpPr>
            <a:spLocks/>
          </p:cNvSpPr>
          <p:nvPr/>
        </p:nvSpPr>
        <p:spPr bwMode="auto">
          <a:xfrm>
            <a:off x="2432050" y="4259263"/>
            <a:ext cx="4763" cy="11112"/>
          </a:xfrm>
          <a:custGeom>
            <a:avLst/>
            <a:gdLst>
              <a:gd name="T0" fmla="*/ 2147483647 w 9"/>
              <a:gd name="T1" fmla="*/ 2147483647 h 21"/>
              <a:gd name="T2" fmla="*/ 0 w 9"/>
              <a:gd name="T3" fmla="*/ 2147483647 h 21"/>
              <a:gd name="T4" fmla="*/ 2147483647 w 9"/>
              <a:gd name="T5" fmla="*/ 2147483647 h 21"/>
              <a:gd name="T6" fmla="*/ 2147483647 w 9"/>
              <a:gd name="T7" fmla="*/ 0 h 21"/>
              <a:gd name="T8" fmla="*/ 2147483647 w 9"/>
              <a:gd name="T9" fmla="*/ 2147483647 h 21"/>
              <a:gd name="T10" fmla="*/ 2147483647 w 9"/>
              <a:gd name="T11" fmla="*/ 2147483647 h 21"/>
              <a:gd name="T12" fmla="*/ 2147483647 w 9"/>
              <a:gd name="T13" fmla="*/ 2147483647 h 21"/>
              <a:gd name="T14" fmla="*/ 0 60000 65536"/>
              <a:gd name="T15" fmla="*/ 0 60000 65536"/>
              <a:gd name="T16" fmla="*/ 0 60000 65536"/>
              <a:gd name="T17" fmla="*/ 0 60000 65536"/>
              <a:gd name="T18" fmla="*/ 0 60000 65536"/>
              <a:gd name="T19" fmla="*/ 0 60000 65536"/>
              <a:gd name="T20" fmla="*/ 0 60000 65536"/>
              <a:gd name="T21" fmla="*/ 0 w 9"/>
              <a:gd name="T22" fmla="*/ 0 h 21"/>
              <a:gd name="T23" fmla="*/ 9 w 9"/>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1">
                <a:moveTo>
                  <a:pt x="5" y="21"/>
                </a:moveTo>
                <a:lnTo>
                  <a:pt x="0" y="14"/>
                </a:lnTo>
                <a:lnTo>
                  <a:pt x="3" y="7"/>
                </a:lnTo>
                <a:lnTo>
                  <a:pt x="7" y="0"/>
                </a:lnTo>
                <a:lnTo>
                  <a:pt x="9" y="8"/>
                </a:lnTo>
                <a:lnTo>
                  <a:pt x="8" y="14"/>
                </a:lnTo>
                <a:lnTo>
                  <a:pt x="5" y="21"/>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3" name="Freeform 551"/>
          <p:cNvSpPr>
            <a:spLocks/>
          </p:cNvSpPr>
          <p:nvPr/>
        </p:nvSpPr>
        <p:spPr bwMode="auto">
          <a:xfrm>
            <a:off x="5175250" y="3432175"/>
            <a:ext cx="61913" cy="41275"/>
          </a:xfrm>
          <a:custGeom>
            <a:avLst/>
            <a:gdLst>
              <a:gd name="T0" fmla="*/ 0 w 134"/>
              <a:gd name="T1" fmla="*/ 2147483647 h 87"/>
              <a:gd name="T2" fmla="*/ 2147483647 w 134"/>
              <a:gd name="T3" fmla="*/ 2147483647 h 87"/>
              <a:gd name="T4" fmla="*/ 2147483647 w 134"/>
              <a:gd name="T5" fmla="*/ 2147483647 h 87"/>
              <a:gd name="T6" fmla="*/ 2147483647 w 134"/>
              <a:gd name="T7" fmla="*/ 2147483647 h 87"/>
              <a:gd name="T8" fmla="*/ 2147483647 w 134"/>
              <a:gd name="T9" fmla="*/ 2147483647 h 87"/>
              <a:gd name="T10" fmla="*/ 2147483647 w 134"/>
              <a:gd name="T11" fmla="*/ 2147483647 h 87"/>
              <a:gd name="T12" fmla="*/ 2147483647 w 134"/>
              <a:gd name="T13" fmla="*/ 2147483647 h 87"/>
              <a:gd name="T14" fmla="*/ 2147483647 w 134"/>
              <a:gd name="T15" fmla="*/ 2147483647 h 87"/>
              <a:gd name="T16" fmla="*/ 2147483647 w 134"/>
              <a:gd name="T17" fmla="*/ 2147483647 h 87"/>
              <a:gd name="T18" fmla="*/ 2147483647 w 134"/>
              <a:gd name="T19" fmla="*/ 2147483647 h 87"/>
              <a:gd name="T20" fmla="*/ 2147483647 w 134"/>
              <a:gd name="T21" fmla="*/ 2147483647 h 87"/>
              <a:gd name="T22" fmla="*/ 2147483647 w 134"/>
              <a:gd name="T23" fmla="*/ 2147483647 h 87"/>
              <a:gd name="T24" fmla="*/ 2147483647 w 134"/>
              <a:gd name="T25" fmla="*/ 2147483647 h 87"/>
              <a:gd name="T26" fmla="*/ 2147483647 w 134"/>
              <a:gd name="T27" fmla="*/ 2147483647 h 87"/>
              <a:gd name="T28" fmla="*/ 2147483647 w 134"/>
              <a:gd name="T29" fmla="*/ 0 h 87"/>
              <a:gd name="T30" fmla="*/ 2147483647 w 134"/>
              <a:gd name="T31" fmla="*/ 2147483647 h 87"/>
              <a:gd name="T32" fmla="*/ 2147483647 w 134"/>
              <a:gd name="T33" fmla="*/ 2147483647 h 87"/>
              <a:gd name="T34" fmla="*/ 2147483647 w 134"/>
              <a:gd name="T35" fmla="*/ 2147483647 h 87"/>
              <a:gd name="T36" fmla="*/ 2147483647 w 134"/>
              <a:gd name="T37" fmla="*/ 2147483647 h 87"/>
              <a:gd name="T38" fmla="*/ 2147483647 w 134"/>
              <a:gd name="T39" fmla="*/ 2147483647 h 87"/>
              <a:gd name="T40" fmla="*/ 2147483647 w 134"/>
              <a:gd name="T41" fmla="*/ 2147483647 h 87"/>
              <a:gd name="T42" fmla="*/ 2147483647 w 134"/>
              <a:gd name="T43" fmla="*/ 2147483647 h 87"/>
              <a:gd name="T44" fmla="*/ 2147483647 w 134"/>
              <a:gd name="T45" fmla="*/ 2147483647 h 87"/>
              <a:gd name="T46" fmla="*/ 2147483647 w 134"/>
              <a:gd name="T47" fmla="*/ 2147483647 h 87"/>
              <a:gd name="T48" fmla="*/ 2147483647 w 134"/>
              <a:gd name="T49" fmla="*/ 2147483647 h 87"/>
              <a:gd name="T50" fmla="*/ 2147483647 w 134"/>
              <a:gd name="T51" fmla="*/ 2147483647 h 87"/>
              <a:gd name="T52" fmla="*/ 2147483647 w 134"/>
              <a:gd name="T53" fmla="*/ 2147483647 h 87"/>
              <a:gd name="T54" fmla="*/ 2147483647 w 134"/>
              <a:gd name="T55" fmla="*/ 2147483647 h 87"/>
              <a:gd name="T56" fmla="*/ 2147483647 w 134"/>
              <a:gd name="T57" fmla="*/ 2147483647 h 87"/>
              <a:gd name="T58" fmla="*/ 2147483647 w 134"/>
              <a:gd name="T59" fmla="*/ 2147483647 h 87"/>
              <a:gd name="T60" fmla="*/ 2147483647 w 134"/>
              <a:gd name="T61" fmla="*/ 2147483647 h 87"/>
              <a:gd name="T62" fmla="*/ 2147483647 w 134"/>
              <a:gd name="T63" fmla="*/ 2147483647 h 87"/>
              <a:gd name="T64" fmla="*/ 2147483647 w 134"/>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87"/>
              <a:gd name="T101" fmla="*/ 134 w 134"/>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87">
                <a:moveTo>
                  <a:pt x="2" y="53"/>
                </a:moveTo>
                <a:lnTo>
                  <a:pt x="0" y="46"/>
                </a:lnTo>
                <a:lnTo>
                  <a:pt x="6" y="50"/>
                </a:lnTo>
                <a:lnTo>
                  <a:pt x="12" y="47"/>
                </a:lnTo>
                <a:lnTo>
                  <a:pt x="16" y="40"/>
                </a:lnTo>
                <a:lnTo>
                  <a:pt x="17" y="39"/>
                </a:lnTo>
                <a:lnTo>
                  <a:pt x="20" y="39"/>
                </a:lnTo>
                <a:lnTo>
                  <a:pt x="21" y="39"/>
                </a:lnTo>
                <a:lnTo>
                  <a:pt x="22" y="38"/>
                </a:lnTo>
                <a:lnTo>
                  <a:pt x="25" y="39"/>
                </a:lnTo>
                <a:lnTo>
                  <a:pt x="26" y="39"/>
                </a:lnTo>
                <a:lnTo>
                  <a:pt x="32" y="41"/>
                </a:lnTo>
                <a:lnTo>
                  <a:pt x="38" y="38"/>
                </a:lnTo>
                <a:lnTo>
                  <a:pt x="38" y="32"/>
                </a:lnTo>
                <a:lnTo>
                  <a:pt x="38" y="25"/>
                </a:lnTo>
                <a:lnTo>
                  <a:pt x="44" y="24"/>
                </a:lnTo>
                <a:lnTo>
                  <a:pt x="50" y="25"/>
                </a:lnTo>
                <a:lnTo>
                  <a:pt x="57" y="25"/>
                </a:lnTo>
                <a:lnTo>
                  <a:pt x="68" y="26"/>
                </a:lnTo>
                <a:lnTo>
                  <a:pt x="75" y="26"/>
                </a:lnTo>
                <a:lnTo>
                  <a:pt x="81" y="25"/>
                </a:lnTo>
                <a:lnTo>
                  <a:pt x="87" y="22"/>
                </a:lnTo>
                <a:lnTo>
                  <a:pt x="93" y="21"/>
                </a:lnTo>
                <a:lnTo>
                  <a:pt x="99" y="18"/>
                </a:lnTo>
                <a:lnTo>
                  <a:pt x="105" y="15"/>
                </a:lnTo>
                <a:lnTo>
                  <a:pt x="112" y="9"/>
                </a:lnTo>
                <a:lnTo>
                  <a:pt x="114" y="9"/>
                </a:lnTo>
                <a:lnTo>
                  <a:pt x="120" y="7"/>
                </a:lnTo>
                <a:lnTo>
                  <a:pt x="126" y="2"/>
                </a:lnTo>
                <a:lnTo>
                  <a:pt x="131" y="0"/>
                </a:lnTo>
                <a:lnTo>
                  <a:pt x="134" y="0"/>
                </a:lnTo>
                <a:lnTo>
                  <a:pt x="128" y="5"/>
                </a:lnTo>
                <a:lnTo>
                  <a:pt x="122" y="12"/>
                </a:lnTo>
                <a:lnTo>
                  <a:pt x="116" y="16"/>
                </a:lnTo>
                <a:lnTo>
                  <a:pt x="111" y="20"/>
                </a:lnTo>
                <a:lnTo>
                  <a:pt x="106" y="26"/>
                </a:lnTo>
                <a:lnTo>
                  <a:pt x="99" y="29"/>
                </a:lnTo>
                <a:lnTo>
                  <a:pt x="96" y="34"/>
                </a:lnTo>
                <a:lnTo>
                  <a:pt x="98" y="40"/>
                </a:lnTo>
                <a:lnTo>
                  <a:pt x="103" y="47"/>
                </a:lnTo>
                <a:lnTo>
                  <a:pt x="103" y="48"/>
                </a:lnTo>
                <a:lnTo>
                  <a:pt x="107" y="53"/>
                </a:lnTo>
                <a:lnTo>
                  <a:pt x="102" y="54"/>
                </a:lnTo>
                <a:lnTo>
                  <a:pt x="98" y="56"/>
                </a:lnTo>
                <a:lnTo>
                  <a:pt x="92" y="55"/>
                </a:lnTo>
                <a:lnTo>
                  <a:pt x="87" y="55"/>
                </a:lnTo>
                <a:lnTo>
                  <a:pt x="83" y="62"/>
                </a:lnTo>
                <a:lnTo>
                  <a:pt x="77" y="69"/>
                </a:lnTo>
                <a:lnTo>
                  <a:pt x="71" y="72"/>
                </a:lnTo>
                <a:lnTo>
                  <a:pt x="65" y="76"/>
                </a:lnTo>
                <a:lnTo>
                  <a:pt x="62" y="76"/>
                </a:lnTo>
                <a:lnTo>
                  <a:pt x="56" y="77"/>
                </a:lnTo>
                <a:lnTo>
                  <a:pt x="50" y="78"/>
                </a:lnTo>
                <a:lnTo>
                  <a:pt x="47" y="81"/>
                </a:lnTo>
                <a:lnTo>
                  <a:pt x="49" y="87"/>
                </a:lnTo>
                <a:lnTo>
                  <a:pt x="42" y="84"/>
                </a:lnTo>
                <a:lnTo>
                  <a:pt x="40" y="80"/>
                </a:lnTo>
                <a:lnTo>
                  <a:pt x="34" y="79"/>
                </a:lnTo>
                <a:lnTo>
                  <a:pt x="32" y="80"/>
                </a:lnTo>
                <a:lnTo>
                  <a:pt x="25" y="80"/>
                </a:lnTo>
                <a:lnTo>
                  <a:pt x="20" y="77"/>
                </a:lnTo>
                <a:lnTo>
                  <a:pt x="16" y="77"/>
                </a:lnTo>
                <a:lnTo>
                  <a:pt x="10" y="72"/>
                </a:lnTo>
                <a:lnTo>
                  <a:pt x="9" y="65"/>
                </a:lnTo>
                <a:lnTo>
                  <a:pt x="5" y="60"/>
                </a:lnTo>
                <a:lnTo>
                  <a:pt x="2" y="53"/>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4" name="Freeform 552"/>
          <p:cNvSpPr>
            <a:spLocks/>
          </p:cNvSpPr>
          <p:nvPr/>
        </p:nvSpPr>
        <p:spPr bwMode="auto">
          <a:xfrm>
            <a:off x="5257800" y="3563938"/>
            <a:ext cx="627063" cy="585787"/>
          </a:xfrm>
          <a:custGeom>
            <a:avLst/>
            <a:gdLst>
              <a:gd name="T0" fmla="*/ 2147483647 w 1326"/>
              <a:gd name="T1" fmla="*/ 2147483647 h 1246"/>
              <a:gd name="T2" fmla="*/ 2147483647 w 1326"/>
              <a:gd name="T3" fmla="*/ 2147483647 h 1246"/>
              <a:gd name="T4" fmla="*/ 2147483647 w 1326"/>
              <a:gd name="T5" fmla="*/ 2147483647 h 1246"/>
              <a:gd name="T6" fmla="*/ 2147483647 w 1326"/>
              <a:gd name="T7" fmla="*/ 2147483647 h 1246"/>
              <a:gd name="T8" fmla="*/ 2147483647 w 1326"/>
              <a:gd name="T9" fmla="*/ 2147483647 h 1246"/>
              <a:gd name="T10" fmla="*/ 2147483647 w 1326"/>
              <a:gd name="T11" fmla="*/ 2147483647 h 1246"/>
              <a:gd name="T12" fmla="*/ 2147483647 w 1326"/>
              <a:gd name="T13" fmla="*/ 2147483647 h 1246"/>
              <a:gd name="T14" fmla="*/ 2147483647 w 1326"/>
              <a:gd name="T15" fmla="*/ 2147483647 h 1246"/>
              <a:gd name="T16" fmla="*/ 2147483647 w 1326"/>
              <a:gd name="T17" fmla="*/ 2147483647 h 1246"/>
              <a:gd name="T18" fmla="*/ 2147483647 w 1326"/>
              <a:gd name="T19" fmla="*/ 2147483647 h 1246"/>
              <a:gd name="T20" fmla="*/ 2147483647 w 1326"/>
              <a:gd name="T21" fmla="*/ 2147483647 h 1246"/>
              <a:gd name="T22" fmla="*/ 2147483647 w 1326"/>
              <a:gd name="T23" fmla="*/ 2147483647 h 1246"/>
              <a:gd name="T24" fmla="*/ 2147483647 w 1326"/>
              <a:gd name="T25" fmla="*/ 2147483647 h 1246"/>
              <a:gd name="T26" fmla="*/ 2147483647 w 1326"/>
              <a:gd name="T27" fmla="*/ 2147483647 h 1246"/>
              <a:gd name="T28" fmla="*/ 2147483647 w 1326"/>
              <a:gd name="T29" fmla="*/ 2147483647 h 1246"/>
              <a:gd name="T30" fmla="*/ 2147483647 w 1326"/>
              <a:gd name="T31" fmla="*/ 2147483647 h 1246"/>
              <a:gd name="T32" fmla="*/ 2147483647 w 1326"/>
              <a:gd name="T33" fmla="*/ 2147483647 h 1246"/>
              <a:gd name="T34" fmla="*/ 2147483647 w 1326"/>
              <a:gd name="T35" fmla="*/ 2147483647 h 1246"/>
              <a:gd name="T36" fmla="*/ 2147483647 w 1326"/>
              <a:gd name="T37" fmla="*/ 2147483647 h 1246"/>
              <a:gd name="T38" fmla="*/ 2147483647 w 1326"/>
              <a:gd name="T39" fmla="*/ 2147483647 h 1246"/>
              <a:gd name="T40" fmla="*/ 2147483647 w 1326"/>
              <a:gd name="T41" fmla="*/ 2147483647 h 1246"/>
              <a:gd name="T42" fmla="*/ 2147483647 w 1326"/>
              <a:gd name="T43" fmla="*/ 2147483647 h 1246"/>
              <a:gd name="T44" fmla="*/ 2147483647 w 1326"/>
              <a:gd name="T45" fmla="*/ 2147483647 h 1246"/>
              <a:gd name="T46" fmla="*/ 2147483647 w 1326"/>
              <a:gd name="T47" fmla="*/ 2147483647 h 1246"/>
              <a:gd name="T48" fmla="*/ 2147483647 w 1326"/>
              <a:gd name="T49" fmla="*/ 2147483647 h 1246"/>
              <a:gd name="T50" fmla="*/ 2147483647 w 1326"/>
              <a:gd name="T51" fmla="*/ 2147483647 h 1246"/>
              <a:gd name="T52" fmla="*/ 2147483647 w 1326"/>
              <a:gd name="T53" fmla="*/ 2147483647 h 1246"/>
              <a:gd name="T54" fmla="*/ 2147483647 w 1326"/>
              <a:gd name="T55" fmla="*/ 2147483647 h 1246"/>
              <a:gd name="T56" fmla="*/ 2147483647 w 1326"/>
              <a:gd name="T57" fmla="*/ 2147483647 h 1246"/>
              <a:gd name="T58" fmla="*/ 2147483647 w 1326"/>
              <a:gd name="T59" fmla="*/ 2147483647 h 1246"/>
              <a:gd name="T60" fmla="*/ 2147483647 w 1326"/>
              <a:gd name="T61" fmla="*/ 2147483647 h 1246"/>
              <a:gd name="T62" fmla="*/ 2147483647 w 1326"/>
              <a:gd name="T63" fmla="*/ 2147483647 h 1246"/>
              <a:gd name="T64" fmla="*/ 2147483647 w 1326"/>
              <a:gd name="T65" fmla="*/ 2147483647 h 1246"/>
              <a:gd name="T66" fmla="*/ 2147483647 w 1326"/>
              <a:gd name="T67" fmla="*/ 2147483647 h 1246"/>
              <a:gd name="T68" fmla="*/ 2147483647 w 1326"/>
              <a:gd name="T69" fmla="*/ 2147483647 h 1246"/>
              <a:gd name="T70" fmla="*/ 2147483647 w 1326"/>
              <a:gd name="T71" fmla="*/ 2147483647 h 1246"/>
              <a:gd name="T72" fmla="*/ 2147483647 w 1326"/>
              <a:gd name="T73" fmla="*/ 2147483647 h 1246"/>
              <a:gd name="T74" fmla="*/ 2147483647 w 1326"/>
              <a:gd name="T75" fmla="*/ 2147483647 h 1246"/>
              <a:gd name="T76" fmla="*/ 2147483647 w 1326"/>
              <a:gd name="T77" fmla="*/ 2147483647 h 1246"/>
              <a:gd name="T78" fmla="*/ 2147483647 w 1326"/>
              <a:gd name="T79" fmla="*/ 2147483647 h 1246"/>
              <a:gd name="T80" fmla="*/ 2147483647 w 1326"/>
              <a:gd name="T81" fmla="*/ 2147483647 h 1246"/>
              <a:gd name="T82" fmla="*/ 2147483647 w 1326"/>
              <a:gd name="T83" fmla="*/ 2147483647 h 1246"/>
              <a:gd name="T84" fmla="*/ 2147483647 w 1326"/>
              <a:gd name="T85" fmla="*/ 2147483647 h 1246"/>
              <a:gd name="T86" fmla="*/ 2147483647 w 1326"/>
              <a:gd name="T87" fmla="*/ 2147483647 h 1246"/>
              <a:gd name="T88" fmla="*/ 2147483647 w 1326"/>
              <a:gd name="T89" fmla="*/ 2147483647 h 1246"/>
              <a:gd name="T90" fmla="*/ 2147483647 w 1326"/>
              <a:gd name="T91" fmla="*/ 2147483647 h 1246"/>
              <a:gd name="T92" fmla="*/ 2147483647 w 1326"/>
              <a:gd name="T93" fmla="*/ 2147483647 h 1246"/>
              <a:gd name="T94" fmla="*/ 2147483647 w 1326"/>
              <a:gd name="T95" fmla="*/ 2147483647 h 1246"/>
              <a:gd name="T96" fmla="*/ 2147483647 w 1326"/>
              <a:gd name="T97" fmla="*/ 2147483647 h 1246"/>
              <a:gd name="T98" fmla="*/ 2147483647 w 1326"/>
              <a:gd name="T99" fmla="*/ 2147483647 h 1246"/>
              <a:gd name="T100" fmla="*/ 2147483647 w 1326"/>
              <a:gd name="T101" fmla="*/ 2147483647 h 1246"/>
              <a:gd name="T102" fmla="*/ 2147483647 w 1326"/>
              <a:gd name="T103" fmla="*/ 2147483647 h 1246"/>
              <a:gd name="T104" fmla="*/ 2147483647 w 1326"/>
              <a:gd name="T105" fmla="*/ 2147483647 h 1246"/>
              <a:gd name="T106" fmla="*/ 2147483647 w 1326"/>
              <a:gd name="T107" fmla="*/ 2147483647 h 1246"/>
              <a:gd name="T108" fmla="*/ 2147483647 w 1326"/>
              <a:gd name="T109" fmla="*/ 2147483647 h 1246"/>
              <a:gd name="T110" fmla="*/ 2147483647 w 1326"/>
              <a:gd name="T111" fmla="*/ 2147483647 h 1246"/>
              <a:gd name="T112" fmla="*/ 2147483647 w 1326"/>
              <a:gd name="T113" fmla="*/ 2147483647 h 1246"/>
              <a:gd name="T114" fmla="*/ 2147483647 w 1326"/>
              <a:gd name="T115" fmla="*/ 2147483647 h 1246"/>
              <a:gd name="T116" fmla="*/ 2147483647 w 1326"/>
              <a:gd name="T117" fmla="*/ 2147483647 h 1246"/>
              <a:gd name="T118" fmla="*/ 2147483647 w 1326"/>
              <a:gd name="T119" fmla="*/ 2147483647 h 1246"/>
              <a:gd name="T120" fmla="*/ 2147483647 w 1326"/>
              <a:gd name="T121" fmla="*/ 2147483647 h 1246"/>
              <a:gd name="T122" fmla="*/ 2147483647 w 1326"/>
              <a:gd name="T123" fmla="*/ 2147483647 h 12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26"/>
              <a:gd name="T187" fmla="*/ 0 h 1246"/>
              <a:gd name="T188" fmla="*/ 1326 w 1326"/>
              <a:gd name="T189" fmla="*/ 1246 h 12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26" h="1246">
                <a:moveTo>
                  <a:pt x="548" y="1242"/>
                </a:moveTo>
                <a:lnTo>
                  <a:pt x="548" y="1236"/>
                </a:lnTo>
                <a:lnTo>
                  <a:pt x="544" y="1230"/>
                </a:lnTo>
                <a:lnTo>
                  <a:pt x="543" y="1224"/>
                </a:lnTo>
                <a:lnTo>
                  <a:pt x="542" y="1217"/>
                </a:lnTo>
                <a:lnTo>
                  <a:pt x="539" y="1210"/>
                </a:lnTo>
                <a:lnTo>
                  <a:pt x="533" y="1205"/>
                </a:lnTo>
                <a:lnTo>
                  <a:pt x="532" y="1200"/>
                </a:lnTo>
                <a:lnTo>
                  <a:pt x="531" y="1193"/>
                </a:lnTo>
                <a:lnTo>
                  <a:pt x="524" y="1188"/>
                </a:lnTo>
                <a:lnTo>
                  <a:pt x="523" y="1186"/>
                </a:lnTo>
                <a:lnTo>
                  <a:pt x="519" y="1179"/>
                </a:lnTo>
                <a:lnTo>
                  <a:pt x="518" y="1187"/>
                </a:lnTo>
                <a:lnTo>
                  <a:pt x="518" y="1179"/>
                </a:lnTo>
                <a:lnTo>
                  <a:pt x="516" y="1173"/>
                </a:lnTo>
                <a:lnTo>
                  <a:pt x="515" y="1167"/>
                </a:lnTo>
                <a:lnTo>
                  <a:pt x="515" y="1160"/>
                </a:lnTo>
                <a:lnTo>
                  <a:pt x="509" y="1153"/>
                </a:lnTo>
                <a:lnTo>
                  <a:pt x="504" y="1148"/>
                </a:lnTo>
                <a:lnTo>
                  <a:pt x="498" y="1141"/>
                </a:lnTo>
                <a:lnTo>
                  <a:pt x="492" y="1136"/>
                </a:lnTo>
                <a:lnTo>
                  <a:pt x="486" y="1129"/>
                </a:lnTo>
                <a:lnTo>
                  <a:pt x="480" y="1124"/>
                </a:lnTo>
                <a:lnTo>
                  <a:pt x="474" y="1119"/>
                </a:lnTo>
                <a:lnTo>
                  <a:pt x="472" y="1112"/>
                </a:lnTo>
                <a:lnTo>
                  <a:pt x="468" y="1105"/>
                </a:lnTo>
                <a:lnTo>
                  <a:pt x="467" y="1104"/>
                </a:lnTo>
                <a:lnTo>
                  <a:pt x="462" y="1097"/>
                </a:lnTo>
                <a:lnTo>
                  <a:pt x="460" y="1090"/>
                </a:lnTo>
                <a:lnTo>
                  <a:pt x="457" y="1083"/>
                </a:lnTo>
                <a:lnTo>
                  <a:pt x="456" y="1076"/>
                </a:lnTo>
                <a:lnTo>
                  <a:pt x="452" y="1070"/>
                </a:lnTo>
                <a:lnTo>
                  <a:pt x="446" y="1066"/>
                </a:lnTo>
                <a:lnTo>
                  <a:pt x="444" y="1062"/>
                </a:lnTo>
                <a:lnTo>
                  <a:pt x="442" y="1055"/>
                </a:lnTo>
                <a:lnTo>
                  <a:pt x="444" y="1048"/>
                </a:lnTo>
                <a:lnTo>
                  <a:pt x="437" y="1042"/>
                </a:lnTo>
                <a:lnTo>
                  <a:pt x="437" y="1034"/>
                </a:lnTo>
                <a:lnTo>
                  <a:pt x="436" y="1028"/>
                </a:lnTo>
                <a:lnTo>
                  <a:pt x="431" y="1023"/>
                </a:lnTo>
                <a:lnTo>
                  <a:pt x="429" y="1016"/>
                </a:lnTo>
                <a:lnTo>
                  <a:pt x="424" y="1009"/>
                </a:lnTo>
                <a:lnTo>
                  <a:pt x="423" y="1002"/>
                </a:lnTo>
                <a:lnTo>
                  <a:pt x="423" y="995"/>
                </a:lnTo>
                <a:lnTo>
                  <a:pt x="416" y="993"/>
                </a:lnTo>
                <a:lnTo>
                  <a:pt x="413" y="986"/>
                </a:lnTo>
                <a:lnTo>
                  <a:pt x="413" y="979"/>
                </a:lnTo>
                <a:lnTo>
                  <a:pt x="406" y="972"/>
                </a:lnTo>
                <a:lnTo>
                  <a:pt x="400" y="969"/>
                </a:lnTo>
                <a:lnTo>
                  <a:pt x="396" y="963"/>
                </a:lnTo>
                <a:lnTo>
                  <a:pt x="391" y="956"/>
                </a:lnTo>
                <a:lnTo>
                  <a:pt x="386" y="951"/>
                </a:lnTo>
                <a:lnTo>
                  <a:pt x="379" y="947"/>
                </a:lnTo>
                <a:lnTo>
                  <a:pt x="374" y="942"/>
                </a:lnTo>
                <a:lnTo>
                  <a:pt x="368" y="935"/>
                </a:lnTo>
                <a:lnTo>
                  <a:pt x="362" y="935"/>
                </a:lnTo>
                <a:lnTo>
                  <a:pt x="359" y="934"/>
                </a:lnTo>
                <a:lnTo>
                  <a:pt x="353" y="933"/>
                </a:lnTo>
                <a:lnTo>
                  <a:pt x="347" y="929"/>
                </a:lnTo>
                <a:lnTo>
                  <a:pt x="342" y="923"/>
                </a:lnTo>
                <a:lnTo>
                  <a:pt x="337" y="915"/>
                </a:lnTo>
                <a:lnTo>
                  <a:pt x="333" y="909"/>
                </a:lnTo>
                <a:lnTo>
                  <a:pt x="330" y="903"/>
                </a:lnTo>
                <a:lnTo>
                  <a:pt x="325" y="896"/>
                </a:lnTo>
                <a:lnTo>
                  <a:pt x="322" y="889"/>
                </a:lnTo>
                <a:lnTo>
                  <a:pt x="319" y="883"/>
                </a:lnTo>
                <a:lnTo>
                  <a:pt x="313" y="878"/>
                </a:lnTo>
                <a:lnTo>
                  <a:pt x="309" y="871"/>
                </a:lnTo>
                <a:lnTo>
                  <a:pt x="307" y="864"/>
                </a:lnTo>
                <a:lnTo>
                  <a:pt x="304" y="857"/>
                </a:lnTo>
                <a:lnTo>
                  <a:pt x="304" y="850"/>
                </a:lnTo>
                <a:lnTo>
                  <a:pt x="306" y="843"/>
                </a:lnTo>
                <a:lnTo>
                  <a:pt x="302" y="837"/>
                </a:lnTo>
                <a:lnTo>
                  <a:pt x="301" y="830"/>
                </a:lnTo>
                <a:lnTo>
                  <a:pt x="300" y="823"/>
                </a:lnTo>
                <a:lnTo>
                  <a:pt x="297" y="816"/>
                </a:lnTo>
                <a:lnTo>
                  <a:pt x="296" y="810"/>
                </a:lnTo>
                <a:lnTo>
                  <a:pt x="295" y="802"/>
                </a:lnTo>
                <a:lnTo>
                  <a:pt x="296" y="797"/>
                </a:lnTo>
                <a:lnTo>
                  <a:pt x="296" y="790"/>
                </a:lnTo>
                <a:lnTo>
                  <a:pt x="296" y="783"/>
                </a:lnTo>
                <a:lnTo>
                  <a:pt x="298" y="776"/>
                </a:lnTo>
                <a:lnTo>
                  <a:pt x="298" y="769"/>
                </a:lnTo>
                <a:lnTo>
                  <a:pt x="298" y="762"/>
                </a:lnTo>
                <a:lnTo>
                  <a:pt x="297" y="756"/>
                </a:lnTo>
                <a:lnTo>
                  <a:pt x="297" y="753"/>
                </a:lnTo>
                <a:lnTo>
                  <a:pt x="294" y="745"/>
                </a:lnTo>
                <a:lnTo>
                  <a:pt x="289" y="740"/>
                </a:lnTo>
                <a:lnTo>
                  <a:pt x="285" y="733"/>
                </a:lnTo>
                <a:lnTo>
                  <a:pt x="282" y="726"/>
                </a:lnTo>
                <a:lnTo>
                  <a:pt x="288" y="730"/>
                </a:lnTo>
                <a:lnTo>
                  <a:pt x="284" y="722"/>
                </a:lnTo>
                <a:lnTo>
                  <a:pt x="278" y="719"/>
                </a:lnTo>
                <a:lnTo>
                  <a:pt x="278" y="713"/>
                </a:lnTo>
                <a:lnTo>
                  <a:pt x="276" y="706"/>
                </a:lnTo>
                <a:lnTo>
                  <a:pt x="272" y="700"/>
                </a:lnTo>
                <a:lnTo>
                  <a:pt x="270" y="693"/>
                </a:lnTo>
                <a:lnTo>
                  <a:pt x="270" y="687"/>
                </a:lnTo>
                <a:lnTo>
                  <a:pt x="266" y="679"/>
                </a:lnTo>
                <a:lnTo>
                  <a:pt x="259" y="673"/>
                </a:lnTo>
                <a:lnTo>
                  <a:pt x="257" y="667"/>
                </a:lnTo>
                <a:lnTo>
                  <a:pt x="254" y="660"/>
                </a:lnTo>
                <a:lnTo>
                  <a:pt x="249" y="653"/>
                </a:lnTo>
                <a:lnTo>
                  <a:pt x="243" y="646"/>
                </a:lnTo>
                <a:lnTo>
                  <a:pt x="237" y="641"/>
                </a:lnTo>
                <a:lnTo>
                  <a:pt x="236" y="640"/>
                </a:lnTo>
                <a:lnTo>
                  <a:pt x="232" y="637"/>
                </a:lnTo>
                <a:lnTo>
                  <a:pt x="225" y="633"/>
                </a:lnTo>
                <a:lnTo>
                  <a:pt x="222" y="627"/>
                </a:lnTo>
                <a:lnTo>
                  <a:pt x="216" y="627"/>
                </a:lnTo>
                <a:lnTo>
                  <a:pt x="214" y="627"/>
                </a:lnTo>
                <a:lnTo>
                  <a:pt x="209" y="621"/>
                </a:lnTo>
                <a:lnTo>
                  <a:pt x="202" y="621"/>
                </a:lnTo>
                <a:lnTo>
                  <a:pt x="195" y="619"/>
                </a:lnTo>
                <a:lnTo>
                  <a:pt x="191" y="612"/>
                </a:lnTo>
                <a:lnTo>
                  <a:pt x="190" y="605"/>
                </a:lnTo>
                <a:lnTo>
                  <a:pt x="186" y="599"/>
                </a:lnTo>
                <a:lnTo>
                  <a:pt x="185" y="596"/>
                </a:lnTo>
                <a:lnTo>
                  <a:pt x="180" y="588"/>
                </a:lnTo>
                <a:lnTo>
                  <a:pt x="176" y="582"/>
                </a:lnTo>
                <a:lnTo>
                  <a:pt x="170" y="574"/>
                </a:lnTo>
                <a:lnTo>
                  <a:pt x="177" y="570"/>
                </a:lnTo>
                <a:lnTo>
                  <a:pt x="178" y="562"/>
                </a:lnTo>
                <a:lnTo>
                  <a:pt x="176" y="558"/>
                </a:lnTo>
                <a:lnTo>
                  <a:pt x="177" y="551"/>
                </a:lnTo>
                <a:lnTo>
                  <a:pt x="171" y="544"/>
                </a:lnTo>
                <a:lnTo>
                  <a:pt x="166" y="538"/>
                </a:lnTo>
                <a:lnTo>
                  <a:pt x="164" y="531"/>
                </a:lnTo>
                <a:lnTo>
                  <a:pt x="160" y="524"/>
                </a:lnTo>
                <a:lnTo>
                  <a:pt x="157" y="517"/>
                </a:lnTo>
                <a:lnTo>
                  <a:pt x="152" y="509"/>
                </a:lnTo>
                <a:lnTo>
                  <a:pt x="146" y="506"/>
                </a:lnTo>
                <a:lnTo>
                  <a:pt x="139" y="499"/>
                </a:lnTo>
                <a:lnTo>
                  <a:pt x="137" y="492"/>
                </a:lnTo>
                <a:lnTo>
                  <a:pt x="139" y="487"/>
                </a:lnTo>
                <a:lnTo>
                  <a:pt x="136" y="479"/>
                </a:lnTo>
                <a:lnTo>
                  <a:pt x="130" y="478"/>
                </a:lnTo>
                <a:lnTo>
                  <a:pt x="125" y="471"/>
                </a:lnTo>
                <a:lnTo>
                  <a:pt x="122" y="464"/>
                </a:lnTo>
                <a:lnTo>
                  <a:pt x="119" y="456"/>
                </a:lnTo>
                <a:lnTo>
                  <a:pt x="116" y="450"/>
                </a:lnTo>
                <a:lnTo>
                  <a:pt x="113" y="443"/>
                </a:lnTo>
                <a:lnTo>
                  <a:pt x="108" y="436"/>
                </a:lnTo>
                <a:lnTo>
                  <a:pt x="103" y="429"/>
                </a:lnTo>
                <a:lnTo>
                  <a:pt x="98" y="422"/>
                </a:lnTo>
                <a:lnTo>
                  <a:pt x="95" y="415"/>
                </a:lnTo>
                <a:lnTo>
                  <a:pt x="91" y="409"/>
                </a:lnTo>
                <a:lnTo>
                  <a:pt x="84" y="402"/>
                </a:lnTo>
                <a:lnTo>
                  <a:pt x="79" y="395"/>
                </a:lnTo>
                <a:lnTo>
                  <a:pt x="79" y="389"/>
                </a:lnTo>
                <a:lnTo>
                  <a:pt x="74" y="382"/>
                </a:lnTo>
                <a:lnTo>
                  <a:pt x="68" y="377"/>
                </a:lnTo>
                <a:lnTo>
                  <a:pt x="63" y="370"/>
                </a:lnTo>
                <a:lnTo>
                  <a:pt x="60" y="363"/>
                </a:lnTo>
                <a:lnTo>
                  <a:pt x="59" y="355"/>
                </a:lnTo>
                <a:lnTo>
                  <a:pt x="55" y="349"/>
                </a:lnTo>
                <a:lnTo>
                  <a:pt x="49" y="342"/>
                </a:lnTo>
                <a:lnTo>
                  <a:pt x="46" y="335"/>
                </a:lnTo>
                <a:lnTo>
                  <a:pt x="41" y="329"/>
                </a:lnTo>
                <a:lnTo>
                  <a:pt x="41" y="328"/>
                </a:lnTo>
                <a:lnTo>
                  <a:pt x="38" y="321"/>
                </a:lnTo>
                <a:lnTo>
                  <a:pt x="32" y="320"/>
                </a:lnTo>
                <a:lnTo>
                  <a:pt x="26" y="316"/>
                </a:lnTo>
                <a:lnTo>
                  <a:pt x="24" y="318"/>
                </a:lnTo>
                <a:lnTo>
                  <a:pt x="17" y="316"/>
                </a:lnTo>
                <a:lnTo>
                  <a:pt x="11" y="318"/>
                </a:lnTo>
                <a:lnTo>
                  <a:pt x="6" y="317"/>
                </a:lnTo>
                <a:lnTo>
                  <a:pt x="4" y="324"/>
                </a:lnTo>
                <a:lnTo>
                  <a:pt x="0" y="317"/>
                </a:lnTo>
                <a:lnTo>
                  <a:pt x="3" y="314"/>
                </a:lnTo>
                <a:lnTo>
                  <a:pt x="6" y="307"/>
                </a:lnTo>
                <a:lnTo>
                  <a:pt x="7" y="300"/>
                </a:lnTo>
                <a:lnTo>
                  <a:pt x="9" y="293"/>
                </a:lnTo>
                <a:lnTo>
                  <a:pt x="11" y="288"/>
                </a:lnTo>
                <a:lnTo>
                  <a:pt x="12" y="281"/>
                </a:lnTo>
                <a:lnTo>
                  <a:pt x="11" y="276"/>
                </a:lnTo>
                <a:lnTo>
                  <a:pt x="11" y="269"/>
                </a:lnTo>
                <a:lnTo>
                  <a:pt x="13" y="262"/>
                </a:lnTo>
                <a:lnTo>
                  <a:pt x="13" y="256"/>
                </a:lnTo>
                <a:lnTo>
                  <a:pt x="13" y="244"/>
                </a:lnTo>
                <a:lnTo>
                  <a:pt x="14" y="237"/>
                </a:lnTo>
                <a:lnTo>
                  <a:pt x="15" y="232"/>
                </a:lnTo>
                <a:lnTo>
                  <a:pt x="16" y="225"/>
                </a:lnTo>
                <a:lnTo>
                  <a:pt x="18" y="218"/>
                </a:lnTo>
                <a:lnTo>
                  <a:pt x="20" y="219"/>
                </a:lnTo>
                <a:lnTo>
                  <a:pt x="27" y="220"/>
                </a:lnTo>
                <a:lnTo>
                  <a:pt x="32" y="221"/>
                </a:lnTo>
                <a:lnTo>
                  <a:pt x="38" y="222"/>
                </a:lnTo>
                <a:lnTo>
                  <a:pt x="44" y="224"/>
                </a:lnTo>
                <a:lnTo>
                  <a:pt x="50" y="225"/>
                </a:lnTo>
                <a:lnTo>
                  <a:pt x="56" y="226"/>
                </a:lnTo>
                <a:lnTo>
                  <a:pt x="62" y="227"/>
                </a:lnTo>
                <a:lnTo>
                  <a:pt x="68" y="228"/>
                </a:lnTo>
                <a:lnTo>
                  <a:pt x="74" y="229"/>
                </a:lnTo>
                <a:lnTo>
                  <a:pt x="80" y="230"/>
                </a:lnTo>
                <a:lnTo>
                  <a:pt x="86" y="232"/>
                </a:lnTo>
                <a:lnTo>
                  <a:pt x="87" y="232"/>
                </a:lnTo>
                <a:lnTo>
                  <a:pt x="93" y="226"/>
                </a:lnTo>
                <a:lnTo>
                  <a:pt x="98" y="220"/>
                </a:lnTo>
                <a:lnTo>
                  <a:pt x="103" y="214"/>
                </a:lnTo>
                <a:lnTo>
                  <a:pt x="110" y="209"/>
                </a:lnTo>
                <a:lnTo>
                  <a:pt x="114" y="201"/>
                </a:lnTo>
                <a:lnTo>
                  <a:pt x="117" y="195"/>
                </a:lnTo>
                <a:lnTo>
                  <a:pt x="120" y="188"/>
                </a:lnTo>
                <a:lnTo>
                  <a:pt x="123" y="181"/>
                </a:lnTo>
                <a:lnTo>
                  <a:pt x="129" y="178"/>
                </a:lnTo>
                <a:lnTo>
                  <a:pt x="134" y="176"/>
                </a:lnTo>
                <a:lnTo>
                  <a:pt x="140" y="175"/>
                </a:lnTo>
                <a:lnTo>
                  <a:pt x="147" y="173"/>
                </a:lnTo>
                <a:lnTo>
                  <a:pt x="153" y="171"/>
                </a:lnTo>
                <a:lnTo>
                  <a:pt x="158" y="170"/>
                </a:lnTo>
                <a:lnTo>
                  <a:pt x="166" y="170"/>
                </a:lnTo>
                <a:lnTo>
                  <a:pt x="170" y="164"/>
                </a:lnTo>
                <a:lnTo>
                  <a:pt x="176" y="141"/>
                </a:lnTo>
                <a:lnTo>
                  <a:pt x="194" y="129"/>
                </a:lnTo>
                <a:lnTo>
                  <a:pt x="164" y="91"/>
                </a:lnTo>
                <a:lnTo>
                  <a:pt x="168" y="92"/>
                </a:lnTo>
                <a:lnTo>
                  <a:pt x="162" y="87"/>
                </a:lnTo>
                <a:lnTo>
                  <a:pt x="158" y="81"/>
                </a:lnTo>
                <a:lnTo>
                  <a:pt x="152" y="74"/>
                </a:lnTo>
                <a:lnTo>
                  <a:pt x="132" y="50"/>
                </a:lnTo>
                <a:lnTo>
                  <a:pt x="193" y="27"/>
                </a:lnTo>
                <a:lnTo>
                  <a:pt x="200" y="25"/>
                </a:lnTo>
                <a:lnTo>
                  <a:pt x="203" y="25"/>
                </a:lnTo>
                <a:lnTo>
                  <a:pt x="210" y="23"/>
                </a:lnTo>
                <a:lnTo>
                  <a:pt x="216" y="20"/>
                </a:lnTo>
                <a:lnTo>
                  <a:pt x="220" y="18"/>
                </a:lnTo>
                <a:lnTo>
                  <a:pt x="226" y="17"/>
                </a:lnTo>
                <a:lnTo>
                  <a:pt x="239" y="12"/>
                </a:lnTo>
                <a:lnTo>
                  <a:pt x="241" y="12"/>
                </a:lnTo>
                <a:lnTo>
                  <a:pt x="247" y="10"/>
                </a:lnTo>
                <a:lnTo>
                  <a:pt x="253" y="4"/>
                </a:lnTo>
                <a:lnTo>
                  <a:pt x="257" y="0"/>
                </a:lnTo>
                <a:lnTo>
                  <a:pt x="267" y="2"/>
                </a:lnTo>
                <a:lnTo>
                  <a:pt x="274" y="3"/>
                </a:lnTo>
                <a:lnTo>
                  <a:pt x="276" y="3"/>
                </a:lnTo>
                <a:lnTo>
                  <a:pt x="284" y="4"/>
                </a:lnTo>
                <a:lnTo>
                  <a:pt x="290" y="7"/>
                </a:lnTo>
                <a:lnTo>
                  <a:pt x="297" y="8"/>
                </a:lnTo>
                <a:lnTo>
                  <a:pt x="308" y="9"/>
                </a:lnTo>
                <a:lnTo>
                  <a:pt x="319" y="11"/>
                </a:lnTo>
                <a:lnTo>
                  <a:pt x="328" y="14"/>
                </a:lnTo>
                <a:lnTo>
                  <a:pt x="334" y="15"/>
                </a:lnTo>
                <a:lnTo>
                  <a:pt x="344" y="22"/>
                </a:lnTo>
                <a:lnTo>
                  <a:pt x="354" y="28"/>
                </a:lnTo>
                <a:lnTo>
                  <a:pt x="365" y="36"/>
                </a:lnTo>
                <a:lnTo>
                  <a:pt x="374" y="42"/>
                </a:lnTo>
                <a:lnTo>
                  <a:pt x="388" y="52"/>
                </a:lnTo>
                <a:lnTo>
                  <a:pt x="398" y="59"/>
                </a:lnTo>
                <a:lnTo>
                  <a:pt x="399" y="60"/>
                </a:lnTo>
                <a:lnTo>
                  <a:pt x="405" y="64"/>
                </a:lnTo>
                <a:lnTo>
                  <a:pt x="413" y="66"/>
                </a:lnTo>
                <a:lnTo>
                  <a:pt x="413" y="67"/>
                </a:lnTo>
                <a:lnTo>
                  <a:pt x="426" y="74"/>
                </a:lnTo>
                <a:lnTo>
                  <a:pt x="432" y="77"/>
                </a:lnTo>
                <a:lnTo>
                  <a:pt x="438" y="80"/>
                </a:lnTo>
                <a:lnTo>
                  <a:pt x="449" y="89"/>
                </a:lnTo>
                <a:lnTo>
                  <a:pt x="459" y="99"/>
                </a:lnTo>
                <a:lnTo>
                  <a:pt x="467" y="106"/>
                </a:lnTo>
                <a:lnTo>
                  <a:pt x="476" y="114"/>
                </a:lnTo>
                <a:lnTo>
                  <a:pt x="488" y="125"/>
                </a:lnTo>
                <a:lnTo>
                  <a:pt x="494" y="130"/>
                </a:lnTo>
                <a:lnTo>
                  <a:pt x="501" y="136"/>
                </a:lnTo>
                <a:lnTo>
                  <a:pt x="509" y="143"/>
                </a:lnTo>
                <a:lnTo>
                  <a:pt x="516" y="148"/>
                </a:lnTo>
                <a:lnTo>
                  <a:pt x="522" y="154"/>
                </a:lnTo>
                <a:lnTo>
                  <a:pt x="529" y="161"/>
                </a:lnTo>
                <a:lnTo>
                  <a:pt x="538" y="167"/>
                </a:lnTo>
                <a:lnTo>
                  <a:pt x="539" y="168"/>
                </a:lnTo>
                <a:lnTo>
                  <a:pt x="539" y="169"/>
                </a:lnTo>
                <a:lnTo>
                  <a:pt x="546" y="175"/>
                </a:lnTo>
                <a:lnTo>
                  <a:pt x="552" y="179"/>
                </a:lnTo>
                <a:lnTo>
                  <a:pt x="561" y="187"/>
                </a:lnTo>
                <a:lnTo>
                  <a:pt x="568" y="193"/>
                </a:lnTo>
                <a:lnTo>
                  <a:pt x="580" y="204"/>
                </a:lnTo>
                <a:lnTo>
                  <a:pt x="589" y="211"/>
                </a:lnTo>
                <a:lnTo>
                  <a:pt x="598" y="218"/>
                </a:lnTo>
                <a:lnTo>
                  <a:pt x="605" y="225"/>
                </a:lnTo>
                <a:lnTo>
                  <a:pt x="611" y="230"/>
                </a:lnTo>
                <a:lnTo>
                  <a:pt x="620" y="232"/>
                </a:lnTo>
                <a:lnTo>
                  <a:pt x="626" y="232"/>
                </a:lnTo>
                <a:lnTo>
                  <a:pt x="629" y="233"/>
                </a:lnTo>
                <a:lnTo>
                  <a:pt x="635" y="233"/>
                </a:lnTo>
                <a:lnTo>
                  <a:pt x="646" y="234"/>
                </a:lnTo>
                <a:lnTo>
                  <a:pt x="657" y="235"/>
                </a:lnTo>
                <a:lnTo>
                  <a:pt x="667" y="236"/>
                </a:lnTo>
                <a:lnTo>
                  <a:pt x="677" y="237"/>
                </a:lnTo>
                <a:lnTo>
                  <a:pt x="686" y="238"/>
                </a:lnTo>
                <a:lnTo>
                  <a:pt x="697" y="240"/>
                </a:lnTo>
                <a:lnTo>
                  <a:pt x="710" y="241"/>
                </a:lnTo>
                <a:lnTo>
                  <a:pt x="716" y="242"/>
                </a:lnTo>
                <a:lnTo>
                  <a:pt x="722" y="240"/>
                </a:lnTo>
                <a:lnTo>
                  <a:pt x="723" y="238"/>
                </a:lnTo>
                <a:lnTo>
                  <a:pt x="724" y="237"/>
                </a:lnTo>
                <a:lnTo>
                  <a:pt x="733" y="240"/>
                </a:lnTo>
                <a:lnTo>
                  <a:pt x="735" y="241"/>
                </a:lnTo>
                <a:lnTo>
                  <a:pt x="742" y="241"/>
                </a:lnTo>
                <a:lnTo>
                  <a:pt x="749" y="243"/>
                </a:lnTo>
                <a:lnTo>
                  <a:pt x="754" y="243"/>
                </a:lnTo>
                <a:lnTo>
                  <a:pt x="761" y="244"/>
                </a:lnTo>
                <a:lnTo>
                  <a:pt x="766" y="245"/>
                </a:lnTo>
                <a:lnTo>
                  <a:pt x="774" y="245"/>
                </a:lnTo>
                <a:lnTo>
                  <a:pt x="780" y="248"/>
                </a:lnTo>
                <a:lnTo>
                  <a:pt x="784" y="256"/>
                </a:lnTo>
                <a:lnTo>
                  <a:pt x="784" y="257"/>
                </a:lnTo>
                <a:lnTo>
                  <a:pt x="787" y="262"/>
                </a:lnTo>
                <a:lnTo>
                  <a:pt x="788" y="269"/>
                </a:lnTo>
                <a:lnTo>
                  <a:pt x="791" y="276"/>
                </a:lnTo>
                <a:lnTo>
                  <a:pt x="796" y="283"/>
                </a:lnTo>
                <a:lnTo>
                  <a:pt x="815" y="283"/>
                </a:lnTo>
                <a:lnTo>
                  <a:pt x="821" y="283"/>
                </a:lnTo>
                <a:lnTo>
                  <a:pt x="841" y="283"/>
                </a:lnTo>
                <a:lnTo>
                  <a:pt x="846" y="288"/>
                </a:lnTo>
                <a:lnTo>
                  <a:pt x="849" y="293"/>
                </a:lnTo>
                <a:lnTo>
                  <a:pt x="849" y="301"/>
                </a:lnTo>
                <a:lnTo>
                  <a:pt x="854" y="307"/>
                </a:lnTo>
                <a:lnTo>
                  <a:pt x="854" y="313"/>
                </a:lnTo>
                <a:lnTo>
                  <a:pt x="857" y="320"/>
                </a:lnTo>
                <a:lnTo>
                  <a:pt x="863" y="324"/>
                </a:lnTo>
                <a:lnTo>
                  <a:pt x="865" y="324"/>
                </a:lnTo>
                <a:lnTo>
                  <a:pt x="866" y="330"/>
                </a:lnTo>
                <a:lnTo>
                  <a:pt x="867" y="331"/>
                </a:lnTo>
                <a:lnTo>
                  <a:pt x="873" y="338"/>
                </a:lnTo>
                <a:lnTo>
                  <a:pt x="874" y="339"/>
                </a:lnTo>
                <a:lnTo>
                  <a:pt x="873" y="346"/>
                </a:lnTo>
                <a:lnTo>
                  <a:pt x="872" y="341"/>
                </a:lnTo>
                <a:lnTo>
                  <a:pt x="869" y="340"/>
                </a:lnTo>
                <a:lnTo>
                  <a:pt x="869" y="346"/>
                </a:lnTo>
                <a:lnTo>
                  <a:pt x="868" y="347"/>
                </a:lnTo>
                <a:lnTo>
                  <a:pt x="869" y="349"/>
                </a:lnTo>
                <a:lnTo>
                  <a:pt x="869" y="348"/>
                </a:lnTo>
                <a:lnTo>
                  <a:pt x="872" y="349"/>
                </a:lnTo>
                <a:lnTo>
                  <a:pt x="873" y="355"/>
                </a:lnTo>
                <a:lnTo>
                  <a:pt x="872" y="356"/>
                </a:lnTo>
                <a:lnTo>
                  <a:pt x="873" y="357"/>
                </a:lnTo>
                <a:lnTo>
                  <a:pt x="872" y="356"/>
                </a:lnTo>
                <a:lnTo>
                  <a:pt x="873" y="357"/>
                </a:lnTo>
                <a:lnTo>
                  <a:pt x="874" y="357"/>
                </a:lnTo>
                <a:lnTo>
                  <a:pt x="876" y="356"/>
                </a:lnTo>
                <a:lnTo>
                  <a:pt x="881" y="356"/>
                </a:lnTo>
                <a:lnTo>
                  <a:pt x="884" y="359"/>
                </a:lnTo>
                <a:lnTo>
                  <a:pt x="886" y="362"/>
                </a:lnTo>
                <a:lnTo>
                  <a:pt x="886" y="363"/>
                </a:lnTo>
                <a:lnTo>
                  <a:pt x="890" y="362"/>
                </a:lnTo>
                <a:lnTo>
                  <a:pt x="896" y="362"/>
                </a:lnTo>
                <a:lnTo>
                  <a:pt x="902" y="366"/>
                </a:lnTo>
                <a:lnTo>
                  <a:pt x="897" y="373"/>
                </a:lnTo>
                <a:lnTo>
                  <a:pt x="903" y="378"/>
                </a:lnTo>
                <a:lnTo>
                  <a:pt x="904" y="385"/>
                </a:lnTo>
                <a:lnTo>
                  <a:pt x="904" y="386"/>
                </a:lnTo>
                <a:lnTo>
                  <a:pt x="910" y="388"/>
                </a:lnTo>
                <a:lnTo>
                  <a:pt x="909" y="394"/>
                </a:lnTo>
                <a:lnTo>
                  <a:pt x="912" y="394"/>
                </a:lnTo>
                <a:lnTo>
                  <a:pt x="916" y="395"/>
                </a:lnTo>
                <a:lnTo>
                  <a:pt x="917" y="395"/>
                </a:lnTo>
                <a:lnTo>
                  <a:pt x="921" y="389"/>
                </a:lnTo>
                <a:lnTo>
                  <a:pt x="920" y="393"/>
                </a:lnTo>
                <a:lnTo>
                  <a:pt x="924" y="399"/>
                </a:lnTo>
                <a:lnTo>
                  <a:pt x="926" y="403"/>
                </a:lnTo>
                <a:lnTo>
                  <a:pt x="926" y="404"/>
                </a:lnTo>
                <a:lnTo>
                  <a:pt x="927" y="404"/>
                </a:lnTo>
                <a:lnTo>
                  <a:pt x="933" y="411"/>
                </a:lnTo>
                <a:lnTo>
                  <a:pt x="934" y="412"/>
                </a:lnTo>
                <a:lnTo>
                  <a:pt x="940" y="415"/>
                </a:lnTo>
                <a:lnTo>
                  <a:pt x="941" y="415"/>
                </a:lnTo>
                <a:lnTo>
                  <a:pt x="945" y="417"/>
                </a:lnTo>
                <a:lnTo>
                  <a:pt x="947" y="417"/>
                </a:lnTo>
                <a:lnTo>
                  <a:pt x="949" y="419"/>
                </a:lnTo>
                <a:lnTo>
                  <a:pt x="950" y="420"/>
                </a:lnTo>
                <a:lnTo>
                  <a:pt x="954" y="427"/>
                </a:lnTo>
                <a:lnTo>
                  <a:pt x="959" y="433"/>
                </a:lnTo>
                <a:lnTo>
                  <a:pt x="954" y="429"/>
                </a:lnTo>
                <a:lnTo>
                  <a:pt x="953" y="429"/>
                </a:lnTo>
                <a:lnTo>
                  <a:pt x="952" y="429"/>
                </a:lnTo>
                <a:lnTo>
                  <a:pt x="950" y="425"/>
                </a:lnTo>
                <a:lnTo>
                  <a:pt x="949" y="430"/>
                </a:lnTo>
                <a:lnTo>
                  <a:pt x="950" y="431"/>
                </a:lnTo>
                <a:lnTo>
                  <a:pt x="951" y="433"/>
                </a:lnTo>
                <a:lnTo>
                  <a:pt x="950" y="437"/>
                </a:lnTo>
                <a:lnTo>
                  <a:pt x="950" y="438"/>
                </a:lnTo>
                <a:lnTo>
                  <a:pt x="952" y="441"/>
                </a:lnTo>
                <a:lnTo>
                  <a:pt x="954" y="447"/>
                </a:lnTo>
                <a:lnTo>
                  <a:pt x="960" y="450"/>
                </a:lnTo>
                <a:lnTo>
                  <a:pt x="961" y="450"/>
                </a:lnTo>
                <a:lnTo>
                  <a:pt x="962" y="451"/>
                </a:lnTo>
                <a:lnTo>
                  <a:pt x="965" y="458"/>
                </a:lnTo>
                <a:lnTo>
                  <a:pt x="965" y="464"/>
                </a:lnTo>
                <a:lnTo>
                  <a:pt x="965" y="466"/>
                </a:lnTo>
                <a:lnTo>
                  <a:pt x="965" y="470"/>
                </a:lnTo>
                <a:lnTo>
                  <a:pt x="959" y="474"/>
                </a:lnTo>
                <a:lnTo>
                  <a:pt x="953" y="471"/>
                </a:lnTo>
                <a:lnTo>
                  <a:pt x="953" y="476"/>
                </a:lnTo>
                <a:lnTo>
                  <a:pt x="954" y="478"/>
                </a:lnTo>
                <a:lnTo>
                  <a:pt x="953" y="483"/>
                </a:lnTo>
                <a:lnTo>
                  <a:pt x="954" y="484"/>
                </a:lnTo>
                <a:lnTo>
                  <a:pt x="960" y="484"/>
                </a:lnTo>
                <a:lnTo>
                  <a:pt x="961" y="491"/>
                </a:lnTo>
                <a:lnTo>
                  <a:pt x="963" y="498"/>
                </a:lnTo>
                <a:lnTo>
                  <a:pt x="968" y="504"/>
                </a:lnTo>
                <a:lnTo>
                  <a:pt x="971" y="511"/>
                </a:lnTo>
                <a:lnTo>
                  <a:pt x="964" y="504"/>
                </a:lnTo>
                <a:lnTo>
                  <a:pt x="968" y="511"/>
                </a:lnTo>
                <a:lnTo>
                  <a:pt x="973" y="518"/>
                </a:lnTo>
                <a:lnTo>
                  <a:pt x="980" y="523"/>
                </a:lnTo>
                <a:lnTo>
                  <a:pt x="986" y="528"/>
                </a:lnTo>
                <a:lnTo>
                  <a:pt x="989" y="534"/>
                </a:lnTo>
                <a:lnTo>
                  <a:pt x="990" y="541"/>
                </a:lnTo>
                <a:lnTo>
                  <a:pt x="992" y="548"/>
                </a:lnTo>
                <a:lnTo>
                  <a:pt x="993" y="556"/>
                </a:lnTo>
                <a:lnTo>
                  <a:pt x="999" y="562"/>
                </a:lnTo>
                <a:lnTo>
                  <a:pt x="1001" y="567"/>
                </a:lnTo>
                <a:lnTo>
                  <a:pt x="1005" y="574"/>
                </a:lnTo>
                <a:lnTo>
                  <a:pt x="1006" y="581"/>
                </a:lnTo>
                <a:lnTo>
                  <a:pt x="1012" y="582"/>
                </a:lnTo>
                <a:lnTo>
                  <a:pt x="1013" y="583"/>
                </a:lnTo>
                <a:lnTo>
                  <a:pt x="1014" y="587"/>
                </a:lnTo>
                <a:lnTo>
                  <a:pt x="1018" y="591"/>
                </a:lnTo>
                <a:lnTo>
                  <a:pt x="1024" y="596"/>
                </a:lnTo>
                <a:lnTo>
                  <a:pt x="1030" y="597"/>
                </a:lnTo>
                <a:lnTo>
                  <a:pt x="1031" y="596"/>
                </a:lnTo>
                <a:lnTo>
                  <a:pt x="1036" y="592"/>
                </a:lnTo>
                <a:lnTo>
                  <a:pt x="1042" y="593"/>
                </a:lnTo>
                <a:lnTo>
                  <a:pt x="1042" y="600"/>
                </a:lnTo>
                <a:lnTo>
                  <a:pt x="1046" y="595"/>
                </a:lnTo>
                <a:lnTo>
                  <a:pt x="1052" y="597"/>
                </a:lnTo>
                <a:lnTo>
                  <a:pt x="1048" y="604"/>
                </a:lnTo>
                <a:lnTo>
                  <a:pt x="1043" y="611"/>
                </a:lnTo>
                <a:lnTo>
                  <a:pt x="1047" y="617"/>
                </a:lnTo>
                <a:lnTo>
                  <a:pt x="1051" y="616"/>
                </a:lnTo>
                <a:lnTo>
                  <a:pt x="1057" y="621"/>
                </a:lnTo>
                <a:lnTo>
                  <a:pt x="1059" y="620"/>
                </a:lnTo>
                <a:lnTo>
                  <a:pt x="1061" y="625"/>
                </a:lnTo>
                <a:lnTo>
                  <a:pt x="1061" y="632"/>
                </a:lnTo>
                <a:lnTo>
                  <a:pt x="1068" y="640"/>
                </a:lnTo>
                <a:lnTo>
                  <a:pt x="1081" y="659"/>
                </a:lnTo>
                <a:lnTo>
                  <a:pt x="1084" y="662"/>
                </a:lnTo>
                <a:lnTo>
                  <a:pt x="1090" y="671"/>
                </a:lnTo>
                <a:lnTo>
                  <a:pt x="1108" y="695"/>
                </a:lnTo>
                <a:lnTo>
                  <a:pt x="1112" y="702"/>
                </a:lnTo>
                <a:lnTo>
                  <a:pt x="1120" y="713"/>
                </a:lnTo>
                <a:lnTo>
                  <a:pt x="1131" y="725"/>
                </a:lnTo>
                <a:lnTo>
                  <a:pt x="1148" y="727"/>
                </a:lnTo>
                <a:lnTo>
                  <a:pt x="1178" y="732"/>
                </a:lnTo>
                <a:lnTo>
                  <a:pt x="1191" y="733"/>
                </a:lnTo>
                <a:lnTo>
                  <a:pt x="1210" y="736"/>
                </a:lnTo>
                <a:lnTo>
                  <a:pt x="1229" y="740"/>
                </a:lnTo>
                <a:lnTo>
                  <a:pt x="1231" y="740"/>
                </a:lnTo>
                <a:lnTo>
                  <a:pt x="1248" y="742"/>
                </a:lnTo>
                <a:lnTo>
                  <a:pt x="1274" y="748"/>
                </a:lnTo>
                <a:lnTo>
                  <a:pt x="1280" y="748"/>
                </a:lnTo>
                <a:lnTo>
                  <a:pt x="1288" y="749"/>
                </a:lnTo>
                <a:lnTo>
                  <a:pt x="1291" y="743"/>
                </a:lnTo>
                <a:lnTo>
                  <a:pt x="1326" y="798"/>
                </a:lnTo>
                <a:lnTo>
                  <a:pt x="1295" y="956"/>
                </a:lnTo>
                <a:lnTo>
                  <a:pt x="1113" y="1035"/>
                </a:lnTo>
                <a:lnTo>
                  <a:pt x="1115" y="1039"/>
                </a:lnTo>
                <a:lnTo>
                  <a:pt x="1039" y="1050"/>
                </a:lnTo>
                <a:lnTo>
                  <a:pt x="936" y="1065"/>
                </a:lnTo>
                <a:lnTo>
                  <a:pt x="880" y="1100"/>
                </a:lnTo>
                <a:lnTo>
                  <a:pt x="846" y="1156"/>
                </a:lnTo>
                <a:lnTo>
                  <a:pt x="839" y="1184"/>
                </a:lnTo>
                <a:lnTo>
                  <a:pt x="821" y="1196"/>
                </a:lnTo>
                <a:lnTo>
                  <a:pt x="810" y="1196"/>
                </a:lnTo>
                <a:lnTo>
                  <a:pt x="793" y="1170"/>
                </a:lnTo>
                <a:lnTo>
                  <a:pt x="770" y="1175"/>
                </a:lnTo>
                <a:lnTo>
                  <a:pt x="754" y="1173"/>
                </a:lnTo>
                <a:lnTo>
                  <a:pt x="710" y="1167"/>
                </a:lnTo>
                <a:lnTo>
                  <a:pt x="697" y="1159"/>
                </a:lnTo>
                <a:lnTo>
                  <a:pt x="662" y="1159"/>
                </a:lnTo>
                <a:lnTo>
                  <a:pt x="658" y="1161"/>
                </a:lnTo>
                <a:lnTo>
                  <a:pt x="652" y="1161"/>
                </a:lnTo>
                <a:lnTo>
                  <a:pt x="636" y="1165"/>
                </a:lnTo>
                <a:lnTo>
                  <a:pt x="635" y="1165"/>
                </a:lnTo>
                <a:lnTo>
                  <a:pt x="630" y="1170"/>
                </a:lnTo>
                <a:lnTo>
                  <a:pt x="624" y="1169"/>
                </a:lnTo>
                <a:lnTo>
                  <a:pt x="618" y="1169"/>
                </a:lnTo>
                <a:lnTo>
                  <a:pt x="612" y="1170"/>
                </a:lnTo>
                <a:lnTo>
                  <a:pt x="606" y="1167"/>
                </a:lnTo>
                <a:lnTo>
                  <a:pt x="601" y="1160"/>
                </a:lnTo>
                <a:lnTo>
                  <a:pt x="595" y="1157"/>
                </a:lnTo>
                <a:lnTo>
                  <a:pt x="588" y="1155"/>
                </a:lnTo>
                <a:lnTo>
                  <a:pt x="583" y="1160"/>
                </a:lnTo>
                <a:lnTo>
                  <a:pt x="582" y="1160"/>
                </a:lnTo>
                <a:lnTo>
                  <a:pt x="576" y="1165"/>
                </a:lnTo>
                <a:lnTo>
                  <a:pt x="576" y="1172"/>
                </a:lnTo>
                <a:lnTo>
                  <a:pt x="574" y="1179"/>
                </a:lnTo>
                <a:lnTo>
                  <a:pt x="572" y="1186"/>
                </a:lnTo>
                <a:lnTo>
                  <a:pt x="572" y="1193"/>
                </a:lnTo>
                <a:lnTo>
                  <a:pt x="572" y="1200"/>
                </a:lnTo>
                <a:lnTo>
                  <a:pt x="572" y="1207"/>
                </a:lnTo>
                <a:lnTo>
                  <a:pt x="577" y="1213"/>
                </a:lnTo>
                <a:lnTo>
                  <a:pt x="576" y="1220"/>
                </a:lnTo>
                <a:lnTo>
                  <a:pt x="570" y="1222"/>
                </a:lnTo>
                <a:lnTo>
                  <a:pt x="569" y="1229"/>
                </a:lnTo>
                <a:lnTo>
                  <a:pt x="568" y="1233"/>
                </a:lnTo>
                <a:lnTo>
                  <a:pt x="564" y="1236"/>
                </a:lnTo>
                <a:lnTo>
                  <a:pt x="559" y="1243"/>
                </a:lnTo>
                <a:lnTo>
                  <a:pt x="553" y="1246"/>
                </a:lnTo>
                <a:lnTo>
                  <a:pt x="548" y="1246"/>
                </a:lnTo>
                <a:lnTo>
                  <a:pt x="548" y="1242"/>
                </a:lnTo>
                <a:close/>
              </a:path>
            </a:pathLst>
          </a:custGeom>
          <a:solidFill>
            <a:srgbClr val="FFF776">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5" name="Freeform 553"/>
          <p:cNvSpPr>
            <a:spLocks/>
          </p:cNvSpPr>
          <p:nvPr/>
        </p:nvSpPr>
        <p:spPr bwMode="auto">
          <a:xfrm>
            <a:off x="5291138" y="5556250"/>
            <a:ext cx="3175" cy="7938"/>
          </a:xfrm>
          <a:custGeom>
            <a:avLst/>
            <a:gdLst>
              <a:gd name="T0" fmla="*/ 2147483647 w 4"/>
              <a:gd name="T1" fmla="*/ 2147483647 h 20"/>
              <a:gd name="T2" fmla="*/ 2147483647 w 4"/>
              <a:gd name="T3" fmla="*/ 2147483647 h 20"/>
              <a:gd name="T4" fmla="*/ 2147483647 w 4"/>
              <a:gd name="T5" fmla="*/ 2147483647 h 20"/>
              <a:gd name="T6" fmla="*/ 2147483647 w 4"/>
              <a:gd name="T7" fmla="*/ 0 h 20"/>
              <a:gd name="T8" fmla="*/ 2147483647 w 4"/>
              <a:gd name="T9" fmla="*/ 2147483647 h 20"/>
              <a:gd name="T10" fmla="*/ 0 w 4"/>
              <a:gd name="T11" fmla="*/ 2147483647 h 20"/>
              <a:gd name="T12" fmla="*/ 2147483647 w 4"/>
              <a:gd name="T13" fmla="*/ 2147483647 h 20"/>
              <a:gd name="T14" fmla="*/ 0 60000 65536"/>
              <a:gd name="T15" fmla="*/ 0 60000 65536"/>
              <a:gd name="T16" fmla="*/ 0 60000 65536"/>
              <a:gd name="T17" fmla="*/ 0 60000 65536"/>
              <a:gd name="T18" fmla="*/ 0 60000 65536"/>
              <a:gd name="T19" fmla="*/ 0 60000 65536"/>
              <a:gd name="T20" fmla="*/ 0 60000 65536"/>
              <a:gd name="T21" fmla="*/ 0 w 4"/>
              <a:gd name="T22" fmla="*/ 0 h 20"/>
              <a:gd name="T23" fmla="*/ 4 w 4"/>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0">
                <a:moveTo>
                  <a:pt x="1" y="20"/>
                </a:moveTo>
                <a:lnTo>
                  <a:pt x="3" y="13"/>
                </a:lnTo>
                <a:lnTo>
                  <a:pt x="4" y="6"/>
                </a:lnTo>
                <a:lnTo>
                  <a:pt x="4" y="0"/>
                </a:lnTo>
                <a:lnTo>
                  <a:pt x="1" y="6"/>
                </a:lnTo>
                <a:lnTo>
                  <a:pt x="0" y="13"/>
                </a:lnTo>
                <a:lnTo>
                  <a:pt x="1" y="2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6" name="Freeform 554"/>
          <p:cNvSpPr>
            <a:spLocks/>
          </p:cNvSpPr>
          <p:nvPr/>
        </p:nvSpPr>
        <p:spPr bwMode="auto">
          <a:xfrm>
            <a:off x="5319713" y="5454650"/>
            <a:ext cx="3175" cy="3175"/>
          </a:xfrm>
          <a:custGeom>
            <a:avLst/>
            <a:gdLst>
              <a:gd name="T0" fmla="*/ 2147483647 w 6"/>
              <a:gd name="T1" fmla="*/ 2147483647 h 7"/>
              <a:gd name="T2" fmla="*/ 2147483647 w 6"/>
              <a:gd name="T3" fmla="*/ 2147483647 h 7"/>
              <a:gd name="T4" fmla="*/ 0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7"/>
                </a:moveTo>
                <a:lnTo>
                  <a:pt x="6" y="1"/>
                </a:lnTo>
                <a:lnTo>
                  <a:pt x="0" y="0"/>
                </a:lnTo>
                <a:lnTo>
                  <a:pt x="3"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7" name="Freeform 555"/>
          <p:cNvSpPr>
            <a:spLocks/>
          </p:cNvSpPr>
          <p:nvPr/>
        </p:nvSpPr>
        <p:spPr bwMode="auto">
          <a:xfrm>
            <a:off x="5456238" y="5214938"/>
            <a:ext cx="1587" cy="1587"/>
          </a:xfrm>
          <a:custGeom>
            <a:avLst/>
            <a:gdLst>
              <a:gd name="T0" fmla="*/ 0 w 2"/>
              <a:gd name="T1" fmla="*/ 0 h 5"/>
              <a:gd name="T2" fmla="*/ 2147483647 w 2"/>
              <a:gd name="T3" fmla="*/ 2147483647 h 5"/>
              <a:gd name="T4" fmla="*/ 0 w 2"/>
              <a:gd name="T5" fmla="*/ 0 h 5"/>
              <a:gd name="T6" fmla="*/ 0 60000 65536"/>
              <a:gd name="T7" fmla="*/ 0 60000 65536"/>
              <a:gd name="T8" fmla="*/ 0 60000 65536"/>
              <a:gd name="T9" fmla="*/ 0 w 2"/>
              <a:gd name="T10" fmla="*/ 0 h 5"/>
              <a:gd name="T11" fmla="*/ 2 w 2"/>
              <a:gd name="T12" fmla="*/ 5 h 5"/>
            </a:gdLst>
            <a:ahLst/>
            <a:cxnLst>
              <a:cxn ang="T6">
                <a:pos x="T0" y="T1"/>
              </a:cxn>
              <a:cxn ang="T7">
                <a:pos x="T2" y="T3"/>
              </a:cxn>
              <a:cxn ang="T8">
                <a:pos x="T4" y="T5"/>
              </a:cxn>
            </a:cxnLst>
            <a:rect l="T9" t="T10" r="T11" b="T12"/>
            <a:pathLst>
              <a:path w="2" h="5">
                <a:moveTo>
                  <a:pt x="0" y="0"/>
                </a:moveTo>
                <a:lnTo>
                  <a:pt x="2" y="5"/>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8" name="Freeform 556"/>
          <p:cNvSpPr>
            <a:spLocks/>
          </p:cNvSpPr>
          <p:nvPr/>
        </p:nvSpPr>
        <p:spPr bwMode="auto">
          <a:xfrm>
            <a:off x="4583113" y="2616200"/>
            <a:ext cx="9525" cy="6350"/>
          </a:xfrm>
          <a:custGeom>
            <a:avLst/>
            <a:gdLst>
              <a:gd name="T0" fmla="*/ 2147483647 w 20"/>
              <a:gd name="T1" fmla="*/ 2147483647 h 14"/>
              <a:gd name="T2" fmla="*/ 2147483647 w 20"/>
              <a:gd name="T3" fmla="*/ 2147483647 h 14"/>
              <a:gd name="T4" fmla="*/ 0 w 20"/>
              <a:gd name="T5" fmla="*/ 2147483647 h 14"/>
              <a:gd name="T6" fmla="*/ 2147483647 w 20"/>
              <a:gd name="T7" fmla="*/ 2147483647 h 14"/>
              <a:gd name="T8" fmla="*/ 2147483647 w 20"/>
              <a:gd name="T9" fmla="*/ 2147483647 h 14"/>
              <a:gd name="T10" fmla="*/ 2147483647 w 20"/>
              <a:gd name="T11" fmla="*/ 2147483647 h 14"/>
              <a:gd name="T12" fmla="*/ 2147483647 w 20"/>
              <a:gd name="T13" fmla="*/ 2147483647 h 14"/>
              <a:gd name="T14" fmla="*/ 2147483647 w 20"/>
              <a:gd name="T15" fmla="*/ 0 h 14"/>
              <a:gd name="T16" fmla="*/ 2147483647 w 20"/>
              <a:gd name="T17" fmla="*/ 214748364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4"/>
              <a:gd name="T29" fmla="*/ 20 w 2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4">
                <a:moveTo>
                  <a:pt x="11" y="3"/>
                </a:moveTo>
                <a:lnTo>
                  <a:pt x="6" y="6"/>
                </a:lnTo>
                <a:lnTo>
                  <a:pt x="0" y="9"/>
                </a:lnTo>
                <a:lnTo>
                  <a:pt x="6" y="14"/>
                </a:lnTo>
                <a:lnTo>
                  <a:pt x="12" y="13"/>
                </a:lnTo>
                <a:lnTo>
                  <a:pt x="19" y="11"/>
                </a:lnTo>
                <a:lnTo>
                  <a:pt x="20" y="4"/>
                </a:lnTo>
                <a:lnTo>
                  <a:pt x="14" y="0"/>
                </a:lnTo>
                <a:lnTo>
                  <a:pt x="11"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89" name="Freeform 557"/>
          <p:cNvSpPr>
            <a:spLocks/>
          </p:cNvSpPr>
          <p:nvPr/>
        </p:nvSpPr>
        <p:spPr bwMode="auto">
          <a:xfrm>
            <a:off x="4584700" y="2624138"/>
            <a:ext cx="6350" cy="3175"/>
          </a:xfrm>
          <a:custGeom>
            <a:avLst/>
            <a:gdLst>
              <a:gd name="T0" fmla="*/ 2147483647 w 12"/>
              <a:gd name="T1" fmla="*/ 0 h 7"/>
              <a:gd name="T2" fmla="*/ 0 w 12"/>
              <a:gd name="T3" fmla="*/ 2147483647 h 7"/>
              <a:gd name="T4" fmla="*/ 2147483647 w 12"/>
              <a:gd name="T5" fmla="*/ 2147483647 h 7"/>
              <a:gd name="T6" fmla="*/ 2147483647 w 12"/>
              <a:gd name="T7" fmla="*/ 0 h 7"/>
              <a:gd name="T8" fmla="*/ 2147483647 w 12"/>
              <a:gd name="T9" fmla="*/ 0 h 7"/>
              <a:gd name="T10" fmla="*/ 2147483647 w 12"/>
              <a:gd name="T11" fmla="*/ 0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3" y="0"/>
                </a:moveTo>
                <a:lnTo>
                  <a:pt x="0" y="7"/>
                </a:lnTo>
                <a:lnTo>
                  <a:pt x="6" y="7"/>
                </a:lnTo>
                <a:lnTo>
                  <a:pt x="12" y="0"/>
                </a:lnTo>
                <a:lnTo>
                  <a:pt x="5" y="0"/>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0" name="Freeform 558"/>
          <p:cNvSpPr>
            <a:spLocks/>
          </p:cNvSpPr>
          <p:nvPr/>
        </p:nvSpPr>
        <p:spPr bwMode="auto">
          <a:xfrm>
            <a:off x="4705350" y="2649538"/>
            <a:ext cx="15875" cy="34925"/>
          </a:xfrm>
          <a:custGeom>
            <a:avLst/>
            <a:gdLst>
              <a:gd name="T0" fmla="*/ 0 w 35"/>
              <a:gd name="T1" fmla="*/ 2147483647 h 80"/>
              <a:gd name="T2" fmla="*/ 2147483647 w 35"/>
              <a:gd name="T3" fmla="*/ 2147483647 h 80"/>
              <a:gd name="T4" fmla="*/ 2147483647 w 35"/>
              <a:gd name="T5" fmla="*/ 2147483647 h 80"/>
              <a:gd name="T6" fmla="*/ 2147483647 w 35"/>
              <a:gd name="T7" fmla="*/ 2147483647 h 80"/>
              <a:gd name="T8" fmla="*/ 2147483647 w 35"/>
              <a:gd name="T9" fmla="*/ 2147483647 h 80"/>
              <a:gd name="T10" fmla="*/ 2147483647 w 35"/>
              <a:gd name="T11" fmla="*/ 2147483647 h 80"/>
              <a:gd name="T12" fmla="*/ 2147483647 w 35"/>
              <a:gd name="T13" fmla="*/ 2147483647 h 80"/>
              <a:gd name="T14" fmla="*/ 2147483647 w 35"/>
              <a:gd name="T15" fmla="*/ 2147483647 h 80"/>
              <a:gd name="T16" fmla="*/ 2147483647 w 35"/>
              <a:gd name="T17" fmla="*/ 2147483647 h 80"/>
              <a:gd name="T18" fmla="*/ 2147483647 w 35"/>
              <a:gd name="T19" fmla="*/ 2147483647 h 80"/>
              <a:gd name="T20" fmla="*/ 2147483647 w 35"/>
              <a:gd name="T21" fmla="*/ 2147483647 h 80"/>
              <a:gd name="T22" fmla="*/ 2147483647 w 35"/>
              <a:gd name="T23" fmla="*/ 2147483647 h 80"/>
              <a:gd name="T24" fmla="*/ 2147483647 w 35"/>
              <a:gd name="T25" fmla="*/ 2147483647 h 80"/>
              <a:gd name="T26" fmla="*/ 2147483647 w 35"/>
              <a:gd name="T27" fmla="*/ 2147483647 h 80"/>
              <a:gd name="T28" fmla="*/ 2147483647 w 35"/>
              <a:gd name="T29" fmla="*/ 0 h 80"/>
              <a:gd name="T30" fmla="*/ 2147483647 w 35"/>
              <a:gd name="T31" fmla="*/ 2147483647 h 80"/>
              <a:gd name="T32" fmla="*/ 2147483647 w 35"/>
              <a:gd name="T33" fmla="*/ 2147483647 h 80"/>
              <a:gd name="T34" fmla="*/ 2147483647 w 35"/>
              <a:gd name="T35" fmla="*/ 2147483647 h 80"/>
              <a:gd name="T36" fmla="*/ 2147483647 w 35"/>
              <a:gd name="T37" fmla="*/ 2147483647 h 80"/>
              <a:gd name="T38" fmla="*/ 2147483647 w 35"/>
              <a:gd name="T39" fmla="*/ 2147483647 h 80"/>
              <a:gd name="T40" fmla="*/ 2147483647 w 35"/>
              <a:gd name="T41" fmla="*/ 2147483647 h 80"/>
              <a:gd name="T42" fmla="*/ 2147483647 w 35"/>
              <a:gd name="T43" fmla="*/ 2147483647 h 80"/>
              <a:gd name="T44" fmla="*/ 2147483647 w 35"/>
              <a:gd name="T45" fmla="*/ 2147483647 h 80"/>
              <a:gd name="T46" fmla="*/ 2147483647 w 35"/>
              <a:gd name="T47" fmla="*/ 2147483647 h 80"/>
              <a:gd name="T48" fmla="*/ 0 w 35"/>
              <a:gd name="T49" fmla="*/ 2147483647 h 80"/>
              <a:gd name="T50" fmla="*/ 0 w 35"/>
              <a:gd name="T51" fmla="*/ 2147483647 h 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80"/>
              <a:gd name="T80" fmla="*/ 35 w 35"/>
              <a:gd name="T81" fmla="*/ 80 h 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80">
                <a:moveTo>
                  <a:pt x="0" y="68"/>
                </a:moveTo>
                <a:lnTo>
                  <a:pt x="2" y="73"/>
                </a:lnTo>
                <a:lnTo>
                  <a:pt x="2" y="80"/>
                </a:lnTo>
                <a:lnTo>
                  <a:pt x="7" y="77"/>
                </a:lnTo>
                <a:lnTo>
                  <a:pt x="9" y="69"/>
                </a:lnTo>
                <a:lnTo>
                  <a:pt x="11" y="63"/>
                </a:lnTo>
                <a:lnTo>
                  <a:pt x="15" y="56"/>
                </a:lnTo>
                <a:lnTo>
                  <a:pt x="17" y="49"/>
                </a:lnTo>
                <a:lnTo>
                  <a:pt x="19" y="41"/>
                </a:lnTo>
                <a:lnTo>
                  <a:pt x="22" y="34"/>
                </a:lnTo>
                <a:lnTo>
                  <a:pt x="23" y="28"/>
                </a:lnTo>
                <a:lnTo>
                  <a:pt x="29" y="21"/>
                </a:lnTo>
                <a:lnTo>
                  <a:pt x="31" y="15"/>
                </a:lnTo>
                <a:lnTo>
                  <a:pt x="33" y="7"/>
                </a:lnTo>
                <a:lnTo>
                  <a:pt x="35" y="0"/>
                </a:lnTo>
                <a:lnTo>
                  <a:pt x="30" y="1"/>
                </a:lnTo>
                <a:lnTo>
                  <a:pt x="27" y="8"/>
                </a:lnTo>
                <a:lnTo>
                  <a:pt x="25" y="15"/>
                </a:lnTo>
                <a:lnTo>
                  <a:pt x="21" y="22"/>
                </a:lnTo>
                <a:lnTo>
                  <a:pt x="18" y="29"/>
                </a:lnTo>
                <a:lnTo>
                  <a:pt x="11" y="34"/>
                </a:lnTo>
                <a:lnTo>
                  <a:pt x="7" y="42"/>
                </a:lnTo>
                <a:lnTo>
                  <a:pt x="4" y="48"/>
                </a:lnTo>
                <a:lnTo>
                  <a:pt x="2" y="55"/>
                </a:lnTo>
                <a:lnTo>
                  <a:pt x="0" y="62"/>
                </a:lnTo>
                <a:lnTo>
                  <a:pt x="0" y="6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1" name="Freeform 559"/>
          <p:cNvSpPr>
            <a:spLocks/>
          </p:cNvSpPr>
          <p:nvPr/>
        </p:nvSpPr>
        <p:spPr bwMode="auto">
          <a:xfrm>
            <a:off x="4741863" y="2590800"/>
            <a:ext cx="1587" cy="1588"/>
          </a:xfrm>
          <a:custGeom>
            <a:avLst/>
            <a:gdLst>
              <a:gd name="T0" fmla="*/ 2147483647 w 6"/>
              <a:gd name="T1" fmla="*/ 0 h 3"/>
              <a:gd name="T2" fmla="*/ 0 w 6"/>
              <a:gd name="T3" fmla="*/ 2147483647 h 3"/>
              <a:gd name="T4" fmla="*/ 2147483647 w 6"/>
              <a:gd name="T5" fmla="*/ 2147483647 h 3"/>
              <a:gd name="T6" fmla="*/ 2147483647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0"/>
                </a:moveTo>
                <a:lnTo>
                  <a:pt x="0" y="3"/>
                </a:lnTo>
                <a:lnTo>
                  <a:pt x="6" y="1"/>
                </a:lnTo>
                <a:lnTo>
                  <a:pt x="6"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2" name="Freeform 560"/>
          <p:cNvSpPr>
            <a:spLocks/>
          </p:cNvSpPr>
          <p:nvPr/>
        </p:nvSpPr>
        <p:spPr bwMode="auto">
          <a:xfrm>
            <a:off x="4745038" y="2627313"/>
            <a:ext cx="22225" cy="34925"/>
          </a:xfrm>
          <a:custGeom>
            <a:avLst/>
            <a:gdLst>
              <a:gd name="T0" fmla="*/ 2147483647 w 45"/>
              <a:gd name="T1" fmla="*/ 2147483647 h 75"/>
              <a:gd name="T2" fmla="*/ 2147483647 w 45"/>
              <a:gd name="T3" fmla="*/ 2147483647 h 75"/>
              <a:gd name="T4" fmla="*/ 2147483647 w 45"/>
              <a:gd name="T5" fmla="*/ 2147483647 h 75"/>
              <a:gd name="T6" fmla="*/ 2147483647 w 45"/>
              <a:gd name="T7" fmla="*/ 2147483647 h 75"/>
              <a:gd name="T8" fmla="*/ 2147483647 w 45"/>
              <a:gd name="T9" fmla="*/ 2147483647 h 75"/>
              <a:gd name="T10" fmla="*/ 2147483647 w 45"/>
              <a:gd name="T11" fmla="*/ 2147483647 h 75"/>
              <a:gd name="T12" fmla="*/ 2147483647 w 45"/>
              <a:gd name="T13" fmla="*/ 2147483647 h 75"/>
              <a:gd name="T14" fmla="*/ 2147483647 w 45"/>
              <a:gd name="T15" fmla="*/ 2147483647 h 75"/>
              <a:gd name="T16" fmla="*/ 2147483647 w 45"/>
              <a:gd name="T17" fmla="*/ 2147483647 h 75"/>
              <a:gd name="T18" fmla="*/ 2147483647 w 45"/>
              <a:gd name="T19" fmla="*/ 2147483647 h 75"/>
              <a:gd name="T20" fmla="*/ 2147483647 w 45"/>
              <a:gd name="T21" fmla="*/ 2147483647 h 75"/>
              <a:gd name="T22" fmla="*/ 2147483647 w 45"/>
              <a:gd name="T23" fmla="*/ 2147483647 h 75"/>
              <a:gd name="T24" fmla="*/ 2147483647 w 45"/>
              <a:gd name="T25" fmla="*/ 2147483647 h 75"/>
              <a:gd name="T26" fmla="*/ 2147483647 w 45"/>
              <a:gd name="T27" fmla="*/ 0 h 75"/>
              <a:gd name="T28" fmla="*/ 2147483647 w 45"/>
              <a:gd name="T29" fmla="*/ 2147483647 h 75"/>
              <a:gd name="T30" fmla="*/ 2147483647 w 45"/>
              <a:gd name="T31" fmla="*/ 2147483647 h 75"/>
              <a:gd name="T32" fmla="*/ 2147483647 w 45"/>
              <a:gd name="T33" fmla="*/ 2147483647 h 75"/>
              <a:gd name="T34" fmla="*/ 2147483647 w 45"/>
              <a:gd name="T35" fmla="*/ 2147483647 h 75"/>
              <a:gd name="T36" fmla="*/ 2147483647 w 45"/>
              <a:gd name="T37" fmla="*/ 2147483647 h 75"/>
              <a:gd name="T38" fmla="*/ 2147483647 w 45"/>
              <a:gd name="T39" fmla="*/ 2147483647 h 75"/>
              <a:gd name="T40" fmla="*/ 0 w 45"/>
              <a:gd name="T41" fmla="*/ 2147483647 h 75"/>
              <a:gd name="T42" fmla="*/ 2147483647 w 45"/>
              <a:gd name="T43" fmla="*/ 2147483647 h 75"/>
              <a:gd name="T44" fmla="*/ 2147483647 w 45"/>
              <a:gd name="T45" fmla="*/ 2147483647 h 75"/>
              <a:gd name="T46" fmla="*/ 2147483647 w 45"/>
              <a:gd name="T47" fmla="*/ 2147483647 h 75"/>
              <a:gd name="T48" fmla="*/ 2147483647 w 45"/>
              <a:gd name="T49" fmla="*/ 2147483647 h 75"/>
              <a:gd name="T50" fmla="*/ 2147483647 w 45"/>
              <a:gd name="T51" fmla="*/ 2147483647 h 75"/>
              <a:gd name="T52" fmla="*/ 2147483647 w 45"/>
              <a:gd name="T53" fmla="*/ 2147483647 h 75"/>
              <a:gd name="T54" fmla="*/ 2147483647 w 45"/>
              <a:gd name="T55" fmla="*/ 2147483647 h 75"/>
              <a:gd name="T56" fmla="*/ 2147483647 w 45"/>
              <a:gd name="T57" fmla="*/ 2147483647 h 75"/>
              <a:gd name="T58" fmla="*/ 2147483647 w 45"/>
              <a:gd name="T59" fmla="*/ 2147483647 h 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75"/>
              <a:gd name="T92" fmla="*/ 45 w 45"/>
              <a:gd name="T93" fmla="*/ 75 h 7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75">
                <a:moveTo>
                  <a:pt x="14" y="68"/>
                </a:moveTo>
                <a:lnTo>
                  <a:pt x="13" y="64"/>
                </a:lnTo>
                <a:lnTo>
                  <a:pt x="19" y="57"/>
                </a:lnTo>
                <a:lnTo>
                  <a:pt x="25" y="54"/>
                </a:lnTo>
                <a:lnTo>
                  <a:pt x="32" y="49"/>
                </a:lnTo>
                <a:lnTo>
                  <a:pt x="34" y="42"/>
                </a:lnTo>
                <a:lnTo>
                  <a:pt x="40" y="36"/>
                </a:lnTo>
                <a:lnTo>
                  <a:pt x="34" y="33"/>
                </a:lnTo>
                <a:lnTo>
                  <a:pt x="35" y="26"/>
                </a:lnTo>
                <a:lnTo>
                  <a:pt x="34" y="19"/>
                </a:lnTo>
                <a:lnTo>
                  <a:pt x="40" y="16"/>
                </a:lnTo>
                <a:lnTo>
                  <a:pt x="45" y="9"/>
                </a:lnTo>
                <a:lnTo>
                  <a:pt x="45" y="2"/>
                </a:lnTo>
                <a:lnTo>
                  <a:pt x="39" y="0"/>
                </a:lnTo>
                <a:lnTo>
                  <a:pt x="32" y="3"/>
                </a:lnTo>
                <a:lnTo>
                  <a:pt x="26" y="2"/>
                </a:lnTo>
                <a:lnTo>
                  <a:pt x="20" y="8"/>
                </a:lnTo>
                <a:lnTo>
                  <a:pt x="14" y="12"/>
                </a:lnTo>
                <a:lnTo>
                  <a:pt x="10" y="19"/>
                </a:lnTo>
                <a:lnTo>
                  <a:pt x="4" y="25"/>
                </a:lnTo>
                <a:lnTo>
                  <a:pt x="0" y="32"/>
                </a:lnTo>
                <a:lnTo>
                  <a:pt x="1" y="38"/>
                </a:lnTo>
                <a:lnTo>
                  <a:pt x="4" y="44"/>
                </a:lnTo>
                <a:lnTo>
                  <a:pt x="3" y="51"/>
                </a:lnTo>
                <a:lnTo>
                  <a:pt x="4" y="58"/>
                </a:lnTo>
                <a:lnTo>
                  <a:pt x="11" y="61"/>
                </a:lnTo>
                <a:lnTo>
                  <a:pt x="6" y="68"/>
                </a:lnTo>
                <a:lnTo>
                  <a:pt x="3" y="75"/>
                </a:lnTo>
                <a:lnTo>
                  <a:pt x="8" y="75"/>
                </a:lnTo>
                <a:lnTo>
                  <a:pt x="14" y="6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3" name="Freeform 561"/>
          <p:cNvSpPr>
            <a:spLocks/>
          </p:cNvSpPr>
          <p:nvPr/>
        </p:nvSpPr>
        <p:spPr bwMode="auto">
          <a:xfrm>
            <a:off x="4746625" y="2540000"/>
            <a:ext cx="4763" cy="6350"/>
          </a:xfrm>
          <a:custGeom>
            <a:avLst/>
            <a:gdLst>
              <a:gd name="T0" fmla="*/ 2147483647 w 11"/>
              <a:gd name="T1" fmla="*/ 2147483647 h 11"/>
              <a:gd name="T2" fmla="*/ 2147483647 w 11"/>
              <a:gd name="T3" fmla="*/ 2147483647 h 11"/>
              <a:gd name="T4" fmla="*/ 2147483647 w 11"/>
              <a:gd name="T5" fmla="*/ 2147483647 h 11"/>
              <a:gd name="T6" fmla="*/ 2147483647 w 11"/>
              <a:gd name="T7" fmla="*/ 2147483647 h 11"/>
              <a:gd name="T8" fmla="*/ 0 w 11"/>
              <a:gd name="T9" fmla="*/ 0 h 11"/>
              <a:gd name="T10" fmla="*/ 2147483647 w 11"/>
              <a:gd name="T11" fmla="*/ 2147483647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2" y="7"/>
                </a:moveTo>
                <a:lnTo>
                  <a:pt x="5" y="10"/>
                </a:lnTo>
                <a:lnTo>
                  <a:pt x="11" y="11"/>
                </a:lnTo>
                <a:lnTo>
                  <a:pt x="6" y="3"/>
                </a:lnTo>
                <a:lnTo>
                  <a:pt x="0" y="0"/>
                </a:lnTo>
                <a:lnTo>
                  <a:pt x="2"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4" name="Freeform 562"/>
          <p:cNvSpPr>
            <a:spLocks/>
          </p:cNvSpPr>
          <p:nvPr/>
        </p:nvSpPr>
        <p:spPr bwMode="auto">
          <a:xfrm>
            <a:off x="4749800" y="2587625"/>
            <a:ext cx="1588" cy="3175"/>
          </a:xfrm>
          <a:custGeom>
            <a:avLst/>
            <a:gdLst>
              <a:gd name="T0" fmla="*/ 2147483647 w 5"/>
              <a:gd name="T1" fmla="*/ 0 h 6"/>
              <a:gd name="T2" fmla="*/ 0 w 5"/>
              <a:gd name="T3" fmla="*/ 2147483647 h 6"/>
              <a:gd name="T4" fmla="*/ 2147483647 w 5"/>
              <a:gd name="T5" fmla="*/ 2147483647 h 6"/>
              <a:gd name="T6" fmla="*/ 2147483647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4" y="0"/>
                </a:moveTo>
                <a:lnTo>
                  <a:pt x="0" y="6"/>
                </a:lnTo>
                <a:lnTo>
                  <a:pt x="5" y="2"/>
                </a:lnTo>
                <a:lnTo>
                  <a:pt x="4"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5" name="Freeform 563"/>
          <p:cNvSpPr>
            <a:spLocks/>
          </p:cNvSpPr>
          <p:nvPr/>
        </p:nvSpPr>
        <p:spPr bwMode="auto">
          <a:xfrm>
            <a:off x="4752975" y="2573338"/>
            <a:ext cx="3175" cy="4762"/>
          </a:xfrm>
          <a:custGeom>
            <a:avLst/>
            <a:gdLst>
              <a:gd name="T0" fmla="*/ 2147483647 w 8"/>
              <a:gd name="T1" fmla="*/ 2147483647 h 7"/>
              <a:gd name="T2" fmla="*/ 2147483647 w 8"/>
              <a:gd name="T3" fmla="*/ 0 h 7"/>
              <a:gd name="T4" fmla="*/ 2147483647 w 8"/>
              <a:gd name="T5" fmla="*/ 0 h 7"/>
              <a:gd name="T6" fmla="*/ 0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3" y="5"/>
                </a:moveTo>
                <a:lnTo>
                  <a:pt x="8" y="0"/>
                </a:lnTo>
                <a:lnTo>
                  <a:pt x="2" y="0"/>
                </a:lnTo>
                <a:lnTo>
                  <a:pt x="0" y="7"/>
                </a:lnTo>
                <a:lnTo>
                  <a:pt x="3"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6" name="Freeform 564"/>
          <p:cNvSpPr>
            <a:spLocks/>
          </p:cNvSpPr>
          <p:nvPr/>
        </p:nvSpPr>
        <p:spPr bwMode="auto">
          <a:xfrm>
            <a:off x="4768850" y="2627313"/>
            <a:ext cx="4763" cy="1587"/>
          </a:xfrm>
          <a:custGeom>
            <a:avLst/>
            <a:gdLst>
              <a:gd name="T0" fmla="*/ 0 w 12"/>
              <a:gd name="T1" fmla="*/ 2147483647 h 8"/>
              <a:gd name="T2" fmla="*/ 2147483647 w 12"/>
              <a:gd name="T3" fmla="*/ 2147483647 h 8"/>
              <a:gd name="T4" fmla="*/ 2147483647 w 12"/>
              <a:gd name="T5" fmla="*/ 2147483647 h 8"/>
              <a:gd name="T6" fmla="*/ 2147483647 w 12"/>
              <a:gd name="T7" fmla="*/ 0 h 8"/>
              <a:gd name="T8" fmla="*/ 0 w 12"/>
              <a:gd name="T9" fmla="*/ 2147483647 h 8"/>
              <a:gd name="T10" fmla="*/ 0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0" y="7"/>
                </a:moveTo>
                <a:lnTo>
                  <a:pt x="6" y="8"/>
                </a:lnTo>
                <a:lnTo>
                  <a:pt x="12" y="5"/>
                </a:lnTo>
                <a:lnTo>
                  <a:pt x="6" y="0"/>
                </a:lnTo>
                <a:lnTo>
                  <a:pt x="0" y="6"/>
                </a:lnTo>
                <a:lnTo>
                  <a:pt x="0"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7" name="Freeform 565"/>
          <p:cNvSpPr>
            <a:spLocks/>
          </p:cNvSpPr>
          <p:nvPr/>
        </p:nvSpPr>
        <p:spPr bwMode="auto">
          <a:xfrm>
            <a:off x="4768850" y="2611438"/>
            <a:ext cx="3175" cy="1587"/>
          </a:xfrm>
          <a:custGeom>
            <a:avLst/>
            <a:gdLst>
              <a:gd name="T0" fmla="*/ 0 w 6"/>
              <a:gd name="T1" fmla="*/ 2147483647 h 4"/>
              <a:gd name="T2" fmla="*/ 2147483647 w 6"/>
              <a:gd name="T3" fmla="*/ 2147483647 h 4"/>
              <a:gd name="T4" fmla="*/ 0 w 6"/>
              <a:gd name="T5" fmla="*/ 0 h 4"/>
              <a:gd name="T6" fmla="*/ 0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2"/>
                </a:moveTo>
                <a:lnTo>
                  <a:pt x="6" y="4"/>
                </a:lnTo>
                <a:lnTo>
                  <a:pt x="0" y="0"/>
                </a:lnTo>
                <a:lnTo>
                  <a:pt x="0"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8" name="Freeform 566"/>
          <p:cNvSpPr>
            <a:spLocks/>
          </p:cNvSpPr>
          <p:nvPr/>
        </p:nvSpPr>
        <p:spPr bwMode="auto">
          <a:xfrm>
            <a:off x="4822825" y="2371725"/>
            <a:ext cx="3175" cy="1588"/>
          </a:xfrm>
          <a:custGeom>
            <a:avLst/>
            <a:gdLst>
              <a:gd name="T0" fmla="*/ 2147483647 w 6"/>
              <a:gd name="T1" fmla="*/ 2147483647 h 4"/>
              <a:gd name="T2" fmla="*/ 0 w 6"/>
              <a:gd name="T3" fmla="*/ 0 h 4"/>
              <a:gd name="T4" fmla="*/ 2147483647 w 6"/>
              <a:gd name="T5" fmla="*/ 2147483647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2"/>
                </a:moveTo>
                <a:lnTo>
                  <a:pt x="0" y="0"/>
                </a:lnTo>
                <a:lnTo>
                  <a:pt x="6" y="4"/>
                </a:lnTo>
                <a:lnTo>
                  <a:pt x="6"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399" name="Freeform 567"/>
          <p:cNvSpPr>
            <a:spLocks/>
          </p:cNvSpPr>
          <p:nvPr/>
        </p:nvSpPr>
        <p:spPr bwMode="auto">
          <a:xfrm>
            <a:off x="2063750" y="4302125"/>
            <a:ext cx="401638" cy="430213"/>
          </a:xfrm>
          <a:custGeom>
            <a:avLst/>
            <a:gdLst>
              <a:gd name="T0" fmla="*/ 2147483647 w 853"/>
              <a:gd name="T1" fmla="*/ 2147483647 h 912"/>
              <a:gd name="T2" fmla="*/ 2147483647 w 853"/>
              <a:gd name="T3" fmla="*/ 2147483647 h 912"/>
              <a:gd name="T4" fmla="*/ 2147483647 w 853"/>
              <a:gd name="T5" fmla="*/ 2147483647 h 912"/>
              <a:gd name="T6" fmla="*/ 2147483647 w 853"/>
              <a:gd name="T7" fmla="*/ 2147483647 h 912"/>
              <a:gd name="T8" fmla="*/ 2147483647 w 853"/>
              <a:gd name="T9" fmla="*/ 2147483647 h 912"/>
              <a:gd name="T10" fmla="*/ 2147483647 w 853"/>
              <a:gd name="T11" fmla="*/ 2147483647 h 912"/>
              <a:gd name="T12" fmla="*/ 2147483647 w 853"/>
              <a:gd name="T13" fmla="*/ 2147483647 h 912"/>
              <a:gd name="T14" fmla="*/ 2147483647 w 853"/>
              <a:gd name="T15" fmla="*/ 2147483647 h 912"/>
              <a:gd name="T16" fmla="*/ 2147483647 w 853"/>
              <a:gd name="T17" fmla="*/ 2147483647 h 912"/>
              <a:gd name="T18" fmla="*/ 2147483647 w 853"/>
              <a:gd name="T19" fmla="*/ 2147483647 h 912"/>
              <a:gd name="T20" fmla="*/ 2147483647 w 853"/>
              <a:gd name="T21" fmla="*/ 2147483647 h 912"/>
              <a:gd name="T22" fmla="*/ 2147483647 w 853"/>
              <a:gd name="T23" fmla="*/ 2147483647 h 912"/>
              <a:gd name="T24" fmla="*/ 2147483647 w 853"/>
              <a:gd name="T25" fmla="*/ 2147483647 h 912"/>
              <a:gd name="T26" fmla="*/ 2147483647 w 853"/>
              <a:gd name="T27" fmla="*/ 2147483647 h 912"/>
              <a:gd name="T28" fmla="*/ 2147483647 w 853"/>
              <a:gd name="T29" fmla="*/ 2147483647 h 912"/>
              <a:gd name="T30" fmla="*/ 2147483647 w 853"/>
              <a:gd name="T31" fmla="*/ 2147483647 h 912"/>
              <a:gd name="T32" fmla="*/ 2147483647 w 853"/>
              <a:gd name="T33" fmla="*/ 2147483647 h 912"/>
              <a:gd name="T34" fmla="*/ 2147483647 w 853"/>
              <a:gd name="T35" fmla="*/ 2147483647 h 912"/>
              <a:gd name="T36" fmla="*/ 2147483647 w 853"/>
              <a:gd name="T37" fmla="*/ 2147483647 h 912"/>
              <a:gd name="T38" fmla="*/ 2147483647 w 853"/>
              <a:gd name="T39" fmla="*/ 2147483647 h 912"/>
              <a:gd name="T40" fmla="*/ 2147483647 w 853"/>
              <a:gd name="T41" fmla="*/ 2147483647 h 912"/>
              <a:gd name="T42" fmla="*/ 2147483647 w 853"/>
              <a:gd name="T43" fmla="*/ 2147483647 h 912"/>
              <a:gd name="T44" fmla="*/ 2147483647 w 853"/>
              <a:gd name="T45" fmla="*/ 2147483647 h 912"/>
              <a:gd name="T46" fmla="*/ 2147483647 w 853"/>
              <a:gd name="T47" fmla="*/ 2147483647 h 912"/>
              <a:gd name="T48" fmla="*/ 2147483647 w 853"/>
              <a:gd name="T49" fmla="*/ 2147483647 h 912"/>
              <a:gd name="T50" fmla="*/ 2147483647 w 853"/>
              <a:gd name="T51" fmla="*/ 2147483647 h 912"/>
              <a:gd name="T52" fmla="*/ 2147483647 w 853"/>
              <a:gd name="T53" fmla="*/ 2147483647 h 912"/>
              <a:gd name="T54" fmla="*/ 2147483647 w 853"/>
              <a:gd name="T55" fmla="*/ 2147483647 h 912"/>
              <a:gd name="T56" fmla="*/ 2147483647 w 853"/>
              <a:gd name="T57" fmla="*/ 2147483647 h 912"/>
              <a:gd name="T58" fmla="*/ 2147483647 w 853"/>
              <a:gd name="T59" fmla="*/ 2147483647 h 912"/>
              <a:gd name="T60" fmla="*/ 2147483647 w 853"/>
              <a:gd name="T61" fmla="*/ 2147483647 h 912"/>
              <a:gd name="T62" fmla="*/ 2147483647 w 853"/>
              <a:gd name="T63" fmla="*/ 2147483647 h 912"/>
              <a:gd name="T64" fmla="*/ 2147483647 w 853"/>
              <a:gd name="T65" fmla="*/ 2147483647 h 912"/>
              <a:gd name="T66" fmla="*/ 2147483647 w 853"/>
              <a:gd name="T67" fmla="*/ 2147483647 h 912"/>
              <a:gd name="T68" fmla="*/ 2147483647 w 853"/>
              <a:gd name="T69" fmla="*/ 2147483647 h 912"/>
              <a:gd name="T70" fmla="*/ 2147483647 w 853"/>
              <a:gd name="T71" fmla="*/ 2147483647 h 912"/>
              <a:gd name="T72" fmla="*/ 2147483647 w 853"/>
              <a:gd name="T73" fmla="*/ 2147483647 h 912"/>
              <a:gd name="T74" fmla="*/ 2147483647 w 853"/>
              <a:gd name="T75" fmla="*/ 2147483647 h 912"/>
              <a:gd name="T76" fmla="*/ 2147483647 w 853"/>
              <a:gd name="T77" fmla="*/ 2147483647 h 912"/>
              <a:gd name="T78" fmla="*/ 2147483647 w 853"/>
              <a:gd name="T79" fmla="*/ 2147483647 h 912"/>
              <a:gd name="T80" fmla="*/ 2147483647 w 853"/>
              <a:gd name="T81" fmla="*/ 2147483647 h 912"/>
              <a:gd name="T82" fmla="*/ 2147483647 w 853"/>
              <a:gd name="T83" fmla="*/ 2147483647 h 912"/>
              <a:gd name="T84" fmla="*/ 2147483647 w 853"/>
              <a:gd name="T85" fmla="*/ 2147483647 h 912"/>
              <a:gd name="T86" fmla="*/ 2147483647 w 853"/>
              <a:gd name="T87" fmla="*/ 2147483647 h 912"/>
              <a:gd name="T88" fmla="*/ 2147483647 w 853"/>
              <a:gd name="T89" fmla="*/ 2147483647 h 912"/>
              <a:gd name="T90" fmla="*/ 2147483647 w 853"/>
              <a:gd name="T91" fmla="*/ 2147483647 h 912"/>
              <a:gd name="T92" fmla="*/ 2147483647 w 853"/>
              <a:gd name="T93" fmla="*/ 2147483647 h 912"/>
              <a:gd name="T94" fmla="*/ 2147483647 w 853"/>
              <a:gd name="T95" fmla="*/ 2147483647 h 912"/>
              <a:gd name="T96" fmla="*/ 2147483647 w 853"/>
              <a:gd name="T97" fmla="*/ 2147483647 h 912"/>
              <a:gd name="T98" fmla="*/ 2147483647 w 853"/>
              <a:gd name="T99" fmla="*/ 2147483647 h 912"/>
              <a:gd name="T100" fmla="*/ 2147483647 w 853"/>
              <a:gd name="T101" fmla="*/ 2147483647 h 912"/>
              <a:gd name="T102" fmla="*/ 2147483647 w 853"/>
              <a:gd name="T103" fmla="*/ 2147483647 h 912"/>
              <a:gd name="T104" fmla="*/ 2147483647 w 853"/>
              <a:gd name="T105" fmla="*/ 2147483647 h 912"/>
              <a:gd name="T106" fmla="*/ 2147483647 w 853"/>
              <a:gd name="T107" fmla="*/ 2147483647 h 912"/>
              <a:gd name="T108" fmla="*/ 2147483647 w 853"/>
              <a:gd name="T109" fmla="*/ 2147483647 h 912"/>
              <a:gd name="T110" fmla="*/ 2147483647 w 853"/>
              <a:gd name="T111" fmla="*/ 2147483647 h 912"/>
              <a:gd name="T112" fmla="*/ 2147483647 w 853"/>
              <a:gd name="T113" fmla="*/ 2147483647 h 912"/>
              <a:gd name="T114" fmla="*/ 2147483647 w 853"/>
              <a:gd name="T115" fmla="*/ 2147483647 h 912"/>
              <a:gd name="T116" fmla="*/ 2147483647 w 853"/>
              <a:gd name="T117" fmla="*/ 2147483647 h 912"/>
              <a:gd name="T118" fmla="*/ 2147483647 w 853"/>
              <a:gd name="T119" fmla="*/ 2147483647 h 912"/>
              <a:gd name="T120" fmla="*/ 2147483647 w 853"/>
              <a:gd name="T121" fmla="*/ 2147483647 h 91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53"/>
              <a:gd name="T184" fmla="*/ 0 h 912"/>
              <a:gd name="T185" fmla="*/ 853 w 853"/>
              <a:gd name="T186" fmla="*/ 912 h 91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53" h="912">
                <a:moveTo>
                  <a:pt x="0" y="239"/>
                </a:moveTo>
                <a:lnTo>
                  <a:pt x="5" y="232"/>
                </a:lnTo>
                <a:lnTo>
                  <a:pt x="8" y="225"/>
                </a:lnTo>
                <a:lnTo>
                  <a:pt x="12" y="218"/>
                </a:lnTo>
                <a:lnTo>
                  <a:pt x="15" y="213"/>
                </a:lnTo>
                <a:lnTo>
                  <a:pt x="20" y="205"/>
                </a:lnTo>
                <a:lnTo>
                  <a:pt x="23" y="199"/>
                </a:lnTo>
                <a:lnTo>
                  <a:pt x="26" y="192"/>
                </a:lnTo>
                <a:lnTo>
                  <a:pt x="29" y="185"/>
                </a:lnTo>
                <a:lnTo>
                  <a:pt x="28" y="178"/>
                </a:lnTo>
                <a:lnTo>
                  <a:pt x="29" y="174"/>
                </a:lnTo>
                <a:lnTo>
                  <a:pt x="32" y="167"/>
                </a:lnTo>
                <a:lnTo>
                  <a:pt x="33" y="160"/>
                </a:lnTo>
                <a:lnTo>
                  <a:pt x="34" y="152"/>
                </a:lnTo>
                <a:lnTo>
                  <a:pt x="35" y="146"/>
                </a:lnTo>
                <a:lnTo>
                  <a:pt x="36" y="139"/>
                </a:lnTo>
                <a:lnTo>
                  <a:pt x="40" y="133"/>
                </a:lnTo>
                <a:lnTo>
                  <a:pt x="43" y="126"/>
                </a:lnTo>
                <a:lnTo>
                  <a:pt x="47" y="119"/>
                </a:lnTo>
                <a:lnTo>
                  <a:pt x="49" y="113"/>
                </a:lnTo>
                <a:lnTo>
                  <a:pt x="52" y="105"/>
                </a:lnTo>
                <a:lnTo>
                  <a:pt x="58" y="100"/>
                </a:lnTo>
                <a:lnTo>
                  <a:pt x="62" y="92"/>
                </a:lnTo>
                <a:lnTo>
                  <a:pt x="65" y="86"/>
                </a:lnTo>
                <a:lnTo>
                  <a:pt x="71" y="82"/>
                </a:lnTo>
                <a:lnTo>
                  <a:pt x="78" y="81"/>
                </a:lnTo>
                <a:lnTo>
                  <a:pt x="83" y="74"/>
                </a:lnTo>
                <a:lnTo>
                  <a:pt x="87" y="66"/>
                </a:lnTo>
                <a:lnTo>
                  <a:pt x="89" y="64"/>
                </a:lnTo>
                <a:lnTo>
                  <a:pt x="93" y="56"/>
                </a:lnTo>
                <a:lnTo>
                  <a:pt x="96" y="49"/>
                </a:lnTo>
                <a:lnTo>
                  <a:pt x="100" y="44"/>
                </a:lnTo>
                <a:lnTo>
                  <a:pt x="106" y="40"/>
                </a:lnTo>
                <a:lnTo>
                  <a:pt x="113" y="39"/>
                </a:lnTo>
                <a:lnTo>
                  <a:pt x="118" y="36"/>
                </a:lnTo>
                <a:lnTo>
                  <a:pt x="125" y="34"/>
                </a:lnTo>
                <a:lnTo>
                  <a:pt x="132" y="32"/>
                </a:lnTo>
                <a:lnTo>
                  <a:pt x="138" y="30"/>
                </a:lnTo>
                <a:lnTo>
                  <a:pt x="142" y="26"/>
                </a:lnTo>
                <a:lnTo>
                  <a:pt x="138" y="33"/>
                </a:lnTo>
                <a:lnTo>
                  <a:pt x="133" y="38"/>
                </a:lnTo>
                <a:lnTo>
                  <a:pt x="127" y="39"/>
                </a:lnTo>
                <a:lnTo>
                  <a:pt x="119" y="40"/>
                </a:lnTo>
                <a:lnTo>
                  <a:pt x="114" y="42"/>
                </a:lnTo>
                <a:lnTo>
                  <a:pt x="108" y="45"/>
                </a:lnTo>
                <a:lnTo>
                  <a:pt x="102" y="47"/>
                </a:lnTo>
                <a:lnTo>
                  <a:pt x="100" y="53"/>
                </a:lnTo>
                <a:lnTo>
                  <a:pt x="100" y="61"/>
                </a:lnTo>
                <a:lnTo>
                  <a:pt x="102" y="66"/>
                </a:lnTo>
                <a:lnTo>
                  <a:pt x="104" y="73"/>
                </a:lnTo>
                <a:lnTo>
                  <a:pt x="107" y="80"/>
                </a:lnTo>
                <a:lnTo>
                  <a:pt x="111" y="87"/>
                </a:lnTo>
                <a:lnTo>
                  <a:pt x="117" y="92"/>
                </a:lnTo>
                <a:lnTo>
                  <a:pt x="111" y="93"/>
                </a:lnTo>
                <a:lnTo>
                  <a:pt x="110" y="93"/>
                </a:lnTo>
                <a:lnTo>
                  <a:pt x="113" y="101"/>
                </a:lnTo>
                <a:lnTo>
                  <a:pt x="114" y="108"/>
                </a:lnTo>
                <a:lnTo>
                  <a:pt x="116" y="112"/>
                </a:lnTo>
                <a:lnTo>
                  <a:pt x="117" y="113"/>
                </a:lnTo>
                <a:lnTo>
                  <a:pt x="119" y="121"/>
                </a:lnTo>
                <a:lnTo>
                  <a:pt x="118" y="127"/>
                </a:lnTo>
                <a:lnTo>
                  <a:pt x="118" y="128"/>
                </a:lnTo>
                <a:lnTo>
                  <a:pt x="116" y="135"/>
                </a:lnTo>
                <a:lnTo>
                  <a:pt x="115" y="138"/>
                </a:lnTo>
                <a:lnTo>
                  <a:pt x="109" y="143"/>
                </a:lnTo>
                <a:lnTo>
                  <a:pt x="104" y="150"/>
                </a:lnTo>
                <a:lnTo>
                  <a:pt x="102" y="157"/>
                </a:lnTo>
                <a:lnTo>
                  <a:pt x="100" y="158"/>
                </a:lnTo>
                <a:lnTo>
                  <a:pt x="100" y="159"/>
                </a:lnTo>
                <a:lnTo>
                  <a:pt x="94" y="165"/>
                </a:lnTo>
                <a:lnTo>
                  <a:pt x="90" y="171"/>
                </a:lnTo>
                <a:lnTo>
                  <a:pt x="90" y="174"/>
                </a:lnTo>
                <a:lnTo>
                  <a:pt x="87" y="179"/>
                </a:lnTo>
                <a:lnTo>
                  <a:pt x="82" y="186"/>
                </a:lnTo>
                <a:lnTo>
                  <a:pt x="84" y="193"/>
                </a:lnTo>
                <a:lnTo>
                  <a:pt x="88" y="200"/>
                </a:lnTo>
                <a:lnTo>
                  <a:pt x="92" y="207"/>
                </a:lnTo>
                <a:lnTo>
                  <a:pt x="92" y="213"/>
                </a:lnTo>
                <a:lnTo>
                  <a:pt x="98" y="217"/>
                </a:lnTo>
                <a:lnTo>
                  <a:pt x="101" y="222"/>
                </a:lnTo>
                <a:lnTo>
                  <a:pt x="105" y="223"/>
                </a:lnTo>
                <a:lnTo>
                  <a:pt x="104" y="230"/>
                </a:lnTo>
                <a:lnTo>
                  <a:pt x="102" y="234"/>
                </a:lnTo>
                <a:lnTo>
                  <a:pt x="103" y="241"/>
                </a:lnTo>
                <a:lnTo>
                  <a:pt x="108" y="248"/>
                </a:lnTo>
                <a:lnTo>
                  <a:pt x="112" y="249"/>
                </a:lnTo>
                <a:lnTo>
                  <a:pt x="119" y="248"/>
                </a:lnTo>
                <a:lnTo>
                  <a:pt x="126" y="246"/>
                </a:lnTo>
                <a:lnTo>
                  <a:pt x="131" y="243"/>
                </a:lnTo>
                <a:lnTo>
                  <a:pt x="132" y="242"/>
                </a:lnTo>
                <a:lnTo>
                  <a:pt x="136" y="239"/>
                </a:lnTo>
                <a:lnTo>
                  <a:pt x="137" y="235"/>
                </a:lnTo>
                <a:lnTo>
                  <a:pt x="143" y="230"/>
                </a:lnTo>
                <a:lnTo>
                  <a:pt x="147" y="224"/>
                </a:lnTo>
                <a:lnTo>
                  <a:pt x="146" y="217"/>
                </a:lnTo>
                <a:lnTo>
                  <a:pt x="146" y="216"/>
                </a:lnTo>
                <a:lnTo>
                  <a:pt x="146" y="209"/>
                </a:lnTo>
                <a:lnTo>
                  <a:pt x="148" y="203"/>
                </a:lnTo>
                <a:lnTo>
                  <a:pt x="149" y="197"/>
                </a:lnTo>
                <a:lnTo>
                  <a:pt x="148" y="190"/>
                </a:lnTo>
                <a:lnTo>
                  <a:pt x="148" y="184"/>
                </a:lnTo>
                <a:lnTo>
                  <a:pt x="147" y="183"/>
                </a:lnTo>
                <a:lnTo>
                  <a:pt x="143" y="176"/>
                </a:lnTo>
                <a:lnTo>
                  <a:pt x="140" y="174"/>
                </a:lnTo>
                <a:lnTo>
                  <a:pt x="139" y="166"/>
                </a:lnTo>
                <a:lnTo>
                  <a:pt x="136" y="160"/>
                </a:lnTo>
                <a:lnTo>
                  <a:pt x="135" y="158"/>
                </a:lnTo>
                <a:lnTo>
                  <a:pt x="134" y="158"/>
                </a:lnTo>
                <a:lnTo>
                  <a:pt x="133" y="157"/>
                </a:lnTo>
                <a:lnTo>
                  <a:pt x="131" y="152"/>
                </a:lnTo>
                <a:lnTo>
                  <a:pt x="129" y="149"/>
                </a:lnTo>
                <a:lnTo>
                  <a:pt x="126" y="142"/>
                </a:lnTo>
                <a:lnTo>
                  <a:pt x="126" y="138"/>
                </a:lnTo>
                <a:lnTo>
                  <a:pt x="124" y="132"/>
                </a:lnTo>
                <a:lnTo>
                  <a:pt x="122" y="128"/>
                </a:lnTo>
                <a:lnTo>
                  <a:pt x="124" y="121"/>
                </a:lnTo>
                <a:lnTo>
                  <a:pt x="124" y="114"/>
                </a:lnTo>
                <a:lnTo>
                  <a:pt x="123" y="112"/>
                </a:lnTo>
                <a:lnTo>
                  <a:pt x="122" y="110"/>
                </a:lnTo>
                <a:lnTo>
                  <a:pt x="127" y="110"/>
                </a:lnTo>
                <a:lnTo>
                  <a:pt x="130" y="103"/>
                </a:lnTo>
                <a:lnTo>
                  <a:pt x="132" y="102"/>
                </a:lnTo>
                <a:lnTo>
                  <a:pt x="138" y="96"/>
                </a:lnTo>
                <a:lnTo>
                  <a:pt x="141" y="95"/>
                </a:lnTo>
                <a:lnTo>
                  <a:pt x="146" y="92"/>
                </a:lnTo>
                <a:lnTo>
                  <a:pt x="153" y="88"/>
                </a:lnTo>
                <a:lnTo>
                  <a:pt x="159" y="85"/>
                </a:lnTo>
                <a:lnTo>
                  <a:pt x="165" y="80"/>
                </a:lnTo>
                <a:lnTo>
                  <a:pt x="171" y="78"/>
                </a:lnTo>
                <a:lnTo>
                  <a:pt x="177" y="76"/>
                </a:lnTo>
                <a:lnTo>
                  <a:pt x="184" y="76"/>
                </a:lnTo>
                <a:lnTo>
                  <a:pt x="190" y="74"/>
                </a:lnTo>
                <a:lnTo>
                  <a:pt x="201" y="69"/>
                </a:lnTo>
                <a:lnTo>
                  <a:pt x="208" y="66"/>
                </a:lnTo>
                <a:lnTo>
                  <a:pt x="213" y="64"/>
                </a:lnTo>
                <a:lnTo>
                  <a:pt x="214" y="57"/>
                </a:lnTo>
                <a:lnTo>
                  <a:pt x="220" y="58"/>
                </a:lnTo>
                <a:lnTo>
                  <a:pt x="219" y="52"/>
                </a:lnTo>
                <a:lnTo>
                  <a:pt x="216" y="49"/>
                </a:lnTo>
                <a:lnTo>
                  <a:pt x="222" y="53"/>
                </a:lnTo>
                <a:lnTo>
                  <a:pt x="224" y="54"/>
                </a:lnTo>
                <a:lnTo>
                  <a:pt x="226" y="56"/>
                </a:lnTo>
                <a:lnTo>
                  <a:pt x="228" y="57"/>
                </a:lnTo>
                <a:lnTo>
                  <a:pt x="235" y="61"/>
                </a:lnTo>
                <a:lnTo>
                  <a:pt x="239" y="54"/>
                </a:lnTo>
                <a:lnTo>
                  <a:pt x="238" y="47"/>
                </a:lnTo>
                <a:lnTo>
                  <a:pt x="236" y="40"/>
                </a:lnTo>
                <a:lnTo>
                  <a:pt x="230" y="42"/>
                </a:lnTo>
                <a:lnTo>
                  <a:pt x="224" y="42"/>
                </a:lnTo>
                <a:lnTo>
                  <a:pt x="219" y="45"/>
                </a:lnTo>
                <a:lnTo>
                  <a:pt x="215" y="46"/>
                </a:lnTo>
                <a:lnTo>
                  <a:pt x="213" y="47"/>
                </a:lnTo>
                <a:lnTo>
                  <a:pt x="211" y="47"/>
                </a:lnTo>
                <a:lnTo>
                  <a:pt x="212" y="39"/>
                </a:lnTo>
                <a:lnTo>
                  <a:pt x="212" y="36"/>
                </a:lnTo>
                <a:lnTo>
                  <a:pt x="211" y="33"/>
                </a:lnTo>
                <a:lnTo>
                  <a:pt x="207" y="26"/>
                </a:lnTo>
                <a:lnTo>
                  <a:pt x="208" y="21"/>
                </a:lnTo>
                <a:lnTo>
                  <a:pt x="212" y="13"/>
                </a:lnTo>
                <a:lnTo>
                  <a:pt x="214" y="7"/>
                </a:lnTo>
                <a:lnTo>
                  <a:pt x="220" y="5"/>
                </a:lnTo>
                <a:lnTo>
                  <a:pt x="225" y="0"/>
                </a:lnTo>
                <a:lnTo>
                  <a:pt x="227" y="0"/>
                </a:lnTo>
                <a:lnTo>
                  <a:pt x="233" y="5"/>
                </a:lnTo>
                <a:lnTo>
                  <a:pt x="235" y="12"/>
                </a:lnTo>
                <a:lnTo>
                  <a:pt x="237" y="18"/>
                </a:lnTo>
                <a:lnTo>
                  <a:pt x="236" y="25"/>
                </a:lnTo>
                <a:lnTo>
                  <a:pt x="237" y="32"/>
                </a:lnTo>
                <a:lnTo>
                  <a:pt x="239" y="39"/>
                </a:lnTo>
                <a:lnTo>
                  <a:pt x="241" y="46"/>
                </a:lnTo>
                <a:lnTo>
                  <a:pt x="244" y="53"/>
                </a:lnTo>
                <a:lnTo>
                  <a:pt x="249" y="58"/>
                </a:lnTo>
                <a:lnTo>
                  <a:pt x="255" y="54"/>
                </a:lnTo>
                <a:lnTo>
                  <a:pt x="262" y="56"/>
                </a:lnTo>
                <a:lnTo>
                  <a:pt x="267" y="53"/>
                </a:lnTo>
                <a:lnTo>
                  <a:pt x="274" y="54"/>
                </a:lnTo>
                <a:lnTo>
                  <a:pt x="280" y="56"/>
                </a:lnTo>
                <a:lnTo>
                  <a:pt x="286" y="60"/>
                </a:lnTo>
                <a:lnTo>
                  <a:pt x="288" y="58"/>
                </a:lnTo>
                <a:lnTo>
                  <a:pt x="296" y="58"/>
                </a:lnTo>
                <a:lnTo>
                  <a:pt x="303" y="65"/>
                </a:lnTo>
                <a:lnTo>
                  <a:pt x="308" y="69"/>
                </a:lnTo>
                <a:lnTo>
                  <a:pt x="315" y="73"/>
                </a:lnTo>
                <a:lnTo>
                  <a:pt x="321" y="79"/>
                </a:lnTo>
                <a:lnTo>
                  <a:pt x="324" y="87"/>
                </a:lnTo>
                <a:lnTo>
                  <a:pt x="325" y="88"/>
                </a:lnTo>
                <a:lnTo>
                  <a:pt x="327" y="95"/>
                </a:lnTo>
                <a:lnTo>
                  <a:pt x="328" y="102"/>
                </a:lnTo>
                <a:lnTo>
                  <a:pt x="325" y="109"/>
                </a:lnTo>
                <a:lnTo>
                  <a:pt x="326" y="116"/>
                </a:lnTo>
                <a:lnTo>
                  <a:pt x="326" y="119"/>
                </a:lnTo>
                <a:lnTo>
                  <a:pt x="329" y="126"/>
                </a:lnTo>
                <a:lnTo>
                  <a:pt x="334" y="134"/>
                </a:lnTo>
                <a:lnTo>
                  <a:pt x="339" y="135"/>
                </a:lnTo>
                <a:lnTo>
                  <a:pt x="346" y="135"/>
                </a:lnTo>
                <a:lnTo>
                  <a:pt x="352" y="136"/>
                </a:lnTo>
                <a:lnTo>
                  <a:pt x="353" y="136"/>
                </a:lnTo>
                <a:lnTo>
                  <a:pt x="358" y="135"/>
                </a:lnTo>
                <a:lnTo>
                  <a:pt x="365" y="134"/>
                </a:lnTo>
                <a:lnTo>
                  <a:pt x="370" y="133"/>
                </a:lnTo>
                <a:lnTo>
                  <a:pt x="376" y="132"/>
                </a:lnTo>
                <a:lnTo>
                  <a:pt x="382" y="130"/>
                </a:lnTo>
                <a:lnTo>
                  <a:pt x="383" y="130"/>
                </a:lnTo>
                <a:lnTo>
                  <a:pt x="396" y="129"/>
                </a:lnTo>
                <a:lnTo>
                  <a:pt x="402" y="127"/>
                </a:lnTo>
                <a:lnTo>
                  <a:pt x="408" y="125"/>
                </a:lnTo>
                <a:lnTo>
                  <a:pt x="413" y="126"/>
                </a:lnTo>
                <a:lnTo>
                  <a:pt x="421" y="125"/>
                </a:lnTo>
                <a:lnTo>
                  <a:pt x="427" y="125"/>
                </a:lnTo>
                <a:lnTo>
                  <a:pt x="432" y="125"/>
                </a:lnTo>
                <a:lnTo>
                  <a:pt x="438" y="124"/>
                </a:lnTo>
                <a:lnTo>
                  <a:pt x="444" y="125"/>
                </a:lnTo>
                <a:lnTo>
                  <a:pt x="451" y="126"/>
                </a:lnTo>
                <a:lnTo>
                  <a:pt x="452" y="125"/>
                </a:lnTo>
                <a:lnTo>
                  <a:pt x="458" y="124"/>
                </a:lnTo>
                <a:lnTo>
                  <a:pt x="464" y="127"/>
                </a:lnTo>
                <a:lnTo>
                  <a:pt x="463" y="134"/>
                </a:lnTo>
                <a:lnTo>
                  <a:pt x="465" y="136"/>
                </a:lnTo>
                <a:lnTo>
                  <a:pt x="471" y="143"/>
                </a:lnTo>
                <a:lnTo>
                  <a:pt x="477" y="149"/>
                </a:lnTo>
                <a:lnTo>
                  <a:pt x="482" y="155"/>
                </a:lnTo>
                <a:lnTo>
                  <a:pt x="488" y="154"/>
                </a:lnTo>
                <a:lnTo>
                  <a:pt x="494" y="158"/>
                </a:lnTo>
                <a:lnTo>
                  <a:pt x="499" y="160"/>
                </a:lnTo>
                <a:lnTo>
                  <a:pt x="505" y="162"/>
                </a:lnTo>
                <a:lnTo>
                  <a:pt x="512" y="163"/>
                </a:lnTo>
                <a:lnTo>
                  <a:pt x="518" y="165"/>
                </a:lnTo>
                <a:lnTo>
                  <a:pt x="524" y="168"/>
                </a:lnTo>
                <a:lnTo>
                  <a:pt x="521" y="168"/>
                </a:lnTo>
                <a:lnTo>
                  <a:pt x="527" y="169"/>
                </a:lnTo>
                <a:lnTo>
                  <a:pt x="533" y="167"/>
                </a:lnTo>
                <a:lnTo>
                  <a:pt x="540" y="167"/>
                </a:lnTo>
                <a:lnTo>
                  <a:pt x="546" y="166"/>
                </a:lnTo>
                <a:lnTo>
                  <a:pt x="550" y="160"/>
                </a:lnTo>
                <a:lnTo>
                  <a:pt x="556" y="153"/>
                </a:lnTo>
                <a:lnTo>
                  <a:pt x="561" y="153"/>
                </a:lnTo>
                <a:lnTo>
                  <a:pt x="568" y="152"/>
                </a:lnTo>
                <a:lnTo>
                  <a:pt x="572" y="144"/>
                </a:lnTo>
                <a:lnTo>
                  <a:pt x="578" y="141"/>
                </a:lnTo>
                <a:lnTo>
                  <a:pt x="584" y="136"/>
                </a:lnTo>
                <a:lnTo>
                  <a:pt x="590" y="136"/>
                </a:lnTo>
                <a:lnTo>
                  <a:pt x="596" y="138"/>
                </a:lnTo>
                <a:lnTo>
                  <a:pt x="602" y="137"/>
                </a:lnTo>
                <a:lnTo>
                  <a:pt x="608" y="138"/>
                </a:lnTo>
                <a:lnTo>
                  <a:pt x="615" y="136"/>
                </a:lnTo>
                <a:lnTo>
                  <a:pt x="608" y="130"/>
                </a:lnTo>
                <a:lnTo>
                  <a:pt x="602" y="130"/>
                </a:lnTo>
                <a:lnTo>
                  <a:pt x="596" y="128"/>
                </a:lnTo>
                <a:lnTo>
                  <a:pt x="589" y="129"/>
                </a:lnTo>
                <a:lnTo>
                  <a:pt x="584" y="130"/>
                </a:lnTo>
                <a:lnTo>
                  <a:pt x="578" y="124"/>
                </a:lnTo>
                <a:lnTo>
                  <a:pt x="603" y="124"/>
                </a:lnTo>
                <a:lnTo>
                  <a:pt x="609" y="118"/>
                </a:lnTo>
                <a:lnTo>
                  <a:pt x="615" y="121"/>
                </a:lnTo>
                <a:lnTo>
                  <a:pt x="621" y="122"/>
                </a:lnTo>
                <a:lnTo>
                  <a:pt x="627" y="124"/>
                </a:lnTo>
                <a:lnTo>
                  <a:pt x="633" y="120"/>
                </a:lnTo>
                <a:lnTo>
                  <a:pt x="639" y="119"/>
                </a:lnTo>
                <a:lnTo>
                  <a:pt x="645" y="119"/>
                </a:lnTo>
                <a:lnTo>
                  <a:pt x="651" y="118"/>
                </a:lnTo>
                <a:lnTo>
                  <a:pt x="659" y="117"/>
                </a:lnTo>
                <a:lnTo>
                  <a:pt x="664" y="118"/>
                </a:lnTo>
                <a:lnTo>
                  <a:pt x="670" y="117"/>
                </a:lnTo>
                <a:lnTo>
                  <a:pt x="676" y="114"/>
                </a:lnTo>
                <a:lnTo>
                  <a:pt x="689" y="114"/>
                </a:lnTo>
                <a:lnTo>
                  <a:pt x="695" y="117"/>
                </a:lnTo>
                <a:lnTo>
                  <a:pt x="701" y="118"/>
                </a:lnTo>
                <a:lnTo>
                  <a:pt x="707" y="118"/>
                </a:lnTo>
                <a:lnTo>
                  <a:pt x="713" y="119"/>
                </a:lnTo>
                <a:lnTo>
                  <a:pt x="720" y="118"/>
                </a:lnTo>
                <a:lnTo>
                  <a:pt x="731" y="114"/>
                </a:lnTo>
                <a:lnTo>
                  <a:pt x="727" y="121"/>
                </a:lnTo>
                <a:lnTo>
                  <a:pt x="720" y="124"/>
                </a:lnTo>
                <a:lnTo>
                  <a:pt x="714" y="122"/>
                </a:lnTo>
                <a:lnTo>
                  <a:pt x="708" y="124"/>
                </a:lnTo>
                <a:lnTo>
                  <a:pt x="703" y="130"/>
                </a:lnTo>
                <a:lnTo>
                  <a:pt x="698" y="130"/>
                </a:lnTo>
                <a:lnTo>
                  <a:pt x="691" y="130"/>
                </a:lnTo>
                <a:lnTo>
                  <a:pt x="684" y="129"/>
                </a:lnTo>
                <a:lnTo>
                  <a:pt x="678" y="129"/>
                </a:lnTo>
                <a:lnTo>
                  <a:pt x="672" y="130"/>
                </a:lnTo>
                <a:lnTo>
                  <a:pt x="667" y="132"/>
                </a:lnTo>
                <a:lnTo>
                  <a:pt x="660" y="136"/>
                </a:lnTo>
                <a:lnTo>
                  <a:pt x="667" y="132"/>
                </a:lnTo>
                <a:lnTo>
                  <a:pt x="670" y="138"/>
                </a:lnTo>
                <a:lnTo>
                  <a:pt x="664" y="139"/>
                </a:lnTo>
                <a:lnTo>
                  <a:pt x="661" y="147"/>
                </a:lnTo>
                <a:lnTo>
                  <a:pt x="667" y="144"/>
                </a:lnTo>
                <a:lnTo>
                  <a:pt x="672" y="142"/>
                </a:lnTo>
                <a:lnTo>
                  <a:pt x="678" y="149"/>
                </a:lnTo>
                <a:lnTo>
                  <a:pt x="679" y="155"/>
                </a:lnTo>
                <a:lnTo>
                  <a:pt x="680" y="161"/>
                </a:lnTo>
                <a:lnTo>
                  <a:pt x="675" y="168"/>
                </a:lnTo>
                <a:lnTo>
                  <a:pt x="669" y="170"/>
                </a:lnTo>
                <a:lnTo>
                  <a:pt x="663" y="166"/>
                </a:lnTo>
                <a:lnTo>
                  <a:pt x="656" y="166"/>
                </a:lnTo>
                <a:lnTo>
                  <a:pt x="661" y="173"/>
                </a:lnTo>
                <a:lnTo>
                  <a:pt x="662" y="174"/>
                </a:lnTo>
                <a:lnTo>
                  <a:pt x="663" y="174"/>
                </a:lnTo>
                <a:lnTo>
                  <a:pt x="668" y="170"/>
                </a:lnTo>
                <a:lnTo>
                  <a:pt x="670" y="174"/>
                </a:lnTo>
                <a:lnTo>
                  <a:pt x="671" y="174"/>
                </a:lnTo>
                <a:lnTo>
                  <a:pt x="677" y="169"/>
                </a:lnTo>
                <a:lnTo>
                  <a:pt x="682" y="162"/>
                </a:lnTo>
                <a:lnTo>
                  <a:pt x="682" y="155"/>
                </a:lnTo>
                <a:lnTo>
                  <a:pt x="689" y="158"/>
                </a:lnTo>
                <a:lnTo>
                  <a:pt x="691" y="166"/>
                </a:lnTo>
                <a:lnTo>
                  <a:pt x="693" y="173"/>
                </a:lnTo>
                <a:lnTo>
                  <a:pt x="693" y="174"/>
                </a:lnTo>
                <a:lnTo>
                  <a:pt x="692" y="178"/>
                </a:lnTo>
                <a:lnTo>
                  <a:pt x="698" y="185"/>
                </a:lnTo>
                <a:lnTo>
                  <a:pt x="700" y="192"/>
                </a:lnTo>
                <a:lnTo>
                  <a:pt x="699" y="194"/>
                </a:lnTo>
                <a:lnTo>
                  <a:pt x="699" y="195"/>
                </a:lnTo>
                <a:lnTo>
                  <a:pt x="699" y="197"/>
                </a:lnTo>
                <a:lnTo>
                  <a:pt x="703" y="190"/>
                </a:lnTo>
                <a:lnTo>
                  <a:pt x="705" y="183"/>
                </a:lnTo>
                <a:lnTo>
                  <a:pt x="704" y="176"/>
                </a:lnTo>
                <a:lnTo>
                  <a:pt x="708" y="183"/>
                </a:lnTo>
                <a:lnTo>
                  <a:pt x="709" y="190"/>
                </a:lnTo>
                <a:lnTo>
                  <a:pt x="709" y="197"/>
                </a:lnTo>
                <a:lnTo>
                  <a:pt x="706" y="202"/>
                </a:lnTo>
                <a:lnTo>
                  <a:pt x="708" y="201"/>
                </a:lnTo>
                <a:lnTo>
                  <a:pt x="710" y="194"/>
                </a:lnTo>
                <a:lnTo>
                  <a:pt x="709" y="187"/>
                </a:lnTo>
                <a:lnTo>
                  <a:pt x="709" y="181"/>
                </a:lnTo>
                <a:lnTo>
                  <a:pt x="714" y="183"/>
                </a:lnTo>
                <a:lnTo>
                  <a:pt x="719" y="184"/>
                </a:lnTo>
                <a:lnTo>
                  <a:pt x="712" y="178"/>
                </a:lnTo>
                <a:lnTo>
                  <a:pt x="706" y="177"/>
                </a:lnTo>
                <a:lnTo>
                  <a:pt x="706" y="174"/>
                </a:lnTo>
                <a:lnTo>
                  <a:pt x="711" y="174"/>
                </a:lnTo>
                <a:lnTo>
                  <a:pt x="717" y="176"/>
                </a:lnTo>
                <a:lnTo>
                  <a:pt x="725" y="182"/>
                </a:lnTo>
                <a:lnTo>
                  <a:pt x="730" y="189"/>
                </a:lnTo>
                <a:lnTo>
                  <a:pt x="731" y="192"/>
                </a:lnTo>
                <a:lnTo>
                  <a:pt x="730" y="199"/>
                </a:lnTo>
                <a:lnTo>
                  <a:pt x="729" y="201"/>
                </a:lnTo>
                <a:lnTo>
                  <a:pt x="732" y="194"/>
                </a:lnTo>
                <a:lnTo>
                  <a:pt x="734" y="194"/>
                </a:lnTo>
                <a:lnTo>
                  <a:pt x="733" y="191"/>
                </a:lnTo>
                <a:lnTo>
                  <a:pt x="738" y="189"/>
                </a:lnTo>
                <a:lnTo>
                  <a:pt x="744" y="191"/>
                </a:lnTo>
                <a:lnTo>
                  <a:pt x="746" y="190"/>
                </a:lnTo>
                <a:lnTo>
                  <a:pt x="742" y="183"/>
                </a:lnTo>
                <a:lnTo>
                  <a:pt x="750" y="184"/>
                </a:lnTo>
                <a:lnTo>
                  <a:pt x="755" y="191"/>
                </a:lnTo>
                <a:lnTo>
                  <a:pt x="758" y="198"/>
                </a:lnTo>
                <a:lnTo>
                  <a:pt x="764" y="203"/>
                </a:lnTo>
                <a:lnTo>
                  <a:pt x="768" y="207"/>
                </a:lnTo>
                <a:lnTo>
                  <a:pt x="775" y="207"/>
                </a:lnTo>
                <a:lnTo>
                  <a:pt x="782" y="208"/>
                </a:lnTo>
                <a:lnTo>
                  <a:pt x="788" y="214"/>
                </a:lnTo>
                <a:lnTo>
                  <a:pt x="793" y="221"/>
                </a:lnTo>
                <a:lnTo>
                  <a:pt x="794" y="229"/>
                </a:lnTo>
                <a:lnTo>
                  <a:pt x="789" y="233"/>
                </a:lnTo>
                <a:lnTo>
                  <a:pt x="783" y="237"/>
                </a:lnTo>
                <a:lnTo>
                  <a:pt x="777" y="241"/>
                </a:lnTo>
                <a:lnTo>
                  <a:pt x="773" y="248"/>
                </a:lnTo>
                <a:lnTo>
                  <a:pt x="780" y="242"/>
                </a:lnTo>
                <a:lnTo>
                  <a:pt x="780" y="248"/>
                </a:lnTo>
                <a:lnTo>
                  <a:pt x="773" y="256"/>
                </a:lnTo>
                <a:lnTo>
                  <a:pt x="773" y="257"/>
                </a:lnTo>
                <a:lnTo>
                  <a:pt x="772" y="262"/>
                </a:lnTo>
                <a:lnTo>
                  <a:pt x="772" y="264"/>
                </a:lnTo>
                <a:lnTo>
                  <a:pt x="768" y="272"/>
                </a:lnTo>
                <a:lnTo>
                  <a:pt x="766" y="278"/>
                </a:lnTo>
                <a:lnTo>
                  <a:pt x="765" y="284"/>
                </a:lnTo>
                <a:lnTo>
                  <a:pt x="759" y="284"/>
                </a:lnTo>
                <a:lnTo>
                  <a:pt x="753" y="283"/>
                </a:lnTo>
                <a:lnTo>
                  <a:pt x="746" y="284"/>
                </a:lnTo>
                <a:lnTo>
                  <a:pt x="741" y="282"/>
                </a:lnTo>
                <a:lnTo>
                  <a:pt x="738" y="282"/>
                </a:lnTo>
                <a:lnTo>
                  <a:pt x="737" y="284"/>
                </a:lnTo>
                <a:lnTo>
                  <a:pt x="743" y="289"/>
                </a:lnTo>
                <a:lnTo>
                  <a:pt x="750" y="291"/>
                </a:lnTo>
                <a:lnTo>
                  <a:pt x="755" y="294"/>
                </a:lnTo>
                <a:lnTo>
                  <a:pt x="760" y="299"/>
                </a:lnTo>
                <a:lnTo>
                  <a:pt x="766" y="294"/>
                </a:lnTo>
                <a:lnTo>
                  <a:pt x="772" y="292"/>
                </a:lnTo>
                <a:lnTo>
                  <a:pt x="772" y="299"/>
                </a:lnTo>
                <a:lnTo>
                  <a:pt x="777" y="292"/>
                </a:lnTo>
                <a:lnTo>
                  <a:pt x="784" y="286"/>
                </a:lnTo>
                <a:lnTo>
                  <a:pt x="785" y="286"/>
                </a:lnTo>
                <a:lnTo>
                  <a:pt x="792" y="286"/>
                </a:lnTo>
                <a:lnTo>
                  <a:pt x="797" y="283"/>
                </a:lnTo>
                <a:lnTo>
                  <a:pt x="803" y="288"/>
                </a:lnTo>
                <a:lnTo>
                  <a:pt x="810" y="289"/>
                </a:lnTo>
                <a:lnTo>
                  <a:pt x="812" y="290"/>
                </a:lnTo>
                <a:lnTo>
                  <a:pt x="815" y="286"/>
                </a:lnTo>
                <a:lnTo>
                  <a:pt x="821" y="281"/>
                </a:lnTo>
                <a:lnTo>
                  <a:pt x="827" y="282"/>
                </a:lnTo>
                <a:lnTo>
                  <a:pt x="832" y="283"/>
                </a:lnTo>
                <a:lnTo>
                  <a:pt x="839" y="287"/>
                </a:lnTo>
                <a:lnTo>
                  <a:pt x="842" y="289"/>
                </a:lnTo>
                <a:lnTo>
                  <a:pt x="843" y="289"/>
                </a:lnTo>
                <a:lnTo>
                  <a:pt x="845" y="294"/>
                </a:lnTo>
                <a:lnTo>
                  <a:pt x="849" y="300"/>
                </a:lnTo>
                <a:lnTo>
                  <a:pt x="853" y="308"/>
                </a:lnTo>
                <a:lnTo>
                  <a:pt x="850" y="313"/>
                </a:lnTo>
                <a:lnTo>
                  <a:pt x="844" y="315"/>
                </a:lnTo>
                <a:lnTo>
                  <a:pt x="843" y="316"/>
                </a:lnTo>
                <a:lnTo>
                  <a:pt x="840" y="323"/>
                </a:lnTo>
                <a:lnTo>
                  <a:pt x="835" y="328"/>
                </a:lnTo>
                <a:lnTo>
                  <a:pt x="829" y="332"/>
                </a:lnTo>
                <a:lnTo>
                  <a:pt x="823" y="338"/>
                </a:lnTo>
                <a:lnTo>
                  <a:pt x="818" y="344"/>
                </a:lnTo>
                <a:lnTo>
                  <a:pt x="812" y="345"/>
                </a:lnTo>
                <a:lnTo>
                  <a:pt x="805" y="347"/>
                </a:lnTo>
                <a:lnTo>
                  <a:pt x="803" y="354"/>
                </a:lnTo>
                <a:lnTo>
                  <a:pt x="800" y="361"/>
                </a:lnTo>
                <a:lnTo>
                  <a:pt x="794" y="366"/>
                </a:lnTo>
                <a:lnTo>
                  <a:pt x="794" y="372"/>
                </a:lnTo>
                <a:lnTo>
                  <a:pt x="799" y="380"/>
                </a:lnTo>
                <a:lnTo>
                  <a:pt x="800" y="386"/>
                </a:lnTo>
                <a:lnTo>
                  <a:pt x="798" y="393"/>
                </a:lnTo>
                <a:lnTo>
                  <a:pt x="804" y="400"/>
                </a:lnTo>
                <a:lnTo>
                  <a:pt x="810" y="395"/>
                </a:lnTo>
                <a:lnTo>
                  <a:pt x="816" y="399"/>
                </a:lnTo>
                <a:lnTo>
                  <a:pt x="820" y="402"/>
                </a:lnTo>
                <a:lnTo>
                  <a:pt x="816" y="409"/>
                </a:lnTo>
                <a:lnTo>
                  <a:pt x="814" y="416"/>
                </a:lnTo>
                <a:lnTo>
                  <a:pt x="810" y="416"/>
                </a:lnTo>
                <a:lnTo>
                  <a:pt x="803" y="420"/>
                </a:lnTo>
                <a:lnTo>
                  <a:pt x="797" y="423"/>
                </a:lnTo>
                <a:lnTo>
                  <a:pt x="791" y="429"/>
                </a:lnTo>
                <a:lnTo>
                  <a:pt x="780" y="425"/>
                </a:lnTo>
                <a:lnTo>
                  <a:pt x="776" y="433"/>
                </a:lnTo>
                <a:lnTo>
                  <a:pt x="770" y="433"/>
                </a:lnTo>
                <a:lnTo>
                  <a:pt x="764" y="434"/>
                </a:lnTo>
                <a:lnTo>
                  <a:pt x="762" y="437"/>
                </a:lnTo>
                <a:lnTo>
                  <a:pt x="760" y="445"/>
                </a:lnTo>
                <a:lnTo>
                  <a:pt x="763" y="451"/>
                </a:lnTo>
                <a:lnTo>
                  <a:pt x="763" y="465"/>
                </a:lnTo>
                <a:lnTo>
                  <a:pt x="765" y="472"/>
                </a:lnTo>
                <a:lnTo>
                  <a:pt x="759" y="479"/>
                </a:lnTo>
                <a:lnTo>
                  <a:pt x="754" y="484"/>
                </a:lnTo>
                <a:lnTo>
                  <a:pt x="753" y="487"/>
                </a:lnTo>
                <a:lnTo>
                  <a:pt x="746" y="493"/>
                </a:lnTo>
                <a:lnTo>
                  <a:pt x="747" y="496"/>
                </a:lnTo>
                <a:lnTo>
                  <a:pt x="753" y="503"/>
                </a:lnTo>
                <a:lnTo>
                  <a:pt x="757" y="509"/>
                </a:lnTo>
                <a:lnTo>
                  <a:pt x="762" y="516"/>
                </a:lnTo>
                <a:lnTo>
                  <a:pt x="767" y="524"/>
                </a:lnTo>
                <a:lnTo>
                  <a:pt x="772" y="531"/>
                </a:lnTo>
                <a:lnTo>
                  <a:pt x="776" y="538"/>
                </a:lnTo>
                <a:lnTo>
                  <a:pt x="782" y="545"/>
                </a:lnTo>
                <a:lnTo>
                  <a:pt x="786" y="552"/>
                </a:lnTo>
                <a:lnTo>
                  <a:pt x="792" y="558"/>
                </a:lnTo>
                <a:lnTo>
                  <a:pt x="794" y="565"/>
                </a:lnTo>
                <a:lnTo>
                  <a:pt x="795" y="569"/>
                </a:lnTo>
                <a:lnTo>
                  <a:pt x="794" y="576"/>
                </a:lnTo>
                <a:lnTo>
                  <a:pt x="790" y="581"/>
                </a:lnTo>
                <a:lnTo>
                  <a:pt x="784" y="587"/>
                </a:lnTo>
                <a:lnTo>
                  <a:pt x="777" y="590"/>
                </a:lnTo>
                <a:lnTo>
                  <a:pt x="772" y="597"/>
                </a:lnTo>
                <a:lnTo>
                  <a:pt x="770" y="605"/>
                </a:lnTo>
                <a:lnTo>
                  <a:pt x="764" y="608"/>
                </a:lnTo>
                <a:lnTo>
                  <a:pt x="758" y="609"/>
                </a:lnTo>
                <a:lnTo>
                  <a:pt x="757" y="608"/>
                </a:lnTo>
                <a:lnTo>
                  <a:pt x="751" y="606"/>
                </a:lnTo>
                <a:lnTo>
                  <a:pt x="749" y="612"/>
                </a:lnTo>
                <a:lnTo>
                  <a:pt x="742" y="614"/>
                </a:lnTo>
                <a:lnTo>
                  <a:pt x="736" y="616"/>
                </a:lnTo>
                <a:lnTo>
                  <a:pt x="735" y="622"/>
                </a:lnTo>
                <a:lnTo>
                  <a:pt x="730" y="628"/>
                </a:lnTo>
                <a:lnTo>
                  <a:pt x="723" y="627"/>
                </a:lnTo>
                <a:lnTo>
                  <a:pt x="711" y="635"/>
                </a:lnTo>
                <a:lnTo>
                  <a:pt x="705" y="634"/>
                </a:lnTo>
                <a:lnTo>
                  <a:pt x="699" y="637"/>
                </a:lnTo>
                <a:lnTo>
                  <a:pt x="693" y="639"/>
                </a:lnTo>
                <a:lnTo>
                  <a:pt x="686" y="637"/>
                </a:lnTo>
                <a:lnTo>
                  <a:pt x="680" y="634"/>
                </a:lnTo>
                <a:lnTo>
                  <a:pt x="674" y="636"/>
                </a:lnTo>
                <a:lnTo>
                  <a:pt x="670" y="643"/>
                </a:lnTo>
                <a:lnTo>
                  <a:pt x="664" y="644"/>
                </a:lnTo>
                <a:lnTo>
                  <a:pt x="657" y="644"/>
                </a:lnTo>
                <a:lnTo>
                  <a:pt x="655" y="651"/>
                </a:lnTo>
                <a:lnTo>
                  <a:pt x="654" y="658"/>
                </a:lnTo>
                <a:lnTo>
                  <a:pt x="656" y="665"/>
                </a:lnTo>
                <a:lnTo>
                  <a:pt x="656" y="671"/>
                </a:lnTo>
                <a:lnTo>
                  <a:pt x="654" y="678"/>
                </a:lnTo>
                <a:lnTo>
                  <a:pt x="648" y="682"/>
                </a:lnTo>
                <a:lnTo>
                  <a:pt x="642" y="679"/>
                </a:lnTo>
                <a:lnTo>
                  <a:pt x="637" y="673"/>
                </a:lnTo>
                <a:lnTo>
                  <a:pt x="633" y="667"/>
                </a:lnTo>
                <a:lnTo>
                  <a:pt x="626" y="660"/>
                </a:lnTo>
                <a:lnTo>
                  <a:pt x="622" y="653"/>
                </a:lnTo>
                <a:lnTo>
                  <a:pt x="616" y="650"/>
                </a:lnTo>
                <a:lnTo>
                  <a:pt x="612" y="657"/>
                </a:lnTo>
                <a:lnTo>
                  <a:pt x="606" y="658"/>
                </a:lnTo>
                <a:lnTo>
                  <a:pt x="600" y="651"/>
                </a:lnTo>
                <a:lnTo>
                  <a:pt x="593" y="653"/>
                </a:lnTo>
                <a:lnTo>
                  <a:pt x="587" y="651"/>
                </a:lnTo>
                <a:lnTo>
                  <a:pt x="581" y="654"/>
                </a:lnTo>
                <a:lnTo>
                  <a:pt x="575" y="657"/>
                </a:lnTo>
                <a:lnTo>
                  <a:pt x="573" y="649"/>
                </a:lnTo>
                <a:lnTo>
                  <a:pt x="571" y="642"/>
                </a:lnTo>
                <a:lnTo>
                  <a:pt x="564" y="637"/>
                </a:lnTo>
                <a:lnTo>
                  <a:pt x="558" y="636"/>
                </a:lnTo>
                <a:lnTo>
                  <a:pt x="552" y="636"/>
                </a:lnTo>
                <a:lnTo>
                  <a:pt x="546" y="637"/>
                </a:lnTo>
                <a:lnTo>
                  <a:pt x="541" y="637"/>
                </a:lnTo>
                <a:lnTo>
                  <a:pt x="537" y="630"/>
                </a:lnTo>
                <a:lnTo>
                  <a:pt x="537" y="629"/>
                </a:lnTo>
                <a:lnTo>
                  <a:pt x="530" y="625"/>
                </a:lnTo>
                <a:lnTo>
                  <a:pt x="527" y="632"/>
                </a:lnTo>
                <a:lnTo>
                  <a:pt x="533" y="638"/>
                </a:lnTo>
                <a:lnTo>
                  <a:pt x="534" y="645"/>
                </a:lnTo>
                <a:lnTo>
                  <a:pt x="538" y="651"/>
                </a:lnTo>
                <a:lnTo>
                  <a:pt x="543" y="658"/>
                </a:lnTo>
                <a:lnTo>
                  <a:pt x="549" y="665"/>
                </a:lnTo>
                <a:lnTo>
                  <a:pt x="555" y="668"/>
                </a:lnTo>
                <a:lnTo>
                  <a:pt x="560" y="675"/>
                </a:lnTo>
                <a:lnTo>
                  <a:pt x="564" y="682"/>
                </a:lnTo>
                <a:lnTo>
                  <a:pt x="562" y="689"/>
                </a:lnTo>
                <a:lnTo>
                  <a:pt x="561" y="694"/>
                </a:lnTo>
                <a:lnTo>
                  <a:pt x="562" y="702"/>
                </a:lnTo>
                <a:lnTo>
                  <a:pt x="562" y="709"/>
                </a:lnTo>
                <a:lnTo>
                  <a:pt x="561" y="716"/>
                </a:lnTo>
                <a:lnTo>
                  <a:pt x="565" y="723"/>
                </a:lnTo>
                <a:lnTo>
                  <a:pt x="568" y="729"/>
                </a:lnTo>
                <a:lnTo>
                  <a:pt x="571" y="735"/>
                </a:lnTo>
                <a:lnTo>
                  <a:pt x="575" y="742"/>
                </a:lnTo>
                <a:lnTo>
                  <a:pt x="576" y="749"/>
                </a:lnTo>
                <a:lnTo>
                  <a:pt x="576" y="756"/>
                </a:lnTo>
                <a:lnTo>
                  <a:pt x="573" y="763"/>
                </a:lnTo>
                <a:lnTo>
                  <a:pt x="579" y="768"/>
                </a:lnTo>
                <a:lnTo>
                  <a:pt x="585" y="772"/>
                </a:lnTo>
                <a:lnTo>
                  <a:pt x="591" y="771"/>
                </a:lnTo>
                <a:lnTo>
                  <a:pt x="597" y="771"/>
                </a:lnTo>
                <a:lnTo>
                  <a:pt x="604" y="771"/>
                </a:lnTo>
                <a:lnTo>
                  <a:pt x="610" y="772"/>
                </a:lnTo>
                <a:lnTo>
                  <a:pt x="616" y="773"/>
                </a:lnTo>
                <a:lnTo>
                  <a:pt x="615" y="780"/>
                </a:lnTo>
                <a:lnTo>
                  <a:pt x="613" y="787"/>
                </a:lnTo>
                <a:lnTo>
                  <a:pt x="613" y="788"/>
                </a:lnTo>
                <a:lnTo>
                  <a:pt x="612" y="794"/>
                </a:lnTo>
                <a:lnTo>
                  <a:pt x="600" y="797"/>
                </a:lnTo>
                <a:lnTo>
                  <a:pt x="593" y="802"/>
                </a:lnTo>
                <a:lnTo>
                  <a:pt x="587" y="808"/>
                </a:lnTo>
                <a:lnTo>
                  <a:pt x="581" y="807"/>
                </a:lnTo>
                <a:lnTo>
                  <a:pt x="576" y="808"/>
                </a:lnTo>
                <a:lnTo>
                  <a:pt x="571" y="815"/>
                </a:lnTo>
                <a:lnTo>
                  <a:pt x="571" y="822"/>
                </a:lnTo>
                <a:lnTo>
                  <a:pt x="570" y="829"/>
                </a:lnTo>
                <a:lnTo>
                  <a:pt x="568" y="836"/>
                </a:lnTo>
                <a:lnTo>
                  <a:pt x="562" y="842"/>
                </a:lnTo>
                <a:lnTo>
                  <a:pt x="556" y="848"/>
                </a:lnTo>
                <a:lnTo>
                  <a:pt x="552" y="854"/>
                </a:lnTo>
                <a:lnTo>
                  <a:pt x="551" y="848"/>
                </a:lnTo>
                <a:lnTo>
                  <a:pt x="545" y="847"/>
                </a:lnTo>
                <a:lnTo>
                  <a:pt x="538" y="852"/>
                </a:lnTo>
                <a:lnTo>
                  <a:pt x="536" y="858"/>
                </a:lnTo>
                <a:lnTo>
                  <a:pt x="530" y="862"/>
                </a:lnTo>
                <a:lnTo>
                  <a:pt x="524" y="864"/>
                </a:lnTo>
                <a:lnTo>
                  <a:pt x="518" y="867"/>
                </a:lnTo>
                <a:lnTo>
                  <a:pt x="512" y="870"/>
                </a:lnTo>
                <a:lnTo>
                  <a:pt x="511" y="871"/>
                </a:lnTo>
                <a:lnTo>
                  <a:pt x="503" y="874"/>
                </a:lnTo>
                <a:lnTo>
                  <a:pt x="500" y="879"/>
                </a:lnTo>
                <a:lnTo>
                  <a:pt x="499" y="886"/>
                </a:lnTo>
                <a:lnTo>
                  <a:pt x="494" y="891"/>
                </a:lnTo>
                <a:lnTo>
                  <a:pt x="488" y="895"/>
                </a:lnTo>
                <a:lnTo>
                  <a:pt x="485" y="902"/>
                </a:lnTo>
                <a:lnTo>
                  <a:pt x="483" y="909"/>
                </a:lnTo>
                <a:lnTo>
                  <a:pt x="476" y="912"/>
                </a:lnTo>
                <a:lnTo>
                  <a:pt x="473" y="905"/>
                </a:lnTo>
                <a:lnTo>
                  <a:pt x="477" y="897"/>
                </a:lnTo>
                <a:lnTo>
                  <a:pt x="477" y="892"/>
                </a:lnTo>
                <a:lnTo>
                  <a:pt x="471" y="886"/>
                </a:lnTo>
                <a:lnTo>
                  <a:pt x="465" y="886"/>
                </a:lnTo>
                <a:lnTo>
                  <a:pt x="459" y="889"/>
                </a:lnTo>
                <a:lnTo>
                  <a:pt x="453" y="893"/>
                </a:lnTo>
                <a:lnTo>
                  <a:pt x="447" y="901"/>
                </a:lnTo>
                <a:lnTo>
                  <a:pt x="442" y="902"/>
                </a:lnTo>
                <a:lnTo>
                  <a:pt x="436" y="904"/>
                </a:lnTo>
                <a:lnTo>
                  <a:pt x="430" y="904"/>
                </a:lnTo>
                <a:lnTo>
                  <a:pt x="424" y="901"/>
                </a:lnTo>
                <a:lnTo>
                  <a:pt x="416" y="894"/>
                </a:lnTo>
                <a:lnTo>
                  <a:pt x="404" y="880"/>
                </a:lnTo>
                <a:lnTo>
                  <a:pt x="398" y="874"/>
                </a:lnTo>
                <a:lnTo>
                  <a:pt x="393" y="868"/>
                </a:lnTo>
                <a:lnTo>
                  <a:pt x="392" y="867"/>
                </a:lnTo>
                <a:lnTo>
                  <a:pt x="391" y="860"/>
                </a:lnTo>
                <a:lnTo>
                  <a:pt x="390" y="853"/>
                </a:lnTo>
                <a:lnTo>
                  <a:pt x="388" y="847"/>
                </a:lnTo>
                <a:lnTo>
                  <a:pt x="385" y="840"/>
                </a:lnTo>
                <a:lnTo>
                  <a:pt x="385" y="832"/>
                </a:lnTo>
                <a:lnTo>
                  <a:pt x="383" y="827"/>
                </a:lnTo>
                <a:lnTo>
                  <a:pt x="381" y="820"/>
                </a:lnTo>
                <a:lnTo>
                  <a:pt x="380" y="813"/>
                </a:lnTo>
                <a:lnTo>
                  <a:pt x="376" y="806"/>
                </a:lnTo>
                <a:lnTo>
                  <a:pt x="377" y="804"/>
                </a:lnTo>
                <a:lnTo>
                  <a:pt x="377" y="797"/>
                </a:lnTo>
                <a:lnTo>
                  <a:pt x="373" y="790"/>
                </a:lnTo>
                <a:lnTo>
                  <a:pt x="371" y="783"/>
                </a:lnTo>
                <a:lnTo>
                  <a:pt x="373" y="776"/>
                </a:lnTo>
                <a:lnTo>
                  <a:pt x="368" y="771"/>
                </a:lnTo>
                <a:lnTo>
                  <a:pt x="362" y="764"/>
                </a:lnTo>
                <a:lnTo>
                  <a:pt x="357" y="757"/>
                </a:lnTo>
                <a:lnTo>
                  <a:pt x="351" y="753"/>
                </a:lnTo>
                <a:lnTo>
                  <a:pt x="348" y="745"/>
                </a:lnTo>
                <a:lnTo>
                  <a:pt x="342" y="742"/>
                </a:lnTo>
                <a:lnTo>
                  <a:pt x="336" y="740"/>
                </a:lnTo>
                <a:lnTo>
                  <a:pt x="333" y="743"/>
                </a:lnTo>
                <a:lnTo>
                  <a:pt x="333" y="737"/>
                </a:lnTo>
                <a:lnTo>
                  <a:pt x="340" y="729"/>
                </a:lnTo>
                <a:lnTo>
                  <a:pt x="346" y="721"/>
                </a:lnTo>
                <a:lnTo>
                  <a:pt x="353" y="713"/>
                </a:lnTo>
                <a:lnTo>
                  <a:pt x="358" y="706"/>
                </a:lnTo>
                <a:lnTo>
                  <a:pt x="362" y="706"/>
                </a:lnTo>
                <a:lnTo>
                  <a:pt x="366" y="699"/>
                </a:lnTo>
                <a:lnTo>
                  <a:pt x="368" y="692"/>
                </a:lnTo>
                <a:lnTo>
                  <a:pt x="362" y="686"/>
                </a:lnTo>
                <a:lnTo>
                  <a:pt x="361" y="679"/>
                </a:lnTo>
                <a:lnTo>
                  <a:pt x="357" y="673"/>
                </a:lnTo>
                <a:lnTo>
                  <a:pt x="351" y="668"/>
                </a:lnTo>
                <a:lnTo>
                  <a:pt x="347" y="662"/>
                </a:lnTo>
                <a:lnTo>
                  <a:pt x="345" y="655"/>
                </a:lnTo>
                <a:lnTo>
                  <a:pt x="343" y="649"/>
                </a:lnTo>
                <a:lnTo>
                  <a:pt x="343" y="644"/>
                </a:lnTo>
                <a:lnTo>
                  <a:pt x="342" y="641"/>
                </a:lnTo>
                <a:lnTo>
                  <a:pt x="338" y="634"/>
                </a:lnTo>
                <a:lnTo>
                  <a:pt x="337" y="628"/>
                </a:lnTo>
                <a:lnTo>
                  <a:pt x="339" y="620"/>
                </a:lnTo>
                <a:lnTo>
                  <a:pt x="339" y="613"/>
                </a:lnTo>
                <a:lnTo>
                  <a:pt x="334" y="606"/>
                </a:lnTo>
                <a:lnTo>
                  <a:pt x="335" y="601"/>
                </a:lnTo>
                <a:lnTo>
                  <a:pt x="336" y="593"/>
                </a:lnTo>
                <a:lnTo>
                  <a:pt x="338" y="586"/>
                </a:lnTo>
                <a:lnTo>
                  <a:pt x="338" y="580"/>
                </a:lnTo>
                <a:lnTo>
                  <a:pt x="338" y="573"/>
                </a:lnTo>
                <a:lnTo>
                  <a:pt x="339" y="569"/>
                </a:lnTo>
                <a:lnTo>
                  <a:pt x="340" y="563"/>
                </a:lnTo>
                <a:lnTo>
                  <a:pt x="338" y="557"/>
                </a:lnTo>
                <a:lnTo>
                  <a:pt x="339" y="554"/>
                </a:lnTo>
                <a:lnTo>
                  <a:pt x="338" y="547"/>
                </a:lnTo>
                <a:lnTo>
                  <a:pt x="339" y="540"/>
                </a:lnTo>
                <a:lnTo>
                  <a:pt x="345" y="533"/>
                </a:lnTo>
                <a:lnTo>
                  <a:pt x="351" y="528"/>
                </a:lnTo>
                <a:lnTo>
                  <a:pt x="351" y="521"/>
                </a:lnTo>
                <a:lnTo>
                  <a:pt x="350" y="514"/>
                </a:lnTo>
                <a:lnTo>
                  <a:pt x="352" y="507"/>
                </a:lnTo>
                <a:lnTo>
                  <a:pt x="357" y="500"/>
                </a:lnTo>
                <a:lnTo>
                  <a:pt x="363" y="493"/>
                </a:lnTo>
                <a:lnTo>
                  <a:pt x="366" y="487"/>
                </a:lnTo>
                <a:lnTo>
                  <a:pt x="362" y="481"/>
                </a:lnTo>
                <a:lnTo>
                  <a:pt x="365" y="474"/>
                </a:lnTo>
                <a:lnTo>
                  <a:pt x="362" y="473"/>
                </a:lnTo>
                <a:lnTo>
                  <a:pt x="356" y="468"/>
                </a:lnTo>
                <a:lnTo>
                  <a:pt x="350" y="466"/>
                </a:lnTo>
                <a:lnTo>
                  <a:pt x="344" y="465"/>
                </a:lnTo>
                <a:lnTo>
                  <a:pt x="338" y="467"/>
                </a:lnTo>
                <a:lnTo>
                  <a:pt x="332" y="473"/>
                </a:lnTo>
                <a:lnTo>
                  <a:pt x="325" y="473"/>
                </a:lnTo>
                <a:lnTo>
                  <a:pt x="319" y="472"/>
                </a:lnTo>
                <a:lnTo>
                  <a:pt x="313" y="475"/>
                </a:lnTo>
                <a:lnTo>
                  <a:pt x="307" y="475"/>
                </a:lnTo>
                <a:lnTo>
                  <a:pt x="301" y="475"/>
                </a:lnTo>
                <a:lnTo>
                  <a:pt x="288" y="479"/>
                </a:lnTo>
                <a:lnTo>
                  <a:pt x="283" y="476"/>
                </a:lnTo>
                <a:lnTo>
                  <a:pt x="276" y="475"/>
                </a:lnTo>
                <a:lnTo>
                  <a:pt x="271" y="474"/>
                </a:lnTo>
                <a:lnTo>
                  <a:pt x="264" y="473"/>
                </a:lnTo>
                <a:lnTo>
                  <a:pt x="258" y="476"/>
                </a:lnTo>
                <a:lnTo>
                  <a:pt x="252" y="482"/>
                </a:lnTo>
                <a:lnTo>
                  <a:pt x="246" y="477"/>
                </a:lnTo>
                <a:lnTo>
                  <a:pt x="239" y="480"/>
                </a:lnTo>
                <a:lnTo>
                  <a:pt x="235" y="473"/>
                </a:lnTo>
                <a:lnTo>
                  <a:pt x="233" y="472"/>
                </a:lnTo>
                <a:lnTo>
                  <a:pt x="229" y="464"/>
                </a:lnTo>
                <a:lnTo>
                  <a:pt x="225" y="456"/>
                </a:lnTo>
                <a:lnTo>
                  <a:pt x="221" y="450"/>
                </a:lnTo>
                <a:lnTo>
                  <a:pt x="217" y="442"/>
                </a:lnTo>
                <a:lnTo>
                  <a:pt x="213" y="436"/>
                </a:lnTo>
                <a:lnTo>
                  <a:pt x="208" y="428"/>
                </a:lnTo>
                <a:lnTo>
                  <a:pt x="205" y="424"/>
                </a:lnTo>
                <a:lnTo>
                  <a:pt x="201" y="416"/>
                </a:lnTo>
                <a:lnTo>
                  <a:pt x="198" y="412"/>
                </a:lnTo>
                <a:lnTo>
                  <a:pt x="197" y="412"/>
                </a:lnTo>
                <a:lnTo>
                  <a:pt x="192" y="412"/>
                </a:lnTo>
                <a:lnTo>
                  <a:pt x="186" y="415"/>
                </a:lnTo>
                <a:lnTo>
                  <a:pt x="179" y="411"/>
                </a:lnTo>
                <a:lnTo>
                  <a:pt x="173" y="408"/>
                </a:lnTo>
                <a:lnTo>
                  <a:pt x="167" y="404"/>
                </a:lnTo>
                <a:lnTo>
                  <a:pt x="161" y="403"/>
                </a:lnTo>
                <a:lnTo>
                  <a:pt x="155" y="403"/>
                </a:lnTo>
                <a:lnTo>
                  <a:pt x="148" y="408"/>
                </a:lnTo>
                <a:lnTo>
                  <a:pt x="142" y="411"/>
                </a:lnTo>
                <a:lnTo>
                  <a:pt x="135" y="411"/>
                </a:lnTo>
                <a:lnTo>
                  <a:pt x="129" y="411"/>
                </a:lnTo>
                <a:lnTo>
                  <a:pt x="123" y="409"/>
                </a:lnTo>
                <a:lnTo>
                  <a:pt x="116" y="408"/>
                </a:lnTo>
                <a:lnTo>
                  <a:pt x="110" y="409"/>
                </a:lnTo>
                <a:lnTo>
                  <a:pt x="103" y="405"/>
                </a:lnTo>
                <a:lnTo>
                  <a:pt x="97" y="408"/>
                </a:lnTo>
                <a:lnTo>
                  <a:pt x="90" y="411"/>
                </a:lnTo>
                <a:lnTo>
                  <a:pt x="84" y="410"/>
                </a:lnTo>
                <a:lnTo>
                  <a:pt x="83" y="410"/>
                </a:lnTo>
                <a:lnTo>
                  <a:pt x="76" y="405"/>
                </a:lnTo>
                <a:lnTo>
                  <a:pt x="73" y="399"/>
                </a:lnTo>
                <a:lnTo>
                  <a:pt x="71" y="392"/>
                </a:lnTo>
                <a:lnTo>
                  <a:pt x="70" y="389"/>
                </a:lnTo>
                <a:lnTo>
                  <a:pt x="71" y="383"/>
                </a:lnTo>
                <a:lnTo>
                  <a:pt x="65" y="379"/>
                </a:lnTo>
                <a:lnTo>
                  <a:pt x="58" y="378"/>
                </a:lnTo>
                <a:lnTo>
                  <a:pt x="55" y="378"/>
                </a:lnTo>
                <a:lnTo>
                  <a:pt x="51" y="371"/>
                </a:lnTo>
                <a:lnTo>
                  <a:pt x="52" y="364"/>
                </a:lnTo>
                <a:lnTo>
                  <a:pt x="52" y="359"/>
                </a:lnTo>
                <a:lnTo>
                  <a:pt x="52" y="351"/>
                </a:lnTo>
                <a:lnTo>
                  <a:pt x="54" y="346"/>
                </a:lnTo>
                <a:lnTo>
                  <a:pt x="54" y="339"/>
                </a:lnTo>
                <a:lnTo>
                  <a:pt x="56" y="332"/>
                </a:lnTo>
                <a:lnTo>
                  <a:pt x="63" y="328"/>
                </a:lnTo>
                <a:lnTo>
                  <a:pt x="63" y="321"/>
                </a:lnTo>
                <a:lnTo>
                  <a:pt x="60" y="314"/>
                </a:lnTo>
                <a:lnTo>
                  <a:pt x="60" y="307"/>
                </a:lnTo>
                <a:lnTo>
                  <a:pt x="58" y="300"/>
                </a:lnTo>
                <a:lnTo>
                  <a:pt x="57" y="300"/>
                </a:lnTo>
                <a:lnTo>
                  <a:pt x="52" y="294"/>
                </a:lnTo>
                <a:lnTo>
                  <a:pt x="47" y="287"/>
                </a:lnTo>
                <a:lnTo>
                  <a:pt x="44" y="281"/>
                </a:lnTo>
                <a:lnTo>
                  <a:pt x="43" y="281"/>
                </a:lnTo>
                <a:lnTo>
                  <a:pt x="43" y="274"/>
                </a:lnTo>
                <a:lnTo>
                  <a:pt x="41" y="267"/>
                </a:lnTo>
                <a:lnTo>
                  <a:pt x="39" y="254"/>
                </a:lnTo>
                <a:lnTo>
                  <a:pt x="38" y="247"/>
                </a:lnTo>
                <a:lnTo>
                  <a:pt x="37" y="246"/>
                </a:lnTo>
                <a:lnTo>
                  <a:pt x="39" y="243"/>
                </a:lnTo>
                <a:lnTo>
                  <a:pt x="33" y="241"/>
                </a:lnTo>
                <a:lnTo>
                  <a:pt x="26" y="242"/>
                </a:lnTo>
                <a:lnTo>
                  <a:pt x="26" y="235"/>
                </a:lnTo>
                <a:lnTo>
                  <a:pt x="24" y="229"/>
                </a:lnTo>
                <a:lnTo>
                  <a:pt x="19" y="233"/>
                </a:lnTo>
                <a:lnTo>
                  <a:pt x="12" y="238"/>
                </a:lnTo>
                <a:lnTo>
                  <a:pt x="6" y="239"/>
                </a:lnTo>
                <a:lnTo>
                  <a:pt x="0" y="23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0" name="Freeform 568"/>
          <p:cNvSpPr>
            <a:spLocks/>
          </p:cNvSpPr>
          <p:nvPr/>
        </p:nvSpPr>
        <p:spPr bwMode="auto">
          <a:xfrm>
            <a:off x="2414588" y="4438650"/>
            <a:ext cx="9525" cy="3175"/>
          </a:xfrm>
          <a:custGeom>
            <a:avLst/>
            <a:gdLst>
              <a:gd name="T0" fmla="*/ 2147483647 w 19"/>
              <a:gd name="T1" fmla="*/ 2147483647 h 8"/>
              <a:gd name="T2" fmla="*/ 2147483647 w 19"/>
              <a:gd name="T3" fmla="*/ 2147483647 h 8"/>
              <a:gd name="T4" fmla="*/ 0 w 19"/>
              <a:gd name="T5" fmla="*/ 2147483647 h 8"/>
              <a:gd name="T6" fmla="*/ 2147483647 w 19"/>
              <a:gd name="T7" fmla="*/ 0 h 8"/>
              <a:gd name="T8" fmla="*/ 2147483647 w 19"/>
              <a:gd name="T9" fmla="*/ 0 h 8"/>
              <a:gd name="T10" fmla="*/ 2147483647 w 19"/>
              <a:gd name="T11" fmla="*/ 2147483647 h 8"/>
              <a:gd name="T12" fmla="*/ 2147483647 w 19"/>
              <a:gd name="T13" fmla="*/ 2147483647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18" y="8"/>
                </a:moveTo>
                <a:lnTo>
                  <a:pt x="7" y="5"/>
                </a:lnTo>
                <a:lnTo>
                  <a:pt x="0" y="3"/>
                </a:lnTo>
                <a:lnTo>
                  <a:pt x="7" y="0"/>
                </a:lnTo>
                <a:lnTo>
                  <a:pt x="13" y="0"/>
                </a:lnTo>
                <a:lnTo>
                  <a:pt x="19" y="5"/>
                </a:lnTo>
                <a:lnTo>
                  <a:pt x="18" y="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1" name="Freeform 569"/>
          <p:cNvSpPr>
            <a:spLocks/>
          </p:cNvSpPr>
          <p:nvPr/>
        </p:nvSpPr>
        <p:spPr bwMode="auto">
          <a:xfrm>
            <a:off x="2425700" y="4429125"/>
            <a:ext cx="7938" cy="3175"/>
          </a:xfrm>
          <a:custGeom>
            <a:avLst/>
            <a:gdLst>
              <a:gd name="T0" fmla="*/ 0 w 17"/>
              <a:gd name="T1" fmla="*/ 2147483647 h 11"/>
              <a:gd name="T2" fmla="*/ 2147483647 w 17"/>
              <a:gd name="T3" fmla="*/ 2147483647 h 11"/>
              <a:gd name="T4" fmla="*/ 2147483647 w 17"/>
              <a:gd name="T5" fmla="*/ 0 h 11"/>
              <a:gd name="T6" fmla="*/ 2147483647 w 17"/>
              <a:gd name="T7" fmla="*/ 2147483647 h 11"/>
              <a:gd name="T8" fmla="*/ 2147483647 w 17"/>
              <a:gd name="T9" fmla="*/ 2147483647 h 11"/>
              <a:gd name="T10" fmla="*/ 2147483647 w 17"/>
              <a:gd name="T11" fmla="*/ 2147483647 h 11"/>
              <a:gd name="T12" fmla="*/ 0 w 17"/>
              <a:gd name="T13" fmla="*/ 2147483647 h 11"/>
              <a:gd name="T14" fmla="*/ 0 60000 65536"/>
              <a:gd name="T15" fmla="*/ 0 60000 65536"/>
              <a:gd name="T16" fmla="*/ 0 60000 65536"/>
              <a:gd name="T17" fmla="*/ 0 60000 65536"/>
              <a:gd name="T18" fmla="*/ 0 60000 65536"/>
              <a:gd name="T19" fmla="*/ 0 60000 65536"/>
              <a:gd name="T20" fmla="*/ 0 60000 65536"/>
              <a:gd name="T21" fmla="*/ 0 w 17"/>
              <a:gd name="T22" fmla="*/ 0 h 11"/>
              <a:gd name="T23" fmla="*/ 17 w 17"/>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1">
                <a:moveTo>
                  <a:pt x="0" y="11"/>
                </a:moveTo>
                <a:lnTo>
                  <a:pt x="4" y="6"/>
                </a:lnTo>
                <a:lnTo>
                  <a:pt x="11" y="0"/>
                </a:lnTo>
                <a:lnTo>
                  <a:pt x="17" y="2"/>
                </a:lnTo>
                <a:lnTo>
                  <a:pt x="13" y="9"/>
                </a:lnTo>
                <a:lnTo>
                  <a:pt x="6" y="9"/>
                </a:lnTo>
                <a:lnTo>
                  <a:pt x="0" y="11"/>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2" name="Freeform 570"/>
          <p:cNvSpPr>
            <a:spLocks/>
          </p:cNvSpPr>
          <p:nvPr/>
        </p:nvSpPr>
        <p:spPr bwMode="auto">
          <a:xfrm>
            <a:off x="2425700" y="4437063"/>
            <a:ext cx="4763" cy="3175"/>
          </a:xfrm>
          <a:custGeom>
            <a:avLst/>
            <a:gdLst>
              <a:gd name="T0" fmla="*/ 2147483647 w 12"/>
              <a:gd name="T1" fmla="*/ 2147483647 h 8"/>
              <a:gd name="T2" fmla="*/ 0 w 12"/>
              <a:gd name="T3" fmla="*/ 2147483647 h 8"/>
              <a:gd name="T4" fmla="*/ 2147483647 w 12"/>
              <a:gd name="T5" fmla="*/ 2147483647 h 8"/>
              <a:gd name="T6" fmla="*/ 2147483647 w 12"/>
              <a:gd name="T7" fmla="*/ 0 h 8"/>
              <a:gd name="T8" fmla="*/ 2147483647 w 12"/>
              <a:gd name="T9" fmla="*/ 2147483647 h 8"/>
              <a:gd name="T10" fmla="*/ 2147483647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5" y="8"/>
                </a:moveTo>
                <a:lnTo>
                  <a:pt x="0" y="3"/>
                </a:lnTo>
                <a:lnTo>
                  <a:pt x="6" y="3"/>
                </a:lnTo>
                <a:lnTo>
                  <a:pt x="12" y="0"/>
                </a:lnTo>
                <a:lnTo>
                  <a:pt x="11" y="7"/>
                </a:lnTo>
                <a:lnTo>
                  <a:pt x="5" y="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3" name="Freeform 571"/>
          <p:cNvSpPr>
            <a:spLocks/>
          </p:cNvSpPr>
          <p:nvPr/>
        </p:nvSpPr>
        <p:spPr bwMode="auto">
          <a:xfrm>
            <a:off x="2425700" y="4432300"/>
            <a:ext cx="6350" cy="3175"/>
          </a:xfrm>
          <a:custGeom>
            <a:avLst/>
            <a:gdLst>
              <a:gd name="T0" fmla="*/ 2147483647 w 13"/>
              <a:gd name="T1" fmla="*/ 2147483647 h 6"/>
              <a:gd name="T2" fmla="*/ 0 w 13"/>
              <a:gd name="T3" fmla="*/ 2147483647 h 6"/>
              <a:gd name="T4" fmla="*/ 2147483647 w 13"/>
              <a:gd name="T5" fmla="*/ 0 h 6"/>
              <a:gd name="T6" fmla="*/ 2147483647 w 13"/>
              <a:gd name="T7" fmla="*/ 2147483647 h 6"/>
              <a:gd name="T8" fmla="*/ 2147483647 w 13"/>
              <a:gd name="T9" fmla="*/ 2147483647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6" y="6"/>
                </a:moveTo>
                <a:lnTo>
                  <a:pt x="0" y="3"/>
                </a:lnTo>
                <a:lnTo>
                  <a:pt x="6" y="0"/>
                </a:lnTo>
                <a:lnTo>
                  <a:pt x="13" y="1"/>
                </a:lnTo>
                <a:lnTo>
                  <a:pt x="6"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4" name="Freeform 572"/>
          <p:cNvSpPr>
            <a:spLocks/>
          </p:cNvSpPr>
          <p:nvPr/>
        </p:nvSpPr>
        <p:spPr bwMode="auto">
          <a:xfrm>
            <a:off x="2433638" y="4433888"/>
            <a:ext cx="3175" cy="1587"/>
          </a:xfrm>
          <a:custGeom>
            <a:avLst/>
            <a:gdLst>
              <a:gd name="T0" fmla="*/ 0 w 6"/>
              <a:gd name="T1" fmla="*/ 2147483647 h 3"/>
              <a:gd name="T2" fmla="*/ 0 w 6"/>
              <a:gd name="T3" fmla="*/ 0 h 3"/>
              <a:gd name="T4" fmla="*/ 2147483647 w 6"/>
              <a:gd name="T5" fmla="*/ 2147483647 h 3"/>
              <a:gd name="T6" fmla="*/ 0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3"/>
                </a:moveTo>
                <a:lnTo>
                  <a:pt x="0" y="0"/>
                </a:lnTo>
                <a:lnTo>
                  <a:pt x="6" y="1"/>
                </a:lnTo>
                <a:lnTo>
                  <a:pt x="0"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5" name="Freeform 573"/>
          <p:cNvSpPr>
            <a:spLocks/>
          </p:cNvSpPr>
          <p:nvPr/>
        </p:nvSpPr>
        <p:spPr bwMode="auto">
          <a:xfrm>
            <a:off x="2432050" y="4424363"/>
            <a:ext cx="4763" cy="1587"/>
          </a:xfrm>
          <a:custGeom>
            <a:avLst/>
            <a:gdLst>
              <a:gd name="T0" fmla="*/ 2147483647 w 9"/>
              <a:gd name="T1" fmla="*/ 2147483647 h 5"/>
              <a:gd name="T2" fmla="*/ 0 w 9"/>
              <a:gd name="T3" fmla="*/ 2147483647 h 5"/>
              <a:gd name="T4" fmla="*/ 2147483647 w 9"/>
              <a:gd name="T5" fmla="*/ 0 h 5"/>
              <a:gd name="T6" fmla="*/ 2147483647 w 9"/>
              <a:gd name="T7" fmla="*/ 0 h 5"/>
              <a:gd name="T8" fmla="*/ 2147483647 w 9"/>
              <a:gd name="T9" fmla="*/ 2147483647 h 5"/>
              <a:gd name="T10" fmla="*/ 0 60000 65536"/>
              <a:gd name="T11" fmla="*/ 0 60000 65536"/>
              <a:gd name="T12" fmla="*/ 0 60000 65536"/>
              <a:gd name="T13" fmla="*/ 0 60000 65536"/>
              <a:gd name="T14" fmla="*/ 0 60000 65536"/>
              <a:gd name="T15" fmla="*/ 0 w 9"/>
              <a:gd name="T16" fmla="*/ 0 h 5"/>
              <a:gd name="T17" fmla="*/ 9 w 9"/>
              <a:gd name="T18" fmla="*/ 5 h 5"/>
            </a:gdLst>
            <a:ahLst/>
            <a:cxnLst>
              <a:cxn ang="T10">
                <a:pos x="T0" y="T1"/>
              </a:cxn>
              <a:cxn ang="T11">
                <a:pos x="T2" y="T3"/>
              </a:cxn>
              <a:cxn ang="T12">
                <a:pos x="T4" y="T5"/>
              </a:cxn>
              <a:cxn ang="T13">
                <a:pos x="T6" y="T7"/>
              </a:cxn>
              <a:cxn ang="T14">
                <a:pos x="T8" y="T9"/>
              </a:cxn>
            </a:cxnLst>
            <a:rect l="T15" t="T16" r="T17" b="T18"/>
            <a:pathLst>
              <a:path w="9" h="5">
                <a:moveTo>
                  <a:pt x="5" y="5"/>
                </a:moveTo>
                <a:lnTo>
                  <a:pt x="0" y="5"/>
                </a:lnTo>
                <a:lnTo>
                  <a:pt x="4" y="0"/>
                </a:lnTo>
                <a:lnTo>
                  <a:pt x="9" y="0"/>
                </a:lnTo>
                <a:lnTo>
                  <a:pt x="5"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6" name="Freeform 574"/>
          <p:cNvSpPr>
            <a:spLocks/>
          </p:cNvSpPr>
          <p:nvPr/>
        </p:nvSpPr>
        <p:spPr bwMode="auto">
          <a:xfrm>
            <a:off x="2433638" y="4416425"/>
            <a:ext cx="3175" cy="1588"/>
          </a:xfrm>
          <a:custGeom>
            <a:avLst/>
            <a:gdLst>
              <a:gd name="T0" fmla="*/ 2147483647 w 6"/>
              <a:gd name="T1" fmla="*/ 2147483647 h 5"/>
              <a:gd name="T2" fmla="*/ 0 w 6"/>
              <a:gd name="T3" fmla="*/ 2147483647 h 5"/>
              <a:gd name="T4" fmla="*/ 2147483647 w 6"/>
              <a:gd name="T5" fmla="*/ 0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4" y="5"/>
                </a:moveTo>
                <a:lnTo>
                  <a:pt x="0" y="3"/>
                </a:lnTo>
                <a:lnTo>
                  <a:pt x="6" y="0"/>
                </a:lnTo>
                <a:lnTo>
                  <a:pt x="4"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7" name="Freeform 575"/>
          <p:cNvSpPr>
            <a:spLocks/>
          </p:cNvSpPr>
          <p:nvPr/>
        </p:nvSpPr>
        <p:spPr bwMode="auto">
          <a:xfrm>
            <a:off x="2427288" y="4421188"/>
            <a:ext cx="9525" cy="4762"/>
          </a:xfrm>
          <a:custGeom>
            <a:avLst/>
            <a:gdLst>
              <a:gd name="T0" fmla="*/ 2147483647 w 16"/>
              <a:gd name="T1" fmla="*/ 0 h 13"/>
              <a:gd name="T2" fmla="*/ 2147483647 w 16"/>
              <a:gd name="T3" fmla="*/ 2147483647 h 13"/>
              <a:gd name="T4" fmla="*/ 2147483647 w 16"/>
              <a:gd name="T5" fmla="*/ 2147483647 h 13"/>
              <a:gd name="T6" fmla="*/ 0 w 16"/>
              <a:gd name="T7" fmla="*/ 2147483647 h 13"/>
              <a:gd name="T8" fmla="*/ 2147483647 w 16"/>
              <a:gd name="T9" fmla="*/ 2147483647 h 13"/>
              <a:gd name="T10" fmla="*/ 2147483647 w 16"/>
              <a:gd name="T11" fmla="*/ 2147483647 h 13"/>
              <a:gd name="T12" fmla="*/ 2147483647 w 16"/>
              <a:gd name="T13" fmla="*/ 0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6" y="0"/>
                </a:moveTo>
                <a:lnTo>
                  <a:pt x="13" y="2"/>
                </a:lnTo>
                <a:lnTo>
                  <a:pt x="7" y="8"/>
                </a:lnTo>
                <a:lnTo>
                  <a:pt x="0" y="13"/>
                </a:lnTo>
                <a:lnTo>
                  <a:pt x="3" y="7"/>
                </a:lnTo>
                <a:lnTo>
                  <a:pt x="11" y="1"/>
                </a:lnTo>
                <a:lnTo>
                  <a:pt x="16"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8" name="Freeform 576"/>
          <p:cNvSpPr>
            <a:spLocks/>
          </p:cNvSpPr>
          <p:nvPr/>
        </p:nvSpPr>
        <p:spPr bwMode="auto">
          <a:xfrm>
            <a:off x="2436813" y="4416425"/>
            <a:ext cx="1587" cy="1588"/>
          </a:xfrm>
          <a:custGeom>
            <a:avLst/>
            <a:gdLst>
              <a:gd name="T0" fmla="*/ 0 w 6"/>
              <a:gd name="T1" fmla="*/ 2147483647 h 5"/>
              <a:gd name="T2" fmla="*/ 0 w 6"/>
              <a:gd name="T3" fmla="*/ 2147483647 h 5"/>
              <a:gd name="T4" fmla="*/ 2147483647 w 6"/>
              <a:gd name="T5" fmla="*/ 0 h 5"/>
              <a:gd name="T6" fmla="*/ 0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5"/>
                </a:moveTo>
                <a:lnTo>
                  <a:pt x="0" y="2"/>
                </a:lnTo>
                <a:lnTo>
                  <a:pt x="6" y="0"/>
                </a:lnTo>
                <a:lnTo>
                  <a:pt x="0"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09" name="Freeform 577"/>
          <p:cNvSpPr>
            <a:spLocks/>
          </p:cNvSpPr>
          <p:nvPr/>
        </p:nvSpPr>
        <p:spPr bwMode="auto">
          <a:xfrm>
            <a:off x="3760788" y="4327525"/>
            <a:ext cx="4762" cy="1588"/>
          </a:xfrm>
          <a:custGeom>
            <a:avLst/>
            <a:gdLst>
              <a:gd name="T0" fmla="*/ 2147483647 w 7"/>
              <a:gd name="T1" fmla="*/ 2147483647 h 4"/>
              <a:gd name="T2" fmla="*/ 2147483647 w 7"/>
              <a:gd name="T3" fmla="*/ 0 h 4"/>
              <a:gd name="T4" fmla="*/ 0 w 7"/>
              <a:gd name="T5" fmla="*/ 2147483647 h 4"/>
              <a:gd name="T6" fmla="*/ 2147483647 w 7"/>
              <a:gd name="T7" fmla="*/ 2147483647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6" y="0"/>
                </a:lnTo>
                <a:lnTo>
                  <a:pt x="0" y="4"/>
                </a:lnTo>
                <a:lnTo>
                  <a:pt x="7" y="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0" name="Freeform 578"/>
          <p:cNvSpPr>
            <a:spLocks/>
          </p:cNvSpPr>
          <p:nvPr/>
        </p:nvSpPr>
        <p:spPr bwMode="auto">
          <a:xfrm>
            <a:off x="3765550" y="4314825"/>
            <a:ext cx="3175" cy="3175"/>
          </a:xfrm>
          <a:custGeom>
            <a:avLst/>
            <a:gdLst>
              <a:gd name="T0" fmla="*/ 2147483647 w 6"/>
              <a:gd name="T1" fmla="*/ 2147483647 h 6"/>
              <a:gd name="T2" fmla="*/ 2147483647 w 6"/>
              <a:gd name="T3" fmla="*/ 2147483647 h 6"/>
              <a:gd name="T4" fmla="*/ 0 w 6"/>
              <a:gd name="T5" fmla="*/ 0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2" y="6"/>
                </a:moveTo>
                <a:lnTo>
                  <a:pt x="6" y="3"/>
                </a:lnTo>
                <a:lnTo>
                  <a:pt x="0" y="0"/>
                </a:lnTo>
                <a:lnTo>
                  <a:pt x="2"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1" name="Freeform 579"/>
          <p:cNvSpPr>
            <a:spLocks/>
          </p:cNvSpPr>
          <p:nvPr/>
        </p:nvSpPr>
        <p:spPr bwMode="auto">
          <a:xfrm>
            <a:off x="3767138" y="4341813"/>
            <a:ext cx="4762" cy="6350"/>
          </a:xfrm>
          <a:custGeom>
            <a:avLst/>
            <a:gdLst>
              <a:gd name="T0" fmla="*/ 2147483647 w 12"/>
              <a:gd name="T1" fmla="*/ 2147483647 h 12"/>
              <a:gd name="T2" fmla="*/ 2147483647 w 12"/>
              <a:gd name="T3" fmla="*/ 2147483647 h 12"/>
              <a:gd name="T4" fmla="*/ 2147483647 w 12"/>
              <a:gd name="T5" fmla="*/ 2147483647 h 12"/>
              <a:gd name="T6" fmla="*/ 2147483647 w 12"/>
              <a:gd name="T7" fmla="*/ 0 h 12"/>
              <a:gd name="T8" fmla="*/ 0 w 12"/>
              <a:gd name="T9" fmla="*/ 2147483647 h 12"/>
              <a:gd name="T10" fmla="*/ 2147483647 w 12"/>
              <a:gd name="T11" fmla="*/ 2147483647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4" y="12"/>
                </a:moveTo>
                <a:lnTo>
                  <a:pt x="6" y="9"/>
                </a:lnTo>
                <a:lnTo>
                  <a:pt x="12" y="7"/>
                </a:lnTo>
                <a:lnTo>
                  <a:pt x="6" y="0"/>
                </a:lnTo>
                <a:lnTo>
                  <a:pt x="0" y="5"/>
                </a:lnTo>
                <a:lnTo>
                  <a:pt x="4" y="1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2" name="Freeform 580"/>
          <p:cNvSpPr>
            <a:spLocks/>
          </p:cNvSpPr>
          <p:nvPr/>
        </p:nvSpPr>
        <p:spPr bwMode="auto">
          <a:xfrm>
            <a:off x="3770313" y="4314825"/>
            <a:ext cx="3175" cy="4763"/>
          </a:xfrm>
          <a:custGeom>
            <a:avLst/>
            <a:gdLst>
              <a:gd name="T0" fmla="*/ 2147483647 w 9"/>
              <a:gd name="T1" fmla="*/ 0 h 8"/>
              <a:gd name="T2" fmla="*/ 2147483647 w 9"/>
              <a:gd name="T3" fmla="*/ 2147483647 h 8"/>
              <a:gd name="T4" fmla="*/ 0 w 9"/>
              <a:gd name="T5" fmla="*/ 2147483647 h 8"/>
              <a:gd name="T6" fmla="*/ 2147483647 w 9"/>
              <a:gd name="T7" fmla="*/ 2147483647 h 8"/>
              <a:gd name="T8" fmla="*/ 2147483647 w 9"/>
              <a:gd name="T9" fmla="*/ 2147483647 h 8"/>
              <a:gd name="T10" fmla="*/ 2147483647 w 9"/>
              <a:gd name="T11" fmla="*/ 0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9" y="0"/>
                </a:moveTo>
                <a:lnTo>
                  <a:pt x="6" y="1"/>
                </a:lnTo>
                <a:lnTo>
                  <a:pt x="0" y="1"/>
                </a:lnTo>
                <a:lnTo>
                  <a:pt x="2" y="8"/>
                </a:lnTo>
                <a:lnTo>
                  <a:pt x="9" y="7"/>
                </a:lnTo>
                <a:lnTo>
                  <a:pt x="9"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3" name="Freeform 581"/>
          <p:cNvSpPr>
            <a:spLocks/>
          </p:cNvSpPr>
          <p:nvPr/>
        </p:nvSpPr>
        <p:spPr bwMode="auto">
          <a:xfrm>
            <a:off x="3771900" y="4327525"/>
            <a:ext cx="4763" cy="4763"/>
          </a:xfrm>
          <a:custGeom>
            <a:avLst/>
            <a:gdLst>
              <a:gd name="T0" fmla="*/ 2147483647 w 9"/>
              <a:gd name="T1" fmla="*/ 0 h 8"/>
              <a:gd name="T2" fmla="*/ 0 w 9"/>
              <a:gd name="T3" fmla="*/ 2147483647 h 8"/>
              <a:gd name="T4" fmla="*/ 2147483647 w 9"/>
              <a:gd name="T5" fmla="*/ 2147483647 h 8"/>
              <a:gd name="T6" fmla="*/ 2147483647 w 9"/>
              <a:gd name="T7" fmla="*/ 2147483647 h 8"/>
              <a:gd name="T8" fmla="*/ 2147483647 w 9"/>
              <a:gd name="T9" fmla="*/ 2147483647 h 8"/>
              <a:gd name="T10" fmla="*/ 2147483647 w 9"/>
              <a:gd name="T11" fmla="*/ 0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3" y="0"/>
                </a:moveTo>
                <a:lnTo>
                  <a:pt x="0" y="7"/>
                </a:lnTo>
                <a:lnTo>
                  <a:pt x="6" y="8"/>
                </a:lnTo>
                <a:lnTo>
                  <a:pt x="9" y="1"/>
                </a:lnTo>
                <a:lnTo>
                  <a:pt x="3" y="1"/>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4" name="Freeform 582"/>
          <p:cNvSpPr>
            <a:spLocks/>
          </p:cNvSpPr>
          <p:nvPr/>
        </p:nvSpPr>
        <p:spPr bwMode="auto">
          <a:xfrm>
            <a:off x="3781425" y="4337050"/>
            <a:ext cx="1588" cy="4763"/>
          </a:xfrm>
          <a:custGeom>
            <a:avLst/>
            <a:gdLst>
              <a:gd name="T0" fmla="*/ 0 w 6"/>
              <a:gd name="T1" fmla="*/ 2147483647 h 11"/>
              <a:gd name="T2" fmla="*/ 2147483647 w 6"/>
              <a:gd name="T3" fmla="*/ 2147483647 h 11"/>
              <a:gd name="T4" fmla="*/ 2147483647 w 6"/>
              <a:gd name="T5" fmla="*/ 0 h 11"/>
              <a:gd name="T6" fmla="*/ 0 w 6"/>
              <a:gd name="T7" fmla="*/ 2147483647 h 11"/>
              <a:gd name="T8" fmla="*/ 0 w 6"/>
              <a:gd name="T9" fmla="*/ 2147483647 h 11"/>
              <a:gd name="T10" fmla="*/ 0 60000 65536"/>
              <a:gd name="T11" fmla="*/ 0 60000 65536"/>
              <a:gd name="T12" fmla="*/ 0 60000 65536"/>
              <a:gd name="T13" fmla="*/ 0 60000 65536"/>
              <a:gd name="T14" fmla="*/ 0 60000 65536"/>
              <a:gd name="T15" fmla="*/ 0 w 6"/>
              <a:gd name="T16" fmla="*/ 0 h 11"/>
              <a:gd name="T17" fmla="*/ 6 w 6"/>
              <a:gd name="T18" fmla="*/ 11 h 11"/>
            </a:gdLst>
            <a:ahLst/>
            <a:cxnLst>
              <a:cxn ang="T10">
                <a:pos x="T0" y="T1"/>
              </a:cxn>
              <a:cxn ang="T11">
                <a:pos x="T2" y="T3"/>
              </a:cxn>
              <a:cxn ang="T12">
                <a:pos x="T4" y="T5"/>
              </a:cxn>
              <a:cxn ang="T13">
                <a:pos x="T6" y="T7"/>
              </a:cxn>
              <a:cxn ang="T14">
                <a:pos x="T8" y="T9"/>
              </a:cxn>
            </a:cxnLst>
            <a:rect l="T15" t="T16" r="T17" b="T18"/>
            <a:pathLst>
              <a:path w="6" h="11">
                <a:moveTo>
                  <a:pt x="0" y="11"/>
                </a:moveTo>
                <a:lnTo>
                  <a:pt x="4" y="7"/>
                </a:lnTo>
                <a:lnTo>
                  <a:pt x="6" y="0"/>
                </a:lnTo>
                <a:lnTo>
                  <a:pt x="0" y="4"/>
                </a:lnTo>
                <a:lnTo>
                  <a:pt x="0" y="11"/>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5" name="Freeform 583"/>
          <p:cNvSpPr>
            <a:spLocks/>
          </p:cNvSpPr>
          <p:nvPr/>
        </p:nvSpPr>
        <p:spPr bwMode="auto">
          <a:xfrm>
            <a:off x="3792538" y="4340225"/>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1"/>
                </a:lnTo>
                <a:lnTo>
                  <a:pt x="6"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6" name="Freeform 584"/>
          <p:cNvSpPr>
            <a:spLocks/>
          </p:cNvSpPr>
          <p:nvPr/>
        </p:nvSpPr>
        <p:spPr bwMode="auto">
          <a:xfrm>
            <a:off x="3754438" y="4284663"/>
            <a:ext cx="90487" cy="66675"/>
          </a:xfrm>
          <a:custGeom>
            <a:avLst/>
            <a:gdLst>
              <a:gd name="T0" fmla="*/ 0 w 193"/>
              <a:gd name="T1" fmla="*/ 2147483647 h 139"/>
              <a:gd name="T2" fmla="*/ 2147483647 w 193"/>
              <a:gd name="T3" fmla="*/ 2147483647 h 139"/>
              <a:gd name="T4" fmla="*/ 2147483647 w 193"/>
              <a:gd name="T5" fmla="*/ 2147483647 h 139"/>
              <a:gd name="T6" fmla="*/ 2147483647 w 193"/>
              <a:gd name="T7" fmla="*/ 2147483647 h 139"/>
              <a:gd name="T8" fmla="*/ 2147483647 w 193"/>
              <a:gd name="T9" fmla="*/ 2147483647 h 139"/>
              <a:gd name="T10" fmla="*/ 2147483647 w 193"/>
              <a:gd name="T11" fmla="*/ 2147483647 h 139"/>
              <a:gd name="T12" fmla="*/ 2147483647 w 193"/>
              <a:gd name="T13" fmla="*/ 2147483647 h 139"/>
              <a:gd name="T14" fmla="*/ 2147483647 w 193"/>
              <a:gd name="T15" fmla="*/ 2147483647 h 139"/>
              <a:gd name="T16" fmla="*/ 2147483647 w 193"/>
              <a:gd name="T17" fmla="*/ 0 h 139"/>
              <a:gd name="T18" fmla="*/ 2147483647 w 193"/>
              <a:gd name="T19" fmla="*/ 0 h 139"/>
              <a:gd name="T20" fmla="*/ 2147483647 w 193"/>
              <a:gd name="T21" fmla="*/ 2147483647 h 139"/>
              <a:gd name="T22" fmla="*/ 2147483647 w 193"/>
              <a:gd name="T23" fmla="*/ 2147483647 h 139"/>
              <a:gd name="T24" fmla="*/ 2147483647 w 193"/>
              <a:gd name="T25" fmla="*/ 2147483647 h 139"/>
              <a:gd name="T26" fmla="*/ 2147483647 w 193"/>
              <a:gd name="T27" fmla="*/ 2147483647 h 139"/>
              <a:gd name="T28" fmla="*/ 2147483647 w 193"/>
              <a:gd name="T29" fmla="*/ 2147483647 h 139"/>
              <a:gd name="T30" fmla="*/ 2147483647 w 193"/>
              <a:gd name="T31" fmla="*/ 2147483647 h 139"/>
              <a:gd name="T32" fmla="*/ 2147483647 w 193"/>
              <a:gd name="T33" fmla="*/ 2147483647 h 139"/>
              <a:gd name="T34" fmla="*/ 2147483647 w 193"/>
              <a:gd name="T35" fmla="*/ 2147483647 h 139"/>
              <a:gd name="T36" fmla="*/ 2147483647 w 193"/>
              <a:gd name="T37" fmla="*/ 2147483647 h 139"/>
              <a:gd name="T38" fmla="*/ 2147483647 w 193"/>
              <a:gd name="T39" fmla="*/ 2147483647 h 139"/>
              <a:gd name="T40" fmla="*/ 2147483647 w 193"/>
              <a:gd name="T41" fmla="*/ 2147483647 h 139"/>
              <a:gd name="T42" fmla="*/ 2147483647 w 193"/>
              <a:gd name="T43" fmla="*/ 2147483647 h 139"/>
              <a:gd name="T44" fmla="*/ 2147483647 w 193"/>
              <a:gd name="T45" fmla="*/ 2147483647 h 139"/>
              <a:gd name="T46" fmla="*/ 2147483647 w 193"/>
              <a:gd name="T47" fmla="*/ 2147483647 h 139"/>
              <a:gd name="T48" fmla="*/ 2147483647 w 193"/>
              <a:gd name="T49" fmla="*/ 2147483647 h 139"/>
              <a:gd name="T50" fmla="*/ 2147483647 w 193"/>
              <a:gd name="T51" fmla="*/ 2147483647 h 139"/>
              <a:gd name="T52" fmla="*/ 2147483647 w 193"/>
              <a:gd name="T53" fmla="*/ 2147483647 h 139"/>
              <a:gd name="T54" fmla="*/ 2147483647 w 193"/>
              <a:gd name="T55" fmla="*/ 2147483647 h 139"/>
              <a:gd name="T56" fmla="*/ 2147483647 w 193"/>
              <a:gd name="T57" fmla="*/ 2147483647 h 139"/>
              <a:gd name="T58" fmla="*/ 2147483647 w 193"/>
              <a:gd name="T59" fmla="*/ 2147483647 h 139"/>
              <a:gd name="T60" fmla="*/ 2147483647 w 193"/>
              <a:gd name="T61" fmla="*/ 2147483647 h 139"/>
              <a:gd name="T62" fmla="*/ 2147483647 w 193"/>
              <a:gd name="T63" fmla="*/ 2147483647 h 139"/>
              <a:gd name="T64" fmla="*/ 2147483647 w 193"/>
              <a:gd name="T65" fmla="*/ 2147483647 h 139"/>
              <a:gd name="T66" fmla="*/ 2147483647 w 193"/>
              <a:gd name="T67" fmla="*/ 2147483647 h 139"/>
              <a:gd name="T68" fmla="*/ 2147483647 w 193"/>
              <a:gd name="T69" fmla="*/ 2147483647 h 139"/>
              <a:gd name="T70" fmla="*/ 2147483647 w 193"/>
              <a:gd name="T71" fmla="*/ 2147483647 h 139"/>
              <a:gd name="T72" fmla="*/ 2147483647 w 193"/>
              <a:gd name="T73" fmla="*/ 2147483647 h 139"/>
              <a:gd name="T74" fmla="*/ 2147483647 w 193"/>
              <a:gd name="T75" fmla="*/ 2147483647 h 139"/>
              <a:gd name="T76" fmla="*/ 2147483647 w 193"/>
              <a:gd name="T77" fmla="*/ 2147483647 h 139"/>
              <a:gd name="T78" fmla="*/ 2147483647 w 193"/>
              <a:gd name="T79" fmla="*/ 2147483647 h 139"/>
              <a:gd name="T80" fmla="*/ 2147483647 w 193"/>
              <a:gd name="T81" fmla="*/ 2147483647 h 139"/>
              <a:gd name="T82" fmla="*/ 2147483647 w 193"/>
              <a:gd name="T83" fmla="*/ 2147483647 h 139"/>
              <a:gd name="T84" fmla="*/ 2147483647 w 193"/>
              <a:gd name="T85" fmla="*/ 2147483647 h 139"/>
              <a:gd name="T86" fmla="*/ 2147483647 w 193"/>
              <a:gd name="T87" fmla="*/ 2147483647 h 139"/>
              <a:gd name="T88" fmla="*/ 2147483647 w 193"/>
              <a:gd name="T89" fmla="*/ 2147483647 h 139"/>
              <a:gd name="T90" fmla="*/ 2147483647 w 193"/>
              <a:gd name="T91" fmla="*/ 2147483647 h 139"/>
              <a:gd name="T92" fmla="*/ 2147483647 w 193"/>
              <a:gd name="T93" fmla="*/ 2147483647 h 139"/>
              <a:gd name="T94" fmla="*/ 2147483647 w 193"/>
              <a:gd name="T95" fmla="*/ 2147483647 h 139"/>
              <a:gd name="T96" fmla="*/ 2147483647 w 193"/>
              <a:gd name="T97" fmla="*/ 2147483647 h 139"/>
              <a:gd name="T98" fmla="*/ 2147483647 w 193"/>
              <a:gd name="T99" fmla="*/ 2147483647 h 139"/>
              <a:gd name="T100" fmla="*/ 2147483647 w 193"/>
              <a:gd name="T101" fmla="*/ 2147483647 h 139"/>
              <a:gd name="T102" fmla="*/ 2147483647 w 193"/>
              <a:gd name="T103" fmla="*/ 2147483647 h 139"/>
              <a:gd name="T104" fmla="*/ 2147483647 w 193"/>
              <a:gd name="T105" fmla="*/ 2147483647 h 139"/>
              <a:gd name="T106" fmla="*/ 2147483647 w 193"/>
              <a:gd name="T107" fmla="*/ 2147483647 h 139"/>
              <a:gd name="T108" fmla="*/ 2147483647 w 193"/>
              <a:gd name="T109" fmla="*/ 2147483647 h 139"/>
              <a:gd name="T110" fmla="*/ 2147483647 w 193"/>
              <a:gd name="T111" fmla="*/ 2147483647 h 139"/>
              <a:gd name="T112" fmla="*/ 2147483647 w 193"/>
              <a:gd name="T113" fmla="*/ 2147483647 h 139"/>
              <a:gd name="T114" fmla="*/ 2147483647 w 193"/>
              <a:gd name="T115" fmla="*/ 2147483647 h 139"/>
              <a:gd name="T116" fmla="*/ 2147483647 w 193"/>
              <a:gd name="T117" fmla="*/ 2147483647 h 1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3"/>
              <a:gd name="T178" fmla="*/ 0 h 139"/>
              <a:gd name="T179" fmla="*/ 193 w 193"/>
              <a:gd name="T180" fmla="*/ 139 h 1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3" h="139">
                <a:moveTo>
                  <a:pt x="0" y="29"/>
                </a:moveTo>
                <a:lnTo>
                  <a:pt x="0" y="28"/>
                </a:lnTo>
                <a:lnTo>
                  <a:pt x="5" y="27"/>
                </a:lnTo>
                <a:lnTo>
                  <a:pt x="12" y="27"/>
                </a:lnTo>
                <a:lnTo>
                  <a:pt x="18" y="26"/>
                </a:lnTo>
                <a:lnTo>
                  <a:pt x="24" y="22"/>
                </a:lnTo>
                <a:lnTo>
                  <a:pt x="30" y="19"/>
                </a:lnTo>
                <a:lnTo>
                  <a:pt x="33" y="19"/>
                </a:lnTo>
                <a:lnTo>
                  <a:pt x="40" y="18"/>
                </a:lnTo>
                <a:lnTo>
                  <a:pt x="46" y="19"/>
                </a:lnTo>
                <a:lnTo>
                  <a:pt x="55" y="19"/>
                </a:lnTo>
                <a:lnTo>
                  <a:pt x="61" y="20"/>
                </a:lnTo>
                <a:lnTo>
                  <a:pt x="69" y="19"/>
                </a:lnTo>
                <a:lnTo>
                  <a:pt x="75" y="14"/>
                </a:lnTo>
                <a:lnTo>
                  <a:pt x="82" y="11"/>
                </a:lnTo>
                <a:lnTo>
                  <a:pt x="86" y="6"/>
                </a:lnTo>
                <a:lnTo>
                  <a:pt x="88" y="5"/>
                </a:lnTo>
                <a:lnTo>
                  <a:pt x="94" y="0"/>
                </a:lnTo>
                <a:lnTo>
                  <a:pt x="112" y="0"/>
                </a:lnTo>
                <a:lnTo>
                  <a:pt x="116" y="0"/>
                </a:lnTo>
                <a:lnTo>
                  <a:pt x="189" y="0"/>
                </a:lnTo>
                <a:lnTo>
                  <a:pt x="189" y="6"/>
                </a:lnTo>
                <a:lnTo>
                  <a:pt x="191" y="13"/>
                </a:lnTo>
                <a:lnTo>
                  <a:pt x="193" y="20"/>
                </a:lnTo>
                <a:lnTo>
                  <a:pt x="192" y="24"/>
                </a:lnTo>
                <a:lnTo>
                  <a:pt x="190" y="31"/>
                </a:lnTo>
                <a:lnTo>
                  <a:pt x="183" y="35"/>
                </a:lnTo>
                <a:lnTo>
                  <a:pt x="177" y="35"/>
                </a:lnTo>
                <a:lnTo>
                  <a:pt x="172" y="39"/>
                </a:lnTo>
                <a:lnTo>
                  <a:pt x="172" y="43"/>
                </a:lnTo>
                <a:lnTo>
                  <a:pt x="174" y="43"/>
                </a:lnTo>
                <a:lnTo>
                  <a:pt x="180" y="47"/>
                </a:lnTo>
                <a:lnTo>
                  <a:pt x="186" y="52"/>
                </a:lnTo>
                <a:lnTo>
                  <a:pt x="187" y="59"/>
                </a:lnTo>
                <a:lnTo>
                  <a:pt x="187" y="65"/>
                </a:lnTo>
                <a:lnTo>
                  <a:pt x="189" y="72"/>
                </a:lnTo>
                <a:lnTo>
                  <a:pt x="183" y="79"/>
                </a:lnTo>
                <a:lnTo>
                  <a:pt x="177" y="80"/>
                </a:lnTo>
                <a:lnTo>
                  <a:pt x="171" y="83"/>
                </a:lnTo>
                <a:lnTo>
                  <a:pt x="165" y="83"/>
                </a:lnTo>
                <a:lnTo>
                  <a:pt x="161" y="81"/>
                </a:lnTo>
                <a:lnTo>
                  <a:pt x="154" y="80"/>
                </a:lnTo>
                <a:lnTo>
                  <a:pt x="148" y="86"/>
                </a:lnTo>
                <a:lnTo>
                  <a:pt x="142" y="88"/>
                </a:lnTo>
                <a:lnTo>
                  <a:pt x="137" y="93"/>
                </a:lnTo>
                <a:lnTo>
                  <a:pt x="131" y="93"/>
                </a:lnTo>
                <a:lnTo>
                  <a:pt x="124" y="95"/>
                </a:lnTo>
                <a:lnTo>
                  <a:pt x="120" y="101"/>
                </a:lnTo>
                <a:lnTo>
                  <a:pt x="117" y="109"/>
                </a:lnTo>
                <a:lnTo>
                  <a:pt x="115" y="115"/>
                </a:lnTo>
                <a:lnTo>
                  <a:pt x="113" y="121"/>
                </a:lnTo>
                <a:lnTo>
                  <a:pt x="110" y="129"/>
                </a:lnTo>
                <a:lnTo>
                  <a:pt x="106" y="135"/>
                </a:lnTo>
                <a:lnTo>
                  <a:pt x="105" y="136"/>
                </a:lnTo>
                <a:lnTo>
                  <a:pt x="101" y="139"/>
                </a:lnTo>
                <a:lnTo>
                  <a:pt x="100" y="132"/>
                </a:lnTo>
                <a:lnTo>
                  <a:pt x="100" y="125"/>
                </a:lnTo>
                <a:lnTo>
                  <a:pt x="93" y="121"/>
                </a:lnTo>
                <a:lnTo>
                  <a:pt x="93" y="115"/>
                </a:lnTo>
                <a:lnTo>
                  <a:pt x="86" y="113"/>
                </a:lnTo>
                <a:lnTo>
                  <a:pt x="80" y="111"/>
                </a:lnTo>
                <a:lnTo>
                  <a:pt x="84" y="104"/>
                </a:lnTo>
                <a:lnTo>
                  <a:pt x="79" y="107"/>
                </a:lnTo>
                <a:lnTo>
                  <a:pt x="77" y="100"/>
                </a:lnTo>
                <a:lnTo>
                  <a:pt x="83" y="93"/>
                </a:lnTo>
                <a:lnTo>
                  <a:pt x="89" y="86"/>
                </a:lnTo>
                <a:lnTo>
                  <a:pt x="95" y="85"/>
                </a:lnTo>
                <a:lnTo>
                  <a:pt x="102" y="88"/>
                </a:lnTo>
                <a:lnTo>
                  <a:pt x="97" y="81"/>
                </a:lnTo>
                <a:lnTo>
                  <a:pt x="90" y="81"/>
                </a:lnTo>
                <a:lnTo>
                  <a:pt x="86" y="84"/>
                </a:lnTo>
                <a:lnTo>
                  <a:pt x="80" y="89"/>
                </a:lnTo>
                <a:lnTo>
                  <a:pt x="77" y="83"/>
                </a:lnTo>
                <a:lnTo>
                  <a:pt x="74" y="75"/>
                </a:lnTo>
                <a:lnTo>
                  <a:pt x="80" y="69"/>
                </a:lnTo>
                <a:lnTo>
                  <a:pt x="86" y="65"/>
                </a:lnTo>
                <a:lnTo>
                  <a:pt x="92" y="65"/>
                </a:lnTo>
                <a:lnTo>
                  <a:pt x="99" y="64"/>
                </a:lnTo>
                <a:lnTo>
                  <a:pt x="103" y="71"/>
                </a:lnTo>
                <a:lnTo>
                  <a:pt x="107" y="72"/>
                </a:lnTo>
                <a:lnTo>
                  <a:pt x="111" y="73"/>
                </a:lnTo>
                <a:lnTo>
                  <a:pt x="107" y="70"/>
                </a:lnTo>
                <a:lnTo>
                  <a:pt x="105" y="62"/>
                </a:lnTo>
                <a:lnTo>
                  <a:pt x="107" y="57"/>
                </a:lnTo>
                <a:lnTo>
                  <a:pt x="108" y="57"/>
                </a:lnTo>
                <a:lnTo>
                  <a:pt x="107" y="56"/>
                </a:lnTo>
                <a:lnTo>
                  <a:pt x="105" y="56"/>
                </a:lnTo>
                <a:lnTo>
                  <a:pt x="99" y="59"/>
                </a:lnTo>
                <a:lnTo>
                  <a:pt x="91" y="62"/>
                </a:lnTo>
                <a:lnTo>
                  <a:pt x="86" y="60"/>
                </a:lnTo>
                <a:lnTo>
                  <a:pt x="80" y="60"/>
                </a:lnTo>
                <a:lnTo>
                  <a:pt x="74" y="62"/>
                </a:lnTo>
                <a:lnTo>
                  <a:pt x="67" y="69"/>
                </a:lnTo>
                <a:lnTo>
                  <a:pt x="64" y="71"/>
                </a:lnTo>
                <a:lnTo>
                  <a:pt x="58" y="73"/>
                </a:lnTo>
                <a:lnTo>
                  <a:pt x="52" y="75"/>
                </a:lnTo>
                <a:lnTo>
                  <a:pt x="46" y="76"/>
                </a:lnTo>
                <a:lnTo>
                  <a:pt x="47" y="69"/>
                </a:lnTo>
                <a:lnTo>
                  <a:pt x="51" y="61"/>
                </a:lnTo>
                <a:lnTo>
                  <a:pt x="58" y="57"/>
                </a:lnTo>
                <a:lnTo>
                  <a:pt x="62" y="53"/>
                </a:lnTo>
                <a:lnTo>
                  <a:pt x="56" y="53"/>
                </a:lnTo>
                <a:lnTo>
                  <a:pt x="49" y="56"/>
                </a:lnTo>
                <a:lnTo>
                  <a:pt x="43" y="61"/>
                </a:lnTo>
                <a:lnTo>
                  <a:pt x="36" y="62"/>
                </a:lnTo>
                <a:lnTo>
                  <a:pt x="31" y="61"/>
                </a:lnTo>
                <a:lnTo>
                  <a:pt x="24" y="55"/>
                </a:lnTo>
                <a:lnTo>
                  <a:pt x="23" y="54"/>
                </a:lnTo>
                <a:lnTo>
                  <a:pt x="23" y="48"/>
                </a:lnTo>
                <a:lnTo>
                  <a:pt x="24" y="42"/>
                </a:lnTo>
                <a:lnTo>
                  <a:pt x="30" y="36"/>
                </a:lnTo>
                <a:lnTo>
                  <a:pt x="36" y="30"/>
                </a:lnTo>
                <a:lnTo>
                  <a:pt x="31" y="31"/>
                </a:lnTo>
                <a:lnTo>
                  <a:pt x="25" y="32"/>
                </a:lnTo>
                <a:lnTo>
                  <a:pt x="20" y="38"/>
                </a:lnTo>
                <a:lnTo>
                  <a:pt x="19" y="39"/>
                </a:lnTo>
                <a:lnTo>
                  <a:pt x="12" y="36"/>
                </a:lnTo>
                <a:lnTo>
                  <a:pt x="5" y="31"/>
                </a:lnTo>
                <a:lnTo>
                  <a:pt x="0" y="2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7" name="Freeform 585"/>
          <p:cNvSpPr>
            <a:spLocks/>
          </p:cNvSpPr>
          <p:nvPr/>
        </p:nvSpPr>
        <p:spPr bwMode="auto">
          <a:xfrm>
            <a:off x="4006850" y="3192463"/>
            <a:ext cx="96838" cy="190500"/>
          </a:xfrm>
          <a:custGeom>
            <a:avLst/>
            <a:gdLst>
              <a:gd name="T0" fmla="*/ 2147483647 w 207"/>
              <a:gd name="T1" fmla="*/ 2147483647 h 405"/>
              <a:gd name="T2" fmla="*/ 2147483647 w 207"/>
              <a:gd name="T3" fmla="*/ 2147483647 h 405"/>
              <a:gd name="T4" fmla="*/ 2147483647 w 207"/>
              <a:gd name="T5" fmla="*/ 2147483647 h 405"/>
              <a:gd name="T6" fmla="*/ 2147483647 w 207"/>
              <a:gd name="T7" fmla="*/ 2147483647 h 405"/>
              <a:gd name="T8" fmla="*/ 2147483647 w 207"/>
              <a:gd name="T9" fmla="*/ 2147483647 h 405"/>
              <a:gd name="T10" fmla="*/ 2147483647 w 207"/>
              <a:gd name="T11" fmla="*/ 2147483647 h 405"/>
              <a:gd name="T12" fmla="*/ 2147483647 w 207"/>
              <a:gd name="T13" fmla="*/ 2147483647 h 405"/>
              <a:gd name="T14" fmla="*/ 2147483647 w 207"/>
              <a:gd name="T15" fmla="*/ 2147483647 h 405"/>
              <a:gd name="T16" fmla="*/ 2147483647 w 207"/>
              <a:gd name="T17" fmla="*/ 2147483647 h 405"/>
              <a:gd name="T18" fmla="*/ 2147483647 w 207"/>
              <a:gd name="T19" fmla="*/ 2147483647 h 405"/>
              <a:gd name="T20" fmla="*/ 2147483647 w 207"/>
              <a:gd name="T21" fmla="*/ 2147483647 h 405"/>
              <a:gd name="T22" fmla="*/ 2147483647 w 207"/>
              <a:gd name="T23" fmla="*/ 2147483647 h 405"/>
              <a:gd name="T24" fmla="*/ 2147483647 w 207"/>
              <a:gd name="T25" fmla="*/ 2147483647 h 405"/>
              <a:gd name="T26" fmla="*/ 2147483647 w 207"/>
              <a:gd name="T27" fmla="*/ 2147483647 h 405"/>
              <a:gd name="T28" fmla="*/ 2147483647 w 207"/>
              <a:gd name="T29" fmla="*/ 2147483647 h 405"/>
              <a:gd name="T30" fmla="*/ 2147483647 w 207"/>
              <a:gd name="T31" fmla="*/ 2147483647 h 405"/>
              <a:gd name="T32" fmla="*/ 2147483647 w 207"/>
              <a:gd name="T33" fmla="*/ 2147483647 h 405"/>
              <a:gd name="T34" fmla="*/ 2147483647 w 207"/>
              <a:gd name="T35" fmla="*/ 2147483647 h 405"/>
              <a:gd name="T36" fmla="*/ 2147483647 w 207"/>
              <a:gd name="T37" fmla="*/ 2147483647 h 405"/>
              <a:gd name="T38" fmla="*/ 2147483647 w 207"/>
              <a:gd name="T39" fmla="*/ 2147483647 h 405"/>
              <a:gd name="T40" fmla="*/ 2147483647 w 207"/>
              <a:gd name="T41" fmla="*/ 2147483647 h 405"/>
              <a:gd name="T42" fmla="*/ 2147483647 w 207"/>
              <a:gd name="T43" fmla="*/ 2147483647 h 405"/>
              <a:gd name="T44" fmla="*/ 2147483647 w 207"/>
              <a:gd name="T45" fmla="*/ 2147483647 h 405"/>
              <a:gd name="T46" fmla="*/ 2147483647 w 207"/>
              <a:gd name="T47" fmla="*/ 2147483647 h 405"/>
              <a:gd name="T48" fmla="*/ 2147483647 w 207"/>
              <a:gd name="T49" fmla="*/ 2147483647 h 405"/>
              <a:gd name="T50" fmla="*/ 2147483647 w 207"/>
              <a:gd name="T51" fmla="*/ 2147483647 h 405"/>
              <a:gd name="T52" fmla="*/ 2147483647 w 207"/>
              <a:gd name="T53" fmla="*/ 2147483647 h 405"/>
              <a:gd name="T54" fmla="*/ 2147483647 w 207"/>
              <a:gd name="T55" fmla="*/ 2147483647 h 405"/>
              <a:gd name="T56" fmla="*/ 2147483647 w 207"/>
              <a:gd name="T57" fmla="*/ 2147483647 h 405"/>
              <a:gd name="T58" fmla="*/ 2147483647 w 207"/>
              <a:gd name="T59" fmla="*/ 2147483647 h 405"/>
              <a:gd name="T60" fmla="*/ 2147483647 w 207"/>
              <a:gd name="T61" fmla="*/ 2147483647 h 405"/>
              <a:gd name="T62" fmla="*/ 2147483647 w 207"/>
              <a:gd name="T63" fmla="*/ 2147483647 h 405"/>
              <a:gd name="T64" fmla="*/ 2147483647 w 207"/>
              <a:gd name="T65" fmla="*/ 2147483647 h 405"/>
              <a:gd name="T66" fmla="*/ 2147483647 w 207"/>
              <a:gd name="T67" fmla="*/ 2147483647 h 405"/>
              <a:gd name="T68" fmla="*/ 2147483647 w 207"/>
              <a:gd name="T69" fmla="*/ 2147483647 h 405"/>
              <a:gd name="T70" fmla="*/ 2147483647 w 207"/>
              <a:gd name="T71" fmla="*/ 2147483647 h 405"/>
              <a:gd name="T72" fmla="*/ 2147483647 w 207"/>
              <a:gd name="T73" fmla="*/ 2147483647 h 405"/>
              <a:gd name="T74" fmla="*/ 2147483647 w 207"/>
              <a:gd name="T75" fmla="*/ 2147483647 h 405"/>
              <a:gd name="T76" fmla="*/ 2147483647 w 207"/>
              <a:gd name="T77" fmla="*/ 2147483647 h 405"/>
              <a:gd name="T78" fmla="*/ 2147483647 w 207"/>
              <a:gd name="T79" fmla="*/ 2147483647 h 405"/>
              <a:gd name="T80" fmla="*/ 2147483647 w 207"/>
              <a:gd name="T81" fmla="*/ 2147483647 h 405"/>
              <a:gd name="T82" fmla="*/ 2147483647 w 207"/>
              <a:gd name="T83" fmla="*/ 2147483647 h 405"/>
              <a:gd name="T84" fmla="*/ 2147483647 w 207"/>
              <a:gd name="T85" fmla="*/ 2147483647 h 405"/>
              <a:gd name="T86" fmla="*/ 2147483647 w 207"/>
              <a:gd name="T87" fmla="*/ 2147483647 h 405"/>
              <a:gd name="T88" fmla="*/ 2147483647 w 207"/>
              <a:gd name="T89" fmla="*/ 2147483647 h 405"/>
              <a:gd name="T90" fmla="*/ 2147483647 w 207"/>
              <a:gd name="T91" fmla="*/ 2147483647 h 405"/>
              <a:gd name="T92" fmla="*/ 2147483647 w 207"/>
              <a:gd name="T93" fmla="*/ 2147483647 h 405"/>
              <a:gd name="T94" fmla="*/ 2147483647 w 207"/>
              <a:gd name="T95" fmla="*/ 2147483647 h 405"/>
              <a:gd name="T96" fmla="*/ 2147483647 w 207"/>
              <a:gd name="T97" fmla="*/ 2147483647 h 405"/>
              <a:gd name="T98" fmla="*/ 2147483647 w 207"/>
              <a:gd name="T99" fmla="*/ 2147483647 h 405"/>
              <a:gd name="T100" fmla="*/ 2147483647 w 207"/>
              <a:gd name="T101" fmla="*/ 2147483647 h 405"/>
              <a:gd name="T102" fmla="*/ 2147483647 w 207"/>
              <a:gd name="T103" fmla="*/ 2147483647 h 405"/>
              <a:gd name="T104" fmla="*/ 2147483647 w 207"/>
              <a:gd name="T105" fmla="*/ 2147483647 h 405"/>
              <a:gd name="T106" fmla="*/ 2147483647 w 207"/>
              <a:gd name="T107" fmla="*/ 2147483647 h 405"/>
              <a:gd name="T108" fmla="*/ 2147483647 w 207"/>
              <a:gd name="T109" fmla="*/ 2147483647 h 405"/>
              <a:gd name="T110" fmla="*/ 2147483647 w 207"/>
              <a:gd name="T111" fmla="*/ 2147483647 h 405"/>
              <a:gd name="T112" fmla="*/ 2147483647 w 207"/>
              <a:gd name="T113" fmla="*/ 2147483647 h 405"/>
              <a:gd name="T114" fmla="*/ 2147483647 w 207"/>
              <a:gd name="T115" fmla="*/ 2147483647 h 4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7"/>
              <a:gd name="T175" fmla="*/ 0 h 405"/>
              <a:gd name="T176" fmla="*/ 207 w 207"/>
              <a:gd name="T177" fmla="*/ 405 h 4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7" h="405">
                <a:moveTo>
                  <a:pt x="12" y="225"/>
                </a:moveTo>
                <a:lnTo>
                  <a:pt x="10" y="218"/>
                </a:lnTo>
                <a:lnTo>
                  <a:pt x="17" y="216"/>
                </a:lnTo>
                <a:lnTo>
                  <a:pt x="22" y="210"/>
                </a:lnTo>
                <a:lnTo>
                  <a:pt x="27" y="203"/>
                </a:lnTo>
                <a:lnTo>
                  <a:pt x="30" y="195"/>
                </a:lnTo>
                <a:lnTo>
                  <a:pt x="32" y="189"/>
                </a:lnTo>
                <a:lnTo>
                  <a:pt x="35" y="181"/>
                </a:lnTo>
                <a:lnTo>
                  <a:pt x="38" y="176"/>
                </a:lnTo>
                <a:lnTo>
                  <a:pt x="40" y="169"/>
                </a:lnTo>
                <a:lnTo>
                  <a:pt x="42" y="165"/>
                </a:lnTo>
                <a:lnTo>
                  <a:pt x="45" y="160"/>
                </a:lnTo>
                <a:lnTo>
                  <a:pt x="45" y="157"/>
                </a:lnTo>
                <a:lnTo>
                  <a:pt x="44" y="151"/>
                </a:lnTo>
                <a:lnTo>
                  <a:pt x="47" y="144"/>
                </a:lnTo>
                <a:lnTo>
                  <a:pt x="49" y="137"/>
                </a:lnTo>
                <a:lnTo>
                  <a:pt x="51" y="130"/>
                </a:lnTo>
                <a:lnTo>
                  <a:pt x="51" y="129"/>
                </a:lnTo>
                <a:lnTo>
                  <a:pt x="53" y="121"/>
                </a:lnTo>
                <a:lnTo>
                  <a:pt x="58" y="119"/>
                </a:lnTo>
                <a:lnTo>
                  <a:pt x="60" y="115"/>
                </a:lnTo>
                <a:lnTo>
                  <a:pt x="59" y="108"/>
                </a:lnTo>
                <a:lnTo>
                  <a:pt x="56" y="115"/>
                </a:lnTo>
                <a:lnTo>
                  <a:pt x="57" y="107"/>
                </a:lnTo>
                <a:lnTo>
                  <a:pt x="61" y="95"/>
                </a:lnTo>
                <a:lnTo>
                  <a:pt x="62" y="89"/>
                </a:lnTo>
                <a:lnTo>
                  <a:pt x="61" y="82"/>
                </a:lnTo>
                <a:lnTo>
                  <a:pt x="63" y="79"/>
                </a:lnTo>
                <a:lnTo>
                  <a:pt x="60" y="76"/>
                </a:lnTo>
                <a:lnTo>
                  <a:pt x="58" y="68"/>
                </a:lnTo>
                <a:lnTo>
                  <a:pt x="58" y="64"/>
                </a:lnTo>
                <a:lnTo>
                  <a:pt x="56" y="57"/>
                </a:lnTo>
                <a:lnTo>
                  <a:pt x="57" y="55"/>
                </a:lnTo>
                <a:lnTo>
                  <a:pt x="57" y="49"/>
                </a:lnTo>
                <a:lnTo>
                  <a:pt x="56" y="42"/>
                </a:lnTo>
                <a:lnTo>
                  <a:pt x="55" y="38"/>
                </a:lnTo>
                <a:lnTo>
                  <a:pt x="56" y="36"/>
                </a:lnTo>
                <a:lnTo>
                  <a:pt x="60" y="35"/>
                </a:lnTo>
                <a:lnTo>
                  <a:pt x="56" y="35"/>
                </a:lnTo>
                <a:lnTo>
                  <a:pt x="54" y="36"/>
                </a:lnTo>
                <a:lnTo>
                  <a:pt x="53" y="30"/>
                </a:lnTo>
                <a:lnTo>
                  <a:pt x="54" y="24"/>
                </a:lnTo>
                <a:lnTo>
                  <a:pt x="60" y="18"/>
                </a:lnTo>
                <a:lnTo>
                  <a:pt x="61" y="16"/>
                </a:lnTo>
                <a:lnTo>
                  <a:pt x="67" y="9"/>
                </a:lnTo>
                <a:lnTo>
                  <a:pt x="68" y="9"/>
                </a:lnTo>
                <a:lnTo>
                  <a:pt x="74" y="8"/>
                </a:lnTo>
                <a:lnTo>
                  <a:pt x="81" y="7"/>
                </a:lnTo>
                <a:lnTo>
                  <a:pt x="86" y="6"/>
                </a:lnTo>
                <a:lnTo>
                  <a:pt x="93" y="2"/>
                </a:lnTo>
                <a:lnTo>
                  <a:pt x="94" y="0"/>
                </a:lnTo>
                <a:lnTo>
                  <a:pt x="95" y="8"/>
                </a:lnTo>
                <a:lnTo>
                  <a:pt x="101" y="8"/>
                </a:lnTo>
                <a:lnTo>
                  <a:pt x="95" y="15"/>
                </a:lnTo>
                <a:lnTo>
                  <a:pt x="92" y="22"/>
                </a:lnTo>
                <a:lnTo>
                  <a:pt x="92" y="23"/>
                </a:lnTo>
                <a:lnTo>
                  <a:pt x="93" y="23"/>
                </a:lnTo>
                <a:lnTo>
                  <a:pt x="94" y="26"/>
                </a:lnTo>
                <a:lnTo>
                  <a:pt x="101" y="26"/>
                </a:lnTo>
                <a:lnTo>
                  <a:pt x="108" y="22"/>
                </a:lnTo>
                <a:lnTo>
                  <a:pt x="113" y="23"/>
                </a:lnTo>
                <a:lnTo>
                  <a:pt x="120" y="20"/>
                </a:lnTo>
                <a:lnTo>
                  <a:pt x="125" y="22"/>
                </a:lnTo>
                <a:lnTo>
                  <a:pt x="132" y="25"/>
                </a:lnTo>
                <a:lnTo>
                  <a:pt x="137" y="27"/>
                </a:lnTo>
                <a:lnTo>
                  <a:pt x="144" y="25"/>
                </a:lnTo>
                <a:lnTo>
                  <a:pt x="149" y="22"/>
                </a:lnTo>
                <a:lnTo>
                  <a:pt x="150" y="22"/>
                </a:lnTo>
                <a:lnTo>
                  <a:pt x="152" y="15"/>
                </a:lnTo>
                <a:lnTo>
                  <a:pt x="158" y="16"/>
                </a:lnTo>
                <a:lnTo>
                  <a:pt x="164" y="15"/>
                </a:lnTo>
                <a:lnTo>
                  <a:pt x="166" y="16"/>
                </a:lnTo>
                <a:lnTo>
                  <a:pt x="172" y="17"/>
                </a:lnTo>
                <a:lnTo>
                  <a:pt x="178" y="17"/>
                </a:lnTo>
                <a:lnTo>
                  <a:pt x="184" y="17"/>
                </a:lnTo>
                <a:lnTo>
                  <a:pt x="191" y="22"/>
                </a:lnTo>
                <a:lnTo>
                  <a:pt x="187" y="30"/>
                </a:lnTo>
                <a:lnTo>
                  <a:pt x="186" y="33"/>
                </a:lnTo>
                <a:lnTo>
                  <a:pt x="194" y="38"/>
                </a:lnTo>
                <a:lnTo>
                  <a:pt x="199" y="38"/>
                </a:lnTo>
                <a:lnTo>
                  <a:pt x="205" y="43"/>
                </a:lnTo>
                <a:lnTo>
                  <a:pt x="207" y="47"/>
                </a:lnTo>
                <a:lnTo>
                  <a:pt x="202" y="52"/>
                </a:lnTo>
                <a:lnTo>
                  <a:pt x="199" y="59"/>
                </a:lnTo>
                <a:lnTo>
                  <a:pt x="193" y="64"/>
                </a:lnTo>
                <a:lnTo>
                  <a:pt x="189" y="67"/>
                </a:lnTo>
                <a:lnTo>
                  <a:pt x="183" y="72"/>
                </a:lnTo>
                <a:lnTo>
                  <a:pt x="177" y="74"/>
                </a:lnTo>
                <a:lnTo>
                  <a:pt x="172" y="81"/>
                </a:lnTo>
                <a:lnTo>
                  <a:pt x="169" y="87"/>
                </a:lnTo>
                <a:lnTo>
                  <a:pt x="168" y="88"/>
                </a:lnTo>
                <a:lnTo>
                  <a:pt x="163" y="88"/>
                </a:lnTo>
                <a:lnTo>
                  <a:pt x="163" y="89"/>
                </a:lnTo>
                <a:lnTo>
                  <a:pt x="162" y="89"/>
                </a:lnTo>
                <a:lnTo>
                  <a:pt x="163" y="90"/>
                </a:lnTo>
                <a:lnTo>
                  <a:pt x="166" y="98"/>
                </a:lnTo>
                <a:lnTo>
                  <a:pt x="168" y="102"/>
                </a:lnTo>
                <a:lnTo>
                  <a:pt x="167" y="108"/>
                </a:lnTo>
                <a:lnTo>
                  <a:pt x="167" y="115"/>
                </a:lnTo>
                <a:lnTo>
                  <a:pt x="166" y="122"/>
                </a:lnTo>
                <a:lnTo>
                  <a:pt x="166" y="130"/>
                </a:lnTo>
                <a:lnTo>
                  <a:pt x="164" y="137"/>
                </a:lnTo>
                <a:lnTo>
                  <a:pt x="166" y="144"/>
                </a:lnTo>
                <a:lnTo>
                  <a:pt x="162" y="147"/>
                </a:lnTo>
                <a:lnTo>
                  <a:pt x="156" y="149"/>
                </a:lnTo>
                <a:lnTo>
                  <a:pt x="152" y="155"/>
                </a:lnTo>
                <a:lnTo>
                  <a:pt x="157" y="162"/>
                </a:lnTo>
                <a:lnTo>
                  <a:pt x="159" y="169"/>
                </a:lnTo>
                <a:lnTo>
                  <a:pt x="157" y="176"/>
                </a:lnTo>
                <a:lnTo>
                  <a:pt x="154" y="183"/>
                </a:lnTo>
                <a:lnTo>
                  <a:pt x="152" y="183"/>
                </a:lnTo>
                <a:lnTo>
                  <a:pt x="152" y="184"/>
                </a:lnTo>
                <a:lnTo>
                  <a:pt x="151" y="191"/>
                </a:lnTo>
                <a:lnTo>
                  <a:pt x="149" y="195"/>
                </a:lnTo>
                <a:lnTo>
                  <a:pt x="147" y="195"/>
                </a:lnTo>
                <a:lnTo>
                  <a:pt x="141" y="195"/>
                </a:lnTo>
                <a:lnTo>
                  <a:pt x="135" y="195"/>
                </a:lnTo>
                <a:lnTo>
                  <a:pt x="128" y="196"/>
                </a:lnTo>
                <a:lnTo>
                  <a:pt x="122" y="195"/>
                </a:lnTo>
                <a:lnTo>
                  <a:pt x="119" y="195"/>
                </a:lnTo>
                <a:lnTo>
                  <a:pt x="123" y="202"/>
                </a:lnTo>
                <a:lnTo>
                  <a:pt x="127" y="209"/>
                </a:lnTo>
                <a:lnTo>
                  <a:pt x="133" y="211"/>
                </a:lnTo>
                <a:lnTo>
                  <a:pt x="131" y="218"/>
                </a:lnTo>
                <a:lnTo>
                  <a:pt x="132" y="219"/>
                </a:lnTo>
                <a:lnTo>
                  <a:pt x="135" y="226"/>
                </a:lnTo>
                <a:lnTo>
                  <a:pt x="135" y="227"/>
                </a:lnTo>
                <a:lnTo>
                  <a:pt x="138" y="233"/>
                </a:lnTo>
                <a:lnTo>
                  <a:pt x="144" y="239"/>
                </a:lnTo>
                <a:lnTo>
                  <a:pt x="145" y="237"/>
                </a:lnTo>
                <a:lnTo>
                  <a:pt x="149" y="245"/>
                </a:lnTo>
                <a:lnTo>
                  <a:pt x="150" y="245"/>
                </a:lnTo>
                <a:lnTo>
                  <a:pt x="146" y="253"/>
                </a:lnTo>
                <a:lnTo>
                  <a:pt x="145" y="254"/>
                </a:lnTo>
                <a:lnTo>
                  <a:pt x="145" y="257"/>
                </a:lnTo>
                <a:lnTo>
                  <a:pt x="142" y="260"/>
                </a:lnTo>
                <a:lnTo>
                  <a:pt x="136" y="266"/>
                </a:lnTo>
                <a:lnTo>
                  <a:pt x="135" y="267"/>
                </a:lnTo>
                <a:lnTo>
                  <a:pt x="131" y="274"/>
                </a:lnTo>
                <a:lnTo>
                  <a:pt x="129" y="281"/>
                </a:lnTo>
                <a:lnTo>
                  <a:pt x="126" y="286"/>
                </a:lnTo>
                <a:lnTo>
                  <a:pt x="126" y="289"/>
                </a:lnTo>
                <a:lnTo>
                  <a:pt x="127" y="289"/>
                </a:lnTo>
                <a:lnTo>
                  <a:pt x="125" y="292"/>
                </a:lnTo>
                <a:lnTo>
                  <a:pt x="129" y="297"/>
                </a:lnTo>
                <a:lnTo>
                  <a:pt x="134" y="302"/>
                </a:lnTo>
                <a:lnTo>
                  <a:pt x="137" y="310"/>
                </a:lnTo>
                <a:lnTo>
                  <a:pt x="138" y="312"/>
                </a:lnTo>
                <a:lnTo>
                  <a:pt x="144" y="310"/>
                </a:lnTo>
                <a:lnTo>
                  <a:pt x="147" y="310"/>
                </a:lnTo>
                <a:lnTo>
                  <a:pt x="145" y="316"/>
                </a:lnTo>
                <a:lnTo>
                  <a:pt x="143" y="324"/>
                </a:lnTo>
                <a:lnTo>
                  <a:pt x="137" y="323"/>
                </a:lnTo>
                <a:lnTo>
                  <a:pt x="131" y="326"/>
                </a:lnTo>
                <a:lnTo>
                  <a:pt x="127" y="329"/>
                </a:lnTo>
                <a:lnTo>
                  <a:pt x="127" y="332"/>
                </a:lnTo>
                <a:lnTo>
                  <a:pt x="124" y="338"/>
                </a:lnTo>
                <a:lnTo>
                  <a:pt x="118" y="345"/>
                </a:lnTo>
                <a:lnTo>
                  <a:pt x="115" y="352"/>
                </a:lnTo>
                <a:lnTo>
                  <a:pt x="112" y="358"/>
                </a:lnTo>
                <a:lnTo>
                  <a:pt x="110" y="362"/>
                </a:lnTo>
                <a:lnTo>
                  <a:pt x="110" y="363"/>
                </a:lnTo>
                <a:lnTo>
                  <a:pt x="113" y="371"/>
                </a:lnTo>
                <a:lnTo>
                  <a:pt x="114" y="377"/>
                </a:lnTo>
                <a:lnTo>
                  <a:pt x="115" y="385"/>
                </a:lnTo>
                <a:lnTo>
                  <a:pt x="114" y="385"/>
                </a:lnTo>
                <a:lnTo>
                  <a:pt x="115" y="389"/>
                </a:lnTo>
                <a:lnTo>
                  <a:pt x="108" y="393"/>
                </a:lnTo>
                <a:lnTo>
                  <a:pt x="96" y="401"/>
                </a:lnTo>
                <a:lnTo>
                  <a:pt x="91" y="402"/>
                </a:lnTo>
                <a:lnTo>
                  <a:pt x="85" y="405"/>
                </a:lnTo>
                <a:lnTo>
                  <a:pt x="80" y="403"/>
                </a:lnTo>
                <a:lnTo>
                  <a:pt x="73" y="399"/>
                </a:lnTo>
                <a:lnTo>
                  <a:pt x="66" y="398"/>
                </a:lnTo>
                <a:lnTo>
                  <a:pt x="61" y="398"/>
                </a:lnTo>
                <a:lnTo>
                  <a:pt x="54" y="398"/>
                </a:lnTo>
                <a:lnTo>
                  <a:pt x="49" y="394"/>
                </a:lnTo>
                <a:lnTo>
                  <a:pt x="50" y="394"/>
                </a:lnTo>
                <a:lnTo>
                  <a:pt x="49" y="394"/>
                </a:lnTo>
                <a:lnTo>
                  <a:pt x="42" y="396"/>
                </a:lnTo>
                <a:lnTo>
                  <a:pt x="35" y="398"/>
                </a:lnTo>
                <a:lnTo>
                  <a:pt x="30" y="401"/>
                </a:lnTo>
                <a:lnTo>
                  <a:pt x="23" y="405"/>
                </a:lnTo>
                <a:lnTo>
                  <a:pt x="23" y="398"/>
                </a:lnTo>
                <a:lnTo>
                  <a:pt x="26" y="391"/>
                </a:lnTo>
                <a:lnTo>
                  <a:pt x="29" y="385"/>
                </a:lnTo>
                <a:lnTo>
                  <a:pt x="30" y="379"/>
                </a:lnTo>
                <a:lnTo>
                  <a:pt x="33" y="372"/>
                </a:lnTo>
                <a:lnTo>
                  <a:pt x="34" y="371"/>
                </a:lnTo>
                <a:lnTo>
                  <a:pt x="35" y="363"/>
                </a:lnTo>
                <a:lnTo>
                  <a:pt x="34" y="357"/>
                </a:lnTo>
                <a:lnTo>
                  <a:pt x="35" y="350"/>
                </a:lnTo>
                <a:lnTo>
                  <a:pt x="37" y="348"/>
                </a:lnTo>
                <a:lnTo>
                  <a:pt x="36" y="341"/>
                </a:lnTo>
                <a:lnTo>
                  <a:pt x="36" y="333"/>
                </a:lnTo>
                <a:lnTo>
                  <a:pt x="33" y="331"/>
                </a:lnTo>
                <a:lnTo>
                  <a:pt x="35" y="323"/>
                </a:lnTo>
                <a:lnTo>
                  <a:pt x="37" y="316"/>
                </a:lnTo>
                <a:lnTo>
                  <a:pt x="39" y="310"/>
                </a:lnTo>
                <a:lnTo>
                  <a:pt x="39" y="302"/>
                </a:lnTo>
                <a:lnTo>
                  <a:pt x="38" y="296"/>
                </a:lnTo>
                <a:lnTo>
                  <a:pt x="35" y="289"/>
                </a:lnTo>
                <a:lnTo>
                  <a:pt x="38" y="296"/>
                </a:lnTo>
                <a:lnTo>
                  <a:pt x="44" y="289"/>
                </a:lnTo>
                <a:lnTo>
                  <a:pt x="44" y="282"/>
                </a:lnTo>
                <a:lnTo>
                  <a:pt x="43" y="282"/>
                </a:lnTo>
                <a:lnTo>
                  <a:pt x="38" y="289"/>
                </a:lnTo>
                <a:lnTo>
                  <a:pt x="33" y="285"/>
                </a:lnTo>
                <a:lnTo>
                  <a:pt x="27" y="290"/>
                </a:lnTo>
                <a:lnTo>
                  <a:pt x="21" y="292"/>
                </a:lnTo>
                <a:lnTo>
                  <a:pt x="15" y="293"/>
                </a:lnTo>
                <a:lnTo>
                  <a:pt x="17" y="286"/>
                </a:lnTo>
                <a:lnTo>
                  <a:pt x="17" y="281"/>
                </a:lnTo>
                <a:lnTo>
                  <a:pt x="18" y="273"/>
                </a:lnTo>
                <a:lnTo>
                  <a:pt x="25" y="276"/>
                </a:lnTo>
                <a:lnTo>
                  <a:pt x="27" y="269"/>
                </a:lnTo>
                <a:lnTo>
                  <a:pt x="33" y="266"/>
                </a:lnTo>
                <a:lnTo>
                  <a:pt x="32" y="260"/>
                </a:lnTo>
                <a:lnTo>
                  <a:pt x="30" y="253"/>
                </a:lnTo>
                <a:lnTo>
                  <a:pt x="31" y="251"/>
                </a:lnTo>
                <a:lnTo>
                  <a:pt x="27" y="258"/>
                </a:lnTo>
                <a:lnTo>
                  <a:pt x="23" y="265"/>
                </a:lnTo>
                <a:lnTo>
                  <a:pt x="18" y="272"/>
                </a:lnTo>
                <a:lnTo>
                  <a:pt x="12" y="272"/>
                </a:lnTo>
                <a:lnTo>
                  <a:pt x="5" y="272"/>
                </a:lnTo>
                <a:lnTo>
                  <a:pt x="0" y="265"/>
                </a:lnTo>
                <a:lnTo>
                  <a:pt x="3" y="258"/>
                </a:lnTo>
                <a:lnTo>
                  <a:pt x="6" y="251"/>
                </a:lnTo>
                <a:lnTo>
                  <a:pt x="6" y="243"/>
                </a:lnTo>
                <a:lnTo>
                  <a:pt x="7" y="237"/>
                </a:lnTo>
                <a:lnTo>
                  <a:pt x="12" y="231"/>
                </a:lnTo>
                <a:lnTo>
                  <a:pt x="12" y="22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8" name="Freeform 586"/>
          <p:cNvSpPr>
            <a:spLocks/>
          </p:cNvSpPr>
          <p:nvPr/>
        </p:nvSpPr>
        <p:spPr bwMode="auto">
          <a:xfrm>
            <a:off x="4152900" y="4343400"/>
            <a:ext cx="131763" cy="238125"/>
          </a:xfrm>
          <a:custGeom>
            <a:avLst/>
            <a:gdLst>
              <a:gd name="T0" fmla="*/ 0 w 280"/>
              <a:gd name="T1" fmla="*/ 2147483647 h 508"/>
              <a:gd name="T2" fmla="*/ 2147483647 w 280"/>
              <a:gd name="T3" fmla="*/ 2147483647 h 508"/>
              <a:gd name="T4" fmla="*/ 2147483647 w 280"/>
              <a:gd name="T5" fmla="*/ 2147483647 h 508"/>
              <a:gd name="T6" fmla="*/ 2147483647 w 280"/>
              <a:gd name="T7" fmla="*/ 2147483647 h 508"/>
              <a:gd name="T8" fmla="*/ 2147483647 w 280"/>
              <a:gd name="T9" fmla="*/ 2147483647 h 508"/>
              <a:gd name="T10" fmla="*/ 2147483647 w 280"/>
              <a:gd name="T11" fmla="*/ 2147483647 h 508"/>
              <a:gd name="T12" fmla="*/ 2147483647 w 280"/>
              <a:gd name="T13" fmla="*/ 2147483647 h 508"/>
              <a:gd name="T14" fmla="*/ 2147483647 w 280"/>
              <a:gd name="T15" fmla="*/ 2147483647 h 508"/>
              <a:gd name="T16" fmla="*/ 2147483647 w 280"/>
              <a:gd name="T17" fmla="*/ 2147483647 h 508"/>
              <a:gd name="T18" fmla="*/ 2147483647 w 280"/>
              <a:gd name="T19" fmla="*/ 2147483647 h 508"/>
              <a:gd name="T20" fmla="*/ 2147483647 w 280"/>
              <a:gd name="T21" fmla="*/ 2147483647 h 508"/>
              <a:gd name="T22" fmla="*/ 2147483647 w 280"/>
              <a:gd name="T23" fmla="*/ 2147483647 h 508"/>
              <a:gd name="T24" fmla="*/ 2147483647 w 280"/>
              <a:gd name="T25" fmla="*/ 2147483647 h 508"/>
              <a:gd name="T26" fmla="*/ 2147483647 w 280"/>
              <a:gd name="T27" fmla="*/ 2147483647 h 508"/>
              <a:gd name="T28" fmla="*/ 2147483647 w 280"/>
              <a:gd name="T29" fmla="*/ 2147483647 h 508"/>
              <a:gd name="T30" fmla="*/ 2147483647 w 280"/>
              <a:gd name="T31" fmla="*/ 2147483647 h 508"/>
              <a:gd name="T32" fmla="*/ 2147483647 w 280"/>
              <a:gd name="T33" fmla="*/ 2147483647 h 508"/>
              <a:gd name="T34" fmla="*/ 2147483647 w 280"/>
              <a:gd name="T35" fmla="*/ 2147483647 h 508"/>
              <a:gd name="T36" fmla="*/ 2147483647 w 280"/>
              <a:gd name="T37" fmla="*/ 2147483647 h 508"/>
              <a:gd name="T38" fmla="*/ 2147483647 w 280"/>
              <a:gd name="T39" fmla="*/ 2147483647 h 508"/>
              <a:gd name="T40" fmla="*/ 2147483647 w 280"/>
              <a:gd name="T41" fmla="*/ 2147483647 h 508"/>
              <a:gd name="T42" fmla="*/ 2147483647 w 280"/>
              <a:gd name="T43" fmla="*/ 2147483647 h 508"/>
              <a:gd name="T44" fmla="*/ 2147483647 w 280"/>
              <a:gd name="T45" fmla="*/ 2147483647 h 508"/>
              <a:gd name="T46" fmla="*/ 2147483647 w 280"/>
              <a:gd name="T47" fmla="*/ 2147483647 h 508"/>
              <a:gd name="T48" fmla="*/ 2147483647 w 280"/>
              <a:gd name="T49" fmla="*/ 2147483647 h 508"/>
              <a:gd name="T50" fmla="*/ 2147483647 w 280"/>
              <a:gd name="T51" fmla="*/ 2147483647 h 508"/>
              <a:gd name="T52" fmla="*/ 2147483647 w 280"/>
              <a:gd name="T53" fmla="*/ 2147483647 h 508"/>
              <a:gd name="T54" fmla="*/ 2147483647 w 280"/>
              <a:gd name="T55" fmla="*/ 2147483647 h 508"/>
              <a:gd name="T56" fmla="*/ 2147483647 w 280"/>
              <a:gd name="T57" fmla="*/ 2147483647 h 508"/>
              <a:gd name="T58" fmla="*/ 2147483647 w 280"/>
              <a:gd name="T59" fmla="*/ 2147483647 h 508"/>
              <a:gd name="T60" fmla="*/ 2147483647 w 280"/>
              <a:gd name="T61" fmla="*/ 2147483647 h 508"/>
              <a:gd name="T62" fmla="*/ 2147483647 w 280"/>
              <a:gd name="T63" fmla="*/ 2147483647 h 508"/>
              <a:gd name="T64" fmla="*/ 2147483647 w 280"/>
              <a:gd name="T65" fmla="*/ 2147483647 h 508"/>
              <a:gd name="T66" fmla="*/ 2147483647 w 280"/>
              <a:gd name="T67" fmla="*/ 2147483647 h 508"/>
              <a:gd name="T68" fmla="*/ 2147483647 w 280"/>
              <a:gd name="T69" fmla="*/ 2147483647 h 508"/>
              <a:gd name="T70" fmla="*/ 2147483647 w 280"/>
              <a:gd name="T71" fmla="*/ 2147483647 h 508"/>
              <a:gd name="T72" fmla="*/ 2147483647 w 280"/>
              <a:gd name="T73" fmla="*/ 2147483647 h 508"/>
              <a:gd name="T74" fmla="*/ 2147483647 w 280"/>
              <a:gd name="T75" fmla="*/ 2147483647 h 508"/>
              <a:gd name="T76" fmla="*/ 2147483647 w 280"/>
              <a:gd name="T77" fmla="*/ 2147483647 h 508"/>
              <a:gd name="T78" fmla="*/ 2147483647 w 280"/>
              <a:gd name="T79" fmla="*/ 2147483647 h 508"/>
              <a:gd name="T80" fmla="*/ 2147483647 w 280"/>
              <a:gd name="T81" fmla="*/ 2147483647 h 508"/>
              <a:gd name="T82" fmla="*/ 2147483647 w 280"/>
              <a:gd name="T83" fmla="*/ 2147483647 h 508"/>
              <a:gd name="T84" fmla="*/ 2147483647 w 280"/>
              <a:gd name="T85" fmla="*/ 2147483647 h 508"/>
              <a:gd name="T86" fmla="*/ 2147483647 w 280"/>
              <a:gd name="T87" fmla="*/ 2147483647 h 508"/>
              <a:gd name="T88" fmla="*/ 2147483647 w 280"/>
              <a:gd name="T89" fmla="*/ 2147483647 h 508"/>
              <a:gd name="T90" fmla="*/ 2147483647 w 280"/>
              <a:gd name="T91" fmla="*/ 2147483647 h 508"/>
              <a:gd name="T92" fmla="*/ 2147483647 w 280"/>
              <a:gd name="T93" fmla="*/ 2147483647 h 508"/>
              <a:gd name="T94" fmla="*/ 2147483647 w 280"/>
              <a:gd name="T95" fmla="*/ 2147483647 h 508"/>
              <a:gd name="T96" fmla="*/ 2147483647 w 280"/>
              <a:gd name="T97" fmla="*/ 2147483647 h 508"/>
              <a:gd name="T98" fmla="*/ 2147483647 w 280"/>
              <a:gd name="T99" fmla="*/ 2147483647 h 508"/>
              <a:gd name="T100" fmla="*/ 2147483647 w 280"/>
              <a:gd name="T101" fmla="*/ 2147483647 h 508"/>
              <a:gd name="T102" fmla="*/ 2147483647 w 280"/>
              <a:gd name="T103" fmla="*/ 2147483647 h 508"/>
              <a:gd name="T104" fmla="*/ 2147483647 w 280"/>
              <a:gd name="T105" fmla="*/ 2147483647 h 508"/>
              <a:gd name="T106" fmla="*/ 2147483647 w 280"/>
              <a:gd name="T107" fmla="*/ 2147483647 h 508"/>
              <a:gd name="T108" fmla="*/ 2147483647 w 280"/>
              <a:gd name="T109" fmla="*/ 2147483647 h 508"/>
              <a:gd name="T110" fmla="*/ 2147483647 w 280"/>
              <a:gd name="T111" fmla="*/ 2147483647 h 508"/>
              <a:gd name="T112" fmla="*/ 2147483647 w 280"/>
              <a:gd name="T113" fmla="*/ 2147483647 h 508"/>
              <a:gd name="T114" fmla="*/ 2147483647 w 280"/>
              <a:gd name="T115" fmla="*/ 2147483647 h 508"/>
              <a:gd name="T116" fmla="*/ 2147483647 w 280"/>
              <a:gd name="T117" fmla="*/ 2147483647 h 508"/>
              <a:gd name="T118" fmla="*/ 2147483647 w 280"/>
              <a:gd name="T119" fmla="*/ 2147483647 h 508"/>
              <a:gd name="T120" fmla="*/ 2147483647 w 280"/>
              <a:gd name="T121" fmla="*/ 2147483647 h 508"/>
              <a:gd name="T122" fmla="*/ 2147483647 w 280"/>
              <a:gd name="T123" fmla="*/ 2147483647 h 50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0"/>
              <a:gd name="T187" fmla="*/ 0 h 508"/>
              <a:gd name="T188" fmla="*/ 280 w 280"/>
              <a:gd name="T189" fmla="*/ 508 h 50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0" h="508">
                <a:moveTo>
                  <a:pt x="5" y="387"/>
                </a:moveTo>
                <a:lnTo>
                  <a:pt x="4" y="381"/>
                </a:lnTo>
                <a:lnTo>
                  <a:pt x="2" y="374"/>
                </a:lnTo>
                <a:lnTo>
                  <a:pt x="0" y="367"/>
                </a:lnTo>
                <a:lnTo>
                  <a:pt x="0" y="360"/>
                </a:lnTo>
                <a:lnTo>
                  <a:pt x="2" y="353"/>
                </a:lnTo>
                <a:lnTo>
                  <a:pt x="0" y="346"/>
                </a:lnTo>
                <a:lnTo>
                  <a:pt x="2" y="339"/>
                </a:lnTo>
                <a:lnTo>
                  <a:pt x="5" y="334"/>
                </a:lnTo>
                <a:lnTo>
                  <a:pt x="9" y="326"/>
                </a:lnTo>
                <a:lnTo>
                  <a:pt x="9" y="325"/>
                </a:lnTo>
                <a:lnTo>
                  <a:pt x="15" y="317"/>
                </a:lnTo>
                <a:lnTo>
                  <a:pt x="17" y="309"/>
                </a:lnTo>
                <a:lnTo>
                  <a:pt x="17" y="303"/>
                </a:lnTo>
                <a:lnTo>
                  <a:pt x="19" y="295"/>
                </a:lnTo>
                <a:lnTo>
                  <a:pt x="20" y="288"/>
                </a:lnTo>
                <a:lnTo>
                  <a:pt x="20" y="280"/>
                </a:lnTo>
                <a:lnTo>
                  <a:pt x="23" y="273"/>
                </a:lnTo>
                <a:lnTo>
                  <a:pt x="24" y="270"/>
                </a:lnTo>
                <a:lnTo>
                  <a:pt x="27" y="262"/>
                </a:lnTo>
                <a:lnTo>
                  <a:pt x="29" y="256"/>
                </a:lnTo>
                <a:lnTo>
                  <a:pt x="32" y="254"/>
                </a:lnTo>
                <a:lnTo>
                  <a:pt x="34" y="252"/>
                </a:lnTo>
                <a:lnTo>
                  <a:pt x="36" y="248"/>
                </a:lnTo>
                <a:lnTo>
                  <a:pt x="41" y="246"/>
                </a:lnTo>
                <a:lnTo>
                  <a:pt x="41" y="239"/>
                </a:lnTo>
                <a:lnTo>
                  <a:pt x="47" y="234"/>
                </a:lnTo>
                <a:lnTo>
                  <a:pt x="47" y="228"/>
                </a:lnTo>
                <a:lnTo>
                  <a:pt x="46" y="221"/>
                </a:lnTo>
                <a:lnTo>
                  <a:pt x="46" y="213"/>
                </a:lnTo>
                <a:lnTo>
                  <a:pt x="45" y="207"/>
                </a:lnTo>
                <a:lnTo>
                  <a:pt x="44" y="200"/>
                </a:lnTo>
                <a:lnTo>
                  <a:pt x="43" y="192"/>
                </a:lnTo>
                <a:lnTo>
                  <a:pt x="42" y="188"/>
                </a:lnTo>
                <a:lnTo>
                  <a:pt x="40" y="188"/>
                </a:lnTo>
                <a:lnTo>
                  <a:pt x="41" y="182"/>
                </a:lnTo>
                <a:lnTo>
                  <a:pt x="39" y="175"/>
                </a:lnTo>
                <a:lnTo>
                  <a:pt x="37" y="169"/>
                </a:lnTo>
                <a:lnTo>
                  <a:pt x="32" y="165"/>
                </a:lnTo>
                <a:lnTo>
                  <a:pt x="33" y="158"/>
                </a:lnTo>
                <a:lnTo>
                  <a:pt x="36" y="152"/>
                </a:lnTo>
                <a:lnTo>
                  <a:pt x="35" y="147"/>
                </a:lnTo>
                <a:lnTo>
                  <a:pt x="37" y="139"/>
                </a:lnTo>
                <a:lnTo>
                  <a:pt x="37" y="132"/>
                </a:lnTo>
                <a:lnTo>
                  <a:pt x="36" y="132"/>
                </a:lnTo>
                <a:lnTo>
                  <a:pt x="32" y="126"/>
                </a:lnTo>
                <a:lnTo>
                  <a:pt x="33" y="118"/>
                </a:lnTo>
                <a:lnTo>
                  <a:pt x="30" y="112"/>
                </a:lnTo>
                <a:lnTo>
                  <a:pt x="33" y="105"/>
                </a:lnTo>
                <a:lnTo>
                  <a:pt x="32" y="97"/>
                </a:lnTo>
                <a:lnTo>
                  <a:pt x="32" y="92"/>
                </a:lnTo>
                <a:lnTo>
                  <a:pt x="30" y="88"/>
                </a:lnTo>
                <a:lnTo>
                  <a:pt x="30" y="83"/>
                </a:lnTo>
                <a:lnTo>
                  <a:pt x="30" y="76"/>
                </a:lnTo>
                <a:lnTo>
                  <a:pt x="29" y="69"/>
                </a:lnTo>
                <a:lnTo>
                  <a:pt x="27" y="62"/>
                </a:lnTo>
                <a:lnTo>
                  <a:pt x="26" y="55"/>
                </a:lnTo>
                <a:lnTo>
                  <a:pt x="24" y="48"/>
                </a:lnTo>
                <a:lnTo>
                  <a:pt x="21" y="43"/>
                </a:lnTo>
                <a:lnTo>
                  <a:pt x="21" y="36"/>
                </a:lnTo>
                <a:lnTo>
                  <a:pt x="23" y="32"/>
                </a:lnTo>
                <a:lnTo>
                  <a:pt x="25" y="26"/>
                </a:lnTo>
                <a:lnTo>
                  <a:pt x="28" y="19"/>
                </a:lnTo>
                <a:lnTo>
                  <a:pt x="28" y="12"/>
                </a:lnTo>
                <a:lnTo>
                  <a:pt x="34" y="12"/>
                </a:lnTo>
                <a:lnTo>
                  <a:pt x="39" y="13"/>
                </a:lnTo>
                <a:lnTo>
                  <a:pt x="45" y="12"/>
                </a:lnTo>
                <a:lnTo>
                  <a:pt x="51" y="13"/>
                </a:lnTo>
                <a:lnTo>
                  <a:pt x="104" y="13"/>
                </a:lnTo>
                <a:lnTo>
                  <a:pt x="110" y="10"/>
                </a:lnTo>
                <a:lnTo>
                  <a:pt x="117" y="10"/>
                </a:lnTo>
                <a:lnTo>
                  <a:pt x="124" y="13"/>
                </a:lnTo>
                <a:lnTo>
                  <a:pt x="137" y="13"/>
                </a:lnTo>
                <a:lnTo>
                  <a:pt x="138" y="11"/>
                </a:lnTo>
                <a:lnTo>
                  <a:pt x="144" y="12"/>
                </a:lnTo>
                <a:lnTo>
                  <a:pt x="150" y="14"/>
                </a:lnTo>
                <a:lnTo>
                  <a:pt x="157" y="13"/>
                </a:lnTo>
                <a:lnTo>
                  <a:pt x="164" y="13"/>
                </a:lnTo>
                <a:lnTo>
                  <a:pt x="167" y="19"/>
                </a:lnTo>
                <a:lnTo>
                  <a:pt x="168" y="19"/>
                </a:lnTo>
                <a:lnTo>
                  <a:pt x="174" y="13"/>
                </a:lnTo>
                <a:lnTo>
                  <a:pt x="177" y="11"/>
                </a:lnTo>
                <a:lnTo>
                  <a:pt x="184" y="6"/>
                </a:lnTo>
                <a:lnTo>
                  <a:pt x="189" y="3"/>
                </a:lnTo>
                <a:lnTo>
                  <a:pt x="191" y="0"/>
                </a:lnTo>
                <a:lnTo>
                  <a:pt x="197" y="2"/>
                </a:lnTo>
                <a:lnTo>
                  <a:pt x="200" y="5"/>
                </a:lnTo>
                <a:lnTo>
                  <a:pt x="206" y="5"/>
                </a:lnTo>
                <a:lnTo>
                  <a:pt x="208" y="6"/>
                </a:lnTo>
                <a:lnTo>
                  <a:pt x="208" y="13"/>
                </a:lnTo>
                <a:lnTo>
                  <a:pt x="206" y="15"/>
                </a:lnTo>
                <a:lnTo>
                  <a:pt x="205" y="22"/>
                </a:lnTo>
                <a:lnTo>
                  <a:pt x="203" y="29"/>
                </a:lnTo>
                <a:lnTo>
                  <a:pt x="201" y="36"/>
                </a:lnTo>
                <a:lnTo>
                  <a:pt x="201" y="37"/>
                </a:lnTo>
                <a:lnTo>
                  <a:pt x="205" y="44"/>
                </a:lnTo>
                <a:lnTo>
                  <a:pt x="207" y="44"/>
                </a:lnTo>
                <a:lnTo>
                  <a:pt x="214" y="50"/>
                </a:lnTo>
                <a:lnTo>
                  <a:pt x="216" y="53"/>
                </a:lnTo>
                <a:lnTo>
                  <a:pt x="219" y="60"/>
                </a:lnTo>
                <a:lnTo>
                  <a:pt x="225" y="62"/>
                </a:lnTo>
                <a:lnTo>
                  <a:pt x="231" y="67"/>
                </a:lnTo>
                <a:lnTo>
                  <a:pt x="230" y="70"/>
                </a:lnTo>
                <a:lnTo>
                  <a:pt x="228" y="76"/>
                </a:lnTo>
                <a:lnTo>
                  <a:pt x="228" y="81"/>
                </a:lnTo>
                <a:lnTo>
                  <a:pt x="231" y="88"/>
                </a:lnTo>
                <a:lnTo>
                  <a:pt x="228" y="92"/>
                </a:lnTo>
                <a:lnTo>
                  <a:pt x="227" y="97"/>
                </a:lnTo>
                <a:lnTo>
                  <a:pt x="228" y="104"/>
                </a:lnTo>
                <a:lnTo>
                  <a:pt x="226" y="112"/>
                </a:lnTo>
                <a:lnTo>
                  <a:pt x="227" y="118"/>
                </a:lnTo>
                <a:lnTo>
                  <a:pt x="228" y="125"/>
                </a:lnTo>
                <a:lnTo>
                  <a:pt x="222" y="126"/>
                </a:lnTo>
                <a:lnTo>
                  <a:pt x="223" y="132"/>
                </a:lnTo>
                <a:lnTo>
                  <a:pt x="220" y="136"/>
                </a:lnTo>
                <a:lnTo>
                  <a:pt x="225" y="136"/>
                </a:lnTo>
                <a:lnTo>
                  <a:pt x="231" y="131"/>
                </a:lnTo>
                <a:lnTo>
                  <a:pt x="237" y="135"/>
                </a:lnTo>
                <a:lnTo>
                  <a:pt x="241" y="141"/>
                </a:lnTo>
                <a:lnTo>
                  <a:pt x="238" y="148"/>
                </a:lnTo>
                <a:lnTo>
                  <a:pt x="238" y="155"/>
                </a:lnTo>
                <a:lnTo>
                  <a:pt x="235" y="161"/>
                </a:lnTo>
                <a:lnTo>
                  <a:pt x="233" y="168"/>
                </a:lnTo>
                <a:lnTo>
                  <a:pt x="236" y="175"/>
                </a:lnTo>
                <a:lnTo>
                  <a:pt x="237" y="183"/>
                </a:lnTo>
                <a:lnTo>
                  <a:pt x="236" y="185"/>
                </a:lnTo>
                <a:lnTo>
                  <a:pt x="235" y="186"/>
                </a:lnTo>
                <a:lnTo>
                  <a:pt x="229" y="190"/>
                </a:lnTo>
                <a:lnTo>
                  <a:pt x="230" y="192"/>
                </a:lnTo>
                <a:lnTo>
                  <a:pt x="232" y="199"/>
                </a:lnTo>
                <a:lnTo>
                  <a:pt x="238" y="205"/>
                </a:lnTo>
                <a:lnTo>
                  <a:pt x="245" y="209"/>
                </a:lnTo>
                <a:lnTo>
                  <a:pt x="247" y="216"/>
                </a:lnTo>
                <a:lnTo>
                  <a:pt x="251" y="223"/>
                </a:lnTo>
                <a:lnTo>
                  <a:pt x="245" y="230"/>
                </a:lnTo>
                <a:lnTo>
                  <a:pt x="244" y="237"/>
                </a:lnTo>
                <a:lnTo>
                  <a:pt x="243" y="244"/>
                </a:lnTo>
                <a:lnTo>
                  <a:pt x="244" y="250"/>
                </a:lnTo>
                <a:lnTo>
                  <a:pt x="244" y="257"/>
                </a:lnTo>
                <a:lnTo>
                  <a:pt x="244" y="269"/>
                </a:lnTo>
                <a:lnTo>
                  <a:pt x="242" y="276"/>
                </a:lnTo>
                <a:lnTo>
                  <a:pt x="237" y="282"/>
                </a:lnTo>
                <a:lnTo>
                  <a:pt x="237" y="290"/>
                </a:lnTo>
                <a:lnTo>
                  <a:pt x="239" y="297"/>
                </a:lnTo>
                <a:lnTo>
                  <a:pt x="246" y="300"/>
                </a:lnTo>
                <a:lnTo>
                  <a:pt x="247" y="305"/>
                </a:lnTo>
                <a:lnTo>
                  <a:pt x="245" y="312"/>
                </a:lnTo>
                <a:lnTo>
                  <a:pt x="244" y="319"/>
                </a:lnTo>
                <a:lnTo>
                  <a:pt x="243" y="326"/>
                </a:lnTo>
                <a:lnTo>
                  <a:pt x="236" y="331"/>
                </a:lnTo>
                <a:lnTo>
                  <a:pt x="239" y="335"/>
                </a:lnTo>
                <a:lnTo>
                  <a:pt x="238" y="342"/>
                </a:lnTo>
                <a:lnTo>
                  <a:pt x="241" y="347"/>
                </a:lnTo>
                <a:lnTo>
                  <a:pt x="245" y="354"/>
                </a:lnTo>
                <a:lnTo>
                  <a:pt x="248" y="361"/>
                </a:lnTo>
                <a:lnTo>
                  <a:pt x="250" y="365"/>
                </a:lnTo>
                <a:lnTo>
                  <a:pt x="251" y="369"/>
                </a:lnTo>
                <a:lnTo>
                  <a:pt x="256" y="376"/>
                </a:lnTo>
                <a:lnTo>
                  <a:pt x="262" y="382"/>
                </a:lnTo>
                <a:lnTo>
                  <a:pt x="269" y="387"/>
                </a:lnTo>
                <a:lnTo>
                  <a:pt x="274" y="394"/>
                </a:lnTo>
                <a:lnTo>
                  <a:pt x="280" y="394"/>
                </a:lnTo>
                <a:lnTo>
                  <a:pt x="280" y="399"/>
                </a:lnTo>
                <a:lnTo>
                  <a:pt x="274" y="403"/>
                </a:lnTo>
                <a:lnTo>
                  <a:pt x="269" y="410"/>
                </a:lnTo>
                <a:lnTo>
                  <a:pt x="267" y="417"/>
                </a:lnTo>
                <a:lnTo>
                  <a:pt x="264" y="424"/>
                </a:lnTo>
                <a:lnTo>
                  <a:pt x="258" y="425"/>
                </a:lnTo>
                <a:lnTo>
                  <a:pt x="254" y="426"/>
                </a:lnTo>
                <a:lnTo>
                  <a:pt x="248" y="425"/>
                </a:lnTo>
                <a:lnTo>
                  <a:pt x="245" y="421"/>
                </a:lnTo>
                <a:lnTo>
                  <a:pt x="246" y="417"/>
                </a:lnTo>
                <a:lnTo>
                  <a:pt x="243" y="410"/>
                </a:lnTo>
                <a:lnTo>
                  <a:pt x="242" y="408"/>
                </a:lnTo>
                <a:lnTo>
                  <a:pt x="236" y="403"/>
                </a:lnTo>
                <a:lnTo>
                  <a:pt x="235" y="402"/>
                </a:lnTo>
                <a:lnTo>
                  <a:pt x="231" y="402"/>
                </a:lnTo>
                <a:lnTo>
                  <a:pt x="229" y="401"/>
                </a:lnTo>
                <a:lnTo>
                  <a:pt x="223" y="402"/>
                </a:lnTo>
                <a:lnTo>
                  <a:pt x="220" y="401"/>
                </a:lnTo>
                <a:lnTo>
                  <a:pt x="219" y="400"/>
                </a:lnTo>
                <a:lnTo>
                  <a:pt x="217" y="400"/>
                </a:lnTo>
                <a:lnTo>
                  <a:pt x="220" y="401"/>
                </a:lnTo>
                <a:lnTo>
                  <a:pt x="224" y="405"/>
                </a:lnTo>
                <a:lnTo>
                  <a:pt x="225" y="405"/>
                </a:lnTo>
                <a:lnTo>
                  <a:pt x="231" y="402"/>
                </a:lnTo>
                <a:lnTo>
                  <a:pt x="236" y="407"/>
                </a:lnTo>
                <a:lnTo>
                  <a:pt x="244" y="413"/>
                </a:lnTo>
                <a:lnTo>
                  <a:pt x="245" y="419"/>
                </a:lnTo>
                <a:lnTo>
                  <a:pt x="241" y="426"/>
                </a:lnTo>
                <a:lnTo>
                  <a:pt x="234" y="426"/>
                </a:lnTo>
                <a:lnTo>
                  <a:pt x="228" y="425"/>
                </a:lnTo>
                <a:lnTo>
                  <a:pt x="222" y="426"/>
                </a:lnTo>
                <a:lnTo>
                  <a:pt x="216" y="429"/>
                </a:lnTo>
                <a:lnTo>
                  <a:pt x="209" y="433"/>
                </a:lnTo>
                <a:lnTo>
                  <a:pt x="204" y="438"/>
                </a:lnTo>
                <a:lnTo>
                  <a:pt x="200" y="441"/>
                </a:lnTo>
                <a:lnTo>
                  <a:pt x="194" y="443"/>
                </a:lnTo>
                <a:lnTo>
                  <a:pt x="188" y="446"/>
                </a:lnTo>
                <a:lnTo>
                  <a:pt x="182" y="447"/>
                </a:lnTo>
                <a:lnTo>
                  <a:pt x="179" y="448"/>
                </a:lnTo>
                <a:lnTo>
                  <a:pt x="174" y="455"/>
                </a:lnTo>
                <a:lnTo>
                  <a:pt x="168" y="458"/>
                </a:lnTo>
                <a:lnTo>
                  <a:pt x="162" y="460"/>
                </a:lnTo>
                <a:lnTo>
                  <a:pt x="157" y="467"/>
                </a:lnTo>
                <a:lnTo>
                  <a:pt x="154" y="470"/>
                </a:lnTo>
                <a:lnTo>
                  <a:pt x="147" y="471"/>
                </a:lnTo>
                <a:lnTo>
                  <a:pt x="141" y="471"/>
                </a:lnTo>
                <a:lnTo>
                  <a:pt x="135" y="472"/>
                </a:lnTo>
                <a:lnTo>
                  <a:pt x="129" y="476"/>
                </a:lnTo>
                <a:lnTo>
                  <a:pt x="123" y="480"/>
                </a:lnTo>
                <a:lnTo>
                  <a:pt x="117" y="481"/>
                </a:lnTo>
                <a:lnTo>
                  <a:pt x="111" y="482"/>
                </a:lnTo>
                <a:lnTo>
                  <a:pt x="105" y="484"/>
                </a:lnTo>
                <a:lnTo>
                  <a:pt x="101" y="486"/>
                </a:lnTo>
                <a:lnTo>
                  <a:pt x="97" y="490"/>
                </a:lnTo>
                <a:lnTo>
                  <a:pt x="90" y="497"/>
                </a:lnTo>
                <a:lnTo>
                  <a:pt x="84" y="500"/>
                </a:lnTo>
                <a:lnTo>
                  <a:pt x="78" y="506"/>
                </a:lnTo>
                <a:lnTo>
                  <a:pt x="72" y="508"/>
                </a:lnTo>
                <a:lnTo>
                  <a:pt x="67" y="502"/>
                </a:lnTo>
                <a:lnTo>
                  <a:pt x="59" y="495"/>
                </a:lnTo>
                <a:lnTo>
                  <a:pt x="56" y="494"/>
                </a:lnTo>
                <a:lnTo>
                  <a:pt x="50" y="492"/>
                </a:lnTo>
                <a:lnTo>
                  <a:pt x="39" y="488"/>
                </a:lnTo>
                <a:lnTo>
                  <a:pt x="32" y="486"/>
                </a:lnTo>
                <a:lnTo>
                  <a:pt x="14" y="482"/>
                </a:lnTo>
                <a:lnTo>
                  <a:pt x="8" y="480"/>
                </a:lnTo>
                <a:lnTo>
                  <a:pt x="8" y="478"/>
                </a:lnTo>
                <a:lnTo>
                  <a:pt x="13" y="478"/>
                </a:lnTo>
                <a:lnTo>
                  <a:pt x="19" y="479"/>
                </a:lnTo>
                <a:lnTo>
                  <a:pt x="21" y="478"/>
                </a:lnTo>
                <a:lnTo>
                  <a:pt x="24" y="478"/>
                </a:lnTo>
                <a:lnTo>
                  <a:pt x="32" y="476"/>
                </a:lnTo>
                <a:lnTo>
                  <a:pt x="29" y="470"/>
                </a:lnTo>
                <a:lnTo>
                  <a:pt x="28" y="464"/>
                </a:lnTo>
                <a:lnTo>
                  <a:pt x="33" y="459"/>
                </a:lnTo>
                <a:lnTo>
                  <a:pt x="32" y="454"/>
                </a:lnTo>
                <a:lnTo>
                  <a:pt x="30" y="447"/>
                </a:lnTo>
                <a:lnTo>
                  <a:pt x="29" y="439"/>
                </a:lnTo>
                <a:lnTo>
                  <a:pt x="23" y="436"/>
                </a:lnTo>
                <a:lnTo>
                  <a:pt x="17" y="436"/>
                </a:lnTo>
                <a:lnTo>
                  <a:pt x="17" y="430"/>
                </a:lnTo>
                <a:lnTo>
                  <a:pt x="14" y="422"/>
                </a:lnTo>
                <a:lnTo>
                  <a:pt x="13" y="415"/>
                </a:lnTo>
                <a:lnTo>
                  <a:pt x="11" y="407"/>
                </a:lnTo>
                <a:lnTo>
                  <a:pt x="9" y="400"/>
                </a:lnTo>
                <a:lnTo>
                  <a:pt x="8" y="393"/>
                </a:lnTo>
                <a:lnTo>
                  <a:pt x="5" y="38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19" name="Freeform 587"/>
          <p:cNvSpPr>
            <a:spLocks/>
          </p:cNvSpPr>
          <p:nvPr/>
        </p:nvSpPr>
        <p:spPr bwMode="auto">
          <a:xfrm>
            <a:off x="4535488" y="2943225"/>
            <a:ext cx="200025" cy="95250"/>
          </a:xfrm>
          <a:custGeom>
            <a:avLst/>
            <a:gdLst>
              <a:gd name="T0" fmla="*/ 2147483647 w 425"/>
              <a:gd name="T1" fmla="*/ 2147483647 h 203"/>
              <a:gd name="T2" fmla="*/ 2147483647 w 425"/>
              <a:gd name="T3" fmla="*/ 2147483647 h 203"/>
              <a:gd name="T4" fmla="*/ 2147483647 w 425"/>
              <a:gd name="T5" fmla="*/ 2147483647 h 203"/>
              <a:gd name="T6" fmla="*/ 2147483647 w 425"/>
              <a:gd name="T7" fmla="*/ 2147483647 h 203"/>
              <a:gd name="T8" fmla="*/ 2147483647 w 425"/>
              <a:gd name="T9" fmla="*/ 2147483647 h 203"/>
              <a:gd name="T10" fmla="*/ 2147483647 w 425"/>
              <a:gd name="T11" fmla="*/ 2147483647 h 203"/>
              <a:gd name="T12" fmla="*/ 2147483647 w 425"/>
              <a:gd name="T13" fmla="*/ 2147483647 h 203"/>
              <a:gd name="T14" fmla="*/ 2147483647 w 425"/>
              <a:gd name="T15" fmla="*/ 2147483647 h 203"/>
              <a:gd name="T16" fmla="*/ 2147483647 w 425"/>
              <a:gd name="T17" fmla="*/ 2147483647 h 203"/>
              <a:gd name="T18" fmla="*/ 2147483647 w 425"/>
              <a:gd name="T19" fmla="*/ 2147483647 h 203"/>
              <a:gd name="T20" fmla="*/ 2147483647 w 425"/>
              <a:gd name="T21" fmla="*/ 2147483647 h 203"/>
              <a:gd name="T22" fmla="*/ 2147483647 w 425"/>
              <a:gd name="T23" fmla="*/ 2147483647 h 203"/>
              <a:gd name="T24" fmla="*/ 2147483647 w 425"/>
              <a:gd name="T25" fmla="*/ 2147483647 h 203"/>
              <a:gd name="T26" fmla="*/ 2147483647 w 425"/>
              <a:gd name="T27" fmla="*/ 2147483647 h 203"/>
              <a:gd name="T28" fmla="*/ 2147483647 w 425"/>
              <a:gd name="T29" fmla="*/ 2147483647 h 203"/>
              <a:gd name="T30" fmla="*/ 2147483647 w 425"/>
              <a:gd name="T31" fmla="*/ 2147483647 h 203"/>
              <a:gd name="T32" fmla="*/ 2147483647 w 425"/>
              <a:gd name="T33" fmla="*/ 2147483647 h 203"/>
              <a:gd name="T34" fmla="*/ 2147483647 w 425"/>
              <a:gd name="T35" fmla="*/ 2147483647 h 203"/>
              <a:gd name="T36" fmla="*/ 2147483647 w 425"/>
              <a:gd name="T37" fmla="*/ 2147483647 h 203"/>
              <a:gd name="T38" fmla="*/ 2147483647 w 425"/>
              <a:gd name="T39" fmla="*/ 2147483647 h 203"/>
              <a:gd name="T40" fmla="*/ 2147483647 w 425"/>
              <a:gd name="T41" fmla="*/ 2147483647 h 203"/>
              <a:gd name="T42" fmla="*/ 2147483647 w 425"/>
              <a:gd name="T43" fmla="*/ 2147483647 h 203"/>
              <a:gd name="T44" fmla="*/ 2147483647 w 425"/>
              <a:gd name="T45" fmla="*/ 2147483647 h 203"/>
              <a:gd name="T46" fmla="*/ 2147483647 w 425"/>
              <a:gd name="T47" fmla="*/ 2147483647 h 203"/>
              <a:gd name="T48" fmla="*/ 2147483647 w 425"/>
              <a:gd name="T49" fmla="*/ 2147483647 h 203"/>
              <a:gd name="T50" fmla="*/ 2147483647 w 425"/>
              <a:gd name="T51" fmla="*/ 2147483647 h 203"/>
              <a:gd name="T52" fmla="*/ 2147483647 w 425"/>
              <a:gd name="T53" fmla="*/ 2147483647 h 203"/>
              <a:gd name="T54" fmla="*/ 2147483647 w 425"/>
              <a:gd name="T55" fmla="*/ 2147483647 h 203"/>
              <a:gd name="T56" fmla="*/ 2147483647 w 425"/>
              <a:gd name="T57" fmla="*/ 2147483647 h 203"/>
              <a:gd name="T58" fmla="*/ 2147483647 w 425"/>
              <a:gd name="T59" fmla="*/ 2147483647 h 203"/>
              <a:gd name="T60" fmla="*/ 2147483647 w 425"/>
              <a:gd name="T61" fmla="*/ 2147483647 h 203"/>
              <a:gd name="T62" fmla="*/ 2147483647 w 425"/>
              <a:gd name="T63" fmla="*/ 2147483647 h 203"/>
              <a:gd name="T64" fmla="*/ 2147483647 w 425"/>
              <a:gd name="T65" fmla="*/ 2147483647 h 203"/>
              <a:gd name="T66" fmla="*/ 2147483647 w 425"/>
              <a:gd name="T67" fmla="*/ 2147483647 h 203"/>
              <a:gd name="T68" fmla="*/ 2147483647 w 425"/>
              <a:gd name="T69" fmla="*/ 2147483647 h 203"/>
              <a:gd name="T70" fmla="*/ 2147483647 w 425"/>
              <a:gd name="T71" fmla="*/ 2147483647 h 203"/>
              <a:gd name="T72" fmla="*/ 2147483647 w 425"/>
              <a:gd name="T73" fmla="*/ 2147483647 h 203"/>
              <a:gd name="T74" fmla="*/ 2147483647 w 425"/>
              <a:gd name="T75" fmla="*/ 2147483647 h 203"/>
              <a:gd name="T76" fmla="*/ 2147483647 w 425"/>
              <a:gd name="T77" fmla="*/ 2147483647 h 203"/>
              <a:gd name="T78" fmla="*/ 2147483647 w 425"/>
              <a:gd name="T79" fmla="*/ 2147483647 h 203"/>
              <a:gd name="T80" fmla="*/ 2147483647 w 425"/>
              <a:gd name="T81" fmla="*/ 2147483647 h 203"/>
              <a:gd name="T82" fmla="*/ 2147483647 w 425"/>
              <a:gd name="T83" fmla="*/ 2147483647 h 203"/>
              <a:gd name="T84" fmla="*/ 2147483647 w 425"/>
              <a:gd name="T85" fmla="*/ 2147483647 h 203"/>
              <a:gd name="T86" fmla="*/ 2147483647 w 425"/>
              <a:gd name="T87" fmla="*/ 2147483647 h 203"/>
              <a:gd name="T88" fmla="*/ 2147483647 w 425"/>
              <a:gd name="T89" fmla="*/ 2147483647 h 203"/>
              <a:gd name="T90" fmla="*/ 2147483647 w 425"/>
              <a:gd name="T91" fmla="*/ 2147483647 h 203"/>
              <a:gd name="T92" fmla="*/ 2147483647 w 425"/>
              <a:gd name="T93" fmla="*/ 2147483647 h 203"/>
              <a:gd name="T94" fmla="*/ 2147483647 w 425"/>
              <a:gd name="T95" fmla="*/ 2147483647 h 203"/>
              <a:gd name="T96" fmla="*/ 2147483647 w 425"/>
              <a:gd name="T97" fmla="*/ 2147483647 h 203"/>
              <a:gd name="T98" fmla="*/ 2147483647 w 425"/>
              <a:gd name="T99" fmla="*/ 2147483647 h 203"/>
              <a:gd name="T100" fmla="*/ 2147483647 w 425"/>
              <a:gd name="T101" fmla="*/ 2147483647 h 203"/>
              <a:gd name="T102" fmla="*/ 2147483647 w 425"/>
              <a:gd name="T103" fmla="*/ 2147483647 h 203"/>
              <a:gd name="T104" fmla="*/ 2147483647 w 425"/>
              <a:gd name="T105" fmla="*/ 2147483647 h 203"/>
              <a:gd name="T106" fmla="*/ 2147483647 w 425"/>
              <a:gd name="T107" fmla="*/ 2147483647 h 203"/>
              <a:gd name="T108" fmla="*/ 2147483647 w 425"/>
              <a:gd name="T109" fmla="*/ 2147483647 h 203"/>
              <a:gd name="T110" fmla="*/ 2147483647 w 425"/>
              <a:gd name="T111" fmla="*/ 2147483647 h 203"/>
              <a:gd name="T112" fmla="*/ 2147483647 w 425"/>
              <a:gd name="T113" fmla="*/ 2147483647 h 203"/>
              <a:gd name="T114" fmla="*/ 2147483647 w 425"/>
              <a:gd name="T115" fmla="*/ 2147483647 h 203"/>
              <a:gd name="T116" fmla="*/ 2147483647 w 425"/>
              <a:gd name="T117" fmla="*/ 2147483647 h 203"/>
              <a:gd name="T118" fmla="*/ 2147483647 w 425"/>
              <a:gd name="T119" fmla="*/ 2147483647 h 203"/>
              <a:gd name="T120" fmla="*/ 2147483647 w 425"/>
              <a:gd name="T121" fmla="*/ 2147483647 h 203"/>
              <a:gd name="T122" fmla="*/ 2147483647 w 425"/>
              <a:gd name="T123" fmla="*/ 2147483647 h 203"/>
              <a:gd name="T124" fmla="*/ 2147483647 w 425"/>
              <a:gd name="T125" fmla="*/ 2147483647 h 20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203"/>
              <a:gd name="T191" fmla="*/ 425 w 425"/>
              <a:gd name="T192" fmla="*/ 203 h 20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203">
                <a:moveTo>
                  <a:pt x="0" y="135"/>
                </a:moveTo>
                <a:lnTo>
                  <a:pt x="3" y="128"/>
                </a:lnTo>
                <a:lnTo>
                  <a:pt x="4" y="128"/>
                </a:lnTo>
                <a:lnTo>
                  <a:pt x="6" y="123"/>
                </a:lnTo>
                <a:lnTo>
                  <a:pt x="6" y="121"/>
                </a:lnTo>
                <a:lnTo>
                  <a:pt x="1" y="116"/>
                </a:lnTo>
                <a:lnTo>
                  <a:pt x="2" y="114"/>
                </a:lnTo>
                <a:lnTo>
                  <a:pt x="7" y="115"/>
                </a:lnTo>
                <a:lnTo>
                  <a:pt x="10" y="114"/>
                </a:lnTo>
                <a:lnTo>
                  <a:pt x="11" y="113"/>
                </a:lnTo>
                <a:lnTo>
                  <a:pt x="17" y="114"/>
                </a:lnTo>
                <a:lnTo>
                  <a:pt x="23" y="113"/>
                </a:lnTo>
                <a:lnTo>
                  <a:pt x="25" y="116"/>
                </a:lnTo>
                <a:lnTo>
                  <a:pt x="25" y="118"/>
                </a:lnTo>
                <a:lnTo>
                  <a:pt x="30" y="124"/>
                </a:lnTo>
                <a:lnTo>
                  <a:pt x="37" y="126"/>
                </a:lnTo>
                <a:lnTo>
                  <a:pt x="37" y="132"/>
                </a:lnTo>
                <a:lnTo>
                  <a:pt x="35" y="135"/>
                </a:lnTo>
                <a:lnTo>
                  <a:pt x="41" y="134"/>
                </a:lnTo>
                <a:lnTo>
                  <a:pt x="47" y="127"/>
                </a:lnTo>
                <a:lnTo>
                  <a:pt x="51" y="120"/>
                </a:lnTo>
                <a:lnTo>
                  <a:pt x="49" y="116"/>
                </a:lnTo>
                <a:lnTo>
                  <a:pt x="51" y="111"/>
                </a:lnTo>
                <a:lnTo>
                  <a:pt x="58" y="114"/>
                </a:lnTo>
                <a:lnTo>
                  <a:pt x="59" y="112"/>
                </a:lnTo>
                <a:lnTo>
                  <a:pt x="64" y="113"/>
                </a:lnTo>
                <a:lnTo>
                  <a:pt x="70" y="115"/>
                </a:lnTo>
                <a:lnTo>
                  <a:pt x="76" y="115"/>
                </a:lnTo>
                <a:lnTo>
                  <a:pt x="74" y="116"/>
                </a:lnTo>
                <a:lnTo>
                  <a:pt x="77" y="118"/>
                </a:lnTo>
                <a:lnTo>
                  <a:pt x="77" y="119"/>
                </a:lnTo>
                <a:lnTo>
                  <a:pt x="83" y="126"/>
                </a:lnTo>
                <a:lnTo>
                  <a:pt x="90" y="123"/>
                </a:lnTo>
                <a:lnTo>
                  <a:pt x="96" y="124"/>
                </a:lnTo>
                <a:lnTo>
                  <a:pt x="102" y="121"/>
                </a:lnTo>
                <a:lnTo>
                  <a:pt x="104" y="116"/>
                </a:lnTo>
                <a:lnTo>
                  <a:pt x="110" y="116"/>
                </a:lnTo>
                <a:lnTo>
                  <a:pt x="116" y="111"/>
                </a:lnTo>
                <a:lnTo>
                  <a:pt x="123" y="111"/>
                </a:lnTo>
                <a:lnTo>
                  <a:pt x="128" y="111"/>
                </a:lnTo>
                <a:lnTo>
                  <a:pt x="135" y="108"/>
                </a:lnTo>
                <a:lnTo>
                  <a:pt x="140" y="107"/>
                </a:lnTo>
                <a:lnTo>
                  <a:pt x="146" y="108"/>
                </a:lnTo>
                <a:lnTo>
                  <a:pt x="148" y="108"/>
                </a:lnTo>
                <a:lnTo>
                  <a:pt x="149" y="107"/>
                </a:lnTo>
                <a:lnTo>
                  <a:pt x="146" y="102"/>
                </a:lnTo>
                <a:lnTo>
                  <a:pt x="154" y="103"/>
                </a:lnTo>
                <a:lnTo>
                  <a:pt x="159" y="103"/>
                </a:lnTo>
                <a:lnTo>
                  <a:pt x="165" y="106"/>
                </a:lnTo>
                <a:lnTo>
                  <a:pt x="168" y="106"/>
                </a:lnTo>
                <a:lnTo>
                  <a:pt x="174" y="103"/>
                </a:lnTo>
                <a:lnTo>
                  <a:pt x="180" y="104"/>
                </a:lnTo>
                <a:lnTo>
                  <a:pt x="181" y="111"/>
                </a:lnTo>
                <a:lnTo>
                  <a:pt x="187" y="116"/>
                </a:lnTo>
                <a:lnTo>
                  <a:pt x="188" y="116"/>
                </a:lnTo>
                <a:lnTo>
                  <a:pt x="194" y="120"/>
                </a:lnTo>
                <a:lnTo>
                  <a:pt x="196" y="116"/>
                </a:lnTo>
                <a:lnTo>
                  <a:pt x="195" y="111"/>
                </a:lnTo>
                <a:lnTo>
                  <a:pt x="197" y="104"/>
                </a:lnTo>
                <a:lnTo>
                  <a:pt x="191" y="100"/>
                </a:lnTo>
                <a:lnTo>
                  <a:pt x="189" y="96"/>
                </a:lnTo>
                <a:lnTo>
                  <a:pt x="192" y="91"/>
                </a:lnTo>
                <a:lnTo>
                  <a:pt x="193" y="90"/>
                </a:lnTo>
                <a:lnTo>
                  <a:pt x="189" y="83"/>
                </a:lnTo>
                <a:lnTo>
                  <a:pt x="185" y="79"/>
                </a:lnTo>
                <a:lnTo>
                  <a:pt x="180" y="73"/>
                </a:lnTo>
                <a:lnTo>
                  <a:pt x="183" y="66"/>
                </a:lnTo>
                <a:lnTo>
                  <a:pt x="189" y="63"/>
                </a:lnTo>
                <a:lnTo>
                  <a:pt x="194" y="58"/>
                </a:lnTo>
                <a:lnTo>
                  <a:pt x="195" y="57"/>
                </a:lnTo>
                <a:lnTo>
                  <a:pt x="201" y="56"/>
                </a:lnTo>
                <a:lnTo>
                  <a:pt x="208" y="55"/>
                </a:lnTo>
                <a:lnTo>
                  <a:pt x="214" y="50"/>
                </a:lnTo>
                <a:lnTo>
                  <a:pt x="216" y="47"/>
                </a:lnTo>
                <a:lnTo>
                  <a:pt x="216" y="42"/>
                </a:lnTo>
                <a:lnTo>
                  <a:pt x="217" y="35"/>
                </a:lnTo>
                <a:lnTo>
                  <a:pt x="217" y="34"/>
                </a:lnTo>
                <a:lnTo>
                  <a:pt x="219" y="34"/>
                </a:lnTo>
                <a:lnTo>
                  <a:pt x="220" y="34"/>
                </a:lnTo>
                <a:lnTo>
                  <a:pt x="226" y="35"/>
                </a:lnTo>
                <a:lnTo>
                  <a:pt x="232" y="39"/>
                </a:lnTo>
                <a:lnTo>
                  <a:pt x="237" y="32"/>
                </a:lnTo>
                <a:lnTo>
                  <a:pt x="237" y="25"/>
                </a:lnTo>
                <a:lnTo>
                  <a:pt x="238" y="19"/>
                </a:lnTo>
                <a:lnTo>
                  <a:pt x="244" y="22"/>
                </a:lnTo>
                <a:lnTo>
                  <a:pt x="250" y="26"/>
                </a:lnTo>
                <a:lnTo>
                  <a:pt x="256" y="33"/>
                </a:lnTo>
                <a:lnTo>
                  <a:pt x="262" y="34"/>
                </a:lnTo>
                <a:lnTo>
                  <a:pt x="269" y="34"/>
                </a:lnTo>
                <a:lnTo>
                  <a:pt x="271" y="33"/>
                </a:lnTo>
                <a:lnTo>
                  <a:pt x="273" y="28"/>
                </a:lnTo>
                <a:lnTo>
                  <a:pt x="279" y="31"/>
                </a:lnTo>
                <a:lnTo>
                  <a:pt x="285" y="33"/>
                </a:lnTo>
                <a:lnTo>
                  <a:pt x="285" y="34"/>
                </a:lnTo>
                <a:lnTo>
                  <a:pt x="287" y="26"/>
                </a:lnTo>
                <a:lnTo>
                  <a:pt x="291" y="20"/>
                </a:lnTo>
                <a:lnTo>
                  <a:pt x="298" y="19"/>
                </a:lnTo>
                <a:lnTo>
                  <a:pt x="301" y="19"/>
                </a:lnTo>
                <a:lnTo>
                  <a:pt x="300" y="15"/>
                </a:lnTo>
                <a:lnTo>
                  <a:pt x="302" y="8"/>
                </a:lnTo>
                <a:lnTo>
                  <a:pt x="302" y="0"/>
                </a:lnTo>
                <a:lnTo>
                  <a:pt x="308" y="1"/>
                </a:lnTo>
                <a:lnTo>
                  <a:pt x="314" y="5"/>
                </a:lnTo>
                <a:lnTo>
                  <a:pt x="320" y="3"/>
                </a:lnTo>
                <a:lnTo>
                  <a:pt x="323" y="3"/>
                </a:lnTo>
                <a:lnTo>
                  <a:pt x="329" y="6"/>
                </a:lnTo>
                <a:lnTo>
                  <a:pt x="332" y="8"/>
                </a:lnTo>
                <a:lnTo>
                  <a:pt x="338" y="10"/>
                </a:lnTo>
                <a:lnTo>
                  <a:pt x="343" y="13"/>
                </a:lnTo>
                <a:lnTo>
                  <a:pt x="348" y="11"/>
                </a:lnTo>
                <a:lnTo>
                  <a:pt x="348" y="13"/>
                </a:lnTo>
                <a:lnTo>
                  <a:pt x="354" y="15"/>
                </a:lnTo>
                <a:lnTo>
                  <a:pt x="359" y="19"/>
                </a:lnTo>
                <a:lnTo>
                  <a:pt x="362" y="20"/>
                </a:lnTo>
                <a:lnTo>
                  <a:pt x="374" y="22"/>
                </a:lnTo>
                <a:lnTo>
                  <a:pt x="377" y="22"/>
                </a:lnTo>
                <a:lnTo>
                  <a:pt x="382" y="17"/>
                </a:lnTo>
                <a:lnTo>
                  <a:pt x="383" y="16"/>
                </a:lnTo>
                <a:lnTo>
                  <a:pt x="390" y="17"/>
                </a:lnTo>
                <a:lnTo>
                  <a:pt x="393" y="18"/>
                </a:lnTo>
                <a:lnTo>
                  <a:pt x="399" y="22"/>
                </a:lnTo>
                <a:lnTo>
                  <a:pt x="405" y="24"/>
                </a:lnTo>
                <a:lnTo>
                  <a:pt x="406" y="23"/>
                </a:lnTo>
                <a:lnTo>
                  <a:pt x="406" y="22"/>
                </a:lnTo>
                <a:lnTo>
                  <a:pt x="409" y="30"/>
                </a:lnTo>
                <a:lnTo>
                  <a:pt x="410" y="31"/>
                </a:lnTo>
                <a:lnTo>
                  <a:pt x="410" y="38"/>
                </a:lnTo>
                <a:lnTo>
                  <a:pt x="406" y="43"/>
                </a:lnTo>
                <a:lnTo>
                  <a:pt x="405" y="50"/>
                </a:lnTo>
                <a:lnTo>
                  <a:pt x="411" y="57"/>
                </a:lnTo>
                <a:lnTo>
                  <a:pt x="412" y="60"/>
                </a:lnTo>
                <a:lnTo>
                  <a:pt x="413" y="65"/>
                </a:lnTo>
                <a:lnTo>
                  <a:pt x="418" y="67"/>
                </a:lnTo>
                <a:lnTo>
                  <a:pt x="419" y="68"/>
                </a:lnTo>
                <a:lnTo>
                  <a:pt x="419" y="70"/>
                </a:lnTo>
                <a:lnTo>
                  <a:pt x="420" y="71"/>
                </a:lnTo>
                <a:lnTo>
                  <a:pt x="425" y="78"/>
                </a:lnTo>
                <a:lnTo>
                  <a:pt x="421" y="83"/>
                </a:lnTo>
                <a:lnTo>
                  <a:pt x="421" y="84"/>
                </a:lnTo>
                <a:lnTo>
                  <a:pt x="418" y="88"/>
                </a:lnTo>
                <a:lnTo>
                  <a:pt x="419" y="95"/>
                </a:lnTo>
                <a:lnTo>
                  <a:pt x="415" y="102"/>
                </a:lnTo>
                <a:lnTo>
                  <a:pt x="409" y="103"/>
                </a:lnTo>
                <a:lnTo>
                  <a:pt x="405" y="103"/>
                </a:lnTo>
                <a:lnTo>
                  <a:pt x="404" y="103"/>
                </a:lnTo>
                <a:lnTo>
                  <a:pt x="398" y="98"/>
                </a:lnTo>
                <a:lnTo>
                  <a:pt x="397" y="98"/>
                </a:lnTo>
                <a:lnTo>
                  <a:pt x="391" y="98"/>
                </a:lnTo>
                <a:lnTo>
                  <a:pt x="390" y="100"/>
                </a:lnTo>
                <a:lnTo>
                  <a:pt x="388" y="102"/>
                </a:lnTo>
                <a:lnTo>
                  <a:pt x="390" y="106"/>
                </a:lnTo>
                <a:lnTo>
                  <a:pt x="395" y="106"/>
                </a:lnTo>
                <a:lnTo>
                  <a:pt x="398" y="111"/>
                </a:lnTo>
                <a:lnTo>
                  <a:pt x="397" y="116"/>
                </a:lnTo>
                <a:lnTo>
                  <a:pt x="397" y="120"/>
                </a:lnTo>
                <a:lnTo>
                  <a:pt x="396" y="121"/>
                </a:lnTo>
                <a:lnTo>
                  <a:pt x="390" y="123"/>
                </a:lnTo>
                <a:lnTo>
                  <a:pt x="385" y="129"/>
                </a:lnTo>
                <a:lnTo>
                  <a:pt x="388" y="135"/>
                </a:lnTo>
                <a:lnTo>
                  <a:pt x="387" y="142"/>
                </a:lnTo>
                <a:lnTo>
                  <a:pt x="388" y="149"/>
                </a:lnTo>
                <a:lnTo>
                  <a:pt x="390" y="155"/>
                </a:lnTo>
                <a:lnTo>
                  <a:pt x="383" y="155"/>
                </a:lnTo>
                <a:lnTo>
                  <a:pt x="377" y="156"/>
                </a:lnTo>
                <a:lnTo>
                  <a:pt x="375" y="159"/>
                </a:lnTo>
                <a:lnTo>
                  <a:pt x="372" y="160"/>
                </a:lnTo>
                <a:lnTo>
                  <a:pt x="368" y="165"/>
                </a:lnTo>
                <a:lnTo>
                  <a:pt x="364" y="168"/>
                </a:lnTo>
                <a:lnTo>
                  <a:pt x="362" y="175"/>
                </a:lnTo>
                <a:lnTo>
                  <a:pt x="364" y="181"/>
                </a:lnTo>
                <a:lnTo>
                  <a:pt x="361" y="180"/>
                </a:lnTo>
                <a:lnTo>
                  <a:pt x="354" y="177"/>
                </a:lnTo>
                <a:lnTo>
                  <a:pt x="348" y="178"/>
                </a:lnTo>
                <a:lnTo>
                  <a:pt x="342" y="178"/>
                </a:lnTo>
                <a:lnTo>
                  <a:pt x="342" y="180"/>
                </a:lnTo>
                <a:lnTo>
                  <a:pt x="336" y="184"/>
                </a:lnTo>
                <a:lnTo>
                  <a:pt x="331" y="184"/>
                </a:lnTo>
                <a:lnTo>
                  <a:pt x="329" y="183"/>
                </a:lnTo>
                <a:lnTo>
                  <a:pt x="310" y="183"/>
                </a:lnTo>
                <a:lnTo>
                  <a:pt x="306" y="185"/>
                </a:lnTo>
                <a:lnTo>
                  <a:pt x="305" y="185"/>
                </a:lnTo>
                <a:lnTo>
                  <a:pt x="305" y="186"/>
                </a:lnTo>
                <a:lnTo>
                  <a:pt x="304" y="184"/>
                </a:lnTo>
                <a:lnTo>
                  <a:pt x="302" y="185"/>
                </a:lnTo>
                <a:lnTo>
                  <a:pt x="297" y="189"/>
                </a:lnTo>
                <a:lnTo>
                  <a:pt x="291" y="194"/>
                </a:lnTo>
                <a:lnTo>
                  <a:pt x="288" y="197"/>
                </a:lnTo>
                <a:lnTo>
                  <a:pt x="283" y="203"/>
                </a:lnTo>
                <a:lnTo>
                  <a:pt x="276" y="200"/>
                </a:lnTo>
                <a:lnTo>
                  <a:pt x="270" y="199"/>
                </a:lnTo>
                <a:lnTo>
                  <a:pt x="265" y="199"/>
                </a:lnTo>
                <a:lnTo>
                  <a:pt x="263" y="199"/>
                </a:lnTo>
                <a:lnTo>
                  <a:pt x="252" y="195"/>
                </a:lnTo>
                <a:lnTo>
                  <a:pt x="251" y="195"/>
                </a:lnTo>
                <a:lnTo>
                  <a:pt x="245" y="193"/>
                </a:lnTo>
                <a:lnTo>
                  <a:pt x="239" y="194"/>
                </a:lnTo>
                <a:lnTo>
                  <a:pt x="230" y="191"/>
                </a:lnTo>
                <a:lnTo>
                  <a:pt x="229" y="191"/>
                </a:lnTo>
                <a:lnTo>
                  <a:pt x="228" y="191"/>
                </a:lnTo>
                <a:lnTo>
                  <a:pt x="222" y="189"/>
                </a:lnTo>
                <a:lnTo>
                  <a:pt x="216" y="188"/>
                </a:lnTo>
                <a:lnTo>
                  <a:pt x="210" y="189"/>
                </a:lnTo>
                <a:lnTo>
                  <a:pt x="204" y="188"/>
                </a:lnTo>
                <a:lnTo>
                  <a:pt x="197" y="186"/>
                </a:lnTo>
                <a:lnTo>
                  <a:pt x="191" y="186"/>
                </a:lnTo>
                <a:lnTo>
                  <a:pt x="186" y="186"/>
                </a:lnTo>
                <a:lnTo>
                  <a:pt x="180" y="184"/>
                </a:lnTo>
                <a:lnTo>
                  <a:pt x="175" y="181"/>
                </a:lnTo>
                <a:lnTo>
                  <a:pt x="171" y="181"/>
                </a:lnTo>
                <a:lnTo>
                  <a:pt x="165" y="180"/>
                </a:lnTo>
                <a:lnTo>
                  <a:pt x="159" y="176"/>
                </a:lnTo>
                <a:lnTo>
                  <a:pt x="158" y="175"/>
                </a:lnTo>
                <a:lnTo>
                  <a:pt x="158" y="173"/>
                </a:lnTo>
                <a:lnTo>
                  <a:pt x="155" y="168"/>
                </a:lnTo>
                <a:lnTo>
                  <a:pt x="149" y="163"/>
                </a:lnTo>
                <a:lnTo>
                  <a:pt x="144" y="156"/>
                </a:lnTo>
                <a:lnTo>
                  <a:pt x="151" y="149"/>
                </a:lnTo>
                <a:lnTo>
                  <a:pt x="144" y="149"/>
                </a:lnTo>
                <a:lnTo>
                  <a:pt x="140" y="151"/>
                </a:lnTo>
                <a:lnTo>
                  <a:pt x="134" y="153"/>
                </a:lnTo>
                <a:lnTo>
                  <a:pt x="128" y="155"/>
                </a:lnTo>
                <a:lnTo>
                  <a:pt x="122" y="156"/>
                </a:lnTo>
                <a:lnTo>
                  <a:pt x="115" y="155"/>
                </a:lnTo>
                <a:lnTo>
                  <a:pt x="109" y="155"/>
                </a:lnTo>
                <a:lnTo>
                  <a:pt x="108" y="154"/>
                </a:lnTo>
                <a:lnTo>
                  <a:pt x="103" y="156"/>
                </a:lnTo>
                <a:lnTo>
                  <a:pt x="97" y="156"/>
                </a:lnTo>
                <a:lnTo>
                  <a:pt x="91" y="160"/>
                </a:lnTo>
                <a:lnTo>
                  <a:pt x="85" y="167"/>
                </a:lnTo>
                <a:lnTo>
                  <a:pt x="81" y="172"/>
                </a:lnTo>
                <a:lnTo>
                  <a:pt x="74" y="173"/>
                </a:lnTo>
                <a:lnTo>
                  <a:pt x="72" y="172"/>
                </a:lnTo>
                <a:lnTo>
                  <a:pt x="66" y="168"/>
                </a:lnTo>
                <a:lnTo>
                  <a:pt x="61" y="167"/>
                </a:lnTo>
                <a:lnTo>
                  <a:pt x="53" y="167"/>
                </a:lnTo>
                <a:lnTo>
                  <a:pt x="52" y="165"/>
                </a:lnTo>
                <a:lnTo>
                  <a:pt x="51" y="164"/>
                </a:lnTo>
                <a:lnTo>
                  <a:pt x="52" y="161"/>
                </a:lnTo>
                <a:lnTo>
                  <a:pt x="52" y="160"/>
                </a:lnTo>
                <a:lnTo>
                  <a:pt x="46" y="155"/>
                </a:lnTo>
                <a:lnTo>
                  <a:pt x="41" y="161"/>
                </a:lnTo>
                <a:lnTo>
                  <a:pt x="35" y="167"/>
                </a:lnTo>
                <a:lnTo>
                  <a:pt x="33" y="168"/>
                </a:lnTo>
                <a:lnTo>
                  <a:pt x="26" y="163"/>
                </a:lnTo>
                <a:lnTo>
                  <a:pt x="25" y="163"/>
                </a:lnTo>
                <a:lnTo>
                  <a:pt x="19" y="161"/>
                </a:lnTo>
                <a:lnTo>
                  <a:pt x="18" y="154"/>
                </a:lnTo>
                <a:lnTo>
                  <a:pt x="13" y="152"/>
                </a:lnTo>
                <a:lnTo>
                  <a:pt x="6" y="151"/>
                </a:lnTo>
                <a:lnTo>
                  <a:pt x="3" y="151"/>
                </a:lnTo>
                <a:lnTo>
                  <a:pt x="5" y="144"/>
                </a:lnTo>
                <a:lnTo>
                  <a:pt x="2" y="139"/>
                </a:lnTo>
                <a:lnTo>
                  <a:pt x="2" y="138"/>
                </a:lnTo>
                <a:lnTo>
                  <a:pt x="0" y="13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0" name="Freeform 588"/>
          <p:cNvSpPr>
            <a:spLocks/>
          </p:cNvSpPr>
          <p:nvPr/>
        </p:nvSpPr>
        <p:spPr bwMode="auto">
          <a:xfrm>
            <a:off x="4575175" y="2262188"/>
            <a:ext cx="290513" cy="457200"/>
          </a:xfrm>
          <a:custGeom>
            <a:avLst/>
            <a:gdLst>
              <a:gd name="T0" fmla="*/ 2147483647 w 617"/>
              <a:gd name="T1" fmla="*/ 2147483647 h 974"/>
              <a:gd name="T2" fmla="*/ 2147483647 w 617"/>
              <a:gd name="T3" fmla="*/ 2147483647 h 974"/>
              <a:gd name="T4" fmla="*/ 2147483647 w 617"/>
              <a:gd name="T5" fmla="*/ 2147483647 h 974"/>
              <a:gd name="T6" fmla="*/ 2147483647 w 617"/>
              <a:gd name="T7" fmla="*/ 2147483647 h 974"/>
              <a:gd name="T8" fmla="*/ 2147483647 w 617"/>
              <a:gd name="T9" fmla="*/ 2147483647 h 974"/>
              <a:gd name="T10" fmla="*/ 2147483647 w 617"/>
              <a:gd name="T11" fmla="*/ 2147483647 h 974"/>
              <a:gd name="T12" fmla="*/ 2147483647 w 617"/>
              <a:gd name="T13" fmla="*/ 2147483647 h 974"/>
              <a:gd name="T14" fmla="*/ 2147483647 w 617"/>
              <a:gd name="T15" fmla="*/ 2147483647 h 974"/>
              <a:gd name="T16" fmla="*/ 2147483647 w 617"/>
              <a:gd name="T17" fmla="*/ 2147483647 h 974"/>
              <a:gd name="T18" fmla="*/ 2147483647 w 617"/>
              <a:gd name="T19" fmla="*/ 2147483647 h 974"/>
              <a:gd name="T20" fmla="*/ 2147483647 w 617"/>
              <a:gd name="T21" fmla="*/ 2147483647 h 974"/>
              <a:gd name="T22" fmla="*/ 2147483647 w 617"/>
              <a:gd name="T23" fmla="*/ 2147483647 h 974"/>
              <a:gd name="T24" fmla="*/ 2147483647 w 617"/>
              <a:gd name="T25" fmla="*/ 2147483647 h 974"/>
              <a:gd name="T26" fmla="*/ 2147483647 w 617"/>
              <a:gd name="T27" fmla="*/ 2147483647 h 974"/>
              <a:gd name="T28" fmla="*/ 2147483647 w 617"/>
              <a:gd name="T29" fmla="*/ 2147483647 h 974"/>
              <a:gd name="T30" fmla="*/ 2147483647 w 617"/>
              <a:gd name="T31" fmla="*/ 0 h 974"/>
              <a:gd name="T32" fmla="*/ 2147483647 w 617"/>
              <a:gd name="T33" fmla="*/ 2147483647 h 974"/>
              <a:gd name="T34" fmla="*/ 2147483647 w 617"/>
              <a:gd name="T35" fmla="*/ 2147483647 h 974"/>
              <a:gd name="T36" fmla="*/ 2147483647 w 617"/>
              <a:gd name="T37" fmla="*/ 2147483647 h 974"/>
              <a:gd name="T38" fmla="*/ 2147483647 w 617"/>
              <a:gd name="T39" fmla="*/ 2147483647 h 974"/>
              <a:gd name="T40" fmla="*/ 2147483647 w 617"/>
              <a:gd name="T41" fmla="*/ 2147483647 h 974"/>
              <a:gd name="T42" fmla="*/ 2147483647 w 617"/>
              <a:gd name="T43" fmla="*/ 2147483647 h 974"/>
              <a:gd name="T44" fmla="*/ 2147483647 w 617"/>
              <a:gd name="T45" fmla="*/ 2147483647 h 974"/>
              <a:gd name="T46" fmla="*/ 2147483647 w 617"/>
              <a:gd name="T47" fmla="*/ 2147483647 h 974"/>
              <a:gd name="T48" fmla="*/ 2147483647 w 617"/>
              <a:gd name="T49" fmla="*/ 2147483647 h 974"/>
              <a:gd name="T50" fmla="*/ 2147483647 w 617"/>
              <a:gd name="T51" fmla="*/ 2147483647 h 974"/>
              <a:gd name="T52" fmla="*/ 2147483647 w 617"/>
              <a:gd name="T53" fmla="*/ 2147483647 h 974"/>
              <a:gd name="T54" fmla="*/ 2147483647 w 617"/>
              <a:gd name="T55" fmla="*/ 2147483647 h 974"/>
              <a:gd name="T56" fmla="*/ 2147483647 w 617"/>
              <a:gd name="T57" fmla="*/ 2147483647 h 974"/>
              <a:gd name="T58" fmla="*/ 2147483647 w 617"/>
              <a:gd name="T59" fmla="*/ 2147483647 h 974"/>
              <a:gd name="T60" fmla="*/ 2147483647 w 617"/>
              <a:gd name="T61" fmla="*/ 2147483647 h 974"/>
              <a:gd name="T62" fmla="*/ 2147483647 w 617"/>
              <a:gd name="T63" fmla="*/ 2147483647 h 974"/>
              <a:gd name="T64" fmla="*/ 2147483647 w 617"/>
              <a:gd name="T65" fmla="*/ 2147483647 h 974"/>
              <a:gd name="T66" fmla="*/ 2147483647 w 617"/>
              <a:gd name="T67" fmla="*/ 2147483647 h 974"/>
              <a:gd name="T68" fmla="*/ 2147483647 w 617"/>
              <a:gd name="T69" fmla="*/ 2147483647 h 974"/>
              <a:gd name="T70" fmla="*/ 2147483647 w 617"/>
              <a:gd name="T71" fmla="*/ 2147483647 h 974"/>
              <a:gd name="T72" fmla="*/ 2147483647 w 617"/>
              <a:gd name="T73" fmla="*/ 2147483647 h 974"/>
              <a:gd name="T74" fmla="*/ 2147483647 w 617"/>
              <a:gd name="T75" fmla="*/ 2147483647 h 974"/>
              <a:gd name="T76" fmla="*/ 2147483647 w 617"/>
              <a:gd name="T77" fmla="*/ 2147483647 h 974"/>
              <a:gd name="T78" fmla="*/ 2147483647 w 617"/>
              <a:gd name="T79" fmla="*/ 2147483647 h 974"/>
              <a:gd name="T80" fmla="*/ 2147483647 w 617"/>
              <a:gd name="T81" fmla="*/ 2147483647 h 974"/>
              <a:gd name="T82" fmla="*/ 2147483647 w 617"/>
              <a:gd name="T83" fmla="*/ 2147483647 h 974"/>
              <a:gd name="T84" fmla="*/ 2147483647 w 617"/>
              <a:gd name="T85" fmla="*/ 2147483647 h 974"/>
              <a:gd name="T86" fmla="*/ 2147483647 w 617"/>
              <a:gd name="T87" fmla="*/ 2147483647 h 974"/>
              <a:gd name="T88" fmla="*/ 2147483647 w 617"/>
              <a:gd name="T89" fmla="*/ 2147483647 h 974"/>
              <a:gd name="T90" fmla="*/ 2147483647 w 617"/>
              <a:gd name="T91" fmla="*/ 2147483647 h 974"/>
              <a:gd name="T92" fmla="*/ 2147483647 w 617"/>
              <a:gd name="T93" fmla="*/ 2147483647 h 974"/>
              <a:gd name="T94" fmla="*/ 2147483647 w 617"/>
              <a:gd name="T95" fmla="*/ 2147483647 h 974"/>
              <a:gd name="T96" fmla="*/ 2147483647 w 617"/>
              <a:gd name="T97" fmla="*/ 2147483647 h 974"/>
              <a:gd name="T98" fmla="*/ 2147483647 w 617"/>
              <a:gd name="T99" fmla="*/ 2147483647 h 974"/>
              <a:gd name="T100" fmla="*/ 2147483647 w 617"/>
              <a:gd name="T101" fmla="*/ 2147483647 h 974"/>
              <a:gd name="T102" fmla="*/ 2147483647 w 617"/>
              <a:gd name="T103" fmla="*/ 2147483647 h 974"/>
              <a:gd name="T104" fmla="*/ 2147483647 w 617"/>
              <a:gd name="T105" fmla="*/ 2147483647 h 974"/>
              <a:gd name="T106" fmla="*/ 2147483647 w 617"/>
              <a:gd name="T107" fmla="*/ 2147483647 h 974"/>
              <a:gd name="T108" fmla="*/ 2147483647 w 617"/>
              <a:gd name="T109" fmla="*/ 2147483647 h 974"/>
              <a:gd name="T110" fmla="*/ 2147483647 w 617"/>
              <a:gd name="T111" fmla="*/ 2147483647 h 974"/>
              <a:gd name="T112" fmla="*/ 2147483647 w 617"/>
              <a:gd name="T113" fmla="*/ 2147483647 h 974"/>
              <a:gd name="T114" fmla="*/ 2147483647 w 617"/>
              <a:gd name="T115" fmla="*/ 2147483647 h 974"/>
              <a:gd name="T116" fmla="*/ 2147483647 w 617"/>
              <a:gd name="T117" fmla="*/ 2147483647 h 974"/>
              <a:gd name="T118" fmla="*/ 2147483647 w 617"/>
              <a:gd name="T119" fmla="*/ 2147483647 h 974"/>
              <a:gd name="T120" fmla="*/ 2147483647 w 617"/>
              <a:gd name="T121" fmla="*/ 2147483647 h 974"/>
              <a:gd name="T122" fmla="*/ 0 w 617"/>
              <a:gd name="T123" fmla="*/ 2147483647 h 9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7"/>
              <a:gd name="T187" fmla="*/ 0 h 974"/>
              <a:gd name="T188" fmla="*/ 617 w 617"/>
              <a:gd name="T189" fmla="*/ 974 h 9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7" h="974">
                <a:moveTo>
                  <a:pt x="5" y="696"/>
                </a:moveTo>
                <a:lnTo>
                  <a:pt x="8" y="695"/>
                </a:lnTo>
                <a:lnTo>
                  <a:pt x="12" y="698"/>
                </a:lnTo>
                <a:lnTo>
                  <a:pt x="17" y="703"/>
                </a:lnTo>
                <a:lnTo>
                  <a:pt x="21" y="711"/>
                </a:lnTo>
                <a:lnTo>
                  <a:pt x="27" y="709"/>
                </a:lnTo>
                <a:lnTo>
                  <a:pt x="28" y="707"/>
                </a:lnTo>
                <a:lnTo>
                  <a:pt x="29" y="700"/>
                </a:lnTo>
                <a:lnTo>
                  <a:pt x="31" y="692"/>
                </a:lnTo>
                <a:lnTo>
                  <a:pt x="35" y="685"/>
                </a:lnTo>
                <a:lnTo>
                  <a:pt x="35" y="683"/>
                </a:lnTo>
                <a:lnTo>
                  <a:pt x="35" y="680"/>
                </a:lnTo>
                <a:lnTo>
                  <a:pt x="35" y="679"/>
                </a:lnTo>
                <a:lnTo>
                  <a:pt x="32" y="675"/>
                </a:lnTo>
                <a:lnTo>
                  <a:pt x="30" y="668"/>
                </a:lnTo>
                <a:lnTo>
                  <a:pt x="28" y="662"/>
                </a:lnTo>
                <a:lnTo>
                  <a:pt x="31" y="655"/>
                </a:lnTo>
                <a:lnTo>
                  <a:pt x="39" y="651"/>
                </a:lnTo>
                <a:lnTo>
                  <a:pt x="39" y="645"/>
                </a:lnTo>
                <a:lnTo>
                  <a:pt x="37" y="638"/>
                </a:lnTo>
                <a:lnTo>
                  <a:pt x="43" y="637"/>
                </a:lnTo>
                <a:lnTo>
                  <a:pt x="48" y="637"/>
                </a:lnTo>
                <a:lnTo>
                  <a:pt x="54" y="634"/>
                </a:lnTo>
                <a:lnTo>
                  <a:pt x="55" y="634"/>
                </a:lnTo>
                <a:lnTo>
                  <a:pt x="62" y="629"/>
                </a:lnTo>
                <a:lnTo>
                  <a:pt x="66" y="626"/>
                </a:lnTo>
                <a:lnTo>
                  <a:pt x="70" y="620"/>
                </a:lnTo>
                <a:lnTo>
                  <a:pt x="69" y="613"/>
                </a:lnTo>
                <a:lnTo>
                  <a:pt x="69" y="606"/>
                </a:lnTo>
                <a:lnTo>
                  <a:pt x="74" y="599"/>
                </a:lnTo>
                <a:lnTo>
                  <a:pt x="72" y="592"/>
                </a:lnTo>
                <a:lnTo>
                  <a:pt x="68" y="585"/>
                </a:lnTo>
                <a:lnTo>
                  <a:pt x="64" y="578"/>
                </a:lnTo>
                <a:lnTo>
                  <a:pt x="59" y="571"/>
                </a:lnTo>
                <a:lnTo>
                  <a:pt x="58" y="564"/>
                </a:lnTo>
                <a:lnTo>
                  <a:pt x="58" y="556"/>
                </a:lnTo>
                <a:lnTo>
                  <a:pt x="64" y="555"/>
                </a:lnTo>
                <a:lnTo>
                  <a:pt x="71" y="554"/>
                </a:lnTo>
                <a:lnTo>
                  <a:pt x="73" y="555"/>
                </a:lnTo>
                <a:lnTo>
                  <a:pt x="78" y="555"/>
                </a:lnTo>
                <a:lnTo>
                  <a:pt x="81" y="546"/>
                </a:lnTo>
                <a:lnTo>
                  <a:pt x="85" y="539"/>
                </a:lnTo>
                <a:lnTo>
                  <a:pt x="86" y="532"/>
                </a:lnTo>
                <a:lnTo>
                  <a:pt x="78" y="524"/>
                </a:lnTo>
                <a:lnTo>
                  <a:pt x="71" y="517"/>
                </a:lnTo>
                <a:lnTo>
                  <a:pt x="62" y="517"/>
                </a:lnTo>
                <a:lnTo>
                  <a:pt x="56" y="511"/>
                </a:lnTo>
                <a:lnTo>
                  <a:pt x="50" y="506"/>
                </a:lnTo>
                <a:lnTo>
                  <a:pt x="51" y="494"/>
                </a:lnTo>
                <a:lnTo>
                  <a:pt x="53" y="486"/>
                </a:lnTo>
                <a:lnTo>
                  <a:pt x="54" y="484"/>
                </a:lnTo>
                <a:lnTo>
                  <a:pt x="55" y="476"/>
                </a:lnTo>
                <a:lnTo>
                  <a:pt x="57" y="467"/>
                </a:lnTo>
                <a:lnTo>
                  <a:pt x="55" y="464"/>
                </a:lnTo>
                <a:lnTo>
                  <a:pt x="55" y="462"/>
                </a:lnTo>
                <a:lnTo>
                  <a:pt x="55" y="461"/>
                </a:lnTo>
                <a:lnTo>
                  <a:pt x="48" y="451"/>
                </a:lnTo>
                <a:lnTo>
                  <a:pt x="46" y="442"/>
                </a:lnTo>
                <a:lnTo>
                  <a:pt x="47" y="428"/>
                </a:lnTo>
                <a:lnTo>
                  <a:pt x="45" y="421"/>
                </a:lnTo>
                <a:lnTo>
                  <a:pt x="51" y="416"/>
                </a:lnTo>
                <a:lnTo>
                  <a:pt x="47" y="408"/>
                </a:lnTo>
                <a:lnTo>
                  <a:pt x="44" y="402"/>
                </a:lnTo>
                <a:lnTo>
                  <a:pt x="43" y="392"/>
                </a:lnTo>
                <a:lnTo>
                  <a:pt x="43" y="390"/>
                </a:lnTo>
                <a:lnTo>
                  <a:pt x="51" y="380"/>
                </a:lnTo>
                <a:lnTo>
                  <a:pt x="48" y="373"/>
                </a:lnTo>
                <a:lnTo>
                  <a:pt x="55" y="368"/>
                </a:lnTo>
                <a:lnTo>
                  <a:pt x="56" y="365"/>
                </a:lnTo>
                <a:lnTo>
                  <a:pt x="64" y="357"/>
                </a:lnTo>
                <a:lnTo>
                  <a:pt x="70" y="352"/>
                </a:lnTo>
                <a:lnTo>
                  <a:pt x="76" y="346"/>
                </a:lnTo>
                <a:lnTo>
                  <a:pt x="84" y="341"/>
                </a:lnTo>
                <a:lnTo>
                  <a:pt x="91" y="339"/>
                </a:lnTo>
                <a:lnTo>
                  <a:pt x="99" y="338"/>
                </a:lnTo>
                <a:lnTo>
                  <a:pt x="111" y="340"/>
                </a:lnTo>
                <a:lnTo>
                  <a:pt x="119" y="341"/>
                </a:lnTo>
                <a:lnTo>
                  <a:pt x="138" y="340"/>
                </a:lnTo>
                <a:lnTo>
                  <a:pt x="139" y="338"/>
                </a:lnTo>
                <a:lnTo>
                  <a:pt x="144" y="331"/>
                </a:lnTo>
                <a:lnTo>
                  <a:pt x="142" y="320"/>
                </a:lnTo>
                <a:lnTo>
                  <a:pt x="141" y="313"/>
                </a:lnTo>
                <a:lnTo>
                  <a:pt x="133" y="311"/>
                </a:lnTo>
                <a:lnTo>
                  <a:pt x="125" y="307"/>
                </a:lnTo>
                <a:lnTo>
                  <a:pt x="118" y="304"/>
                </a:lnTo>
                <a:lnTo>
                  <a:pt x="125" y="296"/>
                </a:lnTo>
                <a:lnTo>
                  <a:pt x="136" y="283"/>
                </a:lnTo>
                <a:lnTo>
                  <a:pt x="149" y="268"/>
                </a:lnTo>
                <a:lnTo>
                  <a:pt x="153" y="258"/>
                </a:lnTo>
                <a:lnTo>
                  <a:pt x="159" y="253"/>
                </a:lnTo>
                <a:lnTo>
                  <a:pt x="158" y="243"/>
                </a:lnTo>
                <a:lnTo>
                  <a:pt x="159" y="235"/>
                </a:lnTo>
                <a:lnTo>
                  <a:pt x="160" y="229"/>
                </a:lnTo>
                <a:lnTo>
                  <a:pt x="164" y="219"/>
                </a:lnTo>
                <a:lnTo>
                  <a:pt x="162" y="211"/>
                </a:lnTo>
                <a:lnTo>
                  <a:pt x="158" y="196"/>
                </a:lnTo>
                <a:lnTo>
                  <a:pt x="166" y="196"/>
                </a:lnTo>
                <a:lnTo>
                  <a:pt x="179" y="195"/>
                </a:lnTo>
                <a:lnTo>
                  <a:pt x="181" y="195"/>
                </a:lnTo>
                <a:lnTo>
                  <a:pt x="192" y="192"/>
                </a:lnTo>
                <a:lnTo>
                  <a:pt x="202" y="187"/>
                </a:lnTo>
                <a:lnTo>
                  <a:pt x="202" y="183"/>
                </a:lnTo>
                <a:lnTo>
                  <a:pt x="199" y="172"/>
                </a:lnTo>
                <a:lnTo>
                  <a:pt x="208" y="167"/>
                </a:lnTo>
                <a:lnTo>
                  <a:pt x="217" y="156"/>
                </a:lnTo>
                <a:lnTo>
                  <a:pt x="219" y="154"/>
                </a:lnTo>
                <a:lnTo>
                  <a:pt x="229" y="143"/>
                </a:lnTo>
                <a:lnTo>
                  <a:pt x="236" y="138"/>
                </a:lnTo>
                <a:lnTo>
                  <a:pt x="244" y="135"/>
                </a:lnTo>
                <a:lnTo>
                  <a:pt x="245" y="123"/>
                </a:lnTo>
                <a:lnTo>
                  <a:pt x="238" y="118"/>
                </a:lnTo>
                <a:lnTo>
                  <a:pt x="229" y="108"/>
                </a:lnTo>
                <a:lnTo>
                  <a:pt x="244" y="102"/>
                </a:lnTo>
                <a:lnTo>
                  <a:pt x="250" y="95"/>
                </a:lnTo>
                <a:lnTo>
                  <a:pt x="253" y="88"/>
                </a:lnTo>
                <a:lnTo>
                  <a:pt x="256" y="80"/>
                </a:lnTo>
                <a:lnTo>
                  <a:pt x="267" y="72"/>
                </a:lnTo>
                <a:lnTo>
                  <a:pt x="271" y="70"/>
                </a:lnTo>
                <a:lnTo>
                  <a:pt x="273" y="70"/>
                </a:lnTo>
                <a:lnTo>
                  <a:pt x="280" y="65"/>
                </a:lnTo>
                <a:lnTo>
                  <a:pt x="290" y="64"/>
                </a:lnTo>
                <a:lnTo>
                  <a:pt x="298" y="67"/>
                </a:lnTo>
                <a:lnTo>
                  <a:pt x="306" y="70"/>
                </a:lnTo>
                <a:lnTo>
                  <a:pt x="313" y="70"/>
                </a:lnTo>
                <a:lnTo>
                  <a:pt x="322" y="57"/>
                </a:lnTo>
                <a:lnTo>
                  <a:pt x="319" y="45"/>
                </a:lnTo>
                <a:lnTo>
                  <a:pt x="319" y="41"/>
                </a:lnTo>
                <a:lnTo>
                  <a:pt x="319" y="40"/>
                </a:lnTo>
                <a:lnTo>
                  <a:pt x="319" y="34"/>
                </a:lnTo>
                <a:lnTo>
                  <a:pt x="333" y="31"/>
                </a:lnTo>
                <a:lnTo>
                  <a:pt x="344" y="37"/>
                </a:lnTo>
                <a:lnTo>
                  <a:pt x="357" y="35"/>
                </a:lnTo>
                <a:lnTo>
                  <a:pt x="378" y="40"/>
                </a:lnTo>
                <a:lnTo>
                  <a:pt x="404" y="46"/>
                </a:lnTo>
                <a:lnTo>
                  <a:pt x="410" y="42"/>
                </a:lnTo>
                <a:lnTo>
                  <a:pt x="416" y="38"/>
                </a:lnTo>
                <a:lnTo>
                  <a:pt x="410" y="35"/>
                </a:lnTo>
                <a:lnTo>
                  <a:pt x="404" y="33"/>
                </a:lnTo>
                <a:lnTo>
                  <a:pt x="414" y="26"/>
                </a:lnTo>
                <a:lnTo>
                  <a:pt x="419" y="17"/>
                </a:lnTo>
                <a:lnTo>
                  <a:pt x="419" y="16"/>
                </a:lnTo>
                <a:lnTo>
                  <a:pt x="418" y="9"/>
                </a:lnTo>
                <a:lnTo>
                  <a:pt x="410" y="2"/>
                </a:lnTo>
                <a:lnTo>
                  <a:pt x="418" y="0"/>
                </a:lnTo>
                <a:lnTo>
                  <a:pt x="431" y="0"/>
                </a:lnTo>
                <a:lnTo>
                  <a:pt x="437" y="1"/>
                </a:lnTo>
                <a:lnTo>
                  <a:pt x="442" y="3"/>
                </a:lnTo>
                <a:lnTo>
                  <a:pt x="443" y="3"/>
                </a:lnTo>
                <a:lnTo>
                  <a:pt x="443" y="7"/>
                </a:lnTo>
                <a:lnTo>
                  <a:pt x="452" y="10"/>
                </a:lnTo>
                <a:lnTo>
                  <a:pt x="458" y="14"/>
                </a:lnTo>
                <a:lnTo>
                  <a:pt x="464" y="18"/>
                </a:lnTo>
                <a:lnTo>
                  <a:pt x="470" y="22"/>
                </a:lnTo>
                <a:lnTo>
                  <a:pt x="477" y="25"/>
                </a:lnTo>
                <a:lnTo>
                  <a:pt x="484" y="27"/>
                </a:lnTo>
                <a:lnTo>
                  <a:pt x="491" y="31"/>
                </a:lnTo>
                <a:lnTo>
                  <a:pt x="497" y="34"/>
                </a:lnTo>
                <a:lnTo>
                  <a:pt x="503" y="38"/>
                </a:lnTo>
                <a:lnTo>
                  <a:pt x="510" y="38"/>
                </a:lnTo>
                <a:lnTo>
                  <a:pt x="514" y="40"/>
                </a:lnTo>
                <a:lnTo>
                  <a:pt x="520" y="40"/>
                </a:lnTo>
                <a:lnTo>
                  <a:pt x="526" y="41"/>
                </a:lnTo>
                <a:lnTo>
                  <a:pt x="532" y="43"/>
                </a:lnTo>
                <a:lnTo>
                  <a:pt x="538" y="46"/>
                </a:lnTo>
                <a:lnTo>
                  <a:pt x="545" y="48"/>
                </a:lnTo>
                <a:lnTo>
                  <a:pt x="552" y="54"/>
                </a:lnTo>
                <a:lnTo>
                  <a:pt x="554" y="61"/>
                </a:lnTo>
                <a:lnTo>
                  <a:pt x="561" y="61"/>
                </a:lnTo>
                <a:lnTo>
                  <a:pt x="565" y="66"/>
                </a:lnTo>
                <a:lnTo>
                  <a:pt x="573" y="70"/>
                </a:lnTo>
                <a:lnTo>
                  <a:pt x="578" y="74"/>
                </a:lnTo>
                <a:lnTo>
                  <a:pt x="578" y="75"/>
                </a:lnTo>
                <a:lnTo>
                  <a:pt x="570" y="80"/>
                </a:lnTo>
                <a:lnTo>
                  <a:pt x="572" y="87"/>
                </a:lnTo>
                <a:lnTo>
                  <a:pt x="573" y="94"/>
                </a:lnTo>
                <a:lnTo>
                  <a:pt x="572" y="100"/>
                </a:lnTo>
                <a:lnTo>
                  <a:pt x="574" y="107"/>
                </a:lnTo>
                <a:lnTo>
                  <a:pt x="580" y="107"/>
                </a:lnTo>
                <a:lnTo>
                  <a:pt x="586" y="108"/>
                </a:lnTo>
                <a:lnTo>
                  <a:pt x="588" y="116"/>
                </a:lnTo>
                <a:lnTo>
                  <a:pt x="582" y="119"/>
                </a:lnTo>
                <a:lnTo>
                  <a:pt x="579" y="126"/>
                </a:lnTo>
                <a:lnTo>
                  <a:pt x="585" y="131"/>
                </a:lnTo>
                <a:lnTo>
                  <a:pt x="591" y="139"/>
                </a:lnTo>
                <a:lnTo>
                  <a:pt x="599" y="146"/>
                </a:lnTo>
                <a:lnTo>
                  <a:pt x="603" y="150"/>
                </a:lnTo>
                <a:lnTo>
                  <a:pt x="597" y="159"/>
                </a:lnTo>
                <a:lnTo>
                  <a:pt x="597" y="166"/>
                </a:lnTo>
                <a:lnTo>
                  <a:pt x="592" y="171"/>
                </a:lnTo>
                <a:lnTo>
                  <a:pt x="590" y="179"/>
                </a:lnTo>
                <a:lnTo>
                  <a:pt x="590" y="186"/>
                </a:lnTo>
                <a:lnTo>
                  <a:pt x="597" y="193"/>
                </a:lnTo>
                <a:lnTo>
                  <a:pt x="605" y="198"/>
                </a:lnTo>
                <a:lnTo>
                  <a:pt x="609" y="206"/>
                </a:lnTo>
                <a:lnTo>
                  <a:pt x="614" y="212"/>
                </a:lnTo>
                <a:lnTo>
                  <a:pt x="616" y="217"/>
                </a:lnTo>
                <a:lnTo>
                  <a:pt x="616" y="218"/>
                </a:lnTo>
                <a:lnTo>
                  <a:pt x="617" y="219"/>
                </a:lnTo>
                <a:lnTo>
                  <a:pt x="611" y="220"/>
                </a:lnTo>
                <a:lnTo>
                  <a:pt x="605" y="223"/>
                </a:lnTo>
                <a:lnTo>
                  <a:pt x="597" y="220"/>
                </a:lnTo>
                <a:lnTo>
                  <a:pt x="592" y="221"/>
                </a:lnTo>
                <a:lnTo>
                  <a:pt x="586" y="220"/>
                </a:lnTo>
                <a:lnTo>
                  <a:pt x="580" y="223"/>
                </a:lnTo>
                <a:lnTo>
                  <a:pt x="574" y="220"/>
                </a:lnTo>
                <a:lnTo>
                  <a:pt x="569" y="217"/>
                </a:lnTo>
                <a:lnTo>
                  <a:pt x="576" y="224"/>
                </a:lnTo>
                <a:lnTo>
                  <a:pt x="562" y="224"/>
                </a:lnTo>
                <a:lnTo>
                  <a:pt x="557" y="220"/>
                </a:lnTo>
                <a:lnTo>
                  <a:pt x="550" y="216"/>
                </a:lnTo>
                <a:lnTo>
                  <a:pt x="549" y="223"/>
                </a:lnTo>
                <a:lnTo>
                  <a:pt x="543" y="220"/>
                </a:lnTo>
                <a:lnTo>
                  <a:pt x="536" y="217"/>
                </a:lnTo>
                <a:lnTo>
                  <a:pt x="530" y="219"/>
                </a:lnTo>
                <a:lnTo>
                  <a:pt x="530" y="226"/>
                </a:lnTo>
                <a:lnTo>
                  <a:pt x="534" y="232"/>
                </a:lnTo>
                <a:lnTo>
                  <a:pt x="536" y="239"/>
                </a:lnTo>
                <a:lnTo>
                  <a:pt x="530" y="237"/>
                </a:lnTo>
                <a:lnTo>
                  <a:pt x="523" y="235"/>
                </a:lnTo>
                <a:lnTo>
                  <a:pt x="519" y="233"/>
                </a:lnTo>
                <a:lnTo>
                  <a:pt x="519" y="235"/>
                </a:lnTo>
                <a:lnTo>
                  <a:pt x="525" y="237"/>
                </a:lnTo>
                <a:lnTo>
                  <a:pt x="519" y="240"/>
                </a:lnTo>
                <a:lnTo>
                  <a:pt x="512" y="239"/>
                </a:lnTo>
                <a:lnTo>
                  <a:pt x="518" y="243"/>
                </a:lnTo>
                <a:lnTo>
                  <a:pt x="512" y="248"/>
                </a:lnTo>
                <a:lnTo>
                  <a:pt x="505" y="248"/>
                </a:lnTo>
                <a:lnTo>
                  <a:pt x="499" y="248"/>
                </a:lnTo>
                <a:lnTo>
                  <a:pt x="493" y="249"/>
                </a:lnTo>
                <a:lnTo>
                  <a:pt x="494" y="253"/>
                </a:lnTo>
                <a:lnTo>
                  <a:pt x="500" y="252"/>
                </a:lnTo>
                <a:lnTo>
                  <a:pt x="501" y="259"/>
                </a:lnTo>
                <a:lnTo>
                  <a:pt x="499" y="266"/>
                </a:lnTo>
                <a:lnTo>
                  <a:pt x="498" y="271"/>
                </a:lnTo>
                <a:lnTo>
                  <a:pt x="491" y="274"/>
                </a:lnTo>
                <a:lnTo>
                  <a:pt x="491" y="275"/>
                </a:lnTo>
                <a:lnTo>
                  <a:pt x="485" y="279"/>
                </a:lnTo>
                <a:lnTo>
                  <a:pt x="480" y="287"/>
                </a:lnTo>
                <a:lnTo>
                  <a:pt x="474" y="285"/>
                </a:lnTo>
                <a:lnTo>
                  <a:pt x="482" y="291"/>
                </a:lnTo>
                <a:lnTo>
                  <a:pt x="487" y="292"/>
                </a:lnTo>
                <a:lnTo>
                  <a:pt x="482" y="296"/>
                </a:lnTo>
                <a:lnTo>
                  <a:pt x="480" y="296"/>
                </a:lnTo>
                <a:lnTo>
                  <a:pt x="486" y="303"/>
                </a:lnTo>
                <a:lnTo>
                  <a:pt x="493" y="304"/>
                </a:lnTo>
                <a:lnTo>
                  <a:pt x="499" y="308"/>
                </a:lnTo>
                <a:lnTo>
                  <a:pt x="504" y="314"/>
                </a:lnTo>
                <a:lnTo>
                  <a:pt x="498" y="319"/>
                </a:lnTo>
                <a:lnTo>
                  <a:pt x="492" y="323"/>
                </a:lnTo>
                <a:lnTo>
                  <a:pt x="486" y="325"/>
                </a:lnTo>
                <a:lnTo>
                  <a:pt x="479" y="330"/>
                </a:lnTo>
                <a:lnTo>
                  <a:pt x="474" y="338"/>
                </a:lnTo>
                <a:lnTo>
                  <a:pt x="472" y="345"/>
                </a:lnTo>
                <a:lnTo>
                  <a:pt x="467" y="352"/>
                </a:lnTo>
                <a:lnTo>
                  <a:pt x="456" y="362"/>
                </a:lnTo>
                <a:lnTo>
                  <a:pt x="449" y="362"/>
                </a:lnTo>
                <a:lnTo>
                  <a:pt x="449" y="369"/>
                </a:lnTo>
                <a:lnTo>
                  <a:pt x="445" y="361"/>
                </a:lnTo>
                <a:lnTo>
                  <a:pt x="440" y="369"/>
                </a:lnTo>
                <a:lnTo>
                  <a:pt x="434" y="370"/>
                </a:lnTo>
                <a:lnTo>
                  <a:pt x="429" y="373"/>
                </a:lnTo>
                <a:lnTo>
                  <a:pt x="423" y="374"/>
                </a:lnTo>
                <a:lnTo>
                  <a:pt x="419" y="381"/>
                </a:lnTo>
                <a:lnTo>
                  <a:pt x="413" y="385"/>
                </a:lnTo>
                <a:lnTo>
                  <a:pt x="407" y="378"/>
                </a:lnTo>
                <a:lnTo>
                  <a:pt x="408" y="385"/>
                </a:lnTo>
                <a:lnTo>
                  <a:pt x="402" y="384"/>
                </a:lnTo>
                <a:lnTo>
                  <a:pt x="397" y="382"/>
                </a:lnTo>
                <a:lnTo>
                  <a:pt x="396" y="390"/>
                </a:lnTo>
                <a:lnTo>
                  <a:pt x="388" y="394"/>
                </a:lnTo>
                <a:lnTo>
                  <a:pt x="387" y="400"/>
                </a:lnTo>
                <a:lnTo>
                  <a:pt x="381" y="401"/>
                </a:lnTo>
                <a:lnTo>
                  <a:pt x="379" y="400"/>
                </a:lnTo>
                <a:lnTo>
                  <a:pt x="373" y="402"/>
                </a:lnTo>
                <a:lnTo>
                  <a:pt x="367" y="403"/>
                </a:lnTo>
                <a:lnTo>
                  <a:pt x="360" y="409"/>
                </a:lnTo>
                <a:lnTo>
                  <a:pt x="353" y="411"/>
                </a:lnTo>
                <a:lnTo>
                  <a:pt x="348" y="416"/>
                </a:lnTo>
                <a:lnTo>
                  <a:pt x="353" y="416"/>
                </a:lnTo>
                <a:lnTo>
                  <a:pt x="360" y="416"/>
                </a:lnTo>
                <a:lnTo>
                  <a:pt x="358" y="422"/>
                </a:lnTo>
                <a:lnTo>
                  <a:pt x="353" y="427"/>
                </a:lnTo>
                <a:lnTo>
                  <a:pt x="347" y="424"/>
                </a:lnTo>
                <a:lnTo>
                  <a:pt x="344" y="430"/>
                </a:lnTo>
                <a:lnTo>
                  <a:pt x="337" y="429"/>
                </a:lnTo>
                <a:lnTo>
                  <a:pt x="343" y="429"/>
                </a:lnTo>
                <a:lnTo>
                  <a:pt x="337" y="426"/>
                </a:lnTo>
                <a:lnTo>
                  <a:pt x="330" y="427"/>
                </a:lnTo>
                <a:lnTo>
                  <a:pt x="331" y="422"/>
                </a:lnTo>
                <a:lnTo>
                  <a:pt x="325" y="417"/>
                </a:lnTo>
                <a:lnTo>
                  <a:pt x="323" y="410"/>
                </a:lnTo>
                <a:lnTo>
                  <a:pt x="323" y="409"/>
                </a:lnTo>
                <a:lnTo>
                  <a:pt x="323" y="417"/>
                </a:lnTo>
                <a:lnTo>
                  <a:pt x="329" y="424"/>
                </a:lnTo>
                <a:lnTo>
                  <a:pt x="329" y="427"/>
                </a:lnTo>
                <a:lnTo>
                  <a:pt x="335" y="434"/>
                </a:lnTo>
                <a:lnTo>
                  <a:pt x="334" y="441"/>
                </a:lnTo>
                <a:lnTo>
                  <a:pt x="331" y="448"/>
                </a:lnTo>
                <a:lnTo>
                  <a:pt x="325" y="451"/>
                </a:lnTo>
                <a:lnTo>
                  <a:pt x="319" y="456"/>
                </a:lnTo>
                <a:lnTo>
                  <a:pt x="313" y="453"/>
                </a:lnTo>
                <a:lnTo>
                  <a:pt x="309" y="449"/>
                </a:lnTo>
                <a:lnTo>
                  <a:pt x="307" y="452"/>
                </a:lnTo>
                <a:lnTo>
                  <a:pt x="307" y="456"/>
                </a:lnTo>
                <a:lnTo>
                  <a:pt x="307" y="461"/>
                </a:lnTo>
                <a:lnTo>
                  <a:pt x="308" y="465"/>
                </a:lnTo>
                <a:lnTo>
                  <a:pt x="314" y="468"/>
                </a:lnTo>
                <a:lnTo>
                  <a:pt x="321" y="469"/>
                </a:lnTo>
                <a:lnTo>
                  <a:pt x="315" y="473"/>
                </a:lnTo>
                <a:lnTo>
                  <a:pt x="314" y="476"/>
                </a:lnTo>
                <a:lnTo>
                  <a:pt x="313" y="484"/>
                </a:lnTo>
                <a:lnTo>
                  <a:pt x="309" y="490"/>
                </a:lnTo>
                <a:lnTo>
                  <a:pt x="306" y="498"/>
                </a:lnTo>
                <a:lnTo>
                  <a:pt x="309" y="503"/>
                </a:lnTo>
                <a:lnTo>
                  <a:pt x="315" y="507"/>
                </a:lnTo>
                <a:lnTo>
                  <a:pt x="315" y="514"/>
                </a:lnTo>
                <a:lnTo>
                  <a:pt x="309" y="508"/>
                </a:lnTo>
                <a:lnTo>
                  <a:pt x="303" y="506"/>
                </a:lnTo>
                <a:lnTo>
                  <a:pt x="296" y="507"/>
                </a:lnTo>
                <a:lnTo>
                  <a:pt x="304" y="510"/>
                </a:lnTo>
                <a:lnTo>
                  <a:pt x="297" y="513"/>
                </a:lnTo>
                <a:lnTo>
                  <a:pt x="303" y="515"/>
                </a:lnTo>
                <a:lnTo>
                  <a:pt x="294" y="515"/>
                </a:lnTo>
                <a:lnTo>
                  <a:pt x="303" y="518"/>
                </a:lnTo>
                <a:lnTo>
                  <a:pt x="295" y="518"/>
                </a:lnTo>
                <a:lnTo>
                  <a:pt x="298" y="521"/>
                </a:lnTo>
                <a:lnTo>
                  <a:pt x="301" y="527"/>
                </a:lnTo>
                <a:lnTo>
                  <a:pt x="295" y="529"/>
                </a:lnTo>
                <a:lnTo>
                  <a:pt x="301" y="533"/>
                </a:lnTo>
                <a:lnTo>
                  <a:pt x="299" y="539"/>
                </a:lnTo>
                <a:lnTo>
                  <a:pt x="299" y="542"/>
                </a:lnTo>
                <a:lnTo>
                  <a:pt x="299" y="549"/>
                </a:lnTo>
                <a:lnTo>
                  <a:pt x="300" y="556"/>
                </a:lnTo>
                <a:lnTo>
                  <a:pt x="301" y="563"/>
                </a:lnTo>
                <a:lnTo>
                  <a:pt x="307" y="569"/>
                </a:lnTo>
                <a:lnTo>
                  <a:pt x="311" y="575"/>
                </a:lnTo>
                <a:lnTo>
                  <a:pt x="305" y="579"/>
                </a:lnTo>
                <a:lnTo>
                  <a:pt x="311" y="582"/>
                </a:lnTo>
                <a:lnTo>
                  <a:pt x="313" y="582"/>
                </a:lnTo>
                <a:lnTo>
                  <a:pt x="317" y="585"/>
                </a:lnTo>
                <a:lnTo>
                  <a:pt x="322" y="582"/>
                </a:lnTo>
                <a:lnTo>
                  <a:pt x="325" y="590"/>
                </a:lnTo>
                <a:lnTo>
                  <a:pt x="331" y="592"/>
                </a:lnTo>
                <a:lnTo>
                  <a:pt x="338" y="588"/>
                </a:lnTo>
                <a:lnTo>
                  <a:pt x="344" y="586"/>
                </a:lnTo>
                <a:lnTo>
                  <a:pt x="344" y="594"/>
                </a:lnTo>
                <a:lnTo>
                  <a:pt x="356" y="603"/>
                </a:lnTo>
                <a:lnTo>
                  <a:pt x="362" y="605"/>
                </a:lnTo>
                <a:lnTo>
                  <a:pt x="369" y="606"/>
                </a:lnTo>
                <a:lnTo>
                  <a:pt x="374" y="612"/>
                </a:lnTo>
                <a:lnTo>
                  <a:pt x="369" y="613"/>
                </a:lnTo>
                <a:lnTo>
                  <a:pt x="374" y="620"/>
                </a:lnTo>
                <a:lnTo>
                  <a:pt x="375" y="620"/>
                </a:lnTo>
                <a:lnTo>
                  <a:pt x="381" y="621"/>
                </a:lnTo>
                <a:lnTo>
                  <a:pt x="387" y="623"/>
                </a:lnTo>
                <a:lnTo>
                  <a:pt x="389" y="630"/>
                </a:lnTo>
                <a:lnTo>
                  <a:pt x="393" y="635"/>
                </a:lnTo>
                <a:lnTo>
                  <a:pt x="398" y="642"/>
                </a:lnTo>
                <a:lnTo>
                  <a:pt x="392" y="637"/>
                </a:lnTo>
                <a:lnTo>
                  <a:pt x="398" y="643"/>
                </a:lnTo>
                <a:lnTo>
                  <a:pt x="402" y="651"/>
                </a:lnTo>
                <a:lnTo>
                  <a:pt x="396" y="651"/>
                </a:lnTo>
                <a:lnTo>
                  <a:pt x="394" y="651"/>
                </a:lnTo>
                <a:lnTo>
                  <a:pt x="393" y="652"/>
                </a:lnTo>
                <a:lnTo>
                  <a:pt x="386" y="653"/>
                </a:lnTo>
                <a:lnTo>
                  <a:pt x="384" y="655"/>
                </a:lnTo>
                <a:lnTo>
                  <a:pt x="380" y="662"/>
                </a:lnTo>
                <a:lnTo>
                  <a:pt x="373" y="667"/>
                </a:lnTo>
                <a:lnTo>
                  <a:pt x="366" y="670"/>
                </a:lnTo>
                <a:lnTo>
                  <a:pt x="360" y="671"/>
                </a:lnTo>
                <a:lnTo>
                  <a:pt x="366" y="675"/>
                </a:lnTo>
                <a:lnTo>
                  <a:pt x="360" y="676"/>
                </a:lnTo>
                <a:lnTo>
                  <a:pt x="354" y="671"/>
                </a:lnTo>
                <a:lnTo>
                  <a:pt x="354" y="678"/>
                </a:lnTo>
                <a:lnTo>
                  <a:pt x="360" y="678"/>
                </a:lnTo>
                <a:lnTo>
                  <a:pt x="368" y="677"/>
                </a:lnTo>
                <a:lnTo>
                  <a:pt x="373" y="679"/>
                </a:lnTo>
                <a:lnTo>
                  <a:pt x="373" y="672"/>
                </a:lnTo>
                <a:lnTo>
                  <a:pt x="379" y="678"/>
                </a:lnTo>
                <a:lnTo>
                  <a:pt x="380" y="685"/>
                </a:lnTo>
                <a:lnTo>
                  <a:pt x="374" y="683"/>
                </a:lnTo>
                <a:lnTo>
                  <a:pt x="380" y="685"/>
                </a:lnTo>
                <a:lnTo>
                  <a:pt x="377" y="687"/>
                </a:lnTo>
                <a:lnTo>
                  <a:pt x="371" y="684"/>
                </a:lnTo>
                <a:lnTo>
                  <a:pt x="365" y="682"/>
                </a:lnTo>
                <a:lnTo>
                  <a:pt x="368" y="688"/>
                </a:lnTo>
                <a:lnTo>
                  <a:pt x="374" y="692"/>
                </a:lnTo>
                <a:lnTo>
                  <a:pt x="368" y="694"/>
                </a:lnTo>
                <a:lnTo>
                  <a:pt x="362" y="695"/>
                </a:lnTo>
                <a:lnTo>
                  <a:pt x="358" y="698"/>
                </a:lnTo>
                <a:lnTo>
                  <a:pt x="352" y="700"/>
                </a:lnTo>
                <a:lnTo>
                  <a:pt x="349" y="707"/>
                </a:lnTo>
                <a:lnTo>
                  <a:pt x="346" y="714"/>
                </a:lnTo>
                <a:lnTo>
                  <a:pt x="340" y="712"/>
                </a:lnTo>
                <a:lnTo>
                  <a:pt x="338" y="706"/>
                </a:lnTo>
                <a:lnTo>
                  <a:pt x="337" y="699"/>
                </a:lnTo>
                <a:lnTo>
                  <a:pt x="330" y="698"/>
                </a:lnTo>
                <a:lnTo>
                  <a:pt x="336" y="704"/>
                </a:lnTo>
                <a:lnTo>
                  <a:pt x="336" y="711"/>
                </a:lnTo>
                <a:lnTo>
                  <a:pt x="329" y="707"/>
                </a:lnTo>
                <a:lnTo>
                  <a:pt x="330" y="715"/>
                </a:lnTo>
                <a:lnTo>
                  <a:pt x="323" y="714"/>
                </a:lnTo>
                <a:lnTo>
                  <a:pt x="326" y="719"/>
                </a:lnTo>
                <a:lnTo>
                  <a:pt x="320" y="723"/>
                </a:lnTo>
                <a:lnTo>
                  <a:pt x="314" y="724"/>
                </a:lnTo>
                <a:lnTo>
                  <a:pt x="303" y="723"/>
                </a:lnTo>
                <a:lnTo>
                  <a:pt x="309" y="728"/>
                </a:lnTo>
                <a:lnTo>
                  <a:pt x="303" y="731"/>
                </a:lnTo>
                <a:lnTo>
                  <a:pt x="295" y="732"/>
                </a:lnTo>
                <a:lnTo>
                  <a:pt x="289" y="731"/>
                </a:lnTo>
                <a:lnTo>
                  <a:pt x="284" y="731"/>
                </a:lnTo>
                <a:lnTo>
                  <a:pt x="278" y="729"/>
                </a:lnTo>
                <a:lnTo>
                  <a:pt x="271" y="728"/>
                </a:lnTo>
                <a:lnTo>
                  <a:pt x="266" y="732"/>
                </a:lnTo>
                <a:lnTo>
                  <a:pt x="273" y="731"/>
                </a:lnTo>
                <a:lnTo>
                  <a:pt x="279" y="731"/>
                </a:lnTo>
                <a:lnTo>
                  <a:pt x="284" y="733"/>
                </a:lnTo>
                <a:lnTo>
                  <a:pt x="291" y="735"/>
                </a:lnTo>
                <a:lnTo>
                  <a:pt x="295" y="742"/>
                </a:lnTo>
                <a:lnTo>
                  <a:pt x="290" y="744"/>
                </a:lnTo>
                <a:lnTo>
                  <a:pt x="284" y="744"/>
                </a:lnTo>
                <a:lnTo>
                  <a:pt x="278" y="742"/>
                </a:lnTo>
                <a:lnTo>
                  <a:pt x="271" y="742"/>
                </a:lnTo>
                <a:lnTo>
                  <a:pt x="277" y="744"/>
                </a:lnTo>
                <a:lnTo>
                  <a:pt x="283" y="745"/>
                </a:lnTo>
                <a:lnTo>
                  <a:pt x="287" y="753"/>
                </a:lnTo>
                <a:lnTo>
                  <a:pt x="293" y="759"/>
                </a:lnTo>
                <a:lnTo>
                  <a:pt x="294" y="766"/>
                </a:lnTo>
                <a:lnTo>
                  <a:pt x="291" y="773"/>
                </a:lnTo>
                <a:lnTo>
                  <a:pt x="286" y="776"/>
                </a:lnTo>
                <a:lnTo>
                  <a:pt x="284" y="779"/>
                </a:lnTo>
                <a:lnTo>
                  <a:pt x="290" y="779"/>
                </a:lnTo>
                <a:lnTo>
                  <a:pt x="290" y="785"/>
                </a:lnTo>
                <a:lnTo>
                  <a:pt x="288" y="784"/>
                </a:lnTo>
                <a:lnTo>
                  <a:pt x="283" y="783"/>
                </a:lnTo>
                <a:lnTo>
                  <a:pt x="277" y="783"/>
                </a:lnTo>
                <a:lnTo>
                  <a:pt x="279" y="787"/>
                </a:lnTo>
                <a:lnTo>
                  <a:pt x="286" y="792"/>
                </a:lnTo>
                <a:lnTo>
                  <a:pt x="288" y="799"/>
                </a:lnTo>
                <a:lnTo>
                  <a:pt x="283" y="801"/>
                </a:lnTo>
                <a:lnTo>
                  <a:pt x="282" y="808"/>
                </a:lnTo>
                <a:lnTo>
                  <a:pt x="288" y="813"/>
                </a:lnTo>
                <a:lnTo>
                  <a:pt x="287" y="820"/>
                </a:lnTo>
                <a:lnTo>
                  <a:pt x="282" y="824"/>
                </a:lnTo>
                <a:lnTo>
                  <a:pt x="278" y="831"/>
                </a:lnTo>
                <a:lnTo>
                  <a:pt x="279" y="832"/>
                </a:lnTo>
                <a:lnTo>
                  <a:pt x="279" y="839"/>
                </a:lnTo>
                <a:lnTo>
                  <a:pt x="280" y="840"/>
                </a:lnTo>
                <a:lnTo>
                  <a:pt x="282" y="841"/>
                </a:lnTo>
                <a:lnTo>
                  <a:pt x="283" y="847"/>
                </a:lnTo>
                <a:lnTo>
                  <a:pt x="278" y="850"/>
                </a:lnTo>
                <a:lnTo>
                  <a:pt x="278" y="857"/>
                </a:lnTo>
                <a:lnTo>
                  <a:pt x="277" y="863"/>
                </a:lnTo>
                <a:lnTo>
                  <a:pt x="275" y="870"/>
                </a:lnTo>
                <a:lnTo>
                  <a:pt x="269" y="877"/>
                </a:lnTo>
                <a:lnTo>
                  <a:pt x="267" y="884"/>
                </a:lnTo>
                <a:lnTo>
                  <a:pt x="264" y="885"/>
                </a:lnTo>
                <a:lnTo>
                  <a:pt x="261" y="893"/>
                </a:lnTo>
                <a:lnTo>
                  <a:pt x="259" y="900"/>
                </a:lnTo>
                <a:lnTo>
                  <a:pt x="258" y="906"/>
                </a:lnTo>
                <a:lnTo>
                  <a:pt x="252" y="913"/>
                </a:lnTo>
                <a:lnTo>
                  <a:pt x="246" y="912"/>
                </a:lnTo>
                <a:lnTo>
                  <a:pt x="239" y="910"/>
                </a:lnTo>
                <a:lnTo>
                  <a:pt x="234" y="910"/>
                </a:lnTo>
                <a:lnTo>
                  <a:pt x="228" y="910"/>
                </a:lnTo>
                <a:lnTo>
                  <a:pt x="221" y="911"/>
                </a:lnTo>
                <a:lnTo>
                  <a:pt x="216" y="911"/>
                </a:lnTo>
                <a:lnTo>
                  <a:pt x="209" y="912"/>
                </a:lnTo>
                <a:lnTo>
                  <a:pt x="203" y="911"/>
                </a:lnTo>
                <a:lnTo>
                  <a:pt x="192" y="911"/>
                </a:lnTo>
                <a:lnTo>
                  <a:pt x="189" y="916"/>
                </a:lnTo>
                <a:lnTo>
                  <a:pt x="192" y="922"/>
                </a:lnTo>
                <a:lnTo>
                  <a:pt x="186" y="924"/>
                </a:lnTo>
                <a:lnTo>
                  <a:pt x="180" y="920"/>
                </a:lnTo>
                <a:lnTo>
                  <a:pt x="175" y="924"/>
                </a:lnTo>
                <a:lnTo>
                  <a:pt x="169" y="928"/>
                </a:lnTo>
                <a:lnTo>
                  <a:pt x="165" y="933"/>
                </a:lnTo>
                <a:lnTo>
                  <a:pt x="164" y="941"/>
                </a:lnTo>
                <a:lnTo>
                  <a:pt x="166" y="948"/>
                </a:lnTo>
                <a:lnTo>
                  <a:pt x="170" y="953"/>
                </a:lnTo>
                <a:lnTo>
                  <a:pt x="170" y="961"/>
                </a:lnTo>
                <a:lnTo>
                  <a:pt x="165" y="967"/>
                </a:lnTo>
                <a:lnTo>
                  <a:pt x="165" y="968"/>
                </a:lnTo>
                <a:lnTo>
                  <a:pt x="163" y="970"/>
                </a:lnTo>
                <a:lnTo>
                  <a:pt x="157" y="969"/>
                </a:lnTo>
                <a:lnTo>
                  <a:pt x="150" y="966"/>
                </a:lnTo>
                <a:lnTo>
                  <a:pt x="144" y="967"/>
                </a:lnTo>
                <a:lnTo>
                  <a:pt x="141" y="967"/>
                </a:lnTo>
                <a:lnTo>
                  <a:pt x="135" y="967"/>
                </a:lnTo>
                <a:lnTo>
                  <a:pt x="129" y="969"/>
                </a:lnTo>
                <a:lnTo>
                  <a:pt x="122" y="971"/>
                </a:lnTo>
                <a:lnTo>
                  <a:pt x="117" y="974"/>
                </a:lnTo>
                <a:lnTo>
                  <a:pt x="110" y="971"/>
                </a:lnTo>
                <a:lnTo>
                  <a:pt x="105" y="970"/>
                </a:lnTo>
                <a:lnTo>
                  <a:pt x="98" y="969"/>
                </a:lnTo>
                <a:lnTo>
                  <a:pt x="91" y="968"/>
                </a:lnTo>
                <a:lnTo>
                  <a:pt x="98" y="966"/>
                </a:lnTo>
                <a:lnTo>
                  <a:pt x="95" y="959"/>
                </a:lnTo>
                <a:lnTo>
                  <a:pt x="99" y="952"/>
                </a:lnTo>
                <a:lnTo>
                  <a:pt x="103" y="945"/>
                </a:lnTo>
                <a:lnTo>
                  <a:pt x="96" y="941"/>
                </a:lnTo>
                <a:lnTo>
                  <a:pt x="94" y="934"/>
                </a:lnTo>
                <a:lnTo>
                  <a:pt x="87" y="928"/>
                </a:lnTo>
                <a:lnTo>
                  <a:pt x="83" y="921"/>
                </a:lnTo>
                <a:lnTo>
                  <a:pt x="80" y="916"/>
                </a:lnTo>
                <a:lnTo>
                  <a:pt x="76" y="909"/>
                </a:lnTo>
                <a:lnTo>
                  <a:pt x="75" y="902"/>
                </a:lnTo>
                <a:lnTo>
                  <a:pt x="82" y="905"/>
                </a:lnTo>
                <a:lnTo>
                  <a:pt x="88" y="906"/>
                </a:lnTo>
                <a:lnTo>
                  <a:pt x="90" y="902"/>
                </a:lnTo>
                <a:lnTo>
                  <a:pt x="84" y="896"/>
                </a:lnTo>
                <a:lnTo>
                  <a:pt x="82" y="889"/>
                </a:lnTo>
                <a:lnTo>
                  <a:pt x="88" y="889"/>
                </a:lnTo>
                <a:lnTo>
                  <a:pt x="95" y="889"/>
                </a:lnTo>
                <a:lnTo>
                  <a:pt x="96" y="882"/>
                </a:lnTo>
                <a:lnTo>
                  <a:pt x="91" y="874"/>
                </a:lnTo>
                <a:lnTo>
                  <a:pt x="85" y="874"/>
                </a:lnTo>
                <a:lnTo>
                  <a:pt x="79" y="868"/>
                </a:lnTo>
                <a:lnTo>
                  <a:pt x="76" y="862"/>
                </a:lnTo>
                <a:lnTo>
                  <a:pt x="72" y="858"/>
                </a:lnTo>
                <a:lnTo>
                  <a:pt x="71" y="857"/>
                </a:lnTo>
                <a:lnTo>
                  <a:pt x="66" y="849"/>
                </a:lnTo>
                <a:lnTo>
                  <a:pt x="59" y="845"/>
                </a:lnTo>
                <a:lnTo>
                  <a:pt x="58" y="839"/>
                </a:lnTo>
                <a:lnTo>
                  <a:pt x="54" y="832"/>
                </a:lnTo>
                <a:lnTo>
                  <a:pt x="54" y="824"/>
                </a:lnTo>
                <a:lnTo>
                  <a:pt x="48" y="820"/>
                </a:lnTo>
                <a:lnTo>
                  <a:pt x="41" y="820"/>
                </a:lnTo>
                <a:lnTo>
                  <a:pt x="42" y="813"/>
                </a:lnTo>
                <a:lnTo>
                  <a:pt x="43" y="806"/>
                </a:lnTo>
                <a:lnTo>
                  <a:pt x="40" y="805"/>
                </a:lnTo>
                <a:lnTo>
                  <a:pt x="39" y="798"/>
                </a:lnTo>
                <a:lnTo>
                  <a:pt x="32" y="795"/>
                </a:lnTo>
                <a:lnTo>
                  <a:pt x="39" y="790"/>
                </a:lnTo>
                <a:lnTo>
                  <a:pt x="32" y="791"/>
                </a:lnTo>
                <a:lnTo>
                  <a:pt x="30" y="784"/>
                </a:lnTo>
                <a:lnTo>
                  <a:pt x="34" y="779"/>
                </a:lnTo>
                <a:lnTo>
                  <a:pt x="37" y="772"/>
                </a:lnTo>
                <a:lnTo>
                  <a:pt x="39" y="765"/>
                </a:lnTo>
                <a:lnTo>
                  <a:pt x="39" y="758"/>
                </a:lnTo>
                <a:lnTo>
                  <a:pt x="39" y="751"/>
                </a:lnTo>
                <a:lnTo>
                  <a:pt x="32" y="751"/>
                </a:lnTo>
                <a:lnTo>
                  <a:pt x="27" y="757"/>
                </a:lnTo>
                <a:lnTo>
                  <a:pt x="20" y="758"/>
                </a:lnTo>
                <a:lnTo>
                  <a:pt x="24" y="751"/>
                </a:lnTo>
                <a:lnTo>
                  <a:pt x="29" y="744"/>
                </a:lnTo>
                <a:lnTo>
                  <a:pt x="23" y="743"/>
                </a:lnTo>
                <a:lnTo>
                  <a:pt x="23" y="750"/>
                </a:lnTo>
                <a:lnTo>
                  <a:pt x="17" y="755"/>
                </a:lnTo>
                <a:lnTo>
                  <a:pt x="14" y="748"/>
                </a:lnTo>
                <a:lnTo>
                  <a:pt x="8" y="750"/>
                </a:lnTo>
                <a:lnTo>
                  <a:pt x="9" y="743"/>
                </a:lnTo>
                <a:lnTo>
                  <a:pt x="9" y="736"/>
                </a:lnTo>
                <a:lnTo>
                  <a:pt x="8" y="731"/>
                </a:lnTo>
                <a:lnTo>
                  <a:pt x="8" y="723"/>
                </a:lnTo>
                <a:lnTo>
                  <a:pt x="7" y="716"/>
                </a:lnTo>
                <a:lnTo>
                  <a:pt x="5" y="709"/>
                </a:lnTo>
                <a:lnTo>
                  <a:pt x="0" y="702"/>
                </a:lnTo>
                <a:lnTo>
                  <a:pt x="5" y="69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1" name="Freeform 589"/>
          <p:cNvSpPr>
            <a:spLocks/>
          </p:cNvSpPr>
          <p:nvPr/>
        </p:nvSpPr>
        <p:spPr bwMode="auto">
          <a:xfrm>
            <a:off x="4719638" y="2474913"/>
            <a:ext cx="1587" cy="1587"/>
          </a:xfrm>
          <a:custGeom>
            <a:avLst/>
            <a:gdLst>
              <a:gd name="T0" fmla="*/ 0 w 3"/>
              <a:gd name="T1" fmla="*/ 0 h 8"/>
              <a:gd name="T2" fmla="*/ 2147483647 w 3"/>
              <a:gd name="T3" fmla="*/ 0 h 8"/>
              <a:gd name="T4" fmla="*/ 2147483647 w 3"/>
              <a:gd name="T5" fmla="*/ 2147483647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0"/>
                </a:moveTo>
                <a:lnTo>
                  <a:pt x="3" y="0"/>
                </a:lnTo>
                <a:lnTo>
                  <a:pt x="2" y="8"/>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2" name="Freeform 590"/>
          <p:cNvSpPr>
            <a:spLocks/>
          </p:cNvSpPr>
          <p:nvPr/>
        </p:nvSpPr>
        <p:spPr bwMode="auto">
          <a:xfrm>
            <a:off x="4987925" y="3194050"/>
            <a:ext cx="80963" cy="76200"/>
          </a:xfrm>
          <a:custGeom>
            <a:avLst/>
            <a:gdLst>
              <a:gd name="T0" fmla="*/ 2147483647 w 172"/>
              <a:gd name="T1" fmla="*/ 2147483647 h 160"/>
              <a:gd name="T2" fmla="*/ 2147483647 w 172"/>
              <a:gd name="T3" fmla="*/ 2147483647 h 160"/>
              <a:gd name="T4" fmla="*/ 2147483647 w 172"/>
              <a:gd name="T5" fmla="*/ 2147483647 h 160"/>
              <a:gd name="T6" fmla="*/ 2147483647 w 172"/>
              <a:gd name="T7" fmla="*/ 2147483647 h 160"/>
              <a:gd name="T8" fmla="*/ 2147483647 w 172"/>
              <a:gd name="T9" fmla="*/ 2147483647 h 160"/>
              <a:gd name="T10" fmla="*/ 2147483647 w 172"/>
              <a:gd name="T11" fmla="*/ 2147483647 h 160"/>
              <a:gd name="T12" fmla="*/ 2147483647 w 172"/>
              <a:gd name="T13" fmla="*/ 2147483647 h 160"/>
              <a:gd name="T14" fmla="*/ 2147483647 w 172"/>
              <a:gd name="T15" fmla="*/ 2147483647 h 160"/>
              <a:gd name="T16" fmla="*/ 2147483647 w 172"/>
              <a:gd name="T17" fmla="*/ 2147483647 h 160"/>
              <a:gd name="T18" fmla="*/ 2147483647 w 172"/>
              <a:gd name="T19" fmla="*/ 2147483647 h 160"/>
              <a:gd name="T20" fmla="*/ 2147483647 w 172"/>
              <a:gd name="T21" fmla="*/ 2147483647 h 160"/>
              <a:gd name="T22" fmla="*/ 2147483647 w 172"/>
              <a:gd name="T23" fmla="*/ 2147483647 h 160"/>
              <a:gd name="T24" fmla="*/ 2147483647 w 172"/>
              <a:gd name="T25" fmla="*/ 2147483647 h 160"/>
              <a:gd name="T26" fmla="*/ 2147483647 w 172"/>
              <a:gd name="T27" fmla="*/ 2147483647 h 160"/>
              <a:gd name="T28" fmla="*/ 2147483647 w 172"/>
              <a:gd name="T29" fmla="*/ 2147483647 h 160"/>
              <a:gd name="T30" fmla="*/ 2147483647 w 172"/>
              <a:gd name="T31" fmla="*/ 2147483647 h 160"/>
              <a:gd name="T32" fmla="*/ 2147483647 w 172"/>
              <a:gd name="T33" fmla="*/ 2147483647 h 160"/>
              <a:gd name="T34" fmla="*/ 2147483647 w 172"/>
              <a:gd name="T35" fmla="*/ 2147483647 h 160"/>
              <a:gd name="T36" fmla="*/ 2147483647 w 172"/>
              <a:gd name="T37" fmla="*/ 2147483647 h 160"/>
              <a:gd name="T38" fmla="*/ 2147483647 w 172"/>
              <a:gd name="T39" fmla="*/ 2147483647 h 160"/>
              <a:gd name="T40" fmla="*/ 2147483647 w 172"/>
              <a:gd name="T41" fmla="*/ 2147483647 h 160"/>
              <a:gd name="T42" fmla="*/ 2147483647 w 172"/>
              <a:gd name="T43" fmla="*/ 2147483647 h 160"/>
              <a:gd name="T44" fmla="*/ 2147483647 w 172"/>
              <a:gd name="T45" fmla="*/ 2147483647 h 160"/>
              <a:gd name="T46" fmla="*/ 2147483647 w 172"/>
              <a:gd name="T47" fmla="*/ 2147483647 h 160"/>
              <a:gd name="T48" fmla="*/ 2147483647 w 172"/>
              <a:gd name="T49" fmla="*/ 2147483647 h 160"/>
              <a:gd name="T50" fmla="*/ 2147483647 w 172"/>
              <a:gd name="T51" fmla="*/ 2147483647 h 160"/>
              <a:gd name="T52" fmla="*/ 2147483647 w 172"/>
              <a:gd name="T53" fmla="*/ 2147483647 h 160"/>
              <a:gd name="T54" fmla="*/ 2147483647 w 172"/>
              <a:gd name="T55" fmla="*/ 2147483647 h 160"/>
              <a:gd name="T56" fmla="*/ 2147483647 w 172"/>
              <a:gd name="T57" fmla="*/ 2147483647 h 160"/>
              <a:gd name="T58" fmla="*/ 2147483647 w 172"/>
              <a:gd name="T59" fmla="*/ 2147483647 h 160"/>
              <a:gd name="T60" fmla="*/ 2147483647 w 172"/>
              <a:gd name="T61" fmla="*/ 2147483647 h 160"/>
              <a:gd name="T62" fmla="*/ 2147483647 w 172"/>
              <a:gd name="T63" fmla="*/ 2147483647 h 160"/>
              <a:gd name="T64" fmla="*/ 2147483647 w 172"/>
              <a:gd name="T65" fmla="*/ 2147483647 h 160"/>
              <a:gd name="T66" fmla="*/ 2147483647 w 172"/>
              <a:gd name="T67" fmla="*/ 2147483647 h 160"/>
              <a:gd name="T68" fmla="*/ 2147483647 w 172"/>
              <a:gd name="T69" fmla="*/ 2147483647 h 160"/>
              <a:gd name="T70" fmla="*/ 2147483647 w 172"/>
              <a:gd name="T71" fmla="*/ 2147483647 h 160"/>
              <a:gd name="T72" fmla="*/ 2147483647 w 172"/>
              <a:gd name="T73" fmla="*/ 2147483647 h 160"/>
              <a:gd name="T74" fmla="*/ 2147483647 w 172"/>
              <a:gd name="T75" fmla="*/ 2147483647 h 160"/>
              <a:gd name="T76" fmla="*/ 2147483647 w 172"/>
              <a:gd name="T77" fmla="*/ 2147483647 h 160"/>
              <a:gd name="T78" fmla="*/ 2147483647 w 172"/>
              <a:gd name="T79" fmla="*/ 2147483647 h 160"/>
              <a:gd name="T80" fmla="*/ 2147483647 w 172"/>
              <a:gd name="T81" fmla="*/ 2147483647 h 160"/>
              <a:gd name="T82" fmla="*/ 2147483647 w 172"/>
              <a:gd name="T83" fmla="*/ 2147483647 h 160"/>
              <a:gd name="T84" fmla="*/ 2147483647 w 172"/>
              <a:gd name="T85" fmla="*/ 2147483647 h 160"/>
              <a:gd name="T86" fmla="*/ 2147483647 w 172"/>
              <a:gd name="T87" fmla="*/ 2147483647 h 160"/>
              <a:gd name="T88" fmla="*/ 2147483647 w 172"/>
              <a:gd name="T89" fmla="*/ 2147483647 h 160"/>
              <a:gd name="T90" fmla="*/ 2147483647 w 172"/>
              <a:gd name="T91" fmla="*/ 2147483647 h 160"/>
              <a:gd name="T92" fmla="*/ 2147483647 w 172"/>
              <a:gd name="T93" fmla="*/ 2147483647 h 160"/>
              <a:gd name="T94" fmla="*/ 2147483647 w 172"/>
              <a:gd name="T95" fmla="*/ 2147483647 h 160"/>
              <a:gd name="T96" fmla="*/ 2147483647 w 172"/>
              <a:gd name="T97" fmla="*/ 2147483647 h 160"/>
              <a:gd name="T98" fmla="*/ 2147483647 w 172"/>
              <a:gd name="T99" fmla="*/ 2147483647 h 160"/>
              <a:gd name="T100" fmla="*/ 2147483647 w 172"/>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
              <a:gd name="T154" fmla="*/ 0 h 160"/>
              <a:gd name="T155" fmla="*/ 172 w 172"/>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 h="160">
                <a:moveTo>
                  <a:pt x="0" y="108"/>
                </a:moveTo>
                <a:lnTo>
                  <a:pt x="5" y="103"/>
                </a:lnTo>
                <a:lnTo>
                  <a:pt x="9" y="96"/>
                </a:lnTo>
                <a:lnTo>
                  <a:pt x="15" y="91"/>
                </a:lnTo>
                <a:lnTo>
                  <a:pt x="16" y="86"/>
                </a:lnTo>
                <a:lnTo>
                  <a:pt x="13" y="80"/>
                </a:lnTo>
                <a:lnTo>
                  <a:pt x="13" y="74"/>
                </a:lnTo>
                <a:lnTo>
                  <a:pt x="18" y="66"/>
                </a:lnTo>
                <a:lnTo>
                  <a:pt x="24" y="60"/>
                </a:lnTo>
                <a:lnTo>
                  <a:pt x="31" y="59"/>
                </a:lnTo>
                <a:lnTo>
                  <a:pt x="29" y="52"/>
                </a:lnTo>
                <a:lnTo>
                  <a:pt x="28" y="46"/>
                </a:lnTo>
                <a:lnTo>
                  <a:pt x="27" y="39"/>
                </a:lnTo>
                <a:lnTo>
                  <a:pt x="23" y="38"/>
                </a:lnTo>
                <a:lnTo>
                  <a:pt x="20" y="35"/>
                </a:lnTo>
                <a:lnTo>
                  <a:pt x="19" y="34"/>
                </a:lnTo>
                <a:lnTo>
                  <a:pt x="13" y="31"/>
                </a:lnTo>
                <a:lnTo>
                  <a:pt x="12" y="30"/>
                </a:lnTo>
                <a:lnTo>
                  <a:pt x="12" y="24"/>
                </a:lnTo>
                <a:lnTo>
                  <a:pt x="17" y="22"/>
                </a:lnTo>
                <a:lnTo>
                  <a:pt x="24" y="20"/>
                </a:lnTo>
                <a:lnTo>
                  <a:pt x="24" y="16"/>
                </a:lnTo>
                <a:lnTo>
                  <a:pt x="23" y="14"/>
                </a:lnTo>
                <a:lnTo>
                  <a:pt x="28" y="10"/>
                </a:lnTo>
                <a:lnTo>
                  <a:pt x="34" y="12"/>
                </a:lnTo>
                <a:lnTo>
                  <a:pt x="40" y="10"/>
                </a:lnTo>
                <a:lnTo>
                  <a:pt x="46" y="8"/>
                </a:lnTo>
                <a:lnTo>
                  <a:pt x="47" y="5"/>
                </a:lnTo>
                <a:lnTo>
                  <a:pt x="50" y="2"/>
                </a:lnTo>
                <a:lnTo>
                  <a:pt x="57" y="3"/>
                </a:lnTo>
                <a:lnTo>
                  <a:pt x="63" y="0"/>
                </a:lnTo>
                <a:lnTo>
                  <a:pt x="69" y="4"/>
                </a:lnTo>
                <a:lnTo>
                  <a:pt x="74" y="10"/>
                </a:lnTo>
                <a:lnTo>
                  <a:pt x="76" y="12"/>
                </a:lnTo>
                <a:lnTo>
                  <a:pt x="82" y="13"/>
                </a:lnTo>
                <a:lnTo>
                  <a:pt x="89" y="10"/>
                </a:lnTo>
                <a:lnTo>
                  <a:pt x="95" y="12"/>
                </a:lnTo>
                <a:lnTo>
                  <a:pt x="101" y="10"/>
                </a:lnTo>
                <a:lnTo>
                  <a:pt x="106" y="10"/>
                </a:lnTo>
                <a:lnTo>
                  <a:pt x="109" y="16"/>
                </a:lnTo>
                <a:lnTo>
                  <a:pt x="106" y="23"/>
                </a:lnTo>
                <a:lnTo>
                  <a:pt x="109" y="30"/>
                </a:lnTo>
                <a:lnTo>
                  <a:pt x="113" y="37"/>
                </a:lnTo>
                <a:lnTo>
                  <a:pt x="119" y="44"/>
                </a:lnTo>
                <a:lnTo>
                  <a:pt x="120" y="45"/>
                </a:lnTo>
                <a:lnTo>
                  <a:pt x="126" y="48"/>
                </a:lnTo>
                <a:lnTo>
                  <a:pt x="132" y="52"/>
                </a:lnTo>
                <a:lnTo>
                  <a:pt x="138" y="55"/>
                </a:lnTo>
                <a:lnTo>
                  <a:pt x="145" y="59"/>
                </a:lnTo>
                <a:lnTo>
                  <a:pt x="151" y="61"/>
                </a:lnTo>
                <a:lnTo>
                  <a:pt x="157" y="64"/>
                </a:lnTo>
                <a:lnTo>
                  <a:pt x="163" y="66"/>
                </a:lnTo>
                <a:lnTo>
                  <a:pt x="169" y="68"/>
                </a:lnTo>
                <a:lnTo>
                  <a:pt x="170" y="75"/>
                </a:lnTo>
                <a:lnTo>
                  <a:pt x="172" y="80"/>
                </a:lnTo>
                <a:lnTo>
                  <a:pt x="166" y="86"/>
                </a:lnTo>
                <a:lnTo>
                  <a:pt x="161" y="90"/>
                </a:lnTo>
                <a:lnTo>
                  <a:pt x="154" y="88"/>
                </a:lnTo>
                <a:lnTo>
                  <a:pt x="149" y="90"/>
                </a:lnTo>
                <a:lnTo>
                  <a:pt x="146" y="84"/>
                </a:lnTo>
                <a:lnTo>
                  <a:pt x="145" y="85"/>
                </a:lnTo>
                <a:lnTo>
                  <a:pt x="137" y="85"/>
                </a:lnTo>
                <a:lnTo>
                  <a:pt x="131" y="83"/>
                </a:lnTo>
                <a:lnTo>
                  <a:pt x="126" y="82"/>
                </a:lnTo>
                <a:lnTo>
                  <a:pt x="120" y="80"/>
                </a:lnTo>
                <a:lnTo>
                  <a:pt x="113" y="83"/>
                </a:lnTo>
                <a:lnTo>
                  <a:pt x="112" y="84"/>
                </a:lnTo>
                <a:lnTo>
                  <a:pt x="106" y="90"/>
                </a:lnTo>
                <a:lnTo>
                  <a:pt x="100" y="86"/>
                </a:lnTo>
                <a:lnTo>
                  <a:pt x="94" y="86"/>
                </a:lnTo>
                <a:lnTo>
                  <a:pt x="82" y="90"/>
                </a:lnTo>
                <a:lnTo>
                  <a:pt x="80" y="96"/>
                </a:lnTo>
                <a:lnTo>
                  <a:pt x="75" y="103"/>
                </a:lnTo>
                <a:lnTo>
                  <a:pt x="72" y="109"/>
                </a:lnTo>
                <a:lnTo>
                  <a:pt x="67" y="115"/>
                </a:lnTo>
                <a:lnTo>
                  <a:pt x="61" y="117"/>
                </a:lnTo>
                <a:lnTo>
                  <a:pt x="54" y="121"/>
                </a:lnTo>
                <a:lnTo>
                  <a:pt x="48" y="124"/>
                </a:lnTo>
                <a:lnTo>
                  <a:pt x="42" y="126"/>
                </a:lnTo>
                <a:lnTo>
                  <a:pt x="36" y="133"/>
                </a:lnTo>
                <a:lnTo>
                  <a:pt x="32" y="140"/>
                </a:lnTo>
                <a:lnTo>
                  <a:pt x="26" y="145"/>
                </a:lnTo>
                <a:lnTo>
                  <a:pt x="19" y="150"/>
                </a:lnTo>
                <a:lnTo>
                  <a:pt x="19" y="156"/>
                </a:lnTo>
                <a:lnTo>
                  <a:pt x="13" y="160"/>
                </a:lnTo>
                <a:lnTo>
                  <a:pt x="12" y="155"/>
                </a:lnTo>
                <a:lnTo>
                  <a:pt x="15" y="147"/>
                </a:lnTo>
                <a:lnTo>
                  <a:pt x="12" y="141"/>
                </a:lnTo>
                <a:lnTo>
                  <a:pt x="18" y="135"/>
                </a:lnTo>
                <a:lnTo>
                  <a:pt x="24" y="131"/>
                </a:lnTo>
                <a:lnTo>
                  <a:pt x="31" y="127"/>
                </a:lnTo>
                <a:lnTo>
                  <a:pt x="37" y="125"/>
                </a:lnTo>
                <a:lnTo>
                  <a:pt x="43" y="121"/>
                </a:lnTo>
                <a:lnTo>
                  <a:pt x="44" y="115"/>
                </a:lnTo>
                <a:lnTo>
                  <a:pt x="41" y="113"/>
                </a:lnTo>
                <a:lnTo>
                  <a:pt x="35" y="116"/>
                </a:lnTo>
                <a:lnTo>
                  <a:pt x="29" y="117"/>
                </a:lnTo>
                <a:lnTo>
                  <a:pt x="23" y="117"/>
                </a:lnTo>
                <a:lnTo>
                  <a:pt x="17" y="118"/>
                </a:lnTo>
                <a:lnTo>
                  <a:pt x="11" y="118"/>
                </a:lnTo>
                <a:lnTo>
                  <a:pt x="5" y="118"/>
                </a:lnTo>
                <a:lnTo>
                  <a:pt x="1" y="112"/>
                </a:lnTo>
                <a:lnTo>
                  <a:pt x="0" y="10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3" name="Freeform 592"/>
          <p:cNvSpPr>
            <a:spLocks/>
          </p:cNvSpPr>
          <p:nvPr/>
        </p:nvSpPr>
        <p:spPr bwMode="auto">
          <a:xfrm>
            <a:off x="5132388" y="4598988"/>
            <a:ext cx="161925" cy="212725"/>
          </a:xfrm>
          <a:custGeom>
            <a:avLst/>
            <a:gdLst>
              <a:gd name="T0" fmla="*/ 0 w 342"/>
              <a:gd name="T1" fmla="*/ 2147483647 h 450"/>
              <a:gd name="T2" fmla="*/ 2147483647 w 342"/>
              <a:gd name="T3" fmla="*/ 2147483647 h 450"/>
              <a:gd name="T4" fmla="*/ 2147483647 w 342"/>
              <a:gd name="T5" fmla="*/ 2147483647 h 450"/>
              <a:gd name="T6" fmla="*/ 2147483647 w 342"/>
              <a:gd name="T7" fmla="*/ 2147483647 h 450"/>
              <a:gd name="T8" fmla="*/ 2147483647 w 342"/>
              <a:gd name="T9" fmla="*/ 2147483647 h 450"/>
              <a:gd name="T10" fmla="*/ 2147483647 w 342"/>
              <a:gd name="T11" fmla="*/ 2147483647 h 450"/>
              <a:gd name="T12" fmla="*/ 2147483647 w 342"/>
              <a:gd name="T13" fmla="*/ 2147483647 h 450"/>
              <a:gd name="T14" fmla="*/ 2147483647 w 342"/>
              <a:gd name="T15" fmla="*/ 2147483647 h 450"/>
              <a:gd name="T16" fmla="*/ 2147483647 w 342"/>
              <a:gd name="T17" fmla="*/ 2147483647 h 450"/>
              <a:gd name="T18" fmla="*/ 2147483647 w 342"/>
              <a:gd name="T19" fmla="*/ 2147483647 h 450"/>
              <a:gd name="T20" fmla="*/ 2147483647 w 342"/>
              <a:gd name="T21" fmla="*/ 2147483647 h 450"/>
              <a:gd name="T22" fmla="*/ 2147483647 w 342"/>
              <a:gd name="T23" fmla="*/ 2147483647 h 450"/>
              <a:gd name="T24" fmla="*/ 2147483647 w 342"/>
              <a:gd name="T25" fmla="*/ 2147483647 h 450"/>
              <a:gd name="T26" fmla="*/ 2147483647 w 342"/>
              <a:gd name="T27" fmla="*/ 2147483647 h 450"/>
              <a:gd name="T28" fmla="*/ 2147483647 w 342"/>
              <a:gd name="T29" fmla="*/ 2147483647 h 450"/>
              <a:gd name="T30" fmla="*/ 2147483647 w 342"/>
              <a:gd name="T31" fmla="*/ 2147483647 h 450"/>
              <a:gd name="T32" fmla="*/ 2147483647 w 342"/>
              <a:gd name="T33" fmla="*/ 2147483647 h 450"/>
              <a:gd name="T34" fmla="*/ 2147483647 w 342"/>
              <a:gd name="T35" fmla="*/ 2147483647 h 450"/>
              <a:gd name="T36" fmla="*/ 2147483647 w 342"/>
              <a:gd name="T37" fmla="*/ 2147483647 h 450"/>
              <a:gd name="T38" fmla="*/ 2147483647 w 342"/>
              <a:gd name="T39" fmla="*/ 2147483647 h 450"/>
              <a:gd name="T40" fmla="*/ 2147483647 w 342"/>
              <a:gd name="T41" fmla="*/ 2147483647 h 450"/>
              <a:gd name="T42" fmla="*/ 2147483647 w 342"/>
              <a:gd name="T43" fmla="*/ 2147483647 h 450"/>
              <a:gd name="T44" fmla="*/ 2147483647 w 342"/>
              <a:gd name="T45" fmla="*/ 2147483647 h 450"/>
              <a:gd name="T46" fmla="*/ 2147483647 w 342"/>
              <a:gd name="T47" fmla="*/ 2147483647 h 450"/>
              <a:gd name="T48" fmla="*/ 2147483647 w 342"/>
              <a:gd name="T49" fmla="*/ 2147483647 h 450"/>
              <a:gd name="T50" fmla="*/ 2147483647 w 342"/>
              <a:gd name="T51" fmla="*/ 2147483647 h 450"/>
              <a:gd name="T52" fmla="*/ 2147483647 w 342"/>
              <a:gd name="T53" fmla="*/ 2147483647 h 450"/>
              <a:gd name="T54" fmla="*/ 2147483647 w 342"/>
              <a:gd name="T55" fmla="*/ 2147483647 h 450"/>
              <a:gd name="T56" fmla="*/ 2147483647 w 342"/>
              <a:gd name="T57" fmla="*/ 2147483647 h 450"/>
              <a:gd name="T58" fmla="*/ 2147483647 w 342"/>
              <a:gd name="T59" fmla="*/ 2147483647 h 450"/>
              <a:gd name="T60" fmla="*/ 2147483647 w 342"/>
              <a:gd name="T61" fmla="*/ 2147483647 h 450"/>
              <a:gd name="T62" fmla="*/ 2147483647 w 342"/>
              <a:gd name="T63" fmla="*/ 2147483647 h 450"/>
              <a:gd name="T64" fmla="*/ 2147483647 w 342"/>
              <a:gd name="T65" fmla="*/ 2147483647 h 450"/>
              <a:gd name="T66" fmla="*/ 2147483647 w 342"/>
              <a:gd name="T67" fmla="*/ 2147483647 h 450"/>
              <a:gd name="T68" fmla="*/ 2147483647 w 342"/>
              <a:gd name="T69" fmla="*/ 2147483647 h 450"/>
              <a:gd name="T70" fmla="*/ 2147483647 w 342"/>
              <a:gd name="T71" fmla="*/ 2147483647 h 450"/>
              <a:gd name="T72" fmla="*/ 2147483647 w 342"/>
              <a:gd name="T73" fmla="*/ 2147483647 h 450"/>
              <a:gd name="T74" fmla="*/ 2147483647 w 342"/>
              <a:gd name="T75" fmla="*/ 2147483647 h 450"/>
              <a:gd name="T76" fmla="*/ 2147483647 w 342"/>
              <a:gd name="T77" fmla="*/ 2147483647 h 450"/>
              <a:gd name="T78" fmla="*/ 2147483647 w 342"/>
              <a:gd name="T79" fmla="*/ 2147483647 h 450"/>
              <a:gd name="T80" fmla="*/ 2147483647 w 342"/>
              <a:gd name="T81" fmla="*/ 2147483647 h 450"/>
              <a:gd name="T82" fmla="*/ 2147483647 w 342"/>
              <a:gd name="T83" fmla="*/ 2147483647 h 450"/>
              <a:gd name="T84" fmla="*/ 2147483647 w 342"/>
              <a:gd name="T85" fmla="*/ 2147483647 h 450"/>
              <a:gd name="T86" fmla="*/ 2147483647 w 342"/>
              <a:gd name="T87" fmla="*/ 2147483647 h 450"/>
              <a:gd name="T88" fmla="*/ 2147483647 w 342"/>
              <a:gd name="T89" fmla="*/ 2147483647 h 450"/>
              <a:gd name="T90" fmla="*/ 2147483647 w 342"/>
              <a:gd name="T91" fmla="*/ 2147483647 h 450"/>
              <a:gd name="T92" fmla="*/ 2147483647 w 342"/>
              <a:gd name="T93" fmla="*/ 2147483647 h 450"/>
              <a:gd name="T94" fmla="*/ 2147483647 w 342"/>
              <a:gd name="T95" fmla="*/ 2147483647 h 450"/>
              <a:gd name="T96" fmla="*/ 2147483647 w 342"/>
              <a:gd name="T97" fmla="*/ 2147483647 h 4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2"/>
              <a:gd name="T148" fmla="*/ 0 h 450"/>
              <a:gd name="T149" fmla="*/ 342 w 342"/>
              <a:gd name="T150" fmla="*/ 450 h 4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2" h="450">
                <a:moveTo>
                  <a:pt x="0" y="426"/>
                </a:moveTo>
                <a:lnTo>
                  <a:pt x="1" y="420"/>
                </a:lnTo>
                <a:lnTo>
                  <a:pt x="0" y="413"/>
                </a:lnTo>
                <a:lnTo>
                  <a:pt x="0" y="408"/>
                </a:lnTo>
                <a:lnTo>
                  <a:pt x="3" y="401"/>
                </a:lnTo>
                <a:lnTo>
                  <a:pt x="2" y="394"/>
                </a:lnTo>
                <a:lnTo>
                  <a:pt x="2" y="393"/>
                </a:lnTo>
                <a:lnTo>
                  <a:pt x="3" y="386"/>
                </a:lnTo>
                <a:lnTo>
                  <a:pt x="6" y="379"/>
                </a:lnTo>
                <a:lnTo>
                  <a:pt x="5" y="372"/>
                </a:lnTo>
                <a:lnTo>
                  <a:pt x="5" y="366"/>
                </a:lnTo>
                <a:lnTo>
                  <a:pt x="6" y="359"/>
                </a:lnTo>
                <a:lnTo>
                  <a:pt x="6" y="358"/>
                </a:lnTo>
                <a:lnTo>
                  <a:pt x="7" y="351"/>
                </a:lnTo>
                <a:lnTo>
                  <a:pt x="7" y="346"/>
                </a:lnTo>
                <a:lnTo>
                  <a:pt x="8" y="340"/>
                </a:lnTo>
                <a:lnTo>
                  <a:pt x="9" y="335"/>
                </a:lnTo>
                <a:lnTo>
                  <a:pt x="8" y="330"/>
                </a:lnTo>
                <a:lnTo>
                  <a:pt x="9" y="328"/>
                </a:lnTo>
                <a:lnTo>
                  <a:pt x="15" y="322"/>
                </a:lnTo>
                <a:lnTo>
                  <a:pt x="16" y="314"/>
                </a:lnTo>
                <a:lnTo>
                  <a:pt x="17" y="307"/>
                </a:lnTo>
                <a:lnTo>
                  <a:pt x="21" y="300"/>
                </a:lnTo>
                <a:lnTo>
                  <a:pt x="24" y="296"/>
                </a:lnTo>
                <a:lnTo>
                  <a:pt x="24" y="289"/>
                </a:lnTo>
                <a:lnTo>
                  <a:pt x="24" y="275"/>
                </a:lnTo>
                <a:lnTo>
                  <a:pt x="25" y="268"/>
                </a:lnTo>
                <a:lnTo>
                  <a:pt x="26" y="267"/>
                </a:lnTo>
                <a:lnTo>
                  <a:pt x="27" y="267"/>
                </a:lnTo>
                <a:lnTo>
                  <a:pt x="33" y="264"/>
                </a:lnTo>
                <a:lnTo>
                  <a:pt x="39" y="258"/>
                </a:lnTo>
                <a:lnTo>
                  <a:pt x="40" y="253"/>
                </a:lnTo>
                <a:lnTo>
                  <a:pt x="41" y="246"/>
                </a:lnTo>
                <a:lnTo>
                  <a:pt x="46" y="243"/>
                </a:lnTo>
                <a:lnTo>
                  <a:pt x="53" y="240"/>
                </a:lnTo>
                <a:lnTo>
                  <a:pt x="57" y="237"/>
                </a:lnTo>
                <a:lnTo>
                  <a:pt x="62" y="230"/>
                </a:lnTo>
                <a:lnTo>
                  <a:pt x="62" y="229"/>
                </a:lnTo>
                <a:lnTo>
                  <a:pt x="66" y="222"/>
                </a:lnTo>
                <a:lnTo>
                  <a:pt x="71" y="215"/>
                </a:lnTo>
                <a:lnTo>
                  <a:pt x="78" y="209"/>
                </a:lnTo>
                <a:lnTo>
                  <a:pt x="90" y="197"/>
                </a:lnTo>
                <a:lnTo>
                  <a:pt x="95" y="190"/>
                </a:lnTo>
                <a:lnTo>
                  <a:pt x="99" y="182"/>
                </a:lnTo>
                <a:lnTo>
                  <a:pt x="102" y="177"/>
                </a:lnTo>
                <a:lnTo>
                  <a:pt x="106" y="170"/>
                </a:lnTo>
                <a:lnTo>
                  <a:pt x="109" y="163"/>
                </a:lnTo>
                <a:lnTo>
                  <a:pt x="108" y="162"/>
                </a:lnTo>
                <a:lnTo>
                  <a:pt x="104" y="160"/>
                </a:lnTo>
                <a:lnTo>
                  <a:pt x="98" y="154"/>
                </a:lnTo>
                <a:lnTo>
                  <a:pt x="92" y="147"/>
                </a:lnTo>
                <a:lnTo>
                  <a:pt x="91" y="146"/>
                </a:lnTo>
                <a:lnTo>
                  <a:pt x="85" y="149"/>
                </a:lnTo>
                <a:lnTo>
                  <a:pt x="79" y="145"/>
                </a:lnTo>
                <a:lnTo>
                  <a:pt x="72" y="138"/>
                </a:lnTo>
                <a:lnTo>
                  <a:pt x="74" y="132"/>
                </a:lnTo>
                <a:lnTo>
                  <a:pt x="75" y="124"/>
                </a:lnTo>
                <a:lnTo>
                  <a:pt x="76" y="121"/>
                </a:lnTo>
                <a:lnTo>
                  <a:pt x="80" y="114"/>
                </a:lnTo>
                <a:lnTo>
                  <a:pt x="82" y="108"/>
                </a:lnTo>
                <a:lnTo>
                  <a:pt x="82" y="105"/>
                </a:lnTo>
                <a:lnTo>
                  <a:pt x="79" y="98"/>
                </a:lnTo>
                <a:lnTo>
                  <a:pt x="74" y="93"/>
                </a:lnTo>
                <a:lnTo>
                  <a:pt x="76" y="86"/>
                </a:lnTo>
                <a:lnTo>
                  <a:pt x="79" y="79"/>
                </a:lnTo>
                <a:lnTo>
                  <a:pt x="82" y="72"/>
                </a:lnTo>
                <a:lnTo>
                  <a:pt x="85" y="65"/>
                </a:lnTo>
                <a:lnTo>
                  <a:pt x="80" y="58"/>
                </a:lnTo>
                <a:lnTo>
                  <a:pt x="82" y="54"/>
                </a:lnTo>
                <a:lnTo>
                  <a:pt x="86" y="47"/>
                </a:lnTo>
                <a:lnTo>
                  <a:pt x="91" y="41"/>
                </a:lnTo>
                <a:lnTo>
                  <a:pt x="98" y="37"/>
                </a:lnTo>
                <a:lnTo>
                  <a:pt x="103" y="34"/>
                </a:lnTo>
                <a:lnTo>
                  <a:pt x="111" y="37"/>
                </a:lnTo>
                <a:lnTo>
                  <a:pt x="117" y="41"/>
                </a:lnTo>
                <a:lnTo>
                  <a:pt x="122" y="46"/>
                </a:lnTo>
                <a:lnTo>
                  <a:pt x="129" y="42"/>
                </a:lnTo>
                <a:lnTo>
                  <a:pt x="131" y="41"/>
                </a:lnTo>
                <a:lnTo>
                  <a:pt x="138" y="36"/>
                </a:lnTo>
                <a:lnTo>
                  <a:pt x="143" y="37"/>
                </a:lnTo>
                <a:lnTo>
                  <a:pt x="148" y="42"/>
                </a:lnTo>
                <a:lnTo>
                  <a:pt x="149" y="50"/>
                </a:lnTo>
                <a:lnTo>
                  <a:pt x="154" y="50"/>
                </a:lnTo>
                <a:lnTo>
                  <a:pt x="156" y="50"/>
                </a:lnTo>
                <a:lnTo>
                  <a:pt x="156" y="52"/>
                </a:lnTo>
                <a:lnTo>
                  <a:pt x="162" y="56"/>
                </a:lnTo>
                <a:lnTo>
                  <a:pt x="164" y="56"/>
                </a:lnTo>
                <a:lnTo>
                  <a:pt x="164" y="49"/>
                </a:lnTo>
                <a:lnTo>
                  <a:pt x="171" y="44"/>
                </a:lnTo>
                <a:lnTo>
                  <a:pt x="177" y="39"/>
                </a:lnTo>
                <a:lnTo>
                  <a:pt x="183" y="38"/>
                </a:lnTo>
                <a:lnTo>
                  <a:pt x="189" y="38"/>
                </a:lnTo>
                <a:lnTo>
                  <a:pt x="195" y="38"/>
                </a:lnTo>
                <a:lnTo>
                  <a:pt x="202" y="37"/>
                </a:lnTo>
                <a:lnTo>
                  <a:pt x="208" y="33"/>
                </a:lnTo>
                <a:lnTo>
                  <a:pt x="213" y="30"/>
                </a:lnTo>
                <a:lnTo>
                  <a:pt x="220" y="30"/>
                </a:lnTo>
                <a:lnTo>
                  <a:pt x="225" y="37"/>
                </a:lnTo>
                <a:lnTo>
                  <a:pt x="226" y="37"/>
                </a:lnTo>
                <a:lnTo>
                  <a:pt x="233" y="37"/>
                </a:lnTo>
                <a:lnTo>
                  <a:pt x="239" y="38"/>
                </a:lnTo>
                <a:lnTo>
                  <a:pt x="245" y="38"/>
                </a:lnTo>
                <a:lnTo>
                  <a:pt x="247" y="38"/>
                </a:lnTo>
                <a:lnTo>
                  <a:pt x="253" y="31"/>
                </a:lnTo>
                <a:lnTo>
                  <a:pt x="259" y="24"/>
                </a:lnTo>
                <a:lnTo>
                  <a:pt x="275" y="5"/>
                </a:lnTo>
                <a:lnTo>
                  <a:pt x="278" y="0"/>
                </a:lnTo>
                <a:lnTo>
                  <a:pt x="282" y="8"/>
                </a:lnTo>
                <a:lnTo>
                  <a:pt x="284" y="15"/>
                </a:lnTo>
                <a:lnTo>
                  <a:pt x="287" y="21"/>
                </a:lnTo>
                <a:lnTo>
                  <a:pt x="285" y="28"/>
                </a:lnTo>
                <a:lnTo>
                  <a:pt x="291" y="28"/>
                </a:lnTo>
                <a:lnTo>
                  <a:pt x="291" y="33"/>
                </a:lnTo>
                <a:lnTo>
                  <a:pt x="297" y="39"/>
                </a:lnTo>
                <a:lnTo>
                  <a:pt x="303" y="40"/>
                </a:lnTo>
                <a:lnTo>
                  <a:pt x="308" y="47"/>
                </a:lnTo>
                <a:lnTo>
                  <a:pt x="307" y="54"/>
                </a:lnTo>
                <a:lnTo>
                  <a:pt x="304" y="60"/>
                </a:lnTo>
                <a:lnTo>
                  <a:pt x="304" y="68"/>
                </a:lnTo>
                <a:lnTo>
                  <a:pt x="307" y="73"/>
                </a:lnTo>
                <a:lnTo>
                  <a:pt x="307" y="80"/>
                </a:lnTo>
                <a:lnTo>
                  <a:pt x="313" y="87"/>
                </a:lnTo>
                <a:lnTo>
                  <a:pt x="314" y="88"/>
                </a:lnTo>
                <a:lnTo>
                  <a:pt x="315" y="95"/>
                </a:lnTo>
                <a:lnTo>
                  <a:pt x="317" y="102"/>
                </a:lnTo>
                <a:lnTo>
                  <a:pt x="323" y="108"/>
                </a:lnTo>
                <a:lnTo>
                  <a:pt x="329" y="113"/>
                </a:lnTo>
                <a:lnTo>
                  <a:pt x="329" y="120"/>
                </a:lnTo>
                <a:lnTo>
                  <a:pt x="331" y="127"/>
                </a:lnTo>
                <a:lnTo>
                  <a:pt x="336" y="134"/>
                </a:lnTo>
                <a:lnTo>
                  <a:pt x="338" y="136"/>
                </a:lnTo>
                <a:lnTo>
                  <a:pt x="335" y="143"/>
                </a:lnTo>
                <a:lnTo>
                  <a:pt x="335" y="146"/>
                </a:lnTo>
                <a:lnTo>
                  <a:pt x="337" y="153"/>
                </a:lnTo>
                <a:lnTo>
                  <a:pt x="339" y="160"/>
                </a:lnTo>
                <a:lnTo>
                  <a:pt x="341" y="167"/>
                </a:lnTo>
                <a:lnTo>
                  <a:pt x="341" y="173"/>
                </a:lnTo>
                <a:lnTo>
                  <a:pt x="342" y="179"/>
                </a:lnTo>
                <a:lnTo>
                  <a:pt x="342" y="181"/>
                </a:lnTo>
                <a:lnTo>
                  <a:pt x="342" y="197"/>
                </a:lnTo>
                <a:lnTo>
                  <a:pt x="342" y="203"/>
                </a:lnTo>
                <a:lnTo>
                  <a:pt x="340" y="210"/>
                </a:lnTo>
                <a:lnTo>
                  <a:pt x="334" y="217"/>
                </a:lnTo>
                <a:lnTo>
                  <a:pt x="330" y="224"/>
                </a:lnTo>
                <a:lnTo>
                  <a:pt x="331" y="230"/>
                </a:lnTo>
                <a:lnTo>
                  <a:pt x="332" y="232"/>
                </a:lnTo>
                <a:lnTo>
                  <a:pt x="330" y="238"/>
                </a:lnTo>
                <a:lnTo>
                  <a:pt x="328" y="238"/>
                </a:lnTo>
                <a:lnTo>
                  <a:pt x="322" y="241"/>
                </a:lnTo>
                <a:lnTo>
                  <a:pt x="317" y="248"/>
                </a:lnTo>
                <a:lnTo>
                  <a:pt x="313" y="247"/>
                </a:lnTo>
                <a:lnTo>
                  <a:pt x="312" y="247"/>
                </a:lnTo>
                <a:lnTo>
                  <a:pt x="310" y="254"/>
                </a:lnTo>
                <a:lnTo>
                  <a:pt x="309" y="260"/>
                </a:lnTo>
                <a:lnTo>
                  <a:pt x="306" y="267"/>
                </a:lnTo>
                <a:lnTo>
                  <a:pt x="303" y="272"/>
                </a:lnTo>
                <a:lnTo>
                  <a:pt x="300" y="273"/>
                </a:lnTo>
                <a:lnTo>
                  <a:pt x="299" y="279"/>
                </a:lnTo>
                <a:lnTo>
                  <a:pt x="297" y="283"/>
                </a:lnTo>
                <a:lnTo>
                  <a:pt x="296" y="283"/>
                </a:lnTo>
                <a:lnTo>
                  <a:pt x="291" y="286"/>
                </a:lnTo>
                <a:lnTo>
                  <a:pt x="290" y="287"/>
                </a:lnTo>
                <a:lnTo>
                  <a:pt x="289" y="294"/>
                </a:lnTo>
                <a:lnTo>
                  <a:pt x="288" y="298"/>
                </a:lnTo>
                <a:lnTo>
                  <a:pt x="287" y="305"/>
                </a:lnTo>
                <a:lnTo>
                  <a:pt x="282" y="312"/>
                </a:lnTo>
                <a:lnTo>
                  <a:pt x="279" y="316"/>
                </a:lnTo>
                <a:lnTo>
                  <a:pt x="278" y="319"/>
                </a:lnTo>
                <a:lnTo>
                  <a:pt x="275" y="324"/>
                </a:lnTo>
                <a:lnTo>
                  <a:pt x="275" y="331"/>
                </a:lnTo>
                <a:lnTo>
                  <a:pt x="275" y="335"/>
                </a:lnTo>
                <a:lnTo>
                  <a:pt x="276" y="338"/>
                </a:lnTo>
                <a:lnTo>
                  <a:pt x="278" y="345"/>
                </a:lnTo>
                <a:lnTo>
                  <a:pt x="277" y="352"/>
                </a:lnTo>
                <a:lnTo>
                  <a:pt x="276" y="359"/>
                </a:lnTo>
                <a:lnTo>
                  <a:pt x="275" y="367"/>
                </a:lnTo>
                <a:lnTo>
                  <a:pt x="275" y="413"/>
                </a:lnTo>
                <a:lnTo>
                  <a:pt x="78" y="413"/>
                </a:lnTo>
                <a:lnTo>
                  <a:pt x="75" y="412"/>
                </a:lnTo>
                <a:lnTo>
                  <a:pt x="69" y="417"/>
                </a:lnTo>
                <a:lnTo>
                  <a:pt x="63" y="419"/>
                </a:lnTo>
                <a:lnTo>
                  <a:pt x="58" y="418"/>
                </a:lnTo>
                <a:lnTo>
                  <a:pt x="56" y="418"/>
                </a:lnTo>
                <a:lnTo>
                  <a:pt x="51" y="418"/>
                </a:lnTo>
                <a:lnTo>
                  <a:pt x="49" y="424"/>
                </a:lnTo>
                <a:lnTo>
                  <a:pt x="46" y="425"/>
                </a:lnTo>
                <a:lnTo>
                  <a:pt x="44" y="431"/>
                </a:lnTo>
                <a:lnTo>
                  <a:pt x="38" y="436"/>
                </a:lnTo>
                <a:lnTo>
                  <a:pt x="33" y="443"/>
                </a:lnTo>
                <a:lnTo>
                  <a:pt x="27" y="449"/>
                </a:lnTo>
                <a:lnTo>
                  <a:pt x="25" y="450"/>
                </a:lnTo>
                <a:lnTo>
                  <a:pt x="20" y="445"/>
                </a:lnTo>
                <a:lnTo>
                  <a:pt x="16" y="439"/>
                </a:lnTo>
                <a:lnTo>
                  <a:pt x="10" y="441"/>
                </a:lnTo>
                <a:lnTo>
                  <a:pt x="7" y="443"/>
                </a:lnTo>
                <a:lnTo>
                  <a:pt x="1" y="444"/>
                </a:lnTo>
                <a:lnTo>
                  <a:pt x="1" y="433"/>
                </a:lnTo>
                <a:lnTo>
                  <a:pt x="0" y="42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4" name="Freeform 593"/>
          <p:cNvSpPr>
            <a:spLocks/>
          </p:cNvSpPr>
          <p:nvPr/>
        </p:nvSpPr>
        <p:spPr bwMode="auto">
          <a:xfrm>
            <a:off x="5145088" y="5145088"/>
            <a:ext cx="315912" cy="609600"/>
          </a:xfrm>
          <a:custGeom>
            <a:avLst/>
            <a:gdLst>
              <a:gd name="T0" fmla="*/ 2147483647 w 666"/>
              <a:gd name="T1" fmla="*/ 2147483647 h 1295"/>
              <a:gd name="T2" fmla="*/ 2147483647 w 666"/>
              <a:gd name="T3" fmla="*/ 2147483647 h 1295"/>
              <a:gd name="T4" fmla="*/ 2147483647 w 666"/>
              <a:gd name="T5" fmla="*/ 2147483647 h 1295"/>
              <a:gd name="T6" fmla="*/ 2147483647 w 666"/>
              <a:gd name="T7" fmla="*/ 2147483647 h 1295"/>
              <a:gd name="T8" fmla="*/ 2147483647 w 666"/>
              <a:gd name="T9" fmla="*/ 2147483647 h 1295"/>
              <a:gd name="T10" fmla="*/ 2147483647 w 666"/>
              <a:gd name="T11" fmla="*/ 2147483647 h 1295"/>
              <a:gd name="T12" fmla="*/ 2147483647 w 666"/>
              <a:gd name="T13" fmla="*/ 2147483647 h 1295"/>
              <a:gd name="T14" fmla="*/ 2147483647 w 666"/>
              <a:gd name="T15" fmla="*/ 2147483647 h 1295"/>
              <a:gd name="T16" fmla="*/ 2147483647 w 666"/>
              <a:gd name="T17" fmla="*/ 2147483647 h 1295"/>
              <a:gd name="T18" fmla="*/ 2147483647 w 666"/>
              <a:gd name="T19" fmla="*/ 2147483647 h 1295"/>
              <a:gd name="T20" fmla="*/ 2147483647 w 666"/>
              <a:gd name="T21" fmla="*/ 2147483647 h 1295"/>
              <a:gd name="T22" fmla="*/ 2147483647 w 666"/>
              <a:gd name="T23" fmla="*/ 2147483647 h 1295"/>
              <a:gd name="T24" fmla="*/ 2147483647 w 666"/>
              <a:gd name="T25" fmla="*/ 2147483647 h 1295"/>
              <a:gd name="T26" fmla="*/ 2147483647 w 666"/>
              <a:gd name="T27" fmla="*/ 2147483647 h 1295"/>
              <a:gd name="T28" fmla="*/ 2147483647 w 666"/>
              <a:gd name="T29" fmla="*/ 2147483647 h 1295"/>
              <a:gd name="T30" fmla="*/ 2147483647 w 666"/>
              <a:gd name="T31" fmla="*/ 2147483647 h 1295"/>
              <a:gd name="T32" fmla="*/ 2147483647 w 666"/>
              <a:gd name="T33" fmla="*/ 2147483647 h 1295"/>
              <a:gd name="T34" fmla="*/ 2147483647 w 666"/>
              <a:gd name="T35" fmla="*/ 2147483647 h 1295"/>
              <a:gd name="T36" fmla="*/ 2147483647 w 666"/>
              <a:gd name="T37" fmla="*/ 2147483647 h 1295"/>
              <a:gd name="T38" fmla="*/ 2147483647 w 666"/>
              <a:gd name="T39" fmla="*/ 2147483647 h 1295"/>
              <a:gd name="T40" fmla="*/ 2147483647 w 666"/>
              <a:gd name="T41" fmla="*/ 2147483647 h 1295"/>
              <a:gd name="T42" fmla="*/ 2147483647 w 666"/>
              <a:gd name="T43" fmla="*/ 2147483647 h 1295"/>
              <a:gd name="T44" fmla="*/ 2147483647 w 666"/>
              <a:gd name="T45" fmla="*/ 2147483647 h 1295"/>
              <a:gd name="T46" fmla="*/ 2147483647 w 666"/>
              <a:gd name="T47" fmla="*/ 2147483647 h 1295"/>
              <a:gd name="T48" fmla="*/ 2147483647 w 666"/>
              <a:gd name="T49" fmla="*/ 2147483647 h 1295"/>
              <a:gd name="T50" fmla="*/ 2147483647 w 666"/>
              <a:gd name="T51" fmla="*/ 2147483647 h 1295"/>
              <a:gd name="T52" fmla="*/ 2147483647 w 666"/>
              <a:gd name="T53" fmla="*/ 2147483647 h 1295"/>
              <a:gd name="T54" fmla="*/ 2147483647 w 666"/>
              <a:gd name="T55" fmla="*/ 2147483647 h 1295"/>
              <a:gd name="T56" fmla="*/ 2147483647 w 666"/>
              <a:gd name="T57" fmla="*/ 2147483647 h 1295"/>
              <a:gd name="T58" fmla="*/ 2147483647 w 666"/>
              <a:gd name="T59" fmla="*/ 2147483647 h 1295"/>
              <a:gd name="T60" fmla="*/ 2147483647 w 666"/>
              <a:gd name="T61" fmla="*/ 2147483647 h 1295"/>
              <a:gd name="T62" fmla="*/ 2147483647 w 666"/>
              <a:gd name="T63" fmla="*/ 2147483647 h 1295"/>
              <a:gd name="T64" fmla="*/ 2147483647 w 666"/>
              <a:gd name="T65" fmla="*/ 2147483647 h 1295"/>
              <a:gd name="T66" fmla="*/ 2147483647 w 666"/>
              <a:gd name="T67" fmla="*/ 2147483647 h 1295"/>
              <a:gd name="T68" fmla="*/ 2147483647 w 666"/>
              <a:gd name="T69" fmla="*/ 2147483647 h 1295"/>
              <a:gd name="T70" fmla="*/ 2147483647 w 666"/>
              <a:gd name="T71" fmla="*/ 2147483647 h 1295"/>
              <a:gd name="T72" fmla="*/ 2147483647 w 666"/>
              <a:gd name="T73" fmla="*/ 2147483647 h 1295"/>
              <a:gd name="T74" fmla="*/ 2147483647 w 666"/>
              <a:gd name="T75" fmla="*/ 2147483647 h 1295"/>
              <a:gd name="T76" fmla="*/ 2147483647 w 666"/>
              <a:gd name="T77" fmla="*/ 2147483647 h 1295"/>
              <a:gd name="T78" fmla="*/ 2147483647 w 666"/>
              <a:gd name="T79" fmla="*/ 2147483647 h 1295"/>
              <a:gd name="T80" fmla="*/ 2147483647 w 666"/>
              <a:gd name="T81" fmla="*/ 2147483647 h 1295"/>
              <a:gd name="T82" fmla="*/ 2147483647 w 666"/>
              <a:gd name="T83" fmla="*/ 2147483647 h 1295"/>
              <a:gd name="T84" fmla="*/ 2147483647 w 666"/>
              <a:gd name="T85" fmla="*/ 2147483647 h 1295"/>
              <a:gd name="T86" fmla="*/ 2147483647 w 666"/>
              <a:gd name="T87" fmla="*/ 2147483647 h 1295"/>
              <a:gd name="T88" fmla="*/ 2147483647 w 666"/>
              <a:gd name="T89" fmla="*/ 2147483647 h 1295"/>
              <a:gd name="T90" fmla="*/ 2147483647 w 666"/>
              <a:gd name="T91" fmla="*/ 2147483647 h 1295"/>
              <a:gd name="T92" fmla="*/ 2147483647 w 666"/>
              <a:gd name="T93" fmla="*/ 2147483647 h 1295"/>
              <a:gd name="T94" fmla="*/ 2147483647 w 666"/>
              <a:gd name="T95" fmla="*/ 2147483647 h 1295"/>
              <a:gd name="T96" fmla="*/ 2147483647 w 666"/>
              <a:gd name="T97" fmla="*/ 2147483647 h 1295"/>
              <a:gd name="T98" fmla="*/ 2147483647 w 666"/>
              <a:gd name="T99" fmla="*/ 2147483647 h 1295"/>
              <a:gd name="T100" fmla="*/ 2147483647 w 666"/>
              <a:gd name="T101" fmla="*/ 2147483647 h 1295"/>
              <a:gd name="T102" fmla="*/ 2147483647 w 666"/>
              <a:gd name="T103" fmla="*/ 2147483647 h 1295"/>
              <a:gd name="T104" fmla="*/ 2147483647 w 666"/>
              <a:gd name="T105" fmla="*/ 2147483647 h 1295"/>
              <a:gd name="T106" fmla="*/ 2147483647 w 666"/>
              <a:gd name="T107" fmla="*/ 2147483647 h 1295"/>
              <a:gd name="T108" fmla="*/ 2147483647 w 666"/>
              <a:gd name="T109" fmla="*/ 2147483647 h 1295"/>
              <a:gd name="T110" fmla="*/ 2147483647 w 666"/>
              <a:gd name="T111" fmla="*/ 2147483647 h 1295"/>
              <a:gd name="T112" fmla="*/ 2147483647 w 666"/>
              <a:gd name="T113" fmla="*/ 2147483647 h 1295"/>
              <a:gd name="T114" fmla="*/ 2147483647 w 666"/>
              <a:gd name="T115" fmla="*/ 2147483647 h 1295"/>
              <a:gd name="T116" fmla="*/ 2147483647 w 666"/>
              <a:gd name="T117" fmla="*/ 2147483647 h 1295"/>
              <a:gd name="T118" fmla="*/ 2147483647 w 666"/>
              <a:gd name="T119" fmla="*/ 2147483647 h 1295"/>
              <a:gd name="T120" fmla="*/ 2147483647 w 666"/>
              <a:gd name="T121" fmla="*/ 2147483647 h 12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6"/>
              <a:gd name="T184" fmla="*/ 0 h 1295"/>
              <a:gd name="T185" fmla="*/ 666 w 666"/>
              <a:gd name="T186" fmla="*/ 1295 h 12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6" h="1295">
                <a:moveTo>
                  <a:pt x="0" y="358"/>
                </a:moveTo>
                <a:lnTo>
                  <a:pt x="0" y="356"/>
                </a:lnTo>
                <a:lnTo>
                  <a:pt x="5" y="355"/>
                </a:lnTo>
                <a:lnTo>
                  <a:pt x="12" y="352"/>
                </a:lnTo>
                <a:lnTo>
                  <a:pt x="18" y="349"/>
                </a:lnTo>
                <a:lnTo>
                  <a:pt x="24" y="346"/>
                </a:lnTo>
                <a:lnTo>
                  <a:pt x="31" y="343"/>
                </a:lnTo>
                <a:lnTo>
                  <a:pt x="37" y="339"/>
                </a:lnTo>
                <a:lnTo>
                  <a:pt x="43" y="338"/>
                </a:lnTo>
                <a:lnTo>
                  <a:pt x="50" y="336"/>
                </a:lnTo>
                <a:lnTo>
                  <a:pt x="56" y="335"/>
                </a:lnTo>
                <a:lnTo>
                  <a:pt x="62" y="333"/>
                </a:lnTo>
                <a:lnTo>
                  <a:pt x="67" y="331"/>
                </a:lnTo>
                <a:lnTo>
                  <a:pt x="73" y="329"/>
                </a:lnTo>
                <a:lnTo>
                  <a:pt x="80" y="328"/>
                </a:lnTo>
                <a:lnTo>
                  <a:pt x="86" y="323"/>
                </a:lnTo>
                <a:lnTo>
                  <a:pt x="90" y="321"/>
                </a:lnTo>
                <a:lnTo>
                  <a:pt x="96" y="318"/>
                </a:lnTo>
                <a:lnTo>
                  <a:pt x="102" y="315"/>
                </a:lnTo>
                <a:lnTo>
                  <a:pt x="108" y="312"/>
                </a:lnTo>
                <a:lnTo>
                  <a:pt x="115" y="311"/>
                </a:lnTo>
                <a:lnTo>
                  <a:pt x="121" y="307"/>
                </a:lnTo>
                <a:lnTo>
                  <a:pt x="126" y="305"/>
                </a:lnTo>
                <a:lnTo>
                  <a:pt x="133" y="304"/>
                </a:lnTo>
                <a:lnTo>
                  <a:pt x="134" y="304"/>
                </a:lnTo>
                <a:lnTo>
                  <a:pt x="141" y="301"/>
                </a:lnTo>
                <a:lnTo>
                  <a:pt x="148" y="298"/>
                </a:lnTo>
                <a:lnTo>
                  <a:pt x="154" y="295"/>
                </a:lnTo>
                <a:lnTo>
                  <a:pt x="168" y="289"/>
                </a:lnTo>
                <a:lnTo>
                  <a:pt x="176" y="286"/>
                </a:lnTo>
                <a:lnTo>
                  <a:pt x="183" y="282"/>
                </a:lnTo>
                <a:lnTo>
                  <a:pt x="189" y="279"/>
                </a:lnTo>
                <a:lnTo>
                  <a:pt x="195" y="285"/>
                </a:lnTo>
                <a:lnTo>
                  <a:pt x="195" y="291"/>
                </a:lnTo>
                <a:lnTo>
                  <a:pt x="200" y="298"/>
                </a:lnTo>
                <a:lnTo>
                  <a:pt x="203" y="305"/>
                </a:lnTo>
                <a:lnTo>
                  <a:pt x="206" y="312"/>
                </a:lnTo>
                <a:lnTo>
                  <a:pt x="212" y="318"/>
                </a:lnTo>
                <a:lnTo>
                  <a:pt x="218" y="325"/>
                </a:lnTo>
                <a:lnTo>
                  <a:pt x="220" y="318"/>
                </a:lnTo>
                <a:lnTo>
                  <a:pt x="226" y="321"/>
                </a:lnTo>
                <a:lnTo>
                  <a:pt x="233" y="317"/>
                </a:lnTo>
                <a:lnTo>
                  <a:pt x="239" y="317"/>
                </a:lnTo>
                <a:lnTo>
                  <a:pt x="246" y="313"/>
                </a:lnTo>
                <a:lnTo>
                  <a:pt x="252" y="313"/>
                </a:lnTo>
                <a:lnTo>
                  <a:pt x="259" y="311"/>
                </a:lnTo>
                <a:lnTo>
                  <a:pt x="264" y="315"/>
                </a:lnTo>
                <a:lnTo>
                  <a:pt x="268" y="322"/>
                </a:lnTo>
                <a:lnTo>
                  <a:pt x="271" y="329"/>
                </a:lnTo>
                <a:lnTo>
                  <a:pt x="271" y="336"/>
                </a:lnTo>
                <a:lnTo>
                  <a:pt x="272" y="343"/>
                </a:lnTo>
                <a:lnTo>
                  <a:pt x="272" y="351"/>
                </a:lnTo>
                <a:lnTo>
                  <a:pt x="274" y="358"/>
                </a:lnTo>
                <a:lnTo>
                  <a:pt x="272" y="362"/>
                </a:lnTo>
                <a:lnTo>
                  <a:pt x="272" y="369"/>
                </a:lnTo>
                <a:lnTo>
                  <a:pt x="273" y="376"/>
                </a:lnTo>
                <a:lnTo>
                  <a:pt x="272" y="382"/>
                </a:lnTo>
                <a:lnTo>
                  <a:pt x="268" y="387"/>
                </a:lnTo>
                <a:lnTo>
                  <a:pt x="263" y="395"/>
                </a:lnTo>
                <a:lnTo>
                  <a:pt x="263" y="403"/>
                </a:lnTo>
                <a:lnTo>
                  <a:pt x="263" y="406"/>
                </a:lnTo>
                <a:lnTo>
                  <a:pt x="260" y="411"/>
                </a:lnTo>
                <a:lnTo>
                  <a:pt x="254" y="417"/>
                </a:lnTo>
                <a:lnTo>
                  <a:pt x="250" y="425"/>
                </a:lnTo>
                <a:lnTo>
                  <a:pt x="254" y="432"/>
                </a:lnTo>
                <a:lnTo>
                  <a:pt x="260" y="439"/>
                </a:lnTo>
                <a:lnTo>
                  <a:pt x="260" y="446"/>
                </a:lnTo>
                <a:lnTo>
                  <a:pt x="260" y="454"/>
                </a:lnTo>
                <a:lnTo>
                  <a:pt x="264" y="460"/>
                </a:lnTo>
                <a:lnTo>
                  <a:pt x="270" y="465"/>
                </a:lnTo>
                <a:lnTo>
                  <a:pt x="274" y="472"/>
                </a:lnTo>
                <a:lnTo>
                  <a:pt x="280" y="479"/>
                </a:lnTo>
                <a:lnTo>
                  <a:pt x="285" y="485"/>
                </a:lnTo>
                <a:lnTo>
                  <a:pt x="291" y="492"/>
                </a:lnTo>
                <a:lnTo>
                  <a:pt x="295" y="499"/>
                </a:lnTo>
                <a:lnTo>
                  <a:pt x="298" y="501"/>
                </a:lnTo>
                <a:lnTo>
                  <a:pt x="304" y="506"/>
                </a:lnTo>
                <a:lnTo>
                  <a:pt x="303" y="512"/>
                </a:lnTo>
                <a:lnTo>
                  <a:pt x="298" y="519"/>
                </a:lnTo>
                <a:lnTo>
                  <a:pt x="300" y="525"/>
                </a:lnTo>
                <a:lnTo>
                  <a:pt x="309" y="525"/>
                </a:lnTo>
                <a:lnTo>
                  <a:pt x="312" y="527"/>
                </a:lnTo>
                <a:lnTo>
                  <a:pt x="313" y="521"/>
                </a:lnTo>
                <a:lnTo>
                  <a:pt x="314" y="515"/>
                </a:lnTo>
                <a:lnTo>
                  <a:pt x="312" y="508"/>
                </a:lnTo>
                <a:lnTo>
                  <a:pt x="314" y="501"/>
                </a:lnTo>
                <a:lnTo>
                  <a:pt x="313" y="495"/>
                </a:lnTo>
                <a:lnTo>
                  <a:pt x="309" y="488"/>
                </a:lnTo>
                <a:lnTo>
                  <a:pt x="305" y="481"/>
                </a:lnTo>
                <a:lnTo>
                  <a:pt x="304" y="481"/>
                </a:lnTo>
                <a:lnTo>
                  <a:pt x="304" y="480"/>
                </a:lnTo>
                <a:lnTo>
                  <a:pt x="305" y="480"/>
                </a:lnTo>
                <a:lnTo>
                  <a:pt x="307" y="478"/>
                </a:lnTo>
                <a:lnTo>
                  <a:pt x="312" y="471"/>
                </a:lnTo>
                <a:lnTo>
                  <a:pt x="313" y="464"/>
                </a:lnTo>
                <a:lnTo>
                  <a:pt x="314" y="457"/>
                </a:lnTo>
                <a:lnTo>
                  <a:pt x="320" y="450"/>
                </a:lnTo>
                <a:lnTo>
                  <a:pt x="326" y="447"/>
                </a:lnTo>
                <a:lnTo>
                  <a:pt x="332" y="448"/>
                </a:lnTo>
                <a:lnTo>
                  <a:pt x="338" y="446"/>
                </a:lnTo>
                <a:lnTo>
                  <a:pt x="344" y="443"/>
                </a:lnTo>
                <a:lnTo>
                  <a:pt x="346" y="442"/>
                </a:lnTo>
                <a:lnTo>
                  <a:pt x="346" y="441"/>
                </a:lnTo>
                <a:lnTo>
                  <a:pt x="347" y="434"/>
                </a:lnTo>
                <a:lnTo>
                  <a:pt x="350" y="428"/>
                </a:lnTo>
                <a:lnTo>
                  <a:pt x="350" y="422"/>
                </a:lnTo>
                <a:lnTo>
                  <a:pt x="351" y="415"/>
                </a:lnTo>
                <a:lnTo>
                  <a:pt x="352" y="408"/>
                </a:lnTo>
                <a:lnTo>
                  <a:pt x="352" y="401"/>
                </a:lnTo>
                <a:lnTo>
                  <a:pt x="353" y="394"/>
                </a:lnTo>
                <a:lnTo>
                  <a:pt x="352" y="387"/>
                </a:lnTo>
                <a:lnTo>
                  <a:pt x="352" y="383"/>
                </a:lnTo>
                <a:lnTo>
                  <a:pt x="350" y="378"/>
                </a:lnTo>
                <a:lnTo>
                  <a:pt x="350" y="371"/>
                </a:lnTo>
                <a:lnTo>
                  <a:pt x="352" y="364"/>
                </a:lnTo>
                <a:lnTo>
                  <a:pt x="354" y="358"/>
                </a:lnTo>
                <a:lnTo>
                  <a:pt x="356" y="354"/>
                </a:lnTo>
                <a:lnTo>
                  <a:pt x="355" y="347"/>
                </a:lnTo>
                <a:lnTo>
                  <a:pt x="355" y="330"/>
                </a:lnTo>
                <a:lnTo>
                  <a:pt x="354" y="329"/>
                </a:lnTo>
                <a:lnTo>
                  <a:pt x="349" y="322"/>
                </a:lnTo>
                <a:lnTo>
                  <a:pt x="344" y="315"/>
                </a:lnTo>
                <a:lnTo>
                  <a:pt x="339" y="307"/>
                </a:lnTo>
                <a:lnTo>
                  <a:pt x="338" y="305"/>
                </a:lnTo>
                <a:lnTo>
                  <a:pt x="334" y="298"/>
                </a:lnTo>
                <a:lnTo>
                  <a:pt x="331" y="290"/>
                </a:lnTo>
                <a:lnTo>
                  <a:pt x="326" y="283"/>
                </a:lnTo>
                <a:lnTo>
                  <a:pt x="322" y="277"/>
                </a:lnTo>
                <a:lnTo>
                  <a:pt x="316" y="269"/>
                </a:lnTo>
                <a:lnTo>
                  <a:pt x="312" y="262"/>
                </a:lnTo>
                <a:lnTo>
                  <a:pt x="308" y="255"/>
                </a:lnTo>
                <a:lnTo>
                  <a:pt x="302" y="248"/>
                </a:lnTo>
                <a:lnTo>
                  <a:pt x="300" y="246"/>
                </a:lnTo>
                <a:lnTo>
                  <a:pt x="294" y="240"/>
                </a:lnTo>
                <a:lnTo>
                  <a:pt x="293" y="239"/>
                </a:lnTo>
                <a:lnTo>
                  <a:pt x="285" y="239"/>
                </a:lnTo>
                <a:lnTo>
                  <a:pt x="279" y="234"/>
                </a:lnTo>
                <a:lnTo>
                  <a:pt x="275" y="227"/>
                </a:lnTo>
                <a:lnTo>
                  <a:pt x="275" y="221"/>
                </a:lnTo>
                <a:lnTo>
                  <a:pt x="276" y="214"/>
                </a:lnTo>
                <a:lnTo>
                  <a:pt x="276" y="208"/>
                </a:lnTo>
                <a:lnTo>
                  <a:pt x="275" y="200"/>
                </a:lnTo>
                <a:lnTo>
                  <a:pt x="274" y="194"/>
                </a:lnTo>
                <a:lnTo>
                  <a:pt x="274" y="188"/>
                </a:lnTo>
                <a:lnTo>
                  <a:pt x="274" y="180"/>
                </a:lnTo>
                <a:lnTo>
                  <a:pt x="273" y="174"/>
                </a:lnTo>
                <a:lnTo>
                  <a:pt x="271" y="167"/>
                </a:lnTo>
                <a:lnTo>
                  <a:pt x="269" y="160"/>
                </a:lnTo>
                <a:lnTo>
                  <a:pt x="268" y="153"/>
                </a:lnTo>
                <a:lnTo>
                  <a:pt x="267" y="148"/>
                </a:lnTo>
                <a:lnTo>
                  <a:pt x="265" y="140"/>
                </a:lnTo>
                <a:lnTo>
                  <a:pt x="265" y="135"/>
                </a:lnTo>
                <a:lnTo>
                  <a:pt x="267" y="127"/>
                </a:lnTo>
                <a:lnTo>
                  <a:pt x="274" y="114"/>
                </a:lnTo>
                <a:lnTo>
                  <a:pt x="278" y="108"/>
                </a:lnTo>
                <a:lnTo>
                  <a:pt x="281" y="101"/>
                </a:lnTo>
                <a:lnTo>
                  <a:pt x="282" y="94"/>
                </a:lnTo>
                <a:lnTo>
                  <a:pt x="283" y="87"/>
                </a:lnTo>
                <a:lnTo>
                  <a:pt x="291" y="87"/>
                </a:lnTo>
                <a:lnTo>
                  <a:pt x="312" y="87"/>
                </a:lnTo>
                <a:lnTo>
                  <a:pt x="319" y="87"/>
                </a:lnTo>
                <a:lnTo>
                  <a:pt x="332" y="87"/>
                </a:lnTo>
                <a:lnTo>
                  <a:pt x="337" y="88"/>
                </a:lnTo>
                <a:lnTo>
                  <a:pt x="343" y="88"/>
                </a:lnTo>
                <a:lnTo>
                  <a:pt x="350" y="83"/>
                </a:lnTo>
                <a:lnTo>
                  <a:pt x="356" y="78"/>
                </a:lnTo>
                <a:lnTo>
                  <a:pt x="362" y="76"/>
                </a:lnTo>
                <a:lnTo>
                  <a:pt x="368" y="83"/>
                </a:lnTo>
                <a:lnTo>
                  <a:pt x="373" y="85"/>
                </a:lnTo>
                <a:lnTo>
                  <a:pt x="380" y="92"/>
                </a:lnTo>
                <a:lnTo>
                  <a:pt x="385" y="97"/>
                </a:lnTo>
                <a:lnTo>
                  <a:pt x="391" y="96"/>
                </a:lnTo>
                <a:lnTo>
                  <a:pt x="397" y="95"/>
                </a:lnTo>
                <a:lnTo>
                  <a:pt x="403" y="100"/>
                </a:lnTo>
                <a:lnTo>
                  <a:pt x="409" y="99"/>
                </a:lnTo>
                <a:lnTo>
                  <a:pt x="416" y="94"/>
                </a:lnTo>
                <a:lnTo>
                  <a:pt x="420" y="87"/>
                </a:lnTo>
                <a:lnTo>
                  <a:pt x="426" y="88"/>
                </a:lnTo>
                <a:lnTo>
                  <a:pt x="431" y="88"/>
                </a:lnTo>
                <a:lnTo>
                  <a:pt x="438" y="94"/>
                </a:lnTo>
                <a:lnTo>
                  <a:pt x="444" y="96"/>
                </a:lnTo>
                <a:lnTo>
                  <a:pt x="456" y="99"/>
                </a:lnTo>
                <a:lnTo>
                  <a:pt x="460" y="100"/>
                </a:lnTo>
                <a:lnTo>
                  <a:pt x="466" y="93"/>
                </a:lnTo>
                <a:lnTo>
                  <a:pt x="472" y="93"/>
                </a:lnTo>
                <a:lnTo>
                  <a:pt x="478" y="87"/>
                </a:lnTo>
                <a:lnTo>
                  <a:pt x="482" y="81"/>
                </a:lnTo>
                <a:lnTo>
                  <a:pt x="485" y="73"/>
                </a:lnTo>
                <a:lnTo>
                  <a:pt x="487" y="67"/>
                </a:lnTo>
                <a:lnTo>
                  <a:pt x="493" y="64"/>
                </a:lnTo>
                <a:lnTo>
                  <a:pt x="499" y="62"/>
                </a:lnTo>
                <a:lnTo>
                  <a:pt x="501" y="62"/>
                </a:lnTo>
                <a:lnTo>
                  <a:pt x="513" y="65"/>
                </a:lnTo>
                <a:lnTo>
                  <a:pt x="519" y="72"/>
                </a:lnTo>
                <a:lnTo>
                  <a:pt x="525" y="75"/>
                </a:lnTo>
                <a:lnTo>
                  <a:pt x="532" y="69"/>
                </a:lnTo>
                <a:lnTo>
                  <a:pt x="538" y="63"/>
                </a:lnTo>
                <a:lnTo>
                  <a:pt x="544" y="62"/>
                </a:lnTo>
                <a:lnTo>
                  <a:pt x="549" y="56"/>
                </a:lnTo>
                <a:lnTo>
                  <a:pt x="555" y="55"/>
                </a:lnTo>
                <a:lnTo>
                  <a:pt x="562" y="54"/>
                </a:lnTo>
                <a:lnTo>
                  <a:pt x="568" y="54"/>
                </a:lnTo>
                <a:lnTo>
                  <a:pt x="574" y="55"/>
                </a:lnTo>
                <a:lnTo>
                  <a:pt x="580" y="49"/>
                </a:lnTo>
                <a:lnTo>
                  <a:pt x="593" y="40"/>
                </a:lnTo>
                <a:lnTo>
                  <a:pt x="599" y="38"/>
                </a:lnTo>
                <a:lnTo>
                  <a:pt x="605" y="36"/>
                </a:lnTo>
                <a:lnTo>
                  <a:pt x="611" y="31"/>
                </a:lnTo>
                <a:lnTo>
                  <a:pt x="618" y="27"/>
                </a:lnTo>
                <a:lnTo>
                  <a:pt x="621" y="27"/>
                </a:lnTo>
                <a:lnTo>
                  <a:pt x="627" y="20"/>
                </a:lnTo>
                <a:lnTo>
                  <a:pt x="633" y="14"/>
                </a:lnTo>
                <a:lnTo>
                  <a:pt x="639" y="8"/>
                </a:lnTo>
                <a:lnTo>
                  <a:pt x="645" y="5"/>
                </a:lnTo>
                <a:lnTo>
                  <a:pt x="650" y="0"/>
                </a:lnTo>
                <a:lnTo>
                  <a:pt x="655" y="4"/>
                </a:lnTo>
                <a:lnTo>
                  <a:pt x="658" y="9"/>
                </a:lnTo>
                <a:lnTo>
                  <a:pt x="659" y="17"/>
                </a:lnTo>
                <a:lnTo>
                  <a:pt x="652" y="23"/>
                </a:lnTo>
                <a:lnTo>
                  <a:pt x="658" y="27"/>
                </a:lnTo>
                <a:lnTo>
                  <a:pt x="655" y="33"/>
                </a:lnTo>
                <a:lnTo>
                  <a:pt x="653" y="40"/>
                </a:lnTo>
                <a:lnTo>
                  <a:pt x="656" y="47"/>
                </a:lnTo>
                <a:lnTo>
                  <a:pt x="652" y="54"/>
                </a:lnTo>
                <a:lnTo>
                  <a:pt x="648" y="62"/>
                </a:lnTo>
                <a:lnTo>
                  <a:pt x="643" y="69"/>
                </a:lnTo>
                <a:lnTo>
                  <a:pt x="643" y="70"/>
                </a:lnTo>
                <a:lnTo>
                  <a:pt x="651" y="75"/>
                </a:lnTo>
                <a:lnTo>
                  <a:pt x="648" y="83"/>
                </a:lnTo>
                <a:lnTo>
                  <a:pt x="649" y="88"/>
                </a:lnTo>
                <a:lnTo>
                  <a:pt x="648" y="95"/>
                </a:lnTo>
                <a:lnTo>
                  <a:pt x="648" y="97"/>
                </a:lnTo>
                <a:lnTo>
                  <a:pt x="650" y="104"/>
                </a:lnTo>
                <a:lnTo>
                  <a:pt x="650" y="112"/>
                </a:lnTo>
                <a:lnTo>
                  <a:pt x="652" y="119"/>
                </a:lnTo>
                <a:lnTo>
                  <a:pt x="651" y="126"/>
                </a:lnTo>
                <a:lnTo>
                  <a:pt x="651" y="133"/>
                </a:lnTo>
                <a:lnTo>
                  <a:pt x="650" y="140"/>
                </a:lnTo>
                <a:lnTo>
                  <a:pt x="647" y="141"/>
                </a:lnTo>
                <a:lnTo>
                  <a:pt x="651" y="148"/>
                </a:lnTo>
                <a:lnTo>
                  <a:pt x="651" y="154"/>
                </a:lnTo>
                <a:lnTo>
                  <a:pt x="648" y="161"/>
                </a:lnTo>
                <a:lnTo>
                  <a:pt x="653" y="168"/>
                </a:lnTo>
                <a:lnTo>
                  <a:pt x="654" y="175"/>
                </a:lnTo>
                <a:lnTo>
                  <a:pt x="654" y="182"/>
                </a:lnTo>
                <a:lnTo>
                  <a:pt x="652" y="189"/>
                </a:lnTo>
                <a:lnTo>
                  <a:pt x="648" y="196"/>
                </a:lnTo>
                <a:lnTo>
                  <a:pt x="655" y="199"/>
                </a:lnTo>
                <a:lnTo>
                  <a:pt x="652" y="206"/>
                </a:lnTo>
                <a:lnTo>
                  <a:pt x="653" y="213"/>
                </a:lnTo>
                <a:lnTo>
                  <a:pt x="652" y="220"/>
                </a:lnTo>
                <a:lnTo>
                  <a:pt x="652" y="226"/>
                </a:lnTo>
                <a:lnTo>
                  <a:pt x="651" y="234"/>
                </a:lnTo>
                <a:lnTo>
                  <a:pt x="649" y="241"/>
                </a:lnTo>
                <a:lnTo>
                  <a:pt x="651" y="241"/>
                </a:lnTo>
                <a:lnTo>
                  <a:pt x="651" y="248"/>
                </a:lnTo>
                <a:lnTo>
                  <a:pt x="651" y="255"/>
                </a:lnTo>
                <a:lnTo>
                  <a:pt x="652" y="262"/>
                </a:lnTo>
                <a:lnTo>
                  <a:pt x="653" y="269"/>
                </a:lnTo>
                <a:lnTo>
                  <a:pt x="655" y="275"/>
                </a:lnTo>
                <a:lnTo>
                  <a:pt x="655" y="282"/>
                </a:lnTo>
                <a:lnTo>
                  <a:pt x="652" y="290"/>
                </a:lnTo>
                <a:lnTo>
                  <a:pt x="654" y="296"/>
                </a:lnTo>
                <a:lnTo>
                  <a:pt x="659" y="295"/>
                </a:lnTo>
                <a:lnTo>
                  <a:pt x="661" y="301"/>
                </a:lnTo>
                <a:lnTo>
                  <a:pt x="654" y="309"/>
                </a:lnTo>
                <a:lnTo>
                  <a:pt x="653" y="315"/>
                </a:lnTo>
                <a:lnTo>
                  <a:pt x="655" y="321"/>
                </a:lnTo>
                <a:lnTo>
                  <a:pt x="655" y="320"/>
                </a:lnTo>
                <a:lnTo>
                  <a:pt x="659" y="312"/>
                </a:lnTo>
                <a:lnTo>
                  <a:pt x="666" y="314"/>
                </a:lnTo>
                <a:lnTo>
                  <a:pt x="665" y="321"/>
                </a:lnTo>
                <a:lnTo>
                  <a:pt x="664" y="329"/>
                </a:lnTo>
                <a:lnTo>
                  <a:pt x="666" y="336"/>
                </a:lnTo>
                <a:lnTo>
                  <a:pt x="665" y="343"/>
                </a:lnTo>
                <a:lnTo>
                  <a:pt x="659" y="349"/>
                </a:lnTo>
                <a:lnTo>
                  <a:pt x="654" y="352"/>
                </a:lnTo>
                <a:lnTo>
                  <a:pt x="661" y="356"/>
                </a:lnTo>
                <a:lnTo>
                  <a:pt x="654" y="356"/>
                </a:lnTo>
                <a:lnTo>
                  <a:pt x="656" y="363"/>
                </a:lnTo>
                <a:lnTo>
                  <a:pt x="651" y="367"/>
                </a:lnTo>
                <a:lnTo>
                  <a:pt x="647" y="372"/>
                </a:lnTo>
                <a:lnTo>
                  <a:pt x="654" y="372"/>
                </a:lnTo>
                <a:lnTo>
                  <a:pt x="654" y="378"/>
                </a:lnTo>
                <a:lnTo>
                  <a:pt x="651" y="385"/>
                </a:lnTo>
                <a:lnTo>
                  <a:pt x="648" y="393"/>
                </a:lnTo>
                <a:lnTo>
                  <a:pt x="644" y="400"/>
                </a:lnTo>
                <a:lnTo>
                  <a:pt x="639" y="406"/>
                </a:lnTo>
                <a:lnTo>
                  <a:pt x="635" y="411"/>
                </a:lnTo>
                <a:lnTo>
                  <a:pt x="630" y="418"/>
                </a:lnTo>
                <a:lnTo>
                  <a:pt x="624" y="425"/>
                </a:lnTo>
                <a:lnTo>
                  <a:pt x="618" y="432"/>
                </a:lnTo>
                <a:lnTo>
                  <a:pt x="616" y="439"/>
                </a:lnTo>
                <a:lnTo>
                  <a:pt x="612" y="447"/>
                </a:lnTo>
                <a:lnTo>
                  <a:pt x="609" y="454"/>
                </a:lnTo>
                <a:lnTo>
                  <a:pt x="604" y="456"/>
                </a:lnTo>
                <a:lnTo>
                  <a:pt x="599" y="458"/>
                </a:lnTo>
                <a:lnTo>
                  <a:pt x="597" y="463"/>
                </a:lnTo>
                <a:lnTo>
                  <a:pt x="597" y="465"/>
                </a:lnTo>
                <a:lnTo>
                  <a:pt x="595" y="472"/>
                </a:lnTo>
                <a:lnTo>
                  <a:pt x="591" y="479"/>
                </a:lnTo>
                <a:lnTo>
                  <a:pt x="584" y="483"/>
                </a:lnTo>
                <a:lnTo>
                  <a:pt x="577" y="488"/>
                </a:lnTo>
                <a:lnTo>
                  <a:pt x="571" y="492"/>
                </a:lnTo>
                <a:lnTo>
                  <a:pt x="565" y="496"/>
                </a:lnTo>
                <a:lnTo>
                  <a:pt x="560" y="500"/>
                </a:lnTo>
                <a:lnTo>
                  <a:pt x="552" y="506"/>
                </a:lnTo>
                <a:lnTo>
                  <a:pt x="552" y="507"/>
                </a:lnTo>
                <a:lnTo>
                  <a:pt x="551" y="514"/>
                </a:lnTo>
                <a:lnTo>
                  <a:pt x="545" y="515"/>
                </a:lnTo>
                <a:lnTo>
                  <a:pt x="542" y="515"/>
                </a:lnTo>
                <a:lnTo>
                  <a:pt x="537" y="520"/>
                </a:lnTo>
                <a:lnTo>
                  <a:pt x="530" y="520"/>
                </a:lnTo>
                <a:lnTo>
                  <a:pt x="523" y="519"/>
                </a:lnTo>
                <a:lnTo>
                  <a:pt x="521" y="523"/>
                </a:lnTo>
                <a:lnTo>
                  <a:pt x="516" y="525"/>
                </a:lnTo>
                <a:lnTo>
                  <a:pt x="509" y="529"/>
                </a:lnTo>
                <a:lnTo>
                  <a:pt x="503" y="531"/>
                </a:lnTo>
                <a:lnTo>
                  <a:pt x="496" y="535"/>
                </a:lnTo>
                <a:lnTo>
                  <a:pt x="490" y="537"/>
                </a:lnTo>
                <a:lnTo>
                  <a:pt x="488" y="533"/>
                </a:lnTo>
                <a:lnTo>
                  <a:pt x="485" y="541"/>
                </a:lnTo>
                <a:lnTo>
                  <a:pt x="479" y="543"/>
                </a:lnTo>
                <a:lnTo>
                  <a:pt x="473" y="546"/>
                </a:lnTo>
                <a:lnTo>
                  <a:pt x="466" y="551"/>
                </a:lnTo>
                <a:lnTo>
                  <a:pt x="460" y="555"/>
                </a:lnTo>
                <a:lnTo>
                  <a:pt x="454" y="557"/>
                </a:lnTo>
                <a:lnTo>
                  <a:pt x="452" y="560"/>
                </a:lnTo>
                <a:lnTo>
                  <a:pt x="446" y="563"/>
                </a:lnTo>
                <a:lnTo>
                  <a:pt x="440" y="568"/>
                </a:lnTo>
                <a:lnTo>
                  <a:pt x="435" y="570"/>
                </a:lnTo>
                <a:lnTo>
                  <a:pt x="429" y="576"/>
                </a:lnTo>
                <a:lnTo>
                  <a:pt x="428" y="578"/>
                </a:lnTo>
                <a:lnTo>
                  <a:pt x="422" y="585"/>
                </a:lnTo>
                <a:lnTo>
                  <a:pt x="419" y="592"/>
                </a:lnTo>
                <a:lnTo>
                  <a:pt x="412" y="591"/>
                </a:lnTo>
                <a:lnTo>
                  <a:pt x="406" y="587"/>
                </a:lnTo>
                <a:lnTo>
                  <a:pt x="411" y="593"/>
                </a:lnTo>
                <a:lnTo>
                  <a:pt x="415" y="600"/>
                </a:lnTo>
                <a:lnTo>
                  <a:pt x="411" y="606"/>
                </a:lnTo>
                <a:lnTo>
                  <a:pt x="404" y="614"/>
                </a:lnTo>
                <a:lnTo>
                  <a:pt x="400" y="620"/>
                </a:lnTo>
                <a:lnTo>
                  <a:pt x="394" y="627"/>
                </a:lnTo>
                <a:lnTo>
                  <a:pt x="389" y="634"/>
                </a:lnTo>
                <a:lnTo>
                  <a:pt x="382" y="640"/>
                </a:lnTo>
                <a:lnTo>
                  <a:pt x="381" y="644"/>
                </a:lnTo>
                <a:lnTo>
                  <a:pt x="376" y="650"/>
                </a:lnTo>
                <a:lnTo>
                  <a:pt x="376" y="658"/>
                </a:lnTo>
                <a:lnTo>
                  <a:pt x="371" y="657"/>
                </a:lnTo>
                <a:lnTo>
                  <a:pt x="367" y="650"/>
                </a:lnTo>
                <a:lnTo>
                  <a:pt x="368" y="657"/>
                </a:lnTo>
                <a:lnTo>
                  <a:pt x="368" y="662"/>
                </a:lnTo>
                <a:lnTo>
                  <a:pt x="366" y="665"/>
                </a:lnTo>
                <a:lnTo>
                  <a:pt x="360" y="666"/>
                </a:lnTo>
                <a:lnTo>
                  <a:pt x="361" y="659"/>
                </a:lnTo>
                <a:lnTo>
                  <a:pt x="359" y="659"/>
                </a:lnTo>
                <a:lnTo>
                  <a:pt x="355" y="666"/>
                </a:lnTo>
                <a:lnTo>
                  <a:pt x="349" y="669"/>
                </a:lnTo>
                <a:lnTo>
                  <a:pt x="342" y="674"/>
                </a:lnTo>
                <a:lnTo>
                  <a:pt x="337" y="678"/>
                </a:lnTo>
                <a:lnTo>
                  <a:pt x="330" y="684"/>
                </a:lnTo>
                <a:lnTo>
                  <a:pt x="327" y="692"/>
                </a:lnTo>
                <a:lnTo>
                  <a:pt x="322" y="698"/>
                </a:lnTo>
                <a:lnTo>
                  <a:pt x="317" y="705"/>
                </a:lnTo>
                <a:lnTo>
                  <a:pt x="312" y="712"/>
                </a:lnTo>
                <a:lnTo>
                  <a:pt x="306" y="718"/>
                </a:lnTo>
                <a:lnTo>
                  <a:pt x="300" y="724"/>
                </a:lnTo>
                <a:lnTo>
                  <a:pt x="294" y="730"/>
                </a:lnTo>
                <a:lnTo>
                  <a:pt x="287" y="737"/>
                </a:lnTo>
                <a:lnTo>
                  <a:pt x="283" y="739"/>
                </a:lnTo>
                <a:lnTo>
                  <a:pt x="278" y="741"/>
                </a:lnTo>
                <a:lnTo>
                  <a:pt x="277" y="740"/>
                </a:lnTo>
                <a:lnTo>
                  <a:pt x="274" y="733"/>
                </a:lnTo>
                <a:lnTo>
                  <a:pt x="267" y="728"/>
                </a:lnTo>
                <a:lnTo>
                  <a:pt x="265" y="721"/>
                </a:lnTo>
                <a:lnTo>
                  <a:pt x="259" y="723"/>
                </a:lnTo>
                <a:lnTo>
                  <a:pt x="264" y="723"/>
                </a:lnTo>
                <a:lnTo>
                  <a:pt x="267" y="731"/>
                </a:lnTo>
                <a:lnTo>
                  <a:pt x="273" y="737"/>
                </a:lnTo>
                <a:lnTo>
                  <a:pt x="269" y="745"/>
                </a:lnTo>
                <a:lnTo>
                  <a:pt x="272" y="746"/>
                </a:lnTo>
                <a:lnTo>
                  <a:pt x="272" y="753"/>
                </a:lnTo>
                <a:lnTo>
                  <a:pt x="271" y="758"/>
                </a:lnTo>
                <a:lnTo>
                  <a:pt x="272" y="765"/>
                </a:lnTo>
                <a:lnTo>
                  <a:pt x="267" y="767"/>
                </a:lnTo>
                <a:lnTo>
                  <a:pt x="269" y="774"/>
                </a:lnTo>
                <a:lnTo>
                  <a:pt x="267" y="781"/>
                </a:lnTo>
                <a:lnTo>
                  <a:pt x="267" y="794"/>
                </a:lnTo>
                <a:lnTo>
                  <a:pt x="273" y="799"/>
                </a:lnTo>
                <a:lnTo>
                  <a:pt x="276" y="806"/>
                </a:lnTo>
                <a:lnTo>
                  <a:pt x="282" y="809"/>
                </a:lnTo>
                <a:lnTo>
                  <a:pt x="286" y="814"/>
                </a:lnTo>
                <a:lnTo>
                  <a:pt x="287" y="822"/>
                </a:lnTo>
                <a:lnTo>
                  <a:pt x="291" y="828"/>
                </a:lnTo>
                <a:lnTo>
                  <a:pt x="292" y="829"/>
                </a:lnTo>
                <a:lnTo>
                  <a:pt x="290" y="835"/>
                </a:lnTo>
                <a:lnTo>
                  <a:pt x="287" y="843"/>
                </a:lnTo>
                <a:lnTo>
                  <a:pt x="289" y="849"/>
                </a:lnTo>
                <a:lnTo>
                  <a:pt x="290" y="855"/>
                </a:lnTo>
                <a:lnTo>
                  <a:pt x="292" y="849"/>
                </a:lnTo>
                <a:lnTo>
                  <a:pt x="291" y="856"/>
                </a:lnTo>
                <a:lnTo>
                  <a:pt x="291" y="862"/>
                </a:lnTo>
                <a:lnTo>
                  <a:pt x="293" y="869"/>
                </a:lnTo>
                <a:lnTo>
                  <a:pt x="297" y="876"/>
                </a:lnTo>
                <a:lnTo>
                  <a:pt x="299" y="883"/>
                </a:lnTo>
                <a:lnTo>
                  <a:pt x="299" y="890"/>
                </a:lnTo>
                <a:lnTo>
                  <a:pt x="299" y="896"/>
                </a:lnTo>
                <a:lnTo>
                  <a:pt x="301" y="903"/>
                </a:lnTo>
                <a:lnTo>
                  <a:pt x="302" y="910"/>
                </a:lnTo>
                <a:lnTo>
                  <a:pt x="301" y="914"/>
                </a:lnTo>
                <a:lnTo>
                  <a:pt x="302" y="922"/>
                </a:lnTo>
                <a:lnTo>
                  <a:pt x="301" y="927"/>
                </a:lnTo>
                <a:lnTo>
                  <a:pt x="300" y="934"/>
                </a:lnTo>
                <a:lnTo>
                  <a:pt x="299" y="941"/>
                </a:lnTo>
                <a:lnTo>
                  <a:pt x="305" y="948"/>
                </a:lnTo>
                <a:lnTo>
                  <a:pt x="305" y="942"/>
                </a:lnTo>
                <a:lnTo>
                  <a:pt x="305" y="934"/>
                </a:lnTo>
                <a:lnTo>
                  <a:pt x="307" y="927"/>
                </a:lnTo>
                <a:lnTo>
                  <a:pt x="312" y="920"/>
                </a:lnTo>
                <a:lnTo>
                  <a:pt x="312" y="927"/>
                </a:lnTo>
                <a:lnTo>
                  <a:pt x="313" y="934"/>
                </a:lnTo>
                <a:lnTo>
                  <a:pt x="314" y="927"/>
                </a:lnTo>
                <a:lnTo>
                  <a:pt x="314" y="934"/>
                </a:lnTo>
                <a:lnTo>
                  <a:pt x="313" y="936"/>
                </a:lnTo>
                <a:lnTo>
                  <a:pt x="313" y="944"/>
                </a:lnTo>
                <a:lnTo>
                  <a:pt x="311" y="951"/>
                </a:lnTo>
                <a:lnTo>
                  <a:pt x="310" y="957"/>
                </a:lnTo>
                <a:lnTo>
                  <a:pt x="309" y="965"/>
                </a:lnTo>
                <a:lnTo>
                  <a:pt x="310" y="971"/>
                </a:lnTo>
                <a:lnTo>
                  <a:pt x="310" y="979"/>
                </a:lnTo>
                <a:lnTo>
                  <a:pt x="316" y="983"/>
                </a:lnTo>
                <a:lnTo>
                  <a:pt x="313" y="990"/>
                </a:lnTo>
                <a:lnTo>
                  <a:pt x="310" y="997"/>
                </a:lnTo>
                <a:lnTo>
                  <a:pt x="307" y="1004"/>
                </a:lnTo>
                <a:lnTo>
                  <a:pt x="307" y="1011"/>
                </a:lnTo>
                <a:lnTo>
                  <a:pt x="306" y="1017"/>
                </a:lnTo>
                <a:lnTo>
                  <a:pt x="304" y="1024"/>
                </a:lnTo>
                <a:lnTo>
                  <a:pt x="302" y="1031"/>
                </a:lnTo>
                <a:lnTo>
                  <a:pt x="302" y="1038"/>
                </a:lnTo>
                <a:lnTo>
                  <a:pt x="299" y="1045"/>
                </a:lnTo>
                <a:lnTo>
                  <a:pt x="298" y="1052"/>
                </a:lnTo>
                <a:lnTo>
                  <a:pt x="298" y="1057"/>
                </a:lnTo>
                <a:lnTo>
                  <a:pt x="298" y="1065"/>
                </a:lnTo>
                <a:lnTo>
                  <a:pt x="299" y="1057"/>
                </a:lnTo>
                <a:lnTo>
                  <a:pt x="305" y="1060"/>
                </a:lnTo>
                <a:lnTo>
                  <a:pt x="306" y="1053"/>
                </a:lnTo>
                <a:lnTo>
                  <a:pt x="309" y="1060"/>
                </a:lnTo>
                <a:lnTo>
                  <a:pt x="307" y="1063"/>
                </a:lnTo>
                <a:lnTo>
                  <a:pt x="306" y="1069"/>
                </a:lnTo>
                <a:lnTo>
                  <a:pt x="305" y="1072"/>
                </a:lnTo>
                <a:lnTo>
                  <a:pt x="305" y="1079"/>
                </a:lnTo>
                <a:lnTo>
                  <a:pt x="301" y="1086"/>
                </a:lnTo>
                <a:lnTo>
                  <a:pt x="297" y="1092"/>
                </a:lnTo>
                <a:lnTo>
                  <a:pt x="293" y="1099"/>
                </a:lnTo>
                <a:lnTo>
                  <a:pt x="287" y="1105"/>
                </a:lnTo>
                <a:lnTo>
                  <a:pt x="283" y="1112"/>
                </a:lnTo>
                <a:lnTo>
                  <a:pt x="278" y="1118"/>
                </a:lnTo>
                <a:lnTo>
                  <a:pt x="271" y="1122"/>
                </a:lnTo>
                <a:lnTo>
                  <a:pt x="266" y="1125"/>
                </a:lnTo>
                <a:lnTo>
                  <a:pt x="260" y="1129"/>
                </a:lnTo>
                <a:lnTo>
                  <a:pt x="253" y="1132"/>
                </a:lnTo>
                <a:lnTo>
                  <a:pt x="247" y="1134"/>
                </a:lnTo>
                <a:lnTo>
                  <a:pt x="241" y="1136"/>
                </a:lnTo>
                <a:lnTo>
                  <a:pt x="236" y="1138"/>
                </a:lnTo>
                <a:lnTo>
                  <a:pt x="233" y="1140"/>
                </a:lnTo>
                <a:lnTo>
                  <a:pt x="227" y="1143"/>
                </a:lnTo>
                <a:lnTo>
                  <a:pt x="220" y="1145"/>
                </a:lnTo>
                <a:lnTo>
                  <a:pt x="215" y="1148"/>
                </a:lnTo>
                <a:lnTo>
                  <a:pt x="212" y="1150"/>
                </a:lnTo>
                <a:lnTo>
                  <a:pt x="205" y="1151"/>
                </a:lnTo>
                <a:lnTo>
                  <a:pt x="200" y="1154"/>
                </a:lnTo>
                <a:lnTo>
                  <a:pt x="193" y="1157"/>
                </a:lnTo>
                <a:lnTo>
                  <a:pt x="187" y="1160"/>
                </a:lnTo>
                <a:lnTo>
                  <a:pt x="181" y="1164"/>
                </a:lnTo>
                <a:lnTo>
                  <a:pt x="177" y="1165"/>
                </a:lnTo>
                <a:lnTo>
                  <a:pt x="171" y="1169"/>
                </a:lnTo>
                <a:lnTo>
                  <a:pt x="164" y="1172"/>
                </a:lnTo>
                <a:lnTo>
                  <a:pt x="161" y="1172"/>
                </a:lnTo>
                <a:lnTo>
                  <a:pt x="158" y="1177"/>
                </a:lnTo>
                <a:lnTo>
                  <a:pt x="156" y="1178"/>
                </a:lnTo>
                <a:lnTo>
                  <a:pt x="152" y="1182"/>
                </a:lnTo>
                <a:lnTo>
                  <a:pt x="145" y="1186"/>
                </a:lnTo>
                <a:lnTo>
                  <a:pt x="140" y="1191"/>
                </a:lnTo>
                <a:lnTo>
                  <a:pt x="134" y="1198"/>
                </a:lnTo>
                <a:lnTo>
                  <a:pt x="132" y="1205"/>
                </a:lnTo>
                <a:lnTo>
                  <a:pt x="130" y="1212"/>
                </a:lnTo>
                <a:lnTo>
                  <a:pt x="129" y="1213"/>
                </a:lnTo>
                <a:lnTo>
                  <a:pt x="126" y="1220"/>
                </a:lnTo>
                <a:lnTo>
                  <a:pt x="120" y="1225"/>
                </a:lnTo>
                <a:lnTo>
                  <a:pt x="114" y="1228"/>
                </a:lnTo>
                <a:lnTo>
                  <a:pt x="115" y="1229"/>
                </a:lnTo>
                <a:lnTo>
                  <a:pt x="121" y="1229"/>
                </a:lnTo>
                <a:lnTo>
                  <a:pt x="124" y="1235"/>
                </a:lnTo>
                <a:lnTo>
                  <a:pt x="125" y="1242"/>
                </a:lnTo>
                <a:lnTo>
                  <a:pt x="130" y="1243"/>
                </a:lnTo>
                <a:lnTo>
                  <a:pt x="136" y="1246"/>
                </a:lnTo>
                <a:lnTo>
                  <a:pt x="142" y="1239"/>
                </a:lnTo>
                <a:lnTo>
                  <a:pt x="141" y="1246"/>
                </a:lnTo>
                <a:lnTo>
                  <a:pt x="141" y="1253"/>
                </a:lnTo>
                <a:lnTo>
                  <a:pt x="140" y="1259"/>
                </a:lnTo>
                <a:lnTo>
                  <a:pt x="140" y="1266"/>
                </a:lnTo>
                <a:lnTo>
                  <a:pt x="138" y="1273"/>
                </a:lnTo>
                <a:lnTo>
                  <a:pt x="137" y="1280"/>
                </a:lnTo>
                <a:lnTo>
                  <a:pt x="136" y="1287"/>
                </a:lnTo>
                <a:lnTo>
                  <a:pt x="136" y="1294"/>
                </a:lnTo>
                <a:lnTo>
                  <a:pt x="129" y="1294"/>
                </a:lnTo>
                <a:lnTo>
                  <a:pt x="123" y="1295"/>
                </a:lnTo>
                <a:lnTo>
                  <a:pt x="102" y="1295"/>
                </a:lnTo>
                <a:lnTo>
                  <a:pt x="96" y="1293"/>
                </a:lnTo>
                <a:lnTo>
                  <a:pt x="90" y="1294"/>
                </a:lnTo>
                <a:lnTo>
                  <a:pt x="90" y="1287"/>
                </a:lnTo>
                <a:lnTo>
                  <a:pt x="90" y="1279"/>
                </a:lnTo>
                <a:lnTo>
                  <a:pt x="91" y="1271"/>
                </a:lnTo>
                <a:lnTo>
                  <a:pt x="90" y="1264"/>
                </a:lnTo>
                <a:lnTo>
                  <a:pt x="88" y="1257"/>
                </a:lnTo>
                <a:lnTo>
                  <a:pt x="87" y="1249"/>
                </a:lnTo>
                <a:lnTo>
                  <a:pt x="89" y="1242"/>
                </a:lnTo>
                <a:lnTo>
                  <a:pt x="90" y="1241"/>
                </a:lnTo>
                <a:lnTo>
                  <a:pt x="90" y="1234"/>
                </a:lnTo>
                <a:lnTo>
                  <a:pt x="90" y="1228"/>
                </a:lnTo>
                <a:lnTo>
                  <a:pt x="86" y="1226"/>
                </a:lnTo>
                <a:lnTo>
                  <a:pt x="83" y="1224"/>
                </a:lnTo>
                <a:lnTo>
                  <a:pt x="82" y="1216"/>
                </a:lnTo>
                <a:lnTo>
                  <a:pt x="82" y="1208"/>
                </a:lnTo>
                <a:lnTo>
                  <a:pt x="84" y="1202"/>
                </a:lnTo>
                <a:lnTo>
                  <a:pt x="87" y="1199"/>
                </a:lnTo>
                <a:lnTo>
                  <a:pt x="86" y="1192"/>
                </a:lnTo>
                <a:lnTo>
                  <a:pt x="86" y="1185"/>
                </a:lnTo>
                <a:lnTo>
                  <a:pt x="86" y="1184"/>
                </a:lnTo>
                <a:lnTo>
                  <a:pt x="86" y="1183"/>
                </a:lnTo>
                <a:lnTo>
                  <a:pt x="87" y="1175"/>
                </a:lnTo>
                <a:lnTo>
                  <a:pt x="88" y="1168"/>
                </a:lnTo>
                <a:lnTo>
                  <a:pt x="88" y="1161"/>
                </a:lnTo>
                <a:lnTo>
                  <a:pt x="89" y="1154"/>
                </a:lnTo>
                <a:lnTo>
                  <a:pt x="89" y="1118"/>
                </a:lnTo>
                <a:lnTo>
                  <a:pt x="90" y="1112"/>
                </a:lnTo>
                <a:lnTo>
                  <a:pt x="90" y="1105"/>
                </a:lnTo>
                <a:lnTo>
                  <a:pt x="90" y="1104"/>
                </a:lnTo>
                <a:lnTo>
                  <a:pt x="89" y="1096"/>
                </a:lnTo>
                <a:lnTo>
                  <a:pt x="84" y="1084"/>
                </a:lnTo>
                <a:lnTo>
                  <a:pt x="83" y="1076"/>
                </a:lnTo>
                <a:lnTo>
                  <a:pt x="83" y="1065"/>
                </a:lnTo>
                <a:lnTo>
                  <a:pt x="77" y="1057"/>
                </a:lnTo>
                <a:lnTo>
                  <a:pt x="74" y="1052"/>
                </a:lnTo>
                <a:lnTo>
                  <a:pt x="72" y="1044"/>
                </a:lnTo>
                <a:lnTo>
                  <a:pt x="70" y="1036"/>
                </a:lnTo>
                <a:lnTo>
                  <a:pt x="66" y="1030"/>
                </a:lnTo>
                <a:lnTo>
                  <a:pt x="63" y="1023"/>
                </a:lnTo>
                <a:lnTo>
                  <a:pt x="64" y="1015"/>
                </a:lnTo>
                <a:lnTo>
                  <a:pt x="65" y="1008"/>
                </a:lnTo>
                <a:lnTo>
                  <a:pt x="65" y="1001"/>
                </a:lnTo>
                <a:lnTo>
                  <a:pt x="63" y="995"/>
                </a:lnTo>
                <a:lnTo>
                  <a:pt x="61" y="987"/>
                </a:lnTo>
                <a:lnTo>
                  <a:pt x="59" y="979"/>
                </a:lnTo>
                <a:lnTo>
                  <a:pt x="58" y="971"/>
                </a:lnTo>
                <a:lnTo>
                  <a:pt x="56" y="964"/>
                </a:lnTo>
                <a:lnTo>
                  <a:pt x="55" y="956"/>
                </a:lnTo>
                <a:lnTo>
                  <a:pt x="53" y="949"/>
                </a:lnTo>
                <a:lnTo>
                  <a:pt x="52" y="947"/>
                </a:lnTo>
                <a:lnTo>
                  <a:pt x="52" y="943"/>
                </a:lnTo>
                <a:lnTo>
                  <a:pt x="58" y="939"/>
                </a:lnTo>
                <a:lnTo>
                  <a:pt x="60" y="935"/>
                </a:lnTo>
                <a:lnTo>
                  <a:pt x="66" y="927"/>
                </a:lnTo>
                <a:lnTo>
                  <a:pt x="71" y="920"/>
                </a:lnTo>
                <a:lnTo>
                  <a:pt x="75" y="916"/>
                </a:lnTo>
                <a:lnTo>
                  <a:pt x="76" y="915"/>
                </a:lnTo>
                <a:lnTo>
                  <a:pt x="83" y="908"/>
                </a:lnTo>
                <a:lnTo>
                  <a:pt x="87" y="902"/>
                </a:lnTo>
                <a:lnTo>
                  <a:pt x="93" y="895"/>
                </a:lnTo>
                <a:lnTo>
                  <a:pt x="98" y="887"/>
                </a:lnTo>
                <a:lnTo>
                  <a:pt x="103" y="880"/>
                </a:lnTo>
                <a:lnTo>
                  <a:pt x="108" y="875"/>
                </a:lnTo>
                <a:lnTo>
                  <a:pt x="114" y="867"/>
                </a:lnTo>
                <a:lnTo>
                  <a:pt x="119" y="861"/>
                </a:lnTo>
                <a:lnTo>
                  <a:pt x="123" y="856"/>
                </a:lnTo>
                <a:lnTo>
                  <a:pt x="128" y="859"/>
                </a:lnTo>
                <a:lnTo>
                  <a:pt x="124" y="852"/>
                </a:lnTo>
                <a:lnTo>
                  <a:pt x="122" y="845"/>
                </a:lnTo>
                <a:lnTo>
                  <a:pt x="123" y="837"/>
                </a:lnTo>
                <a:lnTo>
                  <a:pt x="128" y="831"/>
                </a:lnTo>
                <a:lnTo>
                  <a:pt x="130" y="823"/>
                </a:lnTo>
                <a:lnTo>
                  <a:pt x="129" y="817"/>
                </a:lnTo>
                <a:lnTo>
                  <a:pt x="129" y="803"/>
                </a:lnTo>
                <a:lnTo>
                  <a:pt x="136" y="797"/>
                </a:lnTo>
                <a:lnTo>
                  <a:pt x="142" y="794"/>
                </a:lnTo>
                <a:lnTo>
                  <a:pt x="146" y="787"/>
                </a:lnTo>
                <a:lnTo>
                  <a:pt x="146" y="786"/>
                </a:lnTo>
                <a:lnTo>
                  <a:pt x="151" y="779"/>
                </a:lnTo>
                <a:lnTo>
                  <a:pt x="154" y="772"/>
                </a:lnTo>
                <a:lnTo>
                  <a:pt x="156" y="765"/>
                </a:lnTo>
                <a:lnTo>
                  <a:pt x="159" y="758"/>
                </a:lnTo>
                <a:lnTo>
                  <a:pt x="163" y="753"/>
                </a:lnTo>
                <a:lnTo>
                  <a:pt x="164" y="746"/>
                </a:lnTo>
                <a:lnTo>
                  <a:pt x="165" y="739"/>
                </a:lnTo>
                <a:lnTo>
                  <a:pt x="162" y="732"/>
                </a:lnTo>
                <a:lnTo>
                  <a:pt x="161" y="725"/>
                </a:lnTo>
                <a:lnTo>
                  <a:pt x="156" y="728"/>
                </a:lnTo>
                <a:lnTo>
                  <a:pt x="154" y="722"/>
                </a:lnTo>
                <a:lnTo>
                  <a:pt x="154" y="716"/>
                </a:lnTo>
                <a:lnTo>
                  <a:pt x="150" y="709"/>
                </a:lnTo>
                <a:lnTo>
                  <a:pt x="151" y="702"/>
                </a:lnTo>
                <a:lnTo>
                  <a:pt x="156" y="696"/>
                </a:lnTo>
                <a:lnTo>
                  <a:pt x="156" y="689"/>
                </a:lnTo>
                <a:lnTo>
                  <a:pt x="158" y="682"/>
                </a:lnTo>
                <a:lnTo>
                  <a:pt x="152" y="675"/>
                </a:lnTo>
                <a:lnTo>
                  <a:pt x="148" y="675"/>
                </a:lnTo>
                <a:lnTo>
                  <a:pt x="147" y="674"/>
                </a:lnTo>
                <a:lnTo>
                  <a:pt x="149" y="667"/>
                </a:lnTo>
                <a:lnTo>
                  <a:pt x="148" y="666"/>
                </a:lnTo>
                <a:lnTo>
                  <a:pt x="149" y="660"/>
                </a:lnTo>
                <a:lnTo>
                  <a:pt x="154" y="657"/>
                </a:lnTo>
                <a:lnTo>
                  <a:pt x="160" y="657"/>
                </a:lnTo>
                <a:lnTo>
                  <a:pt x="163" y="650"/>
                </a:lnTo>
                <a:lnTo>
                  <a:pt x="160" y="643"/>
                </a:lnTo>
                <a:lnTo>
                  <a:pt x="160" y="636"/>
                </a:lnTo>
                <a:lnTo>
                  <a:pt x="165" y="633"/>
                </a:lnTo>
                <a:lnTo>
                  <a:pt x="167" y="627"/>
                </a:lnTo>
                <a:lnTo>
                  <a:pt x="168" y="626"/>
                </a:lnTo>
                <a:lnTo>
                  <a:pt x="172" y="622"/>
                </a:lnTo>
                <a:lnTo>
                  <a:pt x="166" y="617"/>
                </a:lnTo>
                <a:lnTo>
                  <a:pt x="167" y="610"/>
                </a:lnTo>
                <a:lnTo>
                  <a:pt x="165" y="603"/>
                </a:lnTo>
                <a:lnTo>
                  <a:pt x="164" y="596"/>
                </a:lnTo>
                <a:lnTo>
                  <a:pt x="165" y="589"/>
                </a:lnTo>
                <a:lnTo>
                  <a:pt x="165" y="583"/>
                </a:lnTo>
                <a:lnTo>
                  <a:pt x="170" y="576"/>
                </a:lnTo>
                <a:lnTo>
                  <a:pt x="170" y="569"/>
                </a:lnTo>
                <a:lnTo>
                  <a:pt x="171" y="562"/>
                </a:lnTo>
                <a:lnTo>
                  <a:pt x="165" y="555"/>
                </a:lnTo>
                <a:lnTo>
                  <a:pt x="170" y="548"/>
                </a:lnTo>
                <a:lnTo>
                  <a:pt x="172" y="545"/>
                </a:lnTo>
                <a:lnTo>
                  <a:pt x="172" y="544"/>
                </a:lnTo>
                <a:lnTo>
                  <a:pt x="168" y="537"/>
                </a:lnTo>
                <a:lnTo>
                  <a:pt x="168" y="532"/>
                </a:lnTo>
                <a:lnTo>
                  <a:pt x="167" y="525"/>
                </a:lnTo>
                <a:lnTo>
                  <a:pt x="164" y="519"/>
                </a:lnTo>
                <a:lnTo>
                  <a:pt x="161" y="512"/>
                </a:lnTo>
                <a:lnTo>
                  <a:pt x="164" y="506"/>
                </a:lnTo>
                <a:lnTo>
                  <a:pt x="167" y="499"/>
                </a:lnTo>
                <a:lnTo>
                  <a:pt x="170" y="492"/>
                </a:lnTo>
                <a:lnTo>
                  <a:pt x="168" y="493"/>
                </a:lnTo>
                <a:lnTo>
                  <a:pt x="162" y="493"/>
                </a:lnTo>
                <a:lnTo>
                  <a:pt x="156" y="493"/>
                </a:lnTo>
                <a:lnTo>
                  <a:pt x="152" y="490"/>
                </a:lnTo>
                <a:lnTo>
                  <a:pt x="151" y="483"/>
                </a:lnTo>
                <a:lnTo>
                  <a:pt x="145" y="480"/>
                </a:lnTo>
                <a:lnTo>
                  <a:pt x="138" y="476"/>
                </a:lnTo>
                <a:lnTo>
                  <a:pt x="132" y="474"/>
                </a:lnTo>
                <a:lnTo>
                  <a:pt x="126" y="472"/>
                </a:lnTo>
                <a:lnTo>
                  <a:pt x="121" y="472"/>
                </a:lnTo>
                <a:lnTo>
                  <a:pt x="114" y="472"/>
                </a:lnTo>
                <a:lnTo>
                  <a:pt x="108" y="472"/>
                </a:lnTo>
                <a:lnTo>
                  <a:pt x="102" y="465"/>
                </a:lnTo>
                <a:lnTo>
                  <a:pt x="90" y="454"/>
                </a:lnTo>
                <a:lnTo>
                  <a:pt x="84" y="452"/>
                </a:lnTo>
                <a:lnTo>
                  <a:pt x="77" y="450"/>
                </a:lnTo>
                <a:lnTo>
                  <a:pt x="71" y="448"/>
                </a:lnTo>
                <a:lnTo>
                  <a:pt x="67" y="441"/>
                </a:lnTo>
                <a:lnTo>
                  <a:pt x="61" y="438"/>
                </a:lnTo>
                <a:lnTo>
                  <a:pt x="55" y="436"/>
                </a:lnTo>
                <a:lnTo>
                  <a:pt x="48" y="441"/>
                </a:lnTo>
                <a:lnTo>
                  <a:pt x="42" y="436"/>
                </a:lnTo>
                <a:lnTo>
                  <a:pt x="20" y="436"/>
                </a:lnTo>
                <a:lnTo>
                  <a:pt x="11" y="435"/>
                </a:lnTo>
                <a:lnTo>
                  <a:pt x="11" y="408"/>
                </a:lnTo>
                <a:lnTo>
                  <a:pt x="9" y="406"/>
                </a:lnTo>
                <a:lnTo>
                  <a:pt x="9" y="398"/>
                </a:lnTo>
                <a:lnTo>
                  <a:pt x="8" y="391"/>
                </a:lnTo>
                <a:lnTo>
                  <a:pt x="8" y="385"/>
                </a:lnTo>
                <a:lnTo>
                  <a:pt x="3" y="378"/>
                </a:lnTo>
                <a:lnTo>
                  <a:pt x="1" y="371"/>
                </a:lnTo>
                <a:lnTo>
                  <a:pt x="0" y="364"/>
                </a:lnTo>
                <a:lnTo>
                  <a:pt x="0" y="35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5" name="Freeform 594"/>
          <p:cNvSpPr>
            <a:spLocks/>
          </p:cNvSpPr>
          <p:nvPr/>
        </p:nvSpPr>
        <p:spPr bwMode="auto">
          <a:xfrm>
            <a:off x="5721350" y="3783013"/>
            <a:ext cx="6350" cy="15875"/>
          </a:xfrm>
          <a:custGeom>
            <a:avLst/>
            <a:gdLst>
              <a:gd name="T0" fmla="*/ 0 w 11"/>
              <a:gd name="T1" fmla="*/ 2147483647 h 33"/>
              <a:gd name="T2" fmla="*/ 0 w 11"/>
              <a:gd name="T3" fmla="*/ 2147483647 h 33"/>
              <a:gd name="T4" fmla="*/ 2147483647 w 11"/>
              <a:gd name="T5" fmla="*/ 2147483647 h 33"/>
              <a:gd name="T6" fmla="*/ 2147483647 w 11"/>
              <a:gd name="T7" fmla="*/ 2147483647 h 33"/>
              <a:gd name="T8" fmla="*/ 2147483647 w 11"/>
              <a:gd name="T9" fmla="*/ 2147483647 h 33"/>
              <a:gd name="T10" fmla="*/ 2147483647 w 11"/>
              <a:gd name="T11" fmla="*/ 2147483647 h 33"/>
              <a:gd name="T12" fmla="*/ 2147483647 w 11"/>
              <a:gd name="T13" fmla="*/ 2147483647 h 33"/>
              <a:gd name="T14" fmla="*/ 2147483647 w 11"/>
              <a:gd name="T15" fmla="*/ 2147483647 h 33"/>
              <a:gd name="T16" fmla="*/ 2147483647 w 11"/>
              <a:gd name="T17" fmla="*/ 2147483647 h 33"/>
              <a:gd name="T18" fmla="*/ 2147483647 w 11"/>
              <a:gd name="T19" fmla="*/ 2147483647 h 33"/>
              <a:gd name="T20" fmla="*/ 2147483647 w 11"/>
              <a:gd name="T21" fmla="*/ 0 h 33"/>
              <a:gd name="T22" fmla="*/ 0 w 11"/>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33"/>
              <a:gd name="T38" fmla="*/ 11 w 11"/>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33">
                <a:moveTo>
                  <a:pt x="0" y="3"/>
                </a:moveTo>
                <a:lnTo>
                  <a:pt x="0" y="7"/>
                </a:lnTo>
                <a:lnTo>
                  <a:pt x="3" y="13"/>
                </a:lnTo>
                <a:lnTo>
                  <a:pt x="2" y="20"/>
                </a:lnTo>
                <a:lnTo>
                  <a:pt x="7" y="27"/>
                </a:lnTo>
                <a:lnTo>
                  <a:pt x="9" y="33"/>
                </a:lnTo>
                <a:lnTo>
                  <a:pt x="11" y="27"/>
                </a:lnTo>
                <a:lnTo>
                  <a:pt x="11" y="13"/>
                </a:lnTo>
                <a:lnTo>
                  <a:pt x="10" y="7"/>
                </a:lnTo>
                <a:lnTo>
                  <a:pt x="9" y="5"/>
                </a:lnTo>
                <a:lnTo>
                  <a:pt x="6" y="0"/>
                </a:lnTo>
                <a:lnTo>
                  <a:pt x="0"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6" name="Freeform 595"/>
          <p:cNvSpPr>
            <a:spLocks/>
          </p:cNvSpPr>
          <p:nvPr/>
        </p:nvSpPr>
        <p:spPr bwMode="auto">
          <a:xfrm>
            <a:off x="5427663" y="5360988"/>
            <a:ext cx="3175" cy="6350"/>
          </a:xfrm>
          <a:custGeom>
            <a:avLst/>
            <a:gdLst>
              <a:gd name="T0" fmla="*/ 0 w 6"/>
              <a:gd name="T1" fmla="*/ 2147483647 h 12"/>
              <a:gd name="T2" fmla="*/ 2147483647 w 6"/>
              <a:gd name="T3" fmla="*/ 0 h 12"/>
              <a:gd name="T4" fmla="*/ 2147483647 w 6"/>
              <a:gd name="T5" fmla="*/ 2147483647 h 12"/>
              <a:gd name="T6" fmla="*/ 2147483647 w 6"/>
              <a:gd name="T7" fmla="*/ 2147483647 h 12"/>
              <a:gd name="T8" fmla="*/ 0 w 6"/>
              <a:gd name="T9" fmla="*/ 2147483647 h 12"/>
              <a:gd name="T10" fmla="*/ 0 60000 65536"/>
              <a:gd name="T11" fmla="*/ 0 60000 65536"/>
              <a:gd name="T12" fmla="*/ 0 60000 65536"/>
              <a:gd name="T13" fmla="*/ 0 60000 65536"/>
              <a:gd name="T14" fmla="*/ 0 60000 65536"/>
              <a:gd name="T15" fmla="*/ 0 w 6"/>
              <a:gd name="T16" fmla="*/ 0 h 12"/>
              <a:gd name="T17" fmla="*/ 6 w 6"/>
              <a:gd name="T18" fmla="*/ 12 h 12"/>
            </a:gdLst>
            <a:ahLst/>
            <a:cxnLst>
              <a:cxn ang="T10">
                <a:pos x="T0" y="T1"/>
              </a:cxn>
              <a:cxn ang="T11">
                <a:pos x="T2" y="T3"/>
              </a:cxn>
              <a:cxn ang="T12">
                <a:pos x="T4" y="T5"/>
              </a:cxn>
              <a:cxn ang="T13">
                <a:pos x="T6" y="T7"/>
              </a:cxn>
              <a:cxn ang="T14">
                <a:pos x="T8" y="T9"/>
              </a:cxn>
            </a:cxnLst>
            <a:rect l="T15" t="T16" r="T17" b="T18"/>
            <a:pathLst>
              <a:path w="6" h="12">
                <a:moveTo>
                  <a:pt x="0" y="5"/>
                </a:moveTo>
                <a:lnTo>
                  <a:pt x="6" y="0"/>
                </a:lnTo>
                <a:lnTo>
                  <a:pt x="6" y="7"/>
                </a:lnTo>
                <a:lnTo>
                  <a:pt x="4" y="12"/>
                </a:lnTo>
                <a:lnTo>
                  <a:pt x="0"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7" name="Freeform 596"/>
          <p:cNvSpPr>
            <a:spLocks/>
          </p:cNvSpPr>
          <p:nvPr/>
        </p:nvSpPr>
        <p:spPr bwMode="auto">
          <a:xfrm>
            <a:off x="5730875" y="3786188"/>
            <a:ext cx="26988" cy="58737"/>
          </a:xfrm>
          <a:custGeom>
            <a:avLst/>
            <a:gdLst>
              <a:gd name="T0" fmla="*/ 2147483647 w 55"/>
              <a:gd name="T1" fmla="*/ 2147483647 h 126"/>
              <a:gd name="T2" fmla="*/ 2147483647 w 55"/>
              <a:gd name="T3" fmla="*/ 2147483647 h 126"/>
              <a:gd name="T4" fmla="*/ 0 w 55"/>
              <a:gd name="T5" fmla="*/ 2147483647 h 126"/>
              <a:gd name="T6" fmla="*/ 2147483647 w 55"/>
              <a:gd name="T7" fmla="*/ 2147483647 h 126"/>
              <a:gd name="T8" fmla="*/ 2147483647 w 55"/>
              <a:gd name="T9" fmla="*/ 2147483647 h 126"/>
              <a:gd name="T10" fmla="*/ 2147483647 w 55"/>
              <a:gd name="T11" fmla="*/ 2147483647 h 126"/>
              <a:gd name="T12" fmla="*/ 2147483647 w 55"/>
              <a:gd name="T13" fmla="*/ 2147483647 h 126"/>
              <a:gd name="T14" fmla="*/ 2147483647 w 55"/>
              <a:gd name="T15" fmla="*/ 2147483647 h 126"/>
              <a:gd name="T16" fmla="*/ 2147483647 w 55"/>
              <a:gd name="T17" fmla="*/ 2147483647 h 126"/>
              <a:gd name="T18" fmla="*/ 2147483647 w 55"/>
              <a:gd name="T19" fmla="*/ 2147483647 h 126"/>
              <a:gd name="T20" fmla="*/ 2147483647 w 55"/>
              <a:gd name="T21" fmla="*/ 2147483647 h 126"/>
              <a:gd name="T22" fmla="*/ 2147483647 w 55"/>
              <a:gd name="T23" fmla="*/ 2147483647 h 126"/>
              <a:gd name="T24" fmla="*/ 2147483647 w 55"/>
              <a:gd name="T25" fmla="*/ 2147483647 h 126"/>
              <a:gd name="T26" fmla="*/ 2147483647 w 55"/>
              <a:gd name="T27" fmla="*/ 2147483647 h 126"/>
              <a:gd name="T28" fmla="*/ 2147483647 w 55"/>
              <a:gd name="T29" fmla="*/ 2147483647 h 126"/>
              <a:gd name="T30" fmla="*/ 2147483647 w 55"/>
              <a:gd name="T31" fmla="*/ 2147483647 h 126"/>
              <a:gd name="T32" fmla="*/ 2147483647 w 55"/>
              <a:gd name="T33" fmla="*/ 0 h 126"/>
              <a:gd name="T34" fmla="*/ 2147483647 w 55"/>
              <a:gd name="T35" fmla="*/ 2147483647 h 126"/>
              <a:gd name="T36" fmla="*/ 2147483647 w 55"/>
              <a:gd name="T37" fmla="*/ 2147483647 h 126"/>
              <a:gd name="T38" fmla="*/ 2147483647 w 55"/>
              <a:gd name="T39" fmla="*/ 2147483647 h 126"/>
              <a:gd name="T40" fmla="*/ 2147483647 w 55"/>
              <a:gd name="T41" fmla="*/ 2147483647 h 126"/>
              <a:gd name="T42" fmla="*/ 2147483647 w 55"/>
              <a:gd name="T43" fmla="*/ 2147483647 h 126"/>
              <a:gd name="T44" fmla="*/ 2147483647 w 55"/>
              <a:gd name="T45" fmla="*/ 2147483647 h 126"/>
              <a:gd name="T46" fmla="*/ 2147483647 w 55"/>
              <a:gd name="T47" fmla="*/ 2147483647 h 126"/>
              <a:gd name="T48" fmla="*/ 2147483647 w 55"/>
              <a:gd name="T49" fmla="*/ 2147483647 h 126"/>
              <a:gd name="T50" fmla="*/ 2147483647 w 55"/>
              <a:gd name="T51" fmla="*/ 2147483647 h 126"/>
              <a:gd name="T52" fmla="*/ 2147483647 w 55"/>
              <a:gd name="T53" fmla="*/ 2147483647 h 126"/>
              <a:gd name="T54" fmla="*/ 2147483647 w 55"/>
              <a:gd name="T55" fmla="*/ 2147483647 h 126"/>
              <a:gd name="T56" fmla="*/ 2147483647 w 55"/>
              <a:gd name="T57" fmla="*/ 2147483647 h 126"/>
              <a:gd name="T58" fmla="*/ 2147483647 w 55"/>
              <a:gd name="T59" fmla="*/ 2147483647 h 126"/>
              <a:gd name="T60" fmla="*/ 2147483647 w 55"/>
              <a:gd name="T61" fmla="*/ 2147483647 h 126"/>
              <a:gd name="T62" fmla="*/ 2147483647 w 55"/>
              <a:gd name="T63" fmla="*/ 2147483647 h 126"/>
              <a:gd name="T64" fmla="*/ 2147483647 w 55"/>
              <a:gd name="T65" fmla="*/ 2147483647 h 126"/>
              <a:gd name="T66" fmla="*/ 2147483647 w 55"/>
              <a:gd name="T67" fmla="*/ 2147483647 h 126"/>
              <a:gd name="T68" fmla="*/ 2147483647 w 55"/>
              <a:gd name="T69" fmla="*/ 2147483647 h 126"/>
              <a:gd name="T70" fmla="*/ 2147483647 w 55"/>
              <a:gd name="T71" fmla="*/ 2147483647 h 126"/>
              <a:gd name="T72" fmla="*/ 2147483647 w 55"/>
              <a:gd name="T73" fmla="*/ 2147483647 h 126"/>
              <a:gd name="T74" fmla="*/ 2147483647 w 55"/>
              <a:gd name="T75" fmla="*/ 2147483647 h 126"/>
              <a:gd name="T76" fmla="*/ 2147483647 w 55"/>
              <a:gd name="T77" fmla="*/ 2147483647 h 126"/>
              <a:gd name="T78" fmla="*/ 2147483647 w 55"/>
              <a:gd name="T79" fmla="*/ 2147483647 h 126"/>
              <a:gd name="T80" fmla="*/ 2147483647 w 55"/>
              <a:gd name="T81" fmla="*/ 2147483647 h 126"/>
              <a:gd name="T82" fmla="*/ 2147483647 w 55"/>
              <a:gd name="T83" fmla="*/ 2147483647 h 126"/>
              <a:gd name="T84" fmla="*/ 2147483647 w 55"/>
              <a:gd name="T85" fmla="*/ 2147483647 h 126"/>
              <a:gd name="T86" fmla="*/ 2147483647 w 55"/>
              <a:gd name="T87" fmla="*/ 2147483647 h 126"/>
              <a:gd name="T88" fmla="*/ 2147483647 w 55"/>
              <a:gd name="T89" fmla="*/ 2147483647 h 126"/>
              <a:gd name="T90" fmla="*/ 2147483647 w 55"/>
              <a:gd name="T91" fmla="*/ 2147483647 h 126"/>
              <a:gd name="T92" fmla="*/ 2147483647 w 55"/>
              <a:gd name="T93" fmla="*/ 2147483647 h 126"/>
              <a:gd name="T94" fmla="*/ 2147483647 w 55"/>
              <a:gd name="T95" fmla="*/ 2147483647 h 126"/>
              <a:gd name="T96" fmla="*/ 2147483647 w 55"/>
              <a:gd name="T97" fmla="*/ 2147483647 h 126"/>
              <a:gd name="T98" fmla="*/ 2147483647 w 55"/>
              <a:gd name="T99" fmla="*/ 2147483647 h 126"/>
              <a:gd name="T100" fmla="*/ 2147483647 w 55"/>
              <a:gd name="T101" fmla="*/ 2147483647 h 126"/>
              <a:gd name="T102" fmla="*/ 2147483647 w 55"/>
              <a:gd name="T103" fmla="*/ 2147483647 h 126"/>
              <a:gd name="T104" fmla="*/ 2147483647 w 55"/>
              <a:gd name="T105" fmla="*/ 2147483647 h 126"/>
              <a:gd name="T106" fmla="*/ 2147483647 w 55"/>
              <a:gd name="T107" fmla="*/ 2147483647 h 126"/>
              <a:gd name="T108" fmla="*/ 2147483647 w 55"/>
              <a:gd name="T109" fmla="*/ 2147483647 h 126"/>
              <a:gd name="T110" fmla="*/ 2147483647 w 55"/>
              <a:gd name="T111" fmla="*/ 2147483647 h 126"/>
              <a:gd name="T112" fmla="*/ 2147483647 w 55"/>
              <a:gd name="T113" fmla="*/ 2147483647 h 1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126"/>
              <a:gd name="T173" fmla="*/ 55 w 55"/>
              <a:gd name="T174" fmla="*/ 126 h 1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126">
                <a:moveTo>
                  <a:pt x="1" y="69"/>
                </a:moveTo>
                <a:lnTo>
                  <a:pt x="1" y="64"/>
                </a:lnTo>
                <a:lnTo>
                  <a:pt x="0" y="56"/>
                </a:lnTo>
                <a:lnTo>
                  <a:pt x="1" y="50"/>
                </a:lnTo>
                <a:lnTo>
                  <a:pt x="3" y="52"/>
                </a:lnTo>
                <a:lnTo>
                  <a:pt x="6" y="53"/>
                </a:lnTo>
                <a:lnTo>
                  <a:pt x="4" y="47"/>
                </a:lnTo>
                <a:lnTo>
                  <a:pt x="6" y="40"/>
                </a:lnTo>
                <a:lnTo>
                  <a:pt x="9" y="47"/>
                </a:lnTo>
                <a:lnTo>
                  <a:pt x="9" y="40"/>
                </a:lnTo>
                <a:lnTo>
                  <a:pt x="8" y="34"/>
                </a:lnTo>
                <a:lnTo>
                  <a:pt x="12" y="27"/>
                </a:lnTo>
                <a:lnTo>
                  <a:pt x="12" y="20"/>
                </a:lnTo>
                <a:lnTo>
                  <a:pt x="13" y="13"/>
                </a:lnTo>
                <a:lnTo>
                  <a:pt x="18" y="6"/>
                </a:lnTo>
                <a:lnTo>
                  <a:pt x="21" y="4"/>
                </a:lnTo>
                <a:lnTo>
                  <a:pt x="27" y="0"/>
                </a:lnTo>
                <a:lnTo>
                  <a:pt x="32" y="5"/>
                </a:lnTo>
                <a:lnTo>
                  <a:pt x="35" y="10"/>
                </a:lnTo>
                <a:lnTo>
                  <a:pt x="41" y="16"/>
                </a:lnTo>
                <a:lnTo>
                  <a:pt x="44" y="16"/>
                </a:lnTo>
                <a:lnTo>
                  <a:pt x="48" y="19"/>
                </a:lnTo>
                <a:lnTo>
                  <a:pt x="48" y="20"/>
                </a:lnTo>
                <a:lnTo>
                  <a:pt x="48" y="21"/>
                </a:lnTo>
                <a:lnTo>
                  <a:pt x="50" y="28"/>
                </a:lnTo>
                <a:lnTo>
                  <a:pt x="50" y="35"/>
                </a:lnTo>
                <a:lnTo>
                  <a:pt x="50" y="37"/>
                </a:lnTo>
                <a:lnTo>
                  <a:pt x="48" y="42"/>
                </a:lnTo>
                <a:lnTo>
                  <a:pt x="45" y="48"/>
                </a:lnTo>
                <a:lnTo>
                  <a:pt x="47" y="55"/>
                </a:lnTo>
                <a:lnTo>
                  <a:pt x="48" y="61"/>
                </a:lnTo>
                <a:lnTo>
                  <a:pt x="48" y="68"/>
                </a:lnTo>
                <a:lnTo>
                  <a:pt x="55" y="75"/>
                </a:lnTo>
                <a:lnTo>
                  <a:pt x="55" y="87"/>
                </a:lnTo>
                <a:lnTo>
                  <a:pt x="55" y="91"/>
                </a:lnTo>
                <a:lnTo>
                  <a:pt x="55" y="92"/>
                </a:lnTo>
                <a:lnTo>
                  <a:pt x="52" y="99"/>
                </a:lnTo>
                <a:lnTo>
                  <a:pt x="49" y="106"/>
                </a:lnTo>
                <a:lnTo>
                  <a:pt x="48" y="112"/>
                </a:lnTo>
                <a:lnTo>
                  <a:pt x="46" y="119"/>
                </a:lnTo>
                <a:lnTo>
                  <a:pt x="40" y="119"/>
                </a:lnTo>
                <a:lnTo>
                  <a:pt x="33" y="121"/>
                </a:lnTo>
                <a:lnTo>
                  <a:pt x="28" y="125"/>
                </a:lnTo>
                <a:lnTo>
                  <a:pt x="27" y="126"/>
                </a:lnTo>
                <a:lnTo>
                  <a:pt x="21" y="125"/>
                </a:lnTo>
                <a:lnTo>
                  <a:pt x="15" y="120"/>
                </a:lnTo>
                <a:lnTo>
                  <a:pt x="12" y="116"/>
                </a:lnTo>
                <a:lnTo>
                  <a:pt x="10" y="112"/>
                </a:lnTo>
                <a:lnTo>
                  <a:pt x="9" y="110"/>
                </a:lnTo>
                <a:lnTo>
                  <a:pt x="11" y="109"/>
                </a:lnTo>
                <a:lnTo>
                  <a:pt x="10" y="104"/>
                </a:lnTo>
                <a:lnTo>
                  <a:pt x="9" y="98"/>
                </a:lnTo>
                <a:lnTo>
                  <a:pt x="6" y="91"/>
                </a:lnTo>
                <a:lnTo>
                  <a:pt x="7" y="88"/>
                </a:lnTo>
                <a:lnTo>
                  <a:pt x="3" y="82"/>
                </a:lnTo>
                <a:lnTo>
                  <a:pt x="2" y="75"/>
                </a:lnTo>
                <a:lnTo>
                  <a:pt x="1" y="6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8" name="Freeform 597"/>
          <p:cNvSpPr>
            <a:spLocks/>
          </p:cNvSpPr>
          <p:nvPr/>
        </p:nvSpPr>
        <p:spPr bwMode="auto">
          <a:xfrm>
            <a:off x="5780088" y="3067050"/>
            <a:ext cx="500062" cy="309563"/>
          </a:xfrm>
          <a:custGeom>
            <a:avLst/>
            <a:gdLst>
              <a:gd name="T0" fmla="*/ 2147483647 w 1057"/>
              <a:gd name="T1" fmla="*/ 2147483647 h 657"/>
              <a:gd name="T2" fmla="*/ 2147483647 w 1057"/>
              <a:gd name="T3" fmla="*/ 2147483647 h 657"/>
              <a:gd name="T4" fmla="*/ 2147483647 w 1057"/>
              <a:gd name="T5" fmla="*/ 2147483647 h 657"/>
              <a:gd name="T6" fmla="*/ 2147483647 w 1057"/>
              <a:gd name="T7" fmla="*/ 2147483647 h 657"/>
              <a:gd name="T8" fmla="*/ 2147483647 w 1057"/>
              <a:gd name="T9" fmla="*/ 2147483647 h 657"/>
              <a:gd name="T10" fmla="*/ 2147483647 w 1057"/>
              <a:gd name="T11" fmla="*/ 2147483647 h 657"/>
              <a:gd name="T12" fmla="*/ 2147483647 w 1057"/>
              <a:gd name="T13" fmla="*/ 2147483647 h 657"/>
              <a:gd name="T14" fmla="*/ 2147483647 w 1057"/>
              <a:gd name="T15" fmla="*/ 2147483647 h 657"/>
              <a:gd name="T16" fmla="*/ 2147483647 w 1057"/>
              <a:gd name="T17" fmla="*/ 2147483647 h 657"/>
              <a:gd name="T18" fmla="*/ 2147483647 w 1057"/>
              <a:gd name="T19" fmla="*/ 2147483647 h 657"/>
              <a:gd name="T20" fmla="*/ 2147483647 w 1057"/>
              <a:gd name="T21" fmla="*/ 2147483647 h 657"/>
              <a:gd name="T22" fmla="*/ 2147483647 w 1057"/>
              <a:gd name="T23" fmla="*/ 2147483647 h 657"/>
              <a:gd name="T24" fmla="*/ 2147483647 w 1057"/>
              <a:gd name="T25" fmla="*/ 2147483647 h 657"/>
              <a:gd name="T26" fmla="*/ 2147483647 w 1057"/>
              <a:gd name="T27" fmla="*/ 2147483647 h 657"/>
              <a:gd name="T28" fmla="*/ 2147483647 w 1057"/>
              <a:gd name="T29" fmla="*/ 2147483647 h 657"/>
              <a:gd name="T30" fmla="*/ 2147483647 w 1057"/>
              <a:gd name="T31" fmla="*/ 2147483647 h 657"/>
              <a:gd name="T32" fmla="*/ 2147483647 w 1057"/>
              <a:gd name="T33" fmla="*/ 2147483647 h 657"/>
              <a:gd name="T34" fmla="*/ 2147483647 w 1057"/>
              <a:gd name="T35" fmla="*/ 2147483647 h 657"/>
              <a:gd name="T36" fmla="*/ 2147483647 w 1057"/>
              <a:gd name="T37" fmla="*/ 2147483647 h 657"/>
              <a:gd name="T38" fmla="*/ 2147483647 w 1057"/>
              <a:gd name="T39" fmla="*/ 2147483647 h 657"/>
              <a:gd name="T40" fmla="*/ 2147483647 w 1057"/>
              <a:gd name="T41" fmla="*/ 2147483647 h 657"/>
              <a:gd name="T42" fmla="*/ 2147483647 w 1057"/>
              <a:gd name="T43" fmla="*/ 2147483647 h 657"/>
              <a:gd name="T44" fmla="*/ 2147483647 w 1057"/>
              <a:gd name="T45" fmla="*/ 2147483647 h 657"/>
              <a:gd name="T46" fmla="*/ 2147483647 w 1057"/>
              <a:gd name="T47" fmla="*/ 2147483647 h 657"/>
              <a:gd name="T48" fmla="*/ 2147483647 w 1057"/>
              <a:gd name="T49" fmla="*/ 2147483647 h 657"/>
              <a:gd name="T50" fmla="*/ 2147483647 w 1057"/>
              <a:gd name="T51" fmla="*/ 2147483647 h 657"/>
              <a:gd name="T52" fmla="*/ 2147483647 w 1057"/>
              <a:gd name="T53" fmla="*/ 2147483647 h 657"/>
              <a:gd name="T54" fmla="*/ 2147483647 w 1057"/>
              <a:gd name="T55" fmla="*/ 2147483647 h 657"/>
              <a:gd name="T56" fmla="*/ 2147483647 w 1057"/>
              <a:gd name="T57" fmla="*/ 2147483647 h 657"/>
              <a:gd name="T58" fmla="*/ 2147483647 w 1057"/>
              <a:gd name="T59" fmla="*/ 2147483647 h 657"/>
              <a:gd name="T60" fmla="*/ 2147483647 w 1057"/>
              <a:gd name="T61" fmla="*/ 2147483647 h 657"/>
              <a:gd name="T62" fmla="*/ 2147483647 w 1057"/>
              <a:gd name="T63" fmla="*/ 2147483647 h 657"/>
              <a:gd name="T64" fmla="*/ 2147483647 w 1057"/>
              <a:gd name="T65" fmla="*/ 2147483647 h 657"/>
              <a:gd name="T66" fmla="*/ 2147483647 w 1057"/>
              <a:gd name="T67" fmla="*/ 2147483647 h 657"/>
              <a:gd name="T68" fmla="*/ 2147483647 w 1057"/>
              <a:gd name="T69" fmla="*/ 2147483647 h 657"/>
              <a:gd name="T70" fmla="*/ 2147483647 w 1057"/>
              <a:gd name="T71" fmla="*/ 2147483647 h 657"/>
              <a:gd name="T72" fmla="*/ 2147483647 w 1057"/>
              <a:gd name="T73" fmla="*/ 2147483647 h 657"/>
              <a:gd name="T74" fmla="*/ 2147483647 w 1057"/>
              <a:gd name="T75" fmla="*/ 2147483647 h 657"/>
              <a:gd name="T76" fmla="*/ 2147483647 w 1057"/>
              <a:gd name="T77" fmla="*/ 2147483647 h 657"/>
              <a:gd name="T78" fmla="*/ 2147483647 w 1057"/>
              <a:gd name="T79" fmla="*/ 2147483647 h 657"/>
              <a:gd name="T80" fmla="*/ 2147483647 w 1057"/>
              <a:gd name="T81" fmla="*/ 2147483647 h 657"/>
              <a:gd name="T82" fmla="*/ 2147483647 w 1057"/>
              <a:gd name="T83" fmla="*/ 2147483647 h 657"/>
              <a:gd name="T84" fmla="*/ 2147483647 w 1057"/>
              <a:gd name="T85" fmla="*/ 2147483647 h 657"/>
              <a:gd name="T86" fmla="*/ 2147483647 w 1057"/>
              <a:gd name="T87" fmla="*/ 2147483647 h 657"/>
              <a:gd name="T88" fmla="*/ 2147483647 w 1057"/>
              <a:gd name="T89" fmla="*/ 2147483647 h 657"/>
              <a:gd name="T90" fmla="*/ 2147483647 w 1057"/>
              <a:gd name="T91" fmla="*/ 2147483647 h 657"/>
              <a:gd name="T92" fmla="*/ 2147483647 w 1057"/>
              <a:gd name="T93" fmla="*/ 2147483647 h 657"/>
              <a:gd name="T94" fmla="*/ 2147483647 w 1057"/>
              <a:gd name="T95" fmla="*/ 2147483647 h 657"/>
              <a:gd name="T96" fmla="*/ 2147483647 w 1057"/>
              <a:gd name="T97" fmla="*/ 2147483647 h 657"/>
              <a:gd name="T98" fmla="*/ 2147483647 w 1057"/>
              <a:gd name="T99" fmla="*/ 2147483647 h 657"/>
              <a:gd name="T100" fmla="*/ 2147483647 w 1057"/>
              <a:gd name="T101" fmla="*/ 2147483647 h 657"/>
              <a:gd name="T102" fmla="*/ 2147483647 w 1057"/>
              <a:gd name="T103" fmla="*/ 2147483647 h 657"/>
              <a:gd name="T104" fmla="*/ 2147483647 w 1057"/>
              <a:gd name="T105" fmla="*/ 2147483647 h 657"/>
              <a:gd name="T106" fmla="*/ 2147483647 w 1057"/>
              <a:gd name="T107" fmla="*/ 2147483647 h 657"/>
              <a:gd name="T108" fmla="*/ 2147483647 w 1057"/>
              <a:gd name="T109" fmla="*/ 2147483647 h 657"/>
              <a:gd name="T110" fmla="*/ 2147483647 w 1057"/>
              <a:gd name="T111" fmla="*/ 2147483647 h 657"/>
              <a:gd name="T112" fmla="*/ 2147483647 w 1057"/>
              <a:gd name="T113" fmla="*/ 2147483647 h 657"/>
              <a:gd name="T114" fmla="*/ 2147483647 w 1057"/>
              <a:gd name="T115" fmla="*/ 2147483647 h 657"/>
              <a:gd name="T116" fmla="*/ 2147483647 w 1057"/>
              <a:gd name="T117" fmla="*/ 2147483647 h 657"/>
              <a:gd name="T118" fmla="*/ 2147483647 w 1057"/>
              <a:gd name="T119" fmla="*/ 2147483647 h 6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7"/>
              <a:gd name="T181" fmla="*/ 0 h 657"/>
              <a:gd name="T182" fmla="*/ 1057 w 1057"/>
              <a:gd name="T183" fmla="*/ 657 h 6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7" h="657">
                <a:moveTo>
                  <a:pt x="0" y="44"/>
                </a:moveTo>
                <a:lnTo>
                  <a:pt x="1" y="44"/>
                </a:lnTo>
                <a:lnTo>
                  <a:pt x="7" y="42"/>
                </a:lnTo>
                <a:lnTo>
                  <a:pt x="14" y="40"/>
                </a:lnTo>
                <a:lnTo>
                  <a:pt x="20" y="36"/>
                </a:lnTo>
                <a:lnTo>
                  <a:pt x="28" y="35"/>
                </a:lnTo>
                <a:lnTo>
                  <a:pt x="34" y="33"/>
                </a:lnTo>
                <a:lnTo>
                  <a:pt x="40" y="31"/>
                </a:lnTo>
                <a:lnTo>
                  <a:pt x="44" y="30"/>
                </a:lnTo>
                <a:lnTo>
                  <a:pt x="51" y="27"/>
                </a:lnTo>
                <a:lnTo>
                  <a:pt x="58" y="25"/>
                </a:lnTo>
                <a:lnTo>
                  <a:pt x="65" y="23"/>
                </a:lnTo>
                <a:lnTo>
                  <a:pt x="72" y="20"/>
                </a:lnTo>
                <a:lnTo>
                  <a:pt x="78" y="18"/>
                </a:lnTo>
                <a:lnTo>
                  <a:pt x="86" y="16"/>
                </a:lnTo>
                <a:lnTo>
                  <a:pt x="93" y="14"/>
                </a:lnTo>
                <a:lnTo>
                  <a:pt x="100" y="11"/>
                </a:lnTo>
                <a:lnTo>
                  <a:pt x="106" y="9"/>
                </a:lnTo>
                <a:lnTo>
                  <a:pt x="113" y="7"/>
                </a:lnTo>
                <a:lnTo>
                  <a:pt x="119" y="6"/>
                </a:lnTo>
                <a:lnTo>
                  <a:pt x="126" y="3"/>
                </a:lnTo>
                <a:lnTo>
                  <a:pt x="133" y="1"/>
                </a:lnTo>
                <a:lnTo>
                  <a:pt x="136" y="0"/>
                </a:lnTo>
                <a:lnTo>
                  <a:pt x="138" y="1"/>
                </a:lnTo>
                <a:lnTo>
                  <a:pt x="139" y="1"/>
                </a:lnTo>
                <a:lnTo>
                  <a:pt x="146" y="6"/>
                </a:lnTo>
                <a:lnTo>
                  <a:pt x="152" y="9"/>
                </a:lnTo>
                <a:lnTo>
                  <a:pt x="158" y="12"/>
                </a:lnTo>
                <a:lnTo>
                  <a:pt x="161" y="14"/>
                </a:lnTo>
                <a:lnTo>
                  <a:pt x="167" y="17"/>
                </a:lnTo>
                <a:lnTo>
                  <a:pt x="174" y="22"/>
                </a:lnTo>
                <a:lnTo>
                  <a:pt x="181" y="25"/>
                </a:lnTo>
                <a:lnTo>
                  <a:pt x="183" y="26"/>
                </a:lnTo>
                <a:lnTo>
                  <a:pt x="184" y="27"/>
                </a:lnTo>
                <a:lnTo>
                  <a:pt x="190" y="31"/>
                </a:lnTo>
                <a:lnTo>
                  <a:pt x="192" y="32"/>
                </a:lnTo>
                <a:lnTo>
                  <a:pt x="196" y="34"/>
                </a:lnTo>
                <a:lnTo>
                  <a:pt x="215" y="44"/>
                </a:lnTo>
                <a:lnTo>
                  <a:pt x="247" y="62"/>
                </a:lnTo>
                <a:lnTo>
                  <a:pt x="277" y="79"/>
                </a:lnTo>
                <a:lnTo>
                  <a:pt x="279" y="80"/>
                </a:lnTo>
                <a:lnTo>
                  <a:pt x="299" y="92"/>
                </a:lnTo>
                <a:lnTo>
                  <a:pt x="302" y="98"/>
                </a:lnTo>
                <a:lnTo>
                  <a:pt x="306" y="106"/>
                </a:lnTo>
                <a:lnTo>
                  <a:pt x="312" y="111"/>
                </a:lnTo>
                <a:lnTo>
                  <a:pt x="317" y="116"/>
                </a:lnTo>
                <a:lnTo>
                  <a:pt x="325" y="122"/>
                </a:lnTo>
                <a:lnTo>
                  <a:pt x="330" y="127"/>
                </a:lnTo>
                <a:lnTo>
                  <a:pt x="336" y="132"/>
                </a:lnTo>
                <a:lnTo>
                  <a:pt x="342" y="138"/>
                </a:lnTo>
                <a:lnTo>
                  <a:pt x="348" y="144"/>
                </a:lnTo>
                <a:lnTo>
                  <a:pt x="355" y="149"/>
                </a:lnTo>
                <a:lnTo>
                  <a:pt x="361" y="155"/>
                </a:lnTo>
                <a:lnTo>
                  <a:pt x="367" y="161"/>
                </a:lnTo>
                <a:lnTo>
                  <a:pt x="369" y="162"/>
                </a:lnTo>
                <a:lnTo>
                  <a:pt x="375" y="161"/>
                </a:lnTo>
                <a:lnTo>
                  <a:pt x="382" y="160"/>
                </a:lnTo>
                <a:lnTo>
                  <a:pt x="389" y="159"/>
                </a:lnTo>
                <a:lnTo>
                  <a:pt x="396" y="157"/>
                </a:lnTo>
                <a:lnTo>
                  <a:pt x="402" y="156"/>
                </a:lnTo>
                <a:lnTo>
                  <a:pt x="409" y="155"/>
                </a:lnTo>
                <a:lnTo>
                  <a:pt x="417" y="154"/>
                </a:lnTo>
                <a:lnTo>
                  <a:pt x="423" y="153"/>
                </a:lnTo>
                <a:lnTo>
                  <a:pt x="429" y="152"/>
                </a:lnTo>
                <a:lnTo>
                  <a:pt x="435" y="151"/>
                </a:lnTo>
                <a:lnTo>
                  <a:pt x="443" y="152"/>
                </a:lnTo>
                <a:lnTo>
                  <a:pt x="449" y="153"/>
                </a:lnTo>
                <a:lnTo>
                  <a:pt x="462" y="154"/>
                </a:lnTo>
                <a:lnTo>
                  <a:pt x="469" y="154"/>
                </a:lnTo>
                <a:lnTo>
                  <a:pt x="476" y="155"/>
                </a:lnTo>
                <a:lnTo>
                  <a:pt x="483" y="156"/>
                </a:lnTo>
                <a:lnTo>
                  <a:pt x="489" y="156"/>
                </a:lnTo>
                <a:lnTo>
                  <a:pt x="496" y="157"/>
                </a:lnTo>
                <a:lnTo>
                  <a:pt x="503" y="157"/>
                </a:lnTo>
                <a:lnTo>
                  <a:pt x="510" y="155"/>
                </a:lnTo>
                <a:lnTo>
                  <a:pt x="517" y="152"/>
                </a:lnTo>
                <a:lnTo>
                  <a:pt x="522" y="147"/>
                </a:lnTo>
                <a:lnTo>
                  <a:pt x="529" y="144"/>
                </a:lnTo>
                <a:lnTo>
                  <a:pt x="536" y="147"/>
                </a:lnTo>
                <a:lnTo>
                  <a:pt x="541" y="153"/>
                </a:lnTo>
                <a:lnTo>
                  <a:pt x="546" y="157"/>
                </a:lnTo>
                <a:lnTo>
                  <a:pt x="552" y="164"/>
                </a:lnTo>
                <a:lnTo>
                  <a:pt x="558" y="169"/>
                </a:lnTo>
                <a:lnTo>
                  <a:pt x="565" y="171"/>
                </a:lnTo>
                <a:lnTo>
                  <a:pt x="572" y="175"/>
                </a:lnTo>
                <a:lnTo>
                  <a:pt x="577" y="183"/>
                </a:lnTo>
                <a:lnTo>
                  <a:pt x="583" y="189"/>
                </a:lnTo>
                <a:lnTo>
                  <a:pt x="588" y="197"/>
                </a:lnTo>
                <a:lnTo>
                  <a:pt x="594" y="205"/>
                </a:lnTo>
                <a:lnTo>
                  <a:pt x="600" y="208"/>
                </a:lnTo>
                <a:lnTo>
                  <a:pt x="607" y="204"/>
                </a:lnTo>
                <a:lnTo>
                  <a:pt x="612" y="202"/>
                </a:lnTo>
                <a:lnTo>
                  <a:pt x="614" y="210"/>
                </a:lnTo>
                <a:lnTo>
                  <a:pt x="615" y="217"/>
                </a:lnTo>
                <a:lnTo>
                  <a:pt x="616" y="224"/>
                </a:lnTo>
                <a:lnTo>
                  <a:pt x="618" y="231"/>
                </a:lnTo>
                <a:lnTo>
                  <a:pt x="618" y="239"/>
                </a:lnTo>
                <a:lnTo>
                  <a:pt x="620" y="245"/>
                </a:lnTo>
                <a:lnTo>
                  <a:pt x="620" y="252"/>
                </a:lnTo>
                <a:lnTo>
                  <a:pt x="621" y="259"/>
                </a:lnTo>
                <a:lnTo>
                  <a:pt x="623" y="266"/>
                </a:lnTo>
                <a:lnTo>
                  <a:pt x="624" y="273"/>
                </a:lnTo>
                <a:lnTo>
                  <a:pt x="631" y="278"/>
                </a:lnTo>
                <a:lnTo>
                  <a:pt x="651" y="278"/>
                </a:lnTo>
                <a:lnTo>
                  <a:pt x="656" y="285"/>
                </a:lnTo>
                <a:lnTo>
                  <a:pt x="658" y="292"/>
                </a:lnTo>
                <a:lnTo>
                  <a:pt x="661" y="299"/>
                </a:lnTo>
                <a:lnTo>
                  <a:pt x="663" y="307"/>
                </a:lnTo>
                <a:lnTo>
                  <a:pt x="667" y="314"/>
                </a:lnTo>
                <a:lnTo>
                  <a:pt x="673" y="329"/>
                </a:lnTo>
                <a:lnTo>
                  <a:pt x="676" y="336"/>
                </a:lnTo>
                <a:lnTo>
                  <a:pt x="680" y="344"/>
                </a:lnTo>
                <a:lnTo>
                  <a:pt x="682" y="344"/>
                </a:lnTo>
                <a:lnTo>
                  <a:pt x="689" y="345"/>
                </a:lnTo>
                <a:lnTo>
                  <a:pt x="694" y="345"/>
                </a:lnTo>
                <a:lnTo>
                  <a:pt x="714" y="345"/>
                </a:lnTo>
                <a:lnTo>
                  <a:pt x="720" y="345"/>
                </a:lnTo>
                <a:lnTo>
                  <a:pt x="726" y="344"/>
                </a:lnTo>
                <a:lnTo>
                  <a:pt x="732" y="342"/>
                </a:lnTo>
                <a:lnTo>
                  <a:pt x="737" y="342"/>
                </a:lnTo>
                <a:lnTo>
                  <a:pt x="744" y="344"/>
                </a:lnTo>
                <a:lnTo>
                  <a:pt x="747" y="344"/>
                </a:lnTo>
                <a:lnTo>
                  <a:pt x="749" y="342"/>
                </a:lnTo>
                <a:lnTo>
                  <a:pt x="749" y="341"/>
                </a:lnTo>
                <a:lnTo>
                  <a:pt x="755" y="348"/>
                </a:lnTo>
                <a:lnTo>
                  <a:pt x="761" y="352"/>
                </a:lnTo>
                <a:lnTo>
                  <a:pt x="764" y="353"/>
                </a:lnTo>
                <a:lnTo>
                  <a:pt x="765" y="357"/>
                </a:lnTo>
                <a:lnTo>
                  <a:pt x="765" y="363"/>
                </a:lnTo>
                <a:lnTo>
                  <a:pt x="764" y="366"/>
                </a:lnTo>
                <a:lnTo>
                  <a:pt x="765" y="373"/>
                </a:lnTo>
                <a:lnTo>
                  <a:pt x="772" y="378"/>
                </a:lnTo>
                <a:lnTo>
                  <a:pt x="775" y="379"/>
                </a:lnTo>
                <a:lnTo>
                  <a:pt x="778" y="382"/>
                </a:lnTo>
                <a:lnTo>
                  <a:pt x="784" y="385"/>
                </a:lnTo>
                <a:lnTo>
                  <a:pt x="788" y="387"/>
                </a:lnTo>
                <a:lnTo>
                  <a:pt x="794" y="386"/>
                </a:lnTo>
                <a:lnTo>
                  <a:pt x="801" y="387"/>
                </a:lnTo>
                <a:lnTo>
                  <a:pt x="799" y="380"/>
                </a:lnTo>
                <a:lnTo>
                  <a:pt x="793" y="373"/>
                </a:lnTo>
                <a:lnTo>
                  <a:pt x="793" y="372"/>
                </a:lnTo>
                <a:lnTo>
                  <a:pt x="792" y="369"/>
                </a:lnTo>
                <a:lnTo>
                  <a:pt x="793" y="362"/>
                </a:lnTo>
                <a:lnTo>
                  <a:pt x="795" y="361"/>
                </a:lnTo>
                <a:lnTo>
                  <a:pt x="800" y="357"/>
                </a:lnTo>
                <a:lnTo>
                  <a:pt x="800" y="352"/>
                </a:lnTo>
                <a:lnTo>
                  <a:pt x="806" y="345"/>
                </a:lnTo>
                <a:lnTo>
                  <a:pt x="812" y="342"/>
                </a:lnTo>
                <a:lnTo>
                  <a:pt x="814" y="334"/>
                </a:lnTo>
                <a:lnTo>
                  <a:pt x="812" y="329"/>
                </a:lnTo>
                <a:lnTo>
                  <a:pt x="817" y="323"/>
                </a:lnTo>
                <a:lnTo>
                  <a:pt x="823" y="321"/>
                </a:lnTo>
                <a:lnTo>
                  <a:pt x="825" y="318"/>
                </a:lnTo>
                <a:lnTo>
                  <a:pt x="830" y="313"/>
                </a:lnTo>
                <a:lnTo>
                  <a:pt x="836" y="308"/>
                </a:lnTo>
                <a:lnTo>
                  <a:pt x="842" y="304"/>
                </a:lnTo>
                <a:lnTo>
                  <a:pt x="848" y="301"/>
                </a:lnTo>
                <a:lnTo>
                  <a:pt x="854" y="301"/>
                </a:lnTo>
                <a:lnTo>
                  <a:pt x="859" y="296"/>
                </a:lnTo>
                <a:lnTo>
                  <a:pt x="860" y="296"/>
                </a:lnTo>
                <a:lnTo>
                  <a:pt x="867" y="290"/>
                </a:lnTo>
                <a:lnTo>
                  <a:pt x="868" y="283"/>
                </a:lnTo>
                <a:lnTo>
                  <a:pt x="873" y="276"/>
                </a:lnTo>
                <a:lnTo>
                  <a:pt x="878" y="270"/>
                </a:lnTo>
                <a:lnTo>
                  <a:pt x="884" y="275"/>
                </a:lnTo>
                <a:lnTo>
                  <a:pt x="891" y="273"/>
                </a:lnTo>
                <a:lnTo>
                  <a:pt x="893" y="266"/>
                </a:lnTo>
                <a:lnTo>
                  <a:pt x="899" y="262"/>
                </a:lnTo>
                <a:lnTo>
                  <a:pt x="905" y="258"/>
                </a:lnTo>
                <a:lnTo>
                  <a:pt x="911" y="256"/>
                </a:lnTo>
                <a:lnTo>
                  <a:pt x="917" y="259"/>
                </a:lnTo>
                <a:lnTo>
                  <a:pt x="924" y="262"/>
                </a:lnTo>
                <a:lnTo>
                  <a:pt x="917" y="268"/>
                </a:lnTo>
                <a:lnTo>
                  <a:pt x="912" y="274"/>
                </a:lnTo>
                <a:lnTo>
                  <a:pt x="905" y="275"/>
                </a:lnTo>
                <a:lnTo>
                  <a:pt x="904" y="282"/>
                </a:lnTo>
                <a:lnTo>
                  <a:pt x="898" y="285"/>
                </a:lnTo>
                <a:lnTo>
                  <a:pt x="893" y="291"/>
                </a:lnTo>
                <a:lnTo>
                  <a:pt x="889" y="297"/>
                </a:lnTo>
                <a:lnTo>
                  <a:pt x="882" y="304"/>
                </a:lnTo>
                <a:lnTo>
                  <a:pt x="876" y="308"/>
                </a:lnTo>
                <a:lnTo>
                  <a:pt x="874" y="316"/>
                </a:lnTo>
                <a:lnTo>
                  <a:pt x="875" y="316"/>
                </a:lnTo>
                <a:lnTo>
                  <a:pt x="881" y="316"/>
                </a:lnTo>
                <a:lnTo>
                  <a:pt x="886" y="318"/>
                </a:lnTo>
                <a:lnTo>
                  <a:pt x="893" y="324"/>
                </a:lnTo>
                <a:lnTo>
                  <a:pt x="899" y="322"/>
                </a:lnTo>
                <a:lnTo>
                  <a:pt x="905" y="320"/>
                </a:lnTo>
                <a:lnTo>
                  <a:pt x="910" y="326"/>
                </a:lnTo>
                <a:lnTo>
                  <a:pt x="912" y="333"/>
                </a:lnTo>
                <a:lnTo>
                  <a:pt x="919" y="338"/>
                </a:lnTo>
                <a:lnTo>
                  <a:pt x="925" y="341"/>
                </a:lnTo>
                <a:lnTo>
                  <a:pt x="931" y="342"/>
                </a:lnTo>
                <a:lnTo>
                  <a:pt x="937" y="345"/>
                </a:lnTo>
                <a:lnTo>
                  <a:pt x="943" y="344"/>
                </a:lnTo>
                <a:lnTo>
                  <a:pt x="950" y="345"/>
                </a:lnTo>
                <a:lnTo>
                  <a:pt x="952" y="347"/>
                </a:lnTo>
                <a:lnTo>
                  <a:pt x="953" y="342"/>
                </a:lnTo>
                <a:lnTo>
                  <a:pt x="952" y="336"/>
                </a:lnTo>
                <a:lnTo>
                  <a:pt x="957" y="333"/>
                </a:lnTo>
                <a:lnTo>
                  <a:pt x="961" y="326"/>
                </a:lnTo>
                <a:lnTo>
                  <a:pt x="959" y="320"/>
                </a:lnTo>
                <a:lnTo>
                  <a:pt x="958" y="313"/>
                </a:lnTo>
                <a:lnTo>
                  <a:pt x="963" y="320"/>
                </a:lnTo>
                <a:lnTo>
                  <a:pt x="963" y="323"/>
                </a:lnTo>
                <a:lnTo>
                  <a:pt x="967" y="321"/>
                </a:lnTo>
                <a:lnTo>
                  <a:pt x="972" y="328"/>
                </a:lnTo>
                <a:lnTo>
                  <a:pt x="975" y="330"/>
                </a:lnTo>
                <a:lnTo>
                  <a:pt x="977" y="336"/>
                </a:lnTo>
                <a:lnTo>
                  <a:pt x="984" y="340"/>
                </a:lnTo>
                <a:lnTo>
                  <a:pt x="990" y="344"/>
                </a:lnTo>
                <a:lnTo>
                  <a:pt x="993" y="340"/>
                </a:lnTo>
                <a:lnTo>
                  <a:pt x="995" y="341"/>
                </a:lnTo>
                <a:lnTo>
                  <a:pt x="996" y="344"/>
                </a:lnTo>
                <a:lnTo>
                  <a:pt x="999" y="350"/>
                </a:lnTo>
                <a:lnTo>
                  <a:pt x="1000" y="352"/>
                </a:lnTo>
                <a:lnTo>
                  <a:pt x="1000" y="356"/>
                </a:lnTo>
                <a:lnTo>
                  <a:pt x="1006" y="355"/>
                </a:lnTo>
                <a:lnTo>
                  <a:pt x="1006" y="353"/>
                </a:lnTo>
                <a:lnTo>
                  <a:pt x="1013" y="355"/>
                </a:lnTo>
                <a:lnTo>
                  <a:pt x="1018" y="356"/>
                </a:lnTo>
                <a:lnTo>
                  <a:pt x="1024" y="361"/>
                </a:lnTo>
                <a:lnTo>
                  <a:pt x="1030" y="366"/>
                </a:lnTo>
                <a:lnTo>
                  <a:pt x="1035" y="366"/>
                </a:lnTo>
                <a:lnTo>
                  <a:pt x="1043" y="366"/>
                </a:lnTo>
                <a:lnTo>
                  <a:pt x="1044" y="370"/>
                </a:lnTo>
                <a:lnTo>
                  <a:pt x="1045" y="370"/>
                </a:lnTo>
                <a:lnTo>
                  <a:pt x="1048" y="368"/>
                </a:lnTo>
                <a:lnTo>
                  <a:pt x="1049" y="366"/>
                </a:lnTo>
                <a:lnTo>
                  <a:pt x="1055" y="369"/>
                </a:lnTo>
                <a:lnTo>
                  <a:pt x="1057" y="374"/>
                </a:lnTo>
                <a:lnTo>
                  <a:pt x="1051" y="378"/>
                </a:lnTo>
                <a:lnTo>
                  <a:pt x="1049" y="379"/>
                </a:lnTo>
                <a:lnTo>
                  <a:pt x="1045" y="381"/>
                </a:lnTo>
                <a:lnTo>
                  <a:pt x="1044" y="381"/>
                </a:lnTo>
                <a:lnTo>
                  <a:pt x="1042" y="388"/>
                </a:lnTo>
                <a:lnTo>
                  <a:pt x="1040" y="390"/>
                </a:lnTo>
                <a:lnTo>
                  <a:pt x="1033" y="395"/>
                </a:lnTo>
                <a:lnTo>
                  <a:pt x="1027" y="391"/>
                </a:lnTo>
                <a:lnTo>
                  <a:pt x="1021" y="388"/>
                </a:lnTo>
                <a:lnTo>
                  <a:pt x="1020" y="395"/>
                </a:lnTo>
                <a:lnTo>
                  <a:pt x="1023" y="396"/>
                </a:lnTo>
                <a:lnTo>
                  <a:pt x="1025" y="403"/>
                </a:lnTo>
                <a:lnTo>
                  <a:pt x="1019" y="403"/>
                </a:lnTo>
                <a:lnTo>
                  <a:pt x="1013" y="401"/>
                </a:lnTo>
                <a:lnTo>
                  <a:pt x="1012" y="398"/>
                </a:lnTo>
                <a:lnTo>
                  <a:pt x="1006" y="401"/>
                </a:lnTo>
                <a:lnTo>
                  <a:pt x="1003" y="407"/>
                </a:lnTo>
                <a:lnTo>
                  <a:pt x="1000" y="411"/>
                </a:lnTo>
                <a:lnTo>
                  <a:pt x="1004" y="415"/>
                </a:lnTo>
                <a:lnTo>
                  <a:pt x="999" y="415"/>
                </a:lnTo>
                <a:lnTo>
                  <a:pt x="993" y="417"/>
                </a:lnTo>
                <a:lnTo>
                  <a:pt x="993" y="419"/>
                </a:lnTo>
                <a:lnTo>
                  <a:pt x="990" y="422"/>
                </a:lnTo>
                <a:lnTo>
                  <a:pt x="989" y="422"/>
                </a:lnTo>
                <a:lnTo>
                  <a:pt x="984" y="415"/>
                </a:lnTo>
                <a:lnTo>
                  <a:pt x="977" y="419"/>
                </a:lnTo>
                <a:lnTo>
                  <a:pt x="971" y="413"/>
                </a:lnTo>
                <a:lnTo>
                  <a:pt x="965" y="412"/>
                </a:lnTo>
                <a:lnTo>
                  <a:pt x="960" y="409"/>
                </a:lnTo>
                <a:lnTo>
                  <a:pt x="953" y="413"/>
                </a:lnTo>
                <a:lnTo>
                  <a:pt x="946" y="413"/>
                </a:lnTo>
                <a:lnTo>
                  <a:pt x="943" y="415"/>
                </a:lnTo>
                <a:lnTo>
                  <a:pt x="937" y="417"/>
                </a:lnTo>
                <a:lnTo>
                  <a:pt x="932" y="418"/>
                </a:lnTo>
                <a:lnTo>
                  <a:pt x="926" y="419"/>
                </a:lnTo>
                <a:lnTo>
                  <a:pt x="920" y="413"/>
                </a:lnTo>
                <a:lnTo>
                  <a:pt x="913" y="407"/>
                </a:lnTo>
                <a:lnTo>
                  <a:pt x="912" y="407"/>
                </a:lnTo>
                <a:lnTo>
                  <a:pt x="909" y="407"/>
                </a:lnTo>
                <a:lnTo>
                  <a:pt x="906" y="405"/>
                </a:lnTo>
                <a:lnTo>
                  <a:pt x="903" y="402"/>
                </a:lnTo>
                <a:lnTo>
                  <a:pt x="904" y="398"/>
                </a:lnTo>
                <a:lnTo>
                  <a:pt x="910" y="394"/>
                </a:lnTo>
                <a:lnTo>
                  <a:pt x="912" y="391"/>
                </a:lnTo>
                <a:lnTo>
                  <a:pt x="917" y="386"/>
                </a:lnTo>
                <a:lnTo>
                  <a:pt x="924" y="378"/>
                </a:lnTo>
                <a:lnTo>
                  <a:pt x="924" y="377"/>
                </a:lnTo>
                <a:lnTo>
                  <a:pt x="917" y="374"/>
                </a:lnTo>
                <a:lnTo>
                  <a:pt x="914" y="368"/>
                </a:lnTo>
                <a:lnTo>
                  <a:pt x="908" y="362"/>
                </a:lnTo>
                <a:lnTo>
                  <a:pt x="902" y="356"/>
                </a:lnTo>
                <a:lnTo>
                  <a:pt x="899" y="354"/>
                </a:lnTo>
                <a:lnTo>
                  <a:pt x="895" y="361"/>
                </a:lnTo>
                <a:lnTo>
                  <a:pt x="891" y="366"/>
                </a:lnTo>
                <a:lnTo>
                  <a:pt x="884" y="370"/>
                </a:lnTo>
                <a:lnTo>
                  <a:pt x="878" y="376"/>
                </a:lnTo>
                <a:lnTo>
                  <a:pt x="877" y="377"/>
                </a:lnTo>
                <a:lnTo>
                  <a:pt x="871" y="378"/>
                </a:lnTo>
                <a:lnTo>
                  <a:pt x="865" y="385"/>
                </a:lnTo>
                <a:lnTo>
                  <a:pt x="859" y="382"/>
                </a:lnTo>
                <a:lnTo>
                  <a:pt x="852" y="377"/>
                </a:lnTo>
                <a:lnTo>
                  <a:pt x="851" y="376"/>
                </a:lnTo>
                <a:lnTo>
                  <a:pt x="845" y="372"/>
                </a:lnTo>
                <a:lnTo>
                  <a:pt x="839" y="376"/>
                </a:lnTo>
                <a:lnTo>
                  <a:pt x="840" y="382"/>
                </a:lnTo>
                <a:lnTo>
                  <a:pt x="836" y="389"/>
                </a:lnTo>
                <a:lnTo>
                  <a:pt x="839" y="396"/>
                </a:lnTo>
                <a:lnTo>
                  <a:pt x="842" y="402"/>
                </a:lnTo>
                <a:lnTo>
                  <a:pt x="844" y="405"/>
                </a:lnTo>
                <a:lnTo>
                  <a:pt x="846" y="412"/>
                </a:lnTo>
                <a:lnTo>
                  <a:pt x="843" y="412"/>
                </a:lnTo>
                <a:lnTo>
                  <a:pt x="844" y="415"/>
                </a:lnTo>
                <a:lnTo>
                  <a:pt x="845" y="417"/>
                </a:lnTo>
                <a:lnTo>
                  <a:pt x="847" y="419"/>
                </a:lnTo>
                <a:lnTo>
                  <a:pt x="844" y="420"/>
                </a:lnTo>
                <a:lnTo>
                  <a:pt x="843" y="420"/>
                </a:lnTo>
                <a:lnTo>
                  <a:pt x="839" y="420"/>
                </a:lnTo>
                <a:lnTo>
                  <a:pt x="834" y="417"/>
                </a:lnTo>
                <a:lnTo>
                  <a:pt x="831" y="417"/>
                </a:lnTo>
                <a:lnTo>
                  <a:pt x="830" y="417"/>
                </a:lnTo>
                <a:lnTo>
                  <a:pt x="825" y="418"/>
                </a:lnTo>
                <a:lnTo>
                  <a:pt x="819" y="420"/>
                </a:lnTo>
                <a:lnTo>
                  <a:pt x="816" y="420"/>
                </a:lnTo>
                <a:lnTo>
                  <a:pt x="815" y="419"/>
                </a:lnTo>
                <a:lnTo>
                  <a:pt x="808" y="421"/>
                </a:lnTo>
                <a:lnTo>
                  <a:pt x="807" y="422"/>
                </a:lnTo>
                <a:lnTo>
                  <a:pt x="809" y="425"/>
                </a:lnTo>
                <a:lnTo>
                  <a:pt x="813" y="426"/>
                </a:lnTo>
                <a:lnTo>
                  <a:pt x="816" y="426"/>
                </a:lnTo>
                <a:lnTo>
                  <a:pt x="822" y="425"/>
                </a:lnTo>
                <a:lnTo>
                  <a:pt x="823" y="423"/>
                </a:lnTo>
                <a:lnTo>
                  <a:pt x="827" y="429"/>
                </a:lnTo>
                <a:lnTo>
                  <a:pt x="825" y="429"/>
                </a:lnTo>
                <a:lnTo>
                  <a:pt x="819" y="429"/>
                </a:lnTo>
                <a:lnTo>
                  <a:pt x="821" y="435"/>
                </a:lnTo>
                <a:lnTo>
                  <a:pt x="827" y="442"/>
                </a:lnTo>
                <a:lnTo>
                  <a:pt x="821" y="437"/>
                </a:lnTo>
                <a:lnTo>
                  <a:pt x="823" y="444"/>
                </a:lnTo>
                <a:lnTo>
                  <a:pt x="818" y="445"/>
                </a:lnTo>
                <a:lnTo>
                  <a:pt x="814" y="446"/>
                </a:lnTo>
                <a:lnTo>
                  <a:pt x="815" y="453"/>
                </a:lnTo>
                <a:lnTo>
                  <a:pt x="816" y="462"/>
                </a:lnTo>
                <a:lnTo>
                  <a:pt x="812" y="469"/>
                </a:lnTo>
                <a:lnTo>
                  <a:pt x="806" y="471"/>
                </a:lnTo>
                <a:lnTo>
                  <a:pt x="800" y="470"/>
                </a:lnTo>
                <a:lnTo>
                  <a:pt x="793" y="470"/>
                </a:lnTo>
                <a:lnTo>
                  <a:pt x="787" y="469"/>
                </a:lnTo>
                <a:lnTo>
                  <a:pt x="781" y="468"/>
                </a:lnTo>
                <a:lnTo>
                  <a:pt x="768" y="465"/>
                </a:lnTo>
                <a:lnTo>
                  <a:pt x="763" y="465"/>
                </a:lnTo>
                <a:lnTo>
                  <a:pt x="756" y="469"/>
                </a:lnTo>
                <a:lnTo>
                  <a:pt x="754" y="474"/>
                </a:lnTo>
                <a:lnTo>
                  <a:pt x="750" y="476"/>
                </a:lnTo>
                <a:lnTo>
                  <a:pt x="750" y="477"/>
                </a:lnTo>
                <a:lnTo>
                  <a:pt x="751" y="484"/>
                </a:lnTo>
                <a:lnTo>
                  <a:pt x="749" y="491"/>
                </a:lnTo>
                <a:lnTo>
                  <a:pt x="753" y="498"/>
                </a:lnTo>
                <a:lnTo>
                  <a:pt x="759" y="500"/>
                </a:lnTo>
                <a:lnTo>
                  <a:pt x="765" y="500"/>
                </a:lnTo>
                <a:lnTo>
                  <a:pt x="772" y="506"/>
                </a:lnTo>
                <a:lnTo>
                  <a:pt x="773" y="512"/>
                </a:lnTo>
                <a:lnTo>
                  <a:pt x="779" y="515"/>
                </a:lnTo>
                <a:lnTo>
                  <a:pt x="785" y="515"/>
                </a:lnTo>
                <a:lnTo>
                  <a:pt x="791" y="514"/>
                </a:lnTo>
                <a:lnTo>
                  <a:pt x="796" y="514"/>
                </a:lnTo>
                <a:lnTo>
                  <a:pt x="803" y="520"/>
                </a:lnTo>
                <a:lnTo>
                  <a:pt x="803" y="522"/>
                </a:lnTo>
                <a:lnTo>
                  <a:pt x="804" y="528"/>
                </a:lnTo>
                <a:lnTo>
                  <a:pt x="801" y="534"/>
                </a:lnTo>
                <a:lnTo>
                  <a:pt x="801" y="541"/>
                </a:lnTo>
                <a:lnTo>
                  <a:pt x="803" y="548"/>
                </a:lnTo>
                <a:lnTo>
                  <a:pt x="806" y="554"/>
                </a:lnTo>
                <a:lnTo>
                  <a:pt x="807" y="558"/>
                </a:lnTo>
                <a:lnTo>
                  <a:pt x="808" y="559"/>
                </a:lnTo>
                <a:lnTo>
                  <a:pt x="814" y="566"/>
                </a:lnTo>
                <a:lnTo>
                  <a:pt x="820" y="570"/>
                </a:lnTo>
                <a:lnTo>
                  <a:pt x="826" y="576"/>
                </a:lnTo>
                <a:lnTo>
                  <a:pt x="826" y="589"/>
                </a:lnTo>
                <a:lnTo>
                  <a:pt x="823" y="595"/>
                </a:lnTo>
                <a:lnTo>
                  <a:pt x="822" y="597"/>
                </a:lnTo>
                <a:lnTo>
                  <a:pt x="816" y="604"/>
                </a:lnTo>
                <a:lnTo>
                  <a:pt x="815" y="611"/>
                </a:lnTo>
                <a:lnTo>
                  <a:pt x="812" y="618"/>
                </a:lnTo>
                <a:lnTo>
                  <a:pt x="807" y="624"/>
                </a:lnTo>
                <a:lnTo>
                  <a:pt x="805" y="630"/>
                </a:lnTo>
                <a:lnTo>
                  <a:pt x="805" y="637"/>
                </a:lnTo>
                <a:lnTo>
                  <a:pt x="808" y="645"/>
                </a:lnTo>
                <a:lnTo>
                  <a:pt x="809" y="651"/>
                </a:lnTo>
                <a:lnTo>
                  <a:pt x="808" y="654"/>
                </a:lnTo>
                <a:lnTo>
                  <a:pt x="808" y="655"/>
                </a:lnTo>
                <a:lnTo>
                  <a:pt x="807" y="656"/>
                </a:lnTo>
                <a:lnTo>
                  <a:pt x="803" y="654"/>
                </a:lnTo>
                <a:lnTo>
                  <a:pt x="796" y="652"/>
                </a:lnTo>
                <a:lnTo>
                  <a:pt x="790" y="651"/>
                </a:lnTo>
                <a:lnTo>
                  <a:pt x="784" y="653"/>
                </a:lnTo>
                <a:lnTo>
                  <a:pt x="784" y="654"/>
                </a:lnTo>
                <a:lnTo>
                  <a:pt x="778" y="655"/>
                </a:lnTo>
                <a:lnTo>
                  <a:pt x="776" y="657"/>
                </a:lnTo>
                <a:lnTo>
                  <a:pt x="770" y="651"/>
                </a:lnTo>
                <a:lnTo>
                  <a:pt x="768" y="651"/>
                </a:lnTo>
                <a:lnTo>
                  <a:pt x="763" y="644"/>
                </a:lnTo>
                <a:lnTo>
                  <a:pt x="757" y="641"/>
                </a:lnTo>
                <a:lnTo>
                  <a:pt x="750" y="641"/>
                </a:lnTo>
                <a:lnTo>
                  <a:pt x="745" y="643"/>
                </a:lnTo>
                <a:lnTo>
                  <a:pt x="738" y="645"/>
                </a:lnTo>
                <a:lnTo>
                  <a:pt x="732" y="643"/>
                </a:lnTo>
                <a:lnTo>
                  <a:pt x="730" y="643"/>
                </a:lnTo>
                <a:lnTo>
                  <a:pt x="729" y="641"/>
                </a:lnTo>
                <a:lnTo>
                  <a:pt x="730" y="633"/>
                </a:lnTo>
                <a:lnTo>
                  <a:pt x="726" y="628"/>
                </a:lnTo>
                <a:lnTo>
                  <a:pt x="726" y="621"/>
                </a:lnTo>
                <a:lnTo>
                  <a:pt x="725" y="614"/>
                </a:lnTo>
                <a:lnTo>
                  <a:pt x="724" y="607"/>
                </a:lnTo>
                <a:lnTo>
                  <a:pt x="728" y="600"/>
                </a:lnTo>
                <a:lnTo>
                  <a:pt x="728" y="594"/>
                </a:lnTo>
                <a:lnTo>
                  <a:pt x="726" y="592"/>
                </a:lnTo>
                <a:lnTo>
                  <a:pt x="721" y="589"/>
                </a:lnTo>
                <a:lnTo>
                  <a:pt x="715" y="589"/>
                </a:lnTo>
                <a:lnTo>
                  <a:pt x="708" y="587"/>
                </a:lnTo>
                <a:lnTo>
                  <a:pt x="702" y="581"/>
                </a:lnTo>
                <a:lnTo>
                  <a:pt x="696" y="579"/>
                </a:lnTo>
                <a:lnTo>
                  <a:pt x="690" y="574"/>
                </a:lnTo>
                <a:lnTo>
                  <a:pt x="683" y="573"/>
                </a:lnTo>
                <a:lnTo>
                  <a:pt x="677" y="570"/>
                </a:lnTo>
                <a:lnTo>
                  <a:pt x="670" y="575"/>
                </a:lnTo>
                <a:lnTo>
                  <a:pt x="665" y="573"/>
                </a:lnTo>
                <a:lnTo>
                  <a:pt x="659" y="571"/>
                </a:lnTo>
                <a:lnTo>
                  <a:pt x="654" y="568"/>
                </a:lnTo>
                <a:lnTo>
                  <a:pt x="652" y="567"/>
                </a:lnTo>
                <a:lnTo>
                  <a:pt x="645" y="563"/>
                </a:lnTo>
                <a:lnTo>
                  <a:pt x="639" y="558"/>
                </a:lnTo>
                <a:lnTo>
                  <a:pt x="633" y="554"/>
                </a:lnTo>
                <a:lnTo>
                  <a:pt x="627" y="548"/>
                </a:lnTo>
                <a:lnTo>
                  <a:pt x="621" y="543"/>
                </a:lnTo>
                <a:lnTo>
                  <a:pt x="618" y="542"/>
                </a:lnTo>
                <a:lnTo>
                  <a:pt x="611" y="540"/>
                </a:lnTo>
                <a:lnTo>
                  <a:pt x="605" y="538"/>
                </a:lnTo>
                <a:lnTo>
                  <a:pt x="599" y="534"/>
                </a:lnTo>
                <a:lnTo>
                  <a:pt x="587" y="525"/>
                </a:lnTo>
                <a:lnTo>
                  <a:pt x="580" y="519"/>
                </a:lnTo>
                <a:lnTo>
                  <a:pt x="579" y="517"/>
                </a:lnTo>
                <a:lnTo>
                  <a:pt x="575" y="515"/>
                </a:lnTo>
                <a:lnTo>
                  <a:pt x="569" y="517"/>
                </a:lnTo>
                <a:lnTo>
                  <a:pt x="563" y="515"/>
                </a:lnTo>
                <a:lnTo>
                  <a:pt x="556" y="509"/>
                </a:lnTo>
                <a:lnTo>
                  <a:pt x="550" y="507"/>
                </a:lnTo>
                <a:lnTo>
                  <a:pt x="544" y="502"/>
                </a:lnTo>
                <a:lnTo>
                  <a:pt x="538" y="499"/>
                </a:lnTo>
                <a:lnTo>
                  <a:pt x="537" y="498"/>
                </a:lnTo>
                <a:lnTo>
                  <a:pt x="533" y="494"/>
                </a:lnTo>
                <a:lnTo>
                  <a:pt x="533" y="493"/>
                </a:lnTo>
                <a:lnTo>
                  <a:pt x="526" y="486"/>
                </a:lnTo>
                <a:lnTo>
                  <a:pt x="520" y="482"/>
                </a:lnTo>
                <a:lnTo>
                  <a:pt x="514" y="477"/>
                </a:lnTo>
                <a:lnTo>
                  <a:pt x="509" y="474"/>
                </a:lnTo>
                <a:lnTo>
                  <a:pt x="502" y="470"/>
                </a:lnTo>
                <a:lnTo>
                  <a:pt x="495" y="466"/>
                </a:lnTo>
                <a:lnTo>
                  <a:pt x="489" y="462"/>
                </a:lnTo>
                <a:lnTo>
                  <a:pt x="483" y="458"/>
                </a:lnTo>
                <a:lnTo>
                  <a:pt x="477" y="453"/>
                </a:lnTo>
                <a:lnTo>
                  <a:pt x="459" y="442"/>
                </a:lnTo>
                <a:lnTo>
                  <a:pt x="452" y="435"/>
                </a:lnTo>
                <a:lnTo>
                  <a:pt x="450" y="433"/>
                </a:lnTo>
                <a:lnTo>
                  <a:pt x="447" y="426"/>
                </a:lnTo>
                <a:lnTo>
                  <a:pt x="447" y="420"/>
                </a:lnTo>
                <a:lnTo>
                  <a:pt x="443" y="412"/>
                </a:lnTo>
                <a:lnTo>
                  <a:pt x="439" y="405"/>
                </a:lnTo>
                <a:lnTo>
                  <a:pt x="434" y="399"/>
                </a:lnTo>
                <a:lnTo>
                  <a:pt x="428" y="396"/>
                </a:lnTo>
                <a:lnTo>
                  <a:pt x="427" y="395"/>
                </a:lnTo>
                <a:lnTo>
                  <a:pt x="422" y="388"/>
                </a:lnTo>
                <a:lnTo>
                  <a:pt x="419" y="382"/>
                </a:lnTo>
                <a:lnTo>
                  <a:pt x="415" y="376"/>
                </a:lnTo>
                <a:lnTo>
                  <a:pt x="411" y="369"/>
                </a:lnTo>
                <a:lnTo>
                  <a:pt x="408" y="362"/>
                </a:lnTo>
                <a:lnTo>
                  <a:pt x="406" y="355"/>
                </a:lnTo>
                <a:lnTo>
                  <a:pt x="403" y="352"/>
                </a:lnTo>
                <a:lnTo>
                  <a:pt x="397" y="346"/>
                </a:lnTo>
                <a:lnTo>
                  <a:pt x="391" y="341"/>
                </a:lnTo>
                <a:lnTo>
                  <a:pt x="385" y="338"/>
                </a:lnTo>
                <a:lnTo>
                  <a:pt x="379" y="336"/>
                </a:lnTo>
                <a:lnTo>
                  <a:pt x="372" y="333"/>
                </a:lnTo>
                <a:lnTo>
                  <a:pt x="369" y="338"/>
                </a:lnTo>
                <a:lnTo>
                  <a:pt x="369" y="340"/>
                </a:lnTo>
                <a:lnTo>
                  <a:pt x="368" y="342"/>
                </a:lnTo>
                <a:lnTo>
                  <a:pt x="362" y="344"/>
                </a:lnTo>
                <a:lnTo>
                  <a:pt x="356" y="339"/>
                </a:lnTo>
                <a:lnTo>
                  <a:pt x="349" y="339"/>
                </a:lnTo>
                <a:lnTo>
                  <a:pt x="347" y="340"/>
                </a:lnTo>
                <a:lnTo>
                  <a:pt x="341" y="337"/>
                </a:lnTo>
                <a:lnTo>
                  <a:pt x="329" y="337"/>
                </a:lnTo>
                <a:lnTo>
                  <a:pt x="323" y="339"/>
                </a:lnTo>
                <a:lnTo>
                  <a:pt x="317" y="339"/>
                </a:lnTo>
                <a:lnTo>
                  <a:pt x="310" y="334"/>
                </a:lnTo>
                <a:lnTo>
                  <a:pt x="305" y="331"/>
                </a:lnTo>
                <a:lnTo>
                  <a:pt x="299" y="329"/>
                </a:lnTo>
                <a:lnTo>
                  <a:pt x="293" y="325"/>
                </a:lnTo>
                <a:lnTo>
                  <a:pt x="290" y="318"/>
                </a:lnTo>
                <a:lnTo>
                  <a:pt x="294" y="312"/>
                </a:lnTo>
                <a:lnTo>
                  <a:pt x="290" y="305"/>
                </a:lnTo>
                <a:lnTo>
                  <a:pt x="285" y="298"/>
                </a:lnTo>
                <a:lnTo>
                  <a:pt x="285" y="297"/>
                </a:lnTo>
                <a:lnTo>
                  <a:pt x="286" y="294"/>
                </a:lnTo>
                <a:lnTo>
                  <a:pt x="293" y="294"/>
                </a:lnTo>
                <a:lnTo>
                  <a:pt x="288" y="288"/>
                </a:lnTo>
                <a:lnTo>
                  <a:pt x="282" y="283"/>
                </a:lnTo>
                <a:lnTo>
                  <a:pt x="280" y="283"/>
                </a:lnTo>
                <a:lnTo>
                  <a:pt x="278" y="282"/>
                </a:lnTo>
                <a:lnTo>
                  <a:pt x="277" y="278"/>
                </a:lnTo>
                <a:lnTo>
                  <a:pt x="277" y="272"/>
                </a:lnTo>
                <a:lnTo>
                  <a:pt x="276" y="270"/>
                </a:lnTo>
                <a:lnTo>
                  <a:pt x="275" y="270"/>
                </a:lnTo>
                <a:lnTo>
                  <a:pt x="275" y="267"/>
                </a:lnTo>
                <a:lnTo>
                  <a:pt x="274" y="261"/>
                </a:lnTo>
                <a:lnTo>
                  <a:pt x="270" y="258"/>
                </a:lnTo>
                <a:lnTo>
                  <a:pt x="264" y="253"/>
                </a:lnTo>
                <a:lnTo>
                  <a:pt x="257" y="253"/>
                </a:lnTo>
                <a:lnTo>
                  <a:pt x="254" y="253"/>
                </a:lnTo>
                <a:lnTo>
                  <a:pt x="248" y="254"/>
                </a:lnTo>
                <a:lnTo>
                  <a:pt x="247" y="256"/>
                </a:lnTo>
                <a:lnTo>
                  <a:pt x="242" y="256"/>
                </a:lnTo>
                <a:lnTo>
                  <a:pt x="236" y="252"/>
                </a:lnTo>
                <a:lnTo>
                  <a:pt x="230" y="251"/>
                </a:lnTo>
                <a:lnTo>
                  <a:pt x="228" y="250"/>
                </a:lnTo>
                <a:lnTo>
                  <a:pt x="227" y="243"/>
                </a:lnTo>
                <a:lnTo>
                  <a:pt x="221" y="237"/>
                </a:lnTo>
                <a:lnTo>
                  <a:pt x="215" y="237"/>
                </a:lnTo>
                <a:lnTo>
                  <a:pt x="209" y="236"/>
                </a:lnTo>
                <a:lnTo>
                  <a:pt x="203" y="232"/>
                </a:lnTo>
                <a:lnTo>
                  <a:pt x="191" y="221"/>
                </a:lnTo>
                <a:lnTo>
                  <a:pt x="184" y="220"/>
                </a:lnTo>
                <a:lnTo>
                  <a:pt x="183" y="227"/>
                </a:lnTo>
                <a:lnTo>
                  <a:pt x="177" y="227"/>
                </a:lnTo>
                <a:lnTo>
                  <a:pt x="170" y="225"/>
                </a:lnTo>
                <a:lnTo>
                  <a:pt x="164" y="226"/>
                </a:lnTo>
                <a:lnTo>
                  <a:pt x="164" y="232"/>
                </a:lnTo>
                <a:lnTo>
                  <a:pt x="170" y="235"/>
                </a:lnTo>
                <a:lnTo>
                  <a:pt x="176" y="241"/>
                </a:lnTo>
                <a:lnTo>
                  <a:pt x="181" y="249"/>
                </a:lnTo>
                <a:lnTo>
                  <a:pt x="187" y="256"/>
                </a:lnTo>
                <a:lnTo>
                  <a:pt x="180" y="252"/>
                </a:lnTo>
                <a:lnTo>
                  <a:pt x="176" y="244"/>
                </a:lnTo>
                <a:lnTo>
                  <a:pt x="169" y="242"/>
                </a:lnTo>
                <a:lnTo>
                  <a:pt x="163" y="243"/>
                </a:lnTo>
                <a:lnTo>
                  <a:pt x="157" y="239"/>
                </a:lnTo>
                <a:lnTo>
                  <a:pt x="152" y="243"/>
                </a:lnTo>
                <a:lnTo>
                  <a:pt x="154" y="250"/>
                </a:lnTo>
                <a:lnTo>
                  <a:pt x="153" y="257"/>
                </a:lnTo>
                <a:lnTo>
                  <a:pt x="149" y="264"/>
                </a:lnTo>
                <a:lnTo>
                  <a:pt x="142" y="265"/>
                </a:lnTo>
                <a:lnTo>
                  <a:pt x="136" y="266"/>
                </a:lnTo>
                <a:lnTo>
                  <a:pt x="129" y="265"/>
                </a:lnTo>
                <a:lnTo>
                  <a:pt x="123" y="266"/>
                </a:lnTo>
                <a:lnTo>
                  <a:pt x="118" y="270"/>
                </a:lnTo>
                <a:lnTo>
                  <a:pt x="115" y="277"/>
                </a:lnTo>
                <a:lnTo>
                  <a:pt x="110" y="284"/>
                </a:lnTo>
                <a:lnTo>
                  <a:pt x="104" y="290"/>
                </a:lnTo>
                <a:lnTo>
                  <a:pt x="106" y="296"/>
                </a:lnTo>
                <a:lnTo>
                  <a:pt x="107" y="302"/>
                </a:lnTo>
                <a:lnTo>
                  <a:pt x="110" y="309"/>
                </a:lnTo>
                <a:lnTo>
                  <a:pt x="114" y="316"/>
                </a:lnTo>
                <a:lnTo>
                  <a:pt x="117" y="323"/>
                </a:lnTo>
                <a:lnTo>
                  <a:pt x="123" y="329"/>
                </a:lnTo>
                <a:lnTo>
                  <a:pt x="118" y="336"/>
                </a:lnTo>
                <a:lnTo>
                  <a:pt x="113" y="336"/>
                </a:lnTo>
                <a:lnTo>
                  <a:pt x="105" y="333"/>
                </a:lnTo>
                <a:lnTo>
                  <a:pt x="99" y="334"/>
                </a:lnTo>
                <a:lnTo>
                  <a:pt x="93" y="334"/>
                </a:lnTo>
                <a:lnTo>
                  <a:pt x="87" y="333"/>
                </a:lnTo>
                <a:lnTo>
                  <a:pt x="80" y="333"/>
                </a:lnTo>
                <a:lnTo>
                  <a:pt x="74" y="333"/>
                </a:lnTo>
                <a:lnTo>
                  <a:pt x="67" y="332"/>
                </a:lnTo>
                <a:lnTo>
                  <a:pt x="62" y="331"/>
                </a:lnTo>
                <a:lnTo>
                  <a:pt x="56" y="331"/>
                </a:lnTo>
                <a:lnTo>
                  <a:pt x="54" y="317"/>
                </a:lnTo>
                <a:lnTo>
                  <a:pt x="51" y="308"/>
                </a:lnTo>
                <a:lnTo>
                  <a:pt x="50" y="300"/>
                </a:lnTo>
                <a:lnTo>
                  <a:pt x="48" y="294"/>
                </a:lnTo>
                <a:lnTo>
                  <a:pt x="47" y="284"/>
                </a:lnTo>
                <a:lnTo>
                  <a:pt x="46" y="278"/>
                </a:lnTo>
                <a:lnTo>
                  <a:pt x="44" y="270"/>
                </a:lnTo>
                <a:lnTo>
                  <a:pt x="42" y="256"/>
                </a:lnTo>
                <a:lnTo>
                  <a:pt x="40" y="249"/>
                </a:lnTo>
                <a:lnTo>
                  <a:pt x="39" y="241"/>
                </a:lnTo>
                <a:lnTo>
                  <a:pt x="38" y="234"/>
                </a:lnTo>
                <a:lnTo>
                  <a:pt x="36" y="226"/>
                </a:lnTo>
                <a:lnTo>
                  <a:pt x="35" y="218"/>
                </a:lnTo>
                <a:lnTo>
                  <a:pt x="34" y="210"/>
                </a:lnTo>
                <a:lnTo>
                  <a:pt x="32" y="202"/>
                </a:lnTo>
                <a:lnTo>
                  <a:pt x="31" y="196"/>
                </a:lnTo>
                <a:lnTo>
                  <a:pt x="30" y="188"/>
                </a:lnTo>
                <a:lnTo>
                  <a:pt x="28" y="180"/>
                </a:lnTo>
                <a:lnTo>
                  <a:pt x="27" y="173"/>
                </a:lnTo>
                <a:lnTo>
                  <a:pt x="25" y="165"/>
                </a:lnTo>
                <a:lnTo>
                  <a:pt x="24" y="157"/>
                </a:lnTo>
                <a:lnTo>
                  <a:pt x="21" y="151"/>
                </a:lnTo>
                <a:lnTo>
                  <a:pt x="20" y="144"/>
                </a:lnTo>
                <a:lnTo>
                  <a:pt x="20" y="143"/>
                </a:lnTo>
                <a:lnTo>
                  <a:pt x="18" y="135"/>
                </a:lnTo>
                <a:lnTo>
                  <a:pt x="17" y="128"/>
                </a:lnTo>
                <a:lnTo>
                  <a:pt x="15" y="120"/>
                </a:lnTo>
                <a:lnTo>
                  <a:pt x="14" y="112"/>
                </a:lnTo>
                <a:lnTo>
                  <a:pt x="12" y="105"/>
                </a:lnTo>
                <a:lnTo>
                  <a:pt x="11" y="97"/>
                </a:lnTo>
                <a:lnTo>
                  <a:pt x="9" y="89"/>
                </a:lnTo>
                <a:lnTo>
                  <a:pt x="8" y="82"/>
                </a:lnTo>
                <a:lnTo>
                  <a:pt x="7" y="74"/>
                </a:lnTo>
                <a:lnTo>
                  <a:pt x="5" y="66"/>
                </a:lnTo>
                <a:lnTo>
                  <a:pt x="3" y="58"/>
                </a:lnTo>
                <a:lnTo>
                  <a:pt x="2" y="51"/>
                </a:lnTo>
                <a:lnTo>
                  <a:pt x="0" y="4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29" name="Freeform 598"/>
          <p:cNvSpPr>
            <a:spLocks/>
          </p:cNvSpPr>
          <p:nvPr/>
        </p:nvSpPr>
        <p:spPr bwMode="auto">
          <a:xfrm>
            <a:off x="7339013" y="4368800"/>
            <a:ext cx="9525" cy="15875"/>
          </a:xfrm>
          <a:custGeom>
            <a:avLst/>
            <a:gdLst>
              <a:gd name="T0" fmla="*/ 2147483647 w 16"/>
              <a:gd name="T1" fmla="*/ 0 h 35"/>
              <a:gd name="T2" fmla="*/ 2147483647 w 16"/>
              <a:gd name="T3" fmla="*/ 2147483647 h 35"/>
              <a:gd name="T4" fmla="*/ 0 w 16"/>
              <a:gd name="T5" fmla="*/ 2147483647 h 35"/>
              <a:gd name="T6" fmla="*/ 2147483647 w 16"/>
              <a:gd name="T7" fmla="*/ 2147483647 h 35"/>
              <a:gd name="T8" fmla="*/ 2147483647 w 16"/>
              <a:gd name="T9" fmla="*/ 2147483647 h 35"/>
              <a:gd name="T10" fmla="*/ 2147483647 w 16"/>
              <a:gd name="T11" fmla="*/ 2147483647 h 35"/>
              <a:gd name="T12" fmla="*/ 2147483647 w 16"/>
              <a:gd name="T13" fmla="*/ 2147483647 h 35"/>
              <a:gd name="T14" fmla="*/ 2147483647 w 16"/>
              <a:gd name="T15" fmla="*/ 2147483647 h 35"/>
              <a:gd name="T16" fmla="*/ 2147483647 w 16"/>
              <a:gd name="T17" fmla="*/ 2147483647 h 35"/>
              <a:gd name="T18" fmla="*/ 2147483647 w 16"/>
              <a:gd name="T19" fmla="*/ 2147483647 h 35"/>
              <a:gd name="T20" fmla="*/ 2147483647 w 16"/>
              <a:gd name="T21" fmla="*/ 2147483647 h 35"/>
              <a:gd name="T22" fmla="*/ 2147483647 w 16"/>
              <a:gd name="T23" fmla="*/ 0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35"/>
              <a:gd name="T38" fmla="*/ 16 w 16"/>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35">
                <a:moveTo>
                  <a:pt x="11" y="0"/>
                </a:moveTo>
                <a:lnTo>
                  <a:pt x="5" y="6"/>
                </a:lnTo>
                <a:lnTo>
                  <a:pt x="0" y="7"/>
                </a:lnTo>
                <a:lnTo>
                  <a:pt x="5" y="14"/>
                </a:lnTo>
                <a:lnTo>
                  <a:pt x="9" y="20"/>
                </a:lnTo>
                <a:lnTo>
                  <a:pt x="11" y="27"/>
                </a:lnTo>
                <a:lnTo>
                  <a:pt x="15" y="35"/>
                </a:lnTo>
                <a:lnTo>
                  <a:pt x="14" y="28"/>
                </a:lnTo>
                <a:lnTo>
                  <a:pt x="14" y="21"/>
                </a:lnTo>
                <a:lnTo>
                  <a:pt x="16" y="14"/>
                </a:lnTo>
                <a:lnTo>
                  <a:pt x="16" y="7"/>
                </a:lnTo>
                <a:lnTo>
                  <a:pt x="1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0" name="Freeform 599"/>
          <p:cNvSpPr>
            <a:spLocks/>
          </p:cNvSpPr>
          <p:nvPr/>
        </p:nvSpPr>
        <p:spPr bwMode="auto">
          <a:xfrm>
            <a:off x="7408863" y="4395788"/>
            <a:ext cx="6350" cy="6350"/>
          </a:xfrm>
          <a:custGeom>
            <a:avLst/>
            <a:gdLst>
              <a:gd name="T0" fmla="*/ 0 w 13"/>
              <a:gd name="T1" fmla="*/ 0 h 16"/>
              <a:gd name="T2" fmla="*/ 2147483647 w 13"/>
              <a:gd name="T3" fmla="*/ 2147483647 h 16"/>
              <a:gd name="T4" fmla="*/ 2147483647 w 13"/>
              <a:gd name="T5" fmla="*/ 2147483647 h 16"/>
              <a:gd name="T6" fmla="*/ 2147483647 w 13"/>
              <a:gd name="T7" fmla="*/ 2147483647 h 16"/>
              <a:gd name="T8" fmla="*/ 2147483647 w 13"/>
              <a:gd name="T9" fmla="*/ 2147483647 h 16"/>
              <a:gd name="T10" fmla="*/ 2147483647 w 13"/>
              <a:gd name="T11" fmla="*/ 2147483647 h 16"/>
              <a:gd name="T12" fmla="*/ 0 w 13"/>
              <a:gd name="T13" fmla="*/ 0 h 16"/>
              <a:gd name="T14" fmla="*/ 0 60000 65536"/>
              <a:gd name="T15" fmla="*/ 0 60000 65536"/>
              <a:gd name="T16" fmla="*/ 0 60000 65536"/>
              <a:gd name="T17" fmla="*/ 0 60000 65536"/>
              <a:gd name="T18" fmla="*/ 0 60000 65536"/>
              <a:gd name="T19" fmla="*/ 0 60000 65536"/>
              <a:gd name="T20" fmla="*/ 0 60000 65536"/>
              <a:gd name="T21" fmla="*/ 0 w 13"/>
              <a:gd name="T22" fmla="*/ 0 h 16"/>
              <a:gd name="T23" fmla="*/ 13 w 13"/>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6">
                <a:moveTo>
                  <a:pt x="0" y="0"/>
                </a:moveTo>
                <a:lnTo>
                  <a:pt x="2" y="7"/>
                </a:lnTo>
                <a:lnTo>
                  <a:pt x="6" y="14"/>
                </a:lnTo>
                <a:lnTo>
                  <a:pt x="13" y="16"/>
                </a:lnTo>
                <a:lnTo>
                  <a:pt x="6" y="10"/>
                </a:lnTo>
                <a:lnTo>
                  <a:pt x="2" y="4"/>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1" name="Freeform 600"/>
          <p:cNvSpPr>
            <a:spLocks/>
          </p:cNvSpPr>
          <p:nvPr/>
        </p:nvSpPr>
        <p:spPr bwMode="auto">
          <a:xfrm>
            <a:off x="7426325" y="4360863"/>
            <a:ext cx="3175" cy="9525"/>
          </a:xfrm>
          <a:custGeom>
            <a:avLst/>
            <a:gdLst>
              <a:gd name="T0" fmla="*/ 2147483647 w 7"/>
              <a:gd name="T1" fmla="*/ 0 h 20"/>
              <a:gd name="T2" fmla="*/ 2147483647 w 7"/>
              <a:gd name="T3" fmla="*/ 2147483647 h 20"/>
              <a:gd name="T4" fmla="*/ 0 w 7"/>
              <a:gd name="T5" fmla="*/ 2147483647 h 20"/>
              <a:gd name="T6" fmla="*/ 2147483647 w 7"/>
              <a:gd name="T7" fmla="*/ 2147483647 h 20"/>
              <a:gd name="T8" fmla="*/ 2147483647 w 7"/>
              <a:gd name="T9" fmla="*/ 2147483647 h 20"/>
              <a:gd name="T10" fmla="*/ 2147483647 w 7"/>
              <a:gd name="T11" fmla="*/ 2147483647 h 20"/>
              <a:gd name="T12" fmla="*/ 2147483647 w 7"/>
              <a:gd name="T13" fmla="*/ 0 h 20"/>
              <a:gd name="T14" fmla="*/ 0 60000 65536"/>
              <a:gd name="T15" fmla="*/ 0 60000 65536"/>
              <a:gd name="T16" fmla="*/ 0 60000 65536"/>
              <a:gd name="T17" fmla="*/ 0 60000 65536"/>
              <a:gd name="T18" fmla="*/ 0 60000 65536"/>
              <a:gd name="T19" fmla="*/ 0 60000 65536"/>
              <a:gd name="T20" fmla="*/ 0 60000 65536"/>
              <a:gd name="T21" fmla="*/ 0 w 7"/>
              <a:gd name="T22" fmla="*/ 0 h 20"/>
              <a:gd name="T23" fmla="*/ 7 w 7"/>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0">
                <a:moveTo>
                  <a:pt x="1" y="0"/>
                </a:moveTo>
                <a:lnTo>
                  <a:pt x="2" y="6"/>
                </a:lnTo>
                <a:lnTo>
                  <a:pt x="0" y="13"/>
                </a:lnTo>
                <a:lnTo>
                  <a:pt x="5" y="20"/>
                </a:lnTo>
                <a:lnTo>
                  <a:pt x="7" y="13"/>
                </a:lnTo>
                <a:lnTo>
                  <a:pt x="6" y="6"/>
                </a:lnTo>
                <a:lnTo>
                  <a:pt x="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2" name="Freeform 601"/>
          <p:cNvSpPr>
            <a:spLocks/>
          </p:cNvSpPr>
          <p:nvPr/>
        </p:nvSpPr>
        <p:spPr bwMode="auto">
          <a:xfrm>
            <a:off x="7432675" y="4367213"/>
            <a:ext cx="0" cy="3175"/>
          </a:xfrm>
          <a:custGeom>
            <a:avLst/>
            <a:gdLst>
              <a:gd name="T0" fmla="*/ 0 w 1"/>
              <a:gd name="T1" fmla="*/ 0 h 6"/>
              <a:gd name="T2" fmla="*/ 0 w 1"/>
              <a:gd name="T3" fmla="*/ 0 h 6"/>
              <a:gd name="T4" fmla="*/ 0 w 1"/>
              <a:gd name="T5" fmla="*/ 2147483647 h 6"/>
              <a:gd name="T6" fmla="*/ 0 w 1"/>
              <a:gd name="T7" fmla="*/ 0 h 6"/>
              <a:gd name="T8" fmla="*/ 0 60000 65536"/>
              <a:gd name="T9" fmla="*/ 0 60000 65536"/>
              <a:gd name="T10" fmla="*/ 0 60000 65536"/>
              <a:gd name="T11" fmla="*/ 0 60000 65536"/>
              <a:gd name="T12" fmla="*/ 0 w 1"/>
              <a:gd name="T13" fmla="*/ 0 h 6"/>
              <a:gd name="T14" fmla="*/ 0 w 1"/>
              <a:gd name="T15" fmla="*/ 6 h 6"/>
            </a:gdLst>
            <a:ahLst/>
            <a:cxnLst>
              <a:cxn ang="T8">
                <a:pos x="T0" y="T1"/>
              </a:cxn>
              <a:cxn ang="T9">
                <a:pos x="T2" y="T3"/>
              </a:cxn>
              <a:cxn ang="T10">
                <a:pos x="T4" y="T5"/>
              </a:cxn>
              <a:cxn ang="T11">
                <a:pos x="T6" y="T7"/>
              </a:cxn>
            </a:cxnLst>
            <a:rect l="T12" t="T13" r="T14" b="T15"/>
            <a:pathLst>
              <a:path w="1" h="6">
                <a:moveTo>
                  <a:pt x="1" y="0"/>
                </a:moveTo>
                <a:lnTo>
                  <a:pt x="0" y="0"/>
                </a:lnTo>
                <a:lnTo>
                  <a:pt x="1" y="6"/>
                </a:lnTo>
                <a:lnTo>
                  <a:pt x="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3" name="Freeform 602"/>
          <p:cNvSpPr>
            <a:spLocks/>
          </p:cNvSpPr>
          <p:nvPr/>
        </p:nvSpPr>
        <p:spPr bwMode="auto">
          <a:xfrm>
            <a:off x="7497763" y="4287838"/>
            <a:ext cx="1587" cy="3175"/>
          </a:xfrm>
          <a:custGeom>
            <a:avLst/>
            <a:gdLst>
              <a:gd name="T0" fmla="*/ 0 w 7"/>
              <a:gd name="T1" fmla="*/ 0 h 6"/>
              <a:gd name="T2" fmla="*/ 0 w 7"/>
              <a:gd name="T3" fmla="*/ 2147483647 h 6"/>
              <a:gd name="T4" fmla="*/ 2147483647 w 7"/>
              <a:gd name="T5" fmla="*/ 2147483647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0"/>
                </a:moveTo>
                <a:lnTo>
                  <a:pt x="0" y="2"/>
                </a:lnTo>
                <a:lnTo>
                  <a:pt x="7" y="6"/>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4" name="Freeform 603"/>
          <p:cNvSpPr>
            <a:spLocks/>
          </p:cNvSpPr>
          <p:nvPr/>
        </p:nvSpPr>
        <p:spPr bwMode="auto">
          <a:xfrm>
            <a:off x="7861300" y="3851275"/>
            <a:ext cx="6350" cy="4763"/>
          </a:xfrm>
          <a:custGeom>
            <a:avLst/>
            <a:gdLst>
              <a:gd name="T0" fmla="*/ 2147483647 w 12"/>
              <a:gd name="T1" fmla="*/ 0 h 10"/>
              <a:gd name="T2" fmla="*/ 2147483647 w 12"/>
              <a:gd name="T3" fmla="*/ 2147483647 h 10"/>
              <a:gd name="T4" fmla="*/ 0 w 12"/>
              <a:gd name="T5" fmla="*/ 2147483647 h 10"/>
              <a:gd name="T6" fmla="*/ 2147483647 w 12"/>
              <a:gd name="T7" fmla="*/ 2147483647 h 10"/>
              <a:gd name="T8" fmla="*/ 2147483647 w 12"/>
              <a:gd name="T9" fmla="*/ 2147483647 h 10"/>
              <a:gd name="T10" fmla="*/ 2147483647 w 12"/>
              <a:gd name="T11" fmla="*/ 2147483647 h 10"/>
              <a:gd name="T12" fmla="*/ 2147483647 w 12"/>
              <a:gd name="T13" fmla="*/ 0 h 10"/>
              <a:gd name="T14" fmla="*/ 0 60000 65536"/>
              <a:gd name="T15" fmla="*/ 0 60000 65536"/>
              <a:gd name="T16" fmla="*/ 0 60000 65536"/>
              <a:gd name="T17" fmla="*/ 0 60000 65536"/>
              <a:gd name="T18" fmla="*/ 0 60000 65536"/>
              <a:gd name="T19" fmla="*/ 0 60000 65536"/>
              <a:gd name="T20" fmla="*/ 0 60000 65536"/>
              <a:gd name="T21" fmla="*/ 0 w 12"/>
              <a:gd name="T22" fmla="*/ 0 h 10"/>
              <a:gd name="T23" fmla="*/ 12 w 1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0">
                <a:moveTo>
                  <a:pt x="3" y="0"/>
                </a:moveTo>
                <a:lnTo>
                  <a:pt x="1" y="3"/>
                </a:lnTo>
                <a:lnTo>
                  <a:pt x="0" y="10"/>
                </a:lnTo>
                <a:lnTo>
                  <a:pt x="5" y="10"/>
                </a:lnTo>
                <a:lnTo>
                  <a:pt x="12" y="8"/>
                </a:lnTo>
                <a:lnTo>
                  <a:pt x="10" y="1"/>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5" name="Freeform 604"/>
          <p:cNvSpPr>
            <a:spLocks/>
          </p:cNvSpPr>
          <p:nvPr/>
        </p:nvSpPr>
        <p:spPr bwMode="auto">
          <a:xfrm>
            <a:off x="7872413" y="3846513"/>
            <a:ext cx="3175" cy="6350"/>
          </a:xfrm>
          <a:custGeom>
            <a:avLst/>
            <a:gdLst>
              <a:gd name="T0" fmla="*/ 0 w 10"/>
              <a:gd name="T1" fmla="*/ 2147483647 h 14"/>
              <a:gd name="T2" fmla="*/ 0 w 10"/>
              <a:gd name="T3" fmla="*/ 2147483647 h 14"/>
              <a:gd name="T4" fmla="*/ 2147483647 w 10"/>
              <a:gd name="T5" fmla="*/ 2147483647 h 14"/>
              <a:gd name="T6" fmla="*/ 2147483647 w 10"/>
              <a:gd name="T7" fmla="*/ 2147483647 h 14"/>
              <a:gd name="T8" fmla="*/ 2147483647 w 10"/>
              <a:gd name="T9" fmla="*/ 0 h 14"/>
              <a:gd name="T10" fmla="*/ 2147483647 w 10"/>
              <a:gd name="T11" fmla="*/ 2147483647 h 14"/>
              <a:gd name="T12" fmla="*/ 0 w 10"/>
              <a:gd name="T13" fmla="*/ 2147483647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0" y="6"/>
                </a:moveTo>
                <a:lnTo>
                  <a:pt x="0" y="8"/>
                </a:lnTo>
                <a:lnTo>
                  <a:pt x="4" y="14"/>
                </a:lnTo>
                <a:lnTo>
                  <a:pt x="10" y="13"/>
                </a:lnTo>
                <a:lnTo>
                  <a:pt x="10" y="0"/>
                </a:lnTo>
                <a:lnTo>
                  <a:pt x="7" y="6"/>
                </a:lnTo>
                <a:lnTo>
                  <a:pt x="0"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6" name="Freeform 605"/>
          <p:cNvSpPr>
            <a:spLocks/>
          </p:cNvSpPr>
          <p:nvPr/>
        </p:nvSpPr>
        <p:spPr bwMode="auto">
          <a:xfrm>
            <a:off x="7902575" y="3832225"/>
            <a:ext cx="6350" cy="6350"/>
          </a:xfrm>
          <a:custGeom>
            <a:avLst/>
            <a:gdLst>
              <a:gd name="T0" fmla="*/ 2147483647 w 12"/>
              <a:gd name="T1" fmla="*/ 0 h 12"/>
              <a:gd name="T2" fmla="*/ 0 w 12"/>
              <a:gd name="T3" fmla="*/ 2147483647 h 12"/>
              <a:gd name="T4" fmla="*/ 0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0 h 12"/>
              <a:gd name="T14" fmla="*/ 0 60000 65536"/>
              <a:gd name="T15" fmla="*/ 0 60000 65536"/>
              <a:gd name="T16" fmla="*/ 0 60000 65536"/>
              <a:gd name="T17" fmla="*/ 0 60000 65536"/>
              <a:gd name="T18" fmla="*/ 0 60000 65536"/>
              <a:gd name="T19" fmla="*/ 0 60000 65536"/>
              <a:gd name="T20" fmla="*/ 0 60000 65536"/>
              <a:gd name="T21" fmla="*/ 0 w 12"/>
              <a:gd name="T22" fmla="*/ 0 h 12"/>
              <a:gd name="T23" fmla="*/ 12 w 1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2">
                <a:moveTo>
                  <a:pt x="1" y="0"/>
                </a:moveTo>
                <a:lnTo>
                  <a:pt x="0" y="1"/>
                </a:lnTo>
                <a:lnTo>
                  <a:pt x="0" y="8"/>
                </a:lnTo>
                <a:lnTo>
                  <a:pt x="6" y="12"/>
                </a:lnTo>
                <a:lnTo>
                  <a:pt x="12" y="9"/>
                </a:lnTo>
                <a:lnTo>
                  <a:pt x="6" y="8"/>
                </a:lnTo>
                <a:lnTo>
                  <a:pt x="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7" name="Freeform 606"/>
          <p:cNvSpPr>
            <a:spLocks/>
          </p:cNvSpPr>
          <p:nvPr/>
        </p:nvSpPr>
        <p:spPr bwMode="auto">
          <a:xfrm>
            <a:off x="7916863" y="3468688"/>
            <a:ext cx="6350" cy="12700"/>
          </a:xfrm>
          <a:custGeom>
            <a:avLst/>
            <a:gdLst>
              <a:gd name="T0" fmla="*/ 2147483647 w 12"/>
              <a:gd name="T1" fmla="*/ 0 h 27"/>
              <a:gd name="T2" fmla="*/ 2147483647 w 12"/>
              <a:gd name="T3" fmla="*/ 0 h 27"/>
              <a:gd name="T4" fmla="*/ 0 w 12"/>
              <a:gd name="T5" fmla="*/ 2147483647 h 27"/>
              <a:gd name="T6" fmla="*/ 2147483647 w 12"/>
              <a:gd name="T7" fmla="*/ 2147483647 h 27"/>
              <a:gd name="T8" fmla="*/ 2147483647 w 12"/>
              <a:gd name="T9" fmla="*/ 2147483647 h 27"/>
              <a:gd name="T10" fmla="*/ 2147483647 w 12"/>
              <a:gd name="T11" fmla="*/ 2147483647 h 27"/>
              <a:gd name="T12" fmla="*/ 2147483647 w 12"/>
              <a:gd name="T13" fmla="*/ 2147483647 h 27"/>
              <a:gd name="T14" fmla="*/ 2147483647 w 12"/>
              <a:gd name="T15" fmla="*/ 2147483647 h 27"/>
              <a:gd name="T16" fmla="*/ 2147483647 w 12"/>
              <a:gd name="T17" fmla="*/ 2147483647 h 27"/>
              <a:gd name="T18" fmla="*/ 2147483647 w 12"/>
              <a:gd name="T19" fmla="*/ 2147483647 h 27"/>
              <a:gd name="T20" fmla="*/ 2147483647 w 12"/>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7"/>
              <a:gd name="T35" fmla="*/ 12 w 12"/>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7">
                <a:moveTo>
                  <a:pt x="7" y="0"/>
                </a:moveTo>
                <a:lnTo>
                  <a:pt x="6" y="0"/>
                </a:lnTo>
                <a:lnTo>
                  <a:pt x="0" y="4"/>
                </a:lnTo>
                <a:lnTo>
                  <a:pt x="1" y="11"/>
                </a:lnTo>
                <a:lnTo>
                  <a:pt x="2" y="17"/>
                </a:lnTo>
                <a:lnTo>
                  <a:pt x="5" y="24"/>
                </a:lnTo>
                <a:lnTo>
                  <a:pt x="12" y="27"/>
                </a:lnTo>
                <a:lnTo>
                  <a:pt x="9" y="20"/>
                </a:lnTo>
                <a:lnTo>
                  <a:pt x="12" y="14"/>
                </a:lnTo>
                <a:lnTo>
                  <a:pt x="8" y="7"/>
                </a:lnTo>
                <a:lnTo>
                  <a:pt x="7"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8" name="Freeform 607"/>
          <p:cNvSpPr>
            <a:spLocks/>
          </p:cNvSpPr>
          <p:nvPr/>
        </p:nvSpPr>
        <p:spPr bwMode="auto">
          <a:xfrm>
            <a:off x="7918450" y="3484563"/>
            <a:ext cx="4763" cy="6350"/>
          </a:xfrm>
          <a:custGeom>
            <a:avLst/>
            <a:gdLst>
              <a:gd name="T0" fmla="*/ 2147483647 w 10"/>
              <a:gd name="T1" fmla="*/ 2147483647 h 13"/>
              <a:gd name="T2" fmla="*/ 2147483647 w 10"/>
              <a:gd name="T3" fmla="*/ 0 h 13"/>
              <a:gd name="T4" fmla="*/ 0 w 10"/>
              <a:gd name="T5" fmla="*/ 2147483647 h 13"/>
              <a:gd name="T6" fmla="*/ 2147483647 w 10"/>
              <a:gd name="T7" fmla="*/ 2147483647 h 13"/>
              <a:gd name="T8" fmla="*/ 2147483647 w 10"/>
              <a:gd name="T9" fmla="*/ 2147483647 h 13"/>
              <a:gd name="T10" fmla="*/ 2147483647 w 10"/>
              <a:gd name="T11" fmla="*/ 2147483647 h 13"/>
              <a:gd name="T12" fmla="*/ 2147483647 w 10"/>
              <a:gd name="T13" fmla="*/ 2147483647 h 13"/>
              <a:gd name="T14" fmla="*/ 0 60000 65536"/>
              <a:gd name="T15" fmla="*/ 0 60000 65536"/>
              <a:gd name="T16" fmla="*/ 0 60000 65536"/>
              <a:gd name="T17" fmla="*/ 0 60000 65536"/>
              <a:gd name="T18" fmla="*/ 0 60000 65536"/>
              <a:gd name="T19" fmla="*/ 0 60000 65536"/>
              <a:gd name="T20" fmla="*/ 0 60000 65536"/>
              <a:gd name="T21" fmla="*/ 0 w 10"/>
              <a:gd name="T22" fmla="*/ 0 h 13"/>
              <a:gd name="T23" fmla="*/ 10 w 1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3">
                <a:moveTo>
                  <a:pt x="9" y="3"/>
                </a:moveTo>
                <a:lnTo>
                  <a:pt x="5" y="0"/>
                </a:lnTo>
                <a:lnTo>
                  <a:pt x="0" y="1"/>
                </a:lnTo>
                <a:lnTo>
                  <a:pt x="1" y="7"/>
                </a:lnTo>
                <a:lnTo>
                  <a:pt x="3" y="13"/>
                </a:lnTo>
                <a:lnTo>
                  <a:pt x="10" y="11"/>
                </a:lnTo>
                <a:lnTo>
                  <a:pt x="9"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39" name="Freeform 608"/>
          <p:cNvSpPr>
            <a:spLocks/>
          </p:cNvSpPr>
          <p:nvPr/>
        </p:nvSpPr>
        <p:spPr bwMode="auto">
          <a:xfrm>
            <a:off x="7921625" y="3540125"/>
            <a:ext cx="7938" cy="6350"/>
          </a:xfrm>
          <a:custGeom>
            <a:avLst/>
            <a:gdLst>
              <a:gd name="T0" fmla="*/ 2147483647 w 18"/>
              <a:gd name="T1" fmla="*/ 2147483647 h 14"/>
              <a:gd name="T2" fmla="*/ 2147483647 w 18"/>
              <a:gd name="T3" fmla="*/ 2147483647 h 14"/>
              <a:gd name="T4" fmla="*/ 2147483647 w 18"/>
              <a:gd name="T5" fmla="*/ 2147483647 h 14"/>
              <a:gd name="T6" fmla="*/ 2147483647 w 18"/>
              <a:gd name="T7" fmla="*/ 2147483647 h 14"/>
              <a:gd name="T8" fmla="*/ 2147483647 w 18"/>
              <a:gd name="T9" fmla="*/ 2147483647 h 14"/>
              <a:gd name="T10" fmla="*/ 2147483647 w 18"/>
              <a:gd name="T11" fmla="*/ 2147483647 h 14"/>
              <a:gd name="T12" fmla="*/ 2147483647 w 18"/>
              <a:gd name="T13" fmla="*/ 2147483647 h 14"/>
              <a:gd name="T14" fmla="*/ 0 w 18"/>
              <a:gd name="T15" fmla="*/ 0 h 14"/>
              <a:gd name="T16" fmla="*/ 2147483647 w 18"/>
              <a:gd name="T17" fmla="*/ 214748364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4"/>
              <a:gd name="T29" fmla="*/ 18 w 18"/>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4">
                <a:moveTo>
                  <a:pt x="3" y="5"/>
                </a:moveTo>
                <a:lnTo>
                  <a:pt x="3" y="7"/>
                </a:lnTo>
                <a:lnTo>
                  <a:pt x="6" y="14"/>
                </a:lnTo>
                <a:lnTo>
                  <a:pt x="12" y="10"/>
                </a:lnTo>
                <a:lnTo>
                  <a:pt x="18" y="9"/>
                </a:lnTo>
                <a:lnTo>
                  <a:pt x="13" y="2"/>
                </a:lnTo>
                <a:lnTo>
                  <a:pt x="7" y="2"/>
                </a:lnTo>
                <a:lnTo>
                  <a:pt x="0" y="0"/>
                </a:lnTo>
                <a:lnTo>
                  <a:pt x="3"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0" name="Freeform 609"/>
          <p:cNvSpPr>
            <a:spLocks/>
          </p:cNvSpPr>
          <p:nvPr/>
        </p:nvSpPr>
        <p:spPr bwMode="auto">
          <a:xfrm>
            <a:off x="7929563" y="3525838"/>
            <a:ext cx="3175" cy="9525"/>
          </a:xfrm>
          <a:custGeom>
            <a:avLst/>
            <a:gdLst>
              <a:gd name="T0" fmla="*/ 2147483647 w 5"/>
              <a:gd name="T1" fmla="*/ 2147483647 h 17"/>
              <a:gd name="T2" fmla="*/ 0 w 5"/>
              <a:gd name="T3" fmla="*/ 0 h 17"/>
              <a:gd name="T4" fmla="*/ 0 w 5"/>
              <a:gd name="T5" fmla="*/ 2147483647 h 17"/>
              <a:gd name="T6" fmla="*/ 0 w 5"/>
              <a:gd name="T7" fmla="*/ 2147483647 h 17"/>
              <a:gd name="T8" fmla="*/ 2147483647 w 5"/>
              <a:gd name="T9" fmla="*/ 2147483647 h 17"/>
              <a:gd name="T10" fmla="*/ 2147483647 w 5"/>
              <a:gd name="T11" fmla="*/ 2147483647 h 17"/>
              <a:gd name="T12" fmla="*/ 2147483647 w 5"/>
              <a:gd name="T13" fmla="*/ 2147483647 h 17"/>
              <a:gd name="T14" fmla="*/ 0 60000 65536"/>
              <a:gd name="T15" fmla="*/ 0 60000 65536"/>
              <a:gd name="T16" fmla="*/ 0 60000 65536"/>
              <a:gd name="T17" fmla="*/ 0 60000 65536"/>
              <a:gd name="T18" fmla="*/ 0 60000 65536"/>
              <a:gd name="T19" fmla="*/ 0 60000 65536"/>
              <a:gd name="T20" fmla="*/ 0 60000 65536"/>
              <a:gd name="T21" fmla="*/ 0 w 5"/>
              <a:gd name="T22" fmla="*/ 0 h 17"/>
              <a:gd name="T23" fmla="*/ 5 w 5"/>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7">
                <a:moveTo>
                  <a:pt x="3" y="4"/>
                </a:moveTo>
                <a:lnTo>
                  <a:pt x="0" y="0"/>
                </a:lnTo>
                <a:lnTo>
                  <a:pt x="0" y="8"/>
                </a:lnTo>
                <a:lnTo>
                  <a:pt x="0" y="14"/>
                </a:lnTo>
                <a:lnTo>
                  <a:pt x="5" y="17"/>
                </a:lnTo>
                <a:lnTo>
                  <a:pt x="3" y="11"/>
                </a:lnTo>
                <a:lnTo>
                  <a:pt x="3" y="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1" name="Freeform 610"/>
          <p:cNvSpPr>
            <a:spLocks/>
          </p:cNvSpPr>
          <p:nvPr/>
        </p:nvSpPr>
        <p:spPr bwMode="auto">
          <a:xfrm>
            <a:off x="7932738" y="3778250"/>
            <a:ext cx="3175" cy="1588"/>
          </a:xfrm>
          <a:custGeom>
            <a:avLst/>
            <a:gdLst>
              <a:gd name="T0" fmla="*/ 2147483647 w 6"/>
              <a:gd name="T1" fmla="*/ 0 h 6"/>
              <a:gd name="T2" fmla="*/ 0 w 6"/>
              <a:gd name="T3" fmla="*/ 2147483647 h 6"/>
              <a:gd name="T4" fmla="*/ 2147483647 w 6"/>
              <a:gd name="T5" fmla="*/ 2147483647 h 6"/>
              <a:gd name="T6" fmla="*/ 2147483647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2" y="0"/>
                </a:moveTo>
                <a:lnTo>
                  <a:pt x="0" y="2"/>
                </a:lnTo>
                <a:lnTo>
                  <a:pt x="6" y="6"/>
                </a:lnTo>
                <a:lnTo>
                  <a:pt x="2"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2" name="Freeform 611"/>
          <p:cNvSpPr>
            <a:spLocks/>
          </p:cNvSpPr>
          <p:nvPr/>
        </p:nvSpPr>
        <p:spPr bwMode="auto">
          <a:xfrm>
            <a:off x="7939088" y="3517900"/>
            <a:ext cx="0" cy="6350"/>
          </a:xfrm>
          <a:custGeom>
            <a:avLst/>
            <a:gdLst>
              <a:gd name="T0" fmla="*/ 0 w 5"/>
              <a:gd name="T1" fmla="*/ 2147483647 h 14"/>
              <a:gd name="T2" fmla="*/ 0 w 5"/>
              <a:gd name="T3" fmla="*/ 0 h 14"/>
              <a:gd name="T4" fmla="*/ 0 w 5"/>
              <a:gd name="T5" fmla="*/ 2147483647 h 14"/>
              <a:gd name="T6" fmla="*/ 0 w 5"/>
              <a:gd name="T7" fmla="*/ 2147483647 h 14"/>
              <a:gd name="T8" fmla="*/ 0 w 5"/>
              <a:gd name="T9" fmla="*/ 2147483647 h 14"/>
              <a:gd name="T10" fmla="*/ 0 w 5"/>
              <a:gd name="T11" fmla="*/ 2147483647 h 14"/>
              <a:gd name="T12" fmla="*/ 0 60000 65536"/>
              <a:gd name="T13" fmla="*/ 0 60000 65536"/>
              <a:gd name="T14" fmla="*/ 0 60000 65536"/>
              <a:gd name="T15" fmla="*/ 0 60000 65536"/>
              <a:gd name="T16" fmla="*/ 0 60000 65536"/>
              <a:gd name="T17" fmla="*/ 0 60000 65536"/>
              <a:gd name="T18" fmla="*/ 0 w 5"/>
              <a:gd name="T19" fmla="*/ 0 h 14"/>
              <a:gd name="T20" fmla="*/ 0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5" y="2"/>
                </a:moveTo>
                <a:lnTo>
                  <a:pt x="1" y="0"/>
                </a:lnTo>
                <a:lnTo>
                  <a:pt x="0" y="7"/>
                </a:lnTo>
                <a:lnTo>
                  <a:pt x="0" y="14"/>
                </a:lnTo>
                <a:lnTo>
                  <a:pt x="5" y="9"/>
                </a:lnTo>
                <a:lnTo>
                  <a:pt x="5"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3" name="Freeform 612"/>
          <p:cNvSpPr>
            <a:spLocks/>
          </p:cNvSpPr>
          <p:nvPr/>
        </p:nvSpPr>
        <p:spPr bwMode="auto">
          <a:xfrm>
            <a:off x="7939088" y="3500438"/>
            <a:ext cx="3175" cy="3175"/>
          </a:xfrm>
          <a:custGeom>
            <a:avLst/>
            <a:gdLst>
              <a:gd name="T0" fmla="*/ 2147483647 w 10"/>
              <a:gd name="T1" fmla="*/ 0 h 7"/>
              <a:gd name="T2" fmla="*/ 0 w 10"/>
              <a:gd name="T3" fmla="*/ 0 h 7"/>
              <a:gd name="T4" fmla="*/ 2147483647 w 10"/>
              <a:gd name="T5" fmla="*/ 2147483647 h 7"/>
              <a:gd name="T6" fmla="*/ 2147483647 w 10"/>
              <a:gd name="T7" fmla="*/ 2147483647 h 7"/>
              <a:gd name="T8" fmla="*/ 2147483647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5" y="0"/>
                </a:moveTo>
                <a:lnTo>
                  <a:pt x="0" y="0"/>
                </a:lnTo>
                <a:lnTo>
                  <a:pt x="4" y="7"/>
                </a:lnTo>
                <a:lnTo>
                  <a:pt x="10" y="6"/>
                </a:lnTo>
                <a:lnTo>
                  <a:pt x="5"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4" name="Freeform 613"/>
          <p:cNvSpPr>
            <a:spLocks/>
          </p:cNvSpPr>
          <p:nvPr/>
        </p:nvSpPr>
        <p:spPr bwMode="auto">
          <a:xfrm>
            <a:off x="7940675" y="3495675"/>
            <a:ext cx="76200" cy="109538"/>
          </a:xfrm>
          <a:custGeom>
            <a:avLst/>
            <a:gdLst>
              <a:gd name="T0" fmla="*/ 2147483647 w 159"/>
              <a:gd name="T1" fmla="*/ 2147483647 h 232"/>
              <a:gd name="T2" fmla="*/ 2147483647 w 159"/>
              <a:gd name="T3" fmla="*/ 2147483647 h 232"/>
              <a:gd name="T4" fmla="*/ 2147483647 w 159"/>
              <a:gd name="T5" fmla="*/ 2147483647 h 232"/>
              <a:gd name="T6" fmla="*/ 2147483647 w 159"/>
              <a:gd name="T7" fmla="*/ 2147483647 h 232"/>
              <a:gd name="T8" fmla="*/ 2147483647 w 159"/>
              <a:gd name="T9" fmla="*/ 2147483647 h 232"/>
              <a:gd name="T10" fmla="*/ 2147483647 w 159"/>
              <a:gd name="T11" fmla="*/ 2147483647 h 232"/>
              <a:gd name="T12" fmla="*/ 2147483647 w 159"/>
              <a:gd name="T13" fmla="*/ 2147483647 h 232"/>
              <a:gd name="T14" fmla="*/ 2147483647 w 159"/>
              <a:gd name="T15" fmla="*/ 2147483647 h 232"/>
              <a:gd name="T16" fmla="*/ 2147483647 w 159"/>
              <a:gd name="T17" fmla="*/ 2147483647 h 232"/>
              <a:gd name="T18" fmla="*/ 2147483647 w 159"/>
              <a:gd name="T19" fmla="*/ 2147483647 h 232"/>
              <a:gd name="T20" fmla="*/ 2147483647 w 159"/>
              <a:gd name="T21" fmla="*/ 2147483647 h 232"/>
              <a:gd name="T22" fmla="*/ 2147483647 w 159"/>
              <a:gd name="T23" fmla="*/ 2147483647 h 232"/>
              <a:gd name="T24" fmla="*/ 2147483647 w 159"/>
              <a:gd name="T25" fmla="*/ 2147483647 h 232"/>
              <a:gd name="T26" fmla="*/ 2147483647 w 159"/>
              <a:gd name="T27" fmla="*/ 2147483647 h 232"/>
              <a:gd name="T28" fmla="*/ 2147483647 w 159"/>
              <a:gd name="T29" fmla="*/ 2147483647 h 232"/>
              <a:gd name="T30" fmla="*/ 2147483647 w 159"/>
              <a:gd name="T31" fmla="*/ 2147483647 h 232"/>
              <a:gd name="T32" fmla="*/ 2147483647 w 159"/>
              <a:gd name="T33" fmla="*/ 2147483647 h 232"/>
              <a:gd name="T34" fmla="*/ 2147483647 w 159"/>
              <a:gd name="T35" fmla="*/ 2147483647 h 232"/>
              <a:gd name="T36" fmla="*/ 2147483647 w 159"/>
              <a:gd name="T37" fmla="*/ 2147483647 h 232"/>
              <a:gd name="T38" fmla="*/ 2147483647 w 159"/>
              <a:gd name="T39" fmla="*/ 2147483647 h 232"/>
              <a:gd name="T40" fmla="*/ 2147483647 w 159"/>
              <a:gd name="T41" fmla="*/ 2147483647 h 232"/>
              <a:gd name="T42" fmla="*/ 2147483647 w 159"/>
              <a:gd name="T43" fmla="*/ 2147483647 h 232"/>
              <a:gd name="T44" fmla="*/ 2147483647 w 159"/>
              <a:gd name="T45" fmla="*/ 2147483647 h 232"/>
              <a:gd name="T46" fmla="*/ 2147483647 w 159"/>
              <a:gd name="T47" fmla="*/ 2147483647 h 232"/>
              <a:gd name="T48" fmla="*/ 2147483647 w 159"/>
              <a:gd name="T49" fmla="*/ 2147483647 h 232"/>
              <a:gd name="T50" fmla="*/ 2147483647 w 159"/>
              <a:gd name="T51" fmla="*/ 2147483647 h 232"/>
              <a:gd name="T52" fmla="*/ 2147483647 w 159"/>
              <a:gd name="T53" fmla="*/ 2147483647 h 232"/>
              <a:gd name="T54" fmla="*/ 2147483647 w 159"/>
              <a:gd name="T55" fmla="*/ 2147483647 h 232"/>
              <a:gd name="T56" fmla="*/ 2147483647 w 159"/>
              <a:gd name="T57" fmla="*/ 2147483647 h 232"/>
              <a:gd name="T58" fmla="*/ 2147483647 w 159"/>
              <a:gd name="T59" fmla="*/ 2147483647 h 232"/>
              <a:gd name="T60" fmla="*/ 2147483647 w 159"/>
              <a:gd name="T61" fmla="*/ 2147483647 h 232"/>
              <a:gd name="T62" fmla="*/ 2147483647 w 159"/>
              <a:gd name="T63" fmla="*/ 2147483647 h 232"/>
              <a:gd name="T64" fmla="*/ 2147483647 w 159"/>
              <a:gd name="T65" fmla="*/ 2147483647 h 232"/>
              <a:gd name="T66" fmla="*/ 2147483647 w 159"/>
              <a:gd name="T67" fmla="*/ 2147483647 h 232"/>
              <a:gd name="T68" fmla="*/ 2147483647 w 159"/>
              <a:gd name="T69" fmla="*/ 2147483647 h 232"/>
              <a:gd name="T70" fmla="*/ 2147483647 w 159"/>
              <a:gd name="T71" fmla="*/ 2147483647 h 232"/>
              <a:gd name="T72" fmla="*/ 2147483647 w 159"/>
              <a:gd name="T73" fmla="*/ 2147483647 h 232"/>
              <a:gd name="T74" fmla="*/ 2147483647 w 159"/>
              <a:gd name="T75" fmla="*/ 2147483647 h 232"/>
              <a:gd name="T76" fmla="*/ 2147483647 w 159"/>
              <a:gd name="T77" fmla="*/ 2147483647 h 232"/>
              <a:gd name="T78" fmla="*/ 2147483647 w 159"/>
              <a:gd name="T79" fmla="*/ 2147483647 h 232"/>
              <a:gd name="T80" fmla="*/ 2147483647 w 159"/>
              <a:gd name="T81" fmla="*/ 2147483647 h 232"/>
              <a:gd name="T82" fmla="*/ 2147483647 w 159"/>
              <a:gd name="T83" fmla="*/ 2147483647 h 232"/>
              <a:gd name="T84" fmla="*/ 2147483647 w 159"/>
              <a:gd name="T85" fmla="*/ 2147483647 h 232"/>
              <a:gd name="T86" fmla="*/ 2147483647 w 159"/>
              <a:gd name="T87" fmla="*/ 2147483647 h 232"/>
              <a:gd name="T88" fmla="*/ 2147483647 w 159"/>
              <a:gd name="T89" fmla="*/ 2147483647 h 232"/>
              <a:gd name="T90" fmla="*/ 2147483647 w 159"/>
              <a:gd name="T91" fmla="*/ 0 h 232"/>
              <a:gd name="T92" fmla="*/ 2147483647 w 159"/>
              <a:gd name="T93" fmla="*/ 2147483647 h 232"/>
              <a:gd name="T94" fmla="*/ 2147483647 w 159"/>
              <a:gd name="T95" fmla="*/ 2147483647 h 232"/>
              <a:gd name="T96" fmla="*/ 2147483647 w 159"/>
              <a:gd name="T97" fmla="*/ 2147483647 h 232"/>
              <a:gd name="T98" fmla="*/ 2147483647 w 159"/>
              <a:gd name="T99" fmla="*/ 2147483647 h 232"/>
              <a:gd name="T100" fmla="*/ 2147483647 w 159"/>
              <a:gd name="T101" fmla="*/ 2147483647 h 2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9"/>
              <a:gd name="T154" fmla="*/ 0 h 232"/>
              <a:gd name="T155" fmla="*/ 159 w 159"/>
              <a:gd name="T156" fmla="*/ 232 h 2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9" h="232">
                <a:moveTo>
                  <a:pt x="13" y="49"/>
                </a:moveTo>
                <a:lnTo>
                  <a:pt x="11" y="47"/>
                </a:lnTo>
                <a:lnTo>
                  <a:pt x="6" y="48"/>
                </a:lnTo>
                <a:lnTo>
                  <a:pt x="0" y="50"/>
                </a:lnTo>
                <a:lnTo>
                  <a:pt x="2" y="57"/>
                </a:lnTo>
                <a:lnTo>
                  <a:pt x="7" y="59"/>
                </a:lnTo>
                <a:lnTo>
                  <a:pt x="11" y="67"/>
                </a:lnTo>
                <a:lnTo>
                  <a:pt x="16" y="70"/>
                </a:lnTo>
                <a:lnTo>
                  <a:pt x="24" y="72"/>
                </a:lnTo>
                <a:lnTo>
                  <a:pt x="30" y="74"/>
                </a:lnTo>
                <a:lnTo>
                  <a:pt x="32" y="81"/>
                </a:lnTo>
                <a:lnTo>
                  <a:pt x="38" y="88"/>
                </a:lnTo>
                <a:lnTo>
                  <a:pt x="38" y="89"/>
                </a:lnTo>
                <a:lnTo>
                  <a:pt x="32" y="86"/>
                </a:lnTo>
                <a:lnTo>
                  <a:pt x="26" y="86"/>
                </a:lnTo>
                <a:lnTo>
                  <a:pt x="23" y="80"/>
                </a:lnTo>
                <a:lnTo>
                  <a:pt x="19" y="73"/>
                </a:lnTo>
                <a:lnTo>
                  <a:pt x="13" y="80"/>
                </a:lnTo>
                <a:lnTo>
                  <a:pt x="19" y="87"/>
                </a:lnTo>
                <a:lnTo>
                  <a:pt x="25" y="89"/>
                </a:lnTo>
                <a:lnTo>
                  <a:pt x="31" y="97"/>
                </a:lnTo>
                <a:lnTo>
                  <a:pt x="32" y="103"/>
                </a:lnTo>
                <a:lnTo>
                  <a:pt x="37" y="96"/>
                </a:lnTo>
                <a:lnTo>
                  <a:pt x="40" y="95"/>
                </a:lnTo>
                <a:lnTo>
                  <a:pt x="46" y="93"/>
                </a:lnTo>
                <a:lnTo>
                  <a:pt x="53" y="96"/>
                </a:lnTo>
                <a:lnTo>
                  <a:pt x="51" y="103"/>
                </a:lnTo>
                <a:lnTo>
                  <a:pt x="57" y="106"/>
                </a:lnTo>
                <a:lnTo>
                  <a:pt x="63" y="102"/>
                </a:lnTo>
                <a:lnTo>
                  <a:pt x="62" y="95"/>
                </a:lnTo>
                <a:lnTo>
                  <a:pt x="58" y="88"/>
                </a:lnTo>
                <a:lnTo>
                  <a:pt x="52" y="86"/>
                </a:lnTo>
                <a:lnTo>
                  <a:pt x="45" y="88"/>
                </a:lnTo>
                <a:lnTo>
                  <a:pt x="47" y="81"/>
                </a:lnTo>
                <a:lnTo>
                  <a:pt x="47" y="80"/>
                </a:lnTo>
                <a:lnTo>
                  <a:pt x="43" y="72"/>
                </a:lnTo>
                <a:lnTo>
                  <a:pt x="37" y="66"/>
                </a:lnTo>
                <a:lnTo>
                  <a:pt x="43" y="61"/>
                </a:lnTo>
                <a:lnTo>
                  <a:pt x="50" y="64"/>
                </a:lnTo>
                <a:lnTo>
                  <a:pt x="51" y="64"/>
                </a:lnTo>
                <a:lnTo>
                  <a:pt x="57" y="70"/>
                </a:lnTo>
                <a:lnTo>
                  <a:pt x="59" y="75"/>
                </a:lnTo>
                <a:lnTo>
                  <a:pt x="60" y="77"/>
                </a:lnTo>
                <a:lnTo>
                  <a:pt x="65" y="83"/>
                </a:lnTo>
                <a:lnTo>
                  <a:pt x="71" y="88"/>
                </a:lnTo>
                <a:lnTo>
                  <a:pt x="76" y="94"/>
                </a:lnTo>
                <a:lnTo>
                  <a:pt x="75" y="100"/>
                </a:lnTo>
                <a:lnTo>
                  <a:pt x="82" y="103"/>
                </a:lnTo>
                <a:lnTo>
                  <a:pt x="80" y="110"/>
                </a:lnTo>
                <a:lnTo>
                  <a:pt x="83" y="114"/>
                </a:lnTo>
                <a:lnTo>
                  <a:pt x="82" y="121"/>
                </a:lnTo>
                <a:lnTo>
                  <a:pt x="82" y="128"/>
                </a:lnTo>
                <a:lnTo>
                  <a:pt x="79" y="135"/>
                </a:lnTo>
                <a:lnTo>
                  <a:pt x="76" y="142"/>
                </a:lnTo>
                <a:lnTo>
                  <a:pt x="70" y="144"/>
                </a:lnTo>
                <a:lnTo>
                  <a:pt x="70" y="151"/>
                </a:lnTo>
                <a:lnTo>
                  <a:pt x="73" y="158"/>
                </a:lnTo>
                <a:lnTo>
                  <a:pt x="74" y="164"/>
                </a:lnTo>
                <a:lnTo>
                  <a:pt x="79" y="168"/>
                </a:lnTo>
                <a:lnTo>
                  <a:pt x="81" y="175"/>
                </a:lnTo>
                <a:lnTo>
                  <a:pt x="87" y="180"/>
                </a:lnTo>
                <a:lnTo>
                  <a:pt x="90" y="188"/>
                </a:lnTo>
                <a:lnTo>
                  <a:pt x="91" y="194"/>
                </a:lnTo>
                <a:lnTo>
                  <a:pt x="90" y="201"/>
                </a:lnTo>
                <a:lnTo>
                  <a:pt x="84" y="201"/>
                </a:lnTo>
                <a:lnTo>
                  <a:pt x="89" y="207"/>
                </a:lnTo>
                <a:lnTo>
                  <a:pt x="94" y="214"/>
                </a:lnTo>
                <a:lnTo>
                  <a:pt x="100" y="214"/>
                </a:lnTo>
                <a:lnTo>
                  <a:pt x="106" y="215"/>
                </a:lnTo>
                <a:lnTo>
                  <a:pt x="113" y="220"/>
                </a:lnTo>
                <a:lnTo>
                  <a:pt x="118" y="219"/>
                </a:lnTo>
                <a:lnTo>
                  <a:pt x="119" y="212"/>
                </a:lnTo>
                <a:lnTo>
                  <a:pt x="113" y="209"/>
                </a:lnTo>
                <a:lnTo>
                  <a:pt x="107" y="202"/>
                </a:lnTo>
                <a:lnTo>
                  <a:pt x="104" y="194"/>
                </a:lnTo>
                <a:lnTo>
                  <a:pt x="104" y="188"/>
                </a:lnTo>
                <a:lnTo>
                  <a:pt x="105" y="182"/>
                </a:lnTo>
                <a:lnTo>
                  <a:pt x="104" y="180"/>
                </a:lnTo>
                <a:lnTo>
                  <a:pt x="112" y="177"/>
                </a:lnTo>
                <a:lnTo>
                  <a:pt x="117" y="179"/>
                </a:lnTo>
                <a:lnTo>
                  <a:pt x="117" y="186"/>
                </a:lnTo>
                <a:lnTo>
                  <a:pt x="112" y="184"/>
                </a:lnTo>
                <a:lnTo>
                  <a:pt x="114" y="192"/>
                </a:lnTo>
                <a:lnTo>
                  <a:pt x="118" y="198"/>
                </a:lnTo>
                <a:lnTo>
                  <a:pt x="123" y="204"/>
                </a:lnTo>
                <a:lnTo>
                  <a:pt x="126" y="211"/>
                </a:lnTo>
                <a:lnTo>
                  <a:pt x="126" y="218"/>
                </a:lnTo>
                <a:lnTo>
                  <a:pt x="125" y="225"/>
                </a:lnTo>
                <a:lnTo>
                  <a:pt x="125" y="232"/>
                </a:lnTo>
                <a:lnTo>
                  <a:pt x="131" y="228"/>
                </a:lnTo>
                <a:lnTo>
                  <a:pt x="137" y="224"/>
                </a:lnTo>
                <a:lnTo>
                  <a:pt x="141" y="218"/>
                </a:lnTo>
                <a:lnTo>
                  <a:pt x="146" y="211"/>
                </a:lnTo>
                <a:lnTo>
                  <a:pt x="141" y="206"/>
                </a:lnTo>
                <a:lnTo>
                  <a:pt x="137" y="200"/>
                </a:lnTo>
                <a:lnTo>
                  <a:pt x="143" y="196"/>
                </a:lnTo>
                <a:lnTo>
                  <a:pt x="155" y="202"/>
                </a:lnTo>
                <a:lnTo>
                  <a:pt x="156" y="195"/>
                </a:lnTo>
                <a:lnTo>
                  <a:pt x="155" y="188"/>
                </a:lnTo>
                <a:lnTo>
                  <a:pt x="156" y="183"/>
                </a:lnTo>
                <a:lnTo>
                  <a:pt x="155" y="177"/>
                </a:lnTo>
                <a:lnTo>
                  <a:pt x="155" y="170"/>
                </a:lnTo>
                <a:lnTo>
                  <a:pt x="150" y="163"/>
                </a:lnTo>
                <a:lnTo>
                  <a:pt x="150" y="148"/>
                </a:lnTo>
                <a:lnTo>
                  <a:pt x="148" y="142"/>
                </a:lnTo>
                <a:lnTo>
                  <a:pt x="149" y="136"/>
                </a:lnTo>
                <a:lnTo>
                  <a:pt x="148" y="128"/>
                </a:lnTo>
                <a:lnTo>
                  <a:pt x="149" y="122"/>
                </a:lnTo>
                <a:lnTo>
                  <a:pt x="151" y="115"/>
                </a:lnTo>
                <a:lnTo>
                  <a:pt x="147" y="107"/>
                </a:lnTo>
                <a:lnTo>
                  <a:pt x="151" y="102"/>
                </a:lnTo>
                <a:lnTo>
                  <a:pt x="153" y="96"/>
                </a:lnTo>
                <a:lnTo>
                  <a:pt x="159" y="89"/>
                </a:lnTo>
                <a:lnTo>
                  <a:pt x="155" y="82"/>
                </a:lnTo>
                <a:lnTo>
                  <a:pt x="149" y="78"/>
                </a:lnTo>
                <a:lnTo>
                  <a:pt x="153" y="71"/>
                </a:lnTo>
                <a:lnTo>
                  <a:pt x="148" y="71"/>
                </a:lnTo>
                <a:lnTo>
                  <a:pt x="141" y="66"/>
                </a:lnTo>
                <a:lnTo>
                  <a:pt x="141" y="59"/>
                </a:lnTo>
                <a:lnTo>
                  <a:pt x="133" y="57"/>
                </a:lnTo>
                <a:lnTo>
                  <a:pt x="128" y="55"/>
                </a:lnTo>
                <a:lnTo>
                  <a:pt x="122" y="55"/>
                </a:lnTo>
                <a:lnTo>
                  <a:pt x="116" y="50"/>
                </a:lnTo>
                <a:lnTo>
                  <a:pt x="122" y="46"/>
                </a:lnTo>
                <a:lnTo>
                  <a:pt x="125" y="39"/>
                </a:lnTo>
                <a:lnTo>
                  <a:pt x="123" y="32"/>
                </a:lnTo>
                <a:lnTo>
                  <a:pt x="118" y="25"/>
                </a:lnTo>
                <a:lnTo>
                  <a:pt x="112" y="22"/>
                </a:lnTo>
                <a:lnTo>
                  <a:pt x="105" y="24"/>
                </a:lnTo>
                <a:lnTo>
                  <a:pt x="99" y="30"/>
                </a:lnTo>
                <a:lnTo>
                  <a:pt x="93" y="29"/>
                </a:lnTo>
                <a:lnTo>
                  <a:pt x="89" y="27"/>
                </a:lnTo>
                <a:lnTo>
                  <a:pt x="83" y="26"/>
                </a:lnTo>
                <a:lnTo>
                  <a:pt x="76" y="21"/>
                </a:lnTo>
                <a:lnTo>
                  <a:pt x="72" y="14"/>
                </a:lnTo>
                <a:lnTo>
                  <a:pt x="68" y="7"/>
                </a:lnTo>
                <a:lnTo>
                  <a:pt x="68" y="1"/>
                </a:lnTo>
                <a:lnTo>
                  <a:pt x="66" y="0"/>
                </a:lnTo>
                <a:lnTo>
                  <a:pt x="65" y="2"/>
                </a:lnTo>
                <a:lnTo>
                  <a:pt x="59" y="2"/>
                </a:lnTo>
                <a:lnTo>
                  <a:pt x="52" y="2"/>
                </a:lnTo>
                <a:lnTo>
                  <a:pt x="46" y="6"/>
                </a:lnTo>
                <a:lnTo>
                  <a:pt x="40" y="8"/>
                </a:lnTo>
                <a:lnTo>
                  <a:pt x="41" y="15"/>
                </a:lnTo>
                <a:lnTo>
                  <a:pt x="38" y="22"/>
                </a:lnTo>
                <a:lnTo>
                  <a:pt x="39" y="29"/>
                </a:lnTo>
                <a:lnTo>
                  <a:pt x="34" y="27"/>
                </a:lnTo>
                <a:lnTo>
                  <a:pt x="28" y="25"/>
                </a:lnTo>
                <a:lnTo>
                  <a:pt x="26" y="32"/>
                </a:lnTo>
                <a:lnTo>
                  <a:pt x="24" y="39"/>
                </a:lnTo>
                <a:lnTo>
                  <a:pt x="22" y="40"/>
                </a:lnTo>
                <a:lnTo>
                  <a:pt x="17" y="34"/>
                </a:lnTo>
                <a:lnTo>
                  <a:pt x="11" y="35"/>
                </a:lnTo>
                <a:lnTo>
                  <a:pt x="12" y="42"/>
                </a:lnTo>
                <a:lnTo>
                  <a:pt x="13" y="4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5" name="Freeform 614"/>
          <p:cNvSpPr>
            <a:spLocks/>
          </p:cNvSpPr>
          <p:nvPr/>
        </p:nvSpPr>
        <p:spPr bwMode="auto">
          <a:xfrm>
            <a:off x="7961313" y="3760788"/>
            <a:ext cx="15875" cy="28575"/>
          </a:xfrm>
          <a:custGeom>
            <a:avLst/>
            <a:gdLst>
              <a:gd name="T0" fmla="*/ 2147483647 w 32"/>
              <a:gd name="T1" fmla="*/ 2147483647 h 59"/>
              <a:gd name="T2" fmla="*/ 2147483647 w 32"/>
              <a:gd name="T3" fmla="*/ 2147483647 h 59"/>
              <a:gd name="T4" fmla="*/ 2147483647 w 32"/>
              <a:gd name="T5" fmla="*/ 2147483647 h 59"/>
              <a:gd name="T6" fmla="*/ 2147483647 w 32"/>
              <a:gd name="T7" fmla="*/ 2147483647 h 59"/>
              <a:gd name="T8" fmla="*/ 2147483647 w 32"/>
              <a:gd name="T9" fmla="*/ 2147483647 h 59"/>
              <a:gd name="T10" fmla="*/ 2147483647 w 32"/>
              <a:gd name="T11" fmla="*/ 2147483647 h 59"/>
              <a:gd name="T12" fmla="*/ 2147483647 w 32"/>
              <a:gd name="T13" fmla="*/ 2147483647 h 59"/>
              <a:gd name="T14" fmla="*/ 2147483647 w 32"/>
              <a:gd name="T15" fmla="*/ 2147483647 h 59"/>
              <a:gd name="T16" fmla="*/ 2147483647 w 32"/>
              <a:gd name="T17" fmla="*/ 2147483647 h 59"/>
              <a:gd name="T18" fmla="*/ 2147483647 w 32"/>
              <a:gd name="T19" fmla="*/ 2147483647 h 59"/>
              <a:gd name="T20" fmla="*/ 2147483647 w 32"/>
              <a:gd name="T21" fmla="*/ 0 h 59"/>
              <a:gd name="T22" fmla="*/ 2147483647 w 32"/>
              <a:gd name="T23" fmla="*/ 2147483647 h 59"/>
              <a:gd name="T24" fmla="*/ 2147483647 w 32"/>
              <a:gd name="T25" fmla="*/ 2147483647 h 59"/>
              <a:gd name="T26" fmla="*/ 2147483647 w 32"/>
              <a:gd name="T27" fmla="*/ 2147483647 h 59"/>
              <a:gd name="T28" fmla="*/ 2147483647 w 32"/>
              <a:gd name="T29" fmla="*/ 2147483647 h 59"/>
              <a:gd name="T30" fmla="*/ 2147483647 w 32"/>
              <a:gd name="T31" fmla="*/ 2147483647 h 59"/>
              <a:gd name="T32" fmla="*/ 2147483647 w 32"/>
              <a:gd name="T33" fmla="*/ 2147483647 h 59"/>
              <a:gd name="T34" fmla="*/ 2147483647 w 32"/>
              <a:gd name="T35" fmla="*/ 2147483647 h 59"/>
              <a:gd name="T36" fmla="*/ 2147483647 w 32"/>
              <a:gd name="T37" fmla="*/ 2147483647 h 59"/>
              <a:gd name="T38" fmla="*/ 2147483647 w 32"/>
              <a:gd name="T39" fmla="*/ 2147483647 h 59"/>
              <a:gd name="T40" fmla="*/ 0 w 32"/>
              <a:gd name="T41" fmla="*/ 2147483647 h 59"/>
              <a:gd name="T42" fmla="*/ 2147483647 w 32"/>
              <a:gd name="T43" fmla="*/ 2147483647 h 59"/>
              <a:gd name="T44" fmla="*/ 2147483647 w 32"/>
              <a:gd name="T45" fmla="*/ 2147483647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59"/>
              <a:gd name="T71" fmla="*/ 32 w 32"/>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59">
                <a:moveTo>
                  <a:pt x="4" y="59"/>
                </a:moveTo>
                <a:lnTo>
                  <a:pt x="11" y="55"/>
                </a:lnTo>
                <a:lnTo>
                  <a:pt x="8" y="48"/>
                </a:lnTo>
                <a:lnTo>
                  <a:pt x="10" y="41"/>
                </a:lnTo>
                <a:lnTo>
                  <a:pt x="11" y="34"/>
                </a:lnTo>
                <a:lnTo>
                  <a:pt x="16" y="27"/>
                </a:lnTo>
                <a:lnTo>
                  <a:pt x="22" y="23"/>
                </a:lnTo>
                <a:lnTo>
                  <a:pt x="24" y="16"/>
                </a:lnTo>
                <a:lnTo>
                  <a:pt x="30" y="14"/>
                </a:lnTo>
                <a:lnTo>
                  <a:pt x="32" y="7"/>
                </a:lnTo>
                <a:lnTo>
                  <a:pt x="30" y="0"/>
                </a:lnTo>
                <a:lnTo>
                  <a:pt x="24" y="2"/>
                </a:lnTo>
                <a:lnTo>
                  <a:pt x="20" y="10"/>
                </a:lnTo>
                <a:lnTo>
                  <a:pt x="14" y="15"/>
                </a:lnTo>
                <a:lnTo>
                  <a:pt x="9" y="10"/>
                </a:lnTo>
                <a:lnTo>
                  <a:pt x="10" y="18"/>
                </a:lnTo>
                <a:lnTo>
                  <a:pt x="11" y="24"/>
                </a:lnTo>
                <a:lnTo>
                  <a:pt x="5" y="31"/>
                </a:lnTo>
                <a:lnTo>
                  <a:pt x="2" y="36"/>
                </a:lnTo>
                <a:lnTo>
                  <a:pt x="4" y="43"/>
                </a:lnTo>
                <a:lnTo>
                  <a:pt x="0" y="50"/>
                </a:lnTo>
                <a:lnTo>
                  <a:pt x="3" y="57"/>
                </a:lnTo>
                <a:lnTo>
                  <a:pt x="4" y="5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6" name="Freeform 615"/>
          <p:cNvSpPr>
            <a:spLocks/>
          </p:cNvSpPr>
          <p:nvPr/>
        </p:nvSpPr>
        <p:spPr bwMode="auto">
          <a:xfrm>
            <a:off x="7964488" y="3549650"/>
            <a:ext cx="6350" cy="12700"/>
          </a:xfrm>
          <a:custGeom>
            <a:avLst/>
            <a:gdLst>
              <a:gd name="T0" fmla="*/ 2147483647 w 15"/>
              <a:gd name="T1" fmla="*/ 2147483647 h 27"/>
              <a:gd name="T2" fmla="*/ 2147483647 w 15"/>
              <a:gd name="T3" fmla="*/ 2147483647 h 27"/>
              <a:gd name="T4" fmla="*/ 2147483647 w 15"/>
              <a:gd name="T5" fmla="*/ 2147483647 h 27"/>
              <a:gd name="T6" fmla="*/ 2147483647 w 15"/>
              <a:gd name="T7" fmla="*/ 2147483647 h 27"/>
              <a:gd name="T8" fmla="*/ 2147483647 w 15"/>
              <a:gd name="T9" fmla="*/ 2147483647 h 27"/>
              <a:gd name="T10" fmla="*/ 2147483647 w 15"/>
              <a:gd name="T11" fmla="*/ 2147483647 h 27"/>
              <a:gd name="T12" fmla="*/ 2147483647 w 15"/>
              <a:gd name="T13" fmla="*/ 2147483647 h 27"/>
              <a:gd name="T14" fmla="*/ 2147483647 w 15"/>
              <a:gd name="T15" fmla="*/ 2147483647 h 27"/>
              <a:gd name="T16" fmla="*/ 2147483647 w 15"/>
              <a:gd name="T17" fmla="*/ 2147483647 h 27"/>
              <a:gd name="T18" fmla="*/ 2147483647 w 15"/>
              <a:gd name="T19" fmla="*/ 2147483647 h 27"/>
              <a:gd name="T20" fmla="*/ 2147483647 w 15"/>
              <a:gd name="T21" fmla="*/ 2147483647 h 27"/>
              <a:gd name="T22" fmla="*/ 2147483647 w 15"/>
              <a:gd name="T23" fmla="*/ 0 h 27"/>
              <a:gd name="T24" fmla="*/ 0 w 15"/>
              <a:gd name="T25" fmla="*/ 2147483647 h 27"/>
              <a:gd name="T26" fmla="*/ 2147483647 w 15"/>
              <a:gd name="T27" fmla="*/ 2147483647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27"/>
              <a:gd name="T44" fmla="*/ 15 w 15"/>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27">
                <a:moveTo>
                  <a:pt x="2" y="8"/>
                </a:moveTo>
                <a:lnTo>
                  <a:pt x="2" y="11"/>
                </a:lnTo>
                <a:lnTo>
                  <a:pt x="5" y="17"/>
                </a:lnTo>
                <a:lnTo>
                  <a:pt x="6" y="19"/>
                </a:lnTo>
                <a:lnTo>
                  <a:pt x="7" y="23"/>
                </a:lnTo>
                <a:lnTo>
                  <a:pt x="8" y="25"/>
                </a:lnTo>
                <a:lnTo>
                  <a:pt x="8" y="27"/>
                </a:lnTo>
                <a:lnTo>
                  <a:pt x="11" y="25"/>
                </a:lnTo>
                <a:lnTo>
                  <a:pt x="14" y="18"/>
                </a:lnTo>
                <a:lnTo>
                  <a:pt x="15" y="11"/>
                </a:lnTo>
                <a:lnTo>
                  <a:pt x="13" y="4"/>
                </a:lnTo>
                <a:lnTo>
                  <a:pt x="7" y="0"/>
                </a:lnTo>
                <a:lnTo>
                  <a:pt x="0" y="1"/>
                </a:lnTo>
                <a:lnTo>
                  <a:pt x="2" y="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7" name="Freeform 616"/>
          <p:cNvSpPr>
            <a:spLocks/>
          </p:cNvSpPr>
          <p:nvPr/>
        </p:nvSpPr>
        <p:spPr bwMode="auto">
          <a:xfrm>
            <a:off x="7964488" y="3576638"/>
            <a:ext cx="1587" cy="3175"/>
          </a:xfrm>
          <a:custGeom>
            <a:avLst/>
            <a:gdLst>
              <a:gd name="T0" fmla="*/ 0 w 4"/>
              <a:gd name="T1" fmla="*/ 2147483647 h 6"/>
              <a:gd name="T2" fmla="*/ 2147483647 w 4"/>
              <a:gd name="T3" fmla="*/ 2147483647 h 6"/>
              <a:gd name="T4" fmla="*/ 2147483647 w 4"/>
              <a:gd name="T5" fmla="*/ 0 h 6"/>
              <a:gd name="T6" fmla="*/ 0 w 4"/>
              <a:gd name="T7" fmla="*/ 2147483647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4" y="6"/>
                </a:lnTo>
                <a:lnTo>
                  <a:pt x="3" y="0"/>
                </a:lnTo>
                <a:lnTo>
                  <a:pt x="0"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8" name="Freeform 617"/>
          <p:cNvSpPr>
            <a:spLocks/>
          </p:cNvSpPr>
          <p:nvPr/>
        </p:nvSpPr>
        <p:spPr bwMode="auto">
          <a:xfrm>
            <a:off x="7964488" y="3216275"/>
            <a:ext cx="261937" cy="300038"/>
          </a:xfrm>
          <a:custGeom>
            <a:avLst/>
            <a:gdLst>
              <a:gd name="T0" fmla="*/ 2147483647 w 551"/>
              <a:gd name="T1" fmla="*/ 2147483647 h 635"/>
              <a:gd name="T2" fmla="*/ 2147483647 w 551"/>
              <a:gd name="T3" fmla="*/ 2147483647 h 635"/>
              <a:gd name="T4" fmla="*/ 2147483647 w 551"/>
              <a:gd name="T5" fmla="*/ 2147483647 h 635"/>
              <a:gd name="T6" fmla="*/ 2147483647 w 551"/>
              <a:gd name="T7" fmla="*/ 2147483647 h 635"/>
              <a:gd name="T8" fmla="*/ 2147483647 w 551"/>
              <a:gd name="T9" fmla="*/ 2147483647 h 635"/>
              <a:gd name="T10" fmla="*/ 2147483647 w 551"/>
              <a:gd name="T11" fmla="*/ 2147483647 h 635"/>
              <a:gd name="T12" fmla="*/ 2147483647 w 551"/>
              <a:gd name="T13" fmla="*/ 2147483647 h 635"/>
              <a:gd name="T14" fmla="*/ 2147483647 w 551"/>
              <a:gd name="T15" fmla="*/ 2147483647 h 635"/>
              <a:gd name="T16" fmla="*/ 2147483647 w 551"/>
              <a:gd name="T17" fmla="*/ 2147483647 h 635"/>
              <a:gd name="T18" fmla="*/ 2147483647 w 551"/>
              <a:gd name="T19" fmla="*/ 2147483647 h 635"/>
              <a:gd name="T20" fmla="*/ 2147483647 w 551"/>
              <a:gd name="T21" fmla="*/ 2147483647 h 635"/>
              <a:gd name="T22" fmla="*/ 2147483647 w 551"/>
              <a:gd name="T23" fmla="*/ 2147483647 h 635"/>
              <a:gd name="T24" fmla="*/ 2147483647 w 551"/>
              <a:gd name="T25" fmla="*/ 2147483647 h 635"/>
              <a:gd name="T26" fmla="*/ 2147483647 w 551"/>
              <a:gd name="T27" fmla="*/ 2147483647 h 635"/>
              <a:gd name="T28" fmla="*/ 2147483647 w 551"/>
              <a:gd name="T29" fmla="*/ 2147483647 h 635"/>
              <a:gd name="T30" fmla="*/ 2147483647 w 551"/>
              <a:gd name="T31" fmla="*/ 2147483647 h 635"/>
              <a:gd name="T32" fmla="*/ 2147483647 w 551"/>
              <a:gd name="T33" fmla="*/ 2147483647 h 635"/>
              <a:gd name="T34" fmla="*/ 2147483647 w 551"/>
              <a:gd name="T35" fmla="*/ 2147483647 h 635"/>
              <a:gd name="T36" fmla="*/ 2147483647 w 551"/>
              <a:gd name="T37" fmla="*/ 2147483647 h 635"/>
              <a:gd name="T38" fmla="*/ 2147483647 w 551"/>
              <a:gd name="T39" fmla="*/ 2147483647 h 635"/>
              <a:gd name="T40" fmla="*/ 2147483647 w 551"/>
              <a:gd name="T41" fmla="*/ 2147483647 h 635"/>
              <a:gd name="T42" fmla="*/ 2147483647 w 551"/>
              <a:gd name="T43" fmla="*/ 2147483647 h 635"/>
              <a:gd name="T44" fmla="*/ 2147483647 w 551"/>
              <a:gd name="T45" fmla="*/ 2147483647 h 635"/>
              <a:gd name="T46" fmla="*/ 2147483647 w 551"/>
              <a:gd name="T47" fmla="*/ 2147483647 h 635"/>
              <a:gd name="T48" fmla="*/ 2147483647 w 551"/>
              <a:gd name="T49" fmla="*/ 2147483647 h 635"/>
              <a:gd name="T50" fmla="*/ 2147483647 w 551"/>
              <a:gd name="T51" fmla="*/ 2147483647 h 635"/>
              <a:gd name="T52" fmla="*/ 2147483647 w 551"/>
              <a:gd name="T53" fmla="*/ 2147483647 h 635"/>
              <a:gd name="T54" fmla="*/ 2147483647 w 551"/>
              <a:gd name="T55" fmla="*/ 2147483647 h 635"/>
              <a:gd name="T56" fmla="*/ 2147483647 w 551"/>
              <a:gd name="T57" fmla="*/ 2147483647 h 635"/>
              <a:gd name="T58" fmla="*/ 2147483647 w 551"/>
              <a:gd name="T59" fmla="*/ 2147483647 h 635"/>
              <a:gd name="T60" fmla="*/ 2147483647 w 551"/>
              <a:gd name="T61" fmla="*/ 2147483647 h 635"/>
              <a:gd name="T62" fmla="*/ 2147483647 w 551"/>
              <a:gd name="T63" fmla="*/ 2147483647 h 635"/>
              <a:gd name="T64" fmla="*/ 2147483647 w 551"/>
              <a:gd name="T65" fmla="*/ 2147483647 h 635"/>
              <a:gd name="T66" fmla="*/ 2147483647 w 551"/>
              <a:gd name="T67" fmla="*/ 2147483647 h 635"/>
              <a:gd name="T68" fmla="*/ 2147483647 w 551"/>
              <a:gd name="T69" fmla="*/ 2147483647 h 635"/>
              <a:gd name="T70" fmla="*/ 2147483647 w 551"/>
              <a:gd name="T71" fmla="*/ 2147483647 h 635"/>
              <a:gd name="T72" fmla="*/ 2147483647 w 551"/>
              <a:gd name="T73" fmla="*/ 2147483647 h 635"/>
              <a:gd name="T74" fmla="*/ 2147483647 w 551"/>
              <a:gd name="T75" fmla="*/ 2147483647 h 635"/>
              <a:gd name="T76" fmla="*/ 2147483647 w 551"/>
              <a:gd name="T77" fmla="*/ 2147483647 h 635"/>
              <a:gd name="T78" fmla="*/ 2147483647 w 551"/>
              <a:gd name="T79" fmla="*/ 2147483647 h 635"/>
              <a:gd name="T80" fmla="*/ 2147483647 w 551"/>
              <a:gd name="T81" fmla="*/ 2147483647 h 635"/>
              <a:gd name="T82" fmla="*/ 2147483647 w 551"/>
              <a:gd name="T83" fmla="*/ 2147483647 h 635"/>
              <a:gd name="T84" fmla="*/ 2147483647 w 551"/>
              <a:gd name="T85" fmla="*/ 2147483647 h 635"/>
              <a:gd name="T86" fmla="*/ 2147483647 w 551"/>
              <a:gd name="T87" fmla="*/ 2147483647 h 635"/>
              <a:gd name="T88" fmla="*/ 2147483647 w 551"/>
              <a:gd name="T89" fmla="*/ 2147483647 h 635"/>
              <a:gd name="T90" fmla="*/ 2147483647 w 551"/>
              <a:gd name="T91" fmla="*/ 2147483647 h 635"/>
              <a:gd name="T92" fmla="*/ 2147483647 w 551"/>
              <a:gd name="T93" fmla="*/ 2147483647 h 635"/>
              <a:gd name="T94" fmla="*/ 2147483647 w 551"/>
              <a:gd name="T95" fmla="*/ 2147483647 h 635"/>
              <a:gd name="T96" fmla="*/ 2147483647 w 551"/>
              <a:gd name="T97" fmla="*/ 2147483647 h 635"/>
              <a:gd name="T98" fmla="*/ 2147483647 w 551"/>
              <a:gd name="T99" fmla="*/ 2147483647 h 635"/>
              <a:gd name="T100" fmla="*/ 2147483647 w 551"/>
              <a:gd name="T101" fmla="*/ 2147483647 h 635"/>
              <a:gd name="T102" fmla="*/ 2147483647 w 551"/>
              <a:gd name="T103" fmla="*/ 2147483647 h 635"/>
              <a:gd name="T104" fmla="*/ 2147483647 w 551"/>
              <a:gd name="T105" fmla="*/ 2147483647 h 635"/>
              <a:gd name="T106" fmla="*/ 2147483647 w 551"/>
              <a:gd name="T107" fmla="*/ 2147483647 h 635"/>
              <a:gd name="T108" fmla="*/ 2147483647 w 551"/>
              <a:gd name="T109" fmla="*/ 2147483647 h 635"/>
              <a:gd name="T110" fmla="*/ 2147483647 w 551"/>
              <a:gd name="T111" fmla="*/ 2147483647 h 635"/>
              <a:gd name="T112" fmla="*/ 2147483647 w 551"/>
              <a:gd name="T113" fmla="*/ 2147483647 h 635"/>
              <a:gd name="T114" fmla="*/ 2147483647 w 551"/>
              <a:gd name="T115" fmla="*/ 2147483647 h 635"/>
              <a:gd name="T116" fmla="*/ 2147483647 w 551"/>
              <a:gd name="T117" fmla="*/ 2147483647 h 6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51"/>
              <a:gd name="T178" fmla="*/ 0 h 635"/>
              <a:gd name="T179" fmla="*/ 551 w 551"/>
              <a:gd name="T180" fmla="*/ 635 h 6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51" h="635">
                <a:moveTo>
                  <a:pt x="12" y="596"/>
                </a:moveTo>
                <a:lnTo>
                  <a:pt x="14" y="593"/>
                </a:lnTo>
                <a:lnTo>
                  <a:pt x="15" y="588"/>
                </a:lnTo>
                <a:lnTo>
                  <a:pt x="20" y="588"/>
                </a:lnTo>
                <a:lnTo>
                  <a:pt x="28" y="595"/>
                </a:lnTo>
                <a:lnTo>
                  <a:pt x="34" y="595"/>
                </a:lnTo>
                <a:lnTo>
                  <a:pt x="40" y="592"/>
                </a:lnTo>
                <a:lnTo>
                  <a:pt x="46" y="591"/>
                </a:lnTo>
                <a:lnTo>
                  <a:pt x="51" y="588"/>
                </a:lnTo>
                <a:lnTo>
                  <a:pt x="58" y="586"/>
                </a:lnTo>
                <a:lnTo>
                  <a:pt x="65" y="592"/>
                </a:lnTo>
                <a:lnTo>
                  <a:pt x="70" y="593"/>
                </a:lnTo>
                <a:lnTo>
                  <a:pt x="76" y="597"/>
                </a:lnTo>
                <a:lnTo>
                  <a:pt x="82" y="600"/>
                </a:lnTo>
                <a:lnTo>
                  <a:pt x="89" y="602"/>
                </a:lnTo>
                <a:lnTo>
                  <a:pt x="84" y="595"/>
                </a:lnTo>
                <a:lnTo>
                  <a:pt x="86" y="588"/>
                </a:lnTo>
                <a:lnTo>
                  <a:pt x="84" y="581"/>
                </a:lnTo>
                <a:lnTo>
                  <a:pt x="82" y="575"/>
                </a:lnTo>
                <a:lnTo>
                  <a:pt x="81" y="571"/>
                </a:lnTo>
                <a:lnTo>
                  <a:pt x="84" y="565"/>
                </a:lnTo>
                <a:lnTo>
                  <a:pt x="90" y="562"/>
                </a:lnTo>
                <a:lnTo>
                  <a:pt x="96" y="567"/>
                </a:lnTo>
                <a:lnTo>
                  <a:pt x="102" y="573"/>
                </a:lnTo>
                <a:lnTo>
                  <a:pt x="110" y="573"/>
                </a:lnTo>
                <a:lnTo>
                  <a:pt x="114" y="565"/>
                </a:lnTo>
                <a:lnTo>
                  <a:pt x="126" y="564"/>
                </a:lnTo>
                <a:lnTo>
                  <a:pt x="132" y="560"/>
                </a:lnTo>
                <a:lnTo>
                  <a:pt x="133" y="565"/>
                </a:lnTo>
                <a:lnTo>
                  <a:pt x="136" y="567"/>
                </a:lnTo>
                <a:lnTo>
                  <a:pt x="137" y="565"/>
                </a:lnTo>
                <a:lnTo>
                  <a:pt x="137" y="558"/>
                </a:lnTo>
                <a:lnTo>
                  <a:pt x="140" y="560"/>
                </a:lnTo>
                <a:lnTo>
                  <a:pt x="145" y="560"/>
                </a:lnTo>
                <a:lnTo>
                  <a:pt x="148" y="553"/>
                </a:lnTo>
                <a:lnTo>
                  <a:pt x="153" y="554"/>
                </a:lnTo>
                <a:lnTo>
                  <a:pt x="159" y="550"/>
                </a:lnTo>
                <a:lnTo>
                  <a:pt x="165" y="551"/>
                </a:lnTo>
                <a:lnTo>
                  <a:pt x="171" y="553"/>
                </a:lnTo>
                <a:lnTo>
                  <a:pt x="178" y="551"/>
                </a:lnTo>
                <a:lnTo>
                  <a:pt x="178" y="550"/>
                </a:lnTo>
                <a:lnTo>
                  <a:pt x="180" y="544"/>
                </a:lnTo>
                <a:lnTo>
                  <a:pt x="172" y="544"/>
                </a:lnTo>
                <a:lnTo>
                  <a:pt x="180" y="542"/>
                </a:lnTo>
                <a:lnTo>
                  <a:pt x="185" y="540"/>
                </a:lnTo>
                <a:lnTo>
                  <a:pt x="190" y="534"/>
                </a:lnTo>
                <a:lnTo>
                  <a:pt x="191" y="534"/>
                </a:lnTo>
                <a:lnTo>
                  <a:pt x="192" y="535"/>
                </a:lnTo>
                <a:lnTo>
                  <a:pt x="194" y="534"/>
                </a:lnTo>
                <a:lnTo>
                  <a:pt x="196" y="532"/>
                </a:lnTo>
                <a:lnTo>
                  <a:pt x="202" y="530"/>
                </a:lnTo>
                <a:lnTo>
                  <a:pt x="209" y="529"/>
                </a:lnTo>
                <a:lnTo>
                  <a:pt x="215" y="529"/>
                </a:lnTo>
                <a:lnTo>
                  <a:pt x="222" y="532"/>
                </a:lnTo>
                <a:lnTo>
                  <a:pt x="227" y="536"/>
                </a:lnTo>
                <a:lnTo>
                  <a:pt x="233" y="540"/>
                </a:lnTo>
                <a:lnTo>
                  <a:pt x="240" y="540"/>
                </a:lnTo>
                <a:lnTo>
                  <a:pt x="246" y="537"/>
                </a:lnTo>
                <a:lnTo>
                  <a:pt x="253" y="532"/>
                </a:lnTo>
                <a:lnTo>
                  <a:pt x="258" y="535"/>
                </a:lnTo>
                <a:lnTo>
                  <a:pt x="259" y="536"/>
                </a:lnTo>
                <a:lnTo>
                  <a:pt x="262" y="542"/>
                </a:lnTo>
                <a:lnTo>
                  <a:pt x="264" y="548"/>
                </a:lnTo>
                <a:lnTo>
                  <a:pt x="261" y="556"/>
                </a:lnTo>
                <a:lnTo>
                  <a:pt x="257" y="562"/>
                </a:lnTo>
                <a:lnTo>
                  <a:pt x="251" y="567"/>
                </a:lnTo>
                <a:lnTo>
                  <a:pt x="250" y="567"/>
                </a:lnTo>
                <a:lnTo>
                  <a:pt x="256" y="573"/>
                </a:lnTo>
                <a:lnTo>
                  <a:pt x="260" y="579"/>
                </a:lnTo>
                <a:lnTo>
                  <a:pt x="261" y="586"/>
                </a:lnTo>
                <a:lnTo>
                  <a:pt x="261" y="593"/>
                </a:lnTo>
                <a:lnTo>
                  <a:pt x="265" y="600"/>
                </a:lnTo>
                <a:lnTo>
                  <a:pt x="271" y="604"/>
                </a:lnTo>
                <a:lnTo>
                  <a:pt x="283" y="611"/>
                </a:lnTo>
                <a:lnTo>
                  <a:pt x="286" y="618"/>
                </a:lnTo>
                <a:lnTo>
                  <a:pt x="292" y="624"/>
                </a:lnTo>
                <a:lnTo>
                  <a:pt x="299" y="627"/>
                </a:lnTo>
                <a:lnTo>
                  <a:pt x="305" y="629"/>
                </a:lnTo>
                <a:lnTo>
                  <a:pt x="311" y="632"/>
                </a:lnTo>
                <a:lnTo>
                  <a:pt x="317" y="635"/>
                </a:lnTo>
                <a:lnTo>
                  <a:pt x="320" y="628"/>
                </a:lnTo>
                <a:lnTo>
                  <a:pt x="322" y="621"/>
                </a:lnTo>
                <a:lnTo>
                  <a:pt x="323" y="615"/>
                </a:lnTo>
                <a:lnTo>
                  <a:pt x="323" y="608"/>
                </a:lnTo>
                <a:lnTo>
                  <a:pt x="324" y="601"/>
                </a:lnTo>
                <a:lnTo>
                  <a:pt x="330" y="595"/>
                </a:lnTo>
                <a:lnTo>
                  <a:pt x="330" y="588"/>
                </a:lnTo>
                <a:lnTo>
                  <a:pt x="330" y="580"/>
                </a:lnTo>
                <a:lnTo>
                  <a:pt x="330" y="575"/>
                </a:lnTo>
                <a:lnTo>
                  <a:pt x="336" y="571"/>
                </a:lnTo>
                <a:lnTo>
                  <a:pt x="342" y="570"/>
                </a:lnTo>
                <a:lnTo>
                  <a:pt x="348" y="567"/>
                </a:lnTo>
                <a:lnTo>
                  <a:pt x="353" y="570"/>
                </a:lnTo>
                <a:lnTo>
                  <a:pt x="360" y="568"/>
                </a:lnTo>
                <a:lnTo>
                  <a:pt x="355" y="561"/>
                </a:lnTo>
                <a:lnTo>
                  <a:pt x="352" y="554"/>
                </a:lnTo>
                <a:lnTo>
                  <a:pt x="347" y="551"/>
                </a:lnTo>
                <a:lnTo>
                  <a:pt x="340" y="547"/>
                </a:lnTo>
                <a:lnTo>
                  <a:pt x="334" y="544"/>
                </a:lnTo>
                <a:lnTo>
                  <a:pt x="329" y="542"/>
                </a:lnTo>
                <a:lnTo>
                  <a:pt x="324" y="536"/>
                </a:lnTo>
                <a:lnTo>
                  <a:pt x="324" y="530"/>
                </a:lnTo>
                <a:lnTo>
                  <a:pt x="327" y="523"/>
                </a:lnTo>
                <a:lnTo>
                  <a:pt x="324" y="515"/>
                </a:lnTo>
                <a:lnTo>
                  <a:pt x="325" y="510"/>
                </a:lnTo>
                <a:lnTo>
                  <a:pt x="329" y="510"/>
                </a:lnTo>
                <a:lnTo>
                  <a:pt x="331" y="506"/>
                </a:lnTo>
                <a:lnTo>
                  <a:pt x="337" y="511"/>
                </a:lnTo>
                <a:lnTo>
                  <a:pt x="336" y="518"/>
                </a:lnTo>
                <a:lnTo>
                  <a:pt x="340" y="524"/>
                </a:lnTo>
                <a:lnTo>
                  <a:pt x="342" y="531"/>
                </a:lnTo>
                <a:lnTo>
                  <a:pt x="348" y="531"/>
                </a:lnTo>
                <a:lnTo>
                  <a:pt x="344" y="526"/>
                </a:lnTo>
                <a:lnTo>
                  <a:pt x="345" y="519"/>
                </a:lnTo>
                <a:lnTo>
                  <a:pt x="348" y="526"/>
                </a:lnTo>
                <a:lnTo>
                  <a:pt x="354" y="530"/>
                </a:lnTo>
                <a:lnTo>
                  <a:pt x="362" y="530"/>
                </a:lnTo>
                <a:lnTo>
                  <a:pt x="368" y="527"/>
                </a:lnTo>
                <a:lnTo>
                  <a:pt x="372" y="535"/>
                </a:lnTo>
                <a:lnTo>
                  <a:pt x="365" y="538"/>
                </a:lnTo>
                <a:lnTo>
                  <a:pt x="364" y="545"/>
                </a:lnTo>
                <a:lnTo>
                  <a:pt x="370" y="542"/>
                </a:lnTo>
                <a:lnTo>
                  <a:pt x="376" y="539"/>
                </a:lnTo>
                <a:lnTo>
                  <a:pt x="382" y="538"/>
                </a:lnTo>
                <a:lnTo>
                  <a:pt x="383" y="538"/>
                </a:lnTo>
                <a:lnTo>
                  <a:pt x="389" y="537"/>
                </a:lnTo>
                <a:lnTo>
                  <a:pt x="391" y="537"/>
                </a:lnTo>
                <a:lnTo>
                  <a:pt x="395" y="538"/>
                </a:lnTo>
                <a:lnTo>
                  <a:pt x="402" y="539"/>
                </a:lnTo>
                <a:lnTo>
                  <a:pt x="405" y="539"/>
                </a:lnTo>
                <a:lnTo>
                  <a:pt x="411" y="538"/>
                </a:lnTo>
                <a:lnTo>
                  <a:pt x="417" y="539"/>
                </a:lnTo>
                <a:lnTo>
                  <a:pt x="424" y="542"/>
                </a:lnTo>
                <a:lnTo>
                  <a:pt x="430" y="544"/>
                </a:lnTo>
                <a:lnTo>
                  <a:pt x="426" y="537"/>
                </a:lnTo>
                <a:lnTo>
                  <a:pt x="428" y="530"/>
                </a:lnTo>
                <a:lnTo>
                  <a:pt x="428" y="523"/>
                </a:lnTo>
                <a:lnTo>
                  <a:pt x="431" y="516"/>
                </a:lnTo>
                <a:lnTo>
                  <a:pt x="433" y="510"/>
                </a:lnTo>
                <a:lnTo>
                  <a:pt x="437" y="503"/>
                </a:lnTo>
                <a:lnTo>
                  <a:pt x="443" y="502"/>
                </a:lnTo>
                <a:lnTo>
                  <a:pt x="451" y="504"/>
                </a:lnTo>
                <a:lnTo>
                  <a:pt x="457" y="510"/>
                </a:lnTo>
                <a:lnTo>
                  <a:pt x="450" y="513"/>
                </a:lnTo>
                <a:lnTo>
                  <a:pt x="454" y="520"/>
                </a:lnTo>
                <a:lnTo>
                  <a:pt x="455" y="527"/>
                </a:lnTo>
                <a:lnTo>
                  <a:pt x="457" y="532"/>
                </a:lnTo>
                <a:lnTo>
                  <a:pt x="461" y="540"/>
                </a:lnTo>
                <a:lnTo>
                  <a:pt x="467" y="543"/>
                </a:lnTo>
                <a:lnTo>
                  <a:pt x="472" y="536"/>
                </a:lnTo>
                <a:lnTo>
                  <a:pt x="474" y="529"/>
                </a:lnTo>
                <a:lnTo>
                  <a:pt x="474" y="522"/>
                </a:lnTo>
                <a:lnTo>
                  <a:pt x="473" y="515"/>
                </a:lnTo>
                <a:lnTo>
                  <a:pt x="468" y="508"/>
                </a:lnTo>
                <a:lnTo>
                  <a:pt x="466" y="502"/>
                </a:lnTo>
                <a:lnTo>
                  <a:pt x="466" y="498"/>
                </a:lnTo>
                <a:lnTo>
                  <a:pt x="466" y="491"/>
                </a:lnTo>
                <a:lnTo>
                  <a:pt x="472" y="488"/>
                </a:lnTo>
                <a:lnTo>
                  <a:pt x="479" y="487"/>
                </a:lnTo>
                <a:lnTo>
                  <a:pt x="485" y="488"/>
                </a:lnTo>
                <a:lnTo>
                  <a:pt x="491" y="492"/>
                </a:lnTo>
                <a:lnTo>
                  <a:pt x="497" y="498"/>
                </a:lnTo>
                <a:lnTo>
                  <a:pt x="498" y="491"/>
                </a:lnTo>
                <a:lnTo>
                  <a:pt x="493" y="488"/>
                </a:lnTo>
                <a:lnTo>
                  <a:pt x="489" y="481"/>
                </a:lnTo>
                <a:lnTo>
                  <a:pt x="487" y="474"/>
                </a:lnTo>
                <a:lnTo>
                  <a:pt x="493" y="471"/>
                </a:lnTo>
                <a:lnTo>
                  <a:pt x="491" y="467"/>
                </a:lnTo>
                <a:lnTo>
                  <a:pt x="494" y="460"/>
                </a:lnTo>
                <a:lnTo>
                  <a:pt x="495" y="462"/>
                </a:lnTo>
                <a:lnTo>
                  <a:pt x="501" y="459"/>
                </a:lnTo>
                <a:lnTo>
                  <a:pt x="506" y="462"/>
                </a:lnTo>
                <a:lnTo>
                  <a:pt x="512" y="467"/>
                </a:lnTo>
                <a:lnTo>
                  <a:pt x="508" y="475"/>
                </a:lnTo>
                <a:lnTo>
                  <a:pt x="506" y="481"/>
                </a:lnTo>
                <a:lnTo>
                  <a:pt x="502" y="488"/>
                </a:lnTo>
                <a:lnTo>
                  <a:pt x="509" y="494"/>
                </a:lnTo>
                <a:lnTo>
                  <a:pt x="509" y="500"/>
                </a:lnTo>
                <a:lnTo>
                  <a:pt x="512" y="507"/>
                </a:lnTo>
                <a:lnTo>
                  <a:pt x="510" y="514"/>
                </a:lnTo>
                <a:lnTo>
                  <a:pt x="517" y="519"/>
                </a:lnTo>
                <a:lnTo>
                  <a:pt x="522" y="516"/>
                </a:lnTo>
                <a:lnTo>
                  <a:pt x="522" y="510"/>
                </a:lnTo>
                <a:lnTo>
                  <a:pt x="524" y="507"/>
                </a:lnTo>
                <a:lnTo>
                  <a:pt x="530" y="503"/>
                </a:lnTo>
                <a:lnTo>
                  <a:pt x="537" y="502"/>
                </a:lnTo>
                <a:lnTo>
                  <a:pt x="540" y="494"/>
                </a:lnTo>
                <a:lnTo>
                  <a:pt x="538" y="488"/>
                </a:lnTo>
                <a:lnTo>
                  <a:pt x="533" y="481"/>
                </a:lnTo>
                <a:lnTo>
                  <a:pt x="533" y="474"/>
                </a:lnTo>
                <a:lnTo>
                  <a:pt x="534" y="467"/>
                </a:lnTo>
                <a:lnTo>
                  <a:pt x="538" y="460"/>
                </a:lnTo>
                <a:lnTo>
                  <a:pt x="544" y="457"/>
                </a:lnTo>
                <a:lnTo>
                  <a:pt x="551" y="454"/>
                </a:lnTo>
                <a:lnTo>
                  <a:pt x="549" y="452"/>
                </a:lnTo>
                <a:lnTo>
                  <a:pt x="543" y="447"/>
                </a:lnTo>
                <a:lnTo>
                  <a:pt x="537" y="440"/>
                </a:lnTo>
                <a:lnTo>
                  <a:pt x="530" y="433"/>
                </a:lnTo>
                <a:lnTo>
                  <a:pt x="524" y="427"/>
                </a:lnTo>
                <a:lnTo>
                  <a:pt x="520" y="421"/>
                </a:lnTo>
                <a:lnTo>
                  <a:pt x="516" y="414"/>
                </a:lnTo>
                <a:lnTo>
                  <a:pt x="516" y="407"/>
                </a:lnTo>
                <a:lnTo>
                  <a:pt x="513" y="399"/>
                </a:lnTo>
                <a:lnTo>
                  <a:pt x="511" y="393"/>
                </a:lnTo>
                <a:lnTo>
                  <a:pt x="511" y="385"/>
                </a:lnTo>
                <a:lnTo>
                  <a:pt x="510" y="379"/>
                </a:lnTo>
                <a:lnTo>
                  <a:pt x="509" y="371"/>
                </a:lnTo>
                <a:lnTo>
                  <a:pt x="510" y="366"/>
                </a:lnTo>
                <a:lnTo>
                  <a:pt x="509" y="362"/>
                </a:lnTo>
                <a:lnTo>
                  <a:pt x="515" y="358"/>
                </a:lnTo>
                <a:lnTo>
                  <a:pt x="513" y="350"/>
                </a:lnTo>
                <a:lnTo>
                  <a:pt x="512" y="344"/>
                </a:lnTo>
                <a:lnTo>
                  <a:pt x="509" y="336"/>
                </a:lnTo>
                <a:lnTo>
                  <a:pt x="508" y="329"/>
                </a:lnTo>
                <a:lnTo>
                  <a:pt x="504" y="323"/>
                </a:lnTo>
                <a:lnTo>
                  <a:pt x="501" y="315"/>
                </a:lnTo>
                <a:lnTo>
                  <a:pt x="498" y="309"/>
                </a:lnTo>
                <a:lnTo>
                  <a:pt x="494" y="302"/>
                </a:lnTo>
                <a:lnTo>
                  <a:pt x="491" y="295"/>
                </a:lnTo>
                <a:lnTo>
                  <a:pt x="485" y="289"/>
                </a:lnTo>
                <a:lnTo>
                  <a:pt x="481" y="284"/>
                </a:lnTo>
                <a:lnTo>
                  <a:pt x="479" y="280"/>
                </a:lnTo>
                <a:lnTo>
                  <a:pt x="476" y="273"/>
                </a:lnTo>
                <a:lnTo>
                  <a:pt x="473" y="266"/>
                </a:lnTo>
                <a:lnTo>
                  <a:pt x="472" y="260"/>
                </a:lnTo>
                <a:lnTo>
                  <a:pt x="474" y="253"/>
                </a:lnTo>
                <a:lnTo>
                  <a:pt x="474" y="246"/>
                </a:lnTo>
                <a:lnTo>
                  <a:pt x="479" y="245"/>
                </a:lnTo>
                <a:lnTo>
                  <a:pt x="485" y="242"/>
                </a:lnTo>
                <a:lnTo>
                  <a:pt x="487" y="242"/>
                </a:lnTo>
                <a:lnTo>
                  <a:pt x="490" y="245"/>
                </a:lnTo>
                <a:lnTo>
                  <a:pt x="496" y="248"/>
                </a:lnTo>
                <a:lnTo>
                  <a:pt x="501" y="252"/>
                </a:lnTo>
                <a:lnTo>
                  <a:pt x="497" y="246"/>
                </a:lnTo>
                <a:lnTo>
                  <a:pt x="493" y="238"/>
                </a:lnTo>
                <a:lnTo>
                  <a:pt x="490" y="232"/>
                </a:lnTo>
                <a:lnTo>
                  <a:pt x="490" y="225"/>
                </a:lnTo>
                <a:lnTo>
                  <a:pt x="489" y="218"/>
                </a:lnTo>
                <a:lnTo>
                  <a:pt x="485" y="212"/>
                </a:lnTo>
                <a:lnTo>
                  <a:pt x="488" y="205"/>
                </a:lnTo>
                <a:lnTo>
                  <a:pt x="483" y="198"/>
                </a:lnTo>
                <a:lnTo>
                  <a:pt x="487" y="193"/>
                </a:lnTo>
                <a:lnTo>
                  <a:pt x="493" y="191"/>
                </a:lnTo>
                <a:lnTo>
                  <a:pt x="489" y="184"/>
                </a:lnTo>
                <a:lnTo>
                  <a:pt x="492" y="177"/>
                </a:lnTo>
                <a:lnTo>
                  <a:pt x="490" y="172"/>
                </a:lnTo>
                <a:lnTo>
                  <a:pt x="486" y="165"/>
                </a:lnTo>
                <a:lnTo>
                  <a:pt x="486" y="158"/>
                </a:lnTo>
                <a:lnTo>
                  <a:pt x="483" y="151"/>
                </a:lnTo>
                <a:lnTo>
                  <a:pt x="478" y="144"/>
                </a:lnTo>
                <a:lnTo>
                  <a:pt x="476" y="137"/>
                </a:lnTo>
                <a:lnTo>
                  <a:pt x="470" y="131"/>
                </a:lnTo>
                <a:lnTo>
                  <a:pt x="465" y="124"/>
                </a:lnTo>
                <a:lnTo>
                  <a:pt x="462" y="117"/>
                </a:lnTo>
                <a:lnTo>
                  <a:pt x="461" y="117"/>
                </a:lnTo>
                <a:lnTo>
                  <a:pt x="455" y="112"/>
                </a:lnTo>
                <a:lnTo>
                  <a:pt x="453" y="107"/>
                </a:lnTo>
                <a:lnTo>
                  <a:pt x="448" y="100"/>
                </a:lnTo>
                <a:lnTo>
                  <a:pt x="441" y="94"/>
                </a:lnTo>
                <a:lnTo>
                  <a:pt x="435" y="87"/>
                </a:lnTo>
                <a:lnTo>
                  <a:pt x="429" y="81"/>
                </a:lnTo>
                <a:lnTo>
                  <a:pt x="426" y="80"/>
                </a:lnTo>
                <a:lnTo>
                  <a:pt x="420" y="76"/>
                </a:lnTo>
                <a:lnTo>
                  <a:pt x="413" y="73"/>
                </a:lnTo>
                <a:lnTo>
                  <a:pt x="408" y="68"/>
                </a:lnTo>
                <a:lnTo>
                  <a:pt x="403" y="60"/>
                </a:lnTo>
                <a:lnTo>
                  <a:pt x="399" y="54"/>
                </a:lnTo>
                <a:lnTo>
                  <a:pt x="396" y="47"/>
                </a:lnTo>
                <a:lnTo>
                  <a:pt x="393" y="43"/>
                </a:lnTo>
                <a:lnTo>
                  <a:pt x="390" y="36"/>
                </a:lnTo>
                <a:lnTo>
                  <a:pt x="386" y="29"/>
                </a:lnTo>
                <a:lnTo>
                  <a:pt x="383" y="22"/>
                </a:lnTo>
                <a:lnTo>
                  <a:pt x="381" y="15"/>
                </a:lnTo>
                <a:lnTo>
                  <a:pt x="379" y="8"/>
                </a:lnTo>
                <a:lnTo>
                  <a:pt x="373" y="12"/>
                </a:lnTo>
                <a:lnTo>
                  <a:pt x="368" y="12"/>
                </a:lnTo>
                <a:lnTo>
                  <a:pt x="362" y="7"/>
                </a:lnTo>
                <a:lnTo>
                  <a:pt x="355" y="3"/>
                </a:lnTo>
                <a:lnTo>
                  <a:pt x="349" y="0"/>
                </a:lnTo>
                <a:lnTo>
                  <a:pt x="343" y="2"/>
                </a:lnTo>
                <a:lnTo>
                  <a:pt x="342" y="8"/>
                </a:lnTo>
                <a:lnTo>
                  <a:pt x="344" y="15"/>
                </a:lnTo>
                <a:lnTo>
                  <a:pt x="347" y="22"/>
                </a:lnTo>
                <a:lnTo>
                  <a:pt x="352" y="29"/>
                </a:lnTo>
                <a:lnTo>
                  <a:pt x="359" y="24"/>
                </a:lnTo>
                <a:lnTo>
                  <a:pt x="365" y="24"/>
                </a:lnTo>
                <a:lnTo>
                  <a:pt x="368" y="18"/>
                </a:lnTo>
                <a:lnTo>
                  <a:pt x="374" y="22"/>
                </a:lnTo>
                <a:lnTo>
                  <a:pt x="379" y="29"/>
                </a:lnTo>
                <a:lnTo>
                  <a:pt x="380" y="37"/>
                </a:lnTo>
                <a:lnTo>
                  <a:pt x="382" y="43"/>
                </a:lnTo>
                <a:lnTo>
                  <a:pt x="380" y="50"/>
                </a:lnTo>
                <a:lnTo>
                  <a:pt x="374" y="46"/>
                </a:lnTo>
                <a:lnTo>
                  <a:pt x="368" y="43"/>
                </a:lnTo>
                <a:lnTo>
                  <a:pt x="362" y="39"/>
                </a:lnTo>
                <a:lnTo>
                  <a:pt x="364" y="46"/>
                </a:lnTo>
                <a:lnTo>
                  <a:pt x="362" y="53"/>
                </a:lnTo>
                <a:lnTo>
                  <a:pt x="357" y="51"/>
                </a:lnTo>
                <a:lnTo>
                  <a:pt x="351" y="44"/>
                </a:lnTo>
                <a:lnTo>
                  <a:pt x="347" y="37"/>
                </a:lnTo>
                <a:lnTo>
                  <a:pt x="342" y="30"/>
                </a:lnTo>
                <a:lnTo>
                  <a:pt x="339" y="24"/>
                </a:lnTo>
                <a:lnTo>
                  <a:pt x="333" y="21"/>
                </a:lnTo>
                <a:lnTo>
                  <a:pt x="327" y="22"/>
                </a:lnTo>
                <a:lnTo>
                  <a:pt x="320" y="20"/>
                </a:lnTo>
                <a:lnTo>
                  <a:pt x="321" y="22"/>
                </a:lnTo>
                <a:lnTo>
                  <a:pt x="321" y="30"/>
                </a:lnTo>
                <a:lnTo>
                  <a:pt x="328" y="35"/>
                </a:lnTo>
                <a:lnTo>
                  <a:pt x="330" y="42"/>
                </a:lnTo>
                <a:lnTo>
                  <a:pt x="332" y="48"/>
                </a:lnTo>
                <a:lnTo>
                  <a:pt x="333" y="55"/>
                </a:lnTo>
                <a:lnTo>
                  <a:pt x="328" y="60"/>
                </a:lnTo>
                <a:lnTo>
                  <a:pt x="320" y="60"/>
                </a:lnTo>
                <a:lnTo>
                  <a:pt x="320" y="65"/>
                </a:lnTo>
                <a:lnTo>
                  <a:pt x="319" y="72"/>
                </a:lnTo>
                <a:lnTo>
                  <a:pt x="325" y="77"/>
                </a:lnTo>
                <a:lnTo>
                  <a:pt x="329" y="84"/>
                </a:lnTo>
                <a:lnTo>
                  <a:pt x="335" y="89"/>
                </a:lnTo>
                <a:lnTo>
                  <a:pt x="336" y="89"/>
                </a:lnTo>
                <a:lnTo>
                  <a:pt x="340" y="95"/>
                </a:lnTo>
                <a:lnTo>
                  <a:pt x="342" y="103"/>
                </a:lnTo>
                <a:lnTo>
                  <a:pt x="343" y="110"/>
                </a:lnTo>
                <a:lnTo>
                  <a:pt x="343" y="117"/>
                </a:lnTo>
                <a:lnTo>
                  <a:pt x="338" y="120"/>
                </a:lnTo>
                <a:lnTo>
                  <a:pt x="332" y="117"/>
                </a:lnTo>
                <a:lnTo>
                  <a:pt x="336" y="125"/>
                </a:lnTo>
                <a:lnTo>
                  <a:pt x="342" y="128"/>
                </a:lnTo>
                <a:lnTo>
                  <a:pt x="348" y="125"/>
                </a:lnTo>
                <a:lnTo>
                  <a:pt x="354" y="128"/>
                </a:lnTo>
                <a:lnTo>
                  <a:pt x="357" y="131"/>
                </a:lnTo>
                <a:lnTo>
                  <a:pt x="362" y="137"/>
                </a:lnTo>
                <a:lnTo>
                  <a:pt x="366" y="144"/>
                </a:lnTo>
                <a:lnTo>
                  <a:pt x="369" y="151"/>
                </a:lnTo>
                <a:lnTo>
                  <a:pt x="371" y="156"/>
                </a:lnTo>
                <a:lnTo>
                  <a:pt x="373" y="164"/>
                </a:lnTo>
                <a:lnTo>
                  <a:pt x="374" y="169"/>
                </a:lnTo>
                <a:lnTo>
                  <a:pt x="373" y="173"/>
                </a:lnTo>
                <a:lnTo>
                  <a:pt x="373" y="180"/>
                </a:lnTo>
                <a:lnTo>
                  <a:pt x="375" y="187"/>
                </a:lnTo>
                <a:lnTo>
                  <a:pt x="376" y="189"/>
                </a:lnTo>
                <a:lnTo>
                  <a:pt x="377" y="196"/>
                </a:lnTo>
                <a:lnTo>
                  <a:pt x="378" y="202"/>
                </a:lnTo>
                <a:lnTo>
                  <a:pt x="379" y="205"/>
                </a:lnTo>
                <a:lnTo>
                  <a:pt x="380" y="212"/>
                </a:lnTo>
                <a:lnTo>
                  <a:pt x="378" y="218"/>
                </a:lnTo>
                <a:lnTo>
                  <a:pt x="376" y="225"/>
                </a:lnTo>
                <a:lnTo>
                  <a:pt x="376" y="236"/>
                </a:lnTo>
                <a:lnTo>
                  <a:pt x="376" y="242"/>
                </a:lnTo>
                <a:lnTo>
                  <a:pt x="378" y="249"/>
                </a:lnTo>
                <a:lnTo>
                  <a:pt x="381" y="256"/>
                </a:lnTo>
                <a:lnTo>
                  <a:pt x="382" y="263"/>
                </a:lnTo>
                <a:lnTo>
                  <a:pt x="380" y="270"/>
                </a:lnTo>
                <a:lnTo>
                  <a:pt x="375" y="277"/>
                </a:lnTo>
                <a:lnTo>
                  <a:pt x="369" y="280"/>
                </a:lnTo>
                <a:lnTo>
                  <a:pt x="368" y="281"/>
                </a:lnTo>
                <a:lnTo>
                  <a:pt x="362" y="287"/>
                </a:lnTo>
                <a:lnTo>
                  <a:pt x="360" y="294"/>
                </a:lnTo>
                <a:lnTo>
                  <a:pt x="362" y="301"/>
                </a:lnTo>
                <a:lnTo>
                  <a:pt x="363" y="305"/>
                </a:lnTo>
                <a:lnTo>
                  <a:pt x="360" y="312"/>
                </a:lnTo>
                <a:lnTo>
                  <a:pt x="360" y="319"/>
                </a:lnTo>
                <a:lnTo>
                  <a:pt x="357" y="326"/>
                </a:lnTo>
                <a:lnTo>
                  <a:pt x="352" y="333"/>
                </a:lnTo>
                <a:lnTo>
                  <a:pt x="347" y="339"/>
                </a:lnTo>
                <a:lnTo>
                  <a:pt x="341" y="341"/>
                </a:lnTo>
                <a:lnTo>
                  <a:pt x="335" y="345"/>
                </a:lnTo>
                <a:lnTo>
                  <a:pt x="329" y="350"/>
                </a:lnTo>
                <a:lnTo>
                  <a:pt x="317" y="355"/>
                </a:lnTo>
                <a:lnTo>
                  <a:pt x="316" y="355"/>
                </a:lnTo>
                <a:lnTo>
                  <a:pt x="310" y="358"/>
                </a:lnTo>
                <a:lnTo>
                  <a:pt x="309" y="363"/>
                </a:lnTo>
                <a:lnTo>
                  <a:pt x="308" y="371"/>
                </a:lnTo>
                <a:lnTo>
                  <a:pt x="302" y="373"/>
                </a:lnTo>
                <a:lnTo>
                  <a:pt x="297" y="373"/>
                </a:lnTo>
                <a:lnTo>
                  <a:pt x="290" y="370"/>
                </a:lnTo>
                <a:lnTo>
                  <a:pt x="284" y="363"/>
                </a:lnTo>
                <a:lnTo>
                  <a:pt x="284" y="357"/>
                </a:lnTo>
                <a:lnTo>
                  <a:pt x="281" y="350"/>
                </a:lnTo>
                <a:lnTo>
                  <a:pt x="275" y="349"/>
                </a:lnTo>
                <a:lnTo>
                  <a:pt x="269" y="345"/>
                </a:lnTo>
                <a:lnTo>
                  <a:pt x="271" y="338"/>
                </a:lnTo>
                <a:lnTo>
                  <a:pt x="277" y="337"/>
                </a:lnTo>
                <a:lnTo>
                  <a:pt x="278" y="331"/>
                </a:lnTo>
                <a:lnTo>
                  <a:pt x="284" y="327"/>
                </a:lnTo>
                <a:lnTo>
                  <a:pt x="281" y="320"/>
                </a:lnTo>
                <a:lnTo>
                  <a:pt x="283" y="313"/>
                </a:lnTo>
                <a:lnTo>
                  <a:pt x="277" y="312"/>
                </a:lnTo>
                <a:lnTo>
                  <a:pt x="271" y="315"/>
                </a:lnTo>
                <a:lnTo>
                  <a:pt x="264" y="320"/>
                </a:lnTo>
                <a:lnTo>
                  <a:pt x="258" y="322"/>
                </a:lnTo>
                <a:lnTo>
                  <a:pt x="253" y="329"/>
                </a:lnTo>
                <a:lnTo>
                  <a:pt x="254" y="336"/>
                </a:lnTo>
                <a:lnTo>
                  <a:pt x="258" y="343"/>
                </a:lnTo>
                <a:lnTo>
                  <a:pt x="261" y="350"/>
                </a:lnTo>
                <a:lnTo>
                  <a:pt x="267" y="357"/>
                </a:lnTo>
                <a:lnTo>
                  <a:pt x="270" y="363"/>
                </a:lnTo>
                <a:lnTo>
                  <a:pt x="271" y="370"/>
                </a:lnTo>
                <a:lnTo>
                  <a:pt x="271" y="377"/>
                </a:lnTo>
                <a:lnTo>
                  <a:pt x="270" y="384"/>
                </a:lnTo>
                <a:lnTo>
                  <a:pt x="267" y="391"/>
                </a:lnTo>
                <a:lnTo>
                  <a:pt x="265" y="398"/>
                </a:lnTo>
                <a:lnTo>
                  <a:pt x="262" y="405"/>
                </a:lnTo>
                <a:lnTo>
                  <a:pt x="258" y="410"/>
                </a:lnTo>
                <a:lnTo>
                  <a:pt x="253" y="414"/>
                </a:lnTo>
                <a:lnTo>
                  <a:pt x="254" y="421"/>
                </a:lnTo>
                <a:lnTo>
                  <a:pt x="252" y="427"/>
                </a:lnTo>
                <a:lnTo>
                  <a:pt x="251" y="433"/>
                </a:lnTo>
                <a:lnTo>
                  <a:pt x="256" y="440"/>
                </a:lnTo>
                <a:lnTo>
                  <a:pt x="262" y="446"/>
                </a:lnTo>
                <a:lnTo>
                  <a:pt x="267" y="454"/>
                </a:lnTo>
                <a:lnTo>
                  <a:pt x="268" y="459"/>
                </a:lnTo>
                <a:lnTo>
                  <a:pt x="261" y="457"/>
                </a:lnTo>
                <a:lnTo>
                  <a:pt x="260" y="463"/>
                </a:lnTo>
                <a:lnTo>
                  <a:pt x="254" y="463"/>
                </a:lnTo>
                <a:lnTo>
                  <a:pt x="254" y="470"/>
                </a:lnTo>
                <a:lnTo>
                  <a:pt x="249" y="473"/>
                </a:lnTo>
                <a:lnTo>
                  <a:pt x="243" y="472"/>
                </a:lnTo>
                <a:lnTo>
                  <a:pt x="235" y="468"/>
                </a:lnTo>
                <a:lnTo>
                  <a:pt x="235" y="467"/>
                </a:lnTo>
                <a:lnTo>
                  <a:pt x="229" y="467"/>
                </a:lnTo>
                <a:lnTo>
                  <a:pt x="233" y="474"/>
                </a:lnTo>
                <a:lnTo>
                  <a:pt x="227" y="471"/>
                </a:lnTo>
                <a:lnTo>
                  <a:pt x="220" y="470"/>
                </a:lnTo>
                <a:lnTo>
                  <a:pt x="220" y="463"/>
                </a:lnTo>
                <a:lnTo>
                  <a:pt x="221" y="457"/>
                </a:lnTo>
                <a:lnTo>
                  <a:pt x="215" y="451"/>
                </a:lnTo>
                <a:lnTo>
                  <a:pt x="209" y="452"/>
                </a:lnTo>
                <a:lnTo>
                  <a:pt x="202" y="458"/>
                </a:lnTo>
                <a:lnTo>
                  <a:pt x="196" y="459"/>
                </a:lnTo>
                <a:lnTo>
                  <a:pt x="193" y="459"/>
                </a:lnTo>
                <a:lnTo>
                  <a:pt x="187" y="460"/>
                </a:lnTo>
                <a:lnTo>
                  <a:pt x="174" y="460"/>
                </a:lnTo>
                <a:lnTo>
                  <a:pt x="168" y="464"/>
                </a:lnTo>
                <a:lnTo>
                  <a:pt x="165" y="465"/>
                </a:lnTo>
                <a:lnTo>
                  <a:pt x="159" y="470"/>
                </a:lnTo>
                <a:lnTo>
                  <a:pt x="153" y="471"/>
                </a:lnTo>
                <a:lnTo>
                  <a:pt x="146" y="471"/>
                </a:lnTo>
                <a:lnTo>
                  <a:pt x="140" y="472"/>
                </a:lnTo>
                <a:lnTo>
                  <a:pt x="135" y="472"/>
                </a:lnTo>
                <a:lnTo>
                  <a:pt x="129" y="471"/>
                </a:lnTo>
                <a:lnTo>
                  <a:pt x="122" y="471"/>
                </a:lnTo>
                <a:lnTo>
                  <a:pt x="116" y="475"/>
                </a:lnTo>
                <a:lnTo>
                  <a:pt x="110" y="475"/>
                </a:lnTo>
                <a:lnTo>
                  <a:pt x="104" y="468"/>
                </a:lnTo>
                <a:lnTo>
                  <a:pt x="102" y="467"/>
                </a:lnTo>
                <a:lnTo>
                  <a:pt x="97" y="467"/>
                </a:lnTo>
                <a:lnTo>
                  <a:pt x="91" y="470"/>
                </a:lnTo>
                <a:lnTo>
                  <a:pt x="84" y="472"/>
                </a:lnTo>
                <a:lnTo>
                  <a:pt x="78" y="474"/>
                </a:lnTo>
                <a:lnTo>
                  <a:pt x="72" y="476"/>
                </a:lnTo>
                <a:lnTo>
                  <a:pt x="75" y="483"/>
                </a:lnTo>
                <a:lnTo>
                  <a:pt x="72" y="490"/>
                </a:lnTo>
                <a:lnTo>
                  <a:pt x="66" y="497"/>
                </a:lnTo>
                <a:lnTo>
                  <a:pt x="64" y="504"/>
                </a:lnTo>
                <a:lnTo>
                  <a:pt x="59" y="510"/>
                </a:lnTo>
                <a:lnTo>
                  <a:pt x="54" y="515"/>
                </a:lnTo>
                <a:lnTo>
                  <a:pt x="50" y="522"/>
                </a:lnTo>
                <a:lnTo>
                  <a:pt x="47" y="529"/>
                </a:lnTo>
                <a:lnTo>
                  <a:pt x="42" y="536"/>
                </a:lnTo>
                <a:lnTo>
                  <a:pt x="36" y="537"/>
                </a:lnTo>
                <a:lnTo>
                  <a:pt x="31" y="544"/>
                </a:lnTo>
                <a:lnTo>
                  <a:pt x="28" y="551"/>
                </a:lnTo>
                <a:lnTo>
                  <a:pt x="26" y="558"/>
                </a:lnTo>
                <a:lnTo>
                  <a:pt x="19" y="560"/>
                </a:lnTo>
                <a:lnTo>
                  <a:pt x="14" y="561"/>
                </a:lnTo>
                <a:lnTo>
                  <a:pt x="8" y="558"/>
                </a:lnTo>
                <a:lnTo>
                  <a:pt x="1" y="562"/>
                </a:lnTo>
                <a:lnTo>
                  <a:pt x="0" y="569"/>
                </a:lnTo>
                <a:lnTo>
                  <a:pt x="5" y="576"/>
                </a:lnTo>
                <a:lnTo>
                  <a:pt x="4" y="583"/>
                </a:lnTo>
                <a:lnTo>
                  <a:pt x="9" y="589"/>
                </a:lnTo>
                <a:lnTo>
                  <a:pt x="12" y="59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49" name="Freeform 618"/>
          <p:cNvSpPr>
            <a:spLocks/>
          </p:cNvSpPr>
          <p:nvPr/>
        </p:nvSpPr>
        <p:spPr bwMode="auto">
          <a:xfrm>
            <a:off x="7970838" y="3549650"/>
            <a:ext cx="6350" cy="3175"/>
          </a:xfrm>
          <a:custGeom>
            <a:avLst/>
            <a:gdLst>
              <a:gd name="T0" fmla="*/ 2147483647 w 13"/>
              <a:gd name="T1" fmla="*/ 2147483647 h 10"/>
              <a:gd name="T2" fmla="*/ 0 w 13"/>
              <a:gd name="T3" fmla="*/ 2147483647 h 10"/>
              <a:gd name="T4" fmla="*/ 2147483647 w 13"/>
              <a:gd name="T5" fmla="*/ 2147483647 h 10"/>
              <a:gd name="T6" fmla="*/ 2147483647 w 13"/>
              <a:gd name="T7" fmla="*/ 2147483647 h 10"/>
              <a:gd name="T8" fmla="*/ 2147483647 w 13"/>
              <a:gd name="T9" fmla="*/ 2147483647 h 10"/>
              <a:gd name="T10" fmla="*/ 2147483647 w 13"/>
              <a:gd name="T11" fmla="*/ 0 h 10"/>
              <a:gd name="T12" fmla="*/ 2147483647 w 13"/>
              <a:gd name="T13" fmla="*/ 2147483647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1" y="6"/>
                </a:moveTo>
                <a:lnTo>
                  <a:pt x="0" y="7"/>
                </a:lnTo>
                <a:lnTo>
                  <a:pt x="6" y="10"/>
                </a:lnTo>
                <a:lnTo>
                  <a:pt x="12" y="8"/>
                </a:lnTo>
                <a:lnTo>
                  <a:pt x="13" y="1"/>
                </a:lnTo>
                <a:lnTo>
                  <a:pt x="7" y="0"/>
                </a:lnTo>
                <a:lnTo>
                  <a:pt x="1" y="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0" name="Freeform 619"/>
          <p:cNvSpPr>
            <a:spLocks/>
          </p:cNvSpPr>
          <p:nvPr/>
        </p:nvSpPr>
        <p:spPr bwMode="auto">
          <a:xfrm>
            <a:off x="7977188" y="3738563"/>
            <a:ext cx="3175" cy="3175"/>
          </a:xfrm>
          <a:custGeom>
            <a:avLst/>
            <a:gdLst>
              <a:gd name="T0" fmla="*/ 0 w 8"/>
              <a:gd name="T1" fmla="*/ 2147483647 h 7"/>
              <a:gd name="T2" fmla="*/ 2147483647 w 8"/>
              <a:gd name="T3" fmla="*/ 2147483647 h 7"/>
              <a:gd name="T4" fmla="*/ 2147483647 w 8"/>
              <a:gd name="T5" fmla="*/ 0 h 7"/>
              <a:gd name="T6" fmla="*/ 0 w 8"/>
              <a:gd name="T7" fmla="*/ 2147483647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0" y="2"/>
                </a:moveTo>
                <a:lnTo>
                  <a:pt x="3" y="7"/>
                </a:lnTo>
                <a:lnTo>
                  <a:pt x="8" y="0"/>
                </a:lnTo>
                <a:lnTo>
                  <a:pt x="0"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1" name="Freeform 620"/>
          <p:cNvSpPr>
            <a:spLocks/>
          </p:cNvSpPr>
          <p:nvPr/>
        </p:nvSpPr>
        <p:spPr bwMode="auto">
          <a:xfrm>
            <a:off x="7981950" y="3721100"/>
            <a:ext cx="4763" cy="4763"/>
          </a:xfrm>
          <a:custGeom>
            <a:avLst/>
            <a:gdLst>
              <a:gd name="T0" fmla="*/ 2147483647 w 10"/>
              <a:gd name="T1" fmla="*/ 0 h 14"/>
              <a:gd name="T2" fmla="*/ 0 w 10"/>
              <a:gd name="T3" fmla="*/ 0 h 14"/>
              <a:gd name="T4" fmla="*/ 2147483647 w 10"/>
              <a:gd name="T5" fmla="*/ 2147483647 h 14"/>
              <a:gd name="T6" fmla="*/ 2147483647 w 10"/>
              <a:gd name="T7" fmla="*/ 2147483647 h 14"/>
              <a:gd name="T8" fmla="*/ 2147483647 w 10"/>
              <a:gd name="T9" fmla="*/ 2147483647 h 14"/>
              <a:gd name="T10" fmla="*/ 2147483647 w 10"/>
              <a:gd name="T11" fmla="*/ 2147483647 h 14"/>
              <a:gd name="T12" fmla="*/ 2147483647 w 10"/>
              <a:gd name="T13" fmla="*/ 0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2" y="0"/>
                </a:moveTo>
                <a:lnTo>
                  <a:pt x="0" y="0"/>
                </a:lnTo>
                <a:lnTo>
                  <a:pt x="1" y="7"/>
                </a:lnTo>
                <a:lnTo>
                  <a:pt x="4" y="14"/>
                </a:lnTo>
                <a:lnTo>
                  <a:pt x="10" y="14"/>
                </a:lnTo>
                <a:lnTo>
                  <a:pt x="7" y="7"/>
                </a:lnTo>
                <a:lnTo>
                  <a:pt x="2"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2" name="Freeform 621"/>
          <p:cNvSpPr>
            <a:spLocks/>
          </p:cNvSpPr>
          <p:nvPr/>
        </p:nvSpPr>
        <p:spPr bwMode="auto">
          <a:xfrm>
            <a:off x="7988300" y="3709988"/>
            <a:ext cx="3175" cy="3175"/>
          </a:xfrm>
          <a:custGeom>
            <a:avLst/>
            <a:gdLst>
              <a:gd name="T0" fmla="*/ 0 w 6"/>
              <a:gd name="T1" fmla="*/ 0 h 4"/>
              <a:gd name="T2" fmla="*/ 0 w 6"/>
              <a:gd name="T3" fmla="*/ 2147483647 h 4"/>
              <a:gd name="T4" fmla="*/ 2147483647 w 6"/>
              <a:gd name="T5" fmla="*/ 2147483647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0"/>
                </a:moveTo>
                <a:lnTo>
                  <a:pt x="0" y="2"/>
                </a:lnTo>
                <a:lnTo>
                  <a:pt x="6" y="4"/>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3" name="Freeform 622"/>
          <p:cNvSpPr>
            <a:spLocks/>
          </p:cNvSpPr>
          <p:nvPr/>
        </p:nvSpPr>
        <p:spPr bwMode="auto">
          <a:xfrm>
            <a:off x="7988300" y="3697288"/>
            <a:ext cx="12700" cy="15875"/>
          </a:xfrm>
          <a:custGeom>
            <a:avLst/>
            <a:gdLst>
              <a:gd name="T0" fmla="*/ 2147483647 w 27"/>
              <a:gd name="T1" fmla="*/ 0 h 32"/>
              <a:gd name="T2" fmla="*/ 2147483647 w 27"/>
              <a:gd name="T3" fmla="*/ 2147483647 h 32"/>
              <a:gd name="T4" fmla="*/ 2147483647 w 27"/>
              <a:gd name="T5" fmla="*/ 2147483647 h 32"/>
              <a:gd name="T6" fmla="*/ 2147483647 w 27"/>
              <a:gd name="T7" fmla="*/ 2147483647 h 32"/>
              <a:gd name="T8" fmla="*/ 0 w 27"/>
              <a:gd name="T9" fmla="*/ 2147483647 h 32"/>
              <a:gd name="T10" fmla="*/ 0 w 27"/>
              <a:gd name="T11" fmla="*/ 2147483647 h 32"/>
              <a:gd name="T12" fmla="*/ 2147483647 w 27"/>
              <a:gd name="T13" fmla="*/ 2147483647 h 32"/>
              <a:gd name="T14" fmla="*/ 2147483647 w 27"/>
              <a:gd name="T15" fmla="*/ 2147483647 h 32"/>
              <a:gd name="T16" fmla="*/ 2147483647 w 27"/>
              <a:gd name="T17" fmla="*/ 2147483647 h 32"/>
              <a:gd name="T18" fmla="*/ 2147483647 w 27"/>
              <a:gd name="T19" fmla="*/ 2147483647 h 32"/>
              <a:gd name="T20" fmla="*/ 2147483647 w 27"/>
              <a:gd name="T21" fmla="*/ 2147483647 h 32"/>
              <a:gd name="T22" fmla="*/ 2147483647 w 27"/>
              <a:gd name="T23" fmla="*/ 2147483647 h 32"/>
              <a:gd name="T24" fmla="*/ 2147483647 w 27"/>
              <a:gd name="T25" fmla="*/ 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2"/>
              <a:gd name="T41" fmla="*/ 27 w 27"/>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2">
                <a:moveTo>
                  <a:pt x="24" y="0"/>
                </a:moveTo>
                <a:lnTo>
                  <a:pt x="20" y="5"/>
                </a:lnTo>
                <a:lnTo>
                  <a:pt x="14" y="9"/>
                </a:lnTo>
                <a:lnTo>
                  <a:pt x="6" y="13"/>
                </a:lnTo>
                <a:lnTo>
                  <a:pt x="0" y="17"/>
                </a:lnTo>
                <a:lnTo>
                  <a:pt x="0" y="24"/>
                </a:lnTo>
                <a:lnTo>
                  <a:pt x="7" y="29"/>
                </a:lnTo>
                <a:lnTo>
                  <a:pt x="14" y="32"/>
                </a:lnTo>
                <a:lnTo>
                  <a:pt x="17" y="25"/>
                </a:lnTo>
                <a:lnTo>
                  <a:pt x="15" y="19"/>
                </a:lnTo>
                <a:lnTo>
                  <a:pt x="21" y="14"/>
                </a:lnTo>
                <a:lnTo>
                  <a:pt x="27" y="7"/>
                </a:lnTo>
                <a:lnTo>
                  <a:pt x="24"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4" name="Freeform 623"/>
          <p:cNvSpPr>
            <a:spLocks/>
          </p:cNvSpPr>
          <p:nvPr/>
        </p:nvSpPr>
        <p:spPr bwMode="auto">
          <a:xfrm>
            <a:off x="7999413" y="3414713"/>
            <a:ext cx="3175" cy="4762"/>
          </a:xfrm>
          <a:custGeom>
            <a:avLst/>
            <a:gdLst>
              <a:gd name="T0" fmla="*/ 2147483647 w 4"/>
              <a:gd name="T1" fmla="*/ 0 h 7"/>
              <a:gd name="T2" fmla="*/ 0 w 4"/>
              <a:gd name="T3" fmla="*/ 0 h 7"/>
              <a:gd name="T4" fmla="*/ 2147483647 w 4"/>
              <a:gd name="T5" fmla="*/ 2147483647 h 7"/>
              <a:gd name="T6" fmla="*/ 2147483647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0"/>
                </a:moveTo>
                <a:lnTo>
                  <a:pt x="0" y="0"/>
                </a:lnTo>
                <a:lnTo>
                  <a:pt x="2" y="7"/>
                </a:lnTo>
                <a:lnTo>
                  <a:pt x="4"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5" name="Freeform 624"/>
          <p:cNvSpPr>
            <a:spLocks/>
          </p:cNvSpPr>
          <p:nvPr/>
        </p:nvSpPr>
        <p:spPr bwMode="auto">
          <a:xfrm>
            <a:off x="8001000" y="3624263"/>
            <a:ext cx="6350" cy="9525"/>
          </a:xfrm>
          <a:custGeom>
            <a:avLst/>
            <a:gdLst>
              <a:gd name="T0" fmla="*/ 2147483647 w 17"/>
              <a:gd name="T1" fmla="*/ 0 h 17"/>
              <a:gd name="T2" fmla="*/ 0 w 17"/>
              <a:gd name="T3" fmla="*/ 2147483647 h 17"/>
              <a:gd name="T4" fmla="*/ 2147483647 w 17"/>
              <a:gd name="T5" fmla="*/ 2147483647 h 17"/>
              <a:gd name="T6" fmla="*/ 2147483647 w 17"/>
              <a:gd name="T7" fmla="*/ 2147483647 h 17"/>
              <a:gd name="T8" fmla="*/ 2147483647 w 17"/>
              <a:gd name="T9" fmla="*/ 2147483647 h 17"/>
              <a:gd name="T10" fmla="*/ 2147483647 w 17"/>
              <a:gd name="T11" fmla="*/ 2147483647 h 17"/>
              <a:gd name="T12" fmla="*/ 2147483647 w 17"/>
              <a:gd name="T13" fmla="*/ 2147483647 h 17"/>
              <a:gd name="T14" fmla="*/ 2147483647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5" y="0"/>
                </a:moveTo>
                <a:lnTo>
                  <a:pt x="0" y="4"/>
                </a:lnTo>
                <a:lnTo>
                  <a:pt x="1" y="11"/>
                </a:lnTo>
                <a:lnTo>
                  <a:pt x="7" y="16"/>
                </a:lnTo>
                <a:lnTo>
                  <a:pt x="13" y="17"/>
                </a:lnTo>
                <a:lnTo>
                  <a:pt x="17" y="11"/>
                </a:lnTo>
                <a:lnTo>
                  <a:pt x="12" y="4"/>
                </a:lnTo>
                <a:lnTo>
                  <a:pt x="5"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6" name="Freeform 625"/>
          <p:cNvSpPr>
            <a:spLocks/>
          </p:cNvSpPr>
          <p:nvPr/>
        </p:nvSpPr>
        <p:spPr bwMode="auto">
          <a:xfrm>
            <a:off x="8002588" y="3408363"/>
            <a:ext cx="4762" cy="4762"/>
          </a:xfrm>
          <a:custGeom>
            <a:avLst/>
            <a:gdLst>
              <a:gd name="T0" fmla="*/ 2147483647 w 12"/>
              <a:gd name="T1" fmla="*/ 0 h 11"/>
              <a:gd name="T2" fmla="*/ 0 w 12"/>
              <a:gd name="T3" fmla="*/ 2147483647 h 11"/>
              <a:gd name="T4" fmla="*/ 2147483647 w 12"/>
              <a:gd name="T5" fmla="*/ 2147483647 h 11"/>
              <a:gd name="T6" fmla="*/ 2147483647 w 12"/>
              <a:gd name="T7" fmla="*/ 2147483647 h 11"/>
              <a:gd name="T8" fmla="*/ 2147483647 w 12"/>
              <a:gd name="T9" fmla="*/ 2147483647 h 11"/>
              <a:gd name="T10" fmla="*/ 2147483647 w 12"/>
              <a:gd name="T11" fmla="*/ 0 h 11"/>
              <a:gd name="T12" fmla="*/ 0 60000 65536"/>
              <a:gd name="T13" fmla="*/ 0 60000 65536"/>
              <a:gd name="T14" fmla="*/ 0 60000 65536"/>
              <a:gd name="T15" fmla="*/ 0 60000 65536"/>
              <a:gd name="T16" fmla="*/ 0 60000 65536"/>
              <a:gd name="T17" fmla="*/ 0 60000 65536"/>
              <a:gd name="T18" fmla="*/ 0 w 12"/>
              <a:gd name="T19" fmla="*/ 0 h 11"/>
              <a:gd name="T20" fmla="*/ 12 w 12"/>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2" h="11">
                <a:moveTo>
                  <a:pt x="5" y="0"/>
                </a:moveTo>
                <a:lnTo>
                  <a:pt x="0" y="4"/>
                </a:lnTo>
                <a:lnTo>
                  <a:pt x="5" y="11"/>
                </a:lnTo>
                <a:lnTo>
                  <a:pt x="12" y="11"/>
                </a:lnTo>
                <a:lnTo>
                  <a:pt x="12" y="4"/>
                </a:lnTo>
                <a:lnTo>
                  <a:pt x="5"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7" name="Freeform 626"/>
          <p:cNvSpPr>
            <a:spLocks/>
          </p:cNvSpPr>
          <p:nvPr/>
        </p:nvSpPr>
        <p:spPr bwMode="auto">
          <a:xfrm>
            <a:off x="8008938" y="3497263"/>
            <a:ext cx="6350" cy="3175"/>
          </a:xfrm>
          <a:custGeom>
            <a:avLst/>
            <a:gdLst>
              <a:gd name="T0" fmla="*/ 2147483647 w 13"/>
              <a:gd name="T1" fmla="*/ 2147483647 h 6"/>
              <a:gd name="T2" fmla="*/ 2147483647 w 13"/>
              <a:gd name="T3" fmla="*/ 0 h 6"/>
              <a:gd name="T4" fmla="*/ 2147483647 w 13"/>
              <a:gd name="T5" fmla="*/ 2147483647 h 6"/>
              <a:gd name="T6" fmla="*/ 0 w 13"/>
              <a:gd name="T7" fmla="*/ 2147483647 h 6"/>
              <a:gd name="T8" fmla="*/ 2147483647 w 13"/>
              <a:gd name="T9" fmla="*/ 2147483647 h 6"/>
              <a:gd name="T10" fmla="*/ 2147483647 w 13"/>
              <a:gd name="T11" fmla="*/ 2147483647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2" y="2"/>
                </a:moveTo>
                <a:lnTo>
                  <a:pt x="13" y="0"/>
                </a:lnTo>
                <a:lnTo>
                  <a:pt x="6" y="2"/>
                </a:lnTo>
                <a:lnTo>
                  <a:pt x="0" y="6"/>
                </a:lnTo>
                <a:lnTo>
                  <a:pt x="6" y="5"/>
                </a:lnTo>
                <a:lnTo>
                  <a:pt x="12" y="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8" name="Freeform 627"/>
          <p:cNvSpPr>
            <a:spLocks/>
          </p:cNvSpPr>
          <p:nvPr/>
        </p:nvSpPr>
        <p:spPr bwMode="auto">
          <a:xfrm>
            <a:off x="8008938" y="3484563"/>
            <a:ext cx="3175" cy="3175"/>
          </a:xfrm>
          <a:custGeom>
            <a:avLst/>
            <a:gdLst>
              <a:gd name="T0" fmla="*/ 2147483647 w 6"/>
              <a:gd name="T1" fmla="*/ 0 h 6"/>
              <a:gd name="T2" fmla="*/ 0 w 6"/>
              <a:gd name="T3" fmla="*/ 2147483647 h 6"/>
              <a:gd name="T4" fmla="*/ 2147483647 w 6"/>
              <a:gd name="T5" fmla="*/ 2147483647 h 6"/>
              <a:gd name="T6" fmla="*/ 2147483647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4" y="0"/>
                </a:moveTo>
                <a:lnTo>
                  <a:pt x="0" y="3"/>
                </a:lnTo>
                <a:lnTo>
                  <a:pt x="6" y="6"/>
                </a:lnTo>
                <a:lnTo>
                  <a:pt x="4"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59" name="Freeform 628"/>
          <p:cNvSpPr>
            <a:spLocks/>
          </p:cNvSpPr>
          <p:nvPr/>
        </p:nvSpPr>
        <p:spPr bwMode="auto">
          <a:xfrm>
            <a:off x="8010525" y="3479800"/>
            <a:ext cx="69850" cy="63500"/>
          </a:xfrm>
          <a:custGeom>
            <a:avLst/>
            <a:gdLst>
              <a:gd name="T0" fmla="*/ 2147483647 w 149"/>
              <a:gd name="T1" fmla="*/ 2147483647 h 131"/>
              <a:gd name="T2" fmla="*/ 2147483647 w 149"/>
              <a:gd name="T3" fmla="*/ 2147483647 h 131"/>
              <a:gd name="T4" fmla="*/ 2147483647 w 149"/>
              <a:gd name="T5" fmla="*/ 2147483647 h 131"/>
              <a:gd name="T6" fmla="*/ 2147483647 w 149"/>
              <a:gd name="T7" fmla="*/ 2147483647 h 131"/>
              <a:gd name="T8" fmla="*/ 2147483647 w 149"/>
              <a:gd name="T9" fmla="*/ 2147483647 h 131"/>
              <a:gd name="T10" fmla="*/ 2147483647 w 149"/>
              <a:gd name="T11" fmla="*/ 2147483647 h 131"/>
              <a:gd name="T12" fmla="*/ 2147483647 w 149"/>
              <a:gd name="T13" fmla="*/ 2147483647 h 131"/>
              <a:gd name="T14" fmla="*/ 2147483647 w 149"/>
              <a:gd name="T15" fmla="*/ 2147483647 h 131"/>
              <a:gd name="T16" fmla="*/ 2147483647 w 149"/>
              <a:gd name="T17" fmla="*/ 2147483647 h 131"/>
              <a:gd name="T18" fmla="*/ 2147483647 w 149"/>
              <a:gd name="T19" fmla="*/ 2147483647 h 131"/>
              <a:gd name="T20" fmla="*/ 2147483647 w 149"/>
              <a:gd name="T21" fmla="*/ 2147483647 h 131"/>
              <a:gd name="T22" fmla="*/ 2147483647 w 149"/>
              <a:gd name="T23" fmla="*/ 2147483647 h 131"/>
              <a:gd name="T24" fmla="*/ 2147483647 w 149"/>
              <a:gd name="T25" fmla="*/ 2147483647 h 131"/>
              <a:gd name="T26" fmla="*/ 2147483647 w 149"/>
              <a:gd name="T27" fmla="*/ 2147483647 h 131"/>
              <a:gd name="T28" fmla="*/ 2147483647 w 149"/>
              <a:gd name="T29" fmla="*/ 2147483647 h 131"/>
              <a:gd name="T30" fmla="*/ 2147483647 w 149"/>
              <a:gd name="T31" fmla="*/ 2147483647 h 131"/>
              <a:gd name="T32" fmla="*/ 2147483647 w 149"/>
              <a:gd name="T33" fmla="*/ 2147483647 h 131"/>
              <a:gd name="T34" fmla="*/ 2147483647 w 149"/>
              <a:gd name="T35" fmla="*/ 2147483647 h 131"/>
              <a:gd name="T36" fmla="*/ 2147483647 w 149"/>
              <a:gd name="T37" fmla="*/ 2147483647 h 131"/>
              <a:gd name="T38" fmla="*/ 2147483647 w 149"/>
              <a:gd name="T39" fmla="*/ 2147483647 h 131"/>
              <a:gd name="T40" fmla="*/ 2147483647 w 149"/>
              <a:gd name="T41" fmla="*/ 2147483647 h 131"/>
              <a:gd name="T42" fmla="*/ 2147483647 w 149"/>
              <a:gd name="T43" fmla="*/ 2147483647 h 131"/>
              <a:gd name="T44" fmla="*/ 2147483647 w 149"/>
              <a:gd name="T45" fmla="*/ 2147483647 h 131"/>
              <a:gd name="T46" fmla="*/ 2147483647 w 149"/>
              <a:gd name="T47" fmla="*/ 2147483647 h 131"/>
              <a:gd name="T48" fmla="*/ 2147483647 w 149"/>
              <a:gd name="T49" fmla="*/ 2147483647 h 131"/>
              <a:gd name="T50" fmla="*/ 2147483647 w 149"/>
              <a:gd name="T51" fmla="*/ 2147483647 h 131"/>
              <a:gd name="T52" fmla="*/ 2147483647 w 149"/>
              <a:gd name="T53" fmla="*/ 2147483647 h 131"/>
              <a:gd name="T54" fmla="*/ 2147483647 w 149"/>
              <a:gd name="T55" fmla="*/ 2147483647 h 131"/>
              <a:gd name="T56" fmla="*/ 2147483647 w 149"/>
              <a:gd name="T57" fmla="*/ 0 h 131"/>
              <a:gd name="T58" fmla="*/ 2147483647 w 149"/>
              <a:gd name="T59" fmla="*/ 0 h 131"/>
              <a:gd name="T60" fmla="*/ 2147483647 w 149"/>
              <a:gd name="T61" fmla="*/ 2147483647 h 131"/>
              <a:gd name="T62" fmla="*/ 2147483647 w 149"/>
              <a:gd name="T63" fmla="*/ 2147483647 h 131"/>
              <a:gd name="T64" fmla="*/ 2147483647 w 149"/>
              <a:gd name="T65" fmla="*/ 2147483647 h 131"/>
              <a:gd name="T66" fmla="*/ 2147483647 w 149"/>
              <a:gd name="T67" fmla="*/ 2147483647 h 131"/>
              <a:gd name="T68" fmla="*/ 2147483647 w 149"/>
              <a:gd name="T69" fmla="*/ 2147483647 h 131"/>
              <a:gd name="T70" fmla="*/ 2147483647 w 149"/>
              <a:gd name="T71" fmla="*/ 2147483647 h 131"/>
              <a:gd name="T72" fmla="*/ 2147483647 w 149"/>
              <a:gd name="T73" fmla="*/ 2147483647 h 131"/>
              <a:gd name="T74" fmla="*/ 2147483647 w 149"/>
              <a:gd name="T75" fmla="*/ 2147483647 h 131"/>
              <a:gd name="T76" fmla="*/ 2147483647 w 149"/>
              <a:gd name="T77" fmla="*/ 2147483647 h 131"/>
              <a:gd name="T78" fmla="*/ 2147483647 w 149"/>
              <a:gd name="T79" fmla="*/ 2147483647 h 13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9"/>
              <a:gd name="T121" fmla="*/ 0 h 131"/>
              <a:gd name="T122" fmla="*/ 149 w 149"/>
              <a:gd name="T123" fmla="*/ 131 h 13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9" h="131">
                <a:moveTo>
                  <a:pt x="22" y="58"/>
                </a:moveTo>
                <a:lnTo>
                  <a:pt x="18" y="65"/>
                </a:lnTo>
                <a:lnTo>
                  <a:pt x="12" y="71"/>
                </a:lnTo>
                <a:lnTo>
                  <a:pt x="6" y="74"/>
                </a:lnTo>
                <a:lnTo>
                  <a:pt x="0" y="81"/>
                </a:lnTo>
                <a:lnTo>
                  <a:pt x="6" y="80"/>
                </a:lnTo>
                <a:lnTo>
                  <a:pt x="12" y="74"/>
                </a:lnTo>
                <a:lnTo>
                  <a:pt x="18" y="71"/>
                </a:lnTo>
                <a:lnTo>
                  <a:pt x="21" y="79"/>
                </a:lnTo>
                <a:lnTo>
                  <a:pt x="25" y="84"/>
                </a:lnTo>
                <a:lnTo>
                  <a:pt x="32" y="84"/>
                </a:lnTo>
                <a:lnTo>
                  <a:pt x="34" y="91"/>
                </a:lnTo>
                <a:lnTo>
                  <a:pt x="28" y="92"/>
                </a:lnTo>
                <a:lnTo>
                  <a:pt x="34" y="97"/>
                </a:lnTo>
                <a:lnTo>
                  <a:pt x="33" y="105"/>
                </a:lnTo>
                <a:lnTo>
                  <a:pt x="39" y="108"/>
                </a:lnTo>
                <a:lnTo>
                  <a:pt x="40" y="114"/>
                </a:lnTo>
                <a:lnTo>
                  <a:pt x="46" y="114"/>
                </a:lnTo>
                <a:lnTo>
                  <a:pt x="49" y="115"/>
                </a:lnTo>
                <a:lnTo>
                  <a:pt x="54" y="122"/>
                </a:lnTo>
                <a:lnTo>
                  <a:pt x="60" y="127"/>
                </a:lnTo>
                <a:lnTo>
                  <a:pt x="66" y="128"/>
                </a:lnTo>
                <a:lnTo>
                  <a:pt x="71" y="127"/>
                </a:lnTo>
                <a:lnTo>
                  <a:pt x="78" y="131"/>
                </a:lnTo>
                <a:lnTo>
                  <a:pt x="73" y="124"/>
                </a:lnTo>
                <a:lnTo>
                  <a:pt x="73" y="118"/>
                </a:lnTo>
                <a:lnTo>
                  <a:pt x="70" y="111"/>
                </a:lnTo>
                <a:lnTo>
                  <a:pt x="74" y="104"/>
                </a:lnTo>
                <a:lnTo>
                  <a:pt x="75" y="97"/>
                </a:lnTo>
                <a:lnTo>
                  <a:pt x="78" y="91"/>
                </a:lnTo>
                <a:lnTo>
                  <a:pt x="75" y="83"/>
                </a:lnTo>
                <a:lnTo>
                  <a:pt x="81" y="78"/>
                </a:lnTo>
                <a:lnTo>
                  <a:pt x="88" y="72"/>
                </a:lnTo>
                <a:lnTo>
                  <a:pt x="94" y="67"/>
                </a:lnTo>
                <a:lnTo>
                  <a:pt x="100" y="67"/>
                </a:lnTo>
                <a:lnTo>
                  <a:pt x="106" y="70"/>
                </a:lnTo>
                <a:lnTo>
                  <a:pt x="113" y="71"/>
                </a:lnTo>
                <a:lnTo>
                  <a:pt x="119" y="76"/>
                </a:lnTo>
                <a:lnTo>
                  <a:pt x="125" y="82"/>
                </a:lnTo>
                <a:lnTo>
                  <a:pt x="130" y="87"/>
                </a:lnTo>
                <a:lnTo>
                  <a:pt x="132" y="80"/>
                </a:lnTo>
                <a:lnTo>
                  <a:pt x="131" y="73"/>
                </a:lnTo>
                <a:lnTo>
                  <a:pt x="132" y="66"/>
                </a:lnTo>
                <a:lnTo>
                  <a:pt x="134" y="59"/>
                </a:lnTo>
                <a:lnTo>
                  <a:pt x="136" y="57"/>
                </a:lnTo>
                <a:lnTo>
                  <a:pt x="143" y="50"/>
                </a:lnTo>
                <a:lnTo>
                  <a:pt x="149" y="44"/>
                </a:lnTo>
                <a:lnTo>
                  <a:pt x="145" y="39"/>
                </a:lnTo>
                <a:lnTo>
                  <a:pt x="140" y="31"/>
                </a:lnTo>
                <a:lnTo>
                  <a:pt x="134" y="25"/>
                </a:lnTo>
                <a:lnTo>
                  <a:pt x="133" y="18"/>
                </a:lnTo>
                <a:lnTo>
                  <a:pt x="133" y="10"/>
                </a:lnTo>
                <a:lnTo>
                  <a:pt x="126" y="12"/>
                </a:lnTo>
                <a:lnTo>
                  <a:pt x="121" y="12"/>
                </a:lnTo>
                <a:lnTo>
                  <a:pt x="115" y="9"/>
                </a:lnTo>
                <a:lnTo>
                  <a:pt x="108" y="7"/>
                </a:lnTo>
                <a:lnTo>
                  <a:pt x="102" y="2"/>
                </a:lnTo>
                <a:lnTo>
                  <a:pt x="96" y="0"/>
                </a:lnTo>
                <a:lnTo>
                  <a:pt x="93" y="1"/>
                </a:lnTo>
                <a:lnTo>
                  <a:pt x="87" y="0"/>
                </a:lnTo>
                <a:lnTo>
                  <a:pt x="81" y="4"/>
                </a:lnTo>
                <a:lnTo>
                  <a:pt x="75" y="11"/>
                </a:lnTo>
                <a:lnTo>
                  <a:pt x="69" y="9"/>
                </a:lnTo>
                <a:lnTo>
                  <a:pt x="74" y="17"/>
                </a:lnTo>
                <a:lnTo>
                  <a:pt x="76" y="23"/>
                </a:lnTo>
                <a:lnTo>
                  <a:pt x="75" y="27"/>
                </a:lnTo>
                <a:lnTo>
                  <a:pt x="69" y="31"/>
                </a:lnTo>
                <a:lnTo>
                  <a:pt x="63" y="31"/>
                </a:lnTo>
                <a:lnTo>
                  <a:pt x="57" y="34"/>
                </a:lnTo>
                <a:lnTo>
                  <a:pt x="50" y="35"/>
                </a:lnTo>
                <a:lnTo>
                  <a:pt x="44" y="30"/>
                </a:lnTo>
                <a:lnTo>
                  <a:pt x="38" y="23"/>
                </a:lnTo>
                <a:lnTo>
                  <a:pt x="32" y="20"/>
                </a:lnTo>
                <a:lnTo>
                  <a:pt x="31" y="27"/>
                </a:lnTo>
                <a:lnTo>
                  <a:pt x="29" y="34"/>
                </a:lnTo>
                <a:lnTo>
                  <a:pt x="27" y="39"/>
                </a:lnTo>
                <a:lnTo>
                  <a:pt x="28" y="44"/>
                </a:lnTo>
                <a:lnTo>
                  <a:pt x="30" y="51"/>
                </a:lnTo>
                <a:lnTo>
                  <a:pt x="25" y="58"/>
                </a:lnTo>
                <a:lnTo>
                  <a:pt x="22" y="5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0" name="Freeform 629"/>
          <p:cNvSpPr>
            <a:spLocks/>
          </p:cNvSpPr>
          <p:nvPr/>
        </p:nvSpPr>
        <p:spPr bwMode="auto">
          <a:xfrm>
            <a:off x="8013700" y="3489325"/>
            <a:ext cx="3175" cy="1588"/>
          </a:xfrm>
          <a:custGeom>
            <a:avLst/>
            <a:gdLst>
              <a:gd name="T0" fmla="*/ 2147483647 w 6"/>
              <a:gd name="T1" fmla="*/ 0 h 7"/>
              <a:gd name="T2" fmla="*/ 0 w 6"/>
              <a:gd name="T3" fmla="*/ 0 h 7"/>
              <a:gd name="T4" fmla="*/ 0 w 6"/>
              <a:gd name="T5" fmla="*/ 2147483647 h 7"/>
              <a:gd name="T6" fmla="*/ 2147483647 w 6"/>
              <a:gd name="T7" fmla="*/ 2147483647 h 7"/>
              <a:gd name="T8" fmla="*/ 2147483647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3" y="0"/>
                </a:moveTo>
                <a:lnTo>
                  <a:pt x="0" y="0"/>
                </a:lnTo>
                <a:lnTo>
                  <a:pt x="0" y="7"/>
                </a:lnTo>
                <a:lnTo>
                  <a:pt x="6" y="7"/>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1" name="Freeform 630"/>
          <p:cNvSpPr>
            <a:spLocks/>
          </p:cNvSpPr>
          <p:nvPr/>
        </p:nvSpPr>
        <p:spPr bwMode="auto">
          <a:xfrm>
            <a:off x="8013700" y="3613150"/>
            <a:ext cx="3175" cy="14288"/>
          </a:xfrm>
          <a:custGeom>
            <a:avLst/>
            <a:gdLst>
              <a:gd name="T0" fmla="*/ 2147483647 w 7"/>
              <a:gd name="T1" fmla="*/ 0 h 34"/>
              <a:gd name="T2" fmla="*/ 2147483647 w 7"/>
              <a:gd name="T3" fmla="*/ 2147483647 h 34"/>
              <a:gd name="T4" fmla="*/ 0 w 7"/>
              <a:gd name="T5" fmla="*/ 2147483647 h 34"/>
              <a:gd name="T6" fmla="*/ 0 w 7"/>
              <a:gd name="T7" fmla="*/ 2147483647 h 34"/>
              <a:gd name="T8" fmla="*/ 2147483647 w 7"/>
              <a:gd name="T9" fmla="*/ 2147483647 h 34"/>
              <a:gd name="T10" fmla="*/ 0 w 7"/>
              <a:gd name="T11" fmla="*/ 2147483647 h 34"/>
              <a:gd name="T12" fmla="*/ 2147483647 w 7"/>
              <a:gd name="T13" fmla="*/ 2147483647 h 34"/>
              <a:gd name="T14" fmla="*/ 2147483647 w 7"/>
              <a:gd name="T15" fmla="*/ 2147483647 h 34"/>
              <a:gd name="T16" fmla="*/ 2147483647 w 7"/>
              <a:gd name="T17" fmla="*/ 2147483647 h 34"/>
              <a:gd name="T18" fmla="*/ 2147483647 w 7"/>
              <a:gd name="T19" fmla="*/ 2147483647 h 34"/>
              <a:gd name="T20" fmla="*/ 2147483647 w 7"/>
              <a:gd name="T21" fmla="*/ 2147483647 h 34"/>
              <a:gd name="T22" fmla="*/ 2147483647 w 7"/>
              <a:gd name="T23" fmla="*/ 2147483647 h 34"/>
              <a:gd name="T24" fmla="*/ 2147483647 w 7"/>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34"/>
              <a:gd name="T41" fmla="*/ 7 w 7"/>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34">
                <a:moveTo>
                  <a:pt x="3" y="0"/>
                </a:moveTo>
                <a:lnTo>
                  <a:pt x="1" y="1"/>
                </a:lnTo>
                <a:lnTo>
                  <a:pt x="0" y="6"/>
                </a:lnTo>
                <a:lnTo>
                  <a:pt x="0" y="13"/>
                </a:lnTo>
                <a:lnTo>
                  <a:pt x="1" y="20"/>
                </a:lnTo>
                <a:lnTo>
                  <a:pt x="0" y="27"/>
                </a:lnTo>
                <a:lnTo>
                  <a:pt x="1" y="34"/>
                </a:lnTo>
                <a:lnTo>
                  <a:pt x="7" y="33"/>
                </a:lnTo>
                <a:lnTo>
                  <a:pt x="5" y="27"/>
                </a:lnTo>
                <a:lnTo>
                  <a:pt x="6" y="20"/>
                </a:lnTo>
                <a:lnTo>
                  <a:pt x="6" y="13"/>
                </a:lnTo>
                <a:lnTo>
                  <a:pt x="5" y="6"/>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2" name="Freeform 631"/>
          <p:cNvSpPr>
            <a:spLocks/>
          </p:cNvSpPr>
          <p:nvPr/>
        </p:nvSpPr>
        <p:spPr bwMode="auto">
          <a:xfrm>
            <a:off x="8024813" y="3484563"/>
            <a:ext cx="1587" cy="3175"/>
          </a:xfrm>
          <a:custGeom>
            <a:avLst/>
            <a:gdLst>
              <a:gd name="T0" fmla="*/ 2147483647 w 3"/>
              <a:gd name="T1" fmla="*/ 0 h 7"/>
              <a:gd name="T2" fmla="*/ 0 w 3"/>
              <a:gd name="T3" fmla="*/ 0 h 7"/>
              <a:gd name="T4" fmla="*/ 2147483647 w 3"/>
              <a:gd name="T5" fmla="*/ 2147483647 h 7"/>
              <a:gd name="T6" fmla="*/ 2147483647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0"/>
                </a:lnTo>
                <a:lnTo>
                  <a:pt x="3" y="7"/>
                </a:lnTo>
                <a:lnTo>
                  <a:pt x="3"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3" name="Freeform 632"/>
          <p:cNvSpPr>
            <a:spLocks/>
          </p:cNvSpPr>
          <p:nvPr/>
        </p:nvSpPr>
        <p:spPr bwMode="auto">
          <a:xfrm>
            <a:off x="8047038" y="3071813"/>
            <a:ext cx="6350" cy="4762"/>
          </a:xfrm>
          <a:custGeom>
            <a:avLst/>
            <a:gdLst>
              <a:gd name="T0" fmla="*/ 2147483647 w 12"/>
              <a:gd name="T1" fmla="*/ 2147483647 h 10"/>
              <a:gd name="T2" fmla="*/ 0 w 12"/>
              <a:gd name="T3" fmla="*/ 0 h 10"/>
              <a:gd name="T4" fmla="*/ 2147483647 w 12"/>
              <a:gd name="T5" fmla="*/ 2147483647 h 10"/>
              <a:gd name="T6" fmla="*/ 2147483647 w 12"/>
              <a:gd name="T7" fmla="*/ 2147483647 h 10"/>
              <a:gd name="T8" fmla="*/ 2147483647 w 12"/>
              <a:gd name="T9" fmla="*/ 2147483647 h 10"/>
              <a:gd name="T10" fmla="*/ 2147483647 w 12"/>
              <a:gd name="T11" fmla="*/ 2147483647 h 10"/>
              <a:gd name="T12" fmla="*/ 0 60000 65536"/>
              <a:gd name="T13" fmla="*/ 0 60000 65536"/>
              <a:gd name="T14" fmla="*/ 0 60000 65536"/>
              <a:gd name="T15" fmla="*/ 0 60000 65536"/>
              <a:gd name="T16" fmla="*/ 0 60000 65536"/>
              <a:gd name="T17" fmla="*/ 0 60000 65536"/>
              <a:gd name="T18" fmla="*/ 0 w 12"/>
              <a:gd name="T19" fmla="*/ 0 h 10"/>
              <a:gd name="T20" fmla="*/ 12 w 1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2" h="10">
                <a:moveTo>
                  <a:pt x="3" y="1"/>
                </a:moveTo>
                <a:lnTo>
                  <a:pt x="0" y="0"/>
                </a:lnTo>
                <a:lnTo>
                  <a:pt x="6" y="6"/>
                </a:lnTo>
                <a:lnTo>
                  <a:pt x="12" y="10"/>
                </a:lnTo>
                <a:lnTo>
                  <a:pt x="9" y="3"/>
                </a:lnTo>
                <a:lnTo>
                  <a:pt x="3" y="1"/>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4" name="Freeform 633"/>
          <p:cNvSpPr>
            <a:spLocks/>
          </p:cNvSpPr>
          <p:nvPr/>
        </p:nvSpPr>
        <p:spPr bwMode="auto">
          <a:xfrm>
            <a:off x="8056563" y="3475038"/>
            <a:ext cx="4762" cy="3175"/>
          </a:xfrm>
          <a:custGeom>
            <a:avLst/>
            <a:gdLst>
              <a:gd name="T0" fmla="*/ 2147483647 w 11"/>
              <a:gd name="T1" fmla="*/ 2147483647 h 11"/>
              <a:gd name="T2" fmla="*/ 2147483647 w 11"/>
              <a:gd name="T3" fmla="*/ 0 h 11"/>
              <a:gd name="T4" fmla="*/ 0 w 11"/>
              <a:gd name="T5" fmla="*/ 2147483647 h 11"/>
              <a:gd name="T6" fmla="*/ 2147483647 w 11"/>
              <a:gd name="T7" fmla="*/ 2147483647 h 11"/>
              <a:gd name="T8" fmla="*/ 2147483647 w 11"/>
              <a:gd name="T9" fmla="*/ 2147483647 h 11"/>
              <a:gd name="T10" fmla="*/ 2147483647 w 11"/>
              <a:gd name="T11" fmla="*/ 2147483647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10" y="3"/>
                </a:moveTo>
                <a:lnTo>
                  <a:pt x="5" y="0"/>
                </a:lnTo>
                <a:lnTo>
                  <a:pt x="0" y="6"/>
                </a:lnTo>
                <a:lnTo>
                  <a:pt x="5" y="11"/>
                </a:lnTo>
                <a:lnTo>
                  <a:pt x="11" y="9"/>
                </a:lnTo>
                <a:lnTo>
                  <a:pt x="10" y="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5" name="Freeform 634"/>
          <p:cNvSpPr>
            <a:spLocks/>
          </p:cNvSpPr>
          <p:nvPr/>
        </p:nvSpPr>
        <p:spPr bwMode="auto">
          <a:xfrm>
            <a:off x="8058150" y="3079750"/>
            <a:ext cx="6350" cy="4763"/>
          </a:xfrm>
          <a:custGeom>
            <a:avLst/>
            <a:gdLst>
              <a:gd name="T0" fmla="*/ 0 w 13"/>
              <a:gd name="T1" fmla="*/ 0 h 9"/>
              <a:gd name="T2" fmla="*/ 0 w 13"/>
              <a:gd name="T3" fmla="*/ 2147483647 h 9"/>
              <a:gd name="T4" fmla="*/ 2147483647 w 13"/>
              <a:gd name="T5" fmla="*/ 2147483647 h 9"/>
              <a:gd name="T6" fmla="*/ 2147483647 w 13"/>
              <a:gd name="T7" fmla="*/ 2147483647 h 9"/>
              <a:gd name="T8" fmla="*/ 2147483647 w 13"/>
              <a:gd name="T9" fmla="*/ 2147483647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0" y="0"/>
                </a:moveTo>
                <a:lnTo>
                  <a:pt x="0" y="6"/>
                </a:lnTo>
                <a:lnTo>
                  <a:pt x="6" y="9"/>
                </a:lnTo>
                <a:lnTo>
                  <a:pt x="13" y="6"/>
                </a:lnTo>
                <a:lnTo>
                  <a:pt x="6" y="1"/>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6" name="Freeform 635"/>
          <p:cNvSpPr>
            <a:spLocks/>
          </p:cNvSpPr>
          <p:nvPr/>
        </p:nvSpPr>
        <p:spPr bwMode="auto">
          <a:xfrm>
            <a:off x="8067675" y="3070225"/>
            <a:ext cx="153988" cy="149225"/>
          </a:xfrm>
          <a:custGeom>
            <a:avLst/>
            <a:gdLst>
              <a:gd name="T0" fmla="*/ 2147483647 w 327"/>
              <a:gd name="T1" fmla="*/ 2147483647 h 318"/>
              <a:gd name="T2" fmla="*/ 2147483647 w 327"/>
              <a:gd name="T3" fmla="*/ 2147483647 h 318"/>
              <a:gd name="T4" fmla="*/ 2147483647 w 327"/>
              <a:gd name="T5" fmla="*/ 2147483647 h 318"/>
              <a:gd name="T6" fmla="*/ 2147483647 w 327"/>
              <a:gd name="T7" fmla="*/ 2147483647 h 318"/>
              <a:gd name="T8" fmla="*/ 2147483647 w 327"/>
              <a:gd name="T9" fmla="*/ 2147483647 h 318"/>
              <a:gd name="T10" fmla="*/ 2147483647 w 327"/>
              <a:gd name="T11" fmla="*/ 2147483647 h 318"/>
              <a:gd name="T12" fmla="*/ 2147483647 w 327"/>
              <a:gd name="T13" fmla="*/ 2147483647 h 318"/>
              <a:gd name="T14" fmla="*/ 2147483647 w 327"/>
              <a:gd name="T15" fmla="*/ 2147483647 h 318"/>
              <a:gd name="T16" fmla="*/ 2147483647 w 327"/>
              <a:gd name="T17" fmla="*/ 2147483647 h 318"/>
              <a:gd name="T18" fmla="*/ 2147483647 w 327"/>
              <a:gd name="T19" fmla="*/ 2147483647 h 318"/>
              <a:gd name="T20" fmla="*/ 2147483647 w 327"/>
              <a:gd name="T21" fmla="*/ 2147483647 h 318"/>
              <a:gd name="T22" fmla="*/ 2147483647 w 327"/>
              <a:gd name="T23" fmla="*/ 2147483647 h 318"/>
              <a:gd name="T24" fmla="*/ 2147483647 w 327"/>
              <a:gd name="T25" fmla="*/ 2147483647 h 318"/>
              <a:gd name="T26" fmla="*/ 2147483647 w 327"/>
              <a:gd name="T27" fmla="*/ 2147483647 h 318"/>
              <a:gd name="T28" fmla="*/ 2147483647 w 327"/>
              <a:gd name="T29" fmla="*/ 2147483647 h 318"/>
              <a:gd name="T30" fmla="*/ 2147483647 w 327"/>
              <a:gd name="T31" fmla="*/ 2147483647 h 318"/>
              <a:gd name="T32" fmla="*/ 2147483647 w 327"/>
              <a:gd name="T33" fmla="*/ 2147483647 h 318"/>
              <a:gd name="T34" fmla="*/ 2147483647 w 327"/>
              <a:gd name="T35" fmla="*/ 2147483647 h 318"/>
              <a:gd name="T36" fmla="*/ 2147483647 w 327"/>
              <a:gd name="T37" fmla="*/ 2147483647 h 318"/>
              <a:gd name="T38" fmla="*/ 2147483647 w 327"/>
              <a:gd name="T39" fmla="*/ 2147483647 h 318"/>
              <a:gd name="T40" fmla="*/ 2147483647 w 327"/>
              <a:gd name="T41" fmla="*/ 2147483647 h 318"/>
              <a:gd name="T42" fmla="*/ 2147483647 w 327"/>
              <a:gd name="T43" fmla="*/ 2147483647 h 318"/>
              <a:gd name="T44" fmla="*/ 2147483647 w 327"/>
              <a:gd name="T45" fmla="*/ 2147483647 h 318"/>
              <a:gd name="T46" fmla="*/ 2147483647 w 327"/>
              <a:gd name="T47" fmla="*/ 2147483647 h 318"/>
              <a:gd name="T48" fmla="*/ 2147483647 w 327"/>
              <a:gd name="T49" fmla="*/ 2147483647 h 318"/>
              <a:gd name="T50" fmla="*/ 2147483647 w 327"/>
              <a:gd name="T51" fmla="*/ 2147483647 h 318"/>
              <a:gd name="T52" fmla="*/ 2147483647 w 327"/>
              <a:gd name="T53" fmla="*/ 2147483647 h 318"/>
              <a:gd name="T54" fmla="*/ 2147483647 w 327"/>
              <a:gd name="T55" fmla="*/ 2147483647 h 318"/>
              <a:gd name="T56" fmla="*/ 2147483647 w 327"/>
              <a:gd name="T57" fmla="*/ 2147483647 h 318"/>
              <a:gd name="T58" fmla="*/ 2147483647 w 327"/>
              <a:gd name="T59" fmla="*/ 2147483647 h 318"/>
              <a:gd name="T60" fmla="*/ 2147483647 w 327"/>
              <a:gd name="T61" fmla="*/ 2147483647 h 318"/>
              <a:gd name="T62" fmla="*/ 2147483647 w 327"/>
              <a:gd name="T63" fmla="*/ 2147483647 h 318"/>
              <a:gd name="T64" fmla="*/ 2147483647 w 327"/>
              <a:gd name="T65" fmla="*/ 2147483647 h 318"/>
              <a:gd name="T66" fmla="*/ 2147483647 w 327"/>
              <a:gd name="T67" fmla="*/ 2147483647 h 318"/>
              <a:gd name="T68" fmla="*/ 2147483647 w 327"/>
              <a:gd name="T69" fmla="*/ 2147483647 h 318"/>
              <a:gd name="T70" fmla="*/ 2147483647 w 327"/>
              <a:gd name="T71" fmla="*/ 2147483647 h 318"/>
              <a:gd name="T72" fmla="*/ 2147483647 w 327"/>
              <a:gd name="T73" fmla="*/ 2147483647 h 318"/>
              <a:gd name="T74" fmla="*/ 2147483647 w 327"/>
              <a:gd name="T75" fmla="*/ 2147483647 h 318"/>
              <a:gd name="T76" fmla="*/ 2147483647 w 327"/>
              <a:gd name="T77" fmla="*/ 2147483647 h 318"/>
              <a:gd name="T78" fmla="*/ 2147483647 w 327"/>
              <a:gd name="T79" fmla="*/ 2147483647 h 318"/>
              <a:gd name="T80" fmla="*/ 2147483647 w 327"/>
              <a:gd name="T81" fmla="*/ 2147483647 h 318"/>
              <a:gd name="T82" fmla="*/ 2147483647 w 327"/>
              <a:gd name="T83" fmla="*/ 2147483647 h 318"/>
              <a:gd name="T84" fmla="*/ 2147483647 w 327"/>
              <a:gd name="T85" fmla="*/ 2147483647 h 318"/>
              <a:gd name="T86" fmla="*/ 2147483647 w 327"/>
              <a:gd name="T87" fmla="*/ 2147483647 h 318"/>
              <a:gd name="T88" fmla="*/ 2147483647 w 327"/>
              <a:gd name="T89" fmla="*/ 2147483647 h 318"/>
              <a:gd name="T90" fmla="*/ 2147483647 w 327"/>
              <a:gd name="T91" fmla="*/ 2147483647 h 318"/>
              <a:gd name="T92" fmla="*/ 2147483647 w 327"/>
              <a:gd name="T93" fmla="*/ 2147483647 h 318"/>
              <a:gd name="T94" fmla="*/ 2147483647 w 327"/>
              <a:gd name="T95" fmla="*/ 2147483647 h 318"/>
              <a:gd name="T96" fmla="*/ 2147483647 w 327"/>
              <a:gd name="T97" fmla="*/ 2147483647 h 318"/>
              <a:gd name="T98" fmla="*/ 2147483647 w 327"/>
              <a:gd name="T99" fmla="*/ 2147483647 h 318"/>
              <a:gd name="T100" fmla="*/ 2147483647 w 327"/>
              <a:gd name="T101" fmla="*/ 2147483647 h 318"/>
              <a:gd name="T102" fmla="*/ 2147483647 w 327"/>
              <a:gd name="T103" fmla="*/ 2147483647 h 3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7"/>
              <a:gd name="T157" fmla="*/ 0 h 318"/>
              <a:gd name="T158" fmla="*/ 327 w 327"/>
              <a:gd name="T159" fmla="*/ 318 h 3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7" h="318">
                <a:moveTo>
                  <a:pt x="0" y="4"/>
                </a:moveTo>
                <a:lnTo>
                  <a:pt x="3" y="10"/>
                </a:lnTo>
                <a:lnTo>
                  <a:pt x="4" y="17"/>
                </a:lnTo>
                <a:lnTo>
                  <a:pt x="6" y="24"/>
                </a:lnTo>
                <a:lnTo>
                  <a:pt x="12" y="30"/>
                </a:lnTo>
                <a:lnTo>
                  <a:pt x="18" y="36"/>
                </a:lnTo>
                <a:lnTo>
                  <a:pt x="25" y="42"/>
                </a:lnTo>
                <a:lnTo>
                  <a:pt x="28" y="46"/>
                </a:lnTo>
                <a:lnTo>
                  <a:pt x="39" y="59"/>
                </a:lnTo>
                <a:lnTo>
                  <a:pt x="43" y="66"/>
                </a:lnTo>
                <a:lnTo>
                  <a:pt x="46" y="73"/>
                </a:lnTo>
                <a:lnTo>
                  <a:pt x="48" y="80"/>
                </a:lnTo>
                <a:lnTo>
                  <a:pt x="50" y="86"/>
                </a:lnTo>
                <a:lnTo>
                  <a:pt x="50" y="92"/>
                </a:lnTo>
                <a:lnTo>
                  <a:pt x="55" y="100"/>
                </a:lnTo>
                <a:lnTo>
                  <a:pt x="59" y="107"/>
                </a:lnTo>
                <a:lnTo>
                  <a:pt x="63" y="114"/>
                </a:lnTo>
                <a:lnTo>
                  <a:pt x="66" y="121"/>
                </a:lnTo>
                <a:lnTo>
                  <a:pt x="66" y="122"/>
                </a:lnTo>
                <a:lnTo>
                  <a:pt x="64" y="129"/>
                </a:lnTo>
                <a:lnTo>
                  <a:pt x="59" y="135"/>
                </a:lnTo>
                <a:lnTo>
                  <a:pt x="62" y="142"/>
                </a:lnTo>
                <a:lnTo>
                  <a:pt x="67" y="150"/>
                </a:lnTo>
                <a:lnTo>
                  <a:pt x="71" y="156"/>
                </a:lnTo>
                <a:lnTo>
                  <a:pt x="77" y="162"/>
                </a:lnTo>
                <a:lnTo>
                  <a:pt x="80" y="169"/>
                </a:lnTo>
                <a:lnTo>
                  <a:pt x="80" y="175"/>
                </a:lnTo>
                <a:lnTo>
                  <a:pt x="77" y="182"/>
                </a:lnTo>
                <a:lnTo>
                  <a:pt x="76" y="183"/>
                </a:lnTo>
                <a:lnTo>
                  <a:pt x="70" y="182"/>
                </a:lnTo>
                <a:lnTo>
                  <a:pt x="64" y="181"/>
                </a:lnTo>
                <a:lnTo>
                  <a:pt x="58" y="178"/>
                </a:lnTo>
                <a:lnTo>
                  <a:pt x="52" y="180"/>
                </a:lnTo>
                <a:lnTo>
                  <a:pt x="44" y="177"/>
                </a:lnTo>
                <a:lnTo>
                  <a:pt x="39" y="173"/>
                </a:lnTo>
                <a:lnTo>
                  <a:pt x="32" y="170"/>
                </a:lnTo>
                <a:lnTo>
                  <a:pt x="27" y="166"/>
                </a:lnTo>
                <a:lnTo>
                  <a:pt x="20" y="171"/>
                </a:lnTo>
                <a:lnTo>
                  <a:pt x="23" y="178"/>
                </a:lnTo>
                <a:lnTo>
                  <a:pt x="29" y="182"/>
                </a:lnTo>
                <a:lnTo>
                  <a:pt x="35" y="187"/>
                </a:lnTo>
                <a:lnTo>
                  <a:pt x="42" y="193"/>
                </a:lnTo>
                <a:lnTo>
                  <a:pt x="40" y="199"/>
                </a:lnTo>
                <a:lnTo>
                  <a:pt x="39" y="206"/>
                </a:lnTo>
                <a:lnTo>
                  <a:pt x="38" y="213"/>
                </a:lnTo>
                <a:lnTo>
                  <a:pt x="31" y="212"/>
                </a:lnTo>
                <a:lnTo>
                  <a:pt x="27" y="220"/>
                </a:lnTo>
                <a:lnTo>
                  <a:pt x="22" y="220"/>
                </a:lnTo>
                <a:lnTo>
                  <a:pt x="20" y="226"/>
                </a:lnTo>
                <a:lnTo>
                  <a:pt x="25" y="233"/>
                </a:lnTo>
                <a:lnTo>
                  <a:pt x="28" y="239"/>
                </a:lnTo>
                <a:lnTo>
                  <a:pt x="28" y="246"/>
                </a:lnTo>
                <a:lnTo>
                  <a:pt x="32" y="253"/>
                </a:lnTo>
                <a:lnTo>
                  <a:pt x="38" y="256"/>
                </a:lnTo>
                <a:lnTo>
                  <a:pt x="44" y="261"/>
                </a:lnTo>
                <a:lnTo>
                  <a:pt x="50" y="263"/>
                </a:lnTo>
                <a:lnTo>
                  <a:pt x="52" y="264"/>
                </a:lnTo>
                <a:lnTo>
                  <a:pt x="64" y="275"/>
                </a:lnTo>
                <a:lnTo>
                  <a:pt x="67" y="282"/>
                </a:lnTo>
                <a:lnTo>
                  <a:pt x="67" y="288"/>
                </a:lnTo>
                <a:lnTo>
                  <a:pt x="68" y="295"/>
                </a:lnTo>
                <a:lnTo>
                  <a:pt x="70" y="302"/>
                </a:lnTo>
                <a:lnTo>
                  <a:pt x="70" y="303"/>
                </a:lnTo>
                <a:lnTo>
                  <a:pt x="74" y="310"/>
                </a:lnTo>
                <a:lnTo>
                  <a:pt x="78" y="316"/>
                </a:lnTo>
                <a:lnTo>
                  <a:pt x="85" y="318"/>
                </a:lnTo>
                <a:lnTo>
                  <a:pt x="91" y="316"/>
                </a:lnTo>
                <a:lnTo>
                  <a:pt x="93" y="312"/>
                </a:lnTo>
                <a:lnTo>
                  <a:pt x="99" y="308"/>
                </a:lnTo>
                <a:lnTo>
                  <a:pt x="95" y="302"/>
                </a:lnTo>
                <a:lnTo>
                  <a:pt x="98" y="295"/>
                </a:lnTo>
                <a:lnTo>
                  <a:pt x="104" y="290"/>
                </a:lnTo>
                <a:lnTo>
                  <a:pt x="109" y="291"/>
                </a:lnTo>
                <a:lnTo>
                  <a:pt x="116" y="292"/>
                </a:lnTo>
                <a:lnTo>
                  <a:pt x="122" y="294"/>
                </a:lnTo>
                <a:lnTo>
                  <a:pt x="127" y="292"/>
                </a:lnTo>
                <a:lnTo>
                  <a:pt x="127" y="285"/>
                </a:lnTo>
                <a:lnTo>
                  <a:pt x="122" y="282"/>
                </a:lnTo>
                <a:lnTo>
                  <a:pt x="116" y="280"/>
                </a:lnTo>
                <a:lnTo>
                  <a:pt x="109" y="276"/>
                </a:lnTo>
                <a:lnTo>
                  <a:pt x="103" y="271"/>
                </a:lnTo>
                <a:lnTo>
                  <a:pt x="97" y="267"/>
                </a:lnTo>
                <a:lnTo>
                  <a:pt x="91" y="262"/>
                </a:lnTo>
                <a:lnTo>
                  <a:pt x="85" y="264"/>
                </a:lnTo>
                <a:lnTo>
                  <a:pt x="78" y="262"/>
                </a:lnTo>
                <a:lnTo>
                  <a:pt x="72" y="259"/>
                </a:lnTo>
                <a:lnTo>
                  <a:pt x="60" y="252"/>
                </a:lnTo>
                <a:lnTo>
                  <a:pt x="57" y="245"/>
                </a:lnTo>
                <a:lnTo>
                  <a:pt x="56" y="238"/>
                </a:lnTo>
                <a:lnTo>
                  <a:pt x="56" y="231"/>
                </a:lnTo>
                <a:lnTo>
                  <a:pt x="63" y="228"/>
                </a:lnTo>
                <a:lnTo>
                  <a:pt x="69" y="228"/>
                </a:lnTo>
                <a:lnTo>
                  <a:pt x="75" y="229"/>
                </a:lnTo>
                <a:lnTo>
                  <a:pt x="82" y="235"/>
                </a:lnTo>
                <a:lnTo>
                  <a:pt x="88" y="238"/>
                </a:lnTo>
                <a:lnTo>
                  <a:pt x="94" y="245"/>
                </a:lnTo>
                <a:lnTo>
                  <a:pt x="99" y="247"/>
                </a:lnTo>
                <a:lnTo>
                  <a:pt x="102" y="241"/>
                </a:lnTo>
                <a:lnTo>
                  <a:pt x="108" y="234"/>
                </a:lnTo>
                <a:lnTo>
                  <a:pt x="114" y="228"/>
                </a:lnTo>
                <a:lnTo>
                  <a:pt x="120" y="225"/>
                </a:lnTo>
                <a:lnTo>
                  <a:pt x="126" y="225"/>
                </a:lnTo>
                <a:lnTo>
                  <a:pt x="132" y="225"/>
                </a:lnTo>
                <a:lnTo>
                  <a:pt x="138" y="228"/>
                </a:lnTo>
                <a:lnTo>
                  <a:pt x="145" y="230"/>
                </a:lnTo>
                <a:lnTo>
                  <a:pt x="151" y="235"/>
                </a:lnTo>
                <a:lnTo>
                  <a:pt x="157" y="237"/>
                </a:lnTo>
                <a:lnTo>
                  <a:pt x="163" y="239"/>
                </a:lnTo>
                <a:lnTo>
                  <a:pt x="169" y="243"/>
                </a:lnTo>
                <a:lnTo>
                  <a:pt x="181" y="250"/>
                </a:lnTo>
                <a:lnTo>
                  <a:pt x="188" y="252"/>
                </a:lnTo>
                <a:lnTo>
                  <a:pt x="193" y="254"/>
                </a:lnTo>
                <a:lnTo>
                  <a:pt x="201" y="258"/>
                </a:lnTo>
                <a:lnTo>
                  <a:pt x="207" y="260"/>
                </a:lnTo>
                <a:lnTo>
                  <a:pt x="213" y="262"/>
                </a:lnTo>
                <a:lnTo>
                  <a:pt x="219" y="263"/>
                </a:lnTo>
                <a:lnTo>
                  <a:pt x="225" y="267"/>
                </a:lnTo>
                <a:lnTo>
                  <a:pt x="232" y="269"/>
                </a:lnTo>
                <a:lnTo>
                  <a:pt x="238" y="274"/>
                </a:lnTo>
                <a:lnTo>
                  <a:pt x="244" y="272"/>
                </a:lnTo>
                <a:lnTo>
                  <a:pt x="243" y="266"/>
                </a:lnTo>
                <a:lnTo>
                  <a:pt x="240" y="259"/>
                </a:lnTo>
                <a:lnTo>
                  <a:pt x="236" y="252"/>
                </a:lnTo>
                <a:lnTo>
                  <a:pt x="235" y="245"/>
                </a:lnTo>
                <a:lnTo>
                  <a:pt x="234" y="238"/>
                </a:lnTo>
                <a:lnTo>
                  <a:pt x="235" y="231"/>
                </a:lnTo>
                <a:lnTo>
                  <a:pt x="236" y="225"/>
                </a:lnTo>
                <a:lnTo>
                  <a:pt x="239" y="218"/>
                </a:lnTo>
                <a:lnTo>
                  <a:pt x="242" y="211"/>
                </a:lnTo>
                <a:lnTo>
                  <a:pt x="244" y="204"/>
                </a:lnTo>
                <a:lnTo>
                  <a:pt x="250" y="198"/>
                </a:lnTo>
                <a:lnTo>
                  <a:pt x="256" y="196"/>
                </a:lnTo>
                <a:lnTo>
                  <a:pt x="263" y="195"/>
                </a:lnTo>
                <a:lnTo>
                  <a:pt x="264" y="195"/>
                </a:lnTo>
                <a:lnTo>
                  <a:pt x="270" y="199"/>
                </a:lnTo>
                <a:lnTo>
                  <a:pt x="282" y="199"/>
                </a:lnTo>
                <a:lnTo>
                  <a:pt x="287" y="201"/>
                </a:lnTo>
                <a:lnTo>
                  <a:pt x="285" y="194"/>
                </a:lnTo>
                <a:lnTo>
                  <a:pt x="292" y="195"/>
                </a:lnTo>
                <a:lnTo>
                  <a:pt x="298" y="196"/>
                </a:lnTo>
                <a:lnTo>
                  <a:pt x="304" y="191"/>
                </a:lnTo>
                <a:lnTo>
                  <a:pt x="302" y="185"/>
                </a:lnTo>
                <a:lnTo>
                  <a:pt x="308" y="182"/>
                </a:lnTo>
                <a:lnTo>
                  <a:pt x="314" y="181"/>
                </a:lnTo>
                <a:lnTo>
                  <a:pt x="321" y="181"/>
                </a:lnTo>
                <a:lnTo>
                  <a:pt x="321" y="174"/>
                </a:lnTo>
                <a:lnTo>
                  <a:pt x="327" y="169"/>
                </a:lnTo>
                <a:lnTo>
                  <a:pt x="321" y="164"/>
                </a:lnTo>
                <a:lnTo>
                  <a:pt x="318" y="169"/>
                </a:lnTo>
                <a:lnTo>
                  <a:pt x="316" y="173"/>
                </a:lnTo>
                <a:lnTo>
                  <a:pt x="316" y="174"/>
                </a:lnTo>
                <a:lnTo>
                  <a:pt x="310" y="174"/>
                </a:lnTo>
                <a:lnTo>
                  <a:pt x="298" y="162"/>
                </a:lnTo>
                <a:lnTo>
                  <a:pt x="293" y="155"/>
                </a:lnTo>
                <a:lnTo>
                  <a:pt x="288" y="148"/>
                </a:lnTo>
                <a:lnTo>
                  <a:pt x="295" y="150"/>
                </a:lnTo>
                <a:lnTo>
                  <a:pt x="289" y="148"/>
                </a:lnTo>
                <a:lnTo>
                  <a:pt x="282" y="146"/>
                </a:lnTo>
                <a:lnTo>
                  <a:pt x="276" y="141"/>
                </a:lnTo>
                <a:lnTo>
                  <a:pt x="271" y="135"/>
                </a:lnTo>
                <a:lnTo>
                  <a:pt x="268" y="129"/>
                </a:lnTo>
                <a:lnTo>
                  <a:pt x="266" y="122"/>
                </a:lnTo>
                <a:lnTo>
                  <a:pt x="266" y="102"/>
                </a:lnTo>
                <a:lnTo>
                  <a:pt x="264" y="96"/>
                </a:lnTo>
                <a:lnTo>
                  <a:pt x="257" y="90"/>
                </a:lnTo>
                <a:lnTo>
                  <a:pt x="256" y="97"/>
                </a:lnTo>
                <a:lnTo>
                  <a:pt x="254" y="104"/>
                </a:lnTo>
                <a:lnTo>
                  <a:pt x="251" y="109"/>
                </a:lnTo>
                <a:lnTo>
                  <a:pt x="250" y="116"/>
                </a:lnTo>
                <a:lnTo>
                  <a:pt x="246" y="123"/>
                </a:lnTo>
                <a:lnTo>
                  <a:pt x="240" y="123"/>
                </a:lnTo>
                <a:lnTo>
                  <a:pt x="233" y="122"/>
                </a:lnTo>
                <a:lnTo>
                  <a:pt x="227" y="122"/>
                </a:lnTo>
                <a:lnTo>
                  <a:pt x="220" y="120"/>
                </a:lnTo>
                <a:lnTo>
                  <a:pt x="215" y="115"/>
                </a:lnTo>
                <a:lnTo>
                  <a:pt x="209" y="109"/>
                </a:lnTo>
                <a:lnTo>
                  <a:pt x="202" y="114"/>
                </a:lnTo>
                <a:lnTo>
                  <a:pt x="198" y="107"/>
                </a:lnTo>
                <a:lnTo>
                  <a:pt x="192" y="106"/>
                </a:lnTo>
                <a:lnTo>
                  <a:pt x="186" y="108"/>
                </a:lnTo>
                <a:lnTo>
                  <a:pt x="180" y="108"/>
                </a:lnTo>
                <a:lnTo>
                  <a:pt x="177" y="102"/>
                </a:lnTo>
                <a:lnTo>
                  <a:pt x="169" y="100"/>
                </a:lnTo>
                <a:lnTo>
                  <a:pt x="164" y="98"/>
                </a:lnTo>
                <a:lnTo>
                  <a:pt x="158" y="96"/>
                </a:lnTo>
                <a:lnTo>
                  <a:pt x="152" y="92"/>
                </a:lnTo>
                <a:lnTo>
                  <a:pt x="146" y="89"/>
                </a:lnTo>
                <a:lnTo>
                  <a:pt x="139" y="85"/>
                </a:lnTo>
                <a:lnTo>
                  <a:pt x="133" y="82"/>
                </a:lnTo>
                <a:lnTo>
                  <a:pt x="126" y="78"/>
                </a:lnTo>
                <a:lnTo>
                  <a:pt x="121" y="75"/>
                </a:lnTo>
                <a:lnTo>
                  <a:pt x="114" y="72"/>
                </a:lnTo>
                <a:lnTo>
                  <a:pt x="108" y="67"/>
                </a:lnTo>
                <a:lnTo>
                  <a:pt x="101" y="64"/>
                </a:lnTo>
                <a:lnTo>
                  <a:pt x="96" y="60"/>
                </a:lnTo>
                <a:lnTo>
                  <a:pt x="90" y="56"/>
                </a:lnTo>
                <a:lnTo>
                  <a:pt x="84" y="50"/>
                </a:lnTo>
                <a:lnTo>
                  <a:pt x="77" y="46"/>
                </a:lnTo>
                <a:lnTo>
                  <a:pt x="71" y="40"/>
                </a:lnTo>
                <a:lnTo>
                  <a:pt x="65" y="35"/>
                </a:lnTo>
                <a:lnTo>
                  <a:pt x="59" y="30"/>
                </a:lnTo>
                <a:lnTo>
                  <a:pt x="53" y="27"/>
                </a:lnTo>
                <a:lnTo>
                  <a:pt x="46" y="22"/>
                </a:lnTo>
                <a:lnTo>
                  <a:pt x="40" y="18"/>
                </a:lnTo>
                <a:lnTo>
                  <a:pt x="34" y="13"/>
                </a:lnTo>
                <a:lnTo>
                  <a:pt x="28" y="10"/>
                </a:lnTo>
                <a:lnTo>
                  <a:pt x="23" y="5"/>
                </a:lnTo>
                <a:lnTo>
                  <a:pt x="15" y="1"/>
                </a:lnTo>
                <a:lnTo>
                  <a:pt x="9" y="0"/>
                </a:lnTo>
                <a:lnTo>
                  <a:pt x="5" y="6"/>
                </a:lnTo>
                <a:lnTo>
                  <a:pt x="0" y="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7" name="Freeform 636"/>
          <p:cNvSpPr>
            <a:spLocks/>
          </p:cNvSpPr>
          <p:nvPr/>
        </p:nvSpPr>
        <p:spPr bwMode="auto">
          <a:xfrm>
            <a:off x="8072438" y="3475038"/>
            <a:ext cx="6350" cy="12700"/>
          </a:xfrm>
          <a:custGeom>
            <a:avLst/>
            <a:gdLst>
              <a:gd name="T0" fmla="*/ 2147483647 w 13"/>
              <a:gd name="T1" fmla="*/ 0 h 28"/>
              <a:gd name="T2" fmla="*/ 2147483647 w 13"/>
              <a:gd name="T3" fmla="*/ 2147483647 h 28"/>
              <a:gd name="T4" fmla="*/ 2147483647 w 13"/>
              <a:gd name="T5" fmla="*/ 2147483647 h 28"/>
              <a:gd name="T6" fmla="*/ 2147483647 w 13"/>
              <a:gd name="T7" fmla="*/ 2147483647 h 28"/>
              <a:gd name="T8" fmla="*/ 0 w 13"/>
              <a:gd name="T9" fmla="*/ 2147483647 h 28"/>
              <a:gd name="T10" fmla="*/ 2147483647 w 13"/>
              <a:gd name="T11" fmla="*/ 2147483647 h 28"/>
              <a:gd name="T12" fmla="*/ 2147483647 w 13"/>
              <a:gd name="T13" fmla="*/ 2147483647 h 28"/>
              <a:gd name="T14" fmla="*/ 2147483647 w 13"/>
              <a:gd name="T15" fmla="*/ 2147483647 h 28"/>
              <a:gd name="T16" fmla="*/ 2147483647 w 13"/>
              <a:gd name="T17" fmla="*/ 2147483647 h 28"/>
              <a:gd name="T18" fmla="*/ 2147483647 w 13"/>
              <a:gd name="T19" fmla="*/ 2147483647 h 28"/>
              <a:gd name="T20" fmla="*/ 2147483647 w 13"/>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8"/>
              <a:gd name="T35" fmla="*/ 13 w 13"/>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8">
                <a:moveTo>
                  <a:pt x="12" y="0"/>
                </a:moveTo>
                <a:lnTo>
                  <a:pt x="5" y="1"/>
                </a:lnTo>
                <a:lnTo>
                  <a:pt x="2" y="9"/>
                </a:lnTo>
                <a:lnTo>
                  <a:pt x="1" y="15"/>
                </a:lnTo>
                <a:lnTo>
                  <a:pt x="0" y="22"/>
                </a:lnTo>
                <a:lnTo>
                  <a:pt x="6" y="28"/>
                </a:lnTo>
                <a:lnTo>
                  <a:pt x="12" y="25"/>
                </a:lnTo>
                <a:lnTo>
                  <a:pt x="13" y="18"/>
                </a:lnTo>
                <a:lnTo>
                  <a:pt x="10" y="12"/>
                </a:lnTo>
                <a:lnTo>
                  <a:pt x="12" y="5"/>
                </a:lnTo>
                <a:lnTo>
                  <a:pt x="12"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8" name="Freeform 637"/>
          <p:cNvSpPr>
            <a:spLocks/>
          </p:cNvSpPr>
          <p:nvPr/>
        </p:nvSpPr>
        <p:spPr bwMode="auto">
          <a:xfrm>
            <a:off x="8074025" y="3189288"/>
            <a:ext cx="3175" cy="4762"/>
          </a:xfrm>
          <a:custGeom>
            <a:avLst/>
            <a:gdLst>
              <a:gd name="T0" fmla="*/ 0 w 8"/>
              <a:gd name="T1" fmla="*/ 0 h 8"/>
              <a:gd name="T2" fmla="*/ 2147483647 w 8"/>
              <a:gd name="T3" fmla="*/ 2147483647 h 8"/>
              <a:gd name="T4" fmla="*/ 2147483647 w 8"/>
              <a:gd name="T5" fmla="*/ 2147483647 h 8"/>
              <a:gd name="T6" fmla="*/ 2147483647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0" y="0"/>
                </a:moveTo>
                <a:lnTo>
                  <a:pt x="1" y="7"/>
                </a:lnTo>
                <a:lnTo>
                  <a:pt x="8" y="8"/>
                </a:lnTo>
                <a:lnTo>
                  <a:pt x="6" y="0"/>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69" name="Freeform 638"/>
          <p:cNvSpPr>
            <a:spLocks/>
          </p:cNvSpPr>
          <p:nvPr/>
        </p:nvSpPr>
        <p:spPr bwMode="auto">
          <a:xfrm>
            <a:off x="8115300" y="3335338"/>
            <a:ext cx="9525" cy="19050"/>
          </a:xfrm>
          <a:custGeom>
            <a:avLst/>
            <a:gdLst>
              <a:gd name="T0" fmla="*/ 2147483647 w 21"/>
              <a:gd name="T1" fmla="*/ 0 h 38"/>
              <a:gd name="T2" fmla="*/ 2147483647 w 21"/>
              <a:gd name="T3" fmla="*/ 2147483647 h 38"/>
              <a:gd name="T4" fmla="*/ 2147483647 w 21"/>
              <a:gd name="T5" fmla="*/ 2147483647 h 38"/>
              <a:gd name="T6" fmla="*/ 0 w 21"/>
              <a:gd name="T7" fmla="*/ 2147483647 h 38"/>
              <a:gd name="T8" fmla="*/ 2147483647 w 21"/>
              <a:gd name="T9" fmla="*/ 2147483647 h 38"/>
              <a:gd name="T10" fmla="*/ 2147483647 w 21"/>
              <a:gd name="T11" fmla="*/ 2147483647 h 38"/>
              <a:gd name="T12" fmla="*/ 2147483647 w 21"/>
              <a:gd name="T13" fmla="*/ 2147483647 h 38"/>
              <a:gd name="T14" fmla="*/ 2147483647 w 21"/>
              <a:gd name="T15" fmla="*/ 2147483647 h 38"/>
              <a:gd name="T16" fmla="*/ 2147483647 w 21"/>
              <a:gd name="T17" fmla="*/ 2147483647 h 38"/>
              <a:gd name="T18" fmla="*/ 2147483647 w 21"/>
              <a:gd name="T19" fmla="*/ 2147483647 h 38"/>
              <a:gd name="T20" fmla="*/ 2147483647 w 21"/>
              <a:gd name="T21" fmla="*/ 2147483647 h 38"/>
              <a:gd name="T22" fmla="*/ 2147483647 w 21"/>
              <a:gd name="T23" fmla="*/ 2147483647 h 38"/>
              <a:gd name="T24" fmla="*/ 2147483647 w 21"/>
              <a:gd name="T25" fmla="*/ 2147483647 h 38"/>
              <a:gd name="T26" fmla="*/ 2147483647 w 21"/>
              <a:gd name="T27" fmla="*/ 2147483647 h 38"/>
              <a:gd name="T28" fmla="*/ 2147483647 w 21"/>
              <a:gd name="T29" fmla="*/ 0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8"/>
              <a:gd name="T47" fmla="*/ 21 w 21"/>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8">
                <a:moveTo>
                  <a:pt x="8" y="0"/>
                </a:moveTo>
                <a:lnTo>
                  <a:pt x="3" y="3"/>
                </a:lnTo>
                <a:lnTo>
                  <a:pt x="1" y="10"/>
                </a:lnTo>
                <a:lnTo>
                  <a:pt x="0" y="17"/>
                </a:lnTo>
                <a:lnTo>
                  <a:pt x="2" y="24"/>
                </a:lnTo>
                <a:lnTo>
                  <a:pt x="9" y="25"/>
                </a:lnTo>
                <a:lnTo>
                  <a:pt x="9" y="32"/>
                </a:lnTo>
                <a:lnTo>
                  <a:pt x="8" y="38"/>
                </a:lnTo>
                <a:lnTo>
                  <a:pt x="15" y="37"/>
                </a:lnTo>
                <a:lnTo>
                  <a:pt x="21" y="30"/>
                </a:lnTo>
                <a:lnTo>
                  <a:pt x="21" y="24"/>
                </a:lnTo>
                <a:lnTo>
                  <a:pt x="17" y="17"/>
                </a:lnTo>
                <a:lnTo>
                  <a:pt x="11" y="14"/>
                </a:lnTo>
                <a:lnTo>
                  <a:pt x="11" y="8"/>
                </a:lnTo>
                <a:lnTo>
                  <a:pt x="8"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0" name="Freeform 639"/>
          <p:cNvSpPr>
            <a:spLocks/>
          </p:cNvSpPr>
          <p:nvPr/>
        </p:nvSpPr>
        <p:spPr bwMode="auto">
          <a:xfrm>
            <a:off x="8151813" y="3119438"/>
            <a:ext cx="3175" cy="1587"/>
          </a:xfrm>
          <a:custGeom>
            <a:avLst/>
            <a:gdLst>
              <a:gd name="T0" fmla="*/ 0 w 6"/>
              <a:gd name="T1" fmla="*/ 0 h 1"/>
              <a:gd name="T2" fmla="*/ 2147483647 w 6"/>
              <a:gd name="T3" fmla="*/ 2147483647 h 1"/>
              <a:gd name="T4" fmla="*/ 0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6" y="1"/>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1" name="Freeform 640"/>
          <p:cNvSpPr>
            <a:spLocks/>
          </p:cNvSpPr>
          <p:nvPr/>
        </p:nvSpPr>
        <p:spPr bwMode="auto">
          <a:xfrm>
            <a:off x="8199438" y="3465513"/>
            <a:ext cx="3175" cy="3175"/>
          </a:xfrm>
          <a:custGeom>
            <a:avLst/>
            <a:gdLst>
              <a:gd name="T0" fmla="*/ 0 w 6"/>
              <a:gd name="T1" fmla="*/ 0 h 7"/>
              <a:gd name="T2" fmla="*/ 0 w 6"/>
              <a:gd name="T3" fmla="*/ 2147483647 h 7"/>
              <a:gd name="T4" fmla="*/ 2147483647 w 6"/>
              <a:gd name="T5" fmla="*/ 2147483647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0"/>
                </a:moveTo>
                <a:lnTo>
                  <a:pt x="0" y="7"/>
                </a:lnTo>
                <a:lnTo>
                  <a:pt x="6" y="7"/>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2" name="Freeform 641"/>
          <p:cNvSpPr>
            <a:spLocks/>
          </p:cNvSpPr>
          <p:nvPr/>
        </p:nvSpPr>
        <p:spPr bwMode="auto">
          <a:xfrm>
            <a:off x="7242175" y="3889375"/>
            <a:ext cx="257175" cy="549275"/>
          </a:xfrm>
          <a:custGeom>
            <a:avLst/>
            <a:gdLst>
              <a:gd name="T0" fmla="*/ 2147483647 w 546"/>
              <a:gd name="T1" fmla="*/ 2147483647 h 1170"/>
              <a:gd name="T2" fmla="*/ 2147483647 w 546"/>
              <a:gd name="T3" fmla="*/ 2147483647 h 1170"/>
              <a:gd name="T4" fmla="*/ 2147483647 w 546"/>
              <a:gd name="T5" fmla="*/ 2147483647 h 1170"/>
              <a:gd name="T6" fmla="*/ 2147483647 w 546"/>
              <a:gd name="T7" fmla="*/ 2147483647 h 1170"/>
              <a:gd name="T8" fmla="*/ 2147483647 w 546"/>
              <a:gd name="T9" fmla="*/ 2147483647 h 1170"/>
              <a:gd name="T10" fmla="*/ 2147483647 w 546"/>
              <a:gd name="T11" fmla="*/ 2147483647 h 1170"/>
              <a:gd name="T12" fmla="*/ 2147483647 w 546"/>
              <a:gd name="T13" fmla="*/ 2147483647 h 1170"/>
              <a:gd name="T14" fmla="*/ 2147483647 w 546"/>
              <a:gd name="T15" fmla="*/ 2147483647 h 1170"/>
              <a:gd name="T16" fmla="*/ 2147483647 w 546"/>
              <a:gd name="T17" fmla="*/ 2147483647 h 1170"/>
              <a:gd name="T18" fmla="*/ 2147483647 w 546"/>
              <a:gd name="T19" fmla="*/ 2147483647 h 1170"/>
              <a:gd name="T20" fmla="*/ 2147483647 w 546"/>
              <a:gd name="T21" fmla="*/ 2147483647 h 1170"/>
              <a:gd name="T22" fmla="*/ 2147483647 w 546"/>
              <a:gd name="T23" fmla="*/ 2147483647 h 1170"/>
              <a:gd name="T24" fmla="*/ 2147483647 w 546"/>
              <a:gd name="T25" fmla="*/ 2147483647 h 1170"/>
              <a:gd name="T26" fmla="*/ 2147483647 w 546"/>
              <a:gd name="T27" fmla="*/ 2147483647 h 1170"/>
              <a:gd name="T28" fmla="*/ 2147483647 w 546"/>
              <a:gd name="T29" fmla="*/ 2147483647 h 1170"/>
              <a:gd name="T30" fmla="*/ 2147483647 w 546"/>
              <a:gd name="T31" fmla="*/ 2147483647 h 1170"/>
              <a:gd name="T32" fmla="*/ 2147483647 w 546"/>
              <a:gd name="T33" fmla="*/ 2147483647 h 1170"/>
              <a:gd name="T34" fmla="*/ 2147483647 w 546"/>
              <a:gd name="T35" fmla="*/ 2147483647 h 1170"/>
              <a:gd name="T36" fmla="*/ 2147483647 w 546"/>
              <a:gd name="T37" fmla="*/ 2147483647 h 1170"/>
              <a:gd name="T38" fmla="*/ 2147483647 w 546"/>
              <a:gd name="T39" fmla="*/ 2147483647 h 1170"/>
              <a:gd name="T40" fmla="*/ 2147483647 w 546"/>
              <a:gd name="T41" fmla="*/ 2147483647 h 1170"/>
              <a:gd name="T42" fmla="*/ 2147483647 w 546"/>
              <a:gd name="T43" fmla="*/ 2147483647 h 1170"/>
              <a:gd name="T44" fmla="*/ 2147483647 w 546"/>
              <a:gd name="T45" fmla="*/ 2147483647 h 1170"/>
              <a:gd name="T46" fmla="*/ 2147483647 w 546"/>
              <a:gd name="T47" fmla="*/ 2147483647 h 1170"/>
              <a:gd name="T48" fmla="*/ 2147483647 w 546"/>
              <a:gd name="T49" fmla="*/ 2147483647 h 1170"/>
              <a:gd name="T50" fmla="*/ 2147483647 w 546"/>
              <a:gd name="T51" fmla="*/ 2147483647 h 1170"/>
              <a:gd name="T52" fmla="*/ 2147483647 w 546"/>
              <a:gd name="T53" fmla="*/ 2147483647 h 1170"/>
              <a:gd name="T54" fmla="*/ 2147483647 w 546"/>
              <a:gd name="T55" fmla="*/ 2147483647 h 1170"/>
              <a:gd name="T56" fmla="*/ 2147483647 w 546"/>
              <a:gd name="T57" fmla="*/ 2147483647 h 1170"/>
              <a:gd name="T58" fmla="*/ 2147483647 w 546"/>
              <a:gd name="T59" fmla="*/ 2147483647 h 1170"/>
              <a:gd name="T60" fmla="*/ 2147483647 w 546"/>
              <a:gd name="T61" fmla="*/ 2147483647 h 1170"/>
              <a:gd name="T62" fmla="*/ 2147483647 w 546"/>
              <a:gd name="T63" fmla="*/ 2147483647 h 1170"/>
              <a:gd name="T64" fmla="*/ 2147483647 w 546"/>
              <a:gd name="T65" fmla="*/ 2147483647 h 1170"/>
              <a:gd name="T66" fmla="*/ 2147483647 w 546"/>
              <a:gd name="T67" fmla="*/ 2147483647 h 1170"/>
              <a:gd name="T68" fmla="*/ 2147483647 w 546"/>
              <a:gd name="T69" fmla="*/ 2147483647 h 1170"/>
              <a:gd name="T70" fmla="*/ 2147483647 w 546"/>
              <a:gd name="T71" fmla="*/ 2147483647 h 1170"/>
              <a:gd name="T72" fmla="*/ 2147483647 w 546"/>
              <a:gd name="T73" fmla="*/ 2147483647 h 1170"/>
              <a:gd name="T74" fmla="*/ 2147483647 w 546"/>
              <a:gd name="T75" fmla="*/ 2147483647 h 1170"/>
              <a:gd name="T76" fmla="*/ 2147483647 w 546"/>
              <a:gd name="T77" fmla="*/ 2147483647 h 1170"/>
              <a:gd name="T78" fmla="*/ 2147483647 w 546"/>
              <a:gd name="T79" fmla="*/ 2147483647 h 1170"/>
              <a:gd name="T80" fmla="*/ 2147483647 w 546"/>
              <a:gd name="T81" fmla="*/ 2147483647 h 1170"/>
              <a:gd name="T82" fmla="*/ 2147483647 w 546"/>
              <a:gd name="T83" fmla="*/ 2147483647 h 1170"/>
              <a:gd name="T84" fmla="*/ 2147483647 w 546"/>
              <a:gd name="T85" fmla="*/ 2147483647 h 1170"/>
              <a:gd name="T86" fmla="*/ 2147483647 w 546"/>
              <a:gd name="T87" fmla="*/ 2147483647 h 1170"/>
              <a:gd name="T88" fmla="*/ 2147483647 w 546"/>
              <a:gd name="T89" fmla="*/ 2147483647 h 1170"/>
              <a:gd name="T90" fmla="*/ 2147483647 w 546"/>
              <a:gd name="T91" fmla="*/ 2147483647 h 1170"/>
              <a:gd name="T92" fmla="*/ 2147483647 w 546"/>
              <a:gd name="T93" fmla="*/ 2147483647 h 1170"/>
              <a:gd name="T94" fmla="*/ 2147483647 w 546"/>
              <a:gd name="T95" fmla="*/ 2147483647 h 1170"/>
              <a:gd name="T96" fmla="*/ 2147483647 w 546"/>
              <a:gd name="T97" fmla="*/ 2147483647 h 1170"/>
              <a:gd name="T98" fmla="*/ 2147483647 w 546"/>
              <a:gd name="T99" fmla="*/ 2147483647 h 1170"/>
              <a:gd name="T100" fmla="*/ 2147483647 w 546"/>
              <a:gd name="T101" fmla="*/ 2147483647 h 1170"/>
              <a:gd name="T102" fmla="*/ 2147483647 w 546"/>
              <a:gd name="T103" fmla="*/ 2147483647 h 1170"/>
              <a:gd name="T104" fmla="*/ 2147483647 w 546"/>
              <a:gd name="T105" fmla="*/ 2147483647 h 1170"/>
              <a:gd name="T106" fmla="*/ 2147483647 w 546"/>
              <a:gd name="T107" fmla="*/ 2147483647 h 1170"/>
              <a:gd name="T108" fmla="*/ 2147483647 w 546"/>
              <a:gd name="T109" fmla="*/ 2147483647 h 1170"/>
              <a:gd name="T110" fmla="*/ 2147483647 w 546"/>
              <a:gd name="T111" fmla="*/ 2147483647 h 1170"/>
              <a:gd name="T112" fmla="*/ 2147483647 w 546"/>
              <a:gd name="T113" fmla="*/ 2147483647 h 1170"/>
              <a:gd name="T114" fmla="*/ 2147483647 w 546"/>
              <a:gd name="T115" fmla="*/ 2147483647 h 1170"/>
              <a:gd name="T116" fmla="*/ 2147483647 w 546"/>
              <a:gd name="T117" fmla="*/ 2147483647 h 1170"/>
              <a:gd name="T118" fmla="*/ 2147483647 w 546"/>
              <a:gd name="T119" fmla="*/ 2147483647 h 1170"/>
              <a:gd name="T120" fmla="*/ 2147483647 w 546"/>
              <a:gd name="T121" fmla="*/ 2147483647 h 1170"/>
              <a:gd name="T122" fmla="*/ 2147483647 w 546"/>
              <a:gd name="T123" fmla="*/ 2147483647 h 1170"/>
              <a:gd name="T124" fmla="*/ 2147483647 w 546"/>
              <a:gd name="T125" fmla="*/ 2147483647 h 11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46"/>
              <a:gd name="T190" fmla="*/ 0 h 1170"/>
              <a:gd name="T191" fmla="*/ 546 w 546"/>
              <a:gd name="T192" fmla="*/ 1170 h 11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46" h="1170">
                <a:moveTo>
                  <a:pt x="0" y="76"/>
                </a:moveTo>
                <a:lnTo>
                  <a:pt x="6" y="75"/>
                </a:lnTo>
                <a:lnTo>
                  <a:pt x="8" y="69"/>
                </a:lnTo>
                <a:lnTo>
                  <a:pt x="12" y="62"/>
                </a:lnTo>
                <a:lnTo>
                  <a:pt x="13" y="57"/>
                </a:lnTo>
                <a:lnTo>
                  <a:pt x="16" y="50"/>
                </a:lnTo>
                <a:lnTo>
                  <a:pt x="21" y="49"/>
                </a:lnTo>
                <a:lnTo>
                  <a:pt x="27" y="53"/>
                </a:lnTo>
                <a:lnTo>
                  <a:pt x="33" y="54"/>
                </a:lnTo>
                <a:lnTo>
                  <a:pt x="40" y="60"/>
                </a:lnTo>
                <a:lnTo>
                  <a:pt x="45" y="66"/>
                </a:lnTo>
                <a:lnTo>
                  <a:pt x="47" y="69"/>
                </a:lnTo>
                <a:lnTo>
                  <a:pt x="53" y="73"/>
                </a:lnTo>
                <a:lnTo>
                  <a:pt x="57" y="69"/>
                </a:lnTo>
                <a:lnTo>
                  <a:pt x="60" y="61"/>
                </a:lnTo>
                <a:lnTo>
                  <a:pt x="61" y="61"/>
                </a:lnTo>
                <a:lnTo>
                  <a:pt x="68" y="54"/>
                </a:lnTo>
                <a:lnTo>
                  <a:pt x="69" y="49"/>
                </a:lnTo>
                <a:lnTo>
                  <a:pt x="75" y="49"/>
                </a:lnTo>
                <a:lnTo>
                  <a:pt x="78" y="54"/>
                </a:lnTo>
                <a:lnTo>
                  <a:pt x="83" y="61"/>
                </a:lnTo>
                <a:lnTo>
                  <a:pt x="83" y="62"/>
                </a:lnTo>
                <a:lnTo>
                  <a:pt x="86" y="54"/>
                </a:lnTo>
                <a:lnTo>
                  <a:pt x="87" y="49"/>
                </a:lnTo>
                <a:lnTo>
                  <a:pt x="89" y="46"/>
                </a:lnTo>
                <a:lnTo>
                  <a:pt x="96" y="53"/>
                </a:lnTo>
                <a:lnTo>
                  <a:pt x="102" y="59"/>
                </a:lnTo>
                <a:lnTo>
                  <a:pt x="108" y="65"/>
                </a:lnTo>
                <a:lnTo>
                  <a:pt x="111" y="69"/>
                </a:lnTo>
                <a:lnTo>
                  <a:pt x="112" y="69"/>
                </a:lnTo>
                <a:lnTo>
                  <a:pt x="113" y="68"/>
                </a:lnTo>
                <a:lnTo>
                  <a:pt x="114" y="67"/>
                </a:lnTo>
                <a:lnTo>
                  <a:pt x="114" y="60"/>
                </a:lnTo>
                <a:lnTo>
                  <a:pt x="114" y="53"/>
                </a:lnTo>
                <a:lnTo>
                  <a:pt x="117" y="46"/>
                </a:lnTo>
                <a:lnTo>
                  <a:pt x="117" y="45"/>
                </a:lnTo>
                <a:lnTo>
                  <a:pt x="123" y="43"/>
                </a:lnTo>
                <a:lnTo>
                  <a:pt x="127" y="43"/>
                </a:lnTo>
                <a:lnTo>
                  <a:pt x="128" y="49"/>
                </a:lnTo>
                <a:lnTo>
                  <a:pt x="128" y="50"/>
                </a:lnTo>
                <a:lnTo>
                  <a:pt x="134" y="53"/>
                </a:lnTo>
                <a:lnTo>
                  <a:pt x="140" y="49"/>
                </a:lnTo>
                <a:lnTo>
                  <a:pt x="145" y="43"/>
                </a:lnTo>
                <a:lnTo>
                  <a:pt x="151" y="43"/>
                </a:lnTo>
                <a:lnTo>
                  <a:pt x="158" y="41"/>
                </a:lnTo>
                <a:lnTo>
                  <a:pt x="162" y="35"/>
                </a:lnTo>
                <a:lnTo>
                  <a:pt x="161" y="27"/>
                </a:lnTo>
                <a:lnTo>
                  <a:pt x="158" y="21"/>
                </a:lnTo>
                <a:lnTo>
                  <a:pt x="162" y="16"/>
                </a:lnTo>
                <a:lnTo>
                  <a:pt x="167" y="14"/>
                </a:lnTo>
                <a:lnTo>
                  <a:pt x="168" y="14"/>
                </a:lnTo>
                <a:lnTo>
                  <a:pt x="174" y="10"/>
                </a:lnTo>
                <a:lnTo>
                  <a:pt x="179" y="9"/>
                </a:lnTo>
                <a:lnTo>
                  <a:pt x="185" y="2"/>
                </a:lnTo>
                <a:lnTo>
                  <a:pt x="186" y="0"/>
                </a:lnTo>
                <a:lnTo>
                  <a:pt x="192" y="5"/>
                </a:lnTo>
                <a:lnTo>
                  <a:pt x="192" y="7"/>
                </a:lnTo>
                <a:lnTo>
                  <a:pt x="197" y="11"/>
                </a:lnTo>
                <a:lnTo>
                  <a:pt x="201" y="14"/>
                </a:lnTo>
                <a:lnTo>
                  <a:pt x="204" y="21"/>
                </a:lnTo>
                <a:lnTo>
                  <a:pt x="208" y="24"/>
                </a:lnTo>
                <a:lnTo>
                  <a:pt x="215" y="26"/>
                </a:lnTo>
                <a:lnTo>
                  <a:pt x="221" y="30"/>
                </a:lnTo>
                <a:lnTo>
                  <a:pt x="227" y="35"/>
                </a:lnTo>
                <a:lnTo>
                  <a:pt x="232" y="34"/>
                </a:lnTo>
                <a:lnTo>
                  <a:pt x="236" y="30"/>
                </a:lnTo>
                <a:lnTo>
                  <a:pt x="240" y="30"/>
                </a:lnTo>
                <a:lnTo>
                  <a:pt x="247" y="33"/>
                </a:lnTo>
                <a:lnTo>
                  <a:pt x="251" y="40"/>
                </a:lnTo>
                <a:lnTo>
                  <a:pt x="256" y="40"/>
                </a:lnTo>
                <a:lnTo>
                  <a:pt x="262" y="37"/>
                </a:lnTo>
                <a:lnTo>
                  <a:pt x="266" y="35"/>
                </a:lnTo>
                <a:lnTo>
                  <a:pt x="269" y="36"/>
                </a:lnTo>
                <a:lnTo>
                  <a:pt x="276" y="40"/>
                </a:lnTo>
                <a:lnTo>
                  <a:pt x="279" y="42"/>
                </a:lnTo>
                <a:lnTo>
                  <a:pt x="283" y="49"/>
                </a:lnTo>
                <a:lnTo>
                  <a:pt x="282" y="54"/>
                </a:lnTo>
                <a:lnTo>
                  <a:pt x="281" y="61"/>
                </a:lnTo>
                <a:lnTo>
                  <a:pt x="280" y="62"/>
                </a:lnTo>
                <a:lnTo>
                  <a:pt x="274" y="61"/>
                </a:lnTo>
                <a:lnTo>
                  <a:pt x="274" y="70"/>
                </a:lnTo>
                <a:lnTo>
                  <a:pt x="274" y="75"/>
                </a:lnTo>
                <a:lnTo>
                  <a:pt x="275" y="78"/>
                </a:lnTo>
                <a:lnTo>
                  <a:pt x="276" y="82"/>
                </a:lnTo>
                <a:lnTo>
                  <a:pt x="282" y="86"/>
                </a:lnTo>
                <a:lnTo>
                  <a:pt x="283" y="92"/>
                </a:lnTo>
                <a:lnTo>
                  <a:pt x="284" y="97"/>
                </a:lnTo>
                <a:lnTo>
                  <a:pt x="286" y="104"/>
                </a:lnTo>
                <a:lnTo>
                  <a:pt x="287" y="110"/>
                </a:lnTo>
                <a:lnTo>
                  <a:pt x="291" y="108"/>
                </a:lnTo>
                <a:lnTo>
                  <a:pt x="297" y="109"/>
                </a:lnTo>
                <a:lnTo>
                  <a:pt x="304" y="114"/>
                </a:lnTo>
                <a:lnTo>
                  <a:pt x="310" y="116"/>
                </a:lnTo>
                <a:lnTo>
                  <a:pt x="310" y="123"/>
                </a:lnTo>
                <a:lnTo>
                  <a:pt x="314" y="125"/>
                </a:lnTo>
                <a:lnTo>
                  <a:pt x="320" y="130"/>
                </a:lnTo>
                <a:lnTo>
                  <a:pt x="325" y="130"/>
                </a:lnTo>
                <a:lnTo>
                  <a:pt x="330" y="136"/>
                </a:lnTo>
                <a:lnTo>
                  <a:pt x="332" y="139"/>
                </a:lnTo>
                <a:lnTo>
                  <a:pt x="338" y="136"/>
                </a:lnTo>
                <a:lnTo>
                  <a:pt x="340" y="140"/>
                </a:lnTo>
                <a:lnTo>
                  <a:pt x="341" y="140"/>
                </a:lnTo>
                <a:lnTo>
                  <a:pt x="348" y="139"/>
                </a:lnTo>
                <a:lnTo>
                  <a:pt x="354" y="137"/>
                </a:lnTo>
                <a:lnTo>
                  <a:pt x="357" y="134"/>
                </a:lnTo>
                <a:lnTo>
                  <a:pt x="359" y="136"/>
                </a:lnTo>
                <a:lnTo>
                  <a:pt x="366" y="140"/>
                </a:lnTo>
                <a:lnTo>
                  <a:pt x="372" y="145"/>
                </a:lnTo>
                <a:lnTo>
                  <a:pt x="376" y="148"/>
                </a:lnTo>
                <a:lnTo>
                  <a:pt x="376" y="149"/>
                </a:lnTo>
                <a:lnTo>
                  <a:pt x="374" y="149"/>
                </a:lnTo>
                <a:lnTo>
                  <a:pt x="369" y="151"/>
                </a:lnTo>
                <a:lnTo>
                  <a:pt x="366" y="145"/>
                </a:lnTo>
                <a:lnTo>
                  <a:pt x="359" y="148"/>
                </a:lnTo>
                <a:lnTo>
                  <a:pt x="357" y="155"/>
                </a:lnTo>
                <a:lnTo>
                  <a:pt x="352" y="157"/>
                </a:lnTo>
                <a:lnTo>
                  <a:pt x="349" y="164"/>
                </a:lnTo>
                <a:lnTo>
                  <a:pt x="343" y="164"/>
                </a:lnTo>
                <a:lnTo>
                  <a:pt x="337" y="166"/>
                </a:lnTo>
                <a:lnTo>
                  <a:pt x="338" y="173"/>
                </a:lnTo>
                <a:lnTo>
                  <a:pt x="338" y="180"/>
                </a:lnTo>
                <a:lnTo>
                  <a:pt x="334" y="187"/>
                </a:lnTo>
                <a:lnTo>
                  <a:pt x="327" y="193"/>
                </a:lnTo>
                <a:lnTo>
                  <a:pt x="321" y="191"/>
                </a:lnTo>
                <a:lnTo>
                  <a:pt x="324" y="185"/>
                </a:lnTo>
                <a:lnTo>
                  <a:pt x="318" y="185"/>
                </a:lnTo>
                <a:lnTo>
                  <a:pt x="315" y="191"/>
                </a:lnTo>
                <a:lnTo>
                  <a:pt x="310" y="190"/>
                </a:lnTo>
                <a:lnTo>
                  <a:pt x="309" y="197"/>
                </a:lnTo>
                <a:lnTo>
                  <a:pt x="302" y="191"/>
                </a:lnTo>
                <a:lnTo>
                  <a:pt x="299" y="186"/>
                </a:lnTo>
                <a:lnTo>
                  <a:pt x="294" y="186"/>
                </a:lnTo>
                <a:lnTo>
                  <a:pt x="295" y="189"/>
                </a:lnTo>
                <a:lnTo>
                  <a:pt x="302" y="193"/>
                </a:lnTo>
                <a:lnTo>
                  <a:pt x="298" y="197"/>
                </a:lnTo>
                <a:lnTo>
                  <a:pt x="300" y="198"/>
                </a:lnTo>
                <a:lnTo>
                  <a:pt x="302" y="205"/>
                </a:lnTo>
                <a:lnTo>
                  <a:pt x="306" y="212"/>
                </a:lnTo>
                <a:lnTo>
                  <a:pt x="299" y="217"/>
                </a:lnTo>
                <a:lnTo>
                  <a:pt x="294" y="214"/>
                </a:lnTo>
                <a:lnTo>
                  <a:pt x="295" y="217"/>
                </a:lnTo>
                <a:lnTo>
                  <a:pt x="294" y="223"/>
                </a:lnTo>
                <a:lnTo>
                  <a:pt x="294" y="229"/>
                </a:lnTo>
                <a:lnTo>
                  <a:pt x="297" y="236"/>
                </a:lnTo>
                <a:lnTo>
                  <a:pt x="292" y="243"/>
                </a:lnTo>
                <a:lnTo>
                  <a:pt x="293" y="243"/>
                </a:lnTo>
                <a:lnTo>
                  <a:pt x="294" y="243"/>
                </a:lnTo>
                <a:lnTo>
                  <a:pt x="292" y="249"/>
                </a:lnTo>
                <a:lnTo>
                  <a:pt x="286" y="251"/>
                </a:lnTo>
                <a:lnTo>
                  <a:pt x="283" y="257"/>
                </a:lnTo>
                <a:lnTo>
                  <a:pt x="278" y="262"/>
                </a:lnTo>
                <a:lnTo>
                  <a:pt x="276" y="266"/>
                </a:lnTo>
                <a:lnTo>
                  <a:pt x="271" y="266"/>
                </a:lnTo>
                <a:lnTo>
                  <a:pt x="271" y="264"/>
                </a:lnTo>
                <a:lnTo>
                  <a:pt x="270" y="266"/>
                </a:lnTo>
                <a:lnTo>
                  <a:pt x="267" y="267"/>
                </a:lnTo>
                <a:lnTo>
                  <a:pt x="263" y="271"/>
                </a:lnTo>
                <a:lnTo>
                  <a:pt x="262" y="278"/>
                </a:lnTo>
                <a:lnTo>
                  <a:pt x="259" y="284"/>
                </a:lnTo>
                <a:lnTo>
                  <a:pt x="259" y="291"/>
                </a:lnTo>
                <a:lnTo>
                  <a:pt x="257" y="296"/>
                </a:lnTo>
                <a:lnTo>
                  <a:pt x="257" y="298"/>
                </a:lnTo>
                <a:lnTo>
                  <a:pt x="258" y="303"/>
                </a:lnTo>
                <a:lnTo>
                  <a:pt x="259" y="310"/>
                </a:lnTo>
                <a:lnTo>
                  <a:pt x="258" y="317"/>
                </a:lnTo>
                <a:lnTo>
                  <a:pt x="260" y="323"/>
                </a:lnTo>
                <a:lnTo>
                  <a:pt x="259" y="325"/>
                </a:lnTo>
                <a:lnTo>
                  <a:pt x="257" y="332"/>
                </a:lnTo>
                <a:lnTo>
                  <a:pt x="254" y="339"/>
                </a:lnTo>
                <a:lnTo>
                  <a:pt x="251" y="344"/>
                </a:lnTo>
                <a:lnTo>
                  <a:pt x="253" y="351"/>
                </a:lnTo>
                <a:lnTo>
                  <a:pt x="258" y="358"/>
                </a:lnTo>
                <a:lnTo>
                  <a:pt x="262" y="365"/>
                </a:lnTo>
                <a:lnTo>
                  <a:pt x="263" y="372"/>
                </a:lnTo>
                <a:lnTo>
                  <a:pt x="264" y="366"/>
                </a:lnTo>
                <a:lnTo>
                  <a:pt x="267" y="374"/>
                </a:lnTo>
                <a:lnTo>
                  <a:pt x="270" y="381"/>
                </a:lnTo>
                <a:lnTo>
                  <a:pt x="276" y="387"/>
                </a:lnTo>
                <a:lnTo>
                  <a:pt x="276" y="388"/>
                </a:lnTo>
                <a:lnTo>
                  <a:pt x="279" y="391"/>
                </a:lnTo>
                <a:lnTo>
                  <a:pt x="284" y="398"/>
                </a:lnTo>
                <a:lnTo>
                  <a:pt x="290" y="404"/>
                </a:lnTo>
                <a:lnTo>
                  <a:pt x="295" y="405"/>
                </a:lnTo>
                <a:lnTo>
                  <a:pt x="301" y="411"/>
                </a:lnTo>
                <a:lnTo>
                  <a:pt x="307" y="417"/>
                </a:lnTo>
                <a:lnTo>
                  <a:pt x="313" y="421"/>
                </a:lnTo>
                <a:lnTo>
                  <a:pt x="318" y="428"/>
                </a:lnTo>
                <a:lnTo>
                  <a:pt x="314" y="435"/>
                </a:lnTo>
                <a:lnTo>
                  <a:pt x="316" y="441"/>
                </a:lnTo>
                <a:lnTo>
                  <a:pt x="318" y="447"/>
                </a:lnTo>
                <a:lnTo>
                  <a:pt x="315" y="445"/>
                </a:lnTo>
                <a:lnTo>
                  <a:pt x="313" y="444"/>
                </a:lnTo>
                <a:lnTo>
                  <a:pt x="311" y="444"/>
                </a:lnTo>
                <a:lnTo>
                  <a:pt x="306" y="443"/>
                </a:lnTo>
                <a:lnTo>
                  <a:pt x="307" y="444"/>
                </a:lnTo>
                <a:lnTo>
                  <a:pt x="313" y="445"/>
                </a:lnTo>
                <a:lnTo>
                  <a:pt x="311" y="447"/>
                </a:lnTo>
                <a:lnTo>
                  <a:pt x="312" y="448"/>
                </a:lnTo>
                <a:lnTo>
                  <a:pt x="314" y="449"/>
                </a:lnTo>
                <a:lnTo>
                  <a:pt x="318" y="448"/>
                </a:lnTo>
                <a:lnTo>
                  <a:pt x="322" y="453"/>
                </a:lnTo>
                <a:lnTo>
                  <a:pt x="326" y="460"/>
                </a:lnTo>
                <a:lnTo>
                  <a:pt x="329" y="465"/>
                </a:lnTo>
                <a:lnTo>
                  <a:pt x="332" y="469"/>
                </a:lnTo>
                <a:lnTo>
                  <a:pt x="338" y="476"/>
                </a:lnTo>
                <a:lnTo>
                  <a:pt x="356" y="491"/>
                </a:lnTo>
                <a:lnTo>
                  <a:pt x="358" y="493"/>
                </a:lnTo>
                <a:lnTo>
                  <a:pt x="365" y="499"/>
                </a:lnTo>
                <a:lnTo>
                  <a:pt x="365" y="502"/>
                </a:lnTo>
                <a:lnTo>
                  <a:pt x="366" y="503"/>
                </a:lnTo>
                <a:lnTo>
                  <a:pt x="369" y="507"/>
                </a:lnTo>
                <a:lnTo>
                  <a:pt x="368" y="515"/>
                </a:lnTo>
                <a:lnTo>
                  <a:pt x="369" y="515"/>
                </a:lnTo>
                <a:lnTo>
                  <a:pt x="373" y="512"/>
                </a:lnTo>
                <a:lnTo>
                  <a:pt x="378" y="518"/>
                </a:lnTo>
                <a:lnTo>
                  <a:pt x="384" y="524"/>
                </a:lnTo>
                <a:lnTo>
                  <a:pt x="390" y="528"/>
                </a:lnTo>
                <a:lnTo>
                  <a:pt x="396" y="534"/>
                </a:lnTo>
                <a:lnTo>
                  <a:pt x="389" y="530"/>
                </a:lnTo>
                <a:lnTo>
                  <a:pt x="388" y="530"/>
                </a:lnTo>
                <a:lnTo>
                  <a:pt x="389" y="532"/>
                </a:lnTo>
                <a:lnTo>
                  <a:pt x="394" y="535"/>
                </a:lnTo>
                <a:lnTo>
                  <a:pt x="400" y="540"/>
                </a:lnTo>
                <a:lnTo>
                  <a:pt x="404" y="543"/>
                </a:lnTo>
                <a:lnTo>
                  <a:pt x="409" y="545"/>
                </a:lnTo>
                <a:lnTo>
                  <a:pt x="412" y="552"/>
                </a:lnTo>
                <a:lnTo>
                  <a:pt x="416" y="559"/>
                </a:lnTo>
                <a:lnTo>
                  <a:pt x="422" y="554"/>
                </a:lnTo>
                <a:lnTo>
                  <a:pt x="429" y="557"/>
                </a:lnTo>
                <a:lnTo>
                  <a:pt x="432" y="564"/>
                </a:lnTo>
                <a:lnTo>
                  <a:pt x="432" y="565"/>
                </a:lnTo>
                <a:lnTo>
                  <a:pt x="438" y="568"/>
                </a:lnTo>
                <a:lnTo>
                  <a:pt x="437" y="573"/>
                </a:lnTo>
                <a:lnTo>
                  <a:pt x="443" y="578"/>
                </a:lnTo>
                <a:lnTo>
                  <a:pt x="443" y="580"/>
                </a:lnTo>
                <a:lnTo>
                  <a:pt x="442" y="582"/>
                </a:lnTo>
                <a:lnTo>
                  <a:pt x="441" y="582"/>
                </a:lnTo>
                <a:lnTo>
                  <a:pt x="442" y="582"/>
                </a:lnTo>
                <a:lnTo>
                  <a:pt x="444" y="580"/>
                </a:lnTo>
                <a:lnTo>
                  <a:pt x="443" y="577"/>
                </a:lnTo>
                <a:lnTo>
                  <a:pt x="442" y="572"/>
                </a:lnTo>
                <a:lnTo>
                  <a:pt x="443" y="569"/>
                </a:lnTo>
                <a:lnTo>
                  <a:pt x="448" y="572"/>
                </a:lnTo>
                <a:lnTo>
                  <a:pt x="444" y="580"/>
                </a:lnTo>
                <a:lnTo>
                  <a:pt x="447" y="585"/>
                </a:lnTo>
                <a:lnTo>
                  <a:pt x="453" y="592"/>
                </a:lnTo>
                <a:lnTo>
                  <a:pt x="453" y="593"/>
                </a:lnTo>
                <a:lnTo>
                  <a:pt x="454" y="593"/>
                </a:lnTo>
                <a:lnTo>
                  <a:pt x="457" y="598"/>
                </a:lnTo>
                <a:lnTo>
                  <a:pt x="461" y="604"/>
                </a:lnTo>
                <a:lnTo>
                  <a:pt x="465" y="610"/>
                </a:lnTo>
                <a:lnTo>
                  <a:pt x="470" y="618"/>
                </a:lnTo>
                <a:lnTo>
                  <a:pt x="473" y="624"/>
                </a:lnTo>
                <a:lnTo>
                  <a:pt x="477" y="623"/>
                </a:lnTo>
                <a:lnTo>
                  <a:pt x="481" y="630"/>
                </a:lnTo>
                <a:lnTo>
                  <a:pt x="483" y="636"/>
                </a:lnTo>
                <a:lnTo>
                  <a:pt x="487" y="630"/>
                </a:lnTo>
                <a:lnTo>
                  <a:pt x="490" y="637"/>
                </a:lnTo>
                <a:lnTo>
                  <a:pt x="494" y="643"/>
                </a:lnTo>
                <a:lnTo>
                  <a:pt x="491" y="650"/>
                </a:lnTo>
                <a:lnTo>
                  <a:pt x="494" y="655"/>
                </a:lnTo>
                <a:lnTo>
                  <a:pt x="495" y="662"/>
                </a:lnTo>
                <a:lnTo>
                  <a:pt x="498" y="667"/>
                </a:lnTo>
                <a:lnTo>
                  <a:pt x="500" y="674"/>
                </a:lnTo>
                <a:lnTo>
                  <a:pt x="505" y="681"/>
                </a:lnTo>
                <a:lnTo>
                  <a:pt x="507" y="688"/>
                </a:lnTo>
                <a:lnTo>
                  <a:pt x="507" y="690"/>
                </a:lnTo>
                <a:lnTo>
                  <a:pt x="508" y="697"/>
                </a:lnTo>
                <a:lnTo>
                  <a:pt x="513" y="704"/>
                </a:lnTo>
                <a:lnTo>
                  <a:pt x="514" y="711"/>
                </a:lnTo>
                <a:lnTo>
                  <a:pt x="518" y="718"/>
                </a:lnTo>
                <a:lnTo>
                  <a:pt x="519" y="723"/>
                </a:lnTo>
                <a:lnTo>
                  <a:pt x="521" y="731"/>
                </a:lnTo>
                <a:lnTo>
                  <a:pt x="523" y="737"/>
                </a:lnTo>
                <a:lnTo>
                  <a:pt x="525" y="744"/>
                </a:lnTo>
                <a:lnTo>
                  <a:pt x="528" y="751"/>
                </a:lnTo>
                <a:lnTo>
                  <a:pt x="526" y="758"/>
                </a:lnTo>
                <a:lnTo>
                  <a:pt x="524" y="751"/>
                </a:lnTo>
                <a:lnTo>
                  <a:pt x="524" y="758"/>
                </a:lnTo>
                <a:lnTo>
                  <a:pt x="525" y="765"/>
                </a:lnTo>
                <a:lnTo>
                  <a:pt x="526" y="770"/>
                </a:lnTo>
                <a:lnTo>
                  <a:pt x="529" y="777"/>
                </a:lnTo>
                <a:lnTo>
                  <a:pt x="524" y="770"/>
                </a:lnTo>
                <a:lnTo>
                  <a:pt x="527" y="777"/>
                </a:lnTo>
                <a:lnTo>
                  <a:pt x="533" y="784"/>
                </a:lnTo>
                <a:lnTo>
                  <a:pt x="527" y="786"/>
                </a:lnTo>
                <a:lnTo>
                  <a:pt x="531" y="793"/>
                </a:lnTo>
                <a:lnTo>
                  <a:pt x="533" y="800"/>
                </a:lnTo>
                <a:lnTo>
                  <a:pt x="533" y="807"/>
                </a:lnTo>
                <a:lnTo>
                  <a:pt x="535" y="814"/>
                </a:lnTo>
                <a:lnTo>
                  <a:pt x="537" y="816"/>
                </a:lnTo>
                <a:lnTo>
                  <a:pt x="541" y="823"/>
                </a:lnTo>
                <a:lnTo>
                  <a:pt x="546" y="828"/>
                </a:lnTo>
                <a:lnTo>
                  <a:pt x="541" y="832"/>
                </a:lnTo>
                <a:lnTo>
                  <a:pt x="540" y="838"/>
                </a:lnTo>
                <a:lnTo>
                  <a:pt x="545" y="844"/>
                </a:lnTo>
                <a:lnTo>
                  <a:pt x="545" y="851"/>
                </a:lnTo>
                <a:lnTo>
                  <a:pt x="539" y="844"/>
                </a:lnTo>
                <a:lnTo>
                  <a:pt x="537" y="838"/>
                </a:lnTo>
                <a:lnTo>
                  <a:pt x="531" y="844"/>
                </a:lnTo>
                <a:lnTo>
                  <a:pt x="531" y="846"/>
                </a:lnTo>
                <a:lnTo>
                  <a:pt x="533" y="852"/>
                </a:lnTo>
                <a:lnTo>
                  <a:pt x="534" y="858"/>
                </a:lnTo>
                <a:lnTo>
                  <a:pt x="537" y="863"/>
                </a:lnTo>
                <a:lnTo>
                  <a:pt x="540" y="870"/>
                </a:lnTo>
                <a:lnTo>
                  <a:pt x="534" y="866"/>
                </a:lnTo>
                <a:lnTo>
                  <a:pt x="528" y="864"/>
                </a:lnTo>
                <a:lnTo>
                  <a:pt x="532" y="871"/>
                </a:lnTo>
                <a:lnTo>
                  <a:pt x="532" y="878"/>
                </a:lnTo>
                <a:lnTo>
                  <a:pt x="531" y="876"/>
                </a:lnTo>
                <a:lnTo>
                  <a:pt x="532" y="879"/>
                </a:lnTo>
                <a:lnTo>
                  <a:pt x="533" y="879"/>
                </a:lnTo>
                <a:lnTo>
                  <a:pt x="534" y="884"/>
                </a:lnTo>
                <a:lnTo>
                  <a:pt x="534" y="891"/>
                </a:lnTo>
                <a:lnTo>
                  <a:pt x="537" y="898"/>
                </a:lnTo>
                <a:lnTo>
                  <a:pt x="536" y="905"/>
                </a:lnTo>
                <a:lnTo>
                  <a:pt x="535" y="898"/>
                </a:lnTo>
                <a:lnTo>
                  <a:pt x="532" y="892"/>
                </a:lnTo>
                <a:lnTo>
                  <a:pt x="534" y="898"/>
                </a:lnTo>
                <a:lnTo>
                  <a:pt x="533" y="905"/>
                </a:lnTo>
                <a:lnTo>
                  <a:pt x="531" y="912"/>
                </a:lnTo>
                <a:lnTo>
                  <a:pt x="535" y="912"/>
                </a:lnTo>
                <a:lnTo>
                  <a:pt x="538" y="919"/>
                </a:lnTo>
                <a:lnTo>
                  <a:pt x="535" y="925"/>
                </a:lnTo>
                <a:lnTo>
                  <a:pt x="533" y="932"/>
                </a:lnTo>
                <a:lnTo>
                  <a:pt x="526" y="932"/>
                </a:lnTo>
                <a:lnTo>
                  <a:pt x="526" y="935"/>
                </a:lnTo>
                <a:lnTo>
                  <a:pt x="526" y="937"/>
                </a:lnTo>
                <a:lnTo>
                  <a:pt x="527" y="944"/>
                </a:lnTo>
                <a:lnTo>
                  <a:pt x="526" y="951"/>
                </a:lnTo>
                <a:lnTo>
                  <a:pt x="520" y="952"/>
                </a:lnTo>
                <a:lnTo>
                  <a:pt x="518" y="951"/>
                </a:lnTo>
                <a:lnTo>
                  <a:pt x="511" y="956"/>
                </a:lnTo>
                <a:lnTo>
                  <a:pt x="506" y="962"/>
                </a:lnTo>
                <a:lnTo>
                  <a:pt x="500" y="964"/>
                </a:lnTo>
                <a:lnTo>
                  <a:pt x="497" y="967"/>
                </a:lnTo>
                <a:lnTo>
                  <a:pt x="495" y="973"/>
                </a:lnTo>
                <a:lnTo>
                  <a:pt x="489" y="976"/>
                </a:lnTo>
                <a:lnTo>
                  <a:pt x="483" y="981"/>
                </a:lnTo>
                <a:lnTo>
                  <a:pt x="476" y="983"/>
                </a:lnTo>
                <a:lnTo>
                  <a:pt x="470" y="987"/>
                </a:lnTo>
                <a:lnTo>
                  <a:pt x="468" y="994"/>
                </a:lnTo>
                <a:lnTo>
                  <a:pt x="466" y="1001"/>
                </a:lnTo>
                <a:lnTo>
                  <a:pt x="460" y="1000"/>
                </a:lnTo>
                <a:lnTo>
                  <a:pt x="454" y="1004"/>
                </a:lnTo>
                <a:lnTo>
                  <a:pt x="447" y="1008"/>
                </a:lnTo>
                <a:lnTo>
                  <a:pt x="442" y="1011"/>
                </a:lnTo>
                <a:lnTo>
                  <a:pt x="438" y="1017"/>
                </a:lnTo>
                <a:lnTo>
                  <a:pt x="432" y="1019"/>
                </a:lnTo>
                <a:lnTo>
                  <a:pt x="426" y="1021"/>
                </a:lnTo>
                <a:lnTo>
                  <a:pt x="420" y="1026"/>
                </a:lnTo>
                <a:lnTo>
                  <a:pt x="416" y="1019"/>
                </a:lnTo>
                <a:lnTo>
                  <a:pt x="413" y="1018"/>
                </a:lnTo>
                <a:lnTo>
                  <a:pt x="407" y="1015"/>
                </a:lnTo>
                <a:lnTo>
                  <a:pt x="406" y="1008"/>
                </a:lnTo>
                <a:lnTo>
                  <a:pt x="405" y="1005"/>
                </a:lnTo>
                <a:lnTo>
                  <a:pt x="404" y="1012"/>
                </a:lnTo>
                <a:lnTo>
                  <a:pt x="403" y="1019"/>
                </a:lnTo>
                <a:lnTo>
                  <a:pt x="401" y="1012"/>
                </a:lnTo>
                <a:lnTo>
                  <a:pt x="399" y="1009"/>
                </a:lnTo>
                <a:lnTo>
                  <a:pt x="400" y="1013"/>
                </a:lnTo>
                <a:lnTo>
                  <a:pt x="396" y="1008"/>
                </a:lnTo>
                <a:lnTo>
                  <a:pt x="397" y="1008"/>
                </a:lnTo>
                <a:lnTo>
                  <a:pt x="396" y="1005"/>
                </a:lnTo>
                <a:lnTo>
                  <a:pt x="389" y="1002"/>
                </a:lnTo>
                <a:lnTo>
                  <a:pt x="388" y="1002"/>
                </a:lnTo>
                <a:lnTo>
                  <a:pt x="388" y="1005"/>
                </a:lnTo>
                <a:lnTo>
                  <a:pt x="389" y="1009"/>
                </a:lnTo>
                <a:lnTo>
                  <a:pt x="388" y="1016"/>
                </a:lnTo>
                <a:lnTo>
                  <a:pt x="382" y="1019"/>
                </a:lnTo>
                <a:lnTo>
                  <a:pt x="378" y="1018"/>
                </a:lnTo>
                <a:lnTo>
                  <a:pt x="380" y="1022"/>
                </a:lnTo>
                <a:lnTo>
                  <a:pt x="382" y="1019"/>
                </a:lnTo>
                <a:lnTo>
                  <a:pt x="383" y="1019"/>
                </a:lnTo>
                <a:lnTo>
                  <a:pt x="389" y="1020"/>
                </a:lnTo>
                <a:lnTo>
                  <a:pt x="392" y="1027"/>
                </a:lnTo>
                <a:lnTo>
                  <a:pt x="388" y="1034"/>
                </a:lnTo>
                <a:lnTo>
                  <a:pt x="382" y="1034"/>
                </a:lnTo>
                <a:lnTo>
                  <a:pt x="377" y="1032"/>
                </a:lnTo>
                <a:lnTo>
                  <a:pt x="370" y="1032"/>
                </a:lnTo>
                <a:lnTo>
                  <a:pt x="371" y="1033"/>
                </a:lnTo>
                <a:lnTo>
                  <a:pt x="377" y="1036"/>
                </a:lnTo>
                <a:lnTo>
                  <a:pt x="382" y="1038"/>
                </a:lnTo>
                <a:lnTo>
                  <a:pt x="389" y="1041"/>
                </a:lnTo>
                <a:lnTo>
                  <a:pt x="394" y="1048"/>
                </a:lnTo>
                <a:lnTo>
                  <a:pt x="388" y="1050"/>
                </a:lnTo>
                <a:lnTo>
                  <a:pt x="386" y="1057"/>
                </a:lnTo>
                <a:lnTo>
                  <a:pt x="380" y="1057"/>
                </a:lnTo>
                <a:lnTo>
                  <a:pt x="380" y="1056"/>
                </a:lnTo>
                <a:lnTo>
                  <a:pt x="374" y="1051"/>
                </a:lnTo>
                <a:lnTo>
                  <a:pt x="369" y="1044"/>
                </a:lnTo>
                <a:lnTo>
                  <a:pt x="366" y="1038"/>
                </a:lnTo>
                <a:lnTo>
                  <a:pt x="362" y="1036"/>
                </a:lnTo>
                <a:lnTo>
                  <a:pt x="361" y="1036"/>
                </a:lnTo>
                <a:lnTo>
                  <a:pt x="367" y="1043"/>
                </a:lnTo>
                <a:lnTo>
                  <a:pt x="371" y="1050"/>
                </a:lnTo>
                <a:lnTo>
                  <a:pt x="376" y="1057"/>
                </a:lnTo>
                <a:lnTo>
                  <a:pt x="381" y="1059"/>
                </a:lnTo>
                <a:lnTo>
                  <a:pt x="387" y="1064"/>
                </a:lnTo>
                <a:lnTo>
                  <a:pt x="385" y="1070"/>
                </a:lnTo>
                <a:lnTo>
                  <a:pt x="380" y="1067"/>
                </a:lnTo>
                <a:lnTo>
                  <a:pt x="374" y="1061"/>
                </a:lnTo>
                <a:lnTo>
                  <a:pt x="368" y="1057"/>
                </a:lnTo>
                <a:lnTo>
                  <a:pt x="361" y="1051"/>
                </a:lnTo>
                <a:lnTo>
                  <a:pt x="357" y="1043"/>
                </a:lnTo>
                <a:lnTo>
                  <a:pt x="351" y="1037"/>
                </a:lnTo>
                <a:lnTo>
                  <a:pt x="350" y="1038"/>
                </a:lnTo>
                <a:lnTo>
                  <a:pt x="354" y="1044"/>
                </a:lnTo>
                <a:lnTo>
                  <a:pt x="359" y="1051"/>
                </a:lnTo>
                <a:lnTo>
                  <a:pt x="365" y="1057"/>
                </a:lnTo>
                <a:lnTo>
                  <a:pt x="367" y="1058"/>
                </a:lnTo>
                <a:lnTo>
                  <a:pt x="373" y="1065"/>
                </a:lnTo>
                <a:lnTo>
                  <a:pt x="378" y="1072"/>
                </a:lnTo>
                <a:lnTo>
                  <a:pt x="382" y="1078"/>
                </a:lnTo>
                <a:lnTo>
                  <a:pt x="382" y="1085"/>
                </a:lnTo>
                <a:lnTo>
                  <a:pt x="378" y="1092"/>
                </a:lnTo>
                <a:lnTo>
                  <a:pt x="373" y="1093"/>
                </a:lnTo>
                <a:lnTo>
                  <a:pt x="360" y="1084"/>
                </a:lnTo>
                <a:lnTo>
                  <a:pt x="349" y="1070"/>
                </a:lnTo>
                <a:lnTo>
                  <a:pt x="345" y="1065"/>
                </a:lnTo>
                <a:lnTo>
                  <a:pt x="343" y="1062"/>
                </a:lnTo>
                <a:lnTo>
                  <a:pt x="337" y="1058"/>
                </a:lnTo>
                <a:lnTo>
                  <a:pt x="335" y="1057"/>
                </a:lnTo>
                <a:lnTo>
                  <a:pt x="335" y="1056"/>
                </a:lnTo>
                <a:lnTo>
                  <a:pt x="334" y="1056"/>
                </a:lnTo>
                <a:lnTo>
                  <a:pt x="334" y="1057"/>
                </a:lnTo>
                <a:lnTo>
                  <a:pt x="339" y="1061"/>
                </a:lnTo>
                <a:lnTo>
                  <a:pt x="339" y="1062"/>
                </a:lnTo>
                <a:lnTo>
                  <a:pt x="345" y="1069"/>
                </a:lnTo>
                <a:lnTo>
                  <a:pt x="350" y="1076"/>
                </a:lnTo>
                <a:lnTo>
                  <a:pt x="353" y="1083"/>
                </a:lnTo>
                <a:lnTo>
                  <a:pt x="357" y="1090"/>
                </a:lnTo>
                <a:lnTo>
                  <a:pt x="360" y="1096"/>
                </a:lnTo>
                <a:lnTo>
                  <a:pt x="358" y="1102"/>
                </a:lnTo>
                <a:lnTo>
                  <a:pt x="356" y="1108"/>
                </a:lnTo>
                <a:lnTo>
                  <a:pt x="350" y="1110"/>
                </a:lnTo>
                <a:lnTo>
                  <a:pt x="345" y="1113"/>
                </a:lnTo>
                <a:lnTo>
                  <a:pt x="339" y="1116"/>
                </a:lnTo>
                <a:lnTo>
                  <a:pt x="335" y="1117"/>
                </a:lnTo>
                <a:lnTo>
                  <a:pt x="329" y="1121"/>
                </a:lnTo>
                <a:lnTo>
                  <a:pt x="323" y="1123"/>
                </a:lnTo>
                <a:lnTo>
                  <a:pt x="317" y="1129"/>
                </a:lnTo>
                <a:lnTo>
                  <a:pt x="313" y="1136"/>
                </a:lnTo>
                <a:lnTo>
                  <a:pt x="313" y="1138"/>
                </a:lnTo>
                <a:lnTo>
                  <a:pt x="310" y="1143"/>
                </a:lnTo>
                <a:lnTo>
                  <a:pt x="308" y="1150"/>
                </a:lnTo>
                <a:lnTo>
                  <a:pt x="302" y="1156"/>
                </a:lnTo>
                <a:lnTo>
                  <a:pt x="297" y="1162"/>
                </a:lnTo>
                <a:lnTo>
                  <a:pt x="291" y="1166"/>
                </a:lnTo>
                <a:lnTo>
                  <a:pt x="286" y="1169"/>
                </a:lnTo>
                <a:lnTo>
                  <a:pt x="280" y="1170"/>
                </a:lnTo>
                <a:lnTo>
                  <a:pt x="274" y="1166"/>
                </a:lnTo>
                <a:lnTo>
                  <a:pt x="280" y="1161"/>
                </a:lnTo>
                <a:lnTo>
                  <a:pt x="286" y="1158"/>
                </a:lnTo>
                <a:lnTo>
                  <a:pt x="283" y="1156"/>
                </a:lnTo>
                <a:lnTo>
                  <a:pt x="283" y="1150"/>
                </a:lnTo>
                <a:lnTo>
                  <a:pt x="282" y="1151"/>
                </a:lnTo>
                <a:lnTo>
                  <a:pt x="276" y="1153"/>
                </a:lnTo>
                <a:lnTo>
                  <a:pt x="276" y="1147"/>
                </a:lnTo>
                <a:lnTo>
                  <a:pt x="275" y="1139"/>
                </a:lnTo>
                <a:lnTo>
                  <a:pt x="275" y="1133"/>
                </a:lnTo>
                <a:lnTo>
                  <a:pt x="275" y="1126"/>
                </a:lnTo>
                <a:lnTo>
                  <a:pt x="275" y="1100"/>
                </a:lnTo>
                <a:lnTo>
                  <a:pt x="274" y="1093"/>
                </a:lnTo>
                <a:lnTo>
                  <a:pt x="275" y="1086"/>
                </a:lnTo>
                <a:lnTo>
                  <a:pt x="275" y="1080"/>
                </a:lnTo>
                <a:lnTo>
                  <a:pt x="276" y="1074"/>
                </a:lnTo>
                <a:lnTo>
                  <a:pt x="282" y="1066"/>
                </a:lnTo>
                <a:lnTo>
                  <a:pt x="287" y="1061"/>
                </a:lnTo>
                <a:lnTo>
                  <a:pt x="290" y="1068"/>
                </a:lnTo>
                <a:lnTo>
                  <a:pt x="289" y="1061"/>
                </a:lnTo>
                <a:lnTo>
                  <a:pt x="287" y="1057"/>
                </a:lnTo>
                <a:lnTo>
                  <a:pt x="287" y="1056"/>
                </a:lnTo>
                <a:lnTo>
                  <a:pt x="282" y="1049"/>
                </a:lnTo>
                <a:lnTo>
                  <a:pt x="279" y="1048"/>
                </a:lnTo>
                <a:lnTo>
                  <a:pt x="272" y="1046"/>
                </a:lnTo>
                <a:lnTo>
                  <a:pt x="267" y="1040"/>
                </a:lnTo>
                <a:lnTo>
                  <a:pt x="261" y="1040"/>
                </a:lnTo>
                <a:lnTo>
                  <a:pt x="255" y="1040"/>
                </a:lnTo>
                <a:lnTo>
                  <a:pt x="251" y="1034"/>
                </a:lnTo>
                <a:lnTo>
                  <a:pt x="249" y="1027"/>
                </a:lnTo>
                <a:lnTo>
                  <a:pt x="250" y="1024"/>
                </a:lnTo>
                <a:lnTo>
                  <a:pt x="248" y="1026"/>
                </a:lnTo>
                <a:lnTo>
                  <a:pt x="245" y="1022"/>
                </a:lnTo>
                <a:lnTo>
                  <a:pt x="246" y="1022"/>
                </a:lnTo>
                <a:lnTo>
                  <a:pt x="252" y="1018"/>
                </a:lnTo>
                <a:lnTo>
                  <a:pt x="254" y="1015"/>
                </a:lnTo>
                <a:lnTo>
                  <a:pt x="261" y="1015"/>
                </a:lnTo>
                <a:lnTo>
                  <a:pt x="267" y="1015"/>
                </a:lnTo>
                <a:lnTo>
                  <a:pt x="274" y="1011"/>
                </a:lnTo>
                <a:lnTo>
                  <a:pt x="275" y="1009"/>
                </a:lnTo>
                <a:lnTo>
                  <a:pt x="279" y="1004"/>
                </a:lnTo>
                <a:lnTo>
                  <a:pt x="284" y="997"/>
                </a:lnTo>
                <a:lnTo>
                  <a:pt x="281" y="991"/>
                </a:lnTo>
                <a:lnTo>
                  <a:pt x="280" y="985"/>
                </a:lnTo>
                <a:lnTo>
                  <a:pt x="280" y="984"/>
                </a:lnTo>
                <a:lnTo>
                  <a:pt x="282" y="983"/>
                </a:lnTo>
                <a:lnTo>
                  <a:pt x="283" y="981"/>
                </a:lnTo>
                <a:lnTo>
                  <a:pt x="283" y="980"/>
                </a:lnTo>
                <a:lnTo>
                  <a:pt x="284" y="984"/>
                </a:lnTo>
                <a:lnTo>
                  <a:pt x="288" y="984"/>
                </a:lnTo>
                <a:lnTo>
                  <a:pt x="289" y="984"/>
                </a:lnTo>
                <a:lnTo>
                  <a:pt x="289" y="985"/>
                </a:lnTo>
                <a:lnTo>
                  <a:pt x="290" y="986"/>
                </a:lnTo>
                <a:lnTo>
                  <a:pt x="296" y="987"/>
                </a:lnTo>
                <a:lnTo>
                  <a:pt x="302" y="984"/>
                </a:lnTo>
                <a:lnTo>
                  <a:pt x="308" y="981"/>
                </a:lnTo>
                <a:lnTo>
                  <a:pt x="310" y="981"/>
                </a:lnTo>
                <a:lnTo>
                  <a:pt x="314" y="980"/>
                </a:lnTo>
                <a:lnTo>
                  <a:pt x="319" y="978"/>
                </a:lnTo>
                <a:lnTo>
                  <a:pt x="325" y="976"/>
                </a:lnTo>
                <a:lnTo>
                  <a:pt x="329" y="983"/>
                </a:lnTo>
                <a:lnTo>
                  <a:pt x="331" y="986"/>
                </a:lnTo>
                <a:lnTo>
                  <a:pt x="336" y="991"/>
                </a:lnTo>
                <a:lnTo>
                  <a:pt x="342" y="991"/>
                </a:lnTo>
                <a:lnTo>
                  <a:pt x="346" y="993"/>
                </a:lnTo>
                <a:lnTo>
                  <a:pt x="352" y="994"/>
                </a:lnTo>
                <a:lnTo>
                  <a:pt x="351" y="987"/>
                </a:lnTo>
                <a:lnTo>
                  <a:pt x="349" y="980"/>
                </a:lnTo>
                <a:lnTo>
                  <a:pt x="353" y="979"/>
                </a:lnTo>
                <a:lnTo>
                  <a:pt x="352" y="978"/>
                </a:lnTo>
                <a:lnTo>
                  <a:pt x="350" y="971"/>
                </a:lnTo>
                <a:lnTo>
                  <a:pt x="344" y="969"/>
                </a:lnTo>
                <a:lnTo>
                  <a:pt x="339" y="962"/>
                </a:lnTo>
                <a:lnTo>
                  <a:pt x="332" y="959"/>
                </a:lnTo>
                <a:lnTo>
                  <a:pt x="332" y="957"/>
                </a:lnTo>
                <a:lnTo>
                  <a:pt x="329" y="951"/>
                </a:lnTo>
                <a:lnTo>
                  <a:pt x="329" y="945"/>
                </a:lnTo>
                <a:lnTo>
                  <a:pt x="329" y="939"/>
                </a:lnTo>
                <a:lnTo>
                  <a:pt x="325" y="932"/>
                </a:lnTo>
                <a:lnTo>
                  <a:pt x="324" y="930"/>
                </a:lnTo>
                <a:lnTo>
                  <a:pt x="324" y="928"/>
                </a:lnTo>
                <a:lnTo>
                  <a:pt x="330" y="925"/>
                </a:lnTo>
                <a:lnTo>
                  <a:pt x="334" y="924"/>
                </a:lnTo>
                <a:lnTo>
                  <a:pt x="337" y="917"/>
                </a:lnTo>
                <a:lnTo>
                  <a:pt x="342" y="919"/>
                </a:lnTo>
                <a:lnTo>
                  <a:pt x="345" y="919"/>
                </a:lnTo>
                <a:lnTo>
                  <a:pt x="351" y="920"/>
                </a:lnTo>
                <a:lnTo>
                  <a:pt x="357" y="923"/>
                </a:lnTo>
                <a:lnTo>
                  <a:pt x="364" y="924"/>
                </a:lnTo>
                <a:lnTo>
                  <a:pt x="365" y="925"/>
                </a:lnTo>
                <a:lnTo>
                  <a:pt x="361" y="917"/>
                </a:lnTo>
                <a:lnTo>
                  <a:pt x="362" y="911"/>
                </a:lnTo>
                <a:lnTo>
                  <a:pt x="364" y="908"/>
                </a:lnTo>
                <a:lnTo>
                  <a:pt x="360" y="901"/>
                </a:lnTo>
                <a:lnTo>
                  <a:pt x="366" y="900"/>
                </a:lnTo>
                <a:lnTo>
                  <a:pt x="368" y="900"/>
                </a:lnTo>
                <a:lnTo>
                  <a:pt x="374" y="901"/>
                </a:lnTo>
                <a:lnTo>
                  <a:pt x="380" y="899"/>
                </a:lnTo>
                <a:lnTo>
                  <a:pt x="382" y="892"/>
                </a:lnTo>
                <a:lnTo>
                  <a:pt x="387" y="892"/>
                </a:lnTo>
                <a:lnTo>
                  <a:pt x="392" y="892"/>
                </a:lnTo>
                <a:lnTo>
                  <a:pt x="394" y="891"/>
                </a:lnTo>
                <a:lnTo>
                  <a:pt x="399" y="888"/>
                </a:lnTo>
                <a:lnTo>
                  <a:pt x="402" y="881"/>
                </a:lnTo>
                <a:lnTo>
                  <a:pt x="407" y="875"/>
                </a:lnTo>
                <a:lnTo>
                  <a:pt x="411" y="874"/>
                </a:lnTo>
                <a:lnTo>
                  <a:pt x="417" y="872"/>
                </a:lnTo>
                <a:lnTo>
                  <a:pt x="418" y="875"/>
                </a:lnTo>
                <a:lnTo>
                  <a:pt x="419" y="875"/>
                </a:lnTo>
                <a:lnTo>
                  <a:pt x="425" y="873"/>
                </a:lnTo>
                <a:lnTo>
                  <a:pt x="428" y="866"/>
                </a:lnTo>
                <a:lnTo>
                  <a:pt x="430" y="859"/>
                </a:lnTo>
                <a:lnTo>
                  <a:pt x="430" y="858"/>
                </a:lnTo>
                <a:lnTo>
                  <a:pt x="429" y="846"/>
                </a:lnTo>
                <a:lnTo>
                  <a:pt x="427" y="839"/>
                </a:lnTo>
                <a:lnTo>
                  <a:pt x="425" y="832"/>
                </a:lnTo>
                <a:lnTo>
                  <a:pt x="421" y="825"/>
                </a:lnTo>
                <a:lnTo>
                  <a:pt x="420" y="818"/>
                </a:lnTo>
                <a:lnTo>
                  <a:pt x="419" y="817"/>
                </a:lnTo>
                <a:lnTo>
                  <a:pt x="421" y="810"/>
                </a:lnTo>
                <a:lnTo>
                  <a:pt x="424" y="803"/>
                </a:lnTo>
                <a:lnTo>
                  <a:pt x="425" y="796"/>
                </a:lnTo>
                <a:lnTo>
                  <a:pt x="426" y="794"/>
                </a:lnTo>
                <a:lnTo>
                  <a:pt x="427" y="787"/>
                </a:lnTo>
                <a:lnTo>
                  <a:pt x="427" y="786"/>
                </a:lnTo>
                <a:lnTo>
                  <a:pt x="426" y="779"/>
                </a:lnTo>
                <a:lnTo>
                  <a:pt x="422" y="772"/>
                </a:lnTo>
                <a:lnTo>
                  <a:pt x="421" y="770"/>
                </a:lnTo>
                <a:lnTo>
                  <a:pt x="418" y="763"/>
                </a:lnTo>
                <a:lnTo>
                  <a:pt x="415" y="759"/>
                </a:lnTo>
                <a:lnTo>
                  <a:pt x="413" y="757"/>
                </a:lnTo>
                <a:lnTo>
                  <a:pt x="412" y="750"/>
                </a:lnTo>
                <a:lnTo>
                  <a:pt x="412" y="745"/>
                </a:lnTo>
                <a:lnTo>
                  <a:pt x="407" y="741"/>
                </a:lnTo>
                <a:lnTo>
                  <a:pt x="405" y="733"/>
                </a:lnTo>
                <a:lnTo>
                  <a:pt x="404" y="727"/>
                </a:lnTo>
                <a:lnTo>
                  <a:pt x="405" y="720"/>
                </a:lnTo>
                <a:lnTo>
                  <a:pt x="403" y="713"/>
                </a:lnTo>
                <a:lnTo>
                  <a:pt x="405" y="706"/>
                </a:lnTo>
                <a:lnTo>
                  <a:pt x="411" y="701"/>
                </a:lnTo>
                <a:lnTo>
                  <a:pt x="411" y="693"/>
                </a:lnTo>
                <a:lnTo>
                  <a:pt x="412" y="688"/>
                </a:lnTo>
                <a:lnTo>
                  <a:pt x="411" y="685"/>
                </a:lnTo>
                <a:lnTo>
                  <a:pt x="408" y="678"/>
                </a:lnTo>
                <a:lnTo>
                  <a:pt x="412" y="671"/>
                </a:lnTo>
                <a:lnTo>
                  <a:pt x="407" y="665"/>
                </a:lnTo>
                <a:lnTo>
                  <a:pt x="405" y="662"/>
                </a:lnTo>
                <a:lnTo>
                  <a:pt x="411" y="658"/>
                </a:lnTo>
                <a:lnTo>
                  <a:pt x="413" y="651"/>
                </a:lnTo>
                <a:lnTo>
                  <a:pt x="413" y="645"/>
                </a:lnTo>
                <a:lnTo>
                  <a:pt x="415" y="643"/>
                </a:lnTo>
                <a:lnTo>
                  <a:pt x="415" y="642"/>
                </a:lnTo>
                <a:lnTo>
                  <a:pt x="413" y="637"/>
                </a:lnTo>
                <a:lnTo>
                  <a:pt x="409" y="630"/>
                </a:lnTo>
                <a:lnTo>
                  <a:pt x="404" y="628"/>
                </a:lnTo>
                <a:lnTo>
                  <a:pt x="400" y="621"/>
                </a:lnTo>
                <a:lnTo>
                  <a:pt x="394" y="620"/>
                </a:lnTo>
                <a:lnTo>
                  <a:pt x="388" y="613"/>
                </a:lnTo>
                <a:lnTo>
                  <a:pt x="385" y="606"/>
                </a:lnTo>
                <a:lnTo>
                  <a:pt x="379" y="599"/>
                </a:lnTo>
                <a:lnTo>
                  <a:pt x="384" y="593"/>
                </a:lnTo>
                <a:lnTo>
                  <a:pt x="390" y="589"/>
                </a:lnTo>
                <a:lnTo>
                  <a:pt x="395" y="582"/>
                </a:lnTo>
                <a:lnTo>
                  <a:pt x="396" y="580"/>
                </a:lnTo>
                <a:lnTo>
                  <a:pt x="389" y="577"/>
                </a:lnTo>
                <a:lnTo>
                  <a:pt x="383" y="574"/>
                </a:lnTo>
                <a:lnTo>
                  <a:pt x="377" y="569"/>
                </a:lnTo>
                <a:lnTo>
                  <a:pt x="374" y="567"/>
                </a:lnTo>
                <a:lnTo>
                  <a:pt x="374" y="564"/>
                </a:lnTo>
                <a:lnTo>
                  <a:pt x="369" y="558"/>
                </a:lnTo>
                <a:lnTo>
                  <a:pt x="366" y="558"/>
                </a:lnTo>
                <a:lnTo>
                  <a:pt x="364" y="559"/>
                </a:lnTo>
                <a:lnTo>
                  <a:pt x="357" y="552"/>
                </a:lnTo>
                <a:lnTo>
                  <a:pt x="355" y="545"/>
                </a:lnTo>
                <a:lnTo>
                  <a:pt x="349" y="545"/>
                </a:lnTo>
                <a:lnTo>
                  <a:pt x="349" y="546"/>
                </a:lnTo>
                <a:lnTo>
                  <a:pt x="343" y="546"/>
                </a:lnTo>
                <a:lnTo>
                  <a:pt x="341" y="540"/>
                </a:lnTo>
                <a:lnTo>
                  <a:pt x="335" y="533"/>
                </a:lnTo>
                <a:lnTo>
                  <a:pt x="332" y="525"/>
                </a:lnTo>
                <a:lnTo>
                  <a:pt x="331" y="519"/>
                </a:lnTo>
                <a:lnTo>
                  <a:pt x="330" y="515"/>
                </a:lnTo>
                <a:lnTo>
                  <a:pt x="330" y="512"/>
                </a:lnTo>
                <a:lnTo>
                  <a:pt x="330" y="507"/>
                </a:lnTo>
                <a:lnTo>
                  <a:pt x="324" y="504"/>
                </a:lnTo>
                <a:lnTo>
                  <a:pt x="322" y="502"/>
                </a:lnTo>
                <a:lnTo>
                  <a:pt x="319" y="495"/>
                </a:lnTo>
                <a:lnTo>
                  <a:pt x="314" y="489"/>
                </a:lnTo>
                <a:lnTo>
                  <a:pt x="312" y="483"/>
                </a:lnTo>
                <a:lnTo>
                  <a:pt x="306" y="483"/>
                </a:lnTo>
                <a:lnTo>
                  <a:pt x="304" y="481"/>
                </a:lnTo>
                <a:lnTo>
                  <a:pt x="298" y="476"/>
                </a:lnTo>
                <a:lnTo>
                  <a:pt x="291" y="469"/>
                </a:lnTo>
                <a:lnTo>
                  <a:pt x="286" y="462"/>
                </a:lnTo>
                <a:lnTo>
                  <a:pt x="282" y="455"/>
                </a:lnTo>
                <a:lnTo>
                  <a:pt x="276" y="451"/>
                </a:lnTo>
                <a:lnTo>
                  <a:pt x="274" y="451"/>
                </a:lnTo>
                <a:lnTo>
                  <a:pt x="270" y="444"/>
                </a:lnTo>
                <a:lnTo>
                  <a:pt x="266" y="437"/>
                </a:lnTo>
                <a:lnTo>
                  <a:pt x="263" y="430"/>
                </a:lnTo>
                <a:lnTo>
                  <a:pt x="262" y="425"/>
                </a:lnTo>
                <a:lnTo>
                  <a:pt x="258" y="419"/>
                </a:lnTo>
                <a:lnTo>
                  <a:pt x="253" y="412"/>
                </a:lnTo>
                <a:lnTo>
                  <a:pt x="247" y="408"/>
                </a:lnTo>
                <a:lnTo>
                  <a:pt x="247" y="412"/>
                </a:lnTo>
                <a:lnTo>
                  <a:pt x="240" y="405"/>
                </a:lnTo>
                <a:lnTo>
                  <a:pt x="235" y="401"/>
                </a:lnTo>
                <a:lnTo>
                  <a:pt x="231" y="395"/>
                </a:lnTo>
                <a:lnTo>
                  <a:pt x="229" y="393"/>
                </a:lnTo>
                <a:lnTo>
                  <a:pt x="225" y="387"/>
                </a:lnTo>
                <a:lnTo>
                  <a:pt x="226" y="380"/>
                </a:lnTo>
                <a:lnTo>
                  <a:pt x="229" y="375"/>
                </a:lnTo>
                <a:lnTo>
                  <a:pt x="225" y="368"/>
                </a:lnTo>
                <a:lnTo>
                  <a:pt x="219" y="367"/>
                </a:lnTo>
                <a:lnTo>
                  <a:pt x="216" y="365"/>
                </a:lnTo>
                <a:lnTo>
                  <a:pt x="209" y="363"/>
                </a:lnTo>
                <a:lnTo>
                  <a:pt x="203" y="362"/>
                </a:lnTo>
                <a:lnTo>
                  <a:pt x="197" y="360"/>
                </a:lnTo>
                <a:lnTo>
                  <a:pt x="192" y="356"/>
                </a:lnTo>
                <a:lnTo>
                  <a:pt x="186" y="350"/>
                </a:lnTo>
                <a:lnTo>
                  <a:pt x="179" y="347"/>
                </a:lnTo>
                <a:lnTo>
                  <a:pt x="173" y="340"/>
                </a:lnTo>
                <a:lnTo>
                  <a:pt x="168" y="336"/>
                </a:lnTo>
                <a:lnTo>
                  <a:pt x="164" y="336"/>
                </a:lnTo>
                <a:lnTo>
                  <a:pt x="159" y="330"/>
                </a:lnTo>
                <a:lnTo>
                  <a:pt x="153" y="326"/>
                </a:lnTo>
                <a:lnTo>
                  <a:pt x="146" y="326"/>
                </a:lnTo>
                <a:lnTo>
                  <a:pt x="141" y="322"/>
                </a:lnTo>
                <a:lnTo>
                  <a:pt x="144" y="316"/>
                </a:lnTo>
                <a:lnTo>
                  <a:pt x="150" y="312"/>
                </a:lnTo>
                <a:lnTo>
                  <a:pt x="150" y="309"/>
                </a:lnTo>
                <a:lnTo>
                  <a:pt x="152" y="303"/>
                </a:lnTo>
                <a:lnTo>
                  <a:pt x="146" y="296"/>
                </a:lnTo>
                <a:lnTo>
                  <a:pt x="145" y="292"/>
                </a:lnTo>
                <a:lnTo>
                  <a:pt x="146" y="291"/>
                </a:lnTo>
                <a:lnTo>
                  <a:pt x="152" y="293"/>
                </a:lnTo>
                <a:lnTo>
                  <a:pt x="158" y="290"/>
                </a:lnTo>
                <a:lnTo>
                  <a:pt x="164" y="293"/>
                </a:lnTo>
                <a:lnTo>
                  <a:pt x="170" y="292"/>
                </a:lnTo>
                <a:lnTo>
                  <a:pt x="176" y="296"/>
                </a:lnTo>
                <a:lnTo>
                  <a:pt x="181" y="295"/>
                </a:lnTo>
                <a:lnTo>
                  <a:pt x="186" y="290"/>
                </a:lnTo>
                <a:lnTo>
                  <a:pt x="192" y="284"/>
                </a:lnTo>
                <a:lnTo>
                  <a:pt x="194" y="277"/>
                </a:lnTo>
                <a:lnTo>
                  <a:pt x="190" y="276"/>
                </a:lnTo>
                <a:lnTo>
                  <a:pt x="196" y="269"/>
                </a:lnTo>
                <a:lnTo>
                  <a:pt x="200" y="267"/>
                </a:lnTo>
                <a:lnTo>
                  <a:pt x="201" y="266"/>
                </a:lnTo>
                <a:lnTo>
                  <a:pt x="201" y="260"/>
                </a:lnTo>
                <a:lnTo>
                  <a:pt x="197" y="253"/>
                </a:lnTo>
                <a:lnTo>
                  <a:pt x="194" y="251"/>
                </a:lnTo>
                <a:lnTo>
                  <a:pt x="188" y="249"/>
                </a:lnTo>
                <a:lnTo>
                  <a:pt x="181" y="249"/>
                </a:lnTo>
                <a:lnTo>
                  <a:pt x="179" y="244"/>
                </a:lnTo>
                <a:lnTo>
                  <a:pt x="177" y="237"/>
                </a:lnTo>
                <a:lnTo>
                  <a:pt x="172" y="234"/>
                </a:lnTo>
                <a:lnTo>
                  <a:pt x="166" y="234"/>
                </a:lnTo>
                <a:lnTo>
                  <a:pt x="160" y="231"/>
                </a:lnTo>
                <a:lnTo>
                  <a:pt x="164" y="225"/>
                </a:lnTo>
                <a:lnTo>
                  <a:pt x="164" y="223"/>
                </a:lnTo>
                <a:lnTo>
                  <a:pt x="169" y="226"/>
                </a:lnTo>
                <a:lnTo>
                  <a:pt x="172" y="219"/>
                </a:lnTo>
                <a:lnTo>
                  <a:pt x="170" y="213"/>
                </a:lnTo>
                <a:lnTo>
                  <a:pt x="164" y="209"/>
                </a:lnTo>
                <a:lnTo>
                  <a:pt x="163" y="206"/>
                </a:lnTo>
                <a:lnTo>
                  <a:pt x="157" y="204"/>
                </a:lnTo>
                <a:lnTo>
                  <a:pt x="152" y="197"/>
                </a:lnTo>
                <a:lnTo>
                  <a:pt x="146" y="194"/>
                </a:lnTo>
                <a:lnTo>
                  <a:pt x="140" y="191"/>
                </a:lnTo>
                <a:lnTo>
                  <a:pt x="135" y="190"/>
                </a:lnTo>
                <a:lnTo>
                  <a:pt x="130" y="195"/>
                </a:lnTo>
                <a:lnTo>
                  <a:pt x="126" y="196"/>
                </a:lnTo>
                <a:lnTo>
                  <a:pt x="119" y="201"/>
                </a:lnTo>
                <a:lnTo>
                  <a:pt x="119" y="207"/>
                </a:lnTo>
                <a:lnTo>
                  <a:pt x="117" y="213"/>
                </a:lnTo>
                <a:lnTo>
                  <a:pt x="110" y="210"/>
                </a:lnTo>
                <a:lnTo>
                  <a:pt x="105" y="207"/>
                </a:lnTo>
                <a:lnTo>
                  <a:pt x="99" y="201"/>
                </a:lnTo>
                <a:lnTo>
                  <a:pt x="92" y="203"/>
                </a:lnTo>
                <a:lnTo>
                  <a:pt x="87" y="199"/>
                </a:lnTo>
                <a:lnTo>
                  <a:pt x="82" y="199"/>
                </a:lnTo>
                <a:lnTo>
                  <a:pt x="76" y="193"/>
                </a:lnTo>
                <a:lnTo>
                  <a:pt x="72" y="187"/>
                </a:lnTo>
                <a:lnTo>
                  <a:pt x="71" y="186"/>
                </a:lnTo>
                <a:lnTo>
                  <a:pt x="66" y="180"/>
                </a:lnTo>
                <a:lnTo>
                  <a:pt x="60" y="174"/>
                </a:lnTo>
                <a:lnTo>
                  <a:pt x="60" y="169"/>
                </a:lnTo>
                <a:lnTo>
                  <a:pt x="59" y="167"/>
                </a:lnTo>
                <a:lnTo>
                  <a:pt x="58" y="161"/>
                </a:lnTo>
                <a:lnTo>
                  <a:pt x="59" y="154"/>
                </a:lnTo>
                <a:lnTo>
                  <a:pt x="58" y="147"/>
                </a:lnTo>
                <a:lnTo>
                  <a:pt x="62" y="140"/>
                </a:lnTo>
                <a:lnTo>
                  <a:pt x="60" y="136"/>
                </a:lnTo>
                <a:lnTo>
                  <a:pt x="57" y="130"/>
                </a:lnTo>
                <a:lnTo>
                  <a:pt x="51" y="128"/>
                </a:lnTo>
                <a:lnTo>
                  <a:pt x="48" y="121"/>
                </a:lnTo>
                <a:lnTo>
                  <a:pt x="49" y="128"/>
                </a:lnTo>
                <a:lnTo>
                  <a:pt x="45" y="134"/>
                </a:lnTo>
                <a:lnTo>
                  <a:pt x="40" y="131"/>
                </a:lnTo>
                <a:lnTo>
                  <a:pt x="39" y="124"/>
                </a:lnTo>
                <a:lnTo>
                  <a:pt x="36" y="117"/>
                </a:lnTo>
                <a:lnTo>
                  <a:pt x="32" y="113"/>
                </a:lnTo>
                <a:lnTo>
                  <a:pt x="26" y="108"/>
                </a:lnTo>
                <a:lnTo>
                  <a:pt x="22" y="101"/>
                </a:lnTo>
                <a:lnTo>
                  <a:pt x="16" y="96"/>
                </a:lnTo>
                <a:lnTo>
                  <a:pt x="10" y="91"/>
                </a:lnTo>
                <a:lnTo>
                  <a:pt x="3" y="84"/>
                </a:lnTo>
                <a:lnTo>
                  <a:pt x="0" y="77"/>
                </a:lnTo>
                <a:lnTo>
                  <a:pt x="0" y="7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3" name="Freeform 643"/>
          <p:cNvSpPr>
            <a:spLocks/>
          </p:cNvSpPr>
          <p:nvPr/>
        </p:nvSpPr>
        <p:spPr bwMode="auto">
          <a:xfrm>
            <a:off x="8531225" y="6477000"/>
            <a:ext cx="25400" cy="19050"/>
          </a:xfrm>
          <a:custGeom>
            <a:avLst/>
            <a:gdLst>
              <a:gd name="T0" fmla="*/ 0 w 54"/>
              <a:gd name="T1" fmla="*/ 0 h 42"/>
              <a:gd name="T2" fmla="*/ 0 w 54"/>
              <a:gd name="T3" fmla="*/ 0 h 42"/>
              <a:gd name="T4" fmla="*/ 0 w 54"/>
              <a:gd name="T5" fmla="*/ 0 h 42"/>
              <a:gd name="T6" fmla="*/ 0 w 54"/>
              <a:gd name="T7" fmla="*/ 0 h 42"/>
              <a:gd name="T8" fmla="*/ 0 w 54"/>
              <a:gd name="T9" fmla="*/ 0 h 42"/>
              <a:gd name="T10" fmla="*/ 0 w 54"/>
              <a:gd name="T11" fmla="*/ 0 h 42"/>
              <a:gd name="T12" fmla="*/ 0 w 54"/>
              <a:gd name="T13" fmla="*/ 0 h 42"/>
              <a:gd name="T14" fmla="*/ 0 w 54"/>
              <a:gd name="T15" fmla="*/ 0 h 42"/>
              <a:gd name="T16" fmla="*/ 0 w 54"/>
              <a:gd name="T17" fmla="*/ 0 h 42"/>
              <a:gd name="T18" fmla="*/ 0 w 54"/>
              <a:gd name="T19" fmla="*/ 0 h 42"/>
              <a:gd name="T20" fmla="*/ 0 w 54"/>
              <a:gd name="T21" fmla="*/ 0 h 42"/>
              <a:gd name="T22" fmla="*/ 0 w 54"/>
              <a:gd name="T23" fmla="*/ 0 h 42"/>
              <a:gd name="T24" fmla="*/ 0 w 54"/>
              <a:gd name="T25" fmla="*/ 0 h 42"/>
              <a:gd name="T26" fmla="*/ 0 w 54"/>
              <a:gd name="T27" fmla="*/ 0 h 42"/>
              <a:gd name="T28" fmla="*/ 0 w 54"/>
              <a:gd name="T29" fmla="*/ 0 h 42"/>
              <a:gd name="T30" fmla="*/ 0 w 54"/>
              <a:gd name="T31" fmla="*/ 0 h 42"/>
              <a:gd name="T32" fmla="*/ 0 w 54"/>
              <a:gd name="T33" fmla="*/ 0 h 42"/>
              <a:gd name="T34" fmla="*/ 0 w 54"/>
              <a:gd name="T35" fmla="*/ 0 h 42"/>
              <a:gd name="T36" fmla="*/ 0 w 54"/>
              <a:gd name="T37" fmla="*/ 0 h 42"/>
              <a:gd name="T38" fmla="*/ 0 w 54"/>
              <a:gd name="T39" fmla="*/ 0 h 42"/>
              <a:gd name="T40" fmla="*/ 0 w 54"/>
              <a:gd name="T41" fmla="*/ 0 h 42"/>
              <a:gd name="T42" fmla="*/ 0 w 54"/>
              <a:gd name="T43" fmla="*/ 0 h 42"/>
              <a:gd name="T44" fmla="*/ 0 w 54"/>
              <a:gd name="T45" fmla="*/ 0 h 42"/>
              <a:gd name="T46" fmla="*/ 0 w 54"/>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
              <a:gd name="T73" fmla="*/ 0 h 42"/>
              <a:gd name="T74" fmla="*/ 54 w 54"/>
              <a:gd name="T75" fmla="*/ 42 h 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 h="42">
                <a:moveTo>
                  <a:pt x="44" y="16"/>
                </a:moveTo>
                <a:lnTo>
                  <a:pt x="50" y="17"/>
                </a:lnTo>
                <a:lnTo>
                  <a:pt x="54" y="10"/>
                </a:lnTo>
                <a:lnTo>
                  <a:pt x="53" y="4"/>
                </a:lnTo>
                <a:lnTo>
                  <a:pt x="47" y="0"/>
                </a:lnTo>
                <a:lnTo>
                  <a:pt x="40" y="1"/>
                </a:lnTo>
                <a:lnTo>
                  <a:pt x="36" y="8"/>
                </a:lnTo>
                <a:lnTo>
                  <a:pt x="33" y="16"/>
                </a:lnTo>
                <a:lnTo>
                  <a:pt x="25" y="21"/>
                </a:lnTo>
                <a:lnTo>
                  <a:pt x="20" y="26"/>
                </a:lnTo>
                <a:lnTo>
                  <a:pt x="13" y="29"/>
                </a:lnTo>
                <a:lnTo>
                  <a:pt x="8" y="35"/>
                </a:lnTo>
                <a:lnTo>
                  <a:pt x="0" y="39"/>
                </a:lnTo>
                <a:lnTo>
                  <a:pt x="7" y="42"/>
                </a:lnTo>
                <a:lnTo>
                  <a:pt x="13" y="37"/>
                </a:lnTo>
                <a:lnTo>
                  <a:pt x="20" y="38"/>
                </a:lnTo>
                <a:lnTo>
                  <a:pt x="26" y="35"/>
                </a:lnTo>
                <a:lnTo>
                  <a:pt x="33" y="33"/>
                </a:lnTo>
                <a:lnTo>
                  <a:pt x="41" y="32"/>
                </a:lnTo>
                <a:lnTo>
                  <a:pt x="47" y="31"/>
                </a:lnTo>
                <a:lnTo>
                  <a:pt x="51" y="24"/>
                </a:lnTo>
                <a:lnTo>
                  <a:pt x="44" y="19"/>
                </a:lnTo>
                <a:lnTo>
                  <a:pt x="38" y="21"/>
                </a:lnTo>
                <a:lnTo>
                  <a:pt x="44" y="1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4" name="Freeform 644"/>
          <p:cNvSpPr>
            <a:spLocks/>
          </p:cNvSpPr>
          <p:nvPr/>
        </p:nvSpPr>
        <p:spPr bwMode="auto">
          <a:xfrm>
            <a:off x="8534400" y="6248400"/>
            <a:ext cx="338138" cy="228600"/>
          </a:xfrm>
          <a:custGeom>
            <a:avLst/>
            <a:gdLst>
              <a:gd name="T0" fmla="*/ 0 w 713"/>
              <a:gd name="T1" fmla="*/ 0 h 481"/>
              <a:gd name="T2" fmla="*/ 0 w 713"/>
              <a:gd name="T3" fmla="*/ 0 h 481"/>
              <a:gd name="T4" fmla="*/ 0 w 713"/>
              <a:gd name="T5" fmla="*/ 0 h 481"/>
              <a:gd name="T6" fmla="*/ 0 w 713"/>
              <a:gd name="T7" fmla="*/ 0 h 481"/>
              <a:gd name="T8" fmla="*/ 0 w 713"/>
              <a:gd name="T9" fmla="*/ 0 h 481"/>
              <a:gd name="T10" fmla="*/ 0 w 713"/>
              <a:gd name="T11" fmla="*/ 0 h 481"/>
              <a:gd name="T12" fmla="*/ 0 w 713"/>
              <a:gd name="T13" fmla="*/ 0 h 481"/>
              <a:gd name="T14" fmla="*/ 0 w 713"/>
              <a:gd name="T15" fmla="*/ 0 h 481"/>
              <a:gd name="T16" fmla="*/ 0 w 713"/>
              <a:gd name="T17" fmla="*/ 0 h 481"/>
              <a:gd name="T18" fmla="*/ 0 w 713"/>
              <a:gd name="T19" fmla="*/ 0 h 481"/>
              <a:gd name="T20" fmla="*/ 0 w 713"/>
              <a:gd name="T21" fmla="*/ 0 h 481"/>
              <a:gd name="T22" fmla="*/ 0 w 713"/>
              <a:gd name="T23" fmla="*/ 0 h 481"/>
              <a:gd name="T24" fmla="*/ 0 w 713"/>
              <a:gd name="T25" fmla="*/ 0 h 481"/>
              <a:gd name="T26" fmla="*/ 0 w 713"/>
              <a:gd name="T27" fmla="*/ 0 h 481"/>
              <a:gd name="T28" fmla="*/ 0 w 713"/>
              <a:gd name="T29" fmla="*/ 0 h 481"/>
              <a:gd name="T30" fmla="*/ 0 w 713"/>
              <a:gd name="T31" fmla="*/ 0 h 481"/>
              <a:gd name="T32" fmla="*/ 0 w 713"/>
              <a:gd name="T33" fmla="*/ 0 h 481"/>
              <a:gd name="T34" fmla="*/ 0 w 713"/>
              <a:gd name="T35" fmla="*/ 0 h 481"/>
              <a:gd name="T36" fmla="*/ 0 w 713"/>
              <a:gd name="T37" fmla="*/ 0 h 481"/>
              <a:gd name="T38" fmla="*/ 0 w 713"/>
              <a:gd name="T39" fmla="*/ 0 h 481"/>
              <a:gd name="T40" fmla="*/ 0 w 713"/>
              <a:gd name="T41" fmla="*/ 0 h 481"/>
              <a:gd name="T42" fmla="*/ 0 w 713"/>
              <a:gd name="T43" fmla="*/ 0 h 481"/>
              <a:gd name="T44" fmla="*/ 0 w 713"/>
              <a:gd name="T45" fmla="*/ 0 h 481"/>
              <a:gd name="T46" fmla="*/ 0 w 713"/>
              <a:gd name="T47" fmla="*/ 0 h 481"/>
              <a:gd name="T48" fmla="*/ 0 w 713"/>
              <a:gd name="T49" fmla="*/ 0 h 481"/>
              <a:gd name="T50" fmla="*/ 0 w 713"/>
              <a:gd name="T51" fmla="*/ 0 h 481"/>
              <a:gd name="T52" fmla="*/ 0 w 713"/>
              <a:gd name="T53" fmla="*/ 0 h 481"/>
              <a:gd name="T54" fmla="*/ 0 w 713"/>
              <a:gd name="T55" fmla="*/ 0 h 481"/>
              <a:gd name="T56" fmla="*/ 0 w 713"/>
              <a:gd name="T57" fmla="*/ 0 h 481"/>
              <a:gd name="T58" fmla="*/ 0 w 713"/>
              <a:gd name="T59" fmla="*/ 0 h 481"/>
              <a:gd name="T60" fmla="*/ 0 w 713"/>
              <a:gd name="T61" fmla="*/ 0 h 481"/>
              <a:gd name="T62" fmla="*/ 0 w 713"/>
              <a:gd name="T63" fmla="*/ 0 h 481"/>
              <a:gd name="T64" fmla="*/ 0 w 713"/>
              <a:gd name="T65" fmla="*/ 0 h 481"/>
              <a:gd name="T66" fmla="*/ 0 w 713"/>
              <a:gd name="T67" fmla="*/ 0 h 481"/>
              <a:gd name="T68" fmla="*/ 0 w 713"/>
              <a:gd name="T69" fmla="*/ 0 h 481"/>
              <a:gd name="T70" fmla="*/ 0 w 713"/>
              <a:gd name="T71" fmla="*/ 0 h 481"/>
              <a:gd name="T72" fmla="*/ 0 w 713"/>
              <a:gd name="T73" fmla="*/ 0 h 481"/>
              <a:gd name="T74" fmla="*/ 0 w 713"/>
              <a:gd name="T75" fmla="*/ 0 h 481"/>
              <a:gd name="T76" fmla="*/ 0 w 713"/>
              <a:gd name="T77" fmla="*/ 0 h 481"/>
              <a:gd name="T78" fmla="*/ 0 w 713"/>
              <a:gd name="T79" fmla="*/ 0 h 481"/>
              <a:gd name="T80" fmla="*/ 0 w 713"/>
              <a:gd name="T81" fmla="*/ 0 h 481"/>
              <a:gd name="T82" fmla="*/ 0 w 713"/>
              <a:gd name="T83" fmla="*/ 0 h 481"/>
              <a:gd name="T84" fmla="*/ 0 w 713"/>
              <a:gd name="T85" fmla="*/ 0 h 481"/>
              <a:gd name="T86" fmla="*/ 0 w 713"/>
              <a:gd name="T87" fmla="*/ 0 h 481"/>
              <a:gd name="T88" fmla="*/ 0 w 713"/>
              <a:gd name="T89" fmla="*/ 0 h 481"/>
              <a:gd name="T90" fmla="*/ 0 w 713"/>
              <a:gd name="T91" fmla="*/ 0 h 481"/>
              <a:gd name="T92" fmla="*/ 0 w 713"/>
              <a:gd name="T93" fmla="*/ 0 h 481"/>
              <a:gd name="T94" fmla="*/ 0 w 713"/>
              <a:gd name="T95" fmla="*/ 0 h 481"/>
              <a:gd name="T96" fmla="*/ 0 w 713"/>
              <a:gd name="T97" fmla="*/ 0 h 481"/>
              <a:gd name="T98" fmla="*/ 0 w 713"/>
              <a:gd name="T99" fmla="*/ 0 h 481"/>
              <a:gd name="T100" fmla="*/ 0 w 713"/>
              <a:gd name="T101" fmla="*/ 0 h 481"/>
              <a:gd name="T102" fmla="*/ 0 w 713"/>
              <a:gd name="T103" fmla="*/ 0 h 481"/>
              <a:gd name="T104" fmla="*/ 0 w 713"/>
              <a:gd name="T105" fmla="*/ 0 h 481"/>
              <a:gd name="T106" fmla="*/ 0 w 713"/>
              <a:gd name="T107" fmla="*/ 0 h 481"/>
              <a:gd name="T108" fmla="*/ 0 w 713"/>
              <a:gd name="T109" fmla="*/ 0 h 481"/>
              <a:gd name="T110" fmla="*/ 0 w 713"/>
              <a:gd name="T111" fmla="*/ 0 h 48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3"/>
              <a:gd name="T169" fmla="*/ 0 h 481"/>
              <a:gd name="T170" fmla="*/ 713 w 713"/>
              <a:gd name="T171" fmla="*/ 481 h 48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3" h="481">
                <a:moveTo>
                  <a:pt x="1" y="429"/>
                </a:moveTo>
                <a:lnTo>
                  <a:pt x="7" y="428"/>
                </a:lnTo>
                <a:lnTo>
                  <a:pt x="13" y="425"/>
                </a:lnTo>
                <a:lnTo>
                  <a:pt x="19" y="420"/>
                </a:lnTo>
                <a:lnTo>
                  <a:pt x="17" y="427"/>
                </a:lnTo>
                <a:lnTo>
                  <a:pt x="11" y="428"/>
                </a:lnTo>
                <a:lnTo>
                  <a:pt x="7" y="435"/>
                </a:lnTo>
                <a:lnTo>
                  <a:pt x="13" y="434"/>
                </a:lnTo>
                <a:lnTo>
                  <a:pt x="19" y="428"/>
                </a:lnTo>
                <a:lnTo>
                  <a:pt x="25" y="427"/>
                </a:lnTo>
                <a:lnTo>
                  <a:pt x="19" y="429"/>
                </a:lnTo>
                <a:lnTo>
                  <a:pt x="13" y="435"/>
                </a:lnTo>
                <a:lnTo>
                  <a:pt x="6" y="439"/>
                </a:lnTo>
                <a:lnTo>
                  <a:pt x="3" y="445"/>
                </a:lnTo>
                <a:lnTo>
                  <a:pt x="8" y="447"/>
                </a:lnTo>
                <a:lnTo>
                  <a:pt x="15" y="447"/>
                </a:lnTo>
                <a:lnTo>
                  <a:pt x="20" y="448"/>
                </a:lnTo>
                <a:lnTo>
                  <a:pt x="22" y="448"/>
                </a:lnTo>
                <a:lnTo>
                  <a:pt x="29" y="449"/>
                </a:lnTo>
                <a:lnTo>
                  <a:pt x="34" y="450"/>
                </a:lnTo>
                <a:lnTo>
                  <a:pt x="41" y="444"/>
                </a:lnTo>
                <a:lnTo>
                  <a:pt x="47" y="441"/>
                </a:lnTo>
                <a:lnTo>
                  <a:pt x="55" y="445"/>
                </a:lnTo>
                <a:lnTo>
                  <a:pt x="55" y="452"/>
                </a:lnTo>
                <a:lnTo>
                  <a:pt x="52" y="460"/>
                </a:lnTo>
                <a:lnTo>
                  <a:pt x="59" y="460"/>
                </a:lnTo>
                <a:lnTo>
                  <a:pt x="65" y="459"/>
                </a:lnTo>
                <a:lnTo>
                  <a:pt x="69" y="457"/>
                </a:lnTo>
                <a:lnTo>
                  <a:pt x="75" y="459"/>
                </a:lnTo>
                <a:lnTo>
                  <a:pt x="74" y="467"/>
                </a:lnTo>
                <a:lnTo>
                  <a:pt x="70" y="469"/>
                </a:lnTo>
                <a:lnTo>
                  <a:pt x="70" y="476"/>
                </a:lnTo>
                <a:lnTo>
                  <a:pt x="73" y="476"/>
                </a:lnTo>
                <a:lnTo>
                  <a:pt x="79" y="473"/>
                </a:lnTo>
                <a:lnTo>
                  <a:pt x="86" y="476"/>
                </a:lnTo>
                <a:lnTo>
                  <a:pt x="92" y="474"/>
                </a:lnTo>
                <a:lnTo>
                  <a:pt x="95" y="474"/>
                </a:lnTo>
                <a:lnTo>
                  <a:pt x="96" y="481"/>
                </a:lnTo>
                <a:lnTo>
                  <a:pt x="109" y="481"/>
                </a:lnTo>
                <a:lnTo>
                  <a:pt x="116" y="480"/>
                </a:lnTo>
                <a:lnTo>
                  <a:pt x="122" y="479"/>
                </a:lnTo>
                <a:lnTo>
                  <a:pt x="123" y="479"/>
                </a:lnTo>
                <a:lnTo>
                  <a:pt x="129" y="477"/>
                </a:lnTo>
                <a:lnTo>
                  <a:pt x="136" y="474"/>
                </a:lnTo>
                <a:lnTo>
                  <a:pt x="143" y="474"/>
                </a:lnTo>
                <a:lnTo>
                  <a:pt x="149" y="472"/>
                </a:lnTo>
                <a:lnTo>
                  <a:pt x="155" y="467"/>
                </a:lnTo>
                <a:lnTo>
                  <a:pt x="161" y="465"/>
                </a:lnTo>
                <a:lnTo>
                  <a:pt x="165" y="458"/>
                </a:lnTo>
                <a:lnTo>
                  <a:pt x="171" y="456"/>
                </a:lnTo>
                <a:lnTo>
                  <a:pt x="179" y="451"/>
                </a:lnTo>
                <a:lnTo>
                  <a:pt x="185" y="449"/>
                </a:lnTo>
                <a:lnTo>
                  <a:pt x="186" y="449"/>
                </a:lnTo>
                <a:lnTo>
                  <a:pt x="188" y="448"/>
                </a:lnTo>
                <a:lnTo>
                  <a:pt x="194" y="444"/>
                </a:lnTo>
                <a:lnTo>
                  <a:pt x="201" y="441"/>
                </a:lnTo>
                <a:lnTo>
                  <a:pt x="208" y="434"/>
                </a:lnTo>
                <a:lnTo>
                  <a:pt x="208" y="433"/>
                </a:lnTo>
                <a:lnTo>
                  <a:pt x="215" y="429"/>
                </a:lnTo>
                <a:lnTo>
                  <a:pt x="222" y="425"/>
                </a:lnTo>
                <a:lnTo>
                  <a:pt x="229" y="424"/>
                </a:lnTo>
                <a:lnTo>
                  <a:pt x="236" y="423"/>
                </a:lnTo>
                <a:lnTo>
                  <a:pt x="243" y="421"/>
                </a:lnTo>
                <a:lnTo>
                  <a:pt x="248" y="415"/>
                </a:lnTo>
                <a:lnTo>
                  <a:pt x="242" y="417"/>
                </a:lnTo>
                <a:lnTo>
                  <a:pt x="236" y="419"/>
                </a:lnTo>
                <a:lnTo>
                  <a:pt x="249" y="412"/>
                </a:lnTo>
                <a:lnTo>
                  <a:pt x="250" y="407"/>
                </a:lnTo>
                <a:lnTo>
                  <a:pt x="256" y="401"/>
                </a:lnTo>
                <a:lnTo>
                  <a:pt x="264" y="397"/>
                </a:lnTo>
                <a:lnTo>
                  <a:pt x="270" y="392"/>
                </a:lnTo>
                <a:lnTo>
                  <a:pt x="277" y="385"/>
                </a:lnTo>
                <a:lnTo>
                  <a:pt x="282" y="378"/>
                </a:lnTo>
                <a:lnTo>
                  <a:pt x="289" y="372"/>
                </a:lnTo>
                <a:lnTo>
                  <a:pt x="296" y="366"/>
                </a:lnTo>
                <a:lnTo>
                  <a:pt x="302" y="362"/>
                </a:lnTo>
                <a:lnTo>
                  <a:pt x="308" y="358"/>
                </a:lnTo>
                <a:lnTo>
                  <a:pt x="315" y="353"/>
                </a:lnTo>
                <a:lnTo>
                  <a:pt x="322" y="347"/>
                </a:lnTo>
                <a:lnTo>
                  <a:pt x="327" y="343"/>
                </a:lnTo>
                <a:lnTo>
                  <a:pt x="333" y="337"/>
                </a:lnTo>
                <a:lnTo>
                  <a:pt x="337" y="329"/>
                </a:lnTo>
                <a:lnTo>
                  <a:pt x="343" y="321"/>
                </a:lnTo>
                <a:lnTo>
                  <a:pt x="349" y="314"/>
                </a:lnTo>
                <a:lnTo>
                  <a:pt x="357" y="307"/>
                </a:lnTo>
                <a:lnTo>
                  <a:pt x="364" y="300"/>
                </a:lnTo>
                <a:lnTo>
                  <a:pt x="370" y="296"/>
                </a:lnTo>
                <a:lnTo>
                  <a:pt x="372" y="295"/>
                </a:lnTo>
                <a:lnTo>
                  <a:pt x="385" y="288"/>
                </a:lnTo>
                <a:lnTo>
                  <a:pt x="388" y="287"/>
                </a:lnTo>
                <a:lnTo>
                  <a:pt x="396" y="283"/>
                </a:lnTo>
                <a:lnTo>
                  <a:pt x="403" y="281"/>
                </a:lnTo>
                <a:lnTo>
                  <a:pt x="409" y="279"/>
                </a:lnTo>
                <a:lnTo>
                  <a:pt x="414" y="278"/>
                </a:lnTo>
                <a:lnTo>
                  <a:pt x="420" y="274"/>
                </a:lnTo>
                <a:lnTo>
                  <a:pt x="425" y="273"/>
                </a:lnTo>
                <a:lnTo>
                  <a:pt x="432" y="270"/>
                </a:lnTo>
                <a:lnTo>
                  <a:pt x="440" y="266"/>
                </a:lnTo>
                <a:lnTo>
                  <a:pt x="444" y="266"/>
                </a:lnTo>
                <a:lnTo>
                  <a:pt x="448" y="264"/>
                </a:lnTo>
                <a:lnTo>
                  <a:pt x="454" y="262"/>
                </a:lnTo>
                <a:lnTo>
                  <a:pt x="459" y="255"/>
                </a:lnTo>
                <a:lnTo>
                  <a:pt x="465" y="252"/>
                </a:lnTo>
                <a:lnTo>
                  <a:pt x="472" y="257"/>
                </a:lnTo>
                <a:lnTo>
                  <a:pt x="466" y="260"/>
                </a:lnTo>
                <a:lnTo>
                  <a:pt x="459" y="263"/>
                </a:lnTo>
                <a:lnTo>
                  <a:pt x="465" y="260"/>
                </a:lnTo>
                <a:lnTo>
                  <a:pt x="474" y="262"/>
                </a:lnTo>
                <a:lnTo>
                  <a:pt x="480" y="265"/>
                </a:lnTo>
                <a:lnTo>
                  <a:pt x="487" y="260"/>
                </a:lnTo>
                <a:lnTo>
                  <a:pt x="490" y="264"/>
                </a:lnTo>
                <a:lnTo>
                  <a:pt x="497" y="259"/>
                </a:lnTo>
                <a:lnTo>
                  <a:pt x="503" y="252"/>
                </a:lnTo>
                <a:lnTo>
                  <a:pt x="497" y="246"/>
                </a:lnTo>
                <a:lnTo>
                  <a:pt x="491" y="246"/>
                </a:lnTo>
                <a:lnTo>
                  <a:pt x="485" y="243"/>
                </a:lnTo>
                <a:lnTo>
                  <a:pt x="491" y="240"/>
                </a:lnTo>
                <a:lnTo>
                  <a:pt x="493" y="234"/>
                </a:lnTo>
                <a:lnTo>
                  <a:pt x="495" y="226"/>
                </a:lnTo>
                <a:lnTo>
                  <a:pt x="496" y="226"/>
                </a:lnTo>
                <a:lnTo>
                  <a:pt x="503" y="218"/>
                </a:lnTo>
                <a:lnTo>
                  <a:pt x="510" y="213"/>
                </a:lnTo>
                <a:lnTo>
                  <a:pt x="517" y="207"/>
                </a:lnTo>
                <a:lnTo>
                  <a:pt x="523" y="205"/>
                </a:lnTo>
                <a:lnTo>
                  <a:pt x="529" y="203"/>
                </a:lnTo>
                <a:lnTo>
                  <a:pt x="535" y="200"/>
                </a:lnTo>
                <a:lnTo>
                  <a:pt x="542" y="197"/>
                </a:lnTo>
                <a:lnTo>
                  <a:pt x="548" y="193"/>
                </a:lnTo>
                <a:lnTo>
                  <a:pt x="556" y="189"/>
                </a:lnTo>
                <a:lnTo>
                  <a:pt x="561" y="184"/>
                </a:lnTo>
                <a:lnTo>
                  <a:pt x="568" y="178"/>
                </a:lnTo>
                <a:lnTo>
                  <a:pt x="574" y="173"/>
                </a:lnTo>
                <a:lnTo>
                  <a:pt x="581" y="167"/>
                </a:lnTo>
                <a:lnTo>
                  <a:pt x="586" y="162"/>
                </a:lnTo>
                <a:lnTo>
                  <a:pt x="593" y="155"/>
                </a:lnTo>
                <a:lnTo>
                  <a:pt x="600" y="151"/>
                </a:lnTo>
                <a:lnTo>
                  <a:pt x="607" y="149"/>
                </a:lnTo>
                <a:lnTo>
                  <a:pt x="612" y="144"/>
                </a:lnTo>
                <a:lnTo>
                  <a:pt x="619" y="138"/>
                </a:lnTo>
                <a:lnTo>
                  <a:pt x="627" y="135"/>
                </a:lnTo>
                <a:lnTo>
                  <a:pt x="633" y="130"/>
                </a:lnTo>
                <a:lnTo>
                  <a:pt x="634" y="128"/>
                </a:lnTo>
                <a:lnTo>
                  <a:pt x="639" y="122"/>
                </a:lnTo>
                <a:lnTo>
                  <a:pt x="646" y="117"/>
                </a:lnTo>
                <a:lnTo>
                  <a:pt x="655" y="112"/>
                </a:lnTo>
                <a:lnTo>
                  <a:pt x="660" y="109"/>
                </a:lnTo>
                <a:lnTo>
                  <a:pt x="668" y="102"/>
                </a:lnTo>
                <a:lnTo>
                  <a:pt x="670" y="95"/>
                </a:lnTo>
                <a:lnTo>
                  <a:pt x="674" y="87"/>
                </a:lnTo>
                <a:lnTo>
                  <a:pt x="675" y="82"/>
                </a:lnTo>
                <a:lnTo>
                  <a:pt x="675" y="74"/>
                </a:lnTo>
                <a:lnTo>
                  <a:pt x="682" y="68"/>
                </a:lnTo>
                <a:lnTo>
                  <a:pt x="688" y="66"/>
                </a:lnTo>
                <a:lnTo>
                  <a:pt x="695" y="62"/>
                </a:lnTo>
                <a:lnTo>
                  <a:pt x="702" y="56"/>
                </a:lnTo>
                <a:lnTo>
                  <a:pt x="707" y="54"/>
                </a:lnTo>
                <a:lnTo>
                  <a:pt x="713" y="48"/>
                </a:lnTo>
                <a:lnTo>
                  <a:pt x="708" y="53"/>
                </a:lnTo>
                <a:lnTo>
                  <a:pt x="701" y="54"/>
                </a:lnTo>
                <a:lnTo>
                  <a:pt x="695" y="58"/>
                </a:lnTo>
                <a:lnTo>
                  <a:pt x="690" y="58"/>
                </a:lnTo>
                <a:lnTo>
                  <a:pt x="683" y="61"/>
                </a:lnTo>
                <a:lnTo>
                  <a:pt x="682" y="57"/>
                </a:lnTo>
                <a:lnTo>
                  <a:pt x="688" y="56"/>
                </a:lnTo>
                <a:lnTo>
                  <a:pt x="694" y="55"/>
                </a:lnTo>
                <a:lnTo>
                  <a:pt x="701" y="50"/>
                </a:lnTo>
                <a:lnTo>
                  <a:pt x="707" y="45"/>
                </a:lnTo>
                <a:lnTo>
                  <a:pt x="708" y="39"/>
                </a:lnTo>
                <a:lnTo>
                  <a:pt x="702" y="39"/>
                </a:lnTo>
                <a:lnTo>
                  <a:pt x="696" y="41"/>
                </a:lnTo>
                <a:lnTo>
                  <a:pt x="693" y="48"/>
                </a:lnTo>
                <a:lnTo>
                  <a:pt x="687" y="48"/>
                </a:lnTo>
                <a:lnTo>
                  <a:pt x="683" y="54"/>
                </a:lnTo>
                <a:lnTo>
                  <a:pt x="690" y="54"/>
                </a:lnTo>
                <a:lnTo>
                  <a:pt x="683" y="56"/>
                </a:lnTo>
                <a:lnTo>
                  <a:pt x="676" y="58"/>
                </a:lnTo>
                <a:lnTo>
                  <a:pt x="671" y="60"/>
                </a:lnTo>
                <a:lnTo>
                  <a:pt x="677" y="55"/>
                </a:lnTo>
                <a:lnTo>
                  <a:pt x="683" y="48"/>
                </a:lnTo>
                <a:lnTo>
                  <a:pt x="689" y="44"/>
                </a:lnTo>
                <a:lnTo>
                  <a:pt x="683" y="41"/>
                </a:lnTo>
                <a:lnTo>
                  <a:pt x="689" y="39"/>
                </a:lnTo>
                <a:lnTo>
                  <a:pt x="696" y="32"/>
                </a:lnTo>
                <a:lnTo>
                  <a:pt x="689" y="34"/>
                </a:lnTo>
                <a:lnTo>
                  <a:pt x="682" y="39"/>
                </a:lnTo>
                <a:lnTo>
                  <a:pt x="675" y="45"/>
                </a:lnTo>
                <a:lnTo>
                  <a:pt x="668" y="44"/>
                </a:lnTo>
                <a:lnTo>
                  <a:pt x="663" y="47"/>
                </a:lnTo>
                <a:lnTo>
                  <a:pt x="658" y="52"/>
                </a:lnTo>
                <a:lnTo>
                  <a:pt x="651" y="53"/>
                </a:lnTo>
                <a:lnTo>
                  <a:pt x="644" y="58"/>
                </a:lnTo>
                <a:lnTo>
                  <a:pt x="637" y="62"/>
                </a:lnTo>
                <a:lnTo>
                  <a:pt x="630" y="61"/>
                </a:lnTo>
                <a:lnTo>
                  <a:pt x="633" y="53"/>
                </a:lnTo>
                <a:lnTo>
                  <a:pt x="635" y="46"/>
                </a:lnTo>
                <a:lnTo>
                  <a:pt x="638" y="41"/>
                </a:lnTo>
                <a:lnTo>
                  <a:pt x="643" y="36"/>
                </a:lnTo>
                <a:lnTo>
                  <a:pt x="648" y="29"/>
                </a:lnTo>
                <a:lnTo>
                  <a:pt x="648" y="22"/>
                </a:lnTo>
                <a:lnTo>
                  <a:pt x="642" y="24"/>
                </a:lnTo>
                <a:lnTo>
                  <a:pt x="635" y="24"/>
                </a:lnTo>
                <a:lnTo>
                  <a:pt x="634" y="22"/>
                </a:lnTo>
                <a:lnTo>
                  <a:pt x="635" y="14"/>
                </a:lnTo>
                <a:lnTo>
                  <a:pt x="638" y="12"/>
                </a:lnTo>
                <a:lnTo>
                  <a:pt x="642" y="5"/>
                </a:lnTo>
                <a:lnTo>
                  <a:pt x="648" y="1"/>
                </a:lnTo>
                <a:lnTo>
                  <a:pt x="655" y="1"/>
                </a:lnTo>
                <a:lnTo>
                  <a:pt x="662" y="2"/>
                </a:lnTo>
                <a:lnTo>
                  <a:pt x="656" y="0"/>
                </a:lnTo>
                <a:lnTo>
                  <a:pt x="648" y="0"/>
                </a:lnTo>
                <a:lnTo>
                  <a:pt x="642" y="0"/>
                </a:lnTo>
                <a:lnTo>
                  <a:pt x="636" y="7"/>
                </a:lnTo>
                <a:lnTo>
                  <a:pt x="630" y="8"/>
                </a:lnTo>
                <a:lnTo>
                  <a:pt x="624" y="10"/>
                </a:lnTo>
                <a:lnTo>
                  <a:pt x="617" y="15"/>
                </a:lnTo>
                <a:lnTo>
                  <a:pt x="611" y="18"/>
                </a:lnTo>
                <a:lnTo>
                  <a:pt x="599" y="24"/>
                </a:lnTo>
                <a:lnTo>
                  <a:pt x="592" y="31"/>
                </a:lnTo>
                <a:lnTo>
                  <a:pt x="587" y="39"/>
                </a:lnTo>
                <a:lnTo>
                  <a:pt x="583" y="45"/>
                </a:lnTo>
                <a:lnTo>
                  <a:pt x="578" y="52"/>
                </a:lnTo>
                <a:lnTo>
                  <a:pt x="574" y="60"/>
                </a:lnTo>
                <a:lnTo>
                  <a:pt x="570" y="63"/>
                </a:lnTo>
                <a:lnTo>
                  <a:pt x="564" y="70"/>
                </a:lnTo>
                <a:lnTo>
                  <a:pt x="557" y="74"/>
                </a:lnTo>
                <a:lnTo>
                  <a:pt x="550" y="80"/>
                </a:lnTo>
                <a:lnTo>
                  <a:pt x="545" y="85"/>
                </a:lnTo>
                <a:lnTo>
                  <a:pt x="539" y="89"/>
                </a:lnTo>
                <a:lnTo>
                  <a:pt x="532" y="93"/>
                </a:lnTo>
                <a:lnTo>
                  <a:pt x="525" y="96"/>
                </a:lnTo>
                <a:lnTo>
                  <a:pt x="519" y="97"/>
                </a:lnTo>
                <a:lnTo>
                  <a:pt x="516" y="98"/>
                </a:lnTo>
                <a:lnTo>
                  <a:pt x="510" y="100"/>
                </a:lnTo>
                <a:lnTo>
                  <a:pt x="504" y="108"/>
                </a:lnTo>
                <a:lnTo>
                  <a:pt x="497" y="113"/>
                </a:lnTo>
                <a:lnTo>
                  <a:pt x="491" y="120"/>
                </a:lnTo>
                <a:lnTo>
                  <a:pt x="485" y="127"/>
                </a:lnTo>
                <a:lnTo>
                  <a:pt x="479" y="135"/>
                </a:lnTo>
                <a:lnTo>
                  <a:pt x="472" y="143"/>
                </a:lnTo>
                <a:lnTo>
                  <a:pt x="465" y="149"/>
                </a:lnTo>
                <a:lnTo>
                  <a:pt x="459" y="153"/>
                </a:lnTo>
                <a:lnTo>
                  <a:pt x="458" y="154"/>
                </a:lnTo>
                <a:lnTo>
                  <a:pt x="451" y="161"/>
                </a:lnTo>
                <a:lnTo>
                  <a:pt x="445" y="166"/>
                </a:lnTo>
                <a:lnTo>
                  <a:pt x="432" y="174"/>
                </a:lnTo>
                <a:lnTo>
                  <a:pt x="429" y="175"/>
                </a:lnTo>
                <a:lnTo>
                  <a:pt x="424" y="181"/>
                </a:lnTo>
                <a:lnTo>
                  <a:pt x="417" y="184"/>
                </a:lnTo>
                <a:lnTo>
                  <a:pt x="410" y="189"/>
                </a:lnTo>
                <a:lnTo>
                  <a:pt x="404" y="192"/>
                </a:lnTo>
                <a:lnTo>
                  <a:pt x="397" y="195"/>
                </a:lnTo>
                <a:lnTo>
                  <a:pt x="391" y="197"/>
                </a:lnTo>
                <a:lnTo>
                  <a:pt x="385" y="199"/>
                </a:lnTo>
                <a:lnTo>
                  <a:pt x="384" y="200"/>
                </a:lnTo>
                <a:lnTo>
                  <a:pt x="376" y="205"/>
                </a:lnTo>
                <a:lnTo>
                  <a:pt x="370" y="206"/>
                </a:lnTo>
                <a:lnTo>
                  <a:pt x="363" y="213"/>
                </a:lnTo>
                <a:lnTo>
                  <a:pt x="357" y="216"/>
                </a:lnTo>
                <a:lnTo>
                  <a:pt x="350" y="218"/>
                </a:lnTo>
                <a:lnTo>
                  <a:pt x="344" y="222"/>
                </a:lnTo>
                <a:lnTo>
                  <a:pt x="338" y="226"/>
                </a:lnTo>
                <a:lnTo>
                  <a:pt x="333" y="226"/>
                </a:lnTo>
                <a:lnTo>
                  <a:pt x="326" y="231"/>
                </a:lnTo>
                <a:lnTo>
                  <a:pt x="319" y="235"/>
                </a:lnTo>
                <a:lnTo>
                  <a:pt x="313" y="239"/>
                </a:lnTo>
                <a:lnTo>
                  <a:pt x="306" y="243"/>
                </a:lnTo>
                <a:lnTo>
                  <a:pt x="301" y="244"/>
                </a:lnTo>
                <a:lnTo>
                  <a:pt x="294" y="246"/>
                </a:lnTo>
                <a:lnTo>
                  <a:pt x="286" y="249"/>
                </a:lnTo>
                <a:lnTo>
                  <a:pt x="279" y="252"/>
                </a:lnTo>
                <a:lnTo>
                  <a:pt x="272" y="256"/>
                </a:lnTo>
                <a:lnTo>
                  <a:pt x="266" y="260"/>
                </a:lnTo>
                <a:lnTo>
                  <a:pt x="264" y="262"/>
                </a:lnTo>
                <a:lnTo>
                  <a:pt x="256" y="264"/>
                </a:lnTo>
                <a:lnTo>
                  <a:pt x="250" y="267"/>
                </a:lnTo>
                <a:lnTo>
                  <a:pt x="244" y="271"/>
                </a:lnTo>
                <a:lnTo>
                  <a:pt x="237" y="273"/>
                </a:lnTo>
                <a:lnTo>
                  <a:pt x="230" y="272"/>
                </a:lnTo>
                <a:lnTo>
                  <a:pt x="224" y="274"/>
                </a:lnTo>
                <a:lnTo>
                  <a:pt x="217" y="274"/>
                </a:lnTo>
                <a:lnTo>
                  <a:pt x="211" y="278"/>
                </a:lnTo>
                <a:lnTo>
                  <a:pt x="205" y="283"/>
                </a:lnTo>
                <a:lnTo>
                  <a:pt x="197" y="288"/>
                </a:lnTo>
                <a:lnTo>
                  <a:pt x="191" y="291"/>
                </a:lnTo>
                <a:lnTo>
                  <a:pt x="185" y="294"/>
                </a:lnTo>
                <a:lnTo>
                  <a:pt x="183" y="299"/>
                </a:lnTo>
                <a:lnTo>
                  <a:pt x="177" y="300"/>
                </a:lnTo>
                <a:lnTo>
                  <a:pt x="170" y="305"/>
                </a:lnTo>
                <a:lnTo>
                  <a:pt x="163" y="308"/>
                </a:lnTo>
                <a:lnTo>
                  <a:pt x="157" y="314"/>
                </a:lnTo>
                <a:lnTo>
                  <a:pt x="153" y="321"/>
                </a:lnTo>
                <a:lnTo>
                  <a:pt x="154" y="327"/>
                </a:lnTo>
                <a:lnTo>
                  <a:pt x="150" y="321"/>
                </a:lnTo>
                <a:lnTo>
                  <a:pt x="143" y="323"/>
                </a:lnTo>
                <a:lnTo>
                  <a:pt x="137" y="327"/>
                </a:lnTo>
                <a:lnTo>
                  <a:pt x="130" y="332"/>
                </a:lnTo>
                <a:lnTo>
                  <a:pt x="126" y="337"/>
                </a:lnTo>
                <a:lnTo>
                  <a:pt x="120" y="336"/>
                </a:lnTo>
                <a:lnTo>
                  <a:pt x="114" y="339"/>
                </a:lnTo>
                <a:lnTo>
                  <a:pt x="109" y="347"/>
                </a:lnTo>
                <a:lnTo>
                  <a:pt x="103" y="345"/>
                </a:lnTo>
                <a:lnTo>
                  <a:pt x="97" y="348"/>
                </a:lnTo>
                <a:lnTo>
                  <a:pt x="98" y="356"/>
                </a:lnTo>
                <a:lnTo>
                  <a:pt x="92" y="355"/>
                </a:lnTo>
                <a:lnTo>
                  <a:pt x="87" y="358"/>
                </a:lnTo>
                <a:lnTo>
                  <a:pt x="81" y="364"/>
                </a:lnTo>
                <a:lnTo>
                  <a:pt x="75" y="366"/>
                </a:lnTo>
                <a:lnTo>
                  <a:pt x="71" y="372"/>
                </a:lnTo>
                <a:lnTo>
                  <a:pt x="77" y="372"/>
                </a:lnTo>
                <a:lnTo>
                  <a:pt x="70" y="375"/>
                </a:lnTo>
                <a:lnTo>
                  <a:pt x="69" y="383"/>
                </a:lnTo>
                <a:lnTo>
                  <a:pt x="64" y="389"/>
                </a:lnTo>
                <a:lnTo>
                  <a:pt x="67" y="383"/>
                </a:lnTo>
                <a:lnTo>
                  <a:pt x="61" y="385"/>
                </a:lnTo>
                <a:lnTo>
                  <a:pt x="62" y="378"/>
                </a:lnTo>
                <a:lnTo>
                  <a:pt x="56" y="377"/>
                </a:lnTo>
                <a:lnTo>
                  <a:pt x="55" y="385"/>
                </a:lnTo>
                <a:lnTo>
                  <a:pt x="48" y="384"/>
                </a:lnTo>
                <a:lnTo>
                  <a:pt x="43" y="389"/>
                </a:lnTo>
                <a:lnTo>
                  <a:pt x="36" y="395"/>
                </a:lnTo>
                <a:lnTo>
                  <a:pt x="43" y="395"/>
                </a:lnTo>
                <a:lnTo>
                  <a:pt x="49" y="393"/>
                </a:lnTo>
                <a:lnTo>
                  <a:pt x="56" y="392"/>
                </a:lnTo>
                <a:lnTo>
                  <a:pt x="49" y="394"/>
                </a:lnTo>
                <a:lnTo>
                  <a:pt x="42" y="396"/>
                </a:lnTo>
                <a:lnTo>
                  <a:pt x="36" y="400"/>
                </a:lnTo>
                <a:lnTo>
                  <a:pt x="42" y="401"/>
                </a:lnTo>
                <a:lnTo>
                  <a:pt x="48" y="400"/>
                </a:lnTo>
                <a:lnTo>
                  <a:pt x="43" y="402"/>
                </a:lnTo>
                <a:lnTo>
                  <a:pt x="36" y="404"/>
                </a:lnTo>
                <a:lnTo>
                  <a:pt x="42" y="407"/>
                </a:lnTo>
                <a:lnTo>
                  <a:pt x="36" y="411"/>
                </a:lnTo>
                <a:lnTo>
                  <a:pt x="29" y="412"/>
                </a:lnTo>
                <a:lnTo>
                  <a:pt x="21" y="413"/>
                </a:lnTo>
                <a:lnTo>
                  <a:pt x="15" y="413"/>
                </a:lnTo>
                <a:lnTo>
                  <a:pt x="9" y="416"/>
                </a:lnTo>
                <a:lnTo>
                  <a:pt x="3" y="423"/>
                </a:lnTo>
                <a:lnTo>
                  <a:pt x="0" y="429"/>
                </a:lnTo>
                <a:lnTo>
                  <a:pt x="1" y="42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5" name="Freeform 645"/>
          <p:cNvSpPr>
            <a:spLocks/>
          </p:cNvSpPr>
          <p:nvPr/>
        </p:nvSpPr>
        <p:spPr bwMode="auto">
          <a:xfrm>
            <a:off x="8542338" y="6435725"/>
            <a:ext cx="7937" cy="6350"/>
          </a:xfrm>
          <a:custGeom>
            <a:avLst/>
            <a:gdLst>
              <a:gd name="T0" fmla="*/ 0 w 20"/>
              <a:gd name="T1" fmla="*/ 0 h 10"/>
              <a:gd name="T2" fmla="*/ 0 w 20"/>
              <a:gd name="T3" fmla="*/ 0 h 10"/>
              <a:gd name="T4" fmla="*/ 0 w 20"/>
              <a:gd name="T5" fmla="*/ 0 h 10"/>
              <a:gd name="T6" fmla="*/ 0 w 20"/>
              <a:gd name="T7" fmla="*/ 0 h 10"/>
              <a:gd name="T8" fmla="*/ 0 w 20"/>
              <a:gd name="T9" fmla="*/ 0 h 10"/>
              <a:gd name="T10" fmla="*/ 0 w 20"/>
              <a:gd name="T11" fmla="*/ 0 h 10"/>
              <a:gd name="T12" fmla="*/ 0 w 20"/>
              <a:gd name="T13" fmla="*/ 0 h 10"/>
              <a:gd name="T14" fmla="*/ 0 w 20"/>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0"/>
              <a:gd name="T26" fmla="*/ 20 w 20"/>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0">
                <a:moveTo>
                  <a:pt x="0" y="10"/>
                </a:moveTo>
                <a:lnTo>
                  <a:pt x="4" y="9"/>
                </a:lnTo>
                <a:lnTo>
                  <a:pt x="12" y="10"/>
                </a:lnTo>
                <a:lnTo>
                  <a:pt x="18" y="6"/>
                </a:lnTo>
                <a:lnTo>
                  <a:pt x="20" y="0"/>
                </a:lnTo>
                <a:lnTo>
                  <a:pt x="14" y="1"/>
                </a:lnTo>
                <a:lnTo>
                  <a:pt x="6" y="5"/>
                </a:lnTo>
                <a:lnTo>
                  <a:pt x="0" y="1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6" name="Freeform 646"/>
          <p:cNvSpPr>
            <a:spLocks/>
          </p:cNvSpPr>
          <p:nvPr/>
        </p:nvSpPr>
        <p:spPr bwMode="auto">
          <a:xfrm>
            <a:off x="8567738" y="6419850"/>
            <a:ext cx="1587" cy="4763"/>
          </a:xfrm>
          <a:custGeom>
            <a:avLst/>
            <a:gdLst>
              <a:gd name="T0" fmla="*/ 0 w 5"/>
              <a:gd name="T1" fmla="*/ 0 h 8"/>
              <a:gd name="T2" fmla="*/ 0 w 5"/>
              <a:gd name="T3" fmla="*/ 0 h 8"/>
              <a:gd name="T4" fmla="*/ 0 w 5"/>
              <a:gd name="T5" fmla="*/ 0 h 8"/>
              <a:gd name="T6" fmla="*/ 0 w 5"/>
              <a:gd name="T7" fmla="*/ 0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5" y="0"/>
                </a:moveTo>
                <a:lnTo>
                  <a:pt x="3" y="1"/>
                </a:lnTo>
                <a:lnTo>
                  <a:pt x="0" y="8"/>
                </a:lnTo>
                <a:lnTo>
                  <a:pt x="5"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7" name="Freeform 647"/>
          <p:cNvSpPr>
            <a:spLocks/>
          </p:cNvSpPr>
          <p:nvPr/>
        </p:nvSpPr>
        <p:spPr bwMode="auto">
          <a:xfrm>
            <a:off x="8863013" y="6256338"/>
            <a:ext cx="6350" cy="7937"/>
          </a:xfrm>
          <a:custGeom>
            <a:avLst/>
            <a:gdLst>
              <a:gd name="T0" fmla="*/ 0 w 16"/>
              <a:gd name="T1" fmla="*/ 0 h 16"/>
              <a:gd name="T2" fmla="*/ 0 w 16"/>
              <a:gd name="T3" fmla="*/ 0 h 16"/>
              <a:gd name="T4" fmla="*/ 0 w 16"/>
              <a:gd name="T5" fmla="*/ 0 h 16"/>
              <a:gd name="T6" fmla="*/ 0 w 16"/>
              <a:gd name="T7" fmla="*/ 0 h 16"/>
              <a:gd name="T8" fmla="*/ 0 w 16"/>
              <a:gd name="T9" fmla="*/ 0 h 16"/>
              <a:gd name="T10" fmla="*/ 0 w 16"/>
              <a:gd name="T11" fmla="*/ 0 h 16"/>
              <a:gd name="T12" fmla="*/ 0 w 16"/>
              <a:gd name="T13" fmla="*/ 0 h 16"/>
              <a:gd name="T14" fmla="*/ 0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16" y="0"/>
                </a:moveTo>
                <a:lnTo>
                  <a:pt x="14" y="2"/>
                </a:lnTo>
                <a:lnTo>
                  <a:pt x="9" y="3"/>
                </a:lnTo>
                <a:lnTo>
                  <a:pt x="2" y="9"/>
                </a:lnTo>
                <a:lnTo>
                  <a:pt x="0" y="16"/>
                </a:lnTo>
                <a:lnTo>
                  <a:pt x="6" y="14"/>
                </a:lnTo>
                <a:lnTo>
                  <a:pt x="12" y="7"/>
                </a:lnTo>
                <a:lnTo>
                  <a:pt x="16"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8" name="Freeform 648"/>
          <p:cNvSpPr>
            <a:spLocks/>
          </p:cNvSpPr>
          <p:nvPr/>
        </p:nvSpPr>
        <p:spPr bwMode="auto">
          <a:xfrm>
            <a:off x="8874125" y="6024563"/>
            <a:ext cx="188913" cy="265112"/>
          </a:xfrm>
          <a:custGeom>
            <a:avLst/>
            <a:gdLst>
              <a:gd name="T0" fmla="*/ 0 w 398"/>
              <a:gd name="T1" fmla="*/ 0 h 565"/>
              <a:gd name="T2" fmla="*/ 0 w 398"/>
              <a:gd name="T3" fmla="*/ 0 h 565"/>
              <a:gd name="T4" fmla="*/ 0 w 398"/>
              <a:gd name="T5" fmla="*/ 0 h 565"/>
              <a:gd name="T6" fmla="*/ 0 w 398"/>
              <a:gd name="T7" fmla="*/ 0 h 565"/>
              <a:gd name="T8" fmla="*/ 0 w 398"/>
              <a:gd name="T9" fmla="*/ 0 h 565"/>
              <a:gd name="T10" fmla="*/ 0 w 398"/>
              <a:gd name="T11" fmla="*/ 0 h 565"/>
              <a:gd name="T12" fmla="*/ 0 w 398"/>
              <a:gd name="T13" fmla="*/ 0 h 565"/>
              <a:gd name="T14" fmla="*/ 0 w 398"/>
              <a:gd name="T15" fmla="*/ 0 h 565"/>
              <a:gd name="T16" fmla="*/ 0 w 398"/>
              <a:gd name="T17" fmla="*/ 0 h 565"/>
              <a:gd name="T18" fmla="*/ 0 w 398"/>
              <a:gd name="T19" fmla="*/ 0 h 565"/>
              <a:gd name="T20" fmla="*/ 0 w 398"/>
              <a:gd name="T21" fmla="*/ 0 h 565"/>
              <a:gd name="T22" fmla="*/ 0 w 398"/>
              <a:gd name="T23" fmla="*/ 0 h 565"/>
              <a:gd name="T24" fmla="*/ 0 w 398"/>
              <a:gd name="T25" fmla="*/ 0 h 565"/>
              <a:gd name="T26" fmla="*/ 0 w 398"/>
              <a:gd name="T27" fmla="*/ 0 h 565"/>
              <a:gd name="T28" fmla="*/ 0 w 398"/>
              <a:gd name="T29" fmla="*/ 0 h 565"/>
              <a:gd name="T30" fmla="*/ 0 w 398"/>
              <a:gd name="T31" fmla="*/ 0 h 565"/>
              <a:gd name="T32" fmla="*/ 0 w 398"/>
              <a:gd name="T33" fmla="*/ 0 h 565"/>
              <a:gd name="T34" fmla="*/ 0 w 398"/>
              <a:gd name="T35" fmla="*/ 0 h 565"/>
              <a:gd name="T36" fmla="*/ 0 w 398"/>
              <a:gd name="T37" fmla="*/ 0 h 565"/>
              <a:gd name="T38" fmla="*/ 0 w 398"/>
              <a:gd name="T39" fmla="*/ 0 h 565"/>
              <a:gd name="T40" fmla="*/ 0 w 398"/>
              <a:gd name="T41" fmla="*/ 0 h 565"/>
              <a:gd name="T42" fmla="*/ 0 w 398"/>
              <a:gd name="T43" fmla="*/ 0 h 565"/>
              <a:gd name="T44" fmla="*/ 0 w 398"/>
              <a:gd name="T45" fmla="*/ 0 h 565"/>
              <a:gd name="T46" fmla="*/ 0 w 398"/>
              <a:gd name="T47" fmla="*/ 0 h 565"/>
              <a:gd name="T48" fmla="*/ 0 w 398"/>
              <a:gd name="T49" fmla="*/ 0 h 565"/>
              <a:gd name="T50" fmla="*/ 0 w 398"/>
              <a:gd name="T51" fmla="*/ 0 h 565"/>
              <a:gd name="T52" fmla="*/ 0 w 398"/>
              <a:gd name="T53" fmla="*/ 0 h 565"/>
              <a:gd name="T54" fmla="*/ 0 w 398"/>
              <a:gd name="T55" fmla="*/ 0 h 565"/>
              <a:gd name="T56" fmla="*/ 0 w 398"/>
              <a:gd name="T57" fmla="*/ 0 h 565"/>
              <a:gd name="T58" fmla="*/ 0 w 398"/>
              <a:gd name="T59" fmla="*/ 0 h 565"/>
              <a:gd name="T60" fmla="*/ 0 w 398"/>
              <a:gd name="T61" fmla="*/ 0 h 565"/>
              <a:gd name="T62" fmla="*/ 0 w 398"/>
              <a:gd name="T63" fmla="*/ 0 h 565"/>
              <a:gd name="T64" fmla="*/ 0 w 398"/>
              <a:gd name="T65" fmla="*/ 0 h 565"/>
              <a:gd name="T66" fmla="*/ 0 w 398"/>
              <a:gd name="T67" fmla="*/ 0 h 565"/>
              <a:gd name="T68" fmla="*/ 0 w 398"/>
              <a:gd name="T69" fmla="*/ 0 h 565"/>
              <a:gd name="T70" fmla="*/ 0 w 398"/>
              <a:gd name="T71" fmla="*/ 0 h 565"/>
              <a:gd name="T72" fmla="*/ 0 w 398"/>
              <a:gd name="T73" fmla="*/ 0 h 565"/>
              <a:gd name="T74" fmla="*/ 0 w 398"/>
              <a:gd name="T75" fmla="*/ 0 h 565"/>
              <a:gd name="T76" fmla="*/ 0 w 398"/>
              <a:gd name="T77" fmla="*/ 0 h 565"/>
              <a:gd name="T78" fmla="*/ 0 w 398"/>
              <a:gd name="T79" fmla="*/ 0 h 565"/>
              <a:gd name="T80" fmla="*/ 0 w 398"/>
              <a:gd name="T81" fmla="*/ 0 h 565"/>
              <a:gd name="T82" fmla="*/ 0 w 398"/>
              <a:gd name="T83" fmla="*/ 0 h 565"/>
              <a:gd name="T84" fmla="*/ 0 w 398"/>
              <a:gd name="T85" fmla="*/ 0 h 565"/>
              <a:gd name="T86" fmla="*/ 0 w 398"/>
              <a:gd name="T87" fmla="*/ 0 h 565"/>
              <a:gd name="T88" fmla="*/ 0 w 398"/>
              <a:gd name="T89" fmla="*/ 0 h 565"/>
              <a:gd name="T90" fmla="*/ 0 w 398"/>
              <a:gd name="T91" fmla="*/ 0 h 565"/>
              <a:gd name="T92" fmla="*/ 0 w 398"/>
              <a:gd name="T93" fmla="*/ 0 h 565"/>
              <a:gd name="T94" fmla="*/ 0 w 398"/>
              <a:gd name="T95" fmla="*/ 0 h 565"/>
              <a:gd name="T96" fmla="*/ 0 w 398"/>
              <a:gd name="T97" fmla="*/ 0 h 565"/>
              <a:gd name="T98" fmla="*/ 0 w 398"/>
              <a:gd name="T99" fmla="*/ 0 h 565"/>
              <a:gd name="T100" fmla="*/ 0 w 398"/>
              <a:gd name="T101" fmla="*/ 0 h 565"/>
              <a:gd name="T102" fmla="*/ 0 w 398"/>
              <a:gd name="T103" fmla="*/ 0 h 565"/>
              <a:gd name="T104" fmla="*/ 0 w 398"/>
              <a:gd name="T105" fmla="*/ 0 h 565"/>
              <a:gd name="T106" fmla="*/ 0 w 398"/>
              <a:gd name="T107" fmla="*/ 0 h 565"/>
              <a:gd name="T108" fmla="*/ 0 w 398"/>
              <a:gd name="T109" fmla="*/ 0 h 5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8"/>
              <a:gd name="T166" fmla="*/ 0 h 565"/>
              <a:gd name="T167" fmla="*/ 398 w 398"/>
              <a:gd name="T168" fmla="*/ 565 h 56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8" h="565">
                <a:moveTo>
                  <a:pt x="11" y="540"/>
                </a:moveTo>
                <a:lnTo>
                  <a:pt x="12" y="540"/>
                </a:lnTo>
                <a:lnTo>
                  <a:pt x="10" y="547"/>
                </a:lnTo>
                <a:lnTo>
                  <a:pt x="9" y="553"/>
                </a:lnTo>
                <a:lnTo>
                  <a:pt x="14" y="550"/>
                </a:lnTo>
                <a:lnTo>
                  <a:pt x="20" y="550"/>
                </a:lnTo>
                <a:lnTo>
                  <a:pt x="25" y="548"/>
                </a:lnTo>
                <a:lnTo>
                  <a:pt x="26" y="555"/>
                </a:lnTo>
                <a:lnTo>
                  <a:pt x="20" y="561"/>
                </a:lnTo>
                <a:lnTo>
                  <a:pt x="27" y="565"/>
                </a:lnTo>
                <a:lnTo>
                  <a:pt x="34" y="563"/>
                </a:lnTo>
                <a:lnTo>
                  <a:pt x="47" y="556"/>
                </a:lnTo>
                <a:lnTo>
                  <a:pt x="55" y="551"/>
                </a:lnTo>
                <a:lnTo>
                  <a:pt x="61" y="549"/>
                </a:lnTo>
                <a:lnTo>
                  <a:pt x="67" y="545"/>
                </a:lnTo>
                <a:lnTo>
                  <a:pt x="73" y="541"/>
                </a:lnTo>
                <a:lnTo>
                  <a:pt x="80" y="537"/>
                </a:lnTo>
                <a:lnTo>
                  <a:pt x="87" y="532"/>
                </a:lnTo>
                <a:lnTo>
                  <a:pt x="95" y="525"/>
                </a:lnTo>
                <a:lnTo>
                  <a:pt x="101" y="519"/>
                </a:lnTo>
                <a:lnTo>
                  <a:pt x="108" y="515"/>
                </a:lnTo>
                <a:lnTo>
                  <a:pt x="116" y="508"/>
                </a:lnTo>
                <a:lnTo>
                  <a:pt x="123" y="501"/>
                </a:lnTo>
                <a:lnTo>
                  <a:pt x="129" y="496"/>
                </a:lnTo>
                <a:lnTo>
                  <a:pt x="130" y="495"/>
                </a:lnTo>
                <a:lnTo>
                  <a:pt x="137" y="489"/>
                </a:lnTo>
                <a:lnTo>
                  <a:pt x="144" y="485"/>
                </a:lnTo>
                <a:lnTo>
                  <a:pt x="149" y="481"/>
                </a:lnTo>
                <a:lnTo>
                  <a:pt x="155" y="479"/>
                </a:lnTo>
                <a:lnTo>
                  <a:pt x="161" y="472"/>
                </a:lnTo>
                <a:lnTo>
                  <a:pt x="166" y="466"/>
                </a:lnTo>
                <a:lnTo>
                  <a:pt x="174" y="460"/>
                </a:lnTo>
                <a:lnTo>
                  <a:pt x="180" y="458"/>
                </a:lnTo>
                <a:lnTo>
                  <a:pt x="186" y="453"/>
                </a:lnTo>
                <a:lnTo>
                  <a:pt x="192" y="446"/>
                </a:lnTo>
                <a:lnTo>
                  <a:pt x="196" y="442"/>
                </a:lnTo>
                <a:lnTo>
                  <a:pt x="198" y="438"/>
                </a:lnTo>
                <a:lnTo>
                  <a:pt x="206" y="432"/>
                </a:lnTo>
                <a:lnTo>
                  <a:pt x="213" y="424"/>
                </a:lnTo>
                <a:lnTo>
                  <a:pt x="219" y="419"/>
                </a:lnTo>
                <a:lnTo>
                  <a:pt x="224" y="412"/>
                </a:lnTo>
                <a:lnTo>
                  <a:pt x="219" y="410"/>
                </a:lnTo>
                <a:lnTo>
                  <a:pt x="220" y="405"/>
                </a:lnTo>
                <a:lnTo>
                  <a:pt x="221" y="398"/>
                </a:lnTo>
                <a:lnTo>
                  <a:pt x="227" y="390"/>
                </a:lnTo>
                <a:lnTo>
                  <a:pt x="234" y="386"/>
                </a:lnTo>
                <a:lnTo>
                  <a:pt x="241" y="381"/>
                </a:lnTo>
                <a:lnTo>
                  <a:pt x="248" y="374"/>
                </a:lnTo>
                <a:lnTo>
                  <a:pt x="256" y="372"/>
                </a:lnTo>
                <a:lnTo>
                  <a:pt x="259" y="371"/>
                </a:lnTo>
                <a:lnTo>
                  <a:pt x="266" y="368"/>
                </a:lnTo>
                <a:lnTo>
                  <a:pt x="273" y="366"/>
                </a:lnTo>
                <a:lnTo>
                  <a:pt x="278" y="366"/>
                </a:lnTo>
                <a:lnTo>
                  <a:pt x="285" y="366"/>
                </a:lnTo>
                <a:lnTo>
                  <a:pt x="292" y="366"/>
                </a:lnTo>
                <a:lnTo>
                  <a:pt x="292" y="373"/>
                </a:lnTo>
                <a:lnTo>
                  <a:pt x="290" y="381"/>
                </a:lnTo>
                <a:lnTo>
                  <a:pt x="297" y="376"/>
                </a:lnTo>
                <a:lnTo>
                  <a:pt x="303" y="368"/>
                </a:lnTo>
                <a:lnTo>
                  <a:pt x="302" y="362"/>
                </a:lnTo>
                <a:lnTo>
                  <a:pt x="303" y="360"/>
                </a:lnTo>
                <a:lnTo>
                  <a:pt x="309" y="352"/>
                </a:lnTo>
                <a:lnTo>
                  <a:pt x="314" y="346"/>
                </a:lnTo>
                <a:lnTo>
                  <a:pt x="319" y="339"/>
                </a:lnTo>
                <a:lnTo>
                  <a:pt x="319" y="338"/>
                </a:lnTo>
                <a:lnTo>
                  <a:pt x="327" y="338"/>
                </a:lnTo>
                <a:lnTo>
                  <a:pt x="334" y="333"/>
                </a:lnTo>
                <a:lnTo>
                  <a:pt x="341" y="330"/>
                </a:lnTo>
                <a:lnTo>
                  <a:pt x="347" y="325"/>
                </a:lnTo>
                <a:lnTo>
                  <a:pt x="354" y="317"/>
                </a:lnTo>
                <a:lnTo>
                  <a:pt x="358" y="310"/>
                </a:lnTo>
                <a:lnTo>
                  <a:pt x="363" y="303"/>
                </a:lnTo>
                <a:lnTo>
                  <a:pt x="368" y="298"/>
                </a:lnTo>
                <a:lnTo>
                  <a:pt x="374" y="290"/>
                </a:lnTo>
                <a:lnTo>
                  <a:pt x="377" y="282"/>
                </a:lnTo>
                <a:lnTo>
                  <a:pt x="384" y="276"/>
                </a:lnTo>
                <a:lnTo>
                  <a:pt x="388" y="268"/>
                </a:lnTo>
                <a:lnTo>
                  <a:pt x="392" y="266"/>
                </a:lnTo>
                <a:lnTo>
                  <a:pt x="398" y="262"/>
                </a:lnTo>
                <a:lnTo>
                  <a:pt x="398" y="255"/>
                </a:lnTo>
                <a:lnTo>
                  <a:pt x="392" y="247"/>
                </a:lnTo>
                <a:lnTo>
                  <a:pt x="386" y="247"/>
                </a:lnTo>
                <a:lnTo>
                  <a:pt x="378" y="247"/>
                </a:lnTo>
                <a:lnTo>
                  <a:pt x="372" y="251"/>
                </a:lnTo>
                <a:lnTo>
                  <a:pt x="365" y="254"/>
                </a:lnTo>
                <a:lnTo>
                  <a:pt x="358" y="258"/>
                </a:lnTo>
                <a:lnTo>
                  <a:pt x="352" y="261"/>
                </a:lnTo>
                <a:lnTo>
                  <a:pt x="344" y="267"/>
                </a:lnTo>
                <a:lnTo>
                  <a:pt x="338" y="273"/>
                </a:lnTo>
                <a:lnTo>
                  <a:pt x="337" y="274"/>
                </a:lnTo>
                <a:lnTo>
                  <a:pt x="331" y="277"/>
                </a:lnTo>
                <a:lnTo>
                  <a:pt x="324" y="281"/>
                </a:lnTo>
                <a:lnTo>
                  <a:pt x="317" y="282"/>
                </a:lnTo>
                <a:lnTo>
                  <a:pt x="308" y="283"/>
                </a:lnTo>
                <a:lnTo>
                  <a:pt x="302" y="284"/>
                </a:lnTo>
                <a:lnTo>
                  <a:pt x="299" y="278"/>
                </a:lnTo>
                <a:lnTo>
                  <a:pt x="294" y="276"/>
                </a:lnTo>
                <a:lnTo>
                  <a:pt x="289" y="274"/>
                </a:lnTo>
                <a:lnTo>
                  <a:pt x="282" y="270"/>
                </a:lnTo>
                <a:lnTo>
                  <a:pt x="276" y="263"/>
                </a:lnTo>
                <a:lnTo>
                  <a:pt x="269" y="260"/>
                </a:lnTo>
                <a:lnTo>
                  <a:pt x="263" y="258"/>
                </a:lnTo>
                <a:lnTo>
                  <a:pt x="260" y="258"/>
                </a:lnTo>
                <a:lnTo>
                  <a:pt x="260" y="257"/>
                </a:lnTo>
                <a:lnTo>
                  <a:pt x="254" y="252"/>
                </a:lnTo>
                <a:lnTo>
                  <a:pt x="257" y="245"/>
                </a:lnTo>
                <a:lnTo>
                  <a:pt x="260" y="238"/>
                </a:lnTo>
                <a:lnTo>
                  <a:pt x="262" y="234"/>
                </a:lnTo>
                <a:lnTo>
                  <a:pt x="264" y="227"/>
                </a:lnTo>
                <a:lnTo>
                  <a:pt x="267" y="219"/>
                </a:lnTo>
                <a:lnTo>
                  <a:pt x="271" y="212"/>
                </a:lnTo>
                <a:lnTo>
                  <a:pt x="274" y="204"/>
                </a:lnTo>
                <a:lnTo>
                  <a:pt x="276" y="198"/>
                </a:lnTo>
                <a:lnTo>
                  <a:pt x="276" y="192"/>
                </a:lnTo>
                <a:lnTo>
                  <a:pt x="270" y="192"/>
                </a:lnTo>
                <a:lnTo>
                  <a:pt x="276" y="186"/>
                </a:lnTo>
                <a:lnTo>
                  <a:pt x="283" y="181"/>
                </a:lnTo>
                <a:lnTo>
                  <a:pt x="277" y="182"/>
                </a:lnTo>
                <a:lnTo>
                  <a:pt x="270" y="185"/>
                </a:lnTo>
                <a:lnTo>
                  <a:pt x="271" y="177"/>
                </a:lnTo>
                <a:lnTo>
                  <a:pt x="272" y="170"/>
                </a:lnTo>
                <a:lnTo>
                  <a:pt x="269" y="163"/>
                </a:lnTo>
                <a:lnTo>
                  <a:pt x="263" y="169"/>
                </a:lnTo>
                <a:lnTo>
                  <a:pt x="265" y="176"/>
                </a:lnTo>
                <a:lnTo>
                  <a:pt x="260" y="182"/>
                </a:lnTo>
                <a:lnTo>
                  <a:pt x="256" y="189"/>
                </a:lnTo>
                <a:lnTo>
                  <a:pt x="252" y="196"/>
                </a:lnTo>
                <a:lnTo>
                  <a:pt x="252" y="203"/>
                </a:lnTo>
                <a:lnTo>
                  <a:pt x="250" y="210"/>
                </a:lnTo>
                <a:lnTo>
                  <a:pt x="247" y="217"/>
                </a:lnTo>
                <a:lnTo>
                  <a:pt x="241" y="220"/>
                </a:lnTo>
                <a:lnTo>
                  <a:pt x="234" y="219"/>
                </a:lnTo>
                <a:lnTo>
                  <a:pt x="235" y="213"/>
                </a:lnTo>
                <a:lnTo>
                  <a:pt x="239" y="206"/>
                </a:lnTo>
                <a:lnTo>
                  <a:pt x="239" y="200"/>
                </a:lnTo>
                <a:lnTo>
                  <a:pt x="232" y="196"/>
                </a:lnTo>
                <a:lnTo>
                  <a:pt x="225" y="196"/>
                </a:lnTo>
                <a:lnTo>
                  <a:pt x="220" y="193"/>
                </a:lnTo>
                <a:lnTo>
                  <a:pt x="214" y="192"/>
                </a:lnTo>
                <a:lnTo>
                  <a:pt x="212" y="193"/>
                </a:lnTo>
                <a:lnTo>
                  <a:pt x="209" y="193"/>
                </a:lnTo>
                <a:lnTo>
                  <a:pt x="209" y="190"/>
                </a:lnTo>
                <a:lnTo>
                  <a:pt x="216" y="189"/>
                </a:lnTo>
                <a:lnTo>
                  <a:pt x="219" y="187"/>
                </a:lnTo>
                <a:lnTo>
                  <a:pt x="221" y="179"/>
                </a:lnTo>
                <a:lnTo>
                  <a:pt x="224" y="176"/>
                </a:lnTo>
                <a:lnTo>
                  <a:pt x="224" y="169"/>
                </a:lnTo>
                <a:lnTo>
                  <a:pt x="230" y="163"/>
                </a:lnTo>
                <a:lnTo>
                  <a:pt x="234" y="156"/>
                </a:lnTo>
                <a:lnTo>
                  <a:pt x="241" y="155"/>
                </a:lnTo>
                <a:lnTo>
                  <a:pt x="242" y="148"/>
                </a:lnTo>
                <a:lnTo>
                  <a:pt x="238" y="140"/>
                </a:lnTo>
                <a:lnTo>
                  <a:pt x="238" y="138"/>
                </a:lnTo>
                <a:lnTo>
                  <a:pt x="237" y="130"/>
                </a:lnTo>
                <a:lnTo>
                  <a:pt x="236" y="122"/>
                </a:lnTo>
                <a:lnTo>
                  <a:pt x="239" y="116"/>
                </a:lnTo>
                <a:lnTo>
                  <a:pt x="233" y="113"/>
                </a:lnTo>
                <a:lnTo>
                  <a:pt x="235" y="107"/>
                </a:lnTo>
                <a:lnTo>
                  <a:pt x="241" y="109"/>
                </a:lnTo>
                <a:lnTo>
                  <a:pt x="247" y="114"/>
                </a:lnTo>
                <a:lnTo>
                  <a:pt x="249" y="107"/>
                </a:lnTo>
                <a:lnTo>
                  <a:pt x="249" y="99"/>
                </a:lnTo>
                <a:lnTo>
                  <a:pt x="255" y="92"/>
                </a:lnTo>
                <a:lnTo>
                  <a:pt x="254" y="87"/>
                </a:lnTo>
                <a:lnTo>
                  <a:pt x="252" y="79"/>
                </a:lnTo>
                <a:lnTo>
                  <a:pt x="254" y="73"/>
                </a:lnTo>
                <a:lnTo>
                  <a:pt x="255" y="65"/>
                </a:lnTo>
                <a:lnTo>
                  <a:pt x="249" y="66"/>
                </a:lnTo>
                <a:lnTo>
                  <a:pt x="243" y="66"/>
                </a:lnTo>
                <a:lnTo>
                  <a:pt x="246" y="74"/>
                </a:lnTo>
                <a:lnTo>
                  <a:pt x="240" y="74"/>
                </a:lnTo>
                <a:lnTo>
                  <a:pt x="241" y="67"/>
                </a:lnTo>
                <a:lnTo>
                  <a:pt x="241" y="60"/>
                </a:lnTo>
                <a:lnTo>
                  <a:pt x="247" y="60"/>
                </a:lnTo>
                <a:lnTo>
                  <a:pt x="240" y="57"/>
                </a:lnTo>
                <a:lnTo>
                  <a:pt x="240" y="49"/>
                </a:lnTo>
                <a:lnTo>
                  <a:pt x="234" y="47"/>
                </a:lnTo>
                <a:lnTo>
                  <a:pt x="228" y="52"/>
                </a:lnTo>
                <a:lnTo>
                  <a:pt x="229" y="45"/>
                </a:lnTo>
                <a:lnTo>
                  <a:pt x="224" y="42"/>
                </a:lnTo>
                <a:lnTo>
                  <a:pt x="218" y="45"/>
                </a:lnTo>
                <a:lnTo>
                  <a:pt x="213" y="39"/>
                </a:lnTo>
                <a:lnTo>
                  <a:pt x="220" y="35"/>
                </a:lnTo>
                <a:lnTo>
                  <a:pt x="213" y="35"/>
                </a:lnTo>
                <a:lnTo>
                  <a:pt x="209" y="42"/>
                </a:lnTo>
                <a:lnTo>
                  <a:pt x="204" y="48"/>
                </a:lnTo>
                <a:lnTo>
                  <a:pt x="206" y="41"/>
                </a:lnTo>
                <a:lnTo>
                  <a:pt x="203" y="34"/>
                </a:lnTo>
                <a:lnTo>
                  <a:pt x="205" y="27"/>
                </a:lnTo>
                <a:lnTo>
                  <a:pt x="203" y="20"/>
                </a:lnTo>
                <a:lnTo>
                  <a:pt x="204" y="13"/>
                </a:lnTo>
                <a:lnTo>
                  <a:pt x="202" y="7"/>
                </a:lnTo>
                <a:lnTo>
                  <a:pt x="208" y="5"/>
                </a:lnTo>
                <a:lnTo>
                  <a:pt x="212" y="0"/>
                </a:lnTo>
                <a:lnTo>
                  <a:pt x="206" y="1"/>
                </a:lnTo>
                <a:lnTo>
                  <a:pt x="199" y="3"/>
                </a:lnTo>
                <a:lnTo>
                  <a:pt x="193" y="3"/>
                </a:lnTo>
                <a:lnTo>
                  <a:pt x="190" y="2"/>
                </a:lnTo>
                <a:lnTo>
                  <a:pt x="188" y="9"/>
                </a:lnTo>
                <a:lnTo>
                  <a:pt x="191" y="15"/>
                </a:lnTo>
                <a:lnTo>
                  <a:pt x="193" y="23"/>
                </a:lnTo>
                <a:lnTo>
                  <a:pt x="194" y="31"/>
                </a:lnTo>
                <a:lnTo>
                  <a:pt x="194" y="37"/>
                </a:lnTo>
                <a:lnTo>
                  <a:pt x="195" y="44"/>
                </a:lnTo>
                <a:lnTo>
                  <a:pt x="194" y="52"/>
                </a:lnTo>
                <a:lnTo>
                  <a:pt x="190" y="59"/>
                </a:lnTo>
                <a:lnTo>
                  <a:pt x="184" y="60"/>
                </a:lnTo>
                <a:lnTo>
                  <a:pt x="185" y="67"/>
                </a:lnTo>
                <a:lnTo>
                  <a:pt x="185" y="74"/>
                </a:lnTo>
                <a:lnTo>
                  <a:pt x="186" y="81"/>
                </a:lnTo>
                <a:lnTo>
                  <a:pt x="186" y="88"/>
                </a:lnTo>
                <a:lnTo>
                  <a:pt x="191" y="81"/>
                </a:lnTo>
                <a:lnTo>
                  <a:pt x="197" y="79"/>
                </a:lnTo>
                <a:lnTo>
                  <a:pt x="205" y="75"/>
                </a:lnTo>
                <a:lnTo>
                  <a:pt x="207" y="68"/>
                </a:lnTo>
                <a:lnTo>
                  <a:pt x="206" y="76"/>
                </a:lnTo>
                <a:lnTo>
                  <a:pt x="198" y="82"/>
                </a:lnTo>
                <a:lnTo>
                  <a:pt x="193" y="82"/>
                </a:lnTo>
                <a:lnTo>
                  <a:pt x="187" y="90"/>
                </a:lnTo>
                <a:lnTo>
                  <a:pt x="188" y="97"/>
                </a:lnTo>
                <a:lnTo>
                  <a:pt x="188" y="104"/>
                </a:lnTo>
                <a:lnTo>
                  <a:pt x="190" y="112"/>
                </a:lnTo>
                <a:lnTo>
                  <a:pt x="192" y="122"/>
                </a:lnTo>
                <a:lnTo>
                  <a:pt x="192" y="129"/>
                </a:lnTo>
                <a:lnTo>
                  <a:pt x="193" y="136"/>
                </a:lnTo>
                <a:lnTo>
                  <a:pt x="193" y="149"/>
                </a:lnTo>
                <a:lnTo>
                  <a:pt x="192" y="156"/>
                </a:lnTo>
                <a:lnTo>
                  <a:pt x="198" y="155"/>
                </a:lnTo>
                <a:lnTo>
                  <a:pt x="202" y="148"/>
                </a:lnTo>
                <a:lnTo>
                  <a:pt x="200" y="140"/>
                </a:lnTo>
                <a:lnTo>
                  <a:pt x="198" y="134"/>
                </a:lnTo>
                <a:lnTo>
                  <a:pt x="205" y="138"/>
                </a:lnTo>
                <a:lnTo>
                  <a:pt x="209" y="146"/>
                </a:lnTo>
                <a:lnTo>
                  <a:pt x="210" y="138"/>
                </a:lnTo>
                <a:lnTo>
                  <a:pt x="216" y="141"/>
                </a:lnTo>
                <a:lnTo>
                  <a:pt x="221" y="137"/>
                </a:lnTo>
                <a:lnTo>
                  <a:pt x="221" y="138"/>
                </a:lnTo>
                <a:lnTo>
                  <a:pt x="215" y="142"/>
                </a:lnTo>
                <a:lnTo>
                  <a:pt x="221" y="146"/>
                </a:lnTo>
                <a:lnTo>
                  <a:pt x="216" y="149"/>
                </a:lnTo>
                <a:lnTo>
                  <a:pt x="209" y="150"/>
                </a:lnTo>
                <a:lnTo>
                  <a:pt x="210" y="157"/>
                </a:lnTo>
                <a:lnTo>
                  <a:pt x="216" y="155"/>
                </a:lnTo>
                <a:lnTo>
                  <a:pt x="212" y="161"/>
                </a:lnTo>
                <a:lnTo>
                  <a:pt x="210" y="168"/>
                </a:lnTo>
                <a:lnTo>
                  <a:pt x="205" y="174"/>
                </a:lnTo>
                <a:lnTo>
                  <a:pt x="202" y="168"/>
                </a:lnTo>
                <a:lnTo>
                  <a:pt x="202" y="161"/>
                </a:lnTo>
                <a:lnTo>
                  <a:pt x="197" y="162"/>
                </a:lnTo>
                <a:lnTo>
                  <a:pt x="195" y="170"/>
                </a:lnTo>
                <a:lnTo>
                  <a:pt x="196" y="177"/>
                </a:lnTo>
                <a:lnTo>
                  <a:pt x="196" y="185"/>
                </a:lnTo>
                <a:lnTo>
                  <a:pt x="195" y="190"/>
                </a:lnTo>
                <a:lnTo>
                  <a:pt x="194" y="195"/>
                </a:lnTo>
                <a:lnTo>
                  <a:pt x="191" y="204"/>
                </a:lnTo>
                <a:lnTo>
                  <a:pt x="197" y="204"/>
                </a:lnTo>
                <a:lnTo>
                  <a:pt x="204" y="202"/>
                </a:lnTo>
                <a:lnTo>
                  <a:pt x="210" y="200"/>
                </a:lnTo>
                <a:lnTo>
                  <a:pt x="212" y="206"/>
                </a:lnTo>
                <a:lnTo>
                  <a:pt x="206" y="213"/>
                </a:lnTo>
                <a:lnTo>
                  <a:pt x="200" y="216"/>
                </a:lnTo>
                <a:lnTo>
                  <a:pt x="197" y="209"/>
                </a:lnTo>
                <a:lnTo>
                  <a:pt x="191" y="216"/>
                </a:lnTo>
                <a:lnTo>
                  <a:pt x="190" y="222"/>
                </a:lnTo>
                <a:lnTo>
                  <a:pt x="189" y="229"/>
                </a:lnTo>
                <a:lnTo>
                  <a:pt x="194" y="230"/>
                </a:lnTo>
                <a:lnTo>
                  <a:pt x="188" y="235"/>
                </a:lnTo>
                <a:lnTo>
                  <a:pt x="186" y="243"/>
                </a:lnTo>
                <a:lnTo>
                  <a:pt x="183" y="251"/>
                </a:lnTo>
                <a:lnTo>
                  <a:pt x="181" y="259"/>
                </a:lnTo>
                <a:lnTo>
                  <a:pt x="179" y="265"/>
                </a:lnTo>
                <a:lnTo>
                  <a:pt x="179" y="268"/>
                </a:lnTo>
                <a:lnTo>
                  <a:pt x="173" y="270"/>
                </a:lnTo>
                <a:lnTo>
                  <a:pt x="168" y="278"/>
                </a:lnTo>
                <a:lnTo>
                  <a:pt x="165" y="285"/>
                </a:lnTo>
                <a:lnTo>
                  <a:pt x="164" y="292"/>
                </a:lnTo>
                <a:lnTo>
                  <a:pt x="157" y="292"/>
                </a:lnTo>
                <a:lnTo>
                  <a:pt x="150" y="302"/>
                </a:lnTo>
                <a:lnTo>
                  <a:pt x="145" y="310"/>
                </a:lnTo>
                <a:lnTo>
                  <a:pt x="138" y="315"/>
                </a:lnTo>
                <a:lnTo>
                  <a:pt x="133" y="323"/>
                </a:lnTo>
                <a:lnTo>
                  <a:pt x="129" y="330"/>
                </a:lnTo>
                <a:lnTo>
                  <a:pt x="124" y="338"/>
                </a:lnTo>
                <a:lnTo>
                  <a:pt x="119" y="346"/>
                </a:lnTo>
                <a:lnTo>
                  <a:pt x="111" y="351"/>
                </a:lnTo>
                <a:lnTo>
                  <a:pt x="105" y="356"/>
                </a:lnTo>
                <a:lnTo>
                  <a:pt x="99" y="359"/>
                </a:lnTo>
                <a:lnTo>
                  <a:pt x="92" y="360"/>
                </a:lnTo>
                <a:lnTo>
                  <a:pt x="88" y="360"/>
                </a:lnTo>
                <a:lnTo>
                  <a:pt x="83" y="363"/>
                </a:lnTo>
                <a:lnTo>
                  <a:pt x="75" y="366"/>
                </a:lnTo>
                <a:lnTo>
                  <a:pt x="68" y="370"/>
                </a:lnTo>
                <a:lnTo>
                  <a:pt x="62" y="372"/>
                </a:lnTo>
                <a:lnTo>
                  <a:pt x="55" y="376"/>
                </a:lnTo>
                <a:lnTo>
                  <a:pt x="47" y="382"/>
                </a:lnTo>
                <a:lnTo>
                  <a:pt x="44" y="390"/>
                </a:lnTo>
                <a:lnTo>
                  <a:pt x="43" y="397"/>
                </a:lnTo>
                <a:lnTo>
                  <a:pt x="43" y="399"/>
                </a:lnTo>
                <a:lnTo>
                  <a:pt x="49" y="405"/>
                </a:lnTo>
                <a:lnTo>
                  <a:pt x="56" y="407"/>
                </a:lnTo>
                <a:lnTo>
                  <a:pt x="62" y="411"/>
                </a:lnTo>
                <a:lnTo>
                  <a:pt x="64" y="419"/>
                </a:lnTo>
                <a:lnTo>
                  <a:pt x="65" y="421"/>
                </a:lnTo>
                <a:lnTo>
                  <a:pt x="72" y="428"/>
                </a:lnTo>
                <a:lnTo>
                  <a:pt x="74" y="430"/>
                </a:lnTo>
                <a:lnTo>
                  <a:pt x="79" y="430"/>
                </a:lnTo>
                <a:lnTo>
                  <a:pt x="87" y="434"/>
                </a:lnTo>
                <a:lnTo>
                  <a:pt x="88" y="437"/>
                </a:lnTo>
                <a:lnTo>
                  <a:pt x="90" y="442"/>
                </a:lnTo>
                <a:lnTo>
                  <a:pt x="91" y="448"/>
                </a:lnTo>
                <a:lnTo>
                  <a:pt x="89" y="455"/>
                </a:lnTo>
                <a:lnTo>
                  <a:pt x="86" y="462"/>
                </a:lnTo>
                <a:lnTo>
                  <a:pt x="86" y="463"/>
                </a:lnTo>
                <a:lnTo>
                  <a:pt x="80" y="471"/>
                </a:lnTo>
                <a:lnTo>
                  <a:pt x="76" y="477"/>
                </a:lnTo>
                <a:lnTo>
                  <a:pt x="70" y="484"/>
                </a:lnTo>
                <a:lnTo>
                  <a:pt x="64" y="492"/>
                </a:lnTo>
                <a:lnTo>
                  <a:pt x="58" y="497"/>
                </a:lnTo>
                <a:lnTo>
                  <a:pt x="55" y="500"/>
                </a:lnTo>
                <a:lnTo>
                  <a:pt x="48" y="505"/>
                </a:lnTo>
                <a:lnTo>
                  <a:pt x="43" y="509"/>
                </a:lnTo>
                <a:lnTo>
                  <a:pt x="37" y="515"/>
                </a:lnTo>
                <a:lnTo>
                  <a:pt x="30" y="520"/>
                </a:lnTo>
                <a:lnTo>
                  <a:pt x="25" y="526"/>
                </a:lnTo>
                <a:lnTo>
                  <a:pt x="24" y="527"/>
                </a:lnTo>
                <a:lnTo>
                  <a:pt x="17" y="529"/>
                </a:lnTo>
                <a:lnTo>
                  <a:pt x="11" y="535"/>
                </a:lnTo>
                <a:lnTo>
                  <a:pt x="5" y="537"/>
                </a:lnTo>
                <a:lnTo>
                  <a:pt x="0" y="545"/>
                </a:lnTo>
                <a:lnTo>
                  <a:pt x="6" y="547"/>
                </a:lnTo>
                <a:lnTo>
                  <a:pt x="11" y="54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79" name="Freeform 649"/>
          <p:cNvSpPr>
            <a:spLocks/>
          </p:cNvSpPr>
          <p:nvPr/>
        </p:nvSpPr>
        <p:spPr bwMode="auto">
          <a:xfrm>
            <a:off x="8983663" y="6111875"/>
            <a:ext cx="6350" cy="3175"/>
          </a:xfrm>
          <a:custGeom>
            <a:avLst/>
            <a:gdLst>
              <a:gd name="T0" fmla="*/ 0 w 11"/>
              <a:gd name="T1" fmla="*/ 0 h 5"/>
              <a:gd name="T2" fmla="*/ 0 w 11"/>
              <a:gd name="T3" fmla="*/ 0 h 5"/>
              <a:gd name="T4" fmla="*/ 0 w 11"/>
              <a:gd name="T5" fmla="*/ 0 h 5"/>
              <a:gd name="T6" fmla="*/ 0 w 11"/>
              <a:gd name="T7" fmla="*/ 0 h 5"/>
              <a:gd name="T8" fmla="*/ 0 w 11"/>
              <a:gd name="T9" fmla="*/ 0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11" y="0"/>
                </a:moveTo>
                <a:lnTo>
                  <a:pt x="7" y="1"/>
                </a:lnTo>
                <a:lnTo>
                  <a:pt x="0" y="4"/>
                </a:lnTo>
                <a:lnTo>
                  <a:pt x="7" y="5"/>
                </a:lnTo>
                <a:lnTo>
                  <a:pt x="1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0" name="Freeform 650"/>
          <p:cNvSpPr>
            <a:spLocks/>
          </p:cNvSpPr>
          <p:nvPr/>
        </p:nvSpPr>
        <p:spPr bwMode="auto">
          <a:xfrm>
            <a:off x="9004300" y="6086475"/>
            <a:ext cx="4763" cy="7938"/>
          </a:xfrm>
          <a:custGeom>
            <a:avLst/>
            <a:gdLst>
              <a:gd name="T0" fmla="*/ 0 w 11"/>
              <a:gd name="T1" fmla="*/ 0 h 20"/>
              <a:gd name="T2" fmla="*/ 0 w 11"/>
              <a:gd name="T3" fmla="*/ 0 h 20"/>
              <a:gd name="T4" fmla="*/ 0 w 11"/>
              <a:gd name="T5" fmla="*/ 0 h 20"/>
              <a:gd name="T6" fmla="*/ 0 w 11"/>
              <a:gd name="T7" fmla="*/ 0 h 20"/>
              <a:gd name="T8" fmla="*/ 0 w 11"/>
              <a:gd name="T9" fmla="*/ 0 h 20"/>
              <a:gd name="T10" fmla="*/ 0 w 11"/>
              <a:gd name="T11" fmla="*/ 0 h 20"/>
              <a:gd name="T12" fmla="*/ 0 w 11"/>
              <a:gd name="T13" fmla="*/ 0 h 20"/>
              <a:gd name="T14" fmla="*/ 0 w 11"/>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20"/>
              <a:gd name="T26" fmla="*/ 11 w 11"/>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20">
                <a:moveTo>
                  <a:pt x="11" y="0"/>
                </a:moveTo>
                <a:lnTo>
                  <a:pt x="8" y="1"/>
                </a:lnTo>
                <a:lnTo>
                  <a:pt x="3" y="7"/>
                </a:lnTo>
                <a:lnTo>
                  <a:pt x="0" y="14"/>
                </a:lnTo>
                <a:lnTo>
                  <a:pt x="3" y="20"/>
                </a:lnTo>
                <a:lnTo>
                  <a:pt x="9" y="20"/>
                </a:lnTo>
                <a:lnTo>
                  <a:pt x="9" y="6"/>
                </a:lnTo>
                <a:lnTo>
                  <a:pt x="1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1" name="Freeform 651"/>
          <p:cNvSpPr>
            <a:spLocks/>
          </p:cNvSpPr>
          <p:nvPr/>
        </p:nvSpPr>
        <p:spPr bwMode="auto">
          <a:xfrm>
            <a:off x="1768475" y="3894138"/>
            <a:ext cx="307975" cy="125412"/>
          </a:xfrm>
          <a:custGeom>
            <a:avLst/>
            <a:gdLst>
              <a:gd name="T0" fmla="*/ 2147483647 w 652"/>
              <a:gd name="T1" fmla="*/ 2147483647 h 266"/>
              <a:gd name="T2" fmla="*/ 2147483647 w 652"/>
              <a:gd name="T3" fmla="*/ 2147483647 h 266"/>
              <a:gd name="T4" fmla="*/ 2147483647 w 652"/>
              <a:gd name="T5" fmla="*/ 2147483647 h 266"/>
              <a:gd name="T6" fmla="*/ 2147483647 w 652"/>
              <a:gd name="T7" fmla="*/ 2147483647 h 266"/>
              <a:gd name="T8" fmla="*/ 2147483647 w 652"/>
              <a:gd name="T9" fmla="*/ 2147483647 h 266"/>
              <a:gd name="T10" fmla="*/ 2147483647 w 652"/>
              <a:gd name="T11" fmla="*/ 2147483647 h 266"/>
              <a:gd name="T12" fmla="*/ 2147483647 w 652"/>
              <a:gd name="T13" fmla="*/ 2147483647 h 266"/>
              <a:gd name="T14" fmla="*/ 2147483647 w 652"/>
              <a:gd name="T15" fmla="*/ 2147483647 h 266"/>
              <a:gd name="T16" fmla="*/ 2147483647 w 652"/>
              <a:gd name="T17" fmla="*/ 2147483647 h 266"/>
              <a:gd name="T18" fmla="*/ 2147483647 w 652"/>
              <a:gd name="T19" fmla="*/ 2147483647 h 266"/>
              <a:gd name="T20" fmla="*/ 2147483647 w 652"/>
              <a:gd name="T21" fmla="*/ 2147483647 h 266"/>
              <a:gd name="T22" fmla="*/ 2147483647 w 652"/>
              <a:gd name="T23" fmla="*/ 2147483647 h 266"/>
              <a:gd name="T24" fmla="*/ 2147483647 w 652"/>
              <a:gd name="T25" fmla="*/ 2147483647 h 266"/>
              <a:gd name="T26" fmla="*/ 2147483647 w 652"/>
              <a:gd name="T27" fmla="*/ 2147483647 h 266"/>
              <a:gd name="T28" fmla="*/ 2147483647 w 652"/>
              <a:gd name="T29" fmla="*/ 2147483647 h 266"/>
              <a:gd name="T30" fmla="*/ 2147483647 w 652"/>
              <a:gd name="T31" fmla="*/ 2147483647 h 266"/>
              <a:gd name="T32" fmla="*/ 2147483647 w 652"/>
              <a:gd name="T33" fmla="*/ 2147483647 h 266"/>
              <a:gd name="T34" fmla="*/ 2147483647 w 652"/>
              <a:gd name="T35" fmla="*/ 2147483647 h 266"/>
              <a:gd name="T36" fmla="*/ 2147483647 w 652"/>
              <a:gd name="T37" fmla="*/ 2147483647 h 266"/>
              <a:gd name="T38" fmla="*/ 2147483647 w 652"/>
              <a:gd name="T39" fmla="*/ 2147483647 h 266"/>
              <a:gd name="T40" fmla="*/ 2147483647 w 652"/>
              <a:gd name="T41" fmla="*/ 2147483647 h 266"/>
              <a:gd name="T42" fmla="*/ 2147483647 w 652"/>
              <a:gd name="T43" fmla="*/ 2147483647 h 266"/>
              <a:gd name="T44" fmla="*/ 2147483647 w 652"/>
              <a:gd name="T45" fmla="*/ 2147483647 h 266"/>
              <a:gd name="T46" fmla="*/ 2147483647 w 652"/>
              <a:gd name="T47" fmla="*/ 2147483647 h 266"/>
              <a:gd name="T48" fmla="*/ 2147483647 w 652"/>
              <a:gd name="T49" fmla="*/ 2147483647 h 266"/>
              <a:gd name="T50" fmla="*/ 2147483647 w 652"/>
              <a:gd name="T51" fmla="*/ 2147483647 h 266"/>
              <a:gd name="T52" fmla="*/ 2147483647 w 652"/>
              <a:gd name="T53" fmla="*/ 2147483647 h 266"/>
              <a:gd name="T54" fmla="*/ 2147483647 w 652"/>
              <a:gd name="T55" fmla="*/ 2147483647 h 266"/>
              <a:gd name="T56" fmla="*/ 2147483647 w 652"/>
              <a:gd name="T57" fmla="*/ 2147483647 h 266"/>
              <a:gd name="T58" fmla="*/ 2147483647 w 652"/>
              <a:gd name="T59" fmla="*/ 2147483647 h 266"/>
              <a:gd name="T60" fmla="*/ 2147483647 w 652"/>
              <a:gd name="T61" fmla="*/ 2147483647 h 266"/>
              <a:gd name="T62" fmla="*/ 2147483647 w 652"/>
              <a:gd name="T63" fmla="*/ 2147483647 h 266"/>
              <a:gd name="T64" fmla="*/ 2147483647 w 652"/>
              <a:gd name="T65" fmla="*/ 2147483647 h 266"/>
              <a:gd name="T66" fmla="*/ 2147483647 w 652"/>
              <a:gd name="T67" fmla="*/ 2147483647 h 266"/>
              <a:gd name="T68" fmla="*/ 2147483647 w 652"/>
              <a:gd name="T69" fmla="*/ 2147483647 h 266"/>
              <a:gd name="T70" fmla="*/ 2147483647 w 652"/>
              <a:gd name="T71" fmla="*/ 2147483647 h 266"/>
              <a:gd name="T72" fmla="*/ 2147483647 w 652"/>
              <a:gd name="T73" fmla="*/ 2147483647 h 266"/>
              <a:gd name="T74" fmla="*/ 2147483647 w 652"/>
              <a:gd name="T75" fmla="*/ 2147483647 h 266"/>
              <a:gd name="T76" fmla="*/ 2147483647 w 652"/>
              <a:gd name="T77" fmla="*/ 2147483647 h 266"/>
              <a:gd name="T78" fmla="*/ 2147483647 w 652"/>
              <a:gd name="T79" fmla="*/ 2147483647 h 266"/>
              <a:gd name="T80" fmla="*/ 2147483647 w 652"/>
              <a:gd name="T81" fmla="*/ 2147483647 h 266"/>
              <a:gd name="T82" fmla="*/ 2147483647 w 652"/>
              <a:gd name="T83" fmla="*/ 2147483647 h 266"/>
              <a:gd name="T84" fmla="*/ 2147483647 w 652"/>
              <a:gd name="T85" fmla="*/ 2147483647 h 266"/>
              <a:gd name="T86" fmla="*/ 2147483647 w 652"/>
              <a:gd name="T87" fmla="*/ 2147483647 h 266"/>
              <a:gd name="T88" fmla="*/ 2147483647 w 652"/>
              <a:gd name="T89" fmla="*/ 2147483647 h 266"/>
              <a:gd name="T90" fmla="*/ 2147483647 w 652"/>
              <a:gd name="T91" fmla="*/ 2147483647 h 266"/>
              <a:gd name="T92" fmla="*/ 2147483647 w 652"/>
              <a:gd name="T93" fmla="*/ 2147483647 h 266"/>
              <a:gd name="T94" fmla="*/ 2147483647 w 652"/>
              <a:gd name="T95" fmla="*/ 2147483647 h 266"/>
              <a:gd name="T96" fmla="*/ 2147483647 w 652"/>
              <a:gd name="T97" fmla="*/ 2147483647 h 266"/>
              <a:gd name="T98" fmla="*/ 2147483647 w 652"/>
              <a:gd name="T99" fmla="*/ 2147483647 h 266"/>
              <a:gd name="T100" fmla="*/ 2147483647 w 652"/>
              <a:gd name="T101" fmla="*/ 2147483647 h 266"/>
              <a:gd name="T102" fmla="*/ 2147483647 w 652"/>
              <a:gd name="T103" fmla="*/ 2147483647 h 266"/>
              <a:gd name="T104" fmla="*/ 2147483647 w 652"/>
              <a:gd name="T105" fmla="*/ 2147483647 h 266"/>
              <a:gd name="T106" fmla="*/ 2147483647 w 652"/>
              <a:gd name="T107" fmla="*/ 2147483647 h 266"/>
              <a:gd name="T108" fmla="*/ 2147483647 w 652"/>
              <a:gd name="T109" fmla="*/ 2147483647 h 266"/>
              <a:gd name="T110" fmla="*/ 2147483647 w 652"/>
              <a:gd name="T111" fmla="*/ 2147483647 h 266"/>
              <a:gd name="T112" fmla="*/ 2147483647 w 652"/>
              <a:gd name="T113" fmla="*/ 2147483647 h 266"/>
              <a:gd name="T114" fmla="*/ 2147483647 w 652"/>
              <a:gd name="T115" fmla="*/ 2147483647 h 266"/>
              <a:gd name="T116" fmla="*/ 2147483647 w 652"/>
              <a:gd name="T117" fmla="*/ 2147483647 h 266"/>
              <a:gd name="T118" fmla="*/ 2147483647 w 652"/>
              <a:gd name="T119" fmla="*/ 2147483647 h 266"/>
              <a:gd name="T120" fmla="*/ 2147483647 w 652"/>
              <a:gd name="T121" fmla="*/ 2147483647 h 266"/>
              <a:gd name="T122" fmla="*/ 2147483647 w 652"/>
              <a:gd name="T123" fmla="*/ 2147483647 h 266"/>
              <a:gd name="T124" fmla="*/ 2147483647 w 652"/>
              <a:gd name="T125" fmla="*/ 2147483647 h 2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2"/>
              <a:gd name="T190" fmla="*/ 0 h 266"/>
              <a:gd name="T191" fmla="*/ 652 w 652"/>
              <a:gd name="T192" fmla="*/ 266 h 2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2" h="266">
                <a:moveTo>
                  <a:pt x="2" y="104"/>
                </a:moveTo>
                <a:lnTo>
                  <a:pt x="8" y="102"/>
                </a:lnTo>
                <a:lnTo>
                  <a:pt x="14" y="99"/>
                </a:lnTo>
                <a:lnTo>
                  <a:pt x="20" y="96"/>
                </a:lnTo>
                <a:lnTo>
                  <a:pt x="26" y="92"/>
                </a:lnTo>
                <a:lnTo>
                  <a:pt x="33" y="93"/>
                </a:lnTo>
                <a:lnTo>
                  <a:pt x="38" y="95"/>
                </a:lnTo>
                <a:lnTo>
                  <a:pt x="40" y="88"/>
                </a:lnTo>
                <a:lnTo>
                  <a:pt x="35" y="81"/>
                </a:lnTo>
                <a:lnTo>
                  <a:pt x="36" y="75"/>
                </a:lnTo>
                <a:lnTo>
                  <a:pt x="38" y="68"/>
                </a:lnTo>
                <a:lnTo>
                  <a:pt x="43" y="61"/>
                </a:lnTo>
                <a:lnTo>
                  <a:pt x="49" y="56"/>
                </a:lnTo>
                <a:lnTo>
                  <a:pt x="53" y="49"/>
                </a:lnTo>
                <a:lnTo>
                  <a:pt x="60" y="46"/>
                </a:lnTo>
                <a:lnTo>
                  <a:pt x="63" y="39"/>
                </a:lnTo>
                <a:lnTo>
                  <a:pt x="69" y="39"/>
                </a:lnTo>
                <a:lnTo>
                  <a:pt x="75" y="36"/>
                </a:lnTo>
                <a:lnTo>
                  <a:pt x="81" y="35"/>
                </a:lnTo>
                <a:lnTo>
                  <a:pt x="87" y="32"/>
                </a:lnTo>
                <a:lnTo>
                  <a:pt x="92" y="30"/>
                </a:lnTo>
                <a:lnTo>
                  <a:pt x="98" y="25"/>
                </a:lnTo>
                <a:lnTo>
                  <a:pt x="104" y="24"/>
                </a:lnTo>
                <a:lnTo>
                  <a:pt x="110" y="21"/>
                </a:lnTo>
                <a:lnTo>
                  <a:pt x="116" y="16"/>
                </a:lnTo>
                <a:lnTo>
                  <a:pt x="123" y="16"/>
                </a:lnTo>
                <a:lnTo>
                  <a:pt x="128" y="15"/>
                </a:lnTo>
                <a:lnTo>
                  <a:pt x="134" y="17"/>
                </a:lnTo>
                <a:lnTo>
                  <a:pt x="141" y="14"/>
                </a:lnTo>
                <a:lnTo>
                  <a:pt x="146" y="14"/>
                </a:lnTo>
                <a:lnTo>
                  <a:pt x="153" y="13"/>
                </a:lnTo>
                <a:lnTo>
                  <a:pt x="159" y="12"/>
                </a:lnTo>
                <a:lnTo>
                  <a:pt x="161" y="11"/>
                </a:lnTo>
                <a:lnTo>
                  <a:pt x="167" y="6"/>
                </a:lnTo>
                <a:lnTo>
                  <a:pt x="173" y="3"/>
                </a:lnTo>
                <a:lnTo>
                  <a:pt x="180" y="1"/>
                </a:lnTo>
                <a:lnTo>
                  <a:pt x="186" y="1"/>
                </a:lnTo>
                <a:lnTo>
                  <a:pt x="189" y="1"/>
                </a:lnTo>
                <a:lnTo>
                  <a:pt x="195" y="1"/>
                </a:lnTo>
                <a:lnTo>
                  <a:pt x="201" y="4"/>
                </a:lnTo>
                <a:lnTo>
                  <a:pt x="208" y="5"/>
                </a:lnTo>
                <a:lnTo>
                  <a:pt x="214" y="4"/>
                </a:lnTo>
                <a:lnTo>
                  <a:pt x="221" y="4"/>
                </a:lnTo>
                <a:lnTo>
                  <a:pt x="222" y="11"/>
                </a:lnTo>
                <a:lnTo>
                  <a:pt x="228" y="8"/>
                </a:lnTo>
                <a:lnTo>
                  <a:pt x="234" y="6"/>
                </a:lnTo>
                <a:lnTo>
                  <a:pt x="241" y="4"/>
                </a:lnTo>
                <a:lnTo>
                  <a:pt x="247" y="0"/>
                </a:lnTo>
                <a:lnTo>
                  <a:pt x="241" y="5"/>
                </a:lnTo>
                <a:lnTo>
                  <a:pt x="244" y="11"/>
                </a:lnTo>
                <a:lnTo>
                  <a:pt x="249" y="11"/>
                </a:lnTo>
                <a:lnTo>
                  <a:pt x="256" y="8"/>
                </a:lnTo>
                <a:lnTo>
                  <a:pt x="261" y="11"/>
                </a:lnTo>
                <a:lnTo>
                  <a:pt x="268" y="9"/>
                </a:lnTo>
                <a:lnTo>
                  <a:pt x="274" y="9"/>
                </a:lnTo>
                <a:lnTo>
                  <a:pt x="280" y="6"/>
                </a:lnTo>
                <a:lnTo>
                  <a:pt x="280" y="11"/>
                </a:lnTo>
                <a:lnTo>
                  <a:pt x="287" y="17"/>
                </a:lnTo>
                <a:lnTo>
                  <a:pt x="292" y="21"/>
                </a:lnTo>
                <a:lnTo>
                  <a:pt x="300" y="23"/>
                </a:lnTo>
                <a:lnTo>
                  <a:pt x="306" y="22"/>
                </a:lnTo>
                <a:lnTo>
                  <a:pt x="311" y="22"/>
                </a:lnTo>
                <a:lnTo>
                  <a:pt x="315" y="23"/>
                </a:lnTo>
                <a:lnTo>
                  <a:pt x="321" y="28"/>
                </a:lnTo>
                <a:lnTo>
                  <a:pt x="328" y="24"/>
                </a:lnTo>
                <a:lnTo>
                  <a:pt x="323" y="31"/>
                </a:lnTo>
                <a:lnTo>
                  <a:pt x="330" y="33"/>
                </a:lnTo>
                <a:lnTo>
                  <a:pt x="336" y="36"/>
                </a:lnTo>
                <a:lnTo>
                  <a:pt x="336" y="41"/>
                </a:lnTo>
                <a:lnTo>
                  <a:pt x="340" y="49"/>
                </a:lnTo>
                <a:lnTo>
                  <a:pt x="346" y="55"/>
                </a:lnTo>
                <a:lnTo>
                  <a:pt x="348" y="59"/>
                </a:lnTo>
                <a:lnTo>
                  <a:pt x="354" y="63"/>
                </a:lnTo>
                <a:lnTo>
                  <a:pt x="361" y="65"/>
                </a:lnTo>
                <a:lnTo>
                  <a:pt x="367" y="65"/>
                </a:lnTo>
                <a:lnTo>
                  <a:pt x="373" y="63"/>
                </a:lnTo>
                <a:lnTo>
                  <a:pt x="376" y="64"/>
                </a:lnTo>
                <a:lnTo>
                  <a:pt x="382" y="65"/>
                </a:lnTo>
                <a:lnTo>
                  <a:pt x="389" y="69"/>
                </a:lnTo>
                <a:lnTo>
                  <a:pt x="395" y="69"/>
                </a:lnTo>
                <a:lnTo>
                  <a:pt x="401" y="73"/>
                </a:lnTo>
                <a:lnTo>
                  <a:pt x="406" y="75"/>
                </a:lnTo>
                <a:lnTo>
                  <a:pt x="412" y="83"/>
                </a:lnTo>
                <a:lnTo>
                  <a:pt x="419" y="84"/>
                </a:lnTo>
                <a:lnTo>
                  <a:pt x="425" y="88"/>
                </a:lnTo>
                <a:lnTo>
                  <a:pt x="426" y="88"/>
                </a:lnTo>
                <a:lnTo>
                  <a:pt x="429" y="95"/>
                </a:lnTo>
                <a:lnTo>
                  <a:pt x="434" y="102"/>
                </a:lnTo>
                <a:lnTo>
                  <a:pt x="440" y="97"/>
                </a:lnTo>
                <a:lnTo>
                  <a:pt x="439" y="105"/>
                </a:lnTo>
                <a:lnTo>
                  <a:pt x="445" y="112"/>
                </a:lnTo>
                <a:lnTo>
                  <a:pt x="452" y="112"/>
                </a:lnTo>
                <a:lnTo>
                  <a:pt x="458" y="113"/>
                </a:lnTo>
                <a:lnTo>
                  <a:pt x="461" y="119"/>
                </a:lnTo>
                <a:lnTo>
                  <a:pt x="467" y="124"/>
                </a:lnTo>
                <a:lnTo>
                  <a:pt x="464" y="117"/>
                </a:lnTo>
                <a:lnTo>
                  <a:pt x="461" y="110"/>
                </a:lnTo>
                <a:lnTo>
                  <a:pt x="456" y="107"/>
                </a:lnTo>
                <a:lnTo>
                  <a:pt x="461" y="109"/>
                </a:lnTo>
                <a:lnTo>
                  <a:pt x="468" y="113"/>
                </a:lnTo>
                <a:lnTo>
                  <a:pt x="474" y="119"/>
                </a:lnTo>
                <a:lnTo>
                  <a:pt x="480" y="121"/>
                </a:lnTo>
                <a:lnTo>
                  <a:pt x="480" y="128"/>
                </a:lnTo>
                <a:lnTo>
                  <a:pt x="472" y="127"/>
                </a:lnTo>
                <a:lnTo>
                  <a:pt x="467" y="125"/>
                </a:lnTo>
                <a:lnTo>
                  <a:pt x="471" y="132"/>
                </a:lnTo>
                <a:lnTo>
                  <a:pt x="470" y="134"/>
                </a:lnTo>
                <a:lnTo>
                  <a:pt x="473" y="138"/>
                </a:lnTo>
                <a:lnTo>
                  <a:pt x="479" y="132"/>
                </a:lnTo>
                <a:lnTo>
                  <a:pt x="485" y="129"/>
                </a:lnTo>
                <a:lnTo>
                  <a:pt x="489" y="136"/>
                </a:lnTo>
                <a:lnTo>
                  <a:pt x="490" y="138"/>
                </a:lnTo>
                <a:lnTo>
                  <a:pt x="496" y="141"/>
                </a:lnTo>
                <a:lnTo>
                  <a:pt x="491" y="148"/>
                </a:lnTo>
                <a:lnTo>
                  <a:pt x="497" y="144"/>
                </a:lnTo>
                <a:lnTo>
                  <a:pt x="503" y="145"/>
                </a:lnTo>
                <a:lnTo>
                  <a:pt x="501" y="152"/>
                </a:lnTo>
                <a:lnTo>
                  <a:pt x="508" y="154"/>
                </a:lnTo>
                <a:lnTo>
                  <a:pt x="514" y="159"/>
                </a:lnTo>
                <a:lnTo>
                  <a:pt x="515" y="152"/>
                </a:lnTo>
                <a:lnTo>
                  <a:pt x="520" y="152"/>
                </a:lnTo>
                <a:lnTo>
                  <a:pt x="526" y="154"/>
                </a:lnTo>
                <a:lnTo>
                  <a:pt x="527" y="154"/>
                </a:lnTo>
                <a:lnTo>
                  <a:pt x="533" y="158"/>
                </a:lnTo>
                <a:lnTo>
                  <a:pt x="538" y="165"/>
                </a:lnTo>
                <a:lnTo>
                  <a:pt x="543" y="167"/>
                </a:lnTo>
                <a:lnTo>
                  <a:pt x="550" y="166"/>
                </a:lnTo>
                <a:lnTo>
                  <a:pt x="551" y="166"/>
                </a:lnTo>
                <a:lnTo>
                  <a:pt x="557" y="165"/>
                </a:lnTo>
                <a:lnTo>
                  <a:pt x="563" y="165"/>
                </a:lnTo>
                <a:lnTo>
                  <a:pt x="570" y="172"/>
                </a:lnTo>
                <a:lnTo>
                  <a:pt x="567" y="178"/>
                </a:lnTo>
                <a:lnTo>
                  <a:pt x="561" y="181"/>
                </a:lnTo>
                <a:lnTo>
                  <a:pt x="568" y="184"/>
                </a:lnTo>
                <a:lnTo>
                  <a:pt x="561" y="188"/>
                </a:lnTo>
                <a:lnTo>
                  <a:pt x="555" y="194"/>
                </a:lnTo>
                <a:lnTo>
                  <a:pt x="561" y="196"/>
                </a:lnTo>
                <a:lnTo>
                  <a:pt x="574" y="197"/>
                </a:lnTo>
                <a:lnTo>
                  <a:pt x="579" y="196"/>
                </a:lnTo>
                <a:lnTo>
                  <a:pt x="585" y="200"/>
                </a:lnTo>
                <a:lnTo>
                  <a:pt x="592" y="197"/>
                </a:lnTo>
                <a:lnTo>
                  <a:pt x="594" y="199"/>
                </a:lnTo>
                <a:lnTo>
                  <a:pt x="602" y="199"/>
                </a:lnTo>
                <a:lnTo>
                  <a:pt x="608" y="200"/>
                </a:lnTo>
                <a:lnTo>
                  <a:pt x="613" y="204"/>
                </a:lnTo>
                <a:lnTo>
                  <a:pt x="619" y="209"/>
                </a:lnTo>
                <a:lnTo>
                  <a:pt x="626" y="214"/>
                </a:lnTo>
                <a:lnTo>
                  <a:pt x="629" y="221"/>
                </a:lnTo>
                <a:lnTo>
                  <a:pt x="630" y="223"/>
                </a:lnTo>
                <a:lnTo>
                  <a:pt x="636" y="228"/>
                </a:lnTo>
                <a:lnTo>
                  <a:pt x="641" y="230"/>
                </a:lnTo>
                <a:lnTo>
                  <a:pt x="647" y="228"/>
                </a:lnTo>
                <a:lnTo>
                  <a:pt x="652" y="236"/>
                </a:lnTo>
                <a:lnTo>
                  <a:pt x="647" y="242"/>
                </a:lnTo>
                <a:lnTo>
                  <a:pt x="642" y="248"/>
                </a:lnTo>
                <a:lnTo>
                  <a:pt x="636" y="247"/>
                </a:lnTo>
                <a:lnTo>
                  <a:pt x="630" y="248"/>
                </a:lnTo>
                <a:lnTo>
                  <a:pt x="623" y="249"/>
                </a:lnTo>
                <a:lnTo>
                  <a:pt x="617" y="249"/>
                </a:lnTo>
                <a:lnTo>
                  <a:pt x="612" y="249"/>
                </a:lnTo>
                <a:lnTo>
                  <a:pt x="606" y="253"/>
                </a:lnTo>
                <a:lnTo>
                  <a:pt x="605" y="253"/>
                </a:lnTo>
                <a:lnTo>
                  <a:pt x="599" y="255"/>
                </a:lnTo>
                <a:lnTo>
                  <a:pt x="593" y="261"/>
                </a:lnTo>
                <a:lnTo>
                  <a:pt x="590" y="262"/>
                </a:lnTo>
                <a:lnTo>
                  <a:pt x="588" y="256"/>
                </a:lnTo>
                <a:lnTo>
                  <a:pt x="590" y="253"/>
                </a:lnTo>
                <a:lnTo>
                  <a:pt x="585" y="253"/>
                </a:lnTo>
                <a:lnTo>
                  <a:pt x="586" y="256"/>
                </a:lnTo>
                <a:lnTo>
                  <a:pt x="582" y="261"/>
                </a:lnTo>
                <a:lnTo>
                  <a:pt x="576" y="262"/>
                </a:lnTo>
                <a:lnTo>
                  <a:pt x="572" y="263"/>
                </a:lnTo>
                <a:lnTo>
                  <a:pt x="565" y="263"/>
                </a:lnTo>
                <a:lnTo>
                  <a:pt x="559" y="262"/>
                </a:lnTo>
                <a:lnTo>
                  <a:pt x="553" y="258"/>
                </a:lnTo>
                <a:lnTo>
                  <a:pt x="542" y="256"/>
                </a:lnTo>
                <a:lnTo>
                  <a:pt x="535" y="257"/>
                </a:lnTo>
                <a:lnTo>
                  <a:pt x="529" y="256"/>
                </a:lnTo>
                <a:lnTo>
                  <a:pt x="523" y="255"/>
                </a:lnTo>
                <a:lnTo>
                  <a:pt x="517" y="255"/>
                </a:lnTo>
                <a:lnTo>
                  <a:pt x="499" y="258"/>
                </a:lnTo>
                <a:lnTo>
                  <a:pt x="492" y="257"/>
                </a:lnTo>
                <a:lnTo>
                  <a:pt x="487" y="258"/>
                </a:lnTo>
                <a:lnTo>
                  <a:pt x="480" y="258"/>
                </a:lnTo>
                <a:lnTo>
                  <a:pt x="474" y="262"/>
                </a:lnTo>
                <a:lnTo>
                  <a:pt x="463" y="262"/>
                </a:lnTo>
                <a:lnTo>
                  <a:pt x="457" y="261"/>
                </a:lnTo>
                <a:lnTo>
                  <a:pt x="451" y="262"/>
                </a:lnTo>
                <a:lnTo>
                  <a:pt x="444" y="265"/>
                </a:lnTo>
                <a:lnTo>
                  <a:pt x="438" y="265"/>
                </a:lnTo>
                <a:lnTo>
                  <a:pt x="432" y="266"/>
                </a:lnTo>
                <a:lnTo>
                  <a:pt x="426" y="266"/>
                </a:lnTo>
                <a:lnTo>
                  <a:pt x="428" y="259"/>
                </a:lnTo>
                <a:lnTo>
                  <a:pt x="433" y="253"/>
                </a:lnTo>
                <a:lnTo>
                  <a:pt x="437" y="247"/>
                </a:lnTo>
                <a:lnTo>
                  <a:pt x="443" y="242"/>
                </a:lnTo>
                <a:lnTo>
                  <a:pt x="450" y="238"/>
                </a:lnTo>
                <a:lnTo>
                  <a:pt x="456" y="234"/>
                </a:lnTo>
                <a:lnTo>
                  <a:pt x="461" y="230"/>
                </a:lnTo>
                <a:lnTo>
                  <a:pt x="467" y="225"/>
                </a:lnTo>
                <a:lnTo>
                  <a:pt x="469" y="224"/>
                </a:lnTo>
                <a:lnTo>
                  <a:pt x="471" y="217"/>
                </a:lnTo>
                <a:lnTo>
                  <a:pt x="471" y="215"/>
                </a:lnTo>
                <a:lnTo>
                  <a:pt x="465" y="212"/>
                </a:lnTo>
                <a:lnTo>
                  <a:pt x="463" y="209"/>
                </a:lnTo>
                <a:lnTo>
                  <a:pt x="466" y="204"/>
                </a:lnTo>
                <a:lnTo>
                  <a:pt x="460" y="198"/>
                </a:lnTo>
                <a:lnTo>
                  <a:pt x="459" y="197"/>
                </a:lnTo>
                <a:lnTo>
                  <a:pt x="453" y="199"/>
                </a:lnTo>
                <a:lnTo>
                  <a:pt x="445" y="199"/>
                </a:lnTo>
                <a:lnTo>
                  <a:pt x="440" y="199"/>
                </a:lnTo>
                <a:lnTo>
                  <a:pt x="434" y="199"/>
                </a:lnTo>
                <a:lnTo>
                  <a:pt x="428" y="197"/>
                </a:lnTo>
                <a:lnTo>
                  <a:pt x="422" y="199"/>
                </a:lnTo>
                <a:lnTo>
                  <a:pt x="415" y="198"/>
                </a:lnTo>
                <a:lnTo>
                  <a:pt x="409" y="193"/>
                </a:lnTo>
                <a:lnTo>
                  <a:pt x="405" y="186"/>
                </a:lnTo>
                <a:lnTo>
                  <a:pt x="400" y="180"/>
                </a:lnTo>
                <a:lnTo>
                  <a:pt x="394" y="174"/>
                </a:lnTo>
                <a:lnTo>
                  <a:pt x="390" y="167"/>
                </a:lnTo>
                <a:lnTo>
                  <a:pt x="390" y="160"/>
                </a:lnTo>
                <a:lnTo>
                  <a:pt x="392" y="153"/>
                </a:lnTo>
                <a:lnTo>
                  <a:pt x="389" y="146"/>
                </a:lnTo>
                <a:lnTo>
                  <a:pt x="389" y="140"/>
                </a:lnTo>
                <a:lnTo>
                  <a:pt x="387" y="134"/>
                </a:lnTo>
                <a:lnTo>
                  <a:pt x="385" y="132"/>
                </a:lnTo>
                <a:lnTo>
                  <a:pt x="379" y="129"/>
                </a:lnTo>
                <a:lnTo>
                  <a:pt x="382" y="127"/>
                </a:lnTo>
                <a:lnTo>
                  <a:pt x="377" y="125"/>
                </a:lnTo>
                <a:lnTo>
                  <a:pt x="373" y="125"/>
                </a:lnTo>
                <a:lnTo>
                  <a:pt x="367" y="127"/>
                </a:lnTo>
                <a:lnTo>
                  <a:pt x="366" y="127"/>
                </a:lnTo>
                <a:lnTo>
                  <a:pt x="361" y="127"/>
                </a:lnTo>
                <a:lnTo>
                  <a:pt x="354" y="130"/>
                </a:lnTo>
                <a:lnTo>
                  <a:pt x="348" y="132"/>
                </a:lnTo>
                <a:lnTo>
                  <a:pt x="342" y="128"/>
                </a:lnTo>
                <a:lnTo>
                  <a:pt x="336" y="127"/>
                </a:lnTo>
                <a:lnTo>
                  <a:pt x="330" y="124"/>
                </a:lnTo>
                <a:lnTo>
                  <a:pt x="323" y="119"/>
                </a:lnTo>
                <a:lnTo>
                  <a:pt x="316" y="118"/>
                </a:lnTo>
                <a:lnTo>
                  <a:pt x="311" y="119"/>
                </a:lnTo>
                <a:lnTo>
                  <a:pt x="305" y="115"/>
                </a:lnTo>
                <a:lnTo>
                  <a:pt x="304" y="115"/>
                </a:lnTo>
                <a:lnTo>
                  <a:pt x="304" y="117"/>
                </a:lnTo>
                <a:lnTo>
                  <a:pt x="303" y="118"/>
                </a:lnTo>
                <a:lnTo>
                  <a:pt x="301" y="111"/>
                </a:lnTo>
                <a:lnTo>
                  <a:pt x="299" y="109"/>
                </a:lnTo>
                <a:lnTo>
                  <a:pt x="292" y="107"/>
                </a:lnTo>
                <a:lnTo>
                  <a:pt x="286" y="101"/>
                </a:lnTo>
                <a:lnTo>
                  <a:pt x="281" y="95"/>
                </a:lnTo>
                <a:lnTo>
                  <a:pt x="281" y="93"/>
                </a:lnTo>
                <a:lnTo>
                  <a:pt x="281" y="86"/>
                </a:lnTo>
                <a:lnTo>
                  <a:pt x="280" y="84"/>
                </a:lnTo>
                <a:lnTo>
                  <a:pt x="278" y="91"/>
                </a:lnTo>
                <a:lnTo>
                  <a:pt x="273" y="91"/>
                </a:lnTo>
                <a:lnTo>
                  <a:pt x="271" y="92"/>
                </a:lnTo>
                <a:lnTo>
                  <a:pt x="264" y="91"/>
                </a:lnTo>
                <a:lnTo>
                  <a:pt x="257" y="91"/>
                </a:lnTo>
                <a:lnTo>
                  <a:pt x="252" y="92"/>
                </a:lnTo>
                <a:lnTo>
                  <a:pt x="246" y="91"/>
                </a:lnTo>
                <a:lnTo>
                  <a:pt x="240" y="88"/>
                </a:lnTo>
                <a:lnTo>
                  <a:pt x="238" y="81"/>
                </a:lnTo>
                <a:lnTo>
                  <a:pt x="236" y="75"/>
                </a:lnTo>
                <a:lnTo>
                  <a:pt x="233" y="83"/>
                </a:lnTo>
                <a:lnTo>
                  <a:pt x="233" y="88"/>
                </a:lnTo>
                <a:lnTo>
                  <a:pt x="226" y="87"/>
                </a:lnTo>
                <a:lnTo>
                  <a:pt x="221" y="80"/>
                </a:lnTo>
                <a:lnTo>
                  <a:pt x="215" y="79"/>
                </a:lnTo>
                <a:lnTo>
                  <a:pt x="209" y="80"/>
                </a:lnTo>
                <a:lnTo>
                  <a:pt x="202" y="80"/>
                </a:lnTo>
                <a:lnTo>
                  <a:pt x="196" y="80"/>
                </a:lnTo>
                <a:lnTo>
                  <a:pt x="190" y="75"/>
                </a:lnTo>
                <a:lnTo>
                  <a:pt x="185" y="71"/>
                </a:lnTo>
                <a:lnTo>
                  <a:pt x="179" y="65"/>
                </a:lnTo>
                <a:lnTo>
                  <a:pt x="185" y="61"/>
                </a:lnTo>
                <a:lnTo>
                  <a:pt x="197" y="61"/>
                </a:lnTo>
                <a:lnTo>
                  <a:pt x="202" y="60"/>
                </a:lnTo>
                <a:lnTo>
                  <a:pt x="209" y="56"/>
                </a:lnTo>
                <a:lnTo>
                  <a:pt x="210" y="53"/>
                </a:lnTo>
                <a:lnTo>
                  <a:pt x="210" y="49"/>
                </a:lnTo>
                <a:lnTo>
                  <a:pt x="204" y="45"/>
                </a:lnTo>
                <a:lnTo>
                  <a:pt x="198" y="41"/>
                </a:lnTo>
                <a:lnTo>
                  <a:pt x="192" y="41"/>
                </a:lnTo>
                <a:lnTo>
                  <a:pt x="186" y="43"/>
                </a:lnTo>
                <a:lnTo>
                  <a:pt x="184" y="43"/>
                </a:lnTo>
                <a:lnTo>
                  <a:pt x="178" y="41"/>
                </a:lnTo>
                <a:lnTo>
                  <a:pt x="171" y="41"/>
                </a:lnTo>
                <a:lnTo>
                  <a:pt x="165" y="40"/>
                </a:lnTo>
                <a:lnTo>
                  <a:pt x="146" y="40"/>
                </a:lnTo>
                <a:lnTo>
                  <a:pt x="141" y="41"/>
                </a:lnTo>
                <a:lnTo>
                  <a:pt x="138" y="47"/>
                </a:lnTo>
                <a:lnTo>
                  <a:pt x="131" y="52"/>
                </a:lnTo>
                <a:lnTo>
                  <a:pt x="128" y="53"/>
                </a:lnTo>
                <a:lnTo>
                  <a:pt x="123" y="56"/>
                </a:lnTo>
                <a:lnTo>
                  <a:pt x="117" y="63"/>
                </a:lnTo>
                <a:lnTo>
                  <a:pt x="111" y="69"/>
                </a:lnTo>
                <a:lnTo>
                  <a:pt x="105" y="72"/>
                </a:lnTo>
                <a:lnTo>
                  <a:pt x="100" y="79"/>
                </a:lnTo>
                <a:lnTo>
                  <a:pt x="94" y="80"/>
                </a:lnTo>
                <a:lnTo>
                  <a:pt x="87" y="76"/>
                </a:lnTo>
                <a:lnTo>
                  <a:pt x="82" y="81"/>
                </a:lnTo>
                <a:lnTo>
                  <a:pt x="75" y="81"/>
                </a:lnTo>
                <a:lnTo>
                  <a:pt x="73" y="80"/>
                </a:lnTo>
                <a:lnTo>
                  <a:pt x="68" y="81"/>
                </a:lnTo>
                <a:lnTo>
                  <a:pt x="62" y="85"/>
                </a:lnTo>
                <a:lnTo>
                  <a:pt x="61" y="89"/>
                </a:lnTo>
                <a:lnTo>
                  <a:pt x="59" y="96"/>
                </a:lnTo>
                <a:lnTo>
                  <a:pt x="52" y="101"/>
                </a:lnTo>
                <a:lnTo>
                  <a:pt x="47" y="101"/>
                </a:lnTo>
                <a:lnTo>
                  <a:pt x="41" y="104"/>
                </a:lnTo>
                <a:lnTo>
                  <a:pt x="34" y="108"/>
                </a:lnTo>
                <a:lnTo>
                  <a:pt x="29" y="113"/>
                </a:lnTo>
                <a:lnTo>
                  <a:pt x="27" y="107"/>
                </a:lnTo>
                <a:lnTo>
                  <a:pt x="21" y="101"/>
                </a:lnTo>
                <a:lnTo>
                  <a:pt x="15" y="103"/>
                </a:lnTo>
                <a:lnTo>
                  <a:pt x="9" y="108"/>
                </a:lnTo>
                <a:lnTo>
                  <a:pt x="3" y="109"/>
                </a:lnTo>
                <a:lnTo>
                  <a:pt x="0" y="102"/>
                </a:lnTo>
                <a:lnTo>
                  <a:pt x="2" y="10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2" name="Freeform 652"/>
          <p:cNvSpPr>
            <a:spLocks/>
          </p:cNvSpPr>
          <p:nvPr/>
        </p:nvSpPr>
        <p:spPr bwMode="auto">
          <a:xfrm>
            <a:off x="1817688" y="3941763"/>
            <a:ext cx="17462" cy="19050"/>
          </a:xfrm>
          <a:custGeom>
            <a:avLst/>
            <a:gdLst>
              <a:gd name="T0" fmla="*/ 2147483647 w 37"/>
              <a:gd name="T1" fmla="*/ 2147483647 h 39"/>
              <a:gd name="T2" fmla="*/ 2147483647 w 37"/>
              <a:gd name="T3" fmla="*/ 2147483647 h 39"/>
              <a:gd name="T4" fmla="*/ 2147483647 w 37"/>
              <a:gd name="T5" fmla="*/ 2147483647 h 39"/>
              <a:gd name="T6" fmla="*/ 0 w 37"/>
              <a:gd name="T7" fmla="*/ 2147483647 h 39"/>
              <a:gd name="T8" fmla="*/ 2147483647 w 37"/>
              <a:gd name="T9" fmla="*/ 2147483647 h 39"/>
              <a:gd name="T10" fmla="*/ 2147483647 w 37"/>
              <a:gd name="T11" fmla="*/ 2147483647 h 39"/>
              <a:gd name="T12" fmla="*/ 2147483647 w 37"/>
              <a:gd name="T13" fmla="*/ 2147483647 h 39"/>
              <a:gd name="T14" fmla="*/ 2147483647 w 37"/>
              <a:gd name="T15" fmla="*/ 2147483647 h 39"/>
              <a:gd name="T16" fmla="*/ 2147483647 w 37"/>
              <a:gd name="T17" fmla="*/ 2147483647 h 39"/>
              <a:gd name="T18" fmla="*/ 2147483647 w 37"/>
              <a:gd name="T19" fmla="*/ 2147483647 h 39"/>
              <a:gd name="T20" fmla="*/ 2147483647 w 37"/>
              <a:gd name="T21" fmla="*/ 0 h 39"/>
              <a:gd name="T22" fmla="*/ 2147483647 w 37"/>
              <a:gd name="T23" fmla="*/ 2147483647 h 39"/>
              <a:gd name="T24" fmla="*/ 2147483647 w 37"/>
              <a:gd name="T25" fmla="*/ 2147483647 h 39"/>
              <a:gd name="T26" fmla="*/ 2147483647 w 37"/>
              <a:gd name="T27" fmla="*/ 2147483647 h 39"/>
              <a:gd name="T28" fmla="*/ 2147483647 w 37"/>
              <a:gd name="T29" fmla="*/ 2147483647 h 39"/>
              <a:gd name="T30" fmla="*/ 2147483647 w 37"/>
              <a:gd name="T31" fmla="*/ 2147483647 h 39"/>
              <a:gd name="T32" fmla="*/ 2147483647 w 37"/>
              <a:gd name="T33" fmla="*/ 2147483647 h 39"/>
              <a:gd name="T34" fmla="*/ 2147483647 w 37"/>
              <a:gd name="T35" fmla="*/ 2147483647 h 39"/>
              <a:gd name="T36" fmla="*/ 2147483647 w 37"/>
              <a:gd name="T37" fmla="*/ 2147483647 h 39"/>
              <a:gd name="T38" fmla="*/ 2147483647 w 37"/>
              <a:gd name="T39" fmla="*/ 2147483647 h 3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9"/>
              <a:gd name="T62" fmla="*/ 37 w 37"/>
              <a:gd name="T63" fmla="*/ 39 h 3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9">
                <a:moveTo>
                  <a:pt x="15" y="39"/>
                </a:moveTo>
                <a:lnTo>
                  <a:pt x="8" y="37"/>
                </a:lnTo>
                <a:lnTo>
                  <a:pt x="2" y="34"/>
                </a:lnTo>
                <a:lnTo>
                  <a:pt x="0" y="26"/>
                </a:lnTo>
                <a:lnTo>
                  <a:pt x="5" y="31"/>
                </a:lnTo>
                <a:lnTo>
                  <a:pt x="11" y="26"/>
                </a:lnTo>
                <a:lnTo>
                  <a:pt x="10" y="20"/>
                </a:lnTo>
                <a:lnTo>
                  <a:pt x="7" y="14"/>
                </a:lnTo>
                <a:lnTo>
                  <a:pt x="8" y="7"/>
                </a:lnTo>
                <a:lnTo>
                  <a:pt x="14" y="1"/>
                </a:lnTo>
                <a:lnTo>
                  <a:pt x="21" y="0"/>
                </a:lnTo>
                <a:lnTo>
                  <a:pt x="26" y="1"/>
                </a:lnTo>
                <a:lnTo>
                  <a:pt x="31" y="8"/>
                </a:lnTo>
                <a:lnTo>
                  <a:pt x="36" y="16"/>
                </a:lnTo>
                <a:lnTo>
                  <a:pt x="36" y="22"/>
                </a:lnTo>
                <a:lnTo>
                  <a:pt x="37" y="28"/>
                </a:lnTo>
                <a:lnTo>
                  <a:pt x="31" y="33"/>
                </a:lnTo>
                <a:lnTo>
                  <a:pt x="25" y="35"/>
                </a:lnTo>
                <a:lnTo>
                  <a:pt x="19" y="37"/>
                </a:lnTo>
                <a:lnTo>
                  <a:pt x="15" y="39"/>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3" name="Freeform 653"/>
          <p:cNvSpPr>
            <a:spLocks/>
          </p:cNvSpPr>
          <p:nvPr/>
        </p:nvSpPr>
        <p:spPr bwMode="auto">
          <a:xfrm>
            <a:off x="1889125" y="3895725"/>
            <a:ext cx="3175" cy="3175"/>
          </a:xfrm>
          <a:custGeom>
            <a:avLst/>
            <a:gdLst>
              <a:gd name="T0" fmla="*/ 0 w 7"/>
              <a:gd name="T1" fmla="*/ 2147483647 h 5"/>
              <a:gd name="T2" fmla="*/ 2147483647 w 7"/>
              <a:gd name="T3" fmla="*/ 0 h 5"/>
              <a:gd name="T4" fmla="*/ 2147483647 w 7"/>
              <a:gd name="T5" fmla="*/ 2147483647 h 5"/>
              <a:gd name="T6" fmla="*/ 0 w 7"/>
              <a:gd name="T7" fmla="*/ 2147483647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5"/>
                </a:moveTo>
                <a:lnTo>
                  <a:pt x="7" y="0"/>
                </a:lnTo>
                <a:lnTo>
                  <a:pt x="1" y="5"/>
                </a:lnTo>
                <a:lnTo>
                  <a:pt x="0"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4" name="Freeform 654"/>
          <p:cNvSpPr>
            <a:spLocks/>
          </p:cNvSpPr>
          <p:nvPr/>
        </p:nvSpPr>
        <p:spPr bwMode="auto">
          <a:xfrm>
            <a:off x="1906588" y="3902075"/>
            <a:ext cx="3175" cy="3175"/>
          </a:xfrm>
          <a:custGeom>
            <a:avLst/>
            <a:gdLst>
              <a:gd name="T0" fmla="*/ 2147483647 w 7"/>
              <a:gd name="T1" fmla="*/ 2147483647 h 5"/>
              <a:gd name="T2" fmla="*/ 0 w 7"/>
              <a:gd name="T3" fmla="*/ 2147483647 h 5"/>
              <a:gd name="T4" fmla="*/ 2147483647 w 7"/>
              <a:gd name="T5" fmla="*/ 0 h 5"/>
              <a:gd name="T6" fmla="*/ 2147483647 w 7"/>
              <a:gd name="T7" fmla="*/ 2147483647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5"/>
                </a:moveTo>
                <a:lnTo>
                  <a:pt x="0" y="4"/>
                </a:lnTo>
                <a:lnTo>
                  <a:pt x="7" y="0"/>
                </a:lnTo>
                <a:lnTo>
                  <a:pt x="7"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5" name="Freeform 655"/>
          <p:cNvSpPr>
            <a:spLocks/>
          </p:cNvSpPr>
          <p:nvPr/>
        </p:nvSpPr>
        <p:spPr bwMode="auto">
          <a:xfrm>
            <a:off x="1951038" y="3990975"/>
            <a:ext cx="3175" cy="3175"/>
          </a:xfrm>
          <a:custGeom>
            <a:avLst/>
            <a:gdLst>
              <a:gd name="T0" fmla="*/ 2147483647 w 6"/>
              <a:gd name="T1" fmla="*/ 2147483647 h 7"/>
              <a:gd name="T2" fmla="*/ 0 w 6"/>
              <a:gd name="T3" fmla="*/ 0 h 7"/>
              <a:gd name="T4" fmla="*/ 2147483647 w 6"/>
              <a:gd name="T5" fmla="*/ 2147483647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0" y="0"/>
                </a:lnTo>
                <a:lnTo>
                  <a:pt x="6" y="2"/>
                </a:lnTo>
                <a:lnTo>
                  <a:pt x="6"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6" name="Freeform 656"/>
          <p:cNvSpPr>
            <a:spLocks/>
          </p:cNvSpPr>
          <p:nvPr/>
        </p:nvSpPr>
        <p:spPr bwMode="auto">
          <a:xfrm>
            <a:off x="1955800" y="3919538"/>
            <a:ext cx="9525" cy="4762"/>
          </a:xfrm>
          <a:custGeom>
            <a:avLst/>
            <a:gdLst>
              <a:gd name="T0" fmla="*/ 2147483647 w 22"/>
              <a:gd name="T1" fmla="*/ 2147483647 h 10"/>
              <a:gd name="T2" fmla="*/ 2147483647 w 22"/>
              <a:gd name="T3" fmla="*/ 2147483647 h 10"/>
              <a:gd name="T4" fmla="*/ 0 w 22"/>
              <a:gd name="T5" fmla="*/ 2147483647 h 10"/>
              <a:gd name="T6" fmla="*/ 2147483647 w 22"/>
              <a:gd name="T7" fmla="*/ 2147483647 h 10"/>
              <a:gd name="T8" fmla="*/ 2147483647 w 22"/>
              <a:gd name="T9" fmla="*/ 0 h 10"/>
              <a:gd name="T10" fmla="*/ 2147483647 w 22"/>
              <a:gd name="T11" fmla="*/ 2147483647 h 10"/>
              <a:gd name="T12" fmla="*/ 2147483647 w 22"/>
              <a:gd name="T13" fmla="*/ 2147483647 h 10"/>
              <a:gd name="T14" fmla="*/ 2147483647 w 22"/>
              <a:gd name="T15" fmla="*/ 2147483647 h 10"/>
              <a:gd name="T16" fmla="*/ 2147483647 w 22"/>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0"/>
              <a:gd name="T29" fmla="*/ 22 w 2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0">
                <a:moveTo>
                  <a:pt x="12" y="10"/>
                </a:moveTo>
                <a:lnTo>
                  <a:pt x="6" y="8"/>
                </a:lnTo>
                <a:lnTo>
                  <a:pt x="0" y="4"/>
                </a:lnTo>
                <a:lnTo>
                  <a:pt x="6" y="2"/>
                </a:lnTo>
                <a:lnTo>
                  <a:pt x="12" y="0"/>
                </a:lnTo>
                <a:lnTo>
                  <a:pt x="18" y="1"/>
                </a:lnTo>
                <a:lnTo>
                  <a:pt x="22" y="8"/>
                </a:lnTo>
                <a:lnTo>
                  <a:pt x="14" y="9"/>
                </a:lnTo>
                <a:lnTo>
                  <a:pt x="12" y="1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7" name="Freeform 657"/>
          <p:cNvSpPr>
            <a:spLocks/>
          </p:cNvSpPr>
          <p:nvPr/>
        </p:nvSpPr>
        <p:spPr bwMode="auto">
          <a:xfrm>
            <a:off x="1965325" y="3924300"/>
            <a:ext cx="6350" cy="6350"/>
          </a:xfrm>
          <a:custGeom>
            <a:avLst/>
            <a:gdLst>
              <a:gd name="T0" fmla="*/ 2147483647 w 14"/>
              <a:gd name="T1" fmla="*/ 2147483647 h 14"/>
              <a:gd name="T2" fmla="*/ 2147483647 w 14"/>
              <a:gd name="T3" fmla="*/ 2147483647 h 14"/>
              <a:gd name="T4" fmla="*/ 2147483647 w 14"/>
              <a:gd name="T5" fmla="*/ 2147483647 h 14"/>
              <a:gd name="T6" fmla="*/ 0 w 14"/>
              <a:gd name="T7" fmla="*/ 2147483647 h 14"/>
              <a:gd name="T8" fmla="*/ 2147483647 w 14"/>
              <a:gd name="T9" fmla="*/ 0 h 14"/>
              <a:gd name="T10" fmla="*/ 2147483647 w 14"/>
              <a:gd name="T11" fmla="*/ 2147483647 h 14"/>
              <a:gd name="T12" fmla="*/ 2147483647 w 14"/>
              <a:gd name="T13" fmla="*/ 2147483647 h 14"/>
              <a:gd name="T14" fmla="*/ 2147483647 w 14"/>
              <a:gd name="T15" fmla="*/ 2147483647 h 14"/>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4"/>
              <a:gd name="T26" fmla="*/ 14 w 1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4">
                <a:moveTo>
                  <a:pt x="14" y="14"/>
                </a:moveTo>
                <a:lnTo>
                  <a:pt x="8" y="10"/>
                </a:lnTo>
                <a:lnTo>
                  <a:pt x="3" y="8"/>
                </a:lnTo>
                <a:lnTo>
                  <a:pt x="0" y="1"/>
                </a:lnTo>
                <a:lnTo>
                  <a:pt x="5" y="0"/>
                </a:lnTo>
                <a:lnTo>
                  <a:pt x="11" y="2"/>
                </a:lnTo>
                <a:lnTo>
                  <a:pt x="12" y="10"/>
                </a:lnTo>
                <a:lnTo>
                  <a:pt x="14" y="1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8" name="Freeform 658"/>
          <p:cNvSpPr>
            <a:spLocks/>
          </p:cNvSpPr>
          <p:nvPr/>
        </p:nvSpPr>
        <p:spPr bwMode="auto">
          <a:xfrm>
            <a:off x="1971675" y="3929063"/>
            <a:ext cx="4763" cy="6350"/>
          </a:xfrm>
          <a:custGeom>
            <a:avLst/>
            <a:gdLst>
              <a:gd name="T0" fmla="*/ 2147483647 w 11"/>
              <a:gd name="T1" fmla="*/ 2147483647 h 16"/>
              <a:gd name="T2" fmla="*/ 2147483647 w 11"/>
              <a:gd name="T3" fmla="*/ 2147483647 h 16"/>
              <a:gd name="T4" fmla="*/ 0 w 11"/>
              <a:gd name="T5" fmla="*/ 2147483647 h 16"/>
              <a:gd name="T6" fmla="*/ 2147483647 w 11"/>
              <a:gd name="T7" fmla="*/ 0 h 16"/>
              <a:gd name="T8" fmla="*/ 2147483647 w 11"/>
              <a:gd name="T9" fmla="*/ 2147483647 h 16"/>
              <a:gd name="T10" fmla="*/ 2147483647 w 11"/>
              <a:gd name="T11" fmla="*/ 2147483647 h 16"/>
              <a:gd name="T12" fmla="*/ 2147483647 w 11"/>
              <a:gd name="T13" fmla="*/ 2147483647 h 16"/>
              <a:gd name="T14" fmla="*/ 0 60000 65536"/>
              <a:gd name="T15" fmla="*/ 0 60000 65536"/>
              <a:gd name="T16" fmla="*/ 0 60000 65536"/>
              <a:gd name="T17" fmla="*/ 0 60000 65536"/>
              <a:gd name="T18" fmla="*/ 0 60000 65536"/>
              <a:gd name="T19" fmla="*/ 0 60000 65536"/>
              <a:gd name="T20" fmla="*/ 0 60000 65536"/>
              <a:gd name="T21" fmla="*/ 0 w 11"/>
              <a:gd name="T22" fmla="*/ 0 h 16"/>
              <a:gd name="T23" fmla="*/ 11 w 11"/>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6">
                <a:moveTo>
                  <a:pt x="9" y="16"/>
                </a:moveTo>
                <a:lnTo>
                  <a:pt x="3" y="14"/>
                </a:lnTo>
                <a:lnTo>
                  <a:pt x="0" y="7"/>
                </a:lnTo>
                <a:lnTo>
                  <a:pt x="3" y="0"/>
                </a:lnTo>
                <a:lnTo>
                  <a:pt x="6" y="7"/>
                </a:lnTo>
                <a:lnTo>
                  <a:pt x="11" y="14"/>
                </a:lnTo>
                <a:lnTo>
                  <a:pt x="9" y="1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89" name="Freeform 659"/>
          <p:cNvSpPr>
            <a:spLocks/>
          </p:cNvSpPr>
          <p:nvPr/>
        </p:nvSpPr>
        <p:spPr bwMode="auto">
          <a:xfrm>
            <a:off x="1973263" y="3937000"/>
            <a:ext cx="9525" cy="4763"/>
          </a:xfrm>
          <a:custGeom>
            <a:avLst/>
            <a:gdLst>
              <a:gd name="T0" fmla="*/ 2147483647 w 19"/>
              <a:gd name="T1" fmla="*/ 2147483647 h 14"/>
              <a:gd name="T2" fmla="*/ 2147483647 w 19"/>
              <a:gd name="T3" fmla="*/ 2147483647 h 14"/>
              <a:gd name="T4" fmla="*/ 0 w 19"/>
              <a:gd name="T5" fmla="*/ 2147483647 h 14"/>
              <a:gd name="T6" fmla="*/ 2147483647 w 19"/>
              <a:gd name="T7" fmla="*/ 0 h 14"/>
              <a:gd name="T8" fmla="*/ 2147483647 w 19"/>
              <a:gd name="T9" fmla="*/ 0 h 14"/>
              <a:gd name="T10" fmla="*/ 2147483647 w 19"/>
              <a:gd name="T11" fmla="*/ 2147483647 h 14"/>
              <a:gd name="T12" fmla="*/ 2147483647 w 19"/>
              <a:gd name="T13" fmla="*/ 2147483647 h 14"/>
              <a:gd name="T14" fmla="*/ 2147483647 w 19"/>
              <a:gd name="T15" fmla="*/ 2147483647 h 1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4"/>
              <a:gd name="T26" fmla="*/ 19 w 1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4">
                <a:moveTo>
                  <a:pt x="13" y="14"/>
                </a:moveTo>
                <a:lnTo>
                  <a:pt x="6" y="9"/>
                </a:lnTo>
                <a:lnTo>
                  <a:pt x="0" y="4"/>
                </a:lnTo>
                <a:lnTo>
                  <a:pt x="6" y="0"/>
                </a:lnTo>
                <a:lnTo>
                  <a:pt x="13" y="0"/>
                </a:lnTo>
                <a:lnTo>
                  <a:pt x="19" y="4"/>
                </a:lnTo>
                <a:lnTo>
                  <a:pt x="17" y="11"/>
                </a:lnTo>
                <a:lnTo>
                  <a:pt x="13" y="1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0" name="Freeform 660"/>
          <p:cNvSpPr>
            <a:spLocks/>
          </p:cNvSpPr>
          <p:nvPr/>
        </p:nvSpPr>
        <p:spPr bwMode="auto">
          <a:xfrm>
            <a:off x="2305050" y="4349750"/>
            <a:ext cx="3175" cy="1588"/>
          </a:xfrm>
          <a:custGeom>
            <a:avLst/>
            <a:gdLst>
              <a:gd name="T0" fmla="*/ 2147483647 w 8"/>
              <a:gd name="T1" fmla="*/ 2147483647 h 8"/>
              <a:gd name="T2" fmla="*/ 0 w 8"/>
              <a:gd name="T3" fmla="*/ 2147483647 h 8"/>
              <a:gd name="T4" fmla="*/ 2147483647 w 8"/>
              <a:gd name="T5" fmla="*/ 0 h 8"/>
              <a:gd name="T6" fmla="*/ 2147483647 w 8"/>
              <a:gd name="T7" fmla="*/ 2147483647 h 8"/>
              <a:gd name="T8" fmla="*/ 2147483647 w 8"/>
              <a:gd name="T9" fmla="*/ 2147483647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6" y="8"/>
                </a:moveTo>
                <a:lnTo>
                  <a:pt x="0" y="6"/>
                </a:lnTo>
                <a:lnTo>
                  <a:pt x="6" y="0"/>
                </a:lnTo>
                <a:lnTo>
                  <a:pt x="8" y="8"/>
                </a:lnTo>
                <a:lnTo>
                  <a:pt x="6" y="8"/>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1" name="Freeform 661"/>
          <p:cNvSpPr>
            <a:spLocks/>
          </p:cNvSpPr>
          <p:nvPr/>
        </p:nvSpPr>
        <p:spPr bwMode="auto">
          <a:xfrm>
            <a:off x="2333625" y="4341813"/>
            <a:ext cx="19050" cy="9525"/>
          </a:xfrm>
          <a:custGeom>
            <a:avLst/>
            <a:gdLst>
              <a:gd name="T0" fmla="*/ 2147483647 w 37"/>
              <a:gd name="T1" fmla="*/ 2147483647 h 24"/>
              <a:gd name="T2" fmla="*/ 2147483647 w 37"/>
              <a:gd name="T3" fmla="*/ 2147483647 h 24"/>
              <a:gd name="T4" fmla="*/ 2147483647 w 37"/>
              <a:gd name="T5" fmla="*/ 2147483647 h 24"/>
              <a:gd name="T6" fmla="*/ 2147483647 w 37"/>
              <a:gd name="T7" fmla="*/ 2147483647 h 24"/>
              <a:gd name="T8" fmla="*/ 0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0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24"/>
              <a:gd name="T50" fmla="*/ 37 w 37"/>
              <a:gd name="T51" fmla="*/ 24 h 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24">
                <a:moveTo>
                  <a:pt x="19" y="24"/>
                </a:moveTo>
                <a:lnTo>
                  <a:pt x="15" y="19"/>
                </a:lnTo>
                <a:lnTo>
                  <a:pt x="9" y="19"/>
                </a:lnTo>
                <a:lnTo>
                  <a:pt x="3" y="16"/>
                </a:lnTo>
                <a:lnTo>
                  <a:pt x="0" y="11"/>
                </a:lnTo>
                <a:lnTo>
                  <a:pt x="6" y="7"/>
                </a:lnTo>
                <a:lnTo>
                  <a:pt x="12" y="7"/>
                </a:lnTo>
                <a:lnTo>
                  <a:pt x="17" y="14"/>
                </a:lnTo>
                <a:lnTo>
                  <a:pt x="22" y="11"/>
                </a:lnTo>
                <a:lnTo>
                  <a:pt x="26" y="5"/>
                </a:lnTo>
                <a:lnTo>
                  <a:pt x="33" y="0"/>
                </a:lnTo>
                <a:lnTo>
                  <a:pt x="34" y="6"/>
                </a:lnTo>
                <a:lnTo>
                  <a:pt x="37" y="14"/>
                </a:lnTo>
                <a:lnTo>
                  <a:pt x="31" y="19"/>
                </a:lnTo>
                <a:lnTo>
                  <a:pt x="26" y="22"/>
                </a:lnTo>
                <a:lnTo>
                  <a:pt x="19" y="2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2" name="Freeform 662"/>
          <p:cNvSpPr>
            <a:spLocks/>
          </p:cNvSpPr>
          <p:nvPr/>
        </p:nvSpPr>
        <p:spPr bwMode="auto">
          <a:xfrm>
            <a:off x="2381250" y="4367213"/>
            <a:ext cx="4763" cy="7937"/>
          </a:xfrm>
          <a:custGeom>
            <a:avLst/>
            <a:gdLst>
              <a:gd name="T0" fmla="*/ 2147483647 w 8"/>
              <a:gd name="T1" fmla="*/ 0 h 14"/>
              <a:gd name="T2" fmla="*/ 2147483647 w 8"/>
              <a:gd name="T3" fmla="*/ 2147483647 h 14"/>
              <a:gd name="T4" fmla="*/ 2147483647 w 8"/>
              <a:gd name="T5" fmla="*/ 2147483647 h 14"/>
              <a:gd name="T6" fmla="*/ 2147483647 w 8"/>
              <a:gd name="T7" fmla="*/ 2147483647 h 14"/>
              <a:gd name="T8" fmla="*/ 0 w 8"/>
              <a:gd name="T9" fmla="*/ 0 h 14"/>
              <a:gd name="T10" fmla="*/ 2147483647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1" y="0"/>
                </a:moveTo>
                <a:lnTo>
                  <a:pt x="5" y="8"/>
                </a:lnTo>
                <a:lnTo>
                  <a:pt x="8" y="14"/>
                </a:lnTo>
                <a:lnTo>
                  <a:pt x="2" y="8"/>
                </a:lnTo>
                <a:lnTo>
                  <a:pt x="0" y="0"/>
                </a:lnTo>
                <a:lnTo>
                  <a:pt x="1"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3" name="Freeform 663"/>
          <p:cNvSpPr>
            <a:spLocks/>
          </p:cNvSpPr>
          <p:nvPr/>
        </p:nvSpPr>
        <p:spPr bwMode="auto">
          <a:xfrm>
            <a:off x="2438400" y="4235450"/>
            <a:ext cx="7938" cy="12700"/>
          </a:xfrm>
          <a:custGeom>
            <a:avLst/>
            <a:gdLst>
              <a:gd name="T0" fmla="*/ 2147483647 w 14"/>
              <a:gd name="T1" fmla="*/ 2147483647 h 26"/>
              <a:gd name="T2" fmla="*/ 2147483647 w 14"/>
              <a:gd name="T3" fmla="*/ 2147483647 h 26"/>
              <a:gd name="T4" fmla="*/ 0 w 14"/>
              <a:gd name="T5" fmla="*/ 2147483647 h 26"/>
              <a:gd name="T6" fmla="*/ 2147483647 w 14"/>
              <a:gd name="T7" fmla="*/ 2147483647 h 26"/>
              <a:gd name="T8" fmla="*/ 2147483647 w 14"/>
              <a:gd name="T9" fmla="*/ 0 h 26"/>
              <a:gd name="T10" fmla="*/ 2147483647 w 14"/>
              <a:gd name="T11" fmla="*/ 2147483647 h 26"/>
              <a:gd name="T12" fmla="*/ 2147483647 w 14"/>
              <a:gd name="T13" fmla="*/ 2147483647 h 26"/>
              <a:gd name="T14" fmla="*/ 2147483647 w 14"/>
              <a:gd name="T15" fmla="*/ 2147483647 h 26"/>
              <a:gd name="T16" fmla="*/ 2147483647 w 14"/>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6"/>
              <a:gd name="T29" fmla="*/ 14 w 14"/>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6">
                <a:moveTo>
                  <a:pt x="7" y="26"/>
                </a:moveTo>
                <a:lnTo>
                  <a:pt x="1" y="21"/>
                </a:lnTo>
                <a:lnTo>
                  <a:pt x="0" y="14"/>
                </a:lnTo>
                <a:lnTo>
                  <a:pt x="3" y="7"/>
                </a:lnTo>
                <a:lnTo>
                  <a:pt x="7" y="0"/>
                </a:lnTo>
                <a:lnTo>
                  <a:pt x="14" y="7"/>
                </a:lnTo>
                <a:lnTo>
                  <a:pt x="11" y="14"/>
                </a:lnTo>
                <a:lnTo>
                  <a:pt x="11" y="21"/>
                </a:lnTo>
                <a:lnTo>
                  <a:pt x="7" y="2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4" name="Freeform 664"/>
          <p:cNvSpPr>
            <a:spLocks/>
          </p:cNvSpPr>
          <p:nvPr/>
        </p:nvSpPr>
        <p:spPr bwMode="auto">
          <a:xfrm>
            <a:off x="4979988" y="3262313"/>
            <a:ext cx="6350" cy="6350"/>
          </a:xfrm>
          <a:custGeom>
            <a:avLst/>
            <a:gdLst>
              <a:gd name="T0" fmla="*/ 2147483647 w 16"/>
              <a:gd name="T1" fmla="*/ 2147483647 h 11"/>
              <a:gd name="T2" fmla="*/ 0 w 16"/>
              <a:gd name="T3" fmla="*/ 2147483647 h 11"/>
              <a:gd name="T4" fmla="*/ 2147483647 w 16"/>
              <a:gd name="T5" fmla="*/ 2147483647 h 11"/>
              <a:gd name="T6" fmla="*/ 2147483647 w 16"/>
              <a:gd name="T7" fmla="*/ 0 h 11"/>
              <a:gd name="T8" fmla="*/ 2147483647 w 16"/>
              <a:gd name="T9" fmla="*/ 2147483647 h 11"/>
              <a:gd name="T10" fmla="*/ 2147483647 w 16"/>
              <a:gd name="T11" fmla="*/ 2147483647 h 11"/>
              <a:gd name="T12" fmla="*/ 2147483647 w 16"/>
              <a:gd name="T13" fmla="*/ 2147483647 h 11"/>
              <a:gd name="T14" fmla="*/ 2147483647 w 16"/>
              <a:gd name="T15" fmla="*/ 2147483647 h 11"/>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1"/>
              <a:gd name="T26" fmla="*/ 16 w 16"/>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1">
                <a:moveTo>
                  <a:pt x="2" y="11"/>
                </a:moveTo>
                <a:lnTo>
                  <a:pt x="0" y="4"/>
                </a:lnTo>
                <a:lnTo>
                  <a:pt x="7" y="1"/>
                </a:lnTo>
                <a:lnTo>
                  <a:pt x="14" y="0"/>
                </a:lnTo>
                <a:lnTo>
                  <a:pt x="16" y="5"/>
                </a:lnTo>
                <a:lnTo>
                  <a:pt x="9" y="10"/>
                </a:lnTo>
                <a:lnTo>
                  <a:pt x="3" y="10"/>
                </a:lnTo>
                <a:lnTo>
                  <a:pt x="2" y="11"/>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5" name="Freeform 665"/>
          <p:cNvSpPr>
            <a:spLocks/>
          </p:cNvSpPr>
          <p:nvPr/>
        </p:nvSpPr>
        <p:spPr bwMode="auto">
          <a:xfrm>
            <a:off x="5021263" y="3387725"/>
            <a:ext cx="11112" cy="7938"/>
          </a:xfrm>
          <a:custGeom>
            <a:avLst/>
            <a:gdLst>
              <a:gd name="T0" fmla="*/ 2147483647 w 25"/>
              <a:gd name="T1" fmla="*/ 2147483647 h 18"/>
              <a:gd name="T2" fmla="*/ 0 w 25"/>
              <a:gd name="T3" fmla="*/ 2147483647 h 18"/>
              <a:gd name="T4" fmla="*/ 2147483647 w 25"/>
              <a:gd name="T5" fmla="*/ 2147483647 h 18"/>
              <a:gd name="T6" fmla="*/ 2147483647 w 25"/>
              <a:gd name="T7" fmla="*/ 2147483647 h 18"/>
              <a:gd name="T8" fmla="*/ 2147483647 w 25"/>
              <a:gd name="T9" fmla="*/ 0 h 18"/>
              <a:gd name="T10" fmla="*/ 2147483647 w 25"/>
              <a:gd name="T11" fmla="*/ 2147483647 h 18"/>
              <a:gd name="T12" fmla="*/ 2147483647 w 25"/>
              <a:gd name="T13" fmla="*/ 2147483647 h 18"/>
              <a:gd name="T14" fmla="*/ 2147483647 w 25"/>
              <a:gd name="T15" fmla="*/ 2147483647 h 18"/>
              <a:gd name="T16" fmla="*/ 2147483647 w 25"/>
              <a:gd name="T17" fmla="*/ 2147483647 h 18"/>
              <a:gd name="T18" fmla="*/ 2147483647 w 25"/>
              <a:gd name="T19" fmla="*/ 214748364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8"/>
              <a:gd name="T32" fmla="*/ 25 w 25"/>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8">
                <a:moveTo>
                  <a:pt x="3" y="18"/>
                </a:moveTo>
                <a:lnTo>
                  <a:pt x="0" y="12"/>
                </a:lnTo>
                <a:lnTo>
                  <a:pt x="6" y="7"/>
                </a:lnTo>
                <a:lnTo>
                  <a:pt x="11" y="2"/>
                </a:lnTo>
                <a:lnTo>
                  <a:pt x="19" y="0"/>
                </a:lnTo>
                <a:lnTo>
                  <a:pt x="25" y="1"/>
                </a:lnTo>
                <a:lnTo>
                  <a:pt x="19" y="6"/>
                </a:lnTo>
                <a:lnTo>
                  <a:pt x="12" y="12"/>
                </a:lnTo>
                <a:lnTo>
                  <a:pt x="6" y="10"/>
                </a:lnTo>
                <a:lnTo>
                  <a:pt x="3" y="1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6" name="Freeform 666"/>
          <p:cNvSpPr>
            <a:spLocks/>
          </p:cNvSpPr>
          <p:nvPr/>
        </p:nvSpPr>
        <p:spPr bwMode="auto">
          <a:xfrm>
            <a:off x="5029200" y="3248025"/>
            <a:ext cx="3175" cy="3175"/>
          </a:xfrm>
          <a:custGeom>
            <a:avLst/>
            <a:gdLst>
              <a:gd name="T0" fmla="*/ 2147483647 w 6"/>
              <a:gd name="T1" fmla="*/ 2147483647 h 7"/>
              <a:gd name="T2" fmla="*/ 0 w 6"/>
              <a:gd name="T3" fmla="*/ 0 h 7"/>
              <a:gd name="T4" fmla="*/ 2147483647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7"/>
                </a:moveTo>
                <a:lnTo>
                  <a:pt x="0" y="0"/>
                </a:lnTo>
                <a:lnTo>
                  <a:pt x="6" y="0"/>
                </a:lnTo>
                <a:lnTo>
                  <a:pt x="3"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7" name="Freeform 667"/>
          <p:cNvSpPr>
            <a:spLocks/>
          </p:cNvSpPr>
          <p:nvPr/>
        </p:nvSpPr>
        <p:spPr bwMode="auto">
          <a:xfrm>
            <a:off x="3406775" y="3289300"/>
            <a:ext cx="4763" cy="6350"/>
          </a:xfrm>
          <a:custGeom>
            <a:avLst/>
            <a:gdLst>
              <a:gd name="T0" fmla="*/ 2147483647 w 9"/>
              <a:gd name="T1" fmla="*/ 2147483647 h 12"/>
              <a:gd name="T2" fmla="*/ 0 w 9"/>
              <a:gd name="T3" fmla="*/ 2147483647 h 12"/>
              <a:gd name="T4" fmla="*/ 2147483647 w 9"/>
              <a:gd name="T5" fmla="*/ 0 h 12"/>
              <a:gd name="T6" fmla="*/ 2147483647 w 9"/>
              <a:gd name="T7" fmla="*/ 2147483647 h 12"/>
              <a:gd name="T8" fmla="*/ 2147483647 w 9"/>
              <a:gd name="T9" fmla="*/ 2147483647 h 12"/>
              <a:gd name="T10" fmla="*/ 0 60000 65536"/>
              <a:gd name="T11" fmla="*/ 0 60000 65536"/>
              <a:gd name="T12" fmla="*/ 0 60000 65536"/>
              <a:gd name="T13" fmla="*/ 0 60000 65536"/>
              <a:gd name="T14" fmla="*/ 0 60000 65536"/>
              <a:gd name="T15" fmla="*/ 0 w 9"/>
              <a:gd name="T16" fmla="*/ 0 h 12"/>
              <a:gd name="T17" fmla="*/ 9 w 9"/>
              <a:gd name="T18" fmla="*/ 12 h 12"/>
            </a:gdLst>
            <a:ahLst/>
            <a:cxnLst>
              <a:cxn ang="T10">
                <a:pos x="T0" y="T1"/>
              </a:cxn>
              <a:cxn ang="T11">
                <a:pos x="T2" y="T3"/>
              </a:cxn>
              <a:cxn ang="T12">
                <a:pos x="T4" y="T5"/>
              </a:cxn>
              <a:cxn ang="T13">
                <a:pos x="T6" y="T7"/>
              </a:cxn>
              <a:cxn ang="T14">
                <a:pos x="T8" y="T9"/>
              </a:cxn>
            </a:cxnLst>
            <a:rect l="T15" t="T16" r="T17" b="T18"/>
            <a:pathLst>
              <a:path w="9" h="12">
                <a:moveTo>
                  <a:pt x="3" y="12"/>
                </a:moveTo>
                <a:lnTo>
                  <a:pt x="0" y="7"/>
                </a:lnTo>
                <a:lnTo>
                  <a:pt x="3" y="0"/>
                </a:lnTo>
                <a:lnTo>
                  <a:pt x="9" y="5"/>
                </a:lnTo>
                <a:lnTo>
                  <a:pt x="3" y="12"/>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8" name="Freeform 668"/>
          <p:cNvSpPr>
            <a:spLocks/>
          </p:cNvSpPr>
          <p:nvPr/>
        </p:nvSpPr>
        <p:spPr bwMode="auto">
          <a:xfrm>
            <a:off x="3468688" y="3322638"/>
            <a:ext cx="7937" cy="4762"/>
          </a:xfrm>
          <a:custGeom>
            <a:avLst/>
            <a:gdLst>
              <a:gd name="T0" fmla="*/ 2147483647 w 13"/>
              <a:gd name="T1" fmla="*/ 2147483647 h 10"/>
              <a:gd name="T2" fmla="*/ 2147483647 w 13"/>
              <a:gd name="T3" fmla="*/ 2147483647 h 10"/>
              <a:gd name="T4" fmla="*/ 2147483647 w 13"/>
              <a:gd name="T5" fmla="*/ 2147483647 h 10"/>
              <a:gd name="T6" fmla="*/ 0 w 13"/>
              <a:gd name="T7" fmla="*/ 2147483647 h 10"/>
              <a:gd name="T8" fmla="*/ 2147483647 w 13"/>
              <a:gd name="T9" fmla="*/ 0 h 10"/>
              <a:gd name="T10" fmla="*/ 2147483647 w 13"/>
              <a:gd name="T11" fmla="*/ 2147483647 h 10"/>
              <a:gd name="T12" fmla="*/ 2147483647 w 13"/>
              <a:gd name="T13" fmla="*/ 2147483647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10" y="10"/>
                </a:moveTo>
                <a:lnTo>
                  <a:pt x="9" y="10"/>
                </a:lnTo>
                <a:lnTo>
                  <a:pt x="3" y="9"/>
                </a:lnTo>
                <a:lnTo>
                  <a:pt x="0" y="4"/>
                </a:lnTo>
                <a:lnTo>
                  <a:pt x="6" y="0"/>
                </a:lnTo>
                <a:lnTo>
                  <a:pt x="13" y="4"/>
                </a:lnTo>
                <a:lnTo>
                  <a:pt x="10" y="1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499" name="Freeform 669"/>
          <p:cNvSpPr>
            <a:spLocks/>
          </p:cNvSpPr>
          <p:nvPr/>
        </p:nvSpPr>
        <p:spPr bwMode="auto">
          <a:xfrm>
            <a:off x="3478213" y="3325813"/>
            <a:ext cx="12700" cy="6350"/>
          </a:xfrm>
          <a:custGeom>
            <a:avLst/>
            <a:gdLst>
              <a:gd name="T0" fmla="*/ 2147483647 w 29"/>
              <a:gd name="T1" fmla="*/ 2147483647 h 14"/>
              <a:gd name="T2" fmla="*/ 2147483647 w 29"/>
              <a:gd name="T3" fmla="*/ 2147483647 h 14"/>
              <a:gd name="T4" fmla="*/ 2147483647 w 29"/>
              <a:gd name="T5" fmla="*/ 2147483647 h 14"/>
              <a:gd name="T6" fmla="*/ 0 w 29"/>
              <a:gd name="T7" fmla="*/ 2147483647 h 14"/>
              <a:gd name="T8" fmla="*/ 2147483647 w 29"/>
              <a:gd name="T9" fmla="*/ 0 h 14"/>
              <a:gd name="T10" fmla="*/ 2147483647 w 29"/>
              <a:gd name="T11" fmla="*/ 0 h 14"/>
              <a:gd name="T12" fmla="*/ 2147483647 w 29"/>
              <a:gd name="T13" fmla="*/ 2147483647 h 14"/>
              <a:gd name="T14" fmla="*/ 2147483647 w 29"/>
              <a:gd name="T15" fmla="*/ 2147483647 h 14"/>
              <a:gd name="T16" fmla="*/ 2147483647 w 29"/>
              <a:gd name="T17" fmla="*/ 2147483647 h 14"/>
              <a:gd name="T18" fmla="*/ 2147483647 w 29"/>
              <a:gd name="T19" fmla="*/ 2147483647 h 14"/>
              <a:gd name="T20" fmla="*/ 2147483647 w 29"/>
              <a:gd name="T21" fmla="*/ 2147483647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14"/>
              <a:gd name="T35" fmla="*/ 29 w 29"/>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14">
                <a:moveTo>
                  <a:pt x="16" y="14"/>
                </a:moveTo>
                <a:lnTo>
                  <a:pt x="12" y="11"/>
                </a:lnTo>
                <a:lnTo>
                  <a:pt x="6" y="10"/>
                </a:lnTo>
                <a:lnTo>
                  <a:pt x="0" y="7"/>
                </a:lnTo>
                <a:lnTo>
                  <a:pt x="4" y="0"/>
                </a:lnTo>
                <a:lnTo>
                  <a:pt x="10" y="0"/>
                </a:lnTo>
                <a:lnTo>
                  <a:pt x="16" y="3"/>
                </a:lnTo>
                <a:lnTo>
                  <a:pt x="22" y="7"/>
                </a:lnTo>
                <a:lnTo>
                  <a:pt x="29" y="11"/>
                </a:lnTo>
                <a:lnTo>
                  <a:pt x="22" y="11"/>
                </a:lnTo>
                <a:lnTo>
                  <a:pt x="16" y="14"/>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0" name="Freeform 670"/>
          <p:cNvSpPr>
            <a:spLocks/>
          </p:cNvSpPr>
          <p:nvPr/>
        </p:nvSpPr>
        <p:spPr bwMode="auto">
          <a:xfrm>
            <a:off x="3494088" y="3306763"/>
            <a:ext cx="1587" cy="1587"/>
          </a:xfrm>
          <a:custGeom>
            <a:avLst/>
            <a:gdLst>
              <a:gd name="T0" fmla="*/ 2147483647 w 1"/>
              <a:gd name="T1" fmla="*/ 2147483647 h 5"/>
              <a:gd name="T2" fmla="*/ 0 w 1"/>
              <a:gd name="T3" fmla="*/ 2147483647 h 5"/>
              <a:gd name="T4" fmla="*/ 2147483647 w 1"/>
              <a:gd name="T5" fmla="*/ 0 h 5"/>
              <a:gd name="T6" fmla="*/ 2147483647 w 1"/>
              <a:gd name="T7" fmla="*/ 2147483647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1" y="5"/>
                </a:moveTo>
                <a:lnTo>
                  <a:pt x="0" y="5"/>
                </a:lnTo>
                <a:lnTo>
                  <a:pt x="1" y="0"/>
                </a:lnTo>
                <a:lnTo>
                  <a:pt x="1" y="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1" name="Freeform 671"/>
          <p:cNvSpPr>
            <a:spLocks/>
          </p:cNvSpPr>
          <p:nvPr/>
        </p:nvSpPr>
        <p:spPr bwMode="auto">
          <a:xfrm>
            <a:off x="3486150" y="3319463"/>
            <a:ext cx="11113" cy="7937"/>
          </a:xfrm>
          <a:custGeom>
            <a:avLst/>
            <a:gdLst>
              <a:gd name="T0" fmla="*/ 2147483647 w 24"/>
              <a:gd name="T1" fmla="*/ 2147483647 h 15"/>
              <a:gd name="T2" fmla="*/ 2147483647 w 24"/>
              <a:gd name="T3" fmla="*/ 2147483647 h 15"/>
              <a:gd name="T4" fmla="*/ 2147483647 w 24"/>
              <a:gd name="T5" fmla="*/ 2147483647 h 15"/>
              <a:gd name="T6" fmla="*/ 2147483647 w 24"/>
              <a:gd name="T7" fmla="*/ 2147483647 h 15"/>
              <a:gd name="T8" fmla="*/ 2147483647 w 24"/>
              <a:gd name="T9" fmla="*/ 2147483647 h 15"/>
              <a:gd name="T10" fmla="*/ 0 w 24"/>
              <a:gd name="T11" fmla="*/ 0 h 15"/>
              <a:gd name="T12" fmla="*/ 2147483647 w 24"/>
              <a:gd name="T13" fmla="*/ 2147483647 h 15"/>
              <a:gd name="T14" fmla="*/ 2147483647 w 24"/>
              <a:gd name="T15" fmla="*/ 2147483647 h 15"/>
              <a:gd name="T16" fmla="*/ 2147483647 w 24"/>
              <a:gd name="T17" fmla="*/ 2147483647 h 15"/>
              <a:gd name="T18" fmla="*/ 2147483647 w 24"/>
              <a:gd name="T19" fmla="*/ 2147483647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5"/>
              <a:gd name="T32" fmla="*/ 24 w 24"/>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5">
                <a:moveTo>
                  <a:pt x="24" y="15"/>
                </a:moveTo>
                <a:lnTo>
                  <a:pt x="22" y="15"/>
                </a:lnTo>
                <a:lnTo>
                  <a:pt x="16" y="12"/>
                </a:lnTo>
                <a:lnTo>
                  <a:pt x="10" y="9"/>
                </a:lnTo>
                <a:lnTo>
                  <a:pt x="4" y="7"/>
                </a:lnTo>
                <a:lnTo>
                  <a:pt x="0" y="0"/>
                </a:lnTo>
                <a:lnTo>
                  <a:pt x="5" y="3"/>
                </a:lnTo>
                <a:lnTo>
                  <a:pt x="12" y="5"/>
                </a:lnTo>
                <a:lnTo>
                  <a:pt x="18" y="8"/>
                </a:lnTo>
                <a:lnTo>
                  <a:pt x="24" y="1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2" name="Freeform 672"/>
          <p:cNvSpPr>
            <a:spLocks/>
          </p:cNvSpPr>
          <p:nvPr/>
        </p:nvSpPr>
        <p:spPr bwMode="auto">
          <a:xfrm>
            <a:off x="3509963" y="3316288"/>
            <a:ext cx="9525" cy="6350"/>
          </a:xfrm>
          <a:custGeom>
            <a:avLst/>
            <a:gdLst>
              <a:gd name="T0" fmla="*/ 2147483647 w 19"/>
              <a:gd name="T1" fmla="*/ 2147483647 h 13"/>
              <a:gd name="T2" fmla="*/ 2147483647 w 19"/>
              <a:gd name="T3" fmla="*/ 2147483647 h 13"/>
              <a:gd name="T4" fmla="*/ 2147483647 w 19"/>
              <a:gd name="T5" fmla="*/ 2147483647 h 13"/>
              <a:gd name="T6" fmla="*/ 0 w 19"/>
              <a:gd name="T7" fmla="*/ 2147483647 h 13"/>
              <a:gd name="T8" fmla="*/ 2147483647 w 19"/>
              <a:gd name="T9" fmla="*/ 0 h 13"/>
              <a:gd name="T10" fmla="*/ 2147483647 w 19"/>
              <a:gd name="T11" fmla="*/ 0 h 13"/>
              <a:gd name="T12" fmla="*/ 2147483647 w 19"/>
              <a:gd name="T13" fmla="*/ 2147483647 h 13"/>
              <a:gd name="T14" fmla="*/ 2147483647 w 19"/>
              <a:gd name="T15" fmla="*/ 2147483647 h 13"/>
              <a:gd name="T16" fmla="*/ 2147483647 w 19"/>
              <a:gd name="T17" fmla="*/ 2147483647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3"/>
              <a:gd name="T29" fmla="*/ 19 w 19"/>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3">
                <a:moveTo>
                  <a:pt x="12" y="13"/>
                </a:moveTo>
                <a:lnTo>
                  <a:pt x="7" y="12"/>
                </a:lnTo>
                <a:lnTo>
                  <a:pt x="1" y="9"/>
                </a:lnTo>
                <a:lnTo>
                  <a:pt x="0" y="3"/>
                </a:lnTo>
                <a:lnTo>
                  <a:pt x="5" y="0"/>
                </a:lnTo>
                <a:lnTo>
                  <a:pt x="12" y="0"/>
                </a:lnTo>
                <a:lnTo>
                  <a:pt x="18" y="2"/>
                </a:lnTo>
                <a:lnTo>
                  <a:pt x="19" y="9"/>
                </a:lnTo>
                <a:lnTo>
                  <a:pt x="12" y="13"/>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3" name="Freeform 673"/>
          <p:cNvSpPr>
            <a:spLocks/>
          </p:cNvSpPr>
          <p:nvPr/>
        </p:nvSpPr>
        <p:spPr bwMode="auto">
          <a:xfrm>
            <a:off x="3548063" y="3349625"/>
            <a:ext cx="20637" cy="6350"/>
          </a:xfrm>
          <a:custGeom>
            <a:avLst/>
            <a:gdLst>
              <a:gd name="T0" fmla="*/ 2147483647 w 41"/>
              <a:gd name="T1" fmla="*/ 2147483647 h 16"/>
              <a:gd name="T2" fmla="*/ 2147483647 w 41"/>
              <a:gd name="T3" fmla="*/ 2147483647 h 16"/>
              <a:gd name="T4" fmla="*/ 2147483647 w 41"/>
              <a:gd name="T5" fmla="*/ 2147483647 h 16"/>
              <a:gd name="T6" fmla="*/ 2147483647 w 41"/>
              <a:gd name="T7" fmla="*/ 2147483647 h 16"/>
              <a:gd name="T8" fmla="*/ 0 w 41"/>
              <a:gd name="T9" fmla="*/ 2147483647 h 16"/>
              <a:gd name="T10" fmla="*/ 2147483647 w 41"/>
              <a:gd name="T11" fmla="*/ 0 h 16"/>
              <a:gd name="T12" fmla="*/ 2147483647 w 41"/>
              <a:gd name="T13" fmla="*/ 2147483647 h 16"/>
              <a:gd name="T14" fmla="*/ 2147483647 w 41"/>
              <a:gd name="T15" fmla="*/ 2147483647 h 16"/>
              <a:gd name="T16" fmla="*/ 2147483647 w 41"/>
              <a:gd name="T17" fmla="*/ 2147483647 h 16"/>
              <a:gd name="T18" fmla="*/ 2147483647 w 41"/>
              <a:gd name="T19" fmla="*/ 2147483647 h 16"/>
              <a:gd name="T20" fmla="*/ 2147483647 w 41"/>
              <a:gd name="T21" fmla="*/ 2147483647 h 16"/>
              <a:gd name="T22" fmla="*/ 2147483647 w 41"/>
              <a:gd name="T23" fmla="*/ 2147483647 h 16"/>
              <a:gd name="T24" fmla="*/ 2147483647 w 41"/>
              <a:gd name="T25" fmla="*/ 2147483647 h 16"/>
              <a:gd name="T26" fmla="*/ 2147483647 w 41"/>
              <a:gd name="T27" fmla="*/ 2147483647 h 16"/>
              <a:gd name="T28" fmla="*/ 2147483647 w 41"/>
              <a:gd name="T29" fmla="*/ 2147483647 h 16"/>
              <a:gd name="T30" fmla="*/ 2147483647 w 41"/>
              <a:gd name="T31" fmla="*/ 2147483647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16"/>
              <a:gd name="T50" fmla="*/ 41 w 4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16">
                <a:moveTo>
                  <a:pt x="21" y="16"/>
                </a:moveTo>
                <a:lnTo>
                  <a:pt x="18" y="16"/>
                </a:lnTo>
                <a:lnTo>
                  <a:pt x="12" y="14"/>
                </a:lnTo>
                <a:lnTo>
                  <a:pt x="6" y="13"/>
                </a:lnTo>
                <a:lnTo>
                  <a:pt x="0" y="7"/>
                </a:lnTo>
                <a:lnTo>
                  <a:pt x="4" y="0"/>
                </a:lnTo>
                <a:lnTo>
                  <a:pt x="10" y="6"/>
                </a:lnTo>
                <a:lnTo>
                  <a:pt x="16" y="7"/>
                </a:lnTo>
                <a:lnTo>
                  <a:pt x="22" y="7"/>
                </a:lnTo>
                <a:lnTo>
                  <a:pt x="29" y="5"/>
                </a:lnTo>
                <a:lnTo>
                  <a:pt x="35" y="5"/>
                </a:lnTo>
                <a:lnTo>
                  <a:pt x="41" y="6"/>
                </a:lnTo>
                <a:lnTo>
                  <a:pt x="40" y="13"/>
                </a:lnTo>
                <a:lnTo>
                  <a:pt x="34" y="14"/>
                </a:lnTo>
                <a:lnTo>
                  <a:pt x="28" y="16"/>
                </a:lnTo>
                <a:lnTo>
                  <a:pt x="21" y="16"/>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4" name="Freeform 674"/>
          <p:cNvSpPr>
            <a:spLocks/>
          </p:cNvSpPr>
          <p:nvPr/>
        </p:nvSpPr>
        <p:spPr bwMode="auto">
          <a:xfrm>
            <a:off x="3563938" y="3382963"/>
            <a:ext cx="4762" cy="3175"/>
          </a:xfrm>
          <a:custGeom>
            <a:avLst/>
            <a:gdLst>
              <a:gd name="T0" fmla="*/ 2147483647 w 7"/>
              <a:gd name="T1" fmla="*/ 2147483647 h 7"/>
              <a:gd name="T2" fmla="*/ 2147483647 w 7"/>
              <a:gd name="T3" fmla="*/ 2147483647 h 7"/>
              <a:gd name="T4" fmla="*/ 0 w 7"/>
              <a:gd name="T5" fmla="*/ 0 h 7"/>
              <a:gd name="T6" fmla="*/ 2147483647 w 7"/>
              <a:gd name="T7" fmla="*/ 0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7"/>
                </a:moveTo>
                <a:lnTo>
                  <a:pt x="6" y="7"/>
                </a:lnTo>
                <a:lnTo>
                  <a:pt x="0" y="0"/>
                </a:lnTo>
                <a:lnTo>
                  <a:pt x="6" y="0"/>
                </a:lnTo>
                <a:lnTo>
                  <a:pt x="7"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5" name="Freeform 675"/>
          <p:cNvSpPr>
            <a:spLocks/>
          </p:cNvSpPr>
          <p:nvPr/>
        </p:nvSpPr>
        <p:spPr bwMode="auto">
          <a:xfrm>
            <a:off x="3771900" y="3536950"/>
            <a:ext cx="14288" cy="7938"/>
          </a:xfrm>
          <a:custGeom>
            <a:avLst/>
            <a:gdLst>
              <a:gd name="T0" fmla="*/ 2147483647 w 29"/>
              <a:gd name="T1" fmla="*/ 2147483647 h 17"/>
              <a:gd name="T2" fmla="*/ 2147483647 w 29"/>
              <a:gd name="T3" fmla="*/ 2147483647 h 17"/>
              <a:gd name="T4" fmla="*/ 2147483647 w 29"/>
              <a:gd name="T5" fmla="*/ 2147483647 h 17"/>
              <a:gd name="T6" fmla="*/ 0 w 29"/>
              <a:gd name="T7" fmla="*/ 2147483647 h 17"/>
              <a:gd name="T8" fmla="*/ 2147483647 w 29"/>
              <a:gd name="T9" fmla="*/ 0 h 17"/>
              <a:gd name="T10" fmla="*/ 2147483647 w 29"/>
              <a:gd name="T11" fmla="*/ 2147483647 h 17"/>
              <a:gd name="T12" fmla="*/ 2147483647 w 29"/>
              <a:gd name="T13" fmla="*/ 2147483647 h 17"/>
              <a:gd name="T14" fmla="*/ 2147483647 w 29"/>
              <a:gd name="T15" fmla="*/ 2147483647 h 17"/>
              <a:gd name="T16" fmla="*/ 2147483647 w 29"/>
              <a:gd name="T17" fmla="*/ 2147483647 h 17"/>
              <a:gd name="T18" fmla="*/ 2147483647 w 29"/>
              <a:gd name="T19" fmla="*/ 2147483647 h 17"/>
              <a:gd name="T20" fmla="*/ 2147483647 w 29"/>
              <a:gd name="T21" fmla="*/ 2147483647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17"/>
              <a:gd name="T35" fmla="*/ 29 w 29"/>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17">
                <a:moveTo>
                  <a:pt x="16" y="17"/>
                </a:moveTo>
                <a:lnTo>
                  <a:pt x="12" y="16"/>
                </a:lnTo>
                <a:lnTo>
                  <a:pt x="6" y="12"/>
                </a:lnTo>
                <a:lnTo>
                  <a:pt x="0" y="7"/>
                </a:lnTo>
                <a:lnTo>
                  <a:pt x="5" y="0"/>
                </a:lnTo>
                <a:lnTo>
                  <a:pt x="11" y="4"/>
                </a:lnTo>
                <a:lnTo>
                  <a:pt x="17" y="2"/>
                </a:lnTo>
                <a:lnTo>
                  <a:pt x="23" y="4"/>
                </a:lnTo>
                <a:lnTo>
                  <a:pt x="29" y="11"/>
                </a:lnTo>
                <a:lnTo>
                  <a:pt x="23" y="17"/>
                </a:lnTo>
                <a:lnTo>
                  <a:pt x="16" y="1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6" name="Freeform 676"/>
          <p:cNvSpPr>
            <a:spLocks/>
          </p:cNvSpPr>
          <p:nvPr/>
        </p:nvSpPr>
        <p:spPr bwMode="auto">
          <a:xfrm>
            <a:off x="1919288" y="4659313"/>
            <a:ext cx="1587" cy="3175"/>
          </a:xfrm>
          <a:custGeom>
            <a:avLst/>
            <a:gdLst>
              <a:gd name="T0" fmla="*/ 2147483647 w 6"/>
              <a:gd name="T1" fmla="*/ 2147483647 h 7"/>
              <a:gd name="T2" fmla="*/ 2147483647 w 6"/>
              <a:gd name="T3" fmla="*/ 2147483647 h 7"/>
              <a:gd name="T4" fmla="*/ 0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7"/>
                </a:moveTo>
                <a:lnTo>
                  <a:pt x="6" y="3"/>
                </a:lnTo>
                <a:lnTo>
                  <a:pt x="0" y="0"/>
                </a:lnTo>
                <a:lnTo>
                  <a:pt x="3"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7" name="Freeform 677"/>
          <p:cNvSpPr>
            <a:spLocks/>
          </p:cNvSpPr>
          <p:nvPr/>
        </p:nvSpPr>
        <p:spPr bwMode="auto">
          <a:xfrm>
            <a:off x="1927225" y="4638675"/>
            <a:ext cx="3175" cy="3175"/>
          </a:xfrm>
          <a:custGeom>
            <a:avLst/>
            <a:gdLst>
              <a:gd name="T0" fmla="*/ 2147483647 w 6"/>
              <a:gd name="T1" fmla="*/ 0 h 7"/>
              <a:gd name="T2" fmla="*/ 0 w 6"/>
              <a:gd name="T3" fmla="*/ 2147483647 h 7"/>
              <a:gd name="T4" fmla="*/ 2147483647 w 6"/>
              <a:gd name="T5" fmla="*/ 2147483647 h 7"/>
              <a:gd name="T6" fmla="*/ 2147483647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0"/>
                </a:moveTo>
                <a:lnTo>
                  <a:pt x="0" y="7"/>
                </a:lnTo>
                <a:lnTo>
                  <a:pt x="6" y="7"/>
                </a:lnTo>
                <a:lnTo>
                  <a:pt x="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8" name="Freeform 678"/>
          <p:cNvSpPr>
            <a:spLocks/>
          </p:cNvSpPr>
          <p:nvPr/>
        </p:nvSpPr>
        <p:spPr bwMode="auto">
          <a:xfrm>
            <a:off x="1931988" y="4600575"/>
            <a:ext cx="1587" cy="4763"/>
          </a:xfrm>
          <a:custGeom>
            <a:avLst/>
            <a:gdLst>
              <a:gd name="T0" fmla="*/ 0 w 5"/>
              <a:gd name="T1" fmla="*/ 0 h 8"/>
              <a:gd name="T2" fmla="*/ 2147483647 w 5"/>
              <a:gd name="T3" fmla="*/ 2147483647 h 8"/>
              <a:gd name="T4" fmla="*/ 0 w 5"/>
              <a:gd name="T5" fmla="*/ 0 h 8"/>
              <a:gd name="T6" fmla="*/ 0 60000 65536"/>
              <a:gd name="T7" fmla="*/ 0 60000 65536"/>
              <a:gd name="T8" fmla="*/ 0 60000 65536"/>
              <a:gd name="T9" fmla="*/ 0 w 5"/>
              <a:gd name="T10" fmla="*/ 0 h 8"/>
              <a:gd name="T11" fmla="*/ 5 w 5"/>
              <a:gd name="T12" fmla="*/ 8 h 8"/>
            </a:gdLst>
            <a:ahLst/>
            <a:cxnLst>
              <a:cxn ang="T6">
                <a:pos x="T0" y="T1"/>
              </a:cxn>
              <a:cxn ang="T7">
                <a:pos x="T2" y="T3"/>
              </a:cxn>
              <a:cxn ang="T8">
                <a:pos x="T4" y="T5"/>
              </a:cxn>
            </a:cxnLst>
            <a:rect l="T9" t="T10" r="T11" b="T12"/>
            <a:pathLst>
              <a:path w="5" h="8">
                <a:moveTo>
                  <a:pt x="0" y="0"/>
                </a:moveTo>
                <a:lnTo>
                  <a:pt x="5" y="8"/>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09" name="Freeform 679"/>
          <p:cNvSpPr>
            <a:spLocks/>
          </p:cNvSpPr>
          <p:nvPr/>
        </p:nvSpPr>
        <p:spPr bwMode="auto">
          <a:xfrm>
            <a:off x="1936750" y="4560888"/>
            <a:ext cx="1588" cy="3175"/>
          </a:xfrm>
          <a:custGeom>
            <a:avLst/>
            <a:gdLst>
              <a:gd name="T0" fmla="*/ 0 w 1"/>
              <a:gd name="T1" fmla="*/ 2147483647 h 7"/>
              <a:gd name="T2" fmla="*/ 2147483647 w 1"/>
              <a:gd name="T3" fmla="*/ 2147483647 h 7"/>
              <a:gd name="T4" fmla="*/ 2147483647 w 1"/>
              <a:gd name="T5" fmla="*/ 0 h 7"/>
              <a:gd name="T6" fmla="*/ 0 w 1"/>
              <a:gd name="T7" fmla="*/ 2147483647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1" y="7"/>
                </a:lnTo>
                <a:lnTo>
                  <a:pt x="1" y="0"/>
                </a:lnTo>
                <a:lnTo>
                  <a:pt x="0"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0" name="Freeform 680"/>
          <p:cNvSpPr>
            <a:spLocks/>
          </p:cNvSpPr>
          <p:nvPr/>
        </p:nvSpPr>
        <p:spPr bwMode="auto">
          <a:xfrm>
            <a:off x="238125" y="2730500"/>
            <a:ext cx="6350" cy="4763"/>
          </a:xfrm>
          <a:custGeom>
            <a:avLst/>
            <a:gdLst>
              <a:gd name="T0" fmla="*/ 2147483647 w 14"/>
              <a:gd name="T1" fmla="*/ 0 h 9"/>
              <a:gd name="T2" fmla="*/ 2147483647 w 14"/>
              <a:gd name="T3" fmla="*/ 0 h 9"/>
              <a:gd name="T4" fmla="*/ 2147483647 w 14"/>
              <a:gd name="T5" fmla="*/ 2147483647 h 9"/>
              <a:gd name="T6" fmla="*/ 0 w 14"/>
              <a:gd name="T7" fmla="*/ 2147483647 h 9"/>
              <a:gd name="T8" fmla="*/ 2147483647 w 14"/>
              <a:gd name="T9" fmla="*/ 2147483647 h 9"/>
              <a:gd name="T10" fmla="*/ 2147483647 w 14"/>
              <a:gd name="T11" fmla="*/ 2147483647 h 9"/>
              <a:gd name="T12" fmla="*/ 2147483647 w 14"/>
              <a:gd name="T13" fmla="*/ 0 h 9"/>
              <a:gd name="T14" fmla="*/ 0 60000 65536"/>
              <a:gd name="T15" fmla="*/ 0 60000 65536"/>
              <a:gd name="T16" fmla="*/ 0 60000 65536"/>
              <a:gd name="T17" fmla="*/ 0 60000 65536"/>
              <a:gd name="T18" fmla="*/ 0 60000 65536"/>
              <a:gd name="T19" fmla="*/ 0 60000 65536"/>
              <a:gd name="T20" fmla="*/ 0 60000 65536"/>
              <a:gd name="T21" fmla="*/ 0 w 14"/>
              <a:gd name="T22" fmla="*/ 0 h 9"/>
              <a:gd name="T23" fmla="*/ 14 w 1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9">
                <a:moveTo>
                  <a:pt x="14" y="0"/>
                </a:moveTo>
                <a:lnTo>
                  <a:pt x="13" y="0"/>
                </a:lnTo>
                <a:lnTo>
                  <a:pt x="6" y="1"/>
                </a:lnTo>
                <a:lnTo>
                  <a:pt x="0" y="3"/>
                </a:lnTo>
                <a:lnTo>
                  <a:pt x="1" y="9"/>
                </a:lnTo>
                <a:lnTo>
                  <a:pt x="7" y="6"/>
                </a:lnTo>
                <a:lnTo>
                  <a:pt x="1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1" name="Freeform 681"/>
          <p:cNvSpPr>
            <a:spLocks/>
          </p:cNvSpPr>
          <p:nvPr/>
        </p:nvSpPr>
        <p:spPr bwMode="auto">
          <a:xfrm>
            <a:off x="258763" y="2724150"/>
            <a:ext cx="4762" cy="3175"/>
          </a:xfrm>
          <a:custGeom>
            <a:avLst/>
            <a:gdLst>
              <a:gd name="T0" fmla="*/ 2147483647 w 9"/>
              <a:gd name="T1" fmla="*/ 2147483647 h 8"/>
              <a:gd name="T2" fmla="*/ 2147483647 w 9"/>
              <a:gd name="T3" fmla="*/ 0 h 8"/>
              <a:gd name="T4" fmla="*/ 0 w 9"/>
              <a:gd name="T5" fmla="*/ 2147483647 h 8"/>
              <a:gd name="T6" fmla="*/ 2147483647 w 9"/>
              <a:gd name="T7" fmla="*/ 2147483647 h 8"/>
              <a:gd name="T8" fmla="*/ 2147483647 w 9"/>
              <a:gd name="T9" fmla="*/ 2147483647 h 8"/>
              <a:gd name="T10" fmla="*/ 2147483647 w 9"/>
              <a:gd name="T11" fmla="*/ 2147483647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9" y="2"/>
                </a:moveTo>
                <a:lnTo>
                  <a:pt x="6" y="0"/>
                </a:lnTo>
                <a:lnTo>
                  <a:pt x="0" y="4"/>
                </a:lnTo>
                <a:lnTo>
                  <a:pt x="5" y="1"/>
                </a:lnTo>
                <a:lnTo>
                  <a:pt x="3" y="8"/>
                </a:lnTo>
                <a:lnTo>
                  <a:pt x="9"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2" name="Freeform 682"/>
          <p:cNvSpPr>
            <a:spLocks/>
          </p:cNvSpPr>
          <p:nvPr/>
        </p:nvSpPr>
        <p:spPr bwMode="auto">
          <a:xfrm>
            <a:off x="287338" y="2714625"/>
            <a:ext cx="14287" cy="9525"/>
          </a:xfrm>
          <a:custGeom>
            <a:avLst/>
            <a:gdLst>
              <a:gd name="T0" fmla="*/ 2147483647 w 29"/>
              <a:gd name="T1" fmla="*/ 2147483647 h 20"/>
              <a:gd name="T2" fmla="*/ 2147483647 w 29"/>
              <a:gd name="T3" fmla="*/ 0 h 20"/>
              <a:gd name="T4" fmla="*/ 2147483647 w 29"/>
              <a:gd name="T5" fmla="*/ 2147483647 h 20"/>
              <a:gd name="T6" fmla="*/ 2147483647 w 29"/>
              <a:gd name="T7" fmla="*/ 2147483647 h 20"/>
              <a:gd name="T8" fmla="*/ 2147483647 w 29"/>
              <a:gd name="T9" fmla="*/ 2147483647 h 20"/>
              <a:gd name="T10" fmla="*/ 0 w 29"/>
              <a:gd name="T11" fmla="*/ 2147483647 h 20"/>
              <a:gd name="T12" fmla="*/ 2147483647 w 29"/>
              <a:gd name="T13" fmla="*/ 2147483647 h 20"/>
              <a:gd name="T14" fmla="*/ 2147483647 w 29"/>
              <a:gd name="T15" fmla="*/ 2147483647 h 20"/>
              <a:gd name="T16" fmla="*/ 2147483647 w 29"/>
              <a:gd name="T17" fmla="*/ 2147483647 h 20"/>
              <a:gd name="T18" fmla="*/ 2147483647 w 29"/>
              <a:gd name="T19" fmla="*/ 2147483647 h 20"/>
              <a:gd name="T20" fmla="*/ 2147483647 w 29"/>
              <a:gd name="T21" fmla="*/ 2147483647 h 20"/>
              <a:gd name="T22" fmla="*/ 2147483647 w 29"/>
              <a:gd name="T23" fmla="*/ 2147483647 h 20"/>
              <a:gd name="T24" fmla="*/ 2147483647 w 29"/>
              <a:gd name="T25" fmla="*/ 2147483647 h 20"/>
              <a:gd name="T26" fmla="*/ 2147483647 w 29"/>
              <a:gd name="T27" fmla="*/ 2147483647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20"/>
              <a:gd name="T44" fmla="*/ 29 w 29"/>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20">
                <a:moveTo>
                  <a:pt x="22" y="1"/>
                </a:moveTo>
                <a:lnTo>
                  <a:pt x="21" y="0"/>
                </a:lnTo>
                <a:lnTo>
                  <a:pt x="15" y="3"/>
                </a:lnTo>
                <a:lnTo>
                  <a:pt x="9" y="7"/>
                </a:lnTo>
                <a:lnTo>
                  <a:pt x="3" y="12"/>
                </a:lnTo>
                <a:lnTo>
                  <a:pt x="0" y="19"/>
                </a:lnTo>
                <a:lnTo>
                  <a:pt x="5" y="19"/>
                </a:lnTo>
                <a:lnTo>
                  <a:pt x="11" y="20"/>
                </a:lnTo>
                <a:lnTo>
                  <a:pt x="16" y="15"/>
                </a:lnTo>
                <a:lnTo>
                  <a:pt x="22" y="8"/>
                </a:lnTo>
                <a:lnTo>
                  <a:pt x="29" y="2"/>
                </a:lnTo>
                <a:lnTo>
                  <a:pt x="22" y="7"/>
                </a:lnTo>
                <a:lnTo>
                  <a:pt x="16" y="7"/>
                </a:lnTo>
                <a:lnTo>
                  <a:pt x="22"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3" name="Freeform 683"/>
          <p:cNvSpPr>
            <a:spLocks/>
          </p:cNvSpPr>
          <p:nvPr/>
        </p:nvSpPr>
        <p:spPr bwMode="auto">
          <a:xfrm>
            <a:off x="292100" y="2720975"/>
            <a:ext cx="20638" cy="14288"/>
          </a:xfrm>
          <a:custGeom>
            <a:avLst/>
            <a:gdLst>
              <a:gd name="T0" fmla="*/ 2147483647 w 45"/>
              <a:gd name="T1" fmla="*/ 2147483647 h 31"/>
              <a:gd name="T2" fmla="*/ 2147483647 w 45"/>
              <a:gd name="T3" fmla="*/ 2147483647 h 31"/>
              <a:gd name="T4" fmla="*/ 2147483647 w 45"/>
              <a:gd name="T5" fmla="*/ 2147483647 h 31"/>
              <a:gd name="T6" fmla="*/ 2147483647 w 45"/>
              <a:gd name="T7" fmla="*/ 0 h 31"/>
              <a:gd name="T8" fmla="*/ 2147483647 w 45"/>
              <a:gd name="T9" fmla="*/ 2147483647 h 31"/>
              <a:gd name="T10" fmla="*/ 2147483647 w 45"/>
              <a:gd name="T11" fmla="*/ 2147483647 h 31"/>
              <a:gd name="T12" fmla="*/ 2147483647 w 45"/>
              <a:gd name="T13" fmla="*/ 2147483647 h 31"/>
              <a:gd name="T14" fmla="*/ 2147483647 w 45"/>
              <a:gd name="T15" fmla="*/ 2147483647 h 31"/>
              <a:gd name="T16" fmla="*/ 2147483647 w 45"/>
              <a:gd name="T17" fmla="*/ 2147483647 h 31"/>
              <a:gd name="T18" fmla="*/ 2147483647 w 45"/>
              <a:gd name="T19" fmla="*/ 2147483647 h 31"/>
              <a:gd name="T20" fmla="*/ 2147483647 w 45"/>
              <a:gd name="T21" fmla="*/ 2147483647 h 31"/>
              <a:gd name="T22" fmla="*/ 0 w 45"/>
              <a:gd name="T23" fmla="*/ 2147483647 h 31"/>
              <a:gd name="T24" fmla="*/ 2147483647 w 45"/>
              <a:gd name="T25" fmla="*/ 2147483647 h 31"/>
              <a:gd name="T26" fmla="*/ 2147483647 w 45"/>
              <a:gd name="T27" fmla="*/ 2147483647 h 31"/>
              <a:gd name="T28" fmla="*/ 2147483647 w 45"/>
              <a:gd name="T29" fmla="*/ 2147483647 h 31"/>
              <a:gd name="T30" fmla="*/ 2147483647 w 45"/>
              <a:gd name="T31" fmla="*/ 2147483647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5"/>
              <a:gd name="T49" fmla="*/ 0 h 31"/>
              <a:gd name="T50" fmla="*/ 45 w 45"/>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5" h="31">
                <a:moveTo>
                  <a:pt x="24" y="16"/>
                </a:moveTo>
                <a:lnTo>
                  <a:pt x="27" y="15"/>
                </a:lnTo>
                <a:lnTo>
                  <a:pt x="33" y="14"/>
                </a:lnTo>
                <a:lnTo>
                  <a:pt x="45" y="0"/>
                </a:lnTo>
                <a:lnTo>
                  <a:pt x="39" y="6"/>
                </a:lnTo>
                <a:lnTo>
                  <a:pt x="32" y="7"/>
                </a:lnTo>
                <a:lnTo>
                  <a:pt x="29" y="9"/>
                </a:lnTo>
                <a:lnTo>
                  <a:pt x="24" y="10"/>
                </a:lnTo>
                <a:lnTo>
                  <a:pt x="18" y="18"/>
                </a:lnTo>
                <a:lnTo>
                  <a:pt x="11" y="22"/>
                </a:lnTo>
                <a:lnTo>
                  <a:pt x="5" y="25"/>
                </a:lnTo>
                <a:lnTo>
                  <a:pt x="0" y="31"/>
                </a:lnTo>
                <a:lnTo>
                  <a:pt x="5" y="26"/>
                </a:lnTo>
                <a:lnTo>
                  <a:pt x="11" y="23"/>
                </a:lnTo>
                <a:lnTo>
                  <a:pt x="18" y="20"/>
                </a:lnTo>
                <a:lnTo>
                  <a:pt x="24" y="1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4" name="Freeform 684"/>
          <p:cNvSpPr>
            <a:spLocks/>
          </p:cNvSpPr>
          <p:nvPr/>
        </p:nvSpPr>
        <p:spPr bwMode="auto">
          <a:xfrm>
            <a:off x="300038" y="2716213"/>
            <a:ext cx="6350" cy="4762"/>
          </a:xfrm>
          <a:custGeom>
            <a:avLst/>
            <a:gdLst>
              <a:gd name="T0" fmla="*/ 2147483647 w 12"/>
              <a:gd name="T1" fmla="*/ 2147483647 h 8"/>
              <a:gd name="T2" fmla="*/ 2147483647 w 12"/>
              <a:gd name="T3" fmla="*/ 0 h 8"/>
              <a:gd name="T4" fmla="*/ 2147483647 w 12"/>
              <a:gd name="T5" fmla="*/ 2147483647 h 8"/>
              <a:gd name="T6" fmla="*/ 0 w 12"/>
              <a:gd name="T7" fmla="*/ 2147483647 h 8"/>
              <a:gd name="T8" fmla="*/ 2147483647 w 12"/>
              <a:gd name="T9" fmla="*/ 2147483647 h 8"/>
              <a:gd name="T10" fmla="*/ 2147483647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12" y="1"/>
                </a:moveTo>
                <a:lnTo>
                  <a:pt x="12" y="0"/>
                </a:lnTo>
                <a:lnTo>
                  <a:pt x="6" y="3"/>
                </a:lnTo>
                <a:lnTo>
                  <a:pt x="0" y="7"/>
                </a:lnTo>
                <a:lnTo>
                  <a:pt x="6" y="8"/>
                </a:lnTo>
                <a:lnTo>
                  <a:pt x="12"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5" name="Freeform 685"/>
          <p:cNvSpPr>
            <a:spLocks/>
          </p:cNvSpPr>
          <p:nvPr/>
        </p:nvSpPr>
        <p:spPr bwMode="auto">
          <a:xfrm>
            <a:off x="307975" y="2714625"/>
            <a:ext cx="4763" cy="1588"/>
          </a:xfrm>
          <a:custGeom>
            <a:avLst/>
            <a:gdLst>
              <a:gd name="T0" fmla="*/ 2147483647 w 13"/>
              <a:gd name="T1" fmla="*/ 2147483647 h 4"/>
              <a:gd name="T2" fmla="*/ 2147483647 w 13"/>
              <a:gd name="T3" fmla="*/ 0 h 4"/>
              <a:gd name="T4" fmla="*/ 2147483647 w 13"/>
              <a:gd name="T5" fmla="*/ 0 h 4"/>
              <a:gd name="T6" fmla="*/ 0 w 13"/>
              <a:gd name="T7" fmla="*/ 2147483647 h 4"/>
              <a:gd name="T8" fmla="*/ 2147483647 w 13"/>
              <a:gd name="T9" fmla="*/ 2147483647 h 4"/>
              <a:gd name="T10" fmla="*/ 2147483647 w 13"/>
              <a:gd name="T11" fmla="*/ 2147483647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11" y="1"/>
                </a:moveTo>
                <a:lnTo>
                  <a:pt x="13" y="0"/>
                </a:lnTo>
                <a:lnTo>
                  <a:pt x="5" y="0"/>
                </a:lnTo>
                <a:lnTo>
                  <a:pt x="0" y="4"/>
                </a:lnTo>
                <a:lnTo>
                  <a:pt x="5" y="2"/>
                </a:lnTo>
                <a:lnTo>
                  <a:pt x="11"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6" name="Freeform 686"/>
          <p:cNvSpPr>
            <a:spLocks/>
          </p:cNvSpPr>
          <p:nvPr/>
        </p:nvSpPr>
        <p:spPr bwMode="auto">
          <a:xfrm>
            <a:off x="312738" y="2720975"/>
            <a:ext cx="9525" cy="6350"/>
          </a:xfrm>
          <a:custGeom>
            <a:avLst/>
            <a:gdLst>
              <a:gd name="T0" fmla="*/ 2147483647 w 20"/>
              <a:gd name="T1" fmla="*/ 2147483647 h 15"/>
              <a:gd name="T2" fmla="*/ 2147483647 w 20"/>
              <a:gd name="T3" fmla="*/ 0 h 15"/>
              <a:gd name="T4" fmla="*/ 2147483647 w 20"/>
              <a:gd name="T5" fmla="*/ 2147483647 h 15"/>
              <a:gd name="T6" fmla="*/ 2147483647 w 20"/>
              <a:gd name="T7" fmla="*/ 2147483647 h 15"/>
              <a:gd name="T8" fmla="*/ 0 w 20"/>
              <a:gd name="T9" fmla="*/ 2147483647 h 15"/>
              <a:gd name="T10" fmla="*/ 2147483647 w 20"/>
              <a:gd name="T11" fmla="*/ 2147483647 h 15"/>
              <a:gd name="T12" fmla="*/ 2147483647 w 20"/>
              <a:gd name="T13" fmla="*/ 2147483647 h 15"/>
              <a:gd name="T14" fmla="*/ 2147483647 w 20"/>
              <a:gd name="T15" fmla="*/ 2147483647 h 15"/>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5"/>
              <a:gd name="T26" fmla="*/ 20 w 20"/>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5">
                <a:moveTo>
                  <a:pt x="20" y="2"/>
                </a:moveTo>
                <a:lnTo>
                  <a:pt x="18" y="0"/>
                </a:lnTo>
                <a:lnTo>
                  <a:pt x="13" y="4"/>
                </a:lnTo>
                <a:lnTo>
                  <a:pt x="7" y="12"/>
                </a:lnTo>
                <a:lnTo>
                  <a:pt x="0" y="15"/>
                </a:lnTo>
                <a:lnTo>
                  <a:pt x="7" y="14"/>
                </a:lnTo>
                <a:lnTo>
                  <a:pt x="13" y="8"/>
                </a:lnTo>
                <a:lnTo>
                  <a:pt x="2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7" name="Freeform 687"/>
          <p:cNvSpPr>
            <a:spLocks/>
          </p:cNvSpPr>
          <p:nvPr/>
        </p:nvSpPr>
        <p:spPr bwMode="auto">
          <a:xfrm>
            <a:off x="312738" y="2727325"/>
            <a:ext cx="6350" cy="4763"/>
          </a:xfrm>
          <a:custGeom>
            <a:avLst/>
            <a:gdLst>
              <a:gd name="T0" fmla="*/ 2147483647 w 11"/>
              <a:gd name="T1" fmla="*/ 0 h 9"/>
              <a:gd name="T2" fmla="*/ 2147483647 w 11"/>
              <a:gd name="T3" fmla="*/ 2147483647 h 9"/>
              <a:gd name="T4" fmla="*/ 0 w 11"/>
              <a:gd name="T5" fmla="*/ 2147483647 h 9"/>
              <a:gd name="T6" fmla="*/ 2147483647 w 11"/>
              <a:gd name="T7" fmla="*/ 2147483647 h 9"/>
              <a:gd name="T8" fmla="*/ 2147483647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11" y="0"/>
                </a:moveTo>
                <a:lnTo>
                  <a:pt x="5" y="5"/>
                </a:lnTo>
                <a:lnTo>
                  <a:pt x="0" y="9"/>
                </a:lnTo>
                <a:lnTo>
                  <a:pt x="5" y="7"/>
                </a:lnTo>
                <a:lnTo>
                  <a:pt x="1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8" name="Freeform 688"/>
          <p:cNvSpPr>
            <a:spLocks/>
          </p:cNvSpPr>
          <p:nvPr/>
        </p:nvSpPr>
        <p:spPr bwMode="auto">
          <a:xfrm>
            <a:off x="315913" y="2544763"/>
            <a:ext cx="46037" cy="20637"/>
          </a:xfrm>
          <a:custGeom>
            <a:avLst/>
            <a:gdLst>
              <a:gd name="T0" fmla="*/ 2147483647 w 97"/>
              <a:gd name="T1" fmla="*/ 2147483647 h 45"/>
              <a:gd name="T2" fmla="*/ 2147483647 w 97"/>
              <a:gd name="T3" fmla="*/ 2147483647 h 45"/>
              <a:gd name="T4" fmla="*/ 2147483647 w 97"/>
              <a:gd name="T5" fmla="*/ 2147483647 h 45"/>
              <a:gd name="T6" fmla="*/ 2147483647 w 97"/>
              <a:gd name="T7" fmla="*/ 2147483647 h 45"/>
              <a:gd name="T8" fmla="*/ 2147483647 w 97"/>
              <a:gd name="T9" fmla="*/ 2147483647 h 45"/>
              <a:gd name="T10" fmla="*/ 2147483647 w 97"/>
              <a:gd name="T11" fmla="*/ 2147483647 h 45"/>
              <a:gd name="T12" fmla="*/ 2147483647 w 97"/>
              <a:gd name="T13" fmla="*/ 2147483647 h 45"/>
              <a:gd name="T14" fmla="*/ 2147483647 w 97"/>
              <a:gd name="T15" fmla="*/ 2147483647 h 45"/>
              <a:gd name="T16" fmla="*/ 2147483647 w 97"/>
              <a:gd name="T17" fmla="*/ 2147483647 h 45"/>
              <a:gd name="T18" fmla="*/ 2147483647 w 97"/>
              <a:gd name="T19" fmla="*/ 2147483647 h 45"/>
              <a:gd name="T20" fmla="*/ 2147483647 w 97"/>
              <a:gd name="T21" fmla="*/ 2147483647 h 45"/>
              <a:gd name="T22" fmla="*/ 2147483647 w 97"/>
              <a:gd name="T23" fmla="*/ 2147483647 h 45"/>
              <a:gd name="T24" fmla="*/ 2147483647 w 97"/>
              <a:gd name="T25" fmla="*/ 2147483647 h 45"/>
              <a:gd name="T26" fmla="*/ 2147483647 w 97"/>
              <a:gd name="T27" fmla="*/ 2147483647 h 45"/>
              <a:gd name="T28" fmla="*/ 2147483647 w 97"/>
              <a:gd name="T29" fmla="*/ 2147483647 h 45"/>
              <a:gd name="T30" fmla="*/ 2147483647 w 97"/>
              <a:gd name="T31" fmla="*/ 2147483647 h 45"/>
              <a:gd name="T32" fmla="*/ 2147483647 w 97"/>
              <a:gd name="T33" fmla="*/ 2147483647 h 45"/>
              <a:gd name="T34" fmla="*/ 2147483647 w 97"/>
              <a:gd name="T35" fmla="*/ 2147483647 h 45"/>
              <a:gd name="T36" fmla="*/ 2147483647 w 97"/>
              <a:gd name="T37" fmla="*/ 2147483647 h 45"/>
              <a:gd name="T38" fmla="*/ 2147483647 w 97"/>
              <a:gd name="T39" fmla="*/ 2147483647 h 45"/>
              <a:gd name="T40" fmla="*/ 2147483647 w 97"/>
              <a:gd name="T41" fmla="*/ 0 h 45"/>
              <a:gd name="T42" fmla="*/ 2147483647 w 97"/>
              <a:gd name="T43" fmla="*/ 0 h 45"/>
              <a:gd name="T44" fmla="*/ 2147483647 w 97"/>
              <a:gd name="T45" fmla="*/ 2147483647 h 45"/>
              <a:gd name="T46" fmla="*/ 2147483647 w 97"/>
              <a:gd name="T47" fmla="*/ 0 h 45"/>
              <a:gd name="T48" fmla="*/ 2147483647 w 97"/>
              <a:gd name="T49" fmla="*/ 2147483647 h 45"/>
              <a:gd name="T50" fmla="*/ 2147483647 w 97"/>
              <a:gd name="T51" fmla="*/ 2147483647 h 45"/>
              <a:gd name="T52" fmla="*/ 2147483647 w 97"/>
              <a:gd name="T53" fmla="*/ 2147483647 h 45"/>
              <a:gd name="T54" fmla="*/ 2147483647 w 97"/>
              <a:gd name="T55" fmla="*/ 2147483647 h 45"/>
              <a:gd name="T56" fmla="*/ 2147483647 w 97"/>
              <a:gd name="T57" fmla="*/ 2147483647 h 45"/>
              <a:gd name="T58" fmla="*/ 2147483647 w 97"/>
              <a:gd name="T59" fmla="*/ 2147483647 h 45"/>
              <a:gd name="T60" fmla="*/ 2147483647 w 97"/>
              <a:gd name="T61" fmla="*/ 2147483647 h 45"/>
              <a:gd name="T62" fmla="*/ 2147483647 w 97"/>
              <a:gd name="T63" fmla="*/ 2147483647 h 45"/>
              <a:gd name="T64" fmla="*/ 2147483647 w 97"/>
              <a:gd name="T65" fmla="*/ 2147483647 h 45"/>
              <a:gd name="T66" fmla="*/ 2147483647 w 97"/>
              <a:gd name="T67" fmla="*/ 2147483647 h 45"/>
              <a:gd name="T68" fmla="*/ 0 w 97"/>
              <a:gd name="T69" fmla="*/ 2147483647 h 45"/>
              <a:gd name="T70" fmla="*/ 2147483647 w 97"/>
              <a:gd name="T71" fmla="*/ 2147483647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7"/>
              <a:gd name="T109" fmla="*/ 0 h 45"/>
              <a:gd name="T110" fmla="*/ 97 w 97"/>
              <a:gd name="T111" fmla="*/ 45 h 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7" h="45">
                <a:moveTo>
                  <a:pt x="1" y="27"/>
                </a:moveTo>
                <a:lnTo>
                  <a:pt x="8" y="27"/>
                </a:lnTo>
                <a:lnTo>
                  <a:pt x="7" y="28"/>
                </a:lnTo>
                <a:lnTo>
                  <a:pt x="13" y="35"/>
                </a:lnTo>
                <a:lnTo>
                  <a:pt x="19" y="37"/>
                </a:lnTo>
                <a:lnTo>
                  <a:pt x="26" y="39"/>
                </a:lnTo>
                <a:lnTo>
                  <a:pt x="31" y="45"/>
                </a:lnTo>
                <a:lnTo>
                  <a:pt x="34" y="39"/>
                </a:lnTo>
                <a:lnTo>
                  <a:pt x="39" y="39"/>
                </a:lnTo>
                <a:lnTo>
                  <a:pt x="46" y="37"/>
                </a:lnTo>
                <a:lnTo>
                  <a:pt x="51" y="36"/>
                </a:lnTo>
                <a:lnTo>
                  <a:pt x="58" y="35"/>
                </a:lnTo>
                <a:lnTo>
                  <a:pt x="65" y="35"/>
                </a:lnTo>
                <a:lnTo>
                  <a:pt x="70" y="34"/>
                </a:lnTo>
                <a:lnTo>
                  <a:pt x="77" y="27"/>
                </a:lnTo>
                <a:lnTo>
                  <a:pt x="80" y="21"/>
                </a:lnTo>
                <a:lnTo>
                  <a:pt x="87" y="16"/>
                </a:lnTo>
                <a:lnTo>
                  <a:pt x="93" y="10"/>
                </a:lnTo>
                <a:lnTo>
                  <a:pt x="97" y="3"/>
                </a:lnTo>
                <a:lnTo>
                  <a:pt x="91" y="3"/>
                </a:lnTo>
                <a:lnTo>
                  <a:pt x="85" y="0"/>
                </a:lnTo>
                <a:lnTo>
                  <a:pt x="78" y="0"/>
                </a:lnTo>
                <a:lnTo>
                  <a:pt x="72" y="1"/>
                </a:lnTo>
                <a:lnTo>
                  <a:pt x="66" y="0"/>
                </a:lnTo>
                <a:lnTo>
                  <a:pt x="60" y="2"/>
                </a:lnTo>
                <a:lnTo>
                  <a:pt x="53" y="4"/>
                </a:lnTo>
                <a:lnTo>
                  <a:pt x="47" y="5"/>
                </a:lnTo>
                <a:lnTo>
                  <a:pt x="41" y="8"/>
                </a:lnTo>
                <a:lnTo>
                  <a:pt x="35" y="12"/>
                </a:lnTo>
                <a:lnTo>
                  <a:pt x="29" y="11"/>
                </a:lnTo>
                <a:lnTo>
                  <a:pt x="22" y="11"/>
                </a:lnTo>
                <a:lnTo>
                  <a:pt x="15" y="11"/>
                </a:lnTo>
                <a:lnTo>
                  <a:pt x="10" y="11"/>
                </a:lnTo>
                <a:lnTo>
                  <a:pt x="3" y="13"/>
                </a:lnTo>
                <a:lnTo>
                  <a:pt x="0" y="20"/>
                </a:lnTo>
                <a:lnTo>
                  <a:pt x="1" y="2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19" name="Freeform 689"/>
          <p:cNvSpPr>
            <a:spLocks/>
          </p:cNvSpPr>
          <p:nvPr/>
        </p:nvSpPr>
        <p:spPr bwMode="auto">
          <a:xfrm>
            <a:off x="404813" y="2598738"/>
            <a:ext cx="17462" cy="6350"/>
          </a:xfrm>
          <a:custGeom>
            <a:avLst/>
            <a:gdLst>
              <a:gd name="T0" fmla="*/ 2147483647 w 37"/>
              <a:gd name="T1" fmla="*/ 2147483647 h 18"/>
              <a:gd name="T2" fmla="*/ 0 w 37"/>
              <a:gd name="T3" fmla="*/ 2147483647 h 18"/>
              <a:gd name="T4" fmla="*/ 2147483647 w 37"/>
              <a:gd name="T5" fmla="*/ 2147483647 h 18"/>
              <a:gd name="T6" fmla="*/ 2147483647 w 37"/>
              <a:gd name="T7" fmla="*/ 2147483647 h 18"/>
              <a:gd name="T8" fmla="*/ 2147483647 w 37"/>
              <a:gd name="T9" fmla="*/ 2147483647 h 18"/>
              <a:gd name="T10" fmla="*/ 2147483647 w 37"/>
              <a:gd name="T11" fmla="*/ 2147483647 h 18"/>
              <a:gd name="T12" fmla="*/ 2147483647 w 37"/>
              <a:gd name="T13" fmla="*/ 2147483647 h 18"/>
              <a:gd name="T14" fmla="*/ 2147483647 w 37"/>
              <a:gd name="T15" fmla="*/ 0 h 18"/>
              <a:gd name="T16" fmla="*/ 2147483647 w 37"/>
              <a:gd name="T17" fmla="*/ 2147483647 h 18"/>
              <a:gd name="T18" fmla="*/ 2147483647 w 37"/>
              <a:gd name="T19" fmla="*/ 2147483647 h 18"/>
              <a:gd name="T20" fmla="*/ 2147483647 w 37"/>
              <a:gd name="T21" fmla="*/ 2147483647 h 18"/>
              <a:gd name="T22" fmla="*/ 2147483647 w 37"/>
              <a:gd name="T23" fmla="*/ 2147483647 h 18"/>
              <a:gd name="T24" fmla="*/ 2147483647 w 37"/>
              <a:gd name="T25" fmla="*/ 2147483647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18"/>
              <a:gd name="T41" fmla="*/ 37 w 37"/>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18">
                <a:moveTo>
                  <a:pt x="5" y="11"/>
                </a:moveTo>
                <a:lnTo>
                  <a:pt x="0" y="18"/>
                </a:lnTo>
                <a:lnTo>
                  <a:pt x="6" y="18"/>
                </a:lnTo>
                <a:lnTo>
                  <a:pt x="12" y="16"/>
                </a:lnTo>
                <a:lnTo>
                  <a:pt x="19" y="11"/>
                </a:lnTo>
                <a:lnTo>
                  <a:pt x="25" y="8"/>
                </a:lnTo>
                <a:lnTo>
                  <a:pt x="31" y="4"/>
                </a:lnTo>
                <a:lnTo>
                  <a:pt x="37" y="0"/>
                </a:lnTo>
                <a:lnTo>
                  <a:pt x="31" y="2"/>
                </a:lnTo>
                <a:lnTo>
                  <a:pt x="25" y="4"/>
                </a:lnTo>
                <a:lnTo>
                  <a:pt x="19" y="6"/>
                </a:lnTo>
                <a:lnTo>
                  <a:pt x="12" y="8"/>
                </a:lnTo>
                <a:lnTo>
                  <a:pt x="5" y="1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0" name="Freeform 690"/>
          <p:cNvSpPr>
            <a:spLocks/>
          </p:cNvSpPr>
          <p:nvPr/>
        </p:nvSpPr>
        <p:spPr bwMode="auto">
          <a:xfrm>
            <a:off x="420688" y="2686050"/>
            <a:ext cx="3175" cy="3175"/>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3"/>
                </a:moveTo>
                <a:lnTo>
                  <a:pt x="6" y="0"/>
                </a:lnTo>
                <a:lnTo>
                  <a:pt x="0" y="6"/>
                </a:lnTo>
                <a:lnTo>
                  <a:pt x="6"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1" name="Freeform 691"/>
          <p:cNvSpPr>
            <a:spLocks/>
          </p:cNvSpPr>
          <p:nvPr/>
        </p:nvSpPr>
        <p:spPr bwMode="auto">
          <a:xfrm>
            <a:off x="422275" y="2674938"/>
            <a:ext cx="6350" cy="1587"/>
          </a:xfrm>
          <a:custGeom>
            <a:avLst/>
            <a:gdLst>
              <a:gd name="T0" fmla="*/ 2147483647 w 13"/>
              <a:gd name="T1" fmla="*/ 0 h 5"/>
              <a:gd name="T2" fmla="*/ 0 w 13"/>
              <a:gd name="T3" fmla="*/ 2147483647 h 5"/>
              <a:gd name="T4" fmla="*/ 2147483647 w 13"/>
              <a:gd name="T5" fmla="*/ 2147483647 h 5"/>
              <a:gd name="T6" fmla="*/ 2147483647 w 13"/>
              <a:gd name="T7" fmla="*/ 0 h 5"/>
              <a:gd name="T8" fmla="*/ 2147483647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6" y="0"/>
                </a:moveTo>
                <a:lnTo>
                  <a:pt x="0" y="5"/>
                </a:lnTo>
                <a:lnTo>
                  <a:pt x="8" y="5"/>
                </a:lnTo>
                <a:lnTo>
                  <a:pt x="13" y="0"/>
                </a:lnTo>
                <a:lnTo>
                  <a:pt x="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2" name="Freeform 692"/>
          <p:cNvSpPr>
            <a:spLocks/>
          </p:cNvSpPr>
          <p:nvPr/>
        </p:nvSpPr>
        <p:spPr bwMode="auto">
          <a:xfrm>
            <a:off x="438150" y="2698750"/>
            <a:ext cx="4763" cy="4763"/>
          </a:xfrm>
          <a:custGeom>
            <a:avLst/>
            <a:gdLst>
              <a:gd name="T0" fmla="*/ 2147483647 w 13"/>
              <a:gd name="T1" fmla="*/ 0 h 11"/>
              <a:gd name="T2" fmla="*/ 2147483647 w 13"/>
              <a:gd name="T3" fmla="*/ 0 h 11"/>
              <a:gd name="T4" fmla="*/ 2147483647 w 13"/>
              <a:gd name="T5" fmla="*/ 2147483647 h 11"/>
              <a:gd name="T6" fmla="*/ 0 w 13"/>
              <a:gd name="T7" fmla="*/ 2147483647 h 11"/>
              <a:gd name="T8" fmla="*/ 2147483647 w 13"/>
              <a:gd name="T9" fmla="*/ 2147483647 h 11"/>
              <a:gd name="T10" fmla="*/ 2147483647 w 13"/>
              <a:gd name="T11" fmla="*/ 0 h 11"/>
              <a:gd name="T12" fmla="*/ 0 60000 65536"/>
              <a:gd name="T13" fmla="*/ 0 60000 65536"/>
              <a:gd name="T14" fmla="*/ 0 60000 65536"/>
              <a:gd name="T15" fmla="*/ 0 60000 65536"/>
              <a:gd name="T16" fmla="*/ 0 60000 65536"/>
              <a:gd name="T17" fmla="*/ 0 60000 65536"/>
              <a:gd name="T18" fmla="*/ 0 w 13"/>
              <a:gd name="T19" fmla="*/ 0 h 11"/>
              <a:gd name="T20" fmla="*/ 13 w 1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3" h="11">
                <a:moveTo>
                  <a:pt x="13" y="0"/>
                </a:moveTo>
                <a:lnTo>
                  <a:pt x="11" y="0"/>
                </a:lnTo>
                <a:lnTo>
                  <a:pt x="3" y="4"/>
                </a:lnTo>
                <a:lnTo>
                  <a:pt x="0" y="11"/>
                </a:lnTo>
                <a:lnTo>
                  <a:pt x="7" y="6"/>
                </a:lnTo>
                <a:lnTo>
                  <a:pt x="1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3" name="Freeform 693"/>
          <p:cNvSpPr>
            <a:spLocks/>
          </p:cNvSpPr>
          <p:nvPr/>
        </p:nvSpPr>
        <p:spPr bwMode="auto">
          <a:xfrm>
            <a:off x="481013" y="2674938"/>
            <a:ext cx="14287" cy="6350"/>
          </a:xfrm>
          <a:custGeom>
            <a:avLst/>
            <a:gdLst>
              <a:gd name="T0" fmla="*/ 2147483647 w 31"/>
              <a:gd name="T1" fmla="*/ 2147483647 h 16"/>
              <a:gd name="T2" fmla="*/ 2147483647 w 31"/>
              <a:gd name="T3" fmla="*/ 0 h 16"/>
              <a:gd name="T4" fmla="*/ 2147483647 w 31"/>
              <a:gd name="T5" fmla="*/ 2147483647 h 16"/>
              <a:gd name="T6" fmla="*/ 2147483647 w 31"/>
              <a:gd name="T7" fmla="*/ 2147483647 h 16"/>
              <a:gd name="T8" fmla="*/ 0 w 31"/>
              <a:gd name="T9" fmla="*/ 2147483647 h 16"/>
              <a:gd name="T10" fmla="*/ 2147483647 w 31"/>
              <a:gd name="T11" fmla="*/ 2147483647 h 16"/>
              <a:gd name="T12" fmla="*/ 2147483647 w 31"/>
              <a:gd name="T13" fmla="*/ 2147483647 h 16"/>
              <a:gd name="T14" fmla="*/ 2147483647 w 31"/>
              <a:gd name="T15" fmla="*/ 2147483647 h 16"/>
              <a:gd name="T16" fmla="*/ 2147483647 w 31"/>
              <a:gd name="T17" fmla="*/ 2147483647 h 16"/>
              <a:gd name="T18" fmla="*/ 2147483647 w 31"/>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16"/>
              <a:gd name="T32" fmla="*/ 31 w 31"/>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16">
                <a:moveTo>
                  <a:pt x="31" y="1"/>
                </a:moveTo>
                <a:lnTo>
                  <a:pt x="25" y="0"/>
                </a:lnTo>
                <a:lnTo>
                  <a:pt x="19" y="3"/>
                </a:lnTo>
                <a:lnTo>
                  <a:pt x="7" y="8"/>
                </a:lnTo>
                <a:lnTo>
                  <a:pt x="0" y="16"/>
                </a:lnTo>
                <a:lnTo>
                  <a:pt x="7" y="13"/>
                </a:lnTo>
                <a:lnTo>
                  <a:pt x="13" y="9"/>
                </a:lnTo>
                <a:lnTo>
                  <a:pt x="19" y="8"/>
                </a:lnTo>
                <a:lnTo>
                  <a:pt x="25" y="5"/>
                </a:lnTo>
                <a:lnTo>
                  <a:pt x="31"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4" name="Freeform 694"/>
          <p:cNvSpPr>
            <a:spLocks/>
          </p:cNvSpPr>
          <p:nvPr/>
        </p:nvSpPr>
        <p:spPr bwMode="auto">
          <a:xfrm>
            <a:off x="495300" y="2674938"/>
            <a:ext cx="9525" cy="3175"/>
          </a:xfrm>
          <a:custGeom>
            <a:avLst/>
            <a:gdLst>
              <a:gd name="T0" fmla="*/ 2147483647 w 19"/>
              <a:gd name="T1" fmla="*/ 0 h 8"/>
              <a:gd name="T2" fmla="*/ 2147483647 w 19"/>
              <a:gd name="T3" fmla="*/ 0 h 8"/>
              <a:gd name="T4" fmla="*/ 2147483647 w 19"/>
              <a:gd name="T5" fmla="*/ 2147483647 h 8"/>
              <a:gd name="T6" fmla="*/ 0 w 19"/>
              <a:gd name="T7" fmla="*/ 2147483647 h 8"/>
              <a:gd name="T8" fmla="*/ 2147483647 w 19"/>
              <a:gd name="T9" fmla="*/ 2147483647 h 8"/>
              <a:gd name="T10" fmla="*/ 2147483647 w 19"/>
              <a:gd name="T11" fmla="*/ 2147483647 h 8"/>
              <a:gd name="T12" fmla="*/ 2147483647 w 19"/>
              <a:gd name="T13" fmla="*/ 0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19" y="0"/>
                </a:moveTo>
                <a:lnTo>
                  <a:pt x="12" y="0"/>
                </a:lnTo>
                <a:lnTo>
                  <a:pt x="7" y="1"/>
                </a:lnTo>
                <a:lnTo>
                  <a:pt x="0" y="7"/>
                </a:lnTo>
                <a:lnTo>
                  <a:pt x="7" y="8"/>
                </a:lnTo>
                <a:lnTo>
                  <a:pt x="13" y="5"/>
                </a:lnTo>
                <a:lnTo>
                  <a:pt x="19"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5" name="Freeform 695"/>
          <p:cNvSpPr>
            <a:spLocks/>
          </p:cNvSpPr>
          <p:nvPr/>
        </p:nvSpPr>
        <p:spPr bwMode="auto">
          <a:xfrm>
            <a:off x="501650" y="2676525"/>
            <a:ext cx="6350" cy="1588"/>
          </a:xfrm>
          <a:custGeom>
            <a:avLst/>
            <a:gdLst>
              <a:gd name="T0" fmla="*/ 2147483647 w 12"/>
              <a:gd name="T1" fmla="*/ 0 h 5"/>
              <a:gd name="T2" fmla="*/ 2147483647 w 12"/>
              <a:gd name="T3" fmla="*/ 0 h 5"/>
              <a:gd name="T4" fmla="*/ 0 w 12"/>
              <a:gd name="T5" fmla="*/ 2147483647 h 5"/>
              <a:gd name="T6" fmla="*/ 2147483647 w 12"/>
              <a:gd name="T7" fmla="*/ 2147483647 h 5"/>
              <a:gd name="T8" fmla="*/ 2147483647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12" y="0"/>
                </a:moveTo>
                <a:lnTo>
                  <a:pt x="6" y="0"/>
                </a:lnTo>
                <a:lnTo>
                  <a:pt x="0" y="5"/>
                </a:lnTo>
                <a:lnTo>
                  <a:pt x="5" y="4"/>
                </a:lnTo>
                <a:lnTo>
                  <a:pt x="1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6" name="Freeform 696"/>
          <p:cNvSpPr>
            <a:spLocks/>
          </p:cNvSpPr>
          <p:nvPr/>
        </p:nvSpPr>
        <p:spPr bwMode="auto">
          <a:xfrm>
            <a:off x="508000" y="2627313"/>
            <a:ext cx="80963" cy="41275"/>
          </a:xfrm>
          <a:custGeom>
            <a:avLst/>
            <a:gdLst>
              <a:gd name="T0" fmla="*/ 2147483647 w 172"/>
              <a:gd name="T1" fmla="*/ 2147483647 h 92"/>
              <a:gd name="T2" fmla="*/ 2147483647 w 172"/>
              <a:gd name="T3" fmla="*/ 2147483647 h 92"/>
              <a:gd name="T4" fmla="*/ 2147483647 w 172"/>
              <a:gd name="T5" fmla="*/ 2147483647 h 92"/>
              <a:gd name="T6" fmla="*/ 2147483647 w 172"/>
              <a:gd name="T7" fmla="*/ 2147483647 h 92"/>
              <a:gd name="T8" fmla="*/ 2147483647 w 172"/>
              <a:gd name="T9" fmla="*/ 2147483647 h 92"/>
              <a:gd name="T10" fmla="*/ 2147483647 w 172"/>
              <a:gd name="T11" fmla="*/ 2147483647 h 92"/>
              <a:gd name="T12" fmla="*/ 2147483647 w 172"/>
              <a:gd name="T13" fmla="*/ 2147483647 h 92"/>
              <a:gd name="T14" fmla="*/ 2147483647 w 172"/>
              <a:gd name="T15" fmla="*/ 2147483647 h 92"/>
              <a:gd name="T16" fmla="*/ 2147483647 w 172"/>
              <a:gd name="T17" fmla="*/ 2147483647 h 92"/>
              <a:gd name="T18" fmla="*/ 2147483647 w 172"/>
              <a:gd name="T19" fmla="*/ 2147483647 h 92"/>
              <a:gd name="T20" fmla="*/ 2147483647 w 172"/>
              <a:gd name="T21" fmla="*/ 2147483647 h 92"/>
              <a:gd name="T22" fmla="*/ 2147483647 w 172"/>
              <a:gd name="T23" fmla="*/ 2147483647 h 92"/>
              <a:gd name="T24" fmla="*/ 2147483647 w 172"/>
              <a:gd name="T25" fmla="*/ 2147483647 h 92"/>
              <a:gd name="T26" fmla="*/ 2147483647 w 172"/>
              <a:gd name="T27" fmla="*/ 2147483647 h 92"/>
              <a:gd name="T28" fmla="*/ 2147483647 w 172"/>
              <a:gd name="T29" fmla="*/ 2147483647 h 92"/>
              <a:gd name="T30" fmla="*/ 2147483647 w 172"/>
              <a:gd name="T31" fmla="*/ 2147483647 h 92"/>
              <a:gd name="T32" fmla="*/ 2147483647 w 172"/>
              <a:gd name="T33" fmla="*/ 2147483647 h 92"/>
              <a:gd name="T34" fmla="*/ 2147483647 w 172"/>
              <a:gd name="T35" fmla="*/ 2147483647 h 92"/>
              <a:gd name="T36" fmla="*/ 2147483647 w 172"/>
              <a:gd name="T37" fmla="*/ 2147483647 h 92"/>
              <a:gd name="T38" fmla="*/ 2147483647 w 172"/>
              <a:gd name="T39" fmla="*/ 2147483647 h 92"/>
              <a:gd name="T40" fmla="*/ 2147483647 w 172"/>
              <a:gd name="T41" fmla="*/ 2147483647 h 92"/>
              <a:gd name="T42" fmla="*/ 2147483647 w 172"/>
              <a:gd name="T43" fmla="*/ 2147483647 h 92"/>
              <a:gd name="T44" fmla="*/ 2147483647 w 172"/>
              <a:gd name="T45" fmla="*/ 2147483647 h 92"/>
              <a:gd name="T46" fmla="*/ 2147483647 w 172"/>
              <a:gd name="T47" fmla="*/ 2147483647 h 92"/>
              <a:gd name="T48" fmla="*/ 2147483647 w 172"/>
              <a:gd name="T49" fmla="*/ 2147483647 h 92"/>
              <a:gd name="T50" fmla="*/ 2147483647 w 172"/>
              <a:gd name="T51" fmla="*/ 2147483647 h 92"/>
              <a:gd name="T52" fmla="*/ 2147483647 w 172"/>
              <a:gd name="T53" fmla="*/ 2147483647 h 92"/>
              <a:gd name="T54" fmla="*/ 2147483647 w 172"/>
              <a:gd name="T55" fmla="*/ 2147483647 h 92"/>
              <a:gd name="T56" fmla="*/ 2147483647 w 172"/>
              <a:gd name="T57" fmla="*/ 2147483647 h 92"/>
              <a:gd name="T58" fmla="*/ 2147483647 w 172"/>
              <a:gd name="T59" fmla="*/ 2147483647 h 92"/>
              <a:gd name="T60" fmla="*/ 2147483647 w 172"/>
              <a:gd name="T61" fmla="*/ 2147483647 h 92"/>
              <a:gd name="T62" fmla="*/ 2147483647 w 172"/>
              <a:gd name="T63" fmla="*/ 2147483647 h 92"/>
              <a:gd name="T64" fmla="*/ 2147483647 w 172"/>
              <a:gd name="T65" fmla="*/ 2147483647 h 92"/>
              <a:gd name="T66" fmla="*/ 2147483647 w 172"/>
              <a:gd name="T67" fmla="*/ 2147483647 h 92"/>
              <a:gd name="T68" fmla="*/ 2147483647 w 172"/>
              <a:gd name="T69" fmla="*/ 2147483647 h 92"/>
              <a:gd name="T70" fmla="*/ 2147483647 w 172"/>
              <a:gd name="T71" fmla="*/ 2147483647 h 92"/>
              <a:gd name="T72" fmla="*/ 2147483647 w 172"/>
              <a:gd name="T73" fmla="*/ 2147483647 h 92"/>
              <a:gd name="T74" fmla="*/ 2147483647 w 172"/>
              <a:gd name="T75" fmla="*/ 2147483647 h 92"/>
              <a:gd name="T76" fmla="*/ 2147483647 w 172"/>
              <a:gd name="T77" fmla="*/ 2147483647 h 92"/>
              <a:gd name="T78" fmla="*/ 2147483647 w 172"/>
              <a:gd name="T79" fmla="*/ 2147483647 h 92"/>
              <a:gd name="T80" fmla="*/ 2147483647 w 172"/>
              <a:gd name="T81" fmla="*/ 2147483647 h 92"/>
              <a:gd name="T82" fmla="*/ 2147483647 w 172"/>
              <a:gd name="T83" fmla="*/ 2147483647 h 92"/>
              <a:gd name="T84" fmla="*/ 2147483647 w 172"/>
              <a:gd name="T85" fmla="*/ 2147483647 h 92"/>
              <a:gd name="T86" fmla="*/ 2147483647 w 172"/>
              <a:gd name="T87" fmla="*/ 2147483647 h 92"/>
              <a:gd name="T88" fmla="*/ 0 w 172"/>
              <a:gd name="T89" fmla="*/ 2147483647 h 92"/>
              <a:gd name="T90" fmla="*/ 2147483647 w 172"/>
              <a:gd name="T91" fmla="*/ 2147483647 h 92"/>
              <a:gd name="T92" fmla="*/ 2147483647 w 172"/>
              <a:gd name="T93" fmla="*/ 2147483647 h 92"/>
              <a:gd name="T94" fmla="*/ 2147483647 w 172"/>
              <a:gd name="T95" fmla="*/ 2147483647 h 92"/>
              <a:gd name="T96" fmla="*/ 2147483647 w 172"/>
              <a:gd name="T97" fmla="*/ 2147483647 h 92"/>
              <a:gd name="T98" fmla="*/ 2147483647 w 172"/>
              <a:gd name="T99" fmla="*/ 2147483647 h 92"/>
              <a:gd name="T100" fmla="*/ 2147483647 w 172"/>
              <a:gd name="T101" fmla="*/ 2147483647 h 92"/>
              <a:gd name="T102" fmla="*/ 2147483647 w 172"/>
              <a:gd name="T103" fmla="*/ 2147483647 h 92"/>
              <a:gd name="T104" fmla="*/ 2147483647 w 172"/>
              <a:gd name="T105" fmla="*/ 2147483647 h 92"/>
              <a:gd name="T106" fmla="*/ 2147483647 w 172"/>
              <a:gd name="T107" fmla="*/ 2147483647 h 92"/>
              <a:gd name="T108" fmla="*/ 2147483647 w 172"/>
              <a:gd name="T109" fmla="*/ 2147483647 h 92"/>
              <a:gd name="T110" fmla="*/ 2147483647 w 172"/>
              <a:gd name="T111" fmla="*/ 2147483647 h 92"/>
              <a:gd name="T112" fmla="*/ 2147483647 w 172"/>
              <a:gd name="T113" fmla="*/ 2147483647 h 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2"/>
              <a:gd name="T172" fmla="*/ 0 h 92"/>
              <a:gd name="T173" fmla="*/ 172 w 172"/>
              <a:gd name="T174" fmla="*/ 92 h 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2" h="92">
                <a:moveTo>
                  <a:pt x="23" y="80"/>
                </a:moveTo>
                <a:lnTo>
                  <a:pt x="16" y="82"/>
                </a:lnTo>
                <a:lnTo>
                  <a:pt x="11" y="86"/>
                </a:lnTo>
                <a:lnTo>
                  <a:pt x="4" y="89"/>
                </a:lnTo>
                <a:lnTo>
                  <a:pt x="11" y="92"/>
                </a:lnTo>
                <a:lnTo>
                  <a:pt x="18" y="89"/>
                </a:lnTo>
                <a:lnTo>
                  <a:pt x="23" y="86"/>
                </a:lnTo>
                <a:lnTo>
                  <a:pt x="29" y="85"/>
                </a:lnTo>
                <a:lnTo>
                  <a:pt x="36" y="80"/>
                </a:lnTo>
                <a:lnTo>
                  <a:pt x="42" y="78"/>
                </a:lnTo>
                <a:lnTo>
                  <a:pt x="48" y="74"/>
                </a:lnTo>
                <a:lnTo>
                  <a:pt x="42" y="70"/>
                </a:lnTo>
                <a:lnTo>
                  <a:pt x="48" y="69"/>
                </a:lnTo>
                <a:lnTo>
                  <a:pt x="54" y="68"/>
                </a:lnTo>
                <a:lnTo>
                  <a:pt x="60" y="64"/>
                </a:lnTo>
                <a:lnTo>
                  <a:pt x="67" y="63"/>
                </a:lnTo>
                <a:lnTo>
                  <a:pt x="70" y="62"/>
                </a:lnTo>
                <a:lnTo>
                  <a:pt x="76" y="60"/>
                </a:lnTo>
                <a:lnTo>
                  <a:pt x="82" y="56"/>
                </a:lnTo>
                <a:lnTo>
                  <a:pt x="88" y="59"/>
                </a:lnTo>
                <a:lnTo>
                  <a:pt x="95" y="56"/>
                </a:lnTo>
                <a:lnTo>
                  <a:pt x="93" y="49"/>
                </a:lnTo>
                <a:lnTo>
                  <a:pt x="106" y="49"/>
                </a:lnTo>
                <a:lnTo>
                  <a:pt x="112" y="52"/>
                </a:lnTo>
                <a:lnTo>
                  <a:pt x="119" y="52"/>
                </a:lnTo>
                <a:lnTo>
                  <a:pt x="125" y="47"/>
                </a:lnTo>
                <a:lnTo>
                  <a:pt x="125" y="41"/>
                </a:lnTo>
                <a:lnTo>
                  <a:pt x="117" y="39"/>
                </a:lnTo>
                <a:lnTo>
                  <a:pt x="112" y="41"/>
                </a:lnTo>
                <a:lnTo>
                  <a:pt x="118" y="38"/>
                </a:lnTo>
                <a:lnTo>
                  <a:pt x="125" y="37"/>
                </a:lnTo>
                <a:lnTo>
                  <a:pt x="131" y="39"/>
                </a:lnTo>
                <a:lnTo>
                  <a:pt x="137" y="41"/>
                </a:lnTo>
                <a:lnTo>
                  <a:pt x="143" y="43"/>
                </a:lnTo>
                <a:lnTo>
                  <a:pt x="149" y="38"/>
                </a:lnTo>
                <a:lnTo>
                  <a:pt x="156" y="35"/>
                </a:lnTo>
                <a:lnTo>
                  <a:pt x="162" y="31"/>
                </a:lnTo>
                <a:lnTo>
                  <a:pt x="168" y="29"/>
                </a:lnTo>
                <a:lnTo>
                  <a:pt x="162" y="27"/>
                </a:lnTo>
                <a:lnTo>
                  <a:pt x="156" y="29"/>
                </a:lnTo>
                <a:lnTo>
                  <a:pt x="159" y="21"/>
                </a:lnTo>
                <a:lnTo>
                  <a:pt x="165" y="16"/>
                </a:lnTo>
                <a:lnTo>
                  <a:pt x="171" y="14"/>
                </a:lnTo>
                <a:lnTo>
                  <a:pt x="172" y="8"/>
                </a:lnTo>
                <a:lnTo>
                  <a:pt x="166" y="6"/>
                </a:lnTo>
                <a:lnTo>
                  <a:pt x="160" y="9"/>
                </a:lnTo>
                <a:lnTo>
                  <a:pt x="153" y="13"/>
                </a:lnTo>
                <a:lnTo>
                  <a:pt x="147" y="13"/>
                </a:lnTo>
                <a:lnTo>
                  <a:pt x="141" y="20"/>
                </a:lnTo>
                <a:lnTo>
                  <a:pt x="145" y="13"/>
                </a:lnTo>
                <a:lnTo>
                  <a:pt x="151" y="9"/>
                </a:lnTo>
                <a:lnTo>
                  <a:pt x="145" y="5"/>
                </a:lnTo>
                <a:lnTo>
                  <a:pt x="139" y="0"/>
                </a:lnTo>
                <a:lnTo>
                  <a:pt x="138" y="7"/>
                </a:lnTo>
                <a:lnTo>
                  <a:pt x="132" y="9"/>
                </a:lnTo>
                <a:lnTo>
                  <a:pt x="126" y="16"/>
                </a:lnTo>
                <a:lnTo>
                  <a:pt x="120" y="13"/>
                </a:lnTo>
                <a:lnTo>
                  <a:pt x="114" y="14"/>
                </a:lnTo>
                <a:lnTo>
                  <a:pt x="114" y="21"/>
                </a:lnTo>
                <a:lnTo>
                  <a:pt x="109" y="17"/>
                </a:lnTo>
                <a:lnTo>
                  <a:pt x="102" y="23"/>
                </a:lnTo>
                <a:lnTo>
                  <a:pt x="108" y="16"/>
                </a:lnTo>
                <a:lnTo>
                  <a:pt x="110" y="9"/>
                </a:lnTo>
                <a:lnTo>
                  <a:pt x="105" y="8"/>
                </a:lnTo>
                <a:lnTo>
                  <a:pt x="99" y="9"/>
                </a:lnTo>
                <a:lnTo>
                  <a:pt x="92" y="13"/>
                </a:lnTo>
                <a:lnTo>
                  <a:pt x="86" y="17"/>
                </a:lnTo>
                <a:lnTo>
                  <a:pt x="92" y="24"/>
                </a:lnTo>
                <a:lnTo>
                  <a:pt x="86" y="25"/>
                </a:lnTo>
                <a:lnTo>
                  <a:pt x="80" y="27"/>
                </a:lnTo>
                <a:lnTo>
                  <a:pt x="83" y="35"/>
                </a:lnTo>
                <a:lnTo>
                  <a:pt x="77" y="31"/>
                </a:lnTo>
                <a:lnTo>
                  <a:pt x="71" y="39"/>
                </a:lnTo>
                <a:lnTo>
                  <a:pt x="66" y="46"/>
                </a:lnTo>
                <a:lnTo>
                  <a:pt x="64" y="52"/>
                </a:lnTo>
                <a:lnTo>
                  <a:pt x="62" y="46"/>
                </a:lnTo>
                <a:lnTo>
                  <a:pt x="66" y="38"/>
                </a:lnTo>
                <a:lnTo>
                  <a:pt x="70" y="31"/>
                </a:lnTo>
                <a:lnTo>
                  <a:pt x="66" y="25"/>
                </a:lnTo>
                <a:lnTo>
                  <a:pt x="59" y="27"/>
                </a:lnTo>
                <a:lnTo>
                  <a:pt x="53" y="28"/>
                </a:lnTo>
                <a:lnTo>
                  <a:pt x="47" y="31"/>
                </a:lnTo>
                <a:lnTo>
                  <a:pt x="41" y="33"/>
                </a:lnTo>
                <a:lnTo>
                  <a:pt x="34" y="35"/>
                </a:lnTo>
                <a:lnTo>
                  <a:pt x="28" y="38"/>
                </a:lnTo>
                <a:lnTo>
                  <a:pt x="22" y="41"/>
                </a:lnTo>
                <a:lnTo>
                  <a:pt x="9" y="52"/>
                </a:lnTo>
                <a:lnTo>
                  <a:pt x="12" y="59"/>
                </a:lnTo>
                <a:lnTo>
                  <a:pt x="7" y="65"/>
                </a:lnTo>
                <a:lnTo>
                  <a:pt x="0" y="72"/>
                </a:lnTo>
                <a:lnTo>
                  <a:pt x="3" y="78"/>
                </a:lnTo>
                <a:lnTo>
                  <a:pt x="10" y="78"/>
                </a:lnTo>
                <a:lnTo>
                  <a:pt x="16" y="76"/>
                </a:lnTo>
                <a:lnTo>
                  <a:pt x="22" y="70"/>
                </a:lnTo>
                <a:lnTo>
                  <a:pt x="28" y="65"/>
                </a:lnTo>
                <a:lnTo>
                  <a:pt x="22" y="65"/>
                </a:lnTo>
                <a:lnTo>
                  <a:pt x="16" y="68"/>
                </a:lnTo>
                <a:lnTo>
                  <a:pt x="10" y="70"/>
                </a:lnTo>
                <a:lnTo>
                  <a:pt x="16" y="64"/>
                </a:lnTo>
                <a:lnTo>
                  <a:pt x="22" y="63"/>
                </a:lnTo>
                <a:lnTo>
                  <a:pt x="28" y="63"/>
                </a:lnTo>
                <a:lnTo>
                  <a:pt x="34" y="65"/>
                </a:lnTo>
                <a:lnTo>
                  <a:pt x="28" y="69"/>
                </a:lnTo>
                <a:lnTo>
                  <a:pt x="22" y="72"/>
                </a:lnTo>
                <a:lnTo>
                  <a:pt x="28" y="71"/>
                </a:lnTo>
                <a:lnTo>
                  <a:pt x="34" y="69"/>
                </a:lnTo>
                <a:lnTo>
                  <a:pt x="41" y="65"/>
                </a:lnTo>
                <a:lnTo>
                  <a:pt x="47" y="63"/>
                </a:lnTo>
                <a:lnTo>
                  <a:pt x="41" y="68"/>
                </a:lnTo>
                <a:lnTo>
                  <a:pt x="34" y="69"/>
                </a:lnTo>
                <a:lnTo>
                  <a:pt x="29" y="73"/>
                </a:lnTo>
                <a:lnTo>
                  <a:pt x="34" y="72"/>
                </a:lnTo>
                <a:lnTo>
                  <a:pt x="29" y="78"/>
                </a:lnTo>
                <a:lnTo>
                  <a:pt x="23" y="8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7" name="Freeform 697"/>
          <p:cNvSpPr>
            <a:spLocks/>
          </p:cNvSpPr>
          <p:nvPr/>
        </p:nvSpPr>
        <p:spPr bwMode="auto">
          <a:xfrm>
            <a:off x="536575" y="2654300"/>
            <a:ext cx="15875" cy="4763"/>
          </a:xfrm>
          <a:custGeom>
            <a:avLst/>
            <a:gdLst>
              <a:gd name="T0" fmla="*/ 2147483647 w 31"/>
              <a:gd name="T1" fmla="*/ 2147483647 h 14"/>
              <a:gd name="T2" fmla="*/ 2147483647 w 31"/>
              <a:gd name="T3" fmla="*/ 2147483647 h 14"/>
              <a:gd name="T4" fmla="*/ 2147483647 w 31"/>
              <a:gd name="T5" fmla="*/ 2147483647 h 14"/>
              <a:gd name="T6" fmla="*/ 2147483647 w 31"/>
              <a:gd name="T7" fmla="*/ 0 h 14"/>
              <a:gd name="T8" fmla="*/ 2147483647 w 31"/>
              <a:gd name="T9" fmla="*/ 2147483647 h 14"/>
              <a:gd name="T10" fmla="*/ 2147483647 w 31"/>
              <a:gd name="T11" fmla="*/ 2147483647 h 14"/>
              <a:gd name="T12" fmla="*/ 0 w 31"/>
              <a:gd name="T13" fmla="*/ 2147483647 h 14"/>
              <a:gd name="T14" fmla="*/ 2147483647 w 31"/>
              <a:gd name="T15" fmla="*/ 2147483647 h 14"/>
              <a:gd name="T16" fmla="*/ 2147483647 w 31"/>
              <a:gd name="T17" fmla="*/ 2147483647 h 14"/>
              <a:gd name="T18" fmla="*/ 2147483647 w 31"/>
              <a:gd name="T19" fmla="*/ 2147483647 h 14"/>
              <a:gd name="T20" fmla="*/ 2147483647 w 31"/>
              <a:gd name="T21" fmla="*/ 2147483647 h 14"/>
              <a:gd name="T22" fmla="*/ 2147483647 w 31"/>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14"/>
              <a:gd name="T38" fmla="*/ 31 w 31"/>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14">
                <a:moveTo>
                  <a:pt x="31" y="4"/>
                </a:moveTo>
                <a:lnTo>
                  <a:pt x="27" y="1"/>
                </a:lnTo>
                <a:lnTo>
                  <a:pt x="21" y="1"/>
                </a:lnTo>
                <a:lnTo>
                  <a:pt x="15" y="0"/>
                </a:lnTo>
                <a:lnTo>
                  <a:pt x="9" y="3"/>
                </a:lnTo>
                <a:lnTo>
                  <a:pt x="2" y="8"/>
                </a:lnTo>
                <a:lnTo>
                  <a:pt x="0" y="14"/>
                </a:lnTo>
                <a:lnTo>
                  <a:pt x="7" y="12"/>
                </a:lnTo>
                <a:lnTo>
                  <a:pt x="13" y="8"/>
                </a:lnTo>
                <a:lnTo>
                  <a:pt x="19" y="6"/>
                </a:lnTo>
                <a:lnTo>
                  <a:pt x="25" y="5"/>
                </a:lnTo>
                <a:lnTo>
                  <a:pt x="31"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8" name="Freeform 698"/>
          <p:cNvSpPr>
            <a:spLocks/>
          </p:cNvSpPr>
          <p:nvPr/>
        </p:nvSpPr>
        <p:spPr bwMode="auto">
          <a:xfrm>
            <a:off x="563563" y="2435225"/>
            <a:ext cx="9525" cy="3175"/>
          </a:xfrm>
          <a:custGeom>
            <a:avLst/>
            <a:gdLst>
              <a:gd name="T0" fmla="*/ 2147483647 w 20"/>
              <a:gd name="T1" fmla="*/ 2147483647 h 7"/>
              <a:gd name="T2" fmla="*/ 2147483647 w 20"/>
              <a:gd name="T3" fmla="*/ 0 h 7"/>
              <a:gd name="T4" fmla="*/ 2147483647 w 20"/>
              <a:gd name="T5" fmla="*/ 0 h 7"/>
              <a:gd name="T6" fmla="*/ 2147483647 w 20"/>
              <a:gd name="T7" fmla="*/ 2147483647 h 7"/>
              <a:gd name="T8" fmla="*/ 0 w 20"/>
              <a:gd name="T9" fmla="*/ 2147483647 h 7"/>
              <a:gd name="T10" fmla="*/ 2147483647 w 20"/>
              <a:gd name="T11" fmla="*/ 2147483647 h 7"/>
              <a:gd name="T12" fmla="*/ 2147483647 w 20"/>
              <a:gd name="T13" fmla="*/ 2147483647 h 7"/>
              <a:gd name="T14" fmla="*/ 2147483647 w 20"/>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7"/>
              <a:gd name="T26" fmla="*/ 20 w 20"/>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7">
                <a:moveTo>
                  <a:pt x="20" y="3"/>
                </a:moveTo>
                <a:lnTo>
                  <a:pt x="20" y="0"/>
                </a:lnTo>
                <a:lnTo>
                  <a:pt x="13" y="0"/>
                </a:lnTo>
                <a:lnTo>
                  <a:pt x="6" y="1"/>
                </a:lnTo>
                <a:lnTo>
                  <a:pt x="0" y="6"/>
                </a:lnTo>
                <a:lnTo>
                  <a:pt x="8" y="7"/>
                </a:lnTo>
                <a:lnTo>
                  <a:pt x="14" y="6"/>
                </a:lnTo>
                <a:lnTo>
                  <a:pt x="20"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29" name="Freeform 699"/>
          <p:cNvSpPr>
            <a:spLocks/>
          </p:cNvSpPr>
          <p:nvPr/>
        </p:nvSpPr>
        <p:spPr bwMode="auto">
          <a:xfrm>
            <a:off x="565150" y="2627313"/>
            <a:ext cx="4763" cy="3175"/>
          </a:xfrm>
          <a:custGeom>
            <a:avLst/>
            <a:gdLst>
              <a:gd name="T0" fmla="*/ 2147483647 w 10"/>
              <a:gd name="T1" fmla="*/ 0 h 10"/>
              <a:gd name="T2" fmla="*/ 2147483647 w 10"/>
              <a:gd name="T3" fmla="*/ 0 h 10"/>
              <a:gd name="T4" fmla="*/ 0 w 10"/>
              <a:gd name="T5" fmla="*/ 2147483647 h 10"/>
              <a:gd name="T6" fmla="*/ 2147483647 w 10"/>
              <a:gd name="T7" fmla="*/ 2147483647 h 10"/>
              <a:gd name="T8" fmla="*/ 2147483647 w 10"/>
              <a:gd name="T9" fmla="*/ 2147483647 h 10"/>
              <a:gd name="T10" fmla="*/ 2147483647 w 10"/>
              <a:gd name="T11" fmla="*/ 0 h 10"/>
              <a:gd name="T12" fmla="*/ 0 60000 65536"/>
              <a:gd name="T13" fmla="*/ 0 60000 65536"/>
              <a:gd name="T14" fmla="*/ 0 60000 65536"/>
              <a:gd name="T15" fmla="*/ 0 60000 65536"/>
              <a:gd name="T16" fmla="*/ 0 60000 65536"/>
              <a:gd name="T17" fmla="*/ 0 60000 65536"/>
              <a:gd name="T18" fmla="*/ 0 w 10"/>
              <a:gd name="T19" fmla="*/ 0 h 10"/>
              <a:gd name="T20" fmla="*/ 10 w 10"/>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0" h="10">
                <a:moveTo>
                  <a:pt x="8" y="0"/>
                </a:moveTo>
                <a:lnTo>
                  <a:pt x="6" y="0"/>
                </a:lnTo>
                <a:lnTo>
                  <a:pt x="0" y="3"/>
                </a:lnTo>
                <a:lnTo>
                  <a:pt x="5" y="10"/>
                </a:lnTo>
                <a:lnTo>
                  <a:pt x="10" y="6"/>
                </a:lnTo>
                <a:lnTo>
                  <a:pt x="8"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0" name="Freeform 700"/>
          <p:cNvSpPr>
            <a:spLocks/>
          </p:cNvSpPr>
          <p:nvPr/>
        </p:nvSpPr>
        <p:spPr bwMode="auto">
          <a:xfrm>
            <a:off x="574675" y="2620963"/>
            <a:ext cx="6350" cy="4762"/>
          </a:xfrm>
          <a:custGeom>
            <a:avLst/>
            <a:gdLst>
              <a:gd name="T0" fmla="*/ 2147483647 w 12"/>
              <a:gd name="T1" fmla="*/ 0 h 8"/>
              <a:gd name="T2" fmla="*/ 2147483647 w 12"/>
              <a:gd name="T3" fmla="*/ 0 h 8"/>
              <a:gd name="T4" fmla="*/ 0 w 12"/>
              <a:gd name="T5" fmla="*/ 2147483647 h 8"/>
              <a:gd name="T6" fmla="*/ 2147483647 w 12"/>
              <a:gd name="T7" fmla="*/ 2147483647 h 8"/>
              <a:gd name="T8" fmla="*/ 2147483647 w 12"/>
              <a:gd name="T9" fmla="*/ 2147483647 h 8"/>
              <a:gd name="T10" fmla="*/ 2147483647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8" y="0"/>
                </a:moveTo>
                <a:lnTo>
                  <a:pt x="6" y="0"/>
                </a:lnTo>
                <a:lnTo>
                  <a:pt x="0" y="7"/>
                </a:lnTo>
                <a:lnTo>
                  <a:pt x="6" y="8"/>
                </a:lnTo>
                <a:lnTo>
                  <a:pt x="12" y="7"/>
                </a:lnTo>
                <a:lnTo>
                  <a:pt x="8"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1" name="Freeform 701"/>
          <p:cNvSpPr>
            <a:spLocks/>
          </p:cNvSpPr>
          <p:nvPr/>
        </p:nvSpPr>
        <p:spPr bwMode="auto">
          <a:xfrm>
            <a:off x="579438" y="2609850"/>
            <a:ext cx="36512" cy="17463"/>
          </a:xfrm>
          <a:custGeom>
            <a:avLst/>
            <a:gdLst>
              <a:gd name="T0" fmla="*/ 2147483647 w 76"/>
              <a:gd name="T1" fmla="*/ 2147483647 h 32"/>
              <a:gd name="T2" fmla="*/ 2147483647 w 76"/>
              <a:gd name="T3" fmla="*/ 2147483647 h 32"/>
              <a:gd name="T4" fmla="*/ 2147483647 w 76"/>
              <a:gd name="T5" fmla="*/ 2147483647 h 32"/>
              <a:gd name="T6" fmla="*/ 2147483647 w 76"/>
              <a:gd name="T7" fmla="*/ 2147483647 h 32"/>
              <a:gd name="T8" fmla="*/ 2147483647 w 76"/>
              <a:gd name="T9" fmla="*/ 2147483647 h 32"/>
              <a:gd name="T10" fmla="*/ 2147483647 w 76"/>
              <a:gd name="T11" fmla="*/ 2147483647 h 32"/>
              <a:gd name="T12" fmla="*/ 2147483647 w 76"/>
              <a:gd name="T13" fmla="*/ 2147483647 h 32"/>
              <a:gd name="T14" fmla="*/ 2147483647 w 76"/>
              <a:gd name="T15" fmla="*/ 2147483647 h 32"/>
              <a:gd name="T16" fmla="*/ 2147483647 w 76"/>
              <a:gd name="T17" fmla="*/ 2147483647 h 32"/>
              <a:gd name="T18" fmla="*/ 2147483647 w 76"/>
              <a:gd name="T19" fmla="*/ 2147483647 h 32"/>
              <a:gd name="T20" fmla="*/ 2147483647 w 76"/>
              <a:gd name="T21" fmla="*/ 2147483647 h 32"/>
              <a:gd name="T22" fmla="*/ 2147483647 w 76"/>
              <a:gd name="T23" fmla="*/ 2147483647 h 32"/>
              <a:gd name="T24" fmla="*/ 2147483647 w 76"/>
              <a:gd name="T25" fmla="*/ 2147483647 h 32"/>
              <a:gd name="T26" fmla="*/ 2147483647 w 76"/>
              <a:gd name="T27" fmla="*/ 2147483647 h 32"/>
              <a:gd name="T28" fmla="*/ 2147483647 w 76"/>
              <a:gd name="T29" fmla="*/ 2147483647 h 32"/>
              <a:gd name="T30" fmla="*/ 2147483647 w 76"/>
              <a:gd name="T31" fmla="*/ 2147483647 h 32"/>
              <a:gd name="T32" fmla="*/ 2147483647 w 76"/>
              <a:gd name="T33" fmla="*/ 2147483647 h 32"/>
              <a:gd name="T34" fmla="*/ 2147483647 w 76"/>
              <a:gd name="T35" fmla="*/ 2147483647 h 32"/>
              <a:gd name="T36" fmla="*/ 2147483647 w 76"/>
              <a:gd name="T37" fmla="*/ 2147483647 h 32"/>
              <a:gd name="T38" fmla="*/ 2147483647 w 76"/>
              <a:gd name="T39" fmla="*/ 2147483647 h 32"/>
              <a:gd name="T40" fmla="*/ 2147483647 w 76"/>
              <a:gd name="T41" fmla="*/ 2147483647 h 32"/>
              <a:gd name="T42" fmla="*/ 2147483647 w 76"/>
              <a:gd name="T43" fmla="*/ 2147483647 h 32"/>
              <a:gd name="T44" fmla="*/ 2147483647 w 76"/>
              <a:gd name="T45" fmla="*/ 2147483647 h 32"/>
              <a:gd name="T46" fmla="*/ 2147483647 w 76"/>
              <a:gd name="T47" fmla="*/ 0 h 32"/>
              <a:gd name="T48" fmla="*/ 2147483647 w 76"/>
              <a:gd name="T49" fmla="*/ 2147483647 h 32"/>
              <a:gd name="T50" fmla="*/ 2147483647 w 76"/>
              <a:gd name="T51" fmla="*/ 2147483647 h 32"/>
              <a:gd name="T52" fmla="*/ 2147483647 w 76"/>
              <a:gd name="T53" fmla="*/ 2147483647 h 32"/>
              <a:gd name="T54" fmla="*/ 2147483647 w 76"/>
              <a:gd name="T55" fmla="*/ 2147483647 h 32"/>
              <a:gd name="T56" fmla="*/ 2147483647 w 76"/>
              <a:gd name="T57" fmla="*/ 2147483647 h 32"/>
              <a:gd name="T58" fmla="*/ 2147483647 w 76"/>
              <a:gd name="T59" fmla="*/ 2147483647 h 32"/>
              <a:gd name="T60" fmla="*/ 2147483647 w 76"/>
              <a:gd name="T61" fmla="*/ 2147483647 h 32"/>
              <a:gd name="T62" fmla="*/ 2147483647 w 76"/>
              <a:gd name="T63" fmla="*/ 2147483647 h 32"/>
              <a:gd name="T64" fmla="*/ 0 w 76"/>
              <a:gd name="T65" fmla="*/ 2147483647 h 32"/>
              <a:gd name="T66" fmla="*/ 2147483647 w 76"/>
              <a:gd name="T67" fmla="*/ 2147483647 h 32"/>
              <a:gd name="T68" fmla="*/ 2147483647 w 76"/>
              <a:gd name="T69" fmla="*/ 2147483647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2"/>
              <a:gd name="T107" fmla="*/ 76 w 76"/>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2">
                <a:moveTo>
                  <a:pt x="8" y="32"/>
                </a:moveTo>
                <a:lnTo>
                  <a:pt x="14" y="31"/>
                </a:lnTo>
                <a:lnTo>
                  <a:pt x="20" y="28"/>
                </a:lnTo>
                <a:lnTo>
                  <a:pt x="27" y="25"/>
                </a:lnTo>
                <a:lnTo>
                  <a:pt x="33" y="21"/>
                </a:lnTo>
                <a:lnTo>
                  <a:pt x="40" y="17"/>
                </a:lnTo>
                <a:lnTo>
                  <a:pt x="33" y="23"/>
                </a:lnTo>
                <a:lnTo>
                  <a:pt x="40" y="22"/>
                </a:lnTo>
                <a:lnTo>
                  <a:pt x="46" y="23"/>
                </a:lnTo>
                <a:lnTo>
                  <a:pt x="51" y="19"/>
                </a:lnTo>
                <a:lnTo>
                  <a:pt x="58" y="13"/>
                </a:lnTo>
                <a:lnTo>
                  <a:pt x="57" y="20"/>
                </a:lnTo>
                <a:lnTo>
                  <a:pt x="64" y="19"/>
                </a:lnTo>
                <a:lnTo>
                  <a:pt x="70" y="16"/>
                </a:lnTo>
                <a:lnTo>
                  <a:pt x="76" y="11"/>
                </a:lnTo>
                <a:lnTo>
                  <a:pt x="70" y="11"/>
                </a:lnTo>
                <a:lnTo>
                  <a:pt x="64" y="15"/>
                </a:lnTo>
                <a:lnTo>
                  <a:pt x="70" y="9"/>
                </a:lnTo>
                <a:lnTo>
                  <a:pt x="75" y="6"/>
                </a:lnTo>
                <a:lnTo>
                  <a:pt x="70" y="6"/>
                </a:lnTo>
                <a:lnTo>
                  <a:pt x="64" y="4"/>
                </a:lnTo>
                <a:lnTo>
                  <a:pt x="56" y="8"/>
                </a:lnTo>
                <a:lnTo>
                  <a:pt x="56" y="1"/>
                </a:lnTo>
                <a:lnTo>
                  <a:pt x="50" y="0"/>
                </a:lnTo>
                <a:lnTo>
                  <a:pt x="44" y="1"/>
                </a:lnTo>
                <a:lnTo>
                  <a:pt x="39" y="3"/>
                </a:lnTo>
                <a:lnTo>
                  <a:pt x="37" y="9"/>
                </a:lnTo>
                <a:lnTo>
                  <a:pt x="30" y="11"/>
                </a:lnTo>
                <a:lnTo>
                  <a:pt x="24" y="11"/>
                </a:lnTo>
                <a:lnTo>
                  <a:pt x="18" y="12"/>
                </a:lnTo>
                <a:lnTo>
                  <a:pt x="18" y="19"/>
                </a:lnTo>
                <a:lnTo>
                  <a:pt x="7" y="17"/>
                </a:lnTo>
                <a:lnTo>
                  <a:pt x="0" y="23"/>
                </a:lnTo>
                <a:lnTo>
                  <a:pt x="6" y="30"/>
                </a:lnTo>
                <a:lnTo>
                  <a:pt x="8" y="3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2" name="Freeform 702"/>
          <p:cNvSpPr>
            <a:spLocks/>
          </p:cNvSpPr>
          <p:nvPr/>
        </p:nvSpPr>
        <p:spPr bwMode="auto">
          <a:xfrm>
            <a:off x="584200" y="2627313"/>
            <a:ext cx="3175" cy="1587"/>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2"/>
                </a:moveTo>
                <a:lnTo>
                  <a:pt x="6" y="0"/>
                </a:lnTo>
                <a:lnTo>
                  <a:pt x="0" y="5"/>
                </a:lnTo>
                <a:lnTo>
                  <a:pt x="6"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3" name="Freeform 703"/>
          <p:cNvSpPr>
            <a:spLocks/>
          </p:cNvSpPr>
          <p:nvPr/>
        </p:nvSpPr>
        <p:spPr bwMode="auto">
          <a:xfrm>
            <a:off x="588963" y="2627313"/>
            <a:ext cx="3175" cy="1587"/>
          </a:xfrm>
          <a:custGeom>
            <a:avLst/>
            <a:gdLst>
              <a:gd name="T0" fmla="*/ 2147483647 w 6"/>
              <a:gd name="T1" fmla="*/ 2147483647 h 3"/>
              <a:gd name="T2" fmla="*/ 2147483647 w 6"/>
              <a:gd name="T3" fmla="*/ 0 h 3"/>
              <a:gd name="T4" fmla="*/ 0 w 6"/>
              <a:gd name="T5" fmla="*/ 2147483647 h 3"/>
              <a:gd name="T6" fmla="*/ 2147483647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2"/>
                </a:moveTo>
                <a:lnTo>
                  <a:pt x="6" y="0"/>
                </a:lnTo>
                <a:lnTo>
                  <a:pt x="0" y="3"/>
                </a:lnTo>
                <a:lnTo>
                  <a:pt x="6"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4" name="Freeform 704"/>
          <p:cNvSpPr>
            <a:spLocks/>
          </p:cNvSpPr>
          <p:nvPr/>
        </p:nvSpPr>
        <p:spPr bwMode="auto">
          <a:xfrm>
            <a:off x="609600" y="2605088"/>
            <a:ext cx="7938" cy="3175"/>
          </a:xfrm>
          <a:custGeom>
            <a:avLst/>
            <a:gdLst>
              <a:gd name="T0" fmla="*/ 2147483647 w 18"/>
              <a:gd name="T1" fmla="*/ 2147483647 h 10"/>
              <a:gd name="T2" fmla="*/ 2147483647 w 18"/>
              <a:gd name="T3" fmla="*/ 0 h 10"/>
              <a:gd name="T4" fmla="*/ 2147483647 w 18"/>
              <a:gd name="T5" fmla="*/ 2147483647 h 10"/>
              <a:gd name="T6" fmla="*/ 2147483647 w 18"/>
              <a:gd name="T7" fmla="*/ 2147483647 h 10"/>
              <a:gd name="T8" fmla="*/ 0 w 18"/>
              <a:gd name="T9" fmla="*/ 2147483647 h 10"/>
              <a:gd name="T10" fmla="*/ 2147483647 w 18"/>
              <a:gd name="T11" fmla="*/ 2147483647 h 10"/>
              <a:gd name="T12" fmla="*/ 2147483647 w 18"/>
              <a:gd name="T13" fmla="*/ 2147483647 h 10"/>
              <a:gd name="T14" fmla="*/ 2147483647 w 18"/>
              <a:gd name="T15" fmla="*/ 2147483647 h 1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0"/>
              <a:gd name="T26" fmla="*/ 18 w 18"/>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0">
                <a:moveTo>
                  <a:pt x="18" y="2"/>
                </a:moveTo>
                <a:lnTo>
                  <a:pt x="17" y="0"/>
                </a:lnTo>
                <a:lnTo>
                  <a:pt x="11" y="1"/>
                </a:lnTo>
                <a:lnTo>
                  <a:pt x="5" y="4"/>
                </a:lnTo>
                <a:lnTo>
                  <a:pt x="0" y="10"/>
                </a:lnTo>
                <a:lnTo>
                  <a:pt x="6" y="9"/>
                </a:lnTo>
                <a:lnTo>
                  <a:pt x="13" y="6"/>
                </a:lnTo>
                <a:lnTo>
                  <a:pt x="18"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5" name="Freeform 705"/>
          <p:cNvSpPr>
            <a:spLocks/>
          </p:cNvSpPr>
          <p:nvPr/>
        </p:nvSpPr>
        <p:spPr bwMode="auto">
          <a:xfrm>
            <a:off x="611188" y="2605088"/>
            <a:ext cx="3175" cy="0"/>
          </a:xfrm>
          <a:custGeom>
            <a:avLst/>
            <a:gdLst>
              <a:gd name="T0" fmla="*/ 2147483647 w 6"/>
              <a:gd name="T1" fmla="*/ 0 h 4"/>
              <a:gd name="T2" fmla="*/ 2147483647 w 6"/>
              <a:gd name="T3" fmla="*/ 0 h 4"/>
              <a:gd name="T4" fmla="*/ 0 w 6"/>
              <a:gd name="T5" fmla="*/ 0 h 4"/>
              <a:gd name="T6" fmla="*/ 2147483647 w 6"/>
              <a:gd name="T7" fmla="*/ 0 h 4"/>
              <a:gd name="T8" fmla="*/ 0 60000 65536"/>
              <a:gd name="T9" fmla="*/ 0 60000 65536"/>
              <a:gd name="T10" fmla="*/ 0 60000 65536"/>
              <a:gd name="T11" fmla="*/ 0 60000 65536"/>
              <a:gd name="T12" fmla="*/ 0 w 6"/>
              <a:gd name="T13" fmla="*/ 0 h 4"/>
              <a:gd name="T14" fmla="*/ 6 w 6"/>
              <a:gd name="T15" fmla="*/ 0 h 4"/>
            </a:gdLst>
            <a:ahLst/>
            <a:cxnLst>
              <a:cxn ang="T8">
                <a:pos x="T0" y="T1"/>
              </a:cxn>
              <a:cxn ang="T9">
                <a:pos x="T2" y="T3"/>
              </a:cxn>
              <a:cxn ang="T10">
                <a:pos x="T4" y="T5"/>
              </a:cxn>
              <a:cxn ang="T11">
                <a:pos x="T6" y="T7"/>
              </a:cxn>
            </a:cxnLst>
            <a:rect l="T12" t="T13" r="T14" b="T15"/>
            <a:pathLst>
              <a:path w="6" h="4">
                <a:moveTo>
                  <a:pt x="6" y="1"/>
                </a:moveTo>
                <a:lnTo>
                  <a:pt x="6" y="0"/>
                </a:lnTo>
                <a:lnTo>
                  <a:pt x="0" y="4"/>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6" name="Freeform 706"/>
          <p:cNvSpPr>
            <a:spLocks/>
          </p:cNvSpPr>
          <p:nvPr/>
        </p:nvSpPr>
        <p:spPr bwMode="auto">
          <a:xfrm>
            <a:off x="614363" y="2616200"/>
            <a:ext cx="3175" cy="3175"/>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1"/>
                </a:moveTo>
                <a:lnTo>
                  <a:pt x="6" y="0"/>
                </a:lnTo>
                <a:lnTo>
                  <a:pt x="0" y="6"/>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7" name="Freeform 707"/>
          <p:cNvSpPr>
            <a:spLocks/>
          </p:cNvSpPr>
          <p:nvPr/>
        </p:nvSpPr>
        <p:spPr bwMode="auto">
          <a:xfrm>
            <a:off x="615950" y="2579688"/>
            <a:ext cx="6350" cy="0"/>
          </a:xfrm>
          <a:custGeom>
            <a:avLst/>
            <a:gdLst>
              <a:gd name="T0" fmla="*/ 2147483647 w 12"/>
              <a:gd name="T1" fmla="*/ 0 h 5"/>
              <a:gd name="T2" fmla="*/ 2147483647 w 12"/>
              <a:gd name="T3" fmla="*/ 0 h 5"/>
              <a:gd name="T4" fmla="*/ 0 w 12"/>
              <a:gd name="T5" fmla="*/ 0 h 5"/>
              <a:gd name="T6" fmla="*/ 2147483647 w 12"/>
              <a:gd name="T7" fmla="*/ 0 h 5"/>
              <a:gd name="T8" fmla="*/ 2147483647 w 12"/>
              <a:gd name="T9" fmla="*/ 0 h 5"/>
              <a:gd name="T10" fmla="*/ 0 60000 65536"/>
              <a:gd name="T11" fmla="*/ 0 60000 65536"/>
              <a:gd name="T12" fmla="*/ 0 60000 65536"/>
              <a:gd name="T13" fmla="*/ 0 60000 65536"/>
              <a:gd name="T14" fmla="*/ 0 60000 65536"/>
              <a:gd name="T15" fmla="*/ 0 w 12"/>
              <a:gd name="T16" fmla="*/ 0 h 5"/>
              <a:gd name="T17" fmla="*/ 12 w 12"/>
              <a:gd name="T18" fmla="*/ 0 h 5"/>
            </a:gdLst>
            <a:ahLst/>
            <a:cxnLst>
              <a:cxn ang="T10">
                <a:pos x="T0" y="T1"/>
              </a:cxn>
              <a:cxn ang="T11">
                <a:pos x="T2" y="T3"/>
              </a:cxn>
              <a:cxn ang="T12">
                <a:pos x="T4" y="T5"/>
              </a:cxn>
              <a:cxn ang="T13">
                <a:pos x="T6" y="T7"/>
              </a:cxn>
              <a:cxn ang="T14">
                <a:pos x="T8" y="T9"/>
              </a:cxn>
            </a:cxnLst>
            <a:rect l="T15" t="T16" r="T17" b="T18"/>
            <a:pathLst>
              <a:path w="12" h="5">
                <a:moveTo>
                  <a:pt x="12" y="0"/>
                </a:moveTo>
                <a:lnTo>
                  <a:pt x="6" y="1"/>
                </a:lnTo>
                <a:lnTo>
                  <a:pt x="0" y="5"/>
                </a:lnTo>
                <a:lnTo>
                  <a:pt x="6" y="5"/>
                </a:lnTo>
                <a:lnTo>
                  <a:pt x="1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8" name="Freeform 708"/>
          <p:cNvSpPr>
            <a:spLocks/>
          </p:cNvSpPr>
          <p:nvPr/>
        </p:nvSpPr>
        <p:spPr bwMode="auto">
          <a:xfrm>
            <a:off x="628650" y="2592388"/>
            <a:ext cx="6350" cy="3175"/>
          </a:xfrm>
          <a:custGeom>
            <a:avLst/>
            <a:gdLst>
              <a:gd name="T0" fmla="*/ 2147483647 w 13"/>
              <a:gd name="T1" fmla="*/ 2147483647 h 4"/>
              <a:gd name="T2" fmla="*/ 2147483647 w 13"/>
              <a:gd name="T3" fmla="*/ 0 h 4"/>
              <a:gd name="T4" fmla="*/ 0 w 13"/>
              <a:gd name="T5" fmla="*/ 2147483647 h 4"/>
              <a:gd name="T6" fmla="*/ 2147483647 w 13"/>
              <a:gd name="T7" fmla="*/ 2147483647 h 4"/>
              <a:gd name="T8" fmla="*/ 2147483647 w 13"/>
              <a:gd name="T9" fmla="*/ 2147483647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13" y="1"/>
                </a:moveTo>
                <a:lnTo>
                  <a:pt x="6" y="0"/>
                </a:lnTo>
                <a:lnTo>
                  <a:pt x="0" y="4"/>
                </a:lnTo>
                <a:lnTo>
                  <a:pt x="6" y="3"/>
                </a:lnTo>
                <a:lnTo>
                  <a:pt x="13"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39" name="Freeform 709"/>
          <p:cNvSpPr>
            <a:spLocks/>
          </p:cNvSpPr>
          <p:nvPr/>
        </p:nvSpPr>
        <p:spPr bwMode="auto">
          <a:xfrm>
            <a:off x="681038" y="2579688"/>
            <a:ext cx="6350" cy="0"/>
          </a:xfrm>
          <a:custGeom>
            <a:avLst/>
            <a:gdLst>
              <a:gd name="T0" fmla="*/ 2147483647 w 12"/>
              <a:gd name="T1" fmla="*/ 0 h 5"/>
              <a:gd name="T2" fmla="*/ 2147483647 w 12"/>
              <a:gd name="T3" fmla="*/ 0 h 5"/>
              <a:gd name="T4" fmla="*/ 2147483647 w 12"/>
              <a:gd name="T5" fmla="*/ 0 h 5"/>
              <a:gd name="T6" fmla="*/ 0 w 12"/>
              <a:gd name="T7" fmla="*/ 0 h 5"/>
              <a:gd name="T8" fmla="*/ 2147483647 w 12"/>
              <a:gd name="T9" fmla="*/ 0 h 5"/>
              <a:gd name="T10" fmla="*/ 2147483647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0 h 5"/>
            </a:gdLst>
            <a:ahLst/>
            <a:cxnLst>
              <a:cxn ang="T12">
                <a:pos x="T0" y="T1"/>
              </a:cxn>
              <a:cxn ang="T13">
                <a:pos x="T2" y="T3"/>
              </a:cxn>
              <a:cxn ang="T14">
                <a:pos x="T4" y="T5"/>
              </a:cxn>
              <a:cxn ang="T15">
                <a:pos x="T6" y="T7"/>
              </a:cxn>
              <a:cxn ang="T16">
                <a:pos x="T8" y="T9"/>
              </a:cxn>
              <a:cxn ang="T17">
                <a:pos x="T10" y="T11"/>
              </a:cxn>
            </a:cxnLst>
            <a:rect l="T18" t="T19" r="T20" b="T21"/>
            <a:pathLst>
              <a:path w="12" h="5">
                <a:moveTo>
                  <a:pt x="12" y="1"/>
                </a:moveTo>
                <a:lnTo>
                  <a:pt x="12" y="0"/>
                </a:lnTo>
                <a:lnTo>
                  <a:pt x="7" y="1"/>
                </a:lnTo>
                <a:lnTo>
                  <a:pt x="0" y="5"/>
                </a:lnTo>
                <a:lnTo>
                  <a:pt x="6" y="4"/>
                </a:lnTo>
                <a:lnTo>
                  <a:pt x="12"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0" name="Freeform 710"/>
          <p:cNvSpPr>
            <a:spLocks/>
          </p:cNvSpPr>
          <p:nvPr/>
        </p:nvSpPr>
        <p:spPr bwMode="auto">
          <a:xfrm>
            <a:off x="688975" y="2540000"/>
            <a:ext cx="9525" cy="6350"/>
          </a:xfrm>
          <a:custGeom>
            <a:avLst/>
            <a:gdLst>
              <a:gd name="T0" fmla="*/ 2147483647 w 19"/>
              <a:gd name="T1" fmla="*/ 2147483647 h 11"/>
              <a:gd name="T2" fmla="*/ 2147483647 w 19"/>
              <a:gd name="T3" fmla="*/ 0 h 11"/>
              <a:gd name="T4" fmla="*/ 2147483647 w 19"/>
              <a:gd name="T5" fmla="*/ 2147483647 h 11"/>
              <a:gd name="T6" fmla="*/ 2147483647 w 19"/>
              <a:gd name="T7" fmla="*/ 2147483647 h 11"/>
              <a:gd name="T8" fmla="*/ 0 w 19"/>
              <a:gd name="T9" fmla="*/ 2147483647 h 11"/>
              <a:gd name="T10" fmla="*/ 2147483647 w 19"/>
              <a:gd name="T11" fmla="*/ 2147483647 h 11"/>
              <a:gd name="T12" fmla="*/ 2147483647 w 19"/>
              <a:gd name="T13" fmla="*/ 2147483647 h 11"/>
              <a:gd name="T14" fmla="*/ 2147483647 w 19"/>
              <a:gd name="T15" fmla="*/ 2147483647 h 11"/>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1"/>
              <a:gd name="T26" fmla="*/ 19 w 1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1">
                <a:moveTo>
                  <a:pt x="19" y="2"/>
                </a:moveTo>
                <a:lnTo>
                  <a:pt x="19" y="0"/>
                </a:lnTo>
                <a:lnTo>
                  <a:pt x="13" y="3"/>
                </a:lnTo>
                <a:lnTo>
                  <a:pt x="6" y="8"/>
                </a:lnTo>
                <a:lnTo>
                  <a:pt x="0" y="11"/>
                </a:lnTo>
                <a:lnTo>
                  <a:pt x="5" y="9"/>
                </a:lnTo>
                <a:lnTo>
                  <a:pt x="13" y="5"/>
                </a:lnTo>
                <a:lnTo>
                  <a:pt x="19"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1" name="Freeform 711"/>
          <p:cNvSpPr>
            <a:spLocks/>
          </p:cNvSpPr>
          <p:nvPr/>
        </p:nvSpPr>
        <p:spPr bwMode="auto">
          <a:xfrm>
            <a:off x="695325" y="2576513"/>
            <a:ext cx="3175" cy="1587"/>
          </a:xfrm>
          <a:custGeom>
            <a:avLst/>
            <a:gdLst>
              <a:gd name="T0" fmla="*/ 2147483647 w 7"/>
              <a:gd name="T1" fmla="*/ 0 h 1"/>
              <a:gd name="T2" fmla="*/ 2147483647 w 7"/>
              <a:gd name="T3" fmla="*/ 0 h 1"/>
              <a:gd name="T4" fmla="*/ 0 w 7"/>
              <a:gd name="T5" fmla="*/ 2147483647 h 1"/>
              <a:gd name="T6" fmla="*/ 2147483647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7" y="0"/>
                </a:moveTo>
                <a:lnTo>
                  <a:pt x="6" y="0"/>
                </a:lnTo>
                <a:lnTo>
                  <a:pt x="0" y="1"/>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2" name="Freeform 712"/>
          <p:cNvSpPr>
            <a:spLocks/>
          </p:cNvSpPr>
          <p:nvPr/>
        </p:nvSpPr>
        <p:spPr bwMode="auto">
          <a:xfrm>
            <a:off x="766763" y="2554288"/>
            <a:ext cx="7937" cy="4762"/>
          </a:xfrm>
          <a:custGeom>
            <a:avLst/>
            <a:gdLst>
              <a:gd name="T0" fmla="*/ 2147483647 w 16"/>
              <a:gd name="T1" fmla="*/ 2147483647 h 7"/>
              <a:gd name="T2" fmla="*/ 2147483647 w 16"/>
              <a:gd name="T3" fmla="*/ 2147483647 h 7"/>
              <a:gd name="T4" fmla="*/ 0 w 16"/>
              <a:gd name="T5" fmla="*/ 2147483647 h 7"/>
              <a:gd name="T6" fmla="*/ 2147483647 w 16"/>
              <a:gd name="T7" fmla="*/ 2147483647 h 7"/>
              <a:gd name="T8" fmla="*/ 2147483647 w 16"/>
              <a:gd name="T9" fmla="*/ 2147483647 h 7"/>
              <a:gd name="T10" fmla="*/ 2147483647 w 16"/>
              <a:gd name="T11" fmla="*/ 0 h 7"/>
              <a:gd name="T12" fmla="*/ 2147483647 w 16"/>
              <a:gd name="T13" fmla="*/ 2147483647 h 7"/>
              <a:gd name="T14" fmla="*/ 0 60000 65536"/>
              <a:gd name="T15" fmla="*/ 0 60000 65536"/>
              <a:gd name="T16" fmla="*/ 0 60000 65536"/>
              <a:gd name="T17" fmla="*/ 0 60000 65536"/>
              <a:gd name="T18" fmla="*/ 0 60000 65536"/>
              <a:gd name="T19" fmla="*/ 0 60000 65536"/>
              <a:gd name="T20" fmla="*/ 0 60000 65536"/>
              <a:gd name="T21" fmla="*/ 0 w 16"/>
              <a:gd name="T22" fmla="*/ 0 h 7"/>
              <a:gd name="T23" fmla="*/ 16 w 16"/>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7">
                <a:moveTo>
                  <a:pt x="10" y="2"/>
                </a:moveTo>
                <a:lnTo>
                  <a:pt x="6" y="4"/>
                </a:lnTo>
                <a:lnTo>
                  <a:pt x="0" y="7"/>
                </a:lnTo>
                <a:lnTo>
                  <a:pt x="6" y="6"/>
                </a:lnTo>
                <a:lnTo>
                  <a:pt x="12" y="2"/>
                </a:lnTo>
                <a:lnTo>
                  <a:pt x="16" y="0"/>
                </a:lnTo>
                <a:lnTo>
                  <a:pt x="1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3" name="Freeform 713"/>
          <p:cNvSpPr>
            <a:spLocks/>
          </p:cNvSpPr>
          <p:nvPr/>
        </p:nvSpPr>
        <p:spPr bwMode="auto">
          <a:xfrm>
            <a:off x="766763" y="2552700"/>
            <a:ext cx="11112" cy="3175"/>
          </a:xfrm>
          <a:custGeom>
            <a:avLst/>
            <a:gdLst>
              <a:gd name="T0" fmla="*/ 2147483647 w 23"/>
              <a:gd name="T1" fmla="*/ 2147483647 h 10"/>
              <a:gd name="T2" fmla="*/ 2147483647 w 23"/>
              <a:gd name="T3" fmla="*/ 2147483647 h 10"/>
              <a:gd name="T4" fmla="*/ 2147483647 w 23"/>
              <a:gd name="T5" fmla="*/ 2147483647 h 10"/>
              <a:gd name="T6" fmla="*/ 2147483647 w 23"/>
              <a:gd name="T7" fmla="*/ 2147483647 h 10"/>
              <a:gd name="T8" fmla="*/ 2147483647 w 23"/>
              <a:gd name="T9" fmla="*/ 0 h 10"/>
              <a:gd name="T10" fmla="*/ 2147483647 w 23"/>
              <a:gd name="T11" fmla="*/ 2147483647 h 10"/>
              <a:gd name="T12" fmla="*/ 2147483647 w 23"/>
              <a:gd name="T13" fmla="*/ 2147483647 h 10"/>
              <a:gd name="T14" fmla="*/ 2147483647 w 23"/>
              <a:gd name="T15" fmla="*/ 2147483647 h 10"/>
              <a:gd name="T16" fmla="*/ 2147483647 w 23"/>
              <a:gd name="T17" fmla="*/ 0 h 10"/>
              <a:gd name="T18" fmla="*/ 2147483647 w 23"/>
              <a:gd name="T19" fmla="*/ 2147483647 h 10"/>
              <a:gd name="T20" fmla="*/ 2147483647 w 23"/>
              <a:gd name="T21" fmla="*/ 2147483647 h 10"/>
              <a:gd name="T22" fmla="*/ 0 w 23"/>
              <a:gd name="T23" fmla="*/ 2147483647 h 10"/>
              <a:gd name="T24" fmla="*/ 2147483647 w 23"/>
              <a:gd name="T25" fmla="*/ 2147483647 h 10"/>
              <a:gd name="T26" fmla="*/ 2147483647 w 23"/>
              <a:gd name="T27" fmla="*/ 2147483647 h 10"/>
              <a:gd name="T28" fmla="*/ 2147483647 w 23"/>
              <a:gd name="T29" fmla="*/ 2147483647 h 10"/>
              <a:gd name="T30" fmla="*/ 2147483647 w 23"/>
              <a:gd name="T31" fmla="*/ 214748364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
              <a:gd name="T49" fmla="*/ 0 h 10"/>
              <a:gd name="T50" fmla="*/ 23 w 23"/>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 h="10">
                <a:moveTo>
                  <a:pt x="5" y="10"/>
                </a:moveTo>
                <a:lnTo>
                  <a:pt x="7" y="10"/>
                </a:lnTo>
                <a:lnTo>
                  <a:pt x="12" y="8"/>
                </a:lnTo>
                <a:lnTo>
                  <a:pt x="18" y="6"/>
                </a:lnTo>
                <a:lnTo>
                  <a:pt x="23" y="0"/>
                </a:lnTo>
                <a:lnTo>
                  <a:pt x="17" y="3"/>
                </a:lnTo>
                <a:lnTo>
                  <a:pt x="12" y="6"/>
                </a:lnTo>
                <a:lnTo>
                  <a:pt x="18" y="1"/>
                </a:lnTo>
                <a:lnTo>
                  <a:pt x="18" y="0"/>
                </a:lnTo>
                <a:lnTo>
                  <a:pt x="12" y="1"/>
                </a:lnTo>
                <a:lnTo>
                  <a:pt x="6" y="7"/>
                </a:lnTo>
                <a:lnTo>
                  <a:pt x="0" y="9"/>
                </a:lnTo>
                <a:lnTo>
                  <a:pt x="6" y="8"/>
                </a:lnTo>
                <a:lnTo>
                  <a:pt x="12" y="6"/>
                </a:lnTo>
                <a:lnTo>
                  <a:pt x="11" y="6"/>
                </a:lnTo>
                <a:lnTo>
                  <a:pt x="5"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4" name="Freeform 714"/>
          <p:cNvSpPr>
            <a:spLocks/>
          </p:cNvSpPr>
          <p:nvPr/>
        </p:nvSpPr>
        <p:spPr bwMode="auto">
          <a:xfrm>
            <a:off x="769938" y="2552700"/>
            <a:ext cx="9525" cy="4763"/>
          </a:xfrm>
          <a:custGeom>
            <a:avLst/>
            <a:gdLst>
              <a:gd name="T0" fmla="*/ 2147483647 w 20"/>
              <a:gd name="T1" fmla="*/ 2147483647 h 10"/>
              <a:gd name="T2" fmla="*/ 0 w 20"/>
              <a:gd name="T3" fmla="*/ 2147483647 h 10"/>
              <a:gd name="T4" fmla="*/ 2147483647 w 20"/>
              <a:gd name="T5" fmla="*/ 2147483647 h 10"/>
              <a:gd name="T6" fmla="*/ 2147483647 w 20"/>
              <a:gd name="T7" fmla="*/ 2147483647 h 10"/>
              <a:gd name="T8" fmla="*/ 2147483647 w 20"/>
              <a:gd name="T9" fmla="*/ 2147483647 h 10"/>
              <a:gd name="T10" fmla="*/ 2147483647 w 20"/>
              <a:gd name="T11" fmla="*/ 0 h 10"/>
              <a:gd name="T12" fmla="*/ 2147483647 w 20"/>
              <a:gd name="T13" fmla="*/ 2147483647 h 10"/>
              <a:gd name="T14" fmla="*/ 0 60000 65536"/>
              <a:gd name="T15" fmla="*/ 0 60000 65536"/>
              <a:gd name="T16" fmla="*/ 0 60000 65536"/>
              <a:gd name="T17" fmla="*/ 0 60000 65536"/>
              <a:gd name="T18" fmla="*/ 0 60000 65536"/>
              <a:gd name="T19" fmla="*/ 0 60000 65536"/>
              <a:gd name="T20" fmla="*/ 0 60000 65536"/>
              <a:gd name="T21" fmla="*/ 0 w 20"/>
              <a:gd name="T22" fmla="*/ 0 h 10"/>
              <a:gd name="T23" fmla="*/ 20 w 2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0">
                <a:moveTo>
                  <a:pt x="6" y="6"/>
                </a:moveTo>
                <a:lnTo>
                  <a:pt x="0" y="10"/>
                </a:lnTo>
                <a:lnTo>
                  <a:pt x="6" y="8"/>
                </a:lnTo>
                <a:lnTo>
                  <a:pt x="12" y="6"/>
                </a:lnTo>
                <a:lnTo>
                  <a:pt x="13" y="6"/>
                </a:lnTo>
                <a:lnTo>
                  <a:pt x="20" y="0"/>
                </a:lnTo>
                <a:lnTo>
                  <a:pt x="6"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5" name="Freeform 715"/>
          <p:cNvSpPr>
            <a:spLocks/>
          </p:cNvSpPr>
          <p:nvPr/>
        </p:nvSpPr>
        <p:spPr bwMode="auto">
          <a:xfrm>
            <a:off x="771525" y="2544763"/>
            <a:ext cx="36513" cy="19050"/>
          </a:xfrm>
          <a:custGeom>
            <a:avLst/>
            <a:gdLst>
              <a:gd name="T0" fmla="*/ 2147483647 w 78"/>
              <a:gd name="T1" fmla="*/ 2147483647 h 42"/>
              <a:gd name="T2" fmla="*/ 2147483647 w 78"/>
              <a:gd name="T3" fmla="*/ 2147483647 h 42"/>
              <a:gd name="T4" fmla="*/ 2147483647 w 78"/>
              <a:gd name="T5" fmla="*/ 2147483647 h 42"/>
              <a:gd name="T6" fmla="*/ 2147483647 w 78"/>
              <a:gd name="T7" fmla="*/ 2147483647 h 42"/>
              <a:gd name="T8" fmla="*/ 0 w 78"/>
              <a:gd name="T9" fmla="*/ 2147483647 h 42"/>
              <a:gd name="T10" fmla="*/ 2147483647 w 78"/>
              <a:gd name="T11" fmla="*/ 2147483647 h 42"/>
              <a:gd name="T12" fmla="*/ 2147483647 w 78"/>
              <a:gd name="T13" fmla="*/ 2147483647 h 42"/>
              <a:gd name="T14" fmla="*/ 2147483647 w 78"/>
              <a:gd name="T15" fmla="*/ 2147483647 h 42"/>
              <a:gd name="T16" fmla="*/ 2147483647 w 78"/>
              <a:gd name="T17" fmla="*/ 2147483647 h 42"/>
              <a:gd name="T18" fmla="*/ 2147483647 w 78"/>
              <a:gd name="T19" fmla="*/ 2147483647 h 42"/>
              <a:gd name="T20" fmla="*/ 2147483647 w 78"/>
              <a:gd name="T21" fmla="*/ 2147483647 h 42"/>
              <a:gd name="T22" fmla="*/ 2147483647 w 78"/>
              <a:gd name="T23" fmla="*/ 2147483647 h 42"/>
              <a:gd name="T24" fmla="*/ 2147483647 w 78"/>
              <a:gd name="T25" fmla="*/ 2147483647 h 42"/>
              <a:gd name="T26" fmla="*/ 2147483647 w 78"/>
              <a:gd name="T27" fmla="*/ 2147483647 h 42"/>
              <a:gd name="T28" fmla="*/ 2147483647 w 78"/>
              <a:gd name="T29" fmla="*/ 2147483647 h 42"/>
              <a:gd name="T30" fmla="*/ 2147483647 w 78"/>
              <a:gd name="T31" fmla="*/ 2147483647 h 42"/>
              <a:gd name="T32" fmla="*/ 2147483647 w 78"/>
              <a:gd name="T33" fmla="*/ 2147483647 h 42"/>
              <a:gd name="T34" fmla="*/ 2147483647 w 78"/>
              <a:gd name="T35" fmla="*/ 2147483647 h 42"/>
              <a:gd name="T36" fmla="*/ 2147483647 w 78"/>
              <a:gd name="T37" fmla="*/ 0 h 42"/>
              <a:gd name="T38" fmla="*/ 2147483647 w 78"/>
              <a:gd name="T39" fmla="*/ 2147483647 h 42"/>
              <a:gd name="T40" fmla="*/ 2147483647 w 78"/>
              <a:gd name="T41" fmla="*/ 2147483647 h 42"/>
              <a:gd name="T42" fmla="*/ 2147483647 w 78"/>
              <a:gd name="T43" fmla="*/ 2147483647 h 42"/>
              <a:gd name="T44" fmla="*/ 2147483647 w 78"/>
              <a:gd name="T45" fmla="*/ 2147483647 h 42"/>
              <a:gd name="T46" fmla="*/ 2147483647 w 78"/>
              <a:gd name="T47" fmla="*/ 2147483647 h 42"/>
              <a:gd name="T48" fmla="*/ 2147483647 w 78"/>
              <a:gd name="T49" fmla="*/ 2147483647 h 42"/>
              <a:gd name="T50" fmla="*/ 2147483647 w 78"/>
              <a:gd name="T51" fmla="*/ 2147483647 h 42"/>
              <a:gd name="T52" fmla="*/ 2147483647 w 78"/>
              <a:gd name="T53" fmla="*/ 2147483647 h 42"/>
              <a:gd name="T54" fmla="*/ 2147483647 w 78"/>
              <a:gd name="T55" fmla="*/ 2147483647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42"/>
              <a:gd name="T86" fmla="*/ 78 w 78"/>
              <a:gd name="T87" fmla="*/ 42 h 4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42">
                <a:moveTo>
                  <a:pt x="21" y="27"/>
                </a:moveTo>
                <a:lnTo>
                  <a:pt x="19" y="29"/>
                </a:lnTo>
                <a:lnTo>
                  <a:pt x="12" y="32"/>
                </a:lnTo>
                <a:lnTo>
                  <a:pt x="5" y="36"/>
                </a:lnTo>
                <a:lnTo>
                  <a:pt x="0" y="42"/>
                </a:lnTo>
                <a:lnTo>
                  <a:pt x="5" y="41"/>
                </a:lnTo>
                <a:lnTo>
                  <a:pt x="12" y="39"/>
                </a:lnTo>
                <a:lnTo>
                  <a:pt x="18" y="39"/>
                </a:lnTo>
                <a:lnTo>
                  <a:pt x="25" y="35"/>
                </a:lnTo>
                <a:lnTo>
                  <a:pt x="31" y="29"/>
                </a:lnTo>
                <a:lnTo>
                  <a:pt x="37" y="27"/>
                </a:lnTo>
                <a:lnTo>
                  <a:pt x="40" y="25"/>
                </a:lnTo>
                <a:lnTo>
                  <a:pt x="53" y="18"/>
                </a:lnTo>
                <a:lnTo>
                  <a:pt x="59" y="16"/>
                </a:lnTo>
                <a:lnTo>
                  <a:pt x="65" y="13"/>
                </a:lnTo>
                <a:lnTo>
                  <a:pt x="71" y="11"/>
                </a:lnTo>
                <a:lnTo>
                  <a:pt x="78" y="7"/>
                </a:lnTo>
                <a:lnTo>
                  <a:pt x="71" y="8"/>
                </a:lnTo>
                <a:lnTo>
                  <a:pt x="76" y="0"/>
                </a:lnTo>
                <a:lnTo>
                  <a:pt x="70" y="4"/>
                </a:lnTo>
                <a:lnTo>
                  <a:pt x="63" y="10"/>
                </a:lnTo>
                <a:lnTo>
                  <a:pt x="57" y="11"/>
                </a:lnTo>
                <a:lnTo>
                  <a:pt x="51" y="15"/>
                </a:lnTo>
                <a:lnTo>
                  <a:pt x="44" y="18"/>
                </a:lnTo>
                <a:lnTo>
                  <a:pt x="39" y="21"/>
                </a:lnTo>
                <a:lnTo>
                  <a:pt x="32" y="23"/>
                </a:lnTo>
                <a:lnTo>
                  <a:pt x="26" y="26"/>
                </a:lnTo>
                <a:lnTo>
                  <a:pt x="21" y="2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6" name="Freeform 716"/>
          <p:cNvSpPr>
            <a:spLocks/>
          </p:cNvSpPr>
          <p:nvPr/>
        </p:nvSpPr>
        <p:spPr bwMode="auto">
          <a:xfrm>
            <a:off x="781050" y="2544763"/>
            <a:ext cx="6350" cy="3175"/>
          </a:xfrm>
          <a:custGeom>
            <a:avLst/>
            <a:gdLst>
              <a:gd name="T0" fmla="*/ 2147483647 w 12"/>
              <a:gd name="T1" fmla="*/ 2147483647 h 7"/>
              <a:gd name="T2" fmla="*/ 2147483647 w 12"/>
              <a:gd name="T3" fmla="*/ 0 h 7"/>
              <a:gd name="T4" fmla="*/ 2147483647 w 12"/>
              <a:gd name="T5" fmla="*/ 2147483647 h 7"/>
              <a:gd name="T6" fmla="*/ 0 w 12"/>
              <a:gd name="T7" fmla="*/ 2147483647 h 7"/>
              <a:gd name="T8" fmla="*/ 2147483647 w 12"/>
              <a:gd name="T9" fmla="*/ 2147483647 h 7"/>
              <a:gd name="T10" fmla="*/ 2147483647 w 12"/>
              <a:gd name="T11" fmla="*/ 2147483647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12" y="1"/>
                </a:moveTo>
                <a:lnTo>
                  <a:pt x="12" y="0"/>
                </a:lnTo>
                <a:lnTo>
                  <a:pt x="6" y="1"/>
                </a:lnTo>
                <a:lnTo>
                  <a:pt x="0" y="7"/>
                </a:lnTo>
                <a:lnTo>
                  <a:pt x="6" y="5"/>
                </a:lnTo>
                <a:lnTo>
                  <a:pt x="12"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7" name="Freeform 717"/>
          <p:cNvSpPr>
            <a:spLocks/>
          </p:cNvSpPr>
          <p:nvPr/>
        </p:nvSpPr>
        <p:spPr bwMode="auto">
          <a:xfrm>
            <a:off x="785813" y="2540000"/>
            <a:ext cx="12700" cy="12700"/>
          </a:xfrm>
          <a:custGeom>
            <a:avLst/>
            <a:gdLst>
              <a:gd name="T0" fmla="*/ 2147483647 w 26"/>
              <a:gd name="T1" fmla="*/ 2147483647 h 23"/>
              <a:gd name="T2" fmla="*/ 2147483647 w 26"/>
              <a:gd name="T3" fmla="*/ 0 h 23"/>
              <a:gd name="T4" fmla="*/ 2147483647 w 26"/>
              <a:gd name="T5" fmla="*/ 2147483647 h 23"/>
              <a:gd name="T6" fmla="*/ 2147483647 w 26"/>
              <a:gd name="T7" fmla="*/ 2147483647 h 23"/>
              <a:gd name="T8" fmla="*/ 2147483647 w 26"/>
              <a:gd name="T9" fmla="*/ 2147483647 h 23"/>
              <a:gd name="T10" fmla="*/ 2147483647 w 26"/>
              <a:gd name="T11" fmla="*/ 2147483647 h 23"/>
              <a:gd name="T12" fmla="*/ 0 w 26"/>
              <a:gd name="T13" fmla="*/ 2147483647 h 23"/>
              <a:gd name="T14" fmla="*/ 2147483647 w 26"/>
              <a:gd name="T15" fmla="*/ 2147483647 h 23"/>
              <a:gd name="T16" fmla="*/ 2147483647 w 26"/>
              <a:gd name="T17" fmla="*/ 2147483647 h 23"/>
              <a:gd name="T18" fmla="*/ 2147483647 w 26"/>
              <a:gd name="T19" fmla="*/ 2147483647 h 23"/>
              <a:gd name="T20" fmla="*/ 2147483647 w 26"/>
              <a:gd name="T21" fmla="*/ 2147483647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23"/>
              <a:gd name="T35" fmla="*/ 26 w 2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23">
                <a:moveTo>
                  <a:pt x="25" y="4"/>
                </a:moveTo>
                <a:lnTo>
                  <a:pt x="26" y="0"/>
                </a:lnTo>
                <a:lnTo>
                  <a:pt x="20" y="2"/>
                </a:lnTo>
                <a:lnTo>
                  <a:pt x="13" y="8"/>
                </a:lnTo>
                <a:lnTo>
                  <a:pt x="8" y="12"/>
                </a:lnTo>
                <a:lnTo>
                  <a:pt x="1" y="16"/>
                </a:lnTo>
                <a:lnTo>
                  <a:pt x="0" y="23"/>
                </a:lnTo>
                <a:lnTo>
                  <a:pt x="6" y="17"/>
                </a:lnTo>
                <a:lnTo>
                  <a:pt x="12" y="13"/>
                </a:lnTo>
                <a:lnTo>
                  <a:pt x="18" y="7"/>
                </a:lnTo>
                <a:lnTo>
                  <a:pt x="25"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8" name="Freeform 718"/>
          <p:cNvSpPr>
            <a:spLocks/>
          </p:cNvSpPr>
          <p:nvPr/>
        </p:nvSpPr>
        <p:spPr bwMode="auto">
          <a:xfrm>
            <a:off x="795338" y="2530475"/>
            <a:ext cx="1587" cy="3175"/>
          </a:xfrm>
          <a:custGeom>
            <a:avLst/>
            <a:gdLst>
              <a:gd name="T0" fmla="*/ 2147483647 w 4"/>
              <a:gd name="T1" fmla="*/ 0 h 7"/>
              <a:gd name="T2" fmla="*/ 2147483647 w 4"/>
              <a:gd name="T3" fmla="*/ 0 h 7"/>
              <a:gd name="T4" fmla="*/ 0 w 4"/>
              <a:gd name="T5" fmla="*/ 2147483647 h 7"/>
              <a:gd name="T6" fmla="*/ 2147483647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0"/>
                </a:moveTo>
                <a:lnTo>
                  <a:pt x="1" y="0"/>
                </a:lnTo>
                <a:lnTo>
                  <a:pt x="0" y="7"/>
                </a:lnTo>
                <a:lnTo>
                  <a:pt x="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49" name="Freeform 719"/>
          <p:cNvSpPr>
            <a:spLocks/>
          </p:cNvSpPr>
          <p:nvPr/>
        </p:nvSpPr>
        <p:spPr bwMode="auto">
          <a:xfrm>
            <a:off x="800100" y="2530475"/>
            <a:ext cx="1588" cy="3175"/>
          </a:xfrm>
          <a:custGeom>
            <a:avLst/>
            <a:gdLst>
              <a:gd name="T0" fmla="*/ 2147483647 w 6"/>
              <a:gd name="T1" fmla="*/ 2147483647 h 4"/>
              <a:gd name="T2" fmla="*/ 2147483647 w 6"/>
              <a:gd name="T3" fmla="*/ 0 h 4"/>
              <a:gd name="T4" fmla="*/ 0 w 6"/>
              <a:gd name="T5" fmla="*/ 2147483647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1"/>
                </a:moveTo>
                <a:lnTo>
                  <a:pt x="6" y="0"/>
                </a:lnTo>
                <a:lnTo>
                  <a:pt x="0" y="4"/>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0" name="Freeform 720"/>
          <p:cNvSpPr>
            <a:spLocks/>
          </p:cNvSpPr>
          <p:nvPr/>
        </p:nvSpPr>
        <p:spPr bwMode="auto">
          <a:xfrm>
            <a:off x="800100" y="2527300"/>
            <a:ext cx="4763" cy="1588"/>
          </a:xfrm>
          <a:custGeom>
            <a:avLst/>
            <a:gdLst>
              <a:gd name="T0" fmla="*/ 2147483647 w 14"/>
              <a:gd name="T1" fmla="*/ 0 h 9"/>
              <a:gd name="T2" fmla="*/ 2147483647 w 14"/>
              <a:gd name="T3" fmla="*/ 0 h 9"/>
              <a:gd name="T4" fmla="*/ 2147483647 w 14"/>
              <a:gd name="T5" fmla="*/ 2147483647 h 9"/>
              <a:gd name="T6" fmla="*/ 0 w 14"/>
              <a:gd name="T7" fmla="*/ 2147483647 h 9"/>
              <a:gd name="T8" fmla="*/ 2147483647 w 14"/>
              <a:gd name="T9" fmla="*/ 2147483647 h 9"/>
              <a:gd name="T10" fmla="*/ 2147483647 w 14"/>
              <a:gd name="T11" fmla="*/ 2147483647 h 9"/>
              <a:gd name="T12" fmla="*/ 2147483647 w 14"/>
              <a:gd name="T13" fmla="*/ 0 h 9"/>
              <a:gd name="T14" fmla="*/ 0 60000 65536"/>
              <a:gd name="T15" fmla="*/ 0 60000 65536"/>
              <a:gd name="T16" fmla="*/ 0 60000 65536"/>
              <a:gd name="T17" fmla="*/ 0 60000 65536"/>
              <a:gd name="T18" fmla="*/ 0 60000 65536"/>
              <a:gd name="T19" fmla="*/ 0 60000 65536"/>
              <a:gd name="T20" fmla="*/ 0 60000 65536"/>
              <a:gd name="T21" fmla="*/ 0 w 14"/>
              <a:gd name="T22" fmla="*/ 0 h 9"/>
              <a:gd name="T23" fmla="*/ 14 w 1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9">
                <a:moveTo>
                  <a:pt x="14" y="0"/>
                </a:moveTo>
                <a:lnTo>
                  <a:pt x="12" y="0"/>
                </a:lnTo>
                <a:lnTo>
                  <a:pt x="6" y="3"/>
                </a:lnTo>
                <a:lnTo>
                  <a:pt x="0" y="9"/>
                </a:lnTo>
                <a:lnTo>
                  <a:pt x="6" y="8"/>
                </a:lnTo>
                <a:lnTo>
                  <a:pt x="12" y="7"/>
                </a:lnTo>
                <a:lnTo>
                  <a:pt x="1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1" name="Freeform 721"/>
          <p:cNvSpPr>
            <a:spLocks/>
          </p:cNvSpPr>
          <p:nvPr/>
        </p:nvSpPr>
        <p:spPr bwMode="auto">
          <a:xfrm>
            <a:off x="814388" y="2541588"/>
            <a:ext cx="17462" cy="7937"/>
          </a:xfrm>
          <a:custGeom>
            <a:avLst/>
            <a:gdLst>
              <a:gd name="T0" fmla="*/ 2147483647 w 37"/>
              <a:gd name="T1" fmla="*/ 2147483647 h 17"/>
              <a:gd name="T2" fmla="*/ 2147483647 w 37"/>
              <a:gd name="T3" fmla="*/ 2147483647 h 17"/>
              <a:gd name="T4" fmla="*/ 2147483647 w 37"/>
              <a:gd name="T5" fmla="*/ 2147483647 h 17"/>
              <a:gd name="T6" fmla="*/ 2147483647 w 37"/>
              <a:gd name="T7" fmla="*/ 2147483647 h 17"/>
              <a:gd name="T8" fmla="*/ 2147483647 w 37"/>
              <a:gd name="T9" fmla="*/ 0 h 17"/>
              <a:gd name="T10" fmla="*/ 2147483647 w 37"/>
              <a:gd name="T11" fmla="*/ 2147483647 h 17"/>
              <a:gd name="T12" fmla="*/ 2147483647 w 37"/>
              <a:gd name="T13" fmla="*/ 2147483647 h 17"/>
              <a:gd name="T14" fmla="*/ 2147483647 w 37"/>
              <a:gd name="T15" fmla="*/ 2147483647 h 17"/>
              <a:gd name="T16" fmla="*/ 2147483647 w 37"/>
              <a:gd name="T17" fmla="*/ 2147483647 h 17"/>
              <a:gd name="T18" fmla="*/ 0 w 37"/>
              <a:gd name="T19" fmla="*/ 2147483647 h 17"/>
              <a:gd name="T20" fmla="*/ 2147483647 w 37"/>
              <a:gd name="T21" fmla="*/ 2147483647 h 17"/>
              <a:gd name="T22" fmla="*/ 2147483647 w 37"/>
              <a:gd name="T23" fmla="*/ 2147483647 h 17"/>
              <a:gd name="T24" fmla="*/ 2147483647 w 37"/>
              <a:gd name="T25" fmla="*/ 2147483647 h 17"/>
              <a:gd name="T26" fmla="*/ 2147483647 w 37"/>
              <a:gd name="T27" fmla="*/ 2147483647 h 17"/>
              <a:gd name="T28" fmla="*/ 2147483647 w 37"/>
              <a:gd name="T29" fmla="*/ 2147483647 h 17"/>
              <a:gd name="T30" fmla="*/ 2147483647 w 37"/>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17"/>
              <a:gd name="T50" fmla="*/ 37 w 37"/>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17">
                <a:moveTo>
                  <a:pt x="36" y="6"/>
                </a:moveTo>
                <a:lnTo>
                  <a:pt x="37" y="3"/>
                </a:lnTo>
                <a:lnTo>
                  <a:pt x="31" y="3"/>
                </a:lnTo>
                <a:lnTo>
                  <a:pt x="25" y="1"/>
                </a:lnTo>
                <a:lnTo>
                  <a:pt x="18" y="0"/>
                </a:lnTo>
                <a:lnTo>
                  <a:pt x="11" y="3"/>
                </a:lnTo>
                <a:lnTo>
                  <a:pt x="5" y="9"/>
                </a:lnTo>
                <a:lnTo>
                  <a:pt x="11" y="9"/>
                </a:lnTo>
                <a:lnTo>
                  <a:pt x="5" y="11"/>
                </a:lnTo>
                <a:lnTo>
                  <a:pt x="0" y="17"/>
                </a:lnTo>
                <a:lnTo>
                  <a:pt x="5" y="15"/>
                </a:lnTo>
                <a:lnTo>
                  <a:pt x="11" y="12"/>
                </a:lnTo>
                <a:lnTo>
                  <a:pt x="18" y="10"/>
                </a:lnTo>
                <a:lnTo>
                  <a:pt x="24" y="8"/>
                </a:lnTo>
                <a:lnTo>
                  <a:pt x="30" y="7"/>
                </a:lnTo>
                <a:lnTo>
                  <a:pt x="36"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2" name="Freeform 722"/>
          <p:cNvSpPr>
            <a:spLocks/>
          </p:cNvSpPr>
          <p:nvPr/>
        </p:nvSpPr>
        <p:spPr bwMode="auto">
          <a:xfrm>
            <a:off x="820738" y="2527300"/>
            <a:ext cx="6350" cy="1588"/>
          </a:xfrm>
          <a:custGeom>
            <a:avLst/>
            <a:gdLst>
              <a:gd name="T0" fmla="*/ 2147483647 w 12"/>
              <a:gd name="T1" fmla="*/ 2147483647 h 5"/>
              <a:gd name="T2" fmla="*/ 2147483647 w 12"/>
              <a:gd name="T3" fmla="*/ 0 h 5"/>
              <a:gd name="T4" fmla="*/ 2147483647 w 12"/>
              <a:gd name="T5" fmla="*/ 2147483647 h 5"/>
              <a:gd name="T6" fmla="*/ 0 w 12"/>
              <a:gd name="T7" fmla="*/ 2147483647 h 5"/>
              <a:gd name="T8" fmla="*/ 2147483647 w 12"/>
              <a:gd name="T9" fmla="*/ 2147483647 h 5"/>
              <a:gd name="T10" fmla="*/ 2147483647 w 12"/>
              <a:gd name="T11" fmla="*/ 2147483647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12" y="2"/>
                </a:moveTo>
                <a:lnTo>
                  <a:pt x="12" y="0"/>
                </a:lnTo>
                <a:lnTo>
                  <a:pt x="6" y="1"/>
                </a:lnTo>
                <a:lnTo>
                  <a:pt x="0" y="3"/>
                </a:lnTo>
                <a:lnTo>
                  <a:pt x="6" y="5"/>
                </a:lnTo>
                <a:lnTo>
                  <a:pt x="12"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3" name="Freeform 723"/>
          <p:cNvSpPr>
            <a:spLocks/>
          </p:cNvSpPr>
          <p:nvPr/>
        </p:nvSpPr>
        <p:spPr bwMode="auto">
          <a:xfrm>
            <a:off x="831850" y="2536825"/>
            <a:ext cx="14288" cy="4763"/>
          </a:xfrm>
          <a:custGeom>
            <a:avLst/>
            <a:gdLst>
              <a:gd name="T0" fmla="*/ 2147483647 w 31"/>
              <a:gd name="T1" fmla="*/ 2147483647 h 10"/>
              <a:gd name="T2" fmla="*/ 2147483647 w 31"/>
              <a:gd name="T3" fmla="*/ 0 h 10"/>
              <a:gd name="T4" fmla="*/ 2147483647 w 31"/>
              <a:gd name="T5" fmla="*/ 2147483647 h 10"/>
              <a:gd name="T6" fmla="*/ 2147483647 w 31"/>
              <a:gd name="T7" fmla="*/ 2147483647 h 10"/>
              <a:gd name="T8" fmla="*/ 2147483647 w 31"/>
              <a:gd name="T9" fmla="*/ 2147483647 h 10"/>
              <a:gd name="T10" fmla="*/ 2147483647 w 31"/>
              <a:gd name="T11" fmla="*/ 2147483647 h 10"/>
              <a:gd name="T12" fmla="*/ 0 w 31"/>
              <a:gd name="T13" fmla="*/ 2147483647 h 10"/>
              <a:gd name="T14" fmla="*/ 2147483647 w 31"/>
              <a:gd name="T15" fmla="*/ 2147483647 h 10"/>
              <a:gd name="T16" fmla="*/ 2147483647 w 31"/>
              <a:gd name="T17" fmla="*/ 2147483647 h 10"/>
              <a:gd name="T18" fmla="*/ 2147483647 w 31"/>
              <a:gd name="T19" fmla="*/ 2147483647 h 10"/>
              <a:gd name="T20" fmla="*/ 2147483647 w 31"/>
              <a:gd name="T21" fmla="*/ 214748364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0"/>
              <a:gd name="T35" fmla="*/ 31 w 31"/>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0">
                <a:moveTo>
                  <a:pt x="31" y="2"/>
                </a:moveTo>
                <a:lnTo>
                  <a:pt x="31" y="0"/>
                </a:lnTo>
                <a:lnTo>
                  <a:pt x="25" y="1"/>
                </a:lnTo>
                <a:lnTo>
                  <a:pt x="19" y="3"/>
                </a:lnTo>
                <a:lnTo>
                  <a:pt x="13" y="4"/>
                </a:lnTo>
                <a:lnTo>
                  <a:pt x="6" y="5"/>
                </a:lnTo>
                <a:lnTo>
                  <a:pt x="0" y="10"/>
                </a:lnTo>
                <a:lnTo>
                  <a:pt x="6" y="10"/>
                </a:lnTo>
                <a:lnTo>
                  <a:pt x="13" y="8"/>
                </a:lnTo>
                <a:lnTo>
                  <a:pt x="19" y="5"/>
                </a:lnTo>
                <a:lnTo>
                  <a:pt x="31"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4" name="Freeform 724"/>
          <p:cNvSpPr>
            <a:spLocks/>
          </p:cNvSpPr>
          <p:nvPr/>
        </p:nvSpPr>
        <p:spPr bwMode="auto">
          <a:xfrm>
            <a:off x="849313" y="2555875"/>
            <a:ext cx="14287" cy="6350"/>
          </a:xfrm>
          <a:custGeom>
            <a:avLst/>
            <a:gdLst>
              <a:gd name="T0" fmla="*/ 2147483647 w 30"/>
              <a:gd name="T1" fmla="*/ 0 h 13"/>
              <a:gd name="T2" fmla="*/ 2147483647 w 30"/>
              <a:gd name="T3" fmla="*/ 2147483647 h 13"/>
              <a:gd name="T4" fmla="*/ 2147483647 w 30"/>
              <a:gd name="T5" fmla="*/ 2147483647 h 13"/>
              <a:gd name="T6" fmla="*/ 2147483647 w 30"/>
              <a:gd name="T7" fmla="*/ 2147483647 h 13"/>
              <a:gd name="T8" fmla="*/ 0 w 30"/>
              <a:gd name="T9" fmla="*/ 2147483647 h 13"/>
              <a:gd name="T10" fmla="*/ 2147483647 w 30"/>
              <a:gd name="T11" fmla="*/ 2147483647 h 13"/>
              <a:gd name="T12" fmla="*/ 2147483647 w 30"/>
              <a:gd name="T13" fmla="*/ 2147483647 h 13"/>
              <a:gd name="T14" fmla="*/ 2147483647 w 30"/>
              <a:gd name="T15" fmla="*/ 2147483647 h 13"/>
              <a:gd name="T16" fmla="*/ 2147483647 w 30"/>
              <a:gd name="T17" fmla="*/ 0 h 13"/>
              <a:gd name="T18" fmla="*/ 2147483647 w 30"/>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13"/>
              <a:gd name="T32" fmla="*/ 30 w 30"/>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13">
                <a:moveTo>
                  <a:pt x="26" y="0"/>
                </a:moveTo>
                <a:lnTo>
                  <a:pt x="23" y="1"/>
                </a:lnTo>
                <a:lnTo>
                  <a:pt x="17" y="4"/>
                </a:lnTo>
                <a:lnTo>
                  <a:pt x="6" y="8"/>
                </a:lnTo>
                <a:lnTo>
                  <a:pt x="0" y="13"/>
                </a:lnTo>
                <a:lnTo>
                  <a:pt x="6" y="10"/>
                </a:lnTo>
                <a:lnTo>
                  <a:pt x="17" y="5"/>
                </a:lnTo>
                <a:lnTo>
                  <a:pt x="23" y="2"/>
                </a:lnTo>
                <a:lnTo>
                  <a:pt x="30" y="0"/>
                </a:lnTo>
                <a:lnTo>
                  <a:pt x="2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5" name="Freeform 725"/>
          <p:cNvSpPr>
            <a:spLocks/>
          </p:cNvSpPr>
          <p:nvPr/>
        </p:nvSpPr>
        <p:spPr bwMode="auto">
          <a:xfrm>
            <a:off x="850900" y="2543175"/>
            <a:ext cx="4763" cy="3175"/>
          </a:xfrm>
          <a:custGeom>
            <a:avLst/>
            <a:gdLst>
              <a:gd name="T0" fmla="*/ 2147483647 w 12"/>
              <a:gd name="T1" fmla="*/ 2147483647 h 7"/>
              <a:gd name="T2" fmla="*/ 2147483647 w 12"/>
              <a:gd name="T3" fmla="*/ 0 h 7"/>
              <a:gd name="T4" fmla="*/ 2147483647 w 12"/>
              <a:gd name="T5" fmla="*/ 2147483647 h 7"/>
              <a:gd name="T6" fmla="*/ 0 w 12"/>
              <a:gd name="T7" fmla="*/ 2147483647 h 7"/>
              <a:gd name="T8" fmla="*/ 2147483647 w 12"/>
              <a:gd name="T9" fmla="*/ 2147483647 h 7"/>
              <a:gd name="T10" fmla="*/ 2147483647 w 12"/>
              <a:gd name="T11" fmla="*/ 2147483647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12" y="2"/>
                </a:moveTo>
                <a:lnTo>
                  <a:pt x="12" y="0"/>
                </a:lnTo>
                <a:lnTo>
                  <a:pt x="6" y="3"/>
                </a:lnTo>
                <a:lnTo>
                  <a:pt x="0" y="7"/>
                </a:lnTo>
                <a:lnTo>
                  <a:pt x="5" y="6"/>
                </a:lnTo>
                <a:lnTo>
                  <a:pt x="12"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6" name="Freeform 726"/>
          <p:cNvSpPr>
            <a:spLocks/>
          </p:cNvSpPr>
          <p:nvPr/>
        </p:nvSpPr>
        <p:spPr bwMode="auto">
          <a:xfrm>
            <a:off x="860425" y="3492500"/>
            <a:ext cx="6350" cy="4763"/>
          </a:xfrm>
          <a:custGeom>
            <a:avLst/>
            <a:gdLst>
              <a:gd name="T0" fmla="*/ 2147483647 w 13"/>
              <a:gd name="T1" fmla="*/ 2147483647 h 10"/>
              <a:gd name="T2" fmla="*/ 2147483647 w 13"/>
              <a:gd name="T3" fmla="*/ 2147483647 h 10"/>
              <a:gd name="T4" fmla="*/ 2147483647 w 13"/>
              <a:gd name="T5" fmla="*/ 0 h 10"/>
              <a:gd name="T6" fmla="*/ 2147483647 w 13"/>
              <a:gd name="T7" fmla="*/ 2147483647 h 10"/>
              <a:gd name="T8" fmla="*/ 0 w 13"/>
              <a:gd name="T9" fmla="*/ 2147483647 h 10"/>
              <a:gd name="T10" fmla="*/ 2147483647 w 13"/>
              <a:gd name="T11" fmla="*/ 2147483647 h 10"/>
              <a:gd name="T12" fmla="*/ 2147483647 w 13"/>
              <a:gd name="T13" fmla="*/ 2147483647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12" y="8"/>
                </a:moveTo>
                <a:lnTo>
                  <a:pt x="13" y="5"/>
                </a:lnTo>
                <a:lnTo>
                  <a:pt x="12" y="0"/>
                </a:lnTo>
                <a:lnTo>
                  <a:pt x="7" y="1"/>
                </a:lnTo>
                <a:lnTo>
                  <a:pt x="0" y="3"/>
                </a:lnTo>
                <a:lnTo>
                  <a:pt x="5" y="10"/>
                </a:lnTo>
                <a:lnTo>
                  <a:pt x="12"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7" name="Freeform 727"/>
          <p:cNvSpPr>
            <a:spLocks/>
          </p:cNvSpPr>
          <p:nvPr/>
        </p:nvSpPr>
        <p:spPr bwMode="auto">
          <a:xfrm>
            <a:off x="869950" y="3490913"/>
            <a:ext cx="11113" cy="4762"/>
          </a:xfrm>
          <a:custGeom>
            <a:avLst/>
            <a:gdLst>
              <a:gd name="T0" fmla="*/ 2147483647 w 20"/>
              <a:gd name="T1" fmla="*/ 0 h 8"/>
              <a:gd name="T2" fmla="*/ 0 w 20"/>
              <a:gd name="T3" fmla="*/ 2147483647 h 8"/>
              <a:gd name="T4" fmla="*/ 2147483647 w 20"/>
              <a:gd name="T5" fmla="*/ 2147483647 h 8"/>
              <a:gd name="T6" fmla="*/ 2147483647 w 20"/>
              <a:gd name="T7" fmla="*/ 2147483647 h 8"/>
              <a:gd name="T8" fmla="*/ 2147483647 w 20"/>
              <a:gd name="T9" fmla="*/ 2147483647 h 8"/>
              <a:gd name="T10" fmla="*/ 2147483647 w 20"/>
              <a:gd name="T11" fmla="*/ 2147483647 h 8"/>
              <a:gd name="T12" fmla="*/ 2147483647 w 20"/>
              <a:gd name="T13" fmla="*/ 2147483647 h 8"/>
              <a:gd name="T14" fmla="*/ 2147483647 w 20"/>
              <a:gd name="T15" fmla="*/ 2147483647 h 8"/>
              <a:gd name="T16" fmla="*/ 2147483647 w 20"/>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8"/>
              <a:gd name="T29" fmla="*/ 20 w 2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8">
                <a:moveTo>
                  <a:pt x="1" y="0"/>
                </a:moveTo>
                <a:lnTo>
                  <a:pt x="0" y="2"/>
                </a:lnTo>
                <a:lnTo>
                  <a:pt x="1" y="8"/>
                </a:lnTo>
                <a:lnTo>
                  <a:pt x="7" y="8"/>
                </a:lnTo>
                <a:lnTo>
                  <a:pt x="13" y="7"/>
                </a:lnTo>
                <a:lnTo>
                  <a:pt x="20" y="1"/>
                </a:lnTo>
                <a:lnTo>
                  <a:pt x="13" y="3"/>
                </a:lnTo>
                <a:lnTo>
                  <a:pt x="7" y="1"/>
                </a:lnTo>
                <a:lnTo>
                  <a:pt x="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8" name="Freeform 728"/>
          <p:cNvSpPr>
            <a:spLocks/>
          </p:cNvSpPr>
          <p:nvPr/>
        </p:nvSpPr>
        <p:spPr bwMode="auto">
          <a:xfrm>
            <a:off x="893763" y="3530600"/>
            <a:ext cx="1587" cy="7938"/>
          </a:xfrm>
          <a:custGeom>
            <a:avLst/>
            <a:gdLst>
              <a:gd name="T0" fmla="*/ 2147483647 w 6"/>
              <a:gd name="T1" fmla="*/ 0 h 14"/>
              <a:gd name="T2" fmla="*/ 0 w 6"/>
              <a:gd name="T3" fmla="*/ 0 h 14"/>
              <a:gd name="T4" fmla="*/ 2147483647 w 6"/>
              <a:gd name="T5" fmla="*/ 2147483647 h 14"/>
              <a:gd name="T6" fmla="*/ 2147483647 w 6"/>
              <a:gd name="T7" fmla="*/ 2147483647 h 14"/>
              <a:gd name="T8" fmla="*/ 2147483647 w 6"/>
              <a:gd name="T9" fmla="*/ 2147483647 h 14"/>
              <a:gd name="T10" fmla="*/ 2147483647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3" y="0"/>
                </a:moveTo>
                <a:lnTo>
                  <a:pt x="0" y="0"/>
                </a:lnTo>
                <a:lnTo>
                  <a:pt x="1" y="7"/>
                </a:lnTo>
                <a:lnTo>
                  <a:pt x="6" y="14"/>
                </a:lnTo>
                <a:lnTo>
                  <a:pt x="6" y="7"/>
                </a:lnTo>
                <a:lnTo>
                  <a:pt x="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59" name="Freeform 729"/>
          <p:cNvSpPr>
            <a:spLocks/>
          </p:cNvSpPr>
          <p:nvPr/>
        </p:nvSpPr>
        <p:spPr bwMode="auto">
          <a:xfrm>
            <a:off x="898525" y="3513138"/>
            <a:ext cx="7938" cy="6350"/>
          </a:xfrm>
          <a:custGeom>
            <a:avLst/>
            <a:gdLst>
              <a:gd name="T0" fmla="*/ 0 w 15"/>
              <a:gd name="T1" fmla="*/ 0 h 14"/>
              <a:gd name="T2" fmla="*/ 2147483647 w 15"/>
              <a:gd name="T3" fmla="*/ 2147483647 h 14"/>
              <a:gd name="T4" fmla="*/ 2147483647 w 15"/>
              <a:gd name="T5" fmla="*/ 2147483647 h 14"/>
              <a:gd name="T6" fmla="*/ 2147483647 w 15"/>
              <a:gd name="T7" fmla="*/ 2147483647 h 14"/>
              <a:gd name="T8" fmla="*/ 2147483647 w 15"/>
              <a:gd name="T9" fmla="*/ 2147483647 h 14"/>
              <a:gd name="T10" fmla="*/ 0 w 15"/>
              <a:gd name="T11" fmla="*/ 0 h 14"/>
              <a:gd name="T12" fmla="*/ 0 60000 65536"/>
              <a:gd name="T13" fmla="*/ 0 60000 65536"/>
              <a:gd name="T14" fmla="*/ 0 60000 65536"/>
              <a:gd name="T15" fmla="*/ 0 60000 65536"/>
              <a:gd name="T16" fmla="*/ 0 60000 65536"/>
              <a:gd name="T17" fmla="*/ 0 60000 65536"/>
              <a:gd name="T18" fmla="*/ 0 w 15"/>
              <a:gd name="T19" fmla="*/ 0 h 14"/>
              <a:gd name="T20" fmla="*/ 15 w 1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5" h="14">
                <a:moveTo>
                  <a:pt x="0" y="0"/>
                </a:moveTo>
                <a:lnTo>
                  <a:pt x="5" y="6"/>
                </a:lnTo>
                <a:lnTo>
                  <a:pt x="7" y="14"/>
                </a:lnTo>
                <a:lnTo>
                  <a:pt x="15" y="12"/>
                </a:lnTo>
                <a:lnTo>
                  <a:pt x="12" y="6"/>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0" name="Freeform 730"/>
          <p:cNvSpPr>
            <a:spLocks/>
          </p:cNvSpPr>
          <p:nvPr/>
        </p:nvSpPr>
        <p:spPr bwMode="auto">
          <a:xfrm>
            <a:off x="998538" y="2613025"/>
            <a:ext cx="44450" cy="44450"/>
          </a:xfrm>
          <a:custGeom>
            <a:avLst/>
            <a:gdLst>
              <a:gd name="T0" fmla="*/ 2147483647 w 95"/>
              <a:gd name="T1" fmla="*/ 2147483647 h 96"/>
              <a:gd name="T2" fmla="*/ 2147483647 w 95"/>
              <a:gd name="T3" fmla="*/ 2147483647 h 96"/>
              <a:gd name="T4" fmla="*/ 2147483647 w 95"/>
              <a:gd name="T5" fmla="*/ 2147483647 h 96"/>
              <a:gd name="T6" fmla="*/ 2147483647 w 95"/>
              <a:gd name="T7" fmla="*/ 2147483647 h 96"/>
              <a:gd name="T8" fmla="*/ 2147483647 w 95"/>
              <a:gd name="T9" fmla="*/ 2147483647 h 96"/>
              <a:gd name="T10" fmla="*/ 2147483647 w 95"/>
              <a:gd name="T11" fmla="*/ 2147483647 h 96"/>
              <a:gd name="T12" fmla="*/ 2147483647 w 95"/>
              <a:gd name="T13" fmla="*/ 2147483647 h 96"/>
              <a:gd name="T14" fmla="*/ 2147483647 w 95"/>
              <a:gd name="T15" fmla="*/ 2147483647 h 96"/>
              <a:gd name="T16" fmla="*/ 2147483647 w 95"/>
              <a:gd name="T17" fmla="*/ 2147483647 h 96"/>
              <a:gd name="T18" fmla="*/ 2147483647 w 95"/>
              <a:gd name="T19" fmla="*/ 2147483647 h 96"/>
              <a:gd name="T20" fmla="*/ 2147483647 w 95"/>
              <a:gd name="T21" fmla="*/ 2147483647 h 96"/>
              <a:gd name="T22" fmla="*/ 2147483647 w 95"/>
              <a:gd name="T23" fmla="*/ 2147483647 h 96"/>
              <a:gd name="T24" fmla="*/ 0 w 95"/>
              <a:gd name="T25" fmla="*/ 2147483647 h 96"/>
              <a:gd name="T26" fmla="*/ 2147483647 w 95"/>
              <a:gd name="T27" fmla="*/ 2147483647 h 96"/>
              <a:gd name="T28" fmla="*/ 2147483647 w 95"/>
              <a:gd name="T29" fmla="*/ 2147483647 h 96"/>
              <a:gd name="T30" fmla="*/ 2147483647 w 95"/>
              <a:gd name="T31" fmla="*/ 2147483647 h 96"/>
              <a:gd name="T32" fmla="*/ 2147483647 w 95"/>
              <a:gd name="T33" fmla="*/ 2147483647 h 96"/>
              <a:gd name="T34" fmla="*/ 2147483647 w 95"/>
              <a:gd name="T35" fmla="*/ 2147483647 h 96"/>
              <a:gd name="T36" fmla="*/ 2147483647 w 95"/>
              <a:gd name="T37" fmla="*/ 2147483647 h 96"/>
              <a:gd name="T38" fmla="*/ 2147483647 w 95"/>
              <a:gd name="T39" fmla="*/ 2147483647 h 96"/>
              <a:gd name="T40" fmla="*/ 2147483647 w 95"/>
              <a:gd name="T41" fmla="*/ 2147483647 h 96"/>
              <a:gd name="T42" fmla="*/ 2147483647 w 95"/>
              <a:gd name="T43" fmla="*/ 2147483647 h 96"/>
              <a:gd name="T44" fmla="*/ 2147483647 w 95"/>
              <a:gd name="T45" fmla="*/ 2147483647 h 96"/>
              <a:gd name="T46" fmla="*/ 2147483647 w 95"/>
              <a:gd name="T47" fmla="*/ 2147483647 h 96"/>
              <a:gd name="T48" fmla="*/ 2147483647 w 95"/>
              <a:gd name="T49" fmla="*/ 2147483647 h 96"/>
              <a:gd name="T50" fmla="*/ 2147483647 w 95"/>
              <a:gd name="T51" fmla="*/ 2147483647 h 96"/>
              <a:gd name="T52" fmla="*/ 2147483647 w 95"/>
              <a:gd name="T53" fmla="*/ 2147483647 h 96"/>
              <a:gd name="T54" fmla="*/ 2147483647 w 95"/>
              <a:gd name="T55" fmla="*/ 2147483647 h 96"/>
              <a:gd name="T56" fmla="*/ 2147483647 w 95"/>
              <a:gd name="T57" fmla="*/ 2147483647 h 96"/>
              <a:gd name="T58" fmla="*/ 2147483647 w 95"/>
              <a:gd name="T59" fmla="*/ 2147483647 h 96"/>
              <a:gd name="T60" fmla="*/ 2147483647 w 95"/>
              <a:gd name="T61" fmla="*/ 2147483647 h 96"/>
              <a:gd name="T62" fmla="*/ 2147483647 w 95"/>
              <a:gd name="T63" fmla="*/ 2147483647 h 96"/>
              <a:gd name="T64" fmla="*/ 2147483647 w 95"/>
              <a:gd name="T65" fmla="*/ 2147483647 h 96"/>
              <a:gd name="T66" fmla="*/ 2147483647 w 95"/>
              <a:gd name="T67" fmla="*/ 2147483647 h 96"/>
              <a:gd name="T68" fmla="*/ 2147483647 w 95"/>
              <a:gd name="T69" fmla="*/ 2147483647 h 96"/>
              <a:gd name="T70" fmla="*/ 2147483647 w 95"/>
              <a:gd name="T71" fmla="*/ 2147483647 h 96"/>
              <a:gd name="T72" fmla="*/ 2147483647 w 95"/>
              <a:gd name="T73" fmla="*/ 2147483647 h 96"/>
              <a:gd name="T74" fmla="*/ 2147483647 w 95"/>
              <a:gd name="T75" fmla="*/ 2147483647 h 96"/>
              <a:gd name="T76" fmla="*/ 2147483647 w 95"/>
              <a:gd name="T77" fmla="*/ 2147483647 h 96"/>
              <a:gd name="T78" fmla="*/ 2147483647 w 95"/>
              <a:gd name="T79" fmla="*/ 2147483647 h 96"/>
              <a:gd name="T80" fmla="*/ 2147483647 w 95"/>
              <a:gd name="T81" fmla="*/ 2147483647 h 96"/>
              <a:gd name="T82" fmla="*/ 2147483647 w 95"/>
              <a:gd name="T83" fmla="*/ 2147483647 h 96"/>
              <a:gd name="T84" fmla="*/ 2147483647 w 95"/>
              <a:gd name="T85" fmla="*/ 2147483647 h 96"/>
              <a:gd name="T86" fmla="*/ 2147483647 w 95"/>
              <a:gd name="T87" fmla="*/ 2147483647 h 96"/>
              <a:gd name="T88" fmla="*/ 2147483647 w 95"/>
              <a:gd name="T89" fmla="*/ 2147483647 h 96"/>
              <a:gd name="T90" fmla="*/ 2147483647 w 95"/>
              <a:gd name="T91" fmla="*/ 2147483647 h 96"/>
              <a:gd name="T92" fmla="*/ 2147483647 w 95"/>
              <a:gd name="T93" fmla="*/ 2147483647 h 96"/>
              <a:gd name="T94" fmla="*/ 2147483647 w 95"/>
              <a:gd name="T95" fmla="*/ 0 h 96"/>
              <a:gd name="T96" fmla="*/ 2147483647 w 95"/>
              <a:gd name="T97" fmla="*/ 2147483647 h 96"/>
              <a:gd name="T98" fmla="*/ 2147483647 w 95"/>
              <a:gd name="T99" fmla="*/ 2147483647 h 96"/>
              <a:gd name="T100" fmla="*/ 2147483647 w 95"/>
              <a:gd name="T101" fmla="*/ 2147483647 h 96"/>
              <a:gd name="T102" fmla="*/ 2147483647 w 95"/>
              <a:gd name="T103" fmla="*/ 2147483647 h 96"/>
              <a:gd name="T104" fmla="*/ 2147483647 w 95"/>
              <a:gd name="T105" fmla="*/ 2147483647 h 96"/>
              <a:gd name="T106" fmla="*/ 2147483647 w 95"/>
              <a:gd name="T107" fmla="*/ 2147483647 h 96"/>
              <a:gd name="T108" fmla="*/ 2147483647 w 95"/>
              <a:gd name="T109" fmla="*/ 2147483647 h 96"/>
              <a:gd name="T110" fmla="*/ 2147483647 w 95"/>
              <a:gd name="T111" fmla="*/ 2147483647 h 96"/>
              <a:gd name="T112" fmla="*/ 2147483647 w 95"/>
              <a:gd name="T113" fmla="*/ 2147483647 h 96"/>
              <a:gd name="T114" fmla="*/ 2147483647 w 95"/>
              <a:gd name="T115" fmla="*/ 2147483647 h 96"/>
              <a:gd name="T116" fmla="*/ 2147483647 w 95"/>
              <a:gd name="T117" fmla="*/ 2147483647 h 96"/>
              <a:gd name="T118" fmla="*/ 2147483647 w 95"/>
              <a:gd name="T119" fmla="*/ 2147483647 h 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96"/>
              <a:gd name="T182" fmla="*/ 95 w 95"/>
              <a:gd name="T183" fmla="*/ 96 h 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96">
                <a:moveTo>
                  <a:pt x="31" y="62"/>
                </a:moveTo>
                <a:lnTo>
                  <a:pt x="37" y="60"/>
                </a:lnTo>
                <a:lnTo>
                  <a:pt x="44" y="58"/>
                </a:lnTo>
                <a:lnTo>
                  <a:pt x="37" y="61"/>
                </a:lnTo>
                <a:lnTo>
                  <a:pt x="31" y="63"/>
                </a:lnTo>
                <a:lnTo>
                  <a:pt x="29" y="70"/>
                </a:lnTo>
                <a:lnTo>
                  <a:pt x="35" y="71"/>
                </a:lnTo>
                <a:lnTo>
                  <a:pt x="29" y="72"/>
                </a:lnTo>
                <a:lnTo>
                  <a:pt x="24" y="72"/>
                </a:lnTo>
                <a:lnTo>
                  <a:pt x="17" y="78"/>
                </a:lnTo>
                <a:lnTo>
                  <a:pt x="10" y="82"/>
                </a:lnTo>
                <a:lnTo>
                  <a:pt x="5" y="89"/>
                </a:lnTo>
                <a:lnTo>
                  <a:pt x="0" y="95"/>
                </a:lnTo>
                <a:lnTo>
                  <a:pt x="5" y="96"/>
                </a:lnTo>
                <a:lnTo>
                  <a:pt x="11" y="94"/>
                </a:lnTo>
                <a:lnTo>
                  <a:pt x="18" y="89"/>
                </a:lnTo>
                <a:lnTo>
                  <a:pt x="24" y="86"/>
                </a:lnTo>
                <a:lnTo>
                  <a:pt x="30" y="86"/>
                </a:lnTo>
                <a:lnTo>
                  <a:pt x="36" y="81"/>
                </a:lnTo>
                <a:lnTo>
                  <a:pt x="42" y="74"/>
                </a:lnTo>
                <a:lnTo>
                  <a:pt x="49" y="76"/>
                </a:lnTo>
                <a:lnTo>
                  <a:pt x="55" y="73"/>
                </a:lnTo>
                <a:lnTo>
                  <a:pt x="60" y="69"/>
                </a:lnTo>
                <a:lnTo>
                  <a:pt x="55" y="64"/>
                </a:lnTo>
                <a:lnTo>
                  <a:pt x="61" y="64"/>
                </a:lnTo>
                <a:lnTo>
                  <a:pt x="67" y="60"/>
                </a:lnTo>
                <a:lnTo>
                  <a:pt x="71" y="52"/>
                </a:lnTo>
                <a:lnTo>
                  <a:pt x="70" y="46"/>
                </a:lnTo>
                <a:lnTo>
                  <a:pt x="71" y="39"/>
                </a:lnTo>
                <a:lnTo>
                  <a:pt x="74" y="32"/>
                </a:lnTo>
                <a:lnTo>
                  <a:pt x="80" y="28"/>
                </a:lnTo>
                <a:lnTo>
                  <a:pt x="83" y="21"/>
                </a:lnTo>
                <a:lnTo>
                  <a:pt x="84" y="28"/>
                </a:lnTo>
                <a:lnTo>
                  <a:pt x="80" y="34"/>
                </a:lnTo>
                <a:lnTo>
                  <a:pt x="80" y="41"/>
                </a:lnTo>
                <a:lnTo>
                  <a:pt x="76" y="48"/>
                </a:lnTo>
                <a:lnTo>
                  <a:pt x="76" y="55"/>
                </a:lnTo>
                <a:lnTo>
                  <a:pt x="80" y="47"/>
                </a:lnTo>
                <a:lnTo>
                  <a:pt x="86" y="41"/>
                </a:lnTo>
                <a:lnTo>
                  <a:pt x="87" y="34"/>
                </a:lnTo>
                <a:lnTo>
                  <a:pt x="89" y="28"/>
                </a:lnTo>
                <a:lnTo>
                  <a:pt x="91" y="21"/>
                </a:lnTo>
                <a:lnTo>
                  <a:pt x="95" y="14"/>
                </a:lnTo>
                <a:lnTo>
                  <a:pt x="90" y="14"/>
                </a:lnTo>
                <a:lnTo>
                  <a:pt x="83" y="13"/>
                </a:lnTo>
                <a:lnTo>
                  <a:pt x="77" y="13"/>
                </a:lnTo>
                <a:lnTo>
                  <a:pt x="71" y="13"/>
                </a:lnTo>
                <a:lnTo>
                  <a:pt x="74" y="0"/>
                </a:lnTo>
                <a:lnTo>
                  <a:pt x="67" y="1"/>
                </a:lnTo>
                <a:lnTo>
                  <a:pt x="64" y="7"/>
                </a:lnTo>
                <a:lnTo>
                  <a:pt x="61" y="15"/>
                </a:lnTo>
                <a:lnTo>
                  <a:pt x="67" y="12"/>
                </a:lnTo>
                <a:lnTo>
                  <a:pt x="61" y="18"/>
                </a:lnTo>
                <a:lnTo>
                  <a:pt x="55" y="23"/>
                </a:lnTo>
                <a:lnTo>
                  <a:pt x="52" y="30"/>
                </a:lnTo>
                <a:lnTo>
                  <a:pt x="47" y="37"/>
                </a:lnTo>
                <a:lnTo>
                  <a:pt x="40" y="44"/>
                </a:lnTo>
                <a:lnTo>
                  <a:pt x="36" y="50"/>
                </a:lnTo>
                <a:lnTo>
                  <a:pt x="33" y="57"/>
                </a:lnTo>
                <a:lnTo>
                  <a:pt x="31" y="6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1" name="Freeform 731"/>
          <p:cNvSpPr>
            <a:spLocks/>
          </p:cNvSpPr>
          <p:nvPr/>
        </p:nvSpPr>
        <p:spPr bwMode="auto">
          <a:xfrm>
            <a:off x="1017588" y="2697163"/>
            <a:ext cx="30162" cy="25400"/>
          </a:xfrm>
          <a:custGeom>
            <a:avLst/>
            <a:gdLst>
              <a:gd name="T0" fmla="*/ 2147483647 w 63"/>
              <a:gd name="T1" fmla="*/ 2147483647 h 54"/>
              <a:gd name="T2" fmla="*/ 2147483647 w 63"/>
              <a:gd name="T3" fmla="*/ 2147483647 h 54"/>
              <a:gd name="T4" fmla="*/ 2147483647 w 63"/>
              <a:gd name="T5" fmla="*/ 2147483647 h 54"/>
              <a:gd name="T6" fmla="*/ 2147483647 w 63"/>
              <a:gd name="T7" fmla="*/ 2147483647 h 54"/>
              <a:gd name="T8" fmla="*/ 2147483647 w 63"/>
              <a:gd name="T9" fmla="*/ 2147483647 h 54"/>
              <a:gd name="T10" fmla="*/ 2147483647 w 63"/>
              <a:gd name="T11" fmla="*/ 2147483647 h 54"/>
              <a:gd name="T12" fmla="*/ 2147483647 w 63"/>
              <a:gd name="T13" fmla="*/ 2147483647 h 54"/>
              <a:gd name="T14" fmla="*/ 2147483647 w 63"/>
              <a:gd name="T15" fmla="*/ 2147483647 h 54"/>
              <a:gd name="T16" fmla="*/ 2147483647 w 63"/>
              <a:gd name="T17" fmla="*/ 2147483647 h 54"/>
              <a:gd name="T18" fmla="*/ 2147483647 w 63"/>
              <a:gd name="T19" fmla="*/ 2147483647 h 54"/>
              <a:gd name="T20" fmla="*/ 2147483647 w 63"/>
              <a:gd name="T21" fmla="*/ 2147483647 h 54"/>
              <a:gd name="T22" fmla="*/ 2147483647 w 63"/>
              <a:gd name="T23" fmla="*/ 2147483647 h 54"/>
              <a:gd name="T24" fmla="*/ 2147483647 w 63"/>
              <a:gd name="T25" fmla="*/ 2147483647 h 54"/>
              <a:gd name="T26" fmla="*/ 2147483647 w 63"/>
              <a:gd name="T27" fmla="*/ 2147483647 h 54"/>
              <a:gd name="T28" fmla="*/ 2147483647 w 63"/>
              <a:gd name="T29" fmla="*/ 2147483647 h 54"/>
              <a:gd name="T30" fmla="*/ 2147483647 w 63"/>
              <a:gd name="T31" fmla="*/ 2147483647 h 54"/>
              <a:gd name="T32" fmla="*/ 2147483647 w 63"/>
              <a:gd name="T33" fmla="*/ 2147483647 h 54"/>
              <a:gd name="T34" fmla="*/ 2147483647 w 63"/>
              <a:gd name="T35" fmla="*/ 2147483647 h 54"/>
              <a:gd name="T36" fmla="*/ 2147483647 w 63"/>
              <a:gd name="T37" fmla="*/ 2147483647 h 54"/>
              <a:gd name="T38" fmla="*/ 2147483647 w 63"/>
              <a:gd name="T39" fmla="*/ 2147483647 h 54"/>
              <a:gd name="T40" fmla="*/ 2147483647 w 63"/>
              <a:gd name="T41" fmla="*/ 2147483647 h 54"/>
              <a:gd name="T42" fmla="*/ 2147483647 w 63"/>
              <a:gd name="T43" fmla="*/ 2147483647 h 54"/>
              <a:gd name="T44" fmla="*/ 2147483647 w 63"/>
              <a:gd name="T45" fmla="*/ 2147483647 h 54"/>
              <a:gd name="T46" fmla="*/ 2147483647 w 63"/>
              <a:gd name="T47" fmla="*/ 2147483647 h 54"/>
              <a:gd name="T48" fmla="*/ 2147483647 w 63"/>
              <a:gd name="T49" fmla="*/ 2147483647 h 54"/>
              <a:gd name="T50" fmla="*/ 2147483647 w 63"/>
              <a:gd name="T51" fmla="*/ 2147483647 h 54"/>
              <a:gd name="T52" fmla="*/ 2147483647 w 63"/>
              <a:gd name="T53" fmla="*/ 2147483647 h 54"/>
              <a:gd name="T54" fmla="*/ 2147483647 w 63"/>
              <a:gd name="T55" fmla="*/ 2147483647 h 54"/>
              <a:gd name="T56" fmla="*/ 2147483647 w 63"/>
              <a:gd name="T57" fmla="*/ 2147483647 h 54"/>
              <a:gd name="T58" fmla="*/ 2147483647 w 63"/>
              <a:gd name="T59" fmla="*/ 0 h 54"/>
              <a:gd name="T60" fmla="*/ 2147483647 w 63"/>
              <a:gd name="T61" fmla="*/ 0 h 54"/>
              <a:gd name="T62" fmla="*/ 2147483647 w 63"/>
              <a:gd name="T63" fmla="*/ 2147483647 h 54"/>
              <a:gd name="T64" fmla="*/ 2147483647 w 63"/>
              <a:gd name="T65" fmla="*/ 2147483647 h 54"/>
              <a:gd name="T66" fmla="*/ 2147483647 w 63"/>
              <a:gd name="T67" fmla="*/ 2147483647 h 54"/>
              <a:gd name="T68" fmla="*/ 2147483647 w 63"/>
              <a:gd name="T69" fmla="*/ 2147483647 h 54"/>
              <a:gd name="T70" fmla="*/ 2147483647 w 63"/>
              <a:gd name="T71" fmla="*/ 2147483647 h 54"/>
              <a:gd name="T72" fmla="*/ 2147483647 w 63"/>
              <a:gd name="T73" fmla="*/ 2147483647 h 54"/>
              <a:gd name="T74" fmla="*/ 2147483647 w 63"/>
              <a:gd name="T75" fmla="*/ 2147483647 h 54"/>
              <a:gd name="T76" fmla="*/ 2147483647 w 63"/>
              <a:gd name="T77" fmla="*/ 2147483647 h 54"/>
              <a:gd name="T78" fmla="*/ 2147483647 w 63"/>
              <a:gd name="T79" fmla="*/ 2147483647 h 54"/>
              <a:gd name="T80" fmla="*/ 2147483647 w 63"/>
              <a:gd name="T81" fmla="*/ 2147483647 h 54"/>
              <a:gd name="T82" fmla="*/ 2147483647 w 63"/>
              <a:gd name="T83" fmla="*/ 2147483647 h 54"/>
              <a:gd name="T84" fmla="*/ 2147483647 w 63"/>
              <a:gd name="T85" fmla="*/ 2147483647 h 54"/>
              <a:gd name="T86" fmla="*/ 0 w 63"/>
              <a:gd name="T87" fmla="*/ 2147483647 h 54"/>
              <a:gd name="T88" fmla="*/ 2147483647 w 63"/>
              <a:gd name="T89" fmla="*/ 2147483647 h 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3"/>
              <a:gd name="T136" fmla="*/ 0 h 54"/>
              <a:gd name="T137" fmla="*/ 63 w 63"/>
              <a:gd name="T138" fmla="*/ 54 h 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3" h="54">
                <a:moveTo>
                  <a:pt x="3" y="46"/>
                </a:moveTo>
                <a:lnTo>
                  <a:pt x="10" y="46"/>
                </a:lnTo>
                <a:lnTo>
                  <a:pt x="21" y="32"/>
                </a:lnTo>
                <a:lnTo>
                  <a:pt x="17" y="39"/>
                </a:lnTo>
                <a:lnTo>
                  <a:pt x="11" y="46"/>
                </a:lnTo>
                <a:lnTo>
                  <a:pt x="17" y="42"/>
                </a:lnTo>
                <a:lnTo>
                  <a:pt x="23" y="39"/>
                </a:lnTo>
                <a:lnTo>
                  <a:pt x="29" y="32"/>
                </a:lnTo>
                <a:lnTo>
                  <a:pt x="34" y="25"/>
                </a:lnTo>
                <a:lnTo>
                  <a:pt x="32" y="32"/>
                </a:lnTo>
                <a:lnTo>
                  <a:pt x="26" y="38"/>
                </a:lnTo>
                <a:lnTo>
                  <a:pt x="21" y="42"/>
                </a:lnTo>
                <a:lnTo>
                  <a:pt x="15" y="46"/>
                </a:lnTo>
                <a:lnTo>
                  <a:pt x="9" y="49"/>
                </a:lnTo>
                <a:lnTo>
                  <a:pt x="14" y="50"/>
                </a:lnTo>
                <a:lnTo>
                  <a:pt x="21" y="47"/>
                </a:lnTo>
                <a:lnTo>
                  <a:pt x="26" y="41"/>
                </a:lnTo>
                <a:lnTo>
                  <a:pt x="22" y="48"/>
                </a:lnTo>
                <a:lnTo>
                  <a:pt x="16" y="51"/>
                </a:lnTo>
                <a:lnTo>
                  <a:pt x="22" y="54"/>
                </a:lnTo>
                <a:lnTo>
                  <a:pt x="28" y="50"/>
                </a:lnTo>
                <a:lnTo>
                  <a:pt x="35" y="45"/>
                </a:lnTo>
                <a:lnTo>
                  <a:pt x="41" y="41"/>
                </a:lnTo>
                <a:lnTo>
                  <a:pt x="46" y="34"/>
                </a:lnTo>
                <a:lnTo>
                  <a:pt x="52" y="28"/>
                </a:lnTo>
                <a:lnTo>
                  <a:pt x="58" y="22"/>
                </a:lnTo>
                <a:lnTo>
                  <a:pt x="61" y="16"/>
                </a:lnTo>
                <a:lnTo>
                  <a:pt x="63" y="8"/>
                </a:lnTo>
                <a:lnTo>
                  <a:pt x="63" y="2"/>
                </a:lnTo>
                <a:lnTo>
                  <a:pt x="56" y="0"/>
                </a:lnTo>
                <a:lnTo>
                  <a:pt x="50" y="0"/>
                </a:lnTo>
                <a:lnTo>
                  <a:pt x="44" y="2"/>
                </a:lnTo>
                <a:lnTo>
                  <a:pt x="38" y="8"/>
                </a:lnTo>
                <a:lnTo>
                  <a:pt x="32" y="8"/>
                </a:lnTo>
                <a:lnTo>
                  <a:pt x="38" y="9"/>
                </a:lnTo>
                <a:lnTo>
                  <a:pt x="33" y="13"/>
                </a:lnTo>
                <a:lnTo>
                  <a:pt x="25" y="15"/>
                </a:lnTo>
                <a:lnTo>
                  <a:pt x="33" y="16"/>
                </a:lnTo>
                <a:lnTo>
                  <a:pt x="26" y="17"/>
                </a:lnTo>
                <a:lnTo>
                  <a:pt x="19" y="21"/>
                </a:lnTo>
                <a:lnTo>
                  <a:pt x="18" y="28"/>
                </a:lnTo>
                <a:lnTo>
                  <a:pt x="11" y="30"/>
                </a:lnTo>
                <a:lnTo>
                  <a:pt x="6" y="33"/>
                </a:lnTo>
                <a:lnTo>
                  <a:pt x="0" y="40"/>
                </a:lnTo>
                <a:lnTo>
                  <a:pt x="3" y="4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2" name="Freeform 732"/>
          <p:cNvSpPr>
            <a:spLocks/>
          </p:cNvSpPr>
          <p:nvPr/>
        </p:nvSpPr>
        <p:spPr bwMode="auto">
          <a:xfrm>
            <a:off x="1031875" y="2736850"/>
            <a:ext cx="6350" cy="4763"/>
          </a:xfrm>
          <a:custGeom>
            <a:avLst/>
            <a:gdLst>
              <a:gd name="T0" fmla="*/ 2147483647 w 13"/>
              <a:gd name="T1" fmla="*/ 2147483647 h 8"/>
              <a:gd name="T2" fmla="*/ 2147483647 w 13"/>
              <a:gd name="T3" fmla="*/ 0 h 8"/>
              <a:gd name="T4" fmla="*/ 2147483647 w 13"/>
              <a:gd name="T5" fmla="*/ 2147483647 h 8"/>
              <a:gd name="T6" fmla="*/ 0 w 13"/>
              <a:gd name="T7" fmla="*/ 2147483647 h 8"/>
              <a:gd name="T8" fmla="*/ 2147483647 w 13"/>
              <a:gd name="T9" fmla="*/ 2147483647 h 8"/>
              <a:gd name="T10" fmla="*/ 2147483647 w 13"/>
              <a:gd name="T11" fmla="*/ 2147483647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2"/>
                </a:moveTo>
                <a:lnTo>
                  <a:pt x="13" y="0"/>
                </a:lnTo>
                <a:lnTo>
                  <a:pt x="7" y="3"/>
                </a:lnTo>
                <a:lnTo>
                  <a:pt x="0" y="8"/>
                </a:lnTo>
                <a:lnTo>
                  <a:pt x="7" y="5"/>
                </a:lnTo>
                <a:lnTo>
                  <a:pt x="13"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3" name="Freeform 733"/>
          <p:cNvSpPr>
            <a:spLocks/>
          </p:cNvSpPr>
          <p:nvPr/>
        </p:nvSpPr>
        <p:spPr bwMode="auto">
          <a:xfrm>
            <a:off x="1035050" y="2728913"/>
            <a:ext cx="12700" cy="7937"/>
          </a:xfrm>
          <a:custGeom>
            <a:avLst/>
            <a:gdLst>
              <a:gd name="T0" fmla="*/ 2147483647 w 25"/>
              <a:gd name="T1" fmla="*/ 0 h 17"/>
              <a:gd name="T2" fmla="*/ 2147483647 w 25"/>
              <a:gd name="T3" fmla="*/ 0 h 17"/>
              <a:gd name="T4" fmla="*/ 2147483647 w 25"/>
              <a:gd name="T5" fmla="*/ 2147483647 h 17"/>
              <a:gd name="T6" fmla="*/ 2147483647 w 25"/>
              <a:gd name="T7" fmla="*/ 2147483647 h 17"/>
              <a:gd name="T8" fmla="*/ 2147483647 w 25"/>
              <a:gd name="T9" fmla="*/ 2147483647 h 17"/>
              <a:gd name="T10" fmla="*/ 0 w 25"/>
              <a:gd name="T11" fmla="*/ 2147483647 h 17"/>
              <a:gd name="T12" fmla="*/ 2147483647 w 25"/>
              <a:gd name="T13" fmla="*/ 2147483647 h 17"/>
              <a:gd name="T14" fmla="*/ 2147483647 w 25"/>
              <a:gd name="T15" fmla="*/ 2147483647 h 17"/>
              <a:gd name="T16" fmla="*/ 2147483647 w 25"/>
              <a:gd name="T17" fmla="*/ 2147483647 h 17"/>
              <a:gd name="T18" fmla="*/ 2147483647 w 2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7"/>
              <a:gd name="T32" fmla="*/ 25 w 25"/>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7">
                <a:moveTo>
                  <a:pt x="25" y="0"/>
                </a:moveTo>
                <a:lnTo>
                  <a:pt x="22" y="0"/>
                </a:lnTo>
                <a:lnTo>
                  <a:pt x="17" y="3"/>
                </a:lnTo>
                <a:lnTo>
                  <a:pt x="10" y="6"/>
                </a:lnTo>
                <a:lnTo>
                  <a:pt x="5" y="11"/>
                </a:lnTo>
                <a:lnTo>
                  <a:pt x="0" y="17"/>
                </a:lnTo>
                <a:lnTo>
                  <a:pt x="6" y="14"/>
                </a:lnTo>
                <a:lnTo>
                  <a:pt x="12" y="11"/>
                </a:lnTo>
                <a:lnTo>
                  <a:pt x="18" y="6"/>
                </a:lnTo>
                <a:lnTo>
                  <a:pt x="2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4" name="Freeform 734"/>
          <p:cNvSpPr>
            <a:spLocks/>
          </p:cNvSpPr>
          <p:nvPr/>
        </p:nvSpPr>
        <p:spPr bwMode="auto">
          <a:xfrm>
            <a:off x="1047750" y="2995613"/>
            <a:ext cx="4763" cy="6350"/>
          </a:xfrm>
          <a:custGeom>
            <a:avLst/>
            <a:gdLst>
              <a:gd name="T0" fmla="*/ 2147483647 w 7"/>
              <a:gd name="T1" fmla="*/ 2147483647 h 13"/>
              <a:gd name="T2" fmla="*/ 2147483647 w 7"/>
              <a:gd name="T3" fmla="*/ 2147483647 h 13"/>
              <a:gd name="T4" fmla="*/ 2147483647 w 7"/>
              <a:gd name="T5" fmla="*/ 0 h 13"/>
              <a:gd name="T6" fmla="*/ 2147483647 w 7"/>
              <a:gd name="T7" fmla="*/ 2147483647 h 13"/>
              <a:gd name="T8" fmla="*/ 0 w 7"/>
              <a:gd name="T9" fmla="*/ 2147483647 h 13"/>
              <a:gd name="T10" fmla="*/ 2147483647 w 7"/>
              <a:gd name="T11" fmla="*/ 2147483647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6" y="11"/>
                </a:moveTo>
                <a:lnTo>
                  <a:pt x="5" y="7"/>
                </a:lnTo>
                <a:lnTo>
                  <a:pt x="7" y="0"/>
                </a:lnTo>
                <a:lnTo>
                  <a:pt x="2" y="6"/>
                </a:lnTo>
                <a:lnTo>
                  <a:pt x="0" y="13"/>
                </a:lnTo>
                <a:lnTo>
                  <a:pt x="6" y="1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5" name="Freeform 735"/>
          <p:cNvSpPr>
            <a:spLocks/>
          </p:cNvSpPr>
          <p:nvPr/>
        </p:nvSpPr>
        <p:spPr bwMode="auto">
          <a:xfrm>
            <a:off x="1054100" y="2990850"/>
            <a:ext cx="0" cy="1588"/>
          </a:xfrm>
          <a:custGeom>
            <a:avLst/>
            <a:gdLst>
              <a:gd name="T0" fmla="*/ 0 w 3"/>
              <a:gd name="T1" fmla="*/ 0 h 5"/>
              <a:gd name="T2" fmla="*/ 0 w 3"/>
              <a:gd name="T3" fmla="*/ 0 h 5"/>
              <a:gd name="T4" fmla="*/ 0 w 3"/>
              <a:gd name="T5" fmla="*/ 2147483647 h 5"/>
              <a:gd name="T6" fmla="*/ 0 w 3"/>
              <a:gd name="T7" fmla="*/ 0 h 5"/>
              <a:gd name="T8" fmla="*/ 0 60000 65536"/>
              <a:gd name="T9" fmla="*/ 0 60000 65536"/>
              <a:gd name="T10" fmla="*/ 0 60000 65536"/>
              <a:gd name="T11" fmla="*/ 0 60000 65536"/>
              <a:gd name="T12" fmla="*/ 0 w 3"/>
              <a:gd name="T13" fmla="*/ 0 h 5"/>
              <a:gd name="T14" fmla="*/ 0 w 3"/>
              <a:gd name="T15" fmla="*/ 5 h 5"/>
            </a:gdLst>
            <a:ahLst/>
            <a:cxnLst>
              <a:cxn ang="T8">
                <a:pos x="T0" y="T1"/>
              </a:cxn>
              <a:cxn ang="T9">
                <a:pos x="T2" y="T3"/>
              </a:cxn>
              <a:cxn ang="T10">
                <a:pos x="T4" y="T5"/>
              </a:cxn>
              <a:cxn ang="T11">
                <a:pos x="T6" y="T7"/>
              </a:cxn>
            </a:cxnLst>
            <a:rect l="T12" t="T13" r="T14" b="T15"/>
            <a:pathLst>
              <a:path w="3" h="5">
                <a:moveTo>
                  <a:pt x="3" y="0"/>
                </a:moveTo>
                <a:lnTo>
                  <a:pt x="1" y="0"/>
                </a:lnTo>
                <a:lnTo>
                  <a:pt x="0" y="5"/>
                </a:lnTo>
                <a:lnTo>
                  <a:pt x="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6" name="Freeform 736"/>
          <p:cNvSpPr>
            <a:spLocks/>
          </p:cNvSpPr>
          <p:nvPr/>
        </p:nvSpPr>
        <p:spPr bwMode="auto">
          <a:xfrm>
            <a:off x="1065213" y="2970213"/>
            <a:ext cx="3175" cy="6350"/>
          </a:xfrm>
          <a:custGeom>
            <a:avLst/>
            <a:gdLst>
              <a:gd name="T0" fmla="*/ 2147483647 w 9"/>
              <a:gd name="T1" fmla="*/ 2147483647 h 13"/>
              <a:gd name="T2" fmla="*/ 2147483647 w 9"/>
              <a:gd name="T3" fmla="*/ 0 h 13"/>
              <a:gd name="T4" fmla="*/ 0 w 9"/>
              <a:gd name="T5" fmla="*/ 2147483647 h 13"/>
              <a:gd name="T6" fmla="*/ 2147483647 w 9"/>
              <a:gd name="T7" fmla="*/ 2147483647 h 13"/>
              <a:gd name="T8" fmla="*/ 2147483647 w 9"/>
              <a:gd name="T9" fmla="*/ 2147483647 h 13"/>
              <a:gd name="T10" fmla="*/ 2147483647 w 9"/>
              <a:gd name="T11" fmla="*/ 2147483647 h 13"/>
              <a:gd name="T12" fmla="*/ 0 60000 65536"/>
              <a:gd name="T13" fmla="*/ 0 60000 65536"/>
              <a:gd name="T14" fmla="*/ 0 60000 65536"/>
              <a:gd name="T15" fmla="*/ 0 60000 65536"/>
              <a:gd name="T16" fmla="*/ 0 60000 65536"/>
              <a:gd name="T17" fmla="*/ 0 60000 65536"/>
              <a:gd name="T18" fmla="*/ 0 w 9"/>
              <a:gd name="T19" fmla="*/ 0 h 13"/>
              <a:gd name="T20" fmla="*/ 9 w 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9" h="13">
                <a:moveTo>
                  <a:pt x="9" y="1"/>
                </a:moveTo>
                <a:lnTo>
                  <a:pt x="6" y="0"/>
                </a:lnTo>
                <a:lnTo>
                  <a:pt x="0" y="5"/>
                </a:lnTo>
                <a:lnTo>
                  <a:pt x="4" y="13"/>
                </a:lnTo>
                <a:lnTo>
                  <a:pt x="3" y="6"/>
                </a:lnTo>
                <a:lnTo>
                  <a:pt x="9"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7" name="Freeform 737"/>
          <p:cNvSpPr>
            <a:spLocks/>
          </p:cNvSpPr>
          <p:nvPr/>
        </p:nvSpPr>
        <p:spPr bwMode="auto">
          <a:xfrm>
            <a:off x="6116638" y="5487988"/>
            <a:ext cx="3175" cy="1587"/>
          </a:xfrm>
          <a:custGeom>
            <a:avLst/>
            <a:gdLst>
              <a:gd name="T0" fmla="*/ 2147483647 w 6"/>
              <a:gd name="T1" fmla="*/ 0 h 3"/>
              <a:gd name="T2" fmla="*/ 0 w 6"/>
              <a:gd name="T3" fmla="*/ 0 h 3"/>
              <a:gd name="T4" fmla="*/ 2147483647 w 6"/>
              <a:gd name="T5" fmla="*/ 2147483647 h 3"/>
              <a:gd name="T6" fmla="*/ 2147483647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0"/>
                </a:moveTo>
                <a:lnTo>
                  <a:pt x="0" y="0"/>
                </a:lnTo>
                <a:lnTo>
                  <a:pt x="6" y="3"/>
                </a:lnTo>
                <a:lnTo>
                  <a:pt x="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8" name="Freeform 738"/>
          <p:cNvSpPr>
            <a:spLocks/>
          </p:cNvSpPr>
          <p:nvPr/>
        </p:nvSpPr>
        <p:spPr bwMode="auto">
          <a:xfrm>
            <a:off x="484188" y="2622550"/>
            <a:ext cx="22225" cy="14288"/>
          </a:xfrm>
          <a:custGeom>
            <a:avLst/>
            <a:gdLst>
              <a:gd name="T0" fmla="*/ 2147483647 w 43"/>
              <a:gd name="T1" fmla="*/ 2147483647 h 32"/>
              <a:gd name="T2" fmla="*/ 2147483647 w 43"/>
              <a:gd name="T3" fmla="*/ 2147483647 h 32"/>
              <a:gd name="T4" fmla="*/ 0 w 43"/>
              <a:gd name="T5" fmla="*/ 2147483647 h 32"/>
              <a:gd name="T6" fmla="*/ 2147483647 w 43"/>
              <a:gd name="T7" fmla="*/ 2147483647 h 32"/>
              <a:gd name="T8" fmla="*/ 2147483647 w 43"/>
              <a:gd name="T9" fmla="*/ 2147483647 h 32"/>
              <a:gd name="T10" fmla="*/ 2147483647 w 43"/>
              <a:gd name="T11" fmla="*/ 2147483647 h 32"/>
              <a:gd name="T12" fmla="*/ 2147483647 w 43"/>
              <a:gd name="T13" fmla="*/ 2147483647 h 32"/>
              <a:gd name="T14" fmla="*/ 2147483647 w 43"/>
              <a:gd name="T15" fmla="*/ 2147483647 h 32"/>
              <a:gd name="T16" fmla="*/ 2147483647 w 43"/>
              <a:gd name="T17" fmla="*/ 2147483647 h 32"/>
              <a:gd name="T18" fmla="*/ 2147483647 w 43"/>
              <a:gd name="T19" fmla="*/ 2147483647 h 32"/>
              <a:gd name="T20" fmla="*/ 2147483647 w 43"/>
              <a:gd name="T21" fmla="*/ 2147483647 h 32"/>
              <a:gd name="T22" fmla="*/ 2147483647 w 43"/>
              <a:gd name="T23" fmla="*/ 2147483647 h 32"/>
              <a:gd name="T24" fmla="*/ 2147483647 w 43"/>
              <a:gd name="T25" fmla="*/ 2147483647 h 32"/>
              <a:gd name="T26" fmla="*/ 2147483647 w 43"/>
              <a:gd name="T27" fmla="*/ 2147483647 h 32"/>
              <a:gd name="T28" fmla="*/ 2147483647 w 43"/>
              <a:gd name="T29" fmla="*/ 2147483647 h 32"/>
              <a:gd name="T30" fmla="*/ 2147483647 w 43"/>
              <a:gd name="T31" fmla="*/ 2147483647 h 32"/>
              <a:gd name="T32" fmla="*/ 2147483647 w 43"/>
              <a:gd name="T33" fmla="*/ 2147483647 h 32"/>
              <a:gd name="T34" fmla="*/ 2147483647 w 43"/>
              <a:gd name="T35" fmla="*/ 2147483647 h 32"/>
              <a:gd name="T36" fmla="*/ 2147483647 w 43"/>
              <a:gd name="T37" fmla="*/ 0 h 32"/>
              <a:gd name="T38" fmla="*/ 2147483647 w 43"/>
              <a:gd name="T39" fmla="*/ 2147483647 h 32"/>
              <a:gd name="T40" fmla="*/ 2147483647 w 43"/>
              <a:gd name="T41" fmla="*/ 21474836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32"/>
              <a:gd name="T65" fmla="*/ 43 w 43"/>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32">
                <a:moveTo>
                  <a:pt x="8" y="4"/>
                </a:moveTo>
                <a:lnTo>
                  <a:pt x="6" y="5"/>
                </a:lnTo>
                <a:lnTo>
                  <a:pt x="0" y="10"/>
                </a:lnTo>
                <a:lnTo>
                  <a:pt x="3" y="16"/>
                </a:lnTo>
                <a:lnTo>
                  <a:pt x="9" y="18"/>
                </a:lnTo>
                <a:lnTo>
                  <a:pt x="15" y="21"/>
                </a:lnTo>
                <a:lnTo>
                  <a:pt x="21" y="27"/>
                </a:lnTo>
                <a:lnTo>
                  <a:pt x="15" y="32"/>
                </a:lnTo>
                <a:lnTo>
                  <a:pt x="14" y="32"/>
                </a:lnTo>
                <a:lnTo>
                  <a:pt x="21" y="29"/>
                </a:lnTo>
                <a:lnTo>
                  <a:pt x="28" y="27"/>
                </a:lnTo>
                <a:lnTo>
                  <a:pt x="28" y="20"/>
                </a:lnTo>
                <a:lnTo>
                  <a:pt x="34" y="20"/>
                </a:lnTo>
                <a:lnTo>
                  <a:pt x="40" y="16"/>
                </a:lnTo>
                <a:lnTo>
                  <a:pt x="43" y="12"/>
                </a:lnTo>
                <a:lnTo>
                  <a:pt x="37" y="10"/>
                </a:lnTo>
                <a:lnTo>
                  <a:pt x="31" y="5"/>
                </a:lnTo>
                <a:lnTo>
                  <a:pt x="25" y="2"/>
                </a:lnTo>
                <a:lnTo>
                  <a:pt x="20" y="0"/>
                </a:lnTo>
                <a:lnTo>
                  <a:pt x="14" y="2"/>
                </a:lnTo>
                <a:lnTo>
                  <a:pt x="8"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69" name="Freeform 739"/>
          <p:cNvSpPr>
            <a:spLocks/>
          </p:cNvSpPr>
          <p:nvPr/>
        </p:nvSpPr>
        <p:spPr bwMode="auto">
          <a:xfrm>
            <a:off x="560388" y="2563813"/>
            <a:ext cx="65087" cy="15875"/>
          </a:xfrm>
          <a:custGeom>
            <a:avLst/>
            <a:gdLst>
              <a:gd name="T0" fmla="*/ 0 w 137"/>
              <a:gd name="T1" fmla="*/ 2147483647 h 35"/>
              <a:gd name="T2" fmla="*/ 2147483647 w 137"/>
              <a:gd name="T3" fmla="*/ 2147483647 h 35"/>
              <a:gd name="T4" fmla="*/ 2147483647 w 137"/>
              <a:gd name="T5" fmla="*/ 2147483647 h 35"/>
              <a:gd name="T6" fmla="*/ 2147483647 w 137"/>
              <a:gd name="T7" fmla="*/ 2147483647 h 35"/>
              <a:gd name="T8" fmla="*/ 2147483647 w 137"/>
              <a:gd name="T9" fmla="*/ 2147483647 h 35"/>
              <a:gd name="T10" fmla="*/ 2147483647 w 137"/>
              <a:gd name="T11" fmla="*/ 2147483647 h 35"/>
              <a:gd name="T12" fmla="*/ 2147483647 w 137"/>
              <a:gd name="T13" fmla="*/ 2147483647 h 35"/>
              <a:gd name="T14" fmla="*/ 2147483647 w 137"/>
              <a:gd name="T15" fmla="*/ 2147483647 h 35"/>
              <a:gd name="T16" fmla="*/ 2147483647 w 137"/>
              <a:gd name="T17" fmla="*/ 2147483647 h 35"/>
              <a:gd name="T18" fmla="*/ 2147483647 w 137"/>
              <a:gd name="T19" fmla="*/ 2147483647 h 35"/>
              <a:gd name="T20" fmla="*/ 2147483647 w 137"/>
              <a:gd name="T21" fmla="*/ 2147483647 h 35"/>
              <a:gd name="T22" fmla="*/ 2147483647 w 137"/>
              <a:gd name="T23" fmla="*/ 2147483647 h 35"/>
              <a:gd name="T24" fmla="*/ 2147483647 w 137"/>
              <a:gd name="T25" fmla="*/ 2147483647 h 35"/>
              <a:gd name="T26" fmla="*/ 2147483647 w 137"/>
              <a:gd name="T27" fmla="*/ 2147483647 h 35"/>
              <a:gd name="T28" fmla="*/ 2147483647 w 137"/>
              <a:gd name="T29" fmla="*/ 2147483647 h 35"/>
              <a:gd name="T30" fmla="*/ 2147483647 w 137"/>
              <a:gd name="T31" fmla="*/ 2147483647 h 35"/>
              <a:gd name="T32" fmla="*/ 2147483647 w 137"/>
              <a:gd name="T33" fmla="*/ 2147483647 h 35"/>
              <a:gd name="T34" fmla="*/ 2147483647 w 137"/>
              <a:gd name="T35" fmla="*/ 2147483647 h 35"/>
              <a:gd name="T36" fmla="*/ 2147483647 w 137"/>
              <a:gd name="T37" fmla="*/ 2147483647 h 35"/>
              <a:gd name="T38" fmla="*/ 2147483647 w 137"/>
              <a:gd name="T39" fmla="*/ 2147483647 h 35"/>
              <a:gd name="T40" fmla="*/ 2147483647 w 137"/>
              <a:gd name="T41" fmla="*/ 2147483647 h 35"/>
              <a:gd name="T42" fmla="*/ 2147483647 w 137"/>
              <a:gd name="T43" fmla="*/ 2147483647 h 35"/>
              <a:gd name="T44" fmla="*/ 2147483647 w 137"/>
              <a:gd name="T45" fmla="*/ 2147483647 h 35"/>
              <a:gd name="T46" fmla="*/ 2147483647 w 137"/>
              <a:gd name="T47" fmla="*/ 2147483647 h 35"/>
              <a:gd name="T48" fmla="*/ 2147483647 w 137"/>
              <a:gd name="T49" fmla="*/ 2147483647 h 35"/>
              <a:gd name="T50" fmla="*/ 2147483647 w 137"/>
              <a:gd name="T51" fmla="*/ 2147483647 h 35"/>
              <a:gd name="T52" fmla="*/ 2147483647 w 137"/>
              <a:gd name="T53" fmla="*/ 0 h 35"/>
              <a:gd name="T54" fmla="*/ 2147483647 w 137"/>
              <a:gd name="T55" fmla="*/ 0 h 35"/>
              <a:gd name="T56" fmla="*/ 2147483647 w 137"/>
              <a:gd name="T57" fmla="*/ 2147483647 h 35"/>
              <a:gd name="T58" fmla="*/ 2147483647 w 137"/>
              <a:gd name="T59" fmla="*/ 2147483647 h 35"/>
              <a:gd name="T60" fmla="*/ 2147483647 w 137"/>
              <a:gd name="T61" fmla="*/ 2147483647 h 35"/>
              <a:gd name="T62" fmla="*/ 2147483647 w 137"/>
              <a:gd name="T63" fmla="*/ 2147483647 h 35"/>
              <a:gd name="T64" fmla="*/ 2147483647 w 137"/>
              <a:gd name="T65" fmla="*/ 2147483647 h 35"/>
              <a:gd name="T66" fmla="*/ 2147483647 w 137"/>
              <a:gd name="T67" fmla="*/ 2147483647 h 35"/>
              <a:gd name="T68" fmla="*/ 2147483647 w 137"/>
              <a:gd name="T69" fmla="*/ 2147483647 h 35"/>
              <a:gd name="T70" fmla="*/ 2147483647 w 137"/>
              <a:gd name="T71" fmla="*/ 2147483647 h 35"/>
              <a:gd name="T72" fmla="*/ 2147483647 w 137"/>
              <a:gd name="T73" fmla="*/ 2147483647 h 35"/>
              <a:gd name="T74" fmla="*/ 2147483647 w 137"/>
              <a:gd name="T75" fmla="*/ 2147483647 h 35"/>
              <a:gd name="T76" fmla="*/ 2147483647 w 137"/>
              <a:gd name="T77" fmla="*/ 2147483647 h 35"/>
              <a:gd name="T78" fmla="*/ 2147483647 w 137"/>
              <a:gd name="T79" fmla="*/ 2147483647 h 35"/>
              <a:gd name="T80" fmla="*/ 2147483647 w 137"/>
              <a:gd name="T81" fmla="*/ 2147483647 h 35"/>
              <a:gd name="T82" fmla="*/ 2147483647 w 137"/>
              <a:gd name="T83" fmla="*/ 2147483647 h 35"/>
              <a:gd name="T84" fmla="*/ 2147483647 w 137"/>
              <a:gd name="T85" fmla="*/ 2147483647 h 35"/>
              <a:gd name="T86" fmla="*/ 0 w 137"/>
              <a:gd name="T87" fmla="*/ 2147483647 h 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7"/>
              <a:gd name="T133" fmla="*/ 0 h 35"/>
              <a:gd name="T134" fmla="*/ 137 w 137"/>
              <a:gd name="T135" fmla="*/ 35 h 3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7" h="35">
                <a:moveTo>
                  <a:pt x="0" y="34"/>
                </a:moveTo>
                <a:lnTo>
                  <a:pt x="4" y="35"/>
                </a:lnTo>
                <a:lnTo>
                  <a:pt x="18" y="34"/>
                </a:lnTo>
                <a:lnTo>
                  <a:pt x="24" y="32"/>
                </a:lnTo>
                <a:lnTo>
                  <a:pt x="30" y="31"/>
                </a:lnTo>
                <a:lnTo>
                  <a:pt x="36" y="27"/>
                </a:lnTo>
                <a:lnTo>
                  <a:pt x="43" y="26"/>
                </a:lnTo>
                <a:lnTo>
                  <a:pt x="50" y="27"/>
                </a:lnTo>
                <a:lnTo>
                  <a:pt x="55" y="27"/>
                </a:lnTo>
                <a:lnTo>
                  <a:pt x="62" y="26"/>
                </a:lnTo>
                <a:lnTo>
                  <a:pt x="68" y="26"/>
                </a:lnTo>
                <a:lnTo>
                  <a:pt x="74" y="26"/>
                </a:lnTo>
                <a:lnTo>
                  <a:pt x="80" y="23"/>
                </a:lnTo>
                <a:lnTo>
                  <a:pt x="74" y="25"/>
                </a:lnTo>
                <a:lnTo>
                  <a:pt x="81" y="21"/>
                </a:lnTo>
                <a:lnTo>
                  <a:pt x="87" y="18"/>
                </a:lnTo>
                <a:lnTo>
                  <a:pt x="93" y="13"/>
                </a:lnTo>
                <a:lnTo>
                  <a:pt x="99" y="10"/>
                </a:lnTo>
                <a:lnTo>
                  <a:pt x="106" y="9"/>
                </a:lnTo>
                <a:lnTo>
                  <a:pt x="112" y="9"/>
                </a:lnTo>
                <a:lnTo>
                  <a:pt x="118" y="8"/>
                </a:lnTo>
                <a:lnTo>
                  <a:pt x="124" y="6"/>
                </a:lnTo>
                <a:lnTo>
                  <a:pt x="130" y="3"/>
                </a:lnTo>
                <a:lnTo>
                  <a:pt x="137" y="1"/>
                </a:lnTo>
                <a:lnTo>
                  <a:pt x="130" y="1"/>
                </a:lnTo>
                <a:lnTo>
                  <a:pt x="124" y="1"/>
                </a:lnTo>
                <a:lnTo>
                  <a:pt x="118" y="0"/>
                </a:lnTo>
                <a:lnTo>
                  <a:pt x="111" y="0"/>
                </a:lnTo>
                <a:lnTo>
                  <a:pt x="106" y="1"/>
                </a:lnTo>
                <a:lnTo>
                  <a:pt x="93" y="1"/>
                </a:lnTo>
                <a:lnTo>
                  <a:pt x="86" y="3"/>
                </a:lnTo>
                <a:lnTo>
                  <a:pt x="80" y="6"/>
                </a:lnTo>
                <a:lnTo>
                  <a:pt x="73" y="9"/>
                </a:lnTo>
                <a:lnTo>
                  <a:pt x="67" y="10"/>
                </a:lnTo>
                <a:lnTo>
                  <a:pt x="61" y="10"/>
                </a:lnTo>
                <a:lnTo>
                  <a:pt x="55" y="11"/>
                </a:lnTo>
                <a:lnTo>
                  <a:pt x="49" y="13"/>
                </a:lnTo>
                <a:lnTo>
                  <a:pt x="36" y="13"/>
                </a:lnTo>
                <a:lnTo>
                  <a:pt x="30" y="14"/>
                </a:lnTo>
                <a:lnTo>
                  <a:pt x="24" y="17"/>
                </a:lnTo>
                <a:lnTo>
                  <a:pt x="18" y="18"/>
                </a:lnTo>
                <a:lnTo>
                  <a:pt x="11" y="22"/>
                </a:lnTo>
                <a:lnTo>
                  <a:pt x="5" y="27"/>
                </a:lnTo>
                <a:lnTo>
                  <a:pt x="0" y="3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0" name="Freeform 740"/>
          <p:cNvSpPr>
            <a:spLocks/>
          </p:cNvSpPr>
          <p:nvPr/>
        </p:nvSpPr>
        <p:spPr bwMode="auto">
          <a:xfrm>
            <a:off x="377825" y="2439988"/>
            <a:ext cx="36513" cy="17462"/>
          </a:xfrm>
          <a:custGeom>
            <a:avLst/>
            <a:gdLst>
              <a:gd name="T0" fmla="*/ 2147483647 w 75"/>
              <a:gd name="T1" fmla="*/ 2147483647 h 39"/>
              <a:gd name="T2" fmla="*/ 2147483647 w 75"/>
              <a:gd name="T3" fmla="*/ 0 h 39"/>
              <a:gd name="T4" fmla="*/ 2147483647 w 75"/>
              <a:gd name="T5" fmla="*/ 2147483647 h 39"/>
              <a:gd name="T6" fmla="*/ 2147483647 w 75"/>
              <a:gd name="T7" fmla="*/ 2147483647 h 39"/>
              <a:gd name="T8" fmla="*/ 2147483647 w 75"/>
              <a:gd name="T9" fmla="*/ 2147483647 h 39"/>
              <a:gd name="T10" fmla="*/ 2147483647 w 75"/>
              <a:gd name="T11" fmla="*/ 2147483647 h 39"/>
              <a:gd name="T12" fmla="*/ 2147483647 w 75"/>
              <a:gd name="T13" fmla="*/ 2147483647 h 39"/>
              <a:gd name="T14" fmla="*/ 2147483647 w 75"/>
              <a:gd name="T15" fmla="*/ 2147483647 h 39"/>
              <a:gd name="T16" fmla="*/ 2147483647 w 75"/>
              <a:gd name="T17" fmla="*/ 2147483647 h 39"/>
              <a:gd name="T18" fmla="*/ 2147483647 w 75"/>
              <a:gd name="T19" fmla="*/ 2147483647 h 39"/>
              <a:gd name="T20" fmla="*/ 2147483647 w 75"/>
              <a:gd name="T21" fmla="*/ 2147483647 h 39"/>
              <a:gd name="T22" fmla="*/ 2147483647 w 75"/>
              <a:gd name="T23" fmla="*/ 2147483647 h 39"/>
              <a:gd name="T24" fmla="*/ 2147483647 w 75"/>
              <a:gd name="T25" fmla="*/ 2147483647 h 39"/>
              <a:gd name="T26" fmla="*/ 2147483647 w 75"/>
              <a:gd name="T27" fmla="*/ 2147483647 h 39"/>
              <a:gd name="T28" fmla="*/ 2147483647 w 75"/>
              <a:gd name="T29" fmla="*/ 2147483647 h 39"/>
              <a:gd name="T30" fmla="*/ 2147483647 w 75"/>
              <a:gd name="T31" fmla="*/ 2147483647 h 39"/>
              <a:gd name="T32" fmla="*/ 2147483647 w 75"/>
              <a:gd name="T33" fmla="*/ 2147483647 h 39"/>
              <a:gd name="T34" fmla="*/ 2147483647 w 75"/>
              <a:gd name="T35" fmla="*/ 2147483647 h 39"/>
              <a:gd name="T36" fmla="*/ 2147483647 w 75"/>
              <a:gd name="T37" fmla="*/ 2147483647 h 39"/>
              <a:gd name="T38" fmla="*/ 2147483647 w 75"/>
              <a:gd name="T39" fmla="*/ 2147483647 h 39"/>
              <a:gd name="T40" fmla="*/ 2147483647 w 75"/>
              <a:gd name="T41" fmla="*/ 2147483647 h 39"/>
              <a:gd name="T42" fmla="*/ 2147483647 w 75"/>
              <a:gd name="T43" fmla="*/ 2147483647 h 39"/>
              <a:gd name="T44" fmla="*/ 0 w 75"/>
              <a:gd name="T45" fmla="*/ 2147483647 h 39"/>
              <a:gd name="T46" fmla="*/ 2147483647 w 75"/>
              <a:gd name="T47" fmla="*/ 2147483647 h 39"/>
              <a:gd name="T48" fmla="*/ 2147483647 w 75"/>
              <a:gd name="T49" fmla="*/ 2147483647 h 39"/>
              <a:gd name="T50" fmla="*/ 2147483647 w 75"/>
              <a:gd name="T51" fmla="*/ 2147483647 h 39"/>
              <a:gd name="T52" fmla="*/ 2147483647 w 75"/>
              <a:gd name="T53" fmla="*/ 2147483647 h 39"/>
              <a:gd name="T54" fmla="*/ 2147483647 w 75"/>
              <a:gd name="T55" fmla="*/ 2147483647 h 3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
              <a:gd name="T85" fmla="*/ 0 h 39"/>
              <a:gd name="T86" fmla="*/ 75 w 75"/>
              <a:gd name="T87" fmla="*/ 39 h 3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 h="39">
                <a:moveTo>
                  <a:pt x="1" y="23"/>
                </a:moveTo>
                <a:lnTo>
                  <a:pt x="31" y="0"/>
                </a:lnTo>
                <a:lnTo>
                  <a:pt x="37" y="4"/>
                </a:lnTo>
                <a:lnTo>
                  <a:pt x="44" y="5"/>
                </a:lnTo>
                <a:lnTo>
                  <a:pt x="50" y="9"/>
                </a:lnTo>
                <a:lnTo>
                  <a:pt x="56" y="14"/>
                </a:lnTo>
                <a:lnTo>
                  <a:pt x="62" y="11"/>
                </a:lnTo>
                <a:lnTo>
                  <a:pt x="68" y="11"/>
                </a:lnTo>
                <a:lnTo>
                  <a:pt x="75" y="13"/>
                </a:lnTo>
                <a:lnTo>
                  <a:pt x="67" y="20"/>
                </a:lnTo>
                <a:lnTo>
                  <a:pt x="62" y="22"/>
                </a:lnTo>
                <a:lnTo>
                  <a:pt x="56" y="24"/>
                </a:lnTo>
                <a:lnTo>
                  <a:pt x="49" y="22"/>
                </a:lnTo>
                <a:lnTo>
                  <a:pt x="44" y="22"/>
                </a:lnTo>
                <a:lnTo>
                  <a:pt x="37" y="23"/>
                </a:lnTo>
                <a:lnTo>
                  <a:pt x="44" y="22"/>
                </a:lnTo>
                <a:lnTo>
                  <a:pt x="37" y="22"/>
                </a:lnTo>
                <a:lnTo>
                  <a:pt x="31" y="23"/>
                </a:lnTo>
                <a:lnTo>
                  <a:pt x="25" y="27"/>
                </a:lnTo>
                <a:lnTo>
                  <a:pt x="19" y="28"/>
                </a:lnTo>
                <a:lnTo>
                  <a:pt x="13" y="31"/>
                </a:lnTo>
                <a:lnTo>
                  <a:pt x="6" y="36"/>
                </a:lnTo>
                <a:lnTo>
                  <a:pt x="0" y="39"/>
                </a:lnTo>
                <a:lnTo>
                  <a:pt x="5" y="31"/>
                </a:lnTo>
                <a:lnTo>
                  <a:pt x="5" y="25"/>
                </a:lnTo>
                <a:lnTo>
                  <a:pt x="1" y="32"/>
                </a:lnTo>
                <a:lnTo>
                  <a:pt x="2" y="25"/>
                </a:lnTo>
                <a:lnTo>
                  <a:pt x="1" y="2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1" name="Freeform 741"/>
          <p:cNvSpPr>
            <a:spLocks/>
          </p:cNvSpPr>
          <p:nvPr/>
        </p:nvSpPr>
        <p:spPr bwMode="auto">
          <a:xfrm>
            <a:off x="501650" y="2351088"/>
            <a:ext cx="9525" cy="7937"/>
          </a:xfrm>
          <a:custGeom>
            <a:avLst/>
            <a:gdLst>
              <a:gd name="T0" fmla="*/ 0 w 19"/>
              <a:gd name="T1" fmla="*/ 2147483647 h 14"/>
              <a:gd name="T2" fmla="*/ 2147483647 w 19"/>
              <a:gd name="T3" fmla="*/ 0 h 14"/>
              <a:gd name="T4" fmla="*/ 2147483647 w 19"/>
              <a:gd name="T5" fmla="*/ 2147483647 h 14"/>
              <a:gd name="T6" fmla="*/ 2147483647 w 19"/>
              <a:gd name="T7" fmla="*/ 2147483647 h 14"/>
              <a:gd name="T8" fmla="*/ 2147483647 w 19"/>
              <a:gd name="T9" fmla="*/ 2147483647 h 14"/>
              <a:gd name="T10" fmla="*/ 2147483647 w 19"/>
              <a:gd name="T11" fmla="*/ 2147483647 h 14"/>
              <a:gd name="T12" fmla="*/ 2147483647 w 19"/>
              <a:gd name="T13" fmla="*/ 2147483647 h 14"/>
              <a:gd name="T14" fmla="*/ 0 w 19"/>
              <a:gd name="T15" fmla="*/ 2147483647 h 1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4"/>
              <a:gd name="T26" fmla="*/ 19 w 1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4">
                <a:moveTo>
                  <a:pt x="0" y="11"/>
                </a:moveTo>
                <a:lnTo>
                  <a:pt x="13" y="0"/>
                </a:lnTo>
                <a:lnTo>
                  <a:pt x="15" y="1"/>
                </a:lnTo>
                <a:lnTo>
                  <a:pt x="15" y="2"/>
                </a:lnTo>
                <a:lnTo>
                  <a:pt x="19" y="8"/>
                </a:lnTo>
                <a:lnTo>
                  <a:pt x="12" y="11"/>
                </a:lnTo>
                <a:lnTo>
                  <a:pt x="6" y="14"/>
                </a:lnTo>
                <a:lnTo>
                  <a:pt x="0" y="1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2" name="Freeform 742"/>
          <p:cNvSpPr>
            <a:spLocks/>
          </p:cNvSpPr>
          <p:nvPr/>
        </p:nvSpPr>
        <p:spPr bwMode="auto">
          <a:xfrm>
            <a:off x="769938" y="2552700"/>
            <a:ext cx="7937" cy="3175"/>
          </a:xfrm>
          <a:custGeom>
            <a:avLst/>
            <a:gdLst>
              <a:gd name="T0" fmla="*/ 0 w 18"/>
              <a:gd name="T1" fmla="*/ 2147483647 h 10"/>
              <a:gd name="T2" fmla="*/ 2147483647 w 18"/>
              <a:gd name="T3" fmla="*/ 2147483647 h 10"/>
              <a:gd name="T4" fmla="*/ 2147483647 w 18"/>
              <a:gd name="T5" fmla="*/ 2147483647 h 10"/>
              <a:gd name="T6" fmla="*/ 2147483647 w 18"/>
              <a:gd name="T7" fmla="*/ 2147483647 h 10"/>
              <a:gd name="T8" fmla="*/ 2147483647 w 18"/>
              <a:gd name="T9" fmla="*/ 0 h 10"/>
              <a:gd name="T10" fmla="*/ 2147483647 w 18"/>
              <a:gd name="T11" fmla="*/ 2147483647 h 10"/>
              <a:gd name="T12" fmla="*/ 2147483647 w 18"/>
              <a:gd name="T13" fmla="*/ 2147483647 h 10"/>
              <a:gd name="T14" fmla="*/ 2147483647 w 18"/>
              <a:gd name="T15" fmla="*/ 2147483647 h 10"/>
              <a:gd name="T16" fmla="*/ 0 w 18"/>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0"/>
              <a:gd name="T29" fmla="*/ 18 w 1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0">
                <a:moveTo>
                  <a:pt x="0" y="10"/>
                </a:moveTo>
                <a:lnTo>
                  <a:pt x="6" y="6"/>
                </a:lnTo>
                <a:lnTo>
                  <a:pt x="7" y="6"/>
                </a:lnTo>
                <a:lnTo>
                  <a:pt x="12" y="3"/>
                </a:lnTo>
                <a:lnTo>
                  <a:pt x="18" y="0"/>
                </a:lnTo>
                <a:lnTo>
                  <a:pt x="13" y="6"/>
                </a:lnTo>
                <a:lnTo>
                  <a:pt x="7" y="8"/>
                </a:lnTo>
                <a:lnTo>
                  <a:pt x="2" y="10"/>
                </a:lnTo>
                <a:lnTo>
                  <a:pt x="0"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3" name="Freeform 743"/>
          <p:cNvSpPr>
            <a:spLocks/>
          </p:cNvSpPr>
          <p:nvPr/>
        </p:nvSpPr>
        <p:spPr bwMode="auto">
          <a:xfrm>
            <a:off x="766763" y="2552700"/>
            <a:ext cx="7937" cy="3175"/>
          </a:xfrm>
          <a:custGeom>
            <a:avLst/>
            <a:gdLst>
              <a:gd name="T0" fmla="*/ 2147483647 w 18"/>
              <a:gd name="T1" fmla="*/ 2147483647 h 9"/>
              <a:gd name="T2" fmla="*/ 2147483647 w 18"/>
              <a:gd name="T3" fmla="*/ 2147483647 h 9"/>
              <a:gd name="T4" fmla="*/ 0 w 18"/>
              <a:gd name="T5" fmla="*/ 2147483647 h 9"/>
              <a:gd name="T6" fmla="*/ 2147483647 w 18"/>
              <a:gd name="T7" fmla="*/ 2147483647 h 9"/>
              <a:gd name="T8" fmla="*/ 2147483647 w 18"/>
              <a:gd name="T9" fmla="*/ 2147483647 h 9"/>
              <a:gd name="T10" fmla="*/ 2147483647 w 18"/>
              <a:gd name="T11" fmla="*/ 0 h 9"/>
              <a:gd name="T12" fmla="*/ 2147483647 w 18"/>
              <a:gd name="T13" fmla="*/ 2147483647 h 9"/>
              <a:gd name="T14" fmla="*/ 2147483647 w 18"/>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9"/>
              <a:gd name="T26" fmla="*/ 18 w 18"/>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9">
                <a:moveTo>
                  <a:pt x="12" y="6"/>
                </a:moveTo>
                <a:lnTo>
                  <a:pt x="6" y="8"/>
                </a:lnTo>
                <a:lnTo>
                  <a:pt x="0" y="9"/>
                </a:lnTo>
                <a:lnTo>
                  <a:pt x="6" y="7"/>
                </a:lnTo>
                <a:lnTo>
                  <a:pt x="12" y="1"/>
                </a:lnTo>
                <a:lnTo>
                  <a:pt x="18" y="0"/>
                </a:lnTo>
                <a:lnTo>
                  <a:pt x="18" y="1"/>
                </a:lnTo>
                <a:lnTo>
                  <a:pt x="12"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4" name="Freeform 744"/>
          <p:cNvSpPr>
            <a:spLocks/>
          </p:cNvSpPr>
          <p:nvPr/>
        </p:nvSpPr>
        <p:spPr bwMode="auto">
          <a:xfrm>
            <a:off x="1035050" y="3005138"/>
            <a:ext cx="1588" cy="3175"/>
          </a:xfrm>
          <a:custGeom>
            <a:avLst/>
            <a:gdLst>
              <a:gd name="T0" fmla="*/ 2147483647 w 4"/>
              <a:gd name="T1" fmla="*/ 2147483647 h 7"/>
              <a:gd name="T2" fmla="*/ 2147483647 w 4"/>
              <a:gd name="T3" fmla="*/ 0 h 7"/>
              <a:gd name="T4" fmla="*/ 0 w 4"/>
              <a:gd name="T5" fmla="*/ 2147483647 h 7"/>
              <a:gd name="T6" fmla="*/ 2147483647 w 4"/>
              <a:gd name="T7" fmla="*/ 2147483647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2"/>
                </a:moveTo>
                <a:lnTo>
                  <a:pt x="4" y="0"/>
                </a:lnTo>
                <a:lnTo>
                  <a:pt x="0" y="7"/>
                </a:lnTo>
                <a:lnTo>
                  <a:pt x="1"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5" name="Freeform 745"/>
          <p:cNvSpPr>
            <a:spLocks/>
          </p:cNvSpPr>
          <p:nvPr/>
        </p:nvSpPr>
        <p:spPr bwMode="auto">
          <a:xfrm>
            <a:off x="1039813" y="2695575"/>
            <a:ext cx="3175" cy="1588"/>
          </a:xfrm>
          <a:custGeom>
            <a:avLst/>
            <a:gdLst>
              <a:gd name="T0" fmla="*/ 0 w 7"/>
              <a:gd name="T1" fmla="*/ 2147483647 h 2"/>
              <a:gd name="T2" fmla="*/ 2147483647 w 7"/>
              <a:gd name="T3" fmla="*/ 0 h 2"/>
              <a:gd name="T4" fmla="*/ 2147483647 w 7"/>
              <a:gd name="T5" fmla="*/ 0 h 2"/>
              <a:gd name="T6" fmla="*/ 2147483647 w 7"/>
              <a:gd name="T7" fmla="*/ 2147483647 h 2"/>
              <a:gd name="T8" fmla="*/ 0 w 7"/>
              <a:gd name="T9" fmla="*/ 2147483647 h 2"/>
              <a:gd name="T10" fmla="*/ 0 60000 65536"/>
              <a:gd name="T11" fmla="*/ 0 60000 65536"/>
              <a:gd name="T12" fmla="*/ 0 60000 65536"/>
              <a:gd name="T13" fmla="*/ 0 60000 65536"/>
              <a:gd name="T14" fmla="*/ 0 60000 65536"/>
              <a:gd name="T15" fmla="*/ 0 w 7"/>
              <a:gd name="T16" fmla="*/ 0 h 2"/>
              <a:gd name="T17" fmla="*/ 7 w 7"/>
              <a:gd name="T18" fmla="*/ 2 h 2"/>
            </a:gdLst>
            <a:ahLst/>
            <a:cxnLst>
              <a:cxn ang="T10">
                <a:pos x="T0" y="T1"/>
              </a:cxn>
              <a:cxn ang="T11">
                <a:pos x="T2" y="T3"/>
              </a:cxn>
              <a:cxn ang="T12">
                <a:pos x="T4" y="T5"/>
              </a:cxn>
              <a:cxn ang="T13">
                <a:pos x="T6" y="T7"/>
              </a:cxn>
              <a:cxn ang="T14">
                <a:pos x="T8" y="T9"/>
              </a:cxn>
            </a:cxnLst>
            <a:rect l="T15" t="T16" r="T17" b="T18"/>
            <a:pathLst>
              <a:path w="7" h="2">
                <a:moveTo>
                  <a:pt x="0" y="2"/>
                </a:moveTo>
                <a:lnTo>
                  <a:pt x="6" y="0"/>
                </a:lnTo>
                <a:lnTo>
                  <a:pt x="7" y="0"/>
                </a:lnTo>
                <a:lnTo>
                  <a:pt x="3" y="2"/>
                </a:lnTo>
                <a:lnTo>
                  <a:pt x="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6" name="Freeform 746"/>
          <p:cNvSpPr>
            <a:spLocks/>
          </p:cNvSpPr>
          <p:nvPr/>
        </p:nvSpPr>
        <p:spPr bwMode="auto">
          <a:xfrm>
            <a:off x="1039813" y="2614613"/>
            <a:ext cx="1587" cy="1587"/>
          </a:xfrm>
          <a:custGeom>
            <a:avLst/>
            <a:gdLst>
              <a:gd name="T0" fmla="*/ 0 w 2"/>
              <a:gd name="T1" fmla="*/ 0 h 1588"/>
              <a:gd name="T2" fmla="*/ 2147483647 w 2"/>
              <a:gd name="T3" fmla="*/ 0 h 1588"/>
              <a:gd name="T4" fmla="*/ 2147483647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1" y="0"/>
                </a:lnTo>
                <a:lnTo>
                  <a:pt x="2" y="0"/>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7" name="Freeform 747"/>
          <p:cNvSpPr>
            <a:spLocks/>
          </p:cNvSpPr>
          <p:nvPr/>
        </p:nvSpPr>
        <p:spPr bwMode="auto">
          <a:xfrm>
            <a:off x="1036638" y="2613025"/>
            <a:ext cx="4762" cy="4763"/>
          </a:xfrm>
          <a:custGeom>
            <a:avLst/>
            <a:gdLst>
              <a:gd name="T0" fmla="*/ 2147483647 w 13"/>
              <a:gd name="T1" fmla="*/ 2147483647 h 9"/>
              <a:gd name="T2" fmla="*/ 2147483647 w 13"/>
              <a:gd name="T3" fmla="*/ 2147483647 h 9"/>
              <a:gd name="T4" fmla="*/ 2147483647 w 13"/>
              <a:gd name="T5" fmla="*/ 2147483647 h 9"/>
              <a:gd name="T6" fmla="*/ 2147483647 w 13"/>
              <a:gd name="T7" fmla="*/ 2147483647 h 9"/>
              <a:gd name="T8" fmla="*/ 2147483647 w 13"/>
              <a:gd name="T9" fmla="*/ 2147483647 h 9"/>
              <a:gd name="T10" fmla="*/ 0 w 13"/>
              <a:gd name="T11" fmla="*/ 2147483647 h 9"/>
              <a:gd name="T12" fmla="*/ 2147483647 w 13"/>
              <a:gd name="T13" fmla="*/ 0 h 9"/>
              <a:gd name="T14" fmla="*/ 2147483647 w 13"/>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9"/>
              <a:gd name="T26" fmla="*/ 13 w 13"/>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9">
                <a:moveTo>
                  <a:pt x="9" y="1"/>
                </a:moveTo>
                <a:lnTo>
                  <a:pt x="11" y="1"/>
                </a:lnTo>
                <a:lnTo>
                  <a:pt x="13" y="7"/>
                </a:lnTo>
                <a:lnTo>
                  <a:pt x="7" y="9"/>
                </a:lnTo>
                <a:lnTo>
                  <a:pt x="1" y="9"/>
                </a:lnTo>
                <a:lnTo>
                  <a:pt x="0" y="2"/>
                </a:lnTo>
                <a:lnTo>
                  <a:pt x="7" y="0"/>
                </a:lnTo>
                <a:lnTo>
                  <a:pt x="9"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8" name="Freeform 748"/>
          <p:cNvSpPr>
            <a:spLocks/>
          </p:cNvSpPr>
          <p:nvPr/>
        </p:nvSpPr>
        <p:spPr bwMode="auto">
          <a:xfrm>
            <a:off x="1066800" y="2967038"/>
            <a:ext cx="1588" cy="0"/>
          </a:xfrm>
          <a:custGeom>
            <a:avLst/>
            <a:gdLst>
              <a:gd name="T0" fmla="*/ 0 w 2"/>
              <a:gd name="T1" fmla="*/ 0 h 1"/>
              <a:gd name="T2" fmla="*/ 2147483647 w 2"/>
              <a:gd name="T3" fmla="*/ 0 h 1"/>
              <a:gd name="T4" fmla="*/ 2147483647 w 2"/>
              <a:gd name="T5" fmla="*/ 0 h 1"/>
              <a:gd name="T6" fmla="*/ 0 w 2"/>
              <a:gd name="T7" fmla="*/ 0 h 1"/>
              <a:gd name="T8" fmla="*/ 0 60000 65536"/>
              <a:gd name="T9" fmla="*/ 0 60000 65536"/>
              <a:gd name="T10" fmla="*/ 0 60000 65536"/>
              <a:gd name="T11" fmla="*/ 0 60000 65536"/>
              <a:gd name="T12" fmla="*/ 0 w 2"/>
              <a:gd name="T13" fmla="*/ 0 h 1"/>
              <a:gd name="T14" fmla="*/ 2 w 2"/>
              <a:gd name="T15" fmla="*/ 0 h 1"/>
            </a:gdLst>
            <a:ahLst/>
            <a:cxnLst>
              <a:cxn ang="T8">
                <a:pos x="T0" y="T1"/>
              </a:cxn>
              <a:cxn ang="T9">
                <a:pos x="T2" y="T3"/>
              </a:cxn>
              <a:cxn ang="T10">
                <a:pos x="T4" y="T5"/>
              </a:cxn>
              <a:cxn ang="T11">
                <a:pos x="T6" y="T7"/>
              </a:cxn>
            </a:cxnLst>
            <a:rect l="T12" t="T13" r="T14" b="T15"/>
            <a:pathLst>
              <a:path w="2" h="1">
                <a:moveTo>
                  <a:pt x="0" y="0"/>
                </a:moveTo>
                <a:lnTo>
                  <a:pt x="2" y="0"/>
                </a:lnTo>
                <a:lnTo>
                  <a:pt x="2" y="1"/>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79" name="Freeform 749"/>
          <p:cNvSpPr>
            <a:spLocks/>
          </p:cNvSpPr>
          <p:nvPr/>
        </p:nvSpPr>
        <p:spPr bwMode="auto">
          <a:xfrm>
            <a:off x="1060450" y="2967038"/>
            <a:ext cx="6350" cy="158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0 w 17"/>
              <a:gd name="T21" fmla="*/ 2147483647 h 36"/>
              <a:gd name="T22" fmla="*/ 2147483647 w 17"/>
              <a:gd name="T23" fmla="*/ 2147483647 h 36"/>
              <a:gd name="T24" fmla="*/ 0 w 17"/>
              <a:gd name="T25" fmla="*/ 2147483647 h 36"/>
              <a:gd name="T26" fmla="*/ 2147483647 w 17"/>
              <a:gd name="T27" fmla="*/ 2147483647 h 36"/>
              <a:gd name="T28" fmla="*/ 2147483647 w 17"/>
              <a:gd name="T29" fmla="*/ 2147483647 h 36"/>
              <a:gd name="T30" fmla="*/ 2147483647 w 17"/>
              <a:gd name="T31" fmla="*/ 0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36"/>
              <a:gd name="T50" fmla="*/ 17 w 17"/>
              <a:gd name="T51" fmla="*/ 36 h 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36">
                <a:moveTo>
                  <a:pt x="15" y="0"/>
                </a:moveTo>
                <a:lnTo>
                  <a:pt x="17" y="1"/>
                </a:lnTo>
                <a:lnTo>
                  <a:pt x="17" y="7"/>
                </a:lnTo>
                <a:lnTo>
                  <a:pt x="11" y="7"/>
                </a:lnTo>
                <a:lnTo>
                  <a:pt x="5" y="11"/>
                </a:lnTo>
                <a:lnTo>
                  <a:pt x="7" y="18"/>
                </a:lnTo>
                <a:lnTo>
                  <a:pt x="4" y="25"/>
                </a:lnTo>
                <a:lnTo>
                  <a:pt x="10" y="26"/>
                </a:lnTo>
                <a:lnTo>
                  <a:pt x="10" y="33"/>
                </a:lnTo>
                <a:lnTo>
                  <a:pt x="4" y="36"/>
                </a:lnTo>
                <a:lnTo>
                  <a:pt x="0" y="30"/>
                </a:lnTo>
                <a:lnTo>
                  <a:pt x="1" y="23"/>
                </a:lnTo>
                <a:lnTo>
                  <a:pt x="0" y="16"/>
                </a:lnTo>
                <a:lnTo>
                  <a:pt x="3" y="9"/>
                </a:lnTo>
                <a:lnTo>
                  <a:pt x="9" y="4"/>
                </a:lnTo>
                <a:lnTo>
                  <a:pt x="1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0" name="Freeform 750"/>
          <p:cNvSpPr>
            <a:spLocks/>
          </p:cNvSpPr>
          <p:nvPr/>
        </p:nvSpPr>
        <p:spPr bwMode="auto">
          <a:xfrm>
            <a:off x="1439863" y="3724275"/>
            <a:ext cx="12700" cy="19050"/>
          </a:xfrm>
          <a:custGeom>
            <a:avLst/>
            <a:gdLst>
              <a:gd name="T0" fmla="*/ 2147483647 w 24"/>
              <a:gd name="T1" fmla="*/ 2147483647 h 40"/>
              <a:gd name="T2" fmla="*/ 2147483647 w 24"/>
              <a:gd name="T3" fmla="*/ 2147483647 h 40"/>
              <a:gd name="T4" fmla="*/ 2147483647 w 24"/>
              <a:gd name="T5" fmla="*/ 2147483647 h 40"/>
              <a:gd name="T6" fmla="*/ 2147483647 w 24"/>
              <a:gd name="T7" fmla="*/ 0 h 40"/>
              <a:gd name="T8" fmla="*/ 2147483647 w 24"/>
              <a:gd name="T9" fmla="*/ 2147483647 h 40"/>
              <a:gd name="T10" fmla="*/ 2147483647 w 24"/>
              <a:gd name="T11" fmla="*/ 2147483647 h 40"/>
              <a:gd name="T12" fmla="*/ 2147483647 w 24"/>
              <a:gd name="T13" fmla="*/ 2147483647 h 40"/>
              <a:gd name="T14" fmla="*/ 2147483647 w 24"/>
              <a:gd name="T15" fmla="*/ 2147483647 h 40"/>
              <a:gd name="T16" fmla="*/ 2147483647 w 24"/>
              <a:gd name="T17" fmla="*/ 2147483647 h 40"/>
              <a:gd name="T18" fmla="*/ 0 w 24"/>
              <a:gd name="T19" fmla="*/ 2147483647 h 40"/>
              <a:gd name="T20" fmla="*/ 2147483647 w 24"/>
              <a:gd name="T21" fmla="*/ 2147483647 h 40"/>
              <a:gd name="T22" fmla="*/ 2147483647 w 24"/>
              <a:gd name="T23" fmla="*/ 2147483647 h 40"/>
              <a:gd name="T24" fmla="*/ 2147483647 w 24"/>
              <a:gd name="T25" fmla="*/ 2147483647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40"/>
              <a:gd name="T41" fmla="*/ 24 w 24"/>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40">
                <a:moveTo>
                  <a:pt x="12" y="20"/>
                </a:moveTo>
                <a:lnTo>
                  <a:pt x="16" y="14"/>
                </a:lnTo>
                <a:lnTo>
                  <a:pt x="21" y="6"/>
                </a:lnTo>
                <a:lnTo>
                  <a:pt x="24" y="0"/>
                </a:lnTo>
                <a:lnTo>
                  <a:pt x="19" y="6"/>
                </a:lnTo>
                <a:lnTo>
                  <a:pt x="13" y="14"/>
                </a:lnTo>
                <a:lnTo>
                  <a:pt x="9" y="21"/>
                </a:lnTo>
                <a:lnTo>
                  <a:pt x="4" y="27"/>
                </a:lnTo>
                <a:lnTo>
                  <a:pt x="1" y="33"/>
                </a:lnTo>
                <a:lnTo>
                  <a:pt x="0" y="40"/>
                </a:lnTo>
                <a:lnTo>
                  <a:pt x="3" y="33"/>
                </a:lnTo>
                <a:lnTo>
                  <a:pt x="8" y="27"/>
                </a:lnTo>
                <a:lnTo>
                  <a:pt x="12" y="2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1" name="Freeform 751"/>
          <p:cNvSpPr>
            <a:spLocks/>
          </p:cNvSpPr>
          <p:nvPr/>
        </p:nvSpPr>
        <p:spPr bwMode="auto">
          <a:xfrm>
            <a:off x="1465263" y="3702050"/>
            <a:ext cx="11112" cy="11113"/>
          </a:xfrm>
          <a:custGeom>
            <a:avLst/>
            <a:gdLst>
              <a:gd name="T0" fmla="*/ 0 w 24"/>
              <a:gd name="T1" fmla="*/ 2147483647 h 19"/>
              <a:gd name="T2" fmla="*/ 0 w 24"/>
              <a:gd name="T3" fmla="*/ 2147483647 h 19"/>
              <a:gd name="T4" fmla="*/ 2147483647 w 24"/>
              <a:gd name="T5" fmla="*/ 2147483647 h 19"/>
              <a:gd name="T6" fmla="*/ 2147483647 w 24"/>
              <a:gd name="T7" fmla="*/ 2147483647 h 19"/>
              <a:gd name="T8" fmla="*/ 2147483647 w 24"/>
              <a:gd name="T9" fmla="*/ 2147483647 h 19"/>
              <a:gd name="T10" fmla="*/ 2147483647 w 24"/>
              <a:gd name="T11" fmla="*/ 0 h 19"/>
              <a:gd name="T12" fmla="*/ 2147483647 w 24"/>
              <a:gd name="T13" fmla="*/ 2147483647 h 19"/>
              <a:gd name="T14" fmla="*/ 2147483647 w 24"/>
              <a:gd name="T15" fmla="*/ 2147483647 h 19"/>
              <a:gd name="T16" fmla="*/ 2147483647 w 24"/>
              <a:gd name="T17" fmla="*/ 2147483647 h 19"/>
              <a:gd name="T18" fmla="*/ 0 w 24"/>
              <a:gd name="T19" fmla="*/ 2147483647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9"/>
              <a:gd name="T32" fmla="*/ 24 w 24"/>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9">
                <a:moveTo>
                  <a:pt x="0" y="15"/>
                </a:moveTo>
                <a:lnTo>
                  <a:pt x="0" y="19"/>
                </a:lnTo>
                <a:lnTo>
                  <a:pt x="6" y="15"/>
                </a:lnTo>
                <a:lnTo>
                  <a:pt x="11" y="10"/>
                </a:lnTo>
                <a:lnTo>
                  <a:pt x="18" y="7"/>
                </a:lnTo>
                <a:lnTo>
                  <a:pt x="24" y="0"/>
                </a:lnTo>
                <a:lnTo>
                  <a:pt x="19" y="3"/>
                </a:lnTo>
                <a:lnTo>
                  <a:pt x="11" y="7"/>
                </a:lnTo>
                <a:lnTo>
                  <a:pt x="6" y="11"/>
                </a:lnTo>
                <a:lnTo>
                  <a:pt x="0" y="1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2" name="Freeform 752"/>
          <p:cNvSpPr>
            <a:spLocks/>
          </p:cNvSpPr>
          <p:nvPr/>
        </p:nvSpPr>
        <p:spPr bwMode="auto">
          <a:xfrm>
            <a:off x="1520825" y="3668713"/>
            <a:ext cx="12700" cy="6350"/>
          </a:xfrm>
          <a:custGeom>
            <a:avLst/>
            <a:gdLst>
              <a:gd name="T0" fmla="*/ 2147483647 w 24"/>
              <a:gd name="T1" fmla="*/ 2147483647 h 18"/>
              <a:gd name="T2" fmla="*/ 2147483647 w 24"/>
              <a:gd name="T3" fmla="*/ 2147483647 h 18"/>
              <a:gd name="T4" fmla="*/ 2147483647 w 24"/>
              <a:gd name="T5" fmla="*/ 2147483647 h 18"/>
              <a:gd name="T6" fmla="*/ 0 w 24"/>
              <a:gd name="T7" fmla="*/ 2147483647 h 18"/>
              <a:gd name="T8" fmla="*/ 2147483647 w 24"/>
              <a:gd name="T9" fmla="*/ 2147483647 h 18"/>
              <a:gd name="T10" fmla="*/ 2147483647 w 24"/>
              <a:gd name="T11" fmla="*/ 2147483647 h 18"/>
              <a:gd name="T12" fmla="*/ 2147483647 w 24"/>
              <a:gd name="T13" fmla="*/ 0 h 18"/>
              <a:gd name="T14" fmla="*/ 2147483647 w 24"/>
              <a:gd name="T15" fmla="*/ 2147483647 h 18"/>
              <a:gd name="T16" fmla="*/ 2147483647 w 24"/>
              <a:gd name="T17" fmla="*/ 2147483647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18"/>
              <a:gd name="T29" fmla="*/ 24 w 24"/>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18">
                <a:moveTo>
                  <a:pt x="17" y="4"/>
                </a:moveTo>
                <a:lnTo>
                  <a:pt x="13" y="7"/>
                </a:lnTo>
                <a:lnTo>
                  <a:pt x="5" y="12"/>
                </a:lnTo>
                <a:lnTo>
                  <a:pt x="0" y="18"/>
                </a:lnTo>
                <a:lnTo>
                  <a:pt x="11" y="10"/>
                </a:lnTo>
                <a:lnTo>
                  <a:pt x="18" y="6"/>
                </a:lnTo>
                <a:lnTo>
                  <a:pt x="24" y="0"/>
                </a:lnTo>
                <a:lnTo>
                  <a:pt x="18" y="2"/>
                </a:lnTo>
                <a:lnTo>
                  <a:pt x="17"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3" name="Freeform 753"/>
          <p:cNvSpPr>
            <a:spLocks/>
          </p:cNvSpPr>
          <p:nvPr/>
        </p:nvSpPr>
        <p:spPr bwMode="auto">
          <a:xfrm>
            <a:off x="1612900" y="3656013"/>
            <a:ext cx="9525" cy="6350"/>
          </a:xfrm>
          <a:custGeom>
            <a:avLst/>
            <a:gdLst>
              <a:gd name="T0" fmla="*/ 2147483647 w 18"/>
              <a:gd name="T1" fmla="*/ 2147483647 h 12"/>
              <a:gd name="T2" fmla="*/ 2147483647 w 18"/>
              <a:gd name="T3" fmla="*/ 2147483647 h 12"/>
              <a:gd name="T4" fmla="*/ 2147483647 w 18"/>
              <a:gd name="T5" fmla="*/ 0 h 12"/>
              <a:gd name="T6" fmla="*/ 2147483647 w 18"/>
              <a:gd name="T7" fmla="*/ 2147483647 h 12"/>
              <a:gd name="T8" fmla="*/ 0 w 18"/>
              <a:gd name="T9" fmla="*/ 2147483647 h 12"/>
              <a:gd name="T10" fmla="*/ 2147483647 w 18"/>
              <a:gd name="T11" fmla="*/ 2147483647 h 12"/>
              <a:gd name="T12" fmla="*/ 2147483647 w 18"/>
              <a:gd name="T13" fmla="*/ 2147483647 h 12"/>
              <a:gd name="T14" fmla="*/ 2147483647 w 18"/>
              <a:gd name="T15" fmla="*/ 2147483647 h 12"/>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2"/>
              <a:gd name="T26" fmla="*/ 18 w 18"/>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2">
                <a:moveTo>
                  <a:pt x="18" y="6"/>
                </a:moveTo>
                <a:lnTo>
                  <a:pt x="18" y="4"/>
                </a:lnTo>
                <a:lnTo>
                  <a:pt x="12" y="0"/>
                </a:lnTo>
                <a:lnTo>
                  <a:pt x="6" y="2"/>
                </a:lnTo>
                <a:lnTo>
                  <a:pt x="0" y="5"/>
                </a:lnTo>
                <a:lnTo>
                  <a:pt x="6" y="8"/>
                </a:lnTo>
                <a:lnTo>
                  <a:pt x="12" y="12"/>
                </a:lnTo>
                <a:lnTo>
                  <a:pt x="18"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4" name="Freeform 754"/>
          <p:cNvSpPr>
            <a:spLocks/>
          </p:cNvSpPr>
          <p:nvPr/>
        </p:nvSpPr>
        <p:spPr bwMode="auto">
          <a:xfrm>
            <a:off x="1631950" y="3668713"/>
            <a:ext cx="4763" cy="3175"/>
          </a:xfrm>
          <a:custGeom>
            <a:avLst/>
            <a:gdLst>
              <a:gd name="T0" fmla="*/ 2147483647 w 8"/>
              <a:gd name="T1" fmla="*/ 2147483647 h 9"/>
              <a:gd name="T2" fmla="*/ 2147483647 w 8"/>
              <a:gd name="T3" fmla="*/ 2147483647 h 9"/>
              <a:gd name="T4" fmla="*/ 2147483647 w 8"/>
              <a:gd name="T5" fmla="*/ 0 h 9"/>
              <a:gd name="T6" fmla="*/ 0 w 8"/>
              <a:gd name="T7" fmla="*/ 2147483647 h 9"/>
              <a:gd name="T8" fmla="*/ 2147483647 w 8"/>
              <a:gd name="T9" fmla="*/ 2147483647 h 9"/>
              <a:gd name="T10" fmla="*/ 2147483647 w 8"/>
              <a:gd name="T11" fmla="*/ 2147483647 h 9"/>
              <a:gd name="T12" fmla="*/ 0 60000 65536"/>
              <a:gd name="T13" fmla="*/ 0 60000 65536"/>
              <a:gd name="T14" fmla="*/ 0 60000 65536"/>
              <a:gd name="T15" fmla="*/ 0 60000 65536"/>
              <a:gd name="T16" fmla="*/ 0 60000 65536"/>
              <a:gd name="T17" fmla="*/ 0 60000 65536"/>
              <a:gd name="T18" fmla="*/ 0 w 8"/>
              <a:gd name="T19" fmla="*/ 0 h 9"/>
              <a:gd name="T20" fmla="*/ 8 w 8"/>
              <a:gd name="T21" fmla="*/ 9 h 9"/>
            </a:gdLst>
            <a:ahLst/>
            <a:cxnLst>
              <a:cxn ang="T12">
                <a:pos x="T0" y="T1"/>
              </a:cxn>
              <a:cxn ang="T13">
                <a:pos x="T2" y="T3"/>
              </a:cxn>
              <a:cxn ang="T14">
                <a:pos x="T4" y="T5"/>
              </a:cxn>
              <a:cxn ang="T15">
                <a:pos x="T6" y="T7"/>
              </a:cxn>
              <a:cxn ang="T16">
                <a:pos x="T8" y="T9"/>
              </a:cxn>
              <a:cxn ang="T17">
                <a:pos x="T10" y="T11"/>
              </a:cxn>
            </a:cxnLst>
            <a:rect l="T18" t="T19" r="T20" b="T21"/>
            <a:pathLst>
              <a:path w="8" h="9">
                <a:moveTo>
                  <a:pt x="6" y="8"/>
                </a:moveTo>
                <a:lnTo>
                  <a:pt x="8" y="1"/>
                </a:lnTo>
                <a:lnTo>
                  <a:pt x="2" y="0"/>
                </a:lnTo>
                <a:lnTo>
                  <a:pt x="0" y="6"/>
                </a:lnTo>
                <a:lnTo>
                  <a:pt x="5" y="9"/>
                </a:lnTo>
                <a:lnTo>
                  <a:pt x="6"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5" name="Freeform 755"/>
          <p:cNvSpPr>
            <a:spLocks/>
          </p:cNvSpPr>
          <p:nvPr/>
        </p:nvSpPr>
        <p:spPr bwMode="auto">
          <a:xfrm>
            <a:off x="1695450" y="3638550"/>
            <a:ext cx="3175" cy="3175"/>
          </a:xfrm>
          <a:custGeom>
            <a:avLst/>
            <a:gdLst>
              <a:gd name="T0" fmla="*/ 2147483647 w 7"/>
              <a:gd name="T1" fmla="*/ 0 h 6"/>
              <a:gd name="T2" fmla="*/ 0 w 7"/>
              <a:gd name="T3" fmla="*/ 2147483647 h 6"/>
              <a:gd name="T4" fmla="*/ 2147483647 w 7"/>
              <a:gd name="T5" fmla="*/ 2147483647 h 6"/>
              <a:gd name="T6" fmla="*/ 214748364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0" y="3"/>
                </a:lnTo>
                <a:lnTo>
                  <a:pt x="7" y="6"/>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6" name="Freeform 756"/>
          <p:cNvSpPr>
            <a:spLocks/>
          </p:cNvSpPr>
          <p:nvPr/>
        </p:nvSpPr>
        <p:spPr bwMode="auto">
          <a:xfrm>
            <a:off x="4508500" y="2738438"/>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4"/>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7" name="Freeform 757"/>
          <p:cNvSpPr>
            <a:spLocks/>
          </p:cNvSpPr>
          <p:nvPr/>
        </p:nvSpPr>
        <p:spPr bwMode="auto">
          <a:xfrm>
            <a:off x="4572000" y="2747963"/>
            <a:ext cx="7938" cy="1587"/>
          </a:xfrm>
          <a:custGeom>
            <a:avLst/>
            <a:gdLst>
              <a:gd name="T0" fmla="*/ 2147483647 w 15"/>
              <a:gd name="T1" fmla="*/ 2147483647 h 8"/>
              <a:gd name="T2" fmla="*/ 2147483647 w 15"/>
              <a:gd name="T3" fmla="*/ 2147483647 h 8"/>
              <a:gd name="T4" fmla="*/ 2147483647 w 15"/>
              <a:gd name="T5" fmla="*/ 2147483647 h 8"/>
              <a:gd name="T6" fmla="*/ 2147483647 w 15"/>
              <a:gd name="T7" fmla="*/ 2147483647 h 8"/>
              <a:gd name="T8" fmla="*/ 2147483647 w 15"/>
              <a:gd name="T9" fmla="*/ 0 h 8"/>
              <a:gd name="T10" fmla="*/ 0 w 15"/>
              <a:gd name="T11" fmla="*/ 2147483647 h 8"/>
              <a:gd name="T12" fmla="*/ 2147483647 w 15"/>
              <a:gd name="T13" fmla="*/ 2147483647 h 8"/>
              <a:gd name="T14" fmla="*/ 0 60000 65536"/>
              <a:gd name="T15" fmla="*/ 0 60000 65536"/>
              <a:gd name="T16" fmla="*/ 0 60000 65536"/>
              <a:gd name="T17" fmla="*/ 0 60000 65536"/>
              <a:gd name="T18" fmla="*/ 0 60000 65536"/>
              <a:gd name="T19" fmla="*/ 0 60000 65536"/>
              <a:gd name="T20" fmla="*/ 0 60000 65536"/>
              <a:gd name="T21" fmla="*/ 0 w 15"/>
              <a:gd name="T22" fmla="*/ 0 h 8"/>
              <a:gd name="T23" fmla="*/ 15 w 15"/>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8">
                <a:moveTo>
                  <a:pt x="4" y="8"/>
                </a:moveTo>
                <a:lnTo>
                  <a:pt x="11" y="8"/>
                </a:lnTo>
                <a:lnTo>
                  <a:pt x="15" y="8"/>
                </a:lnTo>
                <a:lnTo>
                  <a:pt x="11" y="1"/>
                </a:lnTo>
                <a:lnTo>
                  <a:pt x="5" y="0"/>
                </a:lnTo>
                <a:lnTo>
                  <a:pt x="0" y="1"/>
                </a:lnTo>
                <a:lnTo>
                  <a:pt x="4"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8" name="Freeform 758"/>
          <p:cNvSpPr>
            <a:spLocks/>
          </p:cNvSpPr>
          <p:nvPr/>
        </p:nvSpPr>
        <p:spPr bwMode="auto">
          <a:xfrm>
            <a:off x="1804988" y="3648075"/>
            <a:ext cx="1587" cy="6350"/>
          </a:xfrm>
          <a:custGeom>
            <a:avLst/>
            <a:gdLst>
              <a:gd name="T0" fmla="*/ 2147483647 w 3"/>
              <a:gd name="T1" fmla="*/ 2147483647 h 14"/>
              <a:gd name="T2" fmla="*/ 0 w 3"/>
              <a:gd name="T3" fmla="*/ 2147483647 h 14"/>
              <a:gd name="T4" fmla="*/ 0 w 3"/>
              <a:gd name="T5" fmla="*/ 2147483647 h 14"/>
              <a:gd name="T6" fmla="*/ 2147483647 w 3"/>
              <a:gd name="T7" fmla="*/ 0 h 14"/>
              <a:gd name="T8" fmla="*/ 2147483647 w 3"/>
              <a:gd name="T9" fmla="*/ 2147483647 h 14"/>
              <a:gd name="T10" fmla="*/ 2147483647 w 3"/>
              <a:gd name="T11" fmla="*/ 2147483647 h 14"/>
              <a:gd name="T12" fmla="*/ 0 60000 65536"/>
              <a:gd name="T13" fmla="*/ 0 60000 65536"/>
              <a:gd name="T14" fmla="*/ 0 60000 65536"/>
              <a:gd name="T15" fmla="*/ 0 60000 65536"/>
              <a:gd name="T16" fmla="*/ 0 60000 65536"/>
              <a:gd name="T17" fmla="*/ 0 60000 65536"/>
              <a:gd name="T18" fmla="*/ 0 w 3"/>
              <a:gd name="T19" fmla="*/ 0 h 14"/>
              <a:gd name="T20" fmla="*/ 3 w 3"/>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 h="14">
                <a:moveTo>
                  <a:pt x="3" y="14"/>
                </a:moveTo>
                <a:lnTo>
                  <a:pt x="0" y="14"/>
                </a:lnTo>
                <a:lnTo>
                  <a:pt x="0" y="7"/>
                </a:lnTo>
                <a:lnTo>
                  <a:pt x="2" y="0"/>
                </a:lnTo>
                <a:lnTo>
                  <a:pt x="1" y="7"/>
                </a:lnTo>
                <a:lnTo>
                  <a:pt x="3" y="1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89" name="Freeform 759"/>
          <p:cNvSpPr>
            <a:spLocks/>
          </p:cNvSpPr>
          <p:nvPr/>
        </p:nvSpPr>
        <p:spPr bwMode="auto">
          <a:xfrm>
            <a:off x="1812925" y="3651250"/>
            <a:ext cx="12700" cy="6350"/>
          </a:xfrm>
          <a:custGeom>
            <a:avLst/>
            <a:gdLst>
              <a:gd name="T0" fmla="*/ 0 w 25"/>
              <a:gd name="T1" fmla="*/ 2147483647 h 12"/>
              <a:gd name="T2" fmla="*/ 2147483647 w 25"/>
              <a:gd name="T3" fmla="*/ 2147483647 h 12"/>
              <a:gd name="T4" fmla="*/ 2147483647 w 25"/>
              <a:gd name="T5" fmla="*/ 2147483647 h 12"/>
              <a:gd name="T6" fmla="*/ 2147483647 w 25"/>
              <a:gd name="T7" fmla="*/ 2147483647 h 12"/>
              <a:gd name="T8" fmla="*/ 2147483647 w 25"/>
              <a:gd name="T9" fmla="*/ 0 h 12"/>
              <a:gd name="T10" fmla="*/ 2147483647 w 25"/>
              <a:gd name="T11" fmla="*/ 2147483647 h 12"/>
              <a:gd name="T12" fmla="*/ 2147483647 w 25"/>
              <a:gd name="T13" fmla="*/ 2147483647 h 12"/>
              <a:gd name="T14" fmla="*/ 2147483647 w 25"/>
              <a:gd name="T15" fmla="*/ 2147483647 h 12"/>
              <a:gd name="T16" fmla="*/ 0 w 25"/>
              <a:gd name="T17" fmla="*/ 2147483647 h 12"/>
              <a:gd name="T18" fmla="*/ 0 w 25"/>
              <a:gd name="T19" fmla="*/ 2147483647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2"/>
              <a:gd name="T32" fmla="*/ 25 w 2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2">
                <a:moveTo>
                  <a:pt x="0" y="9"/>
                </a:moveTo>
                <a:lnTo>
                  <a:pt x="6" y="11"/>
                </a:lnTo>
                <a:lnTo>
                  <a:pt x="11" y="7"/>
                </a:lnTo>
                <a:lnTo>
                  <a:pt x="18" y="4"/>
                </a:lnTo>
                <a:lnTo>
                  <a:pt x="25" y="0"/>
                </a:lnTo>
                <a:lnTo>
                  <a:pt x="18" y="5"/>
                </a:lnTo>
                <a:lnTo>
                  <a:pt x="11" y="8"/>
                </a:lnTo>
                <a:lnTo>
                  <a:pt x="6" y="12"/>
                </a:lnTo>
                <a:lnTo>
                  <a:pt x="0" y="11"/>
                </a:lnTo>
                <a:lnTo>
                  <a:pt x="0" y="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0" name="Freeform 760"/>
          <p:cNvSpPr>
            <a:spLocks/>
          </p:cNvSpPr>
          <p:nvPr/>
        </p:nvSpPr>
        <p:spPr bwMode="auto">
          <a:xfrm>
            <a:off x="1873250" y="3762375"/>
            <a:ext cx="1588" cy="3175"/>
          </a:xfrm>
          <a:custGeom>
            <a:avLst/>
            <a:gdLst>
              <a:gd name="T0" fmla="*/ 2147483647 w 2"/>
              <a:gd name="T1" fmla="*/ 0 h 7"/>
              <a:gd name="T2" fmla="*/ 0 w 2"/>
              <a:gd name="T3" fmla="*/ 2147483647 h 7"/>
              <a:gd name="T4" fmla="*/ 2147483647 w 2"/>
              <a:gd name="T5" fmla="*/ 0 h 7"/>
              <a:gd name="T6" fmla="*/ 2147483647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lnTo>
                  <a:pt x="0" y="7"/>
                </a:lnTo>
                <a:lnTo>
                  <a:pt x="1" y="0"/>
                </a:lnTo>
                <a:lnTo>
                  <a:pt x="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1" name="Freeform 761"/>
          <p:cNvSpPr>
            <a:spLocks/>
          </p:cNvSpPr>
          <p:nvPr/>
        </p:nvSpPr>
        <p:spPr bwMode="auto">
          <a:xfrm>
            <a:off x="1873250" y="3771900"/>
            <a:ext cx="4763" cy="3175"/>
          </a:xfrm>
          <a:custGeom>
            <a:avLst/>
            <a:gdLst>
              <a:gd name="T0" fmla="*/ 2147483647 w 7"/>
              <a:gd name="T1" fmla="*/ 2147483647 h 7"/>
              <a:gd name="T2" fmla="*/ 2147483647 w 7"/>
              <a:gd name="T3" fmla="*/ 2147483647 h 7"/>
              <a:gd name="T4" fmla="*/ 2147483647 w 7"/>
              <a:gd name="T5" fmla="*/ 2147483647 h 7"/>
              <a:gd name="T6" fmla="*/ 0 w 7"/>
              <a:gd name="T7" fmla="*/ 0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1" y="1"/>
                </a:moveTo>
                <a:lnTo>
                  <a:pt x="7" y="7"/>
                </a:lnTo>
                <a:lnTo>
                  <a:pt x="1" y="5"/>
                </a:lnTo>
                <a:lnTo>
                  <a:pt x="0" y="0"/>
                </a:lnTo>
                <a:lnTo>
                  <a:pt x="1"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2" name="Freeform 762"/>
          <p:cNvSpPr>
            <a:spLocks/>
          </p:cNvSpPr>
          <p:nvPr/>
        </p:nvSpPr>
        <p:spPr bwMode="auto">
          <a:xfrm>
            <a:off x="1876425" y="3767138"/>
            <a:ext cx="1588" cy="6350"/>
          </a:xfrm>
          <a:custGeom>
            <a:avLst/>
            <a:gdLst>
              <a:gd name="T0" fmla="*/ 2147483647 w 3"/>
              <a:gd name="T1" fmla="*/ 2147483647 h 15"/>
              <a:gd name="T2" fmla="*/ 2147483647 w 3"/>
              <a:gd name="T3" fmla="*/ 2147483647 h 15"/>
              <a:gd name="T4" fmla="*/ 0 w 3"/>
              <a:gd name="T5" fmla="*/ 0 h 15"/>
              <a:gd name="T6" fmla="*/ 2147483647 w 3"/>
              <a:gd name="T7" fmla="*/ 2147483647 h 15"/>
              <a:gd name="T8" fmla="*/ 2147483647 w 3"/>
              <a:gd name="T9" fmla="*/ 2147483647 h 15"/>
              <a:gd name="T10" fmla="*/ 2147483647 w 3"/>
              <a:gd name="T11" fmla="*/ 2147483647 h 15"/>
              <a:gd name="T12" fmla="*/ 0 60000 65536"/>
              <a:gd name="T13" fmla="*/ 0 60000 65536"/>
              <a:gd name="T14" fmla="*/ 0 60000 65536"/>
              <a:gd name="T15" fmla="*/ 0 60000 65536"/>
              <a:gd name="T16" fmla="*/ 0 60000 65536"/>
              <a:gd name="T17" fmla="*/ 0 60000 65536"/>
              <a:gd name="T18" fmla="*/ 0 w 3"/>
              <a:gd name="T19" fmla="*/ 0 h 15"/>
              <a:gd name="T20" fmla="*/ 3 w 3"/>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 h="15">
                <a:moveTo>
                  <a:pt x="1" y="15"/>
                </a:moveTo>
                <a:lnTo>
                  <a:pt x="1" y="7"/>
                </a:lnTo>
                <a:lnTo>
                  <a:pt x="0" y="0"/>
                </a:lnTo>
                <a:lnTo>
                  <a:pt x="3" y="8"/>
                </a:lnTo>
                <a:lnTo>
                  <a:pt x="3" y="15"/>
                </a:lnTo>
                <a:lnTo>
                  <a:pt x="1" y="1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3" name="Freeform 763"/>
          <p:cNvSpPr>
            <a:spLocks/>
          </p:cNvSpPr>
          <p:nvPr/>
        </p:nvSpPr>
        <p:spPr bwMode="auto">
          <a:xfrm>
            <a:off x="1881188" y="3770313"/>
            <a:ext cx="1587" cy="1587"/>
          </a:xfrm>
          <a:custGeom>
            <a:avLst/>
            <a:gdLst>
              <a:gd name="T0" fmla="*/ 0 w 1588"/>
              <a:gd name="T1" fmla="*/ 2147483647 h 1"/>
              <a:gd name="T2" fmla="*/ 0 w 1588"/>
              <a:gd name="T3" fmla="*/ 0 h 1"/>
              <a:gd name="T4" fmla="*/ 0 w 1588"/>
              <a:gd name="T5" fmla="*/ 2147483647 h 1"/>
              <a:gd name="T6" fmla="*/ 0 60000 65536"/>
              <a:gd name="T7" fmla="*/ 0 60000 65536"/>
              <a:gd name="T8" fmla="*/ 0 60000 65536"/>
              <a:gd name="T9" fmla="*/ 0 w 1588"/>
              <a:gd name="T10" fmla="*/ 0 h 1"/>
              <a:gd name="T11" fmla="*/ 1588 w 1588"/>
              <a:gd name="T12" fmla="*/ 1 h 1"/>
            </a:gdLst>
            <a:ahLst/>
            <a:cxnLst>
              <a:cxn ang="T6">
                <a:pos x="T0" y="T1"/>
              </a:cxn>
              <a:cxn ang="T7">
                <a:pos x="T2" y="T3"/>
              </a:cxn>
              <a:cxn ang="T8">
                <a:pos x="T4" y="T5"/>
              </a:cxn>
            </a:cxnLst>
            <a:rect l="T9" t="T10" r="T11" b="T12"/>
            <a:pathLst>
              <a:path w="1588" h="1">
                <a:moveTo>
                  <a:pt x="0" y="1"/>
                </a:moveTo>
                <a:lnTo>
                  <a:pt x="0" y="0"/>
                </a:lnTo>
                <a:lnTo>
                  <a:pt x="0"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4" name="Freeform 764"/>
          <p:cNvSpPr>
            <a:spLocks/>
          </p:cNvSpPr>
          <p:nvPr/>
        </p:nvSpPr>
        <p:spPr bwMode="auto">
          <a:xfrm>
            <a:off x="1881188" y="3765550"/>
            <a:ext cx="6350" cy="4763"/>
          </a:xfrm>
          <a:custGeom>
            <a:avLst/>
            <a:gdLst>
              <a:gd name="T0" fmla="*/ 0 w 12"/>
              <a:gd name="T1" fmla="*/ 2147483647 h 13"/>
              <a:gd name="T2" fmla="*/ 2147483647 w 12"/>
              <a:gd name="T3" fmla="*/ 2147483647 h 13"/>
              <a:gd name="T4" fmla="*/ 2147483647 w 12"/>
              <a:gd name="T5" fmla="*/ 2147483647 h 13"/>
              <a:gd name="T6" fmla="*/ 2147483647 w 12"/>
              <a:gd name="T7" fmla="*/ 0 h 13"/>
              <a:gd name="T8" fmla="*/ 2147483647 w 12"/>
              <a:gd name="T9" fmla="*/ 2147483647 h 13"/>
              <a:gd name="T10" fmla="*/ 2147483647 w 12"/>
              <a:gd name="T11" fmla="*/ 2147483647 h 13"/>
              <a:gd name="T12" fmla="*/ 0 w 12"/>
              <a:gd name="T13" fmla="*/ 2147483647 h 13"/>
              <a:gd name="T14" fmla="*/ 0 60000 65536"/>
              <a:gd name="T15" fmla="*/ 0 60000 65536"/>
              <a:gd name="T16" fmla="*/ 0 60000 65536"/>
              <a:gd name="T17" fmla="*/ 0 60000 65536"/>
              <a:gd name="T18" fmla="*/ 0 60000 65536"/>
              <a:gd name="T19" fmla="*/ 0 60000 65536"/>
              <a:gd name="T20" fmla="*/ 0 60000 65536"/>
              <a:gd name="T21" fmla="*/ 0 w 12"/>
              <a:gd name="T22" fmla="*/ 0 h 13"/>
              <a:gd name="T23" fmla="*/ 12 w 1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3">
                <a:moveTo>
                  <a:pt x="0" y="13"/>
                </a:moveTo>
                <a:lnTo>
                  <a:pt x="3" y="7"/>
                </a:lnTo>
                <a:lnTo>
                  <a:pt x="9" y="1"/>
                </a:lnTo>
                <a:lnTo>
                  <a:pt x="12" y="0"/>
                </a:lnTo>
                <a:lnTo>
                  <a:pt x="7" y="6"/>
                </a:lnTo>
                <a:lnTo>
                  <a:pt x="2" y="11"/>
                </a:lnTo>
                <a:lnTo>
                  <a:pt x="0" y="1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5" name="Freeform 765"/>
          <p:cNvSpPr>
            <a:spLocks/>
          </p:cNvSpPr>
          <p:nvPr/>
        </p:nvSpPr>
        <p:spPr bwMode="auto">
          <a:xfrm>
            <a:off x="1884363" y="4295775"/>
            <a:ext cx="363537" cy="617538"/>
          </a:xfrm>
          <a:custGeom>
            <a:avLst/>
            <a:gdLst>
              <a:gd name="T0" fmla="*/ 2147483647 w 769"/>
              <a:gd name="T1" fmla="*/ 2147483647 h 1318"/>
              <a:gd name="T2" fmla="*/ 2147483647 w 769"/>
              <a:gd name="T3" fmla="*/ 2147483647 h 1318"/>
              <a:gd name="T4" fmla="*/ 2147483647 w 769"/>
              <a:gd name="T5" fmla="*/ 2147483647 h 1318"/>
              <a:gd name="T6" fmla="*/ 2147483647 w 769"/>
              <a:gd name="T7" fmla="*/ 2147483647 h 1318"/>
              <a:gd name="T8" fmla="*/ 2147483647 w 769"/>
              <a:gd name="T9" fmla="*/ 2147483647 h 1318"/>
              <a:gd name="T10" fmla="*/ 2147483647 w 769"/>
              <a:gd name="T11" fmla="*/ 2147483647 h 1318"/>
              <a:gd name="T12" fmla="*/ 2147483647 w 769"/>
              <a:gd name="T13" fmla="*/ 2147483647 h 1318"/>
              <a:gd name="T14" fmla="*/ 2147483647 w 769"/>
              <a:gd name="T15" fmla="*/ 2147483647 h 1318"/>
              <a:gd name="T16" fmla="*/ 2147483647 w 769"/>
              <a:gd name="T17" fmla="*/ 2147483647 h 1318"/>
              <a:gd name="T18" fmla="*/ 2147483647 w 769"/>
              <a:gd name="T19" fmla="*/ 2147483647 h 1318"/>
              <a:gd name="T20" fmla="*/ 2147483647 w 769"/>
              <a:gd name="T21" fmla="*/ 2147483647 h 1318"/>
              <a:gd name="T22" fmla="*/ 2147483647 w 769"/>
              <a:gd name="T23" fmla="*/ 2147483647 h 1318"/>
              <a:gd name="T24" fmla="*/ 2147483647 w 769"/>
              <a:gd name="T25" fmla="*/ 2147483647 h 1318"/>
              <a:gd name="T26" fmla="*/ 2147483647 w 769"/>
              <a:gd name="T27" fmla="*/ 2147483647 h 1318"/>
              <a:gd name="T28" fmla="*/ 2147483647 w 769"/>
              <a:gd name="T29" fmla="*/ 2147483647 h 1318"/>
              <a:gd name="T30" fmla="*/ 2147483647 w 769"/>
              <a:gd name="T31" fmla="*/ 2147483647 h 1318"/>
              <a:gd name="T32" fmla="*/ 2147483647 w 769"/>
              <a:gd name="T33" fmla="*/ 2147483647 h 1318"/>
              <a:gd name="T34" fmla="*/ 2147483647 w 769"/>
              <a:gd name="T35" fmla="*/ 2147483647 h 1318"/>
              <a:gd name="T36" fmla="*/ 2147483647 w 769"/>
              <a:gd name="T37" fmla="*/ 2147483647 h 1318"/>
              <a:gd name="T38" fmla="*/ 2147483647 w 769"/>
              <a:gd name="T39" fmla="*/ 2147483647 h 1318"/>
              <a:gd name="T40" fmla="*/ 2147483647 w 769"/>
              <a:gd name="T41" fmla="*/ 2147483647 h 1318"/>
              <a:gd name="T42" fmla="*/ 2147483647 w 769"/>
              <a:gd name="T43" fmla="*/ 2147483647 h 1318"/>
              <a:gd name="T44" fmla="*/ 2147483647 w 769"/>
              <a:gd name="T45" fmla="*/ 2147483647 h 1318"/>
              <a:gd name="T46" fmla="*/ 2147483647 w 769"/>
              <a:gd name="T47" fmla="*/ 2147483647 h 1318"/>
              <a:gd name="T48" fmla="*/ 2147483647 w 769"/>
              <a:gd name="T49" fmla="*/ 2147483647 h 1318"/>
              <a:gd name="T50" fmla="*/ 2147483647 w 769"/>
              <a:gd name="T51" fmla="*/ 2147483647 h 1318"/>
              <a:gd name="T52" fmla="*/ 2147483647 w 769"/>
              <a:gd name="T53" fmla="*/ 2147483647 h 1318"/>
              <a:gd name="T54" fmla="*/ 2147483647 w 769"/>
              <a:gd name="T55" fmla="*/ 2147483647 h 1318"/>
              <a:gd name="T56" fmla="*/ 2147483647 w 769"/>
              <a:gd name="T57" fmla="*/ 2147483647 h 1318"/>
              <a:gd name="T58" fmla="*/ 2147483647 w 769"/>
              <a:gd name="T59" fmla="*/ 2147483647 h 1318"/>
              <a:gd name="T60" fmla="*/ 2147483647 w 769"/>
              <a:gd name="T61" fmla="*/ 2147483647 h 1318"/>
              <a:gd name="T62" fmla="*/ 2147483647 w 769"/>
              <a:gd name="T63" fmla="*/ 2147483647 h 1318"/>
              <a:gd name="T64" fmla="*/ 2147483647 w 769"/>
              <a:gd name="T65" fmla="*/ 2147483647 h 1318"/>
              <a:gd name="T66" fmla="*/ 2147483647 w 769"/>
              <a:gd name="T67" fmla="*/ 2147483647 h 1318"/>
              <a:gd name="T68" fmla="*/ 2147483647 w 769"/>
              <a:gd name="T69" fmla="*/ 2147483647 h 1318"/>
              <a:gd name="T70" fmla="*/ 2147483647 w 769"/>
              <a:gd name="T71" fmla="*/ 2147483647 h 1318"/>
              <a:gd name="T72" fmla="*/ 2147483647 w 769"/>
              <a:gd name="T73" fmla="*/ 2147483647 h 1318"/>
              <a:gd name="T74" fmla="*/ 2147483647 w 769"/>
              <a:gd name="T75" fmla="*/ 2147483647 h 1318"/>
              <a:gd name="T76" fmla="*/ 2147483647 w 769"/>
              <a:gd name="T77" fmla="*/ 2147483647 h 1318"/>
              <a:gd name="T78" fmla="*/ 2147483647 w 769"/>
              <a:gd name="T79" fmla="*/ 2147483647 h 1318"/>
              <a:gd name="T80" fmla="*/ 2147483647 w 769"/>
              <a:gd name="T81" fmla="*/ 2147483647 h 1318"/>
              <a:gd name="T82" fmla="*/ 2147483647 w 769"/>
              <a:gd name="T83" fmla="*/ 2147483647 h 1318"/>
              <a:gd name="T84" fmla="*/ 2147483647 w 769"/>
              <a:gd name="T85" fmla="*/ 2147483647 h 1318"/>
              <a:gd name="T86" fmla="*/ 2147483647 w 769"/>
              <a:gd name="T87" fmla="*/ 2147483647 h 1318"/>
              <a:gd name="T88" fmla="*/ 2147483647 w 769"/>
              <a:gd name="T89" fmla="*/ 2147483647 h 1318"/>
              <a:gd name="T90" fmla="*/ 2147483647 w 769"/>
              <a:gd name="T91" fmla="*/ 2147483647 h 1318"/>
              <a:gd name="T92" fmla="*/ 2147483647 w 769"/>
              <a:gd name="T93" fmla="*/ 2147483647 h 1318"/>
              <a:gd name="T94" fmla="*/ 2147483647 w 769"/>
              <a:gd name="T95" fmla="*/ 2147483647 h 1318"/>
              <a:gd name="T96" fmla="*/ 2147483647 w 769"/>
              <a:gd name="T97" fmla="*/ 2147483647 h 1318"/>
              <a:gd name="T98" fmla="*/ 2147483647 w 769"/>
              <a:gd name="T99" fmla="*/ 2147483647 h 1318"/>
              <a:gd name="T100" fmla="*/ 2147483647 w 769"/>
              <a:gd name="T101" fmla="*/ 2147483647 h 1318"/>
              <a:gd name="T102" fmla="*/ 2147483647 w 769"/>
              <a:gd name="T103" fmla="*/ 2147483647 h 1318"/>
              <a:gd name="T104" fmla="*/ 2147483647 w 769"/>
              <a:gd name="T105" fmla="*/ 2147483647 h 1318"/>
              <a:gd name="T106" fmla="*/ 2147483647 w 769"/>
              <a:gd name="T107" fmla="*/ 2147483647 h 1318"/>
              <a:gd name="T108" fmla="*/ 2147483647 w 769"/>
              <a:gd name="T109" fmla="*/ 2147483647 h 1318"/>
              <a:gd name="T110" fmla="*/ 2147483647 w 769"/>
              <a:gd name="T111" fmla="*/ 2147483647 h 1318"/>
              <a:gd name="T112" fmla="*/ 2147483647 w 769"/>
              <a:gd name="T113" fmla="*/ 2147483647 h 1318"/>
              <a:gd name="T114" fmla="*/ 2147483647 w 769"/>
              <a:gd name="T115" fmla="*/ 2147483647 h 1318"/>
              <a:gd name="T116" fmla="*/ 2147483647 w 769"/>
              <a:gd name="T117" fmla="*/ 2147483647 h 1318"/>
              <a:gd name="T118" fmla="*/ 2147483647 w 769"/>
              <a:gd name="T119" fmla="*/ 2147483647 h 1318"/>
              <a:gd name="T120" fmla="*/ 2147483647 w 769"/>
              <a:gd name="T121" fmla="*/ 2147483647 h 1318"/>
              <a:gd name="T122" fmla="*/ 2147483647 w 769"/>
              <a:gd name="T123" fmla="*/ 2147483647 h 1318"/>
              <a:gd name="T124" fmla="*/ 2147483647 w 769"/>
              <a:gd name="T125" fmla="*/ 2147483647 h 1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9"/>
              <a:gd name="T190" fmla="*/ 0 h 1318"/>
              <a:gd name="T191" fmla="*/ 769 w 769"/>
              <a:gd name="T192" fmla="*/ 1318 h 13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9" h="1318">
                <a:moveTo>
                  <a:pt x="6" y="858"/>
                </a:moveTo>
                <a:lnTo>
                  <a:pt x="5" y="858"/>
                </a:lnTo>
                <a:lnTo>
                  <a:pt x="0" y="856"/>
                </a:lnTo>
                <a:lnTo>
                  <a:pt x="1" y="850"/>
                </a:lnTo>
                <a:lnTo>
                  <a:pt x="6" y="843"/>
                </a:lnTo>
                <a:lnTo>
                  <a:pt x="12" y="839"/>
                </a:lnTo>
                <a:lnTo>
                  <a:pt x="17" y="841"/>
                </a:lnTo>
                <a:lnTo>
                  <a:pt x="22" y="841"/>
                </a:lnTo>
                <a:lnTo>
                  <a:pt x="29" y="843"/>
                </a:lnTo>
                <a:lnTo>
                  <a:pt x="30" y="836"/>
                </a:lnTo>
                <a:lnTo>
                  <a:pt x="28" y="830"/>
                </a:lnTo>
                <a:lnTo>
                  <a:pt x="27" y="824"/>
                </a:lnTo>
                <a:lnTo>
                  <a:pt x="24" y="817"/>
                </a:lnTo>
                <a:lnTo>
                  <a:pt x="23" y="809"/>
                </a:lnTo>
                <a:lnTo>
                  <a:pt x="24" y="808"/>
                </a:lnTo>
                <a:lnTo>
                  <a:pt x="26" y="802"/>
                </a:lnTo>
                <a:lnTo>
                  <a:pt x="29" y="794"/>
                </a:lnTo>
                <a:lnTo>
                  <a:pt x="36" y="791"/>
                </a:lnTo>
                <a:lnTo>
                  <a:pt x="41" y="787"/>
                </a:lnTo>
                <a:lnTo>
                  <a:pt x="47" y="786"/>
                </a:lnTo>
                <a:lnTo>
                  <a:pt x="54" y="783"/>
                </a:lnTo>
                <a:lnTo>
                  <a:pt x="57" y="785"/>
                </a:lnTo>
                <a:lnTo>
                  <a:pt x="59" y="786"/>
                </a:lnTo>
                <a:lnTo>
                  <a:pt x="59" y="785"/>
                </a:lnTo>
                <a:lnTo>
                  <a:pt x="60" y="786"/>
                </a:lnTo>
                <a:lnTo>
                  <a:pt x="66" y="784"/>
                </a:lnTo>
                <a:lnTo>
                  <a:pt x="70" y="777"/>
                </a:lnTo>
                <a:lnTo>
                  <a:pt x="76" y="782"/>
                </a:lnTo>
                <a:lnTo>
                  <a:pt x="81" y="778"/>
                </a:lnTo>
                <a:lnTo>
                  <a:pt x="83" y="778"/>
                </a:lnTo>
                <a:lnTo>
                  <a:pt x="81" y="771"/>
                </a:lnTo>
                <a:lnTo>
                  <a:pt x="81" y="765"/>
                </a:lnTo>
                <a:lnTo>
                  <a:pt x="83" y="763"/>
                </a:lnTo>
                <a:lnTo>
                  <a:pt x="89" y="758"/>
                </a:lnTo>
                <a:lnTo>
                  <a:pt x="91" y="751"/>
                </a:lnTo>
                <a:lnTo>
                  <a:pt x="87" y="744"/>
                </a:lnTo>
                <a:lnTo>
                  <a:pt x="92" y="743"/>
                </a:lnTo>
                <a:lnTo>
                  <a:pt x="95" y="742"/>
                </a:lnTo>
                <a:lnTo>
                  <a:pt x="98" y="735"/>
                </a:lnTo>
                <a:lnTo>
                  <a:pt x="101" y="729"/>
                </a:lnTo>
                <a:lnTo>
                  <a:pt x="104" y="723"/>
                </a:lnTo>
                <a:lnTo>
                  <a:pt x="106" y="717"/>
                </a:lnTo>
                <a:lnTo>
                  <a:pt x="111" y="710"/>
                </a:lnTo>
                <a:lnTo>
                  <a:pt x="112" y="703"/>
                </a:lnTo>
                <a:lnTo>
                  <a:pt x="118" y="701"/>
                </a:lnTo>
                <a:lnTo>
                  <a:pt x="118" y="698"/>
                </a:lnTo>
                <a:lnTo>
                  <a:pt x="124" y="694"/>
                </a:lnTo>
                <a:lnTo>
                  <a:pt x="120" y="687"/>
                </a:lnTo>
                <a:lnTo>
                  <a:pt x="126" y="682"/>
                </a:lnTo>
                <a:lnTo>
                  <a:pt x="128" y="678"/>
                </a:lnTo>
                <a:lnTo>
                  <a:pt x="122" y="678"/>
                </a:lnTo>
                <a:lnTo>
                  <a:pt x="116" y="680"/>
                </a:lnTo>
                <a:lnTo>
                  <a:pt x="113" y="673"/>
                </a:lnTo>
                <a:lnTo>
                  <a:pt x="119" y="670"/>
                </a:lnTo>
                <a:lnTo>
                  <a:pt x="120" y="663"/>
                </a:lnTo>
                <a:lnTo>
                  <a:pt x="115" y="662"/>
                </a:lnTo>
                <a:lnTo>
                  <a:pt x="112" y="669"/>
                </a:lnTo>
                <a:lnTo>
                  <a:pt x="106" y="667"/>
                </a:lnTo>
                <a:lnTo>
                  <a:pt x="105" y="661"/>
                </a:lnTo>
                <a:lnTo>
                  <a:pt x="106" y="654"/>
                </a:lnTo>
                <a:lnTo>
                  <a:pt x="118" y="647"/>
                </a:lnTo>
                <a:lnTo>
                  <a:pt x="114" y="647"/>
                </a:lnTo>
                <a:lnTo>
                  <a:pt x="112" y="645"/>
                </a:lnTo>
                <a:lnTo>
                  <a:pt x="109" y="639"/>
                </a:lnTo>
                <a:lnTo>
                  <a:pt x="112" y="632"/>
                </a:lnTo>
                <a:lnTo>
                  <a:pt x="114" y="626"/>
                </a:lnTo>
                <a:lnTo>
                  <a:pt x="114" y="618"/>
                </a:lnTo>
                <a:lnTo>
                  <a:pt x="115" y="613"/>
                </a:lnTo>
                <a:lnTo>
                  <a:pt x="116" y="606"/>
                </a:lnTo>
                <a:lnTo>
                  <a:pt x="113" y="599"/>
                </a:lnTo>
                <a:lnTo>
                  <a:pt x="112" y="592"/>
                </a:lnTo>
                <a:lnTo>
                  <a:pt x="113" y="589"/>
                </a:lnTo>
                <a:lnTo>
                  <a:pt x="112" y="582"/>
                </a:lnTo>
                <a:lnTo>
                  <a:pt x="113" y="575"/>
                </a:lnTo>
                <a:lnTo>
                  <a:pt x="114" y="567"/>
                </a:lnTo>
                <a:lnTo>
                  <a:pt x="112" y="561"/>
                </a:lnTo>
                <a:lnTo>
                  <a:pt x="111" y="554"/>
                </a:lnTo>
                <a:lnTo>
                  <a:pt x="104" y="549"/>
                </a:lnTo>
                <a:lnTo>
                  <a:pt x="104" y="542"/>
                </a:lnTo>
                <a:lnTo>
                  <a:pt x="111" y="540"/>
                </a:lnTo>
                <a:lnTo>
                  <a:pt x="118" y="536"/>
                </a:lnTo>
                <a:lnTo>
                  <a:pt x="122" y="529"/>
                </a:lnTo>
                <a:lnTo>
                  <a:pt x="121" y="523"/>
                </a:lnTo>
                <a:lnTo>
                  <a:pt x="119" y="517"/>
                </a:lnTo>
                <a:lnTo>
                  <a:pt x="116" y="509"/>
                </a:lnTo>
                <a:lnTo>
                  <a:pt x="112" y="502"/>
                </a:lnTo>
                <a:lnTo>
                  <a:pt x="107" y="496"/>
                </a:lnTo>
                <a:lnTo>
                  <a:pt x="108" y="489"/>
                </a:lnTo>
                <a:lnTo>
                  <a:pt x="115" y="485"/>
                </a:lnTo>
                <a:lnTo>
                  <a:pt x="114" y="479"/>
                </a:lnTo>
                <a:lnTo>
                  <a:pt x="117" y="472"/>
                </a:lnTo>
                <a:lnTo>
                  <a:pt x="118" y="465"/>
                </a:lnTo>
                <a:lnTo>
                  <a:pt x="114" y="459"/>
                </a:lnTo>
                <a:lnTo>
                  <a:pt x="107" y="454"/>
                </a:lnTo>
                <a:lnTo>
                  <a:pt x="104" y="448"/>
                </a:lnTo>
                <a:lnTo>
                  <a:pt x="100" y="440"/>
                </a:lnTo>
                <a:lnTo>
                  <a:pt x="98" y="435"/>
                </a:lnTo>
                <a:lnTo>
                  <a:pt x="99" y="428"/>
                </a:lnTo>
                <a:lnTo>
                  <a:pt x="94" y="421"/>
                </a:lnTo>
                <a:lnTo>
                  <a:pt x="88" y="414"/>
                </a:lnTo>
                <a:lnTo>
                  <a:pt x="87" y="413"/>
                </a:lnTo>
                <a:lnTo>
                  <a:pt x="86" y="413"/>
                </a:lnTo>
                <a:lnTo>
                  <a:pt x="88" y="406"/>
                </a:lnTo>
                <a:lnTo>
                  <a:pt x="88" y="405"/>
                </a:lnTo>
                <a:lnTo>
                  <a:pt x="90" y="398"/>
                </a:lnTo>
                <a:lnTo>
                  <a:pt x="96" y="391"/>
                </a:lnTo>
                <a:lnTo>
                  <a:pt x="98" y="389"/>
                </a:lnTo>
                <a:lnTo>
                  <a:pt x="95" y="381"/>
                </a:lnTo>
                <a:lnTo>
                  <a:pt x="99" y="375"/>
                </a:lnTo>
                <a:lnTo>
                  <a:pt x="103" y="381"/>
                </a:lnTo>
                <a:lnTo>
                  <a:pt x="105" y="388"/>
                </a:lnTo>
                <a:lnTo>
                  <a:pt x="118" y="379"/>
                </a:lnTo>
                <a:lnTo>
                  <a:pt x="123" y="372"/>
                </a:lnTo>
                <a:lnTo>
                  <a:pt x="122" y="371"/>
                </a:lnTo>
                <a:lnTo>
                  <a:pt x="123" y="364"/>
                </a:lnTo>
                <a:lnTo>
                  <a:pt x="127" y="358"/>
                </a:lnTo>
                <a:lnTo>
                  <a:pt x="133" y="354"/>
                </a:lnTo>
                <a:lnTo>
                  <a:pt x="131" y="347"/>
                </a:lnTo>
                <a:lnTo>
                  <a:pt x="130" y="340"/>
                </a:lnTo>
                <a:lnTo>
                  <a:pt x="126" y="333"/>
                </a:lnTo>
                <a:lnTo>
                  <a:pt x="123" y="326"/>
                </a:lnTo>
                <a:lnTo>
                  <a:pt x="122" y="319"/>
                </a:lnTo>
                <a:lnTo>
                  <a:pt x="116" y="314"/>
                </a:lnTo>
                <a:lnTo>
                  <a:pt x="119" y="307"/>
                </a:lnTo>
                <a:lnTo>
                  <a:pt x="120" y="304"/>
                </a:lnTo>
                <a:lnTo>
                  <a:pt x="124" y="298"/>
                </a:lnTo>
                <a:lnTo>
                  <a:pt x="127" y="304"/>
                </a:lnTo>
                <a:lnTo>
                  <a:pt x="128" y="311"/>
                </a:lnTo>
                <a:lnTo>
                  <a:pt x="129" y="311"/>
                </a:lnTo>
                <a:lnTo>
                  <a:pt x="135" y="317"/>
                </a:lnTo>
                <a:lnTo>
                  <a:pt x="140" y="324"/>
                </a:lnTo>
                <a:lnTo>
                  <a:pt x="143" y="331"/>
                </a:lnTo>
                <a:lnTo>
                  <a:pt x="147" y="332"/>
                </a:lnTo>
                <a:lnTo>
                  <a:pt x="150" y="338"/>
                </a:lnTo>
                <a:lnTo>
                  <a:pt x="155" y="341"/>
                </a:lnTo>
                <a:lnTo>
                  <a:pt x="154" y="348"/>
                </a:lnTo>
                <a:lnTo>
                  <a:pt x="149" y="354"/>
                </a:lnTo>
                <a:lnTo>
                  <a:pt x="155" y="358"/>
                </a:lnTo>
                <a:lnTo>
                  <a:pt x="161" y="354"/>
                </a:lnTo>
                <a:lnTo>
                  <a:pt x="162" y="347"/>
                </a:lnTo>
                <a:lnTo>
                  <a:pt x="161" y="344"/>
                </a:lnTo>
                <a:lnTo>
                  <a:pt x="161" y="338"/>
                </a:lnTo>
                <a:lnTo>
                  <a:pt x="159" y="331"/>
                </a:lnTo>
                <a:lnTo>
                  <a:pt x="161" y="324"/>
                </a:lnTo>
                <a:lnTo>
                  <a:pt x="159" y="318"/>
                </a:lnTo>
                <a:lnTo>
                  <a:pt x="155" y="311"/>
                </a:lnTo>
                <a:lnTo>
                  <a:pt x="153" y="304"/>
                </a:lnTo>
                <a:lnTo>
                  <a:pt x="159" y="301"/>
                </a:lnTo>
                <a:lnTo>
                  <a:pt x="165" y="299"/>
                </a:lnTo>
                <a:lnTo>
                  <a:pt x="171" y="292"/>
                </a:lnTo>
                <a:lnTo>
                  <a:pt x="177" y="290"/>
                </a:lnTo>
                <a:lnTo>
                  <a:pt x="183" y="283"/>
                </a:lnTo>
                <a:lnTo>
                  <a:pt x="184" y="279"/>
                </a:lnTo>
                <a:lnTo>
                  <a:pt x="190" y="277"/>
                </a:lnTo>
                <a:lnTo>
                  <a:pt x="195" y="270"/>
                </a:lnTo>
                <a:lnTo>
                  <a:pt x="198" y="263"/>
                </a:lnTo>
                <a:lnTo>
                  <a:pt x="201" y="258"/>
                </a:lnTo>
                <a:lnTo>
                  <a:pt x="206" y="251"/>
                </a:lnTo>
                <a:lnTo>
                  <a:pt x="212" y="244"/>
                </a:lnTo>
                <a:lnTo>
                  <a:pt x="218" y="238"/>
                </a:lnTo>
                <a:lnTo>
                  <a:pt x="224" y="237"/>
                </a:lnTo>
                <a:lnTo>
                  <a:pt x="231" y="238"/>
                </a:lnTo>
                <a:lnTo>
                  <a:pt x="237" y="236"/>
                </a:lnTo>
                <a:lnTo>
                  <a:pt x="240" y="229"/>
                </a:lnTo>
                <a:lnTo>
                  <a:pt x="240" y="222"/>
                </a:lnTo>
                <a:lnTo>
                  <a:pt x="234" y="217"/>
                </a:lnTo>
                <a:lnTo>
                  <a:pt x="237" y="210"/>
                </a:lnTo>
                <a:lnTo>
                  <a:pt x="238" y="203"/>
                </a:lnTo>
                <a:lnTo>
                  <a:pt x="241" y="197"/>
                </a:lnTo>
                <a:lnTo>
                  <a:pt x="242" y="194"/>
                </a:lnTo>
                <a:lnTo>
                  <a:pt x="243" y="187"/>
                </a:lnTo>
                <a:lnTo>
                  <a:pt x="243" y="186"/>
                </a:lnTo>
                <a:lnTo>
                  <a:pt x="245" y="180"/>
                </a:lnTo>
                <a:lnTo>
                  <a:pt x="240" y="179"/>
                </a:lnTo>
                <a:lnTo>
                  <a:pt x="242" y="172"/>
                </a:lnTo>
                <a:lnTo>
                  <a:pt x="248" y="169"/>
                </a:lnTo>
                <a:lnTo>
                  <a:pt x="248" y="163"/>
                </a:lnTo>
                <a:lnTo>
                  <a:pt x="249" y="156"/>
                </a:lnTo>
                <a:lnTo>
                  <a:pt x="249" y="149"/>
                </a:lnTo>
                <a:lnTo>
                  <a:pt x="255" y="142"/>
                </a:lnTo>
                <a:lnTo>
                  <a:pt x="261" y="138"/>
                </a:lnTo>
                <a:lnTo>
                  <a:pt x="267" y="138"/>
                </a:lnTo>
                <a:lnTo>
                  <a:pt x="267" y="134"/>
                </a:lnTo>
                <a:lnTo>
                  <a:pt x="268" y="130"/>
                </a:lnTo>
                <a:lnTo>
                  <a:pt x="273" y="125"/>
                </a:lnTo>
                <a:lnTo>
                  <a:pt x="279" y="123"/>
                </a:lnTo>
                <a:lnTo>
                  <a:pt x="283" y="116"/>
                </a:lnTo>
                <a:lnTo>
                  <a:pt x="288" y="109"/>
                </a:lnTo>
                <a:lnTo>
                  <a:pt x="293" y="105"/>
                </a:lnTo>
                <a:lnTo>
                  <a:pt x="311" y="113"/>
                </a:lnTo>
                <a:lnTo>
                  <a:pt x="317" y="115"/>
                </a:lnTo>
                <a:lnTo>
                  <a:pt x="324" y="116"/>
                </a:lnTo>
                <a:lnTo>
                  <a:pt x="323" y="116"/>
                </a:lnTo>
                <a:lnTo>
                  <a:pt x="315" y="116"/>
                </a:lnTo>
                <a:lnTo>
                  <a:pt x="314" y="123"/>
                </a:lnTo>
                <a:lnTo>
                  <a:pt x="308" y="125"/>
                </a:lnTo>
                <a:lnTo>
                  <a:pt x="311" y="132"/>
                </a:lnTo>
                <a:lnTo>
                  <a:pt x="317" y="134"/>
                </a:lnTo>
                <a:lnTo>
                  <a:pt x="324" y="129"/>
                </a:lnTo>
                <a:lnTo>
                  <a:pt x="326" y="123"/>
                </a:lnTo>
                <a:lnTo>
                  <a:pt x="328" y="121"/>
                </a:lnTo>
                <a:lnTo>
                  <a:pt x="330" y="115"/>
                </a:lnTo>
                <a:lnTo>
                  <a:pt x="330" y="114"/>
                </a:lnTo>
                <a:lnTo>
                  <a:pt x="333" y="107"/>
                </a:lnTo>
                <a:lnTo>
                  <a:pt x="333" y="100"/>
                </a:lnTo>
                <a:lnTo>
                  <a:pt x="334" y="93"/>
                </a:lnTo>
                <a:lnTo>
                  <a:pt x="340" y="89"/>
                </a:lnTo>
                <a:lnTo>
                  <a:pt x="346" y="86"/>
                </a:lnTo>
                <a:lnTo>
                  <a:pt x="353" y="90"/>
                </a:lnTo>
                <a:lnTo>
                  <a:pt x="359" y="92"/>
                </a:lnTo>
                <a:lnTo>
                  <a:pt x="365" y="93"/>
                </a:lnTo>
                <a:lnTo>
                  <a:pt x="383" y="93"/>
                </a:lnTo>
                <a:lnTo>
                  <a:pt x="390" y="92"/>
                </a:lnTo>
                <a:lnTo>
                  <a:pt x="396" y="89"/>
                </a:lnTo>
                <a:lnTo>
                  <a:pt x="401" y="82"/>
                </a:lnTo>
                <a:lnTo>
                  <a:pt x="409" y="76"/>
                </a:lnTo>
                <a:lnTo>
                  <a:pt x="414" y="73"/>
                </a:lnTo>
                <a:lnTo>
                  <a:pt x="418" y="69"/>
                </a:lnTo>
                <a:lnTo>
                  <a:pt x="423" y="64"/>
                </a:lnTo>
                <a:lnTo>
                  <a:pt x="429" y="59"/>
                </a:lnTo>
                <a:lnTo>
                  <a:pt x="435" y="57"/>
                </a:lnTo>
                <a:lnTo>
                  <a:pt x="441" y="54"/>
                </a:lnTo>
                <a:lnTo>
                  <a:pt x="448" y="52"/>
                </a:lnTo>
                <a:lnTo>
                  <a:pt x="453" y="49"/>
                </a:lnTo>
                <a:lnTo>
                  <a:pt x="460" y="45"/>
                </a:lnTo>
                <a:lnTo>
                  <a:pt x="464" y="37"/>
                </a:lnTo>
                <a:lnTo>
                  <a:pt x="467" y="30"/>
                </a:lnTo>
                <a:lnTo>
                  <a:pt x="470" y="25"/>
                </a:lnTo>
                <a:lnTo>
                  <a:pt x="467" y="18"/>
                </a:lnTo>
                <a:lnTo>
                  <a:pt x="475" y="16"/>
                </a:lnTo>
                <a:lnTo>
                  <a:pt x="480" y="15"/>
                </a:lnTo>
                <a:lnTo>
                  <a:pt x="481" y="16"/>
                </a:lnTo>
                <a:lnTo>
                  <a:pt x="479" y="23"/>
                </a:lnTo>
                <a:lnTo>
                  <a:pt x="485" y="19"/>
                </a:lnTo>
                <a:lnTo>
                  <a:pt x="482" y="12"/>
                </a:lnTo>
                <a:lnTo>
                  <a:pt x="488" y="7"/>
                </a:lnTo>
                <a:lnTo>
                  <a:pt x="494" y="8"/>
                </a:lnTo>
                <a:lnTo>
                  <a:pt x="501" y="3"/>
                </a:lnTo>
                <a:lnTo>
                  <a:pt x="507" y="0"/>
                </a:lnTo>
                <a:lnTo>
                  <a:pt x="513" y="2"/>
                </a:lnTo>
                <a:lnTo>
                  <a:pt x="519" y="5"/>
                </a:lnTo>
                <a:lnTo>
                  <a:pt x="525" y="8"/>
                </a:lnTo>
                <a:lnTo>
                  <a:pt x="527" y="11"/>
                </a:lnTo>
                <a:lnTo>
                  <a:pt x="531" y="18"/>
                </a:lnTo>
                <a:lnTo>
                  <a:pt x="533" y="25"/>
                </a:lnTo>
                <a:lnTo>
                  <a:pt x="534" y="32"/>
                </a:lnTo>
                <a:lnTo>
                  <a:pt x="527" y="37"/>
                </a:lnTo>
                <a:lnTo>
                  <a:pt x="521" y="42"/>
                </a:lnTo>
                <a:lnTo>
                  <a:pt x="519" y="46"/>
                </a:lnTo>
                <a:lnTo>
                  <a:pt x="515" y="50"/>
                </a:lnTo>
                <a:lnTo>
                  <a:pt x="509" y="52"/>
                </a:lnTo>
                <a:lnTo>
                  <a:pt x="502" y="54"/>
                </a:lnTo>
                <a:lnTo>
                  <a:pt x="495" y="56"/>
                </a:lnTo>
                <a:lnTo>
                  <a:pt x="490" y="59"/>
                </a:lnTo>
                <a:lnTo>
                  <a:pt x="483" y="60"/>
                </a:lnTo>
                <a:lnTo>
                  <a:pt x="477" y="64"/>
                </a:lnTo>
                <a:lnTo>
                  <a:pt x="473" y="69"/>
                </a:lnTo>
                <a:lnTo>
                  <a:pt x="470" y="76"/>
                </a:lnTo>
                <a:lnTo>
                  <a:pt x="466" y="84"/>
                </a:lnTo>
                <a:lnTo>
                  <a:pt x="464" y="86"/>
                </a:lnTo>
                <a:lnTo>
                  <a:pt x="460" y="94"/>
                </a:lnTo>
                <a:lnTo>
                  <a:pt x="455" y="101"/>
                </a:lnTo>
                <a:lnTo>
                  <a:pt x="448" y="102"/>
                </a:lnTo>
                <a:lnTo>
                  <a:pt x="442" y="106"/>
                </a:lnTo>
                <a:lnTo>
                  <a:pt x="439" y="112"/>
                </a:lnTo>
                <a:lnTo>
                  <a:pt x="435" y="120"/>
                </a:lnTo>
                <a:lnTo>
                  <a:pt x="429" y="125"/>
                </a:lnTo>
                <a:lnTo>
                  <a:pt x="426" y="133"/>
                </a:lnTo>
                <a:lnTo>
                  <a:pt x="424" y="139"/>
                </a:lnTo>
                <a:lnTo>
                  <a:pt x="420" y="146"/>
                </a:lnTo>
                <a:lnTo>
                  <a:pt x="417" y="153"/>
                </a:lnTo>
                <a:lnTo>
                  <a:pt x="413" y="159"/>
                </a:lnTo>
                <a:lnTo>
                  <a:pt x="412" y="166"/>
                </a:lnTo>
                <a:lnTo>
                  <a:pt x="411" y="172"/>
                </a:lnTo>
                <a:lnTo>
                  <a:pt x="410" y="180"/>
                </a:lnTo>
                <a:lnTo>
                  <a:pt x="409" y="187"/>
                </a:lnTo>
                <a:lnTo>
                  <a:pt x="406" y="194"/>
                </a:lnTo>
                <a:lnTo>
                  <a:pt x="405" y="198"/>
                </a:lnTo>
                <a:lnTo>
                  <a:pt x="406" y="205"/>
                </a:lnTo>
                <a:lnTo>
                  <a:pt x="403" y="212"/>
                </a:lnTo>
                <a:lnTo>
                  <a:pt x="400" y="219"/>
                </a:lnTo>
                <a:lnTo>
                  <a:pt x="397" y="225"/>
                </a:lnTo>
                <a:lnTo>
                  <a:pt x="392" y="233"/>
                </a:lnTo>
                <a:lnTo>
                  <a:pt x="389" y="238"/>
                </a:lnTo>
                <a:lnTo>
                  <a:pt x="385" y="245"/>
                </a:lnTo>
                <a:lnTo>
                  <a:pt x="382" y="252"/>
                </a:lnTo>
                <a:lnTo>
                  <a:pt x="377" y="259"/>
                </a:lnTo>
                <a:lnTo>
                  <a:pt x="383" y="259"/>
                </a:lnTo>
                <a:lnTo>
                  <a:pt x="389" y="258"/>
                </a:lnTo>
                <a:lnTo>
                  <a:pt x="396" y="253"/>
                </a:lnTo>
                <a:lnTo>
                  <a:pt x="401" y="249"/>
                </a:lnTo>
                <a:lnTo>
                  <a:pt x="403" y="255"/>
                </a:lnTo>
                <a:lnTo>
                  <a:pt x="403" y="262"/>
                </a:lnTo>
                <a:lnTo>
                  <a:pt x="410" y="261"/>
                </a:lnTo>
                <a:lnTo>
                  <a:pt x="416" y="263"/>
                </a:lnTo>
                <a:lnTo>
                  <a:pt x="414" y="266"/>
                </a:lnTo>
                <a:lnTo>
                  <a:pt x="415" y="267"/>
                </a:lnTo>
                <a:lnTo>
                  <a:pt x="416" y="274"/>
                </a:lnTo>
                <a:lnTo>
                  <a:pt x="418" y="287"/>
                </a:lnTo>
                <a:lnTo>
                  <a:pt x="420" y="294"/>
                </a:lnTo>
                <a:lnTo>
                  <a:pt x="420" y="301"/>
                </a:lnTo>
                <a:lnTo>
                  <a:pt x="421" y="301"/>
                </a:lnTo>
                <a:lnTo>
                  <a:pt x="424" y="307"/>
                </a:lnTo>
                <a:lnTo>
                  <a:pt x="429" y="314"/>
                </a:lnTo>
                <a:lnTo>
                  <a:pt x="434" y="320"/>
                </a:lnTo>
                <a:lnTo>
                  <a:pt x="435" y="320"/>
                </a:lnTo>
                <a:lnTo>
                  <a:pt x="437" y="327"/>
                </a:lnTo>
                <a:lnTo>
                  <a:pt x="437" y="334"/>
                </a:lnTo>
                <a:lnTo>
                  <a:pt x="440" y="341"/>
                </a:lnTo>
                <a:lnTo>
                  <a:pt x="440" y="348"/>
                </a:lnTo>
                <a:lnTo>
                  <a:pt x="433" y="352"/>
                </a:lnTo>
                <a:lnTo>
                  <a:pt x="431" y="359"/>
                </a:lnTo>
                <a:lnTo>
                  <a:pt x="431" y="366"/>
                </a:lnTo>
                <a:lnTo>
                  <a:pt x="429" y="371"/>
                </a:lnTo>
                <a:lnTo>
                  <a:pt x="429" y="379"/>
                </a:lnTo>
                <a:lnTo>
                  <a:pt x="429" y="384"/>
                </a:lnTo>
                <a:lnTo>
                  <a:pt x="428" y="391"/>
                </a:lnTo>
                <a:lnTo>
                  <a:pt x="432" y="398"/>
                </a:lnTo>
                <a:lnTo>
                  <a:pt x="435" y="398"/>
                </a:lnTo>
                <a:lnTo>
                  <a:pt x="442" y="399"/>
                </a:lnTo>
                <a:lnTo>
                  <a:pt x="448" y="403"/>
                </a:lnTo>
                <a:lnTo>
                  <a:pt x="447" y="409"/>
                </a:lnTo>
                <a:lnTo>
                  <a:pt x="448" y="412"/>
                </a:lnTo>
                <a:lnTo>
                  <a:pt x="450" y="419"/>
                </a:lnTo>
                <a:lnTo>
                  <a:pt x="453" y="425"/>
                </a:lnTo>
                <a:lnTo>
                  <a:pt x="460" y="430"/>
                </a:lnTo>
                <a:lnTo>
                  <a:pt x="461" y="430"/>
                </a:lnTo>
                <a:lnTo>
                  <a:pt x="467" y="431"/>
                </a:lnTo>
                <a:lnTo>
                  <a:pt x="474" y="428"/>
                </a:lnTo>
                <a:lnTo>
                  <a:pt x="480" y="425"/>
                </a:lnTo>
                <a:lnTo>
                  <a:pt x="487" y="429"/>
                </a:lnTo>
                <a:lnTo>
                  <a:pt x="493" y="428"/>
                </a:lnTo>
                <a:lnTo>
                  <a:pt x="500" y="429"/>
                </a:lnTo>
                <a:lnTo>
                  <a:pt x="506" y="431"/>
                </a:lnTo>
                <a:lnTo>
                  <a:pt x="512" y="431"/>
                </a:lnTo>
                <a:lnTo>
                  <a:pt x="519" y="431"/>
                </a:lnTo>
                <a:lnTo>
                  <a:pt x="525" y="428"/>
                </a:lnTo>
                <a:lnTo>
                  <a:pt x="532" y="423"/>
                </a:lnTo>
                <a:lnTo>
                  <a:pt x="538" y="423"/>
                </a:lnTo>
                <a:lnTo>
                  <a:pt x="544" y="424"/>
                </a:lnTo>
                <a:lnTo>
                  <a:pt x="550" y="428"/>
                </a:lnTo>
                <a:lnTo>
                  <a:pt x="556" y="431"/>
                </a:lnTo>
                <a:lnTo>
                  <a:pt x="563" y="435"/>
                </a:lnTo>
                <a:lnTo>
                  <a:pt x="569" y="432"/>
                </a:lnTo>
                <a:lnTo>
                  <a:pt x="574" y="432"/>
                </a:lnTo>
                <a:lnTo>
                  <a:pt x="575" y="432"/>
                </a:lnTo>
                <a:lnTo>
                  <a:pt x="578" y="436"/>
                </a:lnTo>
                <a:lnTo>
                  <a:pt x="582" y="444"/>
                </a:lnTo>
                <a:lnTo>
                  <a:pt x="585" y="448"/>
                </a:lnTo>
                <a:lnTo>
                  <a:pt x="590" y="456"/>
                </a:lnTo>
                <a:lnTo>
                  <a:pt x="594" y="462"/>
                </a:lnTo>
                <a:lnTo>
                  <a:pt x="598" y="470"/>
                </a:lnTo>
                <a:lnTo>
                  <a:pt x="602" y="476"/>
                </a:lnTo>
                <a:lnTo>
                  <a:pt x="606" y="484"/>
                </a:lnTo>
                <a:lnTo>
                  <a:pt x="610" y="492"/>
                </a:lnTo>
                <a:lnTo>
                  <a:pt x="612" y="493"/>
                </a:lnTo>
                <a:lnTo>
                  <a:pt x="616" y="500"/>
                </a:lnTo>
                <a:lnTo>
                  <a:pt x="623" y="497"/>
                </a:lnTo>
                <a:lnTo>
                  <a:pt x="629" y="502"/>
                </a:lnTo>
                <a:lnTo>
                  <a:pt x="635" y="496"/>
                </a:lnTo>
                <a:lnTo>
                  <a:pt x="641" y="493"/>
                </a:lnTo>
                <a:lnTo>
                  <a:pt x="648" y="494"/>
                </a:lnTo>
                <a:lnTo>
                  <a:pt x="653" y="495"/>
                </a:lnTo>
                <a:lnTo>
                  <a:pt x="660" y="496"/>
                </a:lnTo>
                <a:lnTo>
                  <a:pt x="665" y="499"/>
                </a:lnTo>
                <a:lnTo>
                  <a:pt x="678" y="495"/>
                </a:lnTo>
                <a:lnTo>
                  <a:pt x="684" y="495"/>
                </a:lnTo>
                <a:lnTo>
                  <a:pt x="690" y="495"/>
                </a:lnTo>
                <a:lnTo>
                  <a:pt x="696" y="492"/>
                </a:lnTo>
                <a:lnTo>
                  <a:pt x="702" y="493"/>
                </a:lnTo>
                <a:lnTo>
                  <a:pt x="709" y="493"/>
                </a:lnTo>
                <a:lnTo>
                  <a:pt x="715" y="487"/>
                </a:lnTo>
                <a:lnTo>
                  <a:pt x="721" y="485"/>
                </a:lnTo>
                <a:lnTo>
                  <a:pt x="727" y="486"/>
                </a:lnTo>
                <a:lnTo>
                  <a:pt x="733" y="488"/>
                </a:lnTo>
                <a:lnTo>
                  <a:pt x="739" y="493"/>
                </a:lnTo>
                <a:lnTo>
                  <a:pt x="742" y="494"/>
                </a:lnTo>
                <a:lnTo>
                  <a:pt x="739" y="501"/>
                </a:lnTo>
                <a:lnTo>
                  <a:pt x="743" y="507"/>
                </a:lnTo>
                <a:lnTo>
                  <a:pt x="740" y="513"/>
                </a:lnTo>
                <a:lnTo>
                  <a:pt x="734" y="520"/>
                </a:lnTo>
                <a:lnTo>
                  <a:pt x="729" y="527"/>
                </a:lnTo>
                <a:lnTo>
                  <a:pt x="727" y="534"/>
                </a:lnTo>
                <a:lnTo>
                  <a:pt x="728" y="541"/>
                </a:lnTo>
                <a:lnTo>
                  <a:pt x="728" y="548"/>
                </a:lnTo>
                <a:lnTo>
                  <a:pt x="722" y="553"/>
                </a:lnTo>
                <a:lnTo>
                  <a:pt x="716" y="560"/>
                </a:lnTo>
                <a:lnTo>
                  <a:pt x="715" y="567"/>
                </a:lnTo>
                <a:lnTo>
                  <a:pt x="716" y="574"/>
                </a:lnTo>
                <a:lnTo>
                  <a:pt x="715" y="577"/>
                </a:lnTo>
                <a:lnTo>
                  <a:pt x="717" y="583"/>
                </a:lnTo>
                <a:lnTo>
                  <a:pt x="716" y="589"/>
                </a:lnTo>
                <a:lnTo>
                  <a:pt x="715" y="593"/>
                </a:lnTo>
                <a:lnTo>
                  <a:pt x="715" y="600"/>
                </a:lnTo>
                <a:lnTo>
                  <a:pt x="715" y="606"/>
                </a:lnTo>
                <a:lnTo>
                  <a:pt x="713" y="613"/>
                </a:lnTo>
                <a:lnTo>
                  <a:pt x="712" y="621"/>
                </a:lnTo>
                <a:lnTo>
                  <a:pt x="711" y="626"/>
                </a:lnTo>
                <a:lnTo>
                  <a:pt x="716" y="633"/>
                </a:lnTo>
                <a:lnTo>
                  <a:pt x="716" y="640"/>
                </a:lnTo>
                <a:lnTo>
                  <a:pt x="714" y="648"/>
                </a:lnTo>
                <a:lnTo>
                  <a:pt x="715" y="654"/>
                </a:lnTo>
                <a:lnTo>
                  <a:pt x="719" y="661"/>
                </a:lnTo>
                <a:lnTo>
                  <a:pt x="720" y="664"/>
                </a:lnTo>
                <a:lnTo>
                  <a:pt x="720" y="669"/>
                </a:lnTo>
                <a:lnTo>
                  <a:pt x="722" y="675"/>
                </a:lnTo>
                <a:lnTo>
                  <a:pt x="724" y="682"/>
                </a:lnTo>
                <a:lnTo>
                  <a:pt x="728" y="688"/>
                </a:lnTo>
                <a:lnTo>
                  <a:pt x="734" y="693"/>
                </a:lnTo>
                <a:lnTo>
                  <a:pt x="738" y="699"/>
                </a:lnTo>
                <a:lnTo>
                  <a:pt x="739" y="706"/>
                </a:lnTo>
                <a:lnTo>
                  <a:pt x="745" y="712"/>
                </a:lnTo>
                <a:lnTo>
                  <a:pt x="743" y="719"/>
                </a:lnTo>
                <a:lnTo>
                  <a:pt x="739" y="726"/>
                </a:lnTo>
                <a:lnTo>
                  <a:pt x="735" y="726"/>
                </a:lnTo>
                <a:lnTo>
                  <a:pt x="730" y="733"/>
                </a:lnTo>
                <a:lnTo>
                  <a:pt x="723" y="741"/>
                </a:lnTo>
                <a:lnTo>
                  <a:pt x="717" y="749"/>
                </a:lnTo>
                <a:lnTo>
                  <a:pt x="710" y="757"/>
                </a:lnTo>
                <a:lnTo>
                  <a:pt x="710" y="763"/>
                </a:lnTo>
                <a:lnTo>
                  <a:pt x="713" y="760"/>
                </a:lnTo>
                <a:lnTo>
                  <a:pt x="719" y="762"/>
                </a:lnTo>
                <a:lnTo>
                  <a:pt x="725" y="765"/>
                </a:lnTo>
                <a:lnTo>
                  <a:pt x="728" y="773"/>
                </a:lnTo>
                <a:lnTo>
                  <a:pt x="734" y="777"/>
                </a:lnTo>
                <a:lnTo>
                  <a:pt x="739" y="784"/>
                </a:lnTo>
                <a:lnTo>
                  <a:pt x="745" y="791"/>
                </a:lnTo>
                <a:lnTo>
                  <a:pt x="750" y="796"/>
                </a:lnTo>
                <a:lnTo>
                  <a:pt x="748" y="803"/>
                </a:lnTo>
                <a:lnTo>
                  <a:pt x="750" y="810"/>
                </a:lnTo>
                <a:lnTo>
                  <a:pt x="754" y="817"/>
                </a:lnTo>
                <a:lnTo>
                  <a:pt x="754" y="824"/>
                </a:lnTo>
                <a:lnTo>
                  <a:pt x="753" y="826"/>
                </a:lnTo>
                <a:lnTo>
                  <a:pt x="757" y="833"/>
                </a:lnTo>
                <a:lnTo>
                  <a:pt x="758" y="840"/>
                </a:lnTo>
                <a:lnTo>
                  <a:pt x="760" y="847"/>
                </a:lnTo>
                <a:lnTo>
                  <a:pt x="762" y="852"/>
                </a:lnTo>
                <a:lnTo>
                  <a:pt x="762" y="860"/>
                </a:lnTo>
                <a:lnTo>
                  <a:pt x="765" y="867"/>
                </a:lnTo>
                <a:lnTo>
                  <a:pt x="767" y="873"/>
                </a:lnTo>
                <a:lnTo>
                  <a:pt x="768" y="880"/>
                </a:lnTo>
                <a:lnTo>
                  <a:pt x="769" y="887"/>
                </a:lnTo>
                <a:lnTo>
                  <a:pt x="768" y="887"/>
                </a:lnTo>
                <a:lnTo>
                  <a:pt x="761" y="889"/>
                </a:lnTo>
                <a:lnTo>
                  <a:pt x="755" y="889"/>
                </a:lnTo>
                <a:lnTo>
                  <a:pt x="755" y="882"/>
                </a:lnTo>
                <a:lnTo>
                  <a:pt x="755" y="874"/>
                </a:lnTo>
                <a:lnTo>
                  <a:pt x="757" y="868"/>
                </a:lnTo>
                <a:lnTo>
                  <a:pt x="757" y="862"/>
                </a:lnTo>
                <a:lnTo>
                  <a:pt x="756" y="855"/>
                </a:lnTo>
                <a:lnTo>
                  <a:pt x="754" y="848"/>
                </a:lnTo>
                <a:lnTo>
                  <a:pt x="751" y="842"/>
                </a:lnTo>
                <a:lnTo>
                  <a:pt x="748" y="834"/>
                </a:lnTo>
                <a:lnTo>
                  <a:pt x="744" y="828"/>
                </a:lnTo>
                <a:lnTo>
                  <a:pt x="742" y="822"/>
                </a:lnTo>
                <a:lnTo>
                  <a:pt x="735" y="815"/>
                </a:lnTo>
                <a:lnTo>
                  <a:pt x="729" y="817"/>
                </a:lnTo>
                <a:lnTo>
                  <a:pt x="723" y="823"/>
                </a:lnTo>
                <a:lnTo>
                  <a:pt x="719" y="830"/>
                </a:lnTo>
                <a:lnTo>
                  <a:pt x="715" y="836"/>
                </a:lnTo>
                <a:lnTo>
                  <a:pt x="710" y="843"/>
                </a:lnTo>
                <a:lnTo>
                  <a:pt x="702" y="846"/>
                </a:lnTo>
                <a:lnTo>
                  <a:pt x="696" y="843"/>
                </a:lnTo>
                <a:lnTo>
                  <a:pt x="694" y="836"/>
                </a:lnTo>
                <a:lnTo>
                  <a:pt x="692" y="830"/>
                </a:lnTo>
                <a:lnTo>
                  <a:pt x="685" y="827"/>
                </a:lnTo>
                <a:lnTo>
                  <a:pt x="683" y="834"/>
                </a:lnTo>
                <a:lnTo>
                  <a:pt x="684" y="841"/>
                </a:lnTo>
                <a:lnTo>
                  <a:pt x="683" y="847"/>
                </a:lnTo>
                <a:lnTo>
                  <a:pt x="610" y="847"/>
                </a:lnTo>
                <a:lnTo>
                  <a:pt x="605" y="844"/>
                </a:lnTo>
                <a:lnTo>
                  <a:pt x="600" y="842"/>
                </a:lnTo>
                <a:lnTo>
                  <a:pt x="594" y="847"/>
                </a:lnTo>
                <a:lnTo>
                  <a:pt x="586" y="847"/>
                </a:lnTo>
                <a:lnTo>
                  <a:pt x="581" y="848"/>
                </a:lnTo>
                <a:lnTo>
                  <a:pt x="581" y="892"/>
                </a:lnTo>
                <a:lnTo>
                  <a:pt x="580" y="899"/>
                </a:lnTo>
                <a:lnTo>
                  <a:pt x="585" y="897"/>
                </a:lnTo>
                <a:lnTo>
                  <a:pt x="593" y="899"/>
                </a:lnTo>
                <a:lnTo>
                  <a:pt x="610" y="899"/>
                </a:lnTo>
                <a:lnTo>
                  <a:pt x="616" y="902"/>
                </a:lnTo>
                <a:lnTo>
                  <a:pt x="621" y="908"/>
                </a:lnTo>
                <a:lnTo>
                  <a:pt x="625" y="915"/>
                </a:lnTo>
                <a:lnTo>
                  <a:pt x="624" y="921"/>
                </a:lnTo>
                <a:lnTo>
                  <a:pt x="624" y="928"/>
                </a:lnTo>
                <a:lnTo>
                  <a:pt x="621" y="935"/>
                </a:lnTo>
                <a:lnTo>
                  <a:pt x="620" y="935"/>
                </a:lnTo>
                <a:lnTo>
                  <a:pt x="613" y="932"/>
                </a:lnTo>
                <a:lnTo>
                  <a:pt x="607" y="928"/>
                </a:lnTo>
                <a:lnTo>
                  <a:pt x="601" y="927"/>
                </a:lnTo>
                <a:lnTo>
                  <a:pt x="596" y="932"/>
                </a:lnTo>
                <a:lnTo>
                  <a:pt x="589" y="931"/>
                </a:lnTo>
                <a:lnTo>
                  <a:pt x="582" y="936"/>
                </a:lnTo>
                <a:lnTo>
                  <a:pt x="577" y="936"/>
                </a:lnTo>
                <a:lnTo>
                  <a:pt x="570" y="937"/>
                </a:lnTo>
                <a:lnTo>
                  <a:pt x="568" y="941"/>
                </a:lnTo>
                <a:lnTo>
                  <a:pt x="567" y="948"/>
                </a:lnTo>
                <a:lnTo>
                  <a:pt x="567" y="977"/>
                </a:lnTo>
                <a:lnTo>
                  <a:pt x="567" y="984"/>
                </a:lnTo>
                <a:lnTo>
                  <a:pt x="567" y="995"/>
                </a:lnTo>
                <a:lnTo>
                  <a:pt x="570" y="1002"/>
                </a:lnTo>
                <a:lnTo>
                  <a:pt x="576" y="1009"/>
                </a:lnTo>
                <a:lnTo>
                  <a:pt x="582" y="1015"/>
                </a:lnTo>
                <a:lnTo>
                  <a:pt x="589" y="1020"/>
                </a:lnTo>
                <a:lnTo>
                  <a:pt x="595" y="1024"/>
                </a:lnTo>
                <a:lnTo>
                  <a:pt x="596" y="1031"/>
                </a:lnTo>
                <a:lnTo>
                  <a:pt x="597" y="1037"/>
                </a:lnTo>
                <a:lnTo>
                  <a:pt x="596" y="1043"/>
                </a:lnTo>
                <a:lnTo>
                  <a:pt x="598" y="1051"/>
                </a:lnTo>
                <a:lnTo>
                  <a:pt x="601" y="1058"/>
                </a:lnTo>
                <a:lnTo>
                  <a:pt x="606" y="1064"/>
                </a:lnTo>
                <a:lnTo>
                  <a:pt x="606" y="1069"/>
                </a:lnTo>
                <a:lnTo>
                  <a:pt x="609" y="1075"/>
                </a:lnTo>
                <a:lnTo>
                  <a:pt x="609" y="1082"/>
                </a:lnTo>
                <a:lnTo>
                  <a:pt x="610" y="1089"/>
                </a:lnTo>
                <a:lnTo>
                  <a:pt x="606" y="1096"/>
                </a:lnTo>
                <a:lnTo>
                  <a:pt x="606" y="1098"/>
                </a:lnTo>
                <a:lnTo>
                  <a:pt x="605" y="1105"/>
                </a:lnTo>
                <a:lnTo>
                  <a:pt x="605" y="1106"/>
                </a:lnTo>
                <a:lnTo>
                  <a:pt x="604" y="1113"/>
                </a:lnTo>
                <a:lnTo>
                  <a:pt x="604" y="1120"/>
                </a:lnTo>
                <a:lnTo>
                  <a:pt x="602" y="1126"/>
                </a:lnTo>
                <a:lnTo>
                  <a:pt x="602" y="1133"/>
                </a:lnTo>
                <a:lnTo>
                  <a:pt x="601" y="1141"/>
                </a:lnTo>
                <a:lnTo>
                  <a:pt x="600" y="1148"/>
                </a:lnTo>
                <a:lnTo>
                  <a:pt x="599" y="1155"/>
                </a:lnTo>
                <a:lnTo>
                  <a:pt x="598" y="1162"/>
                </a:lnTo>
                <a:lnTo>
                  <a:pt x="597" y="1169"/>
                </a:lnTo>
                <a:lnTo>
                  <a:pt x="597" y="1175"/>
                </a:lnTo>
                <a:lnTo>
                  <a:pt x="596" y="1182"/>
                </a:lnTo>
                <a:lnTo>
                  <a:pt x="595" y="1189"/>
                </a:lnTo>
                <a:lnTo>
                  <a:pt x="594" y="1197"/>
                </a:lnTo>
                <a:lnTo>
                  <a:pt x="593" y="1204"/>
                </a:lnTo>
                <a:lnTo>
                  <a:pt x="592" y="1211"/>
                </a:lnTo>
                <a:lnTo>
                  <a:pt x="591" y="1219"/>
                </a:lnTo>
                <a:lnTo>
                  <a:pt x="590" y="1225"/>
                </a:lnTo>
                <a:lnTo>
                  <a:pt x="590" y="1233"/>
                </a:lnTo>
                <a:lnTo>
                  <a:pt x="589" y="1239"/>
                </a:lnTo>
                <a:lnTo>
                  <a:pt x="588" y="1246"/>
                </a:lnTo>
                <a:lnTo>
                  <a:pt x="586" y="1253"/>
                </a:lnTo>
                <a:lnTo>
                  <a:pt x="585" y="1261"/>
                </a:lnTo>
                <a:lnTo>
                  <a:pt x="585" y="1268"/>
                </a:lnTo>
                <a:lnTo>
                  <a:pt x="584" y="1275"/>
                </a:lnTo>
                <a:lnTo>
                  <a:pt x="583" y="1282"/>
                </a:lnTo>
                <a:lnTo>
                  <a:pt x="582" y="1288"/>
                </a:lnTo>
                <a:lnTo>
                  <a:pt x="581" y="1296"/>
                </a:lnTo>
                <a:lnTo>
                  <a:pt x="581" y="1302"/>
                </a:lnTo>
                <a:lnTo>
                  <a:pt x="580" y="1310"/>
                </a:lnTo>
                <a:lnTo>
                  <a:pt x="578" y="1317"/>
                </a:lnTo>
                <a:lnTo>
                  <a:pt x="578" y="1318"/>
                </a:lnTo>
                <a:lnTo>
                  <a:pt x="575" y="1312"/>
                </a:lnTo>
                <a:lnTo>
                  <a:pt x="571" y="1309"/>
                </a:lnTo>
                <a:lnTo>
                  <a:pt x="566" y="1301"/>
                </a:lnTo>
                <a:lnTo>
                  <a:pt x="564" y="1295"/>
                </a:lnTo>
                <a:lnTo>
                  <a:pt x="559" y="1288"/>
                </a:lnTo>
                <a:lnTo>
                  <a:pt x="552" y="1283"/>
                </a:lnTo>
                <a:lnTo>
                  <a:pt x="546" y="1286"/>
                </a:lnTo>
                <a:lnTo>
                  <a:pt x="540" y="1288"/>
                </a:lnTo>
                <a:lnTo>
                  <a:pt x="536" y="1285"/>
                </a:lnTo>
                <a:lnTo>
                  <a:pt x="532" y="1283"/>
                </a:lnTo>
                <a:lnTo>
                  <a:pt x="531" y="1277"/>
                </a:lnTo>
                <a:lnTo>
                  <a:pt x="535" y="1270"/>
                </a:lnTo>
                <a:lnTo>
                  <a:pt x="538" y="1263"/>
                </a:lnTo>
                <a:lnTo>
                  <a:pt x="541" y="1257"/>
                </a:lnTo>
                <a:lnTo>
                  <a:pt x="545" y="1249"/>
                </a:lnTo>
                <a:lnTo>
                  <a:pt x="548" y="1242"/>
                </a:lnTo>
                <a:lnTo>
                  <a:pt x="552" y="1235"/>
                </a:lnTo>
                <a:lnTo>
                  <a:pt x="555" y="1227"/>
                </a:lnTo>
                <a:lnTo>
                  <a:pt x="559" y="1220"/>
                </a:lnTo>
                <a:lnTo>
                  <a:pt x="563" y="1213"/>
                </a:lnTo>
                <a:lnTo>
                  <a:pt x="566" y="1206"/>
                </a:lnTo>
                <a:lnTo>
                  <a:pt x="570" y="1199"/>
                </a:lnTo>
                <a:lnTo>
                  <a:pt x="569" y="1198"/>
                </a:lnTo>
                <a:lnTo>
                  <a:pt x="563" y="1194"/>
                </a:lnTo>
                <a:lnTo>
                  <a:pt x="559" y="1187"/>
                </a:lnTo>
                <a:lnTo>
                  <a:pt x="553" y="1180"/>
                </a:lnTo>
                <a:lnTo>
                  <a:pt x="546" y="1182"/>
                </a:lnTo>
                <a:lnTo>
                  <a:pt x="540" y="1178"/>
                </a:lnTo>
                <a:lnTo>
                  <a:pt x="534" y="1177"/>
                </a:lnTo>
                <a:lnTo>
                  <a:pt x="531" y="1169"/>
                </a:lnTo>
                <a:lnTo>
                  <a:pt x="523" y="1164"/>
                </a:lnTo>
                <a:lnTo>
                  <a:pt x="517" y="1159"/>
                </a:lnTo>
                <a:lnTo>
                  <a:pt x="511" y="1158"/>
                </a:lnTo>
                <a:lnTo>
                  <a:pt x="505" y="1165"/>
                </a:lnTo>
                <a:lnTo>
                  <a:pt x="499" y="1171"/>
                </a:lnTo>
                <a:lnTo>
                  <a:pt x="491" y="1170"/>
                </a:lnTo>
                <a:lnTo>
                  <a:pt x="486" y="1169"/>
                </a:lnTo>
                <a:lnTo>
                  <a:pt x="479" y="1167"/>
                </a:lnTo>
                <a:lnTo>
                  <a:pt x="476" y="1159"/>
                </a:lnTo>
                <a:lnTo>
                  <a:pt x="469" y="1157"/>
                </a:lnTo>
                <a:lnTo>
                  <a:pt x="463" y="1154"/>
                </a:lnTo>
                <a:lnTo>
                  <a:pt x="459" y="1158"/>
                </a:lnTo>
                <a:lnTo>
                  <a:pt x="456" y="1165"/>
                </a:lnTo>
                <a:lnTo>
                  <a:pt x="450" y="1171"/>
                </a:lnTo>
                <a:lnTo>
                  <a:pt x="447" y="1171"/>
                </a:lnTo>
                <a:lnTo>
                  <a:pt x="441" y="1174"/>
                </a:lnTo>
                <a:lnTo>
                  <a:pt x="428" y="1180"/>
                </a:lnTo>
                <a:lnTo>
                  <a:pt x="422" y="1175"/>
                </a:lnTo>
                <a:lnTo>
                  <a:pt x="420" y="1175"/>
                </a:lnTo>
                <a:lnTo>
                  <a:pt x="414" y="1177"/>
                </a:lnTo>
                <a:lnTo>
                  <a:pt x="407" y="1175"/>
                </a:lnTo>
                <a:lnTo>
                  <a:pt x="401" y="1177"/>
                </a:lnTo>
                <a:lnTo>
                  <a:pt x="395" y="1180"/>
                </a:lnTo>
                <a:lnTo>
                  <a:pt x="389" y="1179"/>
                </a:lnTo>
                <a:lnTo>
                  <a:pt x="383" y="1171"/>
                </a:lnTo>
                <a:lnTo>
                  <a:pt x="377" y="1170"/>
                </a:lnTo>
                <a:lnTo>
                  <a:pt x="374" y="1163"/>
                </a:lnTo>
                <a:lnTo>
                  <a:pt x="377" y="1155"/>
                </a:lnTo>
                <a:lnTo>
                  <a:pt x="377" y="1148"/>
                </a:lnTo>
                <a:lnTo>
                  <a:pt x="376" y="1141"/>
                </a:lnTo>
                <a:lnTo>
                  <a:pt x="373" y="1134"/>
                </a:lnTo>
                <a:lnTo>
                  <a:pt x="367" y="1129"/>
                </a:lnTo>
                <a:lnTo>
                  <a:pt x="362" y="1131"/>
                </a:lnTo>
                <a:lnTo>
                  <a:pt x="355" y="1125"/>
                </a:lnTo>
                <a:lnTo>
                  <a:pt x="350" y="1120"/>
                </a:lnTo>
                <a:lnTo>
                  <a:pt x="351" y="1113"/>
                </a:lnTo>
                <a:lnTo>
                  <a:pt x="351" y="1106"/>
                </a:lnTo>
                <a:lnTo>
                  <a:pt x="346" y="1099"/>
                </a:lnTo>
                <a:lnTo>
                  <a:pt x="346" y="1092"/>
                </a:lnTo>
                <a:lnTo>
                  <a:pt x="340" y="1085"/>
                </a:lnTo>
                <a:lnTo>
                  <a:pt x="334" y="1085"/>
                </a:lnTo>
                <a:lnTo>
                  <a:pt x="328" y="1082"/>
                </a:lnTo>
                <a:lnTo>
                  <a:pt x="324" y="1075"/>
                </a:lnTo>
                <a:lnTo>
                  <a:pt x="317" y="1073"/>
                </a:lnTo>
                <a:lnTo>
                  <a:pt x="316" y="1066"/>
                </a:lnTo>
                <a:lnTo>
                  <a:pt x="310" y="1067"/>
                </a:lnTo>
                <a:lnTo>
                  <a:pt x="303" y="1064"/>
                </a:lnTo>
                <a:lnTo>
                  <a:pt x="300" y="1057"/>
                </a:lnTo>
                <a:lnTo>
                  <a:pt x="300" y="1050"/>
                </a:lnTo>
                <a:lnTo>
                  <a:pt x="296" y="1043"/>
                </a:lnTo>
                <a:lnTo>
                  <a:pt x="295" y="1036"/>
                </a:lnTo>
                <a:lnTo>
                  <a:pt x="294" y="1029"/>
                </a:lnTo>
                <a:lnTo>
                  <a:pt x="293" y="1026"/>
                </a:lnTo>
                <a:lnTo>
                  <a:pt x="286" y="1024"/>
                </a:lnTo>
                <a:lnTo>
                  <a:pt x="282" y="1017"/>
                </a:lnTo>
                <a:lnTo>
                  <a:pt x="276" y="1013"/>
                </a:lnTo>
                <a:lnTo>
                  <a:pt x="272" y="1007"/>
                </a:lnTo>
                <a:lnTo>
                  <a:pt x="267" y="1000"/>
                </a:lnTo>
                <a:lnTo>
                  <a:pt x="261" y="999"/>
                </a:lnTo>
                <a:lnTo>
                  <a:pt x="253" y="993"/>
                </a:lnTo>
                <a:lnTo>
                  <a:pt x="248" y="989"/>
                </a:lnTo>
                <a:lnTo>
                  <a:pt x="241" y="986"/>
                </a:lnTo>
                <a:lnTo>
                  <a:pt x="236" y="993"/>
                </a:lnTo>
                <a:lnTo>
                  <a:pt x="233" y="991"/>
                </a:lnTo>
                <a:lnTo>
                  <a:pt x="226" y="988"/>
                </a:lnTo>
                <a:lnTo>
                  <a:pt x="220" y="984"/>
                </a:lnTo>
                <a:lnTo>
                  <a:pt x="220" y="983"/>
                </a:lnTo>
                <a:lnTo>
                  <a:pt x="214" y="981"/>
                </a:lnTo>
                <a:lnTo>
                  <a:pt x="208" y="980"/>
                </a:lnTo>
                <a:lnTo>
                  <a:pt x="201" y="973"/>
                </a:lnTo>
                <a:lnTo>
                  <a:pt x="200" y="972"/>
                </a:lnTo>
                <a:lnTo>
                  <a:pt x="193" y="967"/>
                </a:lnTo>
                <a:lnTo>
                  <a:pt x="189" y="959"/>
                </a:lnTo>
                <a:lnTo>
                  <a:pt x="183" y="954"/>
                </a:lnTo>
                <a:lnTo>
                  <a:pt x="178" y="953"/>
                </a:lnTo>
                <a:lnTo>
                  <a:pt x="172" y="952"/>
                </a:lnTo>
                <a:lnTo>
                  <a:pt x="165" y="952"/>
                </a:lnTo>
                <a:lnTo>
                  <a:pt x="165" y="955"/>
                </a:lnTo>
                <a:lnTo>
                  <a:pt x="165" y="963"/>
                </a:lnTo>
                <a:lnTo>
                  <a:pt x="163" y="964"/>
                </a:lnTo>
                <a:lnTo>
                  <a:pt x="157" y="965"/>
                </a:lnTo>
                <a:lnTo>
                  <a:pt x="151" y="963"/>
                </a:lnTo>
                <a:lnTo>
                  <a:pt x="146" y="964"/>
                </a:lnTo>
                <a:lnTo>
                  <a:pt x="138" y="964"/>
                </a:lnTo>
                <a:lnTo>
                  <a:pt x="133" y="961"/>
                </a:lnTo>
                <a:lnTo>
                  <a:pt x="128" y="960"/>
                </a:lnTo>
                <a:lnTo>
                  <a:pt x="123" y="955"/>
                </a:lnTo>
                <a:lnTo>
                  <a:pt x="119" y="955"/>
                </a:lnTo>
                <a:lnTo>
                  <a:pt x="113" y="955"/>
                </a:lnTo>
                <a:lnTo>
                  <a:pt x="107" y="955"/>
                </a:lnTo>
                <a:lnTo>
                  <a:pt x="101" y="952"/>
                </a:lnTo>
                <a:lnTo>
                  <a:pt x="100" y="945"/>
                </a:lnTo>
                <a:lnTo>
                  <a:pt x="99" y="938"/>
                </a:lnTo>
                <a:lnTo>
                  <a:pt x="98" y="931"/>
                </a:lnTo>
                <a:lnTo>
                  <a:pt x="91" y="929"/>
                </a:lnTo>
                <a:lnTo>
                  <a:pt x="87" y="925"/>
                </a:lnTo>
                <a:lnTo>
                  <a:pt x="87" y="920"/>
                </a:lnTo>
                <a:lnTo>
                  <a:pt x="83" y="916"/>
                </a:lnTo>
                <a:lnTo>
                  <a:pt x="75" y="920"/>
                </a:lnTo>
                <a:lnTo>
                  <a:pt x="69" y="914"/>
                </a:lnTo>
                <a:lnTo>
                  <a:pt x="64" y="912"/>
                </a:lnTo>
                <a:lnTo>
                  <a:pt x="58" y="911"/>
                </a:lnTo>
                <a:lnTo>
                  <a:pt x="52" y="906"/>
                </a:lnTo>
                <a:lnTo>
                  <a:pt x="45" y="902"/>
                </a:lnTo>
                <a:lnTo>
                  <a:pt x="40" y="896"/>
                </a:lnTo>
                <a:lnTo>
                  <a:pt x="35" y="889"/>
                </a:lnTo>
                <a:lnTo>
                  <a:pt x="29" y="889"/>
                </a:lnTo>
                <a:lnTo>
                  <a:pt x="28" y="883"/>
                </a:lnTo>
                <a:lnTo>
                  <a:pt x="25" y="884"/>
                </a:lnTo>
                <a:lnTo>
                  <a:pt x="25" y="883"/>
                </a:lnTo>
                <a:lnTo>
                  <a:pt x="19" y="876"/>
                </a:lnTo>
                <a:lnTo>
                  <a:pt x="13" y="870"/>
                </a:lnTo>
                <a:lnTo>
                  <a:pt x="10" y="865"/>
                </a:lnTo>
                <a:lnTo>
                  <a:pt x="6" y="85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6" name="Freeform 766"/>
          <p:cNvSpPr>
            <a:spLocks/>
          </p:cNvSpPr>
          <p:nvPr/>
        </p:nvSpPr>
        <p:spPr bwMode="auto">
          <a:xfrm>
            <a:off x="1909763" y="4660900"/>
            <a:ext cx="3175" cy="3175"/>
          </a:xfrm>
          <a:custGeom>
            <a:avLst/>
            <a:gdLst>
              <a:gd name="T0" fmla="*/ 2147483647 w 6"/>
              <a:gd name="T1" fmla="*/ 2147483647 h 8"/>
              <a:gd name="T2" fmla="*/ 2147483647 w 6"/>
              <a:gd name="T3" fmla="*/ 2147483647 h 8"/>
              <a:gd name="T4" fmla="*/ 0 w 6"/>
              <a:gd name="T5" fmla="*/ 0 h 8"/>
              <a:gd name="T6" fmla="*/ 2147483647 w 6"/>
              <a:gd name="T7" fmla="*/ 2147483647 h 8"/>
              <a:gd name="T8" fmla="*/ 2147483647 w 6"/>
              <a:gd name="T9" fmla="*/ 2147483647 h 8"/>
              <a:gd name="T10" fmla="*/ 2147483647 w 6"/>
              <a:gd name="T11" fmla="*/ 2147483647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3" y="8"/>
                </a:moveTo>
                <a:lnTo>
                  <a:pt x="2" y="6"/>
                </a:lnTo>
                <a:lnTo>
                  <a:pt x="0" y="0"/>
                </a:lnTo>
                <a:lnTo>
                  <a:pt x="6" y="2"/>
                </a:lnTo>
                <a:lnTo>
                  <a:pt x="5" y="8"/>
                </a:lnTo>
                <a:lnTo>
                  <a:pt x="3"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7" name="Freeform 767"/>
          <p:cNvSpPr>
            <a:spLocks/>
          </p:cNvSpPr>
          <p:nvPr/>
        </p:nvSpPr>
        <p:spPr bwMode="auto">
          <a:xfrm>
            <a:off x="1911350" y="4664075"/>
            <a:ext cx="1588" cy="0"/>
          </a:xfrm>
          <a:custGeom>
            <a:avLst/>
            <a:gdLst>
              <a:gd name="T0" fmla="*/ 0 w 2"/>
              <a:gd name="T1" fmla="*/ 0 h 1"/>
              <a:gd name="T2" fmla="*/ 2147483647 w 2"/>
              <a:gd name="T3" fmla="*/ 0 h 1"/>
              <a:gd name="T4" fmla="*/ 2147483647 w 2"/>
              <a:gd name="T5" fmla="*/ 0 h 1"/>
              <a:gd name="T6" fmla="*/ 0 w 2"/>
              <a:gd name="T7" fmla="*/ 0 h 1"/>
              <a:gd name="T8" fmla="*/ 0 60000 65536"/>
              <a:gd name="T9" fmla="*/ 0 60000 65536"/>
              <a:gd name="T10" fmla="*/ 0 60000 65536"/>
              <a:gd name="T11" fmla="*/ 0 60000 65536"/>
              <a:gd name="T12" fmla="*/ 0 w 2"/>
              <a:gd name="T13" fmla="*/ 0 h 1"/>
              <a:gd name="T14" fmla="*/ 2 w 2"/>
              <a:gd name="T15" fmla="*/ 0 h 1"/>
            </a:gdLst>
            <a:ahLst/>
            <a:cxnLst>
              <a:cxn ang="T8">
                <a:pos x="T0" y="T1"/>
              </a:cxn>
              <a:cxn ang="T9">
                <a:pos x="T2" y="T3"/>
              </a:cxn>
              <a:cxn ang="T10">
                <a:pos x="T4" y="T5"/>
              </a:cxn>
              <a:cxn ang="T11">
                <a:pos x="T6" y="T7"/>
              </a:cxn>
            </a:cxnLst>
            <a:rect l="T12" t="T13" r="T14" b="T15"/>
            <a:pathLst>
              <a:path w="2" h="1">
                <a:moveTo>
                  <a:pt x="0" y="0"/>
                </a:moveTo>
                <a:lnTo>
                  <a:pt x="2" y="0"/>
                </a:lnTo>
                <a:lnTo>
                  <a:pt x="2" y="1"/>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8" name="Freeform 768"/>
          <p:cNvSpPr>
            <a:spLocks/>
          </p:cNvSpPr>
          <p:nvPr/>
        </p:nvSpPr>
        <p:spPr bwMode="auto">
          <a:xfrm>
            <a:off x="1911350" y="3816350"/>
            <a:ext cx="9525" cy="12700"/>
          </a:xfrm>
          <a:custGeom>
            <a:avLst/>
            <a:gdLst>
              <a:gd name="T0" fmla="*/ 2147483647 w 22"/>
              <a:gd name="T1" fmla="*/ 0 h 26"/>
              <a:gd name="T2" fmla="*/ 2147483647 w 22"/>
              <a:gd name="T3" fmla="*/ 2147483647 h 26"/>
              <a:gd name="T4" fmla="*/ 2147483647 w 22"/>
              <a:gd name="T5" fmla="*/ 2147483647 h 26"/>
              <a:gd name="T6" fmla="*/ 2147483647 w 22"/>
              <a:gd name="T7" fmla="*/ 2147483647 h 26"/>
              <a:gd name="T8" fmla="*/ 2147483647 w 22"/>
              <a:gd name="T9" fmla="*/ 2147483647 h 26"/>
              <a:gd name="T10" fmla="*/ 0 w 22"/>
              <a:gd name="T11" fmla="*/ 2147483647 h 26"/>
              <a:gd name="T12" fmla="*/ 2147483647 w 22"/>
              <a:gd name="T13" fmla="*/ 2147483647 h 26"/>
              <a:gd name="T14" fmla="*/ 2147483647 w 22"/>
              <a:gd name="T15" fmla="*/ 2147483647 h 26"/>
              <a:gd name="T16" fmla="*/ 2147483647 w 22"/>
              <a:gd name="T17" fmla="*/ 2147483647 h 26"/>
              <a:gd name="T18" fmla="*/ 2147483647 w 22"/>
              <a:gd name="T19" fmla="*/ 2147483647 h 26"/>
              <a:gd name="T20" fmla="*/ 2147483647 w 22"/>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26"/>
              <a:gd name="T35" fmla="*/ 22 w 22"/>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26">
                <a:moveTo>
                  <a:pt x="22" y="0"/>
                </a:moveTo>
                <a:lnTo>
                  <a:pt x="21" y="1"/>
                </a:lnTo>
                <a:lnTo>
                  <a:pt x="16" y="8"/>
                </a:lnTo>
                <a:lnTo>
                  <a:pt x="12" y="16"/>
                </a:lnTo>
                <a:lnTo>
                  <a:pt x="6" y="20"/>
                </a:lnTo>
                <a:lnTo>
                  <a:pt x="0" y="26"/>
                </a:lnTo>
                <a:lnTo>
                  <a:pt x="6" y="20"/>
                </a:lnTo>
                <a:lnTo>
                  <a:pt x="8" y="13"/>
                </a:lnTo>
                <a:lnTo>
                  <a:pt x="14" y="9"/>
                </a:lnTo>
                <a:lnTo>
                  <a:pt x="16" y="2"/>
                </a:lnTo>
                <a:lnTo>
                  <a:pt x="2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599" name="Freeform 769"/>
          <p:cNvSpPr>
            <a:spLocks/>
          </p:cNvSpPr>
          <p:nvPr/>
        </p:nvSpPr>
        <p:spPr bwMode="auto">
          <a:xfrm>
            <a:off x="1919288" y="4657725"/>
            <a:ext cx="3175" cy="3175"/>
          </a:xfrm>
          <a:custGeom>
            <a:avLst/>
            <a:gdLst>
              <a:gd name="T0" fmla="*/ 2147483647 w 6"/>
              <a:gd name="T1" fmla="*/ 2147483647 h 5"/>
              <a:gd name="T2" fmla="*/ 0 w 6"/>
              <a:gd name="T3" fmla="*/ 0 h 5"/>
              <a:gd name="T4" fmla="*/ 2147483647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0" y="0"/>
                </a:lnTo>
                <a:lnTo>
                  <a:pt x="6" y="2"/>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0" name="Freeform 770"/>
          <p:cNvSpPr>
            <a:spLocks/>
          </p:cNvSpPr>
          <p:nvPr/>
        </p:nvSpPr>
        <p:spPr bwMode="auto">
          <a:xfrm>
            <a:off x="1927225" y="3606800"/>
            <a:ext cx="3175" cy="7938"/>
          </a:xfrm>
          <a:custGeom>
            <a:avLst/>
            <a:gdLst>
              <a:gd name="T0" fmla="*/ 2147483647 w 6"/>
              <a:gd name="T1" fmla="*/ 0 h 14"/>
              <a:gd name="T2" fmla="*/ 2147483647 w 6"/>
              <a:gd name="T3" fmla="*/ 2147483647 h 14"/>
              <a:gd name="T4" fmla="*/ 2147483647 w 6"/>
              <a:gd name="T5" fmla="*/ 2147483647 h 14"/>
              <a:gd name="T6" fmla="*/ 0 w 6"/>
              <a:gd name="T7" fmla="*/ 2147483647 h 14"/>
              <a:gd name="T8" fmla="*/ 2147483647 w 6"/>
              <a:gd name="T9" fmla="*/ 2147483647 h 14"/>
              <a:gd name="T10" fmla="*/ 2147483647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6" y="0"/>
                </a:moveTo>
                <a:lnTo>
                  <a:pt x="6" y="2"/>
                </a:lnTo>
                <a:lnTo>
                  <a:pt x="4" y="7"/>
                </a:lnTo>
                <a:lnTo>
                  <a:pt x="0" y="14"/>
                </a:lnTo>
                <a:lnTo>
                  <a:pt x="1" y="7"/>
                </a:lnTo>
                <a:lnTo>
                  <a:pt x="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1" name="Freeform 771"/>
          <p:cNvSpPr>
            <a:spLocks/>
          </p:cNvSpPr>
          <p:nvPr/>
        </p:nvSpPr>
        <p:spPr bwMode="auto">
          <a:xfrm>
            <a:off x="1930400" y="3695700"/>
            <a:ext cx="3175" cy="12700"/>
          </a:xfrm>
          <a:custGeom>
            <a:avLst/>
            <a:gdLst>
              <a:gd name="T0" fmla="*/ 2147483647 w 7"/>
              <a:gd name="T1" fmla="*/ 2147483647 h 26"/>
              <a:gd name="T2" fmla="*/ 2147483647 w 7"/>
              <a:gd name="T3" fmla="*/ 2147483647 h 26"/>
              <a:gd name="T4" fmla="*/ 2147483647 w 7"/>
              <a:gd name="T5" fmla="*/ 2147483647 h 26"/>
              <a:gd name="T6" fmla="*/ 0 w 7"/>
              <a:gd name="T7" fmla="*/ 2147483647 h 26"/>
              <a:gd name="T8" fmla="*/ 2147483647 w 7"/>
              <a:gd name="T9" fmla="*/ 2147483647 h 26"/>
              <a:gd name="T10" fmla="*/ 2147483647 w 7"/>
              <a:gd name="T11" fmla="*/ 0 h 26"/>
              <a:gd name="T12" fmla="*/ 2147483647 w 7"/>
              <a:gd name="T13" fmla="*/ 2147483647 h 26"/>
              <a:gd name="T14" fmla="*/ 2147483647 w 7"/>
              <a:gd name="T15" fmla="*/ 2147483647 h 26"/>
              <a:gd name="T16" fmla="*/ 2147483647 w 7"/>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6"/>
              <a:gd name="T29" fmla="*/ 7 w 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6">
                <a:moveTo>
                  <a:pt x="3" y="19"/>
                </a:moveTo>
                <a:lnTo>
                  <a:pt x="2" y="26"/>
                </a:lnTo>
                <a:lnTo>
                  <a:pt x="1" y="19"/>
                </a:lnTo>
                <a:lnTo>
                  <a:pt x="0" y="13"/>
                </a:lnTo>
                <a:lnTo>
                  <a:pt x="1" y="7"/>
                </a:lnTo>
                <a:lnTo>
                  <a:pt x="4" y="0"/>
                </a:lnTo>
                <a:lnTo>
                  <a:pt x="7" y="7"/>
                </a:lnTo>
                <a:lnTo>
                  <a:pt x="4" y="13"/>
                </a:lnTo>
                <a:lnTo>
                  <a:pt x="3" y="1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2" name="Freeform 772"/>
          <p:cNvSpPr>
            <a:spLocks/>
          </p:cNvSpPr>
          <p:nvPr/>
        </p:nvSpPr>
        <p:spPr bwMode="auto">
          <a:xfrm>
            <a:off x="1933575" y="3722688"/>
            <a:ext cx="1588" cy="22225"/>
          </a:xfrm>
          <a:custGeom>
            <a:avLst/>
            <a:gdLst>
              <a:gd name="T0" fmla="*/ 0 w 5"/>
              <a:gd name="T1" fmla="*/ 0 h 47"/>
              <a:gd name="T2" fmla="*/ 2147483647 w 5"/>
              <a:gd name="T3" fmla="*/ 2147483647 h 47"/>
              <a:gd name="T4" fmla="*/ 2147483647 w 5"/>
              <a:gd name="T5" fmla="*/ 2147483647 h 47"/>
              <a:gd name="T6" fmla="*/ 2147483647 w 5"/>
              <a:gd name="T7" fmla="*/ 2147483647 h 47"/>
              <a:gd name="T8" fmla="*/ 2147483647 w 5"/>
              <a:gd name="T9" fmla="*/ 2147483647 h 47"/>
              <a:gd name="T10" fmla="*/ 2147483647 w 5"/>
              <a:gd name="T11" fmla="*/ 2147483647 h 47"/>
              <a:gd name="T12" fmla="*/ 2147483647 w 5"/>
              <a:gd name="T13" fmla="*/ 2147483647 h 47"/>
              <a:gd name="T14" fmla="*/ 2147483647 w 5"/>
              <a:gd name="T15" fmla="*/ 2147483647 h 47"/>
              <a:gd name="T16" fmla="*/ 2147483647 w 5"/>
              <a:gd name="T17" fmla="*/ 2147483647 h 47"/>
              <a:gd name="T18" fmla="*/ 2147483647 w 5"/>
              <a:gd name="T19" fmla="*/ 2147483647 h 47"/>
              <a:gd name="T20" fmla="*/ 2147483647 w 5"/>
              <a:gd name="T21" fmla="*/ 2147483647 h 47"/>
              <a:gd name="T22" fmla="*/ 2147483647 w 5"/>
              <a:gd name="T23" fmla="*/ 2147483647 h 47"/>
              <a:gd name="T24" fmla="*/ 2147483647 w 5"/>
              <a:gd name="T25" fmla="*/ 2147483647 h 47"/>
              <a:gd name="T26" fmla="*/ 0 w 5"/>
              <a:gd name="T27" fmla="*/ 2147483647 h 47"/>
              <a:gd name="T28" fmla="*/ 0 w 5"/>
              <a:gd name="T29" fmla="*/ 0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47"/>
              <a:gd name="T47" fmla="*/ 5 w 5"/>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47">
                <a:moveTo>
                  <a:pt x="0" y="0"/>
                </a:moveTo>
                <a:lnTo>
                  <a:pt x="1" y="7"/>
                </a:lnTo>
                <a:lnTo>
                  <a:pt x="2" y="12"/>
                </a:lnTo>
                <a:lnTo>
                  <a:pt x="3" y="20"/>
                </a:lnTo>
                <a:lnTo>
                  <a:pt x="3" y="26"/>
                </a:lnTo>
                <a:lnTo>
                  <a:pt x="4" y="33"/>
                </a:lnTo>
                <a:lnTo>
                  <a:pt x="5" y="40"/>
                </a:lnTo>
                <a:lnTo>
                  <a:pt x="5" y="47"/>
                </a:lnTo>
                <a:lnTo>
                  <a:pt x="4" y="40"/>
                </a:lnTo>
                <a:lnTo>
                  <a:pt x="2" y="33"/>
                </a:lnTo>
                <a:lnTo>
                  <a:pt x="2" y="26"/>
                </a:lnTo>
                <a:lnTo>
                  <a:pt x="2" y="20"/>
                </a:lnTo>
                <a:lnTo>
                  <a:pt x="1" y="12"/>
                </a:lnTo>
                <a:lnTo>
                  <a:pt x="0" y="7"/>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3" name="Freeform 773"/>
          <p:cNvSpPr>
            <a:spLocks/>
          </p:cNvSpPr>
          <p:nvPr/>
        </p:nvSpPr>
        <p:spPr bwMode="auto">
          <a:xfrm>
            <a:off x="1933575" y="4595813"/>
            <a:ext cx="4763" cy="3175"/>
          </a:xfrm>
          <a:custGeom>
            <a:avLst/>
            <a:gdLst>
              <a:gd name="T0" fmla="*/ 2147483647 w 13"/>
              <a:gd name="T1" fmla="*/ 0 h 7"/>
              <a:gd name="T2" fmla="*/ 2147483647 w 13"/>
              <a:gd name="T3" fmla="*/ 2147483647 h 7"/>
              <a:gd name="T4" fmla="*/ 2147483647 w 13"/>
              <a:gd name="T5" fmla="*/ 2147483647 h 7"/>
              <a:gd name="T6" fmla="*/ 2147483647 w 13"/>
              <a:gd name="T7" fmla="*/ 2147483647 h 7"/>
              <a:gd name="T8" fmla="*/ 2147483647 w 13"/>
              <a:gd name="T9" fmla="*/ 2147483647 h 7"/>
              <a:gd name="T10" fmla="*/ 2147483647 w 13"/>
              <a:gd name="T11" fmla="*/ 2147483647 h 7"/>
              <a:gd name="T12" fmla="*/ 0 w 13"/>
              <a:gd name="T13" fmla="*/ 2147483647 h 7"/>
              <a:gd name="T14" fmla="*/ 2147483647 w 13"/>
              <a:gd name="T15" fmla="*/ 0 h 7"/>
              <a:gd name="T16" fmla="*/ 2147483647 w 13"/>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7"/>
              <a:gd name="T29" fmla="*/ 13 w 1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7">
                <a:moveTo>
                  <a:pt x="5" y="0"/>
                </a:moveTo>
                <a:lnTo>
                  <a:pt x="10" y="3"/>
                </a:lnTo>
                <a:lnTo>
                  <a:pt x="10" y="5"/>
                </a:lnTo>
                <a:lnTo>
                  <a:pt x="12" y="5"/>
                </a:lnTo>
                <a:lnTo>
                  <a:pt x="13" y="5"/>
                </a:lnTo>
                <a:lnTo>
                  <a:pt x="6" y="7"/>
                </a:lnTo>
                <a:lnTo>
                  <a:pt x="0" y="7"/>
                </a:lnTo>
                <a:lnTo>
                  <a:pt x="4" y="0"/>
                </a:lnTo>
                <a:lnTo>
                  <a:pt x="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4" name="Freeform 774"/>
          <p:cNvSpPr>
            <a:spLocks/>
          </p:cNvSpPr>
          <p:nvPr/>
        </p:nvSpPr>
        <p:spPr bwMode="auto">
          <a:xfrm>
            <a:off x="1936750" y="4597400"/>
            <a:ext cx="1588" cy="1588"/>
          </a:xfrm>
          <a:custGeom>
            <a:avLst/>
            <a:gdLst>
              <a:gd name="T0" fmla="*/ 0 w 2"/>
              <a:gd name="T1" fmla="*/ 0 h 2"/>
              <a:gd name="T2" fmla="*/ 2147483647 w 2"/>
              <a:gd name="T3" fmla="*/ 2147483647 h 2"/>
              <a:gd name="T4" fmla="*/ 0 w 2"/>
              <a:gd name="T5" fmla="*/ 2147483647 h 2"/>
              <a:gd name="T6" fmla="*/ 0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2" y="2"/>
                </a:lnTo>
                <a:lnTo>
                  <a:pt x="0" y="2"/>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5" name="Freeform 775"/>
          <p:cNvSpPr>
            <a:spLocks/>
          </p:cNvSpPr>
          <p:nvPr/>
        </p:nvSpPr>
        <p:spPr bwMode="auto">
          <a:xfrm>
            <a:off x="2119313" y="3454400"/>
            <a:ext cx="1587" cy="3175"/>
          </a:xfrm>
          <a:custGeom>
            <a:avLst/>
            <a:gdLst>
              <a:gd name="T0" fmla="*/ 0 w 7"/>
              <a:gd name="T1" fmla="*/ 2147483647 h 6"/>
              <a:gd name="T2" fmla="*/ 2147483647 w 7"/>
              <a:gd name="T3" fmla="*/ 0 h 6"/>
              <a:gd name="T4" fmla="*/ 2147483647 w 7"/>
              <a:gd name="T5" fmla="*/ 2147483647 h 6"/>
              <a:gd name="T6" fmla="*/ 0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6"/>
                </a:moveTo>
                <a:lnTo>
                  <a:pt x="7" y="0"/>
                </a:lnTo>
                <a:lnTo>
                  <a:pt x="7" y="2"/>
                </a:lnTo>
                <a:lnTo>
                  <a:pt x="0"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6" name="Freeform 776"/>
          <p:cNvSpPr>
            <a:spLocks/>
          </p:cNvSpPr>
          <p:nvPr/>
        </p:nvSpPr>
        <p:spPr bwMode="auto">
          <a:xfrm>
            <a:off x="2132013" y="3429000"/>
            <a:ext cx="12700" cy="19050"/>
          </a:xfrm>
          <a:custGeom>
            <a:avLst/>
            <a:gdLst>
              <a:gd name="T0" fmla="*/ 2147483647 w 23"/>
              <a:gd name="T1" fmla="*/ 2147483647 h 41"/>
              <a:gd name="T2" fmla="*/ 2147483647 w 23"/>
              <a:gd name="T3" fmla="*/ 2147483647 h 41"/>
              <a:gd name="T4" fmla="*/ 0 w 23"/>
              <a:gd name="T5" fmla="*/ 2147483647 h 41"/>
              <a:gd name="T6" fmla="*/ 2147483647 w 23"/>
              <a:gd name="T7" fmla="*/ 2147483647 h 41"/>
              <a:gd name="T8" fmla="*/ 2147483647 w 23"/>
              <a:gd name="T9" fmla="*/ 2147483647 h 41"/>
              <a:gd name="T10" fmla="*/ 2147483647 w 23"/>
              <a:gd name="T11" fmla="*/ 2147483647 h 41"/>
              <a:gd name="T12" fmla="*/ 2147483647 w 23"/>
              <a:gd name="T13" fmla="*/ 2147483647 h 41"/>
              <a:gd name="T14" fmla="*/ 2147483647 w 23"/>
              <a:gd name="T15" fmla="*/ 2147483647 h 41"/>
              <a:gd name="T16" fmla="*/ 2147483647 w 23"/>
              <a:gd name="T17" fmla="*/ 2147483647 h 41"/>
              <a:gd name="T18" fmla="*/ 2147483647 w 23"/>
              <a:gd name="T19" fmla="*/ 0 h 41"/>
              <a:gd name="T20" fmla="*/ 2147483647 w 23"/>
              <a:gd name="T21" fmla="*/ 2147483647 h 41"/>
              <a:gd name="T22" fmla="*/ 2147483647 w 23"/>
              <a:gd name="T23" fmla="*/ 2147483647 h 41"/>
              <a:gd name="T24" fmla="*/ 2147483647 w 23"/>
              <a:gd name="T25" fmla="*/ 2147483647 h 41"/>
              <a:gd name="T26" fmla="*/ 2147483647 w 23"/>
              <a:gd name="T27" fmla="*/ 2147483647 h 41"/>
              <a:gd name="T28" fmla="*/ 2147483647 w 23"/>
              <a:gd name="T29" fmla="*/ 2147483647 h 41"/>
              <a:gd name="T30" fmla="*/ 2147483647 w 23"/>
              <a:gd name="T31" fmla="*/ 2147483647 h 4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
              <a:gd name="T49" fmla="*/ 0 h 41"/>
              <a:gd name="T50" fmla="*/ 23 w 23"/>
              <a:gd name="T51" fmla="*/ 41 h 4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 h="41">
                <a:moveTo>
                  <a:pt x="10" y="41"/>
                </a:moveTo>
                <a:lnTo>
                  <a:pt x="6" y="41"/>
                </a:lnTo>
                <a:lnTo>
                  <a:pt x="0" y="41"/>
                </a:lnTo>
                <a:lnTo>
                  <a:pt x="6" y="39"/>
                </a:lnTo>
                <a:lnTo>
                  <a:pt x="12" y="35"/>
                </a:lnTo>
                <a:lnTo>
                  <a:pt x="15" y="28"/>
                </a:lnTo>
                <a:lnTo>
                  <a:pt x="17" y="21"/>
                </a:lnTo>
                <a:lnTo>
                  <a:pt x="20" y="14"/>
                </a:lnTo>
                <a:lnTo>
                  <a:pt x="21" y="7"/>
                </a:lnTo>
                <a:lnTo>
                  <a:pt x="23" y="0"/>
                </a:lnTo>
                <a:lnTo>
                  <a:pt x="22" y="7"/>
                </a:lnTo>
                <a:lnTo>
                  <a:pt x="21" y="14"/>
                </a:lnTo>
                <a:lnTo>
                  <a:pt x="19" y="21"/>
                </a:lnTo>
                <a:lnTo>
                  <a:pt x="16" y="28"/>
                </a:lnTo>
                <a:lnTo>
                  <a:pt x="14" y="35"/>
                </a:lnTo>
                <a:lnTo>
                  <a:pt x="10" y="4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7" name="Freeform 777"/>
          <p:cNvSpPr>
            <a:spLocks/>
          </p:cNvSpPr>
          <p:nvPr/>
        </p:nvSpPr>
        <p:spPr bwMode="auto">
          <a:xfrm>
            <a:off x="2232025" y="3248025"/>
            <a:ext cx="6350" cy="6350"/>
          </a:xfrm>
          <a:custGeom>
            <a:avLst/>
            <a:gdLst>
              <a:gd name="T0" fmla="*/ 2147483647 w 12"/>
              <a:gd name="T1" fmla="*/ 2147483647 h 12"/>
              <a:gd name="T2" fmla="*/ 2147483647 w 12"/>
              <a:gd name="T3" fmla="*/ 2147483647 h 12"/>
              <a:gd name="T4" fmla="*/ 0 w 12"/>
              <a:gd name="T5" fmla="*/ 2147483647 h 12"/>
              <a:gd name="T6" fmla="*/ 2147483647 w 12"/>
              <a:gd name="T7" fmla="*/ 2147483647 h 12"/>
              <a:gd name="T8" fmla="*/ 2147483647 w 12"/>
              <a:gd name="T9" fmla="*/ 0 h 12"/>
              <a:gd name="T10" fmla="*/ 2147483647 w 12"/>
              <a:gd name="T11" fmla="*/ 2147483647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12" y="2"/>
                </a:moveTo>
                <a:lnTo>
                  <a:pt x="7" y="8"/>
                </a:lnTo>
                <a:lnTo>
                  <a:pt x="0" y="12"/>
                </a:lnTo>
                <a:lnTo>
                  <a:pt x="5" y="5"/>
                </a:lnTo>
                <a:lnTo>
                  <a:pt x="11" y="0"/>
                </a:lnTo>
                <a:lnTo>
                  <a:pt x="12"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8" name="Freeform 778"/>
          <p:cNvSpPr>
            <a:spLocks/>
          </p:cNvSpPr>
          <p:nvPr/>
        </p:nvSpPr>
        <p:spPr bwMode="auto">
          <a:xfrm>
            <a:off x="2238375" y="3230563"/>
            <a:ext cx="63500" cy="20637"/>
          </a:xfrm>
          <a:custGeom>
            <a:avLst/>
            <a:gdLst>
              <a:gd name="T0" fmla="*/ 2147483647 w 134"/>
              <a:gd name="T1" fmla="*/ 2147483647 h 46"/>
              <a:gd name="T2" fmla="*/ 2147483647 w 134"/>
              <a:gd name="T3" fmla="*/ 2147483647 h 46"/>
              <a:gd name="T4" fmla="*/ 2147483647 w 134"/>
              <a:gd name="T5" fmla="*/ 2147483647 h 46"/>
              <a:gd name="T6" fmla="*/ 2147483647 w 134"/>
              <a:gd name="T7" fmla="*/ 2147483647 h 46"/>
              <a:gd name="T8" fmla="*/ 2147483647 w 134"/>
              <a:gd name="T9" fmla="*/ 2147483647 h 46"/>
              <a:gd name="T10" fmla="*/ 2147483647 w 134"/>
              <a:gd name="T11" fmla="*/ 2147483647 h 46"/>
              <a:gd name="T12" fmla="*/ 2147483647 w 134"/>
              <a:gd name="T13" fmla="*/ 2147483647 h 46"/>
              <a:gd name="T14" fmla="*/ 2147483647 w 134"/>
              <a:gd name="T15" fmla="*/ 2147483647 h 46"/>
              <a:gd name="T16" fmla="*/ 0 w 134"/>
              <a:gd name="T17" fmla="*/ 2147483647 h 46"/>
              <a:gd name="T18" fmla="*/ 2147483647 w 134"/>
              <a:gd name="T19" fmla="*/ 2147483647 h 46"/>
              <a:gd name="T20" fmla="*/ 2147483647 w 134"/>
              <a:gd name="T21" fmla="*/ 2147483647 h 46"/>
              <a:gd name="T22" fmla="*/ 2147483647 w 134"/>
              <a:gd name="T23" fmla="*/ 2147483647 h 46"/>
              <a:gd name="T24" fmla="*/ 2147483647 w 134"/>
              <a:gd name="T25" fmla="*/ 2147483647 h 46"/>
              <a:gd name="T26" fmla="*/ 2147483647 w 134"/>
              <a:gd name="T27" fmla="*/ 2147483647 h 46"/>
              <a:gd name="T28" fmla="*/ 2147483647 w 134"/>
              <a:gd name="T29" fmla="*/ 2147483647 h 46"/>
              <a:gd name="T30" fmla="*/ 2147483647 w 134"/>
              <a:gd name="T31" fmla="*/ 2147483647 h 46"/>
              <a:gd name="T32" fmla="*/ 2147483647 w 134"/>
              <a:gd name="T33" fmla="*/ 2147483647 h 46"/>
              <a:gd name="T34" fmla="*/ 2147483647 w 134"/>
              <a:gd name="T35" fmla="*/ 2147483647 h 46"/>
              <a:gd name="T36" fmla="*/ 2147483647 w 134"/>
              <a:gd name="T37" fmla="*/ 2147483647 h 46"/>
              <a:gd name="T38" fmla="*/ 2147483647 w 134"/>
              <a:gd name="T39" fmla="*/ 2147483647 h 46"/>
              <a:gd name="T40" fmla="*/ 2147483647 w 134"/>
              <a:gd name="T41" fmla="*/ 2147483647 h 46"/>
              <a:gd name="T42" fmla="*/ 2147483647 w 134"/>
              <a:gd name="T43" fmla="*/ 2147483647 h 46"/>
              <a:gd name="T44" fmla="*/ 2147483647 w 134"/>
              <a:gd name="T45" fmla="*/ 2147483647 h 46"/>
              <a:gd name="T46" fmla="*/ 2147483647 w 134"/>
              <a:gd name="T47" fmla="*/ 2147483647 h 46"/>
              <a:gd name="T48" fmla="*/ 2147483647 w 134"/>
              <a:gd name="T49" fmla="*/ 2147483647 h 46"/>
              <a:gd name="T50" fmla="*/ 2147483647 w 134"/>
              <a:gd name="T51" fmla="*/ 0 h 46"/>
              <a:gd name="T52" fmla="*/ 2147483647 w 134"/>
              <a:gd name="T53" fmla="*/ 2147483647 h 46"/>
              <a:gd name="T54" fmla="*/ 2147483647 w 134"/>
              <a:gd name="T55" fmla="*/ 2147483647 h 46"/>
              <a:gd name="T56" fmla="*/ 2147483647 w 134"/>
              <a:gd name="T57" fmla="*/ 2147483647 h 46"/>
              <a:gd name="T58" fmla="*/ 2147483647 w 134"/>
              <a:gd name="T59" fmla="*/ 2147483647 h 46"/>
              <a:gd name="T60" fmla="*/ 2147483647 w 134"/>
              <a:gd name="T61" fmla="*/ 2147483647 h 46"/>
              <a:gd name="T62" fmla="*/ 2147483647 w 134"/>
              <a:gd name="T63" fmla="*/ 2147483647 h 46"/>
              <a:gd name="T64" fmla="*/ 2147483647 w 134"/>
              <a:gd name="T65" fmla="*/ 2147483647 h 46"/>
              <a:gd name="T66" fmla="*/ 2147483647 w 134"/>
              <a:gd name="T67" fmla="*/ 2147483647 h 46"/>
              <a:gd name="T68" fmla="*/ 2147483647 w 134"/>
              <a:gd name="T69" fmla="*/ 2147483647 h 46"/>
              <a:gd name="T70" fmla="*/ 2147483647 w 134"/>
              <a:gd name="T71" fmla="*/ 2147483647 h 46"/>
              <a:gd name="T72" fmla="*/ 2147483647 w 134"/>
              <a:gd name="T73" fmla="*/ 2147483647 h 46"/>
              <a:gd name="T74" fmla="*/ 2147483647 w 134"/>
              <a:gd name="T75" fmla="*/ 2147483647 h 46"/>
              <a:gd name="T76" fmla="*/ 2147483647 w 134"/>
              <a:gd name="T77" fmla="*/ 2147483647 h 46"/>
              <a:gd name="T78" fmla="*/ 2147483647 w 134"/>
              <a:gd name="T79" fmla="*/ 2147483647 h 46"/>
              <a:gd name="T80" fmla="*/ 2147483647 w 134"/>
              <a:gd name="T81" fmla="*/ 2147483647 h 46"/>
              <a:gd name="T82" fmla="*/ 2147483647 w 134"/>
              <a:gd name="T83" fmla="*/ 2147483647 h 46"/>
              <a:gd name="T84" fmla="*/ 2147483647 w 134"/>
              <a:gd name="T85" fmla="*/ 2147483647 h 46"/>
              <a:gd name="T86" fmla="*/ 2147483647 w 134"/>
              <a:gd name="T87" fmla="*/ 2147483647 h 46"/>
              <a:gd name="T88" fmla="*/ 2147483647 w 134"/>
              <a:gd name="T89" fmla="*/ 2147483647 h 46"/>
              <a:gd name="T90" fmla="*/ 2147483647 w 134"/>
              <a:gd name="T91" fmla="*/ 2147483647 h 46"/>
              <a:gd name="T92" fmla="*/ 2147483647 w 134"/>
              <a:gd name="T93" fmla="*/ 2147483647 h 46"/>
              <a:gd name="T94" fmla="*/ 2147483647 w 134"/>
              <a:gd name="T95" fmla="*/ 2147483647 h 46"/>
              <a:gd name="T96" fmla="*/ 2147483647 w 134"/>
              <a:gd name="T97" fmla="*/ 2147483647 h 46"/>
              <a:gd name="T98" fmla="*/ 2147483647 w 134"/>
              <a:gd name="T99" fmla="*/ 2147483647 h 46"/>
              <a:gd name="T100" fmla="*/ 2147483647 w 134"/>
              <a:gd name="T101" fmla="*/ 2147483647 h 46"/>
              <a:gd name="T102" fmla="*/ 2147483647 w 134"/>
              <a:gd name="T103" fmla="*/ 2147483647 h 46"/>
              <a:gd name="T104" fmla="*/ 2147483647 w 134"/>
              <a:gd name="T105" fmla="*/ 2147483647 h 4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4"/>
              <a:gd name="T160" fmla="*/ 0 h 46"/>
              <a:gd name="T161" fmla="*/ 134 w 134"/>
              <a:gd name="T162" fmla="*/ 46 h 4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4" h="46">
                <a:moveTo>
                  <a:pt x="37" y="38"/>
                </a:moveTo>
                <a:lnTo>
                  <a:pt x="19" y="43"/>
                </a:lnTo>
                <a:lnTo>
                  <a:pt x="25" y="43"/>
                </a:lnTo>
                <a:lnTo>
                  <a:pt x="19" y="44"/>
                </a:lnTo>
                <a:lnTo>
                  <a:pt x="12" y="44"/>
                </a:lnTo>
                <a:lnTo>
                  <a:pt x="6" y="46"/>
                </a:lnTo>
                <a:lnTo>
                  <a:pt x="11" y="44"/>
                </a:lnTo>
                <a:lnTo>
                  <a:pt x="6" y="44"/>
                </a:lnTo>
                <a:lnTo>
                  <a:pt x="0" y="42"/>
                </a:lnTo>
                <a:lnTo>
                  <a:pt x="5" y="35"/>
                </a:lnTo>
                <a:lnTo>
                  <a:pt x="10" y="29"/>
                </a:lnTo>
                <a:lnTo>
                  <a:pt x="17" y="28"/>
                </a:lnTo>
                <a:lnTo>
                  <a:pt x="23" y="28"/>
                </a:lnTo>
                <a:lnTo>
                  <a:pt x="29" y="21"/>
                </a:lnTo>
                <a:lnTo>
                  <a:pt x="36" y="19"/>
                </a:lnTo>
                <a:lnTo>
                  <a:pt x="41" y="17"/>
                </a:lnTo>
                <a:lnTo>
                  <a:pt x="49" y="18"/>
                </a:lnTo>
                <a:lnTo>
                  <a:pt x="54" y="20"/>
                </a:lnTo>
                <a:lnTo>
                  <a:pt x="60" y="16"/>
                </a:lnTo>
                <a:lnTo>
                  <a:pt x="80" y="16"/>
                </a:lnTo>
                <a:lnTo>
                  <a:pt x="85" y="14"/>
                </a:lnTo>
                <a:lnTo>
                  <a:pt x="92" y="13"/>
                </a:lnTo>
                <a:lnTo>
                  <a:pt x="97" y="9"/>
                </a:lnTo>
                <a:lnTo>
                  <a:pt x="103" y="5"/>
                </a:lnTo>
                <a:lnTo>
                  <a:pt x="111" y="2"/>
                </a:lnTo>
                <a:lnTo>
                  <a:pt x="116" y="0"/>
                </a:lnTo>
                <a:lnTo>
                  <a:pt x="111" y="4"/>
                </a:lnTo>
                <a:lnTo>
                  <a:pt x="103" y="10"/>
                </a:lnTo>
                <a:lnTo>
                  <a:pt x="97" y="13"/>
                </a:lnTo>
                <a:lnTo>
                  <a:pt x="91" y="18"/>
                </a:lnTo>
                <a:lnTo>
                  <a:pt x="97" y="20"/>
                </a:lnTo>
                <a:lnTo>
                  <a:pt x="103" y="14"/>
                </a:lnTo>
                <a:lnTo>
                  <a:pt x="110" y="10"/>
                </a:lnTo>
                <a:lnTo>
                  <a:pt x="116" y="10"/>
                </a:lnTo>
                <a:lnTo>
                  <a:pt x="122" y="12"/>
                </a:lnTo>
                <a:lnTo>
                  <a:pt x="128" y="9"/>
                </a:lnTo>
                <a:lnTo>
                  <a:pt x="134" y="6"/>
                </a:lnTo>
                <a:lnTo>
                  <a:pt x="128" y="11"/>
                </a:lnTo>
                <a:lnTo>
                  <a:pt x="122" y="13"/>
                </a:lnTo>
                <a:lnTo>
                  <a:pt x="116" y="16"/>
                </a:lnTo>
                <a:lnTo>
                  <a:pt x="110" y="19"/>
                </a:lnTo>
                <a:lnTo>
                  <a:pt x="103" y="21"/>
                </a:lnTo>
                <a:lnTo>
                  <a:pt x="97" y="25"/>
                </a:lnTo>
                <a:lnTo>
                  <a:pt x="91" y="26"/>
                </a:lnTo>
                <a:lnTo>
                  <a:pt x="85" y="28"/>
                </a:lnTo>
                <a:lnTo>
                  <a:pt x="79" y="29"/>
                </a:lnTo>
                <a:lnTo>
                  <a:pt x="72" y="32"/>
                </a:lnTo>
                <a:lnTo>
                  <a:pt x="66" y="33"/>
                </a:lnTo>
                <a:lnTo>
                  <a:pt x="60" y="34"/>
                </a:lnTo>
                <a:lnTo>
                  <a:pt x="54" y="34"/>
                </a:lnTo>
                <a:lnTo>
                  <a:pt x="49" y="35"/>
                </a:lnTo>
                <a:lnTo>
                  <a:pt x="41" y="37"/>
                </a:lnTo>
                <a:lnTo>
                  <a:pt x="37" y="3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09" name="Freeform 779"/>
          <p:cNvSpPr>
            <a:spLocks/>
          </p:cNvSpPr>
          <p:nvPr/>
        </p:nvSpPr>
        <p:spPr bwMode="auto">
          <a:xfrm>
            <a:off x="3770313" y="4017963"/>
            <a:ext cx="1587" cy="11112"/>
          </a:xfrm>
          <a:custGeom>
            <a:avLst/>
            <a:gdLst>
              <a:gd name="T0" fmla="*/ 2147483647 w 8"/>
              <a:gd name="T1" fmla="*/ 2147483647 h 21"/>
              <a:gd name="T2" fmla="*/ 2147483647 w 8"/>
              <a:gd name="T3" fmla="*/ 2147483647 h 21"/>
              <a:gd name="T4" fmla="*/ 2147483647 w 8"/>
              <a:gd name="T5" fmla="*/ 2147483647 h 21"/>
              <a:gd name="T6" fmla="*/ 2147483647 w 8"/>
              <a:gd name="T7" fmla="*/ 0 h 21"/>
              <a:gd name="T8" fmla="*/ 2147483647 w 8"/>
              <a:gd name="T9" fmla="*/ 2147483647 h 21"/>
              <a:gd name="T10" fmla="*/ 0 w 8"/>
              <a:gd name="T11" fmla="*/ 2147483647 h 21"/>
              <a:gd name="T12" fmla="*/ 2147483647 w 8"/>
              <a:gd name="T13" fmla="*/ 2147483647 h 21"/>
              <a:gd name="T14" fmla="*/ 0 60000 65536"/>
              <a:gd name="T15" fmla="*/ 0 60000 65536"/>
              <a:gd name="T16" fmla="*/ 0 60000 65536"/>
              <a:gd name="T17" fmla="*/ 0 60000 65536"/>
              <a:gd name="T18" fmla="*/ 0 60000 65536"/>
              <a:gd name="T19" fmla="*/ 0 60000 65536"/>
              <a:gd name="T20" fmla="*/ 0 60000 65536"/>
              <a:gd name="T21" fmla="*/ 0 w 8"/>
              <a:gd name="T22" fmla="*/ 0 h 21"/>
              <a:gd name="T23" fmla="*/ 8 w 8"/>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1">
                <a:moveTo>
                  <a:pt x="2" y="21"/>
                </a:moveTo>
                <a:lnTo>
                  <a:pt x="6" y="14"/>
                </a:lnTo>
                <a:lnTo>
                  <a:pt x="7" y="7"/>
                </a:lnTo>
                <a:lnTo>
                  <a:pt x="8" y="0"/>
                </a:lnTo>
                <a:lnTo>
                  <a:pt x="2" y="7"/>
                </a:lnTo>
                <a:lnTo>
                  <a:pt x="0" y="14"/>
                </a:lnTo>
                <a:lnTo>
                  <a:pt x="2" y="2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0" name="Freeform 780"/>
          <p:cNvSpPr>
            <a:spLocks/>
          </p:cNvSpPr>
          <p:nvPr/>
        </p:nvSpPr>
        <p:spPr bwMode="auto">
          <a:xfrm>
            <a:off x="4595813" y="5370513"/>
            <a:ext cx="3175" cy="9525"/>
          </a:xfrm>
          <a:custGeom>
            <a:avLst/>
            <a:gdLst>
              <a:gd name="T0" fmla="*/ 2147483647 w 6"/>
              <a:gd name="T1" fmla="*/ 2147483647 h 20"/>
              <a:gd name="T2" fmla="*/ 2147483647 w 6"/>
              <a:gd name="T3" fmla="*/ 2147483647 h 20"/>
              <a:gd name="T4" fmla="*/ 2147483647 w 6"/>
              <a:gd name="T5" fmla="*/ 2147483647 h 20"/>
              <a:gd name="T6" fmla="*/ 0 w 6"/>
              <a:gd name="T7" fmla="*/ 0 h 20"/>
              <a:gd name="T8" fmla="*/ 2147483647 w 6"/>
              <a:gd name="T9" fmla="*/ 2147483647 h 20"/>
              <a:gd name="T10" fmla="*/ 2147483647 w 6"/>
              <a:gd name="T11" fmla="*/ 2147483647 h 20"/>
              <a:gd name="T12" fmla="*/ 2147483647 w 6"/>
              <a:gd name="T13" fmla="*/ 2147483647 h 20"/>
              <a:gd name="T14" fmla="*/ 0 60000 65536"/>
              <a:gd name="T15" fmla="*/ 0 60000 65536"/>
              <a:gd name="T16" fmla="*/ 0 60000 65536"/>
              <a:gd name="T17" fmla="*/ 0 60000 65536"/>
              <a:gd name="T18" fmla="*/ 0 60000 65536"/>
              <a:gd name="T19" fmla="*/ 0 60000 65536"/>
              <a:gd name="T20" fmla="*/ 0 60000 65536"/>
              <a:gd name="T21" fmla="*/ 0 w 6"/>
              <a:gd name="T22" fmla="*/ 0 h 20"/>
              <a:gd name="T23" fmla="*/ 6 w 6"/>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20">
                <a:moveTo>
                  <a:pt x="6" y="20"/>
                </a:moveTo>
                <a:lnTo>
                  <a:pt x="4" y="13"/>
                </a:lnTo>
                <a:lnTo>
                  <a:pt x="3" y="8"/>
                </a:lnTo>
                <a:lnTo>
                  <a:pt x="0" y="0"/>
                </a:lnTo>
                <a:lnTo>
                  <a:pt x="1" y="8"/>
                </a:lnTo>
                <a:lnTo>
                  <a:pt x="2" y="13"/>
                </a:lnTo>
                <a:lnTo>
                  <a:pt x="6" y="2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1" name="Freeform 781"/>
          <p:cNvSpPr>
            <a:spLocks/>
          </p:cNvSpPr>
          <p:nvPr/>
        </p:nvSpPr>
        <p:spPr bwMode="auto">
          <a:xfrm>
            <a:off x="3752850" y="3743325"/>
            <a:ext cx="363538" cy="466725"/>
          </a:xfrm>
          <a:custGeom>
            <a:avLst/>
            <a:gdLst>
              <a:gd name="T0" fmla="*/ 2147483647 w 768"/>
              <a:gd name="T1" fmla="*/ 2147483647 h 993"/>
              <a:gd name="T2" fmla="*/ 2147483647 w 768"/>
              <a:gd name="T3" fmla="*/ 2147483647 h 993"/>
              <a:gd name="T4" fmla="*/ 2147483647 w 768"/>
              <a:gd name="T5" fmla="*/ 2147483647 h 993"/>
              <a:gd name="T6" fmla="*/ 2147483647 w 768"/>
              <a:gd name="T7" fmla="*/ 2147483647 h 993"/>
              <a:gd name="T8" fmla="*/ 2147483647 w 768"/>
              <a:gd name="T9" fmla="*/ 2147483647 h 993"/>
              <a:gd name="T10" fmla="*/ 2147483647 w 768"/>
              <a:gd name="T11" fmla="*/ 2147483647 h 993"/>
              <a:gd name="T12" fmla="*/ 2147483647 w 768"/>
              <a:gd name="T13" fmla="*/ 2147483647 h 993"/>
              <a:gd name="T14" fmla="*/ 2147483647 w 768"/>
              <a:gd name="T15" fmla="*/ 2147483647 h 993"/>
              <a:gd name="T16" fmla="*/ 2147483647 w 768"/>
              <a:gd name="T17" fmla="*/ 2147483647 h 993"/>
              <a:gd name="T18" fmla="*/ 2147483647 w 768"/>
              <a:gd name="T19" fmla="*/ 2147483647 h 993"/>
              <a:gd name="T20" fmla="*/ 2147483647 w 768"/>
              <a:gd name="T21" fmla="*/ 2147483647 h 993"/>
              <a:gd name="T22" fmla="*/ 2147483647 w 768"/>
              <a:gd name="T23" fmla="*/ 2147483647 h 993"/>
              <a:gd name="T24" fmla="*/ 2147483647 w 768"/>
              <a:gd name="T25" fmla="*/ 2147483647 h 993"/>
              <a:gd name="T26" fmla="*/ 2147483647 w 768"/>
              <a:gd name="T27" fmla="*/ 2147483647 h 993"/>
              <a:gd name="T28" fmla="*/ 2147483647 w 768"/>
              <a:gd name="T29" fmla="*/ 2147483647 h 993"/>
              <a:gd name="T30" fmla="*/ 2147483647 w 768"/>
              <a:gd name="T31" fmla="*/ 2147483647 h 993"/>
              <a:gd name="T32" fmla="*/ 2147483647 w 768"/>
              <a:gd name="T33" fmla="*/ 2147483647 h 993"/>
              <a:gd name="T34" fmla="*/ 2147483647 w 768"/>
              <a:gd name="T35" fmla="*/ 2147483647 h 993"/>
              <a:gd name="T36" fmla="*/ 2147483647 w 768"/>
              <a:gd name="T37" fmla="*/ 2147483647 h 993"/>
              <a:gd name="T38" fmla="*/ 2147483647 w 768"/>
              <a:gd name="T39" fmla="*/ 2147483647 h 993"/>
              <a:gd name="T40" fmla="*/ 2147483647 w 768"/>
              <a:gd name="T41" fmla="*/ 2147483647 h 993"/>
              <a:gd name="T42" fmla="*/ 2147483647 w 768"/>
              <a:gd name="T43" fmla="*/ 2147483647 h 993"/>
              <a:gd name="T44" fmla="*/ 2147483647 w 768"/>
              <a:gd name="T45" fmla="*/ 2147483647 h 993"/>
              <a:gd name="T46" fmla="*/ 2147483647 w 768"/>
              <a:gd name="T47" fmla="*/ 2147483647 h 993"/>
              <a:gd name="T48" fmla="*/ 2147483647 w 768"/>
              <a:gd name="T49" fmla="*/ 2147483647 h 993"/>
              <a:gd name="T50" fmla="*/ 2147483647 w 768"/>
              <a:gd name="T51" fmla="*/ 2147483647 h 993"/>
              <a:gd name="T52" fmla="*/ 2147483647 w 768"/>
              <a:gd name="T53" fmla="*/ 2147483647 h 993"/>
              <a:gd name="T54" fmla="*/ 2147483647 w 768"/>
              <a:gd name="T55" fmla="*/ 2147483647 h 993"/>
              <a:gd name="T56" fmla="*/ 2147483647 w 768"/>
              <a:gd name="T57" fmla="*/ 2147483647 h 993"/>
              <a:gd name="T58" fmla="*/ 2147483647 w 768"/>
              <a:gd name="T59" fmla="*/ 2147483647 h 993"/>
              <a:gd name="T60" fmla="*/ 2147483647 w 768"/>
              <a:gd name="T61" fmla="*/ 2147483647 h 993"/>
              <a:gd name="T62" fmla="*/ 2147483647 w 768"/>
              <a:gd name="T63" fmla="*/ 2147483647 h 993"/>
              <a:gd name="T64" fmla="*/ 2147483647 w 768"/>
              <a:gd name="T65" fmla="*/ 2147483647 h 993"/>
              <a:gd name="T66" fmla="*/ 2147483647 w 768"/>
              <a:gd name="T67" fmla="*/ 2147483647 h 993"/>
              <a:gd name="T68" fmla="*/ 2147483647 w 768"/>
              <a:gd name="T69" fmla="*/ 2147483647 h 993"/>
              <a:gd name="T70" fmla="*/ 2147483647 w 768"/>
              <a:gd name="T71" fmla="*/ 2147483647 h 993"/>
              <a:gd name="T72" fmla="*/ 2147483647 w 768"/>
              <a:gd name="T73" fmla="*/ 2147483647 h 993"/>
              <a:gd name="T74" fmla="*/ 2147483647 w 768"/>
              <a:gd name="T75" fmla="*/ 2147483647 h 993"/>
              <a:gd name="T76" fmla="*/ 2147483647 w 768"/>
              <a:gd name="T77" fmla="*/ 2147483647 h 993"/>
              <a:gd name="T78" fmla="*/ 2147483647 w 768"/>
              <a:gd name="T79" fmla="*/ 2147483647 h 993"/>
              <a:gd name="T80" fmla="*/ 2147483647 w 768"/>
              <a:gd name="T81" fmla="*/ 2147483647 h 993"/>
              <a:gd name="T82" fmla="*/ 2147483647 w 768"/>
              <a:gd name="T83" fmla="*/ 2147483647 h 993"/>
              <a:gd name="T84" fmla="*/ 2147483647 w 768"/>
              <a:gd name="T85" fmla="*/ 2147483647 h 993"/>
              <a:gd name="T86" fmla="*/ 2147483647 w 768"/>
              <a:gd name="T87" fmla="*/ 2147483647 h 993"/>
              <a:gd name="T88" fmla="*/ 2147483647 w 768"/>
              <a:gd name="T89" fmla="*/ 2147483647 h 993"/>
              <a:gd name="T90" fmla="*/ 2147483647 w 768"/>
              <a:gd name="T91" fmla="*/ 2147483647 h 993"/>
              <a:gd name="T92" fmla="*/ 2147483647 w 768"/>
              <a:gd name="T93" fmla="*/ 2147483647 h 993"/>
              <a:gd name="T94" fmla="*/ 2147483647 w 768"/>
              <a:gd name="T95" fmla="*/ 2147483647 h 993"/>
              <a:gd name="T96" fmla="*/ 2147483647 w 768"/>
              <a:gd name="T97" fmla="*/ 2147483647 h 993"/>
              <a:gd name="T98" fmla="*/ 2147483647 w 768"/>
              <a:gd name="T99" fmla="*/ 2147483647 h 993"/>
              <a:gd name="T100" fmla="*/ 2147483647 w 768"/>
              <a:gd name="T101" fmla="*/ 2147483647 h 993"/>
              <a:gd name="T102" fmla="*/ 2147483647 w 768"/>
              <a:gd name="T103" fmla="*/ 2147483647 h 993"/>
              <a:gd name="T104" fmla="*/ 2147483647 w 768"/>
              <a:gd name="T105" fmla="*/ 2147483647 h 993"/>
              <a:gd name="T106" fmla="*/ 2147483647 w 768"/>
              <a:gd name="T107" fmla="*/ 2147483647 h 993"/>
              <a:gd name="T108" fmla="*/ 2147483647 w 768"/>
              <a:gd name="T109" fmla="*/ 2147483647 h 993"/>
              <a:gd name="T110" fmla="*/ 2147483647 w 768"/>
              <a:gd name="T111" fmla="*/ 2147483647 h 99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68"/>
              <a:gd name="T169" fmla="*/ 0 h 993"/>
              <a:gd name="T170" fmla="*/ 768 w 768"/>
              <a:gd name="T171" fmla="*/ 993 h 99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68" h="993">
                <a:moveTo>
                  <a:pt x="1" y="515"/>
                </a:moveTo>
                <a:lnTo>
                  <a:pt x="0" y="509"/>
                </a:lnTo>
                <a:lnTo>
                  <a:pt x="0" y="503"/>
                </a:lnTo>
                <a:lnTo>
                  <a:pt x="2" y="496"/>
                </a:lnTo>
                <a:lnTo>
                  <a:pt x="4" y="489"/>
                </a:lnTo>
                <a:lnTo>
                  <a:pt x="6" y="481"/>
                </a:lnTo>
                <a:lnTo>
                  <a:pt x="7" y="475"/>
                </a:lnTo>
                <a:lnTo>
                  <a:pt x="14" y="471"/>
                </a:lnTo>
                <a:lnTo>
                  <a:pt x="254" y="471"/>
                </a:lnTo>
                <a:lnTo>
                  <a:pt x="254" y="456"/>
                </a:lnTo>
                <a:lnTo>
                  <a:pt x="253" y="449"/>
                </a:lnTo>
                <a:lnTo>
                  <a:pt x="253" y="428"/>
                </a:lnTo>
                <a:lnTo>
                  <a:pt x="253" y="423"/>
                </a:lnTo>
                <a:lnTo>
                  <a:pt x="253" y="395"/>
                </a:lnTo>
                <a:lnTo>
                  <a:pt x="252" y="388"/>
                </a:lnTo>
                <a:lnTo>
                  <a:pt x="252" y="382"/>
                </a:lnTo>
                <a:lnTo>
                  <a:pt x="252" y="375"/>
                </a:lnTo>
                <a:lnTo>
                  <a:pt x="250" y="368"/>
                </a:lnTo>
                <a:lnTo>
                  <a:pt x="249" y="361"/>
                </a:lnTo>
                <a:lnTo>
                  <a:pt x="250" y="354"/>
                </a:lnTo>
                <a:lnTo>
                  <a:pt x="252" y="347"/>
                </a:lnTo>
                <a:lnTo>
                  <a:pt x="256" y="340"/>
                </a:lnTo>
                <a:lnTo>
                  <a:pt x="263" y="334"/>
                </a:lnTo>
                <a:lnTo>
                  <a:pt x="269" y="328"/>
                </a:lnTo>
                <a:lnTo>
                  <a:pt x="276" y="323"/>
                </a:lnTo>
                <a:lnTo>
                  <a:pt x="284" y="318"/>
                </a:lnTo>
                <a:lnTo>
                  <a:pt x="284" y="317"/>
                </a:lnTo>
                <a:lnTo>
                  <a:pt x="290" y="315"/>
                </a:lnTo>
                <a:lnTo>
                  <a:pt x="297" y="314"/>
                </a:lnTo>
                <a:lnTo>
                  <a:pt x="304" y="311"/>
                </a:lnTo>
                <a:lnTo>
                  <a:pt x="311" y="307"/>
                </a:lnTo>
                <a:lnTo>
                  <a:pt x="318" y="304"/>
                </a:lnTo>
                <a:lnTo>
                  <a:pt x="321" y="303"/>
                </a:lnTo>
                <a:lnTo>
                  <a:pt x="322" y="294"/>
                </a:lnTo>
                <a:lnTo>
                  <a:pt x="322" y="283"/>
                </a:lnTo>
                <a:lnTo>
                  <a:pt x="322" y="274"/>
                </a:lnTo>
                <a:lnTo>
                  <a:pt x="322" y="267"/>
                </a:lnTo>
                <a:lnTo>
                  <a:pt x="323" y="259"/>
                </a:lnTo>
                <a:lnTo>
                  <a:pt x="323" y="249"/>
                </a:lnTo>
                <a:lnTo>
                  <a:pt x="323" y="234"/>
                </a:lnTo>
                <a:lnTo>
                  <a:pt x="324" y="225"/>
                </a:lnTo>
                <a:lnTo>
                  <a:pt x="324" y="210"/>
                </a:lnTo>
                <a:lnTo>
                  <a:pt x="324" y="203"/>
                </a:lnTo>
                <a:lnTo>
                  <a:pt x="324" y="197"/>
                </a:lnTo>
                <a:lnTo>
                  <a:pt x="325" y="189"/>
                </a:lnTo>
                <a:lnTo>
                  <a:pt x="325" y="181"/>
                </a:lnTo>
                <a:lnTo>
                  <a:pt x="326" y="167"/>
                </a:lnTo>
                <a:lnTo>
                  <a:pt x="326" y="157"/>
                </a:lnTo>
                <a:lnTo>
                  <a:pt x="326" y="148"/>
                </a:lnTo>
                <a:lnTo>
                  <a:pt x="327" y="138"/>
                </a:lnTo>
                <a:lnTo>
                  <a:pt x="327" y="122"/>
                </a:lnTo>
                <a:lnTo>
                  <a:pt x="327" y="121"/>
                </a:lnTo>
                <a:lnTo>
                  <a:pt x="328" y="113"/>
                </a:lnTo>
                <a:lnTo>
                  <a:pt x="329" y="102"/>
                </a:lnTo>
                <a:lnTo>
                  <a:pt x="533" y="102"/>
                </a:lnTo>
                <a:lnTo>
                  <a:pt x="533" y="94"/>
                </a:lnTo>
                <a:lnTo>
                  <a:pt x="534" y="86"/>
                </a:lnTo>
                <a:lnTo>
                  <a:pt x="534" y="78"/>
                </a:lnTo>
                <a:lnTo>
                  <a:pt x="534" y="70"/>
                </a:lnTo>
                <a:lnTo>
                  <a:pt x="534" y="63"/>
                </a:lnTo>
                <a:lnTo>
                  <a:pt x="535" y="55"/>
                </a:lnTo>
                <a:lnTo>
                  <a:pt x="535" y="47"/>
                </a:lnTo>
                <a:lnTo>
                  <a:pt x="535" y="39"/>
                </a:lnTo>
                <a:lnTo>
                  <a:pt x="535" y="31"/>
                </a:lnTo>
                <a:lnTo>
                  <a:pt x="536" y="23"/>
                </a:lnTo>
                <a:lnTo>
                  <a:pt x="536" y="15"/>
                </a:lnTo>
                <a:lnTo>
                  <a:pt x="536" y="7"/>
                </a:lnTo>
                <a:lnTo>
                  <a:pt x="536" y="0"/>
                </a:lnTo>
                <a:lnTo>
                  <a:pt x="543" y="5"/>
                </a:lnTo>
                <a:lnTo>
                  <a:pt x="551" y="9"/>
                </a:lnTo>
                <a:lnTo>
                  <a:pt x="557" y="15"/>
                </a:lnTo>
                <a:lnTo>
                  <a:pt x="563" y="20"/>
                </a:lnTo>
                <a:lnTo>
                  <a:pt x="570" y="25"/>
                </a:lnTo>
                <a:lnTo>
                  <a:pt x="576" y="30"/>
                </a:lnTo>
                <a:lnTo>
                  <a:pt x="590" y="40"/>
                </a:lnTo>
                <a:lnTo>
                  <a:pt x="596" y="45"/>
                </a:lnTo>
                <a:lnTo>
                  <a:pt x="602" y="51"/>
                </a:lnTo>
                <a:lnTo>
                  <a:pt x="609" y="55"/>
                </a:lnTo>
                <a:lnTo>
                  <a:pt x="622" y="65"/>
                </a:lnTo>
                <a:lnTo>
                  <a:pt x="628" y="70"/>
                </a:lnTo>
                <a:lnTo>
                  <a:pt x="635" y="74"/>
                </a:lnTo>
                <a:lnTo>
                  <a:pt x="642" y="80"/>
                </a:lnTo>
                <a:lnTo>
                  <a:pt x="648" y="85"/>
                </a:lnTo>
                <a:lnTo>
                  <a:pt x="654" y="90"/>
                </a:lnTo>
                <a:lnTo>
                  <a:pt x="660" y="95"/>
                </a:lnTo>
                <a:lnTo>
                  <a:pt x="668" y="100"/>
                </a:lnTo>
                <a:lnTo>
                  <a:pt x="674" y="105"/>
                </a:lnTo>
                <a:lnTo>
                  <a:pt x="680" y="111"/>
                </a:lnTo>
                <a:lnTo>
                  <a:pt x="687" y="116"/>
                </a:lnTo>
                <a:lnTo>
                  <a:pt x="692" y="120"/>
                </a:lnTo>
                <a:lnTo>
                  <a:pt x="712" y="136"/>
                </a:lnTo>
                <a:lnTo>
                  <a:pt x="717" y="140"/>
                </a:lnTo>
                <a:lnTo>
                  <a:pt x="731" y="151"/>
                </a:lnTo>
                <a:lnTo>
                  <a:pt x="737" y="156"/>
                </a:lnTo>
                <a:lnTo>
                  <a:pt x="743" y="160"/>
                </a:lnTo>
                <a:lnTo>
                  <a:pt x="749" y="166"/>
                </a:lnTo>
                <a:lnTo>
                  <a:pt x="755" y="172"/>
                </a:lnTo>
                <a:lnTo>
                  <a:pt x="757" y="172"/>
                </a:lnTo>
                <a:lnTo>
                  <a:pt x="763" y="177"/>
                </a:lnTo>
                <a:lnTo>
                  <a:pt x="768" y="181"/>
                </a:lnTo>
                <a:lnTo>
                  <a:pt x="659" y="181"/>
                </a:lnTo>
                <a:lnTo>
                  <a:pt x="659" y="189"/>
                </a:lnTo>
                <a:lnTo>
                  <a:pt x="660" y="194"/>
                </a:lnTo>
                <a:lnTo>
                  <a:pt x="660" y="202"/>
                </a:lnTo>
                <a:lnTo>
                  <a:pt x="660" y="208"/>
                </a:lnTo>
                <a:lnTo>
                  <a:pt x="661" y="216"/>
                </a:lnTo>
                <a:lnTo>
                  <a:pt x="661" y="222"/>
                </a:lnTo>
                <a:lnTo>
                  <a:pt x="662" y="230"/>
                </a:lnTo>
                <a:lnTo>
                  <a:pt x="663" y="237"/>
                </a:lnTo>
                <a:lnTo>
                  <a:pt x="663" y="238"/>
                </a:lnTo>
                <a:lnTo>
                  <a:pt x="663" y="246"/>
                </a:lnTo>
                <a:lnTo>
                  <a:pt x="664" y="253"/>
                </a:lnTo>
                <a:lnTo>
                  <a:pt x="664" y="259"/>
                </a:lnTo>
                <a:lnTo>
                  <a:pt x="664" y="267"/>
                </a:lnTo>
                <a:lnTo>
                  <a:pt x="664" y="270"/>
                </a:lnTo>
                <a:lnTo>
                  <a:pt x="665" y="277"/>
                </a:lnTo>
                <a:lnTo>
                  <a:pt x="667" y="282"/>
                </a:lnTo>
                <a:lnTo>
                  <a:pt x="667" y="290"/>
                </a:lnTo>
                <a:lnTo>
                  <a:pt x="668" y="297"/>
                </a:lnTo>
                <a:lnTo>
                  <a:pt x="668" y="304"/>
                </a:lnTo>
                <a:lnTo>
                  <a:pt x="668" y="311"/>
                </a:lnTo>
                <a:lnTo>
                  <a:pt x="669" y="318"/>
                </a:lnTo>
                <a:lnTo>
                  <a:pt x="669" y="324"/>
                </a:lnTo>
                <a:lnTo>
                  <a:pt x="669" y="328"/>
                </a:lnTo>
                <a:lnTo>
                  <a:pt x="670" y="334"/>
                </a:lnTo>
                <a:lnTo>
                  <a:pt x="671" y="340"/>
                </a:lnTo>
                <a:lnTo>
                  <a:pt x="671" y="345"/>
                </a:lnTo>
                <a:lnTo>
                  <a:pt x="671" y="352"/>
                </a:lnTo>
                <a:lnTo>
                  <a:pt x="672" y="359"/>
                </a:lnTo>
                <a:lnTo>
                  <a:pt x="672" y="364"/>
                </a:lnTo>
                <a:lnTo>
                  <a:pt x="672" y="372"/>
                </a:lnTo>
                <a:lnTo>
                  <a:pt x="673" y="385"/>
                </a:lnTo>
                <a:lnTo>
                  <a:pt x="673" y="392"/>
                </a:lnTo>
                <a:lnTo>
                  <a:pt x="674" y="399"/>
                </a:lnTo>
                <a:lnTo>
                  <a:pt x="675" y="406"/>
                </a:lnTo>
                <a:lnTo>
                  <a:pt x="675" y="412"/>
                </a:lnTo>
                <a:lnTo>
                  <a:pt x="675" y="419"/>
                </a:lnTo>
                <a:lnTo>
                  <a:pt x="676" y="425"/>
                </a:lnTo>
                <a:lnTo>
                  <a:pt x="676" y="433"/>
                </a:lnTo>
                <a:lnTo>
                  <a:pt x="677" y="440"/>
                </a:lnTo>
                <a:lnTo>
                  <a:pt x="677" y="446"/>
                </a:lnTo>
                <a:lnTo>
                  <a:pt x="677" y="452"/>
                </a:lnTo>
                <a:lnTo>
                  <a:pt x="678" y="459"/>
                </a:lnTo>
                <a:lnTo>
                  <a:pt x="679" y="466"/>
                </a:lnTo>
                <a:lnTo>
                  <a:pt x="679" y="473"/>
                </a:lnTo>
                <a:lnTo>
                  <a:pt x="679" y="480"/>
                </a:lnTo>
                <a:lnTo>
                  <a:pt x="680" y="487"/>
                </a:lnTo>
                <a:lnTo>
                  <a:pt x="680" y="493"/>
                </a:lnTo>
                <a:lnTo>
                  <a:pt x="681" y="501"/>
                </a:lnTo>
                <a:lnTo>
                  <a:pt x="681" y="507"/>
                </a:lnTo>
                <a:lnTo>
                  <a:pt x="681" y="514"/>
                </a:lnTo>
                <a:lnTo>
                  <a:pt x="682" y="521"/>
                </a:lnTo>
                <a:lnTo>
                  <a:pt x="683" y="528"/>
                </a:lnTo>
                <a:lnTo>
                  <a:pt x="683" y="535"/>
                </a:lnTo>
                <a:lnTo>
                  <a:pt x="683" y="541"/>
                </a:lnTo>
                <a:lnTo>
                  <a:pt x="684" y="548"/>
                </a:lnTo>
                <a:lnTo>
                  <a:pt x="684" y="555"/>
                </a:lnTo>
                <a:lnTo>
                  <a:pt x="685" y="562"/>
                </a:lnTo>
                <a:lnTo>
                  <a:pt x="685" y="569"/>
                </a:lnTo>
                <a:lnTo>
                  <a:pt x="685" y="576"/>
                </a:lnTo>
                <a:lnTo>
                  <a:pt x="686" y="580"/>
                </a:lnTo>
                <a:lnTo>
                  <a:pt x="687" y="587"/>
                </a:lnTo>
                <a:lnTo>
                  <a:pt x="687" y="593"/>
                </a:lnTo>
                <a:lnTo>
                  <a:pt x="687" y="601"/>
                </a:lnTo>
                <a:lnTo>
                  <a:pt x="688" y="606"/>
                </a:lnTo>
                <a:lnTo>
                  <a:pt x="688" y="613"/>
                </a:lnTo>
                <a:lnTo>
                  <a:pt x="688" y="621"/>
                </a:lnTo>
                <a:lnTo>
                  <a:pt x="689" y="627"/>
                </a:lnTo>
                <a:lnTo>
                  <a:pt x="690" y="634"/>
                </a:lnTo>
                <a:lnTo>
                  <a:pt x="690" y="641"/>
                </a:lnTo>
                <a:lnTo>
                  <a:pt x="690" y="648"/>
                </a:lnTo>
                <a:lnTo>
                  <a:pt x="691" y="654"/>
                </a:lnTo>
                <a:lnTo>
                  <a:pt x="691" y="661"/>
                </a:lnTo>
                <a:lnTo>
                  <a:pt x="692" y="668"/>
                </a:lnTo>
                <a:lnTo>
                  <a:pt x="692" y="675"/>
                </a:lnTo>
                <a:lnTo>
                  <a:pt x="692" y="682"/>
                </a:lnTo>
                <a:lnTo>
                  <a:pt x="693" y="689"/>
                </a:lnTo>
                <a:lnTo>
                  <a:pt x="694" y="696"/>
                </a:lnTo>
                <a:lnTo>
                  <a:pt x="694" y="701"/>
                </a:lnTo>
                <a:lnTo>
                  <a:pt x="694" y="708"/>
                </a:lnTo>
                <a:lnTo>
                  <a:pt x="695" y="715"/>
                </a:lnTo>
                <a:lnTo>
                  <a:pt x="695" y="722"/>
                </a:lnTo>
                <a:lnTo>
                  <a:pt x="695" y="729"/>
                </a:lnTo>
                <a:lnTo>
                  <a:pt x="697" y="737"/>
                </a:lnTo>
                <a:lnTo>
                  <a:pt x="697" y="743"/>
                </a:lnTo>
                <a:lnTo>
                  <a:pt x="698" y="750"/>
                </a:lnTo>
                <a:lnTo>
                  <a:pt x="699" y="757"/>
                </a:lnTo>
                <a:lnTo>
                  <a:pt x="699" y="764"/>
                </a:lnTo>
                <a:lnTo>
                  <a:pt x="699" y="771"/>
                </a:lnTo>
                <a:lnTo>
                  <a:pt x="700" y="778"/>
                </a:lnTo>
                <a:lnTo>
                  <a:pt x="700" y="783"/>
                </a:lnTo>
                <a:lnTo>
                  <a:pt x="700" y="791"/>
                </a:lnTo>
                <a:lnTo>
                  <a:pt x="701" y="797"/>
                </a:lnTo>
                <a:lnTo>
                  <a:pt x="702" y="804"/>
                </a:lnTo>
                <a:lnTo>
                  <a:pt x="702" y="812"/>
                </a:lnTo>
                <a:lnTo>
                  <a:pt x="703" y="818"/>
                </a:lnTo>
                <a:lnTo>
                  <a:pt x="703" y="825"/>
                </a:lnTo>
                <a:lnTo>
                  <a:pt x="703" y="831"/>
                </a:lnTo>
                <a:lnTo>
                  <a:pt x="704" y="838"/>
                </a:lnTo>
                <a:lnTo>
                  <a:pt x="704" y="845"/>
                </a:lnTo>
                <a:lnTo>
                  <a:pt x="704" y="852"/>
                </a:lnTo>
                <a:lnTo>
                  <a:pt x="711" y="858"/>
                </a:lnTo>
                <a:lnTo>
                  <a:pt x="717" y="863"/>
                </a:lnTo>
                <a:lnTo>
                  <a:pt x="720" y="870"/>
                </a:lnTo>
                <a:lnTo>
                  <a:pt x="719" y="877"/>
                </a:lnTo>
                <a:lnTo>
                  <a:pt x="718" y="885"/>
                </a:lnTo>
                <a:lnTo>
                  <a:pt x="716" y="891"/>
                </a:lnTo>
                <a:lnTo>
                  <a:pt x="715" y="898"/>
                </a:lnTo>
                <a:lnTo>
                  <a:pt x="714" y="904"/>
                </a:lnTo>
                <a:lnTo>
                  <a:pt x="713" y="911"/>
                </a:lnTo>
                <a:lnTo>
                  <a:pt x="712" y="918"/>
                </a:lnTo>
                <a:lnTo>
                  <a:pt x="711" y="925"/>
                </a:lnTo>
                <a:lnTo>
                  <a:pt x="710" y="932"/>
                </a:lnTo>
                <a:lnTo>
                  <a:pt x="691" y="932"/>
                </a:lnTo>
                <a:lnTo>
                  <a:pt x="685" y="931"/>
                </a:lnTo>
                <a:lnTo>
                  <a:pt x="665" y="931"/>
                </a:lnTo>
                <a:lnTo>
                  <a:pt x="659" y="932"/>
                </a:lnTo>
                <a:lnTo>
                  <a:pt x="657" y="931"/>
                </a:lnTo>
                <a:lnTo>
                  <a:pt x="568" y="931"/>
                </a:lnTo>
                <a:lnTo>
                  <a:pt x="562" y="932"/>
                </a:lnTo>
                <a:lnTo>
                  <a:pt x="476" y="932"/>
                </a:lnTo>
                <a:lnTo>
                  <a:pt x="469" y="928"/>
                </a:lnTo>
                <a:lnTo>
                  <a:pt x="465" y="920"/>
                </a:lnTo>
                <a:lnTo>
                  <a:pt x="464" y="923"/>
                </a:lnTo>
                <a:lnTo>
                  <a:pt x="464" y="930"/>
                </a:lnTo>
                <a:lnTo>
                  <a:pt x="459" y="936"/>
                </a:lnTo>
                <a:lnTo>
                  <a:pt x="445" y="938"/>
                </a:lnTo>
                <a:lnTo>
                  <a:pt x="445" y="939"/>
                </a:lnTo>
                <a:lnTo>
                  <a:pt x="440" y="942"/>
                </a:lnTo>
                <a:lnTo>
                  <a:pt x="434" y="940"/>
                </a:lnTo>
                <a:lnTo>
                  <a:pt x="424" y="942"/>
                </a:lnTo>
                <a:lnTo>
                  <a:pt x="418" y="940"/>
                </a:lnTo>
                <a:lnTo>
                  <a:pt x="412" y="938"/>
                </a:lnTo>
                <a:lnTo>
                  <a:pt x="406" y="936"/>
                </a:lnTo>
                <a:lnTo>
                  <a:pt x="393" y="936"/>
                </a:lnTo>
                <a:lnTo>
                  <a:pt x="392" y="938"/>
                </a:lnTo>
                <a:lnTo>
                  <a:pt x="386" y="938"/>
                </a:lnTo>
                <a:lnTo>
                  <a:pt x="383" y="936"/>
                </a:lnTo>
                <a:lnTo>
                  <a:pt x="382" y="943"/>
                </a:lnTo>
                <a:lnTo>
                  <a:pt x="376" y="949"/>
                </a:lnTo>
                <a:lnTo>
                  <a:pt x="373" y="956"/>
                </a:lnTo>
                <a:lnTo>
                  <a:pt x="371" y="963"/>
                </a:lnTo>
                <a:lnTo>
                  <a:pt x="370" y="960"/>
                </a:lnTo>
                <a:lnTo>
                  <a:pt x="365" y="953"/>
                </a:lnTo>
                <a:lnTo>
                  <a:pt x="359" y="947"/>
                </a:lnTo>
                <a:lnTo>
                  <a:pt x="353" y="940"/>
                </a:lnTo>
                <a:lnTo>
                  <a:pt x="347" y="934"/>
                </a:lnTo>
                <a:lnTo>
                  <a:pt x="343" y="928"/>
                </a:lnTo>
                <a:lnTo>
                  <a:pt x="339" y="922"/>
                </a:lnTo>
                <a:lnTo>
                  <a:pt x="333" y="924"/>
                </a:lnTo>
                <a:lnTo>
                  <a:pt x="327" y="928"/>
                </a:lnTo>
                <a:lnTo>
                  <a:pt x="320" y="928"/>
                </a:lnTo>
                <a:lnTo>
                  <a:pt x="319" y="934"/>
                </a:lnTo>
                <a:lnTo>
                  <a:pt x="317" y="942"/>
                </a:lnTo>
                <a:lnTo>
                  <a:pt x="315" y="948"/>
                </a:lnTo>
                <a:lnTo>
                  <a:pt x="313" y="955"/>
                </a:lnTo>
                <a:lnTo>
                  <a:pt x="312" y="961"/>
                </a:lnTo>
                <a:lnTo>
                  <a:pt x="315" y="968"/>
                </a:lnTo>
                <a:lnTo>
                  <a:pt x="315" y="972"/>
                </a:lnTo>
                <a:lnTo>
                  <a:pt x="313" y="977"/>
                </a:lnTo>
                <a:lnTo>
                  <a:pt x="307" y="984"/>
                </a:lnTo>
                <a:lnTo>
                  <a:pt x="302" y="990"/>
                </a:lnTo>
                <a:lnTo>
                  <a:pt x="298" y="993"/>
                </a:lnTo>
                <a:lnTo>
                  <a:pt x="291" y="989"/>
                </a:lnTo>
                <a:lnTo>
                  <a:pt x="286" y="990"/>
                </a:lnTo>
                <a:lnTo>
                  <a:pt x="280" y="984"/>
                </a:lnTo>
                <a:lnTo>
                  <a:pt x="273" y="979"/>
                </a:lnTo>
                <a:lnTo>
                  <a:pt x="272" y="972"/>
                </a:lnTo>
                <a:lnTo>
                  <a:pt x="265" y="967"/>
                </a:lnTo>
                <a:lnTo>
                  <a:pt x="260" y="964"/>
                </a:lnTo>
                <a:lnTo>
                  <a:pt x="259" y="964"/>
                </a:lnTo>
                <a:lnTo>
                  <a:pt x="253" y="959"/>
                </a:lnTo>
                <a:lnTo>
                  <a:pt x="247" y="952"/>
                </a:lnTo>
                <a:lnTo>
                  <a:pt x="249" y="946"/>
                </a:lnTo>
                <a:lnTo>
                  <a:pt x="243" y="939"/>
                </a:lnTo>
                <a:lnTo>
                  <a:pt x="240" y="932"/>
                </a:lnTo>
                <a:lnTo>
                  <a:pt x="233" y="930"/>
                </a:lnTo>
                <a:lnTo>
                  <a:pt x="231" y="923"/>
                </a:lnTo>
                <a:lnTo>
                  <a:pt x="225" y="920"/>
                </a:lnTo>
                <a:lnTo>
                  <a:pt x="225" y="914"/>
                </a:lnTo>
                <a:lnTo>
                  <a:pt x="223" y="907"/>
                </a:lnTo>
                <a:lnTo>
                  <a:pt x="221" y="900"/>
                </a:lnTo>
                <a:lnTo>
                  <a:pt x="217" y="894"/>
                </a:lnTo>
                <a:lnTo>
                  <a:pt x="215" y="887"/>
                </a:lnTo>
                <a:lnTo>
                  <a:pt x="210" y="880"/>
                </a:lnTo>
                <a:lnTo>
                  <a:pt x="204" y="882"/>
                </a:lnTo>
                <a:lnTo>
                  <a:pt x="198" y="879"/>
                </a:lnTo>
                <a:lnTo>
                  <a:pt x="193" y="880"/>
                </a:lnTo>
                <a:lnTo>
                  <a:pt x="186" y="878"/>
                </a:lnTo>
                <a:lnTo>
                  <a:pt x="181" y="871"/>
                </a:lnTo>
                <a:lnTo>
                  <a:pt x="180" y="864"/>
                </a:lnTo>
                <a:lnTo>
                  <a:pt x="173" y="860"/>
                </a:lnTo>
                <a:lnTo>
                  <a:pt x="169" y="853"/>
                </a:lnTo>
                <a:lnTo>
                  <a:pt x="163" y="848"/>
                </a:lnTo>
                <a:lnTo>
                  <a:pt x="156" y="842"/>
                </a:lnTo>
                <a:lnTo>
                  <a:pt x="150" y="843"/>
                </a:lnTo>
                <a:lnTo>
                  <a:pt x="145" y="843"/>
                </a:lnTo>
                <a:lnTo>
                  <a:pt x="138" y="840"/>
                </a:lnTo>
                <a:lnTo>
                  <a:pt x="132" y="840"/>
                </a:lnTo>
                <a:lnTo>
                  <a:pt x="126" y="842"/>
                </a:lnTo>
                <a:lnTo>
                  <a:pt x="120" y="839"/>
                </a:lnTo>
                <a:lnTo>
                  <a:pt x="117" y="838"/>
                </a:lnTo>
                <a:lnTo>
                  <a:pt x="117" y="839"/>
                </a:lnTo>
                <a:lnTo>
                  <a:pt x="111" y="839"/>
                </a:lnTo>
                <a:lnTo>
                  <a:pt x="110" y="846"/>
                </a:lnTo>
                <a:lnTo>
                  <a:pt x="104" y="847"/>
                </a:lnTo>
                <a:lnTo>
                  <a:pt x="96" y="847"/>
                </a:lnTo>
                <a:lnTo>
                  <a:pt x="91" y="848"/>
                </a:lnTo>
                <a:lnTo>
                  <a:pt x="85" y="851"/>
                </a:lnTo>
                <a:lnTo>
                  <a:pt x="79" y="851"/>
                </a:lnTo>
                <a:lnTo>
                  <a:pt x="73" y="854"/>
                </a:lnTo>
                <a:lnTo>
                  <a:pt x="67" y="853"/>
                </a:lnTo>
                <a:lnTo>
                  <a:pt x="65" y="852"/>
                </a:lnTo>
                <a:lnTo>
                  <a:pt x="59" y="852"/>
                </a:lnTo>
                <a:lnTo>
                  <a:pt x="53" y="853"/>
                </a:lnTo>
                <a:lnTo>
                  <a:pt x="48" y="848"/>
                </a:lnTo>
                <a:lnTo>
                  <a:pt x="35" y="854"/>
                </a:lnTo>
                <a:lnTo>
                  <a:pt x="33" y="861"/>
                </a:lnTo>
                <a:lnTo>
                  <a:pt x="31" y="868"/>
                </a:lnTo>
                <a:lnTo>
                  <a:pt x="30" y="874"/>
                </a:lnTo>
                <a:lnTo>
                  <a:pt x="24" y="882"/>
                </a:lnTo>
                <a:lnTo>
                  <a:pt x="23" y="887"/>
                </a:lnTo>
                <a:lnTo>
                  <a:pt x="22" y="887"/>
                </a:lnTo>
                <a:lnTo>
                  <a:pt x="21" y="887"/>
                </a:lnTo>
                <a:lnTo>
                  <a:pt x="21" y="868"/>
                </a:lnTo>
                <a:lnTo>
                  <a:pt x="23" y="861"/>
                </a:lnTo>
                <a:lnTo>
                  <a:pt x="25" y="854"/>
                </a:lnTo>
                <a:lnTo>
                  <a:pt x="25" y="847"/>
                </a:lnTo>
                <a:lnTo>
                  <a:pt x="26" y="840"/>
                </a:lnTo>
                <a:lnTo>
                  <a:pt x="29" y="834"/>
                </a:lnTo>
                <a:lnTo>
                  <a:pt x="32" y="826"/>
                </a:lnTo>
                <a:lnTo>
                  <a:pt x="33" y="819"/>
                </a:lnTo>
                <a:lnTo>
                  <a:pt x="37" y="813"/>
                </a:lnTo>
                <a:lnTo>
                  <a:pt x="41" y="805"/>
                </a:lnTo>
                <a:lnTo>
                  <a:pt x="44" y="799"/>
                </a:lnTo>
                <a:lnTo>
                  <a:pt x="46" y="793"/>
                </a:lnTo>
                <a:lnTo>
                  <a:pt x="48" y="786"/>
                </a:lnTo>
                <a:lnTo>
                  <a:pt x="52" y="772"/>
                </a:lnTo>
                <a:lnTo>
                  <a:pt x="53" y="765"/>
                </a:lnTo>
                <a:lnTo>
                  <a:pt x="55" y="758"/>
                </a:lnTo>
                <a:lnTo>
                  <a:pt x="55" y="751"/>
                </a:lnTo>
                <a:lnTo>
                  <a:pt x="56" y="745"/>
                </a:lnTo>
                <a:lnTo>
                  <a:pt x="56" y="739"/>
                </a:lnTo>
                <a:lnTo>
                  <a:pt x="56" y="725"/>
                </a:lnTo>
                <a:lnTo>
                  <a:pt x="56" y="718"/>
                </a:lnTo>
                <a:lnTo>
                  <a:pt x="56" y="710"/>
                </a:lnTo>
                <a:lnTo>
                  <a:pt x="55" y="705"/>
                </a:lnTo>
                <a:lnTo>
                  <a:pt x="56" y="698"/>
                </a:lnTo>
                <a:lnTo>
                  <a:pt x="55" y="696"/>
                </a:lnTo>
                <a:lnTo>
                  <a:pt x="53" y="689"/>
                </a:lnTo>
                <a:lnTo>
                  <a:pt x="52" y="682"/>
                </a:lnTo>
                <a:lnTo>
                  <a:pt x="51" y="675"/>
                </a:lnTo>
                <a:lnTo>
                  <a:pt x="50" y="668"/>
                </a:lnTo>
                <a:lnTo>
                  <a:pt x="49" y="661"/>
                </a:lnTo>
                <a:lnTo>
                  <a:pt x="48" y="654"/>
                </a:lnTo>
                <a:lnTo>
                  <a:pt x="47" y="652"/>
                </a:lnTo>
                <a:lnTo>
                  <a:pt x="44" y="644"/>
                </a:lnTo>
                <a:lnTo>
                  <a:pt x="38" y="638"/>
                </a:lnTo>
                <a:lnTo>
                  <a:pt x="32" y="633"/>
                </a:lnTo>
                <a:lnTo>
                  <a:pt x="32" y="632"/>
                </a:lnTo>
                <a:lnTo>
                  <a:pt x="29" y="624"/>
                </a:lnTo>
                <a:lnTo>
                  <a:pt x="35" y="625"/>
                </a:lnTo>
                <a:lnTo>
                  <a:pt x="42" y="619"/>
                </a:lnTo>
                <a:lnTo>
                  <a:pt x="43" y="613"/>
                </a:lnTo>
                <a:lnTo>
                  <a:pt x="36" y="617"/>
                </a:lnTo>
                <a:lnTo>
                  <a:pt x="33" y="622"/>
                </a:lnTo>
                <a:lnTo>
                  <a:pt x="35" y="617"/>
                </a:lnTo>
                <a:lnTo>
                  <a:pt x="40" y="610"/>
                </a:lnTo>
                <a:lnTo>
                  <a:pt x="44" y="603"/>
                </a:lnTo>
                <a:lnTo>
                  <a:pt x="46" y="596"/>
                </a:lnTo>
                <a:lnTo>
                  <a:pt x="48" y="589"/>
                </a:lnTo>
                <a:lnTo>
                  <a:pt x="45" y="582"/>
                </a:lnTo>
                <a:lnTo>
                  <a:pt x="50" y="576"/>
                </a:lnTo>
                <a:lnTo>
                  <a:pt x="51" y="571"/>
                </a:lnTo>
                <a:lnTo>
                  <a:pt x="50" y="565"/>
                </a:lnTo>
                <a:lnTo>
                  <a:pt x="52" y="559"/>
                </a:lnTo>
                <a:lnTo>
                  <a:pt x="48" y="551"/>
                </a:lnTo>
                <a:lnTo>
                  <a:pt x="45" y="545"/>
                </a:lnTo>
                <a:lnTo>
                  <a:pt x="43" y="538"/>
                </a:lnTo>
                <a:lnTo>
                  <a:pt x="41" y="531"/>
                </a:lnTo>
                <a:lnTo>
                  <a:pt x="37" y="525"/>
                </a:lnTo>
                <a:lnTo>
                  <a:pt x="35" y="519"/>
                </a:lnTo>
                <a:lnTo>
                  <a:pt x="33" y="524"/>
                </a:lnTo>
                <a:lnTo>
                  <a:pt x="31" y="531"/>
                </a:lnTo>
                <a:lnTo>
                  <a:pt x="25" y="524"/>
                </a:lnTo>
                <a:lnTo>
                  <a:pt x="24" y="517"/>
                </a:lnTo>
                <a:lnTo>
                  <a:pt x="21" y="511"/>
                </a:lnTo>
                <a:lnTo>
                  <a:pt x="20" y="508"/>
                </a:lnTo>
                <a:lnTo>
                  <a:pt x="19" y="505"/>
                </a:lnTo>
                <a:lnTo>
                  <a:pt x="18" y="503"/>
                </a:lnTo>
                <a:lnTo>
                  <a:pt x="16" y="499"/>
                </a:lnTo>
                <a:lnTo>
                  <a:pt x="13" y="492"/>
                </a:lnTo>
                <a:lnTo>
                  <a:pt x="8" y="487"/>
                </a:lnTo>
                <a:lnTo>
                  <a:pt x="6" y="491"/>
                </a:lnTo>
                <a:lnTo>
                  <a:pt x="5" y="498"/>
                </a:lnTo>
                <a:lnTo>
                  <a:pt x="2" y="505"/>
                </a:lnTo>
                <a:lnTo>
                  <a:pt x="2" y="511"/>
                </a:lnTo>
                <a:lnTo>
                  <a:pt x="1" y="51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2" name="Freeform 784"/>
          <p:cNvSpPr>
            <a:spLocks/>
          </p:cNvSpPr>
          <p:nvPr/>
        </p:nvSpPr>
        <p:spPr bwMode="auto">
          <a:xfrm>
            <a:off x="4543425" y="2747963"/>
            <a:ext cx="133350" cy="152400"/>
          </a:xfrm>
          <a:custGeom>
            <a:avLst/>
            <a:gdLst>
              <a:gd name="T0" fmla="*/ 2147483647 w 281"/>
              <a:gd name="T1" fmla="*/ 2147483647 h 325"/>
              <a:gd name="T2" fmla="*/ 2147483647 w 281"/>
              <a:gd name="T3" fmla="*/ 2147483647 h 325"/>
              <a:gd name="T4" fmla="*/ 2147483647 w 281"/>
              <a:gd name="T5" fmla="*/ 2147483647 h 325"/>
              <a:gd name="T6" fmla="*/ 2147483647 w 281"/>
              <a:gd name="T7" fmla="*/ 2147483647 h 325"/>
              <a:gd name="T8" fmla="*/ 2147483647 w 281"/>
              <a:gd name="T9" fmla="*/ 2147483647 h 325"/>
              <a:gd name="T10" fmla="*/ 2147483647 w 281"/>
              <a:gd name="T11" fmla="*/ 2147483647 h 325"/>
              <a:gd name="T12" fmla="*/ 2147483647 w 281"/>
              <a:gd name="T13" fmla="*/ 2147483647 h 325"/>
              <a:gd name="T14" fmla="*/ 2147483647 w 281"/>
              <a:gd name="T15" fmla="*/ 2147483647 h 325"/>
              <a:gd name="T16" fmla="*/ 2147483647 w 281"/>
              <a:gd name="T17" fmla="*/ 2147483647 h 325"/>
              <a:gd name="T18" fmla="*/ 2147483647 w 281"/>
              <a:gd name="T19" fmla="*/ 2147483647 h 325"/>
              <a:gd name="T20" fmla="*/ 2147483647 w 281"/>
              <a:gd name="T21" fmla="*/ 2147483647 h 325"/>
              <a:gd name="T22" fmla="*/ 2147483647 w 281"/>
              <a:gd name="T23" fmla="*/ 2147483647 h 325"/>
              <a:gd name="T24" fmla="*/ 2147483647 w 281"/>
              <a:gd name="T25" fmla="*/ 2147483647 h 325"/>
              <a:gd name="T26" fmla="*/ 2147483647 w 281"/>
              <a:gd name="T27" fmla="*/ 2147483647 h 325"/>
              <a:gd name="T28" fmla="*/ 2147483647 w 281"/>
              <a:gd name="T29" fmla="*/ 2147483647 h 325"/>
              <a:gd name="T30" fmla="*/ 2147483647 w 281"/>
              <a:gd name="T31" fmla="*/ 2147483647 h 325"/>
              <a:gd name="T32" fmla="*/ 2147483647 w 281"/>
              <a:gd name="T33" fmla="*/ 2147483647 h 325"/>
              <a:gd name="T34" fmla="*/ 2147483647 w 281"/>
              <a:gd name="T35" fmla="*/ 2147483647 h 325"/>
              <a:gd name="T36" fmla="*/ 2147483647 w 281"/>
              <a:gd name="T37" fmla="*/ 2147483647 h 325"/>
              <a:gd name="T38" fmla="*/ 2147483647 w 281"/>
              <a:gd name="T39" fmla="*/ 2147483647 h 325"/>
              <a:gd name="T40" fmla="*/ 2147483647 w 281"/>
              <a:gd name="T41" fmla="*/ 2147483647 h 325"/>
              <a:gd name="T42" fmla="*/ 2147483647 w 281"/>
              <a:gd name="T43" fmla="*/ 2147483647 h 325"/>
              <a:gd name="T44" fmla="*/ 2147483647 w 281"/>
              <a:gd name="T45" fmla="*/ 2147483647 h 325"/>
              <a:gd name="T46" fmla="*/ 2147483647 w 281"/>
              <a:gd name="T47" fmla="*/ 2147483647 h 325"/>
              <a:gd name="T48" fmla="*/ 2147483647 w 281"/>
              <a:gd name="T49" fmla="*/ 2147483647 h 325"/>
              <a:gd name="T50" fmla="*/ 2147483647 w 281"/>
              <a:gd name="T51" fmla="*/ 2147483647 h 325"/>
              <a:gd name="T52" fmla="*/ 2147483647 w 281"/>
              <a:gd name="T53" fmla="*/ 2147483647 h 325"/>
              <a:gd name="T54" fmla="*/ 2147483647 w 281"/>
              <a:gd name="T55" fmla="*/ 2147483647 h 325"/>
              <a:gd name="T56" fmla="*/ 2147483647 w 281"/>
              <a:gd name="T57" fmla="*/ 2147483647 h 325"/>
              <a:gd name="T58" fmla="*/ 2147483647 w 281"/>
              <a:gd name="T59" fmla="*/ 2147483647 h 325"/>
              <a:gd name="T60" fmla="*/ 2147483647 w 281"/>
              <a:gd name="T61" fmla="*/ 2147483647 h 325"/>
              <a:gd name="T62" fmla="*/ 2147483647 w 281"/>
              <a:gd name="T63" fmla="*/ 2147483647 h 325"/>
              <a:gd name="T64" fmla="*/ 2147483647 w 281"/>
              <a:gd name="T65" fmla="*/ 2147483647 h 325"/>
              <a:gd name="T66" fmla="*/ 2147483647 w 281"/>
              <a:gd name="T67" fmla="*/ 2147483647 h 325"/>
              <a:gd name="T68" fmla="*/ 2147483647 w 281"/>
              <a:gd name="T69" fmla="*/ 2147483647 h 325"/>
              <a:gd name="T70" fmla="*/ 2147483647 w 281"/>
              <a:gd name="T71" fmla="*/ 2147483647 h 325"/>
              <a:gd name="T72" fmla="*/ 2147483647 w 281"/>
              <a:gd name="T73" fmla="*/ 2147483647 h 325"/>
              <a:gd name="T74" fmla="*/ 2147483647 w 281"/>
              <a:gd name="T75" fmla="*/ 2147483647 h 325"/>
              <a:gd name="T76" fmla="*/ 2147483647 w 281"/>
              <a:gd name="T77" fmla="*/ 2147483647 h 325"/>
              <a:gd name="T78" fmla="*/ 2147483647 w 281"/>
              <a:gd name="T79" fmla="*/ 2147483647 h 325"/>
              <a:gd name="T80" fmla="*/ 2147483647 w 281"/>
              <a:gd name="T81" fmla="*/ 2147483647 h 325"/>
              <a:gd name="T82" fmla="*/ 2147483647 w 281"/>
              <a:gd name="T83" fmla="*/ 2147483647 h 325"/>
              <a:gd name="T84" fmla="*/ 2147483647 w 281"/>
              <a:gd name="T85" fmla="*/ 2147483647 h 325"/>
              <a:gd name="T86" fmla="*/ 2147483647 w 281"/>
              <a:gd name="T87" fmla="*/ 2147483647 h 325"/>
              <a:gd name="T88" fmla="*/ 2147483647 w 281"/>
              <a:gd name="T89" fmla="*/ 2147483647 h 325"/>
              <a:gd name="T90" fmla="*/ 2147483647 w 281"/>
              <a:gd name="T91" fmla="*/ 2147483647 h 325"/>
              <a:gd name="T92" fmla="*/ 2147483647 w 281"/>
              <a:gd name="T93" fmla="*/ 2147483647 h 325"/>
              <a:gd name="T94" fmla="*/ 2147483647 w 281"/>
              <a:gd name="T95" fmla="*/ 2147483647 h 325"/>
              <a:gd name="T96" fmla="*/ 2147483647 w 281"/>
              <a:gd name="T97" fmla="*/ 2147483647 h 325"/>
              <a:gd name="T98" fmla="*/ 2147483647 w 281"/>
              <a:gd name="T99" fmla="*/ 2147483647 h 325"/>
              <a:gd name="T100" fmla="*/ 2147483647 w 281"/>
              <a:gd name="T101" fmla="*/ 2147483647 h 325"/>
              <a:gd name="T102" fmla="*/ 2147483647 w 281"/>
              <a:gd name="T103" fmla="*/ 2147483647 h 325"/>
              <a:gd name="T104" fmla="*/ 2147483647 w 281"/>
              <a:gd name="T105" fmla="*/ 2147483647 h 325"/>
              <a:gd name="T106" fmla="*/ 2147483647 w 281"/>
              <a:gd name="T107" fmla="*/ 2147483647 h 325"/>
              <a:gd name="T108" fmla="*/ 0 w 281"/>
              <a:gd name="T109" fmla="*/ 2147483647 h 325"/>
              <a:gd name="T110" fmla="*/ 2147483647 w 281"/>
              <a:gd name="T111" fmla="*/ 2147483647 h 3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1"/>
              <a:gd name="T169" fmla="*/ 0 h 325"/>
              <a:gd name="T170" fmla="*/ 281 w 281"/>
              <a:gd name="T171" fmla="*/ 325 h 3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1" h="325">
                <a:moveTo>
                  <a:pt x="3" y="266"/>
                </a:moveTo>
                <a:lnTo>
                  <a:pt x="5" y="266"/>
                </a:lnTo>
                <a:lnTo>
                  <a:pt x="6" y="267"/>
                </a:lnTo>
                <a:lnTo>
                  <a:pt x="10" y="266"/>
                </a:lnTo>
                <a:lnTo>
                  <a:pt x="9" y="265"/>
                </a:lnTo>
                <a:lnTo>
                  <a:pt x="12" y="261"/>
                </a:lnTo>
                <a:lnTo>
                  <a:pt x="17" y="262"/>
                </a:lnTo>
                <a:lnTo>
                  <a:pt x="18" y="261"/>
                </a:lnTo>
                <a:lnTo>
                  <a:pt x="14" y="258"/>
                </a:lnTo>
                <a:lnTo>
                  <a:pt x="16" y="251"/>
                </a:lnTo>
                <a:lnTo>
                  <a:pt x="16" y="252"/>
                </a:lnTo>
                <a:lnTo>
                  <a:pt x="18" y="252"/>
                </a:lnTo>
                <a:lnTo>
                  <a:pt x="19" y="249"/>
                </a:lnTo>
                <a:lnTo>
                  <a:pt x="19" y="247"/>
                </a:lnTo>
                <a:lnTo>
                  <a:pt x="13" y="245"/>
                </a:lnTo>
                <a:lnTo>
                  <a:pt x="6" y="239"/>
                </a:lnTo>
                <a:lnTo>
                  <a:pt x="5" y="239"/>
                </a:lnTo>
                <a:lnTo>
                  <a:pt x="3" y="237"/>
                </a:lnTo>
                <a:lnTo>
                  <a:pt x="3" y="233"/>
                </a:lnTo>
                <a:lnTo>
                  <a:pt x="6" y="230"/>
                </a:lnTo>
                <a:lnTo>
                  <a:pt x="9" y="229"/>
                </a:lnTo>
                <a:lnTo>
                  <a:pt x="15" y="228"/>
                </a:lnTo>
                <a:lnTo>
                  <a:pt x="21" y="225"/>
                </a:lnTo>
                <a:lnTo>
                  <a:pt x="23" y="222"/>
                </a:lnTo>
                <a:lnTo>
                  <a:pt x="29" y="217"/>
                </a:lnTo>
                <a:lnTo>
                  <a:pt x="35" y="219"/>
                </a:lnTo>
                <a:lnTo>
                  <a:pt x="42" y="218"/>
                </a:lnTo>
                <a:lnTo>
                  <a:pt x="45" y="213"/>
                </a:lnTo>
                <a:lnTo>
                  <a:pt x="43" y="209"/>
                </a:lnTo>
                <a:lnTo>
                  <a:pt x="37" y="202"/>
                </a:lnTo>
                <a:lnTo>
                  <a:pt x="42" y="195"/>
                </a:lnTo>
                <a:lnTo>
                  <a:pt x="40" y="191"/>
                </a:lnTo>
                <a:lnTo>
                  <a:pt x="37" y="186"/>
                </a:lnTo>
                <a:lnTo>
                  <a:pt x="44" y="182"/>
                </a:lnTo>
                <a:lnTo>
                  <a:pt x="50" y="182"/>
                </a:lnTo>
                <a:lnTo>
                  <a:pt x="55" y="181"/>
                </a:lnTo>
                <a:lnTo>
                  <a:pt x="62" y="176"/>
                </a:lnTo>
                <a:lnTo>
                  <a:pt x="62" y="170"/>
                </a:lnTo>
                <a:lnTo>
                  <a:pt x="64" y="170"/>
                </a:lnTo>
                <a:lnTo>
                  <a:pt x="62" y="165"/>
                </a:lnTo>
                <a:lnTo>
                  <a:pt x="64" y="158"/>
                </a:lnTo>
                <a:lnTo>
                  <a:pt x="58" y="153"/>
                </a:lnTo>
                <a:lnTo>
                  <a:pt x="57" y="152"/>
                </a:lnTo>
                <a:lnTo>
                  <a:pt x="57" y="149"/>
                </a:lnTo>
                <a:lnTo>
                  <a:pt x="60" y="148"/>
                </a:lnTo>
                <a:lnTo>
                  <a:pt x="58" y="146"/>
                </a:lnTo>
                <a:lnTo>
                  <a:pt x="59" y="139"/>
                </a:lnTo>
                <a:lnTo>
                  <a:pt x="54" y="136"/>
                </a:lnTo>
                <a:lnTo>
                  <a:pt x="49" y="129"/>
                </a:lnTo>
                <a:lnTo>
                  <a:pt x="48" y="122"/>
                </a:lnTo>
                <a:lnTo>
                  <a:pt x="54" y="122"/>
                </a:lnTo>
                <a:lnTo>
                  <a:pt x="60" y="118"/>
                </a:lnTo>
                <a:lnTo>
                  <a:pt x="64" y="117"/>
                </a:lnTo>
                <a:lnTo>
                  <a:pt x="70" y="117"/>
                </a:lnTo>
                <a:lnTo>
                  <a:pt x="75" y="120"/>
                </a:lnTo>
                <a:lnTo>
                  <a:pt x="81" y="117"/>
                </a:lnTo>
                <a:lnTo>
                  <a:pt x="87" y="114"/>
                </a:lnTo>
                <a:lnTo>
                  <a:pt x="91" y="108"/>
                </a:lnTo>
                <a:lnTo>
                  <a:pt x="85" y="105"/>
                </a:lnTo>
                <a:lnTo>
                  <a:pt x="79" y="106"/>
                </a:lnTo>
                <a:lnTo>
                  <a:pt x="75" y="101"/>
                </a:lnTo>
                <a:lnTo>
                  <a:pt x="69" y="98"/>
                </a:lnTo>
                <a:lnTo>
                  <a:pt x="62" y="98"/>
                </a:lnTo>
                <a:lnTo>
                  <a:pt x="57" y="93"/>
                </a:lnTo>
                <a:lnTo>
                  <a:pt x="50" y="91"/>
                </a:lnTo>
                <a:lnTo>
                  <a:pt x="46" y="84"/>
                </a:lnTo>
                <a:lnTo>
                  <a:pt x="40" y="83"/>
                </a:lnTo>
                <a:lnTo>
                  <a:pt x="39" y="83"/>
                </a:lnTo>
                <a:lnTo>
                  <a:pt x="39" y="82"/>
                </a:lnTo>
                <a:lnTo>
                  <a:pt x="42" y="76"/>
                </a:lnTo>
                <a:lnTo>
                  <a:pt x="45" y="74"/>
                </a:lnTo>
                <a:lnTo>
                  <a:pt x="51" y="72"/>
                </a:lnTo>
                <a:lnTo>
                  <a:pt x="55" y="67"/>
                </a:lnTo>
                <a:lnTo>
                  <a:pt x="57" y="67"/>
                </a:lnTo>
                <a:lnTo>
                  <a:pt x="57" y="61"/>
                </a:lnTo>
                <a:lnTo>
                  <a:pt x="53" y="58"/>
                </a:lnTo>
                <a:lnTo>
                  <a:pt x="47" y="53"/>
                </a:lnTo>
                <a:lnTo>
                  <a:pt x="47" y="52"/>
                </a:lnTo>
                <a:lnTo>
                  <a:pt x="48" y="50"/>
                </a:lnTo>
                <a:lnTo>
                  <a:pt x="47" y="49"/>
                </a:lnTo>
                <a:lnTo>
                  <a:pt x="47" y="48"/>
                </a:lnTo>
                <a:lnTo>
                  <a:pt x="50" y="44"/>
                </a:lnTo>
                <a:lnTo>
                  <a:pt x="50" y="43"/>
                </a:lnTo>
                <a:lnTo>
                  <a:pt x="56" y="43"/>
                </a:lnTo>
                <a:lnTo>
                  <a:pt x="55" y="39"/>
                </a:lnTo>
                <a:lnTo>
                  <a:pt x="54" y="37"/>
                </a:lnTo>
                <a:lnTo>
                  <a:pt x="57" y="37"/>
                </a:lnTo>
                <a:lnTo>
                  <a:pt x="62" y="35"/>
                </a:lnTo>
                <a:lnTo>
                  <a:pt x="65" y="34"/>
                </a:lnTo>
                <a:lnTo>
                  <a:pt x="72" y="36"/>
                </a:lnTo>
                <a:lnTo>
                  <a:pt x="78" y="37"/>
                </a:lnTo>
                <a:lnTo>
                  <a:pt x="84" y="43"/>
                </a:lnTo>
                <a:lnTo>
                  <a:pt x="85" y="41"/>
                </a:lnTo>
                <a:lnTo>
                  <a:pt x="87" y="34"/>
                </a:lnTo>
                <a:lnTo>
                  <a:pt x="93" y="28"/>
                </a:lnTo>
                <a:lnTo>
                  <a:pt x="87" y="31"/>
                </a:lnTo>
                <a:lnTo>
                  <a:pt x="93" y="27"/>
                </a:lnTo>
                <a:lnTo>
                  <a:pt x="100" y="24"/>
                </a:lnTo>
                <a:lnTo>
                  <a:pt x="105" y="24"/>
                </a:lnTo>
                <a:lnTo>
                  <a:pt x="111" y="23"/>
                </a:lnTo>
                <a:lnTo>
                  <a:pt x="117" y="21"/>
                </a:lnTo>
                <a:lnTo>
                  <a:pt x="119" y="28"/>
                </a:lnTo>
                <a:lnTo>
                  <a:pt x="118" y="21"/>
                </a:lnTo>
                <a:lnTo>
                  <a:pt x="124" y="16"/>
                </a:lnTo>
                <a:lnTo>
                  <a:pt x="131" y="13"/>
                </a:lnTo>
                <a:lnTo>
                  <a:pt x="135" y="7"/>
                </a:lnTo>
                <a:lnTo>
                  <a:pt x="139" y="0"/>
                </a:lnTo>
                <a:lnTo>
                  <a:pt x="145" y="1"/>
                </a:lnTo>
                <a:lnTo>
                  <a:pt x="151" y="2"/>
                </a:lnTo>
                <a:lnTo>
                  <a:pt x="156" y="4"/>
                </a:lnTo>
                <a:lnTo>
                  <a:pt x="151" y="3"/>
                </a:lnTo>
                <a:lnTo>
                  <a:pt x="145" y="4"/>
                </a:lnTo>
                <a:lnTo>
                  <a:pt x="139" y="7"/>
                </a:lnTo>
                <a:lnTo>
                  <a:pt x="134" y="9"/>
                </a:lnTo>
                <a:lnTo>
                  <a:pt x="133" y="16"/>
                </a:lnTo>
                <a:lnTo>
                  <a:pt x="139" y="10"/>
                </a:lnTo>
                <a:lnTo>
                  <a:pt x="143" y="7"/>
                </a:lnTo>
                <a:lnTo>
                  <a:pt x="148" y="4"/>
                </a:lnTo>
                <a:lnTo>
                  <a:pt x="154" y="7"/>
                </a:lnTo>
                <a:lnTo>
                  <a:pt x="161" y="5"/>
                </a:lnTo>
                <a:lnTo>
                  <a:pt x="167" y="5"/>
                </a:lnTo>
                <a:lnTo>
                  <a:pt x="171" y="11"/>
                </a:lnTo>
                <a:lnTo>
                  <a:pt x="172" y="11"/>
                </a:lnTo>
                <a:lnTo>
                  <a:pt x="174" y="13"/>
                </a:lnTo>
                <a:lnTo>
                  <a:pt x="175" y="15"/>
                </a:lnTo>
                <a:lnTo>
                  <a:pt x="181" y="18"/>
                </a:lnTo>
                <a:lnTo>
                  <a:pt x="186" y="24"/>
                </a:lnTo>
                <a:lnTo>
                  <a:pt x="193" y="28"/>
                </a:lnTo>
                <a:lnTo>
                  <a:pt x="192" y="26"/>
                </a:lnTo>
                <a:lnTo>
                  <a:pt x="198" y="25"/>
                </a:lnTo>
                <a:lnTo>
                  <a:pt x="204" y="23"/>
                </a:lnTo>
                <a:lnTo>
                  <a:pt x="206" y="25"/>
                </a:lnTo>
                <a:lnTo>
                  <a:pt x="208" y="32"/>
                </a:lnTo>
                <a:lnTo>
                  <a:pt x="211" y="37"/>
                </a:lnTo>
                <a:lnTo>
                  <a:pt x="210" y="44"/>
                </a:lnTo>
                <a:lnTo>
                  <a:pt x="210" y="47"/>
                </a:lnTo>
                <a:lnTo>
                  <a:pt x="216" y="50"/>
                </a:lnTo>
                <a:lnTo>
                  <a:pt x="223" y="53"/>
                </a:lnTo>
                <a:lnTo>
                  <a:pt x="229" y="54"/>
                </a:lnTo>
                <a:lnTo>
                  <a:pt x="235" y="58"/>
                </a:lnTo>
                <a:lnTo>
                  <a:pt x="235" y="62"/>
                </a:lnTo>
                <a:lnTo>
                  <a:pt x="237" y="69"/>
                </a:lnTo>
                <a:lnTo>
                  <a:pt x="239" y="75"/>
                </a:lnTo>
                <a:lnTo>
                  <a:pt x="239" y="76"/>
                </a:lnTo>
                <a:lnTo>
                  <a:pt x="241" y="78"/>
                </a:lnTo>
                <a:lnTo>
                  <a:pt x="242" y="84"/>
                </a:lnTo>
                <a:lnTo>
                  <a:pt x="242" y="85"/>
                </a:lnTo>
                <a:lnTo>
                  <a:pt x="244" y="90"/>
                </a:lnTo>
                <a:lnTo>
                  <a:pt x="245" y="91"/>
                </a:lnTo>
                <a:lnTo>
                  <a:pt x="241" y="98"/>
                </a:lnTo>
                <a:lnTo>
                  <a:pt x="242" y="99"/>
                </a:lnTo>
                <a:lnTo>
                  <a:pt x="241" y="102"/>
                </a:lnTo>
                <a:lnTo>
                  <a:pt x="241" y="105"/>
                </a:lnTo>
                <a:lnTo>
                  <a:pt x="238" y="108"/>
                </a:lnTo>
                <a:lnTo>
                  <a:pt x="237" y="109"/>
                </a:lnTo>
                <a:lnTo>
                  <a:pt x="231" y="113"/>
                </a:lnTo>
                <a:lnTo>
                  <a:pt x="230" y="118"/>
                </a:lnTo>
                <a:lnTo>
                  <a:pt x="230" y="120"/>
                </a:lnTo>
                <a:lnTo>
                  <a:pt x="230" y="121"/>
                </a:lnTo>
                <a:lnTo>
                  <a:pt x="234" y="125"/>
                </a:lnTo>
                <a:lnTo>
                  <a:pt x="239" y="129"/>
                </a:lnTo>
                <a:lnTo>
                  <a:pt x="245" y="134"/>
                </a:lnTo>
                <a:lnTo>
                  <a:pt x="249" y="137"/>
                </a:lnTo>
                <a:lnTo>
                  <a:pt x="255" y="141"/>
                </a:lnTo>
                <a:lnTo>
                  <a:pt x="256" y="141"/>
                </a:lnTo>
                <a:lnTo>
                  <a:pt x="257" y="144"/>
                </a:lnTo>
                <a:lnTo>
                  <a:pt x="257" y="148"/>
                </a:lnTo>
                <a:lnTo>
                  <a:pt x="254" y="153"/>
                </a:lnTo>
                <a:lnTo>
                  <a:pt x="253" y="158"/>
                </a:lnTo>
                <a:lnTo>
                  <a:pt x="254" y="162"/>
                </a:lnTo>
                <a:lnTo>
                  <a:pt x="254" y="164"/>
                </a:lnTo>
                <a:lnTo>
                  <a:pt x="260" y="166"/>
                </a:lnTo>
                <a:lnTo>
                  <a:pt x="261" y="169"/>
                </a:lnTo>
                <a:lnTo>
                  <a:pt x="260" y="174"/>
                </a:lnTo>
                <a:lnTo>
                  <a:pt x="264" y="180"/>
                </a:lnTo>
                <a:lnTo>
                  <a:pt x="262" y="187"/>
                </a:lnTo>
                <a:lnTo>
                  <a:pt x="261" y="188"/>
                </a:lnTo>
                <a:lnTo>
                  <a:pt x="262" y="189"/>
                </a:lnTo>
                <a:lnTo>
                  <a:pt x="262" y="190"/>
                </a:lnTo>
                <a:lnTo>
                  <a:pt x="261" y="193"/>
                </a:lnTo>
                <a:lnTo>
                  <a:pt x="256" y="199"/>
                </a:lnTo>
                <a:lnTo>
                  <a:pt x="259" y="205"/>
                </a:lnTo>
                <a:lnTo>
                  <a:pt x="264" y="211"/>
                </a:lnTo>
                <a:lnTo>
                  <a:pt x="265" y="214"/>
                </a:lnTo>
                <a:lnTo>
                  <a:pt x="264" y="221"/>
                </a:lnTo>
                <a:lnTo>
                  <a:pt x="264" y="222"/>
                </a:lnTo>
                <a:lnTo>
                  <a:pt x="270" y="225"/>
                </a:lnTo>
                <a:lnTo>
                  <a:pt x="276" y="230"/>
                </a:lnTo>
                <a:lnTo>
                  <a:pt x="278" y="234"/>
                </a:lnTo>
                <a:lnTo>
                  <a:pt x="279" y="238"/>
                </a:lnTo>
                <a:lnTo>
                  <a:pt x="281" y="239"/>
                </a:lnTo>
                <a:lnTo>
                  <a:pt x="281" y="243"/>
                </a:lnTo>
                <a:lnTo>
                  <a:pt x="279" y="250"/>
                </a:lnTo>
                <a:lnTo>
                  <a:pt x="279" y="252"/>
                </a:lnTo>
                <a:lnTo>
                  <a:pt x="276" y="258"/>
                </a:lnTo>
                <a:lnTo>
                  <a:pt x="275" y="260"/>
                </a:lnTo>
                <a:lnTo>
                  <a:pt x="273" y="266"/>
                </a:lnTo>
                <a:lnTo>
                  <a:pt x="270" y="269"/>
                </a:lnTo>
                <a:lnTo>
                  <a:pt x="270" y="270"/>
                </a:lnTo>
                <a:lnTo>
                  <a:pt x="270" y="273"/>
                </a:lnTo>
                <a:lnTo>
                  <a:pt x="269" y="273"/>
                </a:lnTo>
                <a:lnTo>
                  <a:pt x="264" y="275"/>
                </a:lnTo>
                <a:lnTo>
                  <a:pt x="260" y="269"/>
                </a:lnTo>
                <a:lnTo>
                  <a:pt x="258" y="268"/>
                </a:lnTo>
                <a:lnTo>
                  <a:pt x="257" y="262"/>
                </a:lnTo>
                <a:lnTo>
                  <a:pt x="253" y="259"/>
                </a:lnTo>
                <a:lnTo>
                  <a:pt x="253" y="258"/>
                </a:lnTo>
                <a:lnTo>
                  <a:pt x="252" y="258"/>
                </a:lnTo>
                <a:lnTo>
                  <a:pt x="251" y="259"/>
                </a:lnTo>
                <a:lnTo>
                  <a:pt x="245" y="260"/>
                </a:lnTo>
                <a:lnTo>
                  <a:pt x="239" y="261"/>
                </a:lnTo>
                <a:lnTo>
                  <a:pt x="245" y="267"/>
                </a:lnTo>
                <a:lnTo>
                  <a:pt x="239" y="270"/>
                </a:lnTo>
                <a:lnTo>
                  <a:pt x="238" y="270"/>
                </a:lnTo>
                <a:lnTo>
                  <a:pt x="237" y="270"/>
                </a:lnTo>
                <a:lnTo>
                  <a:pt x="237" y="273"/>
                </a:lnTo>
                <a:lnTo>
                  <a:pt x="231" y="275"/>
                </a:lnTo>
                <a:lnTo>
                  <a:pt x="225" y="276"/>
                </a:lnTo>
                <a:lnTo>
                  <a:pt x="219" y="279"/>
                </a:lnTo>
                <a:lnTo>
                  <a:pt x="213" y="282"/>
                </a:lnTo>
                <a:lnTo>
                  <a:pt x="212" y="282"/>
                </a:lnTo>
                <a:lnTo>
                  <a:pt x="206" y="283"/>
                </a:lnTo>
                <a:lnTo>
                  <a:pt x="205" y="283"/>
                </a:lnTo>
                <a:lnTo>
                  <a:pt x="199" y="287"/>
                </a:lnTo>
                <a:lnTo>
                  <a:pt x="194" y="291"/>
                </a:lnTo>
                <a:lnTo>
                  <a:pt x="187" y="294"/>
                </a:lnTo>
                <a:lnTo>
                  <a:pt x="182" y="295"/>
                </a:lnTo>
                <a:lnTo>
                  <a:pt x="176" y="300"/>
                </a:lnTo>
                <a:lnTo>
                  <a:pt x="171" y="305"/>
                </a:lnTo>
                <a:lnTo>
                  <a:pt x="167" y="307"/>
                </a:lnTo>
                <a:lnTo>
                  <a:pt x="161" y="303"/>
                </a:lnTo>
                <a:lnTo>
                  <a:pt x="155" y="307"/>
                </a:lnTo>
                <a:lnTo>
                  <a:pt x="149" y="307"/>
                </a:lnTo>
                <a:lnTo>
                  <a:pt x="143" y="309"/>
                </a:lnTo>
                <a:lnTo>
                  <a:pt x="138" y="316"/>
                </a:lnTo>
                <a:lnTo>
                  <a:pt x="134" y="322"/>
                </a:lnTo>
                <a:lnTo>
                  <a:pt x="135" y="323"/>
                </a:lnTo>
                <a:lnTo>
                  <a:pt x="134" y="325"/>
                </a:lnTo>
                <a:lnTo>
                  <a:pt x="133" y="325"/>
                </a:lnTo>
                <a:lnTo>
                  <a:pt x="131" y="318"/>
                </a:lnTo>
                <a:lnTo>
                  <a:pt x="124" y="314"/>
                </a:lnTo>
                <a:lnTo>
                  <a:pt x="121" y="314"/>
                </a:lnTo>
                <a:lnTo>
                  <a:pt x="115" y="309"/>
                </a:lnTo>
                <a:lnTo>
                  <a:pt x="113" y="307"/>
                </a:lnTo>
                <a:lnTo>
                  <a:pt x="111" y="306"/>
                </a:lnTo>
                <a:lnTo>
                  <a:pt x="107" y="308"/>
                </a:lnTo>
                <a:lnTo>
                  <a:pt x="105" y="306"/>
                </a:lnTo>
                <a:lnTo>
                  <a:pt x="100" y="308"/>
                </a:lnTo>
                <a:lnTo>
                  <a:pt x="97" y="308"/>
                </a:lnTo>
                <a:lnTo>
                  <a:pt x="92" y="309"/>
                </a:lnTo>
                <a:lnTo>
                  <a:pt x="86" y="305"/>
                </a:lnTo>
                <a:lnTo>
                  <a:pt x="83" y="299"/>
                </a:lnTo>
                <a:lnTo>
                  <a:pt x="80" y="299"/>
                </a:lnTo>
                <a:lnTo>
                  <a:pt x="76" y="302"/>
                </a:lnTo>
                <a:lnTo>
                  <a:pt x="77" y="309"/>
                </a:lnTo>
                <a:lnTo>
                  <a:pt x="76" y="316"/>
                </a:lnTo>
                <a:lnTo>
                  <a:pt x="75" y="317"/>
                </a:lnTo>
                <a:lnTo>
                  <a:pt x="69" y="311"/>
                </a:lnTo>
                <a:lnTo>
                  <a:pt x="62" y="310"/>
                </a:lnTo>
                <a:lnTo>
                  <a:pt x="57" y="308"/>
                </a:lnTo>
                <a:lnTo>
                  <a:pt x="54" y="308"/>
                </a:lnTo>
                <a:lnTo>
                  <a:pt x="49" y="310"/>
                </a:lnTo>
                <a:lnTo>
                  <a:pt x="46" y="312"/>
                </a:lnTo>
                <a:lnTo>
                  <a:pt x="51" y="319"/>
                </a:lnTo>
                <a:lnTo>
                  <a:pt x="45" y="322"/>
                </a:lnTo>
                <a:lnTo>
                  <a:pt x="39" y="317"/>
                </a:lnTo>
                <a:lnTo>
                  <a:pt x="37" y="311"/>
                </a:lnTo>
                <a:lnTo>
                  <a:pt x="30" y="308"/>
                </a:lnTo>
                <a:lnTo>
                  <a:pt x="25" y="301"/>
                </a:lnTo>
                <a:lnTo>
                  <a:pt x="22" y="300"/>
                </a:lnTo>
                <a:lnTo>
                  <a:pt x="16" y="297"/>
                </a:lnTo>
                <a:lnTo>
                  <a:pt x="10" y="299"/>
                </a:lnTo>
                <a:lnTo>
                  <a:pt x="10" y="293"/>
                </a:lnTo>
                <a:lnTo>
                  <a:pt x="6" y="286"/>
                </a:lnTo>
                <a:lnTo>
                  <a:pt x="0" y="289"/>
                </a:lnTo>
                <a:lnTo>
                  <a:pt x="3" y="282"/>
                </a:lnTo>
                <a:lnTo>
                  <a:pt x="6" y="275"/>
                </a:lnTo>
                <a:lnTo>
                  <a:pt x="7" y="275"/>
                </a:lnTo>
                <a:lnTo>
                  <a:pt x="10" y="271"/>
                </a:lnTo>
                <a:lnTo>
                  <a:pt x="7" y="268"/>
                </a:lnTo>
                <a:lnTo>
                  <a:pt x="6" y="268"/>
                </a:lnTo>
                <a:lnTo>
                  <a:pt x="3" y="26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3" name="Freeform 785"/>
          <p:cNvSpPr>
            <a:spLocks/>
          </p:cNvSpPr>
          <p:nvPr/>
        </p:nvSpPr>
        <p:spPr bwMode="auto">
          <a:xfrm>
            <a:off x="4597400" y="4973638"/>
            <a:ext cx="368300" cy="450850"/>
          </a:xfrm>
          <a:custGeom>
            <a:avLst/>
            <a:gdLst>
              <a:gd name="T0" fmla="*/ 2147483647 w 777"/>
              <a:gd name="T1" fmla="*/ 2147483647 h 962"/>
              <a:gd name="T2" fmla="*/ 2147483647 w 777"/>
              <a:gd name="T3" fmla="*/ 2147483647 h 962"/>
              <a:gd name="T4" fmla="*/ 2147483647 w 777"/>
              <a:gd name="T5" fmla="*/ 2147483647 h 962"/>
              <a:gd name="T6" fmla="*/ 2147483647 w 777"/>
              <a:gd name="T7" fmla="*/ 2147483647 h 962"/>
              <a:gd name="T8" fmla="*/ 2147483647 w 777"/>
              <a:gd name="T9" fmla="*/ 2147483647 h 962"/>
              <a:gd name="T10" fmla="*/ 2147483647 w 777"/>
              <a:gd name="T11" fmla="*/ 2147483647 h 962"/>
              <a:gd name="T12" fmla="*/ 2147483647 w 777"/>
              <a:gd name="T13" fmla="*/ 2147483647 h 962"/>
              <a:gd name="T14" fmla="*/ 2147483647 w 777"/>
              <a:gd name="T15" fmla="*/ 2147483647 h 962"/>
              <a:gd name="T16" fmla="*/ 2147483647 w 777"/>
              <a:gd name="T17" fmla="*/ 2147483647 h 962"/>
              <a:gd name="T18" fmla="*/ 2147483647 w 777"/>
              <a:gd name="T19" fmla="*/ 2147483647 h 962"/>
              <a:gd name="T20" fmla="*/ 2147483647 w 777"/>
              <a:gd name="T21" fmla="*/ 2147483647 h 962"/>
              <a:gd name="T22" fmla="*/ 2147483647 w 777"/>
              <a:gd name="T23" fmla="*/ 2147483647 h 962"/>
              <a:gd name="T24" fmla="*/ 2147483647 w 777"/>
              <a:gd name="T25" fmla="*/ 2147483647 h 962"/>
              <a:gd name="T26" fmla="*/ 2147483647 w 777"/>
              <a:gd name="T27" fmla="*/ 2147483647 h 962"/>
              <a:gd name="T28" fmla="*/ 2147483647 w 777"/>
              <a:gd name="T29" fmla="*/ 2147483647 h 962"/>
              <a:gd name="T30" fmla="*/ 2147483647 w 777"/>
              <a:gd name="T31" fmla="*/ 2147483647 h 962"/>
              <a:gd name="T32" fmla="*/ 2147483647 w 777"/>
              <a:gd name="T33" fmla="*/ 2147483647 h 962"/>
              <a:gd name="T34" fmla="*/ 2147483647 w 777"/>
              <a:gd name="T35" fmla="*/ 2147483647 h 962"/>
              <a:gd name="T36" fmla="*/ 2147483647 w 777"/>
              <a:gd name="T37" fmla="*/ 2147483647 h 962"/>
              <a:gd name="T38" fmla="*/ 2147483647 w 777"/>
              <a:gd name="T39" fmla="*/ 2147483647 h 962"/>
              <a:gd name="T40" fmla="*/ 2147483647 w 777"/>
              <a:gd name="T41" fmla="*/ 2147483647 h 962"/>
              <a:gd name="T42" fmla="*/ 2147483647 w 777"/>
              <a:gd name="T43" fmla="*/ 2147483647 h 962"/>
              <a:gd name="T44" fmla="*/ 2147483647 w 777"/>
              <a:gd name="T45" fmla="*/ 2147483647 h 962"/>
              <a:gd name="T46" fmla="*/ 2147483647 w 777"/>
              <a:gd name="T47" fmla="*/ 2147483647 h 962"/>
              <a:gd name="T48" fmla="*/ 2147483647 w 777"/>
              <a:gd name="T49" fmla="*/ 2147483647 h 962"/>
              <a:gd name="T50" fmla="*/ 2147483647 w 777"/>
              <a:gd name="T51" fmla="*/ 2147483647 h 962"/>
              <a:gd name="T52" fmla="*/ 2147483647 w 777"/>
              <a:gd name="T53" fmla="*/ 2147483647 h 962"/>
              <a:gd name="T54" fmla="*/ 2147483647 w 777"/>
              <a:gd name="T55" fmla="*/ 2147483647 h 962"/>
              <a:gd name="T56" fmla="*/ 2147483647 w 777"/>
              <a:gd name="T57" fmla="*/ 2147483647 h 962"/>
              <a:gd name="T58" fmla="*/ 2147483647 w 777"/>
              <a:gd name="T59" fmla="*/ 2147483647 h 962"/>
              <a:gd name="T60" fmla="*/ 2147483647 w 777"/>
              <a:gd name="T61" fmla="*/ 2147483647 h 962"/>
              <a:gd name="T62" fmla="*/ 2147483647 w 777"/>
              <a:gd name="T63" fmla="*/ 2147483647 h 962"/>
              <a:gd name="T64" fmla="*/ 2147483647 w 777"/>
              <a:gd name="T65" fmla="*/ 2147483647 h 962"/>
              <a:gd name="T66" fmla="*/ 2147483647 w 777"/>
              <a:gd name="T67" fmla="*/ 2147483647 h 962"/>
              <a:gd name="T68" fmla="*/ 2147483647 w 777"/>
              <a:gd name="T69" fmla="*/ 2147483647 h 962"/>
              <a:gd name="T70" fmla="*/ 2147483647 w 777"/>
              <a:gd name="T71" fmla="*/ 2147483647 h 962"/>
              <a:gd name="T72" fmla="*/ 2147483647 w 777"/>
              <a:gd name="T73" fmla="*/ 2147483647 h 962"/>
              <a:gd name="T74" fmla="*/ 2147483647 w 777"/>
              <a:gd name="T75" fmla="*/ 2147483647 h 962"/>
              <a:gd name="T76" fmla="*/ 2147483647 w 777"/>
              <a:gd name="T77" fmla="*/ 2147483647 h 962"/>
              <a:gd name="T78" fmla="*/ 2147483647 w 777"/>
              <a:gd name="T79" fmla="*/ 2147483647 h 962"/>
              <a:gd name="T80" fmla="*/ 2147483647 w 777"/>
              <a:gd name="T81" fmla="*/ 2147483647 h 962"/>
              <a:gd name="T82" fmla="*/ 2147483647 w 777"/>
              <a:gd name="T83" fmla="*/ 2147483647 h 962"/>
              <a:gd name="T84" fmla="*/ 2147483647 w 777"/>
              <a:gd name="T85" fmla="*/ 2147483647 h 962"/>
              <a:gd name="T86" fmla="*/ 2147483647 w 777"/>
              <a:gd name="T87" fmla="*/ 2147483647 h 962"/>
              <a:gd name="T88" fmla="*/ 2147483647 w 777"/>
              <a:gd name="T89" fmla="*/ 2147483647 h 962"/>
              <a:gd name="T90" fmla="*/ 2147483647 w 777"/>
              <a:gd name="T91" fmla="*/ 2147483647 h 962"/>
              <a:gd name="T92" fmla="*/ 2147483647 w 777"/>
              <a:gd name="T93" fmla="*/ 2147483647 h 962"/>
              <a:gd name="T94" fmla="*/ 2147483647 w 777"/>
              <a:gd name="T95" fmla="*/ 2147483647 h 962"/>
              <a:gd name="T96" fmla="*/ 2147483647 w 777"/>
              <a:gd name="T97" fmla="*/ 2147483647 h 962"/>
              <a:gd name="T98" fmla="*/ 2147483647 w 777"/>
              <a:gd name="T99" fmla="*/ 2147483647 h 962"/>
              <a:gd name="T100" fmla="*/ 2147483647 w 777"/>
              <a:gd name="T101" fmla="*/ 2147483647 h 962"/>
              <a:gd name="T102" fmla="*/ 2147483647 w 777"/>
              <a:gd name="T103" fmla="*/ 2147483647 h 962"/>
              <a:gd name="T104" fmla="*/ 2147483647 w 777"/>
              <a:gd name="T105" fmla="*/ 2147483647 h 962"/>
              <a:gd name="T106" fmla="*/ 2147483647 w 777"/>
              <a:gd name="T107" fmla="*/ 2147483647 h 962"/>
              <a:gd name="T108" fmla="*/ 2147483647 w 777"/>
              <a:gd name="T109" fmla="*/ 2147483647 h 962"/>
              <a:gd name="T110" fmla="*/ 2147483647 w 777"/>
              <a:gd name="T111" fmla="*/ 2147483647 h 962"/>
              <a:gd name="T112" fmla="*/ 2147483647 w 777"/>
              <a:gd name="T113" fmla="*/ 2147483647 h 9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7"/>
              <a:gd name="T172" fmla="*/ 0 h 962"/>
              <a:gd name="T173" fmla="*/ 777 w 777"/>
              <a:gd name="T174" fmla="*/ 962 h 9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7" h="962">
                <a:moveTo>
                  <a:pt x="1" y="902"/>
                </a:moveTo>
                <a:lnTo>
                  <a:pt x="1" y="895"/>
                </a:lnTo>
                <a:lnTo>
                  <a:pt x="1" y="889"/>
                </a:lnTo>
                <a:lnTo>
                  <a:pt x="1" y="881"/>
                </a:lnTo>
                <a:lnTo>
                  <a:pt x="2" y="874"/>
                </a:lnTo>
                <a:lnTo>
                  <a:pt x="4" y="867"/>
                </a:lnTo>
                <a:lnTo>
                  <a:pt x="5" y="861"/>
                </a:lnTo>
                <a:lnTo>
                  <a:pt x="5" y="839"/>
                </a:lnTo>
                <a:lnTo>
                  <a:pt x="4" y="832"/>
                </a:lnTo>
                <a:lnTo>
                  <a:pt x="4" y="825"/>
                </a:lnTo>
                <a:lnTo>
                  <a:pt x="3" y="817"/>
                </a:lnTo>
                <a:lnTo>
                  <a:pt x="2" y="809"/>
                </a:lnTo>
                <a:lnTo>
                  <a:pt x="4" y="804"/>
                </a:lnTo>
                <a:lnTo>
                  <a:pt x="2" y="797"/>
                </a:lnTo>
                <a:lnTo>
                  <a:pt x="0" y="790"/>
                </a:lnTo>
                <a:lnTo>
                  <a:pt x="6" y="786"/>
                </a:lnTo>
                <a:lnTo>
                  <a:pt x="10" y="781"/>
                </a:lnTo>
                <a:lnTo>
                  <a:pt x="10" y="780"/>
                </a:lnTo>
                <a:lnTo>
                  <a:pt x="16" y="773"/>
                </a:lnTo>
                <a:lnTo>
                  <a:pt x="18" y="765"/>
                </a:lnTo>
                <a:lnTo>
                  <a:pt x="19" y="759"/>
                </a:lnTo>
                <a:lnTo>
                  <a:pt x="20" y="752"/>
                </a:lnTo>
                <a:lnTo>
                  <a:pt x="20" y="745"/>
                </a:lnTo>
                <a:lnTo>
                  <a:pt x="25" y="738"/>
                </a:lnTo>
                <a:lnTo>
                  <a:pt x="24" y="730"/>
                </a:lnTo>
                <a:lnTo>
                  <a:pt x="26" y="724"/>
                </a:lnTo>
                <a:lnTo>
                  <a:pt x="28" y="719"/>
                </a:lnTo>
                <a:lnTo>
                  <a:pt x="29" y="712"/>
                </a:lnTo>
                <a:lnTo>
                  <a:pt x="33" y="705"/>
                </a:lnTo>
                <a:lnTo>
                  <a:pt x="33" y="699"/>
                </a:lnTo>
                <a:lnTo>
                  <a:pt x="35" y="692"/>
                </a:lnTo>
                <a:lnTo>
                  <a:pt x="36" y="684"/>
                </a:lnTo>
                <a:lnTo>
                  <a:pt x="37" y="678"/>
                </a:lnTo>
                <a:lnTo>
                  <a:pt x="38" y="670"/>
                </a:lnTo>
                <a:lnTo>
                  <a:pt x="37" y="663"/>
                </a:lnTo>
                <a:lnTo>
                  <a:pt x="39" y="656"/>
                </a:lnTo>
                <a:lnTo>
                  <a:pt x="38" y="649"/>
                </a:lnTo>
                <a:lnTo>
                  <a:pt x="41" y="643"/>
                </a:lnTo>
                <a:lnTo>
                  <a:pt x="42" y="636"/>
                </a:lnTo>
                <a:lnTo>
                  <a:pt x="49" y="631"/>
                </a:lnTo>
                <a:lnTo>
                  <a:pt x="49" y="624"/>
                </a:lnTo>
                <a:lnTo>
                  <a:pt x="50" y="617"/>
                </a:lnTo>
                <a:lnTo>
                  <a:pt x="50" y="611"/>
                </a:lnTo>
                <a:lnTo>
                  <a:pt x="50" y="604"/>
                </a:lnTo>
                <a:lnTo>
                  <a:pt x="51" y="597"/>
                </a:lnTo>
                <a:lnTo>
                  <a:pt x="57" y="592"/>
                </a:lnTo>
                <a:lnTo>
                  <a:pt x="60" y="584"/>
                </a:lnTo>
                <a:lnTo>
                  <a:pt x="65" y="579"/>
                </a:lnTo>
                <a:lnTo>
                  <a:pt x="71" y="573"/>
                </a:lnTo>
                <a:lnTo>
                  <a:pt x="76" y="565"/>
                </a:lnTo>
                <a:lnTo>
                  <a:pt x="77" y="558"/>
                </a:lnTo>
                <a:lnTo>
                  <a:pt x="76" y="556"/>
                </a:lnTo>
                <a:lnTo>
                  <a:pt x="79" y="548"/>
                </a:lnTo>
                <a:lnTo>
                  <a:pt x="85" y="541"/>
                </a:lnTo>
                <a:lnTo>
                  <a:pt x="90" y="535"/>
                </a:lnTo>
                <a:lnTo>
                  <a:pt x="96" y="532"/>
                </a:lnTo>
                <a:lnTo>
                  <a:pt x="97" y="533"/>
                </a:lnTo>
                <a:lnTo>
                  <a:pt x="104" y="533"/>
                </a:lnTo>
                <a:lnTo>
                  <a:pt x="110" y="526"/>
                </a:lnTo>
                <a:lnTo>
                  <a:pt x="110" y="520"/>
                </a:lnTo>
                <a:lnTo>
                  <a:pt x="116" y="514"/>
                </a:lnTo>
                <a:lnTo>
                  <a:pt x="120" y="507"/>
                </a:lnTo>
                <a:lnTo>
                  <a:pt x="121" y="501"/>
                </a:lnTo>
                <a:lnTo>
                  <a:pt x="124" y="493"/>
                </a:lnTo>
                <a:lnTo>
                  <a:pt x="125" y="487"/>
                </a:lnTo>
                <a:lnTo>
                  <a:pt x="128" y="480"/>
                </a:lnTo>
                <a:lnTo>
                  <a:pt x="129" y="474"/>
                </a:lnTo>
                <a:lnTo>
                  <a:pt x="130" y="467"/>
                </a:lnTo>
                <a:lnTo>
                  <a:pt x="129" y="467"/>
                </a:lnTo>
                <a:lnTo>
                  <a:pt x="129" y="445"/>
                </a:lnTo>
                <a:lnTo>
                  <a:pt x="130" y="438"/>
                </a:lnTo>
                <a:lnTo>
                  <a:pt x="131" y="431"/>
                </a:lnTo>
                <a:lnTo>
                  <a:pt x="131" y="425"/>
                </a:lnTo>
                <a:lnTo>
                  <a:pt x="134" y="418"/>
                </a:lnTo>
                <a:lnTo>
                  <a:pt x="134" y="411"/>
                </a:lnTo>
                <a:lnTo>
                  <a:pt x="134" y="404"/>
                </a:lnTo>
                <a:lnTo>
                  <a:pt x="130" y="397"/>
                </a:lnTo>
                <a:lnTo>
                  <a:pt x="129" y="396"/>
                </a:lnTo>
                <a:lnTo>
                  <a:pt x="126" y="389"/>
                </a:lnTo>
                <a:lnTo>
                  <a:pt x="129" y="382"/>
                </a:lnTo>
                <a:lnTo>
                  <a:pt x="124" y="375"/>
                </a:lnTo>
                <a:lnTo>
                  <a:pt x="119" y="369"/>
                </a:lnTo>
                <a:lnTo>
                  <a:pt x="114" y="362"/>
                </a:lnTo>
                <a:lnTo>
                  <a:pt x="114" y="355"/>
                </a:lnTo>
                <a:lnTo>
                  <a:pt x="111" y="348"/>
                </a:lnTo>
                <a:lnTo>
                  <a:pt x="108" y="342"/>
                </a:lnTo>
                <a:lnTo>
                  <a:pt x="105" y="336"/>
                </a:lnTo>
                <a:lnTo>
                  <a:pt x="100" y="329"/>
                </a:lnTo>
                <a:lnTo>
                  <a:pt x="101" y="324"/>
                </a:lnTo>
                <a:lnTo>
                  <a:pt x="99" y="317"/>
                </a:lnTo>
                <a:lnTo>
                  <a:pt x="96" y="310"/>
                </a:lnTo>
                <a:lnTo>
                  <a:pt x="92" y="304"/>
                </a:lnTo>
                <a:lnTo>
                  <a:pt x="94" y="297"/>
                </a:lnTo>
                <a:lnTo>
                  <a:pt x="92" y="290"/>
                </a:lnTo>
                <a:lnTo>
                  <a:pt x="91" y="283"/>
                </a:lnTo>
                <a:lnTo>
                  <a:pt x="89" y="276"/>
                </a:lnTo>
                <a:lnTo>
                  <a:pt x="86" y="269"/>
                </a:lnTo>
                <a:lnTo>
                  <a:pt x="83" y="262"/>
                </a:lnTo>
                <a:lnTo>
                  <a:pt x="80" y="256"/>
                </a:lnTo>
                <a:lnTo>
                  <a:pt x="82" y="249"/>
                </a:lnTo>
                <a:lnTo>
                  <a:pt x="83" y="246"/>
                </a:lnTo>
                <a:lnTo>
                  <a:pt x="89" y="241"/>
                </a:lnTo>
                <a:lnTo>
                  <a:pt x="83" y="248"/>
                </a:lnTo>
                <a:lnTo>
                  <a:pt x="83" y="254"/>
                </a:lnTo>
                <a:lnTo>
                  <a:pt x="86" y="248"/>
                </a:lnTo>
                <a:lnTo>
                  <a:pt x="91" y="241"/>
                </a:lnTo>
                <a:lnTo>
                  <a:pt x="94" y="235"/>
                </a:lnTo>
                <a:lnTo>
                  <a:pt x="100" y="230"/>
                </a:lnTo>
                <a:lnTo>
                  <a:pt x="104" y="229"/>
                </a:lnTo>
                <a:lnTo>
                  <a:pt x="107" y="224"/>
                </a:lnTo>
                <a:lnTo>
                  <a:pt x="104" y="217"/>
                </a:lnTo>
                <a:lnTo>
                  <a:pt x="104" y="215"/>
                </a:lnTo>
                <a:lnTo>
                  <a:pt x="105" y="208"/>
                </a:lnTo>
                <a:lnTo>
                  <a:pt x="106" y="203"/>
                </a:lnTo>
                <a:lnTo>
                  <a:pt x="104" y="196"/>
                </a:lnTo>
                <a:lnTo>
                  <a:pt x="104" y="195"/>
                </a:lnTo>
                <a:lnTo>
                  <a:pt x="99" y="188"/>
                </a:lnTo>
                <a:lnTo>
                  <a:pt x="97" y="181"/>
                </a:lnTo>
                <a:lnTo>
                  <a:pt x="94" y="173"/>
                </a:lnTo>
                <a:lnTo>
                  <a:pt x="92" y="168"/>
                </a:lnTo>
                <a:lnTo>
                  <a:pt x="89" y="161"/>
                </a:lnTo>
                <a:lnTo>
                  <a:pt x="87" y="154"/>
                </a:lnTo>
                <a:lnTo>
                  <a:pt x="86" y="153"/>
                </a:lnTo>
                <a:lnTo>
                  <a:pt x="84" y="146"/>
                </a:lnTo>
                <a:lnTo>
                  <a:pt x="80" y="132"/>
                </a:lnTo>
                <a:lnTo>
                  <a:pt x="78" y="125"/>
                </a:lnTo>
                <a:lnTo>
                  <a:pt x="76" y="119"/>
                </a:lnTo>
                <a:lnTo>
                  <a:pt x="71" y="112"/>
                </a:lnTo>
                <a:lnTo>
                  <a:pt x="71" y="106"/>
                </a:lnTo>
                <a:lnTo>
                  <a:pt x="70" y="104"/>
                </a:lnTo>
                <a:lnTo>
                  <a:pt x="70" y="97"/>
                </a:lnTo>
                <a:lnTo>
                  <a:pt x="70" y="91"/>
                </a:lnTo>
                <a:lnTo>
                  <a:pt x="66" y="84"/>
                </a:lnTo>
                <a:lnTo>
                  <a:pt x="62" y="76"/>
                </a:lnTo>
                <a:lnTo>
                  <a:pt x="57" y="71"/>
                </a:lnTo>
                <a:lnTo>
                  <a:pt x="57" y="70"/>
                </a:lnTo>
                <a:lnTo>
                  <a:pt x="52" y="63"/>
                </a:lnTo>
                <a:lnTo>
                  <a:pt x="49" y="56"/>
                </a:lnTo>
                <a:lnTo>
                  <a:pt x="46" y="48"/>
                </a:lnTo>
                <a:lnTo>
                  <a:pt x="44" y="42"/>
                </a:lnTo>
                <a:lnTo>
                  <a:pt x="40" y="34"/>
                </a:lnTo>
                <a:lnTo>
                  <a:pt x="37" y="28"/>
                </a:lnTo>
                <a:lnTo>
                  <a:pt x="36" y="22"/>
                </a:lnTo>
                <a:lnTo>
                  <a:pt x="42" y="19"/>
                </a:lnTo>
                <a:lnTo>
                  <a:pt x="49" y="18"/>
                </a:lnTo>
                <a:lnTo>
                  <a:pt x="55" y="16"/>
                </a:lnTo>
                <a:lnTo>
                  <a:pt x="61" y="14"/>
                </a:lnTo>
                <a:lnTo>
                  <a:pt x="67" y="15"/>
                </a:lnTo>
                <a:lnTo>
                  <a:pt x="74" y="11"/>
                </a:lnTo>
                <a:lnTo>
                  <a:pt x="79" y="3"/>
                </a:lnTo>
                <a:lnTo>
                  <a:pt x="85" y="3"/>
                </a:lnTo>
                <a:lnTo>
                  <a:pt x="86" y="4"/>
                </a:lnTo>
                <a:lnTo>
                  <a:pt x="92" y="1"/>
                </a:lnTo>
                <a:lnTo>
                  <a:pt x="98" y="2"/>
                </a:lnTo>
                <a:lnTo>
                  <a:pt x="105" y="2"/>
                </a:lnTo>
                <a:lnTo>
                  <a:pt x="107" y="1"/>
                </a:lnTo>
                <a:lnTo>
                  <a:pt x="114" y="1"/>
                </a:lnTo>
                <a:lnTo>
                  <a:pt x="119" y="2"/>
                </a:lnTo>
                <a:lnTo>
                  <a:pt x="126" y="2"/>
                </a:lnTo>
                <a:lnTo>
                  <a:pt x="131" y="1"/>
                </a:lnTo>
                <a:lnTo>
                  <a:pt x="138" y="0"/>
                </a:lnTo>
                <a:lnTo>
                  <a:pt x="145" y="1"/>
                </a:lnTo>
                <a:lnTo>
                  <a:pt x="150" y="2"/>
                </a:lnTo>
                <a:lnTo>
                  <a:pt x="157" y="2"/>
                </a:lnTo>
                <a:lnTo>
                  <a:pt x="163" y="3"/>
                </a:lnTo>
                <a:lnTo>
                  <a:pt x="169" y="4"/>
                </a:lnTo>
                <a:lnTo>
                  <a:pt x="180" y="4"/>
                </a:lnTo>
                <a:lnTo>
                  <a:pt x="185" y="3"/>
                </a:lnTo>
                <a:lnTo>
                  <a:pt x="193" y="3"/>
                </a:lnTo>
                <a:lnTo>
                  <a:pt x="195" y="3"/>
                </a:lnTo>
                <a:lnTo>
                  <a:pt x="201" y="2"/>
                </a:lnTo>
                <a:lnTo>
                  <a:pt x="207" y="2"/>
                </a:lnTo>
                <a:lnTo>
                  <a:pt x="234" y="2"/>
                </a:lnTo>
                <a:lnTo>
                  <a:pt x="240" y="1"/>
                </a:lnTo>
                <a:lnTo>
                  <a:pt x="246" y="1"/>
                </a:lnTo>
                <a:lnTo>
                  <a:pt x="259" y="2"/>
                </a:lnTo>
                <a:lnTo>
                  <a:pt x="264" y="2"/>
                </a:lnTo>
                <a:lnTo>
                  <a:pt x="276" y="2"/>
                </a:lnTo>
                <a:lnTo>
                  <a:pt x="279" y="1"/>
                </a:lnTo>
                <a:lnTo>
                  <a:pt x="292" y="1"/>
                </a:lnTo>
                <a:lnTo>
                  <a:pt x="298" y="4"/>
                </a:lnTo>
                <a:lnTo>
                  <a:pt x="300" y="3"/>
                </a:lnTo>
                <a:lnTo>
                  <a:pt x="306" y="4"/>
                </a:lnTo>
                <a:lnTo>
                  <a:pt x="307" y="4"/>
                </a:lnTo>
                <a:lnTo>
                  <a:pt x="307" y="6"/>
                </a:lnTo>
                <a:lnTo>
                  <a:pt x="308" y="12"/>
                </a:lnTo>
                <a:lnTo>
                  <a:pt x="308" y="15"/>
                </a:lnTo>
                <a:lnTo>
                  <a:pt x="310" y="22"/>
                </a:lnTo>
                <a:lnTo>
                  <a:pt x="316" y="28"/>
                </a:lnTo>
                <a:lnTo>
                  <a:pt x="316" y="34"/>
                </a:lnTo>
                <a:lnTo>
                  <a:pt x="315" y="41"/>
                </a:lnTo>
                <a:lnTo>
                  <a:pt x="316" y="47"/>
                </a:lnTo>
                <a:lnTo>
                  <a:pt x="318" y="54"/>
                </a:lnTo>
                <a:lnTo>
                  <a:pt x="319" y="60"/>
                </a:lnTo>
                <a:lnTo>
                  <a:pt x="320" y="67"/>
                </a:lnTo>
                <a:lnTo>
                  <a:pt x="322" y="68"/>
                </a:lnTo>
                <a:lnTo>
                  <a:pt x="323" y="75"/>
                </a:lnTo>
                <a:lnTo>
                  <a:pt x="328" y="82"/>
                </a:lnTo>
                <a:lnTo>
                  <a:pt x="329" y="89"/>
                </a:lnTo>
                <a:lnTo>
                  <a:pt x="331" y="95"/>
                </a:lnTo>
                <a:lnTo>
                  <a:pt x="329" y="101"/>
                </a:lnTo>
                <a:lnTo>
                  <a:pt x="330" y="108"/>
                </a:lnTo>
                <a:lnTo>
                  <a:pt x="333" y="115"/>
                </a:lnTo>
                <a:lnTo>
                  <a:pt x="339" y="121"/>
                </a:lnTo>
                <a:lnTo>
                  <a:pt x="344" y="127"/>
                </a:lnTo>
                <a:lnTo>
                  <a:pt x="346" y="133"/>
                </a:lnTo>
                <a:lnTo>
                  <a:pt x="350" y="140"/>
                </a:lnTo>
                <a:lnTo>
                  <a:pt x="351" y="144"/>
                </a:lnTo>
                <a:lnTo>
                  <a:pt x="353" y="151"/>
                </a:lnTo>
                <a:lnTo>
                  <a:pt x="358" y="157"/>
                </a:lnTo>
                <a:lnTo>
                  <a:pt x="361" y="163"/>
                </a:lnTo>
                <a:lnTo>
                  <a:pt x="364" y="170"/>
                </a:lnTo>
                <a:lnTo>
                  <a:pt x="366" y="177"/>
                </a:lnTo>
                <a:lnTo>
                  <a:pt x="373" y="179"/>
                </a:lnTo>
                <a:lnTo>
                  <a:pt x="379" y="176"/>
                </a:lnTo>
                <a:lnTo>
                  <a:pt x="385" y="177"/>
                </a:lnTo>
                <a:lnTo>
                  <a:pt x="391" y="173"/>
                </a:lnTo>
                <a:lnTo>
                  <a:pt x="397" y="179"/>
                </a:lnTo>
                <a:lnTo>
                  <a:pt x="404" y="179"/>
                </a:lnTo>
                <a:lnTo>
                  <a:pt x="404" y="172"/>
                </a:lnTo>
                <a:lnTo>
                  <a:pt x="410" y="170"/>
                </a:lnTo>
                <a:lnTo>
                  <a:pt x="416" y="171"/>
                </a:lnTo>
                <a:lnTo>
                  <a:pt x="422" y="170"/>
                </a:lnTo>
                <a:lnTo>
                  <a:pt x="428" y="170"/>
                </a:lnTo>
                <a:lnTo>
                  <a:pt x="435" y="164"/>
                </a:lnTo>
                <a:lnTo>
                  <a:pt x="438" y="165"/>
                </a:lnTo>
                <a:lnTo>
                  <a:pt x="444" y="164"/>
                </a:lnTo>
                <a:lnTo>
                  <a:pt x="446" y="171"/>
                </a:lnTo>
                <a:lnTo>
                  <a:pt x="482" y="171"/>
                </a:lnTo>
                <a:lnTo>
                  <a:pt x="482" y="167"/>
                </a:lnTo>
                <a:lnTo>
                  <a:pt x="482" y="160"/>
                </a:lnTo>
                <a:lnTo>
                  <a:pt x="483" y="153"/>
                </a:lnTo>
                <a:lnTo>
                  <a:pt x="484" y="146"/>
                </a:lnTo>
                <a:lnTo>
                  <a:pt x="484" y="144"/>
                </a:lnTo>
                <a:lnTo>
                  <a:pt x="483" y="137"/>
                </a:lnTo>
                <a:lnTo>
                  <a:pt x="488" y="137"/>
                </a:lnTo>
                <a:lnTo>
                  <a:pt x="493" y="130"/>
                </a:lnTo>
                <a:lnTo>
                  <a:pt x="492" y="123"/>
                </a:lnTo>
                <a:lnTo>
                  <a:pt x="490" y="116"/>
                </a:lnTo>
                <a:lnTo>
                  <a:pt x="492" y="109"/>
                </a:lnTo>
                <a:lnTo>
                  <a:pt x="492" y="103"/>
                </a:lnTo>
                <a:lnTo>
                  <a:pt x="495" y="96"/>
                </a:lnTo>
                <a:lnTo>
                  <a:pt x="494" y="91"/>
                </a:lnTo>
                <a:lnTo>
                  <a:pt x="542" y="91"/>
                </a:lnTo>
                <a:lnTo>
                  <a:pt x="543" y="84"/>
                </a:lnTo>
                <a:lnTo>
                  <a:pt x="562" y="84"/>
                </a:lnTo>
                <a:lnTo>
                  <a:pt x="562" y="87"/>
                </a:lnTo>
                <a:lnTo>
                  <a:pt x="560" y="93"/>
                </a:lnTo>
                <a:lnTo>
                  <a:pt x="557" y="100"/>
                </a:lnTo>
                <a:lnTo>
                  <a:pt x="557" y="107"/>
                </a:lnTo>
                <a:lnTo>
                  <a:pt x="557" y="114"/>
                </a:lnTo>
                <a:lnTo>
                  <a:pt x="629" y="114"/>
                </a:lnTo>
                <a:lnTo>
                  <a:pt x="635" y="114"/>
                </a:lnTo>
                <a:lnTo>
                  <a:pt x="636" y="115"/>
                </a:lnTo>
                <a:lnTo>
                  <a:pt x="638" y="123"/>
                </a:lnTo>
                <a:lnTo>
                  <a:pt x="639" y="129"/>
                </a:lnTo>
                <a:lnTo>
                  <a:pt x="639" y="136"/>
                </a:lnTo>
                <a:lnTo>
                  <a:pt x="637" y="143"/>
                </a:lnTo>
                <a:lnTo>
                  <a:pt x="635" y="149"/>
                </a:lnTo>
                <a:lnTo>
                  <a:pt x="634" y="155"/>
                </a:lnTo>
                <a:lnTo>
                  <a:pt x="633" y="163"/>
                </a:lnTo>
                <a:lnTo>
                  <a:pt x="632" y="169"/>
                </a:lnTo>
                <a:lnTo>
                  <a:pt x="636" y="177"/>
                </a:lnTo>
                <a:lnTo>
                  <a:pt x="639" y="184"/>
                </a:lnTo>
                <a:lnTo>
                  <a:pt x="639" y="189"/>
                </a:lnTo>
                <a:lnTo>
                  <a:pt x="642" y="197"/>
                </a:lnTo>
                <a:lnTo>
                  <a:pt x="642" y="200"/>
                </a:lnTo>
                <a:lnTo>
                  <a:pt x="644" y="207"/>
                </a:lnTo>
                <a:lnTo>
                  <a:pt x="644" y="212"/>
                </a:lnTo>
                <a:lnTo>
                  <a:pt x="642" y="220"/>
                </a:lnTo>
                <a:lnTo>
                  <a:pt x="641" y="227"/>
                </a:lnTo>
                <a:lnTo>
                  <a:pt x="641" y="233"/>
                </a:lnTo>
                <a:lnTo>
                  <a:pt x="639" y="241"/>
                </a:lnTo>
                <a:lnTo>
                  <a:pt x="638" y="246"/>
                </a:lnTo>
                <a:lnTo>
                  <a:pt x="637" y="252"/>
                </a:lnTo>
                <a:lnTo>
                  <a:pt x="637" y="259"/>
                </a:lnTo>
                <a:lnTo>
                  <a:pt x="638" y="264"/>
                </a:lnTo>
                <a:lnTo>
                  <a:pt x="637" y="270"/>
                </a:lnTo>
                <a:lnTo>
                  <a:pt x="635" y="278"/>
                </a:lnTo>
                <a:lnTo>
                  <a:pt x="635" y="284"/>
                </a:lnTo>
                <a:lnTo>
                  <a:pt x="636" y="292"/>
                </a:lnTo>
                <a:lnTo>
                  <a:pt x="637" y="298"/>
                </a:lnTo>
                <a:lnTo>
                  <a:pt x="642" y="305"/>
                </a:lnTo>
                <a:lnTo>
                  <a:pt x="647" y="312"/>
                </a:lnTo>
                <a:lnTo>
                  <a:pt x="651" y="318"/>
                </a:lnTo>
                <a:lnTo>
                  <a:pt x="656" y="322"/>
                </a:lnTo>
                <a:lnTo>
                  <a:pt x="658" y="329"/>
                </a:lnTo>
                <a:lnTo>
                  <a:pt x="659" y="330"/>
                </a:lnTo>
                <a:lnTo>
                  <a:pt x="660" y="337"/>
                </a:lnTo>
                <a:lnTo>
                  <a:pt x="661" y="343"/>
                </a:lnTo>
                <a:lnTo>
                  <a:pt x="663" y="350"/>
                </a:lnTo>
                <a:lnTo>
                  <a:pt x="666" y="357"/>
                </a:lnTo>
                <a:lnTo>
                  <a:pt x="664" y="363"/>
                </a:lnTo>
                <a:lnTo>
                  <a:pt x="665" y="371"/>
                </a:lnTo>
                <a:lnTo>
                  <a:pt x="666" y="377"/>
                </a:lnTo>
                <a:lnTo>
                  <a:pt x="666" y="382"/>
                </a:lnTo>
                <a:lnTo>
                  <a:pt x="667" y="383"/>
                </a:lnTo>
                <a:lnTo>
                  <a:pt x="666" y="389"/>
                </a:lnTo>
                <a:lnTo>
                  <a:pt x="660" y="393"/>
                </a:lnTo>
                <a:lnTo>
                  <a:pt x="657" y="399"/>
                </a:lnTo>
                <a:lnTo>
                  <a:pt x="659" y="406"/>
                </a:lnTo>
                <a:lnTo>
                  <a:pt x="661" y="413"/>
                </a:lnTo>
                <a:lnTo>
                  <a:pt x="662" y="419"/>
                </a:lnTo>
                <a:lnTo>
                  <a:pt x="661" y="426"/>
                </a:lnTo>
                <a:lnTo>
                  <a:pt x="661" y="427"/>
                </a:lnTo>
                <a:lnTo>
                  <a:pt x="664" y="427"/>
                </a:lnTo>
                <a:lnTo>
                  <a:pt x="671" y="421"/>
                </a:lnTo>
                <a:lnTo>
                  <a:pt x="677" y="418"/>
                </a:lnTo>
                <a:lnTo>
                  <a:pt x="677" y="417"/>
                </a:lnTo>
                <a:lnTo>
                  <a:pt x="682" y="410"/>
                </a:lnTo>
                <a:lnTo>
                  <a:pt x="688" y="414"/>
                </a:lnTo>
                <a:lnTo>
                  <a:pt x="694" y="414"/>
                </a:lnTo>
                <a:lnTo>
                  <a:pt x="701" y="411"/>
                </a:lnTo>
                <a:lnTo>
                  <a:pt x="707" y="415"/>
                </a:lnTo>
                <a:lnTo>
                  <a:pt x="714" y="415"/>
                </a:lnTo>
                <a:lnTo>
                  <a:pt x="719" y="413"/>
                </a:lnTo>
                <a:lnTo>
                  <a:pt x="725" y="411"/>
                </a:lnTo>
                <a:lnTo>
                  <a:pt x="732" y="406"/>
                </a:lnTo>
                <a:lnTo>
                  <a:pt x="738" y="405"/>
                </a:lnTo>
                <a:lnTo>
                  <a:pt x="744" y="405"/>
                </a:lnTo>
                <a:lnTo>
                  <a:pt x="750" y="409"/>
                </a:lnTo>
                <a:lnTo>
                  <a:pt x="755" y="407"/>
                </a:lnTo>
                <a:lnTo>
                  <a:pt x="762" y="410"/>
                </a:lnTo>
                <a:lnTo>
                  <a:pt x="769" y="404"/>
                </a:lnTo>
                <a:lnTo>
                  <a:pt x="771" y="397"/>
                </a:lnTo>
                <a:lnTo>
                  <a:pt x="773" y="404"/>
                </a:lnTo>
                <a:lnTo>
                  <a:pt x="773" y="411"/>
                </a:lnTo>
                <a:lnTo>
                  <a:pt x="773" y="418"/>
                </a:lnTo>
                <a:lnTo>
                  <a:pt x="774" y="418"/>
                </a:lnTo>
                <a:lnTo>
                  <a:pt x="774" y="425"/>
                </a:lnTo>
                <a:lnTo>
                  <a:pt x="774" y="431"/>
                </a:lnTo>
                <a:lnTo>
                  <a:pt x="777" y="438"/>
                </a:lnTo>
                <a:lnTo>
                  <a:pt x="774" y="445"/>
                </a:lnTo>
                <a:lnTo>
                  <a:pt x="772" y="452"/>
                </a:lnTo>
                <a:lnTo>
                  <a:pt x="770" y="459"/>
                </a:lnTo>
                <a:lnTo>
                  <a:pt x="772" y="466"/>
                </a:lnTo>
                <a:lnTo>
                  <a:pt x="773" y="472"/>
                </a:lnTo>
                <a:lnTo>
                  <a:pt x="770" y="479"/>
                </a:lnTo>
                <a:lnTo>
                  <a:pt x="770" y="493"/>
                </a:lnTo>
                <a:lnTo>
                  <a:pt x="770" y="501"/>
                </a:lnTo>
                <a:lnTo>
                  <a:pt x="773" y="507"/>
                </a:lnTo>
                <a:lnTo>
                  <a:pt x="774" y="515"/>
                </a:lnTo>
                <a:lnTo>
                  <a:pt x="773" y="522"/>
                </a:lnTo>
                <a:lnTo>
                  <a:pt x="769" y="527"/>
                </a:lnTo>
                <a:lnTo>
                  <a:pt x="767" y="535"/>
                </a:lnTo>
                <a:lnTo>
                  <a:pt x="766" y="541"/>
                </a:lnTo>
                <a:lnTo>
                  <a:pt x="764" y="548"/>
                </a:lnTo>
                <a:lnTo>
                  <a:pt x="766" y="555"/>
                </a:lnTo>
                <a:lnTo>
                  <a:pt x="771" y="562"/>
                </a:lnTo>
                <a:lnTo>
                  <a:pt x="760" y="566"/>
                </a:lnTo>
                <a:lnTo>
                  <a:pt x="645" y="566"/>
                </a:lnTo>
                <a:lnTo>
                  <a:pt x="645" y="573"/>
                </a:lnTo>
                <a:lnTo>
                  <a:pt x="645" y="614"/>
                </a:lnTo>
                <a:lnTo>
                  <a:pt x="644" y="621"/>
                </a:lnTo>
                <a:lnTo>
                  <a:pt x="644" y="670"/>
                </a:lnTo>
                <a:lnTo>
                  <a:pt x="644" y="677"/>
                </a:lnTo>
                <a:lnTo>
                  <a:pt x="644" y="724"/>
                </a:lnTo>
                <a:lnTo>
                  <a:pt x="643" y="727"/>
                </a:lnTo>
                <a:lnTo>
                  <a:pt x="643" y="768"/>
                </a:lnTo>
                <a:lnTo>
                  <a:pt x="642" y="774"/>
                </a:lnTo>
                <a:lnTo>
                  <a:pt x="642" y="816"/>
                </a:lnTo>
                <a:lnTo>
                  <a:pt x="644" y="820"/>
                </a:lnTo>
                <a:lnTo>
                  <a:pt x="647" y="825"/>
                </a:lnTo>
                <a:lnTo>
                  <a:pt x="650" y="833"/>
                </a:lnTo>
                <a:lnTo>
                  <a:pt x="650" y="839"/>
                </a:lnTo>
                <a:lnTo>
                  <a:pt x="655" y="847"/>
                </a:lnTo>
                <a:lnTo>
                  <a:pt x="660" y="853"/>
                </a:lnTo>
                <a:lnTo>
                  <a:pt x="667" y="859"/>
                </a:lnTo>
                <a:lnTo>
                  <a:pt x="673" y="865"/>
                </a:lnTo>
                <a:lnTo>
                  <a:pt x="678" y="873"/>
                </a:lnTo>
                <a:lnTo>
                  <a:pt x="683" y="880"/>
                </a:lnTo>
                <a:lnTo>
                  <a:pt x="688" y="887"/>
                </a:lnTo>
                <a:lnTo>
                  <a:pt x="695" y="895"/>
                </a:lnTo>
                <a:lnTo>
                  <a:pt x="702" y="902"/>
                </a:lnTo>
                <a:lnTo>
                  <a:pt x="708" y="909"/>
                </a:lnTo>
                <a:lnTo>
                  <a:pt x="712" y="915"/>
                </a:lnTo>
                <a:lnTo>
                  <a:pt x="719" y="922"/>
                </a:lnTo>
                <a:lnTo>
                  <a:pt x="725" y="927"/>
                </a:lnTo>
                <a:lnTo>
                  <a:pt x="732" y="931"/>
                </a:lnTo>
                <a:lnTo>
                  <a:pt x="720" y="934"/>
                </a:lnTo>
                <a:lnTo>
                  <a:pt x="714" y="936"/>
                </a:lnTo>
                <a:lnTo>
                  <a:pt x="708" y="937"/>
                </a:lnTo>
                <a:lnTo>
                  <a:pt x="702" y="938"/>
                </a:lnTo>
                <a:lnTo>
                  <a:pt x="695" y="941"/>
                </a:lnTo>
                <a:lnTo>
                  <a:pt x="688" y="942"/>
                </a:lnTo>
                <a:lnTo>
                  <a:pt x="683" y="943"/>
                </a:lnTo>
                <a:lnTo>
                  <a:pt x="676" y="945"/>
                </a:lnTo>
                <a:lnTo>
                  <a:pt x="669" y="946"/>
                </a:lnTo>
                <a:lnTo>
                  <a:pt x="663" y="947"/>
                </a:lnTo>
                <a:lnTo>
                  <a:pt x="657" y="950"/>
                </a:lnTo>
                <a:lnTo>
                  <a:pt x="651" y="951"/>
                </a:lnTo>
                <a:lnTo>
                  <a:pt x="645" y="952"/>
                </a:lnTo>
                <a:lnTo>
                  <a:pt x="637" y="954"/>
                </a:lnTo>
                <a:lnTo>
                  <a:pt x="632" y="955"/>
                </a:lnTo>
                <a:lnTo>
                  <a:pt x="625" y="957"/>
                </a:lnTo>
                <a:lnTo>
                  <a:pt x="618" y="958"/>
                </a:lnTo>
                <a:lnTo>
                  <a:pt x="612" y="960"/>
                </a:lnTo>
                <a:lnTo>
                  <a:pt x="605" y="961"/>
                </a:lnTo>
                <a:lnTo>
                  <a:pt x="601" y="962"/>
                </a:lnTo>
                <a:lnTo>
                  <a:pt x="595" y="958"/>
                </a:lnTo>
                <a:lnTo>
                  <a:pt x="589" y="955"/>
                </a:lnTo>
                <a:lnTo>
                  <a:pt x="588" y="955"/>
                </a:lnTo>
                <a:lnTo>
                  <a:pt x="582" y="957"/>
                </a:lnTo>
                <a:lnTo>
                  <a:pt x="575" y="958"/>
                </a:lnTo>
                <a:lnTo>
                  <a:pt x="569" y="962"/>
                </a:lnTo>
                <a:lnTo>
                  <a:pt x="563" y="962"/>
                </a:lnTo>
                <a:lnTo>
                  <a:pt x="558" y="960"/>
                </a:lnTo>
                <a:lnTo>
                  <a:pt x="552" y="959"/>
                </a:lnTo>
                <a:lnTo>
                  <a:pt x="545" y="955"/>
                </a:lnTo>
                <a:lnTo>
                  <a:pt x="539" y="952"/>
                </a:lnTo>
                <a:lnTo>
                  <a:pt x="534" y="950"/>
                </a:lnTo>
                <a:lnTo>
                  <a:pt x="528" y="951"/>
                </a:lnTo>
                <a:lnTo>
                  <a:pt x="522" y="952"/>
                </a:lnTo>
                <a:lnTo>
                  <a:pt x="515" y="952"/>
                </a:lnTo>
                <a:lnTo>
                  <a:pt x="510" y="950"/>
                </a:lnTo>
                <a:lnTo>
                  <a:pt x="503" y="950"/>
                </a:lnTo>
                <a:lnTo>
                  <a:pt x="497" y="951"/>
                </a:lnTo>
                <a:lnTo>
                  <a:pt x="492" y="950"/>
                </a:lnTo>
                <a:lnTo>
                  <a:pt x="479" y="950"/>
                </a:lnTo>
                <a:lnTo>
                  <a:pt x="473" y="947"/>
                </a:lnTo>
                <a:lnTo>
                  <a:pt x="468" y="945"/>
                </a:lnTo>
                <a:lnTo>
                  <a:pt x="462" y="945"/>
                </a:lnTo>
                <a:lnTo>
                  <a:pt x="455" y="947"/>
                </a:lnTo>
                <a:lnTo>
                  <a:pt x="449" y="946"/>
                </a:lnTo>
                <a:lnTo>
                  <a:pt x="443" y="943"/>
                </a:lnTo>
                <a:lnTo>
                  <a:pt x="437" y="938"/>
                </a:lnTo>
                <a:lnTo>
                  <a:pt x="430" y="933"/>
                </a:lnTo>
                <a:lnTo>
                  <a:pt x="425" y="926"/>
                </a:lnTo>
                <a:lnTo>
                  <a:pt x="423" y="920"/>
                </a:lnTo>
                <a:lnTo>
                  <a:pt x="419" y="912"/>
                </a:lnTo>
                <a:lnTo>
                  <a:pt x="358" y="912"/>
                </a:lnTo>
                <a:lnTo>
                  <a:pt x="353" y="913"/>
                </a:lnTo>
                <a:lnTo>
                  <a:pt x="339" y="913"/>
                </a:lnTo>
                <a:lnTo>
                  <a:pt x="333" y="912"/>
                </a:lnTo>
                <a:lnTo>
                  <a:pt x="154" y="912"/>
                </a:lnTo>
                <a:lnTo>
                  <a:pt x="148" y="915"/>
                </a:lnTo>
                <a:lnTo>
                  <a:pt x="142" y="914"/>
                </a:lnTo>
                <a:lnTo>
                  <a:pt x="141" y="915"/>
                </a:lnTo>
                <a:lnTo>
                  <a:pt x="135" y="909"/>
                </a:lnTo>
                <a:lnTo>
                  <a:pt x="128" y="905"/>
                </a:lnTo>
                <a:lnTo>
                  <a:pt x="122" y="902"/>
                </a:lnTo>
                <a:lnTo>
                  <a:pt x="116" y="895"/>
                </a:lnTo>
                <a:lnTo>
                  <a:pt x="112" y="888"/>
                </a:lnTo>
                <a:lnTo>
                  <a:pt x="106" y="881"/>
                </a:lnTo>
                <a:lnTo>
                  <a:pt x="100" y="880"/>
                </a:lnTo>
                <a:lnTo>
                  <a:pt x="94" y="880"/>
                </a:lnTo>
                <a:lnTo>
                  <a:pt x="88" y="878"/>
                </a:lnTo>
                <a:lnTo>
                  <a:pt x="83" y="880"/>
                </a:lnTo>
                <a:lnTo>
                  <a:pt x="76" y="882"/>
                </a:lnTo>
                <a:lnTo>
                  <a:pt x="70" y="887"/>
                </a:lnTo>
                <a:lnTo>
                  <a:pt x="64" y="891"/>
                </a:lnTo>
                <a:lnTo>
                  <a:pt x="58" y="896"/>
                </a:lnTo>
                <a:lnTo>
                  <a:pt x="52" y="899"/>
                </a:lnTo>
                <a:lnTo>
                  <a:pt x="46" y="902"/>
                </a:lnTo>
                <a:lnTo>
                  <a:pt x="39" y="899"/>
                </a:lnTo>
                <a:lnTo>
                  <a:pt x="33" y="899"/>
                </a:lnTo>
                <a:lnTo>
                  <a:pt x="28" y="894"/>
                </a:lnTo>
                <a:lnTo>
                  <a:pt x="21" y="893"/>
                </a:lnTo>
                <a:lnTo>
                  <a:pt x="20" y="894"/>
                </a:lnTo>
                <a:lnTo>
                  <a:pt x="14" y="896"/>
                </a:lnTo>
                <a:lnTo>
                  <a:pt x="7" y="899"/>
                </a:lnTo>
                <a:lnTo>
                  <a:pt x="1" y="90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4" name="Freeform 786"/>
          <p:cNvSpPr>
            <a:spLocks/>
          </p:cNvSpPr>
          <p:nvPr/>
        </p:nvSpPr>
        <p:spPr bwMode="auto">
          <a:xfrm>
            <a:off x="4608513" y="4919663"/>
            <a:ext cx="30162" cy="50800"/>
          </a:xfrm>
          <a:custGeom>
            <a:avLst/>
            <a:gdLst>
              <a:gd name="T0" fmla="*/ 0 w 67"/>
              <a:gd name="T1" fmla="*/ 2147483647 h 108"/>
              <a:gd name="T2" fmla="*/ 2147483647 w 67"/>
              <a:gd name="T3" fmla="*/ 2147483647 h 108"/>
              <a:gd name="T4" fmla="*/ 2147483647 w 67"/>
              <a:gd name="T5" fmla="*/ 2147483647 h 108"/>
              <a:gd name="T6" fmla="*/ 2147483647 w 67"/>
              <a:gd name="T7" fmla="*/ 2147483647 h 108"/>
              <a:gd name="T8" fmla="*/ 2147483647 w 67"/>
              <a:gd name="T9" fmla="*/ 2147483647 h 108"/>
              <a:gd name="T10" fmla="*/ 2147483647 w 67"/>
              <a:gd name="T11" fmla="*/ 2147483647 h 108"/>
              <a:gd name="T12" fmla="*/ 2147483647 w 67"/>
              <a:gd name="T13" fmla="*/ 2147483647 h 108"/>
              <a:gd name="T14" fmla="*/ 2147483647 w 67"/>
              <a:gd name="T15" fmla="*/ 2147483647 h 108"/>
              <a:gd name="T16" fmla="*/ 2147483647 w 67"/>
              <a:gd name="T17" fmla="*/ 2147483647 h 108"/>
              <a:gd name="T18" fmla="*/ 2147483647 w 67"/>
              <a:gd name="T19" fmla="*/ 2147483647 h 108"/>
              <a:gd name="T20" fmla="*/ 2147483647 w 67"/>
              <a:gd name="T21" fmla="*/ 2147483647 h 108"/>
              <a:gd name="T22" fmla="*/ 2147483647 w 67"/>
              <a:gd name="T23" fmla="*/ 2147483647 h 108"/>
              <a:gd name="T24" fmla="*/ 2147483647 w 67"/>
              <a:gd name="T25" fmla="*/ 0 h 108"/>
              <a:gd name="T26" fmla="*/ 2147483647 w 67"/>
              <a:gd name="T27" fmla="*/ 0 h 108"/>
              <a:gd name="T28" fmla="*/ 2147483647 w 67"/>
              <a:gd name="T29" fmla="*/ 2147483647 h 108"/>
              <a:gd name="T30" fmla="*/ 2147483647 w 67"/>
              <a:gd name="T31" fmla="*/ 2147483647 h 108"/>
              <a:gd name="T32" fmla="*/ 2147483647 w 67"/>
              <a:gd name="T33" fmla="*/ 2147483647 h 108"/>
              <a:gd name="T34" fmla="*/ 2147483647 w 67"/>
              <a:gd name="T35" fmla="*/ 2147483647 h 108"/>
              <a:gd name="T36" fmla="*/ 2147483647 w 67"/>
              <a:gd name="T37" fmla="*/ 2147483647 h 108"/>
              <a:gd name="T38" fmla="*/ 2147483647 w 67"/>
              <a:gd name="T39" fmla="*/ 2147483647 h 108"/>
              <a:gd name="T40" fmla="*/ 2147483647 w 67"/>
              <a:gd name="T41" fmla="*/ 2147483647 h 108"/>
              <a:gd name="T42" fmla="*/ 2147483647 w 67"/>
              <a:gd name="T43" fmla="*/ 2147483647 h 108"/>
              <a:gd name="T44" fmla="*/ 2147483647 w 67"/>
              <a:gd name="T45" fmla="*/ 2147483647 h 108"/>
              <a:gd name="T46" fmla="*/ 2147483647 w 67"/>
              <a:gd name="T47" fmla="*/ 2147483647 h 108"/>
              <a:gd name="T48" fmla="*/ 2147483647 w 67"/>
              <a:gd name="T49" fmla="*/ 2147483647 h 108"/>
              <a:gd name="T50" fmla="*/ 2147483647 w 67"/>
              <a:gd name="T51" fmla="*/ 2147483647 h 108"/>
              <a:gd name="T52" fmla="*/ 2147483647 w 67"/>
              <a:gd name="T53" fmla="*/ 2147483647 h 108"/>
              <a:gd name="T54" fmla="*/ 2147483647 w 67"/>
              <a:gd name="T55" fmla="*/ 2147483647 h 108"/>
              <a:gd name="T56" fmla="*/ 2147483647 w 67"/>
              <a:gd name="T57" fmla="*/ 2147483647 h 108"/>
              <a:gd name="T58" fmla="*/ 2147483647 w 67"/>
              <a:gd name="T59" fmla="*/ 2147483647 h 108"/>
              <a:gd name="T60" fmla="*/ 2147483647 w 67"/>
              <a:gd name="T61" fmla="*/ 2147483647 h 108"/>
              <a:gd name="T62" fmla="*/ 2147483647 w 67"/>
              <a:gd name="T63" fmla="*/ 2147483647 h 108"/>
              <a:gd name="T64" fmla="*/ 2147483647 w 67"/>
              <a:gd name="T65" fmla="*/ 2147483647 h 108"/>
              <a:gd name="T66" fmla="*/ 2147483647 w 67"/>
              <a:gd name="T67" fmla="*/ 2147483647 h 108"/>
              <a:gd name="T68" fmla="*/ 2147483647 w 67"/>
              <a:gd name="T69" fmla="*/ 2147483647 h 108"/>
              <a:gd name="T70" fmla="*/ 2147483647 w 67"/>
              <a:gd name="T71" fmla="*/ 2147483647 h 108"/>
              <a:gd name="T72" fmla="*/ 2147483647 w 67"/>
              <a:gd name="T73" fmla="*/ 2147483647 h 108"/>
              <a:gd name="T74" fmla="*/ 2147483647 w 67"/>
              <a:gd name="T75" fmla="*/ 2147483647 h 108"/>
              <a:gd name="T76" fmla="*/ 2147483647 w 67"/>
              <a:gd name="T77" fmla="*/ 2147483647 h 108"/>
              <a:gd name="T78" fmla="*/ 2147483647 w 67"/>
              <a:gd name="T79" fmla="*/ 2147483647 h 108"/>
              <a:gd name="T80" fmla="*/ 2147483647 w 67"/>
              <a:gd name="T81" fmla="*/ 2147483647 h 108"/>
              <a:gd name="T82" fmla="*/ 2147483647 w 67"/>
              <a:gd name="T83" fmla="*/ 2147483647 h 108"/>
              <a:gd name="T84" fmla="*/ 2147483647 w 67"/>
              <a:gd name="T85" fmla="*/ 2147483647 h 108"/>
              <a:gd name="T86" fmla="*/ 2147483647 w 67"/>
              <a:gd name="T87" fmla="*/ 2147483647 h 108"/>
              <a:gd name="T88" fmla="*/ 2147483647 w 67"/>
              <a:gd name="T89" fmla="*/ 2147483647 h 108"/>
              <a:gd name="T90" fmla="*/ 2147483647 w 67"/>
              <a:gd name="T91" fmla="*/ 2147483647 h 108"/>
              <a:gd name="T92" fmla="*/ 2147483647 w 67"/>
              <a:gd name="T93" fmla="*/ 2147483647 h 108"/>
              <a:gd name="T94" fmla="*/ 2147483647 w 67"/>
              <a:gd name="T95" fmla="*/ 2147483647 h 108"/>
              <a:gd name="T96" fmla="*/ 0 w 67"/>
              <a:gd name="T97" fmla="*/ 2147483647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7"/>
              <a:gd name="T148" fmla="*/ 0 h 108"/>
              <a:gd name="T149" fmla="*/ 67 w 67"/>
              <a:gd name="T150" fmla="*/ 108 h 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7" h="108">
                <a:moveTo>
                  <a:pt x="0" y="49"/>
                </a:moveTo>
                <a:lnTo>
                  <a:pt x="1" y="48"/>
                </a:lnTo>
                <a:lnTo>
                  <a:pt x="7" y="41"/>
                </a:lnTo>
                <a:lnTo>
                  <a:pt x="9" y="34"/>
                </a:lnTo>
                <a:lnTo>
                  <a:pt x="15" y="32"/>
                </a:lnTo>
                <a:lnTo>
                  <a:pt x="19" y="29"/>
                </a:lnTo>
                <a:lnTo>
                  <a:pt x="21" y="23"/>
                </a:lnTo>
                <a:lnTo>
                  <a:pt x="26" y="17"/>
                </a:lnTo>
                <a:lnTo>
                  <a:pt x="32" y="15"/>
                </a:lnTo>
                <a:lnTo>
                  <a:pt x="38" y="13"/>
                </a:lnTo>
                <a:lnTo>
                  <a:pt x="39" y="12"/>
                </a:lnTo>
                <a:lnTo>
                  <a:pt x="42" y="5"/>
                </a:lnTo>
                <a:lnTo>
                  <a:pt x="47" y="0"/>
                </a:lnTo>
                <a:lnTo>
                  <a:pt x="48" y="0"/>
                </a:lnTo>
                <a:lnTo>
                  <a:pt x="55" y="3"/>
                </a:lnTo>
                <a:lnTo>
                  <a:pt x="56" y="5"/>
                </a:lnTo>
                <a:lnTo>
                  <a:pt x="61" y="12"/>
                </a:lnTo>
                <a:lnTo>
                  <a:pt x="67" y="18"/>
                </a:lnTo>
                <a:lnTo>
                  <a:pt x="61" y="23"/>
                </a:lnTo>
                <a:lnTo>
                  <a:pt x="55" y="25"/>
                </a:lnTo>
                <a:lnTo>
                  <a:pt x="48" y="29"/>
                </a:lnTo>
                <a:lnTo>
                  <a:pt x="47" y="31"/>
                </a:lnTo>
                <a:lnTo>
                  <a:pt x="43" y="37"/>
                </a:lnTo>
                <a:lnTo>
                  <a:pt x="37" y="43"/>
                </a:lnTo>
                <a:lnTo>
                  <a:pt x="36" y="48"/>
                </a:lnTo>
                <a:lnTo>
                  <a:pt x="30" y="51"/>
                </a:lnTo>
                <a:lnTo>
                  <a:pt x="27" y="52"/>
                </a:lnTo>
                <a:lnTo>
                  <a:pt x="27" y="55"/>
                </a:lnTo>
                <a:lnTo>
                  <a:pt x="32" y="61"/>
                </a:lnTo>
                <a:lnTo>
                  <a:pt x="32" y="68"/>
                </a:lnTo>
                <a:lnTo>
                  <a:pt x="32" y="90"/>
                </a:lnTo>
                <a:lnTo>
                  <a:pt x="31" y="97"/>
                </a:lnTo>
                <a:lnTo>
                  <a:pt x="31" y="104"/>
                </a:lnTo>
                <a:lnTo>
                  <a:pt x="25" y="105"/>
                </a:lnTo>
                <a:lnTo>
                  <a:pt x="19" y="105"/>
                </a:lnTo>
                <a:lnTo>
                  <a:pt x="12" y="107"/>
                </a:lnTo>
                <a:lnTo>
                  <a:pt x="11" y="108"/>
                </a:lnTo>
                <a:lnTo>
                  <a:pt x="8" y="101"/>
                </a:lnTo>
                <a:lnTo>
                  <a:pt x="8" y="94"/>
                </a:lnTo>
                <a:lnTo>
                  <a:pt x="12" y="88"/>
                </a:lnTo>
                <a:lnTo>
                  <a:pt x="11" y="81"/>
                </a:lnTo>
                <a:lnTo>
                  <a:pt x="9" y="74"/>
                </a:lnTo>
                <a:lnTo>
                  <a:pt x="8" y="69"/>
                </a:lnTo>
                <a:lnTo>
                  <a:pt x="5" y="63"/>
                </a:lnTo>
                <a:lnTo>
                  <a:pt x="5" y="61"/>
                </a:lnTo>
                <a:lnTo>
                  <a:pt x="1" y="55"/>
                </a:lnTo>
                <a:lnTo>
                  <a:pt x="5" y="48"/>
                </a:lnTo>
                <a:lnTo>
                  <a:pt x="4" y="48"/>
                </a:lnTo>
                <a:lnTo>
                  <a:pt x="0" y="4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5" name="Freeform 787"/>
          <p:cNvSpPr>
            <a:spLocks/>
          </p:cNvSpPr>
          <p:nvPr/>
        </p:nvSpPr>
        <p:spPr bwMode="auto">
          <a:xfrm>
            <a:off x="4624388" y="2741613"/>
            <a:ext cx="15875" cy="14287"/>
          </a:xfrm>
          <a:custGeom>
            <a:avLst/>
            <a:gdLst>
              <a:gd name="T0" fmla="*/ 0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2147483647 w 32"/>
              <a:gd name="T21" fmla="*/ 0 h 32"/>
              <a:gd name="T22" fmla="*/ 2147483647 w 32"/>
              <a:gd name="T23" fmla="*/ 2147483647 h 32"/>
              <a:gd name="T24" fmla="*/ 2147483647 w 32"/>
              <a:gd name="T25" fmla="*/ 2147483647 h 32"/>
              <a:gd name="T26" fmla="*/ 2147483647 w 32"/>
              <a:gd name="T27" fmla="*/ 2147483647 h 32"/>
              <a:gd name="T28" fmla="*/ 2147483647 w 32"/>
              <a:gd name="T29" fmla="*/ 2147483647 h 32"/>
              <a:gd name="T30" fmla="*/ 2147483647 w 32"/>
              <a:gd name="T31" fmla="*/ 2147483647 h 32"/>
              <a:gd name="T32" fmla="*/ 2147483647 w 32"/>
              <a:gd name="T33" fmla="*/ 2147483647 h 32"/>
              <a:gd name="T34" fmla="*/ 2147483647 w 32"/>
              <a:gd name="T35" fmla="*/ 2147483647 h 32"/>
              <a:gd name="T36" fmla="*/ 2147483647 w 32"/>
              <a:gd name="T37" fmla="*/ 2147483647 h 32"/>
              <a:gd name="T38" fmla="*/ 2147483647 w 32"/>
              <a:gd name="T39" fmla="*/ 2147483647 h 32"/>
              <a:gd name="T40" fmla="*/ 2147483647 w 32"/>
              <a:gd name="T41" fmla="*/ 2147483647 h 32"/>
              <a:gd name="T42" fmla="*/ 2147483647 w 32"/>
              <a:gd name="T43" fmla="*/ 2147483647 h 32"/>
              <a:gd name="T44" fmla="*/ 2147483647 w 32"/>
              <a:gd name="T45" fmla="*/ 2147483647 h 32"/>
              <a:gd name="T46" fmla="*/ 2147483647 w 32"/>
              <a:gd name="T47" fmla="*/ 2147483647 h 32"/>
              <a:gd name="T48" fmla="*/ 2147483647 w 32"/>
              <a:gd name="T49" fmla="*/ 2147483647 h 32"/>
              <a:gd name="T50" fmla="*/ 2147483647 w 32"/>
              <a:gd name="T51" fmla="*/ 2147483647 h 32"/>
              <a:gd name="T52" fmla="*/ 0 w 32"/>
              <a:gd name="T53" fmla="*/ 2147483647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2"/>
              <a:gd name="T82" fmla="*/ 0 h 32"/>
              <a:gd name="T83" fmla="*/ 32 w 32"/>
              <a:gd name="T84" fmla="*/ 32 h 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2" h="32">
                <a:moveTo>
                  <a:pt x="0" y="26"/>
                </a:moveTo>
                <a:lnTo>
                  <a:pt x="6" y="23"/>
                </a:lnTo>
                <a:lnTo>
                  <a:pt x="4" y="17"/>
                </a:lnTo>
                <a:lnTo>
                  <a:pt x="2" y="10"/>
                </a:lnTo>
                <a:lnTo>
                  <a:pt x="7" y="10"/>
                </a:lnTo>
                <a:lnTo>
                  <a:pt x="13" y="12"/>
                </a:lnTo>
                <a:lnTo>
                  <a:pt x="20" y="15"/>
                </a:lnTo>
                <a:lnTo>
                  <a:pt x="15" y="8"/>
                </a:lnTo>
                <a:lnTo>
                  <a:pt x="9" y="9"/>
                </a:lnTo>
                <a:lnTo>
                  <a:pt x="7" y="5"/>
                </a:lnTo>
                <a:lnTo>
                  <a:pt x="13" y="0"/>
                </a:lnTo>
                <a:lnTo>
                  <a:pt x="14" y="7"/>
                </a:lnTo>
                <a:lnTo>
                  <a:pt x="22" y="8"/>
                </a:lnTo>
                <a:lnTo>
                  <a:pt x="27" y="8"/>
                </a:lnTo>
                <a:lnTo>
                  <a:pt x="28" y="12"/>
                </a:lnTo>
                <a:lnTo>
                  <a:pt x="26" y="19"/>
                </a:lnTo>
                <a:lnTo>
                  <a:pt x="31" y="23"/>
                </a:lnTo>
                <a:lnTo>
                  <a:pt x="32" y="29"/>
                </a:lnTo>
                <a:lnTo>
                  <a:pt x="27" y="27"/>
                </a:lnTo>
                <a:lnTo>
                  <a:pt x="21" y="26"/>
                </a:lnTo>
                <a:lnTo>
                  <a:pt x="20" y="26"/>
                </a:lnTo>
                <a:lnTo>
                  <a:pt x="13" y="31"/>
                </a:lnTo>
                <a:lnTo>
                  <a:pt x="7" y="32"/>
                </a:lnTo>
                <a:lnTo>
                  <a:pt x="2" y="29"/>
                </a:lnTo>
                <a:lnTo>
                  <a:pt x="1" y="27"/>
                </a:lnTo>
                <a:lnTo>
                  <a:pt x="1" y="26"/>
                </a:lnTo>
                <a:lnTo>
                  <a:pt x="0" y="2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6" name="Freeform 788"/>
          <p:cNvSpPr>
            <a:spLocks/>
          </p:cNvSpPr>
          <p:nvPr/>
        </p:nvSpPr>
        <p:spPr bwMode="auto">
          <a:xfrm>
            <a:off x="4641850" y="2760663"/>
            <a:ext cx="11113" cy="11112"/>
          </a:xfrm>
          <a:custGeom>
            <a:avLst/>
            <a:gdLst>
              <a:gd name="T0" fmla="*/ 2147483647 w 24"/>
              <a:gd name="T1" fmla="*/ 2147483647 h 24"/>
              <a:gd name="T2" fmla="*/ 2147483647 w 24"/>
              <a:gd name="T3" fmla="*/ 2147483647 h 24"/>
              <a:gd name="T4" fmla="*/ 0 w 24"/>
              <a:gd name="T5" fmla="*/ 0 h 24"/>
              <a:gd name="T6" fmla="*/ 2147483647 w 24"/>
              <a:gd name="T7" fmla="*/ 2147483647 h 24"/>
              <a:gd name="T8" fmla="*/ 2147483647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2147483647 w 24"/>
              <a:gd name="T21" fmla="*/ 2147483647 h 24"/>
              <a:gd name="T22" fmla="*/ 2147483647 w 24"/>
              <a:gd name="T23" fmla="*/ 2147483647 h 24"/>
              <a:gd name="T24" fmla="*/ 2147483647 w 24"/>
              <a:gd name="T25" fmla="*/ 2147483647 h 24"/>
              <a:gd name="T26" fmla="*/ 2147483647 w 24"/>
              <a:gd name="T27" fmla="*/ 2147483647 h 24"/>
              <a:gd name="T28" fmla="*/ 2147483647 w 24"/>
              <a:gd name="T29" fmla="*/ 2147483647 h 24"/>
              <a:gd name="T30" fmla="*/ 2147483647 w 24"/>
              <a:gd name="T31" fmla="*/ 2147483647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
              <a:gd name="T49" fmla="*/ 0 h 24"/>
              <a:gd name="T50" fmla="*/ 24 w 24"/>
              <a:gd name="T51" fmla="*/ 24 h 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 h="24">
                <a:moveTo>
                  <a:pt x="2" y="9"/>
                </a:moveTo>
                <a:lnTo>
                  <a:pt x="2" y="5"/>
                </a:lnTo>
                <a:lnTo>
                  <a:pt x="0" y="0"/>
                </a:lnTo>
                <a:lnTo>
                  <a:pt x="6" y="5"/>
                </a:lnTo>
                <a:lnTo>
                  <a:pt x="13" y="8"/>
                </a:lnTo>
                <a:lnTo>
                  <a:pt x="24" y="18"/>
                </a:lnTo>
                <a:lnTo>
                  <a:pt x="24" y="21"/>
                </a:lnTo>
                <a:lnTo>
                  <a:pt x="18" y="21"/>
                </a:lnTo>
                <a:lnTo>
                  <a:pt x="12" y="24"/>
                </a:lnTo>
                <a:lnTo>
                  <a:pt x="4" y="24"/>
                </a:lnTo>
                <a:lnTo>
                  <a:pt x="3" y="22"/>
                </a:lnTo>
                <a:lnTo>
                  <a:pt x="8" y="20"/>
                </a:lnTo>
                <a:lnTo>
                  <a:pt x="7" y="13"/>
                </a:lnTo>
                <a:lnTo>
                  <a:pt x="14" y="10"/>
                </a:lnTo>
                <a:lnTo>
                  <a:pt x="7" y="10"/>
                </a:lnTo>
                <a:lnTo>
                  <a:pt x="2" y="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7" name="Freeform 789"/>
          <p:cNvSpPr>
            <a:spLocks/>
          </p:cNvSpPr>
          <p:nvPr/>
        </p:nvSpPr>
        <p:spPr bwMode="auto">
          <a:xfrm>
            <a:off x="4899025" y="3897313"/>
            <a:ext cx="492125" cy="728662"/>
          </a:xfrm>
          <a:custGeom>
            <a:avLst/>
            <a:gdLst>
              <a:gd name="T0" fmla="*/ 2147483647 w 1041"/>
              <a:gd name="T1" fmla="*/ 2147483647 h 1551"/>
              <a:gd name="T2" fmla="*/ 2147483647 w 1041"/>
              <a:gd name="T3" fmla="*/ 2147483647 h 1551"/>
              <a:gd name="T4" fmla="*/ 2147483647 w 1041"/>
              <a:gd name="T5" fmla="*/ 2147483647 h 1551"/>
              <a:gd name="T6" fmla="*/ 2147483647 w 1041"/>
              <a:gd name="T7" fmla="*/ 2147483647 h 1551"/>
              <a:gd name="T8" fmla="*/ 2147483647 w 1041"/>
              <a:gd name="T9" fmla="*/ 2147483647 h 1551"/>
              <a:gd name="T10" fmla="*/ 2147483647 w 1041"/>
              <a:gd name="T11" fmla="*/ 2147483647 h 1551"/>
              <a:gd name="T12" fmla="*/ 2147483647 w 1041"/>
              <a:gd name="T13" fmla="*/ 2147483647 h 1551"/>
              <a:gd name="T14" fmla="*/ 2147483647 w 1041"/>
              <a:gd name="T15" fmla="*/ 2147483647 h 1551"/>
              <a:gd name="T16" fmla="*/ 2147483647 w 1041"/>
              <a:gd name="T17" fmla="*/ 2147483647 h 1551"/>
              <a:gd name="T18" fmla="*/ 2147483647 w 1041"/>
              <a:gd name="T19" fmla="*/ 2147483647 h 1551"/>
              <a:gd name="T20" fmla="*/ 2147483647 w 1041"/>
              <a:gd name="T21" fmla="*/ 2147483647 h 1551"/>
              <a:gd name="T22" fmla="*/ 2147483647 w 1041"/>
              <a:gd name="T23" fmla="*/ 2147483647 h 1551"/>
              <a:gd name="T24" fmla="*/ 2147483647 w 1041"/>
              <a:gd name="T25" fmla="*/ 2147483647 h 1551"/>
              <a:gd name="T26" fmla="*/ 2147483647 w 1041"/>
              <a:gd name="T27" fmla="*/ 2147483647 h 1551"/>
              <a:gd name="T28" fmla="*/ 2147483647 w 1041"/>
              <a:gd name="T29" fmla="*/ 2147483647 h 1551"/>
              <a:gd name="T30" fmla="*/ 2147483647 w 1041"/>
              <a:gd name="T31" fmla="*/ 2147483647 h 1551"/>
              <a:gd name="T32" fmla="*/ 2147483647 w 1041"/>
              <a:gd name="T33" fmla="*/ 2147483647 h 1551"/>
              <a:gd name="T34" fmla="*/ 2147483647 w 1041"/>
              <a:gd name="T35" fmla="*/ 2147483647 h 1551"/>
              <a:gd name="T36" fmla="*/ 2147483647 w 1041"/>
              <a:gd name="T37" fmla="*/ 2147483647 h 1551"/>
              <a:gd name="T38" fmla="*/ 2147483647 w 1041"/>
              <a:gd name="T39" fmla="*/ 2147483647 h 1551"/>
              <a:gd name="T40" fmla="*/ 2147483647 w 1041"/>
              <a:gd name="T41" fmla="*/ 2147483647 h 1551"/>
              <a:gd name="T42" fmla="*/ 2147483647 w 1041"/>
              <a:gd name="T43" fmla="*/ 2147483647 h 1551"/>
              <a:gd name="T44" fmla="*/ 2147483647 w 1041"/>
              <a:gd name="T45" fmla="*/ 2147483647 h 1551"/>
              <a:gd name="T46" fmla="*/ 2147483647 w 1041"/>
              <a:gd name="T47" fmla="*/ 2147483647 h 1551"/>
              <a:gd name="T48" fmla="*/ 2147483647 w 1041"/>
              <a:gd name="T49" fmla="*/ 2147483647 h 1551"/>
              <a:gd name="T50" fmla="*/ 2147483647 w 1041"/>
              <a:gd name="T51" fmla="*/ 2147483647 h 1551"/>
              <a:gd name="T52" fmla="*/ 2147483647 w 1041"/>
              <a:gd name="T53" fmla="*/ 2147483647 h 1551"/>
              <a:gd name="T54" fmla="*/ 2147483647 w 1041"/>
              <a:gd name="T55" fmla="*/ 2147483647 h 1551"/>
              <a:gd name="T56" fmla="*/ 2147483647 w 1041"/>
              <a:gd name="T57" fmla="*/ 2147483647 h 1551"/>
              <a:gd name="T58" fmla="*/ 2147483647 w 1041"/>
              <a:gd name="T59" fmla="*/ 2147483647 h 1551"/>
              <a:gd name="T60" fmla="*/ 2147483647 w 1041"/>
              <a:gd name="T61" fmla="*/ 2147483647 h 1551"/>
              <a:gd name="T62" fmla="*/ 2147483647 w 1041"/>
              <a:gd name="T63" fmla="*/ 2147483647 h 1551"/>
              <a:gd name="T64" fmla="*/ 2147483647 w 1041"/>
              <a:gd name="T65" fmla="*/ 2147483647 h 1551"/>
              <a:gd name="T66" fmla="*/ 2147483647 w 1041"/>
              <a:gd name="T67" fmla="*/ 2147483647 h 1551"/>
              <a:gd name="T68" fmla="*/ 2147483647 w 1041"/>
              <a:gd name="T69" fmla="*/ 2147483647 h 1551"/>
              <a:gd name="T70" fmla="*/ 2147483647 w 1041"/>
              <a:gd name="T71" fmla="*/ 2147483647 h 1551"/>
              <a:gd name="T72" fmla="*/ 2147483647 w 1041"/>
              <a:gd name="T73" fmla="*/ 2147483647 h 1551"/>
              <a:gd name="T74" fmla="*/ 2147483647 w 1041"/>
              <a:gd name="T75" fmla="*/ 2147483647 h 1551"/>
              <a:gd name="T76" fmla="*/ 2147483647 w 1041"/>
              <a:gd name="T77" fmla="*/ 2147483647 h 1551"/>
              <a:gd name="T78" fmla="*/ 2147483647 w 1041"/>
              <a:gd name="T79" fmla="*/ 2147483647 h 1551"/>
              <a:gd name="T80" fmla="*/ 2147483647 w 1041"/>
              <a:gd name="T81" fmla="*/ 2147483647 h 1551"/>
              <a:gd name="T82" fmla="*/ 2147483647 w 1041"/>
              <a:gd name="T83" fmla="*/ 2147483647 h 1551"/>
              <a:gd name="T84" fmla="*/ 2147483647 w 1041"/>
              <a:gd name="T85" fmla="*/ 2147483647 h 1551"/>
              <a:gd name="T86" fmla="*/ 2147483647 w 1041"/>
              <a:gd name="T87" fmla="*/ 2147483647 h 1551"/>
              <a:gd name="T88" fmla="*/ 2147483647 w 1041"/>
              <a:gd name="T89" fmla="*/ 2147483647 h 1551"/>
              <a:gd name="T90" fmla="*/ 2147483647 w 1041"/>
              <a:gd name="T91" fmla="*/ 2147483647 h 1551"/>
              <a:gd name="T92" fmla="*/ 2147483647 w 1041"/>
              <a:gd name="T93" fmla="*/ 2147483647 h 1551"/>
              <a:gd name="T94" fmla="*/ 2147483647 w 1041"/>
              <a:gd name="T95" fmla="*/ 2147483647 h 1551"/>
              <a:gd name="T96" fmla="*/ 2147483647 w 1041"/>
              <a:gd name="T97" fmla="*/ 2147483647 h 1551"/>
              <a:gd name="T98" fmla="*/ 2147483647 w 1041"/>
              <a:gd name="T99" fmla="*/ 2147483647 h 1551"/>
              <a:gd name="T100" fmla="*/ 2147483647 w 1041"/>
              <a:gd name="T101" fmla="*/ 2147483647 h 1551"/>
              <a:gd name="T102" fmla="*/ 2147483647 w 1041"/>
              <a:gd name="T103" fmla="*/ 2147483647 h 1551"/>
              <a:gd name="T104" fmla="*/ 2147483647 w 1041"/>
              <a:gd name="T105" fmla="*/ 2147483647 h 1551"/>
              <a:gd name="T106" fmla="*/ 2147483647 w 1041"/>
              <a:gd name="T107" fmla="*/ 2147483647 h 1551"/>
              <a:gd name="T108" fmla="*/ 2147483647 w 1041"/>
              <a:gd name="T109" fmla="*/ 2147483647 h 1551"/>
              <a:gd name="T110" fmla="*/ 2147483647 w 1041"/>
              <a:gd name="T111" fmla="*/ 2147483647 h 1551"/>
              <a:gd name="T112" fmla="*/ 2147483647 w 1041"/>
              <a:gd name="T113" fmla="*/ 2147483647 h 1551"/>
              <a:gd name="T114" fmla="*/ 2147483647 w 1041"/>
              <a:gd name="T115" fmla="*/ 2147483647 h 1551"/>
              <a:gd name="T116" fmla="*/ 2147483647 w 1041"/>
              <a:gd name="T117" fmla="*/ 2147483647 h 1551"/>
              <a:gd name="T118" fmla="*/ 2147483647 w 1041"/>
              <a:gd name="T119" fmla="*/ 2147483647 h 1551"/>
              <a:gd name="T120" fmla="*/ 0 w 1041"/>
              <a:gd name="T121" fmla="*/ 2147483647 h 15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41"/>
              <a:gd name="T184" fmla="*/ 0 h 1551"/>
              <a:gd name="T185" fmla="*/ 1041 w 1041"/>
              <a:gd name="T186" fmla="*/ 1551 h 15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41" h="1551">
                <a:moveTo>
                  <a:pt x="0" y="816"/>
                </a:moveTo>
                <a:lnTo>
                  <a:pt x="1" y="815"/>
                </a:lnTo>
                <a:lnTo>
                  <a:pt x="1" y="813"/>
                </a:lnTo>
                <a:lnTo>
                  <a:pt x="3" y="807"/>
                </a:lnTo>
                <a:lnTo>
                  <a:pt x="5" y="800"/>
                </a:lnTo>
                <a:lnTo>
                  <a:pt x="10" y="793"/>
                </a:lnTo>
                <a:lnTo>
                  <a:pt x="15" y="788"/>
                </a:lnTo>
                <a:lnTo>
                  <a:pt x="21" y="784"/>
                </a:lnTo>
                <a:lnTo>
                  <a:pt x="25" y="777"/>
                </a:lnTo>
                <a:lnTo>
                  <a:pt x="29" y="771"/>
                </a:lnTo>
                <a:lnTo>
                  <a:pt x="25" y="764"/>
                </a:lnTo>
                <a:lnTo>
                  <a:pt x="25" y="761"/>
                </a:lnTo>
                <a:lnTo>
                  <a:pt x="24" y="755"/>
                </a:lnTo>
                <a:lnTo>
                  <a:pt x="19" y="748"/>
                </a:lnTo>
                <a:lnTo>
                  <a:pt x="18" y="742"/>
                </a:lnTo>
                <a:lnTo>
                  <a:pt x="18" y="735"/>
                </a:lnTo>
                <a:lnTo>
                  <a:pt x="22" y="727"/>
                </a:lnTo>
                <a:lnTo>
                  <a:pt x="26" y="723"/>
                </a:lnTo>
                <a:lnTo>
                  <a:pt x="33" y="719"/>
                </a:lnTo>
                <a:lnTo>
                  <a:pt x="45" y="709"/>
                </a:lnTo>
                <a:lnTo>
                  <a:pt x="41" y="702"/>
                </a:lnTo>
                <a:lnTo>
                  <a:pt x="38" y="701"/>
                </a:lnTo>
                <a:lnTo>
                  <a:pt x="39" y="693"/>
                </a:lnTo>
                <a:lnTo>
                  <a:pt x="38" y="687"/>
                </a:lnTo>
                <a:lnTo>
                  <a:pt x="33" y="679"/>
                </a:lnTo>
                <a:lnTo>
                  <a:pt x="37" y="674"/>
                </a:lnTo>
                <a:lnTo>
                  <a:pt x="43" y="670"/>
                </a:lnTo>
                <a:lnTo>
                  <a:pt x="49" y="668"/>
                </a:lnTo>
                <a:lnTo>
                  <a:pt x="53" y="664"/>
                </a:lnTo>
                <a:lnTo>
                  <a:pt x="52" y="662"/>
                </a:lnTo>
                <a:lnTo>
                  <a:pt x="51" y="655"/>
                </a:lnTo>
                <a:lnTo>
                  <a:pt x="56" y="648"/>
                </a:lnTo>
                <a:lnTo>
                  <a:pt x="57" y="643"/>
                </a:lnTo>
                <a:lnTo>
                  <a:pt x="59" y="640"/>
                </a:lnTo>
                <a:lnTo>
                  <a:pt x="61" y="636"/>
                </a:lnTo>
                <a:lnTo>
                  <a:pt x="68" y="631"/>
                </a:lnTo>
                <a:lnTo>
                  <a:pt x="71" y="624"/>
                </a:lnTo>
                <a:lnTo>
                  <a:pt x="72" y="618"/>
                </a:lnTo>
                <a:lnTo>
                  <a:pt x="72" y="614"/>
                </a:lnTo>
                <a:lnTo>
                  <a:pt x="69" y="606"/>
                </a:lnTo>
                <a:lnTo>
                  <a:pt x="65" y="601"/>
                </a:lnTo>
                <a:lnTo>
                  <a:pt x="68" y="597"/>
                </a:lnTo>
                <a:lnTo>
                  <a:pt x="73" y="593"/>
                </a:lnTo>
                <a:lnTo>
                  <a:pt x="78" y="587"/>
                </a:lnTo>
                <a:lnTo>
                  <a:pt x="84" y="587"/>
                </a:lnTo>
                <a:lnTo>
                  <a:pt x="89" y="588"/>
                </a:lnTo>
                <a:lnTo>
                  <a:pt x="97" y="588"/>
                </a:lnTo>
                <a:lnTo>
                  <a:pt x="102" y="585"/>
                </a:lnTo>
                <a:lnTo>
                  <a:pt x="108" y="582"/>
                </a:lnTo>
                <a:lnTo>
                  <a:pt x="115" y="582"/>
                </a:lnTo>
                <a:lnTo>
                  <a:pt x="120" y="583"/>
                </a:lnTo>
                <a:lnTo>
                  <a:pt x="128" y="585"/>
                </a:lnTo>
                <a:lnTo>
                  <a:pt x="133" y="587"/>
                </a:lnTo>
                <a:lnTo>
                  <a:pt x="133" y="556"/>
                </a:lnTo>
                <a:lnTo>
                  <a:pt x="133" y="545"/>
                </a:lnTo>
                <a:lnTo>
                  <a:pt x="133" y="526"/>
                </a:lnTo>
                <a:lnTo>
                  <a:pt x="132" y="510"/>
                </a:lnTo>
                <a:lnTo>
                  <a:pt x="132" y="484"/>
                </a:lnTo>
                <a:lnTo>
                  <a:pt x="132" y="474"/>
                </a:lnTo>
                <a:lnTo>
                  <a:pt x="132" y="454"/>
                </a:lnTo>
                <a:lnTo>
                  <a:pt x="131" y="445"/>
                </a:lnTo>
                <a:lnTo>
                  <a:pt x="131" y="418"/>
                </a:lnTo>
                <a:lnTo>
                  <a:pt x="131" y="411"/>
                </a:lnTo>
                <a:lnTo>
                  <a:pt x="131" y="386"/>
                </a:lnTo>
                <a:lnTo>
                  <a:pt x="130" y="379"/>
                </a:lnTo>
                <a:lnTo>
                  <a:pt x="130" y="353"/>
                </a:lnTo>
                <a:lnTo>
                  <a:pt x="129" y="346"/>
                </a:lnTo>
                <a:lnTo>
                  <a:pt x="129" y="319"/>
                </a:lnTo>
                <a:lnTo>
                  <a:pt x="129" y="307"/>
                </a:lnTo>
                <a:lnTo>
                  <a:pt x="129" y="287"/>
                </a:lnTo>
                <a:lnTo>
                  <a:pt x="128" y="276"/>
                </a:lnTo>
                <a:lnTo>
                  <a:pt x="128" y="260"/>
                </a:lnTo>
                <a:lnTo>
                  <a:pt x="128" y="247"/>
                </a:lnTo>
                <a:lnTo>
                  <a:pt x="190" y="247"/>
                </a:lnTo>
                <a:lnTo>
                  <a:pt x="189" y="208"/>
                </a:lnTo>
                <a:lnTo>
                  <a:pt x="188" y="168"/>
                </a:lnTo>
                <a:lnTo>
                  <a:pt x="187" y="129"/>
                </a:lnTo>
                <a:lnTo>
                  <a:pt x="187" y="111"/>
                </a:lnTo>
                <a:lnTo>
                  <a:pt x="187" y="89"/>
                </a:lnTo>
                <a:lnTo>
                  <a:pt x="570" y="89"/>
                </a:lnTo>
                <a:lnTo>
                  <a:pt x="577" y="85"/>
                </a:lnTo>
                <a:lnTo>
                  <a:pt x="578" y="82"/>
                </a:lnTo>
                <a:lnTo>
                  <a:pt x="579" y="81"/>
                </a:lnTo>
                <a:lnTo>
                  <a:pt x="581" y="73"/>
                </a:lnTo>
                <a:lnTo>
                  <a:pt x="586" y="71"/>
                </a:lnTo>
                <a:lnTo>
                  <a:pt x="588" y="73"/>
                </a:lnTo>
                <a:lnTo>
                  <a:pt x="589" y="74"/>
                </a:lnTo>
                <a:lnTo>
                  <a:pt x="588" y="81"/>
                </a:lnTo>
                <a:lnTo>
                  <a:pt x="586" y="89"/>
                </a:lnTo>
                <a:lnTo>
                  <a:pt x="589" y="89"/>
                </a:lnTo>
                <a:lnTo>
                  <a:pt x="692" y="89"/>
                </a:lnTo>
                <a:lnTo>
                  <a:pt x="699" y="95"/>
                </a:lnTo>
                <a:lnTo>
                  <a:pt x="705" y="99"/>
                </a:lnTo>
                <a:lnTo>
                  <a:pt x="711" y="106"/>
                </a:lnTo>
                <a:lnTo>
                  <a:pt x="717" y="111"/>
                </a:lnTo>
                <a:lnTo>
                  <a:pt x="724" y="111"/>
                </a:lnTo>
                <a:lnTo>
                  <a:pt x="731" y="110"/>
                </a:lnTo>
                <a:lnTo>
                  <a:pt x="737" y="109"/>
                </a:lnTo>
                <a:lnTo>
                  <a:pt x="743" y="107"/>
                </a:lnTo>
                <a:lnTo>
                  <a:pt x="746" y="101"/>
                </a:lnTo>
                <a:lnTo>
                  <a:pt x="748" y="94"/>
                </a:lnTo>
                <a:lnTo>
                  <a:pt x="749" y="89"/>
                </a:lnTo>
                <a:lnTo>
                  <a:pt x="751" y="82"/>
                </a:lnTo>
                <a:lnTo>
                  <a:pt x="753" y="74"/>
                </a:lnTo>
                <a:lnTo>
                  <a:pt x="757" y="73"/>
                </a:lnTo>
                <a:lnTo>
                  <a:pt x="763" y="72"/>
                </a:lnTo>
                <a:lnTo>
                  <a:pt x="783" y="67"/>
                </a:lnTo>
                <a:lnTo>
                  <a:pt x="788" y="63"/>
                </a:lnTo>
                <a:lnTo>
                  <a:pt x="791" y="55"/>
                </a:lnTo>
                <a:lnTo>
                  <a:pt x="795" y="40"/>
                </a:lnTo>
                <a:lnTo>
                  <a:pt x="795" y="39"/>
                </a:lnTo>
                <a:lnTo>
                  <a:pt x="798" y="33"/>
                </a:lnTo>
                <a:lnTo>
                  <a:pt x="800" y="25"/>
                </a:lnTo>
                <a:lnTo>
                  <a:pt x="803" y="23"/>
                </a:lnTo>
                <a:lnTo>
                  <a:pt x="809" y="25"/>
                </a:lnTo>
                <a:lnTo>
                  <a:pt x="816" y="27"/>
                </a:lnTo>
                <a:lnTo>
                  <a:pt x="822" y="22"/>
                </a:lnTo>
                <a:lnTo>
                  <a:pt x="828" y="15"/>
                </a:lnTo>
                <a:lnTo>
                  <a:pt x="834" y="8"/>
                </a:lnTo>
                <a:lnTo>
                  <a:pt x="837" y="5"/>
                </a:lnTo>
                <a:lnTo>
                  <a:pt x="841" y="0"/>
                </a:lnTo>
                <a:lnTo>
                  <a:pt x="843" y="7"/>
                </a:lnTo>
                <a:lnTo>
                  <a:pt x="846" y="14"/>
                </a:lnTo>
                <a:lnTo>
                  <a:pt x="850" y="21"/>
                </a:lnTo>
                <a:lnTo>
                  <a:pt x="854" y="27"/>
                </a:lnTo>
                <a:lnTo>
                  <a:pt x="867" y="35"/>
                </a:lnTo>
                <a:lnTo>
                  <a:pt x="874" y="35"/>
                </a:lnTo>
                <a:lnTo>
                  <a:pt x="880" y="39"/>
                </a:lnTo>
                <a:lnTo>
                  <a:pt x="884" y="47"/>
                </a:lnTo>
                <a:lnTo>
                  <a:pt x="889" y="54"/>
                </a:lnTo>
                <a:lnTo>
                  <a:pt x="892" y="61"/>
                </a:lnTo>
                <a:lnTo>
                  <a:pt x="899" y="65"/>
                </a:lnTo>
                <a:lnTo>
                  <a:pt x="905" y="70"/>
                </a:lnTo>
                <a:lnTo>
                  <a:pt x="912" y="77"/>
                </a:lnTo>
                <a:lnTo>
                  <a:pt x="917" y="81"/>
                </a:lnTo>
                <a:lnTo>
                  <a:pt x="923" y="87"/>
                </a:lnTo>
                <a:lnTo>
                  <a:pt x="922" y="89"/>
                </a:lnTo>
                <a:lnTo>
                  <a:pt x="921" y="96"/>
                </a:lnTo>
                <a:lnTo>
                  <a:pt x="921" y="103"/>
                </a:lnTo>
                <a:lnTo>
                  <a:pt x="923" y="109"/>
                </a:lnTo>
                <a:lnTo>
                  <a:pt x="924" y="117"/>
                </a:lnTo>
                <a:lnTo>
                  <a:pt x="926" y="123"/>
                </a:lnTo>
                <a:lnTo>
                  <a:pt x="928" y="129"/>
                </a:lnTo>
                <a:lnTo>
                  <a:pt x="933" y="137"/>
                </a:lnTo>
                <a:lnTo>
                  <a:pt x="937" y="143"/>
                </a:lnTo>
                <a:lnTo>
                  <a:pt x="943" y="151"/>
                </a:lnTo>
                <a:lnTo>
                  <a:pt x="948" y="158"/>
                </a:lnTo>
                <a:lnTo>
                  <a:pt x="949" y="164"/>
                </a:lnTo>
                <a:lnTo>
                  <a:pt x="945" y="156"/>
                </a:lnTo>
                <a:lnTo>
                  <a:pt x="939" y="156"/>
                </a:lnTo>
                <a:lnTo>
                  <a:pt x="938" y="163"/>
                </a:lnTo>
                <a:lnTo>
                  <a:pt x="940" y="170"/>
                </a:lnTo>
                <a:lnTo>
                  <a:pt x="943" y="177"/>
                </a:lnTo>
                <a:lnTo>
                  <a:pt x="943" y="183"/>
                </a:lnTo>
                <a:lnTo>
                  <a:pt x="944" y="191"/>
                </a:lnTo>
                <a:lnTo>
                  <a:pt x="946" y="198"/>
                </a:lnTo>
                <a:lnTo>
                  <a:pt x="948" y="206"/>
                </a:lnTo>
                <a:lnTo>
                  <a:pt x="945" y="211"/>
                </a:lnTo>
                <a:lnTo>
                  <a:pt x="945" y="219"/>
                </a:lnTo>
                <a:lnTo>
                  <a:pt x="945" y="226"/>
                </a:lnTo>
                <a:lnTo>
                  <a:pt x="946" y="233"/>
                </a:lnTo>
                <a:lnTo>
                  <a:pt x="948" y="240"/>
                </a:lnTo>
                <a:lnTo>
                  <a:pt x="947" y="247"/>
                </a:lnTo>
                <a:lnTo>
                  <a:pt x="949" y="255"/>
                </a:lnTo>
                <a:lnTo>
                  <a:pt x="950" y="256"/>
                </a:lnTo>
                <a:lnTo>
                  <a:pt x="952" y="264"/>
                </a:lnTo>
                <a:lnTo>
                  <a:pt x="952" y="271"/>
                </a:lnTo>
                <a:lnTo>
                  <a:pt x="951" y="277"/>
                </a:lnTo>
                <a:lnTo>
                  <a:pt x="953" y="284"/>
                </a:lnTo>
                <a:lnTo>
                  <a:pt x="955" y="292"/>
                </a:lnTo>
                <a:lnTo>
                  <a:pt x="956" y="298"/>
                </a:lnTo>
                <a:lnTo>
                  <a:pt x="957" y="306"/>
                </a:lnTo>
                <a:lnTo>
                  <a:pt x="958" y="313"/>
                </a:lnTo>
                <a:lnTo>
                  <a:pt x="959" y="320"/>
                </a:lnTo>
                <a:lnTo>
                  <a:pt x="964" y="325"/>
                </a:lnTo>
                <a:lnTo>
                  <a:pt x="965" y="333"/>
                </a:lnTo>
                <a:lnTo>
                  <a:pt x="967" y="340"/>
                </a:lnTo>
                <a:lnTo>
                  <a:pt x="971" y="347"/>
                </a:lnTo>
                <a:lnTo>
                  <a:pt x="978" y="349"/>
                </a:lnTo>
                <a:lnTo>
                  <a:pt x="983" y="349"/>
                </a:lnTo>
                <a:lnTo>
                  <a:pt x="989" y="356"/>
                </a:lnTo>
                <a:lnTo>
                  <a:pt x="996" y="360"/>
                </a:lnTo>
                <a:lnTo>
                  <a:pt x="1002" y="365"/>
                </a:lnTo>
                <a:lnTo>
                  <a:pt x="1006" y="372"/>
                </a:lnTo>
                <a:lnTo>
                  <a:pt x="1009" y="379"/>
                </a:lnTo>
                <a:lnTo>
                  <a:pt x="1014" y="386"/>
                </a:lnTo>
                <a:lnTo>
                  <a:pt x="1019" y="382"/>
                </a:lnTo>
                <a:lnTo>
                  <a:pt x="1022" y="389"/>
                </a:lnTo>
                <a:lnTo>
                  <a:pt x="1029" y="389"/>
                </a:lnTo>
                <a:lnTo>
                  <a:pt x="1034" y="395"/>
                </a:lnTo>
                <a:lnTo>
                  <a:pt x="1040" y="402"/>
                </a:lnTo>
                <a:lnTo>
                  <a:pt x="1041" y="405"/>
                </a:lnTo>
                <a:lnTo>
                  <a:pt x="1037" y="410"/>
                </a:lnTo>
                <a:lnTo>
                  <a:pt x="1031" y="418"/>
                </a:lnTo>
                <a:lnTo>
                  <a:pt x="1030" y="425"/>
                </a:lnTo>
                <a:lnTo>
                  <a:pt x="1027" y="432"/>
                </a:lnTo>
                <a:lnTo>
                  <a:pt x="1022" y="436"/>
                </a:lnTo>
                <a:lnTo>
                  <a:pt x="1015" y="440"/>
                </a:lnTo>
                <a:lnTo>
                  <a:pt x="1010" y="441"/>
                </a:lnTo>
                <a:lnTo>
                  <a:pt x="1003" y="444"/>
                </a:lnTo>
                <a:lnTo>
                  <a:pt x="998" y="449"/>
                </a:lnTo>
                <a:lnTo>
                  <a:pt x="992" y="449"/>
                </a:lnTo>
                <a:lnTo>
                  <a:pt x="986" y="454"/>
                </a:lnTo>
                <a:lnTo>
                  <a:pt x="980" y="457"/>
                </a:lnTo>
                <a:lnTo>
                  <a:pt x="975" y="459"/>
                </a:lnTo>
                <a:lnTo>
                  <a:pt x="975" y="461"/>
                </a:lnTo>
                <a:lnTo>
                  <a:pt x="976" y="468"/>
                </a:lnTo>
                <a:lnTo>
                  <a:pt x="974" y="475"/>
                </a:lnTo>
                <a:lnTo>
                  <a:pt x="970" y="481"/>
                </a:lnTo>
                <a:lnTo>
                  <a:pt x="963" y="480"/>
                </a:lnTo>
                <a:lnTo>
                  <a:pt x="956" y="482"/>
                </a:lnTo>
                <a:lnTo>
                  <a:pt x="951" y="481"/>
                </a:lnTo>
                <a:lnTo>
                  <a:pt x="945" y="484"/>
                </a:lnTo>
                <a:lnTo>
                  <a:pt x="945" y="498"/>
                </a:lnTo>
                <a:lnTo>
                  <a:pt x="944" y="505"/>
                </a:lnTo>
                <a:lnTo>
                  <a:pt x="940" y="511"/>
                </a:lnTo>
                <a:lnTo>
                  <a:pt x="939" y="518"/>
                </a:lnTo>
                <a:lnTo>
                  <a:pt x="939" y="524"/>
                </a:lnTo>
                <a:lnTo>
                  <a:pt x="943" y="532"/>
                </a:lnTo>
                <a:lnTo>
                  <a:pt x="943" y="539"/>
                </a:lnTo>
                <a:lnTo>
                  <a:pt x="941" y="545"/>
                </a:lnTo>
                <a:lnTo>
                  <a:pt x="939" y="551"/>
                </a:lnTo>
                <a:lnTo>
                  <a:pt x="937" y="558"/>
                </a:lnTo>
                <a:lnTo>
                  <a:pt x="936" y="565"/>
                </a:lnTo>
                <a:lnTo>
                  <a:pt x="934" y="572"/>
                </a:lnTo>
                <a:lnTo>
                  <a:pt x="931" y="579"/>
                </a:lnTo>
                <a:lnTo>
                  <a:pt x="927" y="587"/>
                </a:lnTo>
                <a:lnTo>
                  <a:pt x="926" y="593"/>
                </a:lnTo>
                <a:lnTo>
                  <a:pt x="924" y="599"/>
                </a:lnTo>
                <a:lnTo>
                  <a:pt x="925" y="606"/>
                </a:lnTo>
                <a:lnTo>
                  <a:pt x="921" y="613"/>
                </a:lnTo>
                <a:lnTo>
                  <a:pt x="920" y="620"/>
                </a:lnTo>
                <a:lnTo>
                  <a:pt x="917" y="627"/>
                </a:lnTo>
                <a:lnTo>
                  <a:pt x="913" y="630"/>
                </a:lnTo>
                <a:lnTo>
                  <a:pt x="914" y="636"/>
                </a:lnTo>
                <a:lnTo>
                  <a:pt x="915" y="643"/>
                </a:lnTo>
                <a:lnTo>
                  <a:pt x="915" y="648"/>
                </a:lnTo>
                <a:lnTo>
                  <a:pt x="916" y="656"/>
                </a:lnTo>
                <a:lnTo>
                  <a:pt x="917" y="662"/>
                </a:lnTo>
                <a:lnTo>
                  <a:pt x="917" y="669"/>
                </a:lnTo>
                <a:lnTo>
                  <a:pt x="918" y="676"/>
                </a:lnTo>
                <a:lnTo>
                  <a:pt x="919" y="683"/>
                </a:lnTo>
                <a:lnTo>
                  <a:pt x="920" y="690"/>
                </a:lnTo>
                <a:lnTo>
                  <a:pt x="921" y="698"/>
                </a:lnTo>
                <a:lnTo>
                  <a:pt x="921" y="701"/>
                </a:lnTo>
                <a:lnTo>
                  <a:pt x="920" y="706"/>
                </a:lnTo>
                <a:lnTo>
                  <a:pt x="919" y="712"/>
                </a:lnTo>
                <a:lnTo>
                  <a:pt x="917" y="719"/>
                </a:lnTo>
                <a:lnTo>
                  <a:pt x="917" y="727"/>
                </a:lnTo>
                <a:lnTo>
                  <a:pt x="919" y="734"/>
                </a:lnTo>
                <a:lnTo>
                  <a:pt x="916" y="741"/>
                </a:lnTo>
                <a:lnTo>
                  <a:pt x="915" y="748"/>
                </a:lnTo>
                <a:lnTo>
                  <a:pt x="914" y="755"/>
                </a:lnTo>
                <a:lnTo>
                  <a:pt x="910" y="761"/>
                </a:lnTo>
                <a:lnTo>
                  <a:pt x="906" y="768"/>
                </a:lnTo>
                <a:lnTo>
                  <a:pt x="904" y="775"/>
                </a:lnTo>
                <a:lnTo>
                  <a:pt x="903" y="782"/>
                </a:lnTo>
                <a:lnTo>
                  <a:pt x="901" y="789"/>
                </a:lnTo>
                <a:lnTo>
                  <a:pt x="899" y="797"/>
                </a:lnTo>
                <a:lnTo>
                  <a:pt x="899" y="804"/>
                </a:lnTo>
                <a:lnTo>
                  <a:pt x="900" y="809"/>
                </a:lnTo>
                <a:lnTo>
                  <a:pt x="899" y="816"/>
                </a:lnTo>
                <a:lnTo>
                  <a:pt x="899" y="823"/>
                </a:lnTo>
                <a:lnTo>
                  <a:pt x="897" y="824"/>
                </a:lnTo>
                <a:lnTo>
                  <a:pt x="891" y="822"/>
                </a:lnTo>
                <a:lnTo>
                  <a:pt x="885" y="824"/>
                </a:lnTo>
                <a:lnTo>
                  <a:pt x="878" y="825"/>
                </a:lnTo>
                <a:lnTo>
                  <a:pt x="871" y="827"/>
                </a:lnTo>
                <a:lnTo>
                  <a:pt x="871" y="830"/>
                </a:lnTo>
                <a:lnTo>
                  <a:pt x="866" y="837"/>
                </a:lnTo>
                <a:lnTo>
                  <a:pt x="857" y="856"/>
                </a:lnTo>
                <a:lnTo>
                  <a:pt x="855" y="864"/>
                </a:lnTo>
                <a:lnTo>
                  <a:pt x="851" y="871"/>
                </a:lnTo>
                <a:lnTo>
                  <a:pt x="850" y="878"/>
                </a:lnTo>
                <a:lnTo>
                  <a:pt x="846" y="885"/>
                </a:lnTo>
                <a:lnTo>
                  <a:pt x="843" y="887"/>
                </a:lnTo>
                <a:lnTo>
                  <a:pt x="836" y="890"/>
                </a:lnTo>
                <a:lnTo>
                  <a:pt x="833" y="897"/>
                </a:lnTo>
                <a:lnTo>
                  <a:pt x="833" y="904"/>
                </a:lnTo>
                <a:lnTo>
                  <a:pt x="835" y="911"/>
                </a:lnTo>
                <a:lnTo>
                  <a:pt x="834" y="918"/>
                </a:lnTo>
                <a:lnTo>
                  <a:pt x="832" y="925"/>
                </a:lnTo>
                <a:lnTo>
                  <a:pt x="830" y="932"/>
                </a:lnTo>
                <a:lnTo>
                  <a:pt x="827" y="937"/>
                </a:lnTo>
                <a:lnTo>
                  <a:pt x="829" y="941"/>
                </a:lnTo>
                <a:lnTo>
                  <a:pt x="830" y="942"/>
                </a:lnTo>
                <a:lnTo>
                  <a:pt x="830" y="946"/>
                </a:lnTo>
                <a:lnTo>
                  <a:pt x="829" y="948"/>
                </a:lnTo>
                <a:lnTo>
                  <a:pt x="828" y="956"/>
                </a:lnTo>
                <a:lnTo>
                  <a:pt x="826" y="961"/>
                </a:lnTo>
                <a:lnTo>
                  <a:pt x="829" y="969"/>
                </a:lnTo>
                <a:lnTo>
                  <a:pt x="817" y="983"/>
                </a:lnTo>
                <a:lnTo>
                  <a:pt x="817" y="980"/>
                </a:lnTo>
                <a:lnTo>
                  <a:pt x="811" y="973"/>
                </a:lnTo>
                <a:lnTo>
                  <a:pt x="805" y="967"/>
                </a:lnTo>
                <a:lnTo>
                  <a:pt x="799" y="973"/>
                </a:lnTo>
                <a:lnTo>
                  <a:pt x="794" y="978"/>
                </a:lnTo>
                <a:lnTo>
                  <a:pt x="791" y="985"/>
                </a:lnTo>
                <a:lnTo>
                  <a:pt x="787" y="992"/>
                </a:lnTo>
                <a:lnTo>
                  <a:pt x="787" y="993"/>
                </a:lnTo>
                <a:lnTo>
                  <a:pt x="787" y="994"/>
                </a:lnTo>
                <a:lnTo>
                  <a:pt x="788" y="1001"/>
                </a:lnTo>
                <a:lnTo>
                  <a:pt x="789" y="1008"/>
                </a:lnTo>
                <a:lnTo>
                  <a:pt x="790" y="1015"/>
                </a:lnTo>
                <a:lnTo>
                  <a:pt x="790" y="1023"/>
                </a:lnTo>
                <a:lnTo>
                  <a:pt x="788" y="1030"/>
                </a:lnTo>
                <a:lnTo>
                  <a:pt x="783" y="1038"/>
                </a:lnTo>
                <a:lnTo>
                  <a:pt x="781" y="1046"/>
                </a:lnTo>
                <a:lnTo>
                  <a:pt x="779" y="1053"/>
                </a:lnTo>
                <a:lnTo>
                  <a:pt x="777" y="1059"/>
                </a:lnTo>
                <a:lnTo>
                  <a:pt x="776" y="1065"/>
                </a:lnTo>
                <a:lnTo>
                  <a:pt x="775" y="1073"/>
                </a:lnTo>
                <a:lnTo>
                  <a:pt x="775" y="1080"/>
                </a:lnTo>
                <a:lnTo>
                  <a:pt x="776" y="1087"/>
                </a:lnTo>
                <a:lnTo>
                  <a:pt x="776" y="1094"/>
                </a:lnTo>
                <a:lnTo>
                  <a:pt x="777" y="1101"/>
                </a:lnTo>
                <a:lnTo>
                  <a:pt x="777" y="1107"/>
                </a:lnTo>
                <a:lnTo>
                  <a:pt x="778" y="1114"/>
                </a:lnTo>
                <a:lnTo>
                  <a:pt x="778" y="1122"/>
                </a:lnTo>
                <a:lnTo>
                  <a:pt x="778" y="1129"/>
                </a:lnTo>
                <a:lnTo>
                  <a:pt x="778" y="1136"/>
                </a:lnTo>
                <a:lnTo>
                  <a:pt x="778" y="1150"/>
                </a:lnTo>
                <a:lnTo>
                  <a:pt x="775" y="1153"/>
                </a:lnTo>
                <a:lnTo>
                  <a:pt x="770" y="1160"/>
                </a:lnTo>
                <a:lnTo>
                  <a:pt x="764" y="1161"/>
                </a:lnTo>
                <a:lnTo>
                  <a:pt x="757" y="1164"/>
                </a:lnTo>
                <a:lnTo>
                  <a:pt x="757" y="1167"/>
                </a:lnTo>
                <a:lnTo>
                  <a:pt x="750" y="1162"/>
                </a:lnTo>
                <a:lnTo>
                  <a:pt x="744" y="1160"/>
                </a:lnTo>
                <a:lnTo>
                  <a:pt x="738" y="1159"/>
                </a:lnTo>
                <a:lnTo>
                  <a:pt x="732" y="1161"/>
                </a:lnTo>
                <a:lnTo>
                  <a:pt x="727" y="1159"/>
                </a:lnTo>
                <a:lnTo>
                  <a:pt x="720" y="1161"/>
                </a:lnTo>
                <a:lnTo>
                  <a:pt x="718" y="1163"/>
                </a:lnTo>
                <a:lnTo>
                  <a:pt x="718" y="1171"/>
                </a:lnTo>
                <a:lnTo>
                  <a:pt x="719" y="1177"/>
                </a:lnTo>
                <a:lnTo>
                  <a:pt x="719" y="1184"/>
                </a:lnTo>
                <a:lnTo>
                  <a:pt x="715" y="1188"/>
                </a:lnTo>
                <a:lnTo>
                  <a:pt x="710" y="1195"/>
                </a:lnTo>
                <a:lnTo>
                  <a:pt x="709" y="1198"/>
                </a:lnTo>
                <a:lnTo>
                  <a:pt x="708" y="1204"/>
                </a:lnTo>
                <a:lnTo>
                  <a:pt x="708" y="1206"/>
                </a:lnTo>
                <a:lnTo>
                  <a:pt x="714" y="1212"/>
                </a:lnTo>
                <a:lnTo>
                  <a:pt x="720" y="1212"/>
                </a:lnTo>
                <a:lnTo>
                  <a:pt x="727" y="1216"/>
                </a:lnTo>
                <a:lnTo>
                  <a:pt x="733" y="1216"/>
                </a:lnTo>
                <a:lnTo>
                  <a:pt x="739" y="1217"/>
                </a:lnTo>
                <a:lnTo>
                  <a:pt x="744" y="1220"/>
                </a:lnTo>
                <a:lnTo>
                  <a:pt x="751" y="1222"/>
                </a:lnTo>
                <a:lnTo>
                  <a:pt x="757" y="1228"/>
                </a:lnTo>
                <a:lnTo>
                  <a:pt x="763" y="1232"/>
                </a:lnTo>
                <a:lnTo>
                  <a:pt x="769" y="1239"/>
                </a:lnTo>
                <a:lnTo>
                  <a:pt x="774" y="1246"/>
                </a:lnTo>
                <a:lnTo>
                  <a:pt x="774" y="1251"/>
                </a:lnTo>
                <a:lnTo>
                  <a:pt x="778" y="1258"/>
                </a:lnTo>
                <a:lnTo>
                  <a:pt x="784" y="1264"/>
                </a:lnTo>
                <a:lnTo>
                  <a:pt x="787" y="1271"/>
                </a:lnTo>
                <a:lnTo>
                  <a:pt x="791" y="1277"/>
                </a:lnTo>
                <a:lnTo>
                  <a:pt x="797" y="1279"/>
                </a:lnTo>
                <a:lnTo>
                  <a:pt x="803" y="1283"/>
                </a:lnTo>
                <a:lnTo>
                  <a:pt x="804" y="1289"/>
                </a:lnTo>
                <a:lnTo>
                  <a:pt x="808" y="1296"/>
                </a:lnTo>
                <a:lnTo>
                  <a:pt x="815" y="1298"/>
                </a:lnTo>
                <a:lnTo>
                  <a:pt x="820" y="1305"/>
                </a:lnTo>
                <a:lnTo>
                  <a:pt x="822" y="1312"/>
                </a:lnTo>
                <a:lnTo>
                  <a:pt x="823" y="1319"/>
                </a:lnTo>
                <a:lnTo>
                  <a:pt x="826" y="1324"/>
                </a:lnTo>
                <a:lnTo>
                  <a:pt x="827" y="1332"/>
                </a:lnTo>
                <a:lnTo>
                  <a:pt x="830" y="1339"/>
                </a:lnTo>
                <a:lnTo>
                  <a:pt x="833" y="1346"/>
                </a:lnTo>
                <a:lnTo>
                  <a:pt x="835" y="1353"/>
                </a:lnTo>
                <a:lnTo>
                  <a:pt x="834" y="1357"/>
                </a:lnTo>
                <a:lnTo>
                  <a:pt x="836" y="1365"/>
                </a:lnTo>
                <a:lnTo>
                  <a:pt x="839" y="1371"/>
                </a:lnTo>
                <a:lnTo>
                  <a:pt x="843" y="1378"/>
                </a:lnTo>
                <a:lnTo>
                  <a:pt x="847" y="1386"/>
                </a:lnTo>
                <a:lnTo>
                  <a:pt x="854" y="1392"/>
                </a:lnTo>
                <a:lnTo>
                  <a:pt x="854" y="1397"/>
                </a:lnTo>
                <a:lnTo>
                  <a:pt x="858" y="1404"/>
                </a:lnTo>
                <a:lnTo>
                  <a:pt x="864" y="1400"/>
                </a:lnTo>
                <a:lnTo>
                  <a:pt x="870" y="1400"/>
                </a:lnTo>
                <a:lnTo>
                  <a:pt x="877" y="1403"/>
                </a:lnTo>
                <a:lnTo>
                  <a:pt x="882" y="1404"/>
                </a:lnTo>
                <a:lnTo>
                  <a:pt x="888" y="1406"/>
                </a:lnTo>
                <a:lnTo>
                  <a:pt x="887" y="1412"/>
                </a:lnTo>
                <a:lnTo>
                  <a:pt x="889" y="1419"/>
                </a:lnTo>
                <a:lnTo>
                  <a:pt x="886" y="1426"/>
                </a:lnTo>
                <a:lnTo>
                  <a:pt x="886" y="1449"/>
                </a:lnTo>
                <a:lnTo>
                  <a:pt x="891" y="1454"/>
                </a:lnTo>
                <a:lnTo>
                  <a:pt x="896" y="1462"/>
                </a:lnTo>
                <a:lnTo>
                  <a:pt x="881" y="1462"/>
                </a:lnTo>
                <a:lnTo>
                  <a:pt x="876" y="1462"/>
                </a:lnTo>
                <a:lnTo>
                  <a:pt x="805" y="1462"/>
                </a:lnTo>
                <a:lnTo>
                  <a:pt x="798" y="1464"/>
                </a:lnTo>
                <a:lnTo>
                  <a:pt x="795" y="1467"/>
                </a:lnTo>
                <a:lnTo>
                  <a:pt x="790" y="1474"/>
                </a:lnTo>
                <a:lnTo>
                  <a:pt x="785" y="1481"/>
                </a:lnTo>
                <a:lnTo>
                  <a:pt x="779" y="1488"/>
                </a:lnTo>
                <a:lnTo>
                  <a:pt x="774" y="1493"/>
                </a:lnTo>
                <a:lnTo>
                  <a:pt x="771" y="1498"/>
                </a:lnTo>
                <a:lnTo>
                  <a:pt x="755" y="1517"/>
                </a:lnTo>
                <a:lnTo>
                  <a:pt x="749" y="1524"/>
                </a:lnTo>
                <a:lnTo>
                  <a:pt x="743" y="1531"/>
                </a:lnTo>
                <a:lnTo>
                  <a:pt x="741" y="1531"/>
                </a:lnTo>
                <a:lnTo>
                  <a:pt x="735" y="1531"/>
                </a:lnTo>
                <a:lnTo>
                  <a:pt x="729" y="1530"/>
                </a:lnTo>
                <a:lnTo>
                  <a:pt x="722" y="1530"/>
                </a:lnTo>
                <a:lnTo>
                  <a:pt x="721" y="1530"/>
                </a:lnTo>
                <a:lnTo>
                  <a:pt x="716" y="1523"/>
                </a:lnTo>
                <a:lnTo>
                  <a:pt x="709" y="1523"/>
                </a:lnTo>
                <a:lnTo>
                  <a:pt x="704" y="1526"/>
                </a:lnTo>
                <a:lnTo>
                  <a:pt x="698" y="1530"/>
                </a:lnTo>
                <a:lnTo>
                  <a:pt x="691" y="1531"/>
                </a:lnTo>
                <a:lnTo>
                  <a:pt x="685" y="1531"/>
                </a:lnTo>
                <a:lnTo>
                  <a:pt x="679" y="1531"/>
                </a:lnTo>
                <a:lnTo>
                  <a:pt x="673" y="1532"/>
                </a:lnTo>
                <a:lnTo>
                  <a:pt x="667" y="1537"/>
                </a:lnTo>
                <a:lnTo>
                  <a:pt x="660" y="1542"/>
                </a:lnTo>
                <a:lnTo>
                  <a:pt x="660" y="1549"/>
                </a:lnTo>
                <a:lnTo>
                  <a:pt x="658" y="1549"/>
                </a:lnTo>
                <a:lnTo>
                  <a:pt x="652" y="1545"/>
                </a:lnTo>
                <a:lnTo>
                  <a:pt x="652" y="1543"/>
                </a:lnTo>
                <a:lnTo>
                  <a:pt x="650" y="1543"/>
                </a:lnTo>
                <a:lnTo>
                  <a:pt x="645" y="1543"/>
                </a:lnTo>
                <a:lnTo>
                  <a:pt x="644" y="1535"/>
                </a:lnTo>
                <a:lnTo>
                  <a:pt x="639" y="1530"/>
                </a:lnTo>
                <a:lnTo>
                  <a:pt x="634" y="1529"/>
                </a:lnTo>
                <a:lnTo>
                  <a:pt x="627" y="1534"/>
                </a:lnTo>
                <a:lnTo>
                  <a:pt x="625" y="1535"/>
                </a:lnTo>
                <a:lnTo>
                  <a:pt x="618" y="1539"/>
                </a:lnTo>
                <a:lnTo>
                  <a:pt x="613" y="1534"/>
                </a:lnTo>
                <a:lnTo>
                  <a:pt x="607" y="1530"/>
                </a:lnTo>
                <a:lnTo>
                  <a:pt x="599" y="1527"/>
                </a:lnTo>
                <a:lnTo>
                  <a:pt x="594" y="1530"/>
                </a:lnTo>
                <a:lnTo>
                  <a:pt x="587" y="1534"/>
                </a:lnTo>
                <a:lnTo>
                  <a:pt x="582" y="1540"/>
                </a:lnTo>
                <a:lnTo>
                  <a:pt x="578" y="1547"/>
                </a:lnTo>
                <a:lnTo>
                  <a:pt x="576" y="1551"/>
                </a:lnTo>
                <a:lnTo>
                  <a:pt x="576" y="1548"/>
                </a:lnTo>
                <a:lnTo>
                  <a:pt x="571" y="1542"/>
                </a:lnTo>
                <a:lnTo>
                  <a:pt x="566" y="1540"/>
                </a:lnTo>
                <a:lnTo>
                  <a:pt x="559" y="1542"/>
                </a:lnTo>
                <a:lnTo>
                  <a:pt x="557" y="1542"/>
                </a:lnTo>
                <a:lnTo>
                  <a:pt x="559" y="1535"/>
                </a:lnTo>
                <a:lnTo>
                  <a:pt x="558" y="1529"/>
                </a:lnTo>
                <a:lnTo>
                  <a:pt x="556" y="1522"/>
                </a:lnTo>
                <a:lnTo>
                  <a:pt x="550" y="1521"/>
                </a:lnTo>
                <a:lnTo>
                  <a:pt x="544" y="1517"/>
                </a:lnTo>
                <a:lnTo>
                  <a:pt x="540" y="1515"/>
                </a:lnTo>
                <a:lnTo>
                  <a:pt x="533" y="1510"/>
                </a:lnTo>
                <a:lnTo>
                  <a:pt x="531" y="1505"/>
                </a:lnTo>
                <a:lnTo>
                  <a:pt x="525" y="1500"/>
                </a:lnTo>
                <a:lnTo>
                  <a:pt x="521" y="1493"/>
                </a:lnTo>
                <a:lnTo>
                  <a:pt x="518" y="1491"/>
                </a:lnTo>
                <a:lnTo>
                  <a:pt x="515" y="1484"/>
                </a:lnTo>
                <a:lnTo>
                  <a:pt x="508" y="1480"/>
                </a:lnTo>
                <a:lnTo>
                  <a:pt x="509" y="1473"/>
                </a:lnTo>
                <a:lnTo>
                  <a:pt x="505" y="1466"/>
                </a:lnTo>
                <a:lnTo>
                  <a:pt x="500" y="1461"/>
                </a:lnTo>
                <a:lnTo>
                  <a:pt x="493" y="1459"/>
                </a:lnTo>
                <a:lnTo>
                  <a:pt x="488" y="1460"/>
                </a:lnTo>
                <a:lnTo>
                  <a:pt x="486" y="1467"/>
                </a:lnTo>
                <a:lnTo>
                  <a:pt x="481" y="1474"/>
                </a:lnTo>
                <a:lnTo>
                  <a:pt x="475" y="1481"/>
                </a:lnTo>
                <a:lnTo>
                  <a:pt x="469" y="1482"/>
                </a:lnTo>
                <a:lnTo>
                  <a:pt x="463" y="1475"/>
                </a:lnTo>
                <a:lnTo>
                  <a:pt x="457" y="1474"/>
                </a:lnTo>
                <a:lnTo>
                  <a:pt x="450" y="1474"/>
                </a:lnTo>
                <a:lnTo>
                  <a:pt x="444" y="1467"/>
                </a:lnTo>
                <a:lnTo>
                  <a:pt x="438" y="1473"/>
                </a:lnTo>
                <a:lnTo>
                  <a:pt x="433" y="1478"/>
                </a:lnTo>
                <a:lnTo>
                  <a:pt x="427" y="1483"/>
                </a:lnTo>
                <a:lnTo>
                  <a:pt x="420" y="1489"/>
                </a:lnTo>
                <a:lnTo>
                  <a:pt x="419" y="1489"/>
                </a:lnTo>
                <a:lnTo>
                  <a:pt x="413" y="1483"/>
                </a:lnTo>
                <a:lnTo>
                  <a:pt x="407" y="1483"/>
                </a:lnTo>
                <a:lnTo>
                  <a:pt x="403" y="1476"/>
                </a:lnTo>
                <a:lnTo>
                  <a:pt x="397" y="1474"/>
                </a:lnTo>
                <a:lnTo>
                  <a:pt x="393" y="1467"/>
                </a:lnTo>
                <a:lnTo>
                  <a:pt x="387" y="1467"/>
                </a:lnTo>
                <a:lnTo>
                  <a:pt x="381" y="1462"/>
                </a:lnTo>
                <a:lnTo>
                  <a:pt x="381" y="1456"/>
                </a:lnTo>
                <a:lnTo>
                  <a:pt x="376" y="1449"/>
                </a:lnTo>
                <a:lnTo>
                  <a:pt x="376" y="1448"/>
                </a:lnTo>
                <a:lnTo>
                  <a:pt x="373" y="1441"/>
                </a:lnTo>
                <a:lnTo>
                  <a:pt x="367" y="1440"/>
                </a:lnTo>
                <a:lnTo>
                  <a:pt x="362" y="1433"/>
                </a:lnTo>
                <a:lnTo>
                  <a:pt x="360" y="1432"/>
                </a:lnTo>
                <a:lnTo>
                  <a:pt x="360" y="1427"/>
                </a:lnTo>
                <a:lnTo>
                  <a:pt x="356" y="1420"/>
                </a:lnTo>
                <a:lnTo>
                  <a:pt x="350" y="1414"/>
                </a:lnTo>
                <a:lnTo>
                  <a:pt x="348" y="1408"/>
                </a:lnTo>
                <a:lnTo>
                  <a:pt x="347" y="1401"/>
                </a:lnTo>
                <a:lnTo>
                  <a:pt x="346" y="1398"/>
                </a:lnTo>
                <a:lnTo>
                  <a:pt x="348" y="1392"/>
                </a:lnTo>
                <a:lnTo>
                  <a:pt x="346" y="1385"/>
                </a:lnTo>
                <a:lnTo>
                  <a:pt x="344" y="1378"/>
                </a:lnTo>
                <a:lnTo>
                  <a:pt x="339" y="1371"/>
                </a:lnTo>
                <a:lnTo>
                  <a:pt x="332" y="1367"/>
                </a:lnTo>
                <a:lnTo>
                  <a:pt x="326" y="1362"/>
                </a:lnTo>
                <a:lnTo>
                  <a:pt x="320" y="1361"/>
                </a:lnTo>
                <a:lnTo>
                  <a:pt x="316" y="1353"/>
                </a:lnTo>
                <a:lnTo>
                  <a:pt x="315" y="1353"/>
                </a:lnTo>
                <a:lnTo>
                  <a:pt x="309" y="1353"/>
                </a:lnTo>
                <a:lnTo>
                  <a:pt x="302" y="1349"/>
                </a:lnTo>
                <a:lnTo>
                  <a:pt x="297" y="1343"/>
                </a:lnTo>
                <a:lnTo>
                  <a:pt x="300" y="1336"/>
                </a:lnTo>
                <a:lnTo>
                  <a:pt x="288" y="1323"/>
                </a:lnTo>
                <a:lnTo>
                  <a:pt x="286" y="1317"/>
                </a:lnTo>
                <a:lnTo>
                  <a:pt x="290" y="1309"/>
                </a:lnTo>
                <a:lnTo>
                  <a:pt x="293" y="1303"/>
                </a:lnTo>
                <a:lnTo>
                  <a:pt x="287" y="1298"/>
                </a:lnTo>
                <a:lnTo>
                  <a:pt x="281" y="1295"/>
                </a:lnTo>
                <a:lnTo>
                  <a:pt x="274" y="1288"/>
                </a:lnTo>
                <a:lnTo>
                  <a:pt x="271" y="1281"/>
                </a:lnTo>
                <a:lnTo>
                  <a:pt x="270" y="1274"/>
                </a:lnTo>
                <a:lnTo>
                  <a:pt x="264" y="1272"/>
                </a:lnTo>
                <a:lnTo>
                  <a:pt x="258" y="1266"/>
                </a:lnTo>
                <a:lnTo>
                  <a:pt x="251" y="1261"/>
                </a:lnTo>
                <a:lnTo>
                  <a:pt x="246" y="1258"/>
                </a:lnTo>
                <a:lnTo>
                  <a:pt x="238" y="1253"/>
                </a:lnTo>
                <a:lnTo>
                  <a:pt x="232" y="1250"/>
                </a:lnTo>
                <a:lnTo>
                  <a:pt x="226" y="1246"/>
                </a:lnTo>
                <a:lnTo>
                  <a:pt x="223" y="1240"/>
                </a:lnTo>
                <a:lnTo>
                  <a:pt x="217" y="1234"/>
                </a:lnTo>
                <a:lnTo>
                  <a:pt x="216" y="1227"/>
                </a:lnTo>
                <a:lnTo>
                  <a:pt x="222" y="1224"/>
                </a:lnTo>
                <a:lnTo>
                  <a:pt x="222" y="1217"/>
                </a:lnTo>
                <a:lnTo>
                  <a:pt x="221" y="1210"/>
                </a:lnTo>
                <a:lnTo>
                  <a:pt x="216" y="1203"/>
                </a:lnTo>
                <a:lnTo>
                  <a:pt x="209" y="1203"/>
                </a:lnTo>
                <a:lnTo>
                  <a:pt x="203" y="1198"/>
                </a:lnTo>
                <a:lnTo>
                  <a:pt x="202" y="1195"/>
                </a:lnTo>
                <a:lnTo>
                  <a:pt x="200" y="1188"/>
                </a:lnTo>
                <a:lnTo>
                  <a:pt x="194" y="1182"/>
                </a:lnTo>
                <a:lnTo>
                  <a:pt x="188" y="1179"/>
                </a:lnTo>
                <a:lnTo>
                  <a:pt x="181" y="1178"/>
                </a:lnTo>
                <a:lnTo>
                  <a:pt x="175" y="1179"/>
                </a:lnTo>
                <a:lnTo>
                  <a:pt x="168" y="1175"/>
                </a:lnTo>
                <a:lnTo>
                  <a:pt x="163" y="1176"/>
                </a:lnTo>
                <a:lnTo>
                  <a:pt x="157" y="1174"/>
                </a:lnTo>
                <a:lnTo>
                  <a:pt x="150" y="1168"/>
                </a:lnTo>
                <a:lnTo>
                  <a:pt x="150" y="1161"/>
                </a:lnTo>
                <a:lnTo>
                  <a:pt x="152" y="1154"/>
                </a:lnTo>
                <a:lnTo>
                  <a:pt x="156" y="1147"/>
                </a:lnTo>
                <a:lnTo>
                  <a:pt x="151" y="1140"/>
                </a:lnTo>
                <a:lnTo>
                  <a:pt x="147" y="1142"/>
                </a:lnTo>
                <a:lnTo>
                  <a:pt x="141" y="1140"/>
                </a:lnTo>
                <a:lnTo>
                  <a:pt x="135" y="1138"/>
                </a:lnTo>
                <a:lnTo>
                  <a:pt x="128" y="1138"/>
                </a:lnTo>
                <a:lnTo>
                  <a:pt x="121" y="1138"/>
                </a:lnTo>
                <a:lnTo>
                  <a:pt x="109" y="1136"/>
                </a:lnTo>
                <a:lnTo>
                  <a:pt x="111" y="1129"/>
                </a:lnTo>
                <a:lnTo>
                  <a:pt x="113" y="1123"/>
                </a:lnTo>
                <a:lnTo>
                  <a:pt x="113" y="1115"/>
                </a:lnTo>
                <a:lnTo>
                  <a:pt x="107" y="1119"/>
                </a:lnTo>
                <a:lnTo>
                  <a:pt x="106" y="1113"/>
                </a:lnTo>
                <a:lnTo>
                  <a:pt x="107" y="1106"/>
                </a:lnTo>
                <a:lnTo>
                  <a:pt x="108" y="1103"/>
                </a:lnTo>
                <a:lnTo>
                  <a:pt x="114" y="1099"/>
                </a:lnTo>
                <a:lnTo>
                  <a:pt x="117" y="1093"/>
                </a:lnTo>
                <a:lnTo>
                  <a:pt x="117" y="1086"/>
                </a:lnTo>
                <a:lnTo>
                  <a:pt x="116" y="1079"/>
                </a:lnTo>
                <a:lnTo>
                  <a:pt x="117" y="1071"/>
                </a:lnTo>
                <a:lnTo>
                  <a:pt x="119" y="1064"/>
                </a:lnTo>
                <a:lnTo>
                  <a:pt x="119" y="1058"/>
                </a:lnTo>
                <a:lnTo>
                  <a:pt x="119" y="1051"/>
                </a:lnTo>
                <a:lnTo>
                  <a:pt x="116" y="1045"/>
                </a:lnTo>
                <a:lnTo>
                  <a:pt x="113" y="1038"/>
                </a:lnTo>
                <a:lnTo>
                  <a:pt x="112" y="1035"/>
                </a:lnTo>
                <a:lnTo>
                  <a:pt x="109" y="1029"/>
                </a:lnTo>
                <a:lnTo>
                  <a:pt x="105" y="1022"/>
                </a:lnTo>
                <a:lnTo>
                  <a:pt x="102" y="1015"/>
                </a:lnTo>
                <a:lnTo>
                  <a:pt x="99" y="1008"/>
                </a:lnTo>
                <a:lnTo>
                  <a:pt x="93" y="1000"/>
                </a:lnTo>
                <a:lnTo>
                  <a:pt x="92" y="999"/>
                </a:lnTo>
                <a:lnTo>
                  <a:pt x="80" y="985"/>
                </a:lnTo>
                <a:lnTo>
                  <a:pt x="75" y="978"/>
                </a:lnTo>
                <a:lnTo>
                  <a:pt x="71" y="972"/>
                </a:lnTo>
                <a:lnTo>
                  <a:pt x="68" y="965"/>
                </a:lnTo>
                <a:lnTo>
                  <a:pt x="69" y="960"/>
                </a:lnTo>
                <a:lnTo>
                  <a:pt x="70" y="953"/>
                </a:lnTo>
                <a:lnTo>
                  <a:pt x="73" y="946"/>
                </a:lnTo>
                <a:lnTo>
                  <a:pt x="74" y="940"/>
                </a:lnTo>
                <a:lnTo>
                  <a:pt x="72" y="933"/>
                </a:lnTo>
                <a:lnTo>
                  <a:pt x="69" y="926"/>
                </a:lnTo>
                <a:lnTo>
                  <a:pt x="61" y="926"/>
                </a:lnTo>
                <a:lnTo>
                  <a:pt x="56" y="920"/>
                </a:lnTo>
                <a:lnTo>
                  <a:pt x="50" y="913"/>
                </a:lnTo>
                <a:lnTo>
                  <a:pt x="47" y="908"/>
                </a:lnTo>
                <a:lnTo>
                  <a:pt x="47" y="900"/>
                </a:lnTo>
                <a:lnTo>
                  <a:pt x="48" y="894"/>
                </a:lnTo>
                <a:lnTo>
                  <a:pt x="49" y="886"/>
                </a:lnTo>
                <a:lnTo>
                  <a:pt x="50" y="879"/>
                </a:lnTo>
                <a:lnTo>
                  <a:pt x="48" y="873"/>
                </a:lnTo>
                <a:lnTo>
                  <a:pt x="42" y="877"/>
                </a:lnTo>
                <a:lnTo>
                  <a:pt x="43" y="870"/>
                </a:lnTo>
                <a:lnTo>
                  <a:pt x="43" y="864"/>
                </a:lnTo>
                <a:lnTo>
                  <a:pt x="41" y="857"/>
                </a:lnTo>
                <a:lnTo>
                  <a:pt x="39" y="851"/>
                </a:lnTo>
                <a:lnTo>
                  <a:pt x="35" y="844"/>
                </a:lnTo>
                <a:lnTo>
                  <a:pt x="39" y="836"/>
                </a:lnTo>
                <a:lnTo>
                  <a:pt x="41" y="830"/>
                </a:lnTo>
                <a:lnTo>
                  <a:pt x="33" y="827"/>
                </a:lnTo>
                <a:lnTo>
                  <a:pt x="27" y="822"/>
                </a:lnTo>
                <a:lnTo>
                  <a:pt x="22" y="827"/>
                </a:lnTo>
                <a:lnTo>
                  <a:pt x="15" y="829"/>
                </a:lnTo>
                <a:lnTo>
                  <a:pt x="10" y="829"/>
                </a:lnTo>
                <a:lnTo>
                  <a:pt x="3" y="822"/>
                </a:lnTo>
                <a:lnTo>
                  <a:pt x="0" y="81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8" name="Freeform 790"/>
          <p:cNvSpPr>
            <a:spLocks/>
          </p:cNvSpPr>
          <p:nvPr/>
        </p:nvSpPr>
        <p:spPr bwMode="auto">
          <a:xfrm>
            <a:off x="5505450" y="2714625"/>
            <a:ext cx="1062038" cy="534988"/>
          </a:xfrm>
          <a:custGeom>
            <a:avLst/>
            <a:gdLst>
              <a:gd name="T0" fmla="*/ 2147483647 w 2247"/>
              <a:gd name="T1" fmla="*/ 2147483647 h 1138"/>
              <a:gd name="T2" fmla="*/ 2147483647 w 2247"/>
              <a:gd name="T3" fmla="*/ 2147483647 h 1138"/>
              <a:gd name="T4" fmla="*/ 2147483647 w 2247"/>
              <a:gd name="T5" fmla="*/ 2147483647 h 1138"/>
              <a:gd name="T6" fmla="*/ 2147483647 w 2247"/>
              <a:gd name="T7" fmla="*/ 2147483647 h 1138"/>
              <a:gd name="T8" fmla="*/ 2147483647 w 2247"/>
              <a:gd name="T9" fmla="*/ 2147483647 h 1138"/>
              <a:gd name="T10" fmla="*/ 2147483647 w 2247"/>
              <a:gd name="T11" fmla="*/ 2147483647 h 1138"/>
              <a:gd name="T12" fmla="*/ 2147483647 w 2247"/>
              <a:gd name="T13" fmla="*/ 2147483647 h 1138"/>
              <a:gd name="T14" fmla="*/ 2147483647 w 2247"/>
              <a:gd name="T15" fmla="*/ 2147483647 h 1138"/>
              <a:gd name="T16" fmla="*/ 2147483647 w 2247"/>
              <a:gd name="T17" fmla="*/ 2147483647 h 1138"/>
              <a:gd name="T18" fmla="*/ 2147483647 w 2247"/>
              <a:gd name="T19" fmla="*/ 2147483647 h 1138"/>
              <a:gd name="T20" fmla="*/ 2147483647 w 2247"/>
              <a:gd name="T21" fmla="*/ 2147483647 h 1138"/>
              <a:gd name="T22" fmla="*/ 2147483647 w 2247"/>
              <a:gd name="T23" fmla="*/ 2147483647 h 1138"/>
              <a:gd name="T24" fmla="*/ 2147483647 w 2247"/>
              <a:gd name="T25" fmla="*/ 2147483647 h 1138"/>
              <a:gd name="T26" fmla="*/ 2147483647 w 2247"/>
              <a:gd name="T27" fmla="*/ 2147483647 h 1138"/>
              <a:gd name="T28" fmla="*/ 2147483647 w 2247"/>
              <a:gd name="T29" fmla="*/ 2147483647 h 1138"/>
              <a:gd name="T30" fmla="*/ 2147483647 w 2247"/>
              <a:gd name="T31" fmla="*/ 2147483647 h 1138"/>
              <a:gd name="T32" fmla="*/ 2147483647 w 2247"/>
              <a:gd name="T33" fmla="*/ 2147483647 h 1138"/>
              <a:gd name="T34" fmla="*/ 2147483647 w 2247"/>
              <a:gd name="T35" fmla="*/ 2147483647 h 1138"/>
              <a:gd name="T36" fmla="*/ 2147483647 w 2247"/>
              <a:gd name="T37" fmla="*/ 2147483647 h 1138"/>
              <a:gd name="T38" fmla="*/ 2147483647 w 2247"/>
              <a:gd name="T39" fmla="*/ 2147483647 h 1138"/>
              <a:gd name="T40" fmla="*/ 2147483647 w 2247"/>
              <a:gd name="T41" fmla="*/ 2147483647 h 1138"/>
              <a:gd name="T42" fmla="*/ 2147483647 w 2247"/>
              <a:gd name="T43" fmla="*/ 2147483647 h 1138"/>
              <a:gd name="T44" fmla="*/ 2147483647 w 2247"/>
              <a:gd name="T45" fmla="*/ 2147483647 h 1138"/>
              <a:gd name="T46" fmla="*/ 2147483647 w 2247"/>
              <a:gd name="T47" fmla="*/ 2147483647 h 1138"/>
              <a:gd name="T48" fmla="*/ 2147483647 w 2247"/>
              <a:gd name="T49" fmla="*/ 2147483647 h 1138"/>
              <a:gd name="T50" fmla="*/ 2147483647 w 2247"/>
              <a:gd name="T51" fmla="*/ 2147483647 h 1138"/>
              <a:gd name="T52" fmla="*/ 2147483647 w 2247"/>
              <a:gd name="T53" fmla="*/ 2147483647 h 1138"/>
              <a:gd name="T54" fmla="*/ 2147483647 w 2247"/>
              <a:gd name="T55" fmla="*/ 2147483647 h 1138"/>
              <a:gd name="T56" fmla="*/ 2147483647 w 2247"/>
              <a:gd name="T57" fmla="*/ 2147483647 h 1138"/>
              <a:gd name="T58" fmla="*/ 2147483647 w 2247"/>
              <a:gd name="T59" fmla="*/ 2147483647 h 1138"/>
              <a:gd name="T60" fmla="*/ 2147483647 w 2247"/>
              <a:gd name="T61" fmla="*/ 2147483647 h 1138"/>
              <a:gd name="T62" fmla="*/ 2147483647 w 2247"/>
              <a:gd name="T63" fmla="*/ 2147483647 h 1138"/>
              <a:gd name="T64" fmla="*/ 2147483647 w 2247"/>
              <a:gd name="T65" fmla="*/ 2147483647 h 1138"/>
              <a:gd name="T66" fmla="*/ 2147483647 w 2247"/>
              <a:gd name="T67" fmla="*/ 2147483647 h 1138"/>
              <a:gd name="T68" fmla="*/ 2147483647 w 2247"/>
              <a:gd name="T69" fmla="*/ 2147483647 h 1138"/>
              <a:gd name="T70" fmla="*/ 2147483647 w 2247"/>
              <a:gd name="T71" fmla="*/ 2147483647 h 1138"/>
              <a:gd name="T72" fmla="*/ 2147483647 w 2247"/>
              <a:gd name="T73" fmla="*/ 2147483647 h 1138"/>
              <a:gd name="T74" fmla="*/ 2147483647 w 2247"/>
              <a:gd name="T75" fmla="*/ 2147483647 h 1138"/>
              <a:gd name="T76" fmla="*/ 2147483647 w 2247"/>
              <a:gd name="T77" fmla="*/ 2147483647 h 1138"/>
              <a:gd name="T78" fmla="*/ 2147483647 w 2247"/>
              <a:gd name="T79" fmla="*/ 2147483647 h 1138"/>
              <a:gd name="T80" fmla="*/ 2147483647 w 2247"/>
              <a:gd name="T81" fmla="*/ 2147483647 h 1138"/>
              <a:gd name="T82" fmla="*/ 2147483647 w 2247"/>
              <a:gd name="T83" fmla="*/ 2147483647 h 1138"/>
              <a:gd name="T84" fmla="*/ 2147483647 w 2247"/>
              <a:gd name="T85" fmla="*/ 2147483647 h 1138"/>
              <a:gd name="T86" fmla="*/ 2147483647 w 2247"/>
              <a:gd name="T87" fmla="*/ 2147483647 h 1138"/>
              <a:gd name="T88" fmla="*/ 2147483647 w 2247"/>
              <a:gd name="T89" fmla="*/ 2147483647 h 1138"/>
              <a:gd name="T90" fmla="*/ 2147483647 w 2247"/>
              <a:gd name="T91" fmla="*/ 2147483647 h 1138"/>
              <a:gd name="T92" fmla="*/ 2147483647 w 2247"/>
              <a:gd name="T93" fmla="*/ 2147483647 h 1138"/>
              <a:gd name="T94" fmla="*/ 2147483647 w 2247"/>
              <a:gd name="T95" fmla="*/ 2147483647 h 1138"/>
              <a:gd name="T96" fmla="*/ 2147483647 w 2247"/>
              <a:gd name="T97" fmla="*/ 2147483647 h 1138"/>
              <a:gd name="T98" fmla="*/ 2147483647 w 2247"/>
              <a:gd name="T99" fmla="*/ 2147483647 h 1138"/>
              <a:gd name="T100" fmla="*/ 2147483647 w 2247"/>
              <a:gd name="T101" fmla="*/ 2147483647 h 1138"/>
              <a:gd name="T102" fmla="*/ 2147483647 w 2247"/>
              <a:gd name="T103" fmla="*/ 2147483647 h 1138"/>
              <a:gd name="T104" fmla="*/ 2147483647 w 2247"/>
              <a:gd name="T105" fmla="*/ 2147483647 h 1138"/>
              <a:gd name="T106" fmla="*/ 2147483647 w 2247"/>
              <a:gd name="T107" fmla="*/ 2147483647 h 1138"/>
              <a:gd name="T108" fmla="*/ 2147483647 w 2247"/>
              <a:gd name="T109" fmla="*/ 2147483647 h 1138"/>
              <a:gd name="T110" fmla="*/ 2147483647 w 2247"/>
              <a:gd name="T111" fmla="*/ 2147483647 h 1138"/>
              <a:gd name="T112" fmla="*/ 2147483647 w 2247"/>
              <a:gd name="T113" fmla="*/ 2147483647 h 1138"/>
              <a:gd name="T114" fmla="*/ 2147483647 w 2247"/>
              <a:gd name="T115" fmla="*/ 2147483647 h 1138"/>
              <a:gd name="T116" fmla="*/ 2147483647 w 2247"/>
              <a:gd name="T117" fmla="*/ 2147483647 h 1138"/>
              <a:gd name="T118" fmla="*/ 2147483647 w 2247"/>
              <a:gd name="T119" fmla="*/ 2147483647 h 1138"/>
              <a:gd name="T120" fmla="*/ 2147483647 w 2247"/>
              <a:gd name="T121" fmla="*/ 2147483647 h 1138"/>
              <a:gd name="T122" fmla="*/ 2147483647 w 2247"/>
              <a:gd name="T123" fmla="*/ 2147483647 h 1138"/>
              <a:gd name="T124" fmla="*/ 2147483647 w 2247"/>
              <a:gd name="T125" fmla="*/ 2147483647 h 11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47"/>
              <a:gd name="T190" fmla="*/ 0 h 1138"/>
              <a:gd name="T191" fmla="*/ 2247 w 2247"/>
              <a:gd name="T192" fmla="*/ 1138 h 11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47" h="1138">
                <a:moveTo>
                  <a:pt x="3" y="512"/>
                </a:moveTo>
                <a:lnTo>
                  <a:pt x="4" y="508"/>
                </a:lnTo>
                <a:lnTo>
                  <a:pt x="5" y="502"/>
                </a:lnTo>
                <a:lnTo>
                  <a:pt x="5" y="498"/>
                </a:lnTo>
                <a:lnTo>
                  <a:pt x="9" y="491"/>
                </a:lnTo>
                <a:lnTo>
                  <a:pt x="10" y="490"/>
                </a:lnTo>
                <a:lnTo>
                  <a:pt x="12" y="488"/>
                </a:lnTo>
                <a:lnTo>
                  <a:pt x="17" y="484"/>
                </a:lnTo>
                <a:lnTo>
                  <a:pt x="20" y="477"/>
                </a:lnTo>
                <a:lnTo>
                  <a:pt x="19" y="470"/>
                </a:lnTo>
                <a:lnTo>
                  <a:pt x="13" y="466"/>
                </a:lnTo>
                <a:lnTo>
                  <a:pt x="5" y="462"/>
                </a:lnTo>
                <a:lnTo>
                  <a:pt x="3" y="455"/>
                </a:lnTo>
                <a:lnTo>
                  <a:pt x="3" y="424"/>
                </a:lnTo>
                <a:lnTo>
                  <a:pt x="8" y="418"/>
                </a:lnTo>
                <a:lnTo>
                  <a:pt x="13" y="415"/>
                </a:lnTo>
                <a:lnTo>
                  <a:pt x="20" y="410"/>
                </a:lnTo>
                <a:lnTo>
                  <a:pt x="21" y="406"/>
                </a:lnTo>
                <a:lnTo>
                  <a:pt x="22" y="399"/>
                </a:lnTo>
                <a:lnTo>
                  <a:pt x="19" y="395"/>
                </a:lnTo>
                <a:lnTo>
                  <a:pt x="18" y="388"/>
                </a:lnTo>
                <a:lnTo>
                  <a:pt x="24" y="381"/>
                </a:lnTo>
                <a:lnTo>
                  <a:pt x="30" y="375"/>
                </a:lnTo>
                <a:lnTo>
                  <a:pt x="37" y="378"/>
                </a:lnTo>
                <a:lnTo>
                  <a:pt x="43" y="383"/>
                </a:lnTo>
                <a:lnTo>
                  <a:pt x="49" y="388"/>
                </a:lnTo>
                <a:lnTo>
                  <a:pt x="55" y="394"/>
                </a:lnTo>
                <a:lnTo>
                  <a:pt x="59" y="397"/>
                </a:lnTo>
                <a:lnTo>
                  <a:pt x="64" y="403"/>
                </a:lnTo>
                <a:lnTo>
                  <a:pt x="68" y="410"/>
                </a:lnTo>
                <a:lnTo>
                  <a:pt x="73" y="414"/>
                </a:lnTo>
                <a:lnTo>
                  <a:pt x="79" y="420"/>
                </a:lnTo>
                <a:lnTo>
                  <a:pt x="84" y="422"/>
                </a:lnTo>
                <a:lnTo>
                  <a:pt x="90" y="421"/>
                </a:lnTo>
                <a:lnTo>
                  <a:pt x="98" y="419"/>
                </a:lnTo>
                <a:lnTo>
                  <a:pt x="102" y="415"/>
                </a:lnTo>
                <a:lnTo>
                  <a:pt x="108" y="410"/>
                </a:lnTo>
                <a:lnTo>
                  <a:pt x="110" y="407"/>
                </a:lnTo>
                <a:lnTo>
                  <a:pt x="108" y="404"/>
                </a:lnTo>
                <a:lnTo>
                  <a:pt x="102" y="398"/>
                </a:lnTo>
                <a:lnTo>
                  <a:pt x="99" y="391"/>
                </a:lnTo>
                <a:lnTo>
                  <a:pt x="94" y="384"/>
                </a:lnTo>
                <a:lnTo>
                  <a:pt x="92" y="378"/>
                </a:lnTo>
                <a:lnTo>
                  <a:pt x="90" y="371"/>
                </a:lnTo>
                <a:lnTo>
                  <a:pt x="89" y="364"/>
                </a:lnTo>
                <a:lnTo>
                  <a:pt x="83" y="361"/>
                </a:lnTo>
                <a:lnTo>
                  <a:pt x="89" y="363"/>
                </a:lnTo>
                <a:lnTo>
                  <a:pt x="96" y="364"/>
                </a:lnTo>
                <a:lnTo>
                  <a:pt x="102" y="362"/>
                </a:lnTo>
                <a:lnTo>
                  <a:pt x="108" y="355"/>
                </a:lnTo>
                <a:lnTo>
                  <a:pt x="114" y="349"/>
                </a:lnTo>
                <a:lnTo>
                  <a:pt x="119" y="348"/>
                </a:lnTo>
                <a:lnTo>
                  <a:pt x="126" y="341"/>
                </a:lnTo>
                <a:lnTo>
                  <a:pt x="119" y="334"/>
                </a:lnTo>
                <a:lnTo>
                  <a:pt x="121" y="327"/>
                </a:lnTo>
                <a:lnTo>
                  <a:pt x="127" y="325"/>
                </a:lnTo>
                <a:lnTo>
                  <a:pt x="139" y="325"/>
                </a:lnTo>
                <a:lnTo>
                  <a:pt x="146" y="319"/>
                </a:lnTo>
                <a:lnTo>
                  <a:pt x="147" y="318"/>
                </a:lnTo>
                <a:lnTo>
                  <a:pt x="150" y="316"/>
                </a:lnTo>
                <a:lnTo>
                  <a:pt x="162" y="313"/>
                </a:lnTo>
                <a:lnTo>
                  <a:pt x="168" y="310"/>
                </a:lnTo>
                <a:lnTo>
                  <a:pt x="169" y="303"/>
                </a:lnTo>
                <a:lnTo>
                  <a:pt x="175" y="299"/>
                </a:lnTo>
                <a:lnTo>
                  <a:pt x="174" y="292"/>
                </a:lnTo>
                <a:lnTo>
                  <a:pt x="176" y="285"/>
                </a:lnTo>
                <a:lnTo>
                  <a:pt x="182" y="286"/>
                </a:lnTo>
                <a:lnTo>
                  <a:pt x="189" y="289"/>
                </a:lnTo>
                <a:lnTo>
                  <a:pt x="186" y="282"/>
                </a:lnTo>
                <a:lnTo>
                  <a:pt x="183" y="276"/>
                </a:lnTo>
                <a:lnTo>
                  <a:pt x="190" y="277"/>
                </a:lnTo>
                <a:lnTo>
                  <a:pt x="196" y="282"/>
                </a:lnTo>
                <a:lnTo>
                  <a:pt x="204" y="282"/>
                </a:lnTo>
                <a:lnTo>
                  <a:pt x="211" y="281"/>
                </a:lnTo>
                <a:lnTo>
                  <a:pt x="217" y="285"/>
                </a:lnTo>
                <a:lnTo>
                  <a:pt x="217" y="291"/>
                </a:lnTo>
                <a:lnTo>
                  <a:pt x="223" y="298"/>
                </a:lnTo>
                <a:lnTo>
                  <a:pt x="227" y="297"/>
                </a:lnTo>
                <a:lnTo>
                  <a:pt x="233" y="293"/>
                </a:lnTo>
                <a:lnTo>
                  <a:pt x="239" y="299"/>
                </a:lnTo>
                <a:lnTo>
                  <a:pt x="242" y="292"/>
                </a:lnTo>
                <a:lnTo>
                  <a:pt x="243" y="285"/>
                </a:lnTo>
                <a:lnTo>
                  <a:pt x="250" y="282"/>
                </a:lnTo>
                <a:lnTo>
                  <a:pt x="256" y="284"/>
                </a:lnTo>
                <a:lnTo>
                  <a:pt x="263" y="278"/>
                </a:lnTo>
                <a:lnTo>
                  <a:pt x="268" y="274"/>
                </a:lnTo>
                <a:lnTo>
                  <a:pt x="271" y="282"/>
                </a:lnTo>
                <a:lnTo>
                  <a:pt x="278" y="289"/>
                </a:lnTo>
                <a:lnTo>
                  <a:pt x="282" y="294"/>
                </a:lnTo>
                <a:lnTo>
                  <a:pt x="283" y="295"/>
                </a:lnTo>
                <a:lnTo>
                  <a:pt x="287" y="299"/>
                </a:lnTo>
                <a:lnTo>
                  <a:pt x="293" y="298"/>
                </a:lnTo>
                <a:lnTo>
                  <a:pt x="299" y="297"/>
                </a:lnTo>
                <a:lnTo>
                  <a:pt x="306" y="299"/>
                </a:lnTo>
                <a:lnTo>
                  <a:pt x="310" y="298"/>
                </a:lnTo>
                <a:lnTo>
                  <a:pt x="316" y="298"/>
                </a:lnTo>
                <a:lnTo>
                  <a:pt x="322" y="295"/>
                </a:lnTo>
                <a:lnTo>
                  <a:pt x="329" y="295"/>
                </a:lnTo>
                <a:lnTo>
                  <a:pt x="335" y="299"/>
                </a:lnTo>
                <a:lnTo>
                  <a:pt x="342" y="301"/>
                </a:lnTo>
                <a:lnTo>
                  <a:pt x="346" y="308"/>
                </a:lnTo>
                <a:lnTo>
                  <a:pt x="350" y="315"/>
                </a:lnTo>
                <a:lnTo>
                  <a:pt x="356" y="317"/>
                </a:lnTo>
                <a:lnTo>
                  <a:pt x="361" y="319"/>
                </a:lnTo>
                <a:lnTo>
                  <a:pt x="369" y="321"/>
                </a:lnTo>
                <a:lnTo>
                  <a:pt x="374" y="325"/>
                </a:lnTo>
                <a:lnTo>
                  <a:pt x="375" y="325"/>
                </a:lnTo>
                <a:lnTo>
                  <a:pt x="379" y="329"/>
                </a:lnTo>
                <a:lnTo>
                  <a:pt x="384" y="337"/>
                </a:lnTo>
                <a:lnTo>
                  <a:pt x="389" y="341"/>
                </a:lnTo>
                <a:lnTo>
                  <a:pt x="396" y="342"/>
                </a:lnTo>
                <a:lnTo>
                  <a:pt x="402" y="345"/>
                </a:lnTo>
                <a:lnTo>
                  <a:pt x="400" y="351"/>
                </a:lnTo>
                <a:lnTo>
                  <a:pt x="401" y="358"/>
                </a:lnTo>
                <a:lnTo>
                  <a:pt x="402" y="365"/>
                </a:lnTo>
                <a:lnTo>
                  <a:pt x="408" y="370"/>
                </a:lnTo>
                <a:lnTo>
                  <a:pt x="409" y="370"/>
                </a:lnTo>
                <a:lnTo>
                  <a:pt x="415" y="366"/>
                </a:lnTo>
                <a:lnTo>
                  <a:pt x="415" y="359"/>
                </a:lnTo>
                <a:lnTo>
                  <a:pt x="412" y="354"/>
                </a:lnTo>
                <a:lnTo>
                  <a:pt x="411" y="346"/>
                </a:lnTo>
                <a:lnTo>
                  <a:pt x="405" y="340"/>
                </a:lnTo>
                <a:lnTo>
                  <a:pt x="402" y="333"/>
                </a:lnTo>
                <a:lnTo>
                  <a:pt x="408" y="331"/>
                </a:lnTo>
                <a:lnTo>
                  <a:pt x="414" y="334"/>
                </a:lnTo>
                <a:lnTo>
                  <a:pt x="420" y="338"/>
                </a:lnTo>
                <a:lnTo>
                  <a:pt x="426" y="341"/>
                </a:lnTo>
                <a:lnTo>
                  <a:pt x="429" y="341"/>
                </a:lnTo>
                <a:lnTo>
                  <a:pt x="435" y="348"/>
                </a:lnTo>
                <a:lnTo>
                  <a:pt x="441" y="351"/>
                </a:lnTo>
                <a:lnTo>
                  <a:pt x="447" y="356"/>
                </a:lnTo>
                <a:lnTo>
                  <a:pt x="452" y="361"/>
                </a:lnTo>
                <a:lnTo>
                  <a:pt x="460" y="359"/>
                </a:lnTo>
                <a:lnTo>
                  <a:pt x="466" y="364"/>
                </a:lnTo>
                <a:lnTo>
                  <a:pt x="472" y="369"/>
                </a:lnTo>
                <a:lnTo>
                  <a:pt x="478" y="364"/>
                </a:lnTo>
                <a:lnTo>
                  <a:pt x="483" y="362"/>
                </a:lnTo>
                <a:lnTo>
                  <a:pt x="490" y="355"/>
                </a:lnTo>
                <a:lnTo>
                  <a:pt x="492" y="349"/>
                </a:lnTo>
                <a:lnTo>
                  <a:pt x="492" y="346"/>
                </a:lnTo>
                <a:lnTo>
                  <a:pt x="503" y="337"/>
                </a:lnTo>
                <a:lnTo>
                  <a:pt x="505" y="330"/>
                </a:lnTo>
                <a:lnTo>
                  <a:pt x="511" y="331"/>
                </a:lnTo>
                <a:lnTo>
                  <a:pt x="518" y="334"/>
                </a:lnTo>
                <a:lnTo>
                  <a:pt x="519" y="329"/>
                </a:lnTo>
                <a:lnTo>
                  <a:pt x="526" y="329"/>
                </a:lnTo>
                <a:lnTo>
                  <a:pt x="531" y="329"/>
                </a:lnTo>
                <a:lnTo>
                  <a:pt x="537" y="329"/>
                </a:lnTo>
                <a:lnTo>
                  <a:pt x="544" y="325"/>
                </a:lnTo>
                <a:lnTo>
                  <a:pt x="547" y="332"/>
                </a:lnTo>
                <a:lnTo>
                  <a:pt x="554" y="335"/>
                </a:lnTo>
                <a:lnTo>
                  <a:pt x="559" y="342"/>
                </a:lnTo>
                <a:lnTo>
                  <a:pt x="565" y="345"/>
                </a:lnTo>
                <a:lnTo>
                  <a:pt x="571" y="340"/>
                </a:lnTo>
                <a:lnTo>
                  <a:pt x="578" y="341"/>
                </a:lnTo>
                <a:lnTo>
                  <a:pt x="577" y="333"/>
                </a:lnTo>
                <a:lnTo>
                  <a:pt x="576" y="327"/>
                </a:lnTo>
                <a:lnTo>
                  <a:pt x="577" y="325"/>
                </a:lnTo>
                <a:lnTo>
                  <a:pt x="583" y="326"/>
                </a:lnTo>
                <a:lnTo>
                  <a:pt x="595" y="329"/>
                </a:lnTo>
                <a:lnTo>
                  <a:pt x="601" y="324"/>
                </a:lnTo>
                <a:lnTo>
                  <a:pt x="606" y="322"/>
                </a:lnTo>
                <a:lnTo>
                  <a:pt x="612" y="329"/>
                </a:lnTo>
                <a:lnTo>
                  <a:pt x="616" y="329"/>
                </a:lnTo>
                <a:lnTo>
                  <a:pt x="622" y="330"/>
                </a:lnTo>
                <a:lnTo>
                  <a:pt x="624" y="337"/>
                </a:lnTo>
                <a:lnTo>
                  <a:pt x="625" y="345"/>
                </a:lnTo>
                <a:lnTo>
                  <a:pt x="631" y="349"/>
                </a:lnTo>
                <a:lnTo>
                  <a:pt x="637" y="350"/>
                </a:lnTo>
                <a:lnTo>
                  <a:pt x="644" y="356"/>
                </a:lnTo>
                <a:lnTo>
                  <a:pt x="650" y="358"/>
                </a:lnTo>
                <a:lnTo>
                  <a:pt x="652" y="358"/>
                </a:lnTo>
                <a:lnTo>
                  <a:pt x="658" y="359"/>
                </a:lnTo>
                <a:lnTo>
                  <a:pt x="665" y="359"/>
                </a:lnTo>
                <a:lnTo>
                  <a:pt x="671" y="362"/>
                </a:lnTo>
                <a:lnTo>
                  <a:pt x="677" y="362"/>
                </a:lnTo>
                <a:lnTo>
                  <a:pt x="683" y="364"/>
                </a:lnTo>
                <a:lnTo>
                  <a:pt x="682" y="371"/>
                </a:lnTo>
                <a:lnTo>
                  <a:pt x="687" y="371"/>
                </a:lnTo>
                <a:lnTo>
                  <a:pt x="694" y="369"/>
                </a:lnTo>
                <a:lnTo>
                  <a:pt x="700" y="363"/>
                </a:lnTo>
                <a:lnTo>
                  <a:pt x="700" y="362"/>
                </a:lnTo>
                <a:lnTo>
                  <a:pt x="701" y="354"/>
                </a:lnTo>
                <a:lnTo>
                  <a:pt x="702" y="347"/>
                </a:lnTo>
                <a:lnTo>
                  <a:pt x="702" y="346"/>
                </a:lnTo>
                <a:lnTo>
                  <a:pt x="705" y="345"/>
                </a:lnTo>
                <a:lnTo>
                  <a:pt x="711" y="346"/>
                </a:lnTo>
                <a:lnTo>
                  <a:pt x="713" y="351"/>
                </a:lnTo>
                <a:lnTo>
                  <a:pt x="720" y="356"/>
                </a:lnTo>
                <a:lnTo>
                  <a:pt x="726" y="358"/>
                </a:lnTo>
                <a:lnTo>
                  <a:pt x="733" y="358"/>
                </a:lnTo>
                <a:lnTo>
                  <a:pt x="738" y="358"/>
                </a:lnTo>
                <a:lnTo>
                  <a:pt x="744" y="359"/>
                </a:lnTo>
                <a:lnTo>
                  <a:pt x="750" y="358"/>
                </a:lnTo>
                <a:lnTo>
                  <a:pt x="757" y="356"/>
                </a:lnTo>
                <a:lnTo>
                  <a:pt x="764" y="354"/>
                </a:lnTo>
                <a:lnTo>
                  <a:pt x="769" y="353"/>
                </a:lnTo>
                <a:lnTo>
                  <a:pt x="775" y="350"/>
                </a:lnTo>
                <a:lnTo>
                  <a:pt x="781" y="347"/>
                </a:lnTo>
                <a:lnTo>
                  <a:pt x="780" y="340"/>
                </a:lnTo>
                <a:lnTo>
                  <a:pt x="780" y="333"/>
                </a:lnTo>
                <a:lnTo>
                  <a:pt x="780" y="330"/>
                </a:lnTo>
                <a:lnTo>
                  <a:pt x="779" y="323"/>
                </a:lnTo>
                <a:lnTo>
                  <a:pt x="779" y="316"/>
                </a:lnTo>
                <a:lnTo>
                  <a:pt x="786" y="314"/>
                </a:lnTo>
                <a:lnTo>
                  <a:pt x="784" y="313"/>
                </a:lnTo>
                <a:lnTo>
                  <a:pt x="777" y="308"/>
                </a:lnTo>
                <a:lnTo>
                  <a:pt x="772" y="301"/>
                </a:lnTo>
                <a:lnTo>
                  <a:pt x="771" y="301"/>
                </a:lnTo>
                <a:lnTo>
                  <a:pt x="765" y="300"/>
                </a:lnTo>
                <a:lnTo>
                  <a:pt x="759" y="299"/>
                </a:lnTo>
                <a:lnTo>
                  <a:pt x="753" y="299"/>
                </a:lnTo>
                <a:lnTo>
                  <a:pt x="746" y="298"/>
                </a:lnTo>
                <a:lnTo>
                  <a:pt x="741" y="294"/>
                </a:lnTo>
                <a:lnTo>
                  <a:pt x="738" y="286"/>
                </a:lnTo>
                <a:lnTo>
                  <a:pt x="734" y="286"/>
                </a:lnTo>
                <a:lnTo>
                  <a:pt x="729" y="286"/>
                </a:lnTo>
                <a:lnTo>
                  <a:pt x="715" y="286"/>
                </a:lnTo>
                <a:lnTo>
                  <a:pt x="709" y="278"/>
                </a:lnTo>
                <a:lnTo>
                  <a:pt x="705" y="271"/>
                </a:lnTo>
                <a:lnTo>
                  <a:pt x="699" y="270"/>
                </a:lnTo>
                <a:lnTo>
                  <a:pt x="692" y="267"/>
                </a:lnTo>
                <a:lnTo>
                  <a:pt x="686" y="268"/>
                </a:lnTo>
                <a:lnTo>
                  <a:pt x="680" y="262"/>
                </a:lnTo>
                <a:lnTo>
                  <a:pt x="680" y="258"/>
                </a:lnTo>
                <a:lnTo>
                  <a:pt x="689" y="258"/>
                </a:lnTo>
                <a:lnTo>
                  <a:pt x="696" y="252"/>
                </a:lnTo>
                <a:lnTo>
                  <a:pt x="702" y="246"/>
                </a:lnTo>
                <a:lnTo>
                  <a:pt x="714" y="246"/>
                </a:lnTo>
                <a:lnTo>
                  <a:pt x="720" y="240"/>
                </a:lnTo>
                <a:lnTo>
                  <a:pt x="727" y="234"/>
                </a:lnTo>
                <a:lnTo>
                  <a:pt x="729" y="233"/>
                </a:lnTo>
                <a:lnTo>
                  <a:pt x="723" y="226"/>
                </a:lnTo>
                <a:lnTo>
                  <a:pt x="720" y="220"/>
                </a:lnTo>
                <a:lnTo>
                  <a:pt x="713" y="217"/>
                </a:lnTo>
                <a:lnTo>
                  <a:pt x="709" y="210"/>
                </a:lnTo>
                <a:lnTo>
                  <a:pt x="703" y="208"/>
                </a:lnTo>
                <a:lnTo>
                  <a:pt x="703" y="201"/>
                </a:lnTo>
                <a:lnTo>
                  <a:pt x="709" y="195"/>
                </a:lnTo>
                <a:lnTo>
                  <a:pt x="715" y="190"/>
                </a:lnTo>
                <a:lnTo>
                  <a:pt x="712" y="184"/>
                </a:lnTo>
                <a:lnTo>
                  <a:pt x="718" y="182"/>
                </a:lnTo>
                <a:lnTo>
                  <a:pt x="721" y="181"/>
                </a:lnTo>
                <a:lnTo>
                  <a:pt x="728" y="182"/>
                </a:lnTo>
                <a:lnTo>
                  <a:pt x="734" y="180"/>
                </a:lnTo>
                <a:lnTo>
                  <a:pt x="741" y="182"/>
                </a:lnTo>
                <a:lnTo>
                  <a:pt x="746" y="186"/>
                </a:lnTo>
                <a:lnTo>
                  <a:pt x="753" y="185"/>
                </a:lnTo>
                <a:lnTo>
                  <a:pt x="760" y="184"/>
                </a:lnTo>
                <a:lnTo>
                  <a:pt x="766" y="187"/>
                </a:lnTo>
                <a:lnTo>
                  <a:pt x="772" y="180"/>
                </a:lnTo>
                <a:lnTo>
                  <a:pt x="769" y="173"/>
                </a:lnTo>
                <a:lnTo>
                  <a:pt x="763" y="172"/>
                </a:lnTo>
                <a:lnTo>
                  <a:pt x="757" y="170"/>
                </a:lnTo>
                <a:lnTo>
                  <a:pt x="750" y="169"/>
                </a:lnTo>
                <a:lnTo>
                  <a:pt x="744" y="164"/>
                </a:lnTo>
                <a:lnTo>
                  <a:pt x="738" y="165"/>
                </a:lnTo>
                <a:lnTo>
                  <a:pt x="732" y="164"/>
                </a:lnTo>
                <a:lnTo>
                  <a:pt x="726" y="161"/>
                </a:lnTo>
                <a:lnTo>
                  <a:pt x="719" y="161"/>
                </a:lnTo>
                <a:lnTo>
                  <a:pt x="713" y="156"/>
                </a:lnTo>
                <a:lnTo>
                  <a:pt x="713" y="150"/>
                </a:lnTo>
                <a:lnTo>
                  <a:pt x="719" y="146"/>
                </a:lnTo>
                <a:lnTo>
                  <a:pt x="726" y="148"/>
                </a:lnTo>
                <a:lnTo>
                  <a:pt x="731" y="144"/>
                </a:lnTo>
                <a:lnTo>
                  <a:pt x="726" y="138"/>
                </a:lnTo>
                <a:lnTo>
                  <a:pt x="719" y="138"/>
                </a:lnTo>
                <a:lnTo>
                  <a:pt x="713" y="140"/>
                </a:lnTo>
                <a:lnTo>
                  <a:pt x="706" y="138"/>
                </a:lnTo>
                <a:lnTo>
                  <a:pt x="700" y="136"/>
                </a:lnTo>
                <a:lnTo>
                  <a:pt x="695" y="132"/>
                </a:lnTo>
                <a:lnTo>
                  <a:pt x="700" y="130"/>
                </a:lnTo>
                <a:lnTo>
                  <a:pt x="704" y="124"/>
                </a:lnTo>
                <a:lnTo>
                  <a:pt x="705" y="120"/>
                </a:lnTo>
                <a:lnTo>
                  <a:pt x="699" y="116"/>
                </a:lnTo>
                <a:lnTo>
                  <a:pt x="692" y="111"/>
                </a:lnTo>
                <a:lnTo>
                  <a:pt x="699" y="109"/>
                </a:lnTo>
                <a:lnTo>
                  <a:pt x="704" y="112"/>
                </a:lnTo>
                <a:lnTo>
                  <a:pt x="704" y="105"/>
                </a:lnTo>
                <a:lnTo>
                  <a:pt x="711" y="103"/>
                </a:lnTo>
                <a:lnTo>
                  <a:pt x="717" y="106"/>
                </a:lnTo>
                <a:lnTo>
                  <a:pt x="718" y="107"/>
                </a:lnTo>
                <a:lnTo>
                  <a:pt x="725" y="108"/>
                </a:lnTo>
                <a:lnTo>
                  <a:pt x="726" y="107"/>
                </a:lnTo>
                <a:lnTo>
                  <a:pt x="733" y="107"/>
                </a:lnTo>
                <a:lnTo>
                  <a:pt x="739" y="111"/>
                </a:lnTo>
                <a:lnTo>
                  <a:pt x="746" y="112"/>
                </a:lnTo>
                <a:lnTo>
                  <a:pt x="749" y="105"/>
                </a:lnTo>
                <a:lnTo>
                  <a:pt x="756" y="105"/>
                </a:lnTo>
                <a:lnTo>
                  <a:pt x="762" y="105"/>
                </a:lnTo>
                <a:lnTo>
                  <a:pt x="768" y="106"/>
                </a:lnTo>
                <a:lnTo>
                  <a:pt x="770" y="113"/>
                </a:lnTo>
                <a:lnTo>
                  <a:pt x="776" y="115"/>
                </a:lnTo>
                <a:lnTo>
                  <a:pt x="775" y="108"/>
                </a:lnTo>
                <a:lnTo>
                  <a:pt x="776" y="101"/>
                </a:lnTo>
                <a:lnTo>
                  <a:pt x="783" y="100"/>
                </a:lnTo>
                <a:lnTo>
                  <a:pt x="789" y="100"/>
                </a:lnTo>
                <a:lnTo>
                  <a:pt x="795" y="99"/>
                </a:lnTo>
                <a:lnTo>
                  <a:pt x="801" y="99"/>
                </a:lnTo>
                <a:lnTo>
                  <a:pt x="803" y="93"/>
                </a:lnTo>
                <a:lnTo>
                  <a:pt x="809" y="93"/>
                </a:lnTo>
                <a:lnTo>
                  <a:pt x="814" y="95"/>
                </a:lnTo>
                <a:lnTo>
                  <a:pt x="820" y="91"/>
                </a:lnTo>
                <a:lnTo>
                  <a:pt x="826" y="89"/>
                </a:lnTo>
                <a:lnTo>
                  <a:pt x="832" y="88"/>
                </a:lnTo>
                <a:lnTo>
                  <a:pt x="838" y="91"/>
                </a:lnTo>
                <a:lnTo>
                  <a:pt x="839" y="92"/>
                </a:lnTo>
                <a:lnTo>
                  <a:pt x="845" y="90"/>
                </a:lnTo>
                <a:lnTo>
                  <a:pt x="848" y="83"/>
                </a:lnTo>
                <a:lnTo>
                  <a:pt x="853" y="83"/>
                </a:lnTo>
                <a:lnTo>
                  <a:pt x="860" y="82"/>
                </a:lnTo>
                <a:lnTo>
                  <a:pt x="866" y="79"/>
                </a:lnTo>
                <a:lnTo>
                  <a:pt x="873" y="77"/>
                </a:lnTo>
                <a:lnTo>
                  <a:pt x="876" y="80"/>
                </a:lnTo>
                <a:lnTo>
                  <a:pt x="883" y="81"/>
                </a:lnTo>
                <a:lnTo>
                  <a:pt x="887" y="77"/>
                </a:lnTo>
                <a:lnTo>
                  <a:pt x="893" y="77"/>
                </a:lnTo>
                <a:lnTo>
                  <a:pt x="894" y="77"/>
                </a:lnTo>
                <a:lnTo>
                  <a:pt x="899" y="82"/>
                </a:lnTo>
                <a:lnTo>
                  <a:pt x="906" y="79"/>
                </a:lnTo>
                <a:lnTo>
                  <a:pt x="903" y="72"/>
                </a:lnTo>
                <a:lnTo>
                  <a:pt x="907" y="65"/>
                </a:lnTo>
                <a:lnTo>
                  <a:pt x="913" y="60"/>
                </a:lnTo>
                <a:lnTo>
                  <a:pt x="919" y="59"/>
                </a:lnTo>
                <a:lnTo>
                  <a:pt x="925" y="61"/>
                </a:lnTo>
                <a:lnTo>
                  <a:pt x="930" y="57"/>
                </a:lnTo>
                <a:lnTo>
                  <a:pt x="937" y="53"/>
                </a:lnTo>
                <a:lnTo>
                  <a:pt x="942" y="60"/>
                </a:lnTo>
                <a:lnTo>
                  <a:pt x="946" y="59"/>
                </a:lnTo>
                <a:lnTo>
                  <a:pt x="952" y="57"/>
                </a:lnTo>
                <a:lnTo>
                  <a:pt x="958" y="55"/>
                </a:lnTo>
                <a:lnTo>
                  <a:pt x="965" y="52"/>
                </a:lnTo>
                <a:lnTo>
                  <a:pt x="971" y="52"/>
                </a:lnTo>
                <a:lnTo>
                  <a:pt x="977" y="52"/>
                </a:lnTo>
                <a:lnTo>
                  <a:pt x="983" y="49"/>
                </a:lnTo>
                <a:lnTo>
                  <a:pt x="989" y="49"/>
                </a:lnTo>
                <a:lnTo>
                  <a:pt x="996" y="47"/>
                </a:lnTo>
                <a:lnTo>
                  <a:pt x="1002" y="47"/>
                </a:lnTo>
                <a:lnTo>
                  <a:pt x="1008" y="43"/>
                </a:lnTo>
                <a:lnTo>
                  <a:pt x="1014" y="42"/>
                </a:lnTo>
                <a:lnTo>
                  <a:pt x="1020" y="42"/>
                </a:lnTo>
                <a:lnTo>
                  <a:pt x="1027" y="40"/>
                </a:lnTo>
                <a:lnTo>
                  <a:pt x="1032" y="34"/>
                </a:lnTo>
                <a:lnTo>
                  <a:pt x="1038" y="35"/>
                </a:lnTo>
                <a:lnTo>
                  <a:pt x="1044" y="35"/>
                </a:lnTo>
                <a:lnTo>
                  <a:pt x="1048" y="33"/>
                </a:lnTo>
                <a:lnTo>
                  <a:pt x="1049" y="32"/>
                </a:lnTo>
                <a:lnTo>
                  <a:pt x="1050" y="29"/>
                </a:lnTo>
                <a:lnTo>
                  <a:pt x="1053" y="27"/>
                </a:lnTo>
                <a:lnTo>
                  <a:pt x="1047" y="24"/>
                </a:lnTo>
                <a:lnTo>
                  <a:pt x="1048" y="17"/>
                </a:lnTo>
                <a:lnTo>
                  <a:pt x="1055" y="17"/>
                </a:lnTo>
                <a:lnTo>
                  <a:pt x="1061" y="17"/>
                </a:lnTo>
                <a:lnTo>
                  <a:pt x="1067" y="11"/>
                </a:lnTo>
                <a:lnTo>
                  <a:pt x="1066" y="4"/>
                </a:lnTo>
                <a:lnTo>
                  <a:pt x="1068" y="4"/>
                </a:lnTo>
                <a:lnTo>
                  <a:pt x="1075" y="7"/>
                </a:lnTo>
                <a:lnTo>
                  <a:pt x="1082" y="5"/>
                </a:lnTo>
                <a:lnTo>
                  <a:pt x="1075" y="0"/>
                </a:lnTo>
                <a:lnTo>
                  <a:pt x="1082" y="0"/>
                </a:lnTo>
                <a:lnTo>
                  <a:pt x="1089" y="2"/>
                </a:lnTo>
                <a:lnTo>
                  <a:pt x="1095" y="5"/>
                </a:lnTo>
                <a:lnTo>
                  <a:pt x="1098" y="3"/>
                </a:lnTo>
                <a:lnTo>
                  <a:pt x="1103" y="4"/>
                </a:lnTo>
                <a:lnTo>
                  <a:pt x="1110" y="5"/>
                </a:lnTo>
                <a:lnTo>
                  <a:pt x="1118" y="5"/>
                </a:lnTo>
                <a:lnTo>
                  <a:pt x="1125" y="9"/>
                </a:lnTo>
                <a:lnTo>
                  <a:pt x="1131" y="13"/>
                </a:lnTo>
                <a:lnTo>
                  <a:pt x="1137" y="17"/>
                </a:lnTo>
                <a:lnTo>
                  <a:pt x="1138" y="17"/>
                </a:lnTo>
                <a:lnTo>
                  <a:pt x="1146" y="19"/>
                </a:lnTo>
                <a:lnTo>
                  <a:pt x="1152" y="20"/>
                </a:lnTo>
                <a:lnTo>
                  <a:pt x="1158" y="17"/>
                </a:lnTo>
                <a:lnTo>
                  <a:pt x="1160" y="10"/>
                </a:lnTo>
                <a:lnTo>
                  <a:pt x="1165" y="11"/>
                </a:lnTo>
                <a:lnTo>
                  <a:pt x="1172" y="9"/>
                </a:lnTo>
                <a:lnTo>
                  <a:pt x="1177" y="9"/>
                </a:lnTo>
                <a:lnTo>
                  <a:pt x="1181" y="16"/>
                </a:lnTo>
                <a:lnTo>
                  <a:pt x="1187" y="20"/>
                </a:lnTo>
                <a:lnTo>
                  <a:pt x="1193" y="25"/>
                </a:lnTo>
                <a:lnTo>
                  <a:pt x="1195" y="33"/>
                </a:lnTo>
                <a:lnTo>
                  <a:pt x="1196" y="37"/>
                </a:lnTo>
                <a:lnTo>
                  <a:pt x="1196" y="39"/>
                </a:lnTo>
                <a:lnTo>
                  <a:pt x="1202" y="43"/>
                </a:lnTo>
                <a:lnTo>
                  <a:pt x="1207" y="50"/>
                </a:lnTo>
                <a:lnTo>
                  <a:pt x="1212" y="52"/>
                </a:lnTo>
                <a:lnTo>
                  <a:pt x="1219" y="56"/>
                </a:lnTo>
                <a:lnTo>
                  <a:pt x="1215" y="63"/>
                </a:lnTo>
                <a:lnTo>
                  <a:pt x="1218" y="69"/>
                </a:lnTo>
                <a:lnTo>
                  <a:pt x="1223" y="76"/>
                </a:lnTo>
                <a:lnTo>
                  <a:pt x="1221" y="83"/>
                </a:lnTo>
                <a:lnTo>
                  <a:pt x="1215" y="85"/>
                </a:lnTo>
                <a:lnTo>
                  <a:pt x="1221" y="92"/>
                </a:lnTo>
                <a:lnTo>
                  <a:pt x="1226" y="96"/>
                </a:lnTo>
                <a:lnTo>
                  <a:pt x="1233" y="98"/>
                </a:lnTo>
                <a:lnTo>
                  <a:pt x="1239" y="93"/>
                </a:lnTo>
                <a:lnTo>
                  <a:pt x="1246" y="98"/>
                </a:lnTo>
                <a:lnTo>
                  <a:pt x="1252" y="98"/>
                </a:lnTo>
                <a:lnTo>
                  <a:pt x="1258" y="96"/>
                </a:lnTo>
                <a:lnTo>
                  <a:pt x="1261" y="88"/>
                </a:lnTo>
                <a:lnTo>
                  <a:pt x="1267" y="88"/>
                </a:lnTo>
                <a:lnTo>
                  <a:pt x="1274" y="91"/>
                </a:lnTo>
                <a:lnTo>
                  <a:pt x="1279" y="91"/>
                </a:lnTo>
                <a:lnTo>
                  <a:pt x="1274" y="85"/>
                </a:lnTo>
                <a:lnTo>
                  <a:pt x="1274" y="79"/>
                </a:lnTo>
                <a:lnTo>
                  <a:pt x="1281" y="82"/>
                </a:lnTo>
                <a:lnTo>
                  <a:pt x="1287" y="87"/>
                </a:lnTo>
                <a:lnTo>
                  <a:pt x="1292" y="95"/>
                </a:lnTo>
                <a:lnTo>
                  <a:pt x="1299" y="96"/>
                </a:lnTo>
                <a:lnTo>
                  <a:pt x="1294" y="100"/>
                </a:lnTo>
                <a:lnTo>
                  <a:pt x="1299" y="107"/>
                </a:lnTo>
                <a:lnTo>
                  <a:pt x="1302" y="114"/>
                </a:lnTo>
                <a:lnTo>
                  <a:pt x="1309" y="108"/>
                </a:lnTo>
                <a:lnTo>
                  <a:pt x="1314" y="108"/>
                </a:lnTo>
                <a:lnTo>
                  <a:pt x="1309" y="103"/>
                </a:lnTo>
                <a:lnTo>
                  <a:pt x="1303" y="104"/>
                </a:lnTo>
                <a:lnTo>
                  <a:pt x="1307" y="97"/>
                </a:lnTo>
                <a:lnTo>
                  <a:pt x="1313" y="97"/>
                </a:lnTo>
                <a:lnTo>
                  <a:pt x="1321" y="98"/>
                </a:lnTo>
                <a:lnTo>
                  <a:pt x="1326" y="99"/>
                </a:lnTo>
                <a:lnTo>
                  <a:pt x="1332" y="106"/>
                </a:lnTo>
                <a:lnTo>
                  <a:pt x="1338" y="108"/>
                </a:lnTo>
                <a:lnTo>
                  <a:pt x="1344" y="109"/>
                </a:lnTo>
                <a:lnTo>
                  <a:pt x="1352" y="108"/>
                </a:lnTo>
                <a:lnTo>
                  <a:pt x="1358" y="108"/>
                </a:lnTo>
                <a:lnTo>
                  <a:pt x="1363" y="100"/>
                </a:lnTo>
                <a:lnTo>
                  <a:pt x="1364" y="103"/>
                </a:lnTo>
                <a:lnTo>
                  <a:pt x="1365" y="103"/>
                </a:lnTo>
                <a:lnTo>
                  <a:pt x="1369" y="108"/>
                </a:lnTo>
                <a:lnTo>
                  <a:pt x="1369" y="109"/>
                </a:lnTo>
                <a:lnTo>
                  <a:pt x="1370" y="116"/>
                </a:lnTo>
                <a:lnTo>
                  <a:pt x="1362" y="116"/>
                </a:lnTo>
                <a:lnTo>
                  <a:pt x="1356" y="120"/>
                </a:lnTo>
                <a:lnTo>
                  <a:pt x="1355" y="125"/>
                </a:lnTo>
                <a:lnTo>
                  <a:pt x="1352" y="133"/>
                </a:lnTo>
                <a:lnTo>
                  <a:pt x="1358" y="140"/>
                </a:lnTo>
                <a:lnTo>
                  <a:pt x="1364" y="142"/>
                </a:lnTo>
                <a:lnTo>
                  <a:pt x="1368" y="149"/>
                </a:lnTo>
                <a:lnTo>
                  <a:pt x="1370" y="146"/>
                </a:lnTo>
                <a:lnTo>
                  <a:pt x="1374" y="139"/>
                </a:lnTo>
                <a:lnTo>
                  <a:pt x="1381" y="136"/>
                </a:lnTo>
                <a:lnTo>
                  <a:pt x="1388" y="133"/>
                </a:lnTo>
                <a:lnTo>
                  <a:pt x="1393" y="134"/>
                </a:lnTo>
                <a:lnTo>
                  <a:pt x="1399" y="139"/>
                </a:lnTo>
                <a:lnTo>
                  <a:pt x="1406" y="137"/>
                </a:lnTo>
                <a:lnTo>
                  <a:pt x="1413" y="144"/>
                </a:lnTo>
                <a:lnTo>
                  <a:pt x="1420" y="146"/>
                </a:lnTo>
                <a:lnTo>
                  <a:pt x="1420" y="138"/>
                </a:lnTo>
                <a:lnTo>
                  <a:pt x="1421" y="130"/>
                </a:lnTo>
                <a:lnTo>
                  <a:pt x="1427" y="124"/>
                </a:lnTo>
                <a:lnTo>
                  <a:pt x="1434" y="120"/>
                </a:lnTo>
                <a:lnTo>
                  <a:pt x="1441" y="121"/>
                </a:lnTo>
                <a:lnTo>
                  <a:pt x="1444" y="121"/>
                </a:lnTo>
                <a:lnTo>
                  <a:pt x="1445" y="120"/>
                </a:lnTo>
                <a:lnTo>
                  <a:pt x="1448" y="116"/>
                </a:lnTo>
                <a:lnTo>
                  <a:pt x="1454" y="112"/>
                </a:lnTo>
                <a:lnTo>
                  <a:pt x="1459" y="107"/>
                </a:lnTo>
                <a:lnTo>
                  <a:pt x="1456" y="100"/>
                </a:lnTo>
                <a:lnTo>
                  <a:pt x="1463" y="99"/>
                </a:lnTo>
                <a:lnTo>
                  <a:pt x="1470" y="99"/>
                </a:lnTo>
                <a:lnTo>
                  <a:pt x="1474" y="97"/>
                </a:lnTo>
                <a:lnTo>
                  <a:pt x="1479" y="93"/>
                </a:lnTo>
                <a:lnTo>
                  <a:pt x="1485" y="91"/>
                </a:lnTo>
                <a:lnTo>
                  <a:pt x="1492" y="88"/>
                </a:lnTo>
                <a:lnTo>
                  <a:pt x="1495" y="81"/>
                </a:lnTo>
                <a:lnTo>
                  <a:pt x="1500" y="82"/>
                </a:lnTo>
                <a:lnTo>
                  <a:pt x="1507" y="82"/>
                </a:lnTo>
                <a:lnTo>
                  <a:pt x="1513" y="74"/>
                </a:lnTo>
                <a:lnTo>
                  <a:pt x="1518" y="74"/>
                </a:lnTo>
                <a:lnTo>
                  <a:pt x="1524" y="72"/>
                </a:lnTo>
                <a:lnTo>
                  <a:pt x="1519" y="79"/>
                </a:lnTo>
                <a:lnTo>
                  <a:pt x="1525" y="83"/>
                </a:lnTo>
                <a:lnTo>
                  <a:pt x="1525" y="90"/>
                </a:lnTo>
                <a:lnTo>
                  <a:pt x="1520" y="97"/>
                </a:lnTo>
                <a:lnTo>
                  <a:pt x="1514" y="95"/>
                </a:lnTo>
                <a:lnTo>
                  <a:pt x="1508" y="98"/>
                </a:lnTo>
                <a:lnTo>
                  <a:pt x="1514" y="104"/>
                </a:lnTo>
                <a:lnTo>
                  <a:pt x="1520" y="109"/>
                </a:lnTo>
                <a:lnTo>
                  <a:pt x="1522" y="112"/>
                </a:lnTo>
                <a:lnTo>
                  <a:pt x="1530" y="115"/>
                </a:lnTo>
                <a:lnTo>
                  <a:pt x="1537" y="119"/>
                </a:lnTo>
                <a:lnTo>
                  <a:pt x="1544" y="122"/>
                </a:lnTo>
                <a:lnTo>
                  <a:pt x="1550" y="125"/>
                </a:lnTo>
                <a:lnTo>
                  <a:pt x="1552" y="126"/>
                </a:lnTo>
                <a:lnTo>
                  <a:pt x="1560" y="130"/>
                </a:lnTo>
                <a:lnTo>
                  <a:pt x="1566" y="134"/>
                </a:lnTo>
                <a:lnTo>
                  <a:pt x="1572" y="138"/>
                </a:lnTo>
                <a:lnTo>
                  <a:pt x="1576" y="140"/>
                </a:lnTo>
                <a:lnTo>
                  <a:pt x="1583" y="144"/>
                </a:lnTo>
                <a:lnTo>
                  <a:pt x="1590" y="147"/>
                </a:lnTo>
                <a:lnTo>
                  <a:pt x="1597" y="152"/>
                </a:lnTo>
                <a:lnTo>
                  <a:pt x="1604" y="156"/>
                </a:lnTo>
                <a:lnTo>
                  <a:pt x="1605" y="157"/>
                </a:lnTo>
                <a:lnTo>
                  <a:pt x="1612" y="162"/>
                </a:lnTo>
                <a:lnTo>
                  <a:pt x="1619" y="168"/>
                </a:lnTo>
                <a:lnTo>
                  <a:pt x="1625" y="176"/>
                </a:lnTo>
                <a:lnTo>
                  <a:pt x="1632" y="181"/>
                </a:lnTo>
                <a:lnTo>
                  <a:pt x="1638" y="187"/>
                </a:lnTo>
                <a:lnTo>
                  <a:pt x="1644" y="194"/>
                </a:lnTo>
                <a:lnTo>
                  <a:pt x="1652" y="200"/>
                </a:lnTo>
                <a:lnTo>
                  <a:pt x="1658" y="204"/>
                </a:lnTo>
                <a:lnTo>
                  <a:pt x="1663" y="211"/>
                </a:lnTo>
                <a:lnTo>
                  <a:pt x="1670" y="217"/>
                </a:lnTo>
                <a:lnTo>
                  <a:pt x="1671" y="219"/>
                </a:lnTo>
                <a:lnTo>
                  <a:pt x="1677" y="225"/>
                </a:lnTo>
                <a:lnTo>
                  <a:pt x="1691" y="237"/>
                </a:lnTo>
                <a:lnTo>
                  <a:pt x="1698" y="245"/>
                </a:lnTo>
                <a:lnTo>
                  <a:pt x="1703" y="251"/>
                </a:lnTo>
                <a:lnTo>
                  <a:pt x="1711" y="258"/>
                </a:lnTo>
                <a:lnTo>
                  <a:pt x="1715" y="263"/>
                </a:lnTo>
                <a:lnTo>
                  <a:pt x="1722" y="269"/>
                </a:lnTo>
                <a:lnTo>
                  <a:pt x="1728" y="276"/>
                </a:lnTo>
                <a:lnTo>
                  <a:pt x="1734" y="283"/>
                </a:lnTo>
                <a:lnTo>
                  <a:pt x="1742" y="290"/>
                </a:lnTo>
                <a:lnTo>
                  <a:pt x="1748" y="295"/>
                </a:lnTo>
                <a:lnTo>
                  <a:pt x="1754" y="303"/>
                </a:lnTo>
                <a:lnTo>
                  <a:pt x="1761" y="311"/>
                </a:lnTo>
                <a:lnTo>
                  <a:pt x="1785" y="338"/>
                </a:lnTo>
                <a:lnTo>
                  <a:pt x="1791" y="345"/>
                </a:lnTo>
                <a:lnTo>
                  <a:pt x="1794" y="348"/>
                </a:lnTo>
                <a:lnTo>
                  <a:pt x="1795" y="349"/>
                </a:lnTo>
                <a:lnTo>
                  <a:pt x="1802" y="351"/>
                </a:lnTo>
                <a:lnTo>
                  <a:pt x="1798" y="345"/>
                </a:lnTo>
                <a:lnTo>
                  <a:pt x="1804" y="347"/>
                </a:lnTo>
                <a:lnTo>
                  <a:pt x="1808" y="340"/>
                </a:lnTo>
                <a:lnTo>
                  <a:pt x="1815" y="338"/>
                </a:lnTo>
                <a:lnTo>
                  <a:pt x="1815" y="331"/>
                </a:lnTo>
                <a:lnTo>
                  <a:pt x="1809" y="324"/>
                </a:lnTo>
                <a:lnTo>
                  <a:pt x="1812" y="317"/>
                </a:lnTo>
                <a:lnTo>
                  <a:pt x="1818" y="317"/>
                </a:lnTo>
                <a:lnTo>
                  <a:pt x="1819" y="310"/>
                </a:lnTo>
                <a:lnTo>
                  <a:pt x="1825" y="313"/>
                </a:lnTo>
                <a:lnTo>
                  <a:pt x="1832" y="313"/>
                </a:lnTo>
                <a:lnTo>
                  <a:pt x="1839" y="319"/>
                </a:lnTo>
                <a:lnTo>
                  <a:pt x="1844" y="318"/>
                </a:lnTo>
                <a:lnTo>
                  <a:pt x="1848" y="318"/>
                </a:lnTo>
                <a:lnTo>
                  <a:pt x="1848" y="319"/>
                </a:lnTo>
                <a:lnTo>
                  <a:pt x="1849" y="323"/>
                </a:lnTo>
                <a:lnTo>
                  <a:pt x="1849" y="324"/>
                </a:lnTo>
                <a:lnTo>
                  <a:pt x="1848" y="331"/>
                </a:lnTo>
                <a:lnTo>
                  <a:pt x="1851" y="338"/>
                </a:lnTo>
                <a:lnTo>
                  <a:pt x="1858" y="338"/>
                </a:lnTo>
                <a:lnTo>
                  <a:pt x="1864" y="337"/>
                </a:lnTo>
                <a:lnTo>
                  <a:pt x="1870" y="340"/>
                </a:lnTo>
                <a:lnTo>
                  <a:pt x="1875" y="347"/>
                </a:lnTo>
                <a:lnTo>
                  <a:pt x="1878" y="354"/>
                </a:lnTo>
                <a:lnTo>
                  <a:pt x="1883" y="354"/>
                </a:lnTo>
                <a:lnTo>
                  <a:pt x="1890" y="354"/>
                </a:lnTo>
                <a:lnTo>
                  <a:pt x="1896" y="351"/>
                </a:lnTo>
                <a:lnTo>
                  <a:pt x="1902" y="350"/>
                </a:lnTo>
                <a:lnTo>
                  <a:pt x="1906" y="351"/>
                </a:lnTo>
                <a:lnTo>
                  <a:pt x="1912" y="355"/>
                </a:lnTo>
                <a:lnTo>
                  <a:pt x="1919" y="355"/>
                </a:lnTo>
                <a:lnTo>
                  <a:pt x="1925" y="351"/>
                </a:lnTo>
                <a:lnTo>
                  <a:pt x="1931" y="354"/>
                </a:lnTo>
                <a:lnTo>
                  <a:pt x="1937" y="351"/>
                </a:lnTo>
                <a:lnTo>
                  <a:pt x="1942" y="348"/>
                </a:lnTo>
                <a:lnTo>
                  <a:pt x="1946" y="341"/>
                </a:lnTo>
                <a:lnTo>
                  <a:pt x="1953" y="342"/>
                </a:lnTo>
                <a:lnTo>
                  <a:pt x="1959" y="341"/>
                </a:lnTo>
                <a:lnTo>
                  <a:pt x="1960" y="333"/>
                </a:lnTo>
                <a:lnTo>
                  <a:pt x="1974" y="333"/>
                </a:lnTo>
                <a:lnTo>
                  <a:pt x="1982" y="337"/>
                </a:lnTo>
                <a:lnTo>
                  <a:pt x="1988" y="338"/>
                </a:lnTo>
                <a:lnTo>
                  <a:pt x="1994" y="341"/>
                </a:lnTo>
                <a:lnTo>
                  <a:pt x="2000" y="342"/>
                </a:lnTo>
                <a:lnTo>
                  <a:pt x="2007" y="347"/>
                </a:lnTo>
                <a:lnTo>
                  <a:pt x="2013" y="350"/>
                </a:lnTo>
                <a:lnTo>
                  <a:pt x="2016" y="357"/>
                </a:lnTo>
                <a:lnTo>
                  <a:pt x="2017" y="357"/>
                </a:lnTo>
                <a:lnTo>
                  <a:pt x="2017" y="358"/>
                </a:lnTo>
                <a:lnTo>
                  <a:pt x="2024" y="362"/>
                </a:lnTo>
                <a:lnTo>
                  <a:pt x="2027" y="363"/>
                </a:lnTo>
                <a:lnTo>
                  <a:pt x="2032" y="370"/>
                </a:lnTo>
                <a:lnTo>
                  <a:pt x="2035" y="377"/>
                </a:lnTo>
                <a:lnTo>
                  <a:pt x="2041" y="383"/>
                </a:lnTo>
                <a:lnTo>
                  <a:pt x="2045" y="390"/>
                </a:lnTo>
                <a:lnTo>
                  <a:pt x="2052" y="394"/>
                </a:lnTo>
                <a:lnTo>
                  <a:pt x="2058" y="392"/>
                </a:lnTo>
                <a:lnTo>
                  <a:pt x="2064" y="395"/>
                </a:lnTo>
                <a:lnTo>
                  <a:pt x="2071" y="397"/>
                </a:lnTo>
                <a:lnTo>
                  <a:pt x="2077" y="398"/>
                </a:lnTo>
                <a:lnTo>
                  <a:pt x="2083" y="402"/>
                </a:lnTo>
                <a:lnTo>
                  <a:pt x="2089" y="404"/>
                </a:lnTo>
                <a:lnTo>
                  <a:pt x="2091" y="410"/>
                </a:lnTo>
                <a:lnTo>
                  <a:pt x="2090" y="410"/>
                </a:lnTo>
                <a:lnTo>
                  <a:pt x="2090" y="411"/>
                </a:lnTo>
                <a:lnTo>
                  <a:pt x="2094" y="418"/>
                </a:lnTo>
                <a:lnTo>
                  <a:pt x="2098" y="419"/>
                </a:lnTo>
                <a:lnTo>
                  <a:pt x="2103" y="424"/>
                </a:lnTo>
                <a:lnTo>
                  <a:pt x="2109" y="429"/>
                </a:lnTo>
                <a:lnTo>
                  <a:pt x="2113" y="437"/>
                </a:lnTo>
                <a:lnTo>
                  <a:pt x="2118" y="442"/>
                </a:lnTo>
                <a:lnTo>
                  <a:pt x="2124" y="438"/>
                </a:lnTo>
                <a:lnTo>
                  <a:pt x="2131" y="442"/>
                </a:lnTo>
                <a:lnTo>
                  <a:pt x="2137" y="438"/>
                </a:lnTo>
                <a:lnTo>
                  <a:pt x="2144" y="443"/>
                </a:lnTo>
                <a:lnTo>
                  <a:pt x="2149" y="445"/>
                </a:lnTo>
                <a:lnTo>
                  <a:pt x="2157" y="443"/>
                </a:lnTo>
                <a:lnTo>
                  <a:pt x="2162" y="447"/>
                </a:lnTo>
                <a:lnTo>
                  <a:pt x="2168" y="446"/>
                </a:lnTo>
                <a:lnTo>
                  <a:pt x="2174" y="446"/>
                </a:lnTo>
                <a:lnTo>
                  <a:pt x="2176" y="439"/>
                </a:lnTo>
                <a:lnTo>
                  <a:pt x="2182" y="434"/>
                </a:lnTo>
                <a:lnTo>
                  <a:pt x="2181" y="432"/>
                </a:lnTo>
                <a:lnTo>
                  <a:pt x="2181" y="431"/>
                </a:lnTo>
                <a:lnTo>
                  <a:pt x="2184" y="429"/>
                </a:lnTo>
                <a:lnTo>
                  <a:pt x="2190" y="426"/>
                </a:lnTo>
                <a:lnTo>
                  <a:pt x="2196" y="429"/>
                </a:lnTo>
                <a:lnTo>
                  <a:pt x="2193" y="436"/>
                </a:lnTo>
                <a:lnTo>
                  <a:pt x="2193" y="442"/>
                </a:lnTo>
                <a:lnTo>
                  <a:pt x="2199" y="444"/>
                </a:lnTo>
                <a:lnTo>
                  <a:pt x="2205" y="446"/>
                </a:lnTo>
                <a:lnTo>
                  <a:pt x="2209" y="453"/>
                </a:lnTo>
                <a:lnTo>
                  <a:pt x="2216" y="455"/>
                </a:lnTo>
                <a:lnTo>
                  <a:pt x="2220" y="462"/>
                </a:lnTo>
                <a:lnTo>
                  <a:pt x="2226" y="467"/>
                </a:lnTo>
                <a:lnTo>
                  <a:pt x="2229" y="468"/>
                </a:lnTo>
                <a:lnTo>
                  <a:pt x="2232" y="468"/>
                </a:lnTo>
                <a:lnTo>
                  <a:pt x="2238" y="469"/>
                </a:lnTo>
                <a:lnTo>
                  <a:pt x="2242" y="472"/>
                </a:lnTo>
                <a:lnTo>
                  <a:pt x="2247" y="479"/>
                </a:lnTo>
                <a:lnTo>
                  <a:pt x="2238" y="477"/>
                </a:lnTo>
                <a:lnTo>
                  <a:pt x="2231" y="477"/>
                </a:lnTo>
                <a:lnTo>
                  <a:pt x="2225" y="479"/>
                </a:lnTo>
                <a:lnTo>
                  <a:pt x="2220" y="479"/>
                </a:lnTo>
                <a:lnTo>
                  <a:pt x="2217" y="486"/>
                </a:lnTo>
                <a:lnTo>
                  <a:pt x="2219" y="493"/>
                </a:lnTo>
                <a:lnTo>
                  <a:pt x="2224" y="498"/>
                </a:lnTo>
                <a:lnTo>
                  <a:pt x="2224" y="505"/>
                </a:lnTo>
                <a:lnTo>
                  <a:pt x="2224" y="511"/>
                </a:lnTo>
                <a:lnTo>
                  <a:pt x="2221" y="518"/>
                </a:lnTo>
                <a:lnTo>
                  <a:pt x="2216" y="525"/>
                </a:lnTo>
                <a:lnTo>
                  <a:pt x="2209" y="525"/>
                </a:lnTo>
                <a:lnTo>
                  <a:pt x="2203" y="531"/>
                </a:lnTo>
                <a:lnTo>
                  <a:pt x="2197" y="531"/>
                </a:lnTo>
                <a:lnTo>
                  <a:pt x="2190" y="531"/>
                </a:lnTo>
                <a:lnTo>
                  <a:pt x="2184" y="531"/>
                </a:lnTo>
                <a:lnTo>
                  <a:pt x="2178" y="536"/>
                </a:lnTo>
                <a:lnTo>
                  <a:pt x="2177" y="544"/>
                </a:lnTo>
                <a:lnTo>
                  <a:pt x="2176" y="550"/>
                </a:lnTo>
                <a:lnTo>
                  <a:pt x="2178" y="557"/>
                </a:lnTo>
                <a:lnTo>
                  <a:pt x="2179" y="564"/>
                </a:lnTo>
                <a:lnTo>
                  <a:pt x="2178" y="566"/>
                </a:lnTo>
                <a:lnTo>
                  <a:pt x="2178" y="567"/>
                </a:lnTo>
                <a:lnTo>
                  <a:pt x="2181" y="575"/>
                </a:lnTo>
                <a:lnTo>
                  <a:pt x="2185" y="581"/>
                </a:lnTo>
                <a:lnTo>
                  <a:pt x="2190" y="589"/>
                </a:lnTo>
                <a:lnTo>
                  <a:pt x="2193" y="596"/>
                </a:lnTo>
                <a:lnTo>
                  <a:pt x="2195" y="603"/>
                </a:lnTo>
                <a:lnTo>
                  <a:pt x="2196" y="605"/>
                </a:lnTo>
                <a:lnTo>
                  <a:pt x="2202" y="611"/>
                </a:lnTo>
                <a:lnTo>
                  <a:pt x="2205" y="617"/>
                </a:lnTo>
                <a:lnTo>
                  <a:pt x="2206" y="624"/>
                </a:lnTo>
                <a:lnTo>
                  <a:pt x="2201" y="631"/>
                </a:lnTo>
                <a:lnTo>
                  <a:pt x="2201" y="636"/>
                </a:lnTo>
                <a:lnTo>
                  <a:pt x="2194" y="637"/>
                </a:lnTo>
                <a:lnTo>
                  <a:pt x="2189" y="637"/>
                </a:lnTo>
                <a:lnTo>
                  <a:pt x="2182" y="642"/>
                </a:lnTo>
                <a:lnTo>
                  <a:pt x="2176" y="648"/>
                </a:lnTo>
                <a:lnTo>
                  <a:pt x="2170" y="653"/>
                </a:lnTo>
                <a:lnTo>
                  <a:pt x="2164" y="648"/>
                </a:lnTo>
                <a:lnTo>
                  <a:pt x="2158" y="641"/>
                </a:lnTo>
                <a:lnTo>
                  <a:pt x="2151" y="641"/>
                </a:lnTo>
                <a:lnTo>
                  <a:pt x="2145" y="641"/>
                </a:lnTo>
                <a:lnTo>
                  <a:pt x="2140" y="640"/>
                </a:lnTo>
                <a:lnTo>
                  <a:pt x="2134" y="640"/>
                </a:lnTo>
                <a:lnTo>
                  <a:pt x="2121" y="642"/>
                </a:lnTo>
                <a:lnTo>
                  <a:pt x="2115" y="642"/>
                </a:lnTo>
                <a:lnTo>
                  <a:pt x="2109" y="641"/>
                </a:lnTo>
                <a:lnTo>
                  <a:pt x="2103" y="639"/>
                </a:lnTo>
                <a:lnTo>
                  <a:pt x="2097" y="637"/>
                </a:lnTo>
                <a:lnTo>
                  <a:pt x="2090" y="636"/>
                </a:lnTo>
                <a:lnTo>
                  <a:pt x="2085" y="632"/>
                </a:lnTo>
                <a:lnTo>
                  <a:pt x="2079" y="629"/>
                </a:lnTo>
                <a:lnTo>
                  <a:pt x="2073" y="628"/>
                </a:lnTo>
                <a:lnTo>
                  <a:pt x="2067" y="624"/>
                </a:lnTo>
                <a:lnTo>
                  <a:pt x="2059" y="629"/>
                </a:lnTo>
                <a:lnTo>
                  <a:pt x="2061" y="636"/>
                </a:lnTo>
                <a:lnTo>
                  <a:pt x="2063" y="642"/>
                </a:lnTo>
                <a:lnTo>
                  <a:pt x="2062" y="649"/>
                </a:lnTo>
                <a:lnTo>
                  <a:pt x="2061" y="656"/>
                </a:lnTo>
                <a:lnTo>
                  <a:pt x="2061" y="673"/>
                </a:lnTo>
                <a:lnTo>
                  <a:pt x="2061" y="680"/>
                </a:lnTo>
                <a:lnTo>
                  <a:pt x="2061" y="686"/>
                </a:lnTo>
                <a:lnTo>
                  <a:pt x="2061" y="693"/>
                </a:lnTo>
                <a:lnTo>
                  <a:pt x="2059" y="700"/>
                </a:lnTo>
                <a:lnTo>
                  <a:pt x="2059" y="706"/>
                </a:lnTo>
                <a:lnTo>
                  <a:pt x="2061" y="713"/>
                </a:lnTo>
                <a:lnTo>
                  <a:pt x="2061" y="719"/>
                </a:lnTo>
                <a:lnTo>
                  <a:pt x="2062" y="726"/>
                </a:lnTo>
                <a:lnTo>
                  <a:pt x="2061" y="733"/>
                </a:lnTo>
                <a:lnTo>
                  <a:pt x="2059" y="740"/>
                </a:lnTo>
                <a:lnTo>
                  <a:pt x="2060" y="746"/>
                </a:lnTo>
                <a:lnTo>
                  <a:pt x="2060" y="753"/>
                </a:lnTo>
                <a:lnTo>
                  <a:pt x="2065" y="758"/>
                </a:lnTo>
                <a:lnTo>
                  <a:pt x="2072" y="758"/>
                </a:lnTo>
                <a:lnTo>
                  <a:pt x="2078" y="760"/>
                </a:lnTo>
                <a:lnTo>
                  <a:pt x="2083" y="766"/>
                </a:lnTo>
                <a:lnTo>
                  <a:pt x="2085" y="773"/>
                </a:lnTo>
                <a:lnTo>
                  <a:pt x="2086" y="779"/>
                </a:lnTo>
                <a:lnTo>
                  <a:pt x="2085" y="779"/>
                </a:lnTo>
                <a:lnTo>
                  <a:pt x="2085" y="783"/>
                </a:lnTo>
                <a:lnTo>
                  <a:pt x="2083" y="786"/>
                </a:lnTo>
                <a:lnTo>
                  <a:pt x="2076" y="783"/>
                </a:lnTo>
                <a:lnTo>
                  <a:pt x="2071" y="778"/>
                </a:lnTo>
                <a:lnTo>
                  <a:pt x="2064" y="777"/>
                </a:lnTo>
                <a:lnTo>
                  <a:pt x="2058" y="779"/>
                </a:lnTo>
                <a:lnTo>
                  <a:pt x="2051" y="783"/>
                </a:lnTo>
                <a:lnTo>
                  <a:pt x="2045" y="781"/>
                </a:lnTo>
                <a:lnTo>
                  <a:pt x="2040" y="778"/>
                </a:lnTo>
                <a:lnTo>
                  <a:pt x="2037" y="773"/>
                </a:lnTo>
                <a:lnTo>
                  <a:pt x="2031" y="768"/>
                </a:lnTo>
                <a:lnTo>
                  <a:pt x="2024" y="771"/>
                </a:lnTo>
                <a:lnTo>
                  <a:pt x="2019" y="774"/>
                </a:lnTo>
                <a:lnTo>
                  <a:pt x="2013" y="775"/>
                </a:lnTo>
                <a:lnTo>
                  <a:pt x="2007" y="777"/>
                </a:lnTo>
                <a:lnTo>
                  <a:pt x="2000" y="782"/>
                </a:lnTo>
                <a:lnTo>
                  <a:pt x="1994" y="783"/>
                </a:lnTo>
                <a:lnTo>
                  <a:pt x="1988" y="785"/>
                </a:lnTo>
                <a:lnTo>
                  <a:pt x="1982" y="784"/>
                </a:lnTo>
                <a:lnTo>
                  <a:pt x="1975" y="786"/>
                </a:lnTo>
                <a:lnTo>
                  <a:pt x="1969" y="787"/>
                </a:lnTo>
                <a:lnTo>
                  <a:pt x="1963" y="792"/>
                </a:lnTo>
                <a:lnTo>
                  <a:pt x="1957" y="792"/>
                </a:lnTo>
                <a:lnTo>
                  <a:pt x="1952" y="792"/>
                </a:lnTo>
                <a:lnTo>
                  <a:pt x="1944" y="795"/>
                </a:lnTo>
                <a:lnTo>
                  <a:pt x="1942" y="797"/>
                </a:lnTo>
                <a:lnTo>
                  <a:pt x="1940" y="801"/>
                </a:lnTo>
                <a:lnTo>
                  <a:pt x="1941" y="808"/>
                </a:lnTo>
                <a:lnTo>
                  <a:pt x="1946" y="810"/>
                </a:lnTo>
                <a:lnTo>
                  <a:pt x="1950" y="811"/>
                </a:lnTo>
                <a:lnTo>
                  <a:pt x="1954" y="810"/>
                </a:lnTo>
                <a:lnTo>
                  <a:pt x="1960" y="809"/>
                </a:lnTo>
                <a:lnTo>
                  <a:pt x="1966" y="813"/>
                </a:lnTo>
                <a:lnTo>
                  <a:pt x="1972" y="814"/>
                </a:lnTo>
                <a:lnTo>
                  <a:pt x="1979" y="818"/>
                </a:lnTo>
                <a:lnTo>
                  <a:pt x="1974" y="825"/>
                </a:lnTo>
                <a:lnTo>
                  <a:pt x="1975" y="832"/>
                </a:lnTo>
                <a:lnTo>
                  <a:pt x="1975" y="839"/>
                </a:lnTo>
                <a:lnTo>
                  <a:pt x="1980" y="846"/>
                </a:lnTo>
                <a:lnTo>
                  <a:pt x="1983" y="853"/>
                </a:lnTo>
                <a:lnTo>
                  <a:pt x="1984" y="859"/>
                </a:lnTo>
                <a:lnTo>
                  <a:pt x="1984" y="861"/>
                </a:lnTo>
                <a:lnTo>
                  <a:pt x="1988" y="867"/>
                </a:lnTo>
                <a:lnTo>
                  <a:pt x="1992" y="874"/>
                </a:lnTo>
                <a:lnTo>
                  <a:pt x="1997" y="881"/>
                </a:lnTo>
                <a:lnTo>
                  <a:pt x="2001" y="888"/>
                </a:lnTo>
                <a:lnTo>
                  <a:pt x="2002" y="888"/>
                </a:lnTo>
                <a:lnTo>
                  <a:pt x="2004" y="892"/>
                </a:lnTo>
                <a:lnTo>
                  <a:pt x="2010" y="899"/>
                </a:lnTo>
                <a:lnTo>
                  <a:pt x="2015" y="906"/>
                </a:lnTo>
                <a:lnTo>
                  <a:pt x="2020" y="913"/>
                </a:lnTo>
                <a:lnTo>
                  <a:pt x="2021" y="920"/>
                </a:lnTo>
                <a:lnTo>
                  <a:pt x="2021" y="927"/>
                </a:lnTo>
                <a:lnTo>
                  <a:pt x="2027" y="929"/>
                </a:lnTo>
                <a:lnTo>
                  <a:pt x="2031" y="937"/>
                </a:lnTo>
                <a:lnTo>
                  <a:pt x="2030" y="943"/>
                </a:lnTo>
                <a:lnTo>
                  <a:pt x="2023" y="940"/>
                </a:lnTo>
                <a:lnTo>
                  <a:pt x="2017" y="946"/>
                </a:lnTo>
                <a:lnTo>
                  <a:pt x="2013" y="952"/>
                </a:lnTo>
                <a:lnTo>
                  <a:pt x="2019" y="955"/>
                </a:lnTo>
                <a:lnTo>
                  <a:pt x="2024" y="961"/>
                </a:lnTo>
                <a:lnTo>
                  <a:pt x="2021" y="961"/>
                </a:lnTo>
                <a:lnTo>
                  <a:pt x="2015" y="964"/>
                </a:lnTo>
                <a:lnTo>
                  <a:pt x="2009" y="966"/>
                </a:lnTo>
                <a:lnTo>
                  <a:pt x="2009" y="972"/>
                </a:lnTo>
                <a:lnTo>
                  <a:pt x="2008" y="979"/>
                </a:lnTo>
                <a:lnTo>
                  <a:pt x="2011" y="986"/>
                </a:lnTo>
                <a:lnTo>
                  <a:pt x="2015" y="992"/>
                </a:lnTo>
                <a:lnTo>
                  <a:pt x="2017" y="999"/>
                </a:lnTo>
                <a:lnTo>
                  <a:pt x="2021" y="1005"/>
                </a:lnTo>
                <a:lnTo>
                  <a:pt x="2021" y="1008"/>
                </a:lnTo>
                <a:lnTo>
                  <a:pt x="2021" y="1013"/>
                </a:lnTo>
                <a:lnTo>
                  <a:pt x="2016" y="1010"/>
                </a:lnTo>
                <a:lnTo>
                  <a:pt x="2010" y="1004"/>
                </a:lnTo>
                <a:lnTo>
                  <a:pt x="2003" y="999"/>
                </a:lnTo>
                <a:lnTo>
                  <a:pt x="1997" y="995"/>
                </a:lnTo>
                <a:lnTo>
                  <a:pt x="1991" y="994"/>
                </a:lnTo>
                <a:lnTo>
                  <a:pt x="1985" y="992"/>
                </a:lnTo>
                <a:lnTo>
                  <a:pt x="1979" y="994"/>
                </a:lnTo>
                <a:lnTo>
                  <a:pt x="1972" y="993"/>
                </a:lnTo>
                <a:lnTo>
                  <a:pt x="1966" y="988"/>
                </a:lnTo>
                <a:lnTo>
                  <a:pt x="1960" y="982"/>
                </a:lnTo>
                <a:lnTo>
                  <a:pt x="1954" y="978"/>
                </a:lnTo>
                <a:lnTo>
                  <a:pt x="1950" y="972"/>
                </a:lnTo>
                <a:lnTo>
                  <a:pt x="1943" y="968"/>
                </a:lnTo>
                <a:lnTo>
                  <a:pt x="1942" y="969"/>
                </a:lnTo>
                <a:lnTo>
                  <a:pt x="1936" y="969"/>
                </a:lnTo>
                <a:lnTo>
                  <a:pt x="1930" y="968"/>
                </a:lnTo>
                <a:lnTo>
                  <a:pt x="1924" y="966"/>
                </a:lnTo>
                <a:lnTo>
                  <a:pt x="1918" y="966"/>
                </a:lnTo>
                <a:lnTo>
                  <a:pt x="1911" y="962"/>
                </a:lnTo>
                <a:lnTo>
                  <a:pt x="1905" y="960"/>
                </a:lnTo>
                <a:lnTo>
                  <a:pt x="1894" y="961"/>
                </a:lnTo>
                <a:lnTo>
                  <a:pt x="1881" y="961"/>
                </a:lnTo>
                <a:lnTo>
                  <a:pt x="1875" y="960"/>
                </a:lnTo>
                <a:lnTo>
                  <a:pt x="1869" y="960"/>
                </a:lnTo>
                <a:lnTo>
                  <a:pt x="1863" y="959"/>
                </a:lnTo>
                <a:lnTo>
                  <a:pt x="1856" y="959"/>
                </a:lnTo>
                <a:lnTo>
                  <a:pt x="1850" y="958"/>
                </a:lnTo>
                <a:lnTo>
                  <a:pt x="1844" y="956"/>
                </a:lnTo>
                <a:lnTo>
                  <a:pt x="1838" y="959"/>
                </a:lnTo>
                <a:lnTo>
                  <a:pt x="1832" y="959"/>
                </a:lnTo>
                <a:lnTo>
                  <a:pt x="1832" y="958"/>
                </a:lnTo>
                <a:lnTo>
                  <a:pt x="1824" y="953"/>
                </a:lnTo>
                <a:lnTo>
                  <a:pt x="1819" y="953"/>
                </a:lnTo>
                <a:lnTo>
                  <a:pt x="1813" y="953"/>
                </a:lnTo>
                <a:lnTo>
                  <a:pt x="1807" y="955"/>
                </a:lnTo>
                <a:lnTo>
                  <a:pt x="1801" y="958"/>
                </a:lnTo>
                <a:lnTo>
                  <a:pt x="1794" y="959"/>
                </a:lnTo>
                <a:lnTo>
                  <a:pt x="1788" y="960"/>
                </a:lnTo>
                <a:lnTo>
                  <a:pt x="1782" y="959"/>
                </a:lnTo>
                <a:lnTo>
                  <a:pt x="1776" y="956"/>
                </a:lnTo>
                <a:lnTo>
                  <a:pt x="1770" y="956"/>
                </a:lnTo>
                <a:lnTo>
                  <a:pt x="1763" y="956"/>
                </a:lnTo>
                <a:lnTo>
                  <a:pt x="1757" y="955"/>
                </a:lnTo>
                <a:lnTo>
                  <a:pt x="1752" y="955"/>
                </a:lnTo>
                <a:lnTo>
                  <a:pt x="1749" y="956"/>
                </a:lnTo>
                <a:lnTo>
                  <a:pt x="1749" y="963"/>
                </a:lnTo>
                <a:lnTo>
                  <a:pt x="1746" y="967"/>
                </a:lnTo>
                <a:lnTo>
                  <a:pt x="1739" y="964"/>
                </a:lnTo>
                <a:lnTo>
                  <a:pt x="1733" y="964"/>
                </a:lnTo>
                <a:lnTo>
                  <a:pt x="1727" y="963"/>
                </a:lnTo>
                <a:lnTo>
                  <a:pt x="1721" y="963"/>
                </a:lnTo>
                <a:lnTo>
                  <a:pt x="1715" y="961"/>
                </a:lnTo>
                <a:lnTo>
                  <a:pt x="1709" y="959"/>
                </a:lnTo>
                <a:lnTo>
                  <a:pt x="1703" y="956"/>
                </a:lnTo>
                <a:lnTo>
                  <a:pt x="1698" y="953"/>
                </a:lnTo>
                <a:lnTo>
                  <a:pt x="1692" y="952"/>
                </a:lnTo>
                <a:lnTo>
                  <a:pt x="1686" y="951"/>
                </a:lnTo>
                <a:lnTo>
                  <a:pt x="1684" y="948"/>
                </a:lnTo>
                <a:lnTo>
                  <a:pt x="1679" y="944"/>
                </a:lnTo>
                <a:lnTo>
                  <a:pt x="1672" y="940"/>
                </a:lnTo>
                <a:lnTo>
                  <a:pt x="1666" y="938"/>
                </a:lnTo>
                <a:lnTo>
                  <a:pt x="1654" y="931"/>
                </a:lnTo>
                <a:lnTo>
                  <a:pt x="1652" y="930"/>
                </a:lnTo>
                <a:lnTo>
                  <a:pt x="1654" y="932"/>
                </a:lnTo>
                <a:lnTo>
                  <a:pt x="1651" y="936"/>
                </a:lnTo>
                <a:lnTo>
                  <a:pt x="1644" y="937"/>
                </a:lnTo>
                <a:lnTo>
                  <a:pt x="1638" y="939"/>
                </a:lnTo>
                <a:lnTo>
                  <a:pt x="1635" y="942"/>
                </a:lnTo>
                <a:lnTo>
                  <a:pt x="1628" y="944"/>
                </a:lnTo>
                <a:lnTo>
                  <a:pt x="1623" y="947"/>
                </a:lnTo>
                <a:lnTo>
                  <a:pt x="1621" y="948"/>
                </a:lnTo>
                <a:lnTo>
                  <a:pt x="1621" y="955"/>
                </a:lnTo>
                <a:lnTo>
                  <a:pt x="1621" y="963"/>
                </a:lnTo>
                <a:lnTo>
                  <a:pt x="1622" y="964"/>
                </a:lnTo>
                <a:lnTo>
                  <a:pt x="1623" y="968"/>
                </a:lnTo>
                <a:lnTo>
                  <a:pt x="1621" y="974"/>
                </a:lnTo>
                <a:lnTo>
                  <a:pt x="1621" y="982"/>
                </a:lnTo>
                <a:lnTo>
                  <a:pt x="1624" y="987"/>
                </a:lnTo>
                <a:lnTo>
                  <a:pt x="1629" y="994"/>
                </a:lnTo>
                <a:lnTo>
                  <a:pt x="1629" y="995"/>
                </a:lnTo>
                <a:lnTo>
                  <a:pt x="1623" y="995"/>
                </a:lnTo>
                <a:lnTo>
                  <a:pt x="1616" y="990"/>
                </a:lnTo>
                <a:lnTo>
                  <a:pt x="1610" y="988"/>
                </a:lnTo>
                <a:lnTo>
                  <a:pt x="1604" y="986"/>
                </a:lnTo>
                <a:lnTo>
                  <a:pt x="1598" y="986"/>
                </a:lnTo>
                <a:lnTo>
                  <a:pt x="1592" y="986"/>
                </a:lnTo>
                <a:lnTo>
                  <a:pt x="1585" y="983"/>
                </a:lnTo>
                <a:lnTo>
                  <a:pt x="1579" y="978"/>
                </a:lnTo>
                <a:lnTo>
                  <a:pt x="1573" y="976"/>
                </a:lnTo>
                <a:lnTo>
                  <a:pt x="1567" y="976"/>
                </a:lnTo>
                <a:lnTo>
                  <a:pt x="1561" y="972"/>
                </a:lnTo>
                <a:lnTo>
                  <a:pt x="1554" y="970"/>
                </a:lnTo>
                <a:lnTo>
                  <a:pt x="1548" y="969"/>
                </a:lnTo>
                <a:lnTo>
                  <a:pt x="1542" y="970"/>
                </a:lnTo>
                <a:lnTo>
                  <a:pt x="1536" y="967"/>
                </a:lnTo>
                <a:lnTo>
                  <a:pt x="1530" y="966"/>
                </a:lnTo>
                <a:lnTo>
                  <a:pt x="1523" y="966"/>
                </a:lnTo>
                <a:lnTo>
                  <a:pt x="1517" y="966"/>
                </a:lnTo>
                <a:lnTo>
                  <a:pt x="1511" y="970"/>
                </a:lnTo>
                <a:lnTo>
                  <a:pt x="1506" y="968"/>
                </a:lnTo>
                <a:lnTo>
                  <a:pt x="1500" y="970"/>
                </a:lnTo>
                <a:lnTo>
                  <a:pt x="1494" y="970"/>
                </a:lnTo>
                <a:lnTo>
                  <a:pt x="1493" y="970"/>
                </a:lnTo>
                <a:lnTo>
                  <a:pt x="1489" y="977"/>
                </a:lnTo>
                <a:lnTo>
                  <a:pt x="1490" y="978"/>
                </a:lnTo>
                <a:lnTo>
                  <a:pt x="1486" y="983"/>
                </a:lnTo>
                <a:lnTo>
                  <a:pt x="1487" y="990"/>
                </a:lnTo>
                <a:lnTo>
                  <a:pt x="1482" y="996"/>
                </a:lnTo>
                <a:lnTo>
                  <a:pt x="1480" y="1003"/>
                </a:lnTo>
                <a:lnTo>
                  <a:pt x="1480" y="1004"/>
                </a:lnTo>
                <a:lnTo>
                  <a:pt x="1480" y="1007"/>
                </a:lnTo>
                <a:lnTo>
                  <a:pt x="1486" y="1009"/>
                </a:lnTo>
                <a:lnTo>
                  <a:pt x="1480" y="1013"/>
                </a:lnTo>
                <a:lnTo>
                  <a:pt x="1474" y="1017"/>
                </a:lnTo>
                <a:lnTo>
                  <a:pt x="1472" y="1024"/>
                </a:lnTo>
                <a:lnTo>
                  <a:pt x="1465" y="1026"/>
                </a:lnTo>
                <a:lnTo>
                  <a:pt x="1459" y="1021"/>
                </a:lnTo>
                <a:lnTo>
                  <a:pt x="1454" y="1027"/>
                </a:lnTo>
                <a:lnTo>
                  <a:pt x="1449" y="1034"/>
                </a:lnTo>
                <a:lnTo>
                  <a:pt x="1448" y="1041"/>
                </a:lnTo>
                <a:lnTo>
                  <a:pt x="1441" y="1047"/>
                </a:lnTo>
                <a:lnTo>
                  <a:pt x="1440" y="1047"/>
                </a:lnTo>
                <a:lnTo>
                  <a:pt x="1435" y="1052"/>
                </a:lnTo>
                <a:lnTo>
                  <a:pt x="1429" y="1052"/>
                </a:lnTo>
                <a:lnTo>
                  <a:pt x="1423" y="1055"/>
                </a:lnTo>
                <a:lnTo>
                  <a:pt x="1417" y="1059"/>
                </a:lnTo>
                <a:lnTo>
                  <a:pt x="1411" y="1064"/>
                </a:lnTo>
                <a:lnTo>
                  <a:pt x="1406" y="1069"/>
                </a:lnTo>
                <a:lnTo>
                  <a:pt x="1404" y="1072"/>
                </a:lnTo>
                <a:lnTo>
                  <a:pt x="1398" y="1074"/>
                </a:lnTo>
                <a:lnTo>
                  <a:pt x="1393" y="1080"/>
                </a:lnTo>
                <a:lnTo>
                  <a:pt x="1395" y="1085"/>
                </a:lnTo>
                <a:lnTo>
                  <a:pt x="1393" y="1093"/>
                </a:lnTo>
                <a:lnTo>
                  <a:pt x="1387" y="1096"/>
                </a:lnTo>
                <a:lnTo>
                  <a:pt x="1381" y="1103"/>
                </a:lnTo>
                <a:lnTo>
                  <a:pt x="1381" y="1108"/>
                </a:lnTo>
                <a:lnTo>
                  <a:pt x="1376" y="1112"/>
                </a:lnTo>
                <a:lnTo>
                  <a:pt x="1374" y="1113"/>
                </a:lnTo>
                <a:lnTo>
                  <a:pt x="1373" y="1120"/>
                </a:lnTo>
                <a:lnTo>
                  <a:pt x="1374" y="1123"/>
                </a:lnTo>
                <a:lnTo>
                  <a:pt x="1374" y="1124"/>
                </a:lnTo>
                <a:lnTo>
                  <a:pt x="1380" y="1131"/>
                </a:lnTo>
                <a:lnTo>
                  <a:pt x="1382" y="1138"/>
                </a:lnTo>
                <a:lnTo>
                  <a:pt x="1375" y="1137"/>
                </a:lnTo>
                <a:lnTo>
                  <a:pt x="1369" y="1138"/>
                </a:lnTo>
                <a:lnTo>
                  <a:pt x="1365" y="1136"/>
                </a:lnTo>
                <a:lnTo>
                  <a:pt x="1359" y="1133"/>
                </a:lnTo>
                <a:lnTo>
                  <a:pt x="1356" y="1130"/>
                </a:lnTo>
                <a:lnTo>
                  <a:pt x="1353" y="1129"/>
                </a:lnTo>
                <a:lnTo>
                  <a:pt x="1346" y="1124"/>
                </a:lnTo>
                <a:lnTo>
                  <a:pt x="1345" y="1117"/>
                </a:lnTo>
                <a:lnTo>
                  <a:pt x="1346" y="1114"/>
                </a:lnTo>
                <a:lnTo>
                  <a:pt x="1346" y="1108"/>
                </a:lnTo>
                <a:lnTo>
                  <a:pt x="1345" y="1104"/>
                </a:lnTo>
                <a:lnTo>
                  <a:pt x="1342" y="1103"/>
                </a:lnTo>
                <a:lnTo>
                  <a:pt x="1336" y="1099"/>
                </a:lnTo>
                <a:lnTo>
                  <a:pt x="1330" y="1092"/>
                </a:lnTo>
                <a:lnTo>
                  <a:pt x="1330" y="1093"/>
                </a:lnTo>
                <a:lnTo>
                  <a:pt x="1328" y="1095"/>
                </a:lnTo>
                <a:lnTo>
                  <a:pt x="1325" y="1095"/>
                </a:lnTo>
                <a:lnTo>
                  <a:pt x="1318" y="1093"/>
                </a:lnTo>
                <a:lnTo>
                  <a:pt x="1313" y="1093"/>
                </a:lnTo>
                <a:lnTo>
                  <a:pt x="1307" y="1095"/>
                </a:lnTo>
                <a:lnTo>
                  <a:pt x="1301" y="1096"/>
                </a:lnTo>
                <a:lnTo>
                  <a:pt x="1295" y="1096"/>
                </a:lnTo>
                <a:lnTo>
                  <a:pt x="1275" y="1096"/>
                </a:lnTo>
                <a:lnTo>
                  <a:pt x="1270" y="1096"/>
                </a:lnTo>
                <a:lnTo>
                  <a:pt x="1263" y="1095"/>
                </a:lnTo>
                <a:lnTo>
                  <a:pt x="1261" y="1095"/>
                </a:lnTo>
                <a:lnTo>
                  <a:pt x="1257" y="1087"/>
                </a:lnTo>
                <a:lnTo>
                  <a:pt x="1254" y="1080"/>
                </a:lnTo>
                <a:lnTo>
                  <a:pt x="1248" y="1065"/>
                </a:lnTo>
                <a:lnTo>
                  <a:pt x="1244" y="1058"/>
                </a:lnTo>
                <a:lnTo>
                  <a:pt x="1242" y="1050"/>
                </a:lnTo>
                <a:lnTo>
                  <a:pt x="1239" y="1043"/>
                </a:lnTo>
                <a:lnTo>
                  <a:pt x="1237" y="1036"/>
                </a:lnTo>
                <a:lnTo>
                  <a:pt x="1232" y="1029"/>
                </a:lnTo>
                <a:lnTo>
                  <a:pt x="1212" y="1029"/>
                </a:lnTo>
                <a:lnTo>
                  <a:pt x="1205" y="1024"/>
                </a:lnTo>
                <a:lnTo>
                  <a:pt x="1204" y="1017"/>
                </a:lnTo>
                <a:lnTo>
                  <a:pt x="1202" y="1010"/>
                </a:lnTo>
                <a:lnTo>
                  <a:pt x="1201" y="1003"/>
                </a:lnTo>
                <a:lnTo>
                  <a:pt x="1201" y="996"/>
                </a:lnTo>
                <a:lnTo>
                  <a:pt x="1199" y="990"/>
                </a:lnTo>
                <a:lnTo>
                  <a:pt x="1199" y="982"/>
                </a:lnTo>
                <a:lnTo>
                  <a:pt x="1197" y="975"/>
                </a:lnTo>
                <a:lnTo>
                  <a:pt x="1196" y="968"/>
                </a:lnTo>
                <a:lnTo>
                  <a:pt x="1195" y="961"/>
                </a:lnTo>
                <a:lnTo>
                  <a:pt x="1193" y="953"/>
                </a:lnTo>
                <a:lnTo>
                  <a:pt x="1188" y="955"/>
                </a:lnTo>
                <a:lnTo>
                  <a:pt x="1181" y="959"/>
                </a:lnTo>
                <a:lnTo>
                  <a:pt x="1175" y="956"/>
                </a:lnTo>
                <a:lnTo>
                  <a:pt x="1169" y="948"/>
                </a:lnTo>
                <a:lnTo>
                  <a:pt x="1164" y="940"/>
                </a:lnTo>
                <a:lnTo>
                  <a:pt x="1158" y="934"/>
                </a:lnTo>
                <a:lnTo>
                  <a:pt x="1153" y="926"/>
                </a:lnTo>
                <a:lnTo>
                  <a:pt x="1146" y="922"/>
                </a:lnTo>
                <a:lnTo>
                  <a:pt x="1139" y="920"/>
                </a:lnTo>
                <a:lnTo>
                  <a:pt x="1133" y="915"/>
                </a:lnTo>
                <a:lnTo>
                  <a:pt x="1127" y="908"/>
                </a:lnTo>
                <a:lnTo>
                  <a:pt x="1122" y="904"/>
                </a:lnTo>
                <a:lnTo>
                  <a:pt x="1117" y="898"/>
                </a:lnTo>
                <a:lnTo>
                  <a:pt x="1110" y="895"/>
                </a:lnTo>
                <a:lnTo>
                  <a:pt x="1103" y="898"/>
                </a:lnTo>
                <a:lnTo>
                  <a:pt x="1098" y="903"/>
                </a:lnTo>
                <a:lnTo>
                  <a:pt x="1091" y="906"/>
                </a:lnTo>
                <a:lnTo>
                  <a:pt x="1084" y="908"/>
                </a:lnTo>
                <a:lnTo>
                  <a:pt x="1077" y="908"/>
                </a:lnTo>
                <a:lnTo>
                  <a:pt x="1070" y="907"/>
                </a:lnTo>
                <a:lnTo>
                  <a:pt x="1064" y="907"/>
                </a:lnTo>
                <a:lnTo>
                  <a:pt x="1057" y="906"/>
                </a:lnTo>
                <a:lnTo>
                  <a:pt x="1050" y="905"/>
                </a:lnTo>
                <a:lnTo>
                  <a:pt x="1043" y="905"/>
                </a:lnTo>
                <a:lnTo>
                  <a:pt x="1030" y="904"/>
                </a:lnTo>
                <a:lnTo>
                  <a:pt x="1024" y="903"/>
                </a:lnTo>
                <a:lnTo>
                  <a:pt x="1016" y="902"/>
                </a:lnTo>
                <a:lnTo>
                  <a:pt x="1010" y="903"/>
                </a:lnTo>
                <a:lnTo>
                  <a:pt x="1004" y="904"/>
                </a:lnTo>
                <a:lnTo>
                  <a:pt x="998" y="905"/>
                </a:lnTo>
                <a:lnTo>
                  <a:pt x="990" y="906"/>
                </a:lnTo>
                <a:lnTo>
                  <a:pt x="983" y="907"/>
                </a:lnTo>
                <a:lnTo>
                  <a:pt x="977" y="908"/>
                </a:lnTo>
                <a:lnTo>
                  <a:pt x="970" y="910"/>
                </a:lnTo>
                <a:lnTo>
                  <a:pt x="963" y="911"/>
                </a:lnTo>
                <a:lnTo>
                  <a:pt x="956" y="912"/>
                </a:lnTo>
                <a:lnTo>
                  <a:pt x="950" y="913"/>
                </a:lnTo>
                <a:lnTo>
                  <a:pt x="948" y="912"/>
                </a:lnTo>
                <a:lnTo>
                  <a:pt x="942" y="906"/>
                </a:lnTo>
                <a:lnTo>
                  <a:pt x="936" y="900"/>
                </a:lnTo>
                <a:lnTo>
                  <a:pt x="929" y="895"/>
                </a:lnTo>
                <a:lnTo>
                  <a:pt x="923" y="889"/>
                </a:lnTo>
                <a:lnTo>
                  <a:pt x="917" y="883"/>
                </a:lnTo>
                <a:lnTo>
                  <a:pt x="911" y="878"/>
                </a:lnTo>
                <a:lnTo>
                  <a:pt x="906" y="873"/>
                </a:lnTo>
                <a:lnTo>
                  <a:pt x="898" y="867"/>
                </a:lnTo>
                <a:lnTo>
                  <a:pt x="893" y="862"/>
                </a:lnTo>
                <a:lnTo>
                  <a:pt x="887" y="857"/>
                </a:lnTo>
                <a:lnTo>
                  <a:pt x="883" y="849"/>
                </a:lnTo>
                <a:lnTo>
                  <a:pt x="880" y="843"/>
                </a:lnTo>
                <a:lnTo>
                  <a:pt x="860" y="831"/>
                </a:lnTo>
                <a:lnTo>
                  <a:pt x="858" y="830"/>
                </a:lnTo>
                <a:lnTo>
                  <a:pt x="828" y="813"/>
                </a:lnTo>
                <a:lnTo>
                  <a:pt x="796" y="795"/>
                </a:lnTo>
                <a:lnTo>
                  <a:pt x="777" y="785"/>
                </a:lnTo>
                <a:lnTo>
                  <a:pt x="773" y="783"/>
                </a:lnTo>
                <a:lnTo>
                  <a:pt x="771" y="782"/>
                </a:lnTo>
                <a:lnTo>
                  <a:pt x="765" y="778"/>
                </a:lnTo>
                <a:lnTo>
                  <a:pt x="764" y="777"/>
                </a:lnTo>
                <a:lnTo>
                  <a:pt x="762" y="776"/>
                </a:lnTo>
                <a:lnTo>
                  <a:pt x="755" y="773"/>
                </a:lnTo>
                <a:lnTo>
                  <a:pt x="748" y="768"/>
                </a:lnTo>
                <a:lnTo>
                  <a:pt x="742" y="765"/>
                </a:lnTo>
                <a:lnTo>
                  <a:pt x="739" y="763"/>
                </a:lnTo>
                <a:lnTo>
                  <a:pt x="733" y="760"/>
                </a:lnTo>
                <a:lnTo>
                  <a:pt x="727" y="757"/>
                </a:lnTo>
                <a:lnTo>
                  <a:pt x="720" y="752"/>
                </a:lnTo>
                <a:lnTo>
                  <a:pt x="719" y="752"/>
                </a:lnTo>
                <a:lnTo>
                  <a:pt x="717" y="751"/>
                </a:lnTo>
                <a:lnTo>
                  <a:pt x="714" y="752"/>
                </a:lnTo>
                <a:lnTo>
                  <a:pt x="707" y="754"/>
                </a:lnTo>
                <a:lnTo>
                  <a:pt x="700" y="757"/>
                </a:lnTo>
                <a:lnTo>
                  <a:pt x="694" y="758"/>
                </a:lnTo>
                <a:lnTo>
                  <a:pt x="687" y="760"/>
                </a:lnTo>
                <a:lnTo>
                  <a:pt x="681" y="762"/>
                </a:lnTo>
                <a:lnTo>
                  <a:pt x="674" y="765"/>
                </a:lnTo>
                <a:lnTo>
                  <a:pt x="667" y="767"/>
                </a:lnTo>
                <a:lnTo>
                  <a:pt x="659" y="769"/>
                </a:lnTo>
                <a:lnTo>
                  <a:pt x="653" y="771"/>
                </a:lnTo>
                <a:lnTo>
                  <a:pt x="646" y="774"/>
                </a:lnTo>
                <a:lnTo>
                  <a:pt x="639" y="776"/>
                </a:lnTo>
                <a:lnTo>
                  <a:pt x="632" y="778"/>
                </a:lnTo>
                <a:lnTo>
                  <a:pt x="625" y="781"/>
                </a:lnTo>
                <a:lnTo>
                  <a:pt x="621" y="782"/>
                </a:lnTo>
                <a:lnTo>
                  <a:pt x="615" y="784"/>
                </a:lnTo>
                <a:lnTo>
                  <a:pt x="609" y="786"/>
                </a:lnTo>
                <a:lnTo>
                  <a:pt x="601" y="787"/>
                </a:lnTo>
                <a:lnTo>
                  <a:pt x="595" y="791"/>
                </a:lnTo>
                <a:lnTo>
                  <a:pt x="588" y="793"/>
                </a:lnTo>
                <a:lnTo>
                  <a:pt x="582" y="795"/>
                </a:lnTo>
                <a:lnTo>
                  <a:pt x="581" y="795"/>
                </a:lnTo>
                <a:lnTo>
                  <a:pt x="583" y="802"/>
                </a:lnTo>
                <a:lnTo>
                  <a:pt x="584" y="809"/>
                </a:lnTo>
                <a:lnTo>
                  <a:pt x="586" y="817"/>
                </a:lnTo>
                <a:lnTo>
                  <a:pt x="588" y="825"/>
                </a:lnTo>
                <a:lnTo>
                  <a:pt x="589" y="833"/>
                </a:lnTo>
                <a:lnTo>
                  <a:pt x="590" y="840"/>
                </a:lnTo>
                <a:lnTo>
                  <a:pt x="592" y="848"/>
                </a:lnTo>
                <a:lnTo>
                  <a:pt x="593" y="856"/>
                </a:lnTo>
                <a:lnTo>
                  <a:pt x="595" y="863"/>
                </a:lnTo>
                <a:lnTo>
                  <a:pt x="596" y="871"/>
                </a:lnTo>
                <a:lnTo>
                  <a:pt x="598" y="879"/>
                </a:lnTo>
                <a:lnTo>
                  <a:pt x="599" y="886"/>
                </a:lnTo>
                <a:lnTo>
                  <a:pt x="601" y="894"/>
                </a:lnTo>
                <a:lnTo>
                  <a:pt x="601" y="895"/>
                </a:lnTo>
                <a:lnTo>
                  <a:pt x="602" y="902"/>
                </a:lnTo>
                <a:lnTo>
                  <a:pt x="605" y="908"/>
                </a:lnTo>
                <a:lnTo>
                  <a:pt x="606" y="916"/>
                </a:lnTo>
                <a:lnTo>
                  <a:pt x="608" y="924"/>
                </a:lnTo>
                <a:lnTo>
                  <a:pt x="609" y="931"/>
                </a:lnTo>
                <a:lnTo>
                  <a:pt x="611" y="939"/>
                </a:lnTo>
                <a:lnTo>
                  <a:pt x="612" y="947"/>
                </a:lnTo>
                <a:lnTo>
                  <a:pt x="613" y="953"/>
                </a:lnTo>
                <a:lnTo>
                  <a:pt x="615" y="961"/>
                </a:lnTo>
                <a:lnTo>
                  <a:pt x="616" y="969"/>
                </a:lnTo>
                <a:lnTo>
                  <a:pt x="617" y="977"/>
                </a:lnTo>
                <a:lnTo>
                  <a:pt x="619" y="985"/>
                </a:lnTo>
                <a:lnTo>
                  <a:pt x="620" y="992"/>
                </a:lnTo>
                <a:lnTo>
                  <a:pt x="621" y="1000"/>
                </a:lnTo>
                <a:lnTo>
                  <a:pt x="623" y="1007"/>
                </a:lnTo>
                <a:lnTo>
                  <a:pt x="625" y="1021"/>
                </a:lnTo>
                <a:lnTo>
                  <a:pt x="627" y="1029"/>
                </a:lnTo>
                <a:lnTo>
                  <a:pt x="628" y="1035"/>
                </a:lnTo>
                <a:lnTo>
                  <a:pt x="629" y="1045"/>
                </a:lnTo>
                <a:lnTo>
                  <a:pt x="631" y="1051"/>
                </a:lnTo>
                <a:lnTo>
                  <a:pt x="632" y="1059"/>
                </a:lnTo>
                <a:lnTo>
                  <a:pt x="635" y="1068"/>
                </a:lnTo>
                <a:lnTo>
                  <a:pt x="637" y="1082"/>
                </a:lnTo>
                <a:lnTo>
                  <a:pt x="636" y="1082"/>
                </a:lnTo>
                <a:lnTo>
                  <a:pt x="629" y="1082"/>
                </a:lnTo>
                <a:lnTo>
                  <a:pt x="623" y="1085"/>
                </a:lnTo>
                <a:lnTo>
                  <a:pt x="617" y="1087"/>
                </a:lnTo>
                <a:lnTo>
                  <a:pt x="611" y="1087"/>
                </a:lnTo>
                <a:lnTo>
                  <a:pt x="605" y="1084"/>
                </a:lnTo>
                <a:lnTo>
                  <a:pt x="601" y="1077"/>
                </a:lnTo>
                <a:lnTo>
                  <a:pt x="595" y="1074"/>
                </a:lnTo>
                <a:lnTo>
                  <a:pt x="589" y="1067"/>
                </a:lnTo>
                <a:lnTo>
                  <a:pt x="584" y="1060"/>
                </a:lnTo>
                <a:lnTo>
                  <a:pt x="579" y="1053"/>
                </a:lnTo>
                <a:lnTo>
                  <a:pt x="572" y="1047"/>
                </a:lnTo>
                <a:lnTo>
                  <a:pt x="569" y="1041"/>
                </a:lnTo>
                <a:lnTo>
                  <a:pt x="565" y="1034"/>
                </a:lnTo>
                <a:lnTo>
                  <a:pt x="560" y="1028"/>
                </a:lnTo>
                <a:lnTo>
                  <a:pt x="553" y="1024"/>
                </a:lnTo>
                <a:lnTo>
                  <a:pt x="547" y="1020"/>
                </a:lnTo>
                <a:lnTo>
                  <a:pt x="541" y="1017"/>
                </a:lnTo>
                <a:lnTo>
                  <a:pt x="534" y="1013"/>
                </a:lnTo>
                <a:lnTo>
                  <a:pt x="529" y="1010"/>
                </a:lnTo>
                <a:lnTo>
                  <a:pt x="522" y="1005"/>
                </a:lnTo>
                <a:lnTo>
                  <a:pt x="516" y="1003"/>
                </a:lnTo>
                <a:lnTo>
                  <a:pt x="509" y="1002"/>
                </a:lnTo>
                <a:lnTo>
                  <a:pt x="503" y="1003"/>
                </a:lnTo>
                <a:lnTo>
                  <a:pt x="499" y="1004"/>
                </a:lnTo>
                <a:lnTo>
                  <a:pt x="494" y="1005"/>
                </a:lnTo>
                <a:lnTo>
                  <a:pt x="489" y="1007"/>
                </a:lnTo>
                <a:lnTo>
                  <a:pt x="482" y="1008"/>
                </a:lnTo>
                <a:lnTo>
                  <a:pt x="476" y="1009"/>
                </a:lnTo>
                <a:lnTo>
                  <a:pt x="470" y="1011"/>
                </a:lnTo>
                <a:lnTo>
                  <a:pt x="464" y="1013"/>
                </a:lnTo>
                <a:lnTo>
                  <a:pt x="458" y="1017"/>
                </a:lnTo>
                <a:lnTo>
                  <a:pt x="451" y="1020"/>
                </a:lnTo>
                <a:lnTo>
                  <a:pt x="446" y="1025"/>
                </a:lnTo>
                <a:lnTo>
                  <a:pt x="434" y="1040"/>
                </a:lnTo>
                <a:lnTo>
                  <a:pt x="432" y="1042"/>
                </a:lnTo>
                <a:lnTo>
                  <a:pt x="426" y="1050"/>
                </a:lnTo>
                <a:lnTo>
                  <a:pt x="427" y="1043"/>
                </a:lnTo>
                <a:lnTo>
                  <a:pt x="427" y="1036"/>
                </a:lnTo>
                <a:lnTo>
                  <a:pt x="421" y="1029"/>
                </a:lnTo>
                <a:lnTo>
                  <a:pt x="419" y="1023"/>
                </a:lnTo>
                <a:lnTo>
                  <a:pt x="419" y="1016"/>
                </a:lnTo>
                <a:lnTo>
                  <a:pt x="423" y="1009"/>
                </a:lnTo>
                <a:lnTo>
                  <a:pt x="427" y="1003"/>
                </a:lnTo>
                <a:lnTo>
                  <a:pt x="428" y="996"/>
                </a:lnTo>
                <a:lnTo>
                  <a:pt x="429" y="990"/>
                </a:lnTo>
                <a:lnTo>
                  <a:pt x="427" y="983"/>
                </a:lnTo>
                <a:lnTo>
                  <a:pt x="421" y="976"/>
                </a:lnTo>
                <a:lnTo>
                  <a:pt x="428" y="980"/>
                </a:lnTo>
                <a:lnTo>
                  <a:pt x="430" y="974"/>
                </a:lnTo>
                <a:lnTo>
                  <a:pt x="423" y="971"/>
                </a:lnTo>
                <a:lnTo>
                  <a:pt x="417" y="966"/>
                </a:lnTo>
                <a:lnTo>
                  <a:pt x="411" y="964"/>
                </a:lnTo>
                <a:lnTo>
                  <a:pt x="405" y="966"/>
                </a:lnTo>
                <a:lnTo>
                  <a:pt x="398" y="963"/>
                </a:lnTo>
                <a:lnTo>
                  <a:pt x="392" y="960"/>
                </a:lnTo>
                <a:lnTo>
                  <a:pt x="385" y="962"/>
                </a:lnTo>
                <a:lnTo>
                  <a:pt x="380" y="963"/>
                </a:lnTo>
                <a:lnTo>
                  <a:pt x="374" y="956"/>
                </a:lnTo>
                <a:lnTo>
                  <a:pt x="370" y="951"/>
                </a:lnTo>
                <a:lnTo>
                  <a:pt x="363" y="944"/>
                </a:lnTo>
                <a:lnTo>
                  <a:pt x="361" y="937"/>
                </a:lnTo>
                <a:lnTo>
                  <a:pt x="355" y="938"/>
                </a:lnTo>
                <a:lnTo>
                  <a:pt x="349" y="938"/>
                </a:lnTo>
                <a:lnTo>
                  <a:pt x="343" y="939"/>
                </a:lnTo>
                <a:lnTo>
                  <a:pt x="339" y="932"/>
                </a:lnTo>
                <a:lnTo>
                  <a:pt x="339" y="926"/>
                </a:lnTo>
                <a:lnTo>
                  <a:pt x="339" y="920"/>
                </a:lnTo>
                <a:lnTo>
                  <a:pt x="336" y="913"/>
                </a:lnTo>
                <a:lnTo>
                  <a:pt x="330" y="905"/>
                </a:lnTo>
                <a:lnTo>
                  <a:pt x="324" y="900"/>
                </a:lnTo>
                <a:lnTo>
                  <a:pt x="320" y="895"/>
                </a:lnTo>
                <a:lnTo>
                  <a:pt x="315" y="888"/>
                </a:lnTo>
                <a:lnTo>
                  <a:pt x="313" y="881"/>
                </a:lnTo>
                <a:lnTo>
                  <a:pt x="308" y="874"/>
                </a:lnTo>
                <a:lnTo>
                  <a:pt x="303" y="866"/>
                </a:lnTo>
                <a:lnTo>
                  <a:pt x="301" y="861"/>
                </a:lnTo>
                <a:lnTo>
                  <a:pt x="295" y="855"/>
                </a:lnTo>
                <a:lnTo>
                  <a:pt x="288" y="853"/>
                </a:lnTo>
                <a:lnTo>
                  <a:pt x="283" y="851"/>
                </a:lnTo>
                <a:lnTo>
                  <a:pt x="276" y="851"/>
                </a:lnTo>
                <a:lnTo>
                  <a:pt x="270" y="849"/>
                </a:lnTo>
                <a:lnTo>
                  <a:pt x="264" y="846"/>
                </a:lnTo>
                <a:lnTo>
                  <a:pt x="262" y="839"/>
                </a:lnTo>
                <a:lnTo>
                  <a:pt x="260" y="833"/>
                </a:lnTo>
                <a:lnTo>
                  <a:pt x="263" y="825"/>
                </a:lnTo>
                <a:lnTo>
                  <a:pt x="269" y="824"/>
                </a:lnTo>
                <a:lnTo>
                  <a:pt x="282" y="824"/>
                </a:lnTo>
                <a:lnTo>
                  <a:pt x="288" y="825"/>
                </a:lnTo>
                <a:lnTo>
                  <a:pt x="294" y="825"/>
                </a:lnTo>
                <a:lnTo>
                  <a:pt x="299" y="827"/>
                </a:lnTo>
                <a:lnTo>
                  <a:pt x="306" y="833"/>
                </a:lnTo>
                <a:lnTo>
                  <a:pt x="312" y="835"/>
                </a:lnTo>
                <a:lnTo>
                  <a:pt x="318" y="834"/>
                </a:lnTo>
                <a:lnTo>
                  <a:pt x="324" y="831"/>
                </a:lnTo>
                <a:lnTo>
                  <a:pt x="330" y="833"/>
                </a:lnTo>
                <a:lnTo>
                  <a:pt x="337" y="834"/>
                </a:lnTo>
                <a:lnTo>
                  <a:pt x="330" y="827"/>
                </a:lnTo>
                <a:lnTo>
                  <a:pt x="323" y="827"/>
                </a:lnTo>
                <a:lnTo>
                  <a:pt x="318" y="822"/>
                </a:lnTo>
                <a:lnTo>
                  <a:pt x="312" y="815"/>
                </a:lnTo>
                <a:lnTo>
                  <a:pt x="306" y="811"/>
                </a:lnTo>
                <a:lnTo>
                  <a:pt x="299" y="808"/>
                </a:lnTo>
                <a:lnTo>
                  <a:pt x="298" y="801"/>
                </a:lnTo>
                <a:lnTo>
                  <a:pt x="302" y="795"/>
                </a:lnTo>
                <a:lnTo>
                  <a:pt x="309" y="791"/>
                </a:lnTo>
                <a:lnTo>
                  <a:pt x="311" y="784"/>
                </a:lnTo>
                <a:lnTo>
                  <a:pt x="312" y="777"/>
                </a:lnTo>
                <a:lnTo>
                  <a:pt x="316" y="770"/>
                </a:lnTo>
                <a:lnTo>
                  <a:pt x="322" y="769"/>
                </a:lnTo>
                <a:lnTo>
                  <a:pt x="328" y="768"/>
                </a:lnTo>
                <a:lnTo>
                  <a:pt x="333" y="761"/>
                </a:lnTo>
                <a:lnTo>
                  <a:pt x="340" y="765"/>
                </a:lnTo>
                <a:lnTo>
                  <a:pt x="346" y="767"/>
                </a:lnTo>
                <a:lnTo>
                  <a:pt x="352" y="766"/>
                </a:lnTo>
                <a:lnTo>
                  <a:pt x="358" y="766"/>
                </a:lnTo>
                <a:lnTo>
                  <a:pt x="371" y="765"/>
                </a:lnTo>
                <a:lnTo>
                  <a:pt x="377" y="765"/>
                </a:lnTo>
                <a:lnTo>
                  <a:pt x="383" y="766"/>
                </a:lnTo>
                <a:lnTo>
                  <a:pt x="389" y="768"/>
                </a:lnTo>
                <a:lnTo>
                  <a:pt x="396" y="769"/>
                </a:lnTo>
                <a:lnTo>
                  <a:pt x="402" y="771"/>
                </a:lnTo>
                <a:lnTo>
                  <a:pt x="408" y="771"/>
                </a:lnTo>
                <a:lnTo>
                  <a:pt x="413" y="773"/>
                </a:lnTo>
                <a:lnTo>
                  <a:pt x="419" y="769"/>
                </a:lnTo>
                <a:lnTo>
                  <a:pt x="408" y="762"/>
                </a:lnTo>
                <a:lnTo>
                  <a:pt x="401" y="760"/>
                </a:lnTo>
                <a:lnTo>
                  <a:pt x="396" y="757"/>
                </a:lnTo>
                <a:lnTo>
                  <a:pt x="389" y="755"/>
                </a:lnTo>
                <a:lnTo>
                  <a:pt x="389" y="754"/>
                </a:lnTo>
                <a:lnTo>
                  <a:pt x="388" y="748"/>
                </a:lnTo>
                <a:lnTo>
                  <a:pt x="390" y="741"/>
                </a:lnTo>
                <a:lnTo>
                  <a:pt x="396" y="734"/>
                </a:lnTo>
                <a:lnTo>
                  <a:pt x="400" y="721"/>
                </a:lnTo>
                <a:lnTo>
                  <a:pt x="400" y="713"/>
                </a:lnTo>
                <a:lnTo>
                  <a:pt x="402" y="710"/>
                </a:lnTo>
                <a:lnTo>
                  <a:pt x="401" y="702"/>
                </a:lnTo>
                <a:lnTo>
                  <a:pt x="401" y="696"/>
                </a:lnTo>
                <a:lnTo>
                  <a:pt x="400" y="689"/>
                </a:lnTo>
                <a:lnTo>
                  <a:pt x="393" y="682"/>
                </a:lnTo>
                <a:lnTo>
                  <a:pt x="392" y="676"/>
                </a:lnTo>
                <a:lnTo>
                  <a:pt x="391" y="672"/>
                </a:lnTo>
                <a:lnTo>
                  <a:pt x="388" y="665"/>
                </a:lnTo>
                <a:lnTo>
                  <a:pt x="386" y="657"/>
                </a:lnTo>
                <a:lnTo>
                  <a:pt x="381" y="655"/>
                </a:lnTo>
                <a:lnTo>
                  <a:pt x="379" y="648"/>
                </a:lnTo>
                <a:lnTo>
                  <a:pt x="374" y="645"/>
                </a:lnTo>
                <a:lnTo>
                  <a:pt x="368" y="645"/>
                </a:lnTo>
                <a:lnTo>
                  <a:pt x="361" y="645"/>
                </a:lnTo>
                <a:lnTo>
                  <a:pt x="356" y="641"/>
                </a:lnTo>
                <a:lnTo>
                  <a:pt x="350" y="642"/>
                </a:lnTo>
                <a:lnTo>
                  <a:pt x="348" y="649"/>
                </a:lnTo>
                <a:lnTo>
                  <a:pt x="342" y="656"/>
                </a:lnTo>
                <a:lnTo>
                  <a:pt x="337" y="655"/>
                </a:lnTo>
                <a:lnTo>
                  <a:pt x="329" y="652"/>
                </a:lnTo>
                <a:lnTo>
                  <a:pt x="323" y="650"/>
                </a:lnTo>
                <a:lnTo>
                  <a:pt x="317" y="647"/>
                </a:lnTo>
                <a:lnTo>
                  <a:pt x="311" y="645"/>
                </a:lnTo>
                <a:lnTo>
                  <a:pt x="310" y="645"/>
                </a:lnTo>
                <a:lnTo>
                  <a:pt x="303" y="641"/>
                </a:lnTo>
                <a:lnTo>
                  <a:pt x="297" y="636"/>
                </a:lnTo>
                <a:lnTo>
                  <a:pt x="291" y="634"/>
                </a:lnTo>
                <a:lnTo>
                  <a:pt x="285" y="633"/>
                </a:lnTo>
                <a:lnTo>
                  <a:pt x="279" y="632"/>
                </a:lnTo>
                <a:lnTo>
                  <a:pt x="272" y="636"/>
                </a:lnTo>
                <a:lnTo>
                  <a:pt x="266" y="637"/>
                </a:lnTo>
                <a:lnTo>
                  <a:pt x="260" y="641"/>
                </a:lnTo>
                <a:lnTo>
                  <a:pt x="257" y="648"/>
                </a:lnTo>
                <a:lnTo>
                  <a:pt x="251" y="646"/>
                </a:lnTo>
                <a:lnTo>
                  <a:pt x="244" y="650"/>
                </a:lnTo>
                <a:lnTo>
                  <a:pt x="239" y="648"/>
                </a:lnTo>
                <a:lnTo>
                  <a:pt x="235" y="655"/>
                </a:lnTo>
                <a:lnTo>
                  <a:pt x="231" y="662"/>
                </a:lnTo>
                <a:lnTo>
                  <a:pt x="225" y="663"/>
                </a:lnTo>
                <a:lnTo>
                  <a:pt x="219" y="670"/>
                </a:lnTo>
                <a:lnTo>
                  <a:pt x="213" y="672"/>
                </a:lnTo>
                <a:lnTo>
                  <a:pt x="208" y="676"/>
                </a:lnTo>
                <a:lnTo>
                  <a:pt x="201" y="676"/>
                </a:lnTo>
                <a:lnTo>
                  <a:pt x="196" y="677"/>
                </a:lnTo>
                <a:lnTo>
                  <a:pt x="190" y="673"/>
                </a:lnTo>
                <a:lnTo>
                  <a:pt x="193" y="680"/>
                </a:lnTo>
                <a:lnTo>
                  <a:pt x="187" y="676"/>
                </a:lnTo>
                <a:lnTo>
                  <a:pt x="180" y="673"/>
                </a:lnTo>
                <a:lnTo>
                  <a:pt x="180" y="674"/>
                </a:lnTo>
                <a:lnTo>
                  <a:pt x="188" y="680"/>
                </a:lnTo>
                <a:lnTo>
                  <a:pt x="181" y="681"/>
                </a:lnTo>
                <a:lnTo>
                  <a:pt x="181" y="688"/>
                </a:lnTo>
                <a:lnTo>
                  <a:pt x="175" y="687"/>
                </a:lnTo>
                <a:lnTo>
                  <a:pt x="178" y="692"/>
                </a:lnTo>
                <a:lnTo>
                  <a:pt x="172" y="688"/>
                </a:lnTo>
                <a:lnTo>
                  <a:pt x="166" y="685"/>
                </a:lnTo>
                <a:lnTo>
                  <a:pt x="160" y="680"/>
                </a:lnTo>
                <a:lnTo>
                  <a:pt x="157" y="680"/>
                </a:lnTo>
                <a:lnTo>
                  <a:pt x="149" y="676"/>
                </a:lnTo>
                <a:lnTo>
                  <a:pt x="146" y="674"/>
                </a:lnTo>
                <a:lnTo>
                  <a:pt x="139" y="671"/>
                </a:lnTo>
                <a:lnTo>
                  <a:pt x="133" y="666"/>
                </a:lnTo>
                <a:lnTo>
                  <a:pt x="134" y="665"/>
                </a:lnTo>
                <a:lnTo>
                  <a:pt x="139" y="658"/>
                </a:lnTo>
                <a:lnTo>
                  <a:pt x="145" y="661"/>
                </a:lnTo>
                <a:lnTo>
                  <a:pt x="151" y="664"/>
                </a:lnTo>
                <a:lnTo>
                  <a:pt x="159" y="663"/>
                </a:lnTo>
                <a:lnTo>
                  <a:pt x="161" y="656"/>
                </a:lnTo>
                <a:lnTo>
                  <a:pt x="154" y="649"/>
                </a:lnTo>
                <a:lnTo>
                  <a:pt x="149" y="642"/>
                </a:lnTo>
                <a:lnTo>
                  <a:pt x="142" y="636"/>
                </a:lnTo>
                <a:lnTo>
                  <a:pt x="138" y="629"/>
                </a:lnTo>
                <a:lnTo>
                  <a:pt x="134" y="622"/>
                </a:lnTo>
                <a:lnTo>
                  <a:pt x="130" y="615"/>
                </a:lnTo>
                <a:lnTo>
                  <a:pt x="124" y="608"/>
                </a:lnTo>
                <a:lnTo>
                  <a:pt x="118" y="604"/>
                </a:lnTo>
                <a:lnTo>
                  <a:pt x="112" y="597"/>
                </a:lnTo>
                <a:lnTo>
                  <a:pt x="107" y="591"/>
                </a:lnTo>
                <a:lnTo>
                  <a:pt x="101" y="584"/>
                </a:lnTo>
                <a:lnTo>
                  <a:pt x="94" y="581"/>
                </a:lnTo>
                <a:lnTo>
                  <a:pt x="89" y="580"/>
                </a:lnTo>
                <a:lnTo>
                  <a:pt x="82" y="581"/>
                </a:lnTo>
                <a:lnTo>
                  <a:pt x="76" y="581"/>
                </a:lnTo>
                <a:lnTo>
                  <a:pt x="70" y="580"/>
                </a:lnTo>
                <a:lnTo>
                  <a:pt x="63" y="577"/>
                </a:lnTo>
                <a:lnTo>
                  <a:pt x="58" y="579"/>
                </a:lnTo>
                <a:lnTo>
                  <a:pt x="55" y="585"/>
                </a:lnTo>
                <a:lnTo>
                  <a:pt x="48" y="582"/>
                </a:lnTo>
                <a:lnTo>
                  <a:pt x="43" y="576"/>
                </a:lnTo>
                <a:lnTo>
                  <a:pt x="42" y="569"/>
                </a:lnTo>
                <a:lnTo>
                  <a:pt x="38" y="563"/>
                </a:lnTo>
                <a:lnTo>
                  <a:pt x="44" y="558"/>
                </a:lnTo>
                <a:lnTo>
                  <a:pt x="39" y="551"/>
                </a:lnTo>
                <a:lnTo>
                  <a:pt x="37" y="544"/>
                </a:lnTo>
                <a:lnTo>
                  <a:pt x="35" y="542"/>
                </a:lnTo>
                <a:lnTo>
                  <a:pt x="28" y="541"/>
                </a:lnTo>
                <a:lnTo>
                  <a:pt x="21" y="537"/>
                </a:lnTo>
                <a:lnTo>
                  <a:pt x="15" y="536"/>
                </a:lnTo>
                <a:lnTo>
                  <a:pt x="13" y="536"/>
                </a:lnTo>
                <a:lnTo>
                  <a:pt x="12" y="535"/>
                </a:lnTo>
                <a:lnTo>
                  <a:pt x="4" y="533"/>
                </a:lnTo>
                <a:lnTo>
                  <a:pt x="0" y="526"/>
                </a:lnTo>
                <a:lnTo>
                  <a:pt x="1" y="519"/>
                </a:lnTo>
                <a:lnTo>
                  <a:pt x="3" y="5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19" name="Freeform 791"/>
          <p:cNvSpPr>
            <a:spLocks/>
          </p:cNvSpPr>
          <p:nvPr/>
        </p:nvSpPr>
        <p:spPr bwMode="auto">
          <a:xfrm>
            <a:off x="7177088" y="4424363"/>
            <a:ext cx="1587" cy="1587"/>
          </a:xfrm>
          <a:custGeom>
            <a:avLst/>
            <a:gdLst>
              <a:gd name="T0" fmla="*/ 2147483647 w 3"/>
              <a:gd name="T1" fmla="*/ 0 h 5"/>
              <a:gd name="T2" fmla="*/ 0 w 3"/>
              <a:gd name="T3" fmla="*/ 0 h 5"/>
              <a:gd name="T4" fmla="*/ 2147483647 w 3"/>
              <a:gd name="T5" fmla="*/ 2147483647 h 5"/>
              <a:gd name="T6" fmla="*/ 2147483647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3" y="0"/>
                </a:moveTo>
                <a:lnTo>
                  <a:pt x="0" y="0"/>
                </a:lnTo>
                <a:lnTo>
                  <a:pt x="1" y="5"/>
                </a:lnTo>
                <a:lnTo>
                  <a:pt x="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0" name="Freeform 792"/>
          <p:cNvSpPr>
            <a:spLocks/>
          </p:cNvSpPr>
          <p:nvPr/>
        </p:nvSpPr>
        <p:spPr bwMode="auto">
          <a:xfrm>
            <a:off x="7180263" y="4452938"/>
            <a:ext cx="3175" cy="15875"/>
          </a:xfrm>
          <a:custGeom>
            <a:avLst/>
            <a:gdLst>
              <a:gd name="T0" fmla="*/ 2147483647 w 9"/>
              <a:gd name="T1" fmla="*/ 0 h 35"/>
              <a:gd name="T2" fmla="*/ 2147483647 w 9"/>
              <a:gd name="T3" fmla="*/ 0 h 35"/>
              <a:gd name="T4" fmla="*/ 2147483647 w 9"/>
              <a:gd name="T5" fmla="*/ 2147483647 h 35"/>
              <a:gd name="T6" fmla="*/ 2147483647 w 9"/>
              <a:gd name="T7" fmla="*/ 2147483647 h 35"/>
              <a:gd name="T8" fmla="*/ 0 w 9"/>
              <a:gd name="T9" fmla="*/ 2147483647 h 35"/>
              <a:gd name="T10" fmla="*/ 2147483647 w 9"/>
              <a:gd name="T11" fmla="*/ 2147483647 h 35"/>
              <a:gd name="T12" fmla="*/ 2147483647 w 9"/>
              <a:gd name="T13" fmla="*/ 2147483647 h 35"/>
              <a:gd name="T14" fmla="*/ 2147483647 w 9"/>
              <a:gd name="T15" fmla="*/ 2147483647 h 35"/>
              <a:gd name="T16" fmla="*/ 2147483647 w 9"/>
              <a:gd name="T17" fmla="*/ 2147483647 h 35"/>
              <a:gd name="T18" fmla="*/ 2147483647 w 9"/>
              <a:gd name="T19" fmla="*/ 2147483647 h 35"/>
              <a:gd name="T20" fmla="*/ 2147483647 w 9"/>
              <a:gd name="T21" fmla="*/ 2147483647 h 35"/>
              <a:gd name="T22" fmla="*/ 2147483647 w 9"/>
              <a:gd name="T23" fmla="*/ 2147483647 h 35"/>
              <a:gd name="T24" fmla="*/ 2147483647 w 9"/>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35"/>
              <a:gd name="T41" fmla="*/ 9 w 9"/>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35">
                <a:moveTo>
                  <a:pt x="2" y="0"/>
                </a:moveTo>
                <a:lnTo>
                  <a:pt x="1" y="0"/>
                </a:lnTo>
                <a:lnTo>
                  <a:pt x="1" y="7"/>
                </a:lnTo>
                <a:lnTo>
                  <a:pt x="1" y="14"/>
                </a:lnTo>
                <a:lnTo>
                  <a:pt x="0" y="21"/>
                </a:lnTo>
                <a:lnTo>
                  <a:pt x="2" y="28"/>
                </a:lnTo>
                <a:lnTo>
                  <a:pt x="4" y="35"/>
                </a:lnTo>
                <a:lnTo>
                  <a:pt x="9" y="28"/>
                </a:lnTo>
                <a:lnTo>
                  <a:pt x="9" y="21"/>
                </a:lnTo>
                <a:lnTo>
                  <a:pt x="9" y="14"/>
                </a:lnTo>
                <a:lnTo>
                  <a:pt x="9" y="7"/>
                </a:lnTo>
                <a:lnTo>
                  <a:pt x="4" y="3"/>
                </a:lnTo>
                <a:lnTo>
                  <a:pt x="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1" name="Freeform 793"/>
          <p:cNvSpPr>
            <a:spLocks/>
          </p:cNvSpPr>
          <p:nvPr/>
        </p:nvSpPr>
        <p:spPr bwMode="auto">
          <a:xfrm>
            <a:off x="7186613" y="4456113"/>
            <a:ext cx="3175" cy="6350"/>
          </a:xfrm>
          <a:custGeom>
            <a:avLst/>
            <a:gdLst>
              <a:gd name="T0" fmla="*/ 0 w 6"/>
              <a:gd name="T1" fmla="*/ 0 h 15"/>
              <a:gd name="T2" fmla="*/ 2147483647 w 6"/>
              <a:gd name="T3" fmla="*/ 2147483647 h 15"/>
              <a:gd name="T4" fmla="*/ 2147483647 w 6"/>
              <a:gd name="T5" fmla="*/ 2147483647 h 15"/>
              <a:gd name="T6" fmla="*/ 2147483647 w 6"/>
              <a:gd name="T7" fmla="*/ 2147483647 h 15"/>
              <a:gd name="T8" fmla="*/ 0 w 6"/>
              <a:gd name="T9" fmla="*/ 0 h 15"/>
              <a:gd name="T10" fmla="*/ 0 60000 65536"/>
              <a:gd name="T11" fmla="*/ 0 60000 65536"/>
              <a:gd name="T12" fmla="*/ 0 60000 65536"/>
              <a:gd name="T13" fmla="*/ 0 60000 65536"/>
              <a:gd name="T14" fmla="*/ 0 60000 65536"/>
              <a:gd name="T15" fmla="*/ 0 w 6"/>
              <a:gd name="T16" fmla="*/ 0 h 15"/>
              <a:gd name="T17" fmla="*/ 6 w 6"/>
              <a:gd name="T18" fmla="*/ 15 h 15"/>
            </a:gdLst>
            <a:ahLst/>
            <a:cxnLst>
              <a:cxn ang="T10">
                <a:pos x="T0" y="T1"/>
              </a:cxn>
              <a:cxn ang="T11">
                <a:pos x="T2" y="T3"/>
              </a:cxn>
              <a:cxn ang="T12">
                <a:pos x="T4" y="T5"/>
              </a:cxn>
              <a:cxn ang="T13">
                <a:pos x="T6" y="T7"/>
              </a:cxn>
              <a:cxn ang="T14">
                <a:pos x="T8" y="T9"/>
              </a:cxn>
            </a:cxnLst>
            <a:rect l="T15" t="T16" r="T17" b="T18"/>
            <a:pathLst>
              <a:path w="6" h="15">
                <a:moveTo>
                  <a:pt x="0" y="0"/>
                </a:moveTo>
                <a:lnTo>
                  <a:pt x="4" y="8"/>
                </a:lnTo>
                <a:lnTo>
                  <a:pt x="6" y="15"/>
                </a:lnTo>
                <a:lnTo>
                  <a:pt x="6" y="7"/>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2" name="Freeform 794"/>
          <p:cNvSpPr>
            <a:spLocks/>
          </p:cNvSpPr>
          <p:nvPr/>
        </p:nvSpPr>
        <p:spPr bwMode="auto">
          <a:xfrm>
            <a:off x="7202488" y="4471988"/>
            <a:ext cx="3175" cy="7937"/>
          </a:xfrm>
          <a:custGeom>
            <a:avLst/>
            <a:gdLst>
              <a:gd name="T0" fmla="*/ 2147483647 w 7"/>
              <a:gd name="T1" fmla="*/ 2147483647 h 14"/>
              <a:gd name="T2" fmla="*/ 2147483647 w 7"/>
              <a:gd name="T3" fmla="*/ 2147483647 h 14"/>
              <a:gd name="T4" fmla="*/ 0 w 7"/>
              <a:gd name="T5" fmla="*/ 0 h 14"/>
              <a:gd name="T6" fmla="*/ 2147483647 w 7"/>
              <a:gd name="T7" fmla="*/ 2147483647 h 14"/>
              <a:gd name="T8" fmla="*/ 2147483647 w 7"/>
              <a:gd name="T9" fmla="*/ 2147483647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7" y="14"/>
                </a:moveTo>
                <a:lnTo>
                  <a:pt x="5" y="7"/>
                </a:lnTo>
                <a:lnTo>
                  <a:pt x="0" y="0"/>
                </a:lnTo>
                <a:lnTo>
                  <a:pt x="3" y="7"/>
                </a:lnTo>
                <a:lnTo>
                  <a:pt x="7" y="1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3" name="Freeform 795"/>
          <p:cNvSpPr>
            <a:spLocks/>
          </p:cNvSpPr>
          <p:nvPr/>
        </p:nvSpPr>
        <p:spPr bwMode="auto">
          <a:xfrm>
            <a:off x="7221538" y="4508500"/>
            <a:ext cx="1587" cy="4763"/>
          </a:xfrm>
          <a:custGeom>
            <a:avLst/>
            <a:gdLst>
              <a:gd name="T0" fmla="*/ 2147483647 w 5"/>
              <a:gd name="T1" fmla="*/ 0 h 13"/>
              <a:gd name="T2" fmla="*/ 2147483647 w 5"/>
              <a:gd name="T3" fmla="*/ 2147483647 h 13"/>
              <a:gd name="T4" fmla="*/ 0 w 5"/>
              <a:gd name="T5" fmla="*/ 2147483647 h 13"/>
              <a:gd name="T6" fmla="*/ 2147483647 w 5"/>
              <a:gd name="T7" fmla="*/ 2147483647 h 13"/>
              <a:gd name="T8" fmla="*/ 2147483647 w 5"/>
              <a:gd name="T9" fmla="*/ 2147483647 h 13"/>
              <a:gd name="T10" fmla="*/ 2147483647 w 5"/>
              <a:gd name="T11" fmla="*/ 0 h 13"/>
              <a:gd name="T12" fmla="*/ 0 60000 65536"/>
              <a:gd name="T13" fmla="*/ 0 60000 65536"/>
              <a:gd name="T14" fmla="*/ 0 60000 65536"/>
              <a:gd name="T15" fmla="*/ 0 60000 65536"/>
              <a:gd name="T16" fmla="*/ 0 60000 65536"/>
              <a:gd name="T17" fmla="*/ 0 60000 65536"/>
              <a:gd name="T18" fmla="*/ 0 w 5"/>
              <a:gd name="T19" fmla="*/ 0 h 13"/>
              <a:gd name="T20" fmla="*/ 5 w 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5" h="13">
                <a:moveTo>
                  <a:pt x="3" y="0"/>
                </a:moveTo>
                <a:lnTo>
                  <a:pt x="1" y="3"/>
                </a:lnTo>
                <a:lnTo>
                  <a:pt x="0" y="9"/>
                </a:lnTo>
                <a:lnTo>
                  <a:pt x="5" y="13"/>
                </a:lnTo>
                <a:lnTo>
                  <a:pt x="4" y="7"/>
                </a:lnTo>
                <a:lnTo>
                  <a:pt x="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4" name="Freeform 796"/>
          <p:cNvSpPr>
            <a:spLocks/>
          </p:cNvSpPr>
          <p:nvPr/>
        </p:nvSpPr>
        <p:spPr bwMode="auto">
          <a:xfrm>
            <a:off x="7226300" y="4400550"/>
            <a:ext cx="3175" cy="4763"/>
          </a:xfrm>
          <a:custGeom>
            <a:avLst/>
            <a:gdLst>
              <a:gd name="T0" fmla="*/ 2147483647 w 8"/>
              <a:gd name="T1" fmla="*/ 0 h 11"/>
              <a:gd name="T2" fmla="*/ 0 w 8"/>
              <a:gd name="T3" fmla="*/ 2147483647 h 11"/>
              <a:gd name="T4" fmla="*/ 2147483647 w 8"/>
              <a:gd name="T5" fmla="*/ 2147483647 h 11"/>
              <a:gd name="T6" fmla="*/ 2147483647 w 8"/>
              <a:gd name="T7" fmla="*/ 2147483647 h 11"/>
              <a:gd name="T8" fmla="*/ 2147483647 w 8"/>
              <a:gd name="T9" fmla="*/ 0 h 11"/>
              <a:gd name="T10" fmla="*/ 0 60000 65536"/>
              <a:gd name="T11" fmla="*/ 0 60000 65536"/>
              <a:gd name="T12" fmla="*/ 0 60000 65536"/>
              <a:gd name="T13" fmla="*/ 0 60000 65536"/>
              <a:gd name="T14" fmla="*/ 0 60000 65536"/>
              <a:gd name="T15" fmla="*/ 0 w 8"/>
              <a:gd name="T16" fmla="*/ 0 h 11"/>
              <a:gd name="T17" fmla="*/ 8 w 8"/>
              <a:gd name="T18" fmla="*/ 11 h 11"/>
            </a:gdLst>
            <a:ahLst/>
            <a:cxnLst>
              <a:cxn ang="T10">
                <a:pos x="T0" y="T1"/>
              </a:cxn>
              <a:cxn ang="T11">
                <a:pos x="T2" y="T3"/>
              </a:cxn>
              <a:cxn ang="T12">
                <a:pos x="T4" y="T5"/>
              </a:cxn>
              <a:cxn ang="T13">
                <a:pos x="T6" y="T7"/>
              </a:cxn>
              <a:cxn ang="T14">
                <a:pos x="T8" y="T9"/>
              </a:cxn>
            </a:cxnLst>
            <a:rect l="T15" t="T16" r="T17" b="T18"/>
            <a:pathLst>
              <a:path w="8" h="11">
                <a:moveTo>
                  <a:pt x="4" y="0"/>
                </a:moveTo>
                <a:lnTo>
                  <a:pt x="0" y="6"/>
                </a:lnTo>
                <a:lnTo>
                  <a:pt x="4" y="11"/>
                </a:lnTo>
                <a:lnTo>
                  <a:pt x="8" y="7"/>
                </a:lnTo>
                <a:lnTo>
                  <a:pt x="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5" name="Freeform 797"/>
          <p:cNvSpPr>
            <a:spLocks/>
          </p:cNvSpPr>
          <p:nvPr/>
        </p:nvSpPr>
        <p:spPr bwMode="auto">
          <a:xfrm>
            <a:off x="7226300" y="4394200"/>
            <a:ext cx="3175" cy="3175"/>
          </a:xfrm>
          <a:custGeom>
            <a:avLst/>
            <a:gdLst>
              <a:gd name="T0" fmla="*/ 2147483647 w 7"/>
              <a:gd name="T1" fmla="*/ 0 h 7"/>
              <a:gd name="T2" fmla="*/ 0 w 7"/>
              <a:gd name="T3" fmla="*/ 0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2" y="0"/>
                </a:moveTo>
                <a:lnTo>
                  <a:pt x="0" y="0"/>
                </a:lnTo>
                <a:lnTo>
                  <a:pt x="2" y="7"/>
                </a:lnTo>
                <a:lnTo>
                  <a:pt x="7" y="7"/>
                </a:lnTo>
                <a:lnTo>
                  <a:pt x="2"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6" name="Freeform 798"/>
          <p:cNvSpPr>
            <a:spLocks/>
          </p:cNvSpPr>
          <p:nvPr/>
        </p:nvSpPr>
        <p:spPr bwMode="auto">
          <a:xfrm>
            <a:off x="7288213" y="4305300"/>
            <a:ext cx="4762" cy="4763"/>
          </a:xfrm>
          <a:custGeom>
            <a:avLst/>
            <a:gdLst>
              <a:gd name="T0" fmla="*/ 2147483647 w 7"/>
              <a:gd name="T1" fmla="*/ 2147483647 h 11"/>
              <a:gd name="T2" fmla="*/ 2147483647 w 7"/>
              <a:gd name="T3" fmla="*/ 2147483647 h 11"/>
              <a:gd name="T4" fmla="*/ 2147483647 w 7"/>
              <a:gd name="T5" fmla="*/ 2147483647 h 11"/>
              <a:gd name="T6" fmla="*/ 0 w 7"/>
              <a:gd name="T7" fmla="*/ 0 h 11"/>
              <a:gd name="T8" fmla="*/ 2147483647 w 7"/>
              <a:gd name="T9" fmla="*/ 2147483647 h 11"/>
              <a:gd name="T10" fmla="*/ 2147483647 w 7"/>
              <a:gd name="T11" fmla="*/ 2147483647 h 11"/>
              <a:gd name="T12" fmla="*/ 0 60000 65536"/>
              <a:gd name="T13" fmla="*/ 0 60000 65536"/>
              <a:gd name="T14" fmla="*/ 0 60000 65536"/>
              <a:gd name="T15" fmla="*/ 0 60000 65536"/>
              <a:gd name="T16" fmla="*/ 0 60000 65536"/>
              <a:gd name="T17" fmla="*/ 0 60000 65536"/>
              <a:gd name="T18" fmla="*/ 0 w 7"/>
              <a:gd name="T19" fmla="*/ 0 h 11"/>
              <a:gd name="T20" fmla="*/ 7 w 7"/>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7" h="11">
                <a:moveTo>
                  <a:pt x="2" y="11"/>
                </a:moveTo>
                <a:lnTo>
                  <a:pt x="7" y="11"/>
                </a:lnTo>
                <a:lnTo>
                  <a:pt x="6" y="5"/>
                </a:lnTo>
                <a:lnTo>
                  <a:pt x="0" y="0"/>
                </a:lnTo>
                <a:lnTo>
                  <a:pt x="1" y="6"/>
                </a:lnTo>
                <a:lnTo>
                  <a:pt x="2" y="1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7" name="Freeform 799"/>
          <p:cNvSpPr>
            <a:spLocks/>
          </p:cNvSpPr>
          <p:nvPr/>
        </p:nvSpPr>
        <p:spPr bwMode="auto">
          <a:xfrm>
            <a:off x="7297738" y="4321175"/>
            <a:ext cx="1587" cy="4763"/>
          </a:xfrm>
          <a:custGeom>
            <a:avLst/>
            <a:gdLst>
              <a:gd name="T0" fmla="*/ 2147483647 w 5"/>
              <a:gd name="T1" fmla="*/ 0 h 14"/>
              <a:gd name="T2" fmla="*/ 0 w 5"/>
              <a:gd name="T3" fmla="*/ 2147483647 h 14"/>
              <a:gd name="T4" fmla="*/ 2147483647 w 5"/>
              <a:gd name="T5" fmla="*/ 2147483647 h 14"/>
              <a:gd name="T6" fmla="*/ 2147483647 w 5"/>
              <a:gd name="T7" fmla="*/ 2147483647 h 14"/>
              <a:gd name="T8" fmla="*/ 2147483647 w 5"/>
              <a:gd name="T9" fmla="*/ 0 h 14"/>
              <a:gd name="T10" fmla="*/ 0 60000 65536"/>
              <a:gd name="T11" fmla="*/ 0 60000 65536"/>
              <a:gd name="T12" fmla="*/ 0 60000 65536"/>
              <a:gd name="T13" fmla="*/ 0 60000 65536"/>
              <a:gd name="T14" fmla="*/ 0 60000 65536"/>
              <a:gd name="T15" fmla="*/ 0 w 5"/>
              <a:gd name="T16" fmla="*/ 0 h 14"/>
              <a:gd name="T17" fmla="*/ 5 w 5"/>
              <a:gd name="T18" fmla="*/ 14 h 14"/>
            </a:gdLst>
            <a:ahLst/>
            <a:cxnLst>
              <a:cxn ang="T10">
                <a:pos x="T0" y="T1"/>
              </a:cxn>
              <a:cxn ang="T11">
                <a:pos x="T2" y="T3"/>
              </a:cxn>
              <a:cxn ang="T12">
                <a:pos x="T4" y="T5"/>
              </a:cxn>
              <a:cxn ang="T13">
                <a:pos x="T6" y="T7"/>
              </a:cxn>
              <a:cxn ang="T14">
                <a:pos x="T8" y="T9"/>
              </a:cxn>
            </a:cxnLst>
            <a:rect l="T15" t="T16" r="T17" b="T18"/>
            <a:pathLst>
              <a:path w="5" h="14">
                <a:moveTo>
                  <a:pt x="1" y="0"/>
                </a:moveTo>
                <a:lnTo>
                  <a:pt x="0" y="7"/>
                </a:lnTo>
                <a:lnTo>
                  <a:pt x="4" y="14"/>
                </a:lnTo>
                <a:lnTo>
                  <a:pt x="5" y="7"/>
                </a:lnTo>
                <a:lnTo>
                  <a:pt x="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8" name="Freeform 800"/>
          <p:cNvSpPr>
            <a:spLocks/>
          </p:cNvSpPr>
          <p:nvPr/>
        </p:nvSpPr>
        <p:spPr bwMode="auto">
          <a:xfrm>
            <a:off x="7119938" y="3997325"/>
            <a:ext cx="258762" cy="547688"/>
          </a:xfrm>
          <a:custGeom>
            <a:avLst/>
            <a:gdLst>
              <a:gd name="T0" fmla="*/ 2147483647 w 545"/>
              <a:gd name="T1" fmla="*/ 2147483647 h 1168"/>
              <a:gd name="T2" fmla="*/ 2147483647 w 545"/>
              <a:gd name="T3" fmla="*/ 2147483647 h 1168"/>
              <a:gd name="T4" fmla="*/ 2147483647 w 545"/>
              <a:gd name="T5" fmla="*/ 2147483647 h 1168"/>
              <a:gd name="T6" fmla="*/ 2147483647 w 545"/>
              <a:gd name="T7" fmla="*/ 2147483647 h 1168"/>
              <a:gd name="T8" fmla="*/ 2147483647 w 545"/>
              <a:gd name="T9" fmla="*/ 2147483647 h 1168"/>
              <a:gd name="T10" fmla="*/ 2147483647 w 545"/>
              <a:gd name="T11" fmla="*/ 2147483647 h 1168"/>
              <a:gd name="T12" fmla="*/ 2147483647 w 545"/>
              <a:gd name="T13" fmla="*/ 2147483647 h 1168"/>
              <a:gd name="T14" fmla="*/ 2147483647 w 545"/>
              <a:gd name="T15" fmla="*/ 2147483647 h 1168"/>
              <a:gd name="T16" fmla="*/ 2147483647 w 545"/>
              <a:gd name="T17" fmla="*/ 2147483647 h 1168"/>
              <a:gd name="T18" fmla="*/ 2147483647 w 545"/>
              <a:gd name="T19" fmla="*/ 2147483647 h 1168"/>
              <a:gd name="T20" fmla="*/ 2147483647 w 545"/>
              <a:gd name="T21" fmla="*/ 2147483647 h 1168"/>
              <a:gd name="T22" fmla="*/ 2147483647 w 545"/>
              <a:gd name="T23" fmla="*/ 2147483647 h 1168"/>
              <a:gd name="T24" fmla="*/ 2147483647 w 545"/>
              <a:gd name="T25" fmla="*/ 2147483647 h 1168"/>
              <a:gd name="T26" fmla="*/ 2147483647 w 545"/>
              <a:gd name="T27" fmla="*/ 2147483647 h 1168"/>
              <a:gd name="T28" fmla="*/ 2147483647 w 545"/>
              <a:gd name="T29" fmla="*/ 2147483647 h 1168"/>
              <a:gd name="T30" fmla="*/ 2147483647 w 545"/>
              <a:gd name="T31" fmla="*/ 2147483647 h 1168"/>
              <a:gd name="T32" fmla="*/ 2147483647 w 545"/>
              <a:gd name="T33" fmla="*/ 2147483647 h 1168"/>
              <a:gd name="T34" fmla="*/ 2147483647 w 545"/>
              <a:gd name="T35" fmla="*/ 2147483647 h 1168"/>
              <a:gd name="T36" fmla="*/ 2147483647 w 545"/>
              <a:gd name="T37" fmla="*/ 2147483647 h 1168"/>
              <a:gd name="T38" fmla="*/ 2147483647 w 545"/>
              <a:gd name="T39" fmla="*/ 2147483647 h 1168"/>
              <a:gd name="T40" fmla="*/ 2147483647 w 545"/>
              <a:gd name="T41" fmla="*/ 2147483647 h 1168"/>
              <a:gd name="T42" fmla="*/ 2147483647 w 545"/>
              <a:gd name="T43" fmla="*/ 2147483647 h 1168"/>
              <a:gd name="T44" fmla="*/ 2147483647 w 545"/>
              <a:gd name="T45" fmla="*/ 2147483647 h 1168"/>
              <a:gd name="T46" fmla="*/ 2147483647 w 545"/>
              <a:gd name="T47" fmla="*/ 2147483647 h 1168"/>
              <a:gd name="T48" fmla="*/ 2147483647 w 545"/>
              <a:gd name="T49" fmla="*/ 2147483647 h 1168"/>
              <a:gd name="T50" fmla="*/ 2147483647 w 545"/>
              <a:gd name="T51" fmla="*/ 2147483647 h 1168"/>
              <a:gd name="T52" fmla="*/ 2147483647 w 545"/>
              <a:gd name="T53" fmla="*/ 2147483647 h 1168"/>
              <a:gd name="T54" fmla="*/ 2147483647 w 545"/>
              <a:gd name="T55" fmla="*/ 2147483647 h 1168"/>
              <a:gd name="T56" fmla="*/ 2147483647 w 545"/>
              <a:gd name="T57" fmla="*/ 2147483647 h 1168"/>
              <a:gd name="T58" fmla="*/ 2147483647 w 545"/>
              <a:gd name="T59" fmla="*/ 2147483647 h 1168"/>
              <a:gd name="T60" fmla="*/ 2147483647 w 545"/>
              <a:gd name="T61" fmla="*/ 2147483647 h 1168"/>
              <a:gd name="T62" fmla="*/ 2147483647 w 545"/>
              <a:gd name="T63" fmla="*/ 2147483647 h 1168"/>
              <a:gd name="T64" fmla="*/ 2147483647 w 545"/>
              <a:gd name="T65" fmla="*/ 2147483647 h 1168"/>
              <a:gd name="T66" fmla="*/ 2147483647 w 545"/>
              <a:gd name="T67" fmla="*/ 2147483647 h 1168"/>
              <a:gd name="T68" fmla="*/ 2147483647 w 545"/>
              <a:gd name="T69" fmla="*/ 2147483647 h 1168"/>
              <a:gd name="T70" fmla="*/ 2147483647 w 545"/>
              <a:gd name="T71" fmla="*/ 2147483647 h 1168"/>
              <a:gd name="T72" fmla="*/ 2147483647 w 545"/>
              <a:gd name="T73" fmla="*/ 2147483647 h 1168"/>
              <a:gd name="T74" fmla="*/ 2147483647 w 545"/>
              <a:gd name="T75" fmla="*/ 2147483647 h 1168"/>
              <a:gd name="T76" fmla="*/ 2147483647 w 545"/>
              <a:gd name="T77" fmla="*/ 2147483647 h 1168"/>
              <a:gd name="T78" fmla="*/ 2147483647 w 545"/>
              <a:gd name="T79" fmla="*/ 2147483647 h 1168"/>
              <a:gd name="T80" fmla="*/ 2147483647 w 545"/>
              <a:gd name="T81" fmla="*/ 2147483647 h 1168"/>
              <a:gd name="T82" fmla="*/ 2147483647 w 545"/>
              <a:gd name="T83" fmla="*/ 2147483647 h 1168"/>
              <a:gd name="T84" fmla="*/ 2147483647 w 545"/>
              <a:gd name="T85" fmla="*/ 2147483647 h 1168"/>
              <a:gd name="T86" fmla="*/ 2147483647 w 545"/>
              <a:gd name="T87" fmla="*/ 2147483647 h 1168"/>
              <a:gd name="T88" fmla="*/ 2147483647 w 545"/>
              <a:gd name="T89" fmla="*/ 2147483647 h 1168"/>
              <a:gd name="T90" fmla="*/ 2147483647 w 545"/>
              <a:gd name="T91" fmla="*/ 2147483647 h 1168"/>
              <a:gd name="T92" fmla="*/ 2147483647 w 545"/>
              <a:gd name="T93" fmla="*/ 2147483647 h 1168"/>
              <a:gd name="T94" fmla="*/ 2147483647 w 545"/>
              <a:gd name="T95" fmla="*/ 2147483647 h 1168"/>
              <a:gd name="T96" fmla="*/ 2147483647 w 545"/>
              <a:gd name="T97" fmla="*/ 2147483647 h 1168"/>
              <a:gd name="T98" fmla="*/ 2147483647 w 545"/>
              <a:gd name="T99" fmla="*/ 2147483647 h 1168"/>
              <a:gd name="T100" fmla="*/ 2147483647 w 545"/>
              <a:gd name="T101" fmla="*/ 2147483647 h 1168"/>
              <a:gd name="T102" fmla="*/ 2147483647 w 545"/>
              <a:gd name="T103" fmla="*/ 2147483647 h 1168"/>
              <a:gd name="T104" fmla="*/ 2147483647 w 545"/>
              <a:gd name="T105" fmla="*/ 2147483647 h 1168"/>
              <a:gd name="T106" fmla="*/ 2147483647 w 545"/>
              <a:gd name="T107" fmla="*/ 2147483647 h 1168"/>
              <a:gd name="T108" fmla="*/ 2147483647 w 545"/>
              <a:gd name="T109" fmla="*/ 2147483647 h 1168"/>
              <a:gd name="T110" fmla="*/ 2147483647 w 545"/>
              <a:gd name="T111" fmla="*/ 2147483647 h 1168"/>
              <a:gd name="T112" fmla="*/ 2147483647 w 545"/>
              <a:gd name="T113" fmla="*/ 2147483647 h 1168"/>
              <a:gd name="T114" fmla="*/ 2147483647 w 545"/>
              <a:gd name="T115" fmla="*/ 2147483647 h 1168"/>
              <a:gd name="T116" fmla="*/ 2147483647 w 545"/>
              <a:gd name="T117" fmla="*/ 2147483647 h 1168"/>
              <a:gd name="T118" fmla="*/ 2147483647 w 545"/>
              <a:gd name="T119" fmla="*/ 2147483647 h 1168"/>
              <a:gd name="T120" fmla="*/ 2147483647 w 545"/>
              <a:gd name="T121" fmla="*/ 2147483647 h 11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5"/>
              <a:gd name="T184" fmla="*/ 0 h 1168"/>
              <a:gd name="T185" fmla="*/ 545 w 545"/>
              <a:gd name="T186" fmla="*/ 1168 h 11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5" h="1168">
                <a:moveTo>
                  <a:pt x="0" y="147"/>
                </a:moveTo>
                <a:lnTo>
                  <a:pt x="0" y="148"/>
                </a:lnTo>
                <a:lnTo>
                  <a:pt x="6" y="155"/>
                </a:lnTo>
                <a:lnTo>
                  <a:pt x="12" y="153"/>
                </a:lnTo>
                <a:lnTo>
                  <a:pt x="18" y="149"/>
                </a:lnTo>
                <a:lnTo>
                  <a:pt x="25" y="148"/>
                </a:lnTo>
                <a:lnTo>
                  <a:pt x="26" y="141"/>
                </a:lnTo>
                <a:lnTo>
                  <a:pt x="22" y="134"/>
                </a:lnTo>
                <a:lnTo>
                  <a:pt x="20" y="127"/>
                </a:lnTo>
                <a:lnTo>
                  <a:pt x="16" y="120"/>
                </a:lnTo>
                <a:lnTo>
                  <a:pt x="19" y="113"/>
                </a:lnTo>
                <a:lnTo>
                  <a:pt x="22" y="108"/>
                </a:lnTo>
                <a:lnTo>
                  <a:pt x="23" y="100"/>
                </a:lnTo>
                <a:lnTo>
                  <a:pt x="23" y="97"/>
                </a:lnTo>
                <a:lnTo>
                  <a:pt x="22" y="91"/>
                </a:lnTo>
                <a:lnTo>
                  <a:pt x="19" y="85"/>
                </a:lnTo>
                <a:lnTo>
                  <a:pt x="21" y="77"/>
                </a:lnTo>
                <a:lnTo>
                  <a:pt x="21" y="69"/>
                </a:lnTo>
                <a:lnTo>
                  <a:pt x="28" y="65"/>
                </a:lnTo>
                <a:lnTo>
                  <a:pt x="31" y="60"/>
                </a:lnTo>
                <a:lnTo>
                  <a:pt x="31" y="52"/>
                </a:lnTo>
                <a:lnTo>
                  <a:pt x="36" y="52"/>
                </a:lnTo>
                <a:lnTo>
                  <a:pt x="42" y="56"/>
                </a:lnTo>
                <a:lnTo>
                  <a:pt x="48" y="60"/>
                </a:lnTo>
                <a:lnTo>
                  <a:pt x="55" y="60"/>
                </a:lnTo>
                <a:lnTo>
                  <a:pt x="59" y="60"/>
                </a:lnTo>
                <a:lnTo>
                  <a:pt x="65" y="60"/>
                </a:lnTo>
                <a:lnTo>
                  <a:pt x="73" y="54"/>
                </a:lnTo>
                <a:lnTo>
                  <a:pt x="79" y="49"/>
                </a:lnTo>
                <a:lnTo>
                  <a:pt x="86" y="55"/>
                </a:lnTo>
                <a:lnTo>
                  <a:pt x="87" y="53"/>
                </a:lnTo>
                <a:lnTo>
                  <a:pt x="91" y="46"/>
                </a:lnTo>
                <a:lnTo>
                  <a:pt x="91" y="39"/>
                </a:lnTo>
                <a:lnTo>
                  <a:pt x="90" y="35"/>
                </a:lnTo>
                <a:lnTo>
                  <a:pt x="91" y="29"/>
                </a:lnTo>
                <a:lnTo>
                  <a:pt x="96" y="26"/>
                </a:lnTo>
                <a:lnTo>
                  <a:pt x="102" y="26"/>
                </a:lnTo>
                <a:lnTo>
                  <a:pt x="108" y="30"/>
                </a:lnTo>
                <a:lnTo>
                  <a:pt x="114" y="28"/>
                </a:lnTo>
                <a:lnTo>
                  <a:pt x="118" y="24"/>
                </a:lnTo>
                <a:lnTo>
                  <a:pt x="119" y="16"/>
                </a:lnTo>
                <a:lnTo>
                  <a:pt x="116" y="10"/>
                </a:lnTo>
                <a:lnTo>
                  <a:pt x="122" y="10"/>
                </a:lnTo>
                <a:lnTo>
                  <a:pt x="125" y="10"/>
                </a:lnTo>
                <a:lnTo>
                  <a:pt x="131" y="8"/>
                </a:lnTo>
                <a:lnTo>
                  <a:pt x="137" y="3"/>
                </a:lnTo>
                <a:lnTo>
                  <a:pt x="138" y="0"/>
                </a:lnTo>
                <a:lnTo>
                  <a:pt x="145" y="0"/>
                </a:lnTo>
                <a:lnTo>
                  <a:pt x="146" y="3"/>
                </a:lnTo>
                <a:lnTo>
                  <a:pt x="152" y="7"/>
                </a:lnTo>
                <a:lnTo>
                  <a:pt x="153" y="14"/>
                </a:lnTo>
                <a:lnTo>
                  <a:pt x="159" y="11"/>
                </a:lnTo>
                <a:lnTo>
                  <a:pt x="163" y="4"/>
                </a:lnTo>
                <a:lnTo>
                  <a:pt x="168" y="6"/>
                </a:lnTo>
                <a:lnTo>
                  <a:pt x="168" y="7"/>
                </a:lnTo>
                <a:lnTo>
                  <a:pt x="172" y="13"/>
                </a:lnTo>
                <a:lnTo>
                  <a:pt x="176" y="20"/>
                </a:lnTo>
                <a:lnTo>
                  <a:pt x="182" y="22"/>
                </a:lnTo>
                <a:lnTo>
                  <a:pt x="184" y="22"/>
                </a:lnTo>
                <a:lnTo>
                  <a:pt x="184" y="29"/>
                </a:lnTo>
                <a:lnTo>
                  <a:pt x="184" y="35"/>
                </a:lnTo>
                <a:lnTo>
                  <a:pt x="183" y="41"/>
                </a:lnTo>
                <a:lnTo>
                  <a:pt x="180" y="48"/>
                </a:lnTo>
                <a:lnTo>
                  <a:pt x="178" y="55"/>
                </a:lnTo>
                <a:lnTo>
                  <a:pt x="181" y="63"/>
                </a:lnTo>
                <a:lnTo>
                  <a:pt x="184" y="69"/>
                </a:lnTo>
                <a:lnTo>
                  <a:pt x="191" y="76"/>
                </a:lnTo>
                <a:lnTo>
                  <a:pt x="197" y="72"/>
                </a:lnTo>
                <a:lnTo>
                  <a:pt x="204" y="76"/>
                </a:lnTo>
                <a:lnTo>
                  <a:pt x="208" y="69"/>
                </a:lnTo>
                <a:lnTo>
                  <a:pt x="214" y="65"/>
                </a:lnTo>
                <a:lnTo>
                  <a:pt x="220" y="65"/>
                </a:lnTo>
                <a:lnTo>
                  <a:pt x="223" y="69"/>
                </a:lnTo>
                <a:lnTo>
                  <a:pt x="228" y="68"/>
                </a:lnTo>
                <a:lnTo>
                  <a:pt x="235" y="76"/>
                </a:lnTo>
                <a:lnTo>
                  <a:pt x="230" y="81"/>
                </a:lnTo>
                <a:lnTo>
                  <a:pt x="234" y="87"/>
                </a:lnTo>
                <a:lnTo>
                  <a:pt x="235" y="94"/>
                </a:lnTo>
                <a:lnTo>
                  <a:pt x="236" y="101"/>
                </a:lnTo>
                <a:lnTo>
                  <a:pt x="240" y="108"/>
                </a:lnTo>
                <a:lnTo>
                  <a:pt x="243" y="113"/>
                </a:lnTo>
                <a:lnTo>
                  <a:pt x="240" y="120"/>
                </a:lnTo>
                <a:lnTo>
                  <a:pt x="239" y="127"/>
                </a:lnTo>
                <a:lnTo>
                  <a:pt x="239" y="134"/>
                </a:lnTo>
                <a:lnTo>
                  <a:pt x="242" y="141"/>
                </a:lnTo>
                <a:lnTo>
                  <a:pt x="238" y="147"/>
                </a:lnTo>
                <a:lnTo>
                  <a:pt x="234" y="155"/>
                </a:lnTo>
                <a:lnTo>
                  <a:pt x="231" y="160"/>
                </a:lnTo>
                <a:lnTo>
                  <a:pt x="234" y="162"/>
                </a:lnTo>
                <a:lnTo>
                  <a:pt x="240" y="167"/>
                </a:lnTo>
                <a:lnTo>
                  <a:pt x="239" y="173"/>
                </a:lnTo>
                <a:lnTo>
                  <a:pt x="241" y="180"/>
                </a:lnTo>
                <a:lnTo>
                  <a:pt x="242" y="186"/>
                </a:lnTo>
                <a:lnTo>
                  <a:pt x="240" y="193"/>
                </a:lnTo>
                <a:lnTo>
                  <a:pt x="237" y="199"/>
                </a:lnTo>
                <a:lnTo>
                  <a:pt x="235" y="206"/>
                </a:lnTo>
                <a:lnTo>
                  <a:pt x="234" y="213"/>
                </a:lnTo>
                <a:lnTo>
                  <a:pt x="232" y="220"/>
                </a:lnTo>
                <a:lnTo>
                  <a:pt x="230" y="226"/>
                </a:lnTo>
                <a:lnTo>
                  <a:pt x="231" y="228"/>
                </a:lnTo>
                <a:lnTo>
                  <a:pt x="238" y="230"/>
                </a:lnTo>
                <a:lnTo>
                  <a:pt x="241" y="233"/>
                </a:lnTo>
                <a:lnTo>
                  <a:pt x="247" y="236"/>
                </a:lnTo>
                <a:lnTo>
                  <a:pt x="247" y="234"/>
                </a:lnTo>
                <a:lnTo>
                  <a:pt x="248" y="233"/>
                </a:lnTo>
                <a:lnTo>
                  <a:pt x="250" y="230"/>
                </a:lnTo>
                <a:lnTo>
                  <a:pt x="253" y="224"/>
                </a:lnTo>
                <a:lnTo>
                  <a:pt x="259" y="217"/>
                </a:lnTo>
                <a:lnTo>
                  <a:pt x="260" y="217"/>
                </a:lnTo>
                <a:lnTo>
                  <a:pt x="267" y="212"/>
                </a:lnTo>
                <a:lnTo>
                  <a:pt x="268" y="208"/>
                </a:lnTo>
                <a:lnTo>
                  <a:pt x="274" y="201"/>
                </a:lnTo>
                <a:lnTo>
                  <a:pt x="278" y="194"/>
                </a:lnTo>
                <a:lnTo>
                  <a:pt x="279" y="189"/>
                </a:lnTo>
                <a:lnTo>
                  <a:pt x="285" y="190"/>
                </a:lnTo>
                <a:lnTo>
                  <a:pt x="291" y="184"/>
                </a:lnTo>
                <a:lnTo>
                  <a:pt x="295" y="177"/>
                </a:lnTo>
                <a:lnTo>
                  <a:pt x="299" y="176"/>
                </a:lnTo>
                <a:lnTo>
                  <a:pt x="305" y="182"/>
                </a:lnTo>
                <a:lnTo>
                  <a:pt x="311" y="189"/>
                </a:lnTo>
                <a:lnTo>
                  <a:pt x="317" y="191"/>
                </a:lnTo>
                <a:lnTo>
                  <a:pt x="324" y="196"/>
                </a:lnTo>
                <a:lnTo>
                  <a:pt x="330" y="196"/>
                </a:lnTo>
                <a:lnTo>
                  <a:pt x="333" y="202"/>
                </a:lnTo>
                <a:lnTo>
                  <a:pt x="340" y="202"/>
                </a:lnTo>
                <a:lnTo>
                  <a:pt x="341" y="202"/>
                </a:lnTo>
                <a:lnTo>
                  <a:pt x="347" y="196"/>
                </a:lnTo>
                <a:lnTo>
                  <a:pt x="353" y="193"/>
                </a:lnTo>
                <a:lnTo>
                  <a:pt x="359" y="194"/>
                </a:lnTo>
                <a:lnTo>
                  <a:pt x="360" y="191"/>
                </a:lnTo>
                <a:lnTo>
                  <a:pt x="359" y="185"/>
                </a:lnTo>
                <a:lnTo>
                  <a:pt x="361" y="182"/>
                </a:lnTo>
                <a:lnTo>
                  <a:pt x="364" y="181"/>
                </a:lnTo>
                <a:lnTo>
                  <a:pt x="365" y="174"/>
                </a:lnTo>
                <a:lnTo>
                  <a:pt x="371" y="172"/>
                </a:lnTo>
                <a:lnTo>
                  <a:pt x="368" y="165"/>
                </a:lnTo>
                <a:lnTo>
                  <a:pt x="373" y="159"/>
                </a:lnTo>
                <a:lnTo>
                  <a:pt x="379" y="160"/>
                </a:lnTo>
                <a:lnTo>
                  <a:pt x="380" y="160"/>
                </a:lnTo>
                <a:lnTo>
                  <a:pt x="387" y="160"/>
                </a:lnTo>
                <a:lnTo>
                  <a:pt x="392" y="164"/>
                </a:lnTo>
                <a:lnTo>
                  <a:pt x="398" y="167"/>
                </a:lnTo>
                <a:lnTo>
                  <a:pt x="404" y="167"/>
                </a:lnTo>
                <a:lnTo>
                  <a:pt x="410" y="169"/>
                </a:lnTo>
                <a:lnTo>
                  <a:pt x="416" y="169"/>
                </a:lnTo>
                <a:lnTo>
                  <a:pt x="421" y="176"/>
                </a:lnTo>
                <a:lnTo>
                  <a:pt x="424" y="183"/>
                </a:lnTo>
                <a:lnTo>
                  <a:pt x="427" y="189"/>
                </a:lnTo>
                <a:lnTo>
                  <a:pt x="431" y="192"/>
                </a:lnTo>
                <a:lnTo>
                  <a:pt x="434" y="199"/>
                </a:lnTo>
                <a:lnTo>
                  <a:pt x="437" y="206"/>
                </a:lnTo>
                <a:lnTo>
                  <a:pt x="444" y="210"/>
                </a:lnTo>
                <a:lnTo>
                  <a:pt x="448" y="216"/>
                </a:lnTo>
                <a:lnTo>
                  <a:pt x="454" y="223"/>
                </a:lnTo>
                <a:lnTo>
                  <a:pt x="455" y="224"/>
                </a:lnTo>
                <a:lnTo>
                  <a:pt x="461" y="228"/>
                </a:lnTo>
                <a:lnTo>
                  <a:pt x="466" y="231"/>
                </a:lnTo>
                <a:lnTo>
                  <a:pt x="467" y="233"/>
                </a:lnTo>
                <a:lnTo>
                  <a:pt x="474" y="240"/>
                </a:lnTo>
                <a:lnTo>
                  <a:pt x="476" y="248"/>
                </a:lnTo>
                <a:lnTo>
                  <a:pt x="477" y="256"/>
                </a:lnTo>
                <a:lnTo>
                  <a:pt x="477" y="261"/>
                </a:lnTo>
                <a:lnTo>
                  <a:pt x="475" y="269"/>
                </a:lnTo>
                <a:lnTo>
                  <a:pt x="475" y="277"/>
                </a:lnTo>
                <a:lnTo>
                  <a:pt x="478" y="284"/>
                </a:lnTo>
                <a:lnTo>
                  <a:pt x="478" y="293"/>
                </a:lnTo>
                <a:lnTo>
                  <a:pt x="479" y="298"/>
                </a:lnTo>
                <a:lnTo>
                  <a:pt x="478" y="305"/>
                </a:lnTo>
                <a:lnTo>
                  <a:pt x="482" y="312"/>
                </a:lnTo>
                <a:lnTo>
                  <a:pt x="488" y="320"/>
                </a:lnTo>
                <a:lnTo>
                  <a:pt x="493" y="327"/>
                </a:lnTo>
                <a:lnTo>
                  <a:pt x="495" y="328"/>
                </a:lnTo>
                <a:lnTo>
                  <a:pt x="497" y="330"/>
                </a:lnTo>
                <a:lnTo>
                  <a:pt x="499" y="337"/>
                </a:lnTo>
                <a:lnTo>
                  <a:pt x="503" y="344"/>
                </a:lnTo>
                <a:lnTo>
                  <a:pt x="509" y="346"/>
                </a:lnTo>
                <a:lnTo>
                  <a:pt x="516" y="347"/>
                </a:lnTo>
                <a:lnTo>
                  <a:pt x="521" y="350"/>
                </a:lnTo>
                <a:lnTo>
                  <a:pt x="526" y="351"/>
                </a:lnTo>
                <a:lnTo>
                  <a:pt x="521" y="358"/>
                </a:lnTo>
                <a:lnTo>
                  <a:pt x="524" y="365"/>
                </a:lnTo>
                <a:lnTo>
                  <a:pt x="532" y="370"/>
                </a:lnTo>
                <a:lnTo>
                  <a:pt x="534" y="370"/>
                </a:lnTo>
                <a:lnTo>
                  <a:pt x="541" y="376"/>
                </a:lnTo>
                <a:lnTo>
                  <a:pt x="542" y="382"/>
                </a:lnTo>
                <a:lnTo>
                  <a:pt x="541" y="389"/>
                </a:lnTo>
                <a:lnTo>
                  <a:pt x="541" y="395"/>
                </a:lnTo>
                <a:lnTo>
                  <a:pt x="536" y="399"/>
                </a:lnTo>
                <a:lnTo>
                  <a:pt x="537" y="405"/>
                </a:lnTo>
                <a:lnTo>
                  <a:pt x="542" y="405"/>
                </a:lnTo>
                <a:lnTo>
                  <a:pt x="539" y="411"/>
                </a:lnTo>
                <a:lnTo>
                  <a:pt x="536" y="418"/>
                </a:lnTo>
                <a:lnTo>
                  <a:pt x="536" y="419"/>
                </a:lnTo>
                <a:lnTo>
                  <a:pt x="541" y="426"/>
                </a:lnTo>
                <a:lnTo>
                  <a:pt x="545" y="431"/>
                </a:lnTo>
                <a:lnTo>
                  <a:pt x="544" y="436"/>
                </a:lnTo>
                <a:lnTo>
                  <a:pt x="542" y="443"/>
                </a:lnTo>
                <a:lnTo>
                  <a:pt x="542" y="450"/>
                </a:lnTo>
                <a:lnTo>
                  <a:pt x="542" y="457"/>
                </a:lnTo>
                <a:lnTo>
                  <a:pt x="544" y="464"/>
                </a:lnTo>
                <a:lnTo>
                  <a:pt x="542" y="471"/>
                </a:lnTo>
                <a:lnTo>
                  <a:pt x="536" y="476"/>
                </a:lnTo>
                <a:lnTo>
                  <a:pt x="529" y="480"/>
                </a:lnTo>
                <a:lnTo>
                  <a:pt x="525" y="481"/>
                </a:lnTo>
                <a:lnTo>
                  <a:pt x="522" y="487"/>
                </a:lnTo>
                <a:lnTo>
                  <a:pt x="517" y="491"/>
                </a:lnTo>
                <a:lnTo>
                  <a:pt x="513" y="484"/>
                </a:lnTo>
                <a:lnTo>
                  <a:pt x="513" y="483"/>
                </a:lnTo>
                <a:lnTo>
                  <a:pt x="512" y="479"/>
                </a:lnTo>
                <a:lnTo>
                  <a:pt x="510" y="479"/>
                </a:lnTo>
                <a:lnTo>
                  <a:pt x="507" y="478"/>
                </a:lnTo>
                <a:lnTo>
                  <a:pt x="503" y="476"/>
                </a:lnTo>
                <a:lnTo>
                  <a:pt x="502" y="475"/>
                </a:lnTo>
                <a:lnTo>
                  <a:pt x="495" y="476"/>
                </a:lnTo>
                <a:lnTo>
                  <a:pt x="489" y="475"/>
                </a:lnTo>
                <a:lnTo>
                  <a:pt x="485" y="481"/>
                </a:lnTo>
                <a:lnTo>
                  <a:pt x="478" y="480"/>
                </a:lnTo>
                <a:lnTo>
                  <a:pt x="474" y="479"/>
                </a:lnTo>
                <a:lnTo>
                  <a:pt x="467" y="476"/>
                </a:lnTo>
                <a:lnTo>
                  <a:pt x="461" y="478"/>
                </a:lnTo>
                <a:lnTo>
                  <a:pt x="458" y="480"/>
                </a:lnTo>
                <a:lnTo>
                  <a:pt x="452" y="481"/>
                </a:lnTo>
                <a:lnTo>
                  <a:pt x="448" y="480"/>
                </a:lnTo>
                <a:lnTo>
                  <a:pt x="443" y="481"/>
                </a:lnTo>
                <a:lnTo>
                  <a:pt x="436" y="480"/>
                </a:lnTo>
                <a:lnTo>
                  <a:pt x="430" y="474"/>
                </a:lnTo>
                <a:lnTo>
                  <a:pt x="424" y="476"/>
                </a:lnTo>
                <a:lnTo>
                  <a:pt x="418" y="479"/>
                </a:lnTo>
                <a:lnTo>
                  <a:pt x="411" y="481"/>
                </a:lnTo>
                <a:lnTo>
                  <a:pt x="406" y="481"/>
                </a:lnTo>
                <a:lnTo>
                  <a:pt x="402" y="483"/>
                </a:lnTo>
                <a:lnTo>
                  <a:pt x="399" y="483"/>
                </a:lnTo>
                <a:lnTo>
                  <a:pt x="396" y="484"/>
                </a:lnTo>
                <a:lnTo>
                  <a:pt x="385" y="496"/>
                </a:lnTo>
                <a:lnTo>
                  <a:pt x="385" y="499"/>
                </a:lnTo>
                <a:lnTo>
                  <a:pt x="384" y="506"/>
                </a:lnTo>
                <a:lnTo>
                  <a:pt x="383" y="508"/>
                </a:lnTo>
                <a:lnTo>
                  <a:pt x="376" y="514"/>
                </a:lnTo>
                <a:lnTo>
                  <a:pt x="375" y="521"/>
                </a:lnTo>
                <a:lnTo>
                  <a:pt x="374" y="523"/>
                </a:lnTo>
                <a:lnTo>
                  <a:pt x="370" y="530"/>
                </a:lnTo>
                <a:lnTo>
                  <a:pt x="364" y="535"/>
                </a:lnTo>
                <a:lnTo>
                  <a:pt x="364" y="537"/>
                </a:lnTo>
                <a:lnTo>
                  <a:pt x="364" y="544"/>
                </a:lnTo>
                <a:lnTo>
                  <a:pt x="358" y="544"/>
                </a:lnTo>
                <a:lnTo>
                  <a:pt x="351" y="544"/>
                </a:lnTo>
                <a:lnTo>
                  <a:pt x="353" y="551"/>
                </a:lnTo>
                <a:lnTo>
                  <a:pt x="354" y="557"/>
                </a:lnTo>
                <a:lnTo>
                  <a:pt x="354" y="564"/>
                </a:lnTo>
                <a:lnTo>
                  <a:pt x="355" y="568"/>
                </a:lnTo>
                <a:lnTo>
                  <a:pt x="357" y="575"/>
                </a:lnTo>
                <a:lnTo>
                  <a:pt x="361" y="581"/>
                </a:lnTo>
                <a:lnTo>
                  <a:pt x="365" y="588"/>
                </a:lnTo>
                <a:lnTo>
                  <a:pt x="365" y="595"/>
                </a:lnTo>
                <a:lnTo>
                  <a:pt x="367" y="601"/>
                </a:lnTo>
                <a:lnTo>
                  <a:pt x="368" y="608"/>
                </a:lnTo>
                <a:lnTo>
                  <a:pt x="367" y="609"/>
                </a:lnTo>
                <a:lnTo>
                  <a:pt x="371" y="617"/>
                </a:lnTo>
                <a:lnTo>
                  <a:pt x="376" y="621"/>
                </a:lnTo>
                <a:lnTo>
                  <a:pt x="383" y="627"/>
                </a:lnTo>
                <a:lnTo>
                  <a:pt x="387" y="634"/>
                </a:lnTo>
                <a:lnTo>
                  <a:pt x="385" y="639"/>
                </a:lnTo>
                <a:lnTo>
                  <a:pt x="385" y="644"/>
                </a:lnTo>
                <a:lnTo>
                  <a:pt x="384" y="651"/>
                </a:lnTo>
                <a:lnTo>
                  <a:pt x="386" y="658"/>
                </a:lnTo>
                <a:lnTo>
                  <a:pt x="389" y="665"/>
                </a:lnTo>
                <a:lnTo>
                  <a:pt x="391" y="672"/>
                </a:lnTo>
                <a:lnTo>
                  <a:pt x="393" y="678"/>
                </a:lnTo>
                <a:lnTo>
                  <a:pt x="398" y="684"/>
                </a:lnTo>
                <a:lnTo>
                  <a:pt x="399" y="689"/>
                </a:lnTo>
                <a:lnTo>
                  <a:pt x="399" y="696"/>
                </a:lnTo>
                <a:lnTo>
                  <a:pt x="399" y="694"/>
                </a:lnTo>
                <a:lnTo>
                  <a:pt x="398" y="688"/>
                </a:lnTo>
                <a:lnTo>
                  <a:pt x="394" y="681"/>
                </a:lnTo>
                <a:lnTo>
                  <a:pt x="389" y="674"/>
                </a:lnTo>
                <a:lnTo>
                  <a:pt x="388" y="667"/>
                </a:lnTo>
                <a:lnTo>
                  <a:pt x="384" y="661"/>
                </a:lnTo>
                <a:lnTo>
                  <a:pt x="379" y="655"/>
                </a:lnTo>
                <a:lnTo>
                  <a:pt x="373" y="651"/>
                </a:lnTo>
                <a:lnTo>
                  <a:pt x="374" y="657"/>
                </a:lnTo>
                <a:lnTo>
                  <a:pt x="374" y="662"/>
                </a:lnTo>
                <a:lnTo>
                  <a:pt x="370" y="657"/>
                </a:lnTo>
                <a:lnTo>
                  <a:pt x="364" y="653"/>
                </a:lnTo>
                <a:lnTo>
                  <a:pt x="363" y="653"/>
                </a:lnTo>
                <a:lnTo>
                  <a:pt x="357" y="652"/>
                </a:lnTo>
                <a:lnTo>
                  <a:pt x="355" y="645"/>
                </a:lnTo>
                <a:lnTo>
                  <a:pt x="360" y="639"/>
                </a:lnTo>
                <a:lnTo>
                  <a:pt x="356" y="641"/>
                </a:lnTo>
                <a:lnTo>
                  <a:pt x="351" y="634"/>
                </a:lnTo>
                <a:lnTo>
                  <a:pt x="351" y="641"/>
                </a:lnTo>
                <a:lnTo>
                  <a:pt x="345" y="635"/>
                </a:lnTo>
                <a:lnTo>
                  <a:pt x="341" y="627"/>
                </a:lnTo>
                <a:lnTo>
                  <a:pt x="339" y="627"/>
                </a:lnTo>
                <a:lnTo>
                  <a:pt x="338" y="626"/>
                </a:lnTo>
                <a:lnTo>
                  <a:pt x="333" y="619"/>
                </a:lnTo>
                <a:lnTo>
                  <a:pt x="333" y="626"/>
                </a:lnTo>
                <a:lnTo>
                  <a:pt x="328" y="619"/>
                </a:lnTo>
                <a:lnTo>
                  <a:pt x="323" y="612"/>
                </a:lnTo>
                <a:lnTo>
                  <a:pt x="318" y="611"/>
                </a:lnTo>
                <a:lnTo>
                  <a:pt x="312" y="617"/>
                </a:lnTo>
                <a:lnTo>
                  <a:pt x="301" y="619"/>
                </a:lnTo>
                <a:lnTo>
                  <a:pt x="295" y="618"/>
                </a:lnTo>
                <a:lnTo>
                  <a:pt x="288" y="616"/>
                </a:lnTo>
                <a:lnTo>
                  <a:pt x="284" y="615"/>
                </a:lnTo>
                <a:lnTo>
                  <a:pt x="278" y="613"/>
                </a:lnTo>
                <a:lnTo>
                  <a:pt x="272" y="617"/>
                </a:lnTo>
                <a:lnTo>
                  <a:pt x="269" y="616"/>
                </a:lnTo>
                <a:lnTo>
                  <a:pt x="262" y="610"/>
                </a:lnTo>
                <a:lnTo>
                  <a:pt x="267" y="603"/>
                </a:lnTo>
                <a:lnTo>
                  <a:pt x="264" y="596"/>
                </a:lnTo>
                <a:lnTo>
                  <a:pt x="266" y="591"/>
                </a:lnTo>
                <a:lnTo>
                  <a:pt x="265" y="583"/>
                </a:lnTo>
                <a:lnTo>
                  <a:pt x="265" y="576"/>
                </a:lnTo>
                <a:lnTo>
                  <a:pt x="266" y="571"/>
                </a:lnTo>
                <a:lnTo>
                  <a:pt x="264" y="565"/>
                </a:lnTo>
                <a:lnTo>
                  <a:pt x="268" y="559"/>
                </a:lnTo>
                <a:lnTo>
                  <a:pt x="267" y="552"/>
                </a:lnTo>
                <a:lnTo>
                  <a:pt x="267" y="549"/>
                </a:lnTo>
                <a:lnTo>
                  <a:pt x="264" y="552"/>
                </a:lnTo>
                <a:lnTo>
                  <a:pt x="257" y="551"/>
                </a:lnTo>
                <a:lnTo>
                  <a:pt x="251" y="548"/>
                </a:lnTo>
                <a:lnTo>
                  <a:pt x="245" y="548"/>
                </a:lnTo>
                <a:lnTo>
                  <a:pt x="241" y="540"/>
                </a:lnTo>
                <a:lnTo>
                  <a:pt x="240" y="548"/>
                </a:lnTo>
                <a:lnTo>
                  <a:pt x="235" y="549"/>
                </a:lnTo>
                <a:lnTo>
                  <a:pt x="230" y="549"/>
                </a:lnTo>
                <a:lnTo>
                  <a:pt x="227" y="549"/>
                </a:lnTo>
                <a:lnTo>
                  <a:pt x="222" y="548"/>
                </a:lnTo>
                <a:lnTo>
                  <a:pt x="217" y="552"/>
                </a:lnTo>
                <a:lnTo>
                  <a:pt x="211" y="554"/>
                </a:lnTo>
                <a:lnTo>
                  <a:pt x="207" y="559"/>
                </a:lnTo>
                <a:lnTo>
                  <a:pt x="206" y="562"/>
                </a:lnTo>
                <a:lnTo>
                  <a:pt x="204" y="565"/>
                </a:lnTo>
                <a:lnTo>
                  <a:pt x="207" y="571"/>
                </a:lnTo>
                <a:lnTo>
                  <a:pt x="211" y="576"/>
                </a:lnTo>
                <a:lnTo>
                  <a:pt x="213" y="583"/>
                </a:lnTo>
                <a:lnTo>
                  <a:pt x="212" y="589"/>
                </a:lnTo>
                <a:lnTo>
                  <a:pt x="211" y="596"/>
                </a:lnTo>
                <a:lnTo>
                  <a:pt x="210" y="602"/>
                </a:lnTo>
                <a:lnTo>
                  <a:pt x="210" y="603"/>
                </a:lnTo>
                <a:lnTo>
                  <a:pt x="208" y="610"/>
                </a:lnTo>
                <a:lnTo>
                  <a:pt x="208" y="617"/>
                </a:lnTo>
                <a:lnTo>
                  <a:pt x="209" y="623"/>
                </a:lnTo>
                <a:lnTo>
                  <a:pt x="210" y="629"/>
                </a:lnTo>
                <a:lnTo>
                  <a:pt x="212" y="636"/>
                </a:lnTo>
                <a:lnTo>
                  <a:pt x="212" y="641"/>
                </a:lnTo>
                <a:lnTo>
                  <a:pt x="213" y="648"/>
                </a:lnTo>
                <a:lnTo>
                  <a:pt x="214" y="653"/>
                </a:lnTo>
                <a:lnTo>
                  <a:pt x="212" y="658"/>
                </a:lnTo>
                <a:lnTo>
                  <a:pt x="208" y="665"/>
                </a:lnTo>
                <a:lnTo>
                  <a:pt x="205" y="672"/>
                </a:lnTo>
                <a:lnTo>
                  <a:pt x="205" y="678"/>
                </a:lnTo>
                <a:lnTo>
                  <a:pt x="204" y="685"/>
                </a:lnTo>
                <a:lnTo>
                  <a:pt x="199" y="692"/>
                </a:lnTo>
                <a:lnTo>
                  <a:pt x="197" y="699"/>
                </a:lnTo>
                <a:lnTo>
                  <a:pt x="194" y="705"/>
                </a:lnTo>
                <a:lnTo>
                  <a:pt x="193" y="713"/>
                </a:lnTo>
                <a:lnTo>
                  <a:pt x="192" y="718"/>
                </a:lnTo>
                <a:lnTo>
                  <a:pt x="191" y="725"/>
                </a:lnTo>
                <a:lnTo>
                  <a:pt x="188" y="732"/>
                </a:lnTo>
                <a:lnTo>
                  <a:pt x="187" y="739"/>
                </a:lnTo>
                <a:lnTo>
                  <a:pt x="189" y="747"/>
                </a:lnTo>
                <a:lnTo>
                  <a:pt x="188" y="749"/>
                </a:lnTo>
                <a:lnTo>
                  <a:pt x="185" y="757"/>
                </a:lnTo>
                <a:lnTo>
                  <a:pt x="185" y="764"/>
                </a:lnTo>
                <a:lnTo>
                  <a:pt x="182" y="770"/>
                </a:lnTo>
                <a:lnTo>
                  <a:pt x="178" y="777"/>
                </a:lnTo>
                <a:lnTo>
                  <a:pt x="175" y="784"/>
                </a:lnTo>
                <a:lnTo>
                  <a:pt x="176" y="790"/>
                </a:lnTo>
                <a:lnTo>
                  <a:pt x="176" y="797"/>
                </a:lnTo>
                <a:lnTo>
                  <a:pt x="169" y="798"/>
                </a:lnTo>
                <a:lnTo>
                  <a:pt x="174" y="805"/>
                </a:lnTo>
                <a:lnTo>
                  <a:pt x="172" y="812"/>
                </a:lnTo>
                <a:lnTo>
                  <a:pt x="171" y="819"/>
                </a:lnTo>
                <a:lnTo>
                  <a:pt x="171" y="826"/>
                </a:lnTo>
                <a:lnTo>
                  <a:pt x="172" y="828"/>
                </a:lnTo>
                <a:lnTo>
                  <a:pt x="172" y="835"/>
                </a:lnTo>
                <a:lnTo>
                  <a:pt x="172" y="842"/>
                </a:lnTo>
                <a:lnTo>
                  <a:pt x="172" y="846"/>
                </a:lnTo>
                <a:lnTo>
                  <a:pt x="175" y="853"/>
                </a:lnTo>
                <a:lnTo>
                  <a:pt x="178" y="860"/>
                </a:lnTo>
                <a:lnTo>
                  <a:pt x="181" y="867"/>
                </a:lnTo>
                <a:lnTo>
                  <a:pt x="183" y="874"/>
                </a:lnTo>
                <a:lnTo>
                  <a:pt x="180" y="881"/>
                </a:lnTo>
                <a:lnTo>
                  <a:pt x="183" y="887"/>
                </a:lnTo>
                <a:lnTo>
                  <a:pt x="189" y="890"/>
                </a:lnTo>
                <a:lnTo>
                  <a:pt x="195" y="889"/>
                </a:lnTo>
                <a:lnTo>
                  <a:pt x="201" y="883"/>
                </a:lnTo>
                <a:lnTo>
                  <a:pt x="208" y="881"/>
                </a:lnTo>
                <a:lnTo>
                  <a:pt x="214" y="879"/>
                </a:lnTo>
                <a:lnTo>
                  <a:pt x="220" y="885"/>
                </a:lnTo>
                <a:lnTo>
                  <a:pt x="221" y="892"/>
                </a:lnTo>
                <a:lnTo>
                  <a:pt x="224" y="899"/>
                </a:lnTo>
                <a:lnTo>
                  <a:pt x="224" y="905"/>
                </a:lnTo>
                <a:lnTo>
                  <a:pt x="225" y="912"/>
                </a:lnTo>
                <a:lnTo>
                  <a:pt x="226" y="919"/>
                </a:lnTo>
                <a:lnTo>
                  <a:pt x="227" y="925"/>
                </a:lnTo>
                <a:lnTo>
                  <a:pt x="227" y="932"/>
                </a:lnTo>
                <a:lnTo>
                  <a:pt x="231" y="939"/>
                </a:lnTo>
                <a:lnTo>
                  <a:pt x="234" y="941"/>
                </a:lnTo>
                <a:lnTo>
                  <a:pt x="237" y="947"/>
                </a:lnTo>
                <a:lnTo>
                  <a:pt x="243" y="952"/>
                </a:lnTo>
                <a:lnTo>
                  <a:pt x="246" y="948"/>
                </a:lnTo>
                <a:lnTo>
                  <a:pt x="248" y="955"/>
                </a:lnTo>
                <a:lnTo>
                  <a:pt x="250" y="962"/>
                </a:lnTo>
                <a:lnTo>
                  <a:pt x="251" y="968"/>
                </a:lnTo>
                <a:lnTo>
                  <a:pt x="251" y="974"/>
                </a:lnTo>
                <a:lnTo>
                  <a:pt x="253" y="981"/>
                </a:lnTo>
                <a:lnTo>
                  <a:pt x="255" y="989"/>
                </a:lnTo>
                <a:lnTo>
                  <a:pt x="255" y="990"/>
                </a:lnTo>
                <a:lnTo>
                  <a:pt x="257" y="998"/>
                </a:lnTo>
                <a:lnTo>
                  <a:pt x="258" y="1004"/>
                </a:lnTo>
                <a:lnTo>
                  <a:pt x="259" y="1011"/>
                </a:lnTo>
                <a:lnTo>
                  <a:pt x="261" y="1018"/>
                </a:lnTo>
                <a:lnTo>
                  <a:pt x="262" y="1024"/>
                </a:lnTo>
                <a:lnTo>
                  <a:pt x="266" y="1031"/>
                </a:lnTo>
                <a:lnTo>
                  <a:pt x="268" y="1038"/>
                </a:lnTo>
                <a:lnTo>
                  <a:pt x="269" y="1045"/>
                </a:lnTo>
                <a:lnTo>
                  <a:pt x="262" y="1041"/>
                </a:lnTo>
                <a:lnTo>
                  <a:pt x="262" y="1034"/>
                </a:lnTo>
                <a:lnTo>
                  <a:pt x="261" y="1028"/>
                </a:lnTo>
                <a:lnTo>
                  <a:pt x="260" y="1021"/>
                </a:lnTo>
                <a:lnTo>
                  <a:pt x="254" y="1015"/>
                </a:lnTo>
                <a:lnTo>
                  <a:pt x="254" y="1008"/>
                </a:lnTo>
                <a:lnTo>
                  <a:pt x="253" y="1002"/>
                </a:lnTo>
                <a:lnTo>
                  <a:pt x="247" y="1002"/>
                </a:lnTo>
                <a:lnTo>
                  <a:pt x="244" y="1007"/>
                </a:lnTo>
                <a:lnTo>
                  <a:pt x="244" y="1013"/>
                </a:lnTo>
                <a:lnTo>
                  <a:pt x="247" y="1020"/>
                </a:lnTo>
                <a:lnTo>
                  <a:pt x="250" y="1028"/>
                </a:lnTo>
                <a:lnTo>
                  <a:pt x="254" y="1034"/>
                </a:lnTo>
                <a:lnTo>
                  <a:pt x="259" y="1038"/>
                </a:lnTo>
                <a:lnTo>
                  <a:pt x="262" y="1044"/>
                </a:lnTo>
                <a:lnTo>
                  <a:pt x="266" y="1051"/>
                </a:lnTo>
                <a:lnTo>
                  <a:pt x="272" y="1051"/>
                </a:lnTo>
                <a:lnTo>
                  <a:pt x="278" y="1052"/>
                </a:lnTo>
                <a:lnTo>
                  <a:pt x="282" y="1059"/>
                </a:lnTo>
                <a:lnTo>
                  <a:pt x="286" y="1065"/>
                </a:lnTo>
                <a:lnTo>
                  <a:pt x="293" y="1067"/>
                </a:lnTo>
                <a:lnTo>
                  <a:pt x="299" y="1072"/>
                </a:lnTo>
                <a:lnTo>
                  <a:pt x="305" y="1073"/>
                </a:lnTo>
                <a:lnTo>
                  <a:pt x="312" y="1073"/>
                </a:lnTo>
                <a:lnTo>
                  <a:pt x="318" y="1071"/>
                </a:lnTo>
                <a:lnTo>
                  <a:pt x="323" y="1068"/>
                </a:lnTo>
                <a:lnTo>
                  <a:pt x="329" y="1071"/>
                </a:lnTo>
                <a:lnTo>
                  <a:pt x="335" y="1073"/>
                </a:lnTo>
                <a:lnTo>
                  <a:pt x="339" y="1080"/>
                </a:lnTo>
                <a:lnTo>
                  <a:pt x="340" y="1083"/>
                </a:lnTo>
                <a:lnTo>
                  <a:pt x="343" y="1089"/>
                </a:lnTo>
                <a:lnTo>
                  <a:pt x="347" y="1096"/>
                </a:lnTo>
                <a:lnTo>
                  <a:pt x="348" y="1099"/>
                </a:lnTo>
                <a:lnTo>
                  <a:pt x="354" y="1107"/>
                </a:lnTo>
                <a:lnTo>
                  <a:pt x="360" y="1111"/>
                </a:lnTo>
                <a:lnTo>
                  <a:pt x="366" y="1118"/>
                </a:lnTo>
                <a:lnTo>
                  <a:pt x="372" y="1123"/>
                </a:lnTo>
                <a:lnTo>
                  <a:pt x="372" y="1124"/>
                </a:lnTo>
                <a:lnTo>
                  <a:pt x="371" y="1127"/>
                </a:lnTo>
                <a:lnTo>
                  <a:pt x="372" y="1133"/>
                </a:lnTo>
                <a:lnTo>
                  <a:pt x="366" y="1140"/>
                </a:lnTo>
                <a:lnTo>
                  <a:pt x="365" y="1141"/>
                </a:lnTo>
                <a:lnTo>
                  <a:pt x="363" y="1148"/>
                </a:lnTo>
                <a:lnTo>
                  <a:pt x="361" y="1155"/>
                </a:lnTo>
                <a:lnTo>
                  <a:pt x="355" y="1161"/>
                </a:lnTo>
                <a:lnTo>
                  <a:pt x="348" y="1160"/>
                </a:lnTo>
                <a:lnTo>
                  <a:pt x="345" y="1156"/>
                </a:lnTo>
                <a:lnTo>
                  <a:pt x="341" y="1149"/>
                </a:lnTo>
                <a:lnTo>
                  <a:pt x="336" y="1151"/>
                </a:lnTo>
                <a:lnTo>
                  <a:pt x="333" y="1152"/>
                </a:lnTo>
                <a:lnTo>
                  <a:pt x="328" y="1156"/>
                </a:lnTo>
                <a:lnTo>
                  <a:pt x="320" y="1161"/>
                </a:lnTo>
                <a:lnTo>
                  <a:pt x="317" y="1168"/>
                </a:lnTo>
                <a:lnTo>
                  <a:pt x="312" y="1167"/>
                </a:lnTo>
                <a:lnTo>
                  <a:pt x="305" y="1161"/>
                </a:lnTo>
                <a:lnTo>
                  <a:pt x="304" y="1159"/>
                </a:lnTo>
                <a:lnTo>
                  <a:pt x="304" y="1156"/>
                </a:lnTo>
                <a:lnTo>
                  <a:pt x="306" y="1150"/>
                </a:lnTo>
                <a:lnTo>
                  <a:pt x="311" y="1142"/>
                </a:lnTo>
                <a:lnTo>
                  <a:pt x="310" y="1136"/>
                </a:lnTo>
                <a:lnTo>
                  <a:pt x="308" y="1129"/>
                </a:lnTo>
                <a:lnTo>
                  <a:pt x="306" y="1121"/>
                </a:lnTo>
                <a:lnTo>
                  <a:pt x="299" y="1123"/>
                </a:lnTo>
                <a:lnTo>
                  <a:pt x="293" y="1118"/>
                </a:lnTo>
                <a:lnTo>
                  <a:pt x="294" y="1118"/>
                </a:lnTo>
                <a:lnTo>
                  <a:pt x="293" y="1113"/>
                </a:lnTo>
                <a:lnTo>
                  <a:pt x="290" y="1107"/>
                </a:lnTo>
                <a:lnTo>
                  <a:pt x="284" y="1103"/>
                </a:lnTo>
                <a:lnTo>
                  <a:pt x="283" y="1104"/>
                </a:lnTo>
                <a:lnTo>
                  <a:pt x="277" y="1105"/>
                </a:lnTo>
                <a:lnTo>
                  <a:pt x="271" y="1101"/>
                </a:lnTo>
                <a:lnTo>
                  <a:pt x="266" y="1100"/>
                </a:lnTo>
                <a:lnTo>
                  <a:pt x="262" y="1099"/>
                </a:lnTo>
                <a:lnTo>
                  <a:pt x="261" y="1096"/>
                </a:lnTo>
                <a:lnTo>
                  <a:pt x="258" y="1089"/>
                </a:lnTo>
                <a:lnTo>
                  <a:pt x="257" y="1086"/>
                </a:lnTo>
                <a:lnTo>
                  <a:pt x="251" y="1085"/>
                </a:lnTo>
                <a:lnTo>
                  <a:pt x="250" y="1087"/>
                </a:lnTo>
                <a:lnTo>
                  <a:pt x="250" y="1094"/>
                </a:lnTo>
                <a:lnTo>
                  <a:pt x="250" y="1101"/>
                </a:lnTo>
                <a:lnTo>
                  <a:pt x="247" y="1108"/>
                </a:lnTo>
                <a:lnTo>
                  <a:pt x="245" y="1101"/>
                </a:lnTo>
                <a:lnTo>
                  <a:pt x="239" y="1097"/>
                </a:lnTo>
                <a:lnTo>
                  <a:pt x="239" y="1096"/>
                </a:lnTo>
                <a:lnTo>
                  <a:pt x="236" y="1089"/>
                </a:lnTo>
                <a:lnTo>
                  <a:pt x="230" y="1083"/>
                </a:lnTo>
                <a:lnTo>
                  <a:pt x="224" y="1076"/>
                </a:lnTo>
                <a:lnTo>
                  <a:pt x="218" y="1072"/>
                </a:lnTo>
                <a:lnTo>
                  <a:pt x="219" y="1065"/>
                </a:lnTo>
                <a:lnTo>
                  <a:pt x="217" y="1059"/>
                </a:lnTo>
                <a:lnTo>
                  <a:pt x="220" y="1052"/>
                </a:lnTo>
                <a:lnTo>
                  <a:pt x="216" y="1054"/>
                </a:lnTo>
                <a:lnTo>
                  <a:pt x="211" y="1051"/>
                </a:lnTo>
                <a:lnTo>
                  <a:pt x="208" y="1045"/>
                </a:lnTo>
                <a:lnTo>
                  <a:pt x="210" y="1038"/>
                </a:lnTo>
                <a:lnTo>
                  <a:pt x="205" y="1032"/>
                </a:lnTo>
                <a:lnTo>
                  <a:pt x="204" y="1039"/>
                </a:lnTo>
                <a:lnTo>
                  <a:pt x="198" y="1038"/>
                </a:lnTo>
                <a:lnTo>
                  <a:pt x="194" y="1032"/>
                </a:lnTo>
                <a:lnTo>
                  <a:pt x="193" y="1026"/>
                </a:lnTo>
                <a:lnTo>
                  <a:pt x="191" y="1018"/>
                </a:lnTo>
                <a:lnTo>
                  <a:pt x="188" y="1012"/>
                </a:lnTo>
                <a:lnTo>
                  <a:pt x="188" y="1011"/>
                </a:lnTo>
                <a:lnTo>
                  <a:pt x="182" y="1005"/>
                </a:lnTo>
                <a:lnTo>
                  <a:pt x="176" y="1007"/>
                </a:lnTo>
                <a:lnTo>
                  <a:pt x="172" y="1000"/>
                </a:lnTo>
                <a:lnTo>
                  <a:pt x="175" y="994"/>
                </a:lnTo>
                <a:lnTo>
                  <a:pt x="168" y="988"/>
                </a:lnTo>
                <a:lnTo>
                  <a:pt x="165" y="981"/>
                </a:lnTo>
                <a:lnTo>
                  <a:pt x="165" y="980"/>
                </a:lnTo>
                <a:lnTo>
                  <a:pt x="159" y="981"/>
                </a:lnTo>
                <a:lnTo>
                  <a:pt x="154" y="974"/>
                </a:lnTo>
                <a:lnTo>
                  <a:pt x="154" y="967"/>
                </a:lnTo>
                <a:lnTo>
                  <a:pt x="150" y="960"/>
                </a:lnTo>
                <a:lnTo>
                  <a:pt x="148" y="955"/>
                </a:lnTo>
                <a:lnTo>
                  <a:pt x="141" y="955"/>
                </a:lnTo>
                <a:lnTo>
                  <a:pt x="135" y="958"/>
                </a:lnTo>
                <a:lnTo>
                  <a:pt x="136" y="965"/>
                </a:lnTo>
                <a:lnTo>
                  <a:pt x="134" y="972"/>
                </a:lnTo>
                <a:lnTo>
                  <a:pt x="128" y="968"/>
                </a:lnTo>
                <a:lnTo>
                  <a:pt x="124" y="962"/>
                </a:lnTo>
                <a:lnTo>
                  <a:pt x="122" y="955"/>
                </a:lnTo>
                <a:lnTo>
                  <a:pt x="119" y="948"/>
                </a:lnTo>
                <a:lnTo>
                  <a:pt x="118" y="941"/>
                </a:lnTo>
                <a:lnTo>
                  <a:pt x="119" y="934"/>
                </a:lnTo>
                <a:lnTo>
                  <a:pt x="119" y="928"/>
                </a:lnTo>
                <a:lnTo>
                  <a:pt x="121" y="920"/>
                </a:lnTo>
                <a:lnTo>
                  <a:pt x="121" y="914"/>
                </a:lnTo>
                <a:lnTo>
                  <a:pt x="124" y="908"/>
                </a:lnTo>
                <a:lnTo>
                  <a:pt x="124" y="901"/>
                </a:lnTo>
                <a:lnTo>
                  <a:pt x="125" y="894"/>
                </a:lnTo>
                <a:lnTo>
                  <a:pt x="125" y="887"/>
                </a:lnTo>
                <a:lnTo>
                  <a:pt x="126" y="881"/>
                </a:lnTo>
                <a:lnTo>
                  <a:pt x="126" y="877"/>
                </a:lnTo>
                <a:lnTo>
                  <a:pt x="128" y="870"/>
                </a:lnTo>
                <a:lnTo>
                  <a:pt x="129" y="863"/>
                </a:lnTo>
                <a:lnTo>
                  <a:pt x="130" y="857"/>
                </a:lnTo>
                <a:lnTo>
                  <a:pt x="133" y="850"/>
                </a:lnTo>
                <a:lnTo>
                  <a:pt x="132" y="843"/>
                </a:lnTo>
                <a:lnTo>
                  <a:pt x="132" y="837"/>
                </a:lnTo>
                <a:lnTo>
                  <a:pt x="138" y="829"/>
                </a:lnTo>
                <a:lnTo>
                  <a:pt x="137" y="826"/>
                </a:lnTo>
                <a:lnTo>
                  <a:pt x="140" y="818"/>
                </a:lnTo>
                <a:lnTo>
                  <a:pt x="141" y="812"/>
                </a:lnTo>
                <a:lnTo>
                  <a:pt x="144" y="805"/>
                </a:lnTo>
                <a:lnTo>
                  <a:pt x="145" y="798"/>
                </a:lnTo>
                <a:lnTo>
                  <a:pt x="146" y="791"/>
                </a:lnTo>
                <a:lnTo>
                  <a:pt x="149" y="785"/>
                </a:lnTo>
                <a:lnTo>
                  <a:pt x="146" y="778"/>
                </a:lnTo>
                <a:lnTo>
                  <a:pt x="146" y="771"/>
                </a:lnTo>
                <a:lnTo>
                  <a:pt x="150" y="764"/>
                </a:lnTo>
                <a:lnTo>
                  <a:pt x="152" y="764"/>
                </a:lnTo>
                <a:lnTo>
                  <a:pt x="157" y="760"/>
                </a:lnTo>
                <a:lnTo>
                  <a:pt x="157" y="753"/>
                </a:lnTo>
                <a:lnTo>
                  <a:pt x="163" y="747"/>
                </a:lnTo>
                <a:lnTo>
                  <a:pt x="165" y="744"/>
                </a:lnTo>
                <a:lnTo>
                  <a:pt x="171" y="738"/>
                </a:lnTo>
                <a:lnTo>
                  <a:pt x="172" y="730"/>
                </a:lnTo>
                <a:lnTo>
                  <a:pt x="176" y="723"/>
                </a:lnTo>
                <a:lnTo>
                  <a:pt x="176" y="722"/>
                </a:lnTo>
                <a:lnTo>
                  <a:pt x="180" y="716"/>
                </a:lnTo>
                <a:lnTo>
                  <a:pt x="183" y="709"/>
                </a:lnTo>
                <a:lnTo>
                  <a:pt x="183" y="701"/>
                </a:lnTo>
                <a:lnTo>
                  <a:pt x="189" y="696"/>
                </a:lnTo>
                <a:lnTo>
                  <a:pt x="192" y="689"/>
                </a:lnTo>
                <a:lnTo>
                  <a:pt x="193" y="683"/>
                </a:lnTo>
                <a:lnTo>
                  <a:pt x="188" y="675"/>
                </a:lnTo>
                <a:lnTo>
                  <a:pt x="189" y="669"/>
                </a:lnTo>
                <a:lnTo>
                  <a:pt x="185" y="662"/>
                </a:lnTo>
                <a:lnTo>
                  <a:pt x="185" y="656"/>
                </a:lnTo>
                <a:lnTo>
                  <a:pt x="180" y="649"/>
                </a:lnTo>
                <a:lnTo>
                  <a:pt x="178" y="641"/>
                </a:lnTo>
                <a:lnTo>
                  <a:pt x="177" y="635"/>
                </a:lnTo>
                <a:lnTo>
                  <a:pt x="176" y="628"/>
                </a:lnTo>
                <a:lnTo>
                  <a:pt x="176" y="621"/>
                </a:lnTo>
                <a:lnTo>
                  <a:pt x="169" y="617"/>
                </a:lnTo>
                <a:lnTo>
                  <a:pt x="163" y="610"/>
                </a:lnTo>
                <a:lnTo>
                  <a:pt x="161" y="604"/>
                </a:lnTo>
                <a:lnTo>
                  <a:pt x="158" y="597"/>
                </a:lnTo>
                <a:lnTo>
                  <a:pt x="157" y="591"/>
                </a:lnTo>
                <a:lnTo>
                  <a:pt x="152" y="584"/>
                </a:lnTo>
                <a:lnTo>
                  <a:pt x="153" y="577"/>
                </a:lnTo>
                <a:lnTo>
                  <a:pt x="157" y="572"/>
                </a:lnTo>
                <a:lnTo>
                  <a:pt x="156" y="565"/>
                </a:lnTo>
                <a:lnTo>
                  <a:pt x="156" y="563"/>
                </a:lnTo>
                <a:lnTo>
                  <a:pt x="156" y="556"/>
                </a:lnTo>
                <a:lnTo>
                  <a:pt x="155" y="549"/>
                </a:lnTo>
                <a:lnTo>
                  <a:pt x="152" y="544"/>
                </a:lnTo>
                <a:lnTo>
                  <a:pt x="152" y="536"/>
                </a:lnTo>
                <a:lnTo>
                  <a:pt x="152" y="531"/>
                </a:lnTo>
                <a:lnTo>
                  <a:pt x="148" y="523"/>
                </a:lnTo>
                <a:lnTo>
                  <a:pt x="145" y="518"/>
                </a:lnTo>
                <a:lnTo>
                  <a:pt x="140" y="511"/>
                </a:lnTo>
                <a:lnTo>
                  <a:pt x="136" y="504"/>
                </a:lnTo>
                <a:lnTo>
                  <a:pt x="130" y="498"/>
                </a:lnTo>
                <a:lnTo>
                  <a:pt x="125" y="494"/>
                </a:lnTo>
                <a:lnTo>
                  <a:pt x="120" y="488"/>
                </a:lnTo>
                <a:lnTo>
                  <a:pt x="114" y="484"/>
                </a:lnTo>
                <a:lnTo>
                  <a:pt x="108" y="478"/>
                </a:lnTo>
                <a:lnTo>
                  <a:pt x="105" y="471"/>
                </a:lnTo>
                <a:lnTo>
                  <a:pt x="101" y="464"/>
                </a:lnTo>
                <a:lnTo>
                  <a:pt x="96" y="458"/>
                </a:lnTo>
                <a:lnTo>
                  <a:pt x="91" y="451"/>
                </a:lnTo>
                <a:lnTo>
                  <a:pt x="87" y="444"/>
                </a:lnTo>
                <a:lnTo>
                  <a:pt x="86" y="438"/>
                </a:lnTo>
                <a:lnTo>
                  <a:pt x="82" y="431"/>
                </a:lnTo>
                <a:lnTo>
                  <a:pt x="80" y="424"/>
                </a:lnTo>
                <a:lnTo>
                  <a:pt x="81" y="417"/>
                </a:lnTo>
                <a:lnTo>
                  <a:pt x="80" y="411"/>
                </a:lnTo>
                <a:lnTo>
                  <a:pt x="87" y="407"/>
                </a:lnTo>
                <a:lnTo>
                  <a:pt x="93" y="410"/>
                </a:lnTo>
                <a:lnTo>
                  <a:pt x="93" y="409"/>
                </a:lnTo>
                <a:lnTo>
                  <a:pt x="93" y="402"/>
                </a:lnTo>
                <a:lnTo>
                  <a:pt x="99" y="401"/>
                </a:lnTo>
                <a:lnTo>
                  <a:pt x="102" y="393"/>
                </a:lnTo>
                <a:lnTo>
                  <a:pt x="101" y="387"/>
                </a:lnTo>
                <a:lnTo>
                  <a:pt x="100" y="379"/>
                </a:lnTo>
                <a:lnTo>
                  <a:pt x="100" y="377"/>
                </a:lnTo>
                <a:lnTo>
                  <a:pt x="99" y="371"/>
                </a:lnTo>
                <a:lnTo>
                  <a:pt x="100" y="365"/>
                </a:lnTo>
                <a:lnTo>
                  <a:pt x="99" y="358"/>
                </a:lnTo>
                <a:lnTo>
                  <a:pt x="99" y="351"/>
                </a:lnTo>
                <a:lnTo>
                  <a:pt x="97" y="346"/>
                </a:lnTo>
                <a:lnTo>
                  <a:pt x="103" y="342"/>
                </a:lnTo>
                <a:lnTo>
                  <a:pt x="109" y="342"/>
                </a:lnTo>
                <a:lnTo>
                  <a:pt x="114" y="335"/>
                </a:lnTo>
                <a:lnTo>
                  <a:pt x="117" y="328"/>
                </a:lnTo>
                <a:lnTo>
                  <a:pt x="117" y="321"/>
                </a:lnTo>
                <a:lnTo>
                  <a:pt x="111" y="314"/>
                </a:lnTo>
                <a:lnTo>
                  <a:pt x="109" y="321"/>
                </a:lnTo>
                <a:lnTo>
                  <a:pt x="104" y="328"/>
                </a:lnTo>
                <a:lnTo>
                  <a:pt x="100" y="321"/>
                </a:lnTo>
                <a:lnTo>
                  <a:pt x="98" y="314"/>
                </a:lnTo>
                <a:lnTo>
                  <a:pt x="94" y="307"/>
                </a:lnTo>
                <a:lnTo>
                  <a:pt x="90" y="301"/>
                </a:lnTo>
                <a:lnTo>
                  <a:pt x="88" y="295"/>
                </a:lnTo>
                <a:lnTo>
                  <a:pt x="87" y="289"/>
                </a:lnTo>
                <a:lnTo>
                  <a:pt x="87" y="282"/>
                </a:lnTo>
                <a:lnTo>
                  <a:pt x="85" y="276"/>
                </a:lnTo>
                <a:lnTo>
                  <a:pt x="79" y="269"/>
                </a:lnTo>
                <a:lnTo>
                  <a:pt x="74" y="268"/>
                </a:lnTo>
                <a:lnTo>
                  <a:pt x="73" y="266"/>
                </a:lnTo>
                <a:lnTo>
                  <a:pt x="69" y="260"/>
                </a:lnTo>
                <a:lnTo>
                  <a:pt x="63" y="253"/>
                </a:lnTo>
                <a:lnTo>
                  <a:pt x="58" y="246"/>
                </a:lnTo>
                <a:lnTo>
                  <a:pt x="52" y="239"/>
                </a:lnTo>
                <a:lnTo>
                  <a:pt x="49" y="232"/>
                </a:lnTo>
                <a:lnTo>
                  <a:pt x="38" y="222"/>
                </a:lnTo>
                <a:lnTo>
                  <a:pt x="33" y="215"/>
                </a:lnTo>
                <a:lnTo>
                  <a:pt x="30" y="208"/>
                </a:lnTo>
                <a:lnTo>
                  <a:pt x="27" y="207"/>
                </a:lnTo>
                <a:lnTo>
                  <a:pt x="27" y="204"/>
                </a:lnTo>
                <a:lnTo>
                  <a:pt x="29" y="197"/>
                </a:lnTo>
                <a:lnTo>
                  <a:pt x="27" y="190"/>
                </a:lnTo>
                <a:lnTo>
                  <a:pt x="23" y="184"/>
                </a:lnTo>
                <a:lnTo>
                  <a:pt x="19" y="177"/>
                </a:lnTo>
                <a:lnTo>
                  <a:pt x="19" y="170"/>
                </a:lnTo>
                <a:lnTo>
                  <a:pt x="14" y="172"/>
                </a:lnTo>
                <a:lnTo>
                  <a:pt x="7" y="167"/>
                </a:lnTo>
                <a:lnTo>
                  <a:pt x="5" y="160"/>
                </a:lnTo>
                <a:lnTo>
                  <a:pt x="2" y="155"/>
                </a:lnTo>
                <a:lnTo>
                  <a:pt x="0" y="14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29" name="Freeform 801"/>
          <p:cNvSpPr>
            <a:spLocks/>
          </p:cNvSpPr>
          <p:nvPr/>
        </p:nvSpPr>
        <p:spPr bwMode="auto">
          <a:xfrm>
            <a:off x="8450263" y="4852988"/>
            <a:ext cx="288925" cy="300037"/>
          </a:xfrm>
          <a:custGeom>
            <a:avLst/>
            <a:gdLst>
              <a:gd name="T0" fmla="*/ 2147483647 w 613"/>
              <a:gd name="T1" fmla="*/ 2147483647 h 640"/>
              <a:gd name="T2" fmla="*/ 2147483647 w 613"/>
              <a:gd name="T3" fmla="*/ 2147483647 h 640"/>
              <a:gd name="T4" fmla="*/ 2147483647 w 613"/>
              <a:gd name="T5" fmla="*/ 2147483647 h 640"/>
              <a:gd name="T6" fmla="*/ 2147483647 w 613"/>
              <a:gd name="T7" fmla="*/ 2147483647 h 640"/>
              <a:gd name="T8" fmla="*/ 2147483647 w 613"/>
              <a:gd name="T9" fmla="*/ 2147483647 h 640"/>
              <a:gd name="T10" fmla="*/ 2147483647 w 613"/>
              <a:gd name="T11" fmla="*/ 2147483647 h 640"/>
              <a:gd name="T12" fmla="*/ 2147483647 w 613"/>
              <a:gd name="T13" fmla="*/ 2147483647 h 640"/>
              <a:gd name="T14" fmla="*/ 2147483647 w 613"/>
              <a:gd name="T15" fmla="*/ 2147483647 h 640"/>
              <a:gd name="T16" fmla="*/ 2147483647 w 613"/>
              <a:gd name="T17" fmla="*/ 2147483647 h 640"/>
              <a:gd name="T18" fmla="*/ 2147483647 w 613"/>
              <a:gd name="T19" fmla="*/ 2147483647 h 640"/>
              <a:gd name="T20" fmla="*/ 2147483647 w 613"/>
              <a:gd name="T21" fmla="*/ 2147483647 h 640"/>
              <a:gd name="T22" fmla="*/ 2147483647 w 613"/>
              <a:gd name="T23" fmla="*/ 2147483647 h 640"/>
              <a:gd name="T24" fmla="*/ 2147483647 w 613"/>
              <a:gd name="T25" fmla="*/ 2147483647 h 640"/>
              <a:gd name="T26" fmla="*/ 2147483647 w 613"/>
              <a:gd name="T27" fmla="*/ 2147483647 h 640"/>
              <a:gd name="T28" fmla="*/ 2147483647 w 613"/>
              <a:gd name="T29" fmla="*/ 2147483647 h 640"/>
              <a:gd name="T30" fmla="*/ 2147483647 w 613"/>
              <a:gd name="T31" fmla="*/ 2147483647 h 640"/>
              <a:gd name="T32" fmla="*/ 2147483647 w 613"/>
              <a:gd name="T33" fmla="*/ 2147483647 h 640"/>
              <a:gd name="T34" fmla="*/ 2147483647 w 613"/>
              <a:gd name="T35" fmla="*/ 2147483647 h 640"/>
              <a:gd name="T36" fmla="*/ 2147483647 w 613"/>
              <a:gd name="T37" fmla="*/ 2147483647 h 640"/>
              <a:gd name="T38" fmla="*/ 2147483647 w 613"/>
              <a:gd name="T39" fmla="*/ 2147483647 h 640"/>
              <a:gd name="T40" fmla="*/ 2147483647 w 613"/>
              <a:gd name="T41" fmla="*/ 2147483647 h 640"/>
              <a:gd name="T42" fmla="*/ 2147483647 w 613"/>
              <a:gd name="T43" fmla="*/ 2147483647 h 640"/>
              <a:gd name="T44" fmla="*/ 2147483647 w 613"/>
              <a:gd name="T45" fmla="*/ 2147483647 h 640"/>
              <a:gd name="T46" fmla="*/ 2147483647 w 613"/>
              <a:gd name="T47" fmla="*/ 2147483647 h 640"/>
              <a:gd name="T48" fmla="*/ 2147483647 w 613"/>
              <a:gd name="T49" fmla="*/ 2147483647 h 640"/>
              <a:gd name="T50" fmla="*/ 2147483647 w 613"/>
              <a:gd name="T51" fmla="*/ 2147483647 h 640"/>
              <a:gd name="T52" fmla="*/ 2147483647 w 613"/>
              <a:gd name="T53" fmla="*/ 2147483647 h 640"/>
              <a:gd name="T54" fmla="*/ 2147483647 w 613"/>
              <a:gd name="T55" fmla="*/ 2147483647 h 640"/>
              <a:gd name="T56" fmla="*/ 2147483647 w 613"/>
              <a:gd name="T57" fmla="*/ 2147483647 h 640"/>
              <a:gd name="T58" fmla="*/ 2147483647 w 613"/>
              <a:gd name="T59" fmla="*/ 2147483647 h 640"/>
              <a:gd name="T60" fmla="*/ 2147483647 w 613"/>
              <a:gd name="T61" fmla="*/ 2147483647 h 640"/>
              <a:gd name="T62" fmla="*/ 2147483647 w 613"/>
              <a:gd name="T63" fmla="*/ 2147483647 h 640"/>
              <a:gd name="T64" fmla="*/ 2147483647 w 613"/>
              <a:gd name="T65" fmla="*/ 2147483647 h 640"/>
              <a:gd name="T66" fmla="*/ 2147483647 w 613"/>
              <a:gd name="T67" fmla="*/ 2147483647 h 640"/>
              <a:gd name="T68" fmla="*/ 2147483647 w 613"/>
              <a:gd name="T69" fmla="*/ 2147483647 h 640"/>
              <a:gd name="T70" fmla="*/ 2147483647 w 613"/>
              <a:gd name="T71" fmla="*/ 2147483647 h 640"/>
              <a:gd name="T72" fmla="*/ 2147483647 w 613"/>
              <a:gd name="T73" fmla="*/ 2147483647 h 640"/>
              <a:gd name="T74" fmla="*/ 2147483647 w 613"/>
              <a:gd name="T75" fmla="*/ 2147483647 h 640"/>
              <a:gd name="T76" fmla="*/ 2147483647 w 613"/>
              <a:gd name="T77" fmla="*/ 2147483647 h 640"/>
              <a:gd name="T78" fmla="*/ 2147483647 w 613"/>
              <a:gd name="T79" fmla="*/ 2147483647 h 640"/>
              <a:gd name="T80" fmla="*/ 2147483647 w 613"/>
              <a:gd name="T81" fmla="*/ 2147483647 h 640"/>
              <a:gd name="T82" fmla="*/ 2147483647 w 613"/>
              <a:gd name="T83" fmla="*/ 2147483647 h 640"/>
              <a:gd name="T84" fmla="*/ 2147483647 w 613"/>
              <a:gd name="T85" fmla="*/ 2147483647 h 640"/>
              <a:gd name="T86" fmla="*/ 2147483647 w 613"/>
              <a:gd name="T87" fmla="*/ 2147483647 h 640"/>
              <a:gd name="T88" fmla="*/ 2147483647 w 613"/>
              <a:gd name="T89" fmla="*/ 2147483647 h 640"/>
              <a:gd name="T90" fmla="*/ 2147483647 w 613"/>
              <a:gd name="T91" fmla="*/ 2147483647 h 640"/>
              <a:gd name="T92" fmla="*/ 2147483647 w 613"/>
              <a:gd name="T93" fmla="*/ 2147483647 h 640"/>
              <a:gd name="T94" fmla="*/ 2147483647 w 613"/>
              <a:gd name="T95" fmla="*/ 2147483647 h 640"/>
              <a:gd name="T96" fmla="*/ 2147483647 w 613"/>
              <a:gd name="T97" fmla="*/ 2147483647 h 640"/>
              <a:gd name="T98" fmla="*/ 2147483647 w 613"/>
              <a:gd name="T99" fmla="*/ 2147483647 h 640"/>
              <a:gd name="T100" fmla="*/ 2147483647 w 613"/>
              <a:gd name="T101" fmla="*/ 2147483647 h 640"/>
              <a:gd name="T102" fmla="*/ 2147483647 w 613"/>
              <a:gd name="T103" fmla="*/ 2147483647 h 640"/>
              <a:gd name="T104" fmla="*/ 2147483647 w 613"/>
              <a:gd name="T105" fmla="*/ 2147483647 h 640"/>
              <a:gd name="T106" fmla="*/ 2147483647 w 613"/>
              <a:gd name="T107" fmla="*/ 2147483647 h 640"/>
              <a:gd name="T108" fmla="*/ 2147483647 w 613"/>
              <a:gd name="T109" fmla="*/ 2147483647 h 640"/>
              <a:gd name="T110" fmla="*/ 2147483647 w 613"/>
              <a:gd name="T111" fmla="*/ 2147483647 h 640"/>
              <a:gd name="T112" fmla="*/ 2147483647 w 613"/>
              <a:gd name="T113" fmla="*/ 2147483647 h 640"/>
              <a:gd name="T114" fmla="*/ 2147483647 w 613"/>
              <a:gd name="T115" fmla="*/ 2147483647 h 640"/>
              <a:gd name="T116" fmla="*/ 2147483647 w 613"/>
              <a:gd name="T117" fmla="*/ 2147483647 h 6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3"/>
              <a:gd name="T178" fmla="*/ 0 h 640"/>
              <a:gd name="T179" fmla="*/ 613 w 613"/>
              <a:gd name="T180" fmla="*/ 640 h 6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3" h="640">
                <a:moveTo>
                  <a:pt x="0" y="517"/>
                </a:moveTo>
                <a:lnTo>
                  <a:pt x="0" y="516"/>
                </a:lnTo>
                <a:lnTo>
                  <a:pt x="1" y="510"/>
                </a:lnTo>
                <a:lnTo>
                  <a:pt x="1" y="503"/>
                </a:lnTo>
                <a:lnTo>
                  <a:pt x="2" y="497"/>
                </a:lnTo>
                <a:lnTo>
                  <a:pt x="2" y="490"/>
                </a:lnTo>
                <a:lnTo>
                  <a:pt x="2" y="482"/>
                </a:lnTo>
                <a:lnTo>
                  <a:pt x="3" y="476"/>
                </a:lnTo>
                <a:lnTo>
                  <a:pt x="4" y="468"/>
                </a:lnTo>
                <a:lnTo>
                  <a:pt x="4" y="461"/>
                </a:lnTo>
                <a:lnTo>
                  <a:pt x="5" y="454"/>
                </a:lnTo>
                <a:lnTo>
                  <a:pt x="5" y="448"/>
                </a:lnTo>
                <a:lnTo>
                  <a:pt x="6" y="441"/>
                </a:lnTo>
                <a:lnTo>
                  <a:pt x="6" y="434"/>
                </a:lnTo>
                <a:lnTo>
                  <a:pt x="6" y="426"/>
                </a:lnTo>
                <a:lnTo>
                  <a:pt x="7" y="420"/>
                </a:lnTo>
                <a:lnTo>
                  <a:pt x="8" y="412"/>
                </a:lnTo>
                <a:lnTo>
                  <a:pt x="8" y="406"/>
                </a:lnTo>
                <a:lnTo>
                  <a:pt x="8" y="398"/>
                </a:lnTo>
                <a:lnTo>
                  <a:pt x="9" y="392"/>
                </a:lnTo>
                <a:lnTo>
                  <a:pt x="9" y="385"/>
                </a:lnTo>
                <a:lnTo>
                  <a:pt x="10" y="378"/>
                </a:lnTo>
                <a:lnTo>
                  <a:pt x="10" y="371"/>
                </a:lnTo>
                <a:lnTo>
                  <a:pt x="10" y="364"/>
                </a:lnTo>
                <a:lnTo>
                  <a:pt x="11" y="356"/>
                </a:lnTo>
                <a:lnTo>
                  <a:pt x="12" y="350"/>
                </a:lnTo>
                <a:lnTo>
                  <a:pt x="12" y="343"/>
                </a:lnTo>
                <a:lnTo>
                  <a:pt x="12" y="340"/>
                </a:lnTo>
                <a:lnTo>
                  <a:pt x="6" y="338"/>
                </a:lnTo>
                <a:lnTo>
                  <a:pt x="5" y="331"/>
                </a:lnTo>
                <a:lnTo>
                  <a:pt x="4" y="324"/>
                </a:lnTo>
                <a:lnTo>
                  <a:pt x="5" y="317"/>
                </a:lnTo>
                <a:lnTo>
                  <a:pt x="8" y="311"/>
                </a:lnTo>
                <a:lnTo>
                  <a:pt x="9" y="304"/>
                </a:lnTo>
                <a:lnTo>
                  <a:pt x="12" y="298"/>
                </a:lnTo>
                <a:lnTo>
                  <a:pt x="14" y="296"/>
                </a:lnTo>
                <a:lnTo>
                  <a:pt x="15" y="289"/>
                </a:lnTo>
                <a:lnTo>
                  <a:pt x="16" y="282"/>
                </a:lnTo>
                <a:lnTo>
                  <a:pt x="16" y="275"/>
                </a:lnTo>
                <a:lnTo>
                  <a:pt x="16" y="269"/>
                </a:lnTo>
                <a:lnTo>
                  <a:pt x="18" y="263"/>
                </a:lnTo>
                <a:lnTo>
                  <a:pt x="18" y="256"/>
                </a:lnTo>
                <a:lnTo>
                  <a:pt x="18" y="249"/>
                </a:lnTo>
                <a:lnTo>
                  <a:pt x="18" y="242"/>
                </a:lnTo>
                <a:lnTo>
                  <a:pt x="19" y="235"/>
                </a:lnTo>
                <a:lnTo>
                  <a:pt x="19" y="227"/>
                </a:lnTo>
                <a:lnTo>
                  <a:pt x="19" y="220"/>
                </a:lnTo>
                <a:lnTo>
                  <a:pt x="20" y="214"/>
                </a:lnTo>
                <a:lnTo>
                  <a:pt x="20" y="207"/>
                </a:lnTo>
                <a:lnTo>
                  <a:pt x="21" y="200"/>
                </a:lnTo>
                <a:lnTo>
                  <a:pt x="21" y="193"/>
                </a:lnTo>
                <a:lnTo>
                  <a:pt x="21" y="191"/>
                </a:lnTo>
                <a:lnTo>
                  <a:pt x="23" y="159"/>
                </a:lnTo>
                <a:lnTo>
                  <a:pt x="25" y="126"/>
                </a:lnTo>
                <a:lnTo>
                  <a:pt x="25" y="112"/>
                </a:lnTo>
                <a:lnTo>
                  <a:pt x="28" y="53"/>
                </a:lnTo>
                <a:lnTo>
                  <a:pt x="28" y="32"/>
                </a:lnTo>
                <a:lnTo>
                  <a:pt x="29" y="1"/>
                </a:lnTo>
                <a:lnTo>
                  <a:pt x="32" y="0"/>
                </a:lnTo>
                <a:lnTo>
                  <a:pt x="37" y="1"/>
                </a:lnTo>
                <a:lnTo>
                  <a:pt x="43" y="3"/>
                </a:lnTo>
                <a:lnTo>
                  <a:pt x="50" y="9"/>
                </a:lnTo>
                <a:lnTo>
                  <a:pt x="56" y="11"/>
                </a:lnTo>
                <a:lnTo>
                  <a:pt x="62" y="15"/>
                </a:lnTo>
                <a:lnTo>
                  <a:pt x="68" y="19"/>
                </a:lnTo>
                <a:lnTo>
                  <a:pt x="81" y="26"/>
                </a:lnTo>
                <a:lnTo>
                  <a:pt x="87" y="30"/>
                </a:lnTo>
                <a:lnTo>
                  <a:pt x="93" y="31"/>
                </a:lnTo>
                <a:lnTo>
                  <a:pt x="96" y="38"/>
                </a:lnTo>
                <a:lnTo>
                  <a:pt x="102" y="40"/>
                </a:lnTo>
                <a:lnTo>
                  <a:pt x="109" y="42"/>
                </a:lnTo>
                <a:lnTo>
                  <a:pt x="115" y="45"/>
                </a:lnTo>
                <a:lnTo>
                  <a:pt x="121" y="48"/>
                </a:lnTo>
                <a:lnTo>
                  <a:pt x="127" y="50"/>
                </a:lnTo>
                <a:lnTo>
                  <a:pt x="133" y="53"/>
                </a:lnTo>
                <a:lnTo>
                  <a:pt x="140" y="55"/>
                </a:lnTo>
                <a:lnTo>
                  <a:pt x="146" y="57"/>
                </a:lnTo>
                <a:lnTo>
                  <a:pt x="153" y="61"/>
                </a:lnTo>
                <a:lnTo>
                  <a:pt x="158" y="61"/>
                </a:lnTo>
                <a:lnTo>
                  <a:pt x="161" y="61"/>
                </a:lnTo>
                <a:lnTo>
                  <a:pt x="166" y="62"/>
                </a:lnTo>
                <a:lnTo>
                  <a:pt x="171" y="63"/>
                </a:lnTo>
                <a:lnTo>
                  <a:pt x="177" y="64"/>
                </a:lnTo>
                <a:lnTo>
                  <a:pt x="182" y="66"/>
                </a:lnTo>
                <a:lnTo>
                  <a:pt x="189" y="70"/>
                </a:lnTo>
                <a:lnTo>
                  <a:pt x="193" y="77"/>
                </a:lnTo>
                <a:lnTo>
                  <a:pt x="199" y="81"/>
                </a:lnTo>
                <a:lnTo>
                  <a:pt x="205" y="83"/>
                </a:lnTo>
                <a:lnTo>
                  <a:pt x="211" y="90"/>
                </a:lnTo>
                <a:lnTo>
                  <a:pt x="217" y="96"/>
                </a:lnTo>
                <a:lnTo>
                  <a:pt x="224" y="99"/>
                </a:lnTo>
                <a:lnTo>
                  <a:pt x="230" y="102"/>
                </a:lnTo>
                <a:lnTo>
                  <a:pt x="236" y="96"/>
                </a:lnTo>
                <a:lnTo>
                  <a:pt x="242" y="97"/>
                </a:lnTo>
                <a:lnTo>
                  <a:pt x="248" y="99"/>
                </a:lnTo>
                <a:lnTo>
                  <a:pt x="249" y="104"/>
                </a:lnTo>
                <a:lnTo>
                  <a:pt x="251" y="112"/>
                </a:lnTo>
                <a:lnTo>
                  <a:pt x="255" y="113"/>
                </a:lnTo>
                <a:lnTo>
                  <a:pt x="261" y="114"/>
                </a:lnTo>
                <a:lnTo>
                  <a:pt x="267" y="119"/>
                </a:lnTo>
                <a:lnTo>
                  <a:pt x="269" y="126"/>
                </a:lnTo>
                <a:lnTo>
                  <a:pt x="275" y="129"/>
                </a:lnTo>
                <a:lnTo>
                  <a:pt x="277" y="135"/>
                </a:lnTo>
                <a:lnTo>
                  <a:pt x="282" y="140"/>
                </a:lnTo>
                <a:lnTo>
                  <a:pt x="289" y="143"/>
                </a:lnTo>
                <a:lnTo>
                  <a:pt x="295" y="140"/>
                </a:lnTo>
                <a:lnTo>
                  <a:pt x="301" y="147"/>
                </a:lnTo>
                <a:lnTo>
                  <a:pt x="306" y="154"/>
                </a:lnTo>
                <a:lnTo>
                  <a:pt x="310" y="161"/>
                </a:lnTo>
                <a:lnTo>
                  <a:pt x="313" y="168"/>
                </a:lnTo>
                <a:lnTo>
                  <a:pt x="320" y="174"/>
                </a:lnTo>
                <a:lnTo>
                  <a:pt x="324" y="182"/>
                </a:lnTo>
                <a:lnTo>
                  <a:pt x="323" y="187"/>
                </a:lnTo>
                <a:lnTo>
                  <a:pt x="324" y="194"/>
                </a:lnTo>
                <a:lnTo>
                  <a:pt x="323" y="201"/>
                </a:lnTo>
                <a:lnTo>
                  <a:pt x="323" y="208"/>
                </a:lnTo>
                <a:lnTo>
                  <a:pt x="319" y="215"/>
                </a:lnTo>
                <a:lnTo>
                  <a:pt x="318" y="222"/>
                </a:lnTo>
                <a:lnTo>
                  <a:pt x="323" y="227"/>
                </a:lnTo>
                <a:lnTo>
                  <a:pt x="329" y="229"/>
                </a:lnTo>
                <a:lnTo>
                  <a:pt x="335" y="229"/>
                </a:lnTo>
                <a:lnTo>
                  <a:pt x="341" y="233"/>
                </a:lnTo>
                <a:lnTo>
                  <a:pt x="348" y="234"/>
                </a:lnTo>
                <a:lnTo>
                  <a:pt x="359" y="239"/>
                </a:lnTo>
                <a:lnTo>
                  <a:pt x="364" y="241"/>
                </a:lnTo>
                <a:lnTo>
                  <a:pt x="370" y="247"/>
                </a:lnTo>
                <a:lnTo>
                  <a:pt x="377" y="251"/>
                </a:lnTo>
                <a:lnTo>
                  <a:pt x="383" y="256"/>
                </a:lnTo>
                <a:lnTo>
                  <a:pt x="385" y="257"/>
                </a:lnTo>
                <a:lnTo>
                  <a:pt x="391" y="257"/>
                </a:lnTo>
                <a:lnTo>
                  <a:pt x="396" y="264"/>
                </a:lnTo>
                <a:lnTo>
                  <a:pt x="402" y="266"/>
                </a:lnTo>
                <a:lnTo>
                  <a:pt x="409" y="267"/>
                </a:lnTo>
                <a:lnTo>
                  <a:pt x="414" y="265"/>
                </a:lnTo>
                <a:lnTo>
                  <a:pt x="420" y="266"/>
                </a:lnTo>
                <a:lnTo>
                  <a:pt x="426" y="269"/>
                </a:lnTo>
                <a:lnTo>
                  <a:pt x="428" y="272"/>
                </a:lnTo>
                <a:lnTo>
                  <a:pt x="433" y="279"/>
                </a:lnTo>
                <a:lnTo>
                  <a:pt x="438" y="285"/>
                </a:lnTo>
                <a:lnTo>
                  <a:pt x="440" y="291"/>
                </a:lnTo>
                <a:lnTo>
                  <a:pt x="446" y="298"/>
                </a:lnTo>
                <a:lnTo>
                  <a:pt x="447" y="305"/>
                </a:lnTo>
                <a:lnTo>
                  <a:pt x="446" y="312"/>
                </a:lnTo>
                <a:lnTo>
                  <a:pt x="447" y="319"/>
                </a:lnTo>
                <a:lnTo>
                  <a:pt x="445" y="325"/>
                </a:lnTo>
                <a:lnTo>
                  <a:pt x="438" y="328"/>
                </a:lnTo>
                <a:lnTo>
                  <a:pt x="432" y="328"/>
                </a:lnTo>
                <a:lnTo>
                  <a:pt x="426" y="329"/>
                </a:lnTo>
                <a:lnTo>
                  <a:pt x="420" y="329"/>
                </a:lnTo>
                <a:lnTo>
                  <a:pt x="414" y="329"/>
                </a:lnTo>
                <a:lnTo>
                  <a:pt x="408" y="329"/>
                </a:lnTo>
                <a:lnTo>
                  <a:pt x="401" y="325"/>
                </a:lnTo>
                <a:lnTo>
                  <a:pt x="395" y="328"/>
                </a:lnTo>
                <a:lnTo>
                  <a:pt x="389" y="329"/>
                </a:lnTo>
                <a:lnTo>
                  <a:pt x="388" y="333"/>
                </a:lnTo>
                <a:lnTo>
                  <a:pt x="387" y="340"/>
                </a:lnTo>
                <a:lnTo>
                  <a:pt x="389" y="347"/>
                </a:lnTo>
                <a:lnTo>
                  <a:pt x="393" y="354"/>
                </a:lnTo>
                <a:lnTo>
                  <a:pt x="395" y="361"/>
                </a:lnTo>
                <a:lnTo>
                  <a:pt x="398" y="368"/>
                </a:lnTo>
                <a:lnTo>
                  <a:pt x="397" y="374"/>
                </a:lnTo>
                <a:lnTo>
                  <a:pt x="398" y="381"/>
                </a:lnTo>
                <a:lnTo>
                  <a:pt x="404" y="388"/>
                </a:lnTo>
                <a:lnTo>
                  <a:pt x="411" y="392"/>
                </a:lnTo>
                <a:lnTo>
                  <a:pt x="417" y="397"/>
                </a:lnTo>
                <a:lnTo>
                  <a:pt x="422" y="403"/>
                </a:lnTo>
                <a:lnTo>
                  <a:pt x="424" y="410"/>
                </a:lnTo>
                <a:lnTo>
                  <a:pt x="429" y="416"/>
                </a:lnTo>
                <a:lnTo>
                  <a:pt x="433" y="422"/>
                </a:lnTo>
                <a:lnTo>
                  <a:pt x="441" y="424"/>
                </a:lnTo>
                <a:lnTo>
                  <a:pt x="446" y="428"/>
                </a:lnTo>
                <a:lnTo>
                  <a:pt x="449" y="433"/>
                </a:lnTo>
                <a:lnTo>
                  <a:pt x="450" y="432"/>
                </a:lnTo>
                <a:lnTo>
                  <a:pt x="456" y="430"/>
                </a:lnTo>
                <a:lnTo>
                  <a:pt x="456" y="437"/>
                </a:lnTo>
                <a:lnTo>
                  <a:pt x="457" y="442"/>
                </a:lnTo>
                <a:lnTo>
                  <a:pt x="459" y="448"/>
                </a:lnTo>
                <a:lnTo>
                  <a:pt x="459" y="454"/>
                </a:lnTo>
                <a:lnTo>
                  <a:pt x="460" y="462"/>
                </a:lnTo>
                <a:lnTo>
                  <a:pt x="458" y="468"/>
                </a:lnTo>
                <a:lnTo>
                  <a:pt x="463" y="476"/>
                </a:lnTo>
                <a:lnTo>
                  <a:pt x="470" y="479"/>
                </a:lnTo>
                <a:lnTo>
                  <a:pt x="473" y="486"/>
                </a:lnTo>
                <a:lnTo>
                  <a:pt x="473" y="493"/>
                </a:lnTo>
                <a:lnTo>
                  <a:pt x="475" y="500"/>
                </a:lnTo>
                <a:lnTo>
                  <a:pt x="475" y="507"/>
                </a:lnTo>
                <a:lnTo>
                  <a:pt x="480" y="514"/>
                </a:lnTo>
                <a:lnTo>
                  <a:pt x="487" y="515"/>
                </a:lnTo>
                <a:lnTo>
                  <a:pt x="492" y="513"/>
                </a:lnTo>
                <a:lnTo>
                  <a:pt x="499" y="510"/>
                </a:lnTo>
                <a:lnTo>
                  <a:pt x="505" y="510"/>
                </a:lnTo>
                <a:lnTo>
                  <a:pt x="511" y="507"/>
                </a:lnTo>
                <a:lnTo>
                  <a:pt x="517" y="507"/>
                </a:lnTo>
                <a:lnTo>
                  <a:pt x="523" y="513"/>
                </a:lnTo>
                <a:lnTo>
                  <a:pt x="523" y="519"/>
                </a:lnTo>
                <a:lnTo>
                  <a:pt x="518" y="526"/>
                </a:lnTo>
                <a:lnTo>
                  <a:pt x="515" y="533"/>
                </a:lnTo>
                <a:lnTo>
                  <a:pt x="514" y="540"/>
                </a:lnTo>
                <a:lnTo>
                  <a:pt x="516" y="546"/>
                </a:lnTo>
                <a:lnTo>
                  <a:pt x="522" y="548"/>
                </a:lnTo>
                <a:lnTo>
                  <a:pt x="529" y="554"/>
                </a:lnTo>
                <a:lnTo>
                  <a:pt x="533" y="554"/>
                </a:lnTo>
                <a:lnTo>
                  <a:pt x="539" y="556"/>
                </a:lnTo>
                <a:lnTo>
                  <a:pt x="544" y="555"/>
                </a:lnTo>
                <a:lnTo>
                  <a:pt x="550" y="556"/>
                </a:lnTo>
                <a:lnTo>
                  <a:pt x="558" y="557"/>
                </a:lnTo>
                <a:lnTo>
                  <a:pt x="563" y="556"/>
                </a:lnTo>
                <a:lnTo>
                  <a:pt x="565" y="558"/>
                </a:lnTo>
                <a:lnTo>
                  <a:pt x="563" y="565"/>
                </a:lnTo>
                <a:lnTo>
                  <a:pt x="556" y="567"/>
                </a:lnTo>
                <a:lnTo>
                  <a:pt x="550" y="569"/>
                </a:lnTo>
                <a:lnTo>
                  <a:pt x="544" y="572"/>
                </a:lnTo>
                <a:lnTo>
                  <a:pt x="549" y="579"/>
                </a:lnTo>
                <a:lnTo>
                  <a:pt x="551" y="586"/>
                </a:lnTo>
                <a:lnTo>
                  <a:pt x="554" y="588"/>
                </a:lnTo>
                <a:lnTo>
                  <a:pt x="560" y="593"/>
                </a:lnTo>
                <a:lnTo>
                  <a:pt x="565" y="593"/>
                </a:lnTo>
                <a:lnTo>
                  <a:pt x="571" y="594"/>
                </a:lnTo>
                <a:lnTo>
                  <a:pt x="577" y="599"/>
                </a:lnTo>
                <a:lnTo>
                  <a:pt x="582" y="602"/>
                </a:lnTo>
                <a:lnTo>
                  <a:pt x="590" y="602"/>
                </a:lnTo>
                <a:lnTo>
                  <a:pt x="601" y="607"/>
                </a:lnTo>
                <a:lnTo>
                  <a:pt x="607" y="606"/>
                </a:lnTo>
                <a:lnTo>
                  <a:pt x="613" y="605"/>
                </a:lnTo>
                <a:lnTo>
                  <a:pt x="607" y="607"/>
                </a:lnTo>
                <a:lnTo>
                  <a:pt x="601" y="611"/>
                </a:lnTo>
                <a:lnTo>
                  <a:pt x="595" y="613"/>
                </a:lnTo>
                <a:lnTo>
                  <a:pt x="589" y="611"/>
                </a:lnTo>
                <a:lnTo>
                  <a:pt x="582" y="611"/>
                </a:lnTo>
                <a:lnTo>
                  <a:pt x="580" y="618"/>
                </a:lnTo>
                <a:lnTo>
                  <a:pt x="587" y="619"/>
                </a:lnTo>
                <a:lnTo>
                  <a:pt x="593" y="622"/>
                </a:lnTo>
                <a:lnTo>
                  <a:pt x="598" y="624"/>
                </a:lnTo>
                <a:lnTo>
                  <a:pt x="598" y="631"/>
                </a:lnTo>
                <a:lnTo>
                  <a:pt x="593" y="634"/>
                </a:lnTo>
                <a:lnTo>
                  <a:pt x="587" y="635"/>
                </a:lnTo>
                <a:lnTo>
                  <a:pt x="579" y="640"/>
                </a:lnTo>
                <a:lnTo>
                  <a:pt x="574" y="639"/>
                </a:lnTo>
                <a:lnTo>
                  <a:pt x="567" y="640"/>
                </a:lnTo>
                <a:lnTo>
                  <a:pt x="562" y="637"/>
                </a:lnTo>
                <a:lnTo>
                  <a:pt x="556" y="631"/>
                </a:lnTo>
                <a:lnTo>
                  <a:pt x="554" y="632"/>
                </a:lnTo>
                <a:lnTo>
                  <a:pt x="550" y="626"/>
                </a:lnTo>
                <a:lnTo>
                  <a:pt x="557" y="627"/>
                </a:lnTo>
                <a:lnTo>
                  <a:pt x="562" y="622"/>
                </a:lnTo>
                <a:lnTo>
                  <a:pt x="558" y="620"/>
                </a:lnTo>
                <a:lnTo>
                  <a:pt x="551" y="624"/>
                </a:lnTo>
                <a:lnTo>
                  <a:pt x="550" y="618"/>
                </a:lnTo>
                <a:lnTo>
                  <a:pt x="543" y="614"/>
                </a:lnTo>
                <a:lnTo>
                  <a:pt x="538" y="612"/>
                </a:lnTo>
                <a:lnTo>
                  <a:pt x="535" y="612"/>
                </a:lnTo>
                <a:lnTo>
                  <a:pt x="529" y="613"/>
                </a:lnTo>
                <a:lnTo>
                  <a:pt x="522" y="611"/>
                </a:lnTo>
                <a:lnTo>
                  <a:pt x="516" y="610"/>
                </a:lnTo>
                <a:lnTo>
                  <a:pt x="510" y="607"/>
                </a:lnTo>
                <a:lnTo>
                  <a:pt x="504" y="605"/>
                </a:lnTo>
                <a:lnTo>
                  <a:pt x="498" y="605"/>
                </a:lnTo>
                <a:lnTo>
                  <a:pt x="491" y="607"/>
                </a:lnTo>
                <a:lnTo>
                  <a:pt x="485" y="604"/>
                </a:lnTo>
                <a:lnTo>
                  <a:pt x="479" y="604"/>
                </a:lnTo>
                <a:lnTo>
                  <a:pt x="481" y="597"/>
                </a:lnTo>
                <a:lnTo>
                  <a:pt x="475" y="599"/>
                </a:lnTo>
                <a:lnTo>
                  <a:pt x="469" y="599"/>
                </a:lnTo>
                <a:lnTo>
                  <a:pt x="462" y="602"/>
                </a:lnTo>
                <a:lnTo>
                  <a:pt x="456" y="600"/>
                </a:lnTo>
                <a:lnTo>
                  <a:pt x="450" y="596"/>
                </a:lnTo>
                <a:lnTo>
                  <a:pt x="444" y="591"/>
                </a:lnTo>
                <a:lnTo>
                  <a:pt x="439" y="597"/>
                </a:lnTo>
                <a:lnTo>
                  <a:pt x="432" y="598"/>
                </a:lnTo>
                <a:lnTo>
                  <a:pt x="426" y="594"/>
                </a:lnTo>
                <a:lnTo>
                  <a:pt x="421" y="589"/>
                </a:lnTo>
                <a:lnTo>
                  <a:pt x="416" y="593"/>
                </a:lnTo>
                <a:lnTo>
                  <a:pt x="413" y="586"/>
                </a:lnTo>
                <a:lnTo>
                  <a:pt x="409" y="582"/>
                </a:lnTo>
                <a:lnTo>
                  <a:pt x="404" y="575"/>
                </a:lnTo>
                <a:lnTo>
                  <a:pt x="404" y="569"/>
                </a:lnTo>
                <a:lnTo>
                  <a:pt x="400" y="562"/>
                </a:lnTo>
                <a:lnTo>
                  <a:pt x="397" y="555"/>
                </a:lnTo>
                <a:lnTo>
                  <a:pt x="393" y="547"/>
                </a:lnTo>
                <a:lnTo>
                  <a:pt x="388" y="548"/>
                </a:lnTo>
                <a:lnTo>
                  <a:pt x="382" y="545"/>
                </a:lnTo>
                <a:lnTo>
                  <a:pt x="379" y="545"/>
                </a:lnTo>
                <a:lnTo>
                  <a:pt x="377" y="537"/>
                </a:lnTo>
                <a:lnTo>
                  <a:pt x="374" y="530"/>
                </a:lnTo>
                <a:lnTo>
                  <a:pt x="370" y="523"/>
                </a:lnTo>
                <a:lnTo>
                  <a:pt x="370" y="516"/>
                </a:lnTo>
                <a:lnTo>
                  <a:pt x="372" y="515"/>
                </a:lnTo>
                <a:lnTo>
                  <a:pt x="366" y="514"/>
                </a:lnTo>
                <a:lnTo>
                  <a:pt x="360" y="510"/>
                </a:lnTo>
                <a:lnTo>
                  <a:pt x="354" y="508"/>
                </a:lnTo>
                <a:lnTo>
                  <a:pt x="351" y="501"/>
                </a:lnTo>
                <a:lnTo>
                  <a:pt x="354" y="494"/>
                </a:lnTo>
                <a:lnTo>
                  <a:pt x="350" y="487"/>
                </a:lnTo>
                <a:lnTo>
                  <a:pt x="348" y="481"/>
                </a:lnTo>
                <a:lnTo>
                  <a:pt x="342" y="474"/>
                </a:lnTo>
                <a:lnTo>
                  <a:pt x="339" y="470"/>
                </a:lnTo>
                <a:lnTo>
                  <a:pt x="336" y="464"/>
                </a:lnTo>
                <a:lnTo>
                  <a:pt x="336" y="457"/>
                </a:lnTo>
                <a:lnTo>
                  <a:pt x="335" y="453"/>
                </a:lnTo>
                <a:lnTo>
                  <a:pt x="330" y="446"/>
                </a:lnTo>
                <a:lnTo>
                  <a:pt x="327" y="440"/>
                </a:lnTo>
                <a:lnTo>
                  <a:pt x="323" y="433"/>
                </a:lnTo>
                <a:lnTo>
                  <a:pt x="317" y="430"/>
                </a:lnTo>
                <a:lnTo>
                  <a:pt x="310" y="429"/>
                </a:lnTo>
                <a:lnTo>
                  <a:pt x="307" y="422"/>
                </a:lnTo>
                <a:lnTo>
                  <a:pt x="301" y="425"/>
                </a:lnTo>
                <a:lnTo>
                  <a:pt x="295" y="424"/>
                </a:lnTo>
                <a:lnTo>
                  <a:pt x="289" y="424"/>
                </a:lnTo>
                <a:lnTo>
                  <a:pt x="282" y="419"/>
                </a:lnTo>
                <a:lnTo>
                  <a:pt x="276" y="417"/>
                </a:lnTo>
                <a:lnTo>
                  <a:pt x="270" y="413"/>
                </a:lnTo>
                <a:lnTo>
                  <a:pt x="267" y="414"/>
                </a:lnTo>
                <a:lnTo>
                  <a:pt x="261" y="412"/>
                </a:lnTo>
                <a:lnTo>
                  <a:pt x="257" y="411"/>
                </a:lnTo>
                <a:lnTo>
                  <a:pt x="249" y="408"/>
                </a:lnTo>
                <a:lnTo>
                  <a:pt x="252" y="401"/>
                </a:lnTo>
                <a:lnTo>
                  <a:pt x="251" y="394"/>
                </a:lnTo>
                <a:lnTo>
                  <a:pt x="250" y="400"/>
                </a:lnTo>
                <a:lnTo>
                  <a:pt x="244" y="401"/>
                </a:lnTo>
                <a:lnTo>
                  <a:pt x="240" y="394"/>
                </a:lnTo>
                <a:lnTo>
                  <a:pt x="239" y="394"/>
                </a:lnTo>
                <a:lnTo>
                  <a:pt x="238" y="400"/>
                </a:lnTo>
                <a:lnTo>
                  <a:pt x="233" y="396"/>
                </a:lnTo>
                <a:lnTo>
                  <a:pt x="232" y="389"/>
                </a:lnTo>
                <a:lnTo>
                  <a:pt x="230" y="389"/>
                </a:lnTo>
                <a:lnTo>
                  <a:pt x="228" y="397"/>
                </a:lnTo>
                <a:lnTo>
                  <a:pt x="224" y="389"/>
                </a:lnTo>
                <a:lnTo>
                  <a:pt x="224" y="395"/>
                </a:lnTo>
                <a:lnTo>
                  <a:pt x="224" y="402"/>
                </a:lnTo>
                <a:lnTo>
                  <a:pt x="225" y="409"/>
                </a:lnTo>
                <a:lnTo>
                  <a:pt x="219" y="402"/>
                </a:lnTo>
                <a:lnTo>
                  <a:pt x="214" y="400"/>
                </a:lnTo>
                <a:lnTo>
                  <a:pt x="212" y="406"/>
                </a:lnTo>
                <a:lnTo>
                  <a:pt x="208" y="410"/>
                </a:lnTo>
                <a:lnTo>
                  <a:pt x="202" y="408"/>
                </a:lnTo>
                <a:lnTo>
                  <a:pt x="196" y="404"/>
                </a:lnTo>
                <a:lnTo>
                  <a:pt x="190" y="402"/>
                </a:lnTo>
                <a:lnTo>
                  <a:pt x="185" y="395"/>
                </a:lnTo>
                <a:lnTo>
                  <a:pt x="183" y="388"/>
                </a:lnTo>
                <a:lnTo>
                  <a:pt x="177" y="386"/>
                </a:lnTo>
                <a:lnTo>
                  <a:pt x="177" y="384"/>
                </a:lnTo>
                <a:lnTo>
                  <a:pt x="177" y="387"/>
                </a:lnTo>
                <a:lnTo>
                  <a:pt x="182" y="394"/>
                </a:lnTo>
                <a:lnTo>
                  <a:pt x="184" y="400"/>
                </a:lnTo>
                <a:lnTo>
                  <a:pt x="187" y="406"/>
                </a:lnTo>
                <a:lnTo>
                  <a:pt x="187" y="414"/>
                </a:lnTo>
                <a:lnTo>
                  <a:pt x="190" y="420"/>
                </a:lnTo>
                <a:lnTo>
                  <a:pt x="192" y="427"/>
                </a:lnTo>
                <a:lnTo>
                  <a:pt x="190" y="427"/>
                </a:lnTo>
                <a:lnTo>
                  <a:pt x="185" y="425"/>
                </a:lnTo>
                <a:lnTo>
                  <a:pt x="186" y="430"/>
                </a:lnTo>
                <a:lnTo>
                  <a:pt x="180" y="430"/>
                </a:lnTo>
                <a:lnTo>
                  <a:pt x="174" y="427"/>
                </a:lnTo>
                <a:lnTo>
                  <a:pt x="168" y="428"/>
                </a:lnTo>
                <a:lnTo>
                  <a:pt x="161" y="421"/>
                </a:lnTo>
                <a:lnTo>
                  <a:pt x="155" y="420"/>
                </a:lnTo>
                <a:lnTo>
                  <a:pt x="155" y="421"/>
                </a:lnTo>
                <a:lnTo>
                  <a:pt x="157" y="421"/>
                </a:lnTo>
                <a:lnTo>
                  <a:pt x="161" y="427"/>
                </a:lnTo>
                <a:lnTo>
                  <a:pt x="166" y="430"/>
                </a:lnTo>
                <a:lnTo>
                  <a:pt x="169" y="438"/>
                </a:lnTo>
                <a:lnTo>
                  <a:pt x="170" y="441"/>
                </a:lnTo>
                <a:lnTo>
                  <a:pt x="169" y="446"/>
                </a:lnTo>
                <a:lnTo>
                  <a:pt x="162" y="446"/>
                </a:lnTo>
                <a:lnTo>
                  <a:pt x="156" y="448"/>
                </a:lnTo>
                <a:lnTo>
                  <a:pt x="150" y="449"/>
                </a:lnTo>
                <a:lnTo>
                  <a:pt x="144" y="450"/>
                </a:lnTo>
                <a:lnTo>
                  <a:pt x="138" y="451"/>
                </a:lnTo>
                <a:lnTo>
                  <a:pt x="131" y="453"/>
                </a:lnTo>
                <a:lnTo>
                  <a:pt x="126" y="453"/>
                </a:lnTo>
                <a:lnTo>
                  <a:pt x="120" y="450"/>
                </a:lnTo>
                <a:lnTo>
                  <a:pt x="113" y="449"/>
                </a:lnTo>
                <a:lnTo>
                  <a:pt x="108" y="450"/>
                </a:lnTo>
                <a:lnTo>
                  <a:pt x="101" y="453"/>
                </a:lnTo>
                <a:lnTo>
                  <a:pt x="95" y="454"/>
                </a:lnTo>
                <a:lnTo>
                  <a:pt x="92" y="448"/>
                </a:lnTo>
                <a:lnTo>
                  <a:pt x="91" y="444"/>
                </a:lnTo>
                <a:lnTo>
                  <a:pt x="92" y="451"/>
                </a:lnTo>
                <a:lnTo>
                  <a:pt x="96" y="458"/>
                </a:lnTo>
                <a:lnTo>
                  <a:pt x="102" y="454"/>
                </a:lnTo>
                <a:lnTo>
                  <a:pt x="109" y="453"/>
                </a:lnTo>
                <a:lnTo>
                  <a:pt x="115" y="453"/>
                </a:lnTo>
                <a:lnTo>
                  <a:pt x="121" y="458"/>
                </a:lnTo>
                <a:lnTo>
                  <a:pt x="127" y="462"/>
                </a:lnTo>
                <a:lnTo>
                  <a:pt x="132" y="464"/>
                </a:lnTo>
                <a:lnTo>
                  <a:pt x="139" y="468"/>
                </a:lnTo>
                <a:lnTo>
                  <a:pt x="145" y="474"/>
                </a:lnTo>
                <a:lnTo>
                  <a:pt x="148" y="481"/>
                </a:lnTo>
                <a:lnTo>
                  <a:pt x="151" y="485"/>
                </a:lnTo>
                <a:lnTo>
                  <a:pt x="153" y="492"/>
                </a:lnTo>
                <a:lnTo>
                  <a:pt x="152" y="499"/>
                </a:lnTo>
                <a:lnTo>
                  <a:pt x="151" y="506"/>
                </a:lnTo>
                <a:lnTo>
                  <a:pt x="144" y="508"/>
                </a:lnTo>
                <a:lnTo>
                  <a:pt x="139" y="510"/>
                </a:lnTo>
                <a:lnTo>
                  <a:pt x="132" y="513"/>
                </a:lnTo>
                <a:lnTo>
                  <a:pt x="126" y="516"/>
                </a:lnTo>
                <a:lnTo>
                  <a:pt x="120" y="522"/>
                </a:lnTo>
                <a:lnTo>
                  <a:pt x="114" y="525"/>
                </a:lnTo>
                <a:lnTo>
                  <a:pt x="108" y="529"/>
                </a:lnTo>
                <a:lnTo>
                  <a:pt x="101" y="533"/>
                </a:lnTo>
                <a:lnTo>
                  <a:pt x="99" y="533"/>
                </a:lnTo>
                <a:lnTo>
                  <a:pt x="94" y="529"/>
                </a:lnTo>
                <a:lnTo>
                  <a:pt x="88" y="524"/>
                </a:lnTo>
                <a:lnTo>
                  <a:pt x="82" y="523"/>
                </a:lnTo>
                <a:lnTo>
                  <a:pt x="75" y="519"/>
                </a:lnTo>
                <a:lnTo>
                  <a:pt x="71" y="521"/>
                </a:lnTo>
                <a:lnTo>
                  <a:pt x="65" y="522"/>
                </a:lnTo>
                <a:lnTo>
                  <a:pt x="59" y="523"/>
                </a:lnTo>
                <a:lnTo>
                  <a:pt x="54" y="524"/>
                </a:lnTo>
                <a:lnTo>
                  <a:pt x="48" y="523"/>
                </a:lnTo>
                <a:lnTo>
                  <a:pt x="41" y="524"/>
                </a:lnTo>
                <a:lnTo>
                  <a:pt x="36" y="524"/>
                </a:lnTo>
                <a:lnTo>
                  <a:pt x="30" y="522"/>
                </a:lnTo>
                <a:lnTo>
                  <a:pt x="23" y="518"/>
                </a:lnTo>
                <a:lnTo>
                  <a:pt x="18" y="519"/>
                </a:lnTo>
                <a:lnTo>
                  <a:pt x="11" y="524"/>
                </a:lnTo>
                <a:lnTo>
                  <a:pt x="5" y="524"/>
                </a:lnTo>
                <a:lnTo>
                  <a:pt x="0" y="51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0" name="Freeform 802"/>
          <p:cNvSpPr>
            <a:spLocks/>
          </p:cNvSpPr>
          <p:nvPr/>
        </p:nvSpPr>
        <p:spPr bwMode="auto">
          <a:xfrm>
            <a:off x="8478838" y="5151438"/>
            <a:ext cx="4762" cy="4762"/>
          </a:xfrm>
          <a:custGeom>
            <a:avLst/>
            <a:gdLst>
              <a:gd name="T0" fmla="*/ 2147483647 w 9"/>
              <a:gd name="T1" fmla="*/ 2147483647 h 12"/>
              <a:gd name="T2" fmla="*/ 2147483647 w 9"/>
              <a:gd name="T3" fmla="*/ 2147483647 h 12"/>
              <a:gd name="T4" fmla="*/ 2147483647 w 9"/>
              <a:gd name="T5" fmla="*/ 0 h 12"/>
              <a:gd name="T6" fmla="*/ 0 w 9"/>
              <a:gd name="T7" fmla="*/ 2147483647 h 12"/>
              <a:gd name="T8" fmla="*/ 2147483647 w 9"/>
              <a:gd name="T9" fmla="*/ 2147483647 h 12"/>
              <a:gd name="T10" fmla="*/ 0 60000 65536"/>
              <a:gd name="T11" fmla="*/ 0 60000 65536"/>
              <a:gd name="T12" fmla="*/ 0 60000 65536"/>
              <a:gd name="T13" fmla="*/ 0 60000 65536"/>
              <a:gd name="T14" fmla="*/ 0 60000 65536"/>
              <a:gd name="T15" fmla="*/ 0 w 9"/>
              <a:gd name="T16" fmla="*/ 0 h 12"/>
              <a:gd name="T17" fmla="*/ 9 w 9"/>
              <a:gd name="T18" fmla="*/ 12 h 12"/>
            </a:gdLst>
            <a:ahLst/>
            <a:cxnLst>
              <a:cxn ang="T10">
                <a:pos x="T0" y="T1"/>
              </a:cxn>
              <a:cxn ang="T11">
                <a:pos x="T2" y="T3"/>
              </a:cxn>
              <a:cxn ang="T12">
                <a:pos x="T4" y="T5"/>
              </a:cxn>
              <a:cxn ang="T13">
                <a:pos x="T6" y="T7"/>
              </a:cxn>
              <a:cxn ang="T14">
                <a:pos x="T8" y="T9"/>
              </a:cxn>
            </a:cxnLst>
            <a:rect l="T15" t="T16" r="T17" b="T18"/>
            <a:pathLst>
              <a:path w="9" h="12">
                <a:moveTo>
                  <a:pt x="3" y="12"/>
                </a:moveTo>
                <a:lnTo>
                  <a:pt x="9" y="6"/>
                </a:lnTo>
                <a:lnTo>
                  <a:pt x="5" y="0"/>
                </a:lnTo>
                <a:lnTo>
                  <a:pt x="0" y="6"/>
                </a:lnTo>
                <a:lnTo>
                  <a:pt x="3" y="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1" name="Freeform 803"/>
          <p:cNvSpPr>
            <a:spLocks/>
          </p:cNvSpPr>
          <p:nvPr/>
        </p:nvSpPr>
        <p:spPr bwMode="auto">
          <a:xfrm>
            <a:off x="8480425" y="5130800"/>
            <a:ext cx="3175" cy="3175"/>
          </a:xfrm>
          <a:custGeom>
            <a:avLst/>
            <a:gdLst>
              <a:gd name="T0" fmla="*/ 2147483647 w 6"/>
              <a:gd name="T1" fmla="*/ 2147483647 h 7"/>
              <a:gd name="T2" fmla="*/ 2147483647 w 6"/>
              <a:gd name="T3" fmla="*/ 2147483647 h 7"/>
              <a:gd name="T4" fmla="*/ 2147483647 w 6"/>
              <a:gd name="T5" fmla="*/ 0 h 7"/>
              <a:gd name="T6" fmla="*/ 0 w 6"/>
              <a:gd name="T7" fmla="*/ 2147483647 h 7"/>
              <a:gd name="T8" fmla="*/ 2147483647 w 6"/>
              <a:gd name="T9" fmla="*/ 2147483647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2" y="7"/>
                </a:moveTo>
                <a:lnTo>
                  <a:pt x="4" y="6"/>
                </a:lnTo>
                <a:lnTo>
                  <a:pt x="6" y="0"/>
                </a:lnTo>
                <a:lnTo>
                  <a:pt x="0" y="1"/>
                </a:lnTo>
                <a:lnTo>
                  <a:pt x="2"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2" name="Freeform 804"/>
          <p:cNvSpPr>
            <a:spLocks/>
          </p:cNvSpPr>
          <p:nvPr/>
        </p:nvSpPr>
        <p:spPr bwMode="auto">
          <a:xfrm>
            <a:off x="8483600" y="5133975"/>
            <a:ext cx="1588" cy="3175"/>
          </a:xfrm>
          <a:custGeom>
            <a:avLst/>
            <a:gdLst>
              <a:gd name="T0" fmla="*/ 2147483647 w 6"/>
              <a:gd name="T1" fmla="*/ 2147483647 h 9"/>
              <a:gd name="T2" fmla="*/ 2147483647 w 6"/>
              <a:gd name="T3" fmla="*/ 2147483647 h 9"/>
              <a:gd name="T4" fmla="*/ 2147483647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3" y="9"/>
                </a:moveTo>
                <a:lnTo>
                  <a:pt x="5" y="6"/>
                </a:lnTo>
                <a:lnTo>
                  <a:pt x="6" y="0"/>
                </a:lnTo>
                <a:lnTo>
                  <a:pt x="0" y="2"/>
                </a:lnTo>
                <a:lnTo>
                  <a:pt x="3" y="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3" name="Freeform 805"/>
          <p:cNvSpPr>
            <a:spLocks/>
          </p:cNvSpPr>
          <p:nvPr/>
        </p:nvSpPr>
        <p:spPr bwMode="auto">
          <a:xfrm>
            <a:off x="8518525" y="5070475"/>
            <a:ext cx="11113" cy="9525"/>
          </a:xfrm>
          <a:custGeom>
            <a:avLst/>
            <a:gdLst>
              <a:gd name="T0" fmla="*/ 2147483647 w 24"/>
              <a:gd name="T1" fmla="*/ 2147483647 h 21"/>
              <a:gd name="T2" fmla="*/ 2147483647 w 24"/>
              <a:gd name="T3" fmla="*/ 2147483647 h 21"/>
              <a:gd name="T4" fmla="*/ 2147483647 w 24"/>
              <a:gd name="T5" fmla="*/ 2147483647 h 21"/>
              <a:gd name="T6" fmla="*/ 2147483647 w 24"/>
              <a:gd name="T7" fmla="*/ 2147483647 h 21"/>
              <a:gd name="T8" fmla="*/ 2147483647 w 24"/>
              <a:gd name="T9" fmla="*/ 2147483647 h 21"/>
              <a:gd name="T10" fmla="*/ 0 w 24"/>
              <a:gd name="T11" fmla="*/ 0 h 21"/>
              <a:gd name="T12" fmla="*/ 2147483647 w 24"/>
              <a:gd name="T13" fmla="*/ 2147483647 h 21"/>
              <a:gd name="T14" fmla="*/ 2147483647 w 24"/>
              <a:gd name="T15" fmla="*/ 2147483647 h 21"/>
              <a:gd name="T16" fmla="*/ 2147483647 w 24"/>
              <a:gd name="T17" fmla="*/ 2147483647 h 21"/>
              <a:gd name="T18" fmla="*/ 2147483647 w 24"/>
              <a:gd name="T19" fmla="*/ 2147483647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1"/>
              <a:gd name="T32" fmla="*/ 24 w 24"/>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1">
                <a:moveTo>
                  <a:pt x="24" y="21"/>
                </a:moveTo>
                <a:lnTo>
                  <a:pt x="24" y="15"/>
                </a:lnTo>
                <a:lnTo>
                  <a:pt x="18" y="10"/>
                </a:lnTo>
                <a:lnTo>
                  <a:pt x="11" y="4"/>
                </a:lnTo>
                <a:lnTo>
                  <a:pt x="6" y="2"/>
                </a:lnTo>
                <a:lnTo>
                  <a:pt x="0" y="0"/>
                </a:lnTo>
                <a:lnTo>
                  <a:pt x="6" y="4"/>
                </a:lnTo>
                <a:lnTo>
                  <a:pt x="11" y="12"/>
                </a:lnTo>
                <a:lnTo>
                  <a:pt x="17" y="15"/>
                </a:lnTo>
                <a:lnTo>
                  <a:pt x="24" y="2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4" name="Freeform 806"/>
          <p:cNvSpPr>
            <a:spLocks/>
          </p:cNvSpPr>
          <p:nvPr/>
        </p:nvSpPr>
        <p:spPr bwMode="auto">
          <a:xfrm>
            <a:off x="8523288" y="5067300"/>
            <a:ext cx="6350" cy="4763"/>
          </a:xfrm>
          <a:custGeom>
            <a:avLst/>
            <a:gdLst>
              <a:gd name="T0" fmla="*/ 2147483647 w 16"/>
              <a:gd name="T1" fmla="*/ 2147483647 h 10"/>
              <a:gd name="T2" fmla="*/ 2147483647 w 16"/>
              <a:gd name="T3" fmla="*/ 2147483647 h 10"/>
              <a:gd name="T4" fmla="*/ 2147483647 w 16"/>
              <a:gd name="T5" fmla="*/ 2147483647 h 10"/>
              <a:gd name="T6" fmla="*/ 2147483647 w 16"/>
              <a:gd name="T7" fmla="*/ 0 h 10"/>
              <a:gd name="T8" fmla="*/ 0 w 16"/>
              <a:gd name="T9" fmla="*/ 2147483647 h 10"/>
              <a:gd name="T10" fmla="*/ 2147483647 w 16"/>
              <a:gd name="T11" fmla="*/ 2147483647 h 10"/>
              <a:gd name="T12" fmla="*/ 2147483647 w 16"/>
              <a:gd name="T13" fmla="*/ 2147483647 h 10"/>
              <a:gd name="T14" fmla="*/ 0 60000 65536"/>
              <a:gd name="T15" fmla="*/ 0 60000 65536"/>
              <a:gd name="T16" fmla="*/ 0 60000 65536"/>
              <a:gd name="T17" fmla="*/ 0 60000 65536"/>
              <a:gd name="T18" fmla="*/ 0 60000 65536"/>
              <a:gd name="T19" fmla="*/ 0 60000 65536"/>
              <a:gd name="T20" fmla="*/ 0 60000 65536"/>
              <a:gd name="T21" fmla="*/ 0 w 16"/>
              <a:gd name="T22" fmla="*/ 0 h 10"/>
              <a:gd name="T23" fmla="*/ 16 w 16"/>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0">
                <a:moveTo>
                  <a:pt x="12" y="10"/>
                </a:moveTo>
                <a:lnTo>
                  <a:pt x="16" y="7"/>
                </a:lnTo>
                <a:lnTo>
                  <a:pt x="12" y="1"/>
                </a:lnTo>
                <a:lnTo>
                  <a:pt x="6" y="0"/>
                </a:lnTo>
                <a:lnTo>
                  <a:pt x="0" y="4"/>
                </a:lnTo>
                <a:lnTo>
                  <a:pt x="6" y="8"/>
                </a:lnTo>
                <a:lnTo>
                  <a:pt x="12"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5" name="Freeform 807"/>
          <p:cNvSpPr>
            <a:spLocks/>
          </p:cNvSpPr>
          <p:nvPr/>
        </p:nvSpPr>
        <p:spPr bwMode="auto">
          <a:xfrm>
            <a:off x="8528050" y="5067300"/>
            <a:ext cx="4763" cy="3175"/>
          </a:xfrm>
          <a:custGeom>
            <a:avLst/>
            <a:gdLst>
              <a:gd name="T0" fmla="*/ 2147483647 w 8"/>
              <a:gd name="T1" fmla="*/ 2147483647 h 6"/>
              <a:gd name="T2" fmla="*/ 2147483647 w 8"/>
              <a:gd name="T3" fmla="*/ 2147483647 h 6"/>
              <a:gd name="T4" fmla="*/ 0 w 8"/>
              <a:gd name="T5" fmla="*/ 0 h 6"/>
              <a:gd name="T6" fmla="*/ 2147483647 w 8"/>
              <a:gd name="T7" fmla="*/ 2147483647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8" y="6"/>
                </a:moveTo>
                <a:lnTo>
                  <a:pt x="8" y="2"/>
                </a:lnTo>
                <a:lnTo>
                  <a:pt x="0" y="0"/>
                </a:lnTo>
                <a:lnTo>
                  <a:pt x="8"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6" name="Freeform 808"/>
          <p:cNvSpPr>
            <a:spLocks/>
          </p:cNvSpPr>
          <p:nvPr/>
        </p:nvSpPr>
        <p:spPr bwMode="auto">
          <a:xfrm>
            <a:off x="8531225" y="5056188"/>
            <a:ext cx="3175" cy="0"/>
          </a:xfrm>
          <a:custGeom>
            <a:avLst/>
            <a:gdLst>
              <a:gd name="T0" fmla="*/ 2147483647 w 6"/>
              <a:gd name="T1" fmla="*/ 0 h 3"/>
              <a:gd name="T2" fmla="*/ 2147483647 w 6"/>
              <a:gd name="T3" fmla="*/ 0 h 3"/>
              <a:gd name="T4" fmla="*/ 0 w 6"/>
              <a:gd name="T5" fmla="*/ 0 h 3"/>
              <a:gd name="T6" fmla="*/ 2147483647 w 6"/>
              <a:gd name="T7" fmla="*/ 0 h 3"/>
              <a:gd name="T8" fmla="*/ 0 60000 65536"/>
              <a:gd name="T9" fmla="*/ 0 60000 65536"/>
              <a:gd name="T10" fmla="*/ 0 60000 65536"/>
              <a:gd name="T11" fmla="*/ 0 60000 65536"/>
              <a:gd name="T12" fmla="*/ 0 w 6"/>
              <a:gd name="T13" fmla="*/ 0 h 3"/>
              <a:gd name="T14" fmla="*/ 6 w 6"/>
              <a:gd name="T15" fmla="*/ 0 h 3"/>
            </a:gdLst>
            <a:ahLst/>
            <a:cxnLst>
              <a:cxn ang="T8">
                <a:pos x="T0" y="T1"/>
              </a:cxn>
              <a:cxn ang="T9">
                <a:pos x="T2" y="T3"/>
              </a:cxn>
              <a:cxn ang="T10">
                <a:pos x="T4" y="T5"/>
              </a:cxn>
              <a:cxn ang="T11">
                <a:pos x="T6" y="T7"/>
              </a:cxn>
            </a:cxnLst>
            <a:rect l="T12" t="T13" r="T14" b="T15"/>
            <a:pathLst>
              <a:path w="6" h="3">
                <a:moveTo>
                  <a:pt x="6" y="3"/>
                </a:moveTo>
                <a:lnTo>
                  <a:pt x="6" y="0"/>
                </a:lnTo>
                <a:lnTo>
                  <a:pt x="0" y="1"/>
                </a:lnTo>
                <a:lnTo>
                  <a:pt x="6"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7" name="Freeform 809"/>
          <p:cNvSpPr>
            <a:spLocks/>
          </p:cNvSpPr>
          <p:nvPr/>
        </p:nvSpPr>
        <p:spPr bwMode="auto">
          <a:xfrm>
            <a:off x="8539163" y="5045075"/>
            <a:ext cx="3175" cy="3175"/>
          </a:xfrm>
          <a:custGeom>
            <a:avLst/>
            <a:gdLst>
              <a:gd name="T0" fmla="*/ 2147483647 w 6"/>
              <a:gd name="T1" fmla="*/ 2147483647 h 6"/>
              <a:gd name="T2" fmla="*/ 2147483647 w 6"/>
              <a:gd name="T3" fmla="*/ 2147483647 h 6"/>
              <a:gd name="T4" fmla="*/ 0 w 6"/>
              <a:gd name="T5" fmla="*/ 0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6" y="3"/>
                </a:lnTo>
                <a:lnTo>
                  <a:pt x="0" y="0"/>
                </a:lnTo>
                <a:lnTo>
                  <a:pt x="6"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8" name="Freeform 810"/>
          <p:cNvSpPr>
            <a:spLocks/>
          </p:cNvSpPr>
          <p:nvPr/>
        </p:nvSpPr>
        <p:spPr bwMode="auto">
          <a:xfrm>
            <a:off x="8605838" y="4924425"/>
            <a:ext cx="6350" cy="9525"/>
          </a:xfrm>
          <a:custGeom>
            <a:avLst/>
            <a:gdLst>
              <a:gd name="T0" fmla="*/ 2147483647 w 11"/>
              <a:gd name="T1" fmla="*/ 2147483647 h 19"/>
              <a:gd name="T2" fmla="*/ 2147483647 w 11"/>
              <a:gd name="T3" fmla="*/ 2147483647 h 19"/>
              <a:gd name="T4" fmla="*/ 2147483647 w 11"/>
              <a:gd name="T5" fmla="*/ 2147483647 h 19"/>
              <a:gd name="T6" fmla="*/ 2147483647 w 11"/>
              <a:gd name="T7" fmla="*/ 0 h 19"/>
              <a:gd name="T8" fmla="*/ 2147483647 w 11"/>
              <a:gd name="T9" fmla="*/ 2147483647 h 19"/>
              <a:gd name="T10" fmla="*/ 0 w 11"/>
              <a:gd name="T11" fmla="*/ 2147483647 h 19"/>
              <a:gd name="T12" fmla="*/ 2147483647 w 11"/>
              <a:gd name="T13" fmla="*/ 2147483647 h 19"/>
              <a:gd name="T14" fmla="*/ 0 60000 65536"/>
              <a:gd name="T15" fmla="*/ 0 60000 65536"/>
              <a:gd name="T16" fmla="*/ 0 60000 65536"/>
              <a:gd name="T17" fmla="*/ 0 60000 65536"/>
              <a:gd name="T18" fmla="*/ 0 60000 65536"/>
              <a:gd name="T19" fmla="*/ 0 60000 65536"/>
              <a:gd name="T20" fmla="*/ 0 60000 65536"/>
              <a:gd name="T21" fmla="*/ 0 w 11"/>
              <a:gd name="T22" fmla="*/ 0 h 19"/>
              <a:gd name="T23" fmla="*/ 11 w 1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9">
                <a:moveTo>
                  <a:pt x="4" y="19"/>
                </a:moveTo>
                <a:lnTo>
                  <a:pt x="10" y="15"/>
                </a:lnTo>
                <a:lnTo>
                  <a:pt x="11" y="8"/>
                </a:lnTo>
                <a:lnTo>
                  <a:pt x="8" y="0"/>
                </a:lnTo>
                <a:lnTo>
                  <a:pt x="2" y="6"/>
                </a:lnTo>
                <a:lnTo>
                  <a:pt x="0" y="13"/>
                </a:lnTo>
                <a:lnTo>
                  <a:pt x="4" y="1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39" name="Freeform 811"/>
          <p:cNvSpPr>
            <a:spLocks/>
          </p:cNvSpPr>
          <p:nvPr/>
        </p:nvSpPr>
        <p:spPr bwMode="auto">
          <a:xfrm>
            <a:off x="8639175" y="4951413"/>
            <a:ext cx="6350" cy="6350"/>
          </a:xfrm>
          <a:custGeom>
            <a:avLst/>
            <a:gdLst>
              <a:gd name="T0" fmla="*/ 2147483647 w 15"/>
              <a:gd name="T1" fmla="*/ 2147483647 h 19"/>
              <a:gd name="T2" fmla="*/ 2147483647 w 15"/>
              <a:gd name="T3" fmla="*/ 2147483647 h 19"/>
              <a:gd name="T4" fmla="*/ 2147483647 w 15"/>
              <a:gd name="T5" fmla="*/ 2147483647 h 19"/>
              <a:gd name="T6" fmla="*/ 2147483647 w 15"/>
              <a:gd name="T7" fmla="*/ 2147483647 h 19"/>
              <a:gd name="T8" fmla="*/ 2147483647 w 15"/>
              <a:gd name="T9" fmla="*/ 0 h 19"/>
              <a:gd name="T10" fmla="*/ 0 w 15"/>
              <a:gd name="T11" fmla="*/ 2147483647 h 19"/>
              <a:gd name="T12" fmla="*/ 2147483647 w 15"/>
              <a:gd name="T13" fmla="*/ 2147483647 h 19"/>
              <a:gd name="T14" fmla="*/ 2147483647 w 15"/>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9"/>
              <a:gd name="T26" fmla="*/ 15 w 15"/>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9">
                <a:moveTo>
                  <a:pt x="7" y="19"/>
                </a:moveTo>
                <a:lnTo>
                  <a:pt x="15" y="17"/>
                </a:lnTo>
                <a:lnTo>
                  <a:pt x="14" y="10"/>
                </a:lnTo>
                <a:lnTo>
                  <a:pt x="13" y="3"/>
                </a:lnTo>
                <a:lnTo>
                  <a:pt x="6" y="0"/>
                </a:lnTo>
                <a:lnTo>
                  <a:pt x="0" y="5"/>
                </a:lnTo>
                <a:lnTo>
                  <a:pt x="2" y="12"/>
                </a:lnTo>
                <a:lnTo>
                  <a:pt x="7" y="1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0" name="Freeform 812"/>
          <p:cNvSpPr>
            <a:spLocks/>
          </p:cNvSpPr>
          <p:nvPr/>
        </p:nvSpPr>
        <p:spPr bwMode="auto">
          <a:xfrm>
            <a:off x="8659813" y="4960938"/>
            <a:ext cx="11112" cy="14287"/>
          </a:xfrm>
          <a:custGeom>
            <a:avLst/>
            <a:gdLst>
              <a:gd name="T0" fmla="*/ 2147483647 w 19"/>
              <a:gd name="T1" fmla="*/ 2147483647 h 27"/>
              <a:gd name="T2" fmla="*/ 2147483647 w 19"/>
              <a:gd name="T3" fmla="*/ 2147483647 h 27"/>
              <a:gd name="T4" fmla="*/ 2147483647 w 19"/>
              <a:gd name="T5" fmla="*/ 2147483647 h 27"/>
              <a:gd name="T6" fmla="*/ 2147483647 w 19"/>
              <a:gd name="T7" fmla="*/ 2147483647 h 27"/>
              <a:gd name="T8" fmla="*/ 2147483647 w 19"/>
              <a:gd name="T9" fmla="*/ 2147483647 h 27"/>
              <a:gd name="T10" fmla="*/ 2147483647 w 19"/>
              <a:gd name="T11" fmla="*/ 0 h 27"/>
              <a:gd name="T12" fmla="*/ 2147483647 w 19"/>
              <a:gd name="T13" fmla="*/ 0 h 27"/>
              <a:gd name="T14" fmla="*/ 0 w 19"/>
              <a:gd name="T15" fmla="*/ 2147483647 h 27"/>
              <a:gd name="T16" fmla="*/ 2147483647 w 19"/>
              <a:gd name="T17" fmla="*/ 2147483647 h 27"/>
              <a:gd name="T18" fmla="*/ 2147483647 w 19"/>
              <a:gd name="T19" fmla="*/ 2147483647 h 27"/>
              <a:gd name="T20" fmla="*/ 2147483647 w 19"/>
              <a:gd name="T21" fmla="*/ 214748364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27"/>
              <a:gd name="T35" fmla="*/ 19 w 19"/>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27">
                <a:moveTo>
                  <a:pt x="13" y="27"/>
                </a:moveTo>
                <a:lnTo>
                  <a:pt x="17" y="22"/>
                </a:lnTo>
                <a:lnTo>
                  <a:pt x="19" y="16"/>
                </a:lnTo>
                <a:lnTo>
                  <a:pt x="18" y="9"/>
                </a:lnTo>
                <a:lnTo>
                  <a:pt x="12" y="3"/>
                </a:lnTo>
                <a:lnTo>
                  <a:pt x="7" y="0"/>
                </a:lnTo>
                <a:lnTo>
                  <a:pt x="1" y="0"/>
                </a:lnTo>
                <a:lnTo>
                  <a:pt x="0" y="8"/>
                </a:lnTo>
                <a:lnTo>
                  <a:pt x="3" y="14"/>
                </a:lnTo>
                <a:lnTo>
                  <a:pt x="7" y="20"/>
                </a:lnTo>
                <a:lnTo>
                  <a:pt x="13" y="2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1" name="Freeform 813"/>
          <p:cNvSpPr>
            <a:spLocks/>
          </p:cNvSpPr>
          <p:nvPr/>
        </p:nvSpPr>
        <p:spPr bwMode="auto">
          <a:xfrm>
            <a:off x="8666163" y="4840288"/>
            <a:ext cx="1587" cy="3175"/>
          </a:xfrm>
          <a:custGeom>
            <a:avLst/>
            <a:gdLst>
              <a:gd name="T0" fmla="*/ 0 w 4"/>
              <a:gd name="T1" fmla="*/ 2147483647 h 6"/>
              <a:gd name="T2" fmla="*/ 2147483647 w 4"/>
              <a:gd name="T3" fmla="*/ 2147483647 h 6"/>
              <a:gd name="T4" fmla="*/ 2147483647 w 4"/>
              <a:gd name="T5" fmla="*/ 0 h 6"/>
              <a:gd name="T6" fmla="*/ 0 w 4"/>
              <a:gd name="T7" fmla="*/ 2147483647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4" y="6"/>
                </a:lnTo>
                <a:lnTo>
                  <a:pt x="3" y="0"/>
                </a:lnTo>
                <a:lnTo>
                  <a:pt x="0"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2" name="Freeform 814"/>
          <p:cNvSpPr>
            <a:spLocks/>
          </p:cNvSpPr>
          <p:nvPr/>
        </p:nvSpPr>
        <p:spPr bwMode="auto">
          <a:xfrm>
            <a:off x="8670925" y="4956175"/>
            <a:ext cx="1588" cy="1588"/>
          </a:xfrm>
          <a:custGeom>
            <a:avLst/>
            <a:gdLst>
              <a:gd name="T0" fmla="*/ 2147483647 w 2"/>
              <a:gd name="T1" fmla="*/ 2147483647 h 7"/>
              <a:gd name="T2" fmla="*/ 2147483647 w 2"/>
              <a:gd name="T3" fmla="*/ 2147483647 h 7"/>
              <a:gd name="T4" fmla="*/ 0 w 2"/>
              <a:gd name="T5" fmla="*/ 0 h 7"/>
              <a:gd name="T6" fmla="*/ 2147483647 w 2"/>
              <a:gd name="T7" fmla="*/ 2147483647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1" y="7"/>
                </a:moveTo>
                <a:lnTo>
                  <a:pt x="2" y="7"/>
                </a:lnTo>
                <a:lnTo>
                  <a:pt x="0" y="0"/>
                </a:lnTo>
                <a:lnTo>
                  <a:pt x="1"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3" name="Freeform 815"/>
          <p:cNvSpPr>
            <a:spLocks/>
          </p:cNvSpPr>
          <p:nvPr/>
        </p:nvSpPr>
        <p:spPr bwMode="auto">
          <a:xfrm>
            <a:off x="8677275" y="4911725"/>
            <a:ext cx="125413" cy="79375"/>
          </a:xfrm>
          <a:custGeom>
            <a:avLst/>
            <a:gdLst>
              <a:gd name="T0" fmla="*/ 2147483647 w 263"/>
              <a:gd name="T1" fmla="*/ 2147483647 h 169"/>
              <a:gd name="T2" fmla="*/ 2147483647 w 263"/>
              <a:gd name="T3" fmla="*/ 2147483647 h 169"/>
              <a:gd name="T4" fmla="*/ 2147483647 w 263"/>
              <a:gd name="T5" fmla="*/ 2147483647 h 169"/>
              <a:gd name="T6" fmla="*/ 2147483647 w 263"/>
              <a:gd name="T7" fmla="*/ 2147483647 h 169"/>
              <a:gd name="T8" fmla="*/ 2147483647 w 263"/>
              <a:gd name="T9" fmla="*/ 2147483647 h 169"/>
              <a:gd name="T10" fmla="*/ 2147483647 w 263"/>
              <a:gd name="T11" fmla="*/ 2147483647 h 169"/>
              <a:gd name="T12" fmla="*/ 2147483647 w 263"/>
              <a:gd name="T13" fmla="*/ 2147483647 h 169"/>
              <a:gd name="T14" fmla="*/ 2147483647 w 263"/>
              <a:gd name="T15" fmla="*/ 2147483647 h 169"/>
              <a:gd name="T16" fmla="*/ 2147483647 w 263"/>
              <a:gd name="T17" fmla="*/ 2147483647 h 169"/>
              <a:gd name="T18" fmla="*/ 2147483647 w 263"/>
              <a:gd name="T19" fmla="*/ 2147483647 h 169"/>
              <a:gd name="T20" fmla="*/ 2147483647 w 263"/>
              <a:gd name="T21" fmla="*/ 2147483647 h 169"/>
              <a:gd name="T22" fmla="*/ 2147483647 w 263"/>
              <a:gd name="T23" fmla="*/ 2147483647 h 169"/>
              <a:gd name="T24" fmla="*/ 2147483647 w 263"/>
              <a:gd name="T25" fmla="*/ 2147483647 h 169"/>
              <a:gd name="T26" fmla="*/ 2147483647 w 263"/>
              <a:gd name="T27" fmla="*/ 2147483647 h 169"/>
              <a:gd name="T28" fmla="*/ 2147483647 w 263"/>
              <a:gd name="T29" fmla="*/ 2147483647 h 169"/>
              <a:gd name="T30" fmla="*/ 2147483647 w 263"/>
              <a:gd name="T31" fmla="*/ 2147483647 h 169"/>
              <a:gd name="T32" fmla="*/ 2147483647 w 263"/>
              <a:gd name="T33" fmla="*/ 2147483647 h 169"/>
              <a:gd name="T34" fmla="*/ 2147483647 w 263"/>
              <a:gd name="T35" fmla="*/ 2147483647 h 169"/>
              <a:gd name="T36" fmla="*/ 2147483647 w 263"/>
              <a:gd name="T37" fmla="*/ 2147483647 h 169"/>
              <a:gd name="T38" fmla="*/ 2147483647 w 263"/>
              <a:gd name="T39" fmla="*/ 0 h 169"/>
              <a:gd name="T40" fmla="*/ 2147483647 w 263"/>
              <a:gd name="T41" fmla="*/ 2147483647 h 169"/>
              <a:gd name="T42" fmla="*/ 2147483647 w 263"/>
              <a:gd name="T43" fmla="*/ 2147483647 h 169"/>
              <a:gd name="T44" fmla="*/ 2147483647 w 263"/>
              <a:gd name="T45" fmla="*/ 2147483647 h 169"/>
              <a:gd name="T46" fmla="*/ 2147483647 w 263"/>
              <a:gd name="T47" fmla="*/ 2147483647 h 169"/>
              <a:gd name="T48" fmla="*/ 2147483647 w 263"/>
              <a:gd name="T49" fmla="*/ 2147483647 h 169"/>
              <a:gd name="T50" fmla="*/ 2147483647 w 263"/>
              <a:gd name="T51" fmla="*/ 2147483647 h 169"/>
              <a:gd name="T52" fmla="*/ 2147483647 w 263"/>
              <a:gd name="T53" fmla="*/ 2147483647 h 169"/>
              <a:gd name="T54" fmla="*/ 2147483647 w 263"/>
              <a:gd name="T55" fmla="*/ 2147483647 h 169"/>
              <a:gd name="T56" fmla="*/ 2147483647 w 263"/>
              <a:gd name="T57" fmla="*/ 2147483647 h 169"/>
              <a:gd name="T58" fmla="*/ 2147483647 w 263"/>
              <a:gd name="T59" fmla="*/ 2147483647 h 169"/>
              <a:gd name="T60" fmla="*/ 2147483647 w 263"/>
              <a:gd name="T61" fmla="*/ 2147483647 h 169"/>
              <a:gd name="T62" fmla="*/ 2147483647 w 263"/>
              <a:gd name="T63" fmla="*/ 2147483647 h 169"/>
              <a:gd name="T64" fmla="*/ 2147483647 w 263"/>
              <a:gd name="T65" fmla="*/ 2147483647 h 169"/>
              <a:gd name="T66" fmla="*/ 2147483647 w 263"/>
              <a:gd name="T67" fmla="*/ 2147483647 h 169"/>
              <a:gd name="T68" fmla="*/ 2147483647 w 263"/>
              <a:gd name="T69" fmla="*/ 2147483647 h 169"/>
              <a:gd name="T70" fmla="*/ 2147483647 w 263"/>
              <a:gd name="T71" fmla="*/ 2147483647 h 169"/>
              <a:gd name="T72" fmla="*/ 2147483647 w 263"/>
              <a:gd name="T73" fmla="*/ 2147483647 h 169"/>
              <a:gd name="T74" fmla="*/ 2147483647 w 263"/>
              <a:gd name="T75" fmla="*/ 2147483647 h 169"/>
              <a:gd name="T76" fmla="*/ 2147483647 w 263"/>
              <a:gd name="T77" fmla="*/ 2147483647 h 169"/>
              <a:gd name="T78" fmla="*/ 2147483647 w 263"/>
              <a:gd name="T79" fmla="*/ 2147483647 h 169"/>
              <a:gd name="T80" fmla="*/ 2147483647 w 263"/>
              <a:gd name="T81" fmla="*/ 2147483647 h 169"/>
              <a:gd name="T82" fmla="*/ 2147483647 w 263"/>
              <a:gd name="T83" fmla="*/ 2147483647 h 169"/>
              <a:gd name="T84" fmla="*/ 2147483647 w 263"/>
              <a:gd name="T85" fmla="*/ 2147483647 h 169"/>
              <a:gd name="T86" fmla="*/ 2147483647 w 263"/>
              <a:gd name="T87" fmla="*/ 2147483647 h 16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3"/>
              <a:gd name="T133" fmla="*/ 0 h 169"/>
              <a:gd name="T134" fmla="*/ 263 w 263"/>
              <a:gd name="T135" fmla="*/ 169 h 16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3" h="169">
                <a:moveTo>
                  <a:pt x="34" y="140"/>
                </a:moveTo>
                <a:lnTo>
                  <a:pt x="36" y="143"/>
                </a:lnTo>
                <a:lnTo>
                  <a:pt x="43" y="148"/>
                </a:lnTo>
                <a:lnTo>
                  <a:pt x="47" y="155"/>
                </a:lnTo>
                <a:lnTo>
                  <a:pt x="53" y="151"/>
                </a:lnTo>
                <a:lnTo>
                  <a:pt x="59" y="148"/>
                </a:lnTo>
                <a:lnTo>
                  <a:pt x="65" y="150"/>
                </a:lnTo>
                <a:lnTo>
                  <a:pt x="71" y="153"/>
                </a:lnTo>
                <a:lnTo>
                  <a:pt x="74" y="161"/>
                </a:lnTo>
                <a:lnTo>
                  <a:pt x="79" y="167"/>
                </a:lnTo>
                <a:lnTo>
                  <a:pt x="85" y="167"/>
                </a:lnTo>
                <a:lnTo>
                  <a:pt x="91" y="167"/>
                </a:lnTo>
                <a:lnTo>
                  <a:pt x="97" y="167"/>
                </a:lnTo>
                <a:lnTo>
                  <a:pt x="103" y="166"/>
                </a:lnTo>
                <a:lnTo>
                  <a:pt x="103" y="169"/>
                </a:lnTo>
                <a:lnTo>
                  <a:pt x="110" y="167"/>
                </a:lnTo>
                <a:lnTo>
                  <a:pt x="115" y="165"/>
                </a:lnTo>
                <a:lnTo>
                  <a:pt x="122" y="166"/>
                </a:lnTo>
                <a:lnTo>
                  <a:pt x="128" y="167"/>
                </a:lnTo>
                <a:lnTo>
                  <a:pt x="134" y="164"/>
                </a:lnTo>
                <a:lnTo>
                  <a:pt x="141" y="158"/>
                </a:lnTo>
                <a:lnTo>
                  <a:pt x="146" y="156"/>
                </a:lnTo>
                <a:lnTo>
                  <a:pt x="152" y="155"/>
                </a:lnTo>
                <a:lnTo>
                  <a:pt x="154" y="153"/>
                </a:lnTo>
                <a:lnTo>
                  <a:pt x="156" y="146"/>
                </a:lnTo>
                <a:lnTo>
                  <a:pt x="162" y="146"/>
                </a:lnTo>
                <a:lnTo>
                  <a:pt x="169" y="147"/>
                </a:lnTo>
                <a:lnTo>
                  <a:pt x="175" y="142"/>
                </a:lnTo>
                <a:lnTo>
                  <a:pt x="181" y="139"/>
                </a:lnTo>
                <a:lnTo>
                  <a:pt x="186" y="133"/>
                </a:lnTo>
                <a:lnTo>
                  <a:pt x="188" y="132"/>
                </a:lnTo>
                <a:lnTo>
                  <a:pt x="195" y="126"/>
                </a:lnTo>
                <a:lnTo>
                  <a:pt x="197" y="121"/>
                </a:lnTo>
                <a:lnTo>
                  <a:pt x="199" y="114"/>
                </a:lnTo>
                <a:lnTo>
                  <a:pt x="199" y="107"/>
                </a:lnTo>
                <a:lnTo>
                  <a:pt x="205" y="107"/>
                </a:lnTo>
                <a:lnTo>
                  <a:pt x="211" y="107"/>
                </a:lnTo>
                <a:lnTo>
                  <a:pt x="217" y="108"/>
                </a:lnTo>
                <a:lnTo>
                  <a:pt x="223" y="111"/>
                </a:lnTo>
                <a:lnTo>
                  <a:pt x="230" y="107"/>
                </a:lnTo>
                <a:lnTo>
                  <a:pt x="236" y="102"/>
                </a:lnTo>
                <a:lnTo>
                  <a:pt x="242" y="96"/>
                </a:lnTo>
                <a:lnTo>
                  <a:pt x="242" y="90"/>
                </a:lnTo>
                <a:lnTo>
                  <a:pt x="238" y="82"/>
                </a:lnTo>
                <a:lnTo>
                  <a:pt x="233" y="75"/>
                </a:lnTo>
                <a:lnTo>
                  <a:pt x="234" y="69"/>
                </a:lnTo>
                <a:lnTo>
                  <a:pt x="235" y="62"/>
                </a:lnTo>
                <a:lnTo>
                  <a:pt x="241" y="64"/>
                </a:lnTo>
                <a:lnTo>
                  <a:pt x="247" y="65"/>
                </a:lnTo>
                <a:lnTo>
                  <a:pt x="253" y="60"/>
                </a:lnTo>
                <a:lnTo>
                  <a:pt x="258" y="53"/>
                </a:lnTo>
                <a:lnTo>
                  <a:pt x="261" y="48"/>
                </a:lnTo>
                <a:lnTo>
                  <a:pt x="263" y="40"/>
                </a:lnTo>
                <a:lnTo>
                  <a:pt x="263" y="34"/>
                </a:lnTo>
                <a:lnTo>
                  <a:pt x="260" y="26"/>
                </a:lnTo>
                <a:lnTo>
                  <a:pt x="263" y="19"/>
                </a:lnTo>
                <a:lnTo>
                  <a:pt x="262" y="12"/>
                </a:lnTo>
                <a:lnTo>
                  <a:pt x="256" y="12"/>
                </a:lnTo>
                <a:lnTo>
                  <a:pt x="249" y="5"/>
                </a:lnTo>
                <a:lnTo>
                  <a:pt x="252" y="0"/>
                </a:lnTo>
                <a:lnTo>
                  <a:pt x="247" y="2"/>
                </a:lnTo>
                <a:lnTo>
                  <a:pt x="240" y="5"/>
                </a:lnTo>
                <a:lnTo>
                  <a:pt x="237" y="12"/>
                </a:lnTo>
                <a:lnTo>
                  <a:pt x="231" y="9"/>
                </a:lnTo>
                <a:lnTo>
                  <a:pt x="227" y="3"/>
                </a:lnTo>
                <a:lnTo>
                  <a:pt x="220" y="1"/>
                </a:lnTo>
                <a:lnTo>
                  <a:pt x="214" y="1"/>
                </a:lnTo>
                <a:lnTo>
                  <a:pt x="208" y="6"/>
                </a:lnTo>
                <a:lnTo>
                  <a:pt x="209" y="13"/>
                </a:lnTo>
                <a:lnTo>
                  <a:pt x="212" y="20"/>
                </a:lnTo>
                <a:lnTo>
                  <a:pt x="214" y="27"/>
                </a:lnTo>
                <a:lnTo>
                  <a:pt x="215" y="34"/>
                </a:lnTo>
                <a:lnTo>
                  <a:pt x="215" y="41"/>
                </a:lnTo>
                <a:lnTo>
                  <a:pt x="215" y="48"/>
                </a:lnTo>
                <a:lnTo>
                  <a:pt x="216" y="53"/>
                </a:lnTo>
                <a:lnTo>
                  <a:pt x="213" y="60"/>
                </a:lnTo>
                <a:lnTo>
                  <a:pt x="210" y="61"/>
                </a:lnTo>
                <a:lnTo>
                  <a:pt x="204" y="60"/>
                </a:lnTo>
                <a:lnTo>
                  <a:pt x="198" y="58"/>
                </a:lnTo>
                <a:lnTo>
                  <a:pt x="191" y="62"/>
                </a:lnTo>
                <a:lnTo>
                  <a:pt x="185" y="68"/>
                </a:lnTo>
                <a:lnTo>
                  <a:pt x="180" y="74"/>
                </a:lnTo>
                <a:lnTo>
                  <a:pt x="175" y="81"/>
                </a:lnTo>
                <a:lnTo>
                  <a:pt x="173" y="88"/>
                </a:lnTo>
                <a:lnTo>
                  <a:pt x="172" y="94"/>
                </a:lnTo>
                <a:lnTo>
                  <a:pt x="168" y="100"/>
                </a:lnTo>
                <a:lnTo>
                  <a:pt x="161" y="102"/>
                </a:lnTo>
                <a:lnTo>
                  <a:pt x="155" y="102"/>
                </a:lnTo>
                <a:lnTo>
                  <a:pt x="149" y="108"/>
                </a:lnTo>
                <a:lnTo>
                  <a:pt x="148" y="108"/>
                </a:lnTo>
                <a:lnTo>
                  <a:pt x="142" y="101"/>
                </a:lnTo>
                <a:lnTo>
                  <a:pt x="136" y="100"/>
                </a:lnTo>
                <a:lnTo>
                  <a:pt x="129" y="105"/>
                </a:lnTo>
                <a:lnTo>
                  <a:pt x="124" y="109"/>
                </a:lnTo>
                <a:lnTo>
                  <a:pt x="117" y="108"/>
                </a:lnTo>
                <a:lnTo>
                  <a:pt x="114" y="101"/>
                </a:lnTo>
                <a:lnTo>
                  <a:pt x="112" y="96"/>
                </a:lnTo>
                <a:lnTo>
                  <a:pt x="110" y="89"/>
                </a:lnTo>
                <a:lnTo>
                  <a:pt x="113" y="82"/>
                </a:lnTo>
                <a:lnTo>
                  <a:pt x="115" y="75"/>
                </a:lnTo>
                <a:lnTo>
                  <a:pt x="121" y="69"/>
                </a:lnTo>
                <a:lnTo>
                  <a:pt x="115" y="66"/>
                </a:lnTo>
                <a:lnTo>
                  <a:pt x="110" y="72"/>
                </a:lnTo>
                <a:lnTo>
                  <a:pt x="109" y="78"/>
                </a:lnTo>
                <a:lnTo>
                  <a:pt x="108" y="85"/>
                </a:lnTo>
                <a:lnTo>
                  <a:pt x="102" y="92"/>
                </a:lnTo>
                <a:lnTo>
                  <a:pt x="106" y="99"/>
                </a:lnTo>
                <a:lnTo>
                  <a:pt x="101" y="105"/>
                </a:lnTo>
                <a:lnTo>
                  <a:pt x="94" y="105"/>
                </a:lnTo>
                <a:lnTo>
                  <a:pt x="89" y="109"/>
                </a:lnTo>
                <a:lnTo>
                  <a:pt x="83" y="107"/>
                </a:lnTo>
                <a:lnTo>
                  <a:pt x="77" y="108"/>
                </a:lnTo>
                <a:lnTo>
                  <a:pt x="76" y="109"/>
                </a:lnTo>
                <a:lnTo>
                  <a:pt x="70" y="109"/>
                </a:lnTo>
                <a:lnTo>
                  <a:pt x="63" y="111"/>
                </a:lnTo>
                <a:lnTo>
                  <a:pt x="58" y="113"/>
                </a:lnTo>
                <a:lnTo>
                  <a:pt x="51" y="106"/>
                </a:lnTo>
                <a:lnTo>
                  <a:pt x="46" y="103"/>
                </a:lnTo>
                <a:lnTo>
                  <a:pt x="39" y="103"/>
                </a:lnTo>
                <a:lnTo>
                  <a:pt x="33" y="107"/>
                </a:lnTo>
                <a:lnTo>
                  <a:pt x="27" y="103"/>
                </a:lnTo>
                <a:lnTo>
                  <a:pt x="21" y="103"/>
                </a:lnTo>
                <a:lnTo>
                  <a:pt x="14" y="107"/>
                </a:lnTo>
                <a:lnTo>
                  <a:pt x="8" y="100"/>
                </a:lnTo>
                <a:lnTo>
                  <a:pt x="3" y="105"/>
                </a:lnTo>
                <a:lnTo>
                  <a:pt x="1" y="111"/>
                </a:lnTo>
                <a:lnTo>
                  <a:pt x="0" y="118"/>
                </a:lnTo>
                <a:lnTo>
                  <a:pt x="3" y="125"/>
                </a:lnTo>
                <a:lnTo>
                  <a:pt x="9" y="129"/>
                </a:lnTo>
                <a:lnTo>
                  <a:pt x="16" y="131"/>
                </a:lnTo>
                <a:lnTo>
                  <a:pt x="22" y="131"/>
                </a:lnTo>
                <a:lnTo>
                  <a:pt x="28" y="138"/>
                </a:lnTo>
                <a:lnTo>
                  <a:pt x="34" y="14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4" name="Freeform 816"/>
          <p:cNvSpPr>
            <a:spLocks/>
          </p:cNvSpPr>
          <p:nvPr/>
        </p:nvSpPr>
        <p:spPr bwMode="auto">
          <a:xfrm>
            <a:off x="8712200" y="4929188"/>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3"/>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5" name="Freeform 817"/>
          <p:cNvSpPr>
            <a:spLocks/>
          </p:cNvSpPr>
          <p:nvPr/>
        </p:nvSpPr>
        <p:spPr bwMode="auto">
          <a:xfrm>
            <a:off x="8720138" y="4808538"/>
            <a:ext cx="6350" cy="7937"/>
          </a:xfrm>
          <a:custGeom>
            <a:avLst/>
            <a:gdLst>
              <a:gd name="T0" fmla="*/ 2147483647 w 15"/>
              <a:gd name="T1" fmla="*/ 2147483647 h 17"/>
              <a:gd name="T2" fmla="*/ 2147483647 w 15"/>
              <a:gd name="T3" fmla="*/ 2147483647 h 17"/>
              <a:gd name="T4" fmla="*/ 2147483647 w 15"/>
              <a:gd name="T5" fmla="*/ 2147483647 h 17"/>
              <a:gd name="T6" fmla="*/ 2147483647 w 15"/>
              <a:gd name="T7" fmla="*/ 0 h 17"/>
              <a:gd name="T8" fmla="*/ 2147483647 w 15"/>
              <a:gd name="T9" fmla="*/ 0 h 17"/>
              <a:gd name="T10" fmla="*/ 0 w 15"/>
              <a:gd name="T11" fmla="*/ 2147483647 h 17"/>
              <a:gd name="T12" fmla="*/ 2147483647 w 15"/>
              <a:gd name="T13" fmla="*/ 2147483647 h 17"/>
              <a:gd name="T14" fmla="*/ 2147483647 w 15"/>
              <a:gd name="T15" fmla="*/ 2147483647 h 1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7"/>
              <a:gd name="T26" fmla="*/ 15 w 15"/>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7">
                <a:moveTo>
                  <a:pt x="11" y="17"/>
                </a:moveTo>
                <a:lnTo>
                  <a:pt x="15" y="14"/>
                </a:lnTo>
                <a:lnTo>
                  <a:pt x="11" y="7"/>
                </a:lnTo>
                <a:lnTo>
                  <a:pt x="8" y="0"/>
                </a:lnTo>
                <a:lnTo>
                  <a:pt x="2" y="0"/>
                </a:lnTo>
                <a:lnTo>
                  <a:pt x="0" y="7"/>
                </a:lnTo>
                <a:lnTo>
                  <a:pt x="6" y="13"/>
                </a:lnTo>
                <a:lnTo>
                  <a:pt x="11" y="1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6" name="Freeform 818"/>
          <p:cNvSpPr>
            <a:spLocks/>
          </p:cNvSpPr>
          <p:nvPr/>
        </p:nvSpPr>
        <p:spPr bwMode="auto">
          <a:xfrm>
            <a:off x="8721725" y="5099050"/>
            <a:ext cx="6350" cy="9525"/>
          </a:xfrm>
          <a:custGeom>
            <a:avLst/>
            <a:gdLst>
              <a:gd name="T0" fmla="*/ 2147483647 w 15"/>
              <a:gd name="T1" fmla="*/ 2147483647 h 25"/>
              <a:gd name="T2" fmla="*/ 2147483647 w 15"/>
              <a:gd name="T3" fmla="*/ 2147483647 h 25"/>
              <a:gd name="T4" fmla="*/ 2147483647 w 15"/>
              <a:gd name="T5" fmla="*/ 2147483647 h 25"/>
              <a:gd name="T6" fmla="*/ 2147483647 w 15"/>
              <a:gd name="T7" fmla="*/ 2147483647 h 25"/>
              <a:gd name="T8" fmla="*/ 2147483647 w 15"/>
              <a:gd name="T9" fmla="*/ 2147483647 h 25"/>
              <a:gd name="T10" fmla="*/ 2147483647 w 15"/>
              <a:gd name="T11" fmla="*/ 0 h 25"/>
              <a:gd name="T12" fmla="*/ 0 w 15"/>
              <a:gd name="T13" fmla="*/ 2147483647 h 25"/>
              <a:gd name="T14" fmla="*/ 0 w 15"/>
              <a:gd name="T15" fmla="*/ 2147483647 h 25"/>
              <a:gd name="T16" fmla="*/ 2147483647 w 15"/>
              <a:gd name="T17" fmla="*/ 2147483647 h 25"/>
              <a:gd name="T18" fmla="*/ 2147483647 w 15"/>
              <a:gd name="T19" fmla="*/ 2147483647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5"/>
              <a:gd name="T32" fmla="*/ 15 w 15"/>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5">
                <a:moveTo>
                  <a:pt x="13" y="25"/>
                </a:moveTo>
                <a:lnTo>
                  <a:pt x="13" y="24"/>
                </a:lnTo>
                <a:lnTo>
                  <a:pt x="15" y="17"/>
                </a:lnTo>
                <a:lnTo>
                  <a:pt x="14" y="10"/>
                </a:lnTo>
                <a:lnTo>
                  <a:pt x="13" y="3"/>
                </a:lnTo>
                <a:lnTo>
                  <a:pt x="6" y="0"/>
                </a:lnTo>
                <a:lnTo>
                  <a:pt x="0" y="7"/>
                </a:lnTo>
                <a:lnTo>
                  <a:pt x="0" y="14"/>
                </a:lnTo>
                <a:lnTo>
                  <a:pt x="5" y="19"/>
                </a:lnTo>
                <a:lnTo>
                  <a:pt x="13" y="2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7" name="Freeform 819"/>
          <p:cNvSpPr>
            <a:spLocks/>
          </p:cNvSpPr>
          <p:nvPr/>
        </p:nvSpPr>
        <p:spPr bwMode="auto">
          <a:xfrm>
            <a:off x="8729663" y="5103813"/>
            <a:ext cx="14287" cy="12700"/>
          </a:xfrm>
          <a:custGeom>
            <a:avLst/>
            <a:gdLst>
              <a:gd name="T0" fmla="*/ 2147483647 w 30"/>
              <a:gd name="T1" fmla="*/ 2147483647 h 29"/>
              <a:gd name="T2" fmla="*/ 2147483647 w 30"/>
              <a:gd name="T3" fmla="*/ 2147483647 h 29"/>
              <a:gd name="T4" fmla="*/ 2147483647 w 30"/>
              <a:gd name="T5" fmla="*/ 2147483647 h 29"/>
              <a:gd name="T6" fmla="*/ 2147483647 w 30"/>
              <a:gd name="T7" fmla="*/ 2147483647 h 29"/>
              <a:gd name="T8" fmla="*/ 2147483647 w 30"/>
              <a:gd name="T9" fmla="*/ 2147483647 h 29"/>
              <a:gd name="T10" fmla="*/ 2147483647 w 30"/>
              <a:gd name="T11" fmla="*/ 2147483647 h 29"/>
              <a:gd name="T12" fmla="*/ 2147483647 w 30"/>
              <a:gd name="T13" fmla="*/ 0 h 29"/>
              <a:gd name="T14" fmla="*/ 0 w 30"/>
              <a:gd name="T15" fmla="*/ 2147483647 h 29"/>
              <a:gd name="T16" fmla="*/ 2147483647 w 30"/>
              <a:gd name="T17" fmla="*/ 2147483647 h 29"/>
              <a:gd name="T18" fmla="*/ 2147483647 w 30"/>
              <a:gd name="T19" fmla="*/ 2147483647 h 29"/>
              <a:gd name="T20" fmla="*/ 0 w 30"/>
              <a:gd name="T21" fmla="*/ 2147483647 h 29"/>
              <a:gd name="T22" fmla="*/ 2147483647 w 30"/>
              <a:gd name="T23" fmla="*/ 2147483647 h 29"/>
              <a:gd name="T24" fmla="*/ 2147483647 w 30"/>
              <a:gd name="T25" fmla="*/ 2147483647 h 29"/>
              <a:gd name="T26" fmla="*/ 2147483647 w 30"/>
              <a:gd name="T27" fmla="*/ 2147483647 h 29"/>
              <a:gd name="T28" fmla="*/ 2147483647 w 30"/>
              <a:gd name="T29" fmla="*/ 2147483647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29"/>
              <a:gd name="T47" fmla="*/ 30 w 30"/>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29">
                <a:moveTo>
                  <a:pt x="26" y="29"/>
                </a:moveTo>
                <a:lnTo>
                  <a:pt x="30" y="21"/>
                </a:lnTo>
                <a:lnTo>
                  <a:pt x="29" y="15"/>
                </a:lnTo>
                <a:lnTo>
                  <a:pt x="26" y="8"/>
                </a:lnTo>
                <a:lnTo>
                  <a:pt x="19" y="7"/>
                </a:lnTo>
                <a:lnTo>
                  <a:pt x="13" y="4"/>
                </a:lnTo>
                <a:lnTo>
                  <a:pt x="7" y="0"/>
                </a:lnTo>
                <a:lnTo>
                  <a:pt x="0" y="4"/>
                </a:lnTo>
                <a:lnTo>
                  <a:pt x="2" y="11"/>
                </a:lnTo>
                <a:lnTo>
                  <a:pt x="6" y="16"/>
                </a:lnTo>
                <a:lnTo>
                  <a:pt x="0" y="23"/>
                </a:lnTo>
                <a:lnTo>
                  <a:pt x="6" y="22"/>
                </a:lnTo>
                <a:lnTo>
                  <a:pt x="12" y="24"/>
                </a:lnTo>
                <a:lnTo>
                  <a:pt x="18" y="24"/>
                </a:lnTo>
                <a:lnTo>
                  <a:pt x="26" y="2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8" name="Freeform 820"/>
          <p:cNvSpPr>
            <a:spLocks/>
          </p:cNvSpPr>
          <p:nvPr/>
        </p:nvSpPr>
        <p:spPr bwMode="auto">
          <a:xfrm>
            <a:off x="8732838" y="4845050"/>
            <a:ext cx="14287" cy="11113"/>
          </a:xfrm>
          <a:custGeom>
            <a:avLst/>
            <a:gdLst>
              <a:gd name="T0" fmla="*/ 0 w 29"/>
              <a:gd name="T1" fmla="*/ 2147483647 h 25"/>
              <a:gd name="T2" fmla="*/ 2147483647 w 29"/>
              <a:gd name="T3" fmla="*/ 2147483647 h 25"/>
              <a:gd name="T4" fmla="*/ 2147483647 w 29"/>
              <a:gd name="T5" fmla="*/ 2147483647 h 25"/>
              <a:gd name="T6" fmla="*/ 2147483647 w 29"/>
              <a:gd name="T7" fmla="*/ 2147483647 h 25"/>
              <a:gd name="T8" fmla="*/ 2147483647 w 29"/>
              <a:gd name="T9" fmla="*/ 2147483647 h 25"/>
              <a:gd name="T10" fmla="*/ 2147483647 w 29"/>
              <a:gd name="T11" fmla="*/ 2147483647 h 25"/>
              <a:gd name="T12" fmla="*/ 2147483647 w 29"/>
              <a:gd name="T13" fmla="*/ 2147483647 h 25"/>
              <a:gd name="T14" fmla="*/ 2147483647 w 29"/>
              <a:gd name="T15" fmla="*/ 2147483647 h 25"/>
              <a:gd name="T16" fmla="*/ 2147483647 w 29"/>
              <a:gd name="T17" fmla="*/ 2147483647 h 25"/>
              <a:gd name="T18" fmla="*/ 2147483647 w 29"/>
              <a:gd name="T19" fmla="*/ 0 h 25"/>
              <a:gd name="T20" fmla="*/ 2147483647 w 29"/>
              <a:gd name="T21" fmla="*/ 2147483647 h 25"/>
              <a:gd name="T22" fmla="*/ 0 w 29"/>
              <a:gd name="T23" fmla="*/ 2147483647 h 25"/>
              <a:gd name="T24" fmla="*/ 0 w 29"/>
              <a:gd name="T25" fmla="*/ 2147483647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25"/>
              <a:gd name="T41" fmla="*/ 29 w 29"/>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25">
                <a:moveTo>
                  <a:pt x="0" y="10"/>
                </a:moveTo>
                <a:lnTo>
                  <a:pt x="6" y="17"/>
                </a:lnTo>
                <a:lnTo>
                  <a:pt x="10" y="23"/>
                </a:lnTo>
                <a:lnTo>
                  <a:pt x="16" y="24"/>
                </a:lnTo>
                <a:lnTo>
                  <a:pt x="23" y="25"/>
                </a:lnTo>
                <a:lnTo>
                  <a:pt x="29" y="20"/>
                </a:lnTo>
                <a:lnTo>
                  <a:pt x="29" y="14"/>
                </a:lnTo>
                <a:lnTo>
                  <a:pt x="26" y="7"/>
                </a:lnTo>
                <a:lnTo>
                  <a:pt x="19" y="4"/>
                </a:lnTo>
                <a:lnTo>
                  <a:pt x="12" y="0"/>
                </a:lnTo>
                <a:lnTo>
                  <a:pt x="6" y="3"/>
                </a:lnTo>
                <a:lnTo>
                  <a:pt x="0" y="8"/>
                </a:lnTo>
                <a:lnTo>
                  <a:pt x="0"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49" name="Freeform 821"/>
          <p:cNvSpPr>
            <a:spLocks/>
          </p:cNvSpPr>
          <p:nvPr/>
        </p:nvSpPr>
        <p:spPr bwMode="auto">
          <a:xfrm>
            <a:off x="8737600" y="5148263"/>
            <a:ext cx="1588" cy="4762"/>
          </a:xfrm>
          <a:custGeom>
            <a:avLst/>
            <a:gdLst>
              <a:gd name="T0" fmla="*/ 2147483647 w 7"/>
              <a:gd name="T1" fmla="*/ 2147483647 h 8"/>
              <a:gd name="T2" fmla="*/ 2147483647 w 7"/>
              <a:gd name="T3" fmla="*/ 2147483647 h 8"/>
              <a:gd name="T4" fmla="*/ 2147483647 w 7"/>
              <a:gd name="T5" fmla="*/ 0 h 8"/>
              <a:gd name="T6" fmla="*/ 2147483647 w 7"/>
              <a:gd name="T7" fmla="*/ 0 h 8"/>
              <a:gd name="T8" fmla="*/ 0 w 7"/>
              <a:gd name="T9" fmla="*/ 2147483647 h 8"/>
              <a:gd name="T10" fmla="*/ 2147483647 w 7"/>
              <a:gd name="T11" fmla="*/ 2147483647 h 8"/>
              <a:gd name="T12" fmla="*/ 0 60000 65536"/>
              <a:gd name="T13" fmla="*/ 0 60000 65536"/>
              <a:gd name="T14" fmla="*/ 0 60000 65536"/>
              <a:gd name="T15" fmla="*/ 0 60000 65536"/>
              <a:gd name="T16" fmla="*/ 0 60000 65536"/>
              <a:gd name="T17" fmla="*/ 0 60000 65536"/>
              <a:gd name="T18" fmla="*/ 0 w 7"/>
              <a:gd name="T19" fmla="*/ 0 h 8"/>
              <a:gd name="T20" fmla="*/ 7 w 7"/>
              <a:gd name="T21" fmla="*/ 8 h 8"/>
            </a:gdLst>
            <a:ahLst/>
            <a:cxnLst>
              <a:cxn ang="T12">
                <a:pos x="T0" y="T1"/>
              </a:cxn>
              <a:cxn ang="T13">
                <a:pos x="T2" y="T3"/>
              </a:cxn>
              <a:cxn ang="T14">
                <a:pos x="T4" y="T5"/>
              </a:cxn>
              <a:cxn ang="T15">
                <a:pos x="T6" y="T7"/>
              </a:cxn>
              <a:cxn ang="T16">
                <a:pos x="T8" y="T9"/>
              </a:cxn>
              <a:cxn ang="T17">
                <a:pos x="T10" y="T11"/>
              </a:cxn>
            </a:cxnLst>
            <a:rect l="T18" t="T19" r="T20" b="T21"/>
            <a:pathLst>
              <a:path w="7" h="8">
                <a:moveTo>
                  <a:pt x="5" y="8"/>
                </a:moveTo>
                <a:lnTo>
                  <a:pt x="7" y="7"/>
                </a:lnTo>
                <a:lnTo>
                  <a:pt x="7" y="0"/>
                </a:lnTo>
                <a:lnTo>
                  <a:pt x="1" y="0"/>
                </a:lnTo>
                <a:lnTo>
                  <a:pt x="0" y="7"/>
                </a:lnTo>
                <a:lnTo>
                  <a:pt x="5"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0" name="Freeform 822"/>
          <p:cNvSpPr>
            <a:spLocks/>
          </p:cNvSpPr>
          <p:nvPr/>
        </p:nvSpPr>
        <p:spPr bwMode="auto">
          <a:xfrm>
            <a:off x="8737600" y="5118100"/>
            <a:ext cx="15875" cy="15875"/>
          </a:xfrm>
          <a:custGeom>
            <a:avLst/>
            <a:gdLst>
              <a:gd name="T0" fmla="*/ 2147483647 w 32"/>
              <a:gd name="T1" fmla="*/ 2147483647 h 33"/>
              <a:gd name="T2" fmla="*/ 2147483647 w 32"/>
              <a:gd name="T3" fmla="*/ 2147483647 h 33"/>
              <a:gd name="T4" fmla="*/ 2147483647 w 32"/>
              <a:gd name="T5" fmla="*/ 2147483647 h 33"/>
              <a:gd name="T6" fmla="*/ 2147483647 w 32"/>
              <a:gd name="T7" fmla="*/ 2147483647 h 33"/>
              <a:gd name="T8" fmla="*/ 2147483647 w 32"/>
              <a:gd name="T9" fmla="*/ 2147483647 h 33"/>
              <a:gd name="T10" fmla="*/ 2147483647 w 32"/>
              <a:gd name="T11" fmla="*/ 2147483647 h 33"/>
              <a:gd name="T12" fmla="*/ 2147483647 w 32"/>
              <a:gd name="T13" fmla="*/ 2147483647 h 33"/>
              <a:gd name="T14" fmla="*/ 2147483647 w 32"/>
              <a:gd name="T15" fmla="*/ 2147483647 h 33"/>
              <a:gd name="T16" fmla="*/ 2147483647 w 32"/>
              <a:gd name="T17" fmla="*/ 2147483647 h 33"/>
              <a:gd name="T18" fmla="*/ 2147483647 w 32"/>
              <a:gd name="T19" fmla="*/ 2147483647 h 33"/>
              <a:gd name="T20" fmla="*/ 2147483647 w 32"/>
              <a:gd name="T21" fmla="*/ 2147483647 h 33"/>
              <a:gd name="T22" fmla="*/ 2147483647 w 32"/>
              <a:gd name="T23" fmla="*/ 2147483647 h 33"/>
              <a:gd name="T24" fmla="*/ 2147483647 w 32"/>
              <a:gd name="T25" fmla="*/ 2147483647 h 33"/>
              <a:gd name="T26" fmla="*/ 2147483647 w 32"/>
              <a:gd name="T27" fmla="*/ 2147483647 h 33"/>
              <a:gd name="T28" fmla="*/ 2147483647 w 32"/>
              <a:gd name="T29" fmla="*/ 2147483647 h 33"/>
              <a:gd name="T30" fmla="*/ 0 w 32"/>
              <a:gd name="T31" fmla="*/ 0 h 33"/>
              <a:gd name="T32" fmla="*/ 2147483647 w 32"/>
              <a:gd name="T33" fmla="*/ 2147483647 h 33"/>
              <a:gd name="T34" fmla="*/ 2147483647 w 32"/>
              <a:gd name="T35" fmla="*/ 2147483647 h 33"/>
              <a:gd name="T36" fmla="*/ 2147483647 w 32"/>
              <a:gd name="T37" fmla="*/ 2147483647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33"/>
              <a:gd name="T59" fmla="*/ 32 w 32"/>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33">
                <a:moveTo>
                  <a:pt x="9" y="20"/>
                </a:moveTo>
                <a:lnTo>
                  <a:pt x="14" y="20"/>
                </a:lnTo>
                <a:lnTo>
                  <a:pt x="11" y="22"/>
                </a:lnTo>
                <a:lnTo>
                  <a:pt x="15" y="29"/>
                </a:lnTo>
                <a:lnTo>
                  <a:pt x="21" y="31"/>
                </a:lnTo>
                <a:lnTo>
                  <a:pt x="27" y="33"/>
                </a:lnTo>
                <a:lnTo>
                  <a:pt x="30" y="27"/>
                </a:lnTo>
                <a:lnTo>
                  <a:pt x="32" y="20"/>
                </a:lnTo>
                <a:lnTo>
                  <a:pt x="29" y="14"/>
                </a:lnTo>
                <a:lnTo>
                  <a:pt x="23" y="20"/>
                </a:lnTo>
                <a:lnTo>
                  <a:pt x="23" y="23"/>
                </a:lnTo>
                <a:lnTo>
                  <a:pt x="17" y="20"/>
                </a:lnTo>
                <a:lnTo>
                  <a:pt x="17" y="17"/>
                </a:lnTo>
                <a:lnTo>
                  <a:pt x="13" y="11"/>
                </a:lnTo>
                <a:lnTo>
                  <a:pt x="7" y="5"/>
                </a:lnTo>
                <a:lnTo>
                  <a:pt x="0" y="0"/>
                </a:lnTo>
                <a:lnTo>
                  <a:pt x="4" y="6"/>
                </a:lnTo>
                <a:lnTo>
                  <a:pt x="8" y="13"/>
                </a:lnTo>
                <a:lnTo>
                  <a:pt x="9" y="2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1" name="Freeform 823"/>
          <p:cNvSpPr>
            <a:spLocks/>
          </p:cNvSpPr>
          <p:nvPr/>
        </p:nvSpPr>
        <p:spPr bwMode="auto">
          <a:xfrm>
            <a:off x="8739188" y="5149850"/>
            <a:ext cx="4762" cy="3175"/>
          </a:xfrm>
          <a:custGeom>
            <a:avLst/>
            <a:gdLst>
              <a:gd name="T0" fmla="*/ 0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0" y="7"/>
                </a:moveTo>
                <a:lnTo>
                  <a:pt x="1" y="4"/>
                </a:lnTo>
                <a:lnTo>
                  <a:pt x="8" y="2"/>
                </a:lnTo>
                <a:lnTo>
                  <a:pt x="1" y="0"/>
                </a:lnTo>
                <a:lnTo>
                  <a:pt x="0"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2" name="Freeform 824"/>
          <p:cNvSpPr>
            <a:spLocks/>
          </p:cNvSpPr>
          <p:nvPr/>
        </p:nvSpPr>
        <p:spPr bwMode="auto">
          <a:xfrm>
            <a:off x="8750300" y="5068888"/>
            <a:ext cx="3175" cy="14287"/>
          </a:xfrm>
          <a:custGeom>
            <a:avLst/>
            <a:gdLst>
              <a:gd name="T0" fmla="*/ 2147483647 w 8"/>
              <a:gd name="T1" fmla="*/ 2147483647 h 33"/>
              <a:gd name="T2" fmla="*/ 2147483647 w 8"/>
              <a:gd name="T3" fmla="*/ 2147483647 h 33"/>
              <a:gd name="T4" fmla="*/ 2147483647 w 8"/>
              <a:gd name="T5" fmla="*/ 2147483647 h 33"/>
              <a:gd name="T6" fmla="*/ 2147483647 w 8"/>
              <a:gd name="T7" fmla="*/ 2147483647 h 33"/>
              <a:gd name="T8" fmla="*/ 2147483647 w 8"/>
              <a:gd name="T9" fmla="*/ 2147483647 h 33"/>
              <a:gd name="T10" fmla="*/ 2147483647 w 8"/>
              <a:gd name="T11" fmla="*/ 0 h 33"/>
              <a:gd name="T12" fmla="*/ 2147483647 w 8"/>
              <a:gd name="T13" fmla="*/ 2147483647 h 33"/>
              <a:gd name="T14" fmla="*/ 0 w 8"/>
              <a:gd name="T15" fmla="*/ 2147483647 h 33"/>
              <a:gd name="T16" fmla="*/ 2147483647 w 8"/>
              <a:gd name="T17" fmla="*/ 2147483647 h 33"/>
              <a:gd name="T18" fmla="*/ 2147483647 w 8"/>
              <a:gd name="T19" fmla="*/ 2147483647 h 33"/>
              <a:gd name="T20" fmla="*/ 2147483647 w 8"/>
              <a:gd name="T21" fmla="*/ 2147483647 h 33"/>
              <a:gd name="T22" fmla="*/ 2147483647 w 8"/>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33"/>
              <a:gd name="T38" fmla="*/ 8 w 8"/>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33">
                <a:moveTo>
                  <a:pt x="6" y="33"/>
                </a:moveTo>
                <a:lnTo>
                  <a:pt x="5" y="29"/>
                </a:lnTo>
                <a:lnTo>
                  <a:pt x="5" y="22"/>
                </a:lnTo>
                <a:lnTo>
                  <a:pt x="7" y="14"/>
                </a:lnTo>
                <a:lnTo>
                  <a:pt x="6" y="8"/>
                </a:lnTo>
                <a:lnTo>
                  <a:pt x="8" y="0"/>
                </a:lnTo>
                <a:lnTo>
                  <a:pt x="2" y="4"/>
                </a:lnTo>
                <a:lnTo>
                  <a:pt x="0" y="10"/>
                </a:lnTo>
                <a:lnTo>
                  <a:pt x="6" y="13"/>
                </a:lnTo>
                <a:lnTo>
                  <a:pt x="4" y="19"/>
                </a:lnTo>
                <a:lnTo>
                  <a:pt x="1" y="26"/>
                </a:lnTo>
                <a:lnTo>
                  <a:pt x="6" y="3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3" name="Freeform 825"/>
          <p:cNvSpPr>
            <a:spLocks/>
          </p:cNvSpPr>
          <p:nvPr/>
        </p:nvSpPr>
        <p:spPr bwMode="auto">
          <a:xfrm>
            <a:off x="8755063" y="4864100"/>
            <a:ext cx="6350" cy="3175"/>
          </a:xfrm>
          <a:custGeom>
            <a:avLst/>
            <a:gdLst>
              <a:gd name="T0" fmla="*/ 0 w 12"/>
              <a:gd name="T1" fmla="*/ 2147483647 h 5"/>
              <a:gd name="T2" fmla="*/ 2147483647 w 12"/>
              <a:gd name="T3" fmla="*/ 2147483647 h 5"/>
              <a:gd name="T4" fmla="*/ 2147483647 w 12"/>
              <a:gd name="T5" fmla="*/ 2147483647 h 5"/>
              <a:gd name="T6" fmla="*/ 2147483647 w 12"/>
              <a:gd name="T7" fmla="*/ 0 h 5"/>
              <a:gd name="T8" fmla="*/ 0 w 12"/>
              <a:gd name="T9" fmla="*/ 2147483647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0" y="5"/>
                </a:moveTo>
                <a:lnTo>
                  <a:pt x="6" y="4"/>
                </a:lnTo>
                <a:lnTo>
                  <a:pt x="12" y="1"/>
                </a:lnTo>
                <a:lnTo>
                  <a:pt x="6" y="0"/>
                </a:lnTo>
                <a:lnTo>
                  <a:pt x="0"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4" name="Freeform 826"/>
          <p:cNvSpPr>
            <a:spLocks/>
          </p:cNvSpPr>
          <p:nvPr/>
        </p:nvSpPr>
        <p:spPr bwMode="auto">
          <a:xfrm>
            <a:off x="8756650" y="4852988"/>
            <a:ext cx="66675" cy="82550"/>
          </a:xfrm>
          <a:custGeom>
            <a:avLst/>
            <a:gdLst>
              <a:gd name="T0" fmla="*/ 2147483647 w 141"/>
              <a:gd name="T1" fmla="*/ 2147483647 h 176"/>
              <a:gd name="T2" fmla="*/ 2147483647 w 141"/>
              <a:gd name="T3" fmla="*/ 2147483647 h 176"/>
              <a:gd name="T4" fmla="*/ 2147483647 w 141"/>
              <a:gd name="T5" fmla="*/ 2147483647 h 176"/>
              <a:gd name="T6" fmla="*/ 2147483647 w 141"/>
              <a:gd name="T7" fmla="*/ 2147483647 h 176"/>
              <a:gd name="T8" fmla="*/ 2147483647 w 141"/>
              <a:gd name="T9" fmla="*/ 2147483647 h 176"/>
              <a:gd name="T10" fmla="*/ 2147483647 w 141"/>
              <a:gd name="T11" fmla="*/ 2147483647 h 176"/>
              <a:gd name="T12" fmla="*/ 2147483647 w 141"/>
              <a:gd name="T13" fmla="*/ 2147483647 h 176"/>
              <a:gd name="T14" fmla="*/ 2147483647 w 141"/>
              <a:gd name="T15" fmla="*/ 2147483647 h 176"/>
              <a:gd name="T16" fmla="*/ 2147483647 w 141"/>
              <a:gd name="T17" fmla="*/ 2147483647 h 176"/>
              <a:gd name="T18" fmla="*/ 2147483647 w 141"/>
              <a:gd name="T19" fmla="*/ 2147483647 h 176"/>
              <a:gd name="T20" fmla="*/ 2147483647 w 141"/>
              <a:gd name="T21" fmla="*/ 0 h 176"/>
              <a:gd name="T22" fmla="*/ 0 w 141"/>
              <a:gd name="T23" fmla="*/ 2147483647 h 176"/>
              <a:gd name="T24" fmla="*/ 2147483647 w 141"/>
              <a:gd name="T25" fmla="*/ 2147483647 h 176"/>
              <a:gd name="T26" fmla="*/ 2147483647 w 141"/>
              <a:gd name="T27" fmla="*/ 2147483647 h 176"/>
              <a:gd name="T28" fmla="*/ 2147483647 w 141"/>
              <a:gd name="T29" fmla="*/ 2147483647 h 176"/>
              <a:gd name="T30" fmla="*/ 2147483647 w 141"/>
              <a:gd name="T31" fmla="*/ 2147483647 h 176"/>
              <a:gd name="T32" fmla="*/ 2147483647 w 141"/>
              <a:gd name="T33" fmla="*/ 2147483647 h 176"/>
              <a:gd name="T34" fmla="*/ 2147483647 w 141"/>
              <a:gd name="T35" fmla="*/ 2147483647 h 176"/>
              <a:gd name="T36" fmla="*/ 2147483647 w 141"/>
              <a:gd name="T37" fmla="*/ 2147483647 h 176"/>
              <a:gd name="T38" fmla="*/ 2147483647 w 141"/>
              <a:gd name="T39" fmla="*/ 2147483647 h 176"/>
              <a:gd name="T40" fmla="*/ 2147483647 w 141"/>
              <a:gd name="T41" fmla="*/ 2147483647 h 176"/>
              <a:gd name="T42" fmla="*/ 2147483647 w 141"/>
              <a:gd name="T43" fmla="*/ 2147483647 h 176"/>
              <a:gd name="T44" fmla="*/ 2147483647 w 141"/>
              <a:gd name="T45" fmla="*/ 2147483647 h 176"/>
              <a:gd name="T46" fmla="*/ 2147483647 w 141"/>
              <a:gd name="T47" fmla="*/ 2147483647 h 176"/>
              <a:gd name="T48" fmla="*/ 2147483647 w 141"/>
              <a:gd name="T49" fmla="*/ 2147483647 h 176"/>
              <a:gd name="T50" fmla="*/ 2147483647 w 141"/>
              <a:gd name="T51" fmla="*/ 2147483647 h 176"/>
              <a:gd name="T52" fmla="*/ 2147483647 w 141"/>
              <a:gd name="T53" fmla="*/ 2147483647 h 176"/>
              <a:gd name="T54" fmla="*/ 2147483647 w 141"/>
              <a:gd name="T55" fmla="*/ 2147483647 h 176"/>
              <a:gd name="T56" fmla="*/ 2147483647 w 141"/>
              <a:gd name="T57" fmla="*/ 2147483647 h 176"/>
              <a:gd name="T58" fmla="*/ 2147483647 w 141"/>
              <a:gd name="T59" fmla="*/ 2147483647 h 176"/>
              <a:gd name="T60" fmla="*/ 2147483647 w 141"/>
              <a:gd name="T61" fmla="*/ 2147483647 h 176"/>
              <a:gd name="T62" fmla="*/ 2147483647 w 141"/>
              <a:gd name="T63" fmla="*/ 2147483647 h 176"/>
              <a:gd name="T64" fmla="*/ 2147483647 w 141"/>
              <a:gd name="T65" fmla="*/ 2147483647 h 176"/>
              <a:gd name="T66" fmla="*/ 2147483647 w 141"/>
              <a:gd name="T67" fmla="*/ 2147483647 h 1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1"/>
              <a:gd name="T103" fmla="*/ 0 h 176"/>
              <a:gd name="T104" fmla="*/ 141 w 141"/>
              <a:gd name="T105" fmla="*/ 176 h 1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1" h="176">
                <a:moveTo>
                  <a:pt x="113" y="98"/>
                </a:moveTo>
                <a:lnTo>
                  <a:pt x="108" y="95"/>
                </a:lnTo>
                <a:lnTo>
                  <a:pt x="106" y="89"/>
                </a:lnTo>
                <a:lnTo>
                  <a:pt x="104" y="81"/>
                </a:lnTo>
                <a:lnTo>
                  <a:pt x="98" y="79"/>
                </a:lnTo>
                <a:lnTo>
                  <a:pt x="95" y="72"/>
                </a:lnTo>
                <a:lnTo>
                  <a:pt x="89" y="69"/>
                </a:lnTo>
                <a:lnTo>
                  <a:pt x="82" y="62"/>
                </a:lnTo>
                <a:lnTo>
                  <a:pt x="79" y="55"/>
                </a:lnTo>
                <a:lnTo>
                  <a:pt x="73" y="49"/>
                </a:lnTo>
                <a:lnTo>
                  <a:pt x="67" y="47"/>
                </a:lnTo>
                <a:lnTo>
                  <a:pt x="61" y="45"/>
                </a:lnTo>
                <a:lnTo>
                  <a:pt x="56" y="38"/>
                </a:lnTo>
                <a:lnTo>
                  <a:pt x="49" y="32"/>
                </a:lnTo>
                <a:lnTo>
                  <a:pt x="43" y="29"/>
                </a:lnTo>
                <a:lnTo>
                  <a:pt x="37" y="23"/>
                </a:lnTo>
                <a:lnTo>
                  <a:pt x="31" y="20"/>
                </a:lnTo>
                <a:lnTo>
                  <a:pt x="26" y="21"/>
                </a:lnTo>
                <a:lnTo>
                  <a:pt x="22" y="14"/>
                </a:lnTo>
                <a:lnTo>
                  <a:pt x="16" y="11"/>
                </a:lnTo>
                <a:lnTo>
                  <a:pt x="10" y="6"/>
                </a:lnTo>
                <a:lnTo>
                  <a:pt x="4" y="0"/>
                </a:lnTo>
                <a:lnTo>
                  <a:pt x="5" y="7"/>
                </a:lnTo>
                <a:lnTo>
                  <a:pt x="0" y="8"/>
                </a:lnTo>
                <a:lnTo>
                  <a:pt x="5" y="13"/>
                </a:lnTo>
                <a:lnTo>
                  <a:pt x="12" y="13"/>
                </a:lnTo>
                <a:lnTo>
                  <a:pt x="18" y="17"/>
                </a:lnTo>
                <a:lnTo>
                  <a:pt x="23" y="24"/>
                </a:lnTo>
                <a:lnTo>
                  <a:pt x="30" y="29"/>
                </a:lnTo>
                <a:lnTo>
                  <a:pt x="36" y="33"/>
                </a:lnTo>
                <a:lnTo>
                  <a:pt x="41" y="40"/>
                </a:lnTo>
                <a:lnTo>
                  <a:pt x="47" y="44"/>
                </a:lnTo>
                <a:lnTo>
                  <a:pt x="53" y="51"/>
                </a:lnTo>
                <a:lnTo>
                  <a:pt x="59" y="56"/>
                </a:lnTo>
                <a:lnTo>
                  <a:pt x="65" y="62"/>
                </a:lnTo>
                <a:lnTo>
                  <a:pt x="71" y="68"/>
                </a:lnTo>
                <a:lnTo>
                  <a:pt x="77" y="68"/>
                </a:lnTo>
                <a:lnTo>
                  <a:pt x="83" y="70"/>
                </a:lnTo>
                <a:lnTo>
                  <a:pt x="90" y="76"/>
                </a:lnTo>
                <a:lnTo>
                  <a:pt x="95" y="81"/>
                </a:lnTo>
                <a:lnTo>
                  <a:pt x="96" y="88"/>
                </a:lnTo>
                <a:lnTo>
                  <a:pt x="101" y="95"/>
                </a:lnTo>
                <a:lnTo>
                  <a:pt x="105" y="102"/>
                </a:lnTo>
                <a:lnTo>
                  <a:pt x="108" y="110"/>
                </a:lnTo>
                <a:lnTo>
                  <a:pt x="110" y="116"/>
                </a:lnTo>
                <a:lnTo>
                  <a:pt x="113" y="122"/>
                </a:lnTo>
                <a:lnTo>
                  <a:pt x="113" y="129"/>
                </a:lnTo>
                <a:lnTo>
                  <a:pt x="113" y="136"/>
                </a:lnTo>
                <a:lnTo>
                  <a:pt x="112" y="143"/>
                </a:lnTo>
                <a:lnTo>
                  <a:pt x="112" y="150"/>
                </a:lnTo>
                <a:lnTo>
                  <a:pt x="113" y="156"/>
                </a:lnTo>
                <a:lnTo>
                  <a:pt x="114" y="162"/>
                </a:lnTo>
                <a:lnTo>
                  <a:pt x="120" y="169"/>
                </a:lnTo>
                <a:lnTo>
                  <a:pt x="124" y="176"/>
                </a:lnTo>
                <a:lnTo>
                  <a:pt x="129" y="170"/>
                </a:lnTo>
                <a:lnTo>
                  <a:pt x="133" y="162"/>
                </a:lnTo>
                <a:lnTo>
                  <a:pt x="133" y="160"/>
                </a:lnTo>
                <a:lnTo>
                  <a:pt x="136" y="153"/>
                </a:lnTo>
                <a:lnTo>
                  <a:pt x="135" y="146"/>
                </a:lnTo>
                <a:lnTo>
                  <a:pt x="140" y="140"/>
                </a:lnTo>
                <a:lnTo>
                  <a:pt x="141" y="133"/>
                </a:lnTo>
                <a:lnTo>
                  <a:pt x="137" y="126"/>
                </a:lnTo>
                <a:lnTo>
                  <a:pt x="135" y="119"/>
                </a:lnTo>
                <a:lnTo>
                  <a:pt x="131" y="112"/>
                </a:lnTo>
                <a:lnTo>
                  <a:pt x="125" y="108"/>
                </a:lnTo>
                <a:lnTo>
                  <a:pt x="124" y="100"/>
                </a:lnTo>
                <a:lnTo>
                  <a:pt x="118" y="101"/>
                </a:lnTo>
                <a:lnTo>
                  <a:pt x="113" y="9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5" name="Freeform 827"/>
          <p:cNvSpPr>
            <a:spLocks/>
          </p:cNvSpPr>
          <p:nvPr/>
        </p:nvSpPr>
        <p:spPr bwMode="auto">
          <a:xfrm>
            <a:off x="8789988" y="5153025"/>
            <a:ext cx="6350" cy="1588"/>
          </a:xfrm>
          <a:custGeom>
            <a:avLst/>
            <a:gdLst>
              <a:gd name="T0" fmla="*/ 2147483647 w 17"/>
              <a:gd name="T1" fmla="*/ 2147483647 h 6"/>
              <a:gd name="T2" fmla="*/ 2147483647 w 17"/>
              <a:gd name="T3" fmla="*/ 2147483647 h 6"/>
              <a:gd name="T4" fmla="*/ 2147483647 w 17"/>
              <a:gd name="T5" fmla="*/ 2147483647 h 6"/>
              <a:gd name="T6" fmla="*/ 2147483647 w 17"/>
              <a:gd name="T7" fmla="*/ 0 h 6"/>
              <a:gd name="T8" fmla="*/ 0 w 17"/>
              <a:gd name="T9" fmla="*/ 0 h 6"/>
              <a:gd name="T10" fmla="*/ 2147483647 w 17"/>
              <a:gd name="T11" fmla="*/ 2147483647 h 6"/>
              <a:gd name="T12" fmla="*/ 2147483647 w 17"/>
              <a:gd name="T13" fmla="*/ 2147483647 h 6"/>
              <a:gd name="T14" fmla="*/ 0 60000 65536"/>
              <a:gd name="T15" fmla="*/ 0 60000 65536"/>
              <a:gd name="T16" fmla="*/ 0 60000 65536"/>
              <a:gd name="T17" fmla="*/ 0 60000 65536"/>
              <a:gd name="T18" fmla="*/ 0 60000 65536"/>
              <a:gd name="T19" fmla="*/ 0 60000 65536"/>
              <a:gd name="T20" fmla="*/ 0 60000 65536"/>
              <a:gd name="T21" fmla="*/ 0 w 17"/>
              <a:gd name="T22" fmla="*/ 0 h 6"/>
              <a:gd name="T23" fmla="*/ 17 w 1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6">
                <a:moveTo>
                  <a:pt x="11" y="6"/>
                </a:moveTo>
                <a:lnTo>
                  <a:pt x="17" y="1"/>
                </a:lnTo>
                <a:lnTo>
                  <a:pt x="11" y="1"/>
                </a:lnTo>
                <a:lnTo>
                  <a:pt x="6" y="0"/>
                </a:lnTo>
                <a:lnTo>
                  <a:pt x="0" y="0"/>
                </a:lnTo>
                <a:lnTo>
                  <a:pt x="6" y="2"/>
                </a:lnTo>
                <a:lnTo>
                  <a:pt x="11"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6" name="Freeform 828"/>
          <p:cNvSpPr>
            <a:spLocks/>
          </p:cNvSpPr>
          <p:nvPr/>
        </p:nvSpPr>
        <p:spPr bwMode="auto">
          <a:xfrm>
            <a:off x="8791575" y="4859338"/>
            <a:ext cx="0" cy="3175"/>
          </a:xfrm>
          <a:custGeom>
            <a:avLst/>
            <a:gdLst>
              <a:gd name="T0" fmla="*/ 0 w 2"/>
              <a:gd name="T1" fmla="*/ 2147483647 h 7"/>
              <a:gd name="T2" fmla="*/ 0 w 2"/>
              <a:gd name="T3" fmla="*/ 2147483647 h 7"/>
              <a:gd name="T4" fmla="*/ 0 w 2"/>
              <a:gd name="T5" fmla="*/ 0 h 7"/>
              <a:gd name="T6" fmla="*/ 0 w 2"/>
              <a:gd name="T7" fmla="*/ 2147483647 h 7"/>
              <a:gd name="T8" fmla="*/ 0 60000 65536"/>
              <a:gd name="T9" fmla="*/ 0 60000 65536"/>
              <a:gd name="T10" fmla="*/ 0 60000 65536"/>
              <a:gd name="T11" fmla="*/ 0 60000 65536"/>
              <a:gd name="T12" fmla="*/ 0 w 2"/>
              <a:gd name="T13" fmla="*/ 0 h 7"/>
              <a:gd name="T14" fmla="*/ 0 w 2"/>
              <a:gd name="T15" fmla="*/ 7 h 7"/>
            </a:gdLst>
            <a:ahLst/>
            <a:cxnLst>
              <a:cxn ang="T8">
                <a:pos x="T0" y="T1"/>
              </a:cxn>
              <a:cxn ang="T9">
                <a:pos x="T2" y="T3"/>
              </a:cxn>
              <a:cxn ang="T10">
                <a:pos x="T4" y="T5"/>
              </a:cxn>
              <a:cxn ang="T11">
                <a:pos x="T6" y="T7"/>
              </a:cxn>
            </a:cxnLst>
            <a:rect l="T12" t="T13" r="T14" b="T15"/>
            <a:pathLst>
              <a:path w="2" h="7">
                <a:moveTo>
                  <a:pt x="1" y="7"/>
                </a:moveTo>
                <a:lnTo>
                  <a:pt x="2" y="5"/>
                </a:lnTo>
                <a:lnTo>
                  <a:pt x="0" y="0"/>
                </a:lnTo>
                <a:lnTo>
                  <a:pt x="1"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7" name="Freeform 829"/>
          <p:cNvSpPr>
            <a:spLocks/>
          </p:cNvSpPr>
          <p:nvPr/>
        </p:nvSpPr>
        <p:spPr bwMode="auto">
          <a:xfrm>
            <a:off x="8791575" y="4864100"/>
            <a:ext cx="1588" cy="3175"/>
          </a:xfrm>
          <a:custGeom>
            <a:avLst/>
            <a:gdLst>
              <a:gd name="T0" fmla="*/ 2147483647 w 3"/>
              <a:gd name="T1" fmla="*/ 2147483647 h 6"/>
              <a:gd name="T2" fmla="*/ 0 w 3"/>
              <a:gd name="T3" fmla="*/ 0 h 6"/>
              <a:gd name="T4" fmla="*/ 2147483647 w 3"/>
              <a:gd name="T5" fmla="*/ 2147483647 h 6"/>
              <a:gd name="T6" fmla="*/ 0 60000 65536"/>
              <a:gd name="T7" fmla="*/ 0 60000 65536"/>
              <a:gd name="T8" fmla="*/ 0 60000 65536"/>
              <a:gd name="T9" fmla="*/ 0 w 3"/>
              <a:gd name="T10" fmla="*/ 0 h 6"/>
              <a:gd name="T11" fmla="*/ 3 w 3"/>
              <a:gd name="T12" fmla="*/ 6 h 6"/>
            </a:gdLst>
            <a:ahLst/>
            <a:cxnLst>
              <a:cxn ang="T6">
                <a:pos x="T0" y="T1"/>
              </a:cxn>
              <a:cxn ang="T7">
                <a:pos x="T2" y="T3"/>
              </a:cxn>
              <a:cxn ang="T8">
                <a:pos x="T4" y="T5"/>
              </a:cxn>
            </a:cxnLst>
            <a:rect l="T9" t="T10" r="T11" b="T12"/>
            <a:pathLst>
              <a:path w="3" h="6">
                <a:moveTo>
                  <a:pt x="3" y="6"/>
                </a:moveTo>
                <a:lnTo>
                  <a:pt x="0" y="0"/>
                </a:lnTo>
                <a:lnTo>
                  <a:pt x="3"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8" name="Freeform 830"/>
          <p:cNvSpPr>
            <a:spLocks/>
          </p:cNvSpPr>
          <p:nvPr/>
        </p:nvSpPr>
        <p:spPr bwMode="auto">
          <a:xfrm>
            <a:off x="8794750" y="5087938"/>
            <a:ext cx="11113" cy="12700"/>
          </a:xfrm>
          <a:custGeom>
            <a:avLst/>
            <a:gdLst>
              <a:gd name="T0" fmla="*/ 2147483647 w 24"/>
              <a:gd name="T1" fmla="*/ 2147483647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0 h 22"/>
              <a:gd name="T14" fmla="*/ 0 w 24"/>
              <a:gd name="T15" fmla="*/ 2147483647 h 22"/>
              <a:gd name="T16" fmla="*/ 2147483647 w 24"/>
              <a:gd name="T17" fmla="*/ 2147483647 h 22"/>
              <a:gd name="T18" fmla="*/ 2147483647 w 24"/>
              <a:gd name="T19" fmla="*/ 2147483647 h 22"/>
              <a:gd name="T20" fmla="*/ 2147483647 w 24"/>
              <a:gd name="T21" fmla="*/ 214748364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2"/>
              <a:gd name="T35" fmla="*/ 24 w 24"/>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2">
                <a:moveTo>
                  <a:pt x="14" y="22"/>
                </a:moveTo>
                <a:lnTo>
                  <a:pt x="16" y="22"/>
                </a:lnTo>
                <a:lnTo>
                  <a:pt x="22" y="19"/>
                </a:lnTo>
                <a:lnTo>
                  <a:pt x="24" y="12"/>
                </a:lnTo>
                <a:lnTo>
                  <a:pt x="19" y="7"/>
                </a:lnTo>
                <a:lnTo>
                  <a:pt x="12" y="3"/>
                </a:lnTo>
                <a:lnTo>
                  <a:pt x="6" y="0"/>
                </a:lnTo>
                <a:lnTo>
                  <a:pt x="0" y="5"/>
                </a:lnTo>
                <a:lnTo>
                  <a:pt x="6" y="11"/>
                </a:lnTo>
                <a:lnTo>
                  <a:pt x="9" y="18"/>
                </a:lnTo>
                <a:lnTo>
                  <a:pt x="14" y="2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59" name="Freeform 831"/>
          <p:cNvSpPr>
            <a:spLocks/>
          </p:cNvSpPr>
          <p:nvPr/>
        </p:nvSpPr>
        <p:spPr bwMode="auto">
          <a:xfrm>
            <a:off x="8804275" y="5173663"/>
            <a:ext cx="1588" cy="3175"/>
          </a:xfrm>
          <a:custGeom>
            <a:avLst/>
            <a:gdLst>
              <a:gd name="T0" fmla="*/ 2147483647 w 6"/>
              <a:gd name="T1" fmla="*/ 2147483647 h 5"/>
              <a:gd name="T2" fmla="*/ 2147483647 w 6"/>
              <a:gd name="T3" fmla="*/ 0 h 5"/>
              <a:gd name="T4" fmla="*/ 0 w 6"/>
              <a:gd name="T5" fmla="*/ 0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0"/>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0" name="Freeform 832"/>
          <p:cNvSpPr>
            <a:spLocks/>
          </p:cNvSpPr>
          <p:nvPr/>
        </p:nvSpPr>
        <p:spPr bwMode="auto">
          <a:xfrm>
            <a:off x="8805863" y="5178425"/>
            <a:ext cx="14287" cy="9525"/>
          </a:xfrm>
          <a:custGeom>
            <a:avLst/>
            <a:gdLst>
              <a:gd name="T0" fmla="*/ 2147483647 w 30"/>
              <a:gd name="T1" fmla="*/ 2147483647 h 22"/>
              <a:gd name="T2" fmla="*/ 2147483647 w 30"/>
              <a:gd name="T3" fmla="*/ 2147483647 h 22"/>
              <a:gd name="T4" fmla="*/ 2147483647 w 30"/>
              <a:gd name="T5" fmla="*/ 2147483647 h 22"/>
              <a:gd name="T6" fmla="*/ 2147483647 w 30"/>
              <a:gd name="T7" fmla="*/ 2147483647 h 22"/>
              <a:gd name="T8" fmla="*/ 2147483647 w 30"/>
              <a:gd name="T9" fmla="*/ 2147483647 h 22"/>
              <a:gd name="T10" fmla="*/ 2147483647 w 30"/>
              <a:gd name="T11" fmla="*/ 2147483647 h 22"/>
              <a:gd name="T12" fmla="*/ 2147483647 w 30"/>
              <a:gd name="T13" fmla="*/ 0 h 22"/>
              <a:gd name="T14" fmla="*/ 0 w 30"/>
              <a:gd name="T15" fmla="*/ 2147483647 h 22"/>
              <a:gd name="T16" fmla="*/ 2147483647 w 30"/>
              <a:gd name="T17" fmla="*/ 2147483647 h 22"/>
              <a:gd name="T18" fmla="*/ 2147483647 w 30"/>
              <a:gd name="T19" fmla="*/ 2147483647 h 22"/>
              <a:gd name="T20" fmla="*/ 2147483647 w 30"/>
              <a:gd name="T21" fmla="*/ 2147483647 h 22"/>
              <a:gd name="T22" fmla="*/ 2147483647 w 30"/>
              <a:gd name="T23" fmla="*/ 214748364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2"/>
              <a:gd name="T38" fmla="*/ 30 w 30"/>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2">
                <a:moveTo>
                  <a:pt x="19" y="22"/>
                </a:moveTo>
                <a:lnTo>
                  <a:pt x="25" y="20"/>
                </a:lnTo>
                <a:lnTo>
                  <a:pt x="30" y="15"/>
                </a:lnTo>
                <a:lnTo>
                  <a:pt x="25" y="10"/>
                </a:lnTo>
                <a:lnTo>
                  <a:pt x="19" y="8"/>
                </a:lnTo>
                <a:lnTo>
                  <a:pt x="13" y="5"/>
                </a:lnTo>
                <a:lnTo>
                  <a:pt x="6" y="0"/>
                </a:lnTo>
                <a:lnTo>
                  <a:pt x="0" y="2"/>
                </a:lnTo>
                <a:lnTo>
                  <a:pt x="5" y="8"/>
                </a:lnTo>
                <a:lnTo>
                  <a:pt x="7" y="16"/>
                </a:lnTo>
                <a:lnTo>
                  <a:pt x="15" y="15"/>
                </a:lnTo>
                <a:lnTo>
                  <a:pt x="19" y="2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1" name="Freeform 833"/>
          <p:cNvSpPr>
            <a:spLocks/>
          </p:cNvSpPr>
          <p:nvPr/>
        </p:nvSpPr>
        <p:spPr bwMode="auto">
          <a:xfrm>
            <a:off x="8809038" y="4870450"/>
            <a:ext cx="3175" cy="6350"/>
          </a:xfrm>
          <a:custGeom>
            <a:avLst/>
            <a:gdLst>
              <a:gd name="T0" fmla="*/ 2147483647 w 8"/>
              <a:gd name="T1" fmla="*/ 2147483647 h 14"/>
              <a:gd name="T2" fmla="*/ 2147483647 w 8"/>
              <a:gd name="T3" fmla="*/ 2147483647 h 14"/>
              <a:gd name="T4" fmla="*/ 2147483647 w 8"/>
              <a:gd name="T5" fmla="*/ 0 h 14"/>
              <a:gd name="T6" fmla="*/ 0 w 8"/>
              <a:gd name="T7" fmla="*/ 2147483647 h 14"/>
              <a:gd name="T8" fmla="*/ 2147483647 w 8"/>
              <a:gd name="T9" fmla="*/ 2147483647 h 14"/>
              <a:gd name="T10" fmla="*/ 0 60000 65536"/>
              <a:gd name="T11" fmla="*/ 0 60000 65536"/>
              <a:gd name="T12" fmla="*/ 0 60000 65536"/>
              <a:gd name="T13" fmla="*/ 0 60000 65536"/>
              <a:gd name="T14" fmla="*/ 0 60000 65536"/>
              <a:gd name="T15" fmla="*/ 0 w 8"/>
              <a:gd name="T16" fmla="*/ 0 h 14"/>
              <a:gd name="T17" fmla="*/ 8 w 8"/>
              <a:gd name="T18" fmla="*/ 14 h 14"/>
            </a:gdLst>
            <a:ahLst/>
            <a:cxnLst>
              <a:cxn ang="T10">
                <a:pos x="T0" y="T1"/>
              </a:cxn>
              <a:cxn ang="T11">
                <a:pos x="T2" y="T3"/>
              </a:cxn>
              <a:cxn ang="T12">
                <a:pos x="T4" y="T5"/>
              </a:cxn>
              <a:cxn ang="T13">
                <a:pos x="T6" y="T7"/>
              </a:cxn>
              <a:cxn ang="T14">
                <a:pos x="T8" y="T9"/>
              </a:cxn>
            </a:cxnLst>
            <a:rect l="T15" t="T16" r="T17" b="T18"/>
            <a:pathLst>
              <a:path w="8" h="14">
                <a:moveTo>
                  <a:pt x="5" y="14"/>
                </a:moveTo>
                <a:lnTo>
                  <a:pt x="8" y="8"/>
                </a:lnTo>
                <a:lnTo>
                  <a:pt x="1" y="0"/>
                </a:lnTo>
                <a:lnTo>
                  <a:pt x="0" y="6"/>
                </a:lnTo>
                <a:lnTo>
                  <a:pt x="5" y="1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2" name="Freeform 834"/>
          <p:cNvSpPr>
            <a:spLocks/>
          </p:cNvSpPr>
          <p:nvPr/>
        </p:nvSpPr>
        <p:spPr bwMode="auto">
          <a:xfrm>
            <a:off x="8829675" y="5176838"/>
            <a:ext cx="7938" cy="4762"/>
          </a:xfrm>
          <a:custGeom>
            <a:avLst/>
            <a:gdLst>
              <a:gd name="T0" fmla="*/ 2147483647 w 18"/>
              <a:gd name="T1" fmla="*/ 2147483647 h 10"/>
              <a:gd name="T2" fmla="*/ 2147483647 w 18"/>
              <a:gd name="T3" fmla="*/ 2147483647 h 10"/>
              <a:gd name="T4" fmla="*/ 2147483647 w 18"/>
              <a:gd name="T5" fmla="*/ 2147483647 h 10"/>
              <a:gd name="T6" fmla="*/ 2147483647 w 18"/>
              <a:gd name="T7" fmla="*/ 0 h 10"/>
              <a:gd name="T8" fmla="*/ 2147483647 w 18"/>
              <a:gd name="T9" fmla="*/ 2147483647 h 10"/>
              <a:gd name="T10" fmla="*/ 0 w 18"/>
              <a:gd name="T11" fmla="*/ 2147483647 h 10"/>
              <a:gd name="T12" fmla="*/ 2147483647 w 18"/>
              <a:gd name="T13" fmla="*/ 2147483647 h 10"/>
              <a:gd name="T14" fmla="*/ 0 60000 65536"/>
              <a:gd name="T15" fmla="*/ 0 60000 65536"/>
              <a:gd name="T16" fmla="*/ 0 60000 65536"/>
              <a:gd name="T17" fmla="*/ 0 60000 65536"/>
              <a:gd name="T18" fmla="*/ 0 60000 65536"/>
              <a:gd name="T19" fmla="*/ 0 60000 65536"/>
              <a:gd name="T20" fmla="*/ 0 60000 65536"/>
              <a:gd name="T21" fmla="*/ 0 w 18"/>
              <a:gd name="T22" fmla="*/ 0 h 10"/>
              <a:gd name="T23" fmla="*/ 18 w 18"/>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0">
                <a:moveTo>
                  <a:pt x="6" y="10"/>
                </a:moveTo>
                <a:lnTo>
                  <a:pt x="12" y="6"/>
                </a:lnTo>
                <a:lnTo>
                  <a:pt x="18" y="5"/>
                </a:lnTo>
                <a:lnTo>
                  <a:pt x="12" y="0"/>
                </a:lnTo>
                <a:lnTo>
                  <a:pt x="6" y="4"/>
                </a:lnTo>
                <a:lnTo>
                  <a:pt x="0" y="5"/>
                </a:lnTo>
                <a:lnTo>
                  <a:pt x="6"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3" name="Freeform 835"/>
          <p:cNvSpPr>
            <a:spLocks/>
          </p:cNvSpPr>
          <p:nvPr/>
        </p:nvSpPr>
        <p:spPr bwMode="auto">
          <a:xfrm>
            <a:off x="8856663" y="4924425"/>
            <a:ext cx="0" cy="1588"/>
          </a:xfrm>
          <a:custGeom>
            <a:avLst/>
            <a:gdLst>
              <a:gd name="T0" fmla="*/ 0 w 1"/>
              <a:gd name="T1" fmla="*/ 2147483647 h 7"/>
              <a:gd name="T2" fmla="*/ 0 w 1"/>
              <a:gd name="T3" fmla="*/ 0 h 7"/>
              <a:gd name="T4" fmla="*/ 0 w 1"/>
              <a:gd name="T5" fmla="*/ 2147483647 h 7"/>
              <a:gd name="T6" fmla="*/ 0 60000 65536"/>
              <a:gd name="T7" fmla="*/ 0 60000 65536"/>
              <a:gd name="T8" fmla="*/ 0 60000 65536"/>
              <a:gd name="T9" fmla="*/ 0 w 1"/>
              <a:gd name="T10" fmla="*/ 0 h 7"/>
              <a:gd name="T11" fmla="*/ 0 w 1"/>
              <a:gd name="T12" fmla="*/ 7 h 7"/>
            </a:gdLst>
            <a:ahLst/>
            <a:cxnLst>
              <a:cxn ang="T6">
                <a:pos x="T0" y="T1"/>
              </a:cxn>
              <a:cxn ang="T7">
                <a:pos x="T2" y="T3"/>
              </a:cxn>
              <a:cxn ang="T8">
                <a:pos x="T4" y="T5"/>
              </a:cxn>
            </a:cxnLst>
            <a:rect l="T9" t="T10" r="T11" b="T12"/>
            <a:pathLst>
              <a:path w="1" h="7">
                <a:moveTo>
                  <a:pt x="1" y="7"/>
                </a:moveTo>
                <a:lnTo>
                  <a:pt x="0" y="0"/>
                </a:lnTo>
                <a:lnTo>
                  <a:pt x="1"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4" name="Freeform 836"/>
          <p:cNvSpPr>
            <a:spLocks/>
          </p:cNvSpPr>
          <p:nvPr/>
        </p:nvSpPr>
        <p:spPr bwMode="auto">
          <a:xfrm>
            <a:off x="8864600" y="4943475"/>
            <a:ext cx="6350" cy="14288"/>
          </a:xfrm>
          <a:custGeom>
            <a:avLst/>
            <a:gdLst>
              <a:gd name="T0" fmla="*/ 2147483647 w 11"/>
              <a:gd name="T1" fmla="*/ 2147483647 h 33"/>
              <a:gd name="T2" fmla="*/ 2147483647 w 11"/>
              <a:gd name="T3" fmla="*/ 2147483647 h 33"/>
              <a:gd name="T4" fmla="*/ 2147483647 w 11"/>
              <a:gd name="T5" fmla="*/ 2147483647 h 33"/>
              <a:gd name="T6" fmla="*/ 2147483647 w 11"/>
              <a:gd name="T7" fmla="*/ 2147483647 h 33"/>
              <a:gd name="T8" fmla="*/ 2147483647 w 11"/>
              <a:gd name="T9" fmla="*/ 2147483647 h 33"/>
              <a:gd name="T10" fmla="*/ 2147483647 w 11"/>
              <a:gd name="T11" fmla="*/ 0 h 33"/>
              <a:gd name="T12" fmla="*/ 2147483647 w 11"/>
              <a:gd name="T13" fmla="*/ 2147483647 h 33"/>
              <a:gd name="T14" fmla="*/ 2147483647 w 11"/>
              <a:gd name="T15" fmla="*/ 2147483647 h 33"/>
              <a:gd name="T16" fmla="*/ 0 w 11"/>
              <a:gd name="T17" fmla="*/ 2147483647 h 33"/>
              <a:gd name="T18" fmla="*/ 2147483647 w 11"/>
              <a:gd name="T19" fmla="*/ 2147483647 h 33"/>
              <a:gd name="T20" fmla="*/ 2147483647 w 11"/>
              <a:gd name="T21" fmla="*/ 2147483647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33"/>
              <a:gd name="T35" fmla="*/ 11 w 11"/>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33">
                <a:moveTo>
                  <a:pt x="3" y="33"/>
                </a:moveTo>
                <a:lnTo>
                  <a:pt x="9" y="27"/>
                </a:lnTo>
                <a:lnTo>
                  <a:pt x="9" y="21"/>
                </a:lnTo>
                <a:lnTo>
                  <a:pt x="11" y="14"/>
                </a:lnTo>
                <a:lnTo>
                  <a:pt x="9" y="7"/>
                </a:lnTo>
                <a:lnTo>
                  <a:pt x="3" y="0"/>
                </a:lnTo>
                <a:lnTo>
                  <a:pt x="1" y="7"/>
                </a:lnTo>
                <a:lnTo>
                  <a:pt x="1" y="14"/>
                </a:lnTo>
                <a:lnTo>
                  <a:pt x="0" y="21"/>
                </a:lnTo>
                <a:lnTo>
                  <a:pt x="1" y="27"/>
                </a:lnTo>
                <a:lnTo>
                  <a:pt x="3" y="3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5" name="Freeform 837"/>
          <p:cNvSpPr>
            <a:spLocks/>
          </p:cNvSpPr>
          <p:nvPr/>
        </p:nvSpPr>
        <p:spPr bwMode="auto">
          <a:xfrm>
            <a:off x="8867775" y="4957763"/>
            <a:ext cx="34925" cy="52387"/>
          </a:xfrm>
          <a:custGeom>
            <a:avLst/>
            <a:gdLst>
              <a:gd name="T0" fmla="*/ 2147483647 w 76"/>
              <a:gd name="T1" fmla="*/ 2147483647 h 113"/>
              <a:gd name="T2" fmla="*/ 2147483647 w 76"/>
              <a:gd name="T3" fmla="*/ 2147483647 h 113"/>
              <a:gd name="T4" fmla="*/ 2147483647 w 76"/>
              <a:gd name="T5" fmla="*/ 2147483647 h 113"/>
              <a:gd name="T6" fmla="*/ 2147483647 w 76"/>
              <a:gd name="T7" fmla="*/ 2147483647 h 113"/>
              <a:gd name="T8" fmla="*/ 2147483647 w 76"/>
              <a:gd name="T9" fmla="*/ 2147483647 h 113"/>
              <a:gd name="T10" fmla="*/ 2147483647 w 76"/>
              <a:gd name="T11" fmla="*/ 2147483647 h 113"/>
              <a:gd name="T12" fmla="*/ 2147483647 w 76"/>
              <a:gd name="T13" fmla="*/ 2147483647 h 113"/>
              <a:gd name="T14" fmla="*/ 2147483647 w 76"/>
              <a:gd name="T15" fmla="*/ 2147483647 h 113"/>
              <a:gd name="T16" fmla="*/ 2147483647 w 76"/>
              <a:gd name="T17" fmla="*/ 2147483647 h 113"/>
              <a:gd name="T18" fmla="*/ 2147483647 w 76"/>
              <a:gd name="T19" fmla="*/ 2147483647 h 113"/>
              <a:gd name="T20" fmla="*/ 2147483647 w 76"/>
              <a:gd name="T21" fmla="*/ 2147483647 h 113"/>
              <a:gd name="T22" fmla="*/ 2147483647 w 76"/>
              <a:gd name="T23" fmla="*/ 2147483647 h 113"/>
              <a:gd name="T24" fmla="*/ 2147483647 w 76"/>
              <a:gd name="T25" fmla="*/ 2147483647 h 113"/>
              <a:gd name="T26" fmla="*/ 2147483647 w 76"/>
              <a:gd name="T27" fmla="*/ 2147483647 h 113"/>
              <a:gd name="T28" fmla="*/ 2147483647 w 76"/>
              <a:gd name="T29" fmla="*/ 2147483647 h 113"/>
              <a:gd name="T30" fmla="*/ 2147483647 w 76"/>
              <a:gd name="T31" fmla="*/ 2147483647 h 113"/>
              <a:gd name="T32" fmla="*/ 2147483647 w 76"/>
              <a:gd name="T33" fmla="*/ 2147483647 h 113"/>
              <a:gd name="T34" fmla="*/ 2147483647 w 76"/>
              <a:gd name="T35" fmla="*/ 2147483647 h 113"/>
              <a:gd name="T36" fmla="*/ 2147483647 w 76"/>
              <a:gd name="T37" fmla="*/ 2147483647 h 113"/>
              <a:gd name="T38" fmla="*/ 2147483647 w 76"/>
              <a:gd name="T39" fmla="*/ 2147483647 h 113"/>
              <a:gd name="T40" fmla="*/ 2147483647 w 76"/>
              <a:gd name="T41" fmla="*/ 2147483647 h 113"/>
              <a:gd name="T42" fmla="*/ 2147483647 w 76"/>
              <a:gd name="T43" fmla="*/ 2147483647 h 113"/>
              <a:gd name="T44" fmla="*/ 2147483647 w 76"/>
              <a:gd name="T45" fmla="*/ 2147483647 h 113"/>
              <a:gd name="T46" fmla="*/ 2147483647 w 76"/>
              <a:gd name="T47" fmla="*/ 2147483647 h 113"/>
              <a:gd name="T48" fmla="*/ 2147483647 w 76"/>
              <a:gd name="T49" fmla="*/ 2147483647 h 113"/>
              <a:gd name="T50" fmla="*/ 2147483647 w 76"/>
              <a:gd name="T51" fmla="*/ 2147483647 h 113"/>
              <a:gd name="T52" fmla="*/ 2147483647 w 76"/>
              <a:gd name="T53" fmla="*/ 2147483647 h 113"/>
              <a:gd name="T54" fmla="*/ 2147483647 w 76"/>
              <a:gd name="T55" fmla="*/ 2147483647 h 113"/>
              <a:gd name="T56" fmla="*/ 2147483647 w 76"/>
              <a:gd name="T57" fmla="*/ 2147483647 h 113"/>
              <a:gd name="T58" fmla="*/ 2147483647 w 76"/>
              <a:gd name="T59" fmla="*/ 2147483647 h 113"/>
              <a:gd name="T60" fmla="*/ 2147483647 w 76"/>
              <a:gd name="T61" fmla="*/ 2147483647 h 113"/>
              <a:gd name="T62" fmla="*/ 2147483647 w 76"/>
              <a:gd name="T63" fmla="*/ 2147483647 h 113"/>
              <a:gd name="T64" fmla="*/ 2147483647 w 76"/>
              <a:gd name="T65" fmla="*/ 2147483647 h 113"/>
              <a:gd name="T66" fmla="*/ 2147483647 w 76"/>
              <a:gd name="T67" fmla="*/ 2147483647 h 113"/>
              <a:gd name="T68" fmla="*/ 2147483647 w 76"/>
              <a:gd name="T69" fmla="*/ 0 h 113"/>
              <a:gd name="T70" fmla="*/ 2147483647 w 76"/>
              <a:gd name="T71" fmla="*/ 2147483647 h 113"/>
              <a:gd name="T72" fmla="*/ 2147483647 w 76"/>
              <a:gd name="T73" fmla="*/ 2147483647 h 113"/>
              <a:gd name="T74" fmla="*/ 2147483647 w 76"/>
              <a:gd name="T75" fmla="*/ 2147483647 h 113"/>
              <a:gd name="T76" fmla="*/ 0 w 76"/>
              <a:gd name="T77" fmla="*/ 2147483647 h 113"/>
              <a:gd name="T78" fmla="*/ 2147483647 w 76"/>
              <a:gd name="T79" fmla="*/ 2147483647 h 113"/>
              <a:gd name="T80" fmla="*/ 2147483647 w 76"/>
              <a:gd name="T81" fmla="*/ 2147483647 h 113"/>
              <a:gd name="T82" fmla="*/ 2147483647 w 76"/>
              <a:gd name="T83" fmla="*/ 2147483647 h 113"/>
              <a:gd name="T84" fmla="*/ 2147483647 w 76"/>
              <a:gd name="T85" fmla="*/ 2147483647 h 113"/>
              <a:gd name="T86" fmla="*/ 2147483647 w 76"/>
              <a:gd name="T87" fmla="*/ 2147483647 h 113"/>
              <a:gd name="T88" fmla="*/ 2147483647 w 76"/>
              <a:gd name="T89" fmla="*/ 2147483647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
              <a:gd name="T136" fmla="*/ 0 h 113"/>
              <a:gd name="T137" fmla="*/ 76 w 76"/>
              <a:gd name="T138" fmla="*/ 113 h 11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 h="113">
                <a:moveTo>
                  <a:pt x="17" y="62"/>
                </a:moveTo>
                <a:lnTo>
                  <a:pt x="23" y="66"/>
                </a:lnTo>
                <a:lnTo>
                  <a:pt x="29" y="68"/>
                </a:lnTo>
                <a:lnTo>
                  <a:pt x="30" y="75"/>
                </a:lnTo>
                <a:lnTo>
                  <a:pt x="29" y="82"/>
                </a:lnTo>
                <a:lnTo>
                  <a:pt x="28" y="89"/>
                </a:lnTo>
                <a:lnTo>
                  <a:pt x="32" y="96"/>
                </a:lnTo>
                <a:lnTo>
                  <a:pt x="36" y="103"/>
                </a:lnTo>
                <a:lnTo>
                  <a:pt x="42" y="107"/>
                </a:lnTo>
                <a:lnTo>
                  <a:pt x="48" y="112"/>
                </a:lnTo>
                <a:lnTo>
                  <a:pt x="49" y="112"/>
                </a:lnTo>
                <a:lnTo>
                  <a:pt x="55" y="113"/>
                </a:lnTo>
                <a:lnTo>
                  <a:pt x="60" y="112"/>
                </a:lnTo>
                <a:lnTo>
                  <a:pt x="68" y="106"/>
                </a:lnTo>
                <a:lnTo>
                  <a:pt x="73" y="107"/>
                </a:lnTo>
                <a:lnTo>
                  <a:pt x="76" y="100"/>
                </a:lnTo>
                <a:lnTo>
                  <a:pt x="73" y="94"/>
                </a:lnTo>
                <a:lnTo>
                  <a:pt x="74" y="87"/>
                </a:lnTo>
                <a:lnTo>
                  <a:pt x="73" y="87"/>
                </a:lnTo>
                <a:lnTo>
                  <a:pt x="70" y="79"/>
                </a:lnTo>
                <a:lnTo>
                  <a:pt x="65" y="73"/>
                </a:lnTo>
                <a:lnTo>
                  <a:pt x="60" y="66"/>
                </a:lnTo>
                <a:lnTo>
                  <a:pt x="57" y="59"/>
                </a:lnTo>
                <a:lnTo>
                  <a:pt x="51" y="58"/>
                </a:lnTo>
                <a:lnTo>
                  <a:pt x="45" y="54"/>
                </a:lnTo>
                <a:lnTo>
                  <a:pt x="44" y="48"/>
                </a:lnTo>
                <a:lnTo>
                  <a:pt x="41" y="41"/>
                </a:lnTo>
                <a:lnTo>
                  <a:pt x="35" y="35"/>
                </a:lnTo>
                <a:lnTo>
                  <a:pt x="30" y="28"/>
                </a:lnTo>
                <a:lnTo>
                  <a:pt x="28" y="22"/>
                </a:lnTo>
                <a:lnTo>
                  <a:pt x="26" y="15"/>
                </a:lnTo>
                <a:lnTo>
                  <a:pt x="20" y="8"/>
                </a:lnTo>
                <a:lnTo>
                  <a:pt x="14" y="9"/>
                </a:lnTo>
                <a:lnTo>
                  <a:pt x="8" y="3"/>
                </a:lnTo>
                <a:lnTo>
                  <a:pt x="2" y="0"/>
                </a:lnTo>
                <a:lnTo>
                  <a:pt x="5" y="7"/>
                </a:lnTo>
                <a:lnTo>
                  <a:pt x="5" y="14"/>
                </a:lnTo>
                <a:lnTo>
                  <a:pt x="2" y="20"/>
                </a:lnTo>
                <a:lnTo>
                  <a:pt x="0" y="27"/>
                </a:lnTo>
                <a:lnTo>
                  <a:pt x="3" y="34"/>
                </a:lnTo>
                <a:lnTo>
                  <a:pt x="3" y="40"/>
                </a:lnTo>
                <a:lnTo>
                  <a:pt x="8" y="47"/>
                </a:lnTo>
                <a:lnTo>
                  <a:pt x="14" y="52"/>
                </a:lnTo>
                <a:lnTo>
                  <a:pt x="16" y="60"/>
                </a:lnTo>
                <a:lnTo>
                  <a:pt x="17" y="6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6" name="Freeform 838"/>
          <p:cNvSpPr>
            <a:spLocks/>
          </p:cNvSpPr>
          <p:nvPr/>
        </p:nvSpPr>
        <p:spPr bwMode="auto">
          <a:xfrm>
            <a:off x="8893175" y="5016500"/>
            <a:ext cx="4763" cy="4763"/>
          </a:xfrm>
          <a:custGeom>
            <a:avLst/>
            <a:gdLst>
              <a:gd name="T0" fmla="*/ 2147483647 w 12"/>
              <a:gd name="T1" fmla="*/ 2147483647 h 9"/>
              <a:gd name="T2" fmla="*/ 2147483647 w 12"/>
              <a:gd name="T3" fmla="*/ 2147483647 h 9"/>
              <a:gd name="T4" fmla="*/ 2147483647 w 12"/>
              <a:gd name="T5" fmla="*/ 0 h 9"/>
              <a:gd name="T6" fmla="*/ 2147483647 w 12"/>
              <a:gd name="T7" fmla="*/ 0 h 9"/>
              <a:gd name="T8" fmla="*/ 0 w 12"/>
              <a:gd name="T9" fmla="*/ 2147483647 h 9"/>
              <a:gd name="T10" fmla="*/ 2147483647 w 12"/>
              <a:gd name="T11" fmla="*/ 2147483647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5" y="9"/>
                </a:moveTo>
                <a:lnTo>
                  <a:pt x="12" y="7"/>
                </a:lnTo>
                <a:lnTo>
                  <a:pt x="9" y="0"/>
                </a:lnTo>
                <a:lnTo>
                  <a:pt x="2" y="0"/>
                </a:lnTo>
                <a:lnTo>
                  <a:pt x="0" y="7"/>
                </a:lnTo>
                <a:lnTo>
                  <a:pt x="5" y="9"/>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7" name="Freeform 839"/>
          <p:cNvSpPr>
            <a:spLocks/>
          </p:cNvSpPr>
          <p:nvPr/>
        </p:nvSpPr>
        <p:spPr bwMode="auto">
          <a:xfrm>
            <a:off x="8905875" y="5008563"/>
            <a:ext cx="1588" cy="6350"/>
          </a:xfrm>
          <a:custGeom>
            <a:avLst/>
            <a:gdLst>
              <a:gd name="T0" fmla="*/ 0 w 2"/>
              <a:gd name="T1" fmla="*/ 2147483647 h 12"/>
              <a:gd name="T2" fmla="*/ 2147483647 w 2"/>
              <a:gd name="T3" fmla="*/ 2147483647 h 12"/>
              <a:gd name="T4" fmla="*/ 0 w 2"/>
              <a:gd name="T5" fmla="*/ 0 h 12"/>
              <a:gd name="T6" fmla="*/ 0 w 2"/>
              <a:gd name="T7" fmla="*/ 2147483647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2" y="6"/>
                </a:lnTo>
                <a:lnTo>
                  <a:pt x="0" y="0"/>
                </a:lnTo>
                <a:lnTo>
                  <a:pt x="0" y="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8" name="Freeform 840"/>
          <p:cNvSpPr>
            <a:spLocks/>
          </p:cNvSpPr>
          <p:nvPr/>
        </p:nvSpPr>
        <p:spPr bwMode="auto">
          <a:xfrm>
            <a:off x="8629650" y="4829175"/>
            <a:ext cx="25400" cy="9525"/>
          </a:xfrm>
          <a:custGeom>
            <a:avLst/>
            <a:gdLst>
              <a:gd name="T0" fmla="*/ 2147483647 w 54"/>
              <a:gd name="T1" fmla="*/ 2147483647 h 21"/>
              <a:gd name="T2" fmla="*/ 0 w 54"/>
              <a:gd name="T3" fmla="*/ 2147483647 h 21"/>
              <a:gd name="T4" fmla="*/ 2147483647 w 54"/>
              <a:gd name="T5" fmla="*/ 2147483647 h 21"/>
              <a:gd name="T6" fmla="*/ 2147483647 w 54"/>
              <a:gd name="T7" fmla="*/ 2147483647 h 21"/>
              <a:gd name="T8" fmla="*/ 2147483647 w 54"/>
              <a:gd name="T9" fmla="*/ 2147483647 h 21"/>
              <a:gd name="T10" fmla="*/ 2147483647 w 54"/>
              <a:gd name="T11" fmla="*/ 0 h 21"/>
              <a:gd name="T12" fmla="*/ 2147483647 w 54"/>
              <a:gd name="T13" fmla="*/ 0 h 21"/>
              <a:gd name="T14" fmla="*/ 2147483647 w 54"/>
              <a:gd name="T15" fmla="*/ 0 h 21"/>
              <a:gd name="T16" fmla="*/ 2147483647 w 54"/>
              <a:gd name="T17" fmla="*/ 2147483647 h 21"/>
              <a:gd name="T18" fmla="*/ 2147483647 w 54"/>
              <a:gd name="T19" fmla="*/ 2147483647 h 21"/>
              <a:gd name="T20" fmla="*/ 2147483647 w 54"/>
              <a:gd name="T21" fmla="*/ 2147483647 h 21"/>
              <a:gd name="T22" fmla="*/ 2147483647 w 54"/>
              <a:gd name="T23" fmla="*/ 2147483647 h 21"/>
              <a:gd name="T24" fmla="*/ 2147483647 w 54"/>
              <a:gd name="T25" fmla="*/ 2147483647 h 21"/>
              <a:gd name="T26" fmla="*/ 2147483647 w 54"/>
              <a:gd name="T27" fmla="*/ 2147483647 h 21"/>
              <a:gd name="T28" fmla="*/ 2147483647 w 54"/>
              <a:gd name="T29" fmla="*/ 2147483647 h 21"/>
              <a:gd name="T30" fmla="*/ 2147483647 w 54"/>
              <a:gd name="T31" fmla="*/ 2147483647 h 21"/>
              <a:gd name="T32" fmla="*/ 2147483647 w 54"/>
              <a:gd name="T33" fmla="*/ 2147483647 h 21"/>
              <a:gd name="T34" fmla="*/ 2147483647 w 54"/>
              <a:gd name="T35" fmla="*/ 2147483647 h 21"/>
              <a:gd name="T36" fmla="*/ 2147483647 w 54"/>
              <a:gd name="T37" fmla="*/ 2147483647 h 21"/>
              <a:gd name="T38" fmla="*/ 2147483647 w 54"/>
              <a:gd name="T39" fmla="*/ 2147483647 h 21"/>
              <a:gd name="T40" fmla="*/ 2147483647 w 54"/>
              <a:gd name="T41" fmla="*/ 2147483647 h 21"/>
              <a:gd name="T42" fmla="*/ 2147483647 w 54"/>
              <a:gd name="T43" fmla="*/ 2147483647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21"/>
              <a:gd name="T68" fmla="*/ 54 w 54"/>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21">
                <a:moveTo>
                  <a:pt x="3" y="21"/>
                </a:moveTo>
                <a:lnTo>
                  <a:pt x="0" y="15"/>
                </a:lnTo>
                <a:lnTo>
                  <a:pt x="6" y="8"/>
                </a:lnTo>
                <a:lnTo>
                  <a:pt x="8" y="1"/>
                </a:lnTo>
                <a:lnTo>
                  <a:pt x="14" y="2"/>
                </a:lnTo>
                <a:lnTo>
                  <a:pt x="20" y="0"/>
                </a:lnTo>
                <a:lnTo>
                  <a:pt x="26" y="0"/>
                </a:lnTo>
                <a:lnTo>
                  <a:pt x="33" y="0"/>
                </a:lnTo>
                <a:lnTo>
                  <a:pt x="39" y="2"/>
                </a:lnTo>
                <a:lnTo>
                  <a:pt x="45" y="3"/>
                </a:lnTo>
                <a:lnTo>
                  <a:pt x="50" y="7"/>
                </a:lnTo>
                <a:lnTo>
                  <a:pt x="54" y="7"/>
                </a:lnTo>
                <a:lnTo>
                  <a:pt x="54" y="8"/>
                </a:lnTo>
                <a:lnTo>
                  <a:pt x="47" y="10"/>
                </a:lnTo>
                <a:lnTo>
                  <a:pt x="45" y="17"/>
                </a:lnTo>
                <a:lnTo>
                  <a:pt x="39" y="17"/>
                </a:lnTo>
                <a:lnTo>
                  <a:pt x="34" y="19"/>
                </a:lnTo>
                <a:lnTo>
                  <a:pt x="28" y="19"/>
                </a:lnTo>
                <a:lnTo>
                  <a:pt x="21" y="18"/>
                </a:lnTo>
                <a:lnTo>
                  <a:pt x="15" y="15"/>
                </a:lnTo>
                <a:lnTo>
                  <a:pt x="9" y="19"/>
                </a:lnTo>
                <a:lnTo>
                  <a:pt x="3" y="2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69" name="Freeform 841"/>
          <p:cNvSpPr>
            <a:spLocks/>
          </p:cNvSpPr>
          <p:nvPr/>
        </p:nvSpPr>
        <p:spPr bwMode="auto">
          <a:xfrm>
            <a:off x="8655050" y="4830763"/>
            <a:ext cx="3175" cy="1587"/>
          </a:xfrm>
          <a:custGeom>
            <a:avLst/>
            <a:gdLst>
              <a:gd name="T0" fmla="*/ 0 w 4"/>
              <a:gd name="T1" fmla="*/ 2147483647 h 4"/>
              <a:gd name="T2" fmla="*/ 2147483647 w 4"/>
              <a:gd name="T3" fmla="*/ 0 h 4"/>
              <a:gd name="T4" fmla="*/ 2147483647 w 4"/>
              <a:gd name="T5" fmla="*/ 2147483647 h 4"/>
              <a:gd name="T6" fmla="*/ 0 w 4"/>
              <a:gd name="T7" fmla="*/ 2147483647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1" y="0"/>
                </a:lnTo>
                <a:lnTo>
                  <a:pt x="4" y="4"/>
                </a:lnTo>
                <a:lnTo>
                  <a:pt x="0"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0" name="Freeform 842"/>
          <p:cNvSpPr>
            <a:spLocks/>
          </p:cNvSpPr>
          <p:nvPr/>
        </p:nvSpPr>
        <p:spPr bwMode="auto">
          <a:xfrm>
            <a:off x="8656638" y="4829175"/>
            <a:ext cx="1587" cy="1588"/>
          </a:xfrm>
          <a:custGeom>
            <a:avLst/>
            <a:gdLst>
              <a:gd name="T0" fmla="*/ 0 w 2"/>
              <a:gd name="T1" fmla="*/ 0 h 3"/>
              <a:gd name="T2" fmla="*/ 2147483647 w 2"/>
              <a:gd name="T3" fmla="*/ 2147483647 h 3"/>
              <a:gd name="T4" fmla="*/ 0 w 2"/>
              <a:gd name="T5" fmla="*/ 2147483647 h 3"/>
              <a:gd name="T6" fmla="*/ 0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2" y="2"/>
                </a:lnTo>
                <a:lnTo>
                  <a:pt x="0" y="3"/>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1" name="Freeform 843"/>
          <p:cNvSpPr>
            <a:spLocks/>
          </p:cNvSpPr>
          <p:nvPr/>
        </p:nvSpPr>
        <p:spPr bwMode="auto">
          <a:xfrm>
            <a:off x="8651875" y="2432050"/>
            <a:ext cx="65088" cy="19050"/>
          </a:xfrm>
          <a:custGeom>
            <a:avLst/>
            <a:gdLst>
              <a:gd name="T0" fmla="*/ 2147483647 w 139"/>
              <a:gd name="T1" fmla="*/ 2147483647 h 43"/>
              <a:gd name="T2" fmla="*/ 2147483647 w 139"/>
              <a:gd name="T3" fmla="*/ 2147483647 h 43"/>
              <a:gd name="T4" fmla="*/ 2147483647 w 139"/>
              <a:gd name="T5" fmla="*/ 2147483647 h 43"/>
              <a:gd name="T6" fmla="*/ 2147483647 w 139"/>
              <a:gd name="T7" fmla="*/ 2147483647 h 43"/>
              <a:gd name="T8" fmla="*/ 2147483647 w 139"/>
              <a:gd name="T9" fmla="*/ 2147483647 h 43"/>
              <a:gd name="T10" fmla="*/ 2147483647 w 139"/>
              <a:gd name="T11" fmla="*/ 2147483647 h 43"/>
              <a:gd name="T12" fmla="*/ 2147483647 w 139"/>
              <a:gd name="T13" fmla="*/ 2147483647 h 43"/>
              <a:gd name="T14" fmla="*/ 2147483647 w 139"/>
              <a:gd name="T15" fmla="*/ 2147483647 h 43"/>
              <a:gd name="T16" fmla="*/ 2147483647 w 139"/>
              <a:gd name="T17" fmla="*/ 2147483647 h 43"/>
              <a:gd name="T18" fmla="*/ 2147483647 w 139"/>
              <a:gd name="T19" fmla="*/ 2147483647 h 43"/>
              <a:gd name="T20" fmla="*/ 0 w 139"/>
              <a:gd name="T21" fmla="*/ 0 h 43"/>
              <a:gd name="T22" fmla="*/ 2147483647 w 139"/>
              <a:gd name="T23" fmla="*/ 2147483647 h 43"/>
              <a:gd name="T24" fmla="*/ 2147483647 w 139"/>
              <a:gd name="T25" fmla="*/ 2147483647 h 43"/>
              <a:gd name="T26" fmla="*/ 2147483647 w 139"/>
              <a:gd name="T27" fmla="*/ 2147483647 h 43"/>
              <a:gd name="T28" fmla="*/ 2147483647 w 139"/>
              <a:gd name="T29" fmla="*/ 2147483647 h 43"/>
              <a:gd name="T30" fmla="*/ 2147483647 w 139"/>
              <a:gd name="T31" fmla="*/ 2147483647 h 43"/>
              <a:gd name="T32" fmla="*/ 2147483647 w 139"/>
              <a:gd name="T33" fmla="*/ 2147483647 h 43"/>
              <a:gd name="T34" fmla="*/ 2147483647 w 139"/>
              <a:gd name="T35" fmla="*/ 2147483647 h 43"/>
              <a:gd name="T36" fmla="*/ 2147483647 w 139"/>
              <a:gd name="T37" fmla="*/ 2147483647 h 43"/>
              <a:gd name="T38" fmla="*/ 2147483647 w 139"/>
              <a:gd name="T39" fmla="*/ 2147483647 h 43"/>
              <a:gd name="T40" fmla="*/ 2147483647 w 139"/>
              <a:gd name="T41" fmla="*/ 2147483647 h 43"/>
              <a:gd name="T42" fmla="*/ 2147483647 w 139"/>
              <a:gd name="T43" fmla="*/ 2147483647 h 43"/>
              <a:gd name="T44" fmla="*/ 2147483647 w 139"/>
              <a:gd name="T45" fmla="*/ 2147483647 h 43"/>
              <a:gd name="T46" fmla="*/ 2147483647 w 139"/>
              <a:gd name="T47" fmla="*/ 2147483647 h 43"/>
              <a:gd name="T48" fmla="*/ 2147483647 w 139"/>
              <a:gd name="T49" fmla="*/ 2147483647 h 43"/>
              <a:gd name="T50" fmla="*/ 2147483647 w 139"/>
              <a:gd name="T51" fmla="*/ 2147483647 h 43"/>
              <a:gd name="T52" fmla="*/ 2147483647 w 139"/>
              <a:gd name="T53" fmla="*/ 2147483647 h 43"/>
              <a:gd name="T54" fmla="*/ 2147483647 w 139"/>
              <a:gd name="T55" fmla="*/ 2147483647 h 43"/>
              <a:gd name="T56" fmla="*/ 2147483647 w 139"/>
              <a:gd name="T57" fmla="*/ 2147483647 h 43"/>
              <a:gd name="T58" fmla="*/ 2147483647 w 139"/>
              <a:gd name="T59" fmla="*/ 2147483647 h 43"/>
              <a:gd name="T60" fmla="*/ 2147483647 w 139"/>
              <a:gd name="T61" fmla="*/ 2147483647 h 43"/>
              <a:gd name="T62" fmla="*/ 2147483647 w 139"/>
              <a:gd name="T63" fmla="*/ 2147483647 h 43"/>
              <a:gd name="T64" fmla="*/ 2147483647 w 139"/>
              <a:gd name="T65" fmla="*/ 2147483647 h 43"/>
              <a:gd name="T66" fmla="*/ 2147483647 w 139"/>
              <a:gd name="T67" fmla="*/ 2147483647 h 43"/>
              <a:gd name="T68" fmla="*/ 2147483647 w 139"/>
              <a:gd name="T69" fmla="*/ 2147483647 h 43"/>
              <a:gd name="T70" fmla="*/ 2147483647 w 139"/>
              <a:gd name="T71" fmla="*/ 2147483647 h 43"/>
              <a:gd name="T72" fmla="*/ 2147483647 w 139"/>
              <a:gd name="T73" fmla="*/ 2147483647 h 43"/>
              <a:gd name="T74" fmla="*/ 2147483647 w 139"/>
              <a:gd name="T75" fmla="*/ 2147483647 h 43"/>
              <a:gd name="T76" fmla="*/ 2147483647 w 139"/>
              <a:gd name="T77" fmla="*/ 2147483647 h 43"/>
              <a:gd name="T78" fmla="*/ 2147483647 w 139"/>
              <a:gd name="T79" fmla="*/ 2147483647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9"/>
              <a:gd name="T121" fmla="*/ 0 h 43"/>
              <a:gd name="T122" fmla="*/ 139 w 139"/>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9" h="43">
                <a:moveTo>
                  <a:pt x="68" y="23"/>
                </a:moveTo>
                <a:lnTo>
                  <a:pt x="62" y="23"/>
                </a:lnTo>
                <a:lnTo>
                  <a:pt x="56" y="24"/>
                </a:lnTo>
                <a:lnTo>
                  <a:pt x="50" y="30"/>
                </a:lnTo>
                <a:lnTo>
                  <a:pt x="43" y="29"/>
                </a:lnTo>
                <a:lnTo>
                  <a:pt x="36" y="27"/>
                </a:lnTo>
                <a:lnTo>
                  <a:pt x="30" y="25"/>
                </a:lnTo>
                <a:lnTo>
                  <a:pt x="24" y="23"/>
                </a:lnTo>
                <a:lnTo>
                  <a:pt x="11" y="14"/>
                </a:lnTo>
                <a:lnTo>
                  <a:pt x="7" y="6"/>
                </a:lnTo>
                <a:lnTo>
                  <a:pt x="0" y="0"/>
                </a:lnTo>
                <a:lnTo>
                  <a:pt x="6" y="2"/>
                </a:lnTo>
                <a:lnTo>
                  <a:pt x="13" y="5"/>
                </a:lnTo>
                <a:lnTo>
                  <a:pt x="20" y="6"/>
                </a:lnTo>
                <a:lnTo>
                  <a:pt x="26" y="10"/>
                </a:lnTo>
                <a:lnTo>
                  <a:pt x="31" y="9"/>
                </a:lnTo>
                <a:lnTo>
                  <a:pt x="38" y="9"/>
                </a:lnTo>
                <a:lnTo>
                  <a:pt x="45" y="10"/>
                </a:lnTo>
                <a:lnTo>
                  <a:pt x="51" y="11"/>
                </a:lnTo>
                <a:lnTo>
                  <a:pt x="57" y="10"/>
                </a:lnTo>
                <a:lnTo>
                  <a:pt x="63" y="6"/>
                </a:lnTo>
                <a:lnTo>
                  <a:pt x="69" y="5"/>
                </a:lnTo>
                <a:lnTo>
                  <a:pt x="76" y="5"/>
                </a:lnTo>
                <a:lnTo>
                  <a:pt x="87" y="9"/>
                </a:lnTo>
                <a:lnTo>
                  <a:pt x="94" y="10"/>
                </a:lnTo>
                <a:lnTo>
                  <a:pt x="101" y="15"/>
                </a:lnTo>
                <a:lnTo>
                  <a:pt x="109" y="19"/>
                </a:lnTo>
                <a:lnTo>
                  <a:pt x="139" y="43"/>
                </a:lnTo>
                <a:lnTo>
                  <a:pt x="131" y="40"/>
                </a:lnTo>
                <a:lnTo>
                  <a:pt x="124" y="40"/>
                </a:lnTo>
                <a:lnTo>
                  <a:pt x="117" y="34"/>
                </a:lnTo>
                <a:lnTo>
                  <a:pt x="111" y="32"/>
                </a:lnTo>
                <a:lnTo>
                  <a:pt x="105" y="31"/>
                </a:lnTo>
                <a:lnTo>
                  <a:pt x="93" y="26"/>
                </a:lnTo>
                <a:lnTo>
                  <a:pt x="86" y="24"/>
                </a:lnTo>
                <a:lnTo>
                  <a:pt x="80" y="24"/>
                </a:lnTo>
                <a:lnTo>
                  <a:pt x="74" y="23"/>
                </a:lnTo>
                <a:lnTo>
                  <a:pt x="67" y="21"/>
                </a:lnTo>
                <a:lnTo>
                  <a:pt x="60" y="22"/>
                </a:lnTo>
                <a:lnTo>
                  <a:pt x="68" y="2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2" name="Freeform 844"/>
          <p:cNvSpPr>
            <a:spLocks/>
          </p:cNvSpPr>
          <p:nvPr/>
        </p:nvSpPr>
        <p:spPr bwMode="auto">
          <a:xfrm>
            <a:off x="5364163" y="3368675"/>
            <a:ext cx="290512" cy="307975"/>
          </a:xfrm>
          <a:custGeom>
            <a:avLst/>
            <a:gdLst>
              <a:gd name="T0" fmla="*/ 2147483647 w 613"/>
              <a:gd name="T1" fmla="*/ 2147483647 h 657"/>
              <a:gd name="T2" fmla="*/ 2147483647 w 613"/>
              <a:gd name="T3" fmla="*/ 2147483647 h 657"/>
              <a:gd name="T4" fmla="*/ 2147483647 w 613"/>
              <a:gd name="T5" fmla="*/ 2147483647 h 657"/>
              <a:gd name="T6" fmla="*/ 2147483647 w 613"/>
              <a:gd name="T7" fmla="*/ 2147483647 h 657"/>
              <a:gd name="T8" fmla="*/ 2147483647 w 613"/>
              <a:gd name="T9" fmla="*/ 2147483647 h 657"/>
              <a:gd name="T10" fmla="*/ 2147483647 w 613"/>
              <a:gd name="T11" fmla="*/ 2147483647 h 657"/>
              <a:gd name="T12" fmla="*/ 2147483647 w 613"/>
              <a:gd name="T13" fmla="*/ 2147483647 h 657"/>
              <a:gd name="T14" fmla="*/ 2147483647 w 613"/>
              <a:gd name="T15" fmla="*/ 2147483647 h 657"/>
              <a:gd name="T16" fmla="*/ 2147483647 w 613"/>
              <a:gd name="T17" fmla="*/ 2147483647 h 657"/>
              <a:gd name="T18" fmla="*/ 2147483647 w 613"/>
              <a:gd name="T19" fmla="*/ 2147483647 h 657"/>
              <a:gd name="T20" fmla="*/ 2147483647 w 613"/>
              <a:gd name="T21" fmla="*/ 2147483647 h 657"/>
              <a:gd name="T22" fmla="*/ 2147483647 w 613"/>
              <a:gd name="T23" fmla="*/ 2147483647 h 657"/>
              <a:gd name="T24" fmla="*/ 2147483647 w 613"/>
              <a:gd name="T25" fmla="*/ 2147483647 h 657"/>
              <a:gd name="T26" fmla="*/ 2147483647 w 613"/>
              <a:gd name="T27" fmla="*/ 2147483647 h 657"/>
              <a:gd name="T28" fmla="*/ 2147483647 w 613"/>
              <a:gd name="T29" fmla="*/ 2147483647 h 657"/>
              <a:gd name="T30" fmla="*/ 2147483647 w 613"/>
              <a:gd name="T31" fmla="*/ 2147483647 h 657"/>
              <a:gd name="T32" fmla="*/ 2147483647 w 613"/>
              <a:gd name="T33" fmla="*/ 2147483647 h 657"/>
              <a:gd name="T34" fmla="*/ 2147483647 w 613"/>
              <a:gd name="T35" fmla="*/ 2147483647 h 657"/>
              <a:gd name="T36" fmla="*/ 2147483647 w 613"/>
              <a:gd name="T37" fmla="*/ 2147483647 h 657"/>
              <a:gd name="T38" fmla="*/ 2147483647 w 613"/>
              <a:gd name="T39" fmla="*/ 2147483647 h 657"/>
              <a:gd name="T40" fmla="*/ 2147483647 w 613"/>
              <a:gd name="T41" fmla="*/ 2147483647 h 657"/>
              <a:gd name="T42" fmla="*/ 2147483647 w 613"/>
              <a:gd name="T43" fmla="*/ 2147483647 h 657"/>
              <a:gd name="T44" fmla="*/ 2147483647 w 613"/>
              <a:gd name="T45" fmla="*/ 2147483647 h 657"/>
              <a:gd name="T46" fmla="*/ 2147483647 w 613"/>
              <a:gd name="T47" fmla="*/ 2147483647 h 657"/>
              <a:gd name="T48" fmla="*/ 2147483647 w 613"/>
              <a:gd name="T49" fmla="*/ 2147483647 h 657"/>
              <a:gd name="T50" fmla="*/ 2147483647 w 613"/>
              <a:gd name="T51" fmla="*/ 2147483647 h 657"/>
              <a:gd name="T52" fmla="*/ 2147483647 w 613"/>
              <a:gd name="T53" fmla="*/ 2147483647 h 657"/>
              <a:gd name="T54" fmla="*/ 2147483647 w 613"/>
              <a:gd name="T55" fmla="*/ 2147483647 h 657"/>
              <a:gd name="T56" fmla="*/ 2147483647 w 613"/>
              <a:gd name="T57" fmla="*/ 2147483647 h 657"/>
              <a:gd name="T58" fmla="*/ 2147483647 w 613"/>
              <a:gd name="T59" fmla="*/ 2147483647 h 657"/>
              <a:gd name="T60" fmla="*/ 2147483647 w 613"/>
              <a:gd name="T61" fmla="*/ 2147483647 h 657"/>
              <a:gd name="T62" fmla="*/ 2147483647 w 613"/>
              <a:gd name="T63" fmla="*/ 2147483647 h 657"/>
              <a:gd name="T64" fmla="*/ 2147483647 w 613"/>
              <a:gd name="T65" fmla="*/ 2147483647 h 657"/>
              <a:gd name="T66" fmla="*/ 2147483647 w 613"/>
              <a:gd name="T67" fmla="*/ 2147483647 h 657"/>
              <a:gd name="T68" fmla="*/ 2147483647 w 613"/>
              <a:gd name="T69" fmla="*/ 2147483647 h 657"/>
              <a:gd name="T70" fmla="*/ 2147483647 w 613"/>
              <a:gd name="T71" fmla="*/ 2147483647 h 657"/>
              <a:gd name="T72" fmla="*/ 2147483647 w 613"/>
              <a:gd name="T73" fmla="*/ 2147483647 h 657"/>
              <a:gd name="T74" fmla="*/ 2147483647 w 613"/>
              <a:gd name="T75" fmla="*/ 2147483647 h 657"/>
              <a:gd name="T76" fmla="*/ 2147483647 w 613"/>
              <a:gd name="T77" fmla="*/ 2147483647 h 657"/>
              <a:gd name="T78" fmla="*/ 2147483647 w 613"/>
              <a:gd name="T79" fmla="*/ 2147483647 h 657"/>
              <a:gd name="T80" fmla="*/ 2147483647 w 613"/>
              <a:gd name="T81" fmla="*/ 2147483647 h 657"/>
              <a:gd name="T82" fmla="*/ 2147483647 w 613"/>
              <a:gd name="T83" fmla="*/ 2147483647 h 657"/>
              <a:gd name="T84" fmla="*/ 2147483647 w 613"/>
              <a:gd name="T85" fmla="*/ 2147483647 h 657"/>
              <a:gd name="T86" fmla="*/ 2147483647 w 613"/>
              <a:gd name="T87" fmla="*/ 2147483647 h 657"/>
              <a:gd name="T88" fmla="*/ 2147483647 w 613"/>
              <a:gd name="T89" fmla="*/ 2147483647 h 657"/>
              <a:gd name="T90" fmla="*/ 2147483647 w 613"/>
              <a:gd name="T91" fmla="*/ 2147483647 h 657"/>
              <a:gd name="T92" fmla="*/ 2147483647 w 613"/>
              <a:gd name="T93" fmla="*/ 2147483647 h 657"/>
              <a:gd name="T94" fmla="*/ 2147483647 w 613"/>
              <a:gd name="T95" fmla="*/ 2147483647 h 657"/>
              <a:gd name="T96" fmla="*/ 2147483647 w 613"/>
              <a:gd name="T97" fmla="*/ 2147483647 h 657"/>
              <a:gd name="T98" fmla="*/ 2147483647 w 613"/>
              <a:gd name="T99" fmla="*/ 2147483647 h 657"/>
              <a:gd name="T100" fmla="*/ 2147483647 w 613"/>
              <a:gd name="T101" fmla="*/ 2147483647 h 657"/>
              <a:gd name="T102" fmla="*/ 2147483647 w 613"/>
              <a:gd name="T103" fmla="*/ 2147483647 h 657"/>
              <a:gd name="T104" fmla="*/ 2147483647 w 613"/>
              <a:gd name="T105" fmla="*/ 2147483647 h 657"/>
              <a:gd name="T106" fmla="*/ 2147483647 w 613"/>
              <a:gd name="T107" fmla="*/ 2147483647 h 657"/>
              <a:gd name="T108" fmla="*/ 2147483647 w 613"/>
              <a:gd name="T109" fmla="*/ 2147483647 h 657"/>
              <a:gd name="T110" fmla="*/ 2147483647 w 613"/>
              <a:gd name="T111" fmla="*/ 2147483647 h 657"/>
              <a:gd name="T112" fmla="*/ 2147483647 w 613"/>
              <a:gd name="T113" fmla="*/ 2147483647 h 6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3"/>
              <a:gd name="T172" fmla="*/ 0 h 657"/>
              <a:gd name="T173" fmla="*/ 613 w 613"/>
              <a:gd name="T174" fmla="*/ 657 h 6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3" h="657">
                <a:moveTo>
                  <a:pt x="0" y="317"/>
                </a:moveTo>
                <a:lnTo>
                  <a:pt x="6" y="312"/>
                </a:lnTo>
                <a:lnTo>
                  <a:pt x="8" y="311"/>
                </a:lnTo>
                <a:lnTo>
                  <a:pt x="14" y="308"/>
                </a:lnTo>
                <a:lnTo>
                  <a:pt x="20" y="303"/>
                </a:lnTo>
                <a:lnTo>
                  <a:pt x="25" y="300"/>
                </a:lnTo>
                <a:lnTo>
                  <a:pt x="31" y="295"/>
                </a:lnTo>
                <a:lnTo>
                  <a:pt x="38" y="290"/>
                </a:lnTo>
                <a:lnTo>
                  <a:pt x="44" y="287"/>
                </a:lnTo>
                <a:lnTo>
                  <a:pt x="50" y="282"/>
                </a:lnTo>
                <a:lnTo>
                  <a:pt x="53" y="281"/>
                </a:lnTo>
                <a:lnTo>
                  <a:pt x="59" y="277"/>
                </a:lnTo>
                <a:lnTo>
                  <a:pt x="66" y="273"/>
                </a:lnTo>
                <a:lnTo>
                  <a:pt x="68" y="271"/>
                </a:lnTo>
                <a:lnTo>
                  <a:pt x="75" y="268"/>
                </a:lnTo>
                <a:lnTo>
                  <a:pt x="79" y="264"/>
                </a:lnTo>
                <a:lnTo>
                  <a:pt x="86" y="260"/>
                </a:lnTo>
                <a:lnTo>
                  <a:pt x="91" y="255"/>
                </a:lnTo>
                <a:lnTo>
                  <a:pt x="104" y="247"/>
                </a:lnTo>
                <a:lnTo>
                  <a:pt x="108" y="245"/>
                </a:lnTo>
                <a:lnTo>
                  <a:pt x="111" y="242"/>
                </a:lnTo>
                <a:lnTo>
                  <a:pt x="113" y="242"/>
                </a:lnTo>
                <a:lnTo>
                  <a:pt x="118" y="238"/>
                </a:lnTo>
                <a:lnTo>
                  <a:pt x="122" y="235"/>
                </a:lnTo>
                <a:lnTo>
                  <a:pt x="126" y="233"/>
                </a:lnTo>
                <a:lnTo>
                  <a:pt x="127" y="227"/>
                </a:lnTo>
                <a:lnTo>
                  <a:pt x="129" y="219"/>
                </a:lnTo>
                <a:lnTo>
                  <a:pt x="133" y="212"/>
                </a:lnTo>
                <a:lnTo>
                  <a:pt x="135" y="205"/>
                </a:lnTo>
                <a:lnTo>
                  <a:pt x="135" y="198"/>
                </a:lnTo>
                <a:lnTo>
                  <a:pt x="134" y="191"/>
                </a:lnTo>
                <a:lnTo>
                  <a:pt x="134" y="188"/>
                </a:lnTo>
                <a:lnTo>
                  <a:pt x="133" y="181"/>
                </a:lnTo>
                <a:lnTo>
                  <a:pt x="132" y="179"/>
                </a:lnTo>
                <a:lnTo>
                  <a:pt x="132" y="177"/>
                </a:lnTo>
                <a:lnTo>
                  <a:pt x="131" y="171"/>
                </a:lnTo>
                <a:lnTo>
                  <a:pt x="133" y="164"/>
                </a:lnTo>
                <a:lnTo>
                  <a:pt x="133" y="157"/>
                </a:lnTo>
                <a:lnTo>
                  <a:pt x="133" y="150"/>
                </a:lnTo>
                <a:lnTo>
                  <a:pt x="135" y="144"/>
                </a:lnTo>
                <a:lnTo>
                  <a:pt x="138" y="137"/>
                </a:lnTo>
                <a:lnTo>
                  <a:pt x="137" y="131"/>
                </a:lnTo>
                <a:lnTo>
                  <a:pt x="137" y="123"/>
                </a:lnTo>
                <a:lnTo>
                  <a:pt x="133" y="116"/>
                </a:lnTo>
                <a:lnTo>
                  <a:pt x="130" y="109"/>
                </a:lnTo>
                <a:lnTo>
                  <a:pt x="127" y="102"/>
                </a:lnTo>
                <a:lnTo>
                  <a:pt x="127" y="82"/>
                </a:lnTo>
                <a:lnTo>
                  <a:pt x="128" y="79"/>
                </a:lnTo>
                <a:lnTo>
                  <a:pt x="129" y="78"/>
                </a:lnTo>
                <a:lnTo>
                  <a:pt x="130" y="74"/>
                </a:lnTo>
                <a:lnTo>
                  <a:pt x="131" y="70"/>
                </a:lnTo>
                <a:lnTo>
                  <a:pt x="138" y="67"/>
                </a:lnTo>
                <a:lnTo>
                  <a:pt x="143" y="66"/>
                </a:lnTo>
                <a:lnTo>
                  <a:pt x="149" y="63"/>
                </a:lnTo>
                <a:lnTo>
                  <a:pt x="156" y="62"/>
                </a:lnTo>
                <a:lnTo>
                  <a:pt x="162" y="55"/>
                </a:lnTo>
                <a:lnTo>
                  <a:pt x="168" y="48"/>
                </a:lnTo>
                <a:lnTo>
                  <a:pt x="169" y="45"/>
                </a:lnTo>
                <a:lnTo>
                  <a:pt x="170" y="45"/>
                </a:lnTo>
                <a:lnTo>
                  <a:pt x="173" y="40"/>
                </a:lnTo>
                <a:lnTo>
                  <a:pt x="177" y="36"/>
                </a:lnTo>
                <a:lnTo>
                  <a:pt x="179" y="32"/>
                </a:lnTo>
                <a:lnTo>
                  <a:pt x="180" y="31"/>
                </a:lnTo>
                <a:lnTo>
                  <a:pt x="186" y="26"/>
                </a:lnTo>
                <a:lnTo>
                  <a:pt x="183" y="22"/>
                </a:lnTo>
                <a:lnTo>
                  <a:pt x="188" y="21"/>
                </a:lnTo>
                <a:lnTo>
                  <a:pt x="193" y="19"/>
                </a:lnTo>
                <a:lnTo>
                  <a:pt x="197" y="18"/>
                </a:lnTo>
                <a:lnTo>
                  <a:pt x="200" y="11"/>
                </a:lnTo>
                <a:lnTo>
                  <a:pt x="204" y="4"/>
                </a:lnTo>
                <a:lnTo>
                  <a:pt x="205" y="0"/>
                </a:lnTo>
                <a:lnTo>
                  <a:pt x="211" y="3"/>
                </a:lnTo>
                <a:lnTo>
                  <a:pt x="218" y="5"/>
                </a:lnTo>
                <a:lnTo>
                  <a:pt x="224" y="2"/>
                </a:lnTo>
                <a:lnTo>
                  <a:pt x="230" y="2"/>
                </a:lnTo>
                <a:lnTo>
                  <a:pt x="236" y="5"/>
                </a:lnTo>
                <a:lnTo>
                  <a:pt x="242" y="5"/>
                </a:lnTo>
                <a:lnTo>
                  <a:pt x="249" y="10"/>
                </a:lnTo>
                <a:lnTo>
                  <a:pt x="254" y="10"/>
                </a:lnTo>
                <a:lnTo>
                  <a:pt x="260" y="12"/>
                </a:lnTo>
                <a:lnTo>
                  <a:pt x="266" y="12"/>
                </a:lnTo>
                <a:lnTo>
                  <a:pt x="272" y="13"/>
                </a:lnTo>
                <a:lnTo>
                  <a:pt x="279" y="6"/>
                </a:lnTo>
                <a:lnTo>
                  <a:pt x="284" y="5"/>
                </a:lnTo>
                <a:lnTo>
                  <a:pt x="290" y="7"/>
                </a:lnTo>
                <a:lnTo>
                  <a:pt x="295" y="14"/>
                </a:lnTo>
                <a:lnTo>
                  <a:pt x="293" y="21"/>
                </a:lnTo>
                <a:lnTo>
                  <a:pt x="295" y="27"/>
                </a:lnTo>
                <a:lnTo>
                  <a:pt x="301" y="32"/>
                </a:lnTo>
                <a:lnTo>
                  <a:pt x="306" y="26"/>
                </a:lnTo>
                <a:lnTo>
                  <a:pt x="312" y="21"/>
                </a:lnTo>
                <a:lnTo>
                  <a:pt x="318" y="15"/>
                </a:lnTo>
                <a:lnTo>
                  <a:pt x="323" y="16"/>
                </a:lnTo>
                <a:lnTo>
                  <a:pt x="327" y="19"/>
                </a:lnTo>
                <a:lnTo>
                  <a:pt x="327" y="22"/>
                </a:lnTo>
                <a:lnTo>
                  <a:pt x="333" y="27"/>
                </a:lnTo>
                <a:lnTo>
                  <a:pt x="335" y="34"/>
                </a:lnTo>
                <a:lnTo>
                  <a:pt x="335" y="40"/>
                </a:lnTo>
                <a:lnTo>
                  <a:pt x="338" y="47"/>
                </a:lnTo>
                <a:lnTo>
                  <a:pt x="343" y="50"/>
                </a:lnTo>
                <a:lnTo>
                  <a:pt x="344" y="50"/>
                </a:lnTo>
                <a:lnTo>
                  <a:pt x="348" y="56"/>
                </a:lnTo>
                <a:lnTo>
                  <a:pt x="347" y="61"/>
                </a:lnTo>
                <a:lnTo>
                  <a:pt x="346" y="67"/>
                </a:lnTo>
                <a:lnTo>
                  <a:pt x="351" y="72"/>
                </a:lnTo>
                <a:lnTo>
                  <a:pt x="362" y="80"/>
                </a:lnTo>
                <a:lnTo>
                  <a:pt x="366" y="87"/>
                </a:lnTo>
                <a:lnTo>
                  <a:pt x="368" y="94"/>
                </a:lnTo>
                <a:lnTo>
                  <a:pt x="368" y="95"/>
                </a:lnTo>
                <a:lnTo>
                  <a:pt x="372" y="102"/>
                </a:lnTo>
                <a:lnTo>
                  <a:pt x="370" y="109"/>
                </a:lnTo>
                <a:lnTo>
                  <a:pt x="381" y="108"/>
                </a:lnTo>
                <a:lnTo>
                  <a:pt x="383" y="109"/>
                </a:lnTo>
                <a:lnTo>
                  <a:pt x="386" y="112"/>
                </a:lnTo>
                <a:lnTo>
                  <a:pt x="388" y="111"/>
                </a:lnTo>
                <a:lnTo>
                  <a:pt x="390" y="115"/>
                </a:lnTo>
                <a:lnTo>
                  <a:pt x="396" y="121"/>
                </a:lnTo>
                <a:lnTo>
                  <a:pt x="401" y="124"/>
                </a:lnTo>
                <a:lnTo>
                  <a:pt x="407" y="121"/>
                </a:lnTo>
                <a:lnTo>
                  <a:pt x="413" y="121"/>
                </a:lnTo>
                <a:lnTo>
                  <a:pt x="419" y="120"/>
                </a:lnTo>
                <a:lnTo>
                  <a:pt x="425" y="124"/>
                </a:lnTo>
                <a:lnTo>
                  <a:pt x="432" y="123"/>
                </a:lnTo>
                <a:lnTo>
                  <a:pt x="429" y="129"/>
                </a:lnTo>
                <a:lnTo>
                  <a:pt x="422" y="132"/>
                </a:lnTo>
                <a:lnTo>
                  <a:pt x="416" y="133"/>
                </a:lnTo>
                <a:lnTo>
                  <a:pt x="414" y="140"/>
                </a:lnTo>
                <a:lnTo>
                  <a:pt x="413" y="144"/>
                </a:lnTo>
                <a:lnTo>
                  <a:pt x="414" y="151"/>
                </a:lnTo>
                <a:lnTo>
                  <a:pt x="419" y="158"/>
                </a:lnTo>
                <a:lnTo>
                  <a:pt x="425" y="165"/>
                </a:lnTo>
                <a:lnTo>
                  <a:pt x="424" y="167"/>
                </a:lnTo>
                <a:lnTo>
                  <a:pt x="428" y="174"/>
                </a:lnTo>
                <a:lnTo>
                  <a:pt x="428" y="179"/>
                </a:lnTo>
                <a:lnTo>
                  <a:pt x="427" y="181"/>
                </a:lnTo>
                <a:lnTo>
                  <a:pt x="419" y="183"/>
                </a:lnTo>
                <a:lnTo>
                  <a:pt x="413" y="181"/>
                </a:lnTo>
                <a:lnTo>
                  <a:pt x="411" y="188"/>
                </a:lnTo>
                <a:lnTo>
                  <a:pt x="412" y="192"/>
                </a:lnTo>
                <a:lnTo>
                  <a:pt x="406" y="195"/>
                </a:lnTo>
                <a:lnTo>
                  <a:pt x="406" y="196"/>
                </a:lnTo>
                <a:lnTo>
                  <a:pt x="401" y="203"/>
                </a:lnTo>
                <a:lnTo>
                  <a:pt x="400" y="209"/>
                </a:lnTo>
                <a:lnTo>
                  <a:pt x="404" y="216"/>
                </a:lnTo>
                <a:lnTo>
                  <a:pt x="406" y="223"/>
                </a:lnTo>
                <a:lnTo>
                  <a:pt x="400" y="222"/>
                </a:lnTo>
                <a:lnTo>
                  <a:pt x="394" y="219"/>
                </a:lnTo>
                <a:lnTo>
                  <a:pt x="394" y="223"/>
                </a:lnTo>
                <a:lnTo>
                  <a:pt x="389" y="230"/>
                </a:lnTo>
                <a:lnTo>
                  <a:pt x="391" y="236"/>
                </a:lnTo>
                <a:lnTo>
                  <a:pt x="397" y="239"/>
                </a:lnTo>
                <a:lnTo>
                  <a:pt x="400" y="246"/>
                </a:lnTo>
                <a:lnTo>
                  <a:pt x="399" y="253"/>
                </a:lnTo>
                <a:lnTo>
                  <a:pt x="397" y="260"/>
                </a:lnTo>
                <a:lnTo>
                  <a:pt x="394" y="265"/>
                </a:lnTo>
                <a:lnTo>
                  <a:pt x="394" y="268"/>
                </a:lnTo>
                <a:lnTo>
                  <a:pt x="391" y="269"/>
                </a:lnTo>
                <a:lnTo>
                  <a:pt x="394" y="271"/>
                </a:lnTo>
                <a:lnTo>
                  <a:pt x="396" y="272"/>
                </a:lnTo>
                <a:lnTo>
                  <a:pt x="401" y="277"/>
                </a:lnTo>
                <a:lnTo>
                  <a:pt x="405" y="282"/>
                </a:lnTo>
                <a:lnTo>
                  <a:pt x="409" y="289"/>
                </a:lnTo>
                <a:lnTo>
                  <a:pt x="415" y="295"/>
                </a:lnTo>
                <a:lnTo>
                  <a:pt x="420" y="296"/>
                </a:lnTo>
                <a:lnTo>
                  <a:pt x="427" y="301"/>
                </a:lnTo>
                <a:lnTo>
                  <a:pt x="427" y="308"/>
                </a:lnTo>
                <a:lnTo>
                  <a:pt x="432" y="309"/>
                </a:lnTo>
                <a:lnTo>
                  <a:pt x="435" y="311"/>
                </a:lnTo>
                <a:lnTo>
                  <a:pt x="437" y="318"/>
                </a:lnTo>
                <a:lnTo>
                  <a:pt x="443" y="325"/>
                </a:lnTo>
                <a:lnTo>
                  <a:pt x="446" y="330"/>
                </a:lnTo>
                <a:lnTo>
                  <a:pt x="442" y="335"/>
                </a:lnTo>
                <a:lnTo>
                  <a:pt x="437" y="338"/>
                </a:lnTo>
                <a:lnTo>
                  <a:pt x="443" y="343"/>
                </a:lnTo>
                <a:lnTo>
                  <a:pt x="444" y="350"/>
                </a:lnTo>
                <a:lnTo>
                  <a:pt x="450" y="349"/>
                </a:lnTo>
                <a:lnTo>
                  <a:pt x="457" y="350"/>
                </a:lnTo>
                <a:lnTo>
                  <a:pt x="463" y="351"/>
                </a:lnTo>
                <a:lnTo>
                  <a:pt x="467" y="354"/>
                </a:lnTo>
                <a:lnTo>
                  <a:pt x="472" y="359"/>
                </a:lnTo>
                <a:lnTo>
                  <a:pt x="474" y="359"/>
                </a:lnTo>
                <a:lnTo>
                  <a:pt x="479" y="364"/>
                </a:lnTo>
                <a:lnTo>
                  <a:pt x="487" y="369"/>
                </a:lnTo>
                <a:lnTo>
                  <a:pt x="492" y="376"/>
                </a:lnTo>
                <a:lnTo>
                  <a:pt x="499" y="381"/>
                </a:lnTo>
                <a:lnTo>
                  <a:pt x="505" y="385"/>
                </a:lnTo>
                <a:lnTo>
                  <a:pt x="510" y="389"/>
                </a:lnTo>
                <a:lnTo>
                  <a:pt x="515" y="387"/>
                </a:lnTo>
                <a:lnTo>
                  <a:pt x="516" y="386"/>
                </a:lnTo>
                <a:lnTo>
                  <a:pt x="518" y="386"/>
                </a:lnTo>
                <a:lnTo>
                  <a:pt x="523" y="390"/>
                </a:lnTo>
                <a:lnTo>
                  <a:pt x="526" y="397"/>
                </a:lnTo>
                <a:lnTo>
                  <a:pt x="526" y="398"/>
                </a:lnTo>
                <a:lnTo>
                  <a:pt x="530" y="402"/>
                </a:lnTo>
                <a:lnTo>
                  <a:pt x="534" y="409"/>
                </a:lnTo>
                <a:lnTo>
                  <a:pt x="537" y="416"/>
                </a:lnTo>
                <a:lnTo>
                  <a:pt x="538" y="416"/>
                </a:lnTo>
                <a:lnTo>
                  <a:pt x="539" y="417"/>
                </a:lnTo>
                <a:lnTo>
                  <a:pt x="545" y="423"/>
                </a:lnTo>
                <a:lnTo>
                  <a:pt x="546" y="424"/>
                </a:lnTo>
                <a:lnTo>
                  <a:pt x="547" y="427"/>
                </a:lnTo>
                <a:lnTo>
                  <a:pt x="552" y="433"/>
                </a:lnTo>
                <a:lnTo>
                  <a:pt x="557" y="440"/>
                </a:lnTo>
                <a:lnTo>
                  <a:pt x="556" y="447"/>
                </a:lnTo>
                <a:lnTo>
                  <a:pt x="555" y="449"/>
                </a:lnTo>
                <a:lnTo>
                  <a:pt x="554" y="456"/>
                </a:lnTo>
                <a:lnTo>
                  <a:pt x="553" y="463"/>
                </a:lnTo>
                <a:lnTo>
                  <a:pt x="551" y="470"/>
                </a:lnTo>
                <a:lnTo>
                  <a:pt x="551" y="477"/>
                </a:lnTo>
                <a:lnTo>
                  <a:pt x="551" y="483"/>
                </a:lnTo>
                <a:lnTo>
                  <a:pt x="552" y="490"/>
                </a:lnTo>
                <a:lnTo>
                  <a:pt x="553" y="497"/>
                </a:lnTo>
                <a:lnTo>
                  <a:pt x="555" y="504"/>
                </a:lnTo>
                <a:lnTo>
                  <a:pt x="568" y="504"/>
                </a:lnTo>
                <a:lnTo>
                  <a:pt x="574" y="504"/>
                </a:lnTo>
                <a:lnTo>
                  <a:pt x="575" y="512"/>
                </a:lnTo>
                <a:lnTo>
                  <a:pt x="576" y="519"/>
                </a:lnTo>
                <a:lnTo>
                  <a:pt x="576" y="526"/>
                </a:lnTo>
                <a:lnTo>
                  <a:pt x="577" y="532"/>
                </a:lnTo>
                <a:lnTo>
                  <a:pt x="578" y="540"/>
                </a:lnTo>
                <a:lnTo>
                  <a:pt x="580" y="546"/>
                </a:lnTo>
                <a:lnTo>
                  <a:pt x="585" y="548"/>
                </a:lnTo>
                <a:lnTo>
                  <a:pt x="586" y="550"/>
                </a:lnTo>
                <a:lnTo>
                  <a:pt x="588" y="555"/>
                </a:lnTo>
                <a:lnTo>
                  <a:pt x="594" y="558"/>
                </a:lnTo>
                <a:lnTo>
                  <a:pt x="599" y="563"/>
                </a:lnTo>
                <a:lnTo>
                  <a:pt x="603" y="570"/>
                </a:lnTo>
                <a:lnTo>
                  <a:pt x="605" y="577"/>
                </a:lnTo>
                <a:lnTo>
                  <a:pt x="607" y="583"/>
                </a:lnTo>
                <a:lnTo>
                  <a:pt x="613" y="586"/>
                </a:lnTo>
                <a:lnTo>
                  <a:pt x="612" y="586"/>
                </a:lnTo>
                <a:lnTo>
                  <a:pt x="613" y="588"/>
                </a:lnTo>
                <a:lnTo>
                  <a:pt x="608" y="588"/>
                </a:lnTo>
                <a:lnTo>
                  <a:pt x="600" y="586"/>
                </a:lnTo>
                <a:lnTo>
                  <a:pt x="595" y="583"/>
                </a:lnTo>
                <a:lnTo>
                  <a:pt x="589" y="580"/>
                </a:lnTo>
                <a:lnTo>
                  <a:pt x="583" y="579"/>
                </a:lnTo>
                <a:lnTo>
                  <a:pt x="577" y="582"/>
                </a:lnTo>
                <a:lnTo>
                  <a:pt x="575" y="575"/>
                </a:lnTo>
                <a:lnTo>
                  <a:pt x="576" y="580"/>
                </a:lnTo>
                <a:lnTo>
                  <a:pt x="576" y="582"/>
                </a:lnTo>
                <a:lnTo>
                  <a:pt x="569" y="579"/>
                </a:lnTo>
                <a:lnTo>
                  <a:pt x="563" y="577"/>
                </a:lnTo>
                <a:lnTo>
                  <a:pt x="562" y="576"/>
                </a:lnTo>
                <a:lnTo>
                  <a:pt x="542" y="576"/>
                </a:lnTo>
                <a:lnTo>
                  <a:pt x="536" y="579"/>
                </a:lnTo>
                <a:lnTo>
                  <a:pt x="530" y="580"/>
                </a:lnTo>
                <a:lnTo>
                  <a:pt x="528" y="583"/>
                </a:lnTo>
                <a:lnTo>
                  <a:pt x="525" y="590"/>
                </a:lnTo>
                <a:lnTo>
                  <a:pt x="524" y="596"/>
                </a:lnTo>
                <a:lnTo>
                  <a:pt x="522" y="603"/>
                </a:lnTo>
                <a:lnTo>
                  <a:pt x="521" y="610"/>
                </a:lnTo>
                <a:lnTo>
                  <a:pt x="518" y="617"/>
                </a:lnTo>
                <a:lnTo>
                  <a:pt x="515" y="624"/>
                </a:lnTo>
                <a:lnTo>
                  <a:pt x="511" y="628"/>
                </a:lnTo>
                <a:lnTo>
                  <a:pt x="508" y="635"/>
                </a:lnTo>
                <a:lnTo>
                  <a:pt x="505" y="642"/>
                </a:lnTo>
                <a:lnTo>
                  <a:pt x="505" y="644"/>
                </a:lnTo>
                <a:lnTo>
                  <a:pt x="503" y="644"/>
                </a:lnTo>
                <a:lnTo>
                  <a:pt x="503" y="647"/>
                </a:lnTo>
                <a:lnTo>
                  <a:pt x="498" y="652"/>
                </a:lnTo>
                <a:lnTo>
                  <a:pt x="497" y="653"/>
                </a:lnTo>
                <a:lnTo>
                  <a:pt x="495" y="655"/>
                </a:lnTo>
                <a:lnTo>
                  <a:pt x="490" y="657"/>
                </a:lnTo>
                <a:lnTo>
                  <a:pt x="482" y="657"/>
                </a:lnTo>
                <a:lnTo>
                  <a:pt x="471" y="655"/>
                </a:lnTo>
                <a:lnTo>
                  <a:pt x="460" y="653"/>
                </a:lnTo>
                <a:lnTo>
                  <a:pt x="450" y="652"/>
                </a:lnTo>
                <a:lnTo>
                  <a:pt x="440" y="651"/>
                </a:lnTo>
                <a:lnTo>
                  <a:pt x="431" y="650"/>
                </a:lnTo>
                <a:lnTo>
                  <a:pt x="419" y="649"/>
                </a:lnTo>
                <a:lnTo>
                  <a:pt x="409" y="649"/>
                </a:lnTo>
                <a:lnTo>
                  <a:pt x="402" y="648"/>
                </a:lnTo>
                <a:lnTo>
                  <a:pt x="400" y="647"/>
                </a:lnTo>
                <a:lnTo>
                  <a:pt x="392" y="647"/>
                </a:lnTo>
                <a:lnTo>
                  <a:pt x="385" y="645"/>
                </a:lnTo>
                <a:lnTo>
                  <a:pt x="378" y="640"/>
                </a:lnTo>
                <a:lnTo>
                  <a:pt x="371" y="633"/>
                </a:lnTo>
                <a:lnTo>
                  <a:pt x="362" y="627"/>
                </a:lnTo>
                <a:lnTo>
                  <a:pt x="354" y="619"/>
                </a:lnTo>
                <a:lnTo>
                  <a:pt x="342" y="608"/>
                </a:lnTo>
                <a:lnTo>
                  <a:pt x="333" y="602"/>
                </a:lnTo>
                <a:lnTo>
                  <a:pt x="326" y="594"/>
                </a:lnTo>
                <a:lnTo>
                  <a:pt x="325" y="594"/>
                </a:lnTo>
                <a:lnTo>
                  <a:pt x="319" y="590"/>
                </a:lnTo>
                <a:lnTo>
                  <a:pt x="313" y="584"/>
                </a:lnTo>
                <a:lnTo>
                  <a:pt x="312" y="583"/>
                </a:lnTo>
                <a:lnTo>
                  <a:pt x="311" y="582"/>
                </a:lnTo>
                <a:lnTo>
                  <a:pt x="302" y="576"/>
                </a:lnTo>
                <a:lnTo>
                  <a:pt x="295" y="569"/>
                </a:lnTo>
                <a:lnTo>
                  <a:pt x="290" y="563"/>
                </a:lnTo>
                <a:lnTo>
                  <a:pt x="283" y="558"/>
                </a:lnTo>
                <a:lnTo>
                  <a:pt x="273" y="551"/>
                </a:lnTo>
                <a:lnTo>
                  <a:pt x="267" y="545"/>
                </a:lnTo>
                <a:lnTo>
                  <a:pt x="261" y="540"/>
                </a:lnTo>
                <a:lnTo>
                  <a:pt x="249" y="529"/>
                </a:lnTo>
                <a:lnTo>
                  <a:pt x="240" y="521"/>
                </a:lnTo>
                <a:lnTo>
                  <a:pt x="232" y="514"/>
                </a:lnTo>
                <a:lnTo>
                  <a:pt x="222" y="504"/>
                </a:lnTo>
                <a:lnTo>
                  <a:pt x="211" y="495"/>
                </a:lnTo>
                <a:lnTo>
                  <a:pt x="205" y="492"/>
                </a:lnTo>
                <a:lnTo>
                  <a:pt x="199" y="489"/>
                </a:lnTo>
                <a:lnTo>
                  <a:pt x="193" y="486"/>
                </a:lnTo>
                <a:lnTo>
                  <a:pt x="186" y="482"/>
                </a:lnTo>
                <a:lnTo>
                  <a:pt x="186" y="481"/>
                </a:lnTo>
                <a:lnTo>
                  <a:pt x="178" y="479"/>
                </a:lnTo>
                <a:lnTo>
                  <a:pt x="172" y="475"/>
                </a:lnTo>
                <a:lnTo>
                  <a:pt x="171" y="474"/>
                </a:lnTo>
                <a:lnTo>
                  <a:pt x="161" y="467"/>
                </a:lnTo>
                <a:lnTo>
                  <a:pt x="147" y="457"/>
                </a:lnTo>
                <a:lnTo>
                  <a:pt x="138" y="451"/>
                </a:lnTo>
                <a:lnTo>
                  <a:pt x="127" y="443"/>
                </a:lnTo>
                <a:lnTo>
                  <a:pt x="117" y="437"/>
                </a:lnTo>
                <a:lnTo>
                  <a:pt x="107" y="430"/>
                </a:lnTo>
                <a:lnTo>
                  <a:pt x="91" y="426"/>
                </a:lnTo>
                <a:lnTo>
                  <a:pt x="84" y="425"/>
                </a:lnTo>
                <a:lnTo>
                  <a:pt x="81" y="424"/>
                </a:lnTo>
                <a:lnTo>
                  <a:pt x="70" y="422"/>
                </a:lnTo>
                <a:lnTo>
                  <a:pt x="63" y="421"/>
                </a:lnTo>
                <a:lnTo>
                  <a:pt x="57" y="419"/>
                </a:lnTo>
                <a:lnTo>
                  <a:pt x="49" y="418"/>
                </a:lnTo>
                <a:lnTo>
                  <a:pt x="47" y="417"/>
                </a:lnTo>
                <a:lnTo>
                  <a:pt x="40" y="416"/>
                </a:lnTo>
                <a:lnTo>
                  <a:pt x="30" y="415"/>
                </a:lnTo>
                <a:lnTo>
                  <a:pt x="37" y="408"/>
                </a:lnTo>
                <a:lnTo>
                  <a:pt x="38" y="407"/>
                </a:lnTo>
                <a:lnTo>
                  <a:pt x="39" y="405"/>
                </a:lnTo>
                <a:lnTo>
                  <a:pt x="36" y="398"/>
                </a:lnTo>
                <a:lnTo>
                  <a:pt x="33" y="397"/>
                </a:lnTo>
                <a:lnTo>
                  <a:pt x="32" y="398"/>
                </a:lnTo>
                <a:lnTo>
                  <a:pt x="24" y="400"/>
                </a:lnTo>
                <a:lnTo>
                  <a:pt x="20" y="393"/>
                </a:lnTo>
                <a:lnTo>
                  <a:pt x="19" y="390"/>
                </a:lnTo>
                <a:lnTo>
                  <a:pt x="18" y="387"/>
                </a:lnTo>
                <a:lnTo>
                  <a:pt x="19" y="386"/>
                </a:lnTo>
                <a:lnTo>
                  <a:pt x="21" y="385"/>
                </a:lnTo>
                <a:lnTo>
                  <a:pt x="23" y="385"/>
                </a:lnTo>
                <a:lnTo>
                  <a:pt x="21" y="382"/>
                </a:lnTo>
                <a:lnTo>
                  <a:pt x="20" y="378"/>
                </a:lnTo>
                <a:lnTo>
                  <a:pt x="17" y="370"/>
                </a:lnTo>
                <a:lnTo>
                  <a:pt x="17" y="367"/>
                </a:lnTo>
                <a:lnTo>
                  <a:pt x="16" y="366"/>
                </a:lnTo>
                <a:lnTo>
                  <a:pt x="10" y="346"/>
                </a:lnTo>
                <a:lnTo>
                  <a:pt x="8" y="337"/>
                </a:lnTo>
                <a:lnTo>
                  <a:pt x="3" y="326"/>
                </a:lnTo>
                <a:lnTo>
                  <a:pt x="0" y="31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3" name="Freeform 845"/>
          <p:cNvSpPr>
            <a:spLocks/>
          </p:cNvSpPr>
          <p:nvPr/>
        </p:nvSpPr>
        <p:spPr bwMode="auto">
          <a:xfrm>
            <a:off x="1884363" y="3838575"/>
            <a:ext cx="3175" cy="1588"/>
          </a:xfrm>
          <a:custGeom>
            <a:avLst/>
            <a:gdLst>
              <a:gd name="T0" fmla="*/ 2147483647 w 4"/>
              <a:gd name="T1" fmla="*/ 0 h 7"/>
              <a:gd name="T2" fmla="*/ 2147483647 w 4"/>
              <a:gd name="T3" fmla="*/ 2147483647 h 7"/>
              <a:gd name="T4" fmla="*/ 0 w 4"/>
              <a:gd name="T5" fmla="*/ 0 h 7"/>
              <a:gd name="T6" fmla="*/ 2147483647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0"/>
                </a:moveTo>
                <a:lnTo>
                  <a:pt x="4" y="7"/>
                </a:lnTo>
                <a:lnTo>
                  <a:pt x="0" y="0"/>
                </a:lnTo>
                <a:lnTo>
                  <a:pt x="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4" name="Freeform 846"/>
          <p:cNvSpPr>
            <a:spLocks/>
          </p:cNvSpPr>
          <p:nvPr/>
        </p:nvSpPr>
        <p:spPr bwMode="auto">
          <a:xfrm>
            <a:off x="1895475" y="3836988"/>
            <a:ext cx="3175" cy="1587"/>
          </a:xfrm>
          <a:custGeom>
            <a:avLst/>
            <a:gdLst>
              <a:gd name="T0" fmla="*/ 2147483647 w 6"/>
              <a:gd name="T1" fmla="*/ 2147483647 h 4"/>
              <a:gd name="T2" fmla="*/ 0 w 6"/>
              <a:gd name="T3" fmla="*/ 2147483647 h 4"/>
              <a:gd name="T4" fmla="*/ 2147483647 w 6"/>
              <a:gd name="T5" fmla="*/ 0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1"/>
                </a:moveTo>
                <a:lnTo>
                  <a:pt x="0" y="4"/>
                </a:lnTo>
                <a:lnTo>
                  <a:pt x="6" y="0"/>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5" name="Freeform 847"/>
          <p:cNvSpPr>
            <a:spLocks/>
          </p:cNvSpPr>
          <p:nvPr/>
        </p:nvSpPr>
        <p:spPr bwMode="auto">
          <a:xfrm>
            <a:off x="2270125" y="4068763"/>
            <a:ext cx="49213" cy="22225"/>
          </a:xfrm>
          <a:custGeom>
            <a:avLst/>
            <a:gdLst>
              <a:gd name="T0" fmla="*/ 2147483647 w 101"/>
              <a:gd name="T1" fmla="*/ 2147483647 h 47"/>
              <a:gd name="T2" fmla="*/ 2147483647 w 101"/>
              <a:gd name="T3" fmla="*/ 2147483647 h 47"/>
              <a:gd name="T4" fmla="*/ 2147483647 w 101"/>
              <a:gd name="T5" fmla="*/ 2147483647 h 47"/>
              <a:gd name="T6" fmla="*/ 2147483647 w 101"/>
              <a:gd name="T7" fmla="*/ 2147483647 h 47"/>
              <a:gd name="T8" fmla="*/ 2147483647 w 101"/>
              <a:gd name="T9" fmla="*/ 2147483647 h 47"/>
              <a:gd name="T10" fmla="*/ 2147483647 w 101"/>
              <a:gd name="T11" fmla="*/ 2147483647 h 47"/>
              <a:gd name="T12" fmla="*/ 2147483647 w 101"/>
              <a:gd name="T13" fmla="*/ 2147483647 h 47"/>
              <a:gd name="T14" fmla="*/ 2147483647 w 101"/>
              <a:gd name="T15" fmla="*/ 2147483647 h 47"/>
              <a:gd name="T16" fmla="*/ 2147483647 w 101"/>
              <a:gd name="T17" fmla="*/ 2147483647 h 47"/>
              <a:gd name="T18" fmla="*/ 2147483647 w 101"/>
              <a:gd name="T19" fmla="*/ 2147483647 h 47"/>
              <a:gd name="T20" fmla="*/ 2147483647 w 101"/>
              <a:gd name="T21" fmla="*/ 2147483647 h 47"/>
              <a:gd name="T22" fmla="*/ 2147483647 w 101"/>
              <a:gd name="T23" fmla="*/ 2147483647 h 47"/>
              <a:gd name="T24" fmla="*/ 2147483647 w 101"/>
              <a:gd name="T25" fmla="*/ 2147483647 h 47"/>
              <a:gd name="T26" fmla="*/ 2147483647 w 101"/>
              <a:gd name="T27" fmla="*/ 2147483647 h 47"/>
              <a:gd name="T28" fmla="*/ 2147483647 w 101"/>
              <a:gd name="T29" fmla="*/ 2147483647 h 47"/>
              <a:gd name="T30" fmla="*/ 2147483647 w 101"/>
              <a:gd name="T31" fmla="*/ 2147483647 h 47"/>
              <a:gd name="T32" fmla="*/ 0 w 101"/>
              <a:gd name="T33" fmla="*/ 2147483647 h 47"/>
              <a:gd name="T34" fmla="*/ 2147483647 w 101"/>
              <a:gd name="T35" fmla="*/ 2147483647 h 47"/>
              <a:gd name="T36" fmla="*/ 2147483647 w 101"/>
              <a:gd name="T37" fmla="*/ 2147483647 h 47"/>
              <a:gd name="T38" fmla="*/ 2147483647 w 101"/>
              <a:gd name="T39" fmla="*/ 0 h 47"/>
              <a:gd name="T40" fmla="*/ 2147483647 w 101"/>
              <a:gd name="T41" fmla="*/ 2147483647 h 47"/>
              <a:gd name="T42" fmla="*/ 2147483647 w 101"/>
              <a:gd name="T43" fmla="*/ 2147483647 h 47"/>
              <a:gd name="T44" fmla="*/ 2147483647 w 101"/>
              <a:gd name="T45" fmla="*/ 2147483647 h 47"/>
              <a:gd name="T46" fmla="*/ 2147483647 w 101"/>
              <a:gd name="T47" fmla="*/ 2147483647 h 47"/>
              <a:gd name="T48" fmla="*/ 2147483647 w 101"/>
              <a:gd name="T49" fmla="*/ 2147483647 h 47"/>
              <a:gd name="T50" fmla="*/ 2147483647 w 101"/>
              <a:gd name="T51" fmla="*/ 2147483647 h 47"/>
              <a:gd name="T52" fmla="*/ 2147483647 w 101"/>
              <a:gd name="T53" fmla="*/ 2147483647 h 47"/>
              <a:gd name="T54" fmla="*/ 2147483647 w 101"/>
              <a:gd name="T55" fmla="*/ 2147483647 h 47"/>
              <a:gd name="T56" fmla="*/ 2147483647 w 101"/>
              <a:gd name="T57" fmla="*/ 2147483647 h 47"/>
              <a:gd name="T58" fmla="*/ 2147483647 w 101"/>
              <a:gd name="T59" fmla="*/ 2147483647 h 47"/>
              <a:gd name="T60" fmla="*/ 2147483647 w 101"/>
              <a:gd name="T61" fmla="*/ 2147483647 h 47"/>
              <a:gd name="T62" fmla="*/ 2147483647 w 101"/>
              <a:gd name="T63" fmla="*/ 2147483647 h 47"/>
              <a:gd name="T64" fmla="*/ 2147483647 w 101"/>
              <a:gd name="T65" fmla="*/ 2147483647 h 47"/>
              <a:gd name="T66" fmla="*/ 2147483647 w 101"/>
              <a:gd name="T67" fmla="*/ 2147483647 h 47"/>
              <a:gd name="T68" fmla="*/ 2147483647 w 101"/>
              <a:gd name="T69" fmla="*/ 2147483647 h 47"/>
              <a:gd name="T70" fmla="*/ 2147483647 w 101"/>
              <a:gd name="T71" fmla="*/ 2147483647 h 47"/>
              <a:gd name="T72" fmla="*/ 2147483647 w 101"/>
              <a:gd name="T73" fmla="*/ 2147483647 h 47"/>
              <a:gd name="T74" fmla="*/ 2147483647 w 101"/>
              <a:gd name="T75" fmla="*/ 2147483647 h 47"/>
              <a:gd name="T76" fmla="*/ 2147483647 w 101"/>
              <a:gd name="T77" fmla="*/ 2147483647 h 47"/>
              <a:gd name="T78" fmla="*/ 2147483647 w 101"/>
              <a:gd name="T79" fmla="*/ 2147483647 h 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1"/>
              <a:gd name="T121" fmla="*/ 0 h 47"/>
              <a:gd name="T122" fmla="*/ 101 w 101"/>
              <a:gd name="T123" fmla="*/ 47 h 4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1" h="47">
                <a:moveTo>
                  <a:pt x="79" y="44"/>
                </a:moveTo>
                <a:lnTo>
                  <a:pt x="73" y="44"/>
                </a:lnTo>
                <a:lnTo>
                  <a:pt x="66" y="46"/>
                </a:lnTo>
                <a:lnTo>
                  <a:pt x="60" y="47"/>
                </a:lnTo>
                <a:lnTo>
                  <a:pt x="54" y="44"/>
                </a:lnTo>
                <a:lnTo>
                  <a:pt x="48" y="44"/>
                </a:lnTo>
                <a:lnTo>
                  <a:pt x="36" y="42"/>
                </a:lnTo>
                <a:lnTo>
                  <a:pt x="30" y="42"/>
                </a:lnTo>
                <a:lnTo>
                  <a:pt x="24" y="45"/>
                </a:lnTo>
                <a:lnTo>
                  <a:pt x="18" y="46"/>
                </a:lnTo>
                <a:lnTo>
                  <a:pt x="12" y="44"/>
                </a:lnTo>
                <a:lnTo>
                  <a:pt x="6" y="46"/>
                </a:lnTo>
                <a:lnTo>
                  <a:pt x="2" y="39"/>
                </a:lnTo>
                <a:lnTo>
                  <a:pt x="3" y="32"/>
                </a:lnTo>
                <a:lnTo>
                  <a:pt x="6" y="25"/>
                </a:lnTo>
                <a:lnTo>
                  <a:pt x="2" y="18"/>
                </a:lnTo>
                <a:lnTo>
                  <a:pt x="0" y="12"/>
                </a:lnTo>
                <a:lnTo>
                  <a:pt x="6" y="8"/>
                </a:lnTo>
                <a:lnTo>
                  <a:pt x="7" y="3"/>
                </a:lnTo>
                <a:lnTo>
                  <a:pt x="14" y="0"/>
                </a:lnTo>
                <a:lnTo>
                  <a:pt x="20" y="3"/>
                </a:lnTo>
                <a:lnTo>
                  <a:pt x="26" y="3"/>
                </a:lnTo>
                <a:lnTo>
                  <a:pt x="32" y="3"/>
                </a:lnTo>
                <a:lnTo>
                  <a:pt x="38" y="3"/>
                </a:lnTo>
                <a:lnTo>
                  <a:pt x="44" y="3"/>
                </a:lnTo>
                <a:lnTo>
                  <a:pt x="51" y="4"/>
                </a:lnTo>
                <a:lnTo>
                  <a:pt x="56" y="3"/>
                </a:lnTo>
                <a:lnTo>
                  <a:pt x="63" y="4"/>
                </a:lnTo>
                <a:lnTo>
                  <a:pt x="70" y="5"/>
                </a:lnTo>
                <a:lnTo>
                  <a:pt x="76" y="7"/>
                </a:lnTo>
                <a:lnTo>
                  <a:pt x="82" y="6"/>
                </a:lnTo>
                <a:lnTo>
                  <a:pt x="87" y="7"/>
                </a:lnTo>
                <a:lnTo>
                  <a:pt x="93" y="10"/>
                </a:lnTo>
                <a:lnTo>
                  <a:pt x="100" y="12"/>
                </a:lnTo>
                <a:lnTo>
                  <a:pt x="101" y="18"/>
                </a:lnTo>
                <a:lnTo>
                  <a:pt x="98" y="25"/>
                </a:lnTo>
                <a:lnTo>
                  <a:pt x="93" y="28"/>
                </a:lnTo>
                <a:lnTo>
                  <a:pt x="89" y="34"/>
                </a:lnTo>
                <a:lnTo>
                  <a:pt x="83" y="41"/>
                </a:lnTo>
                <a:lnTo>
                  <a:pt x="79" y="4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6" name="Freeform 848"/>
          <p:cNvSpPr>
            <a:spLocks/>
          </p:cNvSpPr>
          <p:nvPr/>
        </p:nvSpPr>
        <p:spPr bwMode="auto">
          <a:xfrm>
            <a:off x="2320925" y="4083050"/>
            <a:ext cx="6350" cy="1588"/>
          </a:xfrm>
          <a:custGeom>
            <a:avLst/>
            <a:gdLst>
              <a:gd name="T0" fmla="*/ 0 w 12"/>
              <a:gd name="T1" fmla="*/ 2147483647 h 5"/>
              <a:gd name="T2" fmla="*/ 2147483647 w 12"/>
              <a:gd name="T3" fmla="*/ 0 h 5"/>
              <a:gd name="T4" fmla="*/ 2147483647 w 12"/>
              <a:gd name="T5" fmla="*/ 0 h 5"/>
              <a:gd name="T6" fmla="*/ 2147483647 w 12"/>
              <a:gd name="T7" fmla="*/ 2147483647 h 5"/>
              <a:gd name="T8" fmla="*/ 0 w 12"/>
              <a:gd name="T9" fmla="*/ 2147483647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0" y="5"/>
                </a:moveTo>
                <a:lnTo>
                  <a:pt x="6" y="0"/>
                </a:lnTo>
                <a:lnTo>
                  <a:pt x="12" y="0"/>
                </a:lnTo>
                <a:lnTo>
                  <a:pt x="6" y="4"/>
                </a:lnTo>
                <a:lnTo>
                  <a:pt x="0"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7" name="Freeform 849"/>
          <p:cNvSpPr>
            <a:spLocks/>
          </p:cNvSpPr>
          <p:nvPr/>
        </p:nvSpPr>
        <p:spPr bwMode="auto">
          <a:xfrm>
            <a:off x="4640263" y="3032125"/>
            <a:ext cx="158750" cy="130175"/>
          </a:xfrm>
          <a:custGeom>
            <a:avLst/>
            <a:gdLst>
              <a:gd name="T0" fmla="*/ 2147483647 w 335"/>
              <a:gd name="T1" fmla="*/ 2147483647 h 279"/>
              <a:gd name="T2" fmla="*/ 2147483647 w 335"/>
              <a:gd name="T3" fmla="*/ 2147483647 h 279"/>
              <a:gd name="T4" fmla="*/ 2147483647 w 335"/>
              <a:gd name="T5" fmla="*/ 2147483647 h 279"/>
              <a:gd name="T6" fmla="*/ 2147483647 w 335"/>
              <a:gd name="T7" fmla="*/ 2147483647 h 279"/>
              <a:gd name="T8" fmla="*/ 2147483647 w 335"/>
              <a:gd name="T9" fmla="*/ 2147483647 h 279"/>
              <a:gd name="T10" fmla="*/ 2147483647 w 335"/>
              <a:gd name="T11" fmla="*/ 2147483647 h 279"/>
              <a:gd name="T12" fmla="*/ 2147483647 w 335"/>
              <a:gd name="T13" fmla="*/ 2147483647 h 279"/>
              <a:gd name="T14" fmla="*/ 2147483647 w 335"/>
              <a:gd name="T15" fmla="*/ 2147483647 h 279"/>
              <a:gd name="T16" fmla="*/ 2147483647 w 335"/>
              <a:gd name="T17" fmla="*/ 2147483647 h 279"/>
              <a:gd name="T18" fmla="*/ 2147483647 w 335"/>
              <a:gd name="T19" fmla="*/ 2147483647 h 279"/>
              <a:gd name="T20" fmla="*/ 2147483647 w 335"/>
              <a:gd name="T21" fmla="*/ 2147483647 h 279"/>
              <a:gd name="T22" fmla="*/ 2147483647 w 335"/>
              <a:gd name="T23" fmla="*/ 2147483647 h 279"/>
              <a:gd name="T24" fmla="*/ 2147483647 w 335"/>
              <a:gd name="T25" fmla="*/ 2147483647 h 279"/>
              <a:gd name="T26" fmla="*/ 2147483647 w 335"/>
              <a:gd name="T27" fmla="*/ 2147483647 h 279"/>
              <a:gd name="T28" fmla="*/ 2147483647 w 335"/>
              <a:gd name="T29" fmla="*/ 2147483647 h 279"/>
              <a:gd name="T30" fmla="*/ 2147483647 w 335"/>
              <a:gd name="T31" fmla="*/ 2147483647 h 279"/>
              <a:gd name="T32" fmla="*/ 2147483647 w 335"/>
              <a:gd name="T33" fmla="*/ 2147483647 h 279"/>
              <a:gd name="T34" fmla="*/ 2147483647 w 335"/>
              <a:gd name="T35" fmla="*/ 2147483647 h 279"/>
              <a:gd name="T36" fmla="*/ 2147483647 w 335"/>
              <a:gd name="T37" fmla="*/ 2147483647 h 279"/>
              <a:gd name="T38" fmla="*/ 2147483647 w 335"/>
              <a:gd name="T39" fmla="*/ 2147483647 h 279"/>
              <a:gd name="T40" fmla="*/ 2147483647 w 335"/>
              <a:gd name="T41" fmla="*/ 2147483647 h 279"/>
              <a:gd name="T42" fmla="*/ 2147483647 w 335"/>
              <a:gd name="T43" fmla="*/ 2147483647 h 279"/>
              <a:gd name="T44" fmla="*/ 2147483647 w 335"/>
              <a:gd name="T45" fmla="*/ 2147483647 h 279"/>
              <a:gd name="T46" fmla="*/ 2147483647 w 335"/>
              <a:gd name="T47" fmla="*/ 2147483647 h 279"/>
              <a:gd name="T48" fmla="*/ 2147483647 w 335"/>
              <a:gd name="T49" fmla="*/ 2147483647 h 279"/>
              <a:gd name="T50" fmla="*/ 2147483647 w 335"/>
              <a:gd name="T51" fmla="*/ 2147483647 h 279"/>
              <a:gd name="T52" fmla="*/ 2147483647 w 335"/>
              <a:gd name="T53" fmla="*/ 2147483647 h 279"/>
              <a:gd name="T54" fmla="*/ 2147483647 w 335"/>
              <a:gd name="T55" fmla="*/ 2147483647 h 279"/>
              <a:gd name="T56" fmla="*/ 2147483647 w 335"/>
              <a:gd name="T57" fmla="*/ 2147483647 h 279"/>
              <a:gd name="T58" fmla="*/ 2147483647 w 335"/>
              <a:gd name="T59" fmla="*/ 2147483647 h 279"/>
              <a:gd name="T60" fmla="*/ 2147483647 w 335"/>
              <a:gd name="T61" fmla="*/ 2147483647 h 279"/>
              <a:gd name="T62" fmla="*/ 2147483647 w 335"/>
              <a:gd name="T63" fmla="*/ 2147483647 h 279"/>
              <a:gd name="T64" fmla="*/ 2147483647 w 335"/>
              <a:gd name="T65" fmla="*/ 2147483647 h 279"/>
              <a:gd name="T66" fmla="*/ 2147483647 w 335"/>
              <a:gd name="T67" fmla="*/ 2147483647 h 279"/>
              <a:gd name="T68" fmla="*/ 2147483647 w 335"/>
              <a:gd name="T69" fmla="*/ 2147483647 h 279"/>
              <a:gd name="T70" fmla="*/ 2147483647 w 335"/>
              <a:gd name="T71" fmla="*/ 2147483647 h 279"/>
              <a:gd name="T72" fmla="*/ 2147483647 w 335"/>
              <a:gd name="T73" fmla="*/ 2147483647 h 279"/>
              <a:gd name="T74" fmla="*/ 2147483647 w 335"/>
              <a:gd name="T75" fmla="*/ 2147483647 h 279"/>
              <a:gd name="T76" fmla="*/ 2147483647 w 335"/>
              <a:gd name="T77" fmla="*/ 2147483647 h 279"/>
              <a:gd name="T78" fmla="*/ 2147483647 w 335"/>
              <a:gd name="T79" fmla="*/ 2147483647 h 279"/>
              <a:gd name="T80" fmla="*/ 2147483647 w 335"/>
              <a:gd name="T81" fmla="*/ 2147483647 h 279"/>
              <a:gd name="T82" fmla="*/ 2147483647 w 335"/>
              <a:gd name="T83" fmla="*/ 2147483647 h 279"/>
              <a:gd name="T84" fmla="*/ 2147483647 w 335"/>
              <a:gd name="T85" fmla="*/ 2147483647 h 279"/>
              <a:gd name="T86" fmla="*/ 2147483647 w 335"/>
              <a:gd name="T87" fmla="*/ 2147483647 h 279"/>
              <a:gd name="T88" fmla="*/ 2147483647 w 335"/>
              <a:gd name="T89" fmla="*/ 2147483647 h 279"/>
              <a:gd name="T90" fmla="*/ 2147483647 w 335"/>
              <a:gd name="T91" fmla="*/ 2147483647 h 279"/>
              <a:gd name="T92" fmla="*/ 2147483647 w 335"/>
              <a:gd name="T93" fmla="*/ 2147483647 h 279"/>
              <a:gd name="T94" fmla="*/ 2147483647 w 335"/>
              <a:gd name="T95" fmla="*/ 2147483647 h 279"/>
              <a:gd name="T96" fmla="*/ 2147483647 w 335"/>
              <a:gd name="T97" fmla="*/ 2147483647 h 279"/>
              <a:gd name="T98" fmla="*/ 2147483647 w 335"/>
              <a:gd name="T99" fmla="*/ 2147483647 h 279"/>
              <a:gd name="T100" fmla="*/ 2147483647 w 335"/>
              <a:gd name="T101" fmla="*/ 2147483647 h 279"/>
              <a:gd name="T102" fmla="*/ 2147483647 w 335"/>
              <a:gd name="T103" fmla="*/ 2147483647 h 279"/>
              <a:gd name="T104" fmla="*/ 2147483647 w 335"/>
              <a:gd name="T105" fmla="*/ 2147483647 h 279"/>
              <a:gd name="T106" fmla="*/ 2147483647 w 335"/>
              <a:gd name="T107" fmla="*/ 2147483647 h 279"/>
              <a:gd name="T108" fmla="*/ 2147483647 w 335"/>
              <a:gd name="T109" fmla="*/ 2147483647 h 279"/>
              <a:gd name="T110" fmla="*/ 2147483647 w 335"/>
              <a:gd name="T111" fmla="*/ 2147483647 h 279"/>
              <a:gd name="T112" fmla="*/ 2147483647 w 335"/>
              <a:gd name="T113" fmla="*/ 2147483647 h 279"/>
              <a:gd name="T114" fmla="*/ 2147483647 w 335"/>
              <a:gd name="T115" fmla="*/ 2147483647 h 279"/>
              <a:gd name="T116" fmla="*/ 2147483647 w 335"/>
              <a:gd name="T117" fmla="*/ 2147483647 h 279"/>
              <a:gd name="T118" fmla="*/ 2147483647 w 335"/>
              <a:gd name="T119" fmla="*/ 2147483647 h 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5"/>
              <a:gd name="T181" fmla="*/ 0 h 279"/>
              <a:gd name="T182" fmla="*/ 335 w 335"/>
              <a:gd name="T183" fmla="*/ 279 h 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5" h="279">
                <a:moveTo>
                  <a:pt x="5" y="82"/>
                </a:moveTo>
                <a:lnTo>
                  <a:pt x="7" y="83"/>
                </a:lnTo>
                <a:lnTo>
                  <a:pt x="11" y="84"/>
                </a:lnTo>
                <a:lnTo>
                  <a:pt x="15" y="84"/>
                </a:lnTo>
                <a:lnTo>
                  <a:pt x="21" y="85"/>
                </a:lnTo>
                <a:lnTo>
                  <a:pt x="26" y="84"/>
                </a:lnTo>
                <a:lnTo>
                  <a:pt x="27" y="84"/>
                </a:lnTo>
                <a:lnTo>
                  <a:pt x="29" y="79"/>
                </a:lnTo>
                <a:lnTo>
                  <a:pt x="35" y="82"/>
                </a:lnTo>
                <a:lnTo>
                  <a:pt x="37" y="82"/>
                </a:lnTo>
                <a:lnTo>
                  <a:pt x="40" y="81"/>
                </a:lnTo>
                <a:lnTo>
                  <a:pt x="42" y="81"/>
                </a:lnTo>
                <a:lnTo>
                  <a:pt x="45" y="81"/>
                </a:lnTo>
                <a:lnTo>
                  <a:pt x="46" y="82"/>
                </a:lnTo>
                <a:lnTo>
                  <a:pt x="50" y="82"/>
                </a:lnTo>
                <a:lnTo>
                  <a:pt x="56" y="78"/>
                </a:lnTo>
                <a:lnTo>
                  <a:pt x="57" y="75"/>
                </a:lnTo>
                <a:lnTo>
                  <a:pt x="60" y="69"/>
                </a:lnTo>
                <a:lnTo>
                  <a:pt x="61" y="68"/>
                </a:lnTo>
                <a:lnTo>
                  <a:pt x="62" y="68"/>
                </a:lnTo>
                <a:lnTo>
                  <a:pt x="63" y="72"/>
                </a:lnTo>
                <a:lnTo>
                  <a:pt x="68" y="78"/>
                </a:lnTo>
                <a:lnTo>
                  <a:pt x="72" y="81"/>
                </a:lnTo>
                <a:lnTo>
                  <a:pt x="79" y="82"/>
                </a:lnTo>
                <a:lnTo>
                  <a:pt x="85" y="81"/>
                </a:lnTo>
                <a:lnTo>
                  <a:pt x="86" y="82"/>
                </a:lnTo>
                <a:lnTo>
                  <a:pt x="88" y="81"/>
                </a:lnTo>
                <a:lnTo>
                  <a:pt x="91" y="83"/>
                </a:lnTo>
                <a:lnTo>
                  <a:pt x="97" y="86"/>
                </a:lnTo>
                <a:lnTo>
                  <a:pt x="104" y="81"/>
                </a:lnTo>
                <a:lnTo>
                  <a:pt x="104" y="79"/>
                </a:lnTo>
                <a:lnTo>
                  <a:pt x="101" y="75"/>
                </a:lnTo>
                <a:lnTo>
                  <a:pt x="104" y="70"/>
                </a:lnTo>
                <a:lnTo>
                  <a:pt x="105" y="69"/>
                </a:lnTo>
                <a:lnTo>
                  <a:pt x="107" y="69"/>
                </a:lnTo>
                <a:lnTo>
                  <a:pt x="107" y="68"/>
                </a:lnTo>
                <a:lnTo>
                  <a:pt x="100" y="66"/>
                </a:lnTo>
                <a:lnTo>
                  <a:pt x="98" y="65"/>
                </a:lnTo>
                <a:lnTo>
                  <a:pt x="104" y="60"/>
                </a:lnTo>
                <a:lnTo>
                  <a:pt x="108" y="59"/>
                </a:lnTo>
                <a:lnTo>
                  <a:pt x="111" y="58"/>
                </a:lnTo>
                <a:lnTo>
                  <a:pt x="115" y="56"/>
                </a:lnTo>
                <a:lnTo>
                  <a:pt x="116" y="56"/>
                </a:lnTo>
                <a:lnTo>
                  <a:pt x="124" y="53"/>
                </a:lnTo>
                <a:lnTo>
                  <a:pt x="124" y="52"/>
                </a:lnTo>
                <a:lnTo>
                  <a:pt x="123" y="52"/>
                </a:lnTo>
                <a:lnTo>
                  <a:pt x="123" y="50"/>
                </a:lnTo>
                <a:lnTo>
                  <a:pt x="123" y="46"/>
                </a:lnTo>
                <a:lnTo>
                  <a:pt x="124" y="41"/>
                </a:lnTo>
                <a:lnTo>
                  <a:pt x="121" y="37"/>
                </a:lnTo>
                <a:lnTo>
                  <a:pt x="118" y="30"/>
                </a:lnTo>
                <a:lnTo>
                  <a:pt x="121" y="25"/>
                </a:lnTo>
                <a:lnTo>
                  <a:pt x="126" y="25"/>
                </a:lnTo>
                <a:lnTo>
                  <a:pt x="128" y="24"/>
                </a:lnTo>
                <a:lnTo>
                  <a:pt x="131" y="21"/>
                </a:lnTo>
                <a:lnTo>
                  <a:pt x="132" y="21"/>
                </a:lnTo>
                <a:lnTo>
                  <a:pt x="137" y="20"/>
                </a:lnTo>
                <a:lnTo>
                  <a:pt x="143" y="18"/>
                </a:lnTo>
                <a:lnTo>
                  <a:pt x="144" y="12"/>
                </a:lnTo>
                <a:lnTo>
                  <a:pt x="149" y="11"/>
                </a:lnTo>
                <a:lnTo>
                  <a:pt x="150" y="12"/>
                </a:lnTo>
                <a:lnTo>
                  <a:pt x="156" y="12"/>
                </a:lnTo>
                <a:lnTo>
                  <a:pt x="156" y="11"/>
                </a:lnTo>
                <a:lnTo>
                  <a:pt x="154" y="6"/>
                </a:lnTo>
                <a:lnTo>
                  <a:pt x="156" y="1"/>
                </a:lnTo>
                <a:lnTo>
                  <a:pt x="162" y="0"/>
                </a:lnTo>
                <a:lnTo>
                  <a:pt x="165" y="2"/>
                </a:lnTo>
                <a:lnTo>
                  <a:pt x="171" y="4"/>
                </a:lnTo>
                <a:lnTo>
                  <a:pt x="174" y="5"/>
                </a:lnTo>
                <a:lnTo>
                  <a:pt x="179" y="10"/>
                </a:lnTo>
                <a:lnTo>
                  <a:pt x="185" y="12"/>
                </a:lnTo>
                <a:lnTo>
                  <a:pt x="187" y="14"/>
                </a:lnTo>
                <a:lnTo>
                  <a:pt x="189" y="18"/>
                </a:lnTo>
                <a:lnTo>
                  <a:pt x="189" y="19"/>
                </a:lnTo>
                <a:lnTo>
                  <a:pt x="194" y="24"/>
                </a:lnTo>
                <a:lnTo>
                  <a:pt x="198" y="25"/>
                </a:lnTo>
                <a:lnTo>
                  <a:pt x="204" y="28"/>
                </a:lnTo>
                <a:lnTo>
                  <a:pt x="207" y="33"/>
                </a:lnTo>
                <a:lnTo>
                  <a:pt x="209" y="34"/>
                </a:lnTo>
                <a:lnTo>
                  <a:pt x="209" y="35"/>
                </a:lnTo>
                <a:lnTo>
                  <a:pt x="211" y="37"/>
                </a:lnTo>
                <a:lnTo>
                  <a:pt x="212" y="41"/>
                </a:lnTo>
                <a:lnTo>
                  <a:pt x="214" y="42"/>
                </a:lnTo>
                <a:lnTo>
                  <a:pt x="214" y="43"/>
                </a:lnTo>
                <a:lnTo>
                  <a:pt x="217" y="46"/>
                </a:lnTo>
                <a:lnTo>
                  <a:pt x="218" y="45"/>
                </a:lnTo>
                <a:lnTo>
                  <a:pt x="219" y="46"/>
                </a:lnTo>
                <a:lnTo>
                  <a:pt x="221" y="45"/>
                </a:lnTo>
                <a:lnTo>
                  <a:pt x="224" y="46"/>
                </a:lnTo>
                <a:lnTo>
                  <a:pt x="230" y="46"/>
                </a:lnTo>
                <a:lnTo>
                  <a:pt x="234" y="53"/>
                </a:lnTo>
                <a:lnTo>
                  <a:pt x="235" y="54"/>
                </a:lnTo>
                <a:lnTo>
                  <a:pt x="242" y="56"/>
                </a:lnTo>
                <a:lnTo>
                  <a:pt x="248" y="58"/>
                </a:lnTo>
                <a:lnTo>
                  <a:pt x="255" y="59"/>
                </a:lnTo>
                <a:lnTo>
                  <a:pt x="266" y="59"/>
                </a:lnTo>
                <a:lnTo>
                  <a:pt x="270" y="60"/>
                </a:lnTo>
                <a:lnTo>
                  <a:pt x="272" y="61"/>
                </a:lnTo>
                <a:lnTo>
                  <a:pt x="273" y="61"/>
                </a:lnTo>
                <a:lnTo>
                  <a:pt x="279" y="60"/>
                </a:lnTo>
                <a:lnTo>
                  <a:pt x="286" y="58"/>
                </a:lnTo>
                <a:lnTo>
                  <a:pt x="288" y="54"/>
                </a:lnTo>
                <a:lnTo>
                  <a:pt x="292" y="48"/>
                </a:lnTo>
                <a:lnTo>
                  <a:pt x="294" y="48"/>
                </a:lnTo>
                <a:lnTo>
                  <a:pt x="300" y="49"/>
                </a:lnTo>
                <a:lnTo>
                  <a:pt x="302" y="53"/>
                </a:lnTo>
                <a:lnTo>
                  <a:pt x="302" y="54"/>
                </a:lnTo>
                <a:lnTo>
                  <a:pt x="306" y="59"/>
                </a:lnTo>
                <a:lnTo>
                  <a:pt x="305" y="64"/>
                </a:lnTo>
                <a:lnTo>
                  <a:pt x="307" y="72"/>
                </a:lnTo>
                <a:lnTo>
                  <a:pt x="307" y="77"/>
                </a:lnTo>
                <a:lnTo>
                  <a:pt x="313" y="77"/>
                </a:lnTo>
                <a:lnTo>
                  <a:pt x="316" y="78"/>
                </a:lnTo>
                <a:lnTo>
                  <a:pt x="313" y="81"/>
                </a:lnTo>
                <a:lnTo>
                  <a:pt x="311" y="85"/>
                </a:lnTo>
                <a:lnTo>
                  <a:pt x="313" y="91"/>
                </a:lnTo>
                <a:lnTo>
                  <a:pt x="320" y="97"/>
                </a:lnTo>
                <a:lnTo>
                  <a:pt x="323" y="98"/>
                </a:lnTo>
                <a:lnTo>
                  <a:pt x="323" y="99"/>
                </a:lnTo>
                <a:lnTo>
                  <a:pt x="325" y="98"/>
                </a:lnTo>
                <a:lnTo>
                  <a:pt x="327" y="99"/>
                </a:lnTo>
                <a:lnTo>
                  <a:pt x="327" y="100"/>
                </a:lnTo>
                <a:lnTo>
                  <a:pt x="332" y="101"/>
                </a:lnTo>
                <a:lnTo>
                  <a:pt x="335" y="101"/>
                </a:lnTo>
                <a:lnTo>
                  <a:pt x="335" y="106"/>
                </a:lnTo>
                <a:lnTo>
                  <a:pt x="328" y="106"/>
                </a:lnTo>
                <a:lnTo>
                  <a:pt x="321" y="107"/>
                </a:lnTo>
                <a:lnTo>
                  <a:pt x="319" y="108"/>
                </a:lnTo>
                <a:lnTo>
                  <a:pt x="316" y="109"/>
                </a:lnTo>
                <a:lnTo>
                  <a:pt x="319" y="116"/>
                </a:lnTo>
                <a:lnTo>
                  <a:pt x="319" y="119"/>
                </a:lnTo>
                <a:lnTo>
                  <a:pt x="320" y="121"/>
                </a:lnTo>
                <a:lnTo>
                  <a:pt x="315" y="129"/>
                </a:lnTo>
                <a:lnTo>
                  <a:pt x="316" y="130"/>
                </a:lnTo>
                <a:lnTo>
                  <a:pt x="311" y="131"/>
                </a:lnTo>
                <a:lnTo>
                  <a:pt x="305" y="130"/>
                </a:lnTo>
                <a:lnTo>
                  <a:pt x="299" y="124"/>
                </a:lnTo>
                <a:lnTo>
                  <a:pt x="300" y="119"/>
                </a:lnTo>
                <a:lnTo>
                  <a:pt x="297" y="119"/>
                </a:lnTo>
                <a:lnTo>
                  <a:pt x="297" y="117"/>
                </a:lnTo>
                <a:lnTo>
                  <a:pt x="291" y="115"/>
                </a:lnTo>
                <a:lnTo>
                  <a:pt x="287" y="114"/>
                </a:lnTo>
                <a:lnTo>
                  <a:pt x="284" y="115"/>
                </a:lnTo>
                <a:lnTo>
                  <a:pt x="283" y="115"/>
                </a:lnTo>
                <a:lnTo>
                  <a:pt x="280" y="111"/>
                </a:lnTo>
                <a:lnTo>
                  <a:pt x="274" y="111"/>
                </a:lnTo>
                <a:lnTo>
                  <a:pt x="268" y="111"/>
                </a:lnTo>
                <a:lnTo>
                  <a:pt x="263" y="113"/>
                </a:lnTo>
                <a:lnTo>
                  <a:pt x="257" y="108"/>
                </a:lnTo>
                <a:lnTo>
                  <a:pt x="255" y="110"/>
                </a:lnTo>
                <a:lnTo>
                  <a:pt x="254" y="110"/>
                </a:lnTo>
                <a:lnTo>
                  <a:pt x="250" y="115"/>
                </a:lnTo>
                <a:lnTo>
                  <a:pt x="245" y="115"/>
                </a:lnTo>
                <a:lnTo>
                  <a:pt x="242" y="113"/>
                </a:lnTo>
                <a:lnTo>
                  <a:pt x="237" y="108"/>
                </a:lnTo>
                <a:lnTo>
                  <a:pt x="234" y="110"/>
                </a:lnTo>
                <a:lnTo>
                  <a:pt x="229" y="110"/>
                </a:lnTo>
                <a:lnTo>
                  <a:pt x="226" y="109"/>
                </a:lnTo>
                <a:lnTo>
                  <a:pt x="218" y="108"/>
                </a:lnTo>
                <a:lnTo>
                  <a:pt x="212" y="108"/>
                </a:lnTo>
                <a:lnTo>
                  <a:pt x="206" y="106"/>
                </a:lnTo>
                <a:lnTo>
                  <a:pt x="199" y="102"/>
                </a:lnTo>
                <a:lnTo>
                  <a:pt x="200" y="101"/>
                </a:lnTo>
                <a:lnTo>
                  <a:pt x="194" y="98"/>
                </a:lnTo>
                <a:lnTo>
                  <a:pt x="190" y="102"/>
                </a:lnTo>
                <a:lnTo>
                  <a:pt x="190" y="105"/>
                </a:lnTo>
                <a:lnTo>
                  <a:pt x="184" y="103"/>
                </a:lnTo>
                <a:lnTo>
                  <a:pt x="178" y="102"/>
                </a:lnTo>
                <a:lnTo>
                  <a:pt x="172" y="102"/>
                </a:lnTo>
                <a:lnTo>
                  <a:pt x="171" y="103"/>
                </a:lnTo>
                <a:lnTo>
                  <a:pt x="170" y="105"/>
                </a:lnTo>
                <a:lnTo>
                  <a:pt x="169" y="108"/>
                </a:lnTo>
                <a:lnTo>
                  <a:pt x="164" y="115"/>
                </a:lnTo>
                <a:lnTo>
                  <a:pt x="160" y="119"/>
                </a:lnTo>
                <a:lnTo>
                  <a:pt x="159" y="119"/>
                </a:lnTo>
                <a:lnTo>
                  <a:pt x="153" y="115"/>
                </a:lnTo>
                <a:lnTo>
                  <a:pt x="147" y="108"/>
                </a:lnTo>
                <a:lnTo>
                  <a:pt x="145" y="107"/>
                </a:lnTo>
                <a:lnTo>
                  <a:pt x="142" y="102"/>
                </a:lnTo>
                <a:lnTo>
                  <a:pt x="136" y="102"/>
                </a:lnTo>
                <a:lnTo>
                  <a:pt x="132" y="102"/>
                </a:lnTo>
                <a:lnTo>
                  <a:pt x="131" y="105"/>
                </a:lnTo>
                <a:lnTo>
                  <a:pt x="129" y="111"/>
                </a:lnTo>
                <a:lnTo>
                  <a:pt x="129" y="114"/>
                </a:lnTo>
                <a:lnTo>
                  <a:pt x="130" y="119"/>
                </a:lnTo>
                <a:lnTo>
                  <a:pt x="130" y="124"/>
                </a:lnTo>
                <a:lnTo>
                  <a:pt x="131" y="130"/>
                </a:lnTo>
                <a:lnTo>
                  <a:pt x="128" y="135"/>
                </a:lnTo>
                <a:lnTo>
                  <a:pt x="135" y="141"/>
                </a:lnTo>
                <a:lnTo>
                  <a:pt x="139" y="142"/>
                </a:lnTo>
                <a:lnTo>
                  <a:pt x="140" y="142"/>
                </a:lnTo>
                <a:lnTo>
                  <a:pt x="142" y="145"/>
                </a:lnTo>
                <a:lnTo>
                  <a:pt x="144" y="149"/>
                </a:lnTo>
                <a:lnTo>
                  <a:pt x="148" y="156"/>
                </a:lnTo>
                <a:lnTo>
                  <a:pt x="151" y="159"/>
                </a:lnTo>
                <a:lnTo>
                  <a:pt x="152" y="164"/>
                </a:lnTo>
                <a:lnTo>
                  <a:pt x="153" y="167"/>
                </a:lnTo>
                <a:lnTo>
                  <a:pt x="156" y="171"/>
                </a:lnTo>
                <a:lnTo>
                  <a:pt x="156" y="180"/>
                </a:lnTo>
                <a:lnTo>
                  <a:pt x="158" y="182"/>
                </a:lnTo>
                <a:lnTo>
                  <a:pt x="161" y="185"/>
                </a:lnTo>
                <a:lnTo>
                  <a:pt x="166" y="191"/>
                </a:lnTo>
                <a:lnTo>
                  <a:pt x="172" y="195"/>
                </a:lnTo>
                <a:lnTo>
                  <a:pt x="178" y="201"/>
                </a:lnTo>
                <a:lnTo>
                  <a:pt x="179" y="202"/>
                </a:lnTo>
                <a:lnTo>
                  <a:pt x="184" y="208"/>
                </a:lnTo>
                <a:lnTo>
                  <a:pt x="187" y="215"/>
                </a:lnTo>
                <a:lnTo>
                  <a:pt x="191" y="218"/>
                </a:lnTo>
                <a:lnTo>
                  <a:pt x="198" y="223"/>
                </a:lnTo>
                <a:lnTo>
                  <a:pt x="203" y="229"/>
                </a:lnTo>
                <a:lnTo>
                  <a:pt x="207" y="234"/>
                </a:lnTo>
                <a:lnTo>
                  <a:pt x="212" y="237"/>
                </a:lnTo>
                <a:lnTo>
                  <a:pt x="218" y="242"/>
                </a:lnTo>
                <a:lnTo>
                  <a:pt x="218" y="244"/>
                </a:lnTo>
                <a:lnTo>
                  <a:pt x="219" y="250"/>
                </a:lnTo>
                <a:lnTo>
                  <a:pt x="221" y="254"/>
                </a:lnTo>
                <a:lnTo>
                  <a:pt x="223" y="255"/>
                </a:lnTo>
                <a:lnTo>
                  <a:pt x="229" y="262"/>
                </a:lnTo>
                <a:lnTo>
                  <a:pt x="232" y="264"/>
                </a:lnTo>
                <a:lnTo>
                  <a:pt x="238" y="268"/>
                </a:lnTo>
                <a:lnTo>
                  <a:pt x="241" y="271"/>
                </a:lnTo>
                <a:lnTo>
                  <a:pt x="242" y="272"/>
                </a:lnTo>
                <a:lnTo>
                  <a:pt x="243" y="277"/>
                </a:lnTo>
                <a:lnTo>
                  <a:pt x="238" y="279"/>
                </a:lnTo>
                <a:lnTo>
                  <a:pt x="237" y="279"/>
                </a:lnTo>
                <a:lnTo>
                  <a:pt x="231" y="276"/>
                </a:lnTo>
                <a:lnTo>
                  <a:pt x="230" y="272"/>
                </a:lnTo>
                <a:lnTo>
                  <a:pt x="229" y="271"/>
                </a:lnTo>
                <a:lnTo>
                  <a:pt x="223" y="266"/>
                </a:lnTo>
                <a:lnTo>
                  <a:pt x="219" y="264"/>
                </a:lnTo>
                <a:lnTo>
                  <a:pt x="214" y="262"/>
                </a:lnTo>
                <a:lnTo>
                  <a:pt x="208" y="258"/>
                </a:lnTo>
                <a:lnTo>
                  <a:pt x="203" y="251"/>
                </a:lnTo>
                <a:lnTo>
                  <a:pt x="197" y="244"/>
                </a:lnTo>
                <a:lnTo>
                  <a:pt x="190" y="244"/>
                </a:lnTo>
                <a:lnTo>
                  <a:pt x="173" y="236"/>
                </a:lnTo>
                <a:lnTo>
                  <a:pt x="167" y="232"/>
                </a:lnTo>
                <a:lnTo>
                  <a:pt x="164" y="232"/>
                </a:lnTo>
                <a:lnTo>
                  <a:pt x="157" y="235"/>
                </a:lnTo>
                <a:lnTo>
                  <a:pt x="151" y="238"/>
                </a:lnTo>
                <a:lnTo>
                  <a:pt x="145" y="236"/>
                </a:lnTo>
                <a:lnTo>
                  <a:pt x="141" y="229"/>
                </a:lnTo>
                <a:lnTo>
                  <a:pt x="143" y="223"/>
                </a:lnTo>
                <a:lnTo>
                  <a:pt x="137" y="219"/>
                </a:lnTo>
                <a:lnTo>
                  <a:pt x="131" y="216"/>
                </a:lnTo>
                <a:lnTo>
                  <a:pt x="124" y="212"/>
                </a:lnTo>
                <a:lnTo>
                  <a:pt x="120" y="207"/>
                </a:lnTo>
                <a:lnTo>
                  <a:pt x="113" y="203"/>
                </a:lnTo>
                <a:lnTo>
                  <a:pt x="109" y="197"/>
                </a:lnTo>
                <a:lnTo>
                  <a:pt x="102" y="189"/>
                </a:lnTo>
                <a:lnTo>
                  <a:pt x="96" y="183"/>
                </a:lnTo>
                <a:lnTo>
                  <a:pt x="93" y="177"/>
                </a:lnTo>
                <a:lnTo>
                  <a:pt x="100" y="175"/>
                </a:lnTo>
                <a:lnTo>
                  <a:pt x="106" y="173"/>
                </a:lnTo>
                <a:lnTo>
                  <a:pt x="112" y="177"/>
                </a:lnTo>
                <a:lnTo>
                  <a:pt x="117" y="178"/>
                </a:lnTo>
                <a:lnTo>
                  <a:pt x="117" y="177"/>
                </a:lnTo>
                <a:lnTo>
                  <a:pt x="112" y="173"/>
                </a:lnTo>
                <a:lnTo>
                  <a:pt x="105" y="171"/>
                </a:lnTo>
                <a:lnTo>
                  <a:pt x="102" y="169"/>
                </a:lnTo>
                <a:lnTo>
                  <a:pt x="96" y="163"/>
                </a:lnTo>
                <a:lnTo>
                  <a:pt x="91" y="156"/>
                </a:lnTo>
                <a:lnTo>
                  <a:pt x="86" y="153"/>
                </a:lnTo>
                <a:lnTo>
                  <a:pt x="82" y="146"/>
                </a:lnTo>
                <a:lnTo>
                  <a:pt x="81" y="140"/>
                </a:lnTo>
                <a:lnTo>
                  <a:pt x="80" y="133"/>
                </a:lnTo>
                <a:lnTo>
                  <a:pt x="81" y="126"/>
                </a:lnTo>
                <a:lnTo>
                  <a:pt x="81" y="119"/>
                </a:lnTo>
                <a:lnTo>
                  <a:pt x="80" y="119"/>
                </a:lnTo>
                <a:lnTo>
                  <a:pt x="80" y="117"/>
                </a:lnTo>
                <a:lnTo>
                  <a:pt x="77" y="110"/>
                </a:lnTo>
                <a:lnTo>
                  <a:pt x="70" y="108"/>
                </a:lnTo>
                <a:lnTo>
                  <a:pt x="64" y="102"/>
                </a:lnTo>
                <a:lnTo>
                  <a:pt x="63" y="102"/>
                </a:lnTo>
                <a:lnTo>
                  <a:pt x="57" y="97"/>
                </a:lnTo>
                <a:lnTo>
                  <a:pt x="51" y="93"/>
                </a:lnTo>
                <a:lnTo>
                  <a:pt x="48" y="92"/>
                </a:lnTo>
                <a:lnTo>
                  <a:pt x="45" y="99"/>
                </a:lnTo>
                <a:lnTo>
                  <a:pt x="42" y="106"/>
                </a:lnTo>
                <a:lnTo>
                  <a:pt x="42" y="107"/>
                </a:lnTo>
                <a:lnTo>
                  <a:pt x="38" y="114"/>
                </a:lnTo>
                <a:lnTo>
                  <a:pt x="38" y="119"/>
                </a:lnTo>
                <a:lnTo>
                  <a:pt x="34" y="119"/>
                </a:lnTo>
                <a:lnTo>
                  <a:pt x="32" y="116"/>
                </a:lnTo>
                <a:lnTo>
                  <a:pt x="31" y="119"/>
                </a:lnTo>
                <a:lnTo>
                  <a:pt x="30" y="126"/>
                </a:lnTo>
                <a:lnTo>
                  <a:pt x="28" y="133"/>
                </a:lnTo>
                <a:lnTo>
                  <a:pt x="25" y="138"/>
                </a:lnTo>
                <a:lnTo>
                  <a:pt x="19" y="131"/>
                </a:lnTo>
                <a:lnTo>
                  <a:pt x="18" y="124"/>
                </a:lnTo>
                <a:lnTo>
                  <a:pt x="14" y="119"/>
                </a:lnTo>
                <a:lnTo>
                  <a:pt x="9" y="115"/>
                </a:lnTo>
                <a:lnTo>
                  <a:pt x="14" y="109"/>
                </a:lnTo>
                <a:lnTo>
                  <a:pt x="7" y="109"/>
                </a:lnTo>
                <a:lnTo>
                  <a:pt x="6" y="102"/>
                </a:lnTo>
                <a:lnTo>
                  <a:pt x="5" y="95"/>
                </a:lnTo>
                <a:lnTo>
                  <a:pt x="6" y="94"/>
                </a:lnTo>
                <a:lnTo>
                  <a:pt x="2" y="89"/>
                </a:lnTo>
                <a:lnTo>
                  <a:pt x="0" y="82"/>
                </a:lnTo>
                <a:lnTo>
                  <a:pt x="5" y="8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8" name="Freeform 850"/>
          <p:cNvSpPr>
            <a:spLocks/>
          </p:cNvSpPr>
          <p:nvPr/>
        </p:nvSpPr>
        <p:spPr bwMode="auto">
          <a:xfrm>
            <a:off x="4740275" y="3160713"/>
            <a:ext cx="38100" cy="20637"/>
          </a:xfrm>
          <a:custGeom>
            <a:avLst/>
            <a:gdLst>
              <a:gd name="T0" fmla="*/ 2147483647 w 81"/>
              <a:gd name="T1" fmla="*/ 2147483647 h 44"/>
              <a:gd name="T2" fmla="*/ 2147483647 w 81"/>
              <a:gd name="T3" fmla="*/ 2147483647 h 44"/>
              <a:gd name="T4" fmla="*/ 2147483647 w 81"/>
              <a:gd name="T5" fmla="*/ 2147483647 h 44"/>
              <a:gd name="T6" fmla="*/ 2147483647 w 81"/>
              <a:gd name="T7" fmla="*/ 2147483647 h 44"/>
              <a:gd name="T8" fmla="*/ 2147483647 w 81"/>
              <a:gd name="T9" fmla="*/ 2147483647 h 44"/>
              <a:gd name="T10" fmla="*/ 2147483647 w 81"/>
              <a:gd name="T11" fmla="*/ 2147483647 h 44"/>
              <a:gd name="T12" fmla="*/ 2147483647 w 81"/>
              <a:gd name="T13" fmla="*/ 2147483647 h 44"/>
              <a:gd name="T14" fmla="*/ 2147483647 w 81"/>
              <a:gd name="T15" fmla="*/ 2147483647 h 44"/>
              <a:gd name="T16" fmla="*/ 2147483647 w 81"/>
              <a:gd name="T17" fmla="*/ 2147483647 h 44"/>
              <a:gd name="T18" fmla="*/ 2147483647 w 81"/>
              <a:gd name="T19" fmla="*/ 2147483647 h 44"/>
              <a:gd name="T20" fmla="*/ 2147483647 w 81"/>
              <a:gd name="T21" fmla="*/ 2147483647 h 44"/>
              <a:gd name="T22" fmla="*/ 2147483647 w 81"/>
              <a:gd name="T23" fmla="*/ 2147483647 h 44"/>
              <a:gd name="T24" fmla="*/ 2147483647 w 81"/>
              <a:gd name="T25" fmla="*/ 2147483647 h 44"/>
              <a:gd name="T26" fmla="*/ 2147483647 w 81"/>
              <a:gd name="T27" fmla="*/ 2147483647 h 44"/>
              <a:gd name="T28" fmla="*/ 2147483647 w 81"/>
              <a:gd name="T29" fmla="*/ 2147483647 h 44"/>
              <a:gd name="T30" fmla="*/ 2147483647 w 81"/>
              <a:gd name="T31" fmla="*/ 2147483647 h 44"/>
              <a:gd name="T32" fmla="*/ 2147483647 w 81"/>
              <a:gd name="T33" fmla="*/ 2147483647 h 44"/>
              <a:gd name="T34" fmla="*/ 2147483647 w 81"/>
              <a:gd name="T35" fmla="*/ 2147483647 h 44"/>
              <a:gd name="T36" fmla="*/ 2147483647 w 81"/>
              <a:gd name="T37" fmla="*/ 2147483647 h 44"/>
              <a:gd name="T38" fmla="*/ 2147483647 w 81"/>
              <a:gd name="T39" fmla="*/ 2147483647 h 44"/>
              <a:gd name="T40" fmla="*/ 2147483647 w 81"/>
              <a:gd name="T41" fmla="*/ 2147483647 h 44"/>
              <a:gd name="T42" fmla="*/ 2147483647 w 81"/>
              <a:gd name="T43" fmla="*/ 2147483647 h 44"/>
              <a:gd name="T44" fmla="*/ 2147483647 w 81"/>
              <a:gd name="T45" fmla="*/ 2147483647 h 44"/>
              <a:gd name="T46" fmla="*/ 2147483647 w 81"/>
              <a:gd name="T47" fmla="*/ 2147483647 h 44"/>
              <a:gd name="T48" fmla="*/ 2147483647 w 81"/>
              <a:gd name="T49" fmla="*/ 2147483647 h 44"/>
              <a:gd name="T50" fmla="*/ 2147483647 w 81"/>
              <a:gd name="T51" fmla="*/ 2147483647 h 44"/>
              <a:gd name="T52" fmla="*/ 2147483647 w 81"/>
              <a:gd name="T53" fmla="*/ 2147483647 h 44"/>
              <a:gd name="T54" fmla="*/ 0 w 81"/>
              <a:gd name="T55" fmla="*/ 2147483647 h 44"/>
              <a:gd name="T56" fmla="*/ 2147483647 w 81"/>
              <a:gd name="T57" fmla="*/ 0 h 44"/>
              <a:gd name="T58" fmla="*/ 2147483647 w 81"/>
              <a:gd name="T59" fmla="*/ 2147483647 h 44"/>
              <a:gd name="T60" fmla="*/ 2147483647 w 81"/>
              <a:gd name="T61" fmla="*/ 2147483647 h 44"/>
              <a:gd name="T62" fmla="*/ 2147483647 w 81"/>
              <a:gd name="T63" fmla="*/ 2147483647 h 44"/>
              <a:gd name="T64" fmla="*/ 2147483647 w 81"/>
              <a:gd name="T65" fmla="*/ 2147483647 h 44"/>
              <a:gd name="T66" fmla="*/ 2147483647 w 81"/>
              <a:gd name="T67" fmla="*/ 2147483647 h 44"/>
              <a:gd name="T68" fmla="*/ 2147483647 w 81"/>
              <a:gd name="T69" fmla="*/ 2147483647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1"/>
              <a:gd name="T106" fmla="*/ 0 h 44"/>
              <a:gd name="T107" fmla="*/ 81 w 81"/>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1" h="44">
                <a:moveTo>
                  <a:pt x="32" y="10"/>
                </a:moveTo>
                <a:lnTo>
                  <a:pt x="36" y="8"/>
                </a:lnTo>
                <a:lnTo>
                  <a:pt x="43" y="9"/>
                </a:lnTo>
                <a:lnTo>
                  <a:pt x="44" y="13"/>
                </a:lnTo>
                <a:lnTo>
                  <a:pt x="49" y="18"/>
                </a:lnTo>
                <a:lnTo>
                  <a:pt x="55" y="20"/>
                </a:lnTo>
                <a:lnTo>
                  <a:pt x="61" y="25"/>
                </a:lnTo>
                <a:lnTo>
                  <a:pt x="64" y="27"/>
                </a:lnTo>
                <a:lnTo>
                  <a:pt x="66" y="30"/>
                </a:lnTo>
                <a:lnTo>
                  <a:pt x="73" y="30"/>
                </a:lnTo>
                <a:lnTo>
                  <a:pt x="79" y="35"/>
                </a:lnTo>
                <a:lnTo>
                  <a:pt x="80" y="42"/>
                </a:lnTo>
                <a:lnTo>
                  <a:pt x="81" y="44"/>
                </a:lnTo>
                <a:lnTo>
                  <a:pt x="76" y="42"/>
                </a:lnTo>
                <a:lnTo>
                  <a:pt x="69" y="38"/>
                </a:lnTo>
                <a:lnTo>
                  <a:pt x="65" y="32"/>
                </a:lnTo>
                <a:lnTo>
                  <a:pt x="59" y="29"/>
                </a:lnTo>
                <a:lnTo>
                  <a:pt x="58" y="29"/>
                </a:lnTo>
                <a:lnTo>
                  <a:pt x="55" y="25"/>
                </a:lnTo>
                <a:lnTo>
                  <a:pt x="49" y="22"/>
                </a:lnTo>
                <a:lnTo>
                  <a:pt x="43" y="17"/>
                </a:lnTo>
                <a:lnTo>
                  <a:pt x="36" y="16"/>
                </a:lnTo>
                <a:lnTo>
                  <a:pt x="30" y="14"/>
                </a:lnTo>
                <a:lnTo>
                  <a:pt x="24" y="13"/>
                </a:lnTo>
                <a:lnTo>
                  <a:pt x="19" y="9"/>
                </a:lnTo>
                <a:lnTo>
                  <a:pt x="11" y="6"/>
                </a:lnTo>
                <a:lnTo>
                  <a:pt x="5" y="3"/>
                </a:lnTo>
                <a:lnTo>
                  <a:pt x="0" y="3"/>
                </a:lnTo>
                <a:lnTo>
                  <a:pt x="5" y="0"/>
                </a:lnTo>
                <a:lnTo>
                  <a:pt x="11" y="1"/>
                </a:lnTo>
                <a:lnTo>
                  <a:pt x="19" y="4"/>
                </a:lnTo>
                <a:lnTo>
                  <a:pt x="24" y="9"/>
                </a:lnTo>
                <a:lnTo>
                  <a:pt x="30" y="10"/>
                </a:lnTo>
                <a:lnTo>
                  <a:pt x="36" y="14"/>
                </a:lnTo>
                <a:lnTo>
                  <a:pt x="32"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79" name="Freeform 851"/>
          <p:cNvSpPr>
            <a:spLocks/>
          </p:cNvSpPr>
          <p:nvPr/>
        </p:nvSpPr>
        <p:spPr bwMode="auto">
          <a:xfrm>
            <a:off x="4662488" y="3082925"/>
            <a:ext cx="4762" cy="17463"/>
          </a:xfrm>
          <a:custGeom>
            <a:avLst/>
            <a:gdLst>
              <a:gd name="T0" fmla="*/ 2147483647 w 12"/>
              <a:gd name="T1" fmla="*/ 2147483647 h 41"/>
              <a:gd name="T2" fmla="*/ 0 w 12"/>
              <a:gd name="T3" fmla="*/ 2147483647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41"/>
              <a:gd name="T44" fmla="*/ 12 w 12"/>
              <a:gd name="T45" fmla="*/ 41 h 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41">
                <a:moveTo>
                  <a:pt x="4" y="13"/>
                </a:moveTo>
                <a:lnTo>
                  <a:pt x="0" y="7"/>
                </a:lnTo>
                <a:lnTo>
                  <a:pt x="1" y="0"/>
                </a:lnTo>
                <a:lnTo>
                  <a:pt x="4" y="7"/>
                </a:lnTo>
                <a:lnTo>
                  <a:pt x="7" y="13"/>
                </a:lnTo>
                <a:lnTo>
                  <a:pt x="10" y="20"/>
                </a:lnTo>
                <a:lnTo>
                  <a:pt x="10" y="27"/>
                </a:lnTo>
                <a:lnTo>
                  <a:pt x="11" y="34"/>
                </a:lnTo>
                <a:lnTo>
                  <a:pt x="12" y="41"/>
                </a:lnTo>
                <a:lnTo>
                  <a:pt x="7" y="39"/>
                </a:lnTo>
                <a:lnTo>
                  <a:pt x="5" y="32"/>
                </a:lnTo>
                <a:lnTo>
                  <a:pt x="3" y="25"/>
                </a:lnTo>
                <a:lnTo>
                  <a:pt x="1" y="18"/>
                </a:lnTo>
                <a:lnTo>
                  <a:pt x="4" y="1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0" name="Freeform 852"/>
          <p:cNvSpPr>
            <a:spLocks/>
          </p:cNvSpPr>
          <p:nvPr/>
        </p:nvSpPr>
        <p:spPr bwMode="auto">
          <a:xfrm>
            <a:off x="4664075" y="3100388"/>
            <a:ext cx="4763" cy="7937"/>
          </a:xfrm>
          <a:custGeom>
            <a:avLst/>
            <a:gdLst>
              <a:gd name="T0" fmla="*/ 2147483647 w 10"/>
              <a:gd name="T1" fmla="*/ 2147483647 h 14"/>
              <a:gd name="T2" fmla="*/ 2147483647 w 10"/>
              <a:gd name="T3" fmla="*/ 2147483647 h 14"/>
              <a:gd name="T4" fmla="*/ 0 w 10"/>
              <a:gd name="T5" fmla="*/ 0 h 14"/>
              <a:gd name="T6" fmla="*/ 2147483647 w 10"/>
              <a:gd name="T7" fmla="*/ 2147483647 h 14"/>
              <a:gd name="T8" fmla="*/ 2147483647 w 10"/>
              <a:gd name="T9" fmla="*/ 2147483647 h 14"/>
              <a:gd name="T10" fmla="*/ 0 60000 65536"/>
              <a:gd name="T11" fmla="*/ 0 60000 65536"/>
              <a:gd name="T12" fmla="*/ 0 60000 65536"/>
              <a:gd name="T13" fmla="*/ 0 60000 65536"/>
              <a:gd name="T14" fmla="*/ 0 60000 65536"/>
              <a:gd name="T15" fmla="*/ 0 w 10"/>
              <a:gd name="T16" fmla="*/ 0 h 14"/>
              <a:gd name="T17" fmla="*/ 10 w 10"/>
              <a:gd name="T18" fmla="*/ 14 h 14"/>
            </a:gdLst>
            <a:ahLst/>
            <a:cxnLst>
              <a:cxn ang="T10">
                <a:pos x="T0" y="T1"/>
              </a:cxn>
              <a:cxn ang="T11">
                <a:pos x="T2" y="T3"/>
              </a:cxn>
              <a:cxn ang="T12">
                <a:pos x="T4" y="T5"/>
              </a:cxn>
              <a:cxn ang="T13">
                <a:pos x="T6" y="T7"/>
              </a:cxn>
              <a:cxn ang="T14">
                <a:pos x="T8" y="T9"/>
              </a:cxn>
            </a:cxnLst>
            <a:rect l="T15" t="T16" r="T17" b="T18"/>
            <a:pathLst>
              <a:path w="10" h="14">
                <a:moveTo>
                  <a:pt x="10" y="14"/>
                </a:moveTo>
                <a:lnTo>
                  <a:pt x="5" y="7"/>
                </a:lnTo>
                <a:lnTo>
                  <a:pt x="0" y="0"/>
                </a:lnTo>
                <a:lnTo>
                  <a:pt x="6" y="7"/>
                </a:lnTo>
                <a:lnTo>
                  <a:pt x="10" y="1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1" name="Freeform 853"/>
          <p:cNvSpPr>
            <a:spLocks/>
          </p:cNvSpPr>
          <p:nvPr/>
        </p:nvSpPr>
        <p:spPr bwMode="auto">
          <a:xfrm>
            <a:off x="4667250" y="3081338"/>
            <a:ext cx="9525" cy="7937"/>
          </a:xfrm>
          <a:custGeom>
            <a:avLst/>
            <a:gdLst>
              <a:gd name="T0" fmla="*/ 2147483647 w 19"/>
              <a:gd name="T1" fmla="*/ 2147483647 h 20"/>
              <a:gd name="T2" fmla="*/ 2147483647 w 19"/>
              <a:gd name="T3" fmla="*/ 2147483647 h 20"/>
              <a:gd name="T4" fmla="*/ 0 w 19"/>
              <a:gd name="T5" fmla="*/ 2147483647 h 20"/>
              <a:gd name="T6" fmla="*/ 2147483647 w 19"/>
              <a:gd name="T7" fmla="*/ 0 h 20"/>
              <a:gd name="T8" fmla="*/ 2147483647 w 19"/>
              <a:gd name="T9" fmla="*/ 2147483647 h 20"/>
              <a:gd name="T10" fmla="*/ 2147483647 w 19"/>
              <a:gd name="T11" fmla="*/ 2147483647 h 20"/>
              <a:gd name="T12" fmla="*/ 2147483647 w 19"/>
              <a:gd name="T13" fmla="*/ 2147483647 h 20"/>
              <a:gd name="T14" fmla="*/ 2147483647 w 19"/>
              <a:gd name="T15" fmla="*/ 2147483647 h 20"/>
              <a:gd name="T16" fmla="*/ 2147483647 w 19"/>
              <a:gd name="T17" fmla="*/ 2147483647 h 20"/>
              <a:gd name="T18" fmla="*/ 2147483647 w 19"/>
              <a:gd name="T19" fmla="*/ 2147483647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0"/>
              <a:gd name="T32" fmla="*/ 19 w 19"/>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0">
                <a:moveTo>
                  <a:pt x="9" y="16"/>
                </a:moveTo>
                <a:lnTo>
                  <a:pt x="2" y="14"/>
                </a:lnTo>
                <a:lnTo>
                  <a:pt x="0" y="7"/>
                </a:lnTo>
                <a:lnTo>
                  <a:pt x="3" y="0"/>
                </a:lnTo>
                <a:lnTo>
                  <a:pt x="9" y="4"/>
                </a:lnTo>
                <a:lnTo>
                  <a:pt x="11" y="11"/>
                </a:lnTo>
                <a:lnTo>
                  <a:pt x="18" y="15"/>
                </a:lnTo>
                <a:lnTo>
                  <a:pt x="19" y="16"/>
                </a:lnTo>
                <a:lnTo>
                  <a:pt x="12" y="20"/>
                </a:lnTo>
                <a:lnTo>
                  <a:pt x="9" y="1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2" name="Freeform 854"/>
          <p:cNvSpPr>
            <a:spLocks/>
          </p:cNvSpPr>
          <p:nvPr/>
        </p:nvSpPr>
        <p:spPr bwMode="auto">
          <a:xfrm>
            <a:off x="4673600" y="3095625"/>
            <a:ext cx="3175" cy="1588"/>
          </a:xfrm>
          <a:custGeom>
            <a:avLst/>
            <a:gdLst>
              <a:gd name="T0" fmla="*/ 0 w 6"/>
              <a:gd name="T1" fmla="*/ 0 h 5"/>
              <a:gd name="T2" fmla="*/ 2147483647 w 6"/>
              <a:gd name="T3" fmla="*/ 2147483647 h 5"/>
              <a:gd name="T4" fmla="*/ 0 w 6"/>
              <a:gd name="T5" fmla="*/ 2147483647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6" y="4"/>
                </a:lnTo>
                <a:lnTo>
                  <a:pt x="0" y="5"/>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3" name="Freeform 855"/>
          <p:cNvSpPr>
            <a:spLocks/>
          </p:cNvSpPr>
          <p:nvPr/>
        </p:nvSpPr>
        <p:spPr bwMode="auto">
          <a:xfrm>
            <a:off x="4676775" y="3114675"/>
            <a:ext cx="1588" cy="3175"/>
          </a:xfrm>
          <a:custGeom>
            <a:avLst/>
            <a:gdLst>
              <a:gd name="T0" fmla="*/ 2147483647 w 6"/>
              <a:gd name="T1" fmla="*/ 2147483647 h 5"/>
              <a:gd name="T2" fmla="*/ 0 w 6"/>
              <a:gd name="T3" fmla="*/ 0 h 5"/>
              <a:gd name="T4" fmla="*/ 2147483647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0" y="0"/>
                </a:lnTo>
                <a:lnTo>
                  <a:pt x="6" y="3"/>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4" name="Freeform 856"/>
          <p:cNvSpPr>
            <a:spLocks/>
          </p:cNvSpPr>
          <p:nvPr/>
        </p:nvSpPr>
        <p:spPr bwMode="auto">
          <a:xfrm>
            <a:off x="4675188" y="3100388"/>
            <a:ext cx="12700" cy="12700"/>
          </a:xfrm>
          <a:custGeom>
            <a:avLst/>
            <a:gdLst>
              <a:gd name="T0" fmla="*/ 2147483647 w 28"/>
              <a:gd name="T1" fmla="*/ 2147483647 h 30"/>
              <a:gd name="T2" fmla="*/ 2147483647 w 28"/>
              <a:gd name="T3" fmla="*/ 2147483647 h 30"/>
              <a:gd name="T4" fmla="*/ 2147483647 w 28"/>
              <a:gd name="T5" fmla="*/ 2147483647 h 30"/>
              <a:gd name="T6" fmla="*/ 0 w 28"/>
              <a:gd name="T7" fmla="*/ 0 h 30"/>
              <a:gd name="T8" fmla="*/ 2147483647 w 28"/>
              <a:gd name="T9" fmla="*/ 2147483647 h 30"/>
              <a:gd name="T10" fmla="*/ 2147483647 w 28"/>
              <a:gd name="T11" fmla="*/ 2147483647 h 30"/>
              <a:gd name="T12" fmla="*/ 2147483647 w 28"/>
              <a:gd name="T13" fmla="*/ 2147483647 h 30"/>
              <a:gd name="T14" fmla="*/ 2147483647 w 28"/>
              <a:gd name="T15" fmla="*/ 2147483647 h 30"/>
              <a:gd name="T16" fmla="*/ 2147483647 w 28"/>
              <a:gd name="T17" fmla="*/ 2147483647 h 30"/>
              <a:gd name="T18" fmla="*/ 2147483647 w 28"/>
              <a:gd name="T19" fmla="*/ 2147483647 h 30"/>
              <a:gd name="T20" fmla="*/ 2147483647 w 28"/>
              <a:gd name="T21" fmla="*/ 2147483647 h 30"/>
              <a:gd name="T22" fmla="*/ 2147483647 w 28"/>
              <a:gd name="T23" fmla="*/ 2147483647 h 30"/>
              <a:gd name="T24" fmla="*/ 2147483647 w 28"/>
              <a:gd name="T25" fmla="*/ 2147483647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30"/>
              <a:gd name="T41" fmla="*/ 28 w 2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30">
                <a:moveTo>
                  <a:pt x="16" y="21"/>
                </a:moveTo>
                <a:lnTo>
                  <a:pt x="10" y="15"/>
                </a:lnTo>
                <a:lnTo>
                  <a:pt x="5" y="8"/>
                </a:lnTo>
                <a:lnTo>
                  <a:pt x="0" y="0"/>
                </a:lnTo>
                <a:lnTo>
                  <a:pt x="7" y="7"/>
                </a:lnTo>
                <a:lnTo>
                  <a:pt x="13" y="9"/>
                </a:lnTo>
                <a:lnTo>
                  <a:pt x="16" y="13"/>
                </a:lnTo>
                <a:lnTo>
                  <a:pt x="16" y="17"/>
                </a:lnTo>
                <a:lnTo>
                  <a:pt x="22" y="21"/>
                </a:lnTo>
                <a:lnTo>
                  <a:pt x="28" y="27"/>
                </a:lnTo>
                <a:lnTo>
                  <a:pt x="22" y="30"/>
                </a:lnTo>
                <a:lnTo>
                  <a:pt x="18" y="23"/>
                </a:lnTo>
                <a:lnTo>
                  <a:pt x="16" y="2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5" name="Freeform 858"/>
          <p:cNvSpPr>
            <a:spLocks/>
          </p:cNvSpPr>
          <p:nvPr/>
        </p:nvSpPr>
        <p:spPr bwMode="auto">
          <a:xfrm>
            <a:off x="4678363" y="3121025"/>
            <a:ext cx="6350" cy="6350"/>
          </a:xfrm>
          <a:custGeom>
            <a:avLst/>
            <a:gdLst>
              <a:gd name="T0" fmla="*/ 0 w 15"/>
              <a:gd name="T1" fmla="*/ 0 h 15"/>
              <a:gd name="T2" fmla="*/ 0 w 15"/>
              <a:gd name="T3" fmla="*/ 0 h 15"/>
              <a:gd name="T4" fmla="*/ 0 w 15"/>
              <a:gd name="T5" fmla="*/ 0 h 15"/>
              <a:gd name="T6" fmla="*/ 0 w 15"/>
              <a:gd name="T7" fmla="*/ 0 h 15"/>
              <a:gd name="T8" fmla="*/ 0 w 15"/>
              <a:gd name="T9" fmla="*/ 0 h 15"/>
              <a:gd name="T10" fmla="*/ 0 w 15"/>
              <a:gd name="T11" fmla="*/ 0 h 15"/>
              <a:gd name="T12" fmla="*/ 0 w 15"/>
              <a:gd name="T13" fmla="*/ 0 h 15"/>
              <a:gd name="T14" fmla="*/ 0 60000 65536"/>
              <a:gd name="T15" fmla="*/ 0 60000 65536"/>
              <a:gd name="T16" fmla="*/ 0 60000 65536"/>
              <a:gd name="T17" fmla="*/ 0 60000 65536"/>
              <a:gd name="T18" fmla="*/ 0 60000 65536"/>
              <a:gd name="T19" fmla="*/ 0 60000 65536"/>
              <a:gd name="T20" fmla="*/ 0 60000 65536"/>
              <a:gd name="T21" fmla="*/ 0 w 15"/>
              <a:gd name="T22" fmla="*/ 0 h 15"/>
              <a:gd name="T23" fmla="*/ 15 w 15"/>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5">
                <a:moveTo>
                  <a:pt x="6" y="6"/>
                </a:moveTo>
                <a:lnTo>
                  <a:pt x="0" y="0"/>
                </a:lnTo>
                <a:lnTo>
                  <a:pt x="6" y="2"/>
                </a:lnTo>
                <a:lnTo>
                  <a:pt x="9" y="9"/>
                </a:lnTo>
                <a:lnTo>
                  <a:pt x="15" y="15"/>
                </a:lnTo>
                <a:lnTo>
                  <a:pt x="9" y="13"/>
                </a:lnTo>
                <a:lnTo>
                  <a:pt x="6" y="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6" name="Freeform 859"/>
          <p:cNvSpPr>
            <a:spLocks/>
          </p:cNvSpPr>
          <p:nvPr/>
        </p:nvSpPr>
        <p:spPr bwMode="auto">
          <a:xfrm>
            <a:off x="4681538" y="3113088"/>
            <a:ext cx="1587"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0" y="0"/>
                </a:lnTo>
                <a:lnTo>
                  <a:pt x="6" y="2"/>
                </a:lnTo>
                <a:lnTo>
                  <a:pt x="6"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7" name="Freeform 860"/>
          <p:cNvSpPr>
            <a:spLocks/>
          </p:cNvSpPr>
          <p:nvPr/>
        </p:nvSpPr>
        <p:spPr bwMode="auto">
          <a:xfrm>
            <a:off x="4687888" y="3128963"/>
            <a:ext cx="6350" cy="6350"/>
          </a:xfrm>
          <a:custGeom>
            <a:avLst/>
            <a:gdLst>
              <a:gd name="T0" fmla="*/ 0 w 13"/>
              <a:gd name="T1" fmla="*/ 0 h 11"/>
              <a:gd name="T2" fmla="*/ 0 w 13"/>
              <a:gd name="T3" fmla="*/ 0 h 11"/>
              <a:gd name="T4" fmla="*/ 0 w 13"/>
              <a:gd name="T5" fmla="*/ 0 h 11"/>
              <a:gd name="T6" fmla="*/ 0 w 13"/>
              <a:gd name="T7" fmla="*/ 0 h 11"/>
              <a:gd name="T8" fmla="*/ 0 w 13"/>
              <a:gd name="T9" fmla="*/ 0 h 11"/>
              <a:gd name="T10" fmla="*/ 0 w 13"/>
              <a:gd name="T11" fmla="*/ 0 h 11"/>
              <a:gd name="T12" fmla="*/ 0 60000 65536"/>
              <a:gd name="T13" fmla="*/ 0 60000 65536"/>
              <a:gd name="T14" fmla="*/ 0 60000 65536"/>
              <a:gd name="T15" fmla="*/ 0 60000 65536"/>
              <a:gd name="T16" fmla="*/ 0 60000 65536"/>
              <a:gd name="T17" fmla="*/ 0 60000 65536"/>
              <a:gd name="T18" fmla="*/ 0 w 13"/>
              <a:gd name="T19" fmla="*/ 0 h 11"/>
              <a:gd name="T20" fmla="*/ 13 w 1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3" h="11">
                <a:moveTo>
                  <a:pt x="0" y="0"/>
                </a:moveTo>
                <a:lnTo>
                  <a:pt x="7" y="5"/>
                </a:lnTo>
                <a:lnTo>
                  <a:pt x="13" y="11"/>
                </a:lnTo>
                <a:lnTo>
                  <a:pt x="7" y="7"/>
                </a:lnTo>
                <a:lnTo>
                  <a:pt x="0" y="1"/>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8" name="Freeform 861"/>
          <p:cNvSpPr>
            <a:spLocks/>
          </p:cNvSpPr>
          <p:nvPr/>
        </p:nvSpPr>
        <p:spPr bwMode="auto">
          <a:xfrm>
            <a:off x="4684713" y="3122613"/>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0" y="0"/>
                </a:lnTo>
                <a:lnTo>
                  <a:pt x="6" y="3"/>
                </a:lnTo>
                <a:lnTo>
                  <a:pt x="6"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89" name="Freeform 862"/>
          <p:cNvSpPr>
            <a:spLocks/>
          </p:cNvSpPr>
          <p:nvPr/>
        </p:nvSpPr>
        <p:spPr bwMode="auto">
          <a:xfrm>
            <a:off x="4697413" y="3138488"/>
            <a:ext cx="3175" cy="0"/>
          </a:xfrm>
          <a:custGeom>
            <a:avLst/>
            <a:gdLst>
              <a:gd name="T0" fmla="*/ 0 w 6"/>
              <a:gd name="T1" fmla="*/ 0 h 4"/>
              <a:gd name="T2" fmla="*/ 0 w 6"/>
              <a:gd name="T3" fmla="*/ 0 h 4"/>
              <a:gd name="T4" fmla="*/ 0 w 6"/>
              <a:gd name="T5" fmla="*/ 0 h 4"/>
              <a:gd name="T6" fmla="*/ 0 60000 65536"/>
              <a:gd name="T7" fmla="*/ 0 60000 65536"/>
              <a:gd name="T8" fmla="*/ 0 60000 65536"/>
              <a:gd name="T9" fmla="*/ 0 w 6"/>
              <a:gd name="T10" fmla="*/ 0 h 4"/>
              <a:gd name="T11" fmla="*/ 6 w 6"/>
              <a:gd name="T12" fmla="*/ 0 h 4"/>
            </a:gdLst>
            <a:ahLst/>
            <a:cxnLst>
              <a:cxn ang="T6">
                <a:pos x="T0" y="T1"/>
              </a:cxn>
              <a:cxn ang="T7">
                <a:pos x="T2" y="T3"/>
              </a:cxn>
              <a:cxn ang="T8">
                <a:pos x="T4" y="T5"/>
              </a:cxn>
            </a:cxnLst>
            <a:rect l="T9" t="T10" r="T11" b="T12"/>
            <a:pathLst>
              <a:path w="6" h="4">
                <a:moveTo>
                  <a:pt x="0" y="0"/>
                </a:moveTo>
                <a:lnTo>
                  <a:pt x="6" y="4"/>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0" name="Freeform 863"/>
          <p:cNvSpPr>
            <a:spLocks/>
          </p:cNvSpPr>
          <p:nvPr/>
        </p:nvSpPr>
        <p:spPr bwMode="auto">
          <a:xfrm>
            <a:off x="4714875" y="3143250"/>
            <a:ext cx="3175" cy="1588"/>
          </a:xfrm>
          <a:custGeom>
            <a:avLst/>
            <a:gdLst>
              <a:gd name="T0" fmla="*/ 0 w 6"/>
              <a:gd name="T1" fmla="*/ 0 h 1"/>
              <a:gd name="T2" fmla="*/ 0 w 6"/>
              <a:gd name="T3" fmla="*/ 0 h 1"/>
              <a:gd name="T4" fmla="*/ 0 w 6"/>
              <a:gd name="T5" fmla="*/ 2147483647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6" y="0"/>
                </a:lnTo>
                <a:lnTo>
                  <a:pt x="0" y="1"/>
                </a:lnTo>
                <a:lnTo>
                  <a:pt x="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1" name="Freeform 864"/>
          <p:cNvSpPr>
            <a:spLocks/>
          </p:cNvSpPr>
          <p:nvPr/>
        </p:nvSpPr>
        <p:spPr bwMode="auto">
          <a:xfrm>
            <a:off x="4716463" y="3148013"/>
            <a:ext cx="3175" cy="3175"/>
          </a:xfrm>
          <a:custGeom>
            <a:avLst/>
            <a:gdLst>
              <a:gd name="T0" fmla="*/ 0 w 7"/>
              <a:gd name="T1" fmla="*/ 444177724 h 4"/>
              <a:gd name="T2" fmla="*/ 0 w 7"/>
              <a:gd name="T3" fmla="*/ 0 h 4"/>
              <a:gd name="T4" fmla="*/ 0 w 7"/>
              <a:gd name="T5" fmla="*/ 444177724 h 4"/>
              <a:gd name="T6" fmla="*/ 0 w 7"/>
              <a:gd name="T7" fmla="*/ 444177724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0" y="0"/>
                </a:lnTo>
                <a:lnTo>
                  <a:pt x="7" y="2"/>
                </a:lnTo>
                <a:lnTo>
                  <a:pt x="7"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2" name="Freeform 865"/>
          <p:cNvSpPr>
            <a:spLocks/>
          </p:cNvSpPr>
          <p:nvPr/>
        </p:nvSpPr>
        <p:spPr bwMode="auto">
          <a:xfrm>
            <a:off x="4721225" y="3148013"/>
            <a:ext cx="11113" cy="3175"/>
          </a:xfrm>
          <a:custGeom>
            <a:avLst/>
            <a:gdLst>
              <a:gd name="T0" fmla="*/ 0 w 24"/>
              <a:gd name="T1" fmla="*/ 0 h 10"/>
              <a:gd name="T2" fmla="*/ 0 w 24"/>
              <a:gd name="T3" fmla="*/ 0 h 10"/>
              <a:gd name="T4" fmla="*/ 0 w 24"/>
              <a:gd name="T5" fmla="*/ 0 h 10"/>
              <a:gd name="T6" fmla="*/ 0 w 24"/>
              <a:gd name="T7" fmla="*/ 0 h 10"/>
              <a:gd name="T8" fmla="*/ 0 w 24"/>
              <a:gd name="T9" fmla="*/ 0 h 10"/>
              <a:gd name="T10" fmla="*/ 0 w 24"/>
              <a:gd name="T11" fmla="*/ 0 h 10"/>
              <a:gd name="T12" fmla="*/ 0 w 24"/>
              <a:gd name="T13" fmla="*/ 0 h 10"/>
              <a:gd name="T14" fmla="*/ 0 w 24"/>
              <a:gd name="T15" fmla="*/ 0 h 10"/>
              <a:gd name="T16" fmla="*/ 0 w 24"/>
              <a:gd name="T17" fmla="*/ 0 h 10"/>
              <a:gd name="T18" fmla="*/ 0 w 24"/>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0"/>
              <a:gd name="T32" fmla="*/ 24 w 24"/>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0">
                <a:moveTo>
                  <a:pt x="14" y="10"/>
                </a:moveTo>
                <a:lnTo>
                  <a:pt x="8" y="9"/>
                </a:lnTo>
                <a:lnTo>
                  <a:pt x="2" y="7"/>
                </a:lnTo>
                <a:lnTo>
                  <a:pt x="0" y="0"/>
                </a:lnTo>
                <a:lnTo>
                  <a:pt x="5" y="0"/>
                </a:lnTo>
                <a:lnTo>
                  <a:pt x="11" y="1"/>
                </a:lnTo>
                <a:lnTo>
                  <a:pt x="18" y="2"/>
                </a:lnTo>
                <a:lnTo>
                  <a:pt x="24" y="5"/>
                </a:lnTo>
                <a:lnTo>
                  <a:pt x="18" y="9"/>
                </a:lnTo>
                <a:lnTo>
                  <a:pt x="14" y="1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3" name="Freeform 866"/>
          <p:cNvSpPr>
            <a:spLocks/>
          </p:cNvSpPr>
          <p:nvPr/>
        </p:nvSpPr>
        <p:spPr bwMode="auto">
          <a:xfrm>
            <a:off x="4725988" y="3163888"/>
            <a:ext cx="15875" cy="1587"/>
          </a:xfrm>
          <a:custGeom>
            <a:avLst/>
            <a:gdLst>
              <a:gd name="T0" fmla="*/ 0 w 31"/>
              <a:gd name="T1" fmla="*/ 0 h 7"/>
              <a:gd name="T2" fmla="*/ 0 w 31"/>
              <a:gd name="T3" fmla="*/ 0 h 7"/>
              <a:gd name="T4" fmla="*/ 0 w 31"/>
              <a:gd name="T5" fmla="*/ 0 h 7"/>
              <a:gd name="T6" fmla="*/ 0 w 31"/>
              <a:gd name="T7" fmla="*/ 0 h 7"/>
              <a:gd name="T8" fmla="*/ 0 w 31"/>
              <a:gd name="T9" fmla="*/ 0 h 7"/>
              <a:gd name="T10" fmla="*/ 0 w 31"/>
              <a:gd name="T11" fmla="*/ 0 h 7"/>
              <a:gd name="T12" fmla="*/ 0 w 31"/>
              <a:gd name="T13" fmla="*/ 0 h 7"/>
              <a:gd name="T14" fmla="*/ 0 w 31"/>
              <a:gd name="T15" fmla="*/ 0 h 7"/>
              <a:gd name="T16" fmla="*/ 0 w 31"/>
              <a:gd name="T17" fmla="*/ 0 h 7"/>
              <a:gd name="T18" fmla="*/ 0 w 31"/>
              <a:gd name="T19" fmla="*/ 0 h 7"/>
              <a:gd name="T20" fmla="*/ 0 w 31"/>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7"/>
              <a:gd name="T35" fmla="*/ 31 w 31"/>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7">
                <a:moveTo>
                  <a:pt x="13" y="7"/>
                </a:moveTo>
                <a:lnTo>
                  <a:pt x="6" y="6"/>
                </a:lnTo>
                <a:lnTo>
                  <a:pt x="0" y="5"/>
                </a:lnTo>
                <a:lnTo>
                  <a:pt x="6" y="0"/>
                </a:lnTo>
                <a:lnTo>
                  <a:pt x="13" y="2"/>
                </a:lnTo>
                <a:lnTo>
                  <a:pt x="19" y="0"/>
                </a:lnTo>
                <a:lnTo>
                  <a:pt x="25" y="0"/>
                </a:lnTo>
                <a:lnTo>
                  <a:pt x="31" y="3"/>
                </a:lnTo>
                <a:lnTo>
                  <a:pt x="25" y="6"/>
                </a:lnTo>
                <a:lnTo>
                  <a:pt x="19" y="3"/>
                </a:lnTo>
                <a:lnTo>
                  <a:pt x="13" y="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4" name="Freeform 867"/>
          <p:cNvSpPr>
            <a:spLocks/>
          </p:cNvSpPr>
          <p:nvPr/>
        </p:nvSpPr>
        <p:spPr bwMode="auto">
          <a:xfrm>
            <a:off x="4721225" y="3154363"/>
            <a:ext cx="19050" cy="3175"/>
          </a:xfrm>
          <a:custGeom>
            <a:avLst/>
            <a:gdLst>
              <a:gd name="T0" fmla="*/ 0 w 42"/>
              <a:gd name="T1" fmla="*/ 0 h 8"/>
              <a:gd name="T2" fmla="*/ 0 w 42"/>
              <a:gd name="T3" fmla="*/ 0 h 8"/>
              <a:gd name="T4" fmla="*/ 0 w 42"/>
              <a:gd name="T5" fmla="*/ 0 h 8"/>
              <a:gd name="T6" fmla="*/ 0 w 42"/>
              <a:gd name="T7" fmla="*/ 0 h 8"/>
              <a:gd name="T8" fmla="*/ 0 w 42"/>
              <a:gd name="T9" fmla="*/ 0 h 8"/>
              <a:gd name="T10" fmla="*/ 0 w 42"/>
              <a:gd name="T11" fmla="*/ 0 h 8"/>
              <a:gd name="T12" fmla="*/ 0 w 42"/>
              <a:gd name="T13" fmla="*/ 0 h 8"/>
              <a:gd name="T14" fmla="*/ 0 w 42"/>
              <a:gd name="T15" fmla="*/ 0 h 8"/>
              <a:gd name="T16" fmla="*/ 0 w 42"/>
              <a:gd name="T17" fmla="*/ 0 h 8"/>
              <a:gd name="T18" fmla="*/ 0 w 42"/>
              <a:gd name="T19" fmla="*/ 0 h 8"/>
              <a:gd name="T20" fmla="*/ 0 w 42"/>
              <a:gd name="T21" fmla="*/ 0 h 8"/>
              <a:gd name="T22" fmla="*/ 0 w 42"/>
              <a:gd name="T23" fmla="*/ 0 h 8"/>
              <a:gd name="T24" fmla="*/ 0 w 42"/>
              <a:gd name="T25" fmla="*/ 0 h 8"/>
              <a:gd name="T26" fmla="*/ 0 w 42"/>
              <a:gd name="T27" fmla="*/ 0 h 8"/>
              <a:gd name="T28" fmla="*/ 0 w 42"/>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8"/>
              <a:gd name="T47" fmla="*/ 42 w 42"/>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8">
                <a:moveTo>
                  <a:pt x="36" y="8"/>
                </a:moveTo>
                <a:lnTo>
                  <a:pt x="30" y="8"/>
                </a:lnTo>
                <a:lnTo>
                  <a:pt x="24" y="7"/>
                </a:lnTo>
                <a:lnTo>
                  <a:pt x="18" y="7"/>
                </a:lnTo>
                <a:lnTo>
                  <a:pt x="12" y="7"/>
                </a:lnTo>
                <a:lnTo>
                  <a:pt x="6" y="4"/>
                </a:lnTo>
                <a:lnTo>
                  <a:pt x="0" y="3"/>
                </a:lnTo>
                <a:lnTo>
                  <a:pt x="6" y="1"/>
                </a:lnTo>
                <a:lnTo>
                  <a:pt x="12" y="0"/>
                </a:lnTo>
                <a:lnTo>
                  <a:pt x="18" y="3"/>
                </a:lnTo>
                <a:lnTo>
                  <a:pt x="24" y="4"/>
                </a:lnTo>
                <a:lnTo>
                  <a:pt x="30" y="4"/>
                </a:lnTo>
                <a:lnTo>
                  <a:pt x="36" y="5"/>
                </a:lnTo>
                <a:lnTo>
                  <a:pt x="42" y="5"/>
                </a:lnTo>
                <a:lnTo>
                  <a:pt x="36"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5" name="Freeform 868"/>
          <p:cNvSpPr>
            <a:spLocks/>
          </p:cNvSpPr>
          <p:nvPr/>
        </p:nvSpPr>
        <p:spPr bwMode="auto">
          <a:xfrm>
            <a:off x="4748213" y="3170238"/>
            <a:ext cx="7937" cy="3175"/>
          </a:xfrm>
          <a:custGeom>
            <a:avLst/>
            <a:gdLst>
              <a:gd name="T0" fmla="*/ 0 w 18"/>
              <a:gd name="T1" fmla="*/ 0 h 5"/>
              <a:gd name="T2" fmla="*/ 0 w 18"/>
              <a:gd name="T3" fmla="*/ 0 h 5"/>
              <a:gd name="T4" fmla="*/ 0 w 18"/>
              <a:gd name="T5" fmla="*/ 0 h 5"/>
              <a:gd name="T6" fmla="*/ 0 w 18"/>
              <a:gd name="T7" fmla="*/ 0 h 5"/>
              <a:gd name="T8" fmla="*/ 0 w 18"/>
              <a:gd name="T9" fmla="*/ 0 h 5"/>
              <a:gd name="T10" fmla="*/ 0 w 18"/>
              <a:gd name="T11" fmla="*/ 0 h 5"/>
              <a:gd name="T12" fmla="*/ 0 w 18"/>
              <a:gd name="T13" fmla="*/ 0 h 5"/>
              <a:gd name="T14" fmla="*/ 0 60000 65536"/>
              <a:gd name="T15" fmla="*/ 0 60000 65536"/>
              <a:gd name="T16" fmla="*/ 0 60000 65536"/>
              <a:gd name="T17" fmla="*/ 0 60000 65536"/>
              <a:gd name="T18" fmla="*/ 0 60000 65536"/>
              <a:gd name="T19" fmla="*/ 0 60000 65536"/>
              <a:gd name="T20" fmla="*/ 0 60000 65536"/>
              <a:gd name="T21" fmla="*/ 0 w 18"/>
              <a:gd name="T22" fmla="*/ 0 h 5"/>
              <a:gd name="T23" fmla="*/ 18 w 1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5">
                <a:moveTo>
                  <a:pt x="18" y="5"/>
                </a:moveTo>
                <a:lnTo>
                  <a:pt x="12" y="4"/>
                </a:lnTo>
                <a:lnTo>
                  <a:pt x="6" y="2"/>
                </a:lnTo>
                <a:lnTo>
                  <a:pt x="0" y="0"/>
                </a:lnTo>
                <a:lnTo>
                  <a:pt x="6" y="0"/>
                </a:lnTo>
                <a:lnTo>
                  <a:pt x="12" y="2"/>
                </a:lnTo>
                <a:lnTo>
                  <a:pt x="18" y="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6" name="Freeform 869"/>
          <p:cNvSpPr>
            <a:spLocks/>
          </p:cNvSpPr>
          <p:nvPr/>
        </p:nvSpPr>
        <p:spPr bwMode="auto">
          <a:xfrm>
            <a:off x="2322513" y="3213100"/>
            <a:ext cx="4762" cy="4763"/>
          </a:xfrm>
          <a:custGeom>
            <a:avLst/>
            <a:gdLst>
              <a:gd name="T0" fmla="*/ 0 w 9"/>
              <a:gd name="T1" fmla="*/ 0 h 14"/>
              <a:gd name="T2" fmla="*/ 0 w 9"/>
              <a:gd name="T3" fmla="*/ 0 h 14"/>
              <a:gd name="T4" fmla="*/ 0 w 9"/>
              <a:gd name="T5" fmla="*/ 0 h 14"/>
              <a:gd name="T6" fmla="*/ 0 w 9"/>
              <a:gd name="T7" fmla="*/ 0 h 14"/>
              <a:gd name="T8" fmla="*/ 0 w 9"/>
              <a:gd name="T9" fmla="*/ 0 h 14"/>
              <a:gd name="T10" fmla="*/ 0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9" y="0"/>
                </a:moveTo>
                <a:lnTo>
                  <a:pt x="7" y="7"/>
                </a:lnTo>
                <a:lnTo>
                  <a:pt x="0" y="14"/>
                </a:lnTo>
                <a:lnTo>
                  <a:pt x="2" y="7"/>
                </a:lnTo>
                <a:lnTo>
                  <a:pt x="7" y="0"/>
                </a:lnTo>
                <a:lnTo>
                  <a:pt x="9"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7" name="Freeform 870"/>
          <p:cNvSpPr>
            <a:spLocks/>
          </p:cNvSpPr>
          <p:nvPr/>
        </p:nvSpPr>
        <p:spPr bwMode="auto">
          <a:xfrm>
            <a:off x="2335213" y="3217863"/>
            <a:ext cx="7937" cy="4762"/>
          </a:xfrm>
          <a:custGeom>
            <a:avLst/>
            <a:gdLst>
              <a:gd name="T0" fmla="*/ 0 w 17"/>
              <a:gd name="T1" fmla="*/ 0 h 9"/>
              <a:gd name="T2" fmla="*/ 0 w 17"/>
              <a:gd name="T3" fmla="*/ 0 h 9"/>
              <a:gd name="T4" fmla="*/ 0 w 17"/>
              <a:gd name="T5" fmla="*/ 0 h 9"/>
              <a:gd name="T6" fmla="*/ 0 w 17"/>
              <a:gd name="T7" fmla="*/ 0 h 9"/>
              <a:gd name="T8" fmla="*/ 0 w 17"/>
              <a:gd name="T9" fmla="*/ 0 h 9"/>
              <a:gd name="T10" fmla="*/ 0 w 17"/>
              <a:gd name="T11" fmla="*/ 0 h 9"/>
              <a:gd name="T12" fmla="*/ 0 w 17"/>
              <a:gd name="T13" fmla="*/ 0 h 9"/>
              <a:gd name="T14" fmla="*/ 0 w 1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9"/>
              <a:gd name="T26" fmla="*/ 17 w 1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9">
                <a:moveTo>
                  <a:pt x="17" y="0"/>
                </a:moveTo>
                <a:lnTo>
                  <a:pt x="17" y="5"/>
                </a:lnTo>
                <a:lnTo>
                  <a:pt x="11" y="8"/>
                </a:lnTo>
                <a:lnTo>
                  <a:pt x="5" y="9"/>
                </a:lnTo>
                <a:lnTo>
                  <a:pt x="0" y="9"/>
                </a:lnTo>
                <a:lnTo>
                  <a:pt x="5" y="5"/>
                </a:lnTo>
                <a:lnTo>
                  <a:pt x="11" y="0"/>
                </a:lnTo>
                <a:lnTo>
                  <a:pt x="1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8" name="Freeform 871"/>
          <p:cNvSpPr>
            <a:spLocks/>
          </p:cNvSpPr>
          <p:nvPr/>
        </p:nvSpPr>
        <p:spPr bwMode="auto">
          <a:xfrm>
            <a:off x="2349500" y="3221038"/>
            <a:ext cx="6350" cy="6350"/>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w 14"/>
              <a:gd name="T13" fmla="*/ 0 h 13"/>
              <a:gd name="T14" fmla="*/ 0 w 14"/>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3"/>
              <a:gd name="T26" fmla="*/ 14 w 14"/>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3">
                <a:moveTo>
                  <a:pt x="12" y="13"/>
                </a:moveTo>
                <a:lnTo>
                  <a:pt x="6" y="13"/>
                </a:lnTo>
                <a:lnTo>
                  <a:pt x="0" y="9"/>
                </a:lnTo>
                <a:lnTo>
                  <a:pt x="6" y="8"/>
                </a:lnTo>
                <a:lnTo>
                  <a:pt x="12" y="7"/>
                </a:lnTo>
                <a:lnTo>
                  <a:pt x="13" y="0"/>
                </a:lnTo>
                <a:lnTo>
                  <a:pt x="14" y="6"/>
                </a:lnTo>
                <a:lnTo>
                  <a:pt x="12" y="1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699" name="Freeform 872"/>
          <p:cNvSpPr>
            <a:spLocks/>
          </p:cNvSpPr>
          <p:nvPr/>
        </p:nvSpPr>
        <p:spPr bwMode="auto">
          <a:xfrm>
            <a:off x="2422525" y="3113088"/>
            <a:ext cx="1588" cy="1587"/>
          </a:xfrm>
          <a:custGeom>
            <a:avLst/>
            <a:gdLst>
              <a:gd name="T0" fmla="*/ 0 w 4"/>
              <a:gd name="T1" fmla="*/ 0 h 6"/>
              <a:gd name="T2" fmla="*/ 0 w 4"/>
              <a:gd name="T3" fmla="*/ 0 h 6"/>
              <a:gd name="T4" fmla="*/ 0 w 4"/>
              <a:gd name="T5" fmla="*/ 0 h 6"/>
              <a:gd name="T6" fmla="*/ 0 w 4"/>
              <a:gd name="T7" fmla="*/ 0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4" y="0"/>
                </a:moveTo>
                <a:lnTo>
                  <a:pt x="0" y="6"/>
                </a:lnTo>
                <a:lnTo>
                  <a:pt x="2" y="0"/>
                </a:lnTo>
                <a:lnTo>
                  <a:pt x="4"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0" name="Freeform 873"/>
          <p:cNvSpPr>
            <a:spLocks/>
          </p:cNvSpPr>
          <p:nvPr/>
        </p:nvSpPr>
        <p:spPr bwMode="auto">
          <a:xfrm>
            <a:off x="2425700" y="3114675"/>
            <a:ext cx="3175" cy="3175"/>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0"/>
                </a:moveTo>
                <a:lnTo>
                  <a:pt x="6" y="7"/>
                </a:lnTo>
                <a:lnTo>
                  <a:pt x="0" y="8"/>
                </a:lnTo>
                <a:lnTo>
                  <a:pt x="4" y="2"/>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1" name="Freeform 874"/>
          <p:cNvSpPr>
            <a:spLocks/>
          </p:cNvSpPr>
          <p:nvPr/>
        </p:nvSpPr>
        <p:spPr bwMode="auto">
          <a:xfrm>
            <a:off x="2432050" y="3117850"/>
            <a:ext cx="3175" cy="1588"/>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1"/>
                </a:moveTo>
                <a:lnTo>
                  <a:pt x="0" y="4"/>
                </a:lnTo>
                <a:lnTo>
                  <a:pt x="6" y="0"/>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2" name="Freeform 875"/>
          <p:cNvSpPr>
            <a:spLocks/>
          </p:cNvSpPr>
          <p:nvPr/>
        </p:nvSpPr>
        <p:spPr bwMode="auto">
          <a:xfrm>
            <a:off x="2435225" y="3108325"/>
            <a:ext cx="7938" cy="7938"/>
          </a:xfrm>
          <a:custGeom>
            <a:avLst/>
            <a:gdLst>
              <a:gd name="T0" fmla="*/ 0 w 15"/>
              <a:gd name="T1" fmla="*/ 0 h 17"/>
              <a:gd name="T2" fmla="*/ 0 w 15"/>
              <a:gd name="T3" fmla="*/ 0 h 17"/>
              <a:gd name="T4" fmla="*/ 0 w 15"/>
              <a:gd name="T5" fmla="*/ 0 h 17"/>
              <a:gd name="T6" fmla="*/ 0 w 15"/>
              <a:gd name="T7" fmla="*/ 0 h 17"/>
              <a:gd name="T8" fmla="*/ 0 w 15"/>
              <a:gd name="T9" fmla="*/ 0 h 17"/>
              <a:gd name="T10" fmla="*/ 0 w 15"/>
              <a:gd name="T11" fmla="*/ 0 h 17"/>
              <a:gd name="T12" fmla="*/ 0 w 15"/>
              <a:gd name="T13" fmla="*/ 0 h 17"/>
              <a:gd name="T14" fmla="*/ 0 w 15"/>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7"/>
              <a:gd name="T26" fmla="*/ 15 w 15"/>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7">
                <a:moveTo>
                  <a:pt x="13" y="1"/>
                </a:moveTo>
                <a:lnTo>
                  <a:pt x="15" y="8"/>
                </a:lnTo>
                <a:lnTo>
                  <a:pt x="9" y="11"/>
                </a:lnTo>
                <a:lnTo>
                  <a:pt x="3" y="17"/>
                </a:lnTo>
                <a:lnTo>
                  <a:pt x="0" y="10"/>
                </a:lnTo>
                <a:lnTo>
                  <a:pt x="6" y="4"/>
                </a:lnTo>
                <a:lnTo>
                  <a:pt x="11" y="0"/>
                </a:lnTo>
                <a:lnTo>
                  <a:pt x="13"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3" name="Freeform 876"/>
          <p:cNvSpPr>
            <a:spLocks/>
          </p:cNvSpPr>
          <p:nvPr/>
        </p:nvSpPr>
        <p:spPr bwMode="auto">
          <a:xfrm>
            <a:off x="969963" y="2643188"/>
            <a:ext cx="30162" cy="44450"/>
          </a:xfrm>
          <a:custGeom>
            <a:avLst/>
            <a:gdLst>
              <a:gd name="T0" fmla="*/ 0 w 64"/>
              <a:gd name="T1" fmla="*/ 0 h 98"/>
              <a:gd name="T2" fmla="*/ 0 w 64"/>
              <a:gd name="T3" fmla="*/ 0 h 98"/>
              <a:gd name="T4" fmla="*/ 0 w 64"/>
              <a:gd name="T5" fmla="*/ 0 h 98"/>
              <a:gd name="T6" fmla="*/ 0 w 64"/>
              <a:gd name="T7" fmla="*/ 0 h 98"/>
              <a:gd name="T8" fmla="*/ 0 w 64"/>
              <a:gd name="T9" fmla="*/ 0 h 98"/>
              <a:gd name="T10" fmla="*/ 0 w 64"/>
              <a:gd name="T11" fmla="*/ 0 h 98"/>
              <a:gd name="T12" fmla="*/ 0 w 64"/>
              <a:gd name="T13" fmla="*/ 0 h 98"/>
              <a:gd name="T14" fmla="*/ 0 w 64"/>
              <a:gd name="T15" fmla="*/ 0 h 98"/>
              <a:gd name="T16" fmla="*/ 0 w 64"/>
              <a:gd name="T17" fmla="*/ 0 h 98"/>
              <a:gd name="T18" fmla="*/ 0 w 64"/>
              <a:gd name="T19" fmla="*/ 0 h 98"/>
              <a:gd name="T20" fmla="*/ 0 w 64"/>
              <a:gd name="T21" fmla="*/ 0 h 98"/>
              <a:gd name="T22" fmla="*/ 0 w 64"/>
              <a:gd name="T23" fmla="*/ 0 h 98"/>
              <a:gd name="T24" fmla="*/ 0 w 64"/>
              <a:gd name="T25" fmla="*/ 0 h 98"/>
              <a:gd name="T26" fmla="*/ 0 w 64"/>
              <a:gd name="T27" fmla="*/ 0 h 98"/>
              <a:gd name="T28" fmla="*/ 0 w 64"/>
              <a:gd name="T29" fmla="*/ 0 h 98"/>
              <a:gd name="T30" fmla="*/ 0 w 64"/>
              <a:gd name="T31" fmla="*/ 0 h 98"/>
              <a:gd name="T32" fmla="*/ 0 w 64"/>
              <a:gd name="T33" fmla="*/ 0 h 98"/>
              <a:gd name="T34" fmla="*/ 0 w 64"/>
              <a:gd name="T35" fmla="*/ 0 h 98"/>
              <a:gd name="T36" fmla="*/ 0 w 64"/>
              <a:gd name="T37" fmla="*/ 0 h 98"/>
              <a:gd name="T38" fmla="*/ 0 w 64"/>
              <a:gd name="T39" fmla="*/ 0 h 98"/>
              <a:gd name="T40" fmla="*/ 0 w 64"/>
              <a:gd name="T41" fmla="*/ 0 h 98"/>
              <a:gd name="T42" fmla="*/ 0 w 64"/>
              <a:gd name="T43" fmla="*/ 0 h 98"/>
              <a:gd name="T44" fmla="*/ 0 w 64"/>
              <a:gd name="T45" fmla="*/ 0 h 98"/>
              <a:gd name="T46" fmla="*/ 0 w 64"/>
              <a:gd name="T47" fmla="*/ 0 h 98"/>
              <a:gd name="T48" fmla="*/ 0 w 64"/>
              <a:gd name="T49" fmla="*/ 0 h 98"/>
              <a:gd name="T50" fmla="*/ 0 w 64"/>
              <a:gd name="T51" fmla="*/ 0 h 98"/>
              <a:gd name="T52" fmla="*/ 0 w 64"/>
              <a:gd name="T53" fmla="*/ 0 h 98"/>
              <a:gd name="T54" fmla="*/ 0 w 64"/>
              <a:gd name="T55" fmla="*/ 0 h 98"/>
              <a:gd name="T56" fmla="*/ 0 w 64"/>
              <a:gd name="T57" fmla="*/ 0 h 98"/>
              <a:gd name="T58" fmla="*/ 0 w 64"/>
              <a:gd name="T59" fmla="*/ 0 h 98"/>
              <a:gd name="T60" fmla="*/ 0 w 64"/>
              <a:gd name="T61" fmla="*/ 0 h 98"/>
              <a:gd name="T62" fmla="*/ 0 w 64"/>
              <a:gd name="T63" fmla="*/ 0 h 98"/>
              <a:gd name="T64" fmla="*/ 0 w 64"/>
              <a:gd name="T65" fmla="*/ 0 h 98"/>
              <a:gd name="T66" fmla="*/ 0 w 64"/>
              <a:gd name="T67" fmla="*/ 0 h 98"/>
              <a:gd name="T68" fmla="*/ 0 w 64"/>
              <a:gd name="T69" fmla="*/ 0 h 98"/>
              <a:gd name="T70" fmla="*/ 0 w 64"/>
              <a:gd name="T71" fmla="*/ 0 h 98"/>
              <a:gd name="T72" fmla="*/ 0 w 64"/>
              <a:gd name="T73" fmla="*/ 0 h 98"/>
              <a:gd name="T74" fmla="*/ 0 w 64"/>
              <a:gd name="T75" fmla="*/ 0 h 98"/>
              <a:gd name="T76" fmla="*/ 0 w 64"/>
              <a:gd name="T77" fmla="*/ 0 h 98"/>
              <a:gd name="T78" fmla="*/ 0 w 64"/>
              <a:gd name="T79" fmla="*/ 0 h 98"/>
              <a:gd name="T80" fmla="*/ 0 w 64"/>
              <a:gd name="T81" fmla="*/ 0 h 98"/>
              <a:gd name="T82" fmla="*/ 0 w 64"/>
              <a:gd name="T83" fmla="*/ 0 h 98"/>
              <a:gd name="T84" fmla="*/ 0 w 64"/>
              <a:gd name="T85" fmla="*/ 0 h 98"/>
              <a:gd name="T86" fmla="*/ 0 w 64"/>
              <a:gd name="T87" fmla="*/ 0 h 98"/>
              <a:gd name="T88" fmla="*/ 0 w 64"/>
              <a:gd name="T89" fmla="*/ 0 h 98"/>
              <a:gd name="T90" fmla="*/ 0 w 64"/>
              <a:gd name="T91" fmla="*/ 0 h 98"/>
              <a:gd name="T92" fmla="*/ 0 w 64"/>
              <a:gd name="T93" fmla="*/ 0 h 98"/>
              <a:gd name="T94" fmla="*/ 0 w 64"/>
              <a:gd name="T95" fmla="*/ 0 h 98"/>
              <a:gd name="T96" fmla="*/ 0 w 64"/>
              <a:gd name="T97" fmla="*/ 0 h 98"/>
              <a:gd name="T98" fmla="*/ 0 w 64"/>
              <a:gd name="T99" fmla="*/ 0 h 98"/>
              <a:gd name="T100" fmla="*/ 0 w 64"/>
              <a:gd name="T101" fmla="*/ 0 h 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
              <a:gd name="T154" fmla="*/ 0 h 98"/>
              <a:gd name="T155" fmla="*/ 64 w 64"/>
              <a:gd name="T156" fmla="*/ 98 h 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 h="98">
                <a:moveTo>
                  <a:pt x="6" y="68"/>
                </a:moveTo>
                <a:lnTo>
                  <a:pt x="12" y="65"/>
                </a:lnTo>
                <a:lnTo>
                  <a:pt x="19" y="59"/>
                </a:lnTo>
                <a:lnTo>
                  <a:pt x="25" y="60"/>
                </a:lnTo>
                <a:lnTo>
                  <a:pt x="19" y="65"/>
                </a:lnTo>
                <a:lnTo>
                  <a:pt x="12" y="68"/>
                </a:lnTo>
                <a:lnTo>
                  <a:pt x="6" y="72"/>
                </a:lnTo>
                <a:lnTo>
                  <a:pt x="3" y="78"/>
                </a:lnTo>
                <a:lnTo>
                  <a:pt x="1" y="85"/>
                </a:lnTo>
                <a:lnTo>
                  <a:pt x="0" y="92"/>
                </a:lnTo>
                <a:lnTo>
                  <a:pt x="0" y="98"/>
                </a:lnTo>
                <a:lnTo>
                  <a:pt x="6" y="94"/>
                </a:lnTo>
                <a:lnTo>
                  <a:pt x="12" y="89"/>
                </a:lnTo>
                <a:lnTo>
                  <a:pt x="19" y="82"/>
                </a:lnTo>
                <a:lnTo>
                  <a:pt x="24" y="75"/>
                </a:lnTo>
                <a:lnTo>
                  <a:pt x="28" y="68"/>
                </a:lnTo>
                <a:lnTo>
                  <a:pt x="35" y="64"/>
                </a:lnTo>
                <a:lnTo>
                  <a:pt x="40" y="57"/>
                </a:lnTo>
                <a:lnTo>
                  <a:pt x="43" y="50"/>
                </a:lnTo>
                <a:lnTo>
                  <a:pt x="48" y="44"/>
                </a:lnTo>
                <a:lnTo>
                  <a:pt x="53" y="37"/>
                </a:lnTo>
                <a:lnTo>
                  <a:pt x="56" y="29"/>
                </a:lnTo>
                <a:lnTo>
                  <a:pt x="60" y="24"/>
                </a:lnTo>
                <a:lnTo>
                  <a:pt x="60" y="17"/>
                </a:lnTo>
                <a:lnTo>
                  <a:pt x="64" y="10"/>
                </a:lnTo>
                <a:lnTo>
                  <a:pt x="59" y="5"/>
                </a:lnTo>
                <a:lnTo>
                  <a:pt x="53" y="3"/>
                </a:lnTo>
                <a:lnTo>
                  <a:pt x="47" y="5"/>
                </a:lnTo>
                <a:lnTo>
                  <a:pt x="53" y="2"/>
                </a:lnTo>
                <a:lnTo>
                  <a:pt x="47" y="0"/>
                </a:lnTo>
                <a:lnTo>
                  <a:pt x="40" y="5"/>
                </a:lnTo>
                <a:lnTo>
                  <a:pt x="33" y="8"/>
                </a:lnTo>
                <a:lnTo>
                  <a:pt x="28" y="11"/>
                </a:lnTo>
                <a:lnTo>
                  <a:pt x="26" y="17"/>
                </a:lnTo>
                <a:lnTo>
                  <a:pt x="32" y="20"/>
                </a:lnTo>
                <a:lnTo>
                  <a:pt x="31" y="23"/>
                </a:lnTo>
                <a:lnTo>
                  <a:pt x="30" y="23"/>
                </a:lnTo>
                <a:lnTo>
                  <a:pt x="27" y="27"/>
                </a:lnTo>
                <a:lnTo>
                  <a:pt x="33" y="25"/>
                </a:lnTo>
                <a:lnTo>
                  <a:pt x="27" y="28"/>
                </a:lnTo>
                <a:lnTo>
                  <a:pt x="26" y="35"/>
                </a:lnTo>
                <a:lnTo>
                  <a:pt x="20" y="40"/>
                </a:lnTo>
                <a:lnTo>
                  <a:pt x="16" y="46"/>
                </a:lnTo>
                <a:lnTo>
                  <a:pt x="8" y="49"/>
                </a:lnTo>
                <a:lnTo>
                  <a:pt x="16" y="51"/>
                </a:lnTo>
                <a:lnTo>
                  <a:pt x="14" y="52"/>
                </a:lnTo>
                <a:lnTo>
                  <a:pt x="13" y="53"/>
                </a:lnTo>
                <a:lnTo>
                  <a:pt x="9" y="59"/>
                </a:lnTo>
                <a:lnTo>
                  <a:pt x="17" y="58"/>
                </a:lnTo>
                <a:lnTo>
                  <a:pt x="10" y="62"/>
                </a:lnTo>
                <a:lnTo>
                  <a:pt x="6" y="6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4" name="Freeform 877"/>
          <p:cNvSpPr>
            <a:spLocks/>
          </p:cNvSpPr>
          <p:nvPr/>
        </p:nvSpPr>
        <p:spPr bwMode="auto">
          <a:xfrm>
            <a:off x="977900" y="2662238"/>
            <a:ext cx="31750" cy="33337"/>
          </a:xfrm>
          <a:custGeom>
            <a:avLst/>
            <a:gdLst>
              <a:gd name="T0" fmla="*/ 0 w 67"/>
              <a:gd name="T1" fmla="*/ 0 h 70"/>
              <a:gd name="T2" fmla="*/ 0 w 67"/>
              <a:gd name="T3" fmla="*/ 0 h 70"/>
              <a:gd name="T4" fmla="*/ 0 w 67"/>
              <a:gd name="T5" fmla="*/ 0 h 70"/>
              <a:gd name="T6" fmla="*/ 0 w 67"/>
              <a:gd name="T7" fmla="*/ 0 h 70"/>
              <a:gd name="T8" fmla="*/ 0 w 67"/>
              <a:gd name="T9" fmla="*/ 0 h 70"/>
              <a:gd name="T10" fmla="*/ 0 w 67"/>
              <a:gd name="T11" fmla="*/ 0 h 70"/>
              <a:gd name="T12" fmla="*/ 0 w 67"/>
              <a:gd name="T13" fmla="*/ 0 h 70"/>
              <a:gd name="T14" fmla="*/ 0 w 67"/>
              <a:gd name="T15" fmla="*/ 0 h 70"/>
              <a:gd name="T16" fmla="*/ 0 w 67"/>
              <a:gd name="T17" fmla="*/ 0 h 70"/>
              <a:gd name="T18" fmla="*/ 0 w 67"/>
              <a:gd name="T19" fmla="*/ 0 h 70"/>
              <a:gd name="T20" fmla="*/ 0 w 67"/>
              <a:gd name="T21" fmla="*/ 0 h 70"/>
              <a:gd name="T22" fmla="*/ 0 w 67"/>
              <a:gd name="T23" fmla="*/ 0 h 70"/>
              <a:gd name="T24" fmla="*/ 0 w 67"/>
              <a:gd name="T25" fmla="*/ 0 h 70"/>
              <a:gd name="T26" fmla="*/ 0 w 67"/>
              <a:gd name="T27" fmla="*/ 0 h 70"/>
              <a:gd name="T28" fmla="*/ 0 w 67"/>
              <a:gd name="T29" fmla="*/ 0 h 70"/>
              <a:gd name="T30" fmla="*/ 0 w 67"/>
              <a:gd name="T31" fmla="*/ 0 h 70"/>
              <a:gd name="T32" fmla="*/ 0 w 67"/>
              <a:gd name="T33" fmla="*/ 0 h 70"/>
              <a:gd name="T34" fmla="*/ 0 w 67"/>
              <a:gd name="T35" fmla="*/ 0 h 70"/>
              <a:gd name="T36" fmla="*/ 0 w 67"/>
              <a:gd name="T37" fmla="*/ 0 h 70"/>
              <a:gd name="T38" fmla="*/ 0 w 67"/>
              <a:gd name="T39" fmla="*/ 0 h 70"/>
              <a:gd name="T40" fmla="*/ 0 w 67"/>
              <a:gd name="T41" fmla="*/ 0 h 70"/>
              <a:gd name="T42" fmla="*/ 0 w 67"/>
              <a:gd name="T43" fmla="*/ 0 h 70"/>
              <a:gd name="T44" fmla="*/ 0 w 67"/>
              <a:gd name="T45" fmla="*/ 0 h 70"/>
              <a:gd name="T46" fmla="*/ 0 w 67"/>
              <a:gd name="T47" fmla="*/ 0 h 70"/>
              <a:gd name="T48" fmla="*/ 0 w 67"/>
              <a:gd name="T49" fmla="*/ 0 h 70"/>
              <a:gd name="T50" fmla="*/ 0 w 67"/>
              <a:gd name="T51" fmla="*/ 0 h 70"/>
              <a:gd name="T52" fmla="*/ 0 w 67"/>
              <a:gd name="T53" fmla="*/ 0 h 70"/>
              <a:gd name="T54" fmla="*/ 0 w 67"/>
              <a:gd name="T55" fmla="*/ 0 h 70"/>
              <a:gd name="T56" fmla="*/ 0 w 67"/>
              <a:gd name="T57" fmla="*/ 0 h 70"/>
              <a:gd name="T58" fmla="*/ 0 w 67"/>
              <a:gd name="T59" fmla="*/ 0 h 70"/>
              <a:gd name="T60" fmla="*/ 0 w 67"/>
              <a:gd name="T61" fmla="*/ 0 h 70"/>
              <a:gd name="T62" fmla="*/ 0 w 67"/>
              <a:gd name="T63" fmla="*/ 0 h 70"/>
              <a:gd name="T64" fmla="*/ 0 w 67"/>
              <a:gd name="T65" fmla="*/ 0 h 70"/>
              <a:gd name="T66" fmla="*/ 0 w 67"/>
              <a:gd name="T67" fmla="*/ 0 h 70"/>
              <a:gd name="T68" fmla="*/ 0 w 67"/>
              <a:gd name="T69" fmla="*/ 0 h 70"/>
              <a:gd name="T70" fmla="*/ 0 w 67"/>
              <a:gd name="T71" fmla="*/ 0 h 70"/>
              <a:gd name="T72" fmla="*/ 0 w 67"/>
              <a:gd name="T73" fmla="*/ 0 h 70"/>
              <a:gd name="T74" fmla="*/ 0 w 67"/>
              <a:gd name="T75" fmla="*/ 0 h 70"/>
              <a:gd name="T76" fmla="*/ 0 w 67"/>
              <a:gd name="T77" fmla="*/ 0 h 70"/>
              <a:gd name="T78" fmla="*/ 0 w 67"/>
              <a:gd name="T79" fmla="*/ 0 h 70"/>
              <a:gd name="T80" fmla="*/ 0 w 67"/>
              <a:gd name="T81" fmla="*/ 0 h 70"/>
              <a:gd name="T82" fmla="*/ 0 w 67"/>
              <a:gd name="T83" fmla="*/ 0 h 70"/>
              <a:gd name="T84" fmla="*/ 0 w 67"/>
              <a:gd name="T85" fmla="*/ 0 h 70"/>
              <a:gd name="T86" fmla="*/ 0 w 67"/>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0"/>
              <a:gd name="T134" fmla="*/ 67 w 67"/>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0">
                <a:moveTo>
                  <a:pt x="0" y="70"/>
                </a:moveTo>
                <a:lnTo>
                  <a:pt x="6" y="64"/>
                </a:lnTo>
                <a:lnTo>
                  <a:pt x="8" y="57"/>
                </a:lnTo>
                <a:lnTo>
                  <a:pt x="14" y="56"/>
                </a:lnTo>
                <a:lnTo>
                  <a:pt x="20" y="50"/>
                </a:lnTo>
                <a:lnTo>
                  <a:pt x="17" y="57"/>
                </a:lnTo>
                <a:lnTo>
                  <a:pt x="23" y="55"/>
                </a:lnTo>
                <a:lnTo>
                  <a:pt x="28" y="48"/>
                </a:lnTo>
                <a:lnTo>
                  <a:pt x="34" y="48"/>
                </a:lnTo>
                <a:lnTo>
                  <a:pt x="37" y="41"/>
                </a:lnTo>
                <a:lnTo>
                  <a:pt x="42" y="38"/>
                </a:lnTo>
                <a:lnTo>
                  <a:pt x="46" y="31"/>
                </a:lnTo>
                <a:lnTo>
                  <a:pt x="50" y="24"/>
                </a:lnTo>
                <a:lnTo>
                  <a:pt x="56" y="28"/>
                </a:lnTo>
                <a:lnTo>
                  <a:pt x="63" y="22"/>
                </a:lnTo>
                <a:lnTo>
                  <a:pt x="67" y="16"/>
                </a:lnTo>
                <a:lnTo>
                  <a:pt x="61" y="16"/>
                </a:lnTo>
                <a:lnTo>
                  <a:pt x="53" y="20"/>
                </a:lnTo>
                <a:lnTo>
                  <a:pt x="48" y="22"/>
                </a:lnTo>
                <a:lnTo>
                  <a:pt x="53" y="18"/>
                </a:lnTo>
                <a:lnTo>
                  <a:pt x="61" y="14"/>
                </a:lnTo>
                <a:lnTo>
                  <a:pt x="62" y="8"/>
                </a:lnTo>
                <a:lnTo>
                  <a:pt x="56" y="0"/>
                </a:lnTo>
                <a:lnTo>
                  <a:pt x="55" y="8"/>
                </a:lnTo>
                <a:lnTo>
                  <a:pt x="49" y="3"/>
                </a:lnTo>
                <a:lnTo>
                  <a:pt x="45" y="10"/>
                </a:lnTo>
                <a:lnTo>
                  <a:pt x="44" y="7"/>
                </a:lnTo>
                <a:lnTo>
                  <a:pt x="38" y="11"/>
                </a:lnTo>
                <a:lnTo>
                  <a:pt x="33" y="17"/>
                </a:lnTo>
                <a:lnTo>
                  <a:pt x="32" y="18"/>
                </a:lnTo>
                <a:lnTo>
                  <a:pt x="38" y="18"/>
                </a:lnTo>
                <a:lnTo>
                  <a:pt x="34" y="25"/>
                </a:lnTo>
                <a:lnTo>
                  <a:pt x="26" y="28"/>
                </a:lnTo>
                <a:lnTo>
                  <a:pt x="33" y="33"/>
                </a:lnTo>
                <a:lnTo>
                  <a:pt x="31" y="39"/>
                </a:lnTo>
                <a:lnTo>
                  <a:pt x="24" y="42"/>
                </a:lnTo>
                <a:lnTo>
                  <a:pt x="18" y="42"/>
                </a:lnTo>
                <a:lnTo>
                  <a:pt x="13" y="47"/>
                </a:lnTo>
                <a:lnTo>
                  <a:pt x="18" y="46"/>
                </a:lnTo>
                <a:lnTo>
                  <a:pt x="13" y="49"/>
                </a:lnTo>
                <a:lnTo>
                  <a:pt x="7" y="55"/>
                </a:lnTo>
                <a:lnTo>
                  <a:pt x="2" y="62"/>
                </a:lnTo>
                <a:lnTo>
                  <a:pt x="0" y="68"/>
                </a:lnTo>
                <a:lnTo>
                  <a:pt x="0" y="7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5" name="Freeform 878"/>
          <p:cNvSpPr>
            <a:spLocks/>
          </p:cNvSpPr>
          <p:nvPr/>
        </p:nvSpPr>
        <p:spPr bwMode="auto">
          <a:xfrm>
            <a:off x="979488" y="2617788"/>
            <a:ext cx="41275" cy="30162"/>
          </a:xfrm>
          <a:custGeom>
            <a:avLst/>
            <a:gdLst>
              <a:gd name="T0" fmla="*/ 0 w 87"/>
              <a:gd name="T1" fmla="*/ 0 h 65"/>
              <a:gd name="T2" fmla="*/ 0 w 87"/>
              <a:gd name="T3" fmla="*/ 0 h 65"/>
              <a:gd name="T4" fmla="*/ 0 w 87"/>
              <a:gd name="T5" fmla="*/ 0 h 65"/>
              <a:gd name="T6" fmla="*/ 0 w 87"/>
              <a:gd name="T7" fmla="*/ 0 h 65"/>
              <a:gd name="T8" fmla="*/ 0 w 87"/>
              <a:gd name="T9" fmla="*/ 0 h 65"/>
              <a:gd name="T10" fmla="*/ 0 w 87"/>
              <a:gd name="T11" fmla="*/ 0 h 65"/>
              <a:gd name="T12" fmla="*/ 0 w 87"/>
              <a:gd name="T13" fmla="*/ 0 h 65"/>
              <a:gd name="T14" fmla="*/ 0 w 87"/>
              <a:gd name="T15" fmla="*/ 0 h 65"/>
              <a:gd name="T16" fmla="*/ 0 w 87"/>
              <a:gd name="T17" fmla="*/ 0 h 65"/>
              <a:gd name="T18" fmla="*/ 0 w 87"/>
              <a:gd name="T19" fmla="*/ 0 h 65"/>
              <a:gd name="T20" fmla="*/ 0 w 87"/>
              <a:gd name="T21" fmla="*/ 0 h 65"/>
              <a:gd name="T22" fmla="*/ 0 w 87"/>
              <a:gd name="T23" fmla="*/ 0 h 65"/>
              <a:gd name="T24" fmla="*/ 0 w 87"/>
              <a:gd name="T25" fmla="*/ 0 h 65"/>
              <a:gd name="T26" fmla="*/ 0 w 87"/>
              <a:gd name="T27" fmla="*/ 0 h 65"/>
              <a:gd name="T28" fmla="*/ 0 w 87"/>
              <a:gd name="T29" fmla="*/ 0 h 65"/>
              <a:gd name="T30" fmla="*/ 0 w 87"/>
              <a:gd name="T31" fmla="*/ 0 h 65"/>
              <a:gd name="T32" fmla="*/ 0 w 87"/>
              <a:gd name="T33" fmla="*/ 0 h 65"/>
              <a:gd name="T34" fmla="*/ 0 w 87"/>
              <a:gd name="T35" fmla="*/ 0 h 65"/>
              <a:gd name="T36" fmla="*/ 0 w 87"/>
              <a:gd name="T37" fmla="*/ 0 h 65"/>
              <a:gd name="T38" fmla="*/ 0 w 87"/>
              <a:gd name="T39" fmla="*/ 0 h 65"/>
              <a:gd name="T40" fmla="*/ 0 w 87"/>
              <a:gd name="T41" fmla="*/ 0 h 65"/>
              <a:gd name="T42" fmla="*/ 0 w 87"/>
              <a:gd name="T43" fmla="*/ 0 h 65"/>
              <a:gd name="T44" fmla="*/ 0 w 87"/>
              <a:gd name="T45" fmla="*/ 0 h 65"/>
              <a:gd name="T46" fmla="*/ 0 w 87"/>
              <a:gd name="T47" fmla="*/ 0 h 65"/>
              <a:gd name="T48" fmla="*/ 0 w 87"/>
              <a:gd name="T49" fmla="*/ 0 h 65"/>
              <a:gd name="T50" fmla="*/ 0 w 87"/>
              <a:gd name="T51" fmla="*/ 0 h 65"/>
              <a:gd name="T52" fmla="*/ 0 w 87"/>
              <a:gd name="T53" fmla="*/ 0 h 65"/>
              <a:gd name="T54" fmla="*/ 0 w 87"/>
              <a:gd name="T55" fmla="*/ 0 h 65"/>
              <a:gd name="T56" fmla="*/ 0 w 87"/>
              <a:gd name="T57" fmla="*/ 0 h 65"/>
              <a:gd name="T58" fmla="*/ 0 w 87"/>
              <a:gd name="T59" fmla="*/ 0 h 65"/>
              <a:gd name="T60" fmla="*/ 0 w 87"/>
              <a:gd name="T61" fmla="*/ 0 h 65"/>
              <a:gd name="T62" fmla="*/ 0 w 87"/>
              <a:gd name="T63" fmla="*/ 0 h 65"/>
              <a:gd name="T64" fmla="*/ 0 w 87"/>
              <a:gd name="T65" fmla="*/ 0 h 65"/>
              <a:gd name="T66" fmla="*/ 0 w 87"/>
              <a:gd name="T67" fmla="*/ 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7"/>
              <a:gd name="T103" fmla="*/ 0 h 65"/>
              <a:gd name="T104" fmla="*/ 87 w 87"/>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7" h="65">
                <a:moveTo>
                  <a:pt x="4" y="26"/>
                </a:moveTo>
                <a:lnTo>
                  <a:pt x="2" y="34"/>
                </a:lnTo>
                <a:lnTo>
                  <a:pt x="8" y="47"/>
                </a:lnTo>
                <a:lnTo>
                  <a:pt x="2" y="47"/>
                </a:lnTo>
                <a:lnTo>
                  <a:pt x="4" y="54"/>
                </a:lnTo>
                <a:lnTo>
                  <a:pt x="5" y="61"/>
                </a:lnTo>
                <a:lnTo>
                  <a:pt x="1" y="54"/>
                </a:lnTo>
                <a:lnTo>
                  <a:pt x="0" y="61"/>
                </a:lnTo>
                <a:lnTo>
                  <a:pt x="6" y="65"/>
                </a:lnTo>
                <a:lnTo>
                  <a:pt x="12" y="62"/>
                </a:lnTo>
                <a:lnTo>
                  <a:pt x="18" y="58"/>
                </a:lnTo>
                <a:lnTo>
                  <a:pt x="23" y="51"/>
                </a:lnTo>
                <a:lnTo>
                  <a:pt x="23" y="45"/>
                </a:lnTo>
                <a:lnTo>
                  <a:pt x="17" y="45"/>
                </a:lnTo>
                <a:lnTo>
                  <a:pt x="23" y="42"/>
                </a:lnTo>
                <a:lnTo>
                  <a:pt x="26" y="35"/>
                </a:lnTo>
                <a:lnTo>
                  <a:pt x="31" y="40"/>
                </a:lnTo>
                <a:lnTo>
                  <a:pt x="36" y="47"/>
                </a:lnTo>
                <a:lnTo>
                  <a:pt x="41" y="53"/>
                </a:lnTo>
                <a:lnTo>
                  <a:pt x="47" y="58"/>
                </a:lnTo>
                <a:lnTo>
                  <a:pt x="53" y="58"/>
                </a:lnTo>
                <a:lnTo>
                  <a:pt x="60" y="53"/>
                </a:lnTo>
                <a:lnTo>
                  <a:pt x="65" y="47"/>
                </a:lnTo>
                <a:lnTo>
                  <a:pt x="69" y="39"/>
                </a:lnTo>
                <a:lnTo>
                  <a:pt x="63" y="37"/>
                </a:lnTo>
                <a:lnTo>
                  <a:pt x="57" y="39"/>
                </a:lnTo>
                <a:lnTo>
                  <a:pt x="50" y="38"/>
                </a:lnTo>
                <a:lnTo>
                  <a:pt x="49" y="31"/>
                </a:lnTo>
                <a:lnTo>
                  <a:pt x="42" y="25"/>
                </a:lnTo>
                <a:lnTo>
                  <a:pt x="48" y="25"/>
                </a:lnTo>
                <a:lnTo>
                  <a:pt x="55" y="31"/>
                </a:lnTo>
                <a:lnTo>
                  <a:pt x="61" y="34"/>
                </a:lnTo>
                <a:lnTo>
                  <a:pt x="67" y="34"/>
                </a:lnTo>
                <a:lnTo>
                  <a:pt x="73" y="32"/>
                </a:lnTo>
                <a:lnTo>
                  <a:pt x="69" y="26"/>
                </a:lnTo>
                <a:lnTo>
                  <a:pt x="75" y="26"/>
                </a:lnTo>
                <a:lnTo>
                  <a:pt x="81" y="25"/>
                </a:lnTo>
                <a:lnTo>
                  <a:pt x="87" y="19"/>
                </a:lnTo>
                <a:lnTo>
                  <a:pt x="83" y="13"/>
                </a:lnTo>
                <a:lnTo>
                  <a:pt x="77" y="10"/>
                </a:lnTo>
                <a:lnTo>
                  <a:pt x="71" y="8"/>
                </a:lnTo>
                <a:lnTo>
                  <a:pt x="65" y="13"/>
                </a:lnTo>
                <a:lnTo>
                  <a:pt x="59" y="16"/>
                </a:lnTo>
                <a:lnTo>
                  <a:pt x="52" y="19"/>
                </a:lnTo>
                <a:lnTo>
                  <a:pt x="46" y="22"/>
                </a:lnTo>
                <a:lnTo>
                  <a:pt x="50" y="16"/>
                </a:lnTo>
                <a:lnTo>
                  <a:pt x="58" y="14"/>
                </a:lnTo>
                <a:lnTo>
                  <a:pt x="64" y="10"/>
                </a:lnTo>
                <a:lnTo>
                  <a:pt x="68" y="5"/>
                </a:lnTo>
                <a:lnTo>
                  <a:pt x="62" y="1"/>
                </a:lnTo>
                <a:lnTo>
                  <a:pt x="57" y="0"/>
                </a:lnTo>
                <a:lnTo>
                  <a:pt x="49" y="2"/>
                </a:lnTo>
                <a:lnTo>
                  <a:pt x="43" y="6"/>
                </a:lnTo>
                <a:lnTo>
                  <a:pt x="37" y="5"/>
                </a:lnTo>
                <a:lnTo>
                  <a:pt x="31" y="10"/>
                </a:lnTo>
                <a:lnTo>
                  <a:pt x="32" y="3"/>
                </a:lnTo>
                <a:lnTo>
                  <a:pt x="27" y="8"/>
                </a:lnTo>
                <a:lnTo>
                  <a:pt x="20" y="9"/>
                </a:lnTo>
                <a:lnTo>
                  <a:pt x="17" y="16"/>
                </a:lnTo>
                <a:lnTo>
                  <a:pt x="18" y="22"/>
                </a:lnTo>
                <a:lnTo>
                  <a:pt x="19" y="29"/>
                </a:lnTo>
                <a:lnTo>
                  <a:pt x="16" y="22"/>
                </a:lnTo>
                <a:lnTo>
                  <a:pt x="10" y="22"/>
                </a:lnTo>
                <a:lnTo>
                  <a:pt x="12" y="18"/>
                </a:lnTo>
                <a:lnTo>
                  <a:pt x="14" y="11"/>
                </a:lnTo>
                <a:lnTo>
                  <a:pt x="12" y="13"/>
                </a:lnTo>
                <a:lnTo>
                  <a:pt x="0" y="23"/>
                </a:lnTo>
                <a:lnTo>
                  <a:pt x="0" y="30"/>
                </a:lnTo>
                <a:lnTo>
                  <a:pt x="4" y="26"/>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6" name="Freeform 879"/>
          <p:cNvSpPr>
            <a:spLocks/>
          </p:cNvSpPr>
          <p:nvPr/>
        </p:nvSpPr>
        <p:spPr bwMode="auto">
          <a:xfrm>
            <a:off x="1000125" y="2646363"/>
            <a:ext cx="3175" cy="3175"/>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1"/>
                </a:moveTo>
                <a:lnTo>
                  <a:pt x="6" y="0"/>
                </a:lnTo>
                <a:lnTo>
                  <a:pt x="0" y="1"/>
                </a:lnTo>
                <a:lnTo>
                  <a:pt x="2" y="8"/>
                </a:lnTo>
                <a:lnTo>
                  <a:pt x="7"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7" name="Freeform 880"/>
          <p:cNvSpPr>
            <a:spLocks/>
          </p:cNvSpPr>
          <p:nvPr/>
        </p:nvSpPr>
        <p:spPr bwMode="auto">
          <a:xfrm>
            <a:off x="1003300" y="2657475"/>
            <a:ext cx="31750" cy="22225"/>
          </a:xfrm>
          <a:custGeom>
            <a:avLst/>
            <a:gdLst>
              <a:gd name="T0" fmla="*/ 0 w 65"/>
              <a:gd name="T1" fmla="*/ 0 h 48"/>
              <a:gd name="T2" fmla="*/ 0 w 65"/>
              <a:gd name="T3" fmla="*/ 0 h 48"/>
              <a:gd name="T4" fmla="*/ 0 w 65"/>
              <a:gd name="T5" fmla="*/ 0 h 48"/>
              <a:gd name="T6" fmla="*/ 0 w 65"/>
              <a:gd name="T7" fmla="*/ 0 h 48"/>
              <a:gd name="T8" fmla="*/ 0 w 65"/>
              <a:gd name="T9" fmla="*/ 0 h 48"/>
              <a:gd name="T10" fmla="*/ 0 w 65"/>
              <a:gd name="T11" fmla="*/ 0 h 48"/>
              <a:gd name="T12" fmla="*/ 0 w 65"/>
              <a:gd name="T13" fmla="*/ 0 h 48"/>
              <a:gd name="T14" fmla="*/ 0 w 65"/>
              <a:gd name="T15" fmla="*/ 0 h 48"/>
              <a:gd name="T16" fmla="*/ 0 w 65"/>
              <a:gd name="T17" fmla="*/ 0 h 48"/>
              <a:gd name="T18" fmla="*/ 0 w 65"/>
              <a:gd name="T19" fmla="*/ 0 h 48"/>
              <a:gd name="T20" fmla="*/ 0 w 65"/>
              <a:gd name="T21" fmla="*/ 0 h 48"/>
              <a:gd name="T22" fmla="*/ 0 w 65"/>
              <a:gd name="T23" fmla="*/ 0 h 48"/>
              <a:gd name="T24" fmla="*/ 0 w 65"/>
              <a:gd name="T25" fmla="*/ 0 h 48"/>
              <a:gd name="T26" fmla="*/ 0 w 65"/>
              <a:gd name="T27" fmla="*/ 0 h 48"/>
              <a:gd name="T28" fmla="*/ 0 w 65"/>
              <a:gd name="T29" fmla="*/ 0 h 48"/>
              <a:gd name="T30" fmla="*/ 0 w 65"/>
              <a:gd name="T31" fmla="*/ 0 h 48"/>
              <a:gd name="T32" fmla="*/ 0 w 65"/>
              <a:gd name="T33" fmla="*/ 0 h 48"/>
              <a:gd name="T34" fmla="*/ 0 w 65"/>
              <a:gd name="T35" fmla="*/ 0 h 48"/>
              <a:gd name="T36" fmla="*/ 0 w 65"/>
              <a:gd name="T37" fmla="*/ 0 h 48"/>
              <a:gd name="T38" fmla="*/ 0 w 65"/>
              <a:gd name="T39" fmla="*/ 0 h 48"/>
              <a:gd name="T40" fmla="*/ 0 w 65"/>
              <a:gd name="T41" fmla="*/ 0 h 48"/>
              <a:gd name="T42" fmla="*/ 0 w 65"/>
              <a:gd name="T43" fmla="*/ 0 h 48"/>
              <a:gd name="T44" fmla="*/ 0 w 65"/>
              <a:gd name="T45" fmla="*/ 0 h 48"/>
              <a:gd name="T46" fmla="*/ 0 w 65"/>
              <a:gd name="T47" fmla="*/ 0 h 48"/>
              <a:gd name="T48" fmla="*/ 0 w 65"/>
              <a:gd name="T49" fmla="*/ 0 h 48"/>
              <a:gd name="T50" fmla="*/ 0 w 65"/>
              <a:gd name="T51" fmla="*/ 0 h 48"/>
              <a:gd name="T52" fmla="*/ 0 w 65"/>
              <a:gd name="T53" fmla="*/ 0 h 48"/>
              <a:gd name="T54" fmla="*/ 0 w 65"/>
              <a:gd name="T55" fmla="*/ 0 h 48"/>
              <a:gd name="T56" fmla="*/ 0 w 65"/>
              <a:gd name="T57" fmla="*/ 0 h 48"/>
              <a:gd name="T58" fmla="*/ 0 w 65"/>
              <a:gd name="T59" fmla="*/ 0 h 48"/>
              <a:gd name="T60" fmla="*/ 0 w 65"/>
              <a:gd name="T61" fmla="*/ 0 h 48"/>
              <a:gd name="T62" fmla="*/ 0 w 65"/>
              <a:gd name="T63" fmla="*/ 0 h 48"/>
              <a:gd name="T64" fmla="*/ 0 w 65"/>
              <a:gd name="T65" fmla="*/ 0 h 48"/>
              <a:gd name="T66" fmla="*/ 0 w 65"/>
              <a:gd name="T67" fmla="*/ 0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48"/>
              <a:gd name="T104" fmla="*/ 65 w 65"/>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48">
                <a:moveTo>
                  <a:pt x="1" y="48"/>
                </a:moveTo>
                <a:lnTo>
                  <a:pt x="8" y="46"/>
                </a:lnTo>
                <a:lnTo>
                  <a:pt x="14" y="43"/>
                </a:lnTo>
                <a:lnTo>
                  <a:pt x="20" y="44"/>
                </a:lnTo>
                <a:lnTo>
                  <a:pt x="26" y="45"/>
                </a:lnTo>
                <a:lnTo>
                  <a:pt x="33" y="41"/>
                </a:lnTo>
                <a:lnTo>
                  <a:pt x="38" y="34"/>
                </a:lnTo>
                <a:lnTo>
                  <a:pt x="33" y="34"/>
                </a:lnTo>
                <a:lnTo>
                  <a:pt x="39" y="27"/>
                </a:lnTo>
                <a:lnTo>
                  <a:pt x="39" y="21"/>
                </a:lnTo>
                <a:lnTo>
                  <a:pt x="41" y="27"/>
                </a:lnTo>
                <a:lnTo>
                  <a:pt x="42" y="34"/>
                </a:lnTo>
                <a:lnTo>
                  <a:pt x="48" y="34"/>
                </a:lnTo>
                <a:lnTo>
                  <a:pt x="53" y="26"/>
                </a:lnTo>
                <a:lnTo>
                  <a:pt x="56" y="19"/>
                </a:lnTo>
                <a:lnTo>
                  <a:pt x="63" y="17"/>
                </a:lnTo>
                <a:lnTo>
                  <a:pt x="65" y="10"/>
                </a:lnTo>
                <a:lnTo>
                  <a:pt x="58" y="5"/>
                </a:lnTo>
                <a:lnTo>
                  <a:pt x="52" y="8"/>
                </a:lnTo>
                <a:lnTo>
                  <a:pt x="46" y="4"/>
                </a:lnTo>
                <a:lnTo>
                  <a:pt x="40" y="2"/>
                </a:lnTo>
                <a:lnTo>
                  <a:pt x="34" y="1"/>
                </a:lnTo>
                <a:lnTo>
                  <a:pt x="27" y="0"/>
                </a:lnTo>
                <a:lnTo>
                  <a:pt x="21" y="1"/>
                </a:lnTo>
                <a:lnTo>
                  <a:pt x="18" y="8"/>
                </a:lnTo>
                <a:lnTo>
                  <a:pt x="21" y="14"/>
                </a:lnTo>
                <a:lnTo>
                  <a:pt x="15" y="13"/>
                </a:lnTo>
                <a:lnTo>
                  <a:pt x="16" y="20"/>
                </a:lnTo>
                <a:lnTo>
                  <a:pt x="22" y="17"/>
                </a:lnTo>
                <a:lnTo>
                  <a:pt x="16" y="24"/>
                </a:lnTo>
                <a:lnTo>
                  <a:pt x="10" y="30"/>
                </a:lnTo>
                <a:lnTo>
                  <a:pt x="5" y="37"/>
                </a:lnTo>
                <a:lnTo>
                  <a:pt x="0" y="44"/>
                </a:lnTo>
                <a:lnTo>
                  <a:pt x="1" y="4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8" name="Freeform 881"/>
          <p:cNvSpPr>
            <a:spLocks/>
          </p:cNvSpPr>
          <p:nvPr/>
        </p:nvSpPr>
        <p:spPr bwMode="auto">
          <a:xfrm>
            <a:off x="1012825" y="2743200"/>
            <a:ext cx="7938" cy="4763"/>
          </a:xfrm>
          <a:custGeom>
            <a:avLst/>
            <a:gdLst>
              <a:gd name="T0" fmla="*/ 0 w 19"/>
              <a:gd name="T1" fmla="*/ 0 h 12"/>
              <a:gd name="T2" fmla="*/ 0 w 19"/>
              <a:gd name="T3" fmla="*/ 0 h 12"/>
              <a:gd name="T4" fmla="*/ 0 w 19"/>
              <a:gd name="T5" fmla="*/ 0 h 12"/>
              <a:gd name="T6" fmla="*/ 0 w 19"/>
              <a:gd name="T7" fmla="*/ 0 h 12"/>
              <a:gd name="T8" fmla="*/ 0 w 19"/>
              <a:gd name="T9" fmla="*/ 0 h 12"/>
              <a:gd name="T10" fmla="*/ 0 w 19"/>
              <a:gd name="T11" fmla="*/ 0 h 12"/>
              <a:gd name="T12" fmla="*/ 0 w 19"/>
              <a:gd name="T13" fmla="*/ 0 h 12"/>
              <a:gd name="T14" fmla="*/ 0 w 19"/>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2"/>
              <a:gd name="T26" fmla="*/ 19 w 19"/>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2">
                <a:moveTo>
                  <a:pt x="19" y="0"/>
                </a:moveTo>
                <a:lnTo>
                  <a:pt x="17" y="0"/>
                </a:lnTo>
                <a:lnTo>
                  <a:pt x="11" y="0"/>
                </a:lnTo>
                <a:lnTo>
                  <a:pt x="5" y="5"/>
                </a:lnTo>
                <a:lnTo>
                  <a:pt x="0" y="12"/>
                </a:lnTo>
                <a:lnTo>
                  <a:pt x="6" y="9"/>
                </a:lnTo>
                <a:lnTo>
                  <a:pt x="12" y="6"/>
                </a:lnTo>
                <a:lnTo>
                  <a:pt x="19"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09" name="Freeform 882"/>
          <p:cNvSpPr>
            <a:spLocks/>
          </p:cNvSpPr>
          <p:nvPr/>
        </p:nvSpPr>
        <p:spPr bwMode="auto">
          <a:xfrm>
            <a:off x="1014413" y="2678113"/>
            <a:ext cx="12700" cy="7937"/>
          </a:xfrm>
          <a:custGeom>
            <a:avLst/>
            <a:gdLst>
              <a:gd name="T0" fmla="*/ 0 w 26"/>
              <a:gd name="T1" fmla="*/ 0 h 17"/>
              <a:gd name="T2" fmla="*/ 0 w 26"/>
              <a:gd name="T3" fmla="*/ 0 h 17"/>
              <a:gd name="T4" fmla="*/ 0 w 26"/>
              <a:gd name="T5" fmla="*/ 0 h 17"/>
              <a:gd name="T6" fmla="*/ 0 w 26"/>
              <a:gd name="T7" fmla="*/ 0 h 17"/>
              <a:gd name="T8" fmla="*/ 0 w 26"/>
              <a:gd name="T9" fmla="*/ 0 h 17"/>
              <a:gd name="T10" fmla="*/ 0 w 26"/>
              <a:gd name="T11" fmla="*/ 0 h 17"/>
              <a:gd name="T12" fmla="*/ 0 w 26"/>
              <a:gd name="T13" fmla="*/ 0 h 17"/>
              <a:gd name="T14" fmla="*/ 0 w 26"/>
              <a:gd name="T15" fmla="*/ 0 h 17"/>
              <a:gd name="T16" fmla="*/ 0 w 26"/>
              <a:gd name="T17" fmla="*/ 0 h 17"/>
              <a:gd name="T18" fmla="*/ 0 w 26"/>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7"/>
              <a:gd name="T32" fmla="*/ 26 w 26"/>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7">
                <a:moveTo>
                  <a:pt x="26" y="0"/>
                </a:moveTo>
                <a:lnTo>
                  <a:pt x="25" y="0"/>
                </a:lnTo>
                <a:lnTo>
                  <a:pt x="19" y="3"/>
                </a:lnTo>
                <a:lnTo>
                  <a:pt x="13" y="1"/>
                </a:lnTo>
                <a:lnTo>
                  <a:pt x="6" y="5"/>
                </a:lnTo>
                <a:lnTo>
                  <a:pt x="0" y="11"/>
                </a:lnTo>
                <a:lnTo>
                  <a:pt x="4" y="17"/>
                </a:lnTo>
                <a:lnTo>
                  <a:pt x="17" y="15"/>
                </a:lnTo>
                <a:lnTo>
                  <a:pt x="22" y="8"/>
                </a:lnTo>
                <a:lnTo>
                  <a:pt x="2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0" name="Freeform 883"/>
          <p:cNvSpPr>
            <a:spLocks/>
          </p:cNvSpPr>
          <p:nvPr/>
        </p:nvSpPr>
        <p:spPr bwMode="auto">
          <a:xfrm>
            <a:off x="1017588" y="2682875"/>
            <a:ext cx="12700" cy="15875"/>
          </a:xfrm>
          <a:custGeom>
            <a:avLst/>
            <a:gdLst>
              <a:gd name="T0" fmla="*/ 0 w 27"/>
              <a:gd name="T1" fmla="*/ 0 h 33"/>
              <a:gd name="T2" fmla="*/ 0 w 27"/>
              <a:gd name="T3" fmla="*/ 0 h 33"/>
              <a:gd name="T4" fmla="*/ 0 w 27"/>
              <a:gd name="T5" fmla="*/ 0 h 33"/>
              <a:gd name="T6" fmla="*/ 0 w 27"/>
              <a:gd name="T7" fmla="*/ 0 h 33"/>
              <a:gd name="T8" fmla="*/ 0 w 27"/>
              <a:gd name="T9" fmla="*/ 0 h 33"/>
              <a:gd name="T10" fmla="*/ 0 w 27"/>
              <a:gd name="T11" fmla="*/ 0 h 33"/>
              <a:gd name="T12" fmla="*/ 0 w 27"/>
              <a:gd name="T13" fmla="*/ 0 h 33"/>
              <a:gd name="T14" fmla="*/ 0 w 27"/>
              <a:gd name="T15" fmla="*/ 0 h 33"/>
              <a:gd name="T16" fmla="*/ 0 w 27"/>
              <a:gd name="T17" fmla="*/ 0 h 33"/>
              <a:gd name="T18" fmla="*/ 0 w 27"/>
              <a:gd name="T19" fmla="*/ 0 h 33"/>
              <a:gd name="T20" fmla="*/ 0 w 27"/>
              <a:gd name="T21" fmla="*/ 0 h 33"/>
              <a:gd name="T22" fmla="*/ 0 w 27"/>
              <a:gd name="T23" fmla="*/ 0 h 33"/>
              <a:gd name="T24" fmla="*/ 0 w 27"/>
              <a:gd name="T25" fmla="*/ 0 h 33"/>
              <a:gd name="T26" fmla="*/ 0 w 27"/>
              <a:gd name="T27" fmla="*/ 0 h 33"/>
              <a:gd name="T28" fmla="*/ 0 w 27"/>
              <a:gd name="T29" fmla="*/ 0 h 33"/>
              <a:gd name="T30" fmla="*/ 0 w 27"/>
              <a:gd name="T31" fmla="*/ 0 h 33"/>
              <a:gd name="T32" fmla="*/ 0 w 27"/>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3"/>
              <a:gd name="T53" fmla="*/ 27 w 27"/>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3">
                <a:moveTo>
                  <a:pt x="27" y="3"/>
                </a:moveTo>
                <a:lnTo>
                  <a:pt x="26" y="0"/>
                </a:lnTo>
                <a:lnTo>
                  <a:pt x="19" y="3"/>
                </a:lnTo>
                <a:lnTo>
                  <a:pt x="14" y="7"/>
                </a:lnTo>
                <a:lnTo>
                  <a:pt x="8" y="9"/>
                </a:lnTo>
                <a:lnTo>
                  <a:pt x="0" y="14"/>
                </a:lnTo>
                <a:lnTo>
                  <a:pt x="0" y="21"/>
                </a:lnTo>
                <a:lnTo>
                  <a:pt x="7" y="27"/>
                </a:lnTo>
                <a:lnTo>
                  <a:pt x="7" y="33"/>
                </a:lnTo>
                <a:lnTo>
                  <a:pt x="12" y="31"/>
                </a:lnTo>
                <a:lnTo>
                  <a:pt x="18" y="27"/>
                </a:lnTo>
                <a:lnTo>
                  <a:pt x="22" y="20"/>
                </a:lnTo>
                <a:lnTo>
                  <a:pt x="27" y="17"/>
                </a:lnTo>
                <a:lnTo>
                  <a:pt x="22" y="11"/>
                </a:lnTo>
                <a:lnTo>
                  <a:pt x="15" y="12"/>
                </a:lnTo>
                <a:lnTo>
                  <a:pt x="22" y="8"/>
                </a:lnTo>
                <a:lnTo>
                  <a:pt x="27"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1" name="Freeform 884"/>
          <p:cNvSpPr>
            <a:spLocks/>
          </p:cNvSpPr>
          <p:nvPr/>
        </p:nvSpPr>
        <p:spPr bwMode="auto">
          <a:xfrm>
            <a:off x="1025525" y="2667000"/>
            <a:ext cx="9525" cy="11113"/>
          </a:xfrm>
          <a:custGeom>
            <a:avLst/>
            <a:gdLst>
              <a:gd name="T0" fmla="*/ 0 w 21"/>
              <a:gd name="T1" fmla="*/ 0 h 24"/>
              <a:gd name="T2" fmla="*/ 0 w 21"/>
              <a:gd name="T3" fmla="*/ 0 h 24"/>
              <a:gd name="T4" fmla="*/ 0 w 21"/>
              <a:gd name="T5" fmla="*/ 0 h 24"/>
              <a:gd name="T6" fmla="*/ 0 w 21"/>
              <a:gd name="T7" fmla="*/ 0 h 24"/>
              <a:gd name="T8" fmla="*/ 0 w 21"/>
              <a:gd name="T9" fmla="*/ 0 h 24"/>
              <a:gd name="T10" fmla="*/ 0 w 21"/>
              <a:gd name="T11" fmla="*/ 0 h 24"/>
              <a:gd name="T12" fmla="*/ 0 w 21"/>
              <a:gd name="T13" fmla="*/ 0 h 24"/>
              <a:gd name="T14" fmla="*/ 0 w 21"/>
              <a:gd name="T15" fmla="*/ 0 h 24"/>
              <a:gd name="T16" fmla="*/ 0 w 21"/>
              <a:gd name="T17" fmla="*/ 0 h 24"/>
              <a:gd name="T18" fmla="*/ 0 w 21"/>
              <a:gd name="T19" fmla="*/ 0 h 24"/>
              <a:gd name="T20" fmla="*/ 0 w 21"/>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4"/>
              <a:gd name="T35" fmla="*/ 21 w 21"/>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4">
                <a:moveTo>
                  <a:pt x="21" y="2"/>
                </a:moveTo>
                <a:lnTo>
                  <a:pt x="15" y="0"/>
                </a:lnTo>
                <a:lnTo>
                  <a:pt x="10" y="7"/>
                </a:lnTo>
                <a:lnTo>
                  <a:pt x="6" y="14"/>
                </a:lnTo>
                <a:lnTo>
                  <a:pt x="0" y="17"/>
                </a:lnTo>
                <a:lnTo>
                  <a:pt x="1" y="24"/>
                </a:lnTo>
                <a:lnTo>
                  <a:pt x="8" y="21"/>
                </a:lnTo>
                <a:lnTo>
                  <a:pt x="14" y="21"/>
                </a:lnTo>
                <a:lnTo>
                  <a:pt x="21" y="16"/>
                </a:lnTo>
                <a:lnTo>
                  <a:pt x="21" y="9"/>
                </a:lnTo>
                <a:lnTo>
                  <a:pt x="21"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2" name="Freeform 885"/>
          <p:cNvSpPr>
            <a:spLocks/>
          </p:cNvSpPr>
          <p:nvPr/>
        </p:nvSpPr>
        <p:spPr bwMode="auto">
          <a:xfrm>
            <a:off x="1030288" y="2736850"/>
            <a:ext cx="3175" cy="3175"/>
          </a:xfrm>
          <a:custGeom>
            <a:avLst/>
            <a:gdLst>
              <a:gd name="T0" fmla="*/ 0 w 7"/>
              <a:gd name="T1" fmla="*/ 0 h 8"/>
              <a:gd name="T2" fmla="*/ 0 w 7"/>
              <a:gd name="T3" fmla="*/ 0 h 8"/>
              <a:gd name="T4" fmla="*/ 0 w 7"/>
              <a:gd name="T5" fmla="*/ 0 h 8"/>
              <a:gd name="T6" fmla="*/ 0 w 7"/>
              <a:gd name="T7" fmla="*/ 0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7" y="0"/>
                </a:moveTo>
                <a:lnTo>
                  <a:pt x="3" y="1"/>
                </a:lnTo>
                <a:lnTo>
                  <a:pt x="0" y="8"/>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3" name="Freeform 886"/>
          <p:cNvSpPr>
            <a:spLocks/>
          </p:cNvSpPr>
          <p:nvPr/>
        </p:nvSpPr>
        <p:spPr bwMode="auto">
          <a:xfrm>
            <a:off x="979488" y="2622550"/>
            <a:ext cx="6350" cy="9525"/>
          </a:xfrm>
          <a:custGeom>
            <a:avLst/>
            <a:gdLst>
              <a:gd name="T0" fmla="*/ 0 w 14"/>
              <a:gd name="T1" fmla="*/ 0 h 19"/>
              <a:gd name="T2" fmla="*/ 0 w 14"/>
              <a:gd name="T3" fmla="*/ 0 h 19"/>
              <a:gd name="T4" fmla="*/ 0 w 14"/>
              <a:gd name="T5" fmla="*/ 0 h 19"/>
              <a:gd name="T6" fmla="*/ 0 w 14"/>
              <a:gd name="T7" fmla="*/ 0 h 19"/>
              <a:gd name="T8" fmla="*/ 0 w 14"/>
              <a:gd name="T9" fmla="*/ 0 h 19"/>
              <a:gd name="T10" fmla="*/ 0 w 14"/>
              <a:gd name="T11" fmla="*/ 0 h 19"/>
              <a:gd name="T12" fmla="*/ 0 w 14"/>
              <a:gd name="T13" fmla="*/ 0 h 19"/>
              <a:gd name="T14" fmla="*/ 0 w 14"/>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9"/>
              <a:gd name="T26" fmla="*/ 14 w 14"/>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9">
                <a:moveTo>
                  <a:pt x="4" y="15"/>
                </a:moveTo>
                <a:lnTo>
                  <a:pt x="0" y="19"/>
                </a:lnTo>
                <a:lnTo>
                  <a:pt x="0" y="12"/>
                </a:lnTo>
                <a:lnTo>
                  <a:pt x="12" y="2"/>
                </a:lnTo>
                <a:lnTo>
                  <a:pt x="14" y="0"/>
                </a:lnTo>
                <a:lnTo>
                  <a:pt x="12" y="7"/>
                </a:lnTo>
                <a:lnTo>
                  <a:pt x="10" y="11"/>
                </a:lnTo>
                <a:lnTo>
                  <a:pt x="4" y="15"/>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4" name="Freeform 887"/>
          <p:cNvSpPr>
            <a:spLocks/>
          </p:cNvSpPr>
          <p:nvPr/>
        </p:nvSpPr>
        <p:spPr bwMode="auto">
          <a:xfrm>
            <a:off x="966788" y="2649538"/>
            <a:ext cx="14287" cy="11112"/>
          </a:xfrm>
          <a:custGeom>
            <a:avLst/>
            <a:gdLst>
              <a:gd name="T0" fmla="*/ 0 w 30"/>
              <a:gd name="T1" fmla="*/ 0 h 23"/>
              <a:gd name="T2" fmla="*/ 0 w 30"/>
              <a:gd name="T3" fmla="*/ 0 h 23"/>
              <a:gd name="T4" fmla="*/ 0 w 30"/>
              <a:gd name="T5" fmla="*/ 0 h 23"/>
              <a:gd name="T6" fmla="*/ 0 w 30"/>
              <a:gd name="T7" fmla="*/ 0 h 23"/>
              <a:gd name="T8" fmla="*/ 0 w 30"/>
              <a:gd name="T9" fmla="*/ 0 h 23"/>
              <a:gd name="T10" fmla="*/ 0 w 30"/>
              <a:gd name="T11" fmla="*/ 0 h 23"/>
              <a:gd name="T12" fmla="*/ 0 w 30"/>
              <a:gd name="T13" fmla="*/ 0 h 23"/>
              <a:gd name="T14" fmla="*/ 0 w 30"/>
              <a:gd name="T15" fmla="*/ 0 h 23"/>
              <a:gd name="T16" fmla="*/ 0 w 30"/>
              <a:gd name="T17" fmla="*/ 0 h 23"/>
              <a:gd name="T18" fmla="*/ 0 w 30"/>
              <a:gd name="T19" fmla="*/ 0 h 23"/>
              <a:gd name="T20" fmla="*/ 0 w 30"/>
              <a:gd name="T21" fmla="*/ 0 h 23"/>
              <a:gd name="T22" fmla="*/ 0 w 30"/>
              <a:gd name="T23" fmla="*/ 0 h 23"/>
              <a:gd name="T24" fmla="*/ 0 w 30"/>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3"/>
              <a:gd name="T41" fmla="*/ 30 w 30"/>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3">
                <a:moveTo>
                  <a:pt x="29" y="0"/>
                </a:moveTo>
                <a:lnTo>
                  <a:pt x="27" y="0"/>
                </a:lnTo>
                <a:lnTo>
                  <a:pt x="20" y="1"/>
                </a:lnTo>
                <a:lnTo>
                  <a:pt x="14" y="8"/>
                </a:lnTo>
                <a:lnTo>
                  <a:pt x="11" y="14"/>
                </a:lnTo>
                <a:lnTo>
                  <a:pt x="6" y="17"/>
                </a:lnTo>
                <a:lnTo>
                  <a:pt x="0" y="23"/>
                </a:lnTo>
                <a:lnTo>
                  <a:pt x="6" y="23"/>
                </a:lnTo>
                <a:lnTo>
                  <a:pt x="12" y="21"/>
                </a:lnTo>
                <a:lnTo>
                  <a:pt x="18" y="18"/>
                </a:lnTo>
                <a:lnTo>
                  <a:pt x="24" y="10"/>
                </a:lnTo>
                <a:lnTo>
                  <a:pt x="30" y="6"/>
                </a:lnTo>
                <a:lnTo>
                  <a:pt x="29"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5" name="Freeform 888"/>
          <p:cNvSpPr>
            <a:spLocks/>
          </p:cNvSpPr>
          <p:nvPr/>
        </p:nvSpPr>
        <p:spPr bwMode="auto">
          <a:xfrm>
            <a:off x="968375" y="2714625"/>
            <a:ext cx="7938" cy="7938"/>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w 19"/>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4"/>
              <a:gd name="T26" fmla="*/ 19 w 1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4">
                <a:moveTo>
                  <a:pt x="19" y="1"/>
                </a:moveTo>
                <a:lnTo>
                  <a:pt x="16" y="0"/>
                </a:lnTo>
                <a:lnTo>
                  <a:pt x="10" y="1"/>
                </a:lnTo>
                <a:lnTo>
                  <a:pt x="4" y="7"/>
                </a:lnTo>
                <a:lnTo>
                  <a:pt x="0" y="14"/>
                </a:lnTo>
                <a:lnTo>
                  <a:pt x="6" y="8"/>
                </a:lnTo>
                <a:lnTo>
                  <a:pt x="12" y="4"/>
                </a:lnTo>
                <a:lnTo>
                  <a:pt x="19"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6" name="Freeform 889"/>
          <p:cNvSpPr>
            <a:spLocks/>
          </p:cNvSpPr>
          <p:nvPr/>
        </p:nvSpPr>
        <p:spPr bwMode="auto">
          <a:xfrm>
            <a:off x="968375" y="2698750"/>
            <a:ext cx="6350" cy="1588"/>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w 13"/>
              <a:gd name="T13" fmla="*/ 0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13" y="3"/>
                </a:moveTo>
                <a:lnTo>
                  <a:pt x="13" y="0"/>
                </a:lnTo>
                <a:lnTo>
                  <a:pt x="7" y="0"/>
                </a:lnTo>
                <a:lnTo>
                  <a:pt x="1" y="1"/>
                </a:lnTo>
                <a:lnTo>
                  <a:pt x="0" y="8"/>
                </a:lnTo>
                <a:lnTo>
                  <a:pt x="6" y="5"/>
                </a:lnTo>
                <a:lnTo>
                  <a:pt x="13"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7" name="Freeform 890"/>
          <p:cNvSpPr>
            <a:spLocks/>
          </p:cNvSpPr>
          <p:nvPr/>
        </p:nvSpPr>
        <p:spPr bwMode="auto">
          <a:xfrm>
            <a:off x="969963" y="2711450"/>
            <a:ext cx="4762" cy="3175"/>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6" y="8"/>
                </a:moveTo>
                <a:lnTo>
                  <a:pt x="8" y="7"/>
                </a:lnTo>
                <a:lnTo>
                  <a:pt x="12" y="0"/>
                </a:lnTo>
                <a:lnTo>
                  <a:pt x="6" y="3"/>
                </a:lnTo>
                <a:lnTo>
                  <a:pt x="0" y="7"/>
                </a:lnTo>
                <a:lnTo>
                  <a:pt x="6" y="8"/>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8" name="Freeform 891"/>
          <p:cNvSpPr>
            <a:spLocks/>
          </p:cNvSpPr>
          <p:nvPr/>
        </p:nvSpPr>
        <p:spPr bwMode="auto">
          <a:xfrm>
            <a:off x="971550" y="2720975"/>
            <a:ext cx="9525" cy="20638"/>
          </a:xfrm>
          <a:custGeom>
            <a:avLst/>
            <a:gdLst>
              <a:gd name="T0" fmla="*/ 0 w 21"/>
              <a:gd name="T1" fmla="*/ 0 h 43"/>
              <a:gd name="T2" fmla="*/ 0 w 21"/>
              <a:gd name="T3" fmla="*/ 0 h 43"/>
              <a:gd name="T4" fmla="*/ 0 w 21"/>
              <a:gd name="T5" fmla="*/ 0 h 43"/>
              <a:gd name="T6" fmla="*/ 0 w 21"/>
              <a:gd name="T7" fmla="*/ 0 h 43"/>
              <a:gd name="T8" fmla="*/ 0 w 21"/>
              <a:gd name="T9" fmla="*/ 0 h 43"/>
              <a:gd name="T10" fmla="*/ 0 w 21"/>
              <a:gd name="T11" fmla="*/ 0 h 43"/>
              <a:gd name="T12" fmla="*/ 0 w 21"/>
              <a:gd name="T13" fmla="*/ 0 h 43"/>
              <a:gd name="T14" fmla="*/ 0 w 21"/>
              <a:gd name="T15" fmla="*/ 0 h 43"/>
              <a:gd name="T16" fmla="*/ 0 w 21"/>
              <a:gd name="T17" fmla="*/ 0 h 43"/>
              <a:gd name="T18" fmla="*/ 0 w 21"/>
              <a:gd name="T19" fmla="*/ 0 h 43"/>
              <a:gd name="T20" fmla="*/ 0 w 21"/>
              <a:gd name="T21" fmla="*/ 0 h 43"/>
              <a:gd name="T22" fmla="*/ 0 w 21"/>
              <a:gd name="T23" fmla="*/ 0 h 43"/>
              <a:gd name="T24" fmla="*/ 0 w 21"/>
              <a:gd name="T25" fmla="*/ 0 h 43"/>
              <a:gd name="T26" fmla="*/ 0 w 21"/>
              <a:gd name="T27" fmla="*/ 0 h 43"/>
              <a:gd name="T28" fmla="*/ 0 w 21"/>
              <a:gd name="T29" fmla="*/ 0 h 43"/>
              <a:gd name="T30" fmla="*/ 0 w 21"/>
              <a:gd name="T31" fmla="*/ 0 h 43"/>
              <a:gd name="T32" fmla="*/ 0 w 2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43"/>
              <a:gd name="T53" fmla="*/ 21 w 2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43">
                <a:moveTo>
                  <a:pt x="21" y="0"/>
                </a:moveTo>
                <a:lnTo>
                  <a:pt x="20" y="0"/>
                </a:lnTo>
                <a:lnTo>
                  <a:pt x="14" y="5"/>
                </a:lnTo>
                <a:lnTo>
                  <a:pt x="10" y="12"/>
                </a:lnTo>
                <a:lnTo>
                  <a:pt x="4" y="14"/>
                </a:lnTo>
                <a:lnTo>
                  <a:pt x="1" y="21"/>
                </a:lnTo>
                <a:lnTo>
                  <a:pt x="1" y="28"/>
                </a:lnTo>
                <a:lnTo>
                  <a:pt x="0" y="35"/>
                </a:lnTo>
                <a:lnTo>
                  <a:pt x="1" y="42"/>
                </a:lnTo>
                <a:lnTo>
                  <a:pt x="8" y="43"/>
                </a:lnTo>
                <a:lnTo>
                  <a:pt x="10" y="36"/>
                </a:lnTo>
                <a:lnTo>
                  <a:pt x="11" y="29"/>
                </a:lnTo>
                <a:lnTo>
                  <a:pt x="10" y="22"/>
                </a:lnTo>
                <a:lnTo>
                  <a:pt x="10" y="16"/>
                </a:lnTo>
                <a:lnTo>
                  <a:pt x="17" y="14"/>
                </a:lnTo>
                <a:lnTo>
                  <a:pt x="17" y="7"/>
                </a:lnTo>
                <a:lnTo>
                  <a:pt x="2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19" name="Freeform 892"/>
          <p:cNvSpPr>
            <a:spLocks/>
          </p:cNvSpPr>
          <p:nvPr/>
        </p:nvSpPr>
        <p:spPr bwMode="auto">
          <a:xfrm>
            <a:off x="971550" y="2719388"/>
            <a:ext cx="6350" cy="4762"/>
          </a:xfrm>
          <a:custGeom>
            <a:avLst/>
            <a:gdLst>
              <a:gd name="T0" fmla="*/ 0 w 15"/>
              <a:gd name="T1" fmla="*/ 0 h 9"/>
              <a:gd name="T2" fmla="*/ 0 w 15"/>
              <a:gd name="T3" fmla="*/ 0 h 9"/>
              <a:gd name="T4" fmla="*/ 0 w 15"/>
              <a:gd name="T5" fmla="*/ 0 h 9"/>
              <a:gd name="T6" fmla="*/ 0 w 15"/>
              <a:gd name="T7" fmla="*/ 0 h 9"/>
              <a:gd name="T8" fmla="*/ 0 w 15"/>
              <a:gd name="T9" fmla="*/ 0 h 9"/>
              <a:gd name="T10" fmla="*/ 0 w 15"/>
              <a:gd name="T11" fmla="*/ 0 h 9"/>
              <a:gd name="T12" fmla="*/ 0 w 15"/>
              <a:gd name="T13" fmla="*/ 0 h 9"/>
              <a:gd name="T14" fmla="*/ 0 60000 65536"/>
              <a:gd name="T15" fmla="*/ 0 60000 65536"/>
              <a:gd name="T16" fmla="*/ 0 60000 65536"/>
              <a:gd name="T17" fmla="*/ 0 60000 65536"/>
              <a:gd name="T18" fmla="*/ 0 60000 65536"/>
              <a:gd name="T19" fmla="*/ 0 60000 65536"/>
              <a:gd name="T20" fmla="*/ 0 60000 65536"/>
              <a:gd name="T21" fmla="*/ 0 w 15"/>
              <a:gd name="T22" fmla="*/ 0 h 9"/>
              <a:gd name="T23" fmla="*/ 15 w 15"/>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9">
                <a:moveTo>
                  <a:pt x="15" y="0"/>
                </a:moveTo>
                <a:lnTo>
                  <a:pt x="12" y="0"/>
                </a:lnTo>
                <a:lnTo>
                  <a:pt x="4" y="3"/>
                </a:lnTo>
                <a:lnTo>
                  <a:pt x="0" y="9"/>
                </a:lnTo>
                <a:lnTo>
                  <a:pt x="6" y="9"/>
                </a:lnTo>
                <a:lnTo>
                  <a:pt x="13" y="7"/>
                </a:lnTo>
                <a:lnTo>
                  <a:pt x="15"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0" name="Freeform 893"/>
          <p:cNvSpPr>
            <a:spLocks/>
          </p:cNvSpPr>
          <p:nvPr/>
        </p:nvSpPr>
        <p:spPr bwMode="auto">
          <a:xfrm>
            <a:off x="974725" y="2711450"/>
            <a:ext cx="4763" cy="3175"/>
          </a:xfrm>
          <a:custGeom>
            <a:avLst/>
            <a:gdLst>
              <a:gd name="T0" fmla="*/ 0 w 7"/>
              <a:gd name="T1" fmla="*/ 0 h 6"/>
              <a:gd name="T2" fmla="*/ 0 w 7"/>
              <a:gd name="T3" fmla="*/ 0 h 6"/>
              <a:gd name="T4" fmla="*/ 0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5" y="0"/>
                </a:lnTo>
                <a:lnTo>
                  <a:pt x="0" y="6"/>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1" name="Freeform 894"/>
          <p:cNvSpPr>
            <a:spLocks/>
          </p:cNvSpPr>
          <p:nvPr/>
        </p:nvSpPr>
        <p:spPr bwMode="auto">
          <a:xfrm>
            <a:off x="977900" y="2732088"/>
            <a:ext cx="4763" cy="6350"/>
          </a:xfrm>
          <a:custGeom>
            <a:avLst/>
            <a:gdLst>
              <a:gd name="T0" fmla="*/ 0 w 9"/>
              <a:gd name="T1" fmla="*/ 0 h 13"/>
              <a:gd name="T2" fmla="*/ 0 w 9"/>
              <a:gd name="T3" fmla="*/ 0 h 13"/>
              <a:gd name="T4" fmla="*/ 0 w 9"/>
              <a:gd name="T5" fmla="*/ 0 h 13"/>
              <a:gd name="T6" fmla="*/ 0 w 9"/>
              <a:gd name="T7" fmla="*/ 0 h 13"/>
              <a:gd name="T8" fmla="*/ 0 w 9"/>
              <a:gd name="T9" fmla="*/ 0 h 13"/>
              <a:gd name="T10" fmla="*/ 0 w 9"/>
              <a:gd name="T11" fmla="*/ 0 h 13"/>
              <a:gd name="T12" fmla="*/ 0 60000 65536"/>
              <a:gd name="T13" fmla="*/ 0 60000 65536"/>
              <a:gd name="T14" fmla="*/ 0 60000 65536"/>
              <a:gd name="T15" fmla="*/ 0 60000 65536"/>
              <a:gd name="T16" fmla="*/ 0 60000 65536"/>
              <a:gd name="T17" fmla="*/ 0 60000 65536"/>
              <a:gd name="T18" fmla="*/ 0 w 9"/>
              <a:gd name="T19" fmla="*/ 0 h 13"/>
              <a:gd name="T20" fmla="*/ 9 w 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9" h="13">
                <a:moveTo>
                  <a:pt x="9" y="3"/>
                </a:moveTo>
                <a:lnTo>
                  <a:pt x="5" y="0"/>
                </a:lnTo>
                <a:lnTo>
                  <a:pt x="0" y="6"/>
                </a:lnTo>
                <a:lnTo>
                  <a:pt x="1" y="13"/>
                </a:lnTo>
                <a:lnTo>
                  <a:pt x="3" y="6"/>
                </a:lnTo>
                <a:lnTo>
                  <a:pt x="9"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2" name="Freeform 895"/>
          <p:cNvSpPr>
            <a:spLocks/>
          </p:cNvSpPr>
          <p:nvPr/>
        </p:nvSpPr>
        <p:spPr bwMode="auto">
          <a:xfrm>
            <a:off x="977900" y="2682875"/>
            <a:ext cx="34925" cy="58738"/>
          </a:xfrm>
          <a:custGeom>
            <a:avLst/>
            <a:gdLst>
              <a:gd name="T0" fmla="*/ 0 w 71"/>
              <a:gd name="T1" fmla="*/ 0 h 124"/>
              <a:gd name="T2" fmla="*/ 0 w 71"/>
              <a:gd name="T3" fmla="*/ 0 h 124"/>
              <a:gd name="T4" fmla="*/ 0 w 71"/>
              <a:gd name="T5" fmla="*/ 0 h 124"/>
              <a:gd name="T6" fmla="*/ 0 w 71"/>
              <a:gd name="T7" fmla="*/ 0 h 124"/>
              <a:gd name="T8" fmla="*/ 0 w 71"/>
              <a:gd name="T9" fmla="*/ 0 h 124"/>
              <a:gd name="T10" fmla="*/ 0 w 71"/>
              <a:gd name="T11" fmla="*/ 0 h 124"/>
              <a:gd name="T12" fmla="*/ 0 w 71"/>
              <a:gd name="T13" fmla="*/ 0 h 124"/>
              <a:gd name="T14" fmla="*/ 0 w 71"/>
              <a:gd name="T15" fmla="*/ 0 h 124"/>
              <a:gd name="T16" fmla="*/ 0 w 71"/>
              <a:gd name="T17" fmla="*/ 0 h 124"/>
              <a:gd name="T18" fmla="*/ 0 w 71"/>
              <a:gd name="T19" fmla="*/ 0 h 124"/>
              <a:gd name="T20" fmla="*/ 0 w 71"/>
              <a:gd name="T21" fmla="*/ 0 h 124"/>
              <a:gd name="T22" fmla="*/ 0 w 71"/>
              <a:gd name="T23" fmla="*/ 0 h 124"/>
              <a:gd name="T24" fmla="*/ 0 w 71"/>
              <a:gd name="T25" fmla="*/ 0 h 124"/>
              <a:gd name="T26" fmla="*/ 0 w 71"/>
              <a:gd name="T27" fmla="*/ 0 h 124"/>
              <a:gd name="T28" fmla="*/ 0 w 71"/>
              <a:gd name="T29" fmla="*/ 0 h 124"/>
              <a:gd name="T30" fmla="*/ 0 w 71"/>
              <a:gd name="T31" fmla="*/ 0 h 124"/>
              <a:gd name="T32" fmla="*/ 0 w 71"/>
              <a:gd name="T33" fmla="*/ 0 h 124"/>
              <a:gd name="T34" fmla="*/ 0 w 71"/>
              <a:gd name="T35" fmla="*/ 0 h 124"/>
              <a:gd name="T36" fmla="*/ 0 w 71"/>
              <a:gd name="T37" fmla="*/ 0 h 124"/>
              <a:gd name="T38" fmla="*/ 0 w 71"/>
              <a:gd name="T39" fmla="*/ 0 h 124"/>
              <a:gd name="T40" fmla="*/ 0 w 71"/>
              <a:gd name="T41" fmla="*/ 0 h 124"/>
              <a:gd name="T42" fmla="*/ 0 w 71"/>
              <a:gd name="T43" fmla="*/ 0 h 124"/>
              <a:gd name="T44" fmla="*/ 0 w 71"/>
              <a:gd name="T45" fmla="*/ 0 h 124"/>
              <a:gd name="T46" fmla="*/ 0 w 71"/>
              <a:gd name="T47" fmla="*/ 0 h 124"/>
              <a:gd name="T48" fmla="*/ 0 w 71"/>
              <a:gd name="T49" fmla="*/ 0 h 124"/>
              <a:gd name="T50" fmla="*/ 0 w 71"/>
              <a:gd name="T51" fmla="*/ 0 h 124"/>
              <a:gd name="T52" fmla="*/ 0 w 71"/>
              <a:gd name="T53" fmla="*/ 0 h 124"/>
              <a:gd name="T54" fmla="*/ 0 w 71"/>
              <a:gd name="T55" fmla="*/ 0 h 124"/>
              <a:gd name="T56" fmla="*/ 0 w 71"/>
              <a:gd name="T57" fmla="*/ 0 h 124"/>
              <a:gd name="T58" fmla="*/ 0 w 71"/>
              <a:gd name="T59" fmla="*/ 0 h 124"/>
              <a:gd name="T60" fmla="*/ 0 w 71"/>
              <a:gd name="T61" fmla="*/ 0 h 124"/>
              <a:gd name="T62" fmla="*/ 0 w 71"/>
              <a:gd name="T63" fmla="*/ 0 h 124"/>
              <a:gd name="T64" fmla="*/ 0 w 71"/>
              <a:gd name="T65" fmla="*/ 0 h 124"/>
              <a:gd name="T66" fmla="*/ 0 w 71"/>
              <a:gd name="T67" fmla="*/ 0 h 124"/>
              <a:gd name="T68" fmla="*/ 0 w 71"/>
              <a:gd name="T69" fmla="*/ 0 h 124"/>
              <a:gd name="T70" fmla="*/ 0 w 71"/>
              <a:gd name="T71" fmla="*/ 0 h 124"/>
              <a:gd name="T72" fmla="*/ 0 w 71"/>
              <a:gd name="T73" fmla="*/ 0 h 124"/>
              <a:gd name="T74" fmla="*/ 0 w 71"/>
              <a:gd name="T75" fmla="*/ 0 h 124"/>
              <a:gd name="T76" fmla="*/ 0 w 71"/>
              <a:gd name="T77" fmla="*/ 0 h 124"/>
              <a:gd name="T78" fmla="*/ 0 w 71"/>
              <a:gd name="T79" fmla="*/ 0 h 124"/>
              <a:gd name="T80" fmla="*/ 0 w 71"/>
              <a:gd name="T81" fmla="*/ 0 h 124"/>
              <a:gd name="T82" fmla="*/ 0 w 71"/>
              <a:gd name="T83" fmla="*/ 0 h 124"/>
              <a:gd name="T84" fmla="*/ 0 w 71"/>
              <a:gd name="T85" fmla="*/ 0 h 124"/>
              <a:gd name="T86" fmla="*/ 0 w 71"/>
              <a:gd name="T87" fmla="*/ 0 h 124"/>
              <a:gd name="T88" fmla="*/ 0 w 71"/>
              <a:gd name="T89" fmla="*/ 0 h 124"/>
              <a:gd name="T90" fmla="*/ 0 w 71"/>
              <a:gd name="T91" fmla="*/ 0 h 124"/>
              <a:gd name="T92" fmla="*/ 0 w 71"/>
              <a:gd name="T93" fmla="*/ 0 h 124"/>
              <a:gd name="T94" fmla="*/ 0 w 71"/>
              <a:gd name="T95" fmla="*/ 0 h 124"/>
              <a:gd name="T96" fmla="*/ 0 w 71"/>
              <a:gd name="T97" fmla="*/ 0 h 1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124"/>
              <a:gd name="T149" fmla="*/ 71 w 71"/>
              <a:gd name="T150" fmla="*/ 124 h 1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124">
                <a:moveTo>
                  <a:pt x="22" y="97"/>
                </a:moveTo>
                <a:lnTo>
                  <a:pt x="16" y="101"/>
                </a:lnTo>
                <a:lnTo>
                  <a:pt x="22" y="102"/>
                </a:lnTo>
                <a:lnTo>
                  <a:pt x="21" y="109"/>
                </a:lnTo>
                <a:lnTo>
                  <a:pt x="15" y="115"/>
                </a:lnTo>
                <a:lnTo>
                  <a:pt x="21" y="113"/>
                </a:lnTo>
                <a:lnTo>
                  <a:pt x="15" y="119"/>
                </a:lnTo>
                <a:lnTo>
                  <a:pt x="20" y="124"/>
                </a:lnTo>
                <a:lnTo>
                  <a:pt x="28" y="123"/>
                </a:lnTo>
                <a:lnTo>
                  <a:pt x="33" y="116"/>
                </a:lnTo>
                <a:lnTo>
                  <a:pt x="37" y="110"/>
                </a:lnTo>
                <a:lnTo>
                  <a:pt x="43" y="105"/>
                </a:lnTo>
                <a:lnTo>
                  <a:pt x="48" y="99"/>
                </a:lnTo>
                <a:lnTo>
                  <a:pt x="42" y="101"/>
                </a:lnTo>
                <a:lnTo>
                  <a:pt x="36" y="101"/>
                </a:lnTo>
                <a:lnTo>
                  <a:pt x="42" y="97"/>
                </a:lnTo>
                <a:lnTo>
                  <a:pt x="48" y="94"/>
                </a:lnTo>
                <a:lnTo>
                  <a:pt x="54" y="89"/>
                </a:lnTo>
                <a:lnTo>
                  <a:pt x="61" y="85"/>
                </a:lnTo>
                <a:lnTo>
                  <a:pt x="54" y="85"/>
                </a:lnTo>
                <a:lnTo>
                  <a:pt x="48" y="84"/>
                </a:lnTo>
                <a:lnTo>
                  <a:pt x="54" y="81"/>
                </a:lnTo>
                <a:lnTo>
                  <a:pt x="60" y="76"/>
                </a:lnTo>
                <a:lnTo>
                  <a:pt x="53" y="71"/>
                </a:lnTo>
                <a:lnTo>
                  <a:pt x="47" y="71"/>
                </a:lnTo>
                <a:lnTo>
                  <a:pt x="53" y="69"/>
                </a:lnTo>
                <a:lnTo>
                  <a:pt x="60" y="68"/>
                </a:lnTo>
                <a:lnTo>
                  <a:pt x="53" y="63"/>
                </a:lnTo>
                <a:lnTo>
                  <a:pt x="47" y="64"/>
                </a:lnTo>
                <a:lnTo>
                  <a:pt x="40" y="68"/>
                </a:lnTo>
                <a:lnTo>
                  <a:pt x="47" y="63"/>
                </a:lnTo>
                <a:lnTo>
                  <a:pt x="53" y="60"/>
                </a:lnTo>
                <a:lnTo>
                  <a:pt x="60" y="60"/>
                </a:lnTo>
                <a:lnTo>
                  <a:pt x="66" y="67"/>
                </a:lnTo>
                <a:lnTo>
                  <a:pt x="68" y="60"/>
                </a:lnTo>
                <a:lnTo>
                  <a:pt x="68" y="46"/>
                </a:lnTo>
                <a:lnTo>
                  <a:pt x="71" y="40"/>
                </a:lnTo>
                <a:lnTo>
                  <a:pt x="71" y="34"/>
                </a:lnTo>
                <a:lnTo>
                  <a:pt x="71" y="27"/>
                </a:lnTo>
                <a:lnTo>
                  <a:pt x="64" y="24"/>
                </a:lnTo>
                <a:lnTo>
                  <a:pt x="59" y="22"/>
                </a:lnTo>
                <a:lnTo>
                  <a:pt x="64" y="15"/>
                </a:lnTo>
                <a:lnTo>
                  <a:pt x="69" y="8"/>
                </a:lnTo>
                <a:lnTo>
                  <a:pt x="68" y="2"/>
                </a:lnTo>
                <a:lnTo>
                  <a:pt x="63" y="3"/>
                </a:lnTo>
                <a:lnTo>
                  <a:pt x="57" y="2"/>
                </a:lnTo>
                <a:lnTo>
                  <a:pt x="50" y="0"/>
                </a:lnTo>
                <a:lnTo>
                  <a:pt x="44" y="4"/>
                </a:lnTo>
                <a:lnTo>
                  <a:pt x="38" y="10"/>
                </a:lnTo>
                <a:lnTo>
                  <a:pt x="44" y="13"/>
                </a:lnTo>
                <a:lnTo>
                  <a:pt x="50" y="13"/>
                </a:lnTo>
                <a:lnTo>
                  <a:pt x="49" y="15"/>
                </a:lnTo>
                <a:lnTo>
                  <a:pt x="46" y="14"/>
                </a:lnTo>
                <a:lnTo>
                  <a:pt x="40" y="16"/>
                </a:lnTo>
                <a:lnTo>
                  <a:pt x="35" y="20"/>
                </a:lnTo>
                <a:lnTo>
                  <a:pt x="28" y="20"/>
                </a:lnTo>
                <a:lnTo>
                  <a:pt x="16" y="27"/>
                </a:lnTo>
                <a:lnTo>
                  <a:pt x="13" y="34"/>
                </a:lnTo>
                <a:lnTo>
                  <a:pt x="19" y="30"/>
                </a:lnTo>
                <a:lnTo>
                  <a:pt x="27" y="28"/>
                </a:lnTo>
                <a:lnTo>
                  <a:pt x="32" y="24"/>
                </a:lnTo>
                <a:lnTo>
                  <a:pt x="38" y="26"/>
                </a:lnTo>
                <a:lnTo>
                  <a:pt x="44" y="23"/>
                </a:lnTo>
                <a:lnTo>
                  <a:pt x="47" y="19"/>
                </a:lnTo>
                <a:lnTo>
                  <a:pt x="47" y="20"/>
                </a:lnTo>
                <a:lnTo>
                  <a:pt x="43" y="27"/>
                </a:lnTo>
                <a:lnTo>
                  <a:pt x="38" y="34"/>
                </a:lnTo>
                <a:lnTo>
                  <a:pt x="37" y="36"/>
                </a:lnTo>
                <a:lnTo>
                  <a:pt x="31" y="35"/>
                </a:lnTo>
                <a:lnTo>
                  <a:pt x="31" y="42"/>
                </a:lnTo>
                <a:lnTo>
                  <a:pt x="37" y="36"/>
                </a:lnTo>
                <a:lnTo>
                  <a:pt x="35" y="40"/>
                </a:lnTo>
                <a:lnTo>
                  <a:pt x="29" y="45"/>
                </a:lnTo>
                <a:lnTo>
                  <a:pt x="22" y="46"/>
                </a:lnTo>
                <a:lnTo>
                  <a:pt x="16" y="51"/>
                </a:lnTo>
                <a:lnTo>
                  <a:pt x="16" y="56"/>
                </a:lnTo>
                <a:lnTo>
                  <a:pt x="22" y="56"/>
                </a:lnTo>
                <a:lnTo>
                  <a:pt x="29" y="54"/>
                </a:lnTo>
                <a:lnTo>
                  <a:pt x="35" y="52"/>
                </a:lnTo>
                <a:lnTo>
                  <a:pt x="22" y="60"/>
                </a:lnTo>
                <a:lnTo>
                  <a:pt x="21" y="67"/>
                </a:lnTo>
                <a:lnTo>
                  <a:pt x="23" y="73"/>
                </a:lnTo>
                <a:lnTo>
                  <a:pt x="17" y="73"/>
                </a:lnTo>
                <a:lnTo>
                  <a:pt x="11" y="72"/>
                </a:lnTo>
                <a:lnTo>
                  <a:pt x="5" y="72"/>
                </a:lnTo>
                <a:lnTo>
                  <a:pt x="0" y="79"/>
                </a:lnTo>
                <a:lnTo>
                  <a:pt x="6" y="80"/>
                </a:lnTo>
                <a:lnTo>
                  <a:pt x="12" y="80"/>
                </a:lnTo>
                <a:lnTo>
                  <a:pt x="6" y="84"/>
                </a:lnTo>
                <a:lnTo>
                  <a:pt x="12" y="84"/>
                </a:lnTo>
                <a:lnTo>
                  <a:pt x="18" y="80"/>
                </a:lnTo>
                <a:lnTo>
                  <a:pt x="16" y="86"/>
                </a:lnTo>
                <a:lnTo>
                  <a:pt x="23" y="89"/>
                </a:lnTo>
                <a:lnTo>
                  <a:pt x="27" y="81"/>
                </a:lnTo>
                <a:lnTo>
                  <a:pt x="24" y="89"/>
                </a:lnTo>
                <a:lnTo>
                  <a:pt x="19" y="94"/>
                </a:lnTo>
                <a:lnTo>
                  <a:pt x="26" y="92"/>
                </a:lnTo>
                <a:lnTo>
                  <a:pt x="22" y="97"/>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3" name="Freeform 896"/>
          <p:cNvSpPr>
            <a:spLocks/>
          </p:cNvSpPr>
          <p:nvPr/>
        </p:nvSpPr>
        <p:spPr bwMode="auto">
          <a:xfrm>
            <a:off x="977900" y="2698750"/>
            <a:ext cx="4763" cy="1588"/>
          </a:xfrm>
          <a:custGeom>
            <a:avLst/>
            <a:gdLst>
              <a:gd name="T0" fmla="*/ 0 w 8"/>
              <a:gd name="T1" fmla="*/ 0 h 6"/>
              <a:gd name="T2" fmla="*/ 0 w 8"/>
              <a:gd name="T3" fmla="*/ 0 h 6"/>
              <a:gd name="T4" fmla="*/ 0 w 8"/>
              <a:gd name="T5" fmla="*/ 0 h 6"/>
              <a:gd name="T6" fmla="*/ 0 w 8"/>
              <a:gd name="T7" fmla="*/ 0 h 6"/>
              <a:gd name="T8" fmla="*/ 0 w 8"/>
              <a:gd name="T9" fmla="*/ 0 h 6"/>
              <a:gd name="T10" fmla="*/ 0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0" y="4"/>
                </a:moveTo>
                <a:lnTo>
                  <a:pt x="2" y="6"/>
                </a:lnTo>
                <a:lnTo>
                  <a:pt x="8" y="0"/>
                </a:lnTo>
                <a:lnTo>
                  <a:pt x="5" y="0"/>
                </a:lnTo>
                <a:lnTo>
                  <a:pt x="1" y="3"/>
                </a:lnTo>
                <a:lnTo>
                  <a:pt x="0"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4" name="Freeform 897"/>
          <p:cNvSpPr>
            <a:spLocks/>
          </p:cNvSpPr>
          <p:nvPr/>
        </p:nvSpPr>
        <p:spPr bwMode="auto">
          <a:xfrm>
            <a:off x="981075" y="2724150"/>
            <a:ext cx="4763" cy="4763"/>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60000 65536"/>
              <a:gd name="T15" fmla="*/ 0 60000 65536"/>
              <a:gd name="T16" fmla="*/ 0 60000 65536"/>
              <a:gd name="T17" fmla="*/ 0 60000 65536"/>
              <a:gd name="T18" fmla="*/ 0 60000 65536"/>
              <a:gd name="T19" fmla="*/ 0 60000 65536"/>
              <a:gd name="T20" fmla="*/ 0 60000 65536"/>
              <a:gd name="T21" fmla="*/ 0 w 11"/>
              <a:gd name="T22" fmla="*/ 0 h 13"/>
              <a:gd name="T23" fmla="*/ 11 w 1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3">
                <a:moveTo>
                  <a:pt x="11" y="0"/>
                </a:moveTo>
                <a:lnTo>
                  <a:pt x="9" y="0"/>
                </a:lnTo>
                <a:lnTo>
                  <a:pt x="5" y="8"/>
                </a:lnTo>
                <a:lnTo>
                  <a:pt x="0" y="13"/>
                </a:lnTo>
                <a:lnTo>
                  <a:pt x="5" y="13"/>
                </a:lnTo>
                <a:lnTo>
                  <a:pt x="11" y="7"/>
                </a:lnTo>
                <a:lnTo>
                  <a:pt x="11"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5" name="Freeform 898"/>
          <p:cNvSpPr>
            <a:spLocks/>
          </p:cNvSpPr>
          <p:nvPr/>
        </p:nvSpPr>
        <p:spPr bwMode="auto">
          <a:xfrm>
            <a:off x="981075" y="2711450"/>
            <a:ext cx="3175" cy="1588"/>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2"/>
                </a:moveTo>
                <a:lnTo>
                  <a:pt x="6" y="0"/>
                </a:lnTo>
                <a:lnTo>
                  <a:pt x="0" y="5"/>
                </a:lnTo>
                <a:lnTo>
                  <a:pt x="6"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6" name="Freeform 899"/>
          <p:cNvSpPr>
            <a:spLocks/>
          </p:cNvSpPr>
          <p:nvPr/>
        </p:nvSpPr>
        <p:spPr bwMode="auto">
          <a:xfrm>
            <a:off x="982663" y="2700338"/>
            <a:ext cx="7937" cy="4762"/>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w 19"/>
              <a:gd name="T13" fmla="*/ 0 h 10"/>
              <a:gd name="T14" fmla="*/ 0 w 1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0"/>
              <a:gd name="T26" fmla="*/ 19 w 1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0">
                <a:moveTo>
                  <a:pt x="19" y="4"/>
                </a:moveTo>
                <a:lnTo>
                  <a:pt x="11" y="4"/>
                </a:lnTo>
                <a:lnTo>
                  <a:pt x="5" y="0"/>
                </a:lnTo>
                <a:lnTo>
                  <a:pt x="0" y="4"/>
                </a:lnTo>
                <a:lnTo>
                  <a:pt x="1" y="10"/>
                </a:lnTo>
                <a:lnTo>
                  <a:pt x="8" y="5"/>
                </a:lnTo>
                <a:lnTo>
                  <a:pt x="14" y="6"/>
                </a:lnTo>
                <a:lnTo>
                  <a:pt x="19"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7" name="Freeform 900"/>
          <p:cNvSpPr>
            <a:spLocks/>
          </p:cNvSpPr>
          <p:nvPr/>
        </p:nvSpPr>
        <p:spPr bwMode="auto">
          <a:xfrm>
            <a:off x="992188" y="2695575"/>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8" name="Freeform 901"/>
          <p:cNvSpPr>
            <a:spLocks/>
          </p:cNvSpPr>
          <p:nvPr/>
        </p:nvSpPr>
        <p:spPr bwMode="auto">
          <a:xfrm>
            <a:off x="1012825" y="2730500"/>
            <a:ext cx="6350" cy="4763"/>
          </a:xfrm>
          <a:custGeom>
            <a:avLst/>
            <a:gdLst>
              <a:gd name="T0" fmla="*/ 0 w 16"/>
              <a:gd name="T1" fmla="*/ 0 h 9"/>
              <a:gd name="T2" fmla="*/ 0 w 16"/>
              <a:gd name="T3" fmla="*/ 0 h 9"/>
              <a:gd name="T4" fmla="*/ 0 w 16"/>
              <a:gd name="T5" fmla="*/ 0 h 9"/>
              <a:gd name="T6" fmla="*/ 0 w 16"/>
              <a:gd name="T7" fmla="*/ 0 h 9"/>
              <a:gd name="T8" fmla="*/ 0 w 16"/>
              <a:gd name="T9" fmla="*/ 0 h 9"/>
              <a:gd name="T10" fmla="*/ 0 w 16"/>
              <a:gd name="T11" fmla="*/ 0 h 9"/>
              <a:gd name="T12" fmla="*/ 0 w 16"/>
              <a:gd name="T13" fmla="*/ 0 h 9"/>
              <a:gd name="T14" fmla="*/ 0 60000 65536"/>
              <a:gd name="T15" fmla="*/ 0 60000 65536"/>
              <a:gd name="T16" fmla="*/ 0 60000 65536"/>
              <a:gd name="T17" fmla="*/ 0 60000 65536"/>
              <a:gd name="T18" fmla="*/ 0 60000 65536"/>
              <a:gd name="T19" fmla="*/ 0 60000 65536"/>
              <a:gd name="T20" fmla="*/ 0 60000 65536"/>
              <a:gd name="T21" fmla="*/ 0 w 16"/>
              <a:gd name="T22" fmla="*/ 0 h 9"/>
              <a:gd name="T23" fmla="*/ 16 w 1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9">
                <a:moveTo>
                  <a:pt x="16" y="0"/>
                </a:moveTo>
                <a:lnTo>
                  <a:pt x="11" y="1"/>
                </a:lnTo>
                <a:lnTo>
                  <a:pt x="5" y="2"/>
                </a:lnTo>
                <a:lnTo>
                  <a:pt x="0" y="6"/>
                </a:lnTo>
                <a:lnTo>
                  <a:pt x="5" y="9"/>
                </a:lnTo>
                <a:lnTo>
                  <a:pt x="11" y="7"/>
                </a:lnTo>
                <a:lnTo>
                  <a:pt x="16"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29" name="Freeform 902"/>
          <p:cNvSpPr>
            <a:spLocks/>
          </p:cNvSpPr>
          <p:nvPr/>
        </p:nvSpPr>
        <p:spPr bwMode="auto">
          <a:xfrm>
            <a:off x="1012825" y="2714625"/>
            <a:ext cx="4763" cy="9525"/>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60000 65536"/>
              <a:gd name="T15" fmla="*/ 0 60000 65536"/>
              <a:gd name="T16" fmla="*/ 0 60000 65536"/>
              <a:gd name="T17" fmla="*/ 0 60000 65536"/>
              <a:gd name="T18" fmla="*/ 0 60000 65536"/>
              <a:gd name="T19" fmla="*/ 0 60000 65536"/>
              <a:gd name="T20" fmla="*/ 0 60000 65536"/>
              <a:gd name="T21" fmla="*/ 0 w 12"/>
              <a:gd name="T22" fmla="*/ 0 h 18"/>
              <a:gd name="T23" fmla="*/ 12 w 12"/>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8">
                <a:moveTo>
                  <a:pt x="10" y="0"/>
                </a:moveTo>
                <a:lnTo>
                  <a:pt x="4" y="4"/>
                </a:lnTo>
                <a:lnTo>
                  <a:pt x="0" y="11"/>
                </a:lnTo>
                <a:lnTo>
                  <a:pt x="1" y="18"/>
                </a:lnTo>
                <a:lnTo>
                  <a:pt x="7" y="14"/>
                </a:lnTo>
                <a:lnTo>
                  <a:pt x="12" y="7"/>
                </a:lnTo>
                <a:lnTo>
                  <a:pt x="10"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0" name="Freeform 903"/>
          <p:cNvSpPr>
            <a:spLocks/>
          </p:cNvSpPr>
          <p:nvPr/>
        </p:nvSpPr>
        <p:spPr bwMode="auto">
          <a:xfrm>
            <a:off x="1012825" y="2720975"/>
            <a:ext cx="7938" cy="9525"/>
          </a:xfrm>
          <a:custGeom>
            <a:avLst/>
            <a:gdLst>
              <a:gd name="T0" fmla="*/ 0 w 18"/>
              <a:gd name="T1" fmla="*/ 0 h 20"/>
              <a:gd name="T2" fmla="*/ 0 w 18"/>
              <a:gd name="T3" fmla="*/ 0 h 20"/>
              <a:gd name="T4" fmla="*/ 0 w 18"/>
              <a:gd name="T5" fmla="*/ 0 h 20"/>
              <a:gd name="T6" fmla="*/ 0 w 18"/>
              <a:gd name="T7" fmla="*/ 0 h 20"/>
              <a:gd name="T8" fmla="*/ 0 w 18"/>
              <a:gd name="T9" fmla="*/ 0 h 20"/>
              <a:gd name="T10" fmla="*/ 0 w 18"/>
              <a:gd name="T11" fmla="*/ 0 h 20"/>
              <a:gd name="T12" fmla="*/ 0 w 18"/>
              <a:gd name="T13" fmla="*/ 0 h 20"/>
              <a:gd name="T14" fmla="*/ 0 w 18"/>
              <a:gd name="T15" fmla="*/ 0 h 20"/>
              <a:gd name="T16" fmla="*/ 0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0"/>
              <a:gd name="T29" fmla="*/ 18 w 18"/>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0">
                <a:moveTo>
                  <a:pt x="18" y="3"/>
                </a:moveTo>
                <a:lnTo>
                  <a:pt x="16" y="0"/>
                </a:lnTo>
                <a:lnTo>
                  <a:pt x="9" y="5"/>
                </a:lnTo>
                <a:lnTo>
                  <a:pt x="3" y="12"/>
                </a:lnTo>
                <a:lnTo>
                  <a:pt x="0" y="19"/>
                </a:lnTo>
                <a:lnTo>
                  <a:pt x="6" y="20"/>
                </a:lnTo>
                <a:lnTo>
                  <a:pt x="12" y="15"/>
                </a:lnTo>
                <a:lnTo>
                  <a:pt x="18" y="9"/>
                </a:lnTo>
                <a:lnTo>
                  <a:pt x="18" y="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1" name="Freeform 904"/>
          <p:cNvSpPr>
            <a:spLocks/>
          </p:cNvSpPr>
          <p:nvPr/>
        </p:nvSpPr>
        <p:spPr bwMode="auto">
          <a:xfrm>
            <a:off x="981075" y="2627313"/>
            <a:ext cx="3175" cy="1587"/>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4"/>
                </a:moveTo>
                <a:lnTo>
                  <a:pt x="6" y="0"/>
                </a:lnTo>
                <a:lnTo>
                  <a:pt x="2" y="3"/>
                </a:lnTo>
                <a:lnTo>
                  <a:pt x="0" y="4"/>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2" name="Freeform 905"/>
          <p:cNvSpPr>
            <a:spLocks/>
          </p:cNvSpPr>
          <p:nvPr/>
        </p:nvSpPr>
        <p:spPr bwMode="auto">
          <a:xfrm>
            <a:off x="993775" y="2698750"/>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1"/>
                </a:moveTo>
                <a:lnTo>
                  <a:pt x="0" y="7"/>
                </a:lnTo>
                <a:lnTo>
                  <a:pt x="0" y="0"/>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3" name="Freeform 906"/>
          <p:cNvSpPr>
            <a:spLocks/>
          </p:cNvSpPr>
          <p:nvPr/>
        </p:nvSpPr>
        <p:spPr bwMode="auto">
          <a:xfrm>
            <a:off x="1933575" y="3078163"/>
            <a:ext cx="17463" cy="15875"/>
          </a:xfrm>
          <a:custGeom>
            <a:avLst/>
            <a:gdLst>
              <a:gd name="T0" fmla="*/ 0 w 35"/>
              <a:gd name="T1" fmla="*/ 0 h 35"/>
              <a:gd name="T2" fmla="*/ 0 w 35"/>
              <a:gd name="T3" fmla="*/ 0 h 35"/>
              <a:gd name="T4" fmla="*/ 0 w 35"/>
              <a:gd name="T5" fmla="*/ 0 h 35"/>
              <a:gd name="T6" fmla="*/ 0 w 35"/>
              <a:gd name="T7" fmla="*/ 0 h 35"/>
              <a:gd name="T8" fmla="*/ 0 w 35"/>
              <a:gd name="T9" fmla="*/ 0 h 35"/>
              <a:gd name="T10" fmla="*/ 0 w 35"/>
              <a:gd name="T11" fmla="*/ 0 h 35"/>
              <a:gd name="T12" fmla="*/ 0 w 35"/>
              <a:gd name="T13" fmla="*/ 0 h 35"/>
              <a:gd name="T14" fmla="*/ 0 w 35"/>
              <a:gd name="T15" fmla="*/ 0 h 35"/>
              <a:gd name="T16" fmla="*/ 0 w 35"/>
              <a:gd name="T17" fmla="*/ 0 h 35"/>
              <a:gd name="T18" fmla="*/ 0 w 35"/>
              <a:gd name="T19" fmla="*/ 0 h 35"/>
              <a:gd name="T20" fmla="*/ 0 w 35"/>
              <a:gd name="T21" fmla="*/ 0 h 35"/>
              <a:gd name="T22" fmla="*/ 0 w 35"/>
              <a:gd name="T23" fmla="*/ 0 h 35"/>
              <a:gd name="T24" fmla="*/ 0 w 35"/>
              <a:gd name="T25" fmla="*/ 0 h 35"/>
              <a:gd name="T26" fmla="*/ 0 w 35"/>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35"/>
              <a:gd name="T44" fmla="*/ 35 w 35"/>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35">
                <a:moveTo>
                  <a:pt x="6" y="22"/>
                </a:moveTo>
                <a:lnTo>
                  <a:pt x="0" y="28"/>
                </a:lnTo>
                <a:lnTo>
                  <a:pt x="5" y="35"/>
                </a:lnTo>
                <a:lnTo>
                  <a:pt x="11" y="29"/>
                </a:lnTo>
                <a:lnTo>
                  <a:pt x="16" y="22"/>
                </a:lnTo>
                <a:lnTo>
                  <a:pt x="21" y="18"/>
                </a:lnTo>
                <a:lnTo>
                  <a:pt x="27" y="13"/>
                </a:lnTo>
                <a:lnTo>
                  <a:pt x="29" y="6"/>
                </a:lnTo>
                <a:lnTo>
                  <a:pt x="35" y="0"/>
                </a:lnTo>
                <a:lnTo>
                  <a:pt x="28" y="2"/>
                </a:lnTo>
                <a:lnTo>
                  <a:pt x="22" y="9"/>
                </a:lnTo>
                <a:lnTo>
                  <a:pt x="16" y="11"/>
                </a:lnTo>
                <a:lnTo>
                  <a:pt x="12" y="18"/>
                </a:lnTo>
                <a:lnTo>
                  <a:pt x="6" y="2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4" name="Freeform 907"/>
          <p:cNvSpPr>
            <a:spLocks/>
          </p:cNvSpPr>
          <p:nvPr/>
        </p:nvSpPr>
        <p:spPr bwMode="auto">
          <a:xfrm>
            <a:off x="1935163" y="2973388"/>
            <a:ext cx="23812" cy="12700"/>
          </a:xfrm>
          <a:custGeom>
            <a:avLst/>
            <a:gdLst>
              <a:gd name="T0" fmla="*/ 0 w 50"/>
              <a:gd name="T1" fmla="*/ 0 h 27"/>
              <a:gd name="T2" fmla="*/ 0 w 50"/>
              <a:gd name="T3" fmla="*/ 0 h 27"/>
              <a:gd name="T4" fmla="*/ 0 w 50"/>
              <a:gd name="T5" fmla="*/ 0 h 27"/>
              <a:gd name="T6" fmla="*/ 0 w 50"/>
              <a:gd name="T7" fmla="*/ 0 h 27"/>
              <a:gd name="T8" fmla="*/ 0 w 50"/>
              <a:gd name="T9" fmla="*/ 0 h 27"/>
              <a:gd name="T10" fmla="*/ 0 w 50"/>
              <a:gd name="T11" fmla="*/ 0 h 27"/>
              <a:gd name="T12" fmla="*/ 0 w 50"/>
              <a:gd name="T13" fmla="*/ 0 h 27"/>
              <a:gd name="T14" fmla="*/ 0 w 50"/>
              <a:gd name="T15" fmla="*/ 0 h 27"/>
              <a:gd name="T16" fmla="*/ 0 w 50"/>
              <a:gd name="T17" fmla="*/ 0 h 27"/>
              <a:gd name="T18" fmla="*/ 0 w 50"/>
              <a:gd name="T19" fmla="*/ 0 h 27"/>
              <a:gd name="T20" fmla="*/ 0 w 50"/>
              <a:gd name="T21" fmla="*/ 0 h 27"/>
              <a:gd name="T22" fmla="*/ 0 w 50"/>
              <a:gd name="T23" fmla="*/ 0 h 27"/>
              <a:gd name="T24" fmla="*/ 0 w 50"/>
              <a:gd name="T25" fmla="*/ 0 h 27"/>
              <a:gd name="T26" fmla="*/ 0 w 50"/>
              <a:gd name="T27" fmla="*/ 0 h 27"/>
              <a:gd name="T28" fmla="*/ 0 w 50"/>
              <a:gd name="T29" fmla="*/ 0 h 27"/>
              <a:gd name="T30" fmla="*/ 0 w 50"/>
              <a:gd name="T31" fmla="*/ 0 h 27"/>
              <a:gd name="T32" fmla="*/ 0 w 50"/>
              <a:gd name="T33" fmla="*/ 0 h 27"/>
              <a:gd name="T34" fmla="*/ 0 w 50"/>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27"/>
              <a:gd name="T56" fmla="*/ 50 w 50"/>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27">
                <a:moveTo>
                  <a:pt x="50" y="2"/>
                </a:moveTo>
                <a:lnTo>
                  <a:pt x="50" y="0"/>
                </a:lnTo>
                <a:lnTo>
                  <a:pt x="44" y="3"/>
                </a:lnTo>
                <a:lnTo>
                  <a:pt x="38" y="4"/>
                </a:lnTo>
                <a:lnTo>
                  <a:pt x="32" y="8"/>
                </a:lnTo>
                <a:lnTo>
                  <a:pt x="25" y="10"/>
                </a:lnTo>
                <a:lnTo>
                  <a:pt x="19" y="12"/>
                </a:lnTo>
                <a:lnTo>
                  <a:pt x="12" y="15"/>
                </a:lnTo>
                <a:lnTo>
                  <a:pt x="0" y="20"/>
                </a:lnTo>
                <a:lnTo>
                  <a:pt x="0" y="27"/>
                </a:lnTo>
                <a:lnTo>
                  <a:pt x="7" y="25"/>
                </a:lnTo>
                <a:lnTo>
                  <a:pt x="13" y="20"/>
                </a:lnTo>
                <a:lnTo>
                  <a:pt x="19" y="18"/>
                </a:lnTo>
                <a:lnTo>
                  <a:pt x="25" y="16"/>
                </a:lnTo>
                <a:lnTo>
                  <a:pt x="32" y="15"/>
                </a:lnTo>
                <a:lnTo>
                  <a:pt x="38" y="11"/>
                </a:lnTo>
                <a:lnTo>
                  <a:pt x="43" y="6"/>
                </a:lnTo>
                <a:lnTo>
                  <a:pt x="5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5" name="Freeform 908"/>
          <p:cNvSpPr>
            <a:spLocks/>
          </p:cNvSpPr>
          <p:nvPr/>
        </p:nvSpPr>
        <p:spPr bwMode="auto">
          <a:xfrm>
            <a:off x="1939925" y="2998788"/>
            <a:ext cx="25400" cy="17462"/>
          </a:xfrm>
          <a:custGeom>
            <a:avLst/>
            <a:gdLst>
              <a:gd name="T0" fmla="*/ 0 w 55"/>
              <a:gd name="T1" fmla="*/ 0 h 38"/>
              <a:gd name="T2" fmla="*/ 0 w 55"/>
              <a:gd name="T3" fmla="*/ 0 h 38"/>
              <a:gd name="T4" fmla="*/ 0 w 55"/>
              <a:gd name="T5" fmla="*/ 0 h 38"/>
              <a:gd name="T6" fmla="*/ 0 w 55"/>
              <a:gd name="T7" fmla="*/ 0 h 38"/>
              <a:gd name="T8" fmla="*/ 0 w 55"/>
              <a:gd name="T9" fmla="*/ 0 h 38"/>
              <a:gd name="T10" fmla="*/ 0 w 55"/>
              <a:gd name="T11" fmla="*/ 0 h 38"/>
              <a:gd name="T12" fmla="*/ 0 w 55"/>
              <a:gd name="T13" fmla="*/ 0 h 38"/>
              <a:gd name="T14" fmla="*/ 0 w 55"/>
              <a:gd name="T15" fmla="*/ 0 h 38"/>
              <a:gd name="T16" fmla="*/ 0 w 55"/>
              <a:gd name="T17" fmla="*/ 0 h 38"/>
              <a:gd name="T18" fmla="*/ 0 w 55"/>
              <a:gd name="T19" fmla="*/ 0 h 38"/>
              <a:gd name="T20" fmla="*/ 0 w 55"/>
              <a:gd name="T21" fmla="*/ 0 h 38"/>
              <a:gd name="T22" fmla="*/ 0 w 55"/>
              <a:gd name="T23" fmla="*/ 0 h 38"/>
              <a:gd name="T24" fmla="*/ 0 w 55"/>
              <a:gd name="T25" fmla="*/ 0 h 38"/>
              <a:gd name="T26" fmla="*/ 0 w 55"/>
              <a:gd name="T27" fmla="*/ 0 h 38"/>
              <a:gd name="T28" fmla="*/ 0 w 55"/>
              <a:gd name="T29" fmla="*/ 0 h 38"/>
              <a:gd name="T30" fmla="*/ 0 w 55"/>
              <a:gd name="T31" fmla="*/ 0 h 38"/>
              <a:gd name="T32" fmla="*/ 0 w 55"/>
              <a:gd name="T33" fmla="*/ 0 h 38"/>
              <a:gd name="T34" fmla="*/ 0 w 55"/>
              <a:gd name="T35" fmla="*/ 0 h 38"/>
              <a:gd name="T36" fmla="*/ 0 w 55"/>
              <a:gd name="T37" fmla="*/ 0 h 38"/>
              <a:gd name="T38" fmla="*/ 0 w 55"/>
              <a:gd name="T39" fmla="*/ 0 h 38"/>
              <a:gd name="T40" fmla="*/ 0 w 55"/>
              <a:gd name="T41" fmla="*/ 0 h 38"/>
              <a:gd name="T42" fmla="*/ 0 w 55"/>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5"/>
              <a:gd name="T67" fmla="*/ 0 h 38"/>
              <a:gd name="T68" fmla="*/ 55 w 55"/>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5" h="38">
                <a:moveTo>
                  <a:pt x="40" y="12"/>
                </a:moveTo>
                <a:lnTo>
                  <a:pt x="39" y="8"/>
                </a:lnTo>
                <a:lnTo>
                  <a:pt x="45" y="6"/>
                </a:lnTo>
                <a:lnTo>
                  <a:pt x="52" y="8"/>
                </a:lnTo>
                <a:lnTo>
                  <a:pt x="55" y="1"/>
                </a:lnTo>
                <a:lnTo>
                  <a:pt x="48" y="0"/>
                </a:lnTo>
                <a:lnTo>
                  <a:pt x="42" y="0"/>
                </a:lnTo>
                <a:lnTo>
                  <a:pt x="36" y="1"/>
                </a:lnTo>
                <a:lnTo>
                  <a:pt x="24" y="6"/>
                </a:lnTo>
                <a:lnTo>
                  <a:pt x="18" y="8"/>
                </a:lnTo>
                <a:lnTo>
                  <a:pt x="6" y="17"/>
                </a:lnTo>
                <a:lnTo>
                  <a:pt x="0" y="22"/>
                </a:lnTo>
                <a:lnTo>
                  <a:pt x="4" y="29"/>
                </a:lnTo>
                <a:lnTo>
                  <a:pt x="10" y="27"/>
                </a:lnTo>
                <a:lnTo>
                  <a:pt x="3" y="31"/>
                </a:lnTo>
                <a:lnTo>
                  <a:pt x="4" y="38"/>
                </a:lnTo>
                <a:lnTo>
                  <a:pt x="10" y="33"/>
                </a:lnTo>
                <a:lnTo>
                  <a:pt x="16" y="27"/>
                </a:lnTo>
                <a:lnTo>
                  <a:pt x="22" y="21"/>
                </a:lnTo>
                <a:lnTo>
                  <a:pt x="28" y="19"/>
                </a:lnTo>
                <a:lnTo>
                  <a:pt x="34" y="14"/>
                </a:lnTo>
                <a:lnTo>
                  <a:pt x="40" y="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6" name="Freeform 909"/>
          <p:cNvSpPr>
            <a:spLocks/>
          </p:cNvSpPr>
          <p:nvPr/>
        </p:nvSpPr>
        <p:spPr bwMode="auto">
          <a:xfrm>
            <a:off x="1995488" y="3060700"/>
            <a:ext cx="1587" cy="6350"/>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8" y="2"/>
                </a:moveTo>
                <a:lnTo>
                  <a:pt x="6" y="0"/>
                </a:lnTo>
                <a:lnTo>
                  <a:pt x="1" y="7"/>
                </a:lnTo>
                <a:lnTo>
                  <a:pt x="0" y="14"/>
                </a:lnTo>
                <a:lnTo>
                  <a:pt x="6" y="9"/>
                </a:lnTo>
                <a:lnTo>
                  <a:pt x="8"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7" name="Freeform 910"/>
          <p:cNvSpPr>
            <a:spLocks/>
          </p:cNvSpPr>
          <p:nvPr/>
        </p:nvSpPr>
        <p:spPr bwMode="auto">
          <a:xfrm>
            <a:off x="2047875" y="3049588"/>
            <a:ext cx="6350" cy="4762"/>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w 15"/>
              <a:gd name="T13" fmla="*/ 0 h 14"/>
              <a:gd name="T14" fmla="*/ 0 w 15"/>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4"/>
              <a:gd name="T26" fmla="*/ 15 w 15"/>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4">
                <a:moveTo>
                  <a:pt x="13" y="0"/>
                </a:moveTo>
                <a:lnTo>
                  <a:pt x="12" y="0"/>
                </a:lnTo>
                <a:lnTo>
                  <a:pt x="6" y="4"/>
                </a:lnTo>
                <a:lnTo>
                  <a:pt x="0" y="11"/>
                </a:lnTo>
                <a:lnTo>
                  <a:pt x="6" y="11"/>
                </a:lnTo>
                <a:lnTo>
                  <a:pt x="13" y="14"/>
                </a:lnTo>
                <a:lnTo>
                  <a:pt x="15" y="7"/>
                </a:lnTo>
                <a:lnTo>
                  <a:pt x="1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8" name="Freeform 911"/>
          <p:cNvSpPr>
            <a:spLocks/>
          </p:cNvSpPr>
          <p:nvPr/>
        </p:nvSpPr>
        <p:spPr bwMode="auto">
          <a:xfrm>
            <a:off x="2025650" y="3059113"/>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1"/>
                </a:moveTo>
                <a:lnTo>
                  <a:pt x="0" y="6"/>
                </a:lnTo>
                <a:lnTo>
                  <a:pt x="5" y="0"/>
                </a:lnTo>
                <a:lnTo>
                  <a:pt x="6" y="1"/>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39" name="Freeform 912"/>
          <p:cNvSpPr>
            <a:spLocks/>
          </p:cNvSpPr>
          <p:nvPr/>
        </p:nvSpPr>
        <p:spPr bwMode="auto">
          <a:xfrm>
            <a:off x="1939925" y="2998788"/>
            <a:ext cx="25400" cy="17462"/>
          </a:xfrm>
          <a:custGeom>
            <a:avLst/>
            <a:gdLst>
              <a:gd name="T0" fmla="*/ 0 w 55"/>
              <a:gd name="T1" fmla="*/ 0 h 38"/>
              <a:gd name="T2" fmla="*/ 0 w 55"/>
              <a:gd name="T3" fmla="*/ 0 h 38"/>
              <a:gd name="T4" fmla="*/ 0 w 55"/>
              <a:gd name="T5" fmla="*/ 0 h 38"/>
              <a:gd name="T6" fmla="*/ 0 w 55"/>
              <a:gd name="T7" fmla="*/ 0 h 38"/>
              <a:gd name="T8" fmla="*/ 0 w 55"/>
              <a:gd name="T9" fmla="*/ 0 h 38"/>
              <a:gd name="T10" fmla="*/ 0 w 55"/>
              <a:gd name="T11" fmla="*/ 0 h 38"/>
              <a:gd name="T12" fmla="*/ 0 w 55"/>
              <a:gd name="T13" fmla="*/ 0 h 38"/>
              <a:gd name="T14" fmla="*/ 0 w 55"/>
              <a:gd name="T15" fmla="*/ 0 h 38"/>
              <a:gd name="T16" fmla="*/ 0 w 55"/>
              <a:gd name="T17" fmla="*/ 0 h 38"/>
              <a:gd name="T18" fmla="*/ 0 w 55"/>
              <a:gd name="T19" fmla="*/ 0 h 38"/>
              <a:gd name="T20" fmla="*/ 0 w 55"/>
              <a:gd name="T21" fmla="*/ 0 h 38"/>
              <a:gd name="T22" fmla="*/ 0 w 55"/>
              <a:gd name="T23" fmla="*/ 0 h 38"/>
              <a:gd name="T24" fmla="*/ 0 w 55"/>
              <a:gd name="T25" fmla="*/ 0 h 38"/>
              <a:gd name="T26" fmla="*/ 0 w 55"/>
              <a:gd name="T27" fmla="*/ 0 h 38"/>
              <a:gd name="T28" fmla="*/ 0 w 55"/>
              <a:gd name="T29" fmla="*/ 0 h 38"/>
              <a:gd name="T30" fmla="*/ 0 w 55"/>
              <a:gd name="T31" fmla="*/ 0 h 38"/>
              <a:gd name="T32" fmla="*/ 0 w 55"/>
              <a:gd name="T33" fmla="*/ 0 h 38"/>
              <a:gd name="T34" fmla="*/ 0 w 55"/>
              <a:gd name="T35" fmla="*/ 0 h 38"/>
              <a:gd name="T36" fmla="*/ 0 w 55"/>
              <a:gd name="T37" fmla="*/ 0 h 38"/>
              <a:gd name="T38" fmla="*/ 0 w 55"/>
              <a:gd name="T39" fmla="*/ 0 h 38"/>
              <a:gd name="T40" fmla="*/ 0 w 55"/>
              <a:gd name="T41" fmla="*/ 0 h 38"/>
              <a:gd name="T42" fmla="*/ 0 w 55"/>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5"/>
              <a:gd name="T67" fmla="*/ 0 h 38"/>
              <a:gd name="T68" fmla="*/ 55 w 55"/>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5" h="38">
                <a:moveTo>
                  <a:pt x="40" y="12"/>
                </a:moveTo>
                <a:lnTo>
                  <a:pt x="39" y="8"/>
                </a:lnTo>
                <a:lnTo>
                  <a:pt x="45" y="6"/>
                </a:lnTo>
                <a:lnTo>
                  <a:pt x="52" y="8"/>
                </a:lnTo>
                <a:lnTo>
                  <a:pt x="55" y="1"/>
                </a:lnTo>
                <a:lnTo>
                  <a:pt x="48" y="0"/>
                </a:lnTo>
                <a:lnTo>
                  <a:pt x="42" y="0"/>
                </a:lnTo>
                <a:lnTo>
                  <a:pt x="36" y="1"/>
                </a:lnTo>
                <a:lnTo>
                  <a:pt x="24" y="6"/>
                </a:lnTo>
                <a:lnTo>
                  <a:pt x="18" y="8"/>
                </a:lnTo>
                <a:lnTo>
                  <a:pt x="6" y="17"/>
                </a:lnTo>
                <a:lnTo>
                  <a:pt x="0" y="22"/>
                </a:lnTo>
                <a:lnTo>
                  <a:pt x="4" y="29"/>
                </a:lnTo>
                <a:lnTo>
                  <a:pt x="10" y="27"/>
                </a:lnTo>
                <a:lnTo>
                  <a:pt x="3" y="31"/>
                </a:lnTo>
                <a:lnTo>
                  <a:pt x="4" y="38"/>
                </a:lnTo>
                <a:lnTo>
                  <a:pt x="10" y="33"/>
                </a:lnTo>
                <a:lnTo>
                  <a:pt x="16" y="27"/>
                </a:lnTo>
                <a:lnTo>
                  <a:pt x="22" y="21"/>
                </a:lnTo>
                <a:lnTo>
                  <a:pt x="28" y="19"/>
                </a:lnTo>
                <a:lnTo>
                  <a:pt x="34" y="14"/>
                </a:lnTo>
                <a:lnTo>
                  <a:pt x="40" y="1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0" name="Freeform 913"/>
          <p:cNvSpPr>
            <a:spLocks/>
          </p:cNvSpPr>
          <p:nvPr/>
        </p:nvSpPr>
        <p:spPr bwMode="auto">
          <a:xfrm>
            <a:off x="1935163" y="2973388"/>
            <a:ext cx="23812" cy="12700"/>
          </a:xfrm>
          <a:custGeom>
            <a:avLst/>
            <a:gdLst>
              <a:gd name="T0" fmla="*/ 0 w 50"/>
              <a:gd name="T1" fmla="*/ 0 h 27"/>
              <a:gd name="T2" fmla="*/ 0 w 50"/>
              <a:gd name="T3" fmla="*/ 0 h 27"/>
              <a:gd name="T4" fmla="*/ 0 w 50"/>
              <a:gd name="T5" fmla="*/ 0 h 27"/>
              <a:gd name="T6" fmla="*/ 0 w 50"/>
              <a:gd name="T7" fmla="*/ 0 h 27"/>
              <a:gd name="T8" fmla="*/ 0 w 50"/>
              <a:gd name="T9" fmla="*/ 0 h 27"/>
              <a:gd name="T10" fmla="*/ 0 w 50"/>
              <a:gd name="T11" fmla="*/ 0 h 27"/>
              <a:gd name="T12" fmla="*/ 0 w 50"/>
              <a:gd name="T13" fmla="*/ 0 h 27"/>
              <a:gd name="T14" fmla="*/ 0 w 50"/>
              <a:gd name="T15" fmla="*/ 0 h 27"/>
              <a:gd name="T16" fmla="*/ 0 w 50"/>
              <a:gd name="T17" fmla="*/ 0 h 27"/>
              <a:gd name="T18" fmla="*/ 0 w 50"/>
              <a:gd name="T19" fmla="*/ 0 h 27"/>
              <a:gd name="T20" fmla="*/ 0 w 50"/>
              <a:gd name="T21" fmla="*/ 0 h 27"/>
              <a:gd name="T22" fmla="*/ 0 w 50"/>
              <a:gd name="T23" fmla="*/ 0 h 27"/>
              <a:gd name="T24" fmla="*/ 0 w 50"/>
              <a:gd name="T25" fmla="*/ 0 h 27"/>
              <a:gd name="T26" fmla="*/ 0 w 50"/>
              <a:gd name="T27" fmla="*/ 0 h 27"/>
              <a:gd name="T28" fmla="*/ 0 w 50"/>
              <a:gd name="T29" fmla="*/ 0 h 27"/>
              <a:gd name="T30" fmla="*/ 0 w 50"/>
              <a:gd name="T31" fmla="*/ 0 h 27"/>
              <a:gd name="T32" fmla="*/ 0 w 50"/>
              <a:gd name="T33" fmla="*/ 0 h 27"/>
              <a:gd name="T34" fmla="*/ 0 w 50"/>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27"/>
              <a:gd name="T56" fmla="*/ 50 w 50"/>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27">
                <a:moveTo>
                  <a:pt x="50" y="2"/>
                </a:moveTo>
                <a:lnTo>
                  <a:pt x="50" y="0"/>
                </a:lnTo>
                <a:lnTo>
                  <a:pt x="44" y="3"/>
                </a:lnTo>
                <a:lnTo>
                  <a:pt x="38" y="4"/>
                </a:lnTo>
                <a:lnTo>
                  <a:pt x="32" y="8"/>
                </a:lnTo>
                <a:lnTo>
                  <a:pt x="25" y="10"/>
                </a:lnTo>
                <a:lnTo>
                  <a:pt x="19" y="12"/>
                </a:lnTo>
                <a:lnTo>
                  <a:pt x="12" y="15"/>
                </a:lnTo>
                <a:lnTo>
                  <a:pt x="0" y="20"/>
                </a:lnTo>
                <a:lnTo>
                  <a:pt x="0" y="27"/>
                </a:lnTo>
                <a:lnTo>
                  <a:pt x="7" y="25"/>
                </a:lnTo>
                <a:lnTo>
                  <a:pt x="13" y="20"/>
                </a:lnTo>
                <a:lnTo>
                  <a:pt x="19" y="18"/>
                </a:lnTo>
                <a:lnTo>
                  <a:pt x="25" y="16"/>
                </a:lnTo>
                <a:lnTo>
                  <a:pt x="32" y="15"/>
                </a:lnTo>
                <a:lnTo>
                  <a:pt x="38" y="11"/>
                </a:lnTo>
                <a:lnTo>
                  <a:pt x="43" y="6"/>
                </a:lnTo>
                <a:lnTo>
                  <a:pt x="50"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1" name="Freeform 914"/>
          <p:cNvSpPr>
            <a:spLocks/>
          </p:cNvSpPr>
          <p:nvPr/>
        </p:nvSpPr>
        <p:spPr bwMode="auto">
          <a:xfrm>
            <a:off x="2047875" y="3049588"/>
            <a:ext cx="6350" cy="4762"/>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w 15"/>
              <a:gd name="T13" fmla="*/ 0 h 14"/>
              <a:gd name="T14" fmla="*/ 0 w 15"/>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4"/>
              <a:gd name="T26" fmla="*/ 15 w 15"/>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4">
                <a:moveTo>
                  <a:pt x="13" y="0"/>
                </a:moveTo>
                <a:lnTo>
                  <a:pt x="12" y="0"/>
                </a:lnTo>
                <a:lnTo>
                  <a:pt x="6" y="4"/>
                </a:lnTo>
                <a:lnTo>
                  <a:pt x="0" y="11"/>
                </a:lnTo>
                <a:lnTo>
                  <a:pt x="6" y="11"/>
                </a:lnTo>
                <a:lnTo>
                  <a:pt x="13" y="14"/>
                </a:lnTo>
                <a:lnTo>
                  <a:pt x="15" y="7"/>
                </a:lnTo>
                <a:lnTo>
                  <a:pt x="13"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2" name="Freeform 915"/>
          <p:cNvSpPr>
            <a:spLocks/>
          </p:cNvSpPr>
          <p:nvPr/>
        </p:nvSpPr>
        <p:spPr bwMode="auto">
          <a:xfrm>
            <a:off x="1995488" y="3060700"/>
            <a:ext cx="1587" cy="6350"/>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8" y="2"/>
                </a:moveTo>
                <a:lnTo>
                  <a:pt x="6" y="0"/>
                </a:lnTo>
                <a:lnTo>
                  <a:pt x="1" y="7"/>
                </a:lnTo>
                <a:lnTo>
                  <a:pt x="0" y="14"/>
                </a:lnTo>
                <a:lnTo>
                  <a:pt x="6" y="9"/>
                </a:lnTo>
                <a:lnTo>
                  <a:pt x="8" y="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3" name="Freeform 916"/>
          <p:cNvSpPr>
            <a:spLocks/>
          </p:cNvSpPr>
          <p:nvPr/>
        </p:nvSpPr>
        <p:spPr bwMode="auto">
          <a:xfrm>
            <a:off x="1933575" y="3078163"/>
            <a:ext cx="17463" cy="15875"/>
          </a:xfrm>
          <a:custGeom>
            <a:avLst/>
            <a:gdLst>
              <a:gd name="T0" fmla="*/ 0 w 35"/>
              <a:gd name="T1" fmla="*/ 0 h 35"/>
              <a:gd name="T2" fmla="*/ 0 w 35"/>
              <a:gd name="T3" fmla="*/ 0 h 35"/>
              <a:gd name="T4" fmla="*/ 0 w 35"/>
              <a:gd name="T5" fmla="*/ 0 h 35"/>
              <a:gd name="T6" fmla="*/ 0 w 35"/>
              <a:gd name="T7" fmla="*/ 0 h 35"/>
              <a:gd name="T8" fmla="*/ 0 w 35"/>
              <a:gd name="T9" fmla="*/ 0 h 35"/>
              <a:gd name="T10" fmla="*/ 0 w 35"/>
              <a:gd name="T11" fmla="*/ 0 h 35"/>
              <a:gd name="T12" fmla="*/ 0 w 35"/>
              <a:gd name="T13" fmla="*/ 0 h 35"/>
              <a:gd name="T14" fmla="*/ 0 w 35"/>
              <a:gd name="T15" fmla="*/ 0 h 35"/>
              <a:gd name="T16" fmla="*/ 0 w 35"/>
              <a:gd name="T17" fmla="*/ 0 h 35"/>
              <a:gd name="T18" fmla="*/ 0 w 35"/>
              <a:gd name="T19" fmla="*/ 0 h 35"/>
              <a:gd name="T20" fmla="*/ 0 w 35"/>
              <a:gd name="T21" fmla="*/ 0 h 35"/>
              <a:gd name="T22" fmla="*/ 0 w 35"/>
              <a:gd name="T23" fmla="*/ 0 h 35"/>
              <a:gd name="T24" fmla="*/ 0 w 35"/>
              <a:gd name="T25" fmla="*/ 0 h 35"/>
              <a:gd name="T26" fmla="*/ 0 w 35"/>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35"/>
              <a:gd name="T44" fmla="*/ 35 w 35"/>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35">
                <a:moveTo>
                  <a:pt x="6" y="22"/>
                </a:moveTo>
                <a:lnTo>
                  <a:pt x="0" y="28"/>
                </a:lnTo>
                <a:lnTo>
                  <a:pt x="5" y="35"/>
                </a:lnTo>
                <a:lnTo>
                  <a:pt x="11" y="29"/>
                </a:lnTo>
                <a:lnTo>
                  <a:pt x="16" y="22"/>
                </a:lnTo>
                <a:lnTo>
                  <a:pt x="21" y="18"/>
                </a:lnTo>
                <a:lnTo>
                  <a:pt x="27" y="13"/>
                </a:lnTo>
                <a:lnTo>
                  <a:pt x="29" y="6"/>
                </a:lnTo>
                <a:lnTo>
                  <a:pt x="35" y="0"/>
                </a:lnTo>
                <a:lnTo>
                  <a:pt x="28" y="2"/>
                </a:lnTo>
                <a:lnTo>
                  <a:pt x="22" y="9"/>
                </a:lnTo>
                <a:lnTo>
                  <a:pt x="16" y="11"/>
                </a:lnTo>
                <a:lnTo>
                  <a:pt x="12" y="18"/>
                </a:lnTo>
                <a:lnTo>
                  <a:pt x="6" y="22"/>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4" name="Freeform 917"/>
          <p:cNvSpPr>
            <a:spLocks/>
          </p:cNvSpPr>
          <p:nvPr/>
        </p:nvSpPr>
        <p:spPr bwMode="auto">
          <a:xfrm>
            <a:off x="2549525" y="6205538"/>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0"/>
                </a:lnTo>
                <a:lnTo>
                  <a:pt x="0" y="2"/>
                </a:lnTo>
                <a:lnTo>
                  <a:pt x="6"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5" name="Freeform 918"/>
          <p:cNvSpPr>
            <a:spLocks/>
          </p:cNvSpPr>
          <p:nvPr/>
        </p:nvSpPr>
        <p:spPr bwMode="auto">
          <a:xfrm>
            <a:off x="2552700" y="6208713"/>
            <a:ext cx="4763" cy="476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9"/>
                </a:moveTo>
                <a:lnTo>
                  <a:pt x="12" y="3"/>
                </a:lnTo>
                <a:lnTo>
                  <a:pt x="5" y="0"/>
                </a:lnTo>
                <a:lnTo>
                  <a:pt x="0" y="1"/>
                </a:lnTo>
                <a:lnTo>
                  <a:pt x="5" y="6"/>
                </a:lnTo>
                <a:lnTo>
                  <a:pt x="13"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6" name="Freeform 919"/>
          <p:cNvSpPr>
            <a:spLocks/>
          </p:cNvSpPr>
          <p:nvPr/>
        </p:nvSpPr>
        <p:spPr bwMode="auto">
          <a:xfrm>
            <a:off x="2946400" y="2011363"/>
            <a:ext cx="20638" cy="4762"/>
          </a:xfrm>
          <a:custGeom>
            <a:avLst/>
            <a:gdLst>
              <a:gd name="T0" fmla="*/ 0 w 44"/>
              <a:gd name="T1" fmla="*/ 0 h 9"/>
              <a:gd name="T2" fmla="*/ 0 w 44"/>
              <a:gd name="T3" fmla="*/ 0 h 9"/>
              <a:gd name="T4" fmla="*/ 0 w 44"/>
              <a:gd name="T5" fmla="*/ 0 h 9"/>
              <a:gd name="T6" fmla="*/ 0 w 44"/>
              <a:gd name="T7" fmla="*/ 0 h 9"/>
              <a:gd name="T8" fmla="*/ 0 w 44"/>
              <a:gd name="T9" fmla="*/ 0 h 9"/>
              <a:gd name="T10" fmla="*/ 0 w 44"/>
              <a:gd name="T11" fmla="*/ 0 h 9"/>
              <a:gd name="T12" fmla="*/ 0 w 44"/>
              <a:gd name="T13" fmla="*/ 0 h 9"/>
              <a:gd name="T14" fmla="*/ 0 w 44"/>
              <a:gd name="T15" fmla="*/ 0 h 9"/>
              <a:gd name="T16" fmla="*/ 0 w 44"/>
              <a:gd name="T17" fmla="*/ 0 h 9"/>
              <a:gd name="T18" fmla="*/ 0 w 44"/>
              <a:gd name="T19" fmla="*/ 0 h 9"/>
              <a:gd name="T20" fmla="*/ 0 w 44"/>
              <a:gd name="T21" fmla="*/ 0 h 9"/>
              <a:gd name="T22" fmla="*/ 0 w 44"/>
              <a:gd name="T23" fmla="*/ 0 h 9"/>
              <a:gd name="T24" fmla="*/ 0 w 44"/>
              <a:gd name="T25" fmla="*/ 0 h 9"/>
              <a:gd name="T26" fmla="*/ 0 w 44"/>
              <a:gd name="T27" fmla="*/ 0 h 9"/>
              <a:gd name="T28" fmla="*/ 0 w 44"/>
              <a:gd name="T29" fmla="*/ 0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9"/>
              <a:gd name="T47" fmla="*/ 44 w 44"/>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9">
                <a:moveTo>
                  <a:pt x="11" y="0"/>
                </a:moveTo>
                <a:lnTo>
                  <a:pt x="6" y="0"/>
                </a:lnTo>
                <a:lnTo>
                  <a:pt x="0" y="5"/>
                </a:lnTo>
                <a:lnTo>
                  <a:pt x="6" y="7"/>
                </a:lnTo>
                <a:lnTo>
                  <a:pt x="14" y="9"/>
                </a:lnTo>
                <a:lnTo>
                  <a:pt x="19" y="8"/>
                </a:lnTo>
                <a:lnTo>
                  <a:pt x="25" y="8"/>
                </a:lnTo>
                <a:lnTo>
                  <a:pt x="31" y="8"/>
                </a:lnTo>
                <a:lnTo>
                  <a:pt x="37" y="6"/>
                </a:lnTo>
                <a:lnTo>
                  <a:pt x="44" y="4"/>
                </a:lnTo>
                <a:lnTo>
                  <a:pt x="37" y="4"/>
                </a:lnTo>
                <a:lnTo>
                  <a:pt x="31" y="3"/>
                </a:lnTo>
                <a:lnTo>
                  <a:pt x="25" y="1"/>
                </a:lnTo>
                <a:lnTo>
                  <a:pt x="18" y="0"/>
                </a:lnTo>
                <a:lnTo>
                  <a:pt x="1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7" name="Freeform 920"/>
          <p:cNvSpPr>
            <a:spLocks/>
          </p:cNvSpPr>
          <p:nvPr/>
        </p:nvSpPr>
        <p:spPr bwMode="auto">
          <a:xfrm>
            <a:off x="2954338" y="1862138"/>
            <a:ext cx="1195387" cy="698500"/>
          </a:xfrm>
          <a:custGeom>
            <a:avLst/>
            <a:gdLst>
              <a:gd name="T0" fmla="*/ 0 w 2527"/>
              <a:gd name="T1" fmla="*/ 0 h 1487"/>
              <a:gd name="T2" fmla="*/ 0 w 2527"/>
              <a:gd name="T3" fmla="*/ 0 h 1487"/>
              <a:gd name="T4" fmla="*/ 0 w 2527"/>
              <a:gd name="T5" fmla="*/ 0 h 1487"/>
              <a:gd name="T6" fmla="*/ 0 w 2527"/>
              <a:gd name="T7" fmla="*/ 0 h 1487"/>
              <a:gd name="T8" fmla="*/ 0 w 2527"/>
              <a:gd name="T9" fmla="*/ 0 h 1487"/>
              <a:gd name="T10" fmla="*/ 0 w 2527"/>
              <a:gd name="T11" fmla="*/ 0 h 1487"/>
              <a:gd name="T12" fmla="*/ 0 w 2527"/>
              <a:gd name="T13" fmla="*/ 0 h 1487"/>
              <a:gd name="T14" fmla="*/ 0 w 2527"/>
              <a:gd name="T15" fmla="*/ 0 h 1487"/>
              <a:gd name="T16" fmla="*/ 0 w 2527"/>
              <a:gd name="T17" fmla="*/ 0 h 1487"/>
              <a:gd name="T18" fmla="*/ 0 w 2527"/>
              <a:gd name="T19" fmla="*/ 0 h 1487"/>
              <a:gd name="T20" fmla="*/ 0 w 2527"/>
              <a:gd name="T21" fmla="*/ 0 h 1487"/>
              <a:gd name="T22" fmla="*/ 0 w 2527"/>
              <a:gd name="T23" fmla="*/ 0 h 1487"/>
              <a:gd name="T24" fmla="*/ 0 w 2527"/>
              <a:gd name="T25" fmla="*/ 0 h 1487"/>
              <a:gd name="T26" fmla="*/ 0 w 2527"/>
              <a:gd name="T27" fmla="*/ 0 h 1487"/>
              <a:gd name="T28" fmla="*/ 0 w 2527"/>
              <a:gd name="T29" fmla="*/ 0 h 1487"/>
              <a:gd name="T30" fmla="*/ 0 w 2527"/>
              <a:gd name="T31" fmla="*/ 0 h 1487"/>
              <a:gd name="T32" fmla="*/ 0 w 2527"/>
              <a:gd name="T33" fmla="*/ 0 h 1487"/>
              <a:gd name="T34" fmla="*/ 0 w 2527"/>
              <a:gd name="T35" fmla="*/ 0 h 1487"/>
              <a:gd name="T36" fmla="*/ 0 w 2527"/>
              <a:gd name="T37" fmla="*/ 0 h 1487"/>
              <a:gd name="T38" fmla="*/ 0 w 2527"/>
              <a:gd name="T39" fmla="*/ 0 h 1487"/>
              <a:gd name="T40" fmla="*/ 0 w 2527"/>
              <a:gd name="T41" fmla="*/ 0 h 1487"/>
              <a:gd name="T42" fmla="*/ 0 w 2527"/>
              <a:gd name="T43" fmla="*/ 0 h 1487"/>
              <a:gd name="T44" fmla="*/ 0 w 2527"/>
              <a:gd name="T45" fmla="*/ 0 h 1487"/>
              <a:gd name="T46" fmla="*/ 0 w 2527"/>
              <a:gd name="T47" fmla="*/ 0 h 1487"/>
              <a:gd name="T48" fmla="*/ 0 w 2527"/>
              <a:gd name="T49" fmla="*/ 0 h 1487"/>
              <a:gd name="T50" fmla="*/ 0 w 2527"/>
              <a:gd name="T51" fmla="*/ 0 h 1487"/>
              <a:gd name="T52" fmla="*/ 0 w 2527"/>
              <a:gd name="T53" fmla="*/ 0 h 1487"/>
              <a:gd name="T54" fmla="*/ 0 w 2527"/>
              <a:gd name="T55" fmla="*/ 0 h 1487"/>
              <a:gd name="T56" fmla="*/ 0 w 2527"/>
              <a:gd name="T57" fmla="*/ 0 h 1487"/>
              <a:gd name="T58" fmla="*/ 0 w 2527"/>
              <a:gd name="T59" fmla="*/ 0 h 1487"/>
              <a:gd name="T60" fmla="*/ 0 w 2527"/>
              <a:gd name="T61" fmla="*/ 0 h 1487"/>
              <a:gd name="T62" fmla="*/ 0 w 2527"/>
              <a:gd name="T63" fmla="*/ 0 h 1487"/>
              <a:gd name="T64" fmla="*/ 0 w 2527"/>
              <a:gd name="T65" fmla="*/ 0 h 1487"/>
              <a:gd name="T66" fmla="*/ 0 w 2527"/>
              <a:gd name="T67" fmla="*/ 0 h 1487"/>
              <a:gd name="T68" fmla="*/ 0 w 2527"/>
              <a:gd name="T69" fmla="*/ 0 h 1487"/>
              <a:gd name="T70" fmla="*/ 0 w 2527"/>
              <a:gd name="T71" fmla="*/ 0 h 1487"/>
              <a:gd name="T72" fmla="*/ 0 w 2527"/>
              <a:gd name="T73" fmla="*/ 0 h 1487"/>
              <a:gd name="T74" fmla="*/ 0 w 2527"/>
              <a:gd name="T75" fmla="*/ 0 h 1487"/>
              <a:gd name="T76" fmla="*/ 0 w 2527"/>
              <a:gd name="T77" fmla="*/ 0 h 1487"/>
              <a:gd name="T78" fmla="*/ 0 w 2527"/>
              <a:gd name="T79" fmla="*/ 0 h 1487"/>
              <a:gd name="T80" fmla="*/ 0 w 2527"/>
              <a:gd name="T81" fmla="*/ 0 h 1487"/>
              <a:gd name="T82" fmla="*/ 0 w 2527"/>
              <a:gd name="T83" fmla="*/ 0 h 1487"/>
              <a:gd name="T84" fmla="*/ 0 w 2527"/>
              <a:gd name="T85" fmla="*/ 0 h 1487"/>
              <a:gd name="T86" fmla="*/ 0 w 2527"/>
              <a:gd name="T87" fmla="*/ 0 h 1487"/>
              <a:gd name="T88" fmla="*/ 0 w 2527"/>
              <a:gd name="T89" fmla="*/ 0 h 1487"/>
              <a:gd name="T90" fmla="*/ 0 w 2527"/>
              <a:gd name="T91" fmla="*/ 0 h 1487"/>
              <a:gd name="T92" fmla="*/ 0 w 2527"/>
              <a:gd name="T93" fmla="*/ 0 h 1487"/>
              <a:gd name="T94" fmla="*/ 0 w 2527"/>
              <a:gd name="T95" fmla="*/ 0 h 1487"/>
              <a:gd name="T96" fmla="*/ 0 w 2527"/>
              <a:gd name="T97" fmla="*/ 0 h 1487"/>
              <a:gd name="T98" fmla="*/ 0 w 2527"/>
              <a:gd name="T99" fmla="*/ 0 h 1487"/>
              <a:gd name="T100" fmla="*/ 0 w 2527"/>
              <a:gd name="T101" fmla="*/ 0 h 1487"/>
              <a:gd name="T102" fmla="*/ 0 w 2527"/>
              <a:gd name="T103" fmla="*/ 0 h 1487"/>
              <a:gd name="T104" fmla="*/ 0 w 2527"/>
              <a:gd name="T105" fmla="*/ 0 h 1487"/>
              <a:gd name="T106" fmla="*/ 0 w 2527"/>
              <a:gd name="T107" fmla="*/ 0 h 1487"/>
              <a:gd name="T108" fmla="*/ 0 w 2527"/>
              <a:gd name="T109" fmla="*/ 0 h 1487"/>
              <a:gd name="T110" fmla="*/ 0 w 2527"/>
              <a:gd name="T111" fmla="*/ 0 h 1487"/>
              <a:gd name="T112" fmla="*/ 0 w 2527"/>
              <a:gd name="T113" fmla="*/ 0 h 1487"/>
              <a:gd name="T114" fmla="*/ 0 w 2527"/>
              <a:gd name="T115" fmla="*/ 0 h 1487"/>
              <a:gd name="T116" fmla="*/ 0 w 2527"/>
              <a:gd name="T117" fmla="*/ 0 h 1487"/>
              <a:gd name="T118" fmla="*/ 0 w 2527"/>
              <a:gd name="T119" fmla="*/ 0 h 1487"/>
              <a:gd name="T120" fmla="*/ 0 w 2527"/>
              <a:gd name="T121" fmla="*/ 0 h 1487"/>
              <a:gd name="T122" fmla="*/ 0 w 2527"/>
              <a:gd name="T123" fmla="*/ 0 h 1487"/>
              <a:gd name="T124" fmla="*/ 0 w 2527"/>
              <a:gd name="T125" fmla="*/ 0 h 14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27"/>
              <a:gd name="T190" fmla="*/ 0 h 1487"/>
              <a:gd name="T191" fmla="*/ 2527 w 2527"/>
              <a:gd name="T192" fmla="*/ 1487 h 14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27" h="1487">
                <a:moveTo>
                  <a:pt x="49" y="361"/>
                </a:moveTo>
                <a:lnTo>
                  <a:pt x="56" y="363"/>
                </a:lnTo>
                <a:lnTo>
                  <a:pt x="63" y="363"/>
                </a:lnTo>
                <a:lnTo>
                  <a:pt x="69" y="364"/>
                </a:lnTo>
                <a:lnTo>
                  <a:pt x="75" y="366"/>
                </a:lnTo>
                <a:lnTo>
                  <a:pt x="81" y="366"/>
                </a:lnTo>
                <a:lnTo>
                  <a:pt x="89" y="367"/>
                </a:lnTo>
                <a:lnTo>
                  <a:pt x="94" y="367"/>
                </a:lnTo>
                <a:lnTo>
                  <a:pt x="100" y="367"/>
                </a:lnTo>
                <a:lnTo>
                  <a:pt x="107" y="367"/>
                </a:lnTo>
                <a:lnTo>
                  <a:pt x="113" y="366"/>
                </a:lnTo>
                <a:lnTo>
                  <a:pt x="126" y="365"/>
                </a:lnTo>
                <a:lnTo>
                  <a:pt x="124" y="372"/>
                </a:lnTo>
                <a:lnTo>
                  <a:pt x="117" y="372"/>
                </a:lnTo>
                <a:lnTo>
                  <a:pt x="103" y="372"/>
                </a:lnTo>
                <a:lnTo>
                  <a:pt x="96" y="372"/>
                </a:lnTo>
                <a:lnTo>
                  <a:pt x="90" y="372"/>
                </a:lnTo>
                <a:lnTo>
                  <a:pt x="84" y="375"/>
                </a:lnTo>
                <a:lnTo>
                  <a:pt x="77" y="376"/>
                </a:lnTo>
                <a:lnTo>
                  <a:pt x="71" y="379"/>
                </a:lnTo>
                <a:lnTo>
                  <a:pt x="65" y="380"/>
                </a:lnTo>
                <a:lnTo>
                  <a:pt x="59" y="380"/>
                </a:lnTo>
                <a:lnTo>
                  <a:pt x="52" y="381"/>
                </a:lnTo>
                <a:lnTo>
                  <a:pt x="46" y="383"/>
                </a:lnTo>
                <a:lnTo>
                  <a:pt x="51" y="388"/>
                </a:lnTo>
                <a:lnTo>
                  <a:pt x="59" y="389"/>
                </a:lnTo>
                <a:lnTo>
                  <a:pt x="64" y="391"/>
                </a:lnTo>
                <a:lnTo>
                  <a:pt x="71" y="396"/>
                </a:lnTo>
                <a:lnTo>
                  <a:pt x="77" y="397"/>
                </a:lnTo>
                <a:lnTo>
                  <a:pt x="82" y="398"/>
                </a:lnTo>
                <a:lnTo>
                  <a:pt x="77" y="399"/>
                </a:lnTo>
                <a:lnTo>
                  <a:pt x="82" y="403"/>
                </a:lnTo>
                <a:lnTo>
                  <a:pt x="87" y="403"/>
                </a:lnTo>
                <a:lnTo>
                  <a:pt x="93" y="404"/>
                </a:lnTo>
                <a:lnTo>
                  <a:pt x="100" y="404"/>
                </a:lnTo>
                <a:lnTo>
                  <a:pt x="106" y="405"/>
                </a:lnTo>
                <a:lnTo>
                  <a:pt x="113" y="405"/>
                </a:lnTo>
                <a:lnTo>
                  <a:pt x="120" y="406"/>
                </a:lnTo>
                <a:lnTo>
                  <a:pt x="126" y="407"/>
                </a:lnTo>
                <a:lnTo>
                  <a:pt x="133" y="407"/>
                </a:lnTo>
                <a:lnTo>
                  <a:pt x="138" y="409"/>
                </a:lnTo>
                <a:lnTo>
                  <a:pt x="144" y="409"/>
                </a:lnTo>
                <a:lnTo>
                  <a:pt x="152" y="407"/>
                </a:lnTo>
                <a:lnTo>
                  <a:pt x="146" y="405"/>
                </a:lnTo>
                <a:lnTo>
                  <a:pt x="139" y="398"/>
                </a:lnTo>
                <a:lnTo>
                  <a:pt x="133" y="396"/>
                </a:lnTo>
                <a:lnTo>
                  <a:pt x="138" y="395"/>
                </a:lnTo>
                <a:lnTo>
                  <a:pt x="146" y="391"/>
                </a:lnTo>
                <a:lnTo>
                  <a:pt x="152" y="391"/>
                </a:lnTo>
                <a:lnTo>
                  <a:pt x="157" y="397"/>
                </a:lnTo>
                <a:lnTo>
                  <a:pt x="164" y="401"/>
                </a:lnTo>
                <a:lnTo>
                  <a:pt x="170" y="397"/>
                </a:lnTo>
                <a:lnTo>
                  <a:pt x="177" y="395"/>
                </a:lnTo>
                <a:lnTo>
                  <a:pt x="184" y="390"/>
                </a:lnTo>
                <a:lnTo>
                  <a:pt x="189" y="391"/>
                </a:lnTo>
                <a:lnTo>
                  <a:pt x="196" y="391"/>
                </a:lnTo>
                <a:lnTo>
                  <a:pt x="202" y="393"/>
                </a:lnTo>
                <a:lnTo>
                  <a:pt x="196" y="397"/>
                </a:lnTo>
                <a:lnTo>
                  <a:pt x="190" y="401"/>
                </a:lnTo>
                <a:lnTo>
                  <a:pt x="196" y="405"/>
                </a:lnTo>
                <a:lnTo>
                  <a:pt x="202" y="405"/>
                </a:lnTo>
                <a:lnTo>
                  <a:pt x="209" y="403"/>
                </a:lnTo>
                <a:lnTo>
                  <a:pt x="213" y="397"/>
                </a:lnTo>
                <a:lnTo>
                  <a:pt x="220" y="399"/>
                </a:lnTo>
                <a:lnTo>
                  <a:pt x="226" y="400"/>
                </a:lnTo>
                <a:lnTo>
                  <a:pt x="228" y="396"/>
                </a:lnTo>
                <a:lnTo>
                  <a:pt x="236" y="397"/>
                </a:lnTo>
                <a:lnTo>
                  <a:pt x="242" y="398"/>
                </a:lnTo>
                <a:lnTo>
                  <a:pt x="246" y="391"/>
                </a:lnTo>
                <a:lnTo>
                  <a:pt x="253" y="392"/>
                </a:lnTo>
                <a:lnTo>
                  <a:pt x="258" y="391"/>
                </a:lnTo>
                <a:lnTo>
                  <a:pt x="266" y="391"/>
                </a:lnTo>
                <a:lnTo>
                  <a:pt x="265" y="398"/>
                </a:lnTo>
                <a:lnTo>
                  <a:pt x="271" y="398"/>
                </a:lnTo>
                <a:lnTo>
                  <a:pt x="278" y="397"/>
                </a:lnTo>
                <a:lnTo>
                  <a:pt x="283" y="395"/>
                </a:lnTo>
                <a:lnTo>
                  <a:pt x="290" y="391"/>
                </a:lnTo>
                <a:lnTo>
                  <a:pt x="297" y="389"/>
                </a:lnTo>
                <a:lnTo>
                  <a:pt x="303" y="384"/>
                </a:lnTo>
                <a:lnTo>
                  <a:pt x="309" y="385"/>
                </a:lnTo>
                <a:lnTo>
                  <a:pt x="316" y="387"/>
                </a:lnTo>
                <a:lnTo>
                  <a:pt x="322" y="388"/>
                </a:lnTo>
                <a:lnTo>
                  <a:pt x="322" y="396"/>
                </a:lnTo>
                <a:lnTo>
                  <a:pt x="329" y="391"/>
                </a:lnTo>
                <a:lnTo>
                  <a:pt x="343" y="391"/>
                </a:lnTo>
                <a:lnTo>
                  <a:pt x="349" y="393"/>
                </a:lnTo>
                <a:lnTo>
                  <a:pt x="356" y="392"/>
                </a:lnTo>
                <a:lnTo>
                  <a:pt x="361" y="395"/>
                </a:lnTo>
                <a:lnTo>
                  <a:pt x="368" y="396"/>
                </a:lnTo>
                <a:lnTo>
                  <a:pt x="375" y="397"/>
                </a:lnTo>
                <a:lnTo>
                  <a:pt x="381" y="396"/>
                </a:lnTo>
                <a:lnTo>
                  <a:pt x="388" y="397"/>
                </a:lnTo>
                <a:lnTo>
                  <a:pt x="394" y="397"/>
                </a:lnTo>
                <a:lnTo>
                  <a:pt x="400" y="398"/>
                </a:lnTo>
                <a:lnTo>
                  <a:pt x="397" y="405"/>
                </a:lnTo>
                <a:lnTo>
                  <a:pt x="403" y="406"/>
                </a:lnTo>
                <a:lnTo>
                  <a:pt x="409" y="404"/>
                </a:lnTo>
                <a:lnTo>
                  <a:pt x="416" y="405"/>
                </a:lnTo>
                <a:lnTo>
                  <a:pt x="422" y="405"/>
                </a:lnTo>
                <a:lnTo>
                  <a:pt x="428" y="408"/>
                </a:lnTo>
                <a:lnTo>
                  <a:pt x="428" y="409"/>
                </a:lnTo>
                <a:lnTo>
                  <a:pt x="427" y="411"/>
                </a:lnTo>
                <a:lnTo>
                  <a:pt x="433" y="411"/>
                </a:lnTo>
                <a:lnTo>
                  <a:pt x="439" y="409"/>
                </a:lnTo>
                <a:lnTo>
                  <a:pt x="434" y="415"/>
                </a:lnTo>
                <a:lnTo>
                  <a:pt x="439" y="416"/>
                </a:lnTo>
                <a:lnTo>
                  <a:pt x="447" y="415"/>
                </a:lnTo>
                <a:lnTo>
                  <a:pt x="453" y="414"/>
                </a:lnTo>
                <a:lnTo>
                  <a:pt x="459" y="415"/>
                </a:lnTo>
                <a:lnTo>
                  <a:pt x="454" y="417"/>
                </a:lnTo>
                <a:lnTo>
                  <a:pt x="457" y="424"/>
                </a:lnTo>
                <a:lnTo>
                  <a:pt x="462" y="424"/>
                </a:lnTo>
                <a:lnTo>
                  <a:pt x="469" y="423"/>
                </a:lnTo>
                <a:lnTo>
                  <a:pt x="475" y="423"/>
                </a:lnTo>
                <a:lnTo>
                  <a:pt x="482" y="423"/>
                </a:lnTo>
                <a:lnTo>
                  <a:pt x="475" y="427"/>
                </a:lnTo>
                <a:lnTo>
                  <a:pt x="482" y="428"/>
                </a:lnTo>
                <a:lnTo>
                  <a:pt x="483" y="435"/>
                </a:lnTo>
                <a:lnTo>
                  <a:pt x="477" y="440"/>
                </a:lnTo>
                <a:lnTo>
                  <a:pt x="470" y="442"/>
                </a:lnTo>
                <a:lnTo>
                  <a:pt x="464" y="444"/>
                </a:lnTo>
                <a:lnTo>
                  <a:pt x="458" y="445"/>
                </a:lnTo>
                <a:lnTo>
                  <a:pt x="464" y="446"/>
                </a:lnTo>
                <a:lnTo>
                  <a:pt x="470" y="444"/>
                </a:lnTo>
                <a:lnTo>
                  <a:pt x="477" y="442"/>
                </a:lnTo>
                <a:lnTo>
                  <a:pt x="470" y="448"/>
                </a:lnTo>
                <a:lnTo>
                  <a:pt x="470" y="454"/>
                </a:lnTo>
                <a:lnTo>
                  <a:pt x="477" y="456"/>
                </a:lnTo>
                <a:lnTo>
                  <a:pt x="470" y="461"/>
                </a:lnTo>
                <a:lnTo>
                  <a:pt x="477" y="464"/>
                </a:lnTo>
                <a:lnTo>
                  <a:pt x="483" y="466"/>
                </a:lnTo>
                <a:lnTo>
                  <a:pt x="489" y="468"/>
                </a:lnTo>
                <a:lnTo>
                  <a:pt x="490" y="469"/>
                </a:lnTo>
                <a:lnTo>
                  <a:pt x="496" y="471"/>
                </a:lnTo>
                <a:lnTo>
                  <a:pt x="502" y="473"/>
                </a:lnTo>
                <a:lnTo>
                  <a:pt x="509" y="472"/>
                </a:lnTo>
                <a:lnTo>
                  <a:pt x="514" y="478"/>
                </a:lnTo>
                <a:lnTo>
                  <a:pt x="509" y="480"/>
                </a:lnTo>
                <a:lnTo>
                  <a:pt x="501" y="481"/>
                </a:lnTo>
                <a:lnTo>
                  <a:pt x="500" y="488"/>
                </a:lnTo>
                <a:lnTo>
                  <a:pt x="507" y="485"/>
                </a:lnTo>
                <a:lnTo>
                  <a:pt x="514" y="489"/>
                </a:lnTo>
                <a:lnTo>
                  <a:pt x="520" y="489"/>
                </a:lnTo>
                <a:lnTo>
                  <a:pt x="522" y="496"/>
                </a:lnTo>
                <a:lnTo>
                  <a:pt x="528" y="495"/>
                </a:lnTo>
                <a:lnTo>
                  <a:pt x="522" y="500"/>
                </a:lnTo>
                <a:lnTo>
                  <a:pt x="516" y="501"/>
                </a:lnTo>
                <a:lnTo>
                  <a:pt x="509" y="502"/>
                </a:lnTo>
                <a:lnTo>
                  <a:pt x="502" y="501"/>
                </a:lnTo>
                <a:lnTo>
                  <a:pt x="510" y="504"/>
                </a:lnTo>
                <a:lnTo>
                  <a:pt x="516" y="504"/>
                </a:lnTo>
                <a:lnTo>
                  <a:pt x="522" y="504"/>
                </a:lnTo>
                <a:lnTo>
                  <a:pt x="516" y="506"/>
                </a:lnTo>
                <a:lnTo>
                  <a:pt x="509" y="506"/>
                </a:lnTo>
                <a:lnTo>
                  <a:pt x="502" y="508"/>
                </a:lnTo>
                <a:lnTo>
                  <a:pt x="510" y="511"/>
                </a:lnTo>
                <a:lnTo>
                  <a:pt x="516" y="510"/>
                </a:lnTo>
                <a:lnTo>
                  <a:pt x="510" y="512"/>
                </a:lnTo>
                <a:lnTo>
                  <a:pt x="505" y="513"/>
                </a:lnTo>
                <a:lnTo>
                  <a:pt x="498" y="516"/>
                </a:lnTo>
                <a:lnTo>
                  <a:pt x="492" y="517"/>
                </a:lnTo>
                <a:lnTo>
                  <a:pt x="485" y="518"/>
                </a:lnTo>
                <a:lnTo>
                  <a:pt x="478" y="519"/>
                </a:lnTo>
                <a:lnTo>
                  <a:pt x="471" y="520"/>
                </a:lnTo>
                <a:lnTo>
                  <a:pt x="465" y="522"/>
                </a:lnTo>
                <a:lnTo>
                  <a:pt x="471" y="522"/>
                </a:lnTo>
                <a:lnTo>
                  <a:pt x="479" y="522"/>
                </a:lnTo>
                <a:lnTo>
                  <a:pt x="485" y="521"/>
                </a:lnTo>
                <a:lnTo>
                  <a:pt x="492" y="521"/>
                </a:lnTo>
                <a:lnTo>
                  <a:pt x="498" y="519"/>
                </a:lnTo>
                <a:lnTo>
                  <a:pt x="505" y="518"/>
                </a:lnTo>
                <a:lnTo>
                  <a:pt x="517" y="513"/>
                </a:lnTo>
                <a:lnTo>
                  <a:pt x="511" y="520"/>
                </a:lnTo>
                <a:lnTo>
                  <a:pt x="505" y="524"/>
                </a:lnTo>
                <a:lnTo>
                  <a:pt x="512" y="527"/>
                </a:lnTo>
                <a:lnTo>
                  <a:pt x="518" y="527"/>
                </a:lnTo>
                <a:lnTo>
                  <a:pt x="513" y="529"/>
                </a:lnTo>
                <a:lnTo>
                  <a:pt x="518" y="535"/>
                </a:lnTo>
                <a:lnTo>
                  <a:pt x="524" y="536"/>
                </a:lnTo>
                <a:lnTo>
                  <a:pt x="518" y="540"/>
                </a:lnTo>
                <a:lnTo>
                  <a:pt x="517" y="545"/>
                </a:lnTo>
                <a:lnTo>
                  <a:pt x="523" y="546"/>
                </a:lnTo>
                <a:lnTo>
                  <a:pt x="517" y="548"/>
                </a:lnTo>
                <a:lnTo>
                  <a:pt x="510" y="544"/>
                </a:lnTo>
                <a:lnTo>
                  <a:pt x="505" y="549"/>
                </a:lnTo>
                <a:lnTo>
                  <a:pt x="510" y="549"/>
                </a:lnTo>
                <a:lnTo>
                  <a:pt x="505" y="551"/>
                </a:lnTo>
                <a:lnTo>
                  <a:pt x="516" y="557"/>
                </a:lnTo>
                <a:lnTo>
                  <a:pt x="518" y="562"/>
                </a:lnTo>
                <a:lnTo>
                  <a:pt x="524" y="565"/>
                </a:lnTo>
                <a:lnTo>
                  <a:pt x="530" y="566"/>
                </a:lnTo>
                <a:lnTo>
                  <a:pt x="531" y="570"/>
                </a:lnTo>
                <a:lnTo>
                  <a:pt x="525" y="568"/>
                </a:lnTo>
                <a:lnTo>
                  <a:pt x="519" y="571"/>
                </a:lnTo>
                <a:lnTo>
                  <a:pt x="513" y="576"/>
                </a:lnTo>
                <a:lnTo>
                  <a:pt x="518" y="577"/>
                </a:lnTo>
                <a:lnTo>
                  <a:pt x="512" y="579"/>
                </a:lnTo>
                <a:lnTo>
                  <a:pt x="506" y="586"/>
                </a:lnTo>
                <a:lnTo>
                  <a:pt x="498" y="584"/>
                </a:lnTo>
                <a:lnTo>
                  <a:pt x="505" y="587"/>
                </a:lnTo>
                <a:lnTo>
                  <a:pt x="511" y="590"/>
                </a:lnTo>
                <a:lnTo>
                  <a:pt x="517" y="591"/>
                </a:lnTo>
                <a:lnTo>
                  <a:pt x="524" y="589"/>
                </a:lnTo>
                <a:lnTo>
                  <a:pt x="529" y="592"/>
                </a:lnTo>
                <a:lnTo>
                  <a:pt x="532" y="599"/>
                </a:lnTo>
                <a:lnTo>
                  <a:pt x="525" y="605"/>
                </a:lnTo>
                <a:lnTo>
                  <a:pt x="519" y="606"/>
                </a:lnTo>
                <a:lnTo>
                  <a:pt x="525" y="608"/>
                </a:lnTo>
                <a:lnTo>
                  <a:pt x="531" y="606"/>
                </a:lnTo>
                <a:lnTo>
                  <a:pt x="525" y="609"/>
                </a:lnTo>
                <a:lnTo>
                  <a:pt x="519" y="614"/>
                </a:lnTo>
                <a:lnTo>
                  <a:pt x="513" y="617"/>
                </a:lnTo>
                <a:lnTo>
                  <a:pt x="507" y="621"/>
                </a:lnTo>
                <a:lnTo>
                  <a:pt x="513" y="622"/>
                </a:lnTo>
                <a:lnTo>
                  <a:pt x="519" y="625"/>
                </a:lnTo>
                <a:lnTo>
                  <a:pt x="525" y="624"/>
                </a:lnTo>
                <a:lnTo>
                  <a:pt x="532" y="625"/>
                </a:lnTo>
                <a:lnTo>
                  <a:pt x="525" y="626"/>
                </a:lnTo>
                <a:lnTo>
                  <a:pt x="518" y="626"/>
                </a:lnTo>
                <a:lnTo>
                  <a:pt x="513" y="625"/>
                </a:lnTo>
                <a:lnTo>
                  <a:pt x="506" y="626"/>
                </a:lnTo>
                <a:lnTo>
                  <a:pt x="500" y="625"/>
                </a:lnTo>
                <a:lnTo>
                  <a:pt x="493" y="625"/>
                </a:lnTo>
                <a:lnTo>
                  <a:pt x="487" y="624"/>
                </a:lnTo>
                <a:lnTo>
                  <a:pt x="481" y="625"/>
                </a:lnTo>
                <a:lnTo>
                  <a:pt x="474" y="627"/>
                </a:lnTo>
                <a:lnTo>
                  <a:pt x="481" y="631"/>
                </a:lnTo>
                <a:lnTo>
                  <a:pt x="486" y="627"/>
                </a:lnTo>
                <a:lnTo>
                  <a:pt x="492" y="632"/>
                </a:lnTo>
                <a:lnTo>
                  <a:pt x="506" y="630"/>
                </a:lnTo>
                <a:lnTo>
                  <a:pt x="512" y="632"/>
                </a:lnTo>
                <a:lnTo>
                  <a:pt x="506" y="634"/>
                </a:lnTo>
                <a:lnTo>
                  <a:pt x="499" y="638"/>
                </a:lnTo>
                <a:lnTo>
                  <a:pt x="493" y="642"/>
                </a:lnTo>
                <a:lnTo>
                  <a:pt x="488" y="645"/>
                </a:lnTo>
                <a:lnTo>
                  <a:pt x="486" y="645"/>
                </a:lnTo>
                <a:lnTo>
                  <a:pt x="481" y="648"/>
                </a:lnTo>
                <a:lnTo>
                  <a:pt x="474" y="653"/>
                </a:lnTo>
                <a:lnTo>
                  <a:pt x="467" y="653"/>
                </a:lnTo>
                <a:lnTo>
                  <a:pt x="461" y="657"/>
                </a:lnTo>
                <a:lnTo>
                  <a:pt x="467" y="661"/>
                </a:lnTo>
                <a:lnTo>
                  <a:pt x="474" y="662"/>
                </a:lnTo>
                <a:lnTo>
                  <a:pt x="480" y="661"/>
                </a:lnTo>
                <a:lnTo>
                  <a:pt x="486" y="661"/>
                </a:lnTo>
                <a:lnTo>
                  <a:pt x="492" y="659"/>
                </a:lnTo>
                <a:lnTo>
                  <a:pt x="498" y="656"/>
                </a:lnTo>
                <a:lnTo>
                  <a:pt x="511" y="647"/>
                </a:lnTo>
                <a:lnTo>
                  <a:pt x="517" y="643"/>
                </a:lnTo>
                <a:lnTo>
                  <a:pt x="511" y="649"/>
                </a:lnTo>
                <a:lnTo>
                  <a:pt x="505" y="655"/>
                </a:lnTo>
                <a:lnTo>
                  <a:pt x="498" y="657"/>
                </a:lnTo>
                <a:lnTo>
                  <a:pt x="486" y="663"/>
                </a:lnTo>
                <a:lnTo>
                  <a:pt x="479" y="664"/>
                </a:lnTo>
                <a:lnTo>
                  <a:pt x="474" y="664"/>
                </a:lnTo>
                <a:lnTo>
                  <a:pt x="466" y="664"/>
                </a:lnTo>
                <a:lnTo>
                  <a:pt x="460" y="670"/>
                </a:lnTo>
                <a:lnTo>
                  <a:pt x="454" y="671"/>
                </a:lnTo>
                <a:lnTo>
                  <a:pt x="448" y="673"/>
                </a:lnTo>
                <a:lnTo>
                  <a:pt x="441" y="673"/>
                </a:lnTo>
                <a:lnTo>
                  <a:pt x="435" y="678"/>
                </a:lnTo>
                <a:lnTo>
                  <a:pt x="441" y="681"/>
                </a:lnTo>
                <a:lnTo>
                  <a:pt x="441" y="687"/>
                </a:lnTo>
                <a:lnTo>
                  <a:pt x="445" y="695"/>
                </a:lnTo>
                <a:lnTo>
                  <a:pt x="451" y="696"/>
                </a:lnTo>
                <a:lnTo>
                  <a:pt x="457" y="696"/>
                </a:lnTo>
                <a:lnTo>
                  <a:pt x="455" y="689"/>
                </a:lnTo>
                <a:lnTo>
                  <a:pt x="461" y="694"/>
                </a:lnTo>
                <a:lnTo>
                  <a:pt x="466" y="697"/>
                </a:lnTo>
                <a:lnTo>
                  <a:pt x="472" y="698"/>
                </a:lnTo>
                <a:lnTo>
                  <a:pt x="480" y="698"/>
                </a:lnTo>
                <a:lnTo>
                  <a:pt x="486" y="698"/>
                </a:lnTo>
                <a:lnTo>
                  <a:pt x="493" y="696"/>
                </a:lnTo>
                <a:lnTo>
                  <a:pt x="498" y="696"/>
                </a:lnTo>
                <a:lnTo>
                  <a:pt x="506" y="694"/>
                </a:lnTo>
                <a:lnTo>
                  <a:pt x="511" y="692"/>
                </a:lnTo>
                <a:lnTo>
                  <a:pt x="518" y="688"/>
                </a:lnTo>
                <a:lnTo>
                  <a:pt x="514" y="681"/>
                </a:lnTo>
                <a:lnTo>
                  <a:pt x="515" y="674"/>
                </a:lnTo>
                <a:lnTo>
                  <a:pt x="521" y="680"/>
                </a:lnTo>
                <a:lnTo>
                  <a:pt x="527" y="679"/>
                </a:lnTo>
                <a:lnTo>
                  <a:pt x="525" y="673"/>
                </a:lnTo>
                <a:lnTo>
                  <a:pt x="531" y="673"/>
                </a:lnTo>
                <a:lnTo>
                  <a:pt x="538" y="672"/>
                </a:lnTo>
                <a:lnTo>
                  <a:pt x="544" y="670"/>
                </a:lnTo>
                <a:lnTo>
                  <a:pt x="551" y="666"/>
                </a:lnTo>
                <a:lnTo>
                  <a:pt x="550" y="659"/>
                </a:lnTo>
                <a:lnTo>
                  <a:pt x="549" y="653"/>
                </a:lnTo>
                <a:lnTo>
                  <a:pt x="543" y="647"/>
                </a:lnTo>
                <a:lnTo>
                  <a:pt x="545" y="640"/>
                </a:lnTo>
                <a:lnTo>
                  <a:pt x="548" y="634"/>
                </a:lnTo>
                <a:lnTo>
                  <a:pt x="560" y="634"/>
                </a:lnTo>
                <a:lnTo>
                  <a:pt x="554" y="634"/>
                </a:lnTo>
                <a:lnTo>
                  <a:pt x="547" y="637"/>
                </a:lnTo>
                <a:lnTo>
                  <a:pt x="548" y="643"/>
                </a:lnTo>
                <a:lnTo>
                  <a:pt x="552" y="650"/>
                </a:lnTo>
                <a:lnTo>
                  <a:pt x="555" y="657"/>
                </a:lnTo>
                <a:lnTo>
                  <a:pt x="553" y="664"/>
                </a:lnTo>
                <a:lnTo>
                  <a:pt x="552" y="671"/>
                </a:lnTo>
                <a:lnTo>
                  <a:pt x="558" y="669"/>
                </a:lnTo>
                <a:lnTo>
                  <a:pt x="565" y="667"/>
                </a:lnTo>
                <a:lnTo>
                  <a:pt x="572" y="661"/>
                </a:lnTo>
                <a:lnTo>
                  <a:pt x="577" y="659"/>
                </a:lnTo>
                <a:lnTo>
                  <a:pt x="584" y="657"/>
                </a:lnTo>
                <a:lnTo>
                  <a:pt x="577" y="662"/>
                </a:lnTo>
                <a:lnTo>
                  <a:pt x="571" y="669"/>
                </a:lnTo>
                <a:lnTo>
                  <a:pt x="565" y="670"/>
                </a:lnTo>
                <a:lnTo>
                  <a:pt x="559" y="671"/>
                </a:lnTo>
                <a:lnTo>
                  <a:pt x="553" y="677"/>
                </a:lnTo>
                <a:lnTo>
                  <a:pt x="559" y="677"/>
                </a:lnTo>
                <a:lnTo>
                  <a:pt x="579" y="677"/>
                </a:lnTo>
                <a:lnTo>
                  <a:pt x="585" y="681"/>
                </a:lnTo>
                <a:lnTo>
                  <a:pt x="591" y="681"/>
                </a:lnTo>
                <a:lnTo>
                  <a:pt x="599" y="681"/>
                </a:lnTo>
                <a:lnTo>
                  <a:pt x="605" y="680"/>
                </a:lnTo>
                <a:lnTo>
                  <a:pt x="611" y="679"/>
                </a:lnTo>
                <a:lnTo>
                  <a:pt x="617" y="674"/>
                </a:lnTo>
                <a:lnTo>
                  <a:pt x="624" y="675"/>
                </a:lnTo>
                <a:lnTo>
                  <a:pt x="617" y="680"/>
                </a:lnTo>
                <a:lnTo>
                  <a:pt x="611" y="682"/>
                </a:lnTo>
                <a:lnTo>
                  <a:pt x="604" y="683"/>
                </a:lnTo>
                <a:lnTo>
                  <a:pt x="599" y="683"/>
                </a:lnTo>
                <a:lnTo>
                  <a:pt x="591" y="683"/>
                </a:lnTo>
                <a:lnTo>
                  <a:pt x="585" y="685"/>
                </a:lnTo>
                <a:lnTo>
                  <a:pt x="579" y="686"/>
                </a:lnTo>
                <a:lnTo>
                  <a:pt x="573" y="687"/>
                </a:lnTo>
                <a:lnTo>
                  <a:pt x="567" y="688"/>
                </a:lnTo>
                <a:lnTo>
                  <a:pt x="560" y="691"/>
                </a:lnTo>
                <a:lnTo>
                  <a:pt x="554" y="695"/>
                </a:lnTo>
                <a:lnTo>
                  <a:pt x="560" y="695"/>
                </a:lnTo>
                <a:lnTo>
                  <a:pt x="567" y="696"/>
                </a:lnTo>
                <a:lnTo>
                  <a:pt x="573" y="697"/>
                </a:lnTo>
                <a:lnTo>
                  <a:pt x="579" y="696"/>
                </a:lnTo>
                <a:lnTo>
                  <a:pt x="585" y="695"/>
                </a:lnTo>
                <a:lnTo>
                  <a:pt x="591" y="692"/>
                </a:lnTo>
                <a:lnTo>
                  <a:pt x="598" y="691"/>
                </a:lnTo>
                <a:lnTo>
                  <a:pt x="604" y="690"/>
                </a:lnTo>
                <a:lnTo>
                  <a:pt x="610" y="689"/>
                </a:lnTo>
                <a:lnTo>
                  <a:pt x="616" y="688"/>
                </a:lnTo>
                <a:lnTo>
                  <a:pt x="623" y="688"/>
                </a:lnTo>
                <a:lnTo>
                  <a:pt x="630" y="690"/>
                </a:lnTo>
                <a:lnTo>
                  <a:pt x="623" y="692"/>
                </a:lnTo>
                <a:lnTo>
                  <a:pt x="616" y="691"/>
                </a:lnTo>
                <a:lnTo>
                  <a:pt x="610" y="692"/>
                </a:lnTo>
                <a:lnTo>
                  <a:pt x="604" y="692"/>
                </a:lnTo>
                <a:lnTo>
                  <a:pt x="598" y="694"/>
                </a:lnTo>
                <a:lnTo>
                  <a:pt x="591" y="696"/>
                </a:lnTo>
                <a:lnTo>
                  <a:pt x="585" y="698"/>
                </a:lnTo>
                <a:lnTo>
                  <a:pt x="580" y="704"/>
                </a:lnTo>
                <a:lnTo>
                  <a:pt x="573" y="706"/>
                </a:lnTo>
                <a:lnTo>
                  <a:pt x="568" y="707"/>
                </a:lnTo>
                <a:lnTo>
                  <a:pt x="573" y="710"/>
                </a:lnTo>
                <a:lnTo>
                  <a:pt x="580" y="708"/>
                </a:lnTo>
                <a:lnTo>
                  <a:pt x="585" y="706"/>
                </a:lnTo>
                <a:lnTo>
                  <a:pt x="591" y="704"/>
                </a:lnTo>
                <a:lnTo>
                  <a:pt x="599" y="700"/>
                </a:lnTo>
                <a:lnTo>
                  <a:pt x="605" y="699"/>
                </a:lnTo>
                <a:lnTo>
                  <a:pt x="611" y="698"/>
                </a:lnTo>
                <a:lnTo>
                  <a:pt x="612" y="704"/>
                </a:lnTo>
                <a:lnTo>
                  <a:pt x="606" y="704"/>
                </a:lnTo>
                <a:lnTo>
                  <a:pt x="599" y="705"/>
                </a:lnTo>
                <a:lnTo>
                  <a:pt x="592" y="706"/>
                </a:lnTo>
                <a:lnTo>
                  <a:pt x="580" y="712"/>
                </a:lnTo>
                <a:lnTo>
                  <a:pt x="586" y="714"/>
                </a:lnTo>
                <a:lnTo>
                  <a:pt x="592" y="713"/>
                </a:lnTo>
                <a:lnTo>
                  <a:pt x="600" y="712"/>
                </a:lnTo>
                <a:lnTo>
                  <a:pt x="606" y="714"/>
                </a:lnTo>
                <a:lnTo>
                  <a:pt x="612" y="713"/>
                </a:lnTo>
                <a:lnTo>
                  <a:pt x="619" y="712"/>
                </a:lnTo>
                <a:lnTo>
                  <a:pt x="613" y="715"/>
                </a:lnTo>
                <a:lnTo>
                  <a:pt x="619" y="720"/>
                </a:lnTo>
                <a:lnTo>
                  <a:pt x="626" y="720"/>
                </a:lnTo>
                <a:lnTo>
                  <a:pt x="632" y="720"/>
                </a:lnTo>
                <a:lnTo>
                  <a:pt x="625" y="723"/>
                </a:lnTo>
                <a:lnTo>
                  <a:pt x="618" y="724"/>
                </a:lnTo>
                <a:lnTo>
                  <a:pt x="612" y="722"/>
                </a:lnTo>
                <a:lnTo>
                  <a:pt x="606" y="721"/>
                </a:lnTo>
                <a:lnTo>
                  <a:pt x="594" y="716"/>
                </a:lnTo>
                <a:lnTo>
                  <a:pt x="586" y="720"/>
                </a:lnTo>
                <a:lnTo>
                  <a:pt x="592" y="722"/>
                </a:lnTo>
                <a:lnTo>
                  <a:pt x="600" y="726"/>
                </a:lnTo>
                <a:lnTo>
                  <a:pt x="606" y="728"/>
                </a:lnTo>
                <a:lnTo>
                  <a:pt x="612" y="728"/>
                </a:lnTo>
                <a:lnTo>
                  <a:pt x="618" y="731"/>
                </a:lnTo>
                <a:lnTo>
                  <a:pt x="625" y="730"/>
                </a:lnTo>
                <a:lnTo>
                  <a:pt x="631" y="729"/>
                </a:lnTo>
                <a:lnTo>
                  <a:pt x="632" y="736"/>
                </a:lnTo>
                <a:lnTo>
                  <a:pt x="626" y="738"/>
                </a:lnTo>
                <a:lnTo>
                  <a:pt x="619" y="735"/>
                </a:lnTo>
                <a:lnTo>
                  <a:pt x="613" y="734"/>
                </a:lnTo>
                <a:lnTo>
                  <a:pt x="607" y="736"/>
                </a:lnTo>
                <a:lnTo>
                  <a:pt x="602" y="737"/>
                </a:lnTo>
                <a:lnTo>
                  <a:pt x="607" y="742"/>
                </a:lnTo>
                <a:lnTo>
                  <a:pt x="613" y="738"/>
                </a:lnTo>
                <a:lnTo>
                  <a:pt x="619" y="742"/>
                </a:lnTo>
                <a:lnTo>
                  <a:pt x="626" y="743"/>
                </a:lnTo>
                <a:lnTo>
                  <a:pt x="632" y="744"/>
                </a:lnTo>
                <a:lnTo>
                  <a:pt x="626" y="744"/>
                </a:lnTo>
                <a:lnTo>
                  <a:pt x="618" y="744"/>
                </a:lnTo>
                <a:lnTo>
                  <a:pt x="625" y="751"/>
                </a:lnTo>
                <a:lnTo>
                  <a:pt x="618" y="748"/>
                </a:lnTo>
                <a:lnTo>
                  <a:pt x="612" y="751"/>
                </a:lnTo>
                <a:lnTo>
                  <a:pt x="606" y="748"/>
                </a:lnTo>
                <a:lnTo>
                  <a:pt x="600" y="748"/>
                </a:lnTo>
                <a:lnTo>
                  <a:pt x="607" y="753"/>
                </a:lnTo>
                <a:lnTo>
                  <a:pt x="612" y="755"/>
                </a:lnTo>
                <a:lnTo>
                  <a:pt x="606" y="755"/>
                </a:lnTo>
                <a:lnTo>
                  <a:pt x="612" y="759"/>
                </a:lnTo>
                <a:lnTo>
                  <a:pt x="619" y="759"/>
                </a:lnTo>
                <a:lnTo>
                  <a:pt x="626" y="756"/>
                </a:lnTo>
                <a:lnTo>
                  <a:pt x="632" y="752"/>
                </a:lnTo>
                <a:lnTo>
                  <a:pt x="626" y="759"/>
                </a:lnTo>
                <a:lnTo>
                  <a:pt x="624" y="764"/>
                </a:lnTo>
                <a:lnTo>
                  <a:pt x="618" y="764"/>
                </a:lnTo>
                <a:lnTo>
                  <a:pt x="612" y="763"/>
                </a:lnTo>
                <a:lnTo>
                  <a:pt x="606" y="763"/>
                </a:lnTo>
                <a:lnTo>
                  <a:pt x="600" y="760"/>
                </a:lnTo>
                <a:lnTo>
                  <a:pt x="594" y="759"/>
                </a:lnTo>
                <a:lnTo>
                  <a:pt x="587" y="759"/>
                </a:lnTo>
                <a:lnTo>
                  <a:pt x="581" y="756"/>
                </a:lnTo>
                <a:lnTo>
                  <a:pt x="575" y="754"/>
                </a:lnTo>
                <a:lnTo>
                  <a:pt x="569" y="751"/>
                </a:lnTo>
                <a:lnTo>
                  <a:pt x="561" y="746"/>
                </a:lnTo>
                <a:lnTo>
                  <a:pt x="556" y="744"/>
                </a:lnTo>
                <a:lnTo>
                  <a:pt x="550" y="739"/>
                </a:lnTo>
                <a:lnTo>
                  <a:pt x="544" y="738"/>
                </a:lnTo>
                <a:lnTo>
                  <a:pt x="538" y="737"/>
                </a:lnTo>
                <a:lnTo>
                  <a:pt x="531" y="736"/>
                </a:lnTo>
                <a:lnTo>
                  <a:pt x="525" y="736"/>
                </a:lnTo>
                <a:lnTo>
                  <a:pt x="512" y="737"/>
                </a:lnTo>
                <a:lnTo>
                  <a:pt x="506" y="736"/>
                </a:lnTo>
                <a:lnTo>
                  <a:pt x="498" y="735"/>
                </a:lnTo>
                <a:lnTo>
                  <a:pt x="492" y="734"/>
                </a:lnTo>
                <a:lnTo>
                  <a:pt x="486" y="732"/>
                </a:lnTo>
                <a:lnTo>
                  <a:pt x="480" y="732"/>
                </a:lnTo>
                <a:lnTo>
                  <a:pt x="474" y="734"/>
                </a:lnTo>
                <a:lnTo>
                  <a:pt x="467" y="736"/>
                </a:lnTo>
                <a:lnTo>
                  <a:pt x="461" y="738"/>
                </a:lnTo>
                <a:lnTo>
                  <a:pt x="455" y="743"/>
                </a:lnTo>
                <a:lnTo>
                  <a:pt x="461" y="747"/>
                </a:lnTo>
                <a:lnTo>
                  <a:pt x="466" y="754"/>
                </a:lnTo>
                <a:lnTo>
                  <a:pt x="471" y="760"/>
                </a:lnTo>
                <a:lnTo>
                  <a:pt x="479" y="761"/>
                </a:lnTo>
                <a:lnTo>
                  <a:pt x="486" y="762"/>
                </a:lnTo>
                <a:lnTo>
                  <a:pt x="492" y="763"/>
                </a:lnTo>
                <a:lnTo>
                  <a:pt x="498" y="763"/>
                </a:lnTo>
                <a:lnTo>
                  <a:pt x="505" y="763"/>
                </a:lnTo>
                <a:lnTo>
                  <a:pt x="511" y="766"/>
                </a:lnTo>
                <a:lnTo>
                  <a:pt x="518" y="768"/>
                </a:lnTo>
                <a:lnTo>
                  <a:pt x="524" y="770"/>
                </a:lnTo>
                <a:lnTo>
                  <a:pt x="530" y="777"/>
                </a:lnTo>
                <a:lnTo>
                  <a:pt x="536" y="783"/>
                </a:lnTo>
                <a:lnTo>
                  <a:pt x="542" y="785"/>
                </a:lnTo>
                <a:lnTo>
                  <a:pt x="548" y="783"/>
                </a:lnTo>
                <a:lnTo>
                  <a:pt x="555" y="786"/>
                </a:lnTo>
                <a:lnTo>
                  <a:pt x="568" y="786"/>
                </a:lnTo>
                <a:lnTo>
                  <a:pt x="570" y="786"/>
                </a:lnTo>
                <a:lnTo>
                  <a:pt x="572" y="790"/>
                </a:lnTo>
                <a:lnTo>
                  <a:pt x="578" y="786"/>
                </a:lnTo>
                <a:lnTo>
                  <a:pt x="583" y="783"/>
                </a:lnTo>
                <a:lnTo>
                  <a:pt x="589" y="782"/>
                </a:lnTo>
                <a:lnTo>
                  <a:pt x="595" y="785"/>
                </a:lnTo>
                <a:lnTo>
                  <a:pt x="588" y="786"/>
                </a:lnTo>
                <a:lnTo>
                  <a:pt x="581" y="788"/>
                </a:lnTo>
                <a:lnTo>
                  <a:pt x="587" y="790"/>
                </a:lnTo>
                <a:lnTo>
                  <a:pt x="595" y="790"/>
                </a:lnTo>
                <a:lnTo>
                  <a:pt x="606" y="786"/>
                </a:lnTo>
                <a:lnTo>
                  <a:pt x="609" y="786"/>
                </a:lnTo>
                <a:lnTo>
                  <a:pt x="616" y="785"/>
                </a:lnTo>
                <a:lnTo>
                  <a:pt x="623" y="784"/>
                </a:lnTo>
                <a:lnTo>
                  <a:pt x="630" y="784"/>
                </a:lnTo>
                <a:lnTo>
                  <a:pt x="629" y="786"/>
                </a:lnTo>
                <a:lnTo>
                  <a:pt x="628" y="786"/>
                </a:lnTo>
                <a:lnTo>
                  <a:pt x="623" y="788"/>
                </a:lnTo>
                <a:lnTo>
                  <a:pt x="615" y="793"/>
                </a:lnTo>
                <a:lnTo>
                  <a:pt x="621" y="795"/>
                </a:lnTo>
                <a:lnTo>
                  <a:pt x="621" y="803"/>
                </a:lnTo>
                <a:lnTo>
                  <a:pt x="615" y="802"/>
                </a:lnTo>
                <a:lnTo>
                  <a:pt x="609" y="801"/>
                </a:lnTo>
                <a:lnTo>
                  <a:pt x="603" y="803"/>
                </a:lnTo>
                <a:lnTo>
                  <a:pt x="596" y="809"/>
                </a:lnTo>
                <a:lnTo>
                  <a:pt x="603" y="808"/>
                </a:lnTo>
                <a:lnTo>
                  <a:pt x="608" y="812"/>
                </a:lnTo>
                <a:lnTo>
                  <a:pt x="603" y="811"/>
                </a:lnTo>
                <a:lnTo>
                  <a:pt x="596" y="810"/>
                </a:lnTo>
                <a:lnTo>
                  <a:pt x="589" y="812"/>
                </a:lnTo>
                <a:lnTo>
                  <a:pt x="587" y="819"/>
                </a:lnTo>
                <a:lnTo>
                  <a:pt x="600" y="819"/>
                </a:lnTo>
                <a:lnTo>
                  <a:pt x="606" y="817"/>
                </a:lnTo>
                <a:lnTo>
                  <a:pt x="612" y="819"/>
                </a:lnTo>
                <a:lnTo>
                  <a:pt x="606" y="819"/>
                </a:lnTo>
                <a:lnTo>
                  <a:pt x="599" y="824"/>
                </a:lnTo>
                <a:lnTo>
                  <a:pt x="592" y="820"/>
                </a:lnTo>
                <a:lnTo>
                  <a:pt x="585" y="821"/>
                </a:lnTo>
                <a:lnTo>
                  <a:pt x="579" y="827"/>
                </a:lnTo>
                <a:lnTo>
                  <a:pt x="577" y="834"/>
                </a:lnTo>
                <a:lnTo>
                  <a:pt x="571" y="835"/>
                </a:lnTo>
                <a:lnTo>
                  <a:pt x="565" y="840"/>
                </a:lnTo>
                <a:lnTo>
                  <a:pt x="571" y="841"/>
                </a:lnTo>
                <a:lnTo>
                  <a:pt x="577" y="841"/>
                </a:lnTo>
                <a:lnTo>
                  <a:pt x="583" y="837"/>
                </a:lnTo>
                <a:lnTo>
                  <a:pt x="589" y="834"/>
                </a:lnTo>
                <a:lnTo>
                  <a:pt x="596" y="833"/>
                </a:lnTo>
                <a:lnTo>
                  <a:pt x="598" y="840"/>
                </a:lnTo>
                <a:lnTo>
                  <a:pt x="604" y="843"/>
                </a:lnTo>
                <a:lnTo>
                  <a:pt x="598" y="845"/>
                </a:lnTo>
                <a:lnTo>
                  <a:pt x="591" y="844"/>
                </a:lnTo>
                <a:lnTo>
                  <a:pt x="585" y="848"/>
                </a:lnTo>
                <a:lnTo>
                  <a:pt x="591" y="850"/>
                </a:lnTo>
                <a:lnTo>
                  <a:pt x="598" y="852"/>
                </a:lnTo>
                <a:lnTo>
                  <a:pt x="591" y="853"/>
                </a:lnTo>
                <a:lnTo>
                  <a:pt x="585" y="857"/>
                </a:lnTo>
                <a:lnTo>
                  <a:pt x="584" y="851"/>
                </a:lnTo>
                <a:lnTo>
                  <a:pt x="578" y="848"/>
                </a:lnTo>
                <a:lnTo>
                  <a:pt x="572" y="850"/>
                </a:lnTo>
                <a:lnTo>
                  <a:pt x="567" y="850"/>
                </a:lnTo>
                <a:lnTo>
                  <a:pt x="572" y="845"/>
                </a:lnTo>
                <a:lnTo>
                  <a:pt x="566" y="844"/>
                </a:lnTo>
                <a:lnTo>
                  <a:pt x="559" y="847"/>
                </a:lnTo>
                <a:lnTo>
                  <a:pt x="557" y="853"/>
                </a:lnTo>
                <a:lnTo>
                  <a:pt x="555" y="860"/>
                </a:lnTo>
                <a:lnTo>
                  <a:pt x="553" y="861"/>
                </a:lnTo>
                <a:lnTo>
                  <a:pt x="547" y="864"/>
                </a:lnTo>
                <a:lnTo>
                  <a:pt x="542" y="869"/>
                </a:lnTo>
                <a:lnTo>
                  <a:pt x="548" y="871"/>
                </a:lnTo>
                <a:lnTo>
                  <a:pt x="554" y="868"/>
                </a:lnTo>
                <a:lnTo>
                  <a:pt x="560" y="867"/>
                </a:lnTo>
                <a:lnTo>
                  <a:pt x="567" y="866"/>
                </a:lnTo>
                <a:lnTo>
                  <a:pt x="560" y="868"/>
                </a:lnTo>
                <a:lnTo>
                  <a:pt x="553" y="872"/>
                </a:lnTo>
                <a:lnTo>
                  <a:pt x="555" y="879"/>
                </a:lnTo>
                <a:lnTo>
                  <a:pt x="549" y="877"/>
                </a:lnTo>
                <a:lnTo>
                  <a:pt x="542" y="882"/>
                </a:lnTo>
                <a:lnTo>
                  <a:pt x="537" y="882"/>
                </a:lnTo>
                <a:lnTo>
                  <a:pt x="529" y="884"/>
                </a:lnTo>
                <a:lnTo>
                  <a:pt x="523" y="883"/>
                </a:lnTo>
                <a:lnTo>
                  <a:pt x="517" y="885"/>
                </a:lnTo>
                <a:lnTo>
                  <a:pt x="511" y="884"/>
                </a:lnTo>
                <a:lnTo>
                  <a:pt x="505" y="881"/>
                </a:lnTo>
                <a:lnTo>
                  <a:pt x="499" y="882"/>
                </a:lnTo>
                <a:lnTo>
                  <a:pt x="506" y="880"/>
                </a:lnTo>
                <a:lnTo>
                  <a:pt x="511" y="877"/>
                </a:lnTo>
                <a:lnTo>
                  <a:pt x="505" y="879"/>
                </a:lnTo>
                <a:lnTo>
                  <a:pt x="498" y="877"/>
                </a:lnTo>
                <a:lnTo>
                  <a:pt x="492" y="877"/>
                </a:lnTo>
                <a:lnTo>
                  <a:pt x="486" y="881"/>
                </a:lnTo>
                <a:lnTo>
                  <a:pt x="493" y="881"/>
                </a:lnTo>
                <a:lnTo>
                  <a:pt x="498" y="882"/>
                </a:lnTo>
                <a:lnTo>
                  <a:pt x="493" y="882"/>
                </a:lnTo>
                <a:lnTo>
                  <a:pt x="486" y="883"/>
                </a:lnTo>
                <a:lnTo>
                  <a:pt x="480" y="884"/>
                </a:lnTo>
                <a:lnTo>
                  <a:pt x="474" y="887"/>
                </a:lnTo>
                <a:lnTo>
                  <a:pt x="479" y="887"/>
                </a:lnTo>
                <a:lnTo>
                  <a:pt x="474" y="890"/>
                </a:lnTo>
                <a:lnTo>
                  <a:pt x="460" y="892"/>
                </a:lnTo>
                <a:lnTo>
                  <a:pt x="454" y="896"/>
                </a:lnTo>
                <a:lnTo>
                  <a:pt x="441" y="898"/>
                </a:lnTo>
                <a:lnTo>
                  <a:pt x="434" y="900"/>
                </a:lnTo>
                <a:lnTo>
                  <a:pt x="440" y="900"/>
                </a:lnTo>
                <a:lnTo>
                  <a:pt x="447" y="900"/>
                </a:lnTo>
                <a:lnTo>
                  <a:pt x="453" y="899"/>
                </a:lnTo>
                <a:lnTo>
                  <a:pt x="459" y="898"/>
                </a:lnTo>
                <a:lnTo>
                  <a:pt x="466" y="898"/>
                </a:lnTo>
                <a:lnTo>
                  <a:pt x="459" y="899"/>
                </a:lnTo>
                <a:lnTo>
                  <a:pt x="453" y="906"/>
                </a:lnTo>
                <a:lnTo>
                  <a:pt x="459" y="901"/>
                </a:lnTo>
                <a:lnTo>
                  <a:pt x="465" y="903"/>
                </a:lnTo>
                <a:lnTo>
                  <a:pt x="471" y="907"/>
                </a:lnTo>
                <a:lnTo>
                  <a:pt x="478" y="906"/>
                </a:lnTo>
                <a:lnTo>
                  <a:pt x="485" y="906"/>
                </a:lnTo>
                <a:lnTo>
                  <a:pt x="490" y="904"/>
                </a:lnTo>
                <a:lnTo>
                  <a:pt x="497" y="904"/>
                </a:lnTo>
                <a:lnTo>
                  <a:pt x="509" y="901"/>
                </a:lnTo>
                <a:lnTo>
                  <a:pt x="521" y="901"/>
                </a:lnTo>
                <a:lnTo>
                  <a:pt x="527" y="896"/>
                </a:lnTo>
                <a:lnTo>
                  <a:pt x="521" y="896"/>
                </a:lnTo>
                <a:lnTo>
                  <a:pt x="515" y="891"/>
                </a:lnTo>
                <a:lnTo>
                  <a:pt x="521" y="893"/>
                </a:lnTo>
                <a:lnTo>
                  <a:pt x="527" y="892"/>
                </a:lnTo>
                <a:lnTo>
                  <a:pt x="534" y="891"/>
                </a:lnTo>
                <a:lnTo>
                  <a:pt x="540" y="890"/>
                </a:lnTo>
                <a:lnTo>
                  <a:pt x="546" y="889"/>
                </a:lnTo>
                <a:lnTo>
                  <a:pt x="553" y="888"/>
                </a:lnTo>
                <a:lnTo>
                  <a:pt x="546" y="890"/>
                </a:lnTo>
                <a:lnTo>
                  <a:pt x="541" y="891"/>
                </a:lnTo>
                <a:lnTo>
                  <a:pt x="534" y="895"/>
                </a:lnTo>
                <a:lnTo>
                  <a:pt x="530" y="900"/>
                </a:lnTo>
                <a:lnTo>
                  <a:pt x="524" y="904"/>
                </a:lnTo>
                <a:lnTo>
                  <a:pt x="529" y="906"/>
                </a:lnTo>
                <a:lnTo>
                  <a:pt x="536" y="908"/>
                </a:lnTo>
                <a:lnTo>
                  <a:pt x="529" y="907"/>
                </a:lnTo>
                <a:lnTo>
                  <a:pt x="523" y="906"/>
                </a:lnTo>
                <a:lnTo>
                  <a:pt x="517" y="908"/>
                </a:lnTo>
                <a:lnTo>
                  <a:pt x="523" y="911"/>
                </a:lnTo>
                <a:lnTo>
                  <a:pt x="529" y="913"/>
                </a:lnTo>
                <a:lnTo>
                  <a:pt x="536" y="917"/>
                </a:lnTo>
                <a:lnTo>
                  <a:pt x="542" y="917"/>
                </a:lnTo>
                <a:lnTo>
                  <a:pt x="548" y="920"/>
                </a:lnTo>
                <a:lnTo>
                  <a:pt x="554" y="924"/>
                </a:lnTo>
                <a:lnTo>
                  <a:pt x="560" y="924"/>
                </a:lnTo>
                <a:lnTo>
                  <a:pt x="567" y="925"/>
                </a:lnTo>
                <a:lnTo>
                  <a:pt x="560" y="925"/>
                </a:lnTo>
                <a:lnTo>
                  <a:pt x="553" y="924"/>
                </a:lnTo>
                <a:lnTo>
                  <a:pt x="548" y="925"/>
                </a:lnTo>
                <a:lnTo>
                  <a:pt x="541" y="923"/>
                </a:lnTo>
                <a:lnTo>
                  <a:pt x="535" y="921"/>
                </a:lnTo>
                <a:lnTo>
                  <a:pt x="522" y="916"/>
                </a:lnTo>
                <a:lnTo>
                  <a:pt x="516" y="916"/>
                </a:lnTo>
                <a:lnTo>
                  <a:pt x="510" y="916"/>
                </a:lnTo>
                <a:lnTo>
                  <a:pt x="504" y="916"/>
                </a:lnTo>
                <a:lnTo>
                  <a:pt x="497" y="916"/>
                </a:lnTo>
                <a:lnTo>
                  <a:pt x="491" y="917"/>
                </a:lnTo>
                <a:lnTo>
                  <a:pt x="485" y="916"/>
                </a:lnTo>
                <a:lnTo>
                  <a:pt x="479" y="915"/>
                </a:lnTo>
                <a:lnTo>
                  <a:pt x="471" y="912"/>
                </a:lnTo>
                <a:lnTo>
                  <a:pt x="466" y="908"/>
                </a:lnTo>
                <a:lnTo>
                  <a:pt x="460" y="907"/>
                </a:lnTo>
                <a:lnTo>
                  <a:pt x="454" y="908"/>
                </a:lnTo>
                <a:lnTo>
                  <a:pt x="460" y="912"/>
                </a:lnTo>
                <a:lnTo>
                  <a:pt x="466" y="916"/>
                </a:lnTo>
                <a:lnTo>
                  <a:pt x="460" y="914"/>
                </a:lnTo>
                <a:lnTo>
                  <a:pt x="454" y="913"/>
                </a:lnTo>
                <a:lnTo>
                  <a:pt x="448" y="911"/>
                </a:lnTo>
                <a:lnTo>
                  <a:pt x="442" y="909"/>
                </a:lnTo>
                <a:lnTo>
                  <a:pt x="436" y="907"/>
                </a:lnTo>
                <a:lnTo>
                  <a:pt x="430" y="907"/>
                </a:lnTo>
                <a:lnTo>
                  <a:pt x="424" y="908"/>
                </a:lnTo>
                <a:lnTo>
                  <a:pt x="436" y="908"/>
                </a:lnTo>
                <a:lnTo>
                  <a:pt x="438" y="915"/>
                </a:lnTo>
                <a:lnTo>
                  <a:pt x="445" y="920"/>
                </a:lnTo>
                <a:lnTo>
                  <a:pt x="451" y="922"/>
                </a:lnTo>
                <a:lnTo>
                  <a:pt x="457" y="923"/>
                </a:lnTo>
                <a:lnTo>
                  <a:pt x="463" y="923"/>
                </a:lnTo>
                <a:lnTo>
                  <a:pt x="469" y="923"/>
                </a:lnTo>
                <a:lnTo>
                  <a:pt x="476" y="923"/>
                </a:lnTo>
                <a:lnTo>
                  <a:pt x="469" y="924"/>
                </a:lnTo>
                <a:lnTo>
                  <a:pt x="457" y="923"/>
                </a:lnTo>
                <a:lnTo>
                  <a:pt x="451" y="923"/>
                </a:lnTo>
                <a:lnTo>
                  <a:pt x="445" y="921"/>
                </a:lnTo>
                <a:lnTo>
                  <a:pt x="438" y="916"/>
                </a:lnTo>
                <a:lnTo>
                  <a:pt x="432" y="917"/>
                </a:lnTo>
                <a:lnTo>
                  <a:pt x="426" y="919"/>
                </a:lnTo>
                <a:lnTo>
                  <a:pt x="432" y="921"/>
                </a:lnTo>
                <a:lnTo>
                  <a:pt x="438" y="921"/>
                </a:lnTo>
                <a:lnTo>
                  <a:pt x="432" y="922"/>
                </a:lnTo>
                <a:lnTo>
                  <a:pt x="426" y="923"/>
                </a:lnTo>
                <a:lnTo>
                  <a:pt x="420" y="925"/>
                </a:lnTo>
                <a:lnTo>
                  <a:pt x="426" y="927"/>
                </a:lnTo>
                <a:lnTo>
                  <a:pt x="420" y="930"/>
                </a:lnTo>
                <a:lnTo>
                  <a:pt x="414" y="928"/>
                </a:lnTo>
                <a:lnTo>
                  <a:pt x="417" y="933"/>
                </a:lnTo>
                <a:lnTo>
                  <a:pt x="410" y="935"/>
                </a:lnTo>
                <a:lnTo>
                  <a:pt x="404" y="932"/>
                </a:lnTo>
                <a:lnTo>
                  <a:pt x="398" y="933"/>
                </a:lnTo>
                <a:lnTo>
                  <a:pt x="400" y="937"/>
                </a:lnTo>
                <a:lnTo>
                  <a:pt x="393" y="936"/>
                </a:lnTo>
                <a:lnTo>
                  <a:pt x="395" y="942"/>
                </a:lnTo>
                <a:lnTo>
                  <a:pt x="400" y="937"/>
                </a:lnTo>
                <a:lnTo>
                  <a:pt x="402" y="940"/>
                </a:lnTo>
                <a:lnTo>
                  <a:pt x="396" y="944"/>
                </a:lnTo>
                <a:lnTo>
                  <a:pt x="389" y="946"/>
                </a:lnTo>
                <a:lnTo>
                  <a:pt x="389" y="954"/>
                </a:lnTo>
                <a:lnTo>
                  <a:pt x="395" y="953"/>
                </a:lnTo>
                <a:lnTo>
                  <a:pt x="401" y="950"/>
                </a:lnTo>
                <a:lnTo>
                  <a:pt x="407" y="948"/>
                </a:lnTo>
                <a:lnTo>
                  <a:pt x="414" y="945"/>
                </a:lnTo>
                <a:lnTo>
                  <a:pt x="420" y="941"/>
                </a:lnTo>
                <a:lnTo>
                  <a:pt x="427" y="938"/>
                </a:lnTo>
                <a:lnTo>
                  <a:pt x="432" y="937"/>
                </a:lnTo>
                <a:lnTo>
                  <a:pt x="439" y="935"/>
                </a:lnTo>
                <a:lnTo>
                  <a:pt x="446" y="935"/>
                </a:lnTo>
                <a:lnTo>
                  <a:pt x="452" y="933"/>
                </a:lnTo>
                <a:lnTo>
                  <a:pt x="458" y="931"/>
                </a:lnTo>
                <a:lnTo>
                  <a:pt x="464" y="929"/>
                </a:lnTo>
                <a:lnTo>
                  <a:pt x="470" y="928"/>
                </a:lnTo>
                <a:lnTo>
                  <a:pt x="477" y="928"/>
                </a:lnTo>
                <a:lnTo>
                  <a:pt x="483" y="927"/>
                </a:lnTo>
                <a:lnTo>
                  <a:pt x="489" y="924"/>
                </a:lnTo>
                <a:lnTo>
                  <a:pt x="495" y="923"/>
                </a:lnTo>
                <a:lnTo>
                  <a:pt x="501" y="922"/>
                </a:lnTo>
                <a:lnTo>
                  <a:pt x="495" y="925"/>
                </a:lnTo>
                <a:lnTo>
                  <a:pt x="489" y="925"/>
                </a:lnTo>
                <a:lnTo>
                  <a:pt x="483" y="929"/>
                </a:lnTo>
                <a:lnTo>
                  <a:pt x="470" y="929"/>
                </a:lnTo>
                <a:lnTo>
                  <a:pt x="464" y="930"/>
                </a:lnTo>
                <a:lnTo>
                  <a:pt x="470" y="936"/>
                </a:lnTo>
                <a:lnTo>
                  <a:pt x="477" y="937"/>
                </a:lnTo>
                <a:lnTo>
                  <a:pt x="483" y="937"/>
                </a:lnTo>
                <a:lnTo>
                  <a:pt x="489" y="935"/>
                </a:lnTo>
                <a:lnTo>
                  <a:pt x="483" y="938"/>
                </a:lnTo>
                <a:lnTo>
                  <a:pt x="489" y="940"/>
                </a:lnTo>
                <a:lnTo>
                  <a:pt x="495" y="937"/>
                </a:lnTo>
                <a:lnTo>
                  <a:pt x="501" y="938"/>
                </a:lnTo>
                <a:lnTo>
                  <a:pt x="508" y="933"/>
                </a:lnTo>
                <a:lnTo>
                  <a:pt x="502" y="927"/>
                </a:lnTo>
                <a:lnTo>
                  <a:pt x="509" y="925"/>
                </a:lnTo>
                <a:lnTo>
                  <a:pt x="516" y="923"/>
                </a:lnTo>
                <a:lnTo>
                  <a:pt x="521" y="922"/>
                </a:lnTo>
                <a:lnTo>
                  <a:pt x="528" y="925"/>
                </a:lnTo>
                <a:lnTo>
                  <a:pt x="521" y="927"/>
                </a:lnTo>
                <a:lnTo>
                  <a:pt x="516" y="928"/>
                </a:lnTo>
                <a:lnTo>
                  <a:pt x="510" y="929"/>
                </a:lnTo>
                <a:lnTo>
                  <a:pt x="512" y="935"/>
                </a:lnTo>
                <a:lnTo>
                  <a:pt x="518" y="936"/>
                </a:lnTo>
                <a:lnTo>
                  <a:pt x="524" y="935"/>
                </a:lnTo>
                <a:lnTo>
                  <a:pt x="530" y="935"/>
                </a:lnTo>
                <a:lnTo>
                  <a:pt x="537" y="932"/>
                </a:lnTo>
                <a:lnTo>
                  <a:pt x="530" y="930"/>
                </a:lnTo>
                <a:lnTo>
                  <a:pt x="537" y="927"/>
                </a:lnTo>
                <a:lnTo>
                  <a:pt x="544" y="928"/>
                </a:lnTo>
                <a:lnTo>
                  <a:pt x="549" y="929"/>
                </a:lnTo>
                <a:lnTo>
                  <a:pt x="556" y="931"/>
                </a:lnTo>
                <a:lnTo>
                  <a:pt x="550" y="932"/>
                </a:lnTo>
                <a:lnTo>
                  <a:pt x="544" y="932"/>
                </a:lnTo>
                <a:lnTo>
                  <a:pt x="538" y="933"/>
                </a:lnTo>
                <a:lnTo>
                  <a:pt x="531" y="937"/>
                </a:lnTo>
                <a:lnTo>
                  <a:pt x="525" y="937"/>
                </a:lnTo>
                <a:lnTo>
                  <a:pt x="518" y="939"/>
                </a:lnTo>
                <a:lnTo>
                  <a:pt x="507" y="939"/>
                </a:lnTo>
                <a:lnTo>
                  <a:pt x="513" y="942"/>
                </a:lnTo>
                <a:lnTo>
                  <a:pt x="524" y="945"/>
                </a:lnTo>
                <a:lnTo>
                  <a:pt x="531" y="945"/>
                </a:lnTo>
                <a:lnTo>
                  <a:pt x="538" y="942"/>
                </a:lnTo>
                <a:lnTo>
                  <a:pt x="549" y="939"/>
                </a:lnTo>
                <a:lnTo>
                  <a:pt x="554" y="938"/>
                </a:lnTo>
                <a:lnTo>
                  <a:pt x="548" y="941"/>
                </a:lnTo>
                <a:lnTo>
                  <a:pt x="541" y="942"/>
                </a:lnTo>
                <a:lnTo>
                  <a:pt x="536" y="945"/>
                </a:lnTo>
                <a:lnTo>
                  <a:pt x="529" y="946"/>
                </a:lnTo>
                <a:lnTo>
                  <a:pt x="522" y="947"/>
                </a:lnTo>
                <a:lnTo>
                  <a:pt x="528" y="952"/>
                </a:lnTo>
                <a:lnTo>
                  <a:pt x="535" y="954"/>
                </a:lnTo>
                <a:lnTo>
                  <a:pt x="541" y="954"/>
                </a:lnTo>
                <a:lnTo>
                  <a:pt x="547" y="954"/>
                </a:lnTo>
                <a:lnTo>
                  <a:pt x="553" y="954"/>
                </a:lnTo>
                <a:lnTo>
                  <a:pt x="546" y="955"/>
                </a:lnTo>
                <a:lnTo>
                  <a:pt x="541" y="955"/>
                </a:lnTo>
                <a:lnTo>
                  <a:pt x="534" y="955"/>
                </a:lnTo>
                <a:lnTo>
                  <a:pt x="528" y="955"/>
                </a:lnTo>
                <a:lnTo>
                  <a:pt x="521" y="950"/>
                </a:lnTo>
                <a:lnTo>
                  <a:pt x="516" y="947"/>
                </a:lnTo>
                <a:lnTo>
                  <a:pt x="509" y="945"/>
                </a:lnTo>
                <a:lnTo>
                  <a:pt x="502" y="942"/>
                </a:lnTo>
                <a:lnTo>
                  <a:pt x="496" y="944"/>
                </a:lnTo>
                <a:lnTo>
                  <a:pt x="490" y="945"/>
                </a:lnTo>
                <a:lnTo>
                  <a:pt x="484" y="945"/>
                </a:lnTo>
                <a:lnTo>
                  <a:pt x="478" y="945"/>
                </a:lnTo>
                <a:lnTo>
                  <a:pt x="471" y="939"/>
                </a:lnTo>
                <a:lnTo>
                  <a:pt x="465" y="939"/>
                </a:lnTo>
                <a:lnTo>
                  <a:pt x="459" y="938"/>
                </a:lnTo>
                <a:lnTo>
                  <a:pt x="453" y="936"/>
                </a:lnTo>
                <a:lnTo>
                  <a:pt x="447" y="937"/>
                </a:lnTo>
                <a:lnTo>
                  <a:pt x="440" y="937"/>
                </a:lnTo>
                <a:lnTo>
                  <a:pt x="447" y="938"/>
                </a:lnTo>
                <a:lnTo>
                  <a:pt x="441" y="939"/>
                </a:lnTo>
                <a:lnTo>
                  <a:pt x="434" y="939"/>
                </a:lnTo>
                <a:lnTo>
                  <a:pt x="428" y="939"/>
                </a:lnTo>
                <a:lnTo>
                  <a:pt x="422" y="942"/>
                </a:lnTo>
                <a:lnTo>
                  <a:pt x="428" y="941"/>
                </a:lnTo>
                <a:lnTo>
                  <a:pt x="422" y="945"/>
                </a:lnTo>
                <a:lnTo>
                  <a:pt x="416" y="946"/>
                </a:lnTo>
                <a:lnTo>
                  <a:pt x="410" y="949"/>
                </a:lnTo>
                <a:lnTo>
                  <a:pt x="404" y="952"/>
                </a:lnTo>
                <a:lnTo>
                  <a:pt x="391" y="955"/>
                </a:lnTo>
                <a:lnTo>
                  <a:pt x="385" y="957"/>
                </a:lnTo>
                <a:lnTo>
                  <a:pt x="379" y="960"/>
                </a:lnTo>
                <a:lnTo>
                  <a:pt x="373" y="968"/>
                </a:lnTo>
                <a:lnTo>
                  <a:pt x="373" y="973"/>
                </a:lnTo>
                <a:lnTo>
                  <a:pt x="379" y="972"/>
                </a:lnTo>
                <a:lnTo>
                  <a:pt x="386" y="971"/>
                </a:lnTo>
                <a:lnTo>
                  <a:pt x="392" y="969"/>
                </a:lnTo>
                <a:lnTo>
                  <a:pt x="398" y="969"/>
                </a:lnTo>
                <a:lnTo>
                  <a:pt x="404" y="965"/>
                </a:lnTo>
                <a:lnTo>
                  <a:pt x="410" y="969"/>
                </a:lnTo>
                <a:lnTo>
                  <a:pt x="418" y="968"/>
                </a:lnTo>
                <a:lnTo>
                  <a:pt x="423" y="966"/>
                </a:lnTo>
                <a:lnTo>
                  <a:pt x="430" y="965"/>
                </a:lnTo>
                <a:lnTo>
                  <a:pt x="436" y="963"/>
                </a:lnTo>
                <a:lnTo>
                  <a:pt x="442" y="963"/>
                </a:lnTo>
                <a:lnTo>
                  <a:pt x="455" y="961"/>
                </a:lnTo>
                <a:lnTo>
                  <a:pt x="461" y="963"/>
                </a:lnTo>
                <a:lnTo>
                  <a:pt x="467" y="964"/>
                </a:lnTo>
                <a:lnTo>
                  <a:pt x="474" y="963"/>
                </a:lnTo>
                <a:lnTo>
                  <a:pt x="480" y="963"/>
                </a:lnTo>
                <a:lnTo>
                  <a:pt x="486" y="963"/>
                </a:lnTo>
                <a:lnTo>
                  <a:pt x="492" y="961"/>
                </a:lnTo>
                <a:lnTo>
                  <a:pt x="498" y="961"/>
                </a:lnTo>
                <a:lnTo>
                  <a:pt x="505" y="960"/>
                </a:lnTo>
                <a:lnTo>
                  <a:pt x="498" y="961"/>
                </a:lnTo>
                <a:lnTo>
                  <a:pt x="492" y="963"/>
                </a:lnTo>
                <a:lnTo>
                  <a:pt x="486" y="963"/>
                </a:lnTo>
                <a:lnTo>
                  <a:pt x="488" y="970"/>
                </a:lnTo>
                <a:lnTo>
                  <a:pt x="492" y="977"/>
                </a:lnTo>
                <a:lnTo>
                  <a:pt x="498" y="978"/>
                </a:lnTo>
                <a:lnTo>
                  <a:pt x="505" y="977"/>
                </a:lnTo>
                <a:lnTo>
                  <a:pt x="511" y="976"/>
                </a:lnTo>
                <a:lnTo>
                  <a:pt x="517" y="973"/>
                </a:lnTo>
                <a:lnTo>
                  <a:pt x="523" y="973"/>
                </a:lnTo>
                <a:lnTo>
                  <a:pt x="529" y="974"/>
                </a:lnTo>
                <a:lnTo>
                  <a:pt x="523" y="976"/>
                </a:lnTo>
                <a:lnTo>
                  <a:pt x="517" y="976"/>
                </a:lnTo>
                <a:lnTo>
                  <a:pt x="511" y="976"/>
                </a:lnTo>
                <a:lnTo>
                  <a:pt x="505" y="978"/>
                </a:lnTo>
                <a:lnTo>
                  <a:pt x="498" y="979"/>
                </a:lnTo>
                <a:lnTo>
                  <a:pt x="492" y="979"/>
                </a:lnTo>
                <a:lnTo>
                  <a:pt x="487" y="972"/>
                </a:lnTo>
                <a:lnTo>
                  <a:pt x="483" y="965"/>
                </a:lnTo>
                <a:lnTo>
                  <a:pt x="477" y="964"/>
                </a:lnTo>
                <a:lnTo>
                  <a:pt x="470" y="965"/>
                </a:lnTo>
                <a:lnTo>
                  <a:pt x="464" y="965"/>
                </a:lnTo>
                <a:lnTo>
                  <a:pt x="458" y="964"/>
                </a:lnTo>
                <a:lnTo>
                  <a:pt x="452" y="963"/>
                </a:lnTo>
                <a:lnTo>
                  <a:pt x="446" y="964"/>
                </a:lnTo>
                <a:lnTo>
                  <a:pt x="439" y="966"/>
                </a:lnTo>
                <a:lnTo>
                  <a:pt x="433" y="966"/>
                </a:lnTo>
                <a:lnTo>
                  <a:pt x="427" y="968"/>
                </a:lnTo>
                <a:lnTo>
                  <a:pt x="421" y="969"/>
                </a:lnTo>
                <a:lnTo>
                  <a:pt x="407" y="971"/>
                </a:lnTo>
                <a:lnTo>
                  <a:pt x="402" y="971"/>
                </a:lnTo>
                <a:lnTo>
                  <a:pt x="396" y="972"/>
                </a:lnTo>
                <a:lnTo>
                  <a:pt x="390" y="972"/>
                </a:lnTo>
                <a:lnTo>
                  <a:pt x="383" y="973"/>
                </a:lnTo>
                <a:lnTo>
                  <a:pt x="390" y="973"/>
                </a:lnTo>
                <a:lnTo>
                  <a:pt x="383" y="976"/>
                </a:lnTo>
                <a:lnTo>
                  <a:pt x="377" y="976"/>
                </a:lnTo>
                <a:lnTo>
                  <a:pt x="371" y="976"/>
                </a:lnTo>
                <a:lnTo>
                  <a:pt x="365" y="979"/>
                </a:lnTo>
                <a:lnTo>
                  <a:pt x="371" y="981"/>
                </a:lnTo>
                <a:lnTo>
                  <a:pt x="377" y="982"/>
                </a:lnTo>
                <a:lnTo>
                  <a:pt x="383" y="981"/>
                </a:lnTo>
                <a:lnTo>
                  <a:pt x="390" y="980"/>
                </a:lnTo>
                <a:lnTo>
                  <a:pt x="383" y="982"/>
                </a:lnTo>
                <a:lnTo>
                  <a:pt x="377" y="982"/>
                </a:lnTo>
                <a:lnTo>
                  <a:pt x="371" y="982"/>
                </a:lnTo>
                <a:lnTo>
                  <a:pt x="377" y="987"/>
                </a:lnTo>
                <a:lnTo>
                  <a:pt x="383" y="987"/>
                </a:lnTo>
                <a:lnTo>
                  <a:pt x="390" y="988"/>
                </a:lnTo>
                <a:lnTo>
                  <a:pt x="383" y="988"/>
                </a:lnTo>
                <a:lnTo>
                  <a:pt x="377" y="989"/>
                </a:lnTo>
                <a:lnTo>
                  <a:pt x="365" y="989"/>
                </a:lnTo>
                <a:lnTo>
                  <a:pt x="371" y="992"/>
                </a:lnTo>
                <a:lnTo>
                  <a:pt x="377" y="994"/>
                </a:lnTo>
                <a:lnTo>
                  <a:pt x="383" y="994"/>
                </a:lnTo>
                <a:lnTo>
                  <a:pt x="390" y="994"/>
                </a:lnTo>
                <a:lnTo>
                  <a:pt x="396" y="994"/>
                </a:lnTo>
                <a:lnTo>
                  <a:pt x="402" y="994"/>
                </a:lnTo>
                <a:lnTo>
                  <a:pt x="406" y="995"/>
                </a:lnTo>
                <a:lnTo>
                  <a:pt x="400" y="995"/>
                </a:lnTo>
                <a:lnTo>
                  <a:pt x="395" y="995"/>
                </a:lnTo>
                <a:lnTo>
                  <a:pt x="389" y="995"/>
                </a:lnTo>
                <a:lnTo>
                  <a:pt x="382" y="997"/>
                </a:lnTo>
                <a:lnTo>
                  <a:pt x="375" y="1002"/>
                </a:lnTo>
                <a:lnTo>
                  <a:pt x="381" y="1000"/>
                </a:lnTo>
                <a:lnTo>
                  <a:pt x="388" y="998"/>
                </a:lnTo>
                <a:lnTo>
                  <a:pt x="394" y="998"/>
                </a:lnTo>
                <a:lnTo>
                  <a:pt x="400" y="995"/>
                </a:lnTo>
                <a:lnTo>
                  <a:pt x="406" y="995"/>
                </a:lnTo>
                <a:lnTo>
                  <a:pt x="407" y="995"/>
                </a:lnTo>
                <a:lnTo>
                  <a:pt x="408" y="995"/>
                </a:lnTo>
                <a:lnTo>
                  <a:pt x="416" y="995"/>
                </a:lnTo>
                <a:lnTo>
                  <a:pt x="422" y="994"/>
                </a:lnTo>
                <a:lnTo>
                  <a:pt x="428" y="989"/>
                </a:lnTo>
                <a:lnTo>
                  <a:pt x="434" y="993"/>
                </a:lnTo>
                <a:lnTo>
                  <a:pt x="428" y="995"/>
                </a:lnTo>
                <a:lnTo>
                  <a:pt x="434" y="998"/>
                </a:lnTo>
                <a:lnTo>
                  <a:pt x="428" y="1001"/>
                </a:lnTo>
                <a:lnTo>
                  <a:pt x="422" y="998"/>
                </a:lnTo>
                <a:lnTo>
                  <a:pt x="416" y="997"/>
                </a:lnTo>
                <a:lnTo>
                  <a:pt x="409" y="997"/>
                </a:lnTo>
                <a:lnTo>
                  <a:pt x="403" y="1000"/>
                </a:lnTo>
                <a:lnTo>
                  <a:pt x="397" y="998"/>
                </a:lnTo>
                <a:lnTo>
                  <a:pt x="403" y="1000"/>
                </a:lnTo>
                <a:lnTo>
                  <a:pt x="409" y="1001"/>
                </a:lnTo>
                <a:lnTo>
                  <a:pt x="403" y="1005"/>
                </a:lnTo>
                <a:lnTo>
                  <a:pt x="397" y="1005"/>
                </a:lnTo>
                <a:lnTo>
                  <a:pt x="391" y="1006"/>
                </a:lnTo>
                <a:lnTo>
                  <a:pt x="397" y="1008"/>
                </a:lnTo>
                <a:lnTo>
                  <a:pt x="403" y="1006"/>
                </a:lnTo>
                <a:lnTo>
                  <a:pt x="410" y="1006"/>
                </a:lnTo>
                <a:lnTo>
                  <a:pt x="403" y="1009"/>
                </a:lnTo>
                <a:lnTo>
                  <a:pt x="397" y="1010"/>
                </a:lnTo>
                <a:lnTo>
                  <a:pt x="391" y="1010"/>
                </a:lnTo>
                <a:lnTo>
                  <a:pt x="385" y="1010"/>
                </a:lnTo>
                <a:lnTo>
                  <a:pt x="378" y="1010"/>
                </a:lnTo>
                <a:lnTo>
                  <a:pt x="372" y="1012"/>
                </a:lnTo>
                <a:lnTo>
                  <a:pt x="378" y="1019"/>
                </a:lnTo>
                <a:lnTo>
                  <a:pt x="385" y="1019"/>
                </a:lnTo>
                <a:lnTo>
                  <a:pt x="391" y="1017"/>
                </a:lnTo>
                <a:lnTo>
                  <a:pt x="397" y="1017"/>
                </a:lnTo>
                <a:lnTo>
                  <a:pt x="403" y="1018"/>
                </a:lnTo>
                <a:lnTo>
                  <a:pt x="410" y="1019"/>
                </a:lnTo>
                <a:lnTo>
                  <a:pt x="416" y="1019"/>
                </a:lnTo>
                <a:lnTo>
                  <a:pt x="410" y="1020"/>
                </a:lnTo>
                <a:lnTo>
                  <a:pt x="403" y="1020"/>
                </a:lnTo>
                <a:lnTo>
                  <a:pt x="397" y="1019"/>
                </a:lnTo>
                <a:lnTo>
                  <a:pt x="392" y="1019"/>
                </a:lnTo>
                <a:lnTo>
                  <a:pt x="385" y="1021"/>
                </a:lnTo>
                <a:lnTo>
                  <a:pt x="378" y="1022"/>
                </a:lnTo>
                <a:lnTo>
                  <a:pt x="372" y="1021"/>
                </a:lnTo>
                <a:lnTo>
                  <a:pt x="378" y="1021"/>
                </a:lnTo>
                <a:lnTo>
                  <a:pt x="372" y="1020"/>
                </a:lnTo>
                <a:lnTo>
                  <a:pt x="366" y="1021"/>
                </a:lnTo>
                <a:lnTo>
                  <a:pt x="360" y="1021"/>
                </a:lnTo>
                <a:lnTo>
                  <a:pt x="356" y="1028"/>
                </a:lnTo>
                <a:lnTo>
                  <a:pt x="349" y="1033"/>
                </a:lnTo>
                <a:lnTo>
                  <a:pt x="350" y="1040"/>
                </a:lnTo>
                <a:lnTo>
                  <a:pt x="357" y="1038"/>
                </a:lnTo>
                <a:lnTo>
                  <a:pt x="363" y="1038"/>
                </a:lnTo>
                <a:lnTo>
                  <a:pt x="369" y="1037"/>
                </a:lnTo>
                <a:lnTo>
                  <a:pt x="375" y="1037"/>
                </a:lnTo>
                <a:lnTo>
                  <a:pt x="369" y="1038"/>
                </a:lnTo>
                <a:lnTo>
                  <a:pt x="362" y="1040"/>
                </a:lnTo>
                <a:lnTo>
                  <a:pt x="357" y="1041"/>
                </a:lnTo>
                <a:lnTo>
                  <a:pt x="350" y="1043"/>
                </a:lnTo>
                <a:lnTo>
                  <a:pt x="346" y="1048"/>
                </a:lnTo>
                <a:lnTo>
                  <a:pt x="352" y="1050"/>
                </a:lnTo>
                <a:lnTo>
                  <a:pt x="359" y="1049"/>
                </a:lnTo>
                <a:lnTo>
                  <a:pt x="365" y="1046"/>
                </a:lnTo>
                <a:lnTo>
                  <a:pt x="371" y="1045"/>
                </a:lnTo>
                <a:lnTo>
                  <a:pt x="378" y="1043"/>
                </a:lnTo>
                <a:lnTo>
                  <a:pt x="383" y="1041"/>
                </a:lnTo>
                <a:lnTo>
                  <a:pt x="390" y="1037"/>
                </a:lnTo>
                <a:lnTo>
                  <a:pt x="396" y="1033"/>
                </a:lnTo>
                <a:lnTo>
                  <a:pt x="402" y="1030"/>
                </a:lnTo>
                <a:lnTo>
                  <a:pt x="408" y="1028"/>
                </a:lnTo>
                <a:lnTo>
                  <a:pt x="415" y="1025"/>
                </a:lnTo>
                <a:lnTo>
                  <a:pt x="422" y="1024"/>
                </a:lnTo>
                <a:lnTo>
                  <a:pt x="427" y="1021"/>
                </a:lnTo>
                <a:lnTo>
                  <a:pt x="433" y="1018"/>
                </a:lnTo>
                <a:lnTo>
                  <a:pt x="439" y="1012"/>
                </a:lnTo>
                <a:lnTo>
                  <a:pt x="446" y="1010"/>
                </a:lnTo>
                <a:lnTo>
                  <a:pt x="453" y="1008"/>
                </a:lnTo>
                <a:lnTo>
                  <a:pt x="459" y="1006"/>
                </a:lnTo>
                <a:lnTo>
                  <a:pt x="465" y="1002"/>
                </a:lnTo>
                <a:lnTo>
                  <a:pt x="470" y="1000"/>
                </a:lnTo>
                <a:lnTo>
                  <a:pt x="478" y="997"/>
                </a:lnTo>
                <a:lnTo>
                  <a:pt x="484" y="995"/>
                </a:lnTo>
                <a:lnTo>
                  <a:pt x="490" y="993"/>
                </a:lnTo>
                <a:lnTo>
                  <a:pt x="496" y="992"/>
                </a:lnTo>
                <a:lnTo>
                  <a:pt x="502" y="989"/>
                </a:lnTo>
                <a:lnTo>
                  <a:pt x="509" y="988"/>
                </a:lnTo>
                <a:lnTo>
                  <a:pt x="515" y="986"/>
                </a:lnTo>
                <a:lnTo>
                  <a:pt x="521" y="985"/>
                </a:lnTo>
                <a:lnTo>
                  <a:pt x="527" y="984"/>
                </a:lnTo>
                <a:lnTo>
                  <a:pt x="534" y="982"/>
                </a:lnTo>
                <a:lnTo>
                  <a:pt x="527" y="985"/>
                </a:lnTo>
                <a:lnTo>
                  <a:pt x="521" y="985"/>
                </a:lnTo>
                <a:lnTo>
                  <a:pt x="527" y="988"/>
                </a:lnTo>
                <a:lnTo>
                  <a:pt x="534" y="988"/>
                </a:lnTo>
                <a:lnTo>
                  <a:pt x="541" y="988"/>
                </a:lnTo>
                <a:lnTo>
                  <a:pt x="534" y="990"/>
                </a:lnTo>
                <a:lnTo>
                  <a:pt x="528" y="988"/>
                </a:lnTo>
                <a:lnTo>
                  <a:pt x="521" y="989"/>
                </a:lnTo>
                <a:lnTo>
                  <a:pt x="515" y="988"/>
                </a:lnTo>
                <a:lnTo>
                  <a:pt x="509" y="989"/>
                </a:lnTo>
                <a:lnTo>
                  <a:pt x="502" y="990"/>
                </a:lnTo>
                <a:lnTo>
                  <a:pt x="496" y="993"/>
                </a:lnTo>
                <a:lnTo>
                  <a:pt x="502" y="998"/>
                </a:lnTo>
                <a:lnTo>
                  <a:pt x="510" y="997"/>
                </a:lnTo>
                <a:lnTo>
                  <a:pt x="516" y="998"/>
                </a:lnTo>
                <a:lnTo>
                  <a:pt x="522" y="998"/>
                </a:lnTo>
                <a:lnTo>
                  <a:pt x="516" y="1000"/>
                </a:lnTo>
                <a:lnTo>
                  <a:pt x="510" y="998"/>
                </a:lnTo>
                <a:lnTo>
                  <a:pt x="502" y="1000"/>
                </a:lnTo>
                <a:lnTo>
                  <a:pt x="496" y="1000"/>
                </a:lnTo>
                <a:lnTo>
                  <a:pt x="490" y="997"/>
                </a:lnTo>
                <a:lnTo>
                  <a:pt x="485" y="998"/>
                </a:lnTo>
                <a:lnTo>
                  <a:pt x="478" y="1000"/>
                </a:lnTo>
                <a:lnTo>
                  <a:pt x="466" y="1005"/>
                </a:lnTo>
                <a:lnTo>
                  <a:pt x="459" y="1009"/>
                </a:lnTo>
                <a:lnTo>
                  <a:pt x="453" y="1011"/>
                </a:lnTo>
                <a:lnTo>
                  <a:pt x="447" y="1012"/>
                </a:lnTo>
                <a:lnTo>
                  <a:pt x="440" y="1016"/>
                </a:lnTo>
                <a:lnTo>
                  <a:pt x="434" y="1020"/>
                </a:lnTo>
                <a:lnTo>
                  <a:pt x="428" y="1025"/>
                </a:lnTo>
                <a:lnTo>
                  <a:pt x="422" y="1026"/>
                </a:lnTo>
                <a:lnTo>
                  <a:pt x="416" y="1027"/>
                </a:lnTo>
                <a:lnTo>
                  <a:pt x="409" y="1029"/>
                </a:lnTo>
                <a:lnTo>
                  <a:pt x="403" y="1032"/>
                </a:lnTo>
                <a:lnTo>
                  <a:pt x="397" y="1034"/>
                </a:lnTo>
                <a:lnTo>
                  <a:pt x="391" y="1040"/>
                </a:lnTo>
                <a:lnTo>
                  <a:pt x="385" y="1042"/>
                </a:lnTo>
                <a:lnTo>
                  <a:pt x="378" y="1044"/>
                </a:lnTo>
                <a:lnTo>
                  <a:pt x="372" y="1046"/>
                </a:lnTo>
                <a:lnTo>
                  <a:pt x="359" y="1050"/>
                </a:lnTo>
                <a:lnTo>
                  <a:pt x="352" y="1053"/>
                </a:lnTo>
                <a:lnTo>
                  <a:pt x="358" y="1054"/>
                </a:lnTo>
                <a:lnTo>
                  <a:pt x="365" y="1054"/>
                </a:lnTo>
                <a:lnTo>
                  <a:pt x="358" y="1057"/>
                </a:lnTo>
                <a:lnTo>
                  <a:pt x="352" y="1057"/>
                </a:lnTo>
                <a:lnTo>
                  <a:pt x="358" y="1060"/>
                </a:lnTo>
                <a:lnTo>
                  <a:pt x="376" y="1054"/>
                </a:lnTo>
                <a:lnTo>
                  <a:pt x="370" y="1058"/>
                </a:lnTo>
                <a:lnTo>
                  <a:pt x="364" y="1060"/>
                </a:lnTo>
                <a:lnTo>
                  <a:pt x="358" y="1062"/>
                </a:lnTo>
                <a:lnTo>
                  <a:pt x="364" y="1065"/>
                </a:lnTo>
                <a:lnTo>
                  <a:pt x="369" y="1063"/>
                </a:lnTo>
                <a:lnTo>
                  <a:pt x="376" y="1062"/>
                </a:lnTo>
                <a:lnTo>
                  <a:pt x="382" y="1058"/>
                </a:lnTo>
                <a:lnTo>
                  <a:pt x="388" y="1058"/>
                </a:lnTo>
                <a:lnTo>
                  <a:pt x="395" y="1057"/>
                </a:lnTo>
                <a:lnTo>
                  <a:pt x="400" y="1063"/>
                </a:lnTo>
                <a:lnTo>
                  <a:pt x="406" y="1059"/>
                </a:lnTo>
                <a:lnTo>
                  <a:pt x="412" y="1057"/>
                </a:lnTo>
                <a:lnTo>
                  <a:pt x="419" y="1054"/>
                </a:lnTo>
                <a:lnTo>
                  <a:pt x="425" y="1053"/>
                </a:lnTo>
                <a:lnTo>
                  <a:pt x="431" y="1051"/>
                </a:lnTo>
                <a:lnTo>
                  <a:pt x="430" y="1059"/>
                </a:lnTo>
                <a:lnTo>
                  <a:pt x="424" y="1057"/>
                </a:lnTo>
                <a:lnTo>
                  <a:pt x="418" y="1057"/>
                </a:lnTo>
                <a:lnTo>
                  <a:pt x="411" y="1059"/>
                </a:lnTo>
                <a:lnTo>
                  <a:pt x="406" y="1061"/>
                </a:lnTo>
                <a:lnTo>
                  <a:pt x="400" y="1068"/>
                </a:lnTo>
                <a:lnTo>
                  <a:pt x="393" y="1065"/>
                </a:lnTo>
                <a:lnTo>
                  <a:pt x="388" y="1062"/>
                </a:lnTo>
                <a:lnTo>
                  <a:pt x="380" y="1062"/>
                </a:lnTo>
                <a:lnTo>
                  <a:pt x="375" y="1065"/>
                </a:lnTo>
                <a:lnTo>
                  <a:pt x="369" y="1065"/>
                </a:lnTo>
                <a:lnTo>
                  <a:pt x="362" y="1068"/>
                </a:lnTo>
                <a:lnTo>
                  <a:pt x="356" y="1071"/>
                </a:lnTo>
                <a:lnTo>
                  <a:pt x="362" y="1073"/>
                </a:lnTo>
                <a:lnTo>
                  <a:pt x="369" y="1070"/>
                </a:lnTo>
                <a:lnTo>
                  <a:pt x="362" y="1075"/>
                </a:lnTo>
                <a:lnTo>
                  <a:pt x="356" y="1075"/>
                </a:lnTo>
                <a:lnTo>
                  <a:pt x="362" y="1079"/>
                </a:lnTo>
                <a:lnTo>
                  <a:pt x="368" y="1078"/>
                </a:lnTo>
                <a:lnTo>
                  <a:pt x="374" y="1076"/>
                </a:lnTo>
                <a:lnTo>
                  <a:pt x="380" y="1070"/>
                </a:lnTo>
                <a:lnTo>
                  <a:pt x="379" y="1076"/>
                </a:lnTo>
                <a:lnTo>
                  <a:pt x="373" y="1079"/>
                </a:lnTo>
                <a:lnTo>
                  <a:pt x="379" y="1079"/>
                </a:lnTo>
                <a:lnTo>
                  <a:pt x="373" y="1082"/>
                </a:lnTo>
                <a:lnTo>
                  <a:pt x="367" y="1087"/>
                </a:lnTo>
                <a:lnTo>
                  <a:pt x="373" y="1089"/>
                </a:lnTo>
                <a:lnTo>
                  <a:pt x="379" y="1084"/>
                </a:lnTo>
                <a:lnTo>
                  <a:pt x="387" y="1079"/>
                </a:lnTo>
                <a:lnTo>
                  <a:pt x="380" y="1085"/>
                </a:lnTo>
                <a:lnTo>
                  <a:pt x="373" y="1092"/>
                </a:lnTo>
                <a:lnTo>
                  <a:pt x="380" y="1090"/>
                </a:lnTo>
                <a:lnTo>
                  <a:pt x="376" y="1097"/>
                </a:lnTo>
                <a:lnTo>
                  <a:pt x="382" y="1095"/>
                </a:lnTo>
                <a:lnTo>
                  <a:pt x="389" y="1094"/>
                </a:lnTo>
                <a:lnTo>
                  <a:pt x="395" y="1091"/>
                </a:lnTo>
                <a:lnTo>
                  <a:pt x="401" y="1091"/>
                </a:lnTo>
                <a:lnTo>
                  <a:pt x="407" y="1089"/>
                </a:lnTo>
                <a:lnTo>
                  <a:pt x="410" y="1082"/>
                </a:lnTo>
                <a:lnTo>
                  <a:pt x="416" y="1079"/>
                </a:lnTo>
                <a:lnTo>
                  <a:pt x="423" y="1077"/>
                </a:lnTo>
                <a:lnTo>
                  <a:pt x="428" y="1075"/>
                </a:lnTo>
                <a:lnTo>
                  <a:pt x="435" y="1073"/>
                </a:lnTo>
                <a:lnTo>
                  <a:pt x="441" y="1071"/>
                </a:lnTo>
                <a:lnTo>
                  <a:pt x="448" y="1070"/>
                </a:lnTo>
                <a:lnTo>
                  <a:pt x="454" y="1071"/>
                </a:lnTo>
                <a:lnTo>
                  <a:pt x="460" y="1071"/>
                </a:lnTo>
                <a:lnTo>
                  <a:pt x="466" y="1075"/>
                </a:lnTo>
                <a:lnTo>
                  <a:pt x="472" y="1073"/>
                </a:lnTo>
                <a:lnTo>
                  <a:pt x="474" y="1074"/>
                </a:lnTo>
                <a:lnTo>
                  <a:pt x="471" y="1077"/>
                </a:lnTo>
                <a:lnTo>
                  <a:pt x="478" y="1078"/>
                </a:lnTo>
                <a:lnTo>
                  <a:pt x="470" y="1078"/>
                </a:lnTo>
                <a:lnTo>
                  <a:pt x="465" y="1075"/>
                </a:lnTo>
                <a:lnTo>
                  <a:pt x="459" y="1073"/>
                </a:lnTo>
                <a:lnTo>
                  <a:pt x="446" y="1073"/>
                </a:lnTo>
                <a:lnTo>
                  <a:pt x="439" y="1074"/>
                </a:lnTo>
                <a:lnTo>
                  <a:pt x="433" y="1075"/>
                </a:lnTo>
                <a:lnTo>
                  <a:pt x="427" y="1076"/>
                </a:lnTo>
                <a:lnTo>
                  <a:pt x="421" y="1079"/>
                </a:lnTo>
                <a:lnTo>
                  <a:pt x="415" y="1085"/>
                </a:lnTo>
                <a:lnTo>
                  <a:pt x="408" y="1089"/>
                </a:lnTo>
                <a:lnTo>
                  <a:pt x="402" y="1092"/>
                </a:lnTo>
                <a:lnTo>
                  <a:pt x="396" y="1093"/>
                </a:lnTo>
                <a:lnTo>
                  <a:pt x="389" y="1097"/>
                </a:lnTo>
                <a:lnTo>
                  <a:pt x="383" y="1098"/>
                </a:lnTo>
                <a:lnTo>
                  <a:pt x="377" y="1100"/>
                </a:lnTo>
                <a:lnTo>
                  <a:pt x="374" y="1107"/>
                </a:lnTo>
                <a:lnTo>
                  <a:pt x="368" y="1113"/>
                </a:lnTo>
                <a:lnTo>
                  <a:pt x="374" y="1109"/>
                </a:lnTo>
                <a:lnTo>
                  <a:pt x="380" y="1102"/>
                </a:lnTo>
                <a:lnTo>
                  <a:pt x="387" y="1105"/>
                </a:lnTo>
                <a:lnTo>
                  <a:pt x="382" y="1111"/>
                </a:lnTo>
                <a:lnTo>
                  <a:pt x="389" y="1109"/>
                </a:lnTo>
                <a:lnTo>
                  <a:pt x="395" y="1106"/>
                </a:lnTo>
                <a:lnTo>
                  <a:pt x="389" y="1110"/>
                </a:lnTo>
                <a:lnTo>
                  <a:pt x="382" y="1115"/>
                </a:lnTo>
                <a:lnTo>
                  <a:pt x="381" y="1123"/>
                </a:lnTo>
                <a:lnTo>
                  <a:pt x="383" y="1129"/>
                </a:lnTo>
                <a:lnTo>
                  <a:pt x="376" y="1131"/>
                </a:lnTo>
                <a:lnTo>
                  <a:pt x="377" y="1138"/>
                </a:lnTo>
                <a:lnTo>
                  <a:pt x="383" y="1137"/>
                </a:lnTo>
                <a:lnTo>
                  <a:pt x="376" y="1140"/>
                </a:lnTo>
                <a:lnTo>
                  <a:pt x="383" y="1139"/>
                </a:lnTo>
                <a:lnTo>
                  <a:pt x="389" y="1135"/>
                </a:lnTo>
                <a:lnTo>
                  <a:pt x="396" y="1130"/>
                </a:lnTo>
                <a:lnTo>
                  <a:pt x="402" y="1124"/>
                </a:lnTo>
                <a:lnTo>
                  <a:pt x="407" y="1127"/>
                </a:lnTo>
                <a:lnTo>
                  <a:pt x="402" y="1133"/>
                </a:lnTo>
                <a:lnTo>
                  <a:pt x="408" y="1131"/>
                </a:lnTo>
                <a:lnTo>
                  <a:pt x="415" y="1127"/>
                </a:lnTo>
                <a:lnTo>
                  <a:pt x="421" y="1126"/>
                </a:lnTo>
                <a:lnTo>
                  <a:pt x="415" y="1129"/>
                </a:lnTo>
                <a:lnTo>
                  <a:pt x="408" y="1133"/>
                </a:lnTo>
                <a:lnTo>
                  <a:pt x="402" y="1133"/>
                </a:lnTo>
                <a:lnTo>
                  <a:pt x="396" y="1135"/>
                </a:lnTo>
                <a:lnTo>
                  <a:pt x="390" y="1138"/>
                </a:lnTo>
                <a:lnTo>
                  <a:pt x="383" y="1141"/>
                </a:lnTo>
                <a:lnTo>
                  <a:pt x="377" y="1143"/>
                </a:lnTo>
                <a:lnTo>
                  <a:pt x="371" y="1147"/>
                </a:lnTo>
                <a:lnTo>
                  <a:pt x="373" y="1154"/>
                </a:lnTo>
                <a:lnTo>
                  <a:pt x="370" y="1161"/>
                </a:lnTo>
                <a:lnTo>
                  <a:pt x="367" y="1167"/>
                </a:lnTo>
                <a:lnTo>
                  <a:pt x="365" y="1174"/>
                </a:lnTo>
                <a:lnTo>
                  <a:pt x="365" y="1181"/>
                </a:lnTo>
                <a:lnTo>
                  <a:pt x="371" y="1180"/>
                </a:lnTo>
                <a:lnTo>
                  <a:pt x="378" y="1175"/>
                </a:lnTo>
                <a:lnTo>
                  <a:pt x="382" y="1170"/>
                </a:lnTo>
                <a:lnTo>
                  <a:pt x="389" y="1166"/>
                </a:lnTo>
                <a:lnTo>
                  <a:pt x="395" y="1163"/>
                </a:lnTo>
                <a:lnTo>
                  <a:pt x="401" y="1157"/>
                </a:lnTo>
                <a:lnTo>
                  <a:pt x="407" y="1150"/>
                </a:lnTo>
                <a:lnTo>
                  <a:pt x="412" y="1145"/>
                </a:lnTo>
                <a:lnTo>
                  <a:pt x="420" y="1141"/>
                </a:lnTo>
                <a:lnTo>
                  <a:pt x="426" y="1142"/>
                </a:lnTo>
                <a:lnTo>
                  <a:pt x="420" y="1146"/>
                </a:lnTo>
                <a:lnTo>
                  <a:pt x="414" y="1153"/>
                </a:lnTo>
                <a:lnTo>
                  <a:pt x="420" y="1153"/>
                </a:lnTo>
                <a:lnTo>
                  <a:pt x="427" y="1149"/>
                </a:lnTo>
                <a:lnTo>
                  <a:pt x="433" y="1147"/>
                </a:lnTo>
                <a:lnTo>
                  <a:pt x="439" y="1142"/>
                </a:lnTo>
                <a:lnTo>
                  <a:pt x="446" y="1139"/>
                </a:lnTo>
                <a:lnTo>
                  <a:pt x="447" y="1132"/>
                </a:lnTo>
                <a:lnTo>
                  <a:pt x="448" y="1125"/>
                </a:lnTo>
                <a:lnTo>
                  <a:pt x="442" y="1124"/>
                </a:lnTo>
                <a:lnTo>
                  <a:pt x="442" y="1117"/>
                </a:lnTo>
                <a:lnTo>
                  <a:pt x="444" y="1110"/>
                </a:lnTo>
                <a:lnTo>
                  <a:pt x="450" y="1114"/>
                </a:lnTo>
                <a:lnTo>
                  <a:pt x="456" y="1111"/>
                </a:lnTo>
                <a:lnTo>
                  <a:pt x="450" y="1115"/>
                </a:lnTo>
                <a:lnTo>
                  <a:pt x="448" y="1122"/>
                </a:lnTo>
                <a:lnTo>
                  <a:pt x="450" y="1129"/>
                </a:lnTo>
                <a:lnTo>
                  <a:pt x="450" y="1135"/>
                </a:lnTo>
                <a:lnTo>
                  <a:pt x="455" y="1142"/>
                </a:lnTo>
                <a:lnTo>
                  <a:pt x="461" y="1143"/>
                </a:lnTo>
                <a:lnTo>
                  <a:pt x="467" y="1140"/>
                </a:lnTo>
                <a:lnTo>
                  <a:pt x="474" y="1137"/>
                </a:lnTo>
                <a:lnTo>
                  <a:pt x="480" y="1134"/>
                </a:lnTo>
                <a:lnTo>
                  <a:pt x="480" y="1135"/>
                </a:lnTo>
                <a:lnTo>
                  <a:pt x="477" y="1137"/>
                </a:lnTo>
                <a:lnTo>
                  <a:pt x="470" y="1140"/>
                </a:lnTo>
                <a:lnTo>
                  <a:pt x="468" y="1147"/>
                </a:lnTo>
                <a:lnTo>
                  <a:pt x="475" y="1146"/>
                </a:lnTo>
                <a:lnTo>
                  <a:pt x="475" y="1147"/>
                </a:lnTo>
                <a:lnTo>
                  <a:pt x="472" y="1148"/>
                </a:lnTo>
                <a:lnTo>
                  <a:pt x="466" y="1154"/>
                </a:lnTo>
                <a:lnTo>
                  <a:pt x="469" y="1159"/>
                </a:lnTo>
                <a:lnTo>
                  <a:pt x="475" y="1163"/>
                </a:lnTo>
                <a:lnTo>
                  <a:pt x="481" y="1165"/>
                </a:lnTo>
                <a:lnTo>
                  <a:pt x="482" y="1172"/>
                </a:lnTo>
                <a:lnTo>
                  <a:pt x="477" y="1170"/>
                </a:lnTo>
                <a:lnTo>
                  <a:pt x="470" y="1167"/>
                </a:lnTo>
                <a:lnTo>
                  <a:pt x="466" y="1164"/>
                </a:lnTo>
                <a:lnTo>
                  <a:pt x="461" y="1161"/>
                </a:lnTo>
                <a:lnTo>
                  <a:pt x="459" y="1154"/>
                </a:lnTo>
                <a:lnTo>
                  <a:pt x="457" y="1147"/>
                </a:lnTo>
                <a:lnTo>
                  <a:pt x="451" y="1146"/>
                </a:lnTo>
                <a:lnTo>
                  <a:pt x="445" y="1147"/>
                </a:lnTo>
                <a:lnTo>
                  <a:pt x="451" y="1148"/>
                </a:lnTo>
                <a:lnTo>
                  <a:pt x="445" y="1151"/>
                </a:lnTo>
                <a:lnTo>
                  <a:pt x="438" y="1150"/>
                </a:lnTo>
                <a:lnTo>
                  <a:pt x="432" y="1150"/>
                </a:lnTo>
                <a:lnTo>
                  <a:pt x="438" y="1155"/>
                </a:lnTo>
                <a:lnTo>
                  <a:pt x="445" y="1158"/>
                </a:lnTo>
                <a:lnTo>
                  <a:pt x="438" y="1161"/>
                </a:lnTo>
                <a:lnTo>
                  <a:pt x="446" y="1165"/>
                </a:lnTo>
                <a:lnTo>
                  <a:pt x="451" y="1164"/>
                </a:lnTo>
                <a:lnTo>
                  <a:pt x="458" y="1162"/>
                </a:lnTo>
                <a:lnTo>
                  <a:pt x="451" y="1167"/>
                </a:lnTo>
                <a:lnTo>
                  <a:pt x="446" y="1167"/>
                </a:lnTo>
                <a:lnTo>
                  <a:pt x="439" y="1166"/>
                </a:lnTo>
                <a:lnTo>
                  <a:pt x="432" y="1166"/>
                </a:lnTo>
                <a:lnTo>
                  <a:pt x="426" y="1166"/>
                </a:lnTo>
                <a:lnTo>
                  <a:pt x="420" y="1170"/>
                </a:lnTo>
                <a:lnTo>
                  <a:pt x="414" y="1175"/>
                </a:lnTo>
                <a:lnTo>
                  <a:pt x="420" y="1177"/>
                </a:lnTo>
                <a:lnTo>
                  <a:pt x="414" y="1180"/>
                </a:lnTo>
                <a:lnTo>
                  <a:pt x="407" y="1180"/>
                </a:lnTo>
                <a:lnTo>
                  <a:pt x="402" y="1182"/>
                </a:lnTo>
                <a:lnTo>
                  <a:pt x="395" y="1183"/>
                </a:lnTo>
                <a:lnTo>
                  <a:pt x="389" y="1180"/>
                </a:lnTo>
                <a:lnTo>
                  <a:pt x="382" y="1180"/>
                </a:lnTo>
                <a:lnTo>
                  <a:pt x="376" y="1181"/>
                </a:lnTo>
                <a:lnTo>
                  <a:pt x="383" y="1182"/>
                </a:lnTo>
                <a:lnTo>
                  <a:pt x="390" y="1183"/>
                </a:lnTo>
                <a:lnTo>
                  <a:pt x="383" y="1183"/>
                </a:lnTo>
                <a:lnTo>
                  <a:pt x="377" y="1187"/>
                </a:lnTo>
                <a:lnTo>
                  <a:pt x="383" y="1189"/>
                </a:lnTo>
                <a:lnTo>
                  <a:pt x="390" y="1189"/>
                </a:lnTo>
                <a:lnTo>
                  <a:pt x="396" y="1188"/>
                </a:lnTo>
                <a:lnTo>
                  <a:pt x="402" y="1188"/>
                </a:lnTo>
                <a:lnTo>
                  <a:pt x="408" y="1186"/>
                </a:lnTo>
                <a:lnTo>
                  <a:pt x="415" y="1185"/>
                </a:lnTo>
                <a:lnTo>
                  <a:pt x="421" y="1182"/>
                </a:lnTo>
                <a:lnTo>
                  <a:pt x="427" y="1180"/>
                </a:lnTo>
                <a:lnTo>
                  <a:pt x="433" y="1178"/>
                </a:lnTo>
                <a:lnTo>
                  <a:pt x="439" y="1175"/>
                </a:lnTo>
                <a:lnTo>
                  <a:pt x="446" y="1171"/>
                </a:lnTo>
                <a:lnTo>
                  <a:pt x="439" y="1177"/>
                </a:lnTo>
                <a:lnTo>
                  <a:pt x="433" y="1181"/>
                </a:lnTo>
                <a:lnTo>
                  <a:pt x="439" y="1181"/>
                </a:lnTo>
                <a:lnTo>
                  <a:pt x="446" y="1180"/>
                </a:lnTo>
                <a:lnTo>
                  <a:pt x="452" y="1179"/>
                </a:lnTo>
                <a:lnTo>
                  <a:pt x="454" y="1186"/>
                </a:lnTo>
                <a:lnTo>
                  <a:pt x="448" y="1181"/>
                </a:lnTo>
                <a:lnTo>
                  <a:pt x="441" y="1185"/>
                </a:lnTo>
                <a:lnTo>
                  <a:pt x="435" y="1186"/>
                </a:lnTo>
                <a:lnTo>
                  <a:pt x="429" y="1185"/>
                </a:lnTo>
                <a:lnTo>
                  <a:pt x="423" y="1185"/>
                </a:lnTo>
                <a:lnTo>
                  <a:pt x="416" y="1188"/>
                </a:lnTo>
                <a:lnTo>
                  <a:pt x="404" y="1190"/>
                </a:lnTo>
                <a:lnTo>
                  <a:pt x="398" y="1190"/>
                </a:lnTo>
                <a:lnTo>
                  <a:pt x="392" y="1191"/>
                </a:lnTo>
                <a:lnTo>
                  <a:pt x="386" y="1192"/>
                </a:lnTo>
                <a:lnTo>
                  <a:pt x="379" y="1192"/>
                </a:lnTo>
                <a:lnTo>
                  <a:pt x="386" y="1197"/>
                </a:lnTo>
                <a:lnTo>
                  <a:pt x="381" y="1203"/>
                </a:lnTo>
                <a:lnTo>
                  <a:pt x="388" y="1206"/>
                </a:lnTo>
                <a:lnTo>
                  <a:pt x="394" y="1203"/>
                </a:lnTo>
                <a:lnTo>
                  <a:pt x="406" y="1200"/>
                </a:lnTo>
                <a:lnTo>
                  <a:pt x="400" y="1203"/>
                </a:lnTo>
                <a:lnTo>
                  <a:pt x="394" y="1205"/>
                </a:lnTo>
                <a:lnTo>
                  <a:pt x="388" y="1210"/>
                </a:lnTo>
                <a:lnTo>
                  <a:pt x="381" y="1210"/>
                </a:lnTo>
                <a:lnTo>
                  <a:pt x="375" y="1211"/>
                </a:lnTo>
                <a:lnTo>
                  <a:pt x="369" y="1215"/>
                </a:lnTo>
                <a:lnTo>
                  <a:pt x="375" y="1214"/>
                </a:lnTo>
                <a:lnTo>
                  <a:pt x="369" y="1218"/>
                </a:lnTo>
                <a:lnTo>
                  <a:pt x="375" y="1222"/>
                </a:lnTo>
                <a:lnTo>
                  <a:pt x="380" y="1229"/>
                </a:lnTo>
                <a:lnTo>
                  <a:pt x="383" y="1222"/>
                </a:lnTo>
                <a:lnTo>
                  <a:pt x="390" y="1220"/>
                </a:lnTo>
                <a:lnTo>
                  <a:pt x="396" y="1221"/>
                </a:lnTo>
                <a:lnTo>
                  <a:pt x="403" y="1221"/>
                </a:lnTo>
                <a:lnTo>
                  <a:pt x="408" y="1220"/>
                </a:lnTo>
                <a:lnTo>
                  <a:pt x="415" y="1219"/>
                </a:lnTo>
                <a:lnTo>
                  <a:pt x="408" y="1221"/>
                </a:lnTo>
                <a:lnTo>
                  <a:pt x="402" y="1222"/>
                </a:lnTo>
                <a:lnTo>
                  <a:pt x="390" y="1222"/>
                </a:lnTo>
                <a:lnTo>
                  <a:pt x="386" y="1228"/>
                </a:lnTo>
                <a:lnTo>
                  <a:pt x="392" y="1228"/>
                </a:lnTo>
                <a:lnTo>
                  <a:pt x="403" y="1227"/>
                </a:lnTo>
                <a:lnTo>
                  <a:pt x="397" y="1229"/>
                </a:lnTo>
                <a:lnTo>
                  <a:pt x="392" y="1230"/>
                </a:lnTo>
                <a:lnTo>
                  <a:pt x="385" y="1231"/>
                </a:lnTo>
                <a:lnTo>
                  <a:pt x="379" y="1235"/>
                </a:lnTo>
                <a:lnTo>
                  <a:pt x="385" y="1235"/>
                </a:lnTo>
                <a:lnTo>
                  <a:pt x="391" y="1239"/>
                </a:lnTo>
                <a:lnTo>
                  <a:pt x="397" y="1239"/>
                </a:lnTo>
                <a:lnTo>
                  <a:pt x="403" y="1239"/>
                </a:lnTo>
                <a:lnTo>
                  <a:pt x="417" y="1236"/>
                </a:lnTo>
                <a:lnTo>
                  <a:pt x="410" y="1239"/>
                </a:lnTo>
                <a:lnTo>
                  <a:pt x="404" y="1240"/>
                </a:lnTo>
                <a:lnTo>
                  <a:pt x="398" y="1240"/>
                </a:lnTo>
                <a:lnTo>
                  <a:pt x="392" y="1240"/>
                </a:lnTo>
                <a:lnTo>
                  <a:pt x="386" y="1240"/>
                </a:lnTo>
                <a:lnTo>
                  <a:pt x="379" y="1242"/>
                </a:lnTo>
                <a:lnTo>
                  <a:pt x="378" y="1248"/>
                </a:lnTo>
                <a:lnTo>
                  <a:pt x="385" y="1252"/>
                </a:lnTo>
                <a:lnTo>
                  <a:pt x="391" y="1248"/>
                </a:lnTo>
                <a:lnTo>
                  <a:pt x="385" y="1253"/>
                </a:lnTo>
                <a:lnTo>
                  <a:pt x="391" y="1252"/>
                </a:lnTo>
                <a:lnTo>
                  <a:pt x="397" y="1251"/>
                </a:lnTo>
                <a:lnTo>
                  <a:pt x="403" y="1250"/>
                </a:lnTo>
                <a:lnTo>
                  <a:pt x="409" y="1252"/>
                </a:lnTo>
                <a:lnTo>
                  <a:pt x="416" y="1250"/>
                </a:lnTo>
                <a:lnTo>
                  <a:pt x="422" y="1250"/>
                </a:lnTo>
                <a:lnTo>
                  <a:pt x="416" y="1252"/>
                </a:lnTo>
                <a:lnTo>
                  <a:pt x="409" y="1253"/>
                </a:lnTo>
                <a:lnTo>
                  <a:pt x="403" y="1258"/>
                </a:lnTo>
                <a:lnTo>
                  <a:pt x="397" y="1259"/>
                </a:lnTo>
                <a:lnTo>
                  <a:pt x="399" y="1266"/>
                </a:lnTo>
                <a:lnTo>
                  <a:pt x="404" y="1269"/>
                </a:lnTo>
                <a:lnTo>
                  <a:pt x="410" y="1266"/>
                </a:lnTo>
                <a:lnTo>
                  <a:pt x="404" y="1272"/>
                </a:lnTo>
                <a:lnTo>
                  <a:pt x="400" y="1279"/>
                </a:lnTo>
                <a:lnTo>
                  <a:pt x="407" y="1275"/>
                </a:lnTo>
                <a:lnTo>
                  <a:pt x="412" y="1269"/>
                </a:lnTo>
                <a:lnTo>
                  <a:pt x="420" y="1268"/>
                </a:lnTo>
                <a:lnTo>
                  <a:pt x="419" y="1269"/>
                </a:lnTo>
                <a:lnTo>
                  <a:pt x="412" y="1274"/>
                </a:lnTo>
                <a:lnTo>
                  <a:pt x="406" y="1278"/>
                </a:lnTo>
                <a:lnTo>
                  <a:pt x="400" y="1284"/>
                </a:lnTo>
                <a:lnTo>
                  <a:pt x="406" y="1284"/>
                </a:lnTo>
                <a:lnTo>
                  <a:pt x="412" y="1280"/>
                </a:lnTo>
                <a:lnTo>
                  <a:pt x="419" y="1278"/>
                </a:lnTo>
                <a:lnTo>
                  <a:pt x="425" y="1274"/>
                </a:lnTo>
                <a:lnTo>
                  <a:pt x="419" y="1279"/>
                </a:lnTo>
                <a:lnTo>
                  <a:pt x="418" y="1279"/>
                </a:lnTo>
                <a:lnTo>
                  <a:pt x="410" y="1285"/>
                </a:lnTo>
                <a:lnTo>
                  <a:pt x="404" y="1288"/>
                </a:lnTo>
                <a:lnTo>
                  <a:pt x="399" y="1295"/>
                </a:lnTo>
                <a:lnTo>
                  <a:pt x="393" y="1302"/>
                </a:lnTo>
                <a:lnTo>
                  <a:pt x="397" y="1309"/>
                </a:lnTo>
                <a:lnTo>
                  <a:pt x="403" y="1315"/>
                </a:lnTo>
                <a:lnTo>
                  <a:pt x="409" y="1311"/>
                </a:lnTo>
                <a:lnTo>
                  <a:pt x="412" y="1319"/>
                </a:lnTo>
                <a:lnTo>
                  <a:pt x="426" y="1319"/>
                </a:lnTo>
                <a:lnTo>
                  <a:pt x="431" y="1320"/>
                </a:lnTo>
                <a:lnTo>
                  <a:pt x="426" y="1320"/>
                </a:lnTo>
                <a:lnTo>
                  <a:pt x="419" y="1326"/>
                </a:lnTo>
                <a:lnTo>
                  <a:pt x="425" y="1326"/>
                </a:lnTo>
                <a:lnTo>
                  <a:pt x="431" y="1327"/>
                </a:lnTo>
                <a:lnTo>
                  <a:pt x="425" y="1331"/>
                </a:lnTo>
                <a:lnTo>
                  <a:pt x="419" y="1328"/>
                </a:lnTo>
                <a:lnTo>
                  <a:pt x="412" y="1331"/>
                </a:lnTo>
                <a:lnTo>
                  <a:pt x="419" y="1332"/>
                </a:lnTo>
                <a:lnTo>
                  <a:pt x="412" y="1339"/>
                </a:lnTo>
                <a:lnTo>
                  <a:pt x="419" y="1336"/>
                </a:lnTo>
                <a:lnTo>
                  <a:pt x="425" y="1339"/>
                </a:lnTo>
                <a:lnTo>
                  <a:pt x="431" y="1336"/>
                </a:lnTo>
                <a:lnTo>
                  <a:pt x="437" y="1335"/>
                </a:lnTo>
                <a:lnTo>
                  <a:pt x="441" y="1327"/>
                </a:lnTo>
                <a:lnTo>
                  <a:pt x="447" y="1324"/>
                </a:lnTo>
                <a:lnTo>
                  <a:pt x="447" y="1331"/>
                </a:lnTo>
                <a:lnTo>
                  <a:pt x="453" y="1332"/>
                </a:lnTo>
                <a:lnTo>
                  <a:pt x="447" y="1333"/>
                </a:lnTo>
                <a:lnTo>
                  <a:pt x="440" y="1336"/>
                </a:lnTo>
                <a:lnTo>
                  <a:pt x="434" y="1340"/>
                </a:lnTo>
                <a:lnTo>
                  <a:pt x="428" y="1340"/>
                </a:lnTo>
                <a:lnTo>
                  <a:pt x="422" y="1344"/>
                </a:lnTo>
                <a:lnTo>
                  <a:pt x="420" y="1350"/>
                </a:lnTo>
                <a:lnTo>
                  <a:pt x="426" y="1348"/>
                </a:lnTo>
                <a:lnTo>
                  <a:pt x="422" y="1356"/>
                </a:lnTo>
                <a:lnTo>
                  <a:pt x="428" y="1353"/>
                </a:lnTo>
                <a:lnTo>
                  <a:pt x="432" y="1347"/>
                </a:lnTo>
                <a:lnTo>
                  <a:pt x="438" y="1343"/>
                </a:lnTo>
                <a:lnTo>
                  <a:pt x="446" y="1339"/>
                </a:lnTo>
                <a:lnTo>
                  <a:pt x="451" y="1340"/>
                </a:lnTo>
                <a:lnTo>
                  <a:pt x="445" y="1343"/>
                </a:lnTo>
                <a:lnTo>
                  <a:pt x="438" y="1348"/>
                </a:lnTo>
                <a:lnTo>
                  <a:pt x="432" y="1350"/>
                </a:lnTo>
                <a:lnTo>
                  <a:pt x="430" y="1357"/>
                </a:lnTo>
                <a:lnTo>
                  <a:pt x="436" y="1356"/>
                </a:lnTo>
                <a:lnTo>
                  <a:pt x="442" y="1352"/>
                </a:lnTo>
                <a:lnTo>
                  <a:pt x="436" y="1357"/>
                </a:lnTo>
                <a:lnTo>
                  <a:pt x="431" y="1364"/>
                </a:lnTo>
                <a:lnTo>
                  <a:pt x="437" y="1365"/>
                </a:lnTo>
                <a:lnTo>
                  <a:pt x="444" y="1364"/>
                </a:lnTo>
                <a:lnTo>
                  <a:pt x="450" y="1364"/>
                </a:lnTo>
                <a:lnTo>
                  <a:pt x="438" y="1366"/>
                </a:lnTo>
                <a:lnTo>
                  <a:pt x="431" y="1366"/>
                </a:lnTo>
                <a:lnTo>
                  <a:pt x="426" y="1366"/>
                </a:lnTo>
                <a:lnTo>
                  <a:pt x="420" y="1369"/>
                </a:lnTo>
                <a:lnTo>
                  <a:pt x="426" y="1374"/>
                </a:lnTo>
                <a:lnTo>
                  <a:pt x="432" y="1375"/>
                </a:lnTo>
                <a:lnTo>
                  <a:pt x="438" y="1374"/>
                </a:lnTo>
                <a:lnTo>
                  <a:pt x="445" y="1372"/>
                </a:lnTo>
                <a:lnTo>
                  <a:pt x="451" y="1369"/>
                </a:lnTo>
                <a:lnTo>
                  <a:pt x="457" y="1368"/>
                </a:lnTo>
                <a:lnTo>
                  <a:pt x="463" y="1368"/>
                </a:lnTo>
                <a:lnTo>
                  <a:pt x="457" y="1371"/>
                </a:lnTo>
                <a:lnTo>
                  <a:pt x="463" y="1371"/>
                </a:lnTo>
                <a:lnTo>
                  <a:pt x="457" y="1372"/>
                </a:lnTo>
                <a:lnTo>
                  <a:pt x="451" y="1372"/>
                </a:lnTo>
                <a:lnTo>
                  <a:pt x="445" y="1374"/>
                </a:lnTo>
                <a:lnTo>
                  <a:pt x="438" y="1375"/>
                </a:lnTo>
                <a:lnTo>
                  <a:pt x="432" y="1377"/>
                </a:lnTo>
                <a:lnTo>
                  <a:pt x="426" y="1383"/>
                </a:lnTo>
                <a:lnTo>
                  <a:pt x="432" y="1380"/>
                </a:lnTo>
                <a:lnTo>
                  <a:pt x="438" y="1380"/>
                </a:lnTo>
                <a:lnTo>
                  <a:pt x="444" y="1380"/>
                </a:lnTo>
                <a:lnTo>
                  <a:pt x="450" y="1382"/>
                </a:lnTo>
                <a:lnTo>
                  <a:pt x="456" y="1383"/>
                </a:lnTo>
                <a:lnTo>
                  <a:pt x="450" y="1388"/>
                </a:lnTo>
                <a:lnTo>
                  <a:pt x="444" y="1388"/>
                </a:lnTo>
                <a:lnTo>
                  <a:pt x="444" y="1395"/>
                </a:lnTo>
                <a:lnTo>
                  <a:pt x="451" y="1395"/>
                </a:lnTo>
                <a:lnTo>
                  <a:pt x="457" y="1392"/>
                </a:lnTo>
                <a:lnTo>
                  <a:pt x="451" y="1399"/>
                </a:lnTo>
                <a:lnTo>
                  <a:pt x="458" y="1398"/>
                </a:lnTo>
                <a:lnTo>
                  <a:pt x="459" y="1391"/>
                </a:lnTo>
                <a:lnTo>
                  <a:pt x="465" y="1387"/>
                </a:lnTo>
                <a:lnTo>
                  <a:pt x="471" y="1384"/>
                </a:lnTo>
                <a:lnTo>
                  <a:pt x="478" y="1385"/>
                </a:lnTo>
                <a:lnTo>
                  <a:pt x="471" y="1387"/>
                </a:lnTo>
                <a:lnTo>
                  <a:pt x="465" y="1392"/>
                </a:lnTo>
                <a:lnTo>
                  <a:pt x="459" y="1396"/>
                </a:lnTo>
                <a:lnTo>
                  <a:pt x="464" y="1401"/>
                </a:lnTo>
                <a:lnTo>
                  <a:pt x="470" y="1400"/>
                </a:lnTo>
                <a:lnTo>
                  <a:pt x="477" y="1399"/>
                </a:lnTo>
                <a:lnTo>
                  <a:pt x="474" y="1406"/>
                </a:lnTo>
                <a:lnTo>
                  <a:pt x="467" y="1406"/>
                </a:lnTo>
                <a:lnTo>
                  <a:pt x="461" y="1406"/>
                </a:lnTo>
                <a:lnTo>
                  <a:pt x="455" y="1407"/>
                </a:lnTo>
                <a:lnTo>
                  <a:pt x="449" y="1409"/>
                </a:lnTo>
                <a:lnTo>
                  <a:pt x="455" y="1409"/>
                </a:lnTo>
                <a:lnTo>
                  <a:pt x="461" y="1411"/>
                </a:lnTo>
                <a:lnTo>
                  <a:pt x="467" y="1408"/>
                </a:lnTo>
                <a:lnTo>
                  <a:pt x="479" y="1408"/>
                </a:lnTo>
                <a:lnTo>
                  <a:pt x="474" y="1411"/>
                </a:lnTo>
                <a:lnTo>
                  <a:pt x="466" y="1414"/>
                </a:lnTo>
                <a:lnTo>
                  <a:pt x="460" y="1415"/>
                </a:lnTo>
                <a:lnTo>
                  <a:pt x="454" y="1417"/>
                </a:lnTo>
                <a:lnTo>
                  <a:pt x="448" y="1421"/>
                </a:lnTo>
                <a:lnTo>
                  <a:pt x="454" y="1421"/>
                </a:lnTo>
                <a:lnTo>
                  <a:pt x="460" y="1419"/>
                </a:lnTo>
                <a:lnTo>
                  <a:pt x="474" y="1421"/>
                </a:lnTo>
                <a:lnTo>
                  <a:pt x="479" y="1422"/>
                </a:lnTo>
                <a:lnTo>
                  <a:pt x="486" y="1421"/>
                </a:lnTo>
                <a:lnTo>
                  <a:pt x="492" y="1416"/>
                </a:lnTo>
                <a:lnTo>
                  <a:pt x="486" y="1417"/>
                </a:lnTo>
                <a:lnTo>
                  <a:pt x="479" y="1417"/>
                </a:lnTo>
                <a:lnTo>
                  <a:pt x="474" y="1416"/>
                </a:lnTo>
                <a:lnTo>
                  <a:pt x="479" y="1415"/>
                </a:lnTo>
                <a:lnTo>
                  <a:pt x="486" y="1414"/>
                </a:lnTo>
                <a:lnTo>
                  <a:pt x="492" y="1413"/>
                </a:lnTo>
                <a:lnTo>
                  <a:pt x="498" y="1412"/>
                </a:lnTo>
                <a:lnTo>
                  <a:pt x="505" y="1413"/>
                </a:lnTo>
                <a:lnTo>
                  <a:pt x="511" y="1413"/>
                </a:lnTo>
                <a:lnTo>
                  <a:pt x="517" y="1414"/>
                </a:lnTo>
                <a:lnTo>
                  <a:pt x="510" y="1420"/>
                </a:lnTo>
                <a:lnTo>
                  <a:pt x="517" y="1423"/>
                </a:lnTo>
                <a:lnTo>
                  <a:pt x="522" y="1421"/>
                </a:lnTo>
                <a:lnTo>
                  <a:pt x="522" y="1413"/>
                </a:lnTo>
                <a:lnTo>
                  <a:pt x="528" y="1414"/>
                </a:lnTo>
                <a:lnTo>
                  <a:pt x="534" y="1414"/>
                </a:lnTo>
                <a:lnTo>
                  <a:pt x="538" y="1407"/>
                </a:lnTo>
                <a:lnTo>
                  <a:pt x="544" y="1405"/>
                </a:lnTo>
                <a:lnTo>
                  <a:pt x="550" y="1404"/>
                </a:lnTo>
                <a:lnTo>
                  <a:pt x="553" y="1411"/>
                </a:lnTo>
                <a:lnTo>
                  <a:pt x="559" y="1406"/>
                </a:lnTo>
                <a:lnTo>
                  <a:pt x="553" y="1403"/>
                </a:lnTo>
                <a:lnTo>
                  <a:pt x="559" y="1405"/>
                </a:lnTo>
                <a:lnTo>
                  <a:pt x="565" y="1405"/>
                </a:lnTo>
                <a:lnTo>
                  <a:pt x="571" y="1400"/>
                </a:lnTo>
                <a:lnTo>
                  <a:pt x="573" y="1393"/>
                </a:lnTo>
                <a:lnTo>
                  <a:pt x="567" y="1391"/>
                </a:lnTo>
                <a:lnTo>
                  <a:pt x="573" y="1392"/>
                </a:lnTo>
                <a:lnTo>
                  <a:pt x="579" y="1388"/>
                </a:lnTo>
                <a:lnTo>
                  <a:pt x="585" y="1387"/>
                </a:lnTo>
                <a:lnTo>
                  <a:pt x="579" y="1393"/>
                </a:lnTo>
                <a:lnTo>
                  <a:pt x="584" y="1398"/>
                </a:lnTo>
                <a:lnTo>
                  <a:pt x="579" y="1404"/>
                </a:lnTo>
                <a:lnTo>
                  <a:pt x="573" y="1405"/>
                </a:lnTo>
                <a:lnTo>
                  <a:pt x="567" y="1407"/>
                </a:lnTo>
                <a:lnTo>
                  <a:pt x="564" y="1414"/>
                </a:lnTo>
                <a:lnTo>
                  <a:pt x="570" y="1412"/>
                </a:lnTo>
                <a:lnTo>
                  <a:pt x="576" y="1411"/>
                </a:lnTo>
                <a:lnTo>
                  <a:pt x="581" y="1408"/>
                </a:lnTo>
                <a:lnTo>
                  <a:pt x="588" y="1405"/>
                </a:lnTo>
                <a:lnTo>
                  <a:pt x="595" y="1400"/>
                </a:lnTo>
                <a:lnTo>
                  <a:pt x="598" y="1393"/>
                </a:lnTo>
                <a:lnTo>
                  <a:pt x="599" y="1400"/>
                </a:lnTo>
                <a:lnTo>
                  <a:pt x="604" y="1398"/>
                </a:lnTo>
                <a:lnTo>
                  <a:pt x="610" y="1395"/>
                </a:lnTo>
                <a:lnTo>
                  <a:pt x="604" y="1401"/>
                </a:lnTo>
                <a:lnTo>
                  <a:pt x="599" y="1404"/>
                </a:lnTo>
                <a:lnTo>
                  <a:pt x="598" y="1404"/>
                </a:lnTo>
                <a:lnTo>
                  <a:pt x="591" y="1408"/>
                </a:lnTo>
                <a:lnTo>
                  <a:pt x="585" y="1411"/>
                </a:lnTo>
                <a:lnTo>
                  <a:pt x="579" y="1413"/>
                </a:lnTo>
                <a:lnTo>
                  <a:pt x="573" y="1413"/>
                </a:lnTo>
                <a:lnTo>
                  <a:pt x="568" y="1414"/>
                </a:lnTo>
                <a:lnTo>
                  <a:pt x="560" y="1416"/>
                </a:lnTo>
                <a:lnTo>
                  <a:pt x="554" y="1421"/>
                </a:lnTo>
                <a:lnTo>
                  <a:pt x="560" y="1419"/>
                </a:lnTo>
                <a:lnTo>
                  <a:pt x="567" y="1419"/>
                </a:lnTo>
                <a:lnTo>
                  <a:pt x="560" y="1421"/>
                </a:lnTo>
                <a:lnTo>
                  <a:pt x="554" y="1423"/>
                </a:lnTo>
                <a:lnTo>
                  <a:pt x="548" y="1427"/>
                </a:lnTo>
                <a:lnTo>
                  <a:pt x="554" y="1429"/>
                </a:lnTo>
                <a:lnTo>
                  <a:pt x="560" y="1422"/>
                </a:lnTo>
                <a:lnTo>
                  <a:pt x="567" y="1420"/>
                </a:lnTo>
                <a:lnTo>
                  <a:pt x="573" y="1421"/>
                </a:lnTo>
                <a:lnTo>
                  <a:pt x="567" y="1427"/>
                </a:lnTo>
                <a:lnTo>
                  <a:pt x="572" y="1425"/>
                </a:lnTo>
                <a:lnTo>
                  <a:pt x="579" y="1422"/>
                </a:lnTo>
                <a:lnTo>
                  <a:pt x="585" y="1419"/>
                </a:lnTo>
                <a:lnTo>
                  <a:pt x="597" y="1409"/>
                </a:lnTo>
                <a:lnTo>
                  <a:pt x="599" y="1416"/>
                </a:lnTo>
                <a:lnTo>
                  <a:pt x="592" y="1416"/>
                </a:lnTo>
                <a:lnTo>
                  <a:pt x="586" y="1420"/>
                </a:lnTo>
                <a:lnTo>
                  <a:pt x="580" y="1423"/>
                </a:lnTo>
                <a:lnTo>
                  <a:pt x="575" y="1427"/>
                </a:lnTo>
                <a:lnTo>
                  <a:pt x="568" y="1431"/>
                </a:lnTo>
                <a:lnTo>
                  <a:pt x="574" y="1431"/>
                </a:lnTo>
                <a:lnTo>
                  <a:pt x="568" y="1433"/>
                </a:lnTo>
                <a:lnTo>
                  <a:pt x="561" y="1436"/>
                </a:lnTo>
                <a:lnTo>
                  <a:pt x="555" y="1439"/>
                </a:lnTo>
                <a:lnTo>
                  <a:pt x="561" y="1440"/>
                </a:lnTo>
                <a:lnTo>
                  <a:pt x="568" y="1435"/>
                </a:lnTo>
                <a:lnTo>
                  <a:pt x="574" y="1435"/>
                </a:lnTo>
                <a:lnTo>
                  <a:pt x="568" y="1439"/>
                </a:lnTo>
                <a:lnTo>
                  <a:pt x="574" y="1439"/>
                </a:lnTo>
                <a:lnTo>
                  <a:pt x="573" y="1445"/>
                </a:lnTo>
                <a:lnTo>
                  <a:pt x="579" y="1439"/>
                </a:lnTo>
                <a:lnTo>
                  <a:pt x="585" y="1435"/>
                </a:lnTo>
                <a:lnTo>
                  <a:pt x="591" y="1432"/>
                </a:lnTo>
                <a:lnTo>
                  <a:pt x="597" y="1432"/>
                </a:lnTo>
                <a:lnTo>
                  <a:pt x="591" y="1435"/>
                </a:lnTo>
                <a:lnTo>
                  <a:pt x="585" y="1438"/>
                </a:lnTo>
                <a:lnTo>
                  <a:pt x="579" y="1445"/>
                </a:lnTo>
                <a:lnTo>
                  <a:pt x="585" y="1442"/>
                </a:lnTo>
                <a:lnTo>
                  <a:pt x="591" y="1439"/>
                </a:lnTo>
                <a:lnTo>
                  <a:pt x="599" y="1436"/>
                </a:lnTo>
                <a:lnTo>
                  <a:pt x="591" y="1440"/>
                </a:lnTo>
                <a:lnTo>
                  <a:pt x="587" y="1447"/>
                </a:lnTo>
                <a:lnTo>
                  <a:pt x="592" y="1447"/>
                </a:lnTo>
                <a:lnTo>
                  <a:pt x="599" y="1447"/>
                </a:lnTo>
                <a:lnTo>
                  <a:pt x="605" y="1442"/>
                </a:lnTo>
                <a:lnTo>
                  <a:pt x="611" y="1438"/>
                </a:lnTo>
                <a:lnTo>
                  <a:pt x="616" y="1431"/>
                </a:lnTo>
                <a:lnTo>
                  <a:pt x="623" y="1430"/>
                </a:lnTo>
                <a:lnTo>
                  <a:pt x="616" y="1435"/>
                </a:lnTo>
                <a:lnTo>
                  <a:pt x="612" y="1440"/>
                </a:lnTo>
                <a:lnTo>
                  <a:pt x="608" y="1447"/>
                </a:lnTo>
                <a:lnTo>
                  <a:pt x="602" y="1454"/>
                </a:lnTo>
                <a:lnTo>
                  <a:pt x="596" y="1458"/>
                </a:lnTo>
                <a:lnTo>
                  <a:pt x="589" y="1462"/>
                </a:lnTo>
                <a:lnTo>
                  <a:pt x="586" y="1469"/>
                </a:lnTo>
                <a:lnTo>
                  <a:pt x="592" y="1466"/>
                </a:lnTo>
                <a:lnTo>
                  <a:pt x="599" y="1465"/>
                </a:lnTo>
                <a:lnTo>
                  <a:pt x="604" y="1460"/>
                </a:lnTo>
                <a:lnTo>
                  <a:pt x="611" y="1455"/>
                </a:lnTo>
                <a:lnTo>
                  <a:pt x="616" y="1452"/>
                </a:lnTo>
                <a:lnTo>
                  <a:pt x="623" y="1446"/>
                </a:lnTo>
                <a:lnTo>
                  <a:pt x="629" y="1444"/>
                </a:lnTo>
                <a:lnTo>
                  <a:pt x="623" y="1448"/>
                </a:lnTo>
                <a:lnTo>
                  <a:pt x="616" y="1454"/>
                </a:lnTo>
                <a:lnTo>
                  <a:pt x="610" y="1460"/>
                </a:lnTo>
                <a:lnTo>
                  <a:pt x="604" y="1466"/>
                </a:lnTo>
                <a:lnTo>
                  <a:pt x="591" y="1469"/>
                </a:lnTo>
                <a:lnTo>
                  <a:pt x="585" y="1473"/>
                </a:lnTo>
                <a:lnTo>
                  <a:pt x="591" y="1478"/>
                </a:lnTo>
                <a:lnTo>
                  <a:pt x="598" y="1473"/>
                </a:lnTo>
                <a:lnTo>
                  <a:pt x="600" y="1480"/>
                </a:lnTo>
                <a:lnTo>
                  <a:pt x="604" y="1480"/>
                </a:lnTo>
                <a:lnTo>
                  <a:pt x="608" y="1473"/>
                </a:lnTo>
                <a:lnTo>
                  <a:pt x="606" y="1480"/>
                </a:lnTo>
                <a:lnTo>
                  <a:pt x="611" y="1480"/>
                </a:lnTo>
                <a:lnTo>
                  <a:pt x="615" y="1476"/>
                </a:lnTo>
                <a:lnTo>
                  <a:pt x="621" y="1469"/>
                </a:lnTo>
                <a:lnTo>
                  <a:pt x="628" y="1469"/>
                </a:lnTo>
                <a:lnTo>
                  <a:pt x="634" y="1463"/>
                </a:lnTo>
                <a:lnTo>
                  <a:pt x="635" y="1456"/>
                </a:lnTo>
                <a:lnTo>
                  <a:pt x="641" y="1461"/>
                </a:lnTo>
                <a:lnTo>
                  <a:pt x="645" y="1454"/>
                </a:lnTo>
                <a:lnTo>
                  <a:pt x="643" y="1461"/>
                </a:lnTo>
                <a:lnTo>
                  <a:pt x="639" y="1466"/>
                </a:lnTo>
                <a:lnTo>
                  <a:pt x="645" y="1468"/>
                </a:lnTo>
                <a:lnTo>
                  <a:pt x="649" y="1469"/>
                </a:lnTo>
                <a:lnTo>
                  <a:pt x="643" y="1469"/>
                </a:lnTo>
                <a:lnTo>
                  <a:pt x="638" y="1473"/>
                </a:lnTo>
                <a:lnTo>
                  <a:pt x="643" y="1477"/>
                </a:lnTo>
                <a:lnTo>
                  <a:pt x="650" y="1478"/>
                </a:lnTo>
                <a:lnTo>
                  <a:pt x="643" y="1480"/>
                </a:lnTo>
                <a:lnTo>
                  <a:pt x="645" y="1481"/>
                </a:lnTo>
                <a:lnTo>
                  <a:pt x="651" y="1484"/>
                </a:lnTo>
                <a:lnTo>
                  <a:pt x="658" y="1487"/>
                </a:lnTo>
                <a:lnTo>
                  <a:pt x="665" y="1480"/>
                </a:lnTo>
                <a:lnTo>
                  <a:pt x="665" y="1474"/>
                </a:lnTo>
                <a:lnTo>
                  <a:pt x="677" y="1480"/>
                </a:lnTo>
                <a:lnTo>
                  <a:pt x="681" y="1480"/>
                </a:lnTo>
                <a:lnTo>
                  <a:pt x="681" y="1476"/>
                </a:lnTo>
                <a:lnTo>
                  <a:pt x="675" y="1474"/>
                </a:lnTo>
                <a:lnTo>
                  <a:pt x="669" y="1473"/>
                </a:lnTo>
                <a:lnTo>
                  <a:pt x="662" y="1472"/>
                </a:lnTo>
                <a:lnTo>
                  <a:pt x="656" y="1470"/>
                </a:lnTo>
                <a:lnTo>
                  <a:pt x="650" y="1469"/>
                </a:lnTo>
                <a:lnTo>
                  <a:pt x="657" y="1469"/>
                </a:lnTo>
                <a:lnTo>
                  <a:pt x="663" y="1470"/>
                </a:lnTo>
                <a:lnTo>
                  <a:pt x="669" y="1471"/>
                </a:lnTo>
                <a:lnTo>
                  <a:pt x="676" y="1473"/>
                </a:lnTo>
                <a:lnTo>
                  <a:pt x="681" y="1474"/>
                </a:lnTo>
                <a:lnTo>
                  <a:pt x="688" y="1471"/>
                </a:lnTo>
                <a:lnTo>
                  <a:pt x="685" y="1465"/>
                </a:lnTo>
                <a:lnTo>
                  <a:pt x="678" y="1465"/>
                </a:lnTo>
                <a:lnTo>
                  <a:pt x="685" y="1462"/>
                </a:lnTo>
                <a:lnTo>
                  <a:pt x="691" y="1462"/>
                </a:lnTo>
                <a:lnTo>
                  <a:pt x="687" y="1456"/>
                </a:lnTo>
                <a:lnTo>
                  <a:pt x="681" y="1454"/>
                </a:lnTo>
                <a:lnTo>
                  <a:pt x="687" y="1452"/>
                </a:lnTo>
                <a:lnTo>
                  <a:pt x="681" y="1453"/>
                </a:lnTo>
                <a:lnTo>
                  <a:pt x="675" y="1455"/>
                </a:lnTo>
                <a:lnTo>
                  <a:pt x="669" y="1457"/>
                </a:lnTo>
                <a:lnTo>
                  <a:pt x="675" y="1453"/>
                </a:lnTo>
                <a:lnTo>
                  <a:pt x="680" y="1446"/>
                </a:lnTo>
                <a:lnTo>
                  <a:pt x="673" y="1444"/>
                </a:lnTo>
                <a:lnTo>
                  <a:pt x="667" y="1444"/>
                </a:lnTo>
                <a:lnTo>
                  <a:pt x="662" y="1442"/>
                </a:lnTo>
                <a:lnTo>
                  <a:pt x="656" y="1440"/>
                </a:lnTo>
                <a:lnTo>
                  <a:pt x="649" y="1436"/>
                </a:lnTo>
                <a:lnTo>
                  <a:pt x="655" y="1438"/>
                </a:lnTo>
                <a:lnTo>
                  <a:pt x="661" y="1439"/>
                </a:lnTo>
                <a:lnTo>
                  <a:pt x="667" y="1440"/>
                </a:lnTo>
                <a:lnTo>
                  <a:pt x="673" y="1435"/>
                </a:lnTo>
                <a:lnTo>
                  <a:pt x="676" y="1441"/>
                </a:lnTo>
                <a:lnTo>
                  <a:pt x="681" y="1444"/>
                </a:lnTo>
                <a:lnTo>
                  <a:pt x="688" y="1446"/>
                </a:lnTo>
                <a:lnTo>
                  <a:pt x="694" y="1445"/>
                </a:lnTo>
                <a:lnTo>
                  <a:pt x="688" y="1440"/>
                </a:lnTo>
                <a:lnTo>
                  <a:pt x="694" y="1442"/>
                </a:lnTo>
                <a:lnTo>
                  <a:pt x="706" y="1440"/>
                </a:lnTo>
                <a:lnTo>
                  <a:pt x="713" y="1439"/>
                </a:lnTo>
                <a:lnTo>
                  <a:pt x="706" y="1438"/>
                </a:lnTo>
                <a:lnTo>
                  <a:pt x="700" y="1437"/>
                </a:lnTo>
                <a:lnTo>
                  <a:pt x="706" y="1438"/>
                </a:lnTo>
                <a:lnTo>
                  <a:pt x="713" y="1437"/>
                </a:lnTo>
                <a:lnTo>
                  <a:pt x="719" y="1431"/>
                </a:lnTo>
                <a:lnTo>
                  <a:pt x="713" y="1433"/>
                </a:lnTo>
                <a:lnTo>
                  <a:pt x="706" y="1436"/>
                </a:lnTo>
                <a:lnTo>
                  <a:pt x="700" y="1435"/>
                </a:lnTo>
                <a:lnTo>
                  <a:pt x="694" y="1432"/>
                </a:lnTo>
                <a:lnTo>
                  <a:pt x="706" y="1433"/>
                </a:lnTo>
                <a:lnTo>
                  <a:pt x="713" y="1432"/>
                </a:lnTo>
                <a:lnTo>
                  <a:pt x="716" y="1425"/>
                </a:lnTo>
                <a:lnTo>
                  <a:pt x="709" y="1423"/>
                </a:lnTo>
                <a:lnTo>
                  <a:pt x="702" y="1423"/>
                </a:lnTo>
                <a:lnTo>
                  <a:pt x="697" y="1422"/>
                </a:lnTo>
                <a:lnTo>
                  <a:pt x="691" y="1421"/>
                </a:lnTo>
                <a:lnTo>
                  <a:pt x="697" y="1421"/>
                </a:lnTo>
                <a:lnTo>
                  <a:pt x="702" y="1421"/>
                </a:lnTo>
                <a:lnTo>
                  <a:pt x="709" y="1423"/>
                </a:lnTo>
                <a:lnTo>
                  <a:pt x="716" y="1423"/>
                </a:lnTo>
                <a:lnTo>
                  <a:pt x="722" y="1422"/>
                </a:lnTo>
                <a:lnTo>
                  <a:pt x="716" y="1420"/>
                </a:lnTo>
                <a:lnTo>
                  <a:pt x="709" y="1419"/>
                </a:lnTo>
                <a:lnTo>
                  <a:pt x="703" y="1417"/>
                </a:lnTo>
                <a:lnTo>
                  <a:pt x="697" y="1416"/>
                </a:lnTo>
                <a:lnTo>
                  <a:pt x="691" y="1413"/>
                </a:lnTo>
                <a:lnTo>
                  <a:pt x="697" y="1414"/>
                </a:lnTo>
                <a:lnTo>
                  <a:pt x="703" y="1415"/>
                </a:lnTo>
                <a:lnTo>
                  <a:pt x="709" y="1416"/>
                </a:lnTo>
                <a:lnTo>
                  <a:pt x="716" y="1416"/>
                </a:lnTo>
                <a:lnTo>
                  <a:pt x="722" y="1414"/>
                </a:lnTo>
                <a:lnTo>
                  <a:pt x="725" y="1408"/>
                </a:lnTo>
                <a:lnTo>
                  <a:pt x="731" y="1404"/>
                </a:lnTo>
                <a:lnTo>
                  <a:pt x="725" y="1405"/>
                </a:lnTo>
                <a:lnTo>
                  <a:pt x="720" y="1404"/>
                </a:lnTo>
                <a:lnTo>
                  <a:pt x="713" y="1401"/>
                </a:lnTo>
                <a:lnTo>
                  <a:pt x="708" y="1401"/>
                </a:lnTo>
                <a:lnTo>
                  <a:pt x="702" y="1401"/>
                </a:lnTo>
                <a:lnTo>
                  <a:pt x="695" y="1400"/>
                </a:lnTo>
                <a:lnTo>
                  <a:pt x="690" y="1399"/>
                </a:lnTo>
                <a:lnTo>
                  <a:pt x="695" y="1399"/>
                </a:lnTo>
                <a:lnTo>
                  <a:pt x="702" y="1400"/>
                </a:lnTo>
                <a:lnTo>
                  <a:pt x="714" y="1400"/>
                </a:lnTo>
                <a:lnTo>
                  <a:pt x="720" y="1400"/>
                </a:lnTo>
                <a:lnTo>
                  <a:pt x="726" y="1400"/>
                </a:lnTo>
                <a:lnTo>
                  <a:pt x="732" y="1398"/>
                </a:lnTo>
                <a:lnTo>
                  <a:pt x="726" y="1396"/>
                </a:lnTo>
                <a:lnTo>
                  <a:pt x="720" y="1395"/>
                </a:lnTo>
                <a:lnTo>
                  <a:pt x="714" y="1393"/>
                </a:lnTo>
                <a:lnTo>
                  <a:pt x="726" y="1393"/>
                </a:lnTo>
                <a:lnTo>
                  <a:pt x="732" y="1396"/>
                </a:lnTo>
                <a:lnTo>
                  <a:pt x="738" y="1390"/>
                </a:lnTo>
                <a:lnTo>
                  <a:pt x="732" y="1391"/>
                </a:lnTo>
                <a:lnTo>
                  <a:pt x="726" y="1391"/>
                </a:lnTo>
                <a:lnTo>
                  <a:pt x="732" y="1388"/>
                </a:lnTo>
                <a:lnTo>
                  <a:pt x="726" y="1387"/>
                </a:lnTo>
                <a:lnTo>
                  <a:pt x="721" y="1385"/>
                </a:lnTo>
                <a:lnTo>
                  <a:pt x="714" y="1383"/>
                </a:lnTo>
                <a:lnTo>
                  <a:pt x="720" y="1384"/>
                </a:lnTo>
                <a:lnTo>
                  <a:pt x="726" y="1384"/>
                </a:lnTo>
                <a:lnTo>
                  <a:pt x="732" y="1385"/>
                </a:lnTo>
                <a:lnTo>
                  <a:pt x="738" y="1387"/>
                </a:lnTo>
                <a:lnTo>
                  <a:pt x="745" y="1383"/>
                </a:lnTo>
                <a:lnTo>
                  <a:pt x="751" y="1377"/>
                </a:lnTo>
                <a:lnTo>
                  <a:pt x="751" y="1371"/>
                </a:lnTo>
                <a:lnTo>
                  <a:pt x="733" y="1371"/>
                </a:lnTo>
                <a:lnTo>
                  <a:pt x="727" y="1366"/>
                </a:lnTo>
                <a:lnTo>
                  <a:pt x="733" y="1367"/>
                </a:lnTo>
                <a:lnTo>
                  <a:pt x="739" y="1368"/>
                </a:lnTo>
                <a:lnTo>
                  <a:pt x="746" y="1368"/>
                </a:lnTo>
                <a:lnTo>
                  <a:pt x="752" y="1369"/>
                </a:lnTo>
                <a:lnTo>
                  <a:pt x="759" y="1367"/>
                </a:lnTo>
                <a:lnTo>
                  <a:pt x="762" y="1360"/>
                </a:lnTo>
                <a:lnTo>
                  <a:pt x="768" y="1357"/>
                </a:lnTo>
                <a:lnTo>
                  <a:pt x="762" y="1359"/>
                </a:lnTo>
                <a:lnTo>
                  <a:pt x="756" y="1358"/>
                </a:lnTo>
                <a:lnTo>
                  <a:pt x="751" y="1356"/>
                </a:lnTo>
                <a:lnTo>
                  <a:pt x="745" y="1352"/>
                </a:lnTo>
                <a:lnTo>
                  <a:pt x="751" y="1352"/>
                </a:lnTo>
                <a:lnTo>
                  <a:pt x="756" y="1356"/>
                </a:lnTo>
                <a:lnTo>
                  <a:pt x="763" y="1355"/>
                </a:lnTo>
                <a:lnTo>
                  <a:pt x="768" y="1353"/>
                </a:lnTo>
                <a:lnTo>
                  <a:pt x="776" y="1349"/>
                </a:lnTo>
                <a:lnTo>
                  <a:pt x="773" y="1343"/>
                </a:lnTo>
                <a:lnTo>
                  <a:pt x="780" y="1342"/>
                </a:lnTo>
                <a:lnTo>
                  <a:pt x="779" y="1335"/>
                </a:lnTo>
                <a:lnTo>
                  <a:pt x="773" y="1336"/>
                </a:lnTo>
                <a:lnTo>
                  <a:pt x="766" y="1340"/>
                </a:lnTo>
                <a:lnTo>
                  <a:pt x="764" y="1339"/>
                </a:lnTo>
                <a:lnTo>
                  <a:pt x="771" y="1334"/>
                </a:lnTo>
                <a:lnTo>
                  <a:pt x="778" y="1327"/>
                </a:lnTo>
                <a:lnTo>
                  <a:pt x="784" y="1320"/>
                </a:lnTo>
                <a:lnTo>
                  <a:pt x="781" y="1314"/>
                </a:lnTo>
                <a:lnTo>
                  <a:pt x="775" y="1312"/>
                </a:lnTo>
                <a:lnTo>
                  <a:pt x="768" y="1310"/>
                </a:lnTo>
                <a:lnTo>
                  <a:pt x="762" y="1306"/>
                </a:lnTo>
                <a:lnTo>
                  <a:pt x="756" y="1300"/>
                </a:lnTo>
                <a:lnTo>
                  <a:pt x="767" y="1301"/>
                </a:lnTo>
                <a:lnTo>
                  <a:pt x="775" y="1307"/>
                </a:lnTo>
                <a:lnTo>
                  <a:pt x="786" y="1310"/>
                </a:lnTo>
                <a:lnTo>
                  <a:pt x="792" y="1309"/>
                </a:lnTo>
                <a:lnTo>
                  <a:pt x="786" y="1306"/>
                </a:lnTo>
                <a:lnTo>
                  <a:pt x="780" y="1302"/>
                </a:lnTo>
                <a:lnTo>
                  <a:pt x="786" y="1303"/>
                </a:lnTo>
                <a:lnTo>
                  <a:pt x="784" y="1296"/>
                </a:lnTo>
                <a:lnTo>
                  <a:pt x="779" y="1293"/>
                </a:lnTo>
                <a:lnTo>
                  <a:pt x="773" y="1295"/>
                </a:lnTo>
                <a:lnTo>
                  <a:pt x="765" y="1290"/>
                </a:lnTo>
                <a:lnTo>
                  <a:pt x="760" y="1288"/>
                </a:lnTo>
                <a:lnTo>
                  <a:pt x="754" y="1283"/>
                </a:lnTo>
                <a:lnTo>
                  <a:pt x="760" y="1285"/>
                </a:lnTo>
                <a:lnTo>
                  <a:pt x="771" y="1288"/>
                </a:lnTo>
                <a:lnTo>
                  <a:pt x="779" y="1288"/>
                </a:lnTo>
                <a:lnTo>
                  <a:pt x="784" y="1285"/>
                </a:lnTo>
                <a:lnTo>
                  <a:pt x="783" y="1278"/>
                </a:lnTo>
                <a:lnTo>
                  <a:pt x="790" y="1278"/>
                </a:lnTo>
                <a:lnTo>
                  <a:pt x="784" y="1275"/>
                </a:lnTo>
                <a:lnTo>
                  <a:pt x="790" y="1276"/>
                </a:lnTo>
                <a:lnTo>
                  <a:pt x="795" y="1275"/>
                </a:lnTo>
                <a:lnTo>
                  <a:pt x="803" y="1279"/>
                </a:lnTo>
                <a:lnTo>
                  <a:pt x="805" y="1280"/>
                </a:lnTo>
                <a:lnTo>
                  <a:pt x="798" y="1279"/>
                </a:lnTo>
                <a:lnTo>
                  <a:pt x="792" y="1280"/>
                </a:lnTo>
                <a:lnTo>
                  <a:pt x="788" y="1287"/>
                </a:lnTo>
                <a:lnTo>
                  <a:pt x="792" y="1287"/>
                </a:lnTo>
                <a:lnTo>
                  <a:pt x="798" y="1286"/>
                </a:lnTo>
                <a:lnTo>
                  <a:pt x="804" y="1284"/>
                </a:lnTo>
                <a:lnTo>
                  <a:pt x="811" y="1282"/>
                </a:lnTo>
                <a:lnTo>
                  <a:pt x="808" y="1280"/>
                </a:lnTo>
                <a:lnTo>
                  <a:pt x="814" y="1277"/>
                </a:lnTo>
                <a:lnTo>
                  <a:pt x="820" y="1278"/>
                </a:lnTo>
                <a:lnTo>
                  <a:pt x="825" y="1271"/>
                </a:lnTo>
                <a:lnTo>
                  <a:pt x="830" y="1272"/>
                </a:lnTo>
                <a:lnTo>
                  <a:pt x="830" y="1266"/>
                </a:lnTo>
                <a:lnTo>
                  <a:pt x="823" y="1264"/>
                </a:lnTo>
                <a:lnTo>
                  <a:pt x="818" y="1264"/>
                </a:lnTo>
                <a:lnTo>
                  <a:pt x="812" y="1259"/>
                </a:lnTo>
                <a:lnTo>
                  <a:pt x="813" y="1253"/>
                </a:lnTo>
                <a:lnTo>
                  <a:pt x="818" y="1259"/>
                </a:lnTo>
                <a:lnTo>
                  <a:pt x="823" y="1259"/>
                </a:lnTo>
                <a:lnTo>
                  <a:pt x="829" y="1263"/>
                </a:lnTo>
                <a:lnTo>
                  <a:pt x="836" y="1263"/>
                </a:lnTo>
                <a:lnTo>
                  <a:pt x="834" y="1256"/>
                </a:lnTo>
                <a:lnTo>
                  <a:pt x="827" y="1252"/>
                </a:lnTo>
                <a:lnTo>
                  <a:pt x="834" y="1253"/>
                </a:lnTo>
                <a:lnTo>
                  <a:pt x="840" y="1259"/>
                </a:lnTo>
                <a:lnTo>
                  <a:pt x="846" y="1258"/>
                </a:lnTo>
                <a:lnTo>
                  <a:pt x="847" y="1252"/>
                </a:lnTo>
                <a:lnTo>
                  <a:pt x="842" y="1244"/>
                </a:lnTo>
                <a:lnTo>
                  <a:pt x="836" y="1245"/>
                </a:lnTo>
                <a:lnTo>
                  <a:pt x="834" y="1238"/>
                </a:lnTo>
                <a:lnTo>
                  <a:pt x="835" y="1236"/>
                </a:lnTo>
                <a:lnTo>
                  <a:pt x="840" y="1239"/>
                </a:lnTo>
                <a:lnTo>
                  <a:pt x="846" y="1245"/>
                </a:lnTo>
                <a:lnTo>
                  <a:pt x="853" y="1250"/>
                </a:lnTo>
                <a:lnTo>
                  <a:pt x="865" y="1252"/>
                </a:lnTo>
                <a:lnTo>
                  <a:pt x="866" y="1246"/>
                </a:lnTo>
                <a:lnTo>
                  <a:pt x="858" y="1240"/>
                </a:lnTo>
                <a:lnTo>
                  <a:pt x="853" y="1237"/>
                </a:lnTo>
                <a:lnTo>
                  <a:pt x="848" y="1234"/>
                </a:lnTo>
                <a:lnTo>
                  <a:pt x="854" y="1236"/>
                </a:lnTo>
                <a:lnTo>
                  <a:pt x="859" y="1240"/>
                </a:lnTo>
                <a:lnTo>
                  <a:pt x="866" y="1244"/>
                </a:lnTo>
                <a:lnTo>
                  <a:pt x="859" y="1238"/>
                </a:lnTo>
                <a:lnTo>
                  <a:pt x="854" y="1235"/>
                </a:lnTo>
                <a:lnTo>
                  <a:pt x="859" y="1236"/>
                </a:lnTo>
                <a:lnTo>
                  <a:pt x="859" y="1229"/>
                </a:lnTo>
                <a:lnTo>
                  <a:pt x="866" y="1235"/>
                </a:lnTo>
                <a:lnTo>
                  <a:pt x="872" y="1237"/>
                </a:lnTo>
                <a:lnTo>
                  <a:pt x="868" y="1231"/>
                </a:lnTo>
                <a:lnTo>
                  <a:pt x="874" y="1235"/>
                </a:lnTo>
                <a:lnTo>
                  <a:pt x="878" y="1228"/>
                </a:lnTo>
                <a:lnTo>
                  <a:pt x="884" y="1230"/>
                </a:lnTo>
                <a:lnTo>
                  <a:pt x="890" y="1229"/>
                </a:lnTo>
                <a:lnTo>
                  <a:pt x="888" y="1223"/>
                </a:lnTo>
                <a:lnTo>
                  <a:pt x="881" y="1219"/>
                </a:lnTo>
                <a:lnTo>
                  <a:pt x="880" y="1219"/>
                </a:lnTo>
                <a:lnTo>
                  <a:pt x="874" y="1218"/>
                </a:lnTo>
                <a:lnTo>
                  <a:pt x="862" y="1212"/>
                </a:lnTo>
                <a:lnTo>
                  <a:pt x="855" y="1213"/>
                </a:lnTo>
                <a:lnTo>
                  <a:pt x="862" y="1207"/>
                </a:lnTo>
                <a:lnTo>
                  <a:pt x="868" y="1211"/>
                </a:lnTo>
                <a:lnTo>
                  <a:pt x="874" y="1213"/>
                </a:lnTo>
                <a:lnTo>
                  <a:pt x="880" y="1215"/>
                </a:lnTo>
                <a:lnTo>
                  <a:pt x="886" y="1218"/>
                </a:lnTo>
                <a:lnTo>
                  <a:pt x="893" y="1218"/>
                </a:lnTo>
                <a:lnTo>
                  <a:pt x="900" y="1215"/>
                </a:lnTo>
                <a:lnTo>
                  <a:pt x="905" y="1218"/>
                </a:lnTo>
                <a:lnTo>
                  <a:pt x="905" y="1211"/>
                </a:lnTo>
                <a:lnTo>
                  <a:pt x="907" y="1204"/>
                </a:lnTo>
                <a:lnTo>
                  <a:pt x="901" y="1200"/>
                </a:lnTo>
                <a:lnTo>
                  <a:pt x="907" y="1198"/>
                </a:lnTo>
                <a:lnTo>
                  <a:pt x="913" y="1191"/>
                </a:lnTo>
                <a:lnTo>
                  <a:pt x="909" y="1185"/>
                </a:lnTo>
                <a:lnTo>
                  <a:pt x="903" y="1185"/>
                </a:lnTo>
                <a:lnTo>
                  <a:pt x="897" y="1185"/>
                </a:lnTo>
                <a:lnTo>
                  <a:pt x="890" y="1186"/>
                </a:lnTo>
                <a:lnTo>
                  <a:pt x="885" y="1185"/>
                </a:lnTo>
                <a:lnTo>
                  <a:pt x="879" y="1183"/>
                </a:lnTo>
                <a:lnTo>
                  <a:pt x="873" y="1178"/>
                </a:lnTo>
                <a:lnTo>
                  <a:pt x="879" y="1172"/>
                </a:lnTo>
                <a:lnTo>
                  <a:pt x="885" y="1172"/>
                </a:lnTo>
                <a:lnTo>
                  <a:pt x="892" y="1173"/>
                </a:lnTo>
                <a:lnTo>
                  <a:pt x="898" y="1173"/>
                </a:lnTo>
                <a:lnTo>
                  <a:pt x="904" y="1172"/>
                </a:lnTo>
                <a:lnTo>
                  <a:pt x="910" y="1169"/>
                </a:lnTo>
                <a:lnTo>
                  <a:pt x="916" y="1170"/>
                </a:lnTo>
                <a:lnTo>
                  <a:pt x="923" y="1172"/>
                </a:lnTo>
                <a:lnTo>
                  <a:pt x="929" y="1172"/>
                </a:lnTo>
                <a:lnTo>
                  <a:pt x="927" y="1165"/>
                </a:lnTo>
                <a:lnTo>
                  <a:pt x="920" y="1163"/>
                </a:lnTo>
                <a:lnTo>
                  <a:pt x="925" y="1157"/>
                </a:lnTo>
                <a:lnTo>
                  <a:pt x="927" y="1150"/>
                </a:lnTo>
                <a:lnTo>
                  <a:pt x="920" y="1143"/>
                </a:lnTo>
                <a:lnTo>
                  <a:pt x="914" y="1138"/>
                </a:lnTo>
                <a:lnTo>
                  <a:pt x="909" y="1131"/>
                </a:lnTo>
                <a:lnTo>
                  <a:pt x="915" y="1129"/>
                </a:lnTo>
                <a:lnTo>
                  <a:pt x="914" y="1122"/>
                </a:lnTo>
                <a:lnTo>
                  <a:pt x="920" y="1119"/>
                </a:lnTo>
                <a:lnTo>
                  <a:pt x="933" y="1119"/>
                </a:lnTo>
                <a:lnTo>
                  <a:pt x="939" y="1118"/>
                </a:lnTo>
                <a:lnTo>
                  <a:pt x="945" y="1124"/>
                </a:lnTo>
                <a:lnTo>
                  <a:pt x="952" y="1125"/>
                </a:lnTo>
                <a:lnTo>
                  <a:pt x="958" y="1124"/>
                </a:lnTo>
                <a:lnTo>
                  <a:pt x="964" y="1119"/>
                </a:lnTo>
                <a:lnTo>
                  <a:pt x="967" y="1119"/>
                </a:lnTo>
                <a:lnTo>
                  <a:pt x="967" y="1118"/>
                </a:lnTo>
                <a:lnTo>
                  <a:pt x="962" y="1116"/>
                </a:lnTo>
                <a:lnTo>
                  <a:pt x="968" y="1116"/>
                </a:lnTo>
                <a:lnTo>
                  <a:pt x="969" y="1114"/>
                </a:lnTo>
                <a:lnTo>
                  <a:pt x="969" y="1111"/>
                </a:lnTo>
                <a:lnTo>
                  <a:pt x="975" y="1108"/>
                </a:lnTo>
                <a:lnTo>
                  <a:pt x="983" y="1109"/>
                </a:lnTo>
                <a:lnTo>
                  <a:pt x="977" y="1102"/>
                </a:lnTo>
                <a:lnTo>
                  <a:pt x="984" y="1098"/>
                </a:lnTo>
                <a:lnTo>
                  <a:pt x="977" y="1095"/>
                </a:lnTo>
                <a:lnTo>
                  <a:pt x="975" y="1095"/>
                </a:lnTo>
                <a:lnTo>
                  <a:pt x="969" y="1093"/>
                </a:lnTo>
                <a:lnTo>
                  <a:pt x="974" y="1086"/>
                </a:lnTo>
                <a:lnTo>
                  <a:pt x="978" y="1087"/>
                </a:lnTo>
                <a:lnTo>
                  <a:pt x="979" y="1087"/>
                </a:lnTo>
                <a:lnTo>
                  <a:pt x="986" y="1091"/>
                </a:lnTo>
                <a:lnTo>
                  <a:pt x="990" y="1084"/>
                </a:lnTo>
                <a:lnTo>
                  <a:pt x="996" y="1079"/>
                </a:lnTo>
                <a:lnTo>
                  <a:pt x="1002" y="1082"/>
                </a:lnTo>
                <a:lnTo>
                  <a:pt x="1005" y="1089"/>
                </a:lnTo>
                <a:lnTo>
                  <a:pt x="1012" y="1087"/>
                </a:lnTo>
                <a:lnTo>
                  <a:pt x="1018" y="1083"/>
                </a:lnTo>
                <a:lnTo>
                  <a:pt x="1015" y="1076"/>
                </a:lnTo>
                <a:lnTo>
                  <a:pt x="1022" y="1079"/>
                </a:lnTo>
                <a:lnTo>
                  <a:pt x="1028" y="1085"/>
                </a:lnTo>
                <a:lnTo>
                  <a:pt x="1034" y="1084"/>
                </a:lnTo>
                <a:lnTo>
                  <a:pt x="1039" y="1085"/>
                </a:lnTo>
                <a:lnTo>
                  <a:pt x="1046" y="1085"/>
                </a:lnTo>
                <a:lnTo>
                  <a:pt x="1041" y="1078"/>
                </a:lnTo>
                <a:lnTo>
                  <a:pt x="1047" y="1078"/>
                </a:lnTo>
                <a:lnTo>
                  <a:pt x="1053" y="1077"/>
                </a:lnTo>
                <a:lnTo>
                  <a:pt x="1051" y="1084"/>
                </a:lnTo>
                <a:lnTo>
                  <a:pt x="1057" y="1081"/>
                </a:lnTo>
                <a:lnTo>
                  <a:pt x="1063" y="1082"/>
                </a:lnTo>
                <a:lnTo>
                  <a:pt x="1069" y="1076"/>
                </a:lnTo>
                <a:lnTo>
                  <a:pt x="1074" y="1069"/>
                </a:lnTo>
                <a:lnTo>
                  <a:pt x="1067" y="1066"/>
                </a:lnTo>
                <a:lnTo>
                  <a:pt x="1061" y="1062"/>
                </a:lnTo>
                <a:lnTo>
                  <a:pt x="1065" y="1054"/>
                </a:lnTo>
                <a:lnTo>
                  <a:pt x="1066" y="1061"/>
                </a:lnTo>
                <a:lnTo>
                  <a:pt x="1074" y="1063"/>
                </a:lnTo>
                <a:lnTo>
                  <a:pt x="1079" y="1062"/>
                </a:lnTo>
                <a:lnTo>
                  <a:pt x="1085" y="1057"/>
                </a:lnTo>
                <a:lnTo>
                  <a:pt x="1085" y="1050"/>
                </a:lnTo>
                <a:lnTo>
                  <a:pt x="1091" y="1046"/>
                </a:lnTo>
                <a:lnTo>
                  <a:pt x="1094" y="1041"/>
                </a:lnTo>
                <a:lnTo>
                  <a:pt x="1101" y="1036"/>
                </a:lnTo>
                <a:lnTo>
                  <a:pt x="1094" y="1034"/>
                </a:lnTo>
                <a:lnTo>
                  <a:pt x="1088" y="1030"/>
                </a:lnTo>
                <a:lnTo>
                  <a:pt x="1094" y="1030"/>
                </a:lnTo>
                <a:lnTo>
                  <a:pt x="1101" y="1032"/>
                </a:lnTo>
                <a:lnTo>
                  <a:pt x="1107" y="1032"/>
                </a:lnTo>
                <a:lnTo>
                  <a:pt x="1113" y="1034"/>
                </a:lnTo>
                <a:lnTo>
                  <a:pt x="1119" y="1033"/>
                </a:lnTo>
                <a:lnTo>
                  <a:pt x="1125" y="1034"/>
                </a:lnTo>
                <a:lnTo>
                  <a:pt x="1132" y="1035"/>
                </a:lnTo>
                <a:lnTo>
                  <a:pt x="1125" y="1036"/>
                </a:lnTo>
                <a:lnTo>
                  <a:pt x="1119" y="1040"/>
                </a:lnTo>
                <a:lnTo>
                  <a:pt x="1113" y="1043"/>
                </a:lnTo>
                <a:lnTo>
                  <a:pt x="1107" y="1049"/>
                </a:lnTo>
                <a:lnTo>
                  <a:pt x="1101" y="1052"/>
                </a:lnTo>
                <a:lnTo>
                  <a:pt x="1094" y="1057"/>
                </a:lnTo>
                <a:lnTo>
                  <a:pt x="1092" y="1063"/>
                </a:lnTo>
                <a:lnTo>
                  <a:pt x="1098" y="1060"/>
                </a:lnTo>
                <a:lnTo>
                  <a:pt x="1105" y="1065"/>
                </a:lnTo>
                <a:lnTo>
                  <a:pt x="1111" y="1068"/>
                </a:lnTo>
                <a:lnTo>
                  <a:pt x="1117" y="1068"/>
                </a:lnTo>
                <a:lnTo>
                  <a:pt x="1123" y="1068"/>
                </a:lnTo>
                <a:lnTo>
                  <a:pt x="1124" y="1062"/>
                </a:lnTo>
                <a:lnTo>
                  <a:pt x="1125" y="1056"/>
                </a:lnTo>
                <a:lnTo>
                  <a:pt x="1132" y="1054"/>
                </a:lnTo>
                <a:lnTo>
                  <a:pt x="1127" y="1060"/>
                </a:lnTo>
                <a:lnTo>
                  <a:pt x="1129" y="1067"/>
                </a:lnTo>
                <a:lnTo>
                  <a:pt x="1136" y="1061"/>
                </a:lnTo>
                <a:lnTo>
                  <a:pt x="1142" y="1061"/>
                </a:lnTo>
                <a:lnTo>
                  <a:pt x="1153" y="1058"/>
                </a:lnTo>
                <a:lnTo>
                  <a:pt x="1155" y="1051"/>
                </a:lnTo>
                <a:lnTo>
                  <a:pt x="1162" y="1056"/>
                </a:lnTo>
                <a:lnTo>
                  <a:pt x="1161" y="1062"/>
                </a:lnTo>
                <a:lnTo>
                  <a:pt x="1167" y="1060"/>
                </a:lnTo>
                <a:lnTo>
                  <a:pt x="1173" y="1061"/>
                </a:lnTo>
                <a:lnTo>
                  <a:pt x="1179" y="1058"/>
                </a:lnTo>
                <a:lnTo>
                  <a:pt x="1185" y="1051"/>
                </a:lnTo>
                <a:lnTo>
                  <a:pt x="1192" y="1046"/>
                </a:lnTo>
                <a:lnTo>
                  <a:pt x="1198" y="1049"/>
                </a:lnTo>
                <a:lnTo>
                  <a:pt x="1203" y="1048"/>
                </a:lnTo>
                <a:lnTo>
                  <a:pt x="1202" y="1041"/>
                </a:lnTo>
                <a:lnTo>
                  <a:pt x="1203" y="1034"/>
                </a:lnTo>
                <a:lnTo>
                  <a:pt x="1197" y="1029"/>
                </a:lnTo>
                <a:lnTo>
                  <a:pt x="1203" y="1027"/>
                </a:lnTo>
                <a:lnTo>
                  <a:pt x="1204" y="1033"/>
                </a:lnTo>
                <a:lnTo>
                  <a:pt x="1210" y="1037"/>
                </a:lnTo>
                <a:lnTo>
                  <a:pt x="1216" y="1037"/>
                </a:lnTo>
                <a:lnTo>
                  <a:pt x="1223" y="1040"/>
                </a:lnTo>
                <a:lnTo>
                  <a:pt x="1229" y="1041"/>
                </a:lnTo>
                <a:lnTo>
                  <a:pt x="1225" y="1034"/>
                </a:lnTo>
                <a:lnTo>
                  <a:pt x="1231" y="1028"/>
                </a:lnTo>
                <a:lnTo>
                  <a:pt x="1231" y="1035"/>
                </a:lnTo>
                <a:lnTo>
                  <a:pt x="1238" y="1036"/>
                </a:lnTo>
                <a:lnTo>
                  <a:pt x="1243" y="1033"/>
                </a:lnTo>
                <a:lnTo>
                  <a:pt x="1251" y="1029"/>
                </a:lnTo>
                <a:lnTo>
                  <a:pt x="1256" y="1027"/>
                </a:lnTo>
                <a:lnTo>
                  <a:pt x="1262" y="1021"/>
                </a:lnTo>
                <a:lnTo>
                  <a:pt x="1268" y="1019"/>
                </a:lnTo>
                <a:lnTo>
                  <a:pt x="1265" y="1012"/>
                </a:lnTo>
                <a:lnTo>
                  <a:pt x="1271" y="1006"/>
                </a:lnTo>
                <a:lnTo>
                  <a:pt x="1270" y="1012"/>
                </a:lnTo>
                <a:lnTo>
                  <a:pt x="1276" y="1010"/>
                </a:lnTo>
                <a:lnTo>
                  <a:pt x="1273" y="1017"/>
                </a:lnTo>
                <a:lnTo>
                  <a:pt x="1281" y="1012"/>
                </a:lnTo>
                <a:lnTo>
                  <a:pt x="1286" y="1009"/>
                </a:lnTo>
                <a:lnTo>
                  <a:pt x="1289" y="1002"/>
                </a:lnTo>
                <a:lnTo>
                  <a:pt x="1295" y="1005"/>
                </a:lnTo>
                <a:lnTo>
                  <a:pt x="1294" y="997"/>
                </a:lnTo>
                <a:lnTo>
                  <a:pt x="1297" y="990"/>
                </a:lnTo>
                <a:lnTo>
                  <a:pt x="1303" y="992"/>
                </a:lnTo>
                <a:lnTo>
                  <a:pt x="1300" y="988"/>
                </a:lnTo>
                <a:lnTo>
                  <a:pt x="1304" y="986"/>
                </a:lnTo>
                <a:lnTo>
                  <a:pt x="1311" y="985"/>
                </a:lnTo>
                <a:lnTo>
                  <a:pt x="1317" y="981"/>
                </a:lnTo>
                <a:lnTo>
                  <a:pt x="1323" y="979"/>
                </a:lnTo>
                <a:lnTo>
                  <a:pt x="1324" y="972"/>
                </a:lnTo>
                <a:lnTo>
                  <a:pt x="1330" y="969"/>
                </a:lnTo>
                <a:lnTo>
                  <a:pt x="1329" y="963"/>
                </a:lnTo>
                <a:lnTo>
                  <a:pt x="1335" y="964"/>
                </a:lnTo>
                <a:lnTo>
                  <a:pt x="1341" y="957"/>
                </a:lnTo>
                <a:lnTo>
                  <a:pt x="1341" y="950"/>
                </a:lnTo>
                <a:lnTo>
                  <a:pt x="1347" y="952"/>
                </a:lnTo>
                <a:lnTo>
                  <a:pt x="1352" y="947"/>
                </a:lnTo>
                <a:lnTo>
                  <a:pt x="1356" y="941"/>
                </a:lnTo>
                <a:lnTo>
                  <a:pt x="1361" y="941"/>
                </a:lnTo>
                <a:lnTo>
                  <a:pt x="1368" y="939"/>
                </a:lnTo>
                <a:lnTo>
                  <a:pt x="1375" y="937"/>
                </a:lnTo>
                <a:lnTo>
                  <a:pt x="1381" y="933"/>
                </a:lnTo>
                <a:lnTo>
                  <a:pt x="1386" y="929"/>
                </a:lnTo>
                <a:lnTo>
                  <a:pt x="1391" y="929"/>
                </a:lnTo>
                <a:lnTo>
                  <a:pt x="1398" y="930"/>
                </a:lnTo>
                <a:lnTo>
                  <a:pt x="1404" y="930"/>
                </a:lnTo>
                <a:lnTo>
                  <a:pt x="1408" y="924"/>
                </a:lnTo>
                <a:lnTo>
                  <a:pt x="1409" y="916"/>
                </a:lnTo>
                <a:lnTo>
                  <a:pt x="1415" y="916"/>
                </a:lnTo>
                <a:lnTo>
                  <a:pt x="1412" y="909"/>
                </a:lnTo>
                <a:lnTo>
                  <a:pt x="1406" y="908"/>
                </a:lnTo>
                <a:lnTo>
                  <a:pt x="1400" y="905"/>
                </a:lnTo>
                <a:lnTo>
                  <a:pt x="1407" y="906"/>
                </a:lnTo>
                <a:lnTo>
                  <a:pt x="1412" y="903"/>
                </a:lnTo>
                <a:lnTo>
                  <a:pt x="1407" y="896"/>
                </a:lnTo>
                <a:lnTo>
                  <a:pt x="1401" y="893"/>
                </a:lnTo>
                <a:lnTo>
                  <a:pt x="1400" y="887"/>
                </a:lnTo>
                <a:lnTo>
                  <a:pt x="1405" y="885"/>
                </a:lnTo>
                <a:lnTo>
                  <a:pt x="1408" y="879"/>
                </a:lnTo>
                <a:lnTo>
                  <a:pt x="1410" y="885"/>
                </a:lnTo>
                <a:lnTo>
                  <a:pt x="1412" y="891"/>
                </a:lnTo>
                <a:lnTo>
                  <a:pt x="1418" y="889"/>
                </a:lnTo>
                <a:lnTo>
                  <a:pt x="1418" y="896"/>
                </a:lnTo>
                <a:lnTo>
                  <a:pt x="1419" y="903"/>
                </a:lnTo>
                <a:lnTo>
                  <a:pt x="1425" y="903"/>
                </a:lnTo>
                <a:lnTo>
                  <a:pt x="1432" y="903"/>
                </a:lnTo>
                <a:lnTo>
                  <a:pt x="1439" y="905"/>
                </a:lnTo>
                <a:lnTo>
                  <a:pt x="1432" y="907"/>
                </a:lnTo>
                <a:lnTo>
                  <a:pt x="1434" y="914"/>
                </a:lnTo>
                <a:lnTo>
                  <a:pt x="1439" y="915"/>
                </a:lnTo>
                <a:lnTo>
                  <a:pt x="1445" y="913"/>
                </a:lnTo>
                <a:lnTo>
                  <a:pt x="1451" y="915"/>
                </a:lnTo>
                <a:lnTo>
                  <a:pt x="1464" y="916"/>
                </a:lnTo>
                <a:lnTo>
                  <a:pt x="1470" y="915"/>
                </a:lnTo>
                <a:lnTo>
                  <a:pt x="1475" y="916"/>
                </a:lnTo>
                <a:lnTo>
                  <a:pt x="1482" y="915"/>
                </a:lnTo>
                <a:lnTo>
                  <a:pt x="1489" y="913"/>
                </a:lnTo>
                <a:lnTo>
                  <a:pt x="1484" y="907"/>
                </a:lnTo>
                <a:lnTo>
                  <a:pt x="1478" y="903"/>
                </a:lnTo>
                <a:lnTo>
                  <a:pt x="1484" y="904"/>
                </a:lnTo>
                <a:lnTo>
                  <a:pt x="1491" y="911"/>
                </a:lnTo>
                <a:lnTo>
                  <a:pt x="1497" y="914"/>
                </a:lnTo>
                <a:lnTo>
                  <a:pt x="1503" y="913"/>
                </a:lnTo>
                <a:lnTo>
                  <a:pt x="1509" y="912"/>
                </a:lnTo>
                <a:lnTo>
                  <a:pt x="1506" y="905"/>
                </a:lnTo>
                <a:lnTo>
                  <a:pt x="1500" y="903"/>
                </a:lnTo>
                <a:lnTo>
                  <a:pt x="1506" y="903"/>
                </a:lnTo>
                <a:lnTo>
                  <a:pt x="1512" y="904"/>
                </a:lnTo>
                <a:lnTo>
                  <a:pt x="1512" y="903"/>
                </a:lnTo>
                <a:lnTo>
                  <a:pt x="1514" y="896"/>
                </a:lnTo>
                <a:lnTo>
                  <a:pt x="1514" y="895"/>
                </a:lnTo>
                <a:lnTo>
                  <a:pt x="1516" y="895"/>
                </a:lnTo>
                <a:lnTo>
                  <a:pt x="1524" y="899"/>
                </a:lnTo>
                <a:lnTo>
                  <a:pt x="1529" y="904"/>
                </a:lnTo>
                <a:lnTo>
                  <a:pt x="1535" y="906"/>
                </a:lnTo>
                <a:lnTo>
                  <a:pt x="1541" y="904"/>
                </a:lnTo>
                <a:lnTo>
                  <a:pt x="1547" y="900"/>
                </a:lnTo>
                <a:lnTo>
                  <a:pt x="1554" y="900"/>
                </a:lnTo>
                <a:lnTo>
                  <a:pt x="1554" y="893"/>
                </a:lnTo>
                <a:lnTo>
                  <a:pt x="1560" y="897"/>
                </a:lnTo>
                <a:lnTo>
                  <a:pt x="1566" y="898"/>
                </a:lnTo>
                <a:lnTo>
                  <a:pt x="1572" y="896"/>
                </a:lnTo>
                <a:lnTo>
                  <a:pt x="1579" y="893"/>
                </a:lnTo>
                <a:lnTo>
                  <a:pt x="1584" y="893"/>
                </a:lnTo>
                <a:lnTo>
                  <a:pt x="1591" y="890"/>
                </a:lnTo>
                <a:lnTo>
                  <a:pt x="1596" y="887"/>
                </a:lnTo>
                <a:lnTo>
                  <a:pt x="1602" y="890"/>
                </a:lnTo>
                <a:lnTo>
                  <a:pt x="1610" y="889"/>
                </a:lnTo>
                <a:lnTo>
                  <a:pt x="1611" y="882"/>
                </a:lnTo>
                <a:lnTo>
                  <a:pt x="1618" y="888"/>
                </a:lnTo>
                <a:lnTo>
                  <a:pt x="1624" y="884"/>
                </a:lnTo>
                <a:lnTo>
                  <a:pt x="1630" y="882"/>
                </a:lnTo>
                <a:lnTo>
                  <a:pt x="1635" y="884"/>
                </a:lnTo>
                <a:lnTo>
                  <a:pt x="1642" y="880"/>
                </a:lnTo>
                <a:lnTo>
                  <a:pt x="1649" y="880"/>
                </a:lnTo>
                <a:lnTo>
                  <a:pt x="1655" y="881"/>
                </a:lnTo>
                <a:lnTo>
                  <a:pt x="1661" y="876"/>
                </a:lnTo>
                <a:lnTo>
                  <a:pt x="1666" y="876"/>
                </a:lnTo>
                <a:lnTo>
                  <a:pt x="1674" y="876"/>
                </a:lnTo>
                <a:lnTo>
                  <a:pt x="1686" y="876"/>
                </a:lnTo>
                <a:lnTo>
                  <a:pt x="1692" y="874"/>
                </a:lnTo>
                <a:lnTo>
                  <a:pt x="1698" y="867"/>
                </a:lnTo>
                <a:lnTo>
                  <a:pt x="1710" y="867"/>
                </a:lnTo>
                <a:lnTo>
                  <a:pt x="1716" y="864"/>
                </a:lnTo>
                <a:lnTo>
                  <a:pt x="1722" y="861"/>
                </a:lnTo>
                <a:lnTo>
                  <a:pt x="1729" y="856"/>
                </a:lnTo>
                <a:lnTo>
                  <a:pt x="1735" y="852"/>
                </a:lnTo>
                <a:lnTo>
                  <a:pt x="1729" y="852"/>
                </a:lnTo>
                <a:lnTo>
                  <a:pt x="1735" y="848"/>
                </a:lnTo>
                <a:lnTo>
                  <a:pt x="1741" y="849"/>
                </a:lnTo>
                <a:lnTo>
                  <a:pt x="1747" y="851"/>
                </a:lnTo>
                <a:lnTo>
                  <a:pt x="1745" y="844"/>
                </a:lnTo>
                <a:lnTo>
                  <a:pt x="1751" y="845"/>
                </a:lnTo>
                <a:lnTo>
                  <a:pt x="1759" y="845"/>
                </a:lnTo>
                <a:lnTo>
                  <a:pt x="1761" y="839"/>
                </a:lnTo>
                <a:lnTo>
                  <a:pt x="1754" y="837"/>
                </a:lnTo>
                <a:lnTo>
                  <a:pt x="1761" y="833"/>
                </a:lnTo>
                <a:lnTo>
                  <a:pt x="1767" y="835"/>
                </a:lnTo>
                <a:lnTo>
                  <a:pt x="1773" y="837"/>
                </a:lnTo>
                <a:lnTo>
                  <a:pt x="1779" y="835"/>
                </a:lnTo>
                <a:lnTo>
                  <a:pt x="1773" y="834"/>
                </a:lnTo>
                <a:lnTo>
                  <a:pt x="1780" y="832"/>
                </a:lnTo>
                <a:lnTo>
                  <a:pt x="1777" y="825"/>
                </a:lnTo>
                <a:lnTo>
                  <a:pt x="1783" y="827"/>
                </a:lnTo>
                <a:lnTo>
                  <a:pt x="1790" y="829"/>
                </a:lnTo>
                <a:lnTo>
                  <a:pt x="1796" y="825"/>
                </a:lnTo>
                <a:lnTo>
                  <a:pt x="1799" y="824"/>
                </a:lnTo>
                <a:lnTo>
                  <a:pt x="1805" y="825"/>
                </a:lnTo>
                <a:lnTo>
                  <a:pt x="1808" y="818"/>
                </a:lnTo>
                <a:lnTo>
                  <a:pt x="1803" y="816"/>
                </a:lnTo>
                <a:lnTo>
                  <a:pt x="1808" y="816"/>
                </a:lnTo>
                <a:lnTo>
                  <a:pt x="1814" y="813"/>
                </a:lnTo>
                <a:lnTo>
                  <a:pt x="1822" y="819"/>
                </a:lnTo>
                <a:lnTo>
                  <a:pt x="1827" y="817"/>
                </a:lnTo>
                <a:lnTo>
                  <a:pt x="1834" y="811"/>
                </a:lnTo>
                <a:lnTo>
                  <a:pt x="1829" y="804"/>
                </a:lnTo>
                <a:lnTo>
                  <a:pt x="1823" y="803"/>
                </a:lnTo>
                <a:lnTo>
                  <a:pt x="1830" y="804"/>
                </a:lnTo>
                <a:lnTo>
                  <a:pt x="1835" y="804"/>
                </a:lnTo>
                <a:lnTo>
                  <a:pt x="1842" y="803"/>
                </a:lnTo>
                <a:lnTo>
                  <a:pt x="1848" y="803"/>
                </a:lnTo>
                <a:lnTo>
                  <a:pt x="1848" y="796"/>
                </a:lnTo>
                <a:lnTo>
                  <a:pt x="1854" y="799"/>
                </a:lnTo>
                <a:lnTo>
                  <a:pt x="1861" y="802"/>
                </a:lnTo>
                <a:lnTo>
                  <a:pt x="1866" y="800"/>
                </a:lnTo>
                <a:lnTo>
                  <a:pt x="1861" y="796"/>
                </a:lnTo>
                <a:lnTo>
                  <a:pt x="1855" y="796"/>
                </a:lnTo>
                <a:lnTo>
                  <a:pt x="1861" y="795"/>
                </a:lnTo>
                <a:lnTo>
                  <a:pt x="1866" y="791"/>
                </a:lnTo>
                <a:lnTo>
                  <a:pt x="1873" y="794"/>
                </a:lnTo>
                <a:lnTo>
                  <a:pt x="1879" y="791"/>
                </a:lnTo>
                <a:lnTo>
                  <a:pt x="1886" y="791"/>
                </a:lnTo>
                <a:lnTo>
                  <a:pt x="1891" y="786"/>
                </a:lnTo>
                <a:lnTo>
                  <a:pt x="1899" y="786"/>
                </a:lnTo>
                <a:lnTo>
                  <a:pt x="1905" y="783"/>
                </a:lnTo>
                <a:lnTo>
                  <a:pt x="1899" y="778"/>
                </a:lnTo>
                <a:lnTo>
                  <a:pt x="1893" y="780"/>
                </a:lnTo>
                <a:lnTo>
                  <a:pt x="1886" y="780"/>
                </a:lnTo>
                <a:lnTo>
                  <a:pt x="1881" y="782"/>
                </a:lnTo>
                <a:lnTo>
                  <a:pt x="1873" y="782"/>
                </a:lnTo>
                <a:lnTo>
                  <a:pt x="1868" y="780"/>
                </a:lnTo>
                <a:lnTo>
                  <a:pt x="1861" y="780"/>
                </a:lnTo>
                <a:lnTo>
                  <a:pt x="1855" y="780"/>
                </a:lnTo>
                <a:lnTo>
                  <a:pt x="1848" y="780"/>
                </a:lnTo>
                <a:lnTo>
                  <a:pt x="1841" y="779"/>
                </a:lnTo>
                <a:lnTo>
                  <a:pt x="1835" y="777"/>
                </a:lnTo>
                <a:lnTo>
                  <a:pt x="1830" y="778"/>
                </a:lnTo>
                <a:lnTo>
                  <a:pt x="1823" y="775"/>
                </a:lnTo>
                <a:lnTo>
                  <a:pt x="1818" y="774"/>
                </a:lnTo>
                <a:lnTo>
                  <a:pt x="1811" y="772"/>
                </a:lnTo>
                <a:lnTo>
                  <a:pt x="1804" y="772"/>
                </a:lnTo>
                <a:lnTo>
                  <a:pt x="1799" y="769"/>
                </a:lnTo>
                <a:lnTo>
                  <a:pt x="1785" y="763"/>
                </a:lnTo>
                <a:lnTo>
                  <a:pt x="1779" y="763"/>
                </a:lnTo>
                <a:lnTo>
                  <a:pt x="1773" y="767"/>
                </a:lnTo>
                <a:lnTo>
                  <a:pt x="1767" y="769"/>
                </a:lnTo>
                <a:lnTo>
                  <a:pt x="1772" y="761"/>
                </a:lnTo>
                <a:lnTo>
                  <a:pt x="1767" y="761"/>
                </a:lnTo>
                <a:lnTo>
                  <a:pt x="1761" y="762"/>
                </a:lnTo>
                <a:lnTo>
                  <a:pt x="1753" y="763"/>
                </a:lnTo>
                <a:lnTo>
                  <a:pt x="1747" y="766"/>
                </a:lnTo>
                <a:lnTo>
                  <a:pt x="1741" y="767"/>
                </a:lnTo>
                <a:lnTo>
                  <a:pt x="1735" y="769"/>
                </a:lnTo>
                <a:lnTo>
                  <a:pt x="1729" y="770"/>
                </a:lnTo>
                <a:lnTo>
                  <a:pt x="1722" y="774"/>
                </a:lnTo>
                <a:lnTo>
                  <a:pt x="1716" y="774"/>
                </a:lnTo>
                <a:lnTo>
                  <a:pt x="1710" y="772"/>
                </a:lnTo>
                <a:lnTo>
                  <a:pt x="1703" y="770"/>
                </a:lnTo>
                <a:lnTo>
                  <a:pt x="1696" y="770"/>
                </a:lnTo>
                <a:lnTo>
                  <a:pt x="1690" y="774"/>
                </a:lnTo>
                <a:lnTo>
                  <a:pt x="1684" y="774"/>
                </a:lnTo>
                <a:lnTo>
                  <a:pt x="1679" y="780"/>
                </a:lnTo>
                <a:lnTo>
                  <a:pt x="1673" y="786"/>
                </a:lnTo>
                <a:lnTo>
                  <a:pt x="1666" y="790"/>
                </a:lnTo>
                <a:lnTo>
                  <a:pt x="1661" y="786"/>
                </a:lnTo>
                <a:lnTo>
                  <a:pt x="1661" y="783"/>
                </a:lnTo>
                <a:lnTo>
                  <a:pt x="1648" y="785"/>
                </a:lnTo>
                <a:lnTo>
                  <a:pt x="1642" y="786"/>
                </a:lnTo>
                <a:lnTo>
                  <a:pt x="1635" y="782"/>
                </a:lnTo>
                <a:lnTo>
                  <a:pt x="1629" y="783"/>
                </a:lnTo>
                <a:lnTo>
                  <a:pt x="1623" y="783"/>
                </a:lnTo>
                <a:lnTo>
                  <a:pt x="1617" y="780"/>
                </a:lnTo>
                <a:lnTo>
                  <a:pt x="1623" y="780"/>
                </a:lnTo>
                <a:lnTo>
                  <a:pt x="1629" y="778"/>
                </a:lnTo>
                <a:lnTo>
                  <a:pt x="1635" y="777"/>
                </a:lnTo>
                <a:lnTo>
                  <a:pt x="1642" y="778"/>
                </a:lnTo>
                <a:lnTo>
                  <a:pt x="1648" y="780"/>
                </a:lnTo>
                <a:lnTo>
                  <a:pt x="1654" y="778"/>
                </a:lnTo>
                <a:lnTo>
                  <a:pt x="1660" y="777"/>
                </a:lnTo>
                <a:lnTo>
                  <a:pt x="1666" y="776"/>
                </a:lnTo>
                <a:lnTo>
                  <a:pt x="1673" y="772"/>
                </a:lnTo>
                <a:lnTo>
                  <a:pt x="1679" y="770"/>
                </a:lnTo>
                <a:lnTo>
                  <a:pt x="1685" y="769"/>
                </a:lnTo>
                <a:lnTo>
                  <a:pt x="1691" y="766"/>
                </a:lnTo>
                <a:lnTo>
                  <a:pt x="1698" y="767"/>
                </a:lnTo>
                <a:lnTo>
                  <a:pt x="1704" y="768"/>
                </a:lnTo>
                <a:lnTo>
                  <a:pt x="1710" y="767"/>
                </a:lnTo>
                <a:lnTo>
                  <a:pt x="1716" y="764"/>
                </a:lnTo>
                <a:lnTo>
                  <a:pt x="1722" y="760"/>
                </a:lnTo>
                <a:lnTo>
                  <a:pt x="1716" y="755"/>
                </a:lnTo>
                <a:lnTo>
                  <a:pt x="1710" y="755"/>
                </a:lnTo>
                <a:lnTo>
                  <a:pt x="1704" y="755"/>
                </a:lnTo>
                <a:lnTo>
                  <a:pt x="1698" y="756"/>
                </a:lnTo>
                <a:lnTo>
                  <a:pt x="1691" y="758"/>
                </a:lnTo>
                <a:lnTo>
                  <a:pt x="1685" y="756"/>
                </a:lnTo>
                <a:lnTo>
                  <a:pt x="1678" y="759"/>
                </a:lnTo>
                <a:lnTo>
                  <a:pt x="1673" y="759"/>
                </a:lnTo>
                <a:lnTo>
                  <a:pt x="1665" y="759"/>
                </a:lnTo>
                <a:lnTo>
                  <a:pt x="1659" y="760"/>
                </a:lnTo>
                <a:lnTo>
                  <a:pt x="1653" y="760"/>
                </a:lnTo>
                <a:lnTo>
                  <a:pt x="1647" y="761"/>
                </a:lnTo>
                <a:lnTo>
                  <a:pt x="1641" y="761"/>
                </a:lnTo>
                <a:lnTo>
                  <a:pt x="1634" y="761"/>
                </a:lnTo>
                <a:lnTo>
                  <a:pt x="1632" y="753"/>
                </a:lnTo>
                <a:lnTo>
                  <a:pt x="1626" y="755"/>
                </a:lnTo>
                <a:lnTo>
                  <a:pt x="1619" y="755"/>
                </a:lnTo>
                <a:lnTo>
                  <a:pt x="1614" y="756"/>
                </a:lnTo>
                <a:lnTo>
                  <a:pt x="1606" y="758"/>
                </a:lnTo>
                <a:lnTo>
                  <a:pt x="1600" y="760"/>
                </a:lnTo>
                <a:lnTo>
                  <a:pt x="1595" y="756"/>
                </a:lnTo>
                <a:lnTo>
                  <a:pt x="1600" y="756"/>
                </a:lnTo>
                <a:lnTo>
                  <a:pt x="1607" y="754"/>
                </a:lnTo>
                <a:lnTo>
                  <a:pt x="1614" y="753"/>
                </a:lnTo>
                <a:lnTo>
                  <a:pt x="1619" y="752"/>
                </a:lnTo>
                <a:lnTo>
                  <a:pt x="1626" y="752"/>
                </a:lnTo>
                <a:lnTo>
                  <a:pt x="1633" y="752"/>
                </a:lnTo>
                <a:lnTo>
                  <a:pt x="1639" y="746"/>
                </a:lnTo>
                <a:lnTo>
                  <a:pt x="1645" y="745"/>
                </a:lnTo>
                <a:lnTo>
                  <a:pt x="1651" y="742"/>
                </a:lnTo>
                <a:lnTo>
                  <a:pt x="1657" y="735"/>
                </a:lnTo>
                <a:lnTo>
                  <a:pt x="1657" y="729"/>
                </a:lnTo>
                <a:lnTo>
                  <a:pt x="1651" y="724"/>
                </a:lnTo>
                <a:lnTo>
                  <a:pt x="1645" y="722"/>
                </a:lnTo>
                <a:lnTo>
                  <a:pt x="1651" y="723"/>
                </a:lnTo>
                <a:lnTo>
                  <a:pt x="1657" y="722"/>
                </a:lnTo>
                <a:lnTo>
                  <a:pt x="1663" y="722"/>
                </a:lnTo>
                <a:lnTo>
                  <a:pt x="1670" y="724"/>
                </a:lnTo>
                <a:lnTo>
                  <a:pt x="1677" y="722"/>
                </a:lnTo>
                <a:lnTo>
                  <a:pt x="1671" y="719"/>
                </a:lnTo>
                <a:lnTo>
                  <a:pt x="1669" y="712"/>
                </a:lnTo>
                <a:lnTo>
                  <a:pt x="1675" y="712"/>
                </a:lnTo>
                <a:lnTo>
                  <a:pt x="1679" y="719"/>
                </a:lnTo>
                <a:lnTo>
                  <a:pt x="1685" y="726"/>
                </a:lnTo>
                <a:lnTo>
                  <a:pt x="1691" y="726"/>
                </a:lnTo>
                <a:lnTo>
                  <a:pt x="1698" y="724"/>
                </a:lnTo>
                <a:lnTo>
                  <a:pt x="1704" y="724"/>
                </a:lnTo>
                <a:lnTo>
                  <a:pt x="1710" y="726"/>
                </a:lnTo>
                <a:lnTo>
                  <a:pt x="1717" y="724"/>
                </a:lnTo>
                <a:lnTo>
                  <a:pt x="1723" y="724"/>
                </a:lnTo>
                <a:lnTo>
                  <a:pt x="1730" y="723"/>
                </a:lnTo>
                <a:lnTo>
                  <a:pt x="1736" y="721"/>
                </a:lnTo>
                <a:lnTo>
                  <a:pt x="1742" y="719"/>
                </a:lnTo>
                <a:lnTo>
                  <a:pt x="1748" y="718"/>
                </a:lnTo>
                <a:lnTo>
                  <a:pt x="1753" y="715"/>
                </a:lnTo>
                <a:lnTo>
                  <a:pt x="1761" y="714"/>
                </a:lnTo>
                <a:lnTo>
                  <a:pt x="1762" y="713"/>
                </a:lnTo>
                <a:lnTo>
                  <a:pt x="1768" y="712"/>
                </a:lnTo>
                <a:lnTo>
                  <a:pt x="1769" y="705"/>
                </a:lnTo>
                <a:lnTo>
                  <a:pt x="1776" y="707"/>
                </a:lnTo>
                <a:lnTo>
                  <a:pt x="1782" y="704"/>
                </a:lnTo>
                <a:lnTo>
                  <a:pt x="1781" y="697"/>
                </a:lnTo>
                <a:lnTo>
                  <a:pt x="1775" y="692"/>
                </a:lnTo>
                <a:lnTo>
                  <a:pt x="1769" y="690"/>
                </a:lnTo>
                <a:lnTo>
                  <a:pt x="1763" y="688"/>
                </a:lnTo>
                <a:lnTo>
                  <a:pt x="1755" y="690"/>
                </a:lnTo>
                <a:lnTo>
                  <a:pt x="1749" y="688"/>
                </a:lnTo>
                <a:lnTo>
                  <a:pt x="1743" y="688"/>
                </a:lnTo>
                <a:lnTo>
                  <a:pt x="1737" y="690"/>
                </a:lnTo>
                <a:lnTo>
                  <a:pt x="1731" y="690"/>
                </a:lnTo>
                <a:lnTo>
                  <a:pt x="1724" y="688"/>
                </a:lnTo>
                <a:lnTo>
                  <a:pt x="1718" y="687"/>
                </a:lnTo>
                <a:lnTo>
                  <a:pt x="1706" y="687"/>
                </a:lnTo>
                <a:lnTo>
                  <a:pt x="1712" y="685"/>
                </a:lnTo>
                <a:lnTo>
                  <a:pt x="1706" y="683"/>
                </a:lnTo>
                <a:lnTo>
                  <a:pt x="1700" y="682"/>
                </a:lnTo>
                <a:lnTo>
                  <a:pt x="1693" y="681"/>
                </a:lnTo>
                <a:lnTo>
                  <a:pt x="1686" y="682"/>
                </a:lnTo>
                <a:lnTo>
                  <a:pt x="1680" y="683"/>
                </a:lnTo>
                <a:lnTo>
                  <a:pt x="1674" y="685"/>
                </a:lnTo>
                <a:lnTo>
                  <a:pt x="1669" y="686"/>
                </a:lnTo>
                <a:lnTo>
                  <a:pt x="1662" y="686"/>
                </a:lnTo>
                <a:lnTo>
                  <a:pt x="1655" y="685"/>
                </a:lnTo>
                <a:lnTo>
                  <a:pt x="1662" y="683"/>
                </a:lnTo>
                <a:lnTo>
                  <a:pt x="1669" y="683"/>
                </a:lnTo>
                <a:lnTo>
                  <a:pt x="1675" y="681"/>
                </a:lnTo>
                <a:lnTo>
                  <a:pt x="1681" y="682"/>
                </a:lnTo>
                <a:lnTo>
                  <a:pt x="1687" y="680"/>
                </a:lnTo>
                <a:lnTo>
                  <a:pt x="1693" y="679"/>
                </a:lnTo>
                <a:lnTo>
                  <a:pt x="1700" y="680"/>
                </a:lnTo>
                <a:lnTo>
                  <a:pt x="1706" y="674"/>
                </a:lnTo>
                <a:lnTo>
                  <a:pt x="1699" y="673"/>
                </a:lnTo>
                <a:lnTo>
                  <a:pt x="1693" y="670"/>
                </a:lnTo>
                <a:lnTo>
                  <a:pt x="1686" y="667"/>
                </a:lnTo>
                <a:lnTo>
                  <a:pt x="1681" y="663"/>
                </a:lnTo>
                <a:lnTo>
                  <a:pt x="1687" y="663"/>
                </a:lnTo>
                <a:lnTo>
                  <a:pt x="1681" y="662"/>
                </a:lnTo>
                <a:lnTo>
                  <a:pt x="1674" y="662"/>
                </a:lnTo>
                <a:lnTo>
                  <a:pt x="1669" y="661"/>
                </a:lnTo>
                <a:lnTo>
                  <a:pt x="1661" y="661"/>
                </a:lnTo>
                <a:lnTo>
                  <a:pt x="1665" y="654"/>
                </a:lnTo>
                <a:lnTo>
                  <a:pt x="1659" y="648"/>
                </a:lnTo>
                <a:lnTo>
                  <a:pt x="1665" y="651"/>
                </a:lnTo>
                <a:lnTo>
                  <a:pt x="1672" y="656"/>
                </a:lnTo>
                <a:lnTo>
                  <a:pt x="1678" y="657"/>
                </a:lnTo>
                <a:lnTo>
                  <a:pt x="1684" y="657"/>
                </a:lnTo>
                <a:lnTo>
                  <a:pt x="1690" y="659"/>
                </a:lnTo>
                <a:lnTo>
                  <a:pt x="1696" y="665"/>
                </a:lnTo>
                <a:lnTo>
                  <a:pt x="1702" y="669"/>
                </a:lnTo>
                <a:lnTo>
                  <a:pt x="1709" y="671"/>
                </a:lnTo>
                <a:lnTo>
                  <a:pt x="1713" y="678"/>
                </a:lnTo>
                <a:lnTo>
                  <a:pt x="1719" y="683"/>
                </a:lnTo>
                <a:lnTo>
                  <a:pt x="1724" y="686"/>
                </a:lnTo>
                <a:lnTo>
                  <a:pt x="1731" y="686"/>
                </a:lnTo>
                <a:lnTo>
                  <a:pt x="1737" y="686"/>
                </a:lnTo>
                <a:lnTo>
                  <a:pt x="1743" y="681"/>
                </a:lnTo>
                <a:lnTo>
                  <a:pt x="1749" y="683"/>
                </a:lnTo>
                <a:lnTo>
                  <a:pt x="1755" y="683"/>
                </a:lnTo>
                <a:lnTo>
                  <a:pt x="1763" y="685"/>
                </a:lnTo>
                <a:lnTo>
                  <a:pt x="1768" y="683"/>
                </a:lnTo>
                <a:lnTo>
                  <a:pt x="1775" y="687"/>
                </a:lnTo>
                <a:lnTo>
                  <a:pt x="1776" y="686"/>
                </a:lnTo>
                <a:lnTo>
                  <a:pt x="1782" y="690"/>
                </a:lnTo>
                <a:lnTo>
                  <a:pt x="1789" y="694"/>
                </a:lnTo>
                <a:lnTo>
                  <a:pt x="1795" y="699"/>
                </a:lnTo>
                <a:lnTo>
                  <a:pt x="1801" y="700"/>
                </a:lnTo>
                <a:lnTo>
                  <a:pt x="1807" y="702"/>
                </a:lnTo>
                <a:lnTo>
                  <a:pt x="1814" y="699"/>
                </a:lnTo>
                <a:lnTo>
                  <a:pt x="1820" y="704"/>
                </a:lnTo>
                <a:lnTo>
                  <a:pt x="1824" y="711"/>
                </a:lnTo>
                <a:lnTo>
                  <a:pt x="1830" y="716"/>
                </a:lnTo>
                <a:lnTo>
                  <a:pt x="1830" y="723"/>
                </a:lnTo>
                <a:lnTo>
                  <a:pt x="1829" y="730"/>
                </a:lnTo>
                <a:lnTo>
                  <a:pt x="1830" y="737"/>
                </a:lnTo>
                <a:lnTo>
                  <a:pt x="1833" y="744"/>
                </a:lnTo>
                <a:lnTo>
                  <a:pt x="1839" y="748"/>
                </a:lnTo>
                <a:lnTo>
                  <a:pt x="1845" y="751"/>
                </a:lnTo>
                <a:lnTo>
                  <a:pt x="1852" y="754"/>
                </a:lnTo>
                <a:lnTo>
                  <a:pt x="1858" y="756"/>
                </a:lnTo>
                <a:lnTo>
                  <a:pt x="1864" y="759"/>
                </a:lnTo>
                <a:lnTo>
                  <a:pt x="1870" y="759"/>
                </a:lnTo>
                <a:lnTo>
                  <a:pt x="1878" y="759"/>
                </a:lnTo>
                <a:lnTo>
                  <a:pt x="1889" y="759"/>
                </a:lnTo>
                <a:lnTo>
                  <a:pt x="1895" y="753"/>
                </a:lnTo>
                <a:lnTo>
                  <a:pt x="1897" y="746"/>
                </a:lnTo>
                <a:lnTo>
                  <a:pt x="1896" y="739"/>
                </a:lnTo>
                <a:lnTo>
                  <a:pt x="1900" y="734"/>
                </a:lnTo>
                <a:lnTo>
                  <a:pt x="1907" y="735"/>
                </a:lnTo>
                <a:lnTo>
                  <a:pt x="1905" y="737"/>
                </a:lnTo>
                <a:lnTo>
                  <a:pt x="1902" y="744"/>
                </a:lnTo>
                <a:lnTo>
                  <a:pt x="1903" y="751"/>
                </a:lnTo>
                <a:lnTo>
                  <a:pt x="1908" y="756"/>
                </a:lnTo>
                <a:lnTo>
                  <a:pt x="1914" y="755"/>
                </a:lnTo>
                <a:lnTo>
                  <a:pt x="1920" y="753"/>
                </a:lnTo>
                <a:lnTo>
                  <a:pt x="1924" y="760"/>
                </a:lnTo>
                <a:lnTo>
                  <a:pt x="1929" y="759"/>
                </a:lnTo>
                <a:lnTo>
                  <a:pt x="1935" y="759"/>
                </a:lnTo>
                <a:lnTo>
                  <a:pt x="1942" y="754"/>
                </a:lnTo>
                <a:lnTo>
                  <a:pt x="1941" y="747"/>
                </a:lnTo>
                <a:lnTo>
                  <a:pt x="1934" y="747"/>
                </a:lnTo>
                <a:lnTo>
                  <a:pt x="1938" y="739"/>
                </a:lnTo>
                <a:lnTo>
                  <a:pt x="1945" y="738"/>
                </a:lnTo>
                <a:lnTo>
                  <a:pt x="1938" y="735"/>
                </a:lnTo>
                <a:lnTo>
                  <a:pt x="1932" y="734"/>
                </a:lnTo>
                <a:lnTo>
                  <a:pt x="1938" y="735"/>
                </a:lnTo>
                <a:lnTo>
                  <a:pt x="1943" y="727"/>
                </a:lnTo>
                <a:lnTo>
                  <a:pt x="1948" y="723"/>
                </a:lnTo>
                <a:lnTo>
                  <a:pt x="1943" y="722"/>
                </a:lnTo>
                <a:lnTo>
                  <a:pt x="1935" y="722"/>
                </a:lnTo>
                <a:lnTo>
                  <a:pt x="1941" y="716"/>
                </a:lnTo>
                <a:lnTo>
                  <a:pt x="1934" y="716"/>
                </a:lnTo>
                <a:lnTo>
                  <a:pt x="1928" y="718"/>
                </a:lnTo>
                <a:lnTo>
                  <a:pt x="1922" y="718"/>
                </a:lnTo>
                <a:lnTo>
                  <a:pt x="1928" y="716"/>
                </a:lnTo>
                <a:lnTo>
                  <a:pt x="1935" y="715"/>
                </a:lnTo>
                <a:lnTo>
                  <a:pt x="1941" y="708"/>
                </a:lnTo>
                <a:lnTo>
                  <a:pt x="1947" y="711"/>
                </a:lnTo>
                <a:lnTo>
                  <a:pt x="1946" y="704"/>
                </a:lnTo>
                <a:lnTo>
                  <a:pt x="1940" y="704"/>
                </a:lnTo>
                <a:lnTo>
                  <a:pt x="1945" y="703"/>
                </a:lnTo>
                <a:lnTo>
                  <a:pt x="1952" y="699"/>
                </a:lnTo>
                <a:lnTo>
                  <a:pt x="1945" y="697"/>
                </a:lnTo>
                <a:lnTo>
                  <a:pt x="1952" y="695"/>
                </a:lnTo>
                <a:lnTo>
                  <a:pt x="1946" y="692"/>
                </a:lnTo>
                <a:lnTo>
                  <a:pt x="1940" y="690"/>
                </a:lnTo>
                <a:lnTo>
                  <a:pt x="1932" y="690"/>
                </a:lnTo>
                <a:lnTo>
                  <a:pt x="1926" y="692"/>
                </a:lnTo>
                <a:lnTo>
                  <a:pt x="1920" y="699"/>
                </a:lnTo>
                <a:lnTo>
                  <a:pt x="1914" y="704"/>
                </a:lnTo>
                <a:lnTo>
                  <a:pt x="1915" y="698"/>
                </a:lnTo>
                <a:lnTo>
                  <a:pt x="1915" y="691"/>
                </a:lnTo>
                <a:lnTo>
                  <a:pt x="1920" y="683"/>
                </a:lnTo>
                <a:lnTo>
                  <a:pt x="1926" y="683"/>
                </a:lnTo>
                <a:lnTo>
                  <a:pt x="1932" y="683"/>
                </a:lnTo>
                <a:lnTo>
                  <a:pt x="1939" y="678"/>
                </a:lnTo>
                <a:lnTo>
                  <a:pt x="1946" y="675"/>
                </a:lnTo>
                <a:lnTo>
                  <a:pt x="1940" y="674"/>
                </a:lnTo>
                <a:lnTo>
                  <a:pt x="1933" y="673"/>
                </a:lnTo>
                <a:lnTo>
                  <a:pt x="1926" y="678"/>
                </a:lnTo>
                <a:lnTo>
                  <a:pt x="1920" y="680"/>
                </a:lnTo>
                <a:lnTo>
                  <a:pt x="1914" y="683"/>
                </a:lnTo>
                <a:lnTo>
                  <a:pt x="1915" y="678"/>
                </a:lnTo>
                <a:lnTo>
                  <a:pt x="1921" y="674"/>
                </a:lnTo>
                <a:lnTo>
                  <a:pt x="1915" y="673"/>
                </a:lnTo>
                <a:lnTo>
                  <a:pt x="1909" y="674"/>
                </a:lnTo>
                <a:lnTo>
                  <a:pt x="1896" y="680"/>
                </a:lnTo>
                <a:lnTo>
                  <a:pt x="1899" y="673"/>
                </a:lnTo>
                <a:lnTo>
                  <a:pt x="1905" y="671"/>
                </a:lnTo>
                <a:lnTo>
                  <a:pt x="1912" y="669"/>
                </a:lnTo>
                <a:lnTo>
                  <a:pt x="1918" y="665"/>
                </a:lnTo>
                <a:lnTo>
                  <a:pt x="1924" y="664"/>
                </a:lnTo>
                <a:lnTo>
                  <a:pt x="1918" y="659"/>
                </a:lnTo>
                <a:lnTo>
                  <a:pt x="1912" y="657"/>
                </a:lnTo>
                <a:lnTo>
                  <a:pt x="1905" y="656"/>
                </a:lnTo>
                <a:lnTo>
                  <a:pt x="1898" y="657"/>
                </a:lnTo>
                <a:lnTo>
                  <a:pt x="1893" y="650"/>
                </a:lnTo>
                <a:lnTo>
                  <a:pt x="1887" y="649"/>
                </a:lnTo>
                <a:lnTo>
                  <a:pt x="1881" y="647"/>
                </a:lnTo>
                <a:lnTo>
                  <a:pt x="1874" y="648"/>
                </a:lnTo>
                <a:lnTo>
                  <a:pt x="1875" y="641"/>
                </a:lnTo>
                <a:lnTo>
                  <a:pt x="1869" y="642"/>
                </a:lnTo>
                <a:lnTo>
                  <a:pt x="1863" y="639"/>
                </a:lnTo>
                <a:lnTo>
                  <a:pt x="1857" y="635"/>
                </a:lnTo>
                <a:lnTo>
                  <a:pt x="1851" y="634"/>
                </a:lnTo>
                <a:lnTo>
                  <a:pt x="1844" y="630"/>
                </a:lnTo>
                <a:lnTo>
                  <a:pt x="1838" y="630"/>
                </a:lnTo>
                <a:lnTo>
                  <a:pt x="1832" y="629"/>
                </a:lnTo>
                <a:lnTo>
                  <a:pt x="1826" y="631"/>
                </a:lnTo>
                <a:lnTo>
                  <a:pt x="1822" y="632"/>
                </a:lnTo>
                <a:lnTo>
                  <a:pt x="1816" y="632"/>
                </a:lnTo>
                <a:lnTo>
                  <a:pt x="1810" y="635"/>
                </a:lnTo>
                <a:lnTo>
                  <a:pt x="1804" y="641"/>
                </a:lnTo>
                <a:lnTo>
                  <a:pt x="1798" y="643"/>
                </a:lnTo>
                <a:lnTo>
                  <a:pt x="1803" y="638"/>
                </a:lnTo>
                <a:lnTo>
                  <a:pt x="1806" y="631"/>
                </a:lnTo>
                <a:lnTo>
                  <a:pt x="1800" y="631"/>
                </a:lnTo>
                <a:lnTo>
                  <a:pt x="1794" y="631"/>
                </a:lnTo>
                <a:lnTo>
                  <a:pt x="1788" y="630"/>
                </a:lnTo>
                <a:lnTo>
                  <a:pt x="1794" y="630"/>
                </a:lnTo>
                <a:lnTo>
                  <a:pt x="1800" y="629"/>
                </a:lnTo>
                <a:lnTo>
                  <a:pt x="1820" y="629"/>
                </a:lnTo>
                <a:lnTo>
                  <a:pt x="1827" y="627"/>
                </a:lnTo>
                <a:lnTo>
                  <a:pt x="1833" y="626"/>
                </a:lnTo>
                <a:lnTo>
                  <a:pt x="1839" y="624"/>
                </a:lnTo>
                <a:lnTo>
                  <a:pt x="1840" y="617"/>
                </a:lnTo>
                <a:lnTo>
                  <a:pt x="1837" y="610"/>
                </a:lnTo>
                <a:lnTo>
                  <a:pt x="1831" y="609"/>
                </a:lnTo>
                <a:lnTo>
                  <a:pt x="1825" y="608"/>
                </a:lnTo>
                <a:lnTo>
                  <a:pt x="1819" y="605"/>
                </a:lnTo>
                <a:lnTo>
                  <a:pt x="1811" y="603"/>
                </a:lnTo>
                <a:lnTo>
                  <a:pt x="1806" y="603"/>
                </a:lnTo>
                <a:lnTo>
                  <a:pt x="1799" y="606"/>
                </a:lnTo>
                <a:lnTo>
                  <a:pt x="1792" y="609"/>
                </a:lnTo>
                <a:lnTo>
                  <a:pt x="1785" y="610"/>
                </a:lnTo>
                <a:lnTo>
                  <a:pt x="1779" y="610"/>
                </a:lnTo>
                <a:lnTo>
                  <a:pt x="1773" y="614"/>
                </a:lnTo>
                <a:lnTo>
                  <a:pt x="1767" y="617"/>
                </a:lnTo>
                <a:lnTo>
                  <a:pt x="1773" y="609"/>
                </a:lnTo>
                <a:lnTo>
                  <a:pt x="1767" y="610"/>
                </a:lnTo>
                <a:lnTo>
                  <a:pt x="1753" y="610"/>
                </a:lnTo>
                <a:lnTo>
                  <a:pt x="1760" y="609"/>
                </a:lnTo>
                <a:lnTo>
                  <a:pt x="1767" y="606"/>
                </a:lnTo>
                <a:lnTo>
                  <a:pt x="1760" y="605"/>
                </a:lnTo>
                <a:lnTo>
                  <a:pt x="1753" y="603"/>
                </a:lnTo>
                <a:lnTo>
                  <a:pt x="1747" y="603"/>
                </a:lnTo>
                <a:lnTo>
                  <a:pt x="1740" y="605"/>
                </a:lnTo>
                <a:lnTo>
                  <a:pt x="1734" y="605"/>
                </a:lnTo>
                <a:lnTo>
                  <a:pt x="1729" y="601"/>
                </a:lnTo>
                <a:lnTo>
                  <a:pt x="1734" y="602"/>
                </a:lnTo>
                <a:lnTo>
                  <a:pt x="1740" y="603"/>
                </a:lnTo>
                <a:lnTo>
                  <a:pt x="1753" y="601"/>
                </a:lnTo>
                <a:lnTo>
                  <a:pt x="1760" y="601"/>
                </a:lnTo>
                <a:lnTo>
                  <a:pt x="1767" y="603"/>
                </a:lnTo>
                <a:lnTo>
                  <a:pt x="1772" y="606"/>
                </a:lnTo>
                <a:lnTo>
                  <a:pt x="1779" y="607"/>
                </a:lnTo>
                <a:lnTo>
                  <a:pt x="1785" y="606"/>
                </a:lnTo>
                <a:lnTo>
                  <a:pt x="1792" y="605"/>
                </a:lnTo>
                <a:lnTo>
                  <a:pt x="1798" y="601"/>
                </a:lnTo>
                <a:lnTo>
                  <a:pt x="1804" y="599"/>
                </a:lnTo>
                <a:lnTo>
                  <a:pt x="1810" y="599"/>
                </a:lnTo>
                <a:lnTo>
                  <a:pt x="1818" y="600"/>
                </a:lnTo>
                <a:lnTo>
                  <a:pt x="1823" y="598"/>
                </a:lnTo>
                <a:lnTo>
                  <a:pt x="1830" y="595"/>
                </a:lnTo>
                <a:lnTo>
                  <a:pt x="1835" y="590"/>
                </a:lnTo>
                <a:lnTo>
                  <a:pt x="1830" y="587"/>
                </a:lnTo>
                <a:lnTo>
                  <a:pt x="1823" y="587"/>
                </a:lnTo>
                <a:lnTo>
                  <a:pt x="1818" y="586"/>
                </a:lnTo>
                <a:lnTo>
                  <a:pt x="1810" y="585"/>
                </a:lnTo>
                <a:lnTo>
                  <a:pt x="1804" y="583"/>
                </a:lnTo>
                <a:lnTo>
                  <a:pt x="1798" y="579"/>
                </a:lnTo>
                <a:lnTo>
                  <a:pt x="1792" y="579"/>
                </a:lnTo>
                <a:lnTo>
                  <a:pt x="1786" y="581"/>
                </a:lnTo>
                <a:lnTo>
                  <a:pt x="1780" y="581"/>
                </a:lnTo>
                <a:lnTo>
                  <a:pt x="1773" y="582"/>
                </a:lnTo>
                <a:lnTo>
                  <a:pt x="1768" y="585"/>
                </a:lnTo>
                <a:lnTo>
                  <a:pt x="1761" y="586"/>
                </a:lnTo>
                <a:lnTo>
                  <a:pt x="1755" y="585"/>
                </a:lnTo>
                <a:lnTo>
                  <a:pt x="1749" y="584"/>
                </a:lnTo>
                <a:lnTo>
                  <a:pt x="1743" y="584"/>
                </a:lnTo>
                <a:lnTo>
                  <a:pt x="1737" y="589"/>
                </a:lnTo>
                <a:lnTo>
                  <a:pt x="1732" y="595"/>
                </a:lnTo>
                <a:lnTo>
                  <a:pt x="1725" y="595"/>
                </a:lnTo>
                <a:lnTo>
                  <a:pt x="1732" y="591"/>
                </a:lnTo>
                <a:lnTo>
                  <a:pt x="1730" y="584"/>
                </a:lnTo>
                <a:lnTo>
                  <a:pt x="1724" y="583"/>
                </a:lnTo>
                <a:lnTo>
                  <a:pt x="1731" y="583"/>
                </a:lnTo>
                <a:lnTo>
                  <a:pt x="1737" y="582"/>
                </a:lnTo>
                <a:lnTo>
                  <a:pt x="1743" y="581"/>
                </a:lnTo>
                <a:lnTo>
                  <a:pt x="1749" y="581"/>
                </a:lnTo>
                <a:lnTo>
                  <a:pt x="1755" y="583"/>
                </a:lnTo>
                <a:lnTo>
                  <a:pt x="1763" y="584"/>
                </a:lnTo>
                <a:lnTo>
                  <a:pt x="1769" y="579"/>
                </a:lnTo>
                <a:lnTo>
                  <a:pt x="1775" y="574"/>
                </a:lnTo>
                <a:lnTo>
                  <a:pt x="1769" y="574"/>
                </a:lnTo>
                <a:lnTo>
                  <a:pt x="1763" y="574"/>
                </a:lnTo>
                <a:lnTo>
                  <a:pt x="1756" y="571"/>
                </a:lnTo>
                <a:lnTo>
                  <a:pt x="1750" y="570"/>
                </a:lnTo>
                <a:lnTo>
                  <a:pt x="1744" y="566"/>
                </a:lnTo>
                <a:lnTo>
                  <a:pt x="1738" y="563"/>
                </a:lnTo>
                <a:lnTo>
                  <a:pt x="1744" y="561"/>
                </a:lnTo>
                <a:lnTo>
                  <a:pt x="1750" y="565"/>
                </a:lnTo>
                <a:lnTo>
                  <a:pt x="1756" y="569"/>
                </a:lnTo>
                <a:lnTo>
                  <a:pt x="1763" y="571"/>
                </a:lnTo>
                <a:lnTo>
                  <a:pt x="1770" y="571"/>
                </a:lnTo>
                <a:lnTo>
                  <a:pt x="1776" y="571"/>
                </a:lnTo>
                <a:lnTo>
                  <a:pt x="1782" y="571"/>
                </a:lnTo>
                <a:lnTo>
                  <a:pt x="1789" y="577"/>
                </a:lnTo>
                <a:lnTo>
                  <a:pt x="1796" y="577"/>
                </a:lnTo>
                <a:lnTo>
                  <a:pt x="1802" y="577"/>
                </a:lnTo>
                <a:lnTo>
                  <a:pt x="1808" y="576"/>
                </a:lnTo>
                <a:lnTo>
                  <a:pt x="1815" y="574"/>
                </a:lnTo>
                <a:lnTo>
                  <a:pt x="1822" y="570"/>
                </a:lnTo>
                <a:lnTo>
                  <a:pt x="1828" y="565"/>
                </a:lnTo>
                <a:lnTo>
                  <a:pt x="1834" y="562"/>
                </a:lnTo>
                <a:lnTo>
                  <a:pt x="1840" y="562"/>
                </a:lnTo>
                <a:lnTo>
                  <a:pt x="1846" y="562"/>
                </a:lnTo>
                <a:lnTo>
                  <a:pt x="1853" y="561"/>
                </a:lnTo>
                <a:lnTo>
                  <a:pt x="1859" y="561"/>
                </a:lnTo>
                <a:lnTo>
                  <a:pt x="1852" y="557"/>
                </a:lnTo>
                <a:lnTo>
                  <a:pt x="1846" y="556"/>
                </a:lnTo>
                <a:lnTo>
                  <a:pt x="1843" y="549"/>
                </a:lnTo>
                <a:lnTo>
                  <a:pt x="1837" y="545"/>
                </a:lnTo>
                <a:lnTo>
                  <a:pt x="1831" y="543"/>
                </a:lnTo>
                <a:lnTo>
                  <a:pt x="1824" y="536"/>
                </a:lnTo>
                <a:lnTo>
                  <a:pt x="1831" y="535"/>
                </a:lnTo>
                <a:lnTo>
                  <a:pt x="1837" y="541"/>
                </a:lnTo>
                <a:lnTo>
                  <a:pt x="1842" y="545"/>
                </a:lnTo>
                <a:lnTo>
                  <a:pt x="1849" y="548"/>
                </a:lnTo>
                <a:lnTo>
                  <a:pt x="1850" y="553"/>
                </a:lnTo>
                <a:lnTo>
                  <a:pt x="1856" y="556"/>
                </a:lnTo>
                <a:lnTo>
                  <a:pt x="1862" y="557"/>
                </a:lnTo>
                <a:lnTo>
                  <a:pt x="1868" y="558"/>
                </a:lnTo>
                <a:lnTo>
                  <a:pt x="1872" y="551"/>
                </a:lnTo>
                <a:lnTo>
                  <a:pt x="1879" y="545"/>
                </a:lnTo>
                <a:lnTo>
                  <a:pt x="1885" y="543"/>
                </a:lnTo>
                <a:lnTo>
                  <a:pt x="1892" y="542"/>
                </a:lnTo>
                <a:lnTo>
                  <a:pt x="1898" y="545"/>
                </a:lnTo>
                <a:lnTo>
                  <a:pt x="1904" y="546"/>
                </a:lnTo>
                <a:lnTo>
                  <a:pt x="1910" y="546"/>
                </a:lnTo>
                <a:lnTo>
                  <a:pt x="1917" y="548"/>
                </a:lnTo>
                <a:lnTo>
                  <a:pt x="1928" y="551"/>
                </a:lnTo>
                <a:lnTo>
                  <a:pt x="1935" y="553"/>
                </a:lnTo>
                <a:lnTo>
                  <a:pt x="1941" y="557"/>
                </a:lnTo>
                <a:lnTo>
                  <a:pt x="1948" y="557"/>
                </a:lnTo>
                <a:lnTo>
                  <a:pt x="1954" y="556"/>
                </a:lnTo>
                <a:lnTo>
                  <a:pt x="1960" y="553"/>
                </a:lnTo>
                <a:lnTo>
                  <a:pt x="1967" y="553"/>
                </a:lnTo>
                <a:lnTo>
                  <a:pt x="1960" y="556"/>
                </a:lnTo>
                <a:lnTo>
                  <a:pt x="1955" y="557"/>
                </a:lnTo>
                <a:lnTo>
                  <a:pt x="1948" y="558"/>
                </a:lnTo>
                <a:lnTo>
                  <a:pt x="1943" y="558"/>
                </a:lnTo>
                <a:lnTo>
                  <a:pt x="1935" y="556"/>
                </a:lnTo>
                <a:lnTo>
                  <a:pt x="1929" y="553"/>
                </a:lnTo>
                <a:lnTo>
                  <a:pt x="1923" y="552"/>
                </a:lnTo>
                <a:lnTo>
                  <a:pt x="1917" y="549"/>
                </a:lnTo>
                <a:lnTo>
                  <a:pt x="1910" y="548"/>
                </a:lnTo>
                <a:lnTo>
                  <a:pt x="1902" y="548"/>
                </a:lnTo>
                <a:lnTo>
                  <a:pt x="1896" y="548"/>
                </a:lnTo>
                <a:lnTo>
                  <a:pt x="1891" y="554"/>
                </a:lnTo>
                <a:lnTo>
                  <a:pt x="1897" y="558"/>
                </a:lnTo>
                <a:lnTo>
                  <a:pt x="1910" y="565"/>
                </a:lnTo>
                <a:lnTo>
                  <a:pt x="1916" y="567"/>
                </a:lnTo>
                <a:lnTo>
                  <a:pt x="1922" y="568"/>
                </a:lnTo>
                <a:lnTo>
                  <a:pt x="1929" y="570"/>
                </a:lnTo>
                <a:lnTo>
                  <a:pt x="1935" y="571"/>
                </a:lnTo>
                <a:lnTo>
                  <a:pt x="1941" y="573"/>
                </a:lnTo>
                <a:lnTo>
                  <a:pt x="1948" y="575"/>
                </a:lnTo>
                <a:lnTo>
                  <a:pt x="1954" y="577"/>
                </a:lnTo>
                <a:lnTo>
                  <a:pt x="1960" y="577"/>
                </a:lnTo>
                <a:lnTo>
                  <a:pt x="1967" y="575"/>
                </a:lnTo>
                <a:lnTo>
                  <a:pt x="1973" y="571"/>
                </a:lnTo>
                <a:lnTo>
                  <a:pt x="1980" y="570"/>
                </a:lnTo>
                <a:lnTo>
                  <a:pt x="1986" y="569"/>
                </a:lnTo>
                <a:lnTo>
                  <a:pt x="1992" y="567"/>
                </a:lnTo>
                <a:lnTo>
                  <a:pt x="1999" y="562"/>
                </a:lnTo>
                <a:lnTo>
                  <a:pt x="2005" y="563"/>
                </a:lnTo>
                <a:lnTo>
                  <a:pt x="2011" y="565"/>
                </a:lnTo>
                <a:lnTo>
                  <a:pt x="2017" y="563"/>
                </a:lnTo>
                <a:lnTo>
                  <a:pt x="2030" y="563"/>
                </a:lnTo>
                <a:lnTo>
                  <a:pt x="2036" y="565"/>
                </a:lnTo>
                <a:lnTo>
                  <a:pt x="2043" y="562"/>
                </a:lnTo>
                <a:lnTo>
                  <a:pt x="2042" y="557"/>
                </a:lnTo>
                <a:lnTo>
                  <a:pt x="2045" y="552"/>
                </a:lnTo>
                <a:lnTo>
                  <a:pt x="2047" y="545"/>
                </a:lnTo>
                <a:lnTo>
                  <a:pt x="2053" y="543"/>
                </a:lnTo>
                <a:lnTo>
                  <a:pt x="2055" y="536"/>
                </a:lnTo>
                <a:lnTo>
                  <a:pt x="2049" y="536"/>
                </a:lnTo>
                <a:lnTo>
                  <a:pt x="2043" y="537"/>
                </a:lnTo>
                <a:lnTo>
                  <a:pt x="2037" y="536"/>
                </a:lnTo>
                <a:lnTo>
                  <a:pt x="2031" y="534"/>
                </a:lnTo>
                <a:lnTo>
                  <a:pt x="2023" y="534"/>
                </a:lnTo>
                <a:lnTo>
                  <a:pt x="2018" y="532"/>
                </a:lnTo>
                <a:lnTo>
                  <a:pt x="2011" y="528"/>
                </a:lnTo>
                <a:lnTo>
                  <a:pt x="2005" y="527"/>
                </a:lnTo>
                <a:lnTo>
                  <a:pt x="1999" y="526"/>
                </a:lnTo>
                <a:lnTo>
                  <a:pt x="1992" y="527"/>
                </a:lnTo>
                <a:lnTo>
                  <a:pt x="1988" y="534"/>
                </a:lnTo>
                <a:lnTo>
                  <a:pt x="1992" y="541"/>
                </a:lnTo>
                <a:lnTo>
                  <a:pt x="1992" y="548"/>
                </a:lnTo>
                <a:lnTo>
                  <a:pt x="1986" y="551"/>
                </a:lnTo>
                <a:lnTo>
                  <a:pt x="1987" y="544"/>
                </a:lnTo>
                <a:lnTo>
                  <a:pt x="1990" y="538"/>
                </a:lnTo>
                <a:lnTo>
                  <a:pt x="1984" y="532"/>
                </a:lnTo>
                <a:lnTo>
                  <a:pt x="1978" y="528"/>
                </a:lnTo>
                <a:lnTo>
                  <a:pt x="1972" y="527"/>
                </a:lnTo>
                <a:lnTo>
                  <a:pt x="1965" y="525"/>
                </a:lnTo>
                <a:lnTo>
                  <a:pt x="1972" y="524"/>
                </a:lnTo>
                <a:lnTo>
                  <a:pt x="1979" y="524"/>
                </a:lnTo>
                <a:lnTo>
                  <a:pt x="1984" y="517"/>
                </a:lnTo>
                <a:lnTo>
                  <a:pt x="1977" y="512"/>
                </a:lnTo>
                <a:lnTo>
                  <a:pt x="1972" y="510"/>
                </a:lnTo>
                <a:lnTo>
                  <a:pt x="1977" y="511"/>
                </a:lnTo>
                <a:lnTo>
                  <a:pt x="1984" y="510"/>
                </a:lnTo>
                <a:lnTo>
                  <a:pt x="1990" y="510"/>
                </a:lnTo>
                <a:lnTo>
                  <a:pt x="1997" y="508"/>
                </a:lnTo>
                <a:lnTo>
                  <a:pt x="2003" y="504"/>
                </a:lnTo>
                <a:lnTo>
                  <a:pt x="1999" y="497"/>
                </a:lnTo>
                <a:lnTo>
                  <a:pt x="1992" y="493"/>
                </a:lnTo>
                <a:lnTo>
                  <a:pt x="1999" y="494"/>
                </a:lnTo>
                <a:lnTo>
                  <a:pt x="2005" y="501"/>
                </a:lnTo>
                <a:lnTo>
                  <a:pt x="2011" y="502"/>
                </a:lnTo>
                <a:lnTo>
                  <a:pt x="2024" y="501"/>
                </a:lnTo>
                <a:lnTo>
                  <a:pt x="2037" y="501"/>
                </a:lnTo>
                <a:lnTo>
                  <a:pt x="2043" y="502"/>
                </a:lnTo>
                <a:lnTo>
                  <a:pt x="2050" y="501"/>
                </a:lnTo>
                <a:lnTo>
                  <a:pt x="2057" y="502"/>
                </a:lnTo>
                <a:lnTo>
                  <a:pt x="2063" y="502"/>
                </a:lnTo>
                <a:lnTo>
                  <a:pt x="2068" y="509"/>
                </a:lnTo>
                <a:lnTo>
                  <a:pt x="2074" y="512"/>
                </a:lnTo>
                <a:lnTo>
                  <a:pt x="2077" y="513"/>
                </a:lnTo>
                <a:lnTo>
                  <a:pt x="2081" y="513"/>
                </a:lnTo>
                <a:lnTo>
                  <a:pt x="2088" y="514"/>
                </a:lnTo>
                <a:lnTo>
                  <a:pt x="2094" y="514"/>
                </a:lnTo>
                <a:lnTo>
                  <a:pt x="2101" y="513"/>
                </a:lnTo>
                <a:lnTo>
                  <a:pt x="2106" y="512"/>
                </a:lnTo>
                <a:lnTo>
                  <a:pt x="2113" y="509"/>
                </a:lnTo>
                <a:lnTo>
                  <a:pt x="2120" y="504"/>
                </a:lnTo>
                <a:lnTo>
                  <a:pt x="2126" y="500"/>
                </a:lnTo>
                <a:lnTo>
                  <a:pt x="2120" y="498"/>
                </a:lnTo>
                <a:lnTo>
                  <a:pt x="2113" y="494"/>
                </a:lnTo>
                <a:lnTo>
                  <a:pt x="2113" y="487"/>
                </a:lnTo>
                <a:lnTo>
                  <a:pt x="2108" y="488"/>
                </a:lnTo>
                <a:lnTo>
                  <a:pt x="2102" y="489"/>
                </a:lnTo>
                <a:lnTo>
                  <a:pt x="2096" y="493"/>
                </a:lnTo>
                <a:lnTo>
                  <a:pt x="2090" y="492"/>
                </a:lnTo>
                <a:lnTo>
                  <a:pt x="2082" y="490"/>
                </a:lnTo>
                <a:lnTo>
                  <a:pt x="2077" y="487"/>
                </a:lnTo>
                <a:lnTo>
                  <a:pt x="2070" y="488"/>
                </a:lnTo>
                <a:lnTo>
                  <a:pt x="2065" y="487"/>
                </a:lnTo>
                <a:lnTo>
                  <a:pt x="2058" y="488"/>
                </a:lnTo>
                <a:lnTo>
                  <a:pt x="2051" y="489"/>
                </a:lnTo>
                <a:lnTo>
                  <a:pt x="2045" y="489"/>
                </a:lnTo>
                <a:lnTo>
                  <a:pt x="2039" y="489"/>
                </a:lnTo>
                <a:lnTo>
                  <a:pt x="2046" y="488"/>
                </a:lnTo>
                <a:lnTo>
                  <a:pt x="2052" y="487"/>
                </a:lnTo>
                <a:lnTo>
                  <a:pt x="2059" y="484"/>
                </a:lnTo>
                <a:lnTo>
                  <a:pt x="2054" y="477"/>
                </a:lnTo>
                <a:lnTo>
                  <a:pt x="2059" y="470"/>
                </a:lnTo>
                <a:lnTo>
                  <a:pt x="2064" y="463"/>
                </a:lnTo>
                <a:lnTo>
                  <a:pt x="2058" y="463"/>
                </a:lnTo>
                <a:lnTo>
                  <a:pt x="2050" y="463"/>
                </a:lnTo>
                <a:lnTo>
                  <a:pt x="2044" y="462"/>
                </a:lnTo>
                <a:lnTo>
                  <a:pt x="2038" y="464"/>
                </a:lnTo>
                <a:lnTo>
                  <a:pt x="2031" y="466"/>
                </a:lnTo>
                <a:lnTo>
                  <a:pt x="2024" y="469"/>
                </a:lnTo>
                <a:lnTo>
                  <a:pt x="2018" y="470"/>
                </a:lnTo>
                <a:lnTo>
                  <a:pt x="2012" y="470"/>
                </a:lnTo>
                <a:lnTo>
                  <a:pt x="2006" y="466"/>
                </a:lnTo>
                <a:lnTo>
                  <a:pt x="2000" y="461"/>
                </a:lnTo>
                <a:lnTo>
                  <a:pt x="1992" y="458"/>
                </a:lnTo>
                <a:lnTo>
                  <a:pt x="1999" y="458"/>
                </a:lnTo>
                <a:lnTo>
                  <a:pt x="2006" y="461"/>
                </a:lnTo>
                <a:lnTo>
                  <a:pt x="2011" y="466"/>
                </a:lnTo>
                <a:lnTo>
                  <a:pt x="2018" y="468"/>
                </a:lnTo>
                <a:lnTo>
                  <a:pt x="2025" y="466"/>
                </a:lnTo>
                <a:lnTo>
                  <a:pt x="2031" y="463"/>
                </a:lnTo>
                <a:lnTo>
                  <a:pt x="2038" y="461"/>
                </a:lnTo>
                <a:lnTo>
                  <a:pt x="2044" y="461"/>
                </a:lnTo>
                <a:lnTo>
                  <a:pt x="2050" y="458"/>
                </a:lnTo>
                <a:lnTo>
                  <a:pt x="2057" y="458"/>
                </a:lnTo>
                <a:lnTo>
                  <a:pt x="2063" y="461"/>
                </a:lnTo>
                <a:lnTo>
                  <a:pt x="2070" y="458"/>
                </a:lnTo>
                <a:lnTo>
                  <a:pt x="2063" y="453"/>
                </a:lnTo>
                <a:lnTo>
                  <a:pt x="2058" y="449"/>
                </a:lnTo>
                <a:lnTo>
                  <a:pt x="2050" y="448"/>
                </a:lnTo>
                <a:lnTo>
                  <a:pt x="2045" y="446"/>
                </a:lnTo>
                <a:lnTo>
                  <a:pt x="2039" y="441"/>
                </a:lnTo>
                <a:lnTo>
                  <a:pt x="2033" y="440"/>
                </a:lnTo>
                <a:lnTo>
                  <a:pt x="2027" y="440"/>
                </a:lnTo>
                <a:lnTo>
                  <a:pt x="2020" y="439"/>
                </a:lnTo>
                <a:lnTo>
                  <a:pt x="2014" y="439"/>
                </a:lnTo>
                <a:lnTo>
                  <a:pt x="2008" y="438"/>
                </a:lnTo>
                <a:lnTo>
                  <a:pt x="2014" y="439"/>
                </a:lnTo>
                <a:lnTo>
                  <a:pt x="2027" y="439"/>
                </a:lnTo>
                <a:lnTo>
                  <a:pt x="2034" y="440"/>
                </a:lnTo>
                <a:lnTo>
                  <a:pt x="2028" y="435"/>
                </a:lnTo>
                <a:lnTo>
                  <a:pt x="2021" y="431"/>
                </a:lnTo>
                <a:lnTo>
                  <a:pt x="2014" y="430"/>
                </a:lnTo>
                <a:lnTo>
                  <a:pt x="2008" y="429"/>
                </a:lnTo>
                <a:lnTo>
                  <a:pt x="2015" y="428"/>
                </a:lnTo>
                <a:lnTo>
                  <a:pt x="2022" y="430"/>
                </a:lnTo>
                <a:lnTo>
                  <a:pt x="2029" y="431"/>
                </a:lnTo>
                <a:lnTo>
                  <a:pt x="2035" y="433"/>
                </a:lnTo>
                <a:lnTo>
                  <a:pt x="2041" y="436"/>
                </a:lnTo>
                <a:lnTo>
                  <a:pt x="2047" y="441"/>
                </a:lnTo>
                <a:lnTo>
                  <a:pt x="2053" y="445"/>
                </a:lnTo>
                <a:lnTo>
                  <a:pt x="2061" y="446"/>
                </a:lnTo>
                <a:lnTo>
                  <a:pt x="2067" y="449"/>
                </a:lnTo>
                <a:lnTo>
                  <a:pt x="2073" y="449"/>
                </a:lnTo>
                <a:lnTo>
                  <a:pt x="2079" y="448"/>
                </a:lnTo>
                <a:lnTo>
                  <a:pt x="2085" y="446"/>
                </a:lnTo>
                <a:lnTo>
                  <a:pt x="2093" y="448"/>
                </a:lnTo>
                <a:lnTo>
                  <a:pt x="2096" y="449"/>
                </a:lnTo>
                <a:lnTo>
                  <a:pt x="2095" y="452"/>
                </a:lnTo>
                <a:lnTo>
                  <a:pt x="2093" y="456"/>
                </a:lnTo>
                <a:lnTo>
                  <a:pt x="2100" y="458"/>
                </a:lnTo>
                <a:lnTo>
                  <a:pt x="2105" y="458"/>
                </a:lnTo>
                <a:lnTo>
                  <a:pt x="2112" y="457"/>
                </a:lnTo>
                <a:lnTo>
                  <a:pt x="2119" y="454"/>
                </a:lnTo>
                <a:lnTo>
                  <a:pt x="2123" y="447"/>
                </a:lnTo>
                <a:lnTo>
                  <a:pt x="2125" y="440"/>
                </a:lnTo>
                <a:lnTo>
                  <a:pt x="2126" y="433"/>
                </a:lnTo>
                <a:lnTo>
                  <a:pt x="2120" y="427"/>
                </a:lnTo>
                <a:lnTo>
                  <a:pt x="2126" y="423"/>
                </a:lnTo>
                <a:lnTo>
                  <a:pt x="2120" y="417"/>
                </a:lnTo>
                <a:lnTo>
                  <a:pt x="2113" y="412"/>
                </a:lnTo>
                <a:lnTo>
                  <a:pt x="2107" y="411"/>
                </a:lnTo>
                <a:lnTo>
                  <a:pt x="2094" y="411"/>
                </a:lnTo>
                <a:lnTo>
                  <a:pt x="2087" y="409"/>
                </a:lnTo>
                <a:lnTo>
                  <a:pt x="2081" y="409"/>
                </a:lnTo>
                <a:lnTo>
                  <a:pt x="2068" y="409"/>
                </a:lnTo>
                <a:lnTo>
                  <a:pt x="2062" y="408"/>
                </a:lnTo>
                <a:lnTo>
                  <a:pt x="2055" y="409"/>
                </a:lnTo>
                <a:lnTo>
                  <a:pt x="2030" y="409"/>
                </a:lnTo>
                <a:lnTo>
                  <a:pt x="2036" y="408"/>
                </a:lnTo>
                <a:lnTo>
                  <a:pt x="2043" y="407"/>
                </a:lnTo>
                <a:lnTo>
                  <a:pt x="2049" y="408"/>
                </a:lnTo>
                <a:lnTo>
                  <a:pt x="2054" y="407"/>
                </a:lnTo>
                <a:lnTo>
                  <a:pt x="2062" y="407"/>
                </a:lnTo>
                <a:lnTo>
                  <a:pt x="2069" y="406"/>
                </a:lnTo>
                <a:lnTo>
                  <a:pt x="2074" y="407"/>
                </a:lnTo>
                <a:lnTo>
                  <a:pt x="2081" y="407"/>
                </a:lnTo>
                <a:lnTo>
                  <a:pt x="2088" y="407"/>
                </a:lnTo>
                <a:lnTo>
                  <a:pt x="2094" y="407"/>
                </a:lnTo>
                <a:lnTo>
                  <a:pt x="2101" y="406"/>
                </a:lnTo>
                <a:lnTo>
                  <a:pt x="2106" y="405"/>
                </a:lnTo>
                <a:lnTo>
                  <a:pt x="2109" y="403"/>
                </a:lnTo>
                <a:lnTo>
                  <a:pt x="2122" y="403"/>
                </a:lnTo>
                <a:lnTo>
                  <a:pt x="2124" y="397"/>
                </a:lnTo>
                <a:lnTo>
                  <a:pt x="2117" y="391"/>
                </a:lnTo>
                <a:lnTo>
                  <a:pt x="2113" y="391"/>
                </a:lnTo>
                <a:lnTo>
                  <a:pt x="2106" y="392"/>
                </a:lnTo>
                <a:lnTo>
                  <a:pt x="2100" y="393"/>
                </a:lnTo>
                <a:lnTo>
                  <a:pt x="2094" y="393"/>
                </a:lnTo>
                <a:lnTo>
                  <a:pt x="2087" y="391"/>
                </a:lnTo>
                <a:lnTo>
                  <a:pt x="2081" y="390"/>
                </a:lnTo>
                <a:lnTo>
                  <a:pt x="2074" y="388"/>
                </a:lnTo>
                <a:lnTo>
                  <a:pt x="2069" y="389"/>
                </a:lnTo>
                <a:lnTo>
                  <a:pt x="2075" y="391"/>
                </a:lnTo>
                <a:lnTo>
                  <a:pt x="2081" y="393"/>
                </a:lnTo>
                <a:lnTo>
                  <a:pt x="2087" y="397"/>
                </a:lnTo>
                <a:lnTo>
                  <a:pt x="2094" y="398"/>
                </a:lnTo>
                <a:lnTo>
                  <a:pt x="2088" y="398"/>
                </a:lnTo>
                <a:lnTo>
                  <a:pt x="2081" y="396"/>
                </a:lnTo>
                <a:lnTo>
                  <a:pt x="2075" y="393"/>
                </a:lnTo>
                <a:lnTo>
                  <a:pt x="2069" y="391"/>
                </a:lnTo>
                <a:lnTo>
                  <a:pt x="2063" y="390"/>
                </a:lnTo>
                <a:lnTo>
                  <a:pt x="2057" y="391"/>
                </a:lnTo>
                <a:lnTo>
                  <a:pt x="2049" y="393"/>
                </a:lnTo>
                <a:lnTo>
                  <a:pt x="2043" y="392"/>
                </a:lnTo>
                <a:lnTo>
                  <a:pt x="2048" y="385"/>
                </a:lnTo>
                <a:lnTo>
                  <a:pt x="2042" y="381"/>
                </a:lnTo>
                <a:lnTo>
                  <a:pt x="2035" y="381"/>
                </a:lnTo>
                <a:lnTo>
                  <a:pt x="2029" y="382"/>
                </a:lnTo>
                <a:lnTo>
                  <a:pt x="2022" y="381"/>
                </a:lnTo>
                <a:lnTo>
                  <a:pt x="2016" y="381"/>
                </a:lnTo>
                <a:lnTo>
                  <a:pt x="2022" y="379"/>
                </a:lnTo>
                <a:lnTo>
                  <a:pt x="2029" y="381"/>
                </a:lnTo>
                <a:lnTo>
                  <a:pt x="2041" y="381"/>
                </a:lnTo>
                <a:lnTo>
                  <a:pt x="2047" y="379"/>
                </a:lnTo>
                <a:lnTo>
                  <a:pt x="2041" y="379"/>
                </a:lnTo>
                <a:lnTo>
                  <a:pt x="2034" y="380"/>
                </a:lnTo>
                <a:lnTo>
                  <a:pt x="2041" y="377"/>
                </a:lnTo>
                <a:lnTo>
                  <a:pt x="2046" y="376"/>
                </a:lnTo>
                <a:lnTo>
                  <a:pt x="2041" y="374"/>
                </a:lnTo>
                <a:lnTo>
                  <a:pt x="2034" y="375"/>
                </a:lnTo>
                <a:lnTo>
                  <a:pt x="2040" y="373"/>
                </a:lnTo>
                <a:lnTo>
                  <a:pt x="2034" y="371"/>
                </a:lnTo>
                <a:lnTo>
                  <a:pt x="2028" y="369"/>
                </a:lnTo>
                <a:lnTo>
                  <a:pt x="2021" y="376"/>
                </a:lnTo>
                <a:lnTo>
                  <a:pt x="2017" y="369"/>
                </a:lnTo>
                <a:lnTo>
                  <a:pt x="2011" y="367"/>
                </a:lnTo>
                <a:lnTo>
                  <a:pt x="2018" y="363"/>
                </a:lnTo>
                <a:lnTo>
                  <a:pt x="2024" y="363"/>
                </a:lnTo>
                <a:lnTo>
                  <a:pt x="2030" y="356"/>
                </a:lnTo>
                <a:lnTo>
                  <a:pt x="2036" y="357"/>
                </a:lnTo>
                <a:lnTo>
                  <a:pt x="2042" y="360"/>
                </a:lnTo>
                <a:lnTo>
                  <a:pt x="2048" y="367"/>
                </a:lnTo>
                <a:lnTo>
                  <a:pt x="2054" y="367"/>
                </a:lnTo>
                <a:lnTo>
                  <a:pt x="2061" y="365"/>
                </a:lnTo>
                <a:lnTo>
                  <a:pt x="2067" y="363"/>
                </a:lnTo>
                <a:lnTo>
                  <a:pt x="2074" y="360"/>
                </a:lnTo>
                <a:lnTo>
                  <a:pt x="2080" y="359"/>
                </a:lnTo>
                <a:lnTo>
                  <a:pt x="2087" y="358"/>
                </a:lnTo>
                <a:lnTo>
                  <a:pt x="2080" y="355"/>
                </a:lnTo>
                <a:lnTo>
                  <a:pt x="2062" y="355"/>
                </a:lnTo>
                <a:lnTo>
                  <a:pt x="2055" y="355"/>
                </a:lnTo>
                <a:lnTo>
                  <a:pt x="2062" y="353"/>
                </a:lnTo>
                <a:lnTo>
                  <a:pt x="2068" y="353"/>
                </a:lnTo>
                <a:lnTo>
                  <a:pt x="2074" y="353"/>
                </a:lnTo>
                <a:lnTo>
                  <a:pt x="2080" y="353"/>
                </a:lnTo>
                <a:lnTo>
                  <a:pt x="2087" y="353"/>
                </a:lnTo>
                <a:lnTo>
                  <a:pt x="2093" y="355"/>
                </a:lnTo>
                <a:lnTo>
                  <a:pt x="2099" y="352"/>
                </a:lnTo>
                <a:lnTo>
                  <a:pt x="2093" y="350"/>
                </a:lnTo>
                <a:lnTo>
                  <a:pt x="2087" y="350"/>
                </a:lnTo>
                <a:lnTo>
                  <a:pt x="2094" y="349"/>
                </a:lnTo>
                <a:lnTo>
                  <a:pt x="2100" y="348"/>
                </a:lnTo>
                <a:lnTo>
                  <a:pt x="2106" y="349"/>
                </a:lnTo>
                <a:lnTo>
                  <a:pt x="2112" y="349"/>
                </a:lnTo>
                <a:lnTo>
                  <a:pt x="2119" y="350"/>
                </a:lnTo>
                <a:lnTo>
                  <a:pt x="2125" y="350"/>
                </a:lnTo>
                <a:lnTo>
                  <a:pt x="2132" y="350"/>
                </a:lnTo>
                <a:lnTo>
                  <a:pt x="2139" y="352"/>
                </a:lnTo>
                <a:lnTo>
                  <a:pt x="2144" y="352"/>
                </a:lnTo>
                <a:lnTo>
                  <a:pt x="2152" y="355"/>
                </a:lnTo>
                <a:lnTo>
                  <a:pt x="2159" y="355"/>
                </a:lnTo>
                <a:lnTo>
                  <a:pt x="2164" y="356"/>
                </a:lnTo>
                <a:lnTo>
                  <a:pt x="2170" y="356"/>
                </a:lnTo>
                <a:lnTo>
                  <a:pt x="2177" y="358"/>
                </a:lnTo>
                <a:lnTo>
                  <a:pt x="2183" y="358"/>
                </a:lnTo>
                <a:lnTo>
                  <a:pt x="2189" y="358"/>
                </a:lnTo>
                <a:lnTo>
                  <a:pt x="2195" y="356"/>
                </a:lnTo>
                <a:lnTo>
                  <a:pt x="2202" y="353"/>
                </a:lnTo>
                <a:lnTo>
                  <a:pt x="2206" y="348"/>
                </a:lnTo>
                <a:lnTo>
                  <a:pt x="2207" y="341"/>
                </a:lnTo>
                <a:lnTo>
                  <a:pt x="2206" y="334"/>
                </a:lnTo>
                <a:lnTo>
                  <a:pt x="2200" y="327"/>
                </a:lnTo>
                <a:lnTo>
                  <a:pt x="2188" y="327"/>
                </a:lnTo>
                <a:lnTo>
                  <a:pt x="2182" y="325"/>
                </a:lnTo>
                <a:lnTo>
                  <a:pt x="2176" y="327"/>
                </a:lnTo>
                <a:lnTo>
                  <a:pt x="2168" y="333"/>
                </a:lnTo>
                <a:lnTo>
                  <a:pt x="2162" y="332"/>
                </a:lnTo>
                <a:lnTo>
                  <a:pt x="2156" y="333"/>
                </a:lnTo>
                <a:lnTo>
                  <a:pt x="2153" y="326"/>
                </a:lnTo>
                <a:lnTo>
                  <a:pt x="2148" y="324"/>
                </a:lnTo>
                <a:lnTo>
                  <a:pt x="2141" y="324"/>
                </a:lnTo>
                <a:lnTo>
                  <a:pt x="2135" y="324"/>
                </a:lnTo>
                <a:lnTo>
                  <a:pt x="2129" y="324"/>
                </a:lnTo>
                <a:lnTo>
                  <a:pt x="2123" y="325"/>
                </a:lnTo>
                <a:lnTo>
                  <a:pt x="2117" y="324"/>
                </a:lnTo>
                <a:lnTo>
                  <a:pt x="2109" y="323"/>
                </a:lnTo>
                <a:lnTo>
                  <a:pt x="2116" y="321"/>
                </a:lnTo>
                <a:lnTo>
                  <a:pt x="2122" y="323"/>
                </a:lnTo>
                <a:lnTo>
                  <a:pt x="2129" y="323"/>
                </a:lnTo>
                <a:lnTo>
                  <a:pt x="2135" y="321"/>
                </a:lnTo>
                <a:lnTo>
                  <a:pt x="2129" y="320"/>
                </a:lnTo>
                <a:lnTo>
                  <a:pt x="2122" y="319"/>
                </a:lnTo>
                <a:lnTo>
                  <a:pt x="2116" y="319"/>
                </a:lnTo>
                <a:lnTo>
                  <a:pt x="2109" y="318"/>
                </a:lnTo>
                <a:lnTo>
                  <a:pt x="2103" y="317"/>
                </a:lnTo>
                <a:lnTo>
                  <a:pt x="2097" y="316"/>
                </a:lnTo>
                <a:lnTo>
                  <a:pt x="2102" y="316"/>
                </a:lnTo>
                <a:lnTo>
                  <a:pt x="2109" y="317"/>
                </a:lnTo>
                <a:lnTo>
                  <a:pt x="2116" y="318"/>
                </a:lnTo>
                <a:lnTo>
                  <a:pt x="2122" y="317"/>
                </a:lnTo>
                <a:lnTo>
                  <a:pt x="2116" y="315"/>
                </a:lnTo>
                <a:lnTo>
                  <a:pt x="2122" y="313"/>
                </a:lnTo>
                <a:lnTo>
                  <a:pt x="2129" y="315"/>
                </a:lnTo>
                <a:lnTo>
                  <a:pt x="2123" y="311"/>
                </a:lnTo>
                <a:lnTo>
                  <a:pt x="2116" y="310"/>
                </a:lnTo>
                <a:lnTo>
                  <a:pt x="2109" y="309"/>
                </a:lnTo>
                <a:lnTo>
                  <a:pt x="2103" y="309"/>
                </a:lnTo>
                <a:lnTo>
                  <a:pt x="2109" y="307"/>
                </a:lnTo>
                <a:lnTo>
                  <a:pt x="2117" y="306"/>
                </a:lnTo>
                <a:lnTo>
                  <a:pt x="2123" y="307"/>
                </a:lnTo>
                <a:lnTo>
                  <a:pt x="2129" y="306"/>
                </a:lnTo>
                <a:lnTo>
                  <a:pt x="2135" y="304"/>
                </a:lnTo>
                <a:lnTo>
                  <a:pt x="2141" y="306"/>
                </a:lnTo>
                <a:lnTo>
                  <a:pt x="2148" y="307"/>
                </a:lnTo>
                <a:lnTo>
                  <a:pt x="2155" y="309"/>
                </a:lnTo>
                <a:lnTo>
                  <a:pt x="2160" y="311"/>
                </a:lnTo>
                <a:lnTo>
                  <a:pt x="2167" y="313"/>
                </a:lnTo>
                <a:lnTo>
                  <a:pt x="2173" y="311"/>
                </a:lnTo>
                <a:lnTo>
                  <a:pt x="2180" y="311"/>
                </a:lnTo>
                <a:lnTo>
                  <a:pt x="2177" y="304"/>
                </a:lnTo>
                <a:lnTo>
                  <a:pt x="2170" y="302"/>
                </a:lnTo>
                <a:lnTo>
                  <a:pt x="2163" y="301"/>
                </a:lnTo>
                <a:lnTo>
                  <a:pt x="2157" y="301"/>
                </a:lnTo>
                <a:lnTo>
                  <a:pt x="2150" y="300"/>
                </a:lnTo>
                <a:lnTo>
                  <a:pt x="2144" y="299"/>
                </a:lnTo>
                <a:lnTo>
                  <a:pt x="2137" y="298"/>
                </a:lnTo>
                <a:lnTo>
                  <a:pt x="2131" y="296"/>
                </a:lnTo>
                <a:lnTo>
                  <a:pt x="2125" y="293"/>
                </a:lnTo>
                <a:lnTo>
                  <a:pt x="2119" y="290"/>
                </a:lnTo>
                <a:lnTo>
                  <a:pt x="2112" y="288"/>
                </a:lnTo>
                <a:lnTo>
                  <a:pt x="2106" y="290"/>
                </a:lnTo>
                <a:lnTo>
                  <a:pt x="2100" y="293"/>
                </a:lnTo>
                <a:lnTo>
                  <a:pt x="2094" y="296"/>
                </a:lnTo>
                <a:lnTo>
                  <a:pt x="2088" y="300"/>
                </a:lnTo>
                <a:lnTo>
                  <a:pt x="2084" y="307"/>
                </a:lnTo>
                <a:lnTo>
                  <a:pt x="2077" y="312"/>
                </a:lnTo>
                <a:lnTo>
                  <a:pt x="2071" y="315"/>
                </a:lnTo>
                <a:lnTo>
                  <a:pt x="2077" y="311"/>
                </a:lnTo>
                <a:lnTo>
                  <a:pt x="2070" y="307"/>
                </a:lnTo>
                <a:lnTo>
                  <a:pt x="2058" y="307"/>
                </a:lnTo>
                <a:lnTo>
                  <a:pt x="2065" y="301"/>
                </a:lnTo>
                <a:lnTo>
                  <a:pt x="2070" y="298"/>
                </a:lnTo>
                <a:lnTo>
                  <a:pt x="2077" y="294"/>
                </a:lnTo>
                <a:lnTo>
                  <a:pt x="2079" y="288"/>
                </a:lnTo>
                <a:lnTo>
                  <a:pt x="2085" y="286"/>
                </a:lnTo>
                <a:lnTo>
                  <a:pt x="2093" y="283"/>
                </a:lnTo>
                <a:lnTo>
                  <a:pt x="2085" y="282"/>
                </a:lnTo>
                <a:lnTo>
                  <a:pt x="2080" y="282"/>
                </a:lnTo>
                <a:lnTo>
                  <a:pt x="2093" y="280"/>
                </a:lnTo>
                <a:lnTo>
                  <a:pt x="2100" y="277"/>
                </a:lnTo>
                <a:lnTo>
                  <a:pt x="2100" y="270"/>
                </a:lnTo>
                <a:lnTo>
                  <a:pt x="2106" y="266"/>
                </a:lnTo>
                <a:lnTo>
                  <a:pt x="2112" y="259"/>
                </a:lnTo>
                <a:lnTo>
                  <a:pt x="2118" y="255"/>
                </a:lnTo>
                <a:lnTo>
                  <a:pt x="2112" y="252"/>
                </a:lnTo>
                <a:lnTo>
                  <a:pt x="2105" y="253"/>
                </a:lnTo>
                <a:lnTo>
                  <a:pt x="2112" y="251"/>
                </a:lnTo>
                <a:lnTo>
                  <a:pt x="2119" y="250"/>
                </a:lnTo>
                <a:lnTo>
                  <a:pt x="2122" y="243"/>
                </a:lnTo>
                <a:lnTo>
                  <a:pt x="2117" y="243"/>
                </a:lnTo>
                <a:lnTo>
                  <a:pt x="2123" y="242"/>
                </a:lnTo>
                <a:lnTo>
                  <a:pt x="2129" y="240"/>
                </a:lnTo>
                <a:lnTo>
                  <a:pt x="2135" y="239"/>
                </a:lnTo>
                <a:lnTo>
                  <a:pt x="2141" y="237"/>
                </a:lnTo>
                <a:lnTo>
                  <a:pt x="2149" y="238"/>
                </a:lnTo>
                <a:lnTo>
                  <a:pt x="2156" y="239"/>
                </a:lnTo>
                <a:lnTo>
                  <a:pt x="2162" y="238"/>
                </a:lnTo>
                <a:lnTo>
                  <a:pt x="2165" y="238"/>
                </a:lnTo>
                <a:lnTo>
                  <a:pt x="2168" y="231"/>
                </a:lnTo>
                <a:lnTo>
                  <a:pt x="2168" y="230"/>
                </a:lnTo>
                <a:lnTo>
                  <a:pt x="2169" y="227"/>
                </a:lnTo>
                <a:lnTo>
                  <a:pt x="2172" y="226"/>
                </a:lnTo>
                <a:lnTo>
                  <a:pt x="2179" y="224"/>
                </a:lnTo>
                <a:lnTo>
                  <a:pt x="2186" y="224"/>
                </a:lnTo>
                <a:lnTo>
                  <a:pt x="2192" y="219"/>
                </a:lnTo>
                <a:lnTo>
                  <a:pt x="2199" y="216"/>
                </a:lnTo>
                <a:lnTo>
                  <a:pt x="2206" y="219"/>
                </a:lnTo>
                <a:lnTo>
                  <a:pt x="2212" y="214"/>
                </a:lnTo>
                <a:lnTo>
                  <a:pt x="2206" y="213"/>
                </a:lnTo>
                <a:lnTo>
                  <a:pt x="2199" y="214"/>
                </a:lnTo>
                <a:lnTo>
                  <a:pt x="2192" y="213"/>
                </a:lnTo>
                <a:lnTo>
                  <a:pt x="2187" y="219"/>
                </a:lnTo>
                <a:lnTo>
                  <a:pt x="2180" y="219"/>
                </a:lnTo>
                <a:lnTo>
                  <a:pt x="2186" y="215"/>
                </a:lnTo>
                <a:lnTo>
                  <a:pt x="2192" y="208"/>
                </a:lnTo>
                <a:lnTo>
                  <a:pt x="2191" y="202"/>
                </a:lnTo>
                <a:lnTo>
                  <a:pt x="2197" y="198"/>
                </a:lnTo>
                <a:lnTo>
                  <a:pt x="2202" y="192"/>
                </a:lnTo>
                <a:lnTo>
                  <a:pt x="2208" y="189"/>
                </a:lnTo>
                <a:lnTo>
                  <a:pt x="2215" y="188"/>
                </a:lnTo>
                <a:lnTo>
                  <a:pt x="2227" y="188"/>
                </a:lnTo>
                <a:lnTo>
                  <a:pt x="2234" y="188"/>
                </a:lnTo>
                <a:lnTo>
                  <a:pt x="2241" y="189"/>
                </a:lnTo>
                <a:lnTo>
                  <a:pt x="2247" y="190"/>
                </a:lnTo>
                <a:lnTo>
                  <a:pt x="2253" y="189"/>
                </a:lnTo>
                <a:lnTo>
                  <a:pt x="2259" y="188"/>
                </a:lnTo>
                <a:lnTo>
                  <a:pt x="2266" y="186"/>
                </a:lnTo>
                <a:lnTo>
                  <a:pt x="2272" y="183"/>
                </a:lnTo>
                <a:lnTo>
                  <a:pt x="2278" y="179"/>
                </a:lnTo>
                <a:lnTo>
                  <a:pt x="2285" y="177"/>
                </a:lnTo>
                <a:lnTo>
                  <a:pt x="2286" y="175"/>
                </a:lnTo>
                <a:lnTo>
                  <a:pt x="2292" y="173"/>
                </a:lnTo>
                <a:lnTo>
                  <a:pt x="2285" y="169"/>
                </a:lnTo>
                <a:lnTo>
                  <a:pt x="2278" y="169"/>
                </a:lnTo>
                <a:lnTo>
                  <a:pt x="2272" y="167"/>
                </a:lnTo>
                <a:lnTo>
                  <a:pt x="2266" y="169"/>
                </a:lnTo>
                <a:lnTo>
                  <a:pt x="2258" y="169"/>
                </a:lnTo>
                <a:lnTo>
                  <a:pt x="2251" y="169"/>
                </a:lnTo>
                <a:lnTo>
                  <a:pt x="2246" y="170"/>
                </a:lnTo>
                <a:lnTo>
                  <a:pt x="2232" y="171"/>
                </a:lnTo>
                <a:lnTo>
                  <a:pt x="2226" y="171"/>
                </a:lnTo>
                <a:lnTo>
                  <a:pt x="2220" y="170"/>
                </a:lnTo>
                <a:lnTo>
                  <a:pt x="2214" y="171"/>
                </a:lnTo>
                <a:lnTo>
                  <a:pt x="2207" y="173"/>
                </a:lnTo>
                <a:lnTo>
                  <a:pt x="2199" y="174"/>
                </a:lnTo>
                <a:lnTo>
                  <a:pt x="2192" y="175"/>
                </a:lnTo>
                <a:lnTo>
                  <a:pt x="2191" y="175"/>
                </a:lnTo>
                <a:lnTo>
                  <a:pt x="2188" y="175"/>
                </a:lnTo>
                <a:lnTo>
                  <a:pt x="2183" y="179"/>
                </a:lnTo>
                <a:lnTo>
                  <a:pt x="2179" y="186"/>
                </a:lnTo>
                <a:lnTo>
                  <a:pt x="2185" y="184"/>
                </a:lnTo>
                <a:lnTo>
                  <a:pt x="2185" y="186"/>
                </a:lnTo>
                <a:lnTo>
                  <a:pt x="2178" y="186"/>
                </a:lnTo>
                <a:lnTo>
                  <a:pt x="2171" y="189"/>
                </a:lnTo>
                <a:lnTo>
                  <a:pt x="2164" y="183"/>
                </a:lnTo>
                <a:lnTo>
                  <a:pt x="2159" y="183"/>
                </a:lnTo>
                <a:lnTo>
                  <a:pt x="2164" y="178"/>
                </a:lnTo>
                <a:lnTo>
                  <a:pt x="2170" y="175"/>
                </a:lnTo>
                <a:lnTo>
                  <a:pt x="2170" y="173"/>
                </a:lnTo>
                <a:lnTo>
                  <a:pt x="2177" y="171"/>
                </a:lnTo>
                <a:lnTo>
                  <a:pt x="2170" y="170"/>
                </a:lnTo>
                <a:lnTo>
                  <a:pt x="2183" y="169"/>
                </a:lnTo>
                <a:lnTo>
                  <a:pt x="2190" y="165"/>
                </a:lnTo>
                <a:lnTo>
                  <a:pt x="2195" y="162"/>
                </a:lnTo>
                <a:lnTo>
                  <a:pt x="2202" y="161"/>
                </a:lnTo>
                <a:lnTo>
                  <a:pt x="2215" y="161"/>
                </a:lnTo>
                <a:lnTo>
                  <a:pt x="2222" y="161"/>
                </a:lnTo>
                <a:lnTo>
                  <a:pt x="2227" y="163"/>
                </a:lnTo>
                <a:lnTo>
                  <a:pt x="2234" y="163"/>
                </a:lnTo>
                <a:lnTo>
                  <a:pt x="2242" y="163"/>
                </a:lnTo>
                <a:lnTo>
                  <a:pt x="2249" y="164"/>
                </a:lnTo>
                <a:lnTo>
                  <a:pt x="2255" y="164"/>
                </a:lnTo>
                <a:lnTo>
                  <a:pt x="2261" y="164"/>
                </a:lnTo>
                <a:lnTo>
                  <a:pt x="2275" y="163"/>
                </a:lnTo>
                <a:lnTo>
                  <a:pt x="2288" y="163"/>
                </a:lnTo>
                <a:lnTo>
                  <a:pt x="2294" y="164"/>
                </a:lnTo>
                <a:lnTo>
                  <a:pt x="2301" y="164"/>
                </a:lnTo>
                <a:lnTo>
                  <a:pt x="2308" y="163"/>
                </a:lnTo>
                <a:lnTo>
                  <a:pt x="2315" y="163"/>
                </a:lnTo>
                <a:lnTo>
                  <a:pt x="2320" y="161"/>
                </a:lnTo>
                <a:lnTo>
                  <a:pt x="2327" y="154"/>
                </a:lnTo>
                <a:lnTo>
                  <a:pt x="2334" y="156"/>
                </a:lnTo>
                <a:lnTo>
                  <a:pt x="2340" y="153"/>
                </a:lnTo>
                <a:lnTo>
                  <a:pt x="2346" y="151"/>
                </a:lnTo>
                <a:lnTo>
                  <a:pt x="2352" y="149"/>
                </a:lnTo>
                <a:lnTo>
                  <a:pt x="2347" y="147"/>
                </a:lnTo>
                <a:lnTo>
                  <a:pt x="2340" y="147"/>
                </a:lnTo>
                <a:lnTo>
                  <a:pt x="2333" y="147"/>
                </a:lnTo>
                <a:lnTo>
                  <a:pt x="2326" y="146"/>
                </a:lnTo>
                <a:lnTo>
                  <a:pt x="2320" y="146"/>
                </a:lnTo>
                <a:lnTo>
                  <a:pt x="2313" y="145"/>
                </a:lnTo>
                <a:lnTo>
                  <a:pt x="2306" y="143"/>
                </a:lnTo>
                <a:lnTo>
                  <a:pt x="2300" y="142"/>
                </a:lnTo>
                <a:lnTo>
                  <a:pt x="2286" y="146"/>
                </a:lnTo>
                <a:lnTo>
                  <a:pt x="2281" y="146"/>
                </a:lnTo>
                <a:lnTo>
                  <a:pt x="2274" y="147"/>
                </a:lnTo>
                <a:lnTo>
                  <a:pt x="2267" y="147"/>
                </a:lnTo>
                <a:lnTo>
                  <a:pt x="2259" y="147"/>
                </a:lnTo>
                <a:lnTo>
                  <a:pt x="2253" y="146"/>
                </a:lnTo>
                <a:lnTo>
                  <a:pt x="2247" y="146"/>
                </a:lnTo>
                <a:lnTo>
                  <a:pt x="2241" y="145"/>
                </a:lnTo>
                <a:lnTo>
                  <a:pt x="2227" y="145"/>
                </a:lnTo>
                <a:lnTo>
                  <a:pt x="2222" y="145"/>
                </a:lnTo>
                <a:lnTo>
                  <a:pt x="2215" y="142"/>
                </a:lnTo>
                <a:lnTo>
                  <a:pt x="2209" y="142"/>
                </a:lnTo>
                <a:lnTo>
                  <a:pt x="2201" y="142"/>
                </a:lnTo>
                <a:lnTo>
                  <a:pt x="2195" y="142"/>
                </a:lnTo>
                <a:lnTo>
                  <a:pt x="2189" y="146"/>
                </a:lnTo>
                <a:lnTo>
                  <a:pt x="2182" y="146"/>
                </a:lnTo>
                <a:lnTo>
                  <a:pt x="2176" y="147"/>
                </a:lnTo>
                <a:lnTo>
                  <a:pt x="2170" y="149"/>
                </a:lnTo>
                <a:lnTo>
                  <a:pt x="2163" y="147"/>
                </a:lnTo>
                <a:lnTo>
                  <a:pt x="2157" y="147"/>
                </a:lnTo>
                <a:lnTo>
                  <a:pt x="2152" y="146"/>
                </a:lnTo>
                <a:lnTo>
                  <a:pt x="2157" y="146"/>
                </a:lnTo>
                <a:lnTo>
                  <a:pt x="2171" y="146"/>
                </a:lnTo>
                <a:lnTo>
                  <a:pt x="2179" y="145"/>
                </a:lnTo>
                <a:lnTo>
                  <a:pt x="2184" y="143"/>
                </a:lnTo>
                <a:lnTo>
                  <a:pt x="2190" y="141"/>
                </a:lnTo>
                <a:lnTo>
                  <a:pt x="2196" y="140"/>
                </a:lnTo>
                <a:lnTo>
                  <a:pt x="2209" y="140"/>
                </a:lnTo>
                <a:lnTo>
                  <a:pt x="2216" y="141"/>
                </a:lnTo>
                <a:lnTo>
                  <a:pt x="2222" y="141"/>
                </a:lnTo>
                <a:lnTo>
                  <a:pt x="2229" y="142"/>
                </a:lnTo>
                <a:lnTo>
                  <a:pt x="2237" y="142"/>
                </a:lnTo>
                <a:lnTo>
                  <a:pt x="2244" y="142"/>
                </a:lnTo>
                <a:lnTo>
                  <a:pt x="2250" y="143"/>
                </a:lnTo>
                <a:lnTo>
                  <a:pt x="2257" y="142"/>
                </a:lnTo>
                <a:lnTo>
                  <a:pt x="2264" y="141"/>
                </a:lnTo>
                <a:lnTo>
                  <a:pt x="2271" y="139"/>
                </a:lnTo>
                <a:lnTo>
                  <a:pt x="2277" y="139"/>
                </a:lnTo>
                <a:lnTo>
                  <a:pt x="2283" y="134"/>
                </a:lnTo>
                <a:lnTo>
                  <a:pt x="2289" y="134"/>
                </a:lnTo>
                <a:lnTo>
                  <a:pt x="2296" y="137"/>
                </a:lnTo>
                <a:lnTo>
                  <a:pt x="2315" y="137"/>
                </a:lnTo>
                <a:lnTo>
                  <a:pt x="2335" y="139"/>
                </a:lnTo>
                <a:lnTo>
                  <a:pt x="2341" y="138"/>
                </a:lnTo>
                <a:lnTo>
                  <a:pt x="2348" y="138"/>
                </a:lnTo>
                <a:lnTo>
                  <a:pt x="2355" y="138"/>
                </a:lnTo>
                <a:lnTo>
                  <a:pt x="2361" y="138"/>
                </a:lnTo>
                <a:lnTo>
                  <a:pt x="2367" y="133"/>
                </a:lnTo>
                <a:lnTo>
                  <a:pt x="2374" y="132"/>
                </a:lnTo>
                <a:lnTo>
                  <a:pt x="2380" y="132"/>
                </a:lnTo>
                <a:lnTo>
                  <a:pt x="2388" y="131"/>
                </a:lnTo>
                <a:lnTo>
                  <a:pt x="2402" y="131"/>
                </a:lnTo>
                <a:lnTo>
                  <a:pt x="2408" y="130"/>
                </a:lnTo>
                <a:lnTo>
                  <a:pt x="2415" y="125"/>
                </a:lnTo>
                <a:lnTo>
                  <a:pt x="2408" y="124"/>
                </a:lnTo>
                <a:lnTo>
                  <a:pt x="2402" y="119"/>
                </a:lnTo>
                <a:lnTo>
                  <a:pt x="2408" y="117"/>
                </a:lnTo>
                <a:lnTo>
                  <a:pt x="2415" y="117"/>
                </a:lnTo>
                <a:lnTo>
                  <a:pt x="2422" y="117"/>
                </a:lnTo>
                <a:lnTo>
                  <a:pt x="2442" y="117"/>
                </a:lnTo>
                <a:lnTo>
                  <a:pt x="2450" y="116"/>
                </a:lnTo>
                <a:lnTo>
                  <a:pt x="2456" y="115"/>
                </a:lnTo>
                <a:lnTo>
                  <a:pt x="2463" y="110"/>
                </a:lnTo>
                <a:lnTo>
                  <a:pt x="2469" y="109"/>
                </a:lnTo>
                <a:lnTo>
                  <a:pt x="2477" y="108"/>
                </a:lnTo>
                <a:lnTo>
                  <a:pt x="2483" y="106"/>
                </a:lnTo>
                <a:lnTo>
                  <a:pt x="2489" y="103"/>
                </a:lnTo>
                <a:lnTo>
                  <a:pt x="2496" y="102"/>
                </a:lnTo>
                <a:lnTo>
                  <a:pt x="2502" y="102"/>
                </a:lnTo>
                <a:lnTo>
                  <a:pt x="2509" y="101"/>
                </a:lnTo>
                <a:lnTo>
                  <a:pt x="2515" y="99"/>
                </a:lnTo>
                <a:lnTo>
                  <a:pt x="2521" y="98"/>
                </a:lnTo>
                <a:lnTo>
                  <a:pt x="2527" y="93"/>
                </a:lnTo>
                <a:lnTo>
                  <a:pt x="2520" y="93"/>
                </a:lnTo>
                <a:lnTo>
                  <a:pt x="2514" y="92"/>
                </a:lnTo>
                <a:lnTo>
                  <a:pt x="2508" y="89"/>
                </a:lnTo>
                <a:lnTo>
                  <a:pt x="2496" y="86"/>
                </a:lnTo>
                <a:lnTo>
                  <a:pt x="2488" y="85"/>
                </a:lnTo>
                <a:lnTo>
                  <a:pt x="2482" y="85"/>
                </a:lnTo>
                <a:lnTo>
                  <a:pt x="2477" y="84"/>
                </a:lnTo>
                <a:lnTo>
                  <a:pt x="2470" y="84"/>
                </a:lnTo>
                <a:lnTo>
                  <a:pt x="2464" y="84"/>
                </a:lnTo>
                <a:lnTo>
                  <a:pt x="2458" y="83"/>
                </a:lnTo>
                <a:lnTo>
                  <a:pt x="2451" y="82"/>
                </a:lnTo>
                <a:lnTo>
                  <a:pt x="2446" y="82"/>
                </a:lnTo>
                <a:lnTo>
                  <a:pt x="2438" y="81"/>
                </a:lnTo>
                <a:lnTo>
                  <a:pt x="2433" y="79"/>
                </a:lnTo>
                <a:lnTo>
                  <a:pt x="2426" y="78"/>
                </a:lnTo>
                <a:lnTo>
                  <a:pt x="2420" y="78"/>
                </a:lnTo>
                <a:lnTo>
                  <a:pt x="2413" y="78"/>
                </a:lnTo>
                <a:lnTo>
                  <a:pt x="2407" y="78"/>
                </a:lnTo>
                <a:lnTo>
                  <a:pt x="2401" y="78"/>
                </a:lnTo>
                <a:lnTo>
                  <a:pt x="2394" y="79"/>
                </a:lnTo>
                <a:lnTo>
                  <a:pt x="2387" y="79"/>
                </a:lnTo>
                <a:lnTo>
                  <a:pt x="2379" y="78"/>
                </a:lnTo>
                <a:lnTo>
                  <a:pt x="2373" y="78"/>
                </a:lnTo>
                <a:lnTo>
                  <a:pt x="2360" y="78"/>
                </a:lnTo>
                <a:lnTo>
                  <a:pt x="2352" y="78"/>
                </a:lnTo>
                <a:lnTo>
                  <a:pt x="2345" y="82"/>
                </a:lnTo>
                <a:lnTo>
                  <a:pt x="2333" y="82"/>
                </a:lnTo>
                <a:lnTo>
                  <a:pt x="2327" y="82"/>
                </a:lnTo>
                <a:lnTo>
                  <a:pt x="2320" y="83"/>
                </a:lnTo>
                <a:lnTo>
                  <a:pt x="2325" y="90"/>
                </a:lnTo>
                <a:lnTo>
                  <a:pt x="2317" y="89"/>
                </a:lnTo>
                <a:lnTo>
                  <a:pt x="2312" y="87"/>
                </a:lnTo>
                <a:lnTo>
                  <a:pt x="2305" y="93"/>
                </a:lnTo>
                <a:lnTo>
                  <a:pt x="2312" y="94"/>
                </a:lnTo>
                <a:lnTo>
                  <a:pt x="2305" y="97"/>
                </a:lnTo>
                <a:lnTo>
                  <a:pt x="2299" y="95"/>
                </a:lnTo>
                <a:lnTo>
                  <a:pt x="2292" y="101"/>
                </a:lnTo>
                <a:lnTo>
                  <a:pt x="2286" y="102"/>
                </a:lnTo>
                <a:lnTo>
                  <a:pt x="2280" y="102"/>
                </a:lnTo>
                <a:lnTo>
                  <a:pt x="2273" y="99"/>
                </a:lnTo>
                <a:lnTo>
                  <a:pt x="2267" y="98"/>
                </a:lnTo>
                <a:lnTo>
                  <a:pt x="2260" y="99"/>
                </a:lnTo>
                <a:lnTo>
                  <a:pt x="2254" y="97"/>
                </a:lnTo>
                <a:lnTo>
                  <a:pt x="2247" y="98"/>
                </a:lnTo>
                <a:lnTo>
                  <a:pt x="2241" y="95"/>
                </a:lnTo>
                <a:lnTo>
                  <a:pt x="2233" y="98"/>
                </a:lnTo>
                <a:lnTo>
                  <a:pt x="2227" y="99"/>
                </a:lnTo>
                <a:lnTo>
                  <a:pt x="2220" y="99"/>
                </a:lnTo>
                <a:lnTo>
                  <a:pt x="2214" y="102"/>
                </a:lnTo>
                <a:lnTo>
                  <a:pt x="2207" y="103"/>
                </a:lnTo>
                <a:lnTo>
                  <a:pt x="2211" y="97"/>
                </a:lnTo>
                <a:lnTo>
                  <a:pt x="2216" y="93"/>
                </a:lnTo>
                <a:lnTo>
                  <a:pt x="2223" y="91"/>
                </a:lnTo>
                <a:lnTo>
                  <a:pt x="2217" y="92"/>
                </a:lnTo>
                <a:lnTo>
                  <a:pt x="2211" y="92"/>
                </a:lnTo>
                <a:lnTo>
                  <a:pt x="2204" y="93"/>
                </a:lnTo>
                <a:lnTo>
                  <a:pt x="2198" y="94"/>
                </a:lnTo>
                <a:lnTo>
                  <a:pt x="2191" y="94"/>
                </a:lnTo>
                <a:lnTo>
                  <a:pt x="2185" y="97"/>
                </a:lnTo>
                <a:lnTo>
                  <a:pt x="2172" y="101"/>
                </a:lnTo>
                <a:lnTo>
                  <a:pt x="2166" y="102"/>
                </a:lnTo>
                <a:lnTo>
                  <a:pt x="2160" y="105"/>
                </a:lnTo>
                <a:lnTo>
                  <a:pt x="2153" y="108"/>
                </a:lnTo>
                <a:lnTo>
                  <a:pt x="2147" y="109"/>
                </a:lnTo>
                <a:lnTo>
                  <a:pt x="2140" y="113"/>
                </a:lnTo>
                <a:lnTo>
                  <a:pt x="2133" y="113"/>
                </a:lnTo>
                <a:lnTo>
                  <a:pt x="2126" y="115"/>
                </a:lnTo>
                <a:lnTo>
                  <a:pt x="2112" y="119"/>
                </a:lnTo>
                <a:lnTo>
                  <a:pt x="2105" y="121"/>
                </a:lnTo>
                <a:lnTo>
                  <a:pt x="2098" y="125"/>
                </a:lnTo>
                <a:lnTo>
                  <a:pt x="2092" y="125"/>
                </a:lnTo>
                <a:lnTo>
                  <a:pt x="2085" y="127"/>
                </a:lnTo>
                <a:lnTo>
                  <a:pt x="2078" y="129"/>
                </a:lnTo>
                <a:lnTo>
                  <a:pt x="2071" y="129"/>
                </a:lnTo>
                <a:lnTo>
                  <a:pt x="2065" y="134"/>
                </a:lnTo>
                <a:lnTo>
                  <a:pt x="2059" y="137"/>
                </a:lnTo>
                <a:lnTo>
                  <a:pt x="2052" y="141"/>
                </a:lnTo>
                <a:lnTo>
                  <a:pt x="2046" y="142"/>
                </a:lnTo>
                <a:lnTo>
                  <a:pt x="2039" y="145"/>
                </a:lnTo>
                <a:lnTo>
                  <a:pt x="2034" y="146"/>
                </a:lnTo>
                <a:lnTo>
                  <a:pt x="2025" y="147"/>
                </a:lnTo>
                <a:lnTo>
                  <a:pt x="2039" y="141"/>
                </a:lnTo>
                <a:lnTo>
                  <a:pt x="2032" y="140"/>
                </a:lnTo>
                <a:lnTo>
                  <a:pt x="2038" y="139"/>
                </a:lnTo>
                <a:lnTo>
                  <a:pt x="2045" y="138"/>
                </a:lnTo>
                <a:lnTo>
                  <a:pt x="2051" y="135"/>
                </a:lnTo>
                <a:lnTo>
                  <a:pt x="2058" y="129"/>
                </a:lnTo>
                <a:lnTo>
                  <a:pt x="2065" y="126"/>
                </a:lnTo>
                <a:lnTo>
                  <a:pt x="2071" y="124"/>
                </a:lnTo>
                <a:lnTo>
                  <a:pt x="2077" y="123"/>
                </a:lnTo>
                <a:lnTo>
                  <a:pt x="2084" y="119"/>
                </a:lnTo>
                <a:lnTo>
                  <a:pt x="2097" y="115"/>
                </a:lnTo>
                <a:lnTo>
                  <a:pt x="2104" y="111"/>
                </a:lnTo>
                <a:lnTo>
                  <a:pt x="2110" y="108"/>
                </a:lnTo>
                <a:lnTo>
                  <a:pt x="2117" y="107"/>
                </a:lnTo>
                <a:lnTo>
                  <a:pt x="2129" y="102"/>
                </a:lnTo>
                <a:lnTo>
                  <a:pt x="2136" y="98"/>
                </a:lnTo>
                <a:lnTo>
                  <a:pt x="2141" y="91"/>
                </a:lnTo>
                <a:lnTo>
                  <a:pt x="2148" y="85"/>
                </a:lnTo>
                <a:lnTo>
                  <a:pt x="2149" y="78"/>
                </a:lnTo>
                <a:lnTo>
                  <a:pt x="2142" y="71"/>
                </a:lnTo>
                <a:lnTo>
                  <a:pt x="2136" y="71"/>
                </a:lnTo>
                <a:lnTo>
                  <a:pt x="2130" y="71"/>
                </a:lnTo>
                <a:lnTo>
                  <a:pt x="2124" y="71"/>
                </a:lnTo>
                <a:lnTo>
                  <a:pt x="2117" y="71"/>
                </a:lnTo>
                <a:lnTo>
                  <a:pt x="2109" y="73"/>
                </a:lnTo>
                <a:lnTo>
                  <a:pt x="2096" y="73"/>
                </a:lnTo>
                <a:lnTo>
                  <a:pt x="2089" y="73"/>
                </a:lnTo>
                <a:lnTo>
                  <a:pt x="2082" y="74"/>
                </a:lnTo>
                <a:lnTo>
                  <a:pt x="2076" y="75"/>
                </a:lnTo>
                <a:lnTo>
                  <a:pt x="2070" y="77"/>
                </a:lnTo>
                <a:lnTo>
                  <a:pt x="2066" y="84"/>
                </a:lnTo>
                <a:lnTo>
                  <a:pt x="2059" y="89"/>
                </a:lnTo>
                <a:lnTo>
                  <a:pt x="2052" y="89"/>
                </a:lnTo>
                <a:lnTo>
                  <a:pt x="2046" y="89"/>
                </a:lnTo>
                <a:lnTo>
                  <a:pt x="2039" y="90"/>
                </a:lnTo>
                <a:lnTo>
                  <a:pt x="2032" y="90"/>
                </a:lnTo>
                <a:lnTo>
                  <a:pt x="2027" y="91"/>
                </a:lnTo>
                <a:lnTo>
                  <a:pt x="2019" y="93"/>
                </a:lnTo>
                <a:lnTo>
                  <a:pt x="2012" y="94"/>
                </a:lnTo>
                <a:lnTo>
                  <a:pt x="2006" y="94"/>
                </a:lnTo>
                <a:lnTo>
                  <a:pt x="2000" y="95"/>
                </a:lnTo>
                <a:lnTo>
                  <a:pt x="1992" y="97"/>
                </a:lnTo>
                <a:lnTo>
                  <a:pt x="1978" y="98"/>
                </a:lnTo>
                <a:lnTo>
                  <a:pt x="1971" y="99"/>
                </a:lnTo>
                <a:lnTo>
                  <a:pt x="1964" y="99"/>
                </a:lnTo>
                <a:lnTo>
                  <a:pt x="1958" y="101"/>
                </a:lnTo>
                <a:lnTo>
                  <a:pt x="1951" y="103"/>
                </a:lnTo>
                <a:lnTo>
                  <a:pt x="1945" y="103"/>
                </a:lnTo>
                <a:lnTo>
                  <a:pt x="1939" y="105"/>
                </a:lnTo>
                <a:lnTo>
                  <a:pt x="1931" y="106"/>
                </a:lnTo>
                <a:lnTo>
                  <a:pt x="1925" y="105"/>
                </a:lnTo>
                <a:lnTo>
                  <a:pt x="1931" y="105"/>
                </a:lnTo>
                <a:lnTo>
                  <a:pt x="1938" y="103"/>
                </a:lnTo>
                <a:lnTo>
                  <a:pt x="1931" y="101"/>
                </a:lnTo>
                <a:lnTo>
                  <a:pt x="1925" y="101"/>
                </a:lnTo>
                <a:lnTo>
                  <a:pt x="1931" y="98"/>
                </a:lnTo>
                <a:lnTo>
                  <a:pt x="1938" y="98"/>
                </a:lnTo>
                <a:lnTo>
                  <a:pt x="1945" y="97"/>
                </a:lnTo>
                <a:lnTo>
                  <a:pt x="1952" y="97"/>
                </a:lnTo>
                <a:lnTo>
                  <a:pt x="1959" y="95"/>
                </a:lnTo>
                <a:lnTo>
                  <a:pt x="1967" y="94"/>
                </a:lnTo>
                <a:lnTo>
                  <a:pt x="1979" y="92"/>
                </a:lnTo>
                <a:lnTo>
                  <a:pt x="1986" y="91"/>
                </a:lnTo>
                <a:lnTo>
                  <a:pt x="1992" y="90"/>
                </a:lnTo>
                <a:lnTo>
                  <a:pt x="2001" y="89"/>
                </a:lnTo>
                <a:lnTo>
                  <a:pt x="2007" y="89"/>
                </a:lnTo>
                <a:lnTo>
                  <a:pt x="2013" y="87"/>
                </a:lnTo>
                <a:lnTo>
                  <a:pt x="2019" y="85"/>
                </a:lnTo>
                <a:lnTo>
                  <a:pt x="2024" y="78"/>
                </a:lnTo>
                <a:lnTo>
                  <a:pt x="2018" y="75"/>
                </a:lnTo>
                <a:lnTo>
                  <a:pt x="2011" y="75"/>
                </a:lnTo>
                <a:lnTo>
                  <a:pt x="2005" y="74"/>
                </a:lnTo>
                <a:lnTo>
                  <a:pt x="1971" y="74"/>
                </a:lnTo>
                <a:lnTo>
                  <a:pt x="1964" y="74"/>
                </a:lnTo>
                <a:lnTo>
                  <a:pt x="1945" y="74"/>
                </a:lnTo>
                <a:lnTo>
                  <a:pt x="1939" y="74"/>
                </a:lnTo>
                <a:lnTo>
                  <a:pt x="1905" y="74"/>
                </a:lnTo>
                <a:lnTo>
                  <a:pt x="1899" y="75"/>
                </a:lnTo>
                <a:lnTo>
                  <a:pt x="1886" y="75"/>
                </a:lnTo>
                <a:lnTo>
                  <a:pt x="1871" y="76"/>
                </a:lnTo>
                <a:lnTo>
                  <a:pt x="1864" y="77"/>
                </a:lnTo>
                <a:lnTo>
                  <a:pt x="1858" y="81"/>
                </a:lnTo>
                <a:lnTo>
                  <a:pt x="1852" y="81"/>
                </a:lnTo>
                <a:lnTo>
                  <a:pt x="1846" y="78"/>
                </a:lnTo>
                <a:lnTo>
                  <a:pt x="1839" y="78"/>
                </a:lnTo>
                <a:lnTo>
                  <a:pt x="1834" y="78"/>
                </a:lnTo>
                <a:lnTo>
                  <a:pt x="1827" y="79"/>
                </a:lnTo>
                <a:lnTo>
                  <a:pt x="1821" y="81"/>
                </a:lnTo>
                <a:lnTo>
                  <a:pt x="1814" y="81"/>
                </a:lnTo>
                <a:lnTo>
                  <a:pt x="1807" y="81"/>
                </a:lnTo>
                <a:lnTo>
                  <a:pt x="1800" y="82"/>
                </a:lnTo>
                <a:lnTo>
                  <a:pt x="1793" y="82"/>
                </a:lnTo>
                <a:lnTo>
                  <a:pt x="1786" y="83"/>
                </a:lnTo>
                <a:lnTo>
                  <a:pt x="1779" y="83"/>
                </a:lnTo>
                <a:lnTo>
                  <a:pt x="1772" y="84"/>
                </a:lnTo>
                <a:lnTo>
                  <a:pt x="1766" y="85"/>
                </a:lnTo>
                <a:lnTo>
                  <a:pt x="1760" y="85"/>
                </a:lnTo>
                <a:lnTo>
                  <a:pt x="1753" y="86"/>
                </a:lnTo>
                <a:lnTo>
                  <a:pt x="1747" y="87"/>
                </a:lnTo>
                <a:lnTo>
                  <a:pt x="1741" y="90"/>
                </a:lnTo>
                <a:lnTo>
                  <a:pt x="1735" y="91"/>
                </a:lnTo>
                <a:lnTo>
                  <a:pt x="1728" y="91"/>
                </a:lnTo>
                <a:lnTo>
                  <a:pt x="1721" y="91"/>
                </a:lnTo>
                <a:lnTo>
                  <a:pt x="1725" y="85"/>
                </a:lnTo>
                <a:lnTo>
                  <a:pt x="1732" y="82"/>
                </a:lnTo>
                <a:lnTo>
                  <a:pt x="1738" y="82"/>
                </a:lnTo>
                <a:lnTo>
                  <a:pt x="1744" y="81"/>
                </a:lnTo>
                <a:lnTo>
                  <a:pt x="1750" y="81"/>
                </a:lnTo>
                <a:lnTo>
                  <a:pt x="1758" y="78"/>
                </a:lnTo>
                <a:lnTo>
                  <a:pt x="1765" y="78"/>
                </a:lnTo>
                <a:lnTo>
                  <a:pt x="1772" y="78"/>
                </a:lnTo>
                <a:lnTo>
                  <a:pt x="1778" y="77"/>
                </a:lnTo>
                <a:lnTo>
                  <a:pt x="1784" y="77"/>
                </a:lnTo>
                <a:lnTo>
                  <a:pt x="1792" y="76"/>
                </a:lnTo>
                <a:lnTo>
                  <a:pt x="1799" y="76"/>
                </a:lnTo>
                <a:lnTo>
                  <a:pt x="1806" y="75"/>
                </a:lnTo>
                <a:lnTo>
                  <a:pt x="1812" y="74"/>
                </a:lnTo>
                <a:lnTo>
                  <a:pt x="1825" y="73"/>
                </a:lnTo>
                <a:lnTo>
                  <a:pt x="1832" y="73"/>
                </a:lnTo>
                <a:lnTo>
                  <a:pt x="1839" y="73"/>
                </a:lnTo>
                <a:lnTo>
                  <a:pt x="1846" y="71"/>
                </a:lnTo>
                <a:lnTo>
                  <a:pt x="1839" y="67"/>
                </a:lnTo>
                <a:lnTo>
                  <a:pt x="1833" y="67"/>
                </a:lnTo>
                <a:lnTo>
                  <a:pt x="1812" y="67"/>
                </a:lnTo>
                <a:lnTo>
                  <a:pt x="1806" y="66"/>
                </a:lnTo>
                <a:lnTo>
                  <a:pt x="1793" y="66"/>
                </a:lnTo>
                <a:lnTo>
                  <a:pt x="1799" y="65"/>
                </a:lnTo>
                <a:lnTo>
                  <a:pt x="1819" y="65"/>
                </a:lnTo>
                <a:lnTo>
                  <a:pt x="1826" y="66"/>
                </a:lnTo>
                <a:lnTo>
                  <a:pt x="1838" y="66"/>
                </a:lnTo>
                <a:lnTo>
                  <a:pt x="1852" y="67"/>
                </a:lnTo>
                <a:lnTo>
                  <a:pt x="1859" y="68"/>
                </a:lnTo>
                <a:lnTo>
                  <a:pt x="1866" y="68"/>
                </a:lnTo>
                <a:lnTo>
                  <a:pt x="1873" y="68"/>
                </a:lnTo>
                <a:lnTo>
                  <a:pt x="1880" y="68"/>
                </a:lnTo>
                <a:lnTo>
                  <a:pt x="1887" y="68"/>
                </a:lnTo>
                <a:lnTo>
                  <a:pt x="1894" y="67"/>
                </a:lnTo>
                <a:lnTo>
                  <a:pt x="1900" y="67"/>
                </a:lnTo>
                <a:lnTo>
                  <a:pt x="1919" y="67"/>
                </a:lnTo>
                <a:lnTo>
                  <a:pt x="1926" y="66"/>
                </a:lnTo>
                <a:lnTo>
                  <a:pt x="1932" y="66"/>
                </a:lnTo>
                <a:lnTo>
                  <a:pt x="1939" y="67"/>
                </a:lnTo>
                <a:lnTo>
                  <a:pt x="1952" y="67"/>
                </a:lnTo>
                <a:lnTo>
                  <a:pt x="1959" y="67"/>
                </a:lnTo>
                <a:lnTo>
                  <a:pt x="1979" y="67"/>
                </a:lnTo>
                <a:lnTo>
                  <a:pt x="1985" y="68"/>
                </a:lnTo>
                <a:lnTo>
                  <a:pt x="2037" y="68"/>
                </a:lnTo>
                <a:lnTo>
                  <a:pt x="2043" y="67"/>
                </a:lnTo>
                <a:lnTo>
                  <a:pt x="2049" y="67"/>
                </a:lnTo>
                <a:lnTo>
                  <a:pt x="2057" y="66"/>
                </a:lnTo>
                <a:lnTo>
                  <a:pt x="2064" y="65"/>
                </a:lnTo>
                <a:lnTo>
                  <a:pt x="2071" y="63"/>
                </a:lnTo>
                <a:lnTo>
                  <a:pt x="2077" y="62"/>
                </a:lnTo>
                <a:lnTo>
                  <a:pt x="2083" y="62"/>
                </a:lnTo>
                <a:lnTo>
                  <a:pt x="2091" y="61"/>
                </a:lnTo>
                <a:lnTo>
                  <a:pt x="2117" y="61"/>
                </a:lnTo>
                <a:lnTo>
                  <a:pt x="2123" y="60"/>
                </a:lnTo>
                <a:lnTo>
                  <a:pt x="2129" y="60"/>
                </a:lnTo>
                <a:lnTo>
                  <a:pt x="2136" y="59"/>
                </a:lnTo>
                <a:lnTo>
                  <a:pt x="2141" y="59"/>
                </a:lnTo>
                <a:lnTo>
                  <a:pt x="2148" y="57"/>
                </a:lnTo>
                <a:lnTo>
                  <a:pt x="2156" y="52"/>
                </a:lnTo>
                <a:lnTo>
                  <a:pt x="2162" y="52"/>
                </a:lnTo>
                <a:lnTo>
                  <a:pt x="2168" y="51"/>
                </a:lnTo>
                <a:lnTo>
                  <a:pt x="2174" y="50"/>
                </a:lnTo>
                <a:lnTo>
                  <a:pt x="2182" y="50"/>
                </a:lnTo>
                <a:lnTo>
                  <a:pt x="2188" y="46"/>
                </a:lnTo>
                <a:lnTo>
                  <a:pt x="2181" y="44"/>
                </a:lnTo>
                <a:lnTo>
                  <a:pt x="2173" y="43"/>
                </a:lnTo>
                <a:lnTo>
                  <a:pt x="2166" y="42"/>
                </a:lnTo>
                <a:lnTo>
                  <a:pt x="2160" y="41"/>
                </a:lnTo>
                <a:lnTo>
                  <a:pt x="2147" y="38"/>
                </a:lnTo>
                <a:lnTo>
                  <a:pt x="2140" y="38"/>
                </a:lnTo>
                <a:lnTo>
                  <a:pt x="2133" y="38"/>
                </a:lnTo>
                <a:lnTo>
                  <a:pt x="2127" y="37"/>
                </a:lnTo>
                <a:lnTo>
                  <a:pt x="2120" y="35"/>
                </a:lnTo>
                <a:lnTo>
                  <a:pt x="2112" y="35"/>
                </a:lnTo>
                <a:lnTo>
                  <a:pt x="2105" y="35"/>
                </a:lnTo>
                <a:lnTo>
                  <a:pt x="2098" y="38"/>
                </a:lnTo>
                <a:lnTo>
                  <a:pt x="2091" y="40"/>
                </a:lnTo>
                <a:lnTo>
                  <a:pt x="2098" y="34"/>
                </a:lnTo>
                <a:lnTo>
                  <a:pt x="2092" y="33"/>
                </a:lnTo>
                <a:lnTo>
                  <a:pt x="2085" y="34"/>
                </a:lnTo>
                <a:lnTo>
                  <a:pt x="2078" y="33"/>
                </a:lnTo>
                <a:lnTo>
                  <a:pt x="2071" y="33"/>
                </a:lnTo>
                <a:lnTo>
                  <a:pt x="2065" y="34"/>
                </a:lnTo>
                <a:lnTo>
                  <a:pt x="2057" y="35"/>
                </a:lnTo>
                <a:lnTo>
                  <a:pt x="2049" y="36"/>
                </a:lnTo>
                <a:lnTo>
                  <a:pt x="2042" y="37"/>
                </a:lnTo>
                <a:lnTo>
                  <a:pt x="2035" y="38"/>
                </a:lnTo>
                <a:lnTo>
                  <a:pt x="2028" y="38"/>
                </a:lnTo>
                <a:lnTo>
                  <a:pt x="2021" y="38"/>
                </a:lnTo>
                <a:lnTo>
                  <a:pt x="2028" y="38"/>
                </a:lnTo>
                <a:lnTo>
                  <a:pt x="2034" y="37"/>
                </a:lnTo>
                <a:lnTo>
                  <a:pt x="2041" y="36"/>
                </a:lnTo>
                <a:lnTo>
                  <a:pt x="2047" y="35"/>
                </a:lnTo>
                <a:lnTo>
                  <a:pt x="2053" y="33"/>
                </a:lnTo>
                <a:lnTo>
                  <a:pt x="2061" y="30"/>
                </a:lnTo>
                <a:lnTo>
                  <a:pt x="2066" y="28"/>
                </a:lnTo>
                <a:lnTo>
                  <a:pt x="2061" y="25"/>
                </a:lnTo>
                <a:lnTo>
                  <a:pt x="2052" y="20"/>
                </a:lnTo>
                <a:lnTo>
                  <a:pt x="2046" y="21"/>
                </a:lnTo>
                <a:lnTo>
                  <a:pt x="2039" y="21"/>
                </a:lnTo>
                <a:lnTo>
                  <a:pt x="2033" y="22"/>
                </a:lnTo>
                <a:lnTo>
                  <a:pt x="2027" y="22"/>
                </a:lnTo>
                <a:lnTo>
                  <a:pt x="2020" y="24"/>
                </a:lnTo>
                <a:lnTo>
                  <a:pt x="2013" y="24"/>
                </a:lnTo>
                <a:lnTo>
                  <a:pt x="2007" y="24"/>
                </a:lnTo>
                <a:lnTo>
                  <a:pt x="2000" y="25"/>
                </a:lnTo>
                <a:lnTo>
                  <a:pt x="1994" y="25"/>
                </a:lnTo>
                <a:lnTo>
                  <a:pt x="1987" y="26"/>
                </a:lnTo>
                <a:lnTo>
                  <a:pt x="1980" y="26"/>
                </a:lnTo>
                <a:lnTo>
                  <a:pt x="1972" y="25"/>
                </a:lnTo>
                <a:lnTo>
                  <a:pt x="1957" y="25"/>
                </a:lnTo>
                <a:lnTo>
                  <a:pt x="1951" y="25"/>
                </a:lnTo>
                <a:lnTo>
                  <a:pt x="1945" y="25"/>
                </a:lnTo>
                <a:lnTo>
                  <a:pt x="1939" y="26"/>
                </a:lnTo>
                <a:lnTo>
                  <a:pt x="1931" y="24"/>
                </a:lnTo>
                <a:lnTo>
                  <a:pt x="1924" y="24"/>
                </a:lnTo>
                <a:lnTo>
                  <a:pt x="1916" y="24"/>
                </a:lnTo>
                <a:lnTo>
                  <a:pt x="1909" y="22"/>
                </a:lnTo>
                <a:lnTo>
                  <a:pt x="1902" y="22"/>
                </a:lnTo>
                <a:lnTo>
                  <a:pt x="1895" y="21"/>
                </a:lnTo>
                <a:lnTo>
                  <a:pt x="1887" y="21"/>
                </a:lnTo>
                <a:lnTo>
                  <a:pt x="1881" y="22"/>
                </a:lnTo>
                <a:lnTo>
                  <a:pt x="1873" y="22"/>
                </a:lnTo>
                <a:lnTo>
                  <a:pt x="1866" y="24"/>
                </a:lnTo>
                <a:lnTo>
                  <a:pt x="1859" y="25"/>
                </a:lnTo>
                <a:lnTo>
                  <a:pt x="1845" y="25"/>
                </a:lnTo>
                <a:lnTo>
                  <a:pt x="1838" y="25"/>
                </a:lnTo>
                <a:lnTo>
                  <a:pt x="1832" y="26"/>
                </a:lnTo>
                <a:lnTo>
                  <a:pt x="1819" y="28"/>
                </a:lnTo>
                <a:lnTo>
                  <a:pt x="1812" y="28"/>
                </a:lnTo>
                <a:lnTo>
                  <a:pt x="1806" y="32"/>
                </a:lnTo>
                <a:lnTo>
                  <a:pt x="1800" y="28"/>
                </a:lnTo>
                <a:lnTo>
                  <a:pt x="1794" y="28"/>
                </a:lnTo>
                <a:lnTo>
                  <a:pt x="1785" y="29"/>
                </a:lnTo>
                <a:lnTo>
                  <a:pt x="1771" y="29"/>
                </a:lnTo>
                <a:lnTo>
                  <a:pt x="1765" y="29"/>
                </a:lnTo>
                <a:lnTo>
                  <a:pt x="1751" y="29"/>
                </a:lnTo>
                <a:lnTo>
                  <a:pt x="1744" y="30"/>
                </a:lnTo>
                <a:lnTo>
                  <a:pt x="1737" y="30"/>
                </a:lnTo>
                <a:lnTo>
                  <a:pt x="1731" y="32"/>
                </a:lnTo>
                <a:lnTo>
                  <a:pt x="1723" y="37"/>
                </a:lnTo>
                <a:lnTo>
                  <a:pt x="1716" y="33"/>
                </a:lnTo>
                <a:lnTo>
                  <a:pt x="1688" y="33"/>
                </a:lnTo>
                <a:lnTo>
                  <a:pt x="1675" y="34"/>
                </a:lnTo>
                <a:lnTo>
                  <a:pt x="1669" y="35"/>
                </a:lnTo>
                <a:lnTo>
                  <a:pt x="1662" y="38"/>
                </a:lnTo>
                <a:lnTo>
                  <a:pt x="1656" y="38"/>
                </a:lnTo>
                <a:lnTo>
                  <a:pt x="1662" y="37"/>
                </a:lnTo>
                <a:lnTo>
                  <a:pt x="1670" y="34"/>
                </a:lnTo>
                <a:lnTo>
                  <a:pt x="1663" y="33"/>
                </a:lnTo>
                <a:lnTo>
                  <a:pt x="1670" y="33"/>
                </a:lnTo>
                <a:lnTo>
                  <a:pt x="1677" y="33"/>
                </a:lnTo>
                <a:lnTo>
                  <a:pt x="1683" y="32"/>
                </a:lnTo>
                <a:lnTo>
                  <a:pt x="1689" y="32"/>
                </a:lnTo>
                <a:lnTo>
                  <a:pt x="1696" y="30"/>
                </a:lnTo>
                <a:lnTo>
                  <a:pt x="1716" y="30"/>
                </a:lnTo>
                <a:lnTo>
                  <a:pt x="1722" y="30"/>
                </a:lnTo>
                <a:lnTo>
                  <a:pt x="1729" y="29"/>
                </a:lnTo>
                <a:lnTo>
                  <a:pt x="1736" y="29"/>
                </a:lnTo>
                <a:lnTo>
                  <a:pt x="1742" y="28"/>
                </a:lnTo>
                <a:lnTo>
                  <a:pt x="1748" y="28"/>
                </a:lnTo>
                <a:lnTo>
                  <a:pt x="1755" y="28"/>
                </a:lnTo>
                <a:lnTo>
                  <a:pt x="1764" y="27"/>
                </a:lnTo>
                <a:lnTo>
                  <a:pt x="1775" y="27"/>
                </a:lnTo>
                <a:lnTo>
                  <a:pt x="1769" y="24"/>
                </a:lnTo>
                <a:lnTo>
                  <a:pt x="1763" y="22"/>
                </a:lnTo>
                <a:lnTo>
                  <a:pt x="1755" y="22"/>
                </a:lnTo>
                <a:lnTo>
                  <a:pt x="1748" y="21"/>
                </a:lnTo>
                <a:lnTo>
                  <a:pt x="1762" y="21"/>
                </a:lnTo>
                <a:lnTo>
                  <a:pt x="1769" y="22"/>
                </a:lnTo>
                <a:lnTo>
                  <a:pt x="1775" y="24"/>
                </a:lnTo>
                <a:lnTo>
                  <a:pt x="1782" y="24"/>
                </a:lnTo>
                <a:lnTo>
                  <a:pt x="1789" y="25"/>
                </a:lnTo>
                <a:lnTo>
                  <a:pt x="1796" y="26"/>
                </a:lnTo>
                <a:lnTo>
                  <a:pt x="1810" y="26"/>
                </a:lnTo>
                <a:lnTo>
                  <a:pt x="1816" y="25"/>
                </a:lnTo>
                <a:lnTo>
                  <a:pt x="1823" y="24"/>
                </a:lnTo>
                <a:lnTo>
                  <a:pt x="1830" y="24"/>
                </a:lnTo>
                <a:lnTo>
                  <a:pt x="1842" y="24"/>
                </a:lnTo>
                <a:lnTo>
                  <a:pt x="1848" y="21"/>
                </a:lnTo>
                <a:lnTo>
                  <a:pt x="1854" y="21"/>
                </a:lnTo>
                <a:lnTo>
                  <a:pt x="1861" y="21"/>
                </a:lnTo>
                <a:lnTo>
                  <a:pt x="1868" y="20"/>
                </a:lnTo>
                <a:lnTo>
                  <a:pt x="1925" y="20"/>
                </a:lnTo>
                <a:lnTo>
                  <a:pt x="1932" y="21"/>
                </a:lnTo>
                <a:lnTo>
                  <a:pt x="1941" y="21"/>
                </a:lnTo>
                <a:lnTo>
                  <a:pt x="1984" y="21"/>
                </a:lnTo>
                <a:lnTo>
                  <a:pt x="1998" y="20"/>
                </a:lnTo>
                <a:lnTo>
                  <a:pt x="2004" y="20"/>
                </a:lnTo>
                <a:lnTo>
                  <a:pt x="2011" y="19"/>
                </a:lnTo>
                <a:lnTo>
                  <a:pt x="2017" y="19"/>
                </a:lnTo>
                <a:lnTo>
                  <a:pt x="2023" y="19"/>
                </a:lnTo>
                <a:lnTo>
                  <a:pt x="2030" y="17"/>
                </a:lnTo>
                <a:lnTo>
                  <a:pt x="2038" y="16"/>
                </a:lnTo>
                <a:lnTo>
                  <a:pt x="2030" y="12"/>
                </a:lnTo>
                <a:lnTo>
                  <a:pt x="2023" y="11"/>
                </a:lnTo>
                <a:lnTo>
                  <a:pt x="2016" y="11"/>
                </a:lnTo>
                <a:lnTo>
                  <a:pt x="2010" y="10"/>
                </a:lnTo>
                <a:lnTo>
                  <a:pt x="2003" y="9"/>
                </a:lnTo>
                <a:lnTo>
                  <a:pt x="1995" y="9"/>
                </a:lnTo>
                <a:lnTo>
                  <a:pt x="1988" y="8"/>
                </a:lnTo>
                <a:lnTo>
                  <a:pt x="1981" y="8"/>
                </a:lnTo>
                <a:lnTo>
                  <a:pt x="1977" y="8"/>
                </a:lnTo>
                <a:lnTo>
                  <a:pt x="1971" y="6"/>
                </a:lnTo>
                <a:lnTo>
                  <a:pt x="1956" y="6"/>
                </a:lnTo>
                <a:lnTo>
                  <a:pt x="1949" y="8"/>
                </a:lnTo>
                <a:lnTo>
                  <a:pt x="1942" y="8"/>
                </a:lnTo>
                <a:lnTo>
                  <a:pt x="1948" y="9"/>
                </a:lnTo>
                <a:lnTo>
                  <a:pt x="1942" y="9"/>
                </a:lnTo>
                <a:lnTo>
                  <a:pt x="1934" y="9"/>
                </a:lnTo>
                <a:lnTo>
                  <a:pt x="1928" y="9"/>
                </a:lnTo>
                <a:lnTo>
                  <a:pt x="1922" y="8"/>
                </a:lnTo>
                <a:lnTo>
                  <a:pt x="1928" y="6"/>
                </a:lnTo>
                <a:lnTo>
                  <a:pt x="1935" y="6"/>
                </a:lnTo>
                <a:lnTo>
                  <a:pt x="1929" y="4"/>
                </a:lnTo>
                <a:lnTo>
                  <a:pt x="1921" y="5"/>
                </a:lnTo>
                <a:lnTo>
                  <a:pt x="1914" y="6"/>
                </a:lnTo>
                <a:lnTo>
                  <a:pt x="1908" y="4"/>
                </a:lnTo>
                <a:lnTo>
                  <a:pt x="1900" y="3"/>
                </a:lnTo>
                <a:lnTo>
                  <a:pt x="1892" y="2"/>
                </a:lnTo>
                <a:lnTo>
                  <a:pt x="1886" y="2"/>
                </a:lnTo>
                <a:lnTo>
                  <a:pt x="1880" y="2"/>
                </a:lnTo>
                <a:lnTo>
                  <a:pt x="1860" y="2"/>
                </a:lnTo>
                <a:lnTo>
                  <a:pt x="1854" y="2"/>
                </a:lnTo>
                <a:lnTo>
                  <a:pt x="1845" y="3"/>
                </a:lnTo>
                <a:lnTo>
                  <a:pt x="1838" y="3"/>
                </a:lnTo>
                <a:lnTo>
                  <a:pt x="1831" y="2"/>
                </a:lnTo>
                <a:lnTo>
                  <a:pt x="1824" y="2"/>
                </a:lnTo>
                <a:lnTo>
                  <a:pt x="1810" y="2"/>
                </a:lnTo>
                <a:lnTo>
                  <a:pt x="1804" y="2"/>
                </a:lnTo>
                <a:lnTo>
                  <a:pt x="1797" y="1"/>
                </a:lnTo>
                <a:lnTo>
                  <a:pt x="1791" y="0"/>
                </a:lnTo>
                <a:lnTo>
                  <a:pt x="1770" y="0"/>
                </a:lnTo>
                <a:lnTo>
                  <a:pt x="1764" y="1"/>
                </a:lnTo>
                <a:lnTo>
                  <a:pt x="1749" y="1"/>
                </a:lnTo>
                <a:lnTo>
                  <a:pt x="1742" y="2"/>
                </a:lnTo>
                <a:lnTo>
                  <a:pt x="1736" y="2"/>
                </a:lnTo>
                <a:lnTo>
                  <a:pt x="1743" y="6"/>
                </a:lnTo>
                <a:lnTo>
                  <a:pt x="1737" y="8"/>
                </a:lnTo>
                <a:lnTo>
                  <a:pt x="1730" y="5"/>
                </a:lnTo>
                <a:lnTo>
                  <a:pt x="1723" y="2"/>
                </a:lnTo>
                <a:lnTo>
                  <a:pt x="1717" y="4"/>
                </a:lnTo>
                <a:lnTo>
                  <a:pt x="1710" y="2"/>
                </a:lnTo>
                <a:lnTo>
                  <a:pt x="1704" y="2"/>
                </a:lnTo>
                <a:lnTo>
                  <a:pt x="1696" y="3"/>
                </a:lnTo>
                <a:lnTo>
                  <a:pt x="1690" y="4"/>
                </a:lnTo>
                <a:lnTo>
                  <a:pt x="1683" y="3"/>
                </a:lnTo>
                <a:lnTo>
                  <a:pt x="1642" y="3"/>
                </a:lnTo>
                <a:lnTo>
                  <a:pt x="1635" y="4"/>
                </a:lnTo>
                <a:lnTo>
                  <a:pt x="1628" y="6"/>
                </a:lnTo>
                <a:lnTo>
                  <a:pt x="1634" y="8"/>
                </a:lnTo>
                <a:lnTo>
                  <a:pt x="1642" y="11"/>
                </a:lnTo>
                <a:lnTo>
                  <a:pt x="1634" y="11"/>
                </a:lnTo>
                <a:lnTo>
                  <a:pt x="1627" y="9"/>
                </a:lnTo>
                <a:lnTo>
                  <a:pt x="1620" y="8"/>
                </a:lnTo>
                <a:lnTo>
                  <a:pt x="1614" y="8"/>
                </a:lnTo>
                <a:lnTo>
                  <a:pt x="1607" y="6"/>
                </a:lnTo>
                <a:lnTo>
                  <a:pt x="1600" y="5"/>
                </a:lnTo>
                <a:lnTo>
                  <a:pt x="1593" y="6"/>
                </a:lnTo>
                <a:lnTo>
                  <a:pt x="1587" y="6"/>
                </a:lnTo>
                <a:lnTo>
                  <a:pt x="1581" y="11"/>
                </a:lnTo>
                <a:lnTo>
                  <a:pt x="1574" y="10"/>
                </a:lnTo>
                <a:lnTo>
                  <a:pt x="1567" y="9"/>
                </a:lnTo>
                <a:lnTo>
                  <a:pt x="1560" y="9"/>
                </a:lnTo>
                <a:lnTo>
                  <a:pt x="1553" y="9"/>
                </a:lnTo>
                <a:lnTo>
                  <a:pt x="1553" y="16"/>
                </a:lnTo>
                <a:lnTo>
                  <a:pt x="1559" y="19"/>
                </a:lnTo>
                <a:lnTo>
                  <a:pt x="1579" y="19"/>
                </a:lnTo>
                <a:lnTo>
                  <a:pt x="1585" y="20"/>
                </a:lnTo>
                <a:lnTo>
                  <a:pt x="1592" y="20"/>
                </a:lnTo>
                <a:lnTo>
                  <a:pt x="1599" y="21"/>
                </a:lnTo>
                <a:lnTo>
                  <a:pt x="1606" y="21"/>
                </a:lnTo>
                <a:lnTo>
                  <a:pt x="1614" y="21"/>
                </a:lnTo>
                <a:lnTo>
                  <a:pt x="1606" y="22"/>
                </a:lnTo>
                <a:lnTo>
                  <a:pt x="1580" y="22"/>
                </a:lnTo>
                <a:lnTo>
                  <a:pt x="1572" y="24"/>
                </a:lnTo>
                <a:lnTo>
                  <a:pt x="1566" y="24"/>
                </a:lnTo>
                <a:lnTo>
                  <a:pt x="1559" y="24"/>
                </a:lnTo>
                <a:lnTo>
                  <a:pt x="1553" y="25"/>
                </a:lnTo>
                <a:lnTo>
                  <a:pt x="1545" y="25"/>
                </a:lnTo>
                <a:lnTo>
                  <a:pt x="1552" y="26"/>
                </a:lnTo>
                <a:lnTo>
                  <a:pt x="1588" y="26"/>
                </a:lnTo>
                <a:lnTo>
                  <a:pt x="1595" y="27"/>
                </a:lnTo>
                <a:lnTo>
                  <a:pt x="1575" y="27"/>
                </a:lnTo>
                <a:lnTo>
                  <a:pt x="1568" y="28"/>
                </a:lnTo>
                <a:lnTo>
                  <a:pt x="1534" y="28"/>
                </a:lnTo>
                <a:lnTo>
                  <a:pt x="1528" y="29"/>
                </a:lnTo>
                <a:lnTo>
                  <a:pt x="1534" y="30"/>
                </a:lnTo>
                <a:lnTo>
                  <a:pt x="1540" y="36"/>
                </a:lnTo>
                <a:lnTo>
                  <a:pt x="1545" y="36"/>
                </a:lnTo>
                <a:lnTo>
                  <a:pt x="1540" y="40"/>
                </a:lnTo>
                <a:lnTo>
                  <a:pt x="1533" y="37"/>
                </a:lnTo>
                <a:lnTo>
                  <a:pt x="1527" y="33"/>
                </a:lnTo>
                <a:lnTo>
                  <a:pt x="1521" y="32"/>
                </a:lnTo>
                <a:lnTo>
                  <a:pt x="1514" y="29"/>
                </a:lnTo>
                <a:lnTo>
                  <a:pt x="1508" y="29"/>
                </a:lnTo>
                <a:lnTo>
                  <a:pt x="1501" y="30"/>
                </a:lnTo>
                <a:lnTo>
                  <a:pt x="1496" y="30"/>
                </a:lnTo>
                <a:lnTo>
                  <a:pt x="1489" y="29"/>
                </a:lnTo>
                <a:lnTo>
                  <a:pt x="1475" y="29"/>
                </a:lnTo>
                <a:lnTo>
                  <a:pt x="1469" y="28"/>
                </a:lnTo>
                <a:lnTo>
                  <a:pt x="1463" y="26"/>
                </a:lnTo>
                <a:lnTo>
                  <a:pt x="1455" y="25"/>
                </a:lnTo>
                <a:lnTo>
                  <a:pt x="1449" y="24"/>
                </a:lnTo>
                <a:lnTo>
                  <a:pt x="1443" y="22"/>
                </a:lnTo>
                <a:lnTo>
                  <a:pt x="1436" y="22"/>
                </a:lnTo>
                <a:lnTo>
                  <a:pt x="1428" y="24"/>
                </a:lnTo>
                <a:lnTo>
                  <a:pt x="1436" y="21"/>
                </a:lnTo>
                <a:lnTo>
                  <a:pt x="1430" y="18"/>
                </a:lnTo>
                <a:lnTo>
                  <a:pt x="1414" y="18"/>
                </a:lnTo>
                <a:lnTo>
                  <a:pt x="1408" y="16"/>
                </a:lnTo>
                <a:lnTo>
                  <a:pt x="1386" y="16"/>
                </a:lnTo>
                <a:lnTo>
                  <a:pt x="1380" y="18"/>
                </a:lnTo>
                <a:lnTo>
                  <a:pt x="1387" y="18"/>
                </a:lnTo>
                <a:lnTo>
                  <a:pt x="1394" y="19"/>
                </a:lnTo>
                <a:lnTo>
                  <a:pt x="1387" y="19"/>
                </a:lnTo>
                <a:lnTo>
                  <a:pt x="1381" y="19"/>
                </a:lnTo>
                <a:lnTo>
                  <a:pt x="1359" y="19"/>
                </a:lnTo>
                <a:lnTo>
                  <a:pt x="1365" y="20"/>
                </a:lnTo>
                <a:lnTo>
                  <a:pt x="1373" y="20"/>
                </a:lnTo>
                <a:lnTo>
                  <a:pt x="1380" y="21"/>
                </a:lnTo>
                <a:lnTo>
                  <a:pt x="1387" y="22"/>
                </a:lnTo>
                <a:lnTo>
                  <a:pt x="1392" y="24"/>
                </a:lnTo>
                <a:lnTo>
                  <a:pt x="1386" y="24"/>
                </a:lnTo>
                <a:lnTo>
                  <a:pt x="1380" y="21"/>
                </a:lnTo>
                <a:lnTo>
                  <a:pt x="1367" y="21"/>
                </a:lnTo>
                <a:lnTo>
                  <a:pt x="1360" y="24"/>
                </a:lnTo>
                <a:lnTo>
                  <a:pt x="1353" y="21"/>
                </a:lnTo>
                <a:lnTo>
                  <a:pt x="1347" y="21"/>
                </a:lnTo>
                <a:lnTo>
                  <a:pt x="1340" y="20"/>
                </a:lnTo>
                <a:lnTo>
                  <a:pt x="1326" y="20"/>
                </a:lnTo>
                <a:lnTo>
                  <a:pt x="1320" y="24"/>
                </a:lnTo>
                <a:lnTo>
                  <a:pt x="1314" y="21"/>
                </a:lnTo>
                <a:lnTo>
                  <a:pt x="1307" y="21"/>
                </a:lnTo>
                <a:lnTo>
                  <a:pt x="1301" y="22"/>
                </a:lnTo>
                <a:lnTo>
                  <a:pt x="1295" y="21"/>
                </a:lnTo>
                <a:lnTo>
                  <a:pt x="1301" y="25"/>
                </a:lnTo>
                <a:lnTo>
                  <a:pt x="1307" y="27"/>
                </a:lnTo>
                <a:lnTo>
                  <a:pt x="1314" y="28"/>
                </a:lnTo>
                <a:lnTo>
                  <a:pt x="1320" y="29"/>
                </a:lnTo>
                <a:lnTo>
                  <a:pt x="1328" y="29"/>
                </a:lnTo>
                <a:lnTo>
                  <a:pt x="1334" y="30"/>
                </a:lnTo>
                <a:lnTo>
                  <a:pt x="1341" y="32"/>
                </a:lnTo>
                <a:lnTo>
                  <a:pt x="1332" y="30"/>
                </a:lnTo>
                <a:lnTo>
                  <a:pt x="1325" y="30"/>
                </a:lnTo>
                <a:lnTo>
                  <a:pt x="1319" y="29"/>
                </a:lnTo>
                <a:lnTo>
                  <a:pt x="1313" y="30"/>
                </a:lnTo>
                <a:lnTo>
                  <a:pt x="1305" y="32"/>
                </a:lnTo>
                <a:lnTo>
                  <a:pt x="1302" y="30"/>
                </a:lnTo>
                <a:lnTo>
                  <a:pt x="1301" y="28"/>
                </a:lnTo>
                <a:lnTo>
                  <a:pt x="1294" y="28"/>
                </a:lnTo>
                <a:lnTo>
                  <a:pt x="1289" y="27"/>
                </a:lnTo>
                <a:lnTo>
                  <a:pt x="1275" y="25"/>
                </a:lnTo>
                <a:lnTo>
                  <a:pt x="1269" y="25"/>
                </a:lnTo>
                <a:lnTo>
                  <a:pt x="1262" y="25"/>
                </a:lnTo>
                <a:lnTo>
                  <a:pt x="1256" y="26"/>
                </a:lnTo>
                <a:lnTo>
                  <a:pt x="1250" y="28"/>
                </a:lnTo>
                <a:lnTo>
                  <a:pt x="1256" y="28"/>
                </a:lnTo>
                <a:lnTo>
                  <a:pt x="1263" y="29"/>
                </a:lnTo>
                <a:lnTo>
                  <a:pt x="1269" y="33"/>
                </a:lnTo>
                <a:lnTo>
                  <a:pt x="1263" y="32"/>
                </a:lnTo>
                <a:lnTo>
                  <a:pt x="1256" y="30"/>
                </a:lnTo>
                <a:lnTo>
                  <a:pt x="1250" y="29"/>
                </a:lnTo>
                <a:lnTo>
                  <a:pt x="1242" y="30"/>
                </a:lnTo>
                <a:lnTo>
                  <a:pt x="1248" y="34"/>
                </a:lnTo>
                <a:lnTo>
                  <a:pt x="1255" y="34"/>
                </a:lnTo>
                <a:lnTo>
                  <a:pt x="1269" y="35"/>
                </a:lnTo>
                <a:lnTo>
                  <a:pt x="1275" y="35"/>
                </a:lnTo>
                <a:lnTo>
                  <a:pt x="1282" y="34"/>
                </a:lnTo>
                <a:lnTo>
                  <a:pt x="1288" y="35"/>
                </a:lnTo>
                <a:lnTo>
                  <a:pt x="1304" y="35"/>
                </a:lnTo>
                <a:lnTo>
                  <a:pt x="1310" y="34"/>
                </a:lnTo>
                <a:lnTo>
                  <a:pt x="1304" y="33"/>
                </a:lnTo>
                <a:lnTo>
                  <a:pt x="1310" y="33"/>
                </a:lnTo>
                <a:lnTo>
                  <a:pt x="1317" y="35"/>
                </a:lnTo>
                <a:lnTo>
                  <a:pt x="1330" y="35"/>
                </a:lnTo>
                <a:lnTo>
                  <a:pt x="1338" y="35"/>
                </a:lnTo>
                <a:lnTo>
                  <a:pt x="1352" y="35"/>
                </a:lnTo>
                <a:lnTo>
                  <a:pt x="1360" y="35"/>
                </a:lnTo>
                <a:lnTo>
                  <a:pt x="1415" y="35"/>
                </a:lnTo>
                <a:lnTo>
                  <a:pt x="1428" y="36"/>
                </a:lnTo>
                <a:lnTo>
                  <a:pt x="1436" y="37"/>
                </a:lnTo>
                <a:lnTo>
                  <a:pt x="1442" y="37"/>
                </a:lnTo>
                <a:lnTo>
                  <a:pt x="1449" y="38"/>
                </a:lnTo>
                <a:lnTo>
                  <a:pt x="1457" y="40"/>
                </a:lnTo>
                <a:lnTo>
                  <a:pt x="1464" y="41"/>
                </a:lnTo>
                <a:lnTo>
                  <a:pt x="1470" y="42"/>
                </a:lnTo>
                <a:lnTo>
                  <a:pt x="1477" y="41"/>
                </a:lnTo>
                <a:lnTo>
                  <a:pt x="1483" y="42"/>
                </a:lnTo>
                <a:lnTo>
                  <a:pt x="1490" y="45"/>
                </a:lnTo>
                <a:lnTo>
                  <a:pt x="1483" y="50"/>
                </a:lnTo>
                <a:lnTo>
                  <a:pt x="1490" y="51"/>
                </a:lnTo>
                <a:lnTo>
                  <a:pt x="1482" y="58"/>
                </a:lnTo>
                <a:lnTo>
                  <a:pt x="1477" y="51"/>
                </a:lnTo>
                <a:lnTo>
                  <a:pt x="1471" y="48"/>
                </a:lnTo>
                <a:lnTo>
                  <a:pt x="1463" y="48"/>
                </a:lnTo>
                <a:lnTo>
                  <a:pt x="1457" y="46"/>
                </a:lnTo>
                <a:lnTo>
                  <a:pt x="1450" y="45"/>
                </a:lnTo>
                <a:lnTo>
                  <a:pt x="1445" y="43"/>
                </a:lnTo>
                <a:lnTo>
                  <a:pt x="1438" y="42"/>
                </a:lnTo>
                <a:lnTo>
                  <a:pt x="1432" y="41"/>
                </a:lnTo>
                <a:lnTo>
                  <a:pt x="1424" y="40"/>
                </a:lnTo>
                <a:lnTo>
                  <a:pt x="1418" y="42"/>
                </a:lnTo>
                <a:lnTo>
                  <a:pt x="1423" y="45"/>
                </a:lnTo>
                <a:lnTo>
                  <a:pt x="1419" y="52"/>
                </a:lnTo>
                <a:lnTo>
                  <a:pt x="1414" y="50"/>
                </a:lnTo>
                <a:lnTo>
                  <a:pt x="1413" y="43"/>
                </a:lnTo>
                <a:lnTo>
                  <a:pt x="1407" y="38"/>
                </a:lnTo>
                <a:lnTo>
                  <a:pt x="1400" y="38"/>
                </a:lnTo>
                <a:lnTo>
                  <a:pt x="1393" y="38"/>
                </a:lnTo>
                <a:lnTo>
                  <a:pt x="1345" y="38"/>
                </a:lnTo>
                <a:lnTo>
                  <a:pt x="1337" y="38"/>
                </a:lnTo>
                <a:lnTo>
                  <a:pt x="1313" y="38"/>
                </a:lnTo>
                <a:lnTo>
                  <a:pt x="1304" y="38"/>
                </a:lnTo>
                <a:lnTo>
                  <a:pt x="1298" y="37"/>
                </a:lnTo>
                <a:lnTo>
                  <a:pt x="1292" y="38"/>
                </a:lnTo>
                <a:lnTo>
                  <a:pt x="1285" y="38"/>
                </a:lnTo>
                <a:lnTo>
                  <a:pt x="1276" y="41"/>
                </a:lnTo>
                <a:lnTo>
                  <a:pt x="1284" y="43"/>
                </a:lnTo>
                <a:lnTo>
                  <a:pt x="1291" y="43"/>
                </a:lnTo>
                <a:lnTo>
                  <a:pt x="1298" y="46"/>
                </a:lnTo>
                <a:lnTo>
                  <a:pt x="1305" y="48"/>
                </a:lnTo>
                <a:lnTo>
                  <a:pt x="1312" y="50"/>
                </a:lnTo>
                <a:lnTo>
                  <a:pt x="1318" y="52"/>
                </a:lnTo>
                <a:lnTo>
                  <a:pt x="1324" y="53"/>
                </a:lnTo>
                <a:lnTo>
                  <a:pt x="1330" y="54"/>
                </a:lnTo>
                <a:lnTo>
                  <a:pt x="1337" y="56"/>
                </a:lnTo>
                <a:lnTo>
                  <a:pt x="1330" y="59"/>
                </a:lnTo>
                <a:lnTo>
                  <a:pt x="1337" y="60"/>
                </a:lnTo>
                <a:lnTo>
                  <a:pt x="1345" y="60"/>
                </a:lnTo>
                <a:lnTo>
                  <a:pt x="1351" y="62"/>
                </a:lnTo>
                <a:lnTo>
                  <a:pt x="1357" y="61"/>
                </a:lnTo>
                <a:lnTo>
                  <a:pt x="1364" y="61"/>
                </a:lnTo>
                <a:lnTo>
                  <a:pt x="1372" y="62"/>
                </a:lnTo>
                <a:lnTo>
                  <a:pt x="1378" y="63"/>
                </a:lnTo>
                <a:lnTo>
                  <a:pt x="1384" y="65"/>
                </a:lnTo>
                <a:lnTo>
                  <a:pt x="1377" y="65"/>
                </a:lnTo>
                <a:lnTo>
                  <a:pt x="1370" y="63"/>
                </a:lnTo>
                <a:lnTo>
                  <a:pt x="1348" y="63"/>
                </a:lnTo>
                <a:lnTo>
                  <a:pt x="1342" y="62"/>
                </a:lnTo>
                <a:lnTo>
                  <a:pt x="1333" y="62"/>
                </a:lnTo>
                <a:lnTo>
                  <a:pt x="1328" y="61"/>
                </a:lnTo>
                <a:lnTo>
                  <a:pt x="1321" y="60"/>
                </a:lnTo>
                <a:lnTo>
                  <a:pt x="1314" y="60"/>
                </a:lnTo>
                <a:lnTo>
                  <a:pt x="1307" y="60"/>
                </a:lnTo>
                <a:lnTo>
                  <a:pt x="1300" y="61"/>
                </a:lnTo>
                <a:lnTo>
                  <a:pt x="1294" y="68"/>
                </a:lnTo>
                <a:lnTo>
                  <a:pt x="1300" y="70"/>
                </a:lnTo>
                <a:lnTo>
                  <a:pt x="1293" y="71"/>
                </a:lnTo>
                <a:lnTo>
                  <a:pt x="1287" y="73"/>
                </a:lnTo>
                <a:lnTo>
                  <a:pt x="1281" y="76"/>
                </a:lnTo>
                <a:lnTo>
                  <a:pt x="1287" y="76"/>
                </a:lnTo>
                <a:lnTo>
                  <a:pt x="1293" y="77"/>
                </a:lnTo>
                <a:lnTo>
                  <a:pt x="1287" y="81"/>
                </a:lnTo>
                <a:lnTo>
                  <a:pt x="1294" y="82"/>
                </a:lnTo>
                <a:lnTo>
                  <a:pt x="1300" y="83"/>
                </a:lnTo>
                <a:lnTo>
                  <a:pt x="1294" y="84"/>
                </a:lnTo>
                <a:lnTo>
                  <a:pt x="1287" y="85"/>
                </a:lnTo>
                <a:lnTo>
                  <a:pt x="1281" y="86"/>
                </a:lnTo>
                <a:lnTo>
                  <a:pt x="1274" y="85"/>
                </a:lnTo>
                <a:lnTo>
                  <a:pt x="1268" y="85"/>
                </a:lnTo>
                <a:lnTo>
                  <a:pt x="1262" y="85"/>
                </a:lnTo>
                <a:lnTo>
                  <a:pt x="1255" y="82"/>
                </a:lnTo>
                <a:lnTo>
                  <a:pt x="1250" y="79"/>
                </a:lnTo>
                <a:lnTo>
                  <a:pt x="1243" y="78"/>
                </a:lnTo>
                <a:lnTo>
                  <a:pt x="1236" y="73"/>
                </a:lnTo>
                <a:lnTo>
                  <a:pt x="1230" y="71"/>
                </a:lnTo>
                <a:lnTo>
                  <a:pt x="1224" y="69"/>
                </a:lnTo>
                <a:lnTo>
                  <a:pt x="1215" y="69"/>
                </a:lnTo>
                <a:lnTo>
                  <a:pt x="1210" y="69"/>
                </a:lnTo>
                <a:lnTo>
                  <a:pt x="1203" y="68"/>
                </a:lnTo>
                <a:lnTo>
                  <a:pt x="1196" y="67"/>
                </a:lnTo>
                <a:lnTo>
                  <a:pt x="1188" y="67"/>
                </a:lnTo>
                <a:lnTo>
                  <a:pt x="1182" y="63"/>
                </a:lnTo>
                <a:lnTo>
                  <a:pt x="1176" y="62"/>
                </a:lnTo>
                <a:lnTo>
                  <a:pt x="1169" y="60"/>
                </a:lnTo>
                <a:lnTo>
                  <a:pt x="1164" y="60"/>
                </a:lnTo>
                <a:lnTo>
                  <a:pt x="1156" y="60"/>
                </a:lnTo>
                <a:lnTo>
                  <a:pt x="1149" y="59"/>
                </a:lnTo>
                <a:lnTo>
                  <a:pt x="1144" y="57"/>
                </a:lnTo>
                <a:lnTo>
                  <a:pt x="1137" y="53"/>
                </a:lnTo>
                <a:lnTo>
                  <a:pt x="1131" y="52"/>
                </a:lnTo>
                <a:lnTo>
                  <a:pt x="1123" y="51"/>
                </a:lnTo>
                <a:lnTo>
                  <a:pt x="1117" y="51"/>
                </a:lnTo>
                <a:lnTo>
                  <a:pt x="1068" y="51"/>
                </a:lnTo>
                <a:lnTo>
                  <a:pt x="1062" y="51"/>
                </a:lnTo>
                <a:lnTo>
                  <a:pt x="1066" y="58"/>
                </a:lnTo>
                <a:lnTo>
                  <a:pt x="1065" y="65"/>
                </a:lnTo>
                <a:lnTo>
                  <a:pt x="1071" y="68"/>
                </a:lnTo>
                <a:lnTo>
                  <a:pt x="1078" y="70"/>
                </a:lnTo>
                <a:lnTo>
                  <a:pt x="1084" y="74"/>
                </a:lnTo>
                <a:lnTo>
                  <a:pt x="1090" y="75"/>
                </a:lnTo>
                <a:lnTo>
                  <a:pt x="1097" y="76"/>
                </a:lnTo>
                <a:lnTo>
                  <a:pt x="1104" y="77"/>
                </a:lnTo>
                <a:lnTo>
                  <a:pt x="1097" y="79"/>
                </a:lnTo>
                <a:lnTo>
                  <a:pt x="1090" y="81"/>
                </a:lnTo>
                <a:lnTo>
                  <a:pt x="1084" y="81"/>
                </a:lnTo>
                <a:lnTo>
                  <a:pt x="1077" y="79"/>
                </a:lnTo>
                <a:lnTo>
                  <a:pt x="1071" y="79"/>
                </a:lnTo>
                <a:lnTo>
                  <a:pt x="1064" y="78"/>
                </a:lnTo>
                <a:lnTo>
                  <a:pt x="1057" y="78"/>
                </a:lnTo>
                <a:lnTo>
                  <a:pt x="1051" y="78"/>
                </a:lnTo>
                <a:lnTo>
                  <a:pt x="1045" y="77"/>
                </a:lnTo>
                <a:lnTo>
                  <a:pt x="1052" y="82"/>
                </a:lnTo>
                <a:lnTo>
                  <a:pt x="1058" y="85"/>
                </a:lnTo>
                <a:lnTo>
                  <a:pt x="1064" y="86"/>
                </a:lnTo>
                <a:lnTo>
                  <a:pt x="1077" y="89"/>
                </a:lnTo>
                <a:lnTo>
                  <a:pt x="1083" y="92"/>
                </a:lnTo>
                <a:lnTo>
                  <a:pt x="1077" y="93"/>
                </a:lnTo>
                <a:lnTo>
                  <a:pt x="1069" y="93"/>
                </a:lnTo>
                <a:lnTo>
                  <a:pt x="1063" y="92"/>
                </a:lnTo>
                <a:lnTo>
                  <a:pt x="1057" y="87"/>
                </a:lnTo>
                <a:lnTo>
                  <a:pt x="1051" y="86"/>
                </a:lnTo>
                <a:lnTo>
                  <a:pt x="1045" y="84"/>
                </a:lnTo>
                <a:lnTo>
                  <a:pt x="1031" y="81"/>
                </a:lnTo>
                <a:lnTo>
                  <a:pt x="1026" y="79"/>
                </a:lnTo>
                <a:lnTo>
                  <a:pt x="1020" y="78"/>
                </a:lnTo>
                <a:lnTo>
                  <a:pt x="1013" y="78"/>
                </a:lnTo>
                <a:lnTo>
                  <a:pt x="1006" y="78"/>
                </a:lnTo>
                <a:lnTo>
                  <a:pt x="999" y="76"/>
                </a:lnTo>
                <a:lnTo>
                  <a:pt x="992" y="76"/>
                </a:lnTo>
                <a:lnTo>
                  <a:pt x="986" y="74"/>
                </a:lnTo>
                <a:lnTo>
                  <a:pt x="979" y="73"/>
                </a:lnTo>
                <a:lnTo>
                  <a:pt x="973" y="74"/>
                </a:lnTo>
                <a:lnTo>
                  <a:pt x="969" y="81"/>
                </a:lnTo>
                <a:lnTo>
                  <a:pt x="963" y="84"/>
                </a:lnTo>
                <a:lnTo>
                  <a:pt x="957" y="85"/>
                </a:lnTo>
                <a:lnTo>
                  <a:pt x="949" y="86"/>
                </a:lnTo>
                <a:lnTo>
                  <a:pt x="943" y="90"/>
                </a:lnTo>
                <a:lnTo>
                  <a:pt x="937" y="91"/>
                </a:lnTo>
                <a:lnTo>
                  <a:pt x="930" y="97"/>
                </a:lnTo>
                <a:lnTo>
                  <a:pt x="924" y="97"/>
                </a:lnTo>
                <a:lnTo>
                  <a:pt x="929" y="90"/>
                </a:lnTo>
                <a:lnTo>
                  <a:pt x="935" y="86"/>
                </a:lnTo>
                <a:lnTo>
                  <a:pt x="941" y="84"/>
                </a:lnTo>
                <a:lnTo>
                  <a:pt x="947" y="81"/>
                </a:lnTo>
                <a:lnTo>
                  <a:pt x="948" y="73"/>
                </a:lnTo>
                <a:lnTo>
                  <a:pt x="950" y="67"/>
                </a:lnTo>
                <a:lnTo>
                  <a:pt x="944" y="62"/>
                </a:lnTo>
                <a:lnTo>
                  <a:pt x="938" y="59"/>
                </a:lnTo>
                <a:lnTo>
                  <a:pt x="932" y="58"/>
                </a:lnTo>
                <a:lnTo>
                  <a:pt x="925" y="58"/>
                </a:lnTo>
                <a:lnTo>
                  <a:pt x="918" y="59"/>
                </a:lnTo>
                <a:lnTo>
                  <a:pt x="913" y="59"/>
                </a:lnTo>
                <a:lnTo>
                  <a:pt x="900" y="60"/>
                </a:lnTo>
                <a:lnTo>
                  <a:pt x="894" y="60"/>
                </a:lnTo>
                <a:lnTo>
                  <a:pt x="887" y="61"/>
                </a:lnTo>
                <a:lnTo>
                  <a:pt x="895" y="61"/>
                </a:lnTo>
                <a:lnTo>
                  <a:pt x="887" y="63"/>
                </a:lnTo>
                <a:lnTo>
                  <a:pt x="881" y="63"/>
                </a:lnTo>
                <a:lnTo>
                  <a:pt x="874" y="62"/>
                </a:lnTo>
                <a:lnTo>
                  <a:pt x="866" y="62"/>
                </a:lnTo>
                <a:lnTo>
                  <a:pt x="859" y="65"/>
                </a:lnTo>
                <a:lnTo>
                  <a:pt x="852" y="67"/>
                </a:lnTo>
                <a:lnTo>
                  <a:pt x="845" y="63"/>
                </a:lnTo>
                <a:lnTo>
                  <a:pt x="838" y="65"/>
                </a:lnTo>
                <a:lnTo>
                  <a:pt x="832" y="65"/>
                </a:lnTo>
                <a:lnTo>
                  <a:pt x="825" y="66"/>
                </a:lnTo>
                <a:lnTo>
                  <a:pt x="819" y="67"/>
                </a:lnTo>
                <a:lnTo>
                  <a:pt x="811" y="67"/>
                </a:lnTo>
                <a:lnTo>
                  <a:pt x="805" y="67"/>
                </a:lnTo>
                <a:lnTo>
                  <a:pt x="798" y="67"/>
                </a:lnTo>
                <a:lnTo>
                  <a:pt x="792" y="68"/>
                </a:lnTo>
                <a:lnTo>
                  <a:pt x="778" y="69"/>
                </a:lnTo>
                <a:lnTo>
                  <a:pt x="771" y="69"/>
                </a:lnTo>
                <a:lnTo>
                  <a:pt x="765" y="69"/>
                </a:lnTo>
                <a:lnTo>
                  <a:pt x="759" y="70"/>
                </a:lnTo>
                <a:lnTo>
                  <a:pt x="752" y="71"/>
                </a:lnTo>
                <a:lnTo>
                  <a:pt x="746" y="73"/>
                </a:lnTo>
                <a:lnTo>
                  <a:pt x="738" y="73"/>
                </a:lnTo>
                <a:lnTo>
                  <a:pt x="732" y="74"/>
                </a:lnTo>
                <a:lnTo>
                  <a:pt x="726" y="75"/>
                </a:lnTo>
                <a:lnTo>
                  <a:pt x="732" y="77"/>
                </a:lnTo>
                <a:lnTo>
                  <a:pt x="738" y="77"/>
                </a:lnTo>
                <a:lnTo>
                  <a:pt x="746" y="78"/>
                </a:lnTo>
                <a:lnTo>
                  <a:pt x="752" y="79"/>
                </a:lnTo>
                <a:lnTo>
                  <a:pt x="757" y="86"/>
                </a:lnTo>
                <a:lnTo>
                  <a:pt x="764" y="91"/>
                </a:lnTo>
                <a:lnTo>
                  <a:pt x="771" y="91"/>
                </a:lnTo>
                <a:lnTo>
                  <a:pt x="778" y="93"/>
                </a:lnTo>
                <a:lnTo>
                  <a:pt x="784" y="94"/>
                </a:lnTo>
                <a:lnTo>
                  <a:pt x="790" y="98"/>
                </a:lnTo>
                <a:lnTo>
                  <a:pt x="796" y="103"/>
                </a:lnTo>
                <a:lnTo>
                  <a:pt x="803" y="103"/>
                </a:lnTo>
                <a:lnTo>
                  <a:pt x="809" y="105"/>
                </a:lnTo>
                <a:lnTo>
                  <a:pt x="803" y="105"/>
                </a:lnTo>
                <a:lnTo>
                  <a:pt x="796" y="103"/>
                </a:lnTo>
                <a:lnTo>
                  <a:pt x="790" y="103"/>
                </a:lnTo>
                <a:lnTo>
                  <a:pt x="784" y="99"/>
                </a:lnTo>
                <a:lnTo>
                  <a:pt x="778" y="95"/>
                </a:lnTo>
                <a:lnTo>
                  <a:pt x="769" y="94"/>
                </a:lnTo>
                <a:lnTo>
                  <a:pt x="764" y="94"/>
                </a:lnTo>
                <a:lnTo>
                  <a:pt x="757" y="93"/>
                </a:lnTo>
                <a:lnTo>
                  <a:pt x="752" y="93"/>
                </a:lnTo>
                <a:lnTo>
                  <a:pt x="745" y="91"/>
                </a:lnTo>
                <a:lnTo>
                  <a:pt x="744" y="85"/>
                </a:lnTo>
                <a:lnTo>
                  <a:pt x="736" y="81"/>
                </a:lnTo>
                <a:lnTo>
                  <a:pt x="729" y="81"/>
                </a:lnTo>
                <a:lnTo>
                  <a:pt x="722" y="81"/>
                </a:lnTo>
                <a:lnTo>
                  <a:pt x="716" y="79"/>
                </a:lnTo>
                <a:lnTo>
                  <a:pt x="708" y="78"/>
                </a:lnTo>
                <a:lnTo>
                  <a:pt x="702" y="77"/>
                </a:lnTo>
                <a:lnTo>
                  <a:pt x="700" y="77"/>
                </a:lnTo>
                <a:lnTo>
                  <a:pt x="694" y="78"/>
                </a:lnTo>
                <a:lnTo>
                  <a:pt x="687" y="78"/>
                </a:lnTo>
                <a:lnTo>
                  <a:pt x="680" y="78"/>
                </a:lnTo>
                <a:lnTo>
                  <a:pt x="673" y="81"/>
                </a:lnTo>
                <a:lnTo>
                  <a:pt x="667" y="81"/>
                </a:lnTo>
                <a:lnTo>
                  <a:pt x="660" y="82"/>
                </a:lnTo>
                <a:lnTo>
                  <a:pt x="654" y="83"/>
                </a:lnTo>
                <a:lnTo>
                  <a:pt x="647" y="84"/>
                </a:lnTo>
                <a:lnTo>
                  <a:pt x="641" y="91"/>
                </a:lnTo>
                <a:lnTo>
                  <a:pt x="646" y="98"/>
                </a:lnTo>
                <a:lnTo>
                  <a:pt x="653" y="99"/>
                </a:lnTo>
                <a:lnTo>
                  <a:pt x="646" y="102"/>
                </a:lnTo>
                <a:lnTo>
                  <a:pt x="640" y="103"/>
                </a:lnTo>
                <a:lnTo>
                  <a:pt x="634" y="105"/>
                </a:lnTo>
                <a:lnTo>
                  <a:pt x="628" y="109"/>
                </a:lnTo>
                <a:lnTo>
                  <a:pt x="632" y="116"/>
                </a:lnTo>
                <a:lnTo>
                  <a:pt x="626" y="117"/>
                </a:lnTo>
                <a:lnTo>
                  <a:pt x="618" y="117"/>
                </a:lnTo>
                <a:lnTo>
                  <a:pt x="612" y="118"/>
                </a:lnTo>
                <a:lnTo>
                  <a:pt x="605" y="121"/>
                </a:lnTo>
                <a:lnTo>
                  <a:pt x="598" y="119"/>
                </a:lnTo>
                <a:lnTo>
                  <a:pt x="591" y="116"/>
                </a:lnTo>
                <a:lnTo>
                  <a:pt x="584" y="115"/>
                </a:lnTo>
                <a:lnTo>
                  <a:pt x="579" y="114"/>
                </a:lnTo>
                <a:lnTo>
                  <a:pt x="564" y="114"/>
                </a:lnTo>
                <a:lnTo>
                  <a:pt x="557" y="113"/>
                </a:lnTo>
                <a:lnTo>
                  <a:pt x="551" y="113"/>
                </a:lnTo>
                <a:lnTo>
                  <a:pt x="545" y="115"/>
                </a:lnTo>
                <a:lnTo>
                  <a:pt x="538" y="116"/>
                </a:lnTo>
                <a:lnTo>
                  <a:pt x="536" y="123"/>
                </a:lnTo>
                <a:lnTo>
                  <a:pt x="540" y="129"/>
                </a:lnTo>
                <a:lnTo>
                  <a:pt x="543" y="137"/>
                </a:lnTo>
                <a:lnTo>
                  <a:pt x="537" y="131"/>
                </a:lnTo>
                <a:lnTo>
                  <a:pt x="530" y="124"/>
                </a:lnTo>
                <a:lnTo>
                  <a:pt x="531" y="117"/>
                </a:lnTo>
                <a:lnTo>
                  <a:pt x="525" y="116"/>
                </a:lnTo>
                <a:lnTo>
                  <a:pt x="518" y="118"/>
                </a:lnTo>
                <a:lnTo>
                  <a:pt x="511" y="121"/>
                </a:lnTo>
                <a:lnTo>
                  <a:pt x="506" y="122"/>
                </a:lnTo>
                <a:lnTo>
                  <a:pt x="486" y="124"/>
                </a:lnTo>
                <a:lnTo>
                  <a:pt x="480" y="124"/>
                </a:lnTo>
                <a:lnTo>
                  <a:pt x="474" y="129"/>
                </a:lnTo>
                <a:lnTo>
                  <a:pt x="466" y="129"/>
                </a:lnTo>
                <a:lnTo>
                  <a:pt x="460" y="132"/>
                </a:lnTo>
                <a:lnTo>
                  <a:pt x="454" y="134"/>
                </a:lnTo>
                <a:lnTo>
                  <a:pt x="448" y="135"/>
                </a:lnTo>
                <a:lnTo>
                  <a:pt x="441" y="137"/>
                </a:lnTo>
                <a:lnTo>
                  <a:pt x="434" y="138"/>
                </a:lnTo>
                <a:lnTo>
                  <a:pt x="428" y="141"/>
                </a:lnTo>
                <a:lnTo>
                  <a:pt x="415" y="141"/>
                </a:lnTo>
                <a:lnTo>
                  <a:pt x="407" y="142"/>
                </a:lnTo>
                <a:lnTo>
                  <a:pt x="401" y="145"/>
                </a:lnTo>
                <a:lnTo>
                  <a:pt x="395" y="145"/>
                </a:lnTo>
                <a:lnTo>
                  <a:pt x="389" y="146"/>
                </a:lnTo>
                <a:lnTo>
                  <a:pt x="382" y="147"/>
                </a:lnTo>
                <a:lnTo>
                  <a:pt x="370" y="151"/>
                </a:lnTo>
                <a:lnTo>
                  <a:pt x="364" y="153"/>
                </a:lnTo>
                <a:lnTo>
                  <a:pt x="358" y="155"/>
                </a:lnTo>
                <a:lnTo>
                  <a:pt x="350" y="156"/>
                </a:lnTo>
                <a:lnTo>
                  <a:pt x="344" y="156"/>
                </a:lnTo>
                <a:lnTo>
                  <a:pt x="337" y="159"/>
                </a:lnTo>
                <a:lnTo>
                  <a:pt x="333" y="166"/>
                </a:lnTo>
                <a:lnTo>
                  <a:pt x="339" y="167"/>
                </a:lnTo>
                <a:lnTo>
                  <a:pt x="345" y="172"/>
                </a:lnTo>
                <a:lnTo>
                  <a:pt x="352" y="172"/>
                </a:lnTo>
                <a:lnTo>
                  <a:pt x="365" y="171"/>
                </a:lnTo>
                <a:lnTo>
                  <a:pt x="371" y="171"/>
                </a:lnTo>
                <a:lnTo>
                  <a:pt x="378" y="174"/>
                </a:lnTo>
                <a:lnTo>
                  <a:pt x="385" y="175"/>
                </a:lnTo>
                <a:lnTo>
                  <a:pt x="391" y="174"/>
                </a:lnTo>
                <a:lnTo>
                  <a:pt x="397" y="173"/>
                </a:lnTo>
                <a:lnTo>
                  <a:pt x="410" y="171"/>
                </a:lnTo>
                <a:lnTo>
                  <a:pt x="416" y="171"/>
                </a:lnTo>
                <a:lnTo>
                  <a:pt x="423" y="172"/>
                </a:lnTo>
                <a:lnTo>
                  <a:pt x="430" y="172"/>
                </a:lnTo>
                <a:lnTo>
                  <a:pt x="435" y="171"/>
                </a:lnTo>
                <a:lnTo>
                  <a:pt x="444" y="171"/>
                </a:lnTo>
                <a:lnTo>
                  <a:pt x="450" y="169"/>
                </a:lnTo>
                <a:lnTo>
                  <a:pt x="456" y="166"/>
                </a:lnTo>
                <a:lnTo>
                  <a:pt x="462" y="167"/>
                </a:lnTo>
                <a:lnTo>
                  <a:pt x="469" y="169"/>
                </a:lnTo>
                <a:lnTo>
                  <a:pt x="463" y="169"/>
                </a:lnTo>
                <a:lnTo>
                  <a:pt x="457" y="169"/>
                </a:lnTo>
                <a:lnTo>
                  <a:pt x="450" y="171"/>
                </a:lnTo>
                <a:lnTo>
                  <a:pt x="444" y="172"/>
                </a:lnTo>
                <a:lnTo>
                  <a:pt x="436" y="172"/>
                </a:lnTo>
                <a:lnTo>
                  <a:pt x="430" y="173"/>
                </a:lnTo>
                <a:lnTo>
                  <a:pt x="424" y="174"/>
                </a:lnTo>
                <a:lnTo>
                  <a:pt x="418" y="175"/>
                </a:lnTo>
                <a:lnTo>
                  <a:pt x="412" y="182"/>
                </a:lnTo>
                <a:lnTo>
                  <a:pt x="406" y="189"/>
                </a:lnTo>
                <a:lnTo>
                  <a:pt x="404" y="195"/>
                </a:lnTo>
                <a:lnTo>
                  <a:pt x="401" y="202"/>
                </a:lnTo>
                <a:lnTo>
                  <a:pt x="395" y="205"/>
                </a:lnTo>
                <a:lnTo>
                  <a:pt x="389" y="206"/>
                </a:lnTo>
                <a:lnTo>
                  <a:pt x="382" y="210"/>
                </a:lnTo>
                <a:lnTo>
                  <a:pt x="376" y="212"/>
                </a:lnTo>
                <a:lnTo>
                  <a:pt x="369" y="212"/>
                </a:lnTo>
                <a:lnTo>
                  <a:pt x="362" y="215"/>
                </a:lnTo>
                <a:lnTo>
                  <a:pt x="357" y="216"/>
                </a:lnTo>
                <a:lnTo>
                  <a:pt x="349" y="220"/>
                </a:lnTo>
                <a:lnTo>
                  <a:pt x="344" y="221"/>
                </a:lnTo>
                <a:lnTo>
                  <a:pt x="337" y="224"/>
                </a:lnTo>
                <a:lnTo>
                  <a:pt x="332" y="224"/>
                </a:lnTo>
                <a:lnTo>
                  <a:pt x="326" y="226"/>
                </a:lnTo>
                <a:lnTo>
                  <a:pt x="318" y="223"/>
                </a:lnTo>
                <a:lnTo>
                  <a:pt x="313" y="224"/>
                </a:lnTo>
                <a:lnTo>
                  <a:pt x="306" y="224"/>
                </a:lnTo>
                <a:lnTo>
                  <a:pt x="301" y="224"/>
                </a:lnTo>
                <a:lnTo>
                  <a:pt x="293" y="224"/>
                </a:lnTo>
                <a:lnTo>
                  <a:pt x="287" y="223"/>
                </a:lnTo>
                <a:lnTo>
                  <a:pt x="282" y="224"/>
                </a:lnTo>
                <a:lnTo>
                  <a:pt x="275" y="223"/>
                </a:lnTo>
                <a:lnTo>
                  <a:pt x="269" y="226"/>
                </a:lnTo>
                <a:lnTo>
                  <a:pt x="262" y="227"/>
                </a:lnTo>
                <a:lnTo>
                  <a:pt x="257" y="229"/>
                </a:lnTo>
                <a:lnTo>
                  <a:pt x="250" y="228"/>
                </a:lnTo>
                <a:lnTo>
                  <a:pt x="244" y="228"/>
                </a:lnTo>
                <a:lnTo>
                  <a:pt x="229" y="229"/>
                </a:lnTo>
                <a:lnTo>
                  <a:pt x="223" y="230"/>
                </a:lnTo>
                <a:lnTo>
                  <a:pt x="216" y="231"/>
                </a:lnTo>
                <a:lnTo>
                  <a:pt x="210" y="232"/>
                </a:lnTo>
                <a:lnTo>
                  <a:pt x="203" y="234"/>
                </a:lnTo>
                <a:lnTo>
                  <a:pt x="197" y="236"/>
                </a:lnTo>
                <a:lnTo>
                  <a:pt x="203" y="237"/>
                </a:lnTo>
                <a:lnTo>
                  <a:pt x="197" y="239"/>
                </a:lnTo>
                <a:lnTo>
                  <a:pt x="191" y="240"/>
                </a:lnTo>
                <a:lnTo>
                  <a:pt x="185" y="242"/>
                </a:lnTo>
                <a:lnTo>
                  <a:pt x="179" y="243"/>
                </a:lnTo>
                <a:lnTo>
                  <a:pt x="165" y="243"/>
                </a:lnTo>
                <a:lnTo>
                  <a:pt x="160" y="243"/>
                </a:lnTo>
                <a:lnTo>
                  <a:pt x="156" y="244"/>
                </a:lnTo>
                <a:lnTo>
                  <a:pt x="156" y="245"/>
                </a:lnTo>
                <a:lnTo>
                  <a:pt x="155" y="246"/>
                </a:lnTo>
                <a:lnTo>
                  <a:pt x="148" y="246"/>
                </a:lnTo>
                <a:lnTo>
                  <a:pt x="140" y="247"/>
                </a:lnTo>
                <a:lnTo>
                  <a:pt x="134" y="247"/>
                </a:lnTo>
                <a:lnTo>
                  <a:pt x="127" y="248"/>
                </a:lnTo>
                <a:lnTo>
                  <a:pt x="121" y="250"/>
                </a:lnTo>
                <a:lnTo>
                  <a:pt x="113" y="254"/>
                </a:lnTo>
                <a:lnTo>
                  <a:pt x="107" y="253"/>
                </a:lnTo>
                <a:lnTo>
                  <a:pt x="101" y="253"/>
                </a:lnTo>
                <a:lnTo>
                  <a:pt x="94" y="252"/>
                </a:lnTo>
                <a:lnTo>
                  <a:pt x="89" y="253"/>
                </a:lnTo>
                <a:lnTo>
                  <a:pt x="81" y="253"/>
                </a:lnTo>
                <a:lnTo>
                  <a:pt x="64" y="258"/>
                </a:lnTo>
                <a:lnTo>
                  <a:pt x="57" y="258"/>
                </a:lnTo>
                <a:lnTo>
                  <a:pt x="50" y="258"/>
                </a:lnTo>
                <a:lnTo>
                  <a:pt x="43" y="259"/>
                </a:lnTo>
                <a:lnTo>
                  <a:pt x="37" y="259"/>
                </a:lnTo>
                <a:lnTo>
                  <a:pt x="31" y="263"/>
                </a:lnTo>
                <a:lnTo>
                  <a:pt x="23" y="268"/>
                </a:lnTo>
                <a:lnTo>
                  <a:pt x="18" y="269"/>
                </a:lnTo>
                <a:lnTo>
                  <a:pt x="24" y="271"/>
                </a:lnTo>
                <a:lnTo>
                  <a:pt x="18" y="274"/>
                </a:lnTo>
                <a:lnTo>
                  <a:pt x="12" y="276"/>
                </a:lnTo>
                <a:lnTo>
                  <a:pt x="6" y="279"/>
                </a:lnTo>
                <a:lnTo>
                  <a:pt x="0" y="279"/>
                </a:lnTo>
                <a:lnTo>
                  <a:pt x="6" y="280"/>
                </a:lnTo>
                <a:lnTo>
                  <a:pt x="12" y="285"/>
                </a:lnTo>
                <a:lnTo>
                  <a:pt x="18" y="285"/>
                </a:lnTo>
                <a:lnTo>
                  <a:pt x="19" y="292"/>
                </a:lnTo>
                <a:lnTo>
                  <a:pt x="26" y="293"/>
                </a:lnTo>
                <a:lnTo>
                  <a:pt x="32" y="295"/>
                </a:lnTo>
                <a:lnTo>
                  <a:pt x="38" y="294"/>
                </a:lnTo>
                <a:lnTo>
                  <a:pt x="44" y="293"/>
                </a:lnTo>
                <a:lnTo>
                  <a:pt x="50" y="296"/>
                </a:lnTo>
                <a:lnTo>
                  <a:pt x="57" y="296"/>
                </a:lnTo>
                <a:lnTo>
                  <a:pt x="50" y="299"/>
                </a:lnTo>
                <a:lnTo>
                  <a:pt x="44" y="301"/>
                </a:lnTo>
                <a:lnTo>
                  <a:pt x="50" y="302"/>
                </a:lnTo>
                <a:lnTo>
                  <a:pt x="58" y="302"/>
                </a:lnTo>
                <a:lnTo>
                  <a:pt x="64" y="302"/>
                </a:lnTo>
                <a:lnTo>
                  <a:pt x="71" y="302"/>
                </a:lnTo>
                <a:lnTo>
                  <a:pt x="78" y="301"/>
                </a:lnTo>
                <a:lnTo>
                  <a:pt x="86" y="298"/>
                </a:lnTo>
                <a:lnTo>
                  <a:pt x="91" y="298"/>
                </a:lnTo>
                <a:lnTo>
                  <a:pt x="97" y="298"/>
                </a:lnTo>
                <a:lnTo>
                  <a:pt x="104" y="298"/>
                </a:lnTo>
                <a:lnTo>
                  <a:pt x="105" y="298"/>
                </a:lnTo>
                <a:lnTo>
                  <a:pt x="105" y="299"/>
                </a:lnTo>
                <a:lnTo>
                  <a:pt x="98" y="299"/>
                </a:lnTo>
                <a:lnTo>
                  <a:pt x="92" y="301"/>
                </a:lnTo>
                <a:lnTo>
                  <a:pt x="86" y="302"/>
                </a:lnTo>
                <a:lnTo>
                  <a:pt x="79" y="304"/>
                </a:lnTo>
                <a:lnTo>
                  <a:pt x="73" y="306"/>
                </a:lnTo>
                <a:lnTo>
                  <a:pt x="80" y="309"/>
                </a:lnTo>
                <a:lnTo>
                  <a:pt x="87" y="309"/>
                </a:lnTo>
                <a:lnTo>
                  <a:pt x="94" y="308"/>
                </a:lnTo>
                <a:lnTo>
                  <a:pt x="98" y="307"/>
                </a:lnTo>
                <a:lnTo>
                  <a:pt x="104" y="307"/>
                </a:lnTo>
                <a:lnTo>
                  <a:pt x="110" y="307"/>
                </a:lnTo>
                <a:lnTo>
                  <a:pt x="117" y="304"/>
                </a:lnTo>
                <a:lnTo>
                  <a:pt x="110" y="309"/>
                </a:lnTo>
                <a:lnTo>
                  <a:pt x="104" y="310"/>
                </a:lnTo>
                <a:lnTo>
                  <a:pt x="97" y="310"/>
                </a:lnTo>
                <a:lnTo>
                  <a:pt x="94" y="311"/>
                </a:lnTo>
                <a:lnTo>
                  <a:pt x="80" y="313"/>
                </a:lnTo>
                <a:lnTo>
                  <a:pt x="87" y="316"/>
                </a:lnTo>
                <a:lnTo>
                  <a:pt x="90" y="316"/>
                </a:lnTo>
                <a:lnTo>
                  <a:pt x="97" y="316"/>
                </a:lnTo>
                <a:lnTo>
                  <a:pt x="103" y="317"/>
                </a:lnTo>
                <a:lnTo>
                  <a:pt x="109" y="319"/>
                </a:lnTo>
                <a:lnTo>
                  <a:pt x="116" y="320"/>
                </a:lnTo>
                <a:lnTo>
                  <a:pt x="123" y="320"/>
                </a:lnTo>
                <a:lnTo>
                  <a:pt x="130" y="319"/>
                </a:lnTo>
                <a:lnTo>
                  <a:pt x="136" y="318"/>
                </a:lnTo>
                <a:lnTo>
                  <a:pt x="143" y="318"/>
                </a:lnTo>
                <a:lnTo>
                  <a:pt x="146" y="310"/>
                </a:lnTo>
                <a:lnTo>
                  <a:pt x="152" y="309"/>
                </a:lnTo>
                <a:lnTo>
                  <a:pt x="157" y="316"/>
                </a:lnTo>
                <a:lnTo>
                  <a:pt x="163" y="318"/>
                </a:lnTo>
                <a:lnTo>
                  <a:pt x="169" y="318"/>
                </a:lnTo>
                <a:lnTo>
                  <a:pt x="177" y="317"/>
                </a:lnTo>
                <a:lnTo>
                  <a:pt x="183" y="317"/>
                </a:lnTo>
                <a:lnTo>
                  <a:pt x="188" y="316"/>
                </a:lnTo>
                <a:lnTo>
                  <a:pt x="195" y="316"/>
                </a:lnTo>
                <a:lnTo>
                  <a:pt x="201" y="315"/>
                </a:lnTo>
                <a:lnTo>
                  <a:pt x="208" y="311"/>
                </a:lnTo>
                <a:lnTo>
                  <a:pt x="214" y="308"/>
                </a:lnTo>
                <a:lnTo>
                  <a:pt x="220" y="308"/>
                </a:lnTo>
                <a:lnTo>
                  <a:pt x="226" y="307"/>
                </a:lnTo>
                <a:lnTo>
                  <a:pt x="233" y="306"/>
                </a:lnTo>
                <a:lnTo>
                  <a:pt x="240" y="310"/>
                </a:lnTo>
                <a:lnTo>
                  <a:pt x="246" y="311"/>
                </a:lnTo>
                <a:lnTo>
                  <a:pt x="249" y="318"/>
                </a:lnTo>
                <a:lnTo>
                  <a:pt x="243" y="321"/>
                </a:lnTo>
                <a:lnTo>
                  <a:pt x="236" y="323"/>
                </a:lnTo>
                <a:lnTo>
                  <a:pt x="229" y="321"/>
                </a:lnTo>
                <a:lnTo>
                  <a:pt x="222" y="323"/>
                </a:lnTo>
                <a:lnTo>
                  <a:pt x="222" y="329"/>
                </a:lnTo>
                <a:lnTo>
                  <a:pt x="229" y="331"/>
                </a:lnTo>
                <a:lnTo>
                  <a:pt x="223" y="332"/>
                </a:lnTo>
                <a:lnTo>
                  <a:pt x="216" y="329"/>
                </a:lnTo>
                <a:lnTo>
                  <a:pt x="211" y="326"/>
                </a:lnTo>
                <a:lnTo>
                  <a:pt x="203" y="325"/>
                </a:lnTo>
                <a:lnTo>
                  <a:pt x="197" y="325"/>
                </a:lnTo>
                <a:lnTo>
                  <a:pt x="190" y="325"/>
                </a:lnTo>
                <a:lnTo>
                  <a:pt x="184" y="325"/>
                </a:lnTo>
                <a:lnTo>
                  <a:pt x="179" y="324"/>
                </a:lnTo>
                <a:lnTo>
                  <a:pt x="171" y="325"/>
                </a:lnTo>
                <a:lnTo>
                  <a:pt x="164" y="325"/>
                </a:lnTo>
                <a:lnTo>
                  <a:pt x="157" y="325"/>
                </a:lnTo>
                <a:lnTo>
                  <a:pt x="144" y="325"/>
                </a:lnTo>
                <a:lnTo>
                  <a:pt x="138" y="327"/>
                </a:lnTo>
                <a:lnTo>
                  <a:pt x="132" y="328"/>
                </a:lnTo>
                <a:lnTo>
                  <a:pt x="125" y="328"/>
                </a:lnTo>
                <a:lnTo>
                  <a:pt x="118" y="331"/>
                </a:lnTo>
                <a:lnTo>
                  <a:pt x="125" y="334"/>
                </a:lnTo>
                <a:lnTo>
                  <a:pt x="131" y="335"/>
                </a:lnTo>
                <a:lnTo>
                  <a:pt x="137" y="335"/>
                </a:lnTo>
                <a:lnTo>
                  <a:pt x="143" y="335"/>
                </a:lnTo>
                <a:lnTo>
                  <a:pt x="150" y="335"/>
                </a:lnTo>
                <a:lnTo>
                  <a:pt x="157" y="334"/>
                </a:lnTo>
                <a:lnTo>
                  <a:pt x="177" y="336"/>
                </a:lnTo>
                <a:lnTo>
                  <a:pt x="184" y="336"/>
                </a:lnTo>
                <a:lnTo>
                  <a:pt x="190" y="337"/>
                </a:lnTo>
                <a:lnTo>
                  <a:pt x="196" y="339"/>
                </a:lnTo>
                <a:lnTo>
                  <a:pt x="203" y="339"/>
                </a:lnTo>
                <a:lnTo>
                  <a:pt x="209" y="337"/>
                </a:lnTo>
                <a:lnTo>
                  <a:pt x="216" y="337"/>
                </a:lnTo>
                <a:lnTo>
                  <a:pt x="222" y="336"/>
                </a:lnTo>
                <a:lnTo>
                  <a:pt x="228" y="335"/>
                </a:lnTo>
                <a:lnTo>
                  <a:pt x="222" y="337"/>
                </a:lnTo>
                <a:lnTo>
                  <a:pt x="216" y="339"/>
                </a:lnTo>
                <a:lnTo>
                  <a:pt x="209" y="340"/>
                </a:lnTo>
                <a:lnTo>
                  <a:pt x="202" y="340"/>
                </a:lnTo>
                <a:lnTo>
                  <a:pt x="195" y="340"/>
                </a:lnTo>
                <a:lnTo>
                  <a:pt x="189" y="339"/>
                </a:lnTo>
                <a:lnTo>
                  <a:pt x="183" y="337"/>
                </a:lnTo>
                <a:lnTo>
                  <a:pt x="176" y="337"/>
                </a:lnTo>
                <a:lnTo>
                  <a:pt x="169" y="336"/>
                </a:lnTo>
                <a:lnTo>
                  <a:pt x="163" y="335"/>
                </a:lnTo>
                <a:lnTo>
                  <a:pt x="157" y="335"/>
                </a:lnTo>
                <a:lnTo>
                  <a:pt x="150" y="336"/>
                </a:lnTo>
                <a:lnTo>
                  <a:pt x="143" y="337"/>
                </a:lnTo>
                <a:lnTo>
                  <a:pt x="130" y="337"/>
                </a:lnTo>
                <a:lnTo>
                  <a:pt x="124" y="336"/>
                </a:lnTo>
                <a:lnTo>
                  <a:pt x="117" y="336"/>
                </a:lnTo>
                <a:lnTo>
                  <a:pt x="110" y="335"/>
                </a:lnTo>
                <a:lnTo>
                  <a:pt x="104" y="335"/>
                </a:lnTo>
                <a:lnTo>
                  <a:pt x="98" y="334"/>
                </a:lnTo>
                <a:lnTo>
                  <a:pt x="86" y="334"/>
                </a:lnTo>
                <a:lnTo>
                  <a:pt x="79" y="333"/>
                </a:lnTo>
                <a:lnTo>
                  <a:pt x="74" y="333"/>
                </a:lnTo>
                <a:lnTo>
                  <a:pt x="68" y="333"/>
                </a:lnTo>
                <a:lnTo>
                  <a:pt x="62" y="334"/>
                </a:lnTo>
                <a:lnTo>
                  <a:pt x="56" y="334"/>
                </a:lnTo>
                <a:lnTo>
                  <a:pt x="36" y="336"/>
                </a:lnTo>
                <a:lnTo>
                  <a:pt x="30" y="339"/>
                </a:lnTo>
                <a:lnTo>
                  <a:pt x="23" y="340"/>
                </a:lnTo>
                <a:lnTo>
                  <a:pt x="16" y="341"/>
                </a:lnTo>
                <a:lnTo>
                  <a:pt x="11" y="343"/>
                </a:lnTo>
                <a:lnTo>
                  <a:pt x="10" y="350"/>
                </a:lnTo>
                <a:lnTo>
                  <a:pt x="16" y="349"/>
                </a:lnTo>
                <a:lnTo>
                  <a:pt x="22" y="351"/>
                </a:lnTo>
                <a:lnTo>
                  <a:pt x="30" y="351"/>
                </a:lnTo>
                <a:lnTo>
                  <a:pt x="22" y="352"/>
                </a:lnTo>
                <a:lnTo>
                  <a:pt x="16" y="353"/>
                </a:lnTo>
                <a:lnTo>
                  <a:pt x="22" y="358"/>
                </a:lnTo>
                <a:lnTo>
                  <a:pt x="30" y="359"/>
                </a:lnTo>
                <a:lnTo>
                  <a:pt x="35" y="359"/>
                </a:lnTo>
                <a:lnTo>
                  <a:pt x="48" y="355"/>
                </a:lnTo>
                <a:lnTo>
                  <a:pt x="54" y="353"/>
                </a:lnTo>
                <a:lnTo>
                  <a:pt x="58" y="352"/>
                </a:lnTo>
                <a:lnTo>
                  <a:pt x="59" y="352"/>
                </a:lnTo>
                <a:lnTo>
                  <a:pt x="66" y="349"/>
                </a:lnTo>
                <a:lnTo>
                  <a:pt x="72" y="347"/>
                </a:lnTo>
                <a:lnTo>
                  <a:pt x="78" y="348"/>
                </a:lnTo>
                <a:lnTo>
                  <a:pt x="73" y="349"/>
                </a:lnTo>
                <a:lnTo>
                  <a:pt x="66" y="351"/>
                </a:lnTo>
                <a:lnTo>
                  <a:pt x="60" y="355"/>
                </a:lnTo>
                <a:lnTo>
                  <a:pt x="53" y="357"/>
                </a:lnTo>
                <a:lnTo>
                  <a:pt x="49" y="36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8" name="Freeform 921"/>
          <p:cNvSpPr>
            <a:spLocks/>
          </p:cNvSpPr>
          <p:nvPr/>
        </p:nvSpPr>
        <p:spPr bwMode="auto">
          <a:xfrm>
            <a:off x="2968625" y="2039938"/>
            <a:ext cx="3175" cy="1587"/>
          </a:xfrm>
          <a:custGeom>
            <a:avLst/>
            <a:gdLst>
              <a:gd name="T0" fmla="*/ 0 w 9"/>
              <a:gd name="T1" fmla="*/ 0 h 3"/>
              <a:gd name="T2" fmla="*/ 0 w 9"/>
              <a:gd name="T3" fmla="*/ 0 h 3"/>
              <a:gd name="T4" fmla="*/ 0 w 9"/>
              <a:gd name="T5" fmla="*/ 0 h 3"/>
              <a:gd name="T6" fmla="*/ 0 w 9"/>
              <a:gd name="T7" fmla="*/ 0 h 3"/>
              <a:gd name="T8" fmla="*/ 0 w 9"/>
              <a:gd name="T9" fmla="*/ 0 h 3"/>
              <a:gd name="T10" fmla="*/ 0 60000 65536"/>
              <a:gd name="T11" fmla="*/ 0 60000 65536"/>
              <a:gd name="T12" fmla="*/ 0 60000 65536"/>
              <a:gd name="T13" fmla="*/ 0 60000 65536"/>
              <a:gd name="T14" fmla="*/ 0 60000 65536"/>
              <a:gd name="T15" fmla="*/ 0 w 9"/>
              <a:gd name="T16" fmla="*/ 0 h 3"/>
              <a:gd name="T17" fmla="*/ 9 w 9"/>
              <a:gd name="T18" fmla="*/ 3 h 3"/>
            </a:gdLst>
            <a:ahLst/>
            <a:cxnLst>
              <a:cxn ang="T10">
                <a:pos x="T0" y="T1"/>
              </a:cxn>
              <a:cxn ang="T11">
                <a:pos x="T2" y="T3"/>
              </a:cxn>
              <a:cxn ang="T12">
                <a:pos x="T4" y="T5"/>
              </a:cxn>
              <a:cxn ang="T13">
                <a:pos x="T6" y="T7"/>
              </a:cxn>
              <a:cxn ang="T14">
                <a:pos x="T8" y="T9"/>
              </a:cxn>
            </a:cxnLst>
            <a:rect l="T15" t="T16" r="T17" b="T18"/>
            <a:pathLst>
              <a:path w="9" h="3">
                <a:moveTo>
                  <a:pt x="3" y="3"/>
                </a:moveTo>
                <a:lnTo>
                  <a:pt x="9" y="1"/>
                </a:lnTo>
                <a:lnTo>
                  <a:pt x="6" y="0"/>
                </a:lnTo>
                <a:lnTo>
                  <a:pt x="0" y="0"/>
                </a:lnTo>
                <a:lnTo>
                  <a:pt x="3"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49" name="Freeform 922"/>
          <p:cNvSpPr>
            <a:spLocks/>
          </p:cNvSpPr>
          <p:nvPr/>
        </p:nvSpPr>
        <p:spPr bwMode="auto">
          <a:xfrm>
            <a:off x="2970213" y="2011363"/>
            <a:ext cx="22225" cy="3175"/>
          </a:xfrm>
          <a:custGeom>
            <a:avLst/>
            <a:gdLst>
              <a:gd name="T0" fmla="*/ 0 w 45"/>
              <a:gd name="T1" fmla="*/ 0 h 6"/>
              <a:gd name="T2" fmla="*/ 0 w 45"/>
              <a:gd name="T3" fmla="*/ 0 h 6"/>
              <a:gd name="T4" fmla="*/ 0 w 45"/>
              <a:gd name="T5" fmla="*/ 0 h 6"/>
              <a:gd name="T6" fmla="*/ 0 w 45"/>
              <a:gd name="T7" fmla="*/ 0 h 6"/>
              <a:gd name="T8" fmla="*/ 0 w 45"/>
              <a:gd name="T9" fmla="*/ 0 h 6"/>
              <a:gd name="T10" fmla="*/ 0 w 45"/>
              <a:gd name="T11" fmla="*/ 0 h 6"/>
              <a:gd name="T12" fmla="*/ 0 w 45"/>
              <a:gd name="T13" fmla="*/ 0 h 6"/>
              <a:gd name="T14" fmla="*/ 0 w 45"/>
              <a:gd name="T15" fmla="*/ 0 h 6"/>
              <a:gd name="T16" fmla="*/ 0 w 45"/>
              <a:gd name="T17" fmla="*/ 0 h 6"/>
              <a:gd name="T18" fmla="*/ 0 w 45"/>
              <a:gd name="T19" fmla="*/ 0 h 6"/>
              <a:gd name="T20" fmla="*/ 0 w 45"/>
              <a:gd name="T21" fmla="*/ 0 h 6"/>
              <a:gd name="T22" fmla="*/ 0 w 45"/>
              <a:gd name="T23" fmla="*/ 0 h 6"/>
              <a:gd name="T24" fmla="*/ 0 w 45"/>
              <a:gd name="T25" fmla="*/ 0 h 6"/>
              <a:gd name="T26" fmla="*/ 0 w 45"/>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
              <a:gd name="T43" fmla="*/ 0 h 6"/>
              <a:gd name="T44" fmla="*/ 45 w 4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 h="6">
                <a:moveTo>
                  <a:pt x="1" y="1"/>
                </a:moveTo>
                <a:lnTo>
                  <a:pt x="0" y="2"/>
                </a:lnTo>
                <a:lnTo>
                  <a:pt x="6" y="6"/>
                </a:lnTo>
                <a:lnTo>
                  <a:pt x="12" y="6"/>
                </a:lnTo>
                <a:lnTo>
                  <a:pt x="32" y="6"/>
                </a:lnTo>
                <a:lnTo>
                  <a:pt x="38" y="5"/>
                </a:lnTo>
                <a:lnTo>
                  <a:pt x="45" y="4"/>
                </a:lnTo>
                <a:lnTo>
                  <a:pt x="39" y="4"/>
                </a:lnTo>
                <a:lnTo>
                  <a:pt x="32" y="4"/>
                </a:lnTo>
                <a:lnTo>
                  <a:pt x="26" y="1"/>
                </a:lnTo>
                <a:lnTo>
                  <a:pt x="19" y="1"/>
                </a:lnTo>
                <a:lnTo>
                  <a:pt x="13" y="1"/>
                </a:lnTo>
                <a:lnTo>
                  <a:pt x="7" y="0"/>
                </a:lnTo>
                <a:lnTo>
                  <a:pt x="1"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0" name="Freeform 923"/>
          <p:cNvSpPr>
            <a:spLocks/>
          </p:cNvSpPr>
          <p:nvPr/>
        </p:nvSpPr>
        <p:spPr bwMode="auto">
          <a:xfrm>
            <a:off x="2971800" y="2035175"/>
            <a:ext cx="9525" cy="3175"/>
          </a:xfrm>
          <a:custGeom>
            <a:avLst/>
            <a:gdLst>
              <a:gd name="T0" fmla="*/ 0 w 21"/>
              <a:gd name="T1" fmla="*/ 444177724 h 4"/>
              <a:gd name="T2" fmla="*/ 0 w 21"/>
              <a:gd name="T3" fmla="*/ 444177724 h 4"/>
              <a:gd name="T4" fmla="*/ 0 w 21"/>
              <a:gd name="T5" fmla="*/ 444177724 h 4"/>
              <a:gd name="T6" fmla="*/ 0 w 21"/>
              <a:gd name="T7" fmla="*/ 444177724 h 4"/>
              <a:gd name="T8" fmla="*/ 0 w 21"/>
              <a:gd name="T9" fmla="*/ 0 h 4"/>
              <a:gd name="T10" fmla="*/ 0 w 21"/>
              <a:gd name="T11" fmla="*/ 0 h 4"/>
              <a:gd name="T12" fmla="*/ 0 w 21"/>
              <a:gd name="T13" fmla="*/ 444177724 h 4"/>
              <a:gd name="T14" fmla="*/ 0 w 21"/>
              <a:gd name="T15" fmla="*/ 444177724 h 4"/>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4"/>
              <a:gd name="T26" fmla="*/ 21 w 21"/>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4">
                <a:moveTo>
                  <a:pt x="0" y="3"/>
                </a:moveTo>
                <a:lnTo>
                  <a:pt x="7" y="4"/>
                </a:lnTo>
                <a:lnTo>
                  <a:pt x="13" y="4"/>
                </a:lnTo>
                <a:lnTo>
                  <a:pt x="21" y="3"/>
                </a:lnTo>
                <a:lnTo>
                  <a:pt x="15" y="0"/>
                </a:lnTo>
                <a:lnTo>
                  <a:pt x="8" y="0"/>
                </a:lnTo>
                <a:lnTo>
                  <a:pt x="2" y="1"/>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1" name="Freeform 924"/>
          <p:cNvSpPr>
            <a:spLocks/>
          </p:cNvSpPr>
          <p:nvPr/>
        </p:nvSpPr>
        <p:spPr bwMode="auto">
          <a:xfrm>
            <a:off x="3059113" y="2006600"/>
            <a:ext cx="4762" cy="1588"/>
          </a:xfrm>
          <a:custGeom>
            <a:avLst/>
            <a:gdLst>
              <a:gd name="T0" fmla="*/ 0 w 13"/>
              <a:gd name="T1" fmla="*/ 444457367 h 2"/>
              <a:gd name="T2" fmla="*/ 0 w 13"/>
              <a:gd name="T3" fmla="*/ 444457367 h 2"/>
              <a:gd name="T4" fmla="*/ 0 w 13"/>
              <a:gd name="T5" fmla="*/ 0 h 2"/>
              <a:gd name="T6" fmla="*/ 0 w 13"/>
              <a:gd name="T7" fmla="*/ 0 h 2"/>
              <a:gd name="T8" fmla="*/ 0 w 13"/>
              <a:gd name="T9" fmla="*/ 444457367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2"/>
                </a:moveTo>
                <a:lnTo>
                  <a:pt x="6" y="1"/>
                </a:lnTo>
                <a:lnTo>
                  <a:pt x="13" y="0"/>
                </a:lnTo>
                <a:lnTo>
                  <a:pt x="7"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2" name="Freeform 925"/>
          <p:cNvSpPr>
            <a:spLocks/>
          </p:cNvSpPr>
          <p:nvPr/>
        </p:nvSpPr>
        <p:spPr bwMode="auto">
          <a:xfrm>
            <a:off x="3062288" y="2009775"/>
            <a:ext cx="6350" cy="1588"/>
          </a:xfrm>
          <a:custGeom>
            <a:avLst/>
            <a:gdLst>
              <a:gd name="T0" fmla="*/ 0 w 12"/>
              <a:gd name="T1" fmla="*/ 444457367 h 2"/>
              <a:gd name="T2" fmla="*/ 0 w 12"/>
              <a:gd name="T3" fmla="*/ 444457367 h 2"/>
              <a:gd name="T4" fmla="*/ 0 w 12"/>
              <a:gd name="T5" fmla="*/ 0 h 2"/>
              <a:gd name="T6" fmla="*/ 0 w 12"/>
              <a:gd name="T7" fmla="*/ 0 h 2"/>
              <a:gd name="T8" fmla="*/ 0 w 12"/>
              <a:gd name="T9" fmla="*/ 444457367 h 2"/>
              <a:gd name="T10" fmla="*/ 0 w 12"/>
              <a:gd name="T11" fmla="*/ 444457367 h 2"/>
              <a:gd name="T12" fmla="*/ 0 w 12"/>
              <a:gd name="T13" fmla="*/ 444457367 h 2"/>
              <a:gd name="T14" fmla="*/ 0 w 12"/>
              <a:gd name="T15" fmla="*/ 444457367 h 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
              <a:gd name="T26" fmla="*/ 12 w 1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
                <a:moveTo>
                  <a:pt x="0" y="1"/>
                </a:moveTo>
                <a:lnTo>
                  <a:pt x="12" y="1"/>
                </a:lnTo>
                <a:lnTo>
                  <a:pt x="12" y="0"/>
                </a:lnTo>
                <a:lnTo>
                  <a:pt x="5" y="0"/>
                </a:lnTo>
                <a:lnTo>
                  <a:pt x="0" y="1"/>
                </a:lnTo>
                <a:lnTo>
                  <a:pt x="0" y="2"/>
                </a:lnTo>
                <a:lnTo>
                  <a:pt x="8" y="2"/>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3" name="Freeform 926"/>
          <p:cNvSpPr>
            <a:spLocks/>
          </p:cNvSpPr>
          <p:nvPr/>
        </p:nvSpPr>
        <p:spPr bwMode="auto">
          <a:xfrm>
            <a:off x="3119438" y="2368550"/>
            <a:ext cx="6350" cy="3175"/>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0" y="6"/>
                </a:moveTo>
                <a:lnTo>
                  <a:pt x="3" y="8"/>
                </a:lnTo>
                <a:lnTo>
                  <a:pt x="11" y="7"/>
                </a:lnTo>
                <a:lnTo>
                  <a:pt x="13" y="0"/>
                </a:lnTo>
                <a:lnTo>
                  <a:pt x="7" y="2"/>
                </a:lnTo>
                <a:lnTo>
                  <a:pt x="0"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4" name="Freeform 927"/>
          <p:cNvSpPr>
            <a:spLocks/>
          </p:cNvSpPr>
          <p:nvPr/>
        </p:nvSpPr>
        <p:spPr bwMode="auto">
          <a:xfrm>
            <a:off x="3121025" y="2373313"/>
            <a:ext cx="3175" cy="3175"/>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7"/>
                </a:moveTo>
                <a:lnTo>
                  <a:pt x="7" y="7"/>
                </a:lnTo>
                <a:lnTo>
                  <a:pt x="6" y="0"/>
                </a:lnTo>
                <a:lnTo>
                  <a:pt x="0" y="3"/>
                </a:lnTo>
                <a:lnTo>
                  <a:pt x="6"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5" name="Freeform 928"/>
          <p:cNvSpPr>
            <a:spLocks/>
          </p:cNvSpPr>
          <p:nvPr/>
        </p:nvSpPr>
        <p:spPr bwMode="auto">
          <a:xfrm>
            <a:off x="3127375" y="2047875"/>
            <a:ext cx="1588" cy="1588"/>
          </a:xfrm>
          <a:custGeom>
            <a:avLst/>
            <a:gdLst>
              <a:gd name="T0" fmla="*/ 0 w 7"/>
              <a:gd name="T1" fmla="*/ 0 h 2"/>
              <a:gd name="T2" fmla="*/ 0 w 7"/>
              <a:gd name="T3" fmla="*/ 0 h 2"/>
              <a:gd name="T4" fmla="*/ 0 w 7"/>
              <a:gd name="T5" fmla="*/ 444457367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0"/>
                </a:moveTo>
                <a:lnTo>
                  <a:pt x="6" y="0"/>
                </a:lnTo>
                <a:lnTo>
                  <a:pt x="0" y="2"/>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6" name="Freeform 929"/>
          <p:cNvSpPr>
            <a:spLocks/>
          </p:cNvSpPr>
          <p:nvPr/>
        </p:nvSpPr>
        <p:spPr bwMode="auto">
          <a:xfrm>
            <a:off x="3130550" y="2384425"/>
            <a:ext cx="3175" cy="1588"/>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3"/>
                </a:moveTo>
                <a:lnTo>
                  <a:pt x="6" y="0"/>
                </a:lnTo>
                <a:lnTo>
                  <a:pt x="0" y="6"/>
                </a:lnTo>
                <a:lnTo>
                  <a:pt x="6"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7" name="Freeform 930"/>
          <p:cNvSpPr>
            <a:spLocks/>
          </p:cNvSpPr>
          <p:nvPr/>
        </p:nvSpPr>
        <p:spPr bwMode="auto">
          <a:xfrm>
            <a:off x="3132138" y="1927225"/>
            <a:ext cx="6350"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0" y="2"/>
                </a:moveTo>
                <a:lnTo>
                  <a:pt x="6" y="5"/>
                </a:lnTo>
                <a:lnTo>
                  <a:pt x="13" y="3"/>
                </a:lnTo>
                <a:lnTo>
                  <a:pt x="7"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8" name="Freeform 931"/>
          <p:cNvSpPr>
            <a:spLocks/>
          </p:cNvSpPr>
          <p:nvPr/>
        </p:nvSpPr>
        <p:spPr bwMode="auto">
          <a:xfrm>
            <a:off x="3133725" y="2333625"/>
            <a:ext cx="6350" cy="0"/>
          </a:xfrm>
          <a:custGeom>
            <a:avLst/>
            <a:gdLst>
              <a:gd name="T0" fmla="*/ 0 w 13"/>
              <a:gd name="T1" fmla="*/ 0 h 4"/>
              <a:gd name="T2" fmla="*/ 0 w 13"/>
              <a:gd name="T3" fmla="*/ 0 h 4"/>
              <a:gd name="T4" fmla="*/ 0 w 13"/>
              <a:gd name="T5" fmla="*/ 0 h 4"/>
              <a:gd name="T6" fmla="*/ 0 w 13"/>
              <a:gd name="T7" fmla="*/ 0 h 4"/>
              <a:gd name="T8" fmla="*/ 0 w 13"/>
              <a:gd name="T9" fmla="*/ 0 h 4"/>
              <a:gd name="T10" fmla="*/ 0 w 13"/>
              <a:gd name="T11" fmla="*/ 0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0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3"/>
                </a:moveTo>
                <a:lnTo>
                  <a:pt x="0" y="4"/>
                </a:lnTo>
                <a:lnTo>
                  <a:pt x="7" y="3"/>
                </a:lnTo>
                <a:lnTo>
                  <a:pt x="13" y="0"/>
                </a:lnTo>
                <a:lnTo>
                  <a:pt x="5" y="1"/>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59" name="Freeform 932"/>
          <p:cNvSpPr>
            <a:spLocks/>
          </p:cNvSpPr>
          <p:nvPr/>
        </p:nvSpPr>
        <p:spPr bwMode="auto">
          <a:xfrm>
            <a:off x="3138488" y="2411413"/>
            <a:ext cx="4762"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2" y="2"/>
                </a:moveTo>
                <a:lnTo>
                  <a:pt x="12" y="1"/>
                </a:lnTo>
                <a:lnTo>
                  <a:pt x="6" y="0"/>
                </a:lnTo>
                <a:lnTo>
                  <a:pt x="0" y="6"/>
                </a:lnTo>
                <a:lnTo>
                  <a:pt x="6" y="6"/>
                </a:lnTo>
                <a:lnTo>
                  <a:pt x="12"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0" name="Freeform 933"/>
          <p:cNvSpPr>
            <a:spLocks/>
          </p:cNvSpPr>
          <p:nvPr/>
        </p:nvSpPr>
        <p:spPr bwMode="auto">
          <a:xfrm>
            <a:off x="3138488" y="2452688"/>
            <a:ext cx="1587" cy="1587"/>
          </a:xfrm>
          <a:custGeom>
            <a:avLst/>
            <a:gdLst>
              <a:gd name="T0" fmla="*/ 0 w 6"/>
              <a:gd name="T1" fmla="*/ 443897376 h 2"/>
              <a:gd name="T2" fmla="*/ 0 w 6"/>
              <a:gd name="T3" fmla="*/ 0 h 2"/>
              <a:gd name="T4" fmla="*/ 0 w 6"/>
              <a:gd name="T5" fmla="*/ 443897376 h 2"/>
              <a:gd name="T6" fmla="*/ 0 w 6"/>
              <a:gd name="T7" fmla="*/ 443897376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2"/>
                </a:moveTo>
                <a:lnTo>
                  <a:pt x="6" y="0"/>
                </a:lnTo>
                <a:lnTo>
                  <a:pt x="0" y="2"/>
                </a:lnTo>
                <a:lnTo>
                  <a:pt x="6"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1" name="Freeform 934"/>
          <p:cNvSpPr>
            <a:spLocks/>
          </p:cNvSpPr>
          <p:nvPr/>
        </p:nvSpPr>
        <p:spPr bwMode="auto">
          <a:xfrm>
            <a:off x="3138488" y="2449513"/>
            <a:ext cx="1587" cy="4762"/>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1" y="0"/>
                </a:lnTo>
                <a:lnTo>
                  <a:pt x="0" y="7"/>
                </a:lnTo>
                <a:lnTo>
                  <a:pt x="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2" name="Freeform 935"/>
          <p:cNvSpPr>
            <a:spLocks/>
          </p:cNvSpPr>
          <p:nvPr/>
        </p:nvSpPr>
        <p:spPr bwMode="auto">
          <a:xfrm>
            <a:off x="3140075" y="2405063"/>
            <a:ext cx="12700" cy="4762"/>
          </a:xfrm>
          <a:custGeom>
            <a:avLst/>
            <a:gdLst>
              <a:gd name="T0" fmla="*/ 0 w 25"/>
              <a:gd name="T1" fmla="*/ 0 h 13"/>
              <a:gd name="T2" fmla="*/ 0 w 25"/>
              <a:gd name="T3" fmla="*/ 0 h 13"/>
              <a:gd name="T4" fmla="*/ 0 w 25"/>
              <a:gd name="T5" fmla="*/ 0 h 13"/>
              <a:gd name="T6" fmla="*/ 0 w 25"/>
              <a:gd name="T7" fmla="*/ 0 h 13"/>
              <a:gd name="T8" fmla="*/ 0 w 25"/>
              <a:gd name="T9" fmla="*/ 0 h 13"/>
              <a:gd name="T10" fmla="*/ 0 w 25"/>
              <a:gd name="T11" fmla="*/ 0 h 13"/>
              <a:gd name="T12" fmla="*/ 0 w 25"/>
              <a:gd name="T13" fmla="*/ 0 h 13"/>
              <a:gd name="T14" fmla="*/ 0 w 25"/>
              <a:gd name="T15" fmla="*/ 0 h 13"/>
              <a:gd name="T16" fmla="*/ 0 w 25"/>
              <a:gd name="T17" fmla="*/ 0 h 13"/>
              <a:gd name="T18" fmla="*/ 0 w 25"/>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3"/>
              <a:gd name="T32" fmla="*/ 25 w 25"/>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3">
                <a:moveTo>
                  <a:pt x="25" y="1"/>
                </a:moveTo>
                <a:lnTo>
                  <a:pt x="25" y="0"/>
                </a:lnTo>
                <a:lnTo>
                  <a:pt x="18" y="0"/>
                </a:lnTo>
                <a:lnTo>
                  <a:pt x="12" y="5"/>
                </a:lnTo>
                <a:lnTo>
                  <a:pt x="6" y="8"/>
                </a:lnTo>
                <a:lnTo>
                  <a:pt x="0" y="13"/>
                </a:lnTo>
                <a:lnTo>
                  <a:pt x="6" y="13"/>
                </a:lnTo>
                <a:lnTo>
                  <a:pt x="12" y="11"/>
                </a:lnTo>
                <a:lnTo>
                  <a:pt x="18" y="7"/>
                </a:lnTo>
                <a:lnTo>
                  <a:pt x="25"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3" name="Freeform 936"/>
          <p:cNvSpPr>
            <a:spLocks/>
          </p:cNvSpPr>
          <p:nvPr/>
        </p:nvSpPr>
        <p:spPr bwMode="auto">
          <a:xfrm>
            <a:off x="3141663" y="2449513"/>
            <a:ext cx="3175" cy="3175"/>
          </a:xfrm>
          <a:custGeom>
            <a:avLst/>
            <a:gdLst>
              <a:gd name="T0" fmla="*/ 0 w 6"/>
              <a:gd name="T1" fmla="*/ 0 h 6"/>
              <a:gd name="T2" fmla="*/ 0 w 6"/>
              <a:gd name="T3" fmla="*/ 0 h 6"/>
              <a:gd name="T4" fmla="*/ 0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6" y="0"/>
                </a:moveTo>
                <a:lnTo>
                  <a:pt x="0" y="6"/>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4" name="Freeform 937"/>
          <p:cNvSpPr>
            <a:spLocks/>
          </p:cNvSpPr>
          <p:nvPr/>
        </p:nvSpPr>
        <p:spPr bwMode="auto">
          <a:xfrm>
            <a:off x="3143250" y="2405063"/>
            <a:ext cx="14288" cy="11112"/>
          </a:xfrm>
          <a:custGeom>
            <a:avLst/>
            <a:gdLst>
              <a:gd name="T0" fmla="*/ 0 w 31"/>
              <a:gd name="T1" fmla="*/ 0 h 24"/>
              <a:gd name="T2" fmla="*/ 0 w 31"/>
              <a:gd name="T3" fmla="*/ 0 h 24"/>
              <a:gd name="T4" fmla="*/ 0 w 31"/>
              <a:gd name="T5" fmla="*/ 0 h 24"/>
              <a:gd name="T6" fmla="*/ 0 w 31"/>
              <a:gd name="T7" fmla="*/ 0 h 24"/>
              <a:gd name="T8" fmla="*/ 0 w 31"/>
              <a:gd name="T9" fmla="*/ 0 h 24"/>
              <a:gd name="T10" fmla="*/ 0 w 31"/>
              <a:gd name="T11" fmla="*/ 0 h 24"/>
              <a:gd name="T12" fmla="*/ 0 w 31"/>
              <a:gd name="T13" fmla="*/ 0 h 24"/>
              <a:gd name="T14" fmla="*/ 0 w 31"/>
              <a:gd name="T15" fmla="*/ 0 h 24"/>
              <a:gd name="T16" fmla="*/ 0 w 31"/>
              <a:gd name="T17" fmla="*/ 0 h 24"/>
              <a:gd name="T18" fmla="*/ 0 w 31"/>
              <a:gd name="T19" fmla="*/ 0 h 24"/>
              <a:gd name="T20" fmla="*/ 0 w 31"/>
              <a:gd name="T21" fmla="*/ 0 h 24"/>
              <a:gd name="T22" fmla="*/ 0 w 31"/>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24"/>
              <a:gd name="T38" fmla="*/ 31 w 31"/>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24">
                <a:moveTo>
                  <a:pt x="31" y="2"/>
                </a:moveTo>
                <a:lnTo>
                  <a:pt x="29" y="1"/>
                </a:lnTo>
                <a:lnTo>
                  <a:pt x="23" y="0"/>
                </a:lnTo>
                <a:lnTo>
                  <a:pt x="17" y="6"/>
                </a:lnTo>
                <a:lnTo>
                  <a:pt x="11" y="13"/>
                </a:lnTo>
                <a:lnTo>
                  <a:pt x="6" y="19"/>
                </a:lnTo>
                <a:lnTo>
                  <a:pt x="0" y="24"/>
                </a:lnTo>
                <a:lnTo>
                  <a:pt x="6" y="22"/>
                </a:lnTo>
                <a:lnTo>
                  <a:pt x="12" y="16"/>
                </a:lnTo>
                <a:lnTo>
                  <a:pt x="19" y="11"/>
                </a:lnTo>
                <a:lnTo>
                  <a:pt x="25" y="7"/>
                </a:lnTo>
                <a:lnTo>
                  <a:pt x="31"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5" name="Freeform 938"/>
          <p:cNvSpPr>
            <a:spLocks/>
          </p:cNvSpPr>
          <p:nvPr/>
        </p:nvSpPr>
        <p:spPr bwMode="auto">
          <a:xfrm>
            <a:off x="3144838" y="2220913"/>
            <a:ext cx="65087" cy="34925"/>
          </a:xfrm>
          <a:custGeom>
            <a:avLst/>
            <a:gdLst>
              <a:gd name="T0" fmla="*/ 0 w 139"/>
              <a:gd name="T1" fmla="*/ 0 h 71"/>
              <a:gd name="T2" fmla="*/ 0 w 139"/>
              <a:gd name="T3" fmla="*/ 0 h 71"/>
              <a:gd name="T4" fmla="*/ 0 w 139"/>
              <a:gd name="T5" fmla="*/ 0 h 71"/>
              <a:gd name="T6" fmla="*/ 0 w 139"/>
              <a:gd name="T7" fmla="*/ 0 h 71"/>
              <a:gd name="T8" fmla="*/ 0 w 139"/>
              <a:gd name="T9" fmla="*/ 0 h 71"/>
              <a:gd name="T10" fmla="*/ 0 w 139"/>
              <a:gd name="T11" fmla="*/ 0 h 71"/>
              <a:gd name="T12" fmla="*/ 0 w 139"/>
              <a:gd name="T13" fmla="*/ 0 h 71"/>
              <a:gd name="T14" fmla="*/ 0 w 139"/>
              <a:gd name="T15" fmla="*/ 0 h 71"/>
              <a:gd name="T16" fmla="*/ 0 w 139"/>
              <a:gd name="T17" fmla="*/ 0 h 71"/>
              <a:gd name="T18" fmla="*/ 0 w 139"/>
              <a:gd name="T19" fmla="*/ 0 h 71"/>
              <a:gd name="T20" fmla="*/ 0 w 139"/>
              <a:gd name="T21" fmla="*/ 0 h 71"/>
              <a:gd name="T22" fmla="*/ 0 w 139"/>
              <a:gd name="T23" fmla="*/ 0 h 71"/>
              <a:gd name="T24" fmla="*/ 0 w 139"/>
              <a:gd name="T25" fmla="*/ 0 h 71"/>
              <a:gd name="T26" fmla="*/ 0 w 139"/>
              <a:gd name="T27" fmla="*/ 0 h 71"/>
              <a:gd name="T28" fmla="*/ 0 w 139"/>
              <a:gd name="T29" fmla="*/ 0 h 71"/>
              <a:gd name="T30" fmla="*/ 0 w 139"/>
              <a:gd name="T31" fmla="*/ 0 h 71"/>
              <a:gd name="T32" fmla="*/ 0 w 139"/>
              <a:gd name="T33" fmla="*/ 0 h 71"/>
              <a:gd name="T34" fmla="*/ 0 w 139"/>
              <a:gd name="T35" fmla="*/ 0 h 71"/>
              <a:gd name="T36" fmla="*/ 0 w 139"/>
              <a:gd name="T37" fmla="*/ 0 h 71"/>
              <a:gd name="T38" fmla="*/ 0 w 139"/>
              <a:gd name="T39" fmla="*/ 0 h 71"/>
              <a:gd name="T40" fmla="*/ 0 w 139"/>
              <a:gd name="T41" fmla="*/ 0 h 71"/>
              <a:gd name="T42" fmla="*/ 0 w 139"/>
              <a:gd name="T43" fmla="*/ 0 h 71"/>
              <a:gd name="T44" fmla="*/ 0 w 139"/>
              <a:gd name="T45" fmla="*/ 0 h 71"/>
              <a:gd name="T46" fmla="*/ 0 w 139"/>
              <a:gd name="T47" fmla="*/ 0 h 71"/>
              <a:gd name="T48" fmla="*/ 0 w 139"/>
              <a:gd name="T49" fmla="*/ 0 h 71"/>
              <a:gd name="T50" fmla="*/ 0 w 139"/>
              <a:gd name="T51" fmla="*/ 0 h 71"/>
              <a:gd name="T52" fmla="*/ 0 w 139"/>
              <a:gd name="T53" fmla="*/ 0 h 71"/>
              <a:gd name="T54" fmla="*/ 0 w 139"/>
              <a:gd name="T55" fmla="*/ 0 h 71"/>
              <a:gd name="T56" fmla="*/ 0 w 139"/>
              <a:gd name="T57" fmla="*/ 0 h 71"/>
              <a:gd name="T58" fmla="*/ 0 w 139"/>
              <a:gd name="T59" fmla="*/ 0 h 71"/>
              <a:gd name="T60" fmla="*/ 0 w 139"/>
              <a:gd name="T61" fmla="*/ 0 h 71"/>
              <a:gd name="T62" fmla="*/ 0 w 139"/>
              <a:gd name="T63" fmla="*/ 0 h 71"/>
              <a:gd name="T64" fmla="*/ 0 w 139"/>
              <a:gd name="T65" fmla="*/ 0 h 71"/>
              <a:gd name="T66" fmla="*/ 0 w 139"/>
              <a:gd name="T67" fmla="*/ 0 h 71"/>
              <a:gd name="T68" fmla="*/ 0 w 139"/>
              <a:gd name="T69" fmla="*/ 0 h 71"/>
              <a:gd name="T70" fmla="*/ 0 w 139"/>
              <a:gd name="T71" fmla="*/ 0 h 71"/>
              <a:gd name="T72" fmla="*/ 0 w 139"/>
              <a:gd name="T73" fmla="*/ 0 h 71"/>
              <a:gd name="T74" fmla="*/ 0 w 139"/>
              <a:gd name="T75" fmla="*/ 0 h 71"/>
              <a:gd name="T76" fmla="*/ 0 w 139"/>
              <a:gd name="T77" fmla="*/ 0 h 7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9"/>
              <a:gd name="T118" fmla="*/ 0 h 71"/>
              <a:gd name="T119" fmla="*/ 139 w 139"/>
              <a:gd name="T120" fmla="*/ 71 h 7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9" h="71">
                <a:moveTo>
                  <a:pt x="25" y="20"/>
                </a:moveTo>
                <a:lnTo>
                  <a:pt x="27" y="21"/>
                </a:lnTo>
                <a:lnTo>
                  <a:pt x="33" y="24"/>
                </a:lnTo>
                <a:lnTo>
                  <a:pt x="39" y="26"/>
                </a:lnTo>
                <a:lnTo>
                  <a:pt x="33" y="25"/>
                </a:lnTo>
                <a:lnTo>
                  <a:pt x="27" y="24"/>
                </a:lnTo>
                <a:lnTo>
                  <a:pt x="21" y="22"/>
                </a:lnTo>
                <a:lnTo>
                  <a:pt x="15" y="28"/>
                </a:lnTo>
                <a:lnTo>
                  <a:pt x="13" y="35"/>
                </a:lnTo>
                <a:lnTo>
                  <a:pt x="19" y="36"/>
                </a:lnTo>
                <a:lnTo>
                  <a:pt x="25" y="42"/>
                </a:lnTo>
                <a:lnTo>
                  <a:pt x="19" y="40"/>
                </a:lnTo>
                <a:lnTo>
                  <a:pt x="13" y="37"/>
                </a:lnTo>
                <a:lnTo>
                  <a:pt x="6" y="37"/>
                </a:lnTo>
                <a:lnTo>
                  <a:pt x="0" y="42"/>
                </a:lnTo>
                <a:lnTo>
                  <a:pt x="6" y="46"/>
                </a:lnTo>
                <a:lnTo>
                  <a:pt x="13" y="50"/>
                </a:lnTo>
                <a:lnTo>
                  <a:pt x="19" y="50"/>
                </a:lnTo>
                <a:lnTo>
                  <a:pt x="25" y="50"/>
                </a:lnTo>
                <a:lnTo>
                  <a:pt x="31" y="50"/>
                </a:lnTo>
                <a:lnTo>
                  <a:pt x="37" y="51"/>
                </a:lnTo>
                <a:lnTo>
                  <a:pt x="44" y="51"/>
                </a:lnTo>
                <a:lnTo>
                  <a:pt x="38" y="54"/>
                </a:lnTo>
                <a:lnTo>
                  <a:pt x="45" y="54"/>
                </a:lnTo>
                <a:lnTo>
                  <a:pt x="51" y="52"/>
                </a:lnTo>
                <a:lnTo>
                  <a:pt x="45" y="57"/>
                </a:lnTo>
                <a:lnTo>
                  <a:pt x="51" y="55"/>
                </a:lnTo>
                <a:lnTo>
                  <a:pt x="57" y="52"/>
                </a:lnTo>
                <a:lnTo>
                  <a:pt x="63" y="49"/>
                </a:lnTo>
                <a:lnTo>
                  <a:pt x="68" y="49"/>
                </a:lnTo>
                <a:lnTo>
                  <a:pt x="63" y="50"/>
                </a:lnTo>
                <a:lnTo>
                  <a:pt x="57" y="57"/>
                </a:lnTo>
                <a:lnTo>
                  <a:pt x="63" y="58"/>
                </a:lnTo>
                <a:lnTo>
                  <a:pt x="51" y="58"/>
                </a:lnTo>
                <a:lnTo>
                  <a:pt x="45" y="59"/>
                </a:lnTo>
                <a:lnTo>
                  <a:pt x="38" y="58"/>
                </a:lnTo>
                <a:lnTo>
                  <a:pt x="32" y="58"/>
                </a:lnTo>
                <a:lnTo>
                  <a:pt x="25" y="59"/>
                </a:lnTo>
                <a:lnTo>
                  <a:pt x="26" y="65"/>
                </a:lnTo>
                <a:lnTo>
                  <a:pt x="32" y="66"/>
                </a:lnTo>
                <a:lnTo>
                  <a:pt x="39" y="69"/>
                </a:lnTo>
                <a:lnTo>
                  <a:pt x="43" y="70"/>
                </a:lnTo>
                <a:lnTo>
                  <a:pt x="49" y="71"/>
                </a:lnTo>
                <a:lnTo>
                  <a:pt x="55" y="69"/>
                </a:lnTo>
                <a:lnTo>
                  <a:pt x="62" y="68"/>
                </a:lnTo>
                <a:lnTo>
                  <a:pt x="68" y="67"/>
                </a:lnTo>
                <a:lnTo>
                  <a:pt x="75" y="66"/>
                </a:lnTo>
                <a:lnTo>
                  <a:pt x="81" y="63"/>
                </a:lnTo>
                <a:lnTo>
                  <a:pt x="87" y="63"/>
                </a:lnTo>
                <a:lnTo>
                  <a:pt x="93" y="62"/>
                </a:lnTo>
                <a:lnTo>
                  <a:pt x="99" y="60"/>
                </a:lnTo>
                <a:lnTo>
                  <a:pt x="106" y="59"/>
                </a:lnTo>
                <a:lnTo>
                  <a:pt x="112" y="58"/>
                </a:lnTo>
                <a:lnTo>
                  <a:pt x="118" y="55"/>
                </a:lnTo>
                <a:lnTo>
                  <a:pt x="125" y="54"/>
                </a:lnTo>
                <a:lnTo>
                  <a:pt x="132" y="51"/>
                </a:lnTo>
                <a:lnTo>
                  <a:pt x="138" y="46"/>
                </a:lnTo>
                <a:lnTo>
                  <a:pt x="139" y="41"/>
                </a:lnTo>
                <a:lnTo>
                  <a:pt x="138" y="34"/>
                </a:lnTo>
                <a:lnTo>
                  <a:pt x="133" y="32"/>
                </a:lnTo>
                <a:lnTo>
                  <a:pt x="126" y="30"/>
                </a:lnTo>
                <a:lnTo>
                  <a:pt x="119" y="29"/>
                </a:lnTo>
                <a:lnTo>
                  <a:pt x="113" y="26"/>
                </a:lnTo>
                <a:lnTo>
                  <a:pt x="107" y="20"/>
                </a:lnTo>
                <a:lnTo>
                  <a:pt x="103" y="14"/>
                </a:lnTo>
                <a:lnTo>
                  <a:pt x="97" y="9"/>
                </a:lnTo>
                <a:lnTo>
                  <a:pt x="90" y="6"/>
                </a:lnTo>
                <a:lnTo>
                  <a:pt x="84" y="4"/>
                </a:lnTo>
                <a:lnTo>
                  <a:pt x="78" y="4"/>
                </a:lnTo>
                <a:lnTo>
                  <a:pt x="72" y="3"/>
                </a:lnTo>
                <a:lnTo>
                  <a:pt x="65" y="2"/>
                </a:lnTo>
                <a:lnTo>
                  <a:pt x="52" y="0"/>
                </a:lnTo>
                <a:lnTo>
                  <a:pt x="47" y="0"/>
                </a:lnTo>
                <a:lnTo>
                  <a:pt x="39" y="2"/>
                </a:lnTo>
                <a:lnTo>
                  <a:pt x="33" y="3"/>
                </a:lnTo>
                <a:lnTo>
                  <a:pt x="27" y="5"/>
                </a:lnTo>
                <a:lnTo>
                  <a:pt x="21" y="12"/>
                </a:lnTo>
                <a:lnTo>
                  <a:pt x="23" y="19"/>
                </a:lnTo>
                <a:lnTo>
                  <a:pt x="25" y="2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6" name="Freeform 939"/>
          <p:cNvSpPr>
            <a:spLocks/>
          </p:cNvSpPr>
          <p:nvPr/>
        </p:nvSpPr>
        <p:spPr bwMode="auto">
          <a:xfrm>
            <a:off x="3149600" y="2481263"/>
            <a:ext cx="3175" cy="3175"/>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2"/>
                </a:moveTo>
                <a:lnTo>
                  <a:pt x="7" y="0"/>
                </a:lnTo>
                <a:lnTo>
                  <a:pt x="0" y="5"/>
                </a:lnTo>
                <a:lnTo>
                  <a:pt x="7"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7" name="Freeform 940"/>
          <p:cNvSpPr>
            <a:spLocks/>
          </p:cNvSpPr>
          <p:nvPr/>
        </p:nvSpPr>
        <p:spPr bwMode="auto">
          <a:xfrm>
            <a:off x="3151188" y="2492375"/>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8" name="Freeform 941"/>
          <p:cNvSpPr>
            <a:spLocks/>
          </p:cNvSpPr>
          <p:nvPr/>
        </p:nvSpPr>
        <p:spPr bwMode="auto">
          <a:xfrm>
            <a:off x="3152775" y="2290763"/>
            <a:ext cx="1588"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2"/>
                </a:moveTo>
                <a:lnTo>
                  <a:pt x="3" y="7"/>
                </a:lnTo>
                <a:lnTo>
                  <a:pt x="6"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69" name="Freeform 942"/>
          <p:cNvSpPr>
            <a:spLocks/>
          </p:cNvSpPr>
          <p:nvPr/>
        </p:nvSpPr>
        <p:spPr bwMode="auto">
          <a:xfrm>
            <a:off x="3154363" y="2500313"/>
            <a:ext cx="3175" cy="1587"/>
          </a:xfrm>
          <a:custGeom>
            <a:avLst/>
            <a:gdLst>
              <a:gd name="T0" fmla="*/ 0 w 6"/>
              <a:gd name="T1" fmla="*/ 0 h 1"/>
              <a:gd name="T2" fmla="*/ 0 w 6"/>
              <a:gd name="T3" fmla="*/ 2147483647 h 1"/>
              <a:gd name="T4" fmla="*/ 0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6" y="0"/>
                </a:moveTo>
                <a:lnTo>
                  <a:pt x="0" y="1"/>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0" name="Freeform 943"/>
          <p:cNvSpPr>
            <a:spLocks/>
          </p:cNvSpPr>
          <p:nvPr/>
        </p:nvSpPr>
        <p:spPr bwMode="auto">
          <a:xfrm>
            <a:off x="3155950" y="2216150"/>
            <a:ext cx="4763" cy="4763"/>
          </a:xfrm>
          <a:custGeom>
            <a:avLst/>
            <a:gdLst>
              <a:gd name="T0" fmla="*/ 0 w 9"/>
              <a:gd name="T1" fmla="*/ 0 h 7"/>
              <a:gd name="T2" fmla="*/ 0 w 9"/>
              <a:gd name="T3" fmla="*/ 0 h 7"/>
              <a:gd name="T4" fmla="*/ 0 w 9"/>
              <a:gd name="T5" fmla="*/ 0 h 7"/>
              <a:gd name="T6" fmla="*/ 0 w 9"/>
              <a:gd name="T7" fmla="*/ 0 h 7"/>
              <a:gd name="T8" fmla="*/ 0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3" y="0"/>
                </a:moveTo>
                <a:lnTo>
                  <a:pt x="0" y="0"/>
                </a:lnTo>
                <a:lnTo>
                  <a:pt x="3" y="7"/>
                </a:lnTo>
                <a:lnTo>
                  <a:pt x="9" y="1"/>
                </a:lnTo>
                <a:lnTo>
                  <a:pt x="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1" name="Freeform 944"/>
          <p:cNvSpPr>
            <a:spLocks/>
          </p:cNvSpPr>
          <p:nvPr/>
        </p:nvSpPr>
        <p:spPr bwMode="auto">
          <a:xfrm>
            <a:off x="3157538" y="2513013"/>
            <a:ext cx="3175" cy="1587"/>
          </a:xfrm>
          <a:custGeom>
            <a:avLst/>
            <a:gdLst>
              <a:gd name="T0" fmla="*/ 0 w 6"/>
              <a:gd name="T1" fmla="*/ 443897376 h 2"/>
              <a:gd name="T2" fmla="*/ 0 w 6"/>
              <a:gd name="T3" fmla="*/ 0 h 2"/>
              <a:gd name="T4" fmla="*/ 0 w 6"/>
              <a:gd name="T5" fmla="*/ 443897376 h 2"/>
              <a:gd name="T6" fmla="*/ 0 w 6"/>
              <a:gd name="T7" fmla="*/ 443897376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1"/>
                </a:moveTo>
                <a:lnTo>
                  <a:pt x="6" y="0"/>
                </a:lnTo>
                <a:lnTo>
                  <a:pt x="0" y="2"/>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2" name="Freeform 945"/>
          <p:cNvSpPr>
            <a:spLocks/>
          </p:cNvSpPr>
          <p:nvPr/>
        </p:nvSpPr>
        <p:spPr bwMode="auto">
          <a:xfrm>
            <a:off x="3157538" y="2246313"/>
            <a:ext cx="3175" cy="0"/>
          </a:xfrm>
          <a:custGeom>
            <a:avLst/>
            <a:gdLst>
              <a:gd name="T0" fmla="*/ 0 w 6"/>
              <a:gd name="T1" fmla="*/ 0 h 2"/>
              <a:gd name="T2" fmla="*/ 0 w 6"/>
              <a:gd name="T3" fmla="*/ 0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0 h 2"/>
            </a:gdLst>
            <a:ahLst/>
            <a:cxnLst>
              <a:cxn ang="T8">
                <a:pos x="T0" y="T1"/>
              </a:cxn>
              <a:cxn ang="T9">
                <a:pos x="T2" y="T3"/>
              </a:cxn>
              <a:cxn ang="T10">
                <a:pos x="T4" y="T5"/>
              </a:cxn>
              <a:cxn ang="T11">
                <a:pos x="T6" y="T7"/>
              </a:cxn>
            </a:cxnLst>
            <a:rect l="T12" t="T13" r="T14" b="T15"/>
            <a:pathLst>
              <a:path w="6" h="2">
                <a:moveTo>
                  <a:pt x="1" y="0"/>
                </a:moveTo>
                <a:lnTo>
                  <a:pt x="0" y="2"/>
                </a:lnTo>
                <a:lnTo>
                  <a:pt x="6" y="1"/>
                </a:lnTo>
                <a:lnTo>
                  <a:pt x="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3" name="Freeform 946"/>
          <p:cNvSpPr>
            <a:spLocks/>
          </p:cNvSpPr>
          <p:nvPr/>
        </p:nvSpPr>
        <p:spPr bwMode="auto">
          <a:xfrm>
            <a:off x="3160713" y="2509838"/>
            <a:ext cx="6350"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1"/>
                </a:moveTo>
                <a:lnTo>
                  <a:pt x="13" y="0"/>
                </a:lnTo>
                <a:lnTo>
                  <a:pt x="6" y="0"/>
                </a:lnTo>
                <a:lnTo>
                  <a:pt x="0" y="2"/>
                </a:lnTo>
                <a:lnTo>
                  <a:pt x="6" y="3"/>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4" name="Freeform 947"/>
          <p:cNvSpPr>
            <a:spLocks/>
          </p:cNvSpPr>
          <p:nvPr/>
        </p:nvSpPr>
        <p:spPr bwMode="auto">
          <a:xfrm>
            <a:off x="3163888" y="2278063"/>
            <a:ext cx="4762" cy="476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2" y="0"/>
                </a:moveTo>
                <a:lnTo>
                  <a:pt x="6" y="3"/>
                </a:lnTo>
                <a:lnTo>
                  <a:pt x="0" y="8"/>
                </a:lnTo>
                <a:lnTo>
                  <a:pt x="6" y="9"/>
                </a:lnTo>
                <a:lnTo>
                  <a:pt x="13" y="6"/>
                </a:lnTo>
                <a:lnTo>
                  <a:pt x="1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5" name="Freeform 948"/>
          <p:cNvSpPr>
            <a:spLocks/>
          </p:cNvSpPr>
          <p:nvPr/>
        </p:nvSpPr>
        <p:spPr bwMode="auto">
          <a:xfrm>
            <a:off x="3165475" y="2171700"/>
            <a:ext cx="6350" cy="4763"/>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0" y="3"/>
                </a:moveTo>
                <a:lnTo>
                  <a:pt x="3" y="8"/>
                </a:lnTo>
                <a:lnTo>
                  <a:pt x="9" y="6"/>
                </a:lnTo>
                <a:lnTo>
                  <a:pt x="13" y="0"/>
                </a:lnTo>
                <a:lnTo>
                  <a:pt x="9" y="1"/>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6" name="Freeform 949"/>
          <p:cNvSpPr>
            <a:spLocks/>
          </p:cNvSpPr>
          <p:nvPr/>
        </p:nvSpPr>
        <p:spPr bwMode="auto">
          <a:xfrm>
            <a:off x="3167063" y="2528888"/>
            <a:ext cx="11112" cy="6350"/>
          </a:xfrm>
          <a:custGeom>
            <a:avLst/>
            <a:gdLst>
              <a:gd name="T0" fmla="*/ 0 w 21"/>
              <a:gd name="T1" fmla="*/ 0 h 10"/>
              <a:gd name="T2" fmla="*/ 0 w 21"/>
              <a:gd name="T3" fmla="*/ 0 h 10"/>
              <a:gd name="T4" fmla="*/ 0 w 21"/>
              <a:gd name="T5" fmla="*/ 0 h 10"/>
              <a:gd name="T6" fmla="*/ 0 w 21"/>
              <a:gd name="T7" fmla="*/ 0 h 10"/>
              <a:gd name="T8" fmla="*/ 0 w 21"/>
              <a:gd name="T9" fmla="*/ 0 h 10"/>
              <a:gd name="T10" fmla="*/ 0 w 21"/>
              <a:gd name="T11" fmla="*/ 0 h 10"/>
              <a:gd name="T12" fmla="*/ 0 w 21"/>
              <a:gd name="T13" fmla="*/ 0 h 10"/>
              <a:gd name="T14" fmla="*/ 0 w 21"/>
              <a:gd name="T15" fmla="*/ 0 h 10"/>
              <a:gd name="T16" fmla="*/ 0 w 21"/>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0"/>
              <a:gd name="T29" fmla="*/ 21 w 2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0">
                <a:moveTo>
                  <a:pt x="21" y="2"/>
                </a:moveTo>
                <a:lnTo>
                  <a:pt x="18" y="1"/>
                </a:lnTo>
                <a:lnTo>
                  <a:pt x="12" y="0"/>
                </a:lnTo>
                <a:lnTo>
                  <a:pt x="6" y="1"/>
                </a:lnTo>
                <a:lnTo>
                  <a:pt x="0" y="2"/>
                </a:lnTo>
                <a:lnTo>
                  <a:pt x="4" y="10"/>
                </a:lnTo>
                <a:lnTo>
                  <a:pt x="11" y="10"/>
                </a:lnTo>
                <a:lnTo>
                  <a:pt x="16" y="9"/>
                </a:lnTo>
                <a:lnTo>
                  <a:pt x="21"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7" name="Freeform 950"/>
          <p:cNvSpPr>
            <a:spLocks/>
          </p:cNvSpPr>
          <p:nvPr/>
        </p:nvSpPr>
        <p:spPr bwMode="auto">
          <a:xfrm>
            <a:off x="3167063" y="2520950"/>
            <a:ext cx="6350" cy="1588"/>
          </a:xfrm>
          <a:custGeom>
            <a:avLst/>
            <a:gdLst>
              <a:gd name="T0" fmla="*/ 0 w 12"/>
              <a:gd name="T1" fmla="*/ 0 h 4"/>
              <a:gd name="T2" fmla="*/ 0 w 12"/>
              <a:gd name="T3" fmla="*/ 0 h 4"/>
              <a:gd name="T4" fmla="*/ 0 w 12"/>
              <a:gd name="T5" fmla="*/ 0 h 4"/>
              <a:gd name="T6" fmla="*/ 0 w 12"/>
              <a:gd name="T7" fmla="*/ 0 h 4"/>
              <a:gd name="T8" fmla="*/ 0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7" y="0"/>
                </a:moveTo>
                <a:lnTo>
                  <a:pt x="6" y="0"/>
                </a:lnTo>
                <a:lnTo>
                  <a:pt x="0" y="4"/>
                </a:lnTo>
                <a:lnTo>
                  <a:pt x="6" y="3"/>
                </a:lnTo>
                <a:lnTo>
                  <a:pt x="12" y="3"/>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8" name="Freeform 951"/>
          <p:cNvSpPr>
            <a:spLocks/>
          </p:cNvSpPr>
          <p:nvPr/>
        </p:nvSpPr>
        <p:spPr bwMode="auto">
          <a:xfrm>
            <a:off x="3168650" y="2276475"/>
            <a:ext cx="3175" cy="1588"/>
          </a:xfrm>
          <a:custGeom>
            <a:avLst/>
            <a:gdLst>
              <a:gd name="T0" fmla="*/ 0 w 6"/>
              <a:gd name="T1" fmla="*/ 0 h 3"/>
              <a:gd name="T2" fmla="*/ 0 w 6"/>
              <a:gd name="T3" fmla="*/ 0 h 3"/>
              <a:gd name="T4" fmla="*/ 0 w 6"/>
              <a:gd name="T5" fmla="*/ 0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6" y="0"/>
                </a:moveTo>
                <a:lnTo>
                  <a:pt x="0" y="3"/>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79" name="Freeform 952"/>
          <p:cNvSpPr>
            <a:spLocks/>
          </p:cNvSpPr>
          <p:nvPr/>
        </p:nvSpPr>
        <p:spPr bwMode="auto">
          <a:xfrm>
            <a:off x="3168650" y="2271713"/>
            <a:ext cx="20638" cy="3175"/>
          </a:xfrm>
          <a:custGeom>
            <a:avLst/>
            <a:gdLst>
              <a:gd name="T0" fmla="*/ 0 w 43"/>
              <a:gd name="T1" fmla="*/ 0 h 7"/>
              <a:gd name="T2" fmla="*/ 0 w 43"/>
              <a:gd name="T3" fmla="*/ 0 h 7"/>
              <a:gd name="T4" fmla="*/ 0 w 43"/>
              <a:gd name="T5" fmla="*/ 0 h 7"/>
              <a:gd name="T6" fmla="*/ 0 w 43"/>
              <a:gd name="T7" fmla="*/ 0 h 7"/>
              <a:gd name="T8" fmla="*/ 0 w 43"/>
              <a:gd name="T9" fmla="*/ 0 h 7"/>
              <a:gd name="T10" fmla="*/ 0 w 43"/>
              <a:gd name="T11" fmla="*/ 0 h 7"/>
              <a:gd name="T12" fmla="*/ 0 w 43"/>
              <a:gd name="T13" fmla="*/ 0 h 7"/>
              <a:gd name="T14" fmla="*/ 0 w 43"/>
              <a:gd name="T15" fmla="*/ 0 h 7"/>
              <a:gd name="T16" fmla="*/ 0 w 43"/>
              <a:gd name="T17" fmla="*/ 0 h 7"/>
              <a:gd name="T18" fmla="*/ 0 w 43"/>
              <a:gd name="T19" fmla="*/ 0 h 7"/>
              <a:gd name="T20" fmla="*/ 0 w 43"/>
              <a:gd name="T21" fmla="*/ 0 h 7"/>
              <a:gd name="T22" fmla="*/ 0 w 43"/>
              <a:gd name="T23" fmla="*/ 0 h 7"/>
              <a:gd name="T24" fmla="*/ 0 w 43"/>
              <a:gd name="T25" fmla="*/ 0 h 7"/>
              <a:gd name="T26" fmla="*/ 0 w 43"/>
              <a:gd name="T27" fmla="*/ 0 h 7"/>
              <a:gd name="T28" fmla="*/ 0 w 43"/>
              <a:gd name="T29" fmla="*/ 0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7"/>
              <a:gd name="T47" fmla="*/ 43 w 43"/>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7">
                <a:moveTo>
                  <a:pt x="43" y="0"/>
                </a:moveTo>
                <a:lnTo>
                  <a:pt x="38" y="0"/>
                </a:lnTo>
                <a:lnTo>
                  <a:pt x="31" y="0"/>
                </a:lnTo>
                <a:lnTo>
                  <a:pt x="25" y="0"/>
                </a:lnTo>
                <a:lnTo>
                  <a:pt x="17" y="1"/>
                </a:lnTo>
                <a:lnTo>
                  <a:pt x="12" y="2"/>
                </a:lnTo>
                <a:lnTo>
                  <a:pt x="5" y="4"/>
                </a:lnTo>
                <a:lnTo>
                  <a:pt x="0" y="6"/>
                </a:lnTo>
                <a:lnTo>
                  <a:pt x="5" y="7"/>
                </a:lnTo>
                <a:lnTo>
                  <a:pt x="12" y="6"/>
                </a:lnTo>
                <a:lnTo>
                  <a:pt x="18" y="6"/>
                </a:lnTo>
                <a:lnTo>
                  <a:pt x="25" y="4"/>
                </a:lnTo>
                <a:lnTo>
                  <a:pt x="31" y="3"/>
                </a:lnTo>
                <a:lnTo>
                  <a:pt x="38" y="3"/>
                </a:lnTo>
                <a:lnTo>
                  <a:pt x="4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0" name="Freeform 953"/>
          <p:cNvSpPr>
            <a:spLocks/>
          </p:cNvSpPr>
          <p:nvPr/>
        </p:nvSpPr>
        <p:spPr bwMode="auto">
          <a:xfrm>
            <a:off x="3171825" y="2271713"/>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1" name="Freeform 954"/>
          <p:cNvSpPr>
            <a:spLocks/>
          </p:cNvSpPr>
          <p:nvPr/>
        </p:nvSpPr>
        <p:spPr bwMode="auto">
          <a:xfrm>
            <a:off x="3171825" y="2146300"/>
            <a:ext cx="12700" cy="3175"/>
          </a:xfrm>
          <a:custGeom>
            <a:avLst/>
            <a:gdLst>
              <a:gd name="T0" fmla="*/ 0 w 26"/>
              <a:gd name="T1" fmla="*/ 0 h 8"/>
              <a:gd name="T2" fmla="*/ 0 w 26"/>
              <a:gd name="T3" fmla="*/ 0 h 8"/>
              <a:gd name="T4" fmla="*/ 0 w 26"/>
              <a:gd name="T5" fmla="*/ 0 h 8"/>
              <a:gd name="T6" fmla="*/ 0 w 26"/>
              <a:gd name="T7" fmla="*/ 0 h 8"/>
              <a:gd name="T8" fmla="*/ 0 w 26"/>
              <a:gd name="T9" fmla="*/ 0 h 8"/>
              <a:gd name="T10" fmla="*/ 0 w 26"/>
              <a:gd name="T11" fmla="*/ 0 h 8"/>
              <a:gd name="T12" fmla="*/ 0 w 26"/>
              <a:gd name="T13" fmla="*/ 0 h 8"/>
              <a:gd name="T14" fmla="*/ 0 w 26"/>
              <a:gd name="T15" fmla="*/ 0 h 8"/>
              <a:gd name="T16" fmla="*/ 0 w 26"/>
              <a:gd name="T17" fmla="*/ 0 h 8"/>
              <a:gd name="T18" fmla="*/ 0 w 26"/>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8"/>
              <a:gd name="T32" fmla="*/ 26 w 2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8">
                <a:moveTo>
                  <a:pt x="25" y="1"/>
                </a:moveTo>
                <a:lnTo>
                  <a:pt x="26" y="0"/>
                </a:lnTo>
                <a:lnTo>
                  <a:pt x="20" y="1"/>
                </a:lnTo>
                <a:lnTo>
                  <a:pt x="14" y="2"/>
                </a:lnTo>
                <a:lnTo>
                  <a:pt x="6" y="3"/>
                </a:lnTo>
                <a:lnTo>
                  <a:pt x="0" y="8"/>
                </a:lnTo>
                <a:lnTo>
                  <a:pt x="6" y="8"/>
                </a:lnTo>
                <a:lnTo>
                  <a:pt x="14" y="5"/>
                </a:lnTo>
                <a:lnTo>
                  <a:pt x="19" y="5"/>
                </a:lnTo>
                <a:lnTo>
                  <a:pt x="25"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2" name="Freeform 955"/>
          <p:cNvSpPr>
            <a:spLocks/>
          </p:cNvSpPr>
          <p:nvPr/>
        </p:nvSpPr>
        <p:spPr bwMode="auto">
          <a:xfrm>
            <a:off x="3173413" y="2152650"/>
            <a:ext cx="6350" cy="1588"/>
          </a:xfrm>
          <a:custGeom>
            <a:avLst/>
            <a:gdLst>
              <a:gd name="T0" fmla="*/ 0 w 14"/>
              <a:gd name="T1" fmla="*/ 0 h 4"/>
              <a:gd name="T2" fmla="*/ 0 w 14"/>
              <a:gd name="T3" fmla="*/ 0 h 4"/>
              <a:gd name="T4" fmla="*/ 0 w 14"/>
              <a:gd name="T5" fmla="*/ 0 h 4"/>
              <a:gd name="T6" fmla="*/ 0 w 14"/>
              <a:gd name="T7" fmla="*/ 0 h 4"/>
              <a:gd name="T8" fmla="*/ 0 w 14"/>
              <a:gd name="T9" fmla="*/ 0 h 4"/>
              <a:gd name="T10" fmla="*/ 0 w 14"/>
              <a:gd name="T11" fmla="*/ 0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6" y="4"/>
                </a:moveTo>
                <a:lnTo>
                  <a:pt x="7" y="3"/>
                </a:lnTo>
                <a:lnTo>
                  <a:pt x="14" y="0"/>
                </a:lnTo>
                <a:lnTo>
                  <a:pt x="7" y="0"/>
                </a:lnTo>
                <a:lnTo>
                  <a:pt x="0" y="3"/>
                </a:lnTo>
                <a:lnTo>
                  <a:pt x="6"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3" name="Freeform 956"/>
          <p:cNvSpPr>
            <a:spLocks/>
          </p:cNvSpPr>
          <p:nvPr/>
        </p:nvSpPr>
        <p:spPr bwMode="auto">
          <a:xfrm>
            <a:off x="3175000" y="2119313"/>
            <a:ext cx="11113" cy="1587"/>
          </a:xfrm>
          <a:custGeom>
            <a:avLst/>
            <a:gdLst>
              <a:gd name="T0" fmla="*/ 0 w 25"/>
              <a:gd name="T1" fmla="*/ 0 h 4"/>
              <a:gd name="T2" fmla="*/ 0 w 25"/>
              <a:gd name="T3" fmla="*/ 0 h 4"/>
              <a:gd name="T4" fmla="*/ 0 w 25"/>
              <a:gd name="T5" fmla="*/ 0 h 4"/>
              <a:gd name="T6" fmla="*/ 0 w 25"/>
              <a:gd name="T7" fmla="*/ 0 h 4"/>
              <a:gd name="T8" fmla="*/ 0 w 25"/>
              <a:gd name="T9" fmla="*/ 0 h 4"/>
              <a:gd name="T10" fmla="*/ 0 w 25"/>
              <a:gd name="T11" fmla="*/ 0 h 4"/>
              <a:gd name="T12" fmla="*/ 0 w 25"/>
              <a:gd name="T13" fmla="*/ 0 h 4"/>
              <a:gd name="T14" fmla="*/ 0 w 25"/>
              <a:gd name="T15" fmla="*/ 0 h 4"/>
              <a:gd name="T16" fmla="*/ 0 w 25"/>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4"/>
              <a:gd name="T29" fmla="*/ 25 w 2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4">
                <a:moveTo>
                  <a:pt x="19" y="0"/>
                </a:moveTo>
                <a:lnTo>
                  <a:pt x="13" y="1"/>
                </a:lnTo>
                <a:lnTo>
                  <a:pt x="6" y="1"/>
                </a:lnTo>
                <a:lnTo>
                  <a:pt x="0" y="4"/>
                </a:lnTo>
                <a:lnTo>
                  <a:pt x="6" y="4"/>
                </a:lnTo>
                <a:lnTo>
                  <a:pt x="13" y="4"/>
                </a:lnTo>
                <a:lnTo>
                  <a:pt x="18" y="3"/>
                </a:lnTo>
                <a:lnTo>
                  <a:pt x="25" y="0"/>
                </a:lnTo>
                <a:lnTo>
                  <a:pt x="19"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4" name="Freeform 957"/>
          <p:cNvSpPr>
            <a:spLocks/>
          </p:cNvSpPr>
          <p:nvPr/>
        </p:nvSpPr>
        <p:spPr bwMode="auto">
          <a:xfrm>
            <a:off x="3175000" y="2157413"/>
            <a:ext cx="15875" cy="7937"/>
          </a:xfrm>
          <a:custGeom>
            <a:avLst/>
            <a:gdLst>
              <a:gd name="T0" fmla="*/ 0 w 32"/>
              <a:gd name="T1" fmla="*/ 0 h 15"/>
              <a:gd name="T2" fmla="*/ 0 w 32"/>
              <a:gd name="T3" fmla="*/ 0 h 15"/>
              <a:gd name="T4" fmla="*/ 0 w 32"/>
              <a:gd name="T5" fmla="*/ 0 h 15"/>
              <a:gd name="T6" fmla="*/ 0 w 32"/>
              <a:gd name="T7" fmla="*/ 0 h 15"/>
              <a:gd name="T8" fmla="*/ 0 w 32"/>
              <a:gd name="T9" fmla="*/ 0 h 15"/>
              <a:gd name="T10" fmla="*/ 0 w 32"/>
              <a:gd name="T11" fmla="*/ 0 h 15"/>
              <a:gd name="T12" fmla="*/ 0 w 32"/>
              <a:gd name="T13" fmla="*/ 0 h 15"/>
              <a:gd name="T14" fmla="*/ 0 w 32"/>
              <a:gd name="T15" fmla="*/ 0 h 15"/>
              <a:gd name="T16" fmla="*/ 0 w 32"/>
              <a:gd name="T17" fmla="*/ 0 h 15"/>
              <a:gd name="T18" fmla="*/ 0 w 32"/>
              <a:gd name="T19" fmla="*/ 0 h 15"/>
              <a:gd name="T20" fmla="*/ 0 w 32"/>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15"/>
              <a:gd name="T35" fmla="*/ 32 w 32"/>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15">
                <a:moveTo>
                  <a:pt x="32" y="0"/>
                </a:moveTo>
                <a:lnTo>
                  <a:pt x="26" y="0"/>
                </a:lnTo>
                <a:lnTo>
                  <a:pt x="20" y="3"/>
                </a:lnTo>
                <a:lnTo>
                  <a:pt x="13" y="6"/>
                </a:lnTo>
                <a:lnTo>
                  <a:pt x="8" y="6"/>
                </a:lnTo>
                <a:lnTo>
                  <a:pt x="0" y="10"/>
                </a:lnTo>
                <a:lnTo>
                  <a:pt x="8" y="15"/>
                </a:lnTo>
                <a:lnTo>
                  <a:pt x="14" y="11"/>
                </a:lnTo>
                <a:lnTo>
                  <a:pt x="20" y="8"/>
                </a:lnTo>
                <a:lnTo>
                  <a:pt x="26" y="5"/>
                </a:lnTo>
                <a:lnTo>
                  <a:pt x="3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5" name="Freeform 958"/>
          <p:cNvSpPr>
            <a:spLocks/>
          </p:cNvSpPr>
          <p:nvPr/>
        </p:nvSpPr>
        <p:spPr bwMode="auto">
          <a:xfrm>
            <a:off x="3175000" y="2270125"/>
            <a:ext cx="4763" cy="1588"/>
          </a:xfrm>
          <a:custGeom>
            <a:avLst/>
            <a:gdLst>
              <a:gd name="T0" fmla="*/ 0 w 7"/>
              <a:gd name="T1" fmla="*/ 0 h 2"/>
              <a:gd name="T2" fmla="*/ 0 w 7"/>
              <a:gd name="T3" fmla="*/ 444457367 h 2"/>
              <a:gd name="T4" fmla="*/ 0 w 7"/>
              <a:gd name="T5" fmla="*/ 0 h 2"/>
              <a:gd name="T6" fmla="*/ 0 60000 65536"/>
              <a:gd name="T7" fmla="*/ 0 60000 65536"/>
              <a:gd name="T8" fmla="*/ 0 60000 65536"/>
              <a:gd name="T9" fmla="*/ 0 w 7"/>
              <a:gd name="T10" fmla="*/ 0 h 2"/>
              <a:gd name="T11" fmla="*/ 7 w 7"/>
              <a:gd name="T12" fmla="*/ 2 h 2"/>
            </a:gdLst>
            <a:ahLst/>
            <a:cxnLst>
              <a:cxn ang="T6">
                <a:pos x="T0" y="T1"/>
              </a:cxn>
              <a:cxn ang="T7">
                <a:pos x="T2" y="T3"/>
              </a:cxn>
              <a:cxn ang="T8">
                <a:pos x="T4" y="T5"/>
              </a:cxn>
            </a:cxnLst>
            <a:rect l="T9" t="T10" r="T11" b="T12"/>
            <a:pathLst>
              <a:path w="7" h="2">
                <a:moveTo>
                  <a:pt x="7" y="0"/>
                </a:moveTo>
                <a:lnTo>
                  <a:pt x="0" y="2"/>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6" name="Freeform 959"/>
          <p:cNvSpPr>
            <a:spLocks/>
          </p:cNvSpPr>
          <p:nvPr/>
        </p:nvSpPr>
        <p:spPr bwMode="auto">
          <a:xfrm>
            <a:off x="3176588" y="2154238"/>
            <a:ext cx="4762" cy="1587"/>
          </a:xfrm>
          <a:custGeom>
            <a:avLst/>
            <a:gdLst>
              <a:gd name="T0" fmla="*/ 0 w 8"/>
              <a:gd name="T1" fmla="*/ 0 h 2"/>
              <a:gd name="T2" fmla="*/ 0 w 8"/>
              <a:gd name="T3" fmla="*/ 443897376 h 2"/>
              <a:gd name="T4" fmla="*/ 0 w 8"/>
              <a:gd name="T5" fmla="*/ 0 h 2"/>
              <a:gd name="T6" fmla="*/ 0 w 8"/>
              <a:gd name="T7" fmla="*/ 0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1" y="0"/>
                </a:moveTo>
                <a:lnTo>
                  <a:pt x="0" y="2"/>
                </a:lnTo>
                <a:lnTo>
                  <a:pt x="8" y="0"/>
                </a:lnTo>
                <a:lnTo>
                  <a:pt x="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7" name="Freeform 960"/>
          <p:cNvSpPr>
            <a:spLocks/>
          </p:cNvSpPr>
          <p:nvPr/>
        </p:nvSpPr>
        <p:spPr bwMode="auto">
          <a:xfrm>
            <a:off x="3179763" y="2124075"/>
            <a:ext cx="1587" cy="1588"/>
          </a:xfrm>
          <a:custGeom>
            <a:avLst/>
            <a:gdLst>
              <a:gd name="T0" fmla="*/ 0 w 6"/>
              <a:gd name="T1" fmla="*/ 0 h 1"/>
              <a:gd name="T2" fmla="*/ 0 w 6"/>
              <a:gd name="T3" fmla="*/ 2147483647 h 1"/>
              <a:gd name="T4" fmla="*/ 0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0"/>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8" name="Freeform 961"/>
          <p:cNvSpPr>
            <a:spLocks/>
          </p:cNvSpPr>
          <p:nvPr/>
        </p:nvSpPr>
        <p:spPr bwMode="auto">
          <a:xfrm>
            <a:off x="3179763" y="2116138"/>
            <a:ext cx="1587" cy="1587"/>
          </a:xfrm>
          <a:custGeom>
            <a:avLst/>
            <a:gdLst>
              <a:gd name="T0" fmla="*/ 0 w 6"/>
              <a:gd name="T1" fmla="*/ 2147483647 h 1"/>
              <a:gd name="T2" fmla="*/ 0 w 6"/>
              <a:gd name="T3" fmla="*/ 0 h 1"/>
              <a:gd name="T4" fmla="*/ 0 w 6"/>
              <a:gd name="T5" fmla="*/ 2147483647 h 1"/>
              <a:gd name="T6" fmla="*/ 0 w 6"/>
              <a:gd name="T7" fmla="*/ 2147483647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1"/>
                </a:moveTo>
                <a:lnTo>
                  <a:pt x="5" y="0"/>
                </a:lnTo>
                <a:lnTo>
                  <a:pt x="0" y="1"/>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89" name="Freeform 962"/>
          <p:cNvSpPr>
            <a:spLocks/>
          </p:cNvSpPr>
          <p:nvPr/>
        </p:nvSpPr>
        <p:spPr bwMode="auto">
          <a:xfrm>
            <a:off x="3179763" y="2095500"/>
            <a:ext cx="17462" cy="0"/>
          </a:xfrm>
          <a:custGeom>
            <a:avLst/>
            <a:gdLst>
              <a:gd name="T0" fmla="*/ 0 w 39"/>
              <a:gd name="T1" fmla="*/ 0 h 5"/>
              <a:gd name="T2" fmla="*/ 0 w 39"/>
              <a:gd name="T3" fmla="*/ 0 h 5"/>
              <a:gd name="T4" fmla="*/ 0 w 39"/>
              <a:gd name="T5" fmla="*/ 0 h 5"/>
              <a:gd name="T6" fmla="*/ 0 w 39"/>
              <a:gd name="T7" fmla="*/ 0 h 5"/>
              <a:gd name="T8" fmla="*/ 0 w 39"/>
              <a:gd name="T9" fmla="*/ 0 h 5"/>
              <a:gd name="T10" fmla="*/ 0 w 39"/>
              <a:gd name="T11" fmla="*/ 0 h 5"/>
              <a:gd name="T12" fmla="*/ 0 w 39"/>
              <a:gd name="T13" fmla="*/ 0 h 5"/>
              <a:gd name="T14" fmla="*/ 0 w 39"/>
              <a:gd name="T15" fmla="*/ 0 h 5"/>
              <a:gd name="T16" fmla="*/ 0 w 39"/>
              <a:gd name="T17" fmla="*/ 0 h 5"/>
              <a:gd name="T18" fmla="*/ 0 w 39"/>
              <a:gd name="T19" fmla="*/ 0 h 5"/>
              <a:gd name="T20" fmla="*/ 0 w 39"/>
              <a:gd name="T21" fmla="*/ 0 h 5"/>
              <a:gd name="T22" fmla="*/ 0 w 39"/>
              <a:gd name="T23" fmla="*/ 0 h 5"/>
              <a:gd name="T24" fmla="*/ 0 w 39"/>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5"/>
              <a:gd name="T41" fmla="*/ 39 w 39"/>
              <a:gd name="T42" fmla="*/ 0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5">
                <a:moveTo>
                  <a:pt x="6" y="2"/>
                </a:moveTo>
                <a:lnTo>
                  <a:pt x="5" y="2"/>
                </a:lnTo>
                <a:lnTo>
                  <a:pt x="0" y="5"/>
                </a:lnTo>
                <a:lnTo>
                  <a:pt x="6" y="5"/>
                </a:lnTo>
                <a:lnTo>
                  <a:pt x="12" y="5"/>
                </a:lnTo>
                <a:lnTo>
                  <a:pt x="19" y="5"/>
                </a:lnTo>
                <a:lnTo>
                  <a:pt x="33" y="5"/>
                </a:lnTo>
                <a:lnTo>
                  <a:pt x="39" y="1"/>
                </a:lnTo>
                <a:lnTo>
                  <a:pt x="32" y="0"/>
                </a:lnTo>
                <a:lnTo>
                  <a:pt x="25" y="1"/>
                </a:lnTo>
                <a:lnTo>
                  <a:pt x="19" y="1"/>
                </a:lnTo>
                <a:lnTo>
                  <a:pt x="12" y="2"/>
                </a:lnTo>
                <a:lnTo>
                  <a:pt x="6"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0" name="Freeform 963"/>
          <p:cNvSpPr>
            <a:spLocks/>
          </p:cNvSpPr>
          <p:nvPr/>
        </p:nvSpPr>
        <p:spPr bwMode="auto">
          <a:xfrm>
            <a:off x="3179763" y="2144713"/>
            <a:ext cx="17462" cy="7937"/>
          </a:xfrm>
          <a:custGeom>
            <a:avLst/>
            <a:gdLst>
              <a:gd name="T0" fmla="*/ 0 w 39"/>
              <a:gd name="T1" fmla="*/ 0 h 16"/>
              <a:gd name="T2" fmla="*/ 0 w 39"/>
              <a:gd name="T3" fmla="*/ 0 h 16"/>
              <a:gd name="T4" fmla="*/ 0 w 39"/>
              <a:gd name="T5" fmla="*/ 0 h 16"/>
              <a:gd name="T6" fmla="*/ 0 w 39"/>
              <a:gd name="T7" fmla="*/ 0 h 16"/>
              <a:gd name="T8" fmla="*/ 0 w 39"/>
              <a:gd name="T9" fmla="*/ 0 h 16"/>
              <a:gd name="T10" fmla="*/ 0 w 39"/>
              <a:gd name="T11" fmla="*/ 0 h 16"/>
              <a:gd name="T12" fmla="*/ 0 w 39"/>
              <a:gd name="T13" fmla="*/ 0 h 16"/>
              <a:gd name="T14" fmla="*/ 0 w 39"/>
              <a:gd name="T15" fmla="*/ 0 h 16"/>
              <a:gd name="T16" fmla="*/ 0 w 39"/>
              <a:gd name="T17" fmla="*/ 0 h 16"/>
              <a:gd name="T18" fmla="*/ 0 w 39"/>
              <a:gd name="T19" fmla="*/ 0 h 16"/>
              <a:gd name="T20" fmla="*/ 0 w 39"/>
              <a:gd name="T21" fmla="*/ 0 h 16"/>
              <a:gd name="T22" fmla="*/ 0 w 39"/>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16"/>
              <a:gd name="T38" fmla="*/ 39 w 39"/>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16">
                <a:moveTo>
                  <a:pt x="33" y="0"/>
                </a:moveTo>
                <a:lnTo>
                  <a:pt x="26" y="3"/>
                </a:lnTo>
                <a:lnTo>
                  <a:pt x="13" y="6"/>
                </a:lnTo>
                <a:lnTo>
                  <a:pt x="7" y="11"/>
                </a:lnTo>
                <a:lnTo>
                  <a:pt x="0" y="12"/>
                </a:lnTo>
                <a:lnTo>
                  <a:pt x="7" y="13"/>
                </a:lnTo>
                <a:lnTo>
                  <a:pt x="12" y="16"/>
                </a:lnTo>
                <a:lnTo>
                  <a:pt x="19" y="14"/>
                </a:lnTo>
                <a:lnTo>
                  <a:pt x="25" y="9"/>
                </a:lnTo>
                <a:lnTo>
                  <a:pt x="32" y="8"/>
                </a:lnTo>
                <a:lnTo>
                  <a:pt x="39" y="4"/>
                </a:lnTo>
                <a:lnTo>
                  <a:pt x="3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1" name="Freeform 964"/>
          <p:cNvSpPr>
            <a:spLocks/>
          </p:cNvSpPr>
          <p:nvPr/>
        </p:nvSpPr>
        <p:spPr bwMode="auto">
          <a:xfrm>
            <a:off x="3179763" y="2286000"/>
            <a:ext cx="17462" cy="4763"/>
          </a:xfrm>
          <a:custGeom>
            <a:avLst/>
            <a:gdLst>
              <a:gd name="T0" fmla="*/ 0 w 37"/>
              <a:gd name="T1" fmla="*/ 0 h 10"/>
              <a:gd name="T2" fmla="*/ 0 w 37"/>
              <a:gd name="T3" fmla="*/ 0 h 10"/>
              <a:gd name="T4" fmla="*/ 0 w 37"/>
              <a:gd name="T5" fmla="*/ 0 h 10"/>
              <a:gd name="T6" fmla="*/ 0 w 37"/>
              <a:gd name="T7" fmla="*/ 0 h 10"/>
              <a:gd name="T8" fmla="*/ 0 w 37"/>
              <a:gd name="T9" fmla="*/ 0 h 10"/>
              <a:gd name="T10" fmla="*/ 0 w 37"/>
              <a:gd name="T11" fmla="*/ 0 h 10"/>
              <a:gd name="T12" fmla="*/ 0 w 37"/>
              <a:gd name="T13" fmla="*/ 0 h 10"/>
              <a:gd name="T14" fmla="*/ 0 w 37"/>
              <a:gd name="T15" fmla="*/ 0 h 10"/>
              <a:gd name="T16" fmla="*/ 0 w 37"/>
              <a:gd name="T17" fmla="*/ 0 h 10"/>
              <a:gd name="T18" fmla="*/ 0 w 37"/>
              <a:gd name="T19" fmla="*/ 0 h 10"/>
              <a:gd name="T20" fmla="*/ 0 w 37"/>
              <a:gd name="T21" fmla="*/ 0 h 10"/>
              <a:gd name="T22" fmla="*/ 0 w 37"/>
              <a:gd name="T23" fmla="*/ 0 h 10"/>
              <a:gd name="T24" fmla="*/ 0 w 37"/>
              <a:gd name="T25" fmla="*/ 0 h 10"/>
              <a:gd name="T26" fmla="*/ 0 w 37"/>
              <a:gd name="T27" fmla="*/ 0 h 10"/>
              <a:gd name="T28" fmla="*/ 0 w 37"/>
              <a:gd name="T29" fmla="*/ 0 h 10"/>
              <a:gd name="T30" fmla="*/ 0 w 37"/>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10"/>
              <a:gd name="T50" fmla="*/ 37 w 3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10">
                <a:moveTo>
                  <a:pt x="0" y="5"/>
                </a:moveTo>
                <a:lnTo>
                  <a:pt x="0" y="6"/>
                </a:lnTo>
                <a:lnTo>
                  <a:pt x="6" y="6"/>
                </a:lnTo>
                <a:lnTo>
                  <a:pt x="13" y="5"/>
                </a:lnTo>
                <a:lnTo>
                  <a:pt x="6" y="10"/>
                </a:lnTo>
                <a:lnTo>
                  <a:pt x="12" y="9"/>
                </a:lnTo>
                <a:lnTo>
                  <a:pt x="18" y="8"/>
                </a:lnTo>
                <a:lnTo>
                  <a:pt x="24" y="5"/>
                </a:lnTo>
                <a:lnTo>
                  <a:pt x="31" y="4"/>
                </a:lnTo>
                <a:lnTo>
                  <a:pt x="37" y="0"/>
                </a:lnTo>
                <a:lnTo>
                  <a:pt x="31" y="1"/>
                </a:lnTo>
                <a:lnTo>
                  <a:pt x="24" y="2"/>
                </a:lnTo>
                <a:lnTo>
                  <a:pt x="18" y="3"/>
                </a:lnTo>
                <a:lnTo>
                  <a:pt x="12" y="4"/>
                </a:lnTo>
                <a:lnTo>
                  <a:pt x="6" y="4"/>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2" name="Freeform 965"/>
          <p:cNvSpPr>
            <a:spLocks/>
          </p:cNvSpPr>
          <p:nvPr/>
        </p:nvSpPr>
        <p:spPr bwMode="auto">
          <a:xfrm>
            <a:off x="3181350" y="2132013"/>
            <a:ext cx="7938" cy="4762"/>
          </a:xfrm>
          <a:custGeom>
            <a:avLst/>
            <a:gdLst>
              <a:gd name="T0" fmla="*/ 0 w 18"/>
              <a:gd name="T1" fmla="*/ 0 h 10"/>
              <a:gd name="T2" fmla="*/ 0 w 18"/>
              <a:gd name="T3" fmla="*/ 0 h 10"/>
              <a:gd name="T4" fmla="*/ 0 w 18"/>
              <a:gd name="T5" fmla="*/ 0 h 10"/>
              <a:gd name="T6" fmla="*/ 0 w 18"/>
              <a:gd name="T7" fmla="*/ 0 h 10"/>
              <a:gd name="T8" fmla="*/ 0 w 18"/>
              <a:gd name="T9" fmla="*/ 0 h 10"/>
              <a:gd name="T10" fmla="*/ 0 w 18"/>
              <a:gd name="T11" fmla="*/ 0 h 10"/>
              <a:gd name="T12" fmla="*/ 0 w 18"/>
              <a:gd name="T13" fmla="*/ 0 h 10"/>
              <a:gd name="T14" fmla="*/ 0 w 18"/>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0"/>
              <a:gd name="T26" fmla="*/ 18 w 18"/>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0">
                <a:moveTo>
                  <a:pt x="18" y="0"/>
                </a:moveTo>
                <a:lnTo>
                  <a:pt x="12" y="0"/>
                </a:lnTo>
                <a:lnTo>
                  <a:pt x="6" y="5"/>
                </a:lnTo>
                <a:lnTo>
                  <a:pt x="0" y="10"/>
                </a:lnTo>
                <a:lnTo>
                  <a:pt x="6" y="8"/>
                </a:lnTo>
                <a:lnTo>
                  <a:pt x="12" y="4"/>
                </a:lnTo>
                <a:lnTo>
                  <a:pt x="18" y="1"/>
                </a:lnTo>
                <a:lnTo>
                  <a:pt x="18"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3" name="Freeform 966"/>
          <p:cNvSpPr>
            <a:spLocks/>
          </p:cNvSpPr>
          <p:nvPr/>
        </p:nvSpPr>
        <p:spPr bwMode="auto">
          <a:xfrm>
            <a:off x="3181350" y="2120900"/>
            <a:ext cx="6350"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0" y="6"/>
                </a:moveTo>
                <a:lnTo>
                  <a:pt x="5" y="4"/>
                </a:lnTo>
                <a:lnTo>
                  <a:pt x="12" y="0"/>
                </a:lnTo>
                <a:lnTo>
                  <a:pt x="5" y="1"/>
                </a:lnTo>
                <a:lnTo>
                  <a:pt x="0"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4" name="Freeform 967"/>
          <p:cNvSpPr>
            <a:spLocks/>
          </p:cNvSpPr>
          <p:nvPr/>
        </p:nvSpPr>
        <p:spPr bwMode="auto">
          <a:xfrm>
            <a:off x="3182938" y="2112963"/>
            <a:ext cx="11112" cy="4762"/>
          </a:xfrm>
          <a:custGeom>
            <a:avLst/>
            <a:gdLst>
              <a:gd name="T0" fmla="*/ 0 w 26"/>
              <a:gd name="T1" fmla="*/ 0 h 8"/>
              <a:gd name="T2" fmla="*/ 0 w 26"/>
              <a:gd name="T3" fmla="*/ 0 h 8"/>
              <a:gd name="T4" fmla="*/ 0 w 26"/>
              <a:gd name="T5" fmla="*/ 0 h 8"/>
              <a:gd name="T6" fmla="*/ 0 w 26"/>
              <a:gd name="T7" fmla="*/ 0 h 8"/>
              <a:gd name="T8" fmla="*/ 0 w 26"/>
              <a:gd name="T9" fmla="*/ 0 h 8"/>
              <a:gd name="T10" fmla="*/ 0 w 26"/>
              <a:gd name="T11" fmla="*/ 0 h 8"/>
              <a:gd name="T12" fmla="*/ 0 w 26"/>
              <a:gd name="T13" fmla="*/ 0 h 8"/>
              <a:gd name="T14" fmla="*/ 0 w 26"/>
              <a:gd name="T15" fmla="*/ 0 h 8"/>
              <a:gd name="T16" fmla="*/ 0 w 26"/>
              <a:gd name="T17" fmla="*/ 0 h 8"/>
              <a:gd name="T18" fmla="*/ 0 w 26"/>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8"/>
              <a:gd name="T32" fmla="*/ 26 w 2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8">
                <a:moveTo>
                  <a:pt x="11" y="8"/>
                </a:moveTo>
                <a:lnTo>
                  <a:pt x="13" y="8"/>
                </a:lnTo>
                <a:lnTo>
                  <a:pt x="18" y="6"/>
                </a:lnTo>
                <a:lnTo>
                  <a:pt x="26" y="3"/>
                </a:lnTo>
                <a:lnTo>
                  <a:pt x="18" y="2"/>
                </a:lnTo>
                <a:lnTo>
                  <a:pt x="13" y="1"/>
                </a:lnTo>
                <a:lnTo>
                  <a:pt x="6" y="0"/>
                </a:lnTo>
                <a:lnTo>
                  <a:pt x="0" y="6"/>
                </a:lnTo>
                <a:lnTo>
                  <a:pt x="6" y="6"/>
                </a:lnTo>
                <a:lnTo>
                  <a:pt x="11"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5" name="Freeform 968"/>
          <p:cNvSpPr>
            <a:spLocks/>
          </p:cNvSpPr>
          <p:nvPr/>
        </p:nvSpPr>
        <p:spPr bwMode="auto">
          <a:xfrm>
            <a:off x="3184525" y="2128838"/>
            <a:ext cx="4763" cy="3175"/>
          </a:xfrm>
          <a:custGeom>
            <a:avLst/>
            <a:gdLst>
              <a:gd name="T0" fmla="*/ 0 w 10"/>
              <a:gd name="T1" fmla="*/ 0 h 7"/>
              <a:gd name="T2" fmla="*/ 0 w 10"/>
              <a:gd name="T3" fmla="*/ 0 h 7"/>
              <a:gd name="T4" fmla="*/ 0 w 10"/>
              <a:gd name="T5" fmla="*/ 0 h 7"/>
              <a:gd name="T6" fmla="*/ 0 w 10"/>
              <a:gd name="T7" fmla="*/ 0 h 7"/>
              <a:gd name="T8" fmla="*/ 0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0" y="0"/>
                </a:moveTo>
                <a:lnTo>
                  <a:pt x="6" y="2"/>
                </a:lnTo>
                <a:lnTo>
                  <a:pt x="0" y="6"/>
                </a:lnTo>
                <a:lnTo>
                  <a:pt x="6" y="7"/>
                </a:lnTo>
                <a:lnTo>
                  <a:pt x="1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6" name="Freeform 969"/>
          <p:cNvSpPr>
            <a:spLocks/>
          </p:cNvSpPr>
          <p:nvPr/>
        </p:nvSpPr>
        <p:spPr bwMode="auto">
          <a:xfrm>
            <a:off x="3186113" y="2289175"/>
            <a:ext cx="14287" cy="3175"/>
          </a:xfrm>
          <a:custGeom>
            <a:avLst/>
            <a:gdLst>
              <a:gd name="T0" fmla="*/ 0 w 31"/>
              <a:gd name="T1" fmla="*/ 0 h 5"/>
              <a:gd name="T2" fmla="*/ 0 w 31"/>
              <a:gd name="T3" fmla="*/ 0 h 5"/>
              <a:gd name="T4" fmla="*/ 0 w 31"/>
              <a:gd name="T5" fmla="*/ 0 h 5"/>
              <a:gd name="T6" fmla="*/ 0 w 31"/>
              <a:gd name="T7" fmla="*/ 0 h 5"/>
              <a:gd name="T8" fmla="*/ 0 w 31"/>
              <a:gd name="T9" fmla="*/ 0 h 5"/>
              <a:gd name="T10" fmla="*/ 0 w 31"/>
              <a:gd name="T11" fmla="*/ 0 h 5"/>
              <a:gd name="T12" fmla="*/ 0 w 31"/>
              <a:gd name="T13" fmla="*/ 0 h 5"/>
              <a:gd name="T14" fmla="*/ 0 w 31"/>
              <a:gd name="T15" fmla="*/ 0 h 5"/>
              <a:gd name="T16" fmla="*/ 0 w 31"/>
              <a:gd name="T17" fmla="*/ 0 h 5"/>
              <a:gd name="T18" fmla="*/ 0 w 31"/>
              <a:gd name="T19" fmla="*/ 0 h 5"/>
              <a:gd name="T20" fmla="*/ 0 w 31"/>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5"/>
              <a:gd name="T35" fmla="*/ 31 w 31"/>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5">
                <a:moveTo>
                  <a:pt x="0" y="3"/>
                </a:moveTo>
                <a:lnTo>
                  <a:pt x="0" y="5"/>
                </a:lnTo>
                <a:lnTo>
                  <a:pt x="11" y="4"/>
                </a:lnTo>
                <a:lnTo>
                  <a:pt x="18" y="3"/>
                </a:lnTo>
                <a:lnTo>
                  <a:pt x="24" y="4"/>
                </a:lnTo>
                <a:lnTo>
                  <a:pt x="31" y="0"/>
                </a:lnTo>
                <a:lnTo>
                  <a:pt x="24" y="0"/>
                </a:lnTo>
                <a:lnTo>
                  <a:pt x="18" y="1"/>
                </a:lnTo>
                <a:lnTo>
                  <a:pt x="12" y="1"/>
                </a:lnTo>
                <a:lnTo>
                  <a:pt x="5" y="2"/>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7" name="Freeform 970"/>
          <p:cNvSpPr>
            <a:spLocks/>
          </p:cNvSpPr>
          <p:nvPr/>
        </p:nvSpPr>
        <p:spPr bwMode="auto">
          <a:xfrm>
            <a:off x="3186113" y="2117725"/>
            <a:ext cx="3175" cy="1588"/>
          </a:xfrm>
          <a:custGeom>
            <a:avLst/>
            <a:gdLst>
              <a:gd name="T0" fmla="*/ 0 w 6"/>
              <a:gd name="T1" fmla="*/ 0 h 1"/>
              <a:gd name="T2" fmla="*/ 0 w 6"/>
              <a:gd name="T3" fmla="*/ 2147483647 h 1"/>
              <a:gd name="T4" fmla="*/ 0 w 6"/>
              <a:gd name="T5" fmla="*/ 2147483647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8" name="Freeform 971"/>
          <p:cNvSpPr>
            <a:spLocks/>
          </p:cNvSpPr>
          <p:nvPr/>
        </p:nvSpPr>
        <p:spPr bwMode="auto">
          <a:xfrm>
            <a:off x="3187700" y="2152650"/>
            <a:ext cx="6350" cy="1588"/>
          </a:xfrm>
          <a:custGeom>
            <a:avLst/>
            <a:gdLst>
              <a:gd name="T0" fmla="*/ 0 w 13"/>
              <a:gd name="T1" fmla="*/ 0 h 4"/>
              <a:gd name="T2" fmla="*/ 0 w 13"/>
              <a:gd name="T3" fmla="*/ 0 h 4"/>
              <a:gd name="T4" fmla="*/ 0 w 13"/>
              <a:gd name="T5" fmla="*/ 0 h 4"/>
              <a:gd name="T6" fmla="*/ 0 w 13"/>
              <a:gd name="T7" fmla="*/ 0 h 4"/>
              <a:gd name="T8" fmla="*/ 0 w 13"/>
              <a:gd name="T9" fmla="*/ 0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13" y="1"/>
                </a:moveTo>
                <a:lnTo>
                  <a:pt x="6" y="0"/>
                </a:lnTo>
                <a:lnTo>
                  <a:pt x="0" y="3"/>
                </a:lnTo>
                <a:lnTo>
                  <a:pt x="6" y="4"/>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799" name="Freeform 972"/>
          <p:cNvSpPr>
            <a:spLocks/>
          </p:cNvSpPr>
          <p:nvPr/>
        </p:nvSpPr>
        <p:spPr bwMode="auto">
          <a:xfrm>
            <a:off x="3187700" y="2144713"/>
            <a:ext cx="3175" cy="0"/>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0 h 3"/>
            </a:gdLst>
            <a:ahLst/>
            <a:cxnLst>
              <a:cxn ang="T8">
                <a:pos x="T0" y="T1"/>
              </a:cxn>
              <a:cxn ang="T9">
                <a:pos x="T2" y="T3"/>
              </a:cxn>
              <a:cxn ang="T10">
                <a:pos x="T4" y="T5"/>
              </a:cxn>
              <a:cxn ang="T11">
                <a:pos x="T6" y="T7"/>
              </a:cxn>
            </a:cxnLst>
            <a:rect l="T12" t="T13" r="T14" b="T15"/>
            <a:pathLst>
              <a:path w="6" h="3">
                <a:moveTo>
                  <a:pt x="0" y="0"/>
                </a:moveTo>
                <a:lnTo>
                  <a:pt x="0" y="3"/>
                </a:lnTo>
                <a:lnTo>
                  <a:pt x="6"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0" name="Freeform 973"/>
          <p:cNvSpPr>
            <a:spLocks/>
          </p:cNvSpPr>
          <p:nvPr/>
        </p:nvSpPr>
        <p:spPr bwMode="auto">
          <a:xfrm>
            <a:off x="3187700" y="2093913"/>
            <a:ext cx="3175" cy="1587"/>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0"/>
                </a:moveTo>
                <a:lnTo>
                  <a:pt x="0" y="2"/>
                </a:lnTo>
                <a:lnTo>
                  <a:pt x="7" y="3"/>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1" name="Freeform 974"/>
          <p:cNvSpPr>
            <a:spLocks/>
          </p:cNvSpPr>
          <p:nvPr/>
        </p:nvSpPr>
        <p:spPr bwMode="auto">
          <a:xfrm>
            <a:off x="3187700" y="2138363"/>
            <a:ext cx="7938" cy="4762"/>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13" y="8"/>
                </a:moveTo>
                <a:lnTo>
                  <a:pt x="19" y="2"/>
                </a:lnTo>
                <a:lnTo>
                  <a:pt x="13" y="1"/>
                </a:lnTo>
                <a:lnTo>
                  <a:pt x="7" y="0"/>
                </a:lnTo>
                <a:lnTo>
                  <a:pt x="0" y="4"/>
                </a:lnTo>
                <a:lnTo>
                  <a:pt x="6" y="5"/>
                </a:lnTo>
                <a:lnTo>
                  <a:pt x="13"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2" name="Freeform 975"/>
          <p:cNvSpPr>
            <a:spLocks/>
          </p:cNvSpPr>
          <p:nvPr/>
        </p:nvSpPr>
        <p:spPr bwMode="auto">
          <a:xfrm>
            <a:off x="3189288" y="2122488"/>
            <a:ext cx="9525" cy="4762"/>
          </a:xfrm>
          <a:custGeom>
            <a:avLst/>
            <a:gdLst>
              <a:gd name="T0" fmla="*/ 0 w 19"/>
              <a:gd name="T1" fmla="*/ 0 h 9"/>
              <a:gd name="T2" fmla="*/ 0 w 19"/>
              <a:gd name="T3" fmla="*/ 0 h 9"/>
              <a:gd name="T4" fmla="*/ 0 w 19"/>
              <a:gd name="T5" fmla="*/ 0 h 9"/>
              <a:gd name="T6" fmla="*/ 0 w 19"/>
              <a:gd name="T7" fmla="*/ 0 h 9"/>
              <a:gd name="T8" fmla="*/ 0 w 19"/>
              <a:gd name="T9" fmla="*/ 0 h 9"/>
              <a:gd name="T10" fmla="*/ 0 w 19"/>
              <a:gd name="T11" fmla="*/ 0 h 9"/>
              <a:gd name="T12" fmla="*/ 0 w 19"/>
              <a:gd name="T13" fmla="*/ 0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5" y="0"/>
                </a:moveTo>
                <a:lnTo>
                  <a:pt x="0" y="0"/>
                </a:lnTo>
                <a:lnTo>
                  <a:pt x="5" y="2"/>
                </a:lnTo>
                <a:lnTo>
                  <a:pt x="13" y="5"/>
                </a:lnTo>
                <a:lnTo>
                  <a:pt x="19" y="9"/>
                </a:lnTo>
                <a:lnTo>
                  <a:pt x="13" y="3"/>
                </a:lnTo>
                <a:lnTo>
                  <a:pt x="8" y="2"/>
                </a:lnTo>
                <a:lnTo>
                  <a:pt x="5"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3" name="Freeform 976"/>
          <p:cNvSpPr>
            <a:spLocks/>
          </p:cNvSpPr>
          <p:nvPr/>
        </p:nvSpPr>
        <p:spPr bwMode="auto">
          <a:xfrm>
            <a:off x="3190875" y="2125663"/>
            <a:ext cx="3175" cy="1587"/>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0" y="0"/>
                </a:moveTo>
                <a:lnTo>
                  <a:pt x="0" y="3"/>
                </a:lnTo>
                <a:lnTo>
                  <a:pt x="7" y="0"/>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4" name="Freeform 977"/>
          <p:cNvSpPr>
            <a:spLocks/>
          </p:cNvSpPr>
          <p:nvPr/>
        </p:nvSpPr>
        <p:spPr bwMode="auto">
          <a:xfrm>
            <a:off x="3190875" y="2149475"/>
            <a:ext cx="4763"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13" y="0"/>
                </a:moveTo>
                <a:lnTo>
                  <a:pt x="7" y="0"/>
                </a:lnTo>
                <a:lnTo>
                  <a:pt x="0" y="5"/>
                </a:lnTo>
                <a:lnTo>
                  <a:pt x="7" y="4"/>
                </a:lnTo>
                <a:lnTo>
                  <a:pt x="1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5" name="Freeform 978"/>
          <p:cNvSpPr>
            <a:spLocks/>
          </p:cNvSpPr>
          <p:nvPr/>
        </p:nvSpPr>
        <p:spPr bwMode="auto">
          <a:xfrm>
            <a:off x="3190875" y="2192338"/>
            <a:ext cx="12700" cy="7937"/>
          </a:xfrm>
          <a:custGeom>
            <a:avLst/>
            <a:gdLst>
              <a:gd name="T0" fmla="*/ 0 w 27"/>
              <a:gd name="T1" fmla="*/ 0 h 18"/>
              <a:gd name="T2" fmla="*/ 0 w 27"/>
              <a:gd name="T3" fmla="*/ 0 h 18"/>
              <a:gd name="T4" fmla="*/ 0 w 27"/>
              <a:gd name="T5" fmla="*/ 0 h 18"/>
              <a:gd name="T6" fmla="*/ 0 w 27"/>
              <a:gd name="T7" fmla="*/ 0 h 18"/>
              <a:gd name="T8" fmla="*/ 0 w 27"/>
              <a:gd name="T9" fmla="*/ 0 h 18"/>
              <a:gd name="T10" fmla="*/ 0 w 27"/>
              <a:gd name="T11" fmla="*/ 0 h 18"/>
              <a:gd name="T12" fmla="*/ 0 w 27"/>
              <a:gd name="T13" fmla="*/ 0 h 18"/>
              <a:gd name="T14" fmla="*/ 0 w 27"/>
              <a:gd name="T15" fmla="*/ 0 h 18"/>
              <a:gd name="T16" fmla="*/ 0 w 27"/>
              <a:gd name="T17" fmla="*/ 0 h 18"/>
              <a:gd name="T18" fmla="*/ 0 w 27"/>
              <a:gd name="T19" fmla="*/ 0 h 18"/>
              <a:gd name="T20" fmla="*/ 0 w 27"/>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18"/>
              <a:gd name="T35" fmla="*/ 27 w 27"/>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18">
                <a:moveTo>
                  <a:pt x="24" y="0"/>
                </a:moveTo>
                <a:lnTo>
                  <a:pt x="19" y="1"/>
                </a:lnTo>
                <a:lnTo>
                  <a:pt x="13" y="3"/>
                </a:lnTo>
                <a:lnTo>
                  <a:pt x="7" y="6"/>
                </a:lnTo>
                <a:lnTo>
                  <a:pt x="0" y="12"/>
                </a:lnTo>
                <a:lnTo>
                  <a:pt x="7" y="16"/>
                </a:lnTo>
                <a:lnTo>
                  <a:pt x="13" y="18"/>
                </a:lnTo>
                <a:lnTo>
                  <a:pt x="19" y="17"/>
                </a:lnTo>
                <a:lnTo>
                  <a:pt x="25" y="12"/>
                </a:lnTo>
                <a:lnTo>
                  <a:pt x="27" y="6"/>
                </a:lnTo>
                <a:lnTo>
                  <a:pt x="24"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6" name="Freeform 979"/>
          <p:cNvSpPr>
            <a:spLocks/>
          </p:cNvSpPr>
          <p:nvPr/>
        </p:nvSpPr>
        <p:spPr bwMode="auto">
          <a:xfrm>
            <a:off x="3195638" y="2127250"/>
            <a:ext cx="6350" cy="4763"/>
          </a:xfrm>
          <a:custGeom>
            <a:avLst/>
            <a:gdLst>
              <a:gd name="T0" fmla="*/ 0 w 13"/>
              <a:gd name="T1" fmla="*/ 0 h 7"/>
              <a:gd name="T2" fmla="*/ 0 w 13"/>
              <a:gd name="T3" fmla="*/ 0 h 7"/>
              <a:gd name="T4" fmla="*/ 0 w 13"/>
              <a:gd name="T5" fmla="*/ 0 h 7"/>
              <a:gd name="T6" fmla="*/ 0 w 13"/>
              <a:gd name="T7" fmla="*/ 0 h 7"/>
              <a:gd name="T8" fmla="*/ 0 w 13"/>
              <a:gd name="T9" fmla="*/ 0 h 7"/>
              <a:gd name="T10" fmla="*/ 0 60000 65536"/>
              <a:gd name="T11" fmla="*/ 0 60000 65536"/>
              <a:gd name="T12" fmla="*/ 0 60000 65536"/>
              <a:gd name="T13" fmla="*/ 0 60000 65536"/>
              <a:gd name="T14" fmla="*/ 0 60000 65536"/>
              <a:gd name="T15" fmla="*/ 0 w 13"/>
              <a:gd name="T16" fmla="*/ 0 h 7"/>
              <a:gd name="T17" fmla="*/ 13 w 13"/>
              <a:gd name="T18" fmla="*/ 7 h 7"/>
            </a:gdLst>
            <a:ahLst/>
            <a:cxnLst>
              <a:cxn ang="T10">
                <a:pos x="T0" y="T1"/>
              </a:cxn>
              <a:cxn ang="T11">
                <a:pos x="T2" y="T3"/>
              </a:cxn>
              <a:cxn ang="T12">
                <a:pos x="T4" y="T5"/>
              </a:cxn>
              <a:cxn ang="T13">
                <a:pos x="T6" y="T7"/>
              </a:cxn>
              <a:cxn ang="T14">
                <a:pos x="T8" y="T9"/>
              </a:cxn>
            </a:cxnLst>
            <a:rect l="T15" t="T16" r="T17" b="T18"/>
            <a:pathLst>
              <a:path w="13" h="7">
                <a:moveTo>
                  <a:pt x="0" y="7"/>
                </a:moveTo>
                <a:lnTo>
                  <a:pt x="7" y="4"/>
                </a:lnTo>
                <a:lnTo>
                  <a:pt x="13" y="0"/>
                </a:lnTo>
                <a:lnTo>
                  <a:pt x="7" y="3"/>
                </a:lnTo>
                <a:lnTo>
                  <a:pt x="0"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7" name="Freeform 980"/>
          <p:cNvSpPr>
            <a:spLocks/>
          </p:cNvSpPr>
          <p:nvPr/>
        </p:nvSpPr>
        <p:spPr bwMode="auto">
          <a:xfrm>
            <a:off x="3200400" y="2525713"/>
            <a:ext cx="15875" cy="6350"/>
          </a:xfrm>
          <a:custGeom>
            <a:avLst/>
            <a:gdLst>
              <a:gd name="T0" fmla="*/ 0 w 31"/>
              <a:gd name="T1" fmla="*/ 0 h 14"/>
              <a:gd name="T2" fmla="*/ 0 w 31"/>
              <a:gd name="T3" fmla="*/ 0 h 14"/>
              <a:gd name="T4" fmla="*/ 0 w 31"/>
              <a:gd name="T5" fmla="*/ 0 h 14"/>
              <a:gd name="T6" fmla="*/ 0 w 31"/>
              <a:gd name="T7" fmla="*/ 0 h 14"/>
              <a:gd name="T8" fmla="*/ 0 w 31"/>
              <a:gd name="T9" fmla="*/ 0 h 14"/>
              <a:gd name="T10" fmla="*/ 0 w 31"/>
              <a:gd name="T11" fmla="*/ 0 h 14"/>
              <a:gd name="T12" fmla="*/ 0 w 31"/>
              <a:gd name="T13" fmla="*/ 0 h 14"/>
              <a:gd name="T14" fmla="*/ 0 w 31"/>
              <a:gd name="T15" fmla="*/ 0 h 14"/>
              <a:gd name="T16" fmla="*/ 0 w 31"/>
              <a:gd name="T17" fmla="*/ 0 h 14"/>
              <a:gd name="T18" fmla="*/ 0 w 31"/>
              <a:gd name="T19" fmla="*/ 0 h 14"/>
              <a:gd name="T20" fmla="*/ 0 w 31"/>
              <a:gd name="T21" fmla="*/ 0 h 14"/>
              <a:gd name="T22" fmla="*/ 0 w 31"/>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14"/>
              <a:gd name="T38" fmla="*/ 31 w 31"/>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14">
                <a:moveTo>
                  <a:pt x="31" y="3"/>
                </a:moveTo>
                <a:lnTo>
                  <a:pt x="31" y="0"/>
                </a:lnTo>
                <a:lnTo>
                  <a:pt x="25" y="1"/>
                </a:lnTo>
                <a:lnTo>
                  <a:pt x="19" y="3"/>
                </a:lnTo>
                <a:lnTo>
                  <a:pt x="13" y="6"/>
                </a:lnTo>
                <a:lnTo>
                  <a:pt x="6" y="8"/>
                </a:lnTo>
                <a:lnTo>
                  <a:pt x="0" y="14"/>
                </a:lnTo>
                <a:lnTo>
                  <a:pt x="6" y="10"/>
                </a:lnTo>
                <a:lnTo>
                  <a:pt x="11" y="9"/>
                </a:lnTo>
                <a:lnTo>
                  <a:pt x="18" y="8"/>
                </a:lnTo>
                <a:lnTo>
                  <a:pt x="24" y="6"/>
                </a:lnTo>
                <a:lnTo>
                  <a:pt x="31"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8" name="Freeform 981"/>
          <p:cNvSpPr>
            <a:spLocks/>
          </p:cNvSpPr>
          <p:nvPr/>
        </p:nvSpPr>
        <p:spPr bwMode="auto">
          <a:xfrm>
            <a:off x="3206750" y="2532063"/>
            <a:ext cx="4763" cy="1587"/>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13" y="0"/>
                </a:moveTo>
                <a:lnTo>
                  <a:pt x="8" y="2"/>
                </a:lnTo>
                <a:lnTo>
                  <a:pt x="0" y="5"/>
                </a:lnTo>
                <a:lnTo>
                  <a:pt x="7" y="4"/>
                </a:lnTo>
                <a:lnTo>
                  <a:pt x="1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09" name="Freeform 982"/>
          <p:cNvSpPr>
            <a:spLocks/>
          </p:cNvSpPr>
          <p:nvPr/>
        </p:nvSpPr>
        <p:spPr bwMode="auto">
          <a:xfrm>
            <a:off x="3209925" y="2181225"/>
            <a:ext cx="14288" cy="3175"/>
          </a:xfrm>
          <a:custGeom>
            <a:avLst/>
            <a:gdLst>
              <a:gd name="T0" fmla="*/ 0 w 32"/>
              <a:gd name="T1" fmla="*/ 0 h 9"/>
              <a:gd name="T2" fmla="*/ 0 w 32"/>
              <a:gd name="T3" fmla="*/ 0 h 9"/>
              <a:gd name="T4" fmla="*/ 0 w 32"/>
              <a:gd name="T5" fmla="*/ 0 h 9"/>
              <a:gd name="T6" fmla="*/ 0 w 32"/>
              <a:gd name="T7" fmla="*/ 0 h 9"/>
              <a:gd name="T8" fmla="*/ 0 w 32"/>
              <a:gd name="T9" fmla="*/ 0 h 9"/>
              <a:gd name="T10" fmla="*/ 0 w 32"/>
              <a:gd name="T11" fmla="*/ 0 h 9"/>
              <a:gd name="T12" fmla="*/ 0 w 32"/>
              <a:gd name="T13" fmla="*/ 0 h 9"/>
              <a:gd name="T14" fmla="*/ 0 w 32"/>
              <a:gd name="T15" fmla="*/ 0 h 9"/>
              <a:gd name="T16" fmla="*/ 0 w 32"/>
              <a:gd name="T17" fmla="*/ 0 h 9"/>
              <a:gd name="T18" fmla="*/ 0 w 32"/>
              <a:gd name="T19" fmla="*/ 0 h 9"/>
              <a:gd name="T20" fmla="*/ 0 w 32"/>
              <a:gd name="T21" fmla="*/ 0 h 9"/>
              <a:gd name="T22" fmla="*/ 0 w 32"/>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9"/>
              <a:gd name="T38" fmla="*/ 32 w 32"/>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9">
                <a:moveTo>
                  <a:pt x="7" y="9"/>
                </a:moveTo>
                <a:lnTo>
                  <a:pt x="13" y="8"/>
                </a:lnTo>
                <a:lnTo>
                  <a:pt x="19" y="5"/>
                </a:lnTo>
                <a:lnTo>
                  <a:pt x="26" y="3"/>
                </a:lnTo>
                <a:lnTo>
                  <a:pt x="32" y="0"/>
                </a:lnTo>
                <a:lnTo>
                  <a:pt x="26" y="1"/>
                </a:lnTo>
                <a:lnTo>
                  <a:pt x="18" y="0"/>
                </a:lnTo>
                <a:lnTo>
                  <a:pt x="12" y="0"/>
                </a:lnTo>
                <a:lnTo>
                  <a:pt x="6" y="0"/>
                </a:lnTo>
                <a:lnTo>
                  <a:pt x="0" y="1"/>
                </a:lnTo>
                <a:lnTo>
                  <a:pt x="1" y="8"/>
                </a:lnTo>
                <a:lnTo>
                  <a:pt x="7"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0" name="Freeform 983"/>
          <p:cNvSpPr>
            <a:spLocks/>
          </p:cNvSpPr>
          <p:nvPr/>
        </p:nvSpPr>
        <p:spPr bwMode="auto">
          <a:xfrm>
            <a:off x="3209925" y="2189163"/>
            <a:ext cx="15875" cy="6350"/>
          </a:xfrm>
          <a:custGeom>
            <a:avLst/>
            <a:gdLst>
              <a:gd name="T0" fmla="*/ 0 w 34"/>
              <a:gd name="T1" fmla="*/ 0 h 15"/>
              <a:gd name="T2" fmla="*/ 0 w 34"/>
              <a:gd name="T3" fmla="*/ 0 h 15"/>
              <a:gd name="T4" fmla="*/ 0 w 34"/>
              <a:gd name="T5" fmla="*/ 0 h 15"/>
              <a:gd name="T6" fmla="*/ 0 w 34"/>
              <a:gd name="T7" fmla="*/ 0 h 15"/>
              <a:gd name="T8" fmla="*/ 0 w 34"/>
              <a:gd name="T9" fmla="*/ 0 h 15"/>
              <a:gd name="T10" fmla="*/ 0 w 34"/>
              <a:gd name="T11" fmla="*/ 0 h 15"/>
              <a:gd name="T12" fmla="*/ 0 w 34"/>
              <a:gd name="T13" fmla="*/ 0 h 15"/>
              <a:gd name="T14" fmla="*/ 0 w 34"/>
              <a:gd name="T15" fmla="*/ 0 h 15"/>
              <a:gd name="T16" fmla="*/ 0 w 34"/>
              <a:gd name="T17" fmla="*/ 0 h 15"/>
              <a:gd name="T18" fmla="*/ 0 w 34"/>
              <a:gd name="T19" fmla="*/ 0 h 15"/>
              <a:gd name="T20" fmla="*/ 0 w 34"/>
              <a:gd name="T21" fmla="*/ 0 h 15"/>
              <a:gd name="T22" fmla="*/ 0 w 34"/>
              <a:gd name="T23" fmla="*/ 0 h 15"/>
              <a:gd name="T24" fmla="*/ 0 w 34"/>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15"/>
              <a:gd name="T41" fmla="*/ 34 w 3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15">
                <a:moveTo>
                  <a:pt x="3" y="3"/>
                </a:moveTo>
                <a:lnTo>
                  <a:pt x="0" y="7"/>
                </a:lnTo>
                <a:lnTo>
                  <a:pt x="1" y="14"/>
                </a:lnTo>
                <a:lnTo>
                  <a:pt x="8" y="15"/>
                </a:lnTo>
                <a:lnTo>
                  <a:pt x="15" y="14"/>
                </a:lnTo>
                <a:lnTo>
                  <a:pt x="21" y="11"/>
                </a:lnTo>
                <a:lnTo>
                  <a:pt x="28" y="9"/>
                </a:lnTo>
                <a:lnTo>
                  <a:pt x="34" y="2"/>
                </a:lnTo>
                <a:lnTo>
                  <a:pt x="28" y="2"/>
                </a:lnTo>
                <a:lnTo>
                  <a:pt x="20" y="1"/>
                </a:lnTo>
                <a:lnTo>
                  <a:pt x="15" y="0"/>
                </a:lnTo>
                <a:lnTo>
                  <a:pt x="8" y="1"/>
                </a:lnTo>
                <a:lnTo>
                  <a:pt x="3"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1" name="Freeform 984"/>
          <p:cNvSpPr>
            <a:spLocks/>
          </p:cNvSpPr>
          <p:nvPr/>
        </p:nvSpPr>
        <p:spPr bwMode="auto">
          <a:xfrm>
            <a:off x="3213100" y="2533650"/>
            <a:ext cx="6350" cy="1588"/>
          </a:xfrm>
          <a:custGeom>
            <a:avLst/>
            <a:gdLst>
              <a:gd name="T0" fmla="*/ 0 w 12"/>
              <a:gd name="T1" fmla="*/ 0 h 5"/>
              <a:gd name="T2" fmla="*/ 0 w 12"/>
              <a:gd name="T3" fmla="*/ 0 h 5"/>
              <a:gd name="T4" fmla="*/ 0 w 12"/>
              <a:gd name="T5" fmla="*/ 0 h 5"/>
              <a:gd name="T6" fmla="*/ 0 w 12"/>
              <a:gd name="T7" fmla="*/ 0 h 5"/>
              <a:gd name="T8" fmla="*/ 0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12" y="0"/>
                </a:moveTo>
                <a:lnTo>
                  <a:pt x="6" y="0"/>
                </a:lnTo>
                <a:lnTo>
                  <a:pt x="0" y="5"/>
                </a:lnTo>
                <a:lnTo>
                  <a:pt x="6" y="2"/>
                </a:lnTo>
                <a:lnTo>
                  <a:pt x="1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2" name="Freeform 985"/>
          <p:cNvSpPr>
            <a:spLocks/>
          </p:cNvSpPr>
          <p:nvPr/>
        </p:nvSpPr>
        <p:spPr bwMode="auto">
          <a:xfrm>
            <a:off x="3214688" y="2184400"/>
            <a:ext cx="6350" cy="1588"/>
          </a:xfrm>
          <a:custGeom>
            <a:avLst/>
            <a:gdLst>
              <a:gd name="T0" fmla="*/ 0 w 12"/>
              <a:gd name="T1" fmla="*/ 0 h 4"/>
              <a:gd name="T2" fmla="*/ 0 w 12"/>
              <a:gd name="T3" fmla="*/ 0 h 4"/>
              <a:gd name="T4" fmla="*/ 0 w 12"/>
              <a:gd name="T5" fmla="*/ 0 h 4"/>
              <a:gd name="T6" fmla="*/ 0 w 12"/>
              <a:gd name="T7" fmla="*/ 0 h 4"/>
              <a:gd name="T8" fmla="*/ 0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2" y="1"/>
                </a:moveTo>
                <a:lnTo>
                  <a:pt x="12" y="0"/>
                </a:lnTo>
                <a:lnTo>
                  <a:pt x="7" y="1"/>
                </a:lnTo>
                <a:lnTo>
                  <a:pt x="0" y="4"/>
                </a:lnTo>
                <a:lnTo>
                  <a:pt x="6" y="3"/>
                </a:lnTo>
                <a:lnTo>
                  <a:pt x="12"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3" name="Freeform 986"/>
          <p:cNvSpPr>
            <a:spLocks/>
          </p:cNvSpPr>
          <p:nvPr/>
        </p:nvSpPr>
        <p:spPr bwMode="auto">
          <a:xfrm>
            <a:off x="3222625" y="2233613"/>
            <a:ext cx="17463" cy="12700"/>
          </a:xfrm>
          <a:custGeom>
            <a:avLst/>
            <a:gdLst>
              <a:gd name="T0" fmla="*/ 0 w 36"/>
              <a:gd name="T1" fmla="*/ 0 h 26"/>
              <a:gd name="T2" fmla="*/ 0 w 36"/>
              <a:gd name="T3" fmla="*/ 0 h 26"/>
              <a:gd name="T4" fmla="*/ 0 w 36"/>
              <a:gd name="T5" fmla="*/ 0 h 26"/>
              <a:gd name="T6" fmla="*/ 0 w 36"/>
              <a:gd name="T7" fmla="*/ 0 h 26"/>
              <a:gd name="T8" fmla="*/ 0 w 36"/>
              <a:gd name="T9" fmla="*/ 0 h 26"/>
              <a:gd name="T10" fmla="*/ 0 w 36"/>
              <a:gd name="T11" fmla="*/ 0 h 26"/>
              <a:gd name="T12" fmla="*/ 0 w 36"/>
              <a:gd name="T13" fmla="*/ 0 h 26"/>
              <a:gd name="T14" fmla="*/ 0 w 36"/>
              <a:gd name="T15" fmla="*/ 0 h 26"/>
              <a:gd name="T16" fmla="*/ 0 w 36"/>
              <a:gd name="T17" fmla="*/ 0 h 26"/>
              <a:gd name="T18" fmla="*/ 0 w 36"/>
              <a:gd name="T19" fmla="*/ 0 h 26"/>
              <a:gd name="T20" fmla="*/ 0 w 36"/>
              <a:gd name="T21" fmla="*/ 0 h 26"/>
              <a:gd name="T22" fmla="*/ 0 w 36"/>
              <a:gd name="T23" fmla="*/ 0 h 26"/>
              <a:gd name="T24" fmla="*/ 0 w 36"/>
              <a:gd name="T25" fmla="*/ 0 h 26"/>
              <a:gd name="T26" fmla="*/ 0 w 36"/>
              <a:gd name="T27" fmla="*/ 0 h 26"/>
              <a:gd name="T28" fmla="*/ 0 w 36"/>
              <a:gd name="T29" fmla="*/ 0 h 26"/>
              <a:gd name="T30" fmla="*/ 0 w 36"/>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6"/>
              <a:gd name="T49" fmla="*/ 0 h 26"/>
              <a:gd name="T50" fmla="*/ 36 w 36"/>
              <a:gd name="T51" fmla="*/ 26 h 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6" h="26">
                <a:moveTo>
                  <a:pt x="24" y="0"/>
                </a:moveTo>
                <a:lnTo>
                  <a:pt x="17" y="0"/>
                </a:lnTo>
                <a:lnTo>
                  <a:pt x="12" y="2"/>
                </a:lnTo>
                <a:lnTo>
                  <a:pt x="18" y="3"/>
                </a:lnTo>
                <a:lnTo>
                  <a:pt x="12" y="8"/>
                </a:lnTo>
                <a:lnTo>
                  <a:pt x="6" y="12"/>
                </a:lnTo>
                <a:lnTo>
                  <a:pt x="0" y="15"/>
                </a:lnTo>
                <a:lnTo>
                  <a:pt x="1" y="21"/>
                </a:lnTo>
                <a:lnTo>
                  <a:pt x="8" y="26"/>
                </a:lnTo>
                <a:lnTo>
                  <a:pt x="14" y="25"/>
                </a:lnTo>
                <a:lnTo>
                  <a:pt x="17" y="17"/>
                </a:lnTo>
                <a:lnTo>
                  <a:pt x="23" y="11"/>
                </a:lnTo>
                <a:lnTo>
                  <a:pt x="30" y="10"/>
                </a:lnTo>
                <a:lnTo>
                  <a:pt x="36" y="7"/>
                </a:lnTo>
                <a:lnTo>
                  <a:pt x="30" y="2"/>
                </a:lnTo>
                <a:lnTo>
                  <a:pt x="24"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4" name="Freeform 987"/>
          <p:cNvSpPr>
            <a:spLocks/>
          </p:cNvSpPr>
          <p:nvPr/>
        </p:nvSpPr>
        <p:spPr bwMode="auto">
          <a:xfrm>
            <a:off x="3225800" y="2544763"/>
            <a:ext cx="7938" cy="4762"/>
          </a:xfrm>
          <a:custGeom>
            <a:avLst/>
            <a:gdLst>
              <a:gd name="T0" fmla="*/ 0 w 16"/>
              <a:gd name="T1" fmla="*/ 0 h 13"/>
              <a:gd name="T2" fmla="*/ 0 w 16"/>
              <a:gd name="T3" fmla="*/ 0 h 13"/>
              <a:gd name="T4" fmla="*/ 0 w 16"/>
              <a:gd name="T5" fmla="*/ 0 h 13"/>
              <a:gd name="T6" fmla="*/ 0 w 16"/>
              <a:gd name="T7" fmla="*/ 0 h 13"/>
              <a:gd name="T8" fmla="*/ 0 w 16"/>
              <a:gd name="T9" fmla="*/ 0 h 13"/>
              <a:gd name="T10" fmla="*/ 0 w 16"/>
              <a:gd name="T11" fmla="*/ 0 h 13"/>
              <a:gd name="T12" fmla="*/ 0 w 16"/>
              <a:gd name="T13" fmla="*/ 0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6" y="0"/>
                </a:moveTo>
                <a:lnTo>
                  <a:pt x="5" y="0"/>
                </a:lnTo>
                <a:lnTo>
                  <a:pt x="2" y="8"/>
                </a:lnTo>
                <a:lnTo>
                  <a:pt x="0" y="13"/>
                </a:lnTo>
                <a:lnTo>
                  <a:pt x="6" y="11"/>
                </a:lnTo>
                <a:lnTo>
                  <a:pt x="12" y="7"/>
                </a:lnTo>
                <a:lnTo>
                  <a:pt x="1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5" name="Freeform 988"/>
          <p:cNvSpPr>
            <a:spLocks/>
          </p:cNvSpPr>
          <p:nvPr/>
        </p:nvSpPr>
        <p:spPr bwMode="auto">
          <a:xfrm>
            <a:off x="3227388" y="2200275"/>
            <a:ext cx="9525" cy="4763"/>
          </a:xfrm>
          <a:custGeom>
            <a:avLst/>
            <a:gdLst>
              <a:gd name="T0" fmla="*/ 0 w 20"/>
              <a:gd name="T1" fmla="*/ 0 h 8"/>
              <a:gd name="T2" fmla="*/ 0 w 20"/>
              <a:gd name="T3" fmla="*/ 0 h 8"/>
              <a:gd name="T4" fmla="*/ 0 w 20"/>
              <a:gd name="T5" fmla="*/ 0 h 8"/>
              <a:gd name="T6" fmla="*/ 0 w 20"/>
              <a:gd name="T7" fmla="*/ 0 h 8"/>
              <a:gd name="T8" fmla="*/ 0 w 20"/>
              <a:gd name="T9" fmla="*/ 0 h 8"/>
              <a:gd name="T10" fmla="*/ 0 w 20"/>
              <a:gd name="T11" fmla="*/ 0 h 8"/>
              <a:gd name="T12" fmla="*/ 0 w 20"/>
              <a:gd name="T13" fmla="*/ 0 h 8"/>
              <a:gd name="T14" fmla="*/ 0 w 20"/>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8"/>
              <a:gd name="T26" fmla="*/ 20 w 2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8">
                <a:moveTo>
                  <a:pt x="6" y="0"/>
                </a:moveTo>
                <a:lnTo>
                  <a:pt x="0" y="1"/>
                </a:lnTo>
                <a:lnTo>
                  <a:pt x="0" y="8"/>
                </a:lnTo>
                <a:lnTo>
                  <a:pt x="6" y="8"/>
                </a:lnTo>
                <a:lnTo>
                  <a:pt x="13" y="8"/>
                </a:lnTo>
                <a:lnTo>
                  <a:pt x="20" y="6"/>
                </a:lnTo>
                <a:lnTo>
                  <a:pt x="13" y="4"/>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6" name="Freeform 989"/>
          <p:cNvSpPr>
            <a:spLocks/>
          </p:cNvSpPr>
          <p:nvPr/>
        </p:nvSpPr>
        <p:spPr bwMode="auto">
          <a:xfrm>
            <a:off x="3228975" y="2208213"/>
            <a:ext cx="4763"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2" y="6"/>
                </a:moveTo>
                <a:lnTo>
                  <a:pt x="12" y="4"/>
                </a:lnTo>
                <a:lnTo>
                  <a:pt x="6" y="0"/>
                </a:lnTo>
                <a:lnTo>
                  <a:pt x="0" y="1"/>
                </a:lnTo>
                <a:lnTo>
                  <a:pt x="5" y="4"/>
                </a:lnTo>
                <a:lnTo>
                  <a:pt x="1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7" name="Freeform 990"/>
          <p:cNvSpPr>
            <a:spLocks/>
          </p:cNvSpPr>
          <p:nvPr/>
        </p:nvSpPr>
        <p:spPr bwMode="auto">
          <a:xfrm>
            <a:off x="3230563" y="2214563"/>
            <a:ext cx="3175" cy="1587"/>
          </a:xfrm>
          <a:custGeom>
            <a:avLst/>
            <a:gdLst>
              <a:gd name="T0" fmla="*/ 0 w 6"/>
              <a:gd name="T1" fmla="*/ 0 h 2"/>
              <a:gd name="T2" fmla="*/ 0 w 6"/>
              <a:gd name="T3" fmla="*/ 443897376 h 2"/>
              <a:gd name="T4" fmla="*/ 0 w 6"/>
              <a:gd name="T5" fmla="*/ 443897376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1"/>
                </a:lnTo>
                <a:lnTo>
                  <a:pt x="6" y="2"/>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8" name="Freeform 991"/>
          <p:cNvSpPr>
            <a:spLocks/>
          </p:cNvSpPr>
          <p:nvPr/>
        </p:nvSpPr>
        <p:spPr bwMode="auto">
          <a:xfrm>
            <a:off x="3232150" y="2214563"/>
            <a:ext cx="6350"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3"/>
                </a:moveTo>
                <a:lnTo>
                  <a:pt x="13" y="2"/>
                </a:lnTo>
                <a:lnTo>
                  <a:pt x="7" y="0"/>
                </a:lnTo>
                <a:lnTo>
                  <a:pt x="0" y="0"/>
                </a:lnTo>
                <a:lnTo>
                  <a:pt x="7" y="2"/>
                </a:lnTo>
                <a:lnTo>
                  <a:pt x="13"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19" name="Freeform 992"/>
          <p:cNvSpPr>
            <a:spLocks/>
          </p:cNvSpPr>
          <p:nvPr/>
        </p:nvSpPr>
        <p:spPr bwMode="auto">
          <a:xfrm>
            <a:off x="3233738" y="2541588"/>
            <a:ext cx="6350" cy="6350"/>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60000 65536"/>
              <a:gd name="T13" fmla="*/ 0 60000 65536"/>
              <a:gd name="T14" fmla="*/ 0 60000 65536"/>
              <a:gd name="T15" fmla="*/ 0 60000 65536"/>
              <a:gd name="T16" fmla="*/ 0 60000 65536"/>
              <a:gd name="T17" fmla="*/ 0 60000 65536"/>
              <a:gd name="T18" fmla="*/ 0 w 12"/>
              <a:gd name="T19" fmla="*/ 0 h 10"/>
              <a:gd name="T20" fmla="*/ 12 w 1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2" h="10">
                <a:moveTo>
                  <a:pt x="12" y="1"/>
                </a:moveTo>
                <a:lnTo>
                  <a:pt x="12" y="0"/>
                </a:lnTo>
                <a:lnTo>
                  <a:pt x="6" y="6"/>
                </a:lnTo>
                <a:lnTo>
                  <a:pt x="0" y="10"/>
                </a:lnTo>
                <a:lnTo>
                  <a:pt x="6" y="8"/>
                </a:lnTo>
                <a:lnTo>
                  <a:pt x="12"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0" name="Freeform 993"/>
          <p:cNvSpPr>
            <a:spLocks/>
          </p:cNvSpPr>
          <p:nvPr/>
        </p:nvSpPr>
        <p:spPr bwMode="auto">
          <a:xfrm>
            <a:off x="3235325" y="2541588"/>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1"/>
                </a:moveTo>
                <a:lnTo>
                  <a:pt x="6" y="0"/>
                </a:lnTo>
                <a:lnTo>
                  <a:pt x="0" y="5"/>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1" name="Freeform 994"/>
          <p:cNvSpPr>
            <a:spLocks/>
          </p:cNvSpPr>
          <p:nvPr/>
        </p:nvSpPr>
        <p:spPr bwMode="auto">
          <a:xfrm>
            <a:off x="3244850" y="2552700"/>
            <a:ext cx="7938" cy="4763"/>
          </a:xfrm>
          <a:custGeom>
            <a:avLst/>
            <a:gdLst>
              <a:gd name="T0" fmla="*/ 0 w 17"/>
              <a:gd name="T1" fmla="*/ 0 h 10"/>
              <a:gd name="T2" fmla="*/ 0 w 17"/>
              <a:gd name="T3" fmla="*/ 0 h 10"/>
              <a:gd name="T4" fmla="*/ 0 w 17"/>
              <a:gd name="T5" fmla="*/ 0 h 10"/>
              <a:gd name="T6" fmla="*/ 0 w 17"/>
              <a:gd name="T7" fmla="*/ 0 h 10"/>
              <a:gd name="T8" fmla="*/ 0 w 17"/>
              <a:gd name="T9" fmla="*/ 0 h 10"/>
              <a:gd name="T10" fmla="*/ 0 w 17"/>
              <a:gd name="T11" fmla="*/ 0 h 10"/>
              <a:gd name="T12" fmla="*/ 0 60000 65536"/>
              <a:gd name="T13" fmla="*/ 0 60000 65536"/>
              <a:gd name="T14" fmla="*/ 0 60000 65536"/>
              <a:gd name="T15" fmla="*/ 0 60000 65536"/>
              <a:gd name="T16" fmla="*/ 0 60000 65536"/>
              <a:gd name="T17" fmla="*/ 0 60000 65536"/>
              <a:gd name="T18" fmla="*/ 0 w 17"/>
              <a:gd name="T19" fmla="*/ 0 h 10"/>
              <a:gd name="T20" fmla="*/ 17 w 1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7" h="10">
                <a:moveTo>
                  <a:pt x="0" y="10"/>
                </a:moveTo>
                <a:lnTo>
                  <a:pt x="10" y="10"/>
                </a:lnTo>
                <a:lnTo>
                  <a:pt x="17" y="7"/>
                </a:lnTo>
                <a:lnTo>
                  <a:pt x="11" y="0"/>
                </a:lnTo>
                <a:lnTo>
                  <a:pt x="4" y="3"/>
                </a:lnTo>
                <a:lnTo>
                  <a:pt x="0" y="1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2" name="Freeform 995"/>
          <p:cNvSpPr>
            <a:spLocks/>
          </p:cNvSpPr>
          <p:nvPr/>
        </p:nvSpPr>
        <p:spPr bwMode="auto">
          <a:xfrm>
            <a:off x="3246438" y="2557463"/>
            <a:ext cx="11112" cy="3175"/>
          </a:xfrm>
          <a:custGeom>
            <a:avLst/>
            <a:gdLst>
              <a:gd name="T0" fmla="*/ 0 w 20"/>
              <a:gd name="T1" fmla="*/ 0 h 9"/>
              <a:gd name="T2" fmla="*/ 0 w 20"/>
              <a:gd name="T3" fmla="*/ 0 h 9"/>
              <a:gd name="T4" fmla="*/ 0 w 20"/>
              <a:gd name="T5" fmla="*/ 0 h 9"/>
              <a:gd name="T6" fmla="*/ 0 w 20"/>
              <a:gd name="T7" fmla="*/ 0 h 9"/>
              <a:gd name="T8" fmla="*/ 0 w 20"/>
              <a:gd name="T9" fmla="*/ 0 h 9"/>
              <a:gd name="T10" fmla="*/ 0 w 20"/>
              <a:gd name="T11" fmla="*/ 0 h 9"/>
              <a:gd name="T12" fmla="*/ 0 w 20"/>
              <a:gd name="T13" fmla="*/ 0 h 9"/>
              <a:gd name="T14" fmla="*/ 0 w 20"/>
              <a:gd name="T15" fmla="*/ 0 h 9"/>
              <a:gd name="T16" fmla="*/ 0 w 20"/>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9"/>
              <a:gd name="T29" fmla="*/ 20 w 20"/>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9">
                <a:moveTo>
                  <a:pt x="7" y="1"/>
                </a:moveTo>
                <a:lnTo>
                  <a:pt x="0" y="7"/>
                </a:lnTo>
                <a:lnTo>
                  <a:pt x="8" y="9"/>
                </a:lnTo>
                <a:lnTo>
                  <a:pt x="12" y="2"/>
                </a:lnTo>
                <a:lnTo>
                  <a:pt x="18" y="3"/>
                </a:lnTo>
                <a:lnTo>
                  <a:pt x="20" y="1"/>
                </a:lnTo>
                <a:lnTo>
                  <a:pt x="15" y="0"/>
                </a:lnTo>
                <a:lnTo>
                  <a:pt x="8" y="0"/>
                </a:lnTo>
                <a:lnTo>
                  <a:pt x="7"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3" name="Freeform 996"/>
          <p:cNvSpPr>
            <a:spLocks/>
          </p:cNvSpPr>
          <p:nvPr/>
        </p:nvSpPr>
        <p:spPr bwMode="auto">
          <a:xfrm>
            <a:off x="3251200" y="2559050"/>
            <a:ext cx="11113" cy="4763"/>
          </a:xfrm>
          <a:custGeom>
            <a:avLst/>
            <a:gdLst>
              <a:gd name="T0" fmla="*/ 0 w 22"/>
              <a:gd name="T1" fmla="*/ 0 h 14"/>
              <a:gd name="T2" fmla="*/ 0 w 22"/>
              <a:gd name="T3" fmla="*/ 0 h 14"/>
              <a:gd name="T4" fmla="*/ 0 w 22"/>
              <a:gd name="T5" fmla="*/ 0 h 14"/>
              <a:gd name="T6" fmla="*/ 0 w 22"/>
              <a:gd name="T7" fmla="*/ 0 h 14"/>
              <a:gd name="T8" fmla="*/ 0 w 22"/>
              <a:gd name="T9" fmla="*/ 0 h 14"/>
              <a:gd name="T10" fmla="*/ 0 w 22"/>
              <a:gd name="T11" fmla="*/ 0 h 14"/>
              <a:gd name="T12" fmla="*/ 0 w 22"/>
              <a:gd name="T13" fmla="*/ 0 h 14"/>
              <a:gd name="T14" fmla="*/ 0 w 22"/>
              <a:gd name="T15" fmla="*/ 0 h 14"/>
              <a:gd name="T16" fmla="*/ 0 w 22"/>
              <a:gd name="T17" fmla="*/ 0 h 14"/>
              <a:gd name="T18" fmla="*/ 0 w 22"/>
              <a:gd name="T19" fmla="*/ 0 h 14"/>
              <a:gd name="T20" fmla="*/ 0 w 22"/>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14"/>
              <a:gd name="T35" fmla="*/ 22 w 22"/>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14">
                <a:moveTo>
                  <a:pt x="10" y="14"/>
                </a:moveTo>
                <a:lnTo>
                  <a:pt x="11" y="13"/>
                </a:lnTo>
                <a:lnTo>
                  <a:pt x="17" y="12"/>
                </a:lnTo>
                <a:lnTo>
                  <a:pt x="22" y="6"/>
                </a:lnTo>
                <a:lnTo>
                  <a:pt x="17" y="3"/>
                </a:lnTo>
                <a:lnTo>
                  <a:pt x="11" y="0"/>
                </a:lnTo>
                <a:lnTo>
                  <a:pt x="5" y="5"/>
                </a:lnTo>
                <a:lnTo>
                  <a:pt x="0" y="12"/>
                </a:lnTo>
                <a:lnTo>
                  <a:pt x="6" y="11"/>
                </a:lnTo>
                <a:lnTo>
                  <a:pt x="12" y="6"/>
                </a:lnTo>
                <a:lnTo>
                  <a:pt x="10" y="1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4" name="Freeform 997"/>
          <p:cNvSpPr>
            <a:spLocks/>
          </p:cNvSpPr>
          <p:nvPr/>
        </p:nvSpPr>
        <p:spPr bwMode="auto">
          <a:xfrm>
            <a:off x="3252788" y="2551113"/>
            <a:ext cx="3175" cy="4762"/>
          </a:xfrm>
          <a:custGeom>
            <a:avLst/>
            <a:gdLst>
              <a:gd name="T0" fmla="*/ 446697879 w 4"/>
              <a:gd name="T1" fmla="*/ 0 h 7"/>
              <a:gd name="T2" fmla="*/ 0 w 4"/>
              <a:gd name="T3" fmla="*/ 0 h 7"/>
              <a:gd name="T4" fmla="*/ 446697879 w 4"/>
              <a:gd name="T5" fmla="*/ 0 h 7"/>
              <a:gd name="T6" fmla="*/ 446697879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2" y="0"/>
                </a:moveTo>
                <a:lnTo>
                  <a:pt x="0" y="0"/>
                </a:lnTo>
                <a:lnTo>
                  <a:pt x="4" y="7"/>
                </a:lnTo>
                <a:lnTo>
                  <a:pt x="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5" name="Freeform 998"/>
          <p:cNvSpPr>
            <a:spLocks/>
          </p:cNvSpPr>
          <p:nvPr/>
        </p:nvSpPr>
        <p:spPr bwMode="auto">
          <a:xfrm>
            <a:off x="3270250" y="2557463"/>
            <a:ext cx="3175" cy="3175"/>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0" y="1"/>
                </a:moveTo>
                <a:lnTo>
                  <a:pt x="0" y="7"/>
                </a:lnTo>
                <a:lnTo>
                  <a:pt x="6" y="1"/>
                </a:lnTo>
                <a:lnTo>
                  <a:pt x="5" y="0"/>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6" name="Freeform 999"/>
          <p:cNvSpPr>
            <a:spLocks/>
          </p:cNvSpPr>
          <p:nvPr/>
        </p:nvSpPr>
        <p:spPr bwMode="auto">
          <a:xfrm>
            <a:off x="3271838" y="2557463"/>
            <a:ext cx="1587"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3" y="0"/>
                </a:moveTo>
                <a:lnTo>
                  <a:pt x="0" y="7"/>
                </a:lnTo>
                <a:lnTo>
                  <a:pt x="5" y="0"/>
                </a:lnTo>
                <a:lnTo>
                  <a:pt x="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7" name="Freeform 1000"/>
          <p:cNvSpPr>
            <a:spLocks/>
          </p:cNvSpPr>
          <p:nvPr/>
        </p:nvSpPr>
        <p:spPr bwMode="auto">
          <a:xfrm>
            <a:off x="3292475" y="2527300"/>
            <a:ext cx="6350" cy="1588"/>
          </a:xfrm>
          <a:custGeom>
            <a:avLst/>
            <a:gdLst>
              <a:gd name="T0" fmla="*/ 0 w 12"/>
              <a:gd name="T1" fmla="*/ 0 h 3"/>
              <a:gd name="T2" fmla="*/ 0 w 12"/>
              <a:gd name="T3" fmla="*/ 0 h 3"/>
              <a:gd name="T4" fmla="*/ 0 w 12"/>
              <a:gd name="T5" fmla="*/ 0 h 3"/>
              <a:gd name="T6" fmla="*/ 0 w 12"/>
              <a:gd name="T7" fmla="*/ 0 h 3"/>
              <a:gd name="T8" fmla="*/ 0 w 12"/>
              <a:gd name="T9" fmla="*/ 0 h 3"/>
              <a:gd name="T10" fmla="*/ 0 w 12"/>
              <a:gd name="T11" fmla="*/ 0 h 3"/>
              <a:gd name="T12" fmla="*/ 0 60000 65536"/>
              <a:gd name="T13" fmla="*/ 0 60000 65536"/>
              <a:gd name="T14" fmla="*/ 0 60000 65536"/>
              <a:gd name="T15" fmla="*/ 0 60000 65536"/>
              <a:gd name="T16" fmla="*/ 0 60000 65536"/>
              <a:gd name="T17" fmla="*/ 0 60000 65536"/>
              <a:gd name="T18" fmla="*/ 0 w 12"/>
              <a:gd name="T19" fmla="*/ 0 h 3"/>
              <a:gd name="T20" fmla="*/ 12 w 12"/>
              <a:gd name="T21" fmla="*/ 3 h 3"/>
            </a:gdLst>
            <a:ahLst/>
            <a:cxnLst>
              <a:cxn ang="T12">
                <a:pos x="T0" y="T1"/>
              </a:cxn>
              <a:cxn ang="T13">
                <a:pos x="T2" y="T3"/>
              </a:cxn>
              <a:cxn ang="T14">
                <a:pos x="T4" y="T5"/>
              </a:cxn>
              <a:cxn ang="T15">
                <a:pos x="T6" y="T7"/>
              </a:cxn>
              <a:cxn ang="T16">
                <a:pos x="T8" y="T9"/>
              </a:cxn>
              <a:cxn ang="T17">
                <a:pos x="T10" y="T11"/>
              </a:cxn>
            </a:cxnLst>
            <a:rect l="T18" t="T19" r="T20" b="T21"/>
            <a:pathLst>
              <a:path w="12" h="3">
                <a:moveTo>
                  <a:pt x="0" y="1"/>
                </a:moveTo>
                <a:lnTo>
                  <a:pt x="1" y="1"/>
                </a:lnTo>
                <a:lnTo>
                  <a:pt x="6" y="3"/>
                </a:lnTo>
                <a:lnTo>
                  <a:pt x="12" y="0"/>
                </a:lnTo>
                <a:lnTo>
                  <a:pt x="6" y="0"/>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8" name="Freeform 1001"/>
          <p:cNvSpPr>
            <a:spLocks/>
          </p:cNvSpPr>
          <p:nvPr/>
        </p:nvSpPr>
        <p:spPr bwMode="auto">
          <a:xfrm>
            <a:off x="3327400" y="2471738"/>
            <a:ext cx="3175" cy="1587"/>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3" y="6"/>
                </a:moveTo>
                <a:lnTo>
                  <a:pt x="5" y="0"/>
                </a:lnTo>
                <a:lnTo>
                  <a:pt x="0" y="0"/>
                </a:lnTo>
                <a:lnTo>
                  <a:pt x="3"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29" name="Freeform 1002"/>
          <p:cNvSpPr>
            <a:spLocks/>
          </p:cNvSpPr>
          <p:nvPr/>
        </p:nvSpPr>
        <p:spPr bwMode="auto">
          <a:xfrm>
            <a:off x="3349625" y="2455863"/>
            <a:ext cx="3175" cy="4762"/>
          </a:xfrm>
          <a:custGeom>
            <a:avLst/>
            <a:gdLst>
              <a:gd name="T0" fmla="*/ 0 w 8"/>
              <a:gd name="T1" fmla="*/ 0 h 11"/>
              <a:gd name="T2" fmla="*/ 0 w 8"/>
              <a:gd name="T3" fmla="*/ 0 h 11"/>
              <a:gd name="T4" fmla="*/ 0 w 8"/>
              <a:gd name="T5" fmla="*/ 0 h 11"/>
              <a:gd name="T6" fmla="*/ 0 w 8"/>
              <a:gd name="T7" fmla="*/ 0 h 11"/>
              <a:gd name="T8" fmla="*/ 0 w 8"/>
              <a:gd name="T9" fmla="*/ 0 h 11"/>
              <a:gd name="T10" fmla="*/ 0 60000 65536"/>
              <a:gd name="T11" fmla="*/ 0 60000 65536"/>
              <a:gd name="T12" fmla="*/ 0 60000 65536"/>
              <a:gd name="T13" fmla="*/ 0 60000 65536"/>
              <a:gd name="T14" fmla="*/ 0 60000 65536"/>
              <a:gd name="T15" fmla="*/ 0 w 8"/>
              <a:gd name="T16" fmla="*/ 0 h 11"/>
              <a:gd name="T17" fmla="*/ 8 w 8"/>
              <a:gd name="T18" fmla="*/ 11 h 11"/>
            </a:gdLst>
            <a:ahLst/>
            <a:cxnLst>
              <a:cxn ang="T10">
                <a:pos x="T0" y="T1"/>
              </a:cxn>
              <a:cxn ang="T11">
                <a:pos x="T2" y="T3"/>
              </a:cxn>
              <a:cxn ang="T12">
                <a:pos x="T4" y="T5"/>
              </a:cxn>
              <a:cxn ang="T13">
                <a:pos x="T6" y="T7"/>
              </a:cxn>
              <a:cxn ang="T14">
                <a:pos x="T8" y="T9"/>
              </a:cxn>
            </a:cxnLst>
            <a:rect l="T15" t="T16" r="T17" b="T18"/>
            <a:pathLst>
              <a:path w="8" h="11">
                <a:moveTo>
                  <a:pt x="0" y="11"/>
                </a:moveTo>
                <a:lnTo>
                  <a:pt x="4" y="7"/>
                </a:lnTo>
                <a:lnTo>
                  <a:pt x="8" y="0"/>
                </a:lnTo>
                <a:lnTo>
                  <a:pt x="2" y="4"/>
                </a:lnTo>
                <a:lnTo>
                  <a:pt x="0"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0" name="Freeform 1003"/>
          <p:cNvSpPr>
            <a:spLocks/>
          </p:cNvSpPr>
          <p:nvPr/>
        </p:nvSpPr>
        <p:spPr bwMode="auto">
          <a:xfrm>
            <a:off x="3355975" y="2449513"/>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3"/>
                </a:lnTo>
                <a:lnTo>
                  <a:pt x="6"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1" name="Freeform 1004"/>
          <p:cNvSpPr>
            <a:spLocks/>
          </p:cNvSpPr>
          <p:nvPr/>
        </p:nvSpPr>
        <p:spPr bwMode="auto">
          <a:xfrm>
            <a:off x="3371850" y="2413000"/>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0"/>
                </a:lnTo>
                <a:lnTo>
                  <a:pt x="0" y="3"/>
                </a:lnTo>
                <a:lnTo>
                  <a:pt x="6"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2" name="Freeform 1005"/>
          <p:cNvSpPr>
            <a:spLocks/>
          </p:cNvSpPr>
          <p:nvPr/>
        </p:nvSpPr>
        <p:spPr bwMode="auto">
          <a:xfrm>
            <a:off x="3378200" y="2413000"/>
            <a:ext cx="7938" cy="3175"/>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60000 65536"/>
              <a:gd name="T15" fmla="*/ 0 60000 65536"/>
              <a:gd name="T16" fmla="*/ 0 60000 65536"/>
              <a:gd name="T17" fmla="*/ 0 60000 65536"/>
              <a:gd name="T18" fmla="*/ 0 60000 65536"/>
              <a:gd name="T19" fmla="*/ 0 60000 65536"/>
              <a:gd name="T20" fmla="*/ 0 60000 65536"/>
              <a:gd name="T21" fmla="*/ 0 w 19"/>
              <a:gd name="T22" fmla="*/ 0 h 7"/>
              <a:gd name="T23" fmla="*/ 19 w 1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7">
                <a:moveTo>
                  <a:pt x="0" y="7"/>
                </a:moveTo>
                <a:lnTo>
                  <a:pt x="6" y="7"/>
                </a:lnTo>
                <a:lnTo>
                  <a:pt x="19" y="7"/>
                </a:lnTo>
                <a:lnTo>
                  <a:pt x="17" y="0"/>
                </a:lnTo>
                <a:lnTo>
                  <a:pt x="11" y="0"/>
                </a:lnTo>
                <a:lnTo>
                  <a:pt x="5" y="1"/>
                </a:lnTo>
                <a:lnTo>
                  <a:pt x="0"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3" name="Freeform 1006"/>
          <p:cNvSpPr>
            <a:spLocks/>
          </p:cNvSpPr>
          <p:nvPr/>
        </p:nvSpPr>
        <p:spPr bwMode="auto">
          <a:xfrm>
            <a:off x="3390900" y="2393950"/>
            <a:ext cx="7938" cy="15875"/>
          </a:xfrm>
          <a:custGeom>
            <a:avLst/>
            <a:gdLst>
              <a:gd name="T0" fmla="*/ 0 w 19"/>
              <a:gd name="T1" fmla="*/ 0 h 34"/>
              <a:gd name="T2" fmla="*/ 0 w 19"/>
              <a:gd name="T3" fmla="*/ 0 h 34"/>
              <a:gd name="T4" fmla="*/ 0 w 19"/>
              <a:gd name="T5" fmla="*/ 0 h 34"/>
              <a:gd name="T6" fmla="*/ 0 w 19"/>
              <a:gd name="T7" fmla="*/ 0 h 34"/>
              <a:gd name="T8" fmla="*/ 0 w 19"/>
              <a:gd name="T9" fmla="*/ 0 h 34"/>
              <a:gd name="T10" fmla="*/ 0 w 19"/>
              <a:gd name="T11" fmla="*/ 0 h 34"/>
              <a:gd name="T12" fmla="*/ 0 w 19"/>
              <a:gd name="T13" fmla="*/ 0 h 34"/>
              <a:gd name="T14" fmla="*/ 0 w 19"/>
              <a:gd name="T15" fmla="*/ 0 h 34"/>
              <a:gd name="T16" fmla="*/ 0 w 19"/>
              <a:gd name="T17" fmla="*/ 0 h 34"/>
              <a:gd name="T18" fmla="*/ 0 w 19"/>
              <a:gd name="T19" fmla="*/ 0 h 34"/>
              <a:gd name="T20" fmla="*/ 0 w 19"/>
              <a:gd name="T21" fmla="*/ 0 h 34"/>
              <a:gd name="T22" fmla="*/ 0 w 19"/>
              <a:gd name="T23" fmla="*/ 0 h 34"/>
              <a:gd name="T24" fmla="*/ 0 w 19"/>
              <a:gd name="T25" fmla="*/ 0 h 34"/>
              <a:gd name="T26" fmla="*/ 0 w 19"/>
              <a:gd name="T27" fmla="*/ 0 h 34"/>
              <a:gd name="T28" fmla="*/ 0 w 19"/>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34"/>
              <a:gd name="T47" fmla="*/ 19 w 19"/>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34">
                <a:moveTo>
                  <a:pt x="19" y="34"/>
                </a:moveTo>
                <a:lnTo>
                  <a:pt x="19" y="33"/>
                </a:lnTo>
                <a:lnTo>
                  <a:pt x="17" y="26"/>
                </a:lnTo>
                <a:lnTo>
                  <a:pt x="10" y="25"/>
                </a:lnTo>
                <a:lnTo>
                  <a:pt x="14" y="18"/>
                </a:lnTo>
                <a:lnTo>
                  <a:pt x="14" y="11"/>
                </a:lnTo>
                <a:lnTo>
                  <a:pt x="12" y="6"/>
                </a:lnTo>
                <a:lnTo>
                  <a:pt x="6" y="0"/>
                </a:lnTo>
                <a:lnTo>
                  <a:pt x="0" y="3"/>
                </a:lnTo>
                <a:lnTo>
                  <a:pt x="3" y="10"/>
                </a:lnTo>
                <a:lnTo>
                  <a:pt x="7" y="17"/>
                </a:lnTo>
                <a:lnTo>
                  <a:pt x="6" y="24"/>
                </a:lnTo>
                <a:lnTo>
                  <a:pt x="7" y="31"/>
                </a:lnTo>
                <a:lnTo>
                  <a:pt x="12" y="32"/>
                </a:lnTo>
                <a:lnTo>
                  <a:pt x="19" y="3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4" name="Freeform 1007"/>
          <p:cNvSpPr>
            <a:spLocks/>
          </p:cNvSpPr>
          <p:nvPr/>
        </p:nvSpPr>
        <p:spPr bwMode="auto">
          <a:xfrm>
            <a:off x="3411538" y="1889125"/>
            <a:ext cx="33337" cy="7938"/>
          </a:xfrm>
          <a:custGeom>
            <a:avLst/>
            <a:gdLst>
              <a:gd name="T0" fmla="*/ 0 w 71"/>
              <a:gd name="T1" fmla="*/ 0 h 17"/>
              <a:gd name="T2" fmla="*/ 0 w 71"/>
              <a:gd name="T3" fmla="*/ 0 h 17"/>
              <a:gd name="T4" fmla="*/ 0 w 71"/>
              <a:gd name="T5" fmla="*/ 0 h 17"/>
              <a:gd name="T6" fmla="*/ 0 w 71"/>
              <a:gd name="T7" fmla="*/ 0 h 17"/>
              <a:gd name="T8" fmla="*/ 0 w 71"/>
              <a:gd name="T9" fmla="*/ 0 h 17"/>
              <a:gd name="T10" fmla="*/ 0 w 71"/>
              <a:gd name="T11" fmla="*/ 0 h 17"/>
              <a:gd name="T12" fmla="*/ 0 w 71"/>
              <a:gd name="T13" fmla="*/ 0 h 17"/>
              <a:gd name="T14" fmla="*/ 0 w 71"/>
              <a:gd name="T15" fmla="*/ 0 h 17"/>
              <a:gd name="T16" fmla="*/ 0 w 71"/>
              <a:gd name="T17" fmla="*/ 0 h 17"/>
              <a:gd name="T18" fmla="*/ 0 w 71"/>
              <a:gd name="T19" fmla="*/ 0 h 17"/>
              <a:gd name="T20" fmla="*/ 0 w 71"/>
              <a:gd name="T21" fmla="*/ 0 h 17"/>
              <a:gd name="T22" fmla="*/ 0 w 71"/>
              <a:gd name="T23" fmla="*/ 0 h 17"/>
              <a:gd name="T24" fmla="*/ 0 w 71"/>
              <a:gd name="T25" fmla="*/ 0 h 17"/>
              <a:gd name="T26" fmla="*/ 0 w 71"/>
              <a:gd name="T27" fmla="*/ 0 h 17"/>
              <a:gd name="T28" fmla="*/ 0 w 71"/>
              <a:gd name="T29" fmla="*/ 0 h 17"/>
              <a:gd name="T30" fmla="*/ 0 w 71"/>
              <a:gd name="T31" fmla="*/ 0 h 17"/>
              <a:gd name="T32" fmla="*/ 0 w 71"/>
              <a:gd name="T33" fmla="*/ 0 h 17"/>
              <a:gd name="T34" fmla="*/ 0 w 71"/>
              <a:gd name="T35" fmla="*/ 0 h 17"/>
              <a:gd name="T36" fmla="*/ 0 w 71"/>
              <a:gd name="T37" fmla="*/ 0 h 17"/>
              <a:gd name="T38" fmla="*/ 0 w 71"/>
              <a:gd name="T39" fmla="*/ 0 h 17"/>
              <a:gd name="T40" fmla="*/ 0 w 71"/>
              <a:gd name="T41" fmla="*/ 0 h 17"/>
              <a:gd name="T42" fmla="*/ 0 w 71"/>
              <a:gd name="T43" fmla="*/ 0 h 17"/>
              <a:gd name="T44" fmla="*/ 0 w 71"/>
              <a:gd name="T45" fmla="*/ 0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1"/>
              <a:gd name="T70" fmla="*/ 0 h 17"/>
              <a:gd name="T71" fmla="*/ 71 w 71"/>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1" h="17">
                <a:moveTo>
                  <a:pt x="71" y="17"/>
                </a:moveTo>
                <a:lnTo>
                  <a:pt x="70" y="15"/>
                </a:lnTo>
                <a:lnTo>
                  <a:pt x="64" y="12"/>
                </a:lnTo>
                <a:lnTo>
                  <a:pt x="58" y="10"/>
                </a:lnTo>
                <a:lnTo>
                  <a:pt x="52" y="9"/>
                </a:lnTo>
                <a:lnTo>
                  <a:pt x="46" y="8"/>
                </a:lnTo>
                <a:lnTo>
                  <a:pt x="37" y="8"/>
                </a:lnTo>
                <a:lnTo>
                  <a:pt x="32" y="2"/>
                </a:lnTo>
                <a:lnTo>
                  <a:pt x="25" y="1"/>
                </a:lnTo>
                <a:lnTo>
                  <a:pt x="19" y="0"/>
                </a:lnTo>
                <a:lnTo>
                  <a:pt x="12" y="0"/>
                </a:lnTo>
                <a:lnTo>
                  <a:pt x="6" y="2"/>
                </a:lnTo>
                <a:lnTo>
                  <a:pt x="0" y="7"/>
                </a:lnTo>
                <a:lnTo>
                  <a:pt x="6" y="11"/>
                </a:lnTo>
                <a:lnTo>
                  <a:pt x="12" y="12"/>
                </a:lnTo>
                <a:lnTo>
                  <a:pt x="19" y="12"/>
                </a:lnTo>
                <a:lnTo>
                  <a:pt x="25" y="14"/>
                </a:lnTo>
                <a:lnTo>
                  <a:pt x="32" y="15"/>
                </a:lnTo>
                <a:lnTo>
                  <a:pt x="38" y="16"/>
                </a:lnTo>
                <a:lnTo>
                  <a:pt x="44" y="17"/>
                </a:lnTo>
                <a:lnTo>
                  <a:pt x="52" y="17"/>
                </a:lnTo>
                <a:lnTo>
                  <a:pt x="65" y="17"/>
                </a:lnTo>
                <a:lnTo>
                  <a:pt x="71" y="1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5" name="Freeform 1008"/>
          <p:cNvSpPr>
            <a:spLocks/>
          </p:cNvSpPr>
          <p:nvPr/>
        </p:nvSpPr>
        <p:spPr bwMode="auto">
          <a:xfrm>
            <a:off x="3419475" y="2379663"/>
            <a:ext cx="6350" cy="3175"/>
          </a:xfrm>
          <a:custGeom>
            <a:avLst/>
            <a:gdLst>
              <a:gd name="T0" fmla="*/ 0 w 11"/>
              <a:gd name="T1" fmla="*/ 0 h 6"/>
              <a:gd name="T2" fmla="*/ 0 w 11"/>
              <a:gd name="T3" fmla="*/ 0 h 6"/>
              <a:gd name="T4" fmla="*/ 0 w 11"/>
              <a:gd name="T5" fmla="*/ 0 h 6"/>
              <a:gd name="T6" fmla="*/ 0 w 11"/>
              <a:gd name="T7" fmla="*/ 0 h 6"/>
              <a:gd name="T8" fmla="*/ 0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6" y="6"/>
                </a:moveTo>
                <a:lnTo>
                  <a:pt x="11" y="1"/>
                </a:lnTo>
                <a:lnTo>
                  <a:pt x="6" y="0"/>
                </a:lnTo>
                <a:lnTo>
                  <a:pt x="0" y="2"/>
                </a:lnTo>
                <a:lnTo>
                  <a:pt x="6"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6" name="Freeform 1009"/>
          <p:cNvSpPr>
            <a:spLocks/>
          </p:cNvSpPr>
          <p:nvPr/>
        </p:nvSpPr>
        <p:spPr bwMode="auto">
          <a:xfrm>
            <a:off x="3432175" y="1890713"/>
            <a:ext cx="6350" cy="1587"/>
          </a:xfrm>
          <a:custGeom>
            <a:avLst/>
            <a:gdLst>
              <a:gd name="T0" fmla="*/ 0 w 13"/>
              <a:gd name="T1" fmla="*/ 0 h 4"/>
              <a:gd name="T2" fmla="*/ 0 w 13"/>
              <a:gd name="T3" fmla="*/ 0 h 4"/>
              <a:gd name="T4" fmla="*/ 0 w 13"/>
              <a:gd name="T5" fmla="*/ 0 h 4"/>
              <a:gd name="T6" fmla="*/ 0 w 13"/>
              <a:gd name="T7" fmla="*/ 0 h 4"/>
              <a:gd name="T8" fmla="*/ 0 w 13"/>
              <a:gd name="T9" fmla="*/ 0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0" y="4"/>
                </a:moveTo>
                <a:lnTo>
                  <a:pt x="7" y="4"/>
                </a:lnTo>
                <a:lnTo>
                  <a:pt x="13" y="1"/>
                </a:lnTo>
                <a:lnTo>
                  <a:pt x="7" y="0"/>
                </a:lnTo>
                <a:lnTo>
                  <a:pt x="0"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7" name="Freeform 1010"/>
          <p:cNvSpPr>
            <a:spLocks/>
          </p:cNvSpPr>
          <p:nvPr/>
        </p:nvSpPr>
        <p:spPr bwMode="auto">
          <a:xfrm>
            <a:off x="3463925" y="2360613"/>
            <a:ext cx="17463" cy="11112"/>
          </a:xfrm>
          <a:custGeom>
            <a:avLst/>
            <a:gdLst>
              <a:gd name="T0" fmla="*/ 0 w 34"/>
              <a:gd name="T1" fmla="*/ 0 h 23"/>
              <a:gd name="T2" fmla="*/ 0 w 34"/>
              <a:gd name="T3" fmla="*/ 0 h 23"/>
              <a:gd name="T4" fmla="*/ 0 w 34"/>
              <a:gd name="T5" fmla="*/ 0 h 23"/>
              <a:gd name="T6" fmla="*/ 0 w 34"/>
              <a:gd name="T7" fmla="*/ 0 h 23"/>
              <a:gd name="T8" fmla="*/ 0 w 34"/>
              <a:gd name="T9" fmla="*/ 0 h 23"/>
              <a:gd name="T10" fmla="*/ 0 w 34"/>
              <a:gd name="T11" fmla="*/ 0 h 23"/>
              <a:gd name="T12" fmla="*/ 0 w 34"/>
              <a:gd name="T13" fmla="*/ 0 h 23"/>
              <a:gd name="T14" fmla="*/ 0 w 34"/>
              <a:gd name="T15" fmla="*/ 0 h 23"/>
              <a:gd name="T16" fmla="*/ 0 w 34"/>
              <a:gd name="T17" fmla="*/ 0 h 23"/>
              <a:gd name="T18" fmla="*/ 0 w 34"/>
              <a:gd name="T19" fmla="*/ 0 h 23"/>
              <a:gd name="T20" fmla="*/ 0 w 34"/>
              <a:gd name="T21" fmla="*/ 0 h 23"/>
              <a:gd name="T22" fmla="*/ 0 w 34"/>
              <a:gd name="T23" fmla="*/ 0 h 23"/>
              <a:gd name="T24" fmla="*/ 0 w 34"/>
              <a:gd name="T25" fmla="*/ 0 h 23"/>
              <a:gd name="T26" fmla="*/ 0 w 34"/>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23"/>
              <a:gd name="T44" fmla="*/ 34 w 34"/>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23">
                <a:moveTo>
                  <a:pt x="7" y="23"/>
                </a:moveTo>
                <a:lnTo>
                  <a:pt x="13" y="18"/>
                </a:lnTo>
                <a:lnTo>
                  <a:pt x="18" y="18"/>
                </a:lnTo>
                <a:lnTo>
                  <a:pt x="25" y="19"/>
                </a:lnTo>
                <a:lnTo>
                  <a:pt x="31" y="16"/>
                </a:lnTo>
                <a:lnTo>
                  <a:pt x="28" y="8"/>
                </a:lnTo>
                <a:lnTo>
                  <a:pt x="34" y="10"/>
                </a:lnTo>
                <a:lnTo>
                  <a:pt x="20" y="0"/>
                </a:lnTo>
                <a:lnTo>
                  <a:pt x="14" y="2"/>
                </a:lnTo>
                <a:lnTo>
                  <a:pt x="8" y="6"/>
                </a:lnTo>
                <a:lnTo>
                  <a:pt x="2" y="8"/>
                </a:lnTo>
                <a:lnTo>
                  <a:pt x="0" y="15"/>
                </a:lnTo>
                <a:lnTo>
                  <a:pt x="2" y="22"/>
                </a:lnTo>
                <a:lnTo>
                  <a:pt x="7" y="2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8" name="Freeform 1011"/>
          <p:cNvSpPr>
            <a:spLocks/>
          </p:cNvSpPr>
          <p:nvPr/>
        </p:nvSpPr>
        <p:spPr bwMode="auto">
          <a:xfrm>
            <a:off x="3479800" y="1879600"/>
            <a:ext cx="6350" cy="1588"/>
          </a:xfrm>
          <a:custGeom>
            <a:avLst/>
            <a:gdLst>
              <a:gd name="T0" fmla="*/ 0 w 12"/>
              <a:gd name="T1" fmla="*/ 2147483647 h 1"/>
              <a:gd name="T2" fmla="*/ 0 w 12"/>
              <a:gd name="T3" fmla="*/ 2147483647 h 1"/>
              <a:gd name="T4" fmla="*/ 0 w 12"/>
              <a:gd name="T5" fmla="*/ 2147483647 h 1"/>
              <a:gd name="T6" fmla="*/ 0 w 12"/>
              <a:gd name="T7" fmla="*/ 0 h 1"/>
              <a:gd name="T8" fmla="*/ 0 w 12"/>
              <a:gd name="T9" fmla="*/ 2147483647 h 1"/>
              <a:gd name="T10" fmla="*/ 0 60000 65536"/>
              <a:gd name="T11" fmla="*/ 0 60000 65536"/>
              <a:gd name="T12" fmla="*/ 0 60000 65536"/>
              <a:gd name="T13" fmla="*/ 0 60000 65536"/>
              <a:gd name="T14" fmla="*/ 0 60000 65536"/>
              <a:gd name="T15" fmla="*/ 0 w 12"/>
              <a:gd name="T16" fmla="*/ 0 h 1"/>
              <a:gd name="T17" fmla="*/ 12 w 12"/>
              <a:gd name="T18" fmla="*/ 1 h 1"/>
            </a:gdLst>
            <a:ahLst/>
            <a:cxnLst>
              <a:cxn ang="T10">
                <a:pos x="T0" y="T1"/>
              </a:cxn>
              <a:cxn ang="T11">
                <a:pos x="T2" y="T3"/>
              </a:cxn>
              <a:cxn ang="T12">
                <a:pos x="T4" y="T5"/>
              </a:cxn>
              <a:cxn ang="T13">
                <a:pos x="T6" y="T7"/>
              </a:cxn>
              <a:cxn ang="T14">
                <a:pos x="T8" y="T9"/>
              </a:cxn>
            </a:cxnLst>
            <a:rect l="T15" t="T16" r="T17" b="T18"/>
            <a:pathLst>
              <a:path w="12" h="1">
                <a:moveTo>
                  <a:pt x="0" y="1"/>
                </a:moveTo>
                <a:lnTo>
                  <a:pt x="5" y="1"/>
                </a:lnTo>
                <a:lnTo>
                  <a:pt x="12" y="1"/>
                </a:lnTo>
                <a:lnTo>
                  <a:pt x="6" y="0"/>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39" name="Freeform 1012"/>
          <p:cNvSpPr>
            <a:spLocks/>
          </p:cNvSpPr>
          <p:nvPr/>
        </p:nvSpPr>
        <p:spPr bwMode="auto">
          <a:xfrm>
            <a:off x="3481388" y="2366963"/>
            <a:ext cx="4762" cy="4762"/>
          </a:xfrm>
          <a:custGeom>
            <a:avLst/>
            <a:gdLst>
              <a:gd name="T0" fmla="*/ 0 w 12"/>
              <a:gd name="T1" fmla="*/ 0 h 9"/>
              <a:gd name="T2" fmla="*/ 0 w 12"/>
              <a:gd name="T3" fmla="*/ 0 h 9"/>
              <a:gd name="T4" fmla="*/ 0 w 12"/>
              <a:gd name="T5" fmla="*/ 0 h 9"/>
              <a:gd name="T6" fmla="*/ 0 w 12"/>
              <a:gd name="T7" fmla="*/ 0 h 9"/>
              <a:gd name="T8" fmla="*/ 0 w 12"/>
              <a:gd name="T9" fmla="*/ 0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6" y="9"/>
                </a:moveTo>
                <a:lnTo>
                  <a:pt x="12" y="2"/>
                </a:lnTo>
                <a:lnTo>
                  <a:pt x="6" y="0"/>
                </a:lnTo>
                <a:lnTo>
                  <a:pt x="0" y="3"/>
                </a:lnTo>
                <a:lnTo>
                  <a:pt x="6"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0" name="Freeform 1013"/>
          <p:cNvSpPr>
            <a:spLocks/>
          </p:cNvSpPr>
          <p:nvPr/>
        </p:nvSpPr>
        <p:spPr bwMode="auto">
          <a:xfrm>
            <a:off x="3490913" y="2362200"/>
            <a:ext cx="3175" cy="4763"/>
          </a:xfrm>
          <a:custGeom>
            <a:avLst/>
            <a:gdLst>
              <a:gd name="T0" fmla="*/ 0 w 6"/>
              <a:gd name="T1" fmla="*/ 0 h 10"/>
              <a:gd name="T2" fmla="*/ 0 w 6"/>
              <a:gd name="T3" fmla="*/ 0 h 10"/>
              <a:gd name="T4" fmla="*/ 0 w 6"/>
              <a:gd name="T5" fmla="*/ 0 h 10"/>
              <a:gd name="T6" fmla="*/ 0 w 6"/>
              <a:gd name="T7" fmla="*/ 0 h 10"/>
              <a:gd name="T8" fmla="*/ 0 w 6"/>
              <a:gd name="T9" fmla="*/ 0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0" y="10"/>
                </a:moveTo>
                <a:lnTo>
                  <a:pt x="3" y="8"/>
                </a:lnTo>
                <a:lnTo>
                  <a:pt x="6" y="0"/>
                </a:lnTo>
                <a:lnTo>
                  <a:pt x="0" y="3"/>
                </a:lnTo>
                <a:lnTo>
                  <a:pt x="0" y="1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1" name="Freeform 1014"/>
          <p:cNvSpPr>
            <a:spLocks/>
          </p:cNvSpPr>
          <p:nvPr/>
        </p:nvSpPr>
        <p:spPr bwMode="auto">
          <a:xfrm>
            <a:off x="3494088" y="2359025"/>
            <a:ext cx="6350" cy="4763"/>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60000 65536"/>
              <a:gd name="T13" fmla="*/ 0 60000 65536"/>
              <a:gd name="T14" fmla="*/ 0 60000 65536"/>
              <a:gd name="T15" fmla="*/ 0 60000 65536"/>
              <a:gd name="T16" fmla="*/ 0 60000 65536"/>
              <a:gd name="T17" fmla="*/ 0 60000 65536"/>
              <a:gd name="T18" fmla="*/ 0 w 13"/>
              <a:gd name="T19" fmla="*/ 0 h 10"/>
              <a:gd name="T20" fmla="*/ 13 w 13"/>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3" h="10">
                <a:moveTo>
                  <a:pt x="0" y="10"/>
                </a:moveTo>
                <a:lnTo>
                  <a:pt x="6" y="3"/>
                </a:lnTo>
                <a:lnTo>
                  <a:pt x="13" y="0"/>
                </a:lnTo>
                <a:lnTo>
                  <a:pt x="7" y="0"/>
                </a:lnTo>
                <a:lnTo>
                  <a:pt x="1" y="3"/>
                </a:lnTo>
                <a:lnTo>
                  <a:pt x="0" y="1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2" name="Freeform 1015"/>
          <p:cNvSpPr>
            <a:spLocks/>
          </p:cNvSpPr>
          <p:nvPr/>
        </p:nvSpPr>
        <p:spPr bwMode="auto">
          <a:xfrm>
            <a:off x="3500438" y="1884363"/>
            <a:ext cx="7937" cy="3175"/>
          </a:xfrm>
          <a:custGeom>
            <a:avLst/>
            <a:gdLst>
              <a:gd name="T0" fmla="*/ 0 w 20"/>
              <a:gd name="T1" fmla="*/ 0 h 7"/>
              <a:gd name="T2" fmla="*/ 0 w 20"/>
              <a:gd name="T3" fmla="*/ 0 h 7"/>
              <a:gd name="T4" fmla="*/ 0 w 20"/>
              <a:gd name="T5" fmla="*/ 0 h 7"/>
              <a:gd name="T6" fmla="*/ 0 w 20"/>
              <a:gd name="T7" fmla="*/ 0 h 7"/>
              <a:gd name="T8" fmla="*/ 0 w 20"/>
              <a:gd name="T9" fmla="*/ 0 h 7"/>
              <a:gd name="T10" fmla="*/ 0 w 20"/>
              <a:gd name="T11" fmla="*/ 0 h 7"/>
              <a:gd name="T12" fmla="*/ 0 w 20"/>
              <a:gd name="T13" fmla="*/ 0 h 7"/>
              <a:gd name="T14" fmla="*/ 0 w 20"/>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7"/>
              <a:gd name="T26" fmla="*/ 20 w 20"/>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7">
                <a:moveTo>
                  <a:pt x="13" y="7"/>
                </a:moveTo>
                <a:lnTo>
                  <a:pt x="15" y="7"/>
                </a:lnTo>
                <a:lnTo>
                  <a:pt x="20" y="2"/>
                </a:lnTo>
                <a:lnTo>
                  <a:pt x="14" y="1"/>
                </a:lnTo>
                <a:lnTo>
                  <a:pt x="6" y="0"/>
                </a:lnTo>
                <a:lnTo>
                  <a:pt x="0" y="2"/>
                </a:lnTo>
                <a:lnTo>
                  <a:pt x="6" y="3"/>
                </a:lnTo>
                <a:lnTo>
                  <a:pt x="13"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3" name="Freeform 1016"/>
          <p:cNvSpPr>
            <a:spLocks/>
          </p:cNvSpPr>
          <p:nvPr/>
        </p:nvSpPr>
        <p:spPr bwMode="auto">
          <a:xfrm>
            <a:off x="3511550" y="1878013"/>
            <a:ext cx="14288" cy="1587"/>
          </a:xfrm>
          <a:custGeom>
            <a:avLst/>
            <a:gdLst>
              <a:gd name="T0" fmla="*/ 0 w 28"/>
              <a:gd name="T1" fmla="*/ 0 h 5"/>
              <a:gd name="T2" fmla="*/ 0 w 28"/>
              <a:gd name="T3" fmla="*/ 0 h 5"/>
              <a:gd name="T4" fmla="*/ 0 w 28"/>
              <a:gd name="T5" fmla="*/ 0 h 5"/>
              <a:gd name="T6" fmla="*/ 0 w 28"/>
              <a:gd name="T7" fmla="*/ 0 h 5"/>
              <a:gd name="T8" fmla="*/ 0 w 28"/>
              <a:gd name="T9" fmla="*/ 0 h 5"/>
              <a:gd name="T10" fmla="*/ 0 w 28"/>
              <a:gd name="T11" fmla="*/ 0 h 5"/>
              <a:gd name="T12" fmla="*/ 0 w 28"/>
              <a:gd name="T13" fmla="*/ 0 h 5"/>
              <a:gd name="T14" fmla="*/ 0 60000 65536"/>
              <a:gd name="T15" fmla="*/ 0 60000 65536"/>
              <a:gd name="T16" fmla="*/ 0 60000 65536"/>
              <a:gd name="T17" fmla="*/ 0 60000 65536"/>
              <a:gd name="T18" fmla="*/ 0 60000 65536"/>
              <a:gd name="T19" fmla="*/ 0 60000 65536"/>
              <a:gd name="T20" fmla="*/ 0 60000 65536"/>
              <a:gd name="T21" fmla="*/ 0 w 28"/>
              <a:gd name="T22" fmla="*/ 0 h 5"/>
              <a:gd name="T23" fmla="*/ 28 w 2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5">
                <a:moveTo>
                  <a:pt x="0" y="5"/>
                </a:moveTo>
                <a:lnTo>
                  <a:pt x="22" y="5"/>
                </a:lnTo>
                <a:lnTo>
                  <a:pt x="28" y="2"/>
                </a:lnTo>
                <a:lnTo>
                  <a:pt x="21" y="1"/>
                </a:lnTo>
                <a:lnTo>
                  <a:pt x="15" y="1"/>
                </a:lnTo>
                <a:lnTo>
                  <a:pt x="8" y="0"/>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4" name="Freeform 1017"/>
          <p:cNvSpPr>
            <a:spLocks/>
          </p:cNvSpPr>
          <p:nvPr/>
        </p:nvSpPr>
        <p:spPr bwMode="auto">
          <a:xfrm>
            <a:off x="3521075" y="1881188"/>
            <a:ext cx="50800" cy="12700"/>
          </a:xfrm>
          <a:custGeom>
            <a:avLst/>
            <a:gdLst>
              <a:gd name="T0" fmla="*/ 0 w 107"/>
              <a:gd name="T1" fmla="*/ 0 h 28"/>
              <a:gd name="T2" fmla="*/ 0 w 107"/>
              <a:gd name="T3" fmla="*/ 0 h 28"/>
              <a:gd name="T4" fmla="*/ 0 w 107"/>
              <a:gd name="T5" fmla="*/ 0 h 28"/>
              <a:gd name="T6" fmla="*/ 0 w 107"/>
              <a:gd name="T7" fmla="*/ 0 h 28"/>
              <a:gd name="T8" fmla="*/ 0 w 107"/>
              <a:gd name="T9" fmla="*/ 0 h 28"/>
              <a:gd name="T10" fmla="*/ 0 w 107"/>
              <a:gd name="T11" fmla="*/ 0 h 28"/>
              <a:gd name="T12" fmla="*/ 0 w 107"/>
              <a:gd name="T13" fmla="*/ 0 h 28"/>
              <a:gd name="T14" fmla="*/ 0 w 107"/>
              <a:gd name="T15" fmla="*/ 0 h 28"/>
              <a:gd name="T16" fmla="*/ 0 w 107"/>
              <a:gd name="T17" fmla="*/ 0 h 28"/>
              <a:gd name="T18" fmla="*/ 0 w 107"/>
              <a:gd name="T19" fmla="*/ 0 h 28"/>
              <a:gd name="T20" fmla="*/ 0 w 107"/>
              <a:gd name="T21" fmla="*/ 0 h 28"/>
              <a:gd name="T22" fmla="*/ 0 w 107"/>
              <a:gd name="T23" fmla="*/ 0 h 28"/>
              <a:gd name="T24" fmla="*/ 0 w 107"/>
              <a:gd name="T25" fmla="*/ 0 h 28"/>
              <a:gd name="T26" fmla="*/ 0 w 107"/>
              <a:gd name="T27" fmla="*/ 0 h 28"/>
              <a:gd name="T28" fmla="*/ 0 w 107"/>
              <a:gd name="T29" fmla="*/ 0 h 28"/>
              <a:gd name="T30" fmla="*/ 0 w 107"/>
              <a:gd name="T31" fmla="*/ 0 h 28"/>
              <a:gd name="T32" fmla="*/ 0 w 107"/>
              <a:gd name="T33" fmla="*/ 0 h 28"/>
              <a:gd name="T34" fmla="*/ 0 w 107"/>
              <a:gd name="T35" fmla="*/ 0 h 28"/>
              <a:gd name="T36" fmla="*/ 0 w 107"/>
              <a:gd name="T37" fmla="*/ 0 h 28"/>
              <a:gd name="T38" fmla="*/ 0 w 107"/>
              <a:gd name="T39" fmla="*/ 0 h 28"/>
              <a:gd name="T40" fmla="*/ 0 w 107"/>
              <a:gd name="T41" fmla="*/ 0 h 28"/>
              <a:gd name="T42" fmla="*/ 0 w 107"/>
              <a:gd name="T43" fmla="*/ 0 h 28"/>
              <a:gd name="T44" fmla="*/ 0 w 107"/>
              <a:gd name="T45" fmla="*/ 0 h 28"/>
              <a:gd name="T46" fmla="*/ 0 w 107"/>
              <a:gd name="T47" fmla="*/ 0 h 28"/>
              <a:gd name="T48" fmla="*/ 0 w 107"/>
              <a:gd name="T49" fmla="*/ 0 h 28"/>
              <a:gd name="T50" fmla="*/ 0 w 107"/>
              <a:gd name="T51" fmla="*/ 0 h 28"/>
              <a:gd name="T52" fmla="*/ 0 w 107"/>
              <a:gd name="T53" fmla="*/ 0 h 28"/>
              <a:gd name="T54" fmla="*/ 0 w 107"/>
              <a:gd name="T55" fmla="*/ 0 h 28"/>
              <a:gd name="T56" fmla="*/ 0 w 107"/>
              <a:gd name="T57" fmla="*/ 0 h 28"/>
              <a:gd name="T58" fmla="*/ 0 w 107"/>
              <a:gd name="T59" fmla="*/ 0 h 28"/>
              <a:gd name="T60" fmla="*/ 0 w 107"/>
              <a:gd name="T61" fmla="*/ 0 h 28"/>
              <a:gd name="T62" fmla="*/ 0 w 107"/>
              <a:gd name="T63" fmla="*/ 0 h 28"/>
              <a:gd name="T64" fmla="*/ 0 w 107"/>
              <a:gd name="T65" fmla="*/ 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28"/>
              <a:gd name="T101" fmla="*/ 107 w 107"/>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28">
                <a:moveTo>
                  <a:pt x="10" y="8"/>
                </a:moveTo>
                <a:lnTo>
                  <a:pt x="16" y="14"/>
                </a:lnTo>
                <a:lnTo>
                  <a:pt x="24" y="16"/>
                </a:lnTo>
                <a:lnTo>
                  <a:pt x="30" y="17"/>
                </a:lnTo>
                <a:lnTo>
                  <a:pt x="36" y="17"/>
                </a:lnTo>
                <a:lnTo>
                  <a:pt x="43" y="19"/>
                </a:lnTo>
                <a:lnTo>
                  <a:pt x="49" y="20"/>
                </a:lnTo>
                <a:lnTo>
                  <a:pt x="56" y="20"/>
                </a:lnTo>
                <a:lnTo>
                  <a:pt x="63" y="22"/>
                </a:lnTo>
                <a:lnTo>
                  <a:pt x="69" y="24"/>
                </a:lnTo>
                <a:lnTo>
                  <a:pt x="75" y="28"/>
                </a:lnTo>
                <a:lnTo>
                  <a:pt x="83" y="28"/>
                </a:lnTo>
                <a:lnTo>
                  <a:pt x="89" y="28"/>
                </a:lnTo>
                <a:lnTo>
                  <a:pt x="83" y="22"/>
                </a:lnTo>
                <a:lnTo>
                  <a:pt x="88" y="19"/>
                </a:lnTo>
                <a:lnTo>
                  <a:pt x="100" y="17"/>
                </a:lnTo>
                <a:lnTo>
                  <a:pt x="107" y="16"/>
                </a:lnTo>
                <a:lnTo>
                  <a:pt x="100" y="10"/>
                </a:lnTo>
                <a:lnTo>
                  <a:pt x="95" y="8"/>
                </a:lnTo>
                <a:lnTo>
                  <a:pt x="89" y="7"/>
                </a:lnTo>
                <a:lnTo>
                  <a:pt x="83" y="5"/>
                </a:lnTo>
                <a:lnTo>
                  <a:pt x="75" y="5"/>
                </a:lnTo>
                <a:lnTo>
                  <a:pt x="63" y="2"/>
                </a:lnTo>
                <a:lnTo>
                  <a:pt x="57" y="0"/>
                </a:lnTo>
                <a:lnTo>
                  <a:pt x="48" y="0"/>
                </a:lnTo>
                <a:lnTo>
                  <a:pt x="41" y="0"/>
                </a:lnTo>
                <a:lnTo>
                  <a:pt x="36" y="0"/>
                </a:lnTo>
                <a:lnTo>
                  <a:pt x="29" y="2"/>
                </a:lnTo>
                <a:lnTo>
                  <a:pt x="21" y="1"/>
                </a:lnTo>
                <a:lnTo>
                  <a:pt x="7" y="1"/>
                </a:lnTo>
                <a:lnTo>
                  <a:pt x="0" y="2"/>
                </a:lnTo>
                <a:lnTo>
                  <a:pt x="6" y="6"/>
                </a:lnTo>
                <a:lnTo>
                  <a:pt x="1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5" name="Freeform 1018"/>
          <p:cNvSpPr>
            <a:spLocks/>
          </p:cNvSpPr>
          <p:nvPr/>
        </p:nvSpPr>
        <p:spPr bwMode="auto">
          <a:xfrm>
            <a:off x="3533775" y="1876425"/>
            <a:ext cx="12700" cy="1588"/>
          </a:xfrm>
          <a:custGeom>
            <a:avLst/>
            <a:gdLst>
              <a:gd name="T0" fmla="*/ 0 w 27"/>
              <a:gd name="T1" fmla="*/ 0 h 3"/>
              <a:gd name="T2" fmla="*/ 0 w 27"/>
              <a:gd name="T3" fmla="*/ 0 h 3"/>
              <a:gd name="T4" fmla="*/ 0 w 27"/>
              <a:gd name="T5" fmla="*/ 0 h 3"/>
              <a:gd name="T6" fmla="*/ 0 w 27"/>
              <a:gd name="T7" fmla="*/ 0 h 3"/>
              <a:gd name="T8" fmla="*/ 0 w 27"/>
              <a:gd name="T9" fmla="*/ 0 h 3"/>
              <a:gd name="T10" fmla="*/ 0 w 27"/>
              <a:gd name="T11" fmla="*/ 0 h 3"/>
              <a:gd name="T12" fmla="*/ 0 w 27"/>
              <a:gd name="T13" fmla="*/ 0 h 3"/>
              <a:gd name="T14" fmla="*/ 0 w 27"/>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
              <a:gd name="T26" fmla="*/ 27 w 27"/>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
                <a:moveTo>
                  <a:pt x="13" y="3"/>
                </a:moveTo>
                <a:lnTo>
                  <a:pt x="27" y="3"/>
                </a:lnTo>
                <a:lnTo>
                  <a:pt x="20" y="3"/>
                </a:lnTo>
                <a:lnTo>
                  <a:pt x="13" y="1"/>
                </a:lnTo>
                <a:lnTo>
                  <a:pt x="7" y="0"/>
                </a:lnTo>
                <a:lnTo>
                  <a:pt x="0" y="0"/>
                </a:lnTo>
                <a:lnTo>
                  <a:pt x="6" y="2"/>
                </a:lnTo>
                <a:lnTo>
                  <a:pt x="13"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6" name="Freeform 1019"/>
          <p:cNvSpPr>
            <a:spLocks/>
          </p:cNvSpPr>
          <p:nvPr/>
        </p:nvSpPr>
        <p:spPr bwMode="auto">
          <a:xfrm>
            <a:off x="3627438" y="2286000"/>
            <a:ext cx="4762" cy="1588"/>
          </a:xfrm>
          <a:custGeom>
            <a:avLst/>
            <a:gdLst>
              <a:gd name="T0" fmla="*/ 0 w 8"/>
              <a:gd name="T1" fmla="*/ 444457367 h 2"/>
              <a:gd name="T2" fmla="*/ 0 w 8"/>
              <a:gd name="T3" fmla="*/ 0 h 2"/>
              <a:gd name="T4" fmla="*/ 0 w 8"/>
              <a:gd name="T5" fmla="*/ 444457367 h 2"/>
              <a:gd name="T6" fmla="*/ 0 w 8"/>
              <a:gd name="T7" fmla="*/ 444457367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8" y="1"/>
                </a:moveTo>
                <a:lnTo>
                  <a:pt x="7" y="0"/>
                </a:lnTo>
                <a:lnTo>
                  <a:pt x="0" y="2"/>
                </a:lnTo>
                <a:lnTo>
                  <a:pt x="8"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7" name="Freeform 1020"/>
          <p:cNvSpPr>
            <a:spLocks/>
          </p:cNvSpPr>
          <p:nvPr/>
        </p:nvSpPr>
        <p:spPr bwMode="auto">
          <a:xfrm>
            <a:off x="3636963" y="1868488"/>
            <a:ext cx="9525" cy="1587"/>
          </a:xfrm>
          <a:custGeom>
            <a:avLst/>
            <a:gdLst>
              <a:gd name="T0" fmla="*/ 0 w 20"/>
              <a:gd name="T1" fmla="*/ 443897376 h 2"/>
              <a:gd name="T2" fmla="*/ 0 w 20"/>
              <a:gd name="T3" fmla="*/ 443897376 h 2"/>
              <a:gd name="T4" fmla="*/ 0 w 20"/>
              <a:gd name="T5" fmla="*/ 0 h 2"/>
              <a:gd name="T6" fmla="*/ 0 w 20"/>
              <a:gd name="T7" fmla="*/ 0 h 2"/>
              <a:gd name="T8" fmla="*/ 0 w 20"/>
              <a:gd name="T9" fmla="*/ 443897376 h 2"/>
              <a:gd name="T10" fmla="*/ 0 60000 65536"/>
              <a:gd name="T11" fmla="*/ 0 60000 65536"/>
              <a:gd name="T12" fmla="*/ 0 60000 65536"/>
              <a:gd name="T13" fmla="*/ 0 60000 65536"/>
              <a:gd name="T14" fmla="*/ 0 60000 65536"/>
              <a:gd name="T15" fmla="*/ 0 w 20"/>
              <a:gd name="T16" fmla="*/ 0 h 2"/>
              <a:gd name="T17" fmla="*/ 20 w 20"/>
              <a:gd name="T18" fmla="*/ 2 h 2"/>
            </a:gdLst>
            <a:ahLst/>
            <a:cxnLst>
              <a:cxn ang="T10">
                <a:pos x="T0" y="T1"/>
              </a:cxn>
              <a:cxn ang="T11">
                <a:pos x="T2" y="T3"/>
              </a:cxn>
              <a:cxn ang="T12">
                <a:pos x="T4" y="T5"/>
              </a:cxn>
              <a:cxn ang="T13">
                <a:pos x="T6" y="T7"/>
              </a:cxn>
              <a:cxn ang="T14">
                <a:pos x="T8" y="T9"/>
              </a:cxn>
            </a:cxnLst>
            <a:rect l="T15" t="T16" r="T17" b="T18"/>
            <a:pathLst>
              <a:path w="20" h="2">
                <a:moveTo>
                  <a:pt x="0" y="2"/>
                </a:moveTo>
                <a:lnTo>
                  <a:pt x="20" y="2"/>
                </a:lnTo>
                <a:lnTo>
                  <a:pt x="11" y="0"/>
                </a:lnTo>
                <a:lnTo>
                  <a:pt x="4"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8" name="Freeform 1021"/>
          <p:cNvSpPr>
            <a:spLocks/>
          </p:cNvSpPr>
          <p:nvPr/>
        </p:nvSpPr>
        <p:spPr bwMode="auto">
          <a:xfrm>
            <a:off x="3638550" y="1870075"/>
            <a:ext cx="25400" cy="4763"/>
          </a:xfrm>
          <a:custGeom>
            <a:avLst/>
            <a:gdLst>
              <a:gd name="T0" fmla="*/ 0 w 54"/>
              <a:gd name="T1" fmla="*/ 0 h 9"/>
              <a:gd name="T2" fmla="*/ 0 w 54"/>
              <a:gd name="T3" fmla="*/ 0 h 9"/>
              <a:gd name="T4" fmla="*/ 0 w 54"/>
              <a:gd name="T5" fmla="*/ 0 h 9"/>
              <a:gd name="T6" fmla="*/ 0 w 54"/>
              <a:gd name="T7" fmla="*/ 0 h 9"/>
              <a:gd name="T8" fmla="*/ 0 w 54"/>
              <a:gd name="T9" fmla="*/ 0 h 9"/>
              <a:gd name="T10" fmla="*/ 0 w 54"/>
              <a:gd name="T11" fmla="*/ 0 h 9"/>
              <a:gd name="T12" fmla="*/ 0 w 54"/>
              <a:gd name="T13" fmla="*/ 0 h 9"/>
              <a:gd name="T14" fmla="*/ 0 w 54"/>
              <a:gd name="T15" fmla="*/ 0 h 9"/>
              <a:gd name="T16" fmla="*/ 0 w 54"/>
              <a:gd name="T17" fmla="*/ 0 h 9"/>
              <a:gd name="T18" fmla="*/ 0 w 54"/>
              <a:gd name="T19" fmla="*/ 0 h 9"/>
              <a:gd name="T20" fmla="*/ 0 w 54"/>
              <a:gd name="T21" fmla="*/ 0 h 9"/>
              <a:gd name="T22" fmla="*/ 0 w 54"/>
              <a:gd name="T23" fmla="*/ 0 h 9"/>
              <a:gd name="T24" fmla="*/ 0 w 54"/>
              <a:gd name="T25" fmla="*/ 0 h 9"/>
              <a:gd name="T26" fmla="*/ 0 w 54"/>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
              <a:gd name="T43" fmla="*/ 0 h 9"/>
              <a:gd name="T44" fmla="*/ 54 w 5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 h="9">
                <a:moveTo>
                  <a:pt x="54" y="9"/>
                </a:moveTo>
                <a:lnTo>
                  <a:pt x="49" y="6"/>
                </a:lnTo>
                <a:lnTo>
                  <a:pt x="42" y="6"/>
                </a:lnTo>
                <a:lnTo>
                  <a:pt x="35" y="5"/>
                </a:lnTo>
                <a:lnTo>
                  <a:pt x="28" y="4"/>
                </a:lnTo>
                <a:lnTo>
                  <a:pt x="22" y="0"/>
                </a:lnTo>
                <a:lnTo>
                  <a:pt x="7" y="0"/>
                </a:lnTo>
                <a:lnTo>
                  <a:pt x="0" y="1"/>
                </a:lnTo>
                <a:lnTo>
                  <a:pt x="6" y="2"/>
                </a:lnTo>
                <a:lnTo>
                  <a:pt x="15" y="5"/>
                </a:lnTo>
                <a:lnTo>
                  <a:pt x="21" y="6"/>
                </a:lnTo>
                <a:lnTo>
                  <a:pt x="27" y="8"/>
                </a:lnTo>
                <a:lnTo>
                  <a:pt x="40" y="9"/>
                </a:lnTo>
                <a:lnTo>
                  <a:pt x="54"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49" name="Freeform 1022"/>
          <p:cNvSpPr>
            <a:spLocks/>
          </p:cNvSpPr>
          <p:nvPr/>
        </p:nvSpPr>
        <p:spPr bwMode="auto">
          <a:xfrm>
            <a:off x="3656013" y="1870075"/>
            <a:ext cx="19050" cy="4763"/>
          </a:xfrm>
          <a:custGeom>
            <a:avLst/>
            <a:gdLst>
              <a:gd name="T0" fmla="*/ 0 w 42"/>
              <a:gd name="T1" fmla="*/ 0 h 8"/>
              <a:gd name="T2" fmla="*/ 0 w 42"/>
              <a:gd name="T3" fmla="*/ 0 h 8"/>
              <a:gd name="T4" fmla="*/ 0 w 42"/>
              <a:gd name="T5" fmla="*/ 0 h 8"/>
              <a:gd name="T6" fmla="*/ 0 w 42"/>
              <a:gd name="T7" fmla="*/ 0 h 8"/>
              <a:gd name="T8" fmla="*/ 0 w 42"/>
              <a:gd name="T9" fmla="*/ 0 h 8"/>
              <a:gd name="T10" fmla="*/ 0 w 42"/>
              <a:gd name="T11" fmla="*/ 0 h 8"/>
              <a:gd name="T12" fmla="*/ 0 w 42"/>
              <a:gd name="T13" fmla="*/ 0 h 8"/>
              <a:gd name="T14" fmla="*/ 0 w 42"/>
              <a:gd name="T15" fmla="*/ 0 h 8"/>
              <a:gd name="T16" fmla="*/ 0 w 42"/>
              <a:gd name="T17" fmla="*/ 0 h 8"/>
              <a:gd name="T18" fmla="*/ 0 w 42"/>
              <a:gd name="T19" fmla="*/ 0 h 8"/>
              <a:gd name="T20" fmla="*/ 0 w 42"/>
              <a:gd name="T21" fmla="*/ 0 h 8"/>
              <a:gd name="T22" fmla="*/ 0 w 42"/>
              <a:gd name="T23" fmla="*/ 0 h 8"/>
              <a:gd name="T24" fmla="*/ 0 w 42"/>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8"/>
              <a:gd name="T41" fmla="*/ 42 w 42"/>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8">
                <a:moveTo>
                  <a:pt x="28" y="8"/>
                </a:moveTo>
                <a:lnTo>
                  <a:pt x="35" y="8"/>
                </a:lnTo>
                <a:lnTo>
                  <a:pt x="42" y="4"/>
                </a:lnTo>
                <a:lnTo>
                  <a:pt x="35" y="4"/>
                </a:lnTo>
                <a:lnTo>
                  <a:pt x="28" y="4"/>
                </a:lnTo>
                <a:lnTo>
                  <a:pt x="21" y="1"/>
                </a:lnTo>
                <a:lnTo>
                  <a:pt x="14" y="0"/>
                </a:lnTo>
                <a:lnTo>
                  <a:pt x="8" y="0"/>
                </a:lnTo>
                <a:lnTo>
                  <a:pt x="0" y="2"/>
                </a:lnTo>
                <a:lnTo>
                  <a:pt x="8" y="5"/>
                </a:lnTo>
                <a:lnTo>
                  <a:pt x="15" y="5"/>
                </a:lnTo>
                <a:lnTo>
                  <a:pt x="22" y="8"/>
                </a:lnTo>
                <a:lnTo>
                  <a:pt x="28"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0" name="Freeform 1023"/>
          <p:cNvSpPr>
            <a:spLocks/>
          </p:cNvSpPr>
          <p:nvPr/>
        </p:nvSpPr>
        <p:spPr bwMode="auto">
          <a:xfrm>
            <a:off x="3656013" y="1868488"/>
            <a:ext cx="31750" cy="4762"/>
          </a:xfrm>
          <a:custGeom>
            <a:avLst/>
            <a:gdLst>
              <a:gd name="T0" fmla="*/ 0 w 67"/>
              <a:gd name="T1" fmla="*/ 0 h 11"/>
              <a:gd name="T2" fmla="*/ 0 w 67"/>
              <a:gd name="T3" fmla="*/ 0 h 11"/>
              <a:gd name="T4" fmla="*/ 0 w 67"/>
              <a:gd name="T5" fmla="*/ 0 h 11"/>
              <a:gd name="T6" fmla="*/ 0 w 67"/>
              <a:gd name="T7" fmla="*/ 0 h 11"/>
              <a:gd name="T8" fmla="*/ 0 w 67"/>
              <a:gd name="T9" fmla="*/ 0 h 11"/>
              <a:gd name="T10" fmla="*/ 0 w 67"/>
              <a:gd name="T11" fmla="*/ 0 h 11"/>
              <a:gd name="T12" fmla="*/ 0 w 67"/>
              <a:gd name="T13" fmla="*/ 0 h 11"/>
              <a:gd name="T14" fmla="*/ 0 w 67"/>
              <a:gd name="T15" fmla="*/ 0 h 11"/>
              <a:gd name="T16" fmla="*/ 0 w 67"/>
              <a:gd name="T17" fmla="*/ 0 h 11"/>
              <a:gd name="T18" fmla="*/ 0 w 67"/>
              <a:gd name="T19" fmla="*/ 0 h 11"/>
              <a:gd name="T20" fmla="*/ 0 w 67"/>
              <a:gd name="T21" fmla="*/ 0 h 11"/>
              <a:gd name="T22" fmla="*/ 0 w 67"/>
              <a:gd name="T23" fmla="*/ 0 h 11"/>
              <a:gd name="T24" fmla="*/ 0 w 67"/>
              <a:gd name="T25" fmla="*/ 0 h 11"/>
              <a:gd name="T26" fmla="*/ 0 w 67"/>
              <a:gd name="T27" fmla="*/ 0 h 11"/>
              <a:gd name="T28" fmla="*/ 0 w 67"/>
              <a:gd name="T29" fmla="*/ 0 h 11"/>
              <a:gd name="T30" fmla="*/ 0 w 67"/>
              <a:gd name="T31" fmla="*/ 0 h 11"/>
              <a:gd name="T32" fmla="*/ 0 w 67"/>
              <a:gd name="T33" fmla="*/ 0 h 11"/>
              <a:gd name="T34" fmla="*/ 0 w 67"/>
              <a:gd name="T35" fmla="*/ 0 h 11"/>
              <a:gd name="T36" fmla="*/ 0 w 67"/>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7"/>
              <a:gd name="T58" fmla="*/ 0 h 11"/>
              <a:gd name="T59" fmla="*/ 67 w 67"/>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7" h="11">
                <a:moveTo>
                  <a:pt x="55" y="11"/>
                </a:moveTo>
                <a:lnTo>
                  <a:pt x="59" y="11"/>
                </a:lnTo>
                <a:lnTo>
                  <a:pt x="67" y="9"/>
                </a:lnTo>
                <a:lnTo>
                  <a:pt x="60" y="7"/>
                </a:lnTo>
                <a:lnTo>
                  <a:pt x="52" y="7"/>
                </a:lnTo>
                <a:lnTo>
                  <a:pt x="41" y="6"/>
                </a:lnTo>
                <a:lnTo>
                  <a:pt x="33" y="4"/>
                </a:lnTo>
                <a:lnTo>
                  <a:pt x="28" y="1"/>
                </a:lnTo>
                <a:lnTo>
                  <a:pt x="20" y="1"/>
                </a:lnTo>
                <a:lnTo>
                  <a:pt x="13" y="0"/>
                </a:lnTo>
                <a:lnTo>
                  <a:pt x="7" y="0"/>
                </a:lnTo>
                <a:lnTo>
                  <a:pt x="0" y="4"/>
                </a:lnTo>
                <a:lnTo>
                  <a:pt x="16" y="4"/>
                </a:lnTo>
                <a:lnTo>
                  <a:pt x="22" y="5"/>
                </a:lnTo>
                <a:lnTo>
                  <a:pt x="29" y="7"/>
                </a:lnTo>
                <a:lnTo>
                  <a:pt x="36" y="8"/>
                </a:lnTo>
                <a:lnTo>
                  <a:pt x="42" y="8"/>
                </a:lnTo>
                <a:lnTo>
                  <a:pt x="48" y="9"/>
                </a:lnTo>
                <a:lnTo>
                  <a:pt x="55"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1" name="Freeform 1024"/>
          <p:cNvSpPr>
            <a:spLocks/>
          </p:cNvSpPr>
          <p:nvPr/>
        </p:nvSpPr>
        <p:spPr bwMode="auto">
          <a:xfrm>
            <a:off x="3668713" y="2286000"/>
            <a:ext cx="4762" cy="3175"/>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0" y="4"/>
                </a:moveTo>
                <a:lnTo>
                  <a:pt x="6" y="7"/>
                </a:lnTo>
                <a:lnTo>
                  <a:pt x="13" y="4"/>
                </a:lnTo>
                <a:lnTo>
                  <a:pt x="6" y="0"/>
                </a:lnTo>
                <a:lnTo>
                  <a:pt x="1" y="2"/>
                </a:lnTo>
                <a:lnTo>
                  <a:pt x="0"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2" name="Freeform 1025"/>
          <p:cNvSpPr>
            <a:spLocks/>
          </p:cNvSpPr>
          <p:nvPr/>
        </p:nvSpPr>
        <p:spPr bwMode="auto">
          <a:xfrm>
            <a:off x="3673475" y="1866900"/>
            <a:ext cx="11113" cy="1588"/>
          </a:xfrm>
          <a:custGeom>
            <a:avLst/>
            <a:gdLst>
              <a:gd name="T0" fmla="*/ 0 w 19"/>
              <a:gd name="T1" fmla="*/ 0 h 6"/>
              <a:gd name="T2" fmla="*/ 0 w 19"/>
              <a:gd name="T3" fmla="*/ 0 h 6"/>
              <a:gd name="T4" fmla="*/ 0 w 19"/>
              <a:gd name="T5" fmla="*/ 0 h 6"/>
              <a:gd name="T6" fmla="*/ 0 w 19"/>
              <a:gd name="T7" fmla="*/ 0 h 6"/>
              <a:gd name="T8" fmla="*/ 0 w 19"/>
              <a:gd name="T9" fmla="*/ 0 h 6"/>
              <a:gd name="T10" fmla="*/ 0 w 19"/>
              <a:gd name="T11" fmla="*/ 0 h 6"/>
              <a:gd name="T12" fmla="*/ 0 w 19"/>
              <a:gd name="T13" fmla="*/ 0 h 6"/>
              <a:gd name="T14" fmla="*/ 0 w 19"/>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6"/>
              <a:gd name="T26" fmla="*/ 19 w 19"/>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6">
                <a:moveTo>
                  <a:pt x="0" y="2"/>
                </a:moveTo>
                <a:lnTo>
                  <a:pt x="1" y="3"/>
                </a:lnTo>
                <a:lnTo>
                  <a:pt x="7" y="3"/>
                </a:lnTo>
                <a:lnTo>
                  <a:pt x="13" y="6"/>
                </a:lnTo>
                <a:lnTo>
                  <a:pt x="19" y="1"/>
                </a:lnTo>
                <a:lnTo>
                  <a:pt x="13" y="0"/>
                </a:lnTo>
                <a:lnTo>
                  <a:pt x="6" y="1"/>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3" name="Freeform 1026"/>
          <p:cNvSpPr>
            <a:spLocks/>
          </p:cNvSpPr>
          <p:nvPr/>
        </p:nvSpPr>
        <p:spPr bwMode="auto">
          <a:xfrm>
            <a:off x="3732213" y="2197100"/>
            <a:ext cx="61912" cy="22225"/>
          </a:xfrm>
          <a:custGeom>
            <a:avLst/>
            <a:gdLst>
              <a:gd name="T0" fmla="*/ 0 w 131"/>
              <a:gd name="T1" fmla="*/ 0 h 43"/>
              <a:gd name="T2" fmla="*/ 0 w 131"/>
              <a:gd name="T3" fmla="*/ 0 h 43"/>
              <a:gd name="T4" fmla="*/ 0 w 131"/>
              <a:gd name="T5" fmla="*/ 0 h 43"/>
              <a:gd name="T6" fmla="*/ 0 w 131"/>
              <a:gd name="T7" fmla="*/ 0 h 43"/>
              <a:gd name="T8" fmla="*/ 0 w 131"/>
              <a:gd name="T9" fmla="*/ 0 h 43"/>
              <a:gd name="T10" fmla="*/ 0 w 131"/>
              <a:gd name="T11" fmla="*/ 0 h 43"/>
              <a:gd name="T12" fmla="*/ 0 w 131"/>
              <a:gd name="T13" fmla="*/ 0 h 43"/>
              <a:gd name="T14" fmla="*/ 0 w 131"/>
              <a:gd name="T15" fmla="*/ 0 h 43"/>
              <a:gd name="T16" fmla="*/ 0 w 131"/>
              <a:gd name="T17" fmla="*/ 0 h 43"/>
              <a:gd name="T18" fmla="*/ 0 w 131"/>
              <a:gd name="T19" fmla="*/ 0 h 43"/>
              <a:gd name="T20" fmla="*/ 0 w 131"/>
              <a:gd name="T21" fmla="*/ 0 h 43"/>
              <a:gd name="T22" fmla="*/ 0 w 131"/>
              <a:gd name="T23" fmla="*/ 0 h 43"/>
              <a:gd name="T24" fmla="*/ 0 w 131"/>
              <a:gd name="T25" fmla="*/ 0 h 43"/>
              <a:gd name="T26" fmla="*/ 0 w 131"/>
              <a:gd name="T27" fmla="*/ 0 h 43"/>
              <a:gd name="T28" fmla="*/ 0 w 131"/>
              <a:gd name="T29" fmla="*/ 0 h 43"/>
              <a:gd name="T30" fmla="*/ 0 w 131"/>
              <a:gd name="T31" fmla="*/ 0 h 43"/>
              <a:gd name="T32" fmla="*/ 0 w 131"/>
              <a:gd name="T33" fmla="*/ 0 h 43"/>
              <a:gd name="T34" fmla="*/ 0 w 131"/>
              <a:gd name="T35" fmla="*/ 0 h 43"/>
              <a:gd name="T36" fmla="*/ 0 w 131"/>
              <a:gd name="T37" fmla="*/ 0 h 43"/>
              <a:gd name="T38" fmla="*/ 0 w 131"/>
              <a:gd name="T39" fmla="*/ 0 h 43"/>
              <a:gd name="T40" fmla="*/ 0 w 131"/>
              <a:gd name="T41" fmla="*/ 0 h 43"/>
              <a:gd name="T42" fmla="*/ 0 w 131"/>
              <a:gd name="T43" fmla="*/ 0 h 43"/>
              <a:gd name="T44" fmla="*/ 0 w 131"/>
              <a:gd name="T45" fmla="*/ 0 h 43"/>
              <a:gd name="T46" fmla="*/ 0 w 131"/>
              <a:gd name="T47" fmla="*/ 0 h 43"/>
              <a:gd name="T48" fmla="*/ 0 w 131"/>
              <a:gd name="T49" fmla="*/ 0 h 43"/>
              <a:gd name="T50" fmla="*/ 0 w 131"/>
              <a:gd name="T51" fmla="*/ 0 h 43"/>
              <a:gd name="T52" fmla="*/ 0 w 131"/>
              <a:gd name="T53" fmla="*/ 0 h 43"/>
              <a:gd name="T54" fmla="*/ 0 w 131"/>
              <a:gd name="T55" fmla="*/ 0 h 43"/>
              <a:gd name="T56" fmla="*/ 0 w 131"/>
              <a:gd name="T57" fmla="*/ 0 h 43"/>
              <a:gd name="T58" fmla="*/ 0 w 131"/>
              <a:gd name="T59" fmla="*/ 0 h 43"/>
              <a:gd name="T60" fmla="*/ 0 w 131"/>
              <a:gd name="T61" fmla="*/ 0 h 43"/>
              <a:gd name="T62" fmla="*/ 0 w 131"/>
              <a:gd name="T63" fmla="*/ 0 h 43"/>
              <a:gd name="T64" fmla="*/ 0 w 131"/>
              <a:gd name="T65" fmla="*/ 0 h 43"/>
              <a:gd name="T66" fmla="*/ 0 w 131"/>
              <a:gd name="T67" fmla="*/ 0 h 43"/>
              <a:gd name="T68" fmla="*/ 0 w 131"/>
              <a:gd name="T69" fmla="*/ 0 h 43"/>
              <a:gd name="T70" fmla="*/ 0 w 131"/>
              <a:gd name="T71" fmla="*/ 0 h 43"/>
              <a:gd name="T72" fmla="*/ 0 w 131"/>
              <a:gd name="T73" fmla="*/ 0 h 43"/>
              <a:gd name="T74" fmla="*/ 0 w 131"/>
              <a:gd name="T75" fmla="*/ 0 h 43"/>
              <a:gd name="T76" fmla="*/ 0 w 131"/>
              <a:gd name="T77" fmla="*/ 0 h 43"/>
              <a:gd name="T78" fmla="*/ 0 w 131"/>
              <a:gd name="T79" fmla="*/ 0 h 43"/>
              <a:gd name="T80" fmla="*/ 0 w 131"/>
              <a:gd name="T81" fmla="*/ 0 h 43"/>
              <a:gd name="T82" fmla="*/ 0 w 131"/>
              <a:gd name="T83" fmla="*/ 0 h 43"/>
              <a:gd name="T84" fmla="*/ 0 w 131"/>
              <a:gd name="T85" fmla="*/ 0 h 43"/>
              <a:gd name="T86" fmla="*/ 0 w 131"/>
              <a:gd name="T87" fmla="*/ 0 h 43"/>
              <a:gd name="T88" fmla="*/ 0 w 131"/>
              <a:gd name="T89" fmla="*/ 0 h 43"/>
              <a:gd name="T90" fmla="*/ 0 w 131"/>
              <a:gd name="T91" fmla="*/ 0 h 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1"/>
              <a:gd name="T139" fmla="*/ 0 h 43"/>
              <a:gd name="T140" fmla="*/ 131 w 131"/>
              <a:gd name="T141" fmla="*/ 43 h 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1" h="43">
                <a:moveTo>
                  <a:pt x="122" y="0"/>
                </a:moveTo>
                <a:lnTo>
                  <a:pt x="115" y="2"/>
                </a:lnTo>
                <a:lnTo>
                  <a:pt x="108" y="4"/>
                </a:lnTo>
                <a:lnTo>
                  <a:pt x="103" y="5"/>
                </a:lnTo>
                <a:lnTo>
                  <a:pt x="96" y="6"/>
                </a:lnTo>
                <a:lnTo>
                  <a:pt x="90" y="10"/>
                </a:lnTo>
                <a:lnTo>
                  <a:pt x="84" y="11"/>
                </a:lnTo>
                <a:lnTo>
                  <a:pt x="77" y="12"/>
                </a:lnTo>
                <a:lnTo>
                  <a:pt x="71" y="12"/>
                </a:lnTo>
                <a:lnTo>
                  <a:pt x="65" y="13"/>
                </a:lnTo>
                <a:lnTo>
                  <a:pt x="59" y="12"/>
                </a:lnTo>
                <a:lnTo>
                  <a:pt x="53" y="13"/>
                </a:lnTo>
                <a:lnTo>
                  <a:pt x="46" y="18"/>
                </a:lnTo>
                <a:lnTo>
                  <a:pt x="40" y="19"/>
                </a:lnTo>
                <a:lnTo>
                  <a:pt x="34" y="22"/>
                </a:lnTo>
                <a:lnTo>
                  <a:pt x="21" y="28"/>
                </a:lnTo>
                <a:lnTo>
                  <a:pt x="15" y="28"/>
                </a:lnTo>
                <a:lnTo>
                  <a:pt x="9" y="30"/>
                </a:lnTo>
                <a:lnTo>
                  <a:pt x="6" y="36"/>
                </a:lnTo>
                <a:lnTo>
                  <a:pt x="0" y="39"/>
                </a:lnTo>
                <a:lnTo>
                  <a:pt x="6" y="43"/>
                </a:lnTo>
                <a:lnTo>
                  <a:pt x="12" y="43"/>
                </a:lnTo>
                <a:lnTo>
                  <a:pt x="18" y="40"/>
                </a:lnTo>
                <a:lnTo>
                  <a:pt x="25" y="40"/>
                </a:lnTo>
                <a:lnTo>
                  <a:pt x="31" y="39"/>
                </a:lnTo>
                <a:lnTo>
                  <a:pt x="37" y="39"/>
                </a:lnTo>
                <a:lnTo>
                  <a:pt x="44" y="37"/>
                </a:lnTo>
                <a:lnTo>
                  <a:pt x="49" y="37"/>
                </a:lnTo>
                <a:lnTo>
                  <a:pt x="57" y="36"/>
                </a:lnTo>
                <a:lnTo>
                  <a:pt x="69" y="36"/>
                </a:lnTo>
                <a:lnTo>
                  <a:pt x="75" y="35"/>
                </a:lnTo>
                <a:lnTo>
                  <a:pt x="83" y="32"/>
                </a:lnTo>
                <a:lnTo>
                  <a:pt x="88" y="32"/>
                </a:lnTo>
                <a:lnTo>
                  <a:pt x="95" y="36"/>
                </a:lnTo>
                <a:lnTo>
                  <a:pt x="100" y="35"/>
                </a:lnTo>
                <a:lnTo>
                  <a:pt x="107" y="31"/>
                </a:lnTo>
                <a:lnTo>
                  <a:pt x="114" y="31"/>
                </a:lnTo>
                <a:lnTo>
                  <a:pt x="120" y="29"/>
                </a:lnTo>
                <a:lnTo>
                  <a:pt x="126" y="28"/>
                </a:lnTo>
                <a:lnTo>
                  <a:pt x="131" y="27"/>
                </a:lnTo>
                <a:lnTo>
                  <a:pt x="126" y="20"/>
                </a:lnTo>
                <a:lnTo>
                  <a:pt x="131" y="18"/>
                </a:lnTo>
                <a:lnTo>
                  <a:pt x="131" y="11"/>
                </a:lnTo>
                <a:lnTo>
                  <a:pt x="125" y="6"/>
                </a:lnTo>
                <a:lnTo>
                  <a:pt x="119" y="6"/>
                </a:lnTo>
                <a:lnTo>
                  <a:pt x="12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4" name="Freeform 1027"/>
          <p:cNvSpPr>
            <a:spLocks/>
          </p:cNvSpPr>
          <p:nvPr/>
        </p:nvSpPr>
        <p:spPr bwMode="auto">
          <a:xfrm>
            <a:off x="3743325" y="2203450"/>
            <a:ext cx="9525" cy="4763"/>
          </a:xfrm>
          <a:custGeom>
            <a:avLst/>
            <a:gdLst>
              <a:gd name="T0" fmla="*/ 0 w 21"/>
              <a:gd name="T1" fmla="*/ 0 h 9"/>
              <a:gd name="T2" fmla="*/ 0 w 21"/>
              <a:gd name="T3" fmla="*/ 0 h 9"/>
              <a:gd name="T4" fmla="*/ 0 w 21"/>
              <a:gd name="T5" fmla="*/ 0 h 9"/>
              <a:gd name="T6" fmla="*/ 0 w 21"/>
              <a:gd name="T7" fmla="*/ 0 h 9"/>
              <a:gd name="T8" fmla="*/ 0 w 21"/>
              <a:gd name="T9" fmla="*/ 0 h 9"/>
              <a:gd name="T10" fmla="*/ 0 w 21"/>
              <a:gd name="T11" fmla="*/ 0 h 9"/>
              <a:gd name="T12" fmla="*/ 0 w 21"/>
              <a:gd name="T13" fmla="*/ 0 h 9"/>
              <a:gd name="T14" fmla="*/ 0 w 21"/>
              <a:gd name="T15" fmla="*/ 0 h 9"/>
              <a:gd name="T16" fmla="*/ 0 w 21"/>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9"/>
              <a:gd name="T29" fmla="*/ 21 w 21"/>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9">
                <a:moveTo>
                  <a:pt x="21" y="1"/>
                </a:moveTo>
                <a:lnTo>
                  <a:pt x="19" y="0"/>
                </a:lnTo>
                <a:lnTo>
                  <a:pt x="12" y="1"/>
                </a:lnTo>
                <a:lnTo>
                  <a:pt x="6" y="0"/>
                </a:lnTo>
                <a:lnTo>
                  <a:pt x="0" y="2"/>
                </a:lnTo>
                <a:lnTo>
                  <a:pt x="4" y="9"/>
                </a:lnTo>
                <a:lnTo>
                  <a:pt x="10" y="7"/>
                </a:lnTo>
                <a:lnTo>
                  <a:pt x="16" y="6"/>
                </a:lnTo>
                <a:lnTo>
                  <a:pt x="21"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5" name="Freeform 1028"/>
          <p:cNvSpPr>
            <a:spLocks/>
          </p:cNvSpPr>
          <p:nvPr/>
        </p:nvSpPr>
        <p:spPr bwMode="auto">
          <a:xfrm>
            <a:off x="3768725" y="2214563"/>
            <a:ext cx="7938" cy="3175"/>
          </a:xfrm>
          <a:custGeom>
            <a:avLst/>
            <a:gdLst>
              <a:gd name="T0" fmla="*/ 0 w 13"/>
              <a:gd name="T1" fmla="*/ 444177724 h 4"/>
              <a:gd name="T2" fmla="*/ 0 w 13"/>
              <a:gd name="T3" fmla="*/ 0 h 4"/>
              <a:gd name="T4" fmla="*/ 0 w 13"/>
              <a:gd name="T5" fmla="*/ 0 h 4"/>
              <a:gd name="T6" fmla="*/ 0 w 13"/>
              <a:gd name="T7" fmla="*/ 444177724 h 4"/>
              <a:gd name="T8" fmla="*/ 0 w 13"/>
              <a:gd name="T9" fmla="*/ 444177724 h 4"/>
              <a:gd name="T10" fmla="*/ 0 w 13"/>
              <a:gd name="T11" fmla="*/ 444177724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13" y="1"/>
                </a:moveTo>
                <a:lnTo>
                  <a:pt x="13" y="0"/>
                </a:lnTo>
                <a:lnTo>
                  <a:pt x="7" y="0"/>
                </a:lnTo>
                <a:lnTo>
                  <a:pt x="0" y="3"/>
                </a:lnTo>
                <a:lnTo>
                  <a:pt x="7" y="4"/>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6" name="Freeform 1029"/>
          <p:cNvSpPr>
            <a:spLocks/>
          </p:cNvSpPr>
          <p:nvPr/>
        </p:nvSpPr>
        <p:spPr bwMode="auto">
          <a:xfrm>
            <a:off x="3814763" y="2143125"/>
            <a:ext cx="11112" cy="3175"/>
          </a:xfrm>
          <a:custGeom>
            <a:avLst/>
            <a:gdLst>
              <a:gd name="T0" fmla="*/ 0 w 24"/>
              <a:gd name="T1" fmla="*/ 0 h 7"/>
              <a:gd name="T2" fmla="*/ 0 w 24"/>
              <a:gd name="T3" fmla="*/ 0 h 7"/>
              <a:gd name="T4" fmla="*/ 0 w 24"/>
              <a:gd name="T5" fmla="*/ 0 h 7"/>
              <a:gd name="T6" fmla="*/ 0 w 24"/>
              <a:gd name="T7" fmla="*/ 0 h 7"/>
              <a:gd name="T8" fmla="*/ 0 w 24"/>
              <a:gd name="T9" fmla="*/ 0 h 7"/>
              <a:gd name="T10" fmla="*/ 0 w 24"/>
              <a:gd name="T11" fmla="*/ 0 h 7"/>
              <a:gd name="T12" fmla="*/ 0 w 24"/>
              <a:gd name="T13" fmla="*/ 0 h 7"/>
              <a:gd name="T14" fmla="*/ 0 w 24"/>
              <a:gd name="T15" fmla="*/ 0 h 7"/>
              <a:gd name="T16" fmla="*/ 0 w 24"/>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7"/>
              <a:gd name="T29" fmla="*/ 24 w 24"/>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7">
                <a:moveTo>
                  <a:pt x="24" y="0"/>
                </a:moveTo>
                <a:lnTo>
                  <a:pt x="19" y="0"/>
                </a:lnTo>
                <a:lnTo>
                  <a:pt x="13" y="1"/>
                </a:lnTo>
                <a:lnTo>
                  <a:pt x="7" y="2"/>
                </a:lnTo>
                <a:lnTo>
                  <a:pt x="0" y="4"/>
                </a:lnTo>
                <a:lnTo>
                  <a:pt x="7" y="6"/>
                </a:lnTo>
                <a:lnTo>
                  <a:pt x="12" y="7"/>
                </a:lnTo>
                <a:lnTo>
                  <a:pt x="18" y="6"/>
                </a:lnTo>
                <a:lnTo>
                  <a:pt x="24"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7" name="Freeform 1030"/>
          <p:cNvSpPr>
            <a:spLocks/>
          </p:cNvSpPr>
          <p:nvPr/>
        </p:nvSpPr>
        <p:spPr bwMode="auto">
          <a:xfrm>
            <a:off x="3821113" y="2127250"/>
            <a:ext cx="38100" cy="4763"/>
          </a:xfrm>
          <a:custGeom>
            <a:avLst/>
            <a:gdLst>
              <a:gd name="T0" fmla="*/ 0 w 83"/>
              <a:gd name="T1" fmla="*/ 0 h 12"/>
              <a:gd name="T2" fmla="*/ 0 w 83"/>
              <a:gd name="T3" fmla="*/ 0 h 12"/>
              <a:gd name="T4" fmla="*/ 0 w 83"/>
              <a:gd name="T5" fmla="*/ 0 h 12"/>
              <a:gd name="T6" fmla="*/ 0 w 83"/>
              <a:gd name="T7" fmla="*/ 0 h 12"/>
              <a:gd name="T8" fmla="*/ 0 w 83"/>
              <a:gd name="T9" fmla="*/ 0 h 12"/>
              <a:gd name="T10" fmla="*/ 0 w 83"/>
              <a:gd name="T11" fmla="*/ 0 h 12"/>
              <a:gd name="T12" fmla="*/ 0 w 83"/>
              <a:gd name="T13" fmla="*/ 0 h 12"/>
              <a:gd name="T14" fmla="*/ 0 w 83"/>
              <a:gd name="T15" fmla="*/ 0 h 12"/>
              <a:gd name="T16" fmla="*/ 0 w 83"/>
              <a:gd name="T17" fmla="*/ 0 h 12"/>
              <a:gd name="T18" fmla="*/ 0 w 83"/>
              <a:gd name="T19" fmla="*/ 0 h 12"/>
              <a:gd name="T20" fmla="*/ 0 w 83"/>
              <a:gd name="T21" fmla="*/ 0 h 12"/>
              <a:gd name="T22" fmla="*/ 0 w 83"/>
              <a:gd name="T23" fmla="*/ 0 h 12"/>
              <a:gd name="T24" fmla="*/ 0 w 83"/>
              <a:gd name="T25" fmla="*/ 0 h 12"/>
              <a:gd name="T26" fmla="*/ 0 w 83"/>
              <a:gd name="T27" fmla="*/ 0 h 12"/>
              <a:gd name="T28" fmla="*/ 0 w 83"/>
              <a:gd name="T29" fmla="*/ 0 h 12"/>
              <a:gd name="T30" fmla="*/ 0 w 83"/>
              <a:gd name="T31" fmla="*/ 0 h 12"/>
              <a:gd name="T32" fmla="*/ 0 w 83"/>
              <a:gd name="T33" fmla="*/ 0 h 12"/>
              <a:gd name="T34" fmla="*/ 0 w 83"/>
              <a:gd name="T35" fmla="*/ 0 h 12"/>
              <a:gd name="T36" fmla="*/ 0 w 83"/>
              <a:gd name="T37" fmla="*/ 0 h 12"/>
              <a:gd name="T38" fmla="*/ 0 w 83"/>
              <a:gd name="T39" fmla="*/ 0 h 12"/>
              <a:gd name="T40" fmla="*/ 0 w 83"/>
              <a:gd name="T41" fmla="*/ 0 h 12"/>
              <a:gd name="T42" fmla="*/ 0 w 83"/>
              <a:gd name="T43" fmla="*/ 0 h 12"/>
              <a:gd name="T44" fmla="*/ 0 w 83"/>
              <a:gd name="T45" fmla="*/ 0 h 12"/>
              <a:gd name="T46" fmla="*/ 0 w 83"/>
              <a:gd name="T47" fmla="*/ 0 h 12"/>
              <a:gd name="T48" fmla="*/ 0 w 83"/>
              <a:gd name="T49" fmla="*/ 0 h 12"/>
              <a:gd name="T50" fmla="*/ 0 w 83"/>
              <a:gd name="T51" fmla="*/ 0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3"/>
              <a:gd name="T79" fmla="*/ 0 h 12"/>
              <a:gd name="T80" fmla="*/ 83 w 83"/>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3" h="12">
                <a:moveTo>
                  <a:pt x="9" y="7"/>
                </a:moveTo>
                <a:lnTo>
                  <a:pt x="15" y="5"/>
                </a:lnTo>
                <a:lnTo>
                  <a:pt x="21" y="7"/>
                </a:lnTo>
                <a:lnTo>
                  <a:pt x="33" y="8"/>
                </a:lnTo>
                <a:lnTo>
                  <a:pt x="39" y="8"/>
                </a:lnTo>
                <a:lnTo>
                  <a:pt x="46" y="9"/>
                </a:lnTo>
                <a:lnTo>
                  <a:pt x="52" y="11"/>
                </a:lnTo>
                <a:lnTo>
                  <a:pt x="58" y="11"/>
                </a:lnTo>
                <a:lnTo>
                  <a:pt x="64" y="12"/>
                </a:lnTo>
                <a:lnTo>
                  <a:pt x="69" y="12"/>
                </a:lnTo>
                <a:lnTo>
                  <a:pt x="77" y="12"/>
                </a:lnTo>
                <a:lnTo>
                  <a:pt x="83" y="10"/>
                </a:lnTo>
                <a:lnTo>
                  <a:pt x="77" y="9"/>
                </a:lnTo>
                <a:lnTo>
                  <a:pt x="70" y="5"/>
                </a:lnTo>
                <a:lnTo>
                  <a:pt x="64" y="4"/>
                </a:lnTo>
                <a:lnTo>
                  <a:pt x="58" y="3"/>
                </a:lnTo>
                <a:lnTo>
                  <a:pt x="52" y="3"/>
                </a:lnTo>
                <a:lnTo>
                  <a:pt x="45" y="1"/>
                </a:lnTo>
                <a:lnTo>
                  <a:pt x="39" y="0"/>
                </a:lnTo>
                <a:lnTo>
                  <a:pt x="32" y="0"/>
                </a:lnTo>
                <a:lnTo>
                  <a:pt x="26" y="0"/>
                </a:lnTo>
                <a:lnTo>
                  <a:pt x="19" y="0"/>
                </a:lnTo>
                <a:lnTo>
                  <a:pt x="12" y="0"/>
                </a:lnTo>
                <a:lnTo>
                  <a:pt x="6" y="1"/>
                </a:lnTo>
                <a:lnTo>
                  <a:pt x="0" y="5"/>
                </a:lnTo>
                <a:lnTo>
                  <a:pt x="9"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8" name="Freeform 1031"/>
          <p:cNvSpPr>
            <a:spLocks/>
          </p:cNvSpPr>
          <p:nvPr/>
        </p:nvSpPr>
        <p:spPr bwMode="auto">
          <a:xfrm>
            <a:off x="3822700" y="2239963"/>
            <a:ext cx="7938" cy="3175"/>
          </a:xfrm>
          <a:custGeom>
            <a:avLst/>
            <a:gdLst>
              <a:gd name="T0" fmla="*/ 0 w 14"/>
              <a:gd name="T1" fmla="*/ 0 h 6"/>
              <a:gd name="T2" fmla="*/ 0 w 14"/>
              <a:gd name="T3" fmla="*/ 0 h 6"/>
              <a:gd name="T4" fmla="*/ 0 w 14"/>
              <a:gd name="T5" fmla="*/ 0 h 6"/>
              <a:gd name="T6" fmla="*/ 0 w 14"/>
              <a:gd name="T7" fmla="*/ 0 h 6"/>
              <a:gd name="T8" fmla="*/ 0 w 14"/>
              <a:gd name="T9" fmla="*/ 0 h 6"/>
              <a:gd name="T10" fmla="*/ 0 60000 65536"/>
              <a:gd name="T11" fmla="*/ 0 60000 65536"/>
              <a:gd name="T12" fmla="*/ 0 60000 65536"/>
              <a:gd name="T13" fmla="*/ 0 60000 65536"/>
              <a:gd name="T14" fmla="*/ 0 60000 65536"/>
              <a:gd name="T15" fmla="*/ 0 w 14"/>
              <a:gd name="T16" fmla="*/ 0 h 6"/>
              <a:gd name="T17" fmla="*/ 14 w 14"/>
              <a:gd name="T18" fmla="*/ 6 h 6"/>
            </a:gdLst>
            <a:ahLst/>
            <a:cxnLst>
              <a:cxn ang="T10">
                <a:pos x="T0" y="T1"/>
              </a:cxn>
              <a:cxn ang="T11">
                <a:pos x="T2" y="T3"/>
              </a:cxn>
              <a:cxn ang="T12">
                <a:pos x="T4" y="T5"/>
              </a:cxn>
              <a:cxn ang="T13">
                <a:pos x="T6" y="T7"/>
              </a:cxn>
              <a:cxn ang="T14">
                <a:pos x="T8" y="T9"/>
              </a:cxn>
            </a:cxnLst>
            <a:rect l="T15" t="T16" r="T17" b="T18"/>
            <a:pathLst>
              <a:path w="14" h="6">
                <a:moveTo>
                  <a:pt x="14" y="0"/>
                </a:moveTo>
                <a:lnTo>
                  <a:pt x="6" y="0"/>
                </a:lnTo>
                <a:lnTo>
                  <a:pt x="0" y="5"/>
                </a:lnTo>
                <a:lnTo>
                  <a:pt x="6" y="6"/>
                </a:lnTo>
                <a:lnTo>
                  <a:pt x="14"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59" name="Freeform 1032"/>
          <p:cNvSpPr>
            <a:spLocks/>
          </p:cNvSpPr>
          <p:nvPr/>
        </p:nvSpPr>
        <p:spPr bwMode="auto">
          <a:xfrm>
            <a:off x="3832225" y="2144713"/>
            <a:ext cx="47625" cy="22225"/>
          </a:xfrm>
          <a:custGeom>
            <a:avLst/>
            <a:gdLst>
              <a:gd name="T0" fmla="*/ 0 w 103"/>
              <a:gd name="T1" fmla="*/ 0 h 49"/>
              <a:gd name="T2" fmla="*/ 0 w 103"/>
              <a:gd name="T3" fmla="*/ 0 h 49"/>
              <a:gd name="T4" fmla="*/ 0 w 103"/>
              <a:gd name="T5" fmla="*/ 0 h 49"/>
              <a:gd name="T6" fmla="*/ 0 w 103"/>
              <a:gd name="T7" fmla="*/ 0 h 49"/>
              <a:gd name="T8" fmla="*/ 0 w 103"/>
              <a:gd name="T9" fmla="*/ 0 h 49"/>
              <a:gd name="T10" fmla="*/ 0 w 103"/>
              <a:gd name="T11" fmla="*/ 0 h 49"/>
              <a:gd name="T12" fmla="*/ 0 w 103"/>
              <a:gd name="T13" fmla="*/ 0 h 49"/>
              <a:gd name="T14" fmla="*/ 0 w 103"/>
              <a:gd name="T15" fmla="*/ 0 h 49"/>
              <a:gd name="T16" fmla="*/ 0 w 103"/>
              <a:gd name="T17" fmla="*/ 0 h 49"/>
              <a:gd name="T18" fmla="*/ 0 w 103"/>
              <a:gd name="T19" fmla="*/ 0 h 49"/>
              <a:gd name="T20" fmla="*/ 0 w 103"/>
              <a:gd name="T21" fmla="*/ 0 h 49"/>
              <a:gd name="T22" fmla="*/ 0 w 103"/>
              <a:gd name="T23" fmla="*/ 0 h 49"/>
              <a:gd name="T24" fmla="*/ 0 w 103"/>
              <a:gd name="T25" fmla="*/ 0 h 49"/>
              <a:gd name="T26" fmla="*/ 0 w 103"/>
              <a:gd name="T27" fmla="*/ 0 h 49"/>
              <a:gd name="T28" fmla="*/ 0 w 103"/>
              <a:gd name="T29" fmla="*/ 0 h 49"/>
              <a:gd name="T30" fmla="*/ 0 w 103"/>
              <a:gd name="T31" fmla="*/ 0 h 49"/>
              <a:gd name="T32" fmla="*/ 0 w 103"/>
              <a:gd name="T33" fmla="*/ 0 h 49"/>
              <a:gd name="T34" fmla="*/ 0 w 103"/>
              <a:gd name="T35" fmla="*/ 0 h 49"/>
              <a:gd name="T36" fmla="*/ 0 w 103"/>
              <a:gd name="T37" fmla="*/ 0 h 49"/>
              <a:gd name="T38" fmla="*/ 0 w 103"/>
              <a:gd name="T39" fmla="*/ 0 h 49"/>
              <a:gd name="T40" fmla="*/ 0 w 103"/>
              <a:gd name="T41" fmla="*/ 0 h 49"/>
              <a:gd name="T42" fmla="*/ 0 w 103"/>
              <a:gd name="T43" fmla="*/ 0 h 49"/>
              <a:gd name="T44" fmla="*/ 0 w 103"/>
              <a:gd name="T45" fmla="*/ 0 h 49"/>
              <a:gd name="T46" fmla="*/ 0 w 103"/>
              <a:gd name="T47" fmla="*/ 0 h 49"/>
              <a:gd name="T48" fmla="*/ 0 w 103"/>
              <a:gd name="T49" fmla="*/ 0 h 49"/>
              <a:gd name="T50" fmla="*/ 0 w 103"/>
              <a:gd name="T51" fmla="*/ 0 h 49"/>
              <a:gd name="T52" fmla="*/ 0 w 103"/>
              <a:gd name="T53" fmla="*/ 0 h 49"/>
              <a:gd name="T54" fmla="*/ 0 w 103"/>
              <a:gd name="T55" fmla="*/ 0 h 49"/>
              <a:gd name="T56" fmla="*/ 0 w 103"/>
              <a:gd name="T57" fmla="*/ 0 h 49"/>
              <a:gd name="T58" fmla="*/ 0 w 103"/>
              <a:gd name="T59" fmla="*/ 0 h 49"/>
              <a:gd name="T60" fmla="*/ 0 w 103"/>
              <a:gd name="T61" fmla="*/ 0 h 49"/>
              <a:gd name="T62" fmla="*/ 0 w 103"/>
              <a:gd name="T63" fmla="*/ 0 h 49"/>
              <a:gd name="T64" fmla="*/ 0 w 103"/>
              <a:gd name="T65" fmla="*/ 0 h 49"/>
              <a:gd name="T66" fmla="*/ 0 w 103"/>
              <a:gd name="T67" fmla="*/ 0 h 49"/>
              <a:gd name="T68" fmla="*/ 0 w 103"/>
              <a:gd name="T69" fmla="*/ 0 h 49"/>
              <a:gd name="T70" fmla="*/ 0 w 103"/>
              <a:gd name="T71" fmla="*/ 0 h 49"/>
              <a:gd name="T72" fmla="*/ 0 w 103"/>
              <a:gd name="T73" fmla="*/ 0 h 49"/>
              <a:gd name="T74" fmla="*/ 0 w 103"/>
              <a:gd name="T75" fmla="*/ 0 h 49"/>
              <a:gd name="T76" fmla="*/ 0 w 103"/>
              <a:gd name="T77" fmla="*/ 0 h 49"/>
              <a:gd name="T78" fmla="*/ 0 w 103"/>
              <a:gd name="T79" fmla="*/ 0 h 49"/>
              <a:gd name="T80" fmla="*/ 0 w 103"/>
              <a:gd name="T81" fmla="*/ 0 h 49"/>
              <a:gd name="T82" fmla="*/ 0 w 103"/>
              <a:gd name="T83" fmla="*/ 0 h 49"/>
              <a:gd name="T84" fmla="*/ 0 w 103"/>
              <a:gd name="T85" fmla="*/ 0 h 49"/>
              <a:gd name="T86" fmla="*/ 0 w 103"/>
              <a:gd name="T87" fmla="*/ 0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49"/>
              <a:gd name="T134" fmla="*/ 103 w 103"/>
              <a:gd name="T135" fmla="*/ 49 h 4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49">
                <a:moveTo>
                  <a:pt x="78" y="35"/>
                </a:moveTo>
                <a:lnTo>
                  <a:pt x="72" y="34"/>
                </a:lnTo>
                <a:lnTo>
                  <a:pt x="72" y="26"/>
                </a:lnTo>
                <a:lnTo>
                  <a:pt x="78" y="27"/>
                </a:lnTo>
                <a:lnTo>
                  <a:pt x="85" y="29"/>
                </a:lnTo>
                <a:lnTo>
                  <a:pt x="91" y="30"/>
                </a:lnTo>
                <a:lnTo>
                  <a:pt x="97" y="31"/>
                </a:lnTo>
                <a:lnTo>
                  <a:pt x="103" y="31"/>
                </a:lnTo>
                <a:lnTo>
                  <a:pt x="101" y="25"/>
                </a:lnTo>
                <a:lnTo>
                  <a:pt x="96" y="25"/>
                </a:lnTo>
                <a:lnTo>
                  <a:pt x="90" y="21"/>
                </a:lnTo>
                <a:lnTo>
                  <a:pt x="84" y="16"/>
                </a:lnTo>
                <a:lnTo>
                  <a:pt x="77" y="17"/>
                </a:lnTo>
                <a:lnTo>
                  <a:pt x="71" y="13"/>
                </a:lnTo>
                <a:lnTo>
                  <a:pt x="65" y="10"/>
                </a:lnTo>
                <a:lnTo>
                  <a:pt x="59" y="3"/>
                </a:lnTo>
                <a:lnTo>
                  <a:pt x="54" y="3"/>
                </a:lnTo>
                <a:lnTo>
                  <a:pt x="46" y="2"/>
                </a:lnTo>
                <a:lnTo>
                  <a:pt x="40" y="3"/>
                </a:lnTo>
                <a:lnTo>
                  <a:pt x="33" y="1"/>
                </a:lnTo>
                <a:lnTo>
                  <a:pt x="19" y="0"/>
                </a:lnTo>
                <a:lnTo>
                  <a:pt x="13" y="1"/>
                </a:lnTo>
                <a:lnTo>
                  <a:pt x="7" y="1"/>
                </a:lnTo>
                <a:lnTo>
                  <a:pt x="1" y="2"/>
                </a:lnTo>
                <a:lnTo>
                  <a:pt x="2" y="9"/>
                </a:lnTo>
                <a:lnTo>
                  <a:pt x="0" y="16"/>
                </a:lnTo>
                <a:lnTo>
                  <a:pt x="6" y="22"/>
                </a:lnTo>
                <a:lnTo>
                  <a:pt x="13" y="22"/>
                </a:lnTo>
                <a:lnTo>
                  <a:pt x="19" y="27"/>
                </a:lnTo>
                <a:lnTo>
                  <a:pt x="26" y="30"/>
                </a:lnTo>
                <a:lnTo>
                  <a:pt x="32" y="31"/>
                </a:lnTo>
                <a:lnTo>
                  <a:pt x="38" y="32"/>
                </a:lnTo>
                <a:lnTo>
                  <a:pt x="44" y="34"/>
                </a:lnTo>
                <a:lnTo>
                  <a:pt x="50" y="37"/>
                </a:lnTo>
                <a:lnTo>
                  <a:pt x="58" y="42"/>
                </a:lnTo>
                <a:lnTo>
                  <a:pt x="64" y="45"/>
                </a:lnTo>
                <a:lnTo>
                  <a:pt x="70" y="45"/>
                </a:lnTo>
                <a:lnTo>
                  <a:pt x="76" y="48"/>
                </a:lnTo>
                <a:lnTo>
                  <a:pt x="83" y="49"/>
                </a:lnTo>
                <a:lnTo>
                  <a:pt x="90" y="47"/>
                </a:lnTo>
                <a:lnTo>
                  <a:pt x="94" y="40"/>
                </a:lnTo>
                <a:lnTo>
                  <a:pt x="88" y="39"/>
                </a:lnTo>
                <a:lnTo>
                  <a:pt x="82" y="35"/>
                </a:lnTo>
                <a:lnTo>
                  <a:pt x="78" y="3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60" name="Freeform 1033"/>
          <p:cNvSpPr>
            <a:spLocks/>
          </p:cNvSpPr>
          <p:nvPr/>
        </p:nvSpPr>
        <p:spPr bwMode="auto">
          <a:xfrm>
            <a:off x="3832225" y="2138363"/>
            <a:ext cx="52388" cy="11112"/>
          </a:xfrm>
          <a:custGeom>
            <a:avLst/>
            <a:gdLst>
              <a:gd name="T0" fmla="*/ 0 w 112"/>
              <a:gd name="T1" fmla="*/ 0 h 24"/>
              <a:gd name="T2" fmla="*/ 0 w 112"/>
              <a:gd name="T3" fmla="*/ 0 h 24"/>
              <a:gd name="T4" fmla="*/ 0 w 112"/>
              <a:gd name="T5" fmla="*/ 0 h 24"/>
              <a:gd name="T6" fmla="*/ 0 w 112"/>
              <a:gd name="T7" fmla="*/ 0 h 24"/>
              <a:gd name="T8" fmla="*/ 0 w 112"/>
              <a:gd name="T9" fmla="*/ 0 h 24"/>
              <a:gd name="T10" fmla="*/ 0 w 112"/>
              <a:gd name="T11" fmla="*/ 0 h 24"/>
              <a:gd name="T12" fmla="*/ 0 w 112"/>
              <a:gd name="T13" fmla="*/ 0 h 24"/>
              <a:gd name="T14" fmla="*/ 0 w 112"/>
              <a:gd name="T15" fmla="*/ 0 h 24"/>
              <a:gd name="T16" fmla="*/ 0 w 112"/>
              <a:gd name="T17" fmla="*/ 0 h 24"/>
              <a:gd name="T18" fmla="*/ 0 w 112"/>
              <a:gd name="T19" fmla="*/ 0 h 24"/>
              <a:gd name="T20" fmla="*/ 0 w 112"/>
              <a:gd name="T21" fmla="*/ 0 h 24"/>
              <a:gd name="T22" fmla="*/ 0 w 112"/>
              <a:gd name="T23" fmla="*/ 0 h 24"/>
              <a:gd name="T24" fmla="*/ 0 w 112"/>
              <a:gd name="T25" fmla="*/ 0 h 24"/>
              <a:gd name="T26" fmla="*/ 0 w 112"/>
              <a:gd name="T27" fmla="*/ 0 h 24"/>
              <a:gd name="T28" fmla="*/ 0 w 112"/>
              <a:gd name="T29" fmla="*/ 0 h 24"/>
              <a:gd name="T30" fmla="*/ 0 w 112"/>
              <a:gd name="T31" fmla="*/ 0 h 24"/>
              <a:gd name="T32" fmla="*/ 0 w 112"/>
              <a:gd name="T33" fmla="*/ 0 h 24"/>
              <a:gd name="T34" fmla="*/ 0 w 112"/>
              <a:gd name="T35" fmla="*/ 0 h 24"/>
              <a:gd name="T36" fmla="*/ 0 w 112"/>
              <a:gd name="T37" fmla="*/ 0 h 24"/>
              <a:gd name="T38" fmla="*/ 0 w 112"/>
              <a:gd name="T39" fmla="*/ 0 h 24"/>
              <a:gd name="T40" fmla="*/ 0 w 112"/>
              <a:gd name="T41" fmla="*/ 0 h 24"/>
              <a:gd name="T42" fmla="*/ 0 w 112"/>
              <a:gd name="T43" fmla="*/ 0 h 24"/>
              <a:gd name="T44" fmla="*/ 0 w 112"/>
              <a:gd name="T45" fmla="*/ 0 h 24"/>
              <a:gd name="T46" fmla="*/ 0 w 112"/>
              <a:gd name="T47" fmla="*/ 0 h 24"/>
              <a:gd name="T48" fmla="*/ 0 w 112"/>
              <a:gd name="T49" fmla="*/ 0 h 24"/>
              <a:gd name="T50" fmla="*/ 0 w 112"/>
              <a:gd name="T51" fmla="*/ 0 h 24"/>
              <a:gd name="T52" fmla="*/ 0 w 112"/>
              <a:gd name="T53" fmla="*/ 0 h 24"/>
              <a:gd name="T54" fmla="*/ 0 w 112"/>
              <a:gd name="T55" fmla="*/ 0 h 24"/>
              <a:gd name="T56" fmla="*/ 0 w 112"/>
              <a:gd name="T57" fmla="*/ 0 h 24"/>
              <a:gd name="T58" fmla="*/ 0 w 112"/>
              <a:gd name="T59" fmla="*/ 0 h 24"/>
              <a:gd name="T60" fmla="*/ 0 w 112"/>
              <a:gd name="T61" fmla="*/ 0 h 24"/>
              <a:gd name="T62" fmla="*/ 0 w 112"/>
              <a:gd name="T63" fmla="*/ 0 h 24"/>
              <a:gd name="T64" fmla="*/ 0 w 112"/>
              <a:gd name="T65" fmla="*/ 0 h 24"/>
              <a:gd name="T66" fmla="*/ 0 w 112"/>
              <a:gd name="T67" fmla="*/ 0 h 24"/>
              <a:gd name="T68" fmla="*/ 0 w 112"/>
              <a:gd name="T69" fmla="*/ 0 h 24"/>
              <a:gd name="T70" fmla="*/ 0 w 112"/>
              <a:gd name="T71" fmla="*/ 0 h 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2"/>
              <a:gd name="T109" fmla="*/ 0 h 24"/>
              <a:gd name="T110" fmla="*/ 112 w 112"/>
              <a:gd name="T111" fmla="*/ 24 h 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2" h="24">
                <a:moveTo>
                  <a:pt x="112" y="10"/>
                </a:moveTo>
                <a:lnTo>
                  <a:pt x="110" y="8"/>
                </a:lnTo>
                <a:lnTo>
                  <a:pt x="102" y="8"/>
                </a:lnTo>
                <a:lnTo>
                  <a:pt x="97" y="5"/>
                </a:lnTo>
                <a:lnTo>
                  <a:pt x="90" y="3"/>
                </a:lnTo>
                <a:lnTo>
                  <a:pt x="85" y="3"/>
                </a:lnTo>
                <a:lnTo>
                  <a:pt x="77" y="2"/>
                </a:lnTo>
                <a:lnTo>
                  <a:pt x="70" y="2"/>
                </a:lnTo>
                <a:lnTo>
                  <a:pt x="64" y="0"/>
                </a:lnTo>
                <a:lnTo>
                  <a:pt x="58" y="0"/>
                </a:lnTo>
                <a:lnTo>
                  <a:pt x="51" y="0"/>
                </a:lnTo>
                <a:lnTo>
                  <a:pt x="44" y="1"/>
                </a:lnTo>
                <a:lnTo>
                  <a:pt x="39" y="2"/>
                </a:lnTo>
                <a:lnTo>
                  <a:pt x="32" y="2"/>
                </a:lnTo>
                <a:lnTo>
                  <a:pt x="26" y="3"/>
                </a:lnTo>
                <a:lnTo>
                  <a:pt x="18" y="3"/>
                </a:lnTo>
                <a:lnTo>
                  <a:pt x="12" y="3"/>
                </a:lnTo>
                <a:lnTo>
                  <a:pt x="6" y="4"/>
                </a:lnTo>
                <a:lnTo>
                  <a:pt x="0" y="10"/>
                </a:lnTo>
                <a:lnTo>
                  <a:pt x="6" y="10"/>
                </a:lnTo>
                <a:lnTo>
                  <a:pt x="12" y="9"/>
                </a:lnTo>
                <a:lnTo>
                  <a:pt x="20" y="9"/>
                </a:lnTo>
                <a:lnTo>
                  <a:pt x="26" y="10"/>
                </a:lnTo>
                <a:lnTo>
                  <a:pt x="38" y="12"/>
                </a:lnTo>
                <a:lnTo>
                  <a:pt x="58" y="12"/>
                </a:lnTo>
                <a:lnTo>
                  <a:pt x="64" y="13"/>
                </a:lnTo>
                <a:lnTo>
                  <a:pt x="70" y="17"/>
                </a:lnTo>
                <a:lnTo>
                  <a:pt x="75" y="24"/>
                </a:lnTo>
                <a:lnTo>
                  <a:pt x="82" y="21"/>
                </a:lnTo>
                <a:lnTo>
                  <a:pt x="95" y="24"/>
                </a:lnTo>
                <a:lnTo>
                  <a:pt x="101" y="24"/>
                </a:lnTo>
                <a:lnTo>
                  <a:pt x="106" y="24"/>
                </a:lnTo>
                <a:lnTo>
                  <a:pt x="104" y="17"/>
                </a:lnTo>
                <a:lnTo>
                  <a:pt x="98" y="16"/>
                </a:lnTo>
                <a:lnTo>
                  <a:pt x="104" y="13"/>
                </a:lnTo>
                <a:lnTo>
                  <a:pt x="112" y="1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61" name="Freeform 1034"/>
          <p:cNvSpPr>
            <a:spLocks/>
          </p:cNvSpPr>
          <p:nvPr/>
        </p:nvSpPr>
        <p:spPr bwMode="auto">
          <a:xfrm>
            <a:off x="3897313" y="2097088"/>
            <a:ext cx="34925" cy="9525"/>
          </a:xfrm>
          <a:custGeom>
            <a:avLst/>
            <a:gdLst>
              <a:gd name="T0" fmla="*/ 0 w 76"/>
              <a:gd name="T1" fmla="*/ 0 h 23"/>
              <a:gd name="T2" fmla="*/ 0 w 76"/>
              <a:gd name="T3" fmla="*/ 0 h 23"/>
              <a:gd name="T4" fmla="*/ 0 w 76"/>
              <a:gd name="T5" fmla="*/ 0 h 23"/>
              <a:gd name="T6" fmla="*/ 0 w 76"/>
              <a:gd name="T7" fmla="*/ 0 h 23"/>
              <a:gd name="T8" fmla="*/ 0 w 76"/>
              <a:gd name="T9" fmla="*/ 0 h 23"/>
              <a:gd name="T10" fmla="*/ 0 w 76"/>
              <a:gd name="T11" fmla="*/ 0 h 23"/>
              <a:gd name="T12" fmla="*/ 0 w 76"/>
              <a:gd name="T13" fmla="*/ 0 h 23"/>
              <a:gd name="T14" fmla="*/ 0 w 76"/>
              <a:gd name="T15" fmla="*/ 0 h 23"/>
              <a:gd name="T16" fmla="*/ 0 w 76"/>
              <a:gd name="T17" fmla="*/ 0 h 23"/>
              <a:gd name="T18" fmla="*/ 0 w 76"/>
              <a:gd name="T19" fmla="*/ 0 h 23"/>
              <a:gd name="T20" fmla="*/ 0 w 76"/>
              <a:gd name="T21" fmla="*/ 0 h 23"/>
              <a:gd name="T22" fmla="*/ 0 w 76"/>
              <a:gd name="T23" fmla="*/ 0 h 23"/>
              <a:gd name="T24" fmla="*/ 0 w 76"/>
              <a:gd name="T25" fmla="*/ 0 h 23"/>
              <a:gd name="T26" fmla="*/ 0 w 76"/>
              <a:gd name="T27" fmla="*/ 0 h 23"/>
              <a:gd name="T28" fmla="*/ 0 w 76"/>
              <a:gd name="T29" fmla="*/ 0 h 23"/>
              <a:gd name="T30" fmla="*/ 0 w 76"/>
              <a:gd name="T31" fmla="*/ 0 h 23"/>
              <a:gd name="T32" fmla="*/ 0 w 76"/>
              <a:gd name="T33" fmla="*/ 0 h 23"/>
              <a:gd name="T34" fmla="*/ 0 w 76"/>
              <a:gd name="T35" fmla="*/ 0 h 23"/>
              <a:gd name="T36" fmla="*/ 0 w 76"/>
              <a:gd name="T37" fmla="*/ 0 h 23"/>
              <a:gd name="T38" fmla="*/ 0 w 76"/>
              <a:gd name="T39" fmla="*/ 0 h 23"/>
              <a:gd name="T40" fmla="*/ 0 w 76"/>
              <a:gd name="T41" fmla="*/ 0 h 23"/>
              <a:gd name="T42" fmla="*/ 0 w 76"/>
              <a:gd name="T43" fmla="*/ 0 h 23"/>
              <a:gd name="T44" fmla="*/ 0 w 76"/>
              <a:gd name="T45" fmla="*/ 0 h 23"/>
              <a:gd name="T46" fmla="*/ 0 w 76"/>
              <a:gd name="T47" fmla="*/ 0 h 23"/>
              <a:gd name="T48" fmla="*/ 0 w 76"/>
              <a:gd name="T49" fmla="*/ 0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6"/>
              <a:gd name="T76" fmla="*/ 0 h 23"/>
              <a:gd name="T77" fmla="*/ 76 w 76"/>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6" h="23">
                <a:moveTo>
                  <a:pt x="46" y="1"/>
                </a:moveTo>
                <a:lnTo>
                  <a:pt x="40" y="0"/>
                </a:lnTo>
                <a:lnTo>
                  <a:pt x="34" y="0"/>
                </a:lnTo>
                <a:lnTo>
                  <a:pt x="26" y="1"/>
                </a:lnTo>
                <a:lnTo>
                  <a:pt x="20" y="3"/>
                </a:lnTo>
                <a:lnTo>
                  <a:pt x="14" y="4"/>
                </a:lnTo>
                <a:lnTo>
                  <a:pt x="7" y="5"/>
                </a:lnTo>
                <a:lnTo>
                  <a:pt x="0" y="10"/>
                </a:lnTo>
                <a:lnTo>
                  <a:pt x="4" y="17"/>
                </a:lnTo>
                <a:lnTo>
                  <a:pt x="17" y="20"/>
                </a:lnTo>
                <a:lnTo>
                  <a:pt x="24" y="21"/>
                </a:lnTo>
                <a:lnTo>
                  <a:pt x="30" y="23"/>
                </a:lnTo>
                <a:lnTo>
                  <a:pt x="37" y="23"/>
                </a:lnTo>
                <a:lnTo>
                  <a:pt x="43" y="21"/>
                </a:lnTo>
                <a:lnTo>
                  <a:pt x="49" y="21"/>
                </a:lnTo>
                <a:lnTo>
                  <a:pt x="56" y="20"/>
                </a:lnTo>
                <a:lnTo>
                  <a:pt x="62" y="19"/>
                </a:lnTo>
                <a:lnTo>
                  <a:pt x="70" y="18"/>
                </a:lnTo>
                <a:lnTo>
                  <a:pt x="76" y="17"/>
                </a:lnTo>
                <a:lnTo>
                  <a:pt x="70" y="13"/>
                </a:lnTo>
                <a:lnTo>
                  <a:pt x="66" y="8"/>
                </a:lnTo>
                <a:lnTo>
                  <a:pt x="60" y="3"/>
                </a:lnTo>
                <a:lnTo>
                  <a:pt x="53" y="2"/>
                </a:lnTo>
                <a:lnTo>
                  <a:pt x="47" y="2"/>
                </a:lnTo>
                <a:lnTo>
                  <a:pt x="4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62" name="Freeform 1035"/>
          <p:cNvSpPr>
            <a:spLocks/>
          </p:cNvSpPr>
          <p:nvPr/>
        </p:nvSpPr>
        <p:spPr bwMode="auto">
          <a:xfrm>
            <a:off x="3927475" y="2033588"/>
            <a:ext cx="9525" cy="3175"/>
          </a:xfrm>
          <a:custGeom>
            <a:avLst/>
            <a:gdLst>
              <a:gd name="T0" fmla="*/ 0 w 18"/>
              <a:gd name="T1" fmla="*/ 0 h 6"/>
              <a:gd name="T2" fmla="*/ 0 w 18"/>
              <a:gd name="T3" fmla="*/ 0 h 6"/>
              <a:gd name="T4" fmla="*/ 0 w 18"/>
              <a:gd name="T5" fmla="*/ 0 h 6"/>
              <a:gd name="T6" fmla="*/ 0 w 18"/>
              <a:gd name="T7" fmla="*/ 0 h 6"/>
              <a:gd name="T8" fmla="*/ 0 w 18"/>
              <a:gd name="T9" fmla="*/ 0 h 6"/>
              <a:gd name="T10" fmla="*/ 0 w 18"/>
              <a:gd name="T11" fmla="*/ 0 h 6"/>
              <a:gd name="T12" fmla="*/ 0 60000 65536"/>
              <a:gd name="T13" fmla="*/ 0 60000 65536"/>
              <a:gd name="T14" fmla="*/ 0 60000 65536"/>
              <a:gd name="T15" fmla="*/ 0 60000 65536"/>
              <a:gd name="T16" fmla="*/ 0 60000 65536"/>
              <a:gd name="T17" fmla="*/ 0 60000 65536"/>
              <a:gd name="T18" fmla="*/ 0 w 18"/>
              <a:gd name="T19" fmla="*/ 0 h 6"/>
              <a:gd name="T20" fmla="*/ 18 w 1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8" h="6">
                <a:moveTo>
                  <a:pt x="12" y="6"/>
                </a:moveTo>
                <a:lnTo>
                  <a:pt x="18" y="0"/>
                </a:lnTo>
                <a:lnTo>
                  <a:pt x="6" y="0"/>
                </a:lnTo>
                <a:lnTo>
                  <a:pt x="0" y="4"/>
                </a:lnTo>
                <a:lnTo>
                  <a:pt x="6" y="5"/>
                </a:lnTo>
                <a:lnTo>
                  <a:pt x="1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6863" name="Freeform 1036"/>
          <p:cNvSpPr>
            <a:spLocks/>
          </p:cNvSpPr>
          <p:nvPr/>
        </p:nvSpPr>
        <p:spPr bwMode="auto">
          <a:xfrm>
            <a:off x="3927475" y="2079625"/>
            <a:ext cx="19050" cy="11113"/>
          </a:xfrm>
          <a:custGeom>
            <a:avLst/>
            <a:gdLst>
              <a:gd name="T0" fmla="*/ 0 w 40"/>
              <a:gd name="T1" fmla="*/ 0 h 22"/>
              <a:gd name="T2" fmla="*/ 0 w 40"/>
              <a:gd name="T3" fmla="*/ 0 h 22"/>
              <a:gd name="T4" fmla="*/ 0 w 40"/>
              <a:gd name="T5" fmla="*/ 0 h 22"/>
              <a:gd name="T6" fmla="*/ 0 w 40"/>
              <a:gd name="T7" fmla="*/ 0 h 22"/>
              <a:gd name="T8" fmla="*/ 0 w 40"/>
              <a:gd name="T9" fmla="*/ 0 h 22"/>
              <a:gd name="T10" fmla="*/ 0 w 40"/>
              <a:gd name="T11" fmla="*/ 0 h 22"/>
              <a:gd name="T12" fmla="*/ 0 w 40"/>
              <a:gd name="T13" fmla="*/ 0 h 22"/>
              <a:gd name="T14" fmla="*/ 0 w 40"/>
              <a:gd name="T15" fmla="*/ 0 h 22"/>
              <a:gd name="T16" fmla="*/ 0 w 40"/>
              <a:gd name="T17" fmla="*/ 0 h 22"/>
              <a:gd name="T18" fmla="*/ 0 w 40"/>
              <a:gd name="T19" fmla="*/ 0 h 22"/>
              <a:gd name="T20" fmla="*/ 0 w 40"/>
              <a:gd name="T21" fmla="*/ 0 h 22"/>
              <a:gd name="T22" fmla="*/ 0 w 40"/>
              <a:gd name="T23" fmla="*/ 0 h 22"/>
              <a:gd name="T24" fmla="*/ 0 w 40"/>
              <a:gd name="T25" fmla="*/ 0 h 22"/>
              <a:gd name="T26" fmla="*/ 0 w 40"/>
              <a:gd name="T27" fmla="*/ 0 h 22"/>
              <a:gd name="T28" fmla="*/ 0 w 40"/>
              <a:gd name="T29" fmla="*/ 0 h 22"/>
              <a:gd name="T30" fmla="*/ 0 w 40"/>
              <a:gd name="T31" fmla="*/ 0 h 22"/>
              <a:gd name="T32" fmla="*/ 0 w 40"/>
              <a:gd name="T33" fmla="*/ 0 h 22"/>
              <a:gd name="T34" fmla="*/ 0 w 40"/>
              <a:gd name="T35" fmla="*/ 0 h 22"/>
              <a:gd name="T36" fmla="*/ 0 w 40"/>
              <a:gd name="T37" fmla="*/ 0 h 22"/>
              <a:gd name="T38" fmla="*/ 0 w 40"/>
              <a:gd name="T39" fmla="*/ 0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22"/>
              <a:gd name="T62" fmla="*/ 40 w 40"/>
              <a:gd name="T63" fmla="*/ 22 h 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22">
                <a:moveTo>
                  <a:pt x="27" y="20"/>
                </a:moveTo>
                <a:lnTo>
                  <a:pt x="34" y="17"/>
                </a:lnTo>
                <a:lnTo>
                  <a:pt x="40" y="14"/>
                </a:lnTo>
                <a:lnTo>
                  <a:pt x="34" y="9"/>
                </a:lnTo>
                <a:lnTo>
                  <a:pt x="31" y="8"/>
                </a:lnTo>
                <a:lnTo>
                  <a:pt x="24" y="9"/>
                </a:lnTo>
                <a:lnTo>
                  <a:pt x="31" y="6"/>
                </a:lnTo>
                <a:lnTo>
                  <a:pt x="32" y="5"/>
                </a:lnTo>
                <a:lnTo>
                  <a:pt x="32" y="2"/>
                </a:lnTo>
                <a:lnTo>
                  <a:pt x="25" y="1"/>
                </a:lnTo>
                <a:lnTo>
                  <a:pt x="19" y="0"/>
                </a:lnTo>
                <a:lnTo>
                  <a:pt x="13" y="1"/>
                </a:lnTo>
                <a:lnTo>
                  <a:pt x="7" y="4"/>
                </a:lnTo>
                <a:lnTo>
                  <a:pt x="6" y="10"/>
                </a:lnTo>
                <a:lnTo>
                  <a:pt x="0" y="14"/>
                </a:lnTo>
                <a:lnTo>
                  <a:pt x="6" y="18"/>
                </a:lnTo>
                <a:lnTo>
                  <a:pt x="12" y="21"/>
                </a:lnTo>
                <a:lnTo>
                  <a:pt x="18" y="22"/>
                </a:lnTo>
                <a:lnTo>
                  <a:pt x="24" y="21"/>
                </a:lnTo>
                <a:lnTo>
                  <a:pt x="27" y="2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08" name="Freeform 1037"/>
          <p:cNvSpPr>
            <a:spLocks/>
          </p:cNvSpPr>
          <p:nvPr/>
        </p:nvSpPr>
        <p:spPr bwMode="auto">
          <a:xfrm>
            <a:off x="3930650" y="2032000"/>
            <a:ext cx="3175" cy="1588"/>
          </a:xfrm>
          <a:custGeom>
            <a:avLst/>
            <a:gdLst>
              <a:gd name="T0" fmla="*/ 0 w 6"/>
              <a:gd name="T1" fmla="*/ 2147483647 h 1"/>
              <a:gd name="T2" fmla="*/ 0 w 6"/>
              <a:gd name="T3" fmla="*/ 0 h 1"/>
              <a:gd name="T4" fmla="*/ 0 w 6"/>
              <a:gd name="T5" fmla="*/ 2147483647 h 1"/>
              <a:gd name="T6" fmla="*/ 0 w 6"/>
              <a:gd name="T7" fmla="*/ 2147483647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1"/>
                </a:moveTo>
                <a:lnTo>
                  <a:pt x="6" y="0"/>
                </a:lnTo>
                <a:lnTo>
                  <a:pt x="0" y="1"/>
                </a:lnTo>
                <a:lnTo>
                  <a:pt x="6"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09" name="Freeform 1038"/>
          <p:cNvSpPr>
            <a:spLocks/>
          </p:cNvSpPr>
          <p:nvPr/>
        </p:nvSpPr>
        <p:spPr bwMode="auto">
          <a:xfrm>
            <a:off x="3933825" y="2038350"/>
            <a:ext cx="7938" cy="3175"/>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w 19"/>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7"/>
              <a:gd name="T26" fmla="*/ 19 w 1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7">
                <a:moveTo>
                  <a:pt x="19" y="0"/>
                </a:moveTo>
                <a:lnTo>
                  <a:pt x="12" y="0"/>
                </a:lnTo>
                <a:lnTo>
                  <a:pt x="6" y="4"/>
                </a:lnTo>
                <a:lnTo>
                  <a:pt x="0" y="4"/>
                </a:lnTo>
                <a:lnTo>
                  <a:pt x="5" y="7"/>
                </a:lnTo>
                <a:lnTo>
                  <a:pt x="11" y="7"/>
                </a:lnTo>
                <a:lnTo>
                  <a:pt x="19" y="3"/>
                </a:lnTo>
                <a:lnTo>
                  <a:pt x="19"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0" name="Freeform 1039"/>
          <p:cNvSpPr>
            <a:spLocks/>
          </p:cNvSpPr>
          <p:nvPr/>
        </p:nvSpPr>
        <p:spPr bwMode="auto">
          <a:xfrm>
            <a:off x="3935413" y="2043113"/>
            <a:ext cx="9525" cy="1587"/>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w 19"/>
              <a:gd name="T15" fmla="*/ 0 h 8"/>
              <a:gd name="T16" fmla="*/ 0 w 19"/>
              <a:gd name="T17" fmla="*/ 0 h 8"/>
              <a:gd name="T18" fmla="*/ 0 w 19"/>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8"/>
              <a:gd name="T32" fmla="*/ 19 w 19"/>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8">
                <a:moveTo>
                  <a:pt x="0" y="0"/>
                </a:moveTo>
                <a:lnTo>
                  <a:pt x="0" y="1"/>
                </a:lnTo>
                <a:lnTo>
                  <a:pt x="2" y="1"/>
                </a:lnTo>
                <a:lnTo>
                  <a:pt x="6" y="4"/>
                </a:lnTo>
                <a:lnTo>
                  <a:pt x="14" y="6"/>
                </a:lnTo>
                <a:lnTo>
                  <a:pt x="19" y="8"/>
                </a:lnTo>
                <a:lnTo>
                  <a:pt x="14" y="5"/>
                </a:lnTo>
                <a:lnTo>
                  <a:pt x="7" y="1"/>
                </a:lnTo>
                <a:lnTo>
                  <a:pt x="2"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1" name="Freeform 1040"/>
          <p:cNvSpPr>
            <a:spLocks/>
          </p:cNvSpPr>
          <p:nvPr/>
        </p:nvSpPr>
        <p:spPr bwMode="auto">
          <a:xfrm>
            <a:off x="3938588" y="2036763"/>
            <a:ext cx="4762"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60000 65536"/>
              <a:gd name="T11" fmla="*/ 0 60000 65536"/>
              <a:gd name="T12" fmla="*/ 0 60000 65536"/>
              <a:gd name="T13" fmla="*/ 0 60000 65536"/>
              <a:gd name="T14" fmla="*/ 0 60000 65536"/>
              <a:gd name="T15" fmla="*/ 0 w 13"/>
              <a:gd name="T16" fmla="*/ 0 h 3"/>
              <a:gd name="T17" fmla="*/ 13 w 13"/>
              <a:gd name="T18" fmla="*/ 3 h 3"/>
            </a:gdLst>
            <a:ahLst/>
            <a:cxnLst>
              <a:cxn ang="T10">
                <a:pos x="T0" y="T1"/>
              </a:cxn>
              <a:cxn ang="T11">
                <a:pos x="T2" y="T3"/>
              </a:cxn>
              <a:cxn ang="T12">
                <a:pos x="T4" y="T5"/>
              </a:cxn>
              <a:cxn ang="T13">
                <a:pos x="T6" y="T7"/>
              </a:cxn>
              <a:cxn ang="T14">
                <a:pos x="T8" y="T9"/>
              </a:cxn>
            </a:cxnLst>
            <a:rect l="T15" t="T16" r="T17" b="T18"/>
            <a:pathLst>
              <a:path w="13" h="3">
                <a:moveTo>
                  <a:pt x="13" y="0"/>
                </a:moveTo>
                <a:lnTo>
                  <a:pt x="5" y="0"/>
                </a:lnTo>
                <a:lnTo>
                  <a:pt x="0" y="3"/>
                </a:lnTo>
                <a:lnTo>
                  <a:pt x="5" y="2"/>
                </a:lnTo>
                <a:lnTo>
                  <a:pt x="13"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2" name="Freeform 1041"/>
          <p:cNvSpPr>
            <a:spLocks/>
          </p:cNvSpPr>
          <p:nvPr/>
        </p:nvSpPr>
        <p:spPr bwMode="auto">
          <a:xfrm>
            <a:off x="3941763" y="2043113"/>
            <a:ext cx="9525" cy="1587"/>
          </a:xfrm>
          <a:custGeom>
            <a:avLst/>
            <a:gdLst>
              <a:gd name="T0" fmla="*/ 0 w 18"/>
              <a:gd name="T1" fmla="*/ 0 h 5"/>
              <a:gd name="T2" fmla="*/ 0 w 18"/>
              <a:gd name="T3" fmla="*/ 0 h 5"/>
              <a:gd name="T4" fmla="*/ 0 w 18"/>
              <a:gd name="T5" fmla="*/ 0 h 5"/>
              <a:gd name="T6" fmla="*/ 0 w 18"/>
              <a:gd name="T7" fmla="*/ 0 h 5"/>
              <a:gd name="T8" fmla="*/ 0 w 18"/>
              <a:gd name="T9" fmla="*/ 0 h 5"/>
              <a:gd name="T10" fmla="*/ 0 w 18"/>
              <a:gd name="T11" fmla="*/ 0 h 5"/>
              <a:gd name="T12" fmla="*/ 0 w 18"/>
              <a:gd name="T13" fmla="*/ 0 h 5"/>
              <a:gd name="T14" fmla="*/ 0 w 18"/>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5"/>
              <a:gd name="T26" fmla="*/ 18 w 1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5">
                <a:moveTo>
                  <a:pt x="18" y="3"/>
                </a:moveTo>
                <a:lnTo>
                  <a:pt x="18" y="1"/>
                </a:lnTo>
                <a:lnTo>
                  <a:pt x="12" y="0"/>
                </a:lnTo>
                <a:lnTo>
                  <a:pt x="5" y="0"/>
                </a:lnTo>
                <a:lnTo>
                  <a:pt x="0" y="3"/>
                </a:lnTo>
                <a:lnTo>
                  <a:pt x="6" y="5"/>
                </a:lnTo>
                <a:lnTo>
                  <a:pt x="12" y="3"/>
                </a:lnTo>
                <a:lnTo>
                  <a:pt x="18"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3" name="Freeform 1042"/>
          <p:cNvSpPr>
            <a:spLocks/>
          </p:cNvSpPr>
          <p:nvPr/>
        </p:nvSpPr>
        <p:spPr bwMode="auto">
          <a:xfrm>
            <a:off x="3941763" y="1997075"/>
            <a:ext cx="6350" cy="3175"/>
          </a:xfrm>
          <a:custGeom>
            <a:avLst/>
            <a:gdLst>
              <a:gd name="T0" fmla="*/ 0 w 12"/>
              <a:gd name="T1" fmla="*/ 0 h 7"/>
              <a:gd name="T2" fmla="*/ 0 w 12"/>
              <a:gd name="T3" fmla="*/ 0 h 7"/>
              <a:gd name="T4" fmla="*/ 0 w 12"/>
              <a:gd name="T5" fmla="*/ 0 h 7"/>
              <a:gd name="T6" fmla="*/ 0 w 12"/>
              <a:gd name="T7" fmla="*/ 0 h 7"/>
              <a:gd name="T8" fmla="*/ 0 w 12"/>
              <a:gd name="T9" fmla="*/ 0 h 7"/>
              <a:gd name="T10" fmla="*/ 0 60000 65536"/>
              <a:gd name="T11" fmla="*/ 0 60000 65536"/>
              <a:gd name="T12" fmla="*/ 0 60000 65536"/>
              <a:gd name="T13" fmla="*/ 0 60000 65536"/>
              <a:gd name="T14" fmla="*/ 0 60000 65536"/>
              <a:gd name="T15" fmla="*/ 0 w 12"/>
              <a:gd name="T16" fmla="*/ 0 h 7"/>
              <a:gd name="T17" fmla="*/ 12 w 12"/>
              <a:gd name="T18" fmla="*/ 7 h 7"/>
            </a:gdLst>
            <a:ahLst/>
            <a:cxnLst>
              <a:cxn ang="T10">
                <a:pos x="T0" y="T1"/>
              </a:cxn>
              <a:cxn ang="T11">
                <a:pos x="T2" y="T3"/>
              </a:cxn>
              <a:cxn ang="T12">
                <a:pos x="T4" y="T5"/>
              </a:cxn>
              <a:cxn ang="T13">
                <a:pos x="T6" y="T7"/>
              </a:cxn>
              <a:cxn ang="T14">
                <a:pos x="T8" y="T9"/>
              </a:cxn>
            </a:cxnLst>
            <a:rect l="T15" t="T16" r="T17" b="T18"/>
            <a:pathLst>
              <a:path w="12" h="7">
                <a:moveTo>
                  <a:pt x="12" y="0"/>
                </a:moveTo>
                <a:lnTo>
                  <a:pt x="6" y="2"/>
                </a:lnTo>
                <a:lnTo>
                  <a:pt x="0" y="7"/>
                </a:lnTo>
                <a:lnTo>
                  <a:pt x="6" y="5"/>
                </a:lnTo>
                <a:lnTo>
                  <a:pt x="1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4" name="Freeform 1043"/>
          <p:cNvSpPr>
            <a:spLocks/>
          </p:cNvSpPr>
          <p:nvPr/>
        </p:nvSpPr>
        <p:spPr bwMode="auto">
          <a:xfrm>
            <a:off x="3941763" y="2039938"/>
            <a:ext cx="9525" cy="3175"/>
          </a:xfrm>
          <a:custGeom>
            <a:avLst/>
            <a:gdLst>
              <a:gd name="T0" fmla="*/ 0 w 19"/>
              <a:gd name="T1" fmla="*/ 444177724 h 4"/>
              <a:gd name="T2" fmla="*/ 0 w 19"/>
              <a:gd name="T3" fmla="*/ 0 h 4"/>
              <a:gd name="T4" fmla="*/ 0 w 19"/>
              <a:gd name="T5" fmla="*/ 444177724 h 4"/>
              <a:gd name="T6" fmla="*/ 0 w 19"/>
              <a:gd name="T7" fmla="*/ 444177724 h 4"/>
              <a:gd name="T8" fmla="*/ 0 w 19"/>
              <a:gd name="T9" fmla="*/ 444177724 h 4"/>
              <a:gd name="T10" fmla="*/ 0 w 19"/>
              <a:gd name="T11" fmla="*/ 444177724 h 4"/>
              <a:gd name="T12" fmla="*/ 0 w 19"/>
              <a:gd name="T13" fmla="*/ 444177724 h 4"/>
              <a:gd name="T14" fmla="*/ 0 w 19"/>
              <a:gd name="T15" fmla="*/ 444177724 h 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4"/>
              <a:gd name="T26" fmla="*/ 19 w 19"/>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4">
                <a:moveTo>
                  <a:pt x="19" y="1"/>
                </a:moveTo>
                <a:lnTo>
                  <a:pt x="18" y="0"/>
                </a:lnTo>
                <a:lnTo>
                  <a:pt x="12" y="1"/>
                </a:lnTo>
                <a:lnTo>
                  <a:pt x="7" y="2"/>
                </a:lnTo>
                <a:lnTo>
                  <a:pt x="0" y="4"/>
                </a:lnTo>
                <a:lnTo>
                  <a:pt x="6" y="3"/>
                </a:lnTo>
                <a:lnTo>
                  <a:pt x="12" y="3"/>
                </a:lnTo>
                <a:lnTo>
                  <a:pt x="19"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5" name="Freeform 1044"/>
          <p:cNvSpPr>
            <a:spLocks/>
          </p:cNvSpPr>
          <p:nvPr/>
        </p:nvSpPr>
        <p:spPr bwMode="auto">
          <a:xfrm>
            <a:off x="3956050" y="2090738"/>
            <a:ext cx="9525" cy="4762"/>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w 19"/>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8"/>
              <a:gd name="T26" fmla="*/ 19 w 19"/>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8">
                <a:moveTo>
                  <a:pt x="19" y="4"/>
                </a:moveTo>
                <a:lnTo>
                  <a:pt x="12" y="0"/>
                </a:lnTo>
                <a:lnTo>
                  <a:pt x="6" y="1"/>
                </a:lnTo>
                <a:lnTo>
                  <a:pt x="0" y="4"/>
                </a:lnTo>
                <a:lnTo>
                  <a:pt x="6" y="8"/>
                </a:lnTo>
                <a:lnTo>
                  <a:pt x="12" y="8"/>
                </a:lnTo>
                <a:lnTo>
                  <a:pt x="18" y="6"/>
                </a:lnTo>
                <a:lnTo>
                  <a:pt x="19"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6" name="Freeform 1045"/>
          <p:cNvSpPr>
            <a:spLocks/>
          </p:cNvSpPr>
          <p:nvPr/>
        </p:nvSpPr>
        <p:spPr bwMode="auto">
          <a:xfrm>
            <a:off x="3959225" y="1992313"/>
            <a:ext cx="6350"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1"/>
                </a:moveTo>
                <a:lnTo>
                  <a:pt x="12" y="0"/>
                </a:lnTo>
                <a:lnTo>
                  <a:pt x="7" y="0"/>
                </a:lnTo>
                <a:lnTo>
                  <a:pt x="0" y="2"/>
                </a:lnTo>
                <a:lnTo>
                  <a:pt x="7" y="3"/>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7" name="Freeform 1046"/>
          <p:cNvSpPr>
            <a:spLocks/>
          </p:cNvSpPr>
          <p:nvPr/>
        </p:nvSpPr>
        <p:spPr bwMode="auto">
          <a:xfrm>
            <a:off x="3959225" y="1995488"/>
            <a:ext cx="3175" cy="1587"/>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1" y="1"/>
                </a:moveTo>
                <a:lnTo>
                  <a:pt x="0" y="3"/>
                </a:lnTo>
                <a:lnTo>
                  <a:pt x="7" y="0"/>
                </a:lnTo>
                <a:lnTo>
                  <a:pt x="1"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8" name="Freeform 1047"/>
          <p:cNvSpPr>
            <a:spLocks/>
          </p:cNvSpPr>
          <p:nvPr/>
        </p:nvSpPr>
        <p:spPr bwMode="auto">
          <a:xfrm>
            <a:off x="3960813" y="1997075"/>
            <a:ext cx="19050" cy="6350"/>
          </a:xfrm>
          <a:custGeom>
            <a:avLst/>
            <a:gdLst>
              <a:gd name="T0" fmla="*/ 0 w 43"/>
              <a:gd name="T1" fmla="*/ 0 h 11"/>
              <a:gd name="T2" fmla="*/ 0 w 43"/>
              <a:gd name="T3" fmla="*/ 0 h 11"/>
              <a:gd name="T4" fmla="*/ 0 w 43"/>
              <a:gd name="T5" fmla="*/ 0 h 11"/>
              <a:gd name="T6" fmla="*/ 0 w 43"/>
              <a:gd name="T7" fmla="*/ 0 h 11"/>
              <a:gd name="T8" fmla="*/ 0 w 43"/>
              <a:gd name="T9" fmla="*/ 0 h 11"/>
              <a:gd name="T10" fmla="*/ 0 w 43"/>
              <a:gd name="T11" fmla="*/ 0 h 11"/>
              <a:gd name="T12" fmla="*/ 0 w 43"/>
              <a:gd name="T13" fmla="*/ 0 h 11"/>
              <a:gd name="T14" fmla="*/ 0 w 43"/>
              <a:gd name="T15" fmla="*/ 0 h 11"/>
              <a:gd name="T16" fmla="*/ 0 w 43"/>
              <a:gd name="T17" fmla="*/ 0 h 11"/>
              <a:gd name="T18" fmla="*/ 0 w 43"/>
              <a:gd name="T19" fmla="*/ 0 h 11"/>
              <a:gd name="T20" fmla="*/ 0 w 43"/>
              <a:gd name="T21" fmla="*/ 0 h 11"/>
              <a:gd name="T22" fmla="*/ 0 w 43"/>
              <a:gd name="T23" fmla="*/ 0 h 11"/>
              <a:gd name="T24" fmla="*/ 0 w 43"/>
              <a:gd name="T25" fmla="*/ 0 h 11"/>
              <a:gd name="T26" fmla="*/ 0 w 43"/>
              <a:gd name="T27" fmla="*/ 0 h 11"/>
              <a:gd name="T28" fmla="*/ 0 w 43"/>
              <a:gd name="T29" fmla="*/ 0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11"/>
              <a:gd name="T47" fmla="*/ 43 w 43"/>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11">
                <a:moveTo>
                  <a:pt x="16" y="8"/>
                </a:moveTo>
                <a:lnTo>
                  <a:pt x="24" y="9"/>
                </a:lnTo>
                <a:lnTo>
                  <a:pt x="36" y="10"/>
                </a:lnTo>
                <a:lnTo>
                  <a:pt x="43" y="11"/>
                </a:lnTo>
                <a:lnTo>
                  <a:pt x="38" y="5"/>
                </a:lnTo>
                <a:lnTo>
                  <a:pt x="31" y="6"/>
                </a:lnTo>
                <a:lnTo>
                  <a:pt x="18" y="2"/>
                </a:lnTo>
                <a:lnTo>
                  <a:pt x="19" y="2"/>
                </a:lnTo>
                <a:lnTo>
                  <a:pt x="19" y="1"/>
                </a:lnTo>
                <a:lnTo>
                  <a:pt x="12" y="1"/>
                </a:lnTo>
                <a:lnTo>
                  <a:pt x="6" y="0"/>
                </a:lnTo>
                <a:lnTo>
                  <a:pt x="0" y="1"/>
                </a:lnTo>
                <a:lnTo>
                  <a:pt x="7" y="4"/>
                </a:lnTo>
                <a:lnTo>
                  <a:pt x="12" y="6"/>
                </a:lnTo>
                <a:lnTo>
                  <a:pt x="16"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19" name="Freeform 1048"/>
          <p:cNvSpPr>
            <a:spLocks/>
          </p:cNvSpPr>
          <p:nvPr/>
        </p:nvSpPr>
        <p:spPr bwMode="auto">
          <a:xfrm>
            <a:off x="3965575" y="2070100"/>
            <a:ext cx="33338" cy="12700"/>
          </a:xfrm>
          <a:custGeom>
            <a:avLst/>
            <a:gdLst>
              <a:gd name="T0" fmla="*/ 0 w 69"/>
              <a:gd name="T1" fmla="*/ 0 h 26"/>
              <a:gd name="T2" fmla="*/ 0 w 69"/>
              <a:gd name="T3" fmla="*/ 0 h 26"/>
              <a:gd name="T4" fmla="*/ 0 w 69"/>
              <a:gd name="T5" fmla="*/ 0 h 26"/>
              <a:gd name="T6" fmla="*/ 0 w 69"/>
              <a:gd name="T7" fmla="*/ 0 h 26"/>
              <a:gd name="T8" fmla="*/ 0 w 69"/>
              <a:gd name="T9" fmla="*/ 0 h 26"/>
              <a:gd name="T10" fmla="*/ 0 w 69"/>
              <a:gd name="T11" fmla="*/ 0 h 26"/>
              <a:gd name="T12" fmla="*/ 0 w 69"/>
              <a:gd name="T13" fmla="*/ 0 h 26"/>
              <a:gd name="T14" fmla="*/ 0 w 69"/>
              <a:gd name="T15" fmla="*/ 0 h 26"/>
              <a:gd name="T16" fmla="*/ 0 w 69"/>
              <a:gd name="T17" fmla="*/ 0 h 26"/>
              <a:gd name="T18" fmla="*/ 0 w 69"/>
              <a:gd name="T19" fmla="*/ 0 h 26"/>
              <a:gd name="T20" fmla="*/ 0 w 69"/>
              <a:gd name="T21" fmla="*/ 0 h 26"/>
              <a:gd name="T22" fmla="*/ 0 w 69"/>
              <a:gd name="T23" fmla="*/ 0 h 26"/>
              <a:gd name="T24" fmla="*/ 0 w 69"/>
              <a:gd name="T25" fmla="*/ 0 h 26"/>
              <a:gd name="T26" fmla="*/ 0 w 69"/>
              <a:gd name="T27" fmla="*/ 0 h 26"/>
              <a:gd name="T28" fmla="*/ 0 w 69"/>
              <a:gd name="T29" fmla="*/ 0 h 26"/>
              <a:gd name="T30" fmla="*/ 0 w 69"/>
              <a:gd name="T31" fmla="*/ 0 h 26"/>
              <a:gd name="T32" fmla="*/ 0 w 69"/>
              <a:gd name="T33" fmla="*/ 0 h 26"/>
              <a:gd name="T34" fmla="*/ 0 w 69"/>
              <a:gd name="T35" fmla="*/ 0 h 26"/>
              <a:gd name="T36" fmla="*/ 0 w 69"/>
              <a:gd name="T37" fmla="*/ 0 h 26"/>
              <a:gd name="T38" fmla="*/ 0 w 69"/>
              <a:gd name="T39" fmla="*/ 0 h 26"/>
              <a:gd name="T40" fmla="*/ 0 w 69"/>
              <a:gd name="T41" fmla="*/ 0 h 26"/>
              <a:gd name="T42" fmla="*/ 0 w 69"/>
              <a:gd name="T43" fmla="*/ 0 h 26"/>
              <a:gd name="T44" fmla="*/ 0 w 69"/>
              <a:gd name="T45" fmla="*/ 0 h 26"/>
              <a:gd name="T46" fmla="*/ 0 w 69"/>
              <a:gd name="T47" fmla="*/ 0 h 26"/>
              <a:gd name="T48" fmla="*/ 0 w 69"/>
              <a:gd name="T49" fmla="*/ 0 h 26"/>
              <a:gd name="T50" fmla="*/ 0 w 69"/>
              <a:gd name="T51" fmla="*/ 0 h 26"/>
              <a:gd name="T52" fmla="*/ 0 w 69"/>
              <a:gd name="T53" fmla="*/ 0 h 26"/>
              <a:gd name="T54" fmla="*/ 0 w 69"/>
              <a:gd name="T55" fmla="*/ 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9"/>
              <a:gd name="T85" fmla="*/ 0 h 26"/>
              <a:gd name="T86" fmla="*/ 69 w 69"/>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9" h="26">
                <a:moveTo>
                  <a:pt x="46" y="0"/>
                </a:moveTo>
                <a:lnTo>
                  <a:pt x="41" y="0"/>
                </a:lnTo>
                <a:lnTo>
                  <a:pt x="33" y="4"/>
                </a:lnTo>
                <a:lnTo>
                  <a:pt x="28" y="5"/>
                </a:lnTo>
                <a:lnTo>
                  <a:pt x="21" y="1"/>
                </a:lnTo>
                <a:lnTo>
                  <a:pt x="15" y="2"/>
                </a:lnTo>
                <a:lnTo>
                  <a:pt x="9" y="3"/>
                </a:lnTo>
                <a:lnTo>
                  <a:pt x="5" y="10"/>
                </a:lnTo>
                <a:lnTo>
                  <a:pt x="1" y="17"/>
                </a:lnTo>
                <a:lnTo>
                  <a:pt x="0" y="24"/>
                </a:lnTo>
                <a:lnTo>
                  <a:pt x="7" y="22"/>
                </a:lnTo>
                <a:lnTo>
                  <a:pt x="13" y="24"/>
                </a:lnTo>
                <a:lnTo>
                  <a:pt x="18" y="25"/>
                </a:lnTo>
                <a:lnTo>
                  <a:pt x="31" y="22"/>
                </a:lnTo>
                <a:lnTo>
                  <a:pt x="38" y="21"/>
                </a:lnTo>
                <a:lnTo>
                  <a:pt x="45" y="21"/>
                </a:lnTo>
                <a:lnTo>
                  <a:pt x="51" y="22"/>
                </a:lnTo>
                <a:lnTo>
                  <a:pt x="57" y="26"/>
                </a:lnTo>
                <a:lnTo>
                  <a:pt x="63" y="22"/>
                </a:lnTo>
                <a:lnTo>
                  <a:pt x="69" y="16"/>
                </a:lnTo>
                <a:lnTo>
                  <a:pt x="62" y="14"/>
                </a:lnTo>
                <a:lnTo>
                  <a:pt x="56" y="18"/>
                </a:lnTo>
                <a:lnTo>
                  <a:pt x="50" y="18"/>
                </a:lnTo>
                <a:lnTo>
                  <a:pt x="44" y="14"/>
                </a:lnTo>
                <a:lnTo>
                  <a:pt x="38" y="10"/>
                </a:lnTo>
                <a:lnTo>
                  <a:pt x="44" y="8"/>
                </a:lnTo>
                <a:lnTo>
                  <a:pt x="51" y="5"/>
                </a:lnTo>
                <a:lnTo>
                  <a:pt x="4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0" name="Freeform 1049"/>
          <p:cNvSpPr>
            <a:spLocks/>
          </p:cNvSpPr>
          <p:nvPr/>
        </p:nvSpPr>
        <p:spPr bwMode="auto">
          <a:xfrm>
            <a:off x="3975100" y="2032000"/>
            <a:ext cx="9525" cy="20638"/>
          </a:xfrm>
          <a:custGeom>
            <a:avLst/>
            <a:gdLst>
              <a:gd name="T0" fmla="*/ 0 w 22"/>
              <a:gd name="T1" fmla="*/ 0 h 46"/>
              <a:gd name="T2" fmla="*/ 0 w 22"/>
              <a:gd name="T3" fmla="*/ 0 h 46"/>
              <a:gd name="T4" fmla="*/ 0 w 22"/>
              <a:gd name="T5" fmla="*/ 0 h 46"/>
              <a:gd name="T6" fmla="*/ 0 w 22"/>
              <a:gd name="T7" fmla="*/ 0 h 46"/>
              <a:gd name="T8" fmla="*/ 0 w 22"/>
              <a:gd name="T9" fmla="*/ 0 h 46"/>
              <a:gd name="T10" fmla="*/ 0 w 22"/>
              <a:gd name="T11" fmla="*/ 0 h 46"/>
              <a:gd name="T12" fmla="*/ 0 w 22"/>
              <a:gd name="T13" fmla="*/ 0 h 46"/>
              <a:gd name="T14" fmla="*/ 0 w 22"/>
              <a:gd name="T15" fmla="*/ 0 h 46"/>
              <a:gd name="T16" fmla="*/ 0 w 22"/>
              <a:gd name="T17" fmla="*/ 0 h 46"/>
              <a:gd name="T18" fmla="*/ 0 w 22"/>
              <a:gd name="T19" fmla="*/ 0 h 46"/>
              <a:gd name="T20" fmla="*/ 0 w 22"/>
              <a:gd name="T21" fmla="*/ 0 h 46"/>
              <a:gd name="T22" fmla="*/ 0 w 22"/>
              <a:gd name="T23" fmla="*/ 0 h 46"/>
              <a:gd name="T24" fmla="*/ 0 w 22"/>
              <a:gd name="T25" fmla="*/ 0 h 46"/>
              <a:gd name="T26" fmla="*/ 0 w 22"/>
              <a:gd name="T27" fmla="*/ 0 h 46"/>
              <a:gd name="T28" fmla="*/ 0 w 22"/>
              <a:gd name="T29" fmla="*/ 0 h 46"/>
              <a:gd name="T30" fmla="*/ 0 w 22"/>
              <a:gd name="T31" fmla="*/ 0 h 46"/>
              <a:gd name="T32" fmla="*/ 0 w 22"/>
              <a:gd name="T33" fmla="*/ 0 h 46"/>
              <a:gd name="T34" fmla="*/ 0 w 22"/>
              <a:gd name="T35" fmla="*/ 0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46"/>
              <a:gd name="T56" fmla="*/ 22 w 22"/>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46">
                <a:moveTo>
                  <a:pt x="13" y="36"/>
                </a:moveTo>
                <a:lnTo>
                  <a:pt x="15" y="29"/>
                </a:lnTo>
                <a:lnTo>
                  <a:pt x="14" y="22"/>
                </a:lnTo>
                <a:lnTo>
                  <a:pt x="16" y="15"/>
                </a:lnTo>
                <a:lnTo>
                  <a:pt x="22" y="10"/>
                </a:lnTo>
                <a:lnTo>
                  <a:pt x="14" y="3"/>
                </a:lnTo>
                <a:lnTo>
                  <a:pt x="9" y="0"/>
                </a:lnTo>
                <a:lnTo>
                  <a:pt x="6" y="7"/>
                </a:lnTo>
                <a:lnTo>
                  <a:pt x="13" y="8"/>
                </a:lnTo>
                <a:lnTo>
                  <a:pt x="7" y="11"/>
                </a:lnTo>
                <a:lnTo>
                  <a:pt x="1" y="12"/>
                </a:lnTo>
                <a:lnTo>
                  <a:pt x="0" y="19"/>
                </a:lnTo>
                <a:lnTo>
                  <a:pt x="3" y="26"/>
                </a:lnTo>
                <a:lnTo>
                  <a:pt x="4" y="32"/>
                </a:lnTo>
                <a:lnTo>
                  <a:pt x="6" y="39"/>
                </a:lnTo>
                <a:lnTo>
                  <a:pt x="10" y="46"/>
                </a:lnTo>
                <a:lnTo>
                  <a:pt x="13" y="39"/>
                </a:lnTo>
                <a:lnTo>
                  <a:pt x="13" y="3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1" name="Freeform 1050"/>
          <p:cNvSpPr>
            <a:spLocks/>
          </p:cNvSpPr>
          <p:nvPr/>
        </p:nvSpPr>
        <p:spPr bwMode="auto">
          <a:xfrm>
            <a:off x="3983038" y="1973263"/>
            <a:ext cx="9525" cy="4762"/>
          </a:xfrm>
          <a:custGeom>
            <a:avLst/>
            <a:gdLst>
              <a:gd name="T0" fmla="*/ 0 w 20"/>
              <a:gd name="T1" fmla="*/ 0 h 10"/>
              <a:gd name="T2" fmla="*/ 0 w 20"/>
              <a:gd name="T3" fmla="*/ 0 h 10"/>
              <a:gd name="T4" fmla="*/ 0 w 20"/>
              <a:gd name="T5" fmla="*/ 0 h 10"/>
              <a:gd name="T6" fmla="*/ 0 w 20"/>
              <a:gd name="T7" fmla="*/ 0 h 10"/>
              <a:gd name="T8" fmla="*/ 0 w 20"/>
              <a:gd name="T9" fmla="*/ 0 h 10"/>
              <a:gd name="T10" fmla="*/ 0 w 20"/>
              <a:gd name="T11" fmla="*/ 0 h 10"/>
              <a:gd name="T12" fmla="*/ 0 w 20"/>
              <a:gd name="T13" fmla="*/ 0 h 10"/>
              <a:gd name="T14" fmla="*/ 0 w 20"/>
              <a:gd name="T15" fmla="*/ 0 h 10"/>
              <a:gd name="T16" fmla="*/ 0 w 20"/>
              <a:gd name="T17" fmla="*/ 0 h 10"/>
              <a:gd name="T18" fmla="*/ 0 w 20"/>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10"/>
              <a:gd name="T32" fmla="*/ 20 w 20"/>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10">
                <a:moveTo>
                  <a:pt x="14" y="7"/>
                </a:moveTo>
                <a:lnTo>
                  <a:pt x="19" y="6"/>
                </a:lnTo>
                <a:lnTo>
                  <a:pt x="19" y="0"/>
                </a:lnTo>
                <a:lnTo>
                  <a:pt x="13" y="0"/>
                </a:lnTo>
                <a:lnTo>
                  <a:pt x="7" y="3"/>
                </a:lnTo>
                <a:lnTo>
                  <a:pt x="0" y="5"/>
                </a:lnTo>
                <a:lnTo>
                  <a:pt x="7" y="9"/>
                </a:lnTo>
                <a:lnTo>
                  <a:pt x="13" y="10"/>
                </a:lnTo>
                <a:lnTo>
                  <a:pt x="20" y="8"/>
                </a:lnTo>
                <a:lnTo>
                  <a:pt x="14"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2" name="Freeform 1051"/>
          <p:cNvSpPr>
            <a:spLocks/>
          </p:cNvSpPr>
          <p:nvPr/>
        </p:nvSpPr>
        <p:spPr bwMode="auto">
          <a:xfrm>
            <a:off x="3986213" y="1985963"/>
            <a:ext cx="3175" cy="3175"/>
          </a:xfrm>
          <a:custGeom>
            <a:avLst/>
            <a:gdLst>
              <a:gd name="T0" fmla="*/ 0 w 6"/>
              <a:gd name="T1" fmla="*/ 0 h 4"/>
              <a:gd name="T2" fmla="*/ 0 w 6"/>
              <a:gd name="T3" fmla="*/ 0 h 4"/>
              <a:gd name="T4" fmla="*/ 0 w 6"/>
              <a:gd name="T5" fmla="*/ 444177724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0"/>
                </a:moveTo>
                <a:lnTo>
                  <a:pt x="0" y="0"/>
                </a:lnTo>
                <a:lnTo>
                  <a:pt x="6" y="4"/>
                </a:lnTo>
                <a:lnTo>
                  <a:pt x="6"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3" name="Freeform 1052"/>
          <p:cNvSpPr>
            <a:spLocks/>
          </p:cNvSpPr>
          <p:nvPr/>
        </p:nvSpPr>
        <p:spPr bwMode="auto">
          <a:xfrm>
            <a:off x="3987800" y="1903413"/>
            <a:ext cx="11113" cy="3175"/>
          </a:xfrm>
          <a:custGeom>
            <a:avLst/>
            <a:gdLst>
              <a:gd name="T0" fmla="*/ 0 w 26"/>
              <a:gd name="T1" fmla="*/ 0 h 5"/>
              <a:gd name="T2" fmla="*/ 0 w 26"/>
              <a:gd name="T3" fmla="*/ 0 h 5"/>
              <a:gd name="T4" fmla="*/ 0 w 26"/>
              <a:gd name="T5" fmla="*/ 0 h 5"/>
              <a:gd name="T6" fmla="*/ 0 w 26"/>
              <a:gd name="T7" fmla="*/ 0 h 5"/>
              <a:gd name="T8" fmla="*/ 0 w 26"/>
              <a:gd name="T9" fmla="*/ 0 h 5"/>
              <a:gd name="T10" fmla="*/ 0 w 26"/>
              <a:gd name="T11" fmla="*/ 0 h 5"/>
              <a:gd name="T12" fmla="*/ 0 w 26"/>
              <a:gd name="T13" fmla="*/ 0 h 5"/>
              <a:gd name="T14" fmla="*/ 0 w 26"/>
              <a:gd name="T15" fmla="*/ 0 h 5"/>
              <a:gd name="T16" fmla="*/ 0 w 26"/>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
              <a:gd name="T29" fmla="*/ 26 w 2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
                <a:moveTo>
                  <a:pt x="0" y="5"/>
                </a:moveTo>
                <a:lnTo>
                  <a:pt x="6" y="4"/>
                </a:lnTo>
                <a:lnTo>
                  <a:pt x="12" y="4"/>
                </a:lnTo>
                <a:lnTo>
                  <a:pt x="18" y="4"/>
                </a:lnTo>
                <a:lnTo>
                  <a:pt x="26" y="2"/>
                </a:lnTo>
                <a:lnTo>
                  <a:pt x="18" y="2"/>
                </a:lnTo>
                <a:lnTo>
                  <a:pt x="12" y="0"/>
                </a:lnTo>
                <a:lnTo>
                  <a:pt x="6" y="3"/>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4" name="Freeform 1053"/>
          <p:cNvSpPr>
            <a:spLocks/>
          </p:cNvSpPr>
          <p:nvPr/>
        </p:nvSpPr>
        <p:spPr bwMode="auto">
          <a:xfrm>
            <a:off x="3987800" y="1992313"/>
            <a:ext cx="4763" cy="1587"/>
          </a:xfrm>
          <a:custGeom>
            <a:avLst/>
            <a:gdLst>
              <a:gd name="T0" fmla="*/ 0 w 13"/>
              <a:gd name="T1" fmla="*/ 0 h 6"/>
              <a:gd name="T2" fmla="*/ 0 w 13"/>
              <a:gd name="T3" fmla="*/ 0 h 6"/>
              <a:gd name="T4" fmla="*/ 0 w 13"/>
              <a:gd name="T5" fmla="*/ 0 h 6"/>
              <a:gd name="T6" fmla="*/ 0 w 13"/>
              <a:gd name="T7" fmla="*/ 0 h 6"/>
              <a:gd name="T8" fmla="*/ 0 w 13"/>
              <a:gd name="T9" fmla="*/ 0 h 6"/>
              <a:gd name="T10" fmla="*/ 0 w 13"/>
              <a:gd name="T11" fmla="*/ 0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3" y="1"/>
                </a:moveTo>
                <a:lnTo>
                  <a:pt x="13" y="0"/>
                </a:lnTo>
                <a:lnTo>
                  <a:pt x="7" y="2"/>
                </a:lnTo>
                <a:lnTo>
                  <a:pt x="0" y="6"/>
                </a:lnTo>
                <a:lnTo>
                  <a:pt x="7" y="5"/>
                </a:lnTo>
                <a:lnTo>
                  <a:pt x="13"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5" name="Freeform 1054"/>
          <p:cNvSpPr>
            <a:spLocks/>
          </p:cNvSpPr>
          <p:nvPr/>
        </p:nvSpPr>
        <p:spPr bwMode="auto">
          <a:xfrm>
            <a:off x="3989388" y="1989138"/>
            <a:ext cx="4762" cy="1587"/>
          </a:xfrm>
          <a:custGeom>
            <a:avLst/>
            <a:gdLst>
              <a:gd name="T0" fmla="*/ 0 w 12"/>
              <a:gd name="T1" fmla="*/ 0 h 5"/>
              <a:gd name="T2" fmla="*/ 0 w 12"/>
              <a:gd name="T3" fmla="*/ 0 h 5"/>
              <a:gd name="T4" fmla="*/ 0 w 12"/>
              <a:gd name="T5" fmla="*/ 0 h 5"/>
              <a:gd name="T6" fmla="*/ 0 w 12"/>
              <a:gd name="T7" fmla="*/ 0 h 5"/>
              <a:gd name="T8" fmla="*/ 0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0" y="5"/>
                </a:moveTo>
                <a:lnTo>
                  <a:pt x="6" y="4"/>
                </a:lnTo>
                <a:lnTo>
                  <a:pt x="12" y="1"/>
                </a:lnTo>
                <a:lnTo>
                  <a:pt x="5" y="0"/>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6" name="Freeform 1055"/>
          <p:cNvSpPr>
            <a:spLocks/>
          </p:cNvSpPr>
          <p:nvPr/>
        </p:nvSpPr>
        <p:spPr bwMode="auto">
          <a:xfrm>
            <a:off x="3990975" y="1938338"/>
            <a:ext cx="17463" cy="4762"/>
          </a:xfrm>
          <a:custGeom>
            <a:avLst/>
            <a:gdLst>
              <a:gd name="T0" fmla="*/ 0 w 39"/>
              <a:gd name="T1" fmla="*/ 0 h 9"/>
              <a:gd name="T2" fmla="*/ 0 w 39"/>
              <a:gd name="T3" fmla="*/ 0 h 9"/>
              <a:gd name="T4" fmla="*/ 0 w 39"/>
              <a:gd name="T5" fmla="*/ 0 h 9"/>
              <a:gd name="T6" fmla="*/ 0 w 39"/>
              <a:gd name="T7" fmla="*/ 0 h 9"/>
              <a:gd name="T8" fmla="*/ 0 w 39"/>
              <a:gd name="T9" fmla="*/ 0 h 9"/>
              <a:gd name="T10" fmla="*/ 0 w 39"/>
              <a:gd name="T11" fmla="*/ 0 h 9"/>
              <a:gd name="T12" fmla="*/ 0 w 39"/>
              <a:gd name="T13" fmla="*/ 0 h 9"/>
              <a:gd name="T14" fmla="*/ 0 w 39"/>
              <a:gd name="T15" fmla="*/ 0 h 9"/>
              <a:gd name="T16" fmla="*/ 0 w 39"/>
              <a:gd name="T17" fmla="*/ 0 h 9"/>
              <a:gd name="T18" fmla="*/ 0 w 39"/>
              <a:gd name="T19" fmla="*/ 0 h 9"/>
              <a:gd name="T20" fmla="*/ 0 w 39"/>
              <a:gd name="T21" fmla="*/ 0 h 9"/>
              <a:gd name="T22" fmla="*/ 0 w 39"/>
              <a:gd name="T23" fmla="*/ 0 h 9"/>
              <a:gd name="T24" fmla="*/ 0 w 39"/>
              <a:gd name="T25" fmla="*/ 0 h 9"/>
              <a:gd name="T26" fmla="*/ 0 w 39"/>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9"/>
              <a:gd name="T44" fmla="*/ 39 w 3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9">
                <a:moveTo>
                  <a:pt x="38" y="4"/>
                </a:moveTo>
                <a:lnTo>
                  <a:pt x="39" y="3"/>
                </a:lnTo>
                <a:lnTo>
                  <a:pt x="33" y="2"/>
                </a:lnTo>
                <a:lnTo>
                  <a:pt x="26" y="0"/>
                </a:lnTo>
                <a:lnTo>
                  <a:pt x="20" y="0"/>
                </a:lnTo>
                <a:lnTo>
                  <a:pt x="12" y="0"/>
                </a:lnTo>
                <a:lnTo>
                  <a:pt x="6" y="2"/>
                </a:lnTo>
                <a:lnTo>
                  <a:pt x="0" y="8"/>
                </a:lnTo>
                <a:lnTo>
                  <a:pt x="5" y="9"/>
                </a:lnTo>
                <a:lnTo>
                  <a:pt x="12" y="8"/>
                </a:lnTo>
                <a:lnTo>
                  <a:pt x="19" y="8"/>
                </a:lnTo>
                <a:lnTo>
                  <a:pt x="25" y="6"/>
                </a:lnTo>
                <a:lnTo>
                  <a:pt x="31" y="6"/>
                </a:lnTo>
                <a:lnTo>
                  <a:pt x="38"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7" name="Freeform 1056"/>
          <p:cNvSpPr>
            <a:spLocks/>
          </p:cNvSpPr>
          <p:nvPr/>
        </p:nvSpPr>
        <p:spPr bwMode="auto">
          <a:xfrm>
            <a:off x="3995738" y="1893888"/>
            <a:ext cx="12700" cy="6350"/>
          </a:xfrm>
          <a:custGeom>
            <a:avLst/>
            <a:gdLst>
              <a:gd name="T0" fmla="*/ 0 w 27"/>
              <a:gd name="T1" fmla="*/ 0 h 14"/>
              <a:gd name="T2" fmla="*/ 0 w 27"/>
              <a:gd name="T3" fmla="*/ 0 h 14"/>
              <a:gd name="T4" fmla="*/ 0 w 27"/>
              <a:gd name="T5" fmla="*/ 0 h 14"/>
              <a:gd name="T6" fmla="*/ 0 w 27"/>
              <a:gd name="T7" fmla="*/ 0 h 14"/>
              <a:gd name="T8" fmla="*/ 0 w 27"/>
              <a:gd name="T9" fmla="*/ 0 h 14"/>
              <a:gd name="T10" fmla="*/ 0 w 27"/>
              <a:gd name="T11" fmla="*/ 0 h 14"/>
              <a:gd name="T12" fmla="*/ 0 w 27"/>
              <a:gd name="T13" fmla="*/ 0 h 14"/>
              <a:gd name="T14" fmla="*/ 0 w 27"/>
              <a:gd name="T15" fmla="*/ 0 h 14"/>
              <a:gd name="T16" fmla="*/ 0 w 27"/>
              <a:gd name="T17" fmla="*/ 0 h 14"/>
              <a:gd name="T18" fmla="*/ 0 w 27"/>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14"/>
              <a:gd name="T32" fmla="*/ 27 w 2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14">
                <a:moveTo>
                  <a:pt x="14" y="14"/>
                </a:moveTo>
                <a:lnTo>
                  <a:pt x="20" y="14"/>
                </a:lnTo>
                <a:lnTo>
                  <a:pt x="27" y="9"/>
                </a:lnTo>
                <a:lnTo>
                  <a:pt x="21" y="6"/>
                </a:lnTo>
                <a:lnTo>
                  <a:pt x="15" y="1"/>
                </a:lnTo>
                <a:lnTo>
                  <a:pt x="8" y="0"/>
                </a:lnTo>
                <a:lnTo>
                  <a:pt x="0" y="0"/>
                </a:lnTo>
                <a:lnTo>
                  <a:pt x="1" y="7"/>
                </a:lnTo>
                <a:lnTo>
                  <a:pt x="8" y="10"/>
                </a:lnTo>
                <a:lnTo>
                  <a:pt x="14" y="1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8" name="Freeform 1057"/>
          <p:cNvSpPr>
            <a:spLocks/>
          </p:cNvSpPr>
          <p:nvPr/>
        </p:nvSpPr>
        <p:spPr bwMode="auto">
          <a:xfrm>
            <a:off x="4002088" y="2000250"/>
            <a:ext cx="12700" cy="6350"/>
          </a:xfrm>
          <a:custGeom>
            <a:avLst/>
            <a:gdLst>
              <a:gd name="T0" fmla="*/ 0 w 28"/>
              <a:gd name="T1" fmla="*/ 0 h 15"/>
              <a:gd name="T2" fmla="*/ 0 w 28"/>
              <a:gd name="T3" fmla="*/ 0 h 15"/>
              <a:gd name="T4" fmla="*/ 0 w 28"/>
              <a:gd name="T5" fmla="*/ 0 h 15"/>
              <a:gd name="T6" fmla="*/ 0 w 28"/>
              <a:gd name="T7" fmla="*/ 0 h 15"/>
              <a:gd name="T8" fmla="*/ 0 w 28"/>
              <a:gd name="T9" fmla="*/ 0 h 15"/>
              <a:gd name="T10" fmla="*/ 0 w 28"/>
              <a:gd name="T11" fmla="*/ 0 h 15"/>
              <a:gd name="T12" fmla="*/ 0 w 28"/>
              <a:gd name="T13" fmla="*/ 0 h 15"/>
              <a:gd name="T14" fmla="*/ 0 w 28"/>
              <a:gd name="T15" fmla="*/ 0 h 15"/>
              <a:gd name="T16" fmla="*/ 0 w 28"/>
              <a:gd name="T17" fmla="*/ 0 h 15"/>
              <a:gd name="T18" fmla="*/ 0 w 28"/>
              <a:gd name="T19" fmla="*/ 0 h 15"/>
              <a:gd name="T20" fmla="*/ 0 w 28"/>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15"/>
              <a:gd name="T35" fmla="*/ 28 w 28"/>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15">
                <a:moveTo>
                  <a:pt x="28" y="0"/>
                </a:moveTo>
                <a:lnTo>
                  <a:pt x="26" y="0"/>
                </a:lnTo>
                <a:lnTo>
                  <a:pt x="18" y="1"/>
                </a:lnTo>
                <a:lnTo>
                  <a:pt x="12" y="7"/>
                </a:lnTo>
                <a:lnTo>
                  <a:pt x="6" y="9"/>
                </a:lnTo>
                <a:lnTo>
                  <a:pt x="0" y="14"/>
                </a:lnTo>
                <a:lnTo>
                  <a:pt x="6" y="15"/>
                </a:lnTo>
                <a:lnTo>
                  <a:pt x="12" y="14"/>
                </a:lnTo>
                <a:lnTo>
                  <a:pt x="19" y="13"/>
                </a:lnTo>
                <a:lnTo>
                  <a:pt x="27" y="7"/>
                </a:lnTo>
                <a:lnTo>
                  <a:pt x="28"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29" name="Freeform 1058"/>
          <p:cNvSpPr>
            <a:spLocks/>
          </p:cNvSpPr>
          <p:nvPr/>
        </p:nvSpPr>
        <p:spPr bwMode="auto">
          <a:xfrm>
            <a:off x="4003675" y="1979613"/>
            <a:ext cx="6350" cy="1587"/>
          </a:xfrm>
          <a:custGeom>
            <a:avLst/>
            <a:gdLst>
              <a:gd name="T0" fmla="*/ 2147483647 w 12"/>
              <a:gd name="T1" fmla="*/ 2147483647 h 5"/>
              <a:gd name="T2" fmla="*/ 2147483647 w 12"/>
              <a:gd name="T3" fmla="*/ 0 h 5"/>
              <a:gd name="T4" fmla="*/ 2147483647 w 12"/>
              <a:gd name="T5" fmla="*/ 0 h 5"/>
              <a:gd name="T6" fmla="*/ 0 w 12"/>
              <a:gd name="T7" fmla="*/ 2147483647 h 5"/>
              <a:gd name="T8" fmla="*/ 2147483647 w 12"/>
              <a:gd name="T9" fmla="*/ 2147483647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12" y="1"/>
                </a:moveTo>
                <a:lnTo>
                  <a:pt x="12" y="0"/>
                </a:lnTo>
                <a:lnTo>
                  <a:pt x="5" y="0"/>
                </a:lnTo>
                <a:lnTo>
                  <a:pt x="0" y="5"/>
                </a:lnTo>
                <a:lnTo>
                  <a:pt x="12"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0" name="Freeform 1059"/>
          <p:cNvSpPr>
            <a:spLocks/>
          </p:cNvSpPr>
          <p:nvPr/>
        </p:nvSpPr>
        <p:spPr bwMode="auto">
          <a:xfrm>
            <a:off x="4010025" y="1973263"/>
            <a:ext cx="4763" cy="4762"/>
          </a:xfrm>
          <a:custGeom>
            <a:avLst/>
            <a:gdLst>
              <a:gd name="T0" fmla="*/ 2147483647 w 7"/>
              <a:gd name="T1" fmla="*/ 0 h 7"/>
              <a:gd name="T2" fmla="*/ 2147483647 w 7"/>
              <a:gd name="T3" fmla="*/ 0 h 7"/>
              <a:gd name="T4" fmla="*/ 0 w 7"/>
              <a:gd name="T5" fmla="*/ 2147483647 h 7"/>
              <a:gd name="T6" fmla="*/ 2147483647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0"/>
                </a:moveTo>
                <a:lnTo>
                  <a:pt x="2" y="0"/>
                </a:lnTo>
                <a:lnTo>
                  <a:pt x="0" y="7"/>
                </a:lnTo>
                <a:lnTo>
                  <a:pt x="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1" name="Freeform 1060"/>
          <p:cNvSpPr>
            <a:spLocks/>
          </p:cNvSpPr>
          <p:nvPr/>
        </p:nvSpPr>
        <p:spPr bwMode="auto">
          <a:xfrm>
            <a:off x="4511675" y="2660650"/>
            <a:ext cx="7938" cy="11113"/>
          </a:xfrm>
          <a:custGeom>
            <a:avLst/>
            <a:gdLst>
              <a:gd name="T0" fmla="*/ 2147483647 w 17"/>
              <a:gd name="T1" fmla="*/ 2147483647 h 21"/>
              <a:gd name="T2" fmla="*/ 2147483647 w 17"/>
              <a:gd name="T3" fmla="*/ 2147483647 h 21"/>
              <a:gd name="T4" fmla="*/ 2147483647 w 17"/>
              <a:gd name="T5" fmla="*/ 2147483647 h 21"/>
              <a:gd name="T6" fmla="*/ 2147483647 w 17"/>
              <a:gd name="T7" fmla="*/ 2147483647 h 21"/>
              <a:gd name="T8" fmla="*/ 2147483647 w 17"/>
              <a:gd name="T9" fmla="*/ 0 h 21"/>
              <a:gd name="T10" fmla="*/ 2147483647 w 17"/>
              <a:gd name="T11" fmla="*/ 2147483647 h 21"/>
              <a:gd name="T12" fmla="*/ 2147483647 w 17"/>
              <a:gd name="T13" fmla="*/ 2147483647 h 21"/>
              <a:gd name="T14" fmla="*/ 2147483647 w 17"/>
              <a:gd name="T15" fmla="*/ 2147483647 h 21"/>
              <a:gd name="T16" fmla="*/ 0 w 17"/>
              <a:gd name="T17" fmla="*/ 2147483647 h 21"/>
              <a:gd name="T18" fmla="*/ 2147483647 w 17"/>
              <a:gd name="T19" fmla="*/ 2147483647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1"/>
              <a:gd name="T32" fmla="*/ 17 w 17"/>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1">
                <a:moveTo>
                  <a:pt x="5" y="21"/>
                </a:moveTo>
                <a:lnTo>
                  <a:pt x="9" y="19"/>
                </a:lnTo>
                <a:lnTo>
                  <a:pt x="15" y="13"/>
                </a:lnTo>
                <a:lnTo>
                  <a:pt x="17" y="7"/>
                </a:lnTo>
                <a:lnTo>
                  <a:pt x="17" y="0"/>
                </a:lnTo>
                <a:lnTo>
                  <a:pt x="11" y="4"/>
                </a:lnTo>
                <a:lnTo>
                  <a:pt x="5" y="5"/>
                </a:lnTo>
                <a:lnTo>
                  <a:pt x="5" y="11"/>
                </a:lnTo>
                <a:lnTo>
                  <a:pt x="0" y="16"/>
                </a:lnTo>
                <a:lnTo>
                  <a:pt x="5" y="2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2" name="Freeform 1061"/>
          <p:cNvSpPr>
            <a:spLocks/>
          </p:cNvSpPr>
          <p:nvPr/>
        </p:nvSpPr>
        <p:spPr bwMode="auto">
          <a:xfrm>
            <a:off x="4538663" y="2727325"/>
            <a:ext cx="9525" cy="7938"/>
          </a:xfrm>
          <a:custGeom>
            <a:avLst/>
            <a:gdLst>
              <a:gd name="T0" fmla="*/ 2147483647 w 20"/>
              <a:gd name="T1" fmla="*/ 2147483647 h 15"/>
              <a:gd name="T2" fmla="*/ 0 w 20"/>
              <a:gd name="T3" fmla="*/ 2147483647 h 15"/>
              <a:gd name="T4" fmla="*/ 2147483647 w 20"/>
              <a:gd name="T5" fmla="*/ 2147483647 h 15"/>
              <a:gd name="T6" fmla="*/ 2147483647 w 20"/>
              <a:gd name="T7" fmla="*/ 2147483647 h 15"/>
              <a:gd name="T8" fmla="*/ 2147483647 w 20"/>
              <a:gd name="T9" fmla="*/ 2147483647 h 15"/>
              <a:gd name="T10" fmla="*/ 2147483647 w 20"/>
              <a:gd name="T11" fmla="*/ 2147483647 h 15"/>
              <a:gd name="T12" fmla="*/ 2147483647 w 20"/>
              <a:gd name="T13" fmla="*/ 2147483647 h 15"/>
              <a:gd name="T14" fmla="*/ 2147483647 w 20"/>
              <a:gd name="T15" fmla="*/ 2147483647 h 15"/>
              <a:gd name="T16" fmla="*/ 2147483647 w 20"/>
              <a:gd name="T17" fmla="*/ 2147483647 h 15"/>
              <a:gd name="T18" fmla="*/ 2147483647 w 20"/>
              <a:gd name="T19" fmla="*/ 2147483647 h 15"/>
              <a:gd name="T20" fmla="*/ 2147483647 w 20"/>
              <a:gd name="T21" fmla="*/ 0 h 15"/>
              <a:gd name="T22" fmla="*/ 2147483647 w 20"/>
              <a:gd name="T23" fmla="*/ 2147483647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5"/>
              <a:gd name="T38" fmla="*/ 20 w 20"/>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5">
                <a:moveTo>
                  <a:pt x="2" y="2"/>
                </a:moveTo>
                <a:lnTo>
                  <a:pt x="0" y="4"/>
                </a:lnTo>
                <a:lnTo>
                  <a:pt x="6" y="6"/>
                </a:lnTo>
                <a:lnTo>
                  <a:pt x="6" y="10"/>
                </a:lnTo>
                <a:lnTo>
                  <a:pt x="11" y="15"/>
                </a:lnTo>
                <a:lnTo>
                  <a:pt x="17" y="15"/>
                </a:lnTo>
                <a:lnTo>
                  <a:pt x="20" y="10"/>
                </a:lnTo>
                <a:lnTo>
                  <a:pt x="17" y="6"/>
                </a:lnTo>
                <a:lnTo>
                  <a:pt x="16" y="6"/>
                </a:lnTo>
                <a:lnTo>
                  <a:pt x="13" y="4"/>
                </a:lnTo>
                <a:lnTo>
                  <a:pt x="8" y="0"/>
                </a:lnTo>
                <a:lnTo>
                  <a:pt x="2"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3" name="Freeform 1062"/>
          <p:cNvSpPr>
            <a:spLocks/>
          </p:cNvSpPr>
          <p:nvPr/>
        </p:nvSpPr>
        <p:spPr bwMode="auto">
          <a:xfrm>
            <a:off x="4540250" y="2708275"/>
            <a:ext cx="28575" cy="20638"/>
          </a:xfrm>
          <a:custGeom>
            <a:avLst/>
            <a:gdLst>
              <a:gd name="T0" fmla="*/ 0 w 59"/>
              <a:gd name="T1" fmla="*/ 2147483647 h 43"/>
              <a:gd name="T2" fmla="*/ 2147483647 w 59"/>
              <a:gd name="T3" fmla="*/ 2147483647 h 43"/>
              <a:gd name="T4" fmla="*/ 2147483647 w 59"/>
              <a:gd name="T5" fmla="*/ 2147483647 h 43"/>
              <a:gd name="T6" fmla="*/ 2147483647 w 59"/>
              <a:gd name="T7" fmla="*/ 2147483647 h 43"/>
              <a:gd name="T8" fmla="*/ 2147483647 w 59"/>
              <a:gd name="T9" fmla="*/ 2147483647 h 43"/>
              <a:gd name="T10" fmla="*/ 2147483647 w 59"/>
              <a:gd name="T11" fmla="*/ 2147483647 h 43"/>
              <a:gd name="T12" fmla="*/ 2147483647 w 59"/>
              <a:gd name="T13" fmla="*/ 2147483647 h 43"/>
              <a:gd name="T14" fmla="*/ 2147483647 w 59"/>
              <a:gd name="T15" fmla="*/ 2147483647 h 43"/>
              <a:gd name="T16" fmla="*/ 2147483647 w 59"/>
              <a:gd name="T17" fmla="*/ 2147483647 h 43"/>
              <a:gd name="T18" fmla="*/ 2147483647 w 59"/>
              <a:gd name="T19" fmla="*/ 2147483647 h 43"/>
              <a:gd name="T20" fmla="*/ 2147483647 w 59"/>
              <a:gd name="T21" fmla="*/ 2147483647 h 43"/>
              <a:gd name="T22" fmla="*/ 2147483647 w 59"/>
              <a:gd name="T23" fmla="*/ 2147483647 h 43"/>
              <a:gd name="T24" fmla="*/ 2147483647 w 59"/>
              <a:gd name="T25" fmla="*/ 2147483647 h 43"/>
              <a:gd name="T26" fmla="*/ 2147483647 w 59"/>
              <a:gd name="T27" fmla="*/ 2147483647 h 43"/>
              <a:gd name="T28" fmla="*/ 2147483647 w 59"/>
              <a:gd name="T29" fmla="*/ 2147483647 h 43"/>
              <a:gd name="T30" fmla="*/ 2147483647 w 59"/>
              <a:gd name="T31" fmla="*/ 2147483647 h 43"/>
              <a:gd name="T32" fmla="*/ 2147483647 w 59"/>
              <a:gd name="T33" fmla="*/ 2147483647 h 43"/>
              <a:gd name="T34" fmla="*/ 2147483647 w 59"/>
              <a:gd name="T35" fmla="*/ 2147483647 h 43"/>
              <a:gd name="T36" fmla="*/ 2147483647 w 59"/>
              <a:gd name="T37" fmla="*/ 2147483647 h 43"/>
              <a:gd name="T38" fmla="*/ 2147483647 w 59"/>
              <a:gd name="T39" fmla="*/ 2147483647 h 43"/>
              <a:gd name="T40" fmla="*/ 2147483647 w 59"/>
              <a:gd name="T41" fmla="*/ 2147483647 h 43"/>
              <a:gd name="T42" fmla="*/ 2147483647 w 59"/>
              <a:gd name="T43" fmla="*/ 2147483647 h 43"/>
              <a:gd name="T44" fmla="*/ 2147483647 w 59"/>
              <a:gd name="T45" fmla="*/ 0 h 43"/>
              <a:gd name="T46" fmla="*/ 2147483647 w 59"/>
              <a:gd name="T47" fmla="*/ 2147483647 h 43"/>
              <a:gd name="T48" fmla="*/ 2147483647 w 59"/>
              <a:gd name="T49" fmla="*/ 2147483647 h 43"/>
              <a:gd name="T50" fmla="*/ 2147483647 w 59"/>
              <a:gd name="T51" fmla="*/ 2147483647 h 43"/>
              <a:gd name="T52" fmla="*/ 2147483647 w 59"/>
              <a:gd name="T53" fmla="*/ 2147483647 h 43"/>
              <a:gd name="T54" fmla="*/ 2147483647 w 59"/>
              <a:gd name="T55" fmla="*/ 2147483647 h 43"/>
              <a:gd name="T56" fmla="*/ 2147483647 w 59"/>
              <a:gd name="T57" fmla="*/ 2147483647 h 43"/>
              <a:gd name="T58" fmla="*/ 2147483647 w 59"/>
              <a:gd name="T59" fmla="*/ 2147483647 h 43"/>
              <a:gd name="T60" fmla="*/ 2147483647 w 59"/>
              <a:gd name="T61" fmla="*/ 2147483647 h 43"/>
              <a:gd name="T62" fmla="*/ 2147483647 w 59"/>
              <a:gd name="T63" fmla="*/ 2147483647 h 43"/>
              <a:gd name="T64" fmla="*/ 2147483647 w 59"/>
              <a:gd name="T65" fmla="*/ 2147483647 h 43"/>
              <a:gd name="T66" fmla="*/ 0 w 59"/>
              <a:gd name="T67" fmla="*/ 2147483647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9"/>
              <a:gd name="T103" fmla="*/ 0 h 43"/>
              <a:gd name="T104" fmla="*/ 59 w 59"/>
              <a:gd name="T105" fmla="*/ 43 h 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9" h="43">
                <a:moveTo>
                  <a:pt x="0" y="8"/>
                </a:moveTo>
                <a:lnTo>
                  <a:pt x="1" y="13"/>
                </a:lnTo>
                <a:lnTo>
                  <a:pt x="7" y="17"/>
                </a:lnTo>
                <a:lnTo>
                  <a:pt x="10" y="23"/>
                </a:lnTo>
                <a:lnTo>
                  <a:pt x="14" y="31"/>
                </a:lnTo>
                <a:lnTo>
                  <a:pt x="15" y="37"/>
                </a:lnTo>
                <a:lnTo>
                  <a:pt x="15" y="32"/>
                </a:lnTo>
                <a:lnTo>
                  <a:pt x="22" y="33"/>
                </a:lnTo>
                <a:lnTo>
                  <a:pt x="24" y="40"/>
                </a:lnTo>
                <a:lnTo>
                  <a:pt x="30" y="40"/>
                </a:lnTo>
                <a:lnTo>
                  <a:pt x="35" y="42"/>
                </a:lnTo>
                <a:lnTo>
                  <a:pt x="42" y="43"/>
                </a:lnTo>
                <a:lnTo>
                  <a:pt x="48" y="41"/>
                </a:lnTo>
                <a:lnTo>
                  <a:pt x="50" y="41"/>
                </a:lnTo>
                <a:lnTo>
                  <a:pt x="56" y="39"/>
                </a:lnTo>
                <a:lnTo>
                  <a:pt x="57" y="37"/>
                </a:lnTo>
                <a:lnTo>
                  <a:pt x="59" y="31"/>
                </a:lnTo>
                <a:lnTo>
                  <a:pt x="57" y="23"/>
                </a:lnTo>
                <a:lnTo>
                  <a:pt x="58" y="21"/>
                </a:lnTo>
                <a:lnTo>
                  <a:pt x="53" y="14"/>
                </a:lnTo>
                <a:lnTo>
                  <a:pt x="46" y="12"/>
                </a:lnTo>
                <a:lnTo>
                  <a:pt x="53" y="8"/>
                </a:lnTo>
                <a:lnTo>
                  <a:pt x="48" y="0"/>
                </a:lnTo>
                <a:lnTo>
                  <a:pt x="48" y="5"/>
                </a:lnTo>
                <a:lnTo>
                  <a:pt x="43" y="12"/>
                </a:lnTo>
                <a:lnTo>
                  <a:pt x="37" y="13"/>
                </a:lnTo>
                <a:lnTo>
                  <a:pt x="40" y="6"/>
                </a:lnTo>
                <a:lnTo>
                  <a:pt x="34" y="1"/>
                </a:lnTo>
                <a:lnTo>
                  <a:pt x="28" y="1"/>
                </a:lnTo>
                <a:lnTo>
                  <a:pt x="15" y="6"/>
                </a:lnTo>
                <a:lnTo>
                  <a:pt x="14" y="6"/>
                </a:lnTo>
                <a:lnTo>
                  <a:pt x="8" y="8"/>
                </a:lnTo>
                <a:lnTo>
                  <a:pt x="2" y="7"/>
                </a:lnTo>
                <a:lnTo>
                  <a:pt x="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4" name="Freeform 1063"/>
          <p:cNvSpPr>
            <a:spLocks/>
          </p:cNvSpPr>
          <p:nvPr/>
        </p:nvSpPr>
        <p:spPr bwMode="auto">
          <a:xfrm>
            <a:off x="4551363" y="2730500"/>
            <a:ext cx="6350" cy="4763"/>
          </a:xfrm>
          <a:custGeom>
            <a:avLst/>
            <a:gdLst>
              <a:gd name="T0" fmla="*/ 2147483647 w 13"/>
              <a:gd name="T1" fmla="*/ 2147483647 h 11"/>
              <a:gd name="T2" fmla="*/ 2147483647 w 13"/>
              <a:gd name="T3" fmla="*/ 2147483647 h 11"/>
              <a:gd name="T4" fmla="*/ 2147483647 w 13"/>
              <a:gd name="T5" fmla="*/ 2147483647 h 11"/>
              <a:gd name="T6" fmla="*/ 0 w 13"/>
              <a:gd name="T7" fmla="*/ 0 h 11"/>
              <a:gd name="T8" fmla="*/ 2147483647 w 13"/>
              <a:gd name="T9" fmla="*/ 2147483647 h 11"/>
              <a:gd name="T10" fmla="*/ 2147483647 w 13"/>
              <a:gd name="T11" fmla="*/ 2147483647 h 11"/>
              <a:gd name="T12" fmla="*/ 0 60000 65536"/>
              <a:gd name="T13" fmla="*/ 0 60000 65536"/>
              <a:gd name="T14" fmla="*/ 0 60000 65536"/>
              <a:gd name="T15" fmla="*/ 0 60000 65536"/>
              <a:gd name="T16" fmla="*/ 0 60000 65536"/>
              <a:gd name="T17" fmla="*/ 0 60000 65536"/>
              <a:gd name="T18" fmla="*/ 0 w 13"/>
              <a:gd name="T19" fmla="*/ 0 h 11"/>
              <a:gd name="T20" fmla="*/ 13 w 1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3" h="11">
                <a:moveTo>
                  <a:pt x="12" y="11"/>
                </a:moveTo>
                <a:lnTo>
                  <a:pt x="13" y="8"/>
                </a:lnTo>
                <a:lnTo>
                  <a:pt x="7" y="3"/>
                </a:lnTo>
                <a:lnTo>
                  <a:pt x="0" y="0"/>
                </a:lnTo>
                <a:lnTo>
                  <a:pt x="6" y="6"/>
                </a:lnTo>
                <a:lnTo>
                  <a:pt x="12"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5" name="Freeform 1064"/>
          <p:cNvSpPr>
            <a:spLocks/>
          </p:cNvSpPr>
          <p:nvPr/>
        </p:nvSpPr>
        <p:spPr bwMode="auto">
          <a:xfrm>
            <a:off x="4559300" y="2728913"/>
            <a:ext cx="4763" cy="1587"/>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0 h 5"/>
              <a:gd name="T12" fmla="*/ 0 w 8"/>
              <a:gd name="T13" fmla="*/ 2147483647 h 5"/>
              <a:gd name="T14" fmla="*/ 0 60000 65536"/>
              <a:gd name="T15" fmla="*/ 0 60000 65536"/>
              <a:gd name="T16" fmla="*/ 0 60000 65536"/>
              <a:gd name="T17" fmla="*/ 0 60000 65536"/>
              <a:gd name="T18" fmla="*/ 0 60000 65536"/>
              <a:gd name="T19" fmla="*/ 0 60000 65536"/>
              <a:gd name="T20" fmla="*/ 0 60000 65536"/>
              <a:gd name="T21" fmla="*/ 0 w 8"/>
              <a:gd name="T22" fmla="*/ 0 h 5"/>
              <a:gd name="T23" fmla="*/ 8 w 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5">
                <a:moveTo>
                  <a:pt x="0" y="4"/>
                </a:moveTo>
                <a:lnTo>
                  <a:pt x="1" y="5"/>
                </a:lnTo>
                <a:lnTo>
                  <a:pt x="8" y="5"/>
                </a:lnTo>
                <a:lnTo>
                  <a:pt x="8" y="4"/>
                </a:lnTo>
                <a:lnTo>
                  <a:pt x="7" y="0"/>
                </a:lnTo>
                <a:lnTo>
                  <a:pt x="6" y="0"/>
                </a:lnTo>
                <a:lnTo>
                  <a:pt x="0"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6" name="Freeform 1065"/>
          <p:cNvSpPr>
            <a:spLocks/>
          </p:cNvSpPr>
          <p:nvPr/>
        </p:nvSpPr>
        <p:spPr bwMode="auto">
          <a:xfrm>
            <a:off x="4559300" y="2697163"/>
            <a:ext cx="4763" cy="4762"/>
          </a:xfrm>
          <a:custGeom>
            <a:avLst/>
            <a:gdLst>
              <a:gd name="T0" fmla="*/ 2147483647 w 9"/>
              <a:gd name="T1" fmla="*/ 2147483647 h 12"/>
              <a:gd name="T2" fmla="*/ 2147483647 w 9"/>
              <a:gd name="T3" fmla="*/ 2147483647 h 12"/>
              <a:gd name="T4" fmla="*/ 2147483647 w 9"/>
              <a:gd name="T5" fmla="*/ 0 h 12"/>
              <a:gd name="T6" fmla="*/ 2147483647 w 9"/>
              <a:gd name="T7" fmla="*/ 2147483647 h 12"/>
              <a:gd name="T8" fmla="*/ 0 w 9"/>
              <a:gd name="T9" fmla="*/ 2147483647 h 12"/>
              <a:gd name="T10" fmla="*/ 2147483647 w 9"/>
              <a:gd name="T11" fmla="*/ 2147483647 h 12"/>
              <a:gd name="T12" fmla="*/ 2147483647 w 9"/>
              <a:gd name="T13" fmla="*/ 2147483647 h 12"/>
              <a:gd name="T14" fmla="*/ 0 60000 65536"/>
              <a:gd name="T15" fmla="*/ 0 60000 65536"/>
              <a:gd name="T16" fmla="*/ 0 60000 65536"/>
              <a:gd name="T17" fmla="*/ 0 60000 65536"/>
              <a:gd name="T18" fmla="*/ 0 60000 65536"/>
              <a:gd name="T19" fmla="*/ 0 60000 65536"/>
              <a:gd name="T20" fmla="*/ 0 60000 65536"/>
              <a:gd name="T21" fmla="*/ 0 w 9"/>
              <a:gd name="T22" fmla="*/ 0 h 12"/>
              <a:gd name="T23" fmla="*/ 9 w 9"/>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2">
                <a:moveTo>
                  <a:pt x="9" y="6"/>
                </a:moveTo>
                <a:lnTo>
                  <a:pt x="6" y="6"/>
                </a:lnTo>
                <a:lnTo>
                  <a:pt x="1" y="0"/>
                </a:lnTo>
                <a:lnTo>
                  <a:pt x="4" y="6"/>
                </a:lnTo>
                <a:lnTo>
                  <a:pt x="0" y="12"/>
                </a:lnTo>
                <a:lnTo>
                  <a:pt x="7" y="12"/>
                </a:lnTo>
                <a:lnTo>
                  <a:pt x="9"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7" name="Freeform 1066"/>
          <p:cNvSpPr>
            <a:spLocks/>
          </p:cNvSpPr>
          <p:nvPr/>
        </p:nvSpPr>
        <p:spPr bwMode="auto">
          <a:xfrm>
            <a:off x="4564063" y="2725738"/>
            <a:ext cx="4762" cy="12700"/>
          </a:xfrm>
          <a:custGeom>
            <a:avLst/>
            <a:gdLst>
              <a:gd name="T0" fmla="*/ 2147483647 w 13"/>
              <a:gd name="T1" fmla="*/ 2147483647 h 27"/>
              <a:gd name="T2" fmla="*/ 2147483647 w 13"/>
              <a:gd name="T3" fmla="*/ 2147483647 h 27"/>
              <a:gd name="T4" fmla="*/ 0 w 13"/>
              <a:gd name="T5" fmla="*/ 2147483647 h 27"/>
              <a:gd name="T6" fmla="*/ 2147483647 w 13"/>
              <a:gd name="T7" fmla="*/ 2147483647 h 27"/>
              <a:gd name="T8" fmla="*/ 2147483647 w 13"/>
              <a:gd name="T9" fmla="*/ 2147483647 h 27"/>
              <a:gd name="T10" fmla="*/ 2147483647 w 13"/>
              <a:gd name="T11" fmla="*/ 2147483647 h 27"/>
              <a:gd name="T12" fmla="*/ 2147483647 w 13"/>
              <a:gd name="T13" fmla="*/ 2147483647 h 27"/>
              <a:gd name="T14" fmla="*/ 2147483647 w 13"/>
              <a:gd name="T15" fmla="*/ 0 h 27"/>
              <a:gd name="T16" fmla="*/ 2147483647 w 13"/>
              <a:gd name="T17" fmla="*/ 2147483647 h 27"/>
              <a:gd name="T18" fmla="*/ 2147483647 w 13"/>
              <a:gd name="T19" fmla="*/ 214748364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4" y="12"/>
                </a:moveTo>
                <a:lnTo>
                  <a:pt x="2" y="14"/>
                </a:lnTo>
                <a:lnTo>
                  <a:pt x="0" y="20"/>
                </a:lnTo>
                <a:lnTo>
                  <a:pt x="4" y="27"/>
                </a:lnTo>
                <a:lnTo>
                  <a:pt x="6" y="20"/>
                </a:lnTo>
                <a:lnTo>
                  <a:pt x="9" y="14"/>
                </a:lnTo>
                <a:lnTo>
                  <a:pt x="13" y="8"/>
                </a:lnTo>
                <a:lnTo>
                  <a:pt x="12" y="0"/>
                </a:lnTo>
                <a:lnTo>
                  <a:pt x="8" y="8"/>
                </a:lnTo>
                <a:lnTo>
                  <a:pt x="4" y="1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8" name="Freeform 1067"/>
          <p:cNvSpPr>
            <a:spLocks/>
          </p:cNvSpPr>
          <p:nvPr/>
        </p:nvSpPr>
        <p:spPr bwMode="auto">
          <a:xfrm>
            <a:off x="4568825" y="2651125"/>
            <a:ext cx="4763" cy="1588"/>
          </a:xfrm>
          <a:custGeom>
            <a:avLst/>
            <a:gdLst>
              <a:gd name="T0" fmla="*/ 2147483647 w 12"/>
              <a:gd name="T1" fmla="*/ 2147483647 h 6"/>
              <a:gd name="T2" fmla="*/ 2147483647 w 12"/>
              <a:gd name="T3" fmla="*/ 2147483647 h 6"/>
              <a:gd name="T4" fmla="*/ 2147483647 w 12"/>
              <a:gd name="T5" fmla="*/ 0 h 6"/>
              <a:gd name="T6" fmla="*/ 2147483647 w 12"/>
              <a:gd name="T7" fmla="*/ 0 h 6"/>
              <a:gd name="T8" fmla="*/ 0 w 12"/>
              <a:gd name="T9" fmla="*/ 2147483647 h 6"/>
              <a:gd name="T10" fmla="*/ 2147483647 w 12"/>
              <a:gd name="T11" fmla="*/ 2147483647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6" y="6"/>
                </a:moveTo>
                <a:lnTo>
                  <a:pt x="9" y="5"/>
                </a:lnTo>
                <a:lnTo>
                  <a:pt x="12" y="0"/>
                </a:lnTo>
                <a:lnTo>
                  <a:pt x="6" y="0"/>
                </a:lnTo>
                <a:lnTo>
                  <a:pt x="0" y="4"/>
                </a:lnTo>
                <a:lnTo>
                  <a:pt x="6"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39" name="Freeform 1068"/>
          <p:cNvSpPr>
            <a:spLocks/>
          </p:cNvSpPr>
          <p:nvPr/>
        </p:nvSpPr>
        <p:spPr bwMode="auto">
          <a:xfrm>
            <a:off x="4568825" y="2690813"/>
            <a:ext cx="42863" cy="53975"/>
          </a:xfrm>
          <a:custGeom>
            <a:avLst/>
            <a:gdLst>
              <a:gd name="T0" fmla="*/ 2147483647 w 89"/>
              <a:gd name="T1" fmla="*/ 2147483647 h 116"/>
              <a:gd name="T2" fmla="*/ 2147483647 w 89"/>
              <a:gd name="T3" fmla="*/ 2147483647 h 116"/>
              <a:gd name="T4" fmla="*/ 2147483647 w 89"/>
              <a:gd name="T5" fmla="*/ 2147483647 h 116"/>
              <a:gd name="T6" fmla="*/ 2147483647 w 89"/>
              <a:gd name="T7" fmla="*/ 2147483647 h 116"/>
              <a:gd name="T8" fmla="*/ 2147483647 w 89"/>
              <a:gd name="T9" fmla="*/ 2147483647 h 116"/>
              <a:gd name="T10" fmla="*/ 2147483647 w 89"/>
              <a:gd name="T11" fmla="*/ 2147483647 h 116"/>
              <a:gd name="T12" fmla="*/ 2147483647 w 89"/>
              <a:gd name="T13" fmla="*/ 2147483647 h 116"/>
              <a:gd name="T14" fmla="*/ 2147483647 w 89"/>
              <a:gd name="T15" fmla="*/ 2147483647 h 116"/>
              <a:gd name="T16" fmla="*/ 2147483647 w 89"/>
              <a:gd name="T17" fmla="*/ 2147483647 h 116"/>
              <a:gd name="T18" fmla="*/ 2147483647 w 89"/>
              <a:gd name="T19" fmla="*/ 2147483647 h 116"/>
              <a:gd name="T20" fmla="*/ 2147483647 w 89"/>
              <a:gd name="T21" fmla="*/ 2147483647 h 116"/>
              <a:gd name="T22" fmla="*/ 2147483647 w 89"/>
              <a:gd name="T23" fmla="*/ 2147483647 h 116"/>
              <a:gd name="T24" fmla="*/ 2147483647 w 89"/>
              <a:gd name="T25" fmla="*/ 2147483647 h 116"/>
              <a:gd name="T26" fmla="*/ 2147483647 w 89"/>
              <a:gd name="T27" fmla="*/ 2147483647 h 116"/>
              <a:gd name="T28" fmla="*/ 2147483647 w 89"/>
              <a:gd name="T29" fmla="*/ 2147483647 h 116"/>
              <a:gd name="T30" fmla="*/ 2147483647 w 89"/>
              <a:gd name="T31" fmla="*/ 2147483647 h 116"/>
              <a:gd name="T32" fmla="*/ 2147483647 w 89"/>
              <a:gd name="T33" fmla="*/ 2147483647 h 116"/>
              <a:gd name="T34" fmla="*/ 2147483647 w 89"/>
              <a:gd name="T35" fmla="*/ 2147483647 h 116"/>
              <a:gd name="T36" fmla="*/ 2147483647 w 89"/>
              <a:gd name="T37" fmla="*/ 2147483647 h 116"/>
              <a:gd name="T38" fmla="*/ 2147483647 w 89"/>
              <a:gd name="T39" fmla="*/ 2147483647 h 116"/>
              <a:gd name="T40" fmla="*/ 2147483647 w 89"/>
              <a:gd name="T41" fmla="*/ 2147483647 h 116"/>
              <a:gd name="T42" fmla="*/ 2147483647 w 89"/>
              <a:gd name="T43" fmla="*/ 2147483647 h 116"/>
              <a:gd name="T44" fmla="*/ 2147483647 w 89"/>
              <a:gd name="T45" fmla="*/ 2147483647 h 116"/>
              <a:gd name="T46" fmla="*/ 2147483647 w 89"/>
              <a:gd name="T47" fmla="*/ 2147483647 h 116"/>
              <a:gd name="T48" fmla="*/ 2147483647 w 89"/>
              <a:gd name="T49" fmla="*/ 2147483647 h 116"/>
              <a:gd name="T50" fmla="*/ 2147483647 w 89"/>
              <a:gd name="T51" fmla="*/ 2147483647 h 116"/>
              <a:gd name="T52" fmla="*/ 2147483647 w 89"/>
              <a:gd name="T53" fmla="*/ 0 h 116"/>
              <a:gd name="T54" fmla="*/ 2147483647 w 89"/>
              <a:gd name="T55" fmla="*/ 2147483647 h 116"/>
              <a:gd name="T56" fmla="*/ 2147483647 w 89"/>
              <a:gd name="T57" fmla="*/ 2147483647 h 116"/>
              <a:gd name="T58" fmla="*/ 2147483647 w 89"/>
              <a:gd name="T59" fmla="*/ 2147483647 h 116"/>
              <a:gd name="T60" fmla="*/ 2147483647 w 89"/>
              <a:gd name="T61" fmla="*/ 2147483647 h 116"/>
              <a:gd name="T62" fmla="*/ 2147483647 w 89"/>
              <a:gd name="T63" fmla="*/ 2147483647 h 116"/>
              <a:gd name="T64" fmla="*/ 2147483647 w 89"/>
              <a:gd name="T65" fmla="*/ 2147483647 h 116"/>
              <a:gd name="T66" fmla="*/ 2147483647 w 89"/>
              <a:gd name="T67" fmla="*/ 2147483647 h 116"/>
              <a:gd name="T68" fmla="*/ 2147483647 w 89"/>
              <a:gd name="T69" fmla="*/ 2147483647 h 116"/>
              <a:gd name="T70" fmla="*/ 2147483647 w 89"/>
              <a:gd name="T71" fmla="*/ 2147483647 h 116"/>
              <a:gd name="T72" fmla="*/ 2147483647 w 89"/>
              <a:gd name="T73" fmla="*/ 2147483647 h 116"/>
              <a:gd name="T74" fmla="*/ 2147483647 w 89"/>
              <a:gd name="T75" fmla="*/ 2147483647 h 116"/>
              <a:gd name="T76" fmla="*/ 2147483647 w 89"/>
              <a:gd name="T77" fmla="*/ 2147483647 h 116"/>
              <a:gd name="T78" fmla="*/ 2147483647 w 89"/>
              <a:gd name="T79" fmla="*/ 2147483647 h 116"/>
              <a:gd name="T80" fmla="*/ 2147483647 w 89"/>
              <a:gd name="T81" fmla="*/ 2147483647 h 116"/>
              <a:gd name="T82" fmla="*/ 0 w 89"/>
              <a:gd name="T83" fmla="*/ 2147483647 h 116"/>
              <a:gd name="T84" fmla="*/ 2147483647 w 89"/>
              <a:gd name="T85" fmla="*/ 2147483647 h 116"/>
              <a:gd name="T86" fmla="*/ 2147483647 w 89"/>
              <a:gd name="T87" fmla="*/ 2147483647 h 1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116"/>
              <a:gd name="T134" fmla="*/ 89 w 89"/>
              <a:gd name="T135" fmla="*/ 116 h 1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116">
                <a:moveTo>
                  <a:pt x="10" y="57"/>
                </a:moveTo>
                <a:lnTo>
                  <a:pt x="10" y="60"/>
                </a:lnTo>
                <a:lnTo>
                  <a:pt x="11" y="60"/>
                </a:lnTo>
                <a:lnTo>
                  <a:pt x="18" y="63"/>
                </a:lnTo>
                <a:lnTo>
                  <a:pt x="19" y="70"/>
                </a:lnTo>
                <a:lnTo>
                  <a:pt x="25" y="69"/>
                </a:lnTo>
                <a:lnTo>
                  <a:pt x="28" y="69"/>
                </a:lnTo>
                <a:lnTo>
                  <a:pt x="33" y="69"/>
                </a:lnTo>
                <a:lnTo>
                  <a:pt x="35" y="70"/>
                </a:lnTo>
                <a:lnTo>
                  <a:pt x="41" y="69"/>
                </a:lnTo>
                <a:lnTo>
                  <a:pt x="48" y="72"/>
                </a:lnTo>
                <a:lnTo>
                  <a:pt x="46" y="79"/>
                </a:lnTo>
                <a:lnTo>
                  <a:pt x="39" y="78"/>
                </a:lnTo>
                <a:lnTo>
                  <a:pt x="46" y="80"/>
                </a:lnTo>
                <a:lnTo>
                  <a:pt x="51" y="85"/>
                </a:lnTo>
                <a:lnTo>
                  <a:pt x="51" y="87"/>
                </a:lnTo>
                <a:lnTo>
                  <a:pt x="45" y="87"/>
                </a:lnTo>
                <a:lnTo>
                  <a:pt x="46" y="94"/>
                </a:lnTo>
                <a:lnTo>
                  <a:pt x="47" y="95"/>
                </a:lnTo>
                <a:lnTo>
                  <a:pt x="51" y="101"/>
                </a:lnTo>
                <a:lnTo>
                  <a:pt x="51" y="102"/>
                </a:lnTo>
                <a:lnTo>
                  <a:pt x="52" y="102"/>
                </a:lnTo>
                <a:lnTo>
                  <a:pt x="52" y="109"/>
                </a:lnTo>
                <a:lnTo>
                  <a:pt x="55" y="116"/>
                </a:lnTo>
                <a:lnTo>
                  <a:pt x="57" y="112"/>
                </a:lnTo>
                <a:lnTo>
                  <a:pt x="58" y="105"/>
                </a:lnTo>
                <a:lnTo>
                  <a:pt x="64" y="99"/>
                </a:lnTo>
                <a:lnTo>
                  <a:pt x="63" y="92"/>
                </a:lnTo>
                <a:lnTo>
                  <a:pt x="58" y="91"/>
                </a:lnTo>
                <a:lnTo>
                  <a:pt x="54" y="85"/>
                </a:lnTo>
                <a:lnTo>
                  <a:pt x="55" y="85"/>
                </a:lnTo>
                <a:lnTo>
                  <a:pt x="61" y="86"/>
                </a:lnTo>
                <a:lnTo>
                  <a:pt x="66" y="85"/>
                </a:lnTo>
                <a:lnTo>
                  <a:pt x="67" y="85"/>
                </a:lnTo>
                <a:lnTo>
                  <a:pt x="65" y="80"/>
                </a:lnTo>
                <a:lnTo>
                  <a:pt x="63" y="73"/>
                </a:lnTo>
                <a:lnTo>
                  <a:pt x="69" y="68"/>
                </a:lnTo>
                <a:lnTo>
                  <a:pt x="75" y="67"/>
                </a:lnTo>
                <a:lnTo>
                  <a:pt x="82" y="64"/>
                </a:lnTo>
                <a:lnTo>
                  <a:pt x="81" y="57"/>
                </a:lnTo>
                <a:lnTo>
                  <a:pt x="68" y="51"/>
                </a:lnTo>
                <a:lnTo>
                  <a:pt x="70" y="44"/>
                </a:lnTo>
                <a:lnTo>
                  <a:pt x="76" y="39"/>
                </a:lnTo>
                <a:lnTo>
                  <a:pt x="77" y="39"/>
                </a:lnTo>
                <a:lnTo>
                  <a:pt x="83" y="39"/>
                </a:lnTo>
                <a:lnTo>
                  <a:pt x="85" y="36"/>
                </a:lnTo>
                <a:lnTo>
                  <a:pt x="88" y="30"/>
                </a:lnTo>
                <a:lnTo>
                  <a:pt x="87" y="23"/>
                </a:lnTo>
                <a:lnTo>
                  <a:pt x="87" y="20"/>
                </a:lnTo>
                <a:lnTo>
                  <a:pt x="85" y="13"/>
                </a:lnTo>
                <a:lnTo>
                  <a:pt x="89" y="7"/>
                </a:lnTo>
                <a:lnTo>
                  <a:pt x="83" y="3"/>
                </a:lnTo>
                <a:lnTo>
                  <a:pt x="78" y="3"/>
                </a:lnTo>
                <a:lnTo>
                  <a:pt x="70" y="0"/>
                </a:lnTo>
                <a:lnTo>
                  <a:pt x="65" y="3"/>
                </a:lnTo>
                <a:lnTo>
                  <a:pt x="59" y="7"/>
                </a:lnTo>
                <a:lnTo>
                  <a:pt x="53" y="10"/>
                </a:lnTo>
                <a:lnTo>
                  <a:pt x="59" y="15"/>
                </a:lnTo>
                <a:lnTo>
                  <a:pt x="60" y="22"/>
                </a:lnTo>
                <a:lnTo>
                  <a:pt x="61" y="26"/>
                </a:lnTo>
                <a:lnTo>
                  <a:pt x="62" y="34"/>
                </a:lnTo>
                <a:lnTo>
                  <a:pt x="56" y="35"/>
                </a:lnTo>
                <a:lnTo>
                  <a:pt x="54" y="36"/>
                </a:lnTo>
                <a:lnTo>
                  <a:pt x="57" y="30"/>
                </a:lnTo>
                <a:lnTo>
                  <a:pt x="59" y="24"/>
                </a:lnTo>
                <a:lnTo>
                  <a:pt x="57" y="18"/>
                </a:lnTo>
                <a:lnTo>
                  <a:pt x="51" y="24"/>
                </a:lnTo>
                <a:lnTo>
                  <a:pt x="50" y="30"/>
                </a:lnTo>
                <a:lnTo>
                  <a:pt x="47" y="35"/>
                </a:lnTo>
                <a:lnTo>
                  <a:pt x="39" y="30"/>
                </a:lnTo>
                <a:lnTo>
                  <a:pt x="43" y="23"/>
                </a:lnTo>
                <a:lnTo>
                  <a:pt x="39" y="16"/>
                </a:lnTo>
                <a:lnTo>
                  <a:pt x="43" y="16"/>
                </a:lnTo>
                <a:lnTo>
                  <a:pt x="42" y="13"/>
                </a:lnTo>
                <a:lnTo>
                  <a:pt x="35" y="14"/>
                </a:lnTo>
                <a:lnTo>
                  <a:pt x="30" y="13"/>
                </a:lnTo>
                <a:lnTo>
                  <a:pt x="25" y="13"/>
                </a:lnTo>
                <a:lnTo>
                  <a:pt x="31" y="15"/>
                </a:lnTo>
                <a:lnTo>
                  <a:pt x="29" y="22"/>
                </a:lnTo>
                <a:lnTo>
                  <a:pt x="23" y="22"/>
                </a:lnTo>
                <a:lnTo>
                  <a:pt x="20" y="29"/>
                </a:lnTo>
                <a:lnTo>
                  <a:pt x="12" y="29"/>
                </a:lnTo>
                <a:lnTo>
                  <a:pt x="6" y="30"/>
                </a:lnTo>
                <a:lnTo>
                  <a:pt x="0" y="30"/>
                </a:lnTo>
                <a:lnTo>
                  <a:pt x="6" y="36"/>
                </a:lnTo>
                <a:lnTo>
                  <a:pt x="12" y="42"/>
                </a:lnTo>
                <a:lnTo>
                  <a:pt x="15" y="48"/>
                </a:lnTo>
                <a:lnTo>
                  <a:pt x="17" y="55"/>
                </a:lnTo>
                <a:lnTo>
                  <a:pt x="10" y="5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40" name="Freeform 1069"/>
          <p:cNvSpPr>
            <a:spLocks/>
          </p:cNvSpPr>
          <p:nvPr/>
        </p:nvSpPr>
        <p:spPr bwMode="auto">
          <a:xfrm>
            <a:off x="4570413" y="2732088"/>
            <a:ext cx="23812" cy="11112"/>
          </a:xfrm>
          <a:custGeom>
            <a:avLst/>
            <a:gdLst>
              <a:gd name="T0" fmla="*/ 0 w 47"/>
              <a:gd name="T1" fmla="*/ 2147483647 h 24"/>
              <a:gd name="T2" fmla="*/ 2147483647 w 47"/>
              <a:gd name="T3" fmla="*/ 2147483647 h 24"/>
              <a:gd name="T4" fmla="*/ 2147483647 w 47"/>
              <a:gd name="T5" fmla="*/ 2147483647 h 24"/>
              <a:gd name="T6" fmla="*/ 2147483647 w 47"/>
              <a:gd name="T7" fmla="*/ 2147483647 h 24"/>
              <a:gd name="T8" fmla="*/ 2147483647 w 47"/>
              <a:gd name="T9" fmla="*/ 2147483647 h 24"/>
              <a:gd name="T10" fmla="*/ 2147483647 w 47"/>
              <a:gd name="T11" fmla="*/ 2147483647 h 24"/>
              <a:gd name="T12" fmla="*/ 2147483647 w 47"/>
              <a:gd name="T13" fmla="*/ 2147483647 h 24"/>
              <a:gd name="T14" fmla="*/ 2147483647 w 47"/>
              <a:gd name="T15" fmla="*/ 2147483647 h 24"/>
              <a:gd name="T16" fmla="*/ 2147483647 w 47"/>
              <a:gd name="T17" fmla="*/ 2147483647 h 24"/>
              <a:gd name="T18" fmla="*/ 2147483647 w 47"/>
              <a:gd name="T19" fmla="*/ 2147483647 h 24"/>
              <a:gd name="T20" fmla="*/ 2147483647 w 47"/>
              <a:gd name="T21" fmla="*/ 2147483647 h 24"/>
              <a:gd name="T22" fmla="*/ 2147483647 w 47"/>
              <a:gd name="T23" fmla="*/ 2147483647 h 24"/>
              <a:gd name="T24" fmla="*/ 2147483647 w 47"/>
              <a:gd name="T25" fmla="*/ 2147483647 h 24"/>
              <a:gd name="T26" fmla="*/ 2147483647 w 47"/>
              <a:gd name="T27" fmla="*/ 2147483647 h 24"/>
              <a:gd name="T28" fmla="*/ 2147483647 w 47"/>
              <a:gd name="T29" fmla="*/ 2147483647 h 24"/>
              <a:gd name="T30" fmla="*/ 2147483647 w 47"/>
              <a:gd name="T31" fmla="*/ 2147483647 h 24"/>
              <a:gd name="T32" fmla="*/ 2147483647 w 47"/>
              <a:gd name="T33" fmla="*/ 2147483647 h 24"/>
              <a:gd name="T34" fmla="*/ 2147483647 w 47"/>
              <a:gd name="T35" fmla="*/ 0 h 24"/>
              <a:gd name="T36" fmla="*/ 2147483647 w 47"/>
              <a:gd name="T37" fmla="*/ 0 h 24"/>
              <a:gd name="T38" fmla="*/ 2147483647 w 47"/>
              <a:gd name="T39" fmla="*/ 2147483647 h 24"/>
              <a:gd name="T40" fmla="*/ 2147483647 w 47"/>
              <a:gd name="T41" fmla="*/ 2147483647 h 24"/>
              <a:gd name="T42" fmla="*/ 0 w 47"/>
              <a:gd name="T43" fmla="*/ 2147483647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24"/>
              <a:gd name="T68" fmla="*/ 47 w 47"/>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24">
                <a:moveTo>
                  <a:pt x="0" y="13"/>
                </a:moveTo>
                <a:lnTo>
                  <a:pt x="1" y="13"/>
                </a:lnTo>
                <a:lnTo>
                  <a:pt x="7" y="16"/>
                </a:lnTo>
                <a:lnTo>
                  <a:pt x="14" y="18"/>
                </a:lnTo>
                <a:lnTo>
                  <a:pt x="19" y="22"/>
                </a:lnTo>
                <a:lnTo>
                  <a:pt x="22" y="24"/>
                </a:lnTo>
                <a:lnTo>
                  <a:pt x="28" y="24"/>
                </a:lnTo>
                <a:lnTo>
                  <a:pt x="34" y="23"/>
                </a:lnTo>
                <a:lnTo>
                  <a:pt x="39" y="24"/>
                </a:lnTo>
                <a:lnTo>
                  <a:pt x="46" y="22"/>
                </a:lnTo>
                <a:lnTo>
                  <a:pt x="47" y="15"/>
                </a:lnTo>
                <a:lnTo>
                  <a:pt x="46" y="14"/>
                </a:lnTo>
                <a:lnTo>
                  <a:pt x="41" y="7"/>
                </a:lnTo>
                <a:lnTo>
                  <a:pt x="39" y="7"/>
                </a:lnTo>
                <a:lnTo>
                  <a:pt x="34" y="8"/>
                </a:lnTo>
                <a:lnTo>
                  <a:pt x="27" y="9"/>
                </a:lnTo>
                <a:lnTo>
                  <a:pt x="22" y="7"/>
                </a:lnTo>
                <a:lnTo>
                  <a:pt x="16" y="0"/>
                </a:lnTo>
                <a:lnTo>
                  <a:pt x="8" y="0"/>
                </a:lnTo>
                <a:lnTo>
                  <a:pt x="3" y="4"/>
                </a:lnTo>
                <a:lnTo>
                  <a:pt x="7" y="10"/>
                </a:lnTo>
                <a:lnTo>
                  <a:pt x="0" y="1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41" name="Freeform 1070"/>
          <p:cNvSpPr>
            <a:spLocks/>
          </p:cNvSpPr>
          <p:nvPr/>
        </p:nvSpPr>
        <p:spPr bwMode="auto">
          <a:xfrm>
            <a:off x="4600575" y="2728913"/>
            <a:ext cx="9525" cy="6350"/>
          </a:xfrm>
          <a:custGeom>
            <a:avLst/>
            <a:gdLst>
              <a:gd name="T0" fmla="*/ 2147483647 w 20"/>
              <a:gd name="T1" fmla="*/ 2147483647 h 12"/>
              <a:gd name="T2" fmla="*/ 2147483647 w 20"/>
              <a:gd name="T3" fmla="*/ 2147483647 h 12"/>
              <a:gd name="T4" fmla="*/ 0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2147483647 h 12"/>
              <a:gd name="T14" fmla="*/ 2147483647 w 20"/>
              <a:gd name="T15" fmla="*/ 2147483647 h 12"/>
              <a:gd name="T16" fmla="*/ 2147483647 w 20"/>
              <a:gd name="T17" fmla="*/ 0 h 12"/>
              <a:gd name="T18" fmla="*/ 2147483647 w 20"/>
              <a:gd name="T19" fmla="*/ 2147483647 h 12"/>
              <a:gd name="T20" fmla="*/ 2147483647 w 20"/>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12"/>
              <a:gd name="T35" fmla="*/ 20 w 20"/>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12">
                <a:moveTo>
                  <a:pt x="1" y="4"/>
                </a:moveTo>
                <a:lnTo>
                  <a:pt x="1" y="5"/>
                </a:lnTo>
                <a:lnTo>
                  <a:pt x="0" y="12"/>
                </a:lnTo>
                <a:lnTo>
                  <a:pt x="6" y="10"/>
                </a:lnTo>
                <a:lnTo>
                  <a:pt x="13" y="6"/>
                </a:lnTo>
                <a:lnTo>
                  <a:pt x="19" y="6"/>
                </a:lnTo>
                <a:lnTo>
                  <a:pt x="20" y="4"/>
                </a:lnTo>
                <a:lnTo>
                  <a:pt x="19" y="2"/>
                </a:lnTo>
                <a:lnTo>
                  <a:pt x="13" y="0"/>
                </a:lnTo>
                <a:lnTo>
                  <a:pt x="6" y="4"/>
                </a:lnTo>
                <a:lnTo>
                  <a:pt x="1"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42" name="Freeform 1071"/>
          <p:cNvSpPr>
            <a:spLocks/>
          </p:cNvSpPr>
          <p:nvPr/>
        </p:nvSpPr>
        <p:spPr bwMode="auto">
          <a:xfrm>
            <a:off x="4610100" y="2708275"/>
            <a:ext cx="3175" cy="1588"/>
          </a:xfrm>
          <a:custGeom>
            <a:avLst/>
            <a:gdLst>
              <a:gd name="T0" fmla="*/ 0 w 7"/>
              <a:gd name="T1" fmla="*/ 2147483647 h 7"/>
              <a:gd name="T2" fmla="*/ 2147483647 w 7"/>
              <a:gd name="T3" fmla="*/ 2147483647 h 7"/>
              <a:gd name="T4" fmla="*/ 2147483647 w 7"/>
              <a:gd name="T5" fmla="*/ 0 h 7"/>
              <a:gd name="T6" fmla="*/ 2147483647 w 7"/>
              <a:gd name="T7" fmla="*/ 0 h 7"/>
              <a:gd name="T8" fmla="*/ 0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2"/>
                </a:moveTo>
                <a:lnTo>
                  <a:pt x="4" y="7"/>
                </a:lnTo>
                <a:lnTo>
                  <a:pt x="7" y="0"/>
                </a:lnTo>
                <a:lnTo>
                  <a:pt x="6" y="0"/>
                </a:lnTo>
                <a:lnTo>
                  <a:pt x="0" y="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43" name="Freeform 1072"/>
          <p:cNvSpPr>
            <a:spLocks/>
          </p:cNvSpPr>
          <p:nvPr/>
        </p:nvSpPr>
        <p:spPr bwMode="auto">
          <a:xfrm>
            <a:off x="4664075" y="2720975"/>
            <a:ext cx="12700" cy="9525"/>
          </a:xfrm>
          <a:custGeom>
            <a:avLst/>
            <a:gdLst>
              <a:gd name="T0" fmla="*/ 2147483647 w 23"/>
              <a:gd name="T1" fmla="*/ 2147483647 h 20"/>
              <a:gd name="T2" fmla="*/ 2147483647 w 23"/>
              <a:gd name="T3" fmla="*/ 2147483647 h 20"/>
              <a:gd name="T4" fmla="*/ 2147483647 w 23"/>
              <a:gd name="T5" fmla="*/ 0 h 20"/>
              <a:gd name="T6" fmla="*/ 0 w 23"/>
              <a:gd name="T7" fmla="*/ 2147483647 h 20"/>
              <a:gd name="T8" fmla="*/ 0 w 23"/>
              <a:gd name="T9" fmla="*/ 2147483647 h 20"/>
              <a:gd name="T10" fmla="*/ 2147483647 w 23"/>
              <a:gd name="T11" fmla="*/ 2147483647 h 20"/>
              <a:gd name="T12" fmla="*/ 2147483647 w 23"/>
              <a:gd name="T13" fmla="*/ 2147483647 h 20"/>
              <a:gd name="T14" fmla="*/ 2147483647 w 23"/>
              <a:gd name="T15" fmla="*/ 2147483647 h 20"/>
              <a:gd name="T16" fmla="*/ 2147483647 w 23"/>
              <a:gd name="T17" fmla="*/ 2147483647 h 20"/>
              <a:gd name="T18" fmla="*/ 2147483647 w 23"/>
              <a:gd name="T19" fmla="*/ 2147483647 h 20"/>
              <a:gd name="T20" fmla="*/ 2147483647 w 23"/>
              <a:gd name="T21" fmla="*/ 2147483647 h 20"/>
              <a:gd name="T22" fmla="*/ 2147483647 w 23"/>
              <a:gd name="T23" fmla="*/ 2147483647 h 20"/>
              <a:gd name="T24" fmla="*/ 2147483647 w 23"/>
              <a:gd name="T25" fmla="*/ 214748364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0"/>
              <a:gd name="T41" fmla="*/ 23 w 23"/>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0">
                <a:moveTo>
                  <a:pt x="15" y="5"/>
                </a:moveTo>
                <a:lnTo>
                  <a:pt x="12" y="3"/>
                </a:lnTo>
                <a:lnTo>
                  <a:pt x="6" y="0"/>
                </a:lnTo>
                <a:lnTo>
                  <a:pt x="0" y="2"/>
                </a:lnTo>
                <a:lnTo>
                  <a:pt x="0" y="8"/>
                </a:lnTo>
                <a:lnTo>
                  <a:pt x="3" y="14"/>
                </a:lnTo>
                <a:lnTo>
                  <a:pt x="9" y="16"/>
                </a:lnTo>
                <a:lnTo>
                  <a:pt x="15" y="19"/>
                </a:lnTo>
                <a:lnTo>
                  <a:pt x="16" y="20"/>
                </a:lnTo>
                <a:lnTo>
                  <a:pt x="19" y="20"/>
                </a:lnTo>
                <a:lnTo>
                  <a:pt x="23" y="14"/>
                </a:lnTo>
                <a:lnTo>
                  <a:pt x="21" y="7"/>
                </a:lnTo>
                <a:lnTo>
                  <a:pt x="15"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1074" name="Freeform 1073"/>
          <p:cNvSpPr>
            <a:spLocks/>
          </p:cNvSpPr>
          <p:nvPr/>
        </p:nvSpPr>
        <p:spPr bwMode="auto">
          <a:xfrm>
            <a:off x="2243138" y="5564188"/>
            <a:ext cx="458787" cy="1127125"/>
          </a:xfrm>
          <a:custGeom>
            <a:avLst/>
            <a:gdLst/>
            <a:ahLst/>
            <a:cxnLst>
              <a:cxn ang="0">
                <a:pos x="35" y="474"/>
              </a:cxn>
              <a:cxn ang="0">
                <a:pos x="51" y="363"/>
              </a:cxn>
              <a:cxn ang="0">
                <a:pos x="34" y="237"/>
              </a:cxn>
              <a:cxn ang="0">
                <a:pos x="110" y="119"/>
              </a:cxn>
              <a:cxn ang="0">
                <a:pos x="150" y="7"/>
              </a:cxn>
              <a:cxn ang="0">
                <a:pos x="262" y="49"/>
              </a:cxn>
              <a:cxn ang="0">
                <a:pos x="308" y="22"/>
              </a:cxn>
              <a:cxn ang="0">
                <a:pos x="422" y="94"/>
              </a:cxn>
              <a:cxn ang="0">
                <a:pos x="524" y="174"/>
              </a:cxn>
              <a:cxn ang="0">
                <a:pos x="629" y="233"/>
              </a:cxn>
              <a:cxn ang="0">
                <a:pos x="710" y="307"/>
              </a:cxn>
              <a:cxn ang="0">
                <a:pos x="674" y="421"/>
              </a:cxn>
              <a:cxn ang="0">
                <a:pos x="778" y="445"/>
              </a:cxn>
              <a:cxn ang="0">
                <a:pos x="876" y="409"/>
              </a:cxn>
              <a:cxn ang="0">
                <a:pos x="901" y="301"/>
              </a:cxn>
              <a:cxn ang="0">
                <a:pos x="965" y="368"/>
              </a:cxn>
              <a:cxn ang="0">
                <a:pos x="899" y="475"/>
              </a:cxn>
              <a:cxn ang="0">
                <a:pos x="831" y="557"/>
              </a:cxn>
              <a:cxn ang="0">
                <a:pos x="768" y="664"/>
              </a:cxn>
              <a:cxn ang="0">
                <a:pos x="765" y="790"/>
              </a:cxn>
              <a:cxn ang="0">
                <a:pos x="768" y="894"/>
              </a:cxn>
              <a:cxn ang="0">
                <a:pos x="777" y="997"/>
              </a:cxn>
              <a:cxn ang="0">
                <a:pos x="872" y="1091"/>
              </a:cxn>
              <a:cxn ang="0">
                <a:pos x="928" y="1196"/>
              </a:cxn>
              <a:cxn ang="0">
                <a:pos x="855" y="1322"/>
              </a:cxn>
              <a:cxn ang="0">
                <a:pos x="731" y="1356"/>
              </a:cxn>
              <a:cxn ang="0">
                <a:pos x="637" y="1370"/>
              </a:cxn>
              <a:cxn ang="0">
                <a:pos x="656" y="1468"/>
              </a:cxn>
              <a:cxn ang="0">
                <a:pos x="600" y="1530"/>
              </a:cxn>
              <a:cxn ang="0">
                <a:pos x="520" y="1535"/>
              </a:cxn>
              <a:cxn ang="0">
                <a:pos x="596" y="1629"/>
              </a:cxn>
              <a:cxn ang="0">
                <a:pos x="636" y="1661"/>
              </a:cxn>
              <a:cxn ang="0">
                <a:pos x="608" y="1670"/>
              </a:cxn>
              <a:cxn ang="0">
                <a:pos x="588" y="1788"/>
              </a:cxn>
              <a:cxn ang="0">
                <a:pos x="536" y="1839"/>
              </a:cxn>
              <a:cxn ang="0">
                <a:pos x="532" y="1956"/>
              </a:cxn>
              <a:cxn ang="0">
                <a:pos x="645" y="2031"/>
              </a:cxn>
              <a:cxn ang="0">
                <a:pos x="617" y="2098"/>
              </a:cxn>
              <a:cxn ang="0">
                <a:pos x="598" y="2209"/>
              </a:cxn>
              <a:cxn ang="0">
                <a:pos x="539" y="2215"/>
              </a:cxn>
              <a:cxn ang="0">
                <a:pos x="548" y="2297"/>
              </a:cxn>
              <a:cxn ang="0">
                <a:pos x="596" y="2348"/>
              </a:cxn>
              <a:cxn ang="0">
                <a:pos x="600" y="2381"/>
              </a:cxn>
              <a:cxn ang="0">
                <a:pos x="400" y="2327"/>
              </a:cxn>
              <a:cxn ang="0">
                <a:pos x="319" y="2257"/>
              </a:cxn>
              <a:cxn ang="0">
                <a:pos x="284" y="2148"/>
              </a:cxn>
              <a:cxn ang="0">
                <a:pos x="278" y="2037"/>
              </a:cxn>
              <a:cxn ang="0">
                <a:pos x="279" y="1941"/>
              </a:cxn>
              <a:cxn ang="0">
                <a:pos x="272" y="1854"/>
              </a:cxn>
              <a:cxn ang="0">
                <a:pos x="261" y="1795"/>
              </a:cxn>
              <a:cxn ang="0">
                <a:pos x="200" y="1719"/>
              </a:cxn>
              <a:cxn ang="0">
                <a:pos x="144" y="1612"/>
              </a:cxn>
              <a:cxn ang="0">
                <a:pos x="112" y="1495"/>
              </a:cxn>
              <a:cxn ang="0">
                <a:pos x="108" y="1401"/>
              </a:cxn>
              <a:cxn ang="0">
                <a:pos x="106" y="1287"/>
              </a:cxn>
              <a:cxn ang="0">
                <a:pos x="70" y="1162"/>
              </a:cxn>
              <a:cxn ang="0">
                <a:pos x="75" y="1062"/>
              </a:cxn>
              <a:cxn ang="0">
                <a:pos x="84" y="948"/>
              </a:cxn>
              <a:cxn ang="0">
                <a:pos x="45" y="846"/>
              </a:cxn>
              <a:cxn ang="0">
                <a:pos x="2" y="737"/>
              </a:cxn>
              <a:cxn ang="0">
                <a:pos x="15" y="630"/>
              </a:cxn>
            </a:cxnLst>
            <a:rect l="0" t="0" r="r" b="b"/>
            <a:pathLst>
              <a:path w="969" h="2396">
                <a:moveTo>
                  <a:pt x="3" y="591"/>
                </a:moveTo>
                <a:lnTo>
                  <a:pt x="5" y="586"/>
                </a:lnTo>
                <a:lnTo>
                  <a:pt x="12" y="581"/>
                </a:lnTo>
                <a:lnTo>
                  <a:pt x="13" y="574"/>
                </a:lnTo>
                <a:lnTo>
                  <a:pt x="11" y="567"/>
                </a:lnTo>
                <a:lnTo>
                  <a:pt x="12" y="561"/>
                </a:lnTo>
                <a:lnTo>
                  <a:pt x="13" y="554"/>
                </a:lnTo>
                <a:lnTo>
                  <a:pt x="11" y="548"/>
                </a:lnTo>
                <a:lnTo>
                  <a:pt x="12" y="540"/>
                </a:lnTo>
                <a:lnTo>
                  <a:pt x="14" y="534"/>
                </a:lnTo>
                <a:lnTo>
                  <a:pt x="12" y="526"/>
                </a:lnTo>
                <a:lnTo>
                  <a:pt x="12" y="523"/>
                </a:lnTo>
                <a:lnTo>
                  <a:pt x="18" y="517"/>
                </a:lnTo>
                <a:lnTo>
                  <a:pt x="20" y="510"/>
                </a:lnTo>
                <a:lnTo>
                  <a:pt x="26" y="503"/>
                </a:lnTo>
                <a:lnTo>
                  <a:pt x="27" y="497"/>
                </a:lnTo>
                <a:lnTo>
                  <a:pt x="30" y="491"/>
                </a:lnTo>
                <a:lnTo>
                  <a:pt x="35" y="484"/>
                </a:lnTo>
                <a:lnTo>
                  <a:pt x="35" y="476"/>
                </a:lnTo>
                <a:lnTo>
                  <a:pt x="35" y="474"/>
                </a:lnTo>
                <a:lnTo>
                  <a:pt x="39" y="467"/>
                </a:lnTo>
                <a:lnTo>
                  <a:pt x="39" y="460"/>
                </a:lnTo>
                <a:lnTo>
                  <a:pt x="40" y="453"/>
                </a:lnTo>
                <a:lnTo>
                  <a:pt x="42" y="448"/>
                </a:lnTo>
                <a:lnTo>
                  <a:pt x="45" y="440"/>
                </a:lnTo>
                <a:lnTo>
                  <a:pt x="44" y="433"/>
                </a:lnTo>
                <a:lnTo>
                  <a:pt x="46" y="426"/>
                </a:lnTo>
                <a:lnTo>
                  <a:pt x="51" y="421"/>
                </a:lnTo>
                <a:lnTo>
                  <a:pt x="57" y="425"/>
                </a:lnTo>
                <a:lnTo>
                  <a:pt x="64" y="419"/>
                </a:lnTo>
                <a:lnTo>
                  <a:pt x="70" y="418"/>
                </a:lnTo>
                <a:lnTo>
                  <a:pt x="75" y="411"/>
                </a:lnTo>
                <a:lnTo>
                  <a:pt x="75" y="405"/>
                </a:lnTo>
                <a:lnTo>
                  <a:pt x="75" y="404"/>
                </a:lnTo>
                <a:lnTo>
                  <a:pt x="70" y="397"/>
                </a:lnTo>
                <a:lnTo>
                  <a:pt x="65" y="390"/>
                </a:lnTo>
                <a:lnTo>
                  <a:pt x="59" y="384"/>
                </a:lnTo>
                <a:lnTo>
                  <a:pt x="54" y="377"/>
                </a:lnTo>
                <a:lnTo>
                  <a:pt x="52" y="370"/>
                </a:lnTo>
                <a:lnTo>
                  <a:pt x="51" y="363"/>
                </a:lnTo>
                <a:lnTo>
                  <a:pt x="51" y="357"/>
                </a:lnTo>
                <a:lnTo>
                  <a:pt x="57" y="350"/>
                </a:lnTo>
                <a:lnTo>
                  <a:pt x="59" y="344"/>
                </a:lnTo>
                <a:lnTo>
                  <a:pt x="57" y="337"/>
                </a:lnTo>
                <a:lnTo>
                  <a:pt x="52" y="323"/>
                </a:lnTo>
                <a:lnTo>
                  <a:pt x="50" y="316"/>
                </a:lnTo>
                <a:lnTo>
                  <a:pt x="47" y="309"/>
                </a:lnTo>
                <a:lnTo>
                  <a:pt x="45" y="303"/>
                </a:lnTo>
                <a:lnTo>
                  <a:pt x="42" y="297"/>
                </a:lnTo>
                <a:lnTo>
                  <a:pt x="40" y="290"/>
                </a:lnTo>
                <a:lnTo>
                  <a:pt x="40" y="283"/>
                </a:lnTo>
                <a:lnTo>
                  <a:pt x="41" y="279"/>
                </a:lnTo>
                <a:lnTo>
                  <a:pt x="42" y="271"/>
                </a:lnTo>
                <a:lnTo>
                  <a:pt x="43" y="267"/>
                </a:lnTo>
                <a:lnTo>
                  <a:pt x="49" y="266"/>
                </a:lnTo>
                <a:lnTo>
                  <a:pt x="47" y="259"/>
                </a:lnTo>
                <a:lnTo>
                  <a:pt x="45" y="255"/>
                </a:lnTo>
                <a:lnTo>
                  <a:pt x="43" y="249"/>
                </a:lnTo>
                <a:lnTo>
                  <a:pt x="36" y="245"/>
                </a:lnTo>
                <a:lnTo>
                  <a:pt x="34" y="237"/>
                </a:lnTo>
                <a:lnTo>
                  <a:pt x="35" y="232"/>
                </a:lnTo>
                <a:lnTo>
                  <a:pt x="38" y="224"/>
                </a:lnTo>
                <a:lnTo>
                  <a:pt x="42" y="218"/>
                </a:lnTo>
                <a:lnTo>
                  <a:pt x="47" y="215"/>
                </a:lnTo>
                <a:lnTo>
                  <a:pt x="49" y="211"/>
                </a:lnTo>
                <a:lnTo>
                  <a:pt x="54" y="204"/>
                </a:lnTo>
                <a:lnTo>
                  <a:pt x="78" y="191"/>
                </a:lnTo>
                <a:lnTo>
                  <a:pt x="85" y="188"/>
                </a:lnTo>
                <a:lnTo>
                  <a:pt x="85" y="187"/>
                </a:lnTo>
                <a:lnTo>
                  <a:pt x="89" y="185"/>
                </a:lnTo>
                <a:lnTo>
                  <a:pt x="95" y="182"/>
                </a:lnTo>
                <a:lnTo>
                  <a:pt x="102" y="178"/>
                </a:lnTo>
                <a:lnTo>
                  <a:pt x="104" y="171"/>
                </a:lnTo>
                <a:lnTo>
                  <a:pt x="105" y="163"/>
                </a:lnTo>
                <a:lnTo>
                  <a:pt x="105" y="155"/>
                </a:lnTo>
                <a:lnTo>
                  <a:pt x="106" y="147"/>
                </a:lnTo>
                <a:lnTo>
                  <a:pt x="107" y="140"/>
                </a:lnTo>
                <a:lnTo>
                  <a:pt x="108" y="132"/>
                </a:lnTo>
                <a:lnTo>
                  <a:pt x="109" y="124"/>
                </a:lnTo>
                <a:lnTo>
                  <a:pt x="110" y="119"/>
                </a:lnTo>
                <a:lnTo>
                  <a:pt x="111" y="112"/>
                </a:lnTo>
                <a:lnTo>
                  <a:pt x="112" y="105"/>
                </a:lnTo>
                <a:lnTo>
                  <a:pt x="113" y="98"/>
                </a:lnTo>
                <a:lnTo>
                  <a:pt x="109" y="92"/>
                </a:lnTo>
                <a:lnTo>
                  <a:pt x="103" y="85"/>
                </a:lnTo>
                <a:lnTo>
                  <a:pt x="101" y="82"/>
                </a:lnTo>
                <a:lnTo>
                  <a:pt x="104" y="77"/>
                </a:lnTo>
                <a:lnTo>
                  <a:pt x="109" y="70"/>
                </a:lnTo>
                <a:lnTo>
                  <a:pt x="109" y="62"/>
                </a:lnTo>
                <a:lnTo>
                  <a:pt x="115" y="55"/>
                </a:lnTo>
                <a:lnTo>
                  <a:pt x="121" y="51"/>
                </a:lnTo>
                <a:lnTo>
                  <a:pt x="123" y="46"/>
                </a:lnTo>
                <a:lnTo>
                  <a:pt x="123" y="39"/>
                </a:lnTo>
                <a:lnTo>
                  <a:pt x="130" y="34"/>
                </a:lnTo>
                <a:lnTo>
                  <a:pt x="137" y="31"/>
                </a:lnTo>
                <a:lnTo>
                  <a:pt x="143" y="29"/>
                </a:lnTo>
                <a:lnTo>
                  <a:pt x="147" y="26"/>
                </a:lnTo>
                <a:lnTo>
                  <a:pt x="149" y="21"/>
                </a:lnTo>
                <a:lnTo>
                  <a:pt x="149" y="14"/>
                </a:lnTo>
                <a:lnTo>
                  <a:pt x="150" y="7"/>
                </a:lnTo>
                <a:lnTo>
                  <a:pt x="151" y="0"/>
                </a:lnTo>
                <a:lnTo>
                  <a:pt x="158" y="3"/>
                </a:lnTo>
                <a:lnTo>
                  <a:pt x="164" y="10"/>
                </a:lnTo>
                <a:lnTo>
                  <a:pt x="171" y="13"/>
                </a:lnTo>
                <a:lnTo>
                  <a:pt x="176" y="19"/>
                </a:lnTo>
                <a:lnTo>
                  <a:pt x="182" y="26"/>
                </a:lnTo>
                <a:lnTo>
                  <a:pt x="189" y="26"/>
                </a:lnTo>
                <a:lnTo>
                  <a:pt x="193" y="25"/>
                </a:lnTo>
                <a:lnTo>
                  <a:pt x="194" y="25"/>
                </a:lnTo>
                <a:lnTo>
                  <a:pt x="199" y="25"/>
                </a:lnTo>
                <a:lnTo>
                  <a:pt x="218" y="25"/>
                </a:lnTo>
                <a:lnTo>
                  <a:pt x="225" y="25"/>
                </a:lnTo>
                <a:lnTo>
                  <a:pt x="230" y="25"/>
                </a:lnTo>
                <a:lnTo>
                  <a:pt x="235" y="27"/>
                </a:lnTo>
                <a:lnTo>
                  <a:pt x="242" y="29"/>
                </a:lnTo>
                <a:lnTo>
                  <a:pt x="249" y="32"/>
                </a:lnTo>
                <a:lnTo>
                  <a:pt x="251" y="32"/>
                </a:lnTo>
                <a:lnTo>
                  <a:pt x="257" y="35"/>
                </a:lnTo>
                <a:lnTo>
                  <a:pt x="259" y="42"/>
                </a:lnTo>
                <a:lnTo>
                  <a:pt x="262" y="49"/>
                </a:lnTo>
                <a:lnTo>
                  <a:pt x="264" y="56"/>
                </a:lnTo>
                <a:lnTo>
                  <a:pt x="269" y="63"/>
                </a:lnTo>
                <a:lnTo>
                  <a:pt x="269" y="70"/>
                </a:lnTo>
                <a:lnTo>
                  <a:pt x="270" y="72"/>
                </a:lnTo>
                <a:lnTo>
                  <a:pt x="272" y="74"/>
                </a:lnTo>
                <a:lnTo>
                  <a:pt x="275" y="81"/>
                </a:lnTo>
                <a:lnTo>
                  <a:pt x="278" y="87"/>
                </a:lnTo>
                <a:lnTo>
                  <a:pt x="279" y="87"/>
                </a:lnTo>
                <a:lnTo>
                  <a:pt x="279" y="86"/>
                </a:lnTo>
                <a:lnTo>
                  <a:pt x="279" y="79"/>
                </a:lnTo>
                <a:lnTo>
                  <a:pt x="279" y="72"/>
                </a:lnTo>
                <a:lnTo>
                  <a:pt x="280" y="65"/>
                </a:lnTo>
                <a:lnTo>
                  <a:pt x="282" y="58"/>
                </a:lnTo>
                <a:lnTo>
                  <a:pt x="286" y="51"/>
                </a:lnTo>
                <a:lnTo>
                  <a:pt x="286" y="45"/>
                </a:lnTo>
                <a:lnTo>
                  <a:pt x="288" y="38"/>
                </a:lnTo>
                <a:lnTo>
                  <a:pt x="291" y="32"/>
                </a:lnTo>
                <a:lnTo>
                  <a:pt x="292" y="24"/>
                </a:lnTo>
                <a:lnTo>
                  <a:pt x="298" y="17"/>
                </a:lnTo>
                <a:lnTo>
                  <a:pt x="308" y="22"/>
                </a:lnTo>
                <a:lnTo>
                  <a:pt x="309" y="22"/>
                </a:lnTo>
                <a:lnTo>
                  <a:pt x="309" y="21"/>
                </a:lnTo>
                <a:lnTo>
                  <a:pt x="310" y="19"/>
                </a:lnTo>
                <a:lnTo>
                  <a:pt x="312" y="18"/>
                </a:lnTo>
                <a:lnTo>
                  <a:pt x="328" y="18"/>
                </a:lnTo>
                <a:lnTo>
                  <a:pt x="335" y="17"/>
                </a:lnTo>
                <a:lnTo>
                  <a:pt x="364" y="17"/>
                </a:lnTo>
                <a:lnTo>
                  <a:pt x="367" y="25"/>
                </a:lnTo>
                <a:lnTo>
                  <a:pt x="372" y="32"/>
                </a:lnTo>
                <a:lnTo>
                  <a:pt x="377" y="37"/>
                </a:lnTo>
                <a:lnTo>
                  <a:pt x="382" y="43"/>
                </a:lnTo>
                <a:lnTo>
                  <a:pt x="388" y="48"/>
                </a:lnTo>
                <a:lnTo>
                  <a:pt x="394" y="55"/>
                </a:lnTo>
                <a:lnTo>
                  <a:pt x="398" y="55"/>
                </a:lnTo>
                <a:lnTo>
                  <a:pt x="404" y="59"/>
                </a:lnTo>
                <a:lnTo>
                  <a:pt x="404" y="66"/>
                </a:lnTo>
                <a:lnTo>
                  <a:pt x="409" y="73"/>
                </a:lnTo>
                <a:lnTo>
                  <a:pt x="413" y="80"/>
                </a:lnTo>
                <a:lnTo>
                  <a:pt x="418" y="87"/>
                </a:lnTo>
                <a:lnTo>
                  <a:pt x="422" y="94"/>
                </a:lnTo>
                <a:lnTo>
                  <a:pt x="427" y="99"/>
                </a:lnTo>
                <a:lnTo>
                  <a:pt x="433" y="104"/>
                </a:lnTo>
                <a:lnTo>
                  <a:pt x="439" y="111"/>
                </a:lnTo>
                <a:lnTo>
                  <a:pt x="442" y="116"/>
                </a:lnTo>
                <a:lnTo>
                  <a:pt x="448" y="120"/>
                </a:lnTo>
                <a:lnTo>
                  <a:pt x="454" y="124"/>
                </a:lnTo>
                <a:lnTo>
                  <a:pt x="461" y="130"/>
                </a:lnTo>
                <a:lnTo>
                  <a:pt x="467" y="134"/>
                </a:lnTo>
                <a:lnTo>
                  <a:pt x="468" y="135"/>
                </a:lnTo>
                <a:lnTo>
                  <a:pt x="474" y="139"/>
                </a:lnTo>
                <a:lnTo>
                  <a:pt x="480" y="143"/>
                </a:lnTo>
                <a:lnTo>
                  <a:pt x="482" y="144"/>
                </a:lnTo>
                <a:lnTo>
                  <a:pt x="484" y="151"/>
                </a:lnTo>
                <a:lnTo>
                  <a:pt x="490" y="158"/>
                </a:lnTo>
                <a:lnTo>
                  <a:pt x="490" y="159"/>
                </a:lnTo>
                <a:lnTo>
                  <a:pt x="496" y="162"/>
                </a:lnTo>
                <a:lnTo>
                  <a:pt x="502" y="166"/>
                </a:lnTo>
                <a:lnTo>
                  <a:pt x="511" y="168"/>
                </a:lnTo>
                <a:lnTo>
                  <a:pt x="518" y="169"/>
                </a:lnTo>
                <a:lnTo>
                  <a:pt x="524" y="174"/>
                </a:lnTo>
                <a:lnTo>
                  <a:pt x="529" y="176"/>
                </a:lnTo>
                <a:lnTo>
                  <a:pt x="535" y="177"/>
                </a:lnTo>
                <a:lnTo>
                  <a:pt x="536" y="177"/>
                </a:lnTo>
                <a:lnTo>
                  <a:pt x="542" y="179"/>
                </a:lnTo>
                <a:lnTo>
                  <a:pt x="548" y="178"/>
                </a:lnTo>
                <a:lnTo>
                  <a:pt x="555" y="178"/>
                </a:lnTo>
                <a:lnTo>
                  <a:pt x="555" y="179"/>
                </a:lnTo>
                <a:lnTo>
                  <a:pt x="561" y="183"/>
                </a:lnTo>
                <a:lnTo>
                  <a:pt x="567" y="187"/>
                </a:lnTo>
                <a:lnTo>
                  <a:pt x="573" y="192"/>
                </a:lnTo>
                <a:lnTo>
                  <a:pt x="580" y="195"/>
                </a:lnTo>
                <a:lnTo>
                  <a:pt x="586" y="201"/>
                </a:lnTo>
                <a:lnTo>
                  <a:pt x="591" y="206"/>
                </a:lnTo>
                <a:lnTo>
                  <a:pt x="597" y="211"/>
                </a:lnTo>
                <a:lnTo>
                  <a:pt x="603" y="217"/>
                </a:lnTo>
                <a:lnTo>
                  <a:pt x="606" y="217"/>
                </a:lnTo>
                <a:lnTo>
                  <a:pt x="611" y="221"/>
                </a:lnTo>
                <a:lnTo>
                  <a:pt x="617" y="224"/>
                </a:lnTo>
                <a:lnTo>
                  <a:pt x="623" y="228"/>
                </a:lnTo>
                <a:lnTo>
                  <a:pt x="629" y="233"/>
                </a:lnTo>
                <a:lnTo>
                  <a:pt x="636" y="237"/>
                </a:lnTo>
                <a:lnTo>
                  <a:pt x="642" y="240"/>
                </a:lnTo>
                <a:lnTo>
                  <a:pt x="648" y="241"/>
                </a:lnTo>
                <a:lnTo>
                  <a:pt x="654" y="242"/>
                </a:lnTo>
                <a:lnTo>
                  <a:pt x="660" y="247"/>
                </a:lnTo>
                <a:lnTo>
                  <a:pt x="666" y="253"/>
                </a:lnTo>
                <a:lnTo>
                  <a:pt x="671" y="250"/>
                </a:lnTo>
                <a:lnTo>
                  <a:pt x="678" y="255"/>
                </a:lnTo>
                <a:lnTo>
                  <a:pt x="684" y="258"/>
                </a:lnTo>
                <a:lnTo>
                  <a:pt x="691" y="261"/>
                </a:lnTo>
                <a:lnTo>
                  <a:pt x="697" y="263"/>
                </a:lnTo>
                <a:lnTo>
                  <a:pt x="703" y="268"/>
                </a:lnTo>
                <a:lnTo>
                  <a:pt x="706" y="275"/>
                </a:lnTo>
                <a:lnTo>
                  <a:pt x="708" y="276"/>
                </a:lnTo>
                <a:lnTo>
                  <a:pt x="710" y="279"/>
                </a:lnTo>
                <a:lnTo>
                  <a:pt x="712" y="284"/>
                </a:lnTo>
                <a:lnTo>
                  <a:pt x="718" y="290"/>
                </a:lnTo>
                <a:lnTo>
                  <a:pt x="718" y="297"/>
                </a:lnTo>
                <a:lnTo>
                  <a:pt x="716" y="304"/>
                </a:lnTo>
                <a:lnTo>
                  <a:pt x="710" y="307"/>
                </a:lnTo>
                <a:lnTo>
                  <a:pt x="709" y="314"/>
                </a:lnTo>
                <a:lnTo>
                  <a:pt x="707" y="320"/>
                </a:lnTo>
                <a:lnTo>
                  <a:pt x="706" y="322"/>
                </a:lnTo>
                <a:lnTo>
                  <a:pt x="704" y="329"/>
                </a:lnTo>
                <a:lnTo>
                  <a:pt x="704" y="336"/>
                </a:lnTo>
                <a:lnTo>
                  <a:pt x="698" y="341"/>
                </a:lnTo>
                <a:lnTo>
                  <a:pt x="691" y="346"/>
                </a:lnTo>
                <a:lnTo>
                  <a:pt x="692" y="353"/>
                </a:lnTo>
                <a:lnTo>
                  <a:pt x="689" y="360"/>
                </a:lnTo>
                <a:lnTo>
                  <a:pt x="688" y="366"/>
                </a:lnTo>
                <a:lnTo>
                  <a:pt x="689" y="372"/>
                </a:lnTo>
                <a:lnTo>
                  <a:pt x="691" y="380"/>
                </a:lnTo>
                <a:lnTo>
                  <a:pt x="692" y="381"/>
                </a:lnTo>
                <a:lnTo>
                  <a:pt x="689" y="388"/>
                </a:lnTo>
                <a:lnTo>
                  <a:pt x="686" y="395"/>
                </a:lnTo>
                <a:lnTo>
                  <a:pt x="686" y="402"/>
                </a:lnTo>
                <a:lnTo>
                  <a:pt x="684" y="404"/>
                </a:lnTo>
                <a:lnTo>
                  <a:pt x="678" y="408"/>
                </a:lnTo>
                <a:lnTo>
                  <a:pt x="677" y="414"/>
                </a:lnTo>
                <a:lnTo>
                  <a:pt x="674" y="421"/>
                </a:lnTo>
                <a:lnTo>
                  <a:pt x="669" y="428"/>
                </a:lnTo>
                <a:lnTo>
                  <a:pt x="674" y="435"/>
                </a:lnTo>
                <a:lnTo>
                  <a:pt x="674" y="437"/>
                </a:lnTo>
                <a:lnTo>
                  <a:pt x="680" y="436"/>
                </a:lnTo>
                <a:lnTo>
                  <a:pt x="686" y="436"/>
                </a:lnTo>
                <a:lnTo>
                  <a:pt x="692" y="435"/>
                </a:lnTo>
                <a:lnTo>
                  <a:pt x="699" y="434"/>
                </a:lnTo>
                <a:lnTo>
                  <a:pt x="705" y="435"/>
                </a:lnTo>
                <a:lnTo>
                  <a:pt x="710" y="434"/>
                </a:lnTo>
                <a:lnTo>
                  <a:pt x="716" y="435"/>
                </a:lnTo>
                <a:lnTo>
                  <a:pt x="723" y="436"/>
                </a:lnTo>
                <a:lnTo>
                  <a:pt x="729" y="438"/>
                </a:lnTo>
                <a:lnTo>
                  <a:pt x="736" y="443"/>
                </a:lnTo>
                <a:lnTo>
                  <a:pt x="741" y="444"/>
                </a:lnTo>
                <a:lnTo>
                  <a:pt x="748" y="446"/>
                </a:lnTo>
                <a:lnTo>
                  <a:pt x="755" y="448"/>
                </a:lnTo>
                <a:lnTo>
                  <a:pt x="760" y="450"/>
                </a:lnTo>
                <a:lnTo>
                  <a:pt x="766" y="452"/>
                </a:lnTo>
                <a:lnTo>
                  <a:pt x="772" y="450"/>
                </a:lnTo>
                <a:lnTo>
                  <a:pt x="778" y="445"/>
                </a:lnTo>
                <a:lnTo>
                  <a:pt x="785" y="450"/>
                </a:lnTo>
                <a:lnTo>
                  <a:pt x="791" y="453"/>
                </a:lnTo>
                <a:lnTo>
                  <a:pt x="795" y="449"/>
                </a:lnTo>
                <a:lnTo>
                  <a:pt x="802" y="449"/>
                </a:lnTo>
                <a:lnTo>
                  <a:pt x="807" y="456"/>
                </a:lnTo>
                <a:lnTo>
                  <a:pt x="813" y="460"/>
                </a:lnTo>
                <a:lnTo>
                  <a:pt x="816" y="453"/>
                </a:lnTo>
                <a:lnTo>
                  <a:pt x="818" y="446"/>
                </a:lnTo>
                <a:lnTo>
                  <a:pt x="823" y="440"/>
                </a:lnTo>
                <a:lnTo>
                  <a:pt x="829" y="436"/>
                </a:lnTo>
                <a:lnTo>
                  <a:pt x="835" y="440"/>
                </a:lnTo>
                <a:lnTo>
                  <a:pt x="841" y="441"/>
                </a:lnTo>
                <a:lnTo>
                  <a:pt x="848" y="448"/>
                </a:lnTo>
                <a:lnTo>
                  <a:pt x="853" y="444"/>
                </a:lnTo>
                <a:lnTo>
                  <a:pt x="858" y="437"/>
                </a:lnTo>
                <a:lnTo>
                  <a:pt x="858" y="430"/>
                </a:lnTo>
                <a:lnTo>
                  <a:pt x="858" y="424"/>
                </a:lnTo>
                <a:lnTo>
                  <a:pt x="864" y="417"/>
                </a:lnTo>
                <a:lnTo>
                  <a:pt x="869" y="410"/>
                </a:lnTo>
                <a:lnTo>
                  <a:pt x="876" y="409"/>
                </a:lnTo>
                <a:lnTo>
                  <a:pt x="877" y="409"/>
                </a:lnTo>
                <a:lnTo>
                  <a:pt x="883" y="409"/>
                </a:lnTo>
                <a:lnTo>
                  <a:pt x="883" y="401"/>
                </a:lnTo>
                <a:lnTo>
                  <a:pt x="889" y="396"/>
                </a:lnTo>
                <a:lnTo>
                  <a:pt x="892" y="394"/>
                </a:lnTo>
                <a:lnTo>
                  <a:pt x="893" y="387"/>
                </a:lnTo>
                <a:lnTo>
                  <a:pt x="898" y="387"/>
                </a:lnTo>
                <a:lnTo>
                  <a:pt x="900" y="380"/>
                </a:lnTo>
                <a:lnTo>
                  <a:pt x="900" y="372"/>
                </a:lnTo>
                <a:lnTo>
                  <a:pt x="904" y="366"/>
                </a:lnTo>
                <a:lnTo>
                  <a:pt x="905" y="360"/>
                </a:lnTo>
                <a:lnTo>
                  <a:pt x="904" y="353"/>
                </a:lnTo>
                <a:lnTo>
                  <a:pt x="905" y="348"/>
                </a:lnTo>
                <a:lnTo>
                  <a:pt x="904" y="341"/>
                </a:lnTo>
                <a:lnTo>
                  <a:pt x="901" y="335"/>
                </a:lnTo>
                <a:lnTo>
                  <a:pt x="904" y="328"/>
                </a:lnTo>
                <a:lnTo>
                  <a:pt x="905" y="321"/>
                </a:lnTo>
                <a:lnTo>
                  <a:pt x="901" y="314"/>
                </a:lnTo>
                <a:lnTo>
                  <a:pt x="899" y="307"/>
                </a:lnTo>
                <a:lnTo>
                  <a:pt x="901" y="301"/>
                </a:lnTo>
                <a:lnTo>
                  <a:pt x="901" y="300"/>
                </a:lnTo>
                <a:lnTo>
                  <a:pt x="904" y="300"/>
                </a:lnTo>
                <a:lnTo>
                  <a:pt x="907" y="303"/>
                </a:lnTo>
                <a:lnTo>
                  <a:pt x="913" y="307"/>
                </a:lnTo>
                <a:lnTo>
                  <a:pt x="916" y="300"/>
                </a:lnTo>
                <a:lnTo>
                  <a:pt x="922" y="300"/>
                </a:lnTo>
                <a:lnTo>
                  <a:pt x="928" y="297"/>
                </a:lnTo>
                <a:lnTo>
                  <a:pt x="934" y="298"/>
                </a:lnTo>
                <a:lnTo>
                  <a:pt x="941" y="301"/>
                </a:lnTo>
                <a:lnTo>
                  <a:pt x="947" y="307"/>
                </a:lnTo>
                <a:lnTo>
                  <a:pt x="948" y="314"/>
                </a:lnTo>
                <a:lnTo>
                  <a:pt x="951" y="321"/>
                </a:lnTo>
                <a:lnTo>
                  <a:pt x="952" y="328"/>
                </a:lnTo>
                <a:lnTo>
                  <a:pt x="956" y="335"/>
                </a:lnTo>
                <a:lnTo>
                  <a:pt x="959" y="340"/>
                </a:lnTo>
                <a:lnTo>
                  <a:pt x="964" y="348"/>
                </a:lnTo>
                <a:lnTo>
                  <a:pt x="967" y="354"/>
                </a:lnTo>
                <a:lnTo>
                  <a:pt x="967" y="355"/>
                </a:lnTo>
                <a:lnTo>
                  <a:pt x="964" y="362"/>
                </a:lnTo>
                <a:lnTo>
                  <a:pt x="965" y="368"/>
                </a:lnTo>
                <a:lnTo>
                  <a:pt x="965" y="381"/>
                </a:lnTo>
                <a:lnTo>
                  <a:pt x="966" y="388"/>
                </a:lnTo>
                <a:lnTo>
                  <a:pt x="967" y="395"/>
                </a:lnTo>
                <a:lnTo>
                  <a:pt x="969" y="402"/>
                </a:lnTo>
                <a:lnTo>
                  <a:pt x="969" y="409"/>
                </a:lnTo>
                <a:lnTo>
                  <a:pt x="967" y="416"/>
                </a:lnTo>
                <a:lnTo>
                  <a:pt x="965" y="422"/>
                </a:lnTo>
                <a:lnTo>
                  <a:pt x="964" y="427"/>
                </a:lnTo>
                <a:lnTo>
                  <a:pt x="958" y="426"/>
                </a:lnTo>
                <a:lnTo>
                  <a:pt x="952" y="432"/>
                </a:lnTo>
                <a:lnTo>
                  <a:pt x="946" y="436"/>
                </a:lnTo>
                <a:lnTo>
                  <a:pt x="942" y="443"/>
                </a:lnTo>
                <a:lnTo>
                  <a:pt x="936" y="444"/>
                </a:lnTo>
                <a:lnTo>
                  <a:pt x="929" y="445"/>
                </a:lnTo>
                <a:lnTo>
                  <a:pt x="923" y="451"/>
                </a:lnTo>
                <a:lnTo>
                  <a:pt x="917" y="453"/>
                </a:lnTo>
                <a:lnTo>
                  <a:pt x="912" y="458"/>
                </a:lnTo>
                <a:lnTo>
                  <a:pt x="905" y="462"/>
                </a:lnTo>
                <a:lnTo>
                  <a:pt x="905" y="469"/>
                </a:lnTo>
                <a:lnTo>
                  <a:pt x="899" y="475"/>
                </a:lnTo>
                <a:lnTo>
                  <a:pt x="893" y="481"/>
                </a:lnTo>
                <a:lnTo>
                  <a:pt x="887" y="483"/>
                </a:lnTo>
                <a:lnTo>
                  <a:pt x="881" y="486"/>
                </a:lnTo>
                <a:lnTo>
                  <a:pt x="881" y="489"/>
                </a:lnTo>
                <a:lnTo>
                  <a:pt x="877" y="495"/>
                </a:lnTo>
                <a:lnTo>
                  <a:pt x="872" y="498"/>
                </a:lnTo>
                <a:lnTo>
                  <a:pt x="866" y="501"/>
                </a:lnTo>
                <a:lnTo>
                  <a:pt x="865" y="503"/>
                </a:lnTo>
                <a:lnTo>
                  <a:pt x="863" y="506"/>
                </a:lnTo>
                <a:lnTo>
                  <a:pt x="858" y="513"/>
                </a:lnTo>
                <a:lnTo>
                  <a:pt x="864" y="517"/>
                </a:lnTo>
                <a:lnTo>
                  <a:pt x="863" y="525"/>
                </a:lnTo>
                <a:lnTo>
                  <a:pt x="857" y="521"/>
                </a:lnTo>
                <a:lnTo>
                  <a:pt x="851" y="523"/>
                </a:lnTo>
                <a:lnTo>
                  <a:pt x="852" y="530"/>
                </a:lnTo>
                <a:lnTo>
                  <a:pt x="846" y="531"/>
                </a:lnTo>
                <a:lnTo>
                  <a:pt x="847" y="539"/>
                </a:lnTo>
                <a:lnTo>
                  <a:pt x="841" y="545"/>
                </a:lnTo>
                <a:lnTo>
                  <a:pt x="837" y="551"/>
                </a:lnTo>
                <a:lnTo>
                  <a:pt x="831" y="557"/>
                </a:lnTo>
                <a:lnTo>
                  <a:pt x="831" y="564"/>
                </a:lnTo>
                <a:lnTo>
                  <a:pt x="827" y="571"/>
                </a:lnTo>
                <a:lnTo>
                  <a:pt x="823" y="578"/>
                </a:lnTo>
                <a:lnTo>
                  <a:pt x="817" y="583"/>
                </a:lnTo>
                <a:lnTo>
                  <a:pt x="815" y="590"/>
                </a:lnTo>
                <a:lnTo>
                  <a:pt x="815" y="597"/>
                </a:lnTo>
                <a:lnTo>
                  <a:pt x="809" y="604"/>
                </a:lnTo>
                <a:lnTo>
                  <a:pt x="808" y="606"/>
                </a:lnTo>
                <a:lnTo>
                  <a:pt x="804" y="613"/>
                </a:lnTo>
                <a:lnTo>
                  <a:pt x="800" y="620"/>
                </a:lnTo>
                <a:lnTo>
                  <a:pt x="797" y="627"/>
                </a:lnTo>
                <a:lnTo>
                  <a:pt x="795" y="630"/>
                </a:lnTo>
                <a:lnTo>
                  <a:pt x="790" y="632"/>
                </a:lnTo>
                <a:lnTo>
                  <a:pt x="783" y="636"/>
                </a:lnTo>
                <a:lnTo>
                  <a:pt x="783" y="643"/>
                </a:lnTo>
                <a:lnTo>
                  <a:pt x="782" y="651"/>
                </a:lnTo>
                <a:lnTo>
                  <a:pt x="777" y="656"/>
                </a:lnTo>
                <a:lnTo>
                  <a:pt x="772" y="663"/>
                </a:lnTo>
                <a:lnTo>
                  <a:pt x="769" y="664"/>
                </a:lnTo>
                <a:lnTo>
                  <a:pt x="768" y="664"/>
                </a:lnTo>
                <a:lnTo>
                  <a:pt x="769" y="671"/>
                </a:lnTo>
                <a:lnTo>
                  <a:pt x="767" y="678"/>
                </a:lnTo>
                <a:lnTo>
                  <a:pt x="762" y="685"/>
                </a:lnTo>
                <a:lnTo>
                  <a:pt x="757" y="692"/>
                </a:lnTo>
                <a:lnTo>
                  <a:pt x="759" y="700"/>
                </a:lnTo>
                <a:lnTo>
                  <a:pt x="763" y="707"/>
                </a:lnTo>
                <a:lnTo>
                  <a:pt x="764" y="709"/>
                </a:lnTo>
                <a:lnTo>
                  <a:pt x="766" y="712"/>
                </a:lnTo>
                <a:lnTo>
                  <a:pt x="767" y="719"/>
                </a:lnTo>
                <a:lnTo>
                  <a:pt x="761" y="724"/>
                </a:lnTo>
                <a:lnTo>
                  <a:pt x="764" y="732"/>
                </a:lnTo>
                <a:lnTo>
                  <a:pt x="765" y="745"/>
                </a:lnTo>
                <a:lnTo>
                  <a:pt x="764" y="751"/>
                </a:lnTo>
                <a:lnTo>
                  <a:pt x="763" y="758"/>
                </a:lnTo>
                <a:lnTo>
                  <a:pt x="763" y="760"/>
                </a:lnTo>
                <a:lnTo>
                  <a:pt x="759" y="767"/>
                </a:lnTo>
                <a:lnTo>
                  <a:pt x="761" y="769"/>
                </a:lnTo>
                <a:lnTo>
                  <a:pt x="766" y="776"/>
                </a:lnTo>
                <a:lnTo>
                  <a:pt x="766" y="783"/>
                </a:lnTo>
                <a:lnTo>
                  <a:pt x="765" y="790"/>
                </a:lnTo>
                <a:lnTo>
                  <a:pt x="759" y="795"/>
                </a:lnTo>
                <a:lnTo>
                  <a:pt x="759" y="803"/>
                </a:lnTo>
                <a:lnTo>
                  <a:pt x="761" y="808"/>
                </a:lnTo>
                <a:lnTo>
                  <a:pt x="763" y="815"/>
                </a:lnTo>
                <a:lnTo>
                  <a:pt x="762" y="816"/>
                </a:lnTo>
                <a:lnTo>
                  <a:pt x="763" y="823"/>
                </a:lnTo>
                <a:lnTo>
                  <a:pt x="765" y="825"/>
                </a:lnTo>
                <a:lnTo>
                  <a:pt x="767" y="828"/>
                </a:lnTo>
                <a:lnTo>
                  <a:pt x="769" y="835"/>
                </a:lnTo>
                <a:lnTo>
                  <a:pt x="766" y="841"/>
                </a:lnTo>
                <a:lnTo>
                  <a:pt x="765" y="844"/>
                </a:lnTo>
                <a:lnTo>
                  <a:pt x="764" y="847"/>
                </a:lnTo>
                <a:lnTo>
                  <a:pt x="766" y="854"/>
                </a:lnTo>
                <a:lnTo>
                  <a:pt x="768" y="861"/>
                </a:lnTo>
                <a:lnTo>
                  <a:pt x="770" y="868"/>
                </a:lnTo>
                <a:lnTo>
                  <a:pt x="772" y="874"/>
                </a:lnTo>
                <a:lnTo>
                  <a:pt x="775" y="881"/>
                </a:lnTo>
                <a:lnTo>
                  <a:pt x="776" y="887"/>
                </a:lnTo>
                <a:lnTo>
                  <a:pt x="774" y="894"/>
                </a:lnTo>
                <a:lnTo>
                  <a:pt x="768" y="894"/>
                </a:lnTo>
                <a:lnTo>
                  <a:pt x="763" y="898"/>
                </a:lnTo>
                <a:lnTo>
                  <a:pt x="763" y="905"/>
                </a:lnTo>
                <a:lnTo>
                  <a:pt x="764" y="912"/>
                </a:lnTo>
                <a:lnTo>
                  <a:pt x="761" y="919"/>
                </a:lnTo>
                <a:lnTo>
                  <a:pt x="761" y="925"/>
                </a:lnTo>
                <a:lnTo>
                  <a:pt x="763" y="933"/>
                </a:lnTo>
                <a:lnTo>
                  <a:pt x="763" y="940"/>
                </a:lnTo>
                <a:lnTo>
                  <a:pt x="764" y="946"/>
                </a:lnTo>
                <a:lnTo>
                  <a:pt x="769" y="953"/>
                </a:lnTo>
                <a:lnTo>
                  <a:pt x="772" y="959"/>
                </a:lnTo>
                <a:lnTo>
                  <a:pt x="772" y="962"/>
                </a:lnTo>
                <a:lnTo>
                  <a:pt x="774" y="967"/>
                </a:lnTo>
                <a:lnTo>
                  <a:pt x="779" y="971"/>
                </a:lnTo>
                <a:lnTo>
                  <a:pt x="780" y="979"/>
                </a:lnTo>
                <a:lnTo>
                  <a:pt x="779" y="982"/>
                </a:lnTo>
                <a:lnTo>
                  <a:pt x="779" y="985"/>
                </a:lnTo>
                <a:lnTo>
                  <a:pt x="777" y="987"/>
                </a:lnTo>
                <a:lnTo>
                  <a:pt x="771" y="989"/>
                </a:lnTo>
                <a:lnTo>
                  <a:pt x="772" y="990"/>
                </a:lnTo>
                <a:lnTo>
                  <a:pt x="777" y="997"/>
                </a:lnTo>
                <a:lnTo>
                  <a:pt x="778" y="1003"/>
                </a:lnTo>
                <a:lnTo>
                  <a:pt x="782" y="1010"/>
                </a:lnTo>
                <a:lnTo>
                  <a:pt x="789" y="1013"/>
                </a:lnTo>
                <a:lnTo>
                  <a:pt x="792" y="1018"/>
                </a:lnTo>
                <a:lnTo>
                  <a:pt x="798" y="1023"/>
                </a:lnTo>
                <a:lnTo>
                  <a:pt x="804" y="1025"/>
                </a:lnTo>
                <a:lnTo>
                  <a:pt x="810" y="1027"/>
                </a:lnTo>
                <a:lnTo>
                  <a:pt x="817" y="1031"/>
                </a:lnTo>
                <a:lnTo>
                  <a:pt x="823" y="1033"/>
                </a:lnTo>
                <a:lnTo>
                  <a:pt x="829" y="1037"/>
                </a:lnTo>
                <a:lnTo>
                  <a:pt x="834" y="1041"/>
                </a:lnTo>
                <a:lnTo>
                  <a:pt x="841" y="1045"/>
                </a:lnTo>
                <a:lnTo>
                  <a:pt x="841" y="1046"/>
                </a:lnTo>
                <a:lnTo>
                  <a:pt x="847" y="1048"/>
                </a:lnTo>
                <a:lnTo>
                  <a:pt x="853" y="1054"/>
                </a:lnTo>
                <a:lnTo>
                  <a:pt x="859" y="1057"/>
                </a:lnTo>
                <a:lnTo>
                  <a:pt x="870" y="1071"/>
                </a:lnTo>
                <a:lnTo>
                  <a:pt x="876" y="1078"/>
                </a:lnTo>
                <a:lnTo>
                  <a:pt x="876" y="1085"/>
                </a:lnTo>
                <a:lnTo>
                  <a:pt x="872" y="1091"/>
                </a:lnTo>
                <a:lnTo>
                  <a:pt x="869" y="1098"/>
                </a:lnTo>
                <a:lnTo>
                  <a:pt x="868" y="1105"/>
                </a:lnTo>
                <a:lnTo>
                  <a:pt x="867" y="1110"/>
                </a:lnTo>
                <a:lnTo>
                  <a:pt x="868" y="1118"/>
                </a:lnTo>
                <a:lnTo>
                  <a:pt x="872" y="1123"/>
                </a:lnTo>
                <a:lnTo>
                  <a:pt x="877" y="1131"/>
                </a:lnTo>
                <a:lnTo>
                  <a:pt x="882" y="1137"/>
                </a:lnTo>
                <a:lnTo>
                  <a:pt x="888" y="1143"/>
                </a:lnTo>
                <a:lnTo>
                  <a:pt x="893" y="1147"/>
                </a:lnTo>
                <a:lnTo>
                  <a:pt x="900" y="1151"/>
                </a:lnTo>
                <a:lnTo>
                  <a:pt x="906" y="1152"/>
                </a:lnTo>
                <a:lnTo>
                  <a:pt x="912" y="1148"/>
                </a:lnTo>
                <a:lnTo>
                  <a:pt x="915" y="1151"/>
                </a:lnTo>
                <a:lnTo>
                  <a:pt x="917" y="1154"/>
                </a:lnTo>
                <a:lnTo>
                  <a:pt x="920" y="1162"/>
                </a:lnTo>
                <a:lnTo>
                  <a:pt x="922" y="1168"/>
                </a:lnTo>
                <a:lnTo>
                  <a:pt x="923" y="1176"/>
                </a:lnTo>
                <a:lnTo>
                  <a:pt x="925" y="1183"/>
                </a:lnTo>
                <a:lnTo>
                  <a:pt x="927" y="1190"/>
                </a:lnTo>
                <a:lnTo>
                  <a:pt x="928" y="1196"/>
                </a:lnTo>
                <a:lnTo>
                  <a:pt x="922" y="1210"/>
                </a:lnTo>
                <a:lnTo>
                  <a:pt x="920" y="1217"/>
                </a:lnTo>
                <a:lnTo>
                  <a:pt x="918" y="1224"/>
                </a:lnTo>
                <a:lnTo>
                  <a:pt x="916" y="1231"/>
                </a:lnTo>
                <a:lnTo>
                  <a:pt x="914" y="1237"/>
                </a:lnTo>
                <a:lnTo>
                  <a:pt x="911" y="1244"/>
                </a:lnTo>
                <a:lnTo>
                  <a:pt x="907" y="1251"/>
                </a:lnTo>
                <a:lnTo>
                  <a:pt x="902" y="1258"/>
                </a:lnTo>
                <a:lnTo>
                  <a:pt x="898" y="1265"/>
                </a:lnTo>
                <a:lnTo>
                  <a:pt x="896" y="1271"/>
                </a:lnTo>
                <a:lnTo>
                  <a:pt x="896" y="1279"/>
                </a:lnTo>
                <a:lnTo>
                  <a:pt x="897" y="1284"/>
                </a:lnTo>
                <a:lnTo>
                  <a:pt x="897" y="1292"/>
                </a:lnTo>
                <a:lnTo>
                  <a:pt x="891" y="1298"/>
                </a:lnTo>
                <a:lnTo>
                  <a:pt x="885" y="1303"/>
                </a:lnTo>
                <a:lnTo>
                  <a:pt x="880" y="1307"/>
                </a:lnTo>
                <a:lnTo>
                  <a:pt x="874" y="1311"/>
                </a:lnTo>
                <a:lnTo>
                  <a:pt x="867" y="1316"/>
                </a:lnTo>
                <a:lnTo>
                  <a:pt x="861" y="1320"/>
                </a:lnTo>
                <a:lnTo>
                  <a:pt x="855" y="1322"/>
                </a:lnTo>
                <a:lnTo>
                  <a:pt x="849" y="1324"/>
                </a:lnTo>
                <a:lnTo>
                  <a:pt x="842" y="1327"/>
                </a:lnTo>
                <a:lnTo>
                  <a:pt x="837" y="1328"/>
                </a:lnTo>
                <a:lnTo>
                  <a:pt x="830" y="1331"/>
                </a:lnTo>
                <a:lnTo>
                  <a:pt x="824" y="1335"/>
                </a:lnTo>
                <a:lnTo>
                  <a:pt x="819" y="1337"/>
                </a:lnTo>
                <a:lnTo>
                  <a:pt x="811" y="1338"/>
                </a:lnTo>
                <a:lnTo>
                  <a:pt x="805" y="1339"/>
                </a:lnTo>
                <a:lnTo>
                  <a:pt x="799" y="1341"/>
                </a:lnTo>
                <a:lnTo>
                  <a:pt x="793" y="1343"/>
                </a:lnTo>
                <a:lnTo>
                  <a:pt x="787" y="1345"/>
                </a:lnTo>
                <a:lnTo>
                  <a:pt x="780" y="1347"/>
                </a:lnTo>
                <a:lnTo>
                  <a:pt x="775" y="1348"/>
                </a:lnTo>
                <a:lnTo>
                  <a:pt x="768" y="1349"/>
                </a:lnTo>
                <a:lnTo>
                  <a:pt x="762" y="1350"/>
                </a:lnTo>
                <a:lnTo>
                  <a:pt x="756" y="1352"/>
                </a:lnTo>
                <a:lnTo>
                  <a:pt x="749" y="1353"/>
                </a:lnTo>
                <a:lnTo>
                  <a:pt x="743" y="1354"/>
                </a:lnTo>
                <a:lnTo>
                  <a:pt x="737" y="1355"/>
                </a:lnTo>
                <a:lnTo>
                  <a:pt x="731" y="1356"/>
                </a:lnTo>
                <a:lnTo>
                  <a:pt x="725" y="1357"/>
                </a:lnTo>
                <a:lnTo>
                  <a:pt x="719" y="1358"/>
                </a:lnTo>
                <a:lnTo>
                  <a:pt x="713" y="1358"/>
                </a:lnTo>
                <a:lnTo>
                  <a:pt x="707" y="1360"/>
                </a:lnTo>
                <a:lnTo>
                  <a:pt x="695" y="1360"/>
                </a:lnTo>
                <a:lnTo>
                  <a:pt x="688" y="1358"/>
                </a:lnTo>
                <a:lnTo>
                  <a:pt x="682" y="1361"/>
                </a:lnTo>
                <a:lnTo>
                  <a:pt x="676" y="1361"/>
                </a:lnTo>
                <a:lnTo>
                  <a:pt x="670" y="1358"/>
                </a:lnTo>
                <a:lnTo>
                  <a:pt x="665" y="1358"/>
                </a:lnTo>
                <a:lnTo>
                  <a:pt x="658" y="1357"/>
                </a:lnTo>
                <a:lnTo>
                  <a:pt x="651" y="1356"/>
                </a:lnTo>
                <a:lnTo>
                  <a:pt x="646" y="1352"/>
                </a:lnTo>
                <a:lnTo>
                  <a:pt x="640" y="1345"/>
                </a:lnTo>
                <a:lnTo>
                  <a:pt x="633" y="1345"/>
                </a:lnTo>
                <a:lnTo>
                  <a:pt x="627" y="1345"/>
                </a:lnTo>
                <a:lnTo>
                  <a:pt x="631" y="1352"/>
                </a:lnTo>
                <a:lnTo>
                  <a:pt x="638" y="1357"/>
                </a:lnTo>
                <a:lnTo>
                  <a:pt x="636" y="1364"/>
                </a:lnTo>
                <a:lnTo>
                  <a:pt x="637" y="1370"/>
                </a:lnTo>
                <a:lnTo>
                  <a:pt x="640" y="1377"/>
                </a:lnTo>
                <a:lnTo>
                  <a:pt x="646" y="1382"/>
                </a:lnTo>
                <a:lnTo>
                  <a:pt x="652" y="1384"/>
                </a:lnTo>
                <a:lnTo>
                  <a:pt x="655" y="1390"/>
                </a:lnTo>
                <a:lnTo>
                  <a:pt x="649" y="1389"/>
                </a:lnTo>
                <a:lnTo>
                  <a:pt x="655" y="1395"/>
                </a:lnTo>
                <a:lnTo>
                  <a:pt x="661" y="1400"/>
                </a:lnTo>
                <a:lnTo>
                  <a:pt x="661" y="1405"/>
                </a:lnTo>
                <a:lnTo>
                  <a:pt x="662" y="1413"/>
                </a:lnTo>
                <a:lnTo>
                  <a:pt x="662" y="1419"/>
                </a:lnTo>
                <a:lnTo>
                  <a:pt x="662" y="1427"/>
                </a:lnTo>
                <a:lnTo>
                  <a:pt x="659" y="1427"/>
                </a:lnTo>
                <a:lnTo>
                  <a:pt x="653" y="1426"/>
                </a:lnTo>
                <a:lnTo>
                  <a:pt x="654" y="1432"/>
                </a:lnTo>
                <a:lnTo>
                  <a:pt x="655" y="1438"/>
                </a:lnTo>
                <a:lnTo>
                  <a:pt x="654" y="1441"/>
                </a:lnTo>
                <a:lnTo>
                  <a:pt x="657" y="1448"/>
                </a:lnTo>
                <a:lnTo>
                  <a:pt x="657" y="1456"/>
                </a:lnTo>
                <a:lnTo>
                  <a:pt x="653" y="1461"/>
                </a:lnTo>
                <a:lnTo>
                  <a:pt x="656" y="1468"/>
                </a:lnTo>
                <a:lnTo>
                  <a:pt x="660" y="1475"/>
                </a:lnTo>
                <a:lnTo>
                  <a:pt x="667" y="1478"/>
                </a:lnTo>
                <a:lnTo>
                  <a:pt x="673" y="1485"/>
                </a:lnTo>
                <a:lnTo>
                  <a:pt x="671" y="1491"/>
                </a:lnTo>
                <a:lnTo>
                  <a:pt x="677" y="1490"/>
                </a:lnTo>
                <a:lnTo>
                  <a:pt x="676" y="1497"/>
                </a:lnTo>
                <a:lnTo>
                  <a:pt x="675" y="1503"/>
                </a:lnTo>
                <a:lnTo>
                  <a:pt x="671" y="1510"/>
                </a:lnTo>
                <a:lnTo>
                  <a:pt x="665" y="1514"/>
                </a:lnTo>
                <a:lnTo>
                  <a:pt x="658" y="1518"/>
                </a:lnTo>
                <a:lnTo>
                  <a:pt x="653" y="1521"/>
                </a:lnTo>
                <a:lnTo>
                  <a:pt x="649" y="1523"/>
                </a:lnTo>
                <a:lnTo>
                  <a:pt x="643" y="1526"/>
                </a:lnTo>
                <a:lnTo>
                  <a:pt x="638" y="1530"/>
                </a:lnTo>
                <a:lnTo>
                  <a:pt x="631" y="1530"/>
                </a:lnTo>
                <a:lnTo>
                  <a:pt x="625" y="1530"/>
                </a:lnTo>
                <a:lnTo>
                  <a:pt x="619" y="1530"/>
                </a:lnTo>
                <a:lnTo>
                  <a:pt x="613" y="1530"/>
                </a:lnTo>
                <a:lnTo>
                  <a:pt x="607" y="1530"/>
                </a:lnTo>
                <a:lnTo>
                  <a:pt x="600" y="1530"/>
                </a:lnTo>
                <a:lnTo>
                  <a:pt x="594" y="1530"/>
                </a:lnTo>
                <a:lnTo>
                  <a:pt x="588" y="1525"/>
                </a:lnTo>
                <a:lnTo>
                  <a:pt x="576" y="1517"/>
                </a:lnTo>
                <a:lnTo>
                  <a:pt x="569" y="1517"/>
                </a:lnTo>
                <a:lnTo>
                  <a:pt x="563" y="1514"/>
                </a:lnTo>
                <a:lnTo>
                  <a:pt x="557" y="1511"/>
                </a:lnTo>
                <a:lnTo>
                  <a:pt x="552" y="1509"/>
                </a:lnTo>
                <a:lnTo>
                  <a:pt x="544" y="1508"/>
                </a:lnTo>
                <a:lnTo>
                  <a:pt x="539" y="1506"/>
                </a:lnTo>
                <a:lnTo>
                  <a:pt x="533" y="1503"/>
                </a:lnTo>
                <a:lnTo>
                  <a:pt x="526" y="1502"/>
                </a:lnTo>
                <a:lnTo>
                  <a:pt x="532" y="1501"/>
                </a:lnTo>
                <a:lnTo>
                  <a:pt x="526" y="1495"/>
                </a:lnTo>
                <a:lnTo>
                  <a:pt x="521" y="1499"/>
                </a:lnTo>
                <a:lnTo>
                  <a:pt x="513" y="1501"/>
                </a:lnTo>
                <a:lnTo>
                  <a:pt x="511" y="1508"/>
                </a:lnTo>
                <a:lnTo>
                  <a:pt x="511" y="1515"/>
                </a:lnTo>
                <a:lnTo>
                  <a:pt x="513" y="1522"/>
                </a:lnTo>
                <a:lnTo>
                  <a:pt x="517" y="1529"/>
                </a:lnTo>
                <a:lnTo>
                  <a:pt x="520" y="1535"/>
                </a:lnTo>
                <a:lnTo>
                  <a:pt x="524" y="1542"/>
                </a:lnTo>
                <a:lnTo>
                  <a:pt x="527" y="1549"/>
                </a:lnTo>
                <a:lnTo>
                  <a:pt x="533" y="1556"/>
                </a:lnTo>
                <a:lnTo>
                  <a:pt x="535" y="1562"/>
                </a:lnTo>
                <a:lnTo>
                  <a:pt x="536" y="1569"/>
                </a:lnTo>
                <a:lnTo>
                  <a:pt x="539" y="1577"/>
                </a:lnTo>
                <a:lnTo>
                  <a:pt x="540" y="1582"/>
                </a:lnTo>
                <a:lnTo>
                  <a:pt x="539" y="1589"/>
                </a:lnTo>
                <a:lnTo>
                  <a:pt x="542" y="1596"/>
                </a:lnTo>
                <a:lnTo>
                  <a:pt x="546" y="1600"/>
                </a:lnTo>
                <a:lnTo>
                  <a:pt x="548" y="1604"/>
                </a:lnTo>
                <a:lnTo>
                  <a:pt x="555" y="1608"/>
                </a:lnTo>
                <a:lnTo>
                  <a:pt x="566" y="1613"/>
                </a:lnTo>
                <a:lnTo>
                  <a:pt x="572" y="1615"/>
                </a:lnTo>
                <a:lnTo>
                  <a:pt x="579" y="1615"/>
                </a:lnTo>
                <a:lnTo>
                  <a:pt x="580" y="1621"/>
                </a:lnTo>
                <a:lnTo>
                  <a:pt x="579" y="1628"/>
                </a:lnTo>
                <a:lnTo>
                  <a:pt x="584" y="1629"/>
                </a:lnTo>
                <a:lnTo>
                  <a:pt x="590" y="1630"/>
                </a:lnTo>
                <a:lnTo>
                  <a:pt x="596" y="1629"/>
                </a:lnTo>
                <a:lnTo>
                  <a:pt x="602" y="1629"/>
                </a:lnTo>
                <a:lnTo>
                  <a:pt x="609" y="1627"/>
                </a:lnTo>
                <a:lnTo>
                  <a:pt x="608" y="1620"/>
                </a:lnTo>
                <a:lnTo>
                  <a:pt x="602" y="1615"/>
                </a:lnTo>
                <a:lnTo>
                  <a:pt x="596" y="1616"/>
                </a:lnTo>
                <a:lnTo>
                  <a:pt x="590" y="1613"/>
                </a:lnTo>
                <a:lnTo>
                  <a:pt x="596" y="1613"/>
                </a:lnTo>
                <a:lnTo>
                  <a:pt x="602" y="1611"/>
                </a:lnTo>
                <a:lnTo>
                  <a:pt x="609" y="1607"/>
                </a:lnTo>
                <a:lnTo>
                  <a:pt x="615" y="1603"/>
                </a:lnTo>
                <a:lnTo>
                  <a:pt x="621" y="1603"/>
                </a:lnTo>
                <a:lnTo>
                  <a:pt x="625" y="1610"/>
                </a:lnTo>
                <a:lnTo>
                  <a:pt x="631" y="1616"/>
                </a:lnTo>
                <a:lnTo>
                  <a:pt x="636" y="1623"/>
                </a:lnTo>
                <a:lnTo>
                  <a:pt x="637" y="1630"/>
                </a:lnTo>
                <a:lnTo>
                  <a:pt x="640" y="1637"/>
                </a:lnTo>
                <a:lnTo>
                  <a:pt x="642" y="1643"/>
                </a:lnTo>
                <a:lnTo>
                  <a:pt x="642" y="1651"/>
                </a:lnTo>
                <a:lnTo>
                  <a:pt x="642" y="1656"/>
                </a:lnTo>
                <a:lnTo>
                  <a:pt x="636" y="1661"/>
                </a:lnTo>
                <a:lnTo>
                  <a:pt x="629" y="1662"/>
                </a:lnTo>
                <a:lnTo>
                  <a:pt x="623" y="1663"/>
                </a:lnTo>
                <a:lnTo>
                  <a:pt x="618" y="1664"/>
                </a:lnTo>
                <a:lnTo>
                  <a:pt x="612" y="1659"/>
                </a:lnTo>
                <a:lnTo>
                  <a:pt x="607" y="1652"/>
                </a:lnTo>
                <a:lnTo>
                  <a:pt x="607" y="1646"/>
                </a:lnTo>
                <a:lnTo>
                  <a:pt x="600" y="1643"/>
                </a:lnTo>
                <a:lnTo>
                  <a:pt x="595" y="1637"/>
                </a:lnTo>
                <a:lnTo>
                  <a:pt x="589" y="1635"/>
                </a:lnTo>
                <a:lnTo>
                  <a:pt x="583" y="1636"/>
                </a:lnTo>
                <a:lnTo>
                  <a:pt x="576" y="1638"/>
                </a:lnTo>
                <a:lnTo>
                  <a:pt x="570" y="1645"/>
                </a:lnTo>
                <a:lnTo>
                  <a:pt x="563" y="1651"/>
                </a:lnTo>
                <a:lnTo>
                  <a:pt x="565" y="1658"/>
                </a:lnTo>
                <a:lnTo>
                  <a:pt x="577" y="1661"/>
                </a:lnTo>
                <a:lnTo>
                  <a:pt x="583" y="1664"/>
                </a:lnTo>
                <a:lnTo>
                  <a:pt x="590" y="1668"/>
                </a:lnTo>
                <a:lnTo>
                  <a:pt x="595" y="1669"/>
                </a:lnTo>
                <a:lnTo>
                  <a:pt x="602" y="1671"/>
                </a:lnTo>
                <a:lnTo>
                  <a:pt x="608" y="1670"/>
                </a:lnTo>
                <a:lnTo>
                  <a:pt x="606" y="1677"/>
                </a:lnTo>
                <a:lnTo>
                  <a:pt x="599" y="1680"/>
                </a:lnTo>
                <a:lnTo>
                  <a:pt x="593" y="1683"/>
                </a:lnTo>
                <a:lnTo>
                  <a:pt x="587" y="1685"/>
                </a:lnTo>
                <a:lnTo>
                  <a:pt x="581" y="1691"/>
                </a:lnTo>
                <a:lnTo>
                  <a:pt x="576" y="1698"/>
                </a:lnTo>
                <a:lnTo>
                  <a:pt x="576" y="1700"/>
                </a:lnTo>
                <a:lnTo>
                  <a:pt x="574" y="1708"/>
                </a:lnTo>
                <a:lnTo>
                  <a:pt x="571" y="1714"/>
                </a:lnTo>
                <a:lnTo>
                  <a:pt x="568" y="1720"/>
                </a:lnTo>
                <a:lnTo>
                  <a:pt x="567" y="1727"/>
                </a:lnTo>
                <a:lnTo>
                  <a:pt x="570" y="1734"/>
                </a:lnTo>
                <a:lnTo>
                  <a:pt x="574" y="1741"/>
                </a:lnTo>
                <a:lnTo>
                  <a:pt x="578" y="1748"/>
                </a:lnTo>
                <a:lnTo>
                  <a:pt x="583" y="1755"/>
                </a:lnTo>
                <a:lnTo>
                  <a:pt x="584" y="1760"/>
                </a:lnTo>
                <a:lnTo>
                  <a:pt x="582" y="1767"/>
                </a:lnTo>
                <a:lnTo>
                  <a:pt x="587" y="1774"/>
                </a:lnTo>
                <a:lnTo>
                  <a:pt x="589" y="1781"/>
                </a:lnTo>
                <a:lnTo>
                  <a:pt x="588" y="1788"/>
                </a:lnTo>
                <a:lnTo>
                  <a:pt x="588" y="1795"/>
                </a:lnTo>
                <a:lnTo>
                  <a:pt x="582" y="1796"/>
                </a:lnTo>
                <a:lnTo>
                  <a:pt x="574" y="1801"/>
                </a:lnTo>
                <a:lnTo>
                  <a:pt x="574" y="1808"/>
                </a:lnTo>
                <a:lnTo>
                  <a:pt x="574" y="1815"/>
                </a:lnTo>
                <a:lnTo>
                  <a:pt x="581" y="1819"/>
                </a:lnTo>
                <a:lnTo>
                  <a:pt x="587" y="1823"/>
                </a:lnTo>
                <a:lnTo>
                  <a:pt x="586" y="1829"/>
                </a:lnTo>
                <a:lnTo>
                  <a:pt x="586" y="1832"/>
                </a:lnTo>
                <a:lnTo>
                  <a:pt x="580" y="1831"/>
                </a:lnTo>
                <a:lnTo>
                  <a:pt x="573" y="1829"/>
                </a:lnTo>
                <a:lnTo>
                  <a:pt x="570" y="1829"/>
                </a:lnTo>
                <a:lnTo>
                  <a:pt x="570" y="1831"/>
                </a:lnTo>
                <a:lnTo>
                  <a:pt x="564" y="1829"/>
                </a:lnTo>
                <a:lnTo>
                  <a:pt x="562" y="1828"/>
                </a:lnTo>
                <a:lnTo>
                  <a:pt x="556" y="1827"/>
                </a:lnTo>
                <a:lnTo>
                  <a:pt x="551" y="1829"/>
                </a:lnTo>
                <a:lnTo>
                  <a:pt x="549" y="1831"/>
                </a:lnTo>
                <a:lnTo>
                  <a:pt x="543" y="1833"/>
                </a:lnTo>
                <a:lnTo>
                  <a:pt x="536" y="1839"/>
                </a:lnTo>
                <a:lnTo>
                  <a:pt x="538" y="1846"/>
                </a:lnTo>
                <a:lnTo>
                  <a:pt x="532" y="1845"/>
                </a:lnTo>
                <a:lnTo>
                  <a:pt x="526" y="1846"/>
                </a:lnTo>
                <a:lnTo>
                  <a:pt x="520" y="1846"/>
                </a:lnTo>
                <a:lnTo>
                  <a:pt x="514" y="1853"/>
                </a:lnTo>
                <a:lnTo>
                  <a:pt x="512" y="1860"/>
                </a:lnTo>
                <a:lnTo>
                  <a:pt x="508" y="1873"/>
                </a:lnTo>
                <a:lnTo>
                  <a:pt x="505" y="1880"/>
                </a:lnTo>
                <a:lnTo>
                  <a:pt x="506" y="1887"/>
                </a:lnTo>
                <a:lnTo>
                  <a:pt x="504" y="1894"/>
                </a:lnTo>
                <a:lnTo>
                  <a:pt x="501" y="1901"/>
                </a:lnTo>
                <a:lnTo>
                  <a:pt x="500" y="1906"/>
                </a:lnTo>
                <a:lnTo>
                  <a:pt x="501" y="1910"/>
                </a:lnTo>
                <a:lnTo>
                  <a:pt x="502" y="1917"/>
                </a:lnTo>
                <a:lnTo>
                  <a:pt x="505" y="1924"/>
                </a:lnTo>
                <a:lnTo>
                  <a:pt x="508" y="1930"/>
                </a:lnTo>
                <a:lnTo>
                  <a:pt x="513" y="1937"/>
                </a:lnTo>
                <a:lnTo>
                  <a:pt x="520" y="1944"/>
                </a:lnTo>
                <a:lnTo>
                  <a:pt x="525" y="1951"/>
                </a:lnTo>
                <a:lnTo>
                  <a:pt x="532" y="1956"/>
                </a:lnTo>
                <a:lnTo>
                  <a:pt x="537" y="1958"/>
                </a:lnTo>
                <a:lnTo>
                  <a:pt x="543" y="1962"/>
                </a:lnTo>
                <a:lnTo>
                  <a:pt x="550" y="1967"/>
                </a:lnTo>
                <a:lnTo>
                  <a:pt x="556" y="1971"/>
                </a:lnTo>
                <a:lnTo>
                  <a:pt x="562" y="1976"/>
                </a:lnTo>
                <a:lnTo>
                  <a:pt x="568" y="1982"/>
                </a:lnTo>
                <a:lnTo>
                  <a:pt x="574" y="1985"/>
                </a:lnTo>
                <a:lnTo>
                  <a:pt x="581" y="1989"/>
                </a:lnTo>
                <a:lnTo>
                  <a:pt x="587" y="1989"/>
                </a:lnTo>
                <a:lnTo>
                  <a:pt x="592" y="1989"/>
                </a:lnTo>
                <a:lnTo>
                  <a:pt x="599" y="1991"/>
                </a:lnTo>
                <a:lnTo>
                  <a:pt x="611" y="1991"/>
                </a:lnTo>
                <a:lnTo>
                  <a:pt x="618" y="1990"/>
                </a:lnTo>
                <a:lnTo>
                  <a:pt x="623" y="1992"/>
                </a:lnTo>
                <a:lnTo>
                  <a:pt x="630" y="1997"/>
                </a:lnTo>
                <a:lnTo>
                  <a:pt x="636" y="2002"/>
                </a:lnTo>
                <a:lnTo>
                  <a:pt x="641" y="2010"/>
                </a:lnTo>
                <a:lnTo>
                  <a:pt x="642" y="2016"/>
                </a:lnTo>
                <a:lnTo>
                  <a:pt x="644" y="2023"/>
                </a:lnTo>
                <a:lnTo>
                  <a:pt x="645" y="2031"/>
                </a:lnTo>
                <a:lnTo>
                  <a:pt x="644" y="2037"/>
                </a:lnTo>
                <a:lnTo>
                  <a:pt x="643" y="2043"/>
                </a:lnTo>
                <a:lnTo>
                  <a:pt x="637" y="2042"/>
                </a:lnTo>
                <a:lnTo>
                  <a:pt x="630" y="2048"/>
                </a:lnTo>
                <a:lnTo>
                  <a:pt x="624" y="2050"/>
                </a:lnTo>
                <a:lnTo>
                  <a:pt x="618" y="2050"/>
                </a:lnTo>
                <a:lnTo>
                  <a:pt x="623" y="2053"/>
                </a:lnTo>
                <a:lnTo>
                  <a:pt x="629" y="2049"/>
                </a:lnTo>
                <a:lnTo>
                  <a:pt x="634" y="2047"/>
                </a:lnTo>
                <a:lnTo>
                  <a:pt x="642" y="2046"/>
                </a:lnTo>
                <a:lnTo>
                  <a:pt x="647" y="2053"/>
                </a:lnTo>
                <a:lnTo>
                  <a:pt x="653" y="2059"/>
                </a:lnTo>
                <a:lnTo>
                  <a:pt x="647" y="2062"/>
                </a:lnTo>
                <a:lnTo>
                  <a:pt x="649" y="2069"/>
                </a:lnTo>
                <a:lnTo>
                  <a:pt x="642" y="2070"/>
                </a:lnTo>
                <a:lnTo>
                  <a:pt x="641" y="2075"/>
                </a:lnTo>
                <a:lnTo>
                  <a:pt x="633" y="2081"/>
                </a:lnTo>
                <a:lnTo>
                  <a:pt x="629" y="2088"/>
                </a:lnTo>
                <a:lnTo>
                  <a:pt x="623" y="2094"/>
                </a:lnTo>
                <a:lnTo>
                  <a:pt x="617" y="2098"/>
                </a:lnTo>
                <a:lnTo>
                  <a:pt x="612" y="2106"/>
                </a:lnTo>
                <a:lnTo>
                  <a:pt x="606" y="2108"/>
                </a:lnTo>
                <a:lnTo>
                  <a:pt x="599" y="2114"/>
                </a:lnTo>
                <a:lnTo>
                  <a:pt x="598" y="2120"/>
                </a:lnTo>
                <a:lnTo>
                  <a:pt x="593" y="2128"/>
                </a:lnTo>
                <a:lnTo>
                  <a:pt x="590" y="2135"/>
                </a:lnTo>
                <a:lnTo>
                  <a:pt x="585" y="2140"/>
                </a:lnTo>
                <a:lnTo>
                  <a:pt x="584" y="2147"/>
                </a:lnTo>
                <a:lnTo>
                  <a:pt x="586" y="2154"/>
                </a:lnTo>
                <a:lnTo>
                  <a:pt x="586" y="2161"/>
                </a:lnTo>
                <a:lnTo>
                  <a:pt x="581" y="2168"/>
                </a:lnTo>
                <a:lnTo>
                  <a:pt x="587" y="2167"/>
                </a:lnTo>
                <a:lnTo>
                  <a:pt x="590" y="2161"/>
                </a:lnTo>
                <a:lnTo>
                  <a:pt x="591" y="2167"/>
                </a:lnTo>
                <a:lnTo>
                  <a:pt x="592" y="2174"/>
                </a:lnTo>
                <a:lnTo>
                  <a:pt x="593" y="2180"/>
                </a:lnTo>
                <a:lnTo>
                  <a:pt x="595" y="2187"/>
                </a:lnTo>
                <a:lnTo>
                  <a:pt x="596" y="2195"/>
                </a:lnTo>
                <a:lnTo>
                  <a:pt x="598" y="2201"/>
                </a:lnTo>
                <a:lnTo>
                  <a:pt x="598" y="2209"/>
                </a:lnTo>
                <a:lnTo>
                  <a:pt x="594" y="2215"/>
                </a:lnTo>
                <a:lnTo>
                  <a:pt x="588" y="2222"/>
                </a:lnTo>
                <a:lnTo>
                  <a:pt x="583" y="2224"/>
                </a:lnTo>
                <a:lnTo>
                  <a:pt x="576" y="2225"/>
                </a:lnTo>
                <a:lnTo>
                  <a:pt x="570" y="2222"/>
                </a:lnTo>
                <a:lnTo>
                  <a:pt x="563" y="2215"/>
                </a:lnTo>
                <a:lnTo>
                  <a:pt x="557" y="2208"/>
                </a:lnTo>
                <a:lnTo>
                  <a:pt x="551" y="2202"/>
                </a:lnTo>
                <a:lnTo>
                  <a:pt x="548" y="2198"/>
                </a:lnTo>
                <a:lnTo>
                  <a:pt x="548" y="2196"/>
                </a:lnTo>
                <a:lnTo>
                  <a:pt x="541" y="2194"/>
                </a:lnTo>
                <a:lnTo>
                  <a:pt x="547" y="2198"/>
                </a:lnTo>
                <a:lnTo>
                  <a:pt x="551" y="2202"/>
                </a:lnTo>
                <a:lnTo>
                  <a:pt x="553" y="2206"/>
                </a:lnTo>
                <a:lnTo>
                  <a:pt x="553" y="2212"/>
                </a:lnTo>
                <a:lnTo>
                  <a:pt x="541" y="2214"/>
                </a:lnTo>
                <a:lnTo>
                  <a:pt x="537" y="2214"/>
                </a:lnTo>
                <a:lnTo>
                  <a:pt x="535" y="2215"/>
                </a:lnTo>
                <a:lnTo>
                  <a:pt x="535" y="2217"/>
                </a:lnTo>
                <a:lnTo>
                  <a:pt x="539" y="2215"/>
                </a:lnTo>
                <a:lnTo>
                  <a:pt x="540" y="2215"/>
                </a:lnTo>
                <a:lnTo>
                  <a:pt x="542" y="2214"/>
                </a:lnTo>
                <a:lnTo>
                  <a:pt x="548" y="2215"/>
                </a:lnTo>
                <a:lnTo>
                  <a:pt x="553" y="2215"/>
                </a:lnTo>
                <a:lnTo>
                  <a:pt x="560" y="2215"/>
                </a:lnTo>
                <a:lnTo>
                  <a:pt x="566" y="2222"/>
                </a:lnTo>
                <a:lnTo>
                  <a:pt x="572" y="2225"/>
                </a:lnTo>
                <a:lnTo>
                  <a:pt x="569" y="2232"/>
                </a:lnTo>
                <a:lnTo>
                  <a:pt x="563" y="2234"/>
                </a:lnTo>
                <a:lnTo>
                  <a:pt x="557" y="2236"/>
                </a:lnTo>
                <a:lnTo>
                  <a:pt x="551" y="2243"/>
                </a:lnTo>
                <a:lnTo>
                  <a:pt x="549" y="2250"/>
                </a:lnTo>
                <a:lnTo>
                  <a:pt x="548" y="2257"/>
                </a:lnTo>
                <a:lnTo>
                  <a:pt x="549" y="2263"/>
                </a:lnTo>
                <a:lnTo>
                  <a:pt x="550" y="2271"/>
                </a:lnTo>
                <a:lnTo>
                  <a:pt x="552" y="2277"/>
                </a:lnTo>
                <a:lnTo>
                  <a:pt x="554" y="2284"/>
                </a:lnTo>
                <a:lnTo>
                  <a:pt x="550" y="2291"/>
                </a:lnTo>
                <a:lnTo>
                  <a:pt x="547" y="2297"/>
                </a:lnTo>
                <a:lnTo>
                  <a:pt x="548" y="2297"/>
                </a:lnTo>
                <a:lnTo>
                  <a:pt x="553" y="2290"/>
                </a:lnTo>
                <a:lnTo>
                  <a:pt x="559" y="2295"/>
                </a:lnTo>
                <a:lnTo>
                  <a:pt x="562" y="2300"/>
                </a:lnTo>
                <a:lnTo>
                  <a:pt x="567" y="2307"/>
                </a:lnTo>
                <a:lnTo>
                  <a:pt x="571" y="2314"/>
                </a:lnTo>
                <a:lnTo>
                  <a:pt x="577" y="2321"/>
                </a:lnTo>
                <a:lnTo>
                  <a:pt x="583" y="2328"/>
                </a:lnTo>
                <a:lnTo>
                  <a:pt x="584" y="2335"/>
                </a:lnTo>
                <a:lnTo>
                  <a:pt x="578" y="2338"/>
                </a:lnTo>
                <a:lnTo>
                  <a:pt x="571" y="2336"/>
                </a:lnTo>
                <a:lnTo>
                  <a:pt x="565" y="2333"/>
                </a:lnTo>
                <a:lnTo>
                  <a:pt x="559" y="2335"/>
                </a:lnTo>
                <a:lnTo>
                  <a:pt x="553" y="2339"/>
                </a:lnTo>
                <a:lnTo>
                  <a:pt x="559" y="2337"/>
                </a:lnTo>
                <a:lnTo>
                  <a:pt x="565" y="2336"/>
                </a:lnTo>
                <a:lnTo>
                  <a:pt x="571" y="2338"/>
                </a:lnTo>
                <a:lnTo>
                  <a:pt x="578" y="2343"/>
                </a:lnTo>
                <a:lnTo>
                  <a:pt x="584" y="2338"/>
                </a:lnTo>
                <a:lnTo>
                  <a:pt x="590" y="2343"/>
                </a:lnTo>
                <a:lnTo>
                  <a:pt x="596" y="2348"/>
                </a:lnTo>
                <a:lnTo>
                  <a:pt x="602" y="2355"/>
                </a:lnTo>
                <a:lnTo>
                  <a:pt x="608" y="2362"/>
                </a:lnTo>
                <a:lnTo>
                  <a:pt x="614" y="2366"/>
                </a:lnTo>
                <a:lnTo>
                  <a:pt x="621" y="2373"/>
                </a:lnTo>
                <a:lnTo>
                  <a:pt x="626" y="2378"/>
                </a:lnTo>
                <a:lnTo>
                  <a:pt x="632" y="2382"/>
                </a:lnTo>
                <a:lnTo>
                  <a:pt x="639" y="2388"/>
                </a:lnTo>
                <a:lnTo>
                  <a:pt x="642" y="2395"/>
                </a:lnTo>
                <a:lnTo>
                  <a:pt x="641" y="2395"/>
                </a:lnTo>
                <a:lnTo>
                  <a:pt x="641" y="2396"/>
                </a:lnTo>
                <a:lnTo>
                  <a:pt x="641" y="2395"/>
                </a:lnTo>
                <a:lnTo>
                  <a:pt x="639" y="2394"/>
                </a:lnTo>
                <a:lnTo>
                  <a:pt x="634" y="2392"/>
                </a:lnTo>
                <a:lnTo>
                  <a:pt x="631" y="2390"/>
                </a:lnTo>
                <a:lnTo>
                  <a:pt x="625" y="2389"/>
                </a:lnTo>
                <a:lnTo>
                  <a:pt x="619" y="2389"/>
                </a:lnTo>
                <a:lnTo>
                  <a:pt x="613" y="2387"/>
                </a:lnTo>
                <a:lnTo>
                  <a:pt x="613" y="2386"/>
                </a:lnTo>
                <a:lnTo>
                  <a:pt x="607" y="2384"/>
                </a:lnTo>
                <a:lnTo>
                  <a:pt x="600" y="2381"/>
                </a:lnTo>
                <a:lnTo>
                  <a:pt x="597" y="2380"/>
                </a:lnTo>
                <a:lnTo>
                  <a:pt x="591" y="2378"/>
                </a:lnTo>
                <a:lnTo>
                  <a:pt x="579" y="2378"/>
                </a:lnTo>
                <a:lnTo>
                  <a:pt x="572" y="2377"/>
                </a:lnTo>
                <a:lnTo>
                  <a:pt x="568" y="2374"/>
                </a:lnTo>
                <a:lnTo>
                  <a:pt x="563" y="2373"/>
                </a:lnTo>
                <a:lnTo>
                  <a:pt x="556" y="2371"/>
                </a:lnTo>
                <a:lnTo>
                  <a:pt x="551" y="2369"/>
                </a:lnTo>
                <a:lnTo>
                  <a:pt x="543" y="2366"/>
                </a:lnTo>
                <a:lnTo>
                  <a:pt x="441" y="2366"/>
                </a:lnTo>
                <a:lnTo>
                  <a:pt x="437" y="2365"/>
                </a:lnTo>
                <a:lnTo>
                  <a:pt x="435" y="2357"/>
                </a:lnTo>
                <a:lnTo>
                  <a:pt x="429" y="2353"/>
                </a:lnTo>
                <a:lnTo>
                  <a:pt x="422" y="2349"/>
                </a:lnTo>
                <a:lnTo>
                  <a:pt x="416" y="2346"/>
                </a:lnTo>
                <a:lnTo>
                  <a:pt x="410" y="2344"/>
                </a:lnTo>
                <a:lnTo>
                  <a:pt x="408" y="2343"/>
                </a:lnTo>
                <a:lnTo>
                  <a:pt x="403" y="2336"/>
                </a:lnTo>
                <a:lnTo>
                  <a:pt x="398" y="2333"/>
                </a:lnTo>
                <a:lnTo>
                  <a:pt x="400" y="2327"/>
                </a:lnTo>
                <a:lnTo>
                  <a:pt x="398" y="2320"/>
                </a:lnTo>
                <a:lnTo>
                  <a:pt x="395" y="2313"/>
                </a:lnTo>
                <a:lnTo>
                  <a:pt x="398" y="2312"/>
                </a:lnTo>
                <a:lnTo>
                  <a:pt x="393" y="2307"/>
                </a:lnTo>
                <a:lnTo>
                  <a:pt x="386" y="2303"/>
                </a:lnTo>
                <a:lnTo>
                  <a:pt x="385" y="2296"/>
                </a:lnTo>
                <a:lnTo>
                  <a:pt x="387" y="2289"/>
                </a:lnTo>
                <a:lnTo>
                  <a:pt x="385" y="2282"/>
                </a:lnTo>
                <a:lnTo>
                  <a:pt x="380" y="2275"/>
                </a:lnTo>
                <a:lnTo>
                  <a:pt x="375" y="2268"/>
                </a:lnTo>
                <a:lnTo>
                  <a:pt x="372" y="2264"/>
                </a:lnTo>
                <a:lnTo>
                  <a:pt x="365" y="2261"/>
                </a:lnTo>
                <a:lnTo>
                  <a:pt x="359" y="2265"/>
                </a:lnTo>
                <a:lnTo>
                  <a:pt x="353" y="2265"/>
                </a:lnTo>
                <a:lnTo>
                  <a:pt x="347" y="2263"/>
                </a:lnTo>
                <a:lnTo>
                  <a:pt x="341" y="2268"/>
                </a:lnTo>
                <a:lnTo>
                  <a:pt x="335" y="2274"/>
                </a:lnTo>
                <a:lnTo>
                  <a:pt x="328" y="2271"/>
                </a:lnTo>
                <a:lnTo>
                  <a:pt x="325" y="2263"/>
                </a:lnTo>
                <a:lnTo>
                  <a:pt x="319" y="2257"/>
                </a:lnTo>
                <a:lnTo>
                  <a:pt x="316" y="2251"/>
                </a:lnTo>
                <a:lnTo>
                  <a:pt x="313" y="2244"/>
                </a:lnTo>
                <a:lnTo>
                  <a:pt x="308" y="2236"/>
                </a:lnTo>
                <a:lnTo>
                  <a:pt x="301" y="2232"/>
                </a:lnTo>
                <a:lnTo>
                  <a:pt x="295" y="2228"/>
                </a:lnTo>
                <a:lnTo>
                  <a:pt x="289" y="2222"/>
                </a:lnTo>
                <a:lnTo>
                  <a:pt x="289" y="2215"/>
                </a:lnTo>
                <a:lnTo>
                  <a:pt x="288" y="2214"/>
                </a:lnTo>
                <a:lnTo>
                  <a:pt x="282" y="2209"/>
                </a:lnTo>
                <a:lnTo>
                  <a:pt x="282" y="2202"/>
                </a:lnTo>
                <a:lnTo>
                  <a:pt x="282" y="2196"/>
                </a:lnTo>
                <a:lnTo>
                  <a:pt x="275" y="2188"/>
                </a:lnTo>
                <a:lnTo>
                  <a:pt x="271" y="2183"/>
                </a:lnTo>
                <a:lnTo>
                  <a:pt x="270" y="2176"/>
                </a:lnTo>
                <a:lnTo>
                  <a:pt x="270" y="2169"/>
                </a:lnTo>
                <a:lnTo>
                  <a:pt x="270" y="2162"/>
                </a:lnTo>
                <a:lnTo>
                  <a:pt x="277" y="2162"/>
                </a:lnTo>
                <a:lnTo>
                  <a:pt x="283" y="2158"/>
                </a:lnTo>
                <a:lnTo>
                  <a:pt x="282" y="2156"/>
                </a:lnTo>
                <a:lnTo>
                  <a:pt x="284" y="2148"/>
                </a:lnTo>
                <a:lnTo>
                  <a:pt x="283" y="2143"/>
                </a:lnTo>
                <a:lnTo>
                  <a:pt x="286" y="2136"/>
                </a:lnTo>
                <a:lnTo>
                  <a:pt x="292" y="2135"/>
                </a:lnTo>
                <a:lnTo>
                  <a:pt x="298" y="2130"/>
                </a:lnTo>
                <a:lnTo>
                  <a:pt x="301" y="2124"/>
                </a:lnTo>
                <a:lnTo>
                  <a:pt x="301" y="2119"/>
                </a:lnTo>
                <a:lnTo>
                  <a:pt x="298" y="2112"/>
                </a:lnTo>
                <a:lnTo>
                  <a:pt x="294" y="2105"/>
                </a:lnTo>
                <a:lnTo>
                  <a:pt x="290" y="2098"/>
                </a:lnTo>
                <a:lnTo>
                  <a:pt x="292" y="2096"/>
                </a:lnTo>
                <a:lnTo>
                  <a:pt x="298" y="2093"/>
                </a:lnTo>
                <a:lnTo>
                  <a:pt x="302" y="2086"/>
                </a:lnTo>
                <a:lnTo>
                  <a:pt x="300" y="2079"/>
                </a:lnTo>
                <a:lnTo>
                  <a:pt x="296" y="2072"/>
                </a:lnTo>
                <a:lnTo>
                  <a:pt x="290" y="2066"/>
                </a:lnTo>
                <a:lnTo>
                  <a:pt x="285" y="2062"/>
                </a:lnTo>
                <a:lnTo>
                  <a:pt x="279" y="2057"/>
                </a:lnTo>
                <a:lnTo>
                  <a:pt x="278" y="2050"/>
                </a:lnTo>
                <a:lnTo>
                  <a:pt x="278" y="2043"/>
                </a:lnTo>
                <a:lnTo>
                  <a:pt x="278" y="2037"/>
                </a:lnTo>
                <a:lnTo>
                  <a:pt x="279" y="2030"/>
                </a:lnTo>
                <a:lnTo>
                  <a:pt x="278" y="2023"/>
                </a:lnTo>
                <a:lnTo>
                  <a:pt x="278" y="2016"/>
                </a:lnTo>
                <a:lnTo>
                  <a:pt x="284" y="2014"/>
                </a:lnTo>
                <a:lnTo>
                  <a:pt x="287" y="2007"/>
                </a:lnTo>
                <a:lnTo>
                  <a:pt x="288" y="2006"/>
                </a:lnTo>
                <a:lnTo>
                  <a:pt x="288" y="2001"/>
                </a:lnTo>
                <a:lnTo>
                  <a:pt x="294" y="2000"/>
                </a:lnTo>
                <a:lnTo>
                  <a:pt x="294" y="1999"/>
                </a:lnTo>
                <a:lnTo>
                  <a:pt x="289" y="1992"/>
                </a:lnTo>
                <a:lnTo>
                  <a:pt x="282" y="1989"/>
                </a:lnTo>
                <a:lnTo>
                  <a:pt x="284" y="1983"/>
                </a:lnTo>
                <a:lnTo>
                  <a:pt x="281" y="1976"/>
                </a:lnTo>
                <a:lnTo>
                  <a:pt x="280" y="1968"/>
                </a:lnTo>
                <a:lnTo>
                  <a:pt x="286" y="1964"/>
                </a:lnTo>
                <a:lnTo>
                  <a:pt x="289" y="1957"/>
                </a:lnTo>
                <a:lnTo>
                  <a:pt x="286" y="1950"/>
                </a:lnTo>
                <a:lnTo>
                  <a:pt x="285" y="1949"/>
                </a:lnTo>
                <a:lnTo>
                  <a:pt x="285" y="1946"/>
                </a:lnTo>
                <a:lnTo>
                  <a:pt x="279" y="1941"/>
                </a:lnTo>
                <a:lnTo>
                  <a:pt x="275" y="1933"/>
                </a:lnTo>
                <a:lnTo>
                  <a:pt x="274" y="1930"/>
                </a:lnTo>
                <a:lnTo>
                  <a:pt x="274" y="1929"/>
                </a:lnTo>
                <a:lnTo>
                  <a:pt x="269" y="1924"/>
                </a:lnTo>
                <a:lnTo>
                  <a:pt x="262" y="1917"/>
                </a:lnTo>
                <a:lnTo>
                  <a:pt x="268" y="1916"/>
                </a:lnTo>
                <a:lnTo>
                  <a:pt x="270" y="1909"/>
                </a:lnTo>
                <a:lnTo>
                  <a:pt x="271" y="1906"/>
                </a:lnTo>
                <a:lnTo>
                  <a:pt x="271" y="1902"/>
                </a:lnTo>
                <a:lnTo>
                  <a:pt x="269" y="1900"/>
                </a:lnTo>
                <a:lnTo>
                  <a:pt x="268" y="1897"/>
                </a:lnTo>
                <a:lnTo>
                  <a:pt x="261" y="1896"/>
                </a:lnTo>
                <a:lnTo>
                  <a:pt x="260" y="1890"/>
                </a:lnTo>
                <a:lnTo>
                  <a:pt x="256" y="1884"/>
                </a:lnTo>
                <a:lnTo>
                  <a:pt x="255" y="1877"/>
                </a:lnTo>
                <a:lnTo>
                  <a:pt x="258" y="1870"/>
                </a:lnTo>
                <a:lnTo>
                  <a:pt x="263" y="1871"/>
                </a:lnTo>
                <a:lnTo>
                  <a:pt x="266" y="1866"/>
                </a:lnTo>
                <a:lnTo>
                  <a:pt x="266" y="1860"/>
                </a:lnTo>
                <a:lnTo>
                  <a:pt x="272" y="1854"/>
                </a:lnTo>
                <a:lnTo>
                  <a:pt x="266" y="1846"/>
                </a:lnTo>
                <a:lnTo>
                  <a:pt x="261" y="1843"/>
                </a:lnTo>
                <a:lnTo>
                  <a:pt x="255" y="1837"/>
                </a:lnTo>
                <a:lnTo>
                  <a:pt x="249" y="1829"/>
                </a:lnTo>
                <a:lnTo>
                  <a:pt x="247" y="1828"/>
                </a:lnTo>
                <a:lnTo>
                  <a:pt x="241" y="1828"/>
                </a:lnTo>
                <a:lnTo>
                  <a:pt x="234" y="1824"/>
                </a:lnTo>
                <a:lnTo>
                  <a:pt x="228" y="1825"/>
                </a:lnTo>
                <a:lnTo>
                  <a:pt x="222" y="1823"/>
                </a:lnTo>
                <a:lnTo>
                  <a:pt x="215" y="1819"/>
                </a:lnTo>
                <a:lnTo>
                  <a:pt x="217" y="1812"/>
                </a:lnTo>
                <a:lnTo>
                  <a:pt x="223" y="1812"/>
                </a:lnTo>
                <a:lnTo>
                  <a:pt x="229" y="1811"/>
                </a:lnTo>
                <a:lnTo>
                  <a:pt x="235" y="1812"/>
                </a:lnTo>
                <a:lnTo>
                  <a:pt x="241" y="1811"/>
                </a:lnTo>
                <a:lnTo>
                  <a:pt x="248" y="1811"/>
                </a:lnTo>
                <a:lnTo>
                  <a:pt x="254" y="1814"/>
                </a:lnTo>
                <a:lnTo>
                  <a:pt x="260" y="1808"/>
                </a:lnTo>
                <a:lnTo>
                  <a:pt x="257" y="1801"/>
                </a:lnTo>
                <a:lnTo>
                  <a:pt x="261" y="1795"/>
                </a:lnTo>
                <a:lnTo>
                  <a:pt x="259" y="1791"/>
                </a:lnTo>
                <a:lnTo>
                  <a:pt x="253" y="1785"/>
                </a:lnTo>
                <a:lnTo>
                  <a:pt x="247" y="1784"/>
                </a:lnTo>
                <a:lnTo>
                  <a:pt x="240" y="1782"/>
                </a:lnTo>
                <a:lnTo>
                  <a:pt x="234" y="1783"/>
                </a:lnTo>
                <a:lnTo>
                  <a:pt x="228" y="1784"/>
                </a:lnTo>
                <a:lnTo>
                  <a:pt x="222" y="1782"/>
                </a:lnTo>
                <a:lnTo>
                  <a:pt x="215" y="1782"/>
                </a:lnTo>
                <a:lnTo>
                  <a:pt x="215" y="1775"/>
                </a:lnTo>
                <a:lnTo>
                  <a:pt x="213" y="1768"/>
                </a:lnTo>
                <a:lnTo>
                  <a:pt x="207" y="1763"/>
                </a:lnTo>
                <a:lnTo>
                  <a:pt x="211" y="1756"/>
                </a:lnTo>
                <a:lnTo>
                  <a:pt x="211" y="1755"/>
                </a:lnTo>
                <a:lnTo>
                  <a:pt x="213" y="1748"/>
                </a:lnTo>
                <a:lnTo>
                  <a:pt x="213" y="1745"/>
                </a:lnTo>
                <a:lnTo>
                  <a:pt x="211" y="1744"/>
                </a:lnTo>
                <a:lnTo>
                  <a:pt x="206" y="1739"/>
                </a:lnTo>
                <a:lnTo>
                  <a:pt x="200" y="1733"/>
                </a:lnTo>
                <a:lnTo>
                  <a:pt x="204" y="1726"/>
                </a:lnTo>
                <a:lnTo>
                  <a:pt x="200" y="1719"/>
                </a:lnTo>
                <a:lnTo>
                  <a:pt x="197" y="1718"/>
                </a:lnTo>
                <a:lnTo>
                  <a:pt x="196" y="1717"/>
                </a:lnTo>
                <a:lnTo>
                  <a:pt x="190" y="1711"/>
                </a:lnTo>
                <a:lnTo>
                  <a:pt x="183" y="1706"/>
                </a:lnTo>
                <a:lnTo>
                  <a:pt x="184" y="1699"/>
                </a:lnTo>
                <a:lnTo>
                  <a:pt x="191" y="1694"/>
                </a:lnTo>
                <a:lnTo>
                  <a:pt x="188" y="1687"/>
                </a:lnTo>
                <a:lnTo>
                  <a:pt x="182" y="1685"/>
                </a:lnTo>
                <a:lnTo>
                  <a:pt x="176" y="1683"/>
                </a:lnTo>
                <a:lnTo>
                  <a:pt x="170" y="1683"/>
                </a:lnTo>
                <a:lnTo>
                  <a:pt x="164" y="1678"/>
                </a:lnTo>
                <a:lnTo>
                  <a:pt x="160" y="1670"/>
                </a:lnTo>
                <a:lnTo>
                  <a:pt x="159" y="1664"/>
                </a:lnTo>
                <a:lnTo>
                  <a:pt x="155" y="1656"/>
                </a:lnTo>
                <a:lnTo>
                  <a:pt x="151" y="1644"/>
                </a:lnTo>
                <a:lnTo>
                  <a:pt x="149" y="1637"/>
                </a:lnTo>
                <a:lnTo>
                  <a:pt x="149" y="1630"/>
                </a:lnTo>
                <a:lnTo>
                  <a:pt x="148" y="1623"/>
                </a:lnTo>
                <a:lnTo>
                  <a:pt x="142" y="1619"/>
                </a:lnTo>
                <a:lnTo>
                  <a:pt x="144" y="1612"/>
                </a:lnTo>
                <a:lnTo>
                  <a:pt x="147" y="1605"/>
                </a:lnTo>
                <a:lnTo>
                  <a:pt x="153" y="1606"/>
                </a:lnTo>
                <a:lnTo>
                  <a:pt x="160" y="1603"/>
                </a:lnTo>
                <a:lnTo>
                  <a:pt x="155" y="1596"/>
                </a:lnTo>
                <a:lnTo>
                  <a:pt x="153" y="1594"/>
                </a:lnTo>
                <a:lnTo>
                  <a:pt x="151" y="1587"/>
                </a:lnTo>
                <a:lnTo>
                  <a:pt x="145" y="1580"/>
                </a:lnTo>
                <a:lnTo>
                  <a:pt x="143" y="1573"/>
                </a:lnTo>
                <a:lnTo>
                  <a:pt x="137" y="1566"/>
                </a:lnTo>
                <a:lnTo>
                  <a:pt x="138" y="1559"/>
                </a:lnTo>
                <a:lnTo>
                  <a:pt x="136" y="1553"/>
                </a:lnTo>
                <a:lnTo>
                  <a:pt x="132" y="1546"/>
                </a:lnTo>
                <a:lnTo>
                  <a:pt x="131" y="1539"/>
                </a:lnTo>
                <a:lnTo>
                  <a:pt x="128" y="1532"/>
                </a:lnTo>
                <a:lnTo>
                  <a:pt x="128" y="1525"/>
                </a:lnTo>
                <a:lnTo>
                  <a:pt x="124" y="1518"/>
                </a:lnTo>
                <a:lnTo>
                  <a:pt x="123" y="1511"/>
                </a:lnTo>
                <a:lnTo>
                  <a:pt x="117" y="1505"/>
                </a:lnTo>
                <a:lnTo>
                  <a:pt x="113" y="1498"/>
                </a:lnTo>
                <a:lnTo>
                  <a:pt x="112" y="1495"/>
                </a:lnTo>
                <a:lnTo>
                  <a:pt x="116" y="1489"/>
                </a:lnTo>
                <a:lnTo>
                  <a:pt x="113" y="1482"/>
                </a:lnTo>
                <a:lnTo>
                  <a:pt x="114" y="1475"/>
                </a:lnTo>
                <a:lnTo>
                  <a:pt x="119" y="1468"/>
                </a:lnTo>
                <a:lnTo>
                  <a:pt x="117" y="1461"/>
                </a:lnTo>
                <a:lnTo>
                  <a:pt x="111" y="1459"/>
                </a:lnTo>
                <a:lnTo>
                  <a:pt x="107" y="1452"/>
                </a:lnTo>
                <a:lnTo>
                  <a:pt x="105" y="1446"/>
                </a:lnTo>
                <a:lnTo>
                  <a:pt x="112" y="1446"/>
                </a:lnTo>
                <a:lnTo>
                  <a:pt x="111" y="1440"/>
                </a:lnTo>
                <a:lnTo>
                  <a:pt x="112" y="1438"/>
                </a:lnTo>
                <a:lnTo>
                  <a:pt x="112" y="1432"/>
                </a:lnTo>
                <a:lnTo>
                  <a:pt x="106" y="1426"/>
                </a:lnTo>
                <a:lnTo>
                  <a:pt x="106" y="1424"/>
                </a:lnTo>
                <a:lnTo>
                  <a:pt x="102" y="1417"/>
                </a:lnTo>
                <a:lnTo>
                  <a:pt x="100" y="1410"/>
                </a:lnTo>
                <a:lnTo>
                  <a:pt x="103" y="1406"/>
                </a:lnTo>
                <a:lnTo>
                  <a:pt x="109" y="1409"/>
                </a:lnTo>
                <a:lnTo>
                  <a:pt x="112" y="1408"/>
                </a:lnTo>
                <a:lnTo>
                  <a:pt x="108" y="1401"/>
                </a:lnTo>
                <a:lnTo>
                  <a:pt x="110" y="1394"/>
                </a:lnTo>
                <a:lnTo>
                  <a:pt x="110" y="1387"/>
                </a:lnTo>
                <a:lnTo>
                  <a:pt x="110" y="1380"/>
                </a:lnTo>
                <a:lnTo>
                  <a:pt x="108" y="1373"/>
                </a:lnTo>
                <a:lnTo>
                  <a:pt x="105" y="1366"/>
                </a:lnTo>
                <a:lnTo>
                  <a:pt x="102" y="1361"/>
                </a:lnTo>
                <a:lnTo>
                  <a:pt x="102" y="1354"/>
                </a:lnTo>
                <a:lnTo>
                  <a:pt x="108" y="1348"/>
                </a:lnTo>
                <a:lnTo>
                  <a:pt x="113" y="1345"/>
                </a:lnTo>
                <a:lnTo>
                  <a:pt x="120" y="1340"/>
                </a:lnTo>
                <a:lnTo>
                  <a:pt x="125" y="1338"/>
                </a:lnTo>
                <a:lnTo>
                  <a:pt x="128" y="1336"/>
                </a:lnTo>
                <a:lnTo>
                  <a:pt x="128" y="1329"/>
                </a:lnTo>
                <a:lnTo>
                  <a:pt x="124" y="1322"/>
                </a:lnTo>
                <a:lnTo>
                  <a:pt x="119" y="1319"/>
                </a:lnTo>
                <a:lnTo>
                  <a:pt x="114" y="1312"/>
                </a:lnTo>
                <a:lnTo>
                  <a:pt x="111" y="1305"/>
                </a:lnTo>
                <a:lnTo>
                  <a:pt x="108" y="1298"/>
                </a:lnTo>
                <a:lnTo>
                  <a:pt x="108" y="1293"/>
                </a:lnTo>
                <a:lnTo>
                  <a:pt x="106" y="1287"/>
                </a:lnTo>
                <a:lnTo>
                  <a:pt x="101" y="1280"/>
                </a:lnTo>
                <a:lnTo>
                  <a:pt x="96" y="1273"/>
                </a:lnTo>
                <a:lnTo>
                  <a:pt x="92" y="1266"/>
                </a:lnTo>
                <a:lnTo>
                  <a:pt x="88" y="1259"/>
                </a:lnTo>
                <a:lnTo>
                  <a:pt x="85" y="1252"/>
                </a:lnTo>
                <a:lnTo>
                  <a:pt x="86" y="1245"/>
                </a:lnTo>
                <a:lnTo>
                  <a:pt x="86" y="1239"/>
                </a:lnTo>
                <a:lnTo>
                  <a:pt x="81" y="1232"/>
                </a:lnTo>
                <a:lnTo>
                  <a:pt x="77" y="1225"/>
                </a:lnTo>
                <a:lnTo>
                  <a:pt x="79" y="1218"/>
                </a:lnTo>
                <a:lnTo>
                  <a:pt x="78" y="1211"/>
                </a:lnTo>
                <a:lnTo>
                  <a:pt x="75" y="1206"/>
                </a:lnTo>
                <a:lnTo>
                  <a:pt x="74" y="1200"/>
                </a:lnTo>
                <a:lnTo>
                  <a:pt x="73" y="1198"/>
                </a:lnTo>
                <a:lnTo>
                  <a:pt x="71" y="1195"/>
                </a:lnTo>
                <a:lnTo>
                  <a:pt x="69" y="1188"/>
                </a:lnTo>
                <a:lnTo>
                  <a:pt x="69" y="1182"/>
                </a:lnTo>
                <a:lnTo>
                  <a:pt x="72" y="1175"/>
                </a:lnTo>
                <a:lnTo>
                  <a:pt x="70" y="1168"/>
                </a:lnTo>
                <a:lnTo>
                  <a:pt x="70" y="1162"/>
                </a:lnTo>
                <a:lnTo>
                  <a:pt x="76" y="1161"/>
                </a:lnTo>
                <a:lnTo>
                  <a:pt x="77" y="1156"/>
                </a:lnTo>
                <a:lnTo>
                  <a:pt x="82" y="1159"/>
                </a:lnTo>
                <a:lnTo>
                  <a:pt x="86" y="1151"/>
                </a:lnTo>
                <a:lnTo>
                  <a:pt x="85" y="1145"/>
                </a:lnTo>
                <a:lnTo>
                  <a:pt x="90" y="1138"/>
                </a:lnTo>
                <a:lnTo>
                  <a:pt x="96" y="1137"/>
                </a:lnTo>
                <a:lnTo>
                  <a:pt x="99" y="1135"/>
                </a:lnTo>
                <a:lnTo>
                  <a:pt x="101" y="1128"/>
                </a:lnTo>
                <a:lnTo>
                  <a:pt x="98" y="1124"/>
                </a:lnTo>
                <a:lnTo>
                  <a:pt x="98" y="1118"/>
                </a:lnTo>
                <a:lnTo>
                  <a:pt x="95" y="1111"/>
                </a:lnTo>
                <a:lnTo>
                  <a:pt x="93" y="1104"/>
                </a:lnTo>
                <a:lnTo>
                  <a:pt x="89" y="1097"/>
                </a:lnTo>
                <a:lnTo>
                  <a:pt x="88" y="1090"/>
                </a:lnTo>
                <a:lnTo>
                  <a:pt x="86" y="1083"/>
                </a:lnTo>
                <a:lnTo>
                  <a:pt x="82" y="1077"/>
                </a:lnTo>
                <a:lnTo>
                  <a:pt x="79" y="1070"/>
                </a:lnTo>
                <a:lnTo>
                  <a:pt x="73" y="1066"/>
                </a:lnTo>
                <a:lnTo>
                  <a:pt x="75" y="1062"/>
                </a:lnTo>
                <a:lnTo>
                  <a:pt x="81" y="1059"/>
                </a:lnTo>
                <a:lnTo>
                  <a:pt x="82" y="1051"/>
                </a:lnTo>
                <a:lnTo>
                  <a:pt x="81" y="1047"/>
                </a:lnTo>
                <a:lnTo>
                  <a:pt x="80" y="1040"/>
                </a:lnTo>
                <a:lnTo>
                  <a:pt x="81" y="1033"/>
                </a:lnTo>
                <a:lnTo>
                  <a:pt x="80" y="1027"/>
                </a:lnTo>
                <a:lnTo>
                  <a:pt x="81" y="1022"/>
                </a:lnTo>
                <a:lnTo>
                  <a:pt x="80" y="1015"/>
                </a:lnTo>
                <a:lnTo>
                  <a:pt x="83" y="1008"/>
                </a:lnTo>
                <a:lnTo>
                  <a:pt x="85" y="1001"/>
                </a:lnTo>
                <a:lnTo>
                  <a:pt x="86" y="994"/>
                </a:lnTo>
                <a:lnTo>
                  <a:pt x="85" y="989"/>
                </a:lnTo>
                <a:lnTo>
                  <a:pt x="87" y="987"/>
                </a:lnTo>
                <a:lnTo>
                  <a:pt x="93" y="989"/>
                </a:lnTo>
                <a:lnTo>
                  <a:pt x="96" y="982"/>
                </a:lnTo>
                <a:lnTo>
                  <a:pt x="93" y="974"/>
                </a:lnTo>
                <a:lnTo>
                  <a:pt x="92" y="968"/>
                </a:lnTo>
                <a:lnTo>
                  <a:pt x="86" y="961"/>
                </a:lnTo>
                <a:lnTo>
                  <a:pt x="86" y="954"/>
                </a:lnTo>
                <a:lnTo>
                  <a:pt x="84" y="948"/>
                </a:lnTo>
                <a:lnTo>
                  <a:pt x="84" y="941"/>
                </a:lnTo>
                <a:lnTo>
                  <a:pt x="82" y="934"/>
                </a:lnTo>
                <a:lnTo>
                  <a:pt x="83" y="927"/>
                </a:lnTo>
                <a:lnTo>
                  <a:pt x="84" y="920"/>
                </a:lnTo>
                <a:lnTo>
                  <a:pt x="82" y="914"/>
                </a:lnTo>
                <a:lnTo>
                  <a:pt x="77" y="906"/>
                </a:lnTo>
                <a:lnTo>
                  <a:pt x="71" y="911"/>
                </a:lnTo>
                <a:lnTo>
                  <a:pt x="70" y="911"/>
                </a:lnTo>
                <a:lnTo>
                  <a:pt x="64" y="904"/>
                </a:lnTo>
                <a:lnTo>
                  <a:pt x="60" y="897"/>
                </a:lnTo>
                <a:lnTo>
                  <a:pt x="58" y="890"/>
                </a:lnTo>
                <a:lnTo>
                  <a:pt x="61" y="885"/>
                </a:lnTo>
                <a:lnTo>
                  <a:pt x="62" y="880"/>
                </a:lnTo>
                <a:lnTo>
                  <a:pt x="61" y="877"/>
                </a:lnTo>
                <a:lnTo>
                  <a:pt x="55" y="873"/>
                </a:lnTo>
                <a:lnTo>
                  <a:pt x="55" y="872"/>
                </a:lnTo>
                <a:lnTo>
                  <a:pt x="50" y="865"/>
                </a:lnTo>
                <a:lnTo>
                  <a:pt x="47" y="858"/>
                </a:lnTo>
                <a:lnTo>
                  <a:pt x="48" y="852"/>
                </a:lnTo>
                <a:lnTo>
                  <a:pt x="45" y="846"/>
                </a:lnTo>
                <a:lnTo>
                  <a:pt x="39" y="841"/>
                </a:lnTo>
                <a:lnTo>
                  <a:pt x="38" y="833"/>
                </a:lnTo>
                <a:lnTo>
                  <a:pt x="38" y="832"/>
                </a:lnTo>
                <a:lnTo>
                  <a:pt x="31" y="825"/>
                </a:lnTo>
                <a:lnTo>
                  <a:pt x="30" y="824"/>
                </a:lnTo>
                <a:lnTo>
                  <a:pt x="27" y="817"/>
                </a:lnTo>
                <a:lnTo>
                  <a:pt x="25" y="811"/>
                </a:lnTo>
                <a:lnTo>
                  <a:pt x="30" y="812"/>
                </a:lnTo>
                <a:lnTo>
                  <a:pt x="31" y="805"/>
                </a:lnTo>
                <a:lnTo>
                  <a:pt x="25" y="799"/>
                </a:lnTo>
                <a:lnTo>
                  <a:pt x="19" y="798"/>
                </a:lnTo>
                <a:lnTo>
                  <a:pt x="14" y="791"/>
                </a:lnTo>
                <a:lnTo>
                  <a:pt x="12" y="785"/>
                </a:lnTo>
                <a:lnTo>
                  <a:pt x="6" y="779"/>
                </a:lnTo>
                <a:lnTo>
                  <a:pt x="3" y="772"/>
                </a:lnTo>
                <a:lnTo>
                  <a:pt x="2" y="765"/>
                </a:lnTo>
                <a:lnTo>
                  <a:pt x="2" y="758"/>
                </a:lnTo>
                <a:lnTo>
                  <a:pt x="1" y="751"/>
                </a:lnTo>
                <a:lnTo>
                  <a:pt x="0" y="744"/>
                </a:lnTo>
                <a:lnTo>
                  <a:pt x="2" y="737"/>
                </a:lnTo>
                <a:lnTo>
                  <a:pt x="9" y="740"/>
                </a:lnTo>
                <a:lnTo>
                  <a:pt x="11" y="733"/>
                </a:lnTo>
                <a:lnTo>
                  <a:pt x="10" y="726"/>
                </a:lnTo>
                <a:lnTo>
                  <a:pt x="8" y="720"/>
                </a:lnTo>
                <a:lnTo>
                  <a:pt x="8" y="712"/>
                </a:lnTo>
                <a:lnTo>
                  <a:pt x="10" y="707"/>
                </a:lnTo>
                <a:lnTo>
                  <a:pt x="10" y="699"/>
                </a:lnTo>
                <a:lnTo>
                  <a:pt x="10" y="692"/>
                </a:lnTo>
                <a:lnTo>
                  <a:pt x="13" y="685"/>
                </a:lnTo>
                <a:lnTo>
                  <a:pt x="10" y="678"/>
                </a:lnTo>
                <a:lnTo>
                  <a:pt x="16" y="682"/>
                </a:lnTo>
                <a:lnTo>
                  <a:pt x="20" y="682"/>
                </a:lnTo>
                <a:lnTo>
                  <a:pt x="25" y="675"/>
                </a:lnTo>
                <a:lnTo>
                  <a:pt x="25" y="668"/>
                </a:lnTo>
                <a:lnTo>
                  <a:pt x="26" y="662"/>
                </a:lnTo>
                <a:lnTo>
                  <a:pt x="21" y="656"/>
                </a:lnTo>
                <a:lnTo>
                  <a:pt x="19" y="651"/>
                </a:lnTo>
                <a:lnTo>
                  <a:pt x="18" y="643"/>
                </a:lnTo>
                <a:lnTo>
                  <a:pt x="17" y="636"/>
                </a:lnTo>
                <a:lnTo>
                  <a:pt x="15" y="630"/>
                </a:lnTo>
                <a:lnTo>
                  <a:pt x="15" y="627"/>
                </a:lnTo>
                <a:lnTo>
                  <a:pt x="11" y="621"/>
                </a:lnTo>
                <a:lnTo>
                  <a:pt x="10" y="613"/>
                </a:lnTo>
                <a:lnTo>
                  <a:pt x="5" y="607"/>
                </a:lnTo>
                <a:lnTo>
                  <a:pt x="2" y="600"/>
                </a:lnTo>
                <a:lnTo>
                  <a:pt x="1" y="592"/>
                </a:lnTo>
                <a:lnTo>
                  <a:pt x="3" y="591"/>
                </a:lnTo>
                <a:close/>
              </a:path>
            </a:pathLst>
          </a:custGeom>
          <a:solidFill>
            <a:schemeClr val="accent6">
              <a:lumMod val="60000"/>
              <a:lumOff val="40000"/>
              <a:alpha val="22000"/>
            </a:schemeClr>
          </a:solidFill>
          <a:ln w="9525">
            <a:noFill/>
            <a:round/>
            <a:headEnd/>
            <a:tailEnd/>
          </a:ln>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68645" name="Freeform 1074"/>
          <p:cNvSpPr>
            <a:spLocks/>
          </p:cNvSpPr>
          <p:nvPr/>
        </p:nvSpPr>
        <p:spPr bwMode="auto">
          <a:xfrm>
            <a:off x="2544763" y="6699250"/>
            <a:ext cx="120650" cy="85725"/>
          </a:xfrm>
          <a:custGeom>
            <a:avLst/>
            <a:gdLst>
              <a:gd name="T0" fmla="*/ 2147483647 w 252"/>
              <a:gd name="T1" fmla="*/ 2147483647 h 181"/>
              <a:gd name="T2" fmla="*/ 2147483647 w 252"/>
              <a:gd name="T3" fmla="*/ 2147483647 h 181"/>
              <a:gd name="T4" fmla="*/ 2147483647 w 252"/>
              <a:gd name="T5" fmla="*/ 2147483647 h 181"/>
              <a:gd name="T6" fmla="*/ 2147483647 w 252"/>
              <a:gd name="T7" fmla="*/ 2147483647 h 181"/>
              <a:gd name="T8" fmla="*/ 2147483647 w 252"/>
              <a:gd name="T9" fmla="*/ 2147483647 h 181"/>
              <a:gd name="T10" fmla="*/ 2147483647 w 252"/>
              <a:gd name="T11" fmla="*/ 2147483647 h 181"/>
              <a:gd name="T12" fmla="*/ 2147483647 w 252"/>
              <a:gd name="T13" fmla="*/ 2147483647 h 181"/>
              <a:gd name="T14" fmla="*/ 2147483647 w 252"/>
              <a:gd name="T15" fmla="*/ 2147483647 h 181"/>
              <a:gd name="T16" fmla="*/ 2147483647 w 252"/>
              <a:gd name="T17" fmla="*/ 2147483647 h 181"/>
              <a:gd name="T18" fmla="*/ 2147483647 w 252"/>
              <a:gd name="T19" fmla="*/ 2147483647 h 181"/>
              <a:gd name="T20" fmla="*/ 2147483647 w 252"/>
              <a:gd name="T21" fmla="*/ 2147483647 h 181"/>
              <a:gd name="T22" fmla="*/ 2147483647 w 252"/>
              <a:gd name="T23" fmla="*/ 2147483647 h 181"/>
              <a:gd name="T24" fmla="*/ 2147483647 w 252"/>
              <a:gd name="T25" fmla="*/ 2147483647 h 181"/>
              <a:gd name="T26" fmla="*/ 2147483647 w 252"/>
              <a:gd name="T27" fmla="*/ 2147483647 h 181"/>
              <a:gd name="T28" fmla="*/ 2147483647 w 252"/>
              <a:gd name="T29" fmla="*/ 2147483647 h 181"/>
              <a:gd name="T30" fmla="*/ 2147483647 w 252"/>
              <a:gd name="T31" fmla="*/ 2147483647 h 181"/>
              <a:gd name="T32" fmla="*/ 2147483647 w 252"/>
              <a:gd name="T33" fmla="*/ 2147483647 h 181"/>
              <a:gd name="T34" fmla="*/ 2147483647 w 252"/>
              <a:gd name="T35" fmla="*/ 2147483647 h 181"/>
              <a:gd name="T36" fmla="*/ 2147483647 w 252"/>
              <a:gd name="T37" fmla="*/ 2147483647 h 181"/>
              <a:gd name="T38" fmla="*/ 2147483647 w 252"/>
              <a:gd name="T39" fmla="*/ 2147483647 h 181"/>
              <a:gd name="T40" fmla="*/ 2147483647 w 252"/>
              <a:gd name="T41" fmla="*/ 2147483647 h 181"/>
              <a:gd name="T42" fmla="*/ 2147483647 w 252"/>
              <a:gd name="T43" fmla="*/ 2147483647 h 181"/>
              <a:gd name="T44" fmla="*/ 2147483647 w 252"/>
              <a:gd name="T45" fmla="*/ 2147483647 h 181"/>
              <a:gd name="T46" fmla="*/ 2147483647 w 252"/>
              <a:gd name="T47" fmla="*/ 2147483647 h 181"/>
              <a:gd name="T48" fmla="*/ 2147483647 w 252"/>
              <a:gd name="T49" fmla="*/ 2147483647 h 181"/>
              <a:gd name="T50" fmla="*/ 2147483647 w 252"/>
              <a:gd name="T51" fmla="*/ 2147483647 h 181"/>
              <a:gd name="T52" fmla="*/ 2147483647 w 252"/>
              <a:gd name="T53" fmla="*/ 2147483647 h 181"/>
              <a:gd name="T54" fmla="*/ 2147483647 w 252"/>
              <a:gd name="T55" fmla="*/ 2147483647 h 181"/>
              <a:gd name="T56" fmla="*/ 2147483647 w 252"/>
              <a:gd name="T57" fmla="*/ 2147483647 h 181"/>
              <a:gd name="T58" fmla="*/ 2147483647 w 252"/>
              <a:gd name="T59" fmla="*/ 2147483647 h 181"/>
              <a:gd name="T60" fmla="*/ 2147483647 w 252"/>
              <a:gd name="T61" fmla="*/ 2147483647 h 181"/>
              <a:gd name="T62" fmla="*/ 2147483647 w 252"/>
              <a:gd name="T63" fmla="*/ 2147483647 h 181"/>
              <a:gd name="T64" fmla="*/ 2147483647 w 252"/>
              <a:gd name="T65" fmla="*/ 2147483647 h 181"/>
              <a:gd name="T66" fmla="*/ 2147483647 w 252"/>
              <a:gd name="T67" fmla="*/ 2147483647 h 181"/>
              <a:gd name="T68" fmla="*/ 2147483647 w 252"/>
              <a:gd name="T69" fmla="*/ 2147483647 h 181"/>
              <a:gd name="T70" fmla="*/ 2147483647 w 252"/>
              <a:gd name="T71" fmla="*/ 2147483647 h 181"/>
              <a:gd name="T72" fmla="*/ 2147483647 w 252"/>
              <a:gd name="T73" fmla="*/ 2147483647 h 181"/>
              <a:gd name="T74" fmla="*/ 2147483647 w 252"/>
              <a:gd name="T75" fmla="*/ 2147483647 h 181"/>
              <a:gd name="T76" fmla="*/ 2147483647 w 252"/>
              <a:gd name="T77" fmla="*/ 2147483647 h 181"/>
              <a:gd name="T78" fmla="*/ 2147483647 w 252"/>
              <a:gd name="T79" fmla="*/ 2147483647 h 181"/>
              <a:gd name="T80" fmla="*/ 2147483647 w 252"/>
              <a:gd name="T81" fmla="*/ 2147483647 h 181"/>
              <a:gd name="T82" fmla="*/ 2147483647 w 252"/>
              <a:gd name="T83" fmla="*/ 2147483647 h 181"/>
              <a:gd name="T84" fmla="*/ 2147483647 w 252"/>
              <a:gd name="T85" fmla="*/ 2147483647 h 181"/>
              <a:gd name="T86" fmla="*/ 2147483647 w 252"/>
              <a:gd name="T87" fmla="*/ 2147483647 h 181"/>
              <a:gd name="T88" fmla="*/ 2147483647 w 252"/>
              <a:gd name="T89" fmla="*/ 2147483647 h 181"/>
              <a:gd name="T90" fmla="*/ 2147483647 w 252"/>
              <a:gd name="T91" fmla="*/ 2147483647 h 181"/>
              <a:gd name="T92" fmla="*/ 2147483647 w 252"/>
              <a:gd name="T93" fmla="*/ 2147483647 h 181"/>
              <a:gd name="T94" fmla="*/ 2147483647 w 252"/>
              <a:gd name="T95" fmla="*/ 2147483647 h 181"/>
              <a:gd name="T96" fmla="*/ 2147483647 w 252"/>
              <a:gd name="T97" fmla="*/ 2147483647 h 181"/>
              <a:gd name="T98" fmla="*/ 2147483647 w 252"/>
              <a:gd name="T99" fmla="*/ 2147483647 h 181"/>
              <a:gd name="T100" fmla="*/ 2147483647 w 252"/>
              <a:gd name="T101" fmla="*/ 2147483647 h 181"/>
              <a:gd name="T102" fmla="*/ 2147483647 w 252"/>
              <a:gd name="T103" fmla="*/ 2147483647 h 181"/>
              <a:gd name="T104" fmla="*/ 2147483647 w 252"/>
              <a:gd name="T105" fmla="*/ 2147483647 h 181"/>
              <a:gd name="T106" fmla="*/ 2147483647 w 252"/>
              <a:gd name="T107" fmla="*/ 2147483647 h 181"/>
              <a:gd name="T108" fmla="*/ 0 w 252"/>
              <a:gd name="T109" fmla="*/ 0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2"/>
              <a:gd name="T166" fmla="*/ 0 h 181"/>
              <a:gd name="T167" fmla="*/ 252 w 252"/>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2" h="181">
                <a:moveTo>
                  <a:pt x="0" y="0"/>
                </a:moveTo>
                <a:lnTo>
                  <a:pt x="5" y="4"/>
                </a:lnTo>
                <a:lnTo>
                  <a:pt x="7" y="6"/>
                </a:lnTo>
                <a:lnTo>
                  <a:pt x="14" y="12"/>
                </a:lnTo>
                <a:lnTo>
                  <a:pt x="20" y="17"/>
                </a:lnTo>
                <a:lnTo>
                  <a:pt x="26" y="21"/>
                </a:lnTo>
                <a:lnTo>
                  <a:pt x="31" y="28"/>
                </a:lnTo>
                <a:lnTo>
                  <a:pt x="36" y="35"/>
                </a:lnTo>
                <a:lnTo>
                  <a:pt x="30" y="28"/>
                </a:lnTo>
                <a:lnTo>
                  <a:pt x="25" y="27"/>
                </a:lnTo>
                <a:lnTo>
                  <a:pt x="21" y="35"/>
                </a:lnTo>
                <a:lnTo>
                  <a:pt x="20" y="41"/>
                </a:lnTo>
                <a:lnTo>
                  <a:pt x="27" y="48"/>
                </a:lnTo>
                <a:lnTo>
                  <a:pt x="33" y="49"/>
                </a:lnTo>
                <a:lnTo>
                  <a:pt x="45" y="49"/>
                </a:lnTo>
                <a:lnTo>
                  <a:pt x="51" y="56"/>
                </a:lnTo>
                <a:lnTo>
                  <a:pt x="57" y="61"/>
                </a:lnTo>
                <a:lnTo>
                  <a:pt x="62" y="69"/>
                </a:lnTo>
                <a:lnTo>
                  <a:pt x="68" y="74"/>
                </a:lnTo>
                <a:lnTo>
                  <a:pt x="74" y="77"/>
                </a:lnTo>
                <a:lnTo>
                  <a:pt x="80" y="82"/>
                </a:lnTo>
                <a:lnTo>
                  <a:pt x="86" y="86"/>
                </a:lnTo>
                <a:lnTo>
                  <a:pt x="93" y="87"/>
                </a:lnTo>
                <a:lnTo>
                  <a:pt x="97" y="95"/>
                </a:lnTo>
                <a:lnTo>
                  <a:pt x="103" y="99"/>
                </a:lnTo>
                <a:lnTo>
                  <a:pt x="109" y="101"/>
                </a:lnTo>
                <a:lnTo>
                  <a:pt x="116" y="106"/>
                </a:lnTo>
                <a:lnTo>
                  <a:pt x="122" y="109"/>
                </a:lnTo>
                <a:lnTo>
                  <a:pt x="128" y="110"/>
                </a:lnTo>
                <a:lnTo>
                  <a:pt x="134" y="114"/>
                </a:lnTo>
                <a:lnTo>
                  <a:pt x="140" y="117"/>
                </a:lnTo>
                <a:lnTo>
                  <a:pt x="147" y="119"/>
                </a:lnTo>
                <a:lnTo>
                  <a:pt x="153" y="122"/>
                </a:lnTo>
                <a:lnTo>
                  <a:pt x="159" y="125"/>
                </a:lnTo>
                <a:lnTo>
                  <a:pt x="165" y="130"/>
                </a:lnTo>
                <a:lnTo>
                  <a:pt x="171" y="134"/>
                </a:lnTo>
                <a:lnTo>
                  <a:pt x="178" y="137"/>
                </a:lnTo>
                <a:lnTo>
                  <a:pt x="184" y="140"/>
                </a:lnTo>
                <a:lnTo>
                  <a:pt x="190" y="142"/>
                </a:lnTo>
                <a:lnTo>
                  <a:pt x="196" y="145"/>
                </a:lnTo>
                <a:lnTo>
                  <a:pt x="202" y="147"/>
                </a:lnTo>
                <a:lnTo>
                  <a:pt x="209" y="148"/>
                </a:lnTo>
                <a:lnTo>
                  <a:pt x="215" y="151"/>
                </a:lnTo>
                <a:lnTo>
                  <a:pt x="221" y="151"/>
                </a:lnTo>
                <a:lnTo>
                  <a:pt x="226" y="151"/>
                </a:lnTo>
                <a:lnTo>
                  <a:pt x="232" y="151"/>
                </a:lnTo>
                <a:lnTo>
                  <a:pt x="246" y="149"/>
                </a:lnTo>
                <a:lnTo>
                  <a:pt x="252" y="151"/>
                </a:lnTo>
                <a:lnTo>
                  <a:pt x="250" y="157"/>
                </a:lnTo>
                <a:lnTo>
                  <a:pt x="251" y="164"/>
                </a:lnTo>
                <a:lnTo>
                  <a:pt x="250" y="171"/>
                </a:lnTo>
                <a:lnTo>
                  <a:pt x="244" y="169"/>
                </a:lnTo>
                <a:lnTo>
                  <a:pt x="238" y="171"/>
                </a:lnTo>
                <a:lnTo>
                  <a:pt x="231" y="173"/>
                </a:lnTo>
                <a:lnTo>
                  <a:pt x="225" y="170"/>
                </a:lnTo>
                <a:lnTo>
                  <a:pt x="219" y="170"/>
                </a:lnTo>
                <a:lnTo>
                  <a:pt x="213" y="174"/>
                </a:lnTo>
                <a:lnTo>
                  <a:pt x="207" y="175"/>
                </a:lnTo>
                <a:lnTo>
                  <a:pt x="200" y="175"/>
                </a:lnTo>
                <a:lnTo>
                  <a:pt x="193" y="181"/>
                </a:lnTo>
                <a:lnTo>
                  <a:pt x="187" y="180"/>
                </a:lnTo>
                <a:lnTo>
                  <a:pt x="182" y="178"/>
                </a:lnTo>
                <a:lnTo>
                  <a:pt x="176" y="173"/>
                </a:lnTo>
                <a:lnTo>
                  <a:pt x="169" y="172"/>
                </a:lnTo>
                <a:lnTo>
                  <a:pt x="163" y="171"/>
                </a:lnTo>
                <a:lnTo>
                  <a:pt x="156" y="170"/>
                </a:lnTo>
                <a:lnTo>
                  <a:pt x="151" y="170"/>
                </a:lnTo>
                <a:lnTo>
                  <a:pt x="143" y="169"/>
                </a:lnTo>
                <a:lnTo>
                  <a:pt x="137" y="169"/>
                </a:lnTo>
                <a:lnTo>
                  <a:pt x="131" y="167"/>
                </a:lnTo>
                <a:lnTo>
                  <a:pt x="126" y="169"/>
                </a:lnTo>
                <a:lnTo>
                  <a:pt x="119" y="169"/>
                </a:lnTo>
                <a:lnTo>
                  <a:pt x="112" y="166"/>
                </a:lnTo>
                <a:lnTo>
                  <a:pt x="106" y="166"/>
                </a:lnTo>
                <a:lnTo>
                  <a:pt x="100" y="164"/>
                </a:lnTo>
                <a:lnTo>
                  <a:pt x="94" y="164"/>
                </a:lnTo>
                <a:lnTo>
                  <a:pt x="91" y="162"/>
                </a:lnTo>
                <a:lnTo>
                  <a:pt x="89" y="162"/>
                </a:lnTo>
                <a:lnTo>
                  <a:pt x="82" y="166"/>
                </a:lnTo>
                <a:lnTo>
                  <a:pt x="79" y="166"/>
                </a:lnTo>
                <a:lnTo>
                  <a:pt x="73" y="162"/>
                </a:lnTo>
                <a:lnTo>
                  <a:pt x="71" y="161"/>
                </a:lnTo>
                <a:lnTo>
                  <a:pt x="69" y="156"/>
                </a:lnTo>
                <a:lnTo>
                  <a:pt x="66" y="149"/>
                </a:lnTo>
                <a:lnTo>
                  <a:pt x="63" y="143"/>
                </a:lnTo>
                <a:lnTo>
                  <a:pt x="62" y="140"/>
                </a:lnTo>
                <a:lnTo>
                  <a:pt x="60" y="138"/>
                </a:lnTo>
                <a:lnTo>
                  <a:pt x="57" y="130"/>
                </a:lnTo>
                <a:lnTo>
                  <a:pt x="53" y="123"/>
                </a:lnTo>
                <a:lnTo>
                  <a:pt x="51" y="117"/>
                </a:lnTo>
                <a:lnTo>
                  <a:pt x="48" y="110"/>
                </a:lnTo>
                <a:lnTo>
                  <a:pt x="45" y="103"/>
                </a:lnTo>
                <a:lnTo>
                  <a:pt x="42" y="97"/>
                </a:lnTo>
                <a:lnTo>
                  <a:pt x="40" y="91"/>
                </a:lnTo>
                <a:lnTo>
                  <a:pt x="37" y="84"/>
                </a:lnTo>
                <a:lnTo>
                  <a:pt x="34" y="77"/>
                </a:lnTo>
                <a:lnTo>
                  <a:pt x="31" y="70"/>
                </a:lnTo>
                <a:lnTo>
                  <a:pt x="28" y="65"/>
                </a:lnTo>
                <a:lnTo>
                  <a:pt x="25" y="58"/>
                </a:lnTo>
                <a:lnTo>
                  <a:pt x="21" y="50"/>
                </a:lnTo>
                <a:lnTo>
                  <a:pt x="18" y="43"/>
                </a:lnTo>
                <a:lnTo>
                  <a:pt x="15" y="36"/>
                </a:lnTo>
                <a:lnTo>
                  <a:pt x="12" y="30"/>
                </a:lnTo>
                <a:lnTo>
                  <a:pt x="12" y="28"/>
                </a:lnTo>
                <a:lnTo>
                  <a:pt x="11" y="27"/>
                </a:lnTo>
                <a:lnTo>
                  <a:pt x="9" y="21"/>
                </a:lnTo>
                <a:lnTo>
                  <a:pt x="7" y="17"/>
                </a:lnTo>
                <a:lnTo>
                  <a:pt x="4" y="10"/>
                </a:lnTo>
                <a:lnTo>
                  <a:pt x="1" y="3"/>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46" name="Freeform 1075"/>
          <p:cNvSpPr>
            <a:spLocks/>
          </p:cNvSpPr>
          <p:nvPr/>
        </p:nvSpPr>
        <p:spPr bwMode="auto">
          <a:xfrm>
            <a:off x="3063875" y="2009775"/>
            <a:ext cx="4763" cy="1588"/>
          </a:xfrm>
          <a:custGeom>
            <a:avLst/>
            <a:gdLst>
              <a:gd name="T0" fmla="*/ 0 w 12"/>
              <a:gd name="T1" fmla="*/ 2147483647 h 1"/>
              <a:gd name="T2" fmla="*/ 2147483647 w 12"/>
              <a:gd name="T3" fmla="*/ 0 h 1"/>
              <a:gd name="T4" fmla="*/ 2147483647 w 12"/>
              <a:gd name="T5" fmla="*/ 0 h 1"/>
              <a:gd name="T6" fmla="*/ 2147483647 w 12"/>
              <a:gd name="T7" fmla="*/ 2147483647 h 1"/>
              <a:gd name="T8" fmla="*/ 0 w 12"/>
              <a:gd name="T9" fmla="*/ 2147483647 h 1"/>
              <a:gd name="T10" fmla="*/ 0 60000 65536"/>
              <a:gd name="T11" fmla="*/ 0 60000 65536"/>
              <a:gd name="T12" fmla="*/ 0 60000 65536"/>
              <a:gd name="T13" fmla="*/ 0 60000 65536"/>
              <a:gd name="T14" fmla="*/ 0 60000 65536"/>
              <a:gd name="T15" fmla="*/ 0 w 12"/>
              <a:gd name="T16" fmla="*/ 0 h 1"/>
              <a:gd name="T17" fmla="*/ 12 w 12"/>
              <a:gd name="T18" fmla="*/ 1 h 1"/>
            </a:gdLst>
            <a:ahLst/>
            <a:cxnLst>
              <a:cxn ang="T10">
                <a:pos x="T0" y="T1"/>
              </a:cxn>
              <a:cxn ang="T11">
                <a:pos x="T2" y="T3"/>
              </a:cxn>
              <a:cxn ang="T12">
                <a:pos x="T4" y="T5"/>
              </a:cxn>
              <a:cxn ang="T13">
                <a:pos x="T6" y="T7"/>
              </a:cxn>
              <a:cxn ang="T14">
                <a:pos x="T8" y="T9"/>
              </a:cxn>
            </a:cxnLst>
            <a:rect l="T15" t="T16" r="T17" b="T18"/>
            <a:pathLst>
              <a:path w="12" h="1">
                <a:moveTo>
                  <a:pt x="0" y="1"/>
                </a:moveTo>
                <a:lnTo>
                  <a:pt x="5" y="0"/>
                </a:lnTo>
                <a:lnTo>
                  <a:pt x="12" y="0"/>
                </a:lnTo>
                <a:lnTo>
                  <a:pt x="12" y="1"/>
                </a:lnTo>
                <a:lnTo>
                  <a:pt x="0" y="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47" name="Freeform 1076"/>
          <p:cNvSpPr>
            <a:spLocks/>
          </p:cNvSpPr>
          <p:nvPr/>
        </p:nvSpPr>
        <p:spPr bwMode="auto">
          <a:xfrm>
            <a:off x="3063875" y="2011363"/>
            <a:ext cx="1588" cy="1587"/>
          </a:xfrm>
          <a:custGeom>
            <a:avLst/>
            <a:gdLst>
              <a:gd name="T0" fmla="*/ 0 w 8"/>
              <a:gd name="T1" fmla="*/ 0 h 1"/>
              <a:gd name="T2" fmla="*/ 2147483647 w 8"/>
              <a:gd name="T3" fmla="*/ 2147483647 h 1"/>
              <a:gd name="T4" fmla="*/ 0 w 8"/>
              <a:gd name="T5" fmla="*/ 2147483647 h 1"/>
              <a:gd name="T6" fmla="*/ 0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0" y="0"/>
                </a:moveTo>
                <a:lnTo>
                  <a:pt x="8" y="1"/>
                </a:lnTo>
                <a:lnTo>
                  <a:pt x="0"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48" name="Freeform 1077"/>
          <p:cNvSpPr>
            <a:spLocks/>
          </p:cNvSpPr>
          <p:nvPr/>
        </p:nvSpPr>
        <p:spPr bwMode="auto">
          <a:xfrm>
            <a:off x="3141663" y="2301875"/>
            <a:ext cx="3175" cy="3175"/>
          </a:xfrm>
          <a:custGeom>
            <a:avLst/>
            <a:gdLst>
              <a:gd name="T0" fmla="*/ 2147483647 w 7"/>
              <a:gd name="T1" fmla="*/ 2147483647 h 6"/>
              <a:gd name="T2" fmla="*/ 0 w 7"/>
              <a:gd name="T3" fmla="*/ 0 h 6"/>
              <a:gd name="T4" fmla="*/ 2147483647 w 7"/>
              <a:gd name="T5" fmla="*/ 2147483647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2" y="6"/>
                </a:moveTo>
                <a:lnTo>
                  <a:pt x="0" y="0"/>
                </a:lnTo>
                <a:lnTo>
                  <a:pt x="7" y="1"/>
                </a:lnTo>
                <a:lnTo>
                  <a:pt x="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49" name="Freeform 1078"/>
          <p:cNvSpPr>
            <a:spLocks/>
          </p:cNvSpPr>
          <p:nvPr/>
        </p:nvSpPr>
        <p:spPr bwMode="auto">
          <a:xfrm>
            <a:off x="3132138" y="2328863"/>
            <a:ext cx="14287" cy="4762"/>
          </a:xfrm>
          <a:custGeom>
            <a:avLst/>
            <a:gdLst>
              <a:gd name="T0" fmla="*/ 2147483647 w 31"/>
              <a:gd name="T1" fmla="*/ 0 h 7"/>
              <a:gd name="T2" fmla="*/ 2147483647 w 31"/>
              <a:gd name="T3" fmla="*/ 0 h 7"/>
              <a:gd name="T4" fmla="*/ 2147483647 w 31"/>
              <a:gd name="T5" fmla="*/ 2147483647 h 7"/>
              <a:gd name="T6" fmla="*/ 2147483647 w 31"/>
              <a:gd name="T7" fmla="*/ 2147483647 h 7"/>
              <a:gd name="T8" fmla="*/ 2147483647 w 31"/>
              <a:gd name="T9" fmla="*/ 2147483647 h 7"/>
              <a:gd name="T10" fmla="*/ 0 w 31"/>
              <a:gd name="T11" fmla="*/ 2147483647 h 7"/>
              <a:gd name="T12" fmla="*/ 2147483647 w 31"/>
              <a:gd name="T13" fmla="*/ 2147483647 h 7"/>
              <a:gd name="T14" fmla="*/ 2147483647 w 31"/>
              <a:gd name="T15" fmla="*/ 0 h 7"/>
              <a:gd name="T16" fmla="*/ 2147483647 w 31"/>
              <a:gd name="T17" fmla="*/ 0 h 7"/>
              <a:gd name="T18" fmla="*/ 2147483647 w 31"/>
              <a:gd name="T19" fmla="*/ 0 h 7"/>
              <a:gd name="T20" fmla="*/ 2147483647 w 31"/>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7"/>
              <a:gd name="T35" fmla="*/ 31 w 31"/>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7">
                <a:moveTo>
                  <a:pt x="31" y="0"/>
                </a:moveTo>
                <a:lnTo>
                  <a:pt x="25" y="0"/>
                </a:lnTo>
                <a:lnTo>
                  <a:pt x="19" y="3"/>
                </a:lnTo>
                <a:lnTo>
                  <a:pt x="13" y="3"/>
                </a:lnTo>
                <a:lnTo>
                  <a:pt x="6" y="5"/>
                </a:lnTo>
                <a:lnTo>
                  <a:pt x="0" y="7"/>
                </a:lnTo>
                <a:lnTo>
                  <a:pt x="7" y="2"/>
                </a:lnTo>
                <a:lnTo>
                  <a:pt x="14" y="0"/>
                </a:lnTo>
                <a:lnTo>
                  <a:pt x="20" y="0"/>
                </a:lnTo>
                <a:lnTo>
                  <a:pt x="25" y="0"/>
                </a:lnTo>
                <a:lnTo>
                  <a:pt x="3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0" name="Freeform 1079"/>
          <p:cNvSpPr>
            <a:spLocks/>
          </p:cNvSpPr>
          <p:nvPr/>
        </p:nvSpPr>
        <p:spPr bwMode="auto">
          <a:xfrm>
            <a:off x="3154363" y="2454275"/>
            <a:ext cx="6350" cy="3175"/>
          </a:xfrm>
          <a:custGeom>
            <a:avLst/>
            <a:gdLst>
              <a:gd name="T0" fmla="*/ 0 w 15"/>
              <a:gd name="T1" fmla="*/ 2147483647 h 6"/>
              <a:gd name="T2" fmla="*/ 2147483647 w 15"/>
              <a:gd name="T3" fmla="*/ 2147483647 h 6"/>
              <a:gd name="T4" fmla="*/ 2147483647 w 15"/>
              <a:gd name="T5" fmla="*/ 2147483647 h 6"/>
              <a:gd name="T6" fmla="*/ 2147483647 w 15"/>
              <a:gd name="T7" fmla="*/ 0 h 6"/>
              <a:gd name="T8" fmla="*/ 2147483647 w 15"/>
              <a:gd name="T9" fmla="*/ 2147483647 h 6"/>
              <a:gd name="T10" fmla="*/ 2147483647 w 15"/>
              <a:gd name="T11" fmla="*/ 2147483647 h 6"/>
              <a:gd name="T12" fmla="*/ 0 w 15"/>
              <a:gd name="T13" fmla="*/ 2147483647 h 6"/>
              <a:gd name="T14" fmla="*/ 0 60000 65536"/>
              <a:gd name="T15" fmla="*/ 0 60000 65536"/>
              <a:gd name="T16" fmla="*/ 0 60000 65536"/>
              <a:gd name="T17" fmla="*/ 0 60000 65536"/>
              <a:gd name="T18" fmla="*/ 0 60000 65536"/>
              <a:gd name="T19" fmla="*/ 0 60000 65536"/>
              <a:gd name="T20" fmla="*/ 0 60000 65536"/>
              <a:gd name="T21" fmla="*/ 0 w 15"/>
              <a:gd name="T22" fmla="*/ 0 h 6"/>
              <a:gd name="T23" fmla="*/ 15 w 1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6">
                <a:moveTo>
                  <a:pt x="0" y="6"/>
                </a:moveTo>
                <a:lnTo>
                  <a:pt x="3" y="5"/>
                </a:lnTo>
                <a:lnTo>
                  <a:pt x="10" y="2"/>
                </a:lnTo>
                <a:lnTo>
                  <a:pt x="15" y="0"/>
                </a:lnTo>
                <a:lnTo>
                  <a:pt x="9" y="5"/>
                </a:lnTo>
                <a:lnTo>
                  <a:pt x="3" y="6"/>
                </a:lnTo>
                <a:lnTo>
                  <a:pt x="0"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1" name="Freeform 1080"/>
          <p:cNvSpPr>
            <a:spLocks/>
          </p:cNvSpPr>
          <p:nvPr/>
        </p:nvSpPr>
        <p:spPr bwMode="auto">
          <a:xfrm>
            <a:off x="3236913" y="2230438"/>
            <a:ext cx="1587" cy="1587"/>
          </a:xfrm>
          <a:custGeom>
            <a:avLst/>
            <a:gdLst>
              <a:gd name="T0" fmla="*/ 0 w 1"/>
              <a:gd name="T1" fmla="*/ 0 h 1"/>
              <a:gd name="T2" fmla="*/ 2147483647 w 1"/>
              <a:gd name="T3" fmla="*/ 2147483647 h 1"/>
              <a:gd name="T4" fmla="*/ 0 w 1"/>
              <a:gd name="T5" fmla="*/ 2147483647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1" y="1"/>
                </a:lnTo>
                <a:lnTo>
                  <a:pt x="0"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2" name="Freeform 1081"/>
          <p:cNvSpPr>
            <a:spLocks/>
          </p:cNvSpPr>
          <p:nvPr/>
        </p:nvSpPr>
        <p:spPr bwMode="auto">
          <a:xfrm>
            <a:off x="3255963" y="2552700"/>
            <a:ext cx="22225" cy="6350"/>
          </a:xfrm>
          <a:custGeom>
            <a:avLst/>
            <a:gdLst>
              <a:gd name="T0" fmla="*/ 2147483647 w 43"/>
              <a:gd name="T1" fmla="*/ 2147483647 h 18"/>
              <a:gd name="T2" fmla="*/ 2147483647 w 43"/>
              <a:gd name="T3" fmla="*/ 2147483647 h 18"/>
              <a:gd name="T4" fmla="*/ 2147483647 w 43"/>
              <a:gd name="T5" fmla="*/ 2147483647 h 18"/>
              <a:gd name="T6" fmla="*/ 0 w 43"/>
              <a:gd name="T7" fmla="*/ 2147483647 h 18"/>
              <a:gd name="T8" fmla="*/ 2147483647 w 43"/>
              <a:gd name="T9" fmla="*/ 0 h 18"/>
              <a:gd name="T10" fmla="*/ 2147483647 w 43"/>
              <a:gd name="T11" fmla="*/ 0 h 18"/>
              <a:gd name="T12" fmla="*/ 2147483647 w 43"/>
              <a:gd name="T13" fmla="*/ 0 h 18"/>
              <a:gd name="T14" fmla="*/ 2147483647 w 43"/>
              <a:gd name="T15" fmla="*/ 2147483647 h 18"/>
              <a:gd name="T16" fmla="*/ 2147483647 w 43"/>
              <a:gd name="T17" fmla="*/ 2147483647 h 18"/>
              <a:gd name="T18" fmla="*/ 2147483647 w 43"/>
              <a:gd name="T19" fmla="*/ 2147483647 h 18"/>
              <a:gd name="T20" fmla="*/ 2147483647 w 43"/>
              <a:gd name="T21" fmla="*/ 2147483647 h 18"/>
              <a:gd name="T22" fmla="*/ 2147483647 w 43"/>
              <a:gd name="T23" fmla="*/ 2147483647 h 18"/>
              <a:gd name="T24" fmla="*/ 2147483647 w 43"/>
              <a:gd name="T25" fmla="*/ 2147483647 h 18"/>
              <a:gd name="T26" fmla="*/ 2147483647 w 43"/>
              <a:gd name="T27" fmla="*/ 2147483647 h 18"/>
              <a:gd name="T28" fmla="*/ 2147483647 w 43"/>
              <a:gd name="T29" fmla="*/ 2147483647 h 18"/>
              <a:gd name="T30" fmla="*/ 2147483647 w 43"/>
              <a:gd name="T31" fmla="*/ 2147483647 h 18"/>
              <a:gd name="T32" fmla="*/ 2147483647 w 43"/>
              <a:gd name="T33" fmla="*/ 2147483647 h 18"/>
              <a:gd name="T34" fmla="*/ 2147483647 w 43"/>
              <a:gd name="T35" fmla="*/ 2147483647 h 18"/>
              <a:gd name="T36" fmla="*/ 2147483647 w 43"/>
              <a:gd name="T37" fmla="*/ 2147483647 h 18"/>
              <a:gd name="T38" fmla="*/ 2147483647 w 43"/>
              <a:gd name="T39" fmla="*/ 214748364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
              <a:gd name="T61" fmla="*/ 0 h 18"/>
              <a:gd name="T62" fmla="*/ 43 w 43"/>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 h="18">
                <a:moveTo>
                  <a:pt x="5" y="11"/>
                </a:moveTo>
                <a:lnTo>
                  <a:pt x="12" y="9"/>
                </a:lnTo>
                <a:lnTo>
                  <a:pt x="5" y="8"/>
                </a:lnTo>
                <a:lnTo>
                  <a:pt x="0" y="4"/>
                </a:lnTo>
                <a:lnTo>
                  <a:pt x="5" y="0"/>
                </a:lnTo>
                <a:lnTo>
                  <a:pt x="11" y="0"/>
                </a:lnTo>
                <a:lnTo>
                  <a:pt x="12" y="0"/>
                </a:lnTo>
                <a:lnTo>
                  <a:pt x="18" y="1"/>
                </a:lnTo>
                <a:lnTo>
                  <a:pt x="24" y="3"/>
                </a:lnTo>
                <a:lnTo>
                  <a:pt x="31" y="4"/>
                </a:lnTo>
                <a:lnTo>
                  <a:pt x="37" y="5"/>
                </a:lnTo>
                <a:lnTo>
                  <a:pt x="43" y="7"/>
                </a:lnTo>
                <a:lnTo>
                  <a:pt x="43" y="11"/>
                </a:lnTo>
                <a:lnTo>
                  <a:pt x="39" y="11"/>
                </a:lnTo>
                <a:lnTo>
                  <a:pt x="27" y="5"/>
                </a:lnTo>
                <a:lnTo>
                  <a:pt x="27" y="11"/>
                </a:lnTo>
                <a:lnTo>
                  <a:pt x="20" y="18"/>
                </a:lnTo>
                <a:lnTo>
                  <a:pt x="13" y="15"/>
                </a:lnTo>
                <a:lnTo>
                  <a:pt x="7" y="12"/>
                </a:lnTo>
                <a:lnTo>
                  <a:pt x="5"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3" name="Freeform 1082"/>
          <p:cNvSpPr>
            <a:spLocks/>
          </p:cNvSpPr>
          <p:nvPr/>
        </p:nvSpPr>
        <p:spPr bwMode="auto">
          <a:xfrm>
            <a:off x="3327400" y="2462213"/>
            <a:ext cx="11113" cy="4762"/>
          </a:xfrm>
          <a:custGeom>
            <a:avLst/>
            <a:gdLst>
              <a:gd name="T0" fmla="*/ 0 w 23"/>
              <a:gd name="T1" fmla="*/ 2147483647 h 8"/>
              <a:gd name="T2" fmla="*/ 2147483647 w 23"/>
              <a:gd name="T3" fmla="*/ 2147483647 h 8"/>
              <a:gd name="T4" fmla="*/ 2147483647 w 23"/>
              <a:gd name="T5" fmla="*/ 0 h 8"/>
              <a:gd name="T6" fmla="*/ 2147483647 w 23"/>
              <a:gd name="T7" fmla="*/ 2147483647 h 8"/>
              <a:gd name="T8" fmla="*/ 2147483647 w 23"/>
              <a:gd name="T9" fmla="*/ 2147483647 h 8"/>
              <a:gd name="T10" fmla="*/ 2147483647 w 23"/>
              <a:gd name="T11" fmla="*/ 2147483647 h 8"/>
              <a:gd name="T12" fmla="*/ 2147483647 w 23"/>
              <a:gd name="T13" fmla="*/ 2147483647 h 8"/>
              <a:gd name="T14" fmla="*/ 2147483647 w 23"/>
              <a:gd name="T15" fmla="*/ 2147483647 h 8"/>
              <a:gd name="T16" fmla="*/ 2147483647 w 23"/>
              <a:gd name="T17" fmla="*/ 2147483647 h 8"/>
              <a:gd name="T18" fmla="*/ 0 w 23"/>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8"/>
              <a:gd name="T32" fmla="*/ 23 w 23"/>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8">
                <a:moveTo>
                  <a:pt x="0" y="8"/>
                </a:moveTo>
                <a:lnTo>
                  <a:pt x="4" y="1"/>
                </a:lnTo>
                <a:lnTo>
                  <a:pt x="10" y="0"/>
                </a:lnTo>
                <a:lnTo>
                  <a:pt x="17" y="1"/>
                </a:lnTo>
                <a:lnTo>
                  <a:pt x="20" y="1"/>
                </a:lnTo>
                <a:lnTo>
                  <a:pt x="23" y="3"/>
                </a:lnTo>
                <a:lnTo>
                  <a:pt x="16" y="5"/>
                </a:lnTo>
                <a:lnTo>
                  <a:pt x="10" y="7"/>
                </a:lnTo>
                <a:lnTo>
                  <a:pt x="4" y="8"/>
                </a:lnTo>
                <a:lnTo>
                  <a:pt x="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4" name="Freeform 1083"/>
          <p:cNvSpPr>
            <a:spLocks/>
          </p:cNvSpPr>
          <p:nvPr/>
        </p:nvSpPr>
        <p:spPr bwMode="auto">
          <a:xfrm>
            <a:off x="3349625" y="2438400"/>
            <a:ext cx="6350" cy="3175"/>
          </a:xfrm>
          <a:custGeom>
            <a:avLst/>
            <a:gdLst>
              <a:gd name="T0" fmla="*/ 0 w 13"/>
              <a:gd name="T1" fmla="*/ 2147483647 h 8"/>
              <a:gd name="T2" fmla="*/ 2147483647 w 13"/>
              <a:gd name="T3" fmla="*/ 2147483647 h 8"/>
              <a:gd name="T4" fmla="*/ 2147483647 w 13"/>
              <a:gd name="T5" fmla="*/ 0 h 8"/>
              <a:gd name="T6" fmla="*/ 2147483647 w 13"/>
              <a:gd name="T7" fmla="*/ 2147483647 h 8"/>
              <a:gd name="T8" fmla="*/ 2147483647 w 13"/>
              <a:gd name="T9" fmla="*/ 2147483647 h 8"/>
              <a:gd name="T10" fmla="*/ 2147483647 w 13"/>
              <a:gd name="T11" fmla="*/ 2147483647 h 8"/>
              <a:gd name="T12" fmla="*/ 0 w 13"/>
              <a:gd name="T13" fmla="*/ 2147483647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0" y="8"/>
                </a:moveTo>
                <a:lnTo>
                  <a:pt x="1" y="4"/>
                </a:lnTo>
                <a:lnTo>
                  <a:pt x="8" y="0"/>
                </a:lnTo>
                <a:lnTo>
                  <a:pt x="13" y="7"/>
                </a:lnTo>
                <a:lnTo>
                  <a:pt x="12" y="5"/>
                </a:lnTo>
                <a:lnTo>
                  <a:pt x="5" y="4"/>
                </a:lnTo>
                <a:lnTo>
                  <a:pt x="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5" name="Freeform 1084"/>
          <p:cNvSpPr>
            <a:spLocks/>
          </p:cNvSpPr>
          <p:nvPr/>
        </p:nvSpPr>
        <p:spPr bwMode="auto">
          <a:xfrm>
            <a:off x="3589338" y="1874838"/>
            <a:ext cx="11112" cy="1587"/>
          </a:xfrm>
          <a:custGeom>
            <a:avLst/>
            <a:gdLst>
              <a:gd name="T0" fmla="*/ 0 w 25"/>
              <a:gd name="T1" fmla="*/ 0 h 1"/>
              <a:gd name="T2" fmla="*/ 2147483647 w 25"/>
              <a:gd name="T3" fmla="*/ 0 h 1"/>
              <a:gd name="T4" fmla="*/ 2147483647 w 25"/>
              <a:gd name="T5" fmla="*/ 2147483647 h 1"/>
              <a:gd name="T6" fmla="*/ 2147483647 w 25"/>
              <a:gd name="T7" fmla="*/ 2147483647 h 1"/>
              <a:gd name="T8" fmla="*/ 0 w 25"/>
              <a:gd name="T9" fmla="*/ 0 h 1"/>
              <a:gd name="T10" fmla="*/ 0 60000 65536"/>
              <a:gd name="T11" fmla="*/ 0 60000 65536"/>
              <a:gd name="T12" fmla="*/ 0 60000 65536"/>
              <a:gd name="T13" fmla="*/ 0 60000 65536"/>
              <a:gd name="T14" fmla="*/ 0 60000 65536"/>
              <a:gd name="T15" fmla="*/ 0 w 25"/>
              <a:gd name="T16" fmla="*/ 0 h 1"/>
              <a:gd name="T17" fmla="*/ 25 w 25"/>
              <a:gd name="T18" fmla="*/ 1 h 1"/>
            </a:gdLst>
            <a:ahLst/>
            <a:cxnLst>
              <a:cxn ang="T10">
                <a:pos x="T0" y="T1"/>
              </a:cxn>
              <a:cxn ang="T11">
                <a:pos x="T2" y="T3"/>
              </a:cxn>
              <a:cxn ang="T12">
                <a:pos x="T4" y="T5"/>
              </a:cxn>
              <a:cxn ang="T13">
                <a:pos x="T6" y="T7"/>
              </a:cxn>
              <a:cxn ang="T14">
                <a:pos x="T8" y="T9"/>
              </a:cxn>
            </a:cxnLst>
            <a:rect l="T15" t="T16" r="T17" b="T18"/>
            <a:pathLst>
              <a:path w="25" h="1">
                <a:moveTo>
                  <a:pt x="0" y="0"/>
                </a:moveTo>
                <a:lnTo>
                  <a:pt x="25" y="0"/>
                </a:lnTo>
                <a:lnTo>
                  <a:pt x="19" y="1"/>
                </a:lnTo>
                <a:lnTo>
                  <a:pt x="6"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6" name="Freeform 1085"/>
          <p:cNvSpPr>
            <a:spLocks/>
          </p:cNvSpPr>
          <p:nvPr/>
        </p:nvSpPr>
        <p:spPr bwMode="auto">
          <a:xfrm>
            <a:off x="3935413" y="2043113"/>
            <a:ext cx="1587" cy="1587"/>
          </a:xfrm>
          <a:custGeom>
            <a:avLst/>
            <a:gdLst>
              <a:gd name="T0" fmla="*/ 0 w 2"/>
              <a:gd name="T1" fmla="*/ 0 h 1"/>
              <a:gd name="T2" fmla="*/ 2147483647 w 2"/>
              <a:gd name="T3" fmla="*/ 2147483647 h 1"/>
              <a:gd name="T4" fmla="*/ 0 w 2"/>
              <a:gd name="T5" fmla="*/ 2147483647 h 1"/>
              <a:gd name="T6" fmla="*/ 0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2" y="1"/>
                </a:lnTo>
                <a:lnTo>
                  <a:pt x="0" y="1"/>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7" name="Freeform 1086"/>
          <p:cNvSpPr>
            <a:spLocks/>
          </p:cNvSpPr>
          <p:nvPr/>
        </p:nvSpPr>
        <p:spPr bwMode="auto">
          <a:xfrm>
            <a:off x="3937000" y="2043113"/>
            <a:ext cx="7938" cy="1587"/>
          </a:xfrm>
          <a:custGeom>
            <a:avLst/>
            <a:gdLst>
              <a:gd name="T0" fmla="*/ 0 w 17"/>
              <a:gd name="T1" fmla="*/ 0 h 7"/>
              <a:gd name="T2" fmla="*/ 2147483647 w 17"/>
              <a:gd name="T3" fmla="*/ 0 h 7"/>
              <a:gd name="T4" fmla="*/ 2147483647 w 17"/>
              <a:gd name="T5" fmla="*/ 2147483647 h 7"/>
              <a:gd name="T6" fmla="*/ 2147483647 w 17"/>
              <a:gd name="T7" fmla="*/ 2147483647 h 7"/>
              <a:gd name="T8" fmla="*/ 2147483647 w 17"/>
              <a:gd name="T9" fmla="*/ 2147483647 h 7"/>
              <a:gd name="T10" fmla="*/ 2147483647 w 17"/>
              <a:gd name="T11" fmla="*/ 2147483647 h 7"/>
              <a:gd name="T12" fmla="*/ 0 w 17"/>
              <a:gd name="T13" fmla="*/ 0 h 7"/>
              <a:gd name="T14" fmla="*/ 0 60000 65536"/>
              <a:gd name="T15" fmla="*/ 0 60000 65536"/>
              <a:gd name="T16" fmla="*/ 0 60000 65536"/>
              <a:gd name="T17" fmla="*/ 0 60000 65536"/>
              <a:gd name="T18" fmla="*/ 0 60000 65536"/>
              <a:gd name="T19" fmla="*/ 0 60000 65536"/>
              <a:gd name="T20" fmla="*/ 0 60000 65536"/>
              <a:gd name="T21" fmla="*/ 0 w 17"/>
              <a:gd name="T22" fmla="*/ 0 h 7"/>
              <a:gd name="T23" fmla="*/ 17 w 1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
                <a:moveTo>
                  <a:pt x="0" y="0"/>
                </a:moveTo>
                <a:lnTo>
                  <a:pt x="5" y="0"/>
                </a:lnTo>
                <a:lnTo>
                  <a:pt x="12" y="4"/>
                </a:lnTo>
                <a:lnTo>
                  <a:pt x="17" y="7"/>
                </a:lnTo>
                <a:lnTo>
                  <a:pt x="12" y="5"/>
                </a:lnTo>
                <a:lnTo>
                  <a:pt x="4" y="3"/>
                </a:lnTo>
                <a:lnTo>
                  <a:pt x="0"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8" name="Freeform 1089"/>
          <p:cNvSpPr>
            <a:spLocks/>
          </p:cNvSpPr>
          <p:nvPr/>
        </p:nvSpPr>
        <p:spPr bwMode="auto">
          <a:xfrm>
            <a:off x="4500563" y="2657475"/>
            <a:ext cx="68262" cy="79375"/>
          </a:xfrm>
          <a:custGeom>
            <a:avLst/>
            <a:gdLst>
              <a:gd name="T0" fmla="*/ 2147483647 w 148"/>
              <a:gd name="T1" fmla="*/ 2147483647 h 169"/>
              <a:gd name="T2" fmla="*/ 2147483647 w 148"/>
              <a:gd name="T3" fmla="*/ 2147483647 h 169"/>
              <a:gd name="T4" fmla="*/ 2147483647 w 148"/>
              <a:gd name="T5" fmla="*/ 2147483647 h 169"/>
              <a:gd name="T6" fmla="*/ 2147483647 w 148"/>
              <a:gd name="T7" fmla="*/ 2147483647 h 169"/>
              <a:gd name="T8" fmla="*/ 2147483647 w 148"/>
              <a:gd name="T9" fmla="*/ 2147483647 h 169"/>
              <a:gd name="T10" fmla="*/ 2147483647 w 148"/>
              <a:gd name="T11" fmla="*/ 2147483647 h 169"/>
              <a:gd name="T12" fmla="*/ 2147483647 w 148"/>
              <a:gd name="T13" fmla="*/ 2147483647 h 169"/>
              <a:gd name="T14" fmla="*/ 2147483647 w 148"/>
              <a:gd name="T15" fmla="*/ 2147483647 h 169"/>
              <a:gd name="T16" fmla="*/ 2147483647 w 148"/>
              <a:gd name="T17" fmla="*/ 2147483647 h 169"/>
              <a:gd name="T18" fmla="*/ 2147483647 w 148"/>
              <a:gd name="T19" fmla="*/ 2147483647 h 169"/>
              <a:gd name="T20" fmla="*/ 2147483647 w 148"/>
              <a:gd name="T21" fmla="*/ 0 h 169"/>
              <a:gd name="T22" fmla="*/ 2147483647 w 148"/>
              <a:gd name="T23" fmla="*/ 2147483647 h 169"/>
              <a:gd name="T24" fmla="*/ 2147483647 w 148"/>
              <a:gd name="T25" fmla="*/ 2147483647 h 169"/>
              <a:gd name="T26" fmla="*/ 2147483647 w 148"/>
              <a:gd name="T27" fmla="*/ 2147483647 h 169"/>
              <a:gd name="T28" fmla="*/ 2147483647 w 148"/>
              <a:gd name="T29" fmla="*/ 2147483647 h 169"/>
              <a:gd name="T30" fmla="*/ 2147483647 w 148"/>
              <a:gd name="T31" fmla="*/ 2147483647 h 169"/>
              <a:gd name="T32" fmla="*/ 2147483647 w 148"/>
              <a:gd name="T33" fmla="*/ 2147483647 h 169"/>
              <a:gd name="T34" fmla="*/ 2147483647 w 148"/>
              <a:gd name="T35" fmla="*/ 2147483647 h 169"/>
              <a:gd name="T36" fmla="*/ 2147483647 w 148"/>
              <a:gd name="T37" fmla="*/ 2147483647 h 169"/>
              <a:gd name="T38" fmla="*/ 2147483647 w 148"/>
              <a:gd name="T39" fmla="*/ 2147483647 h 169"/>
              <a:gd name="T40" fmla="*/ 2147483647 w 148"/>
              <a:gd name="T41" fmla="*/ 2147483647 h 169"/>
              <a:gd name="T42" fmla="*/ 2147483647 w 148"/>
              <a:gd name="T43" fmla="*/ 2147483647 h 169"/>
              <a:gd name="T44" fmla="*/ 2147483647 w 148"/>
              <a:gd name="T45" fmla="*/ 2147483647 h 169"/>
              <a:gd name="T46" fmla="*/ 2147483647 w 148"/>
              <a:gd name="T47" fmla="*/ 2147483647 h 169"/>
              <a:gd name="T48" fmla="*/ 2147483647 w 148"/>
              <a:gd name="T49" fmla="*/ 2147483647 h 169"/>
              <a:gd name="T50" fmla="*/ 2147483647 w 148"/>
              <a:gd name="T51" fmla="*/ 2147483647 h 169"/>
              <a:gd name="T52" fmla="*/ 2147483647 w 148"/>
              <a:gd name="T53" fmla="*/ 2147483647 h 169"/>
              <a:gd name="T54" fmla="*/ 2147483647 w 148"/>
              <a:gd name="T55" fmla="*/ 2147483647 h 169"/>
              <a:gd name="T56" fmla="*/ 2147483647 w 148"/>
              <a:gd name="T57" fmla="*/ 2147483647 h 169"/>
              <a:gd name="T58" fmla="*/ 2147483647 w 148"/>
              <a:gd name="T59" fmla="*/ 2147483647 h 169"/>
              <a:gd name="T60" fmla="*/ 2147483647 w 148"/>
              <a:gd name="T61" fmla="*/ 2147483647 h 169"/>
              <a:gd name="T62" fmla="*/ 2147483647 w 148"/>
              <a:gd name="T63" fmla="*/ 2147483647 h 169"/>
              <a:gd name="T64" fmla="*/ 2147483647 w 148"/>
              <a:gd name="T65" fmla="*/ 2147483647 h 169"/>
              <a:gd name="T66" fmla="*/ 2147483647 w 148"/>
              <a:gd name="T67" fmla="*/ 2147483647 h 169"/>
              <a:gd name="T68" fmla="*/ 2147483647 w 148"/>
              <a:gd name="T69" fmla="*/ 2147483647 h 169"/>
              <a:gd name="T70" fmla="*/ 2147483647 w 148"/>
              <a:gd name="T71" fmla="*/ 2147483647 h 169"/>
              <a:gd name="T72" fmla="*/ 2147483647 w 148"/>
              <a:gd name="T73" fmla="*/ 2147483647 h 169"/>
              <a:gd name="T74" fmla="*/ 2147483647 w 148"/>
              <a:gd name="T75" fmla="*/ 2147483647 h 169"/>
              <a:gd name="T76" fmla="*/ 2147483647 w 148"/>
              <a:gd name="T77" fmla="*/ 2147483647 h 169"/>
              <a:gd name="T78" fmla="*/ 2147483647 w 148"/>
              <a:gd name="T79" fmla="*/ 2147483647 h 169"/>
              <a:gd name="T80" fmla="*/ 2147483647 w 148"/>
              <a:gd name="T81" fmla="*/ 2147483647 h 169"/>
              <a:gd name="T82" fmla="*/ 2147483647 w 148"/>
              <a:gd name="T83" fmla="*/ 2147483647 h 169"/>
              <a:gd name="T84" fmla="*/ 2147483647 w 148"/>
              <a:gd name="T85" fmla="*/ 2147483647 h 169"/>
              <a:gd name="T86" fmla="*/ 2147483647 w 148"/>
              <a:gd name="T87" fmla="*/ 2147483647 h 169"/>
              <a:gd name="T88" fmla="*/ 2147483647 w 148"/>
              <a:gd name="T89" fmla="*/ 2147483647 h 169"/>
              <a:gd name="T90" fmla="*/ 2147483647 w 148"/>
              <a:gd name="T91" fmla="*/ 2147483647 h 169"/>
              <a:gd name="T92" fmla="*/ 2147483647 w 148"/>
              <a:gd name="T93" fmla="*/ 2147483647 h 169"/>
              <a:gd name="T94" fmla="*/ 0 w 148"/>
              <a:gd name="T95" fmla="*/ 2147483647 h 169"/>
              <a:gd name="T96" fmla="*/ 2147483647 w 148"/>
              <a:gd name="T97" fmla="*/ 2147483647 h 1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8"/>
              <a:gd name="T148" fmla="*/ 0 h 169"/>
              <a:gd name="T149" fmla="*/ 148 w 148"/>
              <a:gd name="T150" fmla="*/ 169 h 1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8" h="169">
                <a:moveTo>
                  <a:pt x="2" y="36"/>
                </a:moveTo>
                <a:lnTo>
                  <a:pt x="5" y="30"/>
                </a:lnTo>
                <a:lnTo>
                  <a:pt x="10" y="35"/>
                </a:lnTo>
                <a:lnTo>
                  <a:pt x="17" y="36"/>
                </a:lnTo>
                <a:lnTo>
                  <a:pt x="23" y="40"/>
                </a:lnTo>
                <a:lnTo>
                  <a:pt x="24" y="38"/>
                </a:lnTo>
                <a:lnTo>
                  <a:pt x="24" y="37"/>
                </a:lnTo>
                <a:lnTo>
                  <a:pt x="28" y="44"/>
                </a:lnTo>
                <a:lnTo>
                  <a:pt x="33" y="43"/>
                </a:lnTo>
                <a:lnTo>
                  <a:pt x="34" y="40"/>
                </a:lnTo>
                <a:lnTo>
                  <a:pt x="34" y="33"/>
                </a:lnTo>
                <a:lnTo>
                  <a:pt x="40" y="28"/>
                </a:lnTo>
                <a:lnTo>
                  <a:pt x="44" y="21"/>
                </a:lnTo>
                <a:lnTo>
                  <a:pt x="50" y="20"/>
                </a:lnTo>
                <a:lnTo>
                  <a:pt x="52" y="20"/>
                </a:lnTo>
                <a:lnTo>
                  <a:pt x="56" y="27"/>
                </a:lnTo>
                <a:lnTo>
                  <a:pt x="50" y="33"/>
                </a:lnTo>
                <a:lnTo>
                  <a:pt x="62" y="34"/>
                </a:lnTo>
                <a:lnTo>
                  <a:pt x="63" y="41"/>
                </a:lnTo>
                <a:lnTo>
                  <a:pt x="63" y="28"/>
                </a:lnTo>
                <a:lnTo>
                  <a:pt x="57" y="29"/>
                </a:lnTo>
                <a:lnTo>
                  <a:pt x="57" y="22"/>
                </a:lnTo>
                <a:lnTo>
                  <a:pt x="59" y="17"/>
                </a:lnTo>
                <a:lnTo>
                  <a:pt x="57" y="12"/>
                </a:lnTo>
                <a:lnTo>
                  <a:pt x="63" y="5"/>
                </a:lnTo>
                <a:lnTo>
                  <a:pt x="68" y="4"/>
                </a:lnTo>
                <a:lnTo>
                  <a:pt x="75" y="4"/>
                </a:lnTo>
                <a:lnTo>
                  <a:pt x="81" y="6"/>
                </a:lnTo>
                <a:lnTo>
                  <a:pt x="87" y="2"/>
                </a:lnTo>
                <a:lnTo>
                  <a:pt x="95" y="2"/>
                </a:lnTo>
                <a:lnTo>
                  <a:pt x="96" y="1"/>
                </a:lnTo>
                <a:lnTo>
                  <a:pt x="98" y="0"/>
                </a:lnTo>
                <a:lnTo>
                  <a:pt x="99" y="0"/>
                </a:lnTo>
                <a:lnTo>
                  <a:pt x="106" y="4"/>
                </a:lnTo>
                <a:lnTo>
                  <a:pt x="112" y="6"/>
                </a:lnTo>
                <a:lnTo>
                  <a:pt x="114" y="13"/>
                </a:lnTo>
                <a:lnTo>
                  <a:pt x="114" y="20"/>
                </a:lnTo>
                <a:lnTo>
                  <a:pt x="117" y="27"/>
                </a:lnTo>
                <a:lnTo>
                  <a:pt x="107" y="27"/>
                </a:lnTo>
                <a:lnTo>
                  <a:pt x="100" y="29"/>
                </a:lnTo>
                <a:lnTo>
                  <a:pt x="99" y="29"/>
                </a:lnTo>
                <a:lnTo>
                  <a:pt x="93" y="32"/>
                </a:lnTo>
                <a:lnTo>
                  <a:pt x="99" y="32"/>
                </a:lnTo>
                <a:lnTo>
                  <a:pt x="106" y="28"/>
                </a:lnTo>
                <a:lnTo>
                  <a:pt x="107" y="28"/>
                </a:lnTo>
                <a:lnTo>
                  <a:pt x="107" y="27"/>
                </a:lnTo>
                <a:lnTo>
                  <a:pt x="109" y="28"/>
                </a:lnTo>
                <a:lnTo>
                  <a:pt x="115" y="28"/>
                </a:lnTo>
                <a:lnTo>
                  <a:pt x="117" y="34"/>
                </a:lnTo>
                <a:lnTo>
                  <a:pt x="111" y="38"/>
                </a:lnTo>
                <a:lnTo>
                  <a:pt x="109" y="45"/>
                </a:lnTo>
                <a:lnTo>
                  <a:pt x="112" y="38"/>
                </a:lnTo>
                <a:lnTo>
                  <a:pt x="119" y="38"/>
                </a:lnTo>
                <a:lnTo>
                  <a:pt x="124" y="41"/>
                </a:lnTo>
                <a:lnTo>
                  <a:pt x="130" y="41"/>
                </a:lnTo>
                <a:lnTo>
                  <a:pt x="137" y="41"/>
                </a:lnTo>
                <a:lnTo>
                  <a:pt x="143" y="41"/>
                </a:lnTo>
                <a:lnTo>
                  <a:pt x="148" y="45"/>
                </a:lnTo>
                <a:lnTo>
                  <a:pt x="147" y="52"/>
                </a:lnTo>
                <a:lnTo>
                  <a:pt x="143" y="60"/>
                </a:lnTo>
                <a:lnTo>
                  <a:pt x="139" y="66"/>
                </a:lnTo>
                <a:lnTo>
                  <a:pt x="133" y="62"/>
                </a:lnTo>
                <a:lnTo>
                  <a:pt x="129" y="69"/>
                </a:lnTo>
                <a:lnTo>
                  <a:pt x="127" y="73"/>
                </a:lnTo>
                <a:lnTo>
                  <a:pt x="121" y="68"/>
                </a:lnTo>
                <a:lnTo>
                  <a:pt x="124" y="61"/>
                </a:lnTo>
                <a:lnTo>
                  <a:pt x="119" y="60"/>
                </a:lnTo>
                <a:lnTo>
                  <a:pt x="113" y="66"/>
                </a:lnTo>
                <a:lnTo>
                  <a:pt x="112" y="66"/>
                </a:lnTo>
                <a:lnTo>
                  <a:pt x="113" y="74"/>
                </a:lnTo>
                <a:lnTo>
                  <a:pt x="113" y="80"/>
                </a:lnTo>
                <a:lnTo>
                  <a:pt x="112" y="86"/>
                </a:lnTo>
                <a:lnTo>
                  <a:pt x="107" y="89"/>
                </a:lnTo>
                <a:lnTo>
                  <a:pt x="99" y="89"/>
                </a:lnTo>
                <a:lnTo>
                  <a:pt x="93" y="91"/>
                </a:lnTo>
                <a:lnTo>
                  <a:pt x="99" y="93"/>
                </a:lnTo>
                <a:lnTo>
                  <a:pt x="100" y="100"/>
                </a:lnTo>
                <a:lnTo>
                  <a:pt x="99" y="101"/>
                </a:lnTo>
                <a:lnTo>
                  <a:pt x="93" y="104"/>
                </a:lnTo>
                <a:lnTo>
                  <a:pt x="87" y="104"/>
                </a:lnTo>
                <a:lnTo>
                  <a:pt x="81" y="101"/>
                </a:lnTo>
                <a:lnTo>
                  <a:pt x="79" y="101"/>
                </a:lnTo>
                <a:lnTo>
                  <a:pt x="78" y="102"/>
                </a:lnTo>
                <a:lnTo>
                  <a:pt x="84" y="105"/>
                </a:lnTo>
                <a:lnTo>
                  <a:pt x="91" y="108"/>
                </a:lnTo>
                <a:lnTo>
                  <a:pt x="85" y="113"/>
                </a:lnTo>
                <a:lnTo>
                  <a:pt x="84" y="114"/>
                </a:lnTo>
                <a:lnTo>
                  <a:pt x="84" y="115"/>
                </a:lnTo>
                <a:lnTo>
                  <a:pt x="78" y="116"/>
                </a:lnTo>
                <a:lnTo>
                  <a:pt x="79" y="122"/>
                </a:lnTo>
                <a:lnTo>
                  <a:pt x="78" y="123"/>
                </a:lnTo>
                <a:lnTo>
                  <a:pt x="80" y="127"/>
                </a:lnTo>
                <a:lnTo>
                  <a:pt x="84" y="134"/>
                </a:lnTo>
                <a:lnTo>
                  <a:pt x="77" y="140"/>
                </a:lnTo>
                <a:lnTo>
                  <a:pt x="71" y="145"/>
                </a:lnTo>
                <a:lnTo>
                  <a:pt x="69" y="151"/>
                </a:lnTo>
                <a:lnTo>
                  <a:pt x="76" y="151"/>
                </a:lnTo>
                <a:lnTo>
                  <a:pt x="82" y="154"/>
                </a:lnTo>
                <a:lnTo>
                  <a:pt x="83" y="155"/>
                </a:lnTo>
                <a:lnTo>
                  <a:pt x="86" y="159"/>
                </a:lnTo>
                <a:lnTo>
                  <a:pt x="86" y="166"/>
                </a:lnTo>
                <a:lnTo>
                  <a:pt x="80" y="165"/>
                </a:lnTo>
                <a:lnTo>
                  <a:pt x="79" y="162"/>
                </a:lnTo>
                <a:lnTo>
                  <a:pt x="77" y="161"/>
                </a:lnTo>
                <a:lnTo>
                  <a:pt x="71" y="166"/>
                </a:lnTo>
                <a:lnTo>
                  <a:pt x="69" y="166"/>
                </a:lnTo>
                <a:lnTo>
                  <a:pt x="68" y="166"/>
                </a:lnTo>
                <a:lnTo>
                  <a:pt x="65" y="167"/>
                </a:lnTo>
                <a:lnTo>
                  <a:pt x="64" y="169"/>
                </a:lnTo>
                <a:lnTo>
                  <a:pt x="61" y="169"/>
                </a:lnTo>
                <a:lnTo>
                  <a:pt x="55" y="164"/>
                </a:lnTo>
                <a:lnTo>
                  <a:pt x="48" y="163"/>
                </a:lnTo>
                <a:lnTo>
                  <a:pt x="41" y="161"/>
                </a:lnTo>
                <a:lnTo>
                  <a:pt x="40" y="161"/>
                </a:lnTo>
                <a:lnTo>
                  <a:pt x="38" y="161"/>
                </a:lnTo>
                <a:lnTo>
                  <a:pt x="33" y="162"/>
                </a:lnTo>
                <a:lnTo>
                  <a:pt x="29" y="161"/>
                </a:lnTo>
                <a:lnTo>
                  <a:pt x="28" y="155"/>
                </a:lnTo>
                <a:lnTo>
                  <a:pt x="29" y="147"/>
                </a:lnTo>
                <a:lnTo>
                  <a:pt x="23" y="148"/>
                </a:lnTo>
                <a:lnTo>
                  <a:pt x="19" y="141"/>
                </a:lnTo>
                <a:lnTo>
                  <a:pt x="25" y="140"/>
                </a:lnTo>
                <a:lnTo>
                  <a:pt x="29" y="138"/>
                </a:lnTo>
                <a:lnTo>
                  <a:pt x="29" y="130"/>
                </a:lnTo>
                <a:lnTo>
                  <a:pt x="28" y="127"/>
                </a:lnTo>
                <a:lnTo>
                  <a:pt x="25" y="121"/>
                </a:lnTo>
                <a:lnTo>
                  <a:pt x="18" y="121"/>
                </a:lnTo>
                <a:lnTo>
                  <a:pt x="13" y="114"/>
                </a:lnTo>
                <a:lnTo>
                  <a:pt x="10" y="110"/>
                </a:lnTo>
                <a:lnTo>
                  <a:pt x="10" y="117"/>
                </a:lnTo>
                <a:lnTo>
                  <a:pt x="4" y="115"/>
                </a:lnTo>
                <a:lnTo>
                  <a:pt x="1" y="108"/>
                </a:lnTo>
                <a:lnTo>
                  <a:pt x="4" y="101"/>
                </a:lnTo>
                <a:lnTo>
                  <a:pt x="4" y="94"/>
                </a:lnTo>
                <a:lnTo>
                  <a:pt x="2" y="88"/>
                </a:lnTo>
                <a:lnTo>
                  <a:pt x="1" y="81"/>
                </a:lnTo>
                <a:lnTo>
                  <a:pt x="4" y="88"/>
                </a:lnTo>
                <a:lnTo>
                  <a:pt x="9" y="92"/>
                </a:lnTo>
                <a:lnTo>
                  <a:pt x="16" y="88"/>
                </a:lnTo>
                <a:lnTo>
                  <a:pt x="10" y="81"/>
                </a:lnTo>
                <a:lnTo>
                  <a:pt x="8" y="74"/>
                </a:lnTo>
                <a:lnTo>
                  <a:pt x="2" y="72"/>
                </a:lnTo>
                <a:lnTo>
                  <a:pt x="2" y="78"/>
                </a:lnTo>
                <a:lnTo>
                  <a:pt x="0" y="72"/>
                </a:lnTo>
                <a:lnTo>
                  <a:pt x="2" y="65"/>
                </a:lnTo>
                <a:lnTo>
                  <a:pt x="1" y="58"/>
                </a:lnTo>
                <a:lnTo>
                  <a:pt x="1" y="44"/>
                </a:lnTo>
                <a:lnTo>
                  <a:pt x="2" y="37"/>
                </a:lnTo>
                <a:lnTo>
                  <a:pt x="2" y="3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59" name="Freeform 1090"/>
          <p:cNvSpPr>
            <a:spLocks/>
          </p:cNvSpPr>
          <p:nvPr/>
        </p:nvSpPr>
        <p:spPr bwMode="auto">
          <a:xfrm>
            <a:off x="4503738" y="2633663"/>
            <a:ext cx="57150" cy="41275"/>
          </a:xfrm>
          <a:custGeom>
            <a:avLst/>
            <a:gdLst>
              <a:gd name="T0" fmla="*/ 2147483647 w 120"/>
              <a:gd name="T1" fmla="*/ 2147483647 h 84"/>
              <a:gd name="T2" fmla="*/ 0 w 120"/>
              <a:gd name="T3" fmla="*/ 2147483647 h 84"/>
              <a:gd name="T4" fmla="*/ 0 w 120"/>
              <a:gd name="T5" fmla="*/ 2147483647 h 84"/>
              <a:gd name="T6" fmla="*/ 2147483647 w 120"/>
              <a:gd name="T7" fmla="*/ 2147483647 h 84"/>
              <a:gd name="T8" fmla="*/ 2147483647 w 120"/>
              <a:gd name="T9" fmla="*/ 2147483647 h 84"/>
              <a:gd name="T10" fmla="*/ 2147483647 w 120"/>
              <a:gd name="T11" fmla="*/ 2147483647 h 84"/>
              <a:gd name="T12" fmla="*/ 2147483647 w 120"/>
              <a:gd name="T13" fmla="*/ 2147483647 h 84"/>
              <a:gd name="T14" fmla="*/ 2147483647 w 120"/>
              <a:gd name="T15" fmla="*/ 2147483647 h 84"/>
              <a:gd name="T16" fmla="*/ 2147483647 w 120"/>
              <a:gd name="T17" fmla="*/ 2147483647 h 84"/>
              <a:gd name="T18" fmla="*/ 2147483647 w 120"/>
              <a:gd name="T19" fmla="*/ 2147483647 h 84"/>
              <a:gd name="T20" fmla="*/ 2147483647 w 120"/>
              <a:gd name="T21" fmla="*/ 2147483647 h 84"/>
              <a:gd name="T22" fmla="*/ 2147483647 w 120"/>
              <a:gd name="T23" fmla="*/ 2147483647 h 84"/>
              <a:gd name="T24" fmla="*/ 2147483647 w 120"/>
              <a:gd name="T25" fmla="*/ 2147483647 h 84"/>
              <a:gd name="T26" fmla="*/ 2147483647 w 120"/>
              <a:gd name="T27" fmla="*/ 2147483647 h 84"/>
              <a:gd name="T28" fmla="*/ 2147483647 w 120"/>
              <a:gd name="T29" fmla="*/ 2147483647 h 84"/>
              <a:gd name="T30" fmla="*/ 2147483647 w 120"/>
              <a:gd name="T31" fmla="*/ 2147483647 h 84"/>
              <a:gd name="T32" fmla="*/ 2147483647 w 120"/>
              <a:gd name="T33" fmla="*/ 2147483647 h 84"/>
              <a:gd name="T34" fmla="*/ 2147483647 w 120"/>
              <a:gd name="T35" fmla="*/ 2147483647 h 84"/>
              <a:gd name="T36" fmla="*/ 2147483647 w 120"/>
              <a:gd name="T37" fmla="*/ 2147483647 h 84"/>
              <a:gd name="T38" fmla="*/ 2147483647 w 120"/>
              <a:gd name="T39" fmla="*/ 2147483647 h 84"/>
              <a:gd name="T40" fmla="*/ 2147483647 w 120"/>
              <a:gd name="T41" fmla="*/ 2147483647 h 84"/>
              <a:gd name="T42" fmla="*/ 2147483647 w 120"/>
              <a:gd name="T43" fmla="*/ 2147483647 h 84"/>
              <a:gd name="T44" fmla="*/ 2147483647 w 120"/>
              <a:gd name="T45" fmla="*/ 2147483647 h 84"/>
              <a:gd name="T46" fmla="*/ 2147483647 w 120"/>
              <a:gd name="T47" fmla="*/ 0 h 84"/>
              <a:gd name="T48" fmla="*/ 2147483647 w 120"/>
              <a:gd name="T49" fmla="*/ 2147483647 h 84"/>
              <a:gd name="T50" fmla="*/ 2147483647 w 120"/>
              <a:gd name="T51" fmla="*/ 2147483647 h 84"/>
              <a:gd name="T52" fmla="*/ 2147483647 w 120"/>
              <a:gd name="T53" fmla="*/ 2147483647 h 84"/>
              <a:gd name="T54" fmla="*/ 2147483647 w 120"/>
              <a:gd name="T55" fmla="*/ 2147483647 h 84"/>
              <a:gd name="T56" fmla="*/ 2147483647 w 120"/>
              <a:gd name="T57" fmla="*/ 2147483647 h 84"/>
              <a:gd name="T58" fmla="*/ 2147483647 w 120"/>
              <a:gd name="T59" fmla="*/ 2147483647 h 84"/>
              <a:gd name="T60" fmla="*/ 2147483647 w 120"/>
              <a:gd name="T61" fmla="*/ 2147483647 h 84"/>
              <a:gd name="T62" fmla="*/ 2147483647 w 120"/>
              <a:gd name="T63" fmla="*/ 2147483647 h 84"/>
              <a:gd name="T64" fmla="*/ 2147483647 w 120"/>
              <a:gd name="T65" fmla="*/ 2147483647 h 84"/>
              <a:gd name="T66" fmla="*/ 2147483647 w 120"/>
              <a:gd name="T67" fmla="*/ 2147483647 h 84"/>
              <a:gd name="T68" fmla="*/ 2147483647 w 120"/>
              <a:gd name="T69" fmla="*/ 2147483647 h 84"/>
              <a:gd name="T70" fmla="*/ 2147483647 w 120"/>
              <a:gd name="T71" fmla="*/ 2147483647 h 84"/>
              <a:gd name="T72" fmla="*/ 2147483647 w 120"/>
              <a:gd name="T73" fmla="*/ 2147483647 h 84"/>
              <a:gd name="T74" fmla="*/ 2147483647 w 120"/>
              <a:gd name="T75" fmla="*/ 2147483647 h 84"/>
              <a:gd name="T76" fmla="*/ 2147483647 w 120"/>
              <a:gd name="T77" fmla="*/ 2147483647 h 84"/>
              <a:gd name="T78" fmla="*/ 2147483647 w 120"/>
              <a:gd name="T79" fmla="*/ 2147483647 h 84"/>
              <a:gd name="T80" fmla="*/ 2147483647 w 120"/>
              <a:gd name="T81" fmla="*/ 2147483647 h 84"/>
              <a:gd name="T82" fmla="*/ 2147483647 w 120"/>
              <a:gd name="T83" fmla="*/ 2147483647 h 84"/>
              <a:gd name="T84" fmla="*/ 2147483647 w 120"/>
              <a:gd name="T85" fmla="*/ 2147483647 h 84"/>
              <a:gd name="T86" fmla="*/ 2147483647 w 120"/>
              <a:gd name="T87" fmla="*/ 2147483647 h 84"/>
              <a:gd name="T88" fmla="*/ 2147483647 w 120"/>
              <a:gd name="T89" fmla="*/ 2147483647 h 84"/>
              <a:gd name="T90" fmla="*/ 2147483647 w 120"/>
              <a:gd name="T91" fmla="*/ 2147483647 h 84"/>
              <a:gd name="T92" fmla="*/ 2147483647 w 120"/>
              <a:gd name="T93" fmla="*/ 2147483647 h 84"/>
              <a:gd name="T94" fmla="*/ 2147483647 w 120"/>
              <a:gd name="T95" fmla="*/ 2147483647 h 84"/>
              <a:gd name="T96" fmla="*/ 2147483647 w 120"/>
              <a:gd name="T97" fmla="*/ 2147483647 h 84"/>
              <a:gd name="T98" fmla="*/ 2147483647 w 120"/>
              <a:gd name="T99" fmla="*/ 2147483647 h 84"/>
              <a:gd name="T100" fmla="*/ 2147483647 w 120"/>
              <a:gd name="T101" fmla="*/ 2147483647 h 84"/>
              <a:gd name="T102" fmla="*/ 2147483647 w 120"/>
              <a:gd name="T103" fmla="*/ 2147483647 h 84"/>
              <a:gd name="T104" fmla="*/ 2147483647 w 120"/>
              <a:gd name="T105" fmla="*/ 2147483647 h 84"/>
              <a:gd name="T106" fmla="*/ 2147483647 w 120"/>
              <a:gd name="T107" fmla="*/ 2147483647 h 84"/>
              <a:gd name="T108" fmla="*/ 2147483647 w 120"/>
              <a:gd name="T109" fmla="*/ 2147483647 h 84"/>
              <a:gd name="T110" fmla="*/ 2147483647 w 120"/>
              <a:gd name="T111" fmla="*/ 2147483647 h 84"/>
              <a:gd name="T112" fmla="*/ 2147483647 w 120"/>
              <a:gd name="T113" fmla="*/ 2147483647 h 84"/>
              <a:gd name="T114" fmla="*/ 2147483647 w 120"/>
              <a:gd name="T115" fmla="*/ 2147483647 h 84"/>
              <a:gd name="T116" fmla="*/ 2147483647 w 120"/>
              <a:gd name="T117" fmla="*/ 2147483647 h 84"/>
              <a:gd name="T118" fmla="*/ 2147483647 w 120"/>
              <a:gd name="T119" fmla="*/ 2147483647 h 84"/>
              <a:gd name="T120" fmla="*/ 2147483647 w 120"/>
              <a:gd name="T121" fmla="*/ 2147483647 h 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0"/>
              <a:gd name="T184" fmla="*/ 0 h 84"/>
              <a:gd name="T185" fmla="*/ 120 w 120"/>
              <a:gd name="T186" fmla="*/ 84 h 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0" h="84">
                <a:moveTo>
                  <a:pt x="7" y="78"/>
                </a:moveTo>
                <a:lnTo>
                  <a:pt x="0" y="72"/>
                </a:lnTo>
                <a:lnTo>
                  <a:pt x="0" y="65"/>
                </a:lnTo>
                <a:lnTo>
                  <a:pt x="6" y="58"/>
                </a:lnTo>
                <a:lnTo>
                  <a:pt x="11" y="52"/>
                </a:lnTo>
                <a:lnTo>
                  <a:pt x="16" y="46"/>
                </a:lnTo>
                <a:lnTo>
                  <a:pt x="19" y="44"/>
                </a:lnTo>
                <a:lnTo>
                  <a:pt x="26" y="46"/>
                </a:lnTo>
                <a:lnTo>
                  <a:pt x="31" y="45"/>
                </a:lnTo>
                <a:lnTo>
                  <a:pt x="38" y="43"/>
                </a:lnTo>
                <a:lnTo>
                  <a:pt x="40" y="43"/>
                </a:lnTo>
                <a:lnTo>
                  <a:pt x="46" y="44"/>
                </a:lnTo>
                <a:lnTo>
                  <a:pt x="57" y="43"/>
                </a:lnTo>
                <a:lnTo>
                  <a:pt x="64" y="40"/>
                </a:lnTo>
                <a:lnTo>
                  <a:pt x="70" y="33"/>
                </a:lnTo>
                <a:lnTo>
                  <a:pt x="75" y="26"/>
                </a:lnTo>
                <a:lnTo>
                  <a:pt x="79" y="19"/>
                </a:lnTo>
                <a:lnTo>
                  <a:pt x="85" y="13"/>
                </a:lnTo>
                <a:lnTo>
                  <a:pt x="89" y="10"/>
                </a:lnTo>
                <a:lnTo>
                  <a:pt x="96" y="10"/>
                </a:lnTo>
                <a:lnTo>
                  <a:pt x="102" y="9"/>
                </a:lnTo>
                <a:lnTo>
                  <a:pt x="108" y="5"/>
                </a:lnTo>
                <a:lnTo>
                  <a:pt x="114" y="2"/>
                </a:lnTo>
                <a:lnTo>
                  <a:pt x="120" y="0"/>
                </a:lnTo>
                <a:lnTo>
                  <a:pt x="114" y="5"/>
                </a:lnTo>
                <a:lnTo>
                  <a:pt x="112" y="12"/>
                </a:lnTo>
                <a:lnTo>
                  <a:pt x="116" y="19"/>
                </a:lnTo>
                <a:lnTo>
                  <a:pt x="116" y="26"/>
                </a:lnTo>
                <a:lnTo>
                  <a:pt x="116" y="33"/>
                </a:lnTo>
                <a:lnTo>
                  <a:pt x="117" y="36"/>
                </a:lnTo>
                <a:lnTo>
                  <a:pt x="112" y="42"/>
                </a:lnTo>
                <a:lnTo>
                  <a:pt x="109" y="49"/>
                </a:lnTo>
                <a:lnTo>
                  <a:pt x="103" y="54"/>
                </a:lnTo>
                <a:lnTo>
                  <a:pt x="97" y="52"/>
                </a:lnTo>
                <a:lnTo>
                  <a:pt x="90" y="48"/>
                </a:lnTo>
                <a:lnTo>
                  <a:pt x="89" y="48"/>
                </a:lnTo>
                <a:lnTo>
                  <a:pt x="88" y="48"/>
                </a:lnTo>
                <a:lnTo>
                  <a:pt x="86" y="49"/>
                </a:lnTo>
                <a:lnTo>
                  <a:pt x="85" y="49"/>
                </a:lnTo>
                <a:lnTo>
                  <a:pt x="79" y="46"/>
                </a:lnTo>
                <a:lnTo>
                  <a:pt x="67" y="50"/>
                </a:lnTo>
                <a:lnTo>
                  <a:pt x="61" y="50"/>
                </a:lnTo>
                <a:lnTo>
                  <a:pt x="55" y="52"/>
                </a:lnTo>
                <a:lnTo>
                  <a:pt x="53" y="53"/>
                </a:lnTo>
                <a:lnTo>
                  <a:pt x="52" y="53"/>
                </a:lnTo>
                <a:lnTo>
                  <a:pt x="46" y="52"/>
                </a:lnTo>
                <a:lnTo>
                  <a:pt x="44" y="50"/>
                </a:lnTo>
                <a:lnTo>
                  <a:pt x="43" y="51"/>
                </a:lnTo>
                <a:lnTo>
                  <a:pt x="37" y="52"/>
                </a:lnTo>
                <a:lnTo>
                  <a:pt x="30" y="53"/>
                </a:lnTo>
                <a:lnTo>
                  <a:pt x="28" y="56"/>
                </a:lnTo>
                <a:lnTo>
                  <a:pt x="22" y="57"/>
                </a:lnTo>
                <a:lnTo>
                  <a:pt x="18" y="62"/>
                </a:lnTo>
                <a:lnTo>
                  <a:pt x="12" y="69"/>
                </a:lnTo>
                <a:lnTo>
                  <a:pt x="13" y="75"/>
                </a:lnTo>
                <a:lnTo>
                  <a:pt x="7" y="76"/>
                </a:lnTo>
                <a:lnTo>
                  <a:pt x="8" y="77"/>
                </a:lnTo>
                <a:lnTo>
                  <a:pt x="14" y="77"/>
                </a:lnTo>
                <a:lnTo>
                  <a:pt x="14" y="84"/>
                </a:lnTo>
                <a:lnTo>
                  <a:pt x="8" y="78"/>
                </a:lnTo>
                <a:lnTo>
                  <a:pt x="7" y="7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0" name="Freeform 1091"/>
          <p:cNvSpPr>
            <a:spLocks/>
          </p:cNvSpPr>
          <p:nvPr/>
        </p:nvSpPr>
        <p:spPr bwMode="auto">
          <a:xfrm>
            <a:off x="4529138" y="2657475"/>
            <a:ext cx="15875" cy="1588"/>
          </a:xfrm>
          <a:custGeom>
            <a:avLst/>
            <a:gdLst>
              <a:gd name="T0" fmla="*/ 0 w 33"/>
              <a:gd name="T1" fmla="*/ 2147483647 h 8"/>
              <a:gd name="T2" fmla="*/ 2147483647 w 33"/>
              <a:gd name="T3" fmla="*/ 2147483647 h 8"/>
              <a:gd name="T4" fmla="*/ 2147483647 w 33"/>
              <a:gd name="T5" fmla="*/ 2147483647 h 8"/>
              <a:gd name="T6" fmla="*/ 2147483647 w 33"/>
              <a:gd name="T7" fmla="*/ 2147483647 h 8"/>
              <a:gd name="T8" fmla="*/ 2147483647 w 33"/>
              <a:gd name="T9" fmla="*/ 0 h 8"/>
              <a:gd name="T10" fmla="*/ 2147483647 w 33"/>
              <a:gd name="T11" fmla="*/ 2147483647 h 8"/>
              <a:gd name="T12" fmla="*/ 2147483647 w 33"/>
              <a:gd name="T13" fmla="*/ 2147483647 h 8"/>
              <a:gd name="T14" fmla="*/ 2147483647 w 33"/>
              <a:gd name="T15" fmla="*/ 2147483647 h 8"/>
              <a:gd name="T16" fmla="*/ 2147483647 w 33"/>
              <a:gd name="T17" fmla="*/ 2147483647 h 8"/>
              <a:gd name="T18" fmla="*/ 2147483647 w 33"/>
              <a:gd name="T19" fmla="*/ 2147483647 h 8"/>
              <a:gd name="T20" fmla="*/ 2147483647 w 33"/>
              <a:gd name="T21" fmla="*/ 2147483647 h 8"/>
              <a:gd name="T22" fmla="*/ 2147483647 w 33"/>
              <a:gd name="T23" fmla="*/ 2147483647 h 8"/>
              <a:gd name="T24" fmla="*/ 0 w 33"/>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8"/>
              <a:gd name="T41" fmla="*/ 33 w 33"/>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8">
                <a:moveTo>
                  <a:pt x="0" y="7"/>
                </a:moveTo>
                <a:lnTo>
                  <a:pt x="2" y="6"/>
                </a:lnTo>
                <a:lnTo>
                  <a:pt x="8" y="4"/>
                </a:lnTo>
                <a:lnTo>
                  <a:pt x="14" y="4"/>
                </a:lnTo>
                <a:lnTo>
                  <a:pt x="26" y="0"/>
                </a:lnTo>
                <a:lnTo>
                  <a:pt x="32" y="3"/>
                </a:lnTo>
                <a:lnTo>
                  <a:pt x="33" y="3"/>
                </a:lnTo>
                <a:lnTo>
                  <a:pt x="32" y="4"/>
                </a:lnTo>
                <a:lnTo>
                  <a:pt x="24" y="4"/>
                </a:lnTo>
                <a:lnTo>
                  <a:pt x="18" y="8"/>
                </a:lnTo>
                <a:lnTo>
                  <a:pt x="12" y="6"/>
                </a:lnTo>
                <a:lnTo>
                  <a:pt x="5" y="6"/>
                </a:lnTo>
                <a:lnTo>
                  <a:pt x="0"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1" name="Freeform 1092"/>
          <p:cNvSpPr>
            <a:spLocks/>
          </p:cNvSpPr>
          <p:nvPr/>
        </p:nvSpPr>
        <p:spPr bwMode="auto">
          <a:xfrm>
            <a:off x="4818063" y="2624138"/>
            <a:ext cx="179387" cy="82550"/>
          </a:xfrm>
          <a:custGeom>
            <a:avLst/>
            <a:gdLst>
              <a:gd name="T0" fmla="*/ 2147483647 w 379"/>
              <a:gd name="T1" fmla="*/ 2147483647 h 177"/>
              <a:gd name="T2" fmla="*/ 2147483647 w 379"/>
              <a:gd name="T3" fmla="*/ 2147483647 h 177"/>
              <a:gd name="T4" fmla="*/ 2147483647 w 379"/>
              <a:gd name="T5" fmla="*/ 2147483647 h 177"/>
              <a:gd name="T6" fmla="*/ 2147483647 w 379"/>
              <a:gd name="T7" fmla="*/ 2147483647 h 177"/>
              <a:gd name="T8" fmla="*/ 2147483647 w 379"/>
              <a:gd name="T9" fmla="*/ 2147483647 h 177"/>
              <a:gd name="T10" fmla="*/ 2147483647 w 379"/>
              <a:gd name="T11" fmla="*/ 2147483647 h 177"/>
              <a:gd name="T12" fmla="*/ 2147483647 w 379"/>
              <a:gd name="T13" fmla="*/ 2147483647 h 177"/>
              <a:gd name="T14" fmla="*/ 2147483647 w 379"/>
              <a:gd name="T15" fmla="*/ 2147483647 h 177"/>
              <a:gd name="T16" fmla="*/ 2147483647 w 379"/>
              <a:gd name="T17" fmla="*/ 2147483647 h 177"/>
              <a:gd name="T18" fmla="*/ 2147483647 w 379"/>
              <a:gd name="T19" fmla="*/ 2147483647 h 177"/>
              <a:gd name="T20" fmla="*/ 2147483647 w 379"/>
              <a:gd name="T21" fmla="*/ 2147483647 h 177"/>
              <a:gd name="T22" fmla="*/ 2147483647 w 379"/>
              <a:gd name="T23" fmla="*/ 2147483647 h 177"/>
              <a:gd name="T24" fmla="*/ 2147483647 w 379"/>
              <a:gd name="T25" fmla="*/ 2147483647 h 177"/>
              <a:gd name="T26" fmla="*/ 2147483647 w 379"/>
              <a:gd name="T27" fmla="*/ 2147483647 h 177"/>
              <a:gd name="T28" fmla="*/ 2147483647 w 379"/>
              <a:gd name="T29" fmla="*/ 2147483647 h 177"/>
              <a:gd name="T30" fmla="*/ 2147483647 w 379"/>
              <a:gd name="T31" fmla="*/ 2147483647 h 177"/>
              <a:gd name="T32" fmla="*/ 2147483647 w 379"/>
              <a:gd name="T33" fmla="*/ 2147483647 h 177"/>
              <a:gd name="T34" fmla="*/ 2147483647 w 379"/>
              <a:gd name="T35" fmla="*/ 2147483647 h 177"/>
              <a:gd name="T36" fmla="*/ 2147483647 w 379"/>
              <a:gd name="T37" fmla="*/ 2147483647 h 177"/>
              <a:gd name="T38" fmla="*/ 2147483647 w 379"/>
              <a:gd name="T39" fmla="*/ 2147483647 h 177"/>
              <a:gd name="T40" fmla="*/ 2147483647 w 379"/>
              <a:gd name="T41" fmla="*/ 2147483647 h 177"/>
              <a:gd name="T42" fmla="*/ 2147483647 w 379"/>
              <a:gd name="T43" fmla="*/ 2147483647 h 177"/>
              <a:gd name="T44" fmla="*/ 2147483647 w 379"/>
              <a:gd name="T45" fmla="*/ 2147483647 h 177"/>
              <a:gd name="T46" fmla="*/ 2147483647 w 379"/>
              <a:gd name="T47" fmla="*/ 2147483647 h 177"/>
              <a:gd name="T48" fmla="*/ 2147483647 w 379"/>
              <a:gd name="T49" fmla="*/ 2147483647 h 177"/>
              <a:gd name="T50" fmla="*/ 2147483647 w 379"/>
              <a:gd name="T51" fmla="*/ 2147483647 h 177"/>
              <a:gd name="T52" fmla="*/ 2147483647 w 379"/>
              <a:gd name="T53" fmla="*/ 2147483647 h 177"/>
              <a:gd name="T54" fmla="*/ 2147483647 w 379"/>
              <a:gd name="T55" fmla="*/ 2147483647 h 177"/>
              <a:gd name="T56" fmla="*/ 2147483647 w 379"/>
              <a:gd name="T57" fmla="*/ 2147483647 h 177"/>
              <a:gd name="T58" fmla="*/ 2147483647 w 379"/>
              <a:gd name="T59" fmla="*/ 2147483647 h 177"/>
              <a:gd name="T60" fmla="*/ 2147483647 w 379"/>
              <a:gd name="T61" fmla="*/ 2147483647 h 177"/>
              <a:gd name="T62" fmla="*/ 2147483647 w 379"/>
              <a:gd name="T63" fmla="*/ 2147483647 h 177"/>
              <a:gd name="T64" fmla="*/ 2147483647 w 379"/>
              <a:gd name="T65" fmla="*/ 2147483647 h 177"/>
              <a:gd name="T66" fmla="*/ 2147483647 w 379"/>
              <a:gd name="T67" fmla="*/ 2147483647 h 177"/>
              <a:gd name="T68" fmla="*/ 2147483647 w 379"/>
              <a:gd name="T69" fmla="*/ 2147483647 h 177"/>
              <a:gd name="T70" fmla="*/ 2147483647 w 379"/>
              <a:gd name="T71" fmla="*/ 2147483647 h 177"/>
              <a:gd name="T72" fmla="*/ 2147483647 w 379"/>
              <a:gd name="T73" fmla="*/ 2147483647 h 177"/>
              <a:gd name="T74" fmla="*/ 2147483647 w 379"/>
              <a:gd name="T75" fmla="*/ 2147483647 h 177"/>
              <a:gd name="T76" fmla="*/ 2147483647 w 379"/>
              <a:gd name="T77" fmla="*/ 2147483647 h 177"/>
              <a:gd name="T78" fmla="*/ 2147483647 w 379"/>
              <a:gd name="T79" fmla="*/ 2147483647 h 177"/>
              <a:gd name="T80" fmla="*/ 2147483647 w 379"/>
              <a:gd name="T81" fmla="*/ 2147483647 h 177"/>
              <a:gd name="T82" fmla="*/ 2147483647 w 379"/>
              <a:gd name="T83" fmla="*/ 2147483647 h 177"/>
              <a:gd name="T84" fmla="*/ 2147483647 w 379"/>
              <a:gd name="T85" fmla="*/ 2147483647 h 177"/>
              <a:gd name="T86" fmla="*/ 2147483647 w 379"/>
              <a:gd name="T87" fmla="*/ 2147483647 h 177"/>
              <a:gd name="T88" fmla="*/ 2147483647 w 379"/>
              <a:gd name="T89" fmla="*/ 2147483647 h 177"/>
              <a:gd name="T90" fmla="*/ 2147483647 w 379"/>
              <a:gd name="T91" fmla="*/ 2147483647 h 177"/>
              <a:gd name="T92" fmla="*/ 2147483647 w 379"/>
              <a:gd name="T93" fmla="*/ 2147483647 h 177"/>
              <a:gd name="T94" fmla="*/ 2147483647 w 379"/>
              <a:gd name="T95" fmla="*/ 2147483647 h 177"/>
              <a:gd name="T96" fmla="*/ 2147483647 w 379"/>
              <a:gd name="T97" fmla="*/ 2147483647 h 177"/>
              <a:gd name="T98" fmla="*/ 2147483647 w 379"/>
              <a:gd name="T99" fmla="*/ 2147483647 h 177"/>
              <a:gd name="T100" fmla="*/ 2147483647 w 379"/>
              <a:gd name="T101" fmla="*/ 2147483647 h 177"/>
              <a:gd name="T102" fmla="*/ 2147483647 w 379"/>
              <a:gd name="T103" fmla="*/ 2147483647 h 177"/>
              <a:gd name="T104" fmla="*/ 2147483647 w 379"/>
              <a:gd name="T105" fmla="*/ 2147483647 h 177"/>
              <a:gd name="T106" fmla="*/ 2147483647 w 379"/>
              <a:gd name="T107" fmla="*/ 2147483647 h 177"/>
              <a:gd name="T108" fmla="*/ 2147483647 w 379"/>
              <a:gd name="T109" fmla="*/ 2147483647 h 177"/>
              <a:gd name="T110" fmla="*/ 2147483647 w 379"/>
              <a:gd name="T111" fmla="*/ 2147483647 h 177"/>
              <a:gd name="T112" fmla="*/ 2147483647 w 379"/>
              <a:gd name="T113" fmla="*/ 2147483647 h 177"/>
              <a:gd name="T114" fmla="*/ 2147483647 w 379"/>
              <a:gd name="T115" fmla="*/ 2147483647 h 177"/>
              <a:gd name="T116" fmla="*/ 2147483647 w 379"/>
              <a:gd name="T117" fmla="*/ 2147483647 h 177"/>
              <a:gd name="T118" fmla="*/ 2147483647 w 379"/>
              <a:gd name="T119" fmla="*/ 2147483647 h 177"/>
              <a:gd name="T120" fmla="*/ 0 w 379"/>
              <a:gd name="T121" fmla="*/ 2147483647 h 1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79"/>
              <a:gd name="T184" fmla="*/ 0 h 177"/>
              <a:gd name="T185" fmla="*/ 379 w 379"/>
              <a:gd name="T186" fmla="*/ 177 h 1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79" h="177">
                <a:moveTo>
                  <a:pt x="1" y="115"/>
                </a:moveTo>
                <a:lnTo>
                  <a:pt x="3" y="122"/>
                </a:lnTo>
                <a:lnTo>
                  <a:pt x="3" y="115"/>
                </a:lnTo>
                <a:lnTo>
                  <a:pt x="1" y="114"/>
                </a:lnTo>
                <a:lnTo>
                  <a:pt x="2" y="107"/>
                </a:lnTo>
                <a:lnTo>
                  <a:pt x="3" y="100"/>
                </a:lnTo>
                <a:lnTo>
                  <a:pt x="2" y="94"/>
                </a:lnTo>
                <a:lnTo>
                  <a:pt x="7" y="87"/>
                </a:lnTo>
                <a:lnTo>
                  <a:pt x="13" y="82"/>
                </a:lnTo>
                <a:lnTo>
                  <a:pt x="18" y="75"/>
                </a:lnTo>
                <a:lnTo>
                  <a:pt x="18" y="69"/>
                </a:lnTo>
                <a:lnTo>
                  <a:pt x="18" y="62"/>
                </a:lnTo>
                <a:lnTo>
                  <a:pt x="19" y="56"/>
                </a:lnTo>
                <a:lnTo>
                  <a:pt x="24" y="49"/>
                </a:lnTo>
                <a:lnTo>
                  <a:pt x="29" y="42"/>
                </a:lnTo>
                <a:lnTo>
                  <a:pt x="35" y="36"/>
                </a:lnTo>
                <a:lnTo>
                  <a:pt x="41" y="35"/>
                </a:lnTo>
                <a:lnTo>
                  <a:pt x="47" y="35"/>
                </a:lnTo>
                <a:lnTo>
                  <a:pt x="53" y="32"/>
                </a:lnTo>
                <a:lnTo>
                  <a:pt x="59" y="29"/>
                </a:lnTo>
                <a:lnTo>
                  <a:pt x="62" y="28"/>
                </a:lnTo>
                <a:lnTo>
                  <a:pt x="67" y="26"/>
                </a:lnTo>
                <a:lnTo>
                  <a:pt x="73" y="24"/>
                </a:lnTo>
                <a:lnTo>
                  <a:pt x="76" y="30"/>
                </a:lnTo>
                <a:lnTo>
                  <a:pt x="82" y="37"/>
                </a:lnTo>
                <a:lnTo>
                  <a:pt x="89" y="41"/>
                </a:lnTo>
                <a:lnTo>
                  <a:pt x="100" y="50"/>
                </a:lnTo>
                <a:lnTo>
                  <a:pt x="106" y="52"/>
                </a:lnTo>
                <a:lnTo>
                  <a:pt x="109" y="58"/>
                </a:lnTo>
                <a:lnTo>
                  <a:pt x="112" y="65"/>
                </a:lnTo>
                <a:lnTo>
                  <a:pt x="116" y="71"/>
                </a:lnTo>
                <a:lnTo>
                  <a:pt x="121" y="75"/>
                </a:lnTo>
                <a:lnTo>
                  <a:pt x="127" y="76"/>
                </a:lnTo>
                <a:lnTo>
                  <a:pt x="133" y="81"/>
                </a:lnTo>
                <a:lnTo>
                  <a:pt x="139" y="82"/>
                </a:lnTo>
                <a:lnTo>
                  <a:pt x="146" y="79"/>
                </a:lnTo>
                <a:lnTo>
                  <a:pt x="152" y="77"/>
                </a:lnTo>
                <a:lnTo>
                  <a:pt x="156" y="74"/>
                </a:lnTo>
                <a:lnTo>
                  <a:pt x="162" y="70"/>
                </a:lnTo>
                <a:lnTo>
                  <a:pt x="167" y="66"/>
                </a:lnTo>
                <a:lnTo>
                  <a:pt x="172" y="59"/>
                </a:lnTo>
                <a:lnTo>
                  <a:pt x="172" y="52"/>
                </a:lnTo>
                <a:lnTo>
                  <a:pt x="170" y="46"/>
                </a:lnTo>
                <a:lnTo>
                  <a:pt x="168" y="40"/>
                </a:lnTo>
                <a:lnTo>
                  <a:pt x="168" y="33"/>
                </a:lnTo>
                <a:lnTo>
                  <a:pt x="165" y="26"/>
                </a:lnTo>
                <a:lnTo>
                  <a:pt x="163" y="19"/>
                </a:lnTo>
                <a:lnTo>
                  <a:pt x="164" y="14"/>
                </a:lnTo>
                <a:lnTo>
                  <a:pt x="166" y="14"/>
                </a:lnTo>
                <a:lnTo>
                  <a:pt x="168" y="14"/>
                </a:lnTo>
                <a:lnTo>
                  <a:pt x="174" y="10"/>
                </a:lnTo>
                <a:lnTo>
                  <a:pt x="180" y="9"/>
                </a:lnTo>
                <a:lnTo>
                  <a:pt x="186" y="5"/>
                </a:lnTo>
                <a:lnTo>
                  <a:pt x="192" y="4"/>
                </a:lnTo>
                <a:lnTo>
                  <a:pt x="198" y="3"/>
                </a:lnTo>
                <a:lnTo>
                  <a:pt x="203" y="0"/>
                </a:lnTo>
                <a:lnTo>
                  <a:pt x="210" y="3"/>
                </a:lnTo>
                <a:lnTo>
                  <a:pt x="213" y="5"/>
                </a:lnTo>
                <a:lnTo>
                  <a:pt x="219" y="3"/>
                </a:lnTo>
                <a:lnTo>
                  <a:pt x="225" y="6"/>
                </a:lnTo>
                <a:lnTo>
                  <a:pt x="230" y="11"/>
                </a:lnTo>
                <a:lnTo>
                  <a:pt x="237" y="10"/>
                </a:lnTo>
                <a:lnTo>
                  <a:pt x="243" y="16"/>
                </a:lnTo>
                <a:lnTo>
                  <a:pt x="249" y="16"/>
                </a:lnTo>
                <a:lnTo>
                  <a:pt x="253" y="21"/>
                </a:lnTo>
                <a:lnTo>
                  <a:pt x="254" y="21"/>
                </a:lnTo>
                <a:lnTo>
                  <a:pt x="255" y="22"/>
                </a:lnTo>
                <a:lnTo>
                  <a:pt x="261" y="26"/>
                </a:lnTo>
                <a:lnTo>
                  <a:pt x="267" y="32"/>
                </a:lnTo>
                <a:lnTo>
                  <a:pt x="273" y="36"/>
                </a:lnTo>
                <a:lnTo>
                  <a:pt x="279" y="38"/>
                </a:lnTo>
                <a:lnTo>
                  <a:pt x="285" y="40"/>
                </a:lnTo>
                <a:lnTo>
                  <a:pt x="285" y="38"/>
                </a:lnTo>
                <a:lnTo>
                  <a:pt x="291" y="36"/>
                </a:lnTo>
                <a:lnTo>
                  <a:pt x="298" y="32"/>
                </a:lnTo>
                <a:lnTo>
                  <a:pt x="304" y="34"/>
                </a:lnTo>
                <a:lnTo>
                  <a:pt x="308" y="36"/>
                </a:lnTo>
                <a:lnTo>
                  <a:pt x="314" y="38"/>
                </a:lnTo>
                <a:lnTo>
                  <a:pt x="320" y="40"/>
                </a:lnTo>
                <a:lnTo>
                  <a:pt x="325" y="40"/>
                </a:lnTo>
                <a:lnTo>
                  <a:pt x="330" y="40"/>
                </a:lnTo>
                <a:lnTo>
                  <a:pt x="333" y="46"/>
                </a:lnTo>
                <a:lnTo>
                  <a:pt x="339" y="49"/>
                </a:lnTo>
                <a:lnTo>
                  <a:pt x="345" y="53"/>
                </a:lnTo>
                <a:lnTo>
                  <a:pt x="351" y="56"/>
                </a:lnTo>
                <a:lnTo>
                  <a:pt x="351" y="64"/>
                </a:lnTo>
                <a:lnTo>
                  <a:pt x="350" y="68"/>
                </a:lnTo>
                <a:lnTo>
                  <a:pt x="347" y="69"/>
                </a:lnTo>
                <a:lnTo>
                  <a:pt x="348" y="75"/>
                </a:lnTo>
                <a:lnTo>
                  <a:pt x="347" y="82"/>
                </a:lnTo>
                <a:lnTo>
                  <a:pt x="344" y="89"/>
                </a:lnTo>
                <a:lnTo>
                  <a:pt x="349" y="89"/>
                </a:lnTo>
                <a:lnTo>
                  <a:pt x="353" y="87"/>
                </a:lnTo>
                <a:lnTo>
                  <a:pt x="360" y="92"/>
                </a:lnTo>
                <a:lnTo>
                  <a:pt x="359" y="99"/>
                </a:lnTo>
                <a:lnTo>
                  <a:pt x="364" y="102"/>
                </a:lnTo>
                <a:lnTo>
                  <a:pt x="365" y="108"/>
                </a:lnTo>
                <a:lnTo>
                  <a:pt x="366" y="108"/>
                </a:lnTo>
                <a:lnTo>
                  <a:pt x="372" y="111"/>
                </a:lnTo>
                <a:lnTo>
                  <a:pt x="374" y="118"/>
                </a:lnTo>
                <a:lnTo>
                  <a:pt x="375" y="123"/>
                </a:lnTo>
                <a:lnTo>
                  <a:pt x="376" y="125"/>
                </a:lnTo>
                <a:lnTo>
                  <a:pt x="379" y="131"/>
                </a:lnTo>
                <a:lnTo>
                  <a:pt x="378" y="138"/>
                </a:lnTo>
                <a:lnTo>
                  <a:pt x="376" y="142"/>
                </a:lnTo>
                <a:lnTo>
                  <a:pt x="371" y="142"/>
                </a:lnTo>
                <a:lnTo>
                  <a:pt x="365" y="145"/>
                </a:lnTo>
                <a:lnTo>
                  <a:pt x="359" y="150"/>
                </a:lnTo>
                <a:lnTo>
                  <a:pt x="352" y="157"/>
                </a:lnTo>
                <a:lnTo>
                  <a:pt x="351" y="164"/>
                </a:lnTo>
                <a:lnTo>
                  <a:pt x="351" y="166"/>
                </a:lnTo>
                <a:lnTo>
                  <a:pt x="350" y="169"/>
                </a:lnTo>
                <a:lnTo>
                  <a:pt x="343" y="169"/>
                </a:lnTo>
                <a:lnTo>
                  <a:pt x="337" y="166"/>
                </a:lnTo>
                <a:lnTo>
                  <a:pt x="337" y="165"/>
                </a:lnTo>
                <a:lnTo>
                  <a:pt x="331" y="166"/>
                </a:lnTo>
                <a:lnTo>
                  <a:pt x="325" y="164"/>
                </a:lnTo>
                <a:lnTo>
                  <a:pt x="318" y="165"/>
                </a:lnTo>
                <a:lnTo>
                  <a:pt x="313" y="172"/>
                </a:lnTo>
                <a:lnTo>
                  <a:pt x="306" y="177"/>
                </a:lnTo>
                <a:lnTo>
                  <a:pt x="303" y="174"/>
                </a:lnTo>
                <a:lnTo>
                  <a:pt x="300" y="177"/>
                </a:lnTo>
                <a:lnTo>
                  <a:pt x="297" y="177"/>
                </a:lnTo>
                <a:lnTo>
                  <a:pt x="290" y="174"/>
                </a:lnTo>
                <a:lnTo>
                  <a:pt x="288" y="174"/>
                </a:lnTo>
                <a:lnTo>
                  <a:pt x="282" y="172"/>
                </a:lnTo>
                <a:lnTo>
                  <a:pt x="280" y="169"/>
                </a:lnTo>
                <a:lnTo>
                  <a:pt x="274" y="162"/>
                </a:lnTo>
                <a:lnTo>
                  <a:pt x="268" y="157"/>
                </a:lnTo>
                <a:lnTo>
                  <a:pt x="266" y="156"/>
                </a:lnTo>
                <a:lnTo>
                  <a:pt x="260" y="153"/>
                </a:lnTo>
                <a:lnTo>
                  <a:pt x="258" y="153"/>
                </a:lnTo>
                <a:lnTo>
                  <a:pt x="253" y="148"/>
                </a:lnTo>
                <a:lnTo>
                  <a:pt x="247" y="141"/>
                </a:lnTo>
                <a:lnTo>
                  <a:pt x="241" y="140"/>
                </a:lnTo>
                <a:lnTo>
                  <a:pt x="234" y="140"/>
                </a:lnTo>
                <a:lnTo>
                  <a:pt x="228" y="140"/>
                </a:lnTo>
                <a:lnTo>
                  <a:pt x="225" y="139"/>
                </a:lnTo>
                <a:lnTo>
                  <a:pt x="219" y="139"/>
                </a:lnTo>
                <a:lnTo>
                  <a:pt x="213" y="133"/>
                </a:lnTo>
                <a:lnTo>
                  <a:pt x="211" y="131"/>
                </a:lnTo>
                <a:lnTo>
                  <a:pt x="208" y="125"/>
                </a:lnTo>
                <a:lnTo>
                  <a:pt x="203" y="119"/>
                </a:lnTo>
                <a:lnTo>
                  <a:pt x="198" y="123"/>
                </a:lnTo>
                <a:lnTo>
                  <a:pt x="192" y="125"/>
                </a:lnTo>
                <a:lnTo>
                  <a:pt x="187" y="131"/>
                </a:lnTo>
                <a:lnTo>
                  <a:pt x="181" y="133"/>
                </a:lnTo>
                <a:lnTo>
                  <a:pt x="174" y="130"/>
                </a:lnTo>
                <a:lnTo>
                  <a:pt x="170" y="132"/>
                </a:lnTo>
                <a:lnTo>
                  <a:pt x="164" y="133"/>
                </a:lnTo>
                <a:lnTo>
                  <a:pt x="158" y="130"/>
                </a:lnTo>
                <a:lnTo>
                  <a:pt x="152" y="127"/>
                </a:lnTo>
                <a:lnTo>
                  <a:pt x="146" y="127"/>
                </a:lnTo>
                <a:lnTo>
                  <a:pt x="139" y="126"/>
                </a:lnTo>
                <a:lnTo>
                  <a:pt x="138" y="126"/>
                </a:lnTo>
                <a:lnTo>
                  <a:pt x="132" y="129"/>
                </a:lnTo>
                <a:lnTo>
                  <a:pt x="127" y="126"/>
                </a:lnTo>
                <a:lnTo>
                  <a:pt x="121" y="125"/>
                </a:lnTo>
                <a:lnTo>
                  <a:pt x="116" y="125"/>
                </a:lnTo>
                <a:lnTo>
                  <a:pt x="109" y="130"/>
                </a:lnTo>
                <a:lnTo>
                  <a:pt x="104" y="123"/>
                </a:lnTo>
                <a:lnTo>
                  <a:pt x="98" y="123"/>
                </a:lnTo>
                <a:lnTo>
                  <a:pt x="92" y="125"/>
                </a:lnTo>
                <a:lnTo>
                  <a:pt x="86" y="124"/>
                </a:lnTo>
                <a:lnTo>
                  <a:pt x="84" y="124"/>
                </a:lnTo>
                <a:lnTo>
                  <a:pt x="77" y="123"/>
                </a:lnTo>
                <a:lnTo>
                  <a:pt x="65" y="123"/>
                </a:lnTo>
                <a:lnTo>
                  <a:pt x="59" y="122"/>
                </a:lnTo>
                <a:lnTo>
                  <a:pt x="52" y="124"/>
                </a:lnTo>
                <a:lnTo>
                  <a:pt x="49" y="125"/>
                </a:lnTo>
                <a:lnTo>
                  <a:pt x="47" y="125"/>
                </a:lnTo>
                <a:lnTo>
                  <a:pt x="36" y="130"/>
                </a:lnTo>
                <a:lnTo>
                  <a:pt x="30" y="131"/>
                </a:lnTo>
                <a:lnTo>
                  <a:pt x="28" y="133"/>
                </a:lnTo>
                <a:lnTo>
                  <a:pt x="27" y="133"/>
                </a:lnTo>
                <a:lnTo>
                  <a:pt x="21" y="134"/>
                </a:lnTo>
                <a:lnTo>
                  <a:pt x="15" y="140"/>
                </a:lnTo>
                <a:lnTo>
                  <a:pt x="13" y="147"/>
                </a:lnTo>
                <a:lnTo>
                  <a:pt x="7" y="147"/>
                </a:lnTo>
                <a:lnTo>
                  <a:pt x="5" y="147"/>
                </a:lnTo>
                <a:lnTo>
                  <a:pt x="3" y="140"/>
                </a:lnTo>
                <a:lnTo>
                  <a:pt x="0" y="133"/>
                </a:lnTo>
                <a:lnTo>
                  <a:pt x="0" y="126"/>
                </a:lnTo>
                <a:lnTo>
                  <a:pt x="1" y="121"/>
                </a:lnTo>
                <a:lnTo>
                  <a:pt x="1" y="11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2" name="Freeform 1093"/>
          <p:cNvSpPr>
            <a:spLocks/>
          </p:cNvSpPr>
          <p:nvPr/>
        </p:nvSpPr>
        <p:spPr bwMode="auto">
          <a:xfrm>
            <a:off x="4821238" y="2970213"/>
            <a:ext cx="254000" cy="168275"/>
          </a:xfrm>
          <a:custGeom>
            <a:avLst/>
            <a:gdLst>
              <a:gd name="T0" fmla="*/ 2147483647 w 538"/>
              <a:gd name="T1" fmla="*/ 2147483647 h 359"/>
              <a:gd name="T2" fmla="*/ 2147483647 w 538"/>
              <a:gd name="T3" fmla="*/ 2147483647 h 359"/>
              <a:gd name="T4" fmla="*/ 2147483647 w 538"/>
              <a:gd name="T5" fmla="*/ 2147483647 h 359"/>
              <a:gd name="T6" fmla="*/ 2147483647 w 538"/>
              <a:gd name="T7" fmla="*/ 2147483647 h 359"/>
              <a:gd name="T8" fmla="*/ 2147483647 w 538"/>
              <a:gd name="T9" fmla="*/ 2147483647 h 359"/>
              <a:gd name="T10" fmla="*/ 2147483647 w 538"/>
              <a:gd name="T11" fmla="*/ 2147483647 h 359"/>
              <a:gd name="T12" fmla="*/ 2147483647 w 538"/>
              <a:gd name="T13" fmla="*/ 2147483647 h 359"/>
              <a:gd name="T14" fmla="*/ 2147483647 w 538"/>
              <a:gd name="T15" fmla="*/ 2147483647 h 359"/>
              <a:gd name="T16" fmla="*/ 2147483647 w 538"/>
              <a:gd name="T17" fmla="*/ 2147483647 h 359"/>
              <a:gd name="T18" fmla="*/ 2147483647 w 538"/>
              <a:gd name="T19" fmla="*/ 2147483647 h 359"/>
              <a:gd name="T20" fmla="*/ 2147483647 w 538"/>
              <a:gd name="T21" fmla="*/ 2147483647 h 359"/>
              <a:gd name="T22" fmla="*/ 2147483647 w 538"/>
              <a:gd name="T23" fmla="*/ 2147483647 h 359"/>
              <a:gd name="T24" fmla="*/ 2147483647 w 538"/>
              <a:gd name="T25" fmla="*/ 2147483647 h 359"/>
              <a:gd name="T26" fmla="*/ 2147483647 w 538"/>
              <a:gd name="T27" fmla="*/ 0 h 359"/>
              <a:gd name="T28" fmla="*/ 2147483647 w 538"/>
              <a:gd name="T29" fmla="*/ 2147483647 h 359"/>
              <a:gd name="T30" fmla="*/ 2147483647 w 538"/>
              <a:gd name="T31" fmla="*/ 2147483647 h 359"/>
              <a:gd name="T32" fmla="*/ 2147483647 w 538"/>
              <a:gd name="T33" fmla="*/ 2147483647 h 359"/>
              <a:gd name="T34" fmla="*/ 2147483647 w 538"/>
              <a:gd name="T35" fmla="*/ 2147483647 h 359"/>
              <a:gd name="T36" fmla="*/ 2147483647 w 538"/>
              <a:gd name="T37" fmla="*/ 2147483647 h 359"/>
              <a:gd name="T38" fmla="*/ 2147483647 w 538"/>
              <a:gd name="T39" fmla="*/ 2147483647 h 359"/>
              <a:gd name="T40" fmla="*/ 2147483647 w 538"/>
              <a:gd name="T41" fmla="*/ 2147483647 h 359"/>
              <a:gd name="T42" fmla="*/ 2147483647 w 538"/>
              <a:gd name="T43" fmla="*/ 2147483647 h 359"/>
              <a:gd name="T44" fmla="*/ 2147483647 w 538"/>
              <a:gd name="T45" fmla="*/ 2147483647 h 359"/>
              <a:gd name="T46" fmla="*/ 2147483647 w 538"/>
              <a:gd name="T47" fmla="*/ 2147483647 h 359"/>
              <a:gd name="T48" fmla="*/ 2147483647 w 538"/>
              <a:gd name="T49" fmla="*/ 2147483647 h 359"/>
              <a:gd name="T50" fmla="*/ 2147483647 w 538"/>
              <a:gd name="T51" fmla="*/ 2147483647 h 359"/>
              <a:gd name="T52" fmla="*/ 2147483647 w 538"/>
              <a:gd name="T53" fmla="*/ 2147483647 h 359"/>
              <a:gd name="T54" fmla="*/ 2147483647 w 538"/>
              <a:gd name="T55" fmla="*/ 2147483647 h 359"/>
              <a:gd name="T56" fmla="*/ 2147483647 w 538"/>
              <a:gd name="T57" fmla="*/ 2147483647 h 359"/>
              <a:gd name="T58" fmla="*/ 2147483647 w 538"/>
              <a:gd name="T59" fmla="*/ 2147483647 h 359"/>
              <a:gd name="T60" fmla="*/ 2147483647 w 538"/>
              <a:gd name="T61" fmla="*/ 2147483647 h 359"/>
              <a:gd name="T62" fmla="*/ 2147483647 w 538"/>
              <a:gd name="T63" fmla="*/ 2147483647 h 359"/>
              <a:gd name="T64" fmla="*/ 2147483647 w 538"/>
              <a:gd name="T65" fmla="*/ 2147483647 h 359"/>
              <a:gd name="T66" fmla="*/ 2147483647 w 538"/>
              <a:gd name="T67" fmla="*/ 2147483647 h 359"/>
              <a:gd name="T68" fmla="*/ 2147483647 w 538"/>
              <a:gd name="T69" fmla="*/ 2147483647 h 359"/>
              <a:gd name="T70" fmla="*/ 2147483647 w 538"/>
              <a:gd name="T71" fmla="*/ 2147483647 h 359"/>
              <a:gd name="T72" fmla="*/ 2147483647 w 538"/>
              <a:gd name="T73" fmla="*/ 2147483647 h 359"/>
              <a:gd name="T74" fmla="*/ 2147483647 w 538"/>
              <a:gd name="T75" fmla="*/ 2147483647 h 359"/>
              <a:gd name="T76" fmla="*/ 2147483647 w 538"/>
              <a:gd name="T77" fmla="*/ 2147483647 h 359"/>
              <a:gd name="T78" fmla="*/ 2147483647 w 538"/>
              <a:gd name="T79" fmla="*/ 2147483647 h 359"/>
              <a:gd name="T80" fmla="*/ 2147483647 w 538"/>
              <a:gd name="T81" fmla="*/ 2147483647 h 359"/>
              <a:gd name="T82" fmla="*/ 2147483647 w 538"/>
              <a:gd name="T83" fmla="*/ 2147483647 h 359"/>
              <a:gd name="T84" fmla="*/ 2147483647 w 538"/>
              <a:gd name="T85" fmla="*/ 2147483647 h 359"/>
              <a:gd name="T86" fmla="*/ 2147483647 w 538"/>
              <a:gd name="T87" fmla="*/ 2147483647 h 359"/>
              <a:gd name="T88" fmla="*/ 2147483647 w 538"/>
              <a:gd name="T89" fmla="*/ 2147483647 h 359"/>
              <a:gd name="T90" fmla="*/ 2147483647 w 538"/>
              <a:gd name="T91" fmla="*/ 2147483647 h 359"/>
              <a:gd name="T92" fmla="*/ 2147483647 w 538"/>
              <a:gd name="T93" fmla="*/ 2147483647 h 359"/>
              <a:gd name="T94" fmla="*/ 2147483647 w 538"/>
              <a:gd name="T95" fmla="*/ 2147483647 h 359"/>
              <a:gd name="T96" fmla="*/ 2147483647 w 538"/>
              <a:gd name="T97" fmla="*/ 2147483647 h 359"/>
              <a:gd name="T98" fmla="*/ 2147483647 w 538"/>
              <a:gd name="T99" fmla="*/ 2147483647 h 359"/>
              <a:gd name="T100" fmla="*/ 2147483647 w 538"/>
              <a:gd name="T101" fmla="*/ 2147483647 h 359"/>
              <a:gd name="T102" fmla="*/ 2147483647 w 538"/>
              <a:gd name="T103" fmla="*/ 2147483647 h 359"/>
              <a:gd name="T104" fmla="*/ 2147483647 w 538"/>
              <a:gd name="T105" fmla="*/ 2147483647 h 359"/>
              <a:gd name="T106" fmla="*/ 2147483647 w 538"/>
              <a:gd name="T107" fmla="*/ 2147483647 h 359"/>
              <a:gd name="T108" fmla="*/ 2147483647 w 538"/>
              <a:gd name="T109" fmla="*/ 2147483647 h 359"/>
              <a:gd name="T110" fmla="*/ 2147483647 w 538"/>
              <a:gd name="T111" fmla="*/ 2147483647 h 359"/>
              <a:gd name="T112" fmla="*/ 2147483647 w 538"/>
              <a:gd name="T113" fmla="*/ 2147483647 h 3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8"/>
              <a:gd name="T172" fmla="*/ 0 h 359"/>
              <a:gd name="T173" fmla="*/ 538 w 538"/>
              <a:gd name="T174" fmla="*/ 359 h 3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8" h="359">
                <a:moveTo>
                  <a:pt x="0" y="165"/>
                </a:moveTo>
                <a:lnTo>
                  <a:pt x="7" y="161"/>
                </a:lnTo>
                <a:lnTo>
                  <a:pt x="13" y="162"/>
                </a:lnTo>
                <a:lnTo>
                  <a:pt x="13" y="160"/>
                </a:lnTo>
                <a:lnTo>
                  <a:pt x="18" y="162"/>
                </a:lnTo>
                <a:lnTo>
                  <a:pt x="24" y="162"/>
                </a:lnTo>
                <a:lnTo>
                  <a:pt x="26" y="161"/>
                </a:lnTo>
                <a:lnTo>
                  <a:pt x="27" y="160"/>
                </a:lnTo>
                <a:lnTo>
                  <a:pt x="30" y="153"/>
                </a:lnTo>
                <a:lnTo>
                  <a:pt x="36" y="153"/>
                </a:lnTo>
                <a:lnTo>
                  <a:pt x="42" y="153"/>
                </a:lnTo>
                <a:lnTo>
                  <a:pt x="48" y="152"/>
                </a:lnTo>
                <a:lnTo>
                  <a:pt x="51" y="144"/>
                </a:lnTo>
                <a:lnTo>
                  <a:pt x="55" y="142"/>
                </a:lnTo>
                <a:lnTo>
                  <a:pt x="55" y="135"/>
                </a:lnTo>
                <a:lnTo>
                  <a:pt x="58" y="128"/>
                </a:lnTo>
                <a:lnTo>
                  <a:pt x="58" y="126"/>
                </a:lnTo>
                <a:lnTo>
                  <a:pt x="59" y="126"/>
                </a:lnTo>
                <a:lnTo>
                  <a:pt x="65" y="124"/>
                </a:lnTo>
                <a:lnTo>
                  <a:pt x="67" y="121"/>
                </a:lnTo>
                <a:lnTo>
                  <a:pt x="67" y="116"/>
                </a:lnTo>
                <a:lnTo>
                  <a:pt x="70" y="109"/>
                </a:lnTo>
                <a:lnTo>
                  <a:pt x="74" y="102"/>
                </a:lnTo>
                <a:lnTo>
                  <a:pt x="77" y="96"/>
                </a:lnTo>
                <a:lnTo>
                  <a:pt x="75" y="95"/>
                </a:lnTo>
                <a:lnTo>
                  <a:pt x="82" y="88"/>
                </a:lnTo>
                <a:lnTo>
                  <a:pt x="83" y="87"/>
                </a:lnTo>
                <a:lnTo>
                  <a:pt x="83" y="86"/>
                </a:lnTo>
                <a:lnTo>
                  <a:pt x="85" y="79"/>
                </a:lnTo>
                <a:lnTo>
                  <a:pt x="87" y="73"/>
                </a:lnTo>
                <a:lnTo>
                  <a:pt x="93" y="68"/>
                </a:lnTo>
                <a:lnTo>
                  <a:pt x="93" y="61"/>
                </a:lnTo>
                <a:lnTo>
                  <a:pt x="93" y="57"/>
                </a:lnTo>
                <a:lnTo>
                  <a:pt x="93" y="56"/>
                </a:lnTo>
                <a:lnTo>
                  <a:pt x="98" y="52"/>
                </a:lnTo>
                <a:lnTo>
                  <a:pt x="102" y="49"/>
                </a:lnTo>
                <a:lnTo>
                  <a:pt x="105" y="44"/>
                </a:lnTo>
                <a:lnTo>
                  <a:pt x="112" y="39"/>
                </a:lnTo>
                <a:lnTo>
                  <a:pt x="116" y="38"/>
                </a:lnTo>
                <a:lnTo>
                  <a:pt x="127" y="37"/>
                </a:lnTo>
                <a:lnTo>
                  <a:pt x="130" y="32"/>
                </a:lnTo>
                <a:lnTo>
                  <a:pt x="136" y="28"/>
                </a:lnTo>
                <a:lnTo>
                  <a:pt x="140" y="23"/>
                </a:lnTo>
                <a:lnTo>
                  <a:pt x="147" y="20"/>
                </a:lnTo>
                <a:lnTo>
                  <a:pt x="152" y="14"/>
                </a:lnTo>
                <a:lnTo>
                  <a:pt x="158" y="13"/>
                </a:lnTo>
                <a:lnTo>
                  <a:pt x="164" y="17"/>
                </a:lnTo>
                <a:lnTo>
                  <a:pt x="170" y="20"/>
                </a:lnTo>
                <a:lnTo>
                  <a:pt x="175" y="20"/>
                </a:lnTo>
                <a:lnTo>
                  <a:pt x="176" y="19"/>
                </a:lnTo>
                <a:lnTo>
                  <a:pt x="181" y="20"/>
                </a:lnTo>
                <a:lnTo>
                  <a:pt x="187" y="21"/>
                </a:lnTo>
                <a:lnTo>
                  <a:pt x="190" y="21"/>
                </a:lnTo>
                <a:lnTo>
                  <a:pt x="196" y="25"/>
                </a:lnTo>
                <a:lnTo>
                  <a:pt x="199" y="23"/>
                </a:lnTo>
                <a:lnTo>
                  <a:pt x="206" y="23"/>
                </a:lnTo>
                <a:lnTo>
                  <a:pt x="211" y="25"/>
                </a:lnTo>
                <a:lnTo>
                  <a:pt x="218" y="25"/>
                </a:lnTo>
                <a:lnTo>
                  <a:pt x="224" y="23"/>
                </a:lnTo>
                <a:lnTo>
                  <a:pt x="230" y="23"/>
                </a:lnTo>
                <a:lnTo>
                  <a:pt x="234" y="23"/>
                </a:lnTo>
                <a:lnTo>
                  <a:pt x="240" y="30"/>
                </a:lnTo>
                <a:lnTo>
                  <a:pt x="246" y="33"/>
                </a:lnTo>
                <a:lnTo>
                  <a:pt x="251" y="40"/>
                </a:lnTo>
                <a:lnTo>
                  <a:pt x="254" y="41"/>
                </a:lnTo>
                <a:lnTo>
                  <a:pt x="258" y="40"/>
                </a:lnTo>
                <a:lnTo>
                  <a:pt x="265" y="39"/>
                </a:lnTo>
                <a:lnTo>
                  <a:pt x="269" y="31"/>
                </a:lnTo>
                <a:lnTo>
                  <a:pt x="275" y="27"/>
                </a:lnTo>
                <a:lnTo>
                  <a:pt x="281" y="25"/>
                </a:lnTo>
                <a:lnTo>
                  <a:pt x="287" y="24"/>
                </a:lnTo>
                <a:lnTo>
                  <a:pt x="293" y="25"/>
                </a:lnTo>
                <a:lnTo>
                  <a:pt x="299" y="24"/>
                </a:lnTo>
                <a:lnTo>
                  <a:pt x="305" y="22"/>
                </a:lnTo>
                <a:lnTo>
                  <a:pt x="311" y="22"/>
                </a:lnTo>
                <a:lnTo>
                  <a:pt x="315" y="21"/>
                </a:lnTo>
                <a:lnTo>
                  <a:pt x="318" y="21"/>
                </a:lnTo>
                <a:lnTo>
                  <a:pt x="324" y="20"/>
                </a:lnTo>
                <a:lnTo>
                  <a:pt x="328" y="13"/>
                </a:lnTo>
                <a:lnTo>
                  <a:pt x="329" y="6"/>
                </a:lnTo>
                <a:lnTo>
                  <a:pt x="329" y="5"/>
                </a:lnTo>
                <a:lnTo>
                  <a:pt x="335" y="5"/>
                </a:lnTo>
                <a:lnTo>
                  <a:pt x="341" y="4"/>
                </a:lnTo>
                <a:lnTo>
                  <a:pt x="346" y="0"/>
                </a:lnTo>
                <a:lnTo>
                  <a:pt x="353" y="0"/>
                </a:lnTo>
                <a:lnTo>
                  <a:pt x="359" y="3"/>
                </a:lnTo>
                <a:lnTo>
                  <a:pt x="365" y="6"/>
                </a:lnTo>
                <a:lnTo>
                  <a:pt x="370" y="13"/>
                </a:lnTo>
                <a:lnTo>
                  <a:pt x="375" y="19"/>
                </a:lnTo>
                <a:lnTo>
                  <a:pt x="375" y="20"/>
                </a:lnTo>
                <a:lnTo>
                  <a:pt x="377" y="22"/>
                </a:lnTo>
                <a:lnTo>
                  <a:pt x="381" y="29"/>
                </a:lnTo>
                <a:lnTo>
                  <a:pt x="386" y="43"/>
                </a:lnTo>
                <a:lnTo>
                  <a:pt x="391" y="49"/>
                </a:lnTo>
                <a:lnTo>
                  <a:pt x="392" y="52"/>
                </a:lnTo>
                <a:lnTo>
                  <a:pt x="398" y="57"/>
                </a:lnTo>
                <a:lnTo>
                  <a:pt x="398" y="59"/>
                </a:lnTo>
                <a:lnTo>
                  <a:pt x="404" y="62"/>
                </a:lnTo>
                <a:lnTo>
                  <a:pt x="405" y="69"/>
                </a:lnTo>
                <a:lnTo>
                  <a:pt x="411" y="75"/>
                </a:lnTo>
                <a:lnTo>
                  <a:pt x="418" y="80"/>
                </a:lnTo>
                <a:lnTo>
                  <a:pt x="418" y="81"/>
                </a:lnTo>
                <a:lnTo>
                  <a:pt x="418" y="86"/>
                </a:lnTo>
                <a:lnTo>
                  <a:pt x="424" y="90"/>
                </a:lnTo>
                <a:lnTo>
                  <a:pt x="430" y="95"/>
                </a:lnTo>
                <a:lnTo>
                  <a:pt x="436" y="101"/>
                </a:lnTo>
                <a:lnTo>
                  <a:pt x="438" y="108"/>
                </a:lnTo>
                <a:lnTo>
                  <a:pt x="439" y="113"/>
                </a:lnTo>
                <a:lnTo>
                  <a:pt x="441" y="113"/>
                </a:lnTo>
                <a:lnTo>
                  <a:pt x="444" y="119"/>
                </a:lnTo>
                <a:lnTo>
                  <a:pt x="447" y="126"/>
                </a:lnTo>
                <a:lnTo>
                  <a:pt x="446" y="133"/>
                </a:lnTo>
                <a:lnTo>
                  <a:pt x="448" y="140"/>
                </a:lnTo>
                <a:lnTo>
                  <a:pt x="446" y="146"/>
                </a:lnTo>
                <a:lnTo>
                  <a:pt x="444" y="152"/>
                </a:lnTo>
                <a:lnTo>
                  <a:pt x="443" y="154"/>
                </a:lnTo>
                <a:lnTo>
                  <a:pt x="442" y="158"/>
                </a:lnTo>
                <a:lnTo>
                  <a:pt x="443" y="165"/>
                </a:lnTo>
                <a:lnTo>
                  <a:pt x="443" y="167"/>
                </a:lnTo>
                <a:lnTo>
                  <a:pt x="442" y="174"/>
                </a:lnTo>
                <a:lnTo>
                  <a:pt x="445" y="181"/>
                </a:lnTo>
                <a:lnTo>
                  <a:pt x="445" y="188"/>
                </a:lnTo>
                <a:lnTo>
                  <a:pt x="447" y="194"/>
                </a:lnTo>
                <a:lnTo>
                  <a:pt x="448" y="200"/>
                </a:lnTo>
                <a:lnTo>
                  <a:pt x="446" y="207"/>
                </a:lnTo>
                <a:lnTo>
                  <a:pt x="450" y="214"/>
                </a:lnTo>
                <a:lnTo>
                  <a:pt x="451" y="216"/>
                </a:lnTo>
                <a:lnTo>
                  <a:pt x="453" y="217"/>
                </a:lnTo>
                <a:lnTo>
                  <a:pt x="458" y="223"/>
                </a:lnTo>
                <a:lnTo>
                  <a:pt x="464" y="229"/>
                </a:lnTo>
                <a:lnTo>
                  <a:pt x="476" y="233"/>
                </a:lnTo>
                <a:lnTo>
                  <a:pt x="482" y="234"/>
                </a:lnTo>
                <a:lnTo>
                  <a:pt x="484" y="234"/>
                </a:lnTo>
                <a:lnTo>
                  <a:pt x="485" y="227"/>
                </a:lnTo>
                <a:lnTo>
                  <a:pt x="491" y="229"/>
                </a:lnTo>
                <a:lnTo>
                  <a:pt x="496" y="226"/>
                </a:lnTo>
                <a:lnTo>
                  <a:pt x="502" y="223"/>
                </a:lnTo>
                <a:lnTo>
                  <a:pt x="505" y="223"/>
                </a:lnTo>
                <a:lnTo>
                  <a:pt x="509" y="219"/>
                </a:lnTo>
                <a:lnTo>
                  <a:pt x="510" y="218"/>
                </a:lnTo>
                <a:lnTo>
                  <a:pt x="511" y="218"/>
                </a:lnTo>
                <a:lnTo>
                  <a:pt x="517" y="217"/>
                </a:lnTo>
                <a:lnTo>
                  <a:pt x="520" y="217"/>
                </a:lnTo>
                <a:lnTo>
                  <a:pt x="524" y="219"/>
                </a:lnTo>
                <a:lnTo>
                  <a:pt x="527" y="221"/>
                </a:lnTo>
                <a:lnTo>
                  <a:pt x="528" y="221"/>
                </a:lnTo>
                <a:lnTo>
                  <a:pt x="531" y="222"/>
                </a:lnTo>
                <a:lnTo>
                  <a:pt x="535" y="225"/>
                </a:lnTo>
                <a:lnTo>
                  <a:pt x="536" y="231"/>
                </a:lnTo>
                <a:lnTo>
                  <a:pt x="536" y="235"/>
                </a:lnTo>
                <a:lnTo>
                  <a:pt x="538" y="240"/>
                </a:lnTo>
                <a:lnTo>
                  <a:pt x="537" y="245"/>
                </a:lnTo>
                <a:lnTo>
                  <a:pt x="537" y="251"/>
                </a:lnTo>
                <a:lnTo>
                  <a:pt x="536" y="254"/>
                </a:lnTo>
                <a:lnTo>
                  <a:pt x="535" y="261"/>
                </a:lnTo>
                <a:lnTo>
                  <a:pt x="531" y="265"/>
                </a:lnTo>
                <a:lnTo>
                  <a:pt x="524" y="266"/>
                </a:lnTo>
                <a:lnTo>
                  <a:pt x="518" y="266"/>
                </a:lnTo>
                <a:lnTo>
                  <a:pt x="512" y="267"/>
                </a:lnTo>
                <a:lnTo>
                  <a:pt x="506" y="271"/>
                </a:lnTo>
                <a:lnTo>
                  <a:pt x="501" y="272"/>
                </a:lnTo>
                <a:lnTo>
                  <a:pt x="505" y="265"/>
                </a:lnTo>
                <a:lnTo>
                  <a:pt x="503" y="258"/>
                </a:lnTo>
                <a:lnTo>
                  <a:pt x="503" y="251"/>
                </a:lnTo>
                <a:lnTo>
                  <a:pt x="497" y="251"/>
                </a:lnTo>
                <a:lnTo>
                  <a:pt x="492" y="257"/>
                </a:lnTo>
                <a:lnTo>
                  <a:pt x="496" y="264"/>
                </a:lnTo>
                <a:lnTo>
                  <a:pt x="495" y="271"/>
                </a:lnTo>
                <a:lnTo>
                  <a:pt x="489" y="277"/>
                </a:lnTo>
                <a:lnTo>
                  <a:pt x="489" y="278"/>
                </a:lnTo>
                <a:lnTo>
                  <a:pt x="495" y="277"/>
                </a:lnTo>
                <a:lnTo>
                  <a:pt x="502" y="277"/>
                </a:lnTo>
                <a:lnTo>
                  <a:pt x="501" y="278"/>
                </a:lnTo>
                <a:lnTo>
                  <a:pt x="495" y="279"/>
                </a:lnTo>
                <a:lnTo>
                  <a:pt x="489" y="282"/>
                </a:lnTo>
                <a:lnTo>
                  <a:pt x="492" y="289"/>
                </a:lnTo>
                <a:lnTo>
                  <a:pt x="497" y="282"/>
                </a:lnTo>
                <a:lnTo>
                  <a:pt x="495" y="289"/>
                </a:lnTo>
                <a:lnTo>
                  <a:pt x="490" y="295"/>
                </a:lnTo>
                <a:lnTo>
                  <a:pt x="486" y="302"/>
                </a:lnTo>
                <a:lnTo>
                  <a:pt x="484" y="309"/>
                </a:lnTo>
                <a:lnTo>
                  <a:pt x="486" y="315"/>
                </a:lnTo>
                <a:lnTo>
                  <a:pt x="485" y="322"/>
                </a:lnTo>
                <a:lnTo>
                  <a:pt x="487" y="329"/>
                </a:lnTo>
                <a:lnTo>
                  <a:pt x="486" y="336"/>
                </a:lnTo>
                <a:lnTo>
                  <a:pt x="484" y="343"/>
                </a:lnTo>
                <a:lnTo>
                  <a:pt x="484" y="348"/>
                </a:lnTo>
                <a:lnTo>
                  <a:pt x="478" y="348"/>
                </a:lnTo>
                <a:lnTo>
                  <a:pt x="471" y="348"/>
                </a:lnTo>
                <a:lnTo>
                  <a:pt x="465" y="347"/>
                </a:lnTo>
                <a:lnTo>
                  <a:pt x="453" y="343"/>
                </a:lnTo>
                <a:lnTo>
                  <a:pt x="448" y="336"/>
                </a:lnTo>
                <a:lnTo>
                  <a:pt x="445" y="329"/>
                </a:lnTo>
                <a:lnTo>
                  <a:pt x="438" y="333"/>
                </a:lnTo>
                <a:lnTo>
                  <a:pt x="431" y="330"/>
                </a:lnTo>
                <a:lnTo>
                  <a:pt x="426" y="327"/>
                </a:lnTo>
                <a:lnTo>
                  <a:pt x="420" y="328"/>
                </a:lnTo>
                <a:lnTo>
                  <a:pt x="414" y="326"/>
                </a:lnTo>
                <a:lnTo>
                  <a:pt x="407" y="320"/>
                </a:lnTo>
                <a:lnTo>
                  <a:pt x="406" y="319"/>
                </a:lnTo>
                <a:lnTo>
                  <a:pt x="400" y="320"/>
                </a:lnTo>
                <a:lnTo>
                  <a:pt x="397" y="318"/>
                </a:lnTo>
                <a:lnTo>
                  <a:pt x="394" y="318"/>
                </a:lnTo>
                <a:lnTo>
                  <a:pt x="387" y="319"/>
                </a:lnTo>
                <a:lnTo>
                  <a:pt x="385" y="320"/>
                </a:lnTo>
                <a:lnTo>
                  <a:pt x="378" y="322"/>
                </a:lnTo>
                <a:lnTo>
                  <a:pt x="375" y="322"/>
                </a:lnTo>
                <a:lnTo>
                  <a:pt x="371" y="325"/>
                </a:lnTo>
                <a:lnTo>
                  <a:pt x="370" y="325"/>
                </a:lnTo>
                <a:lnTo>
                  <a:pt x="364" y="326"/>
                </a:lnTo>
                <a:lnTo>
                  <a:pt x="360" y="326"/>
                </a:lnTo>
                <a:lnTo>
                  <a:pt x="359" y="326"/>
                </a:lnTo>
                <a:lnTo>
                  <a:pt x="356" y="327"/>
                </a:lnTo>
                <a:lnTo>
                  <a:pt x="353" y="327"/>
                </a:lnTo>
                <a:lnTo>
                  <a:pt x="351" y="328"/>
                </a:lnTo>
                <a:lnTo>
                  <a:pt x="349" y="329"/>
                </a:lnTo>
                <a:lnTo>
                  <a:pt x="348" y="329"/>
                </a:lnTo>
                <a:lnTo>
                  <a:pt x="346" y="330"/>
                </a:lnTo>
                <a:lnTo>
                  <a:pt x="345" y="330"/>
                </a:lnTo>
                <a:lnTo>
                  <a:pt x="340" y="335"/>
                </a:lnTo>
                <a:lnTo>
                  <a:pt x="339" y="335"/>
                </a:lnTo>
                <a:lnTo>
                  <a:pt x="338" y="337"/>
                </a:lnTo>
                <a:lnTo>
                  <a:pt x="336" y="338"/>
                </a:lnTo>
                <a:lnTo>
                  <a:pt x="334" y="339"/>
                </a:lnTo>
                <a:lnTo>
                  <a:pt x="332" y="343"/>
                </a:lnTo>
                <a:lnTo>
                  <a:pt x="331" y="344"/>
                </a:lnTo>
                <a:lnTo>
                  <a:pt x="329" y="346"/>
                </a:lnTo>
                <a:lnTo>
                  <a:pt x="326" y="348"/>
                </a:lnTo>
                <a:lnTo>
                  <a:pt x="322" y="353"/>
                </a:lnTo>
                <a:lnTo>
                  <a:pt x="318" y="354"/>
                </a:lnTo>
                <a:lnTo>
                  <a:pt x="315" y="355"/>
                </a:lnTo>
                <a:lnTo>
                  <a:pt x="312" y="356"/>
                </a:lnTo>
                <a:lnTo>
                  <a:pt x="309" y="356"/>
                </a:lnTo>
                <a:lnTo>
                  <a:pt x="307" y="358"/>
                </a:lnTo>
                <a:lnTo>
                  <a:pt x="305" y="359"/>
                </a:lnTo>
                <a:lnTo>
                  <a:pt x="300" y="359"/>
                </a:lnTo>
                <a:lnTo>
                  <a:pt x="297" y="355"/>
                </a:lnTo>
                <a:lnTo>
                  <a:pt x="292" y="354"/>
                </a:lnTo>
                <a:lnTo>
                  <a:pt x="285" y="354"/>
                </a:lnTo>
                <a:lnTo>
                  <a:pt x="280" y="352"/>
                </a:lnTo>
                <a:lnTo>
                  <a:pt x="279" y="351"/>
                </a:lnTo>
                <a:lnTo>
                  <a:pt x="275" y="351"/>
                </a:lnTo>
                <a:lnTo>
                  <a:pt x="269" y="352"/>
                </a:lnTo>
                <a:lnTo>
                  <a:pt x="268" y="352"/>
                </a:lnTo>
                <a:lnTo>
                  <a:pt x="262" y="351"/>
                </a:lnTo>
                <a:lnTo>
                  <a:pt x="260" y="351"/>
                </a:lnTo>
                <a:lnTo>
                  <a:pt x="254" y="348"/>
                </a:lnTo>
                <a:lnTo>
                  <a:pt x="250" y="347"/>
                </a:lnTo>
                <a:lnTo>
                  <a:pt x="248" y="350"/>
                </a:lnTo>
                <a:lnTo>
                  <a:pt x="244" y="352"/>
                </a:lnTo>
                <a:lnTo>
                  <a:pt x="241" y="353"/>
                </a:lnTo>
                <a:lnTo>
                  <a:pt x="238" y="353"/>
                </a:lnTo>
                <a:lnTo>
                  <a:pt x="232" y="354"/>
                </a:lnTo>
                <a:lnTo>
                  <a:pt x="229" y="353"/>
                </a:lnTo>
                <a:lnTo>
                  <a:pt x="226" y="352"/>
                </a:lnTo>
                <a:lnTo>
                  <a:pt x="223" y="351"/>
                </a:lnTo>
                <a:lnTo>
                  <a:pt x="219" y="348"/>
                </a:lnTo>
                <a:lnTo>
                  <a:pt x="214" y="347"/>
                </a:lnTo>
                <a:lnTo>
                  <a:pt x="211" y="346"/>
                </a:lnTo>
                <a:lnTo>
                  <a:pt x="208" y="344"/>
                </a:lnTo>
                <a:lnTo>
                  <a:pt x="205" y="344"/>
                </a:lnTo>
                <a:lnTo>
                  <a:pt x="202" y="345"/>
                </a:lnTo>
                <a:lnTo>
                  <a:pt x="195" y="343"/>
                </a:lnTo>
                <a:lnTo>
                  <a:pt x="193" y="342"/>
                </a:lnTo>
                <a:lnTo>
                  <a:pt x="192" y="342"/>
                </a:lnTo>
                <a:lnTo>
                  <a:pt x="189" y="340"/>
                </a:lnTo>
                <a:lnTo>
                  <a:pt x="186" y="342"/>
                </a:lnTo>
                <a:lnTo>
                  <a:pt x="180" y="342"/>
                </a:lnTo>
                <a:lnTo>
                  <a:pt x="177" y="342"/>
                </a:lnTo>
                <a:lnTo>
                  <a:pt x="175" y="343"/>
                </a:lnTo>
                <a:lnTo>
                  <a:pt x="170" y="344"/>
                </a:lnTo>
                <a:lnTo>
                  <a:pt x="167" y="344"/>
                </a:lnTo>
                <a:lnTo>
                  <a:pt x="164" y="344"/>
                </a:lnTo>
                <a:lnTo>
                  <a:pt x="162" y="343"/>
                </a:lnTo>
                <a:lnTo>
                  <a:pt x="160" y="343"/>
                </a:lnTo>
                <a:lnTo>
                  <a:pt x="156" y="340"/>
                </a:lnTo>
                <a:lnTo>
                  <a:pt x="155" y="337"/>
                </a:lnTo>
                <a:lnTo>
                  <a:pt x="156" y="337"/>
                </a:lnTo>
                <a:lnTo>
                  <a:pt x="156" y="334"/>
                </a:lnTo>
                <a:lnTo>
                  <a:pt x="157" y="333"/>
                </a:lnTo>
                <a:lnTo>
                  <a:pt x="157" y="331"/>
                </a:lnTo>
                <a:lnTo>
                  <a:pt x="159" y="329"/>
                </a:lnTo>
                <a:lnTo>
                  <a:pt x="162" y="329"/>
                </a:lnTo>
                <a:lnTo>
                  <a:pt x="164" y="327"/>
                </a:lnTo>
                <a:lnTo>
                  <a:pt x="163" y="321"/>
                </a:lnTo>
                <a:lnTo>
                  <a:pt x="157" y="320"/>
                </a:lnTo>
                <a:lnTo>
                  <a:pt x="145" y="312"/>
                </a:lnTo>
                <a:lnTo>
                  <a:pt x="140" y="305"/>
                </a:lnTo>
                <a:lnTo>
                  <a:pt x="138" y="305"/>
                </a:lnTo>
                <a:lnTo>
                  <a:pt x="134" y="299"/>
                </a:lnTo>
                <a:lnTo>
                  <a:pt x="133" y="296"/>
                </a:lnTo>
                <a:lnTo>
                  <a:pt x="131" y="294"/>
                </a:lnTo>
                <a:lnTo>
                  <a:pt x="132" y="291"/>
                </a:lnTo>
                <a:lnTo>
                  <a:pt x="138" y="287"/>
                </a:lnTo>
                <a:lnTo>
                  <a:pt x="145" y="289"/>
                </a:lnTo>
                <a:lnTo>
                  <a:pt x="148" y="286"/>
                </a:lnTo>
                <a:lnTo>
                  <a:pt x="144" y="281"/>
                </a:lnTo>
                <a:lnTo>
                  <a:pt x="137" y="280"/>
                </a:lnTo>
                <a:lnTo>
                  <a:pt x="132" y="274"/>
                </a:lnTo>
                <a:lnTo>
                  <a:pt x="126" y="277"/>
                </a:lnTo>
                <a:lnTo>
                  <a:pt x="120" y="282"/>
                </a:lnTo>
                <a:lnTo>
                  <a:pt x="119" y="283"/>
                </a:lnTo>
                <a:lnTo>
                  <a:pt x="116" y="290"/>
                </a:lnTo>
                <a:lnTo>
                  <a:pt x="109" y="290"/>
                </a:lnTo>
                <a:lnTo>
                  <a:pt x="106" y="283"/>
                </a:lnTo>
                <a:lnTo>
                  <a:pt x="105" y="282"/>
                </a:lnTo>
                <a:lnTo>
                  <a:pt x="104" y="280"/>
                </a:lnTo>
                <a:lnTo>
                  <a:pt x="98" y="279"/>
                </a:lnTo>
                <a:lnTo>
                  <a:pt x="92" y="278"/>
                </a:lnTo>
                <a:lnTo>
                  <a:pt x="86" y="278"/>
                </a:lnTo>
                <a:lnTo>
                  <a:pt x="82" y="273"/>
                </a:lnTo>
                <a:lnTo>
                  <a:pt x="82" y="271"/>
                </a:lnTo>
                <a:lnTo>
                  <a:pt x="75" y="269"/>
                </a:lnTo>
                <a:lnTo>
                  <a:pt x="69" y="269"/>
                </a:lnTo>
                <a:lnTo>
                  <a:pt x="67" y="265"/>
                </a:lnTo>
                <a:lnTo>
                  <a:pt x="73" y="261"/>
                </a:lnTo>
                <a:lnTo>
                  <a:pt x="73" y="255"/>
                </a:lnTo>
                <a:lnTo>
                  <a:pt x="67" y="251"/>
                </a:lnTo>
                <a:lnTo>
                  <a:pt x="72" y="245"/>
                </a:lnTo>
                <a:lnTo>
                  <a:pt x="73" y="238"/>
                </a:lnTo>
                <a:lnTo>
                  <a:pt x="72" y="237"/>
                </a:lnTo>
                <a:lnTo>
                  <a:pt x="66" y="234"/>
                </a:lnTo>
                <a:lnTo>
                  <a:pt x="62" y="233"/>
                </a:lnTo>
                <a:lnTo>
                  <a:pt x="60" y="233"/>
                </a:lnTo>
                <a:lnTo>
                  <a:pt x="58" y="232"/>
                </a:lnTo>
                <a:lnTo>
                  <a:pt x="53" y="229"/>
                </a:lnTo>
                <a:lnTo>
                  <a:pt x="47" y="226"/>
                </a:lnTo>
                <a:lnTo>
                  <a:pt x="41" y="222"/>
                </a:lnTo>
                <a:lnTo>
                  <a:pt x="37" y="217"/>
                </a:lnTo>
                <a:lnTo>
                  <a:pt x="36" y="216"/>
                </a:lnTo>
                <a:lnTo>
                  <a:pt x="32" y="213"/>
                </a:lnTo>
                <a:lnTo>
                  <a:pt x="34" y="210"/>
                </a:lnTo>
                <a:lnTo>
                  <a:pt x="31" y="204"/>
                </a:lnTo>
                <a:lnTo>
                  <a:pt x="33" y="199"/>
                </a:lnTo>
                <a:lnTo>
                  <a:pt x="32" y="192"/>
                </a:lnTo>
                <a:lnTo>
                  <a:pt x="27" y="192"/>
                </a:lnTo>
                <a:lnTo>
                  <a:pt x="25" y="190"/>
                </a:lnTo>
                <a:lnTo>
                  <a:pt x="24" y="190"/>
                </a:lnTo>
                <a:lnTo>
                  <a:pt x="19" y="183"/>
                </a:lnTo>
                <a:lnTo>
                  <a:pt x="14" y="180"/>
                </a:lnTo>
                <a:lnTo>
                  <a:pt x="8" y="176"/>
                </a:lnTo>
                <a:lnTo>
                  <a:pt x="4" y="169"/>
                </a:lnTo>
                <a:lnTo>
                  <a:pt x="0" y="16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3" name="Freeform 1094"/>
          <p:cNvSpPr>
            <a:spLocks/>
          </p:cNvSpPr>
          <p:nvPr/>
        </p:nvSpPr>
        <p:spPr bwMode="auto">
          <a:xfrm>
            <a:off x="4902200" y="5059363"/>
            <a:ext cx="349250" cy="368300"/>
          </a:xfrm>
          <a:custGeom>
            <a:avLst/>
            <a:gdLst>
              <a:gd name="T0" fmla="*/ 2147483647 w 741"/>
              <a:gd name="T1" fmla="*/ 2147483647 h 781"/>
              <a:gd name="T2" fmla="*/ 2147483647 w 741"/>
              <a:gd name="T3" fmla="*/ 2147483647 h 781"/>
              <a:gd name="T4" fmla="*/ 2147483647 w 741"/>
              <a:gd name="T5" fmla="*/ 2147483647 h 781"/>
              <a:gd name="T6" fmla="*/ 2147483647 w 741"/>
              <a:gd name="T7" fmla="*/ 2147483647 h 781"/>
              <a:gd name="T8" fmla="*/ 2147483647 w 741"/>
              <a:gd name="T9" fmla="*/ 2147483647 h 781"/>
              <a:gd name="T10" fmla="*/ 2147483647 w 741"/>
              <a:gd name="T11" fmla="*/ 2147483647 h 781"/>
              <a:gd name="T12" fmla="*/ 2147483647 w 741"/>
              <a:gd name="T13" fmla="*/ 2147483647 h 781"/>
              <a:gd name="T14" fmla="*/ 2147483647 w 741"/>
              <a:gd name="T15" fmla="*/ 2147483647 h 781"/>
              <a:gd name="T16" fmla="*/ 2147483647 w 741"/>
              <a:gd name="T17" fmla="*/ 2147483647 h 781"/>
              <a:gd name="T18" fmla="*/ 2147483647 w 741"/>
              <a:gd name="T19" fmla="*/ 2147483647 h 781"/>
              <a:gd name="T20" fmla="*/ 2147483647 w 741"/>
              <a:gd name="T21" fmla="*/ 2147483647 h 781"/>
              <a:gd name="T22" fmla="*/ 2147483647 w 741"/>
              <a:gd name="T23" fmla="*/ 2147483647 h 781"/>
              <a:gd name="T24" fmla="*/ 2147483647 w 741"/>
              <a:gd name="T25" fmla="*/ 2147483647 h 781"/>
              <a:gd name="T26" fmla="*/ 2147483647 w 741"/>
              <a:gd name="T27" fmla="*/ 2147483647 h 781"/>
              <a:gd name="T28" fmla="*/ 2147483647 w 741"/>
              <a:gd name="T29" fmla="*/ 2147483647 h 781"/>
              <a:gd name="T30" fmla="*/ 2147483647 w 741"/>
              <a:gd name="T31" fmla="*/ 2147483647 h 781"/>
              <a:gd name="T32" fmla="*/ 2147483647 w 741"/>
              <a:gd name="T33" fmla="*/ 2147483647 h 781"/>
              <a:gd name="T34" fmla="*/ 2147483647 w 741"/>
              <a:gd name="T35" fmla="*/ 2147483647 h 781"/>
              <a:gd name="T36" fmla="*/ 2147483647 w 741"/>
              <a:gd name="T37" fmla="*/ 2147483647 h 781"/>
              <a:gd name="T38" fmla="*/ 2147483647 w 741"/>
              <a:gd name="T39" fmla="*/ 2147483647 h 781"/>
              <a:gd name="T40" fmla="*/ 2147483647 w 741"/>
              <a:gd name="T41" fmla="*/ 2147483647 h 781"/>
              <a:gd name="T42" fmla="*/ 2147483647 w 741"/>
              <a:gd name="T43" fmla="*/ 2147483647 h 781"/>
              <a:gd name="T44" fmla="*/ 2147483647 w 741"/>
              <a:gd name="T45" fmla="*/ 2147483647 h 781"/>
              <a:gd name="T46" fmla="*/ 2147483647 w 741"/>
              <a:gd name="T47" fmla="*/ 2147483647 h 781"/>
              <a:gd name="T48" fmla="*/ 2147483647 w 741"/>
              <a:gd name="T49" fmla="*/ 2147483647 h 781"/>
              <a:gd name="T50" fmla="*/ 2147483647 w 741"/>
              <a:gd name="T51" fmla="*/ 2147483647 h 781"/>
              <a:gd name="T52" fmla="*/ 2147483647 w 741"/>
              <a:gd name="T53" fmla="*/ 2147483647 h 781"/>
              <a:gd name="T54" fmla="*/ 2147483647 w 741"/>
              <a:gd name="T55" fmla="*/ 2147483647 h 781"/>
              <a:gd name="T56" fmla="*/ 2147483647 w 741"/>
              <a:gd name="T57" fmla="*/ 2147483647 h 781"/>
              <a:gd name="T58" fmla="*/ 2147483647 w 741"/>
              <a:gd name="T59" fmla="*/ 2147483647 h 781"/>
              <a:gd name="T60" fmla="*/ 2147483647 w 741"/>
              <a:gd name="T61" fmla="*/ 2147483647 h 781"/>
              <a:gd name="T62" fmla="*/ 2147483647 w 741"/>
              <a:gd name="T63" fmla="*/ 2147483647 h 781"/>
              <a:gd name="T64" fmla="*/ 2147483647 w 741"/>
              <a:gd name="T65" fmla="*/ 2147483647 h 781"/>
              <a:gd name="T66" fmla="*/ 2147483647 w 741"/>
              <a:gd name="T67" fmla="*/ 2147483647 h 781"/>
              <a:gd name="T68" fmla="*/ 2147483647 w 741"/>
              <a:gd name="T69" fmla="*/ 2147483647 h 781"/>
              <a:gd name="T70" fmla="*/ 2147483647 w 741"/>
              <a:gd name="T71" fmla="*/ 2147483647 h 781"/>
              <a:gd name="T72" fmla="*/ 2147483647 w 741"/>
              <a:gd name="T73" fmla="*/ 2147483647 h 781"/>
              <a:gd name="T74" fmla="*/ 2147483647 w 741"/>
              <a:gd name="T75" fmla="*/ 2147483647 h 781"/>
              <a:gd name="T76" fmla="*/ 2147483647 w 741"/>
              <a:gd name="T77" fmla="*/ 2147483647 h 781"/>
              <a:gd name="T78" fmla="*/ 2147483647 w 741"/>
              <a:gd name="T79" fmla="*/ 2147483647 h 781"/>
              <a:gd name="T80" fmla="*/ 2147483647 w 741"/>
              <a:gd name="T81" fmla="*/ 2147483647 h 781"/>
              <a:gd name="T82" fmla="*/ 2147483647 w 741"/>
              <a:gd name="T83" fmla="*/ 2147483647 h 781"/>
              <a:gd name="T84" fmla="*/ 2147483647 w 741"/>
              <a:gd name="T85" fmla="*/ 2147483647 h 781"/>
              <a:gd name="T86" fmla="*/ 2147483647 w 741"/>
              <a:gd name="T87" fmla="*/ 2147483647 h 781"/>
              <a:gd name="T88" fmla="*/ 2147483647 w 741"/>
              <a:gd name="T89" fmla="*/ 2147483647 h 781"/>
              <a:gd name="T90" fmla="*/ 2147483647 w 741"/>
              <a:gd name="T91" fmla="*/ 2147483647 h 781"/>
              <a:gd name="T92" fmla="*/ 2147483647 w 741"/>
              <a:gd name="T93" fmla="*/ 2147483647 h 781"/>
              <a:gd name="T94" fmla="*/ 2147483647 w 741"/>
              <a:gd name="T95" fmla="*/ 2147483647 h 781"/>
              <a:gd name="T96" fmla="*/ 2147483647 w 741"/>
              <a:gd name="T97" fmla="*/ 2147483647 h 781"/>
              <a:gd name="T98" fmla="*/ 2147483647 w 741"/>
              <a:gd name="T99" fmla="*/ 2147483647 h 781"/>
              <a:gd name="T100" fmla="*/ 2147483647 w 741"/>
              <a:gd name="T101" fmla="*/ 2147483647 h 781"/>
              <a:gd name="T102" fmla="*/ 2147483647 w 741"/>
              <a:gd name="T103" fmla="*/ 2147483647 h 781"/>
              <a:gd name="T104" fmla="*/ 2147483647 w 741"/>
              <a:gd name="T105" fmla="*/ 2147483647 h 781"/>
              <a:gd name="T106" fmla="*/ 2147483647 w 741"/>
              <a:gd name="T107" fmla="*/ 2147483647 h 781"/>
              <a:gd name="T108" fmla="*/ 2147483647 w 741"/>
              <a:gd name="T109" fmla="*/ 2147483647 h 781"/>
              <a:gd name="T110" fmla="*/ 2147483647 w 741"/>
              <a:gd name="T111" fmla="*/ 2147483647 h 78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41"/>
              <a:gd name="T169" fmla="*/ 0 h 781"/>
              <a:gd name="T170" fmla="*/ 741 w 741"/>
              <a:gd name="T171" fmla="*/ 781 h 78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41" h="781">
                <a:moveTo>
                  <a:pt x="0" y="630"/>
                </a:moveTo>
                <a:lnTo>
                  <a:pt x="0" y="588"/>
                </a:lnTo>
                <a:lnTo>
                  <a:pt x="1" y="582"/>
                </a:lnTo>
                <a:lnTo>
                  <a:pt x="1" y="541"/>
                </a:lnTo>
                <a:lnTo>
                  <a:pt x="2" y="538"/>
                </a:lnTo>
                <a:lnTo>
                  <a:pt x="2" y="491"/>
                </a:lnTo>
                <a:lnTo>
                  <a:pt x="2" y="484"/>
                </a:lnTo>
                <a:lnTo>
                  <a:pt x="2" y="435"/>
                </a:lnTo>
                <a:lnTo>
                  <a:pt x="3" y="428"/>
                </a:lnTo>
                <a:lnTo>
                  <a:pt x="3" y="387"/>
                </a:lnTo>
                <a:lnTo>
                  <a:pt x="3" y="380"/>
                </a:lnTo>
                <a:lnTo>
                  <a:pt x="118" y="380"/>
                </a:lnTo>
                <a:lnTo>
                  <a:pt x="129" y="376"/>
                </a:lnTo>
                <a:lnTo>
                  <a:pt x="124" y="369"/>
                </a:lnTo>
                <a:lnTo>
                  <a:pt x="122" y="362"/>
                </a:lnTo>
                <a:lnTo>
                  <a:pt x="124" y="355"/>
                </a:lnTo>
                <a:lnTo>
                  <a:pt x="125" y="349"/>
                </a:lnTo>
                <a:lnTo>
                  <a:pt x="127" y="341"/>
                </a:lnTo>
                <a:lnTo>
                  <a:pt x="131" y="336"/>
                </a:lnTo>
                <a:lnTo>
                  <a:pt x="132" y="329"/>
                </a:lnTo>
                <a:lnTo>
                  <a:pt x="131" y="321"/>
                </a:lnTo>
                <a:lnTo>
                  <a:pt x="128" y="315"/>
                </a:lnTo>
                <a:lnTo>
                  <a:pt x="128" y="307"/>
                </a:lnTo>
                <a:lnTo>
                  <a:pt x="128" y="293"/>
                </a:lnTo>
                <a:lnTo>
                  <a:pt x="131" y="286"/>
                </a:lnTo>
                <a:lnTo>
                  <a:pt x="130" y="280"/>
                </a:lnTo>
                <a:lnTo>
                  <a:pt x="128" y="273"/>
                </a:lnTo>
                <a:lnTo>
                  <a:pt x="130" y="266"/>
                </a:lnTo>
                <a:lnTo>
                  <a:pt x="132" y="259"/>
                </a:lnTo>
                <a:lnTo>
                  <a:pt x="135" y="252"/>
                </a:lnTo>
                <a:lnTo>
                  <a:pt x="132" y="245"/>
                </a:lnTo>
                <a:lnTo>
                  <a:pt x="132" y="239"/>
                </a:lnTo>
                <a:lnTo>
                  <a:pt x="132" y="232"/>
                </a:lnTo>
                <a:lnTo>
                  <a:pt x="131" y="232"/>
                </a:lnTo>
                <a:lnTo>
                  <a:pt x="131" y="225"/>
                </a:lnTo>
                <a:lnTo>
                  <a:pt x="131" y="218"/>
                </a:lnTo>
                <a:lnTo>
                  <a:pt x="129" y="211"/>
                </a:lnTo>
                <a:lnTo>
                  <a:pt x="132" y="211"/>
                </a:lnTo>
                <a:lnTo>
                  <a:pt x="138" y="217"/>
                </a:lnTo>
                <a:lnTo>
                  <a:pt x="138" y="224"/>
                </a:lnTo>
                <a:lnTo>
                  <a:pt x="144" y="225"/>
                </a:lnTo>
                <a:lnTo>
                  <a:pt x="151" y="226"/>
                </a:lnTo>
                <a:lnTo>
                  <a:pt x="155" y="233"/>
                </a:lnTo>
                <a:lnTo>
                  <a:pt x="156" y="239"/>
                </a:lnTo>
                <a:lnTo>
                  <a:pt x="155" y="247"/>
                </a:lnTo>
                <a:lnTo>
                  <a:pt x="150" y="253"/>
                </a:lnTo>
                <a:lnTo>
                  <a:pt x="156" y="255"/>
                </a:lnTo>
                <a:lnTo>
                  <a:pt x="162" y="258"/>
                </a:lnTo>
                <a:lnTo>
                  <a:pt x="168" y="253"/>
                </a:lnTo>
                <a:lnTo>
                  <a:pt x="174" y="249"/>
                </a:lnTo>
                <a:lnTo>
                  <a:pt x="181" y="247"/>
                </a:lnTo>
                <a:lnTo>
                  <a:pt x="187" y="244"/>
                </a:lnTo>
                <a:lnTo>
                  <a:pt x="193" y="243"/>
                </a:lnTo>
                <a:lnTo>
                  <a:pt x="196" y="242"/>
                </a:lnTo>
                <a:lnTo>
                  <a:pt x="202" y="242"/>
                </a:lnTo>
                <a:lnTo>
                  <a:pt x="209" y="240"/>
                </a:lnTo>
                <a:lnTo>
                  <a:pt x="215" y="239"/>
                </a:lnTo>
                <a:lnTo>
                  <a:pt x="213" y="245"/>
                </a:lnTo>
                <a:lnTo>
                  <a:pt x="212" y="252"/>
                </a:lnTo>
                <a:lnTo>
                  <a:pt x="214" y="259"/>
                </a:lnTo>
                <a:lnTo>
                  <a:pt x="214" y="266"/>
                </a:lnTo>
                <a:lnTo>
                  <a:pt x="217" y="273"/>
                </a:lnTo>
                <a:lnTo>
                  <a:pt x="222" y="276"/>
                </a:lnTo>
                <a:lnTo>
                  <a:pt x="228" y="281"/>
                </a:lnTo>
                <a:lnTo>
                  <a:pt x="234" y="280"/>
                </a:lnTo>
                <a:lnTo>
                  <a:pt x="241" y="285"/>
                </a:lnTo>
                <a:lnTo>
                  <a:pt x="247" y="284"/>
                </a:lnTo>
                <a:lnTo>
                  <a:pt x="253" y="290"/>
                </a:lnTo>
                <a:lnTo>
                  <a:pt x="259" y="293"/>
                </a:lnTo>
                <a:lnTo>
                  <a:pt x="265" y="293"/>
                </a:lnTo>
                <a:lnTo>
                  <a:pt x="272" y="294"/>
                </a:lnTo>
                <a:lnTo>
                  <a:pt x="278" y="294"/>
                </a:lnTo>
                <a:lnTo>
                  <a:pt x="284" y="294"/>
                </a:lnTo>
                <a:lnTo>
                  <a:pt x="289" y="298"/>
                </a:lnTo>
                <a:lnTo>
                  <a:pt x="295" y="300"/>
                </a:lnTo>
                <a:lnTo>
                  <a:pt x="302" y="300"/>
                </a:lnTo>
                <a:lnTo>
                  <a:pt x="308" y="299"/>
                </a:lnTo>
                <a:lnTo>
                  <a:pt x="315" y="294"/>
                </a:lnTo>
                <a:lnTo>
                  <a:pt x="317" y="288"/>
                </a:lnTo>
                <a:lnTo>
                  <a:pt x="318" y="281"/>
                </a:lnTo>
                <a:lnTo>
                  <a:pt x="320" y="275"/>
                </a:lnTo>
                <a:lnTo>
                  <a:pt x="324" y="268"/>
                </a:lnTo>
                <a:lnTo>
                  <a:pt x="331" y="267"/>
                </a:lnTo>
                <a:lnTo>
                  <a:pt x="332" y="267"/>
                </a:lnTo>
                <a:lnTo>
                  <a:pt x="333" y="273"/>
                </a:lnTo>
                <a:lnTo>
                  <a:pt x="333" y="281"/>
                </a:lnTo>
                <a:lnTo>
                  <a:pt x="336" y="288"/>
                </a:lnTo>
                <a:lnTo>
                  <a:pt x="343" y="292"/>
                </a:lnTo>
                <a:lnTo>
                  <a:pt x="348" y="299"/>
                </a:lnTo>
                <a:lnTo>
                  <a:pt x="349" y="306"/>
                </a:lnTo>
                <a:lnTo>
                  <a:pt x="351" y="312"/>
                </a:lnTo>
                <a:lnTo>
                  <a:pt x="355" y="320"/>
                </a:lnTo>
                <a:lnTo>
                  <a:pt x="362" y="324"/>
                </a:lnTo>
                <a:lnTo>
                  <a:pt x="368" y="324"/>
                </a:lnTo>
                <a:lnTo>
                  <a:pt x="372" y="321"/>
                </a:lnTo>
                <a:lnTo>
                  <a:pt x="378" y="324"/>
                </a:lnTo>
                <a:lnTo>
                  <a:pt x="383" y="330"/>
                </a:lnTo>
                <a:lnTo>
                  <a:pt x="390" y="334"/>
                </a:lnTo>
                <a:lnTo>
                  <a:pt x="396" y="336"/>
                </a:lnTo>
                <a:lnTo>
                  <a:pt x="402" y="336"/>
                </a:lnTo>
                <a:lnTo>
                  <a:pt x="403" y="337"/>
                </a:lnTo>
                <a:lnTo>
                  <a:pt x="409" y="344"/>
                </a:lnTo>
                <a:lnTo>
                  <a:pt x="411" y="350"/>
                </a:lnTo>
                <a:lnTo>
                  <a:pt x="411" y="357"/>
                </a:lnTo>
                <a:lnTo>
                  <a:pt x="413" y="363"/>
                </a:lnTo>
                <a:lnTo>
                  <a:pt x="419" y="368"/>
                </a:lnTo>
                <a:lnTo>
                  <a:pt x="420" y="366"/>
                </a:lnTo>
                <a:lnTo>
                  <a:pt x="426" y="372"/>
                </a:lnTo>
                <a:lnTo>
                  <a:pt x="431" y="379"/>
                </a:lnTo>
                <a:lnTo>
                  <a:pt x="432" y="380"/>
                </a:lnTo>
                <a:lnTo>
                  <a:pt x="434" y="388"/>
                </a:lnTo>
                <a:lnTo>
                  <a:pt x="437" y="394"/>
                </a:lnTo>
                <a:lnTo>
                  <a:pt x="439" y="401"/>
                </a:lnTo>
                <a:lnTo>
                  <a:pt x="440" y="409"/>
                </a:lnTo>
                <a:lnTo>
                  <a:pt x="445" y="410"/>
                </a:lnTo>
                <a:lnTo>
                  <a:pt x="449" y="410"/>
                </a:lnTo>
                <a:lnTo>
                  <a:pt x="455" y="414"/>
                </a:lnTo>
                <a:lnTo>
                  <a:pt x="461" y="410"/>
                </a:lnTo>
                <a:lnTo>
                  <a:pt x="466" y="405"/>
                </a:lnTo>
                <a:lnTo>
                  <a:pt x="472" y="402"/>
                </a:lnTo>
                <a:lnTo>
                  <a:pt x="480" y="397"/>
                </a:lnTo>
                <a:lnTo>
                  <a:pt x="485" y="402"/>
                </a:lnTo>
                <a:lnTo>
                  <a:pt x="481" y="409"/>
                </a:lnTo>
                <a:lnTo>
                  <a:pt x="486" y="414"/>
                </a:lnTo>
                <a:lnTo>
                  <a:pt x="492" y="414"/>
                </a:lnTo>
                <a:lnTo>
                  <a:pt x="492" y="393"/>
                </a:lnTo>
                <a:lnTo>
                  <a:pt x="493" y="387"/>
                </a:lnTo>
                <a:lnTo>
                  <a:pt x="493" y="358"/>
                </a:lnTo>
                <a:lnTo>
                  <a:pt x="493" y="350"/>
                </a:lnTo>
                <a:lnTo>
                  <a:pt x="493" y="333"/>
                </a:lnTo>
                <a:lnTo>
                  <a:pt x="494" y="326"/>
                </a:lnTo>
                <a:lnTo>
                  <a:pt x="494" y="313"/>
                </a:lnTo>
                <a:lnTo>
                  <a:pt x="493" y="313"/>
                </a:lnTo>
                <a:lnTo>
                  <a:pt x="487" y="316"/>
                </a:lnTo>
                <a:lnTo>
                  <a:pt x="484" y="317"/>
                </a:lnTo>
                <a:lnTo>
                  <a:pt x="478" y="318"/>
                </a:lnTo>
                <a:lnTo>
                  <a:pt x="472" y="324"/>
                </a:lnTo>
                <a:lnTo>
                  <a:pt x="473" y="331"/>
                </a:lnTo>
                <a:lnTo>
                  <a:pt x="467" y="333"/>
                </a:lnTo>
                <a:lnTo>
                  <a:pt x="461" y="332"/>
                </a:lnTo>
                <a:lnTo>
                  <a:pt x="456" y="330"/>
                </a:lnTo>
                <a:lnTo>
                  <a:pt x="449" y="330"/>
                </a:lnTo>
                <a:lnTo>
                  <a:pt x="442" y="324"/>
                </a:lnTo>
                <a:lnTo>
                  <a:pt x="440" y="318"/>
                </a:lnTo>
                <a:lnTo>
                  <a:pt x="434" y="310"/>
                </a:lnTo>
                <a:lnTo>
                  <a:pt x="429" y="305"/>
                </a:lnTo>
                <a:lnTo>
                  <a:pt x="427" y="299"/>
                </a:lnTo>
                <a:lnTo>
                  <a:pt x="421" y="298"/>
                </a:lnTo>
                <a:lnTo>
                  <a:pt x="415" y="290"/>
                </a:lnTo>
                <a:lnTo>
                  <a:pt x="409" y="284"/>
                </a:lnTo>
                <a:lnTo>
                  <a:pt x="409" y="277"/>
                </a:lnTo>
                <a:lnTo>
                  <a:pt x="407" y="271"/>
                </a:lnTo>
                <a:lnTo>
                  <a:pt x="404" y="264"/>
                </a:lnTo>
                <a:lnTo>
                  <a:pt x="404" y="257"/>
                </a:lnTo>
                <a:lnTo>
                  <a:pt x="408" y="250"/>
                </a:lnTo>
                <a:lnTo>
                  <a:pt x="409" y="245"/>
                </a:lnTo>
                <a:lnTo>
                  <a:pt x="409" y="244"/>
                </a:lnTo>
                <a:lnTo>
                  <a:pt x="411" y="237"/>
                </a:lnTo>
                <a:lnTo>
                  <a:pt x="411" y="232"/>
                </a:lnTo>
                <a:lnTo>
                  <a:pt x="413" y="224"/>
                </a:lnTo>
                <a:lnTo>
                  <a:pt x="415" y="218"/>
                </a:lnTo>
                <a:lnTo>
                  <a:pt x="417" y="210"/>
                </a:lnTo>
                <a:lnTo>
                  <a:pt x="420" y="203"/>
                </a:lnTo>
                <a:lnTo>
                  <a:pt x="425" y="197"/>
                </a:lnTo>
                <a:lnTo>
                  <a:pt x="424" y="189"/>
                </a:lnTo>
                <a:lnTo>
                  <a:pt x="422" y="184"/>
                </a:lnTo>
                <a:lnTo>
                  <a:pt x="423" y="177"/>
                </a:lnTo>
                <a:lnTo>
                  <a:pt x="422" y="169"/>
                </a:lnTo>
                <a:lnTo>
                  <a:pt x="421" y="163"/>
                </a:lnTo>
                <a:lnTo>
                  <a:pt x="421" y="156"/>
                </a:lnTo>
                <a:lnTo>
                  <a:pt x="423" y="150"/>
                </a:lnTo>
                <a:lnTo>
                  <a:pt x="423" y="143"/>
                </a:lnTo>
                <a:lnTo>
                  <a:pt x="423" y="136"/>
                </a:lnTo>
                <a:lnTo>
                  <a:pt x="425" y="129"/>
                </a:lnTo>
                <a:lnTo>
                  <a:pt x="425" y="123"/>
                </a:lnTo>
                <a:lnTo>
                  <a:pt x="423" y="115"/>
                </a:lnTo>
                <a:lnTo>
                  <a:pt x="421" y="108"/>
                </a:lnTo>
                <a:lnTo>
                  <a:pt x="419" y="102"/>
                </a:lnTo>
                <a:lnTo>
                  <a:pt x="415" y="95"/>
                </a:lnTo>
                <a:lnTo>
                  <a:pt x="417" y="94"/>
                </a:lnTo>
                <a:lnTo>
                  <a:pt x="413" y="90"/>
                </a:lnTo>
                <a:lnTo>
                  <a:pt x="407" y="87"/>
                </a:lnTo>
                <a:lnTo>
                  <a:pt x="411" y="80"/>
                </a:lnTo>
                <a:lnTo>
                  <a:pt x="418" y="76"/>
                </a:lnTo>
                <a:lnTo>
                  <a:pt x="423" y="70"/>
                </a:lnTo>
                <a:lnTo>
                  <a:pt x="429" y="64"/>
                </a:lnTo>
                <a:lnTo>
                  <a:pt x="434" y="57"/>
                </a:lnTo>
                <a:lnTo>
                  <a:pt x="438" y="50"/>
                </a:lnTo>
                <a:lnTo>
                  <a:pt x="442" y="43"/>
                </a:lnTo>
                <a:lnTo>
                  <a:pt x="444" y="36"/>
                </a:lnTo>
                <a:lnTo>
                  <a:pt x="444" y="30"/>
                </a:lnTo>
                <a:lnTo>
                  <a:pt x="441" y="23"/>
                </a:lnTo>
                <a:lnTo>
                  <a:pt x="447" y="22"/>
                </a:lnTo>
                <a:lnTo>
                  <a:pt x="453" y="21"/>
                </a:lnTo>
                <a:lnTo>
                  <a:pt x="459" y="19"/>
                </a:lnTo>
                <a:lnTo>
                  <a:pt x="465" y="17"/>
                </a:lnTo>
                <a:lnTo>
                  <a:pt x="471" y="17"/>
                </a:lnTo>
                <a:lnTo>
                  <a:pt x="478" y="16"/>
                </a:lnTo>
                <a:lnTo>
                  <a:pt x="484" y="15"/>
                </a:lnTo>
                <a:lnTo>
                  <a:pt x="486" y="14"/>
                </a:lnTo>
                <a:lnTo>
                  <a:pt x="492" y="13"/>
                </a:lnTo>
                <a:lnTo>
                  <a:pt x="498" y="11"/>
                </a:lnTo>
                <a:lnTo>
                  <a:pt x="504" y="10"/>
                </a:lnTo>
                <a:lnTo>
                  <a:pt x="511" y="9"/>
                </a:lnTo>
                <a:lnTo>
                  <a:pt x="516" y="8"/>
                </a:lnTo>
                <a:lnTo>
                  <a:pt x="522" y="7"/>
                </a:lnTo>
                <a:lnTo>
                  <a:pt x="528" y="6"/>
                </a:lnTo>
                <a:lnTo>
                  <a:pt x="534" y="5"/>
                </a:lnTo>
                <a:lnTo>
                  <a:pt x="541" y="3"/>
                </a:lnTo>
                <a:lnTo>
                  <a:pt x="547" y="2"/>
                </a:lnTo>
                <a:lnTo>
                  <a:pt x="553" y="1"/>
                </a:lnTo>
                <a:lnTo>
                  <a:pt x="559" y="0"/>
                </a:lnTo>
                <a:lnTo>
                  <a:pt x="560" y="7"/>
                </a:lnTo>
                <a:lnTo>
                  <a:pt x="563" y="14"/>
                </a:lnTo>
                <a:lnTo>
                  <a:pt x="567" y="21"/>
                </a:lnTo>
                <a:lnTo>
                  <a:pt x="571" y="26"/>
                </a:lnTo>
                <a:lnTo>
                  <a:pt x="578" y="32"/>
                </a:lnTo>
                <a:lnTo>
                  <a:pt x="583" y="32"/>
                </a:lnTo>
                <a:lnTo>
                  <a:pt x="584" y="31"/>
                </a:lnTo>
                <a:lnTo>
                  <a:pt x="590" y="33"/>
                </a:lnTo>
                <a:lnTo>
                  <a:pt x="596" y="31"/>
                </a:lnTo>
                <a:lnTo>
                  <a:pt x="602" y="34"/>
                </a:lnTo>
                <a:lnTo>
                  <a:pt x="605" y="38"/>
                </a:lnTo>
                <a:lnTo>
                  <a:pt x="609" y="44"/>
                </a:lnTo>
                <a:lnTo>
                  <a:pt x="611" y="51"/>
                </a:lnTo>
                <a:lnTo>
                  <a:pt x="617" y="57"/>
                </a:lnTo>
                <a:lnTo>
                  <a:pt x="619" y="57"/>
                </a:lnTo>
                <a:lnTo>
                  <a:pt x="622" y="55"/>
                </a:lnTo>
                <a:lnTo>
                  <a:pt x="629" y="56"/>
                </a:lnTo>
                <a:lnTo>
                  <a:pt x="632" y="64"/>
                </a:lnTo>
                <a:lnTo>
                  <a:pt x="638" y="67"/>
                </a:lnTo>
                <a:lnTo>
                  <a:pt x="642" y="68"/>
                </a:lnTo>
                <a:lnTo>
                  <a:pt x="648" y="71"/>
                </a:lnTo>
                <a:lnTo>
                  <a:pt x="653" y="74"/>
                </a:lnTo>
                <a:lnTo>
                  <a:pt x="661" y="74"/>
                </a:lnTo>
                <a:lnTo>
                  <a:pt x="666" y="76"/>
                </a:lnTo>
                <a:lnTo>
                  <a:pt x="669" y="84"/>
                </a:lnTo>
                <a:lnTo>
                  <a:pt x="675" y="86"/>
                </a:lnTo>
                <a:lnTo>
                  <a:pt x="681" y="86"/>
                </a:lnTo>
                <a:lnTo>
                  <a:pt x="683" y="89"/>
                </a:lnTo>
                <a:lnTo>
                  <a:pt x="683" y="90"/>
                </a:lnTo>
                <a:lnTo>
                  <a:pt x="684" y="90"/>
                </a:lnTo>
                <a:lnTo>
                  <a:pt x="691" y="94"/>
                </a:lnTo>
                <a:lnTo>
                  <a:pt x="695" y="96"/>
                </a:lnTo>
                <a:lnTo>
                  <a:pt x="695" y="102"/>
                </a:lnTo>
                <a:lnTo>
                  <a:pt x="698" y="107"/>
                </a:lnTo>
                <a:lnTo>
                  <a:pt x="699" y="111"/>
                </a:lnTo>
                <a:lnTo>
                  <a:pt x="698" y="112"/>
                </a:lnTo>
                <a:lnTo>
                  <a:pt x="701" y="112"/>
                </a:lnTo>
                <a:lnTo>
                  <a:pt x="707" y="111"/>
                </a:lnTo>
                <a:lnTo>
                  <a:pt x="712" y="116"/>
                </a:lnTo>
                <a:lnTo>
                  <a:pt x="714" y="122"/>
                </a:lnTo>
                <a:lnTo>
                  <a:pt x="721" y="129"/>
                </a:lnTo>
                <a:lnTo>
                  <a:pt x="723" y="136"/>
                </a:lnTo>
                <a:lnTo>
                  <a:pt x="719" y="143"/>
                </a:lnTo>
                <a:lnTo>
                  <a:pt x="720" y="150"/>
                </a:lnTo>
                <a:lnTo>
                  <a:pt x="726" y="154"/>
                </a:lnTo>
                <a:lnTo>
                  <a:pt x="732" y="160"/>
                </a:lnTo>
                <a:lnTo>
                  <a:pt x="732" y="167"/>
                </a:lnTo>
                <a:lnTo>
                  <a:pt x="733" y="172"/>
                </a:lnTo>
                <a:lnTo>
                  <a:pt x="737" y="180"/>
                </a:lnTo>
                <a:lnTo>
                  <a:pt x="741" y="187"/>
                </a:lnTo>
                <a:lnTo>
                  <a:pt x="736" y="193"/>
                </a:lnTo>
                <a:lnTo>
                  <a:pt x="731" y="199"/>
                </a:lnTo>
                <a:lnTo>
                  <a:pt x="726" y="207"/>
                </a:lnTo>
                <a:lnTo>
                  <a:pt x="719" y="207"/>
                </a:lnTo>
                <a:lnTo>
                  <a:pt x="712" y="211"/>
                </a:lnTo>
                <a:lnTo>
                  <a:pt x="716" y="218"/>
                </a:lnTo>
                <a:lnTo>
                  <a:pt x="718" y="225"/>
                </a:lnTo>
                <a:lnTo>
                  <a:pt x="721" y="233"/>
                </a:lnTo>
                <a:lnTo>
                  <a:pt x="721" y="240"/>
                </a:lnTo>
                <a:lnTo>
                  <a:pt x="717" y="247"/>
                </a:lnTo>
                <a:lnTo>
                  <a:pt x="714" y="253"/>
                </a:lnTo>
                <a:lnTo>
                  <a:pt x="712" y="260"/>
                </a:lnTo>
                <a:lnTo>
                  <a:pt x="714" y="267"/>
                </a:lnTo>
                <a:lnTo>
                  <a:pt x="716" y="274"/>
                </a:lnTo>
                <a:lnTo>
                  <a:pt x="717" y="281"/>
                </a:lnTo>
                <a:lnTo>
                  <a:pt x="716" y="289"/>
                </a:lnTo>
                <a:lnTo>
                  <a:pt x="716" y="294"/>
                </a:lnTo>
                <a:lnTo>
                  <a:pt x="713" y="302"/>
                </a:lnTo>
                <a:lnTo>
                  <a:pt x="712" y="309"/>
                </a:lnTo>
                <a:lnTo>
                  <a:pt x="713" y="315"/>
                </a:lnTo>
                <a:lnTo>
                  <a:pt x="716" y="320"/>
                </a:lnTo>
                <a:lnTo>
                  <a:pt x="721" y="328"/>
                </a:lnTo>
                <a:lnTo>
                  <a:pt x="728" y="331"/>
                </a:lnTo>
                <a:lnTo>
                  <a:pt x="726" y="332"/>
                </a:lnTo>
                <a:lnTo>
                  <a:pt x="721" y="339"/>
                </a:lnTo>
                <a:lnTo>
                  <a:pt x="713" y="341"/>
                </a:lnTo>
                <a:lnTo>
                  <a:pt x="707" y="347"/>
                </a:lnTo>
                <a:lnTo>
                  <a:pt x="701" y="348"/>
                </a:lnTo>
                <a:lnTo>
                  <a:pt x="696" y="353"/>
                </a:lnTo>
                <a:lnTo>
                  <a:pt x="692" y="360"/>
                </a:lnTo>
                <a:lnTo>
                  <a:pt x="692" y="366"/>
                </a:lnTo>
                <a:lnTo>
                  <a:pt x="696" y="374"/>
                </a:lnTo>
                <a:lnTo>
                  <a:pt x="694" y="380"/>
                </a:lnTo>
                <a:lnTo>
                  <a:pt x="693" y="387"/>
                </a:lnTo>
                <a:lnTo>
                  <a:pt x="695" y="394"/>
                </a:lnTo>
                <a:lnTo>
                  <a:pt x="690" y="401"/>
                </a:lnTo>
                <a:lnTo>
                  <a:pt x="688" y="409"/>
                </a:lnTo>
                <a:lnTo>
                  <a:pt x="683" y="415"/>
                </a:lnTo>
                <a:lnTo>
                  <a:pt x="679" y="422"/>
                </a:lnTo>
                <a:lnTo>
                  <a:pt x="673" y="429"/>
                </a:lnTo>
                <a:lnTo>
                  <a:pt x="679" y="431"/>
                </a:lnTo>
                <a:lnTo>
                  <a:pt x="679" y="437"/>
                </a:lnTo>
                <a:lnTo>
                  <a:pt x="680" y="442"/>
                </a:lnTo>
                <a:lnTo>
                  <a:pt x="686" y="446"/>
                </a:lnTo>
                <a:lnTo>
                  <a:pt x="692" y="453"/>
                </a:lnTo>
                <a:lnTo>
                  <a:pt x="692" y="460"/>
                </a:lnTo>
                <a:lnTo>
                  <a:pt x="696" y="460"/>
                </a:lnTo>
                <a:lnTo>
                  <a:pt x="701" y="453"/>
                </a:lnTo>
                <a:lnTo>
                  <a:pt x="703" y="453"/>
                </a:lnTo>
                <a:lnTo>
                  <a:pt x="705" y="459"/>
                </a:lnTo>
                <a:lnTo>
                  <a:pt x="699" y="462"/>
                </a:lnTo>
                <a:lnTo>
                  <a:pt x="692" y="466"/>
                </a:lnTo>
                <a:lnTo>
                  <a:pt x="684" y="469"/>
                </a:lnTo>
                <a:lnTo>
                  <a:pt x="670" y="475"/>
                </a:lnTo>
                <a:lnTo>
                  <a:pt x="664" y="478"/>
                </a:lnTo>
                <a:lnTo>
                  <a:pt x="657" y="481"/>
                </a:lnTo>
                <a:lnTo>
                  <a:pt x="650" y="484"/>
                </a:lnTo>
                <a:lnTo>
                  <a:pt x="649" y="484"/>
                </a:lnTo>
                <a:lnTo>
                  <a:pt x="642" y="485"/>
                </a:lnTo>
                <a:lnTo>
                  <a:pt x="637" y="487"/>
                </a:lnTo>
                <a:lnTo>
                  <a:pt x="631" y="491"/>
                </a:lnTo>
                <a:lnTo>
                  <a:pt x="624" y="492"/>
                </a:lnTo>
                <a:lnTo>
                  <a:pt x="618" y="495"/>
                </a:lnTo>
                <a:lnTo>
                  <a:pt x="612" y="498"/>
                </a:lnTo>
                <a:lnTo>
                  <a:pt x="606" y="501"/>
                </a:lnTo>
                <a:lnTo>
                  <a:pt x="602" y="503"/>
                </a:lnTo>
                <a:lnTo>
                  <a:pt x="596" y="508"/>
                </a:lnTo>
                <a:lnTo>
                  <a:pt x="589" y="509"/>
                </a:lnTo>
                <a:lnTo>
                  <a:pt x="583" y="511"/>
                </a:lnTo>
                <a:lnTo>
                  <a:pt x="578" y="513"/>
                </a:lnTo>
                <a:lnTo>
                  <a:pt x="572" y="515"/>
                </a:lnTo>
                <a:lnTo>
                  <a:pt x="566" y="516"/>
                </a:lnTo>
                <a:lnTo>
                  <a:pt x="559" y="518"/>
                </a:lnTo>
                <a:lnTo>
                  <a:pt x="553" y="519"/>
                </a:lnTo>
                <a:lnTo>
                  <a:pt x="547" y="523"/>
                </a:lnTo>
                <a:lnTo>
                  <a:pt x="540" y="526"/>
                </a:lnTo>
                <a:lnTo>
                  <a:pt x="534" y="529"/>
                </a:lnTo>
                <a:lnTo>
                  <a:pt x="528" y="532"/>
                </a:lnTo>
                <a:lnTo>
                  <a:pt x="521" y="535"/>
                </a:lnTo>
                <a:lnTo>
                  <a:pt x="516" y="536"/>
                </a:lnTo>
                <a:lnTo>
                  <a:pt x="516" y="544"/>
                </a:lnTo>
                <a:lnTo>
                  <a:pt x="517" y="551"/>
                </a:lnTo>
                <a:lnTo>
                  <a:pt x="519" y="558"/>
                </a:lnTo>
                <a:lnTo>
                  <a:pt x="524" y="565"/>
                </a:lnTo>
                <a:lnTo>
                  <a:pt x="524" y="571"/>
                </a:lnTo>
                <a:lnTo>
                  <a:pt x="525" y="578"/>
                </a:lnTo>
                <a:lnTo>
                  <a:pt x="525" y="586"/>
                </a:lnTo>
                <a:lnTo>
                  <a:pt x="527" y="588"/>
                </a:lnTo>
                <a:lnTo>
                  <a:pt x="525" y="588"/>
                </a:lnTo>
                <a:lnTo>
                  <a:pt x="519" y="589"/>
                </a:lnTo>
                <a:lnTo>
                  <a:pt x="513" y="589"/>
                </a:lnTo>
                <a:lnTo>
                  <a:pt x="508" y="588"/>
                </a:lnTo>
                <a:lnTo>
                  <a:pt x="500" y="590"/>
                </a:lnTo>
                <a:lnTo>
                  <a:pt x="495" y="587"/>
                </a:lnTo>
                <a:lnTo>
                  <a:pt x="489" y="587"/>
                </a:lnTo>
                <a:lnTo>
                  <a:pt x="483" y="590"/>
                </a:lnTo>
                <a:lnTo>
                  <a:pt x="477" y="590"/>
                </a:lnTo>
                <a:lnTo>
                  <a:pt x="470" y="594"/>
                </a:lnTo>
                <a:lnTo>
                  <a:pt x="464" y="595"/>
                </a:lnTo>
                <a:lnTo>
                  <a:pt x="458" y="597"/>
                </a:lnTo>
                <a:lnTo>
                  <a:pt x="452" y="600"/>
                </a:lnTo>
                <a:lnTo>
                  <a:pt x="445" y="606"/>
                </a:lnTo>
                <a:lnTo>
                  <a:pt x="440" y="613"/>
                </a:lnTo>
                <a:lnTo>
                  <a:pt x="434" y="614"/>
                </a:lnTo>
                <a:lnTo>
                  <a:pt x="429" y="621"/>
                </a:lnTo>
                <a:lnTo>
                  <a:pt x="429" y="623"/>
                </a:lnTo>
                <a:lnTo>
                  <a:pt x="428" y="631"/>
                </a:lnTo>
                <a:lnTo>
                  <a:pt x="428" y="644"/>
                </a:lnTo>
                <a:lnTo>
                  <a:pt x="426" y="652"/>
                </a:lnTo>
                <a:lnTo>
                  <a:pt x="422" y="658"/>
                </a:lnTo>
                <a:lnTo>
                  <a:pt x="422" y="659"/>
                </a:lnTo>
                <a:lnTo>
                  <a:pt x="419" y="661"/>
                </a:lnTo>
                <a:lnTo>
                  <a:pt x="413" y="662"/>
                </a:lnTo>
                <a:lnTo>
                  <a:pt x="401" y="669"/>
                </a:lnTo>
                <a:lnTo>
                  <a:pt x="395" y="671"/>
                </a:lnTo>
                <a:lnTo>
                  <a:pt x="389" y="676"/>
                </a:lnTo>
                <a:lnTo>
                  <a:pt x="382" y="683"/>
                </a:lnTo>
                <a:lnTo>
                  <a:pt x="375" y="686"/>
                </a:lnTo>
                <a:lnTo>
                  <a:pt x="369" y="689"/>
                </a:lnTo>
                <a:lnTo>
                  <a:pt x="363" y="692"/>
                </a:lnTo>
                <a:lnTo>
                  <a:pt x="359" y="700"/>
                </a:lnTo>
                <a:lnTo>
                  <a:pt x="354" y="708"/>
                </a:lnTo>
                <a:lnTo>
                  <a:pt x="350" y="715"/>
                </a:lnTo>
                <a:lnTo>
                  <a:pt x="349" y="721"/>
                </a:lnTo>
                <a:lnTo>
                  <a:pt x="344" y="728"/>
                </a:lnTo>
                <a:lnTo>
                  <a:pt x="343" y="729"/>
                </a:lnTo>
                <a:lnTo>
                  <a:pt x="336" y="736"/>
                </a:lnTo>
                <a:lnTo>
                  <a:pt x="331" y="743"/>
                </a:lnTo>
                <a:lnTo>
                  <a:pt x="324" y="751"/>
                </a:lnTo>
                <a:lnTo>
                  <a:pt x="319" y="759"/>
                </a:lnTo>
                <a:lnTo>
                  <a:pt x="317" y="765"/>
                </a:lnTo>
                <a:lnTo>
                  <a:pt x="311" y="772"/>
                </a:lnTo>
                <a:lnTo>
                  <a:pt x="310" y="772"/>
                </a:lnTo>
                <a:lnTo>
                  <a:pt x="304" y="774"/>
                </a:lnTo>
                <a:lnTo>
                  <a:pt x="300" y="775"/>
                </a:lnTo>
                <a:lnTo>
                  <a:pt x="296" y="776"/>
                </a:lnTo>
                <a:lnTo>
                  <a:pt x="291" y="781"/>
                </a:lnTo>
                <a:lnTo>
                  <a:pt x="289" y="781"/>
                </a:lnTo>
                <a:lnTo>
                  <a:pt x="284" y="776"/>
                </a:lnTo>
                <a:lnTo>
                  <a:pt x="277" y="773"/>
                </a:lnTo>
                <a:lnTo>
                  <a:pt x="272" y="769"/>
                </a:lnTo>
                <a:lnTo>
                  <a:pt x="268" y="769"/>
                </a:lnTo>
                <a:lnTo>
                  <a:pt x="261" y="766"/>
                </a:lnTo>
                <a:lnTo>
                  <a:pt x="255" y="769"/>
                </a:lnTo>
                <a:lnTo>
                  <a:pt x="249" y="773"/>
                </a:lnTo>
                <a:lnTo>
                  <a:pt x="244" y="775"/>
                </a:lnTo>
                <a:lnTo>
                  <a:pt x="238" y="771"/>
                </a:lnTo>
                <a:lnTo>
                  <a:pt x="239" y="769"/>
                </a:lnTo>
                <a:lnTo>
                  <a:pt x="233" y="764"/>
                </a:lnTo>
                <a:lnTo>
                  <a:pt x="227" y="760"/>
                </a:lnTo>
                <a:lnTo>
                  <a:pt x="221" y="763"/>
                </a:lnTo>
                <a:lnTo>
                  <a:pt x="215" y="764"/>
                </a:lnTo>
                <a:lnTo>
                  <a:pt x="209" y="763"/>
                </a:lnTo>
                <a:lnTo>
                  <a:pt x="202" y="759"/>
                </a:lnTo>
                <a:lnTo>
                  <a:pt x="201" y="759"/>
                </a:lnTo>
                <a:lnTo>
                  <a:pt x="197" y="756"/>
                </a:lnTo>
                <a:lnTo>
                  <a:pt x="191" y="749"/>
                </a:lnTo>
                <a:lnTo>
                  <a:pt x="186" y="742"/>
                </a:lnTo>
                <a:lnTo>
                  <a:pt x="184" y="740"/>
                </a:lnTo>
                <a:lnTo>
                  <a:pt x="179" y="739"/>
                </a:lnTo>
                <a:lnTo>
                  <a:pt x="172" y="737"/>
                </a:lnTo>
                <a:lnTo>
                  <a:pt x="166" y="735"/>
                </a:lnTo>
                <a:lnTo>
                  <a:pt x="160" y="739"/>
                </a:lnTo>
                <a:lnTo>
                  <a:pt x="154" y="735"/>
                </a:lnTo>
                <a:lnTo>
                  <a:pt x="148" y="734"/>
                </a:lnTo>
                <a:lnTo>
                  <a:pt x="138" y="734"/>
                </a:lnTo>
                <a:lnTo>
                  <a:pt x="132" y="735"/>
                </a:lnTo>
                <a:lnTo>
                  <a:pt x="125" y="737"/>
                </a:lnTo>
                <a:lnTo>
                  <a:pt x="120" y="739"/>
                </a:lnTo>
                <a:lnTo>
                  <a:pt x="112" y="740"/>
                </a:lnTo>
                <a:lnTo>
                  <a:pt x="106" y="742"/>
                </a:lnTo>
                <a:lnTo>
                  <a:pt x="100" y="743"/>
                </a:lnTo>
                <a:lnTo>
                  <a:pt x="94" y="744"/>
                </a:lnTo>
                <a:lnTo>
                  <a:pt x="90" y="745"/>
                </a:lnTo>
                <a:lnTo>
                  <a:pt x="83" y="741"/>
                </a:lnTo>
                <a:lnTo>
                  <a:pt x="77" y="736"/>
                </a:lnTo>
                <a:lnTo>
                  <a:pt x="70" y="729"/>
                </a:lnTo>
                <a:lnTo>
                  <a:pt x="66" y="723"/>
                </a:lnTo>
                <a:lnTo>
                  <a:pt x="60" y="716"/>
                </a:lnTo>
                <a:lnTo>
                  <a:pt x="53" y="709"/>
                </a:lnTo>
                <a:lnTo>
                  <a:pt x="46" y="701"/>
                </a:lnTo>
                <a:lnTo>
                  <a:pt x="41" y="694"/>
                </a:lnTo>
                <a:lnTo>
                  <a:pt x="36" y="687"/>
                </a:lnTo>
                <a:lnTo>
                  <a:pt x="31" y="679"/>
                </a:lnTo>
                <a:lnTo>
                  <a:pt x="25" y="673"/>
                </a:lnTo>
                <a:lnTo>
                  <a:pt x="18" y="667"/>
                </a:lnTo>
                <a:lnTo>
                  <a:pt x="13" y="661"/>
                </a:lnTo>
                <a:lnTo>
                  <a:pt x="8" y="653"/>
                </a:lnTo>
                <a:lnTo>
                  <a:pt x="8" y="647"/>
                </a:lnTo>
                <a:lnTo>
                  <a:pt x="5" y="639"/>
                </a:lnTo>
                <a:lnTo>
                  <a:pt x="2" y="634"/>
                </a:lnTo>
                <a:lnTo>
                  <a:pt x="0" y="63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4" name="Freeform 1095"/>
          <p:cNvSpPr>
            <a:spLocks/>
          </p:cNvSpPr>
          <p:nvPr/>
        </p:nvSpPr>
        <p:spPr bwMode="auto">
          <a:xfrm>
            <a:off x="5797550" y="3760788"/>
            <a:ext cx="6350" cy="1587"/>
          </a:xfrm>
          <a:custGeom>
            <a:avLst/>
            <a:gdLst>
              <a:gd name="T0" fmla="*/ 2147483647 w 12"/>
              <a:gd name="T1" fmla="*/ 2147483647 h 4"/>
              <a:gd name="T2" fmla="*/ 2147483647 w 12"/>
              <a:gd name="T3" fmla="*/ 2147483647 h 4"/>
              <a:gd name="T4" fmla="*/ 2147483647 w 12"/>
              <a:gd name="T5" fmla="*/ 2147483647 h 4"/>
              <a:gd name="T6" fmla="*/ 2147483647 w 12"/>
              <a:gd name="T7" fmla="*/ 0 h 4"/>
              <a:gd name="T8" fmla="*/ 0 w 12"/>
              <a:gd name="T9" fmla="*/ 2147483647 h 4"/>
              <a:gd name="T10" fmla="*/ 2147483647 w 12"/>
              <a:gd name="T11" fmla="*/ 2147483647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6" y="4"/>
                </a:moveTo>
                <a:lnTo>
                  <a:pt x="7" y="3"/>
                </a:lnTo>
                <a:lnTo>
                  <a:pt x="12" y="3"/>
                </a:lnTo>
                <a:lnTo>
                  <a:pt x="6" y="0"/>
                </a:lnTo>
                <a:lnTo>
                  <a:pt x="0" y="2"/>
                </a:lnTo>
                <a:lnTo>
                  <a:pt x="6"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5" name="Freeform 1096"/>
          <p:cNvSpPr>
            <a:spLocks/>
          </p:cNvSpPr>
          <p:nvPr/>
        </p:nvSpPr>
        <p:spPr bwMode="auto">
          <a:xfrm>
            <a:off x="5821363" y="3771900"/>
            <a:ext cx="1587" cy="1588"/>
          </a:xfrm>
          <a:custGeom>
            <a:avLst/>
            <a:gdLst>
              <a:gd name="T0" fmla="*/ 2147483647 w 6"/>
              <a:gd name="T1" fmla="*/ 2147483647 h 4"/>
              <a:gd name="T2" fmla="*/ 2147483647 w 6"/>
              <a:gd name="T3" fmla="*/ 0 h 4"/>
              <a:gd name="T4" fmla="*/ 0 w 6"/>
              <a:gd name="T5" fmla="*/ 2147483647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3"/>
                </a:lnTo>
                <a:lnTo>
                  <a:pt x="6" y="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6" name="Freeform 1097"/>
          <p:cNvSpPr>
            <a:spLocks/>
          </p:cNvSpPr>
          <p:nvPr/>
        </p:nvSpPr>
        <p:spPr bwMode="auto">
          <a:xfrm>
            <a:off x="5859463" y="3752850"/>
            <a:ext cx="28575" cy="17463"/>
          </a:xfrm>
          <a:custGeom>
            <a:avLst/>
            <a:gdLst>
              <a:gd name="T0" fmla="*/ 2147483647 w 60"/>
              <a:gd name="T1" fmla="*/ 2147483647 h 34"/>
              <a:gd name="T2" fmla="*/ 2147483647 w 60"/>
              <a:gd name="T3" fmla="*/ 2147483647 h 34"/>
              <a:gd name="T4" fmla="*/ 2147483647 w 60"/>
              <a:gd name="T5" fmla="*/ 2147483647 h 34"/>
              <a:gd name="T6" fmla="*/ 2147483647 w 60"/>
              <a:gd name="T7" fmla="*/ 2147483647 h 34"/>
              <a:gd name="T8" fmla="*/ 2147483647 w 60"/>
              <a:gd name="T9" fmla="*/ 2147483647 h 34"/>
              <a:gd name="T10" fmla="*/ 2147483647 w 60"/>
              <a:gd name="T11" fmla="*/ 2147483647 h 34"/>
              <a:gd name="T12" fmla="*/ 0 w 60"/>
              <a:gd name="T13" fmla="*/ 2147483647 h 34"/>
              <a:gd name="T14" fmla="*/ 2147483647 w 60"/>
              <a:gd name="T15" fmla="*/ 2147483647 h 34"/>
              <a:gd name="T16" fmla="*/ 2147483647 w 60"/>
              <a:gd name="T17" fmla="*/ 2147483647 h 34"/>
              <a:gd name="T18" fmla="*/ 2147483647 w 60"/>
              <a:gd name="T19" fmla="*/ 2147483647 h 34"/>
              <a:gd name="T20" fmla="*/ 2147483647 w 60"/>
              <a:gd name="T21" fmla="*/ 2147483647 h 34"/>
              <a:gd name="T22" fmla="*/ 2147483647 w 60"/>
              <a:gd name="T23" fmla="*/ 2147483647 h 34"/>
              <a:gd name="T24" fmla="*/ 2147483647 w 60"/>
              <a:gd name="T25" fmla="*/ 2147483647 h 34"/>
              <a:gd name="T26" fmla="*/ 2147483647 w 60"/>
              <a:gd name="T27" fmla="*/ 2147483647 h 34"/>
              <a:gd name="T28" fmla="*/ 2147483647 w 60"/>
              <a:gd name="T29" fmla="*/ 2147483647 h 34"/>
              <a:gd name="T30" fmla="*/ 2147483647 w 60"/>
              <a:gd name="T31" fmla="*/ 2147483647 h 34"/>
              <a:gd name="T32" fmla="*/ 2147483647 w 60"/>
              <a:gd name="T33" fmla="*/ 2147483647 h 34"/>
              <a:gd name="T34" fmla="*/ 2147483647 w 60"/>
              <a:gd name="T35" fmla="*/ 2147483647 h 34"/>
              <a:gd name="T36" fmla="*/ 2147483647 w 60"/>
              <a:gd name="T37" fmla="*/ 2147483647 h 34"/>
              <a:gd name="T38" fmla="*/ 2147483647 w 60"/>
              <a:gd name="T39" fmla="*/ 0 h 34"/>
              <a:gd name="T40" fmla="*/ 2147483647 w 60"/>
              <a:gd name="T41" fmla="*/ 2147483647 h 34"/>
              <a:gd name="T42" fmla="*/ 2147483647 w 60"/>
              <a:gd name="T43" fmla="*/ 2147483647 h 34"/>
              <a:gd name="T44" fmla="*/ 2147483647 w 60"/>
              <a:gd name="T45" fmla="*/ 2147483647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
              <a:gd name="T70" fmla="*/ 0 h 34"/>
              <a:gd name="T71" fmla="*/ 60 w 60"/>
              <a:gd name="T72" fmla="*/ 34 h 3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 h="34">
                <a:moveTo>
                  <a:pt x="32" y="6"/>
                </a:moveTo>
                <a:lnTo>
                  <a:pt x="28" y="10"/>
                </a:lnTo>
                <a:lnTo>
                  <a:pt x="26" y="17"/>
                </a:lnTo>
                <a:lnTo>
                  <a:pt x="20" y="21"/>
                </a:lnTo>
                <a:lnTo>
                  <a:pt x="13" y="24"/>
                </a:lnTo>
                <a:lnTo>
                  <a:pt x="7" y="28"/>
                </a:lnTo>
                <a:lnTo>
                  <a:pt x="0" y="28"/>
                </a:lnTo>
                <a:lnTo>
                  <a:pt x="1" y="34"/>
                </a:lnTo>
                <a:lnTo>
                  <a:pt x="8" y="34"/>
                </a:lnTo>
                <a:lnTo>
                  <a:pt x="14" y="32"/>
                </a:lnTo>
                <a:lnTo>
                  <a:pt x="20" y="29"/>
                </a:lnTo>
                <a:lnTo>
                  <a:pt x="26" y="24"/>
                </a:lnTo>
                <a:lnTo>
                  <a:pt x="34" y="23"/>
                </a:lnTo>
                <a:lnTo>
                  <a:pt x="40" y="24"/>
                </a:lnTo>
                <a:lnTo>
                  <a:pt x="46" y="20"/>
                </a:lnTo>
                <a:lnTo>
                  <a:pt x="51" y="13"/>
                </a:lnTo>
                <a:lnTo>
                  <a:pt x="54" y="7"/>
                </a:lnTo>
                <a:lnTo>
                  <a:pt x="60" y="4"/>
                </a:lnTo>
                <a:lnTo>
                  <a:pt x="57" y="1"/>
                </a:lnTo>
                <a:lnTo>
                  <a:pt x="51" y="0"/>
                </a:lnTo>
                <a:lnTo>
                  <a:pt x="45" y="2"/>
                </a:lnTo>
                <a:lnTo>
                  <a:pt x="39" y="7"/>
                </a:lnTo>
                <a:lnTo>
                  <a:pt x="3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7" name="Freeform 1098"/>
          <p:cNvSpPr>
            <a:spLocks/>
          </p:cNvSpPr>
          <p:nvPr/>
        </p:nvSpPr>
        <p:spPr bwMode="auto">
          <a:xfrm>
            <a:off x="5868988" y="3759200"/>
            <a:ext cx="3175" cy="3175"/>
          </a:xfrm>
          <a:custGeom>
            <a:avLst/>
            <a:gdLst>
              <a:gd name="T0" fmla="*/ 2147483647 w 6"/>
              <a:gd name="T1" fmla="*/ 2147483647 h 7"/>
              <a:gd name="T2" fmla="*/ 2147483647 w 6"/>
              <a:gd name="T3" fmla="*/ 2147483647 h 7"/>
              <a:gd name="T4" fmla="*/ 0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7"/>
                </a:moveTo>
                <a:lnTo>
                  <a:pt x="6" y="3"/>
                </a:lnTo>
                <a:lnTo>
                  <a:pt x="0" y="0"/>
                </a:lnTo>
                <a:lnTo>
                  <a:pt x="1"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8" name="Freeform 1099"/>
          <p:cNvSpPr>
            <a:spLocks/>
          </p:cNvSpPr>
          <p:nvPr/>
        </p:nvSpPr>
        <p:spPr bwMode="auto">
          <a:xfrm>
            <a:off x="6977063" y="3997325"/>
            <a:ext cx="3175" cy="3175"/>
          </a:xfrm>
          <a:custGeom>
            <a:avLst/>
            <a:gdLst>
              <a:gd name="T0" fmla="*/ 2147483647 w 5"/>
              <a:gd name="T1" fmla="*/ 0 h 7"/>
              <a:gd name="T2" fmla="*/ 0 w 5"/>
              <a:gd name="T3" fmla="*/ 2147483647 h 7"/>
              <a:gd name="T4" fmla="*/ 2147483647 w 5"/>
              <a:gd name="T5" fmla="*/ 2147483647 h 7"/>
              <a:gd name="T6" fmla="*/ 2147483647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1" y="0"/>
                </a:moveTo>
                <a:lnTo>
                  <a:pt x="0" y="2"/>
                </a:lnTo>
                <a:lnTo>
                  <a:pt x="5" y="7"/>
                </a:lnTo>
                <a:lnTo>
                  <a:pt x="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69" name="Freeform 1100"/>
          <p:cNvSpPr>
            <a:spLocks/>
          </p:cNvSpPr>
          <p:nvPr/>
        </p:nvSpPr>
        <p:spPr bwMode="auto">
          <a:xfrm>
            <a:off x="6981825" y="4011613"/>
            <a:ext cx="4763" cy="7937"/>
          </a:xfrm>
          <a:custGeom>
            <a:avLst/>
            <a:gdLst>
              <a:gd name="T0" fmla="*/ 2147483647 w 9"/>
              <a:gd name="T1" fmla="*/ 2147483647 h 19"/>
              <a:gd name="T2" fmla="*/ 2147483647 w 9"/>
              <a:gd name="T3" fmla="*/ 2147483647 h 19"/>
              <a:gd name="T4" fmla="*/ 2147483647 w 9"/>
              <a:gd name="T5" fmla="*/ 2147483647 h 19"/>
              <a:gd name="T6" fmla="*/ 2147483647 w 9"/>
              <a:gd name="T7" fmla="*/ 2147483647 h 19"/>
              <a:gd name="T8" fmla="*/ 2147483647 w 9"/>
              <a:gd name="T9" fmla="*/ 2147483647 h 19"/>
              <a:gd name="T10" fmla="*/ 2147483647 w 9"/>
              <a:gd name="T11" fmla="*/ 2147483647 h 19"/>
              <a:gd name="T12" fmla="*/ 0 w 9"/>
              <a:gd name="T13" fmla="*/ 0 h 19"/>
              <a:gd name="T14" fmla="*/ 2147483647 w 9"/>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9"/>
              <a:gd name="T26" fmla="*/ 9 w 9"/>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9">
                <a:moveTo>
                  <a:pt x="2" y="6"/>
                </a:moveTo>
                <a:lnTo>
                  <a:pt x="2" y="7"/>
                </a:lnTo>
                <a:lnTo>
                  <a:pt x="6" y="14"/>
                </a:lnTo>
                <a:lnTo>
                  <a:pt x="9" y="19"/>
                </a:lnTo>
                <a:lnTo>
                  <a:pt x="7" y="14"/>
                </a:lnTo>
                <a:lnTo>
                  <a:pt x="4" y="6"/>
                </a:lnTo>
                <a:lnTo>
                  <a:pt x="0" y="0"/>
                </a:lnTo>
                <a:lnTo>
                  <a:pt x="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0" name="Freeform 1101"/>
          <p:cNvSpPr>
            <a:spLocks/>
          </p:cNvSpPr>
          <p:nvPr/>
        </p:nvSpPr>
        <p:spPr bwMode="auto">
          <a:xfrm>
            <a:off x="6997700" y="4014788"/>
            <a:ext cx="3175" cy="7937"/>
          </a:xfrm>
          <a:custGeom>
            <a:avLst/>
            <a:gdLst>
              <a:gd name="T0" fmla="*/ 2147483647 w 8"/>
              <a:gd name="T1" fmla="*/ 0 h 14"/>
              <a:gd name="T2" fmla="*/ 0 w 8"/>
              <a:gd name="T3" fmla="*/ 0 h 14"/>
              <a:gd name="T4" fmla="*/ 2147483647 w 8"/>
              <a:gd name="T5" fmla="*/ 2147483647 h 14"/>
              <a:gd name="T6" fmla="*/ 2147483647 w 8"/>
              <a:gd name="T7" fmla="*/ 2147483647 h 14"/>
              <a:gd name="T8" fmla="*/ 2147483647 w 8"/>
              <a:gd name="T9" fmla="*/ 2147483647 h 14"/>
              <a:gd name="T10" fmla="*/ 2147483647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1" y="0"/>
                </a:moveTo>
                <a:lnTo>
                  <a:pt x="0" y="0"/>
                </a:lnTo>
                <a:lnTo>
                  <a:pt x="2" y="7"/>
                </a:lnTo>
                <a:lnTo>
                  <a:pt x="8" y="14"/>
                </a:lnTo>
                <a:lnTo>
                  <a:pt x="7" y="7"/>
                </a:lnTo>
                <a:lnTo>
                  <a:pt x="1"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1" name="Freeform 1102"/>
          <p:cNvSpPr>
            <a:spLocks/>
          </p:cNvSpPr>
          <p:nvPr/>
        </p:nvSpPr>
        <p:spPr bwMode="auto">
          <a:xfrm>
            <a:off x="7005638" y="4056063"/>
            <a:ext cx="7937" cy="7937"/>
          </a:xfrm>
          <a:custGeom>
            <a:avLst/>
            <a:gdLst>
              <a:gd name="T0" fmla="*/ 2147483647 w 17"/>
              <a:gd name="T1" fmla="*/ 0 h 16"/>
              <a:gd name="T2" fmla="*/ 2147483647 w 17"/>
              <a:gd name="T3" fmla="*/ 0 h 16"/>
              <a:gd name="T4" fmla="*/ 0 w 17"/>
              <a:gd name="T5" fmla="*/ 2147483647 h 16"/>
              <a:gd name="T6" fmla="*/ 2147483647 w 17"/>
              <a:gd name="T7" fmla="*/ 2147483647 h 16"/>
              <a:gd name="T8" fmla="*/ 2147483647 w 17"/>
              <a:gd name="T9" fmla="*/ 2147483647 h 16"/>
              <a:gd name="T10" fmla="*/ 2147483647 w 17"/>
              <a:gd name="T11" fmla="*/ 2147483647 h 16"/>
              <a:gd name="T12" fmla="*/ 2147483647 w 17"/>
              <a:gd name="T13" fmla="*/ 2147483647 h 16"/>
              <a:gd name="T14" fmla="*/ 2147483647 w 17"/>
              <a:gd name="T15" fmla="*/ 2147483647 h 16"/>
              <a:gd name="T16" fmla="*/ 2147483647 w 17"/>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6"/>
              <a:gd name="T29" fmla="*/ 17 w 17"/>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6">
                <a:moveTo>
                  <a:pt x="9" y="0"/>
                </a:moveTo>
                <a:lnTo>
                  <a:pt x="7" y="0"/>
                </a:lnTo>
                <a:lnTo>
                  <a:pt x="0" y="2"/>
                </a:lnTo>
                <a:lnTo>
                  <a:pt x="5" y="9"/>
                </a:lnTo>
                <a:lnTo>
                  <a:pt x="11" y="16"/>
                </a:lnTo>
                <a:lnTo>
                  <a:pt x="17" y="13"/>
                </a:lnTo>
                <a:lnTo>
                  <a:pt x="16" y="7"/>
                </a:lnTo>
                <a:lnTo>
                  <a:pt x="15" y="1"/>
                </a:lnTo>
                <a:lnTo>
                  <a:pt x="9"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2" name="Freeform 1103"/>
          <p:cNvSpPr>
            <a:spLocks/>
          </p:cNvSpPr>
          <p:nvPr/>
        </p:nvSpPr>
        <p:spPr bwMode="auto">
          <a:xfrm>
            <a:off x="7007225" y="4030663"/>
            <a:ext cx="9525" cy="7937"/>
          </a:xfrm>
          <a:custGeom>
            <a:avLst/>
            <a:gdLst>
              <a:gd name="T0" fmla="*/ 2147483647 w 19"/>
              <a:gd name="T1" fmla="*/ 2147483647 h 21"/>
              <a:gd name="T2" fmla="*/ 2147483647 w 19"/>
              <a:gd name="T3" fmla="*/ 2147483647 h 21"/>
              <a:gd name="T4" fmla="*/ 2147483647 w 19"/>
              <a:gd name="T5" fmla="*/ 2147483647 h 21"/>
              <a:gd name="T6" fmla="*/ 2147483647 w 19"/>
              <a:gd name="T7" fmla="*/ 0 h 21"/>
              <a:gd name="T8" fmla="*/ 0 w 19"/>
              <a:gd name="T9" fmla="*/ 2147483647 h 21"/>
              <a:gd name="T10" fmla="*/ 2147483647 w 19"/>
              <a:gd name="T11" fmla="*/ 2147483647 h 21"/>
              <a:gd name="T12" fmla="*/ 2147483647 w 19"/>
              <a:gd name="T13" fmla="*/ 2147483647 h 21"/>
              <a:gd name="T14" fmla="*/ 2147483647 w 19"/>
              <a:gd name="T15" fmla="*/ 2147483647 h 21"/>
              <a:gd name="T16" fmla="*/ 2147483647 w 19"/>
              <a:gd name="T17" fmla="*/ 2147483647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1"/>
              <a:gd name="T29" fmla="*/ 19 w 19"/>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1">
                <a:moveTo>
                  <a:pt x="19" y="15"/>
                </a:moveTo>
                <a:lnTo>
                  <a:pt x="15" y="8"/>
                </a:lnTo>
                <a:lnTo>
                  <a:pt x="9" y="7"/>
                </a:lnTo>
                <a:lnTo>
                  <a:pt x="3" y="0"/>
                </a:lnTo>
                <a:lnTo>
                  <a:pt x="0" y="8"/>
                </a:lnTo>
                <a:lnTo>
                  <a:pt x="5" y="15"/>
                </a:lnTo>
                <a:lnTo>
                  <a:pt x="9" y="21"/>
                </a:lnTo>
                <a:lnTo>
                  <a:pt x="15" y="21"/>
                </a:lnTo>
                <a:lnTo>
                  <a:pt x="19" y="1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3" name="Freeform 1104"/>
          <p:cNvSpPr>
            <a:spLocks/>
          </p:cNvSpPr>
          <p:nvPr/>
        </p:nvSpPr>
        <p:spPr bwMode="auto">
          <a:xfrm>
            <a:off x="7042150" y="4152900"/>
            <a:ext cx="7938" cy="14288"/>
          </a:xfrm>
          <a:custGeom>
            <a:avLst/>
            <a:gdLst>
              <a:gd name="T0" fmla="*/ 2147483647 w 17"/>
              <a:gd name="T1" fmla="*/ 0 h 28"/>
              <a:gd name="T2" fmla="*/ 2147483647 w 17"/>
              <a:gd name="T3" fmla="*/ 2147483647 h 28"/>
              <a:gd name="T4" fmla="*/ 2147483647 w 17"/>
              <a:gd name="T5" fmla="*/ 2147483647 h 28"/>
              <a:gd name="T6" fmla="*/ 2147483647 w 17"/>
              <a:gd name="T7" fmla="*/ 2147483647 h 28"/>
              <a:gd name="T8" fmla="*/ 0 w 17"/>
              <a:gd name="T9" fmla="*/ 2147483647 h 28"/>
              <a:gd name="T10" fmla="*/ 2147483647 w 17"/>
              <a:gd name="T11" fmla="*/ 2147483647 h 28"/>
              <a:gd name="T12" fmla="*/ 2147483647 w 17"/>
              <a:gd name="T13" fmla="*/ 2147483647 h 28"/>
              <a:gd name="T14" fmla="*/ 2147483647 w 17"/>
              <a:gd name="T15" fmla="*/ 2147483647 h 28"/>
              <a:gd name="T16" fmla="*/ 2147483647 w 17"/>
              <a:gd name="T17" fmla="*/ 2147483647 h 28"/>
              <a:gd name="T18" fmla="*/ 2147483647 w 17"/>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8"/>
              <a:gd name="T32" fmla="*/ 17 w 17"/>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8">
                <a:moveTo>
                  <a:pt x="15" y="0"/>
                </a:moveTo>
                <a:lnTo>
                  <a:pt x="14" y="2"/>
                </a:lnTo>
                <a:lnTo>
                  <a:pt x="10" y="8"/>
                </a:lnTo>
                <a:lnTo>
                  <a:pt x="6" y="15"/>
                </a:lnTo>
                <a:lnTo>
                  <a:pt x="0" y="21"/>
                </a:lnTo>
                <a:lnTo>
                  <a:pt x="4" y="28"/>
                </a:lnTo>
                <a:lnTo>
                  <a:pt x="11" y="21"/>
                </a:lnTo>
                <a:lnTo>
                  <a:pt x="15" y="14"/>
                </a:lnTo>
                <a:lnTo>
                  <a:pt x="17" y="7"/>
                </a:lnTo>
                <a:lnTo>
                  <a:pt x="15"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4" name="Freeform 1105"/>
          <p:cNvSpPr>
            <a:spLocks/>
          </p:cNvSpPr>
          <p:nvPr/>
        </p:nvSpPr>
        <p:spPr bwMode="auto">
          <a:xfrm>
            <a:off x="7054850" y="4165600"/>
            <a:ext cx="1588" cy="3175"/>
          </a:xfrm>
          <a:custGeom>
            <a:avLst/>
            <a:gdLst>
              <a:gd name="T0" fmla="*/ 2147483647 w 2"/>
              <a:gd name="T1" fmla="*/ 0 h 5"/>
              <a:gd name="T2" fmla="*/ 0 w 2"/>
              <a:gd name="T3" fmla="*/ 0 h 5"/>
              <a:gd name="T4" fmla="*/ 2147483647 w 2"/>
              <a:gd name="T5" fmla="*/ 2147483647 h 5"/>
              <a:gd name="T6" fmla="*/ 2147483647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2" y="0"/>
                </a:moveTo>
                <a:lnTo>
                  <a:pt x="0" y="0"/>
                </a:lnTo>
                <a:lnTo>
                  <a:pt x="2" y="5"/>
                </a:lnTo>
                <a:lnTo>
                  <a:pt x="2"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5" name="Freeform 1106"/>
          <p:cNvSpPr>
            <a:spLocks/>
          </p:cNvSpPr>
          <p:nvPr/>
        </p:nvSpPr>
        <p:spPr bwMode="auto">
          <a:xfrm>
            <a:off x="7131050" y="4143375"/>
            <a:ext cx="6350" cy="7938"/>
          </a:xfrm>
          <a:custGeom>
            <a:avLst/>
            <a:gdLst>
              <a:gd name="T0" fmla="*/ 2147483647 w 11"/>
              <a:gd name="T1" fmla="*/ 0 h 16"/>
              <a:gd name="T2" fmla="*/ 0 w 11"/>
              <a:gd name="T3" fmla="*/ 2147483647 h 16"/>
              <a:gd name="T4" fmla="*/ 2147483647 w 11"/>
              <a:gd name="T5" fmla="*/ 2147483647 h 16"/>
              <a:gd name="T6" fmla="*/ 2147483647 w 11"/>
              <a:gd name="T7" fmla="*/ 2147483647 h 16"/>
              <a:gd name="T8" fmla="*/ 2147483647 w 11"/>
              <a:gd name="T9" fmla="*/ 2147483647 h 16"/>
              <a:gd name="T10" fmla="*/ 2147483647 w 11"/>
              <a:gd name="T11" fmla="*/ 2147483647 h 16"/>
              <a:gd name="T12" fmla="*/ 2147483647 w 11"/>
              <a:gd name="T13" fmla="*/ 2147483647 h 16"/>
              <a:gd name="T14" fmla="*/ 2147483647 w 11"/>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6"/>
              <a:gd name="T26" fmla="*/ 11 w 1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6">
                <a:moveTo>
                  <a:pt x="5" y="0"/>
                </a:moveTo>
                <a:lnTo>
                  <a:pt x="0" y="2"/>
                </a:lnTo>
                <a:lnTo>
                  <a:pt x="3" y="9"/>
                </a:lnTo>
                <a:lnTo>
                  <a:pt x="3" y="16"/>
                </a:lnTo>
                <a:lnTo>
                  <a:pt x="9" y="16"/>
                </a:lnTo>
                <a:lnTo>
                  <a:pt x="9" y="9"/>
                </a:lnTo>
                <a:lnTo>
                  <a:pt x="11" y="3"/>
                </a:lnTo>
                <a:lnTo>
                  <a:pt x="5"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6" name="Freeform 1107"/>
          <p:cNvSpPr>
            <a:spLocks/>
          </p:cNvSpPr>
          <p:nvPr/>
        </p:nvSpPr>
        <p:spPr bwMode="auto">
          <a:xfrm>
            <a:off x="7159625" y="4297363"/>
            <a:ext cx="3175" cy="3175"/>
          </a:xfrm>
          <a:custGeom>
            <a:avLst/>
            <a:gdLst>
              <a:gd name="T0" fmla="*/ 2147483647 w 7"/>
              <a:gd name="T1" fmla="*/ 2147483647 h 8"/>
              <a:gd name="T2" fmla="*/ 2147483647 w 7"/>
              <a:gd name="T3" fmla="*/ 2147483647 h 8"/>
              <a:gd name="T4" fmla="*/ 2147483647 w 7"/>
              <a:gd name="T5" fmla="*/ 0 h 8"/>
              <a:gd name="T6" fmla="*/ 0 w 7"/>
              <a:gd name="T7" fmla="*/ 2147483647 h 8"/>
              <a:gd name="T8" fmla="*/ 2147483647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4" y="8"/>
                </a:moveTo>
                <a:lnTo>
                  <a:pt x="5" y="7"/>
                </a:lnTo>
                <a:lnTo>
                  <a:pt x="7" y="0"/>
                </a:lnTo>
                <a:lnTo>
                  <a:pt x="0" y="1"/>
                </a:lnTo>
                <a:lnTo>
                  <a:pt x="4"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7" name="Freeform 1108"/>
          <p:cNvSpPr>
            <a:spLocks/>
          </p:cNvSpPr>
          <p:nvPr/>
        </p:nvSpPr>
        <p:spPr bwMode="auto">
          <a:xfrm>
            <a:off x="7162800" y="4318000"/>
            <a:ext cx="3175" cy="6350"/>
          </a:xfrm>
          <a:custGeom>
            <a:avLst/>
            <a:gdLst>
              <a:gd name="T0" fmla="*/ 2147483647 w 5"/>
              <a:gd name="T1" fmla="*/ 2147483647 h 13"/>
              <a:gd name="T2" fmla="*/ 2147483647 w 5"/>
              <a:gd name="T3" fmla="*/ 2147483647 h 13"/>
              <a:gd name="T4" fmla="*/ 2147483647 w 5"/>
              <a:gd name="T5" fmla="*/ 2147483647 h 13"/>
              <a:gd name="T6" fmla="*/ 0 w 5"/>
              <a:gd name="T7" fmla="*/ 0 h 13"/>
              <a:gd name="T8" fmla="*/ 2147483647 w 5"/>
              <a:gd name="T9" fmla="*/ 2147483647 h 13"/>
              <a:gd name="T10" fmla="*/ 2147483647 w 5"/>
              <a:gd name="T11" fmla="*/ 2147483647 h 13"/>
              <a:gd name="T12" fmla="*/ 0 60000 65536"/>
              <a:gd name="T13" fmla="*/ 0 60000 65536"/>
              <a:gd name="T14" fmla="*/ 0 60000 65536"/>
              <a:gd name="T15" fmla="*/ 0 60000 65536"/>
              <a:gd name="T16" fmla="*/ 0 60000 65536"/>
              <a:gd name="T17" fmla="*/ 0 60000 65536"/>
              <a:gd name="T18" fmla="*/ 0 w 5"/>
              <a:gd name="T19" fmla="*/ 0 h 13"/>
              <a:gd name="T20" fmla="*/ 5 w 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5" h="13">
                <a:moveTo>
                  <a:pt x="4" y="13"/>
                </a:moveTo>
                <a:lnTo>
                  <a:pt x="5" y="13"/>
                </a:lnTo>
                <a:lnTo>
                  <a:pt x="3" y="7"/>
                </a:lnTo>
                <a:lnTo>
                  <a:pt x="0" y="0"/>
                </a:lnTo>
                <a:lnTo>
                  <a:pt x="2" y="7"/>
                </a:lnTo>
                <a:lnTo>
                  <a:pt x="4" y="1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8" name="Freeform 1109"/>
          <p:cNvSpPr>
            <a:spLocks/>
          </p:cNvSpPr>
          <p:nvPr/>
        </p:nvSpPr>
        <p:spPr bwMode="auto">
          <a:xfrm>
            <a:off x="7162800" y="4302125"/>
            <a:ext cx="3175" cy="1588"/>
          </a:xfrm>
          <a:custGeom>
            <a:avLst/>
            <a:gdLst>
              <a:gd name="T0" fmla="*/ 2147483647 w 5"/>
              <a:gd name="T1" fmla="*/ 2147483647 h 6"/>
              <a:gd name="T2" fmla="*/ 2147483647 w 5"/>
              <a:gd name="T3" fmla="*/ 2147483647 h 6"/>
              <a:gd name="T4" fmla="*/ 0 w 5"/>
              <a:gd name="T5" fmla="*/ 0 h 6"/>
              <a:gd name="T6" fmla="*/ 2147483647 w 5"/>
              <a:gd name="T7" fmla="*/ 2147483647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2" y="6"/>
                </a:moveTo>
                <a:lnTo>
                  <a:pt x="5" y="6"/>
                </a:lnTo>
                <a:lnTo>
                  <a:pt x="0" y="0"/>
                </a:lnTo>
                <a:lnTo>
                  <a:pt x="2" y="6"/>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79" name="Freeform 1110"/>
          <p:cNvSpPr>
            <a:spLocks/>
          </p:cNvSpPr>
          <p:nvPr/>
        </p:nvSpPr>
        <p:spPr bwMode="auto">
          <a:xfrm>
            <a:off x="7165975" y="4268788"/>
            <a:ext cx="1588" cy="6350"/>
          </a:xfrm>
          <a:custGeom>
            <a:avLst/>
            <a:gdLst>
              <a:gd name="T0" fmla="*/ 2147483647 w 5"/>
              <a:gd name="T1" fmla="*/ 2147483647 h 14"/>
              <a:gd name="T2" fmla="*/ 2147483647 w 5"/>
              <a:gd name="T3" fmla="*/ 2147483647 h 14"/>
              <a:gd name="T4" fmla="*/ 2147483647 w 5"/>
              <a:gd name="T5" fmla="*/ 2147483647 h 14"/>
              <a:gd name="T6" fmla="*/ 0 w 5"/>
              <a:gd name="T7" fmla="*/ 0 h 14"/>
              <a:gd name="T8" fmla="*/ 2147483647 w 5"/>
              <a:gd name="T9" fmla="*/ 2147483647 h 14"/>
              <a:gd name="T10" fmla="*/ 2147483647 w 5"/>
              <a:gd name="T11" fmla="*/ 2147483647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3" y="14"/>
                </a:moveTo>
                <a:lnTo>
                  <a:pt x="4" y="11"/>
                </a:lnTo>
                <a:lnTo>
                  <a:pt x="5" y="6"/>
                </a:lnTo>
                <a:lnTo>
                  <a:pt x="0" y="0"/>
                </a:lnTo>
                <a:lnTo>
                  <a:pt x="1" y="7"/>
                </a:lnTo>
                <a:lnTo>
                  <a:pt x="3" y="1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0" name="Freeform 1111"/>
          <p:cNvSpPr>
            <a:spLocks/>
          </p:cNvSpPr>
          <p:nvPr/>
        </p:nvSpPr>
        <p:spPr bwMode="auto">
          <a:xfrm>
            <a:off x="7167563" y="4351338"/>
            <a:ext cx="6350" cy="6350"/>
          </a:xfrm>
          <a:custGeom>
            <a:avLst/>
            <a:gdLst>
              <a:gd name="T0" fmla="*/ 2147483647 w 14"/>
              <a:gd name="T1" fmla="*/ 2147483647 h 20"/>
              <a:gd name="T2" fmla="*/ 2147483647 w 14"/>
              <a:gd name="T3" fmla="*/ 2147483647 h 20"/>
              <a:gd name="T4" fmla="*/ 2147483647 w 14"/>
              <a:gd name="T5" fmla="*/ 2147483647 h 20"/>
              <a:gd name="T6" fmla="*/ 2147483647 w 14"/>
              <a:gd name="T7" fmla="*/ 0 h 20"/>
              <a:gd name="T8" fmla="*/ 0 w 14"/>
              <a:gd name="T9" fmla="*/ 2147483647 h 20"/>
              <a:gd name="T10" fmla="*/ 2147483647 w 14"/>
              <a:gd name="T11" fmla="*/ 2147483647 h 20"/>
              <a:gd name="T12" fmla="*/ 2147483647 w 14"/>
              <a:gd name="T13" fmla="*/ 2147483647 h 20"/>
              <a:gd name="T14" fmla="*/ 2147483647 w 14"/>
              <a:gd name="T15" fmla="*/ 2147483647 h 20"/>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0"/>
              <a:gd name="T26" fmla="*/ 14 w 14"/>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0">
                <a:moveTo>
                  <a:pt x="14" y="20"/>
                </a:moveTo>
                <a:lnTo>
                  <a:pt x="12" y="13"/>
                </a:lnTo>
                <a:lnTo>
                  <a:pt x="9" y="6"/>
                </a:lnTo>
                <a:lnTo>
                  <a:pt x="3" y="0"/>
                </a:lnTo>
                <a:lnTo>
                  <a:pt x="0" y="7"/>
                </a:lnTo>
                <a:lnTo>
                  <a:pt x="6" y="6"/>
                </a:lnTo>
                <a:lnTo>
                  <a:pt x="10" y="13"/>
                </a:lnTo>
                <a:lnTo>
                  <a:pt x="14" y="2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1" name="Freeform 1112"/>
          <p:cNvSpPr>
            <a:spLocks/>
          </p:cNvSpPr>
          <p:nvPr/>
        </p:nvSpPr>
        <p:spPr bwMode="auto">
          <a:xfrm>
            <a:off x="7167563" y="4319588"/>
            <a:ext cx="4762" cy="11112"/>
          </a:xfrm>
          <a:custGeom>
            <a:avLst/>
            <a:gdLst>
              <a:gd name="T0" fmla="*/ 0 w 7"/>
              <a:gd name="T1" fmla="*/ 2147483647 h 27"/>
              <a:gd name="T2" fmla="*/ 2147483647 w 7"/>
              <a:gd name="T3" fmla="*/ 2147483647 h 27"/>
              <a:gd name="T4" fmla="*/ 2147483647 w 7"/>
              <a:gd name="T5" fmla="*/ 2147483647 h 27"/>
              <a:gd name="T6" fmla="*/ 2147483647 w 7"/>
              <a:gd name="T7" fmla="*/ 2147483647 h 27"/>
              <a:gd name="T8" fmla="*/ 2147483647 w 7"/>
              <a:gd name="T9" fmla="*/ 2147483647 h 27"/>
              <a:gd name="T10" fmla="*/ 2147483647 w 7"/>
              <a:gd name="T11" fmla="*/ 0 h 27"/>
              <a:gd name="T12" fmla="*/ 2147483647 w 7"/>
              <a:gd name="T13" fmla="*/ 2147483647 h 27"/>
              <a:gd name="T14" fmla="*/ 2147483647 w 7"/>
              <a:gd name="T15" fmla="*/ 2147483647 h 27"/>
              <a:gd name="T16" fmla="*/ 2147483647 w 7"/>
              <a:gd name="T17" fmla="*/ 2147483647 h 27"/>
              <a:gd name="T18" fmla="*/ 0 w 7"/>
              <a:gd name="T19" fmla="*/ 214748364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7"/>
              <a:gd name="T32" fmla="*/ 7 w 7"/>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7">
                <a:moveTo>
                  <a:pt x="0" y="27"/>
                </a:moveTo>
                <a:lnTo>
                  <a:pt x="3" y="27"/>
                </a:lnTo>
                <a:lnTo>
                  <a:pt x="7" y="21"/>
                </a:lnTo>
                <a:lnTo>
                  <a:pt x="6" y="14"/>
                </a:lnTo>
                <a:lnTo>
                  <a:pt x="7" y="7"/>
                </a:lnTo>
                <a:lnTo>
                  <a:pt x="4" y="0"/>
                </a:lnTo>
                <a:lnTo>
                  <a:pt x="3" y="7"/>
                </a:lnTo>
                <a:lnTo>
                  <a:pt x="3" y="14"/>
                </a:lnTo>
                <a:lnTo>
                  <a:pt x="1" y="21"/>
                </a:lnTo>
                <a:lnTo>
                  <a:pt x="0" y="2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2" name="Freeform 1113"/>
          <p:cNvSpPr>
            <a:spLocks/>
          </p:cNvSpPr>
          <p:nvPr/>
        </p:nvSpPr>
        <p:spPr bwMode="auto">
          <a:xfrm>
            <a:off x="7169150" y="4287838"/>
            <a:ext cx="6350" cy="11112"/>
          </a:xfrm>
          <a:custGeom>
            <a:avLst/>
            <a:gdLst>
              <a:gd name="T0" fmla="*/ 2147483647 w 11"/>
              <a:gd name="T1" fmla="*/ 2147483647 h 24"/>
              <a:gd name="T2" fmla="*/ 2147483647 w 11"/>
              <a:gd name="T3" fmla="*/ 2147483647 h 24"/>
              <a:gd name="T4" fmla="*/ 2147483647 w 11"/>
              <a:gd name="T5" fmla="*/ 2147483647 h 24"/>
              <a:gd name="T6" fmla="*/ 2147483647 w 11"/>
              <a:gd name="T7" fmla="*/ 2147483647 h 24"/>
              <a:gd name="T8" fmla="*/ 2147483647 w 11"/>
              <a:gd name="T9" fmla="*/ 2147483647 h 24"/>
              <a:gd name="T10" fmla="*/ 2147483647 w 11"/>
              <a:gd name="T11" fmla="*/ 0 h 24"/>
              <a:gd name="T12" fmla="*/ 0 w 11"/>
              <a:gd name="T13" fmla="*/ 2147483647 h 24"/>
              <a:gd name="T14" fmla="*/ 2147483647 w 11"/>
              <a:gd name="T15" fmla="*/ 2147483647 h 24"/>
              <a:gd name="T16" fmla="*/ 2147483647 w 11"/>
              <a:gd name="T17" fmla="*/ 2147483647 h 24"/>
              <a:gd name="T18" fmla="*/ 2147483647 w 11"/>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24"/>
              <a:gd name="T32" fmla="*/ 11 w 11"/>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24">
                <a:moveTo>
                  <a:pt x="2" y="22"/>
                </a:moveTo>
                <a:lnTo>
                  <a:pt x="1" y="24"/>
                </a:lnTo>
                <a:lnTo>
                  <a:pt x="7" y="20"/>
                </a:lnTo>
                <a:lnTo>
                  <a:pt x="11" y="14"/>
                </a:lnTo>
                <a:lnTo>
                  <a:pt x="6" y="7"/>
                </a:lnTo>
                <a:lnTo>
                  <a:pt x="5" y="0"/>
                </a:lnTo>
                <a:lnTo>
                  <a:pt x="0" y="1"/>
                </a:lnTo>
                <a:lnTo>
                  <a:pt x="1" y="7"/>
                </a:lnTo>
                <a:lnTo>
                  <a:pt x="2" y="15"/>
                </a:lnTo>
                <a:lnTo>
                  <a:pt x="2" y="2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3" name="Freeform 1114"/>
          <p:cNvSpPr>
            <a:spLocks/>
          </p:cNvSpPr>
          <p:nvPr/>
        </p:nvSpPr>
        <p:spPr bwMode="auto">
          <a:xfrm>
            <a:off x="7172325" y="4383088"/>
            <a:ext cx="3175" cy="4762"/>
          </a:xfrm>
          <a:custGeom>
            <a:avLst/>
            <a:gdLst>
              <a:gd name="T0" fmla="*/ 0 w 7"/>
              <a:gd name="T1" fmla="*/ 2147483647 h 10"/>
              <a:gd name="T2" fmla="*/ 2147483647 w 7"/>
              <a:gd name="T3" fmla="*/ 2147483647 h 10"/>
              <a:gd name="T4" fmla="*/ 2147483647 w 7"/>
              <a:gd name="T5" fmla="*/ 2147483647 h 10"/>
              <a:gd name="T6" fmla="*/ 2147483647 w 7"/>
              <a:gd name="T7" fmla="*/ 0 h 10"/>
              <a:gd name="T8" fmla="*/ 0 w 7"/>
              <a:gd name="T9" fmla="*/ 2147483647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0" y="5"/>
                </a:moveTo>
                <a:lnTo>
                  <a:pt x="1" y="10"/>
                </a:lnTo>
                <a:lnTo>
                  <a:pt x="7" y="5"/>
                </a:lnTo>
                <a:lnTo>
                  <a:pt x="7" y="0"/>
                </a:lnTo>
                <a:lnTo>
                  <a:pt x="0"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4" name="Freeform 1115"/>
          <p:cNvSpPr>
            <a:spLocks/>
          </p:cNvSpPr>
          <p:nvPr/>
        </p:nvSpPr>
        <p:spPr bwMode="auto">
          <a:xfrm>
            <a:off x="7173913" y="4319588"/>
            <a:ext cx="6350" cy="7937"/>
          </a:xfrm>
          <a:custGeom>
            <a:avLst/>
            <a:gdLst>
              <a:gd name="T0" fmla="*/ 2147483647 w 13"/>
              <a:gd name="T1" fmla="*/ 2147483647 h 21"/>
              <a:gd name="T2" fmla="*/ 2147483647 w 13"/>
              <a:gd name="T3" fmla="*/ 2147483647 h 21"/>
              <a:gd name="T4" fmla="*/ 2147483647 w 13"/>
              <a:gd name="T5" fmla="*/ 2147483647 h 21"/>
              <a:gd name="T6" fmla="*/ 2147483647 w 13"/>
              <a:gd name="T7" fmla="*/ 2147483647 h 21"/>
              <a:gd name="T8" fmla="*/ 2147483647 w 13"/>
              <a:gd name="T9" fmla="*/ 2147483647 h 21"/>
              <a:gd name="T10" fmla="*/ 2147483647 w 13"/>
              <a:gd name="T11" fmla="*/ 0 h 21"/>
              <a:gd name="T12" fmla="*/ 0 w 13"/>
              <a:gd name="T13" fmla="*/ 2147483647 h 21"/>
              <a:gd name="T14" fmla="*/ 2147483647 w 13"/>
              <a:gd name="T15" fmla="*/ 2147483647 h 21"/>
              <a:gd name="T16" fmla="*/ 2147483647 w 13"/>
              <a:gd name="T17" fmla="*/ 2147483647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1"/>
              <a:gd name="T29" fmla="*/ 13 w 1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1">
                <a:moveTo>
                  <a:pt x="5" y="15"/>
                </a:moveTo>
                <a:lnTo>
                  <a:pt x="7" y="18"/>
                </a:lnTo>
                <a:lnTo>
                  <a:pt x="13" y="21"/>
                </a:lnTo>
                <a:lnTo>
                  <a:pt x="13" y="14"/>
                </a:lnTo>
                <a:lnTo>
                  <a:pt x="13" y="7"/>
                </a:lnTo>
                <a:lnTo>
                  <a:pt x="7" y="0"/>
                </a:lnTo>
                <a:lnTo>
                  <a:pt x="0" y="1"/>
                </a:lnTo>
                <a:lnTo>
                  <a:pt x="2" y="8"/>
                </a:lnTo>
                <a:lnTo>
                  <a:pt x="5" y="1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5" name="Freeform 1116"/>
          <p:cNvSpPr>
            <a:spLocks/>
          </p:cNvSpPr>
          <p:nvPr/>
        </p:nvSpPr>
        <p:spPr bwMode="auto">
          <a:xfrm>
            <a:off x="7175500" y="4306888"/>
            <a:ext cx="4763" cy="7937"/>
          </a:xfrm>
          <a:custGeom>
            <a:avLst/>
            <a:gdLst>
              <a:gd name="T0" fmla="*/ 2147483647 w 12"/>
              <a:gd name="T1" fmla="*/ 2147483647 h 16"/>
              <a:gd name="T2" fmla="*/ 2147483647 w 12"/>
              <a:gd name="T3" fmla="*/ 2147483647 h 16"/>
              <a:gd name="T4" fmla="*/ 2147483647 w 12"/>
              <a:gd name="T5" fmla="*/ 2147483647 h 16"/>
              <a:gd name="T6" fmla="*/ 2147483647 w 12"/>
              <a:gd name="T7" fmla="*/ 2147483647 h 16"/>
              <a:gd name="T8" fmla="*/ 2147483647 w 12"/>
              <a:gd name="T9" fmla="*/ 2147483647 h 16"/>
              <a:gd name="T10" fmla="*/ 0 w 12"/>
              <a:gd name="T11" fmla="*/ 0 h 16"/>
              <a:gd name="T12" fmla="*/ 2147483647 w 12"/>
              <a:gd name="T13" fmla="*/ 2147483647 h 16"/>
              <a:gd name="T14" fmla="*/ 0 60000 65536"/>
              <a:gd name="T15" fmla="*/ 0 60000 65536"/>
              <a:gd name="T16" fmla="*/ 0 60000 65536"/>
              <a:gd name="T17" fmla="*/ 0 60000 65536"/>
              <a:gd name="T18" fmla="*/ 0 60000 65536"/>
              <a:gd name="T19" fmla="*/ 0 60000 65536"/>
              <a:gd name="T20" fmla="*/ 0 60000 65536"/>
              <a:gd name="T21" fmla="*/ 0 w 12"/>
              <a:gd name="T22" fmla="*/ 0 h 16"/>
              <a:gd name="T23" fmla="*/ 12 w 1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6">
                <a:moveTo>
                  <a:pt x="2" y="7"/>
                </a:moveTo>
                <a:lnTo>
                  <a:pt x="3" y="9"/>
                </a:lnTo>
                <a:lnTo>
                  <a:pt x="6" y="16"/>
                </a:lnTo>
                <a:lnTo>
                  <a:pt x="12" y="10"/>
                </a:lnTo>
                <a:lnTo>
                  <a:pt x="6" y="7"/>
                </a:lnTo>
                <a:lnTo>
                  <a:pt x="0" y="0"/>
                </a:lnTo>
                <a:lnTo>
                  <a:pt x="2"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6" name="Freeform 1117"/>
          <p:cNvSpPr>
            <a:spLocks/>
          </p:cNvSpPr>
          <p:nvPr/>
        </p:nvSpPr>
        <p:spPr bwMode="auto">
          <a:xfrm>
            <a:off x="7175500" y="4292600"/>
            <a:ext cx="1588" cy="3175"/>
          </a:xfrm>
          <a:custGeom>
            <a:avLst/>
            <a:gdLst>
              <a:gd name="T0" fmla="*/ 0 w 2"/>
              <a:gd name="T1" fmla="*/ 2147483647 h 7"/>
              <a:gd name="T2" fmla="*/ 2147483647 w 2"/>
              <a:gd name="T3" fmla="*/ 2147483647 h 7"/>
              <a:gd name="T4" fmla="*/ 2147483647 w 2"/>
              <a:gd name="T5" fmla="*/ 0 h 7"/>
              <a:gd name="T6" fmla="*/ 0 w 2"/>
              <a:gd name="T7" fmla="*/ 2147483647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2" y="7"/>
                </a:lnTo>
                <a:lnTo>
                  <a:pt x="1" y="0"/>
                </a:lnTo>
                <a:lnTo>
                  <a:pt x="0" y="7"/>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7" name="Freeform 1118"/>
          <p:cNvSpPr>
            <a:spLocks/>
          </p:cNvSpPr>
          <p:nvPr/>
        </p:nvSpPr>
        <p:spPr bwMode="auto">
          <a:xfrm>
            <a:off x="5514975" y="3281363"/>
            <a:ext cx="603250" cy="544512"/>
          </a:xfrm>
          <a:custGeom>
            <a:avLst/>
            <a:gdLst>
              <a:gd name="T0" fmla="*/ 2147483647 w 1276"/>
              <a:gd name="T1" fmla="*/ 2147483647 h 1159"/>
              <a:gd name="T2" fmla="*/ 2147483647 w 1276"/>
              <a:gd name="T3" fmla="*/ 2147483647 h 1159"/>
              <a:gd name="T4" fmla="*/ 2147483647 w 1276"/>
              <a:gd name="T5" fmla="*/ 2147483647 h 1159"/>
              <a:gd name="T6" fmla="*/ 2147483647 w 1276"/>
              <a:gd name="T7" fmla="*/ 2147483647 h 1159"/>
              <a:gd name="T8" fmla="*/ 2147483647 w 1276"/>
              <a:gd name="T9" fmla="*/ 2147483647 h 1159"/>
              <a:gd name="T10" fmla="*/ 2147483647 w 1276"/>
              <a:gd name="T11" fmla="*/ 2147483647 h 1159"/>
              <a:gd name="T12" fmla="*/ 2147483647 w 1276"/>
              <a:gd name="T13" fmla="*/ 2147483647 h 1159"/>
              <a:gd name="T14" fmla="*/ 2147483647 w 1276"/>
              <a:gd name="T15" fmla="*/ 2147483647 h 1159"/>
              <a:gd name="T16" fmla="*/ 2147483647 w 1276"/>
              <a:gd name="T17" fmla="*/ 2147483647 h 1159"/>
              <a:gd name="T18" fmla="*/ 2147483647 w 1276"/>
              <a:gd name="T19" fmla="*/ 2147483647 h 1159"/>
              <a:gd name="T20" fmla="*/ 2147483647 w 1276"/>
              <a:gd name="T21" fmla="*/ 2147483647 h 1159"/>
              <a:gd name="T22" fmla="*/ 2147483647 w 1276"/>
              <a:gd name="T23" fmla="*/ 2147483647 h 1159"/>
              <a:gd name="T24" fmla="*/ 2147483647 w 1276"/>
              <a:gd name="T25" fmla="*/ 2147483647 h 1159"/>
              <a:gd name="T26" fmla="*/ 2147483647 w 1276"/>
              <a:gd name="T27" fmla="*/ 2147483647 h 1159"/>
              <a:gd name="T28" fmla="*/ 2147483647 w 1276"/>
              <a:gd name="T29" fmla="*/ 2147483647 h 1159"/>
              <a:gd name="T30" fmla="*/ 2147483647 w 1276"/>
              <a:gd name="T31" fmla="*/ 2147483647 h 1159"/>
              <a:gd name="T32" fmla="*/ 2147483647 w 1276"/>
              <a:gd name="T33" fmla="*/ 2147483647 h 1159"/>
              <a:gd name="T34" fmla="*/ 2147483647 w 1276"/>
              <a:gd name="T35" fmla="*/ 2147483647 h 1159"/>
              <a:gd name="T36" fmla="*/ 2147483647 w 1276"/>
              <a:gd name="T37" fmla="*/ 2147483647 h 1159"/>
              <a:gd name="T38" fmla="*/ 2147483647 w 1276"/>
              <a:gd name="T39" fmla="*/ 2147483647 h 1159"/>
              <a:gd name="T40" fmla="*/ 2147483647 w 1276"/>
              <a:gd name="T41" fmla="*/ 2147483647 h 1159"/>
              <a:gd name="T42" fmla="*/ 2147483647 w 1276"/>
              <a:gd name="T43" fmla="*/ 2147483647 h 1159"/>
              <a:gd name="T44" fmla="*/ 2147483647 w 1276"/>
              <a:gd name="T45" fmla="*/ 2147483647 h 1159"/>
              <a:gd name="T46" fmla="*/ 2147483647 w 1276"/>
              <a:gd name="T47" fmla="*/ 2147483647 h 1159"/>
              <a:gd name="T48" fmla="*/ 2147483647 w 1276"/>
              <a:gd name="T49" fmla="*/ 2147483647 h 1159"/>
              <a:gd name="T50" fmla="*/ 2147483647 w 1276"/>
              <a:gd name="T51" fmla="*/ 2147483647 h 1159"/>
              <a:gd name="T52" fmla="*/ 2147483647 w 1276"/>
              <a:gd name="T53" fmla="*/ 2147483647 h 1159"/>
              <a:gd name="T54" fmla="*/ 2147483647 w 1276"/>
              <a:gd name="T55" fmla="*/ 2147483647 h 1159"/>
              <a:gd name="T56" fmla="*/ 2147483647 w 1276"/>
              <a:gd name="T57" fmla="*/ 2147483647 h 1159"/>
              <a:gd name="T58" fmla="*/ 2147483647 w 1276"/>
              <a:gd name="T59" fmla="*/ 2147483647 h 1159"/>
              <a:gd name="T60" fmla="*/ 2147483647 w 1276"/>
              <a:gd name="T61" fmla="*/ 2147483647 h 1159"/>
              <a:gd name="T62" fmla="*/ 2147483647 w 1276"/>
              <a:gd name="T63" fmla="*/ 2147483647 h 1159"/>
              <a:gd name="T64" fmla="*/ 2147483647 w 1276"/>
              <a:gd name="T65" fmla="*/ 2147483647 h 1159"/>
              <a:gd name="T66" fmla="*/ 2147483647 w 1276"/>
              <a:gd name="T67" fmla="*/ 2147483647 h 1159"/>
              <a:gd name="T68" fmla="*/ 2147483647 w 1276"/>
              <a:gd name="T69" fmla="*/ 2147483647 h 1159"/>
              <a:gd name="T70" fmla="*/ 2147483647 w 1276"/>
              <a:gd name="T71" fmla="*/ 2147483647 h 1159"/>
              <a:gd name="T72" fmla="*/ 2147483647 w 1276"/>
              <a:gd name="T73" fmla="*/ 2147483647 h 1159"/>
              <a:gd name="T74" fmla="*/ 2147483647 w 1276"/>
              <a:gd name="T75" fmla="*/ 2147483647 h 1159"/>
              <a:gd name="T76" fmla="*/ 2147483647 w 1276"/>
              <a:gd name="T77" fmla="*/ 2147483647 h 1159"/>
              <a:gd name="T78" fmla="*/ 2147483647 w 1276"/>
              <a:gd name="T79" fmla="*/ 2147483647 h 1159"/>
              <a:gd name="T80" fmla="*/ 2147483647 w 1276"/>
              <a:gd name="T81" fmla="*/ 2147483647 h 1159"/>
              <a:gd name="T82" fmla="*/ 2147483647 w 1276"/>
              <a:gd name="T83" fmla="*/ 2147483647 h 1159"/>
              <a:gd name="T84" fmla="*/ 2147483647 w 1276"/>
              <a:gd name="T85" fmla="*/ 2147483647 h 1159"/>
              <a:gd name="T86" fmla="*/ 2147483647 w 1276"/>
              <a:gd name="T87" fmla="*/ 2147483647 h 1159"/>
              <a:gd name="T88" fmla="*/ 2147483647 w 1276"/>
              <a:gd name="T89" fmla="*/ 2147483647 h 1159"/>
              <a:gd name="T90" fmla="*/ 2147483647 w 1276"/>
              <a:gd name="T91" fmla="*/ 2147483647 h 1159"/>
              <a:gd name="T92" fmla="*/ 2147483647 w 1276"/>
              <a:gd name="T93" fmla="*/ 2147483647 h 1159"/>
              <a:gd name="T94" fmla="*/ 2147483647 w 1276"/>
              <a:gd name="T95" fmla="*/ 2147483647 h 1159"/>
              <a:gd name="T96" fmla="*/ 2147483647 w 1276"/>
              <a:gd name="T97" fmla="*/ 2147483647 h 1159"/>
              <a:gd name="T98" fmla="*/ 2147483647 w 1276"/>
              <a:gd name="T99" fmla="*/ 2147483647 h 1159"/>
              <a:gd name="T100" fmla="*/ 2147483647 w 1276"/>
              <a:gd name="T101" fmla="*/ 2147483647 h 1159"/>
              <a:gd name="T102" fmla="*/ 2147483647 w 1276"/>
              <a:gd name="T103" fmla="*/ 2147483647 h 1159"/>
              <a:gd name="T104" fmla="*/ 2147483647 w 1276"/>
              <a:gd name="T105" fmla="*/ 2147483647 h 1159"/>
              <a:gd name="T106" fmla="*/ 2147483647 w 1276"/>
              <a:gd name="T107" fmla="*/ 2147483647 h 1159"/>
              <a:gd name="T108" fmla="*/ 2147483647 w 1276"/>
              <a:gd name="T109" fmla="*/ 2147483647 h 1159"/>
              <a:gd name="T110" fmla="*/ 2147483647 w 1276"/>
              <a:gd name="T111" fmla="*/ 2147483647 h 1159"/>
              <a:gd name="T112" fmla="*/ 2147483647 w 1276"/>
              <a:gd name="T113" fmla="*/ 2147483647 h 1159"/>
              <a:gd name="T114" fmla="*/ 2147483647 w 1276"/>
              <a:gd name="T115" fmla="*/ 2147483647 h 1159"/>
              <a:gd name="T116" fmla="*/ 2147483647 w 1276"/>
              <a:gd name="T117" fmla="*/ 2147483647 h 1159"/>
              <a:gd name="T118" fmla="*/ 2147483647 w 1276"/>
              <a:gd name="T119" fmla="*/ 2147483647 h 1159"/>
              <a:gd name="T120" fmla="*/ 2147483647 w 1276"/>
              <a:gd name="T121" fmla="*/ 2147483647 h 1159"/>
              <a:gd name="T122" fmla="*/ 2147483647 w 1276"/>
              <a:gd name="T123" fmla="*/ 2147483647 h 1159"/>
              <a:gd name="T124" fmla="*/ 2147483647 w 1276"/>
              <a:gd name="T125" fmla="*/ 2147483647 h 11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76"/>
              <a:gd name="T190" fmla="*/ 0 h 1159"/>
              <a:gd name="T191" fmla="*/ 1276 w 1276"/>
              <a:gd name="T192" fmla="*/ 1159 h 11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76" h="1159">
                <a:moveTo>
                  <a:pt x="0" y="31"/>
                </a:moveTo>
                <a:lnTo>
                  <a:pt x="6" y="29"/>
                </a:lnTo>
                <a:lnTo>
                  <a:pt x="18" y="29"/>
                </a:lnTo>
                <a:lnTo>
                  <a:pt x="21" y="29"/>
                </a:lnTo>
                <a:lnTo>
                  <a:pt x="22" y="22"/>
                </a:lnTo>
                <a:lnTo>
                  <a:pt x="22" y="15"/>
                </a:lnTo>
                <a:lnTo>
                  <a:pt x="23" y="8"/>
                </a:lnTo>
                <a:lnTo>
                  <a:pt x="22" y="6"/>
                </a:lnTo>
                <a:lnTo>
                  <a:pt x="28" y="0"/>
                </a:lnTo>
                <a:lnTo>
                  <a:pt x="34" y="4"/>
                </a:lnTo>
                <a:lnTo>
                  <a:pt x="40" y="8"/>
                </a:lnTo>
                <a:lnTo>
                  <a:pt x="44" y="12"/>
                </a:lnTo>
                <a:lnTo>
                  <a:pt x="49" y="17"/>
                </a:lnTo>
                <a:lnTo>
                  <a:pt x="52" y="24"/>
                </a:lnTo>
                <a:lnTo>
                  <a:pt x="56" y="28"/>
                </a:lnTo>
                <a:lnTo>
                  <a:pt x="62" y="34"/>
                </a:lnTo>
                <a:lnTo>
                  <a:pt x="65" y="41"/>
                </a:lnTo>
                <a:lnTo>
                  <a:pt x="71" y="46"/>
                </a:lnTo>
                <a:lnTo>
                  <a:pt x="79" y="47"/>
                </a:lnTo>
                <a:lnTo>
                  <a:pt x="82" y="54"/>
                </a:lnTo>
                <a:lnTo>
                  <a:pt x="86" y="61"/>
                </a:lnTo>
                <a:lnTo>
                  <a:pt x="88" y="62"/>
                </a:lnTo>
                <a:lnTo>
                  <a:pt x="94" y="63"/>
                </a:lnTo>
                <a:lnTo>
                  <a:pt x="98" y="64"/>
                </a:lnTo>
                <a:lnTo>
                  <a:pt x="105" y="66"/>
                </a:lnTo>
                <a:lnTo>
                  <a:pt x="111" y="69"/>
                </a:lnTo>
                <a:lnTo>
                  <a:pt x="123" y="71"/>
                </a:lnTo>
                <a:lnTo>
                  <a:pt x="129" y="73"/>
                </a:lnTo>
                <a:lnTo>
                  <a:pt x="130" y="73"/>
                </a:lnTo>
                <a:lnTo>
                  <a:pt x="137" y="69"/>
                </a:lnTo>
                <a:lnTo>
                  <a:pt x="143" y="69"/>
                </a:lnTo>
                <a:lnTo>
                  <a:pt x="149" y="70"/>
                </a:lnTo>
                <a:lnTo>
                  <a:pt x="151" y="71"/>
                </a:lnTo>
                <a:lnTo>
                  <a:pt x="155" y="64"/>
                </a:lnTo>
                <a:lnTo>
                  <a:pt x="162" y="57"/>
                </a:lnTo>
                <a:lnTo>
                  <a:pt x="165" y="50"/>
                </a:lnTo>
                <a:lnTo>
                  <a:pt x="171" y="47"/>
                </a:lnTo>
                <a:lnTo>
                  <a:pt x="177" y="46"/>
                </a:lnTo>
                <a:lnTo>
                  <a:pt x="179" y="39"/>
                </a:lnTo>
                <a:lnTo>
                  <a:pt x="182" y="34"/>
                </a:lnTo>
                <a:lnTo>
                  <a:pt x="188" y="32"/>
                </a:lnTo>
                <a:lnTo>
                  <a:pt x="194" y="25"/>
                </a:lnTo>
                <a:lnTo>
                  <a:pt x="195" y="25"/>
                </a:lnTo>
                <a:lnTo>
                  <a:pt x="201" y="21"/>
                </a:lnTo>
                <a:lnTo>
                  <a:pt x="207" y="16"/>
                </a:lnTo>
                <a:lnTo>
                  <a:pt x="213" y="13"/>
                </a:lnTo>
                <a:lnTo>
                  <a:pt x="218" y="7"/>
                </a:lnTo>
                <a:lnTo>
                  <a:pt x="226" y="6"/>
                </a:lnTo>
                <a:lnTo>
                  <a:pt x="227" y="4"/>
                </a:lnTo>
                <a:lnTo>
                  <a:pt x="233" y="8"/>
                </a:lnTo>
                <a:lnTo>
                  <a:pt x="239" y="16"/>
                </a:lnTo>
                <a:lnTo>
                  <a:pt x="252" y="28"/>
                </a:lnTo>
                <a:lnTo>
                  <a:pt x="253" y="30"/>
                </a:lnTo>
                <a:lnTo>
                  <a:pt x="246" y="33"/>
                </a:lnTo>
                <a:lnTo>
                  <a:pt x="240" y="38"/>
                </a:lnTo>
                <a:lnTo>
                  <a:pt x="243" y="45"/>
                </a:lnTo>
                <a:lnTo>
                  <a:pt x="248" y="50"/>
                </a:lnTo>
                <a:lnTo>
                  <a:pt x="255" y="57"/>
                </a:lnTo>
                <a:lnTo>
                  <a:pt x="253" y="62"/>
                </a:lnTo>
                <a:lnTo>
                  <a:pt x="245" y="63"/>
                </a:lnTo>
                <a:lnTo>
                  <a:pt x="240" y="67"/>
                </a:lnTo>
                <a:lnTo>
                  <a:pt x="239" y="73"/>
                </a:lnTo>
                <a:lnTo>
                  <a:pt x="244" y="78"/>
                </a:lnTo>
                <a:lnTo>
                  <a:pt x="252" y="81"/>
                </a:lnTo>
                <a:lnTo>
                  <a:pt x="256" y="88"/>
                </a:lnTo>
                <a:lnTo>
                  <a:pt x="261" y="91"/>
                </a:lnTo>
                <a:lnTo>
                  <a:pt x="268" y="95"/>
                </a:lnTo>
                <a:lnTo>
                  <a:pt x="274" y="102"/>
                </a:lnTo>
                <a:lnTo>
                  <a:pt x="277" y="106"/>
                </a:lnTo>
                <a:lnTo>
                  <a:pt x="279" y="109"/>
                </a:lnTo>
                <a:lnTo>
                  <a:pt x="285" y="106"/>
                </a:lnTo>
                <a:lnTo>
                  <a:pt x="289" y="105"/>
                </a:lnTo>
                <a:lnTo>
                  <a:pt x="294" y="105"/>
                </a:lnTo>
                <a:lnTo>
                  <a:pt x="294" y="111"/>
                </a:lnTo>
                <a:lnTo>
                  <a:pt x="295" y="118"/>
                </a:lnTo>
                <a:lnTo>
                  <a:pt x="297" y="125"/>
                </a:lnTo>
                <a:lnTo>
                  <a:pt x="299" y="131"/>
                </a:lnTo>
                <a:lnTo>
                  <a:pt x="300" y="138"/>
                </a:lnTo>
                <a:lnTo>
                  <a:pt x="302" y="145"/>
                </a:lnTo>
                <a:lnTo>
                  <a:pt x="306" y="152"/>
                </a:lnTo>
                <a:lnTo>
                  <a:pt x="307" y="159"/>
                </a:lnTo>
                <a:lnTo>
                  <a:pt x="314" y="166"/>
                </a:lnTo>
                <a:lnTo>
                  <a:pt x="319" y="171"/>
                </a:lnTo>
                <a:lnTo>
                  <a:pt x="331" y="177"/>
                </a:lnTo>
                <a:lnTo>
                  <a:pt x="337" y="179"/>
                </a:lnTo>
                <a:lnTo>
                  <a:pt x="344" y="180"/>
                </a:lnTo>
                <a:lnTo>
                  <a:pt x="350" y="180"/>
                </a:lnTo>
                <a:lnTo>
                  <a:pt x="357" y="182"/>
                </a:lnTo>
                <a:lnTo>
                  <a:pt x="361" y="183"/>
                </a:lnTo>
                <a:lnTo>
                  <a:pt x="366" y="184"/>
                </a:lnTo>
                <a:lnTo>
                  <a:pt x="371" y="184"/>
                </a:lnTo>
                <a:lnTo>
                  <a:pt x="373" y="185"/>
                </a:lnTo>
                <a:lnTo>
                  <a:pt x="379" y="187"/>
                </a:lnTo>
                <a:lnTo>
                  <a:pt x="385" y="193"/>
                </a:lnTo>
                <a:lnTo>
                  <a:pt x="389" y="200"/>
                </a:lnTo>
                <a:lnTo>
                  <a:pt x="392" y="207"/>
                </a:lnTo>
                <a:lnTo>
                  <a:pt x="398" y="211"/>
                </a:lnTo>
                <a:lnTo>
                  <a:pt x="405" y="217"/>
                </a:lnTo>
                <a:lnTo>
                  <a:pt x="411" y="220"/>
                </a:lnTo>
                <a:lnTo>
                  <a:pt x="414" y="223"/>
                </a:lnTo>
                <a:lnTo>
                  <a:pt x="420" y="226"/>
                </a:lnTo>
                <a:lnTo>
                  <a:pt x="426" y="230"/>
                </a:lnTo>
                <a:lnTo>
                  <a:pt x="433" y="233"/>
                </a:lnTo>
                <a:lnTo>
                  <a:pt x="439" y="238"/>
                </a:lnTo>
                <a:lnTo>
                  <a:pt x="445" y="240"/>
                </a:lnTo>
                <a:lnTo>
                  <a:pt x="451" y="241"/>
                </a:lnTo>
                <a:lnTo>
                  <a:pt x="458" y="242"/>
                </a:lnTo>
                <a:lnTo>
                  <a:pt x="464" y="244"/>
                </a:lnTo>
                <a:lnTo>
                  <a:pt x="466" y="244"/>
                </a:lnTo>
                <a:lnTo>
                  <a:pt x="472" y="247"/>
                </a:lnTo>
                <a:lnTo>
                  <a:pt x="478" y="248"/>
                </a:lnTo>
                <a:lnTo>
                  <a:pt x="484" y="249"/>
                </a:lnTo>
                <a:lnTo>
                  <a:pt x="491" y="251"/>
                </a:lnTo>
                <a:lnTo>
                  <a:pt x="497" y="251"/>
                </a:lnTo>
                <a:lnTo>
                  <a:pt x="503" y="250"/>
                </a:lnTo>
                <a:lnTo>
                  <a:pt x="509" y="248"/>
                </a:lnTo>
                <a:lnTo>
                  <a:pt x="515" y="246"/>
                </a:lnTo>
                <a:lnTo>
                  <a:pt x="522" y="243"/>
                </a:lnTo>
                <a:lnTo>
                  <a:pt x="528" y="242"/>
                </a:lnTo>
                <a:lnTo>
                  <a:pt x="534" y="241"/>
                </a:lnTo>
                <a:lnTo>
                  <a:pt x="540" y="240"/>
                </a:lnTo>
                <a:lnTo>
                  <a:pt x="546" y="238"/>
                </a:lnTo>
                <a:lnTo>
                  <a:pt x="552" y="235"/>
                </a:lnTo>
                <a:lnTo>
                  <a:pt x="558" y="233"/>
                </a:lnTo>
                <a:lnTo>
                  <a:pt x="563" y="232"/>
                </a:lnTo>
                <a:lnTo>
                  <a:pt x="565" y="231"/>
                </a:lnTo>
                <a:lnTo>
                  <a:pt x="571" y="230"/>
                </a:lnTo>
                <a:lnTo>
                  <a:pt x="577" y="228"/>
                </a:lnTo>
                <a:lnTo>
                  <a:pt x="584" y="227"/>
                </a:lnTo>
                <a:lnTo>
                  <a:pt x="590" y="227"/>
                </a:lnTo>
                <a:lnTo>
                  <a:pt x="596" y="226"/>
                </a:lnTo>
                <a:lnTo>
                  <a:pt x="602" y="226"/>
                </a:lnTo>
                <a:lnTo>
                  <a:pt x="608" y="226"/>
                </a:lnTo>
                <a:lnTo>
                  <a:pt x="602" y="228"/>
                </a:lnTo>
                <a:lnTo>
                  <a:pt x="596" y="228"/>
                </a:lnTo>
                <a:lnTo>
                  <a:pt x="590" y="228"/>
                </a:lnTo>
                <a:lnTo>
                  <a:pt x="596" y="233"/>
                </a:lnTo>
                <a:lnTo>
                  <a:pt x="602" y="233"/>
                </a:lnTo>
                <a:lnTo>
                  <a:pt x="608" y="234"/>
                </a:lnTo>
                <a:lnTo>
                  <a:pt x="615" y="232"/>
                </a:lnTo>
                <a:lnTo>
                  <a:pt x="614" y="226"/>
                </a:lnTo>
                <a:lnTo>
                  <a:pt x="611" y="219"/>
                </a:lnTo>
                <a:lnTo>
                  <a:pt x="612" y="218"/>
                </a:lnTo>
                <a:lnTo>
                  <a:pt x="608" y="211"/>
                </a:lnTo>
                <a:lnTo>
                  <a:pt x="607" y="206"/>
                </a:lnTo>
                <a:lnTo>
                  <a:pt x="604" y="199"/>
                </a:lnTo>
                <a:lnTo>
                  <a:pt x="602" y="192"/>
                </a:lnTo>
                <a:lnTo>
                  <a:pt x="601" y="191"/>
                </a:lnTo>
                <a:lnTo>
                  <a:pt x="604" y="191"/>
                </a:lnTo>
                <a:lnTo>
                  <a:pt x="610" y="192"/>
                </a:lnTo>
                <a:lnTo>
                  <a:pt x="617" y="192"/>
                </a:lnTo>
                <a:lnTo>
                  <a:pt x="622" y="192"/>
                </a:lnTo>
                <a:lnTo>
                  <a:pt x="628" y="190"/>
                </a:lnTo>
                <a:lnTo>
                  <a:pt x="635" y="185"/>
                </a:lnTo>
                <a:lnTo>
                  <a:pt x="641" y="183"/>
                </a:lnTo>
                <a:lnTo>
                  <a:pt x="647" y="182"/>
                </a:lnTo>
                <a:lnTo>
                  <a:pt x="652" y="175"/>
                </a:lnTo>
                <a:lnTo>
                  <a:pt x="650" y="168"/>
                </a:lnTo>
                <a:lnTo>
                  <a:pt x="651" y="162"/>
                </a:lnTo>
                <a:lnTo>
                  <a:pt x="657" y="155"/>
                </a:lnTo>
                <a:lnTo>
                  <a:pt x="660" y="152"/>
                </a:lnTo>
                <a:lnTo>
                  <a:pt x="665" y="145"/>
                </a:lnTo>
                <a:lnTo>
                  <a:pt x="672" y="142"/>
                </a:lnTo>
                <a:lnTo>
                  <a:pt x="675" y="139"/>
                </a:lnTo>
                <a:lnTo>
                  <a:pt x="681" y="136"/>
                </a:lnTo>
                <a:lnTo>
                  <a:pt x="687" y="133"/>
                </a:lnTo>
                <a:lnTo>
                  <a:pt x="693" y="131"/>
                </a:lnTo>
                <a:lnTo>
                  <a:pt x="700" y="130"/>
                </a:lnTo>
                <a:lnTo>
                  <a:pt x="706" y="131"/>
                </a:lnTo>
                <a:lnTo>
                  <a:pt x="718" y="134"/>
                </a:lnTo>
                <a:lnTo>
                  <a:pt x="724" y="133"/>
                </a:lnTo>
                <a:lnTo>
                  <a:pt x="730" y="134"/>
                </a:lnTo>
                <a:lnTo>
                  <a:pt x="736" y="133"/>
                </a:lnTo>
                <a:lnTo>
                  <a:pt x="734" y="127"/>
                </a:lnTo>
                <a:lnTo>
                  <a:pt x="739" y="120"/>
                </a:lnTo>
                <a:lnTo>
                  <a:pt x="745" y="119"/>
                </a:lnTo>
                <a:lnTo>
                  <a:pt x="751" y="120"/>
                </a:lnTo>
                <a:lnTo>
                  <a:pt x="757" y="118"/>
                </a:lnTo>
                <a:lnTo>
                  <a:pt x="759" y="117"/>
                </a:lnTo>
                <a:lnTo>
                  <a:pt x="765" y="121"/>
                </a:lnTo>
                <a:lnTo>
                  <a:pt x="770" y="123"/>
                </a:lnTo>
                <a:lnTo>
                  <a:pt x="773" y="123"/>
                </a:lnTo>
                <a:lnTo>
                  <a:pt x="779" y="122"/>
                </a:lnTo>
                <a:lnTo>
                  <a:pt x="781" y="119"/>
                </a:lnTo>
                <a:lnTo>
                  <a:pt x="787" y="120"/>
                </a:lnTo>
                <a:lnTo>
                  <a:pt x="792" y="127"/>
                </a:lnTo>
                <a:lnTo>
                  <a:pt x="797" y="134"/>
                </a:lnTo>
                <a:lnTo>
                  <a:pt x="797" y="141"/>
                </a:lnTo>
                <a:lnTo>
                  <a:pt x="803" y="144"/>
                </a:lnTo>
                <a:lnTo>
                  <a:pt x="809" y="145"/>
                </a:lnTo>
                <a:lnTo>
                  <a:pt x="815" y="145"/>
                </a:lnTo>
                <a:lnTo>
                  <a:pt x="822" y="146"/>
                </a:lnTo>
                <a:lnTo>
                  <a:pt x="828" y="150"/>
                </a:lnTo>
                <a:lnTo>
                  <a:pt x="834" y="151"/>
                </a:lnTo>
                <a:lnTo>
                  <a:pt x="836" y="152"/>
                </a:lnTo>
                <a:lnTo>
                  <a:pt x="841" y="154"/>
                </a:lnTo>
                <a:lnTo>
                  <a:pt x="847" y="155"/>
                </a:lnTo>
                <a:lnTo>
                  <a:pt x="852" y="162"/>
                </a:lnTo>
                <a:lnTo>
                  <a:pt x="858" y="166"/>
                </a:lnTo>
                <a:lnTo>
                  <a:pt x="863" y="168"/>
                </a:lnTo>
                <a:lnTo>
                  <a:pt x="868" y="167"/>
                </a:lnTo>
                <a:lnTo>
                  <a:pt x="874" y="165"/>
                </a:lnTo>
                <a:lnTo>
                  <a:pt x="881" y="167"/>
                </a:lnTo>
                <a:lnTo>
                  <a:pt x="887" y="166"/>
                </a:lnTo>
                <a:lnTo>
                  <a:pt x="894" y="166"/>
                </a:lnTo>
                <a:lnTo>
                  <a:pt x="899" y="168"/>
                </a:lnTo>
                <a:lnTo>
                  <a:pt x="906" y="171"/>
                </a:lnTo>
                <a:lnTo>
                  <a:pt x="912" y="176"/>
                </a:lnTo>
                <a:lnTo>
                  <a:pt x="918" y="176"/>
                </a:lnTo>
                <a:lnTo>
                  <a:pt x="923" y="182"/>
                </a:lnTo>
                <a:lnTo>
                  <a:pt x="924" y="188"/>
                </a:lnTo>
                <a:lnTo>
                  <a:pt x="929" y="195"/>
                </a:lnTo>
                <a:lnTo>
                  <a:pt x="934" y="202"/>
                </a:lnTo>
                <a:lnTo>
                  <a:pt x="941" y="204"/>
                </a:lnTo>
                <a:lnTo>
                  <a:pt x="947" y="207"/>
                </a:lnTo>
                <a:lnTo>
                  <a:pt x="953" y="209"/>
                </a:lnTo>
                <a:lnTo>
                  <a:pt x="959" y="212"/>
                </a:lnTo>
                <a:lnTo>
                  <a:pt x="965" y="215"/>
                </a:lnTo>
                <a:lnTo>
                  <a:pt x="972" y="220"/>
                </a:lnTo>
                <a:lnTo>
                  <a:pt x="977" y="227"/>
                </a:lnTo>
                <a:lnTo>
                  <a:pt x="982" y="233"/>
                </a:lnTo>
                <a:lnTo>
                  <a:pt x="987" y="241"/>
                </a:lnTo>
                <a:lnTo>
                  <a:pt x="993" y="246"/>
                </a:lnTo>
                <a:lnTo>
                  <a:pt x="1039" y="246"/>
                </a:lnTo>
                <a:lnTo>
                  <a:pt x="1042" y="251"/>
                </a:lnTo>
                <a:lnTo>
                  <a:pt x="1041" y="258"/>
                </a:lnTo>
                <a:lnTo>
                  <a:pt x="1042" y="265"/>
                </a:lnTo>
                <a:lnTo>
                  <a:pt x="1043" y="272"/>
                </a:lnTo>
                <a:lnTo>
                  <a:pt x="1047" y="279"/>
                </a:lnTo>
                <a:lnTo>
                  <a:pt x="1049" y="284"/>
                </a:lnTo>
                <a:lnTo>
                  <a:pt x="1049" y="292"/>
                </a:lnTo>
                <a:lnTo>
                  <a:pt x="1046" y="299"/>
                </a:lnTo>
                <a:lnTo>
                  <a:pt x="1049" y="300"/>
                </a:lnTo>
                <a:lnTo>
                  <a:pt x="1054" y="307"/>
                </a:lnTo>
                <a:lnTo>
                  <a:pt x="1056" y="314"/>
                </a:lnTo>
                <a:lnTo>
                  <a:pt x="1055" y="321"/>
                </a:lnTo>
                <a:lnTo>
                  <a:pt x="1060" y="328"/>
                </a:lnTo>
                <a:lnTo>
                  <a:pt x="1061" y="335"/>
                </a:lnTo>
                <a:lnTo>
                  <a:pt x="1060" y="341"/>
                </a:lnTo>
                <a:lnTo>
                  <a:pt x="1058" y="348"/>
                </a:lnTo>
                <a:lnTo>
                  <a:pt x="1054" y="355"/>
                </a:lnTo>
                <a:lnTo>
                  <a:pt x="1055" y="362"/>
                </a:lnTo>
                <a:lnTo>
                  <a:pt x="1059" y="369"/>
                </a:lnTo>
                <a:lnTo>
                  <a:pt x="1058" y="376"/>
                </a:lnTo>
                <a:lnTo>
                  <a:pt x="1056" y="377"/>
                </a:lnTo>
                <a:lnTo>
                  <a:pt x="1056" y="384"/>
                </a:lnTo>
                <a:lnTo>
                  <a:pt x="1056" y="391"/>
                </a:lnTo>
                <a:lnTo>
                  <a:pt x="1053" y="397"/>
                </a:lnTo>
                <a:lnTo>
                  <a:pt x="1054" y="404"/>
                </a:lnTo>
                <a:lnTo>
                  <a:pt x="1048" y="410"/>
                </a:lnTo>
                <a:lnTo>
                  <a:pt x="1041" y="412"/>
                </a:lnTo>
                <a:lnTo>
                  <a:pt x="1045" y="418"/>
                </a:lnTo>
                <a:lnTo>
                  <a:pt x="1049" y="425"/>
                </a:lnTo>
                <a:lnTo>
                  <a:pt x="1044" y="429"/>
                </a:lnTo>
                <a:lnTo>
                  <a:pt x="1037" y="434"/>
                </a:lnTo>
                <a:lnTo>
                  <a:pt x="1033" y="441"/>
                </a:lnTo>
                <a:lnTo>
                  <a:pt x="1033" y="448"/>
                </a:lnTo>
                <a:lnTo>
                  <a:pt x="1033" y="450"/>
                </a:lnTo>
                <a:lnTo>
                  <a:pt x="1035" y="457"/>
                </a:lnTo>
                <a:lnTo>
                  <a:pt x="1037" y="462"/>
                </a:lnTo>
                <a:lnTo>
                  <a:pt x="1038" y="468"/>
                </a:lnTo>
                <a:lnTo>
                  <a:pt x="1037" y="475"/>
                </a:lnTo>
                <a:lnTo>
                  <a:pt x="1038" y="482"/>
                </a:lnTo>
                <a:lnTo>
                  <a:pt x="1044" y="488"/>
                </a:lnTo>
                <a:lnTo>
                  <a:pt x="1051" y="490"/>
                </a:lnTo>
                <a:lnTo>
                  <a:pt x="1051" y="489"/>
                </a:lnTo>
                <a:lnTo>
                  <a:pt x="1054" y="489"/>
                </a:lnTo>
                <a:lnTo>
                  <a:pt x="1061" y="490"/>
                </a:lnTo>
                <a:lnTo>
                  <a:pt x="1065" y="494"/>
                </a:lnTo>
                <a:lnTo>
                  <a:pt x="1061" y="501"/>
                </a:lnTo>
                <a:lnTo>
                  <a:pt x="1055" y="508"/>
                </a:lnTo>
                <a:lnTo>
                  <a:pt x="1048" y="521"/>
                </a:lnTo>
                <a:lnTo>
                  <a:pt x="1049" y="528"/>
                </a:lnTo>
                <a:lnTo>
                  <a:pt x="1051" y="534"/>
                </a:lnTo>
                <a:lnTo>
                  <a:pt x="1054" y="541"/>
                </a:lnTo>
                <a:lnTo>
                  <a:pt x="1056" y="548"/>
                </a:lnTo>
                <a:lnTo>
                  <a:pt x="1060" y="555"/>
                </a:lnTo>
                <a:lnTo>
                  <a:pt x="1063" y="562"/>
                </a:lnTo>
                <a:lnTo>
                  <a:pt x="1065" y="569"/>
                </a:lnTo>
                <a:lnTo>
                  <a:pt x="1068" y="575"/>
                </a:lnTo>
                <a:lnTo>
                  <a:pt x="1070" y="582"/>
                </a:lnTo>
                <a:lnTo>
                  <a:pt x="1073" y="589"/>
                </a:lnTo>
                <a:lnTo>
                  <a:pt x="1075" y="596"/>
                </a:lnTo>
                <a:lnTo>
                  <a:pt x="1075" y="603"/>
                </a:lnTo>
                <a:lnTo>
                  <a:pt x="1073" y="610"/>
                </a:lnTo>
                <a:lnTo>
                  <a:pt x="1075" y="613"/>
                </a:lnTo>
                <a:lnTo>
                  <a:pt x="1076" y="620"/>
                </a:lnTo>
                <a:lnTo>
                  <a:pt x="1077" y="627"/>
                </a:lnTo>
                <a:lnTo>
                  <a:pt x="1079" y="634"/>
                </a:lnTo>
                <a:lnTo>
                  <a:pt x="1078" y="641"/>
                </a:lnTo>
                <a:lnTo>
                  <a:pt x="1081" y="647"/>
                </a:lnTo>
                <a:lnTo>
                  <a:pt x="1088" y="653"/>
                </a:lnTo>
                <a:lnTo>
                  <a:pt x="1094" y="654"/>
                </a:lnTo>
                <a:lnTo>
                  <a:pt x="1098" y="655"/>
                </a:lnTo>
                <a:lnTo>
                  <a:pt x="1102" y="657"/>
                </a:lnTo>
                <a:lnTo>
                  <a:pt x="1108" y="657"/>
                </a:lnTo>
                <a:lnTo>
                  <a:pt x="1114" y="659"/>
                </a:lnTo>
                <a:lnTo>
                  <a:pt x="1119" y="659"/>
                </a:lnTo>
                <a:lnTo>
                  <a:pt x="1124" y="660"/>
                </a:lnTo>
                <a:lnTo>
                  <a:pt x="1130" y="661"/>
                </a:lnTo>
                <a:lnTo>
                  <a:pt x="1134" y="661"/>
                </a:lnTo>
                <a:lnTo>
                  <a:pt x="1138" y="665"/>
                </a:lnTo>
                <a:lnTo>
                  <a:pt x="1139" y="666"/>
                </a:lnTo>
                <a:lnTo>
                  <a:pt x="1140" y="673"/>
                </a:lnTo>
                <a:lnTo>
                  <a:pt x="1143" y="679"/>
                </a:lnTo>
                <a:lnTo>
                  <a:pt x="1146" y="686"/>
                </a:lnTo>
                <a:lnTo>
                  <a:pt x="1146" y="694"/>
                </a:lnTo>
                <a:lnTo>
                  <a:pt x="1146" y="695"/>
                </a:lnTo>
                <a:lnTo>
                  <a:pt x="1145" y="696"/>
                </a:lnTo>
                <a:lnTo>
                  <a:pt x="1146" y="703"/>
                </a:lnTo>
                <a:lnTo>
                  <a:pt x="1146" y="707"/>
                </a:lnTo>
                <a:lnTo>
                  <a:pt x="1142" y="714"/>
                </a:lnTo>
                <a:lnTo>
                  <a:pt x="1138" y="720"/>
                </a:lnTo>
                <a:lnTo>
                  <a:pt x="1134" y="727"/>
                </a:lnTo>
                <a:lnTo>
                  <a:pt x="1130" y="734"/>
                </a:lnTo>
                <a:lnTo>
                  <a:pt x="1126" y="741"/>
                </a:lnTo>
                <a:lnTo>
                  <a:pt x="1118" y="755"/>
                </a:lnTo>
                <a:lnTo>
                  <a:pt x="1112" y="760"/>
                </a:lnTo>
                <a:lnTo>
                  <a:pt x="1112" y="763"/>
                </a:lnTo>
                <a:lnTo>
                  <a:pt x="1107" y="770"/>
                </a:lnTo>
                <a:lnTo>
                  <a:pt x="1107" y="771"/>
                </a:lnTo>
                <a:lnTo>
                  <a:pt x="1103" y="778"/>
                </a:lnTo>
                <a:lnTo>
                  <a:pt x="1100" y="782"/>
                </a:lnTo>
                <a:lnTo>
                  <a:pt x="1112" y="796"/>
                </a:lnTo>
                <a:lnTo>
                  <a:pt x="1118" y="803"/>
                </a:lnTo>
                <a:lnTo>
                  <a:pt x="1124" y="808"/>
                </a:lnTo>
                <a:lnTo>
                  <a:pt x="1130" y="816"/>
                </a:lnTo>
                <a:lnTo>
                  <a:pt x="1135" y="824"/>
                </a:lnTo>
                <a:lnTo>
                  <a:pt x="1137" y="831"/>
                </a:lnTo>
                <a:lnTo>
                  <a:pt x="1141" y="838"/>
                </a:lnTo>
                <a:lnTo>
                  <a:pt x="1146" y="844"/>
                </a:lnTo>
                <a:lnTo>
                  <a:pt x="1150" y="851"/>
                </a:lnTo>
                <a:lnTo>
                  <a:pt x="1150" y="852"/>
                </a:lnTo>
                <a:lnTo>
                  <a:pt x="1153" y="856"/>
                </a:lnTo>
                <a:lnTo>
                  <a:pt x="1156" y="863"/>
                </a:lnTo>
                <a:lnTo>
                  <a:pt x="1161" y="870"/>
                </a:lnTo>
                <a:lnTo>
                  <a:pt x="1167" y="876"/>
                </a:lnTo>
                <a:lnTo>
                  <a:pt x="1173" y="881"/>
                </a:lnTo>
                <a:lnTo>
                  <a:pt x="1179" y="887"/>
                </a:lnTo>
                <a:lnTo>
                  <a:pt x="1185" y="889"/>
                </a:lnTo>
                <a:lnTo>
                  <a:pt x="1192" y="891"/>
                </a:lnTo>
                <a:lnTo>
                  <a:pt x="1197" y="894"/>
                </a:lnTo>
                <a:lnTo>
                  <a:pt x="1204" y="895"/>
                </a:lnTo>
                <a:lnTo>
                  <a:pt x="1210" y="900"/>
                </a:lnTo>
                <a:lnTo>
                  <a:pt x="1216" y="907"/>
                </a:lnTo>
                <a:lnTo>
                  <a:pt x="1222" y="910"/>
                </a:lnTo>
                <a:lnTo>
                  <a:pt x="1226" y="910"/>
                </a:lnTo>
                <a:lnTo>
                  <a:pt x="1232" y="910"/>
                </a:lnTo>
                <a:lnTo>
                  <a:pt x="1232" y="917"/>
                </a:lnTo>
                <a:lnTo>
                  <a:pt x="1232" y="927"/>
                </a:lnTo>
                <a:lnTo>
                  <a:pt x="1233" y="934"/>
                </a:lnTo>
                <a:lnTo>
                  <a:pt x="1237" y="942"/>
                </a:lnTo>
                <a:lnTo>
                  <a:pt x="1239" y="949"/>
                </a:lnTo>
                <a:lnTo>
                  <a:pt x="1240" y="956"/>
                </a:lnTo>
                <a:lnTo>
                  <a:pt x="1241" y="962"/>
                </a:lnTo>
                <a:lnTo>
                  <a:pt x="1242" y="969"/>
                </a:lnTo>
                <a:lnTo>
                  <a:pt x="1241" y="976"/>
                </a:lnTo>
                <a:lnTo>
                  <a:pt x="1242" y="982"/>
                </a:lnTo>
                <a:lnTo>
                  <a:pt x="1245" y="989"/>
                </a:lnTo>
                <a:lnTo>
                  <a:pt x="1251" y="991"/>
                </a:lnTo>
                <a:lnTo>
                  <a:pt x="1257" y="989"/>
                </a:lnTo>
                <a:lnTo>
                  <a:pt x="1263" y="989"/>
                </a:lnTo>
                <a:lnTo>
                  <a:pt x="1269" y="990"/>
                </a:lnTo>
                <a:lnTo>
                  <a:pt x="1275" y="997"/>
                </a:lnTo>
                <a:lnTo>
                  <a:pt x="1276" y="998"/>
                </a:lnTo>
                <a:lnTo>
                  <a:pt x="1275" y="998"/>
                </a:lnTo>
                <a:lnTo>
                  <a:pt x="1274" y="998"/>
                </a:lnTo>
                <a:lnTo>
                  <a:pt x="1273" y="998"/>
                </a:lnTo>
                <a:lnTo>
                  <a:pt x="1272" y="1000"/>
                </a:lnTo>
                <a:lnTo>
                  <a:pt x="1272" y="1006"/>
                </a:lnTo>
                <a:lnTo>
                  <a:pt x="1272" y="1009"/>
                </a:lnTo>
                <a:lnTo>
                  <a:pt x="1275" y="1016"/>
                </a:lnTo>
                <a:lnTo>
                  <a:pt x="1271" y="1023"/>
                </a:lnTo>
                <a:lnTo>
                  <a:pt x="1271" y="1031"/>
                </a:lnTo>
                <a:lnTo>
                  <a:pt x="1268" y="1037"/>
                </a:lnTo>
                <a:lnTo>
                  <a:pt x="1255" y="1036"/>
                </a:lnTo>
                <a:lnTo>
                  <a:pt x="1249" y="1036"/>
                </a:lnTo>
                <a:lnTo>
                  <a:pt x="1243" y="1039"/>
                </a:lnTo>
                <a:lnTo>
                  <a:pt x="1237" y="1040"/>
                </a:lnTo>
                <a:lnTo>
                  <a:pt x="1230" y="1041"/>
                </a:lnTo>
                <a:lnTo>
                  <a:pt x="1224" y="1042"/>
                </a:lnTo>
                <a:lnTo>
                  <a:pt x="1218" y="1046"/>
                </a:lnTo>
                <a:lnTo>
                  <a:pt x="1216" y="1053"/>
                </a:lnTo>
                <a:lnTo>
                  <a:pt x="1217" y="1058"/>
                </a:lnTo>
                <a:lnTo>
                  <a:pt x="1213" y="1058"/>
                </a:lnTo>
                <a:lnTo>
                  <a:pt x="1207" y="1062"/>
                </a:lnTo>
                <a:lnTo>
                  <a:pt x="1200" y="1065"/>
                </a:lnTo>
                <a:lnTo>
                  <a:pt x="1194" y="1067"/>
                </a:lnTo>
                <a:lnTo>
                  <a:pt x="1191" y="1074"/>
                </a:lnTo>
                <a:lnTo>
                  <a:pt x="1190" y="1080"/>
                </a:lnTo>
                <a:lnTo>
                  <a:pt x="1191" y="1081"/>
                </a:lnTo>
                <a:lnTo>
                  <a:pt x="1190" y="1089"/>
                </a:lnTo>
                <a:lnTo>
                  <a:pt x="1190" y="1096"/>
                </a:lnTo>
                <a:lnTo>
                  <a:pt x="1185" y="1103"/>
                </a:lnTo>
                <a:lnTo>
                  <a:pt x="1186" y="1110"/>
                </a:lnTo>
                <a:lnTo>
                  <a:pt x="1185" y="1115"/>
                </a:lnTo>
                <a:lnTo>
                  <a:pt x="1186" y="1122"/>
                </a:lnTo>
                <a:lnTo>
                  <a:pt x="1186" y="1129"/>
                </a:lnTo>
                <a:lnTo>
                  <a:pt x="1186" y="1136"/>
                </a:lnTo>
                <a:lnTo>
                  <a:pt x="1186" y="1144"/>
                </a:lnTo>
                <a:lnTo>
                  <a:pt x="1185" y="1150"/>
                </a:lnTo>
                <a:lnTo>
                  <a:pt x="1179" y="1150"/>
                </a:lnTo>
                <a:lnTo>
                  <a:pt x="1179" y="1157"/>
                </a:lnTo>
                <a:lnTo>
                  <a:pt x="1172" y="1159"/>
                </a:lnTo>
                <a:lnTo>
                  <a:pt x="1166" y="1158"/>
                </a:lnTo>
                <a:lnTo>
                  <a:pt x="1161" y="1154"/>
                </a:lnTo>
                <a:lnTo>
                  <a:pt x="1154" y="1152"/>
                </a:lnTo>
                <a:lnTo>
                  <a:pt x="1148" y="1150"/>
                </a:lnTo>
                <a:lnTo>
                  <a:pt x="1141" y="1149"/>
                </a:lnTo>
                <a:lnTo>
                  <a:pt x="1135" y="1146"/>
                </a:lnTo>
                <a:lnTo>
                  <a:pt x="1130" y="1145"/>
                </a:lnTo>
                <a:lnTo>
                  <a:pt x="1123" y="1145"/>
                </a:lnTo>
                <a:lnTo>
                  <a:pt x="1122" y="1137"/>
                </a:lnTo>
                <a:lnTo>
                  <a:pt x="1118" y="1131"/>
                </a:lnTo>
                <a:lnTo>
                  <a:pt x="1111" y="1133"/>
                </a:lnTo>
                <a:lnTo>
                  <a:pt x="1110" y="1139"/>
                </a:lnTo>
                <a:lnTo>
                  <a:pt x="1112" y="1141"/>
                </a:lnTo>
                <a:lnTo>
                  <a:pt x="1106" y="1141"/>
                </a:lnTo>
                <a:lnTo>
                  <a:pt x="1100" y="1136"/>
                </a:lnTo>
                <a:lnTo>
                  <a:pt x="1098" y="1137"/>
                </a:lnTo>
                <a:lnTo>
                  <a:pt x="1092" y="1139"/>
                </a:lnTo>
                <a:lnTo>
                  <a:pt x="1084" y="1136"/>
                </a:lnTo>
                <a:lnTo>
                  <a:pt x="1078" y="1139"/>
                </a:lnTo>
                <a:lnTo>
                  <a:pt x="1072" y="1134"/>
                </a:lnTo>
                <a:lnTo>
                  <a:pt x="1067" y="1135"/>
                </a:lnTo>
                <a:lnTo>
                  <a:pt x="1060" y="1135"/>
                </a:lnTo>
                <a:lnTo>
                  <a:pt x="1054" y="1130"/>
                </a:lnTo>
                <a:lnTo>
                  <a:pt x="1048" y="1128"/>
                </a:lnTo>
                <a:lnTo>
                  <a:pt x="1042" y="1131"/>
                </a:lnTo>
                <a:lnTo>
                  <a:pt x="1038" y="1133"/>
                </a:lnTo>
                <a:lnTo>
                  <a:pt x="1032" y="1135"/>
                </a:lnTo>
                <a:lnTo>
                  <a:pt x="1025" y="1135"/>
                </a:lnTo>
                <a:lnTo>
                  <a:pt x="1019" y="1129"/>
                </a:lnTo>
                <a:lnTo>
                  <a:pt x="1013" y="1125"/>
                </a:lnTo>
                <a:lnTo>
                  <a:pt x="1008" y="1121"/>
                </a:lnTo>
                <a:lnTo>
                  <a:pt x="1001" y="1122"/>
                </a:lnTo>
                <a:lnTo>
                  <a:pt x="994" y="1120"/>
                </a:lnTo>
                <a:lnTo>
                  <a:pt x="989" y="1120"/>
                </a:lnTo>
                <a:lnTo>
                  <a:pt x="982" y="1119"/>
                </a:lnTo>
                <a:lnTo>
                  <a:pt x="977" y="1122"/>
                </a:lnTo>
                <a:lnTo>
                  <a:pt x="971" y="1123"/>
                </a:lnTo>
                <a:lnTo>
                  <a:pt x="963" y="1121"/>
                </a:lnTo>
                <a:lnTo>
                  <a:pt x="959" y="1114"/>
                </a:lnTo>
                <a:lnTo>
                  <a:pt x="953" y="1111"/>
                </a:lnTo>
                <a:lnTo>
                  <a:pt x="947" y="1115"/>
                </a:lnTo>
                <a:lnTo>
                  <a:pt x="946" y="1117"/>
                </a:lnTo>
                <a:lnTo>
                  <a:pt x="946" y="1110"/>
                </a:lnTo>
                <a:lnTo>
                  <a:pt x="939" y="1106"/>
                </a:lnTo>
                <a:lnTo>
                  <a:pt x="933" y="1107"/>
                </a:lnTo>
                <a:lnTo>
                  <a:pt x="926" y="1106"/>
                </a:lnTo>
                <a:lnTo>
                  <a:pt x="920" y="1105"/>
                </a:lnTo>
                <a:lnTo>
                  <a:pt x="915" y="1098"/>
                </a:lnTo>
                <a:lnTo>
                  <a:pt x="912" y="1091"/>
                </a:lnTo>
                <a:lnTo>
                  <a:pt x="907" y="1085"/>
                </a:lnTo>
                <a:lnTo>
                  <a:pt x="905" y="1078"/>
                </a:lnTo>
                <a:lnTo>
                  <a:pt x="906" y="1071"/>
                </a:lnTo>
                <a:lnTo>
                  <a:pt x="902" y="1064"/>
                </a:lnTo>
                <a:lnTo>
                  <a:pt x="900" y="1058"/>
                </a:lnTo>
                <a:lnTo>
                  <a:pt x="897" y="1052"/>
                </a:lnTo>
                <a:lnTo>
                  <a:pt x="898" y="1045"/>
                </a:lnTo>
                <a:lnTo>
                  <a:pt x="896" y="1038"/>
                </a:lnTo>
                <a:lnTo>
                  <a:pt x="895" y="1031"/>
                </a:lnTo>
                <a:lnTo>
                  <a:pt x="892" y="1024"/>
                </a:lnTo>
                <a:lnTo>
                  <a:pt x="889" y="1017"/>
                </a:lnTo>
                <a:lnTo>
                  <a:pt x="887" y="1010"/>
                </a:lnTo>
                <a:lnTo>
                  <a:pt x="881" y="1007"/>
                </a:lnTo>
                <a:lnTo>
                  <a:pt x="879" y="1001"/>
                </a:lnTo>
                <a:lnTo>
                  <a:pt x="875" y="997"/>
                </a:lnTo>
                <a:lnTo>
                  <a:pt x="869" y="997"/>
                </a:lnTo>
                <a:lnTo>
                  <a:pt x="863" y="997"/>
                </a:lnTo>
                <a:lnTo>
                  <a:pt x="857" y="994"/>
                </a:lnTo>
                <a:lnTo>
                  <a:pt x="850" y="993"/>
                </a:lnTo>
                <a:lnTo>
                  <a:pt x="844" y="993"/>
                </a:lnTo>
                <a:lnTo>
                  <a:pt x="837" y="994"/>
                </a:lnTo>
                <a:lnTo>
                  <a:pt x="826" y="1002"/>
                </a:lnTo>
                <a:lnTo>
                  <a:pt x="820" y="1007"/>
                </a:lnTo>
                <a:lnTo>
                  <a:pt x="816" y="1007"/>
                </a:lnTo>
                <a:lnTo>
                  <a:pt x="813" y="1008"/>
                </a:lnTo>
                <a:lnTo>
                  <a:pt x="807" y="1009"/>
                </a:lnTo>
                <a:lnTo>
                  <a:pt x="801" y="1016"/>
                </a:lnTo>
                <a:lnTo>
                  <a:pt x="804" y="1023"/>
                </a:lnTo>
                <a:lnTo>
                  <a:pt x="798" y="1026"/>
                </a:lnTo>
                <a:lnTo>
                  <a:pt x="795" y="1028"/>
                </a:lnTo>
                <a:lnTo>
                  <a:pt x="789" y="1025"/>
                </a:lnTo>
                <a:lnTo>
                  <a:pt x="782" y="1026"/>
                </a:lnTo>
                <a:lnTo>
                  <a:pt x="775" y="1031"/>
                </a:lnTo>
                <a:lnTo>
                  <a:pt x="769" y="1038"/>
                </a:lnTo>
                <a:lnTo>
                  <a:pt x="763" y="1045"/>
                </a:lnTo>
                <a:lnTo>
                  <a:pt x="756" y="1048"/>
                </a:lnTo>
                <a:lnTo>
                  <a:pt x="749" y="1047"/>
                </a:lnTo>
                <a:lnTo>
                  <a:pt x="743" y="1042"/>
                </a:lnTo>
                <a:lnTo>
                  <a:pt x="738" y="1040"/>
                </a:lnTo>
                <a:lnTo>
                  <a:pt x="731" y="1039"/>
                </a:lnTo>
                <a:lnTo>
                  <a:pt x="727" y="1032"/>
                </a:lnTo>
                <a:lnTo>
                  <a:pt x="721" y="1031"/>
                </a:lnTo>
                <a:lnTo>
                  <a:pt x="714" y="1031"/>
                </a:lnTo>
                <a:lnTo>
                  <a:pt x="708" y="1029"/>
                </a:lnTo>
                <a:lnTo>
                  <a:pt x="702" y="1031"/>
                </a:lnTo>
                <a:lnTo>
                  <a:pt x="695" y="1032"/>
                </a:lnTo>
                <a:lnTo>
                  <a:pt x="689" y="1032"/>
                </a:lnTo>
                <a:lnTo>
                  <a:pt x="683" y="1026"/>
                </a:lnTo>
                <a:lnTo>
                  <a:pt x="677" y="1021"/>
                </a:lnTo>
                <a:lnTo>
                  <a:pt x="673" y="1014"/>
                </a:lnTo>
                <a:lnTo>
                  <a:pt x="672" y="1010"/>
                </a:lnTo>
                <a:lnTo>
                  <a:pt x="653" y="1002"/>
                </a:lnTo>
                <a:lnTo>
                  <a:pt x="647" y="1001"/>
                </a:lnTo>
                <a:lnTo>
                  <a:pt x="635" y="992"/>
                </a:lnTo>
                <a:lnTo>
                  <a:pt x="628" y="988"/>
                </a:lnTo>
                <a:lnTo>
                  <a:pt x="622" y="983"/>
                </a:lnTo>
                <a:lnTo>
                  <a:pt x="622" y="982"/>
                </a:lnTo>
                <a:lnTo>
                  <a:pt x="616" y="980"/>
                </a:lnTo>
                <a:lnTo>
                  <a:pt x="620" y="973"/>
                </a:lnTo>
                <a:lnTo>
                  <a:pt x="614" y="967"/>
                </a:lnTo>
                <a:lnTo>
                  <a:pt x="608" y="960"/>
                </a:lnTo>
                <a:lnTo>
                  <a:pt x="602" y="957"/>
                </a:lnTo>
                <a:lnTo>
                  <a:pt x="596" y="956"/>
                </a:lnTo>
                <a:lnTo>
                  <a:pt x="590" y="953"/>
                </a:lnTo>
                <a:lnTo>
                  <a:pt x="584" y="946"/>
                </a:lnTo>
                <a:lnTo>
                  <a:pt x="577" y="942"/>
                </a:lnTo>
                <a:lnTo>
                  <a:pt x="571" y="942"/>
                </a:lnTo>
                <a:lnTo>
                  <a:pt x="565" y="941"/>
                </a:lnTo>
                <a:lnTo>
                  <a:pt x="558" y="942"/>
                </a:lnTo>
                <a:lnTo>
                  <a:pt x="552" y="941"/>
                </a:lnTo>
                <a:lnTo>
                  <a:pt x="545" y="936"/>
                </a:lnTo>
                <a:lnTo>
                  <a:pt x="539" y="933"/>
                </a:lnTo>
                <a:lnTo>
                  <a:pt x="536" y="926"/>
                </a:lnTo>
                <a:lnTo>
                  <a:pt x="530" y="920"/>
                </a:lnTo>
                <a:lnTo>
                  <a:pt x="530" y="917"/>
                </a:lnTo>
                <a:lnTo>
                  <a:pt x="530" y="910"/>
                </a:lnTo>
                <a:lnTo>
                  <a:pt x="524" y="903"/>
                </a:lnTo>
                <a:lnTo>
                  <a:pt x="519" y="897"/>
                </a:lnTo>
                <a:lnTo>
                  <a:pt x="515" y="889"/>
                </a:lnTo>
                <a:lnTo>
                  <a:pt x="515" y="886"/>
                </a:lnTo>
                <a:lnTo>
                  <a:pt x="514" y="880"/>
                </a:lnTo>
                <a:lnTo>
                  <a:pt x="513" y="872"/>
                </a:lnTo>
                <a:lnTo>
                  <a:pt x="509" y="867"/>
                </a:lnTo>
                <a:lnTo>
                  <a:pt x="503" y="863"/>
                </a:lnTo>
                <a:lnTo>
                  <a:pt x="497" y="857"/>
                </a:lnTo>
                <a:lnTo>
                  <a:pt x="496" y="851"/>
                </a:lnTo>
                <a:lnTo>
                  <a:pt x="502" y="852"/>
                </a:lnTo>
                <a:lnTo>
                  <a:pt x="502" y="845"/>
                </a:lnTo>
                <a:lnTo>
                  <a:pt x="496" y="839"/>
                </a:lnTo>
                <a:lnTo>
                  <a:pt x="489" y="839"/>
                </a:lnTo>
                <a:lnTo>
                  <a:pt x="483" y="837"/>
                </a:lnTo>
                <a:lnTo>
                  <a:pt x="483" y="835"/>
                </a:lnTo>
                <a:lnTo>
                  <a:pt x="486" y="828"/>
                </a:lnTo>
                <a:lnTo>
                  <a:pt x="483" y="821"/>
                </a:lnTo>
                <a:lnTo>
                  <a:pt x="482" y="814"/>
                </a:lnTo>
                <a:lnTo>
                  <a:pt x="476" y="808"/>
                </a:lnTo>
                <a:lnTo>
                  <a:pt x="471" y="803"/>
                </a:lnTo>
                <a:lnTo>
                  <a:pt x="470" y="800"/>
                </a:lnTo>
                <a:lnTo>
                  <a:pt x="466" y="798"/>
                </a:lnTo>
                <a:lnTo>
                  <a:pt x="461" y="791"/>
                </a:lnTo>
                <a:lnTo>
                  <a:pt x="456" y="786"/>
                </a:lnTo>
                <a:lnTo>
                  <a:pt x="456" y="784"/>
                </a:lnTo>
                <a:lnTo>
                  <a:pt x="455" y="784"/>
                </a:lnTo>
                <a:lnTo>
                  <a:pt x="449" y="778"/>
                </a:lnTo>
                <a:lnTo>
                  <a:pt x="447" y="771"/>
                </a:lnTo>
                <a:lnTo>
                  <a:pt x="447" y="767"/>
                </a:lnTo>
                <a:lnTo>
                  <a:pt x="444" y="760"/>
                </a:lnTo>
                <a:lnTo>
                  <a:pt x="440" y="755"/>
                </a:lnTo>
                <a:lnTo>
                  <a:pt x="437" y="754"/>
                </a:lnTo>
                <a:lnTo>
                  <a:pt x="433" y="755"/>
                </a:lnTo>
                <a:lnTo>
                  <a:pt x="425" y="759"/>
                </a:lnTo>
                <a:lnTo>
                  <a:pt x="420" y="765"/>
                </a:lnTo>
                <a:lnTo>
                  <a:pt x="414" y="770"/>
                </a:lnTo>
                <a:lnTo>
                  <a:pt x="408" y="765"/>
                </a:lnTo>
                <a:lnTo>
                  <a:pt x="408" y="764"/>
                </a:lnTo>
                <a:lnTo>
                  <a:pt x="403" y="757"/>
                </a:lnTo>
                <a:lnTo>
                  <a:pt x="397" y="757"/>
                </a:lnTo>
                <a:lnTo>
                  <a:pt x="391" y="758"/>
                </a:lnTo>
                <a:lnTo>
                  <a:pt x="388" y="751"/>
                </a:lnTo>
                <a:lnTo>
                  <a:pt x="382" y="751"/>
                </a:lnTo>
                <a:lnTo>
                  <a:pt x="376" y="747"/>
                </a:lnTo>
                <a:lnTo>
                  <a:pt x="371" y="740"/>
                </a:lnTo>
                <a:lnTo>
                  <a:pt x="378" y="740"/>
                </a:lnTo>
                <a:lnTo>
                  <a:pt x="384" y="741"/>
                </a:lnTo>
                <a:lnTo>
                  <a:pt x="389" y="740"/>
                </a:lnTo>
                <a:lnTo>
                  <a:pt x="386" y="733"/>
                </a:lnTo>
                <a:lnTo>
                  <a:pt x="380" y="731"/>
                </a:lnTo>
                <a:lnTo>
                  <a:pt x="379" y="731"/>
                </a:lnTo>
                <a:lnTo>
                  <a:pt x="377" y="730"/>
                </a:lnTo>
                <a:lnTo>
                  <a:pt x="371" y="733"/>
                </a:lnTo>
                <a:lnTo>
                  <a:pt x="376" y="739"/>
                </a:lnTo>
                <a:lnTo>
                  <a:pt x="369" y="739"/>
                </a:lnTo>
                <a:lnTo>
                  <a:pt x="367" y="746"/>
                </a:lnTo>
                <a:lnTo>
                  <a:pt x="368" y="749"/>
                </a:lnTo>
                <a:lnTo>
                  <a:pt x="373" y="756"/>
                </a:lnTo>
                <a:lnTo>
                  <a:pt x="373" y="763"/>
                </a:lnTo>
                <a:lnTo>
                  <a:pt x="371" y="768"/>
                </a:lnTo>
                <a:lnTo>
                  <a:pt x="361" y="768"/>
                </a:lnTo>
                <a:lnTo>
                  <a:pt x="356" y="767"/>
                </a:lnTo>
                <a:lnTo>
                  <a:pt x="357" y="771"/>
                </a:lnTo>
                <a:lnTo>
                  <a:pt x="354" y="774"/>
                </a:lnTo>
                <a:lnTo>
                  <a:pt x="351" y="774"/>
                </a:lnTo>
                <a:lnTo>
                  <a:pt x="345" y="771"/>
                </a:lnTo>
                <a:lnTo>
                  <a:pt x="343" y="765"/>
                </a:lnTo>
                <a:lnTo>
                  <a:pt x="341" y="758"/>
                </a:lnTo>
                <a:lnTo>
                  <a:pt x="337" y="751"/>
                </a:lnTo>
                <a:lnTo>
                  <a:pt x="332" y="746"/>
                </a:lnTo>
                <a:lnTo>
                  <a:pt x="326" y="743"/>
                </a:lnTo>
                <a:lnTo>
                  <a:pt x="324" y="738"/>
                </a:lnTo>
                <a:lnTo>
                  <a:pt x="323" y="736"/>
                </a:lnTo>
                <a:lnTo>
                  <a:pt x="318" y="734"/>
                </a:lnTo>
                <a:lnTo>
                  <a:pt x="316" y="728"/>
                </a:lnTo>
                <a:lnTo>
                  <a:pt x="315" y="720"/>
                </a:lnTo>
                <a:lnTo>
                  <a:pt x="314" y="714"/>
                </a:lnTo>
                <a:lnTo>
                  <a:pt x="314" y="707"/>
                </a:lnTo>
                <a:lnTo>
                  <a:pt x="313" y="700"/>
                </a:lnTo>
                <a:lnTo>
                  <a:pt x="312" y="692"/>
                </a:lnTo>
                <a:lnTo>
                  <a:pt x="306" y="692"/>
                </a:lnTo>
                <a:lnTo>
                  <a:pt x="293" y="692"/>
                </a:lnTo>
                <a:lnTo>
                  <a:pt x="291" y="685"/>
                </a:lnTo>
                <a:lnTo>
                  <a:pt x="290" y="678"/>
                </a:lnTo>
                <a:lnTo>
                  <a:pt x="289" y="671"/>
                </a:lnTo>
                <a:lnTo>
                  <a:pt x="289" y="665"/>
                </a:lnTo>
                <a:lnTo>
                  <a:pt x="289" y="658"/>
                </a:lnTo>
                <a:lnTo>
                  <a:pt x="291" y="651"/>
                </a:lnTo>
                <a:lnTo>
                  <a:pt x="292" y="644"/>
                </a:lnTo>
                <a:lnTo>
                  <a:pt x="293" y="637"/>
                </a:lnTo>
                <a:lnTo>
                  <a:pt x="294" y="635"/>
                </a:lnTo>
                <a:lnTo>
                  <a:pt x="295" y="628"/>
                </a:lnTo>
                <a:lnTo>
                  <a:pt x="290" y="621"/>
                </a:lnTo>
                <a:lnTo>
                  <a:pt x="285" y="615"/>
                </a:lnTo>
                <a:lnTo>
                  <a:pt x="284" y="612"/>
                </a:lnTo>
                <a:lnTo>
                  <a:pt x="283" y="611"/>
                </a:lnTo>
                <a:lnTo>
                  <a:pt x="277" y="605"/>
                </a:lnTo>
                <a:lnTo>
                  <a:pt x="276" y="604"/>
                </a:lnTo>
                <a:lnTo>
                  <a:pt x="275" y="604"/>
                </a:lnTo>
                <a:lnTo>
                  <a:pt x="272" y="597"/>
                </a:lnTo>
                <a:lnTo>
                  <a:pt x="268" y="590"/>
                </a:lnTo>
                <a:lnTo>
                  <a:pt x="264" y="586"/>
                </a:lnTo>
                <a:lnTo>
                  <a:pt x="264" y="585"/>
                </a:lnTo>
                <a:lnTo>
                  <a:pt x="261" y="578"/>
                </a:lnTo>
                <a:lnTo>
                  <a:pt x="256" y="574"/>
                </a:lnTo>
                <a:lnTo>
                  <a:pt x="254" y="574"/>
                </a:lnTo>
                <a:lnTo>
                  <a:pt x="253" y="575"/>
                </a:lnTo>
                <a:lnTo>
                  <a:pt x="248" y="577"/>
                </a:lnTo>
                <a:lnTo>
                  <a:pt x="243" y="573"/>
                </a:lnTo>
                <a:lnTo>
                  <a:pt x="237" y="569"/>
                </a:lnTo>
                <a:lnTo>
                  <a:pt x="230" y="564"/>
                </a:lnTo>
                <a:lnTo>
                  <a:pt x="225" y="557"/>
                </a:lnTo>
                <a:lnTo>
                  <a:pt x="217" y="552"/>
                </a:lnTo>
                <a:lnTo>
                  <a:pt x="212" y="547"/>
                </a:lnTo>
                <a:lnTo>
                  <a:pt x="210" y="547"/>
                </a:lnTo>
                <a:lnTo>
                  <a:pt x="205" y="542"/>
                </a:lnTo>
                <a:lnTo>
                  <a:pt x="201" y="539"/>
                </a:lnTo>
                <a:lnTo>
                  <a:pt x="195" y="538"/>
                </a:lnTo>
                <a:lnTo>
                  <a:pt x="188" y="537"/>
                </a:lnTo>
                <a:lnTo>
                  <a:pt x="182" y="538"/>
                </a:lnTo>
                <a:lnTo>
                  <a:pt x="181" y="531"/>
                </a:lnTo>
                <a:lnTo>
                  <a:pt x="175" y="526"/>
                </a:lnTo>
                <a:lnTo>
                  <a:pt x="180" y="523"/>
                </a:lnTo>
                <a:lnTo>
                  <a:pt x="184" y="518"/>
                </a:lnTo>
                <a:lnTo>
                  <a:pt x="181" y="513"/>
                </a:lnTo>
                <a:lnTo>
                  <a:pt x="175" y="506"/>
                </a:lnTo>
                <a:lnTo>
                  <a:pt x="173" y="499"/>
                </a:lnTo>
                <a:lnTo>
                  <a:pt x="170" y="497"/>
                </a:lnTo>
                <a:lnTo>
                  <a:pt x="165" y="496"/>
                </a:lnTo>
                <a:lnTo>
                  <a:pt x="165" y="489"/>
                </a:lnTo>
                <a:lnTo>
                  <a:pt x="158" y="484"/>
                </a:lnTo>
                <a:lnTo>
                  <a:pt x="153" y="483"/>
                </a:lnTo>
                <a:lnTo>
                  <a:pt x="147" y="477"/>
                </a:lnTo>
                <a:lnTo>
                  <a:pt x="143" y="470"/>
                </a:lnTo>
                <a:lnTo>
                  <a:pt x="139" y="465"/>
                </a:lnTo>
                <a:lnTo>
                  <a:pt x="134" y="460"/>
                </a:lnTo>
                <a:lnTo>
                  <a:pt x="132" y="459"/>
                </a:lnTo>
                <a:lnTo>
                  <a:pt x="129" y="457"/>
                </a:lnTo>
                <a:lnTo>
                  <a:pt x="132" y="456"/>
                </a:lnTo>
                <a:lnTo>
                  <a:pt x="132" y="453"/>
                </a:lnTo>
                <a:lnTo>
                  <a:pt x="135" y="448"/>
                </a:lnTo>
                <a:lnTo>
                  <a:pt x="137" y="441"/>
                </a:lnTo>
                <a:lnTo>
                  <a:pt x="138" y="434"/>
                </a:lnTo>
                <a:lnTo>
                  <a:pt x="135" y="427"/>
                </a:lnTo>
                <a:lnTo>
                  <a:pt x="129" y="424"/>
                </a:lnTo>
                <a:lnTo>
                  <a:pt x="127" y="418"/>
                </a:lnTo>
                <a:lnTo>
                  <a:pt x="132" y="411"/>
                </a:lnTo>
                <a:lnTo>
                  <a:pt x="132" y="407"/>
                </a:lnTo>
                <a:lnTo>
                  <a:pt x="138" y="410"/>
                </a:lnTo>
                <a:lnTo>
                  <a:pt x="144" y="411"/>
                </a:lnTo>
                <a:lnTo>
                  <a:pt x="142" y="404"/>
                </a:lnTo>
                <a:lnTo>
                  <a:pt x="138" y="397"/>
                </a:lnTo>
                <a:lnTo>
                  <a:pt x="139" y="391"/>
                </a:lnTo>
                <a:lnTo>
                  <a:pt x="144" y="384"/>
                </a:lnTo>
                <a:lnTo>
                  <a:pt x="144" y="383"/>
                </a:lnTo>
                <a:lnTo>
                  <a:pt x="150" y="380"/>
                </a:lnTo>
                <a:lnTo>
                  <a:pt x="149" y="376"/>
                </a:lnTo>
                <a:lnTo>
                  <a:pt x="151" y="369"/>
                </a:lnTo>
                <a:lnTo>
                  <a:pt x="157" y="371"/>
                </a:lnTo>
                <a:lnTo>
                  <a:pt x="165" y="369"/>
                </a:lnTo>
                <a:lnTo>
                  <a:pt x="166" y="367"/>
                </a:lnTo>
                <a:lnTo>
                  <a:pt x="166" y="362"/>
                </a:lnTo>
                <a:lnTo>
                  <a:pt x="162" y="355"/>
                </a:lnTo>
                <a:lnTo>
                  <a:pt x="163" y="353"/>
                </a:lnTo>
                <a:lnTo>
                  <a:pt x="157" y="346"/>
                </a:lnTo>
                <a:lnTo>
                  <a:pt x="152" y="339"/>
                </a:lnTo>
                <a:lnTo>
                  <a:pt x="151" y="332"/>
                </a:lnTo>
                <a:lnTo>
                  <a:pt x="152" y="328"/>
                </a:lnTo>
                <a:lnTo>
                  <a:pt x="154" y="321"/>
                </a:lnTo>
                <a:lnTo>
                  <a:pt x="160" y="320"/>
                </a:lnTo>
                <a:lnTo>
                  <a:pt x="167" y="317"/>
                </a:lnTo>
                <a:lnTo>
                  <a:pt x="170" y="311"/>
                </a:lnTo>
                <a:lnTo>
                  <a:pt x="163" y="312"/>
                </a:lnTo>
                <a:lnTo>
                  <a:pt x="157" y="308"/>
                </a:lnTo>
                <a:lnTo>
                  <a:pt x="151" y="309"/>
                </a:lnTo>
                <a:lnTo>
                  <a:pt x="145" y="309"/>
                </a:lnTo>
                <a:lnTo>
                  <a:pt x="139" y="312"/>
                </a:lnTo>
                <a:lnTo>
                  <a:pt x="134" y="309"/>
                </a:lnTo>
                <a:lnTo>
                  <a:pt x="128" y="303"/>
                </a:lnTo>
                <a:lnTo>
                  <a:pt x="126" y="299"/>
                </a:lnTo>
                <a:lnTo>
                  <a:pt x="124" y="300"/>
                </a:lnTo>
                <a:lnTo>
                  <a:pt x="121" y="297"/>
                </a:lnTo>
                <a:lnTo>
                  <a:pt x="119" y="296"/>
                </a:lnTo>
                <a:lnTo>
                  <a:pt x="108" y="297"/>
                </a:lnTo>
                <a:lnTo>
                  <a:pt x="110" y="290"/>
                </a:lnTo>
                <a:lnTo>
                  <a:pt x="106" y="283"/>
                </a:lnTo>
                <a:lnTo>
                  <a:pt x="106" y="282"/>
                </a:lnTo>
                <a:lnTo>
                  <a:pt x="104" y="275"/>
                </a:lnTo>
                <a:lnTo>
                  <a:pt x="100" y="268"/>
                </a:lnTo>
                <a:lnTo>
                  <a:pt x="89" y="260"/>
                </a:lnTo>
                <a:lnTo>
                  <a:pt x="84" y="255"/>
                </a:lnTo>
                <a:lnTo>
                  <a:pt x="85" y="249"/>
                </a:lnTo>
                <a:lnTo>
                  <a:pt x="86" y="244"/>
                </a:lnTo>
                <a:lnTo>
                  <a:pt x="82" y="238"/>
                </a:lnTo>
                <a:lnTo>
                  <a:pt x="81" y="238"/>
                </a:lnTo>
                <a:lnTo>
                  <a:pt x="76" y="235"/>
                </a:lnTo>
                <a:lnTo>
                  <a:pt x="73" y="228"/>
                </a:lnTo>
                <a:lnTo>
                  <a:pt x="73" y="222"/>
                </a:lnTo>
                <a:lnTo>
                  <a:pt x="71" y="215"/>
                </a:lnTo>
                <a:lnTo>
                  <a:pt x="65" y="210"/>
                </a:lnTo>
                <a:lnTo>
                  <a:pt x="65" y="207"/>
                </a:lnTo>
                <a:lnTo>
                  <a:pt x="63" y="200"/>
                </a:lnTo>
                <a:lnTo>
                  <a:pt x="64" y="193"/>
                </a:lnTo>
                <a:lnTo>
                  <a:pt x="59" y="187"/>
                </a:lnTo>
                <a:lnTo>
                  <a:pt x="52" y="184"/>
                </a:lnTo>
                <a:lnTo>
                  <a:pt x="51" y="177"/>
                </a:lnTo>
                <a:lnTo>
                  <a:pt x="51" y="170"/>
                </a:lnTo>
                <a:lnTo>
                  <a:pt x="49" y="163"/>
                </a:lnTo>
                <a:lnTo>
                  <a:pt x="50" y="162"/>
                </a:lnTo>
                <a:lnTo>
                  <a:pt x="44" y="157"/>
                </a:lnTo>
                <a:lnTo>
                  <a:pt x="37" y="154"/>
                </a:lnTo>
                <a:lnTo>
                  <a:pt x="31" y="149"/>
                </a:lnTo>
                <a:lnTo>
                  <a:pt x="25" y="149"/>
                </a:lnTo>
                <a:lnTo>
                  <a:pt x="25" y="147"/>
                </a:lnTo>
                <a:lnTo>
                  <a:pt x="26" y="141"/>
                </a:lnTo>
                <a:lnTo>
                  <a:pt x="28" y="134"/>
                </a:lnTo>
                <a:lnTo>
                  <a:pt x="32" y="127"/>
                </a:lnTo>
                <a:lnTo>
                  <a:pt x="32" y="120"/>
                </a:lnTo>
                <a:lnTo>
                  <a:pt x="36" y="114"/>
                </a:lnTo>
                <a:lnTo>
                  <a:pt x="30" y="111"/>
                </a:lnTo>
                <a:lnTo>
                  <a:pt x="25" y="103"/>
                </a:lnTo>
                <a:lnTo>
                  <a:pt x="25" y="102"/>
                </a:lnTo>
                <a:lnTo>
                  <a:pt x="25" y="99"/>
                </a:lnTo>
                <a:lnTo>
                  <a:pt x="24" y="94"/>
                </a:lnTo>
                <a:lnTo>
                  <a:pt x="21" y="86"/>
                </a:lnTo>
                <a:lnTo>
                  <a:pt x="20" y="80"/>
                </a:lnTo>
                <a:lnTo>
                  <a:pt x="21" y="73"/>
                </a:lnTo>
                <a:lnTo>
                  <a:pt x="15" y="67"/>
                </a:lnTo>
                <a:lnTo>
                  <a:pt x="11" y="62"/>
                </a:lnTo>
                <a:lnTo>
                  <a:pt x="13" y="58"/>
                </a:lnTo>
                <a:lnTo>
                  <a:pt x="13" y="52"/>
                </a:lnTo>
                <a:lnTo>
                  <a:pt x="6" y="46"/>
                </a:lnTo>
                <a:lnTo>
                  <a:pt x="4" y="39"/>
                </a:lnTo>
                <a:lnTo>
                  <a:pt x="1" y="32"/>
                </a:lnTo>
                <a:lnTo>
                  <a:pt x="0" y="3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8" name="Freeform 1119"/>
          <p:cNvSpPr>
            <a:spLocks/>
          </p:cNvSpPr>
          <p:nvPr/>
        </p:nvSpPr>
        <p:spPr bwMode="auto">
          <a:xfrm>
            <a:off x="6956425" y="3697288"/>
            <a:ext cx="261938" cy="688975"/>
          </a:xfrm>
          <a:custGeom>
            <a:avLst/>
            <a:gdLst>
              <a:gd name="T0" fmla="*/ 2147483647 w 553"/>
              <a:gd name="T1" fmla="*/ 2147483647 h 1467"/>
              <a:gd name="T2" fmla="*/ 2147483647 w 553"/>
              <a:gd name="T3" fmla="*/ 2147483647 h 1467"/>
              <a:gd name="T4" fmla="*/ 2147483647 w 553"/>
              <a:gd name="T5" fmla="*/ 2147483647 h 1467"/>
              <a:gd name="T6" fmla="*/ 2147483647 w 553"/>
              <a:gd name="T7" fmla="*/ 2147483647 h 1467"/>
              <a:gd name="T8" fmla="*/ 2147483647 w 553"/>
              <a:gd name="T9" fmla="*/ 2147483647 h 1467"/>
              <a:gd name="T10" fmla="*/ 2147483647 w 553"/>
              <a:gd name="T11" fmla="*/ 2147483647 h 1467"/>
              <a:gd name="T12" fmla="*/ 2147483647 w 553"/>
              <a:gd name="T13" fmla="*/ 2147483647 h 1467"/>
              <a:gd name="T14" fmla="*/ 2147483647 w 553"/>
              <a:gd name="T15" fmla="*/ 2147483647 h 1467"/>
              <a:gd name="T16" fmla="*/ 2147483647 w 553"/>
              <a:gd name="T17" fmla="*/ 2147483647 h 1467"/>
              <a:gd name="T18" fmla="*/ 2147483647 w 553"/>
              <a:gd name="T19" fmla="*/ 2147483647 h 1467"/>
              <a:gd name="T20" fmla="*/ 2147483647 w 553"/>
              <a:gd name="T21" fmla="*/ 2147483647 h 1467"/>
              <a:gd name="T22" fmla="*/ 2147483647 w 553"/>
              <a:gd name="T23" fmla="*/ 2147483647 h 1467"/>
              <a:gd name="T24" fmla="*/ 2147483647 w 553"/>
              <a:gd name="T25" fmla="*/ 2147483647 h 1467"/>
              <a:gd name="T26" fmla="*/ 2147483647 w 553"/>
              <a:gd name="T27" fmla="*/ 2147483647 h 1467"/>
              <a:gd name="T28" fmla="*/ 2147483647 w 553"/>
              <a:gd name="T29" fmla="*/ 2147483647 h 1467"/>
              <a:gd name="T30" fmla="*/ 2147483647 w 553"/>
              <a:gd name="T31" fmla="*/ 2147483647 h 1467"/>
              <a:gd name="T32" fmla="*/ 2147483647 w 553"/>
              <a:gd name="T33" fmla="*/ 2147483647 h 1467"/>
              <a:gd name="T34" fmla="*/ 2147483647 w 553"/>
              <a:gd name="T35" fmla="*/ 2147483647 h 1467"/>
              <a:gd name="T36" fmla="*/ 2147483647 w 553"/>
              <a:gd name="T37" fmla="*/ 2147483647 h 1467"/>
              <a:gd name="T38" fmla="*/ 2147483647 w 553"/>
              <a:gd name="T39" fmla="*/ 2147483647 h 1467"/>
              <a:gd name="T40" fmla="*/ 2147483647 w 553"/>
              <a:gd name="T41" fmla="*/ 2147483647 h 1467"/>
              <a:gd name="T42" fmla="*/ 2147483647 w 553"/>
              <a:gd name="T43" fmla="*/ 2147483647 h 1467"/>
              <a:gd name="T44" fmla="*/ 2147483647 w 553"/>
              <a:gd name="T45" fmla="*/ 2147483647 h 1467"/>
              <a:gd name="T46" fmla="*/ 2147483647 w 553"/>
              <a:gd name="T47" fmla="*/ 2147483647 h 1467"/>
              <a:gd name="T48" fmla="*/ 2147483647 w 553"/>
              <a:gd name="T49" fmla="*/ 2147483647 h 1467"/>
              <a:gd name="T50" fmla="*/ 2147483647 w 553"/>
              <a:gd name="T51" fmla="*/ 2147483647 h 1467"/>
              <a:gd name="T52" fmla="*/ 2147483647 w 553"/>
              <a:gd name="T53" fmla="*/ 2147483647 h 1467"/>
              <a:gd name="T54" fmla="*/ 2147483647 w 553"/>
              <a:gd name="T55" fmla="*/ 2147483647 h 1467"/>
              <a:gd name="T56" fmla="*/ 2147483647 w 553"/>
              <a:gd name="T57" fmla="*/ 2147483647 h 1467"/>
              <a:gd name="T58" fmla="*/ 2147483647 w 553"/>
              <a:gd name="T59" fmla="*/ 2147483647 h 1467"/>
              <a:gd name="T60" fmla="*/ 2147483647 w 553"/>
              <a:gd name="T61" fmla="*/ 2147483647 h 1467"/>
              <a:gd name="T62" fmla="*/ 2147483647 w 553"/>
              <a:gd name="T63" fmla="*/ 2147483647 h 1467"/>
              <a:gd name="T64" fmla="*/ 2147483647 w 553"/>
              <a:gd name="T65" fmla="*/ 2147483647 h 1467"/>
              <a:gd name="T66" fmla="*/ 2147483647 w 553"/>
              <a:gd name="T67" fmla="*/ 2147483647 h 1467"/>
              <a:gd name="T68" fmla="*/ 2147483647 w 553"/>
              <a:gd name="T69" fmla="*/ 2147483647 h 1467"/>
              <a:gd name="T70" fmla="*/ 2147483647 w 553"/>
              <a:gd name="T71" fmla="*/ 2147483647 h 1467"/>
              <a:gd name="T72" fmla="*/ 2147483647 w 553"/>
              <a:gd name="T73" fmla="*/ 2147483647 h 1467"/>
              <a:gd name="T74" fmla="*/ 2147483647 w 553"/>
              <a:gd name="T75" fmla="*/ 2147483647 h 1467"/>
              <a:gd name="T76" fmla="*/ 2147483647 w 553"/>
              <a:gd name="T77" fmla="*/ 2147483647 h 1467"/>
              <a:gd name="T78" fmla="*/ 2147483647 w 553"/>
              <a:gd name="T79" fmla="*/ 2147483647 h 1467"/>
              <a:gd name="T80" fmla="*/ 2147483647 w 553"/>
              <a:gd name="T81" fmla="*/ 2147483647 h 1467"/>
              <a:gd name="T82" fmla="*/ 2147483647 w 553"/>
              <a:gd name="T83" fmla="*/ 2147483647 h 1467"/>
              <a:gd name="T84" fmla="*/ 2147483647 w 553"/>
              <a:gd name="T85" fmla="*/ 2147483647 h 1467"/>
              <a:gd name="T86" fmla="*/ 2147483647 w 553"/>
              <a:gd name="T87" fmla="*/ 2147483647 h 1467"/>
              <a:gd name="T88" fmla="*/ 2147483647 w 553"/>
              <a:gd name="T89" fmla="*/ 2147483647 h 1467"/>
              <a:gd name="T90" fmla="*/ 2147483647 w 553"/>
              <a:gd name="T91" fmla="*/ 2147483647 h 1467"/>
              <a:gd name="T92" fmla="*/ 2147483647 w 553"/>
              <a:gd name="T93" fmla="*/ 2147483647 h 1467"/>
              <a:gd name="T94" fmla="*/ 2147483647 w 553"/>
              <a:gd name="T95" fmla="*/ 2147483647 h 1467"/>
              <a:gd name="T96" fmla="*/ 2147483647 w 553"/>
              <a:gd name="T97" fmla="*/ 2147483647 h 1467"/>
              <a:gd name="T98" fmla="*/ 2147483647 w 553"/>
              <a:gd name="T99" fmla="*/ 2147483647 h 1467"/>
              <a:gd name="T100" fmla="*/ 2147483647 w 553"/>
              <a:gd name="T101" fmla="*/ 2147483647 h 1467"/>
              <a:gd name="T102" fmla="*/ 2147483647 w 553"/>
              <a:gd name="T103" fmla="*/ 2147483647 h 1467"/>
              <a:gd name="T104" fmla="*/ 2147483647 w 553"/>
              <a:gd name="T105" fmla="*/ 2147483647 h 1467"/>
              <a:gd name="T106" fmla="*/ 2147483647 w 553"/>
              <a:gd name="T107" fmla="*/ 2147483647 h 1467"/>
              <a:gd name="T108" fmla="*/ 2147483647 w 553"/>
              <a:gd name="T109" fmla="*/ 2147483647 h 1467"/>
              <a:gd name="T110" fmla="*/ 2147483647 w 553"/>
              <a:gd name="T111" fmla="*/ 2147483647 h 1467"/>
              <a:gd name="T112" fmla="*/ 2147483647 w 553"/>
              <a:gd name="T113" fmla="*/ 2147483647 h 1467"/>
              <a:gd name="T114" fmla="*/ 2147483647 w 553"/>
              <a:gd name="T115" fmla="*/ 2147483647 h 1467"/>
              <a:gd name="T116" fmla="*/ 2147483647 w 553"/>
              <a:gd name="T117" fmla="*/ 2147483647 h 1467"/>
              <a:gd name="T118" fmla="*/ 2147483647 w 553"/>
              <a:gd name="T119" fmla="*/ 2147483647 h 1467"/>
              <a:gd name="T120" fmla="*/ 2147483647 w 553"/>
              <a:gd name="T121" fmla="*/ 2147483647 h 14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53"/>
              <a:gd name="T184" fmla="*/ 0 h 1467"/>
              <a:gd name="T185" fmla="*/ 553 w 553"/>
              <a:gd name="T186" fmla="*/ 1467 h 14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53" h="1467">
                <a:moveTo>
                  <a:pt x="0" y="581"/>
                </a:moveTo>
                <a:lnTo>
                  <a:pt x="0" y="574"/>
                </a:lnTo>
                <a:lnTo>
                  <a:pt x="0" y="567"/>
                </a:lnTo>
                <a:lnTo>
                  <a:pt x="6" y="562"/>
                </a:lnTo>
                <a:lnTo>
                  <a:pt x="13" y="564"/>
                </a:lnTo>
                <a:lnTo>
                  <a:pt x="14" y="566"/>
                </a:lnTo>
                <a:lnTo>
                  <a:pt x="20" y="566"/>
                </a:lnTo>
                <a:lnTo>
                  <a:pt x="23" y="573"/>
                </a:lnTo>
                <a:lnTo>
                  <a:pt x="28" y="573"/>
                </a:lnTo>
                <a:lnTo>
                  <a:pt x="26" y="566"/>
                </a:lnTo>
                <a:lnTo>
                  <a:pt x="24" y="558"/>
                </a:lnTo>
                <a:lnTo>
                  <a:pt x="23" y="552"/>
                </a:lnTo>
                <a:lnTo>
                  <a:pt x="21" y="546"/>
                </a:lnTo>
                <a:lnTo>
                  <a:pt x="20" y="539"/>
                </a:lnTo>
                <a:lnTo>
                  <a:pt x="20" y="532"/>
                </a:lnTo>
                <a:lnTo>
                  <a:pt x="20" y="525"/>
                </a:lnTo>
                <a:lnTo>
                  <a:pt x="18" y="518"/>
                </a:lnTo>
                <a:lnTo>
                  <a:pt x="23" y="513"/>
                </a:lnTo>
                <a:lnTo>
                  <a:pt x="23" y="505"/>
                </a:lnTo>
                <a:lnTo>
                  <a:pt x="28" y="508"/>
                </a:lnTo>
                <a:lnTo>
                  <a:pt x="32" y="513"/>
                </a:lnTo>
                <a:lnTo>
                  <a:pt x="35" y="518"/>
                </a:lnTo>
                <a:lnTo>
                  <a:pt x="43" y="518"/>
                </a:lnTo>
                <a:lnTo>
                  <a:pt x="43" y="508"/>
                </a:lnTo>
                <a:lnTo>
                  <a:pt x="44" y="501"/>
                </a:lnTo>
                <a:lnTo>
                  <a:pt x="49" y="502"/>
                </a:lnTo>
                <a:lnTo>
                  <a:pt x="51" y="502"/>
                </a:lnTo>
                <a:lnTo>
                  <a:pt x="52" y="495"/>
                </a:lnTo>
                <a:lnTo>
                  <a:pt x="51" y="489"/>
                </a:lnTo>
                <a:lnTo>
                  <a:pt x="49" y="482"/>
                </a:lnTo>
                <a:lnTo>
                  <a:pt x="45" y="475"/>
                </a:lnTo>
                <a:lnTo>
                  <a:pt x="45" y="469"/>
                </a:lnTo>
                <a:lnTo>
                  <a:pt x="42" y="461"/>
                </a:lnTo>
                <a:lnTo>
                  <a:pt x="40" y="454"/>
                </a:lnTo>
                <a:lnTo>
                  <a:pt x="42" y="447"/>
                </a:lnTo>
                <a:lnTo>
                  <a:pt x="42" y="441"/>
                </a:lnTo>
                <a:lnTo>
                  <a:pt x="40" y="435"/>
                </a:lnTo>
                <a:lnTo>
                  <a:pt x="47" y="437"/>
                </a:lnTo>
                <a:lnTo>
                  <a:pt x="53" y="433"/>
                </a:lnTo>
                <a:lnTo>
                  <a:pt x="53" y="431"/>
                </a:lnTo>
                <a:lnTo>
                  <a:pt x="54" y="423"/>
                </a:lnTo>
                <a:lnTo>
                  <a:pt x="53" y="418"/>
                </a:lnTo>
                <a:lnTo>
                  <a:pt x="52" y="411"/>
                </a:lnTo>
                <a:lnTo>
                  <a:pt x="53" y="403"/>
                </a:lnTo>
                <a:lnTo>
                  <a:pt x="53" y="385"/>
                </a:lnTo>
                <a:lnTo>
                  <a:pt x="52" y="384"/>
                </a:lnTo>
                <a:lnTo>
                  <a:pt x="51" y="380"/>
                </a:lnTo>
                <a:lnTo>
                  <a:pt x="50" y="377"/>
                </a:lnTo>
                <a:lnTo>
                  <a:pt x="49" y="376"/>
                </a:lnTo>
                <a:lnTo>
                  <a:pt x="48" y="370"/>
                </a:lnTo>
                <a:lnTo>
                  <a:pt x="45" y="363"/>
                </a:lnTo>
                <a:lnTo>
                  <a:pt x="43" y="356"/>
                </a:lnTo>
                <a:lnTo>
                  <a:pt x="49" y="356"/>
                </a:lnTo>
                <a:lnTo>
                  <a:pt x="55" y="362"/>
                </a:lnTo>
                <a:lnTo>
                  <a:pt x="60" y="358"/>
                </a:lnTo>
                <a:lnTo>
                  <a:pt x="67" y="358"/>
                </a:lnTo>
                <a:lnTo>
                  <a:pt x="74" y="363"/>
                </a:lnTo>
                <a:lnTo>
                  <a:pt x="80" y="363"/>
                </a:lnTo>
                <a:lnTo>
                  <a:pt x="86" y="365"/>
                </a:lnTo>
                <a:lnTo>
                  <a:pt x="92" y="370"/>
                </a:lnTo>
                <a:lnTo>
                  <a:pt x="94" y="371"/>
                </a:lnTo>
                <a:lnTo>
                  <a:pt x="95" y="364"/>
                </a:lnTo>
                <a:lnTo>
                  <a:pt x="98" y="358"/>
                </a:lnTo>
                <a:lnTo>
                  <a:pt x="98" y="350"/>
                </a:lnTo>
                <a:lnTo>
                  <a:pt x="99" y="345"/>
                </a:lnTo>
                <a:lnTo>
                  <a:pt x="99" y="340"/>
                </a:lnTo>
                <a:lnTo>
                  <a:pt x="100" y="332"/>
                </a:lnTo>
                <a:lnTo>
                  <a:pt x="104" y="326"/>
                </a:lnTo>
                <a:lnTo>
                  <a:pt x="106" y="320"/>
                </a:lnTo>
                <a:lnTo>
                  <a:pt x="109" y="313"/>
                </a:lnTo>
                <a:lnTo>
                  <a:pt x="110" y="306"/>
                </a:lnTo>
                <a:lnTo>
                  <a:pt x="113" y="302"/>
                </a:lnTo>
                <a:lnTo>
                  <a:pt x="114" y="296"/>
                </a:lnTo>
                <a:lnTo>
                  <a:pt x="114" y="295"/>
                </a:lnTo>
                <a:lnTo>
                  <a:pt x="117" y="288"/>
                </a:lnTo>
                <a:lnTo>
                  <a:pt x="118" y="281"/>
                </a:lnTo>
                <a:lnTo>
                  <a:pt x="118" y="280"/>
                </a:lnTo>
                <a:lnTo>
                  <a:pt x="118" y="273"/>
                </a:lnTo>
                <a:lnTo>
                  <a:pt x="107" y="260"/>
                </a:lnTo>
                <a:lnTo>
                  <a:pt x="108" y="253"/>
                </a:lnTo>
                <a:lnTo>
                  <a:pt x="110" y="247"/>
                </a:lnTo>
                <a:lnTo>
                  <a:pt x="110" y="245"/>
                </a:lnTo>
                <a:lnTo>
                  <a:pt x="116" y="241"/>
                </a:lnTo>
                <a:lnTo>
                  <a:pt x="121" y="234"/>
                </a:lnTo>
                <a:lnTo>
                  <a:pt x="121" y="233"/>
                </a:lnTo>
                <a:lnTo>
                  <a:pt x="125" y="226"/>
                </a:lnTo>
                <a:lnTo>
                  <a:pt x="126" y="223"/>
                </a:lnTo>
                <a:lnTo>
                  <a:pt x="127" y="216"/>
                </a:lnTo>
                <a:lnTo>
                  <a:pt x="127" y="215"/>
                </a:lnTo>
                <a:lnTo>
                  <a:pt x="125" y="208"/>
                </a:lnTo>
                <a:lnTo>
                  <a:pt x="132" y="201"/>
                </a:lnTo>
                <a:lnTo>
                  <a:pt x="133" y="194"/>
                </a:lnTo>
                <a:lnTo>
                  <a:pt x="127" y="188"/>
                </a:lnTo>
                <a:lnTo>
                  <a:pt x="125" y="181"/>
                </a:lnTo>
                <a:lnTo>
                  <a:pt x="123" y="175"/>
                </a:lnTo>
                <a:lnTo>
                  <a:pt x="123" y="168"/>
                </a:lnTo>
                <a:lnTo>
                  <a:pt x="122" y="161"/>
                </a:lnTo>
                <a:lnTo>
                  <a:pt x="124" y="154"/>
                </a:lnTo>
                <a:lnTo>
                  <a:pt x="129" y="147"/>
                </a:lnTo>
                <a:lnTo>
                  <a:pt x="136" y="147"/>
                </a:lnTo>
                <a:lnTo>
                  <a:pt x="142" y="145"/>
                </a:lnTo>
                <a:lnTo>
                  <a:pt x="142" y="143"/>
                </a:lnTo>
                <a:lnTo>
                  <a:pt x="144" y="137"/>
                </a:lnTo>
                <a:lnTo>
                  <a:pt x="150" y="136"/>
                </a:lnTo>
                <a:lnTo>
                  <a:pt x="156" y="130"/>
                </a:lnTo>
                <a:lnTo>
                  <a:pt x="158" y="123"/>
                </a:lnTo>
                <a:lnTo>
                  <a:pt x="165" y="120"/>
                </a:lnTo>
                <a:lnTo>
                  <a:pt x="169" y="113"/>
                </a:lnTo>
                <a:lnTo>
                  <a:pt x="172" y="106"/>
                </a:lnTo>
                <a:lnTo>
                  <a:pt x="177" y="103"/>
                </a:lnTo>
                <a:lnTo>
                  <a:pt x="183" y="100"/>
                </a:lnTo>
                <a:lnTo>
                  <a:pt x="189" y="98"/>
                </a:lnTo>
                <a:lnTo>
                  <a:pt x="196" y="98"/>
                </a:lnTo>
                <a:lnTo>
                  <a:pt x="202" y="98"/>
                </a:lnTo>
                <a:lnTo>
                  <a:pt x="208" y="95"/>
                </a:lnTo>
                <a:lnTo>
                  <a:pt x="214" y="95"/>
                </a:lnTo>
                <a:lnTo>
                  <a:pt x="219" y="102"/>
                </a:lnTo>
                <a:lnTo>
                  <a:pt x="224" y="107"/>
                </a:lnTo>
                <a:lnTo>
                  <a:pt x="229" y="111"/>
                </a:lnTo>
                <a:lnTo>
                  <a:pt x="235" y="115"/>
                </a:lnTo>
                <a:lnTo>
                  <a:pt x="240" y="113"/>
                </a:lnTo>
                <a:lnTo>
                  <a:pt x="237" y="106"/>
                </a:lnTo>
                <a:lnTo>
                  <a:pt x="226" y="94"/>
                </a:lnTo>
                <a:lnTo>
                  <a:pt x="221" y="87"/>
                </a:lnTo>
                <a:lnTo>
                  <a:pt x="219" y="84"/>
                </a:lnTo>
                <a:lnTo>
                  <a:pt x="218" y="78"/>
                </a:lnTo>
                <a:lnTo>
                  <a:pt x="218" y="71"/>
                </a:lnTo>
                <a:lnTo>
                  <a:pt x="223" y="64"/>
                </a:lnTo>
                <a:lnTo>
                  <a:pt x="225" y="63"/>
                </a:lnTo>
                <a:lnTo>
                  <a:pt x="231" y="56"/>
                </a:lnTo>
                <a:lnTo>
                  <a:pt x="236" y="50"/>
                </a:lnTo>
                <a:lnTo>
                  <a:pt x="241" y="43"/>
                </a:lnTo>
                <a:lnTo>
                  <a:pt x="236" y="37"/>
                </a:lnTo>
                <a:lnTo>
                  <a:pt x="236" y="25"/>
                </a:lnTo>
                <a:lnTo>
                  <a:pt x="242" y="21"/>
                </a:lnTo>
                <a:lnTo>
                  <a:pt x="241" y="13"/>
                </a:lnTo>
                <a:lnTo>
                  <a:pt x="243" y="7"/>
                </a:lnTo>
                <a:lnTo>
                  <a:pt x="244" y="0"/>
                </a:lnTo>
                <a:lnTo>
                  <a:pt x="251" y="5"/>
                </a:lnTo>
                <a:lnTo>
                  <a:pt x="256" y="7"/>
                </a:lnTo>
                <a:lnTo>
                  <a:pt x="260" y="13"/>
                </a:lnTo>
                <a:lnTo>
                  <a:pt x="266" y="14"/>
                </a:lnTo>
                <a:lnTo>
                  <a:pt x="272" y="18"/>
                </a:lnTo>
                <a:lnTo>
                  <a:pt x="276" y="25"/>
                </a:lnTo>
                <a:lnTo>
                  <a:pt x="283" y="29"/>
                </a:lnTo>
                <a:lnTo>
                  <a:pt x="286" y="31"/>
                </a:lnTo>
                <a:lnTo>
                  <a:pt x="287" y="33"/>
                </a:lnTo>
                <a:lnTo>
                  <a:pt x="288" y="40"/>
                </a:lnTo>
                <a:lnTo>
                  <a:pt x="291" y="47"/>
                </a:lnTo>
                <a:lnTo>
                  <a:pt x="292" y="54"/>
                </a:lnTo>
                <a:lnTo>
                  <a:pt x="297" y="60"/>
                </a:lnTo>
                <a:lnTo>
                  <a:pt x="300" y="67"/>
                </a:lnTo>
                <a:lnTo>
                  <a:pt x="302" y="72"/>
                </a:lnTo>
                <a:lnTo>
                  <a:pt x="305" y="79"/>
                </a:lnTo>
                <a:lnTo>
                  <a:pt x="312" y="74"/>
                </a:lnTo>
                <a:lnTo>
                  <a:pt x="311" y="67"/>
                </a:lnTo>
                <a:lnTo>
                  <a:pt x="316" y="71"/>
                </a:lnTo>
                <a:lnTo>
                  <a:pt x="322" y="74"/>
                </a:lnTo>
                <a:lnTo>
                  <a:pt x="329" y="78"/>
                </a:lnTo>
                <a:lnTo>
                  <a:pt x="329" y="84"/>
                </a:lnTo>
                <a:lnTo>
                  <a:pt x="331" y="90"/>
                </a:lnTo>
                <a:lnTo>
                  <a:pt x="334" y="97"/>
                </a:lnTo>
                <a:lnTo>
                  <a:pt x="333" y="104"/>
                </a:lnTo>
                <a:lnTo>
                  <a:pt x="335" y="111"/>
                </a:lnTo>
                <a:lnTo>
                  <a:pt x="341" y="118"/>
                </a:lnTo>
                <a:lnTo>
                  <a:pt x="341" y="124"/>
                </a:lnTo>
                <a:lnTo>
                  <a:pt x="342" y="131"/>
                </a:lnTo>
                <a:lnTo>
                  <a:pt x="345" y="138"/>
                </a:lnTo>
                <a:lnTo>
                  <a:pt x="345" y="145"/>
                </a:lnTo>
                <a:lnTo>
                  <a:pt x="347" y="152"/>
                </a:lnTo>
                <a:lnTo>
                  <a:pt x="346" y="159"/>
                </a:lnTo>
                <a:lnTo>
                  <a:pt x="347" y="164"/>
                </a:lnTo>
                <a:lnTo>
                  <a:pt x="347" y="172"/>
                </a:lnTo>
                <a:lnTo>
                  <a:pt x="345" y="179"/>
                </a:lnTo>
                <a:lnTo>
                  <a:pt x="350" y="186"/>
                </a:lnTo>
                <a:lnTo>
                  <a:pt x="348" y="193"/>
                </a:lnTo>
                <a:lnTo>
                  <a:pt x="342" y="193"/>
                </a:lnTo>
                <a:lnTo>
                  <a:pt x="345" y="199"/>
                </a:lnTo>
                <a:lnTo>
                  <a:pt x="350" y="207"/>
                </a:lnTo>
                <a:lnTo>
                  <a:pt x="353" y="212"/>
                </a:lnTo>
                <a:lnTo>
                  <a:pt x="348" y="216"/>
                </a:lnTo>
                <a:lnTo>
                  <a:pt x="342" y="215"/>
                </a:lnTo>
                <a:lnTo>
                  <a:pt x="338" y="221"/>
                </a:lnTo>
                <a:lnTo>
                  <a:pt x="336" y="228"/>
                </a:lnTo>
                <a:lnTo>
                  <a:pt x="336" y="234"/>
                </a:lnTo>
                <a:lnTo>
                  <a:pt x="334" y="235"/>
                </a:lnTo>
                <a:lnTo>
                  <a:pt x="329" y="234"/>
                </a:lnTo>
                <a:lnTo>
                  <a:pt x="323" y="233"/>
                </a:lnTo>
                <a:lnTo>
                  <a:pt x="323" y="234"/>
                </a:lnTo>
                <a:lnTo>
                  <a:pt x="322" y="242"/>
                </a:lnTo>
                <a:lnTo>
                  <a:pt x="324" y="249"/>
                </a:lnTo>
                <a:lnTo>
                  <a:pt x="322" y="250"/>
                </a:lnTo>
                <a:lnTo>
                  <a:pt x="320" y="256"/>
                </a:lnTo>
                <a:lnTo>
                  <a:pt x="318" y="257"/>
                </a:lnTo>
                <a:lnTo>
                  <a:pt x="313" y="264"/>
                </a:lnTo>
                <a:lnTo>
                  <a:pt x="306" y="260"/>
                </a:lnTo>
                <a:lnTo>
                  <a:pt x="306" y="267"/>
                </a:lnTo>
                <a:lnTo>
                  <a:pt x="302" y="273"/>
                </a:lnTo>
                <a:lnTo>
                  <a:pt x="303" y="280"/>
                </a:lnTo>
                <a:lnTo>
                  <a:pt x="305" y="287"/>
                </a:lnTo>
                <a:lnTo>
                  <a:pt x="307" y="293"/>
                </a:lnTo>
                <a:lnTo>
                  <a:pt x="301" y="295"/>
                </a:lnTo>
                <a:lnTo>
                  <a:pt x="296" y="301"/>
                </a:lnTo>
                <a:lnTo>
                  <a:pt x="297" y="304"/>
                </a:lnTo>
                <a:lnTo>
                  <a:pt x="298" y="310"/>
                </a:lnTo>
                <a:lnTo>
                  <a:pt x="298" y="317"/>
                </a:lnTo>
                <a:lnTo>
                  <a:pt x="301" y="324"/>
                </a:lnTo>
                <a:lnTo>
                  <a:pt x="307" y="328"/>
                </a:lnTo>
                <a:lnTo>
                  <a:pt x="307" y="334"/>
                </a:lnTo>
                <a:lnTo>
                  <a:pt x="312" y="341"/>
                </a:lnTo>
                <a:lnTo>
                  <a:pt x="314" y="345"/>
                </a:lnTo>
                <a:lnTo>
                  <a:pt x="312" y="352"/>
                </a:lnTo>
                <a:lnTo>
                  <a:pt x="307" y="358"/>
                </a:lnTo>
                <a:lnTo>
                  <a:pt x="305" y="365"/>
                </a:lnTo>
                <a:lnTo>
                  <a:pt x="311" y="371"/>
                </a:lnTo>
                <a:lnTo>
                  <a:pt x="316" y="365"/>
                </a:lnTo>
                <a:lnTo>
                  <a:pt x="322" y="363"/>
                </a:lnTo>
                <a:lnTo>
                  <a:pt x="323" y="361"/>
                </a:lnTo>
                <a:lnTo>
                  <a:pt x="329" y="355"/>
                </a:lnTo>
                <a:lnTo>
                  <a:pt x="333" y="353"/>
                </a:lnTo>
                <a:lnTo>
                  <a:pt x="336" y="352"/>
                </a:lnTo>
                <a:lnTo>
                  <a:pt x="343" y="349"/>
                </a:lnTo>
                <a:lnTo>
                  <a:pt x="349" y="350"/>
                </a:lnTo>
                <a:lnTo>
                  <a:pt x="355" y="349"/>
                </a:lnTo>
                <a:lnTo>
                  <a:pt x="361" y="348"/>
                </a:lnTo>
                <a:lnTo>
                  <a:pt x="366" y="353"/>
                </a:lnTo>
                <a:lnTo>
                  <a:pt x="373" y="350"/>
                </a:lnTo>
                <a:lnTo>
                  <a:pt x="377" y="349"/>
                </a:lnTo>
                <a:lnTo>
                  <a:pt x="382" y="348"/>
                </a:lnTo>
                <a:lnTo>
                  <a:pt x="384" y="346"/>
                </a:lnTo>
                <a:lnTo>
                  <a:pt x="385" y="352"/>
                </a:lnTo>
                <a:lnTo>
                  <a:pt x="379" y="357"/>
                </a:lnTo>
                <a:lnTo>
                  <a:pt x="375" y="364"/>
                </a:lnTo>
                <a:lnTo>
                  <a:pt x="376" y="371"/>
                </a:lnTo>
                <a:lnTo>
                  <a:pt x="380" y="377"/>
                </a:lnTo>
                <a:lnTo>
                  <a:pt x="385" y="384"/>
                </a:lnTo>
                <a:lnTo>
                  <a:pt x="390" y="389"/>
                </a:lnTo>
                <a:lnTo>
                  <a:pt x="386" y="396"/>
                </a:lnTo>
                <a:lnTo>
                  <a:pt x="392" y="402"/>
                </a:lnTo>
                <a:lnTo>
                  <a:pt x="392" y="403"/>
                </a:lnTo>
                <a:lnTo>
                  <a:pt x="394" y="410"/>
                </a:lnTo>
                <a:lnTo>
                  <a:pt x="395" y="417"/>
                </a:lnTo>
                <a:lnTo>
                  <a:pt x="397" y="423"/>
                </a:lnTo>
                <a:lnTo>
                  <a:pt x="404" y="425"/>
                </a:lnTo>
                <a:lnTo>
                  <a:pt x="411" y="430"/>
                </a:lnTo>
                <a:lnTo>
                  <a:pt x="416" y="430"/>
                </a:lnTo>
                <a:lnTo>
                  <a:pt x="421" y="430"/>
                </a:lnTo>
                <a:lnTo>
                  <a:pt x="427" y="431"/>
                </a:lnTo>
                <a:lnTo>
                  <a:pt x="434" y="433"/>
                </a:lnTo>
                <a:lnTo>
                  <a:pt x="435" y="433"/>
                </a:lnTo>
                <a:lnTo>
                  <a:pt x="436" y="438"/>
                </a:lnTo>
                <a:lnTo>
                  <a:pt x="438" y="445"/>
                </a:lnTo>
                <a:lnTo>
                  <a:pt x="432" y="446"/>
                </a:lnTo>
                <a:lnTo>
                  <a:pt x="431" y="453"/>
                </a:lnTo>
                <a:lnTo>
                  <a:pt x="427" y="458"/>
                </a:lnTo>
                <a:lnTo>
                  <a:pt x="428" y="463"/>
                </a:lnTo>
                <a:lnTo>
                  <a:pt x="432" y="471"/>
                </a:lnTo>
                <a:lnTo>
                  <a:pt x="433" y="478"/>
                </a:lnTo>
                <a:lnTo>
                  <a:pt x="428" y="485"/>
                </a:lnTo>
                <a:lnTo>
                  <a:pt x="425" y="492"/>
                </a:lnTo>
                <a:lnTo>
                  <a:pt x="424" y="498"/>
                </a:lnTo>
                <a:lnTo>
                  <a:pt x="423" y="505"/>
                </a:lnTo>
                <a:lnTo>
                  <a:pt x="423" y="506"/>
                </a:lnTo>
                <a:lnTo>
                  <a:pt x="431" y="509"/>
                </a:lnTo>
                <a:lnTo>
                  <a:pt x="436" y="509"/>
                </a:lnTo>
                <a:lnTo>
                  <a:pt x="442" y="507"/>
                </a:lnTo>
                <a:lnTo>
                  <a:pt x="448" y="509"/>
                </a:lnTo>
                <a:lnTo>
                  <a:pt x="449" y="509"/>
                </a:lnTo>
                <a:lnTo>
                  <a:pt x="455" y="511"/>
                </a:lnTo>
                <a:lnTo>
                  <a:pt x="461" y="513"/>
                </a:lnTo>
                <a:lnTo>
                  <a:pt x="467" y="513"/>
                </a:lnTo>
                <a:lnTo>
                  <a:pt x="473" y="514"/>
                </a:lnTo>
                <a:lnTo>
                  <a:pt x="475" y="519"/>
                </a:lnTo>
                <a:lnTo>
                  <a:pt x="474" y="527"/>
                </a:lnTo>
                <a:lnTo>
                  <a:pt x="475" y="534"/>
                </a:lnTo>
                <a:lnTo>
                  <a:pt x="476" y="534"/>
                </a:lnTo>
                <a:lnTo>
                  <a:pt x="479" y="541"/>
                </a:lnTo>
                <a:lnTo>
                  <a:pt x="482" y="541"/>
                </a:lnTo>
                <a:lnTo>
                  <a:pt x="490" y="543"/>
                </a:lnTo>
                <a:lnTo>
                  <a:pt x="486" y="549"/>
                </a:lnTo>
                <a:lnTo>
                  <a:pt x="488" y="556"/>
                </a:lnTo>
                <a:lnTo>
                  <a:pt x="495" y="562"/>
                </a:lnTo>
                <a:lnTo>
                  <a:pt x="498" y="559"/>
                </a:lnTo>
                <a:lnTo>
                  <a:pt x="503" y="554"/>
                </a:lnTo>
                <a:lnTo>
                  <a:pt x="509" y="557"/>
                </a:lnTo>
                <a:lnTo>
                  <a:pt x="515" y="560"/>
                </a:lnTo>
                <a:lnTo>
                  <a:pt x="522" y="558"/>
                </a:lnTo>
                <a:lnTo>
                  <a:pt x="528" y="552"/>
                </a:lnTo>
                <a:lnTo>
                  <a:pt x="529" y="551"/>
                </a:lnTo>
                <a:lnTo>
                  <a:pt x="533" y="545"/>
                </a:lnTo>
                <a:lnTo>
                  <a:pt x="534" y="542"/>
                </a:lnTo>
                <a:lnTo>
                  <a:pt x="540" y="540"/>
                </a:lnTo>
                <a:lnTo>
                  <a:pt x="546" y="535"/>
                </a:lnTo>
                <a:lnTo>
                  <a:pt x="547" y="535"/>
                </a:lnTo>
                <a:lnTo>
                  <a:pt x="548" y="541"/>
                </a:lnTo>
                <a:lnTo>
                  <a:pt x="553" y="548"/>
                </a:lnTo>
                <a:lnTo>
                  <a:pt x="551" y="551"/>
                </a:lnTo>
                <a:lnTo>
                  <a:pt x="552" y="556"/>
                </a:lnTo>
                <a:lnTo>
                  <a:pt x="546" y="562"/>
                </a:lnTo>
                <a:lnTo>
                  <a:pt x="540" y="566"/>
                </a:lnTo>
                <a:lnTo>
                  <a:pt x="534" y="573"/>
                </a:lnTo>
                <a:lnTo>
                  <a:pt x="528" y="572"/>
                </a:lnTo>
                <a:lnTo>
                  <a:pt x="527" y="578"/>
                </a:lnTo>
                <a:lnTo>
                  <a:pt x="527" y="584"/>
                </a:lnTo>
                <a:lnTo>
                  <a:pt x="525" y="591"/>
                </a:lnTo>
                <a:lnTo>
                  <a:pt x="520" y="598"/>
                </a:lnTo>
                <a:lnTo>
                  <a:pt x="518" y="600"/>
                </a:lnTo>
                <a:lnTo>
                  <a:pt x="521" y="606"/>
                </a:lnTo>
                <a:lnTo>
                  <a:pt x="527" y="605"/>
                </a:lnTo>
                <a:lnTo>
                  <a:pt x="526" y="608"/>
                </a:lnTo>
                <a:lnTo>
                  <a:pt x="525" y="610"/>
                </a:lnTo>
                <a:lnTo>
                  <a:pt x="518" y="611"/>
                </a:lnTo>
                <a:lnTo>
                  <a:pt x="512" y="610"/>
                </a:lnTo>
                <a:lnTo>
                  <a:pt x="506" y="614"/>
                </a:lnTo>
                <a:lnTo>
                  <a:pt x="502" y="621"/>
                </a:lnTo>
                <a:lnTo>
                  <a:pt x="500" y="627"/>
                </a:lnTo>
                <a:lnTo>
                  <a:pt x="500" y="635"/>
                </a:lnTo>
                <a:lnTo>
                  <a:pt x="499" y="640"/>
                </a:lnTo>
                <a:lnTo>
                  <a:pt x="498" y="647"/>
                </a:lnTo>
                <a:lnTo>
                  <a:pt x="492" y="643"/>
                </a:lnTo>
                <a:lnTo>
                  <a:pt x="491" y="640"/>
                </a:lnTo>
                <a:lnTo>
                  <a:pt x="484" y="640"/>
                </a:lnTo>
                <a:lnTo>
                  <a:pt x="483" y="643"/>
                </a:lnTo>
                <a:lnTo>
                  <a:pt x="477" y="648"/>
                </a:lnTo>
                <a:lnTo>
                  <a:pt x="471" y="650"/>
                </a:lnTo>
                <a:lnTo>
                  <a:pt x="468" y="650"/>
                </a:lnTo>
                <a:lnTo>
                  <a:pt x="462" y="650"/>
                </a:lnTo>
                <a:lnTo>
                  <a:pt x="465" y="656"/>
                </a:lnTo>
                <a:lnTo>
                  <a:pt x="464" y="664"/>
                </a:lnTo>
                <a:lnTo>
                  <a:pt x="460" y="668"/>
                </a:lnTo>
                <a:lnTo>
                  <a:pt x="454" y="670"/>
                </a:lnTo>
                <a:lnTo>
                  <a:pt x="448" y="666"/>
                </a:lnTo>
                <a:lnTo>
                  <a:pt x="442" y="666"/>
                </a:lnTo>
                <a:lnTo>
                  <a:pt x="437" y="669"/>
                </a:lnTo>
                <a:lnTo>
                  <a:pt x="436" y="675"/>
                </a:lnTo>
                <a:lnTo>
                  <a:pt x="437" y="679"/>
                </a:lnTo>
                <a:lnTo>
                  <a:pt x="437" y="686"/>
                </a:lnTo>
                <a:lnTo>
                  <a:pt x="433" y="693"/>
                </a:lnTo>
                <a:lnTo>
                  <a:pt x="432" y="695"/>
                </a:lnTo>
                <a:lnTo>
                  <a:pt x="425" y="689"/>
                </a:lnTo>
                <a:lnTo>
                  <a:pt x="419" y="694"/>
                </a:lnTo>
                <a:lnTo>
                  <a:pt x="411" y="700"/>
                </a:lnTo>
                <a:lnTo>
                  <a:pt x="405" y="700"/>
                </a:lnTo>
                <a:lnTo>
                  <a:pt x="401" y="700"/>
                </a:lnTo>
                <a:lnTo>
                  <a:pt x="394" y="700"/>
                </a:lnTo>
                <a:lnTo>
                  <a:pt x="388" y="696"/>
                </a:lnTo>
                <a:lnTo>
                  <a:pt x="382" y="692"/>
                </a:lnTo>
                <a:lnTo>
                  <a:pt x="377" y="692"/>
                </a:lnTo>
                <a:lnTo>
                  <a:pt x="377" y="700"/>
                </a:lnTo>
                <a:lnTo>
                  <a:pt x="374" y="705"/>
                </a:lnTo>
                <a:lnTo>
                  <a:pt x="367" y="709"/>
                </a:lnTo>
                <a:lnTo>
                  <a:pt x="367" y="717"/>
                </a:lnTo>
                <a:lnTo>
                  <a:pt x="365" y="725"/>
                </a:lnTo>
                <a:lnTo>
                  <a:pt x="368" y="731"/>
                </a:lnTo>
                <a:lnTo>
                  <a:pt x="369" y="737"/>
                </a:lnTo>
                <a:lnTo>
                  <a:pt x="369" y="740"/>
                </a:lnTo>
                <a:lnTo>
                  <a:pt x="368" y="748"/>
                </a:lnTo>
                <a:lnTo>
                  <a:pt x="365" y="753"/>
                </a:lnTo>
                <a:lnTo>
                  <a:pt x="362" y="760"/>
                </a:lnTo>
                <a:lnTo>
                  <a:pt x="366" y="767"/>
                </a:lnTo>
                <a:lnTo>
                  <a:pt x="368" y="774"/>
                </a:lnTo>
                <a:lnTo>
                  <a:pt x="372" y="781"/>
                </a:lnTo>
                <a:lnTo>
                  <a:pt x="371" y="788"/>
                </a:lnTo>
                <a:lnTo>
                  <a:pt x="364" y="789"/>
                </a:lnTo>
                <a:lnTo>
                  <a:pt x="358" y="793"/>
                </a:lnTo>
                <a:lnTo>
                  <a:pt x="352" y="795"/>
                </a:lnTo>
                <a:lnTo>
                  <a:pt x="346" y="788"/>
                </a:lnTo>
                <a:lnTo>
                  <a:pt x="346" y="787"/>
                </a:lnTo>
                <a:lnTo>
                  <a:pt x="348" y="795"/>
                </a:lnTo>
                <a:lnTo>
                  <a:pt x="351" y="800"/>
                </a:lnTo>
                <a:lnTo>
                  <a:pt x="353" y="807"/>
                </a:lnTo>
                <a:lnTo>
                  <a:pt x="360" y="812"/>
                </a:lnTo>
                <a:lnTo>
                  <a:pt x="365" y="810"/>
                </a:lnTo>
                <a:lnTo>
                  <a:pt x="365" y="817"/>
                </a:lnTo>
                <a:lnTo>
                  <a:pt x="369" y="824"/>
                </a:lnTo>
                <a:lnTo>
                  <a:pt x="373" y="830"/>
                </a:lnTo>
                <a:lnTo>
                  <a:pt x="375" y="837"/>
                </a:lnTo>
                <a:lnTo>
                  <a:pt x="373" y="844"/>
                </a:lnTo>
                <a:lnTo>
                  <a:pt x="373" y="847"/>
                </a:lnTo>
                <a:lnTo>
                  <a:pt x="376" y="848"/>
                </a:lnTo>
                <a:lnTo>
                  <a:pt x="379" y="855"/>
                </a:lnTo>
                <a:lnTo>
                  <a:pt x="384" y="862"/>
                </a:lnTo>
                <a:lnTo>
                  <a:pt x="395" y="872"/>
                </a:lnTo>
                <a:lnTo>
                  <a:pt x="398" y="879"/>
                </a:lnTo>
                <a:lnTo>
                  <a:pt x="404" y="886"/>
                </a:lnTo>
                <a:lnTo>
                  <a:pt x="409" y="893"/>
                </a:lnTo>
                <a:lnTo>
                  <a:pt x="415" y="900"/>
                </a:lnTo>
                <a:lnTo>
                  <a:pt x="419" y="906"/>
                </a:lnTo>
                <a:lnTo>
                  <a:pt x="420" y="908"/>
                </a:lnTo>
                <a:lnTo>
                  <a:pt x="425" y="909"/>
                </a:lnTo>
                <a:lnTo>
                  <a:pt x="431" y="916"/>
                </a:lnTo>
                <a:lnTo>
                  <a:pt x="433" y="922"/>
                </a:lnTo>
                <a:lnTo>
                  <a:pt x="433" y="929"/>
                </a:lnTo>
                <a:lnTo>
                  <a:pt x="434" y="935"/>
                </a:lnTo>
                <a:lnTo>
                  <a:pt x="436" y="941"/>
                </a:lnTo>
                <a:lnTo>
                  <a:pt x="440" y="947"/>
                </a:lnTo>
                <a:lnTo>
                  <a:pt x="444" y="954"/>
                </a:lnTo>
                <a:lnTo>
                  <a:pt x="446" y="961"/>
                </a:lnTo>
                <a:lnTo>
                  <a:pt x="450" y="968"/>
                </a:lnTo>
                <a:lnTo>
                  <a:pt x="455" y="961"/>
                </a:lnTo>
                <a:lnTo>
                  <a:pt x="457" y="954"/>
                </a:lnTo>
                <a:lnTo>
                  <a:pt x="463" y="961"/>
                </a:lnTo>
                <a:lnTo>
                  <a:pt x="463" y="968"/>
                </a:lnTo>
                <a:lnTo>
                  <a:pt x="460" y="975"/>
                </a:lnTo>
                <a:lnTo>
                  <a:pt x="455" y="982"/>
                </a:lnTo>
                <a:lnTo>
                  <a:pt x="449" y="982"/>
                </a:lnTo>
                <a:lnTo>
                  <a:pt x="443" y="986"/>
                </a:lnTo>
                <a:lnTo>
                  <a:pt x="445" y="991"/>
                </a:lnTo>
                <a:lnTo>
                  <a:pt x="445" y="998"/>
                </a:lnTo>
                <a:lnTo>
                  <a:pt x="446" y="1005"/>
                </a:lnTo>
                <a:lnTo>
                  <a:pt x="445" y="1011"/>
                </a:lnTo>
                <a:lnTo>
                  <a:pt x="446" y="1017"/>
                </a:lnTo>
                <a:lnTo>
                  <a:pt x="446" y="1019"/>
                </a:lnTo>
                <a:lnTo>
                  <a:pt x="447" y="1027"/>
                </a:lnTo>
                <a:lnTo>
                  <a:pt x="448" y="1033"/>
                </a:lnTo>
                <a:lnTo>
                  <a:pt x="445" y="1041"/>
                </a:lnTo>
                <a:lnTo>
                  <a:pt x="439" y="1042"/>
                </a:lnTo>
                <a:lnTo>
                  <a:pt x="439" y="1049"/>
                </a:lnTo>
                <a:lnTo>
                  <a:pt x="439" y="1050"/>
                </a:lnTo>
                <a:lnTo>
                  <a:pt x="433" y="1047"/>
                </a:lnTo>
                <a:lnTo>
                  <a:pt x="426" y="1051"/>
                </a:lnTo>
                <a:lnTo>
                  <a:pt x="427" y="1057"/>
                </a:lnTo>
                <a:lnTo>
                  <a:pt x="426" y="1064"/>
                </a:lnTo>
                <a:lnTo>
                  <a:pt x="428" y="1071"/>
                </a:lnTo>
                <a:lnTo>
                  <a:pt x="432" y="1078"/>
                </a:lnTo>
                <a:lnTo>
                  <a:pt x="433" y="1084"/>
                </a:lnTo>
                <a:lnTo>
                  <a:pt x="437" y="1091"/>
                </a:lnTo>
                <a:lnTo>
                  <a:pt x="442" y="1098"/>
                </a:lnTo>
                <a:lnTo>
                  <a:pt x="447" y="1104"/>
                </a:lnTo>
                <a:lnTo>
                  <a:pt x="451" y="1111"/>
                </a:lnTo>
                <a:lnTo>
                  <a:pt x="454" y="1118"/>
                </a:lnTo>
                <a:lnTo>
                  <a:pt x="460" y="1124"/>
                </a:lnTo>
                <a:lnTo>
                  <a:pt x="466" y="1128"/>
                </a:lnTo>
                <a:lnTo>
                  <a:pt x="471" y="1134"/>
                </a:lnTo>
                <a:lnTo>
                  <a:pt x="476" y="1138"/>
                </a:lnTo>
                <a:lnTo>
                  <a:pt x="482" y="1144"/>
                </a:lnTo>
                <a:lnTo>
                  <a:pt x="486" y="1151"/>
                </a:lnTo>
                <a:lnTo>
                  <a:pt x="491" y="1158"/>
                </a:lnTo>
                <a:lnTo>
                  <a:pt x="494" y="1163"/>
                </a:lnTo>
                <a:lnTo>
                  <a:pt x="498" y="1171"/>
                </a:lnTo>
                <a:lnTo>
                  <a:pt x="498" y="1176"/>
                </a:lnTo>
                <a:lnTo>
                  <a:pt x="498" y="1184"/>
                </a:lnTo>
                <a:lnTo>
                  <a:pt x="501" y="1189"/>
                </a:lnTo>
                <a:lnTo>
                  <a:pt x="502" y="1196"/>
                </a:lnTo>
                <a:lnTo>
                  <a:pt x="502" y="1203"/>
                </a:lnTo>
                <a:lnTo>
                  <a:pt x="502" y="1205"/>
                </a:lnTo>
                <a:lnTo>
                  <a:pt x="503" y="1212"/>
                </a:lnTo>
                <a:lnTo>
                  <a:pt x="499" y="1217"/>
                </a:lnTo>
                <a:lnTo>
                  <a:pt x="498" y="1224"/>
                </a:lnTo>
                <a:lnTo>
                  <a:pt x="503" y="1231"/>
                </a:lnTo>
                <a:lnTo>
                  <a:pt x="504" y="1237"/>
                </a:lnTo>
                <a:lnTo>
                  <a:pt x="507" y="1244"/>
                </a:lnTo>
                <a:lnTo>
                  <a:pt x="509" y="1250"/>
                </a:lnTo>
                <a:lnTo>
                  <a:pt x="515" y="1257"/>
                </a:lnTo>
                <a:lnTo>
                  <a:pt x="522" y="1261"/>
                </a:lnTo>
                <a:lnTo>
                  <a:pt x="522" y="1268"/>
                </a:lnTo>
                <a:lnTo>
                  <a:pt x="523" y="1275"/>
                </a:lnTo>
                <a:lnTo>
                  <a:pt x="524" y="1281"/>
                </a:lnTo>
                <a:lnTo>
                  <a:pt x="526" y="1289"/>
                </a:lnTo>
                <a:lnTo>
                  <a:pt x="531" y="1296"/>
                </a:lnTo>
                <a:lnTo>
                  <a:pt x="531" y="1302"/>
                </a:lnTo>
                <a:lnTo>
                  <a:pt x="535" y="1309"/>
                </a:lnTo>
                <a:lnTo>
                  <a:pt x="534" y="1315"/>
                </a:lnTo>
                <a:lnTo>
                  <a:pt x="539" y="1323"/>
                </a:lnTo>
                <a:lnTo>
                  <a:pt x="538" y="1329"/>
                </a:lnTo>
                <a:lnTo>
                  <a:pt x="535" y="1336"/>
                </a:lnTo>
                <a:lnTo>
                  <a:pt x="529" y="1341"/>
                </a:lnTo>
                <a:lnTo>
                  <a:pt x="529" y="1349"/>
                </a:lnTo>
                <a:lnTo>
                  <a:pt x="526" y="1356"/>
                </a:lnTo>
                <a:lnTo>
                  <a:pt x="522" y="1362"/>
                </a:lnTo>
                <a:lnTo>
                  <a:pt x="522" y="1363"/>
                </a:lnTo>
                <a:lnTo>
                  <a:pt x="518" y="1370"/>
                </a:lnTo>
                <a:lnTo>
                  <a:pt x="517" y="1378"/>
                </a:lnTo>
                <a:lnTo>
                  <a:pt x="511" y="1384"/>
                </a:lnTo>
                <a:lnTo>
                  <a:pt x="509" y="1387"/>
                </a:lnTo>
                <a:lnTo>
                  <a:pt x="503" y="1393"/>
                </a:lnTo>
                <a:lnTo>
                  <a:pt x="503" y="1400"/>
                </a:lnTo>
                <a:lnTo>
                  <a:pt x="498" y="1404"/>
                </a:lnTo>
                <a:lnTo>
                  <a:pt x="496" y="1404"/>
                </a:lnTo>
                <a:lnTo>
                  <a:pt x="492" y="1411"/>
                </a:lnTo>
                <a:lnTo>
                  <a:pt x="492" y="1418"/>
                </a:lnTo>
                <a:lnTo>
                  <a:pt x="495" y="1425"/>
                </a:lnTo>
                <a:lnTo>
                  <a:pt x="492" y="1431"/>
                </a:lnTo>
                <a:lnTo>
                  <a:pt x="491" y="1438"/>
                </a:lnTo>
                <a:lnTo>
                  <a:pt x="488" y="1444"/>
                </a:lnTo>
                <a:lnTo>
                  <a:pt x="485" y="1451"/>
                </a:lnTo>
                <a:lnTo>
                  <a:pt x="483" y="1458"/>
                </a:lnTo>
                <a:lnTo>
                  <a:pt x="481" y="1465"/>
                </a:lnTo>
                <a:lnTo>
                  <a:pt x="481" y="1466"/>
                </a:lnTo>
                <a:lnTo>
                  <a:pt x="479" y="1467"/>
                </a:lnTo>
                <a:lnTo>
                  <a:pt x="478" y="1466"/>
                </a:lnTo>
                <a:lnTo>
                  <a:pt x="476" y="1458"/>
                </a:lnTo>
                <a:lnTo>
                  <a:pt x="475" y="1452"/>
                </a:lnTo>
                <a:lnTo>
                  <a:pt x="476" y="1438"/>
                </a:lnTo>
                <a:lnTo>
                  <a:pt x="475" y="1431"/>
                </a:lnTo>
                <a:lnTo>
                  <a:pt x="474" y="1425"/>
                </a:lnTo>
                <a:lnTo>
                  <a:pt x="474" y="1424"/>
                </a:lnTo>
                <a:lnTo>
                  <a:pt x="472" y="1417"/>
                </a:lnTo>
                <a:lnTo>
                  <a:pt x="471" y="1410"/>
                </a:lnTo>
                <a:lnTo>
                  <a:pt x="477" y="1408"/>
                </a:lnTo>
                <a:lnTo>
                  <a:pt x="479" y="1401"/>
                </a:lnTo>
                <a:lnTo>
                  <a:pt x="477" y="1396"/>
                </a:lnTo>
                <a:lnTo>
                  <a:pt x="483" y="1393"/>
                </a:lnTo>
                <a:lnTo>
                  <a:pt x="484" y="1387"/>
                </a:lnTo>
                <a:lnTo>
                  <a:pt x="483" y="1380"/>
                </a:lnTo>
                <a:lnTo>
                  <a:pt x="485" y="1373"/>
                </a:lnTo>
                <a:lnTo>
                  <a:pt x="486" y="1366"/>
                </a:lnTo>
                <a:lnTo>
                  <a:pt x="484" y="1360"/>
                </a:lnTo>
                <a:lnTo>
                  <a:pt x="482" y="1353"/>
                </a:lnTo>
                <a:lnTo>
                  <a:pt x="485" y="1346"/>
                </a:lnTo>
                <a:lnTo>
                  <a:pt x="483" y="1339"/>
                </a:lnTo>
                <a:lnTo>
                  <a:pt x="483" y="1332"/>
                </a:lnTo>
                <a:lnTo>
                  <a:pt x="490" y="1331"/>
                </a:lnTo>
                <a:lnTo>
                  <a:pt x="486" y="1324"/>
                </a:lnTo>
                <a:lnTo>
                  <a:pt x="487" y="1321"/>
                </a:lnTo>
                <a:lnTo>
                  <a:pt x="481" y="1328"/>
                </a:lnTo>
                <a:lnTo>
                  <a:pt x="475" y="1330"/>
                </a:lnTo>
                <a:lnTo>
                  <a:pt x="475" y="1323"/>
                </a:lnTo>
                <a:lnTo>
                  <a:pt x="479" y="1316"/>
                </a:lnTo>
                <a:lnTo>
                  <a:pt x="474" y="1317"/>
                </a:lnTo>
                <a:lnTo>
                  <a:pt x="479" y="1310"/>
                </a:lnTo>
                <a:lnTo>
                  <a:pt x="478" y="1304"/>
                </a:lnTo>
                <a:lnTo>
                  <a:pt x="473" y="1297"/>
                </a:lnTo>
                <a:lnTo>
                  <a:pt x="478" y="1291"/>
                </a:lnTo>
                <a:lnTo>
                  <a:pt x="472" y="1291"/>
                </a:lnTo>
                <a:lnTo>
                  <a:pt x="468" y="1284"/>
                </a:lnTo>
                <a:lnTo>
                  <a:pt x="474" y="1283"/>
                </a:lnTo>
                <a:lnTo>
                  <a:pt x="476" y="1281"/>
                </a:lnTo>
                <a:lnTo>
                  <a:pt x="471" y="1275"/>
                </a:lnTo>
                <a:lnTo>
                  <a:pt x="470" y="1272"/>
                </a:lnTo>
                <a:lnTo>
                  <a:pt x="476" y="1268"/>
                </a:lnTo>
                <a:lnTo>
                  <a:pt x="470" y="1264"/>
                </a:lnTo>
                <a:lnTo>
                  <a:pt x="473" y="1257"/>
                </a:lnTo>
                <a:lnTo>
                  <a:pt x="474" y="1250"/>
                </a:lnTo>
                <a:lnTo>
                  <a:pt x="471" y="1245"/>
                </a:lnTo>
                <a:lnTo>
                  <a:pt x="470" y="1239"/>
                </a:lnTo>
                <a:lnTo>
                  <a:pt x="467" y="1232"/>
                </a:lnTo>
                <a:lnTo>
                  <a:pt x="465" y="1225"/>
                </a:lnTo>
                <a:lnTo>
                  <a:pt x="464" y="1218"/>
                </a:lnTo>
                <a:lnTo>
                  <a:pt x="461" y="1211"/>
                </a:lnTo>
                <a:lnTo>
                  <a:pt x="457" y="1205"/>
                </a:lnTo>
                <a:lnTo>
                  <a:pt x="455" y="1201"/>
                </a:lnTo>
                <a:lnTo>
                  <a:pt x="452" y="1194"/>
                </a:lnTo>
                <a:lnTo>
                  <a:pt x="450" y="1187"/>
                </a:lnTo>
                <a:lnTo>
                  <a:pt x="446" y="1180"/>
                </a:lnTo>
                <a:lnTo>
                  <a:pt x="443" y="1175"/>
                </a:lnTo>
                <a:lnTo>
                  <a:pt x="439" y="1167"/>
                </a:lnTo>
                <a:lnTo>
                  <a:pt x="439" y="1160"/>
                </a:lnTo>
                <a:lnTo>
                  <a:pt x="437" y="1154"/>
                </a:lnTo>
                <a:lnTo>
                  <a:pt x="435" y="1147"/>
                </a:lnTo>
                <a:lnTo>
                  <a:pt x="433" y="1145"/>
                </a:lnTo>
                <a:lnTo>
                  <a:pt x="433" y="1146"/>
                </a:lnTo>
                <a:lnTo>
                  <a:pt x="435" y="1151"/>
                </a:lnTo>
                <a:lnTo>
                  <a:pt x="435" y="1158"/>
                </a:lnTo>
                <a:lnTo>
                  <a:pt x="435" y="1163"/>
                </a:lnTo>
                <a:lnTo>
                  <a:pt x="435" y="1170"/>
                </a:lnTo>
                <a:lnTo>
                  <a:pt x="437" y="1177"/>
                </a:lnTo>
                <a:lnTo>
                  <a:pt x="434" y="1184"/>
                </a:lnTo>
                <a:lnTo>
                  <a:pt x="435" y="1177"/>
                </a:lnTo>
                <a:lnTo>
                  <a:pt x="430" y="1170"/>
                </a:lnTo>
                <a:lnTo>
                  <a:pt x="430" y="1163"/>
                </a:lnTo>
                <a:lnTo>
                  <a:pt x="428" y="1156"/>
                </a:lnTo>
                <a:lnTo>
                  <a:pt x="425" y="1150"/>
                </a:lnTo>
                <a:lnTo>
                  <a:pt x="427" y="1137"/>
                </a:lnTo>
                <a:lnTo>
                  <a:pt x="423" y="1130"/>
                </a:lnTo>
                <a:lnTo>
                  <a:pt x="421" y="1128"/>
                </a:lnTo>
                <a:lnTo>
                  <a:pt x="418" y="1121"/>
                </a:lnTo>
                <a:lnTo>
                  <a:pt x="417" y="1114"/>
                </a:lnTo>
                <a:lnTo>
                  <a:pt x="415" y="1107"/>
                </a:lnTo>
                <a:lnTo>
                  <a:pt x="412" y="1100"/>
                </a:lnTo>
                <a:lnTo>
                  <a:pt x="411" y="1094"/>
                </a:lnTo>
                <a:lnTo>
                  <a:pt x="417" y="1096"/>
                </a:lnTo>
                <a:lnTo>
                  <a:pt x="414" y="1089"/>
                </a:lnTo>
                <a:lnTo>
                  <a:pt x="408" y="1092"/>
                </a:lnTo>
                <a:lnTo>
                  <a:pt x="406" y="1086"/>
                </a:lnTo>
                <a:lnTo>
                  <a:pt x="404" y="1080"/>
                </a:lnTo>
                <a:lnTo>
                  <a:pt x="403" y="1076"/>
                </a:lnTo>
                <a:lnTo>
                  <a:pt x="403" y="1067"/>
                </a:lnTo>
                <a:lnTo>
                  <a:pt x="402" y="1060"/>
                </a:lnTo>
                <a:lnTo>
                  <a:pt x="400" y="1055"/>
                </a:lnTo>
                <a:lnTo>
                  <a:pt x="396" y="1047"/>
                </a:lnTo>
                <a:lnTo>
                  <a:pt x="396" y="1041"/>
                </a:lnTo>
                <a:lnTo>
                  <a:pt x="397" y="1034"/>
                </a:lnTo>
                <a:lnTo>
                  <a:pt x="396" y="1027"/>
                </a:lnTo>
                <a:lnTo>
                  <a:pt x="394" y="1021"/>
                </a:lnTo>
                <a:lnTo>
                  <a:pt x="393" y="1017"/>
                </a:lnTo>
                <a:lnTo>
                  <a:pt x="391" y="1010"/>
                </a:lnTo>
                <a:lnTo>
                  <a:pt x="391" y="1003"/>
                </a:lnTo>
                <a:lnTo>
                  <a:pt x="386" y="998"/>
                </a:lnTo>
                <a:lnTo>
                  <a:pt x="381" y="991"/>
                </a:lnTo>
                <a:lnTo>
                  <a:pt x="382" y="984"/>
                </a:lnTo>
                <a:lnTo>
                  <a:pt x="382" y="979"/>
                </a:lnTo>
                <a:lnTo>
                  <a:pt x="383" y="973"/>
                </a:lnTo>
                <a:lnTo>
                  <a:pt x="382" y="966"/>
                </a:lnTo>
                <a:lnTo>
                  <a:pt x="381" y="959"/>
                </a:lnTo>
                <a:lnTo>
                  <a:pt x="381" y="954"/>
                </a:lnTo>
                <a:lnTo>
                  <a:pt x="384" y="947"/>
                </a:lnTo>
                <a:lnTo>
                  <a:pt x="386" y="946"/>
                </a:lnTo>
                <a:lnTo>
                  <a:pt x="384" y="946"/>
                </a:lnTo>
                <a:lnTo>
                  <a:pt x="382" y="946"/>
                </a:lnTo>
                <a:lnTo>
                  <a:pt x="380" y="950"/>
                </a:lnTo>
                <a:lnTo>
                  <a:pt x="376" y="949"/>
                </a:lnTo>
                <a:lnTo>
                  <a:pt x="369" y="950"/>
                </a:lnTo>
                <a:lnTo>
                  <a:pt x="362" y="949"/>
                </a:lnTo>
                <a:lnTo>
                  <a:pt x="361" y="942"/>
                </a:lnTo>
                <a:lnTo>
                  <a:pt x="356" y="935"/>
                </a:lnTo>
                <a:lnTo>
                  <a:pt x="354" y="929"/>
                </a:lnTo>
                <a:lnTo>
                  <a:pt x="351" y="922"/>
                </a:lnTo>
                <a:lnTo>
                  <a:pt x="349" y="916"/>
                </a:lnTo>
                <a:lnTo>
                  <a:pt x="347" y="909"/>
                </a:lnTo>
                <a:lnTo>
                  <a:pt x="347" y="902"/>
                </a:lnTo>
                <a:lnTo>
                  <a:pt x="343" y="904"/>
                </a:lnTo>
                <a:lnTo>
                  <a:pt x="342" y="898"/>
                </a:lnTo>
                <a:lnTo>
                  <a:pt x="336" y="892"/>
                </a:lnTo>
                <a:lnTo>
                  <a:pt x="334" y="888"/>
                </a:lnTo>
                <a:lnTo>
                  <a:pt x="328" y="884"/>
                </a:lnTo>
                <a:lnTo>
                  <a:pt x="325" y="877"/>
                </a:lnTo>
                <a:lnTo>
                  <a:pt x="323" y="881"/>
                </a:lnTo>
                <a:lnTo>
                  <a:pt x="328" y="887"/>
                </a:lnTo>
                <a:lnTo>
                  <a:pt x="326" y="894"/>
                </a:lnTo>
                <a:lnTo>
                  <a:pt x="327" y="902"/>
                </a:lnTo>
                <a:lnTo>
                  <a:pt x="330" y="908"/>
                </a:lnTo>
                <a:lnTo>
                  <a:pt x="330" y="913"/>
                </a:lnTo>
                <a:lnTo>
                  <a:pt x="326" y="920"/>
                </a:lnTo>
                <a:lnTo>
                  <a:pt x="327" y="921"/>
                </a:lnTo>
                <a:lnTo>
                  <a:pt x="327" y="928"/>
                </a:lnTo>
                <a:lnTo>
                  <a:pt x="326" y="933"/>
                </a:lnTo>
                <a:lnTo>
                  <a:pt x="322" y="938"/>
                </a:lnTo>
                <a:lnTo>
                  <a:pt x="318" y="945"/>
                </a:lnTo>
                <a:lnTo>
                  <a:pt x="315" y="950"/>
                </a:lnTo>
                <a:lnTo>
                  <a:pt x="307" y="951"/>
                </a:lnTo>
                <a:lnTo>
                  <a:pt x="302" y="951"/>
                </a:lnTo>
                <a:lnTo>
                  <a:pt x="296" y="946"/>
                </a:lnTo>
                <a:lnTo>
                  <a:pt x="293" y="939"/>
                </a:lnTo>
                <a:lnTo>
                  <a:pt x="291" y="934"/>
                </a:lnTo>
                <a:lnTo>
                  <a:pt x="294" y="927"/>
                </a:lnTo>
                <a:lnTo>
                  <a:pt x="291" y="928"/>
                </a:lnTo>
                <a:lnTo>
                  <a:pt x="290" y="929"/>
                </a:lnTo>
                <a:lnTo>
                  <a:pt x="287" y="930"/>
                </a:lnTo>
                <a:lnTo>
                  <a:pt x="289" y="934"/>
                </a:lnTo>
                <a:lnTo>
                  <a:pt x="290" y="937"/>
                </a:lnTo>
                <a:lnTo>
                  <a:pt x="292" y="943"/>
                </a:lnTo>
                <a:lnTo>
                  <a:pt x="292" y="946"/>
                </a:lnTo>
                <a:lnTo>
                  <a:pt x="297" y="952"/>
                </a:lnTo>
                <a:lnTo>
                  <a:pt x="298" y="959"/>
                </a:lnTo>
                <a:lnTo>
                  <a:pt x="292" y="963"/>
                </a:lnTo>
                <a:lnTo>
                  <a:pt x="286" y="965"/>
                </a:lnTo>
                <a:lnTo>
                  <a:pt x="279" y="961"/>
                </a:lnTo>
                <a:lnTo>
                  <a:pt x="284" y="965"/>
                </a:lnTo>
                <a:lnTo>
                  <a:pt x="282" y="971"/>
                </a:lnTo>
                <a:lnTo>
                  <a:pt x="275" y="974"/>
                </a:lnTo>
                <a:lnTo>
                  <a:pt x="270" y="978"/>
                </a:lnTo>
                <a:lnTo>
                  <a:pt x="263" y="974"/>
                </a:lnTo>
                <a:lnTo>
                  <a:pt x="263" y="977"/>
                </a:lnTo>
                <a:lnTo>
                  <a:pt x="264" y="984"/>
                </a:lnTo>
                <a:lnTo>
                  <a:pt x="263" y="990"/>
                </a:lnTo>
                <a:lnTo>
                  <a:pt x="261" y="997"/>
                </a:lnTo>
                <a:lnTo>
                  <a:pt x="256" y="1003"/>
                </a:lnTo>
                <a:lnTo>
                  <a:pt x="251" y="1010"/>
                </a:lnTo>
                <a:lnTo>
                  <a:pt x="251" y="1011"/>
                </a:lnTo>
                <a:lnTo>
                  <a:pt x="243" y="1014"/>
                </a:lnTo>
                <a:lnTo>
                  <a:pt x="239" y="1007"/>
                </a:lnTo>
                <a:lnTo>
                  <a:pt x="242" y="994"/>
                </a:lnTo>
                <a:lnTo>
                  <a:pt x="242" y="986"/>
                </a:lnTo>
                <a:lnTo>
                  <a:pt x="241" y="979"/>
                </a:lnTo>
                <a:lnTo>
                  <a:pt x="239" y="982"/>
                </a:lnTo>
                <a:lnTo>
                  <a:pt x="239" y="984"/>
                </a:lnTo>
                <a:lnTo>
                  <a:pt x="240" y="984"/>
                </a:lnTo>
                <a:lnTo>
                  <a:pt x="241" y="991"/>
                </a:lnTo>
                <a:lnTo>
                  <a:pt x="236" y="998"/>
                </a:lnTo>
                <a:lnTo>
                  <a:pt x="237" y="991"/>
                </a:lnTo>
                <a:lnTo>
                  <a:pt x="235" y="995"/>
                </a:lnTo>
                <a:lnTo>
                  <a:pt x="234" y="1002"/>
                </a:lnTo>
                <a:lnTo>
                  <a:pt x="234" y="1008"/>
                </a:lnTo>
                <a:lnTo>
                  <a:pt x="228" y="1002"/>
                </a:lnTo>
                <a:lnTo>
                  <a:pt x="228" y="989"/>
                </a:lnTo>
                <a:lnTo>
                  <a:pt x="226" y="989"/>
                </a:lnTo>
                <a:lnTo>
                  <a:pt x="231" y="982"/>
                </a:lnTo>
                <a:lnTo>
                  <a:pt x="229" y="981"/>
                </a:lnTo>
                <a:lnTo>
                  <a:pt x="227" y="979"/>
                </a:lnTo>
                <a:lnTo>
                  <a:pt x="227" y="981"/>
                </a:lnTo>
                <a:lnTo>
                  <a:pt x="224" y="987"/>
                </a:lnTo>
                <a:lnTo>
                  <a:pt x="225" y="994"/>
                </a:lnTo>
                <a:lnTo>
                  <a:pt x="225" y="1000"/>
                </a:lnTo>
                <a:lnTo>
                  <a:pt x="222" y="1008"/>
                </a:lnTo>
                <a:lnTo>
                  <a:pt x="217" y="1010"/>
                </a:lnTo>
                <a:lnTo>
                  <a:pt x="212" y="1008"/>
                </a:lnTo>
                <a:lnTo>
                  <a:pt x="211" y="1002"/>
                </a:lnTo>
                <a:lnTo>
                  <a:pt x="209" y="995"/>
                </a:lnTo>
                <a:lnTo>
                  <a:pt x="214" y="989"/>
                </a:lnTo>
                <a:lnTo>
                  <a:pt x="211" y="985"/>
                </a:lnTo>
                <a:lnTo>
                  <a:pt x="211" y="977"/>
                </a:lnTo>
                <a:lnTo>
                  <a:pt x="215" y="974"/>
                </a:lnTo>
                <a:lnTo>
                  <a:pt x="216" y="973"/>
                </a:lnTo>
                <a:lnTo>
                  <a:pt x="217" y="971"/>
                </a:lnTo>
                <a:lnTo>
                  <a:pt x="215" y="974"/>
                </a:lnTo>
                <a:lnTo>
                  <a:pt x="211" y="976"/>
                </a:lnTo>
                <a:lnTo>
                  <a:pt x="209" y="983"/>
                </a:lnTo>
                <a:lnTo>
                  <a:pt x="210" y="990"/>
                </a:lnTo>
                <a:lnTo>
                  <a:pt x="205" y="998"/>
                </a:lnTo>
                <a:lnTo>
                  <a:pt x="202" y="1003"/>
                </a:lnTo>
                <a:lnTo>
                  <a:pt x="196" y="998"/>
                </a:lnTo>
                <a:lnTo>
                  <a:pt x="202" y="992"/>
                </a:lnTo>
                <a:lnTo>
                  <a:pt x="204" y="985"/>
                </a:lnTo>
                <a:lnTo>
                  <a:pt x="205" y="978"/>
                </a:lnTo>
                <a:lnTo>
                  <a:pt x="204" y="979"/>
                </a:lnTo>
                <a:lnTo>
                  <a:pt x="202" y="986"/>
                </a:lnTo>
                <a:lnTo>
                  <a:pt x="199" y="993"/>
                </a:lnTo>
                <a:lnTo>
                  <a:pt x="193" y="995"/>
                </a:lnTo>
                <a:lnTo>
                  <a:pt x="197" y="989"/>
                </a:lnTo>
                <a:lnTo>
                  <a:pt x="199" y="982"/>
                </a:lnTo>
                <a:lnTo>
                  <a:pt x="198" y="975"/>
                </a:lnTo>
                <a:lnTo>
                  <a:pt x="197" y="970"/>
                </a:lnTo>
                <a:lnTo>
                  <a:pt x="198" y="963"/>
                </a:lnTo>
                <a:lnTo>
                  <a:pt x="198" y="957"/>
                </a:lnTo>
                <a:lnTo>
                  <a:pt x="199" y="950"/>
                </a:lnTo>
                <a:lnTo>
                  <a:pt x="197" y="951"/>
                </a:lnTo>
                <a:lnTo>
                  <a:pt x="196" y="950"/>
                </a:lnTo>
                <a:lnTo>
                  <a:pt x="196" y="953"/>
                </a:lnTo>
                <a:lnTo>
                  <a:pt x="197" y="960"/>
                </a:lnTo>
                <a:lnTo>
                  <a:pt x="193" y="967"/>
                </a:lnTo>
                <a:lnTo>
                  <a:pt x="187" y="973"/>
                </a:lnTo>
                <a:lnTo>
                  <a:pt x="185" y="981"/>
                </a:lnTo>
                <a:lnTo>
                  <a:pt x="182" y="986"/>
                </a:lnTo>
                <a:lnTo>
                  <a:pt x="176" y="992"/>
                </a:lnTo>
                <a:lnTo>
                  <a:pt x="170" y="990"/>
                </a:lnTo>
                <a:lnTo>
                  <a:pt x="170" y="984"/>
                </a:lnTo>
                <a:lnTo>
                  <a:pt x="170" y="976"/>
                </a:lnTo>
                <a:lnTo>
                  <a:pt x="170" y="969"/>
                </a:lnTo>
                <a:lnTo>
                  <a:pt x="170" y="962"/>
                </a:lnTo>
                <a:lnTo>
                  <a:pt x="170" y="955"/>
                </a:lnTo>
                <a:lnTo>
                  <a:pt x="174" y="950"/>
                </a:lnTo>
                <a:lnTo>
                  <a:pt x="174" y="943"/>
                </a:lnTo>
                <a:lnTo>
                  <a:pt x="174" y="935"/>
                </a:lnTo>
                <a:lnTo>
                  <a:pt x="176" y="929"/>
                </a:lnTo>
                <a:lnTo>
                  <a:pt x="176" y="925"/>
                </a:lnTo>
                <a:lnTo>
                  <a:pt x="178" y="918"/>
                </a:lnTo>
                <a:lnTo>
                  <a:pt x="178" y="911"/>
                </a:lnTo>
                <a:lnTo>
                  <a:pt x="179" y="904"/>
                </a:lnTo>
                <a:lnTo>
                  <a:pt x="176" y="898"/>
                </a:lnTo>
                <a:lnTo>
                  <a:pt x="180" y="895"/>
                </a:lnTo>
                <a:lnTo>
                  <a:pt x="184" y="889"/>
                </a:lnTo>
                <a:lnTo>
                  <a:pt x="182" y="882"/>
                </a:lnTo>
                <a:lnTo>
                  <a:pt x="181" y="876"/>
                </a:lnTo>
                <a:lnTo>
                  <a:pt x="181" y="872"/>
                </a:lnTo>
                <a:lnTo>
                  <a:pt x="181" y="865"/>
                </a:lnTo>
                <a:lnTo>
                  <a:pt x="178" y="860"/>
                </a:lnTo>
                <a:lnTo>
                  <a:pt x="176" y="853"/>
                </a:lnTo>
                <a:lnTo>
                  <a:pt x="173" y="846"/>
                </a:lnTo>
                <a:lnTo>
                  <a:pt x="171" y="839"/>
                </a:lnTo>
                <a:lnTo>
                  <a:pt x="171" y="832"/>
                </a:lnTo>
                <a:lnTo>
                  <a:pt x="170" y="825"/>
                </a:lnTo>
                <a:lnTo>
                  <a:pt x="167" y="818"/>
                </a:lnTo>
                <a:lnTo>
                  <a:pt x="165" y="814"/>
                </a:lnTo>
                <a:lnTo>
                  <a:pt x="164" y="807"/>
                </a:lnTo>
                <a:lnTo>
                  <a:pt x="158" y="800"/>
                </a:lnTo>
                <a:lnTo>
                  <a:pt x="153" y="795"/>
                </a:lnTo>
                <a:lnTo>
                  <a:pt x="152" y="788"/>
                </a:lnTo>
                <a:lnTo>
                  <a:pt x="149" y="781"/>
                </a:lnTo>
                <a:lnTo>
                  <a:pt x="145" y="775"/>
                </a:lnTo>
                <a:lnTo>
                  <a:pt x="150" y="774"/>
                </a:lnTo>
                <a:lnTo>
                  <a:pt x="145" y="771"/>
                </a:lnTo>
                <a:lnTo>
                  <a:pt x="139" y="768"/>
                </a:lnTo>
                <a:lnTo>
                  <a:pt x="135" y="761"/>
                </a:lnTo>
                <a:lnTo>
                  <a:pt x="135" y="753"/>
                </a:lnTo>
                <a:lnTo>
                  <a:pt x="134" y="748"/>
                </a:lnTo>
                <a:lnTo>
                  <a:pt x="133" y="740"/>
                </a:lnTo>
                <a:lnTo>
                  <a:pt x="133" y="727"/>
                </a:lnTo>
                <a:lnTo>
                  <a:pt x="132" y="726"/>
                </a:lnTo>
                <a:lnTo>
                  <a:pt x="132" y="727"/>
                </a:lnTo>
                <a:lnTo>
                  <a:pt x="133" y="735"/>
                </a:lnTo>
                <a:lnTo>
                  <a:pt x="130" y="742"/>
                </a:lnTo>
                <a:lnTo>
                  <a:pt x="125" y="739"/>
                </a:lnTo>
                <a:lnTo>
                  <a:pt x="128" y="745"/>
                </a:lnTo>
                <a:lnTo>
                  <a:pt x="129" y="752"/>
                </a:lnTo>
                <a:lnTo>
                  <a:pt x="132" y="759"/>
                </a:lnTo>
                <a:lnTo>
                  <a:pt x="129" y="765"/>
                </a:lnTo>
                <a:lnTo>
                  <a:pt x="123" y="761"/>
                </a:lnTo>
                <a:lnTo>
                  <a:pt x="118" y="757"/>
                </a:lnTo>
                <a:lnTo>
                  <a:pt x="111" y="752"/>
                </a:lnTo>
                <a:lnTo>
                  <a:pt x="111" y="748"/>
                </a:lnTo>
                <a:lnTo>
                  <a:pt x="106" y="740"/>
                </a:lnTo>
                <a:lnTo>
                  <a:pt x="102" y="734"/>
                </a:lnTo>
                <a:lnTo>
                  <a:pt x="97" y="727"/>
                </a:lnTo>
                <a:lnTo>
                  <a:pt x="103" y="723"/>
                </a:lnTo>
                <a:lnTo>
                  <a:pt x="108" y="729"/>
                </a:lnTo>
                <a:lnTo>
                  <a:pt x="114" y="735"/>
                </a:lnTo>
                <a:lnTo>
                  <a:pt x="117" y="735"/>
                </a:lnTo>
                <a:lnTo>
                  <a:pt x="122" y="734"/>
                </a:lnTo>
                <a:lnTo>
                  <a:pt x="125" y="731"/>
                </a:lnTo>
                <a:lnTo>
                  <a:pt x="127" y="725"/>
                </a:lnTo>
                <a:lnTo>
                  <a:pt x="127" y="721"/>
                </a:lnTo>
                <a:lnTo>
                  <a:pt x="122" y="716"/>
                </a:lnTo>
                <a:lnTo>
                  <a:pt x="116" y="710"/>
                </a:lnTo>
                <a:lnTo>
                  <a:pt x="110" y="704"/>
                </a:lnTo>
                <a:lnTo>
                  <a:pt x="115" y="699"/>
                </a:lnTo>
                <a:lnTo>
                  <a:pt x="113" y="700"/>
                </a:lnTo>
                <a:lnTo>
                  <a:pt x="107" y="696"/>
                </a:lnTo>
                <a:lnTo>
                  <a:pt x="100" y="696"/>
                </a:lnTo>
                <a:lnTo>
                  <a:pt x="103" y="688"/>
                </a:lnTo>
                <a:lnTo>
                  <a:pt x="103" y="683"/>
                </a:lnTo>
                <a:lnTo>
                  <a:pt x="96" y="684"/>
                </a:lnTo>
                <a:lnTo>
                  <a:pt x="91" y="677"/>
                </a:lnTo>
                <a:lnTo>
                  <a:pt x="86" y="675"/>
                </a:lnTo>
                <a:lnTo>
                  <a:pt x="84" y="669"/>
                </a:lnTo>
                <a:lnTo>
                  <a:pt x="81" y="667"/>
                </a:lnTo>
                <a:lnTo>
                  <a:pt x="79" y="670"/>
                </a:lnTo>
                <a:lnTo>
                  <a:pt x="79" y="671"/>
                </a:lnTo>
                <a:lnTo>
                  <a:pt x="73" y="670"/>
                </a:lnTo>
                <a:lnTo>
                  <a:pt x="67" y="668"/>
                </a:lnTo>
                <a:lnTo>
                  <a:pt x="70" y="675"/>
                </a:lnTo>
                <a:lnTo>
                  <a:pt x="74" y="681"/>
                </a:lnTo>
                <a:lnTo>
                  <a:pt x="76" y="688"/>
                </a:lnTo>
                <a:lnTo>
                  <a:pt x="73" y="683"/>
                </a:lnTo>
                <a:lnTo>
                  <a:pt x="69" y="675"/>
                </a:lnTo>
                <a:lnTo>
                  <a:pt x="68" y="675"/>
                </a:lnTo>
                <a:lnTo>
                  <a:pt x="68" y="681"/>
                </a:lnTo>
                <a:lnTo>
                  <a:pt x="72" y="688"/>
                </a:lnTo>
                <a:lnTo>
                  <a:pt x="67" y="681"/>
                </a:lnTo>
                <a:lnTo>
                  <a:pt x="63" y="675"/>
                </a:lnTo>
                <a:lnTo>
                  <a:pt x="60" y="671"/>
                </a:lnTo>
                <a:lnTo>
                  <a:pt x="63" y="664"/>
                </a:lnTo>
                <a:lnTo>
                  <a:pt x="66" y="658"/>
                </a:lnTo>
                <a:lnTo>
                  <a:pt x="64" y="660"/>
                </a:lnTo>
                <a:lnTo>
                  <a:pt x="58" y="659"/>
                </a:lnTo>
                <a:lnTo>
                  <a:pt x="60" y="652"/>
                </a:lnTo>
                <a:lnTo>
                  <a:pt x="63" y="645"/>
                </a:lnTo>
                <a:lnTo>
                  <a:pt x="62" y="644"/>
                </a:lnTo>
                <a:lnTo>
                  <a:pt x="60" y="647"/>
                </a:lnTo>
                <a:lnTo>
                  <a:pt x="59" y="645"/>
                </a:lnTo>
                <a:lnTo>
                  <a:pt x="60" y="638"/>
                </a:lnTo>
                <a:lnTo>
                  <a:pt x="60" y="631"/>
                </a:lnTo>
                <a:lnTo>
                  <a:pt x="59" y="636"/>
                </a:lnTo>
                <a:lnTo>
                  <a:pt x="58" y="642"/>
                </a:lnTo>
                <a:lnTo>
                  <a:pt x="59" y="648"/>
                </a:lnTo>
                <a:lnTo>
                  <a:pt x="56" y="655"/>
                </a:lnTo>
                <a:lnTo>
                  <a:pt x="54" y="662"/>
                </a:lnTo>
                <a:lnTo>
                  <a:pt x="52" y="666"/>
                </a:lnTo>
                <a:lnTo>
                  <a:pt x="47" y="661"/>
                </a:lnTo>
                <a:lnTo>
                  <a:pt x="47" y="654"/>
                </a:lnTo>
                <a:lnTo>
                  <a:pt x="49" y="648"/>
                </a:lnTo>
                <a:lnTo>
                  <a:pt x="48" y="644"/>
                </a:lnTo>
                <a:lnTo>
                  <a:pt x="46" y="637"/>
                </a:lnTo>
                <a:lnTo>
                  <a:pt x="39" y="634"/>
                </a:lnTo>
                <a:lnTo>
                  <a:pt x="38" y="630"/>
                </a:lnTo>
                <a:lnTo>
                  <a:pt x="39" y="636"/>
                </a:lnTo>
                <a:lnTo>
                  <a:pt x="40" y="644"/>
                </a:lnTo>
                <a:lnTo>
                  <a:pt x="38" y="650"/>
                </a:lnTo>
                <a:lnTo>
                  <a:pt x="36" y="644"/>
                </a:lnTo>
                <a:lnTo>
                  <a:pt x="31" y="637"/>
                </a:lnTo>
                <a:lnTo>
                  <a:pt x="26" y="631"/>
                </a:lnTo>
                <a:lnTo>
                  <a:pt x="22" y="624"/>
                </a:lnTo>
                <a:lnTo>
                  <a:pt x="16" y="619"/>
                </a:lnTo>
                <a:lnTo>
                  <a:pt x="14" y="613"/>
                </a:lnTo>
                <a:lnTo>
                  <a:pt x="10" y="605"/>
                </a:lnTo>
                <a:lnTo>
                  <a:pt x="7" y="599"/>
                </a:lnTo>
                <a:lnTo>
                  <a:pt x="5" y="591"/>
                </a:lnTo>
                <a:lnTo>
                  <a:pt x="1" y="584"/>
                </a:lnTo>
                <a:lnTo>
                  <a:pt x="0" y="58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89" name="Freeform 1120"/>
          <p:cNvSpPr>
            <a:spLocks/>
          </p:cNvSpPr>
          <p:nvPr/>
        </p:nvSpPr>
        <p:spPr bwMode="auto">
          <a:xfrm>
            <a:off x="7059613" y="4152900"/>
            <a:ext cx="0" cy="1588"/>
          </a:xfrm>
          <a:custGeom>
            <a:avLst/>
            <a:gdLst>
              <a:gd name="T0" fmla="*/ 0 w 2"/>
              <a:gd name="T1" fmla="*/ 2147483647 h 3"/>
              <a:gd name="T2" fmla="*/ 0 w 2"/>
              <a:gd name="T3" fmla="*/ 0 h 3"/>
              <a:gd name="T4" fmla="*/ 0 w 2"/>
              <a:gd name="T5" fmla="*/ 2147483647 h 3"/>
              <a:gd name="T6" fmla="*/ 0 w 2"/>
              <a:gd name="T7" fmla="*/ 2147483647 h 3"/>
              <a:gd name="T8" fmla="*/ 0 60000 65536"/>
              <a:gd name="T9" fmla="*/ 0 60000 65536"/>
              <a:gd name="T10" fmla="*/ 0 60000 65536"/>
              <a:gd name="T11" fmla="*/ 0 60000 65536"/>
              <a:gd name="T12" fmla="*/ 0 w 2"/>
              <a:gd name="T13" fmla="*/ 0 h 3"/>
              <a:gd name="T14" fmla="*/ 0 w 2"/>
              <a:gd name="T15" fmla="*/ 3 h 3"/>
            </a:gdLst>
            <a:ahLst/>
            <a:cxnLst>
              <a:cxn ang="T8">
                <a:pos x="T0" y="T1"/>
              </a:cxn>
              <a:cxn ang="T9">
                <a:pos x="T2" y="T3"/>
              </a:cxn>
              <a:cxn ang="T10">
                <a:pos x="T4" y="T5"/>
              </a:cxn>
              <a:cxn ang="T11">
                <a:pos x="T6" y="T7"/>
              </a:cxn>
            </a:cxnLst>
            <a:rect l="T12" t="T13" r="T14" b="T15"/>
            <a:pathLst>
              <a:path w="2" h="3">
                <a:moveTo>
                  <a:pt x="0" y="3"/>
                </a:moveTo>
                <a:lnTo>
                  <a:pt x="2" y="0"/>
                </a:lnTo>
                <a:lnTo>
                  <a:pt x="1" y="2"/>
                </a:lnTo>
                <a:lnTo>
                  <a:pt x="0" y="3"/>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0" name="Freeform 1121"/>
          <p:cNvSpPr>
            <a:spLocks/>
          </p:cNvSpPr>
          <p:nvPr/>
        </p:nvSpPr>
        <p:spPr bwMode="auto">
          <a:xfrm>
            <a:off x="5233988" y="4205288"/>
            <a:ext cx="446087" cy="425450"/>
          </a:xfrm>
          <a:custGeom>
            <a:avLst/>
            <a:gdLst>
              <a:gd name="T0" fmla="*/ 2147483647 w 945"/>
              <a:gd name="T1" fmla="*/ 2147483647 h 906"/>
              <a:gd name="T2" fmla="*/ 2147483647 w 945"/>
              <a:gd name="T3" fmla="*/ 2147483647 h 906"/>
              <a:gd name="T4" fmla="*/ 2147483647 w 945"/>
              <a:gd name="T5" fmla="*/ 2147483647 h 906"/>
              <a:gd name="T6" fmla="*/ 2147483647 w 945"/>
              <a:gd name="T7" fmla="*/ 2147483647 h 906"/>
              <a:gd name="T8" fmla="*/ 2147483647 w 945"/>
              <a:gd name="T9" fmla="*/ 2147483647 h 906"/>
              <a:gd name="T10" fmla="*/ 2147483647 w 945"/>
              <a:gd name="T11" fmla="*/ 2147483647 h 906"/>
              <a:gd name="T12" fmla="*/ 2147483647 w 945"/>
              <a:gd name="T13" fmla="*/ 2147483647 h 906"/>
              <a:gd name="T14" fmla="*/ 2147483647 w 945"/>
              <a:gd name="T15" fmla="*/ 2147483647 h 906"/>
              <a:gd name="T16" fmla="*/ 2147483647 w 945"/>
              <a:gd name="T17" fmla="*/ 2147483647 h 906"/>
              <a:gd name="T18" fmla="*/ 2147483647 w 945"/>
              <a:gd name="T19" fmla="*/ 2147483647 h 906"/>
              <a:gd name="T20" fmla="*/ 2147483647 w 945"/>
              <a:gd name="T21" fmla="*/ 2147483647 h 906"/>
              <a:gd name="T22" fmla="*/ 2147483647 w 945"/>
              <a:gd name="T23" fmla="*/ 2147483647 h 906"/>
              <a:gd name="T24" fmla="*/ 2147483647 w 945"/>
              <a:gd name="T25" fmla="*/ 2147483647 h 906"/>
              <a:gd name="T26" fmla="*/ 2147483647 w 945"/>
              <a:gd name="T27" fmla="*/ 2147483647 h 906"/>
              <a:gd name="T28" fmla="*/ 2147483647 w 945"/>
              <a:gd name="T29" fmla="*/ 2147483647 h 906"/>
              <a:gd name="T30" fmla="*/ 2147483647 w 945"/>
              <a:gd name="T31" fmla="*/ 2147483647 h 906"/>
              <a:gd name="T32" fmla="*/ 2147483647 w 945"/>
              <a:gd name="T33" fmla="*/ 2147483647 h 906"/>
              <a:gd name="T34" fmla="*/ 2147483647 w 945"/>
              <a:gd name="T35" fmla="*/ 2147483647 h 906"/>
              <a:gd name="T36" fmla="*/ 2147483647 w 945"/>
              <a:gd name="T37" fmla="*/ 2147483647 h 906"/>
              <a:gd name="T38" fmla="*/ 2147483647 w 945"/>
              <a:gd name="T39" fmla="*/ 2147483647 h 906"/>
              <a:gd name="T40" fmla="*/ 2147483647 w 945"/>
              <a:gd name="T41" fmla="*/ 2147483647 h 906"/>
              <a:gd name="T42" fmla="*/ 2147483647 w 945"/>
              <a:gd name="T43" fmla="*/ 2147483647 h 906"/>
              <a:gd name="T44" fmla="*/ 2147483647 w 945"/>
              <a:gd name="T45" fmla="*/ 2147483647 h 906"/>
              <a:gd name="T46" fmla="*/ 2147483647 w 945"/>
              <a:gd name="T47" fmla="*/ 2147483647 h 906"/>
              <a:gd name="T48" fmla="*/ 2147483647 w 945"/>
              <a:gd name="T49" fmla="*/ 2147483647 h 906"/>
              <a:gd name="T50" fmla="*/ 2147483647 w 945"/>
              <a:gd name="T51" fmla="*/ 2147483647 h 906"/>
              <a:gd name="T52" fmla="*/ 2147483647 w 945"/>
              <a:gd name="T53" fmla="*/ 2147483647 h 906"/>
              <a:gd name="T54" fmla="*/ 2147483647 w 945"/>
              <a:gd name="T55" fmla="*/ 2147483647 h 906"/>
              <a:gd name="T56" fmla="*/ 2147483647 w 945"/>
              <a:gd name="T57" fmla="*/ 2147483647 h 906"/>
              <a:gd name="T58" fmla="*/ 2147483647 w 945"/>
              <a:gd name="T59" fmla="*/ 2147483647 h 906"/>
              <a:gd name="T60" fmla="*/ 2147483647 w 945"/>
              <a:gd name="T61" fmla="*/ 2147483647 h 906"/>
              <a:gd name="T62" fmla="*/ 2147483647 w 945"/>
              <a:gd name="T63" fmla="*/ 2147483647 h 906"/>
              <a:gd name="T64" fmla="*/ 2147483647 w 945"/>
              <a:gd name="T65" fmla="*/ 2147483647 h 906"/>
              <a:gd name="T66" fmla="*/ 2147483647 w 945"/>
              <a:gd name="T67" fmla="*/ 2147483647 h 906"/>
              <a:gd name="T68" fmla="*/ 2147483647 w 945"/>
              <a:gd name="T69" fmla="*/ 2147483647 h 906"/>
              <a:gd name="T70" fmla="*/ 2147483647 w 945"/>
              <a:gd name="T71" fmla="*/ 2147483647 h 906"/>
              <a:gd name="T72" fmla="*/ 2147483647 w 945"/>
              <a:gd name="T73" fmla="*/ 2147483647 h 906"/>
              <a:gd name="T74" fmla="*/ 2147483647 w 945"/>
              <a:gd name="T75" fmla="*/ 2147483647 h 906"/>
              <a:gd name="T76" fmla="*/ 2147483647 w 945"/>
              <a:gd name="T77" fmla="*/ 2147483647 h 906"/>
              <a:gd name="T78" fmla="*/ 2147483647 w 945"/>
              <a:gd name="T79" fmla="*/ 2147483647 h 906"/>
              <a:gd name="T80" fmla="*/ 2147483647 w 945"/>
              <a:gd name="T81" fmla="*/ 2147483647 h 906"/>
              <a:gd name="T82" fmla="*/ 2147483647 w 945"/>
              <a:gd name="T83" fmla="*/ 2147483647 h 906"/>
              <a:gd name="T84" fmla="*/ 2147483647 w 945"/>
              <a:gd name="T85" fmla="*/ 2147483647 h 906"/>
              <a:gd name="T86" fmla="*/ 2147483647 w 945"/>
              <a:gd name="T87" fmla="*/ 2147483647 h 906"/>
              <a:gd name="T88" fmla="*/ 2147483647 w 945"/>
              <a:gd name="T89" fmla="*/ 2147483647 h 906"/>
              <a:gd name="T90" fmla="*/ 2147483647 w 945"/>
              <a:gd name="T91" fmla="*/ 2147483647 h 906"/>
              <a:gd name="T92" fmla="*/ 2147483647 w 945"/>
              <a:gd name="T93" fmla="*/ 2147483647 h 906"/>
              <a:gd name="T94" fmla="*/ 2147483647 w 945"/>
              <a:gd name="T95" fmla="*/ 2147483647 h 906"/>
              <a:gd name="T96" fmla="*/ 2147483647 w 945"/>
              <a:gd name="T97" fmla="*/ 2147483647 h 906"/>
              <a:gd name="T98" fmla="*/ 2147483647 w 945"/>
              <a:gd name="T99" fmla="*/ 2147483647 h 906"/>
              <a:gd name="T100" fmla="*/ 2147483647 w 945"/>
              <a:gd name="T101" fmla="*/ 2147483647 h 906"/>
              <a:gd name="T102" fmla="*/ 2147483647 w 945"/>
              <a:gd name="T103" fmla="*/ 2147483647 h 906"/>
              <a:gd name="T104" fmla="*/ 2147483647 w 945"/>
              <a:gd name="T105" fmla="*/ 2147483647 h 906"/>
              <a:gd name="T106" fmla="*/ 2147483647 w 945"/>
              <a:gd name="T107" fmla="*/ 2147483647 h 906"/>
              <a:gd name="T108" fmla="*/ 2147483647 w 945"/>
              <a:gd name="T109" fmla="*/ 2147483647 h 906"/>
              <a:gd name="T110" fmla="*/ 2147483647 w 945"/>
              <a:gd name="T111" fmla="*/ 2147483647 h 906"/>
              <a:gd name="T112" fmla="*/ 2147483647 w 945"/>
              <a:gd name="T113" fmla="*/ 2147483647 h 906"/>
              <a:gd name="T114" fmla="*/ 2147483647 w 945"/>
              <a:gd name="T115" fmla="*/ 2147483647 h 906"/>
              <a:gd name="T116" fmla="*/ 2147483647 w 945"/>
              <a:gd name="T117" fmla="*/ 2147483647 h 906"/>
              <a:gd name="T118" fmla="*/ 2147483647 w 945"/>
              <a:gd name="T119" fmla="*/ 2147483647 h 906"/>
              <a:gd name="T120" fmla="*/ 2147483647 w 945"/>
              <a:gd name="T121" fmla="*/ 2147483647 h 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5"/>
              <a:gd name="T184" fmla="*/ 0 h 906"/>
              <a:gd name="T185" fmla="*/ 945 w 945"/>
              <a:gd name="T186" fmla="*/ 906 h 9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5" h="906">
                <a:moveTo>
                  <a:pt x="0" y="552"/>
                </a:moveTo>
                <a:lnTo>
                  <a:pt x="1" y="546"/>
                </a:lnTo>
                <a:lnTo>
                  <a:pt x="2" y="543"/>
                </a:lnTo>
                <a:lnTo>
                  <a:pt x="7" y="536"/>
                </a:lnTo>
                <a:lnTo>
                  <a:pt x="11" y="532"/>
                </a:lnTo>
                <a:lnTo>
                  <a:pt x="11" y="525"/>
                </a:lnTo>
                <a:lnTo>
                  <a:pt x="10" y="519"/>
                </a:lnTo>
                <a:lnTo>
                  <a:pt x="10" y="511"/>
                </a:lnTo>
                <a:lnTo>
                  <a:pt x="12" y="509"/>
                </a:lnTo>
                <a:lnTo>
                  <a:pt x="19" y="507"/>
                </a:lnTo>
                <a:lnTo>
                  <a:pt x="24" y="509"/>
                </a:lnTo>
                <a:lnTo>
                  <a:pt x="30" y="507"/>
                </a:lnTo>
                <a:lnTo>
                  <a:pt x="36" y="508"/>
                </a:lnTo>
                <a:lnTo>
                  <a:pt x="42" y="510"/>
                </a:lnTo>
                <a:lnTo>
                  <a:pt x="49" y="515"/>
                </a:lnTo>
                <a:lnTo>
                  <a:pt x="49" y="512"/>
                </a:lnTo>
                <a:lnTo>
                  <a:pt x="56" y="509"/>
                </a:lnTo>
                <a:lnTo>
                  <a:pt x="62" y="508"/>
                </a:lnTo>
                <a:lnTo>
                  <a:pt x="67" y="501"/>
                </a:lnTo>
                <a:lnTo>
                  <a:pt x="70" y="498"/>
                </a:lnTo>
                <a:lnTo>
                  <a:pt x="70" y="484"/>
                </a:lnTo>
                <a:lnTo>
                  <a:pt x="70" y="477"/>
                </a:lnTo>
                <a:lnTo>
                  <a:pt x="70" y="470"/>
                </a:lnTo>
                <a:lnTo>
                  <a:pt x="70" y="462"/>
                </a:lnTo>
                <a:lnTo>
                  <a:pt x="69" y="455"/>
                </a:lnTo>
                <a:lnTo>
                  <a:pt x="69" y="449"/>
                </a:lnTo>
                <a:lnTo>
                  <a:pt x="68" y="442"/>
                </a:lnTo>
                <a:lnTo>
                  <a:pt x="68" y="435"/>
                </a:lnTo>
                <a:lnTo>
                  <a:pt x="67" y="428"/>
                </a:lnTo>
                <a:lnTo>
                  <a:pt x="67" y="421"/>
                </a:lnTo>
                <a:lnTo>
                  <a:pt x="68" y="413"/>
                </a:lnTo>
                <a:lnTo>
                  <a:pt x="69" y="407"/>
                </a:lnTo>
                <a:lnTo>
                  <a:pt x="71" y="401"/>
                </a:lnTo>
                <a:lnTo>
                  <a:pt x="73" y="394"/>
                </a:lnTo>
                <a:lnTo>
                  <a:pt x="75" y="386"/>
                </a:lnTo>
                <a:lnTo>
                  <a:pt x="80" y="378"/>
                </a:lnTo>
                <a:lnTo>
                  <a:pt x="82" y="371"/>
                </a:lnTo>
                <a:lnTo>
                  <a:pt x="82" y="363"/>
                </a:lnTo>
                <a:lnTo>
                  <a:pt x="81" y="356"/>
                </a:lnTo>
                <a:lnTo>
                  <a:pt x="80" y="349"/>
                </a:lnTo>
                <a:lnTo>
                  <a:pt x="79" y="342"/>
                </a:lnTo>
                <a:lnTo>
                  <a:pt x="79" y="341"/>
                </a:lnTo>
                <a:lnTo>
                  <a:pt x="79" y="340"/>
                </a:lnTo>
                <a:lnTo>
                  <a:pt x="83" y="333"/>
                </a:lnTo>
                <a:lnTo>
                  <a:pt x="86" y="326"/>
                </a:lnTo>
                <a:lnTo>
                  <a:pt x="91" y="321"/>
                </a:lnTo>
                <a:lnTo>
                  <a:pt x="97" y="315"/>
                </a:lnTo>
                <a:lnTo>
                  <a:pt x="103" y="321"/>
                </a:lnTo>
                <a:lnTo>
                  <a:pt x="109" y="328"/>
                </a:lnTo>
                <a:lnTo>
                  <a:pt x="109" y="331"/>
                </a:lnTo>
                <a:lnTo>
                  <a:pt x="121" y="317"/>
                </a:lnTo>
                <a:lnTo>
                  <a:pt x="118" y="309"/>
                </a:lnTo>
                <a:lnTo>
                  <a:pt x="120" y="304"/>
                </a:lnTo>
                <a:lnTo>
                  <a:pt x="121" y="296"/>
                </a:lnTo>
                <a:lnTo>
                  <a:pt x="122" y="294"/>
                </a:lnTo>
                <a:lnTo>
                  <a:pt x="122" y="290"/>
                </a:lnTo>
                <a:lnTo>
                  <a:pt x="121" y="289"/>
                </a:lnTo>
                <a:lnTo>
                  <a:pt x="119" y="285"/>
                </a:lnTo>
                <a:lnTo>
                  <a:pt x="122" y="280"/>
                </a:lnTo>
                <a:lnTo>
                  <a:pt x="124" y="273"/>
                </a:lnTo>
                <a:lnTo>
                  <a:pt x="126" y="266"/>
                </a:lnTo>
                <a:lnTo>
                  <a:pt x="127" y="259"/>
                </a:lnTo>
                <a:lnTo>
                  <a:pt x="125" y="252"/>
                </a:lnTo>
                <a:lnTo>
                  <a:pt x="125" y="245"/>
                </a:lnTo>
                <a:lnTo>
                  <a:pt x="128" y="238"/>
                </a:lnTo>
                <a:lnTo>
                  <a:pt x="135" y="235"/>
                </a:lnTo>
                <a:lnTo>
                  <a:pt x="138" y="233"/>
                </a:lnTo>
                <a:lnTo>
                  <a:pt x="142" y="226"/>
                </a:lnTo>
                <a:lnTo>
                  <a:pt x="143" y="219"/>
                </a:lnTo>
                <a:lnTo>
                  <a:pt x="147" y="212"/>
                </a:lnTo>
                <a:lnTo>
                  <a:pt x="149" y="204"/>
                </a:lnTo>
                <a:lnTo>
                  <a:pt x="158" y="185"/>
                </a:lnTo>
                <a:lnTo>
                  <a:pt x="163" y="178"/>
                </a:lnTo>
                <a:lnTo>
                  <a:pt x="163" y="175"/>
                </a:lnTo>
                <a:lnTo>
                  <a:pt x="170" y="173"/>
                </a:lnTo>
                <a:lnTo>
                  <a:pt x="177" y="172"/>
                </a:lnTo>
                <a:lnTo>
                  <a:pt x="183" y="170"/>
                </a:lnTo>
                <a:lnTo>
                  <a:pt x="189" y="172"/>
                </a:lnTo>
                <a:lnTo>
                  <a:pt x="191" y="171"/>
                </a:lnTo>
                <a:lnTo>
                  <a:pt x="191" y="164"/>
                </a:lnTo>
                <a:lnTo>
                  <a:pt x="192" y="157"/>
                </a:lnTo>
                <a:lnTo>
                  <a:pt x="191" y="152"/>
                </a:lnTo>
                <a:lnTo>
                  <a:pt x="191" y="145"/>
                </a:lnTo>
                <a:lnTo>
                  <a:pt x="193" y="137"/>
                </a:lnTo>
                <a:lnTo>
                  <a:pt x="195" y="130"/>
                </a:lnTo>
                <a:lnTo>
                  <a:pt x="196" y="123"/>
                </a:lnTo>
                <a:lnTo>
                  <a:pt x="198" y="116"/>
                </a:lnTo>
                <a:lnTo>
                  <a:pt x="202" y="109"/>
                </a:lnTo>
                <a:lnTo>
                  <a:pt x="206" y="103"/>
                </a:lnTo>
                <a:lnTo>
                  <a:pt x="207" y="96"/>
                </a:lnTo>
                <a:lnTo>
                  <a:pt x="208" y="89"/>
                </a:lnTo>
                <a:lnTo>
                  <a:pt x="211" y="82"/>
                </a:lnTo>
                <a:lnTo>
                  <a:pt x="209" y="75"/>
                </a:lnTo>
                <a:lnTo>
                  <a:pt x="209" y="67"/>
                </a:lnTo>
                <a:lnTo>
                  <a:pt x="211" y="60"/>
                </a:lnTo>
                <a:lnTo>
                  <a:pt x="212" y="54"/>
                </a:lnTo>
                <a:lnTo>
                  <a:pt x="213" y="49"/>
                </a:lnTo>
                <a:lnTo>
                  <a:pt x="213" y="48"/>
                </a:lnTo>
                <a:lnTo>
                  <a:pt x="219" y="44"/>
                </a:lnTo>
                <a:lnTo>
                  <a:pt x="225" y="43"/>
                </a:lnTo>
                <a:lnTo>
                  <a:pt x="231" y="43"/>
                </a:lnTo>
                <a:lnTo>
                  <a:pt x="237" y="44"/>
                </a:lnTo>
                <a:lnTo>
                  <a:pt x="243" y="48"/>
                </a:lnTo>
                <a:lnTo>
                  <a:pt x="247" y="41"/>
                </a:lnTo>
                <a:lnTo>
                  <a:pt x="251" y="35"/>
                </a:lnTo>
                <a:lnTo>
                  <a:pt x="258" y="34"/>
                </a:lnTo>
                <a:lnTo>
                  <a:pt x="264" y="39"/>
                </a:lnTo>
                <a:lnTo>
                  <a:pt x="266" y="41"/>
                </a:lnTo>
                <a:lnTo>
                  <a:pt x="269" y="48"/>
                </a:lnTo>
                <a:lnTo>
                  <a:pt x="274" y="55"/>
                </a:lnTo>
                <a:lnTo>
                  <a:pt x="278" y="62"/>
                </a:lnTo>
                <a:lnTo>
                  <a:pt x="278" y="60"/>
                </a:lnTo>
                <a:lnTo>
                  <a:pt x="280" y="54"/>
                </a:lnTo>
                <a:lnTo>
                  <a:pt x="282" y="48"/>
                </a:lnTo>
                <a:lnTo>
                  <a:pt x="285" y="41"/>
                </a:lnTo>
                <a:lnTo>
                  <a:pt x="287" y="34"/>
                </a:lnTo>
                <a:lnTo>
                  <a:pt x="289" y="27"/>
                </a:lnTo>
                <a:lnTo>
                  <a:pt x="291" y="19"/>
                </a:lnTo>
                <a:lnTo>
                  <a:pt x="292" y="19"/>
                </a:lnTo>
                <a:lnTo>
                  <a:pt x="294" y="12"/>
                </a:lnTo>
                <a:lnTo>
                  <a:pt x="296" y="6"/>
                </a:lnTo>
                <a:lnTo>
                  <a:pt x="298" y="0"/>
                </a:lnTo>
                <a:lnTo>
                  <a:pt x="302" y="7"/>
                </a:lnTo>
                <a:lnTo>
                  <a:pt x="308" y="14"/>
                </a:lnTo>
                <a:lnTo>
                  <a:pt x="315" y="15"/>
                </a:lnTo>
                <a:lnTo>
                  <a:pt x="321" y="16"/>
                </a:lnTo>
                <a:lnTo>
                  <a:pt x="323" y="23"/>
                </a:lnTo>
                <a:lnTo>
                  <a:pt x="326" y="30"/>
                </a:lnTo>
                <a:lnTo>
                  <a:pt x="332" y="35"/>
                </a:lnTo>
                <a:lnTo>
                  <a:pt x="338" y="35"/>
                </a:lnTo>
                <a:lnTo>
                  <a:pt x="345" y="34"/>
                </a:lnTo>
                <a:lnTo>
                  <a:pt x="351" y="33"/>
                </a:lnTo>
                <a:lnTo>
                  <a:pt x="353" y="32"/>
                </a:lnTo>
                <a:lnTo>
                  <a:pt x="359" y="31"/>
                </a:lnTo>
                <a:lnTo>
                  <a:pt x="365" y="26"/>
                </a:lnTo>
                <a:lnTo>
                  <a:pt x="367" y="19"/>
                </a:lnTo>
                <a:lnTo>
                  <a:pt x="368" y="17"/>
                </a:lnTo>
                <a:lnTo>
                  <a:pt x="374" y="19"/>
                </a:lnTo>
                <a:lnTo>
                  <a:pt x="377" y="23"/>
                </a:lnTo>
                <a:lnTo>
                  <a:pt x="378" y="24"/>
                </a:lnTo>
                <a:lnTo>
                  <a:pt x="380" y="31"/>
                </a:lnTo>
                <a:lnTo>
                  <a:pt x="381" y="35"/>
                </a:lnTo>
                <a:lnTo>
                  <a:pt x="384" y="32"/>
                </a:lnTo>
                <a:lnTo>
                  <a:pt x="389" y="31"/>
                </a:lnTo>
                <a:lnTo>
                  <a:pt x="393" y="30"/>
                </a:lnTo>
                <a:lnTo>
                  <a:pt x="399" y="27"/>
                </a:lnTo>
                <a:lnTo>
                  <a:pt x="406" y="30"/>
                </a:lnTo>
                <a:lnTo>
                  <a:pt x="412" y="31"/>
                </a:lnTo>
                <a:lnTo>
                  <a:pt x="417" y="30"/>
                </a:lnTo>
                <a:lnTo>
                  <a:pt x="423" y="35"/>
                </a:lnTo>
                <a:lnTo>
                  <a:pt x="429" y="32"/>
                </a:lnTo>
                <a:lnTo>
                  <a:pt x="431" y="33"/>
                </a:lnTo>
                <a:lnTo>
                  <a:pt x="438" y="32"/>
                </a:lnTo>
                <a:lnTo>
                  <a:pt x="444" y="34"/>
                </a:lnTo>
                <a:lnTo>
                  <a:pt x="447" y="35"/>
                </a:lnTo>
                <a:lnTo>
                  <a:pt x="452" y="42"/>
                </a:lnTo>
                <a:lnTo>
                  <a:pt x="458" y="48"/>
                </a:lnTo>
                <a:lnTo>
                  <a:pt x="466" y="52"/>
                </a:lnTo>
                <a:lnTo>
                  <a:pt x="471" y="54"/>
                </a:lnTo>
                <a:lnTo>
                  <a:pt x="478" y="56"/>
                </a:lnTo>
                <a:lnTo>
                  <a:pt x="483" y="62"/>
                </a:lnTo>
                <a:lnTo>
                  <a:pt x="484" y="62"/>
                </a:lnTo>
                <a:lnTo>
                  <a:pt x="489" y="68"/>
                </a:lnTo>
                <a:lnTo>
                  <a:pt x="495" y="74"/>
                </a:lnTo>
                <a:lnTo>
                  <a:pt x="499" y="81"/>
                </a:lnTo>
                <a:lnTo>
                  <a:pt x="503" y="88"/>
                </a:lnTo>
                <a:lnTo>
                  <a:pt x="506" y="95"/>
                </a:lnTo>
                <a:lnTo>
                  <a:pt x="509" y="101"/>
                </a:lnTo>
                <a:lnTo>
                  <a:pt x="516" y="106"/>
                </a:lnTo>
                <a:lnTo>
                  <a:pt x="521" y="112"/>
                </a:lnTo>
                <a:lnTo>
                  <a:pt x="528" y="116"/>
                </a:lnTo>
                <a:lnTo>
                  <a:pt x="534" y="121"/>
                </a:lnTo>
                <a:lnTo>
                  <a:pt x="540" y="127"/>
                </a:lnTo>
                <a:lnTo>
                  <a:pt x="545" y="133"/>
                </a:lnTo>
                <a:lnTo>
                  <a:pt x="548" y="140"/>
                </a:lnTo>
                <a:lnTo>
                  <a:pt x="549" y="141"/>
                </a:lnTo>
                <a:lnTo>
                  <a:pt x="551" y="148"/>
                </a:lnTo>
                <a:lnTo>
                  <a:pt x="555" y="155"/>
                </a:lnTo>
                <a:lnTo>
                  <a:pt x="561" y="161"/>
                </a:lnTo>
                <a:lnTo>
                  <a:pt x="567" y="164"/>
                </a:lnTo>
                <a:lnTo>
                  <a:pt x="573" y="170"/>
                </a:lnTo>
                <a:lnTo>
                  <a:pt x="576" y="178"/>
                </a:lnTo>
                <a:lnTo>
                  <a:pt x="579" y="181"/>
                </a:lnTo>
                <a:lnTo>
                  <a:pt x="579" y="184"/>
                </a:lnTo>
                <a:lnTo>
                  <a:pt x="585" y="191"/>
                </a:lnTo>
                <a:lnTo>
                  <a:pt x="581" y="196"/>
                </a:lnTo>
                <a:lnTo>
                  <a:pt x="578" y="204"/>
                </a:lnTo>
                <a:lnTo>
                  <a:pt x="573" y="211"/>
                </a:lnTo>
                <a:lnTo>
                  <a:pt x="570" y="218"/>
                </a:lnTo>
                <a:lnTo>
                  <a:pt x="566" y="226"/>
                </a:lnTo>
                <a:lnTo>
                  <a:pt x="562" y="233"/>
                </a:lnTo>
                <a:lnTo>
                  <a:pt x="562" y="234"/>
                </a:lnTo>
                <a:lnTo>
                  <a:pt x="559" y="241"/>
                </a:lnTo>
                <a:lnTo>
                  <a:pt x="553" y="246"/>
                </a:lnTo>
                <a:lnTo>
                  <a:pt x="550" y="249"/>
                </a:lnTo>
                <a:lnTo>
                  <a:pt x="548" y="257"/>
                </a:lnTo>
                <a:lnTo>
                  <a:pt x="547" y="264"/>
                </a:lnTo>
                <a:lnTo>
                  <a:pt x="547" y="269"/>
                </a:lnTo>
                <a:lnTo>
                  <a:pt x="549" y="277"/>
                </a:lnTo>
                <a:lnTo>
                  <a:pt x="550" y="285"/>
                </a:lnTo>
                <a:lnTo>
                  <a:pt x="550" y="304"/>
                </a:lnTo>
                <a:lnTo>
                  <a:pt x="554" y="309"/>
                </a:lnTo>
                <a:lnTo>
                  <a:pt x="560" y="312"/>
                </a:lnTo>
                <a:lnTo>
                  <a:pt x="566" y="309"/>
                </a:lnTo>
                <a:lnTo>
                  <a:pt x="572" y="307"/>
                </a:lnTo>
                <a:lnTo>
                  <a:pt x="578" y="307"/>
                </a:lnTo>
                <a:lnTo>
                  <a:pt x="583" y="305"/>
                </a:lnTo>
                <a:lnTo>
                  <a:pt x="589" y="306"/>
                </a:lnTo>
                <a:lnTo>
                  <a:pt x="595" y="301"/>
                </a:lnTo>
                <a:lnTo>
                  <a:pt x="601" y="299"/>
                </a:lnTo>
                <a:lnTo>
                  <a:pt x="603" y="299"/>
                </a:lnTo>
                <a:lnTo>
                  <a:pt x="604" y="299"/>
                </a:lnTo>
                <a:lnTo>
                  <a:pt x="609" y="300"/>
                </a:lnTo>
                <a:lnTo>
                  <a:pt x="616" y="307"/>
                </a:lnTo>
                <a:lnTo>
                  <a:pt x="622" y="306"/>
                </a:lnTo>
                <a:lnTo>
                  <a:pt x="621" y="312"/>
                </a:lnTo>
                <a:lnTo>
                  <a:pt x="616" y="318"/>
                </a:lnTo>
                <a:lnTo>
                  <a:pt x="611" y="324"/>
                </a:lnTo>
                <a:lnTo>
                  <a:pt x="609" y="331"/>
                </a:lnTo>
                <a:lnTo>
                  <a:pt x="605" y="338"/>
                </a:lnTo>
                <a:lnTo>
                  <a:pt x="606" y="339"/>
                </a:lnTo>
                <a:lnTo>
                  <a:pt x="610" y="346"/>
                </a:lnTo>
                <a:lnTo>
                  <a:pt x="615" y="353"/>
                </a:lnTo>
                <a:lnTo>
                  <a:pt x="616" y="359"/>
                </a:lnTo>
                <a:lnTo>
                  <a:pt x="617" y="366"/>
                </a:lnTo>
                <a:lnTo>
                  <a:pt x="622" y="373"/>
                </a:lnTo>
                <a:lnTo>
                  <a:pt x="628" y="378"/>
                </a:lnTo>
                <a:lnTo>
                  <a:pt x="630" y="386"/>
                </a:lnTo>
                <a:lnTo>
                  <a:pt x="635" y="393"/>
                </a:lnTo>
                <a:lnTo>
                  <a:pt x="643" y="396"/>
                </a:lnTo>
                <a:lnTo>
                  <a:pt x="644" y="403"/>
                </a:lnTo>
                <a:lnTo>
                  <a:pt x="645" y="409"/>
                </a:lnTo>
                <a:lnTo>
                  <a:pt x="650" y="417"/>
                </a:lnTo>
                <a:lnTo>
                  <a:pt x="650" y="418"/>
                </a:lnTo>
                <a:lnTo>
                  <a:pt x="654" y="425"/>
                </a:lnTo>
                <a:lnTo>
                  <a:pt x="656" y="430"/>
                </a:lnTo>
                <a:lnTo>
                  <a:pt x="662" y="435"/>
                </a:lnTo>
                <a:lnTo>
                  <a:pt x="668" y="436"/>
                </a:lnTo>
                <a:lnTo>
                  <a:pt x="675" y="443"/>
                </a:lnTo>
                <a:lnTo>
                  <a:pt x="687" y="458"/>
                </a:lnTo>
                <a:lnTo>
                  <a:pt x="694" y="465"/>
                </a:lnTo>
                <a:lnTo>
                  <a:pt x="700" y="467"/>
                </a:lnTo>
                <a:lnTo>
                  <a:pt x="720" y="475"/>
                </a:lnTo>
                <a:lnTo>
                  <a:pt x="726" y="477"/>
                </a:lnTo>
                <a:lnTo>
                  <a:pt x="734" y="480"/>
                </a:lnTo>
                <a:lnTo>
                  <a:pt x="737" y="482"/>
                </a:lnTo>
                <a:lnTo>
                  <a:pt x="756" y="490"/>
                </a:lnTo>
                <a:lnTo>
                  <a:pt x="763" y="493"/>
                </a:lnTo>
                <a:lnTo>
                  <a:pt x="769" y="495"/>
                </a:lnTo>
                <a:lnTo>
                  <a:pt x="776" y="498"/>
                </a:lnTo>
                <a:lnTo>
                  <a:pt x="781" y="501"/>
                </a:lnTo>
                <a:lnTo>
                  <a:pt x="795" y="506"/>
                </a:lnTo>
                <a:lnTo>
                  <a:pt x="801" y="508"/>
                </a:lnTo>
                <a:lnTo>
                  <a:pt x="808" y="511"/>
                </a:lnTo>
                <a:lnTo>
                  <a:pt x="834" y="523"/>
                </a:lnTo>
                <a:lnTo>
                  <a:pt x="840" y="525"/>
                </a:lnTo>
                <a:lnTo>
                  <a:pt x="847" y="527"/>
                </a:lnTo>
                <a:lnTo>
                  <a:pt x="854" y="531"/>
                </a:lnTo>
                <a:lnTo>
                  <a:pt x="866" y="536"/>
                </a:lnTo>
                <a:lnTo>
                  <a:pt x="873" y="539"/>
                </a:lnTo>
                <a:lnTo>
                  <a:pt x="879" y="541"/>
                </a:lnTo>
                <a:lnTo>
                  <a:pt x="883" y="542"/>
                </a:lnTo>
                <a:lnTo>
                  <a:pt x="883" y="543"/>
                </a:lnTo>
                <a:lnTo>
                  <a:pt x="945" y="543"/>
                </a:lnTo>
                <a:lnTo>
                  <a:pt x="939" y="550"/>
                </a:lnTo>
                <a:lnTo>
                  <a:pt x="933" y="558"/>
                </a:lnTo>
                <a:lnTo>
                  <a:pt x="932" y="559"/>
                </a:lnTo>
                <a:lnTo>
                  <a:pt x="927" y="566"/>
                </a:lnTo>
                <a:lnTo>
                  <a:pt x="921" y="573"/>
                </a:lnTo>
                <a:lnTo>
                  <a:pt x="915" y="580"/>
                </a:lnTo>
                <a:lnTo>
                  <a:pt x="909" y="588"/>
                </a:lnTo>
                <a:lnTo>
                  <a:pt x="902" y="595"/>
                </a:lnTo>
                <a:lnTo>
                  <a:pt x="897" y="603"/>
                </a:lnTo>
                <a:lnTo>
                  <a:pt x="890" y="609"/>
                </a:lnTo>
                <a:lnTo>
                  <a:pt x="884" y="617"/>
                </a:lnTo>
                <a:lnTo>
                  <a:pt x="878" y="624"/>
                </a:lnTo>
                <a:lnTo>
                  <a:pt x="873" y="632"/>
                </a:lnTo>
                <a:lnTo>
                  <a:pt x="867" y="640"/>
                </a:lnTo>
                <a:lnTo>
                  <a:pt x="862" y="647"/>
                </a:lnTo>
                <a:lnTo>
                  <a:pt x="849" y="663"/>
                </a:lnTo>
                <a:lnTo>
                  <a:pt x="843" y="670"/>
                </a:lnTo>
                <a:lnTo>
                  <a:pt x="838" y="678"/>
                </a:lnTo>
                <a:lnTo>
                  <a:pt x="832" y="686"/>
                </a:lnTo>
                <a:lnTo>
                  <a:pt x="831" y="687"/>
                </a:lnTo>
                <a:lnTo>
                  <a:pt x="829" y="689"/>
                </a:lnTo>
                <a:lnTo>
                  <a:pt x="823" y="697"/>
                </a:lnTo>
                <a:lnTo>
                  <a:pt x="818" y="704"/>
                </a:lnTo>
                <a:lnTo>
                  <a:pt x="812" y="711"/>
                </a:lnTo>
                <a:lnTo>
                  <a:pt x="807" y="719"/>
                </a:lnTo>
                <a:lnTo>
                  <a:pt x="801" y="727"/>
                </a:lnTo>
                <a:lnTo>
                  <a:pt x="796" y="735"/>
                </a:lnTo>
                <a:lnTo>
                  <a:pt x="792" y="742"/>
                </a:lnTo>
                <a:lnTo>
                  <a:pt x="790" y="742"/>
                </a:lnTo>
                <a:lnTo>
                  <a:pt x="784" y="750"/>
                </a:lnTo>
                <a:lnTo>
                  <a:pt x="780" y="758"/>
                </a:lnTo>
                <a:lnTo>
                  <a:pt x="774" y="766"/>
                </a:lnTo>
                <a:lnTo>
                  <a:pt x="769" y="772"/>
                </a:lnTo>
                <a:lnTo>
                  <a:pt x="769" y="773"/>
                </a:lnTo>
                <a:lnTo>
                  <a:pt x="764" y="781"/>
                </a:lnTo>
                <a:lnTo>
                  <a:pt x="762" y="783"/>
                </a:lnTo>
                <a:lnTo>
                  <a:pt x="760" y="784"/>
                </a:lnTo>
                <a:lnTo>
                  <a:pt x="757" y="788"/>
                </a:lnTo>
                <a:lnTo>
                  <a:pt x="750" y="788"/>
                </a:lnTo>
                <a:lnTo>
                  <a:pt x="744" y="788"/>
                </a:lnTo>
                <a:lnTo>
                  <a:pt x="724" y="785"/>
                </a:lnTo>
                <a:lnTo>
                  <a:pt x="723" y="785"/>
                </a:lnTo>
                <a:lnTo>
                  <a:pt x="717" y="784"/>
                </a:lnTo>
                <a:lnTo>
                  <a:pt x="710" y="784"/>
                </a:lnTo>
                <a:lnTo>
                  <a:pt x="705" y="784"/>
                </a:lnTo>
                <a:lnTo>
                  <a:pt x="697" y="783"/>
                </a:lnTo>
                <a:lnTo>
                  <a:pt x="690" y="786"/>
                </a:lnTo>
                <a:lnTo>
                  <a:pt x="684" y="788"/>
                </a:lnTo>
                <a:lnTo>
                  <a:pt x="678" y="789"/>
                </a:lnTo>
                <a:lnTo>
                  <a:pt x="672" y="791"/>
                </a:lnTo>
                <a:lnTo>
                  <a:pt x="648" y="805"/>
                </a:lnTo>
                <a:lnTo>
                  <a:pt x="643" y="809"/>
                </a:lnTo>
                <a:lnTo>
                  <a:pt x="636" y="816"/>
                </a:lnTo>
                <a:lnTo>
                  <a:pt x="632" y="823"/>
                </a:lnTo>
                <a:lnTo>
                  <a:pt x="630" y="830"/>
                </a:lnTo>
                <a:lnTo>
                  <a:pt x="625" y="836"/>
                </a:lnTo>
                <a:lnTo>
                  <a:pt x="619" y="838"/>
                </a:lnTo>
                <a:lnTo>
                  <a:pt x="615" y="839"/>
                </a:lnTo>
                <a:lnTo>
                  <a:pt x="607" y="840"/>
                </a:lnTo>
                <a:lnTo>
                  <a:pt x="601" y="841"/>
                </a:lnTo>
                <a:lnTo>
                  <a:pt x="596" y="844"/>
                </a:lnTo>
                <a:lnTo>
                  <a:pt x="583" y="844"/>
                </a:lnTo>
                <a:lnTo>
                  <a:pt x="576" y="846"/>
                </a:lnTo>
                <a:lnTo>
                  <a:pt x="574" y="848"/>
                </a:lnTo>
                <a:lnTo>
                  <a:pt x="568" y="854"/>
                </a:lnTo>
                <a:lnTo>
                  <a:pt x="566" y="861"/>
                </a:lnTo>
                <a:lnTo>
                  <a:pt x="561" y="863"/>
                </a:lnTo>
                <a:lnTo>
                  <a:pt x="555" y="859"/>
                </a:lnTo>
                <a:lnTo>
                  <a:pt x="548" y="861"/>
                </a:lnTo>
                <a:lnTo>
                  <a:pt x="542" y="862"/>
                </a:lnTo>
                <a:lnTo>
                  <a:pt x="536" y="863"/>
                </a:lnTo>
                <a:lnTo>
                  <a:pt x="524" y="863"/>
                </a:lnTo>
                <a:lnTo>
                  <a:pt x="517" y="863"/>
                </a:lnTo>
                <a:lnTo>
                  <a:pt x="512" y="856"/>
                </a:lnTo>
                <a:lnTo>
                  <a:pt x="507" y="849"/>
                </a:lnTo>
                <a:lnTo>
                  <a:pt x="501" y="842"/>
                </a:lnTo>
                <a:lnTo>
                  <a:pt x="495" y="837"/>
                </a:lnTo>
                <a:lnTo>
                  <a:pt x="487" y="841"/>
                </a:lnTo>
                <a:lnTo>
                  <a:pt x="479" y="846"/>
                </a:lnTo>
                <a:lnTo>
                  <a:pt x="471" y="849"/>
                </a:lnTo>
                <a:lnTo>
                  <a:pt x="464" y="854"/>
                </a:lnTo>
                <a:lnTo>
                  <a:pt x="457" y="856"/>
                </a:lnTo>
                <a:lnTo>
                  <a:pt x="446" y="865"/>
                </a:lnTo>
                <a:lnTo>
                  <a:pt x="437" y="870"/>
                </a:lnTo>
                <a:lnTo>
                  <a:pt x="432" y="885"/>
                </a:lnTo>
                <a:lnTo>
                  <a:pt x="420" y="899"/>
                </a:lnTo>
                <a:lnTo>
                  <a:pt x="418" y="906"/>
                </a:lnTo>
                <a:lnTo>
                  <a:pt x="412" y="902"/>
                </a:lnTo>
                <a:lnTo>
                  <a:pt x="404" y="902"/>
                </a:lnTo>
                <a:lnTo>
                  <a:pt x="401" y="901"/>
                </a:lnTo>
                <a:lnTo>
                  <a:pt x="395" y="901"/>
                </a:lnTo>
                <a:lnTo>
                  <a:pt x="388" y="896"/>
                </a:lnTo>
                <a:lnTo>
                  <a:pt x="386" y="897"/>
                </a:lnTo>
                <a:lnTo>
                  <a:pt x="380" y="897"/>
                </a:lnTo>
                <a:lnTo>
                  <a:pt x="371" y="896"/>
                </a:lnTo>
                <a:lnTo>
                  <a:pt x="362" y="889"/>
                </a:lnTo>
                <a:lnTo>
                  <a:pt x="355" y="890"/>
                </a:lnTo>
                <a:lnTo>
                  <a:pt x="348" y="891"/>
                </a:lnTo>
                <a:lnTo>
                  <a:pt x="340" y="890"/>
                </a:lnTo>
                <a:lnTo>
                  <a:pt x="330" y="889"/>
                </a:lnTo>
                <a:lnTo>
                  <a:pt x="323" y="887"/>
                </a:lnTo>
                <a:lnTo>
                  <a:pt x="319" y="880"/>
                </a:lnTo>
                <a:lnTo>
                  <a:pt x="301" y="866"/>
                </a:lnTo>
                <a:lnTo>
                  <a:pt x="293" y="859"/>
                </a:lnTo>
                <a:lnTo>
                  <a:pt x="274" y="844"/>
                </a:lnTo>
                <a:lnTo>
                  <a:pt x="264" y="837"/>
                </a:lnTo>
                <a:lnTo>
                  <a:pt x="259" y="830"/>
                </a:lnTo>
                <a:lnTo>
                  <a:pt x="248" y="825"/>
                </a:lnTo>
                <a:lnTo>
                  <a:pt x="237" y="825"/>
                </a:lnTo>
                <a:lnTo>
                  <a:pt x="223" y="824"/>
                </a:lnTo>
                <a:lnTo>
                  <a:pt x="209" y="824"/>
                </a:lnTo>
                <a:lnTo>
                  <a:pt x="209" y="823"/>
                </a:lnTo>
                <a:lnTo>
                  <a:pt x="206" y="824"/>
                </a:lnTo>
                <a:lnTo>
                  <a:pt x="196" y="824"/>
                </a:lnTo>
                <a:lnTo>
                  <a:pt x="189" y="818"/>
                </a:lnTo>
                <a:lnTo>
                  <a:pt x="189" y="813"/>
                </a:lnTo>
                <a:lnTo>
                  <a:pt x="188" y="810"/>
                </a:lnTo>
                <a:lnTo>
                  <a:pt x="183" y="802"/>
                </a:lnTo>
                <a:lnTo>
                  <a:pt x="178" y="797"/>
                </a:lnTo>
                <a:lnTo>
                  <a:pt x="178" y="774"/>
                </a:lnTo>
                <a:lnTo>
                  <a:pt x="181" y="767"/>
                </a:lnTo>
                <a:lnTo>
                  <a:pt x="179" y="760"/>
                </a:lnTo>
                <a:lnTo>
                  <a:pt x="180" y="754"/>
                </a:lnTo>
                <a:lnTo>
                  <a:pt x="174" y="752"/>
                </a:lnTo>
                <a:lnTo>
                  <a:pt x="169" y="751"/>
                </a:lnTo>
                <a:lnTo>
                  <a:pt x="162" y="748"/>
                </a:lnTo>
                <a:lnTo>
                  <a:pt x="156" y="748"/>
                </a:lnTo>
                <a:lnTo>
                  <a:pt x="150" y="752"/>
                </a:lnTo>
                <a:lnTo>
                  <a:pt x="146" y="745"/>
                </a:lnTo>
                <a:lnTo>
                  <a:pt x="146" y="740"/>
                </a:lnTo>
                <a:lnTo>
                  <a:pt x="139" y="734"/>
                </a:lnTo>
                <a:lnTo>
                  <a:pt x="135" y="726"/>
                </a:lnTo>
                <a:lnTo>
                  <a:pt x="131" y="719"/>
                </a:lnTo>
                <a:lnTo>
                  <a:pt x="128" y="713"/>
                </a:lnTo>
                <a:lnTo>
                  <a:pt x="126" y="705"/>
                </a:lnTo>
                <a:lnTo>
                  <a:pt x="127" y="701"/>
                </a:lnTo>
                <a:lnTo>
                  <a:pt x="125" y="694"/>
                </a:lnTo>
                <a:lnTo>
                  <a:pt x="122" y="687"/>
                </a:lnTo>
                <a:lnTo>
                  <a:pt x="119" y="680"/>
                </a:lnTo>
                <a:lnTo>
                  <a:pt x="118" y="672"/>
                </a:lnTo>
                <a:lnTo>
                  <a:pt x="115" y="667"/>
                </a:lnTo>
                <a:lnTo>
                  <a:pt x="114" y="660"/>
                </a:lnTo>
                <a:lnTo>
                  <a:pt x="112" y="653"/>
                </a:lnTo>
                <a:lnTo>
                  <a:pt x="107" y="646"/>
                </a:lnTo>
                <a:lnTo>
                  <a:pt x="100" y="644"/>
                </a:lnTo>
                <a:lnTo>
                  <a:pt x="96" y="637"/>
                </a:lnTo>
                <a:lnTo>
                  <a:pt x="95" y="631"/>
                </a:lnTo>
                <a:lnTo>
                  <a:pt x="89" y="627"/>
                </a:lnTo>
                <a:lnTo>
                  <a:pt x="83" y="625"/>
                </a:lnTo>
                <a:lnTo>
                  <a:pt x="79" y="619"/>
                </a:lnTo>
                <a:lnTo>
                  <a:pt x="76" y="612"/>
                </a:lnTo>
                <a:lnTo>
                  <a:pt x="70" y="606"/>
                </a:lnTo>
                <a:lnTo>
                  <a:pt x="66" y="599"/>
                </a:lnTo>
                <a:lnTo>
                  <a:pt x="66" y="594"/>
                </a:lnTo>
                <a:lnTo>
                  <a:pt x="61" y="587"/>
                </a:lnTo>
                <a:lnTo>
                  <a:pt x="55" y="580"/>
                </a:lnTo>
                <a:lnTo>
                  <a:pt x="49" y="576"/>
                </a:lnTo>
                <a:lnTo>
                  <a:pt x="43" y="570"/>
                </a:lnTo>
                <a:lnTo>
                  <a:pt x="36" y="568"/>
                </a:lnTo>
                <a:lnTo>
                  <a:pt x="31" y="565"/>
                </a:lnTo>
                <a:lnTo>
                  <a:pt x="25" y="564"/>
                </a:lnTo>
                <a:lnTo>
                  <a:pt x="19" y="564"/>
                </a:lnTo>
                <a:lnTo>
                  <a:pt x="12" y="560"/>
                </a:lnTo>
                <a:lnTo>
                  <a:pt x="6" y="560"/>
                </a:lnTo>
                <a:lnTo>
                  <a:pt x="0" y="554"/>
                </a:lnTo>
                <a:lnTo>
                  <a:pt x="0" y="55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1" name="Freeform 1122"/>
          <p:cNvSpPr>
            <a:spLocks/>
          </p:cNvSpPr>
          <p:nvPr/>
        </p:nvSpPr>
        <p:spPr bwMode="auto">
          <a:xfrm>
            <a:off x="1517650" y="4094163"/>
            <a:ext cx="123825" cy="153987"/>
          </a:xfrm>
          <a:custGeom>
            <a:avLst/>
            <a:gdLst>
              <a:gd name="T0" fmla="*/ 2147483647 w 263"/>
              <a:gd name="T1" fmla="*/ 2147483647 h 323"/>
              <a:gd name="T2" fmla="*/ 2147483647 w 263"/>
              <a:gd name="T3" fmla="*/ 2147483647 h 323"/>
              <a:gd name="T4" fmla="*/ 2147483647 w 263"/>
              <a:gd name="T5" fmla="*/ 2147483647 h 323"/>
              <a:gd name="T6" fmla="*/ 2147483647 w 263"/>
              <a:gd name="T7" fmla="*/ 2147483647 h 323"/>
              <a:gd name="T8" fmla="*/ 2147483647 w 263"/>
              <a:gd name="T9" fmla="*/ 2147483647 h 323"/>
              <a:gd name="T10" fmla="*/ 2147483647 w 263"/>
              <a:gd name="T11" fmla="*/ 2147483647 h 323"/>
              <a:gd name="T12" fmla="*/ 2147483647 w 263"/>
              <a:gd name="T13" fmla="*/ 2147483647 h 323"/>
              <a:gd name="T14" fmla="*/ 2147483647 w 263"/>
              <a:gd name="T15" fmla="*/ 2147483647 h 323"/>
              <a:gd name="T16" fmla="*/ 2147483647 w 263"/>
              <a:gd name="T17" fmla="*/ 2147483647 h 323"/>
              <a:gd name="T18" fmla="*/ 2147483647 w 263"/>
              <a:gd name="T19" fmla="*/ 2147483647 h 323"/>
              <a:gd name="T20" fmla="*/ 2147483647 w 263"/>
              <a:gd name="T21" fmla="*/ 2147483647 h 323"/>
              <a:gd name="T22" fmla="*/ 2147483647 w 263"/>
              <a:gd name="T23" fmla="*/ 2147483647 h 323"/>
              <a:gd name="T24" fmla="*/ 2147483647 w 263"/>
              <a:gd name="T25" fmla="*/ 2147483647 h 323"/>
              <a:gd name="T26" fmla="*/ 2147483647 w 263"/>
              <a:gd name="T27" fmla="*/ 2147483647 h 323"/>
              <a:gd name="T28" fmla="*/ 2147483647 w 263"/>
              <a:gd name="T29" fmla="*/ 2147483647 h 323"/>
              <a:gd name="T30" fmla="*/ 2147483647 w 263"/>
              <a:gd name="T31" fmla="*/ 2147483647 h 323"/>
              <a:gd name="T32" fmla="*/ 2147483647 w 263"/>
              <a:gd name="T33" fmla="*/ 2147483647 h 323"/>
              <a:gd name="T34" fmla="*/ 2147483647 w 263"/>
              <a:gd name="T35" fmla="*/ 0 h 323"/>
              <a:gd name="T36" fmla="*/ 2147483647 w 263"/>
              <a:gd name="T37" fmla="*/ 2147483647 h 323"/>
              <a:gd name="T38" fmla="*/ 2147483647 w 263"/>
              <a:gd name="T39" fmla="*/ 2147483647 h 323"/>
              <a:gd name="T40" fmla="*/ 2147483647 w 263"/>
              <a:gd name="T41" fmla="*/ 2147483647 h 323"/>
              <a:gd name="T42" fmla="*/ 2147483647 w 263"/>
              <a:gd name="T43" fmla="*/ 2147483647 h 323"/>
              <a:gd name="T44" fmla="*/ 2147483647 w 263"/>
              <a:gd name="T45" fmla="*/ 2147483647 h 323"/>
              <a:gd name="T46" fmla="*/ 2147483647 w 263"/>
              <a:gd name="T47" fmla="*/ 2147483647 h 323"/>
              <a:gd name="T48" fmla="*/ 2147483647 w 263"/>
              <a:gd name="T49" fmla="*/ 2147483647 h 323"/>
              <a:gd name="T50" fmla="*/ 2147483647 w 263"/>
              <a:gd name="T51" fmla="*/ 2147483647 h 323"/>
              <a:gd name="T52" fmla="*/ 2147483647 w 263"/>
              <a:gd name="T53" fmla="*/ 2147483647 h 323"/>
              <a:gd name="T54" fmla="*/ 2147483647 w 263"/>
              <a:gd name="T55" fmla="*/ 2147483647 h 323"/>
              <a:gd name="T56" fmla="*/ 2147483647 w 263"/>
              <a:gd name="T57" fmla="*/ 2147483647 h 323"/>
              <a:gd name="T58" fmla="*/ 2147483647 w 263"/>
              <a:gd name="T59" fmla="*/ 2147483647 h 323"/>
              <a:gd name="T60" fmla="*/ 2147483647 w 263"/>
              <a:gd name="T61" fmla="*/ 2147483647 h 323"/>
              <a:gd name="T62" fmla="*/ 2147483647 w 263"/>
              <a:gd name="T63" fmla="*/ 2147483647 h 323"/>
              <a:gd name="T64" fmla="*/ 2147483647 w 263"/>
              <a:gd name="T65" fmla="*/ 2147483647 h 323"/>
              <a:gd name="T66" fmla="*/ 2147483647 w 263"/>
              <a:gd name="T67" fmla="*/ 2147483647 h 323"/>
              <a:gd name="T68" fmla="*/ 2147483647 w 263"/>
              <a:gd name="T69" fmla="*/ 2147483647 h 323"/>
              <a:gd name="T70" fmla="*/ 2147483647 w 263"/>
              <a:gd name="T71" fmla="*/ 2147483647 h 323"/>
              <a:gd name="T72" fmla="*/ 2147483647 w 263"/>
              <a:gd name="T73" fmla="*/ 2147483647 h 323"/>
              <a:gd name="T74" fmla="*/ 2147483647 w 263"/>
              <a:gd name="T75" fmla="*/ 2147483647 h 323"/>
              <a:gd name="T76" fmla="*/ 2147483647 w 263"/>
              <a:gd name="T77" fmla="*/ 2147483647 h 323"/>
              <a:gd name="T78" fmla="*/ 2147483647 w 263"/>
              <a:gd name="T79" fmla="*/ 2147483647 h 323"/>
              <a:gd name="T80" fmla="*/ 2147483647 w 263"/>
              <a:gd name="T81" fmla="*/ 2147483647 h 323"/>
              <a:gd name="T82" fmla="*/ 2147483647 w 263"/>
              <a:gd name="T83" fmla="*/ 2147483647 h 323"/>
              <a:gd name="T84" fmla="*/ 2147483647 w 263"/>
              <a:gd name="T85" fmla="*/ 2147483647 h 323"/>
              <a:gd name="T86" fmla="*/ 2147483647 w 263"/>
              <a:gd name="T87" fmla="*/ 2147483647 h 323"/>
              <a:gd name="T88" fmla="*/ 2147483647 w 263"/>
              <a:gd name="T89" fmla="*/ 2147483647 h 323"/>
              <a:gd name="T90" fmla="*/ 2147483647 w 263"/>
              <a:gd name="T91" fmla="*/ 2147483647 h 323"/>
              <a:gd name="T92" fmla="*/ 2147483647 w 263"/>
              <a:gd name="T93" fmla="*/ 2147483647 h 323"/>
              <a:gd name="T94" fmla="*/ 2147483647 w 263"/>
              <a:gd name="T95" fmla="*/ 2147483647 h 323"/>
              <a:gd name="T96" fmla="*/ 2147483647 w 263"/>
              <a:gd name="T97" fmla="*/ 2147483647 h 323"/>
              <a:gd name="T98" fmla="*/ 2147483647 w 263"/>
              <a:gd name="T99" fmla="*/ 2147483647 h 323"/>
              <a:gd name="T100" fmla="*/ 2147483647 w 263"/>
              <a:gd name="T101" fmla="*/ 2147483647 h 323"/>
              <a:gd name="T102" fmla="*/ 2147483647 w 263"/>
              <a:gd name="T103" fmla="*/ 2147483647 h 323"/>
              <a:gd name="T104" fmla="*/ 2147483647 w 263"/>
              <a:gd name="T105" fmla="*/ 2147483647 h 323"/>
              <a:gd name="T106" fmla="*/ 0 w 263"/>
              <a:gd name="T107" fmla="*/ 2147483647 h 3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3"/>
              <a:gd name="T163" fmla="*/ 0 h 323"/>
              <a:gd name="T164" fmla="*/ 263 w 263"/>
              <a:gd name="T165" fmla="*/ 323 h 3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3" h="323">
                <a:moveTo>
                  <a:pt x="0" y="259"/>
                </a:moveTo>
                <a:lnTo>
                  <a:pt x="5" y="252"/>
                </a:lnTo>
                <a:lnTo>
                  <a:pt x="6" y="249"/>
                </a:lnTo>
                <a:lnTo>
                  <a:pt x="7" y="248"/>
                </a:lnTo>
                <a:lnTo>
                  <a:pt x="6" y="242"/>
                </a:lnTo>
                <a:lnTo>
                  <a:pt x="6" y="235"/>
                </a:lnTo>
                <a:lnTo>
                  <a:pt x="9" y="228"/>
                </a:lnTo>
                <a:lnTo>
                  <a:pt x="9" y="226"/>
                </a:lnTo>
                <a:lnTo>
                  <a:pt x="14" y="220"/>
                </a:lnTo>
                <a:lnTo>
                  <a:pt x="15" y="217"/>
                </a:lnTo>
                <a:lnTo>
                  <a:pt x="12" y="211"/>
                </a:lnTo>
                <a:lnTo>
                  <a:pt x="11" y="208"/>
                </a:lnTo>
                <a:lnTo>
                  <a:pt x="8" y="202"/>
                </a:lnTo>
                <a:lnTo>
                  <a:pt x="12" y="195"/>
                </a:lnTo>
                <a:lnTo>
                  <a:pt x="16" y="188"/>
                </a:lnTo>
                <a:lnTo>
                  <a:pt x="21" y="182"/>
                </a:lnTo>
                <a:lnTo>
                  <a:pt x="24" y="175"/>
                </a:lnTo>
                <a:lnTo>
                  <a:pt x="26" y="171"/>
                </a:lnTo>
                <a:lnTo>
                  <a:pt x="31" y="164"/>
                </a:lnTo>
                <a:lnTo>
                  <a:pt x="31" y="163"/>
                </a:lnTo>
                <a:lnTo>
                  <a:pt x="33" y="160"/>
                </a:lnTo>
                <a:lnTo>
                  <a:pt x="37" y="153"/>
                </a:lnTo>
                <a:lnTo>
                  <a:pt x="40" y="146"/>
                </a:lnTo>
                <a:lnTo>
                  <a:pt x="44" y="139"/>
                </a:lnTo>
                <a:lnTo>
                  <a:pt x="51" y="138"/>
                </a:lnTo>
                <a:lnTo>
                  <a:pt x="125" y="138"/>
                </a:lnTo>
                <a:lnTo>
                  <a:pt x="126" y="138"/>
                </a:lnTo>
                <a:lnTo>
                  <a:pt x="127" y="131"/>
                </a:lnTo>
                <a:lnTo>
                  <a:pt x="126" y="124"/>
                </a:lnTo>
                <a:lnTo>
                  <a:pt x="130" y="118"/>
                </a:lnTo>
                <a:lnTo>
                  <a:pt x="131" y="112"/>
                </a:lnTo>
                <a:lnTo>
                  <a:pt x="126" y="107"/>
                </a:lnTo>
                <a:lnTo>
                  <a:pt x="123" y="106"/>
                </a:lnTo>
                <a:lnTo>
                  <a:pt x="118" y="99"/>
                </a:lnTo>
                <a:lnTo>
                  <a:pt x="117" y="97"/>
                </a:lnTo>
                <a:lnTo>
                  <a:pt x="117" y="90"/>
                </a:lnTo>
                <a:lnTo>
                  <a:pt x="115" y="87"/>
                </a:lnTo>
                <a:lnTo>
                  <a:pt x="110" y="81"/>
                </a:lnTo>
                <a:lnTo>
                  <a:pt x="103" y="78"/>
                </a:lnTo>
                <a:lnTo>
                  <a:pt x="96" y="73"/>
                </a:lnTo>
                <a:lnTo>
                  <a:pt x="93" y="66"/>
                </a:lnTo>
                <a:lnTo>
                  <a:pt x="88" y="61"/>
                </a:lnTo>
                <a:lnTo>
                  <a:pt x="85" y="54"/>
                </a:lnTo>
                <a:lnTo>
                  <a:pt x="78" y="48"/>
                </a:lnTo>
                <a:lnTo>
                  <a:pt x="75" y="45"/>
                </a:lnTo>
                <a:lnTo>
                  <a:pt x="99" y="45"/>
                </a:lnTo>
                <a:lnTo>
                  <a:pt x="103" y="43"/>
                </a:lnTo>
                <a:lnTo>
                  <a:pt x="104" y="37"/>
                </a:lnTo>
                <a:lnTo>
                  <a:pt x="105" y="30"/>
                </a:lnTo>
                <a:lnTo>
                  <a:pt x="106" y="23"/>
                </a:lnTo>
                <a:lnTo>
                  <a:pt x="107" y="16"/>
                </a:lnTo>
                <a:lnTo>
                  <a:pt x="107" y="9"/>
                </a:lnTo>
                <a:lnTo>
                  <a:pt x="108" y="3"/>
                </a:lnTo>
                <a:lnTo>
                  <a:pt x="110" y="0"/>
                </a:lnTo>
                <a:lnTo>
                  <a:pt x="224" y="0"/>
                </a:lnTo>
                <a:lnTo>
                  <a:pt x="223" y="7"/>
                </a:lnTo>
                <a:lnTo>
                  <a:pt x="222" y="14"/>
                </a:lnTo>
                <a:lnTo>
                  <a:pt x="221" y="21"/>
                </a:lnTo>
                <a:lnTo>
                  <a:pt x="220" y="27"/>
                </a:lnTo>
                <a:lnTo>
                  <a:pt x="219" y="34"/>
                </a:lnTo>
                <a:lnTo>
                  <a:pt x="219" y="39"/>
                </a:lnTo>
                <a:lnTo>
                  <a:pt x="218" y="45"/>
                </a:lnTo>
                <a:lnTo>
                  <a:pt x="217" y="51"/>
                </a:lnTo>
                <a:lnTo>
                  <a:pt x="216" y="58"/>
                </a:lnTo>
                <a:lnTo>
                  <a:pt x="216" y="62"/>
                </a:lnTo>
                <a:lnTo>
                  <a:pt x="215" y="70"/>
                </a:lnTo>
                <a:lnTo>
                  <a:pt x="214" y="77"/>
                </a:lnTo>
                <a:lnTo>
                  <a:pt x="213" y="82"/>
                </a:lnTo>
                <a:lnTo>
                  <a:pt x="212" y="90"/>
                </a:lnTo>
                <a:lnTo>
                  <a:pt x="210" y="96"/>
                </a:lnTo>
                <a:lnTo>
                  <a:pt x="209" y="103"/>
                </a:lnTo>
                <a:lnTo>
                  <a:pt x="208" y="110"/>
                </a:lnTo>
                <a:lnTo>
                  <a:pt x="208" y="112"/>
                </a:lnTo>
                <a:lnTo>
                  <a:pt x="207" y="118"/>
                </a:lnTo>
                <a:lnTo>
                  <a:pt x="206" y="124"/>
                </a:lnTo>
                <a:lnTo>
                  <a:pt x="205" y="131"/>
                </a:lnTo>
                <a:lnTo>
                  <a:pt x="202" y="145"/>
                </a:lnTo>
                <a:lnTo>
                  <a:pt x="201" y="153"/>
                </a:lnTo>
                <a:lnTo>
                  <a:pt x="207" y="152"/>
                </a:lnTo>
                <a:lnTo>
                  <a:pt x="213" y="152"/>
                </a:lnTo>
                <a:lnTo>
                  <a:pt x="219" y="153"/>
                </a:lnTo>
                <a:lnTo>
                  <a:pt x="220" y="153"/>
                </a:lnTo>
                <a:lnTo>
                  <a:pt x="221" y="155"/>
                </a:lnTo>
                <a:lnTo>
                  <a:pt x="227" y="155"/>
                </a:lnTo>
                <a:lnTo>
                  <a:pt x="230" y="159"/>
                </a:lnTo>
                <a:lnTo>
                  <a:pt x="236" y="163"/>
                </a:lnTo>
                <a:lnTo>
                  <a:pt x="237" y="164"/>
                </a:lnTo>
                <a:lnTo>
                  <a:pt x="237" y="168"/>
                </a:lnTo>
                <a:lnTo>
                  <a:pt x="239" y="164"/>
                </a:lnTo>
                <a:lnTo>
                  <a:pt x="240" y="164"/>
                </a:lnTo>
                <a:lnTo>
                  <a:pt x="242" y="158"/>
                </a:lnTo>
                <a:lnTo>
                  <a:pt x="245" y="156"/>
                </a:lnTo>
                <a:lnTo>
                  <a:pt x="241" y="151"/>
                </a:lnTo>
                <a:lnTo>
                  <a:pt x="247" y="153"/>
                </a:lnTo>
                <a:lnTo>
                  <a:pt x="252" y="158"/>
                </a:lnTo>
                <a:lnTo>
                  <a:pt x="258" y="163"/>
                </a:lnTo>
                <a:lnTo>
                  <a:pt x="260" y="164"/>
                </a:lnTo>
                <a:lnTo>
                  <a:pt x="263" y="166"/>
                </a:lnTo>
                <a:lnTo>
                  <a:pt x="256" y="170"/>
                </a:lnTo>
                <a:lnTo>
                  <a:pt x="255" y="170"/>
                </a:lnTo>
                <a:lnTo>
                  <a:pt x="250" y="177"/>
                </a:lnTo>
                <a:lnTo>
                  <a:pt x="244" y="183"/>
                </a:lnTo>
                <a:lnTo>
                  <a:pt x="243" y="183"/>
                </a:lnTo>
                <a:lnTo>
                  <a:pt x="232" y="195"/>
                </a:lnTo>
                <a:lnTo>
                  <a:pt x="225" y="200"/>
                </a:lnTo>
                <a:lnTo>
                  <a:pt x="224" y="200"/>
                </a:lnTo>
                <a:lnTo>
                  <a:pt x="219" y="204"/>
                </a:lnTo>
                <a:lnTo>
                  <a:pt x="212" y="209"/>
                </a:lnTo>
                <a:lnTo>
                  <a:pt x="206" y="213"/>
                </a:lnTo>
                <a:lnTo>
                  <a:pt x="201" y="217"/>
                </a:lnTo>
                <a:lnTo>
                  <a:pt x="198" y="217"/>
                </a:lnTo>
                <a:lnTo>
                  <a:pt x="195" y="224"/>
                </a:lnTo>
                <a:lnTo>
                  <a:pt x="194" y="229"/>
                </a:lnTo>
                <a:lnTo>
                  <a:pt x="194" y="231"/>
                </a:lnTo>
                <a:lnTo>
                  <a:pt x="192" y="235"/>
                </a:lnTo>
                <a:lnTo>
                  <a:pt x="194" y="242"/>
                </a:lnTo>
                <a:lnTo>
                  <a:pt x="196" y="245"/>
                </a:lnTo>
                <a:lnTo>
                  <a:pt x="194" y="252"/>
                </a:lnTo>
                <a:lnTo>
                  <a:pt x="189" y="256"/>
                </a:lnTo>
                <a:lnTo>
                  <a:pt x="185" y="260"/>
                </a:lnTo>
                <a:lnTo>
                  <a:pt x="181" y="267"/>
                </a:lnTo>
                <a:lnTo>
                  <a:pt x="181" y="268"/>
                </a:lnTo>
                <a:lnTo>
                  <a:pt x="175" y="269"/>
                </a:lnTo>
                <a:lnTo>
                  <a:pt x="172" y="268"/>
                </a:lnTo>
                <a:lnTo>
                  <a:pt x="170" y="269"/>
                </a:lnTo>
                <a:lnTo>
                  <a:pt x="168" y="272"/>
                </a:lnTo>
                <a:lnTo>
                  <a:pt x="166" y="274"/>
                </a:lnTo>
                <a:lnTo>
                  <a:pt x="168" y="284"/>
                </a:lnTo>
                <a:lnTo>
                  <a:pt x="162" y="285"/>
                </a:lnTo>
                <a:lnTo>
                  <a:pt x="159" y="287"/>
                </a:lnTo>
                <a:lnTo>
                  <a:pt x="159" y="288"/>
                </a:lnTo>
                <a:lnTo>
                  <a:pt x="154" y="293"/>
                </a:lnTo>
                <a:lnTo>
                  <a:pt x="153" y="299"/>
                </a:lnTo>
                <a:lnTo>
                  <a:pt x="147" y="298"/>
                </a:lnTo>
                <a:lnTo>
                  <a:pt x="146" y="298"/>
                </a:lnTo>
                <a:lnTo>
                  <a:pt x="143" y="299"/>
                </a:lnTo>
                <a:lnTo>
                  <a:pt x="137" y="306"/>
                </a:lnTo>
                <a:lnTo>
                  <a:pt x="135" y="306"/>
                </a:lnTo>
                <a:lnTo>
                  <a:pt x="130" y="313"/>
                </a:lnTo>
                <a:lnTo>
                  <a:pt x="128" y="320"/>
                </a:lnTo>
                <a:lnTo>
                  <a:pt x="129" y="323"/>
                </a:lnTo>
                <a:lnTo>
                  <a:pt x="122" y="320"/>
                </a:lnTo>
                <a:lnTo>
                  <a:pt x="106" y="311"/>
                </a:lnTo>
                <a:lnTo>
                  <a:pt x="100" y="308"/>
                </a:lnTo>
                <a:lnTo>
                  <a:pt x="96" y="307"/>
                </a:lnTo>
                <a:lnTo>
                  <a:pt x="91" y="308"/>
                </a:lnTo>
                <a:lnTo>
                  <a:pt x="85" y="307"/>
                </a:lnTo>
                <a:lnTo>
                  <a:pt x="78" y="308"/>
                </a:lnTo>
                <a:lnTo>
                  <a:pt x="67" y="308"/>
                </a:lnTo>
                <a:lnTo>
                  <a:pt x="61" y="307"/>
                </a:lnTo>
                <a:lnTo>
                  <a:pt x="55" y="306"/>
                </a:lnTo>
                <a:lnTo>
                  <a:pt x="48" y="303"/>
                </a:lnTo>
                <a:lnTo>
                  <a:pt x="46" y="301"/>
                </a:lnTo>
                <a:lnTo>
                  <a:pt x="41" y="299"/>
                </a:lnTo>
                <a:lnTo>
                  <a:pt x="35" y="295"/>
                </a:lnTo>
                <a:lnTo>
                  <a:pt x="33" y="292"/>
                </a:lnTo>
                <a:lnTo>
                  <a:pt x="28" y="288"/>
                </a:lnTo>
                <a:lnTo>
                  <a:pt x="26" y="287"/>
                </a:lnTo>
                <a:lnTo>
                  <a:pt x="19" y="281"/>
                </a:lnTo>
                <a:lnTo>
                  <a:pt x="8" y="267"/>
                </a:lnTo>
                <a:lnTo>
                  <a:pt x="5" y="264"/>
                </a:lnTo>
                <a:lnTo>
                  <a:pt x="0" y="259"/>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2" name="Freeform 1123"/>
          <p:cNvSpPr>
            <a:spLocks/>
          </p:cNvSpPr>
          <p:nvPr/>
        </p:nvSpPr>
        <p:spPr bwMode="auto">
          <a:xfrm>
            <a:off x="4775200" y="2547938"/>
            <a:ext cx="3175" cy="3175"/>
          </a:xfrm>
          <a:custGeom>
            <a:avLst/>
            <a:gdLst>
              <a:gd name="T0" fmla="*/ 2147483647 w 6"/>
              <a:gd name="T1" fmla="*/ 0 h 8"/>
              <a:gd name="T2" fmla="*/ 0 w 6"/>
              <a:gd name="T3" fmla="*/ 2147483647 h 8"/>
              <a:gd name="T4" fmla="*/ 2147483647 w 6"/>
              <a:gd name="T5" fmla="*/ 2147483647 h 8"/>
              <a:gd name="T6" fmla="*/ 2147483647 w 6"/>
              <a:gd name="T7" fmla="*/ 2147483647 h 8"/>
              <a:gd name="T8" fmla="*/ 2147483647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4" y="0"/>
                </a:moveTo>
                <a:lnTo>
                  <a:pt x="0" y="7"/>
                </a:lnTo>
                <a:lnTo>
                  <a:pt x="6" y="8"/>
                </a:lnTo>
                <a:lnTo>
                  <a:pt x="5" y="3"/>
                </a:lnTo>
                <a:lnTo>
                  <a:pt x="4"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3" name="Freeform 1124"/>
          <p:cNvSpPr>
            <a:spLocks/>
          </p:cNvSpPr>
          <p:nvPr/>
        </p:nvSpPr>
        <p:spPr bwMode="auto">
          <a:xfrm>
            <a:off x="4778375" y="2543175"/>
            <a:ext cx="14288" cy="9525"/>
          </a:xfrm>
          <a:custGeom>
            <a:avLst/>
            <a:gdLst>
              <a:gd name="T0" fmla="*/ 2147483647 w 30"/>
              <a:gd name="T1" fmla="*/ 2147483647 h 22"/>
              <a:gd name="T2" fmla="*/ 2147483647 w 30"/>
              <a:gd name="T3" fmla="*/ 2147483647 h 22"/>
              <a:gd name="T4" fmla="*/ 2147483647 w 30"/>
              <a:gd name="T5" fmla="*/ 2147483647 h 22"/>
              <a:gd name="T6" fmla="*/ 2147483647 w 30"/>
              <a:gd name="T7" fmla="*/ 2147483647 h 22"/>
              <a:gd name="T8" fmla="*/ 2147483647 w 30"/>
              <a:gd name="T9" fmla="*/ 2147483647 h 22"/>
              <a:gd name="T10" fmla="*/ 2147483647 w 30"/>
              <a:gd name="T11" fmla="*/ 2147483647 h 22"/>
              <a:gd name="T12" fmla="*/ 2147483647 w 30"/>
              <a:gd name="T13" fmla="*/ 2147483647 h 22"/>
              <a:gd name="T14" fmla="*/ 2147483647 w 30"/>
              <a:gd name="T15" fmla="*/ 2147483647 h 22"/>
              <a:gd name="T16" fmla="*/ 2147483647 w 30"/>
              <a:gd name="T17" fmla="*/ 2147483647 h 22"/>
              <a:gd name="T18" fmla="*/ 2147483647 w 30"/>
              <a:gd name="T19" fmla="*/ 2147483647 h 22"/>
              <a:gd name="T20" fmla="*/ 2147483647 w 30"/>
              <a:gd name="T21" fmla="*/ 2147483647 h 22"/>
              <a:gd name="T22" fmla="*/ 2147483647 w 30"/>
              <a:gd name="T23" fmla="*/ 0 h 22"/>
              <a:gd name="T24" fmla="*/ 2147483647 w 30"/>
              <a:gd name="T25" fmla="*/ 2147483647 h 22"/>
              <a:gd name="T26" fmla="*/ 2147483647 w 30"/>
              <a:gd name="T27" fmla="*/ 2147483647 h 22"/>
              <a:gd name="T28" fmla="*/ 2147483647 w 30"/>
              <a:gd name="T29" fmla="*/ 2147483647 h 22"/>
              <a:gd name="T30" fmla="*/ 2147483647 w 30"/>
              <a:gd name="T31" fmla="*/ 2147483647 h 22"/>
              <a:gd name="T32" fmla="*/ 0 w 30"/>
              <a:gd name="T33" fmla="*/ 2147483647 h 22"/>
              <a:gd name="T34" fmla="*/ 2147483647 w 30"/>
              <a:gd name="T35" fmla="*/ 2147483647 h 22"/>
              <a:gd name="T36" fmla="*/ 2147483647 w 30"/>
              <a:gd name="T37" fmla="*/ 2147483647 h 22"/>
              <a:gd name="T38" fmla="*/ 2147483647 w 30"/>
              <a:gd name="T39" fmla="*/ 2147483647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22"/>
              <a:gd name="T62" fmla="*/ 30 w 30"/>
              <a:gd name="T63" fmla="*/ 22 h 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22">
                <a:moveTo>
                  <a:pt x="11" y="22"/>
                </a:moveTo>
                <a:lnTo>
                  <a:pt x="17" y="22"/>
                </a:lnTo>
                <a:lnTo>
                  <a:pt x="19" y="18"/>
                </a:lnTo>
                <a:lnTo>
                  <a:pt x="16" y="11"/>
                </a:lnTo>
                <a:lnTo>
                  <a:pt x="16" y="10"/>
                </a:lnTo>
                <a:lnTo>
                  <a:pt x="20" y="10"/>
                </a:lnTo>
                <a:lnTo>
                  <a:pt x="24" y="16"/>
                </a:lnTo>
                <a:lnTo>
                  <a:pt x="30" y="15"/>
                </a:lnTo>
                <a:lnTo>
                  <a:pt x="29" y="8"/>
                </a:lnTo>
                <a:lnTo>
                  <a:pt x="21" y="3"/>
                </a:lnTo>
                <a:lnTo>
                  <a:pt x="15" y="4"/>
                </a:lnTo>
                <a:lnTo>
                  <a:pt x="13" y="0"/>
                </a:lnTo>
                <a:lnTo>
                  <a:pt x="7" y="2"/>
                </a:lnTo>
                <a:lnTo>
                  <a:pt x="11" y="8"/>
                </a:lnTo>
                <a:lnTo>
                  <a:pt x="8" y="15"/>
                </a:lnTo>
                <a:lnTo>
                  <a:pt x="6" y="8"/>
                </a:lnTo>
                <a:lnTo>
                  <a:pt x="0" y="10"/>
                </a:lnTo>
                <a:lnTo>
                  <a:pt x="2" y="15"/>
                </a:lnTo>
                <a:lnTo>
                  <a:pt x="5" y="22"/>
                </a:lnTo>
                <a:lnTo>
                  <a:pt x="11" y="2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4" name="Freeform 1125"/>
          <p:cNvSpPr>
            <a:spLocks/>
          </p:cNvSpPr>
          <p:nvPr/>
        </p:nvSpPr>
        <p:spPr bwMode="auto">
          <a:xfrm>
            <a:off x="4784725" y="2552700"/>
            <a:ext cx="7938" cy="3175"/>
          </a:xfrm>
          <a:custGeom>
            <a:avLst/>
            <a:gdLst>
              <a:gd name="T0" fmla="*/ 0 w 13"/>
              <a:gd name="T1" fmla="*/ 2147483647 h 7"/>
              <a:gd name="T2" fmla="*/ 2147483647 w 13"/>
              <a:gd name="T3" fmla="*/ 2147483647 h 7"/>
              <a:gd name="T4" fmla="*/ 2147483647 w 13"/>
              <a:gd name="T5" fmla="*/ 2147483647 h 7"/>
              <a:gd name="T6" fmla="*/ 2147483647 w 13"/>
              <a:gd name="T7" fmla="*/ 2147483647 h 7"/>
              <a:gd name="T8" fmla="*/ 2147483647 w 13"/>
              <a:gd name="T9" fmla="*/ 2147483647 h 7"/>
              <a:gd name="T10" fmla="*/ 2147483647 w 13"/>
              <a:gd name="T11" fmla="*/ 0 h 7"/>
              <a:gd name="T12" fmla="*/ 0 w 13"/>
              <a:gd name="T13" fmla="*/ 2147483647 h 7"/>
              <a:gd name="T14" fmla="*/ 0 w 13"/>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7"/>
              <a:gd name="T26" fmla="*/ 13 w 1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7">
                <a:moveTo>
                  <a:pt x="0" y="3"/>
                </a:moveTo>
                <a:lnTo>
                  <a:pt x="7" y="5"/>
                </a:lnTo>
                <a:lnTo>
                  <a:pt x="8" y="7"/>
                </a:lnTo>
                <a:lnTo>
                  <a:pt x="13" y="7"/>
                </a:lnTo>
                <a:lnTo>
                  <a:pt x="13" y="1"/>
                </a:lnTo>
                <a:lnTo>
                  <a:pt x="7" y="0"/>
                </a:lnTo>
                <a:lnTo>
                  <a:pt x="0" y="1"/>
                </a:lnTo>
                <a:lnTo>
                  <a:pt x="0"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5" name="Freeform 1126"/>
          <p:cNvSpPr>
            <a:spLocks/>
          </p:cNvSpPr>
          <p:nvPr/>
        </p:nvSpPr>
        <p:spPr bwMode="auto">
          <a:xfrm>
            <a:off x="4794250" y="2555875"/>
            <a:ext cx="1588" cy="1588"/>
          </a:xfrm>
          <a:custGeom>
            <a:avLst/>
            <a:gdLst>
              <a:gd name="T0" fmla="*/ 0 w 7"/>
              <a:gd name="T1" fmla="*/ 0 h 1"/>
              <a:gd name="T2" fmla="*/ 2147483647 w 7"/>
              <a:gd name="T3" fmla="*/ 2147483647 h 1"/>
              <a:gd name="T4" fmla="*/ 2147483647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0" y="0"/>
                </a:moveTo>
                <a:lnTo>
                  <a:pt x="6" y="1"/>
                </a:lnTo>
                <a:lnTo>
                  <a:pt x="7" y="0"/>
                </a:lnTo>
                <a:lnTo>
                  <a:pt x="0"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6" name="Freeform 1127"/>
          <p:cNvSpPr>
            <a:spLocks/>
          </p:cNvSpPr>
          <p:nvPr/>
        </p:nvSpPr>
        <p:spPr bwMode="auto">
          <a:xfrm>
            <a:off x="4805363" y="2447925"/>
            <a:ext cx="4762" cy="3175"/>
          </a:xfrm>
          <a:custGeom>
            <a:avLst/>
            <a:gdLst>
              <a:gd name="T0" fmla="*/ 2147483647 w 12"/>
              <a:gd name="T1" fmla="*/ 2147483647 h 9"/>
              <a:gd name="T2" fmla="*/ 2147483647 w 12"/>
              <a:gd name="T3" fmla="*/ 2147483647 h 9"/>
              <a:gd name="T4" fmla="*/ 2147483647 w 12"/>
              <a:gd name="T5" fmla="*/ 2147483647 h 9"/>
              <a:gd name="T6" fmla="*/ 2147483647 w 12"/>
              <a:gd name="T7" fmla="*/ 0 h 9"/>
              <a:gd name="T8" fmla="*/ 0 w 12"/>
              <a:gd name="T9" fmla="*/ 2147483647 h 9"/>
              <a:gd name="T10" fmla="*/ 2147483647 w 12"/>
              <a:gd name="T11" fmla="*/ 2147483647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6" y="9"/>
                </a:moveTo>
                <a:lnTo>
                  <a:pt x="10" y="8"/>
                </a:lnTo>
                <a:lnTo>
                  <a:pt x="12" y="1"/>
                </a:lnTo>
                <a:lnTo>
                  <a:pt x="6" y="0"/>
                </a:lnTo>
                <a:lnTo>
                  <a:pt x="0" y="3"/>
                </a:lnTo>
                <a:lnTo>
                  <a:pt x="6" y="9"/>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7" name="Freeform 1128"/>
          <p:cNvSpPr>
            <a:spLocks/>
          </p:cNvSpPr>
          <p:nvPr/>
        </p:nvSpPr>
        <p:spPr bwMode="auto">
          <a:xfrm>
            <a:off x="4808538" y="2444750"/>
            <a:ext cx="3175" cy="1588"/>
          </a:xfrm>
          <a:custGeom>
            <a:avLst/>
            <a:gdLst>
              <a:gd name="T0" fmla="*/ 2147483647 w 6"/>
              <a:gd name="T1" fmla="*/ 0 h 2"/>
              <a:gd name="T2" fmla="*/ 0 w 6"/>
              <a:gd name="T3" fmla="*/ 2147483647 h 2"/>
              <a:gd name="T4" fmla="*/ 2147483647 w 6"/>
              <a:gd name="T5" fmla="*/ 2147483647 h 2"/>
              <a:gd name="T6" fmla="*/ 2147483647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0"/>
                </a:moveTo>
                <a:lnTo>
                  <a:pt x="0" y="2"/>
                </a:lnTo>
                <a:lnTo>
                  <a:pt x="6" y="2"/>
                </a:lnTo>
                <a:lnTo>
                  <a:pt x="6"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8" name="Freeform 1129"/>
          <p:cNvSpPr>
            <a:spLocks/>
          </p:cNvSpPr>
          <p:nvPr/>
        </p:nvSpPr>
        <p:spPr bwMode="auto">
          <a:xfrm>
            <a:off x="4818063" y="2536825"/>
            <a:ext cx="3175" cy="1588"/>
          </a:xfrm>
          <a:custGeom>
            <a:avLst/>
            <a:gdLst>
              <a:gd name="T0" fmla="*/ 0 w 6"/>
              <a:gd name="T1" fmla="*/ 2147483647 h 4"/>
              <a:gd name="T2" fmla="*/ 0 w 6"/>
              <a:gd name="T3" fmla="*/ 2147483647 h 4"/>
              <a:gd name="T4" fmla="*/ 2147483647 w 6"/>
              <a:gd name="T5" fmla="*/ 2147483647 h 4"/>
              <a:gd name="T6" fmla="*/ 0 w 6"/>
              <a:gd name="T7" fmla="*/ 0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3"/>
                </a:moveTo>
                <a:lnTo>
                  <a:pt x="0" y="4"/>
                </a:lnTo>
                <a:lnTo>
                  <a:pt x="6" y="2"/>
                </a:lnTo>
                <a:lnTo>
                  <a:pt x="0" y="0"/>
                </a:lnTo>
                <a:lnTo>
                  <a:pt x="0"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699" name="Freeform 1130"/>
          <p:cNvSpPr>
            <a:spLocks/>
          </p:cNvSpPr>
          <p:nvPr/>
        </p:nvSpPr>
        <p:spPr bwMode="auto">
          <a:xfrm>
            <a:off x="4822825" y="2444750"/>
            <a:ext cx="3175" cy="1588"/>
          </a:xfrm>
          <a:custGeom>
            <a:avLst/>
            <a:gdLst>
              <a:gd name="T0" fmla="*/ 2147483647 w 7"/>
              <a:gd name="T1" fmla="*/ 0 h 3"/>
              <a:gd name="T2" fmla="*/ 0 w 7"/>
              <a:gd name="T3" fmla="*/ 2147483647 h 3"/>
              <a:gd name="T4" fmla="*/ 2147483647 w 7"/>
              <a:gd name="T5" fmla="*/ 2147483647 h 3"/>
              <a:gd name="T6" fmla="*/ 2147483647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0"/>
                </a:moveTo>
                <a:lnTo>
                  <a:pt x="0" y="3"/>
                </a:lnTo>
                <a:lnTo>
                  <a:pt x="6" y="1"/>
                </a:lnTo>
                <a:lnTo>
                  <a:pt x="7"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0" name="Freeform 1131"/>
          <p:cNvSpPr>
            <a:spLocks/>
          </p:cNvSpPr>
          <p:nvPr/>
        </p:nvSpPr>
        <p:spPr bwMode="auto">
          <a:xfrm>
            <a:off x="4827588" y="2446338"/>
            <a:ext cx="3175" cy="1587"/>
          </a:xfrm>
          <a:custGeom>
            <a:avLst/>
            <a:gdLst>
              <a:gd name="T0" fmla="*/ 2147483647 w 8"/>
              <a:gd name="T1" fmla="*/ 0 h 4"/>
              <a:gd name="T2" fmla="*/ 0 w 8"/>
              <a:gd name="T3" fmla="*/ 0 h 4"/>
              <a:gd name="T4" fmla="*/ 2147483647 w 8"/>
              <a:gd name="T5" fmla="*/ 2147483647 h 4"/>
              <a:gd name="T6" fmla="*/ 2147483647 w 8"/>
              <a:gd name="T7" fmla="*/ 0 h 4"/>
              <a:gd name="T8" fmla="*/ 0 60000 65536"/>
              <a:gd name="T9" fmla="*/ 0 60000 65536"/>
              <a:gd name="T10" fmla="*/ 0 60000 65536"/>
              <a:gd name="T11" fmla="*/ 0 60000 65536"/>
              <a:gd name="T12" fmla="*/ 0 w 8"/>
              <a:gd name="T13" fmla="*/ 0 h 4"/>
              <a:gd name="T14" fmla="*/ 8 w 8"/>
              <a:gd name="T15" fmla="*/ 4 h 4"/>
            </a:gdLst>
            <a:ahLst/>
            <a:cxnLst>
              <a:cxn ang="T8">
                <a:pos x="T0" y="T1"/>
              </a:cxn>
              <a:cxn ang="T9">
                <a:pos x="T2" y="T3"/>
              </a:cxn>
              <a:cxn ang="T10">
                <a:pos x="T4" y="T5"/>
              </a:cxn>
              <a:cxn ang="T11">
                <a:pos x="T6" y="T7"/>
              </a:cxn>
            </a:cxnLst>
            <a:rect l="T12" t="T13" r="T14" b="T15"/>
            <a:pathLst>
              <a:path w="8" h="4">
                <a:moveTo>
                  <a:pt x="6" y="0"/>
                </a:moveTo>
                <a:lnTo>
                  <a:pt x="0" y="0"/>
                </a:lnTo>
                <a:lnTo>
                  <a:pt x="8" y="4"/>
                </a:lnTo>
                <a:lnTo>
                  <a:pt x="6"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1" name="Freeform 1132"/>
          <p:cNvSpPr>
            <a:spLocks/>
          </p:cNvSpPr>
          <p:nvPr/>
        </p:nvSpPr>
        <p:spPr bwMode="auto">
          <a:xfrm>
            <a:off x="4829175" y="2540000"/>
            <a:ext cx="6350" cy="6350"/>
          </a:xfrm>
          <a:custGeom>
            <a:avLst/>
            <a:gdLst>
              <a:gd name="T0" fmla="*/ 2147483647 w 13"/>
              <a:gd name="T1" fmla="*/ 2147483647 h 11"/>
              <a:gd name="T2" fmla="*/ 2147483647 w 13"/>
              <a:gd name="T3" fmla="*/ 0 h 11"/>
              <a:gd name="T4" fmla="*/ 0 w 13"/>
              <a:gd name="T5" fmla="*/ 2147483647 h 11"/>
              <a:gd name="T6" fmla="*/ 2147483647 w 13"/>
              <a:gd name="T7" fmla="*/ 2147483647 h 11"/>
              <a:gd name="T8" fmla="*/ 2147483647 w 13"/>
              <a:gd name="T9" fmla="*/ 2147483647 h 11"/>
              <a:gd name="T10" fmla="*/ 2147483647 w 13"/>
              <a:gd name="T11" fmla="*/ 2147483647 h 11"/>
              <a:gd name="T12" fmla="*/ 2147483647 w 13"/>
              <a:gd name="T13" fmla="*/ 2147483647 h 11"/>
              <a:gd name="T14" fmla="*/ 0 60000 65536"/>
              <a:gd name="T15" fmla="*/ 0 60000 65536"/>
              <a:gd name="T16" fmla="*/ 0 60000 65536"/>
              <a:gd name="T17" fmla="*/ 0 60000 65536"/>
              <a:gd name="T18" fmla="*/ 0 60000 65536"/>
              <a:gd name="T19" fmla="*/ 0 60000 65536"/>
              <a:gd name="T20" fmla="*/ 0 60000 65536"/>
              <a:gd name="T21" fmla="*/ 0 w 13"/>
              <a:gd name="T22" fmla="*/ 0 h 11"/>
              <a:gd name="T23" fmla="*/ 13 w 13"/>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1">
                <a:moveTo>
                  <a:pt x="9" y="7"/>
                </a:moveTo>
                <a:lnTo>
                  <a:pt x="1" y="0"/>
                </a:lnTo>
                <a:lnTo>
                  <a:pt x="0" y="8"/>
                </a:lnTo>
                <a:lnTo>
                  <a:pt x="6" y="11"/>
                </a:lnTo>
                <a:lnTo>
                  <a:pt x="13" y="10"/>
                </a:lnTo>
                <a:lnTo>
                  <a:pt x="7" y="7"/>
                </a:lnTo>
                <a:lnTo>
                  <a:pt x="9" y="7"/>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2" name="Freeform 1133"/>
          <p:cNvSpPr>
            <a:spLocks/>
          </p:cNvSpPr>
          <p:nvPr/>
        </p:nvSpPr>
        <p:spPr bwMode="auto">
          <a:xfrm>
            <a:off x="4829175" y="2551113"/>
            <a:ext cx="3175" cy="1587"/>
          </a:xfrm>
          <a:custGeom>
            <a:avLst/>
            <a:gdLst>
              <a:gd name="T0" fmla="*/ 2147483647 w 7"/>
              <a:gd name="T1" fmla="*/ 2147483647 h 3"/>
              <a:gd name="T2" fmla="*/ 2147483647 w 7"/>
              <a:gd name="T3" fmla="*/ 2147483647 h 3"/>
              <a:gd name="T4" fmla="*/ 0 w 7"/>
              <a:gd name="T5" fmla="*/ 0 h 3"/>
              <a:gd name="T6" fmla="*/ 2147483647 w 7"/>
              <a:gd name="T7" fmla="*/ 2147483647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6" y="3"/>
                </a:moveTo>
                <a:lnTo>
                  <a:pt x="7" y="1"/>
                </a:lnTo>
                <a:lnTo>
                  <a:pt x="0" y="0"/>
                </a:lnTo>
                <a:lnTo>
                  <a:pt x="6"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3" name="Freeform 1134"/>
          <p:cNvSpPr>
            <a:spLocks/>
          </p:cNvSpPr>
          <p:nvPr/>
        </p:nvSpPr>
        <p:spPr bwMode="auto">
          <a:xfrm>
            <a:off x="4833938" y="2551113"/>
            <a:ext cx="1587" cy="1587"/>
          </a:xfrm>
          <a:custGeom>
            <a:avLst/>
            <a:gdLst>
              <a:gd name="T0" fmla="*/ 0 w 6"/>
              <a:gd name="T1" fmla="*/ 2147483647 h 2"/>
              <a:gd name="T2" fmla="*/ 2147483647 w 6"/>
              <a:gd name="T3" fmla="*/ 2147483647 h 2"/>
              <a:gd name="T4" fmla="*/ 2147483647 w 6"/>
              <a:gd name="T5" fmla="*/ 0 h 2"/>
              <a:gd name="T6" fmla="*/ 0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2"/>
                </a:moveTo>
                <a:lnTo>
                  <a:pt x="6" y="2"/>
                </a:lnTo>
                <a:lnTo>
                  <a:pt x="6" y="0"/>
                </a:lnTo>
                <a:lnTo>
                  <a:pt x="0" y="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4" name="Freeform 1135"/>
          <p:cNvSpPr>
            <a:spLocks/>
          </p:cNvSpPr>
          <p:nvPr/>
        </p:nvSpPr>
        <p:spPr bwMode="auto">
          <a:xfrm>
            <a:off x="4835525" y="2546350"/>
            <a:ext cx="6350" cy="4763"/>
          </a:xfrm>
          <a:custGeom>
            <a:avLst/>
            <a:gdLst>
              <a:gd name="T0" fmla="*/ 2147483647 w 13"/>
              <a:gd name="T1" fmla="*/ 2147483647 h 8"/>
              <a:gd name="T2" fmla="*/ 2147483647 w 13"/>
              <a:gd name="T3" fmla="*/ 2147483647 h 8"/>
              <a:gd name="T4" fmla="*/ 2147483647 w 13"/>
              <a:gd name="T5" fmla="*/ 2147483647 h 8"/>
              <a:gd name="T6" fmla="*/ 2147483647 w 13"/>
              <a:gd name="T7" fmla="*/ 2147483647 h 8"/>
              <a:gd name="T8" fmla="*/ 2147483647 w 13"/>
              <a:gd name="T9" fmla="*/ 2147483647 h 8"/>
              <a:gd name="T10" fmla="*/ 2147483647 w 13"/>
              <a:gd name="T11" fmla="*/ 0 h 8"/>
              <a:gd name="T12" fmla="*/ 2147483647 w 13"/>
              <a:gd name="T13" fmla="*/ 0 h 8"/>
              <a:gd name="T14" fmla="*/ 0 w 13"/>
              <a:gd name="T15" fmla="*/ 2147483647 h 8"/>
              <a:gd name="T16" fmla="*/ 2147483647 w 13"/>
              <a:gd name="T17" fmla="*/ 2147483647 h 8"/>
              <a:gd name="T18" fmla="*/ 2147483647 w 13"/>
              <a:gd name="T19" fmla="*/ 2147483647 h 8"/>
              <a:gd name="T20" fmla="*/ 2147483647 w 13"/>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
              <a:gd name="T35" fmla="*/ 13 w 13"/>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
                <a:moveTo>
                  <a:pt x="7" y="7"/>
                </a:moveTo>
                <a:lnTo>
                  <a:pt x="9" y="8"/>
                </a:lnTo>
                <a:lnTo>
                  <a:pt x="7" y="4"/>
                </a:lnTo>
                <a:lnTo>
                  <a:pt x="13" y="3"/>
                </a:lnTo>
                <a:lnTo>
                  <a:pt x="13" y="1"/>
                </a:lnTo>
                <a:lnTo>
                  <a:pt x="12" y="0"/>
                </a:lnTo>
                <a:lnTo>
                  <a:pt x="6" y="0"/>
                </a:lnTo>
                <a:lnTo>
                  <a:pt x="0" y="3"/>
                </a:lnTo>
                <a:lnTo>
                  <a:pt x="6" y="3"/>
                </a:lnTo>
                <a:lnTo>
                  <a:pt x="7" y="4"/>
                </a:lnTo>
                <a:lnTo>
                  <a:pt x="7" y="7"/>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5" name="Freeform 1136"/>
          <p:cNvSpPr>
            <a:spLocks/>
          </p:cNvSpPr>
          <p:nvPr/>
        </p:nvSpPr>
        <p:spPr bwMode="auto">
          <a:xfrm>
            <a:off x="4837113" y="2544763"/>
            <a:ext cx="3175" cy="1587"/>
          </a:xfrm>
          <a:custGeom>
            <a:avLst/>
            <a:gdLst>
              <a:gd name="T0" fmla="*/ 2147483647 w 6"/>
              <a:gd name="T1" fmla="*/ 0 h 1"/>
              <a:gd name="T2" fmla="*/ 0 w 6"/>
              <a:gd name="T3" fmla="*/ 0 h 1"/>
              <a:gd name="T4" fmla="*/ 2147483647 w 6"/>
              <a:gd name="T5" fmla="*/ 2147483647 h 1"/>
              <a:gd name="T6" fmla="*/ 2147483647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0"/>
                </a:moveTo>
                <a:lnTo>
                  <a:pt x="0" y="0"/>
                </a:lnTo>
                <a:lnTo>
                  <a:pt x="6" y="1"/>
                </a:lnTo>
                <a:lnTo>
                  <a:pt x="6"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6" name="Freeform 1137"/>
          <p:cNvSpPr>
            <a:spLocks/>
          </p:cNvSpPr>
          <p:nvPr/>
        </p:nvSpPr>
        <p:spPr bwMode="auto">
          <a:xfrm>
            <a:off x="4837113" y="2549525"/>
            <a:ext cx="1587" cy="1588"/>
          </a:xfrm>
          <a:custGeom>
            <a:avLst/>
            <a:gdLst>
              <a:gd name="T0" fmla="*/ 0 w 1"/>
              <a:gd name="T1" fmla="*/ 2147483647 h 1"/>
              <a:gd name="T2" fmla="*/ 2147483647 w 1"/>
              <a:gd name="T3" fmla="*/ 2147483647 h 1"/>
              <a:gd name="T4" fmla="*/ 2147483647 w 1"/>
              <a:gd name="T5" fmla="*/ 0 h 1"/>
              <a:gd name="T6" fmla="*/ 0 w 1"/>
              <a:gd name="T7" fmla="*/ 2147483647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1" y="1"/>
                </a:lnTo>
                <a:lnTo>
                  <a:pt x="1" y="0"/>
                </a:lnTo>
                <a:lnTo>
                  <a:pt x="0" y="1"/>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7" name="Freeform 1138"/>
          <p:cNvSpPr>
            <a:spLocks/>
          </p:cNvSpPr>
          <p:nvPr/>
        </p:nvSpPr>
        <p:spPr bwMode="auto">
          <a:xfrm>
            <a:off x="4841875" y="2427288"/>
            <a:ext cx="3175" cy="3175"/>
          </a:xfrm>
          <a:custGeom>
            <a:avLst/>
            <a:gdLst>
              <a:gd name="T0" fmla="*/ 2147483647 w 8"/>
              <a:gd name="T1" fmla="*/ 2147483647 h 7"/>
              <a:gd name="T2" fmla="*/ 0 w 8"/>
              <a:gd name="T3" fmla="*/ 2147483647 h 7"/>
              <a:gd name="T4" fmla="*/ 2147483647 w 8"/>
              <a:gd name="T5" fmla="*/ 2147483647 h 7"/>
              <a:gd name="T6" fmla="*/ 2147483647 w 8"/>
              <a:gd name="T7" fmla="*/ 0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6" y="2"/>
                </a:moveTo>
                <a:lnTo>
                  <a:pt x="0" y="3"/>
                </a:lnTo>
                <a:lnTo>
                  <a:pt x="6" y="7"/>
                </a:lnTo>
                <a:lnTo>
                  <a:pt x="8" y="0"/>
                </a:lnTo>
                <a:lnTo>
                  <a:pt x="6" y="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8" name="Freeform 1139"/>
          <p:cNvSpPr>
            <a:spLocks/>
          </p:cNvSpPr>
          <p:nvPr/>
        </p:nvSpPr>
        <p:spPr bwMode="auto">
          <a:xfrm>
            <a:off x="4841875" y="2544763"/>
            <a:ext cx="3175" cy="1587"/>
          </a:xfrm>
          <a:custGeom>
            <a:avLst/>
            <a:gdLst>
              <a:gd name="T0" fmla="*/ 0 w 7"/>
              <a:gd name="T1" fmla="*/ 2147483647 h 3"/>
              <a:gd name="T2" fmla="*/ 2147483647 w 7"/>
              <a:gd name="T3" fmla="*/ 2147483647 h 3"/>
              <a:gd name="T4" fmla="*/ 2147483647 w 7"/>
              <a:gd name="T5" fmla="*/ 0 h 3"/>
              <a:gd name="T6" fmla="*/ 2147483647 w 7"/>
              <a:gd name="T7" fmla="*/ 0 h 3"/>
              <a:gd name="T8" fmla="*/ 0 w 7"/>
              <a:gd name="T9" fmla="*/ 2147483647 h 3"/>
              <a:gd name="T10" fmla="*/ 0 60000 65536"/>
              <a:gd name="T11" fmla="*/ 0 60000 65536"/>
              <a:gd name="T12" fmla="*/ 0 60000 65536"/>
              <a:gd name="T13" fmla="*/ 0 60000 65536"/>
              <a:gd name="T14" fmla="*/ 0 60000 65536"/>
              <a:gd name="T15" fmla="*/ 0 w 7"/>
              <a:gd name="T16" fmla="*/ 0 h 3"/>
              <a:gd name="T17" fmla="*/ 7 w 7"/>
              <a:gd name="T18" fmla="*/ 3 h 3"/>
            </a:gdLst>
            <a:ahLst/>
            <a:cxnLst>
              <a:cxn ang="T10">
                <a:pos x="T0" y="T1"/>
              </a:cxn>
              <a:cxn ang="T11">
                <a:pos x="T2" y="T3"/>
              </a:cxn>
              <a:cxn ang="T12">
                <a:pos x="T4" y="T5"/>
              </a:cxn>
              <a:cxn ang="T13">
                <a:pos x="T6" y="T7"/>
              </a:cxn>
              <a:cxn ang="T14">
                <a:pos x="T8" y="T9"/>
              </a:cxn>
            </a:cxnLst>
            <a:rect l="T15" t="T16" r="T17" b="T18"/>
            <a:pathLst>
              <a:path w="7" h="3">
                <a:moveTo>
                  <a:pt x="0" y="3"/>
                </a:moveTo>
                <a:lnTo>
                  <a:pt x="7" y="3"/>
                </a:lnTo>
                <a:lnTo>
                  <a:pt x="3" y="0"/>
                </a:lnTo>
                <a:lnTo>
                  <a:pt x="1" y="0"/>
                </a:lnTo>
                <a:lnTo>
                  <a:pt x="0"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09" name="Freeform 1140"/>
          <p:cNvSpPr>
            <a:spLocks/>
          </p:cNvSpPr>
          <p:nvPr/>
        </p:nvSpPr>
        <p:spPr bwMode="auto">
          <a:xfrm>
            <a:off x="4843463" y="2547938"/>
            <a:ext cx="12700" cy="7937"/>
          </a:xfrm>
          <a:custGeom>
            <a:avLst/>
            <a:gdLst>
              <a:gd name="T0" fmla="*/ 2147483647 w 29"/>
              <a:gd name="T1" fmla="*/ 2147483647 h 20"/>
              <a:gd name="T2" fmla="*/ 2147483647 w 29"/>
              <a:gd name="T3" fmla="*/ 2147483647 h 20"/>
              <a:gd name="T4" fmla="*/ 2147483647 w 29"/>
              <a:gd name="T5" fmla="*/ 2147483647 h 20"/>
              <a:gd name="T6" fmla="*/ 2147483647 w 29"/>
              <a:gd name="T7" fmla="*/ 2147483647 h 20"/>
              <a:gd name="T8" fmla="*/ 2147483647 w 29"/>
              <a:gd name="T9" fmla="*/ 2147483647 h 20"/>
              <a:gd name="T10" fmla="*/ 2147483647 w 29"/>
              <a:gd name="T11" fmla="*/ 2147483647 h 20"/>
              <a:gd name="T12" fmla="*/ 2147483647 w 29"/>
              <a:gd name="T13" fmla="*/ 0 h 20"/>
              <a:gd name="T14" fmla="*/ 2147483647 w 29"/>
              <a:gd name="T15" fmla="*/ 2147483647 h 20"/>
              <a:gd name="T16" fmla="*/ 2147483647 w 29"/>
              <a:gd name="T17" fmla="*/ 2147483647 h 20"/>
              <a:gd name="T18" fmla="*/ 2147483647 w 29"/>
              <a:gd name="T19" fmla="*/ 2147483647 h 20"/>
              <a:gd name="T20" fmla="*/ 2147483647 w 29"/>
              <a:gd name="T21" fmla="*/ 2147483647 h 20"/>
              <a:gd name="T22" fmla="*/ 2147483647 w 29"/>
              <a:gd name="T23" fmla="*/ 2147483647 h 20"/>
              <a:gd name="T24" fmla="*/ 2147483647 w 29"/>
              <a:gd name="T25" fmla="*/ 2147483647 h 20"/>
              <a:gd name="T26" fmla="*/ 0 w 29"/>
              <a:gd name="T27" fmla="*/ 2147483647 h 20"/>
              <a:gd name="T28" fmla="*/ 2147483647 w 29"/>
              <a:gd name="T29" fmla="*/ 214748364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
              <a:gd name="T46" fmla="*/ 0 h 20"/>
              <a:gd name="T47" fmla="*/ 29 w 29"/>
              <a:gd name="T48" fmla="*/ 20 h 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 h="20">
                <a:moveTo>
                  <a:pt x="1" y="20"/>
                </a:moveTo>
                <a:lnTo>
                  <a:pt x="6" y="20"/>
                </a:lnTo>
                <a:lnTo>
                  <a:pt x="12" y="18"/>
                </a:lnTo>
                <a:lnTo>
                  <a:pt x="18" y="19"/>
                </a:lnTo>
                <a:lnTo>
                  <a:pt x="24" y="13"/>
                </a:lnTo>
                <a:lnTo>
                  <a:pt x="23" y="6"/>
                </a:lnTo>
                <a:lnTo>
                  <a:pt x="29" y="0"/>
                </a:lnTo>
                <a:lnTo>
                  <a:pt x="22" y="3"/>
                </a:lnTo>
                <a:lnTo>
                  <a:pt x="15" y="4"/>
                </a:lnTo>
                <a:lnTo>
                  <a:pt x="10" y="5"/>
                </a:lnTo>
                <a:lnTo>
                  <a:pt x="3" y="5"/>
                </a:lnTo>
                <a:lnTo>
                  <a:pt x="10" y="9"/>
                </a:lnTo>
                <a:lnTo>
                  <a:pt x="3" y="11"/>
                </a:lnTo>
                <a:lnTo>
                  <a:pt x="0" y="18"/>
                </a:lnTo>
                <a:lnTo>
                  <a:pt x="1" y="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0" name="Freeform 1141"/>
          <p:cNvSpPr>
            <a:spLocks/>
          </p:cNvSpPr>
          <p:nvPr/>
        </p:nvSpPr>
        <p:spPr bwMode="auto">
          <a:xfrm>
            <a:off x="4852988" y="2555875"/>
            <a:ext cx="7937" cy="3175"/>
          </a:xfrm>
          <a:custGeom>
            <a:avLst/>
            <a:gdLst>
              <a:gd name="T0" fmla="*/ 0 w 15"/>
              <a:gd name="T1" fmla="*/ 0 h 7"/>
              <a:gd name="T2" fmla="*/ 2147483647 w 15"/>
              <a:gd name="T3" fmla="*/ 2147483647 h 7"/>
              <a:gd name="T4" fmla="*/ 2147483647 w 15"/>
              <a:gd name="T5" fmla="*/ 2147483647 h 7"/>
              <a:gd name="T6" fmla="*/ 2147483647 w 15"/>
              <a:gd name="T7" fmla="*/ 0 h 7"/>
              <a:gd name="T8" fmla="*/ 2147483647 w 15"/>
              <a:gd name="T9" fmla="*/ 0 h 7"/>
              <a:gd name="T10" fmla="*/ 2147483647 w 15"/>
              <a:gd name="T11" fmla="*/ 2147483647 h 7"/>
              <a:gd name="T12" fmla="*/ 2147483647 w 15"/>
              <a:gd name="T13" fmla="*/ 0 h 7"/>
              <a:gd name="T14" fmla="*/ 0 w 15"/>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7"/>
              <a:gd name="T26" fmla="*/ 15 w 1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7">
                <a:moveTo>
                  <a:pt x="0" y="0"/>
                </a:moveTo>
                <a:lnTo>
                  <a:pt x="6" y="7"/>
                </a:lnTo>
                <a:lnTo>
                  <a:pt x="14" y="7"/>
                </a:lnTo>
                <a:lnTo>
                  <a:pt x="15" y="0"/>
                </a:lnTo>
                <a:lnTo>
                  <a:pt x="10" y="0"/>
                </a:lnTo>
                <a:lnTo>
                  <a:pt x="4" y="2"/>
                </a:lnTo>
                <a:lnTo>
                  <a:pt x="1" y="0"/>
                </a:lnTo>
                <a:lnTo>
                  <a:pt x="0"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1" name="Freeform 1142"/>
          <p:cNvSpPr>
            <a:spLocks/>
          </p:cNvSpPr>
          <p:nvPr/>
        </p:nvSpPr>
        <p:spPr bwMode="auto">
          <a:xfrm>
            <a:off x="4854575" y="2552700"/>
            <a:ext cx="3175" cy="1588"/>
          </a:xfrm>
          <a:custGeom>
            <a:avLst/>
            <a:gdLst>
              <a:gd name="T0" fmla="*/ 2147483647 w 6"/>
              <a:gd name="T1" fmla="*/ 0 h 1"/>
              <a:gd name="T2" fmla="*/ 0 w 6"/>
              <a:gd name="T3" fmla="*/ 2147483647 h 1"/>
              <a:gd name="T4" fmla="*/ 2147483647 w 6"/>
              <a:gd name="T5" fmla="*/ 2147483647 h 1"/>
              <a:gd name="T6" fmla="*/ 2147483647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0"/>
                </a:moveTo>
                <a:lnTo>
                  <a:pt x="0" y="1"/>
                </a:lnTo>
                <a:lnTo>
                  <a:pt x="6" y="1"/>
                </a:lnTo>
                <a:lnTo>
                  <a:pt x="6"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2" name="Freeform 1143"/>
          <p:cNvSpPr>
            <a:spLocks/>
          </p:cNvSpPr>
          <p:nvPr/>
        </p:nvSpPr>
        <p:spPr bwMode="auto">
          <a:xfrm>
            <a:off x="4878388" y="2387600"/>
            <a:ext cx="11112" cy="3175"/>
          </a:xfrm>
          <a:custGeom>
            <a:avLst/>
            <a:gdLst>
              <a:gd name="T0" fmla="*/ 0 w 20"/>
              <a:gd name="T1" fmla="*/ 2147483647 h 8"/>
              <a:gd name="T2" fmla="*/ 2147483647 w 20"/>
              <a:gd name="T3" fmla="*/ 2147483647 h 8"/>
              <a:gd name="T4" fmla="*/ 2147483647 w 20"/>
              <a:gd name="T5" fmla="*/ 2147483647 h 8"/>
              <a:gd name="T6" fmla="*/ 2147483647 w 20"/>
              <a:gd name="T7" fmla="*/ 2147483647 h 8"/>
              <a:gd name="T8" fmla="*/ 2147483647 w 20"/>
              <a:gd name="T9" fmla="*/ 2147483647 h 8"/>
              <a:gd name="T10" fmla="*/ 2147483647 w 20"/>
              <a:gd name="T11" fmla="*/ 2147483647 h 8"/>
              <a:gd name="T12" fmla="*/ 2147483647 w 20"/>
              <a:gd name="T13" fmla="*/ 2147483647 h 8"/>
              <a:gd name="T14" fmla="*/ 2147483647 w 20"/>
              <a:gd name="T15" fmla="*/ 0 h 8"/>
              <a:gd name="T16" fmla="*/ 2147483647 w 20"/>
              <a:gd name="T17" fmla="*/ 2147483647 h 8"/>
              <a:gd name="T18" fmla="*/ 0 w 20"/>
              <a:gd name="T19" fmla="*/ 2147483647 h 8"/>
              <a:gd name="T20" fmla="*/ 0 w 20"/>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8"/>
              <a:gd name="T35" fmla="*/ 20 w 20"/>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8">
                <a:moveTo>
                  <a:pt x="0" y="6"/>
                </a:moveTo>
                <a:lnTo>
                  <a:pt x="1" y="7"/>
                </a:lnTo>
                <a:lnTo>
                  <a:pt x="7" y="8"/>
                </a:lnTo>
                <a:lnTo>
                  <a:pt x="13" y="6"/>
                </a:lnTo>
                <a:lnTo>
                  <a:pt x="12" y="4"/>
                </a:lnTo>
                <a:lnTo>
                  <a:pt x="20" y="5"/>
                </a:lnTo>
                <a:lnTo>
                  <a:pt x="20" y="3"/>
                </a:lnTo>
                <a:lnTo>
                  <a:pt x="12" y="0"/>
                </a:lnTo>
                <a:lnTo>
                  <a:pt x="6" y="2"/>
                </a:lnTo>
                <a:lnTo>
                  <a:pt x="0" y="4"/>
                </a:lnTo>
                <a:lnTo>
                  <a:pt x="0" y="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3" name="Freeform 1144"/>
          <p:cNvSpPr>
            <a:spLocks/>
          </p:cNvSpPr>
          <p:nvPr/>
        </p:nvSpPr>
        <p:spPr bwMode="auto">
          <a:xfrm>
            <a:off x="2513013" y="4533900"/>
            <a:ext cx="123825" cy="155575"/>
          </a:xfrm>
          <a:custGeom>
            <a:avLst/>
            <a:gdLst>
              <a:gd name="T0" fmla="*/ 2147483647 w 260"/>
              <a:gd name="T1" fmla="*/ 2147483647 h 328"/>
              <a:gd name="T2" fmla="*/ 2147483647 w 260"/>
              <a:gd name="T3" fmla="*/ 2147483647 h 328"/>
              <a:gd name="T4" fmla="*/ 2147483647 w 260"/>
              <a:gd name="T5" fmla="*/ 2147483647 h 328"/>
              <a:gd name="T6" fmla="*/ 2147483647 w 260"/>
              <a:gd name="T7" fmla="*/ 2147483647 h 328"/>
              <a:gd name="T8" fmla="*/ 2147483647 w 260"/>
              <a:gd name="T9" fmla="*/ 2147483647 h 328"/>
              <a:gd name="T10" fmla="*/ 2147483647 w 260"/>
              <a:gd name="T11" fmla="*/ 2147483647 h 328"/>
              <a:gd name="T12" fmla="*/ 2147483647 w 260"/>
              <a:gd name="T13" fmla="*/ 2147483647 h 328"/>
              <a:gd name="T14" fmla="*/ 2147483647 w 260"/>
              <a:gd name="T15" fmla="*/ 2147483647 h 328"/>
              <a:gd name="T16" fmla="*/ 2147483647 w 260"/>
              <a:gd name="T17" fmla="*/ 2147483647 h 328"/>
              <a:gd name="T18" fmla="*/ 2147483647 w 260"/>
              <a:gd name="T19" fmla="*/ 2147483647 h 328"/>
              <a:gd name="T20" fmla="*/ 2147483647 w 260"/>
              <a:gd name="T21" fmla="*/ 2147483647 h 328"/>
              <a:gd name="T22" fmla="*/ 2147483647 w 260"/>
              <a:gd name="T23" fmla="*/ 2147483647 h 328"/>
              <a:gd name="T24" fmla="*/ 2147483647 w 260"/>
              <a:gd name="T25" fmla="*/ 0 h 328"/>
              <a:gd name="T26" fmla="*/ 2147483647 w 260"/>
              <a:gd name="T27" fmla="*/ 2147483647 h 328"/>
              <a:gd name="T28" fmla="*/ 2147483647 w 260"/>
              <a:gd name="T29" fmla="*/ 2147483647 h 328"/>
              <a:gd name="T30" fmla="*/ 2147483647 w 260"/>
              <a:gd name="T31" fmla="*/ 2147483647 h 328"/>
              <a:gd name="T32" fmla="*/ 2147483647 w 260"/>
              <a:gd name="T33" fmla="*/ 2147483647 h 328"/>
              <a:gd name="T34" fmla="*/ 2147483647 w 260"/>
              <a:gd name="T35" fmla="*/ 2147483647 h 328"/>
              <a:gd name="T36" fmla="*/ 2147483647 w 260"/>
              <a:gd name="T37" fmla="*/ 2147483647 h 328"/>
              <a:gd name="T38" fmla="*/ 2147483647 w 260"/>
              <a:gd name="T39" fmla="*/ 2147483647 h 328"/>
              <a:gd name="T40" fmla="*/ 2147483647 w 260"/>
              <a:gd name="T41" fmla="*/ 2147483647 h 328"/>
              <a:gd name="T42" fmla="*/ 2147483647 w 260"/>
              <a:gd name="T43" fmla="*/ 2147483647 h 328"/>
              <a:gd name="T44" fmla="*/ 2147483647 w 260"/>
              <a:gd name="T45" fmla="*/ 2147483647 h 328"/>
              <a:gd name="T46" fmla="*/ 2147483647 w 260"/>
              <a:gd name="T47" fmla="*/ 2147483647 h 328"/>
              <a:gd name="T48" fmla="*/ 2147483647 w 260"/>
              <a:gd name="T49" fmla="*/ 2147483647 h 328"/>
              <a:gd name="T50" fmla="*/ 2147483647 w 260"/>
              <a:gd name="T51" fmla="*/ 2147483647 h 328"/>
              <a:gd name="T52" fmla="*/ 2147483647 w 260"/>
              <a:gd name="T53" fmla="*/ 2147483647 h 328"/>
              <a:gd name="T54" fmla="*/ 2147483647 w 260"/>
              <a:gd name="T55" fmla="*/ 2147483647 h 328"/>
              <a:gd name="T56" fmla="*/ 2147483647 w 260"/>
              <a:gd name="T57" fmla="*/ 2147483647 h 328"/>
              <a:gd name="T58" fmla="*/ 2147483647 w 260"/>
              <a:gd name="T59" fmla="*/ 2147483647 h 328"/>
              <a:gd name="T60" fmla="*/ 2147483647 w 260"/>
              <a:gd name="T61" fmla="*/ 2147483647 h 328"/>
              <a:gd name="T62" fmla="*/ 2147483647 w 260"/>
              <a:gd name="T63" fmla="*/ 2147483647 h 328"/>
              <a:gd name="T64" fmla="*/ 2147483647 w 260"/>
              <a:gd name="T65" fmla="*/ 2147483647 h 328"/>
              <a:gd name="T66" fmla="*/ 2147483647 w 260"/>
              <a:gd name="T67" fmla="*/ 2147483647 h 328"/>
              <a:gd name="T68" fmla="*/ 2147483647 w 260"/>
              <a:gd name="T69" fmla="*/ 2147483647 h 328"/>
              <a:gd name="T70" fmla="*/ 2147483647 w 260"/>
              <a:gd name="T71" fmla="*/ 2147483647 h 328"/>
              <a:gd name="T72" fmla="*/ 2147483647 w 260"/>
              <a:gd name="T73" fmla="*/ 2147483647 h 328"/>
              <a:gd name="T74" fmla="*/ 2147483647 w 260"/>
              <a:gd name="T75" fmla="*/ 2147483647 h 328"/>
              <a:gd name="T76" fmla="*/ 2147483647 w 260"/>
              <a:gd name="T77" fmla="*/ 2147483647 h 328"/>
              <a:gd name="T78" fmla="*/ 2147483647 w 260"/>
              <a:gd name="T79" fmla="*/ 2147483647 h 328"/>
              <a:gd name="T80" fmla="*/ 2147483647 w 260"/>
              <a:gd name="T81" fmla="*/ 2147483647 h 328"/>
              <a:gd name="T82" fmla="*/ 2147483647 w 260"/>
              <a:gd name="T83" fmla="*/ 2147483647 h 328"/>
              <a:gd name="T84" fmla="*/ 2147483647 w 260"/>
              <a:gd name="T85" fmla="*/ 2147483647 h 328"/>
              <a:gd name="T86" fmla="*/ 2147483647 w 260"/>
              <a:gd name="T87" fmla="*/ 2147483647 h 328"/>
              <a:gd name="T88" fmla="*/ 2147483647 w 260"/>
              <a:gd name="T89" fmla="*/ 2147483647 h 328"/>
              <a:gd name="T90" fmla="*/ 2147483647 w 260"/>
              <a:gd name="T91" fmla="*/ 2147483647 h 328"/>
              <a:gd name="T92" fmla="*/ 2147483647 w 260"/>
              <a:gd name="T93" fmla="*/ 2147483647 h 328"/>
              <a:gd name="T94" fmla="*/ 2147483647 w 260"/>
              <a:gd name="T95" fmla="*/ 2147483647 h 328"/>
              <a:gd name="T96" fmla="*/ 2147483647 w 260"/>
              <a:gd name="T97" fmla="*/ 2147483647 h 328"/>
              <a:gd name="T98" fmla="*/ 2147483647 w 260"/>
              <a:gd name="T99" fmla="*/ 2147483647 h 328"/>
              <a:gd name="T100" fmla="*/ 2147483647 w 260"/>
              <a:gd name="T101" fmla="*/ 2147483647 h 328"/>
              <a:gd name="T102" fmla="*/ 2147483647 w 260"/>
              <a:gd name="T103" fmla="*/ 2147483647 h 328"/>
              <a:gd name="T104" fmla="*/ 2147483647 w 260"/>
              <a:gd name="T105" fmla="*/ 2147483647 h 328"/>
              <a:gd name="T106" fmla="*/ 2147483647 w 260"/>
              <a:gd name="T107" fmla="*/ 2147483647 h 328"/>
              <a:gd name="T108" fmla="*/ 2147483647 w 260"/>
              <a:gd name="T109" fmla="*/ 2147483647 h 328"/>
              <a:gd name="T110" fmla="*/ 2147483647 w 260"/>
              <a:gd name="T111" fmla="*/ 2147483647 h 328"/>
              <a:gd name="T112" fmla="*/ 2147483647 w 260"/>
              <a:gd name="T113" fmla="*/ 2147483647 h 328"/>
              <a:gd name="T114" fmla="*/ 2147483647 w 260"/>
              <a:gd name="T115" fmla="*/ 2147483647 h 328"/>
              <a:gd name="T116" fmla="*/ 2147483647 w 260"/>
              <a:gd name="T117" fmla="*/ 2147483647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0"/>
              <a:gd name="T178" fmla="*/ 0 h 328"/>
              <a:gd name="T179" fmla="*/ 260 w 260"/>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0" h="328">
                <a:moveTo>
                  <a:pt x="22" y="192"/>
                </a:moveTo>
                <a:lnTo>
                  <a:pt x="16" y="185"/>
                </a:lnTo>
                <a:lnTo>
                  <a:pt x="14" y="178"/>
                </a:lnTo>
                <a:lnTo>
                  <a:pt x="12" y="171"/>
                </a:lnTo>
                <a:lnTo>
                  <a:pt x="8" y="164"/>
                </a:lnTo>
                <a:lnTo>
                  <a:pt x="1" y="157"/>
                </a:lnTo>
                <a:lnTo>
                  <a:pt x="1" y="151"/>
                </a:lnTo>
                <a:lnTo>
                  <a:pt x="0" y="144"/>
                </a:lnTo>
                <a:lnTo>
                  <a:pt x="6" y="138"/>
                </a:lnTo>
                <a:lnTo>
                  <a:pt x="9" y="130"/>
                </a:lnTo>
                <a:lnTo>
                  <a:pt x="9" y="124"/>
                </a:lnTo>
                <a:lnTo>
                  <a:pt x="12" y="118"/>
                </a:lnTo>
                <a:lnTo>
                  <a:pt x="14" y="111"/>
                </a:lnTo>
                <a:lnTo>
                  <a:pt x="16" y="104"/>
                </a:lnTo>
                <a:lnTo>
                  <a:pt x="13" y="97"/>
                </a:lnTo>
                <a:lnTo>
                  <a:pt x="12" y="90"/>
                </a:lnTo>
                <a:lnTo>
                  <a:pt x="17" y="84"/>
                </a:lnTo>
                <a:lnTo>
                  <a:pt x="23" y="81"/>
                </a:lnTo>
                <a:lnTo>
                  <a:pt x="29" y="78"/>
                </a:lnTo>
                <a:lnTo>
                  <a:pt x="36" y="78"/>
                </a:lnTo>
                <a:lnTo>
                  <a:pt x="42" y="79"/>
                </a:lnTo>
                <a:lnTo>
                  <a:pt x="48" y="78"/>
                </a:lnTo>
                <a:lnTo>
                  <a:pt x="48" y="76"/>
                </a:lnTo>
                <a:lnTo>
                  <a:pt x="52" y="76"/>
                </a:lnTo>
                <a:lnTo>
                  <a:pt x="51" y="70"/>
                </a:lnTo>
                <a:lnTo>
                  <a:pt x="57" y="66"/>
                </a:lnTo>
                <a:lnTo>
                  <a:pt x="56" y="59"/>
                </a:lnTo>
                <a:lnTo>
                  <a:pt x="55" y="57"/>
                </a:lnTo>
                <a:lnTo>
                  <a:pt x="49" y="54"/>
                </a:lnTo>
                <a:lnTo>
                  <a:pt x="53" y="47"/>
                </a:lnTo>
                <a:lnTo>
                  <a:pt x="55" y="40"/>
                </a:lnTo>
                <a:lnTo>
                  <a:pt x="60" y="35"/>
                </a:lnTo>
                <a:lnTo>
                  <a:pt x="61" y="28"/>
                </a:lnTo>
                <a:lnTo>
                  <a:pt x="62" y="22"/>
                </a:lnTo>
                <a:lnTo>
                  <a:pt x="63" y="15"/>
                </a:lnTo>
                <a:lnTo>
                  <a:pt x="67" y="8"/>
                </a:lnTo>
                <a:lnTo>
                  <a:pt x="68" y="3"/>
                </a:lnTo>
                <a:lnTo>
                  <a:pt x="71" y="2"/>
                </a:lnTo>
                <a:lnTo>
                  <a:pt x="72" y="0"/>
                </a:lnTo>
                <a:lnTo>
                  <a:pt x="78" y="0"/>
                </a:lnTo>
                <a:lnTo>
                  <a:pt x="84" y="1"/>
                </a:lnTo>
                <a:lnTo>
                  <a:pt x="90" y="2"/>
                </a:lnTo>
                <a:lnTo>
                  <a:pt x="97" y="5"/>
                </a:lnTo>
                <a:lnTo>
                  <a:pt x="99" y="3"/>
                </a:lnTo>
                <a:lnTo>
                  <a:pt x="104" y="3"/>
                </a:lnTo>
                <a:lnTo>
                  <a:pt x="110" y="7"/>
                </a:lnTo>
                <a:lnTo>
                  <a:pt x="116" y="8"/>
                </a:lnTo>
                <a:lnTo>
                  <a:pt x="129" y="13"/>
                </a:lnTo>
                <a:lnTo>
                  <a:pt x="135" y="15"/>
                </a:lnTo>
                <a:lnTo>
                  <a:pt x="140" y="18"/>
                </a:lnTo>
                <a:lnTo>
                  <a:pt x="140" y="25"/>
                </a:lnTo>
                <a:lnTo>
                  <a:pt x="142" y="22"/>
                </a:lnTo>
                <a:lnTo>
                  <a:pt x="140" y="16"/>
                </a:lnTo>
                <a:lnTo>
                  <a:pt x="141" y="13"/>
                </a:lnTo>
                <a:lnTo>
                  <a:pt x="140" y="7"/>
                </a:lnTo>
                <a:lnTo>
                  <a:pt x="146" y="2"/>
                </a:lnTo>
                <a:lnTo>
                  <a:pt x="153" y="2"/>
                </a:lnTo>
                <a:lnTo>
                  <a:pt x="171" y="2"/>
                </a:lnTo>
                <a:lnTo>
                  <a:pt x="177" y="3"/>
                </a:lnTo>
                <a:lnTo>
                  <a:pt x="181" y="7"/>
                </a:lnTo>
                <a:lnTo>
                  <a:pt x="183" y="8"/>
                </a:lnTo>
                <a:lnTo>
                  <a:pt x="188" y="7"/>
                </a:lnTo>
                <a:lnTo>
                  <a:pt x="190" y="14"/>
                </a:lnTo>
                <a:lnTo>
                  <a:pt x="192" y="10"/>
                </a:lnTo>
                <a:lnTo>
                  <a:pt x="198" y="11"/>
                </a:lnTo>
                <a:lnTo>
                  <a:pt x="206" y="11"/>
                </a:lnTo>
                <a:lnTo>
                  <a:pt x="204" y="8"/>
                </a:lnTo>
                <a:lnTo>
                  <a:pt x="198" y="10"/>
                </a:lnTo>
                <a:lnTo>
                  <a:pt x="191" y="7"/>
                </a:lnTo>
                <a:lnTo>
                  <a:pt x="192" y="0"/>
                </a:lnTo>
                <a:lnTo>
                  <a:pt x="204" y="0"/>
                </a:lnTo>
                <a:lnTo>
                  <a:pt x="209" y="1"/>
                </a:lnTo>
                <a:lnTo>
                  <a:pt x="217" y="2"/>
                </a:lnTo>
                <a:lnTo>
                  <a:pt x="224" y="3"/>
                </a:lnTo>
                <a:lnTo>
                  <a:pt x="229" y="6"/>
                </a:lnTo>
                <a:lnTo>
                  <a:pt x="235" y="7"/>
                </a:lnTo>
                <a:lnTo>
                  <a:pt x="241" y="8"/>
                </a:lnTo>
                <a:lnTo>
                  <a:pt x="248" y="9"/>
                </a:lnTo>
                <a:lnTo>
                  <a:pt x="254" y="13"/>
                </a:lnTo>
                <a:lnTo>
                  <a:pt x="260" y="17"/>
                </a:lnTo>
                <a:lnTo>
                  <a:pt x="259" y="24"/>
                </a:lnTo>
                <a:lnTo>
                  <a:pt x="257" y="31"/>
                </a:lnTo>
                <a:lnTo>
                  <a:pt x="257" y="38"/>
                </a:lnTo>
                <a:lnTo>
                  <a:pt x="253" y="44"/>
                </a:lnTo>
                <a:lnTo>
                  <a:pt x="250" y="51"/>
                </a:lnTo>
                <a:lnTo>
                  <a:pt x="245" y="55"/>
                </a:lnTo>
                <a:lnTo>
                  <a:pt x="239" y="62"/>
                </a:lnTo>
                <a:lnTo>
                  <a:pt x="239" y="63"/>
                </a:lnTo>
                <a:lnTo>
                  <a:pt x="235" y="70"/>
                </a:lnTo>
                <a:lnTo>
                  <a:pt x="230" y="76"/>
                </a:lnTo>
                <a:lnTo>
                  <a:pt x="230" y="83"/>
                </a:lnTo>
                <a:lnTo>
                  <a:pt x="229" y="90"/>
                </a:lnTo>
                <a:lnTo>
                  <a:pt x="229" y="97"/>
                </a:lnTo>
                <a:lnTo>
                  <a:pt x="230" y="104"/>
                </a:lnTo>
                <a:lnTo>
                  <a:pt x="232" y="111"/>
                </a:lnTo>
                <a:lnTo>
                  <a:pt x="230" y="118"/>
                </a:lnTo>
                <a:lnTo>
                  <a:pt x="230" y="124"/>
                </a:lnTo>
                <a:lnTo>
                  <a:pt x="230" y="128"/>
                </a:lnTo>
                <a:lnTo>
                  <a:pt x="233" y="134"/>
                </a:lnTo>
                <a:lnTo>
                  <a:pt x="232" y="142"/>
                </a:lnTo>
                <a:lnTo>
                  <a:pt x="236" y="147"/>
                </a:lnTo>
                <a:lnTo>
                  <a:pt x="235" y="155"/>
                </a:lnTo>
                <a:lnTo>
                  <a:pt x="238" y="161"/>
                </a:lnTo>
                <a:lnTo>
                  <a:pt x="243" y="168"/>
                </a:lnTo>
                <a:lnTo>
                  <a:pt x="249" y="173"/>
                </a:lnTo>
                <a:lnTo>
                  <a:pt x="252" y="181"/>
                </a:lnTo>
                <a:lnTo>
                  <a:pt x="257" y="188"/>
                </a:lnTo>
                <a:lnTo>
                  <a:pt x="256" y="194"/>
                </a:lnTo>
                <a:lnTo>
                  <a:pt x="256" y="201"/>
                </a:lnTo>
                <a:lnTo>
                  <a:pt x="253" y="207"/>
                </a:lnTo>
                <a:lnTo>
                  <a:pt x="250" y="213"/>
                </a:lnTo>
                <a:lnTo>
                  <a:pt x="245" y="220"/>
                </a:lnTo>
                <a:lnTo>
                  <a:pt x="243" y="225"/>
                </a:lnTo>
                <a:lnTo>
                  <a:pt x="245" y="232"/>
                </a:lnTo>
                <a:lnTo>
                  <a:pt x="245" y="237"/>
                </a:lnTo>
                <a:lnTo>
                  <a:pt x="243" y="244"/>
                </a:lnTo>
                <a:lnTo>
                  <a:pt x="243" y="251"/>
                </a:lnTo>
                <a:lnTo>
                  <a:pt x="239" y="258"/>
                </a:lnTo>
                <a:lnTo>
                  <a:pt x="236" y="265"/>
                </a:lnTo>
                <a:lnTo>
                  <a:pt x="233" y="272"/>
                </a:lnTo>
                <a:lnTo>
                  <a:pt x="230" y="277"/>
                </a:lnTo>
                <a:lnTo>
                  <a:pt x="225" y="282"/>
                </a:lnTo>
                <a:lnTo>
                  <a:pt x="223" y="288"/>
                </a:lnTo>
                <a:lnTo>
                  <a:pt x="217" y="290"/>
                </a:lnTo>
                <a:lnTo>
                  <a:pt x="210" y="286"/>
                </a:lnTo>
                <a:lnTo>
                  <a:pt x="206" y="280"/>
                </a:lnTo>
                <a:lnTo>
                  <a:pt x="202" y="281"/>
                </a:lnTo>
                <a:lnTo>
                  <a:pt x="196" y="275"/>
                </a:lnTo>
                <a:lnTo>
                  <a:pt x="192" y="268"/>
                </a:lnTo>
                <a:lnTo>
                  <a:pt x="191" y="269"/>
                </a:lnTo>
                <a:lnTo>
                  <a:pt x="190" y="269"/>
                </a:lnTo>
                <a:lnTo>
                  <a:pt x="185" y="271"/>
                </a:lnTo>
                <a:lnTo>
                  <a:pt x="177" y="275"/>
                </a:lnTo>
                <a:lnTo>
                  <a:pt x="171" y="275"/>
                </a:lnTo>
                <a:lnTo>
                  <a:pt x="166" y="281"/>
                </a:lnTo>
                <a:lnTo>
                  <a:pt x="160" y="281"/>
                </a:lnTo>
                <a:lnTo>
                  <a:pt x="153" y="281"/>
                </a:lnTo>
                <a:lnTo>
                  <a:pt x="147" y="284"/>
                </a:lnTo>
                <a:lnTo>
                  <a:pt x="142" y="280"/>
                </a:lnTo>
                <a:lnTo>
                  <a:pt x="135" y="276"/>
                </a:lnTo>
                <a:lnTo>
                  <a:pt x="130" y="277"/>
                </a:lnTo>
                <a:lnTo>
                  <a:pt x="128" y="284"/>
                </a:lnTo>
                <a:lnTo>
                  <a:pt x="122" y="289"/>
                </a:lnTo>
                <a:lnTo>
                  <a:pt x="119" y="294"/>
                </a:lnTo>
                <a:lnTo>
                  <a:pt x="132" y="308"/>
                </a:lnTo>
                <a:lnTo>
                  <a:pt x="134" y="315"/>
                </a:lnTo>
                <a:lnTo>
                  <a:pt x="134" y="321"/>
                </a:lnTo>
                <a:lnTo>
                  <a:pt x="129" y="328"/>
                </a:lnTo>
                <a:lnTo>
                  <a:pt x="122" y="328"/>
                </a:lnTo>
                <a:lnTo>
                  <a:pt x="116" y="324"/>
                </a:lnTo>
                <a:lnTo>
                  <a:pt x="110" y="323"/>
                </a:lnTo>
                <a:lnTo>
                  <a:pt x="104" y="321"/>
                </a:lnTo>
                <a:lnTo>
                  <a:pt x="99" y="320"/>
                </a:lnTo>
                <a:lnTo>
                  <a:pt x="92" y="314"/>
                </a:lnTo>
                <a:lnTo>
                  <a:pt x="84" y="314"/>
                </a:lnTo>
                <a:lnTo>
                  <a:pt x="80" y="306"/>
                </a:lnTo>
                <a:lnTo>
                  <a:pt x="77" y="299"/>
                </a:lnTo>
                <a:lnTo>
                  <a:pt x="73" y="292"/>
                </a:lnTo>
                <a:lnTo>
                  <a:pt x="73" y="289"/>
                </a:lnTo>
                <a:lnTo>
                  <a:pt x="71" y="282"/>
                </a:lnTo>
                <a:lnTo>
                  <a:pt x="67" y="275"/>
                </a:lnTo>
                <a:lnTo>
                  <a:pt x="63" y="268"/>
                </a:lnTo>
                <a:lnTo>
                  <a:pt x="61" y="263"/>
                </a:lnTo>
                <a:lnTo>
                  <a:pt x="57" y="255"/>
                </a:lnTo>
                <a:lnTo>
                  <a:pt x="53" y="249"/>
                </a:lnTo>
                <a:lnTo>
                  <a:pt x="52" y="241"/>
                </a:lnTo>
                <a:lnTo>
                  <a:pt x="53" y="234"/>
                </a:lnTo>
                <a:lnTo>
                  <a:pt x="50" y="228"/>
                </a:lnTo>
                <a:lnTo>
                  <a:pt x="48" y="220"/>
                </a:lnTo>
                <a:lnTo>
                  <a:pt x="48" y="215"/>
                </a:lnTo>
                <a:lnTo>
                  <a:pt x="48" y="207"/>
                </a:lnTo>
                <a:lnTo>
                  <a:pt x="42" y="207"/>
                </a:lnTo>
                <a:lnTo>
                  <a:pt x="36" y="210"/>
                </a:lnTo>
                <a:lnTo>
                  <a:pt x="29" y="208"/>
                </a:lnTo>
                <a:lnTo>
                  <a:pt x="26" y="208"/>
                </a:lnTo>
                <a:lnTo>
                  <a:pt x="26" y="201"/>
                </a:lnTo>
                <a:lnTo>
                  <a:pt x="25" y="194"/>
                </a:lnTo>
                <a:lnTo>
                  <a:pt x="22" y="19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4" name="Freeform 1145"/>
          <p:cNvSpPr>
            <a:spLocks/>
          </p:cNvSpPr>
          <p:nvPr/>
        </p:nvSpPr>
        <p:spPr bwMode="auto">
          <a:xfrm>
            <a:off x="3752850" y="3729038"/>
            <a:ext cx="255588" cy="257175"/>
          </a:xfrm>
          <a:custGeom>
            <a:avLst/>
            <a:gdLst>
              <a:gd name="T0" fmla="*/ 0 w 539"/>
              <a:gd name="T1" fmla="*/ 2147483647 h 544"/>
              <a:gd name="T2" fmla="*/ 2147483647 w 539"/>
              <a:gd name="T3" fmla="*/ 2147483647 h 544"/>
              <a:gd name="T4" fmla="*/ 2147483647 w 539"/>
              <a:gd name="T5" fmla="*/ 2147483647 h 544"/>
              <a:gd name="T6" fmla="*/ 2147483647 w 539"/>
              <a:gd name="T7" fmla="*/ 2147483647 h 544"/>
              <a:gd name="T8" fmla="*/ 2147483647 w 539"/>
              <a:gd name="T9" fmla="*/ 2147483647 h 544"/>
              <a:gd name="T10" fmla="*/ 2147483647 w 539"/>
              <a:gd name="T11" fmla="*/ 2147483647 h 544"/>
              <a:gd name="T12" fmla="*/ 2147483647 w 539"/>
              <a:gd name="T13" fmla="*/ 2147483647 h 544"/>
              <a:gd name="T14" fmla="*/ 2147483647 w 539"/>
              <a:gd name="T15" fmla="*/ 2147483647 h 544"/>
              <a:gd name="T16" fmla="*/ 2147483647 w 539"/>
              <a:gd name="T17" fmla="*/ 2147483647 h 544"/>
              <a:gd name="T18" fmla="*/ 2147483647 w 539"/>
              <a:gd name="T19" fmla="*/ 2147483647 h 544"/>
              <a:gd name="T20" fmla="*/ 2147483647 w 539"/>
              <a:gd name="T21" fmla="*/ 2147483647 h 544"/>
              <a:gd name="T22" fmla="*/ 2147483647 w 539"/>
              <a:gd name="T23" fmla="*/ 2147483647 h 544"/>
              <a:gd name="T24" fmla="*/ 2147483647 w 539"/>
              <a:gd name="T25" fmla="*/ 2147483647 h 544"/>
              <a:gd name="T26" fmla="*/ 2147483647 w 539"/>
              <a:gd name="T27" fmla="*/ 2147483647 h 544"/>
              <a:gd name="T28" fmla="*/ 2147483647 w 539"/>
              <a:gd name="T29" fmla="*/ 2147483647 h 544"/>
              <a:gd name="T30" fmla="*/ 2147483647 w 539"/>
              <a:gd name="T31" fmla="*/ 2147483647 h 544"/>
              <a:gd name="T32" fmla="*/ 2147483647 w 539"/>
              <a:gd name="T33" fmla="*/ 2147483647 h 544"/>
              <a:gd name="T34" fmla="*/ 2147483647 w 539"/>
              <a:gd name="T35" fmla="*/ 2147483647 h 544"/>
              <a:gd name="T36" fmla="*/ 2147483647 w 539"/>
              <a:gd name="T37" fmla="*/ 2147483647 h 544"/>
              <a:gd name="T38" fmla="*/ 2147483647 w 539"/>
              <a:gd name="T39" fmla="*/ 2147483647 h 544"/>
              <a:gd name="T40" fmla="*/ 2147483647 w 539"/>
              <a:gd name="T41" fmla="*/ 2147483647 h 544"/>
              <a:gd name="T42" fmla="*/ 2147483647 w 539"/>
              <a:gd name="T43" fmla="*/ 2147483647 h 544"/>
              <a:gd name="T44" fmla="*/ 2147483647 w 539"/>
              <a:gd name="T45" fmla="*/ 2147483647 h 544"/>
              <a:gd name="T46" fmla="*/ 2147483647 w 539"/>
              <a:gd name="T47" fmla="*/ 2147483647 h 544"/>
              <a:gd name="T48" fmla="*/ 2147483647 w 539"/>
              <a:gd name="T49" fmla="*/ 2147483647 h 544"/>
              <a:gd name="T50" fmla="*/ 2147483647 w 539"/>
              <a:gd name="T51" fmla="*/ 2147483647 h 544"/>
              <a:gd name="T52" fmla="*/ 2147483647 w 539"/>
              <a:gd name="T53" fmla="*/ 2147483647 h 544"/>
              <a:gd name="T54" fmla="*/ 2147483647 w 539"/>
              <a:gd name="T55" fmla="*/ 2147483647 h 544"/>
              <a:gd name="T56" fmla="*/ 2147483647 w 539"/>
              <a:gd name="T57" fmla="*/ 2147483647 h 544"/>
              <a:gd name="T58" fmla="*/ 2147483647 w 539"/>
              <a:gd name="T59" fmla="*/ 2147483647 h 544"/>
              <a:gd name="T60" fmla="*/ 2147483647 w 539"/>
              <a:gd name="T61" fmla="*/ 2147483647 h 544"/>
              <a:gd name="T62" fmla="*/ 2147483647 w 539"/>
              <a:gd name="T63" fmla="*/ 2147483647 h 544"/>
              <a:gd name="T64" fmla="*/ 2147483647 w 539"/>
              <a:gd name="T65" fmla="*/ 2147483647 h 544"/>
              <a:gd name="T66" fmla="*/ 2147483647 w 539"/>
              <a:gd name="T67" fmla="*/ 2147483647 h 544"/>
              <a:gd name="T68" fmla="*/ 2147483647 w 539"/>
              <a:gd name="T69" fmla="*/ 2147483647 h 544"/>
              <a:gd name="T70" fmla="*/ 2147483647 w 539"/>
              <a:gd name="T71" fmla="*/ 2147483647 h 544"/>
              <a:gd name="T72" fmla="*/ 2147483647 w 539"/>
              <a:gd name="T73" fmla="*/ 2147483647 h 544"/>
              <a:gd name="T74" fmla="*/ 2147483647 w 539"/>
              <a:gd name="T75" fmla="*/ 2147483647 h 544"/>
              <a:gd name="T76" fmla="*/ 2147483647 w 539"/>
              <a:gd name="T77" fmla="*/ 2147483647 h 544"/>
              <a:gd name="T78" fmla="*/ 2147483647 w 539"/>
              <a:gd name="T79" fmla="*/ 2147483647 h 544"/>
              <a:gd name="T80" fmla="*/ 2147483647 w 539"/>
              <a:gd name="T81" fmla="*/ 2147483647 h 544"/>
              <a:gd name="T82" fmla="*/ 2147483647 w 539"/>
              <a:gd name="T83" fmla="*/ 2147483647 h 544"/>
              <a:gd name="T84" fmla="*/ 2147483647 w 539"/>
              <a:gd name="T85" fmla="*/ 2147483647 h 544"/>
              <a:gd name="T86" fmla="*/ 2147483647 w 539"/>
              <a:gd name="T87" fmla="*/ 2147483647 h 544"/>
              <a:gd name="T88" fmla="*/ 2147483647 w 539"/>
              <a:gd name="T89" fmla="*/ 2147483647 h 544"/>
              <a:gd name="T90" fmla="*/ 2147483647 w 539"/>
              <a:gd name="T91" fmla="*/ 2147483647 h 544"/>
              <a:gd name="T92" fmla="*/ 2147483647 w 539"/>
              <a:gd name="T93" fmla="*/ 2147483647 h 544"/>
              <a:gd name="T94" fmla="*/ 2147483647 w 539"/>
              <a:gd name="T95" fmla="*/ 2147483647 h 544"/>
              <a:gd name="T96" fmla="*/ 2147483647 w 539"/>
              <a:gd name="T97" fmla="*/ 2147483647 h 544"/>
              <a:gd name="T98" fmla="*/ 2147483647 w 539"/>
              <a:gd name="T99" fmla="*/ 2147483647 h 544"/>
              <a:gd name="T100" fmla="*/ 2147483647 w 539"/>
              <a:gd name="T101" fmla="*/ 2147483647 h 544"/>
              <a:gd name="T102" fmla="*/ 2147483647 w 539"/>
              <a:gd name="T103" fmla="*/ 2147483647 h 544"/>
              <a:gd name="T104" fmla="*/ 2147483647 w 539"/>
              <a:gd name="T105" fmla="*/ 2147483647 h 544"/>
              <a:gd name="T106" fmla="*/ 2147483647 w 539"/>
              <a:gd name="T107" fmla="*/ 2147483647 h 544"/>
              <a:gd name="T108" fmla="*/ 2147483647 w 539"/>
              <a:gd name="T109" fmla="*/ 2147483647 h 5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9"/>
              <a:gd name="T166" fmla="*/ 0 h 544"/>
              <a:gd name="T167" fmla="*/ 539 w 539"/>
              <a:gd name="T168" fmla="*/ 544 h 5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9" h="544">
                <a:moveTo>
                  <a:pt x="2" y="544"/>
                </a:moveTo>
                <a:lnTo>
                  <a:pt x="0" y="541"/>
                </a:lnTo>
                <a:lnTo>
                  <a:pt x="0" y="534"/>
                </a:lnTo>
                <a:lnTo>
                  <a:pt x="1" y="527"/>
                </a:lnTo>
                <a:lnTo>
                  <a:pt x="2" y="520"/>
                </a:lnTo>
                <a:lnTo>
                  <a:pt x="3" y="513"/>
                </a:lnTo>
                <a:lnTo>
                  <a:pt x="4" y="508"/>
                </a:lnTo>
                <a:lnTo>
                  <a:pt x="5" y="500"/>
                </a:lnTo>
                <a:lnTo>
                  <a:pt x="5" y="497"/>
                </a:lnTo>
                <a:lnTo>
                  <a:pt x="6" y="490"/>
                </a:lnTo>
                <a:lnTo>
                  <a:pt x="7" y="484"/>
                </a:lnTo>
                <a:lnTo>
                  <a:pt x="9" y="478"/>
                </a:lnTo>
                <a:lnTo>
                  <a:pt x="11" y="471"/>
                </a:lnTo>
                <a:lnTo>
                  <a:pt x="11" y="463"/>
                </a:lnTo>
                <a:lnTo>
                  <a:pt x="12" y="457"/>
                </a:lnTo>
                <a:lnTo>
                  <a:pt x="15" y="451"/>
                </a:lnTo>
                <a:lnTo>
                  <a:pt x="21" y="437"/>
                </a:lnTo>
                <a:lnTo>
                  <a:pt x="25" y="431"/>
                </a:lnTo>
                <a:lnTo>
                  <a:pt x="30" y="423"/>
                </a:lnTo>
                <a:lnTo>
                  <a:pt x="36" y="423"/>
                </a:lnTo>
                <a:lnTo>
                  <a:pt x="43" y="417"/>
                </a:lnTo>
                <a:lnTo>
                  <a:pt x="45" y="411"/>
                </a:lnTo>
                <a:lnTo>
                  <a:pt x="49" y="404"/>
                </a:lnTo>
                <a:lnTo>
                  <a:pt x="51" y="398"/>
                </a:lnTo>
                <a:lnTo>
                  <a:pt x="51" y="391"/>
                </a:lnTo>
                <a:lnTo>
                  <a:pt x="53" y="384"/>
                </a:lnTo>
                <a:lnTo>
                  <a:pt x="55" y="377"/>
                </a:lnTo>
                <a:lnTo>
                  <a:pt x="61" y="374"/>
                </a:lnTo>
                <a:lnTo>
                  <a:pt x="63" y="369"/>
                </a:lnTo>
                <a:lnTo>
                  <a:pt x="60" y="363"/>
                </a:lnTo>
                <a:lnTo>
                  <a:pt x="65" y="355"/>
                </a:lnTo>
                <a:lnTo>
                  <a:pt x="67" y="349"/>
                </a:lnTo>
                <a:lnTo>
                  <a:pt x="71" y="342"/>
                </a:lnTo>
                <a:lnTo>
                  <a:pt x="76" y="335"/>
                </a:lnTo>
                <a:lnTo>
                  <a:pt x="77" y="328"/>
                </a:lnTo>
                <a:lnTo>
                  <a:pt x="81" y="322"/>
                </a:lnTo>
                <a:lnTo>
                  <a:pt x="85" y="315"/>
                </a:lnTo>
                <a:lnTo>
                  <a:pt x="89" y="308"/>
                </a:lnTo>
                <a:lnTo>
                  <a:pt x="88" y="301"/>
                </a:lnTo>
                <a:lnTo>
                  <a:pt x="82" y="307"/>
                </a:lnTo>
                <a:lnTo>
                  <a:pt x="77" y="314"/>
                </a:lnTo>
                <a:lnTo>
                  <a:pt x="80" y="307"/>
                </a:lnTo>
                <a:lnTo>
                  <a:pt x="84" y="300"/>
                </a:lnTo>
                <a:lnTo>
                  <a:pt x="90" y="293"/>
                </a:lnTo>
                <a:lnTo>
                  <a:pt x="96" y="288"/>
                </a:lnTo>
                <a:lnTo>
                  <a:pt x="102" y="285"/>
                </a:lnTo>
                <a:lnTo>
                  <a:pt x="107" y="279"/>
                </a:lnTo>
                <a:lnTo>
                  <a:pt x="112" y="272"/>
                </a:lnTo>
                <a:lnTo>
                  <a:pt x="117" y="267"/>
                </a:lnTo>
                <a:lnTo>
                  <a:pt x="123" y="260"/>
                </a:lnTo>
                <a:lnTo>
                  <a:pt x="127" y="253"/>
                </a:lnTo>
                <a:lnTo>
                  <a:pt x="133" y="248"/>
                </a:lnTo>
                <a:lnTo>
                  <a:pt x="139" y="244"/>
                </a:lnTo>
                <a:lnTo>
                  <a:pt x="144" y="237"/>
                </a:lnTo>
                <a:lnTo>
                  <a:pt x="148" y="230"/>
                </a:lnTo>
                <a:lnTo>
                  <a:pt x="149" y="223"/>
                </a:lnTo>
                <a:lnTo>
                  <a:pt x="151" y="217"/>
                </a:lnTo>
                <a:lnTo>
                  <a:pt x="151" y="210"/>
                </a:lnTo>
                <a:lnTo>
                  <a:pt x="152" y="206"/>
                </a:lnTo>
                <a:lnTo>
                  <a:pt x="151" y="199"/>
                </a:lnTo>
                <a:lnTo>
                  <a:pt x="152" y="193"/>
                </a:lnTo>
                <a:lnTo>
                  <a:pt x="153" y="185"/>
                </a:lnTo>
                <a:lnTo>
                  <a:pt x="155" y="179"/>
                </a:lnTo>
                <a:lnTo>
                  <a:pt x="158" y="172"/>
                </a:lnTo>
                <a:lnTo>
                  <a:pt x="163" y="165"/>
                </a:lnTo>
                <a:lnTo>
                  <a:pt x="165" y="158"/>
                </a:lnTo>
                <a:lnTo>
                  <a:pt x="167" y="151"/>
                </a:lnTo>
                <a:lnTo>
                  <a:pt x="170" y="145"/>
                </a:lnTo>
                <a:lnTo>
                  <a:pt x="174" y="138"/>
                </a:lnTo>
                <a:lnTo>
                  <a:pt x="176" y="131"/>
                </a:lnTo>
                <a:lnTo>
                  <a:pt x="176" y="127"/>
                </a:lnTo>
                <a:lnTo>
                  <a:pt x="177" y="121"/>
                </a:lnTo>
                <a:lnTo>
                  <a:pt x="180" y="115"/>
                </a:lnTo>
                <a:lnTo>
                  <a:pt x="186" y="109"/>
                </a:lnTo>
                <a:lnTo>
                  <a:pt x="193" y="105"/>
                </a:lnTo>
                <a:lnTo>
                  <a:pt x="197" y="98"/>
                </a:lnTo>
                <a:lnTo>
                  <a:pt x="203" y="97"/>
                </a:lnTo>
                <a:lnTo>
                  <a:pt x="209" y="94"/>
                </a:lnTo>
                <a:lnTo>
                  <a:pt x="215" y="90"/>
                </a:lnTo>
                <a:lnTo>
                  <a:pt x="222" y="85"/>
                </a:lnTo>
                <a:lnTo>
                  <a:pt x="227" y="81"/>
                </a:lnTo>
                <a:lnTo>
                  <a:pt x="233" y="76"/>
                </a:lnTo>
                <a:lnTo>
                  <a:pt x="238" y="69"/>
                </a:lnTo>
                <a:lnTo>
                  <a:pt x="241" y="62"/>
                </a:lnTo>
                <a:lnTo>
                  <a:pt x="242" y="56"/>
                </a:lnTo>
                <a:lnTo>
                  <a:pt x="245" y="49"/>
                </a:lnTo>
                <a:lnTo>
                  <a:pt x="246" y="42"/>
                </a:lnTo>
                <a:lnTo>
                  <a:pt x="248" y="36"/>
                </a:lnTo>
                <a:lnTo>
                  <a:pt x="250" y="33"/>
                </a:lnTo>
                <a:lnTo>
                  <a:pt x="254" y="26"/>
                </a:lnTo>
                <a:lnTo>
                  <a:pt x="257" y="20"/>
                </a:lnTo>
                <a:lnTo>
                  <a:pt x="260" y="13"/>
                </a:lnTo>
                <a:lnTo>
                  <a:pt x="261" y="6"/>
                </a:lnTo>
                <a:lnTo>
                  <a:pt x="264" y="0"/>
                </a:lnTo>
                <a:lnTo>
                  <a:pt x="539" y="0"/>
                </a:lnTo>
                <a:lnTo>
                  <a:pt x="539" y="4"/>
                </a:lnTo>
                <a:lnTo>
                  <a:pt x="538" y="12"/>
                </a:lnTo>
                <a:lnTo>
                  <a:pt x="538" y="20"/>
                </a:lnTo>
                <a:lnTo>
                  <a:pt x="537" y="29"/>
                </a:lnTo>
                <a:lnTo>
                  <a:pt x="537" y="36"/>
                </a:lnTo>
                <a:lnTo>
                  <a:pt x="537" y="44"/>
                </a:lnTo>
                <a:lnTo>
                  <a:pt x="537" y="52"/>
                </a:lnTo>
                <a:lnTo>
                  <a:pt x="536" y="60"/>
                </a:lnTo>
                <a:lnTo>
                  <a:pt x="536" y="68"/>
                </a:lnTo>
                <a:lnTo>
                  <a:pt x="536" y="76"/>
                </a:lnTo>
                <a:lnTo>
                  <a:pt x="536" y="84"/>
                </a:lnTo>
                <a:lnTo>
                  <a:pt x="535" y="92"/>
                </a:lnTo>
                <a:lnTo>
                  <a:pt x="535" y="99"/>
                </a:lnTo>
                <a:lnTo>
                  <a:pt x="535" y="107"/>
                </a:lnTo>
                <a:lnTo>
                  <a:pt x="535" y="115"/>
                </a:lnTo>
                <a:lnTo>
                  <a:pt x="534" y="123"/>
                </a:lnTo>
                <a:lnTo>
                  <a:pt x="534" y="131"/>
                </a:lnTo>
                <a:lnTo>
                  <a:pt x="330" y="131"/>
                </a:lnTo>
                <a:lnTo>
                  <a:pt x="329" y="142"/>
                </a:lnTo>
                <a:lnTo>
                  <a:pt x="328" y="150"/>
                </a:lnTo>
                <a:lnTo>
                  <a:pt x="328" y="151"/>
                </a:lnTo>
                <a:lnTo>
                  <a:pt x="328" y="167"/>
                </a:lnTo>
                <a:lnTo>
                  <a:pt x="327" y="177"/>
                </a:lnTo>
                <a:lnTo>
                  <a:pt x="327" y="186"/>
                </a:lnTo>
                <a:lnTo>
                  <a:pt x="327" y="196"/>
                </a:lnTo>
                <a:lnTo>
                  <a:pt x="326" y="210"/>
                </a:lnTo>
                <a:lnTo>
                  <a:pt x="326" y="218"/>
                </a:lnTo>
                <a:lnTo>
                  <a:pt x="325" y="226"/>
                </a:lnTo>
                <a:lnTo>
                  <a:pt x="325" y="232"/>
                </a:lnTo>
                <a:lnTo>
                  <a:pt x="325" y="239"/>
                </a:lnTo>
                <a:lnTo>
                  <a:pt x="325" y="254"/>
                </a:lnTo>
                <a:lnTo>
                  <a:pt x="324" y="263"/>
                </a:lnTo>
                <a:lnTo>
                  <a:pt x="324" y="278"/>
                </a:lnTo>
                <a:lnTo>
                  <a:pt x="324" y="288"/>
                </a:lnTo>
                <a:lnTo>
                  <a:pt x="323" y="296"/>
                </a:lnTo>
                <a:lnTo>
                  <a:pt x="323" y="303"/>
                </a:lnTo>
                <a:lnTo>
                  <a:pt x="323" y="312"/>
                </a:lnTo>
                <a:lnTo>
                  <a:pt x="323" y="323"/>
                </a:lnTo>
                <a:lnTo>
                  <a:pt x="322" y="332"/>
                </a:lnTo>
                <a:lnTo>
                  <a:pt x="319" y="333"/>
                </a:lnTo>
                <a:lnTo>
                  <a:pt x="312" y="336"/>
                </a:lnTo>
                <a:lnTo>
                  <a:pt x="305" y="340"/>
                </a:lnTo>
                <a:lnTo>
                  <a:pt x="298" y="343"/>
                </a:lnTo>
                <a:lnTo>
                  <a:pt x="291" y="344"/>
                </a:lnTo>
                <a:lnTo>
                  <a:pt x="285" y="346"/>
                </a:lnTo>
                <a:lnTo>
                  <a:pt x="285" y="347"/>
                </a:lnTo>
                <a:lnTo>
                  <a:pt x="277" y="352"/>
                </a:lnTo>
                <a:lnTo>
                  <a:pt x="270" y="357"/>
                </a:lnTo>
                <a:lnTo>
                  <a:pt x="264" y="363"/>
                </a:lnTo>
                <a:lnTo>
                  <a:pt x="257" y="369"/>
                </a:lnTo>
                <a:lnTo>
                  <a:pt x="253" y="376"/>
                </a:lnTo>
                <a:lnTo>
                  <a:pt x="251" y="383"/>
                </a:lnTo>
                <a:lnTo>
                  <a:pt x="250" y="390"/>
                </a:lnTo>
                <a:lnTo>
                  <a:pt x="251" y="397"/>
                </a:lnTo>
                <a:lnTo>
                  <a:pt x="253" y="404"/>
                </a:lnTo>
                <a:lnTo>
                  <a:pt x="253" y="411"/>
                </a:lnTo>
                <a:lnTo>
                  <a:pt x="253" y="417"/>
                </a:lnTo>
                <a:lnTo>
                  <a:pt x="254" y="424"/>
                </a:lnTo>
                <a:lnTo>
                  <a:pt x="254" y="452"/>
                </a:lnTo>
                <a:lnTo>
                  <a:pt x="254" y="457"/>
                </a:lnTo>
                <a:lnTo>
                  <a:pt x="254" y="478"/>
                </a:lnTo>
                <a:lnTo>
                  <a:pt x="255" y="485"/>
                </a:lnTo>
                <a:lnTo>
                  <a:pt x="255" y="500"/>
                </a:lnTo>
                <a:lnTo>
                  <a:pt x="15" y="500"/>
                </a:lnTo>
                <a:lnTo>
                  <a:pt x="8" y="504"/>
                </a:lnTo>
                <a:lnTo>
                  <a:pt x="7" y="510"/>
                </a:lnTo>
                <a:lnTo>
                  <a:pt x="5" y="518"/>
                </a:lnTo>
                <a:lnTo>
                  <a:pt x="3" y="525"/>
                </a:lnTo>
                <a:lnTo>
                  <a:pt x="1" y="532"/>
                </a:lnTo>
                <a:lnTo>
                  <a:pt x="1" y="538"/>
                </a:lnTo>
                <a:lnTo>
                  <a:pt x="2" y="54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5" name="Freeform 1146"/>
          <p:cNvSpPr>
            <a:spLocks/>
          </p:cNvSpPr>
          <p:nvPr/>
        </p:nvSpPr>
        <p:spPr bwMode="auto">
          <a:xfrm>
            <a:off x="4437063" y="2900363"/>
            <a:ext cx="19050" cy="26987"/>
          </a:xfrm>
          <a:custGeom>
            <a:avLst/>
            <a:gdLst>
              <a:gd name="T0" fmla="*/ 2147483647 w 42"/>
              <a:gd name="T1" fmla="*/ 2147483647 h 56"/>
              <a:gd name="T2" fmla="*/ 2147483647 w 42"/>
              <a:gd name="T3" fmla="*/ 2147483647 h 56"/>
              <a:gd name="T4" fmla="*/ 0 w 42"/>
              <a:gd name="T5" fmla="*/ 2147483647 h 56"/>
              <a:gd name="T6" fmla="*/ 2147483647 w 42"/>
              <a:gd name="T7" fmla="*/ 2147483647 h 56"/>
              <a:gd name="T8" fmla="*/ 2147483647 w 42"/>
              <a:gd name="T9" fmla="*/ 2147483647 h 56"/>
              <a:gd name="T10" fmla="*/ 2147483647 w 42"/>
              <a:gd name="T11" fmla="*/ 2147483647 h 56"/>
              <a:gd name="T12" fmla="*/ 2147483647 w 42"/>
              <a:gd name="T13" fmla="*/ 2147483647 h 56"/>
              <a:gd name="T14" fmla="*/ 2147483647 w 42"/>
              <a:gd name="T15" fmla="*/ 2147483647 h 56"/>
              <a:gd name="T16" fmla="*/ 2147483647 w 42"/>
              <a:gd name="T17" fmla="*/ 0 h 56"/>
              <a:gd name="T18" fmla="*/ 2147483647 w 42"/>
              <a:gd name="T19" fmla="*/ 2147483647 h 56"/>
              <a:gd name="T20" fmla="*/ 2147483647 w 42"/>
              <a:gd name="T21" fmla="*/ 2147483647 h 56"/>
              <a:gd name="T22" fmla="*/ 2147483647 w 42"/>
              <a:gd name="T23" fmla="*/ 2147483647 h 56"/>
              <a:gd name="T24" fmla="*/ 2147483647 w 42"/>
              <a:gd name="T25" fmla="*/ 2147483647 h 56"/>
              <a:gd name="T26" fmla="*/ 2147483647 w 42"/>
              <a:gd name="T27" fmla="*/ 2147483647 h 56"/>
              <a:gd name="T28" fmla="*/ 2147483647 w 42"/>
              <a:gd name="T29" fmla="*/ 2147483647 h 56"/>
              <a:gd name="T30" fmla="*/ 2147483647 w 42"/>
              <a:gd name="T31" fmla="*/ 2147483647 h 56"/>
              <a:gd name="T32" fmla="*/ 2147483647 w 42"/>
              <a:gd name="T33" fmla="*/ 2147483647 h 56"/>
              <a:gd name="T34" fmla="*/ 2147483647 w 42"/>
              <a:gd name="T35" fmla="*/ 2147483647 h 56"/>
              <a:gd name="T36" fmla="*/ 2147483647 w 42"/>
              <a:gd name="T37" fmla="*/ 2147483647 h 56"/>
              <a:gd name="T38" fmla="*/ 2147483647 w 42"/>
              <a:gd name="T39" fmla="*/ 2147483647 h 56"/>
              <a:gd name="T40" fmla="*/ 2147483647 w 42"/>
              <a:gd name="T41" fmla="*/ 2147483647 h 56"/>
              <a:gd name="T42" fmla="*/ 2147483647 w 42"/>
              <a:gd name="T43" fmla="*/ 2147483647 h 56"/>
              <a:gd name="T44" fmla="*/ 2147483647 w 42"/>
              <a:gd name="T45" fmla="*/ 2147483647 h 56"/>
              <a:gd name="T46" fmla="*/ 2147483647 w 42"/>
              <a:gd name="T47" fmla="*/ 2147483647 h 56"/>
              <a:gd name="T48" fmla="*/ 2147483647 w 42"/>
              <a:gd name="T49" fmla="*/ 2147483647 h 56"/>
              <a:gd name="T50" fmla="*/ 2147483647 w 42"/>
              <a:gd name="T51" fmla="*/ 2147483647 h 56"/>
              <a:gd name="T52" fmla="*/ 2147483647 w 42"/>
              <a:gd name="T53" fmla="*/ 2147483647 h 56"/>
              <a:gd name="T54" fmla="*/ 2147483647 w 42"/>
              <a:gd name="T55" fmla="*/ 2147483647 h 56"/>
              <a:gd name="T56" fmla="*/ 2147483647 w 42"/>
              <a:gd name="T57" fmla="*/ 2147483647 h 56"/>
              <a:gd name="T58" fmla="*/ 2147483647 w 42"/>
              <a:gd name="T59" fmla="*/ 2147483647 h 56"/>
              <a:gd name="T60" fmla="*/ 2147483647 w 42"/>
              <a:gd name="T61" fmla="*/ 2147483647 h 56"/>
              <a:gd name="T62" fmla="*/ 2147483647 w 42"/>
              <a:gd name="T63" fmla="*/ 2147483647 h 56"/>
              <a:gd name="T64" fmla="*/ 2147483647 w 42"/>
              <a:gd name="T65" fmla="*/ 2147483647 h 56"/>
              <a:gd name="T66" fmla="*/ 2147483647 w 42"/>
              <a:gd name="T67" fmla="*/ 2147483647 h 56"/>
              <a:gd name="T68" fmla="*/ 2147483647 w 42"/>
              <a:gd name="T69" fmla="*/ 2147483647 h 56"/>
              <a:gd name="T70" fmla="*/ 2147483647 w 42"/>
              <a:gd name="T71" fmla="*/ 2147483647 h 56"/>
              <a:gd name="T72" fmla="*/ 2147483647 w 42"/>
              <a:gd name="T73" fmla="*/ 2147483647 h 56"/>
              <a:gd name="T74" fmla="*/ 2147483647 w 42"/>
              <a:gd name="T75" fmla="*/ 2147483647 h 56"/>
              <a:gd name="T76" fmla="*/ 2147483647 w 42"/>
              <a:gd name="T77" fmla="*/ 2147483647 h 56"/>
              <a:gd name="T78" fmla="*/ 2147483647 w 42"/>
              <a:gd name="T79" fmla="*/ 2147483647 h 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6"/>
              <a:gd name="T122" fmla="*/ 42 w 42"/>
              <a:gd name="T123" fmla="*/ 56 h 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6">
                <a:moveTo>
                  <a:pt x="1" y="25"/>
                </a:moveTo>
                <a:lnTo>
                  <a:pt x="3" y="24"/>
                </a:lnTo>
                <a:lnTo>
                  <a:pt x="0" y="23"/>
                </a:lnTo>
                <a:lnTo>
                  <a:pt x="6" y="15"/>
                </a:lnTo>
                <a:lnTo>
                  <a:pt x="5" y="14"/>
                </a:lnTo>
                <a:lnTo>
                  <a:pt x="7" y="10"/>
                </a:lnTo>
                <a:lnTo>
                  <a:pt x="8" y="8"/>
                </a:lnTo>
                <a:lnTo>
                  <a:pt x="14" y="1"/>
                </a:lnTo>
                <a:lnTo>
                  <a:pt x="16" y="0"/>
                </a:lnTo>
                <a:lnTo>
                  <a:pt x="18" y="2"/>
                </a:lnTo>
                <a:lnTo>
                  <a:pt x="22" y="3"/>
                </a:lnTo>
                <a:lnTo>
                  <a:pt x="22" y="11"/>
                </a:lnTo>
                <a:lnTo>
                  <a:pt x="22" y="14"/>
                </a:lnTo>
                <a:lnTo>
                  <a:pt x="23" y="16"/>
                </a:lnTo>
                <a:lnTo>
                  <a:pt x="28" y="23"/>
                </a:lnTo>
                <a:lnTo>
                  <a:pt x="32" y="25"/>
                </a:lnTo>
                <a:lnTo>
                  <a:pt x="38" y="28"/>
                </a:lnTo>
                <a:lnTo>
                  <a:pt x="42" y="34"/>
                </a:lnTo>
                <a:lnTo>
                  <a:pt x="42" y="36"/>
                </a:lnTo>
                <a:lnTo>
                  <a:pt x="39" y="39"/>
                </a:lnTo>
                <a:lnTo>
                  <a:pt x="35" y="46"/>
                </a:lnTo>
                <a:lnTo>
                  <a:pt x="35" y="49"/>
                </a:lnTo>
                <a:lnTo>
                  <a:pt x="34" y="50"/>
                </a:lnTo>
                <a:lnTo>
                  <a:pt x="34" y="55"/>
                </a:lnTo>
                <a:lnTo>
                  <a:pt x="28" y="52"/>
                </a:lnTo>
                <a:lnTo>
                  <a:pt x="25" y="52"/>
                </a:lnTo>
                <a:lnTo>
                  <a:pt x="20" y="55"/>
                </a:lnTo>
                <a:lnTo>
                  <a:pt x="19" y="55"/>
                </a:lnTo>
                <a:lnTo>
                  <a:pt x="14" y="56"/>
                </a:lnTo>
                <a:lnTo>
                  <a:pt x="11" y="52"/>
                </a:lnTo>
                <a:lnTo>
                  <a:pt x="6" y="51"/>
                </a:lnTo>
                <a:lnTo>
                  <a:pt x="5" y="49"/>
                </a:lnTo>
                <a:lnTo>
                  <a:pt x="4" y="49"/>
                </a:lnTo>
                <a:lnTo>
                  <a:pt x="7" y="47"/>
                </a:lnTo>
                <a:lnTo>
                  <a:pt x="8" y="42"/>
                </a:lnTo>
                <a:lnTo>
                  <a:pt x="9" y="41"/>
                </a:lnTo>
                <a:lnTo>
                  <a:pt x="9" y="40"/>
                </a:lnTo>
                <a:lnTo>
                  <a:pt x="8" y="36"/>
                </a:lnTo>
                <a:lnTo>
                  <a:pt x="4" y="32"/>
                </a:lnTo>
                <a:lnTo>
                  <a:pt x="1" y="25"/>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6" name="Freeform 1147"/>
          <p:cNvSpPr>
            <a:spLocks/>
          </p:cNvSpPr>
          <p:nvPr/>
        </p:nvSpPr>
        <p:spPr bwMode="auto">
          <a:xfrm>
            <a:off x="4600575" y="2868613"/>
            <a:ext cx="177800" cy="90487"/>
          </a:xfrm>
          <a:custGeom>
            <a:avLst/>
            <a:gdLst>
              <a:gd name="T0" fmla="*/ 2147483647 w 373"/>
              <a:gd name="T1" fmla="*/ 2147483647 h 189"/>
              <a:gd name="T2" fmla="*/ 2147483647 w 373"/>
              <a:gd name="T3" fmla="*/ 2147483647 h 189"/>
              <a:gd name="T4" fmla="*/ 2147483647 w 373"/>
              <a:gd name="T5" fmla="*/ 2147483647 h 189"/>
              <a:gd name="T6" fmla="*/ 2147483647 w 373"/>
              <a:gd name="T7" fmla="*/ 2147483647 h 189"/>
              <a:gd name="T8" fmla="*/ 2147483647 w 373"/>
              <a:gd name="T9" fmla="*/ 2147483647 h 189"/>
              <a:gd name="T10" fmla="*/ 2147483647 w 373"/>
              <a:gd name="T11" fmla="*/ 2147483647 h 189"/>
              <a:gd name="T12" fmla="*/ 2147483647 w 373"/>
              <a:gd name="T13" fmla="*/ 2147483647 h 189"/>
              <a:gd name="T14" fmla="*/ 2147483647 w 373"/>
              <a:gd name="T15" fmla="*/ 2147483647 h 189"/>
              <a:gd name="T16" fmla="*/ 2147483647 w 373"/>
              <a:gd name="T17" fmla="*/ 0 h 189"/>
              <a:gd name="T18" fmla="*/ 2147483647 w 373"/>
              <a:gd name="T19" fmla="*/ 2147483647 h 189"/>
              <a:gd name="T20" fmla="*/ 2147483647 w 373"/>
              <a:gd name="T21" fmla="*/ 2147483647 h 189"/>
              <a:gd name="T22" fmla="*/ 2147483647 w 373"/>
              <a:gd name="T23" fmla="*/ 2147483647 h 189"/>
              <a:gd name="T24" fmla="*/ 2147483647 w 373"/>
              <a:gd name="T25" fmla="*/ 2147483647 h 189"/>
              <a:gd name="T26" fmla="*/ 2147483647 w 373"/>
              <a:gd name="T27" fmla="*/ 2147483647 h 189"/>
              <a:gd name="T28" fmla="*/ 2147483647 w 373"/>
              <a:gd name="T29" fmla="*/ 2147483647 h 189"/>
              <a:gd name="T30" fmla="*/ 2147483647 w 373"/>
              <a:gd name="T31" fmla="*/ 2147483647 h 189"/>
              <a:gd name="T32" fmla="*/ 2147483647 w 373"/>
              <a:gd name="T33" fmla="*/ 2147483647 h 189"/>
              <a:gd name="T34" fmla="*/ 2147483647 w 373"/>
              <a:gd name="T35" fmla="*/ 2147483647 h 189"/>
              <a:gd name="T36" fmla="*/ 2147483647 w 373"/>
              <a:gd name="T37" fmla="*/ 2147483647 h 189"/>
              <a:gd name="T38" fmla="*/ 2147483647 w 373"/>
              <a:gd name="T39" fmla="*/ 2147483647 h 189"/>
              <a:gd name="T40" fmla="*/ 2147483647 w 373"/>
              <a:gd name="T41" fmla="*/ 2147483647 h 189"/>
              <a:gd name="T42" fmla="*/ 2147483647 w 373"/>
              <a:gd name="T43" fmla="*/ 2147483647 h 189"/>
              <a:gd name="T44" fmla="*/ 2147483647 w 373"/>
              <a:gd name="T45" fmla="*/ 2147483647 h 189"/>
              <a:gd name="T46" fmla="*/ 2147483647 w 373"/>
              <a:gd name="T47" fmla="*/ 2147483647 h 189"/>
              <a:gd name="T48" fmla="*/ 2147483647 w 373"/>
              <a:gd name="T49" fmla="*/ 2147483647 h 189"/>
              <a:gd name="T50" fmla="*/ 2147483647 w 373"/>
              <a:gd name="T51" fmla="*/ 2147483647 h 189"/>
              <a:gd name="T52" fmla="*/ 2147483647 w 373"/>
              <a:gd name="T53" fmla="*/ 2147483647 h 189"/>
              <a:gd name="T54" fmla="*/ 2147483647 w 373"/>
              <a:gd name="T55" fmla="*/ 2147483647 h 189"/>
              <a:gd name="T56" fmla="*/ 2147483647 w 373"/>
              <a:gd name="T57" fmla="*/ 2147483647 h 189"/>
              <a:gd name="T58" fmla="*/ 2147483647 w 373"/>
              <a:gd name="T59" fmla="*/ 2147483647 h 189"/>
              <a:gd name="T60" fmla="*/ 2147483647 w 373"/>
              <a:gd name="T61" fmla="*/ 2147483647 h 189"/>
              <a:gd name="T62" fmla="*/ 2147483647 w 373"/>
              <a:gd name="T63" fmla="*/ 2147483647 h 189"/>
              <a:gd name="T64" fmla="*/ 2147483647 w 373"/>
              <a:gd name="T65" fmla="*/ 2147483647 h 189"/>
              <a:gd name="T66" fmla="*/ 2147483647 w 373"/>
              <a:gd name="T67" fmla="*/ 2147483647 h 189"/>
              <a:gd name="T68" fmla="*/ 2147483647 w 373"/>
              <a:gd name="T69" fmla="*/ 2147483647 h 189"/>
              <a:gd name="T70" fmla="*/ 2147483647 w 373"/>
              <a:gd name="T71" fmla="*/ 2147483647 h 189"/>
              <a:gd name="T72" fmla="*/ 2147483647 w 373"/>
              <a:gd name="T73" fmla="*/ 2147483647 h 189"/>
              <a:gd name="T74" fmla="*/ 2147483647 w 373"/>
              <a:gd name="T75" fmla="*/ 2147483647 h 189"/>
              <a:gd name="T76" fmla="*/ 2147483647 w 373"/>
              <a:gd name="T77" fmla="*/ 2147483647 h 189"/>
              <a:gd name="T78" fmla="*/ 2147483647 w 373"/>
              <a:gd name="T79" fmla="*/ 2147483647 h 189"/>
              <a:gd name="T80" fmla="*/ 2147483647 w 373"/>
              <a:gd name="T81" fmla="*/ 2147483647 h 189"/>
              <a:gd name="T82" fmla="*/ 2147483647 w 373"/>
              <a:gd name="T83" fmla="*/ 2147483647 h 189"/>
              <a:gd name="T84" fmla="*/ 2147483647 w 373"/>
              <a:gd name="T85" fmla="*/ 2147483647 h 189"/>
              <a:gd name="T86" fmla="*/ 2147483647 w 373"/>
              <a:gd name="T87" fmla="*/ 2147483647 h 189"/>
              <a:gd name="T88" fmla="*/ 2147483647 w 373"/>
              <a:gd name="T89" fmla="*/ 2147483647 h 189"/>
              <a:gd name="T90" fmla="*/ 2147483647 w 373"/>
              <a:gd name="T91" fmla="*/ 2147483647 h 189"/>
              <a:gd name="T92" fmla="*/ 2147483647 w 373"/>
              <a:gd name="T93" fmla="*/ 2147483647 h 189"/>
              <a:gd name="T94" fmla="*/ 2147483647 w 373"/>
              <a:gd name="T95" fmla="*/ 2147483647 h 189"/>
              <a:gd name="T96" fmla="*/ 2147483647 w 373"/>
              <a:gd name="T97" fmla="*/ 2147483647 h 189"/>
              <a:gd name="T98" fmla="*/ 2147483647 w 373"/>
              <a:gd name="T99" fmla="*/ 2147483647 h 189"/>
              <a:gd name="T100" fmla="*/ 2147483647 w 373"/>
              <a:gd name="T101" fmla="*/ 2147483647 h 189"/>
              <a:gd name="T102" fmla="*/ 2147483647 w 373"/>
              <a:gd name="T103" fmla="*/ 2147483647 h 1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73"/>
              <a:gd name="T157" fmla="*/ 0 h 189"/>
              <a:gd name="T158" fmla="*/ 373 w 373"/>
              <a:gd name="T159" fmla="*/ 189 h 18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73" h="189">
                <a:moveTo>
                  <a:pt x="0" y="56"/>
                </a:moveTo>
                <a:lnTo>
                  <a:pt x="3" y="56"/>
                </a:lnTo>
                <a:lnTo>
                  <a:pt x="10" y="60"/>
                </a:lnTo>
                <a:lnTo>
                  <a:pt x="12" y="67"/>
                </a:lnTo>
                <a:lnTo>
                  <a:pt x="13" y="67"/>
                </a:lnTo>
                <a:lnTo>
                  <a:pt x="14" y="65"/>
                </a:lnTo>
                <a:lnTo>
                  <a:pt x="13" y="64"/>
                </a:lnTo>
                <a:lnTo>
                  <a:pt x="17" y="58"/>
                </a:lnTo>
                <a:lnTo>
                  <a:pt x="22" y="51"/>
                </a:lnTo>
                <a:lnTo>
                  <a:pt x="28" y="49"/>
                </a:lnTo>
                <a:lnTo>
                  <a:pt x="34" y="49"/>
                </a:lnTo>
                <a:lnTo>
                  <a:pt x="40" y="45"/>
                </a:lnTo>
                <a:lnTo>
                  <a:pt x="46" y="49"/>
                </a:lnTo>
                <a:lnTo>
                  <a:pt x="50" y="47"/>
                </a:lnTo>
                <a:lnTo>
                  <a:pt x="55" y="42"/>
                </a:lnTo>
                <a:lnTo>
                  <a:pt x="61" y="37"/>
                </a:lnTo>
                <a:lnTo>
                  <a:pt x="66" y="36"/>
                </a:lnTo>
                <a:lnTo>
                  <a:pt x="73" y="33"/>
                </a:lnTo>
                <a:lnTo>
                  <a:pt x="78" y="29"/>
                </a:lnTo>
                <a:lnTo>
                  <a:pt x="84" y="25"/>
                </a:lnTo>
                <a:lnTo>
                  <a:pt x="85" y="25"/>
                </a:lnTo>
                <a:lnTo>
                  <a:pt x="91" y="24"/>
                </a:lnTo>
                <a:lnTo>
                  <a:pt x="92" y="24"/>
                </a:lnTo>
                <a:lnTo>
                  <a:pt x="98" y="21"/>
                </a:lnTo>
                <a:lnTo>
                  <a:pt x="104" y="18"/>
                </a:lnTo>
                <a:lnTo>
                  <a:pt x="110" y="17"/>
                </a:lnTo>
                <a:lnTo>
                  <a:pt x="116" y="15"/>
                </a:lnTo>
                <a:lnTo>
                  <a:pt x="116" y="12"/>
                </a:lnTo>
                <a:lnTo>
                  <a:pt x="117" y="12"/>
                </a:lnTo>
                <a:lnTo>
                  <a:pt x="118" y="12"/>
                </a:lnTo>
                <a:lnTo>
                  <a:pt x="124" y="9"/>
                </a:lnTo>
                <a:lnTo>
                  <a:pt x="118" y="3"/>
                </a:lnTo>
                <a:lnTo>
                  <a:pt x="124" y="2"/>
                </a:lnTo>
                <a:lnTo>
                  <a:pt x="130" y="1"/>
                </a:lnTo>
                <a:lnTo>
                  <a:pt x="131" y="0"/>
                </a:lnTo>
                <a:lnTo>
                  <a:pt x="132" y="0"/>
                </a:lnTo>
                <a:lnTo>
                  <a:pt x="132" y="1"/>
                </a:lnTo>
                <a:lnTo>
                  <a:pt x="136" y="4"/>
                </a:lnTo>
                <a:lnTo>
                  <a:pt x="137" y="10"/>
                </a:lnTo>
                <a:lnTo>
                  <a:pt x="139" y="11"/>
                </a:lnTo>
                <a:lnTo>
                  <a:pt x="143" y="17"/>
                </a:lnTo>
                <a:lnTo>
                  <a:pt x="148" y="15"/>
                </a:lnTo>
                <a:lnTo>
                  <a:pt x="149" y="15"/>
                </a:lnTo>
                <a:lnTo>
                  <a:pt x="158" y="15"/>
                </a:lnTo>
                <a:lnTo>
                  <a:pt x="158" y="3"/>
                </a:lnTo>
                <a:lnTo>
                  <a:pt x="161" y="3"/>
                </a:lnTo>
                <a:lnTo>
                  <a:pt x="162" y="2"/>
                </a:lnTo>
                <a:lnTo>
                  <a:pt x="165" y="4"/>
                </a:lnTo>
                <a:lnTo>
                  <a:pt x="171" y="4"/>
                </a:lnTo>
                <a:lnTo>
                  <a:pt x="174" y="7"/>
                </a:lnTo>
                <a:lnTo>
                  <a:pt x="175" y="13"/>
                </a:lnTo>
                <a:lnTo>
                  <a:pt x="179" y="20"/>
                </a:lnTo>
                <a:lnTo>
                  <a:pt x="182" y="18"/>
                </a:lnTo>
                <a:lnTo>
                  <a:pt x="189" y="20"/>
                </a:lnTo>
                <a:lnTo>
                  <a:pt x="195" y="21"/>
                </a:lnTo>
                <a:lnTo>
                  <a:pt x="201" y="24"/>
                </a:lnTo>
                <a:lnTo>
                  <a:pt x="207" y="28"/>
                </a:lnTo>
                <a:lnTo>
                  <a:pt x="213" y="27"/>
                </a:lnTo>
                <a:lnTo>
                  <a:pt x="213" y="28"/>
                </a:lnTo>
                <a:lnTo>
                  <a:pt x="214" y="34"/>
                </a:lnTo>
                <a:lnTo>
                  <a:pt x="220" y="29"/>
                </a:lnTo>
                <a:lnTo>
                  <a:pt x="226" y="32"/>
                </a:lnTo>
                <a:lnTo>
                  <a:pt x="228" y="29"/>
                </a:lnTo>
                <a:lnTo>
                  <a:pt x="234" y="32"/>
                </a:lnTo>
                <a:lnTo>
                  <a:pt x="235" y="39"/>
                </a:lnTo>
                <a:lnTo>
                  <a:pt x="231" y="42"/>
                </a:lnTo>
                <a:lnTo>
                  <a:pt x="225" y="48"/>
                </a:lnTo>
                <a:lnTo>
                  <a:pt x="226" y="49"/>
                </a:lnTo>
                <a:lnTo>
                  <a:pt x="232" y="51"/>
                </a:lnTo>
                <a:lnTo>
                  <a:pt x="238" y="56"/>
                </a:lnTo>
                <a:lnTo>
                  <a:pt x="244" y="62"/>
                </a:lnTo>
                <a:lnTo>
                  <a:pt x="247" y="69"/>
                </a:lnTo>
                <a:lnTo>
                  <a:pt x="253" y="73"/>
                </a:lnTo>
                <a:lnTo>
                  <a:pt x="254" y="73"/>
                </a:lnTo>
                <a:lnTo>
                  <a:pt x="257" y="69"/>
                </a:lnTo>
                <a:lnTo>
                  <a:pt x="262" y="65"/>
                </a:lnTo>
                <a:lnTo>
                  <a:pt x="264" y="65"/>
                </a:lnTo>
                <a:lnTo>
                  <a:pt x="270" y="60"/>
                </a:lnTo>
                <a:lnTo>
                  <a:pt x="265" y="53"/>
                </a:lnTo>
                <a:lnTo>
                  <a:pt x="263" y="47"/>
                </a:lnTo>
                <a:lnTo>
                  <a:pt x="270" y="48"/>
                </a:lnTo>
                <a:lnTo>
                  <a:pt x="277" y="50"/>
                </a:lnTo>
                <a:lnTo>
                  <a:pt x="282" y="54"/>
                </a:lnTo>
                <a:lnTo>
                  <a:pt x="288" y="57"/>
                </a:lnTo>
                <a:lnTo>
                  <a:pt x="290" y="59"/>
                </a:lnTo>
                <a:lnTo>
                  <a:pt x="296" y="59"/>
                </a:lnTo>
                <a:lnTo>
                  <a:pt x="297" y="59"/>
                </a:lnTo>
                <a:lnTo>
                  <a:pt x="298" y="59"/>
                </a:lnTo>
                <a:lnTo>
                  <a:pt x="304" y="59"/>
                </a:lnTo>
                <a:lnTo>
                  <a:pt x="310" y="58"/>
                </a:lnTo>
                <a:lnTo>
                  <a:pt x="309" y="65"/>
                </a:lnTo>
                <a:lnTo>
                  <a:pt x="308" y="72"/>
                </a:lnTo>
                <a:lnTo>
                  <a:pt x="310" y="73"/>
                </a:lnTo>
                <a:lnTo>
                  <a:pt x="316" y="80"/>
                </a:lnTo>
                <a:lnTo>
                  <a:pt x="317" y="81"/>
                </a:lnTo>
                <a:lnTo>
                  <a:pt x="323" y="80"/>
                </a:lnTo>
                <a:lnTo>
                  <a:pt x="327" y="76"/>
                </a:lnTo>
                <a:lnTo>
                  <a:pt x="331" y="80"/>
                </a:lnTo>
                <a:lnTo>
                  <a:pt x="337" y="82"/>
                </a:lnTo>
                <a:lnTo>
                  <a:pt x="343" y="86"/>
                </a:lnTo>
                <a:lnTo>
                  <a:pt x="344" y="85"/>
                </a:lnTo>
                <a:lnTo>
                  <a:pt x="344" y="84"/>
                </a:lnTo>
                <a:lnTo>
                  <a:pt x="351" y="86"/>
                </a:lnTo>
                <a:lnTo>
                  <a:pt x="356" y="89"/>
                </a:lnTo>
                <a:lnTo>
                  <a:pt x="357" y="94"/>
                </a:lnTo>
                <a:lnTo>
                  <a:pt x="360" y="99"/>
                </a:lnTo>
                <a:lnTo>
                  <a:pt x="360" y="101"/>
                </a:lnTo>
                <a:lnTo>
                  <a:pt x="367" y="104"/>
                </a:lnTo>
                <a:lnTo>
                  <a:pt x="372" y="110"/>
                </a:lnTo>
                <a:lnTo>
                  <a:pt x="373" y="116"/>
                </a:lnTo>
                <a:lnTo>
                  <a:pt x="369" y="118"/>
                </a:lnTo>
                <a:lnTo>
                  <a:pt x="362" y="118"/>
                </a:lnTo>
                <a:lnTo>
                  <a:pt x="356" y="122"/>
                </a:lnTo>
                <a:lnTo>
                  <a:pt x="350" y="126"/>
                </a:lnTo>
                <a:lnTo>
                  <a:pt x="349" y="126"/>
                </a:lnTo>
                <a:lnTo>
                  <a:pt x="344" y="133"/>
                </a:lnTo>
                <a:lnTo>
                  <a:pt x="337" y="136"/>
                </a:lnTo>
                <a:lnTo>
                  <a:pt x="333" y="142"/>
                </a:lnTo>
                <a:lnTo>
                  <a:pt x="333" y="146"/>
                </a:lnTo>
                <a:lnTo>
                  <a:pt x="332" y="154"/>
                </a:lnTo>
                <a:lnTo>
                  <a:pt x="330" y="154"/>
                </a:lnTo>
                <a:lnTo>
                  <a:pt x="324" y="155"/>
                </a:lnTo>
                <a:lnTo>
                  <a:pt x="322" y="161"/>
                </a:lnTo>
                <a:lnTo>
                  <a:pt x="316" y="164"/>
                </a:lnTo>
                <a:lnTo>
                  <a:pt x="310" y="168"/>
                </a:lnTo>
                <a:lnTo>
                  <a:pt x="304" y="170"/>
                </a:lnTo>
                <a:lnTo>
                  <a:pt x="302" y="171"/>
                </a:lnTo>
                <a:lnTo>
                  <a:pt x="301" y="171"/>
                </a:lnTo>
                <a:lnTo>
                  <a:pt x="296" y="170"/>
                </a:lnTo>
                <a:lnTo>
                  <a:pt x="290" y="168"/>
                </a:lnTo>
                <a:lnTo>
                  <a:pt x="286" y="166"/>
                </a:lnTo>
                <a:lnTo>
                  <a:pt x="283" y="166"/>
                </a:lnTo>
                <a:lnTo>
                  <a:pt x="281" y="169"/>
                </a:lnTo>
                <a:lnTo>
                  <a:pt x="274" y="175"/>
                </a:lnTo>
                <a:lnTo>
                  <a:pt x="273" y="179"/>
                </a:lnTo>
                <a:lnTo>
                  <a:pt x="272" y="181"/>
                </a:lnTo>
                <a:lnTo>
                  <a:pt x="270" y="186"/>
                </a:lnTo>
                <a:lnTo>
                  <a:pt x="269" y="185"/>
                </a:lnTo>
                <a:lnTo>
                  <a:pt x="266" y="177"/>
                </a:lnTo>
                <a:lnTo>
                  <a:pt x="266" y="178"/>
                </a:lnTo>
                <a:lnTo>
                  <a:pt x="265" y="179"/>
                </a:lnTo>
                <a:lnTo>
                  <a:pt x="259" y="177"/>
                </a:lnTo>
                <a:lnTo>
                  <a:pt x="253" y="173"/>
                </a:lnTo>
                <a:lnTo>
                  <a:pt x="250" y="172"/>
                </a:lnTo>
                <a:lnTo>
                  <a:pt x="243" y="171"/>
                </a:lnTo>
                <a:lnTo>
                  <a:pt x="242" y="172"/>
                </a:lnTo>
                <a:lnTo>
                  <a:pt x="237" y="177"/>
                </a:lnTo>
                <a:lnTo>
                  <a:pt x="234" y="177"/>
                </a:lnTo>
                <a:lnTo>
                  <a:pt x="222" y="175"/>
                </a:lnTo>
                <a:lnTo>
                  <a:pt x="219" y="174"/>
                </a:lnTo>
                <a:lnTo>
                  <a:pt x="214" y="170"/>
                </a:lnTo>
                <a:lnTo>
                  <a:pt x="208" y="168"/>
                </a:lnTo>
                <a:lnTo>
                  <a:pt x="208" y="166"/>
                </a:lnTo>
                <a:lnTo>
                  <a:pt x="203" y="168"/>
                </a:lnTo>
                <a:lnTo>
                  <a:pt x="198" y="165"/>
                </a:lnTo>
                <a:lnTo>
                  <a:pt x="192" y="163"/>
                </a:lnTo>
                <a:lnTo>
                  <a:pt x="189" y="161"/>
                </a:lnTo>
                <a:lnTo>
                  <a:pt x="183" y="158"/>
                </a:lnTo>
                <a:lnTo>
                  <a:pt x="180" y="158"/>
                </a:lnTo>
                <a:lnTo>
                  <a:pt x="174" y="160"/>
                </a:lnTo>
                <a:lnTo>
                  <a:pt x="168" y="156"/>
                </a:lnTo>
                <a:lnTo>
                  <a:pt x="162" y="155"/>
                </a:lnTo>
                <a:lnTo>
                  <a:pt x="162" y="163"/>
                </a:lnTo>
                <a:lnTo>
                  <a:pt x="160" y="170"/>
                </a:lnTo>
                <a:lnTo>
                  <a:pt x="161" y="174"/>
                </a:lnTo>
                <a:lnTo>
                  <a:pt x="158" y="174"/>
                </a:lnTo>
                <a:lnTo>
                  <a:pt x="151" y="175"/>
                </a:lnTo>
                <a:lnTo>
                  <a:pt x="147" y="181"/>
                </a:lnTo>
                <a:lnTo>
                  <a:pt x="145" y="189"/>
                </a:lnTo>
                <a:lnTo>
                  <a:pt x="145" y="188"/>
                </a:lnTo>
                <a:lnTo>
                  <a:pt x="139" y="186"/>
                </a:lnTo>
                <a:lnTo>
                  <a:pt x="133" y="183"/>
                </a:lnTo>
                <a:lnTo>
                  <a:pt x="131" y="188"/>
                </a:lnTo>
                <a:lnTo>
                  <a:pt x="129" y="189"/>
                </a:lnTo>
                <a:lnTo>
                  <a:pt x="122" y="189"/>
                </a:lnTo>
                <a:lnTo>
                  <a:pt x="116" y="188"/>
                </a:lnTo>
                <a:lnTo>
                  <a:pt x="110" y="181"/>
                </a:lnTo>
                <a:lnTo>
                  <a:pt x="104" y="177"/>
                </a:lnTo>
                <a:lnTo>
                  <a:pt x="98" y="174"/>
                </a:lnTo>
                <a:lnTo>
                  <a:pt x="94" y="170"/>
                </a:lnTo>
                <a:lnTo>
                  <a:pt x="90" y="166"/>
                </a:lnTo>
                <a:lnTo>
                  <a:pt x="85" y="160"/>
                </a:lnTo>
                <a:lnTo>
                  <a:pt x="80" y="158"/>
                </a:lnTo>
                <a:lnTo>
                  <a:pt x="74" y="157"/>
                </a:lnTo>
                <a:lnTo>
                  <a:pt x="74" y="156"/>
                </a:lnTo>
                <a:lnTo>
                  <a:pt x="74" y="155"/>
                </a:lnTo>
                <a:lnTo>
                  <a:pt x="69" y="149"/>
                </a:lnTo>
                <a:lnTo>
                  <a:pt x="62" y="147"/>
                </a:lnTo>
                <a:lnTo>
                  <a:pt x="61" y="146"/>
                </a:lnTo>
                <a:lnTo>
                  <a:pt x="55" y="140"/>
                </a:lnTo>
                <a:lnTo>
                  <a:pt x="51" y="133"/>
                </a:lnTo>
                <a:lnTo>
                  <a:pt x="44" y="132"/>
                </a:lnTo>
                <a:lnTo>
                  <a:pt x="42" y="130"/>
                </a:lnTo>
                <a:lnTo>
                  <a:pt x="35" y="125"/>
                </a:lnTo>
                <a:lnTo>
                  <a:pt x="31" y="120"/>
                </a:lnTo>
                <a:lnTo>
                  <a:pt x="27" y="114"/>
                </a:lnTo>
                <a:lnTo>
                  <a:pt x="24" y="107"/>
                </a:lnTo>
                <a:lnTo>
                  <a:pt x="23" y="104"/>
                </a:lnTo>
                <a:lnTo>
                  <a:pt x="18" y="99"/>
                </a:lnTo>
                <a:lnTo>
                  <a:pt x="22" y="92"/>
                </a:lnTo>
                <a:lnTo>
                  <a:pt x="23" y="93"/>
                </a:lnTo>
                <a:lnTo>
                  <a:pt x="23" y="92"/>
                </a:lnTo>
                <a:lnTo>
                  <a:pt x="24" y="85"/>
                </a:lnTo>
                <a:lnTo>
                  <a:pt x="18" y="80"/>
                </a:lnTo>
                <a:lnTo>
                  <a:pt x="15" y="77"/>
                </a:lnTo>
                <a:lnTo>
                  <a:pt x="9" y="73"/>
                </a:lnTo>
                <a:lnTo>
                  <a:pt x="6" y="72"/>
                </a:lnTo>
                <a:lnTo>
                  <a:pt x="6" y="70"/>
                </a:lnTo>
                <a:lnTo>
                  <a:pt x="4" y="64"/>
                </a:lnTo>
                <a:lnTo>
                  <a:pt x="1" y="62"/>
                </a:lnTo>
                <a:lnTo>
                  <a:pt x="0" y="5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7" name="Freeform 1149"/>
          <p:cNvSpPr>
            <a:spLocks/>
          </p:cNvSpPr>
          <p:nvPr/>
        </p:nvSpPr>
        <p:spPr bwMode="auto">
          <a:xfrm>
            <a:off x="4778375" y="2228850"/>
            <a:ext cx="269875" cy="334963"/>
          </a:xfrm>
          <a:custGeom>
            <a:avLst/>
            <a:gdLst>
              <a:gd name="T0" fmla="*/ 2147483647 w 570"/>
              <a:gd name="T1" fmla="*/ 2147483647 h 714"/>
              <a:gd name="T2" fmla="*/ 2147483647 w 570"/>
              <a:gd name="T3" fmla="*/ 2147483647 h 714"/>
              <a:gd name="T4" fmla="*/ 2147483647 w 570"/>
              <a:gd name="T5" fmla="*/ 2147483647 h 714"/>
              <a:gd name="T6" fmla="*/ 2147483647 w 570"/>
              <a:gd name="T7" fmla="*/ 2147483647 h 714"/>
              <a:gd name="T8" fmla="*/ 2147483647 w 570"/>
              <a:gd name="T9" fmla="*/ 2147483647 h 714"/>
              <a:gd name="T10" fmla="*/ 2147483647 w 570"/>
              <a:gd name="T11" fmla="*/ 2147483647 h 714"/>
              <a:gd name="T12" fmla="*/ 2147483647 w 570"/>
              <a:gd name="T13" fmla="*/ 2147483647 h 714"/>
              <a:gd name="T14" fmla="*/ 2147483647 w 570"/>
              <a:gd name="T15" fmla="*/ 2147483647 h 714"/>
              <a:gd name="T16" fmla="*/ 2147483647 w 570"/>
              <a:gd name="T17" fmla="*/ 2147483647 h 714"/>
              <a:gd name="T18" fmla="*/ 2147483647 w 570"/>
              <a:gd name="T19" fmla="*/ 2147483647 h 714"/>
              <a:gd name="T20" fmla="*/ 2147483647 w 570"/>
              <a:gd name="T21" fmla="*/ 2147483647 h 714"/>
              <a:gd name="T22" fmla="*/ 2147483647 w 570"/>
              <a:gd name="T23" fmla="*/ 2147483647 h 714"/>
              <a:gd name="T24" fmla="*/ 2147483647 w 570"/>
              <a:gd name="T25" fmla="*/ 2147483647 h 714"/>
              <a:gd name="T26" fmla="*/ 2147483647 w 570"/>
              <a:gd name="T27" fmla="*/ 2147483647 h 714"/>
              <a:gd name="T28" fmla="*/ 2147483647 w 570"/>
              <a:gd name="T29" fmla="*/ 2147483647 h 714"/>
              <a:gd name="T30" fmla="*/ 2147483647 w 570"/>
              <a:gd name="T31" fmla="*/ 2147483647 h 714"/>
              <a:gd name="T32" fmla="*/ 2147483647 w 570"/>
              <a:gd name="T33" fmla="*/ 2147483647 h 714"/>
              <a:gd name="T34" fmla="*/ 2147483647 w 570"/>
              <a:gd name="T35" fmla="*/ 2147483647 h 714"/>
              <a:gd name="T36" fmla="*/ 2147483647 w 570"/>
              <a:gd name="T37" fmla="*/ 2147483647 h 714"/>
              <a:gd name="T38" fmla="*/ 2147483647 w 570"/>
              <a:gd name="T39" fmla="*/ 2147483647 h 714"/>
              <a:gd name="T40" fmla="*/ 2147483647 w 570"/>
              <a:gd name="T41" fmla="*/ 2147483647 h 714"/>
              <a:gd name="T42" fmla="*/ 2147483647 w 570"/>
              <a:gd name="T43" fmla="*/ 2147483647 h 714"/>
              <a:gd name="T44" fmla="*/ 2147483647 w 570"/>
              <a:gd name="T45" fmla="*/ 2147483647 h 714"/>
              <a:gd name="T46" fmla="*/ 2147483647 w 570"/>
              <a:gd name="T47" fmla="*/ 2147483647 h 714"/>
              <a:gd name="T48" fmla="*/ 2147483647 w 570"/>
              <a:gd name="T49" fmla="*/ 2147483647 h 714"/>
              <a:gd name="T50" fmla="*/ 2147483647 w 570"/>
              <a:gd name="T51" fmla="*/ 2147483647 h 714"/>
              <a:gd name="T52" fmla="*/ 2147483647 w 570"/>
              <a:gd name="T53" fmla="*/ 2147483647 h 714"/>
              <a:gd name="T54" fmla="*/ 2147483647 w 570"/>
              <a:gd name="T55" fmla="*/ 2147483647 h 714"/>
              <a:gd name="T56" fmla="*/ 2147483647 w 570"/>
              <a:gd name="T57" fmla="*/ 2147483647 h 714"/>
              <a:gd name="T58" fmla="*/ 2147483647 w 570"/>
              <a:gd name="T59" fmla="*/ 2147483647 h 714"/>
              <a:gd name="T60" fmla="*/ 2147483647 w 570"/>
              <a:gd name="T61" fmla="*/ 2147483647 h 714"/>
              <a:gd name="T62" fmla="*/ 2147483647 w 570"/>
              <a:gd name="T63" fmla="*/ 2147483647 h 714"/>
              <a:gd name="T64" fmla="*/ 2147483647 w 570"/>
              <a:gd name="T65" fmla="*/ 2147483647 h 714"/>
              <a:gd name="T66" fmla="*/ 2147483647 w 570"/>
              <a:gd name="T67" fmla="*/ 2147483647 h 714"/>
              <a:gd name="T68" fmla="*/ 2147483647 w 570"/>
              <a:gd name="T69" fmla="*/ 2147483647 h 714"/>
              <a:gd name="T70" fmla="*/ 2147483647 w 570"/>
              <a:gd name="T71" fmla="*/ 2147483647 h 714"/>
              <a:gd name="T72" fmla="*/ 2147483647 w 570"/>
              <a:gd name="T73" fmla="*/ 2147483647 h 714"/>
              <a:gd name="T74" fmla="*/ 2147483647 w 570"/>
              <a:gd name="T75" fmla="*/ 2147483647 h 714"/>
              <a:gd name="T76" fmla="*/ 2147483647 w 570"/>
              <a:gd name="T77" fmla="*/ 2147483647 h 714"/>
              <a:gd name="T78" fmla="*/ 2147483647 w 570"/>
              <a:gd name="T79" fmla="*/ 2147483647 h 714"/>
              <a:gd name="T80" fmla="*/ 2147483647 w 570"/>
              <a:gd name="T81" fmla="*/ 2147483647 h 714"/>
              <a:gd name="T82" fmla="*/ 2147483647 w 570"/>
              <a:gd name="T83" fmla="*/ 2147483647 h 714"/>
              <a:gd name="T84" fmla="*/ 2147483647 w 570"/>
              <a:gd name="T85" fmla="*/ 2147483647 h 714"/>
              <a:gd name="T86" fmla="*/ 2147483647 w 570"/>
              <a:gd name="T87" fmla="*/ 2147483647 h 714"/>
              <a:gd name="T88" fmla="*/ 2147483647 w 570"/>
              <a:gd name="T89" fmla="*/ 2147483647 h 714"/>
              <a:gd name="T90" fmla="*/ 2147483647 w 570"/>
              <a:gd name="T91" fmla="*/ 2147483647 h 714"/>
              <a:gd name="T92" fmla="*/ 2147483647 w 570"/>
              <a:gd name="T93" fmla="*/ 2147483647 h 714"/>
              <a:gd name="T94" fmla="*/ 2147483647 w 570"/>
              <a:gd name="T95" fmla="*/ 2147483647 h 714"/>
              <a:gd name="T96" fmla="*/ 2147483647 w 570"/>
              <a:gd name="T97" fmla="*/ 2147483647 h 714"/>
              <a:gd name="T98" fmla="*/ 2147483647 w 570"/>
              <a:gd name="T99" fmla="*/ 2147483647 h 714"/>
              <a:gd name="T100" fmla="*/ 2147483647 w 570"/>
              <a:gd name="T101" fmla="*/ 2147483647 h 714"/>
              <a:gd name="T102" fmla="*/ 2147483647 w 570"/>
              <a:gd name="T103" fmla="*/ 2147483647 h 714"/>
              <a:gd name="T104" fmla="*/ 2147483647 w 570"/>
              <a:gd name="T105" fmla="*/ 2147483647 h 714"/>
              <a:gd name="T106" fmla="*/ 2147483647 w 570"/>
              <a:gd name="T107" fmla="*/ 2147483647 h 714"/>
              <a:gd name="T108" fmla="*/ 2147483647 w 570"/>
              <a:gd name="T109" fmla="*/ 2147483647 h 714"/>
              <a:gd name="T110" fmla="*/ 2147483647 w 570"/>
              <a:gd name="T111" fmla="*/ 2147483647 h 7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70"/>
              <a:gd name="T169" fmla="*/ 0 h 714"/>
              <a:gd name="T170" fmla="*/ 570 w 570"/>
              <a:gd name="T171" fmla="*/ 714 h 7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70" h="714">
                <a:moveTo>
                  <a:pt x="0" y="70"/>
                </a:moveTo>
                <a:lnTo>
                  <a:pt x="6" y="65"/>
                </a:lnTo>
                <a:lnTo>
                  <a:pt x="16" y="69"/>
                </a:lnTo>
                <a:lnTo>
                  <a:pt x="24" y="67"/>
                </a:lnTo>
                <a:lnTo>
                  <a:pt x="17" y="61"/>
                </a:lnTo>
                <a:lnTo>
                  <a:pt x="30" y="53"/>
                </a:lnTo>
                <a:lnTo>
                  <a:pt x="37" y="53"/>
                </a:lnTo>
                <a:lnTo>
                  <a:pt x="45" y="54"/>
                </a:lnTo>
                <a:lnTo>
                  <a:pt x="59" y="67"/>
                </a:lnTo>
                <a:lnTo>
                  <a:pt x="61" y="68"/>
                </a:lnTo>
                <a:lnTo>
                  <a:pt x="65" y="71"/>
                </a:lnTo>
                <a:lnTo>
                  <a:pt x="71" y="76"/>
                </a:lnTo>
                <a:lnTo>
                  <a:pt x="78" y="83"/>
                </a:lnTo>
                <a:lnTo>
                  <a:pt x="84" y="92"/>
                </a:lnTo>
                <a:lnTo>
                  <a:pt x="92" y="91"/>
                </a:lnTo>
                <a:lnTo>
                  <a:pt x="104" y="94"/>
                </a:lnTo>
                <a:lnTo>
                  <a:pt x="111" y="94"/>
                </a:lnTo>
                <a:lnTo>
                  <a:pt x="121" y="97"/>
                </a:lnTo>
                <a:lnTo>
                  <a:pt x="127" y="96"/>
                </a:lnTo>
                <a:lnTo>
                  <a:pt x="133" y="93"/>
                </a:lnTo>
                <a:lnTo>
                  <a:pt x="143" y="93"/>
                </a:lnTo>
                <a:lnTo>
                  <a:pt x="147" y="86"/>
                </a:lnTo>
                <a:lnTo>
                  <a:pt x="155" y="85"/>
                </a:lnTo>
                <a:lnTo>
                  <a:pt x="161" y="87"/>
                </a:lnTo>
                <a:lnTo>
                  <a:pt x="168" y="91"/>
                </a:lnTo>
                <a:lnTo>
                  <a:pt x="176" y="93"/>
                </a:lnTo>
                <a:lnTo>
                  <a:pt x="183" y="94"/>
                </a:lnTo>
                <a:lnTo>
                  <a:pt x="189" y="95"/>
                </a:lnTo>
                <a:lnTo>
                  <a:pt x="195" y="99"/>
                </a:lnTo>
                <a:lnTo>
                  <a:pt x="201" y="102"/>
                </a:lnTo>
                <a:lnTo>
                  <a:pt x="204" y="97"/>
                </a:lnTo>
                <a:lnTo>
                  <a:pt x="210" y="96"/>
                </a:lnTo>
                <a:lnTo>
                  <a:pt x="211" y="89"/>
                </a:lnTo>
                <a:lnTo>
                  <a:pt x="215" y="84"/>
                </a:lnTo>
                <a:lnTo>
                  <a:pt x="220" y="80"/>
                </a:lnTo>
                <a:lnTo>
                  <a:pt x="223" y="80"/>
                </a:lnTo>
                <a:lnTo>
                  <a:pt x="230" y="80"/>
                </a:lnTo>
                <a:lnTo>
                  <a:pt x="236" y="75"/>
                </a:lnTo>
                <a:lnTo>
                  <a:pt x="235" y="68"/>
                </a:lnTo>
                <a:lnTo>
                  <a:pt x="234" y="61"/>
                </a:lnTo>
                <a:lnTo>
                  <a:pt x="235" y="54"/>
                </a:lnTo>
                <a:lnTo>
                  <a:pt x="238" y="47"/>
                </a:lnTo>
                <a:lnTo>
                  <a:pt x="236" y="45"/>
                </a:lnTo>
                <a:lnTo>
                  <a:pt x="237" y="37"/>
                </a:lnTo>
                <a:lnTo>
                  <a:pt x="241" y="31"/>
                </a:lnTo>
                <a:lnTo>
                  <a:pt x="241" y="30"/>
                </a:lnTo>
                <a:lnTo>
                  <a:pt x="240" y="29"/>
                </a:lnTo>
                <a:lnTo>
                  <a:pt x="247" y="26"/>
                </a:lnTo>
                <a:lnTo>
                  <a:pt x="253" y="22"/>
                </a:lnTo>
                <a:lnTo>
                  <a:pt x="260" y="16"/>
                </a:lnTo>
                <a:lnTo>
                  <a:pt x="265" y="11"/>
                </a:lnTo>
                <a:lnTo>
                  <a:pt x="271" y="10"/>
                </a:lnTo>
                <a:lnTo>
                  <a:pt x="278" y="10"/>
                </a:lnTo>
                <a:lnTo>
                  <a:pt x="290" y="12"/>
                </a:lnTo>
                <a:lnTo>
                  <a:pt x="296" y="11"/>
                </a:lnTo>
                <a:lnTo>
                  <a:pt x="303" y="7"/>
                </a:lnTo>
                <a:lnTo>
                  <a:pt x="303" y="6"/>
                </a:lnTo>
                <a:lnTo>
                  <a:pt x="304" y="6"/>
                </a:lnTo>
                <a:lnTo>
                  <a:pt x="310" y="3"/>
                </a:lnTo>
                <a:lnTo>
                  <a:pt x="317" y="2"/>
                </a:lnTo>
                <a:lnTo>
                  <a:pt x="324" y="0"/>
                </a:lnTo>
                <a:lnTo>
                  <a:pt x="330" y="6"/>
                </a:lnTo>
                <a:lnTo>
                  <a:pt x="338" y="13"/>
                </a:lnTo>
                <a:lnTo>
                  <a:pt x="348" y="15"/>
                </a:lnTo>
                <a:lnTo>
                  <a:pt x="362" y="22"/>
                </a:lnTo>
                <a:lnTo>
                  <a:pt x="373" y="24"/>
                </a:lnTo>
                <a:lnTo>
                  <a:pt x="385" y="28"/>
                </a:lnTo>
                <a:lnTo>
                  <a:pt x="391" y="36"/>
                </a:lnTo>
                <a:lnTo>
                  <a:pt x="393" y="45"/>
                </a:lnTo>
                <a:lnTo>
                  <a:pt x="384" y="53"/>
                </a:lnTo>
                <a:lnTo>
                  <a:pt x="376" y="59"/>
                </a:lnTo>
                <a:lnTo>
                  <a:pt x="376" y="67"/>
                </a:lnTo>
                <a:lnTo>
                  <a:pt x="384" y="71"/>
                </a:lnTo>
                <a:lnTo>
                  <a:pt x="385" y="72"/>
                </a:lnTo>
                <a:lnTo>
                  <a:pt x="379" y="75"/>
                </a:lnTo>
                <a:lnTo>
                  <a:pt x="372" y="76"/>
                </a:lnTo>
                <a:lnTo>
                  <a:pt x="366" y="78"/>
                </a:lnTo>
                <a:lnTo>
                  <a:pt x="361" y="80"/>
                </a:lnTo>
                <a:lnTo>
                  <a:pt x="360" y="80"/>
                </a:lnTo>
                <a:lnTo>
                  <a:pt x="365" y="81"/>
                </a:lnTo>
                <a:lnTo>
                  <a:pt x="372" y="81"/>
                </a:lnTo>
                <a:lnTo>
                  <a:pt x="376" y="88"/>
                </a:lnTo>
                <a:lnTo>
                  <a:pt x="371" y="94"/>
                </a:lnTo>
                <a:lnTo>
                  <a:pt x="365" y="102"/>
                </a:lnTo>
                <a:lnTo>
                  <a:pt x="365" y="107"/>
                </a:lnTo>
                <a:lnTo>
                  <a:pt x="370" y="115"/>
                </a:lnTo>
                <a:lnTo>
                  <a:pt x="374" y="120"/>
                </a:lnTo>
                <a:lnTo>
                  <a:pt x="383" y="128"/>
                </a:lnTo>
                <a:lnTo>
                  <a:pt x="389" y="129"/>
                </a:lnTo>
                <a:lnTo>
                  <a:pt x="395" y="131"/>
                </a:lnTo>
                <a:lnTo>
                  <a:pt x="400" y="132"/>
                </a:lnTo>
                <a:lnTo>
                  <a:pt x="406" y="134"/>
                </a:lnTo>
                <a:lnTo>
                  <a:pt x="413" y="137"/>
                </a:lnTo>
                <a:lnTo>
                  <a:pt x="420" y="144"/>
                </a:lnTo>
                <a:lnTo>
                  <a:pt x="427" y="151"/>
                </a:lnTo>
                <a:lnTo>
                  <a:pt x="434" y="155"/>
                </a:lnTo>
                <a:lnTo>
                  <a:pt x="441" y="158"/>
                </a:lnTo>
                <a:lnTo>
                  <a:pt x="444" y="160"/>
                </a:lnTo>
                <a:lnTo>
                  <a:pt x="444" y="169"/>
                </a:lnTo>
                <a:lnTo>
                  <a:pt x="441" y="175"/>
                </a:lnTo>
                <a:lnTo>
                  <a:pt x="434" y="181"/>
                </a:lnTo>
                <a:lnTo>
                  <a:pt x="428" y="186"/>
                </a:lnTo>
                <a:lnTo>
                  <a:pt x="422" y="192"/>
                </a:lnTo>
                <a:lnTo>
                  <a:pt x="417" y="200"/>
                </a:lnTo>
                <a:lnTo>
                  <a:pt x="412" y="206"/>
                </a:lnTo>
                <a:lnTo>
                  <a:pt x="409" y="210"/>
                </a:lnTo>
                <a:lnTo>
                  <a:pt x="410" y="217"/>
                </a:lnTo>
                <a:lnTo>
                  <a:pt x="416" y="223"/>
                </a:lnTo>
                <a:lnTo>
                  <a:pt x="422" y="228"/>
                </a:lnTo>
                <a:lnTo>
                  <a:pt x="426" y="233"/>
                </a:lnTo>
                <a:lnTo>
                  <a:pt x="432" y="240"/>
                </a:lnTo>
                <a:lnTo>
                  <a:pt x="436" y="246"/>
                </a:lnTo>
                <a:lnTo>
                  <a:pt x="440" y="253"/>
                </a:lnTo>
                <a:lnTo>
                  <a:pt x="446" y="258"/>
                </a:lnTo>
                <a:lnTo>
                  <a:pt x="452" y="265"/>
                </a:lnTo>
                <a:lnTo>
                  <a:pt x="458" y="271"/>
                </a:lnTo>
                <a:lnTo>
                  <a:pt x="460" y="278"/>
                </a:lnTo>
                <a:lnTo>
                  <a:pt x="462" y="279"/>
                </a:lnTo>
                <a:lnTo>
                  <a:pt x="466" y="286"/>
                </a:lnTo>
                <a:lnTo>
                  <a:pt x="469" y="290"/>
                </a:lnTo>
                <a:lnTo>
                  <a:pt x="471" y="297"/>
                </a:lnTo>
                <a:lnTo>
                  <a:pt x="464" y="297"/>
                </a:lnTo>
                <a:lnTo>
                  <a:pt x="458" y="299"/>
                </a:lnTo>
                <a:lnTo>
                  <a:pt x="452" y="301"/>
                </a:lnTo>
                <a:lnTo>
                  <a:pt x="458" y="305"/>
                </a:lnTo>
                <a:lnTo>
                  <a:pt x="454" y="312"/>
                </a:lnTo>
                <a:lnTo>
                  <a:pt x="455" y="319"/>
                </a:lnTo>
                <a:lnTo>
                  <a:pt x="452" y="326"/>
                </a:lnTo>
                <a:lnTo>
                  <a:pt x="453" y="330"/>
                </a:lnTo>
                <a:lnTo>
                  <a:pt x="459" y="330"/>
                </a:lnTo>
                <a:lnTo>
                  <a:pt x="463" y="336"/>
                </a:lnTo>
                <a:lnTo>
                  <a:pt x="458" y="339"/>
                </a:lnTo>
                <a:lnTo>
                  <a:pt x="453" y="345"/>
                </a:lnTo>
                <a:lnTo>
                  <a:pt x="456" y="352"/>
                </a:lnTo>
                <a:lnTo>
                  <a:pt x="462" y="358"/>
                </a:lnTo>
                <a:lnTo>
                  <a:pt x="469" y="360"/>
                </a:lnTo>
                <a:lnTo>
                  <a:pt x="474" y="360"/>
                </a:lnTo>
                <a:lnTo>
                  <a:pt x="480" y="361"/>
                </a:lnTo>
                <a:lnTo>
                  <a:pt x="484" y="367"/>
                </a:lnTo>
                <a:lnTo>
                  <a:pt x="478" y="374"/>
                </a:lnTo>
                <a:lnTo>
                  <a:pt x="476" y="374"/>
                </a:lnTo>
                <a:lnTo>
                  <a:pt x="476" y="378"/>
                </a:lnTo>
                <a:lnTo>
                  <a:pt x="478" y="379"/>
                </a:lnTo>
                <a:lnTo>
                  <a:pt x="480" y="386"/>
                </a:lnTo>
                <a:lnTo>
                  <a:pt x="486" y="391"/>
                </a:lnTo>
                <a:lnTo>
                  <a:pt x="493" y="392"/>
                </a:lnTo>
                <a:lnTo>
                  <a:pt x="499" y="394"/>
                </a:lnTo>
                <a:lnTo>
                  <a:pt x="505" y="398"/>
                </a:lnTo>
                <a:lnTo>
                  <a:pt x="507" y="405"/>
                </a:lnTo>
                <a:lnTo>
                  <a:pt x="511" y="411"/>
                </a:lnTo>
                <a:lnTo>
                  <a:pt x="505" y="418"/>
                </a:lnTo>
                <a:lnTo>
                  <a:pt x="499" y="423"/>
                </a:lnTo>
                <a:lnTo>
                  <a:pt x="493" y="430"/>
                </a:lnTo>
                <a:lnTo>
                  <a:pt x="486" y="432"/>
                </a:lnTo>
                <a:lnTo>
                  <a:pt x="484" y="433"/>
                </a:lnTo>
                <a:lnTo>
                  <a:pt x="484" y="434"/>
                </a:lnTo>
                <a:lnTo>
                  <a:pt x="490" y="439"/>
                </a:lnTo>
                <a:lnTo>
                  <a:pt x="496" y="443"/>
                </a:lnTo>
                <a:lnTo>
                  <a:pt x="500" y="444"/>
                </a:lnTo>
                <a:lnTo>
                  <a:pt x="506" y="448"/>
                </a:lnTo>
                <a:lnTo>
                  <a:pt x="513" y="452"/>
                </a:lnTo>
                <a:lnTo>
                  <a:pt x="518" y="455"/>
                </a:lnTo>
                <a:lnTo>
                  <a:pt x="524" y="456"/>
                </a:lnTo>
                <a:lnTo>
                  <a:pt x="531" y="460"/>
                </a:lnTo>
                <a:lnTo>
                  <a:pt x="537" y="465"/>
                </a:lnTo>
                <a:lnTo>
                  <a:pt x="543" y="467"/>
                </a:lnTo>
                <a:lnTo>
                  <a:pt x="549" y="470"/>
                </a:lnTo>
                <a:lnTo>
                  <a:pt x="552" y="476"/>
                </a:lnTo>
                <a:lnTo>
                  <a:pt x="559" y="481"/>
                </a:lnTo>
                <a:lnTo>
                  <a:pt x="565" y="486"/>
                </a:lnTo>
                <a:lnTo>
                  <a:pt x="570" y="491"/>
                </a:lnTo>
                <a:lnTo>
                  <a:pt x="566" y="499"/>
                </a:lnTo>
                <a:lnTo>
                  <a:pt x="564" y="505"/>
                </a:lnTo>
                <a:lnTo>
                  <a:pt x="562" y="512"/>
                </a:lnTo>
                <a:lnTo>
                  <a:pt x="560" y="519"/>
                </a:lnTo>
                <a:lnTo>
                  <a:pt x="553" y="526"/>
                </a:lnTo>
                <a:lnTo>
                  <a:pt x="547" y="530"/>
                </a:lnTo>
                <a:lnTo>
                  <a:pt x="541" y="537"/>
                </a:lnTo>
                <a:lnTo>
                  <a:pt x="535" y="541"/>
                </a:lnTo>
                <a:lnTo>
                  <a:pt x="531" y="545"/>
                </a:lnTo>
                <a:lnTo>
                  <a:pt x="525" y="552"/>
                </a:lnTo>
                <a:lnTo>
                  <a:pt x="519" y="557"/>
                </a:lnTo>
                <a:lnTo>
                  <a:pt x="513" y="564"/>
                </a:lnTo>
                <a:lnTo>
                  <a:pt x="511" y="567"/>
                </a:lnTo>
                <a:lnTo>
                  <a:pt x="511" y="568"/>
                </a:lnTo>
                <a:lnTo>
                  <a:pt x="506" y="572"/>
                </a:lnTo>
                <a:lnTo>
                  <a:pt x="504" y="576"/>
                </a:lnTo>
                <a:lnTo>
                  <a:pt x="499" y="580"/>
                </a:lnTo>
                <a:lnTo>
                  <a:pt x="493" y="587"/>
                </a:lnTo>
                <a:lnTo>
                  <a:pt x="487" y="592"/>
                </a:lnTo>
                <a:lnTo>
                  <a:pt x="484" y="593"/>
                </a:lnTo>
                <a:lnTo>
                  <a:pt x="483" y="594"/>
                </a:lnTo>
                <a:lnTo>
                  <a:pt x="482" y="596"/>
                </a:lnTo>
                <a:lnTo>
                  <a:pt x="476" y="602"/>
                </a:lnTo>
                <a:lnTo>
                  <a:pt x="473" y="607"/>
                </a:lnTo>
                <a:lnTo>
                  <a:pt x="466" y="612"/>
                </a:lnTo>
                <a:lnTo>
                  <a:pt x="460" y="616"/>
                </a:lnTo>
                <a:lnTo>
                  <a:pt x="455" y="619"/>
                </a:lnTo>
                <a:lnTo>
                  <a:pt x="453" y="620"/>
                </a:lnTo>
                <a:lnTo>
                  <a:pt x="452" y="620"/>
                </a:lnTo>
                <a:lnTo>
                  <a:pt x="447" y="625"/>
                </a:lnTo>
                <a:lnTo>
                  <a:pt x="441" y="631"/>
                </a:lnTo>
                <a:lnTo>
                  <a:pt x="437" y="632"/>
                </a:lnTo>
                <a:lnTo>
                  <a:pt x="436" y="633"/>
                </a:lnTo>
                <a:lnTo>
                  <a:pt x="431" y="637"/>
                </a:lnTo>
                <a:lnTo>
                  <a:pt x="429" y="639"/>
                </a:lnTo>
                <a:lnTo>
                  <a:pt x="423" y="644"/>
                </a:lnTo>
                <a:lnTo>
                  <a:pt x="420" y="647"/>
                </a:lnTo>
                <a:lnTo>
                  <a:pt x="414" y="652"/>
                </a:lnTo>
                <a:lnTo>
                  <a:pt x="409" y="658"/>
                </a:lnTo>
                <a:lnTo>
                  <a:pt x="405" y="661"/>
                </a:lnTo>
                <a:lnTo>
                  <a:pt x="404" y="665"/>
                </a:lnTo>
                <a:lnTo>
                  <a:pt x="398" y="666"/>
                </a:lnTo>
                <a:lnTo>
                  <a:pt x="392" y="664"/>
                </a:lnTo>
                <a:lnTo>
                  <a:pt x="385" y="665"/>
                </a:lnTo>
                <a:lnTo>
                  <a:pt x="379" y="664"/>
                </a:lnTo>
                <a:lnTo>
                  <a:pt x="375" y="660"/>
                </a:lnTo>
                <a:lnTo>
                  <a:pt x="374" y="660"/>
                </a:lnTo>
                <a:lnTo>
                  <a:pt x="368" y="664"/>
                </a:lnTo>
                <a:lnTo>
                  <a:pt x="362" y="666"/>
                </a:lnTo>
                <a:lnTo>
                  <a:pt x="355" y="667"/>
                </a:lnTo>
                <a:lnTo>
                  <a:pt x="350" y="668"/>
                </a:lnTo>
                <a:lnTo>
                  <a:pt x="343" y="668"/>
                </a:lnTo>
                <a:lnTo>
                  <a:pt x="339" y="666"/>
                </a:lnTo>
                <a:lnTo>
                  <a:pt x="338" y="669"/>
                </a:lnTo>
                <a:lnTo>
                  <a:pt x="333" y="673"/>
                </a:lnTo>
                <a:lnTo>
                  <a:pt x="327" y="672"/>
                </a:lnTo>
                <a:lnTo>
                  <a:pt x="321" y="669"/>
                </a:lnTo>
                <a:lnTo>
                  <a:pt x="314" y="667"/>
                </a:lnTo>
                <a:lnTo>
                  <a:pt x="317" y="673"/>
                </a:lnTo>
                <a:lnTo>
                  <a:pt x="310" y="676"/>
                </a:lnTo>
                <a:lnTo>
                  <a:pt x="313" y="682"/>
                </a:lnTo>
                <a:lnTo>
                  <a:pt x="307" y="683"/>
                </a:lnTo>
                <a:lnTo>
                  <a:pt x="301" y="680"/>
                </a:lnTo>
                <a:lnTo>
                  <a:pt x="300" y="673"/>
                </a:lnTo>
                <a:lnTo>
                  <a:pt x="298" y="676"/>
                </a:lnTo>
                <a:lnTo>
                  <a:pt x="292" y="682"/>
                </a:lnTo>
                <a:lnTo>
                  <a:pt x="285" y="681"/>
                </a:lnTo>
                <a:lnTo>
                  <a:pt x="279" y="682"/>
                </a:lnTo>
                <a:lnTo>
                  <a:pt x="273" y="685"/>
                </a:lnTo>
                <a:lnTo>
                  <a:pt x="267" y="685"/>
                </a:lnTo>
                <a:lnTo>
                  <a:pt x="261" y="686"/>
                </a:lnTo>
                <a:lnTo>
                  <a:pt x="255" y="690"/>
                </a:lnTo>
                <a:lnTo>
                  <a:pt x="248" y="690"/>
                </a:lnTo>
                <a:lnTo>
                  <a:pt x="246" y="698"/>
                </a:lnTo>
                <a:lnTo>
                  <a:pt x="244" y="700"/>
                </a:lnTo>
                <a:lnTo>
                  <a:pt x="234" y="700"/>
                </a:lnTo>
                <a:lnTo>
                  <a:pt x="233" y="696"/>
                </a:lnTo>
                <a:lnTo>
                  <a:pt x="227" y="697"/>
                </a:lnTo>
                <a:lnTo>
                  <a:pt x="220" y="699"/>
                </a:lnTo>
                <a:lnTo>
                  <a:pt x="215" y="700"/>
                </a:lnTo>
                <a:lnTo>
                  <a:pt x="212" y="700"/>
                </a:lnTo>
                <a:lnTo>
                  <a:pt x="205" y="705"/>
                </a:lnTo>
                <a:lnTo>
                  <a:pt x="198" y="705"/>
                </a:lnTo>
                <a:lnTo>
                  <a:pt x="192" y="706"/>
                </a:lnTo>
                <a:lnTo>
                  <a:pt x="186" y="706"/>
                </a:lnTo>
                <a:lnTo>
                  <a:pt x="192" y="701"/>
                </a:lnTo>
                <a:lnTo>
                  <a:pt x="193" y="700"/>
                </a:lnTo>
                <a:lnTo>
                  <a:pt x="190" y="700"/>
                </a:lnTo>
                <a:lnTo>
                  <a:pt x="190" y="701"/>
                </a:lnTo>
                <a:lnTo>
                  <a:pt x="190" y="702"/>
                </a:lnTo>
                <a:lnTo>
                  <a:pt x="184" y="707"/>
                </a:lnTo>
                <a:lnTo>
                  <a:pt x="178" y="713"/>
                </a:lnTo>
                <a:lnTo>
                  <a:pt x="172" y="713"/>
                </a:lnTo>
                <a:lnTo>
                  <a:pt x="165" y="714"/>
                </a:lnTo>
                <a:lnTo>
                  <a:pt x="172" y="710"/>
                </a:lnTo>
                <a:lnTo>
                  <a:pt x="177" y="707"/>
                </a:lnTo>
                <a:lnTo>
                  <a:pt x="176" y="700"/>
                </a:lnTo>
                <a:lnTo>
                  <a:pt x="178" y="700"/>
                </a:lnTo>
                <a:lnTo>
                  <a:pt x="174" y="699"/>
                </a:lnTo>
                <a:lnTo>
                  <a:pt x="180" y="697"/>
                </a:lnTo>
                <a:lnTo>
                  <a:pt x="174" y="697"/>
                </a:lnTo>
                <a:lnTo>
                  <a:pt x="167" y="693"/>
                </a:lnTo>
                <a:lnTo>
                  <a:pt x="167" y="691"/>
                </a:lnTo>
                <a:lnTo>
                  <a:pt x="161" y="689"/>
                </a:lnTo>
                <a:lnTo>
                  <a:pt x="165" y="682"/>
                </a:lnTo>
                <a:lnTo>
                  <a:pt x="172" y="674"/>
                </a:lnTo>
                <a:lnTo>
                  <a:pt x="164" y="677"/>
                </a:lnTo>
                <a:lnTo>
                  <a:pt x="158" y="681"/>
                </a:lnTo>
                <a:lnTo>
                  <a:pt x="153" y="683"/>
                </a:lnTo>
                <a:lnTo>
                  <a:pt x="146" y="683"/>
                </a:lnTo>
                <a:lnTo>
                  <a:pt x="141" y="680"/>
                </a:lnTo>
                <a:lnTo>
                  <a:pt x="143" y="673"/>
                </a:lnTo>
                <a:lnTo>
                  <a:pt x="138" y="672"/>
                </a:lnTo>
                <a:lnTo>
                  <a:pt x="136" y="672"/>
                </a:lnTo>
                <a:lnTo>
                  <a:pt x="129" y="672"/>
                </a:lnTo>
                <a:lnTo>
                  <a:pt x="123" y="668"/>
                </a:lnTo>
                <a:lnTo>
                  <a:pt x="117" y="667"/>
                </a:lnTo>
                <a:lnTo>
                  <a:pt x="112" y="662"/>
                </a:lnTo>
                <a:lnTo>
                  <a:pt x="105" y="662"/>
                </a:lnTo>
                <a:lnTo>
                  <a:pt x="105" y="656"/>
                </a:lnTo>
                <a:lnTo>
                  <a:pt x="99" y="656"/>
                </a:lnTo>
                <a:lnTo>
                  <a:pt x="98" y="656"/>
                </a:lnTo>
                <a:lnTo>
                  <a:pt x="98" y="662"/>
                </a:lnTo>
                <a:lnTo>
                  <a:pt x="92" y="659"/>
                </a:lnTo>
                <a:lnTo>
                  <a:pt x="93" y="659"/>
                </a:lnTo>
                <a:lnTo>
                  <a:pt x="92" y="658"/>
                </a:lnTo>
                <a:lnTo>
                  <a:pt x="86" y="656"/>
                </a:lnTo>
                <a:lnTo>
                  <a:pt x="87" y="649"/>
                </a:lnTo>
                <a:lnTo>
                  <a:pt x="83" y="642"/>
                </a:lnTo>
                <a:lnTo>
                  <a:pt x="83" y="636"/>
                </a:lnTo>
                <a:lnTo>
                  <a:pt x="81" y="629"/>
                </a:lnTo>
                <a:lnTo>
                  <a:pt x="78" y="623"/>
                </a:lnTo>
                <a:lnTo>
                  <a:pt x="85" y="620"/>
                </a:lnTo>
                <a:lnTo>
                  <a:pt x="87" y="613"/>
                </a:lnTo>
                <a:lnTo>
                  <a:pt x="88" y="607"/>
                </a:lnTo>
                <a:lnTo>
                  <a:pt x="87" y="600"/>
                </a:lnTo>
                <a:lnTo>
                  <a:pt x="83" y="594"/>
                </a:lnTo>
                <a:lnTo>
                  <a:pt x="85" y="587"/>
                </a:lnTo>
                <a:lnTo>
                  <a:pt x="88" y="587"/>
                </a:lnTo>
                <a:lnTo>
                  <a:pt x="94" y="589"/>
                </a:lnTo>
                <a:lnTo>
                  <a:pt x="89" y="584"/>
                </a:lnTo>
                <a:lnTo>
                  <a:pt x="87" y="577"/>
                </a:lnTo>
                <a:lnTo>
                  <a:pt x="82" y="570"/>
                </a:lnTo>
                <a:lnTo>
                  <a:pt x="78" y="563"/>
                </a:lnTo>
                <a:lnTo>
                  <a:pt x="72" y="560"/>
                </a:lnTo>
                <a:lnTo>
                  <a:pt x="70" y="559"/>
                </a:lnTo>
                <a:lnTo>
                  <a:pt x="72" y="552"/>
                </a:lnTo>
                <a:lnTo>
                  <a:pt x="73" y="544"/>
                </a:lnTo>
                <a:lnTo>
                  <a:pt x="74" y="538"/>
                </a:lnTo>
                <a:lnTo>
                  <a:pt x="72" y="535"/>
                </a:lnTo>
                <a:lnTo>
                  <a:pt x="69" y="529"/>
                </a:lnTo>
                <a:lnTo>
                  <a:pt x="68" y="528"/>
                </a:lnTo>
                <a:lnTo>
                  <a:pt x="66" y="527"/>
                </a:lnTo>
                <a:lnTo>
                  <a:pt x="62" y="520"/>
                </a:lnTo>
                <a:lnTo>
                  <a:pt x="64" y="513"/>
                </a:lnTo>
                <a:lnTo>
                  <a:pt x="58" y="512"/>
                </a:lnTo>
                <a:lnTo>
                  <a:pt x="62" y="505"/>
                </a:lnTo>
                <a:lnTo>
                  <a:pt x="64" y="498"/>
                </a:lnTo>
                <a:lnTo>
                  <a:pt x="70" y="496"/>
                </a:lnTo>
                <a:lnTo>
                  <a:pt x="75" y="488"/>
                </a:lnTo>
                <a:lnTo>
                  <a:pt x="76" y="482"/>
                </a:lnTo>
                <a:lnTo>
                  <a:pt x="84" y="483"/>
                </a:lnTo>
                <a:lnTo>
                  <a:pt x="78" y="476"/>
                </a:lnTo>
                <a:lnTo>
                  <a:pt x="76" y="470"/>
                </a:lnTo>
                <a:lnTo>
                  <a:pt x="78" y="465"/>
                </a:lnTo>
                <a:lnTo>
                  <a:pt x="85" y="471"/>
                </a:lnTo>
                <a:lnTo>
                  <a:pt x="90" y="471"/>
                </a:lnTo>
                <a:lnTo>
                  <a:pt x="95" y="468"/>
                </a:lnTo>
                <a:lnTo>
                  <a:pt x="97" y="471"/>
                </a:lnTo>
                <a:lnTo>
                  <a:pt x="103" y="468"/>
                </a:lnTo>
                <a:lnTo>
                  <a:pt x="109" y="468"/>
                </a:lnTo>
                <a:lnTo>
                  <a:pt x="115" y="465"/>
                </a:lnTo>
                <a:lnTo>
                  <a:pt x="118" y="464"/>
                </a:lnTo>
                <a:lnTo>
                  <a:pt x="115" y="459"/>
                </a:lnTo>
                <a:lnTo>
                  <a:pt x="112" y="452"/>
                </a:lnTo>
                <a:lnTo>
                  <a:pt x="118" y="456"/>
                </a:lnTo>
                <a:lnTo>
                  <a:pt x="112" y="449"/>
                </a:lnTo>
                <a:lnTo>
                  <a:pt x="118" y="452"/>
                </a:lnTo>
                <a:lnTo>
                  <a:pt x="122" y="447"/>
                </a:lnTo>
                <a:lnTo>
                  <a:pt x="124" y="439"/>
                </a:lnTo>
                <a:lnTo>
                  <a:pt x="130" y="436"/>
                </a:lnTo>
                <a:lnTo>
                  <a:pt x="136" y="441"/>
                </a:lnTo>
                <a:lnTo>
                  <a:pt x="138" y="441"/>
                </a:lnTo>
                <a:lnTo>
                  <a:pt x="138" y="434"/>
                </a:lnTo>
                <a:lnTo>
                  <a:pt x="145" y="431"/>
                </a:lnTo>
                <a:lnTo>
                  <a:pt x="147" y="425"/>
                </a:lnTo>
                <a:lnTo>
                  <a:pt x="151" y="425"/>
                </a:lnTo>
                <a:lnTo>
                  <a:pt x="157" y="423"/>
                </a:lnTo>
                <a:lnTo>
                  <a:pt x="163" y="420"/>
                </a:lnTo>
                <a:lnTo>
                  <a:pt x="161" y="414"/>
                </a:lnTo>
                <a:lnTo>
                  <a:pt x="167" y="412"/>
                </a:lnTo>
                <a:lnTo>
                  <a:pt x="173" y="411"/>
                </a:lnTo>
                <a:lnTo>
                  <a:pt x="175" y="405"/>
                </a:lnTo>
                <a:lnTo>
                  <a:pt x="177" y="403"/>
                </a:lnTo>
                <a:lnTo>
                  <a:pt x="182" y="397"/>
                </a:lnTo>
                <a:lnTo>
                  <a:pt x="188" y="392"/>
                </a:lnTo>
                <a:lnTo>
                  <a:pt x="193" y="385"/>
                </a:lnTo>
                <a:lnTo>
                  <a:pt x="200" y="383"/>
                </a:lnTo>
                <a:lnTo>
                  <a:pt x="205" y="378"/>
                </a:lnTo>
                <a:lnTo>
                  <a:pt x="206" y="370"/>
                </a:lnTo>
                <a:lnTo>
                  <a:pt x="213" y="365"/>
                </a:lnTo>
                <a:lnTo>
                  <a:pt x="219" y="357"/>
                </a:lnTo>
                <a:lnTo>
                  <a:pt x="224" y="354"/>
                </a:lnTo>
                <a:lnTo>
                  <a:pt x="232" y="353"/>
                </a:lnTo>
                <a:lnTo>
                  <a:pt x="233" y="353"/>
                </a:lnTo>
                <a:lnTo>
                  <a:pt x="239" y="352"/>
                </a:lnTo>
                <a:lnTo>
                  <a:pt x="244" y="355"/>
                </a:lnTo>
                <a:lnTo>
                  <a:pt x="250" y="358"/>
                </a:lnTo>
                <a:lnTo>
                  <a:pt x="246" y="351"/>
                </a:lnTo>
                <a:lnTo>
                  <a:pt x="252" y="349"/>
                </a:lnTo>
                <a:lnTo>
                  <a:pt x="253" y="345"/>
                </a:lnTo>
                <a:lnTo>
                  <a:pt x="254" y="345"/>
                </a:lnTo>
                <a:lnTo>
                  <a:pt x="248" y="338"/>
                </a:lnTo>
                <a:lnTo>
                  <a:pt x="242" y="336"/>
                </a:lnTo>
                <a:lnTo>
                  <a:pt x="244" y="329"/>
                </a:lnTo>
                <a:lnTo>
                  <a:pt x="243" y="323"/>
                </a:lnTo>
                <a:lnTo>
                  <a:pt x="246" y="317"/>
                </a:lnTo>
                <a:lnTo>
                  <a:pt x="241" y="310"/>
                </a:lnTo>
                <a:lnTo>
                  <a:pt x="235" y="309"/>
                </a:lnTo>
                <a:lnTo>
                  <a:pt x="233" y="305"/>
                </a:lnTo>
                <a:lnTo>
                  <a:pt x="220" y="301"/>
                </a:lnTo>
                <a:lnTo>
                  <a:pt x="214" y="302"/>
                </a:lnTo>
                <a:lnTo>
                  <a:pt x="208" y="297"/>
                </a:lnTo>
                <a:lnTo>
                  <a:pt x="205" y="293"/>
                </a:lnTo>
                <a:lnTo>
                  <a:pt x="205" y="290"/>
                </a:lnTo>
                <a:lnTo>
                  <a:pt x="204" y="291"/>
                </a:lnTo>
                <a:lnTo>
                  <a:pt x="197" y="293"/>
                </a:lnTo>
                <a:lnTo>
                  <a:pt x="191" y="290"/>
                </a:lnTo>
                <a:lnTo>
                  <a:pt x="187" y="291"/>
                </a:lnTo>
                <a:lnTo>
                  <a:pt x="186" y="289"/>
                </a:lnTo>
                <a:lnTo>
                  <a:pt x="185" y="288"/>
                </a:lnTo>
                <a:lnTo>
                  <a:pt x="185" y="287"/>
                </a:lnTo>
                <a:lnTo>
                  <a:pt x="183" y="282"/>
                </a:lnTo>
                <a:lnTo>
                  <a:pt x="178" y="276"/>
                </a:lnTo>
                <a:lnTo>
                  <a:pt x="174" y="268"/>
                </a:lnTo>
                <a:lnTo>
                  <a:pt x="166" y="263"/>
                </a:lnTo>
                <a:lnTo>
                  <a:pt x="159" y="256"/>
                </a:lnTo>
                <a:lnTo>
                  <a:pt x="159" y="249"/>
                </a:lnTo>
                <a:lnTo>
                  <a:pt x="161" y="241"/>
                </a:lnTo>
                <a:lnTo>
                  <a:pt x="166" y="236"/>
                </a:lnTo>
                <a:lnTo>
                  <a:pt x="166" y="229"/>
                </a:lnTo>
                <a:lnTo>
                  <a:pt x="172" y="220"/>
                </a:lnTo>
                <a:lnTo>
                  <a:pt x="168" y="216"/>
                </a:lnTo>
                <a:lnTo>
                  <a:pt x="160" y="209"/>
                </a:lnTo>
                <a:lnTo>
                  <a:pt x="154" y="201"/>
                </a:lnTo>
                <a:lnTo>
                  <a:pt x="148" y="196"/>
                </a:lnTo>
                <a:lnTo>
                  <a:pt x="151" y="189"/>
                </a:lnTo>
                <a:lnTo>
                  <a:pt x="157" y="186"/>
                </a:lnTo>
                <a:lnTo>
                  <a:pt x="155" y="178"/>
                </a:lnTo>
                <a:lnTo>
                  <a:pt x="149" y="177"/>
                </a:lnTo>
                <a:lnTo>
                  <a:pt x="143" y="177"/>
                </a:lnTo>
                <a:lnTo>
                  <a:pt x="141" y="170"/>
                </a:lnTo>
                <a:lnTo>
                  <a:pt x="142" y="164"/>
                </a:lnTo>
                <a:lnTo>
                  <a:pt x="141" y="157"/>
                </a:lnTo>
                <a:lnTo>
                  <a:pt x="139" y="150"/>
                </a:lnTo>
                <a:lnTo>
                  <a:pt x="147" y="145"/>
                </a:lnTo>
                <a:lnTo>
                  <a:pt x="147" y="144"/>
                </a:lnTo>
                <a:lnTo>
                  <a:pt x="142" y="140"/>
                </a:lnTo>
                <a:lnTo>
                  <a:pt x="134" y="136"/>
                </a:lnTo>
                <a:lnTo>
                  <a:pt x="130" y="131"/>
                </a:lnTo>
                <a:lnTo>
                  <a:pt x="123" y="131"/>
                </a:lnTo>
                <a:lnTo>
                  <a:pt x="121" y="124"/>
                </a:lnTo>
                <a:lnTo>
                  <a:pt x="114" y="118"/>
                </a:lnTo>
                <a:lnTo>
                  <a:pt x="107" y="116"/>
                </a:lnTo>
                <a:lnTo>
                  <a:pt x="101" y="113"/>
                </a:lnTo>
                <a:lnTo>
                  <a:pt x="95" y="111"/>
                </a:lnTo>
                <a:lnTo>
                  <a:pt x="89" y="110"/>
                </a:lnTo>
                <a:lnTo>
                  <a:pt x="83" y="110"/>
                </a:lnTo>
                <a:lnTo>
                  <a:pt x="79" y="108"/>
                </a:lnTo>
                <a:lnTo>
                  <a:pt x="72" y="108"/>
                </a:lnTo>
                <a:lnTo>
                  <a:pt x="66" y="104"/>
                </a:lnTo>
                <a:lnTo>
                  <a:pt x="60" y="101"/>
                </a:lnTo>
                <a:lnTo>
                  <a:pt x="53" y="97"/>
                </a:lnTo>
                <a:lnTo>
                  <a:pt x="46" y="95"/>
                </a:lnTo>
                <a:lnTo>
                  <a:pt x="39" y="92"/>
                </a:lnTo>
                <a:lnTo>
                  <a:pt x="33" y="88"/>
                </a:lnTo>
                <a:lnTo>
                  <a:pt x="27" y="84"/>
                </a:lnTo>
                <a:lnTo>
                  <a:pt x="21" y="80"/>
                </a:lnTo>
                <a:lnTo>
                  <a:pt x="12" y="77"/>
                </a:lnTo>
                <a:lnTo>
                  <a:pt x="12" y="73"/>
                </a:lnTo>
                <a:lnTo>
                  <a:pt x="11" y="73"/>
                </a:lnTo>
                <a:lnTo>
                  <a:pt x="6" y="71"/>
                </a:lnTo>
                <a:lnTo>
                  <a:pt x="0" y="7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8" name="Freeform 1150"/>
          <p:cNvSpPr>
            <a:spLocks/>
          </p:cNvSpPr>
          <p:nvPr/>
        </p:nvSpPr>
        <p:spPr bwMode="auto">
          <a:xfrm>
            <a:off x="4800600" y="3176588"/>
            <a:ext cx="49213" cy="107950"/>
          </a:xfrm>
          <a:custGeom>
            <a:avLst/>
            <a:gdLst>
              <a:gd name="T0" fmla="*/ 2147483647 w 106"/>
              <a:gd name="T1" fmla="*/ 2147483647 h 234"/>
              <a:gd name="T2" fmla="*/ 2147483647 w 106"/>
              <a:gd name="T3" fmla="*/ 2147483647 h 234"/>
              <a:gd name="T4" fmla="*/ 2147483647 w 106"/>
              <a:gd name="T5" fmla="*/ 2147483647 h 234"/>
              <a:gd name="T6" fmla="*/ 2147483647 w 106"/>
              <a:gd name="T7" fmla="*/ 2147483647 h 234"/>
              <a:gd name="T8" fmla="*/ 2147483647 w 106"/>
              <a:gd name="T9" fmla="*/ 2147483647 h 234"/>
              <a:gd name="T10" fmla="*/ 2147483647 w 106"/>
              <a:gd name="T11" fmla="*/ 2147483647 h 234"/>
              <a:gd name="T12" fmla="*/ 2147483647 w 106"/>
              <a:gd name="T13" fmla="*/ 2147483647 h 234"/>
              <a:gd name="T14" fmla="*/ 2147483647 w 106"/>
              <a:gd name="T15" fmla="*/ 2147483647 h 234"/>
              <a:gd name="T16" fmla="*/ 2147483647 w 106"/>
              <a:gd name="T17" fmla="*/ 2147483647 h 234"/>
              <a:gd name="T18" fmla="*/ 2147483647 w 106"/>
              <a:gd name="T19" fmla="*/ 2147483647 h 234"/>
              <a:gd name="T20" fmla="*/ 2147483647 w 106"/>
              <a:gd name="T21" fmla="*/ 2147483647 h 234"/>
              <a:gd name="T22" fmla="*/ 2147483647 w 106"/>
              <a:gd name="T23" fmla="*/ 2147483647 h 234"/>
              <a:gd name="T24" fmla="*/ 2147483647 w 106"/>
              <a:gd name="T25" fmla="*/ 2147483647 h 234"/>
              <a:gd name="T26" fmla="*/ 2147483647 w 106"/>
              <a:gd name="T27" fmla="*/ 2147483647 h 234"/>
              <a:gd name="T28" fmla="*/ 2147483647 w 106"/>
              <a:gd name="T29" fmla="*/ 2147483647 h 234"/>
              <a:gd name="T30" fmla="*/ 2147483647 w 106"/>
              <a:gd name="T31" fmla="*/ 2147483647 h 234"/>
              <a:gd name="T32" fmla="*/ 2147483647 w 106"/>
              <a:gd name="T33" fmla="*/ 2147483647 h 234"/>
              <a:gd name="T34" fmla="*/ 2147483647 w 106"/>
              <a:gd name="T35" fmla="*/ 2147483647 h 234"/>
              <a:gd name="T36" fmla="*/ 2147483647 w 106"/>
              <a:gd name="T37" fmla="*/ 2147483647 h 234"/>
              <a:gd name="T38" fmla="*/ 2147483647 w 106"/>
              <a:gd name="T39" fmla="*/ 2147483647 h 234"/>
              <a:gd name="T40" fmla="*/ 2147483647 w 106"/>
              <a:gd name="T41" fmla="*/ 2147483647 h 234"/>
              <a:gd name="T42" fmla="*/ 2147483647 w 106"/>
              <a:gd name="T43" fmla="*/ 2147483647 h 234"/>
              <a:gd name="T44" fmla="*/ 2147483647 w 106"/>
              <a:gd name="T45" fmla="*/ 2147483647 h 234"/>
              <a:gd name="T46" fmla="*/ 2147483647 w 106"/>
              <a:gd name="T47" fmla="*/ 2147483647 h 234"/>
              <a:gd name="T48" fmla="*/ 2147483647 w 106"/>
              <a:gd name="T49" fmla="*/ 2147483647 h 234"/>
              <a:gd name="T50" fmla="*/ 2147483647 w 106"/>
              <a:gd name="T51" fmla="*/ 2147483647 h 234"/>
              <a:gd name="T52" fmla="*/ 2147483647 w 106"/>
              <a:gd name="T53" fmla="*/ 2147483647 h 234"/>
              <a:gd name="T54" fmla="*/ 2147483647 w 106"/>
              <a:gd name="T55" fmla="*/ 2147483647 h 234"/>
              <a:gd name="T56" fmla="*/ 2147483647 w 106"/>
              <a:gd name="T57" fmla="*/ 2147483647 h 234"/>
              <a:gd name="T58" fmla="*/ 2147483647 w 106"/>
              <a:gd name="T59" fmla="*/ 2147483647 h 234"/>
              <a:gd name="T60" fmla="*/ 2147483647 w 106"/>
              <a:gd name="T61" fmla="*/ 2147483647 h 234"/>
              <a:gd name="T62" fmla="*/ 2147483647 w 106"/>
              <a:gd name="T63" fmla="*/ 2147483647 h 234"/>
              <a:gd name="T64" fmla="*/ 2147483647 w 106"/>
              <a:gd name="T65" fmla="*/ 2147483647 h 234"/>
              <a:gd name="T66" fmla="*/ 2147483647 w 106"/>
              <a:gd name="T67" fmla="*/ 2147483647 h 234"/>
              <a:gd name="T68" fmla="*/ 2147483647 w 106"/>
              <a:gd name="T69" fmla="*/ 2147483647 h 234"/>
              <a:gd name="T70" fmla="*/ 2147483647 w 106"/>
              <a:gd name="T71" fmla="*/ 2147483647 h 234"/>
              <a:gd name="T72" fmla="*/ 2147483647 w 106"/>
              <a:gd name="T73" fmla="*/ 2147483647 h 234"/>
              <a:gd name="T74" fmla="*/ 2147483647 w 106"/>
              <a:gd name="T75" fmla="*/ 2147483647 h 234"/>
              <a:gd name="T76" fmla="*/ 2147483647 w 106"/>
              <a:gd name="T77" fmla="*/ 2147483647 h 234"/>
              <a:gd name="T78" fmla="*/ 2147483647 w 106"/>
              <a:gd name="T79" fmla="*/ 2147483647 h 234"/>
              <a:gd name="T80" fmla="*/ 2147483647 w 106"/>
              <a:gd name="T81" fmla="*/ 2147483647 h 234"/>
              <a:gd name="T82" fmla="*/ 2147483647 w 106"/>
              <a:gd name="T83" fmla="*/ 2147483647 h 234"/>
              <a:gd name="T84" fmla="*/ 2147483647 w 106"/>
              <a:gd name="T85" fmla="*/ 2147483647 h 234"/>
              <a:gd name="T86" fmla="*/ 2147483647 w 106"/>
              <a:gd name="T87" fmla="*/ 2147483647 h 234"/>
              <a:gd name="T88" fmla="*/ 2147483647 w 106"/>
              <a:gd name="T89" fmla="*/ 2147483647 h 234"/>
              <a:gd name="T90" fmla="*/ 2147483647 w 106"/>
              <a:gd name="T91" fmla="*/ 2147483647 h 234"/>
              <a:gd name="T92" fmla="*/ 2147483647 w 106"/>
              <a:gd name="T93" fmla="*/ 2147483647 h 234"/>
              <a:gd name="T94" fmla="*/ 2147483647 w 106"/>
              <a:gd name="T95" fmla="*/ 2147483647 h 234"/>
              <a:gd name="T96" fmla="*/ 2147483647 w 106"/>
              <a:gd name="T97" fmla="*/ 2147483647 h 234"/>
              <a:gd name="T98" fmla="*/ 2147483647 w 106"/>
              <a:gd name="T99" fmla="*/ 2147483647 h 234"/>
              <a:gd name="T100" fmla="*/ 2147483647 w 106"/>
              <a:gd name="T101" fmla="*/ 2147483647 h 234"/>
              <a:gd name="T102" fmla="*/ 2147483647 w 106"/>
              <a:gd name="T103" fmla="*/ 2147483647 h 234"/>
              <a:gd name="T104" fmla="*/ 2147483647 w 106"/>
              <a:gd name="T105" fmla="*/ 2147483647 h 234"/>
              <a:gd name="T106" fmla="*/ 2147483647 w 106"/>
              <a:gd name="T107" fmla="*/ 2147483647 h 234"/>
              <a:gd name="T108" fmla="*/ 2147483647 w 106"/>
              <a:gd name="T109" fmla="*/ 2147483647 h 234"/>
              <a:gd name="T110" fmla="*/ 2147483647 w 106"/>
              <a:gd name="T111" fmla="*/ 2147483647 h 234"/>
              <a:gd name="T112" fmla="*/ 2147483647 w 106"/>
              <a:gd name="T113" fmla="*/ 2147483647 h 234"/>
              <a:gd name="T114" fmla="*/ 2147483647 w 106"/>
              <a:gd name="T115" fmla="*/ 2147483647 h 234"/>
              <a:gd name="T116" fmla="*/ 2147483647 w 106"/>
              <a:gd name="T117" fmla="*/ 2147483647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6"/>
              <a:gd name="T178" fmla="*/ 0 h 234"/>
              <a:gd name="T179" fmla="*/ 106 w 106"/>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6" h="234">
                <a:moveTo>
                  <a:pt x="5" y="156"/>
                </a:moveTo>
                <a:lnTo>
                  <a:pt x="8" y="149"/>
                </a:lnTo>
                <a:lnTo>
                  <a:pt x="9" y="143"/>
                </a:lnTo>
                <a:lnTo>
                  <a:pt x="8" y="135"/>
                </a:lnTo>
                <a:lnTo>
                  <a:pt x="12" y="136"/>
                </a:lnTo>
                <a:lnTo>
                  <a:pt x="15" y="131"/>
                </a:lnTo>
                <a:lnTo>
                  <a:pt x="11" y="126"/>
                </a:lnTo>
                <a:lnTo>
                  <a:pt x="12" y="119"/>
                </a:lnTo>
                <a:lnTo>
                  <a:pt x="13" y="113"/>
                </a:lnTo>
                <a:lnTo>
                  <a:pt x="15" y="105"/>
                </a:lnTo>
                <a:lnTo>
                  <a:pt x="9" y="100"/>
                </a:lnTo>
                <a:lnTo>
                  <a:pt x="12" y="93"/>
                </a:lnTo>
                <a:lnTo>
                  <a:pt x="14" y="86"/>
                </a:lnTo>
                <a:lnTo>
                  <a:pt x="17" y="83"/>
                </a:lnTo>
                <a:lnTo>
                  <a:pt x="16" y="76"/>
                </a:lnTo>
                <a:lnTo>
                  <a:pt x="16" y="69"/>
                </a:lnTo>
                <a:lnTo>
                  <a:pt x="13" y="62"/>
                </a:lnTo>
                <a:lnTo>
                  <a:pt x="8" y="61"/>
                </a:lnTo>
                <a:lnTo>
                  <a:pt x="5" y="61"/>
                </a:lnTo>
                <a:lnTo>
                  <a:pt x="5" y="59"/>
                </a:lnTo>
                <a:lnTo>
                  <a:pt x="4" y="56"/>
                </a:lnTo>
                <a:lnTo>
                  <a:pt x="5" y="49"/>
                </a:lnTo>
                <a:lnTo>
                  <a:pt x="5" y="45"/>
                </a:lnTo>
                <a:lnTo>
                  <a:pt x="5" y="44"/>
                </a:lnTo>
                <a:lnTo>
                  <a:pt x="0" y="37"/>
                </a:lnTo>
                <a:lnTo>
                  <a:pt x="1" y="30"/>
                </a:lnTo>
                <a:lnTo>
                  <a:pt x="6" y="23"/>
                </a:lnTo>
                <a:lnTo>
                  <a:pt x="6" y="22"/>
                </a:lnTo>
                <a:lnTo>
                  <a:pt x="6" y="21"/>
                </a:lnTo>
                <a:lnTo>
                  <a:pt x="12" y="14"/>
                </a:lnTo>
                <a:lnTo>
                  <a:pt x="16" y="7"/>
                </a:lnTo>
                <a:lnTo>
                  <a:pt x="18" y="2"/>
                </a:lnTo>
                <a:lnTo>
                  <a:pt x="19" y="0"/>
                </a:lnTo>
                <a:lnTo>
                  <a:pt x="25" y="3"/>
                </a:lnTo>
                <a:lnTo>
                  <a:pt x="24" y="6"/>
                </a:lnTo>
                <a:lnTo>
                  <a:pt x="28" y="12"/>
                </a:lnTo>
                <a:lnTo>
                  <a:pt x="32" y="11"/>
                </a:lnTo>
                <a:lnTo>
                  <a:pt x="39" y="10"/>
                </a:lnTo>
                <a:lnTo>
                  <a:pt x="44" y="6"/>
                </a:lnTo>
                <a:lnTo>
                  <a:pt x="50" y="12"/>
                </a:lnTo>
                <a:lnTo>
                  <a:pt x="51" y="18"/>
                </a:lnTo>
                <a:lnTo>
                  <a:pt x="54" y="24"/>
                </a:lnTo>
                <a:lnTo>
                  <a:pt x="59" y="24"/>
                </a:lnTo>
                <a:lnTo>
                  <a:pt x="61" y="25"/>
                </a:lnTo>
                <a:lnTo>
                  <a:pt x="68" y="29"/>
                </a:lnTo>
                <a:lnTo>
                  <a:pt x="68" y="30"/>
                </a:lnTo>
                <a:lnTo>
                  <a:pt x="72" y="37"/>
                </a:lnTo>
                <a:lnTo>
                  <a:pt x="72" y="38"/>
                </a:lnTo>
                <a:lnTo>
                  <a:pt x="73" y="41"/>
                </a:lnTo>
                <a:lnTo>
                  <a:pt x="75" y="46"/>
                </a:lnTo>
                <a:lnTo>
                  <a:pt x="76" y="53"/>
                </a:lnTo>
                <a:lnTo>
                  <a:pt x="74" y="59"/>
                </a:lnTo>
                <a:lnTo>
                  <a:pt x="74" y="65"/>
                </a:lnTo>
                <a:lnTo>
                  <a:pt x="71" y="69"/>
                </a:lnTo>
                <a:lnTo>
                  <a:pt x="72" y="76"/>
                </a:lnTo>
                <a:lnTo>
                  <a:pt x="74" y="83"/>
                </a:lnTo>
                <a:lnTo>
                  <a:pt x="69" y="84"/>
                </a:lnTo>
                <a:lnTo>
                  <a:pt x="71" y="89"/>
                </a:lnTo>
                <a:lnTo>
                  <a:pt x="75" y="96"/>
                </a:lnTo>
                <a:lnTo>
                  <a:pt x="75" y="97"/>
                </a:lnTo>
                <a:lnTo>
                  <a:pt x="72" y="104"/>
                </a:lnTo>
                <a:lnTo>
                  <a:pt x="72" y="107"/>
                </a:lnTo>
                <a:lnTo>
                  <a:pt x="78" y="120"/>
                </a:lnTo>
                <a:lnTo>
                  <a:pt x="79" y="121"/>
                </a:lnTo>
                <a:lnTo>
                  <a:pt x="82" y="121"/>
                </a:lnTo>
                <a:lnTo>
                  <a:pt x="84" y="128"/>
                </a:lnTo>
                <a:lnTo>
                  <a:pt x="86" y="135"/>
                </a:lnTo>
                <a:lnTo>
                  <a:pt x="91" y="135"/>
                </a:lnTo>
                <a:lnTo>
                  <a:pt x="95" y="133"/>
                </a:lnTo>
                <a:lnTo>
                  <a:pt x="101" y="136"/>
                </a:lnTo>
                <a:lnTo>
                  <a:pt x="101" y="140"/>
                </a:lnTo>
                <a:lnTo>
                  <a:pt x="102" y="143"/>
                </a:lnTo>
                <a:lnTo>
                  <a:pt x="101" y="144"/>
                </a:lnTo>
                <a:lnTo>
                  <a:pt x="104" y="151"/>
                </a:lnTo>
                <a:lnTo>
                  <a:pt x="105" y="152"/>
                </a:lnTo>
                <a:lnTo>
                  <a:pt x="106" y="159"/>
                </a:lnTo>
                <a:lnTo>
                  <a:pt x="103" y="164"/>
                </a:lnTo>
                <a:lnTo>
                  <a:pt x="98" y="169"/>
                </a:lnTo>
                <a:lnTo>
                  <a:pt x="91" y="172"/>
                </a:lnTo>
                <a:lnTo>
                  <a:pt x="91" y="173"/>
                </a:lnTo>
                <a:lnTo>
                  <a:pt x="90" y="180"/>
                </a:lnTo>
                <a:lnTo>
                  <a:pt x="87" y="186"/>
                </a:lnTo>
                <a:lnTo>
                  <a:pt x="85" y="192"/>
                </a:lnTo>
                <a:lnTo>
                  <a:pt x="82" y="199"/>
                </a:lnTo>
                <a:lnTo>
                  <a:pt x="80" y="200"/>
                </a:lnTo>
                <a:lnTo>
                  <a:pt x="79" y="201"/>
                </a:lnTo>
                <a:lnTo>
                  <a:pt x="74" y="200"/>
                </a:lnTo>
                <a:lnTo>
                  <a:pt x="69" y="206"/>
                </a:lnTo>
                <a:lnTo>
                  <a:pt x="65" y="207"/>
                </a:lnTo>
                <a:lnTo>
                  <a:pt x="68" y="214"/>
                </a:lnTo>
                <a:lnTo>
                  <a:pt x="69" y="215"/>
                </a:lnTo>
                <a:lnTo>
                  <a:pt x="71" y="222"/>
                </a:lnTo>
                <a:lnTo>
                  <a:pt x="65" y="221"/>
                </a:lnTo>
                <a:lnTo>
                  <a:pt x="67" y="226"/>
                </a:lnTo>
                <a:lnTo>
                  <a:pt x="60" y="234"/>
                </a:lnTo>
                <a:lnTo>
                  <a:pt x="54" y="232"/>
                </a:lnTo>
                <a:lnTo>
                  <a:pt x="49" y="231"/>
                </a:lnTo>
                <a:lnTo>
                  <a:pt x="48" y="231"/>
                </a:lnTo>
                <a:lnTo>
                  <a:pt x="47" y="231"/>
                </a:lnTo>
                <a:lnTo>
                  <a:pt x="47" y="222"/>
                </a:lnTo>
                <a:lnTo>
                  <a:pt x="47" y="216"/>
                </a:lnTo>
                <a:lnTo>
                  <a:pt x="43" y="209"/>
                </a:lnTo>
                <a:lnTo>
                  <a:pt x="40" y="206"/>
                </a:lnTo>
                <a:lnTo>
                  <a:pt x="37" y="201"/>
                </a:lnTo>
                <a:lnTo>
                  <a:pt x="31" y="198"/>
                </a:lnTo>
                <a:lnTo>
                  <a:pt x="25" y="196"/>
                </a:lnTo>
                <a:lnTo>
                  <a:pt x="19" y="192"/>
                </a:lnTo>
                <a:lnTo>
                  <a:pt x="13" y="188"/>
                </a:lnTo>
                <a:lnTo>
                  <a:pt x="9" y="180"/>
                </a:lnTo>
                <a:lnTo>
                  <a:pt x="5" y="174"/>
                </a:lnTo>
                <a:lnTo>
                  <a:pt x="10" y="176"/>
                </a:lnTo>
                <a:lnTo>
                  <a:pt x="13" y="181"/>
                </a:lnTo>
                <a:lnTo>
                  <a:pt x="14" y="180"/>
                </a:lnTo>
                <a:lnTo>
                  <a:pt x="15" y="174"/>
                </a:lnTo>
                <a:lnTo>
                  <a:pt x="10" y="167"/>
                </a:lnTo>
                <a:lnTo>
                  <a:pt x="13" y="166"/>
                </a:lnTo>
                <a:lnTo>
                  <a:pt x="8" y="160"/>
                </a:lnTo>
                <a:lnTo>
                  <a:pt x="5" y="15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19" name="Freeform 1151"/>
          <p:cNvSpPr>
            <a:spLocks/>
          </p:cNvSpPr>
          <p:nvPr/>
        </p:nvSpPr>
        <p:spPr bwMode="auto">
          <a:xfrm>
            <a:off x="4838700" y="2549525"/>
            <a:ext cx="1588" cy="1588"/>
          </a:xfrm>
          <a:custGeom>
            <a:avLst/>
            <a:gdLst>
              <a:gd name="T0" fmla="*/ 0 w 2"/>
              <a:gd name="T1" fmla="*/ 2147483647 h 4"/>
              <a:gd name="T2" fmla="*/ 0 w 2"/>
              <a:gd name="T3" fmla="*/ 0 h 4"/>
              <a:gd name="T4" fmla="*/ 2147483647 w 2"/>
              <a:gd name="T5" fmla="*/ 2147483647 h 4"/>
              <a:gd name="T6" fmla="*/ 0 w 2"/>
              <a:gd name="T7" fmla="*/ 2147483647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3"/>
                </a:moveTo>
                <a:lnTo>
                  <a:pt x="0" y="0"/>
                </a:lnTo>
                <a:lnTo>
                  <a:pt x="2" y="4"/>
                </a:lnTo>
                <a:lnTo>
                  <a:pt x="0" y="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0" name="Freeform 1152"/>
          <p:cNvSpPr>
            <a:spLocks/>
          </p:cNvSpPr>
          <p:nvPr/>
        </p:nvSpPr>
        <p:spPr bwMode="auto">
          <a:xfrm>
            <a:off x="4835525" y="2546350"/>
            <a:ext cx="6350" cy="3175"/>
          </a:xfrm>
          <a:custGeom>
            <a:avLst/>
            <a:gdLst>
              <a:gd name="T0" fmla="*/ 2147483647 w 13"/>
              <a:gd name="T1" fmla="*/ 2147483647 h 4"/>
              <a:gd name="T2" fmla="*/ 2147483647 w 13"/>
              <a:gd name="T3" fmla="*/ 2147483647 h 4"/>
              <a:gd name="T4" fmla="*/ 0 w 13"/>
              <a:gd name="T5" fmla="*/ 2147483647 h 4"/>
              <a:gd name="T6" fmla="*/ 2147483647 w 13"/>
              <a:gd name="T7" fmla="*/ 0 h 4"/>
              <a:gd name="T8" fmla="*/ 2147483647 w 13"/>
              <a:gd name="T9" fmla="*/ 0 h 4"/>
              <a:gd name="T10" fmla="*/ 2147483647 w 13"/>
              <a:gd name="T11" fmla="*/ 2147483647 h 4"/>
              <a:gd name="T12" fmla="*/ 2147483647 w 13"/>
              <a:gd name="T13" fmla="*/ 2147483647 h 4"/>
              <a:gd name="T14" fmla="*/ 2147483647 w 13"/>
              <a:gd name="T15" fmla="*/ 2147483647 h 4"/>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4"/>
              <a:gd name="T26" fmla="*/ 13 w 1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4">
                <a:moveTo>
                  <a:pt x="7" y="4"/>
                </a:moveTo>
                <a:lnTo>
                  <a:pt x="6" y="3"/>
                </a:lnTo>
                <a:lnTo>
                  <a:pt x="0" y="3"/>
                </a:lnTo>
                <a:lnTo>
                  <a:pt x="6" y="0"/>
                </a:lnTo>
                <a:lnTo>
                  <a:pt x="12" y="0"/>
                </a:lnTo>
                <a:lnTo>
                  <a:pt x="13" y="1"/>
                </a:lnTo>
                <a:lnTo>
                  <a:pt x="13" y="3"/>
                </a:lnTo>
                <a:lnTo>
                  <a:pt x="7" y="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1" name="Freeform 1153"/>
          <p:cNvSpPr>
            <a:spLocks/>
          </p:cNvSpPr>
          <p:nvPr/>
        </p:nvSpPr>
        <p:spPr bwMode="auto">
          <a:xfrm>
            <a:off x="4841875" y="2544763"/>
            <a:ext cx="1588" cy="1587"/>
          </a:xfrm>
          <a:custGeom>
            <a:avLst/>
            <a:gdLst>
              <a:gd name="T0" fmla="*/ 0 w 3"/>
              <a:gd name="T1" fmla="*/ 2147483647 h 2"/>
              <a:gd name="T2" fmla="*/ 2147483647 w 3"/>
              <a:gd name="T3" fmla="*/ 0 h 2"/>
              <a:gd name="T4" fmla="*/ 2147483647 w 3"/>
              <a:gd name="T5" fmla="*/ 0 h 2"/>
              <a:gd name="T6" fmla="*/ 0 w 3"/>
              <a:gd name="T7" fmla="*/ 2147483647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1" y="0"/>
                </a:lnTo>
                <a:lnTo>
                  <a:pt x="3" y="0"/>
                </a:lnTo>
                <a:lnTo>
                  <a:pt x="0" y="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2" name="Freeform 1154"/>
          <p:cNvSpPr>
            <a:spLocks/>
          </p:cNvSpPr>
          <p:nvPr/>
        </p:nvSpPr>
        <p:spPr bwMode="auto">
          <a:xfrm>
            <a:off x="5975350" y="3987800"/>
            <a:ext cx="7938" cy="20638"/>
          </a:xfrm>
          <a:custGeom>
            <a:avLst/>
            <a:gdLst>
              <a:gd name="T0" fmla="*/ 2147483647 w 18"/>
              <a:gd name="T1" fmla="*/ 2147483647 h 41"/>
              <a:gd name="T2" fmla="*/ 2147483647 w 18"/>
              <a:gd name="T3" fmla="*/ 2147483647 h 41"/>
              <a:gd name="T4" fmla="*/ 2147483647 w 18"/>
              <a:gd name="T5" fmla="*/ 2147483647 h 41"/>
              <a:gd name="T6" fmla="*/ 2147483647 w 18"/>
              <a:gd name="T7" fmla="*/ 2147483647 h 41"/>
              <a:gd name="T8" fmla="*/ 2147483647 w 18"/>
              <a:gd name="T9" fmla="*/ 2147483647 h 41"/>
              <a:gd name="T10" fmla="*/ 2147483647 w 18"/>
              <a:gd name="T11" fmla="*/ 2147483647 h 41"/>
              <a:gd name="T12" fmla="*/ 2147483647 w 18"/>
              <a:gd name="T13" fmla="*/ 2147483647 h 41"/>
              <a:gd name="T14" fmla="*/ 2147483647 w 18"/>
              <a:gd name="T15" fmla="*/ 0 h 41"/>
              <a:gd name="T16" fmla="*/ 2147483647 w 18"/>
              <a:gd name="T17" fmla="*/ 2147483647 h 41"/>
              <a:gd name="T18" fmla="*/ 2147483647 w 18"/>
              <a:gd name="T19" fmla="*/ 2147483647 h 41"/>
              <a:gd name="T20" fmla="*/ 2147483647 w 18"/>
              <a:gd name="T21" fmla="*/ 2147483647 h 41"/>
              <a:gd name="T22" fmla="*/ 0 w 18"/>
              <a:gd name="T23" fmla="*/ 2147483647 h 41"/>
              <a:gd name="T24" fmla="*/ 0 w 18"/>
              <a:gd name="T25" fmla="*/ 2147483647 h 41"/>
              <a:gd name="T26" fmla="*/ 2147483647 w 18"/>
              <a:gd name="T27" fmla="*/ 2147483647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41"/>
              <a:gd name="T44" fmla="*/ 18 w 18"/>
              <a:gd name="T45" fmla="*/ 41 h 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41">
                <a:moveTo>
                  <a:pt x="2" y="41"/>
                </a:moveTo>
                <a:lnTo>
                  <a:pt x="3" y="39"/>
                </a:lnTo>
                <a:lnTo>
                  <a:pt x="9" y="32"/>
                </a:lnTo>
                <a:lnTo>
                  <a:pt x="10" y="26"/>
                </a:lnTo>
                <a:lnTo>
                  <a:pt x="13" y="19"/>
                </a:lnTo>
                <a:lnTo>
                  <a:pt x="18" y="14"/>
                </a:lnTo>
                <a:lnTo>
                  <a:pt x="15" y="7"/>
                </a:lnTo>
                <a:lnTo>
                  <a:pt x="13" y="0"/>
                </a:lnTo>
                <a:lnTo>
                  <a:pt x="11" y="7"/>
                </a:lnTo>
                <a:lnTo>
                  <a:pt x="8" y="14"/>
                </a:lnTo>
                <a:lnTo>
                  <a:pt x="4" y="21"/>
                </a:lnTo>
                <a:lnTo>
                  <a:pt x="0" y="27"/>
                </a:lnTo>
                <a:lnTo>
                  <a:pt x="0" y="34"/>
                </a:lnTo>
                <a:lnTo>
                  <a:pt x="2" y="41"/>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3" name="Freeform 1155"/>
          <p:cNvSpPr>
            <a:spLocks/>
          </p:cNvSpPr>
          <p:nvPr/>
        </p:nvSpPr>
        <p:spPr bwMode="auto">
          <a:xfrm>
            <a:off x="5272088" y="3371850"/>
            <a:ext cx="179387" cy="184150"/>
          </a:xfrm>
          <a:custGeom>
            <a:avLst/>
            <a:gdLst>
              <a:gd name="T0" fmla="*/ 2147483647 w 382"/>
              <a:gd name="T1" fmla="*/ 2147483647 h 394"/>
              <a:gd name="T2" fmla="*/ 2147483647 w 382"/>
              <a:gd name="T3" fmla="*/ 2147483647 h 394"/>
              <a:gd name="T4" fmla="*/ 2147483647 w 382"/>
              <a:gd name="T5" fmla="*/ 2147483647 h 394"/>
              <a:gd name="T6" fmla="*/ 2147483647 w 382"/>
              <a:gd name="T7" fmla="*/ 2147483647 h 394"/>
              <a:gd name="T8" fmla="*/ 2147483647 w 382"/>
              <a:gd name="T9" fmla="*/ 2147483647 h 394"/>
              <a:gd name="T10" fmla="*/ 2147483647 w 382"/>
              <a:gd name="T11" fmla="*/ 2147483647 h 394"/>
              <a:gd name="T12" fmla="*/ 2147483647 w 382"/>
              <a:gd name="T13" fmla="*/ 2147483647 h 394"/>
              <a:gd name="T14" fmla="*/ 2147483647 w 382"/>
              <a:gd name="T15" fmla="*/ 2147483647 h 394"/>
              <a:gd name="T16" fmla="*/ 2147483647 w 382"/>
              <a:gd name="T17" fmla="*/ 2147483647 h 394"/>
              <a:gd name="T18" fmla="*/ 2147483647 w 382"/>
              <a:gd name="T19" fmla="*/ 2147483647 h 394"/>
              <a:gd name="T20" fmla="*/ 2147483647 w 382"/>
              <a:gd name="T21" fmla="*/ 2147483647 h 394"/>
              <a:gd name="T22" fmla="*/ 2147483647 w 382"/>
              <a:gd name="T23" fmla="*/ 2147483647 h 394"/>
              <a:gd name="T24" fmla="*/ 2147483647 w 382"/>
              <a:gd name="T25" fmla="*/ 2147483647 h 394"/>
              <a:gd name="T26" fmla="*/ 2147483647 w 382"/>
              <a:gd name="T27" fmla="*/ 2147483647 h 394"/>
              <a:gd name="T28" fmla="*/ 2147483647 w 382"/>
              <a:gd name="T29" fmla="*/ 2147483647 h 394"/>
              <a:gd name="T30" fmla="*/ 2147483647 w 382"/>
              <a:gd name="T31" fmla="*/ 2147483647 h 394"/>
              <a:gd name="T32" fmla="*/ 2147483647 w 382"/>
              <a:gd name="T33" fmla="*/ 2147483647 h 394"/>
              <a:gd name="T34" fmla="*/ 2147483647 w 382"/>
              <a:gd name="T35" fmla="*/ 2147483647 h 394"/>
              <a:gd name="T36" fmla="*/ 2147483647 w 382"/>
              <a:gd name="T37" fmla="*/ 2147483647 h 394"/>
              <a:gd name="T38" fmla="*/ 2147483647 w 382"/>
              <a:gd name="T39" fmla="*/ 2147483647 h 394"/>
              <a:gd name="T40" fmla="*/ 2147483647 w 382"/>
              <a:gd name="T41" fmla="*/ 2147483647 h 394"/>
              <a:gd name="T42" fmla="*/ 2147483647 w 382"/>
              <a:gd name="T43" fmla="*/ 2147483647 h 394"/>
              <a:gd name="T44" fmla="*/ 2147483647 w 382"/>
              <a:gd name="T45" fmla="*/ 2147483647 h 394"/>
              <a:gd name="T46" fmla="*/ 2147483647 w 382"/>
              <a:gd name="T47" fmla="*/ 2147483647 h 394"/>
              <a:gd name="T48" fmla="*/ 2147483647 w 382"/>
              <a:gd name="T49" fmla="*/ 2147483647 h 394"/>
              <a:gd name="T50" fmla="*/ 2147483647 w 382"/>
              <a:gd name="T51" fmla="*/ 2147483647 h 394"/>
              <a:gd name="T52" fmla="*/ 2147483647 w 382"/>
              <a:gd name="T53" fmla="*/ 2147483647 h 394"/>
              <a:gd name="T54" fmla="*/ 2147483647 w 382"/>
              <a:gd name="T55" fmla="*/ 2147483647 h 394"/>
              <a:gd name="T56" fmla="*/ 2147483647 w 382"/>
              <a:gd name="T57" fmla="*/ 2147483647 h 394"/>
              <a:gd name="T58" fmla="*/ 2147483647 w 382"/>
              <a:gd name="T59" fmla="*/ 2147483647 h 394"/>
              <a:gd name="T60" fmla="*/ 2147483647 w 382"/>
              <a:gd name="T61" fmla="*/ 2147483647 h 394"/>
              <a:gd name="T62" fmla="*/ 2147483647 w 382"/>
              <a:gd name="T63" fmla="*/ 2147483647 h 394"/>
              <a:gd name="T64" fmla="*/ 2147483647 w 382"/>
              <a:gd name="T65" fmla="*/ 2147483647 h 394"/>
              <a:gd name="T66" fmla="*/ 2147483647 w 382"/>
              <a:gd name="T67" fmla="*/ 2147483647 h 394"/>
              <a:gd name="T68" fmla="*/ 2147483647 w 382"/>
              <a:gd name="T69" fmla="*/ 2147483647 h 394"/>
              <a:gd name="T70" fmla="*/ 2147483647 w 382"/>
              <a:gd name="T71" fmla="*/ 2147483647 h 394"/>
              <a:gd name="T72" fmla="*/ 2147483647 w 382"/>
              <a:gd name="T73" fmla="*/ 2147483647 h 394"/>
              <a:gd name="T74" fmla="*/ 2147483647 w 382"/>
              <a:gd name="T75" fmla="*/ 2147483647 h 394"/>
              <a:gd name="T76" fmla="*/ 2147483647 w 382"/>
              <a:gd name="T77" fmla="*/ 2147483647 h 394"/>
              <a:gd name="T78" fmla="*/ 2147483647 w 382"/>
              <a:gd name="T79" fmla="*/ 2147483647 h 394"/>
              <a:gd name="T80" fmla="*/ 2147483647 w 382"/>
              <a:gd name="T81" fmla="*/ 2147483647 h 394"/>
              <a:gd name="T82" fmla="*/ 2147483647 w 382"/>
              <a:gd name="T83" fmla="*/ 2147483647 h 394"/>
              <a:gd name="T84" fmla="*/ 2147483647 w 382"/>
              <a:gd name="T85" fmla="*/ 2147483647 h 394"/>
              <a:gd name="T86" fmla="*/ 2147483647 w 382"/>
              <a:gd name="T87" fmla="*/ 2147483647 h 394"/>
              <a:gd name="T88" fmla="*/ 2147483647 w 382"/>
              <a:gd name="T89" fmla="*/ 2147483647 h 394"/>
              <a:gd name="T90" fmla="*/ 2147483647 w 382"/>
              <a:gd name="T91" fmla="*/ 2147483647 h 394"/>
              <a:gd name="T92" fmla="*/ 2147483647 w 382"/>
              <a:gd name="T93" fmla="*/ 2147483647 h 394"/>
              <a:gd name="T94" fmla="*/ 2147483647 w 382"/>
              <a:gd name="T95" fmla="*/ 2147483647 h 394"/>
              <a:gd name="T96" fmla="*/ 2147483647 w 382"/>
              <a:gd name="T97" fmla="*/ 2147483647 h 394"/>
              <a:gd name="T98" fmla="*/ 2147483647 w 382"/>
              <a:gd name="T99" fmla="*/ 2147483647 h 394"/>
              <a:gd name="T100" fmla="*/ 2147483647 w 382"/>
              <a:gd name="T101" fmla="*/ 2147483647 h 394"/>
              <a:gd name="T102" fmla="*/ 2147483647 w 382"/>
              <a:gd name="T103" fmla="*/ 2147483647 h 394"/>
              <a:gd name="T104" fmla="*/ 2147483647 w 382"/>
              <a:gd name="T105" fmla="*/ 2147483647 h 394"/>
              <a:gd name="T106" fmla="*/ 2147483647 w 382"/>
              <a:gd name="T107" fmla="*/ 2147483647 h 394"/>
              <a:gd name="T108" fmla="*/ 2147483647 w 382"/>
              <a:gd name="T109" fmla="*/ 2147483647 h 394"/>
              <a:gd name="T110" fmla="*/ 2147483647 w 382"/>
              <a:gd name="T111" fmla="*/ 2147483647 h 394"/>
              <a:gd name="T112" fmla="*/ 2147483647 w 382"/>
              <a:gd name="T113" fmla="*/ 2147483647 h 3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2"/>
              <a:gd name="T172" fmla="*/ 0 h 394"/>
              <a:gd name="T173" fmla="*/ 382 w 382"/>
              <a:gd name="T174" fmla="*/ 394 h 39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2" h="394">
                <a:moveTo>
                  <a:pt x="6" y="320"/>
                </a:moveTo>
                <a:lnTo>
                  <a:pt x="6" y="319"/>
                </a:lnTo>
                <a:lnTo>
                  <a:pt x="8" y="319"/>
                </a:lnTo>
                <a:lnTo>
                  <a:pt x="12" y="315"/>
                </a:lnTo>
                <a:lnTo>
                  <a:pt x="13" y="314"/>
                </a:lnTo>
                <a:lnTo>
                  <a:pt x="15" y="313"/>
                </a:lnTo>
                <a:lnTo>
                  <a:pt x="19" y="308"/>
                </a:lnTo>
                <a:lnTo>
                  <a:pt x="19" y="307"/>
                </a:lnTo>
                <a:lnTo>
                  <a:pt x="21" y="307"/>
                </a:lnTo>
                <a:lnTo>
                  <a:pt x="25" y="303"/>
                </a:lnTo>
                <a:lnTo>
                  <a:pt x="24" y="299"/>
                </a:lnTo>
                <a:lnTo>
                  <a:pt x="25" y="299"/>
                </a:lnTo>
                <a:lnTo>
                  <a:pt x="31" y="295"/>
                </a:lnTo>
                <a:lnTo>
                  <a:pt x="30" y="293"/>
                </a:lnTo>
                <a:lnTo>
                  <a:pt x="29" y="292"/>
                </a:lnTo>
                <a:lnTo>
                  <a:pt x="25" y="287"/>
                </a:lnTo>
                <a:lnTo>
                  <a:pt x="26" y="282"/>
                </a:lnTo>
                <a:lnTo>
                  <a:pt x="30" y="275"/>
                </a:lnTo>
                <a:lnTo>
                  <a:pt x="35" y="273"/>
                </a:lnTo>
                <a:lnTo>
                  <a:pt x="36" y="274"/>
                </a:lnTo>
                <a:lnTo>
                  <a:pt x="42" y="274"/>
                </a:lnTo>
                <a:lnTo>
                  <a:pt x="48" y="275"/>
                </a:lnTo>
                <a:lnTo>
                  <a:pt x="48" y="273"/>
                </a:lnTo>
                <a:lnTo>
                  <a:pt x="42" y="267"/>
                </a:lnTo>
                <a:lnTo>
                  <a:pt x="47" y="260"/>
                </a:lnTo>
                <a:lnTo>
                  <a:pt x="53" y="258"/>
                </a:lnTo>
                <a:lnTo>
                  <a:pt x="58" y="251"/>
                </a:lnTo>
                <a:lnTo>
                  <a:pt x="60" y="245"/>
                </a:lnTo>
                <a:lnTo>
                  <a:pt x="59" y="239"/>
                </a:lnTo>
                <a:lnTo>
                  <a:pt x="54" y="233"/>
                </a:lnTo>
                <a:lnTo>
                  <a:pt x="55" y="228"/>
                </a:lnTo>
                <a:lnTo>
                  <a:pt x="50" y="226"/>
                </a:lnTo>
                <a:lnTo>
                  <a:pt x="47" y="222"/>
                </a:lnTo>
                <a:lnTo>
                  <a:pt x="42" y="223"/>
                </a:lnTo>
                <a:lnTo>
                  <a:pt x="41" y="220"/>
                </a:lnTo>
                <a:lnTo>
                  <a:pt x="45" y="214"/>
                </a:lnTo>
                <a:lnTo>
                  <a:pt x="44" y="212"/>
                </a:lnTo>
                <a:lnTo>
                  <a:pt x="44" y="211"/>
                </a:lnTo>
                <a:lnTo>
                  <a:pt x="41" y="209"/>
                </a:lnTo>
                <a:lnTo>
                  <a:pt x="41" y="208"/>
                </a:lnTo>
                <a:lnTo>
                  <a:pt x="39" y="208"/>
                </a:lnTo>
                <a:lnTo>
                  <a:pt x="38" y="209"/>
                </a:lnTo>
                <a:lnTo>
                  <a:pt x="39" y="209"/>
                </a:lnTo>
                <a:lnTo>
                  <a:pt x="38" y="211"/>
                </a:lnTo>
                <a:lnTo>
                  <a:pt x="35" y="211"/>
                </a:lnTo>
                <a:lnTo>
                  <a:pt x="29" y="211"/>
                </a:lnTo>
                <a:lnTo>
                  <a:pt x="28" y="211"/>
                </a:lnTo>
                <a:lnTo>
                  <a:pt x="24" y="211"/>
                </a:lnTo>
                <a:lnTo>
                  <a:pt x="19" y="210"/>
                </a:lnTo>
                <a:lnTo>
                  <a:pt x="18" y="211"/>
                </a:lnTo>
                <a:lnTo>
                  <a:pt x="17" y="208"/>
                </a:lnTo>
                <a:lnTo>
                  <a:pt x="15" y="201"/>
                </a:lnTo>
                <a:lnTo>
                  <a:pt x="12" y="194"/>
                </a:lnTo>
                <a:lnTo>
                  <a:pt x="11" y="187"/>
                </a:lnTo>
                <a:lnTo>
                  <a:pt x="11" y="176"/>
                </a:lnTo>
                <a:lnTo>
                  <a:pt x="12" y="169"/>
                </a:lnTo>
                <a:lnTo>
                  <a:pt x="12" y="163"/>
                </a:lnTo>
                <a:lnTo>
                  <a:pt x="12" y="162"/>
                </a:lnTo>
                <a:lnTo>
                  <a:pt x="11" y="155"/>
                </a:lnTo>
                <a:lnTo>
                  <a:pt x="10" y="148"/>
                </a:lnTo>
                <a:lnTo>
                  <a:pt x="4" y="143"/>
                </a:lnTo>
                <a:lnTo>
                  <a:pt x="0" y="137"/>
                </a:lnTo>
                <a:lnTo>
                  <a:pt x="1" y="130"/>
                </a:lnTo>
                <a:lnTo>
                  <a:pt x="4" y="123"/>
                </a:lnTo>
                <a:lnTo>
                  <a:pt x="1" y="116"/>
                </a:lnTo>
                <a:lnTo>
                  <a:pt x="7" y="111"/>
                </a:lnTo>
                <a:lnTo>
                  <a:pt x="8" y="110"/>
                </a:lnTo>
                <a:lnTo>
                  <a:pt x="13" y="112"/>
                </a:lnTo>
                <a:lnTo>
                  <a:pt x="16" y="114"/>
                </a:lnTo>
                <a:lnTo>
                  <a:pt x="23" y="118"/>
                </a:lnTo>
                <a:lnTo>
                  <a:pt x="24" y="114"/>
                </a:lnTo>
                <a:lnTo>
                  <a:pt x="28" y="107"/>
                </a:lnTo>
                <a:lnTo>
                  <a:pt x="34" y="104"/>
                </a:lnTo>
                <a:lnTo>
                  <a:pt x="34" y="103"/>
                </a:lnTo>
                <a:lnTo>
                  <a:pt x="33" y="96"/>
                </a:lnTo>
                <a:lnTo>
                  <a:pt x="33" y="89"/>
                </a:lnTo>
                <a:lnTo>
                  <a:pt x="33" y="87"/>
                </a:lnTo>
                <a:lnTo>
                  <a:pt x="33" y="86"/>
                </a:lnTo>
                <a:lnTo>
                  <a:pt x="35" y="87"/>
                </a:lnTo>
                <a:lnTo>
                  <a:pt x="41" y="86"/>
                </a:lnTo>
                <a:lnTo>
                  <a:pt x="44" y="86"/>
                </a:lnTo>
                <a:lnTo>
                  <a:pt x="51" y="86"/>
                </a:lnTo>
                <a:lnTo>
                  <a:pt x="48" y="79"/>
                </a:lnTo>
                <a:lnTo>
                  <a:pt x="45" y="78"/>
                </a:lnTo>
                <a:lnTo>
                  <a:pt x="45" y="74"/>
                </a:lnTo>
                <a:lnTo>
                  <a:pt x="43" y="72"/>
                </a:lnTo>
                <a:lnTo>
                  <a:pt x="41" y="65"/>
                </a:lnTo>
                <a:lnTo>
                  <a:pt x="43" y="58"/>
                </a:lnTo>
                <a:lnTo>
                  <a:pt x="43" y="51"/>
                </a:lnTo>
                <a:lnTo>
                  <a:pt x="43" y="45"/>
                </a:lnTo>
                <a:lnTo>
                  <a:pt x="45" y="39"/>
                </a:lnTo>
                <a:lnTo>
                  <a:pt x="46" y="39"/>
                </a:lnTo>
                <a:lnTo>
                  <a:pt x="48" y="39"/>
                </a:lnTo>
                <a:lnTo>
                  <a:pt x="56" y="42"/>
                </a:lnTo>
                <a:lnTo>
                  <a:pt x="62" y="42"/>
                </a:lnTo>
                <a:lnTo>
                  <a:pt x="63" y="43"/>
                </a:lnTo>
                <a:lnTo>
                  <a:pt x="68" y="48"/>
                </a:lnTo>
                <a:lnTo>
                  <a:pt x="71" y="55"/>
                </a:lnTo>
                <a:lnTo>
                  <a:pt x="76" y="53"/>
                </a:lnTo>
                <a:lnTo>
                  <a:pt x="83" y="51"/>
                </a:lnTo>
                <a:lnTo>
                  <a:pt x="90" y="53"/>
                </a:lnTo>
                <a:lnTo>
                  <a:pt x="95" y="53"/>
                </a:lnTo>
                <a:lnTo>
                  <a:pt x="97" y="53"/>
                </a:lnTo>
                <a:lnTo>
                  <a:pt x="101" y="48"/>
                </a:lnTo>
                <a:lnTo>
                  <a:pt x="106" y="46"/>
                </a:lnTo>
                <a:lnTo>
                  <a:pt x="114" y="45"/>
                </a:lnTo>
                <a:lnTo>
                  <a:pt x="119" y="42"/>
                </a:lnTo>
                <a:lnTo>
                  <a:pt x="125" y="39"/>
                </a:lnTo>
                <a:lnTo>
                  <a:pt x="126" y="39"/>
                </a:lnTo>
                <a:lnTo>
                  <a:pt x="131" y="34"/>
                </a:lnTo>
                <a:lnTo>
                  <a:pt x="137" y="32"/>
                </a:lnTo>
                <a:lnTo>
                  <a:pt x="144" y="33"/>
                </a:lnTo>
                <a:lnTo>
                  <a:pt x="150" y="34"/>
                </a:lnTo>
                <a:lnTo>
                  <a:pt x="156" y="38"/>
                </a:lnTo>
                <a:lnTo>
                  <a:pt x="162" y="43"/>
                </a:lnTo>
                <a:lnTo>
                  <a:pt x="164" y="45"/>
                </a:lnTo>
                <a:lnTo>
                  <a:pt x="169" y="49"/>
                </a:lnTo>
                <a:lnTo>
                  <a:pt x="182" y="49"/>
                </a:lnTo>
                <a:lnTo>
                  <a:pt x="185" y="48"/>
                </a:lnTo>
                <a:lnTo>
                  <a:pt x="186" y="48"/>
                </a:lnTo>
                <a:lnTo>
                  <a:pt x="192" y="50"/>
                </a:lnTo>
                <a:lnTo>
                  <a:pt x="198" y="51"/>
                </a:lnTo>
                <a:lnTo>
                  <a:pt x="205" y="50"/>
                </a:lnTo>
                <a:lnTo>
                  <a:pt x="211" y="49"/>
                </a:lnTo>
                <a:lnTo>
                  <a:pt x="213" y="48"/>
                </a:lnTo>
                <a:lnTo>
                  <a:pt x="219" y="47"/>
                </a:lnTo>
                <a:lnTo>
                  <a:pt x="224" y="46"/>
                </a:lnTo>
                <a:lnTo>
                  <a:pt x="230" y="45"/>
                </a:lnTo>
                <a:lnTo>
                  <a:pt x="237" y="42"/>
                </a:lnTo>
                <a:lnTo>
                  <a:pt x="243" y="40"/>
                </a:lnTo>
                <a:lnTo>
                  <a:pt x="246" y="39"/>
                </a:lnTo>
                <a:lnTo>
                  <a:pt x="247" y="38"/>
                </a:lnTo>
                <a:lnTo>
                  <a:pt x="250" y="35"/>
                </a:lnTo>
                <a:lnTo>
                  <a:pt x="252" y="34"/>
                </a:lnTo>
                <a:lnTo>
                  <a:pt x="257" y="31"/>
                </a:lnTo>
                <a:lnTo>
                  <a:pt x="262" y="29"/>
                </a:lnTo>
                <a:lnTo>
                  <a:pt x="268" y="24"/>
                </a:lnTo>
                <a:lnTo>
                  <a:pt x="274" y="22"/>
                </a:lnTo>
                <a:lnTo>
                  <a:pt x="280" y="18"/>
                </a:lnTo>
                <a:lnTo>
                  <a:pt x="284" y="17"/>
                </a:lnTo>
                <a:lnTo>
                  <a:pt x="290" y="16"/>
                </a:lnTo>
                <a:lnTo>
                  <a:pt x="297" y="16"/>
                </a:lnTo>
                <a:lnTo>
                  <a:pt x="302" y="16"/>
                </a:lnTo>
                <a:lnTo>
                  <a:pt x="307" y="17"/>
                </a:lnTo>
                <a:lnTo>
                  <a:pt x="313" y="19"/>
                </a:lnTo>
                <a:lnTo>
                  <a:pt x="319" y="19"/>
                </a:lnTo>
                <a:lnTo>
                  <a:pt x="326" y="18"/>
                </a:lnTo>
                <a:lnTo>
                  <a:pt x="331" y="18"/>
                </a:lnTo>
                <a:lnTo>
                  <a:pt x="335" y="18"/>
                </a:lnTo>
                <a:lnTo>
                  <a:pt x="338" y="16"/>
                </a:lnTo>
                <a:lnTo>
                  <a:pt x="341" y="16"/>
                </a:lnTo>
                <a:lnTo>
                  <a:pt x="346" y="16"/>
                </a:lnTo>
                <a:lnTo>
                  <a:pt x="353" y="14"/>
                </a:lnTo>
                <a:lnTo>
                  <a:pt x="358" y="11"/>
                </a:lnTo>
                <a:lnTo>
                  <a:pt x="364" y="7"/>
                </a:lnTo>
                <a:lnTo>
                  <a:pt x="369" y="0"/>
                </a:lnTo>
                <a:lnTo>
                  <a:pt x="375" y="5"/>
                </a:lnTo>
                <a:lnTo>
                  <a:pt x="377" y="11"/>
                </a:lnTo>
                <a:lnTo>
                  <a:pt x="379" y="17"/>
                </a:lnTo>
                <a:lnTo>
                  <a:pt x="382" y="21"/>
                </a:lnTo>
                <a:lnTo>
                  <a:pt x="376" y="26"/>
                </a:lnTo>
                <a:lnTo>
                  <a:pt x="375" y="27"/>
                </a:lnTo>
                <a:lnTo>
                  <a:pt x="373" y="31"/>
                </a:lnTo>
                <a:lnTo>
                  <a:pt x="369" y="35"/>
                </a:lnTo>
                <a:lnTo>
                  <a:pt x="366" y="40"/>
                </a:lnTo>
                <a:lnTo>
                  <a:pt x="365" y="40"/>
                </a:lnTo>
                <a:lnTo>
                  <a:pt x="364" y="43"/>
                </a:lnTo>
                <a:lnTo>
                  <a:pt x="358" y="50"/>
                </a:lnTo>
                <a:lnTo>
                  <a:pt x="352" y="57"/>
                </a:lnTo>
                <a:lnTo>
                  <a:pt x="345" y="58"/>
                </a:lnTo>
                <a:lnTo>
                  <a:pt x="339" y="61"/>
                </a:lnTo>
                <a:lnTo>
                  <a:pt x="334" y="62"/>
                </a:lnTo>
                <a:lnTo>
                  <a:pt x="327" y="65"/>
                </a:lnTo>
                <a:lnTo>
                  <a:pt x="326" y="69"/>
                </a:lnTo>
                <a:lnTo>
                  <a:pt x="325" y="73"/>
                </a:lnTo>
                <a:lnTo>
                  <a:pt x="324" y="74"/>
                </a:lnTo>
                <a:lnTo>
                  <a:pt x="323" y="77"/>
                </a:lnTo>
                <a:lnTo>
                  <a:pt x="323" y="97"/>
                </a:lnTo>
                <a:lnTo>
                  <a:pt x="326" y="104"/>
                </a:lnTo>
                <a:lnTo>
                  <a:pt x="329" y="111"/>
                </a:lnTo>
                <a:lnTo>
                  <a:pt x="333" y="118"/>
                </a:lnTo>
                <a:lnTo>
                  <a:pt x="333" y="126"/>
                </a:lnTo>
                <a:lnTo>
                  <a:pt x="334" y="132"/>
                </a:lnTo>
                <a:lnTo>
                  <a:pt x="331" y="139"/>
                </a:lnTo>
                <a:lnTo>
                  <a:pt x="329" y="145"/>
                </a:lnTo>
                <a:lnTo>
                  <a:pt x="329" y="152"/>
                </a:lnTo>
                <a:lnTo>
                  <a:pt x="329" y="159"/>
                </a:lnTo>
                <a:lnTo>
                  <a:pt x="327" y="166"/>
                </a:lnTo>
                <a:lnTo>
                  <a:pt x="328" y="172"/>
                </a:lnTo>
                <a:lnTo>
                  <a:pt x="328" y="174"/>
                </a:lnTo>
                <a:lnTo>
                  <a:pt x="329" y="176"/>
                </a:lnTo>
                <a:lnTo>
                  <a:pt x="330" y="183"/>
                </a:lnTo>
                <a:lnTo>
                  <a:pt x="330" y="186"/>
                </a:lnTo>
                <a:lnTo>
                  <a:pt x="331" y="193"/>
                </a:lnTo>
                <a:lnTo>
                  <a:pt x="331" y="200"/>
                </a:lnTo>
                <a:lnTo>
                  <a:pt x="329" y="207"/>
                </a:lnTo>
                <a:lnTo>
                  <a:pt x="325" y="214"/>
                </a:lnTo>
                <a:lnTo>
                  <a:pt x="323" y="222"/>
                </a:lnTo>
                <a:lnTo>
                  <a:pt x="322" y="228"/>
                </a:lnTo>
                <a:lnTo>
                  <a:pt x="318" y="230"/>
                </a:lnTo>
                <a:lnTo>
                  <a:pt x="314" y="233"/>
                </a:lnTo>
                <a:lnTo>
                  <a:pt x="309" y="237"/>
                </a:lnTo>
                <a:lnTo>
                  <a:pt x="307" y="237"/>
                </a:lnTo>
                <a:lnTo>
                  <a:pt x="304" y="240"/>
                </a:lnTo>
                <a:lnTo>
                  <a:pt x="300" y="242"/>
                </a:lnTo>
                <a:lnTo>
                  <a:pt x="287" y="250"/>
                </a:lnTo>
                <a:lnTo>
                  <a:pt x="282" y="255"/>
                </a:lnTo>
                <a:lnTo>
                  <a:pt x="275" y="259"/>
                </a:lnTo>
                <a:lnTo>
                  <a:pt x="271" y="263"/>
                </a:lnTo>
                <a:lnTo>
                  <a:pt x="264" y="266"/>
                </a:lnTo>
                <a:lnTo>
                  <a:pt x="262" y="268"/>
                </a:lnTo>
                <a:lnTo>
                  <a:pt x="255" y="272"/>
                </a:lnTo>
                <a:lnTo>
                  <a:pt x="249" y="276"/>
                </a:lnTo>
                <a:lnTo>
                  <a:pt x="246" y="277"/>
                </a:lnTo>
                <a:lnTo>
                  <a:pt x="240" y="282"/>
                </a:lnTo>
                <a:lnTo>
                  <a:pt x="234" y="285"/>
                </a:lnTo>
                <a:lnTo>
                  <a:pt x="227" y="290"/>
                </a:lnTo>
                <a:lnTo>
                  <a:pt x="221" y="295"/>
                </a:lnTo>
                <a:lnTo>
                  <a:pt x="216" y="298"/>
                </a:lnTo>
                <a:lnTo>
                  <a:pt x="210" y="303"/>
                </a:lnTo>
                <a:lnTo>
                  <a:pt x="204" y="306"/>
                </a:lnTo>
                <a:lnTo>
                  <a:pt x="202" y="307"/>
                </a:lnTo>
                <a:lnTo>
                  <a:pt x="196" y="312"/>
                </a:lnTo>
                <a:lnTo>
                  <a:pt x="193" y="313"/>
                </a:lnTo>
                <a:lnTo>
                  <a:pt x="187" y="317"/>
                </a:lnTo>
                <a:lnTo>
                  <a:pt x="181" y="322"/>
                </a:lnTo>
                <a:lnTo>
                  <a:pt x="175" y="327"/>
                </a:lnTo>
                <a:lnTo>
                  <a:pt x="168" y="330"/>
                </a:lnTo>
                <a:lnTo>
                  <a:pt x="167" y="332"/>
                </a:lnTo>
                <a:lnTo>
                  <a:pt x="161" y="337"/>
                </a:lnTo>
                <a:lnTo>
                  <a:pt x="149" y="346"/>
                </a:lnTo>
                <a:lnTo>
                  <a:pt x="143" y="349"/>
                </a:lnTo>
                <a:lnTo>
                  <a:pt x="140" y="352"/>
                </a:lnTo>
                <a:lnTo>
                  <a:pt x="134" y="356"/>
                </a:lnTo>
                <a:lnTo>
                  <a:pt x="122" y="365"/>
                </a:lnTo>
                <a:lnTo>
                  <a:pt x="121" y="366"/>
                </a:lnTo>
                <a:lnTo>
                  <a:pt x="115" y="371"/>
                </a:lnTo>
                <a:lnTo>
                  <a:pt x="108" y="376"/>
                </a:lnTo>
                <a:lnTo>
                  <a:pt x="102" y="380"/>
                </a:lnTo>
                <a:lnTo>
                  <a:pt x="101" y="381"/>
                </a:lnTo>
                <a:lnTo>
                  <a:pt x="94" y="387"/>
                </a:lnTo>
                <a:lnTo>
                  <a:pt x="88" y="392"/>
                </a:lnTo>
                <a:lnTo>
                  <a:pt x="83" y="394"/>
                </a:lnTo>
                <a:lnTo>
                  <a:pt x="77" y="394"/>
                </a:lnTo>
                <a:lnTo>
                  <a:pt x="71" y="393"/>
                </a:lnTo>
                <a:lnTo>
                  <a:pt x="65" y="390"/>
                </a:lnTo>
                <a:lnTo>
                  <a:pt x="64" y="390"/>
                </a:lnTo>
                <a:lnTo>
                  <a:pt x="60" y="389"/>
                </a:lnTo>
                <a:lnTo>
                  <a:pt x="54" y="385"/>
                </a:lnTo>
                <a:lnTo>
                  <a:pt x="47" y="380"/>
                </a:lnTo>
                <a:lnTo>
                  <a:pt x="45" y="378"/>
                </a:lnTo>
                <a:lnTo>
                  <a:pt x="43" y="379"/>
                </a:lnTo>
                <a:lnTo>
                  <a:pt x="41" y="378"/>
                </a:lnTo>
                <a:lnTo>
                  <a:pt x="36" y="373"/>
                </a:lnTo>
                <a:lnTo>
                  <a:pt x="34" y="369"/>
                </a:lnTo>
                <a:lnTo>
                  <a:pt x="31" y="368"/>
                </a:lnTo>
                <a:lnTo>
                  <a:pt x="29" y="364"/>
                </a:lnTo>
                <a:lnTo>
                  <a:pt x="27" y="363"/>
                </a:lnTo>
                <a:lnTo>
                  <a:pt x="25" y="363"/>
                </a:lnTo>
                <a:lnTo>
                  <a:pt x="25" y="362"/>
                </a:lnTo>
                <a:lnTo>
                  <a:pt x="18" y="361"/>
                </a:lnTo>
                <a:lnTo>
                  <a:pt x="17" y="361"/>
                </a:lnTo>
                <a:lnTo>
                  <a:pt x="16" y="362"/>
                </a:lnTo>
                <a:lnTo>
                  <a:pt x="12" y="365"/>
                </a:lnTo>
                <a:lnTo>
                  <a:pt x="12" y="366"/>
                </a:lnTo>
                <a:lnTo>
                  <a:pt x="10" y="365"/>
                </a:lnTo>
                <a:lnTo>
                  <a:pt x="8" y="364"/>
                </a:lnTo>
                <a:lnTo>
                  <a:pt x="8" y="363"/>
                </a:lnTo>
                <a:lnTo>
                  <a:pt x="9" y="361"/>
                </a:lnTo>
                <a:lnTo>
                  <a:pt x="10" y="361"/>
                </a:lnTo>
                <a:lnTo>
                  <a:pt x="11" y="360"/>
                </a:lnTo>
                <a:lnTo>
                  <a:pt x="11" y="359"/>
                </a:lnTo>
                <a:lnTo>
                  <a:pt x="11" y="356"/>
                </a:lnTo>
                <a:lnTo>
                  <a:pt x="10" y="356"/>
                </a:lnTo>
                <a:lnTo>
                  <a:pt x="9" y="355"/>
                </a:lnTo>
                <a:lnTo>
                  <a:pt x="8" y="351"/>
                </a:lnTo>
                <a:lnTo>
                  <a:pt x="8" y="349"/>
                </a:lnTo>
                <a:lnTo>
                  <a:pt x="8" y="348"/>
                </a:lnTo>
                <a:lnTo>
                  <a:pt x="7" y="346"/>
                </a:lnTo>
                <a:lnTo>
                  <a:pt x="6" y="340"/>
                </a:lnTo>
                <a:lnTo>
                  <a:pt x="7" y="338"/>
                </a:lnTo>
                <a:lnTo>
                  <a:pt x="8" y="337"/>
                </a:lnTo>
                <a:lnTo>
                  <a:pt x="9" y="333"/>
                </a:lnTo>
                <a:lnTo>
                  <a:pt x="9" y="321"/>
                </a:lnTo>
                <a:lnTo>
                  <a:pt x="8" y="321"/>
                </a:lnTo>
                <a:lnTo>
                  <a:pt x="6" y="321"/>
                </a:lnTo>
                <a:lnTo>
                  <a:pt x="6" y="3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4" name="Freeform 1156"/>
          <p:cNvSpPr>
            <a:spLocks/>
          </p:cNvSpPr>
          <p:nvPr/>
        </p:nvSpPr>
        <p:spPr bwMode="auto">
          <a:xfrm>
            <a:off x="5884863" y="3778250"/>
            <a:ext cx="11112" cy="26988"/>
          </a:xfrm>
          <a:custGeom>
            <a:avLst/>
            <a:gdLst>
              <a:gd name="T0" fmla="*/ 0 w 23"/>
              <a:gd name="T1" fmla="*/ 2147483647 h 59"/>
              <a:gd name="T2" fmla="*/ 0 w 23"/>
              <a:gd name="T3" fmla="*/ 2147483647 h 59"/>
              <a:gd name="T4" fmla="*/ 2147483647 w 23"/>
              <a:gd name="T5" fmla="*/ 2147483647 h 59"/>
              <a:gd name="T6" fmla="*/ 2147483647 w 23"/>
              <a:gd name="T7" fmla="*/ 2147483647 h 59"/>
              <a:gd name="T8" fmla="*/ 2147483647 w 23"/>
              <a:gd name="T9" fmla="*/ 2147483647 h 59"/>
              <a:gd name="T10" fmla="*/ 2147483647 w 23"/>
              <a:gd name="T11" fmla="*/ 2147483647 h 59"/>
              <a:gd name="T12" fmla="*/ 2147483647 w 23"/>
              <a:gd name="T13" fmla="*/ 0 h 59"/>
              <a:gd name="T14" fmla="*/ 2147483647 w 23"/>
              <a:gd name="T15" fmla="*/ 2147483647 h 59"/>
              <a:gd name="T16" fmla="*/ 2147483647 w 23"/>
              <a:gd name="T17" fmla="*/ 2147483647 h 59"/>
              <a:gd name="T18" fmla="*/ 2147483647 w 23"/>
              <a:gd name="T19" fmla="*/ 2147483647 h 59"/>
              <a:gd name="T20" fmla="*/ 2147483647 w 23"/>
              <a:gd name="T21" fmla="*/ 2147483647 h 59"/>
              <a:gd name="T22" fmla="*/ 2147483647 w 23"/>
              <a:gd name="T23" fmla="*/ 2147483647 h 59"/>
              <a:gd name="T24" fmla="*/ 2147483647 w 23"/>
              <a:gd name="T25" fmla="*/ 2147483647 h 59"/>
              <a:gd name="T26" fmla="*/ 2147483647 w 23"/>
              <a:gd name="T27" fmla="*/ 2147483647 h 59"/>
              <a:gd name="T28" fmla="*/ 2147483647 w 23"/>
              <a:gd name="T29" fmla="*/ 2147483647 h 59"/>
              <a:gd name="T30" fmla="*/ 2147483647 w 23"/>
              <a:gd name="T31" fmla="*/ 2147483647 h 59"/>
              <a:gd name="T32" fmla="*/ 2147483647 w 23"/>
              <a:gd name="T33" fmla="*/ 2147483647 h 59"/>
              <a:gd name="T34" fmla="*/ 2147483647 w 23"/>
              <a:gd name="T35" fmla="*/ 2147483647 h 59"/>
              <a:gd name="T36" fmla="*/ 2147483647 w 23"/>
              <a:gd name="T37" fmla="*/ 2147483647 h 59"/>
              <a:gd name="T38" fmla="*/ 2147483647 w 23"/>
              <a:gd name="T39" fmla="*/ 2147483647 h 59"/>
              <a:gd name="T40" fmla="*/ 2147483647 w 23"/>
              <a:gd name="T41" fmla="*/ 2147483647 h 59"/>
              <a:gd name="T42" fmla="*/ 2147483647 w 23"/>
              <a:gd name="T43" fmla="*/ 2147483647 h 59"/>
              <a:gd name="T44" fmla="*/ 0 w 23"/>
              <a:gd name="T45" fmla="*/ 2147483647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3"/>
              <a:gd name="T70" fmla="*/ 0 h 59"/>
              <a:gd name="T71" fmla="*/ 23 w 23"/>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3" h="59">
                <a:moveTo>
                  <a:pt x="0" y="23"/>
                </a:moveTo>
                <a:lnTo>
                  <a:pt x="0" y="22"/>
                </a:lnTo>
                <a:lnTo>
                  <a:pt x="2" y="16"/>
                </a:lnTo>
                <a:lnTo>
                  <a:pt x="6" y="8"/>
                </a:lnTo>
                <a:lnTo>
                  <a:pt x="10" y="12"/>
                </a:lnTo>
                <a:lnTo>
                  <a:pt x="16" y="7"/>
                </a:lnTo>
                <a:lnTo>
                  <a:pt x="15" y="0"/>
                </a:lnTo>
                <a:lnTo>
                  <a:pt x="20" y="5"/>
                </a:lnTo>
                <a:lnTo>
                  <a:pt x="23" y="12"/>
                </a:lnTo>
                <a:lnTo>
                  <a:pt x="23" y="17"/>
                </a:lnTo>
                <a:lnTo>
                  <a:pt x="17" y="17"/>
                </a:lnTo>
                <a:lnTo>
                  <a:pt x="22" y="24"/>
                </a:lnTo>
                <a:lnTo>
                  <a:pt x="20" y="31"/>
                </a:lnTo>
                <a:lnTo>
                  <a:pt x="21" y="38"/>
                </a:lnTo>
                <a:lnTo>
                  <a:pt x="19" y="45"/>
                </a:lnTo>
                <a:lnTo>
                  <a:pt x="14" y="52"/>
                </a:lnTo>
                <a:lnTo>
                  <a:pt x="15" y="57"/>
                </a:lnTo>
                <a:lnTo>
                  <a:pt x="14" y="59"/>
                </a:lnTo>
                <a:lnTo>
                  <a:pt x="7" y="56"/>
                </a:lnTo>
                <a:lnTo>
                  <a:pt x="6" y="53"/>
                </a:lnTo>
                <a:lnTo>
                  <a:pt x="6" y="33"/>
                </a:lnTo>
                <a:lnTo>
                  <a:pt x="5" y="25"/>
                </a:lnTo>
                <a:lnTo>
                  <a:pt x="0" y="2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5" name="Freeform 1157"/>
          <p:cNvSpPr>
            <a:spLocks/>
          </p:cNvSpPr>
          <p:nvPr/>
        </p:nvSpPr>
        <p:spPr bwMode="auto">
          <a:xfrm>
            <a:off x="6181725" y="3152775"/>
            <a:ext cx="279400" cy="150813"/>
          </a:xfrm>
          <a:custGeom>
            <a:avLst/>
            <a:gdLst>
              <a:gd name="T0" fmla="*/ 2147483647 w 593"/>
              <a:gd name="T1" fmla="*/ 2147483647 h 320"/>
              <a:gd name="T2" fmla="*/ 2147483647 w 593"/>
              <a:gd name="T3" fmla="*/ 2147483647 h 320"/>
              <a:gd name="T4" fmla="*/ 2147483647 w 593"/>
              <a:gd name="T5" fmla="*/ 2147483647 h 320"/>
              <a:gd name="T6" fmla="*/ 2147483647 w 593"/>
              <a:gd name="T7" fmla="*/ 2147483647 h 320"/>
              <a:gd name="T8" fmla="*/ 2147483647 w 593"/>
              <a:gd name="T9" fmla="*/ 2147483647 h 320"/>
              <a:gd name="T10" fmla="*/ 2147483647 w 593"/>
              <a:gd name="T11" fmla="*/ 2147483647 h 320"/>
              <a:gd name="T12" fmla="*/ 2147483647 w 593"/>
              <a:gd name="T13" fmla="*/ 2147483647 h 320"/>
              <a:gd name="T14" fmla="*/ 2147483647 w 593"/>
              <a:gd name="T15" fmla="*/ 2147483647 h 320"/>
              <a:gd name="T16" fmla="*/ 2147483647 w 593"/>
              <a:gd name="T17" fmla="*/ 2147483647 h 320"/>
              <a:gd name="T18" fmla="*/ 2147483647 w 593"/>
              <a:gd name="T19" fmla="*/ 2147483647 h 320"/>
              <a:gd name="T20" fmla="*/ 2147483647 w 593"/>
              <a:gd name="T21" fmla="*/ 2147483647 h 320"/>
              <a:gd name="T22" fmla="*/ 2147483647 w 593"/>
              <a:gd name="T23" fmla="*/ 2147483647 h 320"/>
              <a:gd name="T24" fmla="*/ 2147483647 w 593"/>
              <a:gd name="T25" fmla="*/ 2147483647 h 320"/>
              <a:gd name="T26" fmla="*/ 2147483647 w 593"/>
              <a:gd name="T27" fmla="*/ 2147483647 h 320"/>
              <a:gd name="T28" fmla="*/ 2147483647 w 593"/>
              <a:gd name="T29" fmla="*/ 2147483647 h 320"/>
              <a:gd name="T30" fmla="*/ 2147483647 w 593"/>
              <a:gd name="T31" fmla="*/ 2147483647 h 320"/>
              <a:gd name="T32" fmla="*/ 2147483647 w 593"/>
              <a:gd name="T33" fmla="*/ 2147483647 h 320"/>
              <a:gd name="T34" fmla="*/ 2147483647 w 593"/>
              <a:gd name="T35" fmla="*/ 2147483647 h 320"/>
              <a:gd name="T36" fmla="*/ 2147483647 w 593"/>
              <a:gd name="T37" fmla="*/ 2147483647 h 320"/>
              <a:gd name="T38" fmla="*/ 2147483647 w 593"/>
              <a:gd name="T39" fmla="*/ 2147483647 h 320"/>
              <a:gd name="T40" fmla="*/ 2147483647 w 593"/>
              <a:gd name="T41" fmla="*/ 2147483647 h 320"/>
              <a:gd name="T42" fmla="*/ 2147483647 w 593"/>
              <a:gd name="T43" fmla="*/ 2147483647 h 320"/>
              <a:gd name="T44" fmla="*/ 2147483647 w 593"/>
              <a:gd name="T45" fmla="*/ 2147483647 h 320"/>
              <a:gd name="T46" fmla="*/ 2147483647 w 593"/>
              <a:gd name="T47" fmla="*/ 2147483647 h 320"/>
              <a:gd name="T48" fmla="*/ 2147483647 w 593"/>
              <a:gd name="T49" fmla="*/ 2147483647 h 320"/>
              <a:gd name="T50" fmla="*/ 2147483647 w 593"/>
              <a:gd name="T51" fmla="*/ 2147483647 h 320"/>
              <a:gd name="T52" fmla="*/ 2147483647 w 593"/>
              <a:gd name="T53" fmla="*/ 2147483647 h 320"/>
              <a:gd name="T54" fmla="*/ 2147483647 w 593"/>
              <a:gd name="T55" fmla="*/ 2147483647 h 320"/>
              <a:gd name="T56" fmla="*/ 2147483647 w 593"/>
              <a:gd name="T57" fmla="*/ 2147483647 h 320"/>
              <a:gd name="T58" fmla="*/ 2147483647 w 593"/>
              <a:gd name="T59" fmla="*/ 2147483647 h 320"/>
              <a:gd name="T60" fmla="*/ 2147483647 w 593"/>
              <a:gd name="T61" fmla="*/ 2147483647 h 320"/>
              <a:gd name="T62" fmla="*/ 2147483647 w 593"/>
              <a:gd name="T63" fmla="*/ 2147483647 h 320"/>
              <a:gd name="T64" fmla="*/ 2147483647 w 593"/>
              <a:gd name="T65" fmla="*/ 2147483647 h 320"/>
              <a:gd name="T66" fmla="*/ 2147483647 w 593"/>
              <a:gd name="T67" fmla="*/ 2147483647 h 320"/>
              <a:gd name="T68" fmla="*/ 2147483647 w 593"/>
              <a:gd name="T69" fmla="*/ 2147483647 h 320"/>
              <a:gd name="T70" fmla="*/ 2147483647 w 593"/>
              <a:gd name="T71" fmla="*/ 2147483647 h 320"/>
              <a:gd name="T72" fmla="*/ 2147483647 w 593"/>
              <a:gd name="T73" fmla="*/ 2147483647 h 320"/>
              <a:gd name="T74" fmla="*/ 2147483647 w 593"/>
              <a:gd name="T75" fmla="*/ 2147483647 h 320"/>
              <a:gd name="T76" fmla="*/ 2147483647 w 593"/>
              <a:gd name="T77" fmla="*/ 2147483647 h 320"/>
              <a:gd name="T78" fmla="*/ 2147483647 w 593"/>
              <a:gd name="T79" fmla="*/ 2147483647 h 320"/>
              <a:gd name="T80" fmla="*/ 2147483647 w 593"/>
              <a:gd name="T81" fmla="*/ 2147483647 h 320"/>
              <a:gd name="T82" fmla="*/ 2147483647 w 593"/>
              <a:gd name="T83" fmla="*/ 2147483647 h 320"/>
              <a:gd name="T84" fmla="*/ 2147483647 w 593"/>
              <a:gd name="T85" fmla="*/ 2147483647 h 320"/>
              <a:gd name="T86" fmla="*/ 2147483647 w 593"/>
              <a:gd name="T87" fmla="*/ 2147483647 h 320"/>
              <a:gd name="T88" fmla="*/ 2147483647 w 593"/>
              <a:gd name="T89" fmla="*/ 2147483647 h 320"/>
              <a:gd name="T90" fmla="*/ 2147483647 w 593"/>
              <a:gd name="T91" fmla="*/ 2147483647 h 320"/>
              <a:gd name="T92" fmla="*/ 2147483647 w 593"/>
              <a:gd name="T93" fmla="*/ 2147483647 h 320"/>
              <a:gd name="T94" fmla="*/ 2147483647 w 593"/>
              <a:gd name="T95" fmla="*/ 2147483647 h 320"/>
              <a:gd name="T96" fmla="*/ 2147483647 w 593"/>
              <a:gd name="T97" fmla="*/ 2147483647 h 320"/>
              <a:gd name="T98" fmla="*/ 2147483647 w 593"/>
              <a:gd name="T99" fmla="*/ 2147483647 h 320"/>
              <a:gd name="T100" fmla="*/ 2147483647 w 593"/>
              <a:gd name="T101" fmla="*/ 2147483647 h 320"/>
              <a:gd name="T102" fmla="*/ 2147483647 w 593"/>
              <a:gd name="T103" fmla="*/ 2147483647 h 320"/>
              <a:gd name="T104" fmla="*/ 2147483647 w 593"/>
              <a:gd name="T105" fmla="*/ 2147483647 h 320"/>
              <a:gd name="T106" fmla="*/ 2147483647 w 593"/>
              <a:gd name="T107" fmla="*/ 2147483647 h 320"/>
              <a:gd name="T108" fmla="*/ 2147483647 w 593"/>
              <a:gd name="T109" fmla="*/ 2147483647 h 320"/>
              <a:gd name="T110" fmla="*/ 2147483647 w 593"/>
              <a:gd name="T111" fmla="*/ 2147483647 h 320"/>
              <a:gd name="T112" fmla="*/ 2147483647 w 593"/>
              <a:gd name="T113" fmla="*/ 2147483647 h 320"/>
              <a:gd name="T114" fmla="*/ 2147483647 w 593"/>
              <a:gd name="T115" fmla="*/ 2147483647 h 320"/>
              <a:gd name="T116" fmla="*/ 2147483647 w 593"/>
              <a:gd name="T117" fmla="*/ 2147483647 h 320"/>
              <a:gd name="T118" fmla="*/ 2147483647 w 593"/>
              <a:gd name="T119" fmla="*/ 2147483647 h 3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3"/>
              <a:gd name="T181" fmla="*/ 0 h 320"/>
              <a:gd name="T182" fmla="*/ 593 w 593"/>
              <a:gd name="T183" fmla="*/ 320 h 3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3" h="320">
                <a:moveTo>
                  <a:pt x="10" y="250"/>
                </a:moveTo>
                <a:lnTo>
                  <a:pt x="12" y="248"/>
                </a:lnTo>
                <a:lnTo>
                  <a:pt x="17" y="247"/>
                </a:lnTo>
                <a:lnTo>
                  <a:pt x="23" y="243"/>
                </a:lnTo>
                <a:lnTo>
                  <a:pt x="35" y="240"/>
                </a:lnTo>
                <a:lnTo>
                  <a:pt x="36" y="239"/>
                </a:lnTo>
                <a:lnTo>
                  <a:pt x="40" y="239"/>
                </a:lnTo>
                <a:lnTo>
                  <a:pt x="41" y="241"/>
                </a:lnTo>
                <a:lnTo>
                  <a:pt x="48" y="244"/>
                </a:lnTo>
                <a:lnTo>
                  <a:pt x="53" y="246"/>
                </a:lnTo>
                <a:lnTo>
                  <a:pt x="60" y="250"/>
                </a:lnTo>
                <a:lnTo>
                  <a:pt x="66" y="251"/>
                </a:lnTo>
                <a:lnTo>
                  <a:pt x="72" y="254"/>
                </a:lnTo>
                <a:lnTo>
                  <a:pt x="73" y="255"/>
                </a:lnTo>
                <a:lnTo>
                  <a:pt x="73" y="256"/>
                </a:lnTo>
                <a:lnTo>
                  <a:pt x="69" y="260"/>
                </a:lnTo>
                <a:lnTo>
                  <a:pt x="73" y="260"/>
                </a:lnTo>
                <a:lnTo>
                  <a:pt x="79" y="256"/>
                </a:lnTo>
                <a:lnTo>
                  <a:pt x="79" y="254"/>
                </a:lnTo>
                <a:lnTo>
                  <a:pt x="82" y="247"/>
                </a:lnTo>
                <a:lnTo>
                  <a:pt x="87" y="242"/>
                </a:lnTo>
                <a:lnTo>
                  <a:pt x="93" y="236"/>
                </a:lnTo>
                <a:lnTo>
                  <a:pt x="96" y="234"/>
                </a:lnTo>
                <a:lnTo>
                  <a:pt x="103" y="234"/>
                </a:lnTo>
                <a:lnTo>
                  <a:pt x="110" y="230"/>
                </a:lnTo>
                <a:lnTo>
                  <a:pt x="115" y="233"/>
                </a:lnTo>
                <a:lnTo>
                  <a:pt x="121" y="234"/>
                </a:lnTo>
                <a:lnTo>
                  <a:pt x="127" y="240"/>
                </a:lnTo>
                <a:lnTo>
                  <a:pt x="134" y="236"/>
                </a:lnTo>
                <a:lnTo>
                  <a:pt x="139" y="243"/>
                </a:lnTo>
                <a:lnTo>
                  <a:pt x="140" y="243"/>
                </a:lnTo>
                <a:lnTo>
                  <a:pt x="143" y="240"/>
                </a:lnTo>
                <a:lnTo>
                  <a:pt x="143" y="238"/>
                </a:lnTo>
                <a:lnTo>
                  <a:pt x="149" y="236"/>
                </a:lnTo>
                <a:lnTo>
                  <a:pt x="154" y="236"/>
                </a:lnTo>
                <a:lnTo>
                  <a:pt x="150" y="232"/>
                </a:lnTo>
                <a:lnTo>
                  <a:pt x="153" y="228"/>
                </a:lnTo>
                <a:lnTo>
                  <a:pt x="156" y="222"/>
                </a:lnTo>
                <a:lnTo>
                  <a:pt x="162" y="219"/>
                </a:lnTo>
                <a:lnTo>
                  <a:pt x="163" y="222"/>
                </a:lnTo>
                <a:lnTo>
                  <a:pt x="169" y="224"/>
                </a:lnTo>
                <a:lnTo>
                  <a:pt x="175" y="224"/>
                </a:lnTo>
                <a:lnTo>
                  <a:pt x="173" y="217"/>
                </a:lnTo>
                <a:lnTo>
                  <a:pt x="170" y="216"/>
                </a:lnTo>
                <a:lnTo>
                  <a:pt x="171" y="209"/>
                </a:lnTo>
                <a:lnTo>
                  <a:pt x="177" y="212"/>
                </a:lnTo>
                <a:lnTo>
                  <a:pt x="183" y="216"/>
                </a:lnTo>
                <a:lnTo>
                  <a:pt x="190" y="211"/>
                </a:lnTo>
                <a:lnTo>
                  <a:pt x="192" y="209"/>
                </a:lnTo>
                <a:lnTo>
                  <a:pt x="194" y="202"/>
                </a:lnTo>
                <a:lnTo>
                  <a:pt x="195" y="202"/>
                </a:lnTo>
                <a:lnTo>
                  <a:pt x="199" y="200"/>
                </a:lnTo>
                <a:lnTo>
                  <a:pt x="201" y="199"/>
                </a:lnTo>
                <a:lnTo>
                  <a:pt x="207" y="195"/>
                </a:lnTo>
                <a:lnTo>
                  <a:pt x="205" y="190"/>
                </a:lnTo>
                <a:lnTo>
                  <a:pt x="199" y="187"/>
                </a:lnTo>
                <a:lnTo>
                  <a:pt x="198" y="189"/>
                </a:lnTo>
                <a:lnTo>
                  <a:pt x="195" y="191"/>
                </a:lnTo>
                <a:lnTo>
                  <a:pt x="194" y="191"/>
                </a:lnTo>
                <a:lnTo>
                  <a:pt x="193" y="187"/>
                </a:lnTo>
                <a:lnTo>
                  <a:pt x="185" y="187"/>
                </a:lnTo>
                <a:lnTo>
                  <a:pt x="180" y="187"/>
                </a:lnTo>
                <a:lnTo>
                  <a:pt x="174" y="182"/>
                </a:lnTo>
                <a:lnTo>
                  <a:pt x="168" y="177"/>
                </a:lnTo>
                <a:lnTo>
                  <a:pt x="163" y="176"/>
                </a:lnTo>
                <a:lnTo>
                  <a:pt x="156" y="174"/>
                </a:lnTo>
                <a:lnTo>
                  <a:pt x="156" y="176"/>
                </a:lnTo>
                <a:lnTo>
                  <a:pt x="150" y="177"/>
                </a:lnTo>
                <a:lnTo>
                  <a:pt x="150" y="173"/>
                </a:lnTo>
                <a:lnTo>
                  <a:pt x="149" y="171"/>
                </a:lnTo>
                <a:lnTo>
                  <a:pt x="146" y="165"/>
                </a:lnTo>
                <a:lnTo>
                  <a:pt x="145" y="162"/>
                </a:lnTo>
                <a:lnTo>
                  <a:pt x="143" y="161"/>
                </a:lnTo>
                <a:lnTo>
                  <a:pt x="140" y="165"/>
                </a:lnTo>
                <a:lnTo>
                  <a:pt x="134" y="161"/>
                </a:lnTo>
                <a:lnTo>
                  <a:pt x="127" y="157"/>
                </a:lnTo>
                <a:lnTo>
                  <a:pt x="125" y="151"/>
                </a:lnTo>
                <a:lnTo>
                  <a:pt x="122" y="149"/>
                </a:lnTo>
                <a:lnTo>
                  <a:pt x="117" y="142"/>
                </a:lnTo>
                <a:lnTo>
                  <a:pt x="113" y="144"/>
                </a:lnTo>
                <a:lnTo>
                  <a:pt x="113" y="141"/>
                </a:lnTo>
                <a:lnTo>
                  <a:pt x="108" y="134"/>
                </a:lnTo>
                <a:lnTo>
                  <a:pt x="109" y="141"/>
                </a:lnTo>
                <a:lnTo>
                  <a:pt x="111" y="147"/>
                </a:lnTo>
                <a:lnTo>
                  <a:pt x="107" y="154"/>
                </a:lnTo>
                <a:lnTo>
                  <a:pt x="102" y="157"/>
                </a:lnTo>
                <a:lnTo>
                  <a:pt x="103" y="163"/>
                </a:lnTo>
                <a:lnTo>
                  <a:pt x="102" y="168"/>
                </a:lnTo>
                <a:lnTo>
                  <a:pt x="100" y="166"/>
                </a:lnTo>
                <a:lnTo>
                  <a:pt x="93" y="165"/>
                </a:lnTo>
                <a:lnTo>
                  <a:pt x="87" y="166"/>
                </a:lnTo>
                <a:lnTo>
                  <a:pt x="81" y="163"/>
                </a:lnTo>
                <a:lnTo>
                  <a:pt x="75" y="162"/>
                </a:lnTo>
                <a:lnTo>
                  <a:pt x="69" y="159"/>
                </a:lnTo>
                <a:lnTo>
                  <a:pt x="62" y="154"/>
                </a:lnTo>
                <a:lnTo>
                  <a:pt x="60" y="147"/>
                </a:lnTo>
                <a:lnTo>
                  <a:pt x="55" y="141"/>
                </a:lnTo>
                <a:lnTo>
                  <a:pt x="49" y="143"/>
                </a:lnTo>
                <a:lnTo>
                  <a:pt x="43" y="145"/>
                </a:lnTo>
                <a:lnTo>
                  <a:pt x="36" y="139"/>
                </a:lnTo>
                <a:lnTo>
                  <a:pt x="31" y="137"/>
                </a:lnTo>
                <a:lnTo>
                  <a:pt x="25" y="137"/>
                </a:lnTo>
                <a:lnTo>
                  <a:pt x="24" y="137"/>
                </a:lnTo>
                <a:lnTo>
                  <a:pt x="26" y="129"/>
                </a:lnTo>
                <a:lnTo>
                  <a:pt x="32" y="125"/>
                </a:lnTo>
                <a:lnTo>
                  <a:pt x="39" y="118"/>
                </a:lnTo>
                <a:lnTo>
                  <a:pt x="43" y="112"/>
                </a:lnTo>
                <a:lnTo>
                  <a:pt x="48" y="106"/>
                </a:lnTo>
                <a:lnTo>
                  <a:pt x="54" y="103"/>
                </a:lnTo>
                <a:lnTo>
                  <a:pt x="55" y="96"/>
                </a:lnTo>
                <a:lnTo>
                  <a:pt x="62" y="95"/>
                </a:lnTo>
                <a:lnTo>
                  <a:pt x="67" y="89"/>
                </a:lnTo>
                <a:lnTo>
                  <a:pt x="74" y="83"/>
                </a:lnTo>
                <a:lnTo>
                  <a:pt x="67" y="80"/>
                </a:lnTo>
                <a:lnTo>
                  <a:pt x="61" y="77"/>
                </a:lnTo>
                <a:lnTo>
                  <a:pt x="55" y="79"/>
                </a:lnTo>
                <a:lnTo>
                  <a:pt x="49" y="77"/>
                </a:lnTo>
                <a:lnTo>
                  <a:pt x="49" y="74"/>
                </a:lnTo>
                <a:lnTo>
                  <a:pt x="49" y="73"/>
                </a:lnTo>
                <a:lnTo>
                  <a:pt x="51" y="66"/>
                </a:lnTo>
                <a:lnTo>
                  <a:pt x="56" y="60"/>
                </a:lnTo>
                <a:lnTo>
                  <a:pt x="55" y="53"/>
                </a:lnTo>
                <a:lnTo>
                  <a:pt x="59" y="48"/>
                </a:lnTo>
                <a:lnTo>
                  <a:pt x="58" y="47"/>
                </a:lnTo>
                <a:lnTo>
                  <a:pt x="62" y="40"/>
                </a:lnTo>
                <a:lnTo>
                  <a:pt x="63" y="40"/>
                </a:lnTo>
                <a:lnTo>
                  <a:pt x="69" y="40"/>
                </a:lnTo>
                <a:lnTo>
                  <a:pt x="75" y="38"/>
                </a:lnTo>
                <a:lnTo>
                  <a:pt x="80" y="40"/>
                </a:lnTo>
                <a:lnTo>
                  <a:pt x="86" y="36"/>
                </a:lnTo>
                <a:lnTo>
                  <a:pt x="92" y="36"/>
                </a:lnTo>
                <a:lnTo>
                  <a:pt x="99" y="36"/>
                </a:lnTo>
                <a:lnTo>
                  <a:pt x="105" y="37"/>
                </a:lnTo>
                <a:lnTo>
                  <a:pt x="111" y="40"/>
                </a:lnTo>
                <a:lnTo>
                  <a:pt x="117" y="39"/>
                </a:lnTo>
                <a:lnTo>
                  <a:pt x="123" y="40"/>
                </a:lnTo>
                <a:lnTo>
                  <a:pt x="130" y="42"/>
                </a:lnTo>
                <a:lnTo>
                  <a:pt x="136" y="46"/>
                </a:lnTo>
                <a:lnTo>
                  <a:pt x="142" y="46"/>
                </a:lnTo>
                <a:lnTo>
                  <a:pt x="148" y="48"/>
                </a:lnTo>
                <a:lnTo>
                  <a:pt x="154" y="53"/>
                </a:lnTo>
                <a:lnTo>
                  <a:pt x="161" y="56"/>
                </a:lnTo>
                <a:lnTo>
                  <a:pt x="167" y="56"/>
                </a:lnTo>
                <a:lnTo>
                  <a:pt x="173" y="56"/>
                </a:lnTo>
                <a:lnTo>
                  <a:pt x="179" y="58"/>
                </a:lnTo>
                <a:lnTo>
                  <a:pt x="185" y="60"/>
                </a:lnTo>
                <a:lnTo>
                  <a:pt x="192" y="65"/>
                </a:lnTo>
                <a:lnTo>
                  <a:pt x="198" y="65"/>
                </a:lnTo>
                <a:lnTo>
                  <a:pt x="198" y="64"/>
                </a:lnTo>
                <a:lnTo>
                  <a:pt x="193" y="57"/>
                </a:lnTo>
                <a:lnTo>
                  <a:pt x="190" y="52"/>
                </a:lnTo>
                <a:lnTo>
                  <a:pt x="190" y="44"/>
                </a:lnTo>
                <a:lnTo>
                  <a:pt x="192" y="38"/>
                </a:lnTo>
                <a:lnTo>
                  <a:pt x="191" y="34"/>
                </a:lnTo>
                <a:lnTo>
                  <a:pt x="190" y="33"/>
                </a:lnTo>
                <a:lnTo>
                  <a:pt x="190" y="25"/>
                </a:lnTo>
                <a:lnTo>
                  <a:pt x="190" y="18"/>
                </a:lnTo>
                <a:lnTo>
                  <a:pt x="192" y="17"/>
                </a:lnTo>
                <a:lnTo>
                  <a:pt x="197" y="14"/>
                </a:lnTo>
                <a:lnTo>
                  <a:pt x="204" y="12"/>
                </a:lnTo>
                <a:lnTo>
                  <a:pt x="207" y="9"/>
                </a:lnTo>
                <a:lnTo>
                  <a:pt x="213" y="7"/>
                </a:lnTo>
                <a:lnTo>
                  <a:pt x="220" y="6"/>
                </a:lnTo>
                <a:lnTo>
                  <a:pt x="223" y="2"/>
                </a:lnTo>
                <a:lnTo>
                  <a:pt x="221" y="0"/>
                </a:lnTo>
                <a:lnTo>
                  <a:pt x="223" y="1"/>
                </a:lnTo>
                <a:lnTo>
                  <a:pt x="235" y="8"/>
                </a:lnTo>
                <a:lnTo>
                  <a:pt x="241" y="10"/>
                </a:lnTo>
                <a:lnTo>
                  <a:pt x="248" y="14"/>
                </a:lnTo>
                <a:lnTo>
                  <a:pt x="253" y="18"/>
                </a:lnTo>
                <a:lnTo>
                  <a:pt x="255" y="21"/>
                </a:lnTo>
                <a:lnTo>
                  <a:pt x="261" y="22"/>
                </a:lnTo>
                <a:lnTo>
                  <a:pt x="267" y="23"/>
                </a:lnTo>
                <a:lnTo>
                  <a:pt x="272" y="26"/>
                </a:lnTo>
                <a:lnTo>
                  <a:pt x="278" y="29"/>
                </a:lnTo>
                <a:lnTo>
                  <a:pt x="284" y="31"/>
                </a:lnTo>
                <a:lnTo>
                  <a:pt x="290" y="33"/>
                </a:lnTo>
                <a:lnTo>
                  <a:pt x="296" y="33"/>
                </a:lnTo>
                <a:lnTo>
                  <a:pt x="302" y="34"/>
                </a:lnTo>
                <a:lnTo>
                  <a:pt x="308" y="34"/>
                </a:lnTo>
                <a:lnTo>
                  <a:pt x="315" y="37"/>
                </a:lnTo>
                <a:lnTo>
                  <a:pt x="318" y="33"/>
                </a:lnTo>
                <a:lnTo>
                  <a:pt x="318" y="26"/>
                </a:lnTo>
                <a:lnTo>
                  <a:pt x="321" y="25"/>
                </a:lnTo>
                <a:lnTo>
                  <a:pt x="326" y="25"/>
                </a:lnTo>
                <a:lnTo>
                  <a:pt x="332" y="26"/>
                </a:lnTo>
                <a:lnTo>
                  <a:pt x="339" y="26"/>
                </a:lnTo>
                <a:lnTo>
                  <a:pt x="345" y="26"/>
                </a:lnTo>
                <a:lnTo>
                  <a:pt x="351" y="29"/>
                </a:lnTo>
                <a:lnTo>
                  <a:pt x="357" y="30"/>
                </a:lnTo>
                <a:lnTo>
                  <a:pt x="363" y="29"/>
                </a:lnTo>
                <a:lnTo>
                  <a:pt x="370" y="28"/>
                </a:lnTo>
                <a:lnTo>
                  <a:pt x="376" y="25"/>
                </a:lnTo>
                <a:lnTo>
                  <a:pt x="382" y="23"/>
                </a:lnTo>
                <a:lnTo>
                  <a:pt x="388" y="23"/>
                </a:lnTo>
                <a:lnTo>
                  <a:pt x="393" y="23"/>
                </a:lnTo>
                <a:lnTo>
                  <a:pt x="401" y="28"/>
                </a:lnTo>
                <a:lnTo>
                  <a:pt x="401" y="29"/>
                </a:lnTo>
                <a:lnTo>
                  <a:pt x="407" y="29"/>
                </a:lnTo>
                <a:lnTo>
                  <a:pt x="413" y="26"/>
                </a:lnTo>
                <a:lnTo>
                  <a:pt x="419" y="28"/>
                </a:lnTo>
                <a:lnTo>
                  <a:pt x="425" y="29"/>
                </a:lnTo>
                <a:lnTo>
                  <a:pt x="432" y="29"/>
                </a:lnTo>
                <a:lnTo>
                  <a:pt x="438" y="30"/>
                </a:lnTo>
                <a:lnTo>
                  <a:pt x="444" y="30"/>
                </a:lnTo>
                <a:lnTo>
                  <a:pt x="450" y="31"/>
                </a:lnTo>
                <a:lnTo>
                  <a:pt x="463" y="31"/>
                </a:lnTo>
                <a:lnTo>
                  <a:pt x="474" y="30"/>
                </a:lnTo>
                <a:lnTo>
                  <a:pt x="480" y="32"/>
                </a:lnTo>
                <a:lnTo>
                  <a:pt x="487" y="36"/>
                </a:lnTo>
                <a:lnTo>
                  <a:pt x="493" y="36"/>
                </a:lnTo>
                <a:lnTo>
                  <a:pt x="499" y="38"/>
                </a:lnTo>
                <a:lnTo>
                  <a:pt x="505" y="39"/>
                </a:lnTo>
                <a:lnTo>
                  <a:pt x="511" y="39"/>
                </a:lnTo>
                <a:lnTo>
                  <a:pt x="512" y="38"/>
                </a:lnTo>
                <a:lnTo>
                  <a:pt x="519" y="42"/>
                </a:lnTo>
                <a:lnTo>
                  <a:pt x="523" y="48"/>
                </a:lnTo>
                <a:lnTo>
                  <a:pt x="529" y="52"/>
                </a:lnTo>
                <a:lnTo>
                  <a:pt x="535" y="58"/>
                </a:lnTo>
                <a:lnTo>
                  <a:pt x="541" y="63"/>
                </a:lnTo>
                <a:lnTo>
                  <a:pt x="548" y="64"/>
                </a:lnTo>
                <a:lnTo>
                  <a:pt x="554" y="62"/>
                </a:lnTo>
                <a:lnTo>
                  <a:pt x="560" y="64"/>
                </a:lnTo>
                <a:lnTo>
                  <a:pt x="566" y="65"/>
                </a:lnTo>
                <a:lnTo>
                  <a:pt x="572" y="69"/>
                </a:lnTo>
                <a:lnTo>
                  <a:pt x="579" y="74"/>
                </a:lnTo>
                <a:lnTo>
                  <a:pt x="585" y="80"/>
                </a:lnTo>
                <a:lnTo>
                  <a:pt x="590" y="83"/>
                </a:lnTo>
                <a:lnTo>
                  <a:pt x="593" y="90"/>
                </a:lnTo>
                <a:lnTo>
                  <a:pt x="593" y="97"/>
                </a:lnTo>
                <a:lnTo>
                  <a:pt x="586" y="97"/>
                </a:lnTo>
                <a:lnTo>
                  <a:pt x="581" y="96"/>
                </a:lnTo>
                <a:lnTo>
                  <a:pt x="578" y="97"/>
                </a:lnTo>
                <a:lnTo>
                  <a:pt x="571" y="102"/>
                </a:lnTo>
                <a:lnTo>
                  <a:pt x="567" y="109"/>
                </a:lnTo>
                <a:lnTo>
                  <a:pt x="561" y="111"/>
                </a:lnTo>
                <a:lnTo>
                  <a:pt x="556" y="114"/>
                </a:lnTo>
                <a:lnTo>
                  <a:pt x="550" y="117"/>
                </a:lnTo>
                <a:lnTo>
                  <a:pt x="542" y="119"/>
                </a:lnTo>
                <a:lnTo>
                  <a:pt x="537" y="122"/>
                </a:lnTo>
                <a:lnTo>
                  <a:pt x="531" y="127"/>
                </a:lnTo>
                <a:lnTo>
                  <a:pt x="519" y="134"/>
                </a:lnTo>
                <a:lnTo>
                  <a:pt x="512" y="141"/>
                </a:lnTo>
                <a:lnTo>
                  <a:pt x="506" y="143"/>
                </a:lnTo>
                <a:lnTo>
                  <a:pt x="500" y="150"/>
                </a:lnTo>
                <a:lnTo>
                  <a:pt x="502" y="157"/>
                </a:lnTo>
                <a:lnTo>
                  <a:pt x="500" y="158"/>
                </a:lnTo>
                <a:lnTo>
                  <a:pt x="498" y="165"/>
                </a:lnTo>
                <a:lnTo>
                  <a:pt x="497" y="167"/>
                </a:lnTo>
                <a:lnTo>
                  <a:pt x="492" y="174"/>
                </a:lnTo>
                <a:lnTo>
                  <a:pt x="479" y="173"/>
                </a:lnTo>
                <a:lnTo>
                  <a:pt x="473" y="175"/>
                </a:lnTo>
                <a:lnTo>
                  <a:pt x="467" y="177"/>
                </a:lnTo>
                <a:lnTo>
                  <a:pt x="461" y="178"/>
                </a:lnTo>
                <a:lnTo>
                  <a:pt x="454" y="177"/>
                </a:lnTo>
                <a:lnTo>
                  <a:pt x="448" y="176"/>
                </a:lnTo>
                <a:lnTo>
                  <a:pt x="443" y="177"/>
                </a:lnTo>
                <a:lnTo>
                  <a:pt x="436" y="176"/>
                </a:lnTo>
                <a:lnTo>
                  <a:pt x="431" y="174"/>
                </a:lnTo>
                <a:lnTo>
                  <a:pt x="424" y="176"/>
                </a:lnTo>
                <a:lnTo>
                  <a:pt x="418" y="181"/>
                </a:lnTo>
                <a:lnTo>
                  <a:pt x="419" y="187"/>
                </a:lnTo>
                <a:lnTo>
                  <a:pt x="417" y="191"/>
                </a:lnTo>
                <a:lnTo>
                  <a:pt x="413" y="198"/>
                </a:lnTo>
                <a:lnTo>
                  <a:pt x="415" y="204"/>
                </a:lnTo>
                <a:lnTo>
                  <a:pt x="413" y="211"/>
                </a:lnTo>
                <a:lnTo>
                  <a:pt x="411" y="218"/>
                </a:lnTo>
                <a:lnTo>
                  <a:pt x="408" y="225"/>
                </a:lnTo>
                <a:lnTo>
                  <a:pt x="402" y="226"/>
                </a:lnTo>
                <a:lnTo>
                  <a:pt x="395" y="224"/>
                </a:lnTo>
                <a:lnTo>
                  <a:pt x="384" y="226"/>
                </a:lnTo>
                <a:lnTo>
                  <a:pt x="377" y="232"/>
                </a:lnTo>
                <a:lnTo>
                  <a:pt x="372" y="232"/>
                </a:lnTo>
                <a:lnTo>
                  <a:pt x="365" y="230"/>
                </a:lnTo>
                <a:lnTo>
                  <a:pt x="363" y="223"/>
                </a:lnTo>
                <a:lnTo>
                  <a:pt x="359" y="216"/>
                </a:lnTo>
                <a:lnTo>
                  <a:pt x="357" y="209"/>
                </a:lnTo>
                <a:lnTo>
                  <a:pt x="351" y="207"/>
                </a:lnTo>
                <a:lnTo>
                  <a:pt x="345" y="212"/>
                </a:lnTo>
                <a:lnTo>
                  <a:pt x="342" y="215"/>
                </a:lnTo>
                <a:lnTo>
                  <a:pt x="336" y="220"/>
                </a:lnTo>
                <a:lnTo>
                  <a:pt x="329" y="220"/>
                </a:lnTo>
                <a:lnTo>
                  <a:pt x="323" y="219"/>
                </a:lnTo>
                <a:lnTo>
                  <a:pt x="320" y="218"/>
                </a:lnTo>
                <a:lnTo>
                  <a:pt x="314" y="217"/>
                </a:lnTo>
                <a:lnTo>
                  <a:pt x="313" y="224"/>
                </a:lnTo>
                <a:lnTo>
                  <a:pt x="315" y="230"/>
                </a:lnTo>
                <a:lnTo>
                  <a:pt x="309" y="232"/>
                </a:lnTo>
                <a:lnTo>
                  <a:pt x="302" y="238"/>
                </a:lnTo>
                <a:lnTo>
                  <a:pt x="297" y="244"/>
                </a:lnTo>
                <a:lnTo>
                  <a:pt x="291" y="248"/>
                </a:lnTo>
                <a:lnTo>
                  <a:pt x="285" y="247"/>
                </a:lnTo>
                <a:lnTo>
                  <a:pt x="279" y="250"/>
                </a:lnTo>
                <a:lnTo>
                  <a:pt x="272" y="256"/>
                </a:lnTo>
                <a:lnTo>
                  <a:pt x="272" y="258"/>
                </a:lnTo>
                <a:lnTo>
                  <a:pt x="270" y="264"/>
                </a:lnTo>
                <a:lnTo>
                  <a:pt x="268" y="271"/>
                </a:lnTo>
                <a:lnTo>
                  <a:pt x="274" y="278"/>
                </a:lnTo>
                <a:lnTo>
                  <a:pt x="276" y="284"/>
                </a:lnTo>
                <a:lnTo>
                  <a:pt x="279" y="288"/>
                </a:lnTo>
                <a:lnTo>
                  <a:pt x="275" y="295"/>
                </a:lnTo>
                <a:lnTo>
                  <a:pt x="270" y="298"/>
                </a:lnTo>
                <a:lnTo>
                  <a:pt x="264" y="299"/>
                </a:lnTo>
                <a:lnTo>
                  <a:pt x="263" y="298"/>
                </a:lnTo>
                <a:lnTo>
                  <a:pt x="258" y="298"/>
                </a:lnTo>
                <a:lnTo>
                  <a:pt x="251" y="299"/>
                </a:lnTo>
                <a:lnTo>
                  <a:pt x="244" y="304"/>
                </a:lnTo>
                <a:lnTo>
                  <a:pt x="243" y="304"/>
                </a:lnTo>
                <a:lnTo>
                  <a:pt x="237" y="306"/>
                </a:lnTo>
                <a:lnTo>
                  <a:pt x="232" y="305"/>
                </a:lnTo>
                <a:lnTo>
                  <a:pt x="226" y="306"/>
                </a:lnTo>
                <a:lnTo>
                  <a:pt x="220" y="306"/>
                </a:lnTo>
                <a:lnTo>
                  <a:pt x="213" y="305"/>
                </a:lnTo>
                <a:lnTo>
                  <a:pt x="207" y="303"/>
                </a:lnTo>
                <a:lnTo>
                  <a:pt x="201" y="305"/>
                </a:lnTo>
                <a:lnTo>
                  <a:pt x="195" y="307"/>
                </a:lnTo>
                <a:lnTo>
                  <a:pt x="189" y="313"/>
                </a:lnTo>
                <a:lnTo>
                  <a:pt x="186" y="320"/>
                </a:lnTo>
                <a:lnTo>
                  <a:pt x="182" y="315"/>
                </a:lnTo>
                <a:lnTo>
                  <a:pt x="176" y="311"/>
                </a:lnTo>
                <a:lnTo>
                  <a:pt x="170" y="307"/>
                </a:lnTo>
                <a:lnTo>
                  <a:pt x="164" y="311"/>
                </a:lnTo>
                <a:lnTo>
                  <a:pt x="158" y="313"/>
                </a:lnTo>
                <a:lnTo>
                  <a:pt x="153" y="306"/>
                </a:lnTo>
                <a:lnTo>
                  <a:pt x="153" y="299"/>
                </a:lnTo>
                <a:lnTo>
                  <a:pt x="150" y="298"/>
                </a:lnTo>
                <a:lnTo>
                  <a:pt x="144" y="299"/>
                </a:lnTo>
                <a:lnTo>
                  <a:pt x="138" y="295"/>
                </a:lnTo>
                <a:lnTo>
                  <a:pt x="137" y="289"/>
                </a:lnTo>
                <a:lnTo>
                  <a:pt x="131" y="287"/>
                </a:lnTo>
                <a:lnTo>
                  <a:pt x="124" y="291"/>
                </a:lnTo>
                <a:lnTo>
                  <a:pt x="118" y="292"/>
                </a:lnTo>
                <a:lnTo>
                  <a:pt x="113" y="295"/>
                </a:lnTo>
                <a:lnTo>
                  <a:pt x="111" y="302"/>
                </a:lnTo>
                <a:lnTo>
                  <a:pt x="106" y="302"/>
                </a:lnTo>
                <a:lnTo>
                  <a:pt x="100" y="304"/>
                </a:lnTo>
                <a:lnTo>
                  <a:pt x="92" y="302"/>
                </a:lnTo>
                <a:lnTo>
                  <a:pt x="88" y="295"/>
                </a:lnTo>
                <a:lnTo>
                  <a:pt x="87" y="291"/>
                </a:lnTo>
                <a:lnTo>
                  <a:pt x="80" y="289"/>
                </a:lnTo>
                <a:lnTo>
                  <a:pt x="75" y="287"/>
                </a:lnTo>
                <a:lnTo>
                  <a:pt x="67" y="290"/>
                </a:lnTo>
                <a:lnTo>
                  <a:pt x="62" y="294"/>
                </a:lnTo>
                <a:lnTo>
                  <a:pt x="61" y="286"/>
                </a:lnTo>
                <a:lnTo>
                  <a:pt x="55" y="290"/>
                </a:lnTo>
                <a:lnTo>
                  <a:pt x="49" y="292"/>
                </a:lnTo>
                <a:lnTo>
                  <a:pt x="45" y="290"/>
                </a:lnTo>
                <a:lnTo>
                  <a:pt x="40" y="292"/>
                </a:lnTo>
                <a:lnTo>
                  <a:pt x="32" y="289"/>
                </a:lnTo>
                <a:lnTo>
                  <a:pt x="26" y="289"/>
                </a:lnTo>
                <a:lnTo>
                  <a:pt x="20" y="292"/>
                </a:lnTo>
                <a:lnTo>
                  <a:pt x="9" y="292"/>
                </a:lnTo>
                <a:lnTo>
                  <a:pt x="7" y="286"/>
                </a:lnTo>
                <a:lnTo>
                  <a:pt x="4" y="280"/>
                </a:lnTo>
                <a:lnTo>
                  <a:pt x="1" y="272"/>
                </a:lnTo>
                <a:lnTo>
                  <a:pt x="0" y="265"/>
                </a:lnTo>
                <a:lnTo>
                  <a:pt x="5" y="259"/>
                </a:lnTo>
                <a:lnTo>
                  <a:pt x="12" y="263"/>
                </a:lnTo>
                <a:lnTo>
                  <a:pt x="12" y="256"/>
                </a:lnTo>
                <a:lnTo>
                  <a:pt x="10" y="25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6" name="Freeform 1158"/>
          <p:cNvSpPr>
            <a:spLocks/>
          </p:cNvSpPr>
          <p:nvPr/>
        </p:nvSpPr>
        <p:spPr bwMode="auto">
          <a:xfrm>
            <a:off x="7223125" y="4516438"/>
            <a:ext cx="7938" cy="6350"/>
          </a:xfrm>
          <a:custGeom>
            <a:avLst/>
            <a:gdLst>
              <a:gd name="T0" fmla="*/ 2147483647 w 15"/>
              <a:gd name="T1" fmla="*/ 0 h 15"/>
              <a:gd name="T2" fmla="*/ 2147483647 w 15"/>
              <a:gd name="T3" fmla="*/ 2147483647 h 15"/>
              <a:gd name="T4" fmla="*/ 0 w 15"/>
              <a:gd name="T5" fmla="*/ 2147483647 h 15"/>
              <a:gd name="T6" fmla="*/ 2147483647 w 15"/>
              <a:gd name="T7" fmla="*/ 2147483647 h 15"/>
              <a:gd name="T8" fmla="*/ 2147483647 w 15"/>
              <a:gd name="T9" fmla="*/ 2147483647 h 15"/>
              <a:gd name="T10" fmla="*/ 2147483647 w 15"/>
              <a:gd name="T11" fmla="*/ 2147483647 h 15"/>
              <a:gd name="T12" fmla="*/ 2147483647 w 15"/>
              <a:gd name="T13" fmla="*/ 0 h 15"/>
              <a:gd name="T14" fmla="*/ 0 60000 65536"/>
              <a:gd name="T15" fmla="*/ 0 60000 65536"/>
              <a:gd name="T16" fmla="*/ 0 60000 65536"/>
              <a:gd name="T17" fmla="*/ 0 60000 65536"/>
              <a:gd name="T18" fmla="*/ 0 60000 65536"/>
              <a:gd name="T19" fmla="*/ 0 60000 65536"/>
              <a:gd name="T20" fmla="*/ 0 60000 65536"/>
              <a:gd name="T21" fmla="*/ 0 w 15"/>
              <a:gd name="T22" fmla="*/ 0 h 15"/>
              <a:gd name="T23" fmla="*/ 15 w 15"/>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5">
                <a:moveTo>
                  <a:pt x="10" y="0"/>
                </a:moveTo>
                <a:lnTo>
                  <a:pt x="7" y="4"/>
                </a:lnTo>
                <a:lnTo>
                  <a:pt x="0" y="8"/>
                </a:lnTo>
                <a:lnTo>
                  <a:pt x="7" y="15"/>
                </a:lnTo>
                <a:lnTo>
                  <a:pt x="12" y="13"/>
                </a:lnTo>
                <a:lnTo>
                  <a:pt x="15" y="6"/>
                </a:lnTo>
                <a:lnTo>
                  <a:pt x="10"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7" name="Freeform 1159"/>
          <p:cNvSpPr>
            <a:spLocks/>
          </p:cNvSpPr>
          <p:nvPr/>
        </p:nvSpPr>
        <p:spPr bwMode="auto">
          <a:xfrm>
            <a:off x="7227888" y="4522788"/>
            <a:ext cx="1587" cy="4762"/>
          </a:xfrm>
          <a:custGeom>
            <a:avLst/>
            <a:gdLst>
              <a:gd name="T0" fmla="*/ 2147483647 w 1"/>
              <a:gd name="T1" fmla="*/ 0 h 8"/>
              <a:gd name="T2" fmla="*/ 0 w 1"/>
              <a:gd name="T3" fmla="*/ 2147483647 h 8"/>
              <a:gd name="T4" fmla="*/ 2147483647 w 1"/>
              <a:gd name="T5" fmla="*/ 2147483647 h 8"/>
              <a:gd name="T6" fmla="*/ 2147483647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1" y="0"/>
                </a:moveTo>
                <a:lnTo>
                  <a:pt x="0" y="1"/>
                </a:lnTo>
                <a:lnTo>
                  <a:pt x="1" y="8"/>
                </a:lnTo>
                <a:lnTo>
                  <a:pt x="1"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8" name="Freeform 1160"/>
          <p:cNvSpPr>
            <a:spLocks/>
          </p:cNvSpPr>
          <p:nvPr/>
        </p:nvSpPr>
        <p:spPr bwMode="auto">
          <a:xfrm>
            <a:off x="7240588" y="4554538"/>
            <a:ext cx="4762" cy="6350"/>
          </a:xfrm>
          <a:custGeom>
            <a:avLst/>
            <a:gdLst>
              <a:gd name="T0" fmla="*/ 2147483647 w 8"/>
              <a:gd name="T1" fmla="*/ 2147483647 h 15"/>
              <a:gd name="T2" fmla="*/ 2147483647 w 8"/>
              <a:gd name="T3" fmla="*/ 0 h 15"/>
              <a:gd name="T4" fmla="*/ 0 w 8"/>
              <a:gd name="T5" fmla="*/ 2147483647 h 15"/>
              <a:gd name="T6" fmla="*/ 0 w 8"/>
              <a:gd name="T7" fmla="*/ 2147483647 h 15"/>
              <a:gd name="T8" fmla="*/ 0 w 8"/>
              <a:gd name="T9" fmla="*/ 2147483647 h 15"/>
              <a:gd name="T10" fmla="*/ 2147483647 w 8"/>
              <a:gd name="T11" fmla="*/ 2147483647 h 15"/>
              <a:gd name="T12" fmla="*/ 2147483647 w 8"/>
              <a:gd name="T13" fmla="*/ 2147483647 h 15"/>
              <a:gd name="T14" fmla="*/ 2147483647 w 8"/>
              <a:gd name="T15" fmla="*/ 2147483647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7" y="1"/>
                </a:moveTo>
                <a:lnTo>
                  <a:pt x="5" y="0"/>
                </a:lnTo>
                <a:lnTo>
                  <a:pt x="0" y="1"/>
                </a:lnTo>
                <a:lnTo>
                  <a:pt x="0" y="8"/>
                </a:lnTo>
                <a:lnTo>
                  <a:pt x="0" y="15"/>
                </a:lnTo>
                <a:lnTo>
                  <a:pt x="7" y="15"/>
                </a:lnTo>
                <a:lnTo>
                  <a:pt x="8" y="8"/>
                </a:lnTo>
                <a:lnTo>
                  <a:pt x="7" y="1"/>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29" name="Freeform 1161"/>
          <p:cNvSpPr>
            <a:spLocks/>
          </p:cNvSpPr>
          <p:nvPr/>
        </p:nvSpPr>
        <p:spPr bwMode="auto">
          <a:xfrm>
            <a:off x="7361238" y="4649788"/>
            <a:ext cx="3175" cy="4762"/>
          </a:xfrm>
          <a:custGeom>
            <a:avLst/>
            <a:gdLst>
              <a:gd name="T0" fmla="*/ 2147483647 w 6"/>
              <a:gd name="T1" fmla="*/ 0 h 8"/>
              <a:gd name="T2" fmla="*/ 2147483647 w 6"/>
              <a:gd name="T3" fmla="*/ 0 h 8"/>
              <a:gd name="T4" fmla="*/ 0 w 6"/>
              <a:gd name="T5" fmla="*/ 2147483647 h 8"/>
              <a:gd name="T6" fmla="*/ 2147483647 w 6"/>
              <a:gd name="T7" fmla="*/ 2147483647 h 8"/>
              <a:gd name="T8" fmla="*/ 2147483647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3" y="0"/>
                </a:moveTo>
                <a:lnTo>
                  <a:pt x="2" y="0"/>
                </a:lnTo>
                <a:lnTo>
                  <a:pt x="0" y="8"/>
                </a:lnTo>
                <a:lnTo>
                  <a:pt x="6" y="6"/>
                </a:lnTo>
                <a:lnTo>
                  <a:pt x="3"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0" name="Freeform 1162"/>
          <p:cNvSpPr>
            <a:spLocks/>
          </p:cNvSpPr>
          <p:nvPr/>
        </p:nvSpPr>
        <p:spPr bwMode="auto">
          <a:xfrm>
            <a:off x="7575550" y="4654550"/>
            <a:ext cx="3175" cy="11113"/>
          </a:xfrm>
          <a:custGeom>
            <a:avLst/>
            <a:gdLst>
              <a:gd name="T0" fmla="*/ 2147483647 w 7"/>
              <a:gd name="T1" fmla="*/ 2147483647 h 27"/>
              <a:gd name="T2" fmla="*/ 2147483647 w 7"/>
              <a:gd name="T3" fmla="*/ 2147483647 h 27"/>
              <a:gd name="T4" fmla="*/ 2147483647 w 7"/>
              <a:gd name="T5" fmla="*/ 2147483647 h 27"/>
              <a:gd name="T6" fmla="*/ 2147483647 w 7"/>
              <a:gd name="T7" fmla="*/ 2147483647 h 27"/>
              <a:gd name="T8" fmla="*/ 2147483647 w 7"/>
              <a:gd name="T9" fmla="*/ 2147483647 h 27"/>
              <a:gd name="T10" fmla="*/ 0 w 7"/>
              <a:gd name="T11" fmla="*/ 0 h 27"/>
              <a:gd name="T12" fmla="*/ 0 w 7"/>
              <a:gd name="T13" fmla="*/ 2147483647 h 27"/>
              <a:gd name="T14" fmla="*/ 2147483647 w 7"/>
              <a:gd name="T15" fmla="*/ 2147483647 h 27"/>
              <a:gd name="T16" fmla="*/ 2147483647 w 7"/>
              <a:gd name="T17" fmla="*/ 214748364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7"/>
              <a:gd name="T29" fmla="*/ 7 w 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7">
                <a:moveTo>
                  <a:pt x="1" y="20"/>
                </a:moveTo>
                <a:lnTo>
                  <a:pt x="1" y="25"/>
                </a:lnTo>
                <a:lnTo>
                  <a:pt x="7" y="27"/>
                </a:lnTo>
                <a:lnTo>
                  <a:pt x="5" y="20"/>
                </a:lnTo>
                <a:lnTo>
                  <a:pt x="5" y="7"/>
                </a:lnTo>
                <a:lnTo>
                  <a:pt x="0" y="0"/>
                </a:lnTo>
                <a:lnTo>
                  <a:pt x="0" y="7"/>
                </a:lnTo>
                <a:lnTo>
                  <a:pt x="1" y="13"/>
                </a:lnTo>
                <a:lnTo>
                  <a:pt x="1" y="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1" name="Freeform 1163"/>
          <p:cNvSpPr>
            <a:spLocks/>
          </p:cNvSpPr>
          <p:nvPr/>
        </p:nvSpPr>
        <p:spPr bwMode="auto">
          <a:xfrm>
            <a:off x="7686675" y="4557713"/>
            <a:ext cx="3175" cy="3175"/>
          </a:xfrm>
          <a:custGeom>
            <a:avLst/>
            <a:gdLst>
              <a:gd name="T0" fmla="*/ 0 w 5"/>
              <a:gd name="T1" fmla="*/ 2147483647 h 7"/>
              <a:gd name="T2" fmla="*/ 2147483647 w 5"/>
              <a:gd name="T3" fmla="*/ 2147483647 h 7"/>
              <a:gd name="T4" fmla="*/ 2147483647 w 5"/>
              <a:gd name="T5" fmla="*/ 0 h 7"/>
              <a:gd name="T6" fmla="*/ 0 w 5"/>
              <a:gd name="T7" fmla="*/ 2147483647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6"/>
                </a:moveTo>
                <a:lnTo>
                  <a:pt x="5" y="7"/>
                </a:lnTo>
                <a:lnTo>
                  <a:pt x="3" y="0"/>
                </a:lnTo>
                <a:lnTo>
                  <a:pt x="0" y="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2" name="Freeform 1164"/>
          <p:cNvSpPr>
            <a:spLocks/>
          </p:cNvSpPr>
          <p:nvPr/>
        </p:nvSpPr>
        <p:spPr bwMode="auto">
          <a:xfrm>
            <a:off x="7735888" y="4484688"/>
            <a:ext cx="3175" cy="4762"/>
          </a:xfrm>
          <a:custGeom>
            <a:avLst/>
            <a:gdLst>
              <a:gd name="T0" fmla="*/ 0 w 7"/>
              <a:gd name="T1" fmla="*/ 2147483647 h 9"/>
              <a:gd name="T2" fmla="*/ 2147483647 w 7"/>
              <a:gd name="T3" fmla="*/ 2147483647 h 9"/>
              <a:gd name="T4" fmla="*/ 2147483647 w 7"/>
              <a:gd name="T5" fmla="*/ 0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9"/>
                </a:moveTo>
                <a:lnTo>
                  <a:pt x="4" y="7"/>
                </a:lnTo>
                <a:lnTo>
                  <a:pt x="7" y="0"/>
                </a:lnTo>
                <a:lnTo>
                  <a:pt x="1" y="3"/>
                </a:lnTo>
                <a:lnTo>
                  <a:pt x="0" y="9"/>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3" name="Freeform 1165"/>
          <p:cNvSpPr>
            <a:spLocks/>
          </p:cNvSpPr>
          <p:nvPr/>
        </p:nvSpPr>
        <p:spPr bwMode="auto">
          <a:xfrm>
            <a:off x="7740650" y="4483100"/>
            <a:ext cx="7938" cy="9525"/>
          </a:xfrm>
          <a:custGeom>
            <a:avLst/>
            <a:gdLst>
              <a:gd name="T0" fmla="*/ 2147483647 w 14"/>
              <a:gd name="T1" fmla="*/ 2147483647 h 17"/>
              <a:gd name="T2" fmla="*/ 0 w 14"/>
              <a:gd name="T3" fmla="*/ 2147483647 h 17"/>
              <a:gd name="T4" fmla="*/ 2147483647 w 14"/>
              <a:gd name="T5" fmla="*/ 2147483647 h 17"/>
              <a:gd name="T6" fmla="*/ 2147483647 w 14"/>
              <a:gd name="T7" fmla="*/ 2147483647 h 17"/>
              <a:gd name="T8" fmla="*/ 2147483647 w 14"/>
              <a:gd name="T9" fmla="*/ 2147483647 h 17"/>
              <a:gd name="T10" fmla="*/ 2147483647 w 14"/>
              <a:gd name="T11" fmla="*/ 0 h 17"/>
              <a:gd name="T12" fmla="*/ 2147483647 w 14"/>
              <a:gd name="T13" fmla="*/ 2147483647 h 17"/>
              <a:gd name="T14" fmla="*/ 0 60000 65536"/>
              <a:gd name="T15" fmla="*/ 0 60000 65536"/>
              <a:gd name="T16" fmla="*/ 0 60000 65536"/>
              <a:gd name="T17" fmla="*/ 0 60000 65536"/>
              <a:gd name="T18" fmla="*/ 0 60000 65536"/>
              <a:gd name="T19" fmla="*/ 0 60000 65536"/>
              <a:gd name="T20" fmla="*/ 0 60000 65536"/>
              <a:gd name="T21" fmla="*/ 0 w 14"/>
              <a:gd name="T22" fmla="*/ 0 h 17"/>
              <a:gd name="T23" fmla="*/ 14 w 14"/>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7">
                <a:moveTo>
                  <a:pt x="2" y="4"/>
                </a:moveTo>
                <a:lnTo>
                  <a:pt x="0" y="10"/>
                </a:lnTo>
                <a:lnTo>
                  <a:pt x="3" y="17"/>
                </a:lnTo>
                <a:lnTo>
                  <a:pt x="8" y="13"/>
                </a:lnTo>
                <a:lnTo>
                  <a:pt x="14" y="6"/>
                </a:lnTo>
                <a:lnTo>
                  <a:pt x="8" y="0"/>
                </a:lnTo>
                <a:lnTo>
                  <a:pt x="2" y="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4" name="Freeform 1166"/>
          <p:cNvSpPr>
            <a:spLocks/>
          </p:cNvSpPr>
          <p:nvPr/>
        </p:nvSpPr>
        <p:spPr bwMode="auto">
          <a:xfrm>
            <a:off x="7750175" y="4508500"/>
            <a:ext cx="3175" cy="1588"/>
          </a:xfrm>
          <a:custGeom>
            <a:avLst/>
            <a:gdLst>
              <a:gd name="T0" fmla="*/ 0 w 8"/>
              <a:gd name="T1" fmla="*/ 2147483647 h 5"/>
              <a:gd name="T2" fmla="*/ 0 w 8"/>
              <a:gd name="T3" fmla="*/ 2147483647 h 5"/>
              <a:gd name="T4" fmla="*/ 2147483647 w 8"/>
              <a:gd name="T5" fmla="*/ 0 h 5"/>
              <a:gd name="T6" fmla="*/ 0 w 8"/>
              <a:gd name="T7" fmla="*/ 2147483647 h 5"/>
              <a:gd name="T8" fmla="*/ 0 60000 65536"/>
              <a:gd name="T9" fmla="*/ 0 60000 65536"/>
              <a:gd name="T10" fmla="*/ 0 60000 65536"/>
              <a:gd name="T11" fmla="*/ 0 60000 65536"/>
              <a:gd name="T12" fmla="*/ 0 w 8"/>
              <a:gd name="T13" fmla="*/ 0 h 5"/>
              <a:gd name="T14" fmla="*/ 8 w 8"/>
              <a:gd name="T15" fmla="*/ 5 h 5"/>
            </a:gdLst>
            <a:ahLst/>
            <a:cxnLst>
              <a:cxn ang="T8">
                <a:pos x="T0" y="T1"/>
              </a:cxn>
              <a:cxn ang="T9">
                <a:pos x="T2" y="T3"/>
              </a:cxn>
              <a:cxn ang="T10">
                <a:pos x="T4" y="T5"/>
              </a:cxn>
              <a:cxn ang="T11">
                <a:pos x="T6" y="T7"/>
              </a:cxn>
            </a:cxnLst>
            <a:rect l="T12" t="T13" r="T14" b="T15"/>
            <a:pathLst>
              <a:path w="8" h="5">
                <a:moveTo>
                  <a:pt x="0" y="2"/>
                </a:moveTo>
                <a:lnTo>
                  <a:pt x="0" y="5"/>
                </a:lnTo>
                <a:lnTo>
                  <a:pt x="8" y="0"/>
                </a:lnTo>
                <a:lnTo>
                  <a:pt x="0" y="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5" name="Freeform 1167"/>
          <p:cNvSpPr>
            <a:spLocks/>
          </p:cNvSpPr>
          <p:nvPr/>
        </p:nvSpPr>
        <p:spPr bwMode="auto">
          <a:xfrm>
            <a:off x="7785100" y="4583113"/>
            <a:ext cx="6350" cy="3175"/>
          </a:xfrm>
          <a:custGeom>
            <a:avLst/>
            <a:gdLst>
              <a:gd name="T0" fmla="*/ 0 w 11"/>
              <a:gd name="T1" fmla="*/ 0 h 4"/>
              <a:gd name="T2" fmla="*/ 0 w 11"/>
              <a:gd name="T3" fmla="*/ 2147483647 h 4"/>
              <a:gd name="T4" fmla="*/ 2147483647 w 11"/>
              <a:gd name="T5" fmla="*/ 2147483647 h 4"/>
              <a:gd name="T6" fmla="*/ 2147483647 w 11"/>
              <a:gd name="T7" fmla="*/ 2147483647 h 4"/>
              <a:gd name="T8" fmla="*/ 2147483647 w 11"/>
              <a:gd name="T9" fmla="*/ 2147483647 h 4"/>
              <a:gd name="T10" fmla="*/ 0 w 11"/>
              <a:gd name="T11" fmla="*/ 0 h 4"/>
              <a:gd name="T12" fmla="*/ 0 60000 65536"/>
              <a:gd name="T13" fmla="*/ 0 60000 65536"/>
              <a:gd name="T14" fmla="*/ 0 60000 65536"/>
              <a:gd name="T15" fmla="*/ 0 60000 65536"/>
              <a:gd name="T16" fmla="*/ 0 60000 65536"/>
              <a:gd name="T17" fmla="*/ 0 60000 65536"/>
              <a:gd name="T18" fmla="*/ 0 w 11"/>
              <a:gd name="T19" fmla="*/ 0 h 4"/>
              <a:gd name="T20" fmla="*/ 11 w 11"/>
              <a:gd name="T21" fmla="*/ 4 h 4"/>
            </a:gdLst>
            <a:ahLst/>
            <a:cxnLst>
              <a:cxn ang="T12">
                <a:pos x="T0" y="T1"/>
              </a:cxn>
              <a:cxn ang="T13">
                <a:pos x="T2" y="T3"/>
              </a:cxn>
              <a:cxn ang="T14">
                <a:pos x="T4" y="T5"/>
              </a:cxn>
              <a:cxn ang="T15">
                <a:pos x="T6" y="T7"/>
              </a:cxn>
              <a:cxn ang="T16">
                <a:pos x="T8" y="T9"/>
              </a:cxn>
              <a:cxn ang="T17">
                <a:pos x="T10" y="T11"/>
              </a:cxn>
            </a:cxnLst>
            <a:rect l="T18" t="T19" r="T20" b="T21"/>
            <a:pathLst>
              <a:path w="11" h="4">
                <a:moveTo>
                  <a:pt x="0" y="0"/>
                </a:moveTo>
                <a:lnTo>
                  <a:pt x="0" y="2"/>
                </a:lnTo>
                <a:lnTo>
                  <a:pt x="5" y="4"/>
                </a:lnTo>
                <a:lnTo>
                  <a:pt x="11" y="2"/>
                </a:lnTo>
                <a:lnTo>
                  <a:pt x="5" y="1"/>
                </a:lnTo>
                <a:lnTo>
                  <a:pt x="0" y="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6" name="Freeform 1168"/>
          <p:cNvSpPr>
            <a:spLocks/>
          </p:cNvSpPr>
          <p:nvPr/>
        </p:nvSpPr>
        <p:spPr bwMode="auto">
          <a:xfrm>
            <a:off x="6580188" y="2832100"/>
            <a:ext cx="882650" cy="381000"/>
          </a:xfrm>
          <a:custGeom>
            <a:avLst/>
            <a:gdLst>
              <a:gd name="T0" fmla="*/ 2147483647 w 1869"/>
              <a:gd name="T1" fmla="*/ 2147483647 h 813"/>
              <a:gd name="T2" fmla="*/ 2147483647 w 1869"/>
              <a:gd name="T3" fmla="*/ 2147483647 h 813"/>
              <a:gd name="T4" fmla="*/ 2147483647 w 1869"/>
              <a:gd name="T5" fmla="*/ 2147483647 h 813"/>
              <a:gd name="T6" fmla="*/ 2147483647 w 1869"/>
              <a:gd name="T7" fmla="*/ 2147483647 h 813"/>
              <a:gd name="T8" fmla="*/ 2147483647 w 1869"/>
              <a:gd name="T9" fmla="*/ 2147483647 h 813"/>
              <a:gd name="T10" fmla="*/ 2147483647 w 1869"/>
              <a:gd name="T11" fmla="*/ 2147483647 h 813"/>
              <a:gd name="T12" fmla="*/ 2147483647 w 1869"/>
              <a:gd name="T13" fmla="*/ 2147483647 h 813"/>
              <a:gd name="T14" fmla="*/ 2147483647 w 1869"/>
              <a:gd name="T15" fmla="*/ 2147483647 h 813"/>
              <a:gd name="T16" fmla="*/ 2147483647 w 1869"/>
              <a:gd name="T17" fmla="*/ 2147483647 h 813"/>
              <a:gd name="T18" fmla="*/ 2147483647 w 1869"/>
              <a:gd name="T19" fmla="*/ 2147483647 h 813"/>
              <a:gd name="T20" fmla="*/ 2147483647 w 1869"/>
              <a:gd name="T21" fmla="*/ 2147483647 h 813"/>
              <a:gd name="T22" fmla="*/ 2147483647 w 1869"/>
              <a:gd name="T23" fmla="*/ 2147483647 h 813"/>
              <a:gd name="T24" fmla="*/ 2147483647 w 1869"/>
              <a:gd name="T25" fmla="*/ 2147483647 h 813"/>
              <a:gd name="T26" fmla="*/ 2147483647 w 1869"/>
              <a:gd name="T27" fmla="*/ 2147483647 h 813"/>
              <a:gd name="T28" fmla="*/ 2147483647 w 1869"/>
              <a:gd name="T29" fmla="*/ 2147483647 h 813"/>
              <a:gd name="T30" fmla="*/ 2147483647 w 1869"/>
              <a:gd name="T31" fmla="*/ 2147483647 h 813"/>
              <a:gd name="T32" fmla="*/ 2147483647 w 1869"/>
              <a:gd name="T33" fmla="*/ 2147483647 h 813"/>
              <a:gd name="T34" fmla="*/ 2147483647 w 1869"/>
              <a:gd name="T35" fmla="*/ 2147483647 h 813"/>
              <a:gd name="T36" fmla="*/ 2147483647 w 1869"/>
              <a:gd name="T37" fmla="*/ 2147483647 h 813"/>
              <a:gd name="T38" fmla="*/ 2147483647 w 1869"/>
              <a:gd name="T39" fmla="*/ 2147483647 h 813"/>
              <a:gd name="T40" fmla="*/ 2147483647 w 1869"/>
              <a:gd name="T41" fmla="*/ 2147483647 h 813"/>
              <a:gd name="T42" fmla="*/ 2147483647 w 1869"/>
              <a:gd name="T43" fmla="*/ 2147483647 h 813"/>
              <a:gd name="T44" fmla="*/ 2147483647 w 1869"/>
              <a:gd name="T45" fmla="*/ 2147483647 h 813"/>
              <a:gd name="T46" fmla="*/ 2147483647 w 1869"/>
              <a:gd name="T47" fmla="*/ 2147483647 h 813"/>
              <a:gd name="T48" fmla="*/ 2147483647 w 1869"/>
              <a:gd name="T49" fmla="*/ 2147483647 h 813"/>
              <a:gd name="T50" fmla="*/ 2147483647 w 1869"/>
              <a:gd name="T51" fmla="*/ 2147483647 h 813"/>
              <a:gd name="T52" fmla="*/ 2147483647 w 1869"/>
              <a:gd name="T53" fmla="*/ 2147483647 h 813"/>
              <a:gd name="T54" fmla="*/ 2147483647 w 1869"/>
              <a:gd name="T55" fmla="*/ 2147483647 h 813"/>
              <a:gd name="T56" fmla="*/ 2147483647 w 1869"/>
              <a:gd name="T57" fmla="*/ 2147483647 h 813"/>
              <a:gd name="T58" fmla="*/ 2147483647 w 1869"/>
              <a:gd name="T59" fmla="*/ 2147483647 h 813"/>
              <a:gd name="T60" fmla="*/ 2147483647 w 1869"/>
              <a:gd name="T61" fmla="*/ 2147483647 h 813"/>
              <a:gd name="T62" fmla="*/ 2147483647 w 1869"/>
              <a:gd name="T63" fmla="*/ 2147483647 h 813"/>
              <a:gd name="T64" fmla="*/ 2147483647 w 1869"/>
              <a:gd name="T65" fmla="*/ 2147483647 h 813"/>
              <a:gd name="T66" fmla="*/ 2147483647 w 1869"/>
              <a:gd name="T67" fmla="*/ 2147483647 h 813"/>
              <a:gd name="T68" fmla="*/ 2147483647 w 1869"/>
              <a:gd name="T69" fmla="*/ 2147483647 h 813"/>
              <a:gd name="T70" fmla="*/ 2147483647 w 1869"/>
              <a:gd name="T71" fmla="*/ 2147483647 h 813"/>
              <a:gd name="T72" fmla="*/ 2147483647 w 1869"/>
              <a:gd name="T73" fmla="*/ 2147483647 h 813"/>
              <a:gd name="T74" fmla="*/ 2147483647 w 1869"/>
              <a:gd name="T75" fmla="*/ 2147483647 h 813"/>
              <a:gd name="T76" fmla="*/ 2147483647 w 1869"/>
              <a:gd name="T77" fmla="*/ 2147483647 h 813"/>
              <a:gd name="T78" fmla="*/ 2147483647 w 1869"/>
              <a:gd name="T79" fmla="*/ 2147483647 h 813"/>
              <a:gd name="T80" fmla="*/ 2147483647 w 1869"/>
              <a:gd name="T81" fmla="*/ 2147483647 h 813"/>
              <a:gd name="T82" fmla="*/ 2147483647 w 1869"/>
              <a:gd name="T83" fmla="*/ 2147483647 h 813"/>
              <a:gd name="T84" fmla="*/ 2147483647 w 1869"/>
              <a:gd name="T85" fmla="*/ 2147483647 h 813"/>
              <a:gd name="T86" fmla="*/ 2147483647 w 1869"/>
              <a:gd name="T87" fmla="*/ 2147483647 h 813"/>
              <a:gd name="T88" fmla="*/ 2147483647 w 1869"/>
              <a:gd name="T89" fmla="*/ 2147483647 h 813"/>
              <a:gd name="T90" fmla="*/ 2147483647 w 1869"/>
              <a:gd name="T91" fmla="*/ 2147483647 h 813"/>
              <a:gd name="T92" fmla="*/ 2147483647 w 1869"/>
              <a:gd name="T93" fmla="*/ 2147483647 h 813"/>
              <a:gd name="T94" fmla="*/ 2147483647 w 1869"/>
              <a:gd name="T95" fmla="*/ 2147483647 h 813"/>
              <a:gd name="T96" fmla="*/ 2147483647 w 1869"/>
              <a:gd name="T97" fmla="*/ 2147483647 h 813"/>
              <a:gd name="T98" fmla="*/ 2147483647 w 1869"/>
              <a:gd name="T99" fmla="*/ 2147483647 h 813"/>
              <a:gd name="T100" fmla="*/ 2147483647 w 1869"/>
              <a:gd name="T101" fmla="*/ 2147483647 h 813"/>
              <a:gd name="T102" fmla="*/ 2147483647 w 1869"/>
              <a:gd name="T103" fmla="*/ 2147483647 h 813"/>
              <a:gd name="T104" fmla="*/ 2147483647 w 1869"/>
              <a:gd name="T105" fmla="*/ 2147483647 h 813"/>
              <a:gd name="T106" fmla="*/ 2147483647 w 1869"/>
              <a:gd name="T107" fmla="*/ 2147483647 h 813"/>
              <a:gd name="T108" fmla="*/ 2147483647 w 1869"/>
              <a:gd name="T109" fmla="*/ 2147483647 h 813"/>
              <a:gd name="T110" fmla="*/ 2147483647 w 1869"/>
              <a:gd name="T111" fmla="*/ 2147483647 h 813"/>
              <a:gd name="T112" fmla="*/ 2147483647 w 1869"/>
              <a:gd name="T113" fmla="*/ 2147483647 h 813"/>
              <a:gd name="T114" fmla="*/ 2147483647 w 1869"/>
              <a:gd name="T115" fmla="*/ 2147483647 h 813"/>
              <a:gd name="T116" fmla="*/ 2147483647 w 1869"/>
              <a:gd name="T117" fmla="*/ 2147483647 h 813"/>
              <a:gd name="T118" fmla="*/ 2147483647 w 1869"/>
              <a:gd name="T119" fmla="*/ 2147483647 h 813"/>
              <a:gd name="T120" fmla="*/ 2147483647 w 1869"/>
              <a:gd name="T121" fmla="*/ 2147483647 h 8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9"/>
              <a:gd name="T184" fmla="*/ 0 h 813"/>
              <a:gd name="T185" fmla="*/ 1869 w 1869"/>
              <a:gd name="T186" fmla="*/ 813 h 8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9" h="813">
                <a:moveTo>
                  <a:pt x="0" y="226"/>
                </a:moveTo>
                <a:lnTo>
                  <a:pt x="7" y="224"/>
                </a:lnTo>
                <a:lnTo>
                  <a:pt x="13" y="220"/>
                </a:lnTo>
                <a:lnTo>
                  <a:pt x="14" y="213"/>
                </a:lnTo>
                <a:lnTo>
                  <a:pt x="12" y="206"/>
                </a:lnTo>
                <a:lnTo>
                  <a:pt x="18" y="203"/>
                </a:lnTo>
                <a:lnTo>
                  <a:pt x="23" y="202"/>
                </a:lnTo>
                <a:lnTo>
                  <a:pt x="29" y="202"/>
                </a:lnTo>
                <a:lnTo>
                  <a:pt x="36" y="200"/>
                </a:lnTo>
                <a:lnTo>
                  <a:pt x="42" y="204"/>
                </a:lnTo>
                <a:lnTo>
                  <a:pt x="48" y="205"/>
                </a:lnTo>
                <a:lnTo>
                  <a:pt x="47" y="198"/>
                </a:lnTo>
                <a:lnTo>
                  <a:pt x="54" y="200"/>
                </a:lnTo>
                <a:lnTo>
                  <a:pt x="59" y="202"/>
                </a:lnTo>
                <a:lnTo>
                  <a:pt x="66" y="198"/>
                </a:lnTo>
                <a:lnTo>
                  <a:pt x="62" y="192"/>
                </a:lnTo>
                <a:lnTo>
                  <a:pt x="69" y="191"/>
                </a:lnTo>
                <a:lnTo>
                  <a:pt x="75" y="192"/>
                </a:lnTo>
                <a:lnTo>
                  <a:pt x="75" y="189"/>
                </a:lnTo>
                <a:lnTo>
                  <a:pt x="82" y="186"/>
                </a:lnTo>
                <a:lnTo>
                  <a:pt x="88" y="183"/>
                </a:lnTo>
                <a:lnTo>
                  <a:pt x="82" y="178"/>
                </a:lnTo>
                <a:lnTo>
                  <a:pt x="79" y="171"/>
                </a:lnTo>
                <a:lnTo>
                  <a:pt x="78" y="168"/>
                </a:lnTo>
                <a:lnTo>
                  <a:pt x="84" y="166"/>
                </a:lnTo>
                <a:lnTo>
                  <a:pt x="90" y="166"/>
                </a:lnTo>
                <a:lnTo>
                  <a:pt x="96" y="164"/>
                </a:lnTo>
                <a:lnTo>
                  <a:pt x="97" y="163"/>
                </a:lnTo>
                <a:lnTo>
                  <a:pt x="97" y="162"/>
                </a:lnTo>
                <a:lnTo>
                  <a:pt x="96" y="155"/>
                </a:lnTo>
                <a:lnTo>
                  <a:pt x="102" y="154"/>
                </a:lnTo>
                <a:lnTo>
                  <a:pt x="108" y="149"/>
                </a:lnTo>
                <a:lnTo>
                  <a:pt x="114" y="147"/>
                </a:lnTo>
                <a:lnTo>
                  <a:pt x="120" y="146"/>
                </a:lnTo>
                <a:lnTo>
                  <a:pt x="127" y="146"/>
                </a:lnTo>
                <a:lnTo>
                  <a:pt x="129" y="139"/>
                </a:lnTo>
                <a:lnTo>
                  <a:pt x="134" y="134"/>
                </a:lnTo>
                <a:lnTo>
                  <a:pt x="140" y="129"/>
                </a:lnTo>
                <a:lnTo>
                  <a:pt x="146" y="129"/>
                </a:lnTo>
                <a:lnTo>
                  <a:pt x="152" y="125"/>
                </a:lnTo>
                <a:lnTo>
                  <a:pt x="159" y="126"/>
                </a:lnTo>
                <a:lnTo>
                  <a:pt x="162" y="119"/>
                </a:lnTo>
                <a:lnTo>
                  <a:pt x="166" y="114"/>
                </a:lnTo>
                <a:lnTo>
                  <a:pt x="172" y="108"/>
                </a:lnTo>
                <a:lnTo>
                  <a:pt x="178" y="107"/>
                </a:lnTo>
                <a:lnTo>
                  <a:pt x="185" y="108"/>
                </a:lnTo>
                <a:lnTo>
                  <a:pt x="186" y="109"/>
                </a:lnTo>
                <a:lnTo>
                  <a:pt x="192" y="109"/>
                </a:lnTo>
                <a:lnTo>
                  <a:pt x="196" y="103"/>
                </a:lnTo>
                <a:lnTo>
                  <a:pt x="195" y="97"/>
                </a:lnTo>
                <a:lnTo>
                  <a:pt x="202" y="98"/>
                </a:lnTo>
                <a:lnTo>
                  <a:pt x="205" y="102"/>
                </a:lnTo>
                <a:lnTo>
                  <a:pt x="211" y="103"/>
                </a:lnTo>
                <a:lnTo>
                  <a:pt x="218" y="109"/>
                </a:lnTo>
                <a:lnTo>
                  <a:pt x="224" y="107"/>
                </a:lnTo>
                <a:lnTo>
                  <a:pt x="230" y="101"/>
                </a:lnTo>
                <a:lnTo>
                  <a:pt x="235" y="108"/>
                </a:lnTo>
                <a:lnTo>
                  <a:pt x="236" y="111"/>
                </a:lnTo>
                <a:lnTo>
                  <a:pt x="239" y="114"/>
                </a:lnTo>
                <a:lnTo>
                  <a:pt x="246" y="116"/>
                </a:lnTo>
                <a:lnTo>
                  <a:pt x="252" y="115"/>
                </a:lnTo>
                <a:lnTo>
                  <a:pt x="259" y="116"/>
                </a:lnTo>
                <a:lnTo>
                  <a:pt x="265" y="115"/>
                </a:lnTo>
                <a:lnTo>
                  <a:pt x="270" y="117"/>
                </a:lnTo>
                <a:lnTo>
                  <a:pt x="278" y="117"/>
                </a:lnTo>
                <a:lnTo>
                  <a:pt x="284" y="118"/>
                </a:lnTo>
                <a:lnTo>
                  <a:pt x="290" y="117"/>
                </a:lnTo>
                <a:lnTo>
                  <a:pt x="296" y="118"/>
                </a:lnTo>
                <a:lnTo>
                  <a:pt x="309" y="118"/>
                </a:lnTo>
                <a:lnTo>
                  <a:pt x="314" y="122"/>
                </a:lnTo>
                <a:lnTo>
                  <a:pt x="319" y="129"/>
                </a:lnTo>
                <a:lnTo>
                  <a:pt x="323" y="136"/>
                </a:lnTo>
                <a:lnTo>
                  <a:pt x="326" y="142"/>
                </a:lnTo>
                <a:lnTo>
                  <a:pt x="332" y="148"/>
                </a:lnTo>
                <a:lnTo>
                  <a:pt x="339" y="151"/>
                </a:lnTo>
                <a:lnTo>
                  <a:pt x="345" y="157"/>
                </a:lnTo>
                <a:lnTo>
                  <a:pt x="351" y="159"/>
                </a:lnTo>
                <a:lnTo>
                  <a:pt x="357" y="157"/>
                </a:lnTo>
                <a:lnTo>
                  <a:pt x="364" y="158"/>
                </a:lnTo>
                <a:lnTo>
                  <a:pt x="368" y="158"/>
                </a:lnTo>
                <a:lnTo>
                  <a:pt x="369" y="159"/>
                </a:lnTo>
                <a:lnTo>
                  <a:pt x="369" y="160"/>
                </a:lnTo>
                <a:lnTo>
                  <a:pt x="371" y="162"/>
                </a:lnTo>
                <a:lnTo>
                  <a:pt x="377" y="165"/>
                </a:lnTo>
                <a:lnTo>
                  <a:pt x="390" y="165"/>
                </a:lnTo>
                <a:lnTo>
                  <a:pt x="396" y="166"/>
                </a:lnTo>
                <a:lnTo>
                  <a:pt x="400" y="168"/>
                </a:lnTo>
                <a:lnTo>
                  <a:pt x="402" y="171"/>
                </a:lnTo>
                <a:lnTo>
                  <a:pt x="408" y="166"/>
                </a:lnTo>
                <a:lnTo>
                  <a:pt x="412" y="162"/>
                </a:lnTo>
                <a:lnTo>
                  <a:pt x="418" y="162"/>
                </a:lnTo>
                <a:lnTo>
                  <a:pt x="419" y="162"/>
                </a:lnTo>
                <a:lnTo>
                  <a:pt x="426" y="164"/>
                </a:lnTo>
                <a:lnTo>
                  <a:pt x="428" y="162"/>
                </a:lnTo>
                <a:lnTo>
                  <a:pt x="431" y="162"/>
                </a:lnTo>
                <a:lnTo>
                  <a:pt x="437" y="164"/>
                </a:lnTo>
                <a:lnTo>
                  <a:pt x="443" y="166"/>
                </a:lnTo>
                <a:lnTo>
                  <a:pt x="449" y="171"/>
                </a:lnTo>
                <a:lnTo>
                  <a:pt x="456" y="167"/>
                </a:lnTo>
                <a:lnTo>
                  <a:pt x="462" y="172"/>
                </a:lnTo>
                <a:lnTo>
                  <a:pt x="469" y="168"/>
                </a:lnTo>
                <a:lnTo>
                  <a:pt x="475" y="168"/>
                </a:lnTo>
                <a:lnTo>
                  <a:pt x="481" y="170"/>
                </a:lnTo>
                <a:lnTo>
                  <a:pt x="487" y="174"/>
                </a:lnTo>
                <a:lnTo>
                  <a:pt x="493" y="176"/>
                </a:lnTo>
                <a:lnTo>
                  <a:pt x="500" y="181"/>
                </a:lnTo>
                <a:lnTo>
                  <a:pt x="505" y="182"/>
                </a:lnTo>
                <a:lnTo>
                  <a:pt x="513" y="179"/>
                </a:lnTo>
                <a:lnTo>
                  <a:pt x="517" y="172"/>
                </a:lnTo>
                <a:lnTo>
                  <a:pt x="521" y="165"/>
                </a:lnTo>
                <a:lnTo>
                  <a:pt x="528" y="167"/>
                </a:lnTo>
                <a:lnTo>
                  <a:pt x="533" y="162"/>
                </a:lnTo>
                <a:lnTo>
                  <a:pt x="539" y="155"/>
                </a:lnTo>
                <a:lnTo>
                  <a:pt x="539" y="149"/>
                </a:lnTo>
                <a:lnTo>
                  <a:pt x="539" y="142"/>
                </a:lnTo>
                <a:lnTo>
                  <a:pt x="539" y="135"/>
                </a:lnTo>
                <a:lnTo>
                  <a:pt x="536" y="129"/>
                </a:lnTo>
                <a:lnTo>
                  <a:pt x="536" y="126"/>
                </a:lnTo>
                <a:lnTo>
                  <a:pt x="530" y="119"/>
                </a:lnTo>
                <a:lnTo>
                  <a:pt x="524" y="118"/>
                </a:lnTo>
                <a:lnTo>
                  <a:pt x="518" y="115"/>
                </a:lnTo>
                <a:lnTo>
                  <a:pt x="511" y="108"/>
                </a:lnTo>
                <a:lnTo>
                  <a:pt x="505" y="102"/>
                </a:lnTo>
                <a:lnTo>
                  <a:pt x="504" y="97"/>
                </a:lnTo>
                <a:lnTo>
                  <a:pt x="498" y="92"/>
                </a:lnTo>
                <a:lnTo>
                  <a:pt x="492" y="87"/>
                </a:lnTo>
                <a:lnTo>
                  <a:pt x="491" y="82"/>
                </a:lnTo>
                <a:lnTo>
                  <a:pt x="490" y="75"/>
                </a:lnTo>
                <a:lnTo>
                  <a:pt x="489" y="68"/>
                </a:lnTo>
                <a:lnTo>
                  <a:pt x="486" y="61"/>
                </a:lnTo>
                <a:lnTo>
                  <a:pt x="487" y="54"/>
                </a:lnTo>
                <a:lnTo>
                  <a:pt x="487" y="51"/>
                </a:lnTo>
                <a:lnTo>
                  <a:pt x="493" y="50"/>
                </a:lnTo>
                <a:lnTo>
                  <a:pt x="496" y="51"/>
                </a:lnTo>
                <a:lnTo>
                  <a:pt x="494" y="44"/>
                </a:lnTo>
                <a:lnTo>
                  <a:pt x="493" y="37"/>
                </a:lnTo>
                <a:lnTo>
                  <a:pt x="494" y="30"/>
                </a:lnTo>
                <a:lnTo>
                  <a:pt x="505" y="26"/>
                </a:lnTo>
                <a:lnTo>
                  <a:pt x="509" y="20"/>
                </a:lnTo>
                <a:lnTo>
                  <a:pt x="509" y="6"/>
                </a:lnTo>
                <a:lnTo>
                  <a:pt x="508" y="0"/>
                </a:lnTo>
                <a:lnTo>
                  <a:pt x="509" y="0"/>
                </a:lnTo>
                <a:lnTo>
                  <a:pt x="517" y="4"/>
                </a:lnTo>
                <a:lnTo>
                  <a:pt x="528" y="9"/>
                </a:lnTo>
                <a:lnTo>
                  <a:pt x="534" y="11"/>
                </a:lnTo>
                <a:lnTo>
                  <a:pt x="540" y="14"/>
                </a:lnTo>
                <a:lnTo>
                  <a:pt x="547" y="15"/>
                </a:lnTo>
                <a:lnTo>
                  <a:pt x="553" y="17"/>
                </a:lnTo>
                <a:lnTo>
                  <a:pt x="559" y="18"/>
                </a:lnTo>
                <a:lnTo>
                  <a:pt x="565" y="20"/>
                </a:lnTo>
                <a:lnTo>
                  <a:pt x="572" y="25"/>
                </a:lnTo>
                <a:lnTo>
                  <a:pt x="578" y="28"/>
                </a:lnTo>
                <a:lnTo>
                  <a:pt x="582" y="29"/>
                </a:lnTo>
                <a:lnTo>
                  <a:pt x="588" y="29"/>
                </a:lnTo>
                <a:lnTo>
                  <a:pt x="594" y="30"/>
                </a:lnTo>
                <a:lnTo>
                  <a:pt x="612" y="30"/>
                </a:lnTo>
                <a:lnTo>
                  <a:pt x="619" y="33"/>
                </a:lnTo>
                <a:lnTo>
                  <a:pt x="624" y="35"/>
                </a:lnTo>
                <a:lnTo>
                  <a:pt x="632" y="37"/>
                </a:lnTo>
                <a:lnTo>
                  <a:pt x="633" y="37"/>
                </a:lnTo>
                <a:lnTo>
                  <a:pt x="639" y="41"/>
                </a:lnTo>
                <a:lnTo>
                  <a:pt x="645" y="42"/>
                </a:lnTo>
                <a:lnTo>
                  <a:pt x="651" y="45"/>
                </a:lnTo>
                <a:lnTo>
                  <a:pt x="657" y="45"/>
                </a:lnTo>
                <a:lnTo>
                  <a:pt x="664" y="50"/>
                </a:lnTo>
                <a:lnTo>
                  <a:pt x="670" y="51"/>
                </a:lnTo>
                <a:lnTo>
                  <a:pt x="676" y="49"/>
                </a:lnTo>
                <a:lnTo>
                  <a:pt x="682" y="51"/>
                </a:lnTo>
                <a:lnTo>
                  <a:pt x="688" y="51"/>
                </a:lnTo>
                <a:lnTo>
                  <a:pt x="695" y="54"/>
                </a:lnTo>
                <a:lnTo>
                  <a:pt x="701" y="54"/>
                </a:lnTo>
                <a:lnTo>
                  <a:pt x="707" y="55"/>
                </a:lnTo>
                <a:lnTo>
                  <a:pt x="713" y="59"/>
                </a:lnTo>
                <a:lnTo>
                  <a:pt x="717" y="66"/>
                </a:lnTo>
                <a:lnTo>
                  <a:pt x="720" y="73"/>
                </a:lnTo>
                <a:lnTo>
                  <a:pt x="725" y="79"/>
                </a:lnTo>
                <a:lnTo>
                  <a:pt x="731" y="85"/>
                </a:lnTo>
                <a:lnTo>
                  <a:pt x="735" y="93"/>
                </a:lnTo>
                <a:lnTo>
                  <a:pt x="737" y="99"/>
                </a:lnTo>
                <a:lnTo>
                  <a:pt x="743" y="103"/>
                </a:lnTo>
                <a:lnTo>
                  <a:pt x="747" y="110"/>
                </a:lnTo>
                <a:lnTo>
                  <a:pt x="749" y="117"/>
                </a:lnTo>
                <a:lnTo>
                  <a:pt x="756" y="121"/>
                </a:lnTo>
                <a:lnTo>
                  <a:pt x="763" y="122"/>
                </a:lnTo>
                <a:lnTo>
                  <a:pt x="774" y="131"/>
                </a:lnTo>
                <a:lnTo>
                  <a:pt x="781" y="132"/>
                </a:lnTo>
                <a:lnTo>
                  <a:pt x="787" y="135"/>
                </a:lnTo>
                <a:lnTo>
                  <a:pt x="793" y="138"/>
                </a:lnTo>
                <a:lnTo>
                  <a:pt x="799" y="139"/>
                </a:lnTo>
                <a:lnTo>
                  <a:pt x="805" y="138"/>
                </a:lnTo>
                <a:lnTo>
                  <a:pt x="812" y="140"/>
                </a:lnTo>
                <a:lnTo>
                  <a:pt x="817" y="146"/>
                </a:lnTo>
                <a:lnTo>
                  <a:pt x="823" y="146"/>
                </a:lnTo>
                <a:lnTo>
                  <a:pt x="829" y="147"/>
                </a:lnTo>
                <a:lnTo>
                  <a:pt x="835" y="150"/>
                </a:lnTo>
                <a:lnTo>
                  <a:pt x="843" y="151"/>
                </a:lnTo>
                <a:lnTo>
                  <a:pt x="848" y="147"/>
                </a:lnTo>
                <a:lnTo>
                  <a:pt x="854" y="149"/>
                </a:lnTo>
                <a:lnTo>
                  <a:pt x="861" y="150"/>
                </a:lnTo>
                <a:lnTo>
                  <a:pt x="866" y="149"/>
                </a:lnTo>
                <a:lnTo>
                  <a:pt x="873" y="142"/>
                </a:lnTo>
                <a:lnTo>
                  <a:pt x="879" y="138"/>
                </a:lnTo>
                <a:lnTo>
                  <a:pt x="885" y="138"/>
                </a:lnTo>
                <a:lnTo>
                  <a:pt x="891" y="134"/>
                </a:lnTo>
                <a:lnTo>
                  <a:pt x="897" y="133"/>
                </a:lnTo>
                <a:lnTo>
                  <a:pt x="904" y="131"/>
                </a:lnTo>
                <a:lnTo>
                  <a:pt x="907" y="132"/>
                </a:lnTo>
                <a:lnTo>
                  <a:pt x="913" y="130"/>
                </a:lnTo>
                <a:lnTo>
                  <a:pt x="919" y="125"/>
                </a:lnTo>
                <a:lnTo>
                  <a:pt x="925" y="126"/>
                </a:lnTo>
                <a:lnTo>
                  <a:pt x="932" y="127"/>
                </a:lnTo>
                <a:lnTo>
                  <a:pt x="938" y="130"/>
                </a:lnTo>
                <a:lnTo>
                  <a:pt x="944" y="129"/>
                </a:lnTo>
                <a:lnTo>
                  <a:pt x="956" y="130"/>
                </a:lnTo>
                <a:lnTo>
                  <a:pt x="963" y="133"/>
                </a:lnTo>
                <a:lnTo>
                  <a:pt x="964" y="133"/>
                </a:lnTo>
                <a:lnTo>
                  <a:pt x="965" y="136"/>
                </a:lnTo>
                <a:lnTo>
                  <a:pt x="968" y="136"/>
                </a:lnTo>
                <a:lnTo>
                  <a:pt x="974" y="138"/>
                </a:lnTo>
                <a:lnTo>
                  <a:pt x="980" y="138"/>
                </a:lnTo>
                <a:lnTo>
                  <a:pt x="986" y="136"/>
                </a:lnTo>
                <a:lnTo>
                  <a:pt x="988" y="136"/>
                </a:lnTo>
                <a:lnTo>
                  <a:pt x="990" y="135"/>
                </a:lnTo>
                <a:lnTo>
                  <a:pt x="1001" y="136"/>
                </a:lnTo>
                <a:lnTo>
                  <a:pt x="1008" y="140"/>
                </a:lnTo>
                <a:lnTo>
                  <a:pt x="1014" y="143"/>
                </a:lnTo>
                <a:lnTo>
                  <a:pt x="1020" y="146"/>
                </a:lnTo>
                <a:lnTo>
                  <a:pt x="1027" y="151"/>
                </a:lnTo>
                <a:lnTo>
                  <a:pt x="1030" y="155"/>
                </a:lnTo>
                <a:lnTo>
                  <a:pt x="1036" y="159"/>
                </a:lnTo>
                <a:lnTo>
                  <a:pt x="1042" y="162"/>
                </a:lnTo>
                <a:lnTo>
                  <a:pt x="1047" y="162"/>
                </a:lnTo>
                <a:lnTo>
                  <a:pt x="1052" y="164"/>
                </a:lnTo>
                <a:lnTo>
                  <a:pt x="1070" y="164"/>
                </a:lnTo>
                <a:lnTo>
                  <a:pt x="1075" y="166"/>
                </a:lnTo>
                <a:lnTo>
                  <a:pt x="1077" y="165"/>
                </a:lnTo>
                <a:lnTo>
                  <a:pt x="1085" y="166"/>
                </a:lnTo>
                <a:lnTo>
                  <a:pt x="1085" y="167"/>
                </a:lnTo>
                <a:lnTo>
                  <a:pt x="1087" y="174"/>
                </a:lnTo>
                <a:lnTo>
                  <a:pt x="1091" y="181"/>
                </a:lnTo>
                <a:lnTo>
                  <a:pt x="1094" y="188"/>
                </a:lnTo>
                <a:lnTo>
                  <a:pt x="1100" y="191"/>
                </a:lnTo>
                <a:lnTo>
                  <a:pt x="1105" y="196"/>
                </a:lnTo>
                <a:lnTo>
                  <a:pt x="1112" y="197"/>
                </a:lnTo>
                <a:lnTo>
                  <a:pt x="1118" y="200"/>
                </a:lnTo>
                <a:lnTo>
                  <a:pt x="1124" y="205"/>
                </a:lnTo>
                <a:lnTo>
                  <a:pt x="1130" y="208"/>
                </a:lnTo>
                <a:lnTo>
                  <a:pt x="1136" y="212"/>
                </a:lnTo>
                <a:lnTo>
                  <a:pt x="1143" y="213"/>
                </a:lnTo>
                <a:lnTo>
                  <a:pt x="1149" y="212"/>
                </a:lnTo>
                <a:lnTo>
                  <a:pt x="1155" y="212"/>
                </a:lnTo>
                <a:lnTo>
                  <a:pt x="1160" y="211"/>
                </a:lnTo>
                <a:lnTo>
                  <a:pt x="1166" y="213"/>
                </a:lnTo>
                <a:lnTo>
                  <a:pt x="1173" y="211"/>
                </a:lnTo>
                <a:lnTo>
                  <a:pt x="1179" y="212"/>
                </a:lnTo>
                <a:lnTo>
                  <a:pt x="1185" y="215"/>
                </a:lnTo>
                <a:lnTo>
                  <a:pt x="1191" y="218"/>
                </a:lnTo>
                <a:lnTo>
                  <a:pt x="1197" y="221"/>
                </a:lnTo>
                <a:lnTo>
                  <a:pt x="1204" y="220"/>
                </a:lnTo>
                <a:lnTo>
                  <a:pt x="1211" y="222"/>
                </a:lnTo>
                <a:lnTo>
                  <a:pt x="1216" y="223"/>
                </a:lnTo>
                <a:lnTo>
                  <a:pt x="1223" y="223"/>
                </a:lnTo>
                <a:lnTo>
                  <a:pt x="1230" y="224"/>
                </a:lnTo>
                <a:lnTo>
                  <a:pt x="1236" y="226"/>
                </a:lnTo>
                <a:lnTo>
                  <a:pt x="1243" y="221"/>
                </a:lnTo>
                <a:lnTo>
                  <a:pt x="1249" y="223"/>
                </a:lnTo>
                <a:lnTo>
                  <a:pt x="1254" y="224"/>
                </a:lnTo>
                <a:lnTo>
                  <a:pt x="1262" y="228"/>
                </a:lnTo>
                <a:lnTo>
                  <a:pt x="1267" y="228"/>
                </a:lnTo>
                <a:lnTo>
                  <a:pt x="1273" y="226"/>
                </a:lnTo>
                <a:lnTo>
                  <a:pt x="1279" y="220"/>
                </a:lnTo>
                <a:lnTo>
                  <a:pt x="1291" y="211"/>
                </a:lnTo>
                <a:lnTo>
                  <a:pt x="1297" y="211"/>
                </a:lnTo>
                <a:lnTo>
                  <a:pt x="1304" y="211"/>
                </a:lnTo>
                <a:lnTo>
                  <a:pt x="1309" y="207"/>
                </a:lnTo>
                <a:lnTo>
                  <a:pt x="1316" y="207"/>
                </a:lnTo>
                <a:lnTo>
                  <a:pt x="1322" y="207"/>
                </a:lnTo>
                <a:lnTo>
                  <a:pt x="1329" y="206"/>
                </a:lnTo>
                <a:lnTo>
                  <a:pt x="1334" y="204"/>
                </a:lnTo>
                <a:lnTo>
                  <a:pt x="1340" y="200"/>
                </a:lnTo>
                <a:lnTo>
                  <a:pt x="1347" y="197"/>
                </a:lnTo>
                <a:lnTo>
                  <a:pt x="1353" y="198"/>
                </a:lnTo>
                <a:lnTo>
                  <a:pt x="1355" y="198"/>
                </a:lnTo>
                <a:lnTo>
                  <a:pt x="1359" y="200"/>
                </a:lnTo>
                <a:lnTo>
                  <a:pt x="1365" y="200"/>
                </a:lnTo>
                <a:lnTo>
                  <a:pt x="1371" y="196"/>
                </a:lnTo>
                <a:lnTo>
                  <a:pt x="1376" y="188"/>
                </a:lnTo>
                <a:lnTo>
                  <a:pt x="1376" y="181"/>
                </a:lnTo>
                <a:lnTo>
                  <a:pt x="1377" y="175"/>
                </a:lnTo>
                <a:lnTo>
                  <a:pt x="1384" y="168"/>
                </a:lnTo>
                <a:lnTo>
                  <a:pt x="1388" y="162"/>
                </a:lnTo>
                <a:lnTo>
                  <a:pt x="1394" y="158"/>
                </a:lnTo>
                <a:lnTo>
                  <a:pt x="1399" y="155"/>
                </a:lnTo>
                <a:lnTo>
                  <a:pt x="1405" y="150"/>
                </a:lnTo>
                <a:lnTo>
                  <a:pt x="1412" y="144"/>
                </a:lnTo>
                <a:lnTo>
                  <a:pt x="1418" y="141"/>
                </a:lnTo>
                <a:lnTo>
                  <a:pt x="1424" y="142"/>
                </a:lnTo>
                <a:lnTo>
                  <a:pt x="1430" y="143"/>
                </a:lnTo>
                <a:lnTo>
                  <a:pt x="1436" y="142"/>
                </a:lnTo>
                <a:lnTo>
                  <a:pt x="1443" y="142"/>
                </a:lnTo>
                <a:lnTo>
                  <a:pt x="1449" y="144"/>
                </a:lnTo>
                <a:lnTo>
                  <a:pt x="1461" y="149"/>
                </a:lnTo>
                <a:lnTo>
                  <a:pt x="1466" y="154"/>
                </a:lnTo>
                <a:lnTo>
                  <a:pt x="1473" y="158"/>
                </a:lnTo>
                <a:lnTo>
                  <a:pt x="1479" y="162"/>
                </a:lnTo>
                <a:lnTo>
                  <a:pt x="1485" y="165"/>
                </a:lnTo>
                <a:lnTo>
                  <a:pt x="1490" y="167"/>
                </a:lnTo>
                <a:lnTo>
                  <a:pt x="1498" y="168"/>
                </a:lnTo>
                <a:lnTo>
                  <a:pt x="1504" y="168"/>
                </a:lnTo>
                <a:lnTo>
                  <a:pt x="1509" y="171"/>
                </a:lnTo>
                <a:lnTo>
                  <a:pt x="1513" y="171"/>
                </a:lnTo>
                <a:lnTo>
                  <a:pt x="1524" y="163"/>
                </a:lnTo>
                <a:lnTo>
                  <a:pt x="1525" y="162"/>
                </a:lnTo>
                <a:lnTo>
                  <a:pt x="1532" y="159"/>
                </a:lnTo>
                <a:lnTo>
                  <a:pt x="1538" y="162"/>
                </a:lnTo>
                <a:lnTo>
                  <a:pt x="1541" y="162"/>
                </a:lnTo>
                <a:lnTo>
                  <a:pt x="1547" y="164"/>
                </a:lnTo>
                <a:lnTo>
                  <a:pt x="1553" y="166"/>
                </a:lnTo>
                <a:lnTo>
                  <a:pt x="1560" y="167"/>
                </a:lnTo>
                <a:lnTo>
                  <a:pt x="1568" y="175"/>
                </a:lnTo>
                <a:lnTo>
                  <a:pt x="1568" y="178"/>
                </a:lnTo>
                <a:lnTo>
                  <a:pt x="1569" y="184"/>
                </a:lnTo>
                <a:lnTo>
                  <a:pt x="1569" y="198"/>
                </a:lnTo>
                <a:lnTo>
                  <a:pt x="1569" y="205"/>
                </a:lnTo>
                <a:lnTo>
                  <a:pt x="1569" y="220"/>
                </a:lnTo>
                <a:lnTo>
                  <a:pt x="1570" y="227"/>
                </a:lnTo>
                <a:lnTo>
                  <a:pt x="1570" y="242"/>
                </a:lnTo>
                <a:lnTo>
                  <a:pt x="1571" y="248"/>
                </a:lnTo>
                <a:lnTo>
                  <a:pt x="1573" y="256"/>
                </a:lnTo>
                <a:lnTo>
                  <a:pt x="1572" y="262"/>
                </a:lnTo>
                <a:lnTo>
                  <a:pt x="1571" y="269"/>
                </a:lnTo>
                <a:lnTo>
                  <a:pt x="1571" y="276"/>
                </a:lnTo>
                <a:lnTo>
                  <a:pt x="1575" y="283"/>
                </a:lnTo>
                <a:lnTo>
                  <a:pt x="1578" y="289"/>
                </a:lnTo>
                <a:lnTo>
                  <a:pt x="1580" y="296"/>
                </a:lnTo>
                <a:lnTo>
                  <a:pt x="1575" y="301"/>
                </a:lnTo>
                <a:lnTo>
                  <a:pt x="1572" y="309"/>
                </a:lnTo>
                <a:lnTo>
                  <a:pt x="1574" y="311"/>
                </a:lnTo>
                <a:lnTo>
                  <a:pt x="1577" y="316"/>
                </a:lnTo>
                <a:lnTo>
                  <a:pt x="1582" y="323"/>
                </a:lnTo>
                <a:lnTo>
                  <a:pt x="1595" y="331"/>
                </a:lnTo>
                <a:lnTo>
                  <a:pt x="1600" y="334"/>
                </a:lnTo>
                <a:lnTo>
                  <a:pt x="1606" y="339"/>
                </a:lnTo>
                <a:lnTo>
                  <a:pt x="1612" y="335"/>
                </a:lnTo>
                <a:lnTo>
                  <a:pt x="1615" y="328"/>
                </a:lnTo>
                <a:lnTo>
                  <a:pt x="1622" y="326"/>
                </a:lnTo>
                <a:lnTo>
                  <a:pt x="1628" y="327"/>
                </a:lnTo>
                <a:lnTo>
                  <a:pt x="1634" y="327"/>
                </a:lnTo>
                <a:lnTo>
                  <a:pt x="1648" y="325"/>
                </a:lnTo>
                <a:lnTo>
                  <a:pt x="1654" y="324"/>
                </a:lnTo>
                <a:lnTo>
                  <a:pt x="1661" y="327"/>
                </a:lnTo>
                <a:lnTo>
                  <a:pt x="1667" y="328"/>
                </a:lnTo>
                <a:lnTo>
                  <a:pt x="1673" y="333"/>
                </a:lnTo>
                <a:lnTo>
                  <a:pt x="1681" y="336"/>
                </a:lnTo>
                <a:lnTo>
                  <a:pt x="1687" y="341"/>
                </a:lnTo>
                <a:lnTo>
                  <a:pt x="1693" y="335"/>
                </a:lnTo>
                <a:lnTo>
                  <a:pt x="1693" y="333"/>
                </a:lnTo>
                <a:lnTo>
                  <a:pt x="1696" y="327"/>
                </a:lnTo>
                <a:lnTo>
                  <a:pt x="1698" y="320"/>
                </a:lnTo>
                <a:lnTo>
                  <a:pt x="1700" y="318"/>
                </a:lnTo>
                <a:lnTo>
                  <a:pt x="1707" y="315"/>
                </a:lnTo>
                <a:lnTo>
                  <a:pt x="1710" y="315"/>
                </a:lnTo>
                <a:lnTo>
                  <a:pt x="1711" y="315"/>
                </a:lnTo>
                <a:lnTo>
                  <a:pt x="1717" y="313"/>
                </a:lnTo>
                <a:lnTo>
                  <a:pt x="1723" y="313"/>
                </a:lnTo>
                <a:lnTo>
                  <a:pt x="1729" y="315"/>
                </a:lnTo>
                <a:lnTo>
                  <a:pt x="1735" y="316"/>
                </a:lnTo>
                <a:lnTo>
                  <a:pt x="1745" y="318"/>
                </a:lnTo>
                <a:lnTo>
                  <a:pt x="1757" y="328"/>
                </a:lnTo>
                <a:lnTo>
                  <a:pt x="1763" y="333"/>
                </a:lnTo>
                <a:lnTo>
                  <a:pt x="1771" y="335"/>
                </a:lnTo>
                <a:lnTo>
                  <a:pt x="1777" y="337"/>
                </a:lnTo>
                <a:lnTo>
                  <a:pt x="1783" y="340"/>
                </a:lnTo>
                <a:lnTo>
                  <a:pt x="1790" y="344"/>
                </a:lnTo>
                <a:lnTo>
                  <a:pt x="1794" y="352"/>
                </a:lnTo>
                <a:lnTo>
                  <a:pt x="1802" y="353"/>
                </a:lnTo>
                <a:lnTo>
                  <a:pt x="1808" y="360"/>
                </a:lnTo>
                <a:lnTo>
                  <a:pt x="1815" y="364"/>
                </a:lnTo>
                <a:lnTo>
                  <a:pt x="1820" y="367"/>
                </a:lnTo>
                <a:lnTo>
                  <a:pt x="1823" y="369"/>
                </a:lnTo>
                <a:lnTo>
                  <a:pt x="1830" y="373"/>
                </a:lnTo>
                <a:lnTo>
                  <a:pt x="1836" y="376"/>
                </a:lnTo>
                <a:lnTo>
                  <a:pt x="1842" y="381"/>
                </a:lnTo>
                <a:lnTo>
                  <a:pt x="1847" y="386"/>
                </a:lnTo>
                <a:lnTo>
                  <a:pt x="1852" y="393"/>
                </a:lnTo>
                <a:lnTo>
                  <a:pt x="1859" y="398"/>
                </a:lnTo>
                <a:lnTo>
                  <a:pt x="1865" y="405"/>
                </a:lnTo>
                <a:lnTo>
                  <a:pt x="1867" y="410"/>
                </a:lnTo>
                <a:lnTo>
                  <a:pt x="1869" y="418"/>
                </a:lnTo>
                <a:lnTo>
                  <a:pt x="1864" y="423"/>
                </a:lnTo>
                <a:lnTo>
                  <a:pt x="1858" y="422"/>
                </a:lnTo>
                <a:lnTo>
                  <a:pt x="1851" y="421"/>
                </a:lnTo>
                <a:lnTo>
                  <a:pt x="1845" y="421"/>
                </a:lnTo>
                <a:lnTo>
                  <a:pt x="1839" y="422"/>
                </a:lnTo>
                <a:lnTo>
                  <a:pt x="1833" y="420"/>
                </a:lnTo>
                <a:lnTo>
                  <a:pt x="1827" y="418"/>
                </a:lnTo>
                <a:lnTo>
                  <a:pt x="1820" y="415"/>
                </a:lnTo>
                <a:lnTo>
                  <a:pt x="1814" y="414"/>
                </a:lnTo>
                <a:lnTo>
                  <a:pt x="1808" y="410"/>
                </a:lnTo>
                <a:lnTo>
                  <a:pt x="1804" y="417"/>
                </a:lnTo>
                <a:lnTo>
                  <a:pt x="1798" y="415"/>
                </a:lnTo>
                <a:lnTo>
                  <a:pt x="1791" y="416"/>
                </a:lnTo>
                <a:lnTo>
                  <a:pt x="1785" y="415"/>
                </a:lnTo>
                <a:lnTo>
                  <a:pt x="1779" y="413"/>
                </a:lnTo>
                <a:lnTo>
                  <a:pt x="1773" y="417"/>
                </a:lnTo>
                <a:lnTo>
                  <a:pt x="1767" y="421"/>
                </a:lnTo>
                <a:lnTo>
                  <a:pt x="1760" y="423"/>
                </a:lnTo>
                <a:lnTo>
                  <a:pt x="1756" y="430"/>
                </a:lnTo>
                <a:lnTo>
                  <a:pt x="1749" y="428"/>
                </a:lnTo>
                <a:lnTo>
                  <a:pt x="1742" y="423"/>
                </a:lnTo>
                <a:lnTo>
                  <a:pt x="1737" y="428"/>
                </a:lnTo>
                <a:lnTo>
                  <a:pt x="1738" y="434"/>
                </a:lnTo>
                <a:lnTo>
                  <a:pt x="1733" y="442"/>
                </a:lnTo>
                <a:lnTo>
                  <a:pt x="1733" y="441"/>
                </a:lnTo>
                <a:lnTo>
                  <a:pt x="1727" y="442"/>
                </a:lnTo>
                <a:lnTo>
                  <a:pt x="1721" y="441"/>
                </a:lnTo>
                <a:lnTo>
                  <a:pt x="1714" y="440"/>
                </a:lnTo>
                <a:lnTo>
                  <a:pt x="1709" y="442"/>
                </a:lnTo>
                <a:lnTo>
                  <a:pt x="1701" y="445"/>
                </a:lnTo>
                <a:lnTo>
                  <a:pt x="1698" y="452"/>
                </a:lnTo>
                <a:lnTo>
                  <a:pt x="1695" y="458"/>
                </a:lnTo>
                <a:lnTo>
                  <a:pt x="1693" y="465"/>
                </a:lnTo>
                <a:lnTo>
                  <a:pt x="1693" y="472"/>
                </a:lnTo>
                <a:lnTo>
                  <a:pt x="1693" y="479"/>
                </a:lnTo>
                <a:lnTo>
                  <a:pt x="1699" y="486"/>
                </a:lnTo>
                <a:lnTo>
                  <a:pt x="1698" y="488"/>
                </a:lnTo>
                <a:lnTo>
                  <a:pt x="1694" y="495"/>
                </a:lnTo>
                <a:lnTo>
                  <a:pt x="1688" y="497"/>
                </a:lnTo>
                <a:lnTo>
                  <a:pt x="1682" y="504"/>
                </a:lnTo>
                <a:lnTo>
                  <a:pt x="1679" y="510"/>
                </a:lnTo>
                <a:lnTo>
                  <a:pt x="1673" y="513"/>
                </a:lnTo>
                <a:lnTo>
                  <a:pt x="1667" y="515"/>
                </a:lnTo>
                <a:lnTo>
                  <a:pt x="1666" y="515"/>
                </a:lnTo>
                <a:lnTo>
                  <a:pt x="1661" y="517"/>
                </a:lnTo>
                <a:lnTo>
                  <a:pt x="1649" y="517"/>
                </a:lnTo>
                <a:lnTo>
                  <a:pt x="1641" y="518"/>
                </a:lnTo>
                <a:lnTo>
                  <a:pt x="1635" y="517"/>
                </a:lnTo>
                <a:lnTo>
                  <a:pt x="1630" y="514"/>
                </a:lnTo>
                <a:lnTo>
                  <a:pt x="1623" y="514"/>
                </a:lnTo>
                <a:lnTo>
                  <a:pt x="1618" y="521"/>
                </a:lnTo>
                <a:lnTo>
                  <a:pt x="1618" y="527"/>
                </a:lnTo>
                <a:lnTo>
                  <a:pt x="1615" y="534"/>
                </a:lnTo>
                <a:lnTo>
                  <a:pt x="1610" y="541"/>
                </a:lnTo>
                <a:lnTo>
                  <a:pt x="1607" y="547"/>
                </a:lnTo>
                <a:lnTo>
                  <a:pt x="1603" y="553"/>
                </a:lnTo>
                <a:lnTo>
                  <a:pt x="1597" y="553"/>
                </a:lnTo>
                <a:lnTo>
                  <a:pt x="1593" y="560"/>
                </a:lnTo>
                <a:lnTo>
                  <a:pt x="1586" y="567"/>
                </a:lnTo>
                <a:lnTo>
                  <a:pt x="1580" y="566"/>
                </a:lnTo>
                <a:lnTo>
                  <a:pt x="1574" y="565"/>
                </a:lnTo>
                <a:lnTo>
                  <a:pt x="1568" y="565"/>
                </a:lnTo>
                <a:lnTo>
                  <a:pt x="1555" y="562"/>
                </a:lnTo>
                <a:lnTo>
                  <a:pt x="1548" y="561"/>
                </a:lnTo>
                <a:lnTo>
                  <a:pt x="1537" y="558"/>
                </a:lnTo>
                <a:lnTo>
                  <a:pt x="1530" y="555"/>
                </a:lnTo>
                <a:lnTo>
                  <a:pt x="1523" y="553"/>
                </a:lnTo>
                <a:lnTo>
                  <a:pt x="1517" y="547"/>
                </a:lnTo>
                <a:lnTo>
                  <a:pt x="1516" y="547"/>
                </a:lnTo>
                <a:lnTo>
                  <a:pt x="1510" y="543"/>
                </a:lnTo>
                <a:lnTo>
                  <a:pt x="1504" y="543"/>
                </a:lnTo>
                <a:lnTo>
                  <a:pt x="1498" y="542"/>
                </a:lnTo>
                <a:lnTo>
                  <a:pt x="1492" y="542"/>
                </a:lnTo>
                <a:lnTo>
                  <a:pt x="1486" y="539"/>
                </a:lnTo>
                <a:lnTo>
                  <a:pt x="1480" y="543"/>
                </a:lnTo>
                <a:lnTo>
                  <a:pt x="1474" y="547"/>
                </a:lnTo>
                <a:lnTo>
                  <a:pt x="1473" y="552"/>
                </a:lnTo>
                <a:lnTo>
                  <a:pt x="1473" y="559"/>
                </a:lnTo>
                <a:lnTo>
                  <a:pt x="1473" y="566"/>
                </a:lnTo>
                <a:lnTo>
                  <a:pt x="1473" y="574"/>
                </a:lnTo>
                <a:lnTo>
                  <a:pt x="1475" y="579"/>
                </a:lnTo>
                <a:lnTo>
                  <a:pt x="1475" y="586"/>
                </a:lnTo>
                <a:lnTo>
                  <a:pt x="1474" y="593"/>
                </a:lnTo>
                <a:lnTo>
                  <a:pt x="1478" y="600"/>
                </a:lnTo>
                <a:lnTo>
                  <a:pt x="1484" y="605"/>
                </a:lnTo>
                <a:lnTo>
                  <a:pt x="1488" y="611"/>
                </a:lnTo>
                <a:lnTo>
                  <a:pt x="1494" y="617"/>
                </a:lnTo>
                <a:lnTo>
                  <a:pt x="1502" y="622"/>
                </a:lnTo>
                <a:lnTo>
                  <a:pt x="1508" y="625"/>
                </a:lnTo>
                <a:lnTo>
                  <a:pt x="1514" y="629"/>
                </a:lnTo>
                <a:lnTo>
                  <a:pt x="1520" y="635"/>
                </a:lnTo>
                <a:lnTo>
                  <a:pt x="1526" y="642"/>
                </a:lnTo>
                <a:lnTo>
                  <a:pt x="1528" y="650"/>
                </a:lnTo>
                <a:lnTo>
                  <a:pt x="1526" y="650"/>
                </a:lnTo>
                <a:lnTo>
                  <a:pt x="1525" y="651"/>
                </a:lnTo>
                <a:lnTo>
                  <a:pt x="1519" y="651"/>
                </a:lnTo>
                <a:lnTo>
                  <a:pt x="1516" y="658"/>
                </a:lnTo>
                <a:lnTo>
                  <a:pt x="1511" y="665"/>
                </a:lnTo>
                <a:lnTo>
                  <a:pt x="1505" y="665"/>
                </a:lnTo>
                <a:lnTo>
                  <a:pt x="1505" y="668"/>
                </a:lnTo>
                <a:lnTo>
                  <a:pt x="1498" y="672"/>
                </a:lnTo>
                <a:lnTo>
                  <a:pt x="1492" y="674"/>
                </a:lnTo>
                <a:lnTo>
                  <a:pt x="1485" y="681"/>
                </a:lnTo>
                <a:lnTo>
                  <a:pt x="1483" y="688"/>
                </a:lnTo>
                <a:lnTo>
                  <a:pt x="1481" y="695"/>
                </a:lnTo>
                <a:lnTo>
                  <a:pt x="1478" y="702"/>
                </a:lnTo>
                <a:lnTo>
                  <a:pt x="1477" y="708"/>
                </a:lnTo>
                <a:lnTo>
                  <a:pt x="1472" y="715"/>
                </a:lnTo>
                <a:lnTo>
                  <a:pt x="1470" y="722"/>
                </a:lnTo>
                <a:lnTo>
                  <a:pt x="1463" y="726"/>
                </a:lnTo>
                <a:lnTo>
                  <a:pt x="1457" y="731"/>
                </a:lnTo>
                <a:lnTo>
                  <a:pt x="1451" y="731"/>
                </a:lnTo>
                <a:lnTo>
                  <a:pt x="1445" y="732"/>
                </a:lnTo>
                <a:lnTo>
                  <a:pt x="1439" y="737"/>
                </a:lnTo>
                <a:lnTo>
                  <a:pt x="1432" y="743"/>
                </a:lnTo>
                <a:lnTo>
                  <a:pt x="1426" y="746"/>
                </a:lnTo>
                <a:lnTo>
                  <a:pt x="1425" y="746"/>
                </a:lnTo>
                <a:lnTo>
                  <a:pt x="1419" y="746"/>
                </a:lnTo>
                <a:lnTo>
                  <a:pt x="1413" y="747"/>
                </a:lnTo>
                <a:lnTo>
                  <a:pt x="1406" y="746"/>
                </a:lnTo>
                <a:lnTo>
                  <a:pt x="1399" y="746"/>
                </a:lnTo>
                <a:lnTo>
                  <a:pt x="1394" y="750"/>
                </a:lnTo>
                <a:lnTo>
                  <a:pt x="1388" y="750"/>
                </a:lnTo>
                <a:lnTo>
                  <a:pt x="1382" y="748"/>
                </a:lnTo>
                <a:lnTo>
                  <a:pt x="1375" y="747"/>
                </a:lnTo>
                <a:lnTo>
                  <a:pt x="1369" y="747"/>
                </a:lnTo>
                <a:lnTo>
                  <a:pt x="1363" y="747"/>
                </a:lnTo>
                <a:lnTo>
                  <a:pt x="1356" y="745"/>
                </a:lnTo>
                <a:lnTo>
                  <a:pt x="1350" y="747"/>
                </a:lnTo>
                <a:lnTo>
                  <a:pt x="1344" y="748"/>
                </a:lnTo>
                <a:lnTo>
                  <a:pt x="1337" y="750"/>
                </a:lnTo>
                <a:lnTo>
                  <a:pt x="1331" y="750"/>
                </a:lnTo>
                <a:lnTo>
                  <a:pt x="1325" y="750"/>
                </a:lnTo>
                <a:lnTo>
                  <a:pt x="1314" y="751"/>
                </a:lnTo>
                <a:lnTo>
                  <a:pt x="1303" y="754"/>
                </a:lnTo>
                <a:lnTo>
                  <a:pt x="1297" y="755"/>
                </a:lnTo>
                <a:lnTo>
                  <a:pt x="1290" y="756"/>
                </a:lnTo>
                <a:lnTo>
                  <a:pt x="1283" y="757"/>
                </a:lnTo>
                <a:lnTo>
                  <a:pt x="1277" y="759"/>
                </a:lnTo>
                <a:lnTo>
                  <a:pt x="1271" y="761"/>
                </a:lnTo>
                <a:lnTo>
                  <a:pt x="1264" y="765"/>
                </a:lnTo>
                <a:lnTo>
                  <a:pt x="1257" y="769"/>
                </a:lnTo>
                <a:lnTo>
                  <a:pt x="1245" y="777"/>
                </a:lnTo>
                <a:lnTo>
                  <a:pt x="1238" y="780"/>
                </a:lnTo>
                <a:lnTo>
                  <a:pt x="1232" y="783"/>
                </a:lnTo>
                <a:lnTo>
                  <a:pt x="1225" y="787"/>
                </a:lnTo>
                <a:lnTo>
                  <a:pt x="1219" y="791"/>
                </a:lnTo>
                <a:lnTo>
                  <a:pt x="1213" y="795"/>
                </a:lnTo>
                <a:lnTo>
                  <a:pt x="1207" y="800"/>
                </a:lnTo>
                <a:lnTo>
                  <a:pt x="1205" y="801"/>
                </a:lnTo>
                <a:lnTo>
                  <a:pt x="1200" y="808"/>
                </a:lnTo>
                <a:lnTo>
                  <a:pt x="1195" y="813"/>
                </a:lnTo>
                <a:lnTo>
                  <a:pt x="1189" y="809"/>
                </a:lnTo>
                <a:lnTo>
                  <a:pt x="1177" y="809"/>
                </a:lnTo>
                <a:lnTo>
                  <a:pt x="1171" y="808"/>
                </a:lnTo>
                <a:lnTo>
                  <a:pt x="1164" y="803"/>
                </a:lnTo>
                <a:lnTo>
                  <a:pt x="1161" y="796"/>
                </a:lnTo>
                <a:lnTo>
                  <a:pt x="1155" y="793"/>
                </a:lnTo>
                <a:lnTo>
                  <a:pt x="1149" y="794"/>
                </a:lnTo>
                <a:lnTo>
                  <a:pt x="1143" y="795"/>
                </a:lnTo>
                <a:lnTo>
                  <a:pt x="1136" y="796"/>
                </a:lnTo>
                <a:lnTo>
                  <a:pt x="1130" y="797"/>
                </a:lnTo>
                <a:lnTo>
                  <a:pt x="1124" y="799"/>
                </a:lnTo>
                <a:lnTo>
                  <a:pt x="1113" y="797"/>
                </a:lnTo>
                <a:lnTo>
                  <a:pt x="1103" y="793"/>
                </a:lnTo>
                <a:lnTo>
                  <a:pt x="1097" y="791"/>
                </a:lnTo>
                <a:lnTo>
                  <a:pt x="1091" y="788"/>
                </a:lnTo>
                <a:lnTo>
                  <a:pt x="1085" y="786"/>
                </a:lnTo>
                <a:lnTo>
                  <a:pt x="1078" y="783"/>
                </a:lnTo>
                <a:lnTo>
                  <a:pt x="1067" y="780"/>
                </a:lnTo>
                <a:lnTo>
                  <a:pt x="1058" y="778"/>
                </a:lnTo>
                <a:lnTo>
                  <a:pt x="1047" y="777"/>
                </a:lnTo>
                <a:lnTo>
                  <a:pt x="1038" y="773"/>
                </a:lnTo>
                <a:lnTo>
                  <a:pt x="1030" y="772"/>
                </a:lnTo>
                <a:lnTo>
                  <a:pt x="1022" y="770"/>
                </a:lnTo>
                <a:lnTo>
                  <a:pt x="1010" y="767"/>
                </a:lnTo>
                <a:lnTo>
                  <a:pt x="1004" y="764"/>
                </a:lnTo>
                <a:lnTo>
                  <a:pt x="992" y="754"/>
                </a:lnTo>
                <a:lnTo>
                  <a:pt x="985" y="747"/>
                </a:lnTo>
                <a:lnTo>
                  <a:pt x="979" y="742"/>
                </a:lnTo>
                <a:lnTo>
                  <a:pt x="972" y="739"/>
                </a:lnTo>
                <a:lnTo>
                  <a:pt x="966" y="738"/>
                </a:lnTo>
                <a:lnTo>
                  <a:pt x="955" y="738"/>
                </a:lnTo>
                <a:lnTo>
                  <a:pt x="952" y="739"/>
                </a:lnTo>
                <a:lnTo>
                  <a:pt x="941" y="738"/>
                </a:lnTo>
                <a:lnTo>
                  <a:pt x="934" y="737"/>
                </a:lnTo>
                <a:lnTo>
                  <a:pt x="924" y="735"/>
                </a:lnTo>
                <a:lnTo>
                  <a:pt x="914" y="734"/>
                </a:lnTo>
                <a:lnTo>
                  <a:pt x="906" y="731"/>
                </a:lnTo>
                <a:lnTo>
                  <a:pt x="898" y="730"/>
                </a:lnTo>
                <a:lnTo>
                  <a:pt x="887" y="729"/>
                </a:lnTo>
                <a:lnTo>
                  <a:pt x="880" y="729"/>
                </a:lnTo>
                <a:lnTo>
                  <a:pt x="875" y="727"/>
                </a:lnTo>
                <a:lnTo>
                  <a:pt x="871" y="729"/>
                </a:lnTo>
                <a:lnTo>
                  <a:pt x="864" y="732"/>
                </a:lnTo>
                <a:lnTo>
                  <a:pt x="850" y="737"/>
                </a:lnTo>
                <a:lnTo>
                  <a:pt x="836" y="736"/>
                </a:lnTo>
                <a:lnTo>
                  <a:pt x="830" y="735"/>
                </a:lnTo>
                <a:lnTo>
                  <a:pt x="823" y="735"/>
                </a:lnTo>
                <a:lnTo>
                  <a:pt x="816" y="734"/>
                </a:lnTo>
                <a:lnTo>
                  <a:pt x="809" y="734"/>
                </a:lnTo>
                <a:lnTo>
                  <a:pt x="803" y="734"/>
                </a:lnTo>
                <a:lnTo>
                  <a:pt x="796" y="732"/>
                </a:lnTo>
                <a:lnTo>
                  <a:pt x="790" y="732"/>
                </a:lnTo>
                <a:lnTo>
                  <a:pt x="784" y="732"/>
                </a:lnTo>
                <a:lnTo>
                  <a:pt x="770" y="730"/>
                </a:lnTo>
                <a:lnTo>
                  <a:pt x="764" y="729"/>
                </a:lnTo>
                <a:lnTo>
                  <a:pt x="759" y="728"/>
                </a:lnTo>
                <a:lnTo>
                  <a:pt x="753" y="727"/>
                </a:lnTo>
                <a:lnTo>
                  <a:pt x="746" y="726"/>
                </a:lnTo>
                <a:lnTo>
                  <a:pt x="740" y="724"/>
                </a:lnTo>
                <a:lnTo>
                  <a:pt x="734" y="723"/>
                </a:lnTo>
                <a:lnTo>
                  <a:pt x="729" y="722"/>
                </a:lnTo>
                <a:lnTo>
                  <a:pt x="723" y="721"/>
                </a:lnTo>
                <a:lnTo>
                  <a:pt x="716" y="720"/>
                </a:lnTo>
                <a:lnTo>
                  <a:pt x="710" y="720"/>
                </a:lnTo>
                <a:lnTo>
                  <a:pt x="703" y="721"/>
                </a:lnTo>
                <a:lnTo>
                  <a:pt x="698" y="722"/>
                </a:lnTo>
                <a:lnTo>
                  <a:pt x="690" y="722"/>
                </a:lnTo>
                <a:lnTo>
                  <a:pt x="685" y="722"/>
                </a:lnTo>
                <a:lnTo>
                  <a:pt x="678" y="723"/>
                </a:lnTo>
                <a:lnTo>
                  <a:pt x="673" y="724"/>
                </a:lnTo>
                <a:lnTo>
                  <a:pt x="666" y="724"/>
                </a:lnTo>
                <a:lnTo>
                  <a:pt x="663" y="718"/>
                </a:lnTo>
                <a:lnTo>
                  <a:pt x="658" y="710"/>
                </a:lnTo>
                <a:lnTo>
                  <a:pt x="652" y="705"/>
                </a:lnTo>
                <a:lnTo>
                  <a:pt x="635" y="691"/>
                </a:lnTo>
                <a:lnTo>
                  <a:pt x="627" y="687"/>
                </a:lnTo>
                <a:lnTo>
                  <a:pt x="622" y="681"/>
                </a:lnTo>
                <a:lnTo>
                  <a:pt x="618" y="674"/>
                </a:lnTo>
                <a:lnTo>
                  <a:pt x="614" y="668"/>
                </a:lnTo>
                <a:lnTo>
                  <a:pt x="608" y="662"/>
                </a:lnTo>
                <a:lnTo>
                  <a:pt x="603" y="655"/>
                </a:lnTo>
                <a:lnTo>
                  <a:pt x="598" y="648"/>
                </a:lnTo>
                <a:lnTo>
                  <a:pt x="593" y="641"/>
                </a:lnTo>
                <a:lnTo>
                  <a:pt x="588" y="633"/>
                </a:lnTo>
                <a:lnTo>
                  <a:pt x="583" y="626"/>
                </a:lnTo>
                <a:lnTo>
                  <a:pt x="576" y="625"/>
                </a:lnTo>
                <a:lnTo>
                  <a:pt x="569" y="624"/>
                </a:lnTo>
                <a:lnTo>
                  <a:pt x="568" y="617"/>
                </a:lnTo>
                <a:lnTo>
                  <a:pt x="565" y="611"/>
                </a:lnTo>
                <a:lnTo>
                  <a:pt x="567" y="605"/>
                </a:lnTo>
                <a:lnTo>
                  <a:pt x="561" y="603"/>
                </a:lnTo>
                <a:lnTo>
                  <a:pt x="555" y="603"/>
                </a:lnTo>
                <a:lnTo>
                  <a:pt x="549" y="605"/>
                </a:lnTo>
                <a:lnTo>
                  <a:pt x="544" y="605"/>
                </a:lnTo>
                <a:lnTo>
                  <a:pt x="537" y="601"/>
                </a:lnTo>
                <a:lnTo>
                  <a:pt x="524" y="598"/>
                </a:lnTo>
                <a:lnTo>
                  <a:pt x="518" y="592"/>
                </a:lnTo>
                <a:lnTo>
                  <a:pt x="506" y="586"/>
                </a:lnTo>
                <a:lnTo>
                  <a:pt x="500" y="585"/>
                </a:lnTo>
                <a:lnTo>
                  <a:pt x="494" y="578"/>
                </a:lnTo>
                <a:lnTo>
                  <a:pt x="487" y="574"/>
                </a:lnTo>
                <a:lnTo>
                  <a:pt x="479" y="574"/>
                </a:lnTo>
                <a:lnTo>
                  <a:pt x="473" y="574"/>
                </a:lnTo>
                <a:lnTo>
                  <a:pt x="472" y="573"/>
                </a:lnTo>
                <a:lnTo>
                  <a:pt x="465" y="567"/>
                </a:lnTo>
                <a:lnTo>
                  <a:pt x="459" y="561"/>
                </a:lnTo>
                <a:lnTo>
                  <a:pt x="453" y="557"/>
                </a:lnTo>
                <a:lnTo>
                  <a:pt x="446" y="553"/>
                </a:lnTo>
                <a:lnTo>
                  <a:pt x="440" y="551"/>
                </a:lnTo>
                <a:lnTo>
                  <a:pt x="434" y="551"/>
                </a:lnTo>
                <a:lnTo>
                  <a:pt x="428" y="549"/>
                </a:lnTo>
                <a:lnTo>
                  <a:pt x="421" y="547"/>
                </a:lnTo>
                <a:lnTo>
                  <a:pt x="420" y="547"/>
                </a:lnTo>
                <a:lnTo>
                  <a:pt x="415" y="546"/>
                </a:lnTo>
                <a:lnTo>
                  <a:pt x="408" y="546"/>
                </a:lnTo>
                <a:lnTo>
                  <a:pt x="403" y="544"/>
                </a:lnTo>
                <a:lnTo>
                  <a:pt x="397" y="544"/>
                </a:lnTo>
                <a:lnTo>
                  <a:pt x="390" y="545"/>
                </a:lnTo>
                <a:lnTo>
                  <a:pt x="384" y="546"/>
                </a:lnTo>
                <a:lnTo>
                  <a:pt x="378" y="547"/>
                </a:lnTo>
                <a:lnTo>
                  <a:pt x="366" y="546"/>
                </a:lnTo>
                <a:lnTo>
                  <a:pt x="359" y="544"/>
                </a:lnTo>
                <a:lnTo>
                  <a:pt x="353" y="541"/>
                </a:lnTo>
                <a:lnTo>
                  <a:pt x="347" y="542"/>
                </a:lnTo>
                <a:lnTo>
                  <a:pt x="341" y="542"/>
                </a:lnTo>
                <a:lnTo>
                  <a:pt x="335" y="541"/>
                </a:lnTo>
                <a:lnTo>
                  <a:pt x="328" y="541"/>
                </a:lnTo>
                <a:lnTo>
                  <a:pt x="322" y="541"/>
                </a:lnTo>
                <a:lnTo>
                  <a:pt x="316" y="535"/>
                </a:lnTo>
                <a:lnTo>
                  <a:pt x="312" y="538"/>
                </a:lnTo>
                <a:lnTo>
                  <a:pt x="306" y="536"/>
                </a:lnTo>
                <a:lnTo>
                  <a:pt x="299" y="533"/>
                </a:lnTo>
                <a:lnTo>
                  <a:pt x="293" y="530"/>
                </a:lnTo>
                <a:lnTo>
                  <a:pt x="287" y="531"/>
                </a:lnTo>
                <a:lnTo>
                  <a:pt x="275" y="520"/>
                </a:lnTo>
                <a:lnTo>
                  <a:pt x="270" y="513"/>
                </a:lnTo>
                <a:lnTo>
                  <a:pt x="264" y="510"/>
                </a:lnTo>
                <a:lnTo>
                  <a:pt x="263" y="509"/>
                </a:lnTo>
                <a:lnTo>
                  <a:pt x="261" y="502"/>
                </a:lnTo>
                <a:lnTo>
                  <a:pt x="260" y="495"/>
                </a:lnTo>
                <a:lnTo>
                  <a:pt x="259" y="488"/>
                </a:lnTo>
                <a:lnTo>
                  <a:pt x="261" y="482"/>
                </a:lnTo>
                <a:lnTo>
                  <a:pt x="263" y="476"/>
                </a:lnTo>
                <a:lnTo>
                  <a:pt x="267" y="470"/>
                </a:lnTo>
                <a:lnTo>
                  <a:pt x="266" y="462"/>
                </a:lnTo>
                <a:lnTo>
                  <a:pt x="265" y="461"/>
                </a:lnTo>
                <a:lnTo>
                  <a:pt x="263" y="458"/>
                </a:lnTo>
                <a:lnTo>
                  <a:pt x="258" y="453"/>
                </a:lnTo>
                <a:lnTo>
                  <a:pt x="254" y="446"/>
                </a:lnTo>
                <a:lnTo>
                  <a:pt x="255" y="439"/>
                </a:lnTo>
                <a:lnTo>
                  <a:pt x="255" y="425"/>
                </a:lnTo>
                <a:lnTo>
                  <a:pt x="250" y="418"/>
                </a:lnTo>
                <a:lnTo>
                  <a:pt x="248" y="412"/>
                </a:lnTo>
                <a:lnTo>
                  <a:pt x="241" y="407"/>
                </a:lnTo>
                <a:lnTo>
                  <a:pt x="238" y="400"/>
                </a:lnTo>
                <a:lnTo>
                  <a:pt x="231" y="393"/>
                </a:lnTo>
                <a:lnTo>
                  <a:pt x="226" y="392"/>
                </a:lnTo>
                <a:lnTo>
                  <a:pt x="219" y="386"/>
                </a:lnTo>
                <a:lnTo>
                  <a:pt x="207" y="375"/>
                </a:lnTo>
                <a:lnTo>
                  <a:pt x="201" y="368"/>
                </a:lnTo>
                <a:lnTo>
                  <a:pt x="198" y="361"/>
                </a:lnTo>
                <a:lnTo>
                  <a:pt x="195" y="355"/>
                </a:lnTo>
                <a:lnTo>
                  <a:pt x="189" y="349"/>
                </a:lnTo>
                <a:lnTo>
                  <a:pt x="185" y="343"/>
                </a:lnTo>
                <a:lnTo>
                  <a:pt x="179" y="340"/>
                </a:lnTo>
                <a:lnTo>
                  <a:pt x="173" y="337"/>
                </a:lnTo>
                <a:lnTo>
                  <a:pt x="167" y="334"/>
                </a:lnTo>
                <a:lnTo>
                  <a:pt x="164" y="327"/>
                </a:lnTo>
                <a:lnTo>
                  <a:pt x="157" y="324"/>
                </a:lnTo>
                <a:lnTo>
                  <a:pt x="156" y="328"/>
                </a:lnTo>
                <a:lnTo>
                  <a:pt x="149" y="328"/>
                </a:lnTo>
                <a:lnTo>
                  <a:pt x="143" y="324"/>
                </a:lnTo>
                <a:lnTo>
                  <a:pt x="137" y="321"/>
                </a:lnTo>
                <a:lnTo>
                  <a:pt x="132" y="315"/>
                </a:lnTo>
                <a:lnTo>
                  <a:pt x="126" y="313"/>
                </a:lnTo>
                <a:lnTo>
                  <a:pt x="118" y="311"/>
                </a:lnTo>
                <a:lnTo>
                  <a:pt x="113" y="316"/>
                </a:lnTo>
                <a:lnTo>
                  <a:pt x="107" y="316"/>
                </a:lnTo>
                <a:lnTo>
                  <a:pt x="101" y="315"/>
                </a:lnTo>
                <a:lnTo>
                  <a:pt x="95" y="309"/>
                </a:lnTo>
                <a:lnTo>
                  <a:pt x="88" y="307"/>
                </a:lnTo>
                <a:lnTo>
                  <a:pt x="82" y="305"/>
                </a:lnTo>
                <a:lnTo>
                  <a:pt x="77" y="302"/>
                </a:lnTo>
                <a:lnTo>
                  <a:pt x="70" y="299"/>
                </a:lnTo>
                <a:lnTo>
                  <a:pt x="67" y="292"/>
                </a:lnTo>
                <a:lnTo>
                  <a:pt x="61" y="285"/>
                </a:lnTo>
                <a:lnTo>
                  <a:pt x="54" y="284"/>
                </a:lnTo>
                <a:lnTo>
                  <a:pt x="48" y="279"/>
                </a:lnTo>
                <a:lnTo>
                  <a:pt x="43" y="277"/>
                </a:lnTo>
                <a:lnTo>
                  <a:pt x="36" y="276"/>
                </a:lnTo>
                <a:lnTo>
                  <a:pt x="30" y="273"/>
                </a:lnTo>
                <a:lnTo>
                  <a:pt x="24" y="269"/>
                </a:lnTo>
                <a:lnTo>
                  <a:pt x="28" y="262"/>
                </a:lnTo>
                <a:lnTo>
                  <a:pt x="22" y="257"/>
                </a:lnTo>
                <a:lnTo>
                  <a:pt x="16" y="256"/>
                </a:lnTo>
                <a:lnTo>
                  <a:pt x="10" y="252"/>
                </a:lnTo>
                <a:lnTo>
                  <a:pt x="3" y="245"/>
                </a:lnTo>
                <a:lnTo>
                  <a:pt x="9" y="239"/>
                </a:lnTo>
                <a:lnTo>
                  <a:pt x="3" y="232"/>
                </a:lnTo>
                <a:lnTo>
                  <a:pt x="0" y="22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7" name="Freeform 1169"/>
          <p:cNvSpPr>
            <a:spLocks/>
          </p:cNvSpPr>
          <p:nvPr/>
        </p:nvSpPr>
        <p:spPr bwMode="auto">
          <a:xfrm>
            <a:off x="7237413" y="4508500"/>
            <a:ext cx="128587" cy="200025"/>
          </a:xfrm>
          <a:custGeom>
            <a:avLst/>
            <a:gdLst>
              <a:gd name="T0" fmla="*/ 2147483647 w 274"/>
              <a:gd name="T1" fmla="*/ 2147483647 h 426"/>
              <a:gd name="T2" fmla="*/ 2147483647 w 274"/>
              <a:gd name="T3" fmla="*/ 2147483647 h 426"/>
              <a:gd name="T4" fmla="*/ 2147483647 w 274"/>
              <a:gd name="T5" fmla="*/ 2147483647 h 426"/>
              <a:gd name="T6" fmla="*/ 2147483647 w 274"/>
              <a:gd name="T7" fmla="*/ 2147483647 h 426"/>
              <a:gd name="T8" fmla="*/ 2147483647 w 274"/>
              <a:gd name="T9" fmla="*/ 2147483647 h 426"/>
              <a:gd name="T10" fmla="*/ 2147483647 w 274"/>
              <a:gd name="T11" fmla="*/ 2147483647 h 426"/>
              <a:gd name="T12" fmla="*/ 2147483647 w 274"/>
              <a:gd name="T13" fmla="*/ 2147483647 h 426"/>
              <a:gd name="T14" fmla="*/ 2147483647 w 274"/>
              <a:gd name="T15" fmla="*/ 2147483647 h 426"/>
              <a:gd name="T16" fmla="*/ 2147483647 w 274"/>
              <a:gd name="T17" fmla="*/ 2147483647 h 426"/>
              <a:gd name="T18" fmla="*/ 2147483647 w 274"/>
              <a:gd name="T19" fmla="*/ 2147483647 h 426"/>
              <a:gd name="T20" fmla="*/ 2147483647 w 274"/>
              <a:gd name="T21" fmla="*/ 2147483647 h 426"/>
              <a:gd name="T22" fmla="*/ 2147483647 w 274"/>
              <a:gd name="T23" fmla="*/ 2147483647 h 426"/>
              <a:gd name="T24" fmla="*/ 2147483647 w 274"/>
              <a:gd name="T25" fmla="*/ 2147483647 h 426"/>
              <a:gd name="T26" fmla="*/ 2147483647 w 274"/>
              <a:gd name="T27" fmla="*/ 2147483647 h 426"/>
              <a:gd name="T28" fmla="*/ 2147483647 w 274"/>
              <a:gd name="T29" fmla="*/ 2147483647 h 426"/>
              <a:gd name="T30" fmla="*/ 2147483647 w 274"/>
              <a:gd name="T31" fmla="*/ 2147483647 h 426"/>
              <a:gd name="T32" fmla="*/ 2147483647 w 274"/>
              <a:gd name="T33" fmla="*/ 2147483647 h 426"/>
              <a:gd name="T34" fmla="*/ 2147483647 w 274"/>
              <a:gd name="T35" fmla="*/ 2147483647 h 426"/>
              <a:gd name="T36" fmla="*/ 2147483647 w 274"/>
              <a:gd name="T37" fmla="*/ 2147483647 h 426"/>
              <a:gd name="T38" fmla="*/ 2147483647 w 274"/>
              <a:gd name="T39" fmla="*/ 2147483647 h 426"/>
              <a:gd name="T40" fmla="*/ 2147483647 w 274"/>
              <a:gd name="T41" fmla="*/ 2147483647 h 426"/>
              <a:gd name="T42" fmla="*/ 2147483647 w 274"/>
              <a:gd name="T43" fmla="*/ 2147483647 h 426"/>
              <a:gd name="T44" fmla="*/ 2147483647 w 274"/>
              <a:gd name="T45" fmla="*/ 2147483647 h 426"/>
              <a:gd name="T46" fmla="*/ 2147483647 w 274"/>
              <a:gd name="T47" fmla="*/ 2147483647 h 426"/>
              <a:gd name="T48" fmla="*/ 2147483647 w 274"/>
              <a:gd name="T49" fmla="*/ 2147483647 h 426"/>
              <a:gd name="T50" fmla="*/ 2147483647 w 274"/>
              <a:gd name="T51" fmla="*/ 2147483647 h 426"/>
              <a:gd name="T52" fmla="*/ 2147483647 w 274"/>
              <a:gd name="T53" fmla="*/ 2147483647 h 426"/>
              <a:gd name="T54" fmla="*/ 2147483647 w 274"/>
              <a:gd name="T55" fmla="*/ 2147483647 h 426"/>
              <a:gd name="T56" fmla="*/ 2147483647 w 274"/>
              <a:gd name="T57" fmla="*/ 2147483647 h 426"/>
              <a:gd name="T58" fmla="*/ 2147483647 w 274"/>
              <a:gd name="T59" fmla="*/ 2147483647 h 426"/>
              <a:gd name="T60" fmla="*/ 2147483647 w 274"/>
              <a:gd name="T61" fmla="*/ 2147483647 h 426"/>
              <a:gd name="T62" fmla="*/ 2147483647 w 274"/>
              <a:gd name="T63" fmla="*/ 2147483647 h 426"/>
              <a:gd name="T64" fmla="*/ 2147483647 w 274"/>
              <a:gd name="T65" fmla="*/ 2147483647 h 426"/>
              <a:gd name="T66" fmla="*/ 2147483647 w 274"/>
              <a:gd name="T67" fmla="*/ 2147483647 h 426"/>
              <a:gd name="T68" fmla="*/ 2147483647 w 274"/>
              <a:gd name="T69" fmla="*/ 2147483647 h 426"/>
              <a:gd name="T70" fmla="*/ 2147483647 w 274"/>
              <a:gd name="T71" fmla="*/ 2147483647 h 426"/>
              <a:gd name="T72" fmla="*/ 2147483647 w 274"/>
              <a:gd name="T73" fmla="*/ 2147483647 h 426"/>
              <a:gd name="T74" fmla="*/ 2147483647 w 274"/>
              <a:gd name="T75" fmla="*/ 2147483647 h 426"/>
              <a:gd name="T76" fmla="*/ 2147483647 w 274"/>
              <a:gd name="T77" fmla="*/ 2147483647 h 426"/>
              <a:gd name="T78" fmla="*/ 2147483647 w 274"/>
              <a:gd name="T79" fmla="*/ 2147483647 h 426"/>
              <a:gd name="T80" fmla="*/ 2147483647 w 274"/>
              <a:gd name="T81" fmla="*/ 2147483647 h 426"/>
              <a:gd name="T82" fmla="*/ 2147483647 w 274"/>
              <a:gd name="T83" fmla="*/ 2147483647 h 426"/>
              <a:gd name="T84" fmla="*/ 2147483647 w 274"/>
              <a:gd name="T85" fmla="*/ 2147483647 h 426"/>
              <a:gd name="T86" fmla="*/ 2147483647 w 274"/>
              <a:gd name="T87" fmla="*/ 2147483647 h 426"/>
              <a:gd name="T88" fmla="*/ 2147483647 w 274"/>
              <a:gd name="T89" fmla="*/ 2147483647 h 426"/>
              <a:gd name="T90" fmla="*/ 2147483647 w 274"/>
              <a:gd name="T91" fmla="*/ 2147483647 h 426"/>
              <a:gd name="T92" fmla="*/ 2147483647 w 274"/>
              <a:gd name="T93" fmla="*/ 2147483647 h 426"/>
              <a:gd name="T94" fmla="*/ 2147483647 w 274"/>
              <a:gd name="T95" fmla="*/ 2147483647 h 426"/>
              <a:gd name="T96" fmla="*/ 0 w 274"/>
              <a:gd name="T97" fmla="*/ 2147483647 h 4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4"/>
              <a:gd name="T148" fmla="*/ 0 h 426"/>
              <a:gd name="T149" fmla="*/ 274 w 274"/>
              <a:gd name="T150" fmla="*/ 426 h 4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4" h="426">
                <a:moveTo>
                  <a:pt x="0" y="23"/>
                </a:moveTo>
                <a:lnTo>
                  <a:pt x="3" y="16"/>
                </a:lnTo>
                <a:lnTo>
                  <a:pt x="3" y="9"/>
                </a:lnTo>
                <a:lnTo>
                  <a:pt x="3" y="2"/>
                </a:lnTo>
                <a:lnTo>
                  <a:pt x="4" y="0"/>
                </a:lnTo>
                <a:lnTo>
                  <a:pt x="10" y="1"/>
                </a:lnTo>
                <a:lnTo>
                  <a:pt x="11" y="4"/>
                </a:lnTo>
                <a:lnTo>
                  <a:pt x="14" y="11"/>
                </a:lnTo>
                <a:lnTo>
                  <a:pt x="15" y="14"/>
                </a:lnTo>
                <a:lnTo>
                  <a:pt x="19" y="15"/>
                </a:lnTo>
                <a:lnTo>
                  <a:pt x="24" y="16"/>
                </a:lnTo>
                <a:lnTo>
                  <a:pt x="30" y="20"/>
                </a:lnTo>
                <a:lnTo>
                  <a:pt x="36" y="19"/>
                </a:lnTo>
                <a:lnTo>
                  <a:pt x="37" y="18"/>
                </a:lnTo>
                <a:lnTo>
                  <a:pt x="43" y="22"/>
                </a:lnTo>
                <a:lnTo>
                  <a:pt x="46" y="28"/>
                </a:lnTo>
                <a:lnTo>
                  <a:pt x="47" y="33"/>
                </a:lnTo>
                <a:lnTo>
                  <a:pt x="46" y="33"/>
                </a:lnTo>
                <a:lnTo>
                  <a:pt x="52" y="38"/>
                </a:lnTo>
                <a:lnTo>
                  <a:pt x="59" y="36"/>
                </a:lnTo>
                <a:lnTo>
                  <a:pt x="61" y="44"/>
                </a:lnTo>
                <a:lnTo>
                  <a:pt x="63" y="51"/>
                </a:lnTo>
                <a:lnTo>
                  <a:pt x="64" y="57"/>
                </a:lnTo>
                <a:lnTo>
                  <a:pt x="59" y="65"/>
                </a:lnTo>
                <a:lnTo>
                  <a:pt x="57" y="71"/>
                </a:lnTo>
                <a:lnTo>
                  <a:pt x="57" y="74"/>
                </a:lnTo>
                <a:lnTo>
                  <a:pt x="58" y="76"/>
                </a:lnTo>
                <a:lnTo>
                  <a:pt x="65" y="82"/>
                </a:lnTo>
                <a:lnTo>
                  <a:pt x="70" y="83"/>
                </a:lnTo>
                <a:lnTo>
                  <a:pt x="73" y="76"/>
                </a:lnTo>
                <a:lnTo>
                  <a:pt x="81" y="71"/>
                </a:lnTo>
                <a:lnTo>
                  <a:pt x="86" y="67"/>
                </a:lnTo>
                <a:lnTo>
                  <a:pt x="89" y="66"/>
                </a:lnTo>
                <a:lnTo>
                  <a:pt x="94" y="64"/>
                </a:lnTo>
                <a:lnTo>
                  <a:pt x="98" y="71"/>
                </a:lnTo>
                <a:lnTo>
                  <a:pt x="101" y="75"/>
                </a:lnTo>
                <a:lnTo>
                  <a:pt x="108" y="76"/>
                </a:lnTo>
                <a:lnTo>
                  <a:pt x="114" y="70"/>
                </a:lnTo>
                <a:lnTo>
                  <a:pt x="116" y="63"/>
                </a:lnTo>
                <a:lnTo>
                  <a:pt x="118" y="56"/>
                </a:lnTo>
                <a:lnTo>
                  <a:pt x="119" y="55"/>
                </a:lnTo>
                <a:lnTo>
                  <a:pt x="125" y="48"/>
                </a:lnTo>
                <a:lnTo>
                  <a:pt x="124" y="42"/>
                </a:lnTo>
                <a:lnTo>
                  <a:pt x="125" y="39"/>
                </a:lnTo>
                <a:lnTo>
                  <a:pt x="125" y="38"/>
                </a:lnTo>
                <a:lnTo>
                  <a:pt x="130" y="40"/>
                </a:lnTo>
                <a:lnTo>
                  <a:pt x="133" y="40"/>
                </a:lnTo>
                <a:lnTo>
                  <a:pt x="140" y="42"/>
                </a:lnTo>
                <a:lnTo>
                  <a:pt x="145" y="49"/>
                </a:lnTo>
                <a:lnTo>
                  <a:pt x="147" y="56"/>
                </a:lnTo>
                <a:lnTo>
                  <a:pt x="150" y="62"/>
                </a:lnTo>
                <a:lnTo>
                  <a:pt x="154" y="68"/>
                </a:lnTo>
                <a:lnTo>
                  <a:pt x="160" y="73"/>
                </a:lnTo>
                <a:lnTo>
                  <a:pt x="164" y="80"/>
                </a:lnTo>
                <a:lnTo>
                  <a:pt x="171" y="85"/>
                </a:lnTo>
                <a:lnTo>
                  <a:pt x="177" y="91"/>
                </a:lnTo>
                <a:lnTo>
                  <a:pt x="183" y="95"/>
                </a:lnTo>
                <a:lnTo>
                  <a:pt x="189" y="101"/>
                </a:lnTo>
                <a:lnTo>
                  <a:pt x="193" y="107"/>
                </a:lnTo>
                <a:lnTo>
                  <a:pt x="197" y="114"/>
                </a:lnTo>
                <a:lnTo>
                  <a:pt x="200" y="121"/>
                </a:lnTo>
                <a:lnTo>
                  <a:pt x="203" y="128"/>
                </a:lnTo>
                <a:lnTo>
                  <a:pt x="206" y="135"/>
                </a:lnTo>
                <a:lnTo>
                  <a:pt x="209" y="141"/>
                </a:lnTo>
                <a:lnTo>
                  <a:pt x="212" y="148"/>
                </a:lnTo>
                <a:lnTo>
                  <a:pt x="214" y="155"/>
                </a:lnTo>
                <a:lnTo>
                  <a:pt x="215" y="162"/>
                </a:lnTo>
                <a:lnTo>
                  <a:pt x="216" y="169"/>
                </a:lnTo>
                <a:lnTo>
                  <a:pt x="216" y="175"/>
                </a:lnTo>
                <a:lnTo>
                  <a:pt x="216" y="181"/>
                </a:lnTo>
                <a:lnTo>
                  <a:pt x="219" y="189"/>
                </a:lnTo>
                <a:lnTo>
                  <a:pt x="218" y="195"/>
                </a:lnTo>
                <a:lnTo>
                  <a:pt x="216" y="201"/>
                </a:lnTo>
                <a:lnTo>
                  <a:pt x="214" y="208"/>
                </a:lnTo>
                <a:lnTo>
                  <a:pt x="215" y="216"/>
                </a:lnTo>
                <a:lnTo>
                  <a:pt x="213" y="221"/>
                </a:lnTo>
                <a:lnTo>
                  <a:pt x="213" y="228"/>
                </a:lnTo>
                <a:lnTo>
                  <a:pt x="211" y="235"/>
                </a:lnTo>
                <a:lnTo>
                  <a:pt x="212" y="242"/>
                </a:lnTo>
                <a:lnTo>
                  <a:pt x="216" y="249"/>
                </a:lnTo>
                <a:lnTo>
                  <a:pt x="218" y="253"/>
                </a:lnTo>
                <a:lnTo>
                  <a:pt x="217" y="260"/>
                </a:lnTo>
                <a:lnTo>
                  <a:pt x="217" y="267"/>
                </a:lnTo>
                <a:lnTo>
                  <a:pt x="218" y="274"/>
                </a:lnTo>
                <a:lnTo>
                  <a:pt x="219" y="281"/>
                </a:lnTo>
                <a:lnTo>
                  <a:pt x="218" y="288"/>
                </a:lnTo>
                <a:lnTo>
                  <a:pt x="218" y="294"/>
                </a:lnTo>
                <a:lnTo>
                  <a:pt x="219" y="301"/>
                </a:lnTo>
                <a:lnTo>
                  <a:pt x="222" y="308"/>
                </a:lnTo>
                <a:lnTo>
                  <a:pt x="228" y="315"/>
                </a:lnTo>
                <a:lnTo>
                  <a:pt x="232" y="320"/>
                </a:lnTo>
                <a:lnTo>
                  <a:pt x="235" y="321"/>
                </a:lnTo>
                <a:lnTo>
                  <a:pt x="240" y="325"/>
                </a:lnTo>
                <a:lnTo>
                  <a:pt x="244" y="332"/>
                </a:lnTo>
                <a:lnTo>
                  <a:pt x="246" y="339"/>
                </a:lnTo>
                <a:lnTo>
                  <a:pt x="251" y="346"/>
                </a:lnTo>
                <a:lnTo>
                  <a:pt x="253" y="354"/>
                </a:lnTo>
                <a:lnTo>
                  <a:pt x="256" y="359"/>
                </a:lnTo>
                <a:lnTo>
                  <a:pt x="259" y="367"/>
                </a:lnTo>
                <a:lnTo>
                  <a:pt x="263" y="373"/>
                </a:lnTo>
                <a:lnTo>
                  <a:pt x="264" y="381"/>
                </a:lnTo>
                <a:lnTo>
                  <a:pt x="269" y="389"/>
                </a:lnTo>
                <a:lnTo>
                  <a:pt x="270" y="396"/>
                </a:lnTo>
                <a:lnTo>
                  <a:pt x="273" y="404"/>
                </a:lnTo>
                <a:lnTo>
                  <a:pt x="274" y="411"/>
                </a:lnTo>
                <a:lnTo>
                  <a:pt x="274" y="417"/>
                </a:lnTo>
                <a:lnTo>
                  <a:pt x="270" y="425"/>
                </a:lnTo>
                <a:lnTo>
                  <a:pt x="263" y="421"/>
                </a:lnTo>
                <a:lnTo>
                  <a:pt x="261" y="415"/>
                </a:lnTo>
                <a:lnTo>
                  <a:pt x="265" y="409"/>
                </a:lnTo>
                <a:lnTo>
                  <a:pt x="259" y="407"/>
                </a:lnTo>
                <a:lnTo>
                  <a:pt x="253" y="401"/>
                </a:lnTo>
                <a:lnTo>
                  <a:pt x="255" y="403"/>
                </a:lnTo>
                <a:lnTo>
                  <a:pt x="258" y="411"/>
                </a:lnTo>
                <a:lnTo>
                  <a:pt x="253" y="418"/>
                </a:lnTo>
                <a:lnTo>
                  <a:pt x="247" y="414"/>
                </a:lnTo>
                <a:lnTo>
                  <a:pt x="241" y="415"/>
                </a:lnTo>
                <a:lnTo>
                  <a:pt x="240" y="415"/>
                </a:lnTo>
                <a:lnTo>
                  <a:pt x="235" y="419"/>
                </a:lnTo>
                <a:lnTo>
                  <a:pt x="229" y="422"/>
                </a:lnTo>
                <a:lnTo>
                  <a:pt x="222" y="426"/>
                </a:lnTo>
                <a:lnTo>
                  <a:pt x="220" y="418"/>
                </a:lnTo>
                <a:lnTo>
                  <a:pt x="218" y="411"/>
                </a:lnTo>
                <a:lnTo>
                  <a:pt x="212" y="406"/>
                </a:lnTo>
                <a:lnTo>
                  <a:pt x="205" y="403"/>
                </a:lnTo>
                <a:lnTo>
                  <a:pt x="199" y="398"/>
                </a:lnTo>
                <a:lnTo>
                  <a:pt x="192" y="394"/>
                </a:lnTo>
                <a:lnTo>
                  <a:pt x="186" y="389"/>
                </a:lnTo>
                <a:lnTo>
                  <a:pt x="179" y="385"/>
                </a:lnTo>
                <a:lnTo>
                  <a:pt x="173" y="383"/>
                </a:lnTo>
                <a:lnTo>
                  <a:pt x="170" y="377"/>
                </a:lnTo>
                <a:lnTo>
                  <a:pt x="164" y="369"/>
                </a:lnTo>
                <a:lnTo>
                  <a:pt x="160" y="365"/>
                </a:lnTo>
                <a:lnTo>
                  <a:pt x="159" y="365"/>
                </a:lnTo>
                <a:lnTo>
                  <a:pt x="153" y="363"/>
                </a:lnTo>
                <a:lnTo>
                  <a:pt x="146" y="358"/>
                </a:lnTo>
                <a:lnTo>
                  <a:pt x="140" y="356"/>
                </a:lnTo>
                <a:lnTo>
                  <a:pt x="133" y="349"/>
                </a:lnTo>
                <a:lnTo>
                  <a:pt x="128" y="341"/>
                </a:lnTo>
                <a:lnTo>
                  <a:pt x="121" y="340"/>
                </a:lnTo>
                <a:lnTo>
                  <a:pt x="118" y="333"/>
                </a:lnTo>
                <a:lnTo>
                  <a:pt x="114" y="326"/>
                </a:lnTo>
                <a:lnTo>
                  <a:pt x="111" y="325"/>
                </a:lnTo>
                <a:lnTo>
                  <a:pt x="110" y="325"/>
                </a:lnTo>
                <a:lnTo>
                  <a:pt x="102" y="322"/>
                </a:lnTo>
                <a:lnTo>
                  <a:pt x="97" y="318"/>
                </a:lnTo>
                <a:lnTo>
                  <a:pt x="93" y="312"/>
                </a:lnTo>
                <a:lnTo>
                  <a:pt x="87" y="307"/>
                </a:lnTo>
                <a:lnTo>
                  <a:pt x="83" y="300"/>
                </a:lnTo>
                <a:lnTo>
                  <a:pt x="88" y="293"/>
                </a:lnTo>
                <a:lnTo>
                  <a:pt x="87" y="286"/>
                </a:lnTo>
                <a:lnTo>
                  <a:pt x="84" y="280"/>
                </a:lnTo>
                <a:lnTo>
                  <a:pt x="83" y="273"/>
                </a:lnTo>
                <a:lnTo>
                  <a:pt x="78" y="267"/>
                </a:lnTo>
                <a:lnTo>
                  <a:pt x="72" y="259"/>
                </a:lnTo>
                <a:lnTo>
                  <a:pt x="68" y="252"/>
                </a:lnTo>
                <a:lnTo>
                  <a:pt x="66" y="246"/>
                </a:lnTo>
                <a:lnTo>
                  <a:pt x="60" y="240"/>
                </a:lnTo>
                <a:lnTo>
                  <a:pt x="55" y="234"/>
                </a:lnTo>
                <a:lnTo>
                  <a:pt x="53" y="227"/>
                </a:lnTo>
                <a:lnTo>
                  <a:pt x="47" y="226"/>
                </a:lnTo>
                <a:lnTo>
                  <a:pt x="43" y="220"/>
                </a:lnTo>
                <a:lnTo>
                  <a:pt x="50" y="216"/>
                </a:lnTo>
                <a:lnTo>
                  <a:pt x="54" y="213"/>
                </a:lnTo>
                <a:lnTo>
                  <a:pt x="48" y="212"/>
                </a:lnTo>
                <a:lnTo>
                  <a:pt x="47" y="206"/>
                </a:lnTo>
                <a:lnTo>
                  <a:pt x="39" y="201"/>
                </a:lnTo>
                <a:lnTo>
                  <a:pt x="37" y="195"/>
                </a:lnTo>
                <a:lnTo>
                  <a:pt x="34" y="188"/>
                </a:lnTo>
                <a:lnTo>
                  <a:pt x="35" y="181"/>
                </a:lnTo>
                <a:lnTo>
                  <a:pt x="37" y="175"/>
                </a:lnTo>
                <a:lnTo>
                  <a:pt x="35" y="168"/>
                </a:lnTo>
                <a:lnTo>
                  <a:pt x="35" y="161"/>
                </a:lnTo>
                <a:lnTo>
                  <a:pt x="36" y="154"/>
                </a:lnTo>
                <a:lnTo>
                  <a:pt x="33" y="147"/>
                </a:lnTo>
                <a:lnTo>
                  <a:pt x="27" y="141"/>
                </a:lnTo>
                <a:lnTo>
                  <a:pt x="21" y="135"/>
                </a:lnTo>
                <a:lnTo>
                  <a:pt x="19" y="129"/>
                </a:lnTo>
                <a:lnTo>
                  <a:pt x="21" y="125"/>
                </a:lnTo>
                <a:lnTo>
                  <a:pt x="23" y="119"/>
                </a:lnTo>
                <a:lnTo>
                  <a:pt x="23" y="113"/>
                </a:lnTo>
                <a:lnTo>
                  <a:pt x="19" y="105"/>
                </a:lnTo>
                <a:lnTo>
                  <a:pt x="20" y="98"/>
                </a:lnTo>
                <a:lnTo>
                  <a:pt x="18" y="91"/>
                </a:lnTo>
                <a:lnTo>
                  <a:pt x="17" y="90"/>
                </a:lnTo>
                <a:lnTo>
                  <a:pt x="15" y="83"/>
                </a:lnTo>
                <a:lnTo>
                  <a:pt x="18" y="76"/>
                </a:lnTo>
                <a:lnTo>
                  <a:pt x="18" y="70"/>
                </a:lnTo>
                <a:lnTo>
                  <a:pt x="17" y="64"/>
                </a:lnTo>
                <a:lnTo>
                  <a:pt x="15" y="57"/>
                </a:lnTo>
                <a:lnTo>
                  <a:pt x="12" y="50"/>
                </a:lnTo>
                <a:lnTo>
                  <a:pt x="10" y="43"/>
                </a:lnTo>
                <a:lnTo>
                  <a:pt x="6" y="36"/>
                </a:lnTo>
                <a:lnTo>
                  <a:pt x="4" y="36"/>
                </a:lnTo>
                <a:lnTo>
                  <a:pt x="2" y="30"/>
                </a:lnTo>
                <a:lnTo>
                  <a:pt x="0" y="2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8" name="Freeform 1170"/>
          <p:cNvSpPr>
            <a:spLocks/>
          </p:cNvSpPr>
          <p:nvPr/>
        </p:nvSpPr>
        <p:spPr bwMode="auto">
          <a:xfrm>
            <a:off x="7524750" y="4495800"/>
            <a:ext cx="285750" cy="228600"/>
          </a:xfrm>
          <a:custGeom>
            <a:avLst/>
            <a:gdLst>
              <a:gd name="T0" fmla="*/ 2147483647 w 605"/>
              <a:gd name="T1" fmla="*/ 2147483647 h 486"/>
              <a:gd name="T2" fmla="*/ 2147483647 w 605"/>
              <a:gd name="T3" fmla="*/ 2147483647 h 486"/>
              <a:gd name="T4" fmla="*/ 2147483647 w 605"/>
              <a:gd name="T5" fmla="*/ 2147483647 h 486"/>
              <a:gd name="T6" fmla="*/ 2147483647 w 605"/>
              <a:gd name="T7" fmla="*/ 2147483647 h 486"/>
              <a:gd name="T8" fmla="*/ 2147483647 w 605"/>
              <a:gd name="T9" fmla="*/ 2147483647 h 486"/>
              <a:gd name="T10" fmla="*/ 2147483647 w 605"/>
              <a:gd name="T11" fmla="*/ 2147483647 h 486"/>
              <a:gd name="T12" fmla="*/ 2147483647 w 605"/>
              <a:gd name="T13" fmla="*/ 2147483647 h 486"/>
              <a:gd name="T14" fmla="*/ 2147483647 w 605"/>
              <a:gd name="T15" fmla="*/ 2147483647 h 486"/>
              <a:gd name="T16" fmla="*/ 2147483647 w 605"/>
              <a:gd name="T17" fmla="*/ 2147483647 h 486"/>
              <a:gd name="T18" fmla="*/ 2147483647 w 605"/>
              <a:gd name="T19" fmla="*/ 2147483647 h 486"/>
              <a:gd name="T20" fmla="*/ 2147483647 w 605"/>
              <a:gd name="T21" fmla="*/ 2147483647 h 486"/>
              <a:gd name="T22" fmla="*/ 2147483647 w 605"/>
              <a:gd name="T23" fmla="*/ 2147483647 h 486"/>
              <a:gd name="T24" fmla="*/ 2147483647 w 605"/>
              <a:gd name="T25" fmla="*/ 2147483647 h 486"/>
              <a:gd name="T26" fmla="*/ 2147483647 w 605"/>
              <a:gd name="T27" fmla="*/ 2147483647 h 486"/>
              <a:gd name="T28" fmla="*/ 2147483647 w 605"/>
              <a:gd name="T29" fmla="*/ 2147483647 h 486"/>
              <a:gd name="T30" fmla="*/ 2147483647 w 605"/>
              <a:gd name="T31" fmla="*/ 2147483647 h 486"/>
              <a:gd name="T32" fmla="*/ 2147483647 w 605"/>
              <a:gd name="T33" fmla="*/ 2147483647 h 486"/>
              <a:gd name="T34" fmla="*/ 2147483647 w 605"/>
              <a:gd name="T35" fmla="*/ 2147483647 h 486"/>
              <a:gd name="T36" fmla="*/ 2147483647 w 605"/>
              <a:gd name="T37" fmla="*/ 2147483647 h 486"/>
              <a:gd name="T38" fmla="*/ 2147483647 w 605"/>
              <a:gd name="T39" fmla="*/ 2147483647 h 486"/>
              <a:gd name="T40" fmla="*/ 2147483647 w 605"/>
              <a:gd name="T41" fmla="*/ 2147483647 h 486"/>
              <a:gd name="T42" fmla="*/ 2147483647 w 605"/>
              <a:gd name="T43" fmla="*/ 2147483647 h 486"/>
              <a:gd name="T44" fmla="*/ 2147483647 w 605"/>
              <a:gd name="T45" fmla="*/ 2147483647 h 486"/>
              <a:gd name="T46" fmla="*/ 2147483647 w 605"/>
              <a:gd name="T47" fmla="*/ 2147483647 h 486"/>
              <a:gd name="T48" fmla="*/ 2147483647 w 605"/>
              <a:gd name="T49" fmla="*/ 2147483647 h 486"/>
              <a:gd name="T50" fmla="*/ 2147483647 w 605"/>
              <a:gd name="T51" fmla="*/ 2147483647 h 486"/>
              <a:gd name="T52" fmla="*/ 2147483647 w 605"/>
              <a:gd name="T53" fmla="*/ 2147483647 h 486"/>
              <a:gd name="T54" fmla="*/ 2147483647 w 605"/>
              <a:gd name="T55" fmla="*/ 2147483647 h 486"/>
              <a:gd name="T56" fmla="*/ 2147483647 w 605"/>
              <a:gd name="T57" fmla="*/ 2147483647 h 486"/>
              <a:gd name="T58" fmla="*/ 2147483647 w 605"/>
              <a:gd name="T59" fmla="*/ 2147483647 h 486"/>
              <a:gd name="T60" fmla="*/ 2147483647 w 605"/>
              <a:gd name="T61" fmla="*/ 2147483647 h 486"/>
              <a:gd name="T62" fmla="*/ 2147483647 w 605"/>
              <a:gd name="T63" fmla="*/ 2147483647 h 486"/>
              <a:gd name="T64" fmla="*/ 2147483647 w 605"/>
              <a:gd name="T65" fmla="*/ 2147483647 h 486"/>
              <a:gd name="T66" fmla="*/ 2147483647 w 605"/>
              <a:gd name="T67" fmla="*/ 2147483647 h 486"/>
              <a:gd name="T68" fmla="*/ 2147483647 w 605"/>
              <a:gd name="T69" fmla="*/ 2147483647 h 486"/>
              <a:gd name="T70" fmla="*/ 2147483647 w 605"/>
              <a:gd name="T71" fmla="*/ 2147483647 h 486"/>
              <a:gd name="T72" fmla="*/ 2147483647 w 605"/>
              <a:gd name="T73" fmla="*/ 2147483647 h 486"/>
              <a:gd name="T74" fmla="*/ 2147483647 w 605"/>
              <a:gd name="T75" fmla="*/ 2147483647 h 486"/>
              <a:gd name="T76" fmla="*/ 2147483647 w 605"/>
              <a:gd name="T77" fmla="*/ 2147483647 h 486"/>
              <a:gd name="T78" fmla="*/ 2147483647 w 605"/>
              <a:gd name="T79" fmla="*/ 2147483647 h 486"/>
              <a:gd name="T80" fmla="*/ 2147483647 w 605"/>
              <a:gd name="T81" fmla="*/ 2147483647 h 486"/>
              <a:gd name="T82" fmla="*/ 2147483647 w 605"/>
              <a:gd name="T83" fmla="*/ 2147483647 h 486"/>
              <a:gd name="T84" fmla="*/ 2147483647 w 605"/>
              <a:gd name="T85" fmla="*/ 2147483647 h 486"/>
              <a:gd name="T86" fmla="*/ 2147483647 w 605"/>
              <a:gd name="T87" fmla="*/ 2147483647 h 486"/>
              <a:gd name="T88" fmla="*/ 2147483647 w 605"/>
              <a:gd name="T89" fmla="*/ 2147483647 h 486"/>
              <a:gd name="T90" fmla="*/ 2147483647 w 605"/>
              <a:gd name="T91" fmla="*/ 2147483647 h 486"/>
              <a:gd name="T92" fmla="*/ 2147483647 w 605"/>
              <a:gd name="T93" fmla="*/ 2147483647 h 486"/>
              <a:gd name="T94" fmla="*/ 2147483647 w 605"/>
              <a:gd name="T95" fmla="*/ 2147483647 h 486"/>
              <a:gd name="T96" fmla="*/ 2147483647 w 605"/>
              <a:gd name="T97" fmla="*/ 2147483647 h 486"/>
              <a:gd name="T98" fmla="*/ 2147483647 w 605"/>
              <a:gd name="T99" fmla="*/ 2147483647 h 486"/>
              <a:gd name="T100" fmla="*/ 2147483647 w 605"/>
              <a:gd name="T101" fmla="*/ 2147483647 h 486"/>
              <a:gd name="T102" fmla="*/ 2147483647 w 605"/>
              <a:gd name="T103" fmla="*/ 2147483647 h 486"/>
              <a:gd name="T104" fmla="*/ 2147483647 w 605"/>
              <a:gd name="T105" fmla="*/ 2147483647 h 486"/>
              <a:gd name="T106" fmla="*/ 2147483647 w 605"/>
              <a:gd name="T107" fmla="*/ 2147483647 h 486"/>
              <a:gd name="T108" fmla="*/ 2147483647 w 605"/>
              <a:gd name="T109" fmla="*/ 2147483647 h 486"/>
              <a:gd name="T110" fmla="*/ 2147483647 w 605"/>
              <a:gd name="T111" fmla="*/ 2147483647 h 486"/>
              <a:gd name="T112" fmla="*/ 2147483647 w 605"/>
              <a:gd name="T113" fmla="*/ 2147483647 h 486"/>
              <a:gd name="T114" fmla="*/ 2147483647 w 605"/>
              <a:gd name="T115" fmla="*/ 2147483647 h 486"/>
              <a:gd name="T116" fmla="*/ 2147483647 w 605"/>
              <a:gd name="T117" fmla="*/ 2147483647 h 486"/>
              <a:gd name="T118" fmla="*/ 2147483647 w 605"/>
              <a:gd name="T119" fmla="*/ 2147483647 h 486"/>
              <a:gd name="T120" fmla="*/ 2147483647 w 605"/>
              <a:gd name="T121" fmla="*/ 2147483647 h 486"/>
              <a:gd name="T122" fmla="*/ 2147483647 w 605"/>
              <a:gd name="T123" fmla="*/ 2147483647 h 486"/>
              <a:gd name="T124" fmla="*/ 2147483647 w 605"/>
              <a:gd name="T125" fmla="*/ 2147483647 h 4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05"/>
              <a:gd name="T190" fmla="*/ 0 h 486"/>
              <a:gd name="T191" fmla="*/ 605 w 605"/>
              <a:gd name="T192" fmla="*/ 486 h 4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05" h="486">
                <a:moveTo>
                  <a:pt x="5" y="389"/>
                </a:moveTo>
                <a:lnTo>
                  <a:pt x="5" y="394"/>
                </a:lnTo>
                <a:lnTo>
                  <a:pt x="7" y="401"/>
                </a:lnTo>
                <a:lnTo>
                  <a:pt x="10" y="408"/>
                </a:lnTo>
                <a:lnTo>
                  <a:pt x="16" y="411"/>
                </a:lnTo>
                <a:lnTo>
                  <a:pt x="23" y="418"/>
                </a:lnTo>
                <a:lnTo>
                  <a:pt x="28" y="420"/>
                </a:lnTo>
                <a:lnTo>
                  <a:pt x="35" y="420"/>
                </a:lnTo>
                <a:lnTo>
                  <a:pt x="41" y="420"/>
                </a:lnTo>
                <a:lnTo>
                  <a:pt x="47" y="421"/>
                </a:lnTo>
                <a:lnTo>
                  <a:pt x="48" y="418"/>
                </a:lnTo>
                <a:lnTo>
                  <a:pt x="50" y="411"/>
                </a:lnTo>
                <a:lnTo>
                  <a:pt x="51" y="418"/>
                </a:lnTo>
                <a:lnTo>
                  <a:pt x="58" y="418"/>
                </a:lnTo>
                <a:lnTo>
                  <a:pt x="58" y="425"/>
                </a:lnTo>
                <a:lnTo>
                  <a:pt x="58" y="426"/>
                </a:lnTo>
                <a:lnTo>
                  <a:pt x="64" y="427"/>
                </a:lnTo>
                <a:lnTo>
                  <a:pt x="71" y="429"/>
                </a:lnTo>
                <a:lnTo>
                  <a:pt x="75" y="437"/>
                </a:lnTo>
                <a:lnTo>
                  <a:pt x="78" y="435"/>
                </a:lnTo>
                <a:lnTo>
                  <a:pt x="84" y="432"/>
                </a:lnTo>
                <a:lnTo>
                  <a:pt x="90" y="435"/>
                </a:lnTo>
                <a:lnTo>
                  <a:pt x="96" y="442"/>
                </a:lnTo>
                <a:lnTo>
                  <a:pt x="102" y="445"/>
                </a:lnTo>
                <a:lnTo>
                  <a:pt x="108" y="443"/>
                </a:lnTo>
                <a:lnTo>
                  <a:pt x="113" y="448"/>
                </a:lnTo>
                <a:lnTo>
                  <a:pt x="116" y="448"/>
                </a:lnTo>
                <a:lnTo>
                  <a:pt x="110" y="442"/>
                </a:lnTo>
                <a:lnTo>
                  <a:pt x="104" y="443"/>
                </a:lnTo>
                <a:lnTo>
                  <a:pt x="98" y="440"/>
                </a:lnTo>
                <a:lnTo>
                  <a:pt x="93" y="433"/>
                </a:lnTo>
                <a:lnTo>
                  <a:pt x="93" y="426"/>
                </a:lnTo>
                <a:lnTo>
                  <a:pt x="99" y="420"/>
                </a:lnTo>
                <a:lnTo>
                  <a:pt x="106" y="425"/>
                </a:lnTo>
                <a:lnTo>
                  <a:pt x="100" y="418"/>
                </a:lnTo>
                <a:lnTo>
                  <a:pt x="99" y="411"/>
                </a:lnTo>
                <a:lnTo>
                  <a:pt x="101" y="404"/>
                </a:lnTo>
                <a:lnTo>
                  <a:pt x="103" y="398"/>
                </a:lnTo>
                <a:lnTo>
                  <a:pt x="105" y="390"/>
                </a:lnTo>
                <a:lnTo>
                  <a:pt x="107" y="386"/>
                </a:lnTo>
                <a:lnTo>
                  <a:pt x="113" y="387"/>
                </a:lnTo>
                <a:lnTo>
                  <a:pt x="115" y="382"/>
                </a:lnTo>
                <a:lnTo>
                  <a:pt x="109" y="384"/>
                </a:lnTo>
                <a:lnTo>
                  <a:pt x="103" y="384"/>
                </a:lnTo>
                <a:lnTo>
                  <a:pt x="106" y="378"/>
                </a:lnTo>
                <a:lnTo>
                  <a:pt x="104" y="371"/>
                </a:lnTo>
                <a:lnTo>
                  <a:pt x="105" y="364"/>
                </a:lnTo>
                <a:lnTo>
                  <a:pt x="110" y="364"/>
                </a:lnTo>
                <a:lnTo>
                  <a:pt x="117" y="366"/>
                </a:lnTo>
                <a:lnTo>
                  <a:pt x="122" y="368"/>
                </a:lnTo>
                <a:lnTo>
                  <a:pt x="117" y="361"/>
                </a:lnTo>
                <a:lnTo>
                  <a:pt x="118" y="355"/>
                </a:lnTo>
                <a:lnTo>
                  <a:pt x="117" y="347"/>
                </a:lnTo>
                <a:lnTo>
                  <a:pt x="118" y="340"/>
                </a:lnTo>
                <a:lnTo>
                  <a:pt x="124" y="335"/>
                </a:lnTo>
                <a:lnTo>
                  <a:pt x="131" y="330"/>
                </a:lnTo>
                <a:lnTo>
                  <a:pt x="132" y="329"/>
                </a:lnTo>
                <a:lnTo>
                  <a:pt x="144" y="327"/>
                </a:lnTo>
                <a:lnTo>
                  <a:pt x="150" y="325"/>
                </a:lnTo>
                <a:lnTo>
                  <a:pt x="157" y="324"/>
                </a:lnTo>
                <a:lnTo>
                  <a:pt x="162" y="322"/>
                </a:lnTo>
                <a:lnTo>
                  <a:pt x="169" y="321"/>
                </a:lnTo>
                <a:lnTo>
                  <a:pt x="175" y="319"/>
                </a:lnTo>
                <a:lnTo>
                  <a:pt x="179" y="317"/>
                </a:lnTo>
                <a:lnTo>
                  <a:pt x="184" y="316"/>
                </a:lnTo>
                <a:lnTo>
                  <a:pt x="192" y="313"/>
                </a:lnTo>
                <a:lnTo>
                  <a:pt x="197" y="312"/>
                </a:lnTo>
                <a:lnTo>
                  <a:pt x="203" y="309"/>
                </a:lnTo>
                <a:lnTo>
                  <a:pt x="209" y="307"/>
                </a:lnTo>
                <a:lnTo>
                  <a:pt x="216" y="305"/>
                </a:lnTo>
                <a:lnTo>
                  <a:pt x="219" y="301"/>
                </a:lnTo>
                <a:lnTo>
                  <a:pt x="221" y="296"/>
                </a:lnTo>
                <a:lnTo>
                  <a:pt x="225" y="289"/>
                </a:lnTo>
                <a:lnTo>
                  <a:pt x="229" y="282"/>
                </a:lnTo>
                <a:lnTo>
                  <a:pt x="234" y="275"/>
                </a:lnTo>
                <a:lnTo>
                  <a:pt x="238" y="268"/>
                </a:lnTo>
                <a:lnTo>
                  <a:pt x="240" y="261"/>
                </a:lnTo>
                <a:lnTo>
                  <a:pt x="243" y="256"/>
                </a:lnTo>
                <a:lnTo>
                  <a:pt x="250" y="249"/>
                </a:lnTo>
                <a:lnTo>
                  <a:pt x="256" y="243"/>
                </a:lnTo>
                <a:lnTo>
                  <a:pt x="261" y="236"/>
                </a:lnTo>
                <a:lnTo>
                  <a:pt x="264" y="229"/>
                </a:lnTo>
                <a:lnTo>
                  <a:pt x="268" y="223"/>
                </a:lnTo>
                <a:lnTo>
                  <a:pt x="272" y="216"/>
                </a:lnTo>
                <a:lnTo>
                  <a:pt x="273" y="209"/>
                </a:lnTo>
                <a:lnTo>
                  <a:pt x="276" y="202"/>
                </a:lnTo>
                <a:lnTo>
                  <a:pt x="275" y="196"/>
                </a:lnTo>
                <a:lnTo>
                  <a:pt x="275" y="191"/>
                </a:lnTo>
                <a:lnTo>
                  <a:pt x="280" y="191"/>
                </a:lnTo>
                <a:lnTo>
                  <a:pt x="282" y="191"/>
                </a:lnTo>
                <a:lnTo>
                  <a:pt x="282" y="192"/>
                </a:lnTo>
                <a:lnTo>
                  <a:pt x="288" y="193"/>
                </a:lnTo>
                <a:lnTo>
                  <a:pt x="293" y="200"/>
                </a:lnTo>
                <a:lnTo>
                  <a:pt x="295" y="208"/>
                </a:lnTo>
                <a:lnTo>
                  <a:pt x="296" y="214"/>
                </a:lnTo>
                <a:lnTo>
                  <a:pt x="302" y="217"/>
                </a:lnTo>
                <a:lnTo>
                  <a:pt x="307" y="224"/>
                </a:lnTo>
                <a:lnTo>
                  <a:pt x="313" y="231"/>
                </a:lnTo>
                <a:lnTo>
                  <a:pt x="319" y="235"/>
                </a:lnTo>
                <a:lnTo>
                  <a:pt x="325" y="229"/>
                </a:lnTo>
                <a:lnTo>
                  <a:pt x="327" y="222"/>
                </a:lnTo>
                <a:lnTo>
                  <a:pt x="329" y="215"/>
                </a:lnTo>
                <a:lnTo>
                  <a:pt x="328" y="214"/>
                </a:lnTo>
                <a:lnTo>
                  <a:pt x="330" y="206"/>
                </a:lnTo>
                <a:lnTo>
                  <a:pt x="326" y="199"/>
                </a:lnTo>
                <a:lnTo>
                  <a:pt x="326" y="192"/>
                </a:lnTo>
                <a:lnTo>
                  <a:pt x="325" y="185"/>
                </a:lnTo>
                <a:lnTo>
                  <a:pt x="324" y="178"/>
                </a:lnTo>
                <a:lnTo>
                  <a:pt x="330" y="174"/>
                </a:lnTo>
                <a:lnTo>
                  <a:pt x="332" y="174"/>
                </a:lnTo>
                <a:lnTo>
                  <a:pt x="339" y="167"/>
                </a:lnTo>
                <a:lnTo>
                  <a:pt x="339" y="170"/>
                </a:lnTo>
                <a:lnTo>
                  <a:pt x="339" y="179"/>
                </a:lnTo>
                <a:lnTo>
                  <a:pt x="340" y="182"/>
                </a:lnTo>
                <a:lnTo>
                  <a:pt x="340" y="186"/>
                </a:lnTo>
                <a:lnTo>
                  <a:pt x="342" y="193"/>
                </a:lnTo>
                <a:lnTo>
                  <a:pt x="344" y="200"/>
                </a:lnTo>
                <a:lnTo>
                  <a:pt x="345" y="207"/>
                </a:lnTo>
                <a:lnTo>
                  <a:pt x="351" y="209"/>
                </a:lnTo>
                <a:lnTo>
                  <a:pt x="357" y="211"/>
                </a:lnTo>
                <a:lnTo>
                  <a:pt x="357" y="204"/>
                </a:lnTo>
                <a:lnTo>
                  <a:pt x="356" y="198"/>
                </a:lnTo>
                <a:lnTo>
                  <a:pt x="356" y="191"/>
                </a:lnTo>
                <a:lnTo>
                  <a:pt x="354" y="184"/>
                </a:lnTo>
                <a:lnTo>
                  <a:pt x="352" y="178"/>
                </a:lnTo>
                <a:lnTo>
                  <a:pt x="349" y="170"/>
                </a:lnTo>
                <a:lnTo>
                  <a:pt x="346" y="166"/>
                </a:lnTo>
                <a:lnTo>
                  <a:pt x="351" y="162"/>
                </a:lnTo>
                <a:lnTo>
                  <a:pt x="357" y="167"/>
                </a:lnTo>
                <a:lnTo>
                  <a:pt x="369" y="156"/>
                </a:lnTo>
                <a:lnTo>
                  <a:pt x="373" y="148"/>
                </a:lnTo>
                <a:lnTo>
                  <a:pt x="372" y="142"/>
                </a:lnTo>
                <a:lnTo>
                  <a:pt x="366" y="140"/>
                </a:lnTo>
                <a:lnTo>
                  <a:pt x="360" y="134"/>
                </a:lnTo>
                <a:lnTo>
                  <a:pt x="358" y="131"/>
                </a:lnTo>
                <a:lnTo>
                  <a:pt x="363" y="123"/>
                </a:lnTo>
                <a:lnTo>
                  <a:pt x="369" y="118"/>
                </a:lnTo>
                <a:lnTo>
                  <a:pt x="374" y="111"/>
                </a:lnTo>
                <a:lnTo>
                  <a:pt x="373" y="118"/>
                </a:lnTo>
                <a:lnTo>
                  <a:pt x="377" y="116"/>
                </a:lnTo>
                <a:lnTo>
                  <a:pt x="383" y="118"/>
                </a:lnTo>
                <a:lnTo>
                  <a:pt x="389" y="112"/>
                </a:lnTo>
                <a:lnTo>
                  <a:pt x="391" y="105"/>
                </a:lnTo>
                <a:lnTo>
                  <a:pt x="392" y="98"/>
                </a:lnTo>
                <a:lnTo>
                  <a:pt x="396" y="96"/>
                </a:lnTo>
                <a:lnTo>
                  <a:pt x="401" y="89"/>
                </a:lnTo>
                <a:lnTo>
                  <a:pt x="403" y="82"/>
                </a:lnTo>
                <a:lnTo>
                  <a:pt x="405" y="75"/>
                </a:lnTo>
                <a:lnTo>
                  <a:pt x="405" y="69"/>
                </a:lnTo>
                <a:lnTo>
                  <a:pt x="408" y="62"/>
                </a:lnTo>
                <a:lnTo>
                  <a:pt x="414" y="61"/>
                </a:lnTo>
                <a:lnTo>
                  <a:pt x="415" y="54"/>
                </a:lnTo>
                <a:lnTo>
                  <a:pt x="420" y="47"/>
                </a:lnTo>
                <a:lnTo>
                  <a:pt x="427" y="41"/>
                </a:lnTo>
                <a:lnTo>
                  <a:pt x="428" y="34"/>
                </a:lnTo>
                <a:lnTo>
                  <a:pt x="432" y="27"/>
                </a:lnTo>
                <a:lnTo>
                  <a:pt x="435" y="21"/>
                </a:lnTo>
                <a:lnTo>
                  <a:pt x="436" y="14"/>
                </a:lnTo>
                <a:lnTo>
                  <a:pt x="438" y="7"/>
                </a:lnTo>
                <a:lnTo>
                  <a:pt x="443" y="0"/>
                </a:lnTo>
                <a:lnTo>
                  <a:pt x="446" y="7"/>
                </a:lnTo>
                <a:lnTo>
                  <a:pt x="447" y="14"/>
                </a:lnTo>
                <a:lnTo>
                  <a:pt x="447" y="21"/>
                </a:lnTo>
                <a:lnTo>
                  <a:pt x="444" y="27"/>
                </a:lnTo>
                <a:lnTo>
                  <a:pt x="445" y="33"/>
                </a:lnTo>
                <a:lnTo>
                  <a:pt x="451" y="27"/>
                </a:lnTo>
                <a:lnTo>
                  <a:pt x="456" y="22"/>
                </a:lnTo>
                <a:lnTo>
                  <a:pt x="460" y="15"/>
                </a:lnTo>
                <a:lnTo>
                  <a:pt x="459" y="8"/>
                </a:lnTo>
                <a:lnTo>
                  <a:pt x="462" y="1"/>
                </a:lnTo>
                <a:lnTo>
                  <a:pt x="468" y="2"/>
                </a:lnTo>
                <a:lnTo>
                  <a:pt x="472" y="9"/>
                </a:lnTo>
                <a:lnTo>
                  <a:pt x="471" y="15"/>
                </a:lnTo>
                <a:lnTo>
                  <a:pt x="474" y="23"/>
                </a:lnTo>
                <a:lnTo>
                  <a:pt x="475" y="29"/>
                </a:lnTo>
                <a:lnTo>
                  <a:pt x="481" y="32"/>
                </a:lnTo>
                <a:lnTo>
                  <a:pt x="488" y="37"/>
                </a:lnTo>
                <a:lnTo>
                  <a:pt x="491" y="30"/>
                </a:lnTo>
                <a:lnTo>
                  <a:pt x="493" y="37"/>
                </a:lnTo>
                <a:lnTo>
                  <a:pt x="499" y="39"/>
                </a:lnTo>
                <a:lnTo>
                  <a:pt x="504" y="46"/>
                </a:lnTo>
                <a:lnTo>
                  <a:pt x="505" y="53"/>
                </a:lnTo>
                <a:lnTo>
                  <a:pt x="503" y="59"/>
                </a:lnTo>
                <a:lnTo>
                  <a:pt x="498" y="62"/>
                </a:lnTo>
                <a:lnTo>
                  <a:pt x="499" y="69"/>
                </a:lnTo>
                <a:lnTo>
                  <a:pt x="500" y="75"/>
                </a:lnTo>
                <a:lnTo>
                  <a:pt x="502" y="82"/>
                </a:lnTo>
                <a:lnTo>
                  <a:pt x="496" y="87"/>
                </a:lnTo>
                <a:lnTo>
                  <a:pt x="490" y="89"/>
                </a:lnTo>
                <a:lnTo>
                  <a:pt x="495" y="87"/>
                </a:lnTo>
                <a:lnTo>
                  <a:pt x="502" y="87"/>
                </a:lnTo>
                <a:lnTo>
                  <a:pt x="507" y="88"/>
                </a:lnTo>
                <a:lnTo>
                  <a:pt x="514" y="83"/>
                </a:lnTo>
                <a:lnTo>
                  <a:pt x="520" y="78"/>
                </a:lnTo>
                <a:lnTo>
                  <a:pt x="526" y="78"/>
                </a:lnTo>
                <a:lnTo>
                  <a:pt x="528" y="85"/>
                </a:lnTo>
                <a:lnTo>
                  <a:pt x="530" y="91"/>
                </a:lnTo>
                <a:lnTo>
                  <a:pt x="525" y="95"/>
                </a:lnTo>
                <a:lnTo>
                  <a:pt x="519" y="97"/>
                </a:lnTo>
                <a:lnTo>
                  <a:pt x="521" y="104"/>
                </a:lnTo>
                <a:lnTo>
                  <a:pt x="527" y="102"/>
                </a:lnTo>
                <a:lnTo>
                  <a:pt x="533" y="101"/>
                </a:lnTo>
                <a:lnTo>
                  <a:pt x="539" y="94"/>
                </a:lnTo>
                <a:lnTo>
                  <a:pt x="546" y="96"/>
                </a:lnTo>
                <a:lnTo>
                  <a:pt x="551" y="97"/>
                </a:lnTo>
                <a:lnTo>
                  <a:pt x="557" y="102"/>
                </a:lnTo>
                <a:lnTo>
                  <a:pt x="560" y="108"/>
                </a:lnTo>
                <a:lnTo>
                  <a:pt x="561" y="114"/>
                </a:lnTo>
                <a:lnTo>
                  <a:pt x="567" y="111"/>
                </a:lnTo>
                <a:lnTo>
                  <a:pt x="574" y="116"/>
                </a:lnTo>
                <a:lnTo>
                  <a:pt x="580" y="121"/>
                </a:lnTo>
                <a:lnTo>
                  <a:pt x="584" y="128"/>
                </a:lnTo>
                <a:lnTo>
                  <a:pt x="587" y="123"/>
                </a:lnTo>
                <a:lnTo>
                  <a:pt x="592" y="127"/>
                </a:lnTo>
                <a:lnTo>
                  <a:pt x="599" y="123"/>
                </a:lnTo>
                <a:lnTo>
                  <a:pt x="605" y="130"/>
                </a:lnTo>
                <a:lnTo>
                  <a:pt x="605" y="143"/>
                </a:lnTo>
                <a:lnTo>
                  <a:pt x="599" y="150"/>
                </a:lnTo>
                <a:lnTo>
                  <a:pt x="593" y="153"/>
                </a:lnTo>
                <a:lnTo>
                  <a:pt x="587" y="155"/>
                </a:lnTo>
                <a:lnTo>
                  <a:pt x="581" y="158"/>
                </a:lnTo>
                <a:lnTo>
                  <a:pt x="575" y="161"/>
                </a:lnTo>
                <a:lnTo>
                  <a:pt x="568" y="162"/>
                </a:lnTo>
                <a:lnTo>
                  <a:pt x="562" y="161"/>
                </a:lnTo>
                <a:lnTo>
                  <a:pt x="556" y="162"/>
                </a:lnTo>
                <a:lnTo>
                  <a:pt x="551" y="155"/>
                </a:lnTo>
                <a:lnTo>
                  <a:pt x="545" y="160"/>
                </a:lnTo>
                <a:lnTo>
                  <a:pt x="538" y="164"/>
                </a:lnTo>
                <a:lnTo>
                  <a:pt x="537" y="170"/>
                </a:lnTo>
                <a:lnTo>
                  <a:pt x="540" y="177"/>
                </a:lnTo>
                <a:lnTo>
                  <a:pt x="547" y="184"/>
                </a:lnTo>
                <a:lnTo>
                  <a:pt x="553" y="188"/>
                </a:lnTo>
                <a:lnTo>
                  <a:pt x="559" y="192"/>
                </a:lnTo>
                <a:lnTo>
                  <a:pt x="560" y="198"/>
                </a:lnTo>
                <a:lnTo>
                  <a:pt x="565" y="196"/>
                </a:lnTo>
                <a:lnTo>
                  <a:pt x="569" y="203"/>
                </a:lnTo>
                <a:lnTo>
                  <a:pt x="563" y="210"/>
                </a:lnTo>
                <a:lnTo>
                  <a:pt x="557" y="210"/>
                </a:lnTo>
                <a:lnTo>
                  <a:pt x="551" y="209"/>
                </a:lnTo>
                <a:lnTo>
                  <a:pt x="549" y="211"/>
                </a:lnTo>
                <a:lnTo>
                  <a:pt x="542" y="214"/>
                </a:lnTo>
                <a:lnTo>
                  <a:pt x="537" y="215"/>
                </a:lnTo>
                <a:lnTo>
                  <a:pt x="531" y="218"/>
                </a:lnTo>
                <a:lnTo>
                  <a:pt x="525" y="218"/>
                </a:lnTo>
                <a:lnTo>
                  <a:pt x="519" y="214"/>
                </a:lnTo>
                <a:lnTo>
                  <a:pt x="512" y="209"/>
                </a:lnTo>
                <a:lnTo>
                  <a:pt x="506" y="204"/>
                </a:lnTo>
                <a:lnTo>
                  <a:pt x="505" y="210"/>
                </a:lnTo>
                <a:lnTo>
                  <a:pt x="506" y="217"/>
                </a:lnTo>
                <a:lnTo>
                  <a:pt x="503" y="224"/>
                </a:lnTo>
                <a:lnTo>
                  <a:pt x="502" y="223"/>
                </a:lnTo>
                <a:lnTo>
                  <a:pt x="497" y="223"/>
                </a:lnTo>
                <a:lnTo>
                  <a:pt x="491" y="217"/>
                </a:lnTo>
                <a:lnTo>
                  <a:pt x="485" y="214"/>
                </a:lnTo>
                <a:lnTo>
                  <a:pt x="478" y="210"/>
                </a:lnTo>
                <a:lnTo>
                  <a:pt x="472" y="210"/>
                </a:lnTo>
                <a:lnTo>
                  <a:pt x="466" y="211"/>
                </a:lnTo>
                <a:lnTo>
                  <a:pt x="460" y="209"/>
                </a:lnTo>
                <a:lnTo>
                  <a:pt x="453" y="211"/>
                </a:lnTo>
                <a:lnTo>
                  <a:pt x="447" y="210"/>
                </a:lnTo>
                <a:lnTo>
                  <a:pt x="443" y="210"/>
                </a:lnTo>
                <a:lnTo>
                  <a:pt x="437" y="206"/>
                </a:lnTo>
                <a:lnTo>
                  <a:pt x="435" y="212"/>
                </a:lnTo>
                <a:lnTo>
                  <a:pt x="429" y="215"/>
                </a:lnTo>
                <a:lnTo>
                  <a:pt x="425" y="208"/>
                </a:lnTo>
                <a:lnTo>
                  <a:pt x="417" y="209"/>
                </a:lnTo>
                <a:lnTo>
                  <a:pt x="412" y="208"/>
                </a:lnTo>
                <a:lnTo>
                  <a:pt x="407" y="215"/>
                </a:lnTo>
                <a:lnTo>
                  <a:pt x="401" y="210"/>
                </a:lnTo>
                <a:lnTo>
                  <a:pt x="393" y="207"/>
                </a:lnTo>
                <a:lnTo>
                  <a:pt x="392" y="210"/>
                </a:lnTo>
                <a:lnTo>
                  <a:pt x="391" y="217"/>
                </a:lnTo>
                <a:lnTo>
                  <a:pt x="384" y="222"/>
                </a:lnTo>
                <a:lnTo>
                  <a:pt x="381" y="228"/>
                </a:lnTo>
                <a:lnTo>
                  <a:pt x="381" y="234"/>
                </a:lnTo>
                <a:lnTo>
                  <a:pt x="380" y="240"/>
                </a:lnTo>
                <a:lnTo>
                  <a:pt x="378" y="247"/>
                </a:lnTo>
                <a:lnTo>
                  <a:pt x="380" y="249"/>
                </a:lnTo>
                <a:lnTo>
                  <a:pt x="378" y="256"/>
                </a:lnTo>
                <a:lnTo>
                  <a:pt x="377" y="261"/>
                </a:lnTo>
                <a:lnTo>
                  <a:pt x="377" y="269"/>
                </a:lnTo>
                <a:lnTo>
                  <a:pt x="380" y="274"/>
                </a:lnTo>
                <a:lnTo>
                  <a:pt x="381" y="281"/>
                </a:lnTo>
                <a:lnTo>
                  <a:pt x="377" y="288"/>
                </a:lnTo>
                <a:lnTo>
                  <a:pt x="376" y="295"/>
                </a:lnTo>
                <a:lnTo>
                  <a:pt x="374" y="301"/>
                </a:lnTo>
                <a:lnTo>
                  <a:pt x="374" y="308"/>
                </a:lnTo>
                <a:lnTo>
                  <a:pt x="372" y="314"/>
                </a:lnTo>
                <a:lnTo>
                  <a:pt x="366" y="317"/>
                </a:lnTo>
                <a:lnTo>
                  <a:pt x="359" y="314"/>
                </a:lnTo>
                <a:lnTo>
                  <a:pt x="354" y="321"/>
                </a:lnTo>
                <a:lnTo>
                  <a:pt x="351" y="328"/>
                </a:lnTo>
                <a:lnTo>
                  <a:pt x="352" y="335"/>
                </a:lnTo>
                <a:lnTo>
                  <a:pt x="349" y="340"/>
                </a:lnTo>
                <a:lnTo>
                  <a:pt x="353" y="347"/>
                </a:lnTo>
                <a:lnTo>
                  <a:pt x="354" y="348"/>
                </a:lnTo>
                <a:lnTo>
                  <a:pt x="358" y="355"/>
                </a:lnTo>
                <a:lnTo>
                  <a:pt x="353" y="357"/>
                </a:lnTo>
                <a:lnTo>
                  <a:pt x="348" y="364"/>
                </a:lnTo>
                <a:lnTo>
                  <a:pt x="341" y="366"/>
                </a:lnTo>
                <a:lnTo>
                  <a:pt x="338" y="373"/>
                </a:lnTo>
                <a:lnTo>
                  <a:pt x="330" y="378"/>
                </a:lnTo>
                <a:lnTo>
                  <a:pt x="330" y="386"/>
                </a:lnTo>
                <a:lnTo>
                  <a:pt x="337" y="392"/>
                </a:lnTo>
                <a:lnTo>
                  <a:pt x="335" y="398"/>
                </a:lnTo>
                <a:lnTo>
                  <a:pt x="332" y="405"/>
                </a:lnTo>
                <a:lnTo>
                  <a:pt x="326" y="412"/>
                </a:lnTo>
                <a:lnTo>
                  <a:pt x="325" y="418"/>
                </a:lnTo>
                <a:lnTo>
                  <a:pt x="324" y="425"/>
                </a:lnTo>
                <a:lnTo>
                  <a:pt x="319" y="432"/>
                </a:lnTo>
                <a:lnTo>
                  <a:pt x="319" y="438"/>
                </a:lnTo>
                <a:lnTo>
                  <a:pt x="314" y="438"/>
                </a:lnTo>
                <a:lnTo>
                  <a:pt x="308" y="434"/>
                </a:lnTo>
                <a:lnTo>
                  <a:pt x="301" y="437"/>
                </a:lnTo>
                <a:lnTo>
                  <a:pt x="295" y="441"/>
                </a:lnTo>
                <a:lnTo>
                  <a:pt x="294" y="441"/>
                </a:lnTo>
                <a:lnTo>
                  <a:pt x="289" y="438"/>
                </a:lnTo>
                <a:lnTo>
                  <a:pt x="287" y="437"/>
                </a:lnTo>
                <a:lnTo>
                  <a:pt x="282" y="438"/>
                </a:lnTo>
                <a:lnTo>
                  <a:pt x="275" y="443"/>
                </a:lnTo>
                <a:lnTo>
                  <a:pt x="270" y="449"/>
                </a:lnTo>
                <a:lnTo>
                  <a:pt x="264" y="454"/>
                </a:lnTo>
                <a:lnTo>
                  <a:pt x="258" y="454"/>
                </a:lnTo>
                <a:lnTo>
                  <a:pt x="252" y="450"/>
                </a:lnTo>
                <a:lnTo>
                  <a:pt x="246" y="451"/>
                </a:lnTo>
                <a:lnTo>
                  <a:pt x="239" y="445"/>
                </a:lnTo>
                <a:lnTo>
                  <a:pt x="233" y="444"/>
                </a:lnTo>
                <a:lnTo>
                  <a:pt x="228" y="441"/>
                </a:lnTo>
                <a:lnTo>
                  <a:pt x="221" y="437"/>
                </a:lnTo>
                <a:lnTo>
                  <a:pt x="220" y="429"/>
                </a:lnTo>
                <a:lnTo>
                  <a:pt x="214" y="429"/>
                </a:lnTo>
                <a:lnTo>
                  <a:pt x="207" y="430"/>
                </a:lnTo>
                <a:lnTo>
                  <a:pt x="201" y="430"/>
                </a:lnTo>
                <a:lnTo>
                  <a:pt x="195" y="429"/>
                </a:lnTo>
                <a:lnTo>
                  <a:pt x="189" y="429"/>
                </a:lnTo>
                <a:lnTo>
                  <a:pt x="183" y="433"/>
                </a:lnTo>
                <a:lnTo>
                  <a:pt x="177" y="434"/>
                </a:lnTo>
                <a:lnTo>
                  <a:pt x="170" y="437"/>
                </a:lnTo>
                <a:lnTo>
                  <a:pt x="169" y="444"/>
                </a:lnTo>
                <a:lnTo>
                  <a:pt x="168" y="448"/>
                </a:lnTo>
                <a:lnTo>
                  <a:pt x="165" y="456"/>
                </a:lnTo>
                <a:lnTo>
                  <a:pt x="165" y="461"/>
                </a:lnTo>
                <a:lnTo>
                  <a:pt x="162" y="464"/>
                </a:lnTo>
                <a:lnTo>
                  <a:pt x="156" y="464"/>
                </a:lnTo>
                <a:lnTo>
                  <a:pt x="149" y="468"/>
                </a:lnTo>
                <a:lnTo>
                  <a:pt x="144" y="475"/>
                </a:lnTo>
                <a:lnTo>
                  <a:pt x="138" y="473"/>
                </a:lnTo>
                <a:lnTo>
                  <a:pt x="132" y="473"/>
                </a:lnTo>
                <a:lnTo>
                  <a:pt x="126" y="477"/>
                </a:lnTo>
                <a:lnTo>
                  <a:pt x="119" y="474"/>
                </a:lnTo>
                <a:lnTo>
                  <a:pt x="114" y="472"/>
                </a:lnTo>
                <a:lnTo>
                  <a:pt x="108" y="468"/>
                </a:lnTo>
                <a:lnTo>
                  <a:pt x="102" y="470"/>
                </a:lnTo>
                <a:lnTo>
                  <a:pt x="96" y="473"/>
                </a:lnTo>
                <a:lnTo>
                  <a:pt x="89" y="473"/>
                </a:lnTo>
                <a:lnTo>
                  <a:pt x="83" y="477"/>
                </a:lnTo>
                <a:lnTo>
                  <a:pt x="77" y="482"/>
                </a:lnTo>
                <a:lnTo>
                  <a:pt x="71" y="483"/>
                </a:lnTo>
                <a:lnTo>
                  <a:pt x="66" y="486"/>
                </a:lnTo>
                <a:lnTo>
                  <a:pt x="59" y="482"/>
                </a:lnTo>
                <a:lnTo>
                  <a:pt x="54" y="476"/>
                </a:lnTo>
                <a:lnTo>
                  <a:pt x="48" y="474"/>
                </a:lnTo>
                <a:lnTo>
                  <a:pt x="45" y="467"/>
                </a:lnTo>
                <a:lnTo>
                  <a:pt x="41" y="460"/>
                </a:lnTo>
                <a:lnTo>
                  <a:pt x="35" y="459"/>
                </a:lnTo>
                <a:lnTo>
                  <a:pt x="29" y="452"/>
                </a:lnTo>
                <a:lnTo>
                  <a:pt x="27" y="449"/>
                </a:lnTo>
                <a:lnTo>
                  <a:pt x="27" y="444"/>
                </a:lnTo>
                <a:lnTo>
                  <a:pt x="24" y="442"/>
                </a:lnTo>
                <a:lnTo>
                  <a:pt x="19" y="440"/>
                </a:lnTo>
                <a:lnTo>
                  <a:pt x="14" y="434"/>
                </a:lnTo>
                <a:lnTo>
                  <a:pt x="9" y="426"/>
                </a:lnTo>
                <a:lnTo>
                  <a:pt x="8" y="420"/>
                </a:lnTo>
                <a:lnTo>
                  <a:pt x="8" y="413"/>
                </a:lnTo>
                <a:lnTo>
                  <a:pt x="1" y="411"/>
                </a:lnTo>
                <a:lnTo>
                  <a:pt x="0" y="403"/>
                </a:lnTo>
                <a:lnTo>
                  <a:pt x="4" y="396"/>
                </a:lnTo>
                <a:lnTo>
                  <a:pt x="5" y="389"/>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39" name="Freeform 1171"/>
          <p:cNvSpPr>
            <a:spLocks/>
          </p:cNvSpPr>
          <p:nvPr/>
        </p:nvSpPr>
        <p:spPr bwMode="auto">
          <a:xfrm>
            <a:off x="8916988" y="5037138"/>
            <a:ext cx="7937" cy="15875"/>
          </a:xfrm>
          <a:custGeom>
            <a:avLst/>
            <a:gdLst>
              <a:gd name="T0" fmla="*/ 2147483647 w 18"/>
              <a:gd name="T1" fmla="*/ 2147483647 h 30"/>
              <a:gd name="T2" fmla="*/ 2147483647 w 18"/>
              <a:gd name="T3" fmla="*/ 2147483647 h 30"/>
              <a:gd name="T4" fmla="*/ 2147483647 w 18"/>
              <a:gd name="T5" fmla="*/ 2147483647 h 30"/>
              <a:gd name="T6" fmla="*/ 2147483647 w 18"/>
              <a:gd name="T7" fmla="*/ 2147483647 h 30"/>
              <a:gd name="T8" fmla="*/ 2147483647 w 18"/>
              <a:gd name="T9" fmla="*/ 2147483647 h 30"/>
              <a:gd name="T10" fmla="*/ 2147483647 w 18"/>
              <a:gd name="T11" fmla="*/ 0 h 30"/>
              <a:gd name="T12" fmla="*/ 2147483647 w 18"/>
              <a:gd name="T13" fmla="*/ 2147483647 h 30"/>
              <a:gd name="T14" fmla="*/ 0 w 18"/>
              <a:gd name="T15" fmla="*/ 2147483647 h 30"/>
              <a:gd name="T16" fmla="*/ 2147483647 w 18"/>
              <a:gd name="T17" fmla="*/ 2147483647 h 30"/>
              <a:gd name="T18" fmla="*/ 2147483647 w 18"/>
              <a:gd name="T19" fmla="*/ 2147483647 h 30"/>
              <a:gd name="T20" fmla="*/ 2147483647 w 18"/>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30"/>
              <a:gd name="T35" fmla="*/ 18 w 18"/>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30">
                <a:moveTo>
                  <a:pt x="11" y="30"/>
                </a:moveTo>
                <a:lnTo>
                  <a:pt x="12" y="24"/>
                </a:lnTo>
                <a:lnTo>
                  <a:pt x="18" y="17"/>
                </a:lnTo>
                <a:lnTo>
                  <a:pt x="18" y="10"/>
                </a:lnTo>
                <a:lnTo>
                  <a:pt x="11" y="8"/>
                </a:lnTo>
                <a:lnTo>
                  <a:pt x="7" y="0"/>
                </a:lnTo>
                <a:lnTo>
                  <a:pt x="1" y="3"/>
                </a:lnTo>
                <a:lnTo>
                  <a:pt x="0" y="10"/>
                </a:lnTo>
                <a:lnTo>
                  <a:pt x="4" y="17"/>
                </a:lnTo>
                <a:lnTo>
                  <a:pt x="5" y="23"/>
                </a:lnTo>
                <a:lnTo>
                  <a:pt x="11" y="3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0" name="Freeform 1172"/>
          <p:cNvSpPr>
            <a:spLocks/>
          </p:cNvSpPr>
          <p:nvPr/>
        </p:nvSpPr>
        <p:spPr bwMode="auto">
          <a:xfrm>
            <a:off x="8916988" y="5053013"/>
            <a:ext cx="1587" cy="7937"/>
          </a:xfrm>
          <a:custGeom>
            <a:avLst/>
            <a:gdLst>
              <a:gd name="T0" fmla="*/ 2147483647 w 4"/>
              <a:gd name="T1" fmla="*/ 2147483647 h 20"/>
              <a:gd name="T2" fmla="*/ 2147483647 w 4"/>
              <a:gd name="T3" fmla="*/ 2147483647 h 20"/>
              <a:gd name="T4" fmla="*/ 2147483647 w 4"/>
              <a:gd name="T5" fmla="*/ 2147483647 h 20"/>
              <a:gd name="T6" fmla="*/ 0 w 4"/>
              <a:gd name="T7" fmla="*/ 0 h 20"/>
              <a:gd name="T8" fmla="*/ 0 w 4"/>
              <a:gd name="T9" fmla="*/ 2147483647 h 20"/>
              <a:gd name="T10" fmla="*/ 2147483647 w 4"/>
              <a:gd name="T11" fmla="*/ 2147483647 h 20"/>
              <a:gd name="T12" fmla="*/ 0 60000 65536"/>
              <a:gd name="T13" fmla="*/ 0 60000 65536"/>
              <a:gd name="T14" fmla="*/ 0 60000 65536"/>
              <a:gd name="T15" fmla="*/ 0 60000 65536"/>
              <a:gd name="T16" fmla="*/ 0 60000 65536"/>
              <a:gd name="T17" fmla="*/ 0 60000 65536"/>
              <a:gd name="T18" fmla="*/ 0 w 4"/>
              <a:gd name="T19" fmla="*/ 0 h 20"/>
              <a:gd name="T20" fmla="*/ 4 w 4"/>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4" h="20">
                <a:moveTo>
                  <a:pt x="3" y="20"/>
                </a:moveTo>
                <a:lnTo>
                  <a:pt x="4" y="13"/>
                </a:lnTo>
                <a:lnTo>
                  <a:pt x="4" y="6"/>
                </a:lnTo>
                <a:lnTo>
                  <a:pt x="0" y="0"/>
                </a:lnTo>
                <a:lnTo>
                  <a:pt x="0" y="13"/>
                </a:lnTo>
                <a:lnTo>
                  <a:pt x="3" y="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1" name="Freeform 1173"/>
          <p:cNvSpPr>
            <a:spLocks/>
          </p:cNvSpPr>
          <p:nvPr/>
        </p:nvSpPr>
        <p:spPr bwMode="auto">
          <a:xfrm>
            <a:off x="8918575" y="5002213"/>
            <a:ext cx="28575" cy="28575"/>
          </a:xfrm>
          <a:custGeom>
            <a:avLst/>
            <a:gdLst>
              <a:gd name="T0" fmla="*/ 2147483647 w 62"/>
              <a:gd name="T1" fmla="*/ 2147483647 h 64"/>
              <a:gd name="T2" fmla="*/ 2147483647 w 62"/>
              <a:gd name="T3" fmla="*/ 2147483647 h 64"/>
              <a:gd name="T4" fmla="*/ 2147483647 w 62"/>
              <a:gd name="T5" fmla="*/ 2147483647 h 64"/>
              <a:gd name="T6" fmla="*/ 2147483647 w 62"/>
              <a:gd name="T7" fmla="*/ 2147483647 h 64"/>
              <a:gd name="T8" fmla="*/ 2147483647 w 62"/>
              <a:gd name="T9" fmla="*/ 2147483647 h 64"/>
              <a:gd name="T10" fmla="*/ 2147483647 w 62"/>
              <a:gd name="T11" fmla="*/ 2147483647 h 64"/>
              <a:gd name="T12" fmla="*/ 2147483647 w 62"/>
              <a:gd name="T13" fmla="*/ 2147483647 h 64"/>
              <a:gd name="T14" fmla="*/ 2147483647 w 62"/>
              <a:gd name="T15" fmla="*/ 2147483647 h 64"/>
              <a:gd name="T16" fmla="*/ 2147483647 w 62"/>
              <a:gd name="T17" fmla="*/ 2147483647 h 64"/>
              <a:gd name="T18" fmla="*/ 2147483647 w 62"/>
              <a:gd name="T19" fmla="*/ 2147483647 h 64"/>
              <a:gd name="T20" fmla="*/ 2147483647 w 62"/>
              <a:gd name="T21" fmla="*/ 2147483647 h 64"/>
              <a:gd name="T22" fmla="*/ 2147483647 w 62"/>
              <a:gd name="T23" fmla="*/ 2147483647 h 64"/>
              <a:gd name="T24" fmla="*/ 2147483647 w 62"/>
              <a:gd name="T25" fmla="*/ 2147483647 h 64"/>
              <a:gd name="T26" fmla="*/ 2147483647 w 62"/>
              <a:gd name="T27" fmla="*/ 2147483647 h 64"/>
              <a:gd name="T28" fmla="*/ 2147483647 w 62"/>
              <a:gd name="T29" fmla="*/ 2147483647 h 64"/>
              <a:gd name="T30" fmla="*/ 2147483647 w 62"/>
              <a:gd name="T31" fmla="*/ 2147483647 h 64"/>
              <a:gd name="T32" fmla="*/ 2147483647 w 62"/>
              <a:gd name="T33" fmla="*/ 2147483647 h 64"/>
              <a:gd name="T34" fmla="*/ 2147483647 w 62"/>
              <a:gd name="T35" fmla="*/ 2147483647 h 64"/>
              <a:gd name="T36" fmla="*/ 2147483647 w 62"/>
              <a:gd name="T37" fmla="*/ 2147483647 h 64"/>
              <a:gd name="T38" fmla="*/ 2147483647 w 62"/>
              <a:gd name="T39" fmla="*/ 0 h 64"/>
              <a:gd name="T40" fmla="*/ 0 w 62"/>
              <a:gd name="T41" fmla="*/ 2147483647 h 64"/>
              <a:gd name="T42" fmla="*/ 2147483647 w 62"/>
              <a:gd name="T43" fmla="*/ 2147483647 h 64"/>
              <a:gd name="T44" fmla="*/ 2147483647 w 62"/>
              <a:gd name="T45" fmla="*/ 2147483647 h 64"/>
              <a:gd name="T46" fmla="*/ 2147483647 w 62"/>
              <a:gd name="T47" fmla="*/ 2147483647 h 64"/>
              <a:gd name="T48" fmla="*/ 2147483647 w 62"/>
              <a:gd name="T49" fmla="*/ 2147483647 h 64"/>
              <a:gd name="T50" fmla="*/ 2147483647 w 62"/>
              <a:gd name="T51" fmla="*/ 2147483647 h 64"/>
              <a:gd name="T52" fmla="*/ 2147483647 w 62"/>
              <a:gd name="T53" fmla="*/ 2147483647 h 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2"/>
              <a:gd name="T82" fmla="*/ 0 h 64"/>
              <a:gd name="T83" fmla="*/ 62 w 62"/>
              <a:gd name="T84" fmla="*/ 64 h 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2" h="64">
                <a:moveTo>
                  <a:pt x="22" y="41"/>
                </a:moveTo>
                <a:lnTo>
                  <a:pt x="26" y="47"/>
                </a:lnTo>
                <a:lnTo>
                  <a:pt x="32" y="54"/>
                </a:lnTo>
                <a:lnTo>
                  <a:pt x="37" y="59"/>
                </a:lnTo>
                <a:lnTo>
                  <a:pt x="43" y="60"/>
                </a:lnTo>
                <a:lnTo>
                  <a:pt x="51" y="63"/>
                </a:lnTo>
                <a:lnTo>
                  <a:pt x="56" y="64"/>
                </a:lnTo>
                <a:lnTo>
                  <a:pt x="62" y="62"/>
                </a:lnTo>
                <a:lnTo>
                  <a:pt x="56" y="56"/>
                </a:lnTo>
                <a:lnTo>
                  <a:pt x="51" y="54"/>
                </a:lnTo>
                <a:lnTo>
                  <a:pt x="45" y="46"/>
                </a:lnTo>
                <a:lnTo>
                  <a:pt x="40" y="39"/>
                </a:lnTo>
                <a:lnTo>
                  <a:pt x="40" y="33"/>
                </a:lnTo>
                <a:lnTo>
                  <a:pt x="37" y="27"/>
                </a:lnTo>
                <a:lnTo>
                  <a:pt x="31" y="21"/>
                </a:lnTo>
                <a:lnTo>
                  <a:pt x="25" y="18"/>
                </a:lnTo>
                <a:lnTo>
                  <a:pt x="19" y="13"/>
                </a:lnTo>
                <a:lnTo>
                  <a:pt x="13" y="7"/>
                </a:lnTo>
                <a:lnTo>
                  <a:pt x="7" y="4"/>
                </a:lnTo>
                <a:lnTo>
                  <a:pt x="1" y="0"/>
                </a:lnTo>
                <a:lnTo>
                  <a:pt x="0" y="8"/>
                </a:lnTo>
                <a:lnTo>
                  <a:pt x="2" y="15"/>
                </a:lnTo>
                <a:lnTo>
                  <a:pt x="8" y="21"/>
                </a:lnTo>
                <a:lnTo>
                  <a:pt x="15" y="27"/>
                </a:lnTo>
                <a:lnTo>
                  <a:pt x="18" y="33"/>
                </a:lnTo>
                <a:lnTo>
                  <a:pt x="22" y="40"/>
                </a:lnTo>
                <a:lnTo>
                  <a:pt x="22" y="41"/>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2" name="Freeform 1174"/>
          <p:cNvSpPr>
            <a:spLocks/>
          </p:cNvSpPr>
          <p:nvPr/>
        </p:nvSpPr>
        <p:spPr bwMode="auto">
          <a:xfrm>
            <a:off x="8929688" y="5049838"/>
            <a:ext cx="6350" cy="7937"/>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2147483647 w 14"/>
              <a:gd name="T9" fmla="*/ 0 h 23"/>
              <a:gd name="T10" fmla="*/ 2147483647 w 14"/>
              <a:gd name="T11" fmla="*/ 0 h 23"/>
              <a:gd name="T12" fmla="*/ 0 w 14"/>
              <a:gd name="T13" fmla="*/ 2147483647 h 23"/>
              <a:gd name="T14" fmla="*/ 0 w 14"/>
              <a:gd name="T15" fmla="*/ 2147483647 h 23"/>
              <a:gd name="T16" fmla="*/ 2147483647 w 14"/>
              <a:gd name="T17" fmla="*/ 2147483647 h 23"/>
              <a:gd name="T18" fmla="*/ 2147483647 w 14"/>
              <a:gd name="T19" fmla="*/ 2147483647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23"/>
              <a:gd name="T32" fmla="*/ 14 w 14"/>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23">
                <a:moveTo>
                  <a:pt x="11" y="23"/>
                </a:moveTo>
                <a:lnTo>
                  <a:pt x="13" y="20"/>
                </a:lnTo>
                <a:lnTo>
                  <a:pt x="14" y="13"/>
                </a:lnTo>
                <a:lnTo>
                  <a:pt x="14" y="7"/>
                </a:lnTo>
                <a:lnTo>
                  <a:pt x="10" y="0"/>
                </a:lnTo>
                <a:lnTo>
                  <a:pt x="4" y="0"/>
                </a:lnTo>
                <a:lnTo>
                  <a:pt x="0" y="7"/>
                </a:lnTo>
                <a:lnTo>
                  <a:pt x="0" y="13"/>
                </a:lnTo>
                <a:lnTo>
                  <a:pt x="4" y="20"/>
                </a:lnTo>
                <a:lnTo>
                  <a:pt x="11" y="23"/>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3" name="Freeform 1175"/>
          <p:cNvSpPr>
            <a:spLocks/>
          </p:cNvSpPr>
          <p:nvPr/>
        </p:nvSpPr>
        <p:spPr bwMode="auto">
          <a:xfrm>
            <a:off x="8934450" y="5068888"/>
            <a:ext cx="6350" cy="11112"/>
          </a:xfrm>
          <a:custGeom>
            <a:avLst/>
            <a:gdLst>
              <a:gd name="T0" fmla="*/ 2147483647 w 14"/>
              <a:gd name="T1" fmla="*/ 2147483647 h 25"/>
              <a:gd name="T2" fmla="*/ 2147483647 w 14"/>
              <a:gd name="T3" fmla="*/ 2147483647 h 25"/>
              <a:gd name="T4" fmla="*/ 2147483647 w 14"/>
              <a:gd name="T5" fmla="*/ 2147483647 h 25"/>
              <a:gd name="T6" fmla="*/ 2147483647 w 14"/>
              <a:gd name="T7" fmla="*/ 2147483647 h 25"/>
              <a:gd name="T8" fmla="*/ 2147483647 w 14"/>
              <a:gd name="T9" fmla="*/ 0 h 25"/>
              <a:gd name="T10" fmla="*/ 2147483647 w 14"/>
              <a:gd name="T11" fmla="*/ 2147483647 h 25"/>
              <a:gd name="T12" fmla="*/ 0 w 14"/>
              <a:gd name="T13" fmla="*/ 2147483647 h 25"/>
              <a:gd name="T14" fmla="*/ 2147483647 w 14"/>
              <a:gd name="T15" fmla="*/ 2147483647 h 25"/>
              <a:gd name="T16" fmla="*/ 2147483647 w 14"/>
              <a:gd name="T17" fmla="*/ 214748364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5"/>
              <a:gd name="T29" fmla="*/ 14 w 14"/>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5">
                <a:moveTo>
                  <a:pt x="11" y="25"/>
                </a:moveTo>
                <a:lnTo>
                  <a:pt x="8" y="21"/>
                </a:lnTo>
                <a:lnTo>
                  <a:pt x="8" y="14"/>
                </a:lnTo>
                <a:lnTo>
                  <a:pt x="14" y="8"/>
                </a:lnTo>
                <a:lnTo>
                  <a:pt x="12" y="0"/>
                </a:lnTo>
                <a:lnTo>
                  <a:pt x="5" y="6"/>
                </a:lnTo>
                <a:lnTo>
                  <a:pt x="0" y="13"/>
                </a:lnTo>
                <a:lnTo>
                  <a:pt x="5" y="19"/>
                </a:lnTo>
                <a:lnTo>
                  <a:pt x="11" y="25"/>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4" name="Freeform 1176"/>
          <p:cNvSpPr>
            <a:spLocks/>
          </p:cNvSpPr>
          <p:nvPr/>
        </p:nvSpPr>
        <p:spPr bwMode="auto">
          <a:xfrm>
            <a:off x="8936038" y="5054600"/>
            <a:ext cx="19050" cy="22225"/>
          </a:xfrm>
          <a:custGeom>
            <a:avLst/>
            <a:gdLst>
              <a:gd name="T0" fmla="*/ 2147483647 w 42"/>
              <a:gd name="T1" fmla="*/ 2147483647 h 48"/>
              <a:gd name="T2" fmla="*/ 2147483647 w 42"/>
              <a:gd name="T3" fmla="*/ 2147483647 h 48"/>
              <a:gd name="T4" fmla="*/ 2147483647 w 42"/>
              <a:gd name="T5" fmla="*/ 2147483647 h 48"/>
              <a:gd name="T6" fmla="*/ 2147483647 w 42"/>
              <a:gd name="T7" fmla="*/ 2147483647 h 48"/>
              <a:gd name="T8" fmla="*/ 2147483647 w 42"/>
              <a:gd name="T9" fmla="*/ 2147483647 h 48"/>
              <a:gd name="T10" fmla="*/ 2147483647 w 42"/>
              <a:gd name="T11" fmla="*/ 2147483647 h 48"/>
              <a:gd name="T12" fmla="*/ 2147483647 w 42"/>
              <a:gd name="T13" fmla="*/ 2147483647 h 48"/>
              <a:gd name="T14" fmla="*/ 2147483647 w 42"/>
              <a:gd name="T15" fmla="*/ 2147483647 h 48"/>
              <a:gd name="T16" fmla="*/ 2147483647 w 42"/>
              <a:gd name="T17" fmla="*/ 2147483647 h 48"/>
              <a:gd name="T18" fmla="*/ 2147483647 w 42"/>
              <a:gd name="T19" fmla="*/ 0 h 48"/>
              <a:gd name="T20" fmla="*/ 2147483647 w 42"/>
              <a:gd name="T21" fmla="*/ 2147483647 h 48"/>
              <a:gd name="T22" fmla="*/ 2147483647 w 42"/>
              <a:gd name="T23" fmla="*/ 2147483647 h 48"/>
              <a:gd name="T24" fmla="*/ 2147483647 w 42"/>
              <a:gd name="T25" fmla="*/ 2147483647 h 48"/>
              <a:gd name="T26" fmla="*/ 2147483647 w 42"/>
              <a:gd name="T27" fmla="*/ 2147483647 h 48"/>
              <a:gd name="T28" fmla="*/ 0 w 42"/>
              <a:gd name="T29" fmla="*/ 2147483647 h 48"/>
              <a:gd name="T30" fmla="*/ 2147483647 w 42"/>
              <a:gd name="T31" fmla="*/ 2147483647 h 48"/>
              <a:gd name="T32" fmla="*/ 2147483647 w 42"/>
              <a:gd name="T33" fmla="*/ 2147483647 h 48"/>
              <a:gd name="T34" fmla="*/ 2147483647 w 42"/>
              <a:gd name="T35" fmla="*/ 2147483647 h 48"/>
              <a:gd name="T36" fmla="*/ 2147483647 w 42"/>
              <a:gd name="T37" fmla="*/ 2147483647 h 48"/>
              <a:gd name="T38" fmla="*/ 2147483647 w 42"/>
              <a:gd name="T39" fmla="*/ 2147483647 h 48"/>
              <a:gd name="T40" fmla="*/ 2147483647 w 42"/>
              <a:gd name="T41" fmla="*/ 2147483647 h 48"/>
              <a:gd name="T42" fmla="*/ 2147483647 w 42"/>
              <a:gd name="T43" fmla="*/ 2147483647 h 48"/>
              <a:gd name="T44" fmla="*/ 2147483647 w 42"/>
              <a:gd name="T45" fmla="*/ 214748364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48"/>
              <a:gd name="T71" fmla="*/ 42 w 42"/>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48">
                <a:moveTo>
                  <a:pt x="34" y="47"/>
                </a:moveTo>
                <a:lnTo>
                  <a:pt x="41" y="48"/>
                </a:lnTo>
                <a:lnTo>
                  <a:pt x="42" y="41"/>
                </a:lnTo>
                <a:lnTo>
                  <a:pt x="41" y="34"/>
                </a:lnTo>
                <a:lnTo>
                  <a:pt x="39" y="27"/>
                </a:lnTo>
                <a:lnTo>
                  <a:pt x="34" y="20"/>
                </a:lnTo>
                <a:lnTo>
                  <a:pt x="28" y="20"/>
                </a:lnTo>
                <a:lnTo>
                  <a:pt x="26" y="14"/>
                </a:lnTo>
                <a:lnTo>
                  <a:pt x="26" y="7"/>
                </a:lnTo>
                <a:lnTo>
                  <a:pt x="21" y="0"/>
                </a:lnTo>
                <a:lnTo>
                  <a:pt x="15" y="1"/>
                </a:lnTo>
                <a:lnTo>
                  <a:pt x="10" y="8"/>
                </a:lnTo>
                <a:lnTo>
                  <a:pt x="7" y="15"/>
                </a:lnTo>
                <a:lnTo>
                  <a:pt x="1" y="19"/>
                </a:lnTo>
                <a:lnTo>
                  <a:pt x="0" y="26"/>
                </a:lnTo>
                <a:lnTo>
                  <a:pt x="7" y="27"/>
                </a:lnTo>
                <a:lnTo>
                  <a:pt x="13" y="24"/>
                </a:lnTo>
                <a:lnTo>
                  <a:pt x="19" y="23"/>
                </a:lnTo>
                <a:lnTo>
                  <a:pt x="24" y="30"/>
                </a:lnTo>
                <a:lnTo>
                  <a:pt x="22" y="36"/>
                </a:lnTo>
                <a:lnTo>
                  <a:pt x="28" y="42"/>
                </a:lnTo>
                <a:lnTo>
                  <a:pt x="33" y="47"/>
                </a:lnTo>
                <a:lnTo>
                  <a:pt x="34" y="47"/>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5" name="Freeform 1177"/>
          <p:cNvSpPr>
            <a:spLocks/>
          </p:cNvSpPr>
          <p:nvPr/>
        </p:nvSpPr>
        <p:spPr bwMode="auto">
          <a:xfrm>
            <a:off x="8943975" y="5080000"/>
            <a:ext cx="3175" cy="1588"/>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6" y="0"/>
                </a:lnTo>
                <a:lnTo>
                  <a:pt x="0" y="4"/>
                </a:lnTo>
                <a:lnTo>
                  <a:pt x="6" y="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6" name="Freeform 1178"/>
          <p:cNvSpPr>
            <a:spLocks/>
          </p:cNvSpPr>
          <p:nvPr/>
        </p:nvSpPr>
        <p:spPr bwMode="auto">
          <a:xfrm>
            <a:off x="8947150" y="5029200"/>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1"/>
                </a:lnTo>
                <a:lnTo>
                  <a:pt x="6" y="5"/>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7" name="Freeform 1179"/>
          <p:cNvSpPr>
            <a:spLocks/>
          </p:cNvSpPr>
          <p:nvPr/>
        </p:nvSpPr>
        <p:spPr bwMode="auto">
          <a:xfrm>
            <a:off x="8953500" y="5029200"/>
            <a:ext cx="1588" cy="3175"/>
          </a:xfrm>
          <a:custGeom>
            <a:avLst/>
            <a:gdLst>
              <a:gd name="T0" fmla="*/ 0 w 4"/>
              <a:gd name="T1" fmla="*/ 2147483647 h 6"/>
              <a:gd name="T2" fmla="*/ 2147483647 w 4"/>
              <a:gd name="T3" fmla="*/ 2147483647 h 6"/>
              <a:gd name="T4" fmla="*/ 0 w 4"/>
              <a:gd name="T5" fmla="*/ 0 h 6"/>
              <a:gd name="T6" fmla="*/ 0 w 4"/>
              <a:gd name="T7" fmla="*/ 2147483647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4" y="6"/>
                </a:lnTo>
                <a:lnTo>
                  <a:pt x="0" y="0"/>
                </a:lnTo>
                <a:lnTo>
                  <a:pt x="0" y="6"/>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8" name="Freeform 1180"/>
          <p:cNvSpPr>
            <a:spLocks/>
          </p:cNvSpPr>
          <p:nvPr/>
        </p:nvSpPr>
        <p:spPr bwMode="auto">
          <a:xfrm>
            <a:off x="8955088" y="5073650"/>
            <a:ext cx="6350" cy="7938"/>
          </a:xfrm>
          <a:custGeom>
            <a:avLst/>
            <a:gdLst>
              <a:gd name="T0" fmla="*/ 2147483647 w 13"/>
              <a:gd name="T1" fmla="*/ 2147483647 h 20"/>
              <a:gd name="T2" fmla="*/ 2147483647 w 13"/>
              <a:gd name="T3" fmla="*/ 2147483647 h 20"/>
              <a:gd name="T4" fmla="*/ 2147483647 w 13"/>
              <a:gd name="T5" fmla="*/ 2147483647 h 20"/>
              <a:gd name="T6" fmla="*/ 2147483647 w 13"/>
              <a:gd name="T7" fmla="*/ 2147483647 h 20"/>
              <a:gd name="T8" fmla="*/ 2147483647 w 13"/>
              <a:gd name="T9" fmla="*/ 0 h 20"/>
              <a:gd name="T10" fmla="*/ 2147483647 w 13"/>
              <a:gd name="T11" fmla="*/ 0 h 20"/>
              <a:gd name="T12" fmla="*/ 0 w 13"/>
              <a:gd name="T13" fmla="*/ 2147483647 h 20"/>
              <a:gd name="T14" fmla="*/ 0 w 13"/>
              <a:gd name="T15" fmla="*/ 2147483647 h 20"/>
              <a:gd name="T16" fmla="*/ 2147483647 w 13"/>
              <a:gd name="T17" fmla="*/ 2147483647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0"/>
              <a:gd name="T29" fmla="*/ 13 w 13"/>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0">
                <a:moveTo>
                  <a:pt x="6" y="20"/>
                </a:moveTo>
                <a:lnTo>
                  <a:pt x="8" y="20"/>
                </a:lnTo>
                <a:lnTo>
                  <a:pt x="13" y="14"/>
                </a:lnTo>
                <a:lnTo>
                  <a:pt x="11" y="7"/>
                </a:lnTo>
                <a:lnTo>
                  <a:pt x="12" y="0"/>
                </a:lnTo>
                <a:lnTo>
                  <a:pt x="6" y="0"/>
                </a:lnTo>
                <a:lnTo>
                  <a:pt x="0" y="7"/>
                </a:lnTo>
                <a:lnTo>
                  <a:pt x="0" y="13"/>
                </a:lnTo>
                <a:lnTo>
                  <a:pt x="6" y="20"/>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49" name="Freeform 1181"/>
          <p:cNvSpPr>
            <a:spLocks/>
          </p:cNvSpPr>
          <p:nvPr/>
        </p:nvSpPr>
        <p:spPr bwMode="auto">
          <a:xfrm>
            <a:off x="8963025" y="5081588"/>
            <a:ext cx="1588" cy="1587"/>
          </a:xfrm>
          <a:custGeom>
            <a:avLst/>
            <a:gdLst>
              <a:gd name="T0" fmla="*/ 0 w 1"/>
              <a:gd name="T1" fmla="*/ 2147483647 h 8"/>
              <a:gd name="T2" fmla="*/ 2147483647 w 1"/>
              <a:gd name="T3" fmla="*/ 2147483647 h 8"/>
              <a:gd name="T4" fmla="*/ 0 w 1"/>
              <a:gd name="T5" fmla="*/ 0 h 8"/>
              <a:gd name="T6" fmla="*/ 0 w 1"/>
              <a:gd name="T7" fmla="*/ 2147483647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1" y="7"/>
                </a:lnTo>
                <a:lnTo>
                  <a:pt x="0" y="0"/>
                </a:lnTo>
                <a:lnTo>
                  <a:pt x="0" y="8"/>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0" name="Freeform 1182"/>
          <p:cNvSpPr>
            <a:spLocks/>
          </p:cNvSpPr>
          <p:nvPr/>
        </p:nvSpPr>
        <p:spPr bwMode="auto">
          <a:xfrm>
            <a:off x="8970963" y="5033963"/>
            <a:ext cx="3175" cy="3175"/>
          </a:xfrm>
          <a:custGeom>
            <a:avLst/>
            <a:gdLst>
              <a:gd name="T0" fmla="*/ 2147483647 w 6"/>
              <a:gd name="T1" fmla="*/ 2147483647 h 4"/>
              <a:gd name="T2" fmla="*/ 2147483647 w 6"/>
              <a:gd name="T3" fmla="*/ 0 h 4"/>
              <a:gd name="T4" fmla="*/ 0 w 6"/>
              <a:gd name="T5" fmla="*/ 0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0"/>
                </a:lnTo>
                <a:lnTo>
                  <a:pt x="6" y="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1" name="Freeform 1183"/>
          <p:cNvSpPr>
            <a:spLocks/>
          </p:cNvSpPr>
          <p:nvPr/>
        </p:nvSpPr>
        <p:spPr bwMode="auto">
          <a:xfrm>
            <a:off x="8970963" y="5037138"/>
            <a:ext cx="6350" cy="3175"/>
          </a:xfrm>
          <a:custGeom>
            <a:avLst/>
            <a:gdLst>
              <a:gd name="T0" fmla="*/ 2147483647 w 13"/>
              <a:gd name="T1" fmla="*/ 2147483647 h 7"/>
              <a:gd name="T2" fmla="*/ 2147483647 w 13"/>
              <a:gd name="T3" fmla="*/ 2147483647 h 7"/>
              <a:gd name="T4" fmla="*/ 2147483647 w 13"/>
              <a:gd name="T5" fmla="*/ 0 h 7"/>
              <a:gd name="T6" fmla="*/ 0 w 13"/>
              <a:gd name="T7" fmla="*/ 2147483647 h 7"/>
              <a:gd name="T8" fmla="*/ 2147483647 w 13"/>
              <a:gd name="T9" fmla="*/ 2147483647 h 7"/>
              <a:gd name="T10" fmla="*/ 2147483647 w 13"/>
              <a:gd name="T11" fmla="*/ 2147483647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3" y="7"/>
                </a:moveTo>
                <a:lnTo>
                  <a:pt x="13" y="6"/>
                </a:lnTo>
                <a:lnTo>
                  <a:pt x="7" y="0"/>
                </a:lnTo>
                <a:lnTo>
                  <a:pt x="0" y="2"/>
                </a:lnTo>
                <a:lnTo>
                  <a:pt x="6" y="4"/>
                </a:lnTo>
                <a:lnTo>
                  <a:pt x="13" y="7"/>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2" name="Freeform 1184"/>
          <p:cNvSpPr>
            <a:spLocks/>
          </p:cNvSpPr>
          <p:nvPr/>
        </p:nvSpPr>
        <p:spPr bwMode="auto">
          <a:xfrm>
            <a:off x="2414588" y="4302125"/>
            <a:ext cx="4762" cy="7938"/>
          </a:xfrm>
          <a:custGeom>
            <a:avLst/>
            <a:gdLst>
              <a:gd name="T0" fmla="*/ 2147483647 w 11"/>
              <a:gd name="T1" fmla="*/ 2147483647 h 18"/>
              <a:gd name="T2" fmla="*/ 0 w 11"/>
              <a:gd name="T3" fmla="*/ 2147483647 h 18"/>
              <a:gd name="T4" fmla="*/ 2147483647 w 11"/>
              <a:gd name="T5" fmla="*/ 2147483647 h 18"/>
              <a:gd name="T6" fmla="*/ 2147483647 w 11"/>
              <a:gd name="T7" fmla="*/ 0 h 18"/>
              <a:gd name="T8" fmla="*/ 2147483647 w 11"/>
              <a:gd name="T9" fmla="*/ 2147483647 h 18"/>
              <a:gd name="T10" fmla="*/ 2147483647 w 11"/>
              <a:gd name="T11" fmla="*/ 2147483647 h 18"/>
              <a:gd name="T12" fmla="*/ 2147483647 w 11"/>
              <a:gd name="T13" fmla="*/ 2147483647 h 18"/>
              <a:gd name="T14" fmla="*/ 0 60000 65536"/>
              <a:gd name="T15" fmla="*/ 0 60000 65536"/>
              <a:gd name="T16" fmla="*/ 0 60000 65536"/>
              <a:gd name="T17" fmla="*/ 0 60000 65536"/>
              <a:gd name="T18" fmla="*/ 0 60000 65536"/>
              <a:gd name="T19" fmla="*/ 0 60000 65536"/>
              <a:gd name="T20" fmla="*/ 0 60000 65536"/>
              <a:gd name="T21" fmla="*/ 0 w 11"/>
              <a:gd name="T22" fmla="*/ 0 h 18"/>
              <a:gd name="T23" fmla="*/ 11 w 11"/>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8">
                <a:moveTo>
                  <a:pt x="5" y="18"/>
                </a:moveTo>
                <a:lnTo>
                  <a:pt x="0" y="11"/>
                </a:lnTo>
                <a:lnTo>
                  <a:pt x="2" y="4"/>
                </a:lnTo>
                <a:lnTo>
                  <a:pt x="10" y="0"/>
                </a:lnTo>
                <a:lnTo>
                  <a:pt x="11" y="7"/>
                </a:lnTo>
                <a:lnTo>
                  <a:pt x="9" y="13"/>
                </a:lnTo>
                <a:lnTo>
                  <a:pt x="5" y="18"/>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3" name="Freeform 1185"/>
          <p:cNvSpPr>
            <a:spLocks/>
          </p:cNvSpPr>
          <p:nvPr/>
        </p:nvSpPr>
        <p:spPr bwMode="auto">
          <a:xfrm>
            <a:off x="5783263" y="3829050"/>
            <a:ext cx="222250" cy="307975"/>
          </a:xfrm>
          <a:custGeom>
            <a:avLst/>
            <a:gdLst>
              <a:gd name="T0" fmla="*/ 2147483647 w 467"/>
              <a:gd name="T1" fmla="*/ 2147483647 h 656"/>
              <a:gd name="T2" fmla="*/ 2147483647 w 467"/>
              <a:gd name="T3" fmla="*/ 2147483647 h 656"/>
              <a:gd name="T4" fmla="*/ 2147483647 w 467"/>
              <a:gd name="T5" fmla="*/ 2147483647 h 656"/>
              <a:gd name="T6" fmla="*/ 2147483647 w 467"/>
              <a:gd name="T7" fmla="*/ 2147483647 h 656"/>
              <a:gd name="T8" fmla="*/ 2147483647 w 467"/>
              <a:gd name="T9" fmla="*/ 2147483647 h 656"/>
              <a:gd name="T10" fmla="*/ 2147483647 w 467"/>
              <a:gd name="T11" fmla="*/ 2147483647 h 656"/>
              <a:gd name="T12" fmla="*/ 2147483647 w 467"/>
              <a:gd name="T13" fmla="*/ 2147483647 h 656"/>
              <a:gd name="T14" fmla="*/ 2147483647 w 467"/>
              <a:gd name="T15" fmla="*/ 2147483647 h 656"/>
              <a:gd name="T16" fmla="*/ 2147483647 w 467"/>
              <a:gd name="T17" fmla="*/ 2147483647 h 656"/>
              <a:gd name="T18" fmla="*/ 2147483647 w 467"/>
              <a:gd name="T19" fmla="*/ 0 h 656"/>
              <a:gd name="T20" fmla="*/ 2147483647 w 467"/>
              <a:gd name="T21" fmla="*/ 2147483647 h 656"/>
              <a:gd name="T22" fmla="*/ 2147483647 w 467"/>
              <a:gd name="T23" fmla="*/ 2147483647 h 656"/>
              <a:gd name="T24" fmla="*/ 2147483647 w 467"/>
              <a:gd name="T25" fmla="*/ 2147483647 h 656"/>
              <a:gd name="T26" fmla="*/ 2147483647 w 467"/>
              <a:gd name="T27" fmla="*/ 2147483647 h 656"/>
              <a:gd name="T28" fmla="*/ 2147483647 w 467"/>
              <a:gd name="T29" fmla="*/ 2147483647 h 656"/>
              <a:gd name="T30" fmla="*/ 2147483647 w 467"/>
              <a:gd name="T31" fmla="*/ 2147483647 h 656"/>
              <a:gd name="T32" fmla="*/ 2147483647 w 467"/>
              <a:gd name="T33" fmla="*/ 2147483647 h 656"/>
              <a:gd name="T34" fmla="*/ 2147483647 w 467"/>
              <a:gd name="T35" fmla="*/ 2147483647 h 656"/>
              <a:gd name="T36" fmla="*/ 2147483647 w 467"/>
              <a:gd name="T37" fmla="*/ 2147483647 h 656"/>
              <a:gd name="T38" fmla="*/ 2147483647 w 467"/>
              <a:gd name="T39" fmla="*/ 2147483647 h 656"/>
              <a:gd name="T40" fmla="*/ 2147483647 w 467"/>
              <a:gd name="T41" fmla="*/ 2147483647 h 656"/>
              <a:gd name="T42" fmla="*/ 2147483647 w 467"/>
              <a:gd name="T43" fmla="*/ 2147483647 h 656"/>
              <a:gd name="T44" fmla="*/ 2147483647 w 467"/>
              <a:gd name="T45" fmla="*/ 2147483647 h 656"/>
              <a:gd name="T46" fmla="*/ 2147483647 w 467"/>
              <a:gd name="T47" fmla="*/ 2147483647 h 656"/>
              <a:gd name="T48" fmla="*/ 2147483647 w 467"/>
              <a:gd name="T49" fmla="*/ 2147483647 h 656"/>
              <a:gd name="T50" fmla="*/ 2147483647 w 467"/>
              <a:gd name="T51" fmla="*/ 2147483647 h 656"/>
              <a:gd name="T52" fmla="*/ 2147483647 w 467"/>
              <a:gd name="T53" fmla="*/ 2147483647 h 656"/>
              <a:gd name="T54" fmla="*/ 2147483647 w 467"/>
              <a:gd name="T55" fmla="*/ 2147483647 h 656"/>
              <a:gd name="T56" fmla="*/ 2147483647 w 467"/>
              <a:gd name="T57" fmla="*/ 2147483647 h 656"/>
              <a:gd name="T58" fmla="*/ 2147483647 w 467"/>
              <a:gd name="T59" fmla="*/ 2147483647 h 656"/>
              <a:gd name="T60" fmla="*/ 2147483647 w 467"/>
              <a:gd name="T61" fmla="*/ 2147483647 h 656"/>
              <a:gd name="T62" fmla="*/ 2147483647 w 467"/>
              <a:gd name="T63" fmla="*/ 2147483647 h 656"/>
              <a:gd name="T64" fmla="*/ 2147483647 w 467"/>
              <a:gd name="T65" fmla="*/ 2147483647 h 656"/>
              <a:gd name="T66" fmla="*/ 2147483647 w 467"/>
              <a:gd name="T67" fmla="*/ 2147483647 h 656"/>
              <a:gd name="T68" fmla="*/ 2147483647 w 467"/>
              <a:gd name="T69" fmla="*/ 2147483647 h 656"/>
              <a:gd name="T70" fmla="*/ 2147483647 w 467"/>
              <a:gd name="T71" fmla="*/ 2147483647 h 656"/>
              <a:gd name="T72" fmla="*/ 2147483647 w 467"/>
              <a:gd name="T73" fmla="*/ 2147483647 h 656"/>
              <a:gd name="T74" fmla="*/ 2147483647 w 467"/>
              <a:gd name="T75" fmla="*/ 2147483647 h 656"/>
              <a:gd name="T76" fmla="*/ 2147483647 w 467"/>
              <a:gd name="T77" fmla="*/ 2147483647 h 656"/>
              <a:gd name="T78" fmla="*/ 2147483647 w 467"/>
              <a:gd name="T79" fmla="*/ 2147483647 h 656"/>
              <a:gd name="T80" fmla="*/ 2147483647 w 467"/>
              <a:gd name="T81" fmla="*/ 2147483647 h 656"/>
              <a:gd name="T82" fmla="*/ 2147483647 w 467"/>
              <a:gd name="T83" fmla="*/ 2147483647 h 656"/>
              <a:gd name="T84" fmla="*/ 2147483647 w 467"/>
              <a:gd name="T85" fmla="*/ 2147483647 h 656"/>
              <a:gd name="T86" fmla="*/ 2147483647 w 467"/>
              <a:gd name="T87" fmla="*/ 2147483647 h 656"/>
              <a:gd name="T88" fmla="*/ 2147483647 w 467"/>
              <a:gd name="T89" fmla="*/ 2147483647 h 656"/>
              <a:gd name="T90" fmla="*/ 2147483647 w 467"/>
              <a:gd name="T91" fmla="*/ 2147483647 h 656"/>
              <a:gd name="T92" fmla="*/ 2147483647 w 467"/>
              <a:gd name="T93" fmla="*/ 2147483647 h 656"/>
              <a:gd name="T94" fmla="*/ 2147483647 w 467"/>
              <a:gd name="T95" fmla="*/ 2147483647 h 656"/>
              <a:gd name="T96" fmla="*/ 2147483647 w 467"/>
              <a:gd name="T97" fmla="*/ 2147483647 h 656"/>
              <a:gd name="T98" fmla="*/ 2147483647 w 467"/>
              <a:gd name="T99" fmla="*/ 2147483647 h 656"/>
              <a:gd name="T100" fmla="*/ 2147483647 w 467"/>
              <a:gd name="T101" fmla="*/ 2147483647 h 656"/>
              <a:gd name="T102" fmla="*/ 2147483647 w 467"/>
              <a:gd name="T103" fmla="*/ 2147483647 h 6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67"/>
              <a:gd name="T157" fmla="*/ 0 h 656"/>
              <a:gd name="T158" fmla="*/ 467 w 467"/>
              <a:gd name="T159" fmla="*/ 656 h 6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67" h="656">
                <a:moveTo>
                  <a:pt x="0" y="472"/>
                </a:moveTo>
                <a:lnTo>
                  <a:pt x="3" y="471"/>
                </a:lnTo>
                <a:lnTo>
                  <a:pt x="182" y="395"/>
                </a:lnTo>
                <a:lnTo>
                  <a:pt x="213" y="235"/>
                </a:lnTo>
                <a:lnTo>
                  <a:pt x="180" y="184"/>
                </a:lnTo>
                <a:lnTo>
                  <a:pt x="178" y="181"/>
                </a:lnTo>
                <a:lnTo>
                  <a:pt x="179" y="177"/>
                </a:lnTo>
                <a:lnTo>
                  <a:pt x="179" y="173"/>
                </a:lnTo>
                <a:lnTo>
                  <a:pt x="178" y="166"/>
                </a:lnTo>
                <a:lnTo>
                  <a:pt x="178" y="153"/>
                </a:lnTo>
                <a:lnTo>
                  <a:pt x="179" y="146"/>
                </a:lnTo>
                <a:lnTo>
                  <a:pt x="182" y="139"/>
                </a:lnTo>
                <a:lnTo>
                  <a:pt x="184" y="132"/>
                </a:lnTo>
                <a:lnTo>
                  <a:pt x="185" y="125"/>
                </a:lnTo>
                <a:lnTo>
                  <a:pt x="186" y="119"/>
                </a:lnTo>
                <a:lnTo>
                  <a:pt x="190" y="112"/>
                </a:lnTo>
                <a:lnTo>
                  <a:pt x="191" y="105"/>
                </a:lnTo>
                <a:lnTo>
                  <a:pt x="194" y="99"/>
                </a:lnTo>
                <a:lnTo>
                  <a:pt x="195" y="92"/>
                </a:lnTo>
                <a:lnTo>
                  <a:pt x="193" y="85"/>
                </a:lnTo>
                <a:lnTo>
                  <a:pt x="189" y="83"/>
                </a:lnTo>
                <a:lnTo>
                  <a:pt x="196" y="77"/>
                </a:lnTo>
                <a:lnTo>
                  <a:pt x="201" y="76"/>
                </a:lnTo>
                <a:lnTo>
                  <a:pt x="207" y="75"/>
                </a:lnTo>
                <a:lnTo>
                  <a:pt x="211" y="76"/>
                </a:lnTo>
                <a:lnTo>
                  <a:pt x="217" y="73"/>
                </a:lnTo>
                <a:lnTo>
                  <a:pt x="218" y="67"/>
                </a:lnTo>
                <a:lnTo>
                  <a:pt x="217" y="61"/>
                </a:lnTo>
                <a:lnTo>
                  <a:pt x="211" y="61"/>
                </a:lnTo>
                <a:lnTo>
                  <a:pt x="207" y="55"/>
                </a:lnTo>
                <a:lnTo>
                  <a:pt x="208" y="48"/>
                </a:lnTo>
                <a:lnTo>
                  <a:pt x="206" y="40"/>
                </a:lnTo>
                <a:lnTo>
                  <a:pt x="204" y="34"/>
                </a:lnTo>
                <a:lnTo>
                  <a:pt x="207" y="26"/>
                </a:lnTo>
                <a:lnTo>
                  <a:pt x="206" y="23"/>
                </a:lnTo>
                <a:lnTo>
                  <a:pt x="205" y="16"/>
                </a:lnTo>
                <a:lnTo>
                  <a:pt x="204" y="9"/>
                </a:lnTo>
                <a:lnTo>
                  <a:pt x="205" y="7"/>
                </a:lnTo>
                <a:lnTo>
                  <a:pt x="211" y="1"/>
                </a:lnTo>
                <a:lnTo>
                  <a:pt x="213" y="0"/>
                </a:lnTo>
                <a:lnTo>
                  <a:pt x="218" y="8"/>
                </a:lnTo>
                <a:lnTo>
                  <a:pt x="218" y="9"/>
                </a:lnTo>
                <a:lnTo>
                  <a:pt x="217" y="14"/>
                </a:lnTo>
                <a:lnTo>
                  <a:pt x="217" y="15"/>
                </a:lnTo>
                <a:lnTo>
                  <a:pt x="220" y="19"/>
                </a:lnTo>
                <a:lnTo>
                  <a:pt x="221" y="20"/>
                </a:lnTo>
                <a:lnTo>
                  <a:pt x="227" y="16"/>
                </a:lnTo>
                <a:lnTo>
                  <a:pt x="228" y="15"/>
                </a:lnTo>
                <a:lnTo>
                  <a:pt x="228" y="12"/>
                </a:lnTo>
                <a:lnTo>
                  <a:pt x="233" y="10"/>
                </a:lnTo>
                <a:lnTo>
                  <a:pt x="236" y="4"/>
                </a:lnTo>
                <a:lnTo>
                  <a:pt x="236" y="1"/>
                </a:lnTo>
                <a:lnTo>
                  <a:pt x="237" y="1"/>
                </a:lnTo>
                <a:lnTo>
                  <a:pt x="238" y="1"/>
                </a:lnTo>
                <a:lnTo>
                  <a:pt x="240" y="7"/>
                </a:lnTo>
                <a:lnTo>
                  <a:pt x="243" y="14"/>
                </a:lnTo>
                <a:lnTo>
                  <a:pt x="246" y="20"/>
                </a:lnTo>
                <a:lnTo>
                  <a:pt x="249" y="26"/>
                </a:lnTo>
                <a:lnTo>
                  <a:pt x="253" y="34"/>
                </a:lnTo>
                <a:lnTo>
                  <a:pt x="257" y="40"/>
                </a:lnTo>
                <a:lnTo>
                  <a:pt x="262" y="47"/>
                </a:lnTo>
                <a:lnTo>
                  <a:pt x="267" y="52"/>
                </a:lnTo>
                <a:lnTo>
                  <a:pt x="270" y="59"/>
                </a:lnTo>
                <a:lnTo>
                  <a:pt x="275" y="66"/>
                </a:lnTo>
                <a:lnTo>
                  <a:pt x="281" y="73"/>
                </a:lnTo>
                <a:lnTo>
                  <a:pt x="288" y="79"/>
                </a:lnTo>
                <a:lnTo>
                  <a:pt x="294" y="83"/>
                </a:lnTo>
                <a:lnTo>
                  <a:pt x="300" y="85"/>
                </a:lnTo>
                <a:lnTo>
                  <a:pt x="305" y="89"/>
                </a:lnTo>
                <a:lnTo>
                  <a:pt x="313" y="90"/>
                </a:lnTo>
                <a:lnTo>
                  <a:pt x="319" y="93"/>
                </a:lnTo>
                <a:lnTo>
                  <a:pt x="325" y="96"/>
                </a:lnTo>
                <a:lnTo>
                  <a:pt x="331" y="96"/>
                </a:lnTo>
                <a:lnTo>
                  <a:pt x="336" y="99"/>
                </a:lnTo>
                <a:lnTo>
                  <a:pt x="343" y="100"/>
                </a:lnTo>
                <a:lnTo>
                  <a:pt x="349" y="100"/>
                </a:lnTo>
                <a:lnTo>
                  <a:pt x="355" y="101"/>
                </a:lnTo>
                <a:lnTo>
                  <a:pt x="362" y="106"/>
                </a:lnTo>
                <a:lnTo>
                  <a:pt x="365" y="108"/>
                </a:lnTo>
                <a:lnTo>
                  <a:pt x="372" y="108"/>
                </a:lnTo>
                <a:lnTo>
                  <a:pt x="378" y="106"/>
                </a:lnTo>
                <a:lnTo>
                  <a:pt x="384" y="107"/>
                </a:lnTo>
                <a:lnTo>
                  <a:pt x="390" y="114"/>
                </a:lnTo>
                <a:lnTo>
                  <a:pt x="396" y="120"/>
                </a:lnTo>
                <a:lnTo>
                  <a:pt x="399" y="128"/>
                </a:lnTo>
                <a:lnTo>
                  <a:pt x="407" y="133"/>
                </a:lnTo>
                <a:lnTo>
                  <a:pt x="410" y="140"/>
                </a:lnTo>
                <a:lnTo>
                  <a:pt x="412" y="147"/>
                </a:lnTo>
                <a:lnTo>
                  <a:pt x="417" y="154"/>
                </a:lnTo>
                <a:lnTo>
                  <a:pt x="423" y="158"/>
                </a:lnTo>
                <a:lnTo>
                  <a:pt x="428" y="165"/>
                </a:lnTo>
                <a:lnTo>
                  <a:pt x="430" y="172"/>
                </a:lnTo>
                <a:lnTo>
                  <a:pt x="446" y="193"/>
                </a:lnTo>
                <a:lnTo>
                  <a:pt x="452" y="190"/>
                </a:lnTo>
                <a:lnTo>
                  <a:pt x="458" y="194"/>
                </a:lnTo>
                <a:lnTo>
                  <a:pt x="465" y="194"/>
                </a:lnTo>
                <a:lnTo>
                  <a:pt x="466" y="197"/>
                </a:lnTo>
                <a:lnTo>
                  <a:pt x="467" y="203"/>
                </a:lnTo>
                <a:lnTo>
                  <a:pt x="467" y="210"/>
                </a:lnTo>
                <a:lnTo>
                  <a:pt x="466" y="217"/>
                </a:lnTo>
                <a:lnTo>
                  <a:pt x="466" y="219"/>
                </a:lnTo>
                <a:lnTo>
                  <a:pt x="462" y="226"/>
                </a:lnTo>
                <a:lnTo>
                  <a:pt x="459" y="233"/>
                </a:lnTo>
                <a:lnTo>
                  <a:pt x="458" y="240"/>
                </a:lnTo>
                <a:lnTo>
                  <a:pt x="454" y="246"/>
                </a:lnTo>
                <a:lnTo>
                  <a:pt x="450" y="253"/>
                </a:lnTo>
                <a:lnTo>
                  <a:pt x="449" y="260"/>
                </a:lnTo>
                <a:lnTo>
                  <a:pt x="447" y="267"/>
                </a:lnTo>
                <a:lnTo>
                  <a:pt x="443" y="274"/>
                </a:lnTo>
                <a:lnTo>
                  <a:pt x="441" y="281"/>
                </a:lnTo>
                <a:lnTo>
                  <a:pt x="435" y="284"/>
                </a:lnTo>
                <a:lnTo>
                  <a:pt x="429" y="290"/>
                </a:lnTo>
                <a:lnTo>
                  <a:pt x="418" y="302"/>
                </a:lnTo>
                <a:lnTo>
                  <a:pt x="414" y="309"/>
                </a:lnTo>
                <a:lnTo>
                  <a:pt x="411" y="316"/>
                </a:lnTo>
                <a:lnTo>
                  <a:pt x="408" y="323"/>
                </a:lnTo>
                <a:lnTo>
                  <a:pt x="404" y="330"/>
                </a:lnTo>
                <a:lnTo>
                  <a:pt x="403" y="337"/>
                </a:lnTo>
                <a:lnTo>
                  <a:pt x="399" y="343"/>
                </a:lnTo>
                <a:lnTo>
                  <a:pt x="398" y="350"/>
                </a:lnTo>
                <a:lnTo>
                  <a:pt x="397" y="357"/>
                </a:lnTo>
                <a:lnTo>
                  <a:pt x="393" y="363"/>
                </a:lnTo>
                <a:lnTo>
                  <a:pt x="391" y="366"/>
                </a:lnTo>
                <a:lnTo>
                  <a:pt x="385" y="364"/>
                </a:lnTo>
                <a:lnTo>
                  <a:pt x="379" y="361"/>
                </a:lnTo>
                <a:lnTo>
                  <a:pt x="379" y="354"/>
                </a:lnTo>
                <a:lnTo>
                  <a:pt x="375" y="347"/>
                </a:lnTo>
                <a:lnTo>
                  <a:pt x="368" y="350"/>
                </a:lnTo>
                <a:lnTo>
                  <a:pt x="367" y="357"/>
                </a:lnTo>
                <a:lnTo>
                  <a:pt x="361" y="363"/>
                </a:lnTo>
                <a:lnTo>
                  <a:pt x="362" y="369"/>
                </a:lnTo>
                <a:lnTo>
                  <a:pt x="356" y="374"/>
                </a:lnTo>
                <a:lnTo>
                  <a:pt x="354" y="380"/>
                </a:lnTo>
                <a:lnTo>
                  <a:pt x="356" y="388"/>
                </a:lnTo>
                <a:lnTo>
                  <a:pt x="355" y="394"/>
                </a:lnTo>
                <a:lnTo>
                  <a:pt x="354" y="400"/>
                </a:lnTo>
                <a:lnTo>
                  <a:pt x="352" y="406"/>
                </a:lnTo>
                <a:lnTo>
                  <a:pt x="349" y="414"/>
                </a:lnTo>
                <a:lnTo>
                  <a:pt x="350" y="420"/>
                </a:lnTo>
                <a:lnTo>
                  <a:pt x="351" y="420"/>
                </a:lnTo>
                <a:lnTo>
                  <a:pt x="351" y="427"/>
                </a:lnTo>
                <a:lnTo>
                  <a:pt x="352" y="435"/>
                </a:lnTo>
                <a:lnTo>
                  <a:pt x="355" y="440"/>
                </a:lnTo>
                <a:lnTo>
                  <a:pt x="355" y="447"/>
                </a:lnTo>
                <a:lnTo>
                  <a:pt x="355" y="454"/>
                </a:lnTo>
                <a:lnTo>
                  <a:pt x="359" y="461"/>
                </a:lnTo>
                <a:lnTo>
                  <a:pt x="359" y="468"/>
                </a:lnTo>
                <a:lnTo>
                  <a:pt x="360" y="475"/>
                </a:lnTo>
                <a:lnTo>
                  <a:pt x="354" y="478"/>
                </a:lnTo>
                <a:lnTo>
                  <a:pt x="348" y="478"/>
                </a:lnTo>
                <a:lnTo>
                  <a:pt x="343" y="477"/>
                </a:lnTo>
                <a:lnTo>
                  <a:pt x="335" y="478"/>
                </a:lnTo>
                <a:lnTo>
                  <a:pt x="329" y="479"/>
                </a:lnTo>
                <a:lnTo>
                  <a:pt x="317" y="483"/>
                </a:lnTo>
                <a:lnTo>
                  <a:pt x="311" y="485"/>
                </a:lnTo>
                <a:lnTo>
                  <a:pt x="304" y="488"/>
                </a:lnTo>
                <a:lnTo>
                  <a:pt x="298" y="493"/>
                </a:lnTo>
                <a:lnTo>
                  <a:pt x="296" y="496"/>
                </a:lnTo>
                <a:lnTo>
                  <a:pt x="292" y="503"/>
                </a:lnTo>
                <a:lnTo>
                  <a:pt x="289" y="510"/>
                </a:lnTo>
                <a:lnTo>
                  <a:pt x="290" y="517"/>
                </a:lnTo>
                <a:lnTo>
                  <a:pt x="289" y="524"/>
                </a:lnTo>
                <a:lnTo>
                  <a:pt x="288" y="531"/>
                </a:lnTo>
                <a:lnTo>
                  <a:pt x="285" y="537"/>
                </a:lnTo>
                <a:lnTo>
                  <a:pt x="284" y="544"/>
                </a:lnTo>
                <a:lnTo>
                  <a:pt x="277" y="550"/>
                </a:lnTo>
                <a:lnTo>
                  <a:pt x="272" y="557"/>
                </a:lnTo>
                <a:lnTo>
                  <a:pt x="266" y="556"/>
                </a:lnTo>
                <a:lnTo>
                  <a:pt x="260" y="558"/>
                </a:lnTo>
                <a:lnTo>
                  <a:pt x="253" y="558"/>
                </a:lnTo>
                <a:lnTo>
                  <a:pt x="246" y="560"/>
                </a:lnTo>
                <a:lnTo>
                  <a:pt x="240" y="560"/>
                </a:lnTo>
                <a:lnTo>
                  <a:pt x="234" y="560"/>
                </a:lnTo>
                <a:lnTo>
                  <a:pt x="228" y="561"/>
                </a:lnTo>
                <a:lnTo>
                  <a:pt x="221" y="564"/>
                </a:lnTo>
                <a:lnTo>
                  <a:pt x="215" y="571"/>
                </a:lnTo>
                <a:lnTo>
                  <a:pt x="213" y="577"/>
                </a:lnTo>
                <a:lnTo>
                  <a:pt x="207" y="583"/>
                </a:lnTo>
                <a:lnTo>
                  <a:pt x="206" y="591"/>
                </a:lnTo>
                <a:lnTo>
                  <a:pt x="210" y="597"/>
                </a:lnTo>
                <a:lnTo>
                  <a:pt x="210" y="604"/>
                </a:lnTo>
                <a:lnTo>
                  <a:pt x="209" y="611"/>
                </a:lnTo>
                <a:lnTo>
                  <a:pt x="206" y="617"/>
                </a:lnTo>
                <a:lnTo>
                  <a:pt x="201" y="624"/>
                </a:lnTo>
                <a:lnTo>
                  <a:pt x="195" y="630"/>
                </a:lnTo>
                <a:lnTo>
                  <a:pt x="188" y="632"/>
                </a:lnTo>
                <a:lnTo>
                  <a:pt x="182" y="636"/>
                </a:lnTo>
                <a:lnTo>
                  <a:pt x="176" y="635"/>
                </a:lnTo>
                <a:lnTo>
                  <a:pt x="171" y="629"/>
                </a:lnTo>
                <a:lnTo>
                  <a:pt x="164" y="628"/>
                </a:lnTo>
                <a:lnTo>
                  <a:pt x="157" y="629"/>
                </a:lnTo>
                <a:lnTo>
                  <a:pt x="151" y="629"/>
                </a:lnTo>
                <a:lnTo>
                  <a:pt x="145" y="630"/>
                </a:lnTo>
                <a:lnTo>
                  <a:pt x="140" y="631"/>
                </a:lnTo>
                <a:lnTo>
                  <a:pt x="135" y="631"/>
                </a:lnTo>
                <a:lnTo>
                  <a:pt x="130" y="638"/>
                </a:lnTo>
                <a:lnTo>
                  <a:pt x="119" y="643"/>
                </a:lnTo>
                <a:lnTo>
                  <a:pt x="113" y="646"/>
                </a:lnTo>
                <a:lnTo>
                  <a:pt x="106" y="652"/>
                </a:lnTo>
                <a:lnTo>
                  <a:pt x="100" y="650"/>
                </a:lnTo>
                <a:lnTo>
                  <a:pt x="94" y="653"/>
                </a:lnTo>
                <a:lnTo>
                  <a:pt x="88" y="654"/>
                </a:lnTo>
                <a:lnTo>
                  <a:pt x="82" y="656"/>
                </a:lnTo>
                <a:lnTo>
                  <a:pt x="78" y="656"/>
                </a:lnTo>
                <a:lnTo>
                  <a:pt x="56" y="608"/>
                </a:lnTo>
                <a:lnTo>
                  <a:pt x="52" y="608"/>
                </a:lnTo>
                <a:lnTo>
                  <a:pt x="51" y="607"/>
                </a:lnTo>
                <a:lnTo>
                  <a:pt x="54" y="604"/>
                </a:lnTo>
                <a:lnTo>
                  <a:pt x="1" y="477"/>
                </a:lnTo>
                <a:lnTo>
                  <a:pt x="0" y="472"/>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4" name="Freeform 1186"/>
          <p:cNvSpPr>
            <a:spLocks/>
          </p:cNvSpPr>
          <p:nvPr/>
        </p:nvSpPr>
        <p:spPr bwMode="auto">
          <a:xfrm>
            <a:off x="1792288" y="4449763"/>
            <a:ext cx="1587" cy="1587"/>
          </a:xfrm>
          <a:custGeom>
            <a:avLst/>
            <a:gdLst>
              <a:gd name="T0" fmla="*/ 0 w 4"/>
              <a:gd name="T1" fmla="*/ 2147483647 h 5"/>
              <a:gd name="T2" fmla="*/ 0 w 4"/>
              <a:gd name="T3" fmla="*/ 2147483647 h 5"/>
              <a:gd name="T4" fmla="*/ 2147483647 w 4"/>
              <a:gd name="T5" fmla="*/ 2147483647 h 5"/>
              <a:gd name="T6" fmla="*/ 2147483647 w 4"/>
              <a:gd name="T7" fmla="*/ 2147483647 h 5"/>
              <a:gd name="T8" fmla="*/ 2147483647 w 4"/>
              <a:gd name="T9" fmla="*/ 0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2"/>
                </a:moveTo>
                <a:lnTo>
                  <a:pt x="0" y="5"/>
                </a:lnTo>
                <a:lnTo>
                  <a:pt x="2" y="3"/>
                </a:lnTo>
                <a:lnTo>
                  <a:pt x="4" y="1"/>
                </a:lnTo>
                <a:lnTo>
                  <a:pt x="1" y="0"/>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5" name="Freeform 1187"/>
          <p:cNvSpPr>
            <a:spLocks/>
          </p:cNvSpPr>
          <p:nvPr/>
        </p:nvSpPr>
        <p:spPr bwMode="auto">
          <a:xfrm>
            <a:off x="1806575" y="4471988"/>
            <a:ext cx="6350" cy="11112"/>
          </a:xfrm>
          <a:custGeom>
            <a:avLst/>
            <a:gdLst>
              <a:gd name="T0" fmla="*/ 2147483647 w 14"/>
              <a:gd name="T1" fmla="*/ 0 h 23"/>
              <a:gd name="T2" fmla="*/ 2147483647 w 14"/>
              <a:gd name="T3" fmla="*/ 2147483647 h 23"/>
              <a:gd name="T4" fmla="*/ 0 w 14"/>
              <a:gd name="T5" fmla="*/ 2147483647 h 23"/>
              <a:gd name="T6" fmla="*/ 2147483647 w 14"/>
              <a:gd name="T7" fmla="*/ 2147483647 h 23"/>
              <a:gd name="T8" fmla="*/ 2147483647 w 14"/>
              <a:gd name="T9" fmla="*/ 2147483647 h 23"/>
              <a:gd name="T10" fmla="*/ 2147483647 w 14"/>
              <a:gd name="T11" fmla="*/ 2147483647 h 23"/>
              <a:gd name="T12" fmla="*/ 2147483647 w 14"/>
              <a:gd name="T13" fmla="*/ 2147483647 h 23"/>
              <a:gd name="T14" fmla="*/ 2147483647 w 14"/>
              <a:gd name="T15" fmla="*/ 2147483647 h 23"/>
              <a:gd name="T16" fmla="*/ 2147483647 w 14"/>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3"/>
              <a:gd name="T29" fmla="*/ 14 w 14"/>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3">
                <a:moveTo>
                  <a:pt x="10" y="0"/>
                </a:moveTo>
                <a:lnTo>
                  <a:pt x="5" y="3"/>
                </a:lnTo>
                <a:lnTo>
                  <a:pt x="0" y="9"/>
                </a:lnTo>
                <a:lnTo>
                  <a:pt x="1" y="16"/>
                </a:lnTo>
                <a:lnTo>
                  <a:pt x="8" y="23"/>
                </a:lnTo>
                <a:lnTo>
                  <a:pt x="14" y="20"/>
                </a:lnTo>
                <a:lnTo>
                  <a:pt x="11" y="14"/>
                </a:lnTo>
                <a:lnTo>
                  <a:pt x="11" y="7"/>
                </a:lnTo>
                <a:lnTo>
                  <a:pt x="1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6" name="Freeform 1188"/>
          <p:cNvSpPr>
            <a:spLocks/>
          </p:cNvSpPr>
          <p:nvPr/>
        </p:nvSpPr>
        <p:spPr bwMode="auto">
          <a:xfrm>
            <a:off x="1825625" y="4475163"/>
            <a:ext cx="4763" cy="3175"/>
          </a:xfrm>
          <a:custGeom>
            <a:avLst/>
            <a:gdLst>
              <a:gd name="T0" fmla="*/ 0 w 12"/>
              <a:gd name="T1" fmla="*/ 2147483647 h 8"/>
              <a:gd name="T2" fmla="*/ 2147483647 w 12"/>
              <a:gd name="T3" fmla="*/ 2147483647 h 8"/>
              <a:gd name="T4" fmla="*/ 2147483647 w 12"/>
              <a:gd name="T5" fmla="*/ 0 h 8"/>
              <a:gd name="T6" fmla="*/ 2147483647 w 12"/>
              <a:gd name="T7" fmla="*/ 2147483647 h 8"/>
              <a:gd name="T8" fmla="*/ 0 w 12"/>
              <a:gd name="T9" fmla="*/ 2147483647 h 8"/>
              <a:gd name="T10" fmla="*/ 0 60000 65536"/>
              <a:gd name="T11" fmla="*/ 0 60000 65536"/>
              <a:gd name="T12" fmla="*/ 0 60000 65536"/>
              <a:gd name="T13" fmla="*/ 0 60000 65536"/>
              <a:gd name="T14" fmla="*/ 0 60000 65536"/>
              <a:gd name="T15" fmla="*/ 0 w 12"/>
              <a:gd name="T16" fmla="*/ 0 h 8"/>
              <a:gd name="T17" fmla="*/ 12 w 12"/>
              <a:gd name="T18" fmla="*/ 8 h 8"/>
            </a:gdLst>
            <a:ahLst/>
            <a:cxnLst>
              <a:cxn ang="T10">
                <a:pos x="T0" y="T1"/>
              </a:cxn>
              <a:cxn ang="T11">
                <a:pos x="T2" y="T3"/>
              </a:cxn>
              <a:cxn ang="T12">
                <a:pos x="T4" y="T5"/>
              </a:cxn>
              <a:cxn ang="T13">
                <a:pos x="T6" y="T7"/>
              </a:cxn>
              <a:cxn ang="T14">
                <a:pos x="T8" y="T9"/>
              </a:cxn>
            </a:cxnLst>
            <a:rect l="T15" t="T16" r="T17" b="T18"/>
            <a:pathLst>
              <a:path w="12" h="8">
                <a:moveTo>
                  <a:pt x="0" y="8"/>
                </a:moveTo>
                <a:lnTo>
                  <a:pt x="6" y="6"/>
                </a:lnTo>
                <a:lnTo>
                  <a:pt x="12" y="0"/>
                </a:lnTo>
                <a:lnTo>
                  <a:pt x="6" y="4"/>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7" name="Freeform 1189"/>
          <p:cNvSpPr>
            <a:spLocks/>
          </p:cNvSpPr>
          <p:nvPr/>
        </p:nvSpPr>
        <p:spPr bwMode="auto">
          <a:xfrm>
            <a:off x="1858963" y="4848225"/>
            <a:ext cx="3175" cy="6350"/>
          </a:xfrm>
          <a:custGeom>
            <a:avLst/>
            <a:gdLst>
              <a:gd name="T0" fmla="*/ 2147483647 w 4"/>
              <a:gd name="T1" fmla="*/ 2147483647 h 14"/>
              <a:gd name="T2" fmla="*/ 2147483647 w 4"/>
              <a:gd name="T3" fmla="*/ 2147483647 h 14"/>
              <a:gd name="T4" fmla="*/ 2147483647 w 4"/>
              <a:gd name="T5" fmla="*/ 2147483647 h 14"/>
              <a:gd name="T6" fmla="*/ 2147483647 w 4"/>
              <a:gd name="T7" fmla="*/ 0 h 14"/>
              <a:gd name="T8" fmla="*/ 0 w 4"/>
              <a:gd name="T9" fmla="*/ 2147483647 h 14"/>
              <a:gd name="T10" fmla="*/ 2147483647 w 4"/>
              <a:gd name="T11" fmla="*/ 2147483647 h 14"/>
              <a:gd name="T12" fmla="*/ 0 60000 65536"/>
              <a:gd name="T13" fmla="*/ 0 60000 65536"/>
              <a:gd name="T14" fmla="*/ 0 60000 65536"/>
              <a:gd name="T15" fmla="*/ 0 60000 65536"/>
              <a:gd name="T16" fmla="*/ 0 60000 65536"/>
              <a:gd name="T17" fmla="*/ 0 60000 65536"/>
              <a:gd name="T18" fmla="*/ 0 w 4"/>
              <a:gd name="T19" fmla="*/ 0 h 14"/>
              <a:gd name="T20" fmla="*/ 4 w 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 h="14">
                <a:moveTo>
                  <a:pt x="2" y="14"/>
                </a:moveTo>
                <a:lnTo>
                  <a:pt x="3" y="14"/>
                </a:lnTo>
                <a:lnTo>
                  <a:pt x="4" y="7"/>
                </a:lnTo>
                <a:lnTo>
                  <a:pt x="2" y="0"/>
                </a:lnTo>
                <a:lnTo>
                  <a:pt x="0" y="7"/>
                </a:lnTo>
                <a:lnTo>
                  <a:pt x="2"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8" name="Freeform 1190"/>
          <p:cNvSpPr>
            <a:spLocks/>
          </p:cNvSpPr>
          <p:nvPr/>
        </p:nvSpPr>
        <p:spPr bwMode="auto">
          <a:xfrm>
            <a:off x="1860550" y="4846638"/>
            <a:ext cx="1588" cy="1587"/>
          </a:xfrm>
          <a:custGeom>
            <a:avLst/>
            <a:gdLst>
              <a:gd name="T0" fmla="*/ 2147483647 w 4"/>
              <a:gd name="T1" fmla="*/ 2147483647 h 7"/>
              <a:gd name="T2" fmla="*/ 2147483647 w 4"/>
              <a:gd name="T3" fmla="*/ 2147483647 h 7"/>
              <a:gd name="T4" fmla="*/ 0 w 4"/>
              <a:gd name="T5" fmla="*/ 0 h 7"/>
              <a:gd name="T6" fmla="*/ 2147483647 w 4"/>
              <a:gd name="T7" fmla="*/ 2147483647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3" y="7"/>
                </a:moveTo>
                <a:lnTo>
                  <a:pt x="4" y="7"/>
                </a:lnTo>
                <a:lnTo>
                  <a:pt x="0" y="0"/>
                </a:lnTo>
                <a:lnTo>
                  <a:pt x="3"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59" name="Freeform 1191"/>
          <p:cNvSpPr>
            <a:spLocks/>
          </p:cNvSpPr>
          <p:nvPr/>
        </p:nvSpPr>
        <p:spPr bwMode="auto">
          <a:xfrm>
            <a:off x="1895475" y="4443413"/>
            <a:ext cx="3175" cy="4762"/>
          </a:xfrm>
          <a:custGeom>
            <a:avLst/>
            <a:gdLst>
              <a:gd name="T0" fmla="*/ 2147483647 w 7"/>
              <a:gd name="T1" fmla="*/ 0 h 13"/>
              <a:gd name="T2" fmla="*/ 2147483647 w 7"/>
              <a:gd name="T3" fmla="*/ 0 h 13"/>
              <a:gd name="T4" fmla="*/ 0 w 7"/>
              <a:gd name="T5" fmla="*/ 2147483647 h 13"/>
              <a:gd name="T6" fmla="*/ 2147483647 w 7"/>
              <a:gd name="T7" fmla="*/ 2147483647 h 13"/>
              <a:gd name="T8" fmla="*/ 2147483647 w 7"/>
              <a:gd name="T9" fmla="*/ 2147483647 h 13"/>
              <a:gd name="T10" fmla="*/ 2147483647 w 7"/>
              <a:gd name="T11" fmla="*/ 2147483647 h 13"/>
              <a:gd name="T12" fmla="*/ 2147483647 w 7"/>
              <a:gd name="T13" fmla="*/ 0 h 13"/>
              <a:gd name="T14" fmla="*/ 0 60000 65536"/>
              <a:gd name="T15" fmla="*/ 0 60000 65536"/>
              <a:gd name="T16" fmla="*/ 0 60000 65536"/>
              <a:gd name="T17" fmla="*/ 0 60000 65536"/>
              <a:gd name="T18" fmla="*/ 0 60000 65536"/>
              <a:gd name="T19" fmla="*/ 0 60000 65536"/>
              <a:gd name="T20" fmla="*/ 0 60000 65536"/>
              <a:gd name="T21" fmla="*/ 0 w 7"/>
              <a:gd name="T22" fmla="*/ 0 h 13"/>
              <a:gd name="T23" fmla="*/ 7 w 7"/>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3">
                <a:moveTo>
                  <a:pt x="6" y="0"/>
                </a:moveTo>
                <a:lnTo>
                  <a:pt x="3" y="0"/>
                </a:lnTo>
                <a:lnTo>
                  <a:pt x="0" y="8"/>
                </a:lnTo>
                <a:lnTo>
                  <a:pt x="1" y="13"/>
                </a:lnTo>
                <a:lnTo>
                  <a:pt x="6" y="13"/>
                </a:lnTo>
                <a:lnTo>
                  <a:pt x="7" y="7"/>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0" name="Freeform 1192"/>
          <p:cNvSpPr>
            <a:spLocks/>
          </p:cNvSpPr>
          <p:nvPr/>
        </p:nvSpPr>
        <p:spPr bwMode="auto">
          <a:xfrm>
            <a:off x="971550" y="2876550"/>
            <a:ext cx="82550" cy="92075"/>
          </a:xfrm>
          <a:custGeom>
            <a:avLst/>
            <a:gdLst>
              <a:gd name="T0" fmla="*/ 2147483647 w 174"/>
              <a:gd name="T1" fmla="*/ 2147483647 h 194"/>
              <a:gd name="T2" fmla="*/ 2147483647 w 174"/>
              <a:gd name="T3" fmla="*/ 2147483647 h 194"/>
              <a:gd name="T4" fmla="*/ 2147483647 w 174"/>
              <a:gd name="T5" fmla="*/ 2147483647 h 194"/>
              <a:gd name="T6" fmla="*/ 2147483647 w 174"/>
              <a:gd name="T7" fmla="*/ 2147483647 h 194"/>
              <a:gd name="T8" fmla="*/ 2147483647 w 174"/>
              <a:gd name="T9" fmla="*/ 2147483647 h 194"/>
              <a:gd name="T10" fmla="*/ 2147483647 w 174"/>
              <a:gd name="T11" fmla="*/ 2147483647 h 194"/>
              <a:gd name="T12" fmla="*/ 2147483647 w 174"/>
              <a:gd name="T13" fmla="*/ 2147483647 h 194"/>
              <a:gd name="T14" fmla="*/ 2147483647 w 174"/>
              <a:gd name="T15" fmla="*/ 2147483647 h 194"/>
              <a:gd name="T16" fmla="*/ 2147483647 w 174"/>
              <a:gd name="T17" fmla="*/ 2147483647 h 194"/>
              <a:gd name="T18" fmla="*/ 2147483647 w 174"/>
              <a:gd name="T19" fmla="*/ 2147483647 h 194"/>
              <a:gd name="T20" fmla="*/ 2147483647 w 174"/>
              <a:gd name="T21" fmla="*/ 2147483647 h 194"/>
              <a:gd name="T22" fmla="*/ 2147483647 w 174"/>
              <a:gd name="T23" fmla="*/ 2147483647 h 194"/>
              <a:gd name="T24" fmla="*/ 2147483647 w 174"/>
              <a:gd name="T25" fmla="*/ 2147483647 h 194"/>
              <a:gd name="T26" fmla="*/ 2147483647 w 174"/>
              <a:gd name="T27" fmla="*/ 2147483647 h 194"/>
              <a:gd name="T28" fmla="*/ 2147483647 w 174"/>
              <a:gd name="T29" fmla="*/ 2147483647 h 194"/>
              <a:gd name="T30" fmla="*/ 2147483647 w 174"/>
              <a:gd name="T31" fmla="*/ 2147483647 h 194"/>
              <a:gd name="T32" fmla="*/ 2147483647 w 174"/>
              <a:gd name="T33" fmla="*/ 2147483647 h 194"/>
              <a:gd name="T34" fmla="*/ 2147483647 w 174"/>
              <a:gd name="T35" fmla="*/ 2147483647 h 194"/>
              <a:gd name="T36" fmla="*/ 2147483647 w 174"/>
              <a:gd name="T37" fmla="*/ 2147483647 h 194"/>
              <a:gd name="T38" fmla="*/ 2147483647 w 174"/>
              <a:gd name="T39" fmla="*/ 2147483647 h 194"/>
              <a:gd name="T40" fmla="*/ 2147483647 w 174"/>
              <a:gd name="T41" fmla="*/ 2147483647 h 194"/>
              <a:gd name="T42" fmla="*/ 2147483647 w 174"/>
              <a:gd name="T43" fmla="*/ 2147483647 h 194"/>
              <a:gd name="T44" fmla="*/ 2147483647 w 174"/>
              <a:gd name="T45" fmla="*/ 2147483647 h 194"/>
              <a:gd name="T46" fmla="*/ 2147483647 w 174"/>
              <a:gd name="T47" fmla="*/ 2147483647 h 194"/>
              <a:gd name="T48" fmla="*/ 2147483647 w 174"/>
              <a:gd name="T49" fmla="*/ 2147483647 h 194"/>
              <a:gd name="T50" fmla="*/ 2147483647 w 174"/>
              <a:gd name="T51" fmla="*/ 2147483647 h 194"/>
              <a:gd name="T52" fmla="*/ 2147483647 w 174"/>
              <a:gd name="T53" fmla="*/ 2147483647 h 194"/>
              <a:gd name="T54" fmla="*/ 2147483647 w 174"/>
              <a:gd name="T55" fmla="*/ 2147483647 h 194"/>
              <a:gd name="T56" fmla="*/ 2147483647 w 174"/>
              <a:gd name="T57" fmla="*/ 2147483647 h 194"/>
              <a:gd name="T58" fmla="*/ 2147483647 w 174"/>
              <a:gd name="T59" fmla="*/ 2147483647 h 194"/>
              <a:gd name="T60" fmla="*/ 2147483647 w 174"/>
              <a:gd name="T61" fmla="*/ 2147483647 h 194"/>
              <a:gd name="T62" fmla="*/ 2147483647 w 174"/>
              <a:gd name="T63" fmla="*/ 2147483647 h 194"/>
              <a:gd name="T64" fmla="*/ 2147483647 w 174"/>
              <a:gd name="T65" fmla="*/ 2147483647 h 194"/>
              <a:gd name="T66" fmla="*/ 2147483647 w 174"/>
              <a:gd name="T67" fmla="*/ 2147483647 h 194"/>
              <a:gd name="T68" fmla="*/ 2147483647 w 174"/>
              <a:gd name="T69" fmla="*/ 2147483647 h 194"/>
              <a:gd name="T70" fmla="*/ 2147483647 w 174"/>
              <a:gd name="T71" fmla="*/ 2147483647 h 194"/>
              <a:gd name="T72" fmla="*/ 2147483647 w 174"/>
              <a:gd name="T73" fmla="*/ 2147483647 h 194"/>
              <a:gd name="T74" fmla="*/ 2147483647 w 174"/>
              <a:gd name="T75" fmla="*/ 2147483647 h 194"/>
              <a:gd name="T76" fmla="*/ 2147483647 w 174"/>
              <a:gd name="T77" fmla="*/ 2147483647 h 194"/>
              <a:gd name="T78" fmla="*/ 2147483647 w 174"/>
              <a:gd name="T79" fmla="*/ 0 h 194"/>
              <a:gd name="T80" fmla="*/ 2147483647 w 174"/>
              <a:gd name="T81" fmla="*/ 2147483647 h 194"/>
              <a:gd name="T82" fmla="*/ 2147483647 w 174"/>
              <a:gd name="T83" fmla="*/ 2147483647 h 194"/>
              <a:gd name="T84" fmla="*/ 2147483647 w 174"/>
              <a:gd name="T85" fmla="*/ 2147483647 h 194"/>
              <a:gd name="T86" fmla="*/ 2147483647 w 174"/>
              <a:gd name="T87" fmla="*/ 2147483647 h 194"/>
              <a:gd name="T88" fmla="*/ 2147483647 w 174"/>
              <a:gd name="T89" fmla="*/ 2147483647 h 194"/>
              <a:gd name="T90" fmla="*/ 2147483647 w 174"/>
              <a:gd name="T91" fmla="*/ 2147483647 h 194"/>
              <a:gd name="T92" fmla="*/ 2147483647 w 174"/>
              <a:gd name="T93" fmla="*/ 2147483647 h 194"/>
              <a:gd name="T94" fmla="*/ 2147483647 w 174"/>
              <a:gd name="T95" fmla="*/ 2147483647 h 194"/>
              <a:gd name="T96" fmla="*/ 2147483647 w 174"/>
              <a:gd name="T97" fmla="*/ 2147483647 h 194"/>
              <a:gd name="T98" fmla="*/ 2147483647 w 174"/>
              <a:gd name="T99" fmla="*/ 2147483647 h 194"/>
              <a:gd name="T100" fmla="*/ 2147483647 w 174"/>
              <a:gd name="T101" fmla="*/ 2147483647 h 194"/>
              <a:gd name="T102" fmla="*/ 2147483647 w 174"/>
              <a:gd name="T103" fmla="*/ 2147483647 h 194"/>
              <a:gd name="T104" fmla="*/ 2147483647 w 174"/>
              <a:gd name="T105" fmla="*/ 2147483647 h 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4"/>
              <a:gd name="T160" fmla="*/ 0 h 194"/>
              <a:gd name="T161" fmla="*/ 174 w 174"/>
              <a:gd name="T162" fmla="*/ 194 h 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4" h="194">
                <a:moveTo>
                  <a:pt x="32" y="65"/>
                </a:moveTo>
                <a:lnTo>
                  <a:pt x="27" y="71"/>
                </a:lnTo>
                <a:lnTo>
                  <a:pt x="33" y="76"/>
                </a:lnTo>
                <a:lnTo>
                  <a:pt x="39" y="75"/>
                </a:lnTo>
                <a:lnTo>
                  <a:pt x="45" y="68"/>
                </a:lnTo>
                <a:lnTo>
                  <a:pt x="43" y="75"/>
                </a:lnTo>
                <a:lnTo>
                  <a:pt x="49" y="71"/>
                </a:lnTo>
                <a:lnTo>
                  <a:pt x="55" y="74"/>
                </a:lnTo>
                <a:lnTo>
                  <a:pt x="52" y="79"/>
                </a:lnTo>
                <a:lnTo>
                  <a:pt x="50" y="87"/>
                </a:lnTo>
                <a:lnTo>
                  <a:pt x="56" y="86"/>
                </a:lnTo>
                <a:lnTo>
                  <a:pt x="56" y="87"/>
                </a:lnTo>
                <a:lnTo>
                  <a:pt x="62" y="92"/>
                </a:lnTo>
                <a:lnTo>
                  <a:pt x="75" y="89"/>
                </a:lnTo>
                <a:lnTo>
                  <a:pt x="68" y="92"/>
                </a:lnTo>
                <a:lnTo>
                  <a:pt x="63" y="93"/>
                </a:lnTo>
                <a:lnTo>
                  <a:pt x="56" y="92"/>
                </a:lnTo>
                <a:lnTo>
                  <a:pt x="50" y="95"/>
                </a:lnTo>
                <a:lnTo>
                  <a:pt x="45" y="97"/>
                </a:lnTo>
                <a:lnTo>
                  <a:pt x="40" y="103"/>
                </a:lnTo>
                <a:lnTo>
                  <a:pt x="35" y="110"/>
                </a:lnTo>
                <a:lnTo>
                  <a:pt x="41" y="110"/>
                </a:lnTo>
                <a:lnTo>
                  <a:pt x="48" y="113"/>
                </a:lnTo>
                <a:lnTo>
                  <a:pt x="54" y="109"/>
                </a:lnTo>
                <a:lnTo>
                  <a:pt x="60" y="109"/>
                </a:lnTo>
                <a:lnTo>
                  <a:pt x="66" y="108"/>
                </a:lnTo>
                <a:lnTo>
                  <a:pt x="61" y="115"/>
                </a:lnTo>
                <a:lnTo>
                  <a:pt x="67" y="114"/>
                </a:lnTo>
                <a:lnTo>
                  <a:pt x="73" y="109"/>
                </a:lnTo>
                <a:lnTo>
                  <a:pt x="67" y="115"/>
                </a:lnTo>
                <a:lnTo>
                  <a:pt x="61" y="119"/>
                </a:lnTo>
                <a:lnTo>
                  <a:pt x="67" y="121"/>
                </a:lnTo>
                <a:lnTo>
                  <a:pt x="73" y="117"/>
                </a:lnTo>
                <a:lnTo>
                  <a:pt x="73" y="124"/>
                </a:lnTo>
                <a:lnTo>
                  <a:pt x="79" y="125"/>
                </a:lnTo>
                <a:lnTo>
                  <a:pt x="73" y="130"/>
                </a:lnTo>
                <a:lnTo>
                  <a:pt x="65" y="134"/>
                </a:lnTo>
                <a:lnTo>
                  <a:pt x="59" y="133"/>
                </a:lnTo>
                <a:lnTo>
                  <a:pt x="64" y="140"/>
                </a:lnTo>
                <a:lnTo>
                  <a:pt x="69" y="147"/>
                </a:lnTo>
                <a:lnTo>
                  <a:pt x="76" y="146"/>
                </a:lnTo>
                <a:lnTo>
                  <a:pt x="82" y="142"/>
                </a:lnTo>
                <a:lnTo>
                  <a:pt x="88" y="140"/>
                </a:lnTo>
                <a:lnTo>
                  <a:pt x="82" y="143"/>
                </a:lnTo>
                <a:lnTo>
                  <a:pt x="88" y="145"/>
                </a:lnTo>
                <a:lnTo>
                  <a:pt x="94" y="142"/>
                </a:lnTo>
                <a:lnTo>
                  <a:pt x="100" y="142"/>
                </a:lnTo>
                <a:lnTo>
                  <a:pt x="107" y="142"/>
                </a:lnTo>
                <a:lnTo>
                  <a:pt x="113" y="135"/>
                </a:lnTo>
                <a:lnTo>
                  <a:pt x="119" y="131"/>
                </a:lnTo>
                <a:lnTo>
                  <a:pt x="123" y="123"/>
                </a:lnTo>
                <a:lnTo>
                  <a:pt x="121" y="131"/>
                </a:lnTo>
                <a:lnTo>
                  <a:pt x="115" y="137"/>
                </a:lnTo>
                <a:lnTo>
                  <a:pt x="109" y="142"/>
                </a:lnTo>
                <a:lnTo>
                  <a:pt x="103" y="145"/>
                </a:lnTo>
                <a:lnTo>
                  <a:pt x="96" y="148"/>
                </a:lnTo>
                <a:lnTo>
                  <a:pt x="91" y="151"/>
                </a:lnTo>
                <a:lnTo>
                  <a:pt x="84" y="156"/>
                </a:lnTo>
                <a:lnTo>
                  <a:pt x="82" y="162"/>
                </a:lnTo>
                <a:lnTo>
                  <a:pt x="88" y="165"/>
                </a:lnTo>
                <a:lnTo>
                  <a:pt x="94" y="168"/>
                </a:lnTo>
                <a:lnTo>
                  <a:pt x="100" y="174"/>
                </a:lnTo>
                <a:lnTo>
                  <a:pt x="107" y="178"/>
                </a:lnTo>
                <a:lnTo>
                  <a:pt x="113" y="175"/>
                </a:lnTo>
                <a:lnTo>
                  <a:pt x="116" y="182"/>
                </a:lnTo>
                <a:lnTo>
                  <a:pt x="122" y="186"/>
                </a:lnTo>
                <a:lnTo>
                  <a:pt x="127" y="189"/>
                </a:lnTo>
                <a:lnTo>
                  <a:pt x="134" y="190"/>
                </a:lnTo>
                <a:lnTo>
                  <a:pt x="140" y="191"/>
                </a:lnTo>
                <a:lnTo>
                  <a:pt x="146" y="194"/>
                </a:lnTo>
                <a:lnTo>
                  <a:pt x="152" y="191"/>
                </a:lnTo>
                <a:lnTo>
                  <a:pt x="158" y="187"/>
                </a:lnTo>
                <a:lnTo>
                  <a:pt x="165" y="188"/>
                </a:lnTo>
                <a:lnTo>
                  <a:pt x="171" y="182"/>
                </a:lnTo>
                <a:lnTo>
                  <a:pt x="171" y="174"/>
                </a:lnTo>
                <a:lnTo>
                  <a:pt x="174" y="168"/>
                </a:lnTo>
                <a:lnTo>
                  <a:pt x="168" y="171"/>
                </a:lnTo>
                <a:lnTo>
                  <a:pt x="162" y="176"/>
                </a:lnTo>
                <a:lnTo>
                  <a:pt x="165" y="170"/>
                </a:lnTo>
                <a:lnTo>
                  <a:pt x="166" y="164"/>
                </a:lnTo>
                <a:lnTo>
                  <a:pt x="170" y="157"/>
                </a:lnTo>
                <a:lnTo>
                  <a:pt x="170" y="149"/>
                </a:lnTo>
                <a:lnTo>
                  <a:pt x="167" y="143"/>
                </a:lnTo>
                <a:lnTo>
                  <a:pt x="173" y="139"/>
                </a:lnTo>
                <a:lnTo>
                  <a:pt x="173" y="132"/>
                </a:lnTo>
                <a:lnTo>
                  <a:pt x="170" y="126"/>
                </a:lnTo>
                <a:lnTo>
                  <a:pt x="164" y="122"/>
                </a:lnTo>
                <a:lnTo>
                  <a:pt x="157" y="117"/>
                </a:lnTo>
                <a:lnTo>
                  <a:pt x="151" y="114"/>
                </a:lnTo>
                <a:lnTo>
                  <a:pt x="145" y="113"/>
                </a:lnTo>
                <a:lnTo>
                  <a:pt x="139" y="107"/>
                </a:lnTo>
                <a:lnTo>
                  <a:pt x="137" y="100"/>
                </a:lnTo>
                <a:lnTo>
                  <a:pt x="138" y="93"/>
                </a:lnTo>
                <a:lnTo>
                  <a:pt x="144" y="89"/>
                </a:lnTo>
                <a:lnTo>
                  <a:pt x="142" y="82"/>
                </a:lnTo>
                <a:lnTo>
                  <a:pt x="139" y="75"/>
                </a:lnTo>
                <a:lnTo>
                  <a:pt x="139" y="68"/>
                </a:lnTo>
                <a:lnTo>
                  <a:pt x="140" y="65"/>
                </a:lnTo>
                <a:lnTo>
                  <a:pt x="141" y="65"/>
                </a:lnTo>
                <a:lnTo>
                  <a:pt x="141" y="50"/>
                </a:lnTo>
                <a:lnTo>
                  <a:pt x="143" y="44"/>
                </a:lnTo>
                <a:lnTo>
                  <a:pt x="139" y="37"/>
                </a:lnTo>
                <a:lnTo>
                  <a:pt x="134" y="38"/>
                </a:lnTo>
                <a:lnTo>
                  <a:pt x="126" y="36"/>
                </a:lnTo>
                <a:lnTo>
                  <a:pt x="120" y="36"/>
                </a:lnTo>
                <a:lnTo>
                  <a:pt x="115" y="30"/>
                </a:lnTo>
                <a:lnTo>
                  <a:pt x="108" y="29"/>
                </a:lnTo>
                <a:lnTo>
                  <a:pt x="103" y="28"/>
                </a:lnTo>
                <a:lnTo>
                  <a:pt x="96" y="28"/>
                </a:lnTo>
                <a:lnTo>
                  <a:pt x="90" y="28"/>
                </a:lnTo>
                <a:lnTo>
                  <a:pt x="84" y="24"/>
                </a:lnTo>
                <a:lnTo>
                  <a:pt x="78" y="22"/>
                </a:lnTo>
                <a:lnTo>
                  <a:pt x="71" y="20"/>
                </a:lnTo>
                <a:lnTo>
                  <a:pt x="65" y="18"/>
                </a:lnTo>
                <a:lnTo>
                  <a:pt x="59" y="12"/>
                </a:lnTo>
                <a:lnTo>
                  <a:pt x="55" y="5"/>
                </a:lnTo>
                <a:lnTo>
                  <a:pt x="49" y="2"/>
                </a:lnTo>
                <a:lnTo>
                  <a:pt x="43" y="0"/>
                </a:lnTo>
                <a:lnTo>
                  <a:pt x="36" y="0"/>
                </a:lnTo>
                <a:lnTo>
                  <a:pt x="30" y="0"/>
                </a:lnTo>
                <a:lnTo>
                  <a:pt x="24" y="1"/>
                </a:lnTo>
                <a:lnTo>
                  <a:pt x="18" y="3"/>
                </a:lnTo>
                <a:lnTo>
                  <a:pt x="10" y="4"/>
                </a:lnTo>
                <a:lnTo>
                  <a:pt x="5" y="10"/>
                </a:lnTo>
                <a:lnTo>
                  <a:pt x="3" y="17"/>
                </a:lnTo>
                <a:lnTo>
                  <a:pt x="4" y="24"/>
                </a:lnTo>
                <a:lnTo>
                  <a:pt x="8" y="30"/>
                </a:lnTo>
                <a:lnTo>
                  <a:pt x="14" y="29"/>
                </a:lnTo>
                <a:lnTo>
                  <a:pt x="20" y="28"/>
                </a:lnTo>
                <a:lnTo>
                  <a:pt x="26" y="27"/>
                </a:lnTo>
                <a:lnTo>
                  <a:pt x="32" y="26"/>
                </a:lnTo>
                <a:lnTo>
                  <a:pt x="38" y="21"/>
                </a:lnTo>
                <a:lnTo>
                  <a:pt x="32" y="19"/>
                </a:lnTo>
                <a:lnTo>
                  <a:pt x="38" y="19"/>
                </a:lnTo>
                <a:lnTo>
                  <a:pt x="45" y="21"/>
                </a:lnTo>
                <a:lnTo>
                  <a:pt x="51" y="21"/>
                </a:lnTo>
                <a:lnTo>
                  <a:pt x="45" y="22"/>
                </a:lnTo>
                <a:lnTo>
                  <a:pt x="38" y="28"/>
                </a:lnTo>
                <a:lnTo>
                  <a:pt x="36" y="35"/>
                </a:lnTo>
                <a:lnTo>
                  <a:pt x="36" y="28"/>
                </a:lnTo>
                <a:lnTo>
                  <a:pt x="30" y="27"/>
                </a:lnTo>
                <a:lnTo>
                  <a:pt x="25" y="29"/>
                </a:lnTo>
                <a:lnTo>
                  <a:pt x="18" y="30"/>
                </a:lnTo>
                <a:lnTo>
                  <a:pt x="13" y="34"/>
                </a:lnTo>
                <a:lnTo>
                  <a:pt x="9" y="41"/>
                </a:lnTo>
                <a:lnTo>
                  <a:pt x="16" y="41"/>
                </a:lnTo>
                <a:lnTo>
                  <a:pt x="13" y="47"/>
                </a:lnTo>
                <a:lnTo>
                  <a:pt x="6" y="52"/>
                </a:lnTo>
                <a:lnTo>
                  <a:pt x="0" y="57"/>
                </a:lnTo>
                <a:lnTo>
                  <a:pt x="6" y="58"/>
                </a:lnTo>
                <a:lnTo>
                  <a:pt x="13" y="53"/>
                </a:lnTo>
                <a:lnTo>
                  <a:pt x="18" y="55"/>
                </a:lnTo>
                <a:lnTo>
                  <a:pt x="24" y="57"/>
                </a:lnTo>
                <a:lnTo>
                  <a:pt x="25" y="62"/>
                </a:lnTo>
                <a:lnTo>
                  <a:pt x="31" y="59"/>
                </a:lnTo>
                <a:lnTo>
                  <a:pt x="37" y="58"/>
                </a:lnTo>
                <a:lnTo>
                  <a:pt x="44" y="57"/>
                </a:lnTo>
                <a:lnTo>
                  <a:pt x="37" y="60"/>
                </a:lnTo>
                <a:lnTo>
                  <a:pt x="32" y="6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1" name="Freeform 1193"/>
          <p:cNvSpPr>
            <a:spLocks/>
          </p:cNvSpPr>
          <p:nvPr/>
        </p:nvSpPr>
        <p:spPr bwMode="auto">
          <a:xfrm>
            <a:off x="1011238" y="2789238"/>
            <a:ext cx="20637" cy="23812"/>
          </a:xfrm>
          <a:custGeom>
            <a:avLst/>
            <a:gdLst>
              <a:gd name="T0" fmla="*/ 2147483647 w 46"/>
              <a:gd name="T1" fmla="*/ 2147483647 h 51"/>
              <a:gd name="T2" fmla="*/ 2147483647 w 46"/>
              <a:gd name="T3" fmla="*/ 2147483647 h 51"/>
              <a:gd name="T4" fmla="*/ 2147483647 w 46"/>
              <a:gd name="T5" fmla="*/ 2147483647 h 51"/>
              <a:gd name="T6" fmla="*/ 2147483647 w 46"/>
              <a:gd name="T7" fmla="*/ 2147483647 h 51"/>
              <a:gd name="T8" fmla="*/ 2147483647 w 46"/>
              <a:gd name="T9" fmla="*/ 2147483647 h 51"/>
              <a:gd name="T10" fmla="*/ 2147483647 w 46"/>
              <a:gd name="T11" fmla="*/ 2147483647 h 51"/>
              <a:gd name="T12" fmla="*/ 2147483647 w 46"/>
              <a:gd name="T13" fmla="*/ 2147483647 h 51"/>
              <a:gd name="T14" fmla="*/ 2147483647 w 46"/>
              <a:gd name="T15" fmla="*/ 2147483647 h 51"/>
              <a:gd name="T16" fmla="*/ 2147483647 w 46"/>
              <a:gd name="T17" fmla="*/ 2147483647 h 51"/>
              <a:gd name="T18" fmla="*/ 2147483647 w 46"/>
              <a:gd name="T19" fmla="*/ 2147483647 h 51"/>
              <a:gd name="T20" fmla="*/ 2147483647 w 46"/>
              <a:gd name="T21" fmla="*/ 2147483647 h 51"/>
              <a:gd name="T22" fmla="*/ 2147483647 w 46"/>
              <a:gd name="T23" fmla="*/ 2147483647 h 51"/>
              <a:gd name="T24" fmla="*/ 2147483647 w 46"/>
              <a:gd name="T25" fmla="*/ 2147483647 h 51"/>
              <a:gd name="T26" fmla="*/ 2147483647 w 46"/>
              <a:gd name="T27" fmla="*/ 2147483647 h 51"/>
              <a:gd name="T28" fmla="*/ 2147483647 w 46"/>
              <a:gd name="T29" fmla="*/ 2147483647 h 51"/>
              <a:gd name="T30" fmla="*/ 2147483647 w 46"/>
              <a:gd name="T31" fmla="*/ 2147483647 h 51"/>
              <a:gd name="T32" fmla="*/ 2147483647 w 46"/>
              <a:gd name="T33" fmla="*/ 2147483647 h 51"/>
              <a:gd name="T34" fmla="*/ 2147483647 w 46"/>
              <a:gd name="T35" fmla="*/ 2147483647 h 51"/>
              <a:gd name="T36" fmla="*/ 2147483647 w 46"/>
              <a:gd name="T37" fmla="*/ 0 h 51"/>
              <a:gd name="T38" fmla="*/ 2147483647 w 46"/>
              <a:gd name="T39" fmla="*/ 2147483647 h 51"/>
              <a:gd name="T40" fmla="*/ 2147483647 w 46"/>
              <a:gd name="T41" fmla="*/ 2147483647 h 51"/>
              <a:gd name="T42" fmla="*/ 2147483647 w 46"/>
              <a:gd name="T43" fmla="*/ 2147483647 h 51"/>
              <a:gd name="T44" fmla="*/ 2147483647 w 46"/>
              <a:gd name="T45" fmla="*/ 2147483647 h 51"/>
              <a:gd name="T46" fmla="*/ 2147483647 w 46"/>
              <a:gd name="T47" fmla="*/ 2147483647 h 51"/>
              <a:gd name="T48" fmla="*/ 2147483647 w 46"/>
              <a:gd name="T49" fmla="*/ 2147483647 h 51"/>
              <a:gd name="T50" fmla="*/ 2147483647 w 46"/>
              <a:gd name="T51" fmla="*/ 2147483647 h 51"/>
              <a:gd name="T52" fmla="*/ 2147483647 w 46"/>
              <a:gd name="T53" fmla="*/ 2147483647 h 51"/>
              <a:gd name="T54" fmla="*/ 2147483647 w 46"/>
              <a:gd name="T55" fmla="*/ 2147483647 h 51"/>
              <a:gd name="T56" fmla="*/ 2147483647 w 46"/>
              <a:gd name="T57" fmla="*/ 2147483647 h 51"/>
              <a:gd name="T58" fmla="*/ 2147483647 w 46"/>
              <a:gd name="T59" fmla="*/ 2147483647 h 51"/>
              <a:gd name="T60" fmla="*/ 2147483647 w 46"/>
              <a:gd name="T61" fmla="*/ 2147483647 h 51"/>
              <a:gd name="T62" fmla="*/ 2147483647 w 46"/>
              <a:gd name="T63" fmla="*/ 2147483647 h 51"/>
              <a:gd name="T64" fmla="*/ 2147483647 w 46"/>
              <a:gd name="T65" fmla="*/ 2147483647 h 51"/>
              <a:gd name="T66" fmla="*/ 0 w 46"/>
              <a:gd name="T67" fmla="*/ 2147483647 h 51"/>
              <a:gd name="T68" fmla="*/ 2147483647 w 46"/>
              <a:gd name="T69" fmla="*/ 2147483647 h 51"/>
              <a:gd name="T70" fmla="*/ 2147483647 w 46"/>
              <a:gd name="T71" fmla="*/ 2147483647 h 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
              <a:gd name="T109" fmla="*/ 0 h 51"/>
              <a:gd name="T110" fmla="*/ 46 w 46"/>
              <a:gd name="T111" fmla="*/ 51 h 5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 h="51">
                <a:moveTo>
                  <a:pt x="2" y="48"/>
                </a:moveTo>
                <a:lnTo>
                  <a:pt x="8" y="46"/>
                </a:lnTo>
                <a:lnTo>
                  <a:pt x="14" y="41"/>
                </a:lnTo>
                <a:lnTo>
                  <a:pt x="21" y="35"/>
                </a:lnTo>
                <a:lnTo>
                  <a:pt x="27" y="28"/>
                </a:lnTo>
                <a:lnTo>
                  <a:pt x="34" y="25"/>
                </a:lnTo>
                <a:lnTo>
                  <a:pt x="28" y="32"/>
                </a:lnTo>
                <a:lnTo>
                  <a:pt x="22" y="36"/>
                </a:lnTo>
                <a:lnTo>
                  <a:pt x="15" y="42"/>
                </a:lnTo>
                <a:lnTo>
                  <a:pt x="11" y="49"/>
                </a:lnTo>
                <a:lnTo>
                  <a:pt x="17" y="51"/>
                </a:lnTo>
                <a:lnTo>
                  <a:pt x="24" y="44"/>
                </a:lnTo>
                <a:lnTo>
                  <a:pt x="30" y="38"/>
                </a:lnTo>
                <a:lnTo>
                  <a:pt x="36" y="32"/>
                </a:lnTo>
                <a:lnTo>
                  <a:pt x="41" y="25"/>
                </a:lnTo>
                <a:lnTo>
                  <a:pt x="44" y="18"/>
                </a:lnTo>
                <a:lnTo>
                  <a:pt x="46" y="11"/>
                </a:lnTo>
                <a:lnTo>
                  <a:pt x="40" y="4"/>
                </a:lnTo>
                <a:lnTo>
                  <a:pt x="35" y="0"/>
                </a:lnTo>
                <a:lnTo>
                  <a:pt x="29" y="2"/>
                </a:lnTo>
                <a:lnTo>
                  <a:pt x="24" y="9"/>
                </a:lnTo>
                <a:lnTo>
                  <a:pt x="17" y="16"/>
                </a:lnTo>
                <a:lnTo>
                  <a:pt x="11" y="18"/>
                </a:lnTo>
                <a:lnTo>
                  <a:pt x="5" y="25"/>
                </a:lnTo>
                <a:lnTo>
                  <a:pt x="11" y="27"/>
                </a:lnTo>
                <a:lnTo>
                  <a:pt x="17" y="22"/>
                </a:lnTo>
                <a:lnTo>
                  <a:pt x="24" y="20"/>
                </a:lnTo>
                <a:lnTo>
                  <a:pt x="24" y="13"/>
                </a:lnTo>
                <a:lnTo>
                  <a:pt x="28" y="20"/>
                </a:lnTo>
                <a:lnTo>
                  <a:pt x="21" y="21"/>
                </a:lnTo>
                <a:lnTo>
                  <a:pt x="15" y="26"/>
                </a:lnTo>
                <a:lnTo>
                  <a:pt x="9" y="30"/>
                </a:lnTo>
                <a:lnTo>
                  <a:pt x="3" y="33"/>
                </a:lnTo>
                <a:lnTo>
                  <a:pt x="0" y="40"/>
                </a:lnTo>
                <a:lnTo>
                  <a:pt x="1" y="46"/>
                </a:lnTo>
                <a:lnTo>
                  <a:pt x="2" y="4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2" name="Freeform 1194"/>
          <p:cNvSpPr>
            <a:spLocks/>
          </p:cNvSpPr>
          <p:nvPr/>
        </p:nvSpPr>
        <p:spPr bwMode="auto">
          <a:xfrm>
            <a:off x="1017588" y="2808288"/>
            <a:ext cx="9525" cy="12700"/>
          </a:xfrm>
          <a:custGeom>
            <a:avLst/>
            <a:gdLst>
              <a:gd name="T0" fmla="*/ 2147483647 w 23"/>
              <a:gd name="T1" fmla="*/ 2147483647 h 32"/>
              <a:gd name="T2" fmla="*/ 2147483647 w 23"/>
              <a:gd name="T3" fmla="*/ 0 h 32"/>
              <a:gd name="T4" fmla="*/ 2147483647 w 23"/>
              <a:gd name="T5" fmla="*/ 2147483647 h 32"/>
              <a:gd name="T6" fmla="*/ 2147483647 w 23"/>
              <a:gd name="T7" fmla="*/ 2147483647 h 32"/>
              <a:gd name="T8" fmla="*/ 2147483647 w 23"/>
              <a:gd name="T9" fmla="*/ 2147483647 h 32"/>
              <a:gd name="T10" fmla="*/ 2147483647 w 23"/>
              <a:gd name="T11" fmla="*/ 2147483647 h 32"/>
              <a:gd name="T12" fmla="*/ 0 w 23"/>
              <a:gd name="T13" fmla="*/ 2147483647 h 32"/>
              <a:gd name="T14" fmla="*/ 2147483647 w 23"/>
              <a:gd name="T15" fmla="*/ 2147483647 h 32"/>
              <a:gd name="T16" fmla="*/ 2147483647 w 23"/>
              <a:gd name="T17" fmla="*/ 2147483647 h 32"/>
              <a:gd name="T18" fmla="*/ 2147483647 w 23"/>
              <a:gd name="T19" fmla="*/ 2147483647 h 32"/>
              <a:gd name="T20" fmla="*/ 2147483647 w 23"/>
              <a:gd name="T21" fmla="*/ 2147483647 h 32"/>
              <a:gd name="T22" fmla="*/ 2147483647 w 23"/>
              <a:gd name="T23" fmla="*/ 214748364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32"/>
              <a:gd name="T38" fmla="*/ 23 w 23"/>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32">
                <a:moveTo>
                  <a:pt x="23" y="1"/>
                </a:moveTo>
                <a:lnTo>
                  <a:pt x="23" y="0"/>
                </a:lnTo>
                <a:lnTo>
                  <a:pt x="17" y="5"/>
                </a:lnTo>
                <a:lnTo>
                  <a:pt x="13" y="12"/>
                </a:lnTo>
                <a:lnTo>
                  <a:pt x="8" y="19"/>
                </a:lnTo>
                <a:lnTo>
                  <a:pt x="2" y="25"/>
                </a:lnTo>
                <a:lnTo>
                  <a:pt x="0" y="32"/>
                </a:lnTo>
                <a:lnTo>
                  <a:pt x="7" y="28"/>
                </a:lnTo>
                <a:lnTo>
                  <a:pt x="12" y="22"/>
                </a:lnTo>
                <a:lnTo>
                  <a:pt x="16" y="15"/>
                </a:lnTo>
                <a:lnTo>
                  <a:pt x="20" y="7"/>
                </a:lnTo>
                <a:lnTo>
                  <a:pt x="2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3" name="Freeform 1195"/>
          <p:cNvSpPr>
            <a:spLocks/>
          </p:cNvSpPr>
          <p:nvPr/>
        </p:nvSpPr>
        <p:spPr bwMode="auto">
          <a:xfrm>
            <a:off x="1017588" y="2820988"/>
            <a:ext cx="30162" cy="17462"/>
          </a:xfrm>
          <a:custGeom>
            <a:avLst/>
            <a:gdLst>
              <a:gd name="T0" fmla="*/ 2147483647 w 63"/>
              <a:gd name="T1" fmla="*/ 2147483647 h 34"/>
              <a:gd name="T2" fmla="*/ 2147483647 w 63"/>
              <a:gd name="T3" fmla="*/ 2147483647 h 34"/>
              <a:gd name="T4" fmla="*/ 2147483647 w 63"/>
              <a:gd name="T5" fmla="*/ 2147483647 h 34"/>
              <a:gd name="T6" fmla="*/ 2147483647 w 63"/>
              <a:gd name="T7" fmla="*/ 2147483647 h 34"/>
              <a:gd name="T8" fmla="*/ 2147483647 w 63"/>
              <a:gd name="T9" fmla="*/ 2147483647 h 34"/>
              <a:gd name="T10" fmla="*/ 2147483647 w 63"/>
              <a:gd name="T11" fmla="*/ 0 h 34"/>
              <a:gd name="T12" fmla="*/ 2147483647 w 63"/>
              <a:gd name="T13" fmla="*/ 2147483647 h 34"/>
              <a:gd name="T14" fmla="*/ 2147483647 w 63"/>
              <a:gd name="T15" fmla="*/ 2147483647 h 34"/>
              <a:gd name="T16" fmla="*/ 2147483647 w 63"/>
              <a:gd name="T17" fmla="*/ 2147483647 h 34"/>
              <a:gd name="T18" fmla="*/ 2147483647 w 63"/>
              <a:gd name="T19" fmla="*/ 2147483647 h 34"/>
              <a:gd name="T20" fmla="*/ 2147483647 w 63"/>
              <a:gd name="T21" fmla="*/ 2147483647 h 34"/>
              <a:gd name="T22" fmla="*/ 2147483647 w 63"/>
              <a:gd name="T23" fmla="*/ 2147483647 h 34"/>
              <a:gd name="T24" fmla="*/ 2147483647 w 63"/>
              <a:gd name="T25" fmla="*/ 2147483647 h 34"/>
              <a:gd name="T26" fmla="*/ 2147483647 w 63"/>
              <a:gd name="T27" fmla="*/ 2147483647 h 34"/>
              <a:gd name="T28" fmla="*/ 0 w 63"/>
              <a:gd name="T29" fmla="*/ 2147483647 h 34"/>
              <a:gd name="T30" fmla="*/ 2147483647 w 63"/>
              <a:gd name="T31" fmla="*/ 2147483647 h 34"/>
              <a:gd name="T32" fmla="*/ 2147483647 w 63"/>
              <a:gd name="T33" fmla="*/ 2147483647 h 34"/>
              <a:gd name="T34" fmla="*/ 2147483647 w 63"/>
              <a:gd name="T35" fmla="*/ 2147483647 h 34"/>
              <a:gd name="T36" fmla="*/ 2147483647 w 63"/>
              <a:gd name="T37" fmla="*/ 2147483647 h 34"/>
              <a:gd name="T38" fmla="*/ 2147483647 w 63"/>
              <a:gd name="T39" fmla="*/ 2147483647 h 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3"/>
              <a:gd name="T61" fmla="*/ 0 h 34"/>
              <a:gd name="T62" fmla="*/ 63 w 63"/>
              <a:gd name="T63" fmla="*/ 34 h 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3" h="34">
                <a:moveTo>
                  <a:pt x="27" y="20"/>
                </a:moveTo>
                <a:lnTo>
                  <a:pt x="34" y="17"/>
                </a:lnTo>
                <a:lnTo>
                  <a:pt x="40" y="15"/>
                </a:lnTo>
                <a:lnTo>
                  <a:pt x="52" y="11"/>
                </a:lnTo>
                <a:lnTo>
                  <a:pt x="58" y="7"/>
                </a:lnTo>
                <a:lnTo>
                  <a:pt x="63" y="0"/>
                </a:lnTo>
                <a:lnTo>
                  <a:pt x="55" y="1"/>
                </a:lnTo>
                <a:lnTo>
                  <a:pt x="50" y="3"/>
                </a:lnTo>
                <a:lnTo>
                  <a:pt x="44" y="7"/>
                </a:lnTo>
                <a:lnTo>
                  <a:pt x="38" y="9"/>
                </a:lnTo>
                <a:lnTo>
                  <a:pt x="31" y="12"/>
                </a:lnTo>
                <a:lnTo>
                  <a:pt x="25" y="12"/>
                </a:lnTo>
                <a:lnTo>
                  <a:pt x="19" y="17"/>
                </a:lnTo>
                <a:lnTo>
                  <a:pt x="13" y="22"/>
                </a:lnTo>
                <a:lnTo>
                  <a:pt x="0" y="34"/>
                </a:lnTo>
                <a:lnTo>
                  <a:pt x="7" y="34"/>
                </a:lnTo>
                <a:lnTo>
                  <a:pt x="13" y="33"/>
                </a:lnTo>
                <a:lnTo>
                  <a:pt x="19" y="25"/>
                </a:lnTo>
                <a:lnTo>
                  <a:pt x="25" y="22"/>
                </a:lnTo>
                <a:lnTo>
                  <a:pt x="27" y="2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4" name="Freeform 1196"/>
          <p:cNvSpPr>
            <a:spLocks/>
          </p:cNvSpPr>
          <p:nvPr/>
        </p:nvSpPr>
        <p:spPr bwMode="auto">
          <a:xfrm>
            <a:off x="1025525" y="2781300"/>
            <a:ext cx="7938" cy="7938"/>
          </a:xfrm>
          <a:custGeom>
            <a:avLst/>
            <a:gdLst>
              <a:gd name="T0" fmla="*/ 2147483647 w 20"/>
              <a:gd name="T1" fmla="*/ 0 h 16"/>
              <a:gd name="T2" fmla="*/ 2147483647 w 20"/>
              <a:gd name="T3" fmla="*/ 0 h 16"/>
              <a:gd name="T4" fmla="*/ 2147483647 w 20"/>
              <a:gd name="T5" fmla="*/ 2147483647 h 16"/>
              <a:gd name="T6" fmla="*/ 2147483647 w 20"/>
              <a:gd name="T7" fmla="*/ 2147483647 h 16"/>
              <a:gd name="T8" fmla="*/ 0 w 20"/>
              <a:gd name="T9" fmla="*/ 2147483647 h 16"/>
              <a:gd name="T10" fmla="*/ 2147483647 w 20"/>
              <a:gd name="T11" fmla="*/ 2147483647 h 16"/>
              <a:gd name="T12" fmla="*/ 2147483647 w 20"/>
              <a:gd name="T13" fmla="*/ 2147483647 h 16"/>
              <a:gd name="T14" fmla="*/ 2147483647 w 20"/>
              <a:gd name="T15" fmla="*/ 2147483647 h 16"/>
              <a:gd name="T16" fmla="*/ 2147483647 w 20"/>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6"/>
              <a:gd name="T29" fmla="*/ 20 w 20"/>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6">
                <a:moveTo>
                  <a:pt x="20" y="0"/>
                </a:moveTo>
                <a:lnTo>
                  <a:pt x="17" y="0"/>
                </a:lnTo>
                <a:lnTo>
                  <a:pt x="12" y="5"/>
                </a:lnTo>
                <a:lnTo>
                  <a:pt x="5" y="10"/>
                </a:lnTo>
                <a:lnTo>
                  <a:pt x="0" y="16"/>
                </a:lnTo>
                <a:lnTo>
                  <a:pt x="5" y="14"/>
                </a:lnTo>
                <a:lnTo>
                  <a:pt x="12" y="14"/>
                </a:lnTo>
                <a:lnTo>
                  <a:pt x="16" y="7"/>
                </a:lnTo>
                <a:lnTo>
                  <a:pt x="2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5" name="Freeform 1197"/>
          <p:cNvSpPr>
            <a:spLocks/>
          </p:cNvSpPr>
          <p:nvPr/>
        </p:nvSpPr>
        <p:spPr bwMode="auto">
          <a:xfrm>
            <a:off x="1025525" y="2806700"/>
            <a:ext cx="9525" cy="7938"/>
          </a:xfrm>
          <a:custGeom>
            <a:avLst/>
            <a:gdLst>
              <a:gd name="T0" fmla="*/ 2147483647 w 19"/>
              <a:gd name="T1" fmla="*/ 0 h 16"/>
              <a:gd name="T2" fmla="*/ 2147483647 w 19"/>
              <a:gd name="T3" fmla="*/ 2147483647 h 16"/>
              <a:gd name="T4" fmla="*/ 2147483647 w 19"/>
              <a:gd name="T5" fmla="*/ 2147483647 h 16"/>
              <a:gd name="T6" fmla="*/ 2147483647 w 19"/>
              <a:gd name="T7" fmla="*/ 2147483647 h 16"/>
              <a:gd name="T8" fmla="*/ 0 w 19"/>
              <a:gd name="T9" fmla="*/ 2147483647 h 16"/>
              <a:gd name="T10" fmla="*/ 2147483647 w 19"/>
              <a:gd name="T11" fmla="*/ 2147483647 h 16"/>
              <a:gd name="T12" fmla="*/ 2147483647 w 19"/>
              <a:gd name="T13" fmla="*/ 2147483647 h 16"/>
              <a:gd name="T14" fmla="*/ 2147483647 w 19"/>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6"/>
              <a:gd name="T26" fmla="*/ 19 w 19"/>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6">
                <a:moveTo>
                  <a:pt x="19" y="0"/>
                </a:moveTo>
                <a:lnTo>
                  <a:pt x="14" y="2"/>
                </a:lnTo>
                <a:lnTo>
                  <a:pt x="8" y="4"/>
                </a:lnTo>
                <a:lnTo>
                  <a:pt x="5" y="10"/>
                </a:lnTo>
                <a:lnTo>
                  <a:pt x="0" y="16"/>
                </a:lnTo>
                <a:lnTo>
                  <a:pt x="7" y="12"/>
                </a:lnTo>
                <a:lnTo>
                  <a:pt x="13" y="6"/>
                </a:lnTo>
                <a:lnTo>
                  <a:pt x="1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6" name="Freeform 1198"/>
          <p:cNvSpPr>
            <a:spLocks/>
          </p:cNvSpPr>
          <p:nvPr/>
        </p:nvSpPr>
        <p:spPr bwMode="auto">
          <a:xfrm>
            <a:off x="1031875" y="2892425"/>
            <a:ext cx="7938" cy="1588"/>
          </a:xfrm>
          <a:custGeom>
            <a:avLst/>
            <a:gdLst>
              <a:gd name="T0" fmla="*/ 2147483647 w 13"/>
              <a:gd name="T1" fmla="*/ 2147483647 h 4"/>
              <a:gd name="T2" fmla="*/ 2147483647 w 13"/>
              <a:gd name="T3" fmla="*/ 0 h 4"/>
              <a:gd name="T4" fmla="*/ 2147483647 w 13"/>
              <a:gd name="T5" fmla="*/ 2147483647 h 4"/>
              <a:gd name="T6" fmla="*/ 0 w 13"/>
              <a:gd name="T7" fmla="*/ 2147483647 h 4"/>
              <a:gd name="T8" fmla="*/ 2147483647 w 13"/>
              <a:gd name="T9" fmla="*/ 2147483647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7" y="4"/>
                </a:moveTo>
                <a:lnTo>
                  <a:pt x="13" y="0"/>
                </a:lnTo>
                <a:lnTo>
                  <a:pt x="7" y="2"/>
                </a:lnTo>
                <a:lnTo>
                  <a:pt x="0" y="3"/>
                </a:lnTo>
                <a:lnTo>
                  <a:pt x="7"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7" name="Freeform 1199"/>
          <p:cNvSpPr>
            <a:spLocks/>
          </p:cNvSpPr>
          <p:nvPr/>
        </p:nvSpPr>
        <p:spPr bwMode="auto">
          <a:xfrm>
            <a:off x="1036638" y="2921000"/>
            <a:ext cx="1587" cy="3175"/>
          </a:xfrm>
          <a:custGeom>
            <a:avLst/>
            <a:gdLst>
              <a:gd name="T0" fmla="*/ 2147483647 w 2"/>
              <a:gd name="T1" fmla="*/ 0 h 6"/>
              <a:gd name="T2" fmla="*/ 0 w 2"/>
              <a:gd name="T3" fmla="*/ 0 h 6"/>
              <a:gd name="T4" fmla="*/ 2147483647 w 2"/>
              <a:gd name="T5" fmla="*/ 2147483647 h 6"/>
              <a:gd name="T6" fmla="*/ 2147483647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2" y="0"/>
                </a:moveTo>
                <a:lnTo>
                  <a:pt x="0" y="0"/>
                </a:lnTo>
                <a:lnTo>
                  <a:pt x="2" y="6"/>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8" name="Freeform 1200"/>
          <p:cNvSpPr>
            <a:spLocks/>
          </p:cNvSpPr>
          <p:nvPr/>
        </p:nvSpPr>
        <p:spPr bwMode="auto">
          <a:xfrm>
            <a:off x="1038225" y="2895600"/>
            <a:ext cx="4763" cy="12700"/>
          </a:xfrm>
          <a:custGeom>
            <a:avLst/>
            <a:gdLst>
              <a:gd name="T0" fmla="*/ 0 w 12"/>
              <a:gd name="T1" fmla="*/ 2147483647 h 22"/>
              <a:gd name="T2" fmla="*/ 2147483647 w 12"/>
              <a:gd name="T3" fmla="*/ 2147483647 h 22"/>
              <a:gd name="T4" fmla="*/ 2147483647 w 12"/>
              <a:gd name="T5" fmla="*/ 2147483647 h 22"/>
              <a:gd name="T6" fmla="*/ 2147483647 w 12"/>
              <a:gd name="T7" fmla="*/ 2147483647 h 22"/>
              <a:gd name="T8" fmla="*/ 2147483647 w 12"/>
              <a:gd name="T9" fmla="*/ 0 h 22"/>
              <a:gd name="T10" fmla="*/ 2147483647 w 12"/>
              <a:gd name="T11" fmla="*/ 2147483647 h 22"/>
              <a:gd name="T12" fmla="*/ 2147483647 w 12"/>
              <a:gd name="T13" fmla="*/ 2147483647 h 22"/>
              <a:gd name="T14" fmla="*/ 2147483647 w 12"/>
              <a:gd name="T15" fmla="*/ 2147483647 h 22"/>
              <a:gd name="T16" fmla="*/ 0 w 12"/>
              <a:gd name="T17" fmla="*/ 2147483647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2"/>
              <a:gd name="T29" fmla="*/ 12 w 12"/>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2">
                <a:moveTo>
                  <a:pt x="0" y="22"/>
                </a:moveTo>
                <a:lnTo>
                  <a:pt x="2" y="22"/>
                </a:lnTo>
                <a:lnTo>
                  <a:pt x="5" y="11"/>
                </a:lnTo>
                <a:lnTo>
                  <a:pt x="12" y="6"/>
                </a:lnTo>
                <a:lnTo>
                  <a:pt x="11" y="0"/>
                </a:lnTo>
                <a:lnTo>
                  <a:pt x="5" y="2"/>
                </a:lnTo>
                <a:lnTo>
                  <a:pt x="1" y="9"/>
                </a:lnTo>
                <a:lnTo>
                  <a:pt x="3" y="15"/>
                </a:lnTo>
                <a:lnTo>
                  <a:pt x="0" y="2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69" name="Freeform 1201"/>
          <p:cNvSpPr>
            <a:spLocks/>
          </p:cNvSpPr>
          <p:nvPr/>
        </p:nvSpPr>
        <p:spPr bwMode="auto">
          <a:xfrm>
            <a:off x="1038225" y="2892425"/>
            <a:ext cx="4763" cy="1588"/>
          </a:xfrm>
          <a:custGeom>
            <a:avLst/>
            <a:gdLst>
              <a:gd name="T0" fmla="*/ 2147483647 w 12"/>
              <a:gd name="T1" fmla="*/ 0 h 7"/>
              <a:gd name="T2" fmla="*/ 2147483647 w 12"/>
              <a:gd name="T3" fmla="*/ 2147483647 h 7"/>
              <a:gd name="T4" fmla="*/ 0 w 12"/>
              <a:gd name="T5" fmla="*/ 2147483647 h 7"/>
              <a:gd name="T6" fmla="*/ 2147483647 w 12"/>
              <a:gd name="T7" fmla="*/ 2147483647 h 7"/>
              <a:gd name="T8" fmla="*/ 2147483647 w 12"/>
              <a:gd name="T9" fmla="*/ 2147483647 h 7"/>
              <a:gd name="T10" fmla="*/ 2147483647 w 12"/>
              <a:gd name="T11" fmla="*/ 0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12" y="0"/>
                </a:moveTo>
                <a:lnTo>
                  <a:pt x="7" y="2"/>
                </a:lnTo>
                <a:lnTo>
                  <a:pt x="0" y="6"/>
                </a:lnTo>
                <a:lnTo>
                  <a:pt x="7" y="7"/>
                </a:lnTo>
                <a:lnTo>
                  <a:pt x="12" y="3"/>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0" name="Freeform 1202"/>
          <p:cNvSpPr>
            <a:spLocks/>
          </p:cNvSpPr>
          <p:nvPr/>
        </p:nvSpPr>
        <p:spPr bwMode="auto">
          <a:xfrm>
            <a:off x="1039813" y="2892425"/>
            <a:ext cx="7937" cy="9525"/>
          </a:xfrm>
          <a:custGeom>
            <a:avLst/>
            <a:gdLst>
              <a:gd name="T0" fmla="*/ 2147483647 w 15"/>
              <a:gd name="T1" fmla="*/ 0 h 21"/>
              <a:gd name="T2" fmla="*/ 2147483647 w 15"/>
              <a:gd name="T3" fmla="*/ 2147483647 h 21"/>
              <a:gd name="T4" fmla="*/ 0 w 15"/>
              <a:gd name="T5" fmla="*/ 2147483647 h 21"/>
              <a:gd name="T6" fmla="*/ 2147483647 w 15"/>
              <a:gd name="T7" fmla="*/ 2147483647 h 21"/>
              <a:gd name="T8" fmla="*/ 2147483647 w 15"/>
              <a:gd name="T9" fmla="*/ 2147483647 h 21"/>
              <a:gd name="T10" fmla="*/ 2147483647 w 15"/>
              <a:gd name="T11" fmla="*/ 2147483647 h 21"/>
              <a:gd name="T12" fmla="*/ 2147483647 w 15"/>
              <a:gd name="T13" fmla="*/ 2147483647 h 21"/>
              <a:gd name="T14" fmla="*/ 2147483647 w 15"/>
              <a:gd name="T15" fmla="*/ 2147483647 h 21"/>
              <a:gd name="T16" fmla="*/ 2147483647 w 15"/>
              <a:gd name="T17" fmla="*/ 2147483647 h 21"/>
              <a:gd name="T18" fmla="*/ 2147483647 w 1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1"/>
              <a:gd name="T32" fmla="*/ 15 w 15"/>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1">
                <a:moveTo>
                  <a:pt x="11" y="0"/>
                </a:moveTo>
                <a:lnTo>
                  <a:pt x="6" y="6"/>
                </a:lnTo>
                <a:lnTo>
                  <a:pt x="0" y="7"/>
                </a:lnTo>
                <a:lnTo>
                  <a:pt x="6" y="9"/>
                </a:lnTo>
                <a:lnTo>
                  <a:pt x="8" y="15"/>
                </a:lnTo>
                <a:lnTo>
                  <a:pt x="3" y="21"/>
                </a:lnTo>
                <a:lnTo>
                  <a:pt x="10" y="18"/>
                </a:lnTo>
                <a:lnTo>
                  <a:pt x="14" y="11"/>
                </a:lnTo>
                <a:lnTo>
                  <a:pt x="15" y="4"/>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1" name="Freeform 1203"/>
          <p:cNvSpPr>
            <a:spLocks/>
          </p:cNvSpPr>
          <p:nvPr/>
        </p:nvSpPr>
        <p:spPr bwMode="auto">
          <a:xfrm>
            <a:off x="1044575" y="2900363"/>
            <a:ext cx="3175" cy="4762"/>
          </a:xfrm>
          <a:custGeom>
            <a:avLst/>
            <a:gdLst>
              <a:gd name="T0" fmla="*/ 2147483647 w 7"/>
              <a:gd name="T1" fmla="*/ 0 h 11"/>
              <a:gd name="T2" fmla="*/ 0 w 7"/>
              <a:gd name="T3" fmla="*/ 2147483647 h 11"/>
              <a:gd name="T4" fmla="*/ 0 w 7"/>
              <a:gd name="T5" fmla="*/ 2147483647 h 11"/>
              <a:gd name="T6" fmla="*/ 2147483647 w 7"/>
              <a:gd name="T7" fmla="*/ 2147483647 h 11"/>
              <a:gd name="T8" fmla="*/ 2147483647 w 7"/>
              <a:gd name="T9" fmla="*/ 0 h 11"/>
              <a:gd name="T10" fmla="*/ 0 60000 65536"/>
              <a:gd name="T11" fmla="*/ 0 60000 65536"/>
              <a:gd name="T12" fmla="*/ 0 60000 65536"/>
              <a:gd name="T13" fmla="*/ 0 60000 65536"/>
              <a:gd name="T14" fmla="*/ 0 60000 65536"/>
              <a:gd name="T15" fmla="*/ 0 w 7"/>
              <a:gd name="T16" fmla="*/ 0 h 11"/>
              <a:gd name="T17" fmla="*/ 7 w 7"/>
              <a:gd name="T18" fmla="*/ 11 h 11"/>
            </a:gdLst>
            <a:ahLst/>
            <a:cxnLst>
              <a:cxn ang="T10">
                <a:pos x="T0" y="T1"/>
              </a:cxn>
              <a:cxn ang="T11">
                <a:pos x="T2" y="T3"/>
              </a:cxn>
              <a:cxn ang="T12">
                <a:pos x="T4" y="T5"/>
              </a:cxn>
              <a:cxn ang="T13">
                <a:pos x="T6" y="T7"/>
              </a:cxn>
              <a:cxn ang="T14">
                <a:pos x="T8" y="T9"/>
              </a:cxn>
            </a:cxnLst>
            <a:rect l="T15" t="T16" r="T17" b="T18"/>
            <a:pathLst>
              <a:path w="7" h="11">
                <a:moveTo>
                  <a:pt x="7" y="0"/>
                </a:moveTo>
                <a:lnTo>
                  <a:pt x="0" y="4"/>
                </a:lnTo>
                <a:lnTo>
                  <a:pt x="0" y="11"/>
                </a:lnTo>
                <a:lnTo>
                  <a:pt x="6" y="5"/>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2" name="Freeform 1204"/>
          <p:cNvSpPr>
            <a:spLocks/>
          </p:cNvSpPr>
          <p:nvPr/>
        </p:nvSpPr>
        <p:spPr bwMode="auto">
          <a:xfrm>
            <a:off x="1046163" y="2916238"/>
            <a:ext cx="7937" cy="7937"/>
          </a:xfrm>
          <a:custGeom>
            <a:avLst/>
            <a:gdLst>
              <a:gd name="T0" fmla="*/ 2147483647 w 16"/>
              <a:gd name="T1" fmla="*/ 2147483647 h 22"/>
              <a:gd name="T2" fmla="*/ 2147483647 w 16"/>
              <a:gd name="T3" fmla="*/ 2147483647 h 22"/>
              <a:gd name="T4" fmla="*/ 2147483647 w 16"/>
              <a:gd name="T5" fmla="*/ 2147483647 h 22"/>
              <a:gd name="T6" fmla="*/ 2147483647 w 16"/>
              <a:gd name="T7" fmla="*/ 2147483647 h 22"/>
              <a:gd name="T8" fmla="*/ 2147483647 w 16"/>
              <a:gd name="T9" fmla="*/ 0 h 22"/>
              <a:gd name="T10" fmla="*/ 0 w 16"/>
              <a:gd name="T11" fmla="*/ 2147483647 h 22"/>
              <a:gd name="T12" fmla="*/ 2147483647 w 16"/>
              <a:gd name="T13" fmla="*/ 2147483647 h 22"/>
              <a:gd name="T14" fmla="*/ 2147483647 w 16"/>
              <a:gd name="T15" fmla="*/ 2147483647 h 22"/>
              <a:gd name="T16" fmla="*/ 2147483647 w 16"/>
              <a:gd name="T17" fmla="*/ 2147483647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22"/>
              <a:gd name="T29" fmla="*/ 16 w 16"/>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22">
                <a:moveTo>
                  <a:pt x="16" y="22"/>
                </a:moveTo>
                <a:lnTo>
                  <a:pt x="15" y="16"/>
                </a:lnTo>
                <a:lnTo>
                  <a:pt x="14" y="10"/>
                </a:lnTo>
                <a:lnTo>
                  <a:pt x="8" y="4"/>
                </a:lnTo>
                <a:lnTo>
                  <a:pt x="1" y="0"/>
                </a:lnTo>
                <a:lnTo>
                  <a:pt x="0" y="6"/>
                </a:lnTo>
                <a:lnTo>
                  <a:pt x="6" y="12"/>
                </a:lnTo>
                <a:lnTo>
                  <a:pt x="11" y="19"/>
                </a:lnTo>
                <a:lnTo>
                  <a:pt x="16" y="2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3" name="Freeform 1205"/>
          <p:cNvSpPr>
            <a:spLocks/>
          </p:cNvSpPr>
          <p:nvPr/>
        </p:nvSpPr>
        <p:spPr bwMode="auto">
          <a:xfrm>
            <a:off x="1047750" y="2924175"/>
            <a:ext cx="3175" cy="3175"/>
          </a:xfrm>
          <a:custGeom>
            <a:avLst/>
            <a:gdLst>
              <a:gd name="T0" fmla="*/ 0 w 6"/>
              <a:gd name="T1" fmla="*/ 0 h 5"/>
              <a:gd name="T2" fmla="*/ 0 w 6"/>
              <a:gd name="T3" fmla="*/ 2147483647 h 5"/>
              <a:gd name="T4" fmla="*/ 2147483647 w 6"/>
              <a:gd name="T5" fmla="*/ 2147483647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5"/>
                </a:lnTo>
                <a:lnTo>
                  <a:pt x="6"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4" name="Freeform 1206"/>
          <p:cNvSpPr>
            <a:spLocks/>
          </p:cNvSpPr>
          <p:nvPr/>
        </p:nvSpPr>
        <p:spPr bwMode="auto">
          <a:xfrm>
            <a:off x="1049338" y="2895600"/>
            <a:ext cx="3175" cy="6350"/>
          </a:xfrm>
          <a:custGeom>
            <a:avLst/>
            <a:gdLst>
              <a:gd name="T0" fmla="*/ 2147483647 w 6"/>
              <a:gd name="T1" fmla="*/ 0 h 12"/>
              <a:gd name="T2" fmla="*/ 2147483647 w 6"/>
              <a:gd name="T3" fmla="*/ 0 h 12"/>
              <a:gd name="T4" fmla="*/ 0 w 6"/>
              <a:gd name="T5" fmla="*/ 2147483647 h 12"/>
              <a:gd name="T6" fmla="*/ 2147483647 w 6"/>
              <a:gd name="T7" fmla="*/ 2147483647 h 12"/>
              <a:gd name="T8" fmla="*/ 2147483647 w 6"/>
              <a:gd name="T9" fmla="*/ 2147483647 h 12"/>
              <a:gd name="T10" fmla="*/ 2147483647 w 6"/>
              <a:gd name="T11" fmla="*/ 0 h 12"/>
              <a:gd name="T12" fmla="*/ 0 60000 65536"/>
              <a:gd name="T13" fmla="*/ 0 60000 65536"/>
              <a:gd name="T14" fmla="*/ 0 60000 65536"/>
              <a:gd name="T15" fmla="*/ 0 60000 65536"/>
              <a:gd name="T16" fmla="*/ 0 60000 65536"/>
              <a:gd name="T17" fmla="*/ 0 60000 65536"/>
              <a:gd name="T18" fmla="*/ 0 w 6"/>
              <a:gd name="T19" fmla="*/ 0 h 12"/>
              <a:gd name="T20" fmla="*/ 6 w 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6" h="12">
                <a:moveTo>
                  <a:pt x="6" y="0"/>
                </a:moveTo>
                <a:lnTo>
                  <a:pt x="5" y="0"/>
                </a:lnTo>
                <a:lnTo>
                  <a:pt x="0" y="6"/>
                </a:lnTo>
                <a:lnTo>
                  <a:pt x="2" y="12"/>
                </a:lnTo>
                <a:lnTo>
                  <a:pt x="6" y="6"/>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5" name="Freeform 1207"/>
          <p:cNvSpPr>
            <a:spLocks/>
          </p:cNvSpPr>
          <p:nvPr/>
        </p:nvSpPr>
        <p:spPr bwMode="auto">
          <a:xfrm>
            <a:off x="1052513" y="2944813"/>
            <a:ext cx="3175" cy="9525"/>
          </a:xfrm>
          <a:custGeom>
            <a:avLst/>
            <a:gdLst>
              <a:gd name="T0" fmla="*/ 2147483647 w 8"/>
              <a:gd name="T1" fmla="*/ 0 h 17"/>
              <a:gd name="T2" fmla="*/ 2147483647 w 8"/>
              <a:gd name="T3" fmla="*/ 2147483647 h 17"/>
              <a:gd name="T4" fmla="*/ 0 w 8"/>
              <a:gd name="T5" fmla="*/ 2147483647 h 17"/>
              <a:gd name="T6" fmla="*/ 0 w 8"/>
              <a:gd name="T7" fmla="*/ 2147483647 h 17"/>
              <a:gd name="T8" fmla="*/ 2147483647 w 8"/>
              <a:gd name="T9" fmla="*/ 2147483647 h 17"/>
              <a:gd name="T10" fmla="*/ 2147483647 w 8"/>
              <a:gd name="T11" fmla="*/ 2147483647 h 17"/>
              <a:gd name="T12" fmla="*/ 2147483647 w 8"/>
              <a:gd name="T13" fmla="*/ 0 h 17"/>
              <a:gd name="T14" fmla="*/ 0 60000 65536"/>
              <a:gd name="T15" fmla="*/ 0 60000 65536"/>
              <a:gd name="T16" fmla="*/ 0 60000 65536"/>
              <a:gd name="T17" fmla="*/ 0 60000 65536"/>
              <a:gd name="T18" fmla="*/ 0 60000 65536"/>
              <a:gd name="T19" fmla="*/ 0 60000 65536"/>
              <a:gd name="T20" fmla="*/ 0 60000 65536"/>
              <a:gd name="T21" fmla="*/ 0 w 8"/>
              <a:gd name="T22" fmla="*/ 0 h 17"/>
              <a:gd name="T23" fmla="*/ 8 w 8"/>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7">
                <a:moveTo>
                  <a:pt x="4" y="0"/>
                </a:moveTo>
                <a:lnTo>
                  <a:pt x="1" y="2"/>
                </a:lnTo>
                <a:lnTo>
                  <a:pt x="0" y="10"/>
                </a:lnTo>
                <a:lnTo>
                  <a:pt x="0" y="17"/>
                </a:lnTo>
                <a:lnTo>
                  <a:pt x="6" y="13"/>
                </a:lnTo>
                <a:lnTo>
                  <a:pt x="8"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6" name="Freeform 1208"/>
          <p:cNvSpPr>
            <a:spLocks/>
          </p:cNvSpPr>
          <p:nvPr/>
        </p:nvSpPr>
        <p:spPr bwMode="auto">
          <a:xfrm>
            <a:off x="1054100" y="2895600"/>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1"/>
                </a:moveTo>
                <a:lnTo>
                  <a:pt x="6" y="0"/>
                </a:lnTo>
                <a:lnTo>
                  <a:pt x="0" y="7"/>
                </a:lnTo>
                <a:lnTo>
                  <a:pt x="6" y="7"/>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7" name="Freeform 1209"/>
          <p:cNvSpPr>
            <a:spLocks/>
          </p:cNvSpPr>
          <p:nvPr/>
        </p:nvSpPr>
        <p:spPr bwMode="auto">
          <a:xfrm>
            <a:off x="1054100" y="2943225"/>
            <a:ext cx="6350" cy="3175"/>
          </a:xfrm>
          <a:custGeom>
            <a:avLst/>
            <a:gdLst>
              <a:gd name="T0" fmla="*/ 0 w 10"/>
              <a:gd name="T1" fmla="*/ 0 h 8"/>
              <a:gd name="T2" fmla="*/ 2147483647 w 10"/>
              <a:gd name="T3" fmla="*/ 2147483647 h 8"/>
              <a:gd name="T4" fmla="*/ 2147483647 w 10"/>
              <a:gd name="T5" fmla="*/ 2147483647 h 8"/>
              <a:gd name="T6" fmla="*/ 2147483647 w 10"/>
              <a:gd name="T7" fmla="*/ 2147483647 h 8"/>
              <a:gd name="T8" fmla="*/ 0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0" y="0"/>
                </a:moveTo>
                <a:lnTo>
                  <a:pt x="4" y="7"/>
                </a:lnTo>
                <a:lnTo>
                  <a:pt x="10" y="8"/>
                </a:lnTo>
                <a:lnTo>
                  <a:pt x="6" y="6"/>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8" name="Freeform 1210"/>
          <p:cNvSpPr>
            <a:spLocks/>
          </p:cNvSpPr>
          <p:nvPr/>
        </p:nvSpPr>
        <p:spPr bwMode="auto">
          <a:xfrm>
            <a:off x="1055688" y="2957513"/>
            <a:ext cx="4762" cy="6350"/>
          </a:xfrm>
          <a:custGeom>
            <a:avLst/>
            <a:gdLst>
              <a:gd name="T0" fmla="*/ 2147483647 w 9"/>
              <a:gd name="T1" fmla="*/ 2147483647 h 12"/>
              <a:gd name="T2" fmla="*/ 2147483647 w 9"/>
              <a:gd name="T3" fmla="*/ 0 h 12"/>
              <a:gd name="T4" fmla="*/ 0 w 9"/>
              <a:gd name="T5" fmla="*/ 2147483647 h 12"/>
              <a:gd name="T6" fmla="*/ 2147483647 w 9"/>
              <a:gd name="T7" fmla="*/ 2147483647 h 12"/>
              <a:gd name="T8" fmla="*/ 2147483647 w 9"/>
              <a:gd name="T9" fmla="*/ 2147483647 h 12"/>
              <a:gd name="T10" fmla="*/ 2147483647 w 9"/>
              <a:gd name="T11" fmla="*/ 2147483647 h 12"/>
              <a:gd name="T12" fmla="*/ 0 60000 65536"/>
              <a:gd name="T13" fmla="*/ 0 60000 65536"/>
              <a:gd name="T14" fmla="*/ 0 60000 65536"/>
              <a:gd name="T15" fmla="*/ 0 60000 65536"/>
              <a:gd name="T16" fmla="*/ 0 60000 65536"/>
              <a:gd name="T17" fmla="*/ 0 60000 65536"/>
              <a:gd name="T18" fmla="*/ 0 w 9"/>
              <a:gd name="T19" fmla="*/ 0 h 12"/>
              <a:gd name="T20" fmla="*/ 9 w 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 h="12">
                <a:moveTo>
                  <a:pt x="7" y="1"/>
                </a:moveTo>
                <a:lnTo>
                  <a:pt x="6" y="0"/>
                </a:lnTo>
                <a:lnTo>
                  <a:pt x="0" y="5"/>
                </a:lnTo>
                <a:lnTo>
                  <a:pt x="4" y="12"/>
                </a:lnTo>
                <a:lnTo>
                  <a:pt x="9" y="8"/>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79" name="Freeform 1211"/>
          <p:cNvSpPr>
            <a:spLocks/>
          </p:cNvSpPr>
          <p:nvPr/>
        </p:nvSpPr>
        <p:spPr bwMode="auto">
          <a:xfrm>
            <a:off x="1055688" y="2917825"/>
            <a:ext cx="6350" cy="1588"/>
          </a:xfrm>
          <a:custGeom>
            <a:avLst/>
            <a:gdLst>
              <a:gd name="T0" fmla="*/ 2147483647 w 13"/>
              <a:gd name="T1" fmla="*/ 0 h 9"/>
              <a:gd name="T2" fmla="*/ 2147483647 w 13"/>
              <a:gd name="T3" fmla="*/ 0 h 9"/>
              <a:gd name="T4" fmla="*/ 2147483647 w 13"/>
              <a:gd name="T5" fmla="*/ 2147483647 h 9"/>
              <a:gd name="T6" fmla="*/ 0 w 13"/>
              <a:gd name="T7" fmla="*/ 2147483647 h 9"/>
              <a:gd name="T8" fmla="*/ 2147483647 w 13"/>
              <a:gd name="T9" fmla="*/ 2147483647 h 9"/>
              <a:gd name="T10" fmla="*/ 2147483647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0"/>
                </a:moveTo>
                <a:lnTo>
                  <a:pt x="12" y="0"/>
                </a:lnTo>
                <a:lnTo>
                  <a:pt x="4" y="1"/>
                </a:lnTo>
                <a:lnTo>
                  <a:pt x="0" y="9"/>
                </a:lnTo>
                <a:lnTo>
                  <a:pt x="7" y="3"/>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0" name="Freeform 1212"/>
          <p:cNvSpPr>
            <a:spLocks/>
          </p:cNvSpPr>
          <p:nvPr/>
        </p:nvSpPr>
        <p:spPr bwMode="auto">
          <a:xfrm>
            <a:off x="1062038" y="2954338"/>
            <a:ext cx="4762" cy="4762"/>
          </a:xfrm>
          <a:custGeom>
            <a:avLst/>
            <a:gdLst>
              <a:gd name="T0" fmla="*/ 2147483647 w 12"/>
              <a:gd name="T1" fmla="*/ 0 h 9"/>
              <a:gd name="T2" fmla="*/ 2147483647 w 12"/>
              <a:gd name="T3" fmla="*/ 2147483647 h 9"/>
              <a:gd name="T4" fmla="*/ 0 w 12"/>
              <a:gd name="T5" fmla="*/ 2147483647 h 9"/>
              <a:gd name="T6" fmla="*/ 2147483647 w 12"/>
              <a:gd name="T7" fmla="*/ 2147483647 h 9"/>
              <a:gd name="T8" fmla="*/ 2147483647 w 12"/>
              <a:gd name="T9" fmla="*/ 2147483647 h 9"/>
              <a:gd name="T10" fmla="*/ 2147483647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11" y="0"/>
                </a:moveTo>
                <a:lnTo>
                  <a:pt x="6" y="2"/>
                </a:lnTo>
                <a:lnTo>
                  <a:pt x="0" y="9"/>
                </a:lnTo>
                <a:lnTo>
                  <a:pt x="6" y="9"/>
                </a:lnTo>
                <a:lnTo>
                  <a:pt x="12" y="7"/>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1" name="Freeform 1213"/>
          <p:cNvSpPr>
            <a:spLocks/>
          </p:cNvSpPr>
          <p:nvPr/>
        </p:nvSpPr>
        <p:spPr bwMode="auto">
          <a:xfrm>
            <a:off x="1062038" y="2959100"/>
            <a:ext cx="3175" cy="4763"/>
          </a:xfrm>
          <a:custGeom>
            <a:avLst/>
            <a:gdLst>
              <a:gd name="T0" fmla="*/ 2147483647 w 4"/>
              <a:gd name="T1" fmla="*/ 0 h 8"/>
              <a:gd name="T2" fmla="*/ 2147483647 w 4"/>
              <a:gd name="T3" fmla="*/ 0 h 8"/>
              <a:gd name="T4" fmla="*/ 0 w 4"/>
              <a:gd name="T5" fmla="*/ 2147483647 h 8"/>
              <a:gd name="T6" fmla="*/ 2147483647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0"/>
                </a:moveTo>
                <a:lnTo>
                  <a:pt x="3" y="0"/>
                </a:lnTo>
                <a:lnTo>
                  <a:pt x="0" y="8"/>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2" name="Freeform 1214"/>
          <p:cNvSpPr>
            <a:spLocks/>
          </p:cNvSpPr>
          <p:nvPr/>
        </p:nvSpPr>
        <p:spPr bwMode="auto">
          <a:xfrm>
            <a:off x="1068388" y="2927350"/>
            <a:ext cx="3175" cy="4763"/>
          </a:xfrm>
          <a:custGeom>
            <a:avLst/>
            <a:gdLst>
              <a:gd name="T0" fmla="*/ 2147483647 w 5"/>
              <a:gd name="T1" fmla="*/ 2147483647 h 7"/>
              <a:gd name="T2" fmla="*/ 2147483647 w 5"/>
              <a:gd name="T3" fmla="*/ 0 h 7"/>
              <a:gd name="T4" fmla="*/ 0 w 5"/>
              <a:gd name="T5" fmla="*/ 2147483647 h 7"/>
              <a:gd name="T6" fmla="*/ 2147483647 w 5"/>
              <a:gd name="T7" fmla="*/ 2147483647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1"/>
                </a:moveTo>
                <a:lnTo>
                  <a:pt x="5" y="0"/>
                </a:lnTo>
                <a:lnTo>
                  <a:pt x="0" y="7"/>
                </a:lnTo>
                <a:lnTo>
                  <a:pt x="5"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3" name="Freeform 1215"/>
          <p:cNvSpPr>
            <a:spLocks/>
          </p:cNvSpPr>
          <p:nvPr/>
        </p:nvSpPr>
        <p:spPr bwMode="auto">
          <a:xfrm>
            <a:off x="1069975" y="2922588"/>
            <a:ext cx="4763" cy="3175"/>
          </a:xfrm>
          <a:custGeom>
            <a:avLst/>
            <a:gdLst>
              <a:gd name="T0" fmla="*/ 2147483647 w 7"/>
              <a:gd name="T1" fmla="*/ 2147483647 h 6"/>
              <a:gd name="T2" fmla="*/ 2147483647 w 7"/>
              <a:gd name="T3" fmla="*/ 0 h 6"/>
              <a:gd name="T4" fmla="*/ 0 w 7"/>
              <a:gd name="T5" fmla="*/ 2147483647 h 6"/>
              <a:gd name="T6" fmla="*/ 2147483647 w 7"/>
              <a:gd name="T7" fmla="*/ 2147483647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3"/>
                </a:moveTo>
                <a:lnTo>
                  <a:pt x="6" y="0"/>
                </a:lnTo>
                <a:lnTo>
                  <a:pt x="0" y="6"/>
                </a:lnTo>
                <a:lnTo>
                  <a:pt x="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4" name="Freeform 1216"/>
          <p:cNvSpPr>
            <a:spLocks/>
          </p:cNvSpPr>
          <p:nvPr/>
        </p:nvSpPr>
        <p:spPr bwMode="auto">
          <a:xfrm>
            <a:off x="1071563" y="2952750"/>
            <a:ext cx="1587" cy="3175"/>
          </a:xfrm>
          <a:custGeom>
            <a:avLst/>
            <a:gdLst>
              <a:gd name="T0" fmla="*/ 2147483647 w 2"/>
              <a:gd name="T1" fmla="*/ 0 h 6"/>
              <a:gd name="T2" fmla="*/ 0 w 2"/>
              <a:gd name="T3" fmla="*/ 0 h 6"/>
              <a:gd name="T4" fmla="*/ 2147483647 w 2"/>
              <a:gd name="T5" fmla="*/ 2147483647 h 6"/>
              <a:gd name="T6" fmla="*/ 2147483647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2" y="0"/>
                </a:moveTo>
                <a:lnTo>
                  <a:pt x="0" y="0"/>
                </a:lnTo>
                <a:lnTo>
                  <a:pt x="2" y="6"/>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5" name="Freeform 1217"/>
          <p:cNvSpPr>
            <a:spLocks/>
          </p:cNvSpPr>
          <p:nvPr/>
        </p:nvSpPr>
        <p:spPr bwMode="auto">
          <a:xfrm>
            <a:off x="1320800" y="2241550"/>
            <a:ext cx="9525" cy="3175"/>
          </a:xfrm>
          <a:custGeom>
            <a:avLst/>
            <a:gdLst>
              <a:gd name="T0" fmla="*/ 2147483647 w 19"/>
              <a:gd name="T1" fmla="*/ 2147483647 h 7"/>
              <a:gd name="T2" fmla="*/ 2147483647 w 19"/>
              <a:gd name="T3" fmla="*/ 2147483647 h 7"/>
              <a:gd name="T4" fmla="*/ 2147483647 w 19"/>
              <a:gd name="T5" fmla="*/ 0 h 7"/>
              <a:gd name="T6" fmla="*/ 2147483647 w 19"/>
              <a:gd name="T7" fmla="*/ 0 h 7"/>
              <a:gd name="T8" fmla="*/ 2147483647 w 19"/>
              <a:gd name="T9" fmla="*/ 2147483647 h 7"/>
              <a:gd name="T10" fmla="*/ 0 w 19"/>
              <a:gd name="T11" fmla="*/ 2147483647 h 7"/>
              <a:gd name="T12" fmla="*/ 2147483647 w 19"/>
              <a:gd name="T13" fmla="*/ 2147483647 h 7"/>
              <a:gd name="T14" fmla="*/ 0 60000 65536"/>
              <a:gd name="T15" fmla="*/ 0 60000 65536"/>
              <a:gd name="T16" fmla="*/ 0 60000 65536"/>
              <a:gd name="T17" fmla="*/ 0 60000 65536"/>
              <a:gd name="T18" fmla="*/ 0 60000 65536"/>
              <a:gd name="T19" fmla="*/ 0 60000 65536"/>
              <a:gd name="T20" fmla="*/ 0 60000 65536"/>
              <a:gd name="T21" fmla="*/ 0 w 19"/>
              <a:gd name="T22" fmla="*/ 0 h 7"/>
              <a:gd name="T23" fmla="*/ 19 w 1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7">
                <a:moveTo>
                  <a:pt x="5" y="7"/>
                </a:moveTo>
                <a:lnTo>
                  <a:pt x="12" y="4"/>
                </a:lnTo>
                <a:lnTo>
                  <a:pt x="19" y="0"/>
                </a:lnTo>
                <a:lnTo>
                  <a:pt x="12" y="0"/>
                </a:lnTo>
                <a:lnTo>
                  <a:pt x="6" y="1"/>
                </a:lnTo>
                <a:lnTo>
                  <a:pt x="0" y="5"/>
                </a:lnTo>
                <a:lnTo>
                  <a:pt x="5"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6" name="Freeform 1218"/>
          <p:cNvSpPr>
            <a:spLocks/>
          </p:cNvSpPr>
          <p:nvPr/>
        </p:nvSpPr>
        <p:spPr bwMode="auto">
          <a:xfrm>
            <a:off x="1395413" y="2246313"/>
            <a:ext cx="3175" cy="1587"/>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1"/>
                </a:lnTo>
                <a:lnTo>
                  <a:pt x="6"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7" name="Freeform 1219"/>
          <p:cNvSpPr>
            <a:spLocks/>
          </p:cNvSpPr>
          <p:nvPr/>
        </p:nvSpPr>
        <p:spPr bwMode="auto">
          <a:xfrm>
            <a:off x="1395413" y="2249488"/>
            <a:ext cx="3175" cy="3175"/>
          </a:xfrm>
          <a:custGeom>
            <a:avLst/>
            <a:gdLst>
              <a:gd name="T0" fmla="*/ 2147483647 w 6"/>
              <a:gd name="T1" fmla="*/ 2147483647 h 7"/>
              <a:gd name="T2" fmla="*/ 2147483647 w 6"/>
              <a:gd name="T3" fmla="*/ 0 h 7"/>
              <a:gd name="T4" fmla="*/ 0 w 6"/>
              <a:gd name="T5" fmla="*/ 2147483647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6" y="0"/>
                </a:lnTo>
                <a:lnTo>
                  <a:pt x="0" y="2"/>
                </a:lnTo>
                <a:lnTo>
                  <a:pt x="6"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8" name="Freeform 1220"/>
          <p:cNvSpPr>
            <a:spLocks/>
          </p:cNvSpPr>
          <p:nvPr/>
        </p:nvSpPr>
        <p:spPr bwMode="auto">
          <a:xfrm>
            <a:off x="1401763" y="2239963"/>
            <a:ext cx="6350" cy="4762"/>
          </a:xfrm>
          <a:custGeom>
            <a:avLst/>
            <a:gdLst>
              <a:gd name="T0" fmla="*/ 0 w 12"/>
              <a:gd name="T1" fmla="*/ 2147483647 h 7"/>
              <a:gd name="T2" fmla="*/ 0 w 12"/>
              <a:gd name="T3" fmla="*/ 2147483647 h 7"/>
              <a:gd name="T4" fmla="*/ 2147483647 w 12"/>
              <a:gd name="T5" fmla="*/ 2147483647 h 7"/>
              <a:gd name="T6" fmla="*/ 2147483647 w 12"/>
              <a:gd name="T7" fmla="*/ 0 h 7"/>
              <a:gd name="T8" fmla="*/ 2147483647 w 12"/>
              <a:gd name="T9" fmla="*/ 2147483647 h 7"/>
              <a:gd name="T10" fmla="*/ 0 w 12"/>
              <a:gd name="T11" fmla="*/ 2147483647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0" y="6"/>
                </a:moveTo>
                <a:lnTo>
                  <a:pt x="0" y="7"/>
                </a:lnTo>
                <a:lnTo>
                  <a:pt x="6" y="4"/>
                </a:lnTo>
                <a:lnTo>
                  <a:pt x="12" y="0"/>
                </a:lnTo>
                <a:lnTo>
                  <a:pt x="6" y="2"/>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89" name="Freeform 1221"/>
          <p:cNvSpPr>
            <a:spLocks/>
          </p:cNvSpPr>
          <p:nvPr/>
        </p:nvSpPr>
        <p:spPr bwMode="auto">
          <a:xfrm>
            <a:off x="1435100" y="2241550"/>
            <a:ext cx="3175" cy="1588"/>
          </a:xfrm>
          <a:custGeom>
            <a:avLst/>
            <a:gdLst>
              <a:gd name="T0" fmla="*/ 0 w 6"/>
              <a:gd name="T1" fmla="*/ 0 h 1"/>
              <a:gd name="T2" fmla="*/ 0 w 6"/>
              <a:gd name="T3" fmla="*/ 2147483647 h 1"/>
              <a:gd name="T4" fmla="*/ 2147483647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0" name="Freeform 1222"/>
          <p:cNvSpPr>
            <a:spLocks/>
          </p:cNvSpPr>
          <p:nvPr/>
        </p:nvSpPr>
        <p:spPr bwMode="auto">
          <a:xfrm>
            <a:off x="1436688" y="2241550"/>
            <a:ext cx="3175" cy="3175"/>
          </a:xfrm>
          <a:custGeom>
            <a:avLst/>
            <a:gdLst>
              <a:gd name="T0" fmla="*/ 0 w 6"/>
              <a:gd name="T1" fmla="*/ 2147483647 h 4"/>
              <a:gd name="T2" fmla="*/ 0 w 6"/>
              <a:gd name="T3" fmla="*/ 2147483647 h 4"/>
              <a:gd name="T4" fmla="*/ 2147483647 w 6"/>
              <a:gd name="T5" fmla="*/ 0 h 4"/>
              <a:gd name="T6" fmla="*/ 0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1"/>
                </a:moveTo>
                <a:lnTo>
                  <a:pt x="0" y="4"/>
                </a:lnTo>
                <a:lnTo>
                  <a:pt x="6" y="0"/>
                </a:lnTo>
                <a:lnTo>
                  <a:pt x="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1" name="Freeform 1223"/>
          <p:cNvSpPr>
            <a:spLocks/>
          </p:cNvSpPr>
          <p:nvPr/>
        </p:nvSpPr>
        <p:spPr bwMode="auto">
          <a:xfrm>
            <a:off x="1498600" y="2244725"/>
            <a:ext cx="3175" cy="4763"/>
          </a:xfrm>
          <a:custGeom>
            <a:avLst/>
            <a:gdLst>
              <a:gd name="T0" fmla="*/ 0 w 6"/>
              <a:gd name="T1" fmla="*/ 2147483647 h 7"/>
              <a:gd name="T2" fmla="*/ 0 w 6"/>
              <a:gd name="T3" fmla="*/ 2147483647 h 7"/>
              <a:gd name="T4" fmla="*/ 2147483647 w 6"/>
              <a:gd name="T5" fmla="*/ 0 h 7"/>
              <a:gd name="T6" fmla="*/ 0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6"/>
                </a:moveTo>
                <a:lnTo>
                  <a:pt x="0" y="7"/>
                </a:lnTo>
                <a:lnTo>
                  <a:pt x="6" y="0"/>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2" name="Freeform 1224"/>
          <p:cNvSpPr>
            <a:spLocks/>
          </p:cNvSpPr>
          <p:nvPr/>
        </p:nvSpPr>
        <p:spPr bwMode="auto">
          <a:xfrm>
            <a:off x="1506538" y="2241550"/>
            <a:ext cx="1587" cy="3175"/>
          </a:xfrm>
          <a:custGeom>
            <a:avLst/>
            <a:gdLst>
              <a:gd name="T0" fmla="*/ 0 w 7"/>
              <a:gd name="T1" fmla="*/ 2147483647 h 5"/>
              <a:gd name="T2" fmla="*/ 2147483647 w 7"/>
              <a:gd name="T3" fmla="*/ 0 h 5"/>
              <a:gd name="T4" fmla="*/ 0 w 7"/>
              <a:gd name="T5" fmla="*/ 2147483647 h 5"/>
              <a:gd name="T6" fmla="*/ 0 60000 65536"/>
              <a:gd name="T7" fmla="*/ 0 60000 65536"/>
              <a:gd name="T8" fmla="*/ 0 60000 65536"/>
              <a:gd name="T9" fmla="*/ 0 w 7"/>
              <a:gd name="T10" fmla="*/ 0 h 5"/>
              <a:gd name="T11" fmla="*/ 7 w 7"/>
              <a:gd name="T12" fmla="*/ 5 h 5"/>
            </a:gdLst>
            <a:ahLst/>
            <a:cxnLst>
              <a:cxn ang="T6">
                <a:pos x="T0" y="T1"/>
              </a:cxn>
              <a:cxn ang="T7">
                <a:pos x="T2" y="T3"/>
              </a:cxn>
              <a:cxn ang="T8">
                <a:pos x="T4" y="T5"/>
              </a:cxn>
            </a:cxnLst>
            <a:rect l="T9" t="T10" r="T11" b="T12"/>
            <a:pathLst>
              <a:path w="7" h="5">
                <a:moveTo>
                  <a:pt x="0" y="5"/>
                </a:moveTo>
                <a:lnTo>
                  <a:pt x="7" y="0"/>
                </a:lnTo>
                <a:lnTo>
                  <a:pt x="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3" name="Freeform 1225"/>
          <p:cNvSpPr>
            <a:spLocks/>
          </p:cNvSpPr>
          <p:nvPr/>
        </p:nvSpPr>
        <p:spPr bwMode="auto">
          <a:xfrm>
            <a:off x="1593850" y="2212975"/>
            <a:ext cx="6350" cy="1588"/>
          </a:xfrm>
          <a:custGeom>
            <a:avLst/>
            <a:gdLst>
              <a:gd name="T0" fmla="*/ 2147483647 w 13"/>
              <a:gd name="T1" fmla="*/ 2147483647 h 7"/>
              <a:gd name="T2" fmla="*/ 2147483647 w 13"/>
              <a:gd name="T3" fmla="*/ 0 h 7"/>
              <a:gd name="T4" fmla="*/ 2147483647 w 13"/>
              <a:gd name="T5" fmla="*/ 2147483647 h 7"/>
              <a:gd name="T6" fmla="*/ 0 w 13"/>
              <a:gd name="T7" fmla="*/ 2147483647 h 7"/>
              <a:gd name="T8" fmla="*/ 2147483647 w 13"/>
              <a:gd name="T9" fmla="*/ 2147483647 h 7"/>
              <a:gd name="T10" fmla="*/ 2147483647 w 13"/>
              <a:gd name="T11" fmla="*/ 2147483647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3" y="3"/>
                </a:moveTo>
                <a:lnTo>
                  <a:pt x="13" y="0"/>
                </a:lnTo>
                <a:lnTo>
                  <a:pt x="5" y="3"/>
                </a:lnTo>
                <a:lnTo>
                  <a:pt x="0" y="7"/>
                </a:lnTo>
                <a:lnTo>
                  <a:pt x="6" y="3"/>
                </a:lnTo>
                <a:lnTo>
                  <a:pt x="13"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4" name="Freeform 1226"/>
          <p:cNvSpPr>
            <a:spLocks/>
          </p:cNvSpPr>
          <p:nvPr/>
        </p:nvSpPr>
        <p:spPr bwMode="auto">
          <a:xfrm>
            <a:off x="2605088" y="5964238"/>
            <a:ext cx="1587" cy="3175"/>
          </a:xfrm>
          <a:custGeom>
            <a:avLst/>
            <a:gdLst>
              <a:gd name="T0" fmla="*/ 2147483647 w 2"/>
              <a:gd name="T1" fmla="*/ 2147483647 h 8"/>
              <a:gd name="T2" fmla="*/ 0 w 2"/>
              <a:gd name="T3" fmla="*/ 0 h 8"/>
              <a:gd name="T4" fmla="*/ 2147483647 w 2"/>
              <a:gd name="T5" fmla="*/ 2147483647 h 8"/>
              <a:gd name="T6" fmla="*/ 0 60000 65536"/>
              <a:gd name="T7" fmla="*/ 0 60000 65536"/>
              <a:gd name="T8" fmla="*/ 0 60000 65536"/>
              <a:gd name="T9" fmla="*/ 0 w 2"/>
              <a:gd name="T10" fmla="*/ 0 h 8"/>
              <a:gd name="T11" fmla="*/ 2 w 2"/>
              <a:gd name="T12" fmla="*/ 8 h 8"/>
            </a:gdLst>
            <a:ahLst/>
            <a:cxnLst>
              <a:cxn ang="T6">
                <a:pos x="T0" y="T1"/>
              </a:cxn>
              <a:cxn ang="T7">
                <a:pos x="T2" y="T3"/>
              </a:cxn>
              <a:cxn ang="T8">
                <a:pos x="T4" y="T5"/>
              </a:cxn>
            </a:cxnLst>
            <a:rect l="T9" t="T10" r="T11" b="T12"/>
            <a:pathLst>
              <a:path w="2" h="8">
                <a:moveTo>
                  <a:pt x="2" y="8"/>
                </a:moveTo>
                <a:lnTo>
                  <a:pt x="0" y="0"/>
                </a:lnTo>
                <a:lnTo>
                  <a:pt x="2"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5" name="Freeform 1227"/>
          <p:cNvSpPr>
            <a:spLocks/>
          </p:cNvSpPr>
          <p:nvPr/>
        </p:nvSpPr>
        <p:spPr bwMode="auto">
          <a:xfrm>
            <a:off x="2678113" y="6773863"/>
            <a:ext cx="19050" cy="4762"/>
          </a:xfrm>
          <a:custGeom>
            <a:avLst/>
            <a:gdLst>
              <a:gd name="T0" fmla="*/ 2147483647 w 42"/>
              <a:gd name="T1" fmla="*/ 2147483647 h 14"/>
              <a:gd name="T2" fmla="*/ 2147483647 w 42"/>
              <a:gd name="T3" fmla="*/ 2147483647 h 14"/>
              <a:gd name="T4" fmla="*/ 2147483647 w 42"/>
              <a:gd name="T5" fmla="*/ 2147483647 h 14"/>
              <a:gd name="T6" fmla="*/ 2147483647 w 42"/>
              <a:gd name="T7" fmla="*/ 2147483647 h 14"/>
              <a:gd name="T8" fmla="*/ 2147483647 w 42"/>
              <a:gd name="T9" fmla="*/ 2147483647 h 14"/>
              <a:gd name="T10" fmla="*/ 2147483647 w 42"/>
              <a:gd name="T11" fmla="*/ 2147483647 h 14"/>
              <a:gd name="T12" fmla="*/ 2147483647 w 42"/>
              <a:gd name="T13" fmla="*/ 0 h 14"/>
              <a:gd name="T14" fmla="*/ 2147483647 w 42"/>
              <a:gd name="T15" fmla="*/ 0 h 14"/>
              <a:gd name="T16" fmla="*/ 2147483647 w 42"/>
              <a:gd name="T17" fmla="*/ 2147483647 h 14"/>
              <a:gd name="T18" fmla="*/ 2147483647 w 42"/>
              <a:gd name="T19" fmla="*/ 0 h 14"/>
              <a:gd name="T20" fmla="*/ 2147483647 w 42"/>
              <a:gd name="T21" fmla="*/ 2147483647 h 14"/>
              <a:gd name="T22" fmla="*/ 2147483647 w 42"/>
              <a:gd name="T23" fmla="*/ 2147483647 h 14"/>
              <a:gd name="T24" fmla="*/ 0 w 42"/>
              <a:gd name="T25" fmla="*/ 2147483647 h 14"/>
              <a:gd name="T26" fmla="*/ 2147483647 w 42"/>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4"/>
              <a:gd name="T44" fmla="*/ 42 w 4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4">
                <a:moveTo>
                  <a:pt x="5" y="14"/>
                </a:moveTo>
                <a:lnTo>
                  <a:pt x="12" y="8"/>
                </a:lnTo>
                <a:lnTo>
                  <a:pt x="18" y="8"/>
                </a:lnTo>
                <a:lnTo>
                  <a:pt x="30" y="8"/>
                </a:lnTo>
                <a:lnTo>
                  <a:pt x="36" y="5"/>
                </a:lnTo>
                <a:lnTo>
                  <a:pt x="42" y="1"/>
                </a:lnTo>
                <a:lnTo>
                  <a:pt x="36" y="0"/>
                </a:lnTo>
                <a:lnTo>
                  <a:pt x="30" y="0"/>
                </a:lnTo>
                <a:lnTo>
                  <a:pt x="24" y="1"/>
                </a:lnTo>
                <a:lnTo>
                  <a:pt x="18" y="0"/>
                </a:lnTo>
                <a:lnTo>
                  <a:pt x="12" y="2"/>
                </a:lnTo>
                <a:lnTo>
                  <a:pt x="5" y="6"/>
                </a:lnTo>
                <a:lnTo>
                  <a:pt x="0" y="9"/>
                </a:lnTo>
                <a:lnTo>
                  <a:pt x="5"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6" name="Freeform 1229"/>
          <p:cNvSpPr>
            <a:spLocks/>
          </p:cNvSpPr>
          <p:nvPr/>
        </p:nvSpPr>
        <p:spPr bwMode="auto">
          <a:xfrm>
            <a:off x="957263" y="2159000"/>
            <a:ext cx="1927225" cy="1028700"/>
          </a:xfrm>
          <a:custGeom>
            <a:avLst/>
            <a:gdLst>
              <a:gd name="T0" fmla="*/ 0 w 4077"/>
              <a:gd name="T1" fmla="*/ 0 h 2192"/>
              <a:gd name="T2" fmla="*/ 0 w 4077"/>
              <a:gd name="T3" fmla="*/ 0 h 2192"/>
              <a:gd name="T4" fmla="*/ 0 w 4077"/>
              <a:gd name="T5" fmla="*/ 0 h 2192"/>
              <a:gd name="T6" fmla="*/ 0 w 4077"/>
              <a:gd name="T7" fmla="*/ 0 h 2192"/>
              <a:gd name="T8" fmla="*/ 0 w 4077"/>
              <a:gd name="T9" fmla="*/ 0 h 2192"/>
              <a:gd name="T10" fmla="*/ 0 w 4077"/>
              <a:gd name="T11" fmla="*/ 0 h 2192"/>
              <a:gd name="T12" fmla="*/ 0 w 4077"/>
              <a:gd name="T13" fmla="*/ 0 h 2192"/>
              <a:gd name="T14" fmla="*/ 0 w 4077"/>
              <a:gd name="T15" fmla="*/ 0 h 2192"/>
              <a:gd name="T16" fmla="*/ 0 w 4077"/>
              <a:gd name="T17" fmla="*/ 0 h 2192"/>
              <a:gd name="T18" fmla="*/ 0 w 4077"/>
              <a:gd name="T19" fmla="*/ 0 h 2192"/>
              <a:gd name="T20" fmla="*/ 0 w 4077"/>
              <a:gd name="T21" fmla="*/ 0 h 2192"/>
              <a:gd name="T22" fmla="*/ 0 w 4077"/>
              <a:gd name="T23" fmla="*/ 0 h 2192"/>
              <a:gd name="T24" fmla="*/ 0 w 4077"/>
              <a:gd name="T25" fmla="*/ 0 h 2192"/>
              <a:gd name="T26" fmla="*/ 0 w 4077"/>
              <a:gd name="T27" fmla="*/ 0 h 2192"/>
              <a:gd name="T28" fmla="*/ 0 w 4077"/>
              <a:gd name="T29" fmla="*/ 0 h 2192"/>
              <a:gd name="T30" fmla="*/ 0 w 4077"/>
              <a:gd name="T31" fmla="*/ 0 h 2192"/>
              <a:gd name="T32" fmla="*/ 0 w 4077"/>
              <a:gd name="T33" fmla="*/ 0 h 2192"/>
              <a:gd name="T34" fmla="*/ 0 w 4077"/>
              <a:gd name="T35" fmla="*/ 0 h 2192"/>
              <a:gd name="T36" fmla="*/ 0 w 4077"/>
              <a:gd name="T37" fmla="*/ 0 h 2192"/>
              <a:gd name="T38" fmla="*/ 0 w 4077"/>
              <a:gd name="T39" fmla="*/ 0 h 2192"/>
              <a:gd name="T40" fmla="*/ 0 w 4077"/>
              <a:gd name="T41" fmla="*/ 0 h 2192"/>
              <a:gd name="T42" fmla="*/ 0 w 4077"/>
              <a:gd name="T43" fmla="*/ 0 h 2192"/>
              <a:gd name="T44" fmla="*/ 0 w 4077"/>
              <a:gd name="T45" fmla="*/ 0 h 2192"/>
              <a:gd name="T46" fmla="*/ 0 w 4077"/>
              <a:gd name="T47" fmla="*/ 0 h 2192"/>
              <a:gd name="T48" fmla="*/ 0 w 4077"/>
              <a:gd name="T49" fmla="*/ 0 h 2192"/>
              <a:gd name="T50" fmla="*/ 0 w 4077"/>
              <a:gd name="T51" fmla="*/ 0 h 2192"/>
              <a:gd name="T52" fmla="*/ 0 w 4077"/>
              <a:gd name="T53" fmla="*/ 0 h 2192"/>
              <a:gd name="T54" fmla="*/ 0 w 4077"/>
              <a:gd name="T55" fmla="*/ 0 h 2192"/>
              <a:gd name="T56" fmla="*/ 0 w 4077"/>
              <a:gd name="T57" fmla="*/ 0 h 2192"/>
              <a:gd name="T58" fmla="*/ 0 w 4077"/>
              <a:gd name="T59" fmla="*/ 0 h 2192"/>
              <a:gd name="T60" fmla="*/ 0 w 4077"/>
              <a:gd name="T61" fmla="*/ 0 h 2192"/>
              <a:gd name="T62" fmla="*/ 0 w 4077"/>
              <a:gd name="T63" fmla="*/ 0 h 2192"/>
              <a:gd name="T64" fmla="*/ 0 w 4077"/>
              <a:gd name="T65" fmla="*/ 0 h 2192"/>
              <a:gd name="T66" fmla="*/ 0 w 4077"/>
              <a:gd name="T67" fmla="*/ 0 h 2192"/>
              <a:gd name="T68" fmla="*/ 0 w 4077"/>
              <a:gd name="T69" fmla="*/ 0 h 2192"/>
              <a:gd name="T70" fmla="*/ 0 w 4077"/>
              <a:gd name="T71" fmla="*/ 0 h 2192"/>
              <a:gd name="T72" fmla="*/ 0 w 4077"/>
              <a:gd name="T73" fmla="*/ 0 h 2192"/>
              <a:gd name="T74" fmla="*/ 0 w 4077"/>
              <a:gd name="T75" fmla="*/ 0 h 2192"/>
              <a:gd name="T76" fmla="*/ 0 w 4077"/>
              <a:gd name="T77" fmla="*/ 0 h 2192"/>
              <a:gd name="T78" fmla="*/ 0 w 4077"/>
              <a:gd name="T79" fmla="*/ 0 h 2192"/>
              <a:gd name="T80" fmla="*/ 0 w 4077"/>
              <a:gd name="T81" fmla="*/ 0 h 2192"/>
              <a:gd name="T82" fmla="*/ 0 w 4077"/>
              <a:gd name="T83" fmla="*/ 0 h 2192"/>
              <a:gd name="T84" fmla="*/ 0 w 4077"/>
              <a:gd name="T85" fmla="*/ 0 h 2192"/>
              <a:gd name="T86" fmla="*/ 0 w 4077"/>
              <a:gd name="T87" fmla="*/ 0 h 2192"/>
              <a:gd name="T88" fmla="*/ 0 w 4077"/>
              <a:gd name="T89" fmla="*/ 0 h 2192"/>
              <a:gd name="T90" fmla="*/ 0 w 4077"/>
              <a:gd name="T91" fmla="*/ 0 h 2192"/>
              <a:gd name="T92" fmla="*/ 0 w 4077"/>
              <a:gd name="T93" fmla="*/ 0 h 2192"/>
              <a:gd name="T94" fmla="*/ 0 w 4077"/>
              <a:gd name="T95" fmla="*/ 0 h 2192"/>
              <a:gd name="T96" fmla="*/ 0 w 4077"/>
              <a:gd name="T97" fmla="*/ 0 h 2192"/>
              <a:gd name="T98" fmla="*/ 0 w 4077"/>
              <a:gd name="T99" fmla="*/ 0 h 2192"/>
              <a:gd name="T100" fmla="*/ 0 w 4077"/>
              <a:gd name="T101" fmla="*/ 0 h 2192"/>
              <a:gd name="T102" fmla="*/ 0 w 4077"/>
              <a:gd name="T103" fmla="*/ 0 h 2192"/>
              <a:gd name="T104" fmla="*/ 0 w 4077"/>
              <a:gd name="T105" fmla="*/ 0 h 2192"/>
              <a:gd name="T106" fmla="*/ 0 w 4077"/>
              <a:gd name="T107" fmla="*/ 0 h 2192"/>
              <a:gd name="T108" fmla="*/ 0 w 4077"/>
              <a:gd name="T109" fmla="*/ 0 h 2192"/>
              <a:gd name="T110" fmla="*/ 0 w 4077"/>
              <a:gd name="T111" fmla="*/ 0 h 2192"/>
              <a:gd name="T112" fmla="*/ 0 w 4077"/>
              <a:gd name="T113" fmla="*/ 0 h 2192"/>
              <a:gd name="T114" fmla="*/ 0 w 4077"/>
              <a:gd name="T115" fmla="*/ 0 h 2192"/>
              <a:gd name="T116" fmla="*/ 0 w 4077"/>
              <a:gd name="T117" fmla="*/ 0 h 2192"/>
              <a:gd name="T118" fmla="*/ 0 w 4077"/>
              <a:gd name="T119" fmla="*/ 0 h 2192"/>
              <a:gd name="T120" fmla="*/ 0 w 4077"/>
              <a:gd name="T121" fmla="*/ 0 h 2192"/>
              <a:gd name="T122" fmla="*/ 0 w 4077"/>
              <a:gd name="T123" fmla="*/ 0 h 2192"/>
              <a:gd name="T124" fmla="*/ 0 w 4077"/>
              <a:gd name="T125" fmla="*/ 0 h 21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77"/>
              <a:gd name="T190" fmla="*/ 0 h 2192"/>
              <a:gd name="T191" fmla="*/ 4077 w 4077"/>
              <a:gd name="T192" fmla="*/ 2192 h 21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77" h="2192">
                <a:moveTo>
                  <a:pt x="38" y="809"/>
                </a:moveTo>
                <a:lnTo>
                  <a:pt x="25" y="801"/>
                </a:lnTo>
                <a:lnTo>
                  <a:pt x="18" y="805"/>
                </a:lnTo>
                <a:lnTo>
                  <a:pt x="12" y="807"/>
                </a:lnTo>
                <a:lnTo>
                  <a:pt x="6" y="805"/>
                </a:lnTo>
                <a:lnTo>
                  <a:pt x="0" y="803"/>
                </a:lnTo>
                <a:lnTo>
                  <a:pt x="3" y="795"/>
                </a:lnTo>
                <a:lnTo>
                  <a:pt x="16" y="781"/>
                </a:lnTo>
                <a:lnTo>
                  <a:pt x="24" y="773"/>
                </a:lnTo>
                <a:lnTo>
                  <a:pt x="32" y="766"/>
                </a:lnTo>
                <a:lnTo>
                  <a:pt x="39" y="759"/>
                </a:lnTo>
                <a:lnTo>
                  <a:pt x="60" y="736"/>
                </a:lnTo>
                <a:lnTo>
                  <a:pt x="68" y="730"/>
                </a:lnTo>
                <a:lnTo>
                  <a:pt x="83" y="715"/>
                </a:lnTo>
                <a:lnTo>
                  <a:pt x="90" y="709"/>
                </a:lnTo>
                <a:lnTo>
                  <a:pt x="97" y="701"/>
                </a:lnTo>
                <a:lnTo>
                  <a:pt x="100" y="699"/>
                </a:lnTo>
                <a:lnTo>
                  <a:pt x="106" y="692"/>
                </a:lnTo>
                <a:lnTo>
                  <a:pt x="115" y="684"/>
                </a:lnTo>
                <a:lnTo>
                  <a:pt x="122" y="678"/>
                </a:lnTo>
                <a:lnTo>
                  <a:pt x="129" y="670"/>
                </a:lnTo>
                <a:lnTo>
                  <a:pt x="144" y="657"/>
                </a:lnTo>
                <a:lnTo>
                  <a:pt x="152" y="649"/>
                </a:lnTo>
                <a:lnTo>
                  <a:pt x="158" y="643"/>
                </a:lnTo>
                <a:lnTo>
                  <a:pt x="166" y="635"/>
                </a:lnTo>
                <a:lnTo>
                  <a:pt x="174" y="628"/>
                </a:lnTo>
                <a:lnTo>
                  <a:pt x="181" y="621"/>
                </a:lnTo>
                <a:lnTo>
                  <a:pt x="188" y="613"/>
                </a:lnTo>
                <a:lnTo>
                  <a:pt x="196" y="606"/>
                </a:lnTo>
                <a:lnTo>
                  <a:pt x="204" y="599"/>
                </a:lnTo>
                <a:lnTo>
                  <a:pt x="219" y="585"/>
                </a:lnTo>
                <a:lnTo>
                  <a:pt x="226" y="579"/>
                </a:lnTo>
                <a:lnTo>
                  <a:pt x="234" y="571"/>
                </a:lnTo>
                <a:lnTo>
                  <a:pt x="242" y="564"/>
                </a:lnTo>
                <a:lnTo>
                  <a:pt x="248" y="557"/>
                </a:lnTo>
                <a:lnTo>
                  <a:pt x="256" y="550"/>
                </a:lnTo>
                <a:lnTo>
                  <a:pt x="264" y="543"/>
                </a:lnTo>
                <a:lnTo>
                  <a:pt x="271" y="535"/>
                </a:lnTo>
                <a:lnTo>
                  <a:pt x="279" y="529"/>
                </a:lnTo>
                <a:lnTo>
                  <a:pt x="295" y="515"/>
                </a:lnTo>
                <a:lnTo>
                  <a:pt x="302" y="508"/>
                </a:lnTo>
                <a:lnTo>
                  <a:pt x="309" y="501"/>
                </a:lnTo>
                <a:lnTo>
                  <a:pt x="317" y="494"/>
                </a:lnTo>
                <a:lnTo>
                  <a:pt x="330" y="483"/>
                </a:lnTo>
                <a:lnTo>
                  <a:pt x="337" y="475"/>
                </a:lnTo>
                <a:lnTo>
                  <a:pt x="345" y="468"/>
                </a:lnTo>
                <a:lnTo>
                  <a:pt x="353" y="461"/>
                </a:lnTo>
                <a:lnTo>
                  <a:pt x="361" y="454"/>
                </a:lnTo>
                <a:lnTo>
                  <a:pt x="368" y="448"/>
                </a:lnTo>
                <a:lnTo>
                  <a:pt x="375" y="441"/>
                </a:lnTo>
                <a:lnTo>
                  <a:pt x="384" y="434"/>
                </a:lnTo>
                <a:lnTo>
                  <a:pt x="391" y="427"/>
                </a:lnTo>
                <a:lnTo>
                  <a:pt x="399" y="420"/>
                </a:lnTo>
                <a:lnTo>
                  <a:pt x="406" y="413"/>
                </a:lnTo>
                <a:lnTo>
                  <a:pt x="422" y="400"/>
                </a:lnTo>
                <a:lnTo>
                  <a:pt x="430" y="393"/>
                </a:lnTo>
                <a:lnTo>
                  <a:pt x="437" y="386"/>
                </a:lnTo>
                <a:lnTo>
                  <a:pt x="446" y="379"/>
                </a:lnTo>
                <a:lnTo>
                  <a:pt x="453" y="372"/>
                </a:lnTo>
                <a:lnTo>
                  <a:pt x="460" y="364"/>
                </a:lnTo>
                <a:lnTo>
                  <a:pt x="476" y="352"/>
                </a:lnTo>
                <a:lnTo>
                  <a:pt x="484" y="345"/>
                </a:lnTo>
                <a:lnTo>
                  <a:pt x="491" y="338"/>
                </a:lnTo>
                <a:lnTo>
                  <a:pt x="500" y="331"/>
                </a:lnTo>
                <a:lnTo>
                  <a:pt x="507" y="324"/>
                </a:lnTo>
                <a:lnTo>
                  <a:pt x="515" y="317"/>
                </a:lnTo>
                <a:lnTo>
                  <a:pt x="523" y="311"/>
                </a:lnTo>
                <a:lnTo>
                  <a:pt x="531" y="304"/>
                </a:lnTo>
                <a:lnTo>
                  <a:pt x="533" y="303"/>
                </a:lnTo>
                <a:lnTo>
                  <a:pt x="539" y="297"/>
                </a:lnTo>
                <a:lnTo>
                  <a:pt x="546" y="290"/>
                </a:lnTo>
                <a:lnTo>
                  <a:pt x="554" y="283"/>
                </a:lnTo>
                <a:lnTo>
                  <a:pt x="563" y="276"/>
                </a:lnTo>
                <a:lnTo>
                  <a:pt x="570" y="271"/>
                </a:lnTo>
                <a:lnTo>
                  <a:pt x="578" y="263"/>
                </a:lnTo>
                <a:lnTo>
                  <a:pt x="585" y="256"/>
                </a:lnTo>
                <a:lnTo>
                  <a:pt x="594" y="250"/>
                </a:lnTo>
                <a:lnTo>
                  <a:pt x="602" y="243"/>
                </a:lnTo>
                <a:lnTo>
                  <a:pt x="609" y="236"/>
                </a:lnTo>
                <a:lnTo>
                  <a:pt x="617" y="230"/>
                </a:lnTo>
                <a:lnTo>
                  <a:pt x="626" y="223"/>
                </a:lnTo>
                <a:lnTo>
                  <a:pt x="641" y="210"/>
                </a:lnTo>
                <a:lnTo>
                  <a:pt x="650" y="202"/>
                </a:lnTo>
                <a:lnTo>
                  <a:pt x="665" y="190"/>
                </a:lnTo>
                <a:lnTo>
                  <a:pt x="673" y="183"/>
                </a:lnTo>
                <a:lnTo>
                  <a:pt x="682" y="176"/>
                </a:lnTo>
                <a:lnTo>
                  <a:pt x="690" y="169"/>
                </a:lnTo>
                <a:lnTo>
                  <a:pt x="697" y="163"/>
                </a:lnTo>
                <a:lnTo>
                  <a:pt x="705" y="155"/>
                </a:lnTo>
                <a:lnTo>
                  <a:pt x="710" y="153"/>
                </a:lnTo>
                <a:lnTo>
                  <a:pt x="715" y="154"/>
                </a:lnTo>
                <a:lnTo>
                  <a:pt x="722" y="155"/>
                </a:lnTo>
                <a:lnTo>
                  <a:pt x="728" y="155"/>
                </a:lnTo>
                <a:lnTo>
                  <a:pt x="734" y="156"/>
                </a:lnTo>
                <a:lnTo>
                  <a:pt x="741" y="155"/>
                </a:lnTo>
                <a:lnTo>
                  <a:pt x="747" y="155"/>
                </a:lnTo>
                <a:lnTo>
                  <a:pt x="758" y="155"/>
                </a:lnTo>
                <a:lnTo>
                  <a:pt x="765" y="156"/>
                </a:lnTo>
                <a:lnTo>
                  <a:pt x="772" y="159"/>
                </a:lnTo>
                <a:lnTo>
                  <a:pt x="777" y="162"/>
                </a:lnTo>
                <a:lnTo>
                  <a:pt x="783" y="161"/>
                </a:lnTo>
                <a:lnTo>
                  <a:pt x="784" y="168"/>
                </a:lnTo>
                <a:lnTo>
                  <a:pt x="788" y="175"/>
                </a:lnTo>
                <a:lnTo>
                  <a:pt x="793" y="180"/>
                </a:lnTo>
                <a:lnTo>
                  <a:pt x="800" y="177"/>
                </a:lnTo>
                <a:lnTo>
                  <a:pt x="799" y="184"/>
                </a:lnTo>
                <a:lnTo>
                  <a:pt x="805" y="188"/>
                </a:lnTo>
                <a:lnTo>
                  <a:pt x="811" y="191"/>
                </a:lnTo>
                <a:lnTo>
                  <a:pt x="817" y="194"/>
                </a:lnTo>
                <a:lnTo>
                  <a:pt x="823" y="195"/>
                </a:lnTo>
                <a:lnTo>
                  <a:pt x="830" y="200"/>
                </a:lnTo>
                <a:lnTo>
                  <a:pt x="836" y="199"/>
                </a:lnTo>
                <a:lnTo>
                  <a:pt x="843" y="203"/>
                </a:lnTo>
                <a:lnTo>
                  <a:pt x="848" y="204"/>
                </a:lnTo>
                <a:lnTo>
                  <a:pt x="854" y="203"/>
                </a:lnTo>
                <a:lnTo>
                  <a:pt x="861" y="202"/>
                </a:lnTo>
                <a:lnTo>
                  <a:pt x="867" y="203"/>
                </a:lnTo>
                <a:lnTo>
                  <a:pt x="872" y="203"/>
                </a:lnTo>
                <a:lnTo>
                  <a:pt x="878" y="206"/>
                </a:lnTo>
                <a:lnTo>
                  <a:pt x="881" y="207"/>
                </a:lnTo>
                <a:lnTo>
                  <a:pt x="888" y="211"/>
                </a:lnTo>
                <a:lnTo>
                  <a:pt x="894" y="217"/>
                </a:lnTo>
                <a:lnTo>
                  <a:pt x="898" y="218"/>
                </a:lnTo>
                <a:lnTo>
                  <a:pt x="901" y="218"/>
                </a:lnTo>
                <a:lnTo>
                  <a:pt x="899" y="211"/>
                </a:lnTo>
                <a:lnTo>
                  <a:pt x="905" y="207"/>
                </a:lnTo>
                <a:lnTo>
                  <a:pt x="899" y="206"/>
                </a:lnTo>
                <a:lnTo>
                  <a:pt x="905" y="202"/>
                </a:lnTo>
                <a:lnTo>
                  <a:pt x="912" y="202"/>
                </a:lnTo>
                <a:lnTo>
                  <a:pt x="919" y="203"/>
                </a:lnTo>
                <a:lnTo>
                  <a:pt x="925" y="203"/>
                </a:lnTo>
                <a:lnTo>
                  <a:pt x="931" y="202"/>
                </a:lnTo>
                <a:lnTo>
                  <a:pt x="937" y="202"/>
                </a:lnTo>
                <a:lnTo>
                  <a:pt x="936" y="208"/>
                </a:lnTo>
                <a:lnTo>
                  <a:pt x="936" y="216"/>
                </a:lnTo>
                <a:lnTo>
                  <a:pt x="942" y="217"/>
                </a:lnTo>
                <a:lnTo>
                  <a:pt x="944" y="217"/>
                </a:lnTo>
                <a:lnTo>
                  <a:pt x="945" y="217"/>
                </a:lnTo>
                <a:lnTo>
                  <a:pt x="945" y="216"/>
                </a:lnTo>
                <a:lnTo>
                  <a:pt x="948" y="211"/>
                </a:lnTo>
                <a:lnTo>
                  <a:pt x="949" y="206"/>
                </a:lnTo>
                <a:lnTo>
                  <a:pt x="950" y="199"/>
                </a:lnTo>
                <a:lnTo>
                  <a:pt x="957" y="193"/>
                </a:lnTo>
                <a:lnTo>
                  <a:pt x="962" y="190"/>
                </a:lnTo>
                <a:lnTo>
                  <a:pt x="969" y="190"/>
                </a:lnTo>
                <a:lnTo>
                  <a:pt x="975" y="186"/>
                </a:lnTo>
                <a:lnTo>
                  <a:pt x="982" y="185"/>
                </a:lnTo>
                <a:lnTo>
                  <a:pt x="988" y="180"/>
                </a:lnTo>
                <a:lnTo>
                  <a:pt x="994" y="178"/>
                </a:lnTo>
                <a:lnTo>
                  <a:pt x="997" y="177"/>
                </a:lnTo>
                <a:lnTo>
                  <a:pt x="1003" y="177"/>
                </a:lnTo>
                <a:lnTo>
                  <a:pt x="1007" y="177"/>
                </a:lnTo>
                <a:lnTo>
                  <a:pt x="1013" y="174"/>
                </a:lnTo>
                <a:lnTo>
                  <a:pt x="1020" y="174"/>
                </a:lnTo>
                <a:lnTo>
                  <a:pt x="1026" y="170"/>
                </a:lnTo>
                <a:lnTo>
                  <a:pt x="1031" y="169"/>
                </a:lnTo>
                <a:lnTo>
                  <a:pt x="1039" y="168"/>
                </a:lnTo>
                <a:lnTo>
                  <a:pt x="1045" y="169"/>
                </a:lnTo>
                <a:lnTo>
                  <a:pt x="1051" y="168"/>
                </a:lnTo>
                <a:lnTo>
                  <a:pt x="1058" y="166"/>
                </a:lnTo>
                <a:lnTo>
                  <a:pt x="1063" y="163"/>
                </a:lnTo>
                <a:lnTo>
                  <a:pt x="1070" y="159"/>
                </a:lnTo>
                <a:lnTo>
                  <a:pt x="1077" y="154"/>
                </a:lnTo>
                <a:lnTo>
                  <a:pt x="1082" y="152"/>
                </a:lnTo>
                <a:lnTo>
                  <a:pt x="1089" y="152"/>
                </a:lnTo>
                <a:lnTo>
                  <a:pt x="1096" y="154"/>
                </a:lnTo>
                <a:lnTo>
                  <a:pt x="1102" y="153"/>
                </a:lnTo>
                <a:lnTo>
                  <a:pt x="1096" y="152"/>
                </a:lnTo>
                <a:lnTo>
                  <a:pt x="1102" y="147"/>
                </a:lnTo>
                <a:lnTo>
                  <a:pt x="1109" y="146"/>
                </a:lnTo>
                <a:lnTo>
                  <a:pt x="1115" y="145"/>
                </a:lnTo>
                <a:lnTo>
                  <a:pt x="1109" y="146"/>
                </a:lnTo>
                <a:lnTo>
                  <a:pt x="1115" y="151"/>
                </a:lnTo>
                <a:lnTo>
                  <a:pt x="1121" y="147"/>
                </a:lnTo>
                <a:lnTo>
                  <a:pt x="1128" y="146"/>
                </a:lnTo>
                <a:lnTo>
                  <a:pt x="1134" y="145"/>
                </a:lnTo>
                <a:lnTo>
                  <a:pt x="1140" y="144"/>
                </a:lnTo>
                <a:lnTo>
                  <a:pt x="1146" y="141"/>
                </a:lnTo>
                <a:lnTo>
                  <a:pt x="1160" y="137"/>
                </a:lnTo>
                <a:lnTo>
                  <a:pt x="1166" y="136"/>
                </a:lnTo>
                <a:lnTo>
                  <a:pt x="1172" y="133"/>
                </a:lnTo>
                <a:lnTo>
                  <a:pt x="1171" y="139"/>
                </a:lnTo>
                <a:lnTo>
                  <a:pt x="1177" y="137"/>
                </a:lnTo>
                <a:lnTo>
                  <a:pt x="1183" y="135"/>
                </a:lnTo>
                <a:lnTo>
                  <a:pt x="1190" y="131"/>
                </a:lnTo>
                <a:lnTo>
                  <a:pt x="1192" y="129"/>
                </a:lnTo>
                <a:lnTo>
                  <a:pt x="1198" y="128"/>
                </a:lnTo>
                <a:lnTo>
                  <a:pt x="1204" y="123"/>
                </a:lnTo>
                <a:lnTo>
                  <a:pt x="1211" y="123"/>
                </a:lnTo>
                <a:lnTo>
                  <a:pt x="1217" y="121"/>
                </a:lnTo>
                <a:lnTo>
                  <a:pt x="1224" y="120"/>
                </a:lnTo>
                <a:lnTo>
                  <a:pt x="1230" y="118"/>
                </a:lnTo>
                <a:lnTo>
                  <a:pt x="1224" y="121"/>
                </a:lnTo>
                <a:lnTo>
                  <a:pt x="1230" y="120"/>
                </a:lnTo>
                <a:lnTo>
                  <a:pt x="1236" y="123"/>
                </a:lnTo>
                <a:lnTo>
                  <a:pt x="1242" y="122"/>
                </a:lnTo>
                <a:lnTo>
                  <a:pt x="1248" y="123"/>
                </a:lnTo>
                <a:lnTo>
                  <a:pt x="1255" y="121"/>
                </a:lnTo>
                <a:lnTo>
                  <a:pt x="1260" y="118"/>
                </a:lnTo>
                <a:lnTo>
                  <a:pt x="1267" y="115"/>
                </a:lnTo>
                <a:lnTo>
                  <a:pt x="1273" y="112"/>
                </a:lnTo>
                <a:lnTo>
                  <a:pt x="1267" y="119"/>
                </a:lnTo>
                <a:lnTo>
                  <a:pt x="1273" y="120"/>
                </a:lnTo>
                <a:lnTo>
                  <a:pt x="1267" y="126"/>
                </a:lnTo>
                <a:lnTo>
                  <a:pt x="1261" y="127"/>
                </a:lnTo>
                <a:lnTo>
                  <a:pt x="1258" y="129"/>
                </a:lnTo>
                <a:lnTo>
                  <a:pt x="1251" y="130"/>
                </a:lnTo>
                <a:lnTo>
                  <a:pt x="1246" y="133"/>
                </a:lnTo>
                <a:lnTo>
                  <a:pt x="1238" y="135"/>
                </a:lnTo>
                <a:lnTo>
                  <a:pt x="1231" y="136"/>
                </a:lnTo>
                <a:lnTo>
                  <a:pt x="1230" y="137"/>
                </a:lnTo>
                <a:lnTo>
                  <a:pt x="1224" y="138"/>
                </a:lnTo>
                <a:lnTo>
                  <a:pt x="1217" y="139"/>
                </a:lnTo>
                <a:lnTo>
                  <a:pt x="1211" y="139"/>
                </a:lnTo>
                <a:lnTo>
                  <a:pt x="1205" y="143"/>
                </a:lnTo>
                <a:lnTo>
                  <a:pt x="1199" y="144"/>
                </a:lnTo>
                <a:lnTo>
                  <a:pt x="1193" y="146"/>
                </a:lnTo>
                <a:lnTo>
                  <a:pt x="1187" y="150"/>
                </a:lnTo>
                <a:lnTo>
                  <a:pt x="1180" y="151"/>
                </a:lnTo>
                <a:lnTo>
                  <a:pt x="1174" y="153"/>
                </a:lnTo>
                <a:lnTo>
                  <a:pt x="1168" y="156"/>
                </a:lnTo>
                <a:lnTo>
                  <a:pt x="1161" y="156"/>
                </a:lnTo>
                <a:lnTo>
                  <a:pt x="1158" y="155"/>
                </a:lnTo>
                <a:lnTo>
                  <a:pt x="1153" y="161"/>
                </a:lnTo>
                <a:lnTo>
                  <a:pt x="1148" y="168"/>
                </a:lnTo>
                <a:lnTo>
                  <a:pt x="1142" y="171"/>
                </a:lnTo>
                <a:lnTo>
                  <a:pt x="1148" y="168"/>
                </a:lnTo>
                <a:lnTo>
                  <a:pt x="1154" y="164"/>
                </a:lnTo>
                <a:lnTo>
                  <a:pt x="1148" y="169"/>
                </a:lnTo>
                <a:lnTo>
                  <a:pt x="1142" y="172"/>
                </a:lnTo>
                <a:lnTo>
                  <a:pt x="1148" y="171"/>
                </a:lnTo>
                <a:lnTo>
                  <a:pt x="1142" y="176"/>
                </a:lnTo>
                <a:lnTo>
                  <a:pt x="1136" y="180"/>
                </a:lnTo>
                <a:lnTo>
                  <a:pt x="1130" y="185"/>
                </a:lnTo>
                <a:lnTo>
                  <a:pt x="1136" y="183"/>
                </a:lnTo>
                <a:lnTo>
                  <a:pt x="1142" y="177"/>
                </a:lnTo>
                <a:lnTo>
                  <a:pt x="1148" y="174"/>
                </a:lnTo>
                <a:lnTo>
                  <a:pt x="1154" y="171"/>
                </a:lnTo>
                <a:lnTo>
                  <a:pt x="1161" y="169"/>
                </a:lnTo>
                <a:lnTo>
                  <a:pt x="1167" y="167"/>
                </a:lnTo>
                <a:lnTo>
                  <a:pt x="1173" y="162"/>
                </a:lnTo>
                <a:lnTo>
                  <a:pt x="1187" y="156"/>
                </a:lnTo>
                <a:lnTo>
                  <a:pt x="1193" y="153"/>
                </a:lnTo>
                <a:lnTo>
                  <a:pt x="1199" y="151"/>
                </a:lnTo>
                <a:lnTo>
                  <a:pt x="1211" y="147"/>
                </a:lnTo>
                <a:lnTo>
                  <a:pt x="1218" y="146"/>
                </a:lnTo>
                <a:lnTo>
                  <a:pt x="1219" y="146"/>
                </a:lnTo>
                <a:lnTo>
                  <a:pt x="1225" y="146"/>
                </a:lnTo>
                <a:lnTo>
                  <a:pt x="1231" y="145"/>
                </a:lnTo>
                <a:lnTo>
                  <a:pt x="1238" y="143"/>
                </a:lnTo>
                <a:lnTo>
                  <a:pt x="1244" y="142"/>
                </a:lnTo>
                <a:lnTo>
                  <a:pt x="1251" y="141"/>
                </a:lnTo>
                <a:lnTo>
                  <a:pt x="1258" y="139"/>
                </a:lnTo>
                <a:lnTo>
                  <a:pt x="1264" y="139"/>
                </a:lnTo>
                <a:lnTo>
                  <a:pt x="1270" y="138"/>
                </a:lnTo>
                <a:lnTo>
                  <a:pt x="1284" y="131"/>
                </a:lnTo>
                <a:lnTo>
                  <a:pt x="1278" y="137"/>
                </a:lnTo>
                <a:lnTo>
                  <a:pt x="1270" y="139"/>
                </a:lnTo>
                <a:lnTo>
                  <a:pt x="1264" y="139"/>
                </a:lnTo>
                <a:lnTo>
                  <a:pt x="1258" y="146"/>
                </a:lnTo>
                <a:lnTo>
                  <a:pt x="1263" y="151"/>
                </a:lnTo>
                <a:lnTo>
                  <a:pt x="1269" y="146"/>
                </a:lnTo>
                <a:lnTo>
                  <a:pt x="1276" y="145"/>
                </a:lnTo>
                <a:lnTo>
                  <a:pt x="1294" y="137"/>
                </a:lnTo>
                <a:lnTo>
                  <a:pt x="1300" y="135"/>
                </a:lnTo>
                <a:lnTo>
                  <a:pt x="1308" y="134"/>
                </a:lnTo>
                <a:lnTo>
                  <a:pt x="1314" y="130"/>
                </a:lnTo>
                <a:lnTo>
                  <a:pt x="1315" y="129"/>
                </a:lnTo>
                <a:lnTo>
                  <a:pt x="1320" y="123"/>
                </a:lnTo>
                <a:lnTo>
                  <a:pt x="1332" y="119"/>
                </a:lnTo>
                <a:lnTo>
                  <a:pt x="1340" y="118"/>
                </a:lnTo>
                <a:lnTo>
                  <a:pt x="1346" y="117"/>
                </a:lnTo>
                <a:lnTo>
                  <a:pt x="1352" y="115"/>
                </a:lnTo>
                <a:lnTo>
                  <a:pt x="1358" y="115"/>
                </a:lnTo>
                <a:lnTo>
                  <a:pt x="1365" y="114"/>
                </a:lnTo>
                <a:lnTo>
                  <a:pt x="1359" y="112"/>
                </a:lnTo>
                <a:lnTo>
                  <a:pt x="1352" y="111"/>
                </a:lnTo>
                <a:lnTo>
                  <a:pt x="1358" y="106"/>
                </a:lnTo>
                <a:lnTo>
                  <a:pt x="1352" y="104"/>
                </a:lnTo>
                <a:lnTo>
                  <a:pt x="1357" y="98"/>
                </a:lnTo>
                <a:lnTo>
                  <a:pt x="1365" y="95"/>
                </a:lnTo>
                <a:lnTo>
                  <a:pt x="1370" y="93"/>
                </a:lnTo>
                <a:lnTo>
                  <a:pt x="1376" y="93"/>
                </a:lnTo>
                <a:lnTo>
                  <a:pt x="1381" y="99"/>
                </a:lnTo>
                <a:lnTo>
                  <a:pt x="1385" y="106"/>
                </a:lnTo>
                <a:lnTo>
                  <a:pt x="1386" y="113"/>
                </a:lnTo>
                <a:lnTo>
                  <a:pt x="1384" y="120"/>
                </a:lnTo>
                <a:lnTo>
                  <a:pt x="1381" y="127"/>
                </a:lnTo>
                <a:lnTo>
                  <a:pt x="1380" y="129"/>
                </a:lnTo>
                <a:lnTo>
                  <a:pt x="1380" y="133"/>
                </a:lnTo>
                <a:lnTo>
                  <a:pt x="1374" y="139"/>
                </a:lnTo>
                <a:lnTo>
                  <a:pt x="1371" y="146"/>
                </a:lnTo>
                <a:lnTo>
                  <a:pt x="1373" y="153"/>
                </a:lnTo>
                <a:lnTo>
                  <a:pt x="1375" y="160"/>
                </a:lnTo>
                <a:lnTo>
                  <a:pt x="1379" y="167"/>
                </a:lnTo>
                <a:lnTo>
                  <a:pt x="1385" y="171"/>
                </a:lnTo>
                <a:lnTo>
                  <a:pt x="1391" y="171"/>
                </a:lnTo>
                <a:lnTo>
                  <a:pt x="1398" y="174"/>
                </a:lnTo>
                <a:lnTo>
                  <a:pt x="1404" y="169"/>
                </a:lnTo>
                <a:lnTo>
                  <a:pt x="1410" y="170"/>
                </a:lnTo>
                <a:lnTo>
                  <a:pt x="1416" y="169"/>
                </a:lnTo>
                <a:lnTo>
                  <a:pt x="1410" y="166"/>
                </a:lnTo>
                <a:lnTo>
                  <a:pt x="1404" y="167"/>
                </a:lnTo>
                <a:lnTo>
                  <a:pt x="1398" y="168"/>
                </a:lnTo>
                <a:lnTo>
                  <a:pt x="1404" y="164"/>
                </a:lnTo>
                <a:lnTo>
                  <a:pt x="1410" y="162"/>
                </a:lnTo>
                <a:lnTo>
                  <a:pt x="1416" y="161"/>
                </a:lnTo>
                <a:lnTo>
                  <a:pt x="1422" y="163"/>
                </a:lnTo>
                <a:lnTo>
                  <a:pt x="1425" y="156"/>
                </a:lnTo>
                <a:lnTo>
                  <a:pt x="1419" y="155"/>
                </a:lnTo>
                <a:lnTo>
                  <a:pt x="1426" y="151"/>
                </a:lnTo>
                <a:lnTo>
                  <a:pt x="1432" y="151"/>
                </a:lnTo>
                <a:lnTo>
                  <a:pt x="1438" y="147"/>
                </a:lnTo>
                <a:lnTo>
                  <a:pt x="1444" y="146"/>
                </a:lnTo>
                <a:lnTo>
                  <a:pt x="1450" y="149"/>
                </a:lnTo>
                <a:lnTo>
                  <a:pt x="1444" y="145"/>
                </a:lnTo>
                <a:lnTo>
                  <a:pt x="1438" y="145"/>
                </a:lnTo>
                <a:lnTo>
                  <a:pt x="1444" y="139"/>
                </a:lnTo>
                <a:lnTo>
                  <a:pt x="1450" y="142"/>
                </a:lnTo>
                <a:lnTo>
                  <a:pt x="1463" y="135"/>
                </a:lnTo>
                <a:lnTo>
                  <a:pt x="1469" y="133"/>
                </a:lnTo>
                <a:lnTo>
                  <a:pt x="1475" y="131"/>
                </a:lnTo>
                <a:lnTo>
                  <a:pt x="1481" y="129"/>
                </a:lnTo>
                <a:lnTo>
                  <a:pt x="1478" y="129"/>
                </a:lnTo>
                <a:lnTo>
                  <a:pt x="1472" y="130"/>
                </a:lnTo>
                <a:lnTo>
                  <a:pt x="1474" y="129"/>
                </a:lnTo>
                <a:lnTo>
                  <a:pt x="1464" y="129"/>
                </a:lnTo>
                <a:lnTo>
                  <a:pt x="1458" y="131"/>
                </a:lnTo>
                <a:lnTo>
                  <a:pt x="1451" y="134"/>
                </a:lnTo>
                <a:lnTo>
                  <a:pt x="1456" y="129"/>
                </a:lnTo>
                <a:lnTo>
                  <a:pt x="1469" y="126"/>
                </a:lnTo>
                <a:lnTo>
                  <a:pt x="1475" y="126"/>
                </a:lnTo>
                <a:lnTo>
                  <a:pt x="1481" y="125"/>
                </a:lnTo>
                <a:lnTo>
                  <a:pt x="1488" y="128"/>
                </a:lnTo>
                <a:lnTo>
                  <a:pt x="1494" y="127"/>
                </a:lnTo>
                <a:lnTo>
                  <a:pt x="1491" y="128"/>
                </a:lnTo>
                <a:lnTo>
                  <a:pt x="1491" y="129"/>
                </a:lnTo>
                <a:lnTo>
                  <a:pt x="1490" y="129"/>
                </a:lnTo>
                <a:lnTo>
                  <a:pt x="1488" y="130"/>
                </a:lnTo>
                <a:lnTo>
                  <a:pt x="1482" y="137"/>
                </a:lnTo>
                <a:lnTo>
                  <a:pt x="1476" y="142"/>
                </a:lnTo>
                <a:lnTo>
                  <a:pt x="1471" y="149"/>
                </a:lnTo>
                <a:lnTo>
                  <a:pt x="1477" y="150"/>
                </a:lnTo>
                <a:lnTo>
                  <a:pt x="1484" y="152"/>
                </a:lnTo>
                <a:lnTo>
                  <a:pt x="1477" y="154"/>
                </a:lnTo>
                <a:lnTo>
                  <a:pt x="1464" y="160"/>
                </a:lnTo>
                <a:lnTo>
                  <a:pt x="1459" y="162"/>
                </a:lnTo>
                <a:lnTo>
                  <a:pt x="1451" y="166"/>
                </a:lnTo>
                <a:lnTo>
                  <a:pt x="1446" y="171"/>
                </a:lnTo>
                <a:lnTo>
                  <a:pt x="1452" y="172"/>
                </a:lnTo>
                <a:lnTo>
                  <a:pt x="1464" y="172"/>
                </a:lnTo>
                <a:lnTo>
                  <a:pt x="1471" y="171"/>
                </a:lnTo>
                <a:lnTo>
                  <a:pt x="1473" y="171"/>
                </a:lnTo>
                <a:lnTo>
                  <a:pt x="1479" y="172"/>
                </a:lnTo>
                <a:lnTo>
                  <a:pt x="1486" y="171"/>
                </a:lnTo>
                <a:lnTo>
                  <a:pt x="1492" y="170"/>
                </a:lnTo>
                <a:lnTo>
                  <a:pt x="1498" y="164"/>
                </a:lnTo>
                <a:lnTo>
                  <a:pt x="1505" y="162"/>
                </a:lnTo>
                <a:lnTo>
                  <a:pt x="1511" y="163"/>
                </a:lnTo>
                <a:lnTo>
                  <a:pt x="1518" y="159"/>
                </a:lnTo>
                <a:lnTo>
                  <a:pt x="1524" y="154"/>
                </a:lnTo>
                <a:lnTo>
                  <a:pt x="1530" y="150"/>
                </a:lnTo>
                <a:lnTo>
                  <a:pt x="1536" y="144"/>
                </a:lnTo>
                <a:lnTo>
                  <a:pt x="1542" y="142"/>
                </a:lnTo>
                <a:lnTo>
                  <a:pt x="1549" y="142"/>
                </a:lnTo>
                <a:lnTo>
                  <a:pt x="1561" y="142"/>
                </a:lnTo>
                <a:lnTo>
                  <a:pt x="1567" y="143"/>
                </a:lnTo>
                <a:lnTo>
                  <a:pt x="1574" y="142"/>
                </a:lnTo>
                <a:lnTo>
                  <a:pt x="1580" y="143"/>
                </a:lnTo>
                <a:lnTo>
                  <a:pt x="1585" y="142"/>
                </a:lnTo>
                <a:lnTo>
                  <a:pt x="1592" y="142"/>
                </a:lnTo>
                <a:lnTo>
                  <a:pt x="1598" y="143"/>
                </a:lnTo>
                <a:lnTo>
                  <a:pt x="1605" y="145"/>
                </a:lnTo>
                <a:lnTo>
                  <a:pt x="1612" y="145"/>
                </a:lnTo>
                <a:lnTo>
                  <a:pt x="1618" y="149"/>
                </a:lnTo>
                <a:lnTo>
                  <a:pt x="1623" y="152"/>
                </a:lnTo>
                <a:lnTo>
                  <a:pt x="1630" y="158"/>
                </a:lnTo>
                <a:lnTo>
                  <a:pt x="1635" y="164"/>
                </a:lnTo>
                <a:lnTo>
                  <a:pt x="1641" y="170"/>
                </a:lnTo>
                <a:lnTo>
                  <a:pt x="1647" y="172"/>
                </a:lnTo>
                <a:lnTo>
                  <a:pt x="1649" y="174"/>
                </a:lnTo>
                <a:lnTo>
                  <a:pt x="1655" y="174"/>
                </a:lnTo>
                <a:lnTo>
                  <a:pt x="1661" y="175"/>
                </a:lnTo>
                <a:lnTo>
                  <a:pt x="1668" y="176"/>
                </a:lnTo>
                <a:lnTo>
                  <a:pt x="1675" y="176"/>
                </a:lnTo>
                <a:lnTo>
                  <a:pt x="1681" y="177"/>
                </a:lnTo>
                <a:lnTo>
                  <a:pt x="1687" y="178"/>
                </a:lnTo>
                <a:lnTo>
                  <a:pt x="1695" y="179"/>
                </a:lnTo>
                <a:lnTo>
                  <a:pt x="1701" y="183"/>
                </a:lnTo>
                <a:lnTo>
                  <a:pt x="1706" y="190"/>
                </a:lnTo>
                <a:lnTo>
                  <a:pt x="1712" y="192"/>
                </a:lnTo>
                <a:lnTo>
                  <a:pt x="1718" y="195"/>
                </a:lnTo>
                <a:lnTo>
                  <a:pt x="1725" y="196"/>
                </a:lnTo>
                <a:lnTo>
                  <a:pt x="1731" y="198"/>
                </a:lnTo>
                <a:lnTo>
                  <a:pt x="1737" y="199"/>
                </a:lnTo>
                <a:lnTo>
                  <a:pt x="1743" y="202"/>
                </a:lnTo>
                <a:lnTo>
                  <a:pt x="1749" y="203"/>
                </a:lnTo>
                <a:lnTo>
                  <a:pt x="1756" y="202"/>
                </a:lnTo>
                <a:lnTo>
                  <a:pt x="1762" y="203"/>
                </a:lnTo>
                <a:lnTo>
                  <a:pt x="1768" y="204"/>
                </a:lnTo>
                <a:lnTo>
                  <a:pt x="1774" y="206"/>
                </a:lnTo>
                <a:lnTo>
                  <a:pt x="1780" y="203"/>
                </a:lnTo>
                <a:lnTo>
                  <a:pt x="1787" y="208"/>
                </a:lnTo>
                <a:lnTo>
                  <a:pt x="1793" y="206"/>
                </a:lnTo>
                <a:lnTo>
                  <a:pt x="1790" y="199"/>
                </a:lnTo>
                <a:lnTo>
                  <a:pt x="1796" y="198"/>
                </a:lnTo>
                <a:lnTo>
                  <a:pt x="1808" y="201"/>
                </a:lnTo>
                <a:lnTo>
                  <a:pt x="1815" y="196"/>
                </a:lnTo>
                <a:lnTo>
                  <a:pt x="1821" y="199"/>
                </a:lnTo>
                <a:lnTo>
                  <a:pt x="1827" y="200"/>
                </a:lnTo>
                <a:lnTo>
                  <a:pt x="1834" y="202"/>
                </a:lnTo>
                <a:lnTo>
                  <a:pt x="1839" y="207"/>
                </a:lnTo>
                <a:lnTo>
                  <a:pt x="1846" y="207"/>
                </a:lnTo>
                <a:lnTo>
                  <a:pt x="1851" y="214"/>
                </a:lnTo>
                <a:lnTo>
                  <a:pt x="1856" y="216"/>
                </a:lnTo>
                <a:lnTo>
                  <a:pt x="1856" y="222"/>
                </a:lnTo>
                <a:lnTo>
                  <a:pt x="1862" y="225"/>
                </a:lnTo>
                <a:lnTo>
                  <a:pt x="1862" y="232"/>
                </a:lnTo>
                <a:lnTo>
                  <a:pt x="1860" y="239"/>
                </a:lnTo>
                <a:lnTo>
                  <a:pt x="1854" y="241"/>
                </a:lnTo>
                <a:lnTo>
                  <a:pt x="1848" y="247"/>
                </a:lnTo>
                <a:lnTo>
                  <a:pt x="1841" y="246"/>
                </a:lnTo>
                <a:lnTo>
                  <a:pt x="1835" y="248"/>
                </a:lnTo>
                <a:lnTo>
                  <a:pt x="1828" y="246"/>
                </a:lnTo>
                <a:lnTo>
                  <a:pt x="1823" y="247"/>
                </a:lnTo>
                <a:lnTo>
                  <a:pt x="1816" y="246"/>
                </a:lnTo>
                <a:lnTo>
                  <a:pt x="1810" y="247"/>
                </a:lnTo>
                <a:lnTo>
                  <a:pt x="1810" y="250"/>
                </a:lnTo>
                <a:lnTo>
                  <a:pt x="1803" y="254"/>
                </a:lnTo>
                <a:lnTo>
                  <a:pt x="1797" y="252"/>
                </a:lnTo>
                <a:lnTo>
                  <a:pt x="1791" y="251"/>
                </a:lnTo>
                <a:lnTo>
                  <a:pt x="1785" y="256"/>
                </a:lnTo>
                <a:lnTo>
                  <a:pt x="1781" y="263"/>
                </a:lnTo>
                <a:lnTo>
                  <a:pt x="1776" y="265"/>
                </a:lnTo>
                <a:lnTo>
                  <a:pt x="1770" y="266"/>
                </a:lnTo>
                <a:lnTo>
                  <a:pt x="1764" y="267"/>
                </a:lnTo>
                <a:lnTo>
                  <a:pt x="1757" y="271"/>
                </a:lnTo>
                <a:lnTo>
                  <a:pt x="1763" y="272"/>
                </a:lnTo>
                <a:lnTo>
                  <a:pt x="1769" y="276"/>
                </a:lnTo>
                <a:lnTo>
                  <a:pt x="1773" y="278"/>
                </a:lnTo>
                <a:lnTo>
                  <a:pt x="1779" y="276"/>
                </a:lnTo>
                <a:lnTo>
                  <a:pt x="1786" y="275"/>
                </a:lnTo>
                <a:lnTo>
                  <a:pt x="1792" y="279"/>
                </a:lnTo>
                <a:lnTo>
                  <a:pt x="1798" y="281"/>
                </a:lnTo>
                <a:lnTo>
                  <a:pt x="1804" y="282"/>
                </a:lnTo>
                <a:lnTo>
                  <a:pt x="1810" y="281"/>
                </a:lnTo>
                <a:lnTo>
                  <a:pt x="1818" y="282"/>
                </a:lnTo>
                <a:lnTo>
                  <a:pt x="1824" y="284"/>
                </a:lnTo>
                <a:lnTo>
                  <a:pt x="1830" y="284"/>
                </a:lnTo>
                <a:lnTo>
                  <a:pt x="1836" y="283"/>
                </a:lnTo>
                <a:lnTo>
                  <a:pt x="1850" y="283"/>
                </a:lnTo>
                <a:lnTo>
                  <a:pt x="1856" y="285"/>
                </a:lnTo>
                <a:lnTo>
                  <a:pt x="1862" y="285"/>
                </a:lnTo>
                <a:lnTo>
                  <a:pt x="1867" y="284"/>
                </a:lnTo>
                <a:lnTo>
                  <a:pt x="1875" y="285"/>
                </a:lnTo>
                <a:lnTo>
                  <a:pt x="1881" y="285"/>
                </a:lnTo>
                <a:lnTo>
                  <a:pt x="1887" y="284"/>
                </a:lnTo>
                <a:lnTo>
                  <a:pt x="1893" y="281"/>
                </a:lnTo>
                <a:lnTo>
                  <a:pt x="1906" y="281"/>
                </a:lnTo>
                <a:lnTo>
                  <a:pt x="1912" y="284"/>
                </a:lnTo>
                <a:lnTo>
                  <a:pt x="1913" y="284"/>
                </a:lnTo>
                <a:lnTo>
                  <a:pt x="1918" y="280"/>
                </a:lnTo>
                <a:lnTo>
                  <a:pt x="1925" y="281"/>
                </a:lnTo>
                <a:lnTo>
                  <a:pt x="1930" y="281"/>
                </a:lnTo>
                <a:lnTo>
                  <a:pt x="1937" y="281"/>
                </a:lnTo>
                <a:lnTo>
                  <a:pt x="1944" y="278"/>
                </a:lnTo>
                <a:lnTo>
                  <a:pt x="1950" y="275"/>
                </a:lnTo>
                <a:lnTo>
                  <a:pt x="1956" y="274"/>
                </a:lnTo>
                <a:lnTo>
                  <a:pt x="1950" y="280"/>
                </a:lnTo>
                <a:lnTo>
                  <a:pt x="1956" y="278"/>
                </a:lnTo>
                <a:lnTo>
                  <a:pt x="1963" y="278"/>
                </a:lnTo>
                <a:lnTo>
                  <a:pt x="1969" y="276"/>
                </a:lnTo>
                <a:lnTo>
                  <a:pt x="1976" y="273"/>
                </a:lnTo>
                <a:lnTo>
                  <a:pt x="1987" y="271"/>
                </a:lnTo>
                <a:lnTo>
                  <a:pt x="1995" y="267"/>
                </a:lnTo>
                <a:lnTo>
                  <a:pt x="2001" y="267"/>
                </a:lnTo>
                <a:lnTo>
                  <a:pt x="2007" y="268"/>
                </a:lnTo>
                <a:lnTo>
                  <a:pt x="2012" y="263"/>
                </a:lnTo>
                <a:lnTo>
                  <a:pt x="2019" y="264"/>
                </a:lnTo>
                <a:lnTo>
                  <a:pt x="2018" y="267"/>
                </a:lnTo>
                <a:lnTo>
                  <a:pt x="2012" y="272"/>
                </a:lnTo>
                <a:lnTo>
                  <a:pt x="2011" y="273"/>
                </a:lnTo>
                <a:lnTo>
                  <a:pt x="2015" y="271"/>
                </a:lnTo>
                <a:lnTo>
                  <a:pt x="2020" y="276"/>
                </a:lnTo>
                <a:lnTo>
                  <a:pt x="2019" y="283"/>
                </a:lnTo>
                <a:lnTo>
                  <a:pt x="2026" y="281"/>
                </a:lnTo>
                <a:lnTo>
                  <a:pt x="2032" y="281"/>
                </a:lnTo>
                <a:lnTo>
                  <a:pt x="2038" y="281"/>
                </a:lnTo>
                <a:lnTo>
                  <a:pt x="2045" y="282"/>
                </a:lnTo>
                <a:lnTo>
                  <a:pt x="2043" y="289"/>
                </a:lnTo>
                <a:lnTo>
                  <a:pt x="2040" y="296"/>
                </a:lnTo>
                <a:lnTo>
                  <a:pt x="2034" y="298"/>
                </a:lnTo>
                <a:lnTo>
                  <a:pt x="2032" y="300"/>
                </a:lnTo>
                <a:lnTo>
                  <a:pt x="2035" y="307"/>
                </a:lnTo>
                <a:lnTo>
                  <a:pt x="2040" y="304"/>
                </a:lnTo>
                <a:lnTo>
                  <a:pt x="2047" y="298"/>
                </a:lnTo>
                <a:lnTo>
                  <a:pt x="2054" y="291"/>
                </a:lnTo>
                <a:lnTo>
                  <a:pt x="2059" y="293"/>
                </a:lnTo>
                <a:lnTo>
                  <a:pt x="2055" y="300"/>
                </a:lnTo>
                <a:lnTo>
                  <a:pt x="2050" y="307"/>
                </a:lnTo>
                <a:lnTo>
                  <a:pt x="2057" y="303"/>
                </a:lnTo>
                <a:lnTo>
                  <a:pt x="2063" y="304"/>
                </a:lnTo>
                <a:lnTo>
                  <a:pt x="2069" y="312"/>
                </a:lnTo>
                <a:lnTo>
                  <a:pt x="2067" y="319"/>
                </a:lnTo>
                <a:lnTo>
                  <a:pt x="2063" y="324"/>
                </a:lnTo>
                <a:lnTo>
                  <a:pt x="2057" y="325"/>
                </a:lnTo>
                <a:lnTo>
                  <a:pt x="2050" y="325"/>
                </a:lnTo>
                <a:lnTo>
                  <a:pt x="2045" y="329"/>
                </a:lnTo>
                <a:lnTo>
                  <a:pt x="2038" y="327"/>
                </a:lnTo>
                <a:lnTo>
                  <a:pt x="2032" y="321"/>
                </a:lnTo>
                <a:lnTo>
                  <a:pt x="2030" y="328"/>
                </a:lnTo>
                <a:lnTo>
                  <a:pt x="2036" y="332"/>
                </a:lnTo>
                <a:lnTo>
                  <a:pt x="2042" y="333"/>
                </a:lnTo>
                <a:lnTo>
                  <a:pt x="2038" y="340"/>
                </a:lnTo>
                <a:lnTo>
                  <a:pt x="2032" y="341"/>
                </a:lnTo>
                <a:lnTo>
                  <a:pt x="2034" y="343"/>
                </a:lnTo>
                <a:lnTo>
                  <a:pt x="2040" y="347"/>
                </a:lnTo>
                <a:lnTo>
                  <a:pt x="2038" y="354"/>
                </a:lnTo>
                <a:lnTo>
                  <a:pt x="2044" y="348"/>
                </a:lnTo>
                <a:lnTo>
                  <a:pt x="2045" y="355"/>
                </a:lnTo>
                <a:lnTo>
                  <a:pt x="2047" y="362"/>
                </a:lnTo>
                <a:lnTo>
                  <a:pt x="2045" y="369"/>
                </a:lnTo>
                <a:lnTo>
                  <a:pt x="2052" y="375"/>
                </a:lnTo>
                <a:lnTo>
                  <a:pt x="2050" y="368"/>
                </a:lnTo>
                <a:lnTo>
                  <a:pt x="2049" y="360"/>
                </a:lnTo>
                <a:lnTo>
                  <a:pt x="2049" y="354"/>
                </a:lnTo>
                <a:lnTo>
                  <a:pt x="2047" y="347"/>
                </a:lnTo>
                <a:lnTo>
                  <a:pt x="2054" y="345"/>
                </a:lnTo>
                <a:lnTo>
                  <a:pt x="2058" y="338"/>
                </a:lnTo>
                <a:lnTo>
                  <a:pt x="2063" y="331"/>
                </a:lnTo>
                <a:lnTo>
                  <a:pt x="2069" y="332"/>
                </a:lnTo>
                <a:lnTo>
                  <a:pt x="2075" y="330"/>
                </a:lnTo>
                <a:lnTo>
                  <a:pt x="2069" y="336"/>
                </a:lnTo>
                <a:lnTo>
                  <a:pt x="2063" y="337"/>
                </a:lnTo>
                <a:lnTo>
                  <a:pt x="2067" y="344"/>
                </a:lnTo>
                <a:lnTo>
                  <a:pt x="2073" y="339"/>
                </a:lnTo>
                <a:lnTo>
                  <a:pt x="2079" y="333"/>
                </a:lnTo>
                <a:lnTo>
                  <a:pt x="2085" y="340"/>
                </a:lnTo>
                <a:lnTo>
                  <a:pt x="2086" y="333"/>
                </a:lnTo>
                <a:lnTo>
                  <a:pt x="2086" y="327"/>
                </a:lnTo>
                <a:lnTo>
                  <a:pt x="2090" y="323"/>
                </a:lnTo>
                <a:lnTo>
                  <a:pt x="2092" y="321"/>
                </a:lnTo>
                <a:lnTo>
                  <a:pt x="2088" y="315"/>
                </a:lnTo>
                <a:lnTo>
                  <a:pt x="2090" y="307"/>
                </a:lnTo>
                <a:lnTo>
                  <a:pt x="2096" y="301"/>
                </a:lnTo>
                <a:lnTo>
                  <a:pt x="2100" y="295"/>
                </a:lnTo>
                <a:lnTo>
                  <a:pt x="2097" y="288"/>
                </a:lnTo>
                <a:lnTo>
                  <a:pt x="2095" y="282"/>
                </a:lnTo>
                <a:lnTo>
                  <a:pt x="2101" y="276"/>
                </a:lnTo>
                <a:lnTo>
                  <a:pt x="2107" y="273"/>
                </a:lnTo>
                <a:lnTo>
                  <a:pt x="2120" y="271"/>
                </a:lnTo>
                <a:lnTo>
                  <a:pt x="2126" y="267"/>
                </a:lnTo>
                <a:lnTo>
                  <a:pt x="2120" y="266"/>
                </a:lnTo>
                <a:lnTo>
                  <a:pt x="2122" y="259"/>
                </a:lnTo>
                <a:lnTo>
                  <a:pt x="2128" y="260"/>
                </a:lnTo>
                <a:lnTo>
                  <a:pt x="2122" y="263"/>
                </a:lnTo>
                <a:lnTo>
                  <a:pt x="2128" y="262"/>
                </a:lnTo>
                <a:lnTo>
                  <a:pt x="2133" y="259"/>
                </a:lnTo>
                <a:lnTo>
                  <a:pt x="2146" y="259"/>
                </a:lnTo>
                <a:lnTo>
                  <a:pt x="2153" y="258"/>
                </a:lnTo>
                <a:lnTo>
                  <a:pt x="2159" y="256"/>
                </a:lnTo>
                <a:lnTo>
                  <a:pt x="2165" y="256"/>
                </a:lnTo>
                <a:lnTo>
                  <a:pt x="2172" y="256"/>
                </a:lnTo>
                <a:lnTo>
                  <a:pt x="2178" y="256"/>
                </a:lnTo>
                <a:lnTo>
                  <a:pt x="2180" y="254"/>
                </a:lnTo>
                <a:lnTo>
                  <a:pt x="2187" y="251"/>
                </a:lnTo>
                <a:lnTo>
                  <a:pt x="2193" y="247"/>
                </a:lnTo>
                <a:lnTo>
                  <a:pt x="2199" y="247"/>
                </a:lnTo>
                <a:lnTo>
                  <a:pt x="2205" y="241"/>
                </a:lnTo>
                <a:lnTo>
                  <a:pt x="2211" y="240"/>
                </a:lnTo>
                <a:lnTo>
                  <a:pt x="2218" y="238"/>
                </a:lnTo>
                <a:lnTo>
                  <a:pt x="2224" y="238"/>
                </a:lnTo>
                <a:lnTo>
                  <a:pt x="2231" y="236"/>
                </a:lnTo>
                <a:lnTo>
                  <a:pt x="2237" y="235"/>
                </a:lnTo>
                <a:lnTo>
                  <a:pt x="2243" y="235"/>
                </a:lnTo>
                <a:lnTo>
                  <a:pt x="2249" y="232"/>
                </a:lnTo>
                <a:lnTo>
                  <a:pt x="2254" y="225"/>
                </a:lnTo>
                <a:lnTo>
                  <a:pt x="2261" y="220"/>
                </a:lnTo>
                <a:lnTo>
                  <a:pt x="2254" y="222"/>
                </a:lnTo>
                <a:lnTo>
                  <a:pt x="2248" y="220"/>
                </a:lnTo>
                <a:lnTo>
                  <a:pt x="2242" y="222"/>
                </a:lnTo>
                <a:lnTo>
                  <a:pt x="2236" y="224"/>
                </a:lnTo>
                <a:lnTo>
                  <a:pt x="2231" y="225"/>
                </a:lnTo>
                <a:lnTo>
                  <a:pt x="2223" y="226"/>
                </a:lnTo>
                <a:lnTo>
                  <a:pt x="2218" y="230"/>
                </a:lnTo>
                <a:lnTo>
                  <a:pt x="2212" y="232"/>
                </a:lnTo>
                <a:lnTo>
                  <a:pt x="2205" y="232"/>
                </a:lnTo>
                <a:lnTo>
                  <a:pt x="2204" y="239"/>
                </a:lnTo>
                <a:lnTo>
                  <a:pt x="2197" y="240"/>
                </a:lnTo>
                <a:lnTo>
                  <a:pt x="2191" y="238"/>
                </a:lnTo>
                <a:lnTo>
                  <a:pt x="2185" y="238"/>
                </a:lnTo>
                <a:lnTo>
                  <a:pt x="2179" y="241"/>
                </a:lnTo>
                <a:lnTo>
                  <a:pt x="2173" y="242"/>
                </a:lnTo>
                <a:lnTo>
                  <a:pt x="2166" y="246"/>
                </a:lnTo>
                <a:lnTo>
                  <a:pt x="2160" y="242"/>
                </a:lnTo>
                <a:lnTo>
                  <a:pt x="2154" y="240"/>
                </a:lnTo>
                <a:lnTo>
                  <a:pt x="2148" y="241"/>
                </a:lnTo>
                <a:lnTo>
                  <a:pt x="2142" y="241"/>
                </a:lnTo>
                <a:lnTo>
                  <a:pt x="2134" y="246"/>
                </a:lnTo>
                <a:lnTo>
                  <a:pt x="2141" y="251"/>
                </a:lnTo>
                <a:lnTo>
                  <a:pt x="2134" y="250"/>
                </a:lnTo>
                <a:lnTo>
                  <a:pt x="2128" y="252"/>
                </a:lnTo>
                <a:lnTo>
                  <a:pt x="2122" y="251"/>
                </a:lnTo>
                <a:lnTo>
                  <a:pt x="2116" y="251"/>
                </a:lnTo>
                <a:lnTo>
                  <a:pt x="2109" y="254"/>
                </a:lnTo>
                <a:lnTo>
                  <a:pt x="2104" y="252"/>
                </a:lnTo>
                <a:lnTo>
                  <a:pt x="2109" y="248"/>
                </a:lnTo>
                <a:lnTo>
                  <a:pt x="2104" y="250"/>
                </a:lnTo>
                <a:lnTo>
                  <a:pt x="2106" y="243"/>
                </a:lnTo>
                <a:lnTo>
                  <a:pt x="2100" y="246"/>
                </a:lnTo>
                <a:lnTo>
                  <a:pt x="2094" y="243"/>
                </a:lnTo>
                <a:lnTo>
                  <a:pt x="2101" y="240"/>
                </a:lnTo>
                <a:lnTo>
                  <a:pt x="2106" y="238"/>
                </a:lnTo>
                <a:lnTo>
                  <a:pt x="2113" y="235"/>
                </a:lnTo>
                <a:lnTo>
                  <a:pt x="2132" y="224"/>
                </a:lnTo>
                <a:lnTo>
                  <a:pt x="2139" y="222"/>
                </a:lnTo>
                <a:lnTo>
                  <a:pt x="2145" y="220"/>
                </a:lnTo>
                <a:lnTo>
                  <a:pt x="2152" y="220"/>
                </a:lnTo>
                <a:lnTo>
                  <a:pt x="2157" y="220"/>
                </a:lnTo>
                <a:lnTo>
                  <a:pt x="2163" y="219"/>
                </a:lnTo>
                <a:lnTo>
                  <a:pt x="2169" y="219"/>
                </a:lnTo>
                <a:lnTo>
                  <a:pt x="2176" y="217"/>
                </a:lnTo>
                <a:lnTo>
                  <a:pt x="2183" y="217"/>
                </a:lnTo>
                <a:lnTo>
                  <a:pt x="2188" y="216"/>
                </a:lnTo>
                <a:lnTo>
                  <a:pt x="2194" y="215"/>
                </a:lnTo>
                <a:lnTo>
                  <a:pt x="2201" y="212"/>
                </a:lnTo>
                <a:lnTo>
                  <a:pt x="2207" y="211"/>
                </a:lnTo>
                <a:lnTo>
                  <a:pt x="2213" y="210"/>
                </a:lnTo>
                <a:lnTo>
                  <a:pt x="2219" y="208"/>
                </a:lnTo>
                <a:lnTo>
                  <a:pt x="2225" y="208"/>
                </a:lnTo>
                <a:lnTo>
                  <a:pt x="2232" y="207"/>
                </a:lnTo>
                <a:lnTo>
                  <a:pt x="2238" y="206"/>
                </a:lnTo>
                <a:lnTo>
                  <a:pt x="2244" y="203"/>
                </a:lnTo>
                <a:lnTo>
                  <a:pt x="2250" y="202"/>
                </a:lnTo>
                <a:lnTo>
                  <a:pt x="2257" y="200"/>
                </a:lnTo>
                <a:lnTo>
                  <a:pt x="2263" y="203"/>
                </a:lnTo>
                <a:lnTo>
                  <a:pt x="2270" y="203"/>
                </a:lnTo>
                <a:lnTo>
                  <a:pt x="2273" y="211"/>
                </a:lnTo>
                <a:lnTo>
                  <a:pt x="2270" y="217"/>
                </a:lnTo>
                <a:lnTo>
                  <a:pt x="2267" y="224"/>
                </a:lnTo>
                <a:lnTo>
                  <a:pt x="2267" y="232"/>
                </a:lnTo>
                <a:lnTo>
                  <a:pt x="2261" y="232"/>
                </a:lnTo>
                <a:lnTo>
                  <a:pt x="2254" y="236"/>
                </a:lnTo>
                <a:lnTo>
                  <a:pt x="2261" y="241"/>
                </a:lnTo>
                <a:lnTo>
                  <a:pt x="2267" y="246"/>
                </a:lnTo>
                <a:lnTo>
                  <a:pt x="2273" y="242"/>
                </a:lnTo>
                <a:lnTo>
                  <a:pt x="2279" y="242"/>
                </a:lnTo>
                <a:lnTo>
                  <a:pt x="2273" y="248"/>
                </a:lnTo>
                <a:lnTo>
                  <a:pt x="2279" y="247"/>
                </a:lnTo>
                <a:lnTo>
                  <a:pt x="2285" y="247"/>
                </a:lnTo>
                <a:lnTo>
                  <a:pt x="2279" y="255"/>
                </a:lnTo>
                <a:lnTo>
                  <a:pt x="2280" y="260"/>
                </a:lnTo>
                <a:lnTo>
                  <a:pt x="2286" y="260"/>
                </a:lnTo>
                <a:lnTo>
                  <a:pt x="2293" y="263"/>
                </a:lnTo>
                <a:lnTo>
                  <a:pt x="2297" y="262"/>
                </a:lnTo>
                <a:lnTo>
                  <a:pt x="2303" y="260"/>
                </a:lnTo>
                <a:lnTo>
                  <a:pt x="2306" y="262"/>
                </a:lnTo>
                <a:lnTo>
                  <a:pt x="2312" y="260"/>
                </a:lnTo>
                <a:lnTo>
                  <a:pt x="2318" y="259"/>
                </a:lnTo>
                <a:lnTo>
                  <a:pt x="2325" y="259"/>
                </a:lnTo>
                <a:lnTo>
                  <a:pt x="2330" y="254"/>
                </a:lnTo>
                <a:lnTo>
                  <a:pt x="2336" y="256"/>
                </a:lnTo>
                <a:lnTo>
                  <a:pt x="2332" y="263"/>
                </a:lnTo>
                <a:lnTo>
                  <a:pt x="2337" y="268"/>
                </a:lnTo>
                <a:lnTo>
                  <a:pt x="2344" y="268"/>
                </a:lnTo>
                <a:lnTo>
                  <a:pt x="2345" y="275"/>
                </a:lnTo>
                <a:lnTo>
                  <a:pt x="2352" y="276"/>
                </a:lnTo>
                <a:lnTo>
                  <a:pt x="2358" y="278"/>
                </a:lnTo>
                <a:lnTo>
                  <a:pt x="2364" y="284"/>
                </a:lnTo>
                <a:lnTo>
                  <a:pt x="2370" y="280"/>
                </a:lnTo>
                <a:lnTo>
                  <a:pt x="2376" y="280"/>
                </a:lnTo>
                <a:lnTo>
                  <a:pt x="2384" y="281"/>
                </a:lnTo>
                <a:lnTo>
                  <a:pt x="2390" y="284"/>
                </a:lnTo>
                <a:lnTo>
                  <a:pt x="2396" y="284"/>
                </a:lnTo>
                <a:lnTo>
                  <a:pt x="2402" y="281"/>
                </a:lnTo>
                <a:lnTo>
                  <a:pt x="2408" y="282"/>
                </a:lnTo>
                <a:lnTo>
                  <a:pt x="2415" y="278"/>
                </a:lnTo>
                <a:lnTo>
                  <a:pt x="2422" y="280"/>
                </a:lnTo>
                <a:lnTo>
                  <a:pt x="2427" y="280"/>
                </a:lnTo>
                <a:lnTo>
                  <a:pt x="2434" y="276"/>
                </a:lnTo>
                <a:lnTo>
                  <a:pt x="2440" y="275"/>
                </a:lnTo>
                <a:lnTo>
                  <a:pt x="2446" y="276"/>
                </a:lnTo>
                <a:lnTo>
                  <a:pt x="2450" y="276"/>
                </a:lnTo>
                <a:lnTo>
                  <a:pt x="2457" y="273"/>
                </a:lnTo>
                <a:lnTo>
                  <a:pt x="2462" y="273"/>
                </a:lnTo>
                <a:lnTo>
                  <a:pt x="2468" y="275"/>
                </a:lnTo>
                <a:lnTo>
                  <a:pt x="2475" y="275"/>
                </a:lnTo>
                <a:lnTo>
                  <a:pt x="2475" y="276"/>
                </a:lnTo>
                <a:lnTo>
                  <a:pt x="2481" y="276"/>
                </a:lnTo>
                <a:lnTo>
                  <a:pt x="2487" y="276"/>
                </a:lnTo>
                <a:lnTo>
                  <a:pt x="2493" y="276"/>
                </a:lnTo>
                <a:lnTo>
                  <a:pt x="2500" y="278"/>
                </a:lnTo>
                <a:lnTo>
                  <a:pt x="2506" y="282"/>
                </a:lnTo>
                <a:lnTo>
                  <a:pt x="2512" y="282"/>
                </a:lnTo>
                <a:lnTo>
                  <a:pt x="2518" y="284"/>
                </a:lnTo>
                <a:lnTo>
                  <a:pt x="2524" y="280"/>
                </a:lnTo>
                <a:lnTo>
                  <a:pt x="2531" y="280"/>
                </a:lnTo>
                <a:lnTo>
                  <a:pt x="2537" y="278"/>
                </a:lnTo>
                <a:lnTo>
                  <a:pt x="2544" y="278"/>
                </a:lnTo>
                <a:lnTo>
                  <a:pt x="2549" y="278"/>
                </a:lnTo>
                <a:lnTo>
                  <a:pt x="2545" y="271"/>
                </a:lnTo>
                <a:lnTo>
                  <a:pt x="2544" y="264"/>
                </a:lnTo>
                <a:lnTo>
                  <a:pt x="2550" y="259"/>
                </a:lnTo>
                <a:lnTo>
                  <a:pt x="2556" y="259"/>
                </a:lnTo>
                <a:lnTo>
                  <a:pt x="2561" y="266"/>
                </a:lnTo>
                <a:lnTo>
                  <a:pt x="2562" y="273"/>
                </a:lnTo>
                <a:lnTo>
                  <a:pt x="2564" y="280"/>
                </a:lnTo>
                <a:lnTo>
                  <a:pt x="2569" y="284"/>
                </a:lnTo>
                <a:lnTo>
                  <a:pt x="2575" y="290"/>
                </a:lnTo>
                <a:lnTo>
                  <a:pt x="2581" y="290"/>
                </a:lnTo>
                <a:lnTo>
                  <a:pt x="2587" y="288"/>
                </a:lnTo>
                <a:lnTo>
                  <a:pt x="2594" y="289"/>
                </a:lnTo>
                <a:lnTo>
                  <a:pt x="2598" y="285"/>
                </a:lnTo>
                <a:lnTo>
                  <a:pt x="2604" y="284"/>
                </a:lnTo>
                <a:lnTo>
                  <a:pt x="2602" y="281"/>
                </a:lnTo>
                <a:lnTo>
                  <a:pt x="2608" y="276"/>
                </a:lnTo>
                <a:lnTo>
                  <a:pt x="2606" y="271"/>
                </a:lnTo>
                <a:lnTo>
                  <a:pt x="2600" y="268"/>
                </a:lnTo>
                <a:lnTo>
                  <a:pt x="2596" y="263"/>
                </a:lnTo>
                <a:lnTo>
                  <a:pt x="2589" y="265"/>
                </a:lnTo>
                <a:lnTo>
                  <a:pt x="2583" y="266"/>
                </a:lnTo>
                <a:lnTo>
                  <a:pt x="2576" y="267"/>
                </a:lnTo>
                <a:lnTo>
                  <a:pt x="2571" y="270"/>
                </a:lnTo>
                <a:lnTo>
                  <a:pt x="2564" y="274"/>
                </a:lnTo>
                <a:lnTo>
                  <a:pt x="2564" y="267"/>
                </a:lnTo>
                <a:lnTo>
                  <a:pt x="2561" y="260"/>
                </a:lnTo>
                <a:lnTo>
                  <a:pt x="2562" y="254"/>
                </a:lnTo>
                <a:lnTo>
                  <a:pt x="2568" y="250"/>
                </a:lnTo>
                <a:lnTo>
                  <a:pt x="2567" y="258"/>
                </a:lnTo>
                <a:lnTo>
                  <a:pt x="2573" y="251"/>
                </a:lnTo>
                <a:lnTo>
                  <a:pt x="2568" y="244"/>
                </a:lnTo>
                <a:lnTo>
                  <a:pt x="2568" y="238"/>
                </a:lnTo>
                <a:lnTo>
                  <a:pt x="2574" y="239"/>
                </a:lnTo>
                <a:lnTo>
                  <a:pt x="2580" y="239"/>
                </a:lnTo>
                <a:lnTo>
                  <a:pt x="2585" y="243"/>
                </a:lnTo>
                <a:lnTo>
                  <a:pt x="2593" y="242"/>
                </a:lnTo>
                <a:lnTo>
                  <a:pt x="2599" y="240"/>
                </a:lnTo>
                <a:lnTo>
                  <a:pt x="2605" y="238"/>
                </a:lnTo>
                <a:lnTo>
                  <a:pt x="2607" y="233"/>
                </a:lnTo>
                <a:lnTo>
                  <a:pt x="2611" y="227"/>
                </a:lnTo>
                <a:lnTo>
                  <a:pt x="2616" y="227"/>
                </a:lnTo>
                <a:lnTo>
                  <a:pt x="2623" y="232"/>
                </a:lnTo>
                <a:lnTo>
                  <a:pt x="2630" y="230"/>
                </a:lnTo>
                <a:lnTo>
                  <a:pt x="2635" y="230"/>
                </a:lnTo>
                <a:lnTo>
                  <a:pt x="2641" y="236"/>
                </a:lnTo>
                <a:lnTo>
                  <a:pt x="2642" y="243"/>
                </a:lnTo>
                <a:lnTo>
                  <a:pt x="2636" y="246"/>
                </a:lnTo>
                <a:lnTo>
                  <a:pt x="2642" y="247"/>
                </a:lnTo>
                <a:lnTo>
                  <a:pt x="2647" y="246"/>
                </a:lnTo>
                <a:lnTo>
                  <a:pt x="2655" y="249"/>
                </a:lnTo>
                <a:lnTo>
                  <a:pt x="2660" y="246"/>
                </a:lnTo>
                <a:lnTo>
                  <a:pt x="2666" y="243"/>
                </a:lnTo>
                <a:lnTo>
                  <a:pt x="2660" y="249"/>
                </a:lnTo>
                <a:lnTo>
                  <a:pt x="2654" y="251"/>
                </a:lnTo>
                <a:lnTo>
                  <a:pt x="2647" y="256"/>
                </a:lnTo>
                <a:lnTo>
                  <a:pt x="2641" y="262"/>
                </a:lnTo>
                <a:lnTo>
                  <a:pt x="2647" y="260"/>
                </a:lnTo>
                <a:lnTo>
                  <a:pt x="2654" y="256"/>
                </a:lnTo>
                <a:lnTo>
                  <a:pt x="2660" y="252"/>
                </a:lnTo>
                <a:lnTo>
                  <a:pt x="2666" y="251"/>
                </a:lnTo>
                <a:lnTo>
                  <a:pt x="2672" y="249"/>
                </a:lnTo>
                <a:lnTo>
                  <a:pt x="2685" y="247"/>
                </a:lnTo>
                <a:lnTo>
                  <a:pt x="2691" y="246"/>
                </a:lnTo>
                <a:lnTo>
                  <a:pt x="2685" y="249"/>
                </a:lnTo>
                <a:lnTo>
                  <a:pt x="2683" y="249"/>
                </a:lnTo>
                <a:lnTo>
                  <a:pt x="2676" y="256"/>
                </a:lnTo>
                <a:lnTo>
                  <a:pt x="2670" y="260"/>
                </a:lnTo>
                <a:lnTo>
                  <a:pt x="2664" y="266"/>
                </a:lnTo>
                <a:lnTo>
                  <a:pt x="2658" y="271"/>
                </a:lnTo>
                <a:lnTo>
                  <a:pt x="2652" y="275"/>
                </a:lnTo>
                <a:lnTo>
                  <a:pt x="2647" y="282"/>
                </a:lnTo>
                <a:lnTo>
                  <a:pt x="2642" y="289"/>
                </a:lnTo>
                <a:lnTo>
                  <a:pt x="2636" y="288"/>
                </a:lnTo>
                <a:lnTo>
                  <a:pt x="2630" y="292"/>
                </a:lnTo>
                <a:lnTo>
                  <a:pt x="2624" y="298"/>
                </a:lnTo>
                <a:lnTo>
                  <a:pt x="2630" y="303"/>
                </a:lnTo>
                <a:lnTo>
                  <a:pt x="2636" y="303"/>
                </a:lnTo>
                <a:lnTo>
                  <a:pt x="2630" y="306"/>
                </a:lnTo>
                <a:lnTo>
                  <a:pt x="2624" y="309"/>
                </a:lnTo>
                <a:lnTo>
                  <a:pt x="2623" y="316"/>
                </a:lnTo>
                <a:lnTo>
                  <a:pt x="2628" y="315"/>
                </a:lnTo>
                <a:lnTo>
                  <a:pt x="2634" y="312"/>
                </a:lnTo>
                <a:lnTo>
                  <a:pt x="2641" y="309"/>
                </a:lnTo>
                <a:lnTo>
                  <a:pt x="2647" y="306"/>
                </a:lnTo>
                <a:lnTo>
                  <a:pt x="2654" y="311"/>
                </a:lnTo>
                <a:lnTo>
                  <a:pt x="2647" y="313"/>
                </a:lnTo>
                <a:lnTo>
                  <a:pt x="2641" y="315"/>
                </a:lnTo>
                <a:lnTo>
                  <a:pt x="2635" y="320"/>
                </a:lnTo>
                <a:lnTo>
                  <a:pt x="2641" y="317"/>
                </a:lnTo>
                <a:lnTo>
                  <a:pt x="2647" y="316"/>
                </a:lnTo>
                <a:lnTo>
                  <a:pt x="2654" y="319"/>
                </a:lnTo>
                <a:lnTo>
                  <a:pt x="2650" y="325"/>
                </a:lnTo>
                <a:lnTo>
                  <a:pt x="2647" y="331"/>
                </a:lnTo>
                <a:lnTo>
                  <a:pt x="2642" y="333"/>
                </a:lnTo>
                <a:lnTo>
                  <a:pt x="2636" y="335"/>
                </a:lnTo>
                <a:lnTo>
                  <a:pt x="2630" y="332"/>
                </a:lnTo>
                <a:lnTo>
                  <a:pt x="2623" y="333"/>
                </a:lnTo>
                <a:lnTo>
                  <a:pt x="2616" y="333"/>
                </a:lnTo>
                <a:lnTo>
                  <a:pt x="2620" y="328"/>
                </a:lnTo>
                <a:lnTo>
                  <a:pt x="2614" y="332"/>
                </a:lnTo>
                <a:lnTo>
                  <a:pt x="2608" y="333"/>
                </a:lnTo>
                <a:lnTo>
                  <a:pt x="2604" y="327"/>
                </a:lnTo>
                <a:lnTo>
                  <a:pt x="2598" y="330"/>
                </a:lnTo>
                <a:lnTo>
                  <a:pt x="2601" y="337"/>
                </a:lnTo>
                <a:lnTo>
                  <a:pt x="2604" y="344"/>
                </a:lnTo>
                <a:lnTo>
                  <a:pt x="2610" y="347"/>
                </a:lnTo>
                <a:lnTo>
                  <a:pt x="2608" y="354"/>
                </a:lnTo>
                <a:lnTo>
                  <a:pt x="2602" y="360"/>
                </a:lnTo>
                <a:lnTo>
                  <a:pt x="2606" y="357"/>
                </a:lnTo>
                <a:lnTo>
                  <a:pt x="2611" y="354"/>
                </a:lnTo>
                <a:lnTo>
                  <a:pt x="2617" y="349"/>
                </a:lnTo>
                <a:lnTo>
                  <a:pt x="2611" y="348"/>
                </a:lnTo>
                <a:lnTo>
                  <a:pt x="2608" y="341"/>
                </a:lnTo>
                <a:lnTo>
                  <a:pt x="2610" y="336"/>
                </a:lnTo>
                <a:lnTo>
                  <a:pt x="2616" y="336"/>
                </a:lnTo>
                <a:lnTo>
                  <a:pt x="2623" y="337"/>
                </a:lnTo>
                <a:lnTo>
                  <a:pt x="2636" y="337"/>
                </a:lnTo>
                <a:lnTo>
                  <a:pt x="2642" y="338"/>
                </a:lnTo>
                <a:lnTo>
                  <a:pt x="2649" y="336"/>
                </a:lnTo>
                <a:lnTo>
                  <a:pt x="2652" y="329"/>
                </a:lnTo>
                <a:lnTo>
                  <a:pt x="2655" y="322"/>
                </a:lnTo>
                <a:lnTo>
                  <a:pt x="2659" y="320"/>
                </a:lnTo>
                <a:lnTo>
                  <a:pt x="2665" y="314"/>
                </a:lnTo>
                <a:lnTo>
                  <a:pt x="2670" y="312"/>
                </a:lnTo>
                <a:lnTo>
                  <a:pt x="2667" y="305"/>
                </a:lnTo>
                <a:lnTo>
                  <a:pt x="2671" y="298"/>
                </a:lnTo>
                <a:lnTo>
                  <a:pt x="2677" y="293"/>
                </a:lnTo>
                <a:lnTo>
                  <a:pt x="2673" y="287"/>
                </a:lnTo>
                <a:lnTo>
                  <a:pt x="2672" y="280"/>
                </a:lnTo>
                <a:lnTo>
                  <a:pt x="2679" y="278"/>
                </a:lnTo>
                <a:lnTo>
                  <a:pt x="2685" y="274"/>
                </a:lnTo>
                <a:lnTo>
                  <a:pt x="2690" y="267"/>
                </a:lnTo>
                <a:lnTo>
                  <a:pt x="2696" y="264"/>
                </a:lnTo>
                <a:lnTo>
                  <a:pt x="2702" y="258"/>
                </a:lnTo>
                <a:lnTo>
                  <a:pt x="2709" y="260"/>
                </a:lnTo>
                <a:lnTo>
                  <a:pt x="2716" y="258"/>
                </a:lnTo>
                <a:lnTo>
                  <a:pt x="2728" y="260"/>
                </a:lnTo>
                <a:lnTo>
                  <a:pt x="2734" y="259"/>
                </a:lnTo>
                <a:lnTo>
                  <a:pt x="2747" y="252"/>
                </a:lnTo>
                <a:lnTo>
                  <a:pt x="2754" y="250"/>
                </a:lnTo>
                <a:lnTo>
                  <a:pt x="2760" y="248"/>
                </a:lnTo>
                <a:lnTo>
                  <a:pt x="2765" y="246"/>
                </a:lnTo>
                <a:lnTo>
                  <a:pt x="2773" y="242"/>
                </a:lnTo>
                <a:lnTo>
                  <a:pt x="2779" y="238"/>
                </a:lnTo>
                <a:lnTo>
                  <a:pt x="2784" y="234"/>
                </a:lnTo>
                <a:lnTo>
                  <a:pt x="2790" y="232"/>
                </a:lnTo>
                <a:lnTo>
                  <a:pt x="2798" y="231"/>
                </a:lnTo>
                <a:lnTo>
                  <a:pt x="2804" y="228"/>
                </a:lnTo>
                <a:lnTo>
                  <a:pt x="2810" y="227"/>
                </a:lnTo>
                <a:lnTo>
                  <a:pt x="2816" y="225"/>
                </a:lnTo>
                <a:lnTo>
                  <a:pt x="2818" y="223"/>
                </a:lnTo>
                <a:lnTo>
                  <a:pt x="2825" y="220"/>
                </a:lnTo>
                <a:lnTo>
                  <a:pt x="2818" y="222"/>
                </a:lnTo>
                <a:lnTo>
                  <a:pt x="2812" y="220"/>
                </a:lnTo>
                <a:lnTo>
                  <a:pt x="2818" y="215"/>
                </a:lnTo>
                <a:lnTo>
                  <a:pt x="2825" y="210"/>
                </a:lnTo>
                <a:lnTo>
                  <a:pt x="2831" y="206"/>
                </a:lnTo>
                <a:lnTo>
                  <a:pt x="2834" y="199"/>
                </a:lnTo>
                <a:lnTo>
                  <a:pt x="2828" y="193"/>
                </a:lnTo>
                <a:lnTo>
                  <a:pt x="2821" y="198"/>
                </a:lnTo>
                <a:lnTo>
                  <a:pt x="2815" y="200"/>
                </a:lnTo>
                <a:lnTo>
                  <a:pt x="2809" y="207"/>
                </a:lnTo>
                <a:lnTo>
                  <a:pt x="2816" y="206"/>
                </a:lnTo>
                <a:lnTo>
                  <a:pt x="2822" y="203"/>
                </a:lnTo>
                <a:lnTo>
                  <a:pt x="2816" y="206"/>
                </a:lnTo>
                <a:lnTo>
                  <a:pt x="2809" y="209"/>
                </a:lnTo>
                <a:lnTo>
                  <a:pt x="2803" y="211"/>
                </a:lnTo>
                <a:lnTo>
                  <a:pt x="2796" y="212"/>
                </a:lnTo>
                <a:lnTo>
                  <a:pt x="2791" y="212"/>
                </a:lnTo>
                <a:lnTo>
                  <a:pt x="2784" y="215"/>
                </a:lnTo>
                <a:lnTo>
                  <a:pt x="2781" y="209"/>
                </a:lnTo>
                <a:lnTo>
                  <a:pt x="2787" y="204"/>
                </a:lnTo>
                <a:lnTo>
                  <a:pt x="2792" y="198"/>
                </a:lnTo>
                <a:lnTo>
                  <a:pt x="2799" y="199"/>
                </a:lnTo>
                <a:lnTo>
                  <a:pt x="2805" y="194"/>
                </a:lnTo>
                <a:lnTo>
                  <a:pt x="2811" y="194"/>
                </a:lnTo>
                <a:lnTo>
                  <a:pt x="2818" y="188"/>
                </a:lnTo>
                <a:lnTo>
                  <a:pt x="2825" y="186"/>
                </a:lnTo>
                <a:lnTo>
                  <a:pt x="2818" y="182"/>
                </a:lnTo>
                <a:lnTo>
                  <a:pt x="2823" y="175"/>
                </a:lnTo>
                <a:lnTo>
                  <a:pt x="2836" y="172"/>
                </a:lnTo>
                <a:lnTo>
                  <a:pt x="2843" y="171"/>
                </a:lnTo>
                <a:lnTo>
                  <a:pt x="2849" y="171"/>
                </a:lnTo>
                <a:lnTo>
                  <a:pt x="2854" y="169"/>
                </a:lnTo>
                <a:lnTo>
                  <a:pt x="2862" y="169"/>
                </a:lnTo>
                <a:lnTo>
                  <a:pt x="2854" y="171"/>
                </a:lnTo>
                <a:lnTo>
                  <a:pt x="2848" y="175"/>
                </a:lnTo>
                <a:lnTo>
                  <a:pt x="2842" y="177"/>
                </a:lnTo>
                <a:lnTo>
                  <a:pt x="2838" y="184"/>
                </a:lnTo>
                <a:lnTo>
                  <a:pt x="2844" y="182"/>
                </a:lnTo>
                <a:lnTo>
                  <a:pt x="2850" y="179"/>
                </a:lnTo>
                <a:lnTo>
                  <a:pt x="2855" y="176"/>
                </a:lnTo>
                <a:lnTo>
                  <a:pt x="2862" y="174"/>
                </a:lnTo>
                <a:lnTo>
                  <a:pt x="2869" y="171"/>
                </a:lnTo>
                <a:lnTo>
                  <a:pt x="2866" y="171"/>
                </a:lnTo>
                <a:lnTo>
                  <a:pt x="2859" y="171"/>
                </a:lnTo>
                <a:lnTo>
                  <a:pt x="2866" y="168"/>
                </a:lnTo>
                <a:lnTo>
                  <a:pt x="2867" y="161"/>
                </a:lnTo>
                <a:lnTo>
                  <a:pt x="2860" y="161"/>
                </a:lnTo>
                <a:lnTo>
                  <a:pt x="2853" y="163"/>
                </a:lnTo>
                <a:lnTo>
                  <a:pt x="2847" y="167"/>
                </a:lnTo>
                <a:lnTo>
                  <a:pt x="2835" y="167"/>
                </a:lnTo>
                <a:lnTo>
                  <a:pt x="2829" y="164"/>
                </a:lnTo>
                <a:lnTo>
                  <a:pt x="2828" y="158"/>
                </a:lnTo>
                <a:lnTo>
                  <a:pt x="2823" y="151"/>
                </a:lnTo>
                <a:lnTo>
                  <a:pt x="2817" y="156"/>
                </a:lnTo>
                <a:lnTo>
                  <a:pt x="2811" y="158"/>
                </a:lnTo>
                <a:lnTo>
                  <a:pt x="2805" y="155"/>
                </a:lnTo>
                <a:lnTo>
                  <a:pt x="2799" y="152"/>
                </a:lnTo>
                <a:lnTo>
                  <a:pt x="2792" y="151"/>
                </a:lnTo>
                <a:lnTo>
                  <a:pt x="2787" y="143"/>
                </a:lnTo>
                <a:lnTo>
                  <a:pt x="2775" y="143"/>
                </a:lnTo>
                <a:lnTo>
                  <a:pt x="2769" y="138"/>
                </a:lnTo>
                <a:lnTo>
                  <a:pt x="2775" y="133"/>
                </a:lnTo>
                <a:lnTo>
                  <a:pt x="2769" y="129"/>
                </a:lnTo>
                <a:lnTo>
                  <a:pt x="2768" y="126"/>
                </a:lnTo>
                <a:lnTo>
                  <a:pt x="2769" y="119"/>
                </a:lnTo>
                <a:lnTo>
                  <a:pt x="2773" y="112"/>
                </a:lnTo>
                <a:lnTo>
                  <a:pt x="2780" y="107"/>
                </a:lnTo>
                <a:lnTo>
                  <a:pt x="2785" y="104"/>
                </a:lnTo>
                <a:lnTo>
                  <a:pt x="2791" y="103"/>
                </a:lnTo>
                <a:lnTo>
                  <a:pt x="2799" y="97"/>
                </a:lnTo>
                <a:lnTo>
                  <a:pt x="2804" y="94"/>
                </a:lnTo>
                <a:lnTo>
                  <a:pt x="2811" y="91"/>
                </a:lnTo>
                <a:lnTo>
                  <a:pt x="2817" y="93"/>
                </a:lnTo>
                <a:lnTo>
                  <a:pt x="2823" y="94"/>
                </a:lnTo>
                <a:lnTo>
                  <a:pt x="2816" y="89"/>
                </a:lnTo>
                <a:lnTo>
                  <a:pt x="2823" y="86"/>
                </a:lnTo>
                <a:lnTo>
                  <a:pt x="2830" y="82"/>
                </a:lnTo>
                <a:lnTo>
                  <a:pt x="2823" y="85"/>
                </a:lnTo>
                <a:lnTo>
                  <a:pt x="2816" y="87"/>
                </a:lnTo>
                <a:lnTo>
                  <a:pt x="2810" y="88"/>
                </a:lnTo>
                <a:lnTo>
                  <a:pt x="2807" y="81"/>
                </a:lnTo>
                <a:lnTo>
                  <a:pt x="2805" y="74"/>
                </a:lnTo>
                <a:lnTo>
                  <a:pt x="2811" y="70"/>
                </a:lnTo>
                <a:lnTo>
                  <a:pt x="2818" y="65"/>
                </a:lnTo>
                <a:lnTo>
                  <a:pt x="2823" y="61"/>
                </a:lnTo>
                <a:lnTo>
                  <a:pt x="2828" y="55"/>
                </a:lnTo>
                <a:lnTo>
                  <a:pt x="2834" y="53"/>
                </a:lnTo>
                <a:lnTo>
                  <a:pt x="2836" y="46"/>
                </a:lnTo>
                <a:lnTo>
                  <a:pt x="2842" y="45"/>
                </a:lnTo>
                <a:lnTo>
                  <a:pt x="2849" y="43"/>
                </a:lnTo>
                <a:lnTo>
                  <a:pt x="2854" y="39"/>
                </a:lnTo>
                <a:lnTo>
                  <a:pt x="2862" y="38"/>
                </a:lnTo>
                <a:lnTo>
                  <a:pt x="2867" y="38"/>
                </a:lnTo>
                <a:lnTo>
                  <a:pt x="2869" y="38"/>
                </a:lnTo>
                <a:lnTo>
                  <a:pt x="2873" y="45"/>
                </a:lnTo>
                <a:lnTo>
                  <a:pt x="2879" y="46"/>
                </a:lnTo>
                <a:lnTo>
                  <a:pt x="2885" y="41"/>
                </a:lnTo>
                <a:lnTo>
                  <a:pt x="2892" y="34"/>
                </a:lnTo>
                <a:lnTo>
                  <a:pt x="2898" y="31"/>
                </a:lnTo>
                <a:lnTo>
                  <a:pt x="2891" y="32"/>
                </a:lnTo>
                <a:lnTo>
                  <a:pt x="2885" y="31"/>
                </a:lnTo>
                <a:lnTo>
                  <a:pt x="2878" y="28"/>
                </a:lnTo>
                <a:lnTo>
                  <a:pt x="2884" y="24"/>
                </a:lnTo>
                <a:lnTo>
                  <a:pt x="2891" y="24"/>
                </a:lnTo>
                <a:lnTo>
                  <a:pt x="2897" y="21"/>
                </a:lnTo>
                <a:lnTo>
                  <a:pt x="2904" y="20"/>
                </a:lnTo>
                <a:lnTo>
                  <a:pt x="2909" y="17"/>
                </a:lnTo>
                <a:lnTo>
                  <a:pt x="2916" y="17"/>
                </a:lnTo>
                <a:lnTo>
                  <a:pt x="2922" y="13"/>
                </a:lnTo>
                <a:lnTo>
                  <a:pt x="2928" y="10"/>
                </a:lnTo>
                <a:lnTo>
                  <a:pt x="2934" y="9"/>
                </a:lnTo>
                <a:lnTo>
                  <a:pt x="2941" y="9"/>
                </a:lnTo>
                <a:lnTo>
                  <a:pt x="2948" y="10"/>
                </a:lnTo>
                <a:lnTo>
                  <a:pt x="2954" y="8"/>
                </a:lnTo>
                <a:lnTo>
                  <a:pt x="2949" y="9"/>
                </a:lnTo>
                <a:lnTo>
                  <a:pt x="2941" y="9"/>
                </a:lnTo>
                <a:lnTo>
                  <a:pt x="2935" y="9"/>
                </a:lnTo>
                <a:lnTo>
                  <a:pt x="2929" y="6"/>
                </a:lnTo>
                <a:lnTo>
                  <a:pt x="2934" y="2"/>
                </a:lnTo>
                <a:lnTo>
                  <a:pt x="2941" y="2"/>
                </a:lnTo>
                <a:lnTo>
                  <a:pt x="2948" y="0"/>
                </a:lnTo>
                <a:lnTo>
                  <a:pt x="2953" y="0"/>
                </a:lnTo>
                <a:lnTo>
                  <a:pt x="2959" y="0"/>
                </a:lnTo>
                <a:lnTo>
                  <a:pt x="2960" y="0"/>
                </a:lnTo>
                <a:lnTo>
                  <a:pt x="2966" y="5"/>
                </a:lnTo>
                <a:lnTo>
                  <a:pt x="2960" y="9"/>
                </a:lnTo>
                <a:lnTo>
                  <a:pt x="2954" y="14"/>
                </a:lnTo>
                <a:lnTo>
                  <a:pt x="2960" y="14"/>
                </a:lnTo>
                <a:lnTo>
                  <a:pt x="2955" y="21"/>
                </a:lnTo>
                <a:lnTo>
                  <a:pt x="2961" y="17"/>
                </a:lnTo>
                <a:lnTo>
                  <a:pt x="2967" y="14"/>
                </a:lnTo>
                <a:lnTo>
                  <a:pt x="2974" y="14"/>
                </a:lnTo>
                <a:lnTo>
                  <a:pt x="2981" y="16"/>
                </a:lnTo>
                <a:lnTo>
                  <a:pt x="2987" y="17"/>
                </a:lnTo>
                <a:lnTo>
                  <a:pt x="2981" y="24"/>
                </a:lnTo>
                <a:lnTo>
                  <a:pt x="2987" y="29"/>
                </a:lnTo>
                <a:lnTo>
                  <a:pt x="2993" y="34"/>
                </a:lnTo>
                <a:lnTo>
                  <a:pt x="2998" y="42"/>
                </a:lnTo>
                <a:lnTo>
                  <a:pt x="2994" y="48"/>
                </a:lnTo>
                <a:lnTo>
                  <a:pt x="2991" y="55"/>
                </a:lnTo>
                <a:lnTo>
                  <a:pt x="2985" y="62"/>
                </a:lnTo>
                <a:lnTo>
                  <a:pt x="2980" y="67"/>
                </a:lnTo>
                <a:lnTo>
                  <a:pt x="2974" y="73"/>
                </a:lnTo>
                <a:lnTo>
                  <a:pt x="2968" y="75"/>
                </a:lnTo>
                <a:lnTo>
                  <a:pt x="2974" y="77"/>
                </a:lnTo>
                <a:lnTo>
                  <a:pt x="2978" y="78"/>
                </a:lnTo>
                <a:lnTo>
                  <a:pt x="2974" y="85"/>
                </a:lnTo>
                <a:lnTo>
                  <a:pt x="2981" y="86"/>
                </a:lnTo>
                <a:lnTo>
                  <a:pt x="2986" y="91"/>
                </a:lnTo>
                <a:lnTo>
                  <a:pt x="2980" y="97"/>
                </a:lnTo>
                <a:lnTo>
                  <a:pt x="2987" y="99"/>
                </a:lnTo>
                <a:lnTo>
                  <a:pt x="2985" y="106"/>
                </a:lnTo>
                <a:lnTo>
                  <a:pt x="2980" y="110"/>
                </a:lnTo>
                <a:lnTo>
                  <a:pt x="2986" y="110"/>
                </a:lnTo>
                <a:lnTo>
                  <a:pt x="2992" y="106"/>
                </a:lnTo>
                <a:lnTo>
                  <a:pt x="2998" y="106"/>
                </a:lnTo>
                <a:lnTo>
                  <a:pt x="2993" y="113"/>
                </a:lnTo>
                <a:lnTo>
                  <a:pt x="2996" y="120"/>
                </a:lnTo>
                <a:lnTo>
                  <a:pt x="2990" y="120"/>
                </a:lnTo>
                <a:lnTo>
                  <a:pt x="2977" y="121"/>
                </a:lnTo>
                <a:lnTo>
                  <a:pt x="2970" y="119"/>
                </a:lnTo>
                <a:lnTo>
                  <a:pt x="2964" y="117"/>
                </a:lnTo>
                <a:lnTo>
                  <a:pt x="2958" y="118"/>
                </a:lnTo>
                <a:lnTo>
                  <a:pt x="2953" y="121"/>
                </a:lnTo>
                <a:lnTo>
                  <a:pt x="2945" y="127"/>
                </a:lnTo>
                <a:lnTo>
                  <a:pt x="2952" y="125"/>
                </a:lnTo>
                <a:lnTo>
                  <a:pt x="2959" y="123"/>
                </a:lnTo>
                <a:lnTo>
                  <a:pt x="2965" y="129"/>
                </a:lnTo>
                <a:lnTo>
                  <a:pt x="2962" y="130"/>
                </a:lnTo>
                <a:lnTo>
                  <a:pt x="2956" y="133"/>
                </a:lnTo>
                <a:lnTo>
                  <a:pt x="2950" y="136"/>
                </a:lnTo>
                <a:lnTo>
                  <a:pt x="2943" y="138"/>
                </a:lnTo>
                <a:lnTo>
                  <a:pt x="2936" y="141"/>
                </a:lnTo>
                <a:lnTo>
                  <a:pt x="2930" y="142"/>
                </a:lnTo>
                <a:lnTo>
                  <a:pt x="2924" y="143"/>
                </a:lnTo>
                <a:lnTo>
                  <a:pt x="2918" y="146"/>
                </a:lnTo>
                <a:lnTo>
                  <a:pt x="2911" y="150"/>
                </a:lnTo>
                <a:lnTo>
                  <a:pt x="2918" y="149"/>
                </a:lnTo>
                <a:lnTo>
                  <a:pt x="2924" y="150"/>
                </a:lnTo>
                <a:lnTo>
                  <a:pt x="2918" y="150"/>
                </a:lnTo>
                <a:lnTo>
                  <a:pt x="2911" y="152"/>
                </a:lnTo>
                <a:lnTo>
                  <a:pt x="2918" y="152"/>
                </a:lnTo>
                <a:lnTo>
                  <a:pt x="2924" y="150"/>
                </a:lnTo>
                <a:lnTo>
                  <a:pt x="2930" y="152"/>
                </a:lnTo>
                <a:lnTo>
                  <a:pt x="2937" y="153"/>
                </a:lnTo>
                <a:lnTo>
                  <a:pt x="2937" y="160"/>
                </a:lnTo>
                <a:lnTo>
                  <a:pt x="2943" y="161"/>
                </a:lnTo>
                <a:lnTo>
                  <a:pt x="2950" y="161"/>
                </a:lnTo>
                <a:lnTo>
                  <a:pt x="2956" y="159"/>
                </a:lnTo>
                <a:lnTo>
                  <a:pt x="2963" y="155"/>
                </a:lnTo>
                <a:lnTo>
                  <a:pt x="2968" y="153"/>
                </a:lnTo>
                <a:lnTo>
                  <a:pt x="2974" y="152"/>
                </a:lnTo>
                <a:lnTo>
                  <a:pt x="2981" y="155"/>
                </a:lnTo>
                <a:lnTo>
                  <a:pt x="2975" y="158"/>
                </a:lnTo>
                <a:lnTo>
                  <a:pt x="2969" y="160"/>
                </a:lnTo>
                <a:lnTo>
                  <a:pt x="2963" y="161"/>
                </a:lnTo>
                <a:lnTo>
                  <a:pt x="2968" y="161"/>
                </a:lnTo>
                <a:lnTo>
                  <a:pt x="2974" y="160"/>
                </a:lnTo>
                <a:lnTo>
                  <a:pt x="2981" y="161"/>
                </a:lnTo>
                <a:lnTo>
                  <a:pt x="2988" y="161"/>
                </a:lnTo>
                <a:lnTo>
                  <a:pt x="2994" y="163"/>
                </a:lnTo>
                <a:lnTo>
                  <a:pt x="3000" y="160"/>
                </a:lnTo>
                <a:lnTo>
                  <a:pt x="3007" y="162"/>
                </a:lnTo>
                <a:lnTo>
                  <a:pt x="3013" y="167"/>
                </a:lnTo>
                <a:lnTo>
                  <a:pt x="3007" y="166"/>
                </a:lnTo>
                <a:lnTo>
                  <a:pt x="3000" y="168"/>
                </a:lnTo>
                <a:lnTo>
                  <a:pt x="2993" y="169"/>
                </a:lnTo>
                <a:lnTo>
                  <a:pt x="2988" y="171"/>
                </a:lnTo>
                <a:lnTo>
                  <a:pt x="2981" y="177"/>
                </a:lnTo>
                <a:lnTo>
                  <a:pt x="2975" y="176"/>
                </a:lnTo>
                <a:lnTo>
                  <a:pt x="2968" y="178"/>
                </a:lnTo>
                <a:lnTo>
                  <a:pt x="2972" y="174"/>
                </a:lnTo>
                <a:lnTo>
                  <a:pt x="2967" y="176"/>
                </a:lnTo>
                <a:lnTo>
                  <a:pt x="2960" y="177"/>
                </a:lnTo>
                <a:lnTo>
                  <a:pt x="2966" y="182"/>
                </a:lnTo>
                <a:lnTo>
                  <a:pt x="2972" y="186"/>
                </a:lnTo>
                <a:lnTo>
                  <a:pt x="2972" y="193"/>
                </a:lnTo>
                <a:lnTo>
                  <a:pt x="2972" y="200"/>
                </a:lnTo>
                <a:lnTo>
                  <a:pt x="2971" y="207"/>
                </a:lnTo>
                <a:lnTo>
                  <a:pt x="2965" y="210"/>
                </a:lnTo>
                <a:lnTo>
                  <a:pt x="2971" y="209"/>
                </a:lnTo>
                <a:lnTo>
                  <a:pt x="2965" y="216"/>
                </a:lnTo>
                <a:lnTo>
                  <a:pt x="2959" y="223"/>
                </a:lnTo>
                <a:lnTo>
                  <a:pt x="2954" y="230"/>
                </a:lnTo>
                <a:lnTo>
                  <a:pt x="2948" y="235"/>
                </a:lnTo>
                <a:lnTo>
                  <a:pt x="2953" y="239"/>
                </a:lnTo>
                <a:lnTo>
                  <a:pt x="2948" y="241"/>
                </a:lnTo>
                <a:lnTo>
                  <a:pt x="2954" y="241"/>
                </a:lnTo>
                <a:lnTo>
                  <a:pt x="2952" y="248"/>
                </a:lnTo>
                <a:lnTo>
                  <a:pt x="2958" y="247"/>
                </a:lnTo>
                <a:lnTo>
                  <a:pt x="2964" y="241"/>
                </a:lnTo>
                <a:lnTo>
                  <a:pt x="2970" y="238"/>
                </a:lnTo>
                <a:lnTo>
                  <a:pt x="2971" y="236"/>
                </a:lnTo>
                <a:lnTo>
                  <a:pt x="2972" y="235"/>
                </a:lnTo>
                <a:lnTo>
                  <a:pt x="2973" y="234"/>
                </a:lnTo>
                <a:lnTo>
                  <a:pt x="2975" y="233"/>
                </a:lnTo>
                <a:lnTo>
                  <a:pt x="2982" y="231"/>
                </a:lnTo>
                <a:lnTo>
                  <a:pt x="2988" y="227"/>
                </a:lnTo>
                <a:lnTo>
                  <a:pt x="2985" y="222"/>
                </a:lnTo>
                <a:lnTo>
                  <a:pt x="2992" y="218"/>
                </a:lnTo>
                <a:lnTo>
                  <a:pt x="2998" y="219"/>
                </a:lnTo>
                <a:lnTo>
                  <a:pt x="3003" y="212"/>
                </a:lnTo>
                <a:lnTo>
                  <a:pt x="3009" y="207"/>
                </a:lnTo>
                <a:lnTo>
                  <a:pt x="3012" y="199"/>
                </a:lnTo>
                <a:lnTo>
                  <a:pt x="3018" y="194"/>
                </a:lnTo>
                <a:lnTo>
                  <a:pt x="3024" y="192"/>
                </a:lnTo>
                <a:lnTo>
                  <a:pt x="3031" y="190"/>
                </a:lnTo>
                <a:lnTo>
                  <a:pt x="3038" y="185"/>
                </a:lnTo>
                <a:lnTo>
                  <a:pt x="3044" y="182"/>
                </a:lnTo>
                <a:lnTo>
                  <a:pt x="3050" y="178"/>
                </a:lnTo>
                <a:lnTo>
                  <a:pt x="3056" y="177"/>
                </a:lnTo>
                <a:lnTo>
                  <a:pt x="3062" y="183"/>
                </a:lnTo>
                <a:lnTo>
                  <a:pt x="3065" y="190"/>
                </a:lnTo>
                <a:lnTo>
                  <a:pt x="3071" y="194"/>
                </a:lnTo>
                <a:lnTo>
                  <a:pt x="3077" y="199"/>
                </a:lnTo>
                <a:lnTo>
                  <a:pt x="3082" y="206"/>
                </a:lnTo>
                <a:lnTo>
                  <a:pt x="3084" y="212"/>
                </a:lnTo>
                <a:lnTo>
                  <a:pt x="3081" y="219"/>
                </a:lnTo>
                <a:lnTo>
                  <a:pt x="3076" y="225"/>
                </a:lnTo>
                <a:lnTo>
                  <a:pt x="3075" y="232"/>
                </a:lnTo>
                <a:lnTo>
                  <a:pt x="3071" y="239"/>
                </a:lnTo>
                <a:lnTo>
                  <a:pt x="3065" y="246"/>
                </a:lnTo>
                <a:lnTo>
                  <a:pt x="3060" y="248"/>
                </a:lnTo>
                <a:lnTo>
                  <a:pt x="3054" y="247"/>
                </a:lnTo>
                <a:lnTo>
                  <a:pt x="3048" y="246"/>
                </a:lnTo>
                <a:lnTo>
                  <a:pt x="3052" y="239"/>
                </a:lnTo>
                <a:lnTo>
                  <a:pt x="3046" y="242"/>
                </a:lnTo>
                <a:lnTo>
                  <a:pt x="3040" y="243"/>
                </a:lnTo>
                <a:lnTo>
                  <a:pt x="3039" y="250"/>
                </a:lnTo>
                <a:lnTo>
                  <a:pt x="3033" y="257"/>
                </a:lnTo>
                <a:lnTo>
                  <a:pt x="3027" y="263"/>
                </a:lnTo>
                <a:lnTo>
                  <a:pt x="3023" y="268"/>
                </a:lnTo>
                <a:lnTo>
                  <a:pt x="3021" y="276"/>
                </a:lnTo>
                <a:lnTo>
                  <a:pt x="3021" y="282"/>
                </a:lnTo>
                <a:lnTo>
                  <a:pt x="3025" y="289"/>
                </a:lnTo>
                <a:lnTo>
                  <a:pt x="3028" y="296"/>
                </a:lnTo>
                <a:lnTo>
                  <a:pt x="3031" y="303"/>
                </a:lnTo>
                <a:lnTo>
                  <a:pt x="3034" y="309"/>
                </a:lnTo>
                <a:lnTo>
                  <a:pt x="3031" y="316"/>
                </a:lnTo>
                <a:lnTo>
                  <a:pt x="3025" y="321"/>
                </a:lnTo>
                <a:lnTo>
                  <a:pt x="3031" y="324"/>
                </a:lnTo>
                <a:lnTo>
                  <a:pt x="3034" y="321"/>
                </a:lnTo>
                <a:lnTo>
                  <a:pt x="3040" y="315"/>
                </a:lnTo>
                <a:lnTo>
                  <a:pt x="3047" y="316"/>
                </a:lnTo>
                <a:lnTo>
                  <a:pt x="3053" y="314"/>
                </a:lnTo>
                <a:lnTo>
                  <a:pt x="3058" y="307"/>
                </a:lnTo>
                <a:lnTo>
                  <a:pt x="3064" y="304"/>
                </a:lnTo>
                <a:lnTo>
                  <a:pt x="3071" y="303"/>
                </a:lnTo>
                <a:lnTo>
                  <a:pt x="3077" y="307"/>
                </a:lnTo>
                <a:lnTo>
                  <a:pt x="3083" y="301"/>
                </a:lnTo>
                <a:lnTo>
                  <a:pt x="3089" y="297"/>
                </a:lnTo>
                <a:lnTo>
                  <a:pt x="3095" y="290"/>
                </a:lnTo>
                <a:lnTo>
                  <a:pt x="3099" y="283"/>
                </a:lnTo>
                <a:lnTo>
                  <a:pt x="3105" y="280"/>
                </a:lnTo>
                <a:lnTo>
                  <a:pt x="3111" y="275"/>
                </a:lnTo>
                <a:lnTo>
                  <a:pt x="3113" y="273"/>
                </a:lnTo>
                <a:lnTo>
                  <a:pt x="3120" y="271"/>
                </a:lnTo>
                <a:lnTo>
                  <a:pt x="3125" y="267"/>
                </a:lnTo>
                <a:lnTo>
                  <a:pt x="3133" y="264"/>
                </a:lnTo>
                <a:lnTo>
                  <a:pt x="3139" y="263"/>
                </a:lnTo>
                <a:lnTo>
                  <a:pt x="3145" y="257"/>
                </a:lnTo>
                <a:lnTo>
                  <a:pt x="3151" y="250"/>
                </a:lnTo>
                <a:lnTo>
                  <a:pt x="3158" y="246"/>
                </a:lnTo>
                <a:lnTo>
                  <a:pt x="3164" y="240"/>
                </a:lnTo>
                <a:lnTo>
                  <a:pt x="3170" y="234"/>
                </a:lnTo>
                <a:lnTo>
                  <a:pt x="3176" y="228"/>
                </a:lnTo>
                <a:lnTo>
                  <a:pt x="3179" y="222"/>
                </a:lnTo>
                <a:lnTo>
                  <a:pt x="3187" y="217"/>
                </a:lnTo>
                <a:lnTo>
                  <a:pt x="3192" y="214"/>
                </a:lnTo>
                <a:lnTo>
                  <a:pt x="3199" y="210"/>
                </a:lnTo>
                <a:lnTo>
                  <a:pt x="3204" y="215"/>
                </a:lnTo>
                <a:lnTo>
                  <a:pt x="3211" y="212"/>
                </a:lnTo>
                <a:lnTo>
                  <a:pt x="3218" y="212"/>
                </a:lnTo>
                <a:lnTo>
                  <a:pt x="3224" y="212"/>
                </a:lnTo>
                <a:lnTo>
                  <a:pt x="3230" y="208"/>
                </a:lnTo>
                <a:lnTo>
                  <a:pt x="3224" y="209"/>
                </a:lnTo>
                <a:lnTo>
                  <a:pt x="3219" y="204"/>
                </a:lnTo>
                <a:lnTo>
                  <a:pt x="3224" y="206"/>
                </a:lnTo>
                <a:lnTo>
                  <a:pt x="3227" y="199"/>
                </a:lnTo>
                <a:lnTo>
                  <a:pt x="3233" y="200"/>
                </a:lnTo>
                <a:lnTo>
                  <a:pt x="3239" y="199"/>
                </a:lnTo>
                <a:lnTo>
                  <a:pt x="3234" y="195"/>
                </a:lnTo>
                <a:lnTo>
                  <a:pt x="3238" y="195"/>
                </a:lnTo>
                <a:lnTo>
                  <a:pt x="3246" y="194"/>
                </a:lnTo>
                <a:lnTo>
                  <a:pt x="3251" y="194"/>
                </a:lnTo>
                <a:lnTo>
                  <a:pt x="3246" y="191"/>
                </a:lnTo>
                <a:lnTo>
                  <a:pt x="3239" y="186"/>
                </a:lnTo>
                <a:lnTo>
                  <a:pt x="3233" y="187"/>
                </a:lnTo>
                <a:lnTo>
                  <a:pt x="3239" y="184"/>
                </a:lnTo>
                <a:lnTo>
                  <a:pt x="3233" y="185"/>
                </a:lnTo>
                <a:lnTo>
                  <a:pt x="3227" y="182"/>
                </a:lnTo>
                <a:lnTo>
                  <a:pt x="3227" y="174"/>
                </a:lnTo>
                <a:lnTo>
                  <a:pt x="3233" y="175"/>
                </a:lnTo>
                <a:lnTo>
                  <a:pt x="3232" y="168"/>
                </a:lnTo>
                <a:lnTo>
                  <a:pt x="3238" y="164"/>
                </a:lnTo>
                <a:lnTo>
                  <a:pt x="3232" y="167"/>
                </a:lnTo>
                <a:lnTo>
                  <a:pt x="3238" y="160"/>
                </a:lnTo>
                <a:lnTo>
                  <a:pt x="3243" y="159"/>
                </a:lnTo>
                <a:lnTo>
                  <a:pt x="3242" y="152"/>
                </a:lnTo>
                <a:lnTo>
                  <a:pt x="3248" y="145"/>
                </a:lnTo>
                <a:lnTo>
                  <a:pt x="3254" y="142"/>
                </a:lnTo>
                <a:lnTo>
                  <a:pt x="3249" y="141"/>
                </a:lnTo>
                <a:lnTo>
                  <a:pt x="3255" y="139"/>
                </a:lnTo>
                <a:lnTo>
                  <a:pt x="3261" y="139"/>
                </a:lnTo>
                <a:lnTo>
                  <a:pt x="3267" y="144"/>
                </a:lnTo>
                <a:lnTo>
                  <a:pt x="3273" y="143"/>
                </a:lnTo>
                <a:lnTo>
                  <a:pt x="3280" y="142"/>
                </a:lnTo>
                <a:lnTo>
                  <a:pt x="3286" y="141"/>
                </a:lnTo>
                <a:lnTo>
                  <a:pt x="3292" y="139"/>
                </a:lnTo>
                <a:lnTo>
                  <a:pt x="3298" y="138"/>
                </a:lnTo>
                <a:lnTo>
                  <a:pt x="3304" y="138"/>
                </a:lnTo>
                <a:lnTo>
                  <a:pt x="3311" y="141"/>
                </a:lnTo>
                <a:lnTo>
                  <a:pt x="3317" y="146"/>
                </a:lnTo>
                <a:lnTo>
                  <a:pt x="3324" y="147"/>
                </a:lnTo>
                <a:lnTo>
                  <a:pt x="3329" y="150"/>
                </a:lnTo>
                <a:lnTo>
                  <a:pt x="3336" y="150"/>
                </a:lnTo>
                <a:lnTo>
                  <a:pt x="3342" y="151"/>
                </a:lnTo>
                <a:lnTo>
                  <a:pt x="3348" y="150"/>
                </a:lnTo>
                <a:lnTo>
                  <a:pt x="3355" y="151"/>
                </a:lnTo>
                <a:lnTo>
                  <a:pt x="3361" y="150"/>
                </a:lnTo>
                <a:lnTo>
                  <a:pt x="3368" y="150"/>
                </a:lnTo>
                <a:lnTo>
                  <a:pt x="3374" y="150"/>
                </a:lnTo>
                <a:lnTo>
                  <a:pt x="3380" y="152"/>
                </a:lnTo>
                <a:lnTo>
                  <a:pt x="3386" y="154"/>
                </a:lnTo>
                <a:lnTo>
                  <a:pt x="3380" y="154"/>
                </a:lnTo>
                <a:lnTo>
                  <a:pt x="3374" y="156"/>
                </a:lnTo>
                <a:lnTo>
                  <a:pt x="3368" y="161"/>
                </a:lnTo>
                <a:lnTo>
                  <a:pt x="3355" y="161"/>
                </a:lnTo>
                <a:lnTo>
                  <a:pt x="3349" y="160"/>
                </a:lnTo>
                <a:lnTo>
                  <a:pt x="3342" y="160"/>
                </a:lnTo>
                <a:lnTo>
                  <a:pt x="3349" y="161"/>
                </a:lnTo>
                <a:lnTo>
                  <a:pt x="3355" y="162"/>
                </a:lnTo>
                <a:lnTo>
                  <a:pt x="3360" y="163"/>
                </a:lnTo>
                <a:lnTo>
                  <a:pt x="3368" y="164"/>
                </a:lnTo>
                <a:lnTo>
                  <a:pt x="3368" y="166"/>
                </a:lnTo>
                <a:lnTo>
                  <a:pt x="3374" y="167"/>
                </a:lnTo>
                <a:lnTo>
                  <a:pt x="3380" y="169"/>
                </a:lnTo>
                <a:lnTo>
                  <a:pt x="3374" y="170"/>
                </a:lnTo>
                <a:lnTo>
                  <a:pt x="3379" y="177"/>
                </a:lnTo>
                <a:lnTo>
                  <a:pt x="3373" y="180"/>
                </a:lnTo>
                <a:lnTo>
                  <a:pt x="3379" y="180"/>
                </a:lnTo>
                <a:lnTo>
                  <a:pt x="3385" y="177"/>
                </a:lnTo>
                <a:lnTo>
                  <a:pt x="3391" y="178"/>
                </a:lnTo>
                <a:lnTo>
                  <a:pt x="3399" y="178"/>
                </a:lnTo>
                <a:lnTo>
                  <a:pt x="3404" y="183"/>
                </a:lnTo>
                <a:lnTo>
                  <a:pt x="3410" y="184"/>
                </a:lnTo>
                <a:lnTo>
                  <a:pt x="3407" y="190"/>
                </a:lnTo>
                <a:lnTo>
                  <a:pt x="3401" y="191"/>
                </a:lnTo>
                <a:lnTo>
                  <a:pt x="3395" y="194"/>
                </a:lnTo>
                <a:lnTo>
                  <a:pt x="3388" y="198"/>
                </a:lnTo>
                <a:lnTo>
                  <a:pt x="3375" y="201"/>
                </a:lnTo>
                <a:lnTo>
                  <a:pt x="3369" y="202"/>
                </a:lnTo>
                <a:lnTo>
                  <a:pt x="3362" y="204"/>
                </a:lnTo>
                <a:lnTo>
                  <a:pt x="3369" y="203"/>
                </a:lnTo>
                <a:lnTo>
                  <a:pt x="3375" y="202"/>
                </a:lnTo>
                <a:lnTo>
                  <a:pt x="3381" y="202"/>
                </a:lnTo>
                <a:lnTo>
                  <a:pt x="3387" y="206"/>
                </a:lnTo>
                <a:lnTo>
                  <a:pt x="3395" y="207"/>
                </a:lnTo>
                <a:lnTo>
                  <a:pt x="3392" y="212"/>
                </a:lnTo>
                <a:lnTo>
                  <a:pt x="3388" y="220"/>
                </a:lnTo>
                <a:lnTo>
                  <a:pt x="3382" y="222"/>
                </a:lnTo>
                <a:lnTo>
                  <a:pt x="3376" y="224"/>
                </a:lnTo>
                <a:lnTo>
                  <a:pt x="3369" y="227"/>
                </a:lnTo>
                <a:lnTo>
                  <a:pt x="3363" y="230"/>
                </a:lnTo>
                <a:lnTo>
                  <a:pt x="3356" y="228"/>
                </a:lnTo>
                <a:lnTo>
                  <a:pt x="3351" y="233"/>
                </a:lnTo>
                <a:lnTo>
                  <a:pt x="3345" y="234"/>
                </a:lnTo>
                <a:lnTo>
                  <a:pt x="3340" y="228"/>
                </a:lnTo>
                <a:lnTo>
                  <a:pt x="3333" y="233"/>
                </a:lnTo>
                <a:lnTo>
                  <a:pt x="3327" y="232"/>
                </a:lnTo>
                <a:lnTo>
                  <a:pt x="3321" y="233"/>
                </a:lnTo>
                <a:lnTo>
                  <a:pt x="3316" y="236"/>
                </a:lnTo>
                <a:lnTo>
                  <a:pt x="3322" y="241"/>
                </a:lnTo>
                <a:lnTo>
                  <a:pt x="3316" y="243"/>
                </a:lnTo>
                <a:lnTo>
                  <a:pt x="3321" y="247"/>
                </a:lnTo>
                <a:lnTo>
                  <a:pt x="3316" y="254"/>
                </a:lnTo>
                <a:lnTo>
                  <a:pt x="3321" y="255"/>
                </a:lnTo>
                <a:lnTo>
                  <a:pt x="3328" y="255"/>
                </a:lnTo>
                <a:lnTo>
                  <a:pt x="3321" y="258"/>
                </a:lnTo>
                <a:lnTo>
                  <a:pt x="3316" y="264"/>
                </a:lnTo>
                <a:lnTo>
                  <a:pt x="3315" y="272"/>
                </a:lnTo>
                <a:lnTo>
                  <a:pt x="3320" y="278"/>
                </a:lnTo>
                <a:lnTo>
                  <a:pt x="3324" y="284"/>
                </a:lnTo>
                <a:lnTo>
                  <a:pt x="3330" y="289"/>
                </a:lnTo>
                <a:lnTo>
                  <a:pt x="3332" y="296"/>
                </a:lnTo>
                <a:lnTo>
                  <a:pt x="3329" y="303"/>
                </a:lnTo>
                <a:lnTo>
                  <a:pt x="3322" y="308"/>
                </a:lnTo>
                <a:lnTo>
                  <a:pt x="3317" y="314"/>
                </a:lnTo>
                <a:lnTo>
                  <a:pt x="3311" y="320"/>
                </a:lnTo>
                <a:lnTo>
                  <a:pt x="3304" y="327"/>
                </a:lnTo>
                <a:lnTo>
                  <a:pt x="3297" y="331"/>
                </a:lnTo>
                <a:lnTo>
                  <a:pt x="3291" y="332"/>
                </a:lnTo>
                <a:lnTo>
                  <a:pt x="3285" y="331"/>
                </a:lnTo>
                <a:lnTo>
                  <a:pt x="3279" y="332"/>
                </a:lnTo>
                <a:lnTo>
                  <a:pt x="3272" y="336"/>
                </a:lnTo>
                <a:lnTo>
                  <a:pt x="3266" y="339"/>
                </a:lnTo>
                <a:lnTo>
                  <a:pt x="3259" y="344"/>
                </a:lnTo>
                <a:lnTo>
                  <a:pt x="3254" y="351"/>
                </a:lnTo>
                <a:lnTo>
                  <a:pt x="3251" y="349"/>
                </a:lnTo>
                <a:lnTo>
                  <a:pt x="3244" y="349"/>
                </a:lnTo>
                <a:lnTo>
                  <a:pt x="3231" y="356"/>
                </a:lnTo>
                <a:lnTo>
                  <a:pt x="3226" y="361"/>
                </a:lnTo>
                <a:lnTo>
                  <a:pt x="3212" y="361"/>
                </a:lnTo>
                <a:lnTo>
                  <a:pt x="3206" y="362"/>
                </a:lnTo>
                <a:lnTo>
                  <a:pt x="3200" y="367"/>
                </a:lnTo>
                <a:lnTo>
                  <a:pt x="3194" y="369"/>
                </a:lnTo>
                <a:lnTo>
                  <a:pt x="3188" y="372"/>
                </a:lnTo>
                <a:lnTo>
                  <a:pt x="3181" y="375"/>
                </a:lnTo>
                <a:lnTo>
                  <a:pt x="3175" y="376"/>
                </a:lnTo>
                <a:lnTo>
                  <a:pt x="3169" y="376"/>
                </a:lnTo>
                <a:lnTo>
                  <a:pt x="3173" y="369"/>
                </a:lnTo>
                <a:lnTo>
                  <a:pt x="3168" y="362"/>
                </a:lnTo>
                <a:lnTo>
                  <a:pt x="3163" y="359"/>
                </a:lnTo>
                <a:lnTo>
                  <a:pt x="3165" y="352"/>
                </a:lnTo>
                <a:lnTo>
                  <a:pt x="3172" y="353"/>
                </a:lnTo>
                <a:lnTo>
                  <a:pt x="3174" y="346"/>
                </a:lnTo>
                <a:lnTo>
                  <a:pt x="3178" y="340"/>
                </a:lnTo>
                <a:lnTo>
                  <a:pt x="3172" y="345"/>
                </a:lnTo>
                <a:lnTo>
                  <a:pt x="3166" y="347"/>
                </a:lnTo>
                <a:lnTo>
                  <a:pt x="3160" y="351"/>
                </a:lnTo>
                <a:lnTo>
                  <a:pt x="3153" y="349"/>
                </a:lnTo>
                <a:lnTo>
                  <a:pt x="3153" y="348"/>
                </a:lnTo>
                <a:lnTo>
                  <a:pt x="3155" y="346"/>
                </a:lnTo>
                <a:lnTo>
                  <a:pt x="3154" y="346"/>
                </a:lnTo>
                <a:lnTo>
                  <a:pt x="3155" y="343"/>
                </a:lnTo>
                <a:lnTo>
                  <a:pt x="3162" y="343"/>
                </a:lnTo>
                <a:lnTo>
                  <a:pt x="3159" y="336"/>
                </a:lnTo>
                <a:lnTo>
                  <a:pt x="3152" y="332"/>
                </a:lnTo>
                <a:lnTo>
                  <a:pt x="3155" y="333"/>
                </a:lnTo>
                <a:lnTo>
                  <a:pt x="3162" y="332"/>
                </a:lnTo>
                <a:lnTo>
                  <a:pt x="3148" y="330"/>
                </a:lnTo>
                <a:lnTo>
                  <a:pt x="3142" y="331"/>
                </a:lnTo>
                <a:lnTo>
                  <a:pt x="3148" y="332"/>
                </a:lnTo>
                <a:lnTo>
                  <a:pt x="3142" y="332"/>
                </a:lnTo>
                <a:lnTo>
                  <a:pt x="3130" y="333"/>
                </a:lnTo>
                <a:lnTo>
                  <a:pt x="3123" y="336"/>
                </a:lnTo>
                <a:lnTo>
                  <a:pt x="3117" y="340"/>
                </a:lnTo>
                <a:lnTo>
                  <a:pt x="3123" y="340"/>
                </a:lnTo>
                <a:lnTo>
                  <a:pt x="3130" y="337"/>
                </a:lnTo>
                <a:lnTo>
                  <a:pt x="3136" y="336"/>
                </a:lnTo>
                <a:lnTo>
                  <a:pt x="3142" y="335"/>
                </a:lnTo>
                <a:lnTo>
                  <a:pt x="3148" y="338"/>
                </a:lnTo>
                <a:lnTo>
                  <a:pt x="3142" y="338"/>
                </a:lnTo>
                <a:lnTo>
                  <a:pt x="3148" y="343"/>
                </a:lnTo>
                <a:lnTo>
                  <a:pt x="3142" y="343"/>
                </a:lnTo>
                <a:lnTo>
                  <a:pt x="3148" y="345"/>
                </a:lnTo>
                <a:lnTo>
                  <a:pt x="3154" y="346"/>
                </a:lnTo>
                <a:lnTo>
                  <a:pt x="3153" y="348"/>
                </a:lnTo>
                <a:lnTo>
                  <a:pt x="3150" y="353"/>
                </a:lnTo>
                <a:lnTo>
                  <a:pt x="3157" y="355"/>
                </a:lnTo>
                <a:lnTo>
                  <a:pt x="3151" y="359"/>
                </a:lnTo>
                <a:lnTo>
                  <a:pt x="3155" y="365"/>
                </a:lnTo>
                <a:lnTo>
                  <a:pt x="3158" y="372"/>
                </a:lnTo>
                <a:lnTo>
                  <a:pt x="3158" y="379"/>
                </a:lnTo>
                <a:lnTo>
                  <a:pt x="3152" y="385"/>
                </a:lnTo>
                <a:lnTo>
                  <a:pt x="3147" y="386"/>
                </a:lnTo>
                <a:lnTo>
                  <a:pt x="3141" y="383"/>
                </a:lnTo>
                <a:lnTo>
                  <a:pt x="3134" y="379"/>
                </a:lnTo>
                <a:lnTo>
                  <a:pt x="3129" y="380"/>
                </a:lnTo>
                <a:lnTo>
                  <a:pt x="3129" y="373"/>
                </a:lnTo>
                <a:lnTo>
                  <a:pt x="3122" y="375"/>
                </a:lnTo>
                <a:lnTo>
                  <a:pt x="3121" y="381"/>
                </a:lnTo>
                <a:lnTo>
                  <a:pt x="3123" y="388"/>
                </a:lnTo>
                <a:lnTo>
                  <a:pt x="3117" y="386"/>
                </a:lnTo>
                <a:lnTo>
                  <a:pt x="3111" y="385"/>
                </a:lnTo>
                <a:lnTo>
                  <a:pt x="3105" y="381"/>
                </a:lnTo>
                <a:lnTo>
                  <a:pt x="3099" y="383"/>
                </a:lnTo>
                <a:lnTo>
                  <a:pt x="3092" y="380"/>
                </a:lnTo>
                <a:lnTo>
                  <a:pt x="3086" y="380"/>
                </a:lnTo>
                <a:lnTo>
                  <a:pt x="3088" y="372"/>
                </a:lnTo>
                <a:lnTo>
                  <a:pt x="3092" y="367"/>
                </a:lnTo>
                <a:lnTo>
                  <a:pt x="3090" y="360"/>
                </a:lnTo>
                <a:lnTo>
                  <a:pt x="3083" y="360"/>
                </a:lnTo>
                <a:lnTo>
                  <a:pt x="3078" y="363"/>
                </a:lnTo>
                <a:lnTo>
                  <a:pt x="3072" y="364"/>
                </a:lnTo>
                <a:lnTo>
                  <a:pt x="3065" y="364"/>
                </a:lnTo>
                <a:lnTo>
                  <a:pt x="3058" y="364"/>
                </a:lnTo>
                <a:lnTo>
                  <a:pt x="3053" y="363"/>
                </a:lnTo>
                <a:lnTo>
                  <a:pt x="3046" y="363"/>
                </a:lnTo>
                <a:lnTo>
                  <a:pt x="3040" y="362"/>
                </a:lnTo>
                <a:lnTo>
                  <a:pt x="3033" y="364"/>
                </a:lnTo>
                <a:lnTo>
                  <a:pt x="3027" y="363"/>
                </a:lnTo>
                <a:lnTo>
                  <a:pt x="3027" y="370"/>
                </a:lnTo>
                <a:lnTo>
                  <a:pt x="3021" y="371"/>
                </a:lnTo>
                <a:lnTo>
                  <a:pt x="3024" y="378"/>
                </a:lnTo>
                <a:lnTo>
                  <a:pt x="3030" y="379"/>
                </a:lnTo>
                <a:lnTo>
                  <a:pt x="3037" y="380"/>
                </a:lnTo>
                <a:lnTo>
                  <a:pt x="3043" y="383"/>
                </a:lnTo>
                <a:lnTo>
                  <a:pt x="3048" y="389"/>
                </a:lnTo>
                <a:lnTo>
                  <a:pt x="3042" y="394"/>
                </a:lnTo>
                <a:lnTo>
                  <a:pt x="3035" y="399"/>
                </a:lnTo>
                <a:lnTo>
                  <a:pt x="3029" y="401"/>
                </a:lnTo>
                <a:lnTo>
                  <a:pt x="3023" y="403"/>
                </a:lnTo>
                <a:lnTo>
                  <a:pt x="3017" y="406"/>
                </a:lnTo>
                <a:lnTo>
                  <a:pt x="3012" y="406"/>
                </a:lnTo>
                <a:lnTo>
                  <a:pt x="3007" y="411"/>
                </a:lnTo>
                <a:lnTo>
                  <a:pt x="3000" y="419"/>
                </a:lnTo>
                <a:lnTo>
                  <a:pt x="2993" y="422"/>
                </a:lnTo>
                <a:lnTo>
                  <a:pt x="2987" y="424"/>
                </a:lnTo>
                <a:lnTo>
                  <a:pt x="2981" y="427"/>
                </a:lnTo>
                <a:lnTo>
                  <a:pt x="2975" y="430"/>
                </a:lnTo>
                <a:lnTo>
                  <a:pt x="2968" y="432"/>
                </a:lnTo>
                <a:lnTo>
                  <a:pt x="2963" y="435"/>
                </a:lnTo>
                <a:lnTo>
                  <a:pt x="2956" y="441"/>
                </a:lnTo>
                <a:lnTo>
                  <a:pt x="2950" y="442"/>
                </a:lnTo>
                <a:lnTo>
                  <a:pt x="2943" y="444"/>
                </a:lnTo>
                <a:lnTo>
                  <a:pt x="2937" y="446"/>
                </a:lnTo>
                <a:lnTo>
                  <a:pt x="2931" y="446"/>
                </a:lnTo>
                <a:lnTo>
                  <a:pt x="2925" y="445"/>
                </a:lnTo>
                <a:lnTo>
                  <a:pt x="2912" y="445"/>
                </a:lnTo>
                <a:lnTo>
                  <a:pt x="2906" y="444"/>
                </a:lnTo>
                <a:lnTo>
                  <a:pt x="2901" y="437"/>
                </a:lnTo>
                <a:lnTo>
                  <a:pt x="2898" y="430"/>
                </a:lnTo>
                <a:lnTo>
                  <a:pt x="2885" y="424"/>
                </a:lnTo>
                <a:lnTo>
                  <a:pt x="2892" y="425"/>
                </a:lnTo>
                <a:lnTo>
                  <a:pt x="2904" y="425"/>
                </a:lnTo>
                <a:lnTo>
                  <a:pt x="2900" y="424"/>
                </a:lnTo>
                <a:lnTo>
                  <a:pt x="2894" y="422"/>
                </a:lnTo>
                <a:lnTo>
                  <a:pt x="2888" y="420"/>
                </a:lnTo>
                <a:lnTo>
                  <a:pt x="2881" y="420"/>
                </a:lnTo>
                <a:lnTo>
                  <a:pt x="2875" y="414"/>
                </a:lnTo>
                <a:lnTo>
                  <a:pt x="2869" y="410"/>
                </a:lnTo>
                <a:lnTo>
                  <a:pt x="2863" y="406"/>
                </a:lnTo>
                <a:lnTo>
                  <a:pt x="2858" y="403"/>
                </a:lnTo>
                <a:lnTo>
                  <a:pt x="2850" y="403"/>
                </a:lnTo>
                <a:lnTo>
                  <a:pt x="2844" y="403"/>
                </a:lnTo>
                <a:lnTo>
                  <a:pt x="2847" y="403"/>
                </a:lnTo>
                <a:lnTo>
                  <a:pt x="2853" y="409"/>
                </a:lnTo>
                <a:lnTo>
                  <a:pt x="2847" y="411"/>
                </a:lnTo>
                <a:lnTo>
                  <a:pt x="2841" y="408"/>
                </a:lnTo>
                <a:lnTo>
                  <a:pt x="2840" y="408"/>
                </a:lnTo>
                <a:lnTo>
                  <a:pt x="2834" y="408"/>
                </a:lnTo>
                <a:lnTo>
                  <a:pt x="2828" y="409"/>
                </a:lnTo>
                <a:lnTo>
                  <a:pt x="2821" y="406"/>
                </a:lnTo>
                <a:lnTo>
                  <a:pt x="2828" y="405"/>
                </a:lnTo>
                <a:lnTo>
                  <a:pt x="2821" y="406"/>
                </a:lnTo>
                <a:lnTo>
                  <a:pt x="2808" y="406"/>
                </a:lnTo>
                <a:lnTo>
                  <a:pt x="2796" y="403"/>
                </a:lnTo>
                <a:lnTo>
                  <a:pt x="2790" y="403"/>
                </a:lnTo>
                <a:lnTo>
                  <a:pt x="2784" y="402"/>
                </a:lnTo>
                <a:lnTo>
                  <a:pt x="2777" y="406"/>
                </a:lnTo>
                <a:lnTo>
                  <a:pt x="2784" y="410"/>
                </a:lnTo>
                <a:lnTo>
                  <a:pt x="2790" y="411"/>
                </a:lnTo>
                <a:lnTo>
                  <a:pt x="2794" y="405"/>
                </a:lnTo>
                <a:lnTo>
                  <a:pt x="2800" y="406"/>
                </a:lnTo>
                <a:lnTo>
                  <a:pt x="2806" y="406"/>
                </a:lnTo>
                <a:lnTo>
                  <a:pt x="2812" y="406"/>
                </a:lnTo>
                <a:lnTo>
                  <a:pt x="2818" y="409"/>
                </a:lnTo>
                <a:lnTo>
                  <a:pt x="2824" y="410"/>
                </a:lnTo>
                <a:lnTo>
                  <a:pt x="2831" y="411"/>
                </a:lnTo>
                <a:lnTo>
                  <a:pt x="2837" y="413"/>
                </a:lnTo>
                <a:lnTo>
                  <a:pt x="2841" y="416"/>
                </a:lnTo>
                <a:lnTo>
                  <a:pt x="2847" y="421"/>
                </a:lnTo>
                <a:lnTo>
                  <a:pt x="2852" y="428"/>
                </a:lnTo>
                <a:lnTo>
                  <a:pt x="2851" y="435"/>
                </a:lnTo>
                <a:lnTo>
                  <a:pt x="2858" y="438"/>
                </a:lnTo>
                <a:lnTo>
                  <a:pt x="2862" y="445"/>
                </a:lnTo>
                <a:lnTo>
                  <a:pt x="2868" y="446"/>
                </a:lnTo>
                <a:lnTo>
                  <a:pt x="2874" y="446"/>
                </a:lnTo>
                <a:lnTo>
                  <a:pt x="2879" y="449"/>
                </a:lnTo>
                <a:lnTo>
                  <a:pt x="2886" y="449"/>
                </a:lnTo>
                <a:lnTo>
                  <a:pt x="2898" y="449"/>
                </a:lnTo>
                <a:lnTo>
                  <a:pt x="2904" y="450"/>
                </a:lnTo>
                <a:lnTo>
                  <a:pt x="2910" y="449"/>
                </a:lnTo>
                <a:lnTo>
                  <a:pt x="2916" y="450"/>
                </a:lnTo>
                <a:lnTo>
                  <a:pt x="2924" y="449"/>
                </a:lnTo>
                <a:lnTo>
                  <a:pt x="2929" y="450"/>
                </a:lnTo>
                <a:lnTo>
                  <a:pt x="2936" y="450"/>
                </a:lnTo>
                <a:lnTo>
                  <a:pt x="2941" y="451"/>
                </a:lnTo>
                <a:lnTo>
                  <a:pt x="2948" y="454"/>
                </a:lnTo>
                <a:lnTo>
                  <a:pt x="2945" y="461"/>
                </a:lnTo>
                <a:lnTo>
                  <a:pt x="2939" y="467"/>
                </a:lnTo>
                <a:lnTo>
                  <a:pt x="2933" y="472"/>
                </a:lnTo>
                <a:lnTo>
                  <a:pt x="2926" y="475"/>
                </a:lnTo>
                <a:lnTo>
                  <a:pt x="2921" y="480"/>
                </a:lnTo>
                <a:lnTo>
                  <a:pt x="2913" y="485"/>
                </a:lnTo>
                <a:lnTo>
                  <a:pt x="2908" y="488"/>
                </a:lnTo>
                <a:lnTo>
                  <a:pt x="2902" y="488"/>
                </a:lnTo>
                <a:lnTo>
                  <a:pt x="2897" y="496"/>
                </a:lnTo>
                <a:lnTo>
                  <a:pt x="2895" y="497"/>
                </a:lnTo>
                <a:lnTo>
                  <a:pt x="2889" y="500"/>
                </a:lnTo>
                <a:lnTo>
                  <a:pt x="2881" y="501"/>
                </a:lnTo>
                <a:lnTo>
                  <a:pt x="2875" y="505"/>
                </a:lnTo>
                <a:lnTo>
                  <a:pt x="2870" y="510"/>
                </a:lnTo>
                <a:lnTo>
                  <a:pt x="2863" y="516"/>
                </a:lnTo>
                <a:lnTo>
                  <a:pt x="2858" y="518"/>
                </a:lnTo>
                <a:lnTo>
                  <a:pt x="2852" y="525"/>
                </a:lnTo>
                <a:lnTo>
                  <a:pt x="2846" y="528"/>
                </a:lnTo>
                <a:lnTo>
                  <a:pt x="2840" y="529"/>
                </a:lnTo>
                <a:lnTo>
                  <a:pt x="2834" y="531"/>
                </a:lnTo>
                <a:lnTo>
                  <a:pt x="2828" y="533"/>
                </a:lnTo>
                <a:lnTo>
                  <a:pt x="2821" y="535"/>
                </a:lnTo>
                <a:lnTo>
                  <a:pt x="2815" y="538"/>
                </a:lnTo>
                <a:lnTo>
                  <a:pt x="2809" y="540"/>
                </a:lnTo>
                <a:lnTo>
                  <a:pt x="2803" y="540"/>
                </a:lnTo>
                <a:lnTo>
                  <a:pt x="2796" y="539"/>
                </a:lnTo>
                <a:lnTo>
                  <a:pt x="2790" y="535"/>
                </a:lnTo>
                <a:lnTo>
                  <a:pt x="2788" y="529"/>
                </a:lnTo>
                <a:lnTo>
                  <a:pt x="2787" y="535"/>
                </a:lnTo>
                <a:lnTo>
                  <a:pt x="2788" y="541"/>
                </a:lnTo>
                <a:lnTo>
                  <a:pt x="2781" y="539"/>
                </a:lnTo>
                <a:lnTo>
                  <a:pt x="2776" y="537"/>
                </a:lnTo>
                <a:lnTo>
                  <a:pt x="2770" y="535"/>
                </a:lnTo>
                <a:lnTo>
                  <a:pt x="2768" y="542"/>
                </a:lnTo>
                <a:lnTo>
                  <a:pt x="2766" y="537"/>
                </a:lnTo>
                <a:lnTo>
                  <a:pt x="2760" y="531"/>
                </a:lnTo>
                <a:lnTo>
                  <a:pt x="2765" y="523"/>
                </a:lnTo>
                <a:lnTo>
                  <a:pt x="2760" y="529"/>
                </a:lnTo>
                <a:lnTo>
                  <a:pt x="2754" y="528"/>
                </a:lnTo>
                <a:lnTo>
                  <a:pt x="2752" y="530"/>
                </a:lnTo>
                <a:lnTo>
                  <a:pt x="2753" y="530"/>
                </a:lnTo>
                <a:lnTo>
                  <a:pt x="2754" y="537"/>
                </a:lnTo>
                <a:lnTo>
                  <a:pt x="2752" y="543"/>
                </a:lnTo>
                <a:lnTo>
                  <a:pt x="2745" y="540"/>
                </a:lnTo>
                <a:lnTo>
                  <a:pt x="2743" y="541"/>
                </a:lnTo>
                <a:lnTo>
                  <a:pt x="2736" y="543"/>
                </a:lnTo>
                <a:lnTo>
                  <a:pt x="2738" y="549"/>
                </a:lnTo>
                <a:lnTo>
                  <a:pt x="2734" y="554"/>
                </a:lnTo>
                <a:lnTo>
                  <a:pt x="2730" y="556"/>
                </a:lnTo>
                <a:lnTo>
                  <a:pt x="2724" y="559"/>
                </a:lnTo>
                <a:lnTo>
                  <a:pt x="2718" y="565"/>
                </a:lnTo>
                <a:lnTo>
                  <a:pt x="2712" y="565"/>
                </a:lnTo>
                <a:lnTo>
                  <a:pt x="2705" y="562"/>
                </a:lnTo>
                <a:lnTo>
                  <a:pt x="2699" y="561"/>
                </a:lnTo>
                <a:lnTo>
                  <a:pt x="2698" y="566"/>
                </a:lnTo>
                <a:lnTo>
                  <a:pt x="2693" y="567"/>
                </a:lnTo>
                <a:lnTo>
                  <a:pt x="2686" y="569"/>
                </a:lnTo>
                <a:lnTo>
                  <a:pt x="2680" y="570"/>
                </a:lnTo>
                <a:lnTo>
                  <a:pt x="2673" y="566"/>
                </a:lnTo>
                <a:lnTo>
                  <a:pt x="2667" y="565"/>
                </a:lnTo>
                <a:lnTo>
                  <a:pt x="2661" y="558"/>
                </a:lnTo>
                <a:lnTo>
                  <a:pt x="2656" y="557"/>
                </a:lnTo>
                <a:lnTo>
                  <a:pt x="2650" y="556"/>
                </a:lnTo>
                <a:lnTo>
                  <a:pt x="2643" y="553"/>
                </a:lnTo>
                <a:lnTo>
                  <a:pt x="2638" y="554"/>
                </a:lnTo>
                <a:lnTo>
                  <a:pt x="2631" y="556"/>
                </a:lnTo>
                <a:lnTo>
                  <a:pt x="2626" y="554"/>
                </a:lnTo>
                <a:lnTo>
                  <a:pt x="2619" y="554"/>
                </a:lnTo>
                <a:lnTo>
                  <a:pt x="2612" y="550"/>
                </a:lnTo>
                <a:lnTo>
                  <a:pt x="2606" y="547"/>
                </a:lnTo>
                <a:lnTo>
                  <a:pt x="2600" y="546"/>
                </a:lnTo>
                <a:lnTo>
                  <a:pt x="2595" y="543"/>
                </a:lnTo>
                <a:lnTo>
                  <a:pt x="2587" y="540"/>
                </a:lnTo>
                <a:lnTo>
                  <a:pt x="2581" y="538"/>
                </a:lnTo>
                <a:lnTo>
                  <a:pt x="2575" y="532"/>
                </a:lnTo>
                <a:lnTo>
                  <a:pt x="2573" y="524"/>
                </a:lnTo>
                <a:lnTo>
                  <a:pt x="2574" y="530"/>
                </a:lnTo>
                <a:lnTo>
                  <a:pt x="2575" y="537"/>
                </a:lnTo>
                <a:lnTo>
                  <a:pt x="2569" y="539"/>
                </a:lnTo>
                <a:lnTo>
                  <a:pt x="2563" y="539"/>
                </a:lnTo>
                <a:lnTo>
                  <a:pt x="2561" y="541"/>
                </a:lnTo>
                <a:lnTo>
                  <a:pt x="2564" y="548"/>
                </a:lnTo>
                <a:lnTo>
                  <a:pt x="2570" y="549"/>
                </a:lnTo>
                <a:lnTo>
                  <a:pt x="2576" y="547"/>
                </a:lnTo>
                <a:lnTo>
                  <a:pt x="2578" y="540"/>
                </a:lnTo>
                <a:lnTo>
                  <a:pt x="2584" y="545"/>
                </a:lnTo>
                <a:lnTo>
                  <a:pt x="2586" y="546"/>
                </a:lnTo>
                <a:lnTo>
                  <a:pt x="2593" y="548"/>
                </a:lnTo>
                <a:lnTo>
                  <a:pt x="2599" y="550"/>
                </a:lnTo>
                <a:lnTo>
                  <a:pt x="2606" y="553"/>
                </a:lnTo>
                <a:lnTo>
                  <a:pt x="2611" y="553"/>
                </a:lnTo>
                <a:lnTo>
                  <a:pt x="2619" y="557"/>
                </a:lnTo>
                <a:lnTo>
                  <a:pt x="2625" y="561"/>
                </a:lnTo>
                <a:lnTo>
                  <a:pt x="2619" y="564"/>
                </a:lnTo>
                <a:lnTo>
                  <a:pt x="2612" y="565"/>
                </a:lnTo>
                <a:lnTo>
                  <a:pt x="2606" y="567"/>
                </a:lnTo>
                <a:lnTo>
                  <a:pt x="2600" y="571"/>
                </a:lnTo>
                <a:lnTo>
                  <a:pt x="2606" y="570"/>
                </a:lnTo>
                <a:lnTo>
                  <a:pt x="2612" y="570"/>
                </a:lnTo>
                <a:lnTo>
                  <a:pt x="2619" y="566"/>
                </a:lnTo>
                <a:lnTo>
                  <a:pt x="2625" y="565"/>
                </a:lnTo>
                <a:lnTo>
                  <a:pt x="2631" y="562"/>
                </a:lnTo>
                <a:lnTo>
                  <a:pt x="2637" y="561"/>
                </a:lnTo>
                <a:lnTo>
                  <a:pt x="2643" y="558"/>
                </a:lnTo>
                <a:lnTo>
                  <a:pt x="2650" y="563"/>
                </a:lnTo>
                <a:lnTo>
                  <a:pt x="2651" y="570"/>
                </a:lnTo>
                <a:lnTo>
                  <a:pt x="2657" y="574"/>
                </a:lnTo>
                <a:lnTo>
                  <a:pt x="2663" y="574"/>
                </a:lnTo>
                <a:lnTo>
                  <a:pt x="2669" y="575"/>
                </a:lnTo>
                <a:lnTo>
                  <a:pt x="2676" y="581"/>
                </a:lnTo>
                <a:lnTo>
                  <a:pt x="2670" y="581"/>
                </a:lnTo>
                <a:lnTo>
                  <a:pt x="2674" y="588"/>
                </a:lnTo>
                <a:lnTo>
                  <a:pt x="2673" y="591"/>
                </a:lnTo>
                <a:lnTo>
                  <a:pt x="2670" y="598"/>
                </a:lnTo>
                <a:lnTo>
                  <a:pt x="2667" y="605"/>
                </a:lnTo>
                <a:lnTo>
                  <a:pt x="2661" y="609"/>
                </a:lnTo>
                <a:lnTo>
                  <a:pt x="2655" y="613"/>
                </a:lnTo>
                <a:lnTo>
                  <a:pt x="2647" y="613"/>
                </a:lnTo>
                <a:lnTo>
                  <a:pt x="2642" y="613"/>
                </a:lnTo>
                <a:lnTo>
                  <a:pt x="2635" y="615"/>
                </a:lnTo>
                <a:lnTo>
                  <a:pt x="2629" y="619"/>
                </a:lnTo>
                <a:lnTo>
                  <a:pt x="2623" y="621"/>
                </a:lnTo>
                <a:lnTo>
                  <a:pt x="2616" y="623"/>
                </a:lnTo>
                <a:lnTo>
                  <a:pt x="2610" y="623"/>
                </a:lnTo>
                <a:lnTo>
                  <a:pt x="2604" y="622"/>
                </a:lnTo>
                <a:lnTo>
                  <a:pt x="2597" y="621"/>
                </a:lnTo>
                <a:lnTo>
                  <a:pt x="2592" y="620"/>
                </a:lnTo>
                <a:lnTo>
                  <a:pt x="2584" y="618"/>
                </a:lnTo>
                <a:lnTo>
                  <a:pt x="2579" y="622"/>
                </a:lnTo>
                <a:lnTo>
                  <a:pt x="2573" y="620"/>
                </a:lnTo>
                <a:lnTo>
                  <a:pt x="2567" y="627"/>
                </a:lnTo>
                <a:lnTo>
                  <a:pt x="2572" y="633"/>
                </a:lnTo>
                <a:lnTo>
                  <a:pt x="2577" y="634"/>
                </a:lnTo>
                <a:lnTo>
                  <a:pt x="2583" y="637"/>
                </a:lnTo>
                <a:lnTo>
                  <a:pt x="2577" y="641"/>
                </a:lnTo>
                <a:lnTo>
                  <a:pt x="2572" y="643"/>
                </a:lnTo>
                <a:lnTo>
                  <a:pt x="2567" y="638"/>
                </a:lnTo>
                <a:lnTo>
                  <a:pt x="2561" y="639"/>
                </a:lnTo>
                <a:lnTo>
                  <a:pt x="2555" y="643"/>
                </a:lnTo>
                <a:lnTo>
                  <a:pt x="2548" y="639"/>
                </a:lnTo>
                <a:lnTo>
                  <a:pt x="2545" y="645"/>
                </a:lnTo>
                <a:lnTo>
                  <a:pt x="2539" y="647"/>
                </a:lnTo>
                <a:lnTo>
                  <a:pt x="2533" y="653"/>
                </a:lnTo>
                <a:lnTo>
                  <a:pt x="2526" y="655"/>
                </a:lnTo>
                <a:lnTo>
                  <a:pt x="2533" y="660"/>
                </a:lnTo>
                <a:lnTo>
                  <a:pt x="2526" y="666"/>
                </a:lnTo>
                <a:lnTo>
                  <a:pt x="2524" y="660"/>
                </a:lnTo>
                <a:lnTo>
                  <a:pt x="2518" y="658"/>
                </a:lnTo>
                <a:lnTo>
                  <a:pt x="2512" y="657"/>
                </a:lnTo>
                <a:lnTo>
                  <a:pt x="2510" y="657"/>
                </a:lnTo>
                <a:lnTo>
                  <a:pt x="2516" y="661"/>
                </a:lnTo>
                <a:lnTo>
                  <a:pt x="2515" y="667"/>
                </a:lnTo>
                <a:lnTo>
                  <a:pt x="2509" y="666"/>
                </a:lnTo>
                <a:lnTo>
                  <a:pt x="2503" y="667"/>
                </a:lnTo>
                <a:lnTo>
                  <a:pt x="2503" y="675"/>
                </a:lnTo>
                <a:lnTo>
                  <a:pt x="2496" y="677"/>
                </a:lnTo>
                <a:lnTo>
                  <a:pt x="2490" y="679"/>
                </a:lnTo>
                <a:lnTo>
                  <a:pt x="2484" y="677"/>
                </a:lnTo>
                <a:lnTo>
                  <a:pt x="2483" y="684"/>
                </a:lnTo>
                <a:lnTo>
                  <a:pt x="2477" y="688"/>
                </a:lnTo>
                <a:lnTo>
                  <a:pt x="2471" y="685"/>
                </a:lnTo>
                <a:lnTo>
                  <a:pt x="2465" y="684"/>
                </a:lnTo>
                <a:lnTo>
                  <a:pt x="2465" y="691"/>
                </a:lnTo>
                <a:lnTo>
                  <a:pt x="2471" y="693"/>
                </a:lnTo>
                <a:lnTo>
                  <a:pt x="2470" y="698"/>
                </a:lnTo>
                <a:lnTo>
                  <a:pt x="2463" y="701"/>
                </a:lnTo>
                <a:lnTo>
                  <a:pt x="2450" y="704"/>
                </a:lnTo>
                <a:lnTo>
                  <a:pt x="2444" y="708"/>
                </a:lnTo>
                <a:lnTo>
                  <a:pt x="2437" y="711"/>
                </a:lnTo>
                <a:lnTo>
                  <a:pt x="2431" y="712"/>
                </a:lnTo>
                <a:lnTo>
                  <a:pt x="2426" y="717"/>
                </a:lnTo>
                <a:lnTo>
                  <a:pt x="2420" y="723"/>
                </a:lnTo>
                <a:lnTo>
                  <a:pt x="2421" y="730"/>
                </a:lnTo>
                <a:lnTo>
                  <a:pt x="2415" y="731"/>
                </a:lnTo>
                <a:lnTo>
                  <a:pt x="2408" y="728"/>
                </a:lnTo>
                <a:lnTo>
                  <a:pt x="2408" y="730"/>
                </a:lnTo>
                <a:lnTo>
                  <a:pt x="2408" y="735"/>
                </a:lnTo>
                <a:lnTo>
                  <a:pt x="2402" y="739"/>
                </a:lnTo>
                <a:lnTo>
                  <a:pt x="2400" y="746"/>
                </a:lnTo>
                <a:lnTo>
                  <a:pt x="2394" y="748"/>
                </a:lnTo>
                <a:lnTo>
                  <a:pt x="2388" y="752"/>
                </a:lnTo>
                <a:lnTo>
                  <a:pt x="2383" y="757"/>
                </a:lnTo>
                <a:lnTo>
                  <a:pt x="2376" y="760"/>
                </a:lnTo>
                <a:lnTo>
                  <a:pt x="2369" y="765"/>
                </a:lnTo>
                <a:lnTo>
                  <a:pt x="2363" y="773"/>
                </a:lnTo>
                <a:lnTo>
                  <a:pt x="2356" y="776"/>
                </a:lnTo>
                <a:lnTo>
                  <a:pt x="2350" y="783"/>
                </a:lnTo>
                <a:lnTo>
                  <a:pt x="2344" y="785"/>
                </a:lnTo>
                <a:lnTo>
                  <a:pt x="2338" y="784"/>
                </a:lnTo>
                <a:lnTo>
                  <a:pt x="2339" y="788"/>
                </a:lnTo>
                <a:lnTo>
                  <a:pt x="2333" y="788"/>
                </a:lnTo>
                <a:lnTo>
                  <a:pt x="2337" y="795"/>
                </a:lnTo>
                <a:lnTo>
                  <a:pt x="2331" y="800"/>
                </a:lnTo>
                <a:lnTo>
                  <a:pt x="2325" y="805"/>
                </a:lnTo>
                <a:lnTo>
                  <a:pt x="2321" y="813"/>
                </a:lnTo>
                <a:lnTo>
                  <a:pt x="2314" y="819"/>
                </a:lnTo>
                <a:lnTo>
                  <a:pt x="2308" y="823"/>
                </a:lnTo>
                <a:lnTo>
                  <a:pt x="2306" y="825"/>
                </a:lnTo>
                <a:lnTo>
                  <a:pt x="2302" y="831"/>
                </a:lnTo>
                <a:lnTo>
                  <a:pt x="2299" y="838"/>
                </a:lnTo>
                <a:lnTo>
                  <a:pt x="2293" y="845"/>
                </a:lnTo>
                <a:lnTo>
                  <a:pt x="2288" y="852"/>
                </a:lnTo>
                <a:lnTo>
                  <a:pt x="2283" y="857"/>
                </a:lnTo>
                <a:lnTo>
                  <a:pt x="2282" y="865"/>
                </a:lnTo>
                <a:lnTo>
                  <a:pt x="2279" y="872"/>
                </a:lnTo>
                <a:lnTo>
                  <a:pt x="2273" y="876"/>
                </a:lnTo>
                <a:lnTo>
                  <a:pt x="2267" y="883"/>
                </a:lnTo>
                <a:lnTo>
                  <a:pt x="2263" y="889"/>
                </a:lnTo>
                <a:lnTo>
                  <a:pt x="2256" y="891"/>
                </a:lnTo>
                <a:lnTo>
                  <a:pt x="2250" y="892"/>
                </a:lnTo>
                <a:lnTo>
                  <a:pt x="2251" y="892"/>
                </a:lnTo>
                <a:lnTo>
                  <a:pt x="2258" y="895"/>
                </a:lnTo>
                <a:lnTo>
                  <a:pt x="2262" y="896"/>
                </a:lnTo>
                <a:lnTo>
                  <a:pt x="2258" y="903"/>
                </a:lnTo>
                <a:lnTo>
                  <a:pt x="2252" y="909"/>
                </a:lnTo>
                <a:lnTo>
                  <a:pt x="2258" y="904"/>
                </a:lnTo>
                <a:lnTo>
                  <a:pt x="2265" y="910"/>
                </a:lnTo>
                <a:lnTo>
                  <a:pt x="2268" y="917"/>
                </a:lnTo>
                <a:lnTo>
                  <a:pt x="2274" y="914"/>
                </a:lnTo>
                <a:lnTo>
                  <a:pt x="2269" y="921"/>
                </a:lnTo>
                <a:lnTo>
                  <a:pt x="2263" y="926"/>
                </a:lnTo>
                <a:lnTo>
                  <a:pt x="2258" y="934"/>
                </a:lnTo>
                <a:lnTo>
                  <a:pt x="2252" y="940"/>
                </a:lnTo>
                <a:lnTo>
                  <a:pt x="2247" y="946"/>
                </a:lnTo>
                <a:lnTo>
                  <a:pt x="2242" y="953"/>
                </a:lnTo>
                <a:lnTo>
                  <a:pt x="2246" y="950"/>
                </a:lnTo>
                <a:lnTo>
                  <a:pt x="2252" y="944"/>
                </a:lnTo>
                <a:lnTo>
                  <a:pt x="2258" y="938"/>
                </a:lnTo>
                <a:lnTo>
                  <a:pt x="2263" y="932"/>
                </a:lnTo>
                <a:lnTo>
                  <a:pt x="2267" y="925"/>
                </a:lnTo>
                <a:lnTo>
                  <a:pt x="2274" y="920"/>
                </a:lnTo>
                <a:lnTo>
                  <a:pt x="2279" y="913"/>
                </a:lnTo>
                <a:lnTo>
                  <a:pt x="2289" y="913"/>
                </a:lnTo>
                <a:lnTo>
                  <a:pt x="2296" y="912"/>
                </a:lnTo>
                <a:lnTo>
                  <a:pt x="2302" y="912"/>
                </a:lnTo>
                <a:lnTo>
                  <a:pt x="2308" y="913"/>
                </a:lnTo>
                <a:lnTo>
                  <a:pt x="2314" y="918"/>
                </a:lnTo>
                <a:lnTo>
                  <a:pt x="2321" y="913"/>
                </a:lnTo>
                <a:lnTo>
                  <a:pt x="2328" y="918"/>
                </a:lnTo>
                <a:lnTo>
                  <a:pt x="2323" y="925"/>
                </a:lnTo>
                <a:lnTo>
                  <a:pt x="2320" y="932"/>
                </a:lnTo>
                <a:lnTo>
                  <a:pt x="2318" y="938"/>
                </a:lnTo>
                <a:lnTo>
                  <a:pt x="2317" y="945"/>
                </a:lnTo>
                <a:lnTo>
                  <a:pt x="2315" y="952"/>
                </a:lnTo>
                <a:lnTo>
                  <a:pt x="2314" y="959"/>
                </a:lnTo>
                <a:lnTo>
                  <a:pt x="2313" y="965"/>
                </a:lnTo>
                <a:lnTo>
                  <a:pt x="2310" y="973"/>
                </a:lnTo>
                <a:lnTo>
                  <a:pt x="2308" y="978"/>
                </a:lnTo>
                <a:lnTo>
                  <a:pt x="2306" y="985"/>
                </a:lnTo>
                <a:lnTo>
                  <a:pt x="2305" y="992"/>
                </a:lnTo>
                <a:lnTo>
                  <a:pt x="2304" y="999"/>
                </a:lnTo>
                <a:lnTo>
                  <a:pt x="2302" y="1013"/>
                </a:lnTo>
                <a:lnTo>
                  <a:pt x="2299" y="1020"/>
                </a:lnTo>
                <a:lnTo>
                  <a:pt x="2293" y="1026"/>
                </a:lnTo>
                <a:lnTo>
                  <a:pt x="2286" y="1031"/>
                </a:lnTo>
                <a:lnTo>
                  <a:pt x="2280" y="1037"/>
                </a:lnTo>
                <a:lnTo>
                  <a:pt x="2274" y="1041"/>
                </a:lnTo>
                <a:lnTo>
                  <a:pt x="2269" y="1046"/>
                </a:lnTo>
                <a:lnTo>
                  <a:pt x="2263" y="1047"/>
                </a:lnTo>
                <a:lnTo>
                  <a:pt x="2255" y="1049"/>
                </a:lnTo>
                <a:lnTo>
                  <a:pt x="2259" y="1049"/>
                </a:lnTo>
                <a:lnTo>
                  <a:pt x="2266" y="1048"/>
                </a:lnTo>
                <a:lnTo>
                  <a:pt x="2272" y="1045"/>
                </a:lnTo>
                <a:lnTo>
                  <a:pt x="2278" y="1042"/>
                </a:lnTo>
                <a:lnTo>
                  <a:pt x="2284" y="1039"/>
                </a:lnTo>
                <a:lnTo>
                  <a:pt x="2291" y="1038"/>
                </a:lnTo>
                <a:lnTo>
                  <a:pt x="2298" y="1038"/>
                </a:lnTo>
                <a:lnTo>
                  <a:pt x="2291" y="1042"/>
                </a:lnTo>
                <a:lnTo>
                  <a:pt x="2284" y="1046"/>
                </a:lnTo>
                <a:lnTo>
                  <a:pt x="2278" y="1047"/>
                </a:lnTo>
                <a:lnTo>
                  <a:pt x="2280" y="1047"/>
                </a:lnTo>
                <a:lnTo>
                  <a:pt x="2286" y="1046"/>
                </a:lnTo>
                <a:lnTo>
                  <a:pt x="2293" y="1042"/>
                </a:lnTo>
                <a:lnTo>
                  <a:pt x="2299" y="1040"/>
                </a:lnTo>
                <a:lnTo>
                  <a:pt x="2305" y="1039"/>
                </a:lnTo>
                <a:lnTo>
                  <a:pt x="2317" y="1037"/>
                </a:lnTo>
                <a:lnTo>
                  <a:pt x="2324" y="1034"/>
                </a:lnTo>
                <a:lnTo>
                  <a:pt x="2330" y="1033"/>
                </a:lnTo>
                <a:lnTo>
                  <a:pt x="2336" y="1032"/>
                </a:lnTo>
                <a:lnTo>
                  <a:pt x="2342" y="1030"/>
                </a:lnTo>
                <a:lnTo>
                  <a:pt x="2348" y="1029"/>
                </a:lnTo>
                <a:lnTo>
                  <a:pt x="2355" y="1026"/>
                </a:lnTo>
                <a:lnTo>
                  <a:pt x="2361" y="1025"/>
                </a:lnTo>
                <a:lnTo>
                  <a:pt x="2367" y="1024"/>
                </a:lnTo>
                <a:lnTo>
                  <a:pt x="2373" y="1024"/>
                </a:lnTo>
                <a:lnTo>
                  <a:pt x="2380" y="1024"/>
                </a:lnTo>
                <a:lnTo>
                  <a:pt x="2386" y="1026"/>
                </a:lnTo>
                <a:lnTo>
                  <a:pt x="2392" y="1028"/>
                </a:lnTo>
                <a:lnTo>
                  <a:pt x="2397" y="1032"/>
                </a:lnTo>
                <a:lnTo>
                  <a:pt x="2404" y="1035"/>
                </a:lnTo>
                <a:lnTo>
                  <a:pt x="2411" y="1041"/>
                </a:lnTo>
                <a:lnTo>
                  <a:pt x="2416" y="1043"/>
                </a:lnTo>
                <a:lnTo>
                  <a:pt x="2422" y="1046"/>
                </a:lnTo>
                <a:lnTo>
                  <a:pt x="2428" y="1047"/>
                </a:lnTo>
                <a:lnTo>
                  <a:pt x="2441" y="1050"/>
                </a:lnTo>
                <a:lnTo>
                  <a:pt x="2447" y="1053"/>
                </a:lnTo>
                <a:lnTo>
                  <a:pt x="2453" y="1054"/>
                </a:lnTo>
                <a:lnTo>
                  <a:pt x="2455" y="1055"/>
                </a:lnTo>
                <a:lnTo>
                  <a:pt x="2461" y="1054"/>
                </a:lnTo>
                <a:lnTo>
                  <a:pt x="2463" y="1059"/>
                </a:lnTo>
                <a:lnTo>
                  <a:pt x="2467" y="1066"/>
                </a:lnTo>
                <a:lnTo>
                  <a:pt x="2474" y="1073"/>
                </a:lnTo>
                <a:lnTo>
                  <a:pt x="2479" y="1079"/>
                </a:lnTo>
                <a:lnTo>
                  <a:pt x="2486" y="1082"/>
                </a:lnTo>
                <a:lnTo>
                  <a:pt x="2489" y="1089"/>
                </a:lnTo>
                <a:lnTo>
                  <a:pt x="2491" y="1095"/>
                </a:lnTo>
                <a:lnTo>
                  <a:pt x="2492" y="1103"/>
                </a:lnTo>
                <a:lnTo>
                  <a:pt x="2493" y="1110"/>
                </a:lnTo>
                <a:lnTo>
                  <a:pt x="2489" y="1115"/>
                </a:lnTo>
                <a:lnTo>
                  <a:pt x="2489" y="1117"/>
                </a:lnTo>
                <a:lnTo>
                  <a:pt x="2490" y="1115"/>
                </a:lnTo>
                <a:lnTo>
                  <a:pt x="2496" y="1114"/>
                </a:lnTo>
                <a:lnTo>
                  <a:pt x="2496" y="1115"/>
                </a:lnTo>
                <a:lnTo>
                  <a:pt x="2503" y="1117"/>
                </a:lnTo>
                <a:lnTo>
                  <a:pt x="2509" y="1121"/>
                </a:lnTo>
                <a:lnTo>
                  <a:pt x="2515" y="1122"/>
                </a:lnTo>
                <a:lnTo>
                  <a:pt x="2521" y="1123"/>
                </a:lnTo>
                <a:lnTo>
                  <a:pt x="2527" y="1126"/>
                </a:lnTo>
                <a:lnTo>
                  <a:pt x="2534" y="1128"/>
                </a:lnTo>
                <a:lnTo>
                  <a:pt x="2540" y="1131"/>
                </a:lnTo>
                <a:lnTo>
                  <a:pt x="2546" y="1135"/>
                </a:lnTo>
                <a:lnTo>
                  <a:pt x="2552" y="1138"/>
                </a:lnTo>
                <a:lnTo>
                  <a:pt x="2559" y="1139"/>
                </a:lnTo>
                <a:lnTo>
                  <a:pt x="2565" y="1139"/>
                </a:lnTo>
                <a:lnTo>
                  <a:pt x="2576" y="1149"/>
                </a:lnTo>
                <a:lnTo>
                  <a:pt x="2577" y="1155"/>
                </a:lnTo>
                <a:lnTo>
                  <a:pt x="2583" y="1162"/>
                </a:lnTo>
                <a:lnTo>
                  <a:pt x="2590" y="1163"/>
                </a:lnTo>
                <a:lnTo>
                  <a:pt x="2585" y="1170"/>
                </a:lnTo>
                <a:lnTo>
                  <a:pt x="2579" y="1175"/>
                </a:lnTo>
                <a:lnTo>
                  <a:pt x="2567" y="1185"/>
                </a:lnTo>
                <a:lnTo>
                  <a:pt x="2562" y="1192"/>
                </a:lnTo>
                <a:lnTo>
                  <a:pt x="2564" y="1192"/>
                </a:lnTo>
                <a:lnTo>
                  <a:pt x="2569" y="1185"/>
                </a:lnTo>
                <a:lnTo>
                  <a:pt x="2575" y="1179"/>
                </a:lnTo>
                <a:lnTo>
                  <a:pt x="2581" y="1175"/>
                </a:lnTo>
                <a:lnTo>
                  <a:pt x="2587" y="1171"/>
                </a:lnTo>
                <a:lnTo>
                  <a:pt x="2594" y="1170"/>
                </a:lnTo>
                <a:lnTo>
                  <a:pt x="2600" y="1170"/>
                </a:lnTo>
                <a:lnTo>
                  <a:pt x="2606" y="1171"/>
                </a:lnTo>
                <a:lnTo>
                  <a:pt x="2612" y="1172"/>
                </a:lnTo>
                <a:lnTo>
                  <a:pt x="2619" y="1172"/>
                </a:lnTo>
                <a:lnTo>
                  <a:pt x="2625" y="1171"/>
                </a:lnTo>
                <a:lnTo>
                  <a:pt x="2631" y="1170"/>
                </a:lnTo>
                <a:lnTo>
                  <a:pt x="2637" y="1169"/>
                </a:lnTo>
                <a:lnTo>
                  <a:pt x="2643" y="1171"/>
                </a:lnTo>
                <a:lnTo>
                  <a:pt x="2650" y="1168"/>
                </a:lnTo>
                <a:lnTo>
                  <a:pt x="2656" y="1168"/>
                </a:lnTo>
                <a:lnTo>
                  <a:pt x="2662" y="1175"/>
                </a:lnTo>
                <a:lnTo>
                  <a:pt x="2667" y="1177"/>
                </a:lnTo>
                <a:lnTo>
                  <a:pt x="2666" y="1170"/>
                </a:lnTo>
                <a:lnTo>
                  <a:pt x="2671" y="1172"/>
                </a:lnTo>
                <a:lnTo>
                  <a:pt x="2684" y="1175"/>
                </a:lnTo>
                <a:lnTo>
                  <a:pt x="2690" y="1176"/>
                </a:lnTo>
                <a:lnTo>
                  <a:pt x="2696" y="1174"/>
                </a:lnTo>
                <a:lnTo>
                  <a:pt x="2702" y="1176"/>
                </a:lnTo>
                <a:lnTo>
                  <a:pt x="2697" y="1183"/>
                </a:lnTo>
                <a:lnTo>
                  <a:pt x="2702" y="1179"/>
                </a:lnTo>
                <a:lnTo>
                  <a:pt x="2709" y="1180"/>
                </a:lnTo>
                <a:lnTo>
                  <a:pt x="2715" y="1178"/>
                </a:lnTo>
                <a:lnTo>
                  <a:pt x="2721" y="1179"/>
                </a:lnTo>
                <a:lnTo>
                  <a:pt x="2727" y="1185"/>
                </a:lnTo>
                <a:lnTo>
                  <a:pt x="2733" y="1184"/>
                </a:lnTo>
                <a:lnTo>
                  <a:pt x="2728" y="1192"/>
                </a:lnTo>
                <a:lnTo>
                  <a:pt x="2728" y="1194"/>
                </a:lnTo>
                <a:lnTo>
                  <a:pt x="2726" y="1201"/>
                </a:lnTo>
                <a:lnTo>
                  <a:pt x="2722" y="1207"/>
                </a:lnTo>
                <a:lnTo>
                  <a:pt x="2716" y="1215"/>
                </a:lnTo>
                <a:lnTo>
                  <a:pt x="2704" y="1227"/>
                </a:lnTo>
                <a:lnTo>
                  <a:pt x="2697" y="1235"/>
                </a:lnTo>
                <a:lnTo>
                  <a:pt x="2692" y="1241"/>
                </a:lnTo>
                <a:lnTo>
                  <a:pt x="2689" y="1248"/>
                </a:lnTo>
                <a:lnTo>
                  <a:pt x="2689" y="1255"/>
                </a:lnTo>
                <a:lnTo>
                  <a:pt x="2691" y="1262"/>
                </a:lnTo>
                <a:lnTo>
                  <a:pt x="2690" y="1268"/>
                </a:lnTo>
                <a:lnTo>
                  <a:pt x="2689" y="1275"/>
                </a:lnTo>
                <a:lnTo>
                  <a:pt x="2687" y="1282"/>
                </a:lnTo>
                <a:lnTo>
                  <a:pt x="2681" y="1289"/>
                </a:lnTo>
                <a:lnTo>
                  <a:pt x="2675" y="1296"/>
                </a:lnTo>
                <a:lnTo>
                  <a:pt x="2671" y="1301"/>
                </a:lnTo>
                <a:lnTo>
                  <a:pt x="2671" y="1309"/>
                </a:lnTo>
                <a:lnTo>
                  <a:pt x="2669" y="1315"/>
                </a:lnTo>
                <a:lnTo>
                  <a:pt x="2664" y="1323"/>
                </a:lnTo>
                <a:lnTo>
                  <a:pt x="2658" y="1325"/>
                </a:lnTo>
                <a:lnTo>
                  <a:pt x="2655" y="1329"/>
                </a:lnTo>
                <a:lnTo>
                  <a:pt x="2650" y="1336"/>
                </a:lnTo>
                <a:lnTo>
                  <a:pt x="2646" y="1344"/>
                </a:lnTo>
                <a:lnTo>
                  <a:pt x="2645" y="1344"/>
                </a:lnTo>
                <a:lnTo>
                  <a:pt x="2646" y="1346"/>
                </a:lnTo>
                <a:lnTo>
                  <a:pt x="2647" y="1347"/>
                </a:lnTo>
                <a:lnTo>
                  <a:pt x="2654" y="1353"/>
                </a:lnTo>
                <a:lnTo>
                  <a:pt x="2654" y="1359"/>
                </a:lnTo>
                <a:lnTo>
                  <a:pt x="2655" y="1365"/>
                </a:lnTo>
                <a:lnTo>
                  <a:pt x="2660" y="1372"/>
                </a:lnTo>
                <a:lnTo>
                  <a:pt x="2662" y="1379"/>
                </a:lnTo>
                <a:lnTo>
                  <a:pt x="2663" y="1386"/>
                </a:lnTo>
                <a:lnTo>
                  <a:pt x="2663" y="1393"/>
                </a:lnTo>
                <a:lnTo>
                  <a:pt x="2657" y="1394"/>
                </a:lnTo>
                <a:lnTo>
                  <a:pt x="2651" y="1396"/>
                </a:lnTo>
                <a:lnTo>
                  <a:pt x="2644" y="1397"/>
                </a:lnTo>
                <a:lnTo>
                  <a:pt x="2641" y="1399"/>
                </a:lnTo>
                <a:lnTo>
                  <a:pt x="2638" y="1402"/>
                </a:lnTo>
                <a:lnTo>
                  <a:pt x="2643" y="1401"/>
                </a:lnTo>
                <a:lnTo>
                  <a:pt x="2650" y="1400"/>
                </a:lnTo>
                <a:lnTo>
                  <a:pt x="2656" y="1400"/>
                </a:lnTo>
                <a:lnTo>
                  <a:pt x="2662" y="1405"/>
                </a:lnTo>
                <a:lnTo>
                  <a:pt x="2667" y="1411"/>
                </a:lnTo>
                <a:lnTo>
                  <a:pt x="2674" y="1413"/>
                </a:lnTo>
                <a:lnTo>
                  <a:pt x="2680" y="1420"/>
                </a:lnTo>
                <a:lnTo>
                  <a:pt x="2684" y="1427"/>
                </a:lnTo>
                <a:lnTo>
                  <a:pt x="2688" y="1433"/>
                </a:lnTo>
                <a:lnTo>
                  <a:pt x="2689" y="1441"/>
                </a:lnTo>
                <a:lnTo>
                  <a:pt x="2689" y="1448"/>
                </a:lnTo>
                <a:lnTo>
                  <a:pt x="2688" y="1454"/>
                </a:lnTo>
                <a:lnTo>
                  <a:pt x="2688" y="1461"/>
                </a:lnTo>
                <a:lnTo>
                  <a:pt x="2682" y="1467"/>
                </a:lnTo>
                <a:lnTo>
                  <a:pt x="2675" y="1469"/>
                </a:lnTo>
                <a:lnTo>
                  <a:pt x="2671" y="1472"/>
                </a:lnTo>
                <a:lnTo>
                  <a:pt x="2666" y="1475"/>
                </a:lnTo>
                <a:lnTo>
                  <a:pt x="2659" y="1480"/>
                </a:lnTo>
                <a:lnTo>
                  <a:pt x="2657" y="1481"/>
                </a:lnTo>
                <a:lnTo>
                  <a:pt x="2651" y="1486"/>
                </a:lnTo>
                <a:lnTo>
                  <a:pt x="2644" y="1489"/>
                </a:lnTo>
                <a:lnTo>
                  <a:pt x="2642" y="1491"/>
                </a:lnTo>
                <a:lnTo>
                  <a:pt x="2647" y="1490"/>
                </a:lnTo>
                <a:lnTo>
                  <a:pt x="2654" y="1484"/>
                </a:lnTo>
                <a:lnTo>
                  <a:pt x="2660" y="1483"/>
                </a:lnTo>
                <a:lnTo>
                  <a:pt x="2666" y="1480"/>
                </a:lnTo>
                <a:lnTo>
                  <a:pt x="2672" y="1475"/>
                </a:lnTo>
                <a:lnTo>
                  <a:pt x="2679" y="1470"/>
                </a:lnTo>
                <a:lnTo>
                  <a:pt x="2685" y="1468"/>
                </a:lnTo>
                <a:lnTo>
                  <a:pt x="2691" y="1468"/>
                </a:lnTo>
                <a:lnTo>
                  <a:pt x="2697" y="1470"/>
                </a:lnTo>
                <a:lnTo>
                  <a:pt x="2703" y="1473"/>
                </a:lnTo>
                <a:lnTo>
                  <a:pt x="2705" y="1474"/>
                </a:lnTo>
                <a:lnTo>
                  <a:pt x="2710" y="1480"/>
                </a:lnTo>
                <a:lnTo>
                  <a:pt x="2715" y="1486"/>
                </a:lnTo>
                <a:lnTo>
                  <a:pt x="2716" y="1491"/>
                </a:lnTo>
                <a:lnTo>
                  <a:pt x="2720" y="1496"/>
                </a:lnTo>
                <a:lnTo>
                  <a:pt x="2720" y="1498"/>
                </a:lnTo>
                <a:lnTo>
                  <a:pt x="2722" y="1505"/>
                </a:lnTo>
                <a:lnTo>
                  <a:pt x="2723" y="1512"/>
                </a:lnTo>
                <a:lnTo>
                  <a:pt x="2723" y="1514"/>
                </a:lnTo>
                <a:lnTo>
                  <a:pt x="2724" y="1507"/>
                </a:lnTo>
                <a:lnTo>
                  <a:pt x="2722" y="1500"/>
                </a:lnTo>
                <a:lnTo>
                  <a:pt x="2721" y="1493"/>
                </a:lnTo>
                <a:lnTo>
                  <a:pt x="2716" y="1488"/>
                </a:lnTo>
                <a:lnTo>
                  <a:pt x="2716" y="1481"/>
                </a:lnTo>
                <a:lnTo>
                  <a:pt x="2721" y="1474"/>
                </a:lnTo>
                <a:lnTo>
                  <a:pt x="2725" y="1467"/>
                </a:lnTo>
                <a:lnTo>
                  <a:pt x="2732" y="1461"/>
                </a:lnTo>
                <a:lnTo>
                  <a:pt x="2738" y="1458"/>
                </a:lnTo>
                <a:lnTo>
                  <a:pt x="2741" y="1451"/>
                </a:lnTo>
                <a:lnTo>
                  <a:pt x="2747" y="1449"/>
                </a:lnTo>
                <a:lnTo>
                  <a:pt x="2753" y="1444"/>
                </a:lnTo>
                <a:lnTo>
                  <a:pt x="2759" y="1444"/>
                </a:lnTo>
                <a:lnTo>
                  <a:pt x="2755" y="1451"/>
                </a:lnTo>
                <a:lnTo>
                  <a:pt x="2761" y="1452"/>
                </a:lnTo>
                <a:lnTo>
                  <a:pt x="2765" y="1460"/>
                </a:lnTo>
                <a:lnTo>
                  <a:pt x="2765" y="1466"/>
                </a:lnTo>
                <a:lnTo>
                  <a:pt x="2763" y="1473"/>
                </a:lnTo>
                <a:lnTo>
                  <a:pt x="2763" y="1480"/>
                </a:lnTo>
                <a:lnTo>
                  <a:pt x="2765" y="1480"/>
                </a:lnTo>
                <a:lnTo>
                  <a:pt x="2764" y="1474"/>
                </a:lnTo>
                <a:lnTo>
                  <a:pt x="2771" y="1467"/>
                </a:lnTo>
                <a:lnTo>
                  <a:pt x="2773" y="1466"/>
                </a:lnTo>
                <a:lnTo>
                  <a:pt x="2776" y="1460"/>
                </a:lnTo>
                <a:lnTo>
                  <a:pt x="2782" y="1456"/>
                </a:lnTo>
                <a:lnTo>
                  <a:pt x="2785" y="1456"/>
                </a:lnTo>
                <a:lnTo>
                  <a:pt x="2779" y="1453"/>
                </a:lnTo>
                <a:lnTo>
                  <a:pt x="2783" y="1448"/>
                </a:lnTo>
                <a:lnTo>
                  <a:pt x="2779" y="1441"/>
                </a:lnTo>
                <a:lnTo>
                  <a:pt x="2777" y="1438"/>
                </a:lnTo>
                <a:lnTo>
                  <a:pt x="2784" y="1433"/>
                </a:lnTo>
                <a:lnTo>
                  <a:pt x="2790" y="1428"/>
                </a:lnTo>
                <a:lnTo>
                  <a:pt x="2790" y="1422"/>
                </a:lnTo>
                <a:lnTo>
                  <a:pt x="2796" y="1420"/>
                </a:lnTo>
                <a:lnTo>
                  <a:pt x="2803" y="1417"/>
                </a:lnTo>
                <a:lnTo>
                  <a:pt x="2808" y="1412"/>
                </a:lnTo>
                <a:lnTo>
                  <a:pt x="2815" y="1407"/>
                </a:lnTo>
                <a:lnTo>
                  <a:pt x="2819" y="1401"/>
                </a:lnTo>
                <a:lnTo>
                  <a:pt x="2825" y="1397"/>
                </a:lnTo>
                <a:lnTo>
                  <a:pt x="2821" y="1396"/>
                </a:lnTo>
                <a:lnTo>
                  <a:pt x="2828" y="1389"/>
                </a:lnTo>
                <a:lnTo>
                  <a:pt x="2829" y="1383"/>
                </a:lnTo>
                <a:lnTo>
                  <a:pt x="2830" y="1376"/>
                </a:lnTo>
                <a:lnTo>
                  <a:pt x="2823" y="1376"/>
                </a:lnTo>
                <a:lnTo>
                  <a:pt x="2825" y="1371"/>
                </a:lnTo>
                <a:lnTo>
                  <a:pt x="2825" y="1365"/>
                </a:lnTo>
                <a:lnTo>
                  <a:pt x="2823" y="1359"/>
                </a:lnTo>
                <a:lnTo>
                  <a:pt x="2831" y="1357"/>
                </a:lnTo>
                <a:lnTo>
                  <a:pt x="2835" y="1351"/>
                </a:lnTo>
                <a:lnTo>
                  <a:pt x="2829" y="1351"/>
                </a:lnTo>
                <a:lnTo>
                  <a:pt x="2830" y="1344"/>
                </a:lnTo>
                <a:lnTo>
                  <a:pt x="2832" y="1344"/>
                </a:lnTo>
                <a:lnTo>
                  <a:pt x="2826" y="1340"/>
                </a:lnTo>
                <a:lnTo>
                  <a:pt x="2831" y="1333"/>
                </a:lnTo>
                <a:lnTo>
                  <a:pt x="2835" y="1327"/>
                </a:lnTo>
                <a:lnTo>
                  <a:pt x="2837" y="1320"/>
                </a:lnTo>
                <a:lnTo>
                  <a:pt x="2841" y="1314"/>
                </a:lnTo>
                <a:lnTo>
                  <a:pt x="2839" y="1307"/>
                </a:lnTo>
                <a:lnTo>
                  <a:pt x="2844" y="1303"/>
                </a:lnTo>
                <a:lnTo>
                  <a:pt x="2849" y="1297"/>
                </a:lnTo>
                <a:lnTo>
                  <a:pt x="2843" y="1297"/>
                </a:lnTo>
                <a:lnTo>
                  <a:pt x="2849" y="1290"/>
                </a:lnTo>
                <a:lnTo>
                  <a:pt x="2843" y="1288"/>
                </a:lnTo>
                <a:lnTo>
                  <a:pt x="2849" y="1285"/>
                </a:lnTo>
                <a:lnTo>
                  <a:pt x="2853" y="1280"/>
                </a:lnTo>
                <a:lnTo>
                  <a:pt x="2860" y="1280"/>
                </a:lnTo>
                <a:lnTo>
                  <a:pt x="2853" y="1276"/>
                </a:lnTo>
                <a:lnTo>
                  <a:pt x="2855" y="1271"/>
                </a:lnTo>
                <a:lnTo>
                  <a:pt x="2862" y="1266"/>
                </a:lnTo>
                <a:lnTo>
                  <a:pt x="2855" y="1259"/>
                </a:lnTo>
                <a:lnTo>
                  <a:pt x="2862" y="1257"/>
                </a:lnTo>
                <a:lnTo>
                  <a:pt x="2855" y="1254"/>
                </a:lnTo>
                <a:lnTo>
                  <a:pt x="2849" y="1251"/>
                </a:lnTo>
                <a:lnTo>
                  <a:pt x="2855" y="1248"/>
                </a:lnTo>
                <a:lnTo>
                  <a:pt x="2849" y="1243"/>
                </a:lnTo>
                <a:lnTo>
                  <a:pt x="2851" y="1236"/>
                </a:lnTo>
                <a:lnTo>
                  <a:pt x="2853" y="1230"/>
                </a:lnTo>
                <a:lnTo>
                  <a:pt x="2855" y="1223"/>
                </a:lnTo>
                <a:lnTo>
                  <a:pt x="2850" y="1219"/>
                </a:lnTo>
                <a:lnTo>
                  <a:pt x="2855" y="1214"/>
                </a:lnTo>
                <a:lnTo>
                  <a:pt x="2863" y="1211"/>
                </a:lnTo>
                <a:lnTo>
                  <a:pt x="2869" y="1209"/>
                </a:lnTo>
                <a:lnTo>
                  <a:pt x="2874" y="1208"/>
                </a:lnTo>
                <a:lnTo>
                  <a:pt x="2881" y="1206"/>
                </a:lnTo>
                <a:lnTo>
                  <a:pt x="2888" y="1204"/>
                </a:lnTo>
                <a:lnTo>
                  <a:pt x="2894" y="1203"/>
                </a:lnTo>
                <a:lnTo>
                  <a:pt x="2900" y="1201"/>
                </a:lnTo>
                <a:lnTo>
                  <a:pt x="2905" y="1198"/>
                </a:lnTo>
                <a:lnTo>
                  <a:pt x="2912" y="1196"/>
                </a:lnTo>
                <a:lnTo>
                  <a:pt x="2919" y="1194"/>
                </a:lnTo>
                <a:lnTo>
                  <a:pt x="2925" y="1192"/>
                </a:lnTo>
                <a:lnTo>
                  <a:pt x="2926" y="1192"/>
                </a:lnTo>
                <a:lnTo>
                  <a:pt x="2932" y="1190"/>
                </a:lnTo>
                <a:lnTo>
                  <a:pt x="2937" y="1188"/>
                </a:lnTo>
                <a:lnTo>
                  <a:pt x="2944" y="1185"/>
                </a:lnTo>
                <a:lnTo>
                  <a:pt x="2950" y="1182"/>
                </a:lnTo>
                <a:lnTo>
                  <a:pt x="2956" y="1179"/>
                </a:lnTo>
                <a:lnTo>
                  <a:pt x="2962" y="1176"/>
                </a:lnTo>
                <a:lnTo>
                  <a:pt x="2968" y="1174"/>
                </a:lnTo>
                <a:lnTo>
                  <a:pt x="2975" y="1171"/>
                </a:lnTo>
                <a:lnTo>
                  <a:pt x="2982" y="1167"/>
                </a:lnTo>
                <a:lnTo>
                  <a:pt x="2988" y="1163"/>
                </a:lnTo>
                <a:lnTo>
                  <a:pt x="2994" y="1160"/>
                </a:lnTo>
                <a:lnTo>
                  <a:pt x="3000" y="1157"/>
                </a:lnTo>
                <a:lnTo>
                  <a:pt x="3007" y="1153"/>
                </a:lnTo>
                <a:lnTo>
                  <a:pt x="3013" y="1150"/>
                </a:lnTo>
                <a:lnTo>
                  <a:pt x="3019" y="1146"/>
                </a:lnTo>
                <a:lnTo>
                  <a:pt x="3024" y="1143"/>
                </a:lnTo>
                <a:lnTo>
                  <a:pt x="3030" y="1136"/>
                </a:lnTo>
                <a:lnTo>
                  <a:pt x="3038" y="1131"/>
                </a:lnTo>
                <a:lnTo>
                  <a:pt x="3043" y="1127"/>
                </a:lnTo>
                <a:lnTo>
                  <a:pt x="3049" y="1123"/>
                </a:lnTo>
                <a:lnTo>
                  <a:pt x="3055" y="1118"/>
                </a:lnTo>
                <a:lnTo>
                  <a:pt x="3061" y="1115"/>
                </a:lnTo>
                <a:lnTo>
                  <a:pt x="3068" y="1110"/>
                </a:lnTo>
                <a:lnTo>
                  <a:pt x="3073" y="1103"/>
                </a:lnTo>
                <a:lnTo>
                  <a:pt x="3079" y="1097"/>
                </a:lnTo>
                <a:lnTo>
                  <a:pt x="3083" y="1090"/>
                </a:lnTo>
                <a:lnTo>
                  <a:pt x="3088" y="1082"/>
                </a:lnTo>
                <a:lnTo>
                  <a:pt x="3091" y="1077"/>
                </a:lnTo>
                <a:lnTo>
                  <a:pt x="3095" y="1069"/>
                </a:lnTo>
                <a:lnTo>
                  <a:pt x="3100" y="1063"/>
                </a:lnTo>
                <a:lnTo>
                  <a:pt x="3103" y="1056"/>
                </a:lnTo>
                <a:lnTo>
                  <a:pt x="3106" y="1049"/>
                </a:lnTo>
                <a:lnTo>
                  <a:pt x="3108" y="1042"/>
                </a:lnTo>
                <a:lnTo>
                  <a:pt x="3113" y="1035"/>
                </a:lnTo>
                <a:lnTo>
                  <a:pt x="3115" y="1029"/>
                </a:lnTo>
                <a:lnTo>
                  <a:pt x="3117" y="1022"/>
                </a:lnTo>
                <a:lnTo>
                  <a:pt x="3117" y="1015"/>
                </a:lnTo>
                <a:lnTo>
                  <a:pt x="3118" y="1008"/>
                </a:lnTo>
                <a:lnTo>
                  <a:pt x="3119" y="1001"/>
                </a:lnTo>
                <a:lnTo>
                  <a:pt x="3120" y="994"/>
                </a:lnTo>
                <a:lnTo>
                  <a:pt x="3120" y="989"/>
                </a:lnTo>
                <a:lnTo>
                  <a:pt x="3120" y="982"/>
                </a:lnTo>
                <a:lnTo>
                  <a:pt x="3118" y="974"/>
                </a:lnTo>
                <a:lnTo>
                  <a:pt x="3118" y="968"/>
                </a:lnTo>
                <a:lnTo>
                  <a:pt x="3112" y="962"/>
                </a:lnTo>
                <a:lnTo>
                  <a:pt x="3109" y="956"/>
                </a:lnTo>
                <a:lnTo>
                  <a:pt x="3103" y="949"/>
                </a:lnTo>
                <a:lnTo>
                  <a:pt x="3091" y="943"/>
                </a:lnTo>
                <a:lnTo>
                  <a:pt x="3088" y="937"/>
                </a:lnTo>
                <a:lnTo>
                  <a:pt x="3088" y="935"/>
                </a:lnTo>
                <a:lnTo>
                  <a:pt x="3088" y="936"/>
                </a:lnTo>
                <a:lnTo>
                  <a:pt x="3082" y="933"/>
                </a:lnTo>
                <a:lnTo>
                  <a:pt x="3080" y="926"/>
                </a:lnTo>
                <a:lnTo>
                  <a:pt x="3074" y="925"/>
                </a:lnTo>
                <a:lnTo>
                  <a:pt x="3078" y="917"/>
                </a:lnTo>
                <a:lnTo>
                  <a:pt x="3081" y="911"/>
                </a:lnTo>
                <a:lnTo>
                  <a:pt x="3082" y="903"/>
                </a:lnTo>
                <a:lnTo>
                  <a:pt x="3088" y="901"/>
                </a:lnTo>
                <a:lnTo>
                  <a:pt x="3094" y="900"/>
                </a:lnTo>
                <a:lnTo>
                  <a:pt x="3101" y="897"/>
                </a:lnTo>
                <a:lnTo>
                  <a:pt x="3107" y="892"/>
                </a:lnTo>
                <a:lnTo>
                  <a:pt x="3113" y="887"/>
                </a:lnTo>
                <a:lnTo>
                  <a:pt x="3118" y="881"/>
                </a:lnTo>
                <a:lnTo>
                  <a:pt x="3124" y="879"/>
                </a:lnTo>
                <a:lnTo>
                  <a:pt x="3131" y="877"/>
                </a:lnTo>
                <a:lnTo>
                  <a:pt x="3137" y="873"/>
                </a:lnTo>
                <a:lnTo>
                  <a:pt x="3140" y="870"/>
                </a:lnTo>
                <a:lnTo>
                  <a:pt x="3145" y="868"/>
                </a:lnTo>
                <a:lnTo>
                  <a:pt x="3140" y="865"/>
                </a:lnTo>
                <a:lnTo>
                  <a:pt x="3142" y="860"/>
                </a:lnTo>
                <a:lnTo>
                  <a:pt x="3149" y="857"/>
                </a:lnTo>
                <a:lnTo>
                  <a:pt x="3155" y="852"/>
                </a:lnTo>
                <a:lnTo>
                  <a:pt x="3155" y="845"/>
                </a:lnTo>
                <a:lnTo>
                  <a:pt x="3162" y="847"/>
                </a:lnTo>
                <a:lnTo>
                  <a:pt x="3168" y="849"/>
                </a:lnTo>
                <a:lnTo>
                  <a:pt x="3169" y="843"/>
                </a:lnTo>
                <a:lnTo>
                  <a:pt x="3175" y="839"/>
                </a:lnTo>
                <a:lnTo>
                  <a:pt x="3181" y="839"/>
                </a:lnTo>
                <a:lnTo>
                  <a:pt x="3184" y="832"/>
                </a:lnTo>
                <a:lnTo>
                  <a:pt x="3191" y="825"/>
                </a:lnTo>
                <a:lnTo>
                  <a:pt x="3195" y="823"/>
                </a:lnTo>
                <a:lnTo>
                  <a:pt x="3189" y="819"/>
                </a:lnTo>
                <a:lnTo>
                  <a:pt x="3182" y="821"/>
                </a:lnTo>
                <a:lnTo>
                  <a:pt x="3189" y="814"/>
                </a:lnTo>
                <a:lnTo>
                  <a:pt x="3192" y="807"/>
                </a:lnTo>
                <a:lnTo>
                  <a:pt x="3191" y="800"/>
                </a:lnTo>
                <a:lnTo>
                  <a:pt x="3187" y="795"/>
                </a:lnTo>
                <a:lnTo>
                  <a:pt x="3193" y="789"/>
                </a:lnTo>
                <a:lnTo>
                  <a:pt x="3199" y="787"/>
                </a:lnTo>
                <a:lnTo>
                  <a:pt x="3205" y="784"/>
                </a:lnTo>
                <a:lnTo>
                  <a:pt x="3199" y="783"/>
                </a:lnTo>
                <a:lnTo>
                  <a:pt x="3193" y="781"/>
                </a:lnTo>
                <a:lnTo>
                  <a:pt x="3198" y="774"/>
                </a:lnTo>
                <a:lnTo>
                  <a:pt x="3204" y="771"/>
                </a:lnTo>
                <a:lnTo>
                  <a:pt x="3210" y="765"/>
                </a:lnTo>
                <a:lnTo>
                  <a:pt x="3204" y="766"/>
                </a:lnTo>
                <a:lnTo>
                  <a:pt x="3198" y="767"/>
                </a:lnTo>
                <a:lnTo>
                  <a:pt x="3192" y="766"/>
                </a:lnTo>
                <a:lnTo>
                  <a:pt x="3197" y="764"/>
                </a:lnTo>
                <a:lnTo>
                  <a:pt x="3191" y="765"/>
                </a:lnTo>
                <a:lnTo>
                  <a:pt x="3184" y="766"/>
                </a:lnTo>
                <a:lnTo>
                  <a:pt x="3189" y="759"/>
                </a:lnTo>
                <a:lnTo>
                  <a:pt x="3196" y="755"/>
                </a:lnTo>
                <a:lnTo>
                  <a:pt x="3202" y="751"/>
                </a:lnTo>
                <a:lnTo>
                  <a:pt x="3208" y="748"/>
                </a:lnTo>
                <a:lnTo>
                  <a:pt x="3214" y="743"/>
                </a:lnTo>
                <a:lnTo>
                  <a:pt x="3220" y="739"/>
                </a:lnTo>
                <a:lnTo>
                  <a:pt x="3224" y="731"/>
                </a:lnTo>
                <a:lnTo>
                  <a:pt x="3227" y="725"/>
                </a:lnTo>
                <a:lnTo>
                  <a:pt x="3233" y="720"/>
                </a:lnTo>
                <a:lnTo>
                  <a:pt x="3239" y="718"/>
                </a:lnTo>
                <a:lnTo>
                  <a:pt x="3241" y="711"/>
                </a:lnTo>
                <a:lnTo>
                  <a:pt x="3248" y="712"/>
                </a:lnTo>
                <a:lnTo>
                  <a:pt x="3241" y="708"/>
                </a:lnTo>
                <a:lnTo>
                  <a:pt x="3239" y="701"/>
                </a:lnTo>
                <a:lnTo>
                  <a:pt x="3233" y="702"/>
                </a:lnTo>
                <a:lnTo>
                  <a:pt x="3232" y="695"/>
                </a:lnTo>
                <a:lnTo>
                  <a:pt x="3232" y="688"/>
                </a:lnTo>
                <a:lnTo>
                  <a:pt x="3232" y="687"/>
                </a:lnTo>
                <a:lnTo>
                  <a:pt x="3235" y="682"/>
                </a:lnTo>
                <a:lnTo>
                  <a:pt x="3238" y="675"/>
                </a:lnTo>
                <a:lnTo>
                  <a:pt x="3241" y="667"/>
                </a:lnTo>
                <a:lnTo>
                  <a:pt x="3246" y="660"/>
                </a:lnTo>
                <a:lnTo>
                  <a:pt x="3252" y="654"/>
                </a:lnTo>
                <a:lnTo>
                  <a:pt x="3258" y="652"/>
                </a:lnTo>
                <a:lnTo>
                  <a:pt x="3264" y="650"/>
                </a:lnTo>
                <a:lnTo>
                  <a:pt x="3270" y="647"/>
                </a:lnTo>
                <a:lnTo>
                  <a:pt x="3277" y="646"/>
                </a:lnTo>
                <a:lnTo>
                  <a:pt x="3283" y="643"/>
                </a:lnTo>
                <a:lnTo>
                  <a:pt x="3289" y="641"/>
                </a:lnTo>
                <a:lnTo>
                  <a:pt x="3295" y="638"/>
                </a:lnTo>
                <a:lnTo>
                  <a:pt x="3301" y="641"/>
                </a:lnTo>
                <a:lnTo>
                  <a:pt x="3308" y="643"/>
                </a:lnTo>
                <a:lnTo>
                  <a:pt x="3314" y="642"/>
                </a:lnTo>
                <a:lnTo>
                  <a:pt x="3320" y="643"/>
                </a:lnTo>
                <a:lnTo>
                  <a:pt x="3326" y="645"/>
                </a:lnTo>
                <a:lnTo>
                  <a:pt x="3332" y="647"/>
                </a:lnTo>
                <a:lnTo>
                  <a:pt x="3339" y="650"/>
                </a:lnTo>
                <a:lnTo>
                  <a:pt x="3345" y="652"/>
                </a:lnTo>
                <a:lnTo>
                  <a:pt x="3351" y="655"/>
                </a:lnTo>
                <a:lnTo>
                  <a:pt x="3357" y="654"/>
                </a:lnTo>
                <a:lnTo>
                  <a:pt x="3363" y="658"/>
                </a:lnTo>
                <a:lnTo>
                  <a:pt x="3370" y="659"/>
                </a:lnTo>
                <a:lnTo>
                  <a:pt x="3363" y="663"/>
                </a:lnTo>
                <a:lnTo>
                  <a:pt x="3357" y="666"/>
                </a:lnTo>
                <a:lnTo>
                  <a:pt x="3356" y="669"/>
                </a:lnTo>
                <a:lnTo>
                  <a:pt x="3361" y="666"/>
                </a:lnTo>
                <a:lnTo>
                  <a:pt x="3368" y="664"/>
                </a:lnTo>
                <a:lnTo>
                  <a:pt x="3375" y="661"/>
                </a:lnTo>
                <a:lnTo>
                  <a:pt x="3380" y="659"/>
                </a:lnTo>
                <a:lnTo>
                  <a:pt x="3387" y="658"/>
                </a:lnTo>
                <a:lnTo>
                  <a:pt x="3393" y="659"/>
                </a:lnTo>
                <a:lnTo>
                  <a:pt x="3400" y="661"/>
                </a:lnTo>
                <a:lnTo>
                  <a:pt x="3401" y="661"/>
                </a:lnTo>
                <a:lnTo>
                  <a:pt x="3407" y="667"/>
                </a:lnTo>
                <a:lnTo>
                  <a:pt x="3413" y="672"/>
                </a:lnTo>
                <a:lnTo>
                  <a:pt x="3410" y="666"/>
                </a:lnTo>
                <a:lnTo>
                  <a:pt x="3416" y="662"/>
                </a:lnTo>
                <a:lnTo>
                  <a:pt x="3429" y="662"/>
                </a:lnTo>
                <a:lnTo>
                  <a:pt x="3435" y="660"/>
                </a:lnTo>
                <a:lnTo>
                  <a:pt x="3441" y="657"/>
                </a:lnTo>
                <a:lnTo>
                  <a:pt x="3447" y="657"/>
                </a:lnTo>
                <a:lnTo>
                  <a:pt x="3453" y="654"/>
                </a:lnTo>
                <a:lnTo>
                  <a:pt x="3461" y="650"/>
                </a:lnTo>
                <a:lnTo>
                  <a:pt x="3466" y="647"/>
                </a:lnTo>
                <a:lnTo>
                  <a:pt x="3472" y="646"/>
                </a:lnTo>
                <a:lnTo>
                  <a:pt x="3477" y="653"/>
                </a:lnTo>
                <a:lnTo>
                  <a:pt x="3482" y="654"/>
                </a:lnTo>
                <a:lnTo>
                  <a:pt x="3490" y="657"/>
                </a:lnTo>
                <a:lnTo>
                  <a:pt x="3492" y="663"/>
                </a:lnTo>
                <a:lnTo>
                  <a:pt x="3504" y="672"/>
                </a:lnTo>
                <a:lnTo>
                  <a:pt x="3510" y="671"/>
                </a:lnTo>
                <a:lnTo>
                  <a:pt x="3509" y="678"/>
                </a:lnTo>
                <a:lnTo>
                  <a:pt x="3504" y="683"/>
                </a:lnTo>
                <a:lnTo>
                  <a:pt x="3497" y="688"/>
                </a:lnTo>
                <a:lnTo>
                  <a:pt x="3493" y="692"/>
                </a:lnTo>
                <a:lnTo>
                  <a:pt x="3499" y="688"/>
                </a:lnTo>
                <a:lnTo>
                  <a:pt x="3505" y="685"/>
                </a:lnTo>
                <a:lnTo>
                  <a:pt x="3510" y="686"/>
                </a:lnTo>
                <a:lnTo>
                  <a:pt x="3517" y="688"/>
                </a:lnTo>
                <a:lnTo>
                  <a:pt x="3524" y="690"/>
                </a:lnTo>
                <a:lnTo>
                  <a:pt x="3519" y="696"/>
                </a:lnTo>
                <a:lnTo>
                  <a:pt x="3525" y="699"/>
                </a:lnTo>
                <a:lnTo>
                  <a:pt x="3524" y="704"/>
                </a:lnTo>
                <a:lnTo>
                  <a:pt x="3518" y="709"/>
                </a:lnTo>
                <a:lnTo>
                  <a:pt x="3511" y="708"/>
                </a:lnTo>
                <a:lnTo>
                  <a:pt x="3518" y="709"/>
                </a:lnTo>
                <a:lnTo>
                  <a:pt x="3524" y="709"/>
                </a:lnTo>
                <a:lnTo>
                  <a:pt x="3528" y="701"/>
                </a:lnTo>
                <a:lnTo>
                  <a:pt x="3534" y="702"/>
                </a:lnTo>
                <a:lnTo>
                  <a:pt x="3540" y="704"/>
                </a:lnTo>
                <a:lnTo>
                  <a:pt x="3545" y="710"/>
                </a:lnTo>
                <a:lnTo>
                  <a:pt x="3537" y="712"/>
                </a:lnTo>
                <a:lnTo>
                  <a:pt x="3532" y="714"/>
                </a:lnTo>
                <a:lnTo>
                  <a:pt x="3529" y="717"/>
                </a:lnTo>
                <a:lnTo>
                  <a:pt x="3523" y="720"/>
                </a:lnTo>
                <a:lnTo>
                  <a:pt x="3529" y="722"/>
                </a:lnTo>
                <a:lnTo>
                  <a:pt x="3535" y="722"/>
                </a:lnTo>
                <a:lnTo>
                  <a:pt x="3529" y="725"/>
                </a:lnTo>
                <a:lnTo>
                  <a:pt x="3523" y="725"/>
                </a:lnTo>
                <a:lnTo>
                  <a:pt x="3524" y="731"/>
                </a:lnTo>
                <a:lnTo>
                  <a:pt x="3528" y="739"/>
                </a:lnTo>
                <a:lnTo>
                  <a:pt x="3535" y="735"/>
                </a:lnTo>
                <a:lnTo>
                  <a:pt x="3535" y="742"/>
                </a:lnTo>
                <a:lnTo>
                  <a:pt x="3540" y="740"/>
                </a:lnTo>
                <a:lnTo>
                  <a:pt x="3548" y="742"/>
                </a:lnTo>
                <a:lnTo>
                  <a:pt x="3553" y="743"/>
                </a:lnTo>
                <a:lnTo>
                  <a:pt x="3560" y="747"/>
                </a:lnTo>
                <a:lnTo>
                  <a:pt x="3566" y="747"/>
                </a:lnTo>
                <a:lnTo>
                  <a:pt x="3572" y="751"/>
                </a:lnTo>
                <a:lnTo>
                  <a:pt x="3579" y="749"/>
                </a:lnTo>
                <a:lnTo>
                  <a:pt x="3585" y="746"/>
                </a:lnTo>
                <a:lnTo>
                  <a:pt x="3591" y="747"/>
                </a:lnTo>
                <a:lnTo>
                  <a:pt x="3592" y="752"/>
                </a:lnTo>
                <a:lnTo>
                  <a:pt x="3587" y="760"/>
                </a:lnTo>
                <a:lnTo>
                  <a:pt x="3593" y="763"/>
                </a:lnTo>
                <a:lnTo>
                  <a:pt x="3599" y="764"/>
                </a:lnTo>
                <a:lnTo>
                  <a:pt x="3606" y="758"/>
                </a:lnTo>
                <a:lnTo>
                  <a:pt x="3612" y="760"/>
                </a:lnTo>
                <a:lnTo>
                  <a:pt x="3614" y="754"/>
                </a:lnTo>
                <a:lnTo>
                  <a:pt x="3620" y="747"/>
                </a:lnTo>
                <a:lnTo>
                  <a:pt x="3625" y="754"/>
                </a:lnTo>
                <a:lnTo>
                  <a:pt x="3625" y="760"/>
                </a:lnTo>
                <a:lnTo>
                  <a:pt x="3621" y="766"/>
                </a:lnTo>
                <a:lnTo>
                  <a:pt x="3615" y="768"/>
                </a:lnTo>
                <a:lnTo>
                  <a:pt x="3609" y="771"/>
                </a:lnTo>
                <a:lnTo>
                  <a:pt x="3602" y="774"/>
                </a:lnTo>
                <a:lnTo>
                  <a:pt x="3599" y="781"/>
                </a:lnTo>
                <a:lnTo>
                  <a:pt x="3592" y="785"/>
                </a:lnTo>
                <a:lnTo>
                  <a:pt x="3589" y="791"/>
                </a:lnTo>
                <a:lnTo>
                  <a:pt x="3588" y="798"/>
                </a:lnTo>
                <a:lnTo>
                  <a:pt x="3587" y="805"/>
                </a:lnTo>
                <a:lnTo>
                  <a:pt x="3587" y="812"/>
                </a:lnTo>
                <a:lnTo>
                  <a:pt x="3583" y="819"/>
                </a:lnTo>
                <a:lnTo>
                  <a:pt x="3577" y="821"/>
                </a:lnTo>
                <a:lnTo>
                  <a:pt x="3570" y="821"/>
                </a:lnTo>
                <a:lnTo>
                  <a:pt x="3572" y="823"/>
                </a:lnTo>
                <a:lnTo>
                  <a:pt x="3555" y="823"/>
                </a:lnTo>
                <a:lnTo>
                  <a:pt x="3549" y="822"/>
                </a:lnTo>
                <a:lnTo>
                  <a:pt x="3541" y="823"/>
                </a:lnTo>
                <a:lnTo>
                  <a:pt x="3539" y="823"/>
                </a:lnTo>
                <a:lnTo>
                  <a:pt x="3533" y="824"/>
                </a:lnTo>
                <a:lnTo>
                  <a:pt x="3524" y="822"/>
                </a:lnTo>
                <a:lnTo>
                  <a:pt x="3518" y="819"/>
                </a:lnTo>
                <a:lnTo>
                  <a:pt x="3511" y="819"/>
                </a:lnTo>
                <a:lnTo>
                  <a:pt x="3510" y="819"/>
                </a:lnTo>
                <a:lnTo>
                  <a:pt x="3517" y="821"/>
                </a:lnTo>
                <a:lnTo>
                  <a:pt x="3524" y="822"/>
                </a:lnTo>
                <a:lnTo>
                  <a:pt x="3525" y="823"/>
                </a:lnTo>
                <a:lnTo>
                  <a:pt x="3531" y="825"/>
                </a:lnTo>
                <a:lnTo>
                  <a:pt x="3537" y="825"/>
                </a:lnTo>
                <a:lnTo>
                  <a:pt x="3543" y="825"/>
                </a:lnTo>
                <a:lnTo>
                  <a:pt x="3550" y="825"/>
                </a:lnTo>
                <a:lnTo>
                  <a:pt x="3556" y="827"/>
                </a:lnTo>
                <a:lnTo>
                  <a:pt x="3559" y="827"/>
                </a:lnTo>
                <a:lnTo>
                  <a:pt x="3565" y="827"/>
                </a:lnTo>
                <a:lnTo>
                  <a:pt x="3571" y="825"/>
                </a:lnTo>
                <a:lnTo>
                  <a:pt x="3572" y="832"/>
                </a:lnTo>
                <a:lnTo>
                  <a:pt x="3572" y="839"/>
                </a:lnTo>
                <a:lnTo>
                  <a:pt x="3566" y="846"/>
                </a:lnTo>
                <a:lnTo>
                  <a:pt x="3568" y="852"/>
                </a:lnTo>
                <a:lnTo>
                  <a:pt x="3561" y="855"/>
                </a:lnTo>
                <a:lnTo>
                  <a:pt x="3556" y="859"/>
                </a:lnTo>
                <a:lnTo>
                  <a:pt x="3557" y="865"/>
                </a:lnTo>
                <a:lnTo>
                  <a:pt x="3550" y="870"/>
                </a:lnTo>
                <a:lnTo>
                  <a:pt x="3557" y="872"/>
                </a:lnTo>
                <a:lnTo>
                  <a:pt x="3563" y="870"/>
                </a:lnTo>
                <a:lnTo>
                  <a:pt x="3569" y="872"/>
                </a:lnTo>
                <a:lnTo>
                  <a:pt x="3570" y="879"/>
                </a:lnTo>
                <a:lnTo>
                  <a:pt x="3564" y="878"/>
                </a:lnTo>
                <a:lnTo>
                  <a:pt x="3558" y="880"/>
                </a:lnTo>
                <a:lnTo>
                  <a:pt x="3552" y="885"/>
                </a:lnTo>
                <a:lnTo>
                  <a:pt x="3558" y="887"/>
                </a:lnTo>
                <a:lnTo>
                  <a:pt x="3553" y="894"/>
                </a:lnTo>
                <a:lnTo>
                  <a:pt x="3548" y="901"/>
                </a:lnTo>
                <a:lnTo>
                  <a:pt x="3540" y="907"/>
                </a:lnTo>
                <a:lnTo>
                  <a:pt x="3535" y="911"/>
                </a:lnTo>
                <a:lnTo>
                  <a:pt x="3534" y="904"/>
                </a:lnTo>
                <a:lnTo>
                  <a:pt x="3536" y="899"/>
                </a:lnTo>
                <a:lnTo>
                  <a:pt x="3530" y="894"/>
                </a:lnTo>
                <a:lnTo>
                  <a:pt x="3530" y="901"/>
                </a:lnTo>
                <a:lnTo>
                  <a:pt x="3527" y="908"/>
                </a:lnTo>
                <a:lnTo>
                  <a:pt x="3521" y="909"/>
                </a:lnTo>
                <a:lnTo>
                  <a:pt x="3515" y="910"/>
                </a:lnTo>
                <a:lnTo>
                  <a:pt x="3509" y="912"/>
                </a:lnTo>
                <a:lnTo>
                  <a:pt x="3503" y="912"/>
                </a:lnTo>
                <a:lnTo>
                  <a:pt x="3509" y="913"/>
                </a:lnTo>
                <a:lnTo>
                  <a:pt x="3512" y="914"/>
                </a:lnTo>
                <a:lnTo>
                  <a:pt x="3515" y="918"/>
                </a:lnTo>
                <a:lnTo>
                  <a:pt x="3521" y="917"/>
                </a:lnTo>
                <a:lnTo>
                  <a:pt x="3515" y="924"/>
                </a:lnTo>
                <a:lnTo>
                  <a:pt x="3521" y="922"/>
                </a:lnTo>
                <a:lnTo>
                  <a:pt x="3528" y="918"/>
                </a:lnTo>
                <a:lnTo>
                  <a:pt x="3533" y="913"/>
                </a:lnTo>
                <a:lnTo>
                  <a:pt x="3539" y="912"/>
                </a:lnTo>
                <a:lnTo>
                  <a:pt x="3546" y="909"/>
                </a:lnTo>
                <a:lnTo>
                  <a:pt x="3552" y="905"/>
                </a:lnTo>
                <a:lnTo>
                  <a:pt x="3558" y="904"/>
                </a:lnTo>
                <a:lnTo>
                  <a:pt x="3564" y="903"/>
                </a:lnTo>
                <a:lnTo>
                  <a:pt x="3570" y="903"/>
                </a:lnTo>
                <a:lnTo>
                  <a:pt x="3577" y="904"/>
                </a:lnTo>
                <a:lnTo>
                  <a:pt x="3583" y="902"/>
                </a:lnTo>
                <a:lnTo>
                  <a:pt x="3589" y="904"/>
                </a:lnTo>
                <a:lnTo>
                  <a:pt x="3595" y="909"/>
                </a:lnTo>
                <a:lnTo>
                  <a:pt x="3595" y="917"/>
                </a:lnTo>
                <a:lnTo>
                  <a:pt x="3593" y="924"/>
                </a:lnTo>
                <a:lnTo>
                  <a:pt x="3592" y="929"/>
                </a:lnTo>
                <a:lnTo>
                  <a:pt x="3594" y="936"/>
                </a:lnTo>
                <a:lnTo>
                  <a:pt x="3588" y="943"/>
                </a:lnTo>
                <a:lnTo>
                  <a:pt x="3583" y="950"/>
                </a:lnTo>
                <a:lnTo>
                  <a:pt x="3577" y="957"/>
                </a:lnTo>
                <a:lnTo>
                  <a:pt x="3570" y="962"/>
                </a:lnTo>
                <a:lnTo>
                  <a:pt x="3564" y="967"/>
                </a:lnTo>
                <a:lnTo>
                  <a:pt x="3558" y="967"/>
                </a:lnTo>
                <a:lnTo>
                  <a:pt x="3552" y="968"/>
                </a:lnTo>
                <a:lnTo>
                  <a:pt x="3546" y="970"/>
                </a:lnTo>
                <a:lnTo>
                  <a:pt x="3540" y="972"/>
                </a:lnTo>
                <a:lnTo>
                  <a:pt x="3534" y="974"/>
                </a:lnTo>
                <a:lnTo>
                  <a:pt x="3528" y="976"/>
                </a:lnTo>
                <a:lnTo>
                  <a:pt x="3522" y="978"/>
                </a:lnTo>
                <a:lnTo>
                  <a:pt x="3515" y="982"/>
                </a:lnTo>
                <a:lnTo>
                  <a:pt x="3509" y="986"/>
                </a:lnTo>
                <a:lnTo>
                  <a:pt x="3521" y="981"/>
                </a:lnTo>
                <a:lnTo>
                  <a:pt x="3527" y="977"/>
                </a:lnTo>
                <a:lnTo>
                  <a:pt x="3533" y="975"/>
                </a:lnTo>
                <a:lnTo>
                  <a:pt x="3539" y="973"/>
                </a:lnTo>
                <a:lnTo>
                  <a:pt x="3546" y="972"/>
                </a:lnTo>
                <a:lnTo>
                  <a:pt x="3552" y="969"/>
                </a:lnTo>
                <a:lnTo>
                  <a:pt x="3558" y="969"/>
                </a:lnTo>
                <a:lnTo>
                  <a:pt x="3564" y="968"/>
                </a:lnTo>
                <a:lnTo>
                  <a:pt x="3570" y="965"/>
                </a:lnTo>
                <a:lnTo>
                  <a:pt x="3576" y="961"/>
                </a:lnTo>
                <a:lnTo>
                  <a:pt x="3580" y="954"/>
                </a:lnTo>
                <a:lnTo>
                  <a:pt x="3585" y="950"/>
                </a:lnTo>
                <a:lnTo>
                  <a:pt x="3591" y="943"/>
                </a:lnTo>
                <a:lnTo>
                  <a:pt x="3595" y="936"/>
                </a:lnTo>
                <a:lnTo>
                  <a:pt x="3601" y="930"/>
                </a:lnTo>
                <a:lnTo>
                  <a:pt x="3608" y="928"/>
                </a:lnTo>
                <a:lnTo>
                  <a:pt x="3611" y="934"/>
                </a:lnTo>
                <a:lnTo>
                  <a:pt x="3607" y="941"/>
                </a:lnTo>
                <a:lnTo>
                  <a:pt x="3605" y="948"/>
                </a:lnTo>
                <a:lnTo>
                  <a:pt x="3599" y="952"/>
                </a:lnTo>
                <a:lnTo>
                  <a:pt x="3593" y="956"/>
                </a:lnTo>
                <a:lnTo>
                  <a:pt x="3587" y="960"/>
                </a:lnTo>
                <a:lnTo>
                  <a:pt x="3593" y="959"/>
                </a:lnTo>
                <a:lnTo>
                  <a:pt x="3599" y="953"/>
                </a:lnTo>
                <a:lnTo>
                  <a:pt x="3605" y="950"/>
                </a:lnTo>
                <a:lnTo>
                  <a:pt x="3610" y="943"/>
                </a:lnTo>
                <a:lnTo>
                  <a:pt x="3615" y="936"/>
                </a:lnTo>
                <a:lnTo>
                  <a:pt x="3616" y="943"/>
                </a:lnTo>
                <a:lnTo>
                  <a:pt x="3615" y="950"/>
                </a:lnTo>
                <a:lnTo>
                  <a:pt x="3610" y="956"/>
                </a:lnTo>
                <a:lnTo>
                  <a:pt x="3608" y="964"/>
                </a:lnTo>
                <a:lnTo>
                  <a:pt x="3602" y="969"/>
                </a:lnTo>
                <a:lnTo>
                  <a:pt x="3599" y="975"/>
                </a:lnTo>
                <a:lnTo>
                  <a:pt x="3605" y="968"/>
                </a:lnTo>
                <a:lnTo>
                  <a:pt x="3610" y="961"/>
                </a:lnTo>
                <a:lnTo>
                  <a:pt x="3615" y="956"/>
                </a:lnTo>
                <a:lnTo>
                  <a:pt x="3622" y="951"/>
                </a:lnTo>
                <a:lnTo>
                  <a:pt x="3627" y="948"/>
                </a:lnTo>
                <a:lnTo>
                  <a:pt x="3635" y="946"/>
                </a:lnTo>
                <a:lnTo>
                  <a:pt x="3640" y="945"/>
                </a:lnTo>
                <a:lnTo>
                  <a:pt x="3646" y="942"/>
                </a:lnTo>
                <a:lnTo>
                  <a:pt x="3653" y="938"/>
                </a:lnTo>
                <a:lnTo>
                  <a:pt x="3658" y="934"/>
                </a:lnTo>
                <a:lnTo>
                  <a:pt x="3664" y="936"/>
                </a:lnTo>
                <a:lnTo>
                  <a:pt x="3670" y="933"/>
                </a:lnTo>
                <a:lnTo>
                  <a:pt x="3676" y="934"/>
                </a:lnTo>
                <a:lnTo>
                  <a:pt x="3679" y="926"/>
                </a:lnTo>
                <a:lnTo>
                  <a:pt x="3684" y="920"/>
                </a:lnTo>
                <a:lnTo>
                  <a:pt x="3690" y="917"/>
                </a:lnTo>
                <a:lnTo>
                  <a:pt x="3696" y="910"/>
                </a:lnTo>
                <a:lnTo>
                  <a:pt x="3702" y="908"/>
                </a:lnTo>
                <a:lnTo>
                  <a:pt x="3707" y="913"/>
                </a:lnTo>
                <a:lnTo>
                  <a:pt x="3710" y="920"/>
                </a:lnTo>
                <a:lnTo>
                  <a:pt x="3713" y="927"/>
                </a:lnTo>
                <a:lnTo>
                  <a:pt x="3708" y="933"/>
                </a:lnTo>
                <a:lnTo>
                  <a:pt x="3706" y="940"/>
                </a:lnTo>
                <a:lnTo>
                  <a:pt x="3700" y="942"/>
                </a:lnTo>
                <a:lnTo>
                  <a:pt x="3699" y="945"/>
                </a:lnTo>
                <a:lnTo>
                  <a:pt x="3706" y="941"/>
                </a:lnTo>
                <a:lnTo>
                  <a:pt x="3709" y="934"/>
                </a:lnTo>
                <a:lnTo>
                  <a:pt x="3714" y="929"/>
                </a:lnTo>
                <a:lnTo>
                  <a:pt x="3719" y="924"/>
                </a:lnTo>
                <a:lnTo>
                  <a:pt x="3714" y="917"/>
                </a:lnTo>
                <a:lnTo>
                  <a:pt x="3716" y="909"/>
                </a:lnTo>
                <a:lnTo>
                  <a:pt x="3722" y="909"/>
                </a:lnTo>
                <a:lnTo>
                  <a:pt x="3729" y="909"/>
                </a:lnTo>
                <a:lnTo>
                  <a:pt x="3732" y="908"/>
                </a:lnTo>
                <a:lnTo>
                  <a:pt x="3725" y="905"/>
                </a:lnTo>
                <a:lnTo>
                  <a:pt x="3732" y="901"/>
                </a:lnTo>
                <a:lnTo>
                  <a:pt x="3737" y="899"/>
                </a:lnTo>
                <a:lnTo>
                  <a:pt x="3743" y="893"/>
                </a:lnTo>
                <a:lnTo>
                  <a:pt x="3749" y="896"/>
                </a:lnTo>
                <a:lnTo>
                  <a:pt x="3756" y="893"/>
                </a:lnTo>
                <a:lnTo>
                  <a:pt x="3761" y="894"/>
                </a:lnTo>
                <a:lnTo>
                  <a:pt x="3756" y="891"/>
                </a:lnTo>
                <a:lnTo>
                  <a:pt x="3749" y="891"/>
                </a:lnTo>
                <a:lnTo>
                  <a:pt x="3746" y="885"/>
                </a:lnTo>
                <a:lnTo>
                  <a:pt x="3748" y="878"/>
                </a:lnTo>
                <a:lnTo>
                  <a:pt x="3755" y="881"/>
                </a:lnTo>
                <a:lnTo>
                  <a:pt x="3761" y="878"/>
                </a:lnTo>
                <a:lnTo>
                  <a:pt x="3761" y="871"/>
                </a:lnTo>
                <a:lnTo>
                  <a:pt x="3767" y="873"/>
                </a:lnTo>
                <a:lnTo>
                  <a:pt x="3769" y="868"/>
                </a:lnTo>
                <a:lnTo>
                  <a:pt x="3767" y="861"/>
                </a:lnTo>
                <a:lnTo>
                  <a:pt x="3772" y="862"/>
                </a:lnTo>
                <a:lnTo>
                  <a:pt x="3778" y="861"/>
                </a:lnTo>
                <a:lnTo>
                  <a:pt x="3785" y="865"/>
                </a:lnTo>
                <a:lnTo>
                  <a:pt x="3789" y="869"/>
                </a:lnTo>
                <a:lnTo>
                  <a:pt x="3786" y="862"/>
                </a:lnTo>
                <a:lnTo>
                  <a:pt x="3779" y="860"/>
                </a:lnTo>
                <a:lnTo>
                  <a:pt x="3775" y="852"/>
                </a:lnTo>
                <a:lnTo>
                  <a:pt x="3776" y="846"/>
                </a:lnTo>
                <a:lnTo>
                  <a:pt x="3780" y="839"/>
                </a:lnTo>
                <a:lnTo>
                  <a:pt x="3787" y="838"/>
                </a:lnTo>
                <a:lnTo>
                  <a:pt x="3793" y="836"/>
                </a:lnTo>
                <a:lnTo>
                  <a:pt x="3799" y="839"/>
                </a:lnTo>
                <a:lnTo>
                  <a:pt x="3805" y="841"/>
                </a:lnTo>
                <a:lnTo>
                  <a:pt x="3799" y="838"/>
                </a:lnTo>
                <a:lnTo>
                  <a:pt x="3798" y="831"/>
                </a:lnTo>
                <a:lnTo>
                  <a:pt x="3804" y="829"/>
                </a:lnTo>
                <a:lnTo>
                  <a:pt x="3808" y="823"/>
                </a:lnTo>
                <a:lnTo>
                  <a:pt x="3815" y="819"/>
                </a:lnTo>
                <a:lnTo>
                  <a:pt x="3820" y="813"/>
                </a:lnTo>
                <a:lnTo>
                  <a:pt x="3827" y="808"/>
                </a:lnTo>
                <a:lnTo>
                  <a:pt x="3830" y="803"/>
                </a:lnTo>
                <a:lnTo>
                  <a:pt x="3836" y="797"/>
                </a:lnTo>
                <a:lnTo>
                  <a:pt x="3843" y="798"/>
                </a:lnTo>
                <a:lnTo>
                  <a:pt x="3848" y="801"/>
                </a:lnTo>
                <a:lnTo>
                  <a:pt x="3841" y="803"/>
                </a:lnTo>
                <a:lnTo>
                  <a:pt x="3835" y="805"/>
                </a:lnTo>
                <a:lnTo>
                  <a:pt x="3841" y="804"/>
                </a:lnTo>
                <a:lnTo>
                  <a:pt x="3848" y="806"/>
                </a:lnTo>
                <a:lnTo>
                  <a:pt x="3841" y="811"/>
                </a:lnTo>
                <a:lnTo>
                  <a:pt x="3848" y="809"/>
                </a:lnTo>
                <a:lnTo>
                  <a:pt x="3843" y="816"/>
                </a:lnTo>
                <a:lnTo>
                  <a:pt x="3836" y="817"/>
                </a:lnTo>
                <a:lnTo>
                  <a:pt x="3830" y="821"/>
                </a:lnTo>
                <a:lnTo>
                  <a:pt x="3824" y="822"/>
                </a:lnTo>
                <a:lnTo>
                  <a:pt x="3823" y="823"/>
                </a:lnTo>
                <a:lnTo>
                  <a:pt x="3826" y="823"/>
                </a:lnTo>
                <a:lnTo>
                  <a:pt x="3833" y="821"/>
                </a:lnTo>
                <a:lnTo>
                  <a:pt x="3839" y="819"/>
                </a:lnTo>
                <a:lnTo>
                  <a:pt x="3846" y="817"/>
                </a:lnTo>
                <a:lnTo>
                  <a:pt x="3838" y="823"/>
                </a:lnTo>
                <a:lnTo>
                  <a:pt x="3839" y="823"/>
                </a:lnTo>
                <a:lnTo>
                  <a:pt x="3835" y="830"/>
                </a:lnTo>
                <a:lnTo>
                  <a:pt x="3841" y="829"/>
                </a:lnTo>
                <a:lnTo>
                  <a:pt x="3847" y="824"/>
                </a:lnTo>
                <a:lnTo>
                  <a:pt x="3852" y="823"/>
                </a:lnTo>
                <a:lnTo>
                  <a:pt x="3856" y="823"/>
                </a:lnTo>
                <a:lnTo>
                  <a:pt x="3850" y="827"/>
                </a:lnTo>
                <a:lnTo>
                  <a:pt x="3851" y="833"/>
                </a:lnTo>
                <a:lnTo>
                  <a:pt x="3846" y="839"/>
                </a:lnTo>
                <a:lnTo>
                  <a:pt x="3846" y="843"/>
                </a:lnTo>
                <a:lnTo>
                  <a:pt x="3845" y="843"/>
                </a:lnTo>
                <a:lnTo>
                  <a:pt x="3845" y="846"/>
                </a:lnTo>
                <a:lnTo>
                  <a:pt x="3851" y="847"/>
                </a:lnTo>
                <a:lnTo>
                  <a:pt x="3846" y="853"/>
                </a:lnTo>
                <a:lnTo>
                  <a:pt x="3852" y="851"/>
                </a:lnTo>
                <a:lnTo>
                  <a:pt x="3848" y="857"/>
                </a:lnTo>
                <a:lnTo>
                  <a:pt x="3855" y="855"/>
                </a:lnTo>
                <a:lnTo>
                  <a:pt x="3861" y="857"/>
                </a:lnTo>
                <a:lnTo>
                  <a:pt x="3855" y="864"/>
                </a:lnTo>
                <a:lnTo>
                  <a:pt x="3848" y="865"/>
                </a:lnTo>
                <a:lnTo>
                  <a:pt x="3843" y="865"/>
                </a:lnTo>
                <a:lnTo>
                  <a:pt x="3849" y="869"/>
                </a:lnTo>
                <a:lnTo>
                  <a:pt x="3851" y="869"/>
                </a:lnTo>
                <a:lnTo>
                  <a:pt x="3850" y="877"/>
                </a:lnTo>
                <a:lnTo>
                  <a:pt x="3856" y="872"/>
                </a:lnTo>
                <a:lnTo>
                  <a:pt x="3862" y="870"/>
                </a:lnTo>
                <a:lnTo>
                  <a:pt x="3861" y="878"/>
                </a:lnTo>
                <a:lnTo>
                  <a:pt x="3855" y="880"/>
                </a:lnTo>
                <a:lnTo>
                  <a:pt x="3861" y="879"/>
                </a:lnTo>
                <a:lnTo>
                  <a:pt x="3867" y="876"/>
                </a:lnTo>
                <a:lnTo>
                  <a:pt x="3862" y="883"/>
                </a:lnTo>
                <a:lnTo>
                  <a:pt x="3857" y="889"/>
                </a:lnTo>
                <a:lnTo>
                  <a:pt x="3850" y="892"/>
                </a:lnTo>
                <a:lnTo>
                  <a:pt x="3844" y="892"/>
                </a:lnTo>
                <a:lnTo>
                  <a:pt x="3837" y="891"/>
                </a:lnTo>
                <a:lnTo>
                  <a:pt x="3831" y="891"/>
                </a:lnTo>
                <a:lnTo>
                  <a:pt x="3833" y="899"/>
                </a:lnTo>
                <a:lnTo>
                  <a:pt x="3839" y="894"/>
                </a:lnTo>
                <a:lnTo>
                  <a:pt x="3846" y="894"/>
                </a:lnTo>
                <a:lnTo>
                  <a:pt x="3851" y="894"/>
                </a:lnTo>
                <a:lnTo>
                  <a:pt x="3856" y="892"/>
                </a:lnTo>
                <a:lnTo>
                  <a:pt x="3862" y="891"/>
                </a:lnTo>
                <a:lnTo>
                  <a:pt x="3875" y="892"/>
                </a:lnTo>
                <a:lnTo>
                  <a:pt x="3868" y="894"/>
                </a:lnTo>
                <a:lnTo>
                  <a:pt x="3862" y="900"/>
                </a:lnTo>
                <a:lnTo>
                  <a:pt x="3868" y="897"/>
                </a:lnTo>
                <a:lnTo>
                  <a:pt x="3864" y="904"/>
                </a:lnTo>
                <a:lnTo>
                  <a:pt x="3858" y="907"/>
                </a:lnTo>
                <a:lnTo>
                  <a:pt x="3864" y="908"/>
                </a:lnTo>
                <a:lnTo>
                  <a:pt x="3870" y="904"/>
                </a:lnTo>
                <a:lnTo>
                  <a:pt x="3877" y="909"/>
                </a:lnTo>
                <a:lnTo>
                  <a:pt x="3873" y="916"/>
                </a:lnTo>
                <a:lnTo>
                  <a:pt x="3873" y="922"/>
                </a:lnTo>
                <a:lnTo>
                  <a:pt x="3866" y="927"/>
                </a:lnTo>
                <a:lnTo>
                  <a:pt x="3861" y="928"/>
                </a:lnTo>
                <a:lnTo>
                  <a:pt x="3855" y="932"/>
                </a:lnTo>
                <a:lnTo>
                  <a:pt x="3849" y="933"/>
                </a:lnTo>
                <a:lnTo>
                  <a:pt x="3843" y="933"/>
                </a:lnTo>
                <a:lnTo>
                  <a:pt x="3836" y="934"/>
                </a:lnTo>
                <a:lnTo>
                  <a:pt x="3843" y="934"/>
                </a:lnTo>
                <a:lnTo>
                  <a:pt x="3837" y="940"/>
                </a:lnTo>
                <a:lnTo>
                  <a:pt x="3831" y="943"/>
                </a:lnTo>
                <a:lnTo>
                  <a:pt x="3837" y="942"/>
                </a:lnTo>
                <a:lnTo>
                  <a:pt x="3844" y="937"/>
                </a:lnTo>
                <a:lnTo>
                  <a:pt x="3850" y="935"/>
                </a:lnTo>
                <a:lnTo>
                  <a:pt x="3856" y="935"/>
                </a:lnTo>
                <a:lnTo>
                  <a:pt x="3850" y="941"/>
                </a:lnTo>
                <a:lnTo>
                  <a:pt x="3856" y="937"/>
                </a:lnTo>
                <a:lnTo>
                  <a:pt x="3862" y="936"/>
                </a:lnTo>
                <a:lnTo>
                  <a:pt x="3868" y="935"/>
                </a:lnTo>
                <a:lnTo>
                  <a:pt x="3875" y="934"/>
                </a:lnTo>
                <a:lnTo>
                  <a:pt x="3881" y="933"/>
                </a:lnTo>
                <a:lnTo>
                  <a:pt x="3877" y="940"/>
                </a:lnTo>
                <a:lnTo>
                  <a:pt x="3876" y="946"/>
                </a:lnTo>
                <a:lnTo>
                  <a:pt x="3869" y="950"/>
                </a:lnTo>
                <a:lnTo>
                  <a:pt x="3863" y="950"/>
                </a:lnTo>
                <a:lnTo>
                  <a:pt x="3869" y="951"/>
                </a:lnTo>
                <a:lnTo>
                  <a:pt x="3862" y="956"/>
                </a:lnTo>
                <a:lnTo>
                  <a:pt x="3857" y="957"/>
                </a:lnTo>
                <a:lnTo>
                  <a:pt x="3851" y="958"/>
                </a:lnTo>
                <a:lnTo>
                  <a:pt x="3845" y="961"/>
                </a:lnTo>
                <a:lnTo>
                  <a:pt x="3838" y="965"/>
                </a:lnTo>
                <a:lnTo>
                  <a:pt x="3836" y="965"/>
                </a:lnTo>
                <a:lnTo>
                  <a:pt x="3830" y="969"/>
                </a:lnTo>
                <a:lnTo>
                  <a:pt x="3837" y="969"/>
                </a:lnTo>
                <a:lnTo>
                  <a:pt x="3843" y="965"/>
                </a:lnTo>
                <a:lnTo>
                  <a:pt x="3849" y="964"/>
                </a:lnTo>
                <a:lnTo>
                  <a:pt x="3855" y="959"/>
                </a:lnTo>
                <a:lnTo>
                  <a:pt x="3861" y="960"/>
                </a:lnTo>
                <a:lnTo>
                  <a:pt x="3865" y="959"/>
                </a:lnTo>
                <a:lnTo>
                  <a:pt x="3873" y="957"/>
                </a:lnTo>
                <a:lnTo>
                  <a:pt x="3878" y="957"/>
                </a:lnTo>
                <a:lnTo>
                  <a:pt x="3874" y="964"/>
                </a:lnTo>
                <a:lnTo>
                  <a:pt x="3879" y="961"/>
                </a:lnTo>
                <a:lnTo>
                  <a:pt x="3881" y="968"/>
                </a:lnTo>
                <a:lnTo>
                  <a:pt x="3874" y="969"/>
                </a:lnTo>
                <a:lnTo>
                  <a:pt x="3868" y="969"/>
                </a:lnTo>
                <a:lnTo>
                  <a:pt x="3861" y="973"/>
                </a:lnTo>
                <a:lnTo>
                  <a:pt x="3867" y="972"/>
                </a:lnTo>
                <a:lnTo>
                  <a:pt x="3874" y="973"/>
                </a:lnTo>
                <a:lnTo>
                  <a:pt x="3870" y="978"/>
                </a:lnTo>
                <a:lnTo>
                  <a:pt x="3877" y="973"/>
                </a:lnTo>
                <a:lnTo>
                  <a:pt x="3882" y="974"/>
                </a:lnTo>
                <a:lnTo>
                  <a:pt x="3888" y="972"/>
                </a:lnTo>
                <a:lnTo>
                  <a:pt x="3889" y="977"/>
                </a:lnTo>
                <a:lnTo>
                  <a:pt x="3884" y="985"/>
                </a:lnTo>
                <a:lnTo>
                  <a:pt x="3889" y="991"/>
                </a:lnTo>
                <a:lnTo>
                  <a:pt x="3886" y="998"/>
                </a:lnTo>
                <a:lnTo>
                  <a:pt x="3881" y="999"/>
                </a:lnTo>
                <a:lnTo>
                  <a:pt x="3874" y="1004"/>
                </a:lnTo>
                <a:lnTo>
                  <a:pt x="3868" y="1004"/>
                </a:lnTo>
                <a:lnTo>
                  <a:pt x="3862" y="1008"/>
                </a:lnTo>
                <a:lnTo>
                  <a:pt x="3856" y="1007"/>
                </a:lnTo>
                <a:lnTo>
                  <a:pt x="3862" y="1012"/>
                </a:lnTo>
                <a:lnTo>
                  <a:pt x="3868" y="1010"/>
                </a:lnTo>
                <a:lnTo>
                  <a:pt x="3874" y="1009"/>
                </a:lnTo>
                <a:lnTo>
                  <a:pt x="3881" y="1012"/>
                </a:lnTo>
                <a:lnTo>
                  <a:pt x="3882" y="1018"/>
                </a:lnTo>
                <a:lnTo>
                  <a:pt x="3875" y="1024"/>
                </a:lnTo>
                <a:lnTo>
                  <a:pt x="3881" y="1029"/>
                </a:lnTo>
                <a:lnTo>
                  <a:pt x="3887" y="1028"/>
                </a:lnTo>
                <a:lnTo>
                  <a:pt x="3893" y="1031"/>
                </a:lnTo>
                <a:lnTo>
                  <a:pt x="3898" y="1038"/>
                </a:lnTo>
                <a:lnTo>
                  <a:pt x="3896" y="1045"/>
                </a:lnTo>
                <a:lnTo>
                  <a:pt x="3896" y="1046"/>
                </a:lnTo>
                <a:lnTo>
                  <a:pt x="3889" y="1043"/>
                </a:lnTo>
                <a:lnTo>
                  <a:pt x="3883" y="1049"/>
                </a:lnTo>
                <a:lnTo>
                  <a:pt x="3878" y="1053"/>
                </a:lnTo>
                <a:lnTo>
                  <a:pt x="3871" y="1057"/>
                </a:lnTo>
                <a:lnTo>
                  <a:pt x="3865" y="1058"/>
                </a:lnTo>
                <a:lnTo>
                  <a:pt x="3859" y="1065"/>
                </a:lnTo>
                <a:lnTo>
                  <a:pt x="3865" y="1061"/>
                </a:lnTo>
                <a:lnTo>
                  <a:pt x="3866" y="1067"/>
                </a:lnTo>
                <a:lnTo>
                  <a:pt x="3860" y="1070"/>
                </a:lnTo>
                <a:lnTo>
                  <a:pt x="3854" y="1067"/>
                </a:lnTo>
                <a:lnTo>
                  <a:pt x="3848" y="1065"/>
                </a:lnTo>
                <a:lnTo>
                  <a:pt x="3841" y="1064"/>
                </a:lnTo>
                <a:lnTo>
                  <a:pt x="3835" y="1061"/>
                </a:lnTo>
                <a:lnTo>
                  <a:pt x="3841" y="1056"/>
                </a:lnTo>
                <a:lnTo>
                  <a:pt x="3848" y="1056"/>
                </a:lnTo>
                <a:lnTo>
                  <a:pt x="3854" y="1056"/>
                </a:lnTo>
                <a:lnTo>
                  <a:pt x="3848" y="1055"/>
                </a:lnTo>
                <a:lnTo>
                  <a:pt x="3841" y="1055"/>
                </a:lnTo>
                <a:lnTo>
                  <a:pt x="3835" y="1055"/>
                </a:lnTo>
                <a:lnTo>
                  <a:pt x="3829" y="1055"/>
                </a:lnTo>
                <a:lnTo>
                  <a:pt x="3834" y="1063"/>
                </a:lnTo>
                <a:lnTo>
                  <a:pt x="3840" y="1065"/>
                </a:lnTo>
                <a:lnTo>
                  <a:pt x="3847" y="1069"/>
                </a:lnTo>
                <a:lnTo>
                  <a:pt x="3852" y="1071"/>
                </a:lnTo>
                <a:lnTo>
                  <a:pt x="3847" y="1071"/>
                </a:lnTo>
                <a:lnTo>
                  <a:pt x="3839" y="1071"/>
                </a:lnTo>
                <a:lnTo>
                  <a:pt x="3838" y="1071"/>
                </a:lnTo>
                <a:lnTo>
                  <a:pt x="3845" y="1072"/>
                </a:lnTo>
                <a:lnTo>
                  <a:pt x="3851" y="1073"/>
                </a:lnTo>
                <a:lnTo>
                  <a:pt x="3857" y="1073"/>
                </a:lnTo>
                <a:lnTo>
                  <a:pt x="3863" y="1074"/>
                </a:lnTo>
                <a:lnTo>
                  <a:pt x="3857" y="1081"/>
                </a:lnTo>
                <a:lnTo>
                  <a:pt x="3851" y="1079"/>
                </a:lnTo>
                <a:lnTo>
                  <a:pt x="3845" y="1080"/>
                </a:lnTo>
                <a:lnTo>
                  <a:pt x="3838" y="1082"/>
                </a:lnTo>
                <a:lnTo>
                  <a:pt x="3845" y="1086"/>
                </a:lnTo>
                <a:lnTo>
                  <a:pt x="3851" y="1087"/>
                </a:lnTo>
                <a:lnTo>
                  <a:pt x="3857" y="1094"/>
                </a:lnTo>
                <a:lnTo>
                  <a:pt x="3851" y="1094"/>
                </a:lnTo>
                <a:lnTo>
                  <a:pt x="3857" y="1096"/>
                </a:lnTo>
                <a:lnTo>
                  <a:pt x="3851" y="1098"/>
                </a:lnTo>
                <a:lnTo>
                  <a:pt x="3844" y="1095"/>
                </a:lnTo>
                <a:lnTo>
                  <a:pt x="3838" y="1095"/>
                </a:lnTo>
                <a:lnTo>
                  <a:pt x="3845" y="1099"/>
                </a:lnTo>
                <a:lnTo>
                  <a:pt x="3851" y="1099"/>
                </a:lnTo>
                <a:lnTo>
                  <a:pt x="3851" y="1102"/>
                </a:lnTo>
                <a:lnTo>
                  <a:pt x="3853" y="1102"/>
                </a:lnTo>
                <a:lnTo>
                  <a:pt x="3859" y="1101"/>
                </a:lnTo>
                <a:lnTo>
                  <a:pt x="3865" y="1102"/>
                </a:lnTo>
                <a:lnTo>
                  <a:pt x="3870" y="1099"/>
                </a:lnTo>
                <a:lnTo>
                  <a:pt x="3866" y="1107"/>
                </a:lnTo>
                <a:lnTo>
                  <a:pt x="3862" y="1114"/>
                </a:lnTo>
                <a:lnTo>
                  <a:pt x="3869" y="1112"/>
                </a:lnTo>
                <a:lnTo>
                  <a:pt x="3862" y="1115"/>
                </a:lnTo>
                <a:lnTo>
                  <a:pt x="3869" y="1119"/>
                </a:lnTo>
                <a:lnTo>
                  <a:pt x="3875" y="1119"/>
                </a:lnTo>
                <a:lnTo>
                  <a:pt x="3869" y="1125"/>
                </a:lnTo>
                <a:lnTo>
                  <a:pt x="3875" y="1128"/>
                </a:lnTo>
                <a:lnTo>
                  <a:pt x="3882" y="1127"/>
                </a:lnTo>
                <a:lnTo>
                  <a:pt x="3887" y="1128"/>
                </a:lnTo>
                <a:lnTo>
                  <a:pt x="3887" y="1134"/>
                </a:lnTo>
                <a:lnTo>
                  <a:pt x="3881" y="1136"/>
                </a:lnTo>
                <a:lnTo>
                  <a:pt x="3885" y="1136"/>
                </a:lnTo>
                <a:lnTo>
                  <a:pt x="3890" y="1135"/>
                </a:lnTo>
                <a:lnTo>
                  <a:pt x="3896" y="1129"/>
                </a:lnTo>
                <a:lnTo>
                  <a:pt x="3896" y="1136"/>
                </a:lnTo>
                <a:lnTo>
                  <a:pt x="3891" y="1143"/>
                </a:lnTo>
                <a:lnTo>
                  <a:pt x="3897" y="1138"/>
                </a:lnTo>
                <a:lnTo>
                  <a:pt x="3903" y="1133"/>
                </a:lnTo>
                <a:lnTo>
                  <a:pt x="3909" y="1133"/>
                </a:lnTo>
                <a:lnTo>
                  <a:pt x="3906" y="1139"/>
                </a:lnTo>
                <a:lnTo>
                  <a:pt x="3900" y="1142"/>
                </a:lnTo>
                <a:lnTo>
                  <a:pt x="3901" y="1149"/>
                </a:lnTo>
                <a:lnTo>
                  <a:pt x="3900" y="1155"/>
                </a:lnTo>
                <a:lnTo>
                  <a:pt x="3894" y="1160"/>
                </a:lnTo>
                <a:lnTo>
                  <a:pt x="3900" y="1155"/>
                </a:lnTo>
                <a:lnTo>
                  <a:pt x="3907" y="1154"/>
                </a:lnTo>
                <a:lnTo>
                  <a:pt x="3905" y="1160"/>
                </a:lnTo>
                <a:lnTo>
                  <a:pt x="3897" y="1162"/>
                </a:lnTo>
                <a:lnTo>
                  <a:pt x="3893" y="1169"/>
                </a:lnTo>
                <a:lnTo>
                  <a:pt x="3887" y="1171"/>
                </a:lnTo>
                <a:lnTo>
                  <a:pt x="3881" y="1177"/>
                </a:lnTo>
                <a:lnTo>
                  <a:pt x="3887" y="1174"/>
                </a:lnTo>
                <a:lnTo>
                  <a:pt x="3893" y="1171"/>
                </a:lnTo>
                <a:lnTo>
                  <a:pt x="3887" y="1176"/>
                </a:lnTo>
                <a:lnTo>
                  <a:pt x="3881" y="1182"/>
                </a:lnTo>
                <a:lnTo>
                  <a:pt x="3875" y="1185"/>
                </a:lnTo>
                <a:lnTo>
                  <a:pt x="3870" y="1188"/>
                </a:lnTo>
                <a:lnTo>
                  <a:pt x="3868" y="1192"/>
                </a:lnTo>
                <a:lnTo>
                  <a:pt x="3869" y="1192"/>
                </a:lnTo>
                <a:lnTo>
                  <a:pt x="3875" y="1186"/>
                </a:lnTo>
                <a:lnTo>
                  <a:pt x="3882" y="1184"/>
                </a:lnTo>
                <a:lnTo>
                  <a:pt x="3887" y="1179"/>
                </a:lnTo>
                <a:lnTo>
                  <a:pt x="3894" y="1176"/>
                </a:lnTo>
                <a:lnTo>
                  <a:pt x="3900" y="1172"/>
                </a:lnTo>
                <a:lnTo>
                  <a:pt x="3907" y="1172"/>
                </a:lnTo>
                <a:lnTo>
                  <a:pt x="3901" y="1180"/>
                </a:lnTo>
                <a:lnTo>
                  <a:pt x="3896" y="1184"/>
                </a:lnTo>
                <a:lnTo>
                  <a:pt x="3890" y="1190"/>
                </a:lnTo>
                <a:lnTo>
                  <a:pt x="3896" y="1185"/>
                </a:lnTo>
                <a:lnTo>
                  <a:pt x="3903" y="1182"/>
                </a:lnTo>
                <a:lnTo>
                  <a:pt x="3909" y="1176"/>
                </a:lnTo>
                <a:lnTo>
                  <a:pt x="3912" y="1172"/>
                </a:lnTo>
                <a:lnTo>
                  <a:pt x="3918" y="1171"/>
                </a:lnTo>
                <a:lnTo>
                  <a:pt x="3924" y="1167"/>
                </a:lnTo>
                <a:lnTo>
                  <a:pt x="3925" y="1175"/>
                </a:lnTo>
                <a:lnTo>
                  <a:pt x="3919" y="1179"/>
                </a:lnTo>
                <a:lnTo>
                  <a:pt x="3913" y="1179"/>
                </a:lnTo>
                <a:lnTo>
                  <a:pt x="3919" y="1183"/>
                </a:lnTo>
                <a:lnTo>
                  <a:pt x="3925" y="1180"/>
                </a:lnTo>
                <a:lnTo>
                  <a:pt x="3931" y="1179"/>
                </a:lnTo>
                <a:lnTo>
                  <a:pt x="3938" y="1175"/>
                </a:lnTo>
                <a:lnTo>
                  <a:pt x="3938" y="1182"/>
                </a:lnTo>
                <a:lnTo>
                  <a:pt x="3931" y="1186"/>
                </a:lnTo>
                <a:lnTo>
                  <a:pt x="3925" y="1190"/>
                </a:lnTo>
                <a:lnTo>
                  <a:pt x="3920" y="1193"/>
                </a:lnTo>
                <a:lnTo>
                  <a:pt x="3913" y="1198"/>
                </a:lnTo>
                <a:lnTo>
                  <a:pt x="3908" y="1204"/>
                </a:lnTo>
                <a:lnTo>
                  <a:pt x="3901" y="1208"/>
                </a:lnTo>
                <a:lnTo>
                  <a:pt x="3908" y="1208"/>
                </a:lnTo>
                <a:lnTo>
                  <a:pt x="3912" y="1201"/>
                </a:lnTo>
                <a:lnTo>
                  <a:pt x="3917" y="1198"/>
                </a:lnTo>
                <a:lnTo>
                  <a:pt x="3924" y="1194"/>
                </a:lnTo>
                <a:lnTo>
                  <a:pt x="3929" y="1191"/>
                </a:lnTo>
                <a:lnTo>
                  <a:pt x="3936" y="1186"/>
                </a:lnTo>
                <a:lnTo>
                  <a:pt x="3943" y="1183"/>
                </a:lnTo>
                <a:lnTo>
                  <a:pt x="3949" y="1176"/>
                </a:lnTo>
                <a:lnTo>
                  <a:pt x="3955" y="1176"/>
                </a:lnTo>
                <a:lnTo>
                  <a:pt x="3950" y="1182"/>
                </a:lnTo>
                <a:lnTo>
                  <a:pt x="3944" y="1187"/>
                </a:lnTo>
                <a:lnTo>
                  <a:pt x="3938" y="1191"/>
                </a:lnTo>
                <a:lnTo>
                  <a:pt x="3944" y="1190"/>
                </a:lnTo>
                <a:lnTo>
                  <a:pt x="3950" y="1185"/>
                </a:lnTo>
                <a:lnTo>
                  <a:pt x="3956" y="1183"/>
                </a:lnTo>
                <a:lnTo>
                  <a:pt x="3961" y="1182"/>
                </a:lnTo>
                <a:lnTo>
                  <a:pt x="3958" y="1188"/>
                </a:lnTo>
                <a:lnTo>
                  <a:pt x="3960" y="1195"/>
                </a:lnTo>
                <a:lnTo>
                  <a:pt x="3955" y="1198"/>
                </a:lnTo>
                <a:lnTo>
                  <a:pt x="3960" y="1198"/>
                </a:lnTo>
                <a:lnTo>
                  <a:pt x="3965" y="1203"/>
                </a:lnTo>
                <a:lnTo>
                  <a:pt x="3971" y="1206"/>
                </a:lnTo>
                <a:lnTo>
                  <a:pt x="3977" y="1206"/>
                </a:lnTo>
                <a:lnTo>
                  <a:pt x="3983" y="1207"/>
                </a:lnTo>
                <a:lnTo>
                  <a:pt x="3989" y="1207"/>
                </a:lnTo>
                <a:lnTo>
                  <a:pt x="3996" y="1210"/>
                </a:lnTo>
                <a:lnTo>
                  <a:pt x="4002" y="1211"/>
                </a:lnTo>
                <a:lnTo>
                  <a:pt x="4008" y="1210"/>
                </a:lnTo>
                <a:lnTo>
                  <a:pt x="4014" y="1215"/>
                </a:lnTo>
                <a:lnTo>
                  <a:pt x="4019" y="1218"/>
                </a:lnTo>
                <a:lnTo>
                  <a:pt x="4027" y="1217"/>
                </a:lnTo>
                <a:lnTo>
                  <a:pt x="4032" y="1222"/>
                </a:lnTo>
                <a:lnTo>
                  <a:pt x="4028" y="1228"/>
                </a:lnTo>
                <a:lnTo>
                  <a:pt x="4022" y="1230"/>
                </a:lnTo>
                <a:lnTo>
                  <a:pt x="4015" y="1230"/>
                </a:lnTo>
                <a:lnTo>
                  <a:pt x="4011" y="1232"/>
                </a:lnTo>
                <a:lnTo>
                  <a:pt x="4017" y="1231"/>
                </a:lnTo>
                <a:lnTo>
                  <a:pt x="4023" y="1231"/>
                </a:lnTo>
                <a:lnTo>
                  <a:pt x="4017" y="1235"/>
                </a:lnTo>
                <a:lnTo>
                  <a:pt x="4010" y="1238"/>
                </a:lnTo>
                <a:lnTo>
                  <a:pt x="3991" y="1238"/>
                </a:lnTo>
                <a:lnTo>
                  <a:pt x="3986" y="1239"/>
                </a:lnTo>
                <a:lnTo>
                  <a:pt x="3980" y="1241"/>
                </a:lnTo>
                <a:lnTo>
                  <a:pt x="3973" y="1247"/>
                </a:lnTo>
                <a:lnTo>
                  <a:pt x="3968" y="1248"/>
                </a:lnTo>
                <a:lnTo>
                  <a:pt x="3960" y="1249"/>
                </a:lnTo>
                <a:lnTo>
                  <a:pt x="3955" y="1252"/>
                </a:lnTo>
                <a:lnTo>
                  <a:pt x="3948" y="1255"/>
                </a:lnTo>
                <a:lnTo>
                  <a:pt x="3943" y="1256"/>
                </a:lnTo>
                <a:lnTo>
                  <a:pt x="3936" y="1256"/>
                </a:lnTo>
                <a:lnTo>
                  <a:pt x="3924" y="1258"/>
                </a:lnTo>
                <a:lnTo>
                  <a:pt x="3917" y="1260"/>
                </a:lnTo>
                <a:lnTo>
                  <a:pt x="3912" y="1262"/>
                </a:lnTo>
                <a:lnTo>
                  <a:pt x="3905" y="1263"/>
                </a:lnTo>
                <a:lnTo>
                  <a:pt x="3898" y="1262"/>
                </a:lnTo>
                <a:lnTo>
                  <a:pt x="3899" y="1266"/>
                </a:lnTo>
                <a:lnTo>
                  <a:pt x="3901" y="1266"/>
                </a:lnTo>
                <a:lnTo>
                  <a:pt x="3905" y="1265"/>
                </a:lnTo>
                <a:lnTo>
                  <a:pt x="3911" y="1265"/>
                </a:lnTo>
                <a:lnTo>
                  <a:pt x="3917" y="1264"/>
                </a:lnTo>
                <a:lnTo>
                  <a:pt x="3923" y="1262"/>
                </a:lnTo>
                <a:lnTo>
                  <a:pt x="3929" y="1262"/>
                </a:lnTo>
                <a:lnTo>
                  <a:pt x="3936" y="1259"/>
                </a:lnTo>
                <a:lnTo>
                  <a:pt x="3941" y="1258"/>
                </a:lnTo>
                <a:lnTo>
                  <a:pt x="3948" y="1257"/>
                </a:lnTo>
                <a:lnTo>
                  <a:pt x="3953" y="1254"/>
                </a:lnTo>
                <a:lnTo>
                  <a:pt x="3959" y="1252"/>
                </a:lnTo>
                <a:lnTo>
                  <a:pt x="3967" y="1250"/>
                </a:lnTo>
                <a:lnTo>
                  <a:pt x="3959" y="1255"/>
                </a:lnTo>
                <a:lnTo>
                  <a:pt x="3953" y="1259"/>
                </a:lnTo>
                <a:lnTo>
                  <a:pt x="3947" y="1264"/>
                </a:lnTo>
                <a:lnTo>
                  <a:pt x="3941" y="1264"/>
                </a:lnTo>
                <a:lnTo>
                  <a:pt x="3936" y="1263"/>
                </a:lnTo>
                <a:lnTo>
                  <a:pt x="3928" y="1267"/>
                </a:lnTo>
                <a:lnTo>
                  <a:pt x="3922" y="1270"/>
                </a:lnTo>
                <a:lnTo>
                  <a:pt x="3917" y="1271"/>
                </a:lnTo>
                <a:lnTo>
                  <a:pt x="3910" y="1273"/>
                </a:lnTo>
                <a:lnTo>
                  <a:pt x="3905" y="1275"/>
                </a:lnTo>
                <a:lnTo>
                  <a:pt x="3897" y="1279"/>
                </a:lnTo>
                <a:lnTo>
                  <a:pt x="3892" y="1280"/>
                </a:lnTo>
                <a:lnTo>
                  <a:pt x="3886" y="1279"/>
                </a:lnTo>
                <a:lnTo>
                  <a:pt x="3879" y="1278"/>
                </a:lnTo>
                <a:lnTo>
                  <a:pt x="3874" y="1281"/>
                </a:lnTo>
                <a:lnTo>
                  <a:pt x="3867" y="1283"/>
                </a:lnTo>
                <a:lnTo>
                  <a:pt x="3863" y="1288"/>
                </a:lnTo>
                <a:lnTo>
                  <a:pt x="3858" y="1292"/>
                </a:lnTo>
                <a:lnTo>
                  <a:pt x="3852" y="1300"/>
                </a:lnTo>
                <a:lnTo>
                  <a:pt x="3847" y="1296"/>
                </a:lnTo>
                <a:lnTo>
                  <a:pt x="3839" y="1290"/>
                </a:lnTo>
                <a:lnTo>
                  <a:pt x="3834" y="1287"/>
                </a:lnTo>
                <a:lnTo>
                  <a:pt x="3828" y="1285"/>
                </a:lnTo>
                <a:lnTo>
                  <a:pt x="3823" y="1279"/>
                </a:lnTo>
                <a:lnTo>
                  <a:pt x="3822" y="1280"/>
                </a:lnTo>
                <a:lnTo>
                  <a:pt x="3820" y="1288"/>
                </a:lnTo>
                <a:lnTo>
                  <a:pt x="3826" y="1289"/>
                </a:lnTo>
                <a:lnTo>
                  <a:pt x="3833" y="1289"/>
                </a:lnTo>
                <a:lnTo>
                  <a:pt x="3838" y="1292"/>
                </a:lnTo>
                <a:lnTo>
                  <a:pt x="3845" y="1298"/>
                </a:lnTo>
                <a:lnTo>
                  <a:pt x="3851" y="1300"/>
                </a:lnTo>
                <a:lnTo>
                  <a:pt x="3854" y="1307"/>
                </a:lnTo>
                <a:lnTo>
                  <a:pt x="3848" y="1307"/>
                </a:lnTo>
                <a:lnTo>
                  <a:pt x="3841" y="1311"/>
                </a:lnTo>
                <a:lnTo>
                  <a:pt x="3835" y="1315"/>
                </a:lnTo>
                <a:lnTo>
                  <a:pt x="3843" y="1317"/>
                </a:lnTo>
                <a:lnTo>
                  <a:pt x="3835" y="1320"/>
                </a:lnTo>
                <a:lnTo>
                  <a:pt x="3830" y="1321"/>
                </a:lnTo>
                <a:lnTo>
                  <a:pt x="3831" y="1322"/>
                </a:lnTo>
                <a:lnTo>
                  <a:pt x="3837" y="1322"/>
                </a:lnTo>
                <a:lnTo>
                  <a:pt x="3843" y="1319"/>
                </a:lnTo>
                <a:lnTo>
                  <a:pt x="3850" y="1316"/>
                </a:lnTo>
                <a:lnTo>
                  <a:pt x="3855" y="1312"/>
                </a:lnTo>
                <a:lnTo>
                  <a:pt x="3858" y="1311"/>
                </a:lnTo>
                <a:lnTo>
                  <a:pt x="3863" y="1307"/>
                </a:lnTo>
                <a:lnTo>
                  <a:pt x="3864" y="1307"/>
                </a:lnTo>
                <a:lnTo>
                  <a:pt x="3869" y="1301"/>
                </a:lnTo>
                <a:lnTo>
                  <a:pt x="3875" y="1301"/>
                </a:lnTo>
                <a:lnTo>
                  <a:pt x="3881" y="1301"/>
                </a:lnTo>
                <a:lnTo>
                  <a:pt x="3887" y="1298"/>
                </a:lnTo>
                <a:lnTo>
                  <a:pt x="3894" y="1295"/>
                </a:lnTo>
                <a:lnTo>
                  <a:pt x="3900" y="1291"/>
                </a:lnTo>
                <a:lnTo>
                  <a:pt x="3906" y="1289"/>
                </a:lnTo>
                <a:lnTo>
                  <a:pt x="3913" y="1290"/>
                </a:lnTo>
                <a:lnTo>
                  <a:pt x="3918" y="1285"/>
                </a:lnTo>
                <a:lnTo>
                  <a:pt x="3921" y="1279"/>
                </a:lnTo>
                <a:lnTo>
                  <a:pt x="3927" y="1275"/>
                </a:lnTo>
                <a:lnTo>
                  <a:pt x="3934" y="1271"/>
                </a:lnTo>
                <a:lnTo>
                  <a:pt x="3941" y="1270"/>
                </a:lnTo>
                <a:lnTo>
                  <a:pt x="3947" y="1267"/>
                </a:lnTo>
                <a:lnTo>
                  <a:pt x="3952" y="1265"/>
                </a:lnTo>
                <a:lnTo>
                  <a:pt x="3958" y="1264"/>
                </a:lnTo>
                <a:lnTo>
                  <a:pt x="3965" y="1262"/>
                </a:lnTo>
                <a:lnTo>
                  <a:pt x="3971" y="1262"/>
                </a:lnTo>
                <a:lnTo>
                  <a:pt x="3977" y="1259"/>
                </a:lnTo>
                <a:lnTo>
                  <a:pt x="3983" y="1260"/>
                </a:lnTo>
                <a:lnTo>
                  <a:pt x="3989" y="1258"/>
                </a:lnTo>
                <a:lnTo>
                  <a:pt x="3983" y="1257"/>
                </a:lnTo>
                <a:lnTo>
                  <a:pt x="3977" y="1256"/>
                </a:lnTo>
                <a:lnTo>
                  <a:pt x="3971" y="1257"/>
                </a:lnTo>
                <a:lnTo>
                  <a:pt x="3965" y="1258"/>
                </a:lnTo>
                <a:lnTo>
                  <a:pt x="3968" y="1250"/>
                </a:lnTo>
                <a:lnTo>
                  <a:pt x="3973" y="1250"/>
                </a:lnTo>
                <a:lnTo>
                  <a:pt x="3979" y="1249"/>
                </a:lnTo>
                <a:lnTo>
                  <a:pt x="3986" y="1249"/>
                </a:lnTo>
                <a:lnTo>
                  <a:pt x="3991" y="1250"/>
                </a:lnTo>
                <a:lnTo>
                  <a:pt x="3998" y="1252"/>
                </a:lnTo>
                <a:lnTo>
                  <a:pt x="4004" y="1251"/>
                </a:lnTo>
                <a:lnTo>
                  <a:pt x="4010" y="1254"/>
                </a:lnTo>
                <a:lnTo>
                  <a:pt x="4016" y="1252"/>
                </a:lnTo>
                <a:lnTo>
                  <a:pt x="4017" y="1259"/>
                </a:lnTo>
                <a:lnTo>
                  <a:pt x="4018" y="1266"/>
                </a:lnTo>
                <a:lnTo>
                  <a:pt x="4019" y="1273"/>
                </a:lnTo>
                <a:lnTo>
                  <a:pt x="4025" y="1280"/>
                </a:lnTo>
                <a:lnTo>
                  <a:pt x="4018" y="1284"/>
                </a:lnTo>
                <a:lnTo>
                  <a:pt x="4012" y="1289"/>
                </a:lnTo>
                <a:lnTo>
                  <a:pt x="4006" y="1291"/>
                </a:lnTo>
                <a:lnTo>
                  <a:pt x="4000" y="1292"/>
                </a:lnTo>
                <a:lnTo>
                  <a:pt x="3994" y="1296"/>
                </a:lnTo>
                <a:lnTo>
                  <a:pt x="3999" y="1297"/>
                </a:lnTo>
                <a:lnTo>
                  <a:pt x="4004" y="1297"/>
                </a:lnTo>
                <a:lnTo>
                  <a:pt x="4003" y="1304"/>
                </a:lnTo>
                <a:lnTo>
                  <a:pt x="4008" y="1303"/>
                </a:lnTo>
                <a:lnTo>
                  <a:pt x="4015" y="1297"/>
                </a:lnTo>
                <a:lnTo>
                  <a:pt x="4022" y="1290"/>
                </a:lnTo>
                <a:lnTo>
                  <a:pt x="4027" y="1287"/>
                </a:lnTo>
                <a:lnTo>
                  <a:pt x="4039" y="1287"/>
                </a:lnTo>
                <a:lnTo>
                  <a:pt x="4045" y="1288"/>
                </a:lnTo>
                <a:lnTo>
                  <a:pt x="4052" y="1283"/>
                </a:lnTo>
                <a:lnTo>
                  <a:pt x="4046" y="1290"/>
                </a:lnTo>
                <a:lnTo>
                  <a:pt x="4040" y="1289"/>
                </a:lnTo>
                <a:lnTo>
                  <a:pt x="4046" y="1293"/>
                </a:lnTo>
                <a:lnTo>
                  <a:pt x="4053" y="1295"/>
                </a:lnTo>
                <a:lnTo>
                  <a:pt x="4059" y="1293"/>
                </a:lnTo>
                <a:lnTo>
                  <a:pt x="4065" y="1297"/>
                </a:lnTo>
                <a:lnTo>
                  <a:pt x="4070" y="1297"/>
                </a:lnTo>
                <a:lnTo>
                  <a:pt x="4065" y="1299"/>
                </a:lnTo>
                <a:lnTo>
                  <a:pt x="4069" y="1306"/>
                </a:lnTo>
                <a:lnTo>
                  <a:pt x="4068" y="1312"/>
                </a:lnTo>
                <a:lnTo>
                  <a:pt x="4074" y="1312"/>
                </a:lnTo>
                <a:lnTo>
                  <a:pt x="4077" y="1315"/>
                </a:lnTo>
                <a:lnTo>
                  <a:pt x="4075" y="1322"/>
                </a:lnTo>
                <a:lnTo>
                  <a:pt x="4076" y="1328"/>
                </a:lnTo>
                <a:lnTo>
                  <a:pt x="4070" y="1335"/>
                </a:lnTo>
                <a:lnTo>
                  <a:pt x="4064" y="1339"/>
                </a:lnTo>
                <a:lnTo>
                  <a:pt x="4058" y="1339"/>
                </a:lnTo>
                <a:lnTo>
                  <a:pt x="4052" y="1339"/>
                </a:lnTo>
                <a:lnTo>
                  <a:pt x="4058" y="1341"/>
                </a:lnTo>
                <a:lnTo>
                  <a:pt x="4064" y="1344"/>
                </a:lnTo>
                <a:lnTo>
                  <a:pt x="4066" y="1351"/>
                </a:lnTo>
                <a:lnTo>
                  <a:pt x="4065" y="1351"/>
                </a:lnTo>
                <a:lnTo>
                  <a:pt x="4060" y="1355"/>
                </a:lnTo>
                <a:lnTo>
                  <a:pt x="4054" y="1356"/>
                </a:lnTo>
                <a:lnTo>
                  <a:pt x="4047" y="1356"/>
                </a:lnTo>
                <a:lnTo>
                  <a:pt x="4049" y="1363"/>
                </a:lnTo>
                <a:lnTo>
                  <a:pt x="4056" y="1365"/>
                </a:lnTo>
                <a:lnTo>
                  <a:pt x="4062" y="1365"/>
                </a:lnTo>
                <a:lnTo>
                  <a:pt x="4059" y="1372"/>
                </a:lnTo>
                <a:lnTo>
                  <a:pt x="4053" y="1370"/>
                </a:lnTo>
                <a:lnTo>
                  <a:pt x="4046" y="1368"/>
                </a:lnTo>
                <a:lnTo>
                  <a:pt x="4047" y="1375"/>
                </a:lnTo>
                <a:lnTo>
                  <a:pt x="4041" y="1373"/>
                </a:lnTo>
                <a:lnTo>
                  <a:pt x="4035" y="1376"/>
                </a:lnTo>
                <a:lnTo>
                  <a:pt x="4030" y="1373"/>
                </a:lnTo>
                <a:lnTo>
                  <a:pt x="4023" y="1372"/>
                </a:lnTo>
                <a:lnTo>
                  <a:pt x="4022" y="1372"/>
                </a:lnTo>
                <a:lnTo>
                  <a:pt x="4027" y="1375"/>
                </a:lnTo>
                <a:lnTo>
                  <a:pt x="4033" y="1377"/>
                </a:lnTo>
                <a:lnTo>
                  <a:pt x="4039" y="1376"/>
                </a:lnTo>
                <a:lnTo>
                  <a:pt x="4045" y="1378"/>
                </a:lnTo>
                <a:lnTo>
                  <a:pt x="4052" y="1379"/>
                </a:lnTo>
                <a:lnTo>
                  <a:pt x="4054" y="1379"/>
                </a:lnTo>
                <a:lnTo>
                  <a:pt x="4060" y="1384"/>
                </a:lnTo>
                <a:lnTo>
                  <a:pt x="4060" y="1389"/>
                </a:lnTo>
                <a:lnTo>
                  <a:pt x="4054" y="1388"/>
                </a:lnTo>
                <a:lnTo>
                  <a:pt x="4047" y="1389"/>
                </a:lnTo>
                <a:lnTo>
                  <a:pt x="4041" y="1387"/>
                </a:lnTo>
                <a:lnTo>
                  <a:pt x="4035" y="1384"/>
                </a:lnTo>
                <a:lnTo>
                  <a:pt x="4041" y="1388"/>
                </a:lnTo>
                <a:lnTo>
                  <a:pt x="4046" y="1392"/>
                </a:lnTo>
                <a:lnTo>
                  <a:pt x="4054" y="1395"/>
                </a:lnTo>
                <a:lnTo>
                  <a:pt x="4049" y="1402"/>
                </a:lnTo>
                <a:lnTo>
                  <a:pt x="4052" y="1409"/>
                </a:lnTo>
                <a:lnTo>
                  <a:pt x="4045" y="1410"/>
                </a:lnTo>
                <a:lnTo>
                  <a:pt x="4039" y="1417"/>
                </a:lnTo>
                <a:lnTo>
                  <a:pt x="4033" y="1422"/>
                </a:lnTo>
                <a:lnTo>
                  <a:pt x="4027" y="1425"/>
                </a:lnTo>
                <a:lnTo>
                  <a:pt x="4020" y="1428"/>
                </a:lnTo>
                <a:lnTo>
                  <a:pt x="4014" y="1433"/>
                </a:lnTo>
                <a:lnTo>
                  <a:pt x="4008" y="1433"/>
                </a:lnTo>
                <a:lnTo>
                  <a:pt x="4002" y="1437"/>
                </a:lnTo>
                <a:lnTo>
                  <a:pt x="3996" y="1441"/>
                </a:lnTo>
                <a:lnTo>
                  <a:pt x="3989" y="1444"/>
                </a:lnTo>
                <a:lnTo>
                  <a:pt x="3983" y="1445"/>
                </a:lnTo>
                <a:lnTo>
                  <a:pt x="3977" y="1452"/>
                </a:lnTo>
                <a:lnTo>
                  <a:pt x="3971" y="1457"/>
                </a:lnTo>
                <a:lnTo>
                  <a:pt x="3965" y="1459"/>
                </a:lnTo>
                <a:lnTo>
                  <a:pt x="3959" y="1461"/>
                </a:lnTo>
                <a:lnTo>
                  <a:pt x="3955" y="1461"/>
                </a:lnTo>
                <a:lnTo>
                  <a:pt x="3949" y="1459"/>
                </a:lnTo>
                <a:lnTo>
                  <a:pt x="3943" y="1456"/>
                </a:lnTo>
                <a:lnTo>
                  <a:pt x="3937" y="1459"/>
                </a:lnTo>
                <a:lnTo>
                  <a:pt x="3930" y="1460"/>
                </a:lnTo>
                <a:lnTo>
                  <a:pt x="3924" y="1460"/>
                </a:lnTo>
                <a:lnTo>
                  <a:pt x="3918" y="1462"/>
                </a:lnTo>
                <a:lnTo>
                  <a:pt x="3912" y="1462"/>
                </a:lnTo>
                <a:lnTo>
                  <a:pt x="3906" y="1467"/>
                </a:lnTo>
                <a:lnTo>
                  <a:pt x="3899" y="1469"/>
                </a:lnTo>
                <a:lnTo>
                  <a:pt x="3893" y="1472"/>
                </a:lnTo>
                <a:lnTo>
                  <a:pt x="3887" y="1470"/>
                </a:lnTo>
                <a:lnTo>
                  <a:pt x="3881" y="1469"/>
                </a:lnTo>
                <a:lnTo>
                  <a:pt x="3875" y="1472"/>
                </a:lnTo>
                <a:lnTo>
                  <a:pt x="3868" y="1473"/>
                </a:lnTo>
                <a:lnTo>
                  <a:pt x="3866" y="1474"/>
                </a:lnTo>
                <a:lnTo>
                  <a:pt x="3867" y="1480"/>
                </a:lnTo>
                <a:lnTo>
                  <a:pt x="3861" y="1484"/>
                </a:lnTo>
                <a:lnTo>
                  <a:pt x="3855" y="1486"/>
                </a:lnTo>
                <a:lnTo>
                  <a:pt x="3848" y="1492"/>
                </a:lnTo>
                <a:lnTo>
                  <a:pt x="3843" y="1491"/>
                </a:lnTo>
                <a:lnTo>
                  <a:pt x="3841" y="1498"/>
                </a:lnTo>
                <a:lnTo>
                  <a:pt x="3841" y="1499"/>
                </a:lnTo>
                <a:lnTo>
                  <a:pt x="3839" y="1506"/>
                </a:lnTo>
                <a:lnTo>
                  <a:pt x="3833" y="1509"/>
                </a:lnTo>
                <a:lnTo>
                  <a:pt x="3834" y="1504"/>
                </a:lnTo>
                <a:lnTo>
                  <a:pt x="3828" y="1508"/>
                </a:lnTo>
                <a:lnTo>
                  <a:pt x="3822" y="1513"/>
                </a:lnTo>
                <a:lnTo>
                  <a:pt x="3816" y="1515"/>
                </a:lnTo>
                <a:lnTo>
                  <a:pt x="3809" y="1518"/>
                </a:lnTo>
                <a:lnTo>
                  <a:pt x="3803" y="1525"/>
                </a:lnTo>
                <a:lnTo>
                  <a:pt x="3798" y="1530"/>
                </a:lnTo>
                <a:lnTo>
                  <a:pt x="3796" y="1532"/>
                </a:lnTo>
                <a:lnTo>
                  <a:pt x="3789" y="1534"/>
                </a:lnTo>
                <a:lnTo>
                  <a:pt x="3784" y="1536"/>
                </a:lnTo>
                <a:lnTo>
                  <a:pt x="3777" y="1539"/>
                </a:lnTo>
                <a:lnTo>
                  <a:pt x="3773" y="1546"/>
                </a:lnTo>
                <a:lnTo>
                  <a:pt x="3768" y="1548"/>
                </a:lnTo>
                <a:lnTo>
                  <a:pt x="3766" y="1549"/>
                </a:lnTo>
                <a:lnTo>
                  <a:pt x="3760" y="1551"/>
                </a:lnTo>
                <a:lnTo>
                  <a:pt x="3754" y="1550"/>
                </a:lnTo>
                <a:lnTo>
                  <a:pt x="3747" y="1549"/>
                </a:lnTo>
                <a:lnTo>
                  <a:pt x="3741" y="1549"/>
                </a:lnTo>
                <a:lnTo>
                  <a:pt x="3734" y="1553"/>
                </a:lnTo>
                <a:lnTo>
                  <a:pt x="3728" y="1553"/>
                </a:lnTo>
                <a:lnTo>
                  <a:pt x="3721" y="1553"/>
                </a:lnTo>
                <a:lnTo>
                  <a:pt x="3715" y="1553"/>
                </a:lnTo>
                <a:lnTo>
                  <a:pt x="3709" y="1551"/>
                </a:lnTo>
                <a:lnTo>
                  <a:pt x="3703" y="1554"/>
                </a:lnTo>
                <a:lnTo>
                  <a:pt x="3697" y="1554"/>
                </a:lnTo>
                <a:lnTo>
                  <a:pt x="3690" y="1554"/>
                </a:lnTo>
                <a:lnTo>
                  <a:pt x="3685" y="1556"/>
                </a:lnTo>
                <a:lnTo>
                  <a:pt x="3679" y="1557"/>
                </a:lnTo>
                <a:lnTo>
                  <a:pt x="3673" y="1561"/>
                </a:lnTo>
                <a:lnTo>
                  <a:pt x="3667" y="1562"/>
                </a:lnTo>
                <a:lnTo>
                  <a:pt x="3673" y="1558"/>
                </a:lnTo>
                <a:lnTo>
                  <a:pt x="3678" y="1555"/>
                </a:lnTo>
                <a:lnTo>
                  <a:pt x="3671" y="1557"/>
                </a:lnTo>
                <a:lnTo>
                  <a:pt x="3666" y="1558"/>
                </a:lnTo>
                <a:lnTo>
                  <a:pt x="3664" y="1553"/>
                </a:lnTo>
                <a:lnTo>
                  <a:pt x="3657" y="1551"/>
                </a:lnTo>
                <a:lnTo>
                  <a:pt x="3651" y="1551"/>
                </a:lnTo>
                <a:lnTo>
                  <a:pt x="3645" y="1551"/>
                </a:lnTo>
                <a:lnTo>
                  <a:pt x="3639" y="1547"/>
                </a:lnTo>
                <a:lnTo>
                  <a:pt x="3631" y="1549"/>
                </a:lnTo>
                <a:lnTo>
                  <a:pt x="3626" y="1548"/>
                </a:lnTo>
                <a:lnTo>
                  <a:pt x="3620" y="1548"/>
                </a:lnTo>
                <a:lnTo>
                  <a:pt x="3614" y="1547"/>
                </a:lnTo>
                <a:lnTo>
                  <a:pt x="3608" y="1547"/>
                </a:lnTo>
                <a:lnTo>
                  <a:pt x="3601" y="1545"/>
                </a:lnTo>
                <a:lnTo>
                  <a:pt x="3595" y="1547"/>
                </a:lnTo>
                <a:lnTo>
                  <a:pt x="3589" y="1550"/>
                </a:lnTo>
                <a:lnTo>
                  <a:pt x="3583" y="1550"/>
                </a:lnTo>
                <a:lnTo>
                  <a:pt x="3577" y="1553"/>
                </a:lnTo>
                <a:lnTo>
                  <a:pt x="3571" y="1549"/>
                </a:lnTo>
                <a:lnTo>
                  <a:pt x="3564" y="1548"/>
                </a:lnTo>
                <a:lnTo>
                  <a:pt x="3559" y="1545"/>
                </a:lnTo>
                <a:lnTo>
                  <a:pt x="3552" y="1546"/>
                </a:lnTo>
                <a:lnTo>
                  <a:pt x="3546" y="1547"/>
                </a:lnTo>
                <a:lnTo>
                  <a:pt x="3539" y="1548"/>
                </a:lnTo>
                <a:lnTo>
                  <a:pt x="3533" y="1548"/>
                </a:lnTo>
                <a:lnTo>
                  <a:pt x="3528" y="1547"/>
                </a:lnTo>
                <a:lnTo>
                  <a:pt x="3524" y="1545"/>
                </a:lnTo>
                <a:lnTo>
                  <a:pt x="3518" y="1547"/>
                </a:lnTo>
                <a:lnTo>
                  <a:pt x="3511" y="1548"/>
                </a:lnTo>
                <a:lnTo>
                  <a:pt x="3505" y="1548"/>
                </a:lnTo>
                <a:lnTo>
                  <a:pt x="3500" y="1548"/>
                </a:lnTo>
                <a:lnTo>
                  <a:pt x="3494" y="1548"/>
                </a:lnTo>
                <a:lnTo>
                  <a:pt x="3489" y="1547"/>
                </a:lnTo>
                <a:lnTo>
                  <a:pt x="3481" y="1547"/>
                </a:lnTo>
                <a:lnTo>
                  <a:pt x="3475" y="1545"/>
                </a:lnTo>
                <a:lnTo>
                  <a:pt x="3469" y="1546"/>
                </a:lnTo>
                <a:lnTo>
                  <a:pt x="3463" y="1548"/>
                </a:lnTo>
                <a:lnTo>
                  <a:pt x="3457" y="1548"/>
                </a:lnTo>
                <a:lnTo>
                  <a:pt x="3450" y="1549"/>
                </a:lnTo>
                <a:lnTo>
                  <a:pt x="3444" y="1547"/>
                </a:lnTo>
                <a:lnTo>
                  <a:pt x="3438" y="1548"/>
                </a:lnTo>
                <a:lnTo>
                  <a:pt x="3432" y="1553"/>
                </a:lnTo>
                <a:lnTo>
                  <a:pt x="3426" y="1554"/>
                </a:lnTo>
                <a:lnTo>
                  <a:pt x="3419" y="1553"/>
                </a:lnTo>
                <a:lnTo>
                  <a:pt x="3413" y="1548"/>
                </a:lnTo>
                <a:lnTo>
                  <a:pt x="3407" y="1551"/>
                </a:lnTo>
                <a:lnTo>
                  <a:pt x="3408" y="1558"/>
                </a:lnTo>
                <a:lnTo>
                  <a:pt x="3402" y="1557"/>
                </a:lnTo>
                <a:lnTo>
                  <a:pt x="3400" y="1555"/>
                </a:lnTo>
                <a:lnTo>
                  <a:pt x="3393" y="1562"/>
                </a:lnTo>
                <a:lnTo>
                  <a:pt x="3387" y="1566"/>
                </a:lnTo>
                <a:lnTo>
                  <a:pt x="3381" y="1569"/>
                </a:lnTo>
                <a:lnTo>
                  <a:pt x="3379" y="1569"/>
                </a:lnTo>
                <a:lnTo>
                  <a:pt x="3374" y="1575"/>
                </a:lnTo>
                <a:lnTo>
                  <a:pt x="3368" y="1582"/>
                </a:lnTo>
                <a:lnTo>
                  <a:pt x="3361" y="1583"/>
                </a:lnTo>
                <a:lnTo>
                  <a:pt x="3357" y="1590"/>
                </a:lnTo>
                <a:lnTo>
                  <a:pt x="3353" y="1596"/>
                </a:lnTo>
                <a:lnTo>
                  <a:pt x="3349" y="1603"/>
                </a:lnTo>
                <a:lnTo>
                  <a:pt x="3347" y="1610"/>
                </a:lnTo>
                <a:lnTo>
                  <a:pt x="3341" y="1614"/>
                </a:lnTo>
                <a:lnTo>
                  <a:pt x="3333" y="1621"/>
                </a:lnTo>
                <a:lnTo>
                  <a:pt x="3328" y="1621"/>
                </a:lnTo>
                <a:lnTo>
                  <a:pt x="3321" y="1621"/>
                </a:lnTo>
                <a:lnTo>
                  <a:pt x="3315" y="1622"/>
                </a:lnTo>
                <a:lnTo>
                  <a:pt x="3309" y="1625"/>
                </a:lnTo>
                <a:lnTo>
                  <a:pt x="3302" y="1623"/>
                </a:lnTo>
                <a:lnTo>
                  <a:pt x="3296" y="1623"/>
                </a:lnTo>
                <a:lnTo>
                  <a:pt x="3290" y="1627"/>
                </a:lnTo>
                <a:lnTo>
                  <a:pt x="3284" y="1631"/>
                </a:lnTo>
                <a:lnTo>
                  <a:pt x="3280" y="1631"/>
                </a:lnTo>
                <a:lnTo>
                  <a:pt x="3282" y="1638"/>
                </a:lnTo>
                <a:lnTo>
                  <a:pt x="3277" y="1638"/>
                </a:lnTo>
                <a:lnTo>
                  <a:pt x="3269" y="1641"/>
                </a:lnTo>
                <a:lnTo>
                  <a:pt x="3273" y="1635"/>
                </a:lnTo>
                <a:lnTo>
                  <a:pt x="3272" y="1630"/>
                </a:lnTo>
                <a:lnTo>
                  <a:pt x="3269" y="1638"/>
                </a:lnTo>
                <a:lnTo>
                  <a:pt x="3263" y="1641"/>
                </a:lnTo>
                <a:lnTo>
                  <a:pt x="3257" y="1644"/>
                </a:lnTo>
                <a:lnTo>
                  <a:pt x="3251" y="1650"/>
                </a:lnTo>
                <a:lnTo>
                  <a:pt x="3244" y="1653"/>
                </a:lnTo>
                <a:lnTo>
                  <a:pt x="3238" y="1657"/>
                </a:lnTo>
                <a:lnTo>
                  <a:pt x="3232" y="1660"/>
                </a:lnTo>
                <a:lnTo>
                  <a:pt x="3226" y="1663"/>
                </a:lnTo>
                <a:lnTo>
                  <a:pt x="3224" y="1666"/>
                </a:lnTo>
                <a:lnTo>
                  <a:pt x="3220" y="1672"/>
                </a:lnTo>
                <a:lnTo>
                  <a:pt x="3212" y="1677"/>
                </a:lnTo>
                <a:lnTo>
                  <a:pt x="3207" y="1682"/>
                </a:lnTo>
                <a:lnTo>
                  <a:pt x="3203" y="1688"/>
                </a:lnTo>
                <a:lnTo>
                  <a:pt x="3197" y="1694"/>
                </a:lnTo>
                <a:lnTo>
                  <a:pt x="3191" y="1700"/>
                </a:lnTo>
                <a:lnTo>
                  <a:pt x="3184" y="1703"/>
                </a:lnTo>
                <a:lnTo>
                  <a:pt x="3178" y="1708"/>
                </a:lnTo>
                <a:lnTo>
                  <a:pt x="3172" y="1712"/>
                </a:lnTo>
                <a:lnTo>
                  <a:pt x="3166" y="1711"/>
                </a:lnTo>
                <a:lnTo>
                  <a:pt x="3162" y="1703"/>
                </a:lnTo>
                <a:lnTo>
                  <a:pt x="3159" y="1701"/>
                </a:lnTo>
                <a:lnTo>
                  <a:pt x="3152" y="1702"/>
                </a:lnTo>
                <a:lnTo>
                  <a:pt x="3147" y="1698"/>
                </a:lnTo>
                <a:lnTo>
                  <a:pt x="3140" y="1694"/>
                </a:lnTo>
                <a:lnTo>
                  <a:pt x="3134" y="1694"/>
                </a:lnTo>
                <a:lnTo>
                  <a:pt x="3128" y="1692"/>
                </a:lnTo>
                <a:lnTo>
                  <a:pt x="3121" y="1690"/>
                </a:lnTo>
                <a:lnTo>
                  <a:pt x="3116" y="1688"/>
                </a:lnTo>
                <a:lnTo>
                  <a:pt x="3109" y="1687"/>
                </a:lnTo>
                <a:lnTo>
                  <a:pt x="3105" y="1688"/>
                </a:lnTo>
                <a:lnTo>
                  <a:pt x="3110" y="1688"/>
                </a:lnTo>
                <a:lnTo>
                  <a:pt x="3117" y="1691"/>
                </a:lnTo>
                <a:lnTo>
                  <a:pt x="3112" y="1699"/>
                </a:lnTo>
                <a:lnTo>
                  <a:pt x="3118" y="1695"/>
                </a:lnTo>
                <a:lnTo>
                  <a:pt x="3124" y="1695"/>
                </a:lnTo>
                <a:lnTo>
                  <a:pt x="3131" y="1695"/>
                </a:lnTo>
                <a:lnTo>
                  <a:pt x="3137" y="1696"/>
                </a:lnTo>
                <a:lnTo>
                  <a:pt x="3143" y="1700"/>
                </a:lnTo>
                <a:lnTo>
                  <a:pt x="3149" y="1704"/>
                </a:lnTo>
                <a:lnTo>
                  <a:pt x="3155" y="1703"/>
                </a:lnTo>
                <a:lnTo>
                  <a:pt x="3158" y="1704"/>
                </a:lnTo>
                <a:lnTo>
                  <a:pt x="3163" y="1711"/>
                </a:lnTo>
                <a:lnTo>
                  <a:pt x="3169" y="1714"/>
                </a:lnTo>
                <a:lnTo>
                  <a:pt x="3164" y="1720"/>
                </a:lnTo>
                <a:lnTo>
                  <a:pt x="3159" y="1727"/>
                </a:lnTo>
                <a:lnTo>
                  <a:pt x="3152" y="1734"/>
                </a:lnTo>
                <a:lnTo>
                  <a:pt x="3148" y="1740"/>
                </a:lnTo>
                <a:lnTo>
                  <a:pt x="3142" y="1744"/>
                </a:lnTo>
                <a:lnTo>
                  <a:pt x="3136" y="1748"/>
                </a:lnTo>
                <a:lnTo>
                  <a:pt x="3130" y="1752"/>
                </a:lnTo>
                <a:lnTo>
                  <a:pt x="3125" y="1759"/>
                </a:lnTo>
                <a:lnTo>
                  <a:pt x="3119" y="1764"/>
                </a:lnTo>
                <a:lnTo>
                  <a:pt x="3107" y="1766"/>
                </a:lnTo>
                <a:lnTo>
                  <a:pt x="3102" y="1773"/>
                </a:lnTo>
                <a:lnTo>
                  <a:pt x="3097" y="1780"/>
                </a:lnTo>
                <a:lnTo>
                  <a:pt x="3090" y="1786"/>
                </a:lnTo>
                <a:lnTo>
                  <a:pt x="3084" y="1792"/>
                </a:lnTo>
                <a:lnTo>
                  <a:pt x="3078" y="1795"/>
                </a:lnTo>
                <a:lnTo>
                  <a:pt x="3074" y="1796"/>
                </a:lnTo>
                <a:lnTo>
                  <a:pt x="3068" y="1799"/>
                </a:lnTo>
                <a:lnTo>
                  <a:pt x="3061" y="1804"/>
                </a:lnTo>
                <a:lnTo>
                  <a:pt x="3055" y="1808"/>
                </a:lnTo>
                <a:lnTo>
                  <a:pt x="3049" y="1814"/>
                </a:lnTo>
                <a:lnTo>
                  <a:pt x="3043" y="1819"/>
                </a:lnTo>
                <a:lnTo>
                  <a:pt x="3042" y="1819"/>
                </a:lnTo>
                <a:lnTo>
                  <a:pt x="3042" y="1820"/>
                </a:lnTo>
                <a:lnTo>
                  <a:pt x="3043" y="1820"/>
                </a:lnTo>
                <a:lnTo>
                  <a:pt x="3049" y="1816"/>
                </a:lnTo>
                <a:lnTo>
                  <a:pt x="3055" y="1812"/>
                </a:lnTo>
                <a:lnTo>
                  <a:pt x="3061" y="1812"/>
                </a:lnTo>
                <a:lnTo>
                  <a:pt x="3068" y="1808"/>
                </a:lnTo>
                <a:lnTo>
                  <a:pt x="3074" y="1807"/>
                </a:lnTo>
                <a:lnTo>
                  <a:pt x="3080" y="1804"/>
                </a:lnTo>
                <a:lnTo>
                  <a:pt x="3086" y="1800"/>
                </a:lnTo>
                <a:lnTo>
                  <a:pt x="3092" y="1799"/>
                </a:lnTo>
                <a:lnTo>
                  <a:pt x="3099" y="1795"/>
                </a:lnTo>
                <a:lnTo>
                  <a:pt x="3105" y="1790"/>
                </a:lnTo>
                <a:lnTo>
                  <a:pt x="3107" y="1788"/>
                </a:lnTo>
                <a:lnTo>
                  <a:pt x="3114" y="1782"/>
                </a:lnTo>
                <a:lnTo>
                  <a:pt x="3120" y="1775"/>
                </a:lnTo>
                <a:lnTo>
                  <a:pt x="3125" y="1773"/>
                </a:lnTo>
                <a:lnTo>
                  <a:pt x="3133" y="1766"/>
                </a:lnTo>
                <a:lnTo>
                  <a:pt x="3137" y="1762"/>
                </a:lnTo>
                <a:lnTo>
                  <a:pt x="3142" y="1758"/>
                </a:lnTo>
                <a:lnTo>
                  <a:pt x="3149" y="1754"/>
                </a:lnTo>
                <a:lnTo>
                  <a:pt x="3155" y="1748"/>
                </a:lnTo>
                <a:lnTo>
                  <a:pt x="3161" y="1743"/>
                </a:lnTo>
                <a:lnTo>
                  <a:pt x="3168" y="1738"/>
                </a:lnTo>
                <a:lnTo>
                  <a:pt x="3173" y="1731"/>
                </a:lnTo>
                <a:lnTo>
                  <a:pt x="3179" y="1725"/>
                </a:lnTo>
                <a:lnTo>
                  <a:pt x="3187" y="1722"/>
                </a:lnTo>
                <a:lnTo>
                  <a:pt x="3204" y="1710"/>
                </a:lnTo>
                <a:lnTo>
                  <a:pt x="3210" y="1704"/>
                </a:lnTo>
                <a:lnTo>
                  <a:pt x="3217" y="1701"/>
                </a:lnTo>
                <a:lnTo>
                  <a:pt x="3228" y="1694"/>
                </a:lnTo>
                <a:lnTo>
                  <a:pt x="3235" y="1692"/>
                </a:lnTo>
                <a:lnTo>
                  <a:pt x="3241" y="1688"/>
                </a:lnTo>
                <a:lnTo>
                  <a:pt x="3246" y="1687"/>
                </a:lnTo>
                <a:lnTo>
                  <a:pt x="3252" y="1682"/>
                </a:lnTo>
                <a:lnTo>
                  <a:pt x="3258" y="1680"/>
                </a:lnTo>
                <a:lnTo>
                  <a:pt x="3264" y="1676"/>
                </a:lnTo>
                <a:lnTo>
                  <a:pt x="3270" y="1672"/>
                </a:lnTo>
                <a:lnTo>
                  <a:pt x="3277" y="1670"/>
                </a:lnTo>
                <a:lnTo>
                  <a:pt x="3283" y="1669"/>
                </a:lnTo>
                <a:lnTo>
                  <a:pt x="3289" y="1667"/>
                </a:lnTo>
                <a:lnTo>
                  <a:pt x="3295" y="1664"/>
                </a:lnTo>
                <a:lnTo>
                  <a:pt x="3307" y="1659"/>
                </a:lnTo>
                <a:lnTo>
                  <a:pt x="3312" y="1657"/>
                </a:lnTo>
                <a:lnTo>
                  <a:pt x="3318" y="1655"/>
                </a:lnTo>
                <a:lnTo>
                  <a:pt x="3325" y="1652"/>
                </a:lnTo>
                <a:lnTo>
                  <a:pt x="3337" y="1650"/>
                </a:lnTo>
                <a:lnTo>
                  <a:pt x="3343" y="1647"/>
                </a:lnTo>
                <a:lnTo>
                  <a:pt x="3349" y="1644"/>
                </a:lnTo>
                <a:lnTo>
                  <a:pt x="3355" y="1642"/>
                </a:lnTo>
                <a:lnTo>
                  <a:pt x="3361" y="1639"/>
                </a:lnTo>
                <a:lnTo>
                  <a:pt x="3368" y="1638"/>
                </a:lnTo>
                <a:lnTo>
                  <a:pt x="3373" y="1636"/>
                </a:lnTo>
                <a:lnTo>
                  <a:pt x="3380" y="1635"/>
                </a:lnTo>
                <a:lnTo>
                  <a:pt x="3391" y="1630"/>
                </a:lnTo>
                <a:lnTo>
                  <a:pt x="3399" y="1630"/>
                </a:lnTo>
                <a:lnTo>
                  <a:pt x="3404" y="1629"/>
                </a:lnTo>
                <a:lnTo>
                  <a:pt x="3410" y="1629"/>
                </a:lnTo>
                <a:lnTo>
                  <a:pt x="3416" y="1628"/>
                </a:lnTo>
                <a:lnTo>
                  <a:pt x="3422" y="1628"/>
                </a:lnTo>
                <a:lnTo>
                  <a:pt x="3430" y="1626"/>
                </a:lnTo>
                <a:lnTo>
                  <a:pt x="3436" y="1626"/>
                </a:lnTo>
                <a:lnTo>
                  <a:pt x="3442" y="1626"/>
                </a:lnTo>
                <a:lnTo>
                  <a:pt x="3449" y="1627"/>
                </a:lnTo>
                <a:lnTo>
                  <a:pt x="3461" y="1629"/>
                </a:lnTo>
                <a:lnTo>
                  <a:pt x="3467" y="1630"/>
                </a:lnTo>
                <a:lnTo>
                  <a:pt x="3473" y="1634"/>
                </a:lnTo>
                <a:lnTo>
                  <a:pt x="3479" y="1636"/>
                </a:lnTo>
                <a:lnTo>
                  <a:pt x="3486" y="1641"/>
                </a:lnTo>
                <a:lnTo>
                  <a:pt x="3492" y="1647"/>
                </a:lnTo>
                <a:lnTo>
                  <a:pt x="3497" y="1654"/>
                </a:lnTo>
                <a:lnTo>
                  <a:pt x="3496" y="1661"/>
                </a:lnTo>
                <a:lnTo>
                  <a:pt x="3490" y="1659"/>
                </a:lnTo>
                <a:lnTo>
                  <a:pt x="3483" y="1657"/>
                </a:lnTo>
                <a:lnTo>
                  <a:pt x="3480" y="1659"/>
                </a:lnTo>
                <a:lnTo>
                  <a:pt x="3481" y="1660"/>
                </a:lnTo>
                <a:lnTo>
                  <a:pt x="3485" y="1662"/>
                </a:lnTo>
                <a:lnTo>
                  <a:pt x="3481" y="1663"/>
                </a:lnTo>
                <a:lnTo>
                  <a:pt x="3485" y="1663"/>
                </a:lnTo>
                <a:lnTo>
                  <a:pt x="3490" y="1669"/>
                </a:lnTo>
                <a:lnTo>
                  <a:pt x="3486" y="1677"/>
                </a:lnTo>
                <a:lnTo>
                  <a:pt x="3487" y="1683"/>
                </a:lnTo>
                <a:lnTo>
                  <a:pt x="3481" y="1686"/>
                </a:lnTo>
                <a:lnTo>
                  <a:pt x="3474" y="1691"/>
                </a:lnTo>
                <a:lnTo>
                  <a:pt x="3469" y="1692"/>
                </a:lnTo>
                <a:lnTo>
                  <a:pt x="3462" y="1694"/>
                </a:lnTo>
                <a:lnTo>
                  <a:pt x="3456" y="1696"/>
                </a:lnTo>
                <a:lnTo>
                  <a:pt x="3455" y="1698"/>
                </a:lnTo>
                <a:lnTo>
                  <a:pt x="3449" y="1704"/>
                </a:lnTo>
                <a:lnTo>
                  <a:pt x="3443" y="1708"/>
                </a:lnTo>
                <a:lnTo>
                  <a:pt x="3437" y="1709"/>
                </a:lnTo>
                <a:lnTo>
                  <a:pt x="3431" y="1714"/>
                </a:lnTo>
                <a:lnTo>
                  <a:pt x="3425" y="1717"/>
                </a:lnTo>
                <a:lnTo>
                  <a:pt x="3418" y="1720"/>
                </a:lnTo>
                <a:lnTo>
                  <a:pt x="3412" y="1722"/>
                </a:lnTo>
                <a:lnTo>
                  <a:pt x="3406" y="1723"/>
                </a:lnTo>
                <a:lnTo>
                  <a:pt x="3400" y="1718"/>
                </a:lnTo>
                <a:lnTo>
                  <a:pt x="3393" y="1716"/>
                </a:lnTo>
                <a:lnTo>
                  <a:pt x="3387" y="1714"/>
                </a:lnTo>
                <a:lnTo>
                  <a:pt x="3386" y="1711"/>
                </a:lnTo>
                <a:lnTo>
                  <a:pt x="3380" y="1709"/>
                </a:lnTo>
                <a:lnTo>
                  <a:pt x="3374" y="1714"/>
                </a:lnTo>
                <a:lnTo>
                  <a:pt x="3349" y="1714"/>
                </a:lnTo>
                <a:lnTo>
                  <a:pt x="3343" y="1718"/>
                </a:lnTo>
                <a:lnTo>
                  <a:pt x="3337" y="1720"/>
                </a:lnTo>
                <a:lnTo>
                  <a:pt x="3330" y="1722"/>
                </a:lnTo>
                <a:lnTo>
                  <a:pt x="3326" y="1723"/>
                </a:lnTo>
                <a:lnTo>
                  <a:pt x="3332" y="1724"/>
                </a:lnTo>
                <a:lnTo>
                  <a:pt x="3339" y="1722"/>
                </a:lnTo>
                <a:lnTo>
                  <a:pt x="3345" y="1719"/>
                </a:lnTo>
                <a:lnTo>
                  <a:pt x="3352" y="1717"/>
                </a:lnTo>
                <a:lnTo>
                  <a:pt x="3357" y="1722"/>
                </a:lnTo>
                <a:lnTo>
                  <a:pt x="3364" y="1725"/>
                </a:lnTo>
                <a:lnTo>
                  <a:pt x="3371" y="1728"/>
                </a:lnTo>
                <a:lnTo>
                  <a:pt x="3377" y="1728"/>
                </a:lnTo>
                <a:lnTo>
                  <a:pt x="3383" y="1732"/>
                </a:lnTo>
                <a:lnTo>
                  <a:pt x="3384" y="1739"/>
                </a:lnTo>
                <a:lnTo>
                  <a:pt x="3383" y="1746"/>
                </a:lnTo>
                <a:lnTo>
                  <a:pt x="3383" y="1751"/>
                </a:lnTo>
                <a:lnTo>
                  <a:pt x="3384" y="1751"/>
                </a:lnTo>
                <a:lnTo>
                  <a:pt x="3390" y="1748"/>
                </a:lnTo>
                <a:lnTo>
                  <a:pt x="3397" y="1746"/>
                </a:lnTo>
                <a:lnTo>
                  <a:pt x="3403" y="1742"/>
                </a:lnTo>
                <a:lnTo>
                  <a:pt x="3408" y="1739"/>
                </a:lnTo>
                <a:lnTo>
                  <a:pt x="3414" y="1735"/>
                </a:lnTo>
                <a:lnTo>
                  <a:pt x="3421" y="1735"/>
                </a:lnTo>
                <a:lnTo>
                  <a:pt x="3427" y="1738"/>
                </a:lnTo>
                <a:lnTo>
                  <a:pt x="3433" y="1738"/>
                </a:lnTo>
                <a:lnTo>
                  <a:pt x="3434" y="1743"/>
                </a:lnTo>
                <a:lnTo>
                  <a:pt x="3440" y="1742"/>
                </a:lnTo>
                <a:lnTo>
                  <a:pt x="3434" y="1748"/>
                </a:lnTo>
                <a:lnTo>
                  <a:pt x="3428" y="1754"/>
                </a:lnTo>
                <a:lnTo>
                  <a:pt x="3423" y="1760"/>
                </a:lnTo>
                <a:lnTo>
                  <a:pt x="3419" y="1767"/>
                </a:lnTo>
                <a:lnTo>
                  <a:pt x="3414" y="1773"/>
                </a:lnTo>
                <a:lnTo>
                  <a:pt x="3408" y="1779"/>
                </a:lnTo>
                <a:lnTo>
                  <a:pt x="3402" y="1783"/>
                </a:lnTo>
                <a:lnTo>
                  <a:pt x="3396" y="1787"/>
                </a:lnTo>
                <a:lnTo>
                  <a:pt x="3390" y="1790"/>
                </a:lnTo>
                <a:lnTo>
                  <a:pt x="3384" y="1793"/>
                </a:lnTo>
                <a:lnTo>
                  <a:pt x="3390" y="1793"/>
                </a:lnTo>
                <a:lnTo>
                  <a:pt x="3391" y="1796"/>
                </a:lnTo>
                <a:lnTo>
                  <a:pt x="3398" y="1795"/>
                </a:lnTo>
                <a:lnTo>
                  <a:pt x="3404" y="1793"/>
                </a:lnTo>
                <a:lnTo>
                  <a:pt x="3410" y="1793"/>
                </a:lnTo>
                <a:lnTo>
                  <a:pt x="3413" y="1799"/>
                </a:lnTo>
                <a:lnTo>
                  <a:pt x="3407" y="1805"/>
                </a:lnTo>
                <a:lnTo>
                  <a:pt x="3404" y="1812"/>
                </a:lnTo>
                <a:lnTo>
                  <a:pt x="3405" y="1819"/>
                </a:lnTo>
                <a:lnTo>
                  <a:pt x="3407" y="1825"/>
                </a:lnTo>
                <a:lnTo>
                  <a:pt x="3407" y="1832"/>
                </a:lnTo>
                <a:lnTo>
                  <a:pt x="3407" y="1838"/>
                </a:lnTo>
                <a:lnTo>
                  <a:pt x="3408" y="1846"/>
                </a:lnTo>
                <a:lnTo>
                  <a:pt x="3402" y="1852"/>
                </a:lnTo>
                <a:lnTo>
                  <a:pt x="3408" y="1852"/>
                </a:lnTo>
                <a:lnTo>
                  <a:pt x="3407" y="1859"/>
                </a:lnTo>
                <a:lnTo>
                  <a:pt x="3419" y="1860"/>
                </a:lnTo>
                <a:lnTo>
                  <a:pt x="3426" y="1860"/>
                </a:lnTo>
                <a:lnTo>
                  <a:pt x="3431" y="1864"/>
                </a:lnTo>
                <a:lnTo>
                  <a:pt x="3437" y="1863"/>
                </a:lnTo>
                <a:lnTo>
                  <a:pt x="3443" y="1865"/>
                </a:lnTo>
                <a:lnTo>
                  <a:pt x="3447" y="1867"/>
                </a:lnTo>
                <a:lnTo>
                  <a:pt x="3440" y="1872"/>
                </a:lnTo>
                <a:lnTo>
                  <a:pt x="3434" y="1873"/>
                </a:lnTo>
                <a:lnTo>
                  <a:pt x="3428" y="1875"/>
                </a:lnTo>
                <a:lnTo>
                  <a:pt x="3430" y="1878"/>
                </a:lnTo>
                <a:lnTo>
                  <a:pt x="3436" y="1878"/>
                </a:lnTo>
                <a:lnTo>
                  <a:pt x="3440" y="1885"/>
                </a:lnTo>
                <a:lnTo>
                  <a:pt x="3446" y="1889"/>
                </a:lnTo>
                <a:lnTo>
                  <a:pt x="3452" y="1886"/>
                </a:lnTo>
                <a:lnTo>
                  <a:pt x="3459" y="1886"/>
                </a:lnTo>
                <a:lnTo>
                  <a:pt x="3465" y="1893"/>
                </a:lnTo>
                <a:lnTo>
                  <a:pt x="3471" y="1895"/>
                </a:lnTo>
                <a:lnTo>
                  <a:pt x="3477" y="1895"/>
                </a:lnTo>
                <a:lnTo>
                  <a:pt x="3483" y="1893"/>
                </a:lnTo>
                <a:lnTo>
                  <a:pt x="3490" y="1894"/>
                </a:lnTo>
                <a:lnTo>
                  <a:pt x="3496" y="1895"/>
                </a:lnTo>
                <a:lnTo>
                  <a:pt x="3502" y="1899"/>
                </a:lnTo>
                <a:lnTo>
                  <a:pt x="3496" y="1902"/>
                </a:lnTo>
                <a:lnTo>
                  <a:pt x="3493" y="1907"/>
                </a:lnTo>
                <a:lnTo>
                  <a:pt x="3500" y="1905"/>
                </a:lnTo>
                <a:lnTo>
                  <a:pt x="3505" y="1902"/>
                </a:lnTo>
                <a:lnTo>
                  <a:pt x="3511" y="1904"/>
                </a:lnTo>
                <a:lnTo>
                  <a:pt x="3518" y="1902"/>
                </a:lnTo>
                <a:lnTo>
                  <a:pt x="3524" y="1900"/>
                </a:lnTo>
                <a:lnTo>
                  <a:pt x="3529" y="1896"/>
                </a:lnTo>
                <a:lnTo>
                  <a:pt x="3536" y="1893"/>
                </a:lnTo>
                <a:lnTo>
                  <a:pt x="3541" y="1888"/>
                </a:lnTo>
                <a:lnTo>
                  <a:pt x="3545" y="1895"/>
                </a:lnTo>
                <a:lnTo>
                  <a:pt x="3545" y="1902"/>
                </a:lnTo>
                <a:lnTo>
                  <a:pt x="3552" y="1907"/>
                </a:lnTo>
                <a:lnTo>
                  <a:pt x="3557" y="1907"/>
                </a:lnTo>
                <a:lnTo>
                  <a:pt x="3563" y="1902"/>
                </a:lnTo>
                <a:lnTo>
                  <a:pt x="3569" y="1905"/>
                </a:lnTo>
                <a:lnTo>
                  <a:pt x="3570" y="1908"/>
                </a:lnTo>
                <a:lnTo>
                  <a:pt x="3575" y="1914"/>
                </a:lnTo>
                <a:lnTo>
                  <a:pt x="3570" y="1921"/>
                </a:lnTo>
                <a:lnTo>
                  <a:pt x="3564" y="1922"/>
                </a:lnTo>
                <a:lnTo>
                  <a:pt x="3570" y="1928"/>
                </a:lnTo>
                <a:lnTo>
                  <a:pt x="3577" y="1927"/>
                </a:lnTo>
                <a:lnTo>
                  <a:pt x="3583" y="1928"/>
                </a:lnTo>
                <a:lnTo>
                  <a:pt x="3580" y="1935"/>
                </a:lnTo>
                <a:lnTo>
                  <a:pt x="3575" y="1938"/>
                </a:lnTo>
                <a:lnTo>
                  <a:pt x="3568" y="1936"/>
                </a:lnTo>
                <a:lnTo>
                  <a:pt x="3562" y="1937"/>
                </a:lnTo>
                <a:lnTo>
                  <a:pt x="3556" y="1942"/>
                </a:lnTo>
                <a:lnTo>
                  <a:pt x="3550" y="1943"/>
                </a:lnTo>
                <a:lnTo>
                  <a:pt x="3543" y="1943"/>
                </a:lnTo>
                <a:lnTo>
                  <a:pt x="3537" y="1946"/>
                </a:lnTo>
                <a:lnTo>
                  <a:pt x="3531" y="1949"/>
                </a:lnTo>
                <a:lnTo>
                  <a:pt x="3528" y="1951"/>
                </a:lnTo>
                <a:lnTo>
                  <a:pt x="3522" y="1952"/>
                </a:lnTo>
                <a:lnTo>
                  <a:pt x="3520" y="1954"/>
                </a:lnTo>
                <a:lnTo>
                  <a:pt x="3513" y="1957"/>
                </a:lnTo>
                <a:lnTo>
                  <a:pt x="3507" y="1958"/>
                </a:lnTo>
                <a:lnTo>
                  <a:pt x="3501" y="1960"/>
                </a:lnTo>
                <a:lnTo>
                  <a:pt x="3495" y="1962"/>
                </a:lnTo>
                <a:lnTo>
                  <a:pt x="3489" y="1965"/>
                </a:lnTo>
                <a:lnTo>
                  <a:pt x="3482" y="1968"/>
                </a:lnTo>
                <a:lnTo>
                  <a:pt x="3470" y="1972"/>
                </a:lnTo>
                <a:lnTo>
                  <a:pt x="3464" y="1976"/>
                </a:lnTo>
                <a:lnTo>
                  <a:pt x="3458" y="1977"/>
                </a:lnTo>
                <a:lnTo>
                  <a:pt x="3451" y="1976"/>
                </a:lnTo>
                <a:lnTo>
                  <a:pt x="3445" y="1978"/>
                </a:lnTo>
                <a:lnTo>
                  <a:pt x="3439" y="1982"/>
                </a:lnTo>
                <a:lnTo>
                  <a:pt x="3438" y="1984"/>
                </a:lnTo>
                <a:lnTo>
                  <a:pt x="3432" y="1982"/>
                </a:lnTo>
                <a:lnTo>
                  <a:pt x="3426" y="1984"/>
                </a:lnTo>
                <a:lnTo>
                  <a:pt x="3423" y="1981"/>
                </a:lnTo>
                <a:lnTo>
                  <a:pt x="3421" y="1977"/>
                </a:lnTo>
                <a:lnTo>
                  <a:pt x="3422" y="1985"/>
                </a:lnTo>
                <a:lnTo>
                  <a:pt x="3421" y="1992"/>
                </a:lnTo>
                <a:lnTo>
                  <a:pt x="3415" y="1997"/>
                </a:lnTo>
                <a:lnTo>
                  <a:pt x="3409" y="1997"/>
                </a:lnTo>
                <a:lnTo>
                  <a:pt x="3403" y="1993"/>
                </a:lnTo>
                <a:lnTo>
                  <a:pt x="3401" y="1986"/>
                </a:lnTo>
                <a:lnTo>
                  <a:pt x="3405" y="1980"/>
                </a:lnTo>
                <a:lnTo>
                  <a:pt x="3399" y="1982"/>
                </a:lnTo>
                <a:lnTo>
                  <a:pt x="3392" y="1985"/>
                </a:lnTo>
                <a:lnTo>
                  <a:pt x="3393" y="1993"/>
                </a:lnTo>
                <a:lnTo>
                  <a:pt x="3387" y="1996"/>
                </a:lnTo>
                <a:lnTo>
                  <a:pt x="3388" y="1989"/>
                </a:lnTo>
                <a:lnTo>
                  <a:pt x="3381" y="1991"/>
                </a:lnTo>
                <a:lnTo>
                  <a:pt x="3376" y="1994"/>
                </a:lnTo>
                <a:lnTo>
                  <a:pt x="3375" y="2001"/>
                </a:lnTo>
                <a:lnTo>
                  <a:pt x="3373" y="2002"/>
                </a:lnTo>
                <a:lnTo>
                  <a:pt x="3373" y="2009"/>
                </a:lnTo>
                <a:lnTo>
                  <a:pt x="3366" y="2007"/>
                </a:lnTo>
                <a:lnTo>
                  <a:pt x="3364" y="2014"/>
                </a:lnTo>
                <a:lnTo>
                  <a:pt x="3359" y="2020"/>
                </a:lnTo>
                <a:lnTo>
                  <a:pt x="3352" y="2021"/>
                </a:lnTo>
                <a:lnTo>
                  <a:pt x="3350" y="2022"/>
                </a:lnTo>
                <a:lnTo>
                  <a:pt x="3346" y="2029"/>
                </a:lnTo>
                <a:lnTo>
                  <a:pt x="3340" y="2036"/>
                </a:lnTo>
                <a:lnTo>
                  <a:pt x="3333" y="2037"/>
                </a:lnTo>
                <a:lnTo>
                  <a:pt x="3330" y="2043"/>
                </a:lnTo>
                <a:lnTo>
                  <a:pt x="3325" y="2048"/>
                </a:lnTo>
                <a:lnTo>
                  <a:pt x="3319" y="2051"/>
                </a:lnTo>
                <a:lnTo>
                  <a:pt x="3313" y="2056"/>
                </a:lnTo>
                <a:lnTo>
                  <a:pt x="3310" y="2056"/>
                </a:lnTo>
                <a:lnTo>
                  <a:pt x="3307" y="2049"/>
                </a:lnTo>
                <a:lnTo>
                  <a:pt x="3302" y="2057"/>
                </a:lnTo>
                <a:lnTo>
                  <a:pt x="3297" y="2053"/>
                </a:lnTo>
                <a:lnTo>
                  <a:pt x="3296" y="2059"/>
                </a:lnTo>
                <a:lnTo>
                  <a:pt x="3294" y="2066"/>
                </a:lnTo>
                <a:lnTo>
                  <a:pt x="3288" y="2066"/>
                </a:lnTo>
                <a:lnTo>
                  <a:pt x="3285" y="2074"/>
                </a:lnTo>
                <a:lnTo>
                  <a:pt x="3282" y="2067"/>
                </a:lnTo>
                <a:lnTo>
                  <a:pt x="3277" y="2070"/>
                </a:lnTo>
                <a:lnTo>
                  <a:pt x="3270" y="2067"/>
                </a:lnTo>
                <a:lnTo>
                  <a:pt x="3271" y="2061"/>
                </a:lnTo>
                <a:lnTo>
                  <a:pt x="3270" y="2054"/>
                </a:lnTo>
                <a:lnTo>
                  <a:pt x="3267" y="2047"/>
                </a:lnTo>
                <a:lnTo>
                  <a:pt x="3262" y="2054"/>
                </a:lnTo>
                <a:lnTo>
                  <a:pt x="3258" y="2057"/>
                </a:lnTo>
                <a:lnTo>
                  <a:pt x="3255" y="2049"/>
                </a:lnTo>
                <a:lnTo>
                  <a:pt x="3255" y="2042"/>
                </a:lnTo>
                <a:lnTo>
                  <a:pt x="3257" y="2037"/>
                </a:lnTo>
                <a:lnTo>
                  <a:pt x="3259" y="2030"/>
                </a:lnTo>
                <a:lnTo>
                  <a:pt x="3259" y="2023"/>
                </a:lnTo>
                <a:lnTo>
                  <a:pt x="3264" y="2016"/>
                </a:lnTo>
                <a:lnTo>
                  <a:pt x="3267" y="2009"/>
                </a:lnTo>
                <a:lnTo>
                  <a:pt x="3272" y="2002"/>
                </a:lnTo>
                <a:lnTo>
                  <a:pt x="3279" y="1997"/>
                </a:lnTo>
                <a:lnTo>
                  <a:pt x="3285" y="1993"/>
                </a:lnTo>
                <a:lnTo>
                  <a:pt x="3291" y="1989"/>
                </a:lnTo>
                <a:lnTo>
                  <a:pt x="3285" y="1989"/>
                </a:lnTo>
                <a:lnTo>
                  <a:pt x="3279" y="1992"/>
                </a:lnTo>
                <a:lnTo>
                  <a:pt x="3272" y="1998"/>
                </a:lnTo>
                <a:lnTo>
                  <a:pt x="3266" y="2002"/>
                </a:lnTo>
                <a:lnTo>
                  <a:pt x="3272" y="1996"/>
                </a:lnTo>
                <a:lnTo>
                  <a:pt x="3278" y="1991"/>
                </a:lnTo>
                <a:lnTo>
                  <a:pt x="3284" y="1986"/>
                </a:lnTo>
                <a:lnTo>
                  <a:pt x="3290" y="1983"/>
                </a:lnTo>
                <a:lnTo>
                  <a:pt x="3296" y="1980"/>
                </a:lnTo>
                <a:lnTo>
                  <a:pt x="3297" y="1985"/>
                </a:lnTo>
                <a:lnTo>
                  <a:pt x="3304" y="1982"/>
                </a:lnTo>
                <a:lnTo>
                  <a:pt x="3310" y="1977"/>
                </a:lnTo>
                <a:lnTo>
                  <a:pt x="3316" y="1975"/>
                </a:lnTo>
                <a:lnTo>
                  <a:pt x="3304" y="1978"/>
                </a:lnTo>
                <a:lnTo>
                  <a:pt x="3310" y="1972"/>
                </a:lnTo>
                <a:lnTo>
                  <a:pt x="3317" y="1968"/>
                </a:lnTo>
                <a:lnTo>
                  <a:pt x="3322" y="1965"/>
                </a:lnTo>
                <a:lnTo>
                  <a:pt x="3329" y="1961"/>
                </a:lnTo>
                <a:lnTo>
                  <a:pt x="3341" y="1954"/>
                </a:lnTo>
                <a:lnTo>
                  <a:pt x="3347" y="1952"/>
                </a:lnTo>
                <a:lnTo>
                  <a:pt x="3353" y="1949"/>
                </a:lnTo>
                <a:lnTo>
                  <a:pt x="3360" y="1945"/>
                </a:lnTo>
                <a:lnTo>
                  <a:pt x="3366" y="1942"/>
                </a:lnTo>
                <a:lnTo>
                  <a:pt x="3372" y="1941"/>
                </a:lnTo>
                <a:lnTo>
                  <a:pt x="3379" y="1938"/>
                </a:lnTo>
                <a:lnTo>
                  <a:pt x="3384" y="1936"/>
                </a:lnTo>
                <a:lnTo>
                  <a:pt x="3390" y="1933"/>
                </a:lnTo>
                <a:lnTo>
                  <a:pt x="3391" y="1941"/>
                </a:lnTo>
                <a:lnTo>
                  <a:pt x="3388" y="1946"/>
                </a:lnTo>
                <a:lnTo>
                  <a:pt x="3395" y="1944"/>
                </a:lnTo>
                <a:lnTo>
                  <a:pt x="3400" y="1951"/>
                </a:lnTo>
                <a:lnTo>
                  <a:pt x="3399" y="1954"/>
                </a:lnTo>
                <a:lnTo>
                  <a:pt x="3401" y="1954"/>
                </a:lnTo>
                <a:lnTo>
                  <a:pt x="3400" y="1948"/>
                </a:lnTo>
                <a:lnTo>
                  <a:pt x="3402" y="1941"/>
                </a:lnTo>
                <a:lnTo>
                  <a:pt x="3408" y="1937"/>
                </a:lnTo>
                <a:lnTo>
                  <a:pt x="3414" y="1936"/>
                </a:lnTo>
                <a:lnTo>
                  <a:pt x="3420" y="1933"/>
                </a:lnTo>
                <a:lnTo>
                  <a:pt x="3427" y="1930"/>
                </a:lnTo>
                <a:lnTo>
                  <a:pt x="3433" y="1929"/>
                </a:lnTo>
                <a:lnTo>
                  <a:pt x="3445" y="1929"/>
                </a:lnTo>
                <a:lnTo>
                  <a:pt x="3451" y="1927"/>
                </a:lnTo>
                <a:lnTo>
                  <a:pt x="3451" y="1926"/>
                </a:lnTo>
                <a:lnTo>
                  <a:pt x="3446" y="1925"/>
                </a:lnTo>
                <a:lnTo>
                  <a:pt x="3440" y="1925"/>
                </a:lnTo>
                <a:lnTo>
                  <a:pt x="3428" y="1925"/>
                </a:lnTo>
                <a:lnTo>
                  <a:pt x="3421" y="1927"/>
                </a:lnTo>
                <a:lnTo>
                  <a:pt x="3415" y="1925"/>
                </a:lnTo>
                <a:lnTo>
                  <a:pt x="3409" y="1924"/>
                </a:lnTo>
                <a:lnTo>
                  <a:pt x="3403" y="1925"/>
                </a:lnTo>
                <a:lnTo>
                  <a:pt x="3397" y="1925"/>
                </a:lnTo>
                <a:lnTo>
                  <a:pt x="3384" y="1922"/>
                </a:lnTo>
                <a:lnTo>
                  <a:pt x="3379" y="1925"/>
                </a:lnTo>
                <a:lnTo>
                  <a:pt x="3373" y="1930"/>
                </a:lnTo>
                <a:lnTo>
                  <a:pt x="3372" y="1932"/>
                </a:lnTo>
                <a:lnTo>
                  <a:pt x="3364" y="1928"/>
                </a:lnTo>
                <a:lnTo>
                  <a:pt x="3368" y="1921"/>
                </a:lnTo>
                <a:lnTo>
                  <a:pt x="3373" y="1919"/>
                </a:lnTo>
                <a:lnTo>
                  <a:pt x="3379" y="1914"/>
                </a:lnTo>
                <a:lnTo>
                  <a:pt x="3385" y="1910"/>
                </a:lnTo>
                <a:lnTo>
                  <a:pt x="3391" y="1907"/>
                </a:lnTo>
                <a:lnTo>
                  <a:pt x="3397" y="1902"/>
                </a:lnTo>
                <a:lnTo>
                  <a:pt x="3404" y="1896"/>
                </a:lnTo>
                <a:lnTo>
                  <a:pt x="3410" y="1891"/>
                </a:lnTo>
                <a:lnTo>
                  <a:pt x="3412" y="1889"/>
                </a:lnTo>
                <a:lnTo>
                  <a:pt x="3407" y="1891"/>
                </a:lnTo>
                <a:lnTo>
                  <a:pt x="3401" y="1895"/>
                </a:lnTo>
                <a:lnTo>
                  <a:pt x="3399" y="1888"/>
                </a:lnTo>
                <a:lnTo>
                  <a:pt x="3396" y="1881"/>
                </a:lnTo>
                <a:lnTo>
                  <a:pt x="3395" y="1875"/>
                </a:lnTo>
                <a:lnTo>
                  <a:pt x="3395" y="1881"/>
                </a:lnTo>
                <a:lnTo>
                  <a:pt x="3397" y="1888"/>
                </a:lnTo>
                <a:lnTo>
                  <a:pt x="3390" y="1895"/>
                </a:lnTo>
                <a:lnTo>
                  <a:pt x="3384" y="1902"/>
                </a:lnTo>
                <a:lnTo>
                  <a:pt x="3378" y="1908"/>
                </a:lnTo>
                <a:lnTo>
                  <a:pt x="3372" y="1907"/>
                </a:lnTo>
                <a:lnTo>
                  <a:pt x="3366" y="1911"/>
                </a:lnTo>
                <a:lnTo>
                  <a:pt x="3359" y="1913"/>
                </a:lnTo>
                <a:lnTo>
                  <a:pt x="3353" y="1916"/>
                </a:lnTo>
                <a:lnTo>
                  <a:pt x="3341" y="1920"/>
                </a:lnTo>
                <a:lnTo>
                  <a:pt x="3334" y="1925"/>
                </a:lnTo>
                <a:lnTo>
                  <a:pt x="3328" y="1928"/>
                </a:lnTo>
                <a:lnTo>
                  <a:pt x="3322" y="1930"/>
                </a:lnTo>
                <a:lnTo>
                  <a:pt x="3317" y="1933"/>
                </a:lnTo>
                <a:lnTo>
                  <a:pt x="3310" y="1935"/>
                </a:lnTo>
                <a:lnTo>
                  <a:pt x="3304" y="1938"/>
                </a:lnTo>
                <a:lnTo>
                  <a:pt x="3298" y="1933"/>
                </a:lnTo>
                <a:lnTo>
                  <a:pt x="3297" y="1933"/>
                </a:lnTo>
                <a:lnTo>
                  <a:pt x="3302" y="1926"/>
                </a:lnTo>
                <a:lnTo>
                  <a:pt x="3306" y="1919"/>
                </a:lnTo>
                <a:lnTo>
                  <a:pt x="3299" y="1924"/>
                </a:lnTo>
                <a:lnTo>
                  <a:pt x="3293" y="1928"/>
                </a:lnTo>
                <a:lnTo>
                  <a:pt x="3291" y="1928"/>
                </a:lnTo>
                <a:lnTo>
                  <a:pt x="3294" y="1936"/>
                </a:lnTo>
                <a:lnTo>
                  <a:pt x="3289" y="1941"/>
                </a:lnTo>
                <a:lnTo>
                  <a:pt x="3283" y="1938"/>
                </a:lnTo>
                <a:lnTo>
                  <a:pt x="3281" y="1943"/>
                </a:lnTo>
                <a:lnTo>
                  <a:pt x="3274" y="1946"/>
                </a:lnTo>
                <a:lnTo>
                  <a:pt x="3268" y="1943"/>
                </a:lnTo>
                <a:lnTo>
                  <a:pt x="3262" y="1946"/>
                </a:lnTo>
                <a:lnTo>
                  <a:pt x="3256" y="1949"/>
                </a:lnTo>
                <a:lnTo>
                  <a:pt x="3250" y="1950"/>
                </a:lnTo>
                <a:lnTo>
                  <a:pt x="3247" y="1943"/>
                </a:lnTo>
                <a:lnTo>
                  <a:pt x="3241" y="1942"/>
                </a:lnTo>
                <a:lnTo>
                  <a:pt x="3235" y="1944"/>
                </a:lnTo>
                <a:lnTo>
                  <a:pt x="3235" y="1937"/>
                </a:lnTo>
                <a:lnTo>
                  <a:pt x="3230" y="1941"/>
                </a:lnTo>
                <a:lnTo>
                  <a:pt x="3228" y="1938"/>
                </a:lnTo>
                <a:lnTo>
                  <a:pt x="3222" y="1943"/>
                </a:lnTo>
                <a:lnTo>
                  <a:pt x="3219" y="1936"/>
                </a:lnTo>
                <a:lnTo>
                  <a:pt x="3220" y="1929"/>
                </a:lnTo>
                <a:lnTo>
                  <a:pt x="3224" y="1922"/>
                </a:lnTo>
                <a:lnTo>
                  <a:pt x="3223" y="1916"/>
                </a:lnTo>
                <a:lnTo>
                  <a:pt x="3228" y="1911"/>
                </a:lnTo>
                <a:lnTo>
                  <a:pt x="3228" y="1908"/>
                </a:lnTo>
                <a:lnTo>
                  <a:pt x="3225" y="1908"/>
                </a:lnTo>
                <a:lnTo>
                  <a:pt x="3219" y="1907"/>
                </a:lnTo>
                <a:lnTo>
                  <a:pt x="3212" y="1902"/>
                </a:lnTo>
                <a:lnTo>
                  <a:pt x="3211" y="1895"/>
                </a:lnTo>
                <a:lnTo>
                  <a:pt x="3216" y="1891"/>
                </a:lnTo>
                <a:lnTo>
                  <a:pt x="3219" y="1884"/>
                </a:lnTo>
                <a:lnTo>
                  <a:pt x="3220" y="1877"/>
                </a:lnTo>
                <a:lnTo>
                  <a:pt x="3222" y="1870"/>
                </a:lnTo>
                <a:lnTo>
                  <a:pt x="3224" y="1863"/>
                </a:lnTo>
                <a:lnTo>
                  <a:pt x="3227" y="1856"/>
                </a:lnTo>
                <a:lnTo>
                  <a:pt x="3229" y="1849"/>
                </a:lnTo>
                <a:lnTo>
                  <a:pt x="3231" y="1843"/>
                </a:lnTo>
                <a:lnTo>
                  <a:pt x="3234" y="1836"/>
                </a:lnTo>
                <a:lnTo>
                  <a:pt x="3236" y="1829"/>
                </a:lnTo>
                <a:lnTo>
                  <a:pt x="3238" y="1822"/>
                </a:lnTo>
                <a:lnTo>
                  <a:pt x="3240" y="1815"/>
                </a:lnTo>
                <a:lnTo>
                  <a:pt x="3242" y="1808"/>
                </a:lnTo>
                <a:lnTo>
                  <a:pt x="3246" y="1800"/>
                </a:lnTo>
                <a:lnTo>
                  <a:pt x="3248" y="1795"/>
                </a:lnTo>
                <a:lnTo>
                  <a:pt x="3247" y="1793"/>
                </a:lnTo>
                <a:lnTo>
                  <a:pt x="3241" y="1787"/>
                </a:lnTo>
                <a:lnTo>
                  <a:pt x="3239" y="1781"/>
                </a:lnTo>
                <a:lnTo>
                  <a:pt x="3233" y="1774"/>
                </a:lnTo>
                <a:lnTo>
                  <a:pt x="3227" y="1772"/>
                </a:lnTo>
                <a:lnTo>
                  <a:pt x="3222" y="1776"/>
                </a:lnTo>
                <a:lnTo>
                  <a:pt x="3214" y="1776"/>
                </a:lnTo>
                <a:lnTo>
                  <a:pt x="3208" y="1779"/>
                </a:lnTo>
                <a:lnTo>
                  <a:pt x="3202" y="1781"/>
                </a:lnTo>
                <a:lnTo>
                  <a:pt x="3196" y="1782"/>
                </a:lnTo>
                <a:lnTo>
                  <a:pt x="3190" y="1786"/>
                </a:lnTo>
                <a:lnTo>
                  <a:pt x="3189" y="1783"/>
                </a:lnTo>
                <a:lnTo>
                  <a:pt x="3183" y="1778"/>
                </a:lnTo>
                <a:lnTo>
                  <a:pt x="3186" y="1772"/>
                </a:lnTo>
                <a:lnTo>
                  <a:pt x="3184" y="1765"/>
                </a:lnTo>
                <a:lnTo>
                  <a:pt x="3178" y="1764"/>
                </a:lnTo>
                <a:lnTo>
                  <a:pt x="3177" y="1765"/>
                </a:lnTo>
                <a:lnTo>
                  <a:pt x="3171" y="1770"/>
                </a:lnTo>
                <a:lnTo>
                  <a:pt x="3165" y="1776"/>
                </a:lnTo>
                <a:lnTo>
                  <a:pt x="3158" y="1782"/>
                </a:lnTo>
                <a:lnTo>
                  <a:pt x="3152" y="1787"/>
                </a:lnTo>
                <a:lnTo>
                  <a:pt x="3139" y="1799"/>
                </a:lnTo>
                <a:lnTo>
                  <a:pt x="3133" y="1805"/>
                </a:lnTo>
                <a:lnTo>
                  <a:pt x="3127" y="1811"/>
                </a:lnTo>
                <a:lnTo>
                  <a:pt x="3120" y="1816"/>
                </a:lnTo>
                <a:lnTo>
                  <a:pt x="3114" y="1822"/>
                </a:lnTo>
                <a:lnTo>
                  <a:pt x="3113" y="1822"/>
                </a:lnTo>
                <a:lnTo>
                  <a:pt x="3110" y="1829"/>
                </a:lnTo>
                <a:lnTo>
                  <a:pt x="3107" y="1837"/>
                </a:lnTo>
                <a:lnTo>
                  <a:pt x="3104" y="1843"/>
                </a:lnTo>
                <a:lnTo>
                  <a:pt x="3103" y="1844"/>
                </a:lnTo>
                <a:lnTo>
                  <a:pt x="3097" y="1849"/>
                </a:lnTo>
                <a:lnTo>
                  <a:pt x="3090" y="1854"/>
                </a:lnTo>
                <a:lnTo>
                  <a:pt x="3084" y="1861"/>
                </a:lnTo>
                <a:lnTo>
                  <a:pt x="3083" y="1868"/>
                </a:lnTo>
                <a:lnTo>
                  <a:pt x="3081" y="1870"/>
                </a:lnTo>
                <a:lnTo>
                  <a:pt x="3078" y="1877"/>
                </a:lnTo>
                <a:lnTo>
                  <a:pt x="3078" y="1883"/>
                </a:lnTo>
                <a:lnTo>
                  <a:pt x="3072" y="1888"/>
                </a:lnTo>
                <a:lnTo>
                  <a:pt x="3065" y="1893"/>
                </a:lnTo>
                <a:lnTo>
                  <a:pt x="3060" y="1899"/>
                </a:lnTo>
                <a:lnTo>
                  <a:pt x="3054" y="1902"/>
                </a:lnTo>
                <a:lnTo>
                  <a:pt x="3049" y="1907"/>
                </a:lnTo>
                <a:lnTo>
                  <a:pt x="3042" y="1912"/>
                </a:lnTo>
                <a:lnTo>
                  <a:pt x="3040" y="1916"/>
                </a:lnTo>
                <a:lnTo>
                  <a:pt x="3038" y="1924"/>
                </a:lnTo>
                <a:lnTo>
                  <a:pt x="3031" y="1922"/>
                </a:lnTo>
                <a:lnTo>
                  <a:pt x="3028" y="1929"/>
                </a:lnTo>
                <a:lnTo>
                  <a:pt x="3023" y="1934"/>
                </a:lnTo>
                <a:lnTo>
                  <a:pt x="3020" y="1927"/>
                </a:lnTo>
                <a:lnTo>
                  <a:pt x="3014" y="1930"/>
                </a:lnTo>
                <a:lnTo>
                  <a:pt x="3011" y="1933"/>
                </a:lnTo>
                <a:lnTo>
                  <a:pt x="3004" y="1933"/>
                </a:lnTo>
                <a:lnTo>
                  <a:pt x="2998" y="1933"/>
                </a:lnTo>
                <a:lnTo>
                  <a:pt x="2993" y="1938"/>
                </a:lnTo>
                <a:lnTo>
                  <a:pt x="2987" y="1946"/>
                </a:lnTo>
                <a:lnTo>
                  <a:pt x="2983" y="1953"/>
                </a:lnTo>
                <a:lnTo>
                  <a:pt x="2898" y="1953"/>
                </a:lnTo>
                <a:lnTo>
                  <a:pt x="2892" y="1953"/>
                </a:lnTo>
                <a:lnTo>
                  <a:pt x="2871" y="1953"/>
                </a:lnTo>
                <a:lnTo>
                  <a:pt x="2865" y="1954"/>
                </a:lnTo>
                <a:lnTo>
                  <a:pt x="2851" y="1954"/>
                </a:lnTo>
                <a:lnTo>
                  <a:pt x="2845" y="1954"/>
                </a:lnTo>
                <a:lnTo>
                  <a:pt x="2812" y="1954"/>
                </a:lnTo>
                <a:lnTo>
                  <a:pt x="2810" y="1954"/>
                </a:lnTo>
                <a:lnTo>
                  <a:pt x="2801" y="1954"/>
                </a:lnTo>
                <a:lnTo>
                  <a:pt x="2795" y="1953"/>
                </a:lnTo>
                <a:lnTo>
                  <a:pt x="2789" y="1954"/>
                </a:lnTo>
                <a:lnTo>
                  <a:pt x="2783" y="1956"/>
                </a:lnTo>
                <a:lnTo>
                  <a:pt x="2779" y="1959"/>
                </a:lnTo>
                <a:lnTo>
                  <a:pt x="2773" y="1961"/>
                </a:lnTo>
                <a:lnTo>
                  <a:pt x="2766" y="1965"/>
                </a:lnTo>
                <a:lnTo>
                  <a:pt x="2760" y="1967"/>
                </a:lnTo>
                <a:lnTo>
                  <a:pt x="2754" y="1972"/>
                </a:lnTo>
                <a:lnTo>
                  <a:pt x="2748" y="1976"/>
                </a:lnTo>
                <a:lnTo>
                  <a:pt x="2742" y="1980"/>
                </a:lnTo>
                <a:lnTo>
                  <a:pt x="2735" y="1984"/>
                </a:lnTo>
                <a:lnTo>
                  <a:pt x="2729" y="1989"/>
                </a:lnTo>
                <a:lnTo>
                  <a:pt x="2723" y="1993"/>
                </a:lnTo>
                <a:lnTo>
                  <a:pt x="2722" y="1993"/>
                </a:lnTo>
                <a:lnTo>
                  <a:pt x="2716" y="1998"/>
                </a:lnTo>
                <a:lnTo>
                  <a:pt x="2710" y="2002"/>
                </a:lnTo>
                <a:lnTo>
                  <a:pt x="2703" y="2004"/>
                </a:lnTo>
                <a:lnTo>
                  <a:pt x="2697" y="2006"/>
                </a:lnTo>
                <a:lnTo>
                  <a:pt x="2691" y="2007"/>
                </a:lnTo>
                <a:lnTo>
                  <a:pt x="2685" y="2010"/>
                </a:lnTo>
                <a:lnTo>
                  <a:pt x="2679" y="2014"/>
                </a:lnTo>
                <a:lnTo>
                  <a:pt x="2673" y="2015"/>
                </a:lnTo>
                <a:lnTo>
                  <a:pt x="2666" y="2015"/>
                </a:lnTo>
                <a:lnTo>
                  <a:pt x="2655" y="2020"/>
                </a:lnTo>
                <a:lnTo>
                  <a:pt x="2647" y="2023"/>
                </a:lnTo>
                <a:lnTo>
                  <a:pt x="2642" y="2023"/>
                </a:lnTo>
                <a:lnTo>
                  <a:pt x="2647" y="2018"/>
                </a:lnTo>
                <a:lnTo>
                  <a:pt x="2642" y="2016"/>
                </a:lnTo>
                <a:lnTo>
                  <a:pt x="2635" y="2020"/>
                </a:lnTo>
                <a:lnTo>
                  <a:pt x="2630" y="2020"/>
                </a:lnTo>
                <a:lnTo>
                  <a:pt x="2623" y="2020"/>
                </a:lnTo>
                <a:lnTo>
                  <a:pt x="2611" y="2024"/>
                </a:lnTo>
                <a:lnTo>
                  <a:pt x="2614" y="2024"/>
                </a:lnTo>
                <a:lnTo>
                  <a:pt x="2621" y="2021"/>
                </a:lnTo>
                <a:lnTo>
                  <a:pt x="2627" y="2023"/>
                </a:lnTo>
                <a:lnTo>
                  <a:pt x="2634" y="2021"/>
                </a:lnTo>
                <a:lnTo>
                  <a:pt x="2639" y="2022"/>
                </a:lnTo>
                <a:lnTo>
                  <a:pt x="2639" y="2029"/>
                </a:lnTo>
                <a:lnTo>
                  <a:pt x="2645" y="2026"/>
                </a:lnTo>
                <a:lnTo>
                  <a:pt x="2652" y="2024"/>
                </a:lnTo>
                <a:lnTo>
                  <a:pt x="2645" y="2030"/>
                </a:lnTo>
                <a:lnTo>
                  <a:pt x="2639" y="2037"/>
                </a:lnTo>
                <a:lnTo>
                  <a:pt x="2645" y="2038"/>
                </a:lnTo>
                <a:lnTo>
                  <a:pt x="2639" y="2039"/>
                </a:lnTo>
                <a:lnTo>
                  <a:pt x="2633" y="2041"/>
                </a:lnTo>
                <a:lnTo>
                  <a:pt x="2627" y="2043"/>
                </a:lnTo>
                <a:lnTo>
                  <a:pt x="2628" y="2037"/>
                </a:lnTo>
                <a:lnTo>
                  <a:pt x="2621" y="2036"/>
                </a:lnTo>
                <a:lnTo>
                  <a:pt x="2614" y="2037"/>
                </a:lnTo>
                <a:lnTo>
                  <a:pt x="2608" y="2030"/>
                </a:lnTo>
                <a:lnTo>
                  <a:pt x="2603" y="2030"/>
                </a:lnTo>
                <a:lnTo>
                  <a:pt x="2596" y="2031"/>
                </a:lnTo>
                <a:lnTo>
                  <a:pt x="2591" y="2033"/>
                </a:lnTo>
                <a:lnTo>
                  <a:pt x="2578" y="2034"/>
                </a:lnTo>
                <a:lnTo>
                  <a:pt x="2572" y="2036"/>
                </a:lnTo>
                <a:lnTo>
                  <a:pt x="2566" y="2036"/>
                </a:lnTo>
                <a:lnTo>
                  <a:pt x="2560" y="2038"/>
                </a:lnTo>
                <a:lnTo>
                  <a:pt x="2553" y="2040"/>
                </a:lnTo>
                <a:lnTo>
                  <a:pt x="2547" y="2040"/>
                </a:lnTo>
                <a:lnTo>
                  <a:pt x="2541" y="2041"/>
                </a:lnTo>
                <a:lnTo>
                  <a:pt x="2535" y="2042"/>
                </a:lnTo>
                <a:lnTo>
                  <a:pt x="2529" y="2043"/>
                </a:lnTo>
                <a:lnTo>
                  <a:pt x="2522" y="2045"/>
                </a:lnTo>
                <a:lnTo>
                  <a:pt x="2516" y="2046"/>
                </a:lnTo>
                <a:lnTo>
                  <a:pt x="2510" y="2050"/>
                </a:lnTo>
                <a:lnTo>
                  <a:pt x="2504" y="2054"/>
                </a:lnTo>
                <a:lnTo>
                  <a:pt x="2497" y="2058"/>
                </a:lnTo>
                <a:lnTo>
                  <a:pt x="2490" y="2059"/>
                </a:lnTo>
                <a:lnTo>
                  <a:pt x="2485" y="2064"/>
                </a:lnTo>
                <a:lnTo>
                  <a:pt x="2479" y="2067"/>
                </a:lnTo>
                <a:lnTo>
                  <a:pt x="2474" y="2074"/>
                </a:lnTo>
                <a:lnTo>
                  <a:pt x="2467" y="2080"/>
                </a:lnTo>
                <a:lnTo>
                  <a:pt x="2462" y="2085"/>
                </a:lnTo>
                <a:lnTo>
                  <a:pt x="2463" y="2091"/>
                </a:lnTo>
                <a:lnTo>
                  <a:pt x="2470" y="2094"/>
                </a:lnTo>
                <a:lnTo>
                  <a:pt x="2477" y="2094"/>
                </a:lnTo>
                <a:lnTo>
                  <a:pt x="2482" y="2096"/>
                </a:lnTo>
                <a:lnTo>
                  <a:pt x="2488" y="2093"/>
                </a:lnTo>
                <a:lnTo>
                  <a:pt x="2494" y="2090"/>
                </a:lnTo>
                <a:lnTo>
                  <a:pt x="2501" y="2089"/>
                </a:lnTo>
                <a:lnTo>
                  <a:pt x="2498" y="2096"/>
                </a:lnTo>
                <a:lnTo>
                  <a:pt x="2496" y="2102"/>
                </a:lnTo>
                <a:lnTo>
                  <a:pt x="2495" y="2103"/>
                </a:lnTo>
                <a:lnTo>
                  <a:pt x="2494" y="2103"/>
                </a:lnTo>
                <a:lnTo>
                  <a:pt x="2494" y="2111"/>
                </a:lnTo>
                <a:lnTo>
                  <a:pt x="2498" y="2118"/>
                </a:lnTo>
                <a:lnTo>
                  <a:pt x="2497" y="2119"/>
                </a:lnTo>
                <a:lnTo>
                  <a:pt x="2490" y="2120"/>
                </a:lnTo>
                <a:lnTo>
                  <a:pt x="2484" y="2120"/>
                </a:lnTo>
                <a:lnTo>
                  <a:pt x="2478" y="2120"/>
                </a:lnTo>
                <a:lnTo>
                  <a:pt x="2472" y="2120"/>
                </a:lnTo>
                <a:lnTo>
                  <a:pt x="2465" y="2120"/>
                </a:lnTo>
                <a:lnTo>
                  <a:pt x="2459" y="2122"/>
                </a:lnTo>
                <a:lnTo>
                  <a:pt x="2458" y="2121"/>
                </a:lnTo>
                <a:lnTo>
                  <a:pt x="2452" y="2121"/>
                </a:lnTo>
                <a:lnTo>
                  <a:pt x="2446" y="2123"/>
                </a:lnTo>
                <a:lnTo>
                  <a:pt x="2440" y="2125"/>
                </a:lnTo>
                <a:lnTo>
                  <a:pt x="2433" y="2125"/>
                </a:lnTo>
                <a:lnTo>
                  <a:pt x="2428" y="2127"/>
                </a:lnTo>
                <a:lnTo>
                  <a:pt x="2423" y="2127"/>
                </a:lnTo>
                <a:lnTo>
                  <a:pt x="2416" y="2129"/>
                </a:lnTo>
                <a:lnTo>
                  <a:pt x="2404" y="2142"/>
                </a:lnTo>
                <a:lnTo>
                  <a:pt x="2411" y="2144"/>
                </a:lnTo>
                <a:lnTo>
                  <a:pt x="2417" y="2144"/>
                </a:lnTo>
                <a:lnTo>
                  <a:pt x="2423" y="2145"/>
                </a:lnTo>
                <a:lnTo>
                  <a:pt x="2417" y="2145"/>
                </a:lnTo>
                <a:lnTo>
                  <a:pt x="2411" y="2145"/>
                </a:lnTo>
                <a:lnTo>
                  <a:pt x="2404" y="2144"/>
                </a:lnTo>
                <a:lnTo>
                  <a:pt x="2398" y="2144"/>
                </a:lnTo>
                <a:lnTo>
                  <a:pt x="2392" y="2142"/>
                </a:lnTo>
                <a:lnTo>
                  <a:pt x="2386" y="2139"/>
                </a:lnTo>
                <a:lnTo>
                  <a:pt x="2380" y="2137"/>
                </a:lnTo>
                <a:lnTo>
                  <a:pt x="2373" y="2137"/>
                </a:lnTo>
                <a:lnTo>
                  <a:pt x="2367" y="2136"/>
                </a:lnTo>
                <a:lnTo>
                  <a:pt x="2361" y="2136"/>
                </a:lnTo>
                <a:lnTo>
                  <a:pt x="2355" y="2137"/>
                </a:lnTo>
                <a:lnTo>
                  <a:pt x="2348" y="2139"/>
                </a:lnTo>
                <a:lnTo>
                  <a:pt x="2342" y="2142"/>
                </a:lnTo>
                <a:lnTo>
                  <a:pt x="2336" y="2145"/>
                </a:lnTo>
                <a:lnTo>
                  <a:pt x="2330" y="2150"/>
                </a:lnTo>
                <a:lnTo>
                  <a:pt x="2324" y="2154"/>
                </a:lnTo>
                <a:lnTo>
                  <a:pt x="2317" y="2158"/>
                </a:lnTo>
                <a:lnTo>
                  <a:pt x="2311" y="2163"/>
                </a:lnTo>
                <a:lnTo>
                  <a:pt x="2305" y="2168"/>
                </a:lnTo>
                <a:lnTo>
                  <a:pt x="2299" y="2168"/>
                </a:lnTo>
                <a:lnTo>
                  <a:pt x="2294" y="2171"/>
                </a:lnTo>
                <a:lnTo>
                  <a:pt x="2286" y="2175"/>
                </a:lnTo>
                <a:lnTo>
                  <a:pt x="2275" y="2179"/>
                </a:lnTo>
                <a:lnTo>
                  <a:pt x="2269" y="2185"/>
                </a:lnTo>
                <a:lnTo>
                  <a:pt x="2263" y="2192"/>
                </a:lnTo>
                <a:lnTo>
                  <a:pt x="2257" y="2185"/>
                </a:lnTo>
                <a:lnTo>
                  <a:pt x="2251" y="2187"/>
                </a:lnTo>
                <a:lnTo>
                  <a:pt x="2245" y="2190"/>
                </a:lnTo>
                <a:lnTo>
                  <a:pt x="2239" y="2187"/>
                </a:lnTo>
                <a:lnTo>
                  <a:pt x="2233" y="2184"/>
                </a:lnTo>
                <a:lnTo>
                  <a:pt x="2235" y="2178"/>
                </a:lnTo>
                <a:lnTo>
                  <a:pt x="2238" y="2171"/>
                </a:lnTo>
                <a:lnTo>
                  <a:pt x="2243" y="2163"/>
                </a:lnTo>
                <a:lnTo>
                  <a:pt x="2244" y="2163"/>
                </a:lnTo>
                <a:lnTo>
                  <a:pt x="2250" y="2162"/>
                </a:lnTo>
                <a:lnTo>
                  <a:pt x="2256" y="2163"/>
                </a:lnTo>
                <a:lnTo>
                  <a:pt x="2263" y="2164"/>
                </a:lnTo>
                <a:lnTo>
                  <a:pt x="2269" y="2164"/>
                </a:lnTo>
                <a:lnTo>
                  <a:pt x="2275" y="2163"/>
                </a:lnTo>
                <a:lnTo>
                  <a:pt x="2281" y="2160"/>
                </a:lnTo>
                <a:lnTo>
                  <a:pt x="2283" y="2158"/>
                </a:lnTo>
                <a:lnTo>
                  <a:pt x="2282" y="2150"/>
                </a:lnTo>
                <a:lnTo>
                  <a:pt x="2277" y="2149"/>
                </a:lnTo>
                <a:lnTo>
                  <a:pt x="2274" y="2145"/>
                </a:lnTo>
                <a:lnTo>
                  <a:pt x="2278" y="2144"/>
                </a:lnTo>
                <a:lnTo>
                  <a:pt x="2283" y="2139"/>
                </a:lnTo>
                <a:lnTo>
                  <a:pt x="2287" y="2133"/>
                </a:lnTo>
                <a:lnTo>
                  <a:pt x="2295" y="2119"/>
                </a:lnTo>
                <a:lnTo>
                  <a:pt x="2299" y="2113"/>
                </a:lnTo>
                <a:lnTo>
                  <a:pt x="2301" y="2110"/>
                </a:lnTo>
                <a:lnTo>
                  <a:pt x="2307" y="2107"/>
                </a:lnTo>
                <a:lnTo>
                  <a:pt x="2313" y="2105"/>
                </a:lnTo>
                <a:lnTo>
                  <a:pt x="2320" y="2103"/>
                </a:lnTo>
                <a:lnTo>
                  <a:pt x="2326" y="2098"/>
                </a:lnTo>
                <a:lnTo>
                  <a:pt x="2332" y="2094"/>
                </a:lnTo>
                <a:lnTo>
                  <a:pt x="2338" y="2090"/>
                </a:lnTo>
                <a:lnTo>
                  <a:pt x="2344" y="2087"/>
                </a:lnTo>
                <a:lnTo>
                  <a:pt x="2351" y="2082"/>
                </a:lnTo>
                <a:lnTo>
                  <a:pt x="2355" y="2075"/>
                </a:lnTo>
                <a:lnTo>
                  <a:pt x="2358" y="2069"/>
                </a:lnTo>
                <a:lnTo>
                  <a:pt x="2359" y="2062"/>
                </a:lnTo>
                <a:lnTo>
                  <a:pt x="2361" y="2055"/>
                </a:lnTo>
                <a:lnTo>
                  <a:pt x="2364" y="2049"/>
                </a:lnTo>
                <a:lnTo>
                  <a:pt x="2367" y="2041"/>
                </a:lnTo>
                <a:lnTo>
                  <a:pt x="2369" y="2036"/>
                </a:lnTo>
                <a:lnTo>
                  <a:pt x="2371" y="2028"/>
                </a:lnTo>
                <a:lnTo>
                  <a:pt x="2377" y="2022"/>
                </a:lnTo>
                <a:lnTo>
                  <a:pt x="2384" y="2015"/>
                </a:lnTo>
                <a:lnTo>
                  <a:pt x="2388" y="2008"/>
                </a:lnTo>
                <a:lnTo>
                  <a:pt x="2394" y="2002"/>
                </a:lnTo>
                <a:lnTo>
                  <a:pt x="2400" y="1999"/>
                </a:lnTo>
                <a:lnTo>
                  <a:pt x="2406" y="1992"/>
                </a:lnTo>
                <a:lnTo>
                  <a:pt x="2413" y="1986"/>
                </a:lnTo>
                <a:lnTo>
                  <a:pt x="2418" y="1981"/>
                </a:lnTo>
                <a:lnTo>
                  <a:pt x="2420" y="1974"/>
                </a:lnTo>
                <a:lnTo>
                  <a:pt x="2420" y="1960"/>
                </a:lnTo>
                <a:lnTo>
                  <a:pt x="2419" y="1954"/>
                </a:lnTo>
                <a:lnTo>
                  <a:pt x="2417" y="1948"/>
                </a:lnTo>
                <a:lnTo>
                  <a:pt x="2416" y="1941"/>
                </a:lnTo>
                <a:lnTo>
                  <a:pt x="2412" y="1934"/>
                </a:lnTo>
                <a:lnTo>
                  <a:pt x="2418" y="1935"/>
                </a:lnTo>
                <a:lnTo>
                  <a:pt x="2424" y="1936"/>
                </a:lnTo>
                <a:lnTo>
                  <a:pt x="2430" y="1941"/>
                </a:lnTo>
                <a:lnTo>
                  <a:pt x="2431" y="1948"/>
                </a:lnTo>
                <a:lnTo>
                  <a:pt x="2428" y="1954"/>
                </a:lnTo>
                <a:lnTo>
                  <a:pt x="2432" y="1954"/>
                </a:lnTo>
                <a:lnTo>
                  <a:pt x="2434" y="1960"/>
                </a:lnTo>
                <a:lnTo>
                  <a:pt x="2441" y="1960"/>
                </a:lnTo>
                <a:lnTo>
                  <a:pt x="2436" y="1967"/>
                </a:lnTo>
                <a:lnTo>
                  <a:pt x="2430" y="1973"/>
                </a:lnTo>
                <a:lnTo>
                  <a:pt x="2436" y="1969"/>
                </a:lnTo>
                <a:lnTo>
                  <a:pt x="2443" y="1970"/>
                </a:lnTo>
                <a:lnTo>
                  <a:pt x="2440" y="1977"/>
                </a:lnTo>
                <a:lnTo>
                  <a:pt x="2436" y="1984"/>
                </a:lnTo>
                <a:lnTo>
                  <a:pt x="2443" y="1980"/>
                </a:lnTo>
                <a:lnTo>
                  <a:pt x="2448" y="1976"/>
                </a:lnTo>
                <a:lnTo>
                  <a:pt x="2455" y="1978"/>
                </a:lnTo>
                <a:lnTo>
                  <a:pt x="2455" y="1985"/>
                </a:lnTo>
                <a:lnTo>
                  <a:pt x="2461" y="1989"/>
                </a:lnTo>
                <a:lnTo>
                  <a:pt x="2467" y="1991"/>
                </a:lnTo>
                <a:lnTo>
                  <a:pt x="2474" y="1993"/>
                </a:lnTo>
                <a:lnTo>
                  <a:pt x="2480" y="1994"/>
                </a:lnTo>
                <a:lnTo>
                  <a:pt x="2486" y="1990"/>
                </a:lnTo>
                <a:lnTo>
                  <a:pt x="2487" y="1985"/>
                </a:lnTo>
                <a:lnTo>
                  <a:pt x="2489" y="1981"/>
                </a:lnTo>
                <a:lnTo>
                  <a:pt x="2490" y="1977"/>
                </a:lnTo>
                <a:lnTo>
                  <a:pt x="2489" y="1975"/>
                </a:lnTo>
                <a:lnTo>
                  <a:pt x="2489" y="1968"/>
                </a:lnTo>
                <a:lnTo>
                  <a:pt x="2495" y="1965"/>
                </a:lnTo>
                <a:lnTo>
                  <a:pt x="2500" y="1965"/>
                </a:lnTo>
                <a:lnTo>
                  <a:pt x="2503" y="1973"/>
                </a:lnTo>
                <a:lnTo>
                  <a:pt x="2509" y="1970"/>
                </a:lnTo>
                <a:lnTo>
                  <a:pt x="2513" y="1964"/>
                </a:lnTo>
                <a:lnTo>
                  <a:pt x="2507" y="1968"/>
                </a:lnTo>
                <a:lnTo>
                  <a:pt x="2506" y="1961"/>
                </a:lnTo>
                <a:lnTo>
                  <a:pt x="2504" y="1954"/>
                </a:lnTo>
                <a:lnTo>
                  <a:pt x="2501" y="1952"/>
                </a:lnTo>
                <a:lnTo>
                  <a:pt x="2501" y="1951"/>
                </a:lnTo>
                <a:lnTo>
                  <a:pt x="2502" y="1950"/>
                </a:lnTo>
                <a:lnTo>
                  <a:pt x="2497" y="1944"/>
                </a:lnTo>
                <a:lnTo>
                  <a:pt x="2504" y="1944"/>
                </a:lnTo>
                <a:lnTo>
                  <a:pt x="2505" y="1942"/>
                </a:lnTo>
                <a:lnTo>
                  <a:pt x="2504" y="1941"/>
                </a:lnTo>
                <a:lnTo>
                  <a:pt x="2502" y="1934"/>
                </a:lnTo>
                <a:lnTo>
                  <a:pt x="2507" y="1929"/>
                </a:lnTo>
                <a:lnTo>
                  <a:pt x="2507" y="1922"/>
                </a:lnTo>
                <a:lnTo>
                  <a:pt x="2501" y="1928"/>
                </a:lnTo>
                <a:lnTo>
                  <a:pt x="2494" y="1926"/>
                </a:lnTo>
                <a:lnTo>
                  <a:pt x="2492" y="1920"/>
                </a:lnTo>
                <a:lnTo>
                  <a:pt x="2494" y="1912"/>
                </a:lnTo>
                <a:lnTo>
                  <a:pt x="2495" y="1907"/>
                </a:lnTo>
                <a:lnTo>
                  <a:pt x="2489" y="1908"/>
                </a:lnTo>
                <a:lnTo>
                  <a:pt x="2486" y="1902"/>
                </a:lnTo>
                <a:lnTo>
                  <a:pt x="2487" y="1895"/>
                </a:lnTo>
                <a:lnTo>
                  <a:pt x="2486" y="1888"/>
                </a:lnTo>
                <a:lnTo>
                  <a:pt x="2481" y="1883"/>
                </a:lnTo>
                <a:lnTo>
                  <a:pt x="2474" y="1881"/>
                </a:lnTo>
                <a:lnTo>
                  <a:pt x="2470" y="1880"/>
                </a:lnTo>
                <a:lnTo>
                  <a:pt x="2463" y="1883"/>
                </a:lnTo>
                <a:lnTo>
                  <a:pt x="2466" y="1876"/>
                </a:lnTo>
                <a:lnTo>
                  <a:pt x="2460" y="1880"/>
                </a:lnTo>
                <a:lnTo>
                  <a:pt x="2454" y="1879"/>
                </a:lnTo>
                <a:lnTo>
                  <a:pt x="2448" y="1878"/>
                </a:lnTo>
                <a:lnTo>
                  <a:pt x="2442" y="1878"/>
                </a:lnTo>
                <a:lnTo>
                  <a:pt x="2435" y="1880"/>
                </a:lnTo>
                <a:lnTo>
                  <a:pt x="2442" y="1877"/>
                </a:lnTo>
                <a:lnTo>
                  <a:pt x="2444" y="1873"/>
                </a:lnTo>
                <a:lnTo>
                  <a:pt x="2437" y="1875"/>
                </a:lnTo>
                <a:lnTo>
                  <a:pt x="2444" y="1869"/>
                </a:lnTo>
                <a:lnTo>
                  <a:pt x="2437" y="1871"/>
                </a:lnTo>
                <a:lnTo>
                  <a:pt x="2431" y="1876"/>
                </a:lnTo>
                <a:lnTo>
                  <a:pt x="2435" y="1869"/>
                </a:lnTo>
                <a:lnTo>
                  <a:pt x="2428" y="1869"/>
                </a:lnTo>
                <a:lnTo>
                  <a:pt x="2423" y="1869"/>
                </a:lnTo>
                <a:lnTo>
                  <a:pt x="2417" y="1867"/>
                </a:lnTo>
                <a:lnTo>
                  <a:pt x="2411" y="1865"/>
                </a:lnTo>
                <a:lnTo>
                  <a:pt x="2404" y="1862"/>
                </a:lnTo>
                <a:lnTo>
                  <a:pt x="2398" y="1861"/>
                </a:lnTo>
                <a:lnTo>
                  <a:pt x="2392" y="1863"/>
                </a:lnTo>
                <a:lnTo>
                  <a:pt x="2386" y="1861"/>
                </a:lnTo>
                <a:lnTo>
                  <a:pt x="2380" y="1862"/>
                </a:lnTo>
                <a:lnTo>
                  <a:pt x="2373" y="1863"/>
                </a:lnTo>
                <a:lnTo>
                  <a:pt x="2367" y="1863"/>
                </a:lnTo>
                <a:lnTo>
                  <a:pt x="2361" y="1862"/>
                </a:lnTo>
                <a:lnTo>
                  <a:pt x="2356" y="1861"/>
                </a:lnTo>
                <a:lnTo>
                  <a:pt x="2350" y="1860"/>
                </a:lnTo>
                <a:lnTo>
                  <a:pt x="2343" y="1859"/>
                </a:lnTo>
                <a:lnTo>
                  <a:pt x="2337" y="1855"/>
                </a:lnTo>
                <a:lnTo>
                  <a:pt x="2335" y="1855"/>
                </a:lnTo>
                <a:lnTo>
                  <a:pt x="2329" y="1855"/>
                </a:lnTo>
                <a:lnTo>
                  <a:pt x="2323" y="1852"/>
                </a:lnTo>
                <a:lnTo>
                  <a:pt x="2316" y="1852"/>
                </a:lnTo>
                <a:lnTo>
                  <a:pt x="2310" y="1848"/>
                </a:lnTo>
                <a:lnTo>
                  <a:pt x="2315" y="1841"/>
                </a:lnTo>
                <a:lnTo>
                  <a:pt x="2314" y="1835"/>
                </a:lnTo>
                <a:lnTo>
                  <a:pt x="2303" y="1837"/>
                </a:lnTo>
                <a:lnTo>
                  <a:pt x="2301" y="1837"/>
                </a:lnTo>
                <a:lnTo>
                  <a:pt x="2298" y="1838"/>
                </a:lnTo>
                <a:lnTo>
                  <a:pt x="2292" y="1837"/>
                </a:lnTo>
                <a:lnTo>
                  <a:pt x="2295" y="1830"/>
                </a:lnTo>
                <a:lnTo>
                  <a:pt x="2301" y="1825"/>
                </a:lnTo>
                <a:lnTo>
                  <a:pt x="2303" y="1819"/>
                </a:lnTo>
                <a:lnTo>
                  <a:pt x="2298" y="1823"/>
                </a:lnTo>
                <a:lnTo>
                  <a:pt x="2301" y="1816"/>
                </a:lnTo>
                <a:lnTo>
                  <a:pt x="2306" y="1812"/>
                </a:lnTo>
                <a:lnTo>
                  <a:pt x="2312" y="1812"/>
                </a:lnTo>
                <a:lnTo>
                  <a:pt x="2312" y="1805"/>
                </a:lnTo>
                <a:lnTo>
                  <a:pt x="2300" y="1804"/>
                </a:lnTo>
                <a:lnTo>
                  <a:pt x="2297" y="1796"/>
                </a:lnTo>
                <a:lnTo>
                  <a:pt x="2302" y="1791"/>
                </a:lnTo>
                <a:lnTo>
                  <a:pt x="2306" y="1784"/>
                </a:lnTo>
                <a:lnTo>
                  <a:pt x="2312" y="1779"/>
                </a:lnTo>
                <a:lnTo>
                  <a:pt x="2315" y="1773"/>
                </a:lnTo>
                <a:lnTo>
                  <a:pt x="2312" y="1766"/>
                </a:lnTo>
                <a:lnTo>
                  <a:pt x="2306" y="1760"/>
                </a:lnTo>
                <a:lnTo>
                  <a:pt x="2302" y="1755"/>
                </a:lnTo>
                <a:lnTo>
                  <a:pt x="2305" y="1749"/>
                </a:lnTo>
                <a:lnTo>
                  <a:pt x="2309" y="1743"/>
                </a:lnTo>
                <a:lnTo>
                  <a:pt x="2314" y="1739"/>
                </a:lnTo>
                <a:lnTo>
                  <a:pt x="2317" y="1733"/>
                </a:lnTo>
                <a:lnTo>
                  <a:pt x="2322" y="1725"/>
                </a:lnTo>
                <a:lnTo>
                  <a:pt x="2315" y="1725"/>
                </a:lnTo>
                <a:lnTo>
                  <a:pt x="2309" y="1725"/>
                </a:lnTo>
                <a:lnTo>
                  <a:pt x="2303" y="1725"/>
                </a:lnTo>
                <a:lnTo>
                  <a:pt x="2297" y="1726"/>
                </a:lnTo>
                <a:lnTo>
                  <a:pt x="2291" y="1728"/>
                </a:lnTo>
                <a:lnTo>
                  <a:pt x="2284" y="1728"/>
                </a:lnTo>
                <a:lnTo>
                  <a:pt x="2278" y="1728"/>
                </a:lnTo>
                <a:lnTo>
                  <a:pt x="2271" y="1726"/>
                </a:lnTo>
                <a:lnTo>
                  <a:pt x="2266" y="1719"/>
                </a:lnTo>
                <a:lnTo>
                  <a:pt x="2263" y="1712"/>
                </a:lnTo>
                <a:lnTo>
                  <a:pt x="2263" y="1706"/>
                </a:lnTo>
                <a:lnTo>
                  <a:pt x="2263" y="1699"/>
                </a:lnTo>
                <a:lnTo>
                  <a:pt x="2264" y="1692"/>
                </a:lnTo>
                <a:lnTo>
                  <a:pt x="2264" y="1686"/>
                </a:lnTo>
                <a:lnTo>
                  <a:pt x="2266" y="1678"/>
                </a:lnTo>
                <a:lnTo>
                  <a:pt x="2266" y="1672"/>
                </a:lnTo>
                <a:lnTo>
                  <a:pt x="2266" y="1666"/>
                </a:lnTo>
                <a:lnTo>
                  <a:pt x="2258" y="1664"/>
                </a:lnTo>
                <a:lnTo>
                  <a:pt x="2253" y="1666"/>
                </a:lnTo>
                <a:lnTo>
                  <a:pt x="2247" y="1662"/>
                </a:lnTo>
                <a:lnTo>
                  <a:pt x="2241" y="1664"/>
                </a:lnTo>
                <a:lnTo>
                  <a:pt x="2235" y="1660"/>
                </a:lnTo>
                <a:lnTo>
                  <a:pt x="2228" y="1662"/>
                </a:lnTo>
                <a:lnTo>
                  <a:pt x="2222" y="1662"/>
                </a:lnTo>
                <a:lnTo>
                  <a:pt x="2216" y="1663"/>
                </a:lnTo>
                <a:lnTo>
                  <a:pt x="2210" y="1658"/>
                </a:lnTo>
                <a:lnTo>
                  <a:pt x="2204" y="1658"/>
                </a:lnTo>
                <a:lnTo>
                  <a:pt x="2198" y="1653"/>
                </a:lnTo>
                <a:lnTo>
                  <a:pt x="2191" y="1652"/>
                </a:lnTo>
                <a:lnTo>
                  <a:pt x="2185" y="1649"/>
                </a:lnTo>
                <a:lnTo>
                  <a:pt x="2180" y="1646"/>
                </a:lnTo>
                <a:lnTo>
                  <a:pt x="2173" y="1647"/>
                </a:lnTo>
                <a:lnTo>
                  <a:pt x="2171" y="1646"/>
                </a:lnTo>
                <a:lnTo>
                  <a:pt x="2167" y="1653"/>
                </a:lnTo>
                <a:lnTo>
                  <a:pt x="2169" y="1660"/>
                </a:lnTo>
                <a:lnTo>
                  <a:pt x="2169" y="1667"/>
                </a:lnTo>
                <a:lnTo>
                  <a:pt x="2163" y="1672"/>
                </a:lnTo>
                <a:lnTo>
                  <a:pt x="2157" y="1677"/>
                </a:lnTo>
                <a:lnTo>
                  <a:pt x="2152" y="1678"/>
                </a:lnTo>
                <a:lnTo>
                  <a:pt x="2145" y="1679"/>
                </a:lnTo>
                <a:lnTo>
                  <a:pt x="2139" y="1686"/>
                </a:lnTo>
                <a:lnTo>
                  <a:pt x="2133" y="1690"/>
                </a:lnTo>
                <a:lnTo>
                  <a:pt x="2136" y="1683"/>
                </a:lnTo>
                <a:lnTo>
                  <a:pt x="2144" y="1678"/>
                </a:lnTo>
                <a:lnTo>
                  <a:pt x="2149" y="1674"/>
                </a:lnTo>
                <a:lnTo>
                  <a:pt x="2155" y="1669"/>
                </a:lnTo>
                <a:lnTo>
                  <a:pt x="2159" y="1663"/>
                </a:lnTo>
                <a:lnTo>
                  <a:pt x="2153" y="1657"/>
                </a:lnTo>
                <a:lnTo>
                  <a:pt x="2147" y="1663"/>
                </a:lnTo>
                <a:lnTo>
                  <a:pt x="2144" y="1669"/>
                </a:lnTo>
                <a:lnTo>
                  <a:pt x="2137" y="1675"/>
                </a:lnTo>
                <a:lnTo>
                  <a:pt x="2133" y="1682"/>
                </a:lnTo>
                <a:lnTo>
                  <a:pt x="2127" y="1687"/>
                </a:lnTo>
                <a:lnTo>
                  <a:pt x="2122" y="1694"/>
                </a:lnTo>
                <a:lnTo>
                  <a:pt x="2116" y="1696"/>
                </a:lnTo>
                <a:lnTo>
                  <a:pt x="2109" y="1699"/>
                </a:lnTo>
                <a:lnTo>
                  <a:pt x="2115" y="1693"/>
                </a:lnTo>
                <a:lnTo>
                  <a:pt x="2120" y="1686"/>
                </a:lnTo>
                <a:lnTo>
                  <a:pt x="2126" y="1680"/>
                </a:lnTo>
                <a:lnTo>
                  <a:pt x="2120" y="1680"/>
                </a:lnTo>
                <a:lnTo>
                  <a:pt x="2114" y="1683"/>
                </a:lnTo>
                <a:lnTo>
                  <a:pt x="2107" y="1684"/>
                </a:lnTo>
                <a:lnTo>
                  <a:pt x="2101" y="1686"/>
                </a:lnTo>
                <a:lnTo>
                  <a:pt x="2095" y="1692"/>
                </a:lnTo>
                <a:lnTo>
                  <a:pt x="2093" y="1699"/>
                </a:lnTo>
                <a:lnTo>
                  <a:pt x="2087" y="1704"/>
                </a:lnTo>
                <a:lnTo>
                  <a:pt x="2080" y="1711"/>
                </a:lnTo>
                <a:lnTo>
                  <a:pt x="2069" y="1719"/>
                </a:lnTo>
                <a:lnTo>
                  <a:pt x="2062" y="1722"/>
                </a:lnTo>
                <a:lnTo>
                  <a:pt x="2062" y="1723"/>
                </a:lnTo>
                <a:lnTo>
                  <a:pt x="2058" y="1722"/>
                </a:lnTo>
                <a:lnTo>
                  <a:pt x="2052" y="1720"/>
                </a:lnTo>
                <a:lnTo>
                  <a:pt x="2045" y="1723"/>
                </a:lnTo>
                <a:lnTo>
                  <a:pt x="2039" y="1720"/>
                </a:lnTo>
                <a:lnTo>
                  <a:pt x="2038" y="1715"/>
                </a:lnTo>
                <a:lnTo>
                  <a:pt x="2032" y="1714"/>
                </a:lnTo>
                <a:lnTo>
                  <a:pt x="2027" y="1714"/>
                </a:lnTo>
                <a:lnTo>
                  <a:pt x="2019" y="1715"/>
                </a:lnTo>
                <a:lnTo>
                  <a:pt x="2014" y="1715"/>
                </a:lnTo>
                <a:lnTo>
                  <a:pt x="2007" y="1714"/>
                </a:lnTo>
                <a:lnTo>
                  <a:pt x="2001" y="1716"/>
                </a:lnTo>
                <a:lnTo>
                  <a:pt x="1999" y="1709"/>
                </a:lnTo>
                <a:lnTo>
                  <a:pt x="1999" y="1707"/>
                </a:lnTo>
                <a:lnTo>
                  <a:pt x="2000" y="1707"/>
                </a:lnTo>
                <a:lnTo>
                  <a:pt x="2000" y="1704"/>
                </a:lnTo>
                <a:lnTo>
                  <a:pt x="1995" y="1706"/>
                </a:lnTo>
                <a:lnTo>
                  <a:pt x="1987" y="1708"/>
                </a:lnTo>
                <a:lnTo>
                  <a:pt x="1981" y="1711"/>
                </a:lnTo>
                <a:lnTo>
                  <a:pt x="1975" y="1714"/>
                </a:lnTo>
                <a:lnTo>
                  <a:pt x="1969" y="1717"/>
                </a:lnTo>
                <a:lnTo>
                  <a:pt x="1959" y="1718"/>
                </a:lnTo>
                <a:lnTo>
                  <a:pt x="1953" y="1718"/>
                </a:lnTo>
                <a:lnTo>
                  <a:pt x="1950" y="1715"/>
                </a:lnTo>
                <a:lnTo>
                  <a:pt x="1948" y="1714"/>
                </a:lnTo>
                <a:lnTo>
                  <a:pt x="1949" y="1709"/>
                </a:lnTo>
                <a:lnTo>
                  <a:pt x="1942" y="1707"/>
                </a:lnTo>
                <a:lnTo>
                  <a:pt x="1937" y="1700"/>
                </a:lnTo>
                <a:lnTo>
                  <a:pt x="1930" y="1695"/>
                </a:lnTo>
                <a:lnTo>
                  <a:pt x="1924" y="1696"/>
                </a:lnTo>
                <a:lnTo>
                  <a:pt x="1920" y="1703"/>
                </a:lnTo>
                <a:lnTo>
                  <a:pt x="1918" y="1703"/>
                </a:lnTo>
                <a:lnTo>
                  <a:pt x="1914" y="1698"/>
                </a:lnTo>
                <a:lnTo>
                  <a:pt x="1917" y="1691"/>
                </a:lnTo>
                <a:lnTo>
                  <a:pt x="1910" y="1688"/>
                </a:lnTo>
                <a:lnTo>
                  <a:pt x="1912" y="1682"/>
                </a:lnTo>
                <a:lnTo>
                  <a:pt x="1906" y="1679"/>
                </a:lnTo>
                <a:lnTo>
                  <a:pt x="1899" y="1677"/>
                </a:lnTo>
                <a:lnTo>
                  <a:pt x="1893" y="1675"/>
                </a:lnTo>
                <a:lnTo>
                  <a:pt x="1887" y="1675"/>
                </a:lnTo>
                <a:lnTo>
                  <a:pt x="1881" y="1674"/>
                </a:lnTo>
                <a:lnTo>
                  <a:pt x="1875" y="1676"/>
                </a:lnTo>
                <a:lnTo>
                  <a:pt x="1874" y="1675"/>
                </a:lnTo>
                <a:lnTo>
                  <a:pt x="1873" y="1675"/>
                </a:lnTo>
                <a:lnTo>
                  <a:pt x="1871" y="1676"/>
                </a:lnTo>
                <a:lnTo>
                  <a:pt x="1865" y="1680"/>
                </a:lnTo>
                <a:lnTo>
                  <a:pt x="1859" y="1682"/>
                </a:lnTo>
                <a:lnTo>
                  <a:pt x="1853" y="1683"/>
                </a:lnTo>
                <a:lnTo>
                  <a:pt x="1847" y="1682"/>
                </a:lnTo>
                <a:lnTo>
                  <a:pt x="1848" y="1675"/>
                </a:lnTo>
                <a:lnTo>
                  <a:pt x="1841" y="1674"/>
                </a:lnTo>
                <a:lnTo>
                  <a:pt x="1835" y="1674"/>
                </a:lnTo>
                <a:lnTo>
                  <a:pt x="1829" y="1672"/>
                </a:lnTo>
                <a:lnTo>
                  <a:pt x="1823" y="1668"/>
                </a:lnTo>
                <a:lnTo>
                  <a:pt x="1817" y="1669"/>
                </a:lnTo>
                <a:lnTo>
                  <a:pt x="1810" y="1668"/>
                </a:lnTo>
                <a:lnTo>
                  <a:pt x="1807" y="1663"/>
                </a:lnTo>
                <a:lnTo>
                  <a:pt x="1808" y="1657"/>
                </a:lnTo>
                <a:lnTo>
                  <a:pt x="1811" y="1652"/>
                </a:lnTo>
                <a:lnTo>
                  <a:pt x="1813" y="1645"/>
                </a:lnTo>
                <a:lnTo>
                  <a:pt x="1815" y="1638"/>
                </a:lnTo>
                <a:lnTo>
                  <a:pt x="1816" y="1631"/>
                </a:lnTo>
                <a:lnTo>
                  <a:pt x="1819" y="1625"/>
                </a:lnTo>
                <a:lnTo>
                  <a:pt x="1816" y="1618"/>
                </a:lnTo>
                <a:lnTo>
                  <a:pt x="1807" y="1618"/>
                </a:lnTo>
                <a:lnTo>
                  <a:pt x="1804" y="1617"/>
                </a:lnTo>
                <a:lnTo>
                  <a:pt x="1804" y="1618"/>
                </a:lnTo>
                <a:lnTo>
                  <a:pt x="1800" y="1626"/>
                </a:lnTo>
                <a:lnTo>
                  <a:pt x="1796" y="1633"/>
                </a:lnTo>
                <a:lnTo>
                  <a:pt x="1793" y="1638"/>
                </a:lnTo>
                <a:lnTo>
                  <a:pt x="1790" y="1646"/>
                </a:lnTo>
                <a:lnTo>
                  <a:pt x="1026" y="1646"/>
                </a:lnTo>
                <a:lnTo>
                  <a:pt x="264" y="1646"/>
                </a:lnTo>
                <a:lnTo>
                  <a:pt x="261" y="1639"/>
                </a:lnTo>
                <a:lnTo>
                  <a:pt x="254" y="1641"/>
                </a:lnTo>
                <a:lnTo>
                  <a:pt x="248" y="1645"/>
                </a:lnTo>
                <a:lnTo>
                  <a:pt x="248" y="1646"/>
                </a:lnTo>
                <a:lnTo>
                  <a:pt x="245" y="1646"/>
                </a:lnTo>
                <a:lnTo>
                  <a:pt x="249" y="1639"/>
                </a:lnTo>
                <a:lnTo>
                  <a:pt x="255" y="1635"/>
                </a:lnTo>
                <a:lnTo>
                  <a:pt x="249" y="1637"/>
                </a:lnTo>
                <a:lnTo>
                  <a:pt x="248" y="1630"/>
                </a:lnTo>
                <a:lnTo>
                  <a:pt x="252" y="1630"/>
                </a:lnTo>
                <a:lnTo>
                  <a:pt x="256" y="1623"/>
                </a:lnTo>
                <a:lnTo>
                  <a:pt x="264" y="1623"/>
                </a:lnTo>
                <a:lnTo>
                  <a:pt x="271" y="1621"/>
                </a:lnTo>
                <a:lnTo>
                  <a:pt x="277" y="1617"/>
                </a:lnTo>
                <a:lnTo>
                  <a:pt x="271" y="1620"/>
                </a:lnTo>
                <a:lnTo>
                  <a:pt x="265" y="1622"/>
                </a:lnTo>
                <a:lnTo>
                  <a:pt x="258" y="1621"/>
                </a:lnTo>
                <a:lnTo>
                  <a:pt x="257" y="1621"/>
                </a:lnTo>
                <a:lnTo>
                  <a:pt x="257" y="1613"/>
                </a:lnTo>
                <a:lnTo>
                  <a:pt x="262" y="1607"/>
                </a:lnTo>
                <a:lnTo>
                  <a:pt x="267" y="1601"/>
                </a:lnTo>
                <a:lnTo>
                  <a:pt x="274" y="1595"/>
                </a:lnTo>
                <a:lnTo>
                  <a:pt x="267" y="1598"/>
                </a:lnTo>
                <a:lnTo>
                  <a:pt x="255" y="1604"/>
                </a:lnTo>
                <a:lnTo>
                  <a:pt x="248" y="1606"/>
                </a:lnTo>
                <a:lnTo>
                  <a:pt x="245" y="1613"/>
                </a:lnTo>
                <a:lnTo>
                  <a:pt x="239" y="1617"/>
                </a:lnTo>
                <a:lnTo>
                  <a:pt x="233" y="1613"/>
                </a:lnTo>
                <a:lnTo>
                  <a:pt x="227" y="1609"/>
                </a:lnTo>
                <a:lnTo>
                  <a:pt x="223" y="1603"/>
                </a:lnTo>
                <a:lnTo>
                  <a:pt x="223" y="1596"/>
                </a:lnTo>
                <a:lnTo>
                  <a:pt x="230" y="1590"/>
                </a:lnTo>
                <a:lnTo>
                  <a:pt x="236" y="1593"/>
                </a:lnTo>
                <a:lnTo>
                  <a:pt x="235" y="1599"/>
                </a:lnTo>
                <a:lnTo>
                  <a:pt x="232" y="1607"/>
                </a:lnTo>
                <a:lnTo>
                  <a:pt x="237" y="1601"/>
                </a:lnTo>
                <a:lnTo>
                  <a:pt x="244" y="1597"/>
                </a:lnTo>
                <a:lnTo>
                  <a:pt x="250" y="1596"/>
                </a:lnTo>
                <a:lnTo>
                  <a:pt x="255" y="1591"/>
                </a:lnTo>
                <a:lnTo>
                  <a:pt x="250" y="1595"/>
                </a:lnTo>
                <a:lnTo>
                  <a:pt x="243" y="1596"/>
                </a:lnTo>
                <a:lnTo>
                  <a:pt x="239" y="1589"/>
                </a:lnTo>
                <a:lnTo>
                  <a:pt x="243" y="1582"/>
                </a:lnTo>
                <a:lnTo>
                  <a:pt x="247" y="1575"/>
                </a:lnTo>
                <a:lnTo>
                  <a:pt x="248" y="1570"/>
                </a:lnTo>
                <a:lnTo>
                  <a:pt x="248" y="1569"/>
                </a:lnTo>
                <a:lnTo>
                  <a:pt x="254" y="1566"/>
                </a:lnTo>
                <a:lnTo>
                  <a:pt x="262" y="1564"/>
                </a:lnTo>
                <a:lnTo>
                  <a:pt x="263" y="1557"/>
                </a:lnTo>
                <a:lnTo>
                  <a:pt x="256" y="1553"/>
                </a:lnTo>
                <a:lnTo>
                  <a:pt x="260" y="1559"/>
                </a:lnTo>
                <a:lnTo>
                  <a:pt x="253" y="1565"/>
                </a:lnTo>
                <a:lnTo>
                  <a:pt x="247" y="1567"/>
                </a:lnTo>
                <a:lnTo>
                  <a:pt x="245" y="1569"/>
                </a:lnTo>
                <a:lnTo>
                  <a:pt x="242" y="1575"/>
                </a:lnTo>
                <a:lnTo>
                  <a:pt x="240" y="1582"/>
                </a:lnTo>
                <a:lnTo>
                  <a:pt x="240" y="1575"/>
                </a:lnTo>
                <a:lnTo>
                  <a:pt x="233" y="1582"/>
                </a:lnTo>
                <a:lnTo>
                  <a:pt x="226" y="1586"/>
                </a:lnTo>
                <a:lnTo>
                  <a:pt x="215" y="1587"/>
                </a:lnTo>
                <a:lnTo>
                  <a:pt x="208" y="1586"/>
                </a:lnTo>
                <a:lnTo>
                  <a:pt x="208" y="1579"/>
                </a:lnTo>
                <a:lnTo>
                  <a:pt x="203" y="1572"/>
                </a:lnTo>
                <a:lnTo>
                  <a:pt x="203" y="1569"/>
                </a:lnTo>
                <a:lnTo>
                  <a:pt x="208" y="1569"/>
                </a:lnTo>
                <a:lnTo>
                  <a:pt x="212" y="1562"/>
                </a:lnTo>
                <a:lnTo>
                  <a:pt x="218" y="1557"/>
                </a:lnTo>
                <a:lnTo>
                  <a:pt x="224" y="1551"/>
                </a:lnTo>
                <a:lnTo>
                  <a:pt x="223" y="1545"/>
                </a:lnTo>
                <a:lnTo>
                  <a:pt x="228" y="1540"/>
                </a:lnTo>
                <a:lnTo>
                  <a:pt x="235" y="1539"/>
                </a:lnTo>
                <a:lnTo>
                  <a:pt x="242" y="1537"/>
                </a:lnTo>
                <a:lnTo>
                  <a:pt x="248" y="1534"/>
                </a:lnTo>
                <a:lnTo>
                  <a:pt x="242" y="1536"/>
                </a:lnTo>
                <a:lnTo>
                  <a:pt x="236" y="1537"/>
                </a:lnTo>
                <a:lnTo>
                  <a:pt x="230" y="1537"/>
                </a:lnTo>
                <a:lnTo>
                  <a:pt x="223" y="1542"/>
                </a:lnTo>
                <a:lnTo>
                  <a:pt x="217" y="1545"/>
                </a:lnTo>
                <a:lnTo>
                  <a:pt x="211" y="1543"/>
                </a:lnTo>
                <a:lnTo>
                  <a:pt x="213" y="1537"/>
                </a:lnTo>
                <a:lnTo>
                  <a:pt x="208" y="1542"/>
                </a:lnTo>
                <a:lnTo>
                  <a:pt x="210" y="1536"/>
                </a:lnTo>
                <a:lnTo>
                  <a:pt x="216" y="1531"/>
                </a:lnTo>
                <a:lnTo>
                  <a:pt x="222" y="1528"/>
                </a:lnTo>
                <a:lnTo>
                  <a:pt x="228" y="1525"/>
                </a:lnTo>
                <a:lnTo>
                  <a:pt x="233" y="1518"/>
                </a:lnTo>
                <a:lnTo>
                  <a:pt x="237" y="1512"/>
                </a:lnTo>
                <a:lnTo>
                  <a:pt x="243" y="1505"/>
                </a:lnTo>
                <a:lnTo>
                  <a:pt x="249" y="1500"/>
                </a:lnTo>
                <a:lnTo>
                  <a:pt x="248" y="1498"/>
                </a:lnTo>
                <a:lnTo>
                  <a:pt x="242" y="1504"/>
                </a:lnTo>
                <a:lnTo>
                  <a:pt x="236" y="1506"/>
                </a:lnTo>
                <a:lnTo>
                  <a:pt x="235" y="1514"/>
                </a:lnTo>
                <a:lnTo>
                  <a:pt x="228" y="1521"/>
                </a:lnTo>
                <a:lnTo>
                  <a:pt x="223" y="1524"/>
                </a:lnTo>
                <a:lnTo>
                  <a:pt x="216" y="1528"/>
                </a:lnTo>
                <a:lnTo>
                  <a:pt x="211" y="1531"/>
                </a:lnTo>
                <a:lnTo>
                  <a:pt x="205" y="1537"/>
                </a:lnTo>
                <a:lnTo>
                  <a:pt x="198" y="1534"/>
                </a:lnTo>
                <a:lnTo>
                  <a:pt x="192" y="1533"/>
                </a:lnTo>
                <a:lnTo>
                  <a:pt x="186" y="1534"/>
                </a:lnTo>
                <a:lnTo>
                  <a:pt x="190" y="1528"/>
                </a:lnTo>
                <a:lnTo>
                  <a:pt x="195" y="1521"/>
                </a:lnTo>
                <a:lnTo>
                  <a:pt x="202" y="1517"/>
                </a:lnTo>
                <a:lnTo>
                  <a:pt x="195" y="1518"/>
                </a:lnTo>
                <a:lnTo>
                  <a:pt x="189" y="1525"/>
                </a:lnTo>
                <a:lnTo>
                  <a:pt x="183" y="1530"/>
                </a:lnTo>
                <a:lnTo>
                  <a:pt x="177" y="1536"/>
                </a:lnTo>
                <a:lnTo>
                  <a:pt x="175" y="1529"/>
                </a:lnTo>
                <a:lnTo>
                  <a:pt x="168" y="1531"/>
                </a:lnTo>
                <a:lnTo>
                  <a:pt x="162" y="1533"/>
                </a:lnTo>
                <a:lnTo>
                  <a:pt x="156" y="1531"/>
                </a:lnTo>
                <a:lnTo>
                  <a:pt x="150" y="1531"/>
                </a:lnTo>
                <a:lnTo>
                  <a:pt x="156" y="1525"/>
                </a:lnTo>
                <a:lnTo>
                  <a:pt x="168" y="1523"/>
                </a:lnTo>
                <a:lnTo>
                  <a:pt x="162" y="1522"/>
                </a:lnTo>
                <a:lnTo>
                  <a:pt x="156" y="1524"/>
                </a:lnTo>
                <a:lnTo>
                  <a:pt x="154" y="1521"/>
                </a:lnTo>
                <a:lnTo>
                  <a:pt x="160" y="1521"/>
                </a:lnTo>
                <a:lnTo>
                  <a:pt x="167" y="1518"/>
                </a:lnTo>
                <a:lnTo>
                  <a:pt x="173" y="1520"/>
                </a:lnTo>
                <a:lnTo>
                  <a:pt x="179" y="1518"/>
                </a:lnTo>
                <a:lnTo>
                  <a:pt x="185" y="1517"/>
                </a:lnTo>
                <a:lnTo>
                  <a:pt x="197" y="1510"/>
                </a:lnTo>
                <a:lnTo>
                  <a:pt x="202" y="1504"/>
                </a:lnTo>
                <a:lnTo>
                  <a:pt x="208" y="1501"/>
                </a:lnTo>
                <a:lnTo>
                  <a:pt x="213" y="1496"/>
                </a:lnTo>
                <a:lnTo>
                  <a:pt x="215" y="1489"/>
                </a:lnTo>
                <a:lnTo>
                  <a:pt x="210" y="1496"/>
                </a:lnTo>
                <a:lnTo>
                  <a:pt x="204" y="1501"/>
                </a:lnTo>
                <a:lnTo>
                  <a:pt x="197" y="1505"/>
                </a:lnTo>
                <a:lnTo>
                  <a:pt x="191" y="1512"/>
                </a:lnTo>
                <a:lnTo>
                  <a:pt x="185" y="1515"/>
                </a:lnTo>
                <a:lnTo>
                  <a:pt x="178" y="1515"/>
                </a:lnTo>
                <a:lnTo>
                  <a:pt x="173" y="1515"/>
                </a:lnTo>
                <a:lnTo>
                  <a:pt x="165" y="1517"/>
                </a:lnTo>
                <a:lnTo>
                  <a:pt x="160" y="1518"/>
                </a:lnTo>
                <a:lnTo>
                  <a:pt x="165" y="1514"/>
                </a:lnTo>
                <a:lnTo>
                  <a:pt x="173" y="1510"/>
                </a:lnTo>
                <a:lnTo>
                  <a:pt x="172" y="1504"/>
                </a:lnTo>
                <a:lnTo>
                  <a:pt x="165" y="1504"/>
                </a:lnTo>
                <a:lnTo>
                  <a:pt x="158" y="1505"/>
                </a:lnTo>
                <a:lnTo>
                  <a:pt x="153" y="1506"/>
                </a:lnTo>
                <a:lnTo>
                  <a:pt x="156" y="1500"/>
                </a:lnTo>
                <a:lnTo>
                  <a:pt x="168" y="1500"/>
                </a:lnTo>
                <a:lnTo>
                  <a:pt x="174" y="1499"/>
                </a:lnTo>
                <a:lnTo>
                  <a:pt x="167" y="1499"/>
                </a:lnTo>
                <a:lnTo>
                  <a:pt x="161" y="1497"/>
                </a:lnTo>
                <a:lnTo>
                  <a:pt x="163" y="1490"/>
                </a:lnTo>
                <a:lnTo>
                  <a:pt x="157" y="1497"/>
                </a:lnTo>
                <a:lnTo>
                  <a:pt x="151" y="1500"/>
                </a:lnTo>
                <a:lnTo>
                  <a:pt x="145" y="1504"/>
                </a:lnTo>
                <a:lnTo>
                  <a:pt x="138" y="1497"/>
                </a:lnTo>
                <a:lnTo>
                  <a:pt x="133" y="1500"/>
                </a:lnTo>
                <a:lnTo>
                  <a:pt x="126" y="1500"/>
                </a:lnTo>
                <a:lnTo>
                  <a:pt x="121" y="1499"/>
                </a:lnTo>
                <a:lnTo>
                  <a:pt x="127" y="1501"/>
                </a:lnTo>
                <a:lnTo>
                  <a:pt x="121" y="1505"/>
                </a:lnTo>
                <a:lnTo>
                  <a:pt x="115" y="1499"/>
                </a:lnTo>
                <a:lnTo>
                  <a:pt x="108" y="1499"/>
                </a:lnTo>
                <a:lnTo>
                  <a:pt x="105" y="1492"/>
                </a:lnTo>
                <a:lnTo>
                  <a:pt x="113" y="1485"/>
                </a:lnTo>
                <a:lnTo>
                  <a:pt x="119" y="1489"/>
                </a:lnTo>
                <a:lnTo>
                  <a:pt x="125" y="1490"/>
                </a:lnTo>
                <a:lnTo>
                  <a:pt x="130" y="1489"/>
                </a:lnTo>
                <a:lnTo>
                  <a:pt x="137" y="1488"/>
                </a:lnTo>
                <a:lnTo>
                  <a:pt x="149" y="1488"/>
                </a:lnTo>
                <a:lnTo>
                  <a:pt x="156" y="1484"/>
                </a:lnTo>
                <a:lnTo>
                  <a:pt x="161" y="1482"/>
                </a:lnTo>
                <a:lnTo>
                  <a:pt x="155" y="1483"/>
                </a:lnTo>
                <a:lnTo>
                  <a:pt x="149" y="1486"/>
                </a:lnTo>
                <a:lnTo>
                  <a:pt x="143" y="1486"/>
                </a:lnTo>
                <a:lnTo>
                  <a:pt x="136" y="1486"/>
                </a:lnTo>
                <a:lnTo>
                  <a:pt x="130" y="1488"/>
                </a:lnTo>
                <a:lnTo>
                  <a:pt x="124" y="1489"/>
                </a:lnTo>
                <a:lnTo>
                  <a:pt x="118" y="1488"/>
                </a:lnTo>
                <a:lnTo>
                  <a:pt x="112" y="1484"/>
                </a:lnTo>
                <a:lnTo>
                  <a:pt x="105" y="1486"/>
                </a:lnTo>
                <a:lnTo>
                  <a:pt x="101" y="1478"/>
                </a:lnTo>
                <a:lnTo>
                  <a:pt x="108" y="1474"/>
                </a:lnTo>
                <a:lnTo>
                  <a:pt x="115" y="1472"/>
                </a:lnTo>
                <a:lnTo>
                  <a:pt x="121" y="1470"/>
                </a:lnTo>
                <a:lnTo>
                  <a:pt x="126" y="1470"/>
                </a:lnTo>
                <a:lnTo>
                  <a:pt x="133" y="1472"/>
                </a:lnTo>
                <a:lnTo>
                  <a:pt x="138" y="1470"/>
                </a:lnTo>
                <a:lnTo>
                  <a:pt x="145" y="1467"/>
                </a:lnTo>
                <a:lnTo>
                  <a:pt x="133" y="1470"/>
                </a:lnTo>
                <a:lnTo>
                  <a:pt x="120" y="1467"/>
                </a:lnTo>
                <a:lnTo>
                  <a:pt x="114" y="1468"/>
                </a:lnTo>
                <a:lnTo>
                  <a:pt x="119" y="1464"/>
                </a:lnTo>
                <a:lnTo>
                  <a:pt x="125" y="1459"/>
                </a:lnTo>
                <a:lnTo>
                  <a:pt x="132" y="1454"/>
                </a:lnTo>
                <a:lnTo>
                  <a:pt x="137" y="1449"/>
                </a:lnTo>
                <a:lnTo>
                  <a:pt x="145" y="1445"/>
                </a:lnTo>
                <a:lnTo>
                  <a:pt x="150" y="1444"/>
                </a:lnTo>
                <a:lnTo>
                  <a:pt x="156" y="1443"/>
                </a:lnTo>
                <a:lnTo>
                  <a:pt x="168" y="1443"/>
                </a:lnTo>
                <a:lnTo>
                  <a:pt x="175" y="1443"/>
                </a:lnTo>
                <a:lnTo>
                  <a:pt x="181" y="1443"/>
                </a:lnTo>
                <a:lnTo>
                  <a:pt x="187" y="1444"/>
                </a:lnTo>
                <a:lnTo>
                  <a:pt x="193" y="1440"/>
                </a:lnTo>
                <a:lnTo>
                  <a:pt x="196" y="1433"/>
                </a:lnTo>
                <a:lnTo>
                  <a:pt x="191" y="1440"/>
                </a:lnTo>
                <a:lnTo>
                  <a:pt x="185" y="1442"/>
                </a:lnTo>
                <a:lnTo>
                  <a:pt x="179" y="1441"/>
                </a:lnTo>
                <a:lnTo>
                  <a:pt x="173" y="1441"/>
                </a:lnTo>
                <a:lnTo>
                  <a:pt x="166" y="1440"/>
                </a:lnTo>
                <a:lnTo>
                  <a:pt x="160" y="1441"/>
                </a:lnTo>
                <a:lnTo>
                  <a:pt x="154" y="1440"/>
                </a:lnTo>
                <a:lnTo>
                  <a:pt x="149" y="1442"/>
                </a:lnTo>
                <a:lnTo>
                  <a:pt x="153" y="1435"/>
                </a:lnTo>
                <a:lnTo>
                  <a:pt x="158" y="1432"/>
                </a:lnTo>
                <a:lnTo>
                  <a:pt x="153" y="1434"/>
                </a:lnTo>
                <a:lnTo>
                  <a:pt x="147" y="1440"/>
                </a:lnTo>
                <a:lnTo>
                  <a:pt x="141" y="1440"/>
                </a:lnTo>
                <a:lnTo>
                  <a:pt x="138" y="1445"/>
                </a:lnTo>
                <a:lnTo>
                  <a:pt x="133" y="1452"/>
                </a:lnTo>
                <a:lnTo>
                  <a:pt x="127" y="1457"/>
                </a:lnTo>
                <a:lnTo>
                  <a:pt x="121" y="1458"/>
                </a:lnTo>
                <a:lnTo>
                  <a:pt x="121" y="1452"/>
                </a:lnTo>
                <a:lnTo>
                  <a:pt x="124" y="1444"/>
                </a:lnTo>
                <a:lnTo>
                  <a:pt x="128" y="1437"/>
                </a:lnTo>
                <a:lnTo>
                  <a:pt x="131" y="1430"/>
                </a:lnTo>
                <a:lnTo>
                  <a:pt x="137" y="1424"/>
                </a:lnTo>
                <a:lnTo>
                  <a:pt x="144" y="1421"/>
                </a:lnTo>
                <a:lnTo>
                  <a:pt x="150" y="1421"/>
                </a:lnTo>
                <a:lnTo>
                  <a:pt x="156" y="1414"/>
                </a:lnTo>
                <a:lnTo>
                  <a:pt x="162" y="1409"/>
                </a:lnTo>
                <a:lnTo>
                  <a:pt x="168" y="1407"/>
                </a:lnTo>
                <a:lnTo>
                  <a:pt x="162" y="1411"/>
                </a:lnTo>
                <a:lnTo>
                  <a:pt x="168" y="1410"/>
                </a:lnTo>
                <a:lnTo>
                  <a:pt x="175" y="1404"/>
                </a:lnTo>
                <a:lnTo>
                  <a:pt x="181" y="1401"/>
                </a:lnTo>
                <a:lnTo>
                  <a:pt x="187" y="1400"/>
                </a:lnTo>
                <a:lnTo>
                  <a:pt x="193" y="1396"/>
                </a:lnTo>
                <a:lnTo>
                  <a:pt x="200" y="1393"/>
                </a:lnTo>
                <a:lnTo>
                  <a:pt x="206" y="1394"/>
                </a:lnTo>
                <a:lnTo>
                  <a:pt x="205" y="1401"/>
                </a:lnTo>
                <a:lnTo>
                  <a:pt x="207" y="1407"/>
                </a:lnTo>
                <a:lnTo>
                  <a:pt x="208" y="1413"/>
                </a:lnTo>
                <a:lnTo>
                  <a:pt x="210" y="1407"/>
                </a:lnTo>
                <a:lnTo>
                  <a:pt x="207" y="1400"/>
                </a:lnTo>
                <a:lnTo>
                  <a:pt x="211" y="1393"/>
                </a:lnTo>
                <a:lnTo>
                  <a:pt x="217" y="1389"/>
                </a:lnTo>
                <a:lnTo>
                  <a:pt x="222" y="1388"/>
                </a:lnTo>
                <a:lnTo>
                  <a:pt x="219" y="1388"/>
                </a:lnTo>
                <a:lnTo>
                  <a:pt x="212" y="1389"/>
                </a:lnTo>
                <a:lnTo>
                  <a:pt x="207" y="1392"/>
                </a:lnTo>
                <a:lnTo>
                  <a:pt x="204" y="1384"/>
                </a:lnTo>
                <a:lnTo>
                  <a:pt x="207" y="1378"/>
                </a:lnTo>
                <a:lnTo>
                  <a:pt x="213" y="1375"/>
                </a:lnTo>
                <a:lnTo>
                  <a:pt x="219" y="1371"/>
                </a:lnTo>
                <a:lnTo>
                  <a:pt x="224" y="1370"/>
                </a:lnTo>
                <a:lnTo>
                  <a:pt x="232" y="1365"/>
                </a:lnTo>
                <a:lnTo>
                  <a:pt x="236" y="1357"/>
                </a:lnTo>
                <a:lnTo>
                  <a:pt x="237" y="1351"/>
                </a:lnTo>
                <a:lnTo>
                  <a:pt x="234" y="1357"/>
                </a:lnTo>
                <a:lnTo>
                  <a:pt x="228" y="1364"/>
                </a:lnTo>
                <a:lnTo>
                  <a:pt x="222" y="1368"/>
                </a:lnTo>
                <a:lnTo>
                  <a:pt x="216" y="1371"/>
                </a:lnTo>
                <a:lnTo>
                  <a:pt x="210" y="1375"/>
                </a:lnTo>
                <a:lnTo>
                  <a:pt x="204" y="1378"/>
                </a:lnTo>
                <a:lnTo>
                  <a:pt x="197" y="1384"/>
                </a:lnTo>
                <a:lnTo>
                  <a:pt x="191" y="1385"/>
                </a:lnTo>
                <a:lnTo>
                  <a:pt x="178" y="1392"/>
                </a:lnTo>
                <a:lnTo>
                  <a:pt x="173" y="1394"/>
                </a:lnTo>
                <a:lnTo>
                  <a:pt x="166" y="1396"/>
                </a:lnTo>
                <a:lnTo>
                  <a:pt x="160" y="1397"/>
                </a:lnTo>
                <a:lnTo>
                  <a:pt x="155" y="1401"/>
                </a:lnTo>
                <a:lnTo>
                  <a:pt x="156" y="1394"/>
                </a:lnTo>
                <a:lnTo>
                  <a:pt x="162" y="1389"/>
                </a:lnTo>
                <a:lnTo>
                  <a:pt x="165" y="1384"/>
                </a:lnTo>
                <a:lnTo>
                  <a:pt x="172" y="1379"/>
                </a:lnTo>
                <a:lnTo>
                  <a:pt x="165" y="1383"/>
                </a:lnTo>
                <a:lnTo>
                  <a:pt x="160" y="1389"/>
                </a:lnTo>
                <a:lnTo>
                  <a:pt x="154" y="1392"/>
                </a:lnTo>
                <a:lnTo>
                  <a:pt x="156" y="1385"/>
                </a:lnTo>
                <a:lnTo>
                  <a:pt x="162" y="1379"/>
                </a:lnTo>
                <a:lnTo>
                  <a:pt x="168" y="1378"/>
                </a:lnTo>
                <a:lnTo>
                  <a:pt x="175" y="1373"/>
                </a:lnTo>
                <a:lnTo>
                  <a:pt x="168" y="1376"/>
                </a:lnTo>
                <a:lnTo>
                  <a:pt x="162" y="1378"/>
                </a:lnTo>
                <a:lnTo>
                  <a:pt x="156" y="1381"/>
                </a:lnTo>
                <a:lnTo>
                  <a:pt x="150" y="1386"/>
                </a:lnTo>
                <a:lnTo>
                  <a:pt x="144" y="1391"/>
                </a:lnTo>
                <a:lnTo>
                  <a:pt x="137" y="1394"/>
                </a:lnTo>
                <a:lnTo>
                  <a:pt x="132" y="1395"/>
                </a:lnTo>
                <a:lnTo>
                  <a:pt x="137" y="1389"/>
                </a:lnTo>
                <a:lnTo>
                  <a:pt x="144" y="1387"/>
                </a:lnTo>
                <a:lnTo>
                  <a:pt x="150" y="1381"/>
                </a:lnTo>
                <a:lnTo>
                  <a:pt x="154" y="1375"/>
                </a:lnTo>
                <a:lnTo>
                  <a:pt x="160" y="1370"/>
                </a:lnTo>
                <a:lnTo>
                  <a:pt x="166" y="1365"/>
                </a:lnTo>
                <a:lnTo>
                  <a:pt x="173" y="1359"/>
                </a:lnTo>
                <a:lnTo>
                  <a:pt x="176" y="1354"/>
                </a:lnTo>
                <a:lnTo>
                  <a:pt x="182" y="1349"/>
                </a:lnTo>
                <a:lnTo>
                  <a:pt x="176" y="1352"/>
                </a:lnTo>
                <a:lnTo>
                  <a:pt x="169" y="1356"/>
                </a:lnTo>
                <a:lnTo>
                  <a:pt x="164" y="1356"/>
                </a:lnTo>
                <a:lnTo>
                  <a:pt x="160" y="1349"/>
                </a:lnTo>
                <a:lnTo>
                  <a:pt x="164" y="1343"/>
                </a:lnTo>
                <a:lnTo>
                  <a:pt x="168" y="1336"/>
                </a:lnTo>
                <a:lnTo>
                  <a:pt x="174" y="1331"/>
                </a:lnTo>
                <a:lnTo>
                  <a:pt x="172" y="1324"/>
                </a:lnTo>
                <a:lnTo>
                  <a:pt x="168" y="1328"/>
                </a:lnTo>
                <a:lnTo>
                  <a:pt x="163" y="1320"/>
                </a:lnTo>
                <a:lnTo>
                  <a:pt x="168" y="1314"/>
                </a:lnTo>
                <a:lnTo>
                  <a:pt x="173" y="1307"/>
                </a:lnTo>
                <a:lnTo>
                  <a:pt x="173" y="1300"/>
                </a:lnTo>
                <a:lnTo>
                  <a:pt x="179" y="1300"/>
                </a:lnTo>
                <a:lnTo>
                  <a:pt x="184" y="1307"/>
                </a:lnTo>
                <a:lnTo>
                  <a:pt x="187" y="1314"/>
                </a:lnTo>
                <a:lnTo>
                  <a:pt x="193" y="1309"/>
                </a:lnTo>
                <a:lnTo>
                  <a:pt x="200" y="1307"/>
                </a:lnTo>
                <a:lnTo>
                  <a:pt x="206" y="1307"/>
                </a:lnTo>
                <a:lnTo>
                  <a:pt x="212" y="1307"/>
                </a:lnTo>
                <a:lnTo>
                  <a:pt x="209" y="1314"/>
                </a:lnTo>
                <a:lnTo>
                  <a:pt x="211" y="1321"/>
                </a:lnTo>
                <a:lnTo>
                  <a:pt x="214" y="1314"/>
                </a:lnTo>
                <a:lnTo>
                  <a:pt x="215" y="1307"/>
                </a:lnTo>
                <a:lnTo>
                  <a:pt x="208" y="1305"/>
                </a:lnTo>
                <a:lnTo>
                  <a:pt x="203" y="1304"/>
                </a:lnTo>
                <a:lnTo>
                  <a:pt x="195" y="1307"/>
                </a:lnTo>
                <a:lnTo>
                  <a:pt x="190" y="1309"/>
                </a:lnTo>
                <a:lnTo>
                  <a:pt x="187" y="1301"/>
                </a:lnTo>
                <a:lnTo>
                  <a:pt x="186" y="1296"/>
                </a:lnTo>
                <a:lnTo>
                  <a:pt x="192" y="1289"/>
                </a:lnTo>
                <a:lnTo>
                  <a:pt x="197" y="1282"/>
                </a:lnTo>
                <a:lnTo>
                  <a:pt x="204" y="1280"/>
                </a:lnTo>
                <a:lnTo>
                  <a:pt x="210" y="1278"/>
                </a:lnTo>
                <a:lnTo>
                  <a:pt x="216" y="1279"/>
                </a:lnTo>
                <a:lnTo>
                  <a:pt x="210" y="1275"/>
                </a:lnTo>
                <a:lnTo>
                  <a:pt x="216" y="1268"/>
                </a:lnTo>
                <a:lnTo>
                  <a:pt x="216" y="1266"/>
                </a:lnTo>
                <a:lnTo>
                  <a:pt x="210" y="1271"/>
                </a:lnTo>
                <a:lnTo>
                  <a:pt x="204" y="1274"/>
                </a:lnTo>
                <a:lnTo>
                  <a:pt x="197" y="1278"/>
                </a:lnTo>
                <a:lnTo>
                  <a:pt x="191" y="1281"/>
                </a:lnTo>
                <a:lnTo>
                  <a:pt x="193" y="1275"/>
                </a:lnTo>
                <a:lnTo>
                  <a:pt x="188" y="1281"/>
                </a:lnTo>
                <a:lnTo>
                  <a:pt x="183" y="1281"/>
                </a:lnTo>
                <a:lnTo>
                  <a:pt x="177" y="1288"/>
                </a:lnTo>
                <a:lnTo>
                  <a:pt x="171" y="1290"/>
                </a:lnTo>
                <a:lnTo>
                  <a:pt x="164" y="1293"/>
                </a:lnTo>
                <a:lnTo>
                  <a:pt x="158" y="1300"/>
                </a:lnTo>
                <a:lnTo>
                  <a:pt x="153" y="1307"/>
                </a:lnTo>
                <a:lnTo>
                  <a:pt x="147" y="1313"/>
                </a:lnTo>
                <a:lnTo>
                  <a:pt x="143" y="1306"/>
                </a:lnTo>
                <a:lnTo>
                  <a:pt x="142" y="1299"/>
                </a:lnTo>
                <a:lnTo>
                  <a:pt x="141" y="1292"/>
                </a:lnTo>
                <a:lnTo>
                  <a:pt x="141" y="1285"/>
                </a:lnTo>
                <a:lnTo>
                  <a:pt x="138" y="1279"/>
                </a:lnTo>
                <a:lnTo>
                  <a:pt x="137" y="1275"/>
                </a:lnTo>
                <a:lnTo>
                  <a:pt x="138" y="1268"/>
                </a:lnTo>
                <a:lnTo>
                  <a:pt x="144" y="1263"/>
                </a:lnTo>
                <a:lnTo>
                  <a:pt x="150" y="1256"/>
                </a:lnTo>
                <a:lnTo>
                  <a:pt x="154" y="1255"/>
                </a:lnTo>
                <a:lnTo>
                  <a:pt x="157" y="1262"/>
                </a:lnTo>
                <a:lnTo>
                  <a:pt x="157" y="1268"/>
                </a:lnTo>
                <a:lnTo>
                  <a:pt x="157" y="1262"/>
                </a:lnTo>
                <a:lnTo>
                  <a:pt x="158" y="1255"/>
                </a:lnTo>
                <a:lnTo>
                  <a:pt x="165" y="1250"/>
                </a:lnTo>
                <a:lnTo>
                  <a:pt x="172" y="1251"/>
                </a:lnTo>
                <a:lnTo>
                  <a:pt x="178" y="1252"/>
                </a:lnTo>
                <a:lnTo>
                  <a:pt x="184" y="1249"/>
                </a:lnTo>
                <a:lnTo>
                  <a:pt x="188" y="1248"/>
                </a:lnTo>
                <a:lnTo>
                  <a:pt x="182" y="1249"/>
                </a:lnTo>
                <a:lnTo>
                  <a:pt x="176" y="1250"/>
                </a:lnTo>
                <a:lnTo>
                  <a:pt x="169" y="1249"/>
                </a:lnTo>
                <a:lnTo>
                  <a:pt x="163" y="1250"/>
                </a:lnTo>
                <a:lnTo>
                  <a:pt x="150" y="1254"/>
                </a:lnTo>
                <a:lnTo>
                  <a:pt x="145" y="1250"/>
                </a:lnTo>
                <a:lnTo>
                  <a:pt x="146" y="1248"/>
                </a:lnTo>
                <a:lnTo>
                  <a:pt x="152" y="1241"/>
                </a:lnTo>
                <a:lnTo>
                  <a:pt x="146" y="1241"/>
                </a:lnTo>
                <a:lnTo>
                  <a:pt x="146" y="1235"/>
                </a:lnTo>
                <a:lnTo>
                  <a:pt x="152" y="1232"/>
                </a:lnTo>
                <a:lnTo>
                  <a:pt x="155" y="1225"/>
                </a:lnTo>
                <a:lnTo>
                  <a:pt x="161" y="1219"/>
                </a:lnTo>
                <a:lnTo>
                  <a:pt x="162" y="1225"/>
                </a:lnTo>
                <a:lnTo>
                  <a:pt x="162" y="1232"/>
                </a:lnTo>
                <a:lnTo>
                  <a:pt x="163" y="1240"/>
                </a:lnTo>
                <a:lnTo>
                  <a:pt x="164" y="1242"/>
                </a:lnTo>
                <a:lnTo>
                  <a:pt x="165" y="1241"/>
                </a:lnTo>
                <a:lnTo>
                  <a:pt x="167" y="1235"/>
                </a:lnTo>
                <a:lnTo>
                  <a:pt x="173" y="1230"/>
                </a:lnTo>
                <a:lnTo>
                  <a:pt x="176" y="1230"/>
                </a:lnTo>
                <a:lnTo>
                  <a:pt x="177" y="1227"/>
                </a:lnTo>
                <a:lnTo>
                  <a:pt x="171" y="1230"/>
                </a:lnTo>
                <a:lnTo>
                  <a:pt x="165" y="1224"/>
                </a:lnTo>
                <a:lnTo>
                  <a:pt x="165" y="1217"/>
                </a:lnTo>
                <a:lnTo>
                  <a:pt x="173" y="1214"/>
                </a:lnTo>
                <a:lnTo>
                  <a:pt x="178" y="1214"/>
                </a:lnTo>
                <a:lnTo>
                  <a:pt x="183" y="1219"/>
                </a:lnTo>
                <a:lnTo>
                  <a:pt x="189" y="1219"/>
                </a:lnTo>
                <a:lnTo>
                  <a:pt x="184" y="1218"/>
                </a:lnTo>
                <a:lnTo>
                  <a:pt x="180" y="1211"/>
                </a:lnTo>
                <a:lnTo>
                  <a:pt x="186" y="1207"/>
                </a:lnTo>
                <a:lnTo>
                  <a:pt x="192" y="1203"/>
                </a:lnTo>
                <a:lnTo>
                  <a:pt x="198" y="1196"/>
                </a:lnTo>
                <a:lnTo>
                  <a:pt x="205" y="1193"/>
                </a:lnTo>
                <a:lnTo>
                  <a:pt x="211" y="1194"/>
                </a:lnTo>
                <a:lnTo>
                  <a:pt x="217" y="1193"/>
                </a:lnTo>
                <a:lnTo>
                  <a:pt x="223" y="1193"/>
                </a:lnTo>
                <a:lnTo>
                  <a:pt x="227" y="1191"/>
                </a:lnTo>
                <a:lnTo>
                  <a:pt x="220" y="1192"/>
                </a:lnTo>
                <a:lnTo>
                  <a:pt x="215" y="1191"/>
                </a:lnTo>
                <a:lnTo>
                  <a:pt x="209" y="1192"/>
                </a:lnTo>
                <a:lnTo>
                  <a:pt x="215" y="1184"/>
                </a:lnTo>
                <a:lnTo>
                  <a:pt x="221" y="1180"/>
                </a:lnTo>
                <a:lnTo>
                  <a:pt x="227" y="1176"/>
                </a:lnTo>
                <a:lnTo>
                  <a:pt x="234" y="1171"/>
                </a:lnTo>
                <a:lnTo>
                  <a:pt x="240" y="1168"/>
                </a:lnTo>
                <a:lnTo>
                  <a:pt x="246" y="1163"/>
                </a:lnTo>
                <a:lnTo>
                  <a:pt x="252" y="1159"/>
                </a:lnTo>
                <a:lnTo>
                  <a:pt x="258" y="1159"/>
                </a:lnTo>
                <a:lnTo>
                  <a:pt x="252" y="1158"/>
                </a:lnTo>
                <a:lnTo>
                  <a:pt x="252" y="1151"/>
                </a:lnTo>
                <a:lnTo>
                  <a:pt x="255" y="1144"/>
                </a:lnTo>
                <a:lnTo>
                  <a:pt x="250" y="1151"/>
                </a:lnTo>
                <a:lnTo>
                  <a:pt x="246" y="1158"/>
                </a:lnTo>
                <a:lnTo>
                  <a:pt x="240" y="1162"/>
                </a:lnTo>
                <a:lnTo>
                  <a:pt x="235" y="1169"/>
                </a:lnTo>
                <a:lnTo>
                  <a:pt x="228" y="1172"/>
                </a:lnTo>
                <a:lnTo>
                  <a:pt x="223" y="1178"/>
                </a:lnTo>
                <a:lnTo>
                  <a:pt x="216" y="1182"/>
                </a:lnTo>
                <a:lnTo>
                  <a:pt x="213" y="1184"/>
                </a:lnTo>
                <a:lnTo>
                  <a:pt x="207" y="1190"/>
                </a:lnTo>
                <a:lnTo>
                  <a:pt x="208" y="1182"/>
                </a:lnTo>
                <a:lnTo>
                  <a:pt x="213" y="1177"/>
                </a:lnTo>
                <a:lnTo>
                  <a:pt x="219" y="1175"/>
                </a:lnTo>
                <a:lnTo>
                  <a:pt x="222" y="1172"/>
                </a:lnTo>
                <a:lnTo>
                  <a:pt x="227" y="1169"/>
                </a:lnTo>
                <a:lnTo>
                  <a:pt x="228" y="1166"/>
                </a:lnTo>
                <a:lnTo>
                  <a:pt x="233" y="1159"/>
                </a:lnTo>
                <a:lnTo>
                  <a:pt x="236" y="1152"/>
                </a:lnTo>
                <a:lnTo>
                  <a:pt x="240" y="1145"/>
                </a:lnTo>
                <a:lnTo>
                  <a:pt x="244" y="1138"/>
                </a:lnTo>
                <a:lnTo>
                  <a:pt x="250" y="1133"/>
                </a:lnTo>
                <a:lnTo>
                  <a:pt x="257" y="1129"/>
                </a:lnTo>
                <a:lnTo>
                  <a:pt x="262" y="1126"/>
                </a:lnTo>
                <a:lnTo>
                  <a:pt x="264" y="1122"/>
                </a:lnTo>
                <a:lnTo>
                  <a:pt x="263" y="1123"/>
                </a:lnTo>
                <a:lnTo>
                  <a:pt x="268" y="1117"/>
                </a:lnTo>
                <a:lnTo>
                  <a:pt x="271" y="1110"/>
                </a:lnTo>
                <a:lnTo>
                  <a:pt x="264" y="1110"/>
                </a:lnTo>
                <a:lnTo>
                  <a:pt x="258" y="1107"/>
                </a:lnTo>
                <a:lnTo>
                  <a:pt x="260" y="1101"/>
                </a:lnTo>
                <a:lnTo>
                  <a:pt x="252" y="1097"/>
                </a:lnTo>
                <a:lnTo>
                  <a:pt x="251" y="1090"/>
                </a:lnTo>
                <a:lnTo>
                  <a:pt x="245" y="1088"/>
                </a:lnTo>
                <a:lnTo>
                  <a:pt x="239" y="1088"/>
                </a:lnTo>
                <a:lnTo>
                  <a:pt x="234" y="1081"/>
                </a:lnTo>
                <a:lnTo>
                  <a:pt x="227" y="1075"/>
                </a:lnTo>
                <a:lnTo>
                  <a:pt x="221" y="1072"/>
                </a:lnTo>
                <a:lnTo>
                  <a:pt x="215" y="1072"/>
                </a:lnTo>
                <a:lnTo>
                  <a:pt x="215" y="1069"/>
                </a:lnTo>
                <a:lnTo>
                  <a:pt x="217" y="1062"/>
                </a:lnTo>
                <a:lnTo>
                  <a:pt x="218" y="1055"/>
                </a:lnTo>
                <a:lnTo>
                  <a:pt x="220" y="1048"/>
                </a:lnTo>
                <a:lnTo>
                  <a:pt x="227" y="1042"/>
                </a:lnTo>
                <a:lnTo>
                  <a:pt x="221" y="1038"/>
                </a:lnTo>
                <a:lnTo>
                  <a:pt x="224" y="1031"/>
                </a:lnTo>
                <a:lnTo>
                  <a:pt x="231" y="1024"/>
                </a:lnTo>
                <a:lnTo>
                  <a:pt x="233" y="1017"/>
                </a:lnTo>
                <a:lnTo>
                  <a:pt x="233" y="1004"/>
                </a:lnTo>
                <a:lnTo>
                  <a:pt x="235" y="998"/>
                </a:lnTo>
                <a:lnTo>
                  <a:pt x="236" y="991"/>
                </a:lnTo>
                <a:lnTo>
                  <a:pt x="239" y="984"/>
                </a:lnTo>
                <a:lnTo>
                  <a:pt x="240" y="977"/>
                </a:lnTo>
                <a:lnTo>
                  <a:pt x="239" y="970"/>
                </a:lnTo>
                <a:lnTo>
                  <a:pt x="242" y="964"/>
                </a:lnTo>
                <a:lnTo>
                  <a:pt x="244" y="957"/>
                </a:lnTo>
                <a:lnTo>
                  <a:pt x="244" y="951"/>
                </a:lnTo>
                <a:lnTo>
                  <a:pt x="244" y="944"/>
                </a:lnTo>
                <a:lnTo>
                  <a:pt x="250" y="938"/>
                </a:lnTo>
                <a:lnTo>
                  <a:pt x="250" y="933"/>
                </a:lnTo>
                <a:lnTo>
                  <a:pt x="247" y="927"/>
                </a:lnTo>
                <a:lnTo>
                  <a:pt x="248" y="920"/>
                </a:lnTo>
                <a:lnTo>
                  <a:pt x="244" y="912"/>
                </a:lnTo>
                <a:lnTo>
                  <a:pt x="238" y="908"/>
                </a:lnTo>
                <a:lnTo>
                  <a:pt x="237" y="901"/>
                </a:lnTo>
                <a:lnTo>
                  <a:pt x="240" y="895"/>
                </a:lnTo>
                <a:lnTo>
                  <a:pt x="243" y="887"/>
                </a:lnTo>
                <a:lnTo>
                  <a:pt x="239" y="880"/>
                </a:lnTo>
                <a:lnTo>
                  <a:pt x="233" y="877"/>
                </a:lnTo>
                <a:lnTo>
                  <a:pt x="232" y="870"/>
                </a:lnTo>
                <a:lnTo>
                  <a:pt x="236" y="863"/>
                </a:lnTo>
                <a:lnTo>
                  <a:pt x="242" y="859"/>
                </a:lnTo>
                <a:lnTo>
                  <a:pt x="246" y="852"/>
                </a:lnTo>
                <a:lnTo>
                  <a:pt x="244" y="851"/>
                </a:lnTo>
                <a:lnTo>
                  <a:pt x="242" y="844"/>
                </a:lnTo>
                <a:lnTo>
                  <a:pt x="235" y="839"/>
                </a:lnTo>
                <a:lnTo>
                  <a:pt x="208" y="847"/>
                </a:lnTo>
                <a:lnTo>
                  <a:pt x="202" y="848"/>
                </a:lnTo>
                <a:lnTo>
                  <a:pt x="195" y="848"/>
                </a:lnTo>
                <a:lnTo>
                  <a:pt x="188" y="851"/>
                </a:lnTo>
                <a:lnTo>
                  <a:pt x="182" y="852"/>
                </a:lnTo>
                <a:lnTo>
                  <a:pt x="180" y="859"/>
                </a:lnTo>
                <a:lnTo>
                  <a:pt x="172" y="863"/>
                </a:lnTo>
                <a:lnTo>
                  <a:pt x="165" y="862"/>
                </a:lnTo>
                <a:lnTo>
                  <a:pt x="158" y="869"/>
                </a:lnTo>
                <a:lnTo>
                  <a:pt x="153" y="875"/>
                </a:lnTo>
                <a:lnTo>
                  <a:pt x="146" y="879"/>
                </a:lnTo>
                <a:lnTo>
                  <a:pt x="139" y="884"/>
                </a:lnTo>
                <a:lnTo>
                  <a:pt x="132" y="885"/>
                </a:lnTo>
                <a:lnTo>
                  <a:pt x="125" y="885"/>
                </a:lnTo>
                <a:lnTo>
                  <a:pt x="118" y="887"/>
                </a:lnTo>
                <a:lnTo>
                  <a:pt x="112" y="889"/>
                </a:lnTo>
                <a:lnTo>
                  <a:pt x="104" y="892"/>
                </a:lnTo>
                <a:lnTo>
                  <a:pt x="98" y="894"/>
                </a:lnTo>
                <a:lnTo>
                  <a:pt x="91" y="896"/>
                </a:lnTo>
                <a:lnTo>
                  <a:pt x="85" y="900"/>
                </a:lnTo>
                <a:lnTo>
                  <a:pt x="78" y="902"/>
                </a:lnTo>
                <a:lnTo>
                  <a:pt x="82" y="895"/>
                </a:lnTo>
                <a:lnTo>
                  <a:pt x="86" y="887"/>
                </a:lnTo>
                <a:lnTo>
                  <a:pt x="91" y="880"/>
                </a:lnTo>
                <a:lnTo>
                  <a:pt x="90" y="873"/>
                </a:lnTo>
                <a:lnTo>
                  <a:pt x="88" y="867"/>
                </a:lnTo>
                <a:lnTo>
                  <a:pt x="87" y="864"/>
                </a:lnTo>
                <a:lnTo>
                  <a:pt x="87" y="863"/>
                </a:lnTo>
                <a:lnTo>
                  <a:pt x="84" y="856"/>
                </a:lnTo>
                <a:lnTo>
                  <a:pt x="82" y="848"/>
                </a:lnTo>
                <a:lnTo>
                  <a:pt x="78" y="843"/>
                </a:lnTo>
                <a:lnTo>
                  <a:pt x="81" y="835"/>
                </a:lnTo>
                <a:lnTo>
                  <a:pt x="79" y="828"/>
                </a:lnTo>
                <a:lnTo>
                  <a:pt x="73" y="824"/>
                </a:lnTo>
                <a:lnTo>
                  <a:pt x="72" y="823"/>
                </a:lnTo>
                <a:lnTo>
                  <a:pt x="73" y="816"/>
                </a:lnTo>
                <a:lnTo>
                  <a:pt x="79" y="812"/>
                </a:lnTo>
                <a:lnTo>
                  <a:pt x="86" y="807"/>
                </a:lnTo>
                <a:lnTo>
                  <a:pt x="95" y="799"/>
                </a:lnTo>
                <a:lnTo>
                  <a:pt x="88" y="798"/>
                </a:lnTo>
                <a:lnTo>
                  <a:pt x="81" y="798"/>
                </a:lnTo>
                <a:lnTo>
                  <a:pt x="73" y="799"/>
                </a:lnTo>
                <a:lnTo>
                  <a:pt x="66" y="799"/>
                </a:lnTo>
                <a:lnTo>
                  <a:pt x="59" y="801"/>
                </a:lnTo>
                <a:lnTo>
                  <a:pt x="46" y="807"/>
                </a:lnTo>
                <a:lnTo>
                  <a:pt x="40" y="809"/>
                </a:lnTo>
                <a:lnTo>
                  <a:pt x="38" y="80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7" name="Freeform 1230"/>
          <p:cNvSpPr>
            <a:spLocks/>
          </p:cNvSpPr>
          <p:nvPr/>
        </p:nvSpPr>
        <p:spPr bwMode="auto">
          <a:xfrm>
            <a:off x="1422400" y="2243138"/>
            <a:ext cx="77788" cy="30162"/>
          </a:xfrm>
          <a:custGeom>
            <a:avLst/>
            <a:gdLst>
              <a:gd name="T0" fmla="*/ 0 w 166"/>
              <a:gd name="T1" fmla="*/ 0 h 62"/>
              <a:gd name="T2" fmla="*/ 0 w 166"/>
              <a:gd name="T3" fmla="*/ 0 h 62"/>
              <a:gd name="T4" fmla="*/ 0 w 166"/>
              <a:gd name="T5" fmla="*/ 0 h 62"/>
              <a:gd name="T6" fmla="*/ 0 w 166"/>
              <a:gd name="T7" fmla="*/ 0 h 62"/>
              <a:gd name="T8" fmla="*/ 0 w 166"/>
              <a:gd name="T9" fmla="*/ 0 h 62"/>
              <a:gd name="T10" fmla="*/ 0 w 166"/>
              <a:gd name="T11" fmla="*/ 0 h 62"/>
              <a:gd name="T12" fmla="*/ 0 w 166"/>
              <a:gd name="T13" fmla="*/ 0 h 62"/>
              <a:gd name="T14" fmla="*/ 0 w 166"/>
              <a:gd name="T15" fmla="*/ 0 h 62"/>
              <a:gd name="T16" fmla="*/ 0 w 166"/>
              <a:gd name="T17" fmla="*/ 0 h 62"/>
              <a:gd name="T18" fmla="*/ 0 w 166"/>
              <a:gd name="T19" fmla="*/ 0 h 62"/>
              <a:gd name="T20" fmla="*/ 0 w 166"/>
              <a:gd name="T21" fmla="*/ 0 h 62"/>
              <a:gd name="T22" fmla="*/ 0 w 166"/>
              <a:gd name="T23" fmla="*/ 0 h 62"/>
              <a:gd name="T24" fmla="*/ 0 w 166"/>
              <a:gd name="T25" fmla="*/ 0 h 62"/>
              <a:gd name="T26" fmla="*/ 0 w 166"/>
              <a:gd name="T27" fmla="*/ 0 h 62"/>
              <a:gd name="T28" fmla="*/ 0 w 166"/>
              <a:gd name="T29" fmla="*/ 0 h 62"/>
              <a:gd name="T30" fmla="*/ 0 w 166"/>
              <a:gd name="T31" fmla="*/ 0 h 62"/>
              <a:gd name="T32" fmla="*/ 0 w 166"/>
              <a:gd name="T33" fmla="*/ 0 h 62"/>
              <a:gd name="T34" fmla="*/ 0 w 166"/>
              <a:gd name="T35" fmla="*/ 0 h 62"/>
              <a:gd name="T36" fmla="*/ 0 w 166"/>
              <a:gd name="T37" fmla="*/ 0 h 62"/>
              <a:gd name="T38" fmla="*/ 0 w 166"/>
              <a:gd name="T39" fmla="*/ 0 h 62"/>
              <a:gd name="T40" fmla="*/ 0 w 166"/>
              <a:gd name="T41" fmla="*/ 0 h 62"/>
              <a:gd name="T42" fmla="*/ 0 w 166"/>
              <a:gd name="T43" fmla="*/ 0 h 62"/>
              <a:gd name="T44" fmla="*/ 0 w 166"/>
              <a:gd name="T45" fmla="*/ 0 h 62"/>
              <a:gd name="T46" fmla="*/ 0 w 166"/>
              <a:gd name="T47" fmla="*/ 0 h 62"/>
              <a:gd name="T48" fmla="*/ 0 w 166"/>
              <a:gd name="T49" fmla="*/ 0 h 62"/>
              <a:gd name="T50" fmla="*/ 0 w 166"/>
              <a:gd name="T51" fmla="*/ 0 h 62"/>
              <a:gd name="T52" fmla="*/ 0 w 166"/>
              <a:gd name="T53" fmla="*/ 0 h 62"/>
              <a:gd name="T54" fmla="*/ 0 w 166"/>
              <a:gd name="T55" fmla="*/ 0 h 62"/>
              <a:gd name="T56" fmla="*/ 0 w 166"/>
              <a:gd name="T57" fmla="*/ 0 h 62"/>
              <a:gd name="T58" fmla="*/ 0 w 166"/>
              <a:gd name="T59" fmla="*/ 0 h 62"/>
              <a:gd name="T60" fmla="*/ 0 w 166"/>
              <a:gd name="T61" fmla="*/ 0 h 62"/>
              <a:gd name="T62" fmla="*/ 0 w 166"/>
              <a:gd name="T63" fmla="*/ 0 h 62"/>
              <a:gd name="T64" fmla="*/ 0 w 166"/>
              <a:gd name="T65" fmla="*/ 0 h 62"/>
              <a:gd name="T66" fmla="*/ 0 w 166"/>
              <a:gd name="T67" fmla="*/ 0 h 62"/>
              <a:gd name="T68" fmla="*/ 0 w 166"/>
              <a:gd name="T69" fmla="*/ 0 h 62"/>
              <a:gd name="T70" fmla="*/ 0 w 166"/>
              <a:gd name="T71" fmla="*/ 0 h 62"/>
              <a:gd name="T72" fmla="*/ 0 w 166"/>
              <a:gd name="T73" fmla="*/ 0 h 62"/>
              <a:gd name="T74" fmla="*/ 0 w 166"/>
              <a:gd name="T75" fmla="*/ 0 h 62"/>
              <a:gd name="T76" fmla="*/ 0 w 166"/>
              <a:gd name="T77" fmla="*/ 0 h 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6"/>
              <a:gd name="T118" fmla="*/ 0 h 62"/>
              <a:gd name="T119" fmla="*/ 166 w 166"/>
              <a:gd name="T120" fmla="*/ 62 h 6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6" h="62">
                <a:moveTo>
                  <a:pt x="48" y="53"/>
                </a:moveTo>
                <a:lnTo>
                  <a:pt x="41" y="49"/>
                </a:lnTo>
                <a:lnTo>
                  <a:pt x="35" y="53"/>
                </a:lnTo>
                <a:lnTo>
                  <a:pt x="41" y="47"/>
                </a:lnTo>
                <a:lnTo>
                  <a:pt x="41" y="40"/>
                </a:lnTo>
                <a:lnTo>
                  <a:pt x="48" y="37"/>
                </a:lnTo>
                <a:lnTo>
                  <a:pt x="54" y="37"/>
                </a:lnTo>
                <a:lnTo>
                  <a:pt x="60" y="34"/>
                </a:lnTo>
                <a:lnTo>
                  <a:pt x="66" y="33"/>
                </a:lnTo>
                <a:lnTo>
                  <a:pt x="74" y="30"/>
                </a:lnTo>
                <a:lnTo>
                  <a:pt x="66" y="34"/>
                </a:lnTo>
                <a:lnTo>
                  <a:pt x="74" y="32"/>
                </a:lnTo>
                <a:lnTo>
                  <a:pt x="79" y="29"/>
                </a:lnTo>
                <a:lnTo>
                  <a:pt x="86" y="28"/>
                </a:lnTo>
                <a:lnTo>
                  <a:pt x="91" y="25"/>
                </a:lnTo>
                <a:lnTo>
                  <a:pt x="98" y="25"/>
                </a:lnTo>
                <a:lnTo>
                  <a:pt x="105" y="23"/>
                </a:lnTo>
                <a:lnTo>
                  <a:pt x="110" y="22"/>
                </a:lnTo>
                <a:lnTo>
                  <a:pt x="117" y="18"/>
                </a:lnTo>
                <a:lnTo>
                  <a:pt x="123" y="13"/>
                </a:lnTo>
                <a:lnTo>
                  <a:pt x="129" y="10"/>
                </a:lnTo>
                <a:lnTo>
                  <a:pt x="136" y="12"/>
                </a:lnTo>
                <a:lnTo>
                  <a:pt x="129" y="18"/>
                </a:lnTo>
                <a:lnTo>
                  <a:pt x="136" y="16"/>
                </a:lnTo>
                <a:lnTo>
                  <a:pt x="142" y="13"/>
                </a:lnTo>
                <a:lnTo>
                  <a:pt x="148" y="9"/>
                </a:lnTo>
                <a:lnTo>
                  <a:pt x="145" y="15"/>
                </a:lnTo>
                <a:lnTo>
                  <a:pt x="139" y="17"/>
                </a:lnTo>
                <a:lnTo>
                  <a:pt x="132" y="20"/>
                </a:lnTo>
                <a:lnTo>
                  <a:pt x="139" y="18"/>
                </a:lnTo>
                <a:lnTo>
                  <a:pt x="145" y="17"/>
                </a:lnTo>
                <a:lnTo>
                  <a:pt x="151" y="13"/>
                </a:lnTo>
                <a:lnTo>
                  <a:pt x="155" y="6"/>
                </a:lnTo>
                <a:lnTo>
                  <a:pt x="153" y="13"/>
                </a:lnTo>
                <a:lnTo>
                  <a:pt x="147" y="17"/>
                </a:lnTo>
                <a:lnTo>
                  <a:pt x="153" y="14"/>
                </a:lnTo>
                <a:lnTo>
                  <a:pt x="159" y="9"/>
                </a:lnTo>
                <a:lnTo>
                  <a:pt x="160" y="2"/>
                </a:lnTo>
                <a:lnTo>
                  <a:pt x="166" y="1"/>
                </a:lnTo>
                <a:lnTo>
                  <a:pt x="164" y="0"/>
                </a:lnTo>
                <a:lnTo>
                  <a:pt x="156" y="1"/>
                </a:lnTo>
                <a:lnTo>
                  <a:pt x="150" y="4"/>
                </a:lnTo>
                <a:lnTo>
                  <a:pt x="138" y="4"/>
                </a:lnTo>
                <a:lnTo>
                  <a:pt x="131" y="5"/>
                </a:lnTo>
                <a:lnTo>
                  <a:pt x="125" y="6"/>
                </a:lnTo>
                <a:lnTo>
                  <a:pt x="118" y="7"/>
                </a:lnTo>
                <a:lnTo>
                  <a:pt x="112" y="9"/>
                </a:lnTo>
                <a:lnTo>
                  <a:pt x="106" y="14"/>
                </a:lnTo>
                <a:lnTo>
                  <a:pt x="98" y="18"/>
                </a:lnTo>
                <a:lnTo>
                  <a:pt x="92" y="20"/>
                </a:lnTo>
                <a:lnTo>
                  <a:pt x="86" y="22"/>
                </a:lnTo>
                <a:lnTo>
                  <a:pt x="80" y="23"/>
                </a:lnTo>
                <a:lnTo>
                  <a:pt x="75" y="26"/>
                </a:lnTo>
                <a:lnTo>
                  <a:pt x="68" y="24"/>
                </a:lnTo>
                <a:lnTo>
                  <a:pt x="62" y="26"/>
                </a:lnTo>
                <a:lnTo>
                  <a:pt x="56" y="30"/>
                </a:lnTo>
                <a:lnTo>
                  <a:pt x="50" y="32"/>
                </a:lnTo>
                <a:lnTo>
                  <a:pt x="43" y="37"/>
                </a:lnTo>
                <a:lnTo>
                  <a:pt x="36" y="44"/>
                </a:lnTo>
                <a:lnTo>
                  <a:pt x="42" y="37"/>
                </a:lnTo>
                <a:lnTo>
                  <a:pt x="36" y="39"/>
                </a:lnTo>
                <a:lnTo>
                  <a:pt x="30" y="39"/>
                </a:lnTo>
                <a:lnTo>
                  <a:pt x="24" y="41"/>
                </a:lnTo>
                <a:lnTo>
                  <a:pt x="18" y="47"/>
                </a:lnTo>
                <a:lnTo>
                  <a:pt x="11" y="49"/>
                </a:lnTo>
                <a:lnTo>
                  <a:pt x="5" y="49"/>
                </a:lnTo>
                <a:lnTo>
                  <a:pt x="0" y="53"/>
                </a:lnTo>
                <a:lnTo>
                  <a:pt x="0" y="58"/>
                </a:lnTo>
                <a:lnTo>
                  <a:pt x="5" y="62"/>
                </a:lnTo>
                <a:lnTo>
                  <a:pt x="12" y="62"/>
                </a:lnTo>
                <a:lnTo>
                  <a:pt x="5" y="61"/>
                </a:lnTo>
                <a:lnTo>
                  <a:pt x="4" y="54"/>
                </a:lnTo>
                <a:lnTo>
                  <a:pt x="10" y="52"/>
                </a:lnTo>
                <a:lnTo>
                  <a:pt x="16" y="55"/>
                </a:lnTo>
                <a:lnTo>
                  <a:pt x="22" y="55"/>
                </a:lnTo>
                <a:lnTo>
                  <a:pt x="28" y="53"/>
                </a:lnTo>
                <a:lnTo>
                  <a:pt x="40" y="55"/>
                </a:lnTo>
                <a:lnTo>
                  <a:pt x="48" y="5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8" name="Freeform 1231"/>
          <p:cNvSpPr>
            <a:spLocks/>
          </p:cNvSpPr>
          <p:nvPr/>
        </p:nvSpPr>
        <p:spPr bwMode="auto">
          <a:xfrm>
            <a:off x="2305050" y="2251075"/>
            <a:ext cx="15875" cy="11113"/>
          </a:xfrm>
          <a:custGeom>
            <a:avLst/>
            <a:gdLst>
              <a:gd name="T0" fmla="*/ 0 w 32"/>
              <a:gd name="T1" fmla="*/ 0 h 24"/>
              <a:gd name="T2" fmla="*/ 0 w 32"/>
              <a:gd name="T3" fmla="*/ 0 h 24"/>
              <a:gd name="T4" fmla="*/ 0 w 32"/>
              <a:gd name="T5" fmla="*/ 0 h 24"/>
              <a:gd name="T6" fmla="*/ 0 w 32"/>
              <a:gd name="T7" fmla="*/ 0 h 24"/>
              <a:gd name="T8" fmla="*/ 0 w 32"/>
              <a:gd name="T9" fmla="*/ 0 h 24"/>
              <a:gd name="T10" fmla="*/ 0 w 32"/>
              <a:gd name="T11" fmla="*/ 0 h 24"/>
              <a:gd name="T12" fmla="*/ 0 w 32"/>
              <a:gd name="T13" fmla="*/ 0 h 24"/>
              <a:gd name="T14" fmla="*/ 0 w 32"/>
              <a:gd name="T15" fmla="*/ 0 h 24"/>
              <a:gd name="T16" fmla="*/ 0 w 32"/>
              <a:gd name="T17" fmla="*/ 0 h 24"/>
              <a:gd name="T18" fmla="*/ 0 w 32"/>
              <a:gd name="T19" fmla="*/ 0 h 24"/>
              <a:gd name="T20" fmla="*/ 0 w 32"/>
              <a:gd name="T21" fmla="*/ 0 h 24"/>
              <a:gd name="T22" fmla="*/ 0 w 32"/>
              <a:gd name="T23" fmla="*/ 0 h 24"/>
              <a:gd name="T24" fmla="*/ 0 w 32"/>
              <a:gd name="T25" fmla="*/ 0 h 24"/>
              <a:gd name="T26" fmla="*/ 0 w 32"/>
              <a:gd name="T27" fmla="*/ 0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24"/>
              <a:gd name="T44" fmla="*/ 32 w 32"/>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24">
                <a:moveTo>
                  <a:pt x="19" y="0"/>
                </a:moveTo>
                <a:lnTo>
                  <a:pt x="17" y="0"/>
                </a:lnTo>
                <a:lnTo>
                  <a:pt x="13" y="7"/>
                </a:lnTo>
                <a:lnTo>
                  <a:pt x="7" y="12"/>
                </a:lnTo>
                <a:lnTo>
                  <a:pt x="0" y="18"/>
                </a:lnTo>
                <a:lnTo>
                  <a:pt x="7" y="18"/>
                </a:lnTo>
                <a:lnTo>
                  <a:pt x="0" y="24"/>
                </a:lnTo>
                <a:lnTo>
                  <a:pt x="7" y="22"/>
                </a:lnTo>
                <a:lnTo>
                  <a:pt x="13" y="16"/>
                </a:lnTo>
                <a:lnTo>
                  <a:pt x="19" y="10"/>
                </a:lnTo>
                <a:lnTo>
                  <a:pt x="25" y="7"/>
                </a:lnTo>
                <a:lnTo>
                  <a:pt x="32" y="1"/>
                </a:lnTo>
                <a:lnTo>
                  <a:pt x="25" y="0"/>
                </a:lnTo>
                <a:lnTo>
                  <a:pt x="1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799" name="Freeform 1232"/>
          <p:cNvSpPr>
            <a:spLocks/>
          </p:cNvSpPr>
          <p:nvPr/>
        </p:nvSpPr>
        <p:spPr bwMode="auto">
          <a:xfrm>
            <a:off x="2306638" y="2236788"/>
            <a:ext cx="7937" cy="6350"/>
          </a:xfrm>
          <a:custGeom>
            <a:avLst/>
            <a:gdLst>
              <a:gd name="T0" fmla="*/ 0 w 16"/>
              <a:gd name="T1" fmla="*/ 0 h 15"/>
              <a:gd name="T2" fmla="*/ 0 w 16"/>
              <a:gd name="T3" fmla="*/ 0 h 15"/>
              <a:gd name="T4" fmla="*/ 0 w 16"/>
              <a:gd name="T5" fmla="*/ 0 h 15"/>
              <a:gd name="T6" fmla="*/ 0 w 16"/>
              <a:gd name="T7" fmla="*/ 0 h 15"/>
              <a:gd name="T8" fmla="*/ 0 w 16"/>
              <a:gd name="T9" fmla="*/ 0 h 15"/>
              <a:gd name="T10" fmla="*/ 0 w 16"/>
              <a:gd name="T11" fmla="*/ 0 h 15"/>
              <a:gd name="T12" fmla="*/ 0 w 16"/>
              <a:gd name="T13" fmla="*/ 0 h 15"/>
              <a:gd name="T14" fmla="*/ 0 w 16"/>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5"/>
              <a:gd name="T26" fmla="*/ 16 w 16"/>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5">
                <a:moveTo>
                  <a:pt x="16" y="0"/>
                </a:moveTo>
                <a:lnTo>
                  <a:pt x="14" y="1"/>
                </a:lnTo>
                <a:lnTo>
                  <a:pt x="8" y="4"/>
                </a:lnTo>
                <a:lnTo>
                  <a:pt x="6" y="11"/>
                </a:lnTo>
                <a:lnTo>
                  <a:pt x="0" y="15"/>
                </a:lnTo>
                <a:lnTo>
                  <a:pt x="6" y="13"/>
                </a:lnTo>
                <a:lnTo>
                  <a:pt x="10" y="7"/>
                </a:lnTo>
                <a:lnTo>
                  <a:pt x="1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0" name="Freeform 1233"/>
          <p:cNvSpPr>
            <a:spLocks/>
          </p:cNvSpPr>
          <p:nvPr/>
        </p:nvSpPr>
        <p:spPr bwMode="auto">
          <a:xfrm>
            <a:off x="2314575" y="2244725"/>
            <a:ext cx="12700" cy="4763"/>
          </a:xfrm>
          <a:custGeom>
            <a:avLst/>
            <a:gdLst>
              <a:gd name="T0" fmla="*/ 0 w 26"/>
              <a:gd name="T1" fmla="*/ 0 h 10"/>
              <a:gd name="T2" fmla="*/ 0 w 26"/>
              <a:gd name="T3" fmla="*/ 0 h 10"/>
              <a:gd name="T4" fmla="*/ 0 w 26"/>
              <a:gd name="T5" fmla="*/ 0 h 10"/>
              <a:gd name="T6" fmla="*/ 0 w 26"/>
              <a:gd name="T7" fmla="*/ 0 h 10"/>
              <a:gd name="T8" fmla="*/ 0 w 26"/>
              <a:gd name="T9" fmla="*/ 0 h 10"/>
              <a:gd name="T10" fmla="*/ 0 w 26"/>
              <a:gd name="T11" fmla="*/ 0 h 10"/>
              <a:gd name="T12" fmla="*/ 0 w 26"/>
              <a:gd name="T13" fmla="*/ 0 h 10"/>
              <a:gd name="T14" fmla="*/ 0 w 26"/>
              <a:gd name="T15" fmla="*/ 0 h 10"/>
              <a:gd name="T16" fmla="*/ 0 w 26"/>
              <a:gd name="T17" fmla="*/ 0 h 10"/>
              <a:gd name="T18" fmla="*/ 0 w 26"/>
              <a:gd name="T19" fmla="*/ 0 h 10"/>
              <a:gd name="T20" fmla="*/ 0 w 26"/>
              <a:gd name="T21" fmla="*/ 0 h 10"/>
              <a:gd name="T22" fmla="*/ 0 w 26"/>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10"/>
              <a:gd name="T38" fmla="*/ 26 w 26"/>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10">
                <a:moveTo>
                  <a:pt x="14" y="2"/>
                </a:moveTo>
                <a:lnTo>
                  <a:pt x="13" y="2"/>
                </a:lnTo>
                <a:lnTo>
                  <a:pt x="6" y="4"/>
                </a:lnTo>
                <a:lnTo>
                  <a:pt x="0" y="8"/>
                </a:lnTo>
                <a:lnTo>
                  <a:pt x="6" y="6"/>
                </a:lnTo>
                <a:lnTo>
                  <a:pt x="0" y="10"/>
                </a:lnTo>
                <a:lnTo>
                  <a:pt x="6" y="8"/>
                </a:lnTo>
                <a:lnTo>
                  <a:pt x="13" y="6"/>
                </a:lnTo>
                <a:lnTo>
                  <a:pt x="20" y="6"/>
                </a:lnTo>
                <a:lnTo>
                  <a:pt x="26" y="3"/>
                </a:lnTo>
                <a:lnTo>
                  <a:pt x="20" y="0"/>
                </a:lnTo>
                <a:lnTo>
                  <a:pt x="1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1" name="Freeform 1234"/>
          <p:cNvSpPr>
            <a:spLocks/>
          </p:cNvSpPr>
          <p:nvPr/>
        </p:nvSpPr>
        <p:spPr bwMode="auto">
          <a:xfrm>
            <a:off x="2324100" y="2232025"/>
            <a:ext cx="17463" cy="6350"/>
          </a:xfrm>
          <a:custGeom>
            <a:avLst/>
            <a:gdLst>
              <a:gd name="T0" fmla="*/ 0 w 35"/>
              <a:gd name="T1" fmla="*/ 0 h 14"/>
              <a:gd name="T2" fmla="*/ 0 w 35"/>
              <a:gd name="T3" fmla="*/ 0 h 14"/>
              <a:gd name="T4" fmla="*/ 0 w 35"/>
              <a:gd name="T5" fmla="*/ 0 h 14"/>
              <a:gd name="T6" fmla="*/ 0 w 35"/>
              <a:gd name="T7" fmla="*/ 0 h 14"/>
              <a:gd name="T8" fmla="*/ 0 w 35"/>
              <a:gd name="T9" fmla="*/ 0 h 14"/>
              <a:gd name="T10" fmla="*/ 0 w 35"/>
              <a:gd name="T11" fmla="*/ 0 h 14"/>
              <a:gd name="T12" fmla="*/ 0 w 35"/>
              <a:gd name="T13" fmla="*/ 0 h 14"/>
              <a:gd name="T14" fmla="*/ 0 w 35"/>
              <a:gd name="T15" fmla="*/ 0 h 14"/>
              <a:gd name="T16" fmla="*/ 0 w 35"/>
              <a:gd name="T17" fmla="*/ 0 h 14"/>
              <a:gd name="T18" fmla="*/ 0 w 35"/>
              <a:gd name="T19" fmla="*/ 0 h 14"/>
              <a:gd name="T20" fmla="*/ 0 w 35"/>
              <a:gd name="T21" fmla="*/ 0 h 14"/>
              <a:gd name="T22" fmla="*/ 0 w 35"/>
              <a:gd name="T23" fmla="*/ 0 h 14"/>
              <a:gd name="T24" fmla="*/ 0 w 35"/>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14"/>
              <a:gd name="T41" fmla="*/ 35 w 3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14">
                <a:moveTo>
                  <a:pt x="28" y="1"/>
                </a:moveTo>
                <a:lnTo>
                  <a:pt x="25" y="2"/>
                </a:lnTo>
                <a:lnTo>
                  <a:pt x="19" y="5"/>
                </a:lnTo>
                <a:lnTo>
                  <a:pt x="12" y="8"/>
                </a:lnTo>
                <a:lnTo>
                  <a:pt x="6" y="10"/>
                </a:lnTo>
                <a:lnTo>
                  <a:pt x="0" y="14"/>
                </a:lnTo>
                <a:lnTo>
                  <a:pt x="6" y="13"/>
                </a:lnTo>
                <a:lnTo>
                  <a:pt x="12" y="11"/>
                </a:lnTo>
                <a:lnTo>
                  <a:pt x="19" y="6"/>
                </a:lnTo>
                <a:lnTo>
                  <a:pt x="25" y="5"/>
                </a:lnTo>
                <a:lnTo>
                  <a:pt x="31" y="1"/>
                </a:lnTo>
                <a:lnTo>
                  <a:pt x="35" y="0"/>
                </a:lnTo>
                <a:lnTo>
                  <a:pt x="28"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2" name="Freeform 1235"/>
          <p:cNvSpPr>
            <a:spLocks/>
          </p:cNvSpPr>
          <p:nvPr/>
        </p:nvSpPr>
        <p:spPr bwMode="auto">
          <a:xfrm>
            <a:off x="2351088" y="2182813"/>
            <a:ext cx="3175" cy="3175"/>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0"/>
                </a:moveTo>
                <a:lnTo>
                  <a:pt x="4" y="1"/>
                </a:lnTo>
                <a:lnTo>
                  <a:pt x="0" y="8"/>
                </a:lnTo>
                <a:lnTo>
                  <a:pt x="7"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3" name="Freeform 1236"/>
          <p:cNvSpPr>
            <a:spLocks/>
          </p:cNvSpPr>
          <p:nvPr/>
        </p:nvSpPr>
        <p:spPr bwMode="auto">
          <a:xfrm>
            <a:off x="2524125" y="2268538"/>
            <a:ext cx="17463" cy="7937"/>
          </a:xfrm>
          <a:custGeom>
            <a:avLst/>
            <a:gdLst>
              <a:gd name="T0" fmla="*/ 0 w 37"/>
              <a:gd name="T1" fmla="*/ 0 h 17"/>
              <a:gd name="T2" fmla="*/ 0 w 37"/>
              <a:gd name="T3" fmla="*/ 0 h 17"/>
              <a:gd name="T4" fmla="*/ 0 w 37"/>
              <a:gd name="T5" fmla="*/ 0 h 17"/>
              <a:gd name="T6" fmla="*/ 0 w 37"/>
              <a:gd name="T7" fmla="*/ 0 h 17"/>
              <a:gd name="T8" fmla="*/ 0 w 37"/>
              <a:gd name="T9" fmla="*/ 0 h 17"/>
              <a:gd name="T10" fmla="*/ 0 w 37"/>
              <a:gd name="T11" fmla="*/ 0 h 17"/>
              <a:gd name="T12" fmla="*/ 0 w 37"/>
              <a:gd name="T13" fmla="*/ 0 h 17"/>
              <a:gd name="T14" fmla="*/ 0 w 37"/>
              <a:gd name="T15" fmla="*/ 0 h 17"/>
              <a:gd name="T16" fmla="*/ 0 w 37"/>
              <a:gd name="T17" fmla="*/ 0 h 17"/>
              <a:gd name="T18" fmla="*/ 0 w 37"/>
              <a:gd name="T19" fmla="*/ 0 h 17"/>
              <a:gd name="T20" fmla="*/ 0 w 37"/>
              <a:gd name="T21" fmla="*/ 0 h 17"/>
              <a:gd name="T22" fmla="*/ 0 w 37"/>
              <a:gd name="T23" fmla="*/ 0 h 17"/>
              <a:gd name="T24" fmla="*/ 0 w 37"/>
              <a:gd name="T25" fmla="*/ 0 h 17"/>
              <a:gd name="T26" fmla="*/ 0 w 37"/>
              <a:gd name="T27" fmla="*/ 0 h 17"/>
              <a:gd name="T28" fmla="*/ 0 w 3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17"/>
              <a:gd name="T47" fmla="*/ 37 w 37"/>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17">
                <a:moveTo>
                  <a:pt x="33" y="5"/>
                </a:moveTo>
                <a:lnTo>
                  <a:pt x="37" y="0"/>
                </a:lnTo>
                <a:lnTo>
                  <a:pt x="31" y="1"/>
                </a:lnTo>
                <a:lnTo>
                  <a:pt x="25" y="0"/>
                </a:lnTo>
                <a:lnTo>
                  <a:pt x="25" y="5"/>
                </a:lnTo>
                <a:lnTo>
                  <a:pt x="19" y="8"/>
                </a:lnTo>
                <a:lnTo>
                  <a:pt x="13" y="9"/>
                </a:lnTo>
                <a:lnTo>
                  <a:pt x="6" y="10"/>
                </a:lnTo>
                <a:lnTo>
                  <a:pt x="0" y="9"/>
                </a:lnTo>
                <a:lnTo>
                  <a:pt x="0" y="16"/>
                </a:lnTo>
                <a:lnTo>
                  <a:pt x="6" y="15"/>
                </a:lnTo>
                <a:lnTo>
                  <a:pt x="13" y="17"/>
                </a:lnTo>
                <a:lnTo>
                  <a:pt x="19" y="13"/>
                </a:lnTo>
                <a:lnTo>
                  <a:pt x="31" y="12"/>
                </a:lnTo>
                <a:lnTo>
                  <a:pt x="33"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4" name="Freeform 1237"/>
          <p:cNvSpPr>
            <a:spLocks/>
          </p:cNvSpPr>
          <p:nvPr/>
        </p:nvSpPr>
        <p:spPr bwMode="auto">
          <a:xfrm>
            <a:off x="1373188" y="2243138"/>
            <a:ext cx="66675" cy="30162"/>
          </a:xfrm>
          <a:custGeom>
            <a:avLst/>
            <a:gdLst>
              <a:gd name="T0" fmla="*/ 0 w 145"/>
              <a:gd name="T1" fmla="*/ 0 h 65"/>
              <a:gd name="T2" fmla="*/ 0 w 145"/>
              <a:gd name="T3" fmla="*/ 0 h 65"/>
              <a:gd name="T4" fmla="*/ 0 w 145"/>
              <a:gd name="T5" fmla="*/ 0 h 65"/>
              <a:gd name="T6" fmla="*/ 0 w 145"/>
              <a:gd name="T7" fmla="*/ 0 h 65"/>
              <a:gd name="T8" fmla="*/ 0 w 145"/>
              <a:gd name="T9" fmla="*/ 0 h 65"/>
              <a:gd name="T10" fmla="*/ 0 w 145"/>
              <a:gd name="T11" fmla="*/ 0 h 65"/>
              <a:gd name="T12" fmla="*/ 0 w 145"/>
              <a:gd name="T13" fmla="*/ 0 h 65"/>
              <a:gd name="T14" fmla="*/ 0 w 145"/>
              <a:gd name="T15" fmla="*/ 0 h 65"/>
              <a:gd name="T16" fmla="*/ 0 w 145"/>
              <a:gd name="T17" fmla="*/ 0 h 65"/>
              <a:gd name="T18" fmla="*/ 0 w 145"/>
              <a:gd name="T19" fmla="*/ 0 h 65"/>
              <a:gd name="T20" fmla="*/ 0 w 145"/>
              <a:gd name="T21" fmla="*/ 0 h 65"/>
              <a:gd name="T22" fmla="*/ 0 w 145"/>
              <a:gd name="T23" fmla="*/ 0 h 65"/>
              <a:gd name="T24" fmla="*/ 0 w 145"/>
              <a:gd name="T25" fmla="*/ 0 h 65"/>
              <a:gd name="T26" fmla="*/ 0 w 145"/>
              <a:gd name="T27" fmla="*/ 0 h 65"/>
              <a:gd name="T28" fmla="*/ 0 w 145"/>
              <a:gd name="T29" fmla="*/ 0 h 65"/>
              <a:gd name="T30" fmla="*/ 0 w 145"/>
              <a:gd name="T31" fmla="*/ 0 h 65"/>
              <a:gd name="T32" fmla="*/ 0 w 145"/>
              <a:gd name="T33" fmla="*/ 0 h 65"/>
              <a:gd name="T34" fmla="*/ 0 w 145"/>
              <a:gd name="T35" fmla="*/ 0 h 65"/>
              <a:gd name="T36" fmla="*/ 0 w 145"/>
              <a:gd name="T37" fmla="*/ 0 h 65"/>
              <a:gd name="T38" fmla="*/ 0 w 145"/>
              <a:gd name="T39" fmla="*/ 0 h 65"/>
              <a:gd name="T40" fmla="*/ 0 w 145"/>
              <a:gd name="T41" fmla="*/ 0 h 65"/>
              <a:gd name="T42" fmla="*/ 0 w 145"/>
              <a:gd name="T43" fmla="*/ 0 h 65"/>
              <a:gd name="T44" fmla="*/ 0 w 145"/>
              <a:gd name="T45" fmla="*/ 0 h 65"/>
              <a:gd name="T46" fmla="*/ 0 w 145"/>
              <a:gd name="T47" fmla="*/ 0 h 65"/>
              <a:gd name="T48" fmla="*/ 0 w 145"/>
              <a:gd name="T49" fmla="*/ 0 h 65"/>
              <a:gd name="T50" fmla="*/ 0 w 145"/>
              <a:gd name="T51" fmla="*/ 0 h 65"/>
              <a:gd name="T52" fmla="*/ 0 w 145"/>
              <a:gd name="T53" fmla="*/ 0 h 65"/>
              <a:gd name="T54" fmla="*/ 0 w 145"/>
              <a:gd name="T55" fmla="*/ 0 h 65"/>
              <a:gd name="T56" fmla="*/ 0 w 145"/>
              <a:gd name="T57" fmla="*/ 0 h 65"/>
              <a:gd name="T58" fmla="*/ 0 w 145"/>
              <a:gd name="T59" fmla="*/ 0 h 65"/>
              <a:gd name="T60" fmla="*/ 0 w 145"/>
              <a:gd name="T61" fmla="*/ 0 h 65"/>
              <a:gd name="T62" fmla="*/ 0 w 145"/>
              <a:gd name="T63" fmla="*/ 0 h 65"/>
              <a:gd name="T64" fmla="*/ 0 w 145"/>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
              <a:gd name="T100" fmla="*/ 0 h 65"/>
              <a:gd name="T101" fmla="*/ 145 w 145"/>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 h="65">
                <a:moveTo>
                  <a:pt x="0" y="48"/>
                </a:moveTo>
                <a:lnTo>
                  <a:pt x="2" y="43"/>
                </a:lnTo>
                <a:lnTo>
                  <a:pt x="8" y="45"/>
                </a:lnTo>
                <a:lnTo>
                  <a:pt x="11" y="45"/>
                </a:lnTo>
                <a:lnTo>
                  <a:pt x="17" y="44"/>
                </a:lnTo>
                <a:lnTo>
                  <a:pt x="23" y="43"/>
                </a:lnTo>
                <a:lnTo>
                  <a:pt x="20" y="43"/>
                </a:lnTo>
                <a:lnTo>
                  <a:pt x="14" y="44"/>
                </a:lnTo>
                <a:lnTo>
                  <a:pt x="11" y="37"/>
                </a:lnTo>
                <a:lnTo>
                  <a:pt x="18" y="31"/>
                </a:lnTo>
                <a:lnTo>
                  <a:pt x="24" y="31"/>
                </a:lnTo>
                <a:lnTo>
                  <a:pt x="29" y="37"/>
                </a:lnTo>
                <a:lnTo>
                  <a:pt x="35" y="37"/>
                </a:lnTo>
                <a:lnTo>
                  <a:pt x="29" y="34"/>
                </a:lnTo>
                <a:lnTo>
                  <a:pt x="26" y="27"/>
                </a:lnTo>
                <a:lnTo>
                  <a:pt x="33" y="24"/>
                </a:lnTo>
                <a:lnTo>
                  <a:pt x="40" y="27"/>
                </a:lnTo>
                <a:lnTo>
                  <a:pt x="45" y="23"/>
                </a:lnTo>
                <a:lnTo>
                  <a:pt x="51" y="25"/>
                </a:lnTo>
                <a:lnTo>
                  <a:pt x="57" y="27"/>
                </a:lnTo>
                <a:lnTo>
                  <a:pt x="62" y="21"/>
                </a:lnTo>
                <a:lnTo>
                  <a:pt x="68" y="16"/>
                </a:lnTo>
                <a:lnTo>
                  <a:pt x="74" y="13"/>
                </a:lnTo>
                <a:lnTo>
                  <a:pt x="80" y="12"/>
                </a:lnTo>
                <a:lnTo>
                  <a:pt x="90" y="12"/>
                </a:lnTo>
                <a:lnTo>
                  <a:pt x="96" y="13"/>
                </a:lnTo>
                <a:lnTo>
                  <a:pt x="102" y="16"/>
                </a:lnTo>
                <a:lnTo>
                  <a:pt x="108" y="9"/>
                </a:lnTo>
                <a:lnTo>
                  <a:pt x="114" y="7"/>
                </a:lnTo>
                <a:lnTo>
                  <a:pt x="121" y="3"/>
                </a:lnTo>
                <a:lnTo>
                  <a:pt x="127" y="0"/>
                </a:lnTo>
                <a:lnTo>
                  <a:pt x="133" y="3"/>
                </a:lnTo>
                <a:lnTo>
                  <a:pt x="127" y="5"/>
                </a:lnTo>
                <a:lnTo>
                  <a:pt x="132" y="11"/>
                </a:lnTo>
                <a:lnTo>
                  <a:pt x="139" y="9"/>
                </a:lnTo>
                <a:lnTo>
                  <a:pt x="145" y="7"/>
                </a:lnTo>
                <a:lnTo>
                  <a:pt x="139" y="12"/>
                </a:lnTo>
                <a:lnTo>
                  <a:pt x="126" y="18"/>
                </a:lnTo>
                <a:lnTo>
                  <a:pt x="120" y="19"/>
                </a:lnTo>
                <a:lnTo>
                  <a:pt x="112" y="23"/>
                </a:lnTo>
                <a:lnTo>
                  <a:pt x="107" y="25"/>
                </a:lnTo>
                <a:lnTo>
                  <a:pt x="100" y="28"/>
                </a:lnTo>
                <a:lnTo>
                  <a:pt x="94" y="32"/>
                </a:lnTo>
                <a:lnTo>
                  <a:pt x="87" y="35"/>
                </a:lnTo>
                <a:lnTo>
                  <a:pt x="81" y="37"/>
                </a:lnTo>
                <a:lnTo>
                  <a:pt x="75" y="37"/>
                </a:lnTo>
                <a:lnTo>
                  <a:pt x="69" y="41"/>
                </a:lnTo>
                <a:lnTo>
                  <a:pt x="62" y="43"/>
                </a:lnTo>
                <a:lnTo>
                  <a:pt x="61" y="44"/>
                </a:lnTo>
                <a:lnTo>
                  <a:pt x="60" y="52"/>
                </a:lnTo>
                <a:lnTo>
                  <a:pt x="56" y="59"/>
                </a:lnTo>
                <a:lnTo>
                  <a:pt x="57" y="65"/>
                </a:lnTo>
                <a:lnTo>
                  <a:pt x="52" y="60"/>
                </a:lnTo>
                <a:lnTo>
                  <a:pt x="53" y="55"/>
                </a:lnTo>
                <a:lnTo>
                  <a:pt x="54" y="48"/>
                </a:lnTo>
                <a:lnTo>
                  <a:pt x="51" y="47"/>
                </a:lnTo>
                <a:lnTo>
                  <a:pt x="49" y="47"/>
                </a:lnTo>
                <a:lnTo>
                  <a:pt x="43" y="51"/>
                </a:lnTo>
                <a:lnTo>
                  <a:pt x="37" y="52"/>
                </a:lnTo>
                <a:lnTo>
                  <a:pt x="30" y="49"/>
                </a:lnTo>
                <a:lnTo>
                  <a:pt x="23" y="47"/>
                </a:lnTo>
                <a:lnTo>
                  <a:pt x="22" y="47"/>
                </a:lnTo>
                <a:lnTo>
                  <a:pt x="16" y="49"/>
                </a:lnTo>
                <a:lnTo>
                  <a:pt x="10" y="51"/>
                </a:lnTo>
                <a:lnTo>
                  <a:pt x="5" y="51"/>
                </a:lnTo>
                <a:lnTo>
                  <a:pt x="0" y="4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5" name="Freeform 1238"/>
          <p:cNvSpPr>
            <a:spLocks/>
          </p:cNvSpPr>
          <p:nvPr/>
        </p:nvSpPr>
        <p:spPr bwMode="auto">
          <a:xfrm>
            <a:off x="1657350" y="2225675"/>
            <a:ext cx="6350" cy="1588"/>
          </a:xfrm>
          <a:custGeom>
            <a:avLst/>
            <a:gdLst>
              <a:gd name="T0" fmla="*/ 0 w 12"/>
              <a:gd name="T1" fmla="*/ 0 h 3"/>
              <a:gd name="T2" fmla="*/ 0 w 12"/>
              <a:gd name="T3" fmla="*/ 0 h 3"/>
              <a:gd name="T4" fmla="*/ 0 w 12"/>
              <a:gd name="T5" fmla="*/ 0 h 3"/>
              <a:gd name="T6" fmla="*/ 0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6" y="3"/>
                </a:lnTo>
                <a:lnTo>
                  <a:pt x="12" y="0"/>
                </a:lnTo>
                <a:lnTo>
                  <a:pt x="6" y="2"/>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6" name="Freeform 1239"/>
          <p:cNvSpPr>
            <a:spLocks/>
          </p:cNvSpPr>
          <p:nvPr/>
        </p:nvSpPr>
        <p:spPr bwMode="auto">
          <a:xfrm>
            <a:off x="1697038" y="2095500"/>
            <a:ext cx="274637" cy="103188"/>
          </a:xfrm>
          <a:custGeom>
            <a:avLst/>
            <a:gdLst>
              <a:gd name="T0" fmla="*/ 0 w 581"/>
              <a:gd name="T1" fmla="*/ 0 h 221"/>
              <a:gd name="T2" fmla="*/ 0 w 581"/>
              <a:gd name="T3" fmla="*/ 0 h 221"/>
              <a:gd name="T4" fmla="*/ 0 w 581"/>
              <a:gd name="T5" fmla="*/ 0 h 221"/>
              <a:gd name="T6" fmla="*/ 0 w 581"/>
              <a:gd name="T7" fmla="*/ 0 h 221"/>
              <a:gd name="T8" fmla="*/ 0 w 581"/>
              <a:gd name="T9" fmla="*/ 0 h 221"/>
              <a:gd name="T10" fmla="*/ 0 w 581"/>
              <a:gd name="T11" fmla="*/ 0 h 221"/>
              <a:gd name="T12" fmla="*/ 0 w 581"/>
              <a:gd name="T13" fmla="*/ 0 h 221"/>
              <a:gd name="T14" fmla="*/ 0 w 581"/>
              <a:gd name="T15" fmla="*/ 0 h 221"/>
              <a:gd name="T16" fmla="*/ 0 w 581"/>
              <a:gd name="T17" fmla="*/ 0 h 221"/>
              <a:gd name="T18" fmla="*/ 0 w 581"/>
              <a:gd name="T19" fmla="*/ 0 h 221"/>
              <a:gd name="T20" fmla="*/ 0 w 581"/>
              <a:gd name="T21" fmla="*/ 0 h 221"/>
              <a:gd name="T22" fmla="*/ 0 w 581"/>
              <a:gd name="T23" fmla="*/ 0 h 221"/>
              <a:gd name="T24" fmla="*/ 0 w 581"/>
              <a:gd name="T25" fmla="*/ 0 h 221"/>
              <a:gd name="T26" fmla="*/ 0 w 581"/>
              <a:gd name="T27" fmla="*/ 0 h 221"/>
              <a:gd name="T28" fmla="*/ 0 w 581"/>
              <a:gd name="T29" fmla="*/ 0 h 221"/>
              <a:gd name="T30" fmla="*/ 0 w 581"/>
              <a:gd name="T31" fmla="*/ 0 h 221"/>
              <a:gd name="T32" fmla="*/ 0 w 581"/>
              <a:gd name="T33" fmla="*/ 0 h 221"/>
              <a:gd name="T34" fmla="*/ 0 w 581"/>
              <a:gd name="T35" fmla="*/ 0 h 221"/>
              <a:gd name="T36" fmla="*/ 0 w 581"/>
              <a:gd name="T37" fmla="*/ 0 h 221"/>
              <a:gd name="T38" fmla="*/ 0 w 581"/>
              <a:gd name="T39" fmla="*/ 0 h 221"/>
              <a:gd name="T40" fmla="*/ 0 w 581"/>
              <a:gd name="T41" fmla="*/ 0 h 221"/>
              <a:gd name="T42" fmla="*/ 0 w 581"/>
              <a:gd name="T43" fmla="*/ 0 h 221"/>
              <a:gd name="T44" fmla="*/ 0 w 581"/>
              <a:gd name="T45" fmla="*/ 0 h 221"/>
              <a:gd name="T46" fmla="*/ 0 w 581"/>
              <a:gd name="T47" fmla="*/ 0 h 221"/>
              <a:gd name="T48" fmla="*/ 0 w 581"/>
              <a:gd name="T49" fmla="*/ 0 h 221"/>
              <a:gd name="T50" fmla="*/ 0 w 581"/>
              <a:gd name="T51" fmla="*/ 0 h 221"/>
              <a:gd name="T52" fmla="*/ 0 w 581"/>
              <a:gd name="T53" fmla="*/ 0 h 221"/>
              <a:gd name="T54" fmla="*/ 0 w 581"/>
              <a:gd name="T55" fmla="*/ 0 h 221"/>
              <a:gd name="T56" fmla="*/ 0 w 581"/>
              <a:gd name="T57" fmla="*/ 0 h 221"/>
              <a:gd name="T58" fmla="*/ 0 w 581"/>
              <a:gd name="T59" fmla="*/ 0 h 221"/>
              <a:gd name="T60" fmla="*/ 0 w 581"/>
              <a:gd name="T61" fmla="*/ 0 h 221"/>
              <a:gd name="T62" fmla="*/ 0 w 581"/>
              <a:gd name="T63" fmla="*/ 0 h 221"/>
              <a:gd name="T64" fmla="*/ 0 w 581"/>
              <a:gd name="T65" fmla="*/ 0 h 221"/>
              <a:gd name="T66" fmla="*/ 0 w 581"/>
              <a:gd name="T67" fmla="*/ 0 h 221"/>
              <a:gd name="T68" fmla="*/ 0 w 581"/>
              <a:gd name="T69" fmla="*/ 0 h 221"/>
              <a:gd name="T70" fmla="*/ 0 w 581"/>
              <a:gd name="T71" fmla="*/ 0 h 221"/>
              <a:gd name="T72" fmla="*/ 0 w 581"/>
              <a:gd name="T73" fmla="*/ 0 h 221"/>
              <a:gd name="T74" fmla="*/ 0 w 581"/>
              <a:gd name="T75" fmla="*/ 0 h 221"/>
              <a:gd name="T76" fmla="*/ 0 w 581"/>
              <a:gd name="T77" fmla="*/ 0 h 221"/>
              <a:gd name="T78" fmla="*/ 0 w 581"/>
              <a:gd name="T79" fmla="*/ 0 h 221"/>
              <a:gd name="T80" fmla="*/ 0 w 581"/>
              <a:gd name="T81" fmla="*/ 0 h 221"/>
              <a:gd name="T82" fmla="*/ 0 w 581"/>
              <a:gd name="T83" fmla="*/ 0 h 221"/>
              <a:gd name="T84" fmla="*/ 0 w 581"/>
              <a:gd name="T85" fmla="*/ 0 h 221"/>
              <a:gd name="T86" fmla="*/ 0 w 581"/>
              <a:gd name="T87" fmla="*/ 0 h 221"/>
              <a:gd name="T88" fmla="*/ 0 w 581"/>
              <a:gd name="T89" fmla="*/ 0 h 221"/>
              <a:gd name="T90" fmla="*/ 0 w 581"/>
              <a:gd name="T91" fmla="*/ 0 h 221"/>
              <a:gd name="T92" fmla="*/ 0 w 581"/>
              <a:gd name="T93" fmla="*/ 0 h 221"/>
              <a:gd name="T94" fmla="*/ 0 w 581"/>
              <a:gd name="T95" fmla="*/ 0 h 221"/>
              <a:gd name="T96" fmla="*/ 0 w 581"/>
              <a:gd name="T97" fmla="*/ 0 h 221"/>
              <a:gd name="T98" fmla="*/ 0 w 581"/>
              <a:gd name="T99" fmla="*/ 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81"/>
              <a:gd name="T151" fmla="*/ 0 h 221"/>
              <a:gd name="T152" fmla="*/ 581 w 581"/>
              <a:gd name="T153" fmla="*/ 221 h 2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81" h="221">
                <a:moveTo>
                  <a:pt x="69" y="130"/>
                </a:moveTo>
                <a:lnTo>
                  <a:pt x="64" y="132"/>
                </a:lnTo>
                <a:lnTo>
                  <a:pt x="56" y="135"/>
                </a:lnTo>
                <a:lnTo>
                  <a:pt x="50" y="138"/>
                </a:lnTo>
                <a:lnTo>
                  <a:pt x="44" y="143"/>
                </a:lnTo>
                <a:lnTo>
                  <a:pt x="38" y="145"/>
                </a:lnTo>
                <a:lnTo>
                  <a:pt x="31" y="146"/>
                </a:lnTo>
                <a:lnTo>
                  <a:pt x="25" y="151"/>
                </a:lnTo>
                <a:lnTo>
                  <a:pt x="19" y="153"/>
                </a:lnTo>
                <a:lnTo>
                  <a:pt x="13" y="159"/>
                </a:lnTo>
                <a:lnTo>
                  <a:pt x="7" y="162"/>
                </a:lnTo>
                <a:lnTo>
                  <a:pt x="0" y="164"/>
                </a:lnTo>
                <a:lnTo>
                  <a:pt x="6" y="164"/>
                </a:lnTo>
                <a:lnTo>
                  <a:pt x="12" y="164"/>
                </a:lnTo>
                <a:lnTo>
                  <a:pt x="18" y="163"/>
                </a:lnTo>
                <a:lnTo>
                  <a:pt x="32" y="163"/>
                </a:lnTo>
                <a:lnTo>
                  <a:pt x="38" y="164"/>
                </a:lnTo>
                <a:lnTo>
                  <a:pt x="32" y="167"/>
                </a:lnTo>
                <a:lnTo>
                  <a:pt x="38" y="171"/>
                </a:lnTo>
                <a:lnTo>
                  <a:pt x="44" y="175"/>
                </a:lnTo>
                <a:lnTo>
                  <a:pt x="56" y="179"/>
                </a:lnTo>
                <a:lnTo>
                  <a:pt x="63" y="184"/>
                </a:lnTo>
                <a:lnTo>
                  <a:pt x="61" y="191"/>
                </a:lnTo>
                <a:lnTo>
                  <a:pt x="62" y="197"/>
                </a:lnTo>
                <a:lnTo>
                  <a:pt x="57" y="204"/>
                </a:lnTo>
                <a:lnTo>
                  <a:pt x="53" y="211"/>
                </a:lnTo>
                <a:lnTo>
                  <a:pt x="53" y="218"/>
                </a:lnTo>
                <a:lnTo>
                  <a:pt x="60" y="221"/>
                </a:lnTo>
                <a:lnTo>
                  <a:pt x="67" y="220"/>
                </a:lnTo>
                <a:lnTo>
                  <a:pt x="73" y="220"/>
                </a:lnTo>
                <a:lnTo>
                  <a:pt x="84" y="215"/>
                </a:lnTo>
                <a:lnTo>
                  <a:pt x="91" y="213"/>
                </a:lnTo>
                <a:lnTo>
                  <a:pt x="97" y="212"/>
                </a:lnTo>
                <a:lnTo>
                  <a:pt x="103" y="211"/>
                </a:lnTo>
                <a:lnTo>
                  <a:pt x="109" y="210"/>
                </a:lnTo>
                <a:lnTo>
                  <a:pt x="115" y="209"/>
                </a:lnTo>
                <a:lnTo>
                  <a:pt x="122" y="205"/>
                </a:lnTo>
                <a:lnTo>
                  <a:pt x="128" y="203"/>
                </a:lnTo>
                <a:lnTo>
                  <a:pt x="134" y="201"/>
                </a:lnTo>
                <a:lnTo>
                  <a:pt x="140" y="197"/>
                </a:lnTo>
                <a:lnTo>
                  <a:pt x="147" y="196"/>
                </a:lnTo>
                <a:lnTo>
                  <a:pt x="153" y="201"/>
                </a:lnTo>
                <a:lnTo>
                  <a:pt x="166" y="200"/>
                </a:lnTo>
                <a:lnTo>
                  <a:pt x="173" y="199"/>
                </a:lnTo>
                <a:lnTo>
                  <a:pt x="180" y="197"/>
                </a:lnTo>
                <a:lnTo>
                  <a:pt x="186" y="196"/>
                </a:lnTo>
                <a:lnTo>
                  <a:pt x="198" y="194"/>
                </a:lnTo>
                <a:lnTo>
                  <a:pt x="204" y="192"/>
                </a:lnTo>
                <a:lnTo>
                  <a:pt x="211" y="190"/>
                </a:lnTo>
                <a:lnTo>
                  <a:pt x="223" y="182"/>
                </a:lnTo>
                <a:lnTo>
                  <a:pt x="229" y="176"/>
                </a:lnTo>
                <a:lnTo>
                  <a:pt x="236" y="170"/>
                </a:lnTo>
                <a:lnTo>
                  <a:pt x="242" y="164"/>
                </a:lnTo>
                <a:lnTo>
                  <a:pt x="248" y="162"/>
                </a:lnTo>
                <a:lnTo>
                  <a:pt x="261" y="156"/>
                </a:lnTo>
                <a:lnTo>
                  <a:pt x="267" y="153"/>
                </a:lnTo>
                <a:lnTo>
                  <a:pt x="274" y="147"/>
                </a:lnTo>
                <a:lnTo>
                  <a:pt x="280" y="147"/>
                </a:lnTo>
                <a:lnTo>
                  <a:pt x="286" y="147"/>
                </a:lnTo>
                <a:lnTo>
                  <a:pt x="292" y="146"/>
                </a:lnTo>
                <a:lnTo>
                  <a:pt x="300" y="144"/>
                </a:lnTo>
                <a:lnTo>
                  <a:pt x="305" y="143"/>
                </a:lnTo>
                <a:lnTo>
                  <a:pt x="312" y="140"/>
                </a:lnTo>
                <a:lnTo>
                  <a:pt x="317" y="139"/>
                </a:lnTo>
                <a:lnTo>
                  <a:pt x="324" y="135"/>
                </a:lnTo>
                <a:lnTo>
                  <a:pt x="331" y="131"/>
                </a:lnTo>
                <a:lnTo>
                  <a:pt x="337" y="128"/>
                </a:lnTo>
                <a:lnTo>
                  <a:pt x="343" y="123"/>
                </a:lnTo>
                <a:lnTo>
                  <a:pt x="349" y="121"/>
                </a:lnTo>
                <a:lnTo>
                  <a:pt x="355" y="119"/>
                </a:lnTo>
                <a:lnTo>
                  <a:pt x="362" y="118"/>
                </a:lnTo>
                <a:lnTo>
                  <a:pt x="368" y="115"/>
                </a:lnTo>
                <a:lnTo>
                  <a:pt x="374" y="114"/>
                </a:lnTo>
                <a:lnTo>
                  <a:pt x="381" y="113"/>
                </a:lnTo>
                <a:lnTo>
                  <a:pt x="388" y="113"/>
                </a:lnTo>
                <a:lnTo>
                  <a:pt x="394" y="110"/>
                </a:lnTo>
                <a:lnTo>
                  <a:pt x="400" y="108"/>
                </a:lnTo>
                <a:lnTo>
                  <a:pt x="413" y="105"/>
                </a:lnTo>
                <a:lnTo>
                  <a:pt x="419" y="104"/>
                </a:lnTo>
                <a:lnTo>
                  <a:pt x="426" y="102"/>
                </a:lnTo>
                <a:lnTo>
                  <a:pt x="431" y="100"/>
                </a:lnTo>
                <a:lnTo>
                  <a:pt x="437" y="99"/>
                </a:lnTo>
                <a:lnTo>
                  <a:pt x="444" y="97"/>
                </a:lnTo>
                <a:lnTo>
                  <a:pt x="451" y="96"/>
                </a:lnTo>
                <a:lnTo>
                  <a:pt x="457" y="94"/>
                </a:lnTo>
                <a:lnTo>
                  <a:pt x="463" y="94"/>
                </a:lnTo>
                <a:lnTo>
                  <a:pt x="469" y="92"/>
                </a:lnTo>
                <a:lnTo>
                  <a:pt x="475" y="91"/>
                </a:lnTo>
                <a:lnTo>
                  <a:pt x="482" y="89"/>
                </a:lnTo>
                <a:lnTo>
                  <a:pt x="488" y="88"/>
                </a:lnTo>
                <a:lnTo>
                  <a:pt x="494" y="86"/>
                </a:lnTo>
                <a:lnTo>
                  <a:pt x="500" y="83"/>
                </a:lnTo>
                <a:lnTo>
                  <a:pt x="508" y="83"/>
                </a:lnTo>
                <a:lnTo>
                  <a:pt x="513" y="81"/>
                </a:lnTo>
                <a:lnTo>
                  <a:pt x="519" y="80"/>
                </a:lnTo>
                <a:lnTo>
                  <a:pt x="525" y="79"/>
                </a:lnTo>
                <a:lnTo>
                  <a:pt x="532" y="79"/>
                </a:lnTo>
                <a:lnTo>
                  <a:pt x="558" y="73"/>
                </a:lnTo>
                <a:lnTo>
                  <a:pt x="571" y="70"/>
                </a:lnTo>
                <a:lnTo>
                  <a:pt x="577" y="67"/>
                </a:lnTo>
                <a:lnTo>
                  <a:pt x="581" y="62"/>
                </a:lnTo>
                <a:lnTo>
                  <a:pt x="579" y="55"/>
                </a:lnTo>
                <a:lnTo>
                  <a:pt x="573" y="54"/>
                </a:lnTo>
                <a:lnTo>
                  <a:pt x="569" y="47"/>
                </a:lnTo>
                <a:lnTo>
                  <a:pt x="562" y="41"/>
                </a:lnTo>
                <a:lnTo>
                  <a:pt x="559" y="35"/>
                </a:lnTo>
                <a:lnTo>
                  <a:pt x="554" y="27"/>
                </a:lnTo>
                <a:lnTo>
                  <a:pt x="548" y="23"/>
                </a:lnTo>
                <a:lnTo>
                  <a:pt x="542" y="19"/>
                </a:lnTo>
                <a:lnTo>
                  <a:pt x="535" y="19"/>
                </a:lnTo>
                <a:lnTo>
                  <a:pt x="534" y="19"/>
                </a:lnTo>
                <a:lnTo>
                  <a:pt x="527" y="18"/>
                </a:lnTo>
                <a:lnTo>
                  <a:pt x="521" y="17"/>
                </a:lnTo>
                <a:lnTo>
                  <a:pt x="515" y="17"/>
                </a:lnTo>
                <a:lnTo>
                  <a:pt x="508" y="18"/>
                </a:lnTo>
                <a:lnTo>
                  <a:pt x="501" y="19"/>
                </a:lnTo>
                <a:lnTo>
                  <a:pt x="495" y="19"/>
                </a:lnTo>
                <a:lnTo>
                  <a:pt x="489" y="21"/>
                </a:lnTo>
                <a:lnTo>
                  <a:pt x="483" y="22"/>
                </a:lnTo>
                <a:lnTo>
                  <a:pt x="475" y="27"/>
                </a:lnTo>
                <a:lnTo>
                  <a:pt x="469" y="30"/>
                </a:lnTo>
                <a:lnTo>
                  <a:pt x="463" y="32"/>
                </a:lnTo>
                <a:lnTo>
                  <a:pt x="457" y="33"/>
                </a:lnTo>
                <a:lnTo>
                  <a:pt x="451" y="34"/>
                </a:lnTo>
                <a:lnTo>
                  <a:pt x="457" y="31"/>
                </a:lnTo>
                <a:lnTo>
                  <a:pt x="463" y="27"/>
                </a:lnTo>
                <a:lnTo>
                  <a:pt x="466" y="22"/>
                </a:lnTo>
                <a:lnTo>
                  <a:pt x="460" y="22"/>
                </a:lnTo>
                <a:lnTo>
                  <a:pt x="454" y="21"/>
                </a:lnTo>
                <a:lnTo>
                  <a:pt x="448" y="23"/>
                </a:lnTo>
                <a:lnTo>
                  <a:pt x="441" y="26"/>
                </a:lnTo>
                <a:lnTo>
                  <a:pt x="434" y="27"/>
                </a:lnTo>
                <a:lnTo>
                  <a:pt x="428" y="33"/>
                </a:lnTo>
                <a:lnTo>
                  <a:pt x="432" y="27"/>
                </a:lnTo>
                <a:lnTo>
                  <a:pt x="438" y="25"/>
                </a:lnTo>
                <a:lnTo>
                  <a:pt x="451" y="19"/>
                </a:lnTo>
                <a:lnTo>
                  <a:pt x="444" y="19"/>
                </a:lnTo>
                <a:lnTo>
                  <a:pt x="437" y="18"/>
                </a:lnTo>
                <a:lnTo>
                  <a:pt x="435" y="18"/>
                </a:lnTo>
                <a:lnTo>
                  <a:pt x="433" y="18"/>
                </a:lnTo>
                <a:lnTo>
                  <a:pt x="427" y="17"/>
                </a:lnTo>
                <a:lnTo>
                  <a:pt x="422" y="15"/>
                </a:lnTo>
                <a:lnTo>
                  <a:pt x="414" y="11"/>
                </a:lnTo>
                <a:lnTo>
                  <a:pt x="409" y="9"/>
                </a:lnTo>
                <a:lnTo>
                  <a:pt x="403" y="2"/>
                </a:lnTo>
                <a:lnTo>
                  <a:pt x="390" y="0"/>
                </a:lnTo>
                <a:lnTo>
                  <a:pt x="383" y="0"/>
                </a:lnTo>
                <a:lnTo>
                  <a:pt x="376" y="1"/>
                </a:lnTo>
                <a:lnTo>
                  <a:pt x="370" y="2"/>
                </a:lnTo>
                <a:lnTo>
                  <a:pt x="364" y="3"/>
                </a:lnTo>
                <a:lnTo>
                  <a:pt x="358" y="5"/>
                </a:lnTo>
                <a:lnTo>
                  <a:pt x="351" y="5"/>
                </a:lnTo>
                <a:lnTo>
                  <a:pt x="344" y="6"/>
                </a:lnTo>
                <a:lnTo>
                  <a:pt x="338" y="6"/>
                </a:lnTo>
                <a:lnTo>
                  <a:pt x="331" y="6"/>
                </a:lnTo>
                <a:lnTo>
                  <a:pt x="324" y="7"/>
                </a:lnTo>
                <a:lnTo>
                  <a:pt x="310" y="7"/>
                </a:lnTo>
                <a:lnTo>
                  <a:pt x="296" y="8"/>
                </a:lnTo>
                <a:lnTo>
                  <a:pt x="291" y="8"/>
                </a:lnTo>
                <a:lnTo>
                  <a:pt x="284" y="9"/>
                </a:lnTo>
                <a:lnTo>
                  <a:pt x="278" y="9"/>
                </a:lnTo>
                <a:lnTo>
                  <a:pt x="271" y="9"/>
                </a:lnTo>
                <a:lnTo>
                  <a:pt x="264" y="10"/>
                </a:lnTo>
                <a:lnTo>
                  <a:pt x="258" y="10"/>
                </a:lnTo>
                <a:lnTo>
                  <a:pt x="252" y="11"/>
                </a:lnTo>
                <a:lnTo>
                  <a:pt x="245" y="11"/>
                </a:lnTo>
                <a:lnTo>
                  <a:pt x="239" y="17"/>
                </a:lnTo>
                <a:lnTo>
                  <a:pt x="233" y="24"/>
                </a:lnTo>
                <a:lnTo>
                  <a:pt x="228" y="31"/>
                </a:lnTo>
                <a:lnTo>
                  <a:pt x="226" y="38"/>
                </a:lnTo>
                <a:lnTo>
                  <a:pt x="226" y="45"/>
                </a:lnTo>
                <a:lnTo>
                  <a:pt x="232" y="49"/>
                </a:lnTo>
                <a:lnTo>
                  <a:pt x="226" y="53"/>
                </a:lnTo>
                <a:lnTo>
                  <a:pt x="219" y="54"/>
                </a:lnTo>
                <a:lnTo>
                  <a:pt x="214" y="56"/>
                </a:lnTo>
                <a:lnTo>
                  <a:pt x="207" y="61"/>
                </a:lnTo>
                <a:lnTo>
                  <a:pt x="206" y="61"/>
                </a:lnTo>
                <a:lnTo>
                  <a:pt x="199" y="65"/>
                </a:lnTo>
                <a:lnTo>
                  <a:pt x="194" y="67"/>
                </a:lnTo>
                <a:lnTo>
                  <a:pt x="187" y="67"/>
                </a:lnTo>
                <a:lnTo>
                  <a:pt x="182" y="70"/>
                </a:lnTo>
                <a:lnTo>
                  <a:pt x="174" y="74"/>
                </a:lnTo>
                <a:lnTo>
                  <a:pt x="168" y="75"/>
                </a:lnTo>
                <a:lnTo>
                  <a:pt x="163" y="79"/>
                </a:lnTo>
                <a:lnTo>
                  <a:pt x="156" y="82"/>
                </a:lnTo>
                <a:lnTo>
                  <a:pt x="150" y="84"/>
                </a:lnTo>
                <a:lnTo>
                  <a:pt x="143" y="88"/>
                </a:lnTo>
                <a:lnTo>
                  <a:pt x="137" y="90"/>
                </a:lnTo>
                <a:lnTo>
                  <a:pt x="131" y="95"/>
                </a:lnTo>
                <a:lnTo>
                  <a:pt x="137" y="96"/>
                </a:lnTo>
                <a:lnTo>
                  <a:pt x="134" y="103"/>
                </a:lnTo>
                <a:lnTo>
                  <a:pt x="128" y="104"/>
                </a:lnTo>
                <a:lnTo>
                  <a:pt x="121" y="105"/>
                </a:lnTo>
                <a:lnTo>
                  <a:pt x="115" y="105"/>
                </a:lnTo>
                <a:lnTo>
                  <a:pt x="109" y="106"/>
                </a:lnTo>
                <a:lnTo>
                  <a:pt x="103" y="107"/>
                </a:lnTo>
                <a:lnTo>
                  <a:pt x="101" y="114"/>
                </a:lnTo>
                <a:lnTo>
                  <a:pt x="94" y="119"/>
                </a:lnTo>
                <a:lnTo>
                  <a:pt x="88" y="126"/>
                </a:lnTo>
                <a:lnTo>
                  <a:pt x="81" y="126"/>
                </a:lnTo>
                <a:lnTo>
                  <a:pt x="76" y="128"/>
                </a:lnTo>
                <a:lnTo>
                  <a:pt x="69" y="13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7" name="Freeform 1240"/>
          <p:cNvSpPr>
            <a:spLocks/>
          </p:cNvSpPr>
          <p:nvPr/>
        </p:nvSpPr>
        <p:spPr bwMode="auto">
          <a:xfrm>
            <a:off x="1804988" y="2130425"/>
            <a:ext cx="358775" cy="150813"/>
          </a:xfrm>
          <a:custGeom>
            <a:avLst/>
            <a:gdLst>
              <a:gd name="T0" fmla="*/ 0 w 760"/>
              <a:gd name="T1" fmla="*/ 0 h 320"/>
              <a:gd name="T2" fmla="*/ 0 w 760"/>
              <a:gd name="T3" fmla="*/ 0 h 320"/>
              <a:gd name="T4" fmla="*/ 0 w 760"/>
              <a:gd name="T5" fmla="*/ 0 h 320"/>
              <a:gd name="T6" fmla="*/ 0 w 760"/>
              <a:gd name="T7" fmla="*/ 0 h 320"/>
              <a:gd name="T8" fmla="*/ 0 w 760"/>
              <a:gd name="T9" fmla="*/ 0 h 320"/>
              <a:gd name="T10" fmla="*/ 0 w 760"/>
              <a:gd name="T11" fmla="*/ 0 h 320"/>
              <a:gd name="T12" fmla="*/ 0 w 760"/>
              <a:gd name="T13" fmla="*/ 0 h 320"/>
              <a:gd name="T14" fmla="*/ 0 w 760"/>
              <a:gd name="T15" fmla="*/ 0 h 320"/>
              <a:gd name="T16" fmla="*/ 0 w 760"/>
              <a:gd name="T17" fmla="*/ 0 h 320"/>
              <a:gd name="T18" fmla="*/ 0 w 760"/>
              <a:gd name="T19" fmla="*/ 0 h 320"/>
              <a:gd name="T20" fmla="*/ 0 w 760"/>
              <a:gd name="T21" fmla="*/ 0 h 320"/>
              <a:gd name="T22" fmla="*/ 0 w 760"/>
              <a:gd name="T23" fmla="*/ 0 h 320"/>
              <a:gd name="T24" fmla="*/ 0 w 760"/>
              <a:gd name="T25" fmla="*/ 0 h 320"/>
              <a:gd name="T26" fmla="*/ 0 w 760"/>
              <a:gd name="T27" fmla="*/ 0 h 320"/>
              <a:gd name="T28" fmla="*/ 0 w 760"/>
              <a:gd name="T29" fmla="*/ 0 h 320"/>
              <a:gd name="T30" fmla="*/ 0 w 760"/>
              <a:gd name="T31" fmla="*/ 0 h 320"/>
              <a:gd name="T32" fmla="*/ 0 w 760"/>
              <a:gd name="T33" fmla="*/ 0 h 320"/>
              <a:gd name="T34" fmla="*/ 0 w 760"/>
              <a:gd name="T35" fmla="*/ 0 h 320"/>
              <a:gd name="T36" fmla="*/ 0 w 760"/>
              <a:gd name="T37" fmla="*/ 0 h 320"/>
              <a:gd name="T38" fmla="*/ 0 w 760"/>
              <a:gd name="T39" fmla="*/ 0 h 320"/>
              <a:gd name="T40" fmla="*/ 0 w 760"/>
              <a:gd name="T41" fmla="*/ 0 h 320"/>
              <a:gd name="T42" fmla="*/ 0 w 760"/>
              <a:gd name="T43" fmla="*/ 0 h 320"/>
              <a:gd name="T44" fmla="*/ 0 w 760"/>
              <a:gd name="T45" fmla="*/ 0 h 320"/>
              <a:gd name="T46" fmla="*/ 0 w 760"/>
              <a:gd name="T47" fmla="*/ 0 h 320"/>
              <a:gd name="T48" fmla="*/ 0 w 760"/>
              <a:gd name="T49" fmla="*/ 0 h 320"/>
              <a:gd name="T50" fmla="*/ 0 w 760"/>
              <a:gd name="T51" fmla="*/ 0 h 320"/>
              <a:gd name="T52" fmla="*/ 0 w 760"/>
              <a:gd name="T53" fmla="*/ 0 h 320"/>
              <a:gd name="T54" fmla="*/ 0 w 760"/>
              <a:gd name="T55" fmla="*/ 0 h 320"/>
              <a:gd name="T56" fmla="*/ 0 w 760"/>
              <a:gd name="T57" fmla="*/ 0 h 320"/>
              <a:gd name="T58" fmla="*/ 0 w 760"/>
              <a:gd name="T59" fmla="*/ 0 h 320"/>
              <a:gd name="T60" fmla="*/ 0 w 760"/>
              <a:gd name="T61" fmla="*/ 0 h 320"/>
              <a:gd name="T62" fmla="*/ 0 w 760"/>
              <a:gd name="T63" fmla="*/ 0 h 320"/>
              <a:gd name="T64" fmla="*/ 0 w 760"/>
              <a:gd name="T65" fmla="*/ 0 h 320"/>
              <a:gd name="T66" fmla="*/ 0 w 760"/>
              <a:gd name="T67" fmla="*/ 0 h 320"/>
              <a:gd name="T68" fmla="*/ 0 w 760"/>
              <a:gd name="T69" fmla="*/ 0 h 320"/>
              <a:gd name="T70" fmla="*/ 0 w 760"/>
              <a:gd name="T71" fmla="*/ 0 h 320"/>
              <a:gd name="T72" fmla="*/ 0 w 760"/>
              <a:gd name="T73" fmla="*/ 0 h 320"/>
              <a:gd name="T74" fmla="*/ 0 w 760"/>
              <a:gd name="T75" fmla="*/ 0 h 320"/>
              <a:gd name="T76" fmla="*/ 0 w 760"/>
              <a:gd name="T77" fmla="*/ 0 h 320"/>
              <a:gd name="T78" fmla="*/ 0 w 760"/>
              <a:gd name="T79" fmla="*/ 0 h 320"/>
              <a:gd name="T80" fmla="*/ 0 w 760"/>
              <a:gd name="T81" fmla="*/ 0 h 320"/>
              <a:gd name="T82" fmla="*/ 0 w 760"/>
              <a:gd name="T83" fmla="*/ 0 h 320"/>
              <a:gd name="T84" fmla="*/ 0 w 760"/>
              <a:gd name="T85" fmla="*/ 0 h 320"/>
              <a:gd name="T86" fmla="*/ 0 w 760"/>
              <a:gd name="T87" fmla="*/ 0 h 320"/>
              <a:gd name="T88" fmla="*/ 0 w 760"/>
              <a:gd name="T89" fmla="*/ 0 h 320"/>
              <a:gd name="T90" fmla="*/ 0 w 760"/>
              <a:gd name="T91" fmla="*/ 0 h 320"/>
              <a:gd name="T92" fmla="*/ 0 w 760"/>
              <a:gd name="T93" fmla="*/ 0 h 320"/>
              <a:gd name="T94" fmla="*/ 0 w 760"/>
              <a:gd name="T95" fmla="*/ 0 h 320"/>
              <a:gd name="T96" fmla="*/ 0 w 760"/>
              <a:gd name="T97" fmla="*/ 0 h 320"/>
              <a:gd name="T98" fmla="*/ 0 w 760"/>
              <a:gd name="T99" fmla="*/ 0 h 320"/>
              <a:gd name="T100" fmla="*/ 0 w 760"/>
              <a:gd name="T101" fmla="*/ 0 h 320"/>
              <a:gd name="T102" fmla="*/ 0 w 760"/>
              <a:gd name="T103" fmla="*/ 0 h 320"/>
              <a:gd name="T104" fmla="*/ 0 w 760"/>
              <a:gd name="T105" fmla="*/ 0 h 320"/>
              <a:gd name="T106" fmla="*/ 0 w 760"/>
              <a:gd name="T107" fmla="*/ 0 h 320"/>
              <a:gd name="T108" fmla="*/ 0 w 760"/>
              <a:gd name="T109" fmla="*/ 0 h 320"/>
              <a:gd name="T110" fmla="*/ 0 w 760"/>
              <a:gd name="T111" fmla="*/ 0 h 320"/>
              <a:gd name="T112" fmla="*/ 0 w 760"/>
              <a:gd name="T113" fmla="*/ 0 h 320"/>
              <a:gd name="T114" fmla="*/ 0 w 760"/>
              <a:gd name="T115" fmla="*/ 0 h 3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60"/>
              <a:gd name="T175" fmla="*/ 0 h 320"/>
              <a:gd name="T176" fmla="*/ 760 w 760"/>
              <a:gd name="T177" fmla="*/ 320 h 3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60" h="320">
                <a:moveTo>
                  <a:pt x="6" y="217"/>
                </a:moveTo>
                <a:lnTo>
                  <a:pt x="3" y="224"/>
                </a:lnTo>
                <a:lnTo>
                  <a:pt x="0" y="231"/>
                </a:lnTo>
                <a:lnTo>
                  <a:pt x="2" y="238"/>
                </a:lnTo>
                <a:lnTo>
                  <a:pt x="8" y="240"/>
                </a:lnTo>
                <a:lnTo>
                  <a:pt x="2" y="244"/>
                </a:lnTo>
                <a:lnTo>
                  <a:pt x="8" y="248"/>
                </a:lnTo>
                <a:lnTo>
                  <a:pt x="15" y="247"/>
                </a:lnTo>
                <a:lnTo>
                  <a:pt x="8" y="252"/>
                </a:lnTo>
                <a:lnTo>
                  <a:pt x="14" y="259"/>
                </a:lnTo>
                <a:lnTo>
                  <a:pt x="21" y="262"/>
                </a:lnTo>
                <a:lnTo>
                  <a:pt x="27" y="265"/>
                </a:lnTo>
                <a:lnTo>
                  <a:pt x="32" y="265"/>
                </a:lnTo>
                <a:lnTo>
                  <a:pt x="40" y="265"/>
                </a:lnTo>
                <a:lnTo>
                  <a:pt x="45" y="266"/>
                </a:lnTo>
                <a:lnTo>
                  <a:pt x="51" y="266"/>
                </a:lnTo>
                <a:lnTo>
                  <a:pt x="57" y="268"/>
                </a:lnTo>
                <a:lnTo>
                  <a:pt x="63" y="267"/>
                </a:lnTo>
                <a:lnTo>
                  <a:pt x="71" y="265"/>
                </a:lnTo>
                <a:lnTo>
                  <a:pt x="76" y="267"/>
                </a:lnTo>
                <a:lnTo>
                  <a:pt x="95" y="265"/>
                </a:lnTo>
                <a:lnTo>
                  <a:pt x="102" y="265"/>
                </a:lnTo>
                <a:lnTo>
                  <a:pt x="108" y="267"/>
                </a:lnTo>
                <a:lnTo>
                  <a:pt x="114" y="267"/>
                </a:lnTo>
                <a:lnTo>
                  <a:pt x="120" y="270"/>
                </a:lnTo>
                <a:lnTo>
                  <a:pt x="126" y="271"/>
                </a:lnTo>
                <a:lnTo>
                  <a:pt x="119" y="275"/>
                </a:lnTo>
                <a:lnTo>
                  <a:pt x="115" y="282"/>
                </a:lnTo>
                <a:lnTo>
                  <a:pt x="103" y="295"/>
                </a:lnTo>
                <a:lnTo>
                  <a:pt x="100" y="302"/>
                </a:lnTo>
                <a:lnTo>
                  <a:pt x="99" y="308"/>
                </a:lnTo>
                <a:lnTo>
                  <a:pt x="105" y="313"/>
                </a:lnTo>
                <a:lnTo>
                  <a:pt x="99" y="318"/>
                </a:lnTo>
                <a:lnTo>
                  <a:pt x="105" y="320"/>
                </a:lnTo>
                <a:lnTo>
                  <a:pt x="111" y="320"/>
                </a:lnTo>
                <a:lnTo>
                  <a:pt x="117" y="320"/>
                </a:lnTo>
                <a:lnTo>
                  <a:pt x="123" y="320"/>
                </a:lnTo>
                <a:lnTo>
                  <a:pt x="131" y="318"/>
                </a:lnTo>
                <a:lnTo>
                  <a:pt x="137" y="318"/>
                </a:lnTo>
                <a:lnTo>
                  <a:pt x="143" y="316"/>
                </a:lnTo>
                <a:lnTo>
                  <a:pt x="156" y="316"/>
                </a:lnTo>
                <a:lnTo>
                  <a:pt x="163" y="315"/>
                </a:lnTo>
                <a:lnTo>
                  <a:pt x="169" y="315"/>
                </a:lnTo>
                <a:lnTo>
                  <a:pt x="175" y="315"/>
                </a:lnTo>
                <a:lnTo>
                  <a:pt x="181" y="315"/>
                </a:lnTo>
                <a:lnTo>
                  <a:pt x="189" y="316"/>
                </a:lnTo>
                <a:lnTo>
                  <a:pt x="194" y="315"/>
                </a:lnTo>
                <a:lnTo>
                  <a:pt x="189" y="313"/>
                </a:lnTo>
                <a:lnTo>
                  <a:pt x="195" y="312"/>
                </a:lnTo>
                <a:lnTo>
                  <a:pt x="201" y="312"/>
                </a:lnTo>
                <a:lnTo>
                  <a:pt x="207" y="311"/>
                </a:lnTo>
                <a:lnTo>
                  <a:pt x="213" y="310"/>
                </a:lnTo>
                <a:lnTo>
                  <a:pt x="207" y="313"/>
                </a:lnTo>
                <a:lnTo>
                  <a:pt x="213" y="313"/>
                </a:lnTo>
                <a:lnTo>
                  <a:pt x="220" y="312"/>
                </a:lnTo>
                <a:lnTo>
                  <a:pt x="227" y="311"/>
                </a:lnTo>
                <a:lnTo>
                  <a:pt x="233" y="310"/>
                </a:lnTo>
                <a:lnTo>
                  <a:pt x="239" y="312"/>
                </a:lnTo>
                <a:lnTo>
                  <a:pt x="244" y="310"/>
                </a:lnTo>
                <a:lnTo>
                  <a:pt x="252" y="308"/>
                </a:lnTo>
                <a:lnTo>
                  <a:pt x="257" y="310"/>
                </a:lnTo>
                <a:lnTo>
                  <a:pt x="263" y="308"/>
                </a:lnTo>
                <a:lnTo>
                  <a:pt x="269" y="308"/>
                </a:lnTo>
                <a:lnTo>
                  <a:pt x="275" y="308"/>
                </a:lnTo>
                <a:lnTo>
                  <a:pt x="282" y="306"/>
                </a:lnTo>
                <a:lnTo>
                  <a:pt x="288" y="305"/>
                </a:lnTo>
                <a:lnTo>
                  <a:pt x="301" y="304"/>
                </a:lnTo>
                <a:lnTo>
                  <a:pt x="306" y="303"/>
                </a:lnTo>
                <a:lnTo>
                  <a:pt x="313" y="302"/>
                </a:lnTo>
                <a:lnTo>
                  <a:pt x="319" y="299"/>
                </a:lnTo>
                <a:lnTo>
                  <a:pt x="338" y="294"/>
                </a:lnTo>
                <a:lnTo>
                  <a:pt x="344" y="288"/>
                </a:lnTo>
                <a:lnTo>
                  <a:pt x="356" y="288"/>
                </a:lnTo>
                <a:lnTo>
                  <a:pt x="362" y="288"/>
                </a:lnTo>
                <a:lnTo>
                  <a:pt x="370" y="288"/>
                </a:lnTo>
                <a:lnTo>
                  <a:pt x="376" y="287"/>
                </a:lnTo>
                <a:lnTo>
                  <a:pt x="382" y="287"/>
                </a:lnTo>
                <a:lnTo>
                  <a:pt x="388" y="286"/>
                </a:lnTo>
                <a:lnTo>
                  <a:pt x="394" y="286"/>
                </a:lnTo>
                <a:lnTo>
                  <a:pt x="401" y="283"/>
                </a:lnTo>
                <a:lnTo>
                  <a:pt x="406" y="282"/>
                </a:lnTo>
                <a:lnTo>
                  <a:pt x="412" y="279"/>
                </a:lnTo>
                <a:lnTo>
                  <a:pt x="419" y="275"/>
                </a:lnTo>
                <a:lnTo>
                  <a:pt x="424" y="273"/>
                </a:lnTo>
                <a:lnTo>
                  <a:pt x="431" y="271"/>
                </a:lnTo>
                <a:lnTo>
                  <a:pt x="437" y="266"/>
                </a:lnTo>
                <a:lnTo>
                  <a:pt x="443" y="260"/>
                </a:lnTo>
                <a:lnTo>
                  <a:pt x="449" y="259"/>
                </a:lnTo>
                <a:lnTo>
                  <a:pt x="455" y="257"/>
                </a:lnTo>
                <a:lnTo>
                  <a:pt x="461" y="254"/>
                </a:lnTo>
                <a:lnTo>
                  <a:pt x="468" y="251"/>
                </a:lnTo>
                <a:lnTo>
                  <a:pt x="474" y="256"/>
                </a:lnTo>
                <a:lnTo>
                  <a:pt x="470" y="263"/>
                </a:lnTo>
                <a:lnTo>
                  <a:pt x="464" y="266"/>
                </a:lnTo>
                <a:lnTo>
                  <a:pt x="459" y="270"/>
                </a:lnTo>
                <a:lnTo>
                  <a:pt x="464" y="274"/>
                </a:lnTo>
                <a:lnTo>
                  <a:pt x="471" y="274"/>
                </a:lnTo>
                <a:lnTo>
                  <a:pt x="477" y="273"/>
                </a:lnTo>
                <a:lnTo>
                  <a:pt x="483" y="273"/>
                </a:lnTo>
                <a:lnTo>
                  <a:pt x="490" y="273"/>
                </a:lnTo>
                <a:lnTo>
                  <a:pt x="496" y="278"/>
                </a:lnTo>
                <a:lnTo>
                  <a:pt x="502" y="278"/>
                </a:lnTo>
                <a:lnTo>
                  <a:pt x="508" y="279"/>
                </a:lnTo>
                <a:lnTo>
                  <a:pt x="514" y="278"/>
                </a:lnTo>
                <a:lnTo>
                  <a:pt x="509" y="284"/>
                </a:lnTo>
                <a:lnTo>
                  <a:pt x="503" y="284"/>
                </a:lnTo>
                <a:lnTo>
                  <a:pt x="496" y="287"/>
                </a:lnTo>
                <a:lnTo>
                  <a:pt x="502" y="291"/>
                </a:lnTo>
                <a:lnTo>
                  <a:pt x="509" y="292"/>
                </a:lnTo>
                <a:lnTo>
                  <a:pt x="514" y="294"/>
                </a:lnTo>
                <a:lnTo>
                  <a:pt x="521" y="294"/>
                </a:lnTo>
                <a:lnTo>
                  <a:pt x="527" y="291"/>
                </a:lnTo>
                <a:lnTo>
                  <a:pt x="534" y="288"/>
                </a:lnTo>
                <a:lnTo>
                  <a:pt x="540" y="288"/>
                </a:lnTo>
                <a:lnTo>
                  <a:pt x="547" y="294"/>
                </a:lnTo>
                <a:lnTo>
                  <a:pt x="553" y="294"/>
                </a:lnTo>
                <a:lnTo>
                  <a:pt x="558" y="296"/>
                </a:lnTo>
                <a:lnTo>
                  <a:pt x="565" y="296"/>
                </a:lnTo>
                <a:lnTo>
                  <a:pt x="571" y="299"/>
                </a:lnTo>
                <a:lnTo>
                  <a:pt x="578" y="295"/>
                </a:lnTo>
                <a:lnTo>
                  <a:pt x="584" y="295"/>
                </a:lnTo>
                <a:lnTo>
                  <a:pt x="590" y="298"/>
                </a:lnTo>
                <a:lnTo>
                  <a:pt x="596" y="297"/>
                </a:lnTo>
                <a:lnTo>
                  <a:pt x="601" y="295"/>
                </a:lnTo>
                <a:lnTo>
                  <a:pt x="609" y="291"/>
                </a:lnTo>
                <a:lnTo>
                  <a:pt x="615" y="294"/>
                </a:lnTo>
                <a:lnTo>
                  <a:pt x="621" y="291"/>
                </a:lnTo>
                <a:lnTo>
                  <a:pt x="627" y="287"/>
                </a:lnTo>
                <a:lnTo>
                  <a:pt x="634" y="288"/>
                </a:lnTo>
                <a:lnTo>
                  <a:pt x="640" y="287"/>
                </a:lnTo>
                <a:lnTo>
                  <a:pt x="646" y="283"/>
                </a:lnTo>
                <a:lnTo>
                  <a:pt x="652" y="286"/>
                </a:lnTo>
                <a:lnTo>
                  <a:pt x="658" y="281"/>
                </a:lnTo>
                <a:lnTo>
                  <a:pt x="664" y="278"/>
                </a:lnTo>
                <a:lnTo>
                  <a:pt x="669" y="270"/>
                </a:lnTo>
                <a:lnTo>
                  <a:pt x="663" y="267"/>
                </a:lnTo>
                <a:lnTo>
                  <a:pt x="656" y="272"/>
                </a:lnTo>
                <a:lnTo>
                  <a:pt x="670" y="259"/>
                </a:lnTo>
                <a:lnTo>
                  <a:pt x="676" y="257"/>
                </a:lnTo>
                <a:lnTo>
                  <a:pt x="670" y="251"/>
                </a:lnTo>
                <a:lnTo>
                  <a:pt x="663" y="251"/>
                </a:lnTo>
                <a:lnTo>
                  <a:pt x="656" y="251"/>
                </a:lnTo>
                <a:lnTo>
                  <a:pt x="650" y="256"/>
                </a:lnTo>
                <a:lnTo>
                  <a:pt x="644" y="257"/>
                </a:lnTo>
                <a:lnTo>
                  <a:pt x="638" y="259"/>
                </a:lnTo>
                <a:lnTo>
                  <a:pt x="631" y="259"/>
                </a:lnTo>
                <a:lnTo>
                  <a:pt x="625" y="264"/>
                </a:lnTo>
                <a:lnTo>
                  <a:pt x="620" y="266"/>
                </a:lnTo>
                <a:lnTo>
                  <a:pt x="613" y="270"/>
                </a:lnTo>
                <a:lnTo>
                  <a:pt x="607" y="273"/>
                </a:lnTo>
                <a:lnTo>
                  <a:pt x="600" y="276"/>
                </a:lnTo>
                <a:lnTo>
                  <a:pt x="608" y="270"/>
                </a:lnTo>
                <a:lnTo>
                  <a:pt x="613" y="268"/>
                </a:lnTo>
                <a:lnTo>
                  <a:pt x="620" y="264"/>
                </a:lnTo>
                <a:lnTo>
                  <a:pt x="625" y="257"/>
                </a:lnTo>
                <a:lnTo>
                  <a:pt x="631" y="251"/>
                </a:lnTo>
                <a:lnTo>
                  <a:pt x="624" y="255"/>
                </a:lnTo>
                <a:lnTo>
                  <a:pt x="625" y="248"/>
                </a:lnTo>
                <a:lnTo>
                  <a:pt x="619" y="244"/>
                </a:lnTo>
                <a:lnTo>
                  <a:pt x="623" y="238"/>
                </a:lnTo>
                <a:lnTo>
                  <a:pt x="629" y="238"/>
                </a:lnTo>
                <a:lnTo>
                  <a:pt x="635" y="244"/>
                </a:lnTo>
                <a:lnTo>
                  <a:pt x="642" y="247"/>
                </a:lnTo>
                <a:lnTo>
                  <a:pt x="648" y="248"/>
                </a:lnTo>
                <a:lnTo>
                  <a:pt x="655" y="248"/>
                </a:lnTo>
                <a:lnTo>
                  <a:pt x="660" y="244"/>
                </a:lnTo>
                <a:lnTo>
                  <a:pt x="668" y="239"/>
                </a:lnTo>
                <a:lnTo>
                  <a:pt x="673" y="232"/>
                </a:lnTo>
                <a:lnTo>
                  <a:pt x="679" y="230"/>
                </a:lnTo>
                <a:lnTo>
                  <a:pt x="685" y="227"/>
                </a:lnTo>
                <a:lnTo>
                  <a:pt x="691" y="223"/>
                </a:lnTo>
                <a:lnTo>
                  <a:pt x="695" y="230"/>
                </a:lnTo>
                <a:lnTo>
                  <a:pt x="702" y="235"/>
                </a:lnTo>
                <a:lnTo>
                  <a:pt x="708" y="238"/>
                </a:lnTo>
                <a:lnTo>
                  <a:pt x="714" y="233"/>
                </a:lnTo>
                <a:lnTo>
                  <a:pt x="719" y="229"/>
                </a:lnTo>
                <a:lnTo>
                  <a:pt x="727" y="224"/>
                </a:lnTo>
                <a:lnTo>
                  <a:pt x="720" y="231"/>
                </a:lnTo>
                <a:lnTo>
                  <a:pt x="719" y="238"/>
                </a:lnTo>
                <a:lnTo>
                  <a:pt x="726" y="239"/>
                </a:lnTo>
                <a:lnTo>
                  <a:pt x="733" y="239"/>
                </a:lnTo>
                <a:lnTo>
                  <a:pt x="738" y="238"/>
                </a:lnTo>
                <a:lnTo>
                  <a:pt x="745" y="233"/>
                </a:lnTo>
                <a:lnTo>
                  <a:pt x="750" y="226"/>
                </a:lnTo>
                <a:lnTo>
                  <a:pt x="754" y="219"/>
                </a:lnTo>
                <a:lnTo>
                  <a:pt x="757" y="217"/>
                </a:lnTo>
                <a:lnTo>
                  <a:pt x="760" y="211"/>
                </a:lnTo>
                <a:lnTo>
                  <a:pt x="753" y="208"/>
                </a:lnTo>
                <a:lnTo>
                  <a:pt x="747" y="206"/>
                </a:lnTo>
                <a:lnTo>
                  <a:pt x="741" y="209"/>
                </a:lnTo>
                <a:lnTo>
                  <a:pt x="735" y="208"/>
                </a:lnTo>
                <a:lnTo>
                  <a:pt x="741" y="201"/>
                </a:lnTo>
                <a:lnTo>
                  <a:pt x="735" y="198"/>
                </a:lnTo>
                <a:lnTo>
                  <a:pt x="729" y="201"/>
                </a:lnTo>
                <a:lnTo>
                  <a:pt x="722" y="195"/>
                </a:lnTo>
                <a:lnTo>
                  <a:pt x="716" y="191"/>
                </a:lnTo>
                <a:lnTo>
                  <a:pt x="710" y="187"/>
                </a:lnTo>
                <a:lnTo>
                  <a:pt x="703" y="184"/>
                </a:lnTo>
                <a:lnTo>
                  <a:pt x="706" y="178"/>
                </a:lnTo>
                <a:lnTo>
                  <a:pt x="699" y="174"/>
                </a:lnTo>
                <a:lnTo>
                  <a:pt x="693" y="179"/>
                </a:lnTo>
                <a:lnTo>
                  <a:pt x="687" y="179"/>
                </a:lnTo>
                <a:lnTo>
                  <a:pt x="680" y="178"/>
                </a:lnTo>
                <a:lnTo>
                  <a:pt x="675" y="178"/>
                </a:lnTo>
                <a:lnTo>
                  <a:pt x="672" y="170"/>
                </a:lnTo>
                <a:lnTo>
                  <a:pt x="665" y="169"/>
                </a:lnTo>
                <a:lnTo>
                  <a:pt x="668" y="161"/>
                </a:lnTo>
                <a:lnTo>
                  <a:pt x="668" y="155"/>
                </a:lnTo>
                <a:lnTo>
                  <a:pt x="661" y="152"/>
                </a:lnTo>
                <a:lnTo>
                  <a:pt x="658" y="145"/>
                </a:lnTo>
                <a:lnTo>
                  <a:pt x="664" y="142"/>
                </a:lnTo>
                <a:lnTo>
                  <a:pt x="672" y="139"/>
                </a:lnTo>
                <a:lnTo>
                  <a:pt x="678" y="131"/>
                </a:lnTo>
                <a:lnTo>
                  <a:pt x="684" y="129"/>
                </a:lnTo>
                <a:lnTo>
                  <a:pt x="690" y="129"/>
                </a:lnTo>
                <a:lnTo>
                  <a:pt x="695" y="122"/>
                </a:lnTo>
                <a:lnTo>
                  <a:pt x="700" y="114"/>
                </a:lnTo>
                <a:lnTo>
                  <a:pt x="702" y="109"/>
                </a:lnTo>
                <a:lnTo>
                  <a:pt x="702" y="102"/>
                </a:lnTo>
                <a:lnTo>
                  <a:pt x="700" y="95"/>
                </a:lnTo>
                <a:lnTo>
                  <a:pt x="705" y="88"/>
                </a:lnTo>
                <a:lnTo>
                  <a:pt x="706" y="81"/>
                </a:lnTo>
                <a:lnTo>
                  <a:pt x="712" y="78"/>
                </a:lnTo>
                <a:lnTo>
                  <a:pt x="714" y="70"/>
                </a:lnTo>
                <a:lnTo>
                  <a:pt x="715" y="63"/>
                </a:lnTo>
                <a:lnTo>
                  <a:pt x="722" y="57"/>
                </a:lnTo>
                <a:lnTo>
                  <a:pt x="724" y="50"/>
                </a:lnTo>
                <a:lnTo>
                  <a:pt x="730" y="46"/>
                </a:lnTo>
                <a:lnTo>
                  <a:pt x="729" y="41"/>
                </a:lnTo>
                <a:lnTo>
                  <a:pt x="735" y="40"/>
                </a:lnTo>
                <a:lnTo>
                  <a:pt x="734" y="33"/>
                </a:lnTo>
                <a:lnTo>
                  <a:pt x="735" y="26"/>
                </a:lnTo>
                <a:lnTo>
                  <a:pt x="730" y="20"/>
                </a:lnTo>
                <a:lnTo>
                  <a:pt x="724" y="21"/>
                </a:lnTo>
                <a:lnTo>
                  <a:pt x="718" y="18"/>
                </a:lnTo>
                <a:lnTo>
                  <a:pt x="714" y="12"/>
                </a:lnTo>
                <a:lnTo>
                  <a:pt x="708" y="9"/>
                </a:lnTo>
                <a:lnTo>
                  <a:pt x="702" y="5"/>
                </a:lnTo>
                <a:lnTo>
                  <a:pt x="699" y="5"/>
                </a:lnTo>
                <a:lnTo>
                  <a:pt x="692" y="7"/>
                </a:lnTo>
                <a:lnTo>
                  <a:pt x="686" y="13"/>
                </a:lnTo>
                <a:lnTo>
                  <a:pt x="680" y="8"/>
                </a:lnTo>
                <a:lnTo>
                  <a:pt x="674" y="4"/>
                </a:lnTo>
                <a:lnTo>
                  <a:pt x="668" y="2"/>
                </a:lnTo>
                <a:lnTo>
                  <a:pt x="661" y="1"/>
                </a:lnTo>
                <a:lnTo>
                  <a:pt x="655" y="1"/>
                </a:lnTo>
                <a:lnTo>
                  <a:pt x="649" y="5"/>
                </a:lnTo>
                <a:lnTo>
                  <a:pt x="653" y="10"/>
                </a:lnTo>
                <a:lnTo>
                  <a:pt x="641" y="10"/>
                </a:lnTo>
                <a:lnTo>
                  <a:pt x="634" y="13"/>
                </a:lnTo>
                <a:lnTo>
                  <a:pt x="631" y="20"/>
                </a:lnTo>
                <a:lnTo>
                  <a:pt x="624" y="26"/>
                </a:lnTo>
                <a:lnTo>
                  <a:pt x="614" y="39"/>
                </a:lnTo>
                <a:lnTo>
                  <a:pt x="614" y="41"/>
                </a:lnTo>
                <a:lnTo>
                  <a:pt x="609" y="48"/>
                </a:lnTo>
                <a:lnTo>
                  <a:pt x="605" y="54"/>
                </a:lnTo>
                <a:lnTo>
                  <a:pt x="600" y="61"/>
                </a:lnTo>
                <a:lnTo>
                  <a:pt x="600" y="68"/>
                </a:lnTo>
                <a:lnTo>
                  <a:pt x="593" y="69"/>
                </a:lnTo>
                <a:lnTo>
                  <a:pt x="590" y="74"/>
                </a:lnTo>
                <a:lnTo>
                  <a:pt x="590" y="81"/>
                </a:lnTo>
                <a:lnTo>
                  <a:pt x="588" y="88"/>
                </a:lnTo>
                <a:lnTo>
                  <a:pt x="592" y="95"/>
                </a:lnTo>
                <a:lnTo>
                  <a:pt x="586" y="95"/>
                </a:lnTo>
                <a:lnTo>
                  <a:pt x="580" y="101"/>
                </a:lnTo>
                <a:lnTo>
                  <a:pt x="573" y="102"/>
                </a:lnTo>
                <a:lnTo>
                  <a:pt x="566" y="104"/>
                </a:lnTo>
                <a:lnTo>
                  <a:pt x="560" y="106"/>
                </a:lnTo>
                <a:lnTo>
                  <a:pt x="554" y="108"/>
                </a:lnTo>
                <a:lnTo>
                  <a:pt x="550" y="112"/>
                </a:lnTo>
                <a:lnTo>
                  <a:pt x="543" y="111"/>
                </a:lnTo>
                <a:lnTo>
                  <a:pt x="537" y="106"/>
                </a:lnTo>
                <a:lnTo>
                  <a:pt x="542" y="100"/>
                </a:lnTo>
                <a:lnTo>
                  <a:pt x="549" y="94"/>
                </a:lnTo>
                <a:lnTo>
                  <a:pt x="555" y="90"/>
                </a:lnTo>
                <a:lnTo>
                  <a:pt x="549" y="92"/>
                </a:lnTo>
                <a:lnTo>
                  <a:pt x="548" y="88"/>
                </a:lnTo>
                <a:lnTo>
                  <a:pt x="554" y="82"/>
                </a:lnTo>
                <a:lnTo>
                  <a:pt x="555" y="76"/>
                </a:lnTo>
                <a:lnTo>
                  <a:pt x="560" y="70"/>
                </a:lnTo>
                <a:lnTo>
                  <a:pt x="564" y="63"/>
                </a:lnTo>
                <a:lnTo>
                  <a:pt x="570" y="58"/>
                </a:lnTo>
                <a:lnTo>
                  <a:pt x="577" y="53"/>
                </a:lnTo>
                <a:lnTo>
                  <a:pt x="569" y="48"/>
                </a:lnTo>
                <a:lnTo>
                  <a:pt x="563" y="52"/>
                </a:lnTo>
                <a:lnTo>
                  <a:pt x="570" y="45"/>
                </a:lnTo>
                <a:lnTo>
                  <a:pt x="568" y="41"/>
                </a:lnTo>
                <a:lnTo>
                  <a:pt x="566" y="39"/>
                </a:lnTo>
                <a:lnTo>
                  <a:pt x="560" y="39"/>
                </a:lnTo>
                <a:lnTo>
                  <a:pt x="554" y="34"/>
                </a:lnTo>
                <a:lnTo>
                  <a:pt x="556" y="28"/>
                </a:lnTo>
                <a:lnTo>
                  <a:pt x="550" y="29"/>
                </a:lnTo>
                <a:lnTo>
                  <a:pt x="545" y="25"/>
                </a:lnTo>
                <a:lnTo>
                  <a:pt x="538" y="23"/>
                </a:lnTo>
                <a:lnTo>
                  <a:pt x="532" y="23"/>
                </a:lnTo>
                <a:lnTo>
                  <a:pt x="519" y="23"/>
                </a:lnTo>
                <a:lnTo>
                  <a:pt x="512" y="25"/>
                </a:lnTo>
                <a:lnTo>
                  <a:pt x="513" y="31"/>
                </a:lnTo>
                <a:lnTo>
                  <a:pt x="513" y="33"/>
                </a:lnTo>
                <a:lnTo>
                  <a:pt x="520" y="34"/>
                </a:lnTo>
                <a:lnTo>
                  <a:pt x="526" y="39"/>
                </a:lnTo>
                <a:lnTo>
                  <a:pt x="529" y="40"/>
                </a:lnTo>
                <a:lnTo>
                  <a:pt x="536" y="40"/>
                </a:lnTo>
                <a:lnTo>
                  <a:pt x="530" y="45"/>
                </a:lnTo>
                <a:lnTo>
                  <a:pt x="526" y="42"/>
                </a:lnTo>
                <a:lnTo>
                  <a:pt x="520" y="41"/>
                </a:lnTo>
                <a:lnTo>
                  <a:pt x="513" y="44"/>
                </a:lnTo>
                <a:lnTo>
                  <a:pt x="519" y="45"/>
                </a:lnTo>
                <a:lnTo>
                  <a:pt x="521" y="48"/>
                </a:lnTo>
                <a:lnTo>
                  <a:pt x="522" y="54"/>
                </a:lnTo>
                <a:lnTo>
                  <a:pt x="515" y="56"/>
                </a:lnTo>
                <a:lnTo>
                  <a:pt x="513" y="54"/>
                </a:lnTo>
                <a:lnTo>
                  <a:pt x="507" y="52"/>
                </a:lnTo>
                <a:lnTo>
                  <a:pt x="511" y="56"/>
                </a:lnTo>
                <a:lnTo>
                  <a:pt x="509" y="58"/>
                </a:lnTo>
                <a:lnTo>
                  <a:pt x="503" y="54"/>
                </a:lnTo>
                <a:lnTo>
                  <a:pt x="497" y="53"/>
                </a:lnTo>
                <a:lnTo>
                  <a:pt x="491" y="54"/>
                </a:lnTo>
                <a:lnTo>
                  <a:pt x="484" y="52"/>
                </a:lnTo>
                <a:lnTo>
                  <a:pt x="478" y="54"/>
                </a:lnTo>
                <a:lnTo>
                  <a:pt x="471" y="57"/>
                </a:lnTo>
                <a:lnTo>
                  <a:pt x="466" y="58"/>
                </a:lnTo>
                <a:lnTo>
                  <a:pt x="459" y="61"/>
                </a:lnTo>
                <a:lnTo>
                  <a:pt x="453" y="68"/>
                </a:lnTo>
                <a:lnTo>
                  <a:pt x="447" y="63"/>
                </a:lnTo>
                <a:lnTo>
                  <a:pt x="453" y="60"/>
                </a:lnTo>
                <a:lnTo>
                  <a:pt x="447" y="58"/>
                </a:lnTo>
                <a:lnTo>
                  <a:pt x="441" y="62"/>
                </a:lnTo>
                <a:lnTo>
                  <a:pt x="435" y="63"/>
                </a:lnTo>
                <a:lnTo>
                  <a:pt x="429" y="69"/>
                </a:lnTo>
                <a:lnTo>
                  <a:pt x="421" y="70"/>
                </a:lnTo>
                <a:lnTo>
                  <a:pt x="416" y="74"/>
                </a:lnTo>
                <a:lnTo>
                  <a:pt x="421" y="69"/>
                </a:lnTo>
                <a:lnTo>
                  <a:pt x="428" y="66"/>
                </a:lnTo>
                <a:lnTo>
                  <a:pt x="421" y="66"/>
                </a:lnTo>
                <a:lnTo>
                  <a:pt x="428" y="62"/>
                </a:lnTo>
                <a:lnTo>
                  <a:pt x="433" y="61"/>
                </a:lnTo>
                <a:lnTo>
                  <a:pt x="440" y="60"/>
                </a:lnTo>
                <a:lnTo>
                  <a:pt x="446" y="57"/>
                </a:lnTo>
                <a:lnTo>
                  <a:pt x="452" y="54"/>
                </a:lnTo>
                <a:lnTo>
                  <a:pt x="459" y="52"/>
                </a:lnTo>
                <a:lnTo>
                  <a:pt x="471" y="45"/>
                </a:lnTo>
                <a:lnTo>
                  <a:pt x="474" y="41"/>
                </a:lnTo>
                <a:lnTo>
                  <a:pt x="467" y="40"/>
                </a:lnTo>
                <a:lnTo>
                  <a:pt x="461" y="36"/>
                </a:lnTo>
                <a:lnTo>
                  <a:pt x="455" y="32"/>
                </a:lnTo>
                <a:lnTo>
                  <a:pt x="449" y="31"/>
                </a:lnTo>
                <a:lnTo>
                  <a:pt x="443" y="30"/>
                </a:lnTo>
                <a:lnTo>
                  <a:pt x="437" y="30"/>
                </a:lnTo>
                <a:lnTo>
                  <a:pt x="430" y="25"/>
                </a:lnTo>
                <a:lnTo>
                  <a:pt x="423" y="25"/>
                </a:lnTo>
                <a:lnTo>
                  <a:pt x="417" y="23"/>
                </a:lnTo>
                <a:lnTo>
                  <a:pt x="411" y="23"/>
                </a:lnTo>
                <a:lnTo>
                  <a:pt x="405" y="25"/>
                </a:lnTo>
                <a:lnTo>
                  <a:pt x="399" y="26"/>
                </a:lnTo>
                <a:lnTo>
                  <a:pt x="392" y="30"/>
                </a:lnTo>
                <a:lnTo>
                  <a:pt x="385" y="32"/>
                </a:lnTo>
                <a:lnTo>
                  <a:pt x="373" y="38"/>
                </a:lnTo>
                <a:lnTo>
                  <a:pt x="373" y="39"/>
                </a:lnTo>
                <a:lnTo>
                  <a:pt x="378" y="40"/>
                </a:lnTo>
                <a:lnTo>
                  <a:pt x="373" y="45"/>
                </a:lnTo>
                <a:lnTo>
                  <a:pt x="365" y="46"/>
                </a:lnTo>
                <a:lnTo>
                  <a:pt x="360" y="48"/>
                </a:lnTo>
                <a:lnTo>
                  <a:pt x="366" y="45"/>
                </a:lnTo>
                <a:lnTo>
                  <a:pt x="360" y="45"/>
                </a:lnTo>
                <a:lnTo>
                  <a:pt x="354" y="47"/>
                </a:lnTo>
                <a:lnTo>
                  <a:pt x="347" y="46"/>
                </a:lnTo>
                <a:lnTo>
                  <a:pt x="341" y="47"/>
                </a:lnTo>
                <a:lnTo>
                  <a:pt x="334" y="48"/>
                </a:lnTo>
                <a:lnTo>
                  <a:pt x="328" y="49"/>
                </a:lnTo>
                <a:lnTo>
                  <a:pt x="322" y="52"/>
                </a:lnTo>
                <a:lnTo>
                  <a:pt x="316" y="52"/>
                </a:lnTo>
                <a:lnTo>
                  <a:pt x="317" y="49"/>
                </a:lnTo>
                <a:lnTo>
                  <a:pt x="323" y="48"/>
                </a:lnTo>
                <a:lnTo>
                  <a:pt x="330" y="45"/>
                </a:lnTo>
                <a:lnTo>
                  <a:pt x="336" y="44"/>
                </a:lnTo>
                <a:lnTo>
                  <a:pt x="343" y="39"/>
                </a:lnTo>
                <a:lnTo>
                  <a:pt x="349" y="37"/>
                </a:lnTo>
                <a:lnTo>
                  <a:pt x="355" y="37"/>
                </a:lnTo>
                <a:lnTo>
                  <a:pt x="359" y="36"/>
                </a:lnTo>
                <a:lnTo>
                  <a:pt x="364" y="29"/>
                </a:lnTo>
                <a:lnTo>
                  <a:pt x="371" y="23"/>
                </a:lnTo>
                <a:lnTo>
                  <a:pt x="377" y="18"/>
                </a:lnTo>
                <a:lnTo>
                  <a:pt x="383" y="15"/>
                </a:lnTo>
                <a:lnTo>
                  <a:pt x="386" y="9"/>
                </a:lnTo>
                <a:lnTo>
                  <a:pt x="383" y="2"/>
                </a:lnTo>
                <a:lnTo>
                  <a:pt x="377" y="0"/>
                </a:lnTo>
                <a:lnTo>
                  <a:pt x="370" y="0"/>
                </a:lnTo>
                <a:lnTo>
                  <a:pt x="364" y="1"/>
                </a:lnTo>
                <a:lnTo>
                  <a:pt x="362" y="1"/>
                </a:lnTo>
                <a:lnTo>
                  <a:pt x="357" y="2"/>
                </a:lnTo>
                <a:lnTo>
                  <a:pt x="350" y="5"/>
                </a:lnTo>
                <a:lnTo>
                  <a:pt x="343" y="5"/>
                </a:lnTo>
                <a:lnTo>
                  <a:pt x="338" y="7"/>
                </a:lnTo>
                <a:lnTo>
                  <a:pt x="330" y="8"/>
                </a:lnTo>
                <a:lnTo>
                  <a:pt x="324" y="9"/>
                </a:lnTo>
                <a:lnTo>
                  <a:pt x="318" y="10"/>
                </a:lnTo>
                <a:lnTo>
                  <a:pt x="312" y="12"/>
                </a:lnTo>
                <a:lnTo>
                  <a:pt x="305" y="13"/>
                </a:lnTo>
                <a:lnTo>
                  <a:pt x="292" y="15"/>
                </a:lnTo>
                <a:lnTo>
                  <a:pt x="287" y="15"/>
                </a:lnTo>
                <a:lnTo>
                  <a:pt x="281" y="17"/>
                </a:lnTo>
                <a:lnTo>
                  <a:pt x="261" y="21"/>
                </a:lnTo>
                <a:lnTo>
                  <a:pt x="255" y="22"/>
                </a:lnTo>
                <a:lnTo>
                  <a:pt x="249" y="24"/>
                </a:lnTo>
                <a:lnTo>
                  <a:pt x="242" y="26"/>
                </a:lnTo>
                <a:lnTo>
                  <a:pt x="236" y="26"/>
                </a:lnTo>
                <a:lnTo>
                  <a:pt x="229" y="28"/>
                </a:lnTo>
                <a:lnTo>
                  <a:pt x="224" y="28"/>
                </a:lnTo>
                <a:lnTo>
                  <a:pt x="216" y="30"/>
                </a:lnTo>
                <a:lnTo>
                  <a:pt x="210" y="32"/>
                </a:lnTo>
                <a:lnTo>
                  <a:pt x="204" y="34"/>
                </a:lnTo>
                <a:lnTo>
                  <a:pt x="180" y="42"/>
                </a:lnTo>
                <a:lnTo>
                  <a:pt x="173" y="45"/>
                </a:lnTo>
                <a:lnTo>
                  <a:pt x="168" y="46"/>
                </a:lnTo>
                <a:lnTo>
                  <a:pt x="161" y="47"/>
                </a:lnTo>
                <a:lnTo>
                  <a:pt x="154" y="49"/>
                </a:lnTo>
                <a:lnTo>
                  <a:pt x="142" y="54"/>
                </a:lnTo>
                <a:lnTo>
                  <a:pt x="135" y="56"/>
                </a:lnTo>
                <a:lnTo>
                  <a:pt x="129" y="60"/>
                </a:lnTo>
                <a:lnTo>
                  <a:pt x="135" y="65"/>
                </a:lnTo>
                <a:lnTo>
                  <a:pt x="141" y="66"/>
                </a:lnTo>
                <a:lnTo>
                  <a:pt x="135" y="73"/>
                </a:lnTo>
                <a:lnTo>
                  <a:pt x="127" y="74"/>
                </a:lnTo>
                <a:lnTo>
                  <a:pt x="122" y="74"/>
                </a:lnTo>
                <a:lnTo>
                  <a:pt x="115" y="76"/>
                </a:lnTo>
                <a:lnTo>
                  <a:pt x="109" y="77"/>
                </a:lnTo>
                <a:lnTo>
                  <a:pt x="103" y="79"/>
                </a:lnTo>
                <a:lnTo>
                  <a:pt x="95" y="84"/>
                </a:lnTo>
                <a:lnTo>
                  <a:pt x="90" y="85"/>
                </a:lnTo>
                <a:lnTo>
                  <a:pt x="84" y="87"/>
                </a:lnTo>
                <a:lnTo>
                  <a:pt x="71" y="92"/>
                </a:lnTo>
                <a:lnTo>
                  <a:pt x="64" y="96"/>
                </a:lnTo>
                <a:lnTo>
                  <a:pt x="58" y="101"/>
                </a:lnTo>
                <a:lnTo>
                  <a:pt x="52" y="106"/>
                </a:lnTo>
                <a:lnTo>
                  <a:pt x="52" y="113"/>
                </a:lnTo>
                <a:lnTo>
                  <a:pt x="58" y="111"/>
                </a:lnTo>
                <a:lnTo>
                  <a:pt x="64" y="110"/>
                </a:lnTo>
                <a:lnTo>
                  <a:pt x="77" y="110"/>
                </a:lnTo>
                <a:lnTo>
                  <a:pt x="83" y="113"/>
                </a:lnTo>
                <a:lnTo>
                  <a:pt x="89" y="111"/>
                </a:lnTo>
                <a:lnTo>
                  <a:pt x="95" y="109"/>
                </a:lnTo>
                <a:lnTo>
                  <a:pt x="103" y="109"/>
                </a:lnTo>
                <a:lnTo>
                  <a:pt x="109" y="109"/>
                </a:lnTo>
                <a:lnTo>
                  <a:pt x="103" y="111"/>
                </a:lnTo>
                <a:lnTo>
                  <a:pt x="96" y="113"/>
                </a:lnTo>
                <a:lnTo>
                  <a:pt x="103" y="113"/>
                </a:lnTo>
                <a:lnTo>
                  <a:pt x="96" y="117"/>
                </a:lnTo>
                <a:lnTo>
                  <a:pt x="90" y="117"/>
                </a:lnTo>
                <a:lnTo>
                  <a:pt x="84" y="118"/>
                </a:lnTo>
                <a:lnTo>
                  <a:pt x="78" y="119"/>
                </a:lnTo>
                <a:lnTo>
                  <a:pt x="72" y="121"/>
                </a:lnTo>
                <a:lnTo>
                  <a:pt x="78" y="128"/>
                </a:lnTo>
                <a:lnTo>
                  <a:pt x="84" y="127"/>
                </a:lnTo>
                <a:lnTo>
                  <a:pt x="90" y="127"/>
                </a:lnTo>
                <a:lnTo>
                  <a:pt x="97" y="128"/>
                </a:lnTo>
                <a:lnTo>
                  <a:pt x="103" y="126"/>
                </a:lnTo>
                <a:lnTo>
                  <a:pt x="109" y="121"/>
                </a:lnTo>
                <a:lnTo>
                  <a:pt x="115" y="126"/>
                </a:lnTo>
                <a:lnTo>
                  <a:pt x="121" y="125"/>
                </a:lnTo>
                <a:lnTo>
                  <a:pt x="127" y="125"/>
                </a:lnTo>
                <a:lnTo>
                  <a:pt x="134" y="123"/>
                </a:lnTo>
                <a:lnTo>
                  <a:pt x="141" y="122"/>
                </a:lnTo>
                <a:lnTo>
                  <a:pt x="147" y="122"/>
                </a:lnTo>
                <a:lnTo>
                  <a:pt x="153" y="121"/>
                </a:lnTo>
                <a:lnTo>
                  <a:pt x="160" y="120"/>
                </a:lnTo>
                <a:lnTo>
                  <a:pt x="166" y="120"/>
                </a:lnTo>
                <a:lnTo>
                  <a:pt x="172" y="119"/>
                </a:lnTo>
                <a:lnTo>
                  <a:pt x="185" y="118"/>
                </a:lnTo>
                <a:lnTo>
                  <a:pt x="192" y="117"/>
                </a:lnTo>
                <a:lnTo>
                  <a:pt x="197" y="117"/>
                </a:lnTo>
                <a:lnTo>
                  <a:pt x="204" y="120"/>
                </a:lnTo>
                <a:lnTo>
                  <a:pt x="210" y="119"/>
                </a:lnTo>
                <a:lnTo>
                  <a:pt x="216" y="118"/>
                </a:lnTo>
                <a:lnTo>
                  <a:pt x="209" y="121"/>
                </a:lnTo>
                <a:lnTo>
                  <a:pt x="203" y="121"/>
                </a:lnTo>
                <a:lnTo>
                  <a:pt x="197" y="122"/>
                </a:lnTo>
                <a:lnTo>
                  <a:pt x="191" y="120"/>
                </a:lnTo>
                <a:lnTo>
                  <a:pt x="184" y="120"/>
                </a:lnTo>
                <a:lnTo>
                  <a:pt x="178" y="121"/>
                </a:lnTo>
                <a:lnTo>
                  <a:pt x="172" y="122"/>
                </a:lnTo>
                <a:lnTo>
                  <a:pt x="166" y="123"/>
                </a:lnTo>
                <a:lnTo>
                  <a:pt x="172" y="127"/>
                </a:lnTo>
                <a:lnTo>
                  <a:pt x="178" y="126"/>
                </a:lnTo>
                <a:lnTo>
                  <a:pt x="172" y="129"/>
                </a:lnTo>
                <a:lnTo>
                  <a:pt x="166" y="129"/>
                </a:lnTo>
                <a:lnTo>
                  <a:pt x="159" y="130"/>
                </a:lnTo>
                <a:lnTo>
                  <a:pt x="152" y="129"/>
                </a:lnTo>
                <a:lnTo>
                  <a:pt x="146" y="130"/>
                </a:lnTo>
                <a:lnTo>
                  <a:pt x="140" y="130"/>
                </a:lnTo>
                <a:lnTo>
                  <a:pt x="134" y="131"/>
                </a:lnTo>
                <a:lnTo>
                  <a:pt x="127" y="134"/>
                </a:lnTo>
                <a:lnTo>
                  <a:pt x="122" y="135"/>
                </a:lnTo>
                <a:lnTo>
                  <a:pt x="117" y="136"/>
                </a:lnTo>
                <a:lnTo>
                  <a:pt x="110" y="136"/>
                </a:lnTo>
                <a:lnTo>
                  <a:pt x="104" y="137"/>
                </a:lnTo>
                <a:lnTo>
                  <a:pt x="97" y="138"/>
                </a:lnTo>
                <a:lnTo>
                  <a:pt x="91" y="139"/>
                </a:lnTo>
                <a:lnTo>
                  <a:pt x="79" y="141"/>
                </a:lnTo>
                <a:lnTo>
                  <a:pt x="72" y="141"/>
                </a:lnTo>
                <a:lnTo>
                  <a:pt x="66" y="143"/>
                </a:lnTo>
                <a:lnTo>
                  <a:pt x="59" y="144"/>
                </a:lnTo>
                <a:lnTo>
                  <a:pt x="53" y="146"/>
                </a:lnTo>
                <a:lnTo>
                  <a:pt x="47" y="147"/>
                </a:lnTo>
                <a:lnTo>
                  <a:pt x="41" y="149"/>
                </a:lnTo>
                <a:lnTo>
                  <a:pt x="34" y="151"/>
                </a:lnTo>
                <a:lnTo>
                  <a:pt x="29" y="158"/>
                </a:lnTo>
                <a:lnTo>
                  <a:pt x="33" y="165"/>
                </a:lnTo>
                <a:lnTo>
                  <a:pt x="40" y="169"/>
                </a:lnTo>
                <a:lnTo>
                  <a:pt x="38" y="175"/>
                </a:lnTo>
                <a:lnTo>
                  <a:pt x="45" y="178"/>
                </a:lnTo>
                <a:lnTo>
                  <a:pt x="51" y="177"/>
                </a:lnTo>
                <a:lnTo>
                  <a:pt x="64" y="178"/>
                </a:lnTo>
                <a:lnTo>
                  <a:pt x="77" y="178"/>
                </a:lnTo>
                <a:lnTo>
                  <a:pt x="83" y="177"/>
                </a:lnTo>
                <a:lnTo>
                  <a:pt x="90" y="176"/>
                </a:lnTo>
                <a:lnTo>
                  <a:pt x="103" y="176"/>
                </a:lnTo>
                <a:lnTo>
                  <a:pt x="110" y="179"/>
                </a:lnTo>
                <a:lnTo>
                  <a:pt x="116" y="178"/>
                </a:lnTo>
                <a:lnTo>
                  <a:pt x="135" y="178"/>
                </a:lnTo>
                <a:lnTo>
                  <a:pt x="141" y="178"/>
                </a:lnTo>
                <a:lnTo>
                  <a:pt x="154" y="178"/>
                </a:lnTo>
                <a:lnTo>
                  <a:pt x="166" y="177"/>
                </a:lnTo>
                <a:lnTo>
                  <a:pt x="173" y="177"/>
                </a:lnTo>
                <a:lnTo>
                  <a:pt x="178" y="176"/>
                </a:lnTo>
                <a:lnTo>
                  <a:pt x="184" y="175"/>
                </a:lnTo>
                <a:lnTo>
                  <a:pt x="192" y="174"/>
                </a:lnTo>
                <a:lnTo>
                  <a:pt x="198" y="174"/>
                </a:lnTo>
                <a:lnTo>
                  <a:pt x="204" y="173"/>
                </a:lnTo>
                <a:lnTo>
                  <a:pt x="210" y="170"/>
                </a:lnTo>
                <a:lnTo>
                  <a:pt x="216" y="170"/>
                </a:lnTo>
                <a:lnTo>
                  <a:pt x="222" y="173"/>
                </a:lnTo>
                <a:lnTo>
                  <a:pt x="229" y="175"/>
                </a:lnTo>
                <a:lnTo>
                  <a:pt x="235" y="175"/>
                </a:lnTo>
                <a:lnTo>
                  <a:pt x="241" y="175"/>
                </a:lnTo>
                <a:lnTo>
                  <a:pt x="247" y="179"/>
                </a:lnTo>
                <a:lnTo>
                  <a:pt x="254" y="179"/>
                </a:lnTo>
                <a:lnTo>
                  <a:pt x="260" y="181"/>
                </a:lnTo>
                <a:lnTo>
                  <a:pt x="266" y="183"/>
                </a:lnTo>
                <a:lnTo>
                  <a:pt x="272" y="183"/>
                </a:lnTo>
                <a:lnTo>
                  <a:pt x="279" y="184"/>
                </a:lnTo>
                <a:lnTo>
                  <a:pt x="279" y="192"/>
                </a:lnTo>
                <a:lnTo>
                  <a:pt x="283" y="193"/>
                </a:lnTo>
                <a:lnTo>
                  <a:pt x="289" y="194"/>
                </a:lnTo>
                <a:lnTo>
                  <a:pt x="295" y="194"/>
                </a:lnTo>
                <a:lnTo>
                  <a:pt x="288" y="200"/>
                </a:lnTo>
                <a:lnTo>
                  <a:pt x="283" y="200"/>
                </a:lnTo>
                <a:lnTo>
                  <a:pt x="275" y="200"/>
                </a:lnTo>
                <a:lnTo>
                  <a:pt x="269" y="200"/>
                </a:lnTo>
                <a:lnTo>
                  <a:pt x="263" y="199"/>
                </a:lnTo>
                <a:lnTo>
                  <a:pt x="257" y="200"/>
                </a:lnTo>
                <a:lnTo>
                  <a:pt x="251" y="202"/>
                </a:lnTo>
                <a:lnTo>
                  <a:pt x="244" y="201"/>
                </a:lnTo>
                <a:lnTo>
                  <a:pt x="238" y="205"/>
                </a:lnTo>
                <a:lnTo>
                  <a:pt x="232" y="203"/>
                </a:lnTo>
                <a:lnTo>
                  <a:pt x="226" y="201"/>
                </a:lnTo>
                <a:lnTo>
                  <a:pt x="220" y="201"/>
                </a:lnTo>
                <a:lnTo>
                  <a:pt x="213" y="200"/>
                </a:lnTo>
                <a:lnTo>
                  <a:pt x="207" y="199"/>
                </a:lnTo>
                <a:lnTo>
                  <a:pt x="196" y="200"/>
                </a:lnTo>
                <a:lnTo>
                  <a:pt x="190" y="200"/>
                </a:lnTo>
                <a:lnTo>
                  <a:pt x="182" y="199"/>
                </a:lnTo>
                <a:lnTo>
                  <a:pt x="177" y="197"/>
                </a:lnTo>
                <a:lnTo>
                  <a:pt x="171" y="197"/>
                </a:lnTo>
                <a:lnTo>
                  <a:pt x="165" y="197"/>
                </a:lnTo>
                <a:lnTo>
                  <a:pt x="159" y="197"/>
                </a:lnTo>
                <a:lnTo>
                  <a:pt x="146" y="199"/>
                </a:lnTo>
                <a:lnTo>
                  <a:pt x="140" y="199"/>
                </a:lnTo>
                <a:lnTo>
                  <a:pt x="127" y="199"/>
                </a:lnTo>
                <a:lnTo>
                  <a:pt x="121" y="200"/>
                </a:lnTo>
                <a:lnTo>
                  <a:pt x="115" y="201"/>
                </a:lnTo>
                <a:lnTo>
                  <a:pt x="109" y="201"/>
                </a:lnTo>
                <a:lnTo>
                  <a:pt x="103" y="201"/>
                </a:lnTo>
                <a:lnTo>
                  <a:pt x="96" y="201"/>
                </a:lnTo>
                <a:lnTo>
                  <a:pt x="84" y="203"/>
                </a:lnTo>
                <a:lnTo>
                  <a:pt x="79" y="205"/>
                </a:lnTo>
                <a:lnTo>
                  <a:pt x="66" y="206"/>
                </a:lnTo>
                <a:lnTo>
                  <a:pt x="60" y="206"/>
                </a:lnTo>
                <a:lnTo>
                  <a:pt x="54" y="208"/>
                </a:lnTo>
                <a:lnTo>
                  <a:pt x="43" y="209"/>
                </a:lnTo>
                <a:lnTo>
                  <a:pt x="35" y="209"/>
                </a:lnTo>
                <a:lnTo>
                  <a:pt x="29" y="210"/>
                </a:lnTo>
                <a:lnTo>
                  <a:pt x="23" y="211"/>
                </a:lnTo>
                <a:lnTo>
                  <a:pt x="17" y="214"/>
                </a:lnTo>
                <a:lnTo>
                  <a:pt x="11" y="216"/>
                </a:lnTo>
                <a:lnTo>
                  <a:pt x="6" y="21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8" name="Freeform 1241"/>
          <p:cNvSpPr>
            <a:spLocks/>
          </p:cNvSpPr>
          <p:nvPr/>
        </p:nvSpPr>
        <p:spPr bwMode="auto">
          <a:xfrm>
            <a:off x="1812925" y="2298700"/>
            <a:ext cx="3175" cy="1588"/>
          </a:xfrm>
          <a:custGeom>
            <a:avLst/>
            <a:gdLst>
              <a:gd name="T0" fmla="*/ 0 w 7"/>
              <a:gd name="T1" fmla="*/ 2147483647 h 1"/>
              <a:gd name="T2" fmla="*/ 0 w 7"/>
              <a:gd name="T3" fmla="*/ 0 h 1"/>
              <a:gd name="T4" fmla="*/ 0 w 7"/>
              <a:gd name="T5" fmla="*/ 2147483647 h 1"/>
              <a:gd name="T6" fmla="*/ 0 w 7"/>
              <a:gd name="T7" fmla="*/ 2147483647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7" y="1"/>
                </a:moveTo>
                <a:lnTo>
                  <a:pt x="7" y="0"/>
                </a:lnTo>
                <a:lnTo>
                  <a:pt x="0" y="1"/>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09" name="Freeform 1242"/>
          <p:cNvSpPr>
            <a:spLocks/>
          </p:cNvSpPr>
          <p:nvPr/>
        </p:nvSpPr>
        <p:spPr bwMode="auto">
          <a:xfrm>
            <a:off x="1812925" y="2295525"/>
            <a:ext cx="3175" cy="1588"/>
          </a:xfrm>
          <a:custGeom>
            <a:avLst/>
            <a:gdLst>
              <a:gd name="T0" fmla="*/ 0 w 6"/>
              <a:gd name="T1" fmla="*/ 0 h 1"/>
              <a:gd name="T2" fmla="*/ 0 w 6"/>
              <a:gd name="T3" fmla="*/ 2147483647 h 1"/>
              <a:gd name="T4" fmla="*/ 0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6" y="0"/>
                </a:moveTo>
                <a:lnTo>
                  <a:pt x="0" y="1"/>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0" name="Freeform 1243"/>
          <p:cNvSpPr>
            <a:spLocks/>
          </p:cNvSpPr>
          <p:nvPr/>
        </p:nvSpPr>
        <p:spPr bwMode="auto">
          <a:xfrm>
            <a:off x="1816100" y="2300288"/>
            <a:ext cx="3175" cy="1587"/>
          </a:xfrm>
          <a:custGeom>
            <a:avLst/>
            <a:gdLst>
              <a:gd name="T0" fmla="*/ 0 w 6"/>
              <a:gd name="T1" fmla="*/ 0 h 1"/>
              <a:gd name="T2" fmla="*/ 0 w 6"/>
              <a:gd name="T3" fmla="*/ 0 h 1"/>
              <a:gd name="T4" fmla="*/ 0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6" y="0"/>
                </a:moveTo>
                <a:lnTo>
                  <a:pt x="0" y="0"/>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1" name="Freeform 1244"/>
          <p:cNvSpPr>
            <a:spLocks/>
          </p:cNvSpPr>
          <p:nvPr/>
        </p:nvSpPr>
        <p:spPr bwMode="auto">
          <a:xfrm>
            <a:off x="1827213" y="2297113"/>
            <a:ext cx="4762" cy="1587"/>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2"/>
                </a:moveTo>
                <a:lnTo>
                  <a:pt x="13" y="0"/>
                </a:lnTo>
                <a:lnTo>
                  <a:pt x="6" y="2"/>
                </a:lnTo>
                <a:lnTo>
                  <a:pt x="0" y="3"/>
                </a:lnTo>
                <a:lnTo>
                  <a:pt x="7" y="3"/>
                </a:lnTo>
                <a:lnTo>
                  <a:pt x="13"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2" name="Freeform 1245"/>
          <p:cNvSpPr>
            <a:spLocks/>
          </p:cNvSpPr>
          <p:nvPr/>
        </p:nvSpPr>
        <p:spPr bwMode="auto">
          <a:xfrm>
            <a:off x="1830388" y="2214563"/>
            <a:ext cx="6350" cy="1587"/>
          </a:xfrm>
          <a:custGeom>
            <a:avLst/>
            <a:gdLst>
              <a:gd name="T0" fmla="*/ 0 w 12"/>
              <a:gd name="T1" fmla="*/ 0 h 3"/>
              <a:gd name="T2" fmla="*/ 0 w 12"/>
              <a:gd name="T3" fmla="*/ 0 h 3"/>
              <a:gd name="T4" fmla="*/ 0 w 12"/>
              <a:gd name="T5" fmla="*/ 0 h 3"/>
              <a:gd name="T6" fmla="*/ 0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6" y="3"/>
                </a:lnTo>
                <a:lnTo>
                  <a:pt x="12" y="2"/>
                </a:lnTo>
                <a:lnTo>
                  <a:pt x="6" y="0"/>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3" name="Freeform 1246"/>
          <p:cNvSpPr>
            <a:spLocks/>
          </p:cNvSpPr>
          <p:nvPr/>
        </p:nvSpPr>
        <p:spPr bwMode="auto">
          <a:xfrm>
            <a:off x="1839913" y="2217738"/>
            <a:ext cx="1587" cy="1587"/>
          </a:xfrm>
          <a:custGeom>
            <a:avLst/>
            <a:gdLst>
              <a:gd name="T0" fmla="*/ 0 w 6"/>
              <a:gd name="T1" fmla="*/ 0 h 2"/>
              <a:gd name="T2" fmla="*/ 0 w 6"/>
              <a:gd name="T3" fmla="*/ 443897376 h 2"/>
              <a:gd name="T4" fmla="*/ 0 w 6"/>
              <a:gd name="T5" fmla="*/ 443897376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1"/>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4" name="Freeform 1247"/>
          <p:cNvSpPr>
            <a:spLocks/>
          </p:cNvSpPr>
          <p:nvPr/>
        </p:nvSpPr>
        <p:spPr bwMode="auto">
          <a:xfrm>
            <a:off x="1841500" y="2216150"/>
            <a:ext cx="3175" cy="1588"/>
          </a:xfrm>
          <a:custGeom>
            <a:avLst/>
            <a:gdLst>
              <a:gd name="T0" fmla="*/ 0 w 6"/>
              <a:gd name="T1" fmla="*/ 0 h 1"/>
              <a:gd name="T2" fmla="*/ 0 w 6"/>
              <a:gd name="T3" fmla="*/ 2147483647 h 1"/>
              <a:gd name="T4" fmla="*/ 0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5" name="Freeform 1248"/>
          <p:cNvSpPr>
            <a:spLocks/>
          </p:cNvSpPr>
          <p:nvPr/>
        </p:nvSpPr>
        <p:spPr bwMode="auto">
          <a:xfrm>
            <a:off x="1844675" y="2216150"/>
            <a:ext cx="6350" cy="1588"/>
          </a:xfrm>
          <a:custGeom>
            <a:avLst/>
            <a:gdLst>
              <a:gd name="T0" fmla="*/ 0 w 12"/>
              <a:gd name="T1" fmla="*/ 0 h 2"/>
              <a:gd name="T2" fmla="*/ 0 w 12"/>
              <a:gd name="T3" fmla="*/ 444457367 h 2"/>
              <a:gd name="T4" fmla="*/ 0 w 12"/>
              <a:gd name="T5" fmla="*/ 444457367 h 2"/>
              <a:gd name="T6" fmla="*/ 0 w 12"/>
              <a:gd name="T7" fmla="*/ 444457367 h 2"/>
              <a:gd name="T8" fmla="*/ 0 w 12"/>
              <a:gd name="T9" fmla="*/ 0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12" y="0"/>
                </a:moveTo>
                <a:lnTo>
                  <a:pt x="6" y="1"/>
                </a:lnTo>
                <a:lnTo>
                  <a:pt x="0" y="2"/>
                </a:lnTo>
                <a:lnTo>
                  <a:pt x="6" y="2"/>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6" name="Freeform 1249"/>
          <p:cNvSpPr>
            <a:spLocks/>
          </p:cNvSpPr>
          <p:nvPr/>
        </p:nvSpPr>
        <p:spPr bwMode="auto">
          <a:xfrm>
            <a:off x="1857375" y="2214563"/>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2"/>
                </a:moveTo>
                <a:lnTo>
                  <a:pt x="0" y="3"/>
                </a:lnTo>
                <a:lnTo>
                  <a:pt x="6" y="0"/>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7" name="Freeform 1250"/>
          <p:cNvSpPr>
            <a:spLocks/>
          </p:cNvSpPr>
          <p:nvPr/>
        </p:nvSpPr>
        <p:spPr bwMode="auto">
          <a:xfrm>
            <a:off x="1863725" y="2289175"/>
            <a:ext cx="3175" cy="1588"/>
          </a:xfrm>
          <a:custGeom>
            <a:avLst/>
            <a:gdLst>
              <a:gd name="T0" fmla="*/ 0 w 7"/>
              <a:gd name="T1" fmla="*/ 2147483647 h 1"/>
              <a:gd name="T2" fmla="*/ 0 w 7"/>
              <a:gd name="T3" fmla="*/ 0 h 1"/>
              <a:gd name="T4" fmla="*/ 0 w 7"/>
              <a:gd name="T5" fmla="*/ 0 h 1"/>
              <a:gd name="T6" fmla="*/ 0 w 7"/>
              <a:gd name="T7" fmla="*/ 2147483647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7" y="1"/>
                </a:moveTo>
                <a:lnTo>
                  <a:pt x="7" y="0"/>
                </a:lnTo>
                <a:lnTo>
                  <a:pt x="0" y="0"/>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8" name="Freeform 1251"/>
          <p:cNvSpPr>
            <a:spLocks/>
          </p:cNvSpPr>
          <p:nvPr/>
        </p:nvSpPr>
        <p:spPr bwMode="auto">
          <a:xfrm>
            <a:off x="1878013" y="2284413"/>
            <a:ext cx="4762" cy="4762"/>
          </a:xfrm>
          <a:custGeom>
            <a:avLst/>
            <a:gdLst>
              <a:gd name="T0" fmla="*/ 0 w 14"/>
              <a:gd name="T1" fmla="*/ 0 h 7"/>
              <a:gd name="T2" fmla="*/ 0 w 14"/>
              <a:gd name="T3" fmla="*/ 0 h 7"/>
              <a:gd name="T4" fmla="*/ 0 w 14"/>
              <a:gd name="T5" fmla="*/ 0 h 7"/>
              <a:gd name="T6" fmla="*/ 0 w 14"/>
              <a:gd name="T7" fmla="*/ 0 h 7"/>
              <a:gd name="T8" fmla="*/ 0 w 14"/>
              <a:gd name="T9" fmla="*/ 0 h 7"/>
              <a:gd name="T10" fmla="*/ 0 w 14"/>
              <a:gd name="T11" fmla="*/ 0 h 7"/>
              <a:gd name="T12" fmla="*/ 0 60000 65536"/>
              <a:gd name="T13" fmla="*/ 0 60000 65536"/>
              <a:gd name="T14" fmla="*/ 0 60000 65536"/>
              <a:gd name="T15" fmla="*/ 0 60000 65536"/>
              <a:gd name="T16" fmla="*/ 0 60000 65536"/>
              <a:gd name="T17" fmla="*/ 0 60000 65536"/>
              <a:gd name="T18" fmla="*/ 0 w 14"/>
              <a:gd name="T19" fmla="*/ 0 h 7"/>
              <a:gd name="T20" fmla="*/ 14 w 1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 h="7">
                <a:moveTo>
                  <a:pt x="13" y="1"/>
                </a:moveTo>
                <a:lnTo>
                  <a:pt x="14" y="0"/>
                </a:lnTo>
                <a:lnTo>
                  <a:pt x="7" y="1"/>
                </a:lnTo>
                <a:lnTo>
                  <a:pt x="0" y="7"/>
                </a:lnTo>
                <a:lnTo>
                  <a:pt x="7" y="4"/>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19" name="Freeform 1252"/>
          <p:cNvSpPr>
            <a:spLocks/>
          </p:cNvSpPr>
          <p:nvPr/>
        </p:nvSpPr>
        <p:spPr bwMode="auto">
          <a:xfrm>
            <a:off x="1879600" y="2295525"/>
            <a:ext cx="9525" cy="4763"/>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60000 65536"/>
              <a:gd name="T15" fmla="*/ 0 60000 65536"/>
              <a:gd name="T16" fmla="*/ 0 60000 65536"/>
              <a:gd name="T17" fmla="*/ 0 60000 65536"/>
              <a:gd name="T18" fmla="*/ 0 60000 65536"/>
              <a:gd name="T19" fmla="*/ 0 60000 65536"/>
              <a:gd name="T20" fmla="*/ 0 60000 65536"/>
              <a:gd name="T21" fmla="*/ 0 w 19"/>
              <a:gd name="T22" fmla="*/ 0 h 7"/>
              <a:gd name="T23" fmla="*/ 19 w 1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7">
                <a:moveTo>
                  <a:pt x="19" y="1"/>
                </a:moveTo>
                <a:lnTo>
                  <a:pt x="19" y="0"/>
                </a:lnTo>
                <a:lnTo>
                  <a:pt x="12" y="2"/>
                </a:lnTo>
                <a:lnTo>
                  <a:pt x="6" y="5"/>
                </a:lnTo>
                <a:lnTo>
                  <a:pt x="0" y="7"/>
                </a:lnTo>
                <a:lnTo>
                  <a:pt x="12" y="5"/>
                </a:lnTo>
                <a:lnTo>
                  <a:pt x="19"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0" name="Freeform 1253"/>
          <p:cNvSpPr>
            <a:spLocks/>
          </p:cNvSpPr>
          <p:nvPr/>
        </p:nvSpPr>
        <p:spPr bwMode="auto">
          <a:xfrm>
            <a:off x="1898650" y="2293938"/>
            <a:ext cx="3175" cy="0"/>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0 h 4"/>
            </a:gdLst>
            <a:ahLst/>
            <a:cxnLst>
              <a:cxn ang="T8">
                <a:pos x="T0" y="T1"/>
              </a:cxn>
              <a:cxn ang="T9">
                <a:pos x="T2" y="T3"/>
              </a:cxn>
              <a:cxn ang="T10">
                <a:pos x="T4" y="T5"/>
              </a:cxn>
              <a:cxn ang="T11">
                <a:pos x="T6" y="T7"/>
              </a:cxn>
            </a:cxnLst>
            <a:rect l="T12" t="T13" r="T14" b="T15"/>
            <a:pathLst>
              <a:path w="6" h="4">
                <a:moveTo>
                  <a:pt x="6" y="1"/>
                </a:moveTo>
                <a:lnTo>
                  <a:pt x="6" y="0"/>
                </a:lnTo>
                <a:lnTo>
                  <a:pt x="0" y="4"/>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1" name="Freeform 1254"/>
          <p:cNvSpPr>
            <a:spLocks/>
          </p:cNvSpPr>
          <p:nvPr/>
        </p:nvSpPr>
        <p:spPr bwMode="auto">
          <a:xfrm>
            <a:off x="1900238" y="2278063"/>
            <a:ext cx="6350"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11" y="5"/>
                </a:moveTo>
                <a:lnTo>
                  <a:pt x="12" y="0"/>
                </a:lnTo>
                <a:lnTo>
                  <a:pt x="6" y="1"/>
                </a:lnTo>
                <a:lnTo>
                  <a:pt x="0" y="6"/>
                </a:lnTo>
                <a:lnTo>
                  <a:pt x="11"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2" name="Freeform 1255"/>
          <p:cNvSpPr>
            <a:spLocks/>
          </p:cNvSpPr>
          <p:nvPr/>
        </p:nvSpPr>
        <p:spPr bwMode="auto">
          <a:xfrm>
            <a:off x="1905000" y="2290763"/>
            <a:ext cx="9525" cy="3175"/>
          </a:xfrm>
          <a:custGeom>
            <a:avLst/>
            <a:gdLst>
              <a:gd name="T0" fmla="*/ 0 w 22"/>
              <a:gd name="T1" fmla="*/ 0 h 6"/>
              <a:gd name="T2" fmla="*/ 0 w 22"/>
              <a:gd name="T3" fmla="*/ 0 h 6"/>
              <a:gd name="T4" fmla="*/ 0 w 22"/>
              <a:gd name="T5" fmla="*/ 0 h 6"/>
              <a:gd name="T6" fmla="*/ 0 w 22"/>
              <a:gd name="T7" fmla="*/ 0 h 6"/>
              <a:gd name="T8" fmla="*/ 0 w 22"/>
              <a:gd name="T9" fmla="*/ 0 h 6"/>
              <a:gd name="T10" fmla="*/ 0 w 22"/>
              <a:gd name="T11" fmla="*/ 0 h 6"/>
              <a:gd name="T12" fmla="*/ 0 w 22"/>
              <a:gd name="T13" fmla="*/ 0 h 6"/>
              <a:gd name="T14" fmla="*/ 0 w 22"/>
              <a:gd name="T15" fmla="*/ 0 h 6"/>
              <a:gd name="T16" fmla="*/ 0 w 22"/>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
              <a:gd name="T29" fmla="*/ 22 w 22"/>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
                <a:moveTo>
                  <a:pt x="13" y="4"/>
                </a:moveTo>
                <a:lnTo>
                  <a:pt x="16" y="4"/>
                </a:lnTo>
                <a:lnTo>
                  <a:pt x="22" y="0"/>
                </a:lnTo>
                <a:lnTo>
                  <a:pt x="15" y="2"/>
                </a:lnTo>
                <a:lnTo>
                  <a:pt x="13" y="2"/>
                </a:lnTo>
                <a:lnTo>
                  <a:pt x="7" y="4"/>
                </a:lnTo>
                <a:lnTo>
                  <a:pt x="0" y="6"/>
                </a:lnTo>
                <a:lnTo>
                  <a:pt x="7" y="5"/>
                </a:lnTo>
                <a:lnTo>
                  <a:pt x="13"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3" name="Freeform 1256"/>
          <p:cNvSpPr>
            <a:spLocks/>
          </p:cNvSpPr>
          <p:nvPr/>
        </p:nvSpPr>
        <p:spPr bwMode="auto">
          <a:xfrm>
            <a:off x="1911350" y="2011363"/>
            <a:ext cx="196850" cy="46037"/>
          </a:xfrm>
          <a:custGeom>
            <a:avLst/>
            <a:gdLst>
              <a:gd name="T0" fmla="*/ 0 w 417"/>
              <a:gd name="T1" fmla="*/ 0 h 101"/>
              <a:gd name="T2" fmla="*/ 0 w 417"/>
              <a:gd name="T3" fmla="*/ 0 h 101"/>
              <a:gd name="T4" fmla="*/ 0 w 417"/>
              <a:gd name="T5" fmla="*/ 0 h 101"/>
              <a:gd name="T6" fmla="*/ 0 w 417"/>
              <a:gd name="T7" fmla="*/ 0 h 101"/>
              <a:gd name="T8" fmla="*/ 0 w 417"/>
              <a:gd name="T9" fmla="*/ 0 h 101"/>
              <a:gd name="T10" fmla="*/ 0 w 417"/>
              <a:gd name="T11" fmla="*/ 0 h 101"/>
              <a:gd name="T12" fmla="*/ 0 w 417"/>
              <a:gd name="T13" fmla="*/ 0 h 101"/>
              <a:gd name="T14" fmla="*/ 0 w 417"/>
              <a:gd name="T15" fmla="*/ 0 h 101"/>
              <a:gd name="T16" fmla="*/ 0 w 417"/>
              <a:gd name="T17" fmla="*/ 0 h 101"/>
              <a:gd name="T18" fmla="*/ 0 w 417"/>
              <a:gd name="T19" fmla="*/ 0 h 101"/>
              <a:gd name="T20" fmla="*/ 0 w 417"/>
              <a:gd name="T21" fmla="*/ 0 h 101"/>
              <a:gd name="T22" fmla="*/ 0 w 417"/>
              <a:gd name="T23" fmla="*/ 0 h 101"/>
              <a:gd name="T24" fmla="*/ 0 w 417"/>
              <a:gd name="T25" fmla="*/ 0 h 101"/>
              <a:gd name="T26" fmla="*/ 0 w 417"/>
              <a:gd name="T27" fmla="*/ 0 h 101"/>
              <a:gd name="T28" fmla="*/ 0 w 417"/>
              <a:gd name="T29" fmla="*/ 0 h 101"/>
              <a:gd name="T30" fmla="*/ 0 w 417"/>
              <a:gd name="T31" fmla="*/ 0 h 101"/>
              <a:gd name="T32" fmla="*/ 0 w 417"/>
              <a:gd name="T33" fmla="*/ 0 h 101"/>
              <a:gd name="T34" fmla="*/ 0 w 417"/>
              <a:gd name="T35" fmla="*/ 0 h 101"/>
              <a:gd name="T36" fmla="*/ 0 w 417"/>
              <a:gd name="T37" fmla="*/ 0 h 101"/>
              <a:gd name="T38" fmla="*/ 0 w 417"/>
              <a:gd name="T39" fmla="*/ 0 h 101"/>
              <a:gd name="T40" fmla="*/ 0 w 417"/>
              <a:gd name="T41" fmla="*/ 0 h 101"/>
              <a:gd name="T42" fmla="*/ 0 w 417"/>
              <a:gd name="T43" fmla="*/ 0 h 101"/>
              <a:gd name="T44" fmla="*/ 0 w 417"/>
              <a:gd name="T45" fmla="*/ 0 h 101"/>
              <a:gd name="T46" fmla="*/ 0 w 417"/>
              <a:gd name="T47" fmla="*/ 0 h 101"/>
              <a:gd name="T48" fmla="*/ 0 w 417"/>
              <a:gd name="T49" fmla="*/ 0 h 101"/>
              <a:gd name="T50" fmla="*/ 0 w 417"/>
              <a:gd name="T51" fmla="*/ 0 h 101"/>
              <a:gd name="T52" fmla="*/ 0 w 417"/>
              <a:gd name="T53" fmla="*/ 0 h 101"/>
              <a:gd name="T54" fmla="*/ 0 w 417"/>
              <a:gd name="T55" fmla="*/ 0 h 101"/>
              <a:gd name="T56" fmla="*/ 0 w 417"/>
              <a:gd name="T57" fmla="*/ 0 h 101"/>
              <a:gd name="T58" fmla="*/ 0 w 417"/>
              <a:gd name="T59" fmla="*/ 0 h 101"/>
              <a:gd name="T60" fmla="*/ 0 w 417"/>
              <a:gd name="T61" fmla="*/ 0 h 101"/>
              <a:gd name="T62" fmla="*/ 0 w 417"/>
              <a:gd name="T63" fmla="*/ 0 h 101"/>
              <a:gd name="T64" fmla="*/ 0 w 417"/>
              <a:gd name="T65" fmla="*/ 0 h 101"/>
              <a:gd name="T66" fmla="*/ 0 w 417"/>
              <a:gd name="T67" fmla="*/ 0 h 101"/>
              <a:gd name="T68" fmla="*/ 0 w 417"/>
              <a:gd name="T69" fmla="*/ 0 h 101"/>
              <a:gd name="T70" fmla="*/ 0 w 417"/>
              <a:gd name="T71" fmla="*/ 0 h 101"/>
              <a:gd name="T72" fmla="*/ 0 w 417"/>
              <a:gd name="T73" fmla="*/ 0 h 101"/>
              <a:gd name="T74" fmla="*/ 0 w 417"/>
              <a:gd name="T75" fmla="*/ 0 h 101"/>
              <a:gd name="T76" fmla="*/ 0 w 417"/>
              <a:gd name="T77" fmla="*/ 0 h 101"/>
              <a:gd name="T78" fmla="*/ 0 w 417"/>
              <a:gd name="T79" fmla="*/ 0 h 101"/>
              <a:gd name="T80" fmla="*/ 0 w 417"/>
              <a:gd name="T81" fmla="*/ 0 h 101"/>
              <a:gd name="T82" fmla="*/ 0 w 417"/>
              <a:gd name="T83" fmla="*/ 0 h 101"/>
              <a:gd name="T84" fmla="*/ 0 w 417"/>
              <a:gd name="T85" fmla="*/ 0 h 101"/>
              <a:gd name="T86" fmla="*/ 0 w 417"/>
              <a:gd name="T87" fmla="*/ 0 h 101"/>
              <a:gd name="T88" fmla="*/ 0 w 417"/>
              <a:gd name="T89" fmla="*/ 0 h 101"/>
              <a:gd name="T90" fmla="*/ 0 w 417"/>
              <a:gd name="T91" fmla="*/ 0 h 101"/>
              <a:gd name="T92" fmla="*/ 0 w 417"/>
              <a:gd name="T93" fmla="*/ 0 h 101"/>
              <a:gd name="T94" fmla="*/ 0 w 417"/>
              <a:gd name="T95" fmla="*/ 0 h 101"/>
              <a:gd name="T96" fmla="*/ 0 w 417"/>
              <a:gd name="T97" fmla="*/ 0 h 101"/>
              <a:gd name="T98" fmla="*/ 0 w 417"/>
              <a:gd name="T99" fmla="*/ 0 h 101"/>
              <a:gd name="T100" fmla="*/ 0 w 417"/>
              <a:gd name="T101" fmla="*/ 0 h 101"/>
              <a:gd name="T102" fmla="*/ 0 w 417"/>
              <a:gd name="T103" fmla="*/ 0 h 101"/>
              <a:gd name="T104" fmla="*/ 0 w 417"/>
              <a:gd name="T105" fmla="*/ 0 h 101"/>
              <a:gd name="T106" fmla="*/ 0 w 417"/>
              <a:gd name="T107" fmla="*/ 0 h 1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17"/>
              <a:gd name="T163" fmla="*/ 0 h 101"/>
              <a:gd name="T164" fmla="*/ 417 w 417"/>
              <a:gd name="T165" fmla="*/ 101 h 1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17" h="101">
                <a:moveTo>
                  <a:pt x="107" y="101"/>
                </a:moveTo>
                <a:lnTo>
                  <a:pt x="114" y="100"/>
                </a:lnTo>
                <a:lnTo>
                  <a:pt x="120" y="99"/>
                </a:lnTo>
                <a:lnTo>
                  <a:pt x="126" y="97"/>
                </a:lnTo>
                <a:lnTo>
                  <a:pt x="132" y="93"/>
                </a:lnTo>
                <a:lnTo>
                  <a:pt x="138" y="94"/>
                </a:lnTo>
                <a:lnTo>
                  <a:pt x="141" y="86"/>
                </a:lnTo>
                <a:lnTo>
                  <a:pt x="148" y="85"/>
                </a:lnTo>
                <a:lnTo>
                  <a:pt x="154" y="78"/>
                </a:lnTo>
                <a:lnTo>
                  <a:pt x="160" y="73"/>
                </a:lnTo>
                <a:lnTo>
                  <a:pt x="167" y="72"/>
                </a:lnTo>
                <a:lnTo>
                  <a:pt x="165" y="78"/>
                </a:lnTo>
                <a:lnTo>
                  <a:pt x="161" y="85"/>
                </a:lnTo>
                <a:lnTo>
                  <a:pt x="167" y="85"/>
                </a:lnTo>
                <a:lnTo>
                  <a:pt x="174" y="84"/>
                </a:lnTo>
                <a:lnTo>
                  <a:pt x="180" y="82"/>
                </a:lnTo>
                <a:lnTo>
                  <a:pt x="186" y="76"/>
                </a:lnTo>
                <a:lnTo>
                  <a:pt x="192" y="75"/>
                </a:lnTo>
                <a:lnTo>
                  <a:pt x="198" y="75"/>
                </a:lnTo>
                <a:lnTo>
                  <a:pt x="205" y="73"/>
                </a:lnTo>
                <a:lnTo>
                  <a:pt x="211" y="68"/>
                </a:lnTo>
                <a:lnTo>
                  <a:pt x="205" y="64"/>
                </a:lnTo>
                <a:lnTo>
                  <a:pt x="211" y="60"/>
                </a:lnTo>
                <a:lnTo>
                  <a:pt x="217" y="59"/>
                </a:lnTo>
                <a:lnTo>
                  <a:pt x="223" y="61"/>
                </a:lnTo>
                <a:lnTo>
                  <a:pt x="229" y="59"/>
                </a:lnTo>
                <a:lnTo>
                  <a:pt x="236" y="59"/>
                </a:lnTo>
                <a:lnTo>
                  <a:pt x="242" y="54"/>
                </a:lnTo>
                <a:lnTo>
                  <a:pt x="248" y="50"/>
                </a:lnTo>
                <a:lnTo>
                  <a:pt x="254" y="45"/>
                </a:lnTo>
                <a:lnTo>
                  <a:pt x="260" y="46"/>
                </a:lnTo>
                <a:lnTo>
                  <a:pt x="267" y="46"/>
                </a:lnTo>
                <a:lnTo>
                  <a:pt x="274" y="43"/>
                </a:lnTo>
                <a:lnTo>
                  <a:pt x="267" y="50"/>
                </a:lnTo>
                <a:lnTo>
                  <a:pt x="261" y="52"/>
                </a:lnTo>
                <a:lnTo>
                  <a:pt x="254" y="56"/>
                </a:lnTo>
                <a:lnTo>
                  <a:pt x="248" y="61"/>
                </a:lnTo>
                <a:lnTo>
                  <a:pt x="242" y="65"/>
                </a:lnTo>
                <a:lnTo>
                  <a:pt x="235" y="67"/>
                </a:lnTo>
                <a:lnTo>
                  <a:pt x="242" y="73"/>
                </a:lnTo>
                <a:lnTo>
                  <a:pt x="248" y="76"/>
                </a:lnTo>
                <a:lnTo>
                  <a:pt x="254" y="76"/>
                </a:lnTo>
                <a:lnTo>
                  <a:pt x="261" y="75"/>
                </a:lnTo>
                <a:lnTo>
                  <a:pt x="268" y="73"/>
                </a:lnTo>
                <a:lnTo>
                  <a:pt x="274" y="72"/>
                </a:lnTo>
                <a:lnTo>
                  <a:pt x="280" y="66"/>
                </a:lnTo>
                <a:lnTo>
                  <a:pt x="286" y="60"/>
                </a:lnTo>
                <a:lnTo>
                  <a:pt x="294" y="59"/>
                </a:lnTo>
                <a:lnTo>
                  <a:pt x="300" y="58"/>
                </a:lnTo>
                <a:lnTo>
                  <a:pt x="306" y="57"/>
                </a:lnTo>
                <a:lnTo>
                  <a:pt x="313" y="58"/>
                </a:lnTo>
                <a:lnTo>
                  <a:pt x="320" y="57"/>
                </a:lnTo>
                <a:lnTo>
                  <a:pt x="327" y="56"/>
                </a:lnTo>
                <a:lnTo>
                  <a:pt x="334" y="54"/>
                </a:lnTo>
                <a:lnTo>
                  <a:pt x="340" y="52"/>
                </a:lnTo>
                <a:lnTo>
                  <a:pt x="348" y="51"/>
                </a:lnTo>
                <a:lnTo>
                  <a:pt x="353" y="43"/>
                </a:lnTo>
                <a:lnTo>
                  <a:pt x="346" y="38"/>
                </a:lnTo>
                <a:lnTo>
                  <a:pt x="354" y="36"/>
                </a:lnTo>
                <a:lnTo>
                  <a:pt x="360" y="38"/>
                </a:lnTo>
                <a:lnTo>
                  <a:pt x="366" y="38"/>
                </a:lnTo>
                <a:lnTo>
                  <a:pt x="373" y="37"/>
                </a:lnTo>
                <a:lnTo>
                  <a:pt x="366" y="32"/>
                </a:lnTo>
                <a:lnTo>
                  <a:pt x="364" y="25"/>
                </a:lnTo>
                <a:lnTo>
                  <a:pt x="370" y="22"/>
                </a:lnTo>
                <a:lnTo>
                  <a:pt x="376" y="21"/>
                </a:lnTo>
                <a:lnTo>
                  <a:pt x="390" y="20"/>
                </a:lnTo>
                <a:lnTo>
                  <a:pt x="397" y="18"/>
                </a:lnTo>
                <a:lnTo>
                  <a:pt x="403" y="17"/>
                </a:lnTo>
                <a:lnTo>
                  <a:pt x="410" y="17"/>
                </a:lnTo>
                <a:lnTo>
                  <a:pt x="417" y="14"/>
                </a:lnTo>
                <a:lnTo>
                  <a:pt x="413" y="8"/>
                </a:lnTo>
                <a:lnTo>
                  <a:pt x="406" y="5"/>
                </a:lnTo>
                <a:lnTo>
                  <a:pt x="400" y="2"/>
                </a:lnTo>
                <a:lnTo>
                  <a:pt x="394" y="0"/>
                </a:lnTo>
                <a:lnTo>
                  <a:pt x="388" y="1"/>
                </a:lnTo>
                <a:lnTo>
                  <a:pt x="375" y="1"/>
                </a:lnTo>
                <a:lnTo>
                  <a:pt x="368" y="4"/>
                </a:lnTo>
                <a:lnTo>
                  <a:pt x="362" y="4"/>
                </a:lnTo>
                <a:lnTo>
                  <a:pt x="369" y="9"/>
                </a:lnTo>
                <a:lnTo>
                  <a:pt x="363" y="13"/>
                </a:lnTo>
                <a:lnTo>
                  <a:pt x="357" y="12"/>
                </a:lnTo>
                <a:lnTo>
                  <a:pt x="350" y="11"/>
                </a:lnTo>
                <a:lnTo>
                  <a:pt x="344" y="16"/>
                </a:lnTo>
                <a:lnTo>
                  <a:pt x="338" y="13"/>
                </a:lnTo>
                <a:lnTo>
                  <a:pt x="331" y="13"/>
                </a:lnTo>
                <a:lnTo>
                  <a:pt x="326" y="12"/>
                </a:lnTo>
                <a:lnTo>
                  <a:pt x="318" y="11"/>
                </a:lnTo>
                <a:lnTo>
                  <a:pt x="311" y="10"/>
                </a:lnTo>
                <a:lnTo>
                  <a:pt x="305" y="11"/>
                </a:lnTo>
                <a:lnTo>
                  <a:pt x="285" y="11"/>
                </a:lnTo>
                <a:lnTo>
                  <a:pt x="279" y="12"/>
                </a:lnTo>
                <a:lnTo>
                  <a:pt x="272" y="13"/>
                </a:lnTo>
                <a:lnTo>
                  <a:pt x="267" y="13"/>
                </a:lnTo>
                <a:lnTo>
                  <a:pt x="260" y="14"/>
                </a:lnTo>
                <a:lnTo>
                  <a:pt x="254" y="17"/>
                </a:lnTo>
                <a:lnTo>
                  <a:pt x="247" y="20"/>
                </a:lnTo>
                <a:lnTo>
                  <a:pt x="242" y="21"/>
                </a:lnTo>
                <a:lnTo>
                  <a:pt x="229" y="25"/>
                </a:lnTo>
                <a:lnTo>
                  <a:pt x="223" y="26"/>
                </a:lnTo>
                <a:lnTo>
                  <a:pt x="217" y="27"/>
                </a:lnTo>
                <a:lnTo>
                  <a:pt x="211" y="29"/>
                </a:lnTo>
                <a:lnTo>
                  <a:pt x="205" y="30"/>
                </a:lnTo>
                <a:lnTo>
                  <a:pt x="197" y="33"/>
                </a:lnTo>
                <a:lnTo>
                  <a:pt x="185" y="38"/>
                </a:lnTo>
                <a:lnTo>
                  <a:pt x="179" y="38"/>
                </a:lnTo>
                <a:lnTo>
                  <a:pt x="172" y="43"/>
                </a:lnTo>
                <a:lnTo>
                  <a:pt x="166" y="44"/>
                </a:lnTo>
                <a:lnTo>
                  <a:pt x="159" y="46"/>
                </a:lnTo>
                <a:lnTo>
                  <a:pt x="146" y="48"/>
                </a:lnTo>
                <a:lnTo>
                  <a:pt x="140" y="50"/>
                </a:lnTo>
                <a:lnTo>
                  <a:pt x="133" y="51"/>
                </a:lnTo>
                <a:lnTo>
                  <a:pt x="127" y="51"/>
                </a:lnTo>
                <a:lnTo>
                  <a:pt x="121" y="54"/>
                </a:lnTo>
                <a:lnTo>
                  <a:pt x="115" y="57"/>
                </a:lnTo>
                <a:lnTo>
                  <a:pt x="107" y="59"/>
                </a:lnTo>
                <a:lnTo>
                  <a:pt x="101" y="62"/>
                </a:lnTo>
                <a:lnTo>
                  <a:pt x="95" y="65"/>
                </a:lnTo>
                <a:lnTo>
                  <a:pt x="88" y="66"/>
                </a:lnTo>
                <a:lnTo>
                  <a:pt x="81" y="66"/>
                </a:lnTo>
                <a:lnTo>
                  <a:pt x="74" y="65"/>
                </a:lnTo>
                <a:lnTo>
                  <a:pt x="68" y="66"/>
                </a:lnTo>
                <a:lnTo>
                  <a:pt x="63" y="67"/>
                </a:lnTo>
                <a:lnTo>
                  <a:pt x="56" y="68"/>
                </a:lnTo>
                <a:lnTo>
                  <a:pt x="50" y="69"/>
                </a:lnTo>
                <a:lnTo>
                  <a:pt x="44" y="69"/>
                </a:lnTo>
                <a:lnTo>
                  <a:pt x="38" y="72"/>
                </a:lnTo>
                <a:lnTo>
                  <a:pt x="32" y="76"/>
                </a:lnTo>
                <a:lnTo>
                  <a:pt x="25" y="77"/>
                </a:lnTo>
                <a:lnTo>
                  <a:pt x="19" y="78"/>
                </a:lnTo>
                <a:lnTo>
                  <a:pt x="13" y="81"/>
                </a:lnTo>
                <a:lnTo>
                  <a:pt x="7" y="84"/>
                </a:lnTo>
                <a:lnTo>
                  <a:pt x="0" y="86"/>
                </a:lnTo>
                <a:lnTo>
                  <a:pt x="7" y="85"/>
                </a:lnTo>
                <a:lnTo>
                  <a:pt x="13" y="83"/>
                </a:lnTo>
                <a:lnTo>
                  <a:pt x="19" y="82"/>
                </a:lnTo>
                <a:lnTo>
                  <a:pt x="26" y="82"/>
                </a:lnTo>
                <a:lnTo>
                  <a:pt x="19" y="84"/>
                </a:lnTo>
                <a:lnTo>
                  <a:pt x="26" y="84"/>
                </a:lnTo>
                <a:lnTo>
                  <a:pt x="19" y="88"/>
                </a:lnTo>
                <a:lnTo>
                  <a:pt x="6" y="92"/>
                </a:lnTo>
                <a:lnTo>
                  <a:pt x="12" y="96"/>
                </a:lnTo>
                <a:lnTo>
                  <a:pt x="19" y="94"/>
                </a:lnTo>
                <a:lnTo>
                  <a:pt x="27" y="92"/>
                </a:lnTo>
                <a:lnTo>
                  <a:pt x="32" y="91"/>
                </a:lnTo>
                <a:lnTo>
                  <a:pt x="39" y="90"/>
                </a:lnTo>
                <a:lnTo>
                  <a:pt x="45" y="90"/>
                </a:lnTo>
                <a:lnTo>
                  <a:pt x="51" y="91"/>
                </a:lnTo>
                <a:lnTo>
                  <a:pt x="58" y="96"/>
                </a:lnTo>
                <a:lnTo>
                  <a:pt x="64" y="94"/>
                </a:lnTo>
                <a:lnTo>
                  <a:pt x="70" y="92"/>
                </a:lnTo>
                <a:lnTo>
                  <a:pt x="77" y="92"/>
                </a:lnTo>
                <a:lnTo>
                  <a:pt x="82" y="88"/>
                </a:lnTo>
                <a:lnTo>
                  <a:pt x="89" y="83"/>
                </a:lnTo>
                <a:lnTo>
                  <a:pt x="96" y="81"/>
                </a:lnTo>
                <a:lnTo>
                  <a:pt x="102" y="82"/>
                </a:lnTo>
                <a:lnTo>
                  <a:pt x="96" y="88"/>
                </a:lnTo>
                <a:lnTo>
                  <a:pt x="102" y="91"/>
                </a:lnTo>
                <a:lnTo>
                  <a:pt x="96" y="96"/>
                </a:lnTo>
                <a:lnTo>
                  <a:pt x="90" y="99"/>
                </a:lnTo>
                <a:lnTo>
                  <a:pt x="97" y="101"/>
                </a:lnTo>
                <a:lnTo>
                  <a:pt x="102" y="99"/>
                </a:lnTo>
                <a:lnTo>
                  <a:pt x="107" y="10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4" name="Freeform 1257"/>
          <p:cNvSpPr>
            <a:spLocks/>
          </p:cNvSpPr>
          <p:nvPr/>
        </p:nvSpPr>
        <p:spPr bwMode="auto">
          <a:xfrm>
            <a:off x="1911350" y="2052638"/>
            <a:ext cx="6350" cy="1587"/>
          </a:xfrm>
          <a:custGeom>
            <a:avLst/>
            <a:gdLst>
              <a:gd name="T0" fmla="*/ 0 w 12"/>
              <a:gd name="T1" fmla="*/ 0 h 3"/>
              <a:gd name="T2" fmla="*/ 0 w 12"/>
              <a:gd name="T3" fmla="*/ 0 h 3"/>
              <a:gd name="T4" fmla="*/ 0 w 12"/>
              <a:gd name="T5" fmla="*/ 0 h 3"/>
              <a:gd name="T6" fmla="*/ 0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6" y="0"/>
                </a:moveTo>
                <a:lnTo>
                  <a:pt x="0" y="3"/>
                </a:lnTo>
                <a:lnTo>
                  <a:pt x="6" y="2"/>
                </a:lnTo>
                <a:lnTo>
                  <a:pt x="12" y="0"/>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5" name="Freeform 1258"/>
          <p:cNvSpPr>
            <a:spLocks/>
          </p:cNvSpPr>
          <p:nvPr/>
        </p:nvSpPr>
        <p:spPr bwMode="auto">
          <a:xfrm>
            <a:off x="1911350" y="2055813"/>
            <a:ext cx="4763" cy="1587"/>
          </a:xfrm>
          <a:custGeom>
            <a:avLst/>
            <a:gdLst>
              <a:gd name="T0" fmla="*/ 0 w 7"/>
              <a:gd name="T1" fmla="*/ 0 h 1"/>
              <a:gd name="T2" fmla="*/ 0 w 7"/>
              <a:gd name="T3" fmla="*/ 2147483647 h 1"/>
              <a:gd name="T4" fmla="*/ 0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1" y="0"/>
                </a:moveTo>
                <a:lnTo>
                  <a:pt x="0" y="1"/>
                </a:lnTo>
                <a:lnTo>
                  <a:pt x="7" y="0"/>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6" name="Freeform 1259"/>
          <p:cNvSpPr>
            <a:spLocks/>
          </p:cNvSpPr>
          <p:nvPr/>
        </p:nvSpPr>
        <p:spPr bwMode="auto">
          <a:xfrm>
            <a:off x="1916113" y="2287588"/>
            <a:ext cx="7937" cy="3175"/>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60000 65536"/>
              <a:gd name="T15" fmla="*/ 0 60000 65536"/>
              <a:gd name="T16" fmla="*/ 0 60000 65536"/>
              <a:gd name="T17" fmla="*/ 0 60000 65536"/>
              <a:gd name="T18" fmla="*/ 0 60000 65536"/>
              <a:gd name="T19" fmla="*/ 0 60000 65536"/>
              <a:gd name="T20" fmla="*/ 0 60000 65536"/>
              <a:gd name="T21" fmla="*/ 0 w 19"/>
              <a:gd name="T22" fmla="*/ 0 h 7"/>
              <a:gd name="T23" fmla="*/ 19 w 1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7">
                <a:moveTo>
                  <a:pt x="19" y="0"/>
                </a:moveTo>
                <a:lnTo>
                  <a:pt x="13" y="2"/>
                </a:lnTo>
                <a:lnTo>
                  <a:pt x="6" y="3"/>
                </a:lnTo>
                <a:lnTo>
                  <a:pt x="0" y="7"/>
                </a:lnTo>
                <a:lnTo>
                  <a:pt x="6" y="5"/>
                </a:lnTo>
                <a:lnTo>
                  <a:pt x="12" y="2"/>
                </a:lnTo>
                <a:lnTo>
                  <a:pt x="1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7" name="Freeform 1260"/>
          <p:cNvSpPr>
            <a:spLocks/>
          </p:cNvSpPr>
          <p:nvPr/>
        </p:nvSpPr>
        <p:spPr bwMode="auto">
          <a:xfrm>
            <a:off x="1920875" y="2301875"/>
            <a:ext cx="0" cy="1588"/>
          </a:xfrm>
          <a:custGeom>
            <a:avLst/>
            <a:gdLst>
              <a:gd name="T0" fmla="*/ 0 w 5"/>
              <a:gd name="T1" fmla="*/ 0 h 3"/>
              <a:gd name="T2" fmla="*/ 0 w 5"/>
              <a:gd name="T3" fmla="*/ 0 h 3"/>
              <a:gd name="T4" fmla="*/ 0 w 5"/>
              <a:gd name="T5" fmla="*/ 0 h 3"/>
              <a:gd name="T6" fmla="*/ 0 w 5"/>
              <a:gd name="T7" fmla="*/ 0 h 3"/>
              <a:gd name="T8" fmla="*/ 0 60000 65536"/>
              <a:gd name="T9" fmla="*/ 0 60000 65536"/>
              <a:gd name="T10" fmla="*/ 0 60000 65536"/>
              <a:gd name="T11" fmla="*/ 0 60000 65536"/>
              <a:gd name="T12" fmla="*/ 0 w 5"/>
              <a:gd name="T13" fmla="*/ 0 h 3"/>
              <a:gd name="T14" fmla="*/ 0 w 5"/>
              <a:gd name="T15" fmla="*/ 3 h 3"/>
            </a:gdLst>
            <a:ahLst/>
            <a:cxnLst>
              <a:cxn ang="T8">
                <a:pos x="T0" y="T1"/>
              </a:cxn>
              <a:cxn ang="T9">
                <a:pos x="T2" y="T3"/>
              </a:cxn>
              <a:cxn ang="T10">
                <a:pos x="T4" y="T5"/>
              </a:cxn>
              <a:cxn ang="T11">
                <a:pos x="T6" y="T7"/>
              </a:cxn>
            </a:cxnLst>
            <a:rect l="T12" t="T13" r="T14" b="T15"/>
            <a:pathLst>
              <a:path w="5" h="3">
                <a:moveTo>
                  <a:pt x="5" y="2"/>
                </a:moveTo>
                <a:lnTo>
                  <a:pt x="5" y="0"/>
                </a:lnTo>
                <a:lnTo>
                  <a:pt x="0" y="3"/>
                </a:lnTo>
                <a:lnTo>
                  <a:pt x="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8" name="Freeform 1261"/>
          <p:cNvSpPr>
            <a:spLocks/>
          </p:cNvSpPr>
          <p:nvPr/>
        </p:nvSpPr>
        <p:spPr bwMode="auto">
          <a:xfrm>
            <a:off x="1920875" y="2325688"/>
            <a:ext cx="0" cy="4762"/>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0 w 5"/>
              <a:gd name="T15" fmla="*/ 7 h 7"/>
            </a:gdLst>
            <a:ahLst/>
            <a:cxnLst>
              <a:cxn ang="T8">
                <a:pos x="T0" y="T1"/>
              </a:cxn>
              <a:cxn ang="T9">
                <a:pos x="T2" y="T3"/>
              </a:cxn>
              <a:cxn ang="T10">
                <a:pos x="T4" y="T5"/>
              </a:cxn>
              <a:cxn ang="T11">
                <a:pos x="T6" y="T7"/>
              </a:cxn>
            </a:cxnLst>
            <a:rect l="T12" t="T13" r="T14" b="T15"/>
            <a:pathLst>
              <a:path w="5" h="7">
                <a:moveTo>
                  <a:pt x="3" y="0"/>
                </a:moveTo>
                <a:lnTo>
                  <a:pt x="0" y="7"/>
                </a:lnTo>
                <a:lnTo>
                  <a:pt x="5" y="6"/>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29" name="Freeform 1262"/>
          <p:cNvSpPr>
            <a:spLocks/>
          </p:cNvSpPr>
          <p:nvPr/>
        </p:nvSpPr>
        <p:spPr bwMode="auto">
          <a:xfrm>
            <a:off x="1920875" y="2292350"/>
            <a:ext cx="1588" cy="3175"/>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0"/>
                </a:moveTo>
                <a:lnTo>
                  <a:pt x="0" y="6"/>
                </a:lnTo>
                <a:lnTo>
                  <a:pt x="7"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0" name="Freeform 1263"/>
          <p:cNvSpPr>
            <a:spLocks/>
          </p:cNvSpPr>
          <p:nvPr/>
        </p:nvSpPr>
        <p:spPr bwMode="auto">
          <a:xfrm>
            <a:off x="1920875" y="2327275"/>
            <a:ext cx="6350"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1"/>
                </a:moveTo>
                <a:lnTo>
                  <a:pt x="12" y="0"/>
                </a:lnTo>
                <a:lnTo>
                  <a:pt x="7" y="4"/>
                </a:lnTo>
                <a:lnTo>
                  <a:pt x="0" y="9"/>
                </a:lnTo>
                <a:lnTo>
                  <a:pt x="7" y="6"/>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1" name="Freeform 1264"/>
          <p:cNvSpPr>
            <a:spLocks/>
          </p:cNvSpPr>
          <p:nvPr/>
        </p:nvSpPr>
        <p:spPr bwMode="auto">
          <a:xfrm>
            <a:off x="1925638" y="2295525"/>
            <a:ext cx="4762" cy="3175"/>
          </a:xfrm>
          <a:custGeom>
            <a:avLst/>
            <a:gdLst>
              <a:gd name="T0" fmla="*/ 0 w 8"/>
              <a:gd name="T1" fmla="*/ 0 h 7"/>
              <a:gd name="T2" fmla="*/ 0 w 8"/>
              <a:gd name="T3" fmla="*/ 0 h 7"/>
              <a:gd name="T4" fmla="*/ 0 w 8"/>
              <a:gd name="T5" fmla="*/ 0 h 7"/>
              <a:gd name="T6" fmla="*/ 0 w 8"/>
              <a:gd name="T7" fmla="*/ 0 h 7"/>
              <a:gd name="T8" fmla="*/ 0 w 8"/>
              <a:gd name="T9" fmla="*/ 0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8" y="0"/>
                </a:moveTo>
                <a:lnTo>
                  <a:pt x="6" y="0"/>
                </a:lnTo>
                <a:lnTo>
                  <a:pt x="0" y="5"/>
                </a:lnTo>
                <a:lnTo>
                  <a:pt x="6" y="7"/>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2" name="Freeform 1265"/>
          <p:cNvSpPr>
            <a:spLocks/>
          </p:cNvSpPr>
          <p:nvPr/>
        </p:nvSpPr>
        <p:spPr bwMode="auto">
          <a:xfrm>
            <a:off x="1928813" y="2308225"/>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3"/>
                </a:moveTo>
                <a:lnTo>
                  <a:pt x="6" y="0"/>
                </a:lnTo>
                <a:lnTo>
                  <a:pt x="0" y="6"/>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3" name="Freeform 1266"/>
          <p:cNvSpPr>
            <a:spLocks/>
          </p:cNvSpPr>
          <p:nvPr/>
        </p:nvSpPr>
        <p:spPr bwMode="auto">
          <a:xfrm>
            <a:off x="1930400" y="2308225"/>
            <a:ext cx="3175" cy="3175"/>
          </a:xfrm>
          <a:custGeom>
            <a:avLst/>
            <a:gdLst>
              <a:gd name="T0" fmla="*/ 0 w 9"/>
              <a:gd name="T1" fmla="*/ 0 h 7"/>
              <a:gd name="T2" fmla="*/ 0 w 9"/>
              <a:gd name="T3" fmla="*/ 0 h 7"/>
              <a:gd name="T4" fmla="*/ 0 w 9"/>
              <a:gd name="T5" fmla="*/ 0 h 7"/>
              <a:gd name="T6" fmla="*/ 0 w 9"/>
              <a:gd name="T7" fmla="*/ 0 h 7"/>
              <a:gd name="T8" fmla="*/ 0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9" y="0"/>
                </a:moveTo>
                <a:lnTo>
                  <a:pt x="6" y="4"/>
                </a:lnTo>
                <a:lnTo>
                  <a:pt x="0" y="7"/>
                </a:lnTo>
                <a:lnTo>
                  <a:pt x="6" y="7"/>
                </a:lnTo>
                <a:lnTo>
                  <a:pt x="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4" name="Freeform 1267"/>
          <p:cNvSpPr>
            <a:spLocks/>
          </p:cNvSpPr>
          <p:nvPr/>
        </p:nvSpPr>
        <p:spPr bwMode="auto">
          <a:xfrm>
            <a:off x="1931988" y="2220913"/>
            <a:ext cx="7937" cy="3175"/>
          </a:xfrm>
          <a:custGeom>
            <a:avLst/>
            <a:gdLst>
              <a:gd name="T0" fmla="*/ 0 w 19"/>
              <a:gd name="T1" fmla="*/ 0 h 5"/>
              <a:gd name="T2" fmla="*/ 0 w 19"/>
              <a:gd name="T3" fmla="*/ 0 h 5"/>
              <a:gd name="T4" fmla="*/ 0 w 19"/>
              <a:gd name="T5" fmla="*/ 0 h 5"/>
              <a:gd name="T6" fmla="*/ 0 w 19"/>
              <a:gd name="T7" fmla="*/ 0 h 5"/>
              <a:gd name="T8" fmla="*/ 0 w 19"/>
              <a:gd name="T9" fmla="*/ 0 h 5"/>
              <a:gd name="T10" fmla="*/ 0 w 19"/>
              <a:gd name="T11" fmla="*/ 0 h 5"/>
              <a:gd name="T12" fmla="*/ 0 w 19"/>
              <a:gd name="T13" fmla="*/ 0 h 5"/>
              <a:gd name="T14" fmla="*/ 0 w 19"/>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5"/>
              <a:gd name="T26" fmla="*/ 19 w 19"/>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5">
                <a:moveTo>
                  <a:pt x="0" y="0"/>
                </a:moveTo>
                <a:lnTo>
                  <a:pt x="0" y="4"/>
                </a:lnTo>
                <a:lnTo>
                  <a:pt x="5" y="5"/>
                </a:lnTo>
                <a:lnTo>
                  <a:pt x="12" y="5"/>
                </a:lnTo>
                <a:lnTo>
                  <a:pt x="19" y="3"/>
                </a:lnTo>
                <a:lnTo>
                  <a:pt x="13" y="3"/>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5" name="Freeform 1268"/>
          <p:cNvSpPr>
            <a:spLocks/>
          </p:cNvSpPr>
          <p:nvPr/>
        </p:nvSpPr>
        <p:spPr bwMode="auto">
          <a:xfrm>
            <a:off x="1933575" y="2311400"/>
            <a:ext cx="4763"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1"/>
                </a:moveTo>
                <a:lnTo>
                  <a:pt x="13" y="0"/>
                </a:lnTo>
                <a:lnTo>
                  <a:pt x="6" y="2"/>
                </a:lnTo>
                <a:lnTo>
                  <a:pt x="0" y="9"/>
                </a:lnTo>
                <a:lnTo>
                  <a:pt x="6" y="8"/>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6" name="Freeform 1269"/>
          <p:cNvSpPr>
            <a:spLocks/>
          </p:cNvSpPr>
          <p:nvPr/>
        </p:nvSpPr>
        <p:spPr bwMode="auto">
          <a:xfrm>
            <a:off x="1933575" y="2306638"/>
            <a:ext cx="9525" cy="4762"/>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w 17"/>
              <a:gd name="T11" fmla="*/ 0 h 14"/>
              <a:gd name="T12" fmla="*/ 0 w 17"/>
              <a:gd name="T13" fmla="*/ 0 h 14"/>
              <a:gd name="T14" fmla="*/ 0 60000 65536"/>
              <a:gd name="T15" fmla="*/ 0 60000 65536"/>
              <a:gd name="T16" fmla="*/ 0 60000 65536"/>
              <a:gd name="T17" fmla="*/ 0 60000 65536"/>
              <a:gd name="T18" fmla="*/ 0 60000 65536"/>
              <a:gd name="T19" fmla="*/ 0 60000 65536"/>
              <a:gd name="T20" fmla="*/ 0 60000 65536"/>
              <a:gd name="T21" fmla="*/ 0 w 17"/>
              <a:gd name="T22" fmla="*/ 0 h 14"/>
              <a:gd name="T23" fmla="*/ 17 w 17"/>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4">
                <a:moveTo>
                  <a:pt x="17" y="3"/>
                </a:moveTo>
                <a:lnTo>
                  <a:pt x="11" y="0"/>
                </a:lnTo>
                <a:lnTo>
                  <a:pt x="7" y="8"/>
                </a:lnTo>
                <a:lnTo>
                  <a:pt x="0" y="14"/>
                </a:lnTo>
                <a:lnTo>
                  <a:pt x="7" y="10"/>
                </a:lnTo>
                <a:lnTo>
                  <a:pt x="13" y="8"/>
                </a:lnTo>
                <a:lnTo>
                  <a:pt x="1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7" name="Freeform 1270"/>
          <p:cNvSpPr>
            <a:spLocks/>
          </p:cNvSpPr>
          <p:nvPr/>
        </p:nvSpPr>
        <p:spPr bwMode="auto">
          <a:xfrm>
            <a:off x="1933575" y="2297113"/>
            <a:ext cx="7938" cy="1587"/>
          </a:xfrm>
          <a:custGeom>
            <a:avLst/>
            <a:gdLst>
              <a:gd name="T0" fmla="*/ 0 w 14"/>
              <a:gd name="T1" fmla="*/ 0 h 3"/>
              <a:gd name="T2" fmla="*/ 0 w 14"/>
              <a:gd name="T3" fmla="*/ 0 h 3"/>
              <a:gd name="T4" fmla="*/ 0 w 14"/>
              <a:gd name="T5" fmla="*/ 0 h 3"/>
              <a:gd name="T6" fmla="*/ 0 w 14"/>
              <a:gd name="T7" fmla="*/ 0 h 3"/>
              <a:gd name="T8" fmla="*/ 0 w 14"/>
              <a:gd name="T9" fmla="*/ 0 h 3"/>
              <a:gd name="T10" fmla="*/ 0 w 14"/>
              <a:gd name="T11" fmla="*/ 0 h 3"/>
              <a:gd name="T12" fmla="*/ 0 60000 65536"/>
              <a:gd name="T13" fmla="*/ 0 60000 65536"/>
              <a:gd name="T14" fmla="*/ 0 60000 65536"/>
              <a:gd name="T15" fmla="*/ 0 60000 65536"/>
              <a:gd name="T16" fmla="*/ 0 60000 65536"/>
              <a:gd name="T17" fmla="*/ 0 60000 65536"/>
              <a:gd name="T18" fmla="*/ 0 w 14"/>
              <a:gd name="T19" fmla="*/ 0 h 3"/>
              <a:gd name="T20" fmla="*/ 14 w 14"/>
              <a:gd name="T21" fmla="*/ 3 h 3"/>
            </a:gdLst>
            <a:ahLst/>
            <a:cxnLst>
              <a:cxn ang="T12">
                <a:pos x="T0" y="T1"/>
              </a:cxn>
              <a:cxn ang="T13">
                <a:pos x="T2" y="T3"/>
              </a:cxn>
              <a:cxn ang="T14">
                <a:pos x="T4" y="T5"/>
              </a:cxn>
              <a:cxn ang="T15">
                <a:pos x="T6" y="T7"/>
              </a:cxn>
              <a:cxn ang="T16">
                <a:pos x="T8" y="T9"/>
              </a:cxn>
              <a:cxn ang="T17">
                <a:pos x="T10" y="T11"/>
              </a:cxn>
            </a:cxnLst>
            <a:rect l="T18" t="T19" r="T20" b="T21"/>
            <a:pathLst>
              <a:path w="14" h="3">
                <a:moveTo>
                  <a:pt x="14" y="3"/>
                </a:moveTo>
                <a:lnTo>
                  <a:pt x="14" y="0"/>
                </a:lnTo>
                <a:lnTo>
                  <a:pt x="8" y="0"/>
                </a:lnTo>
                <a:lnTo>
                  <a:pt x="0" y="3"/>
                </a:lnTo>
                <a:lnTo>
                  <a:pt x="8" y="3"/>
                </a:lnTo>
                <a:lnTo>
                  <a:pt x="14"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8" name="Freeform 1271"/>
          <p:cNvSpPr>
            <a:spLocks/>
          </p:cNvSpPr>
          <p:nvPr/>
        </p:nvSpPr>
        <p:spPr bwMode="auto">
          <a:xfrm>
            <a:off x="1933575" y="2055813"/>
            <a:ext cx="12700" cy="6350"/>
          </a:xfrm>
          <a:custGeom>
            <a:avLst/>
            <a:gdLst>
              <a:gd name="T0" fmla="*/ 0 w 26"/>
              <a:gd name="T1" fmla="*/ 0 h 12"/>
              <a:gd name="T2" fmla="*/ 0 w 26"/>
              <a:gd name="T3" fmla="*/ 0 h 12"/>
              <a:gd name="T4" fmla="*/ 0 w 26"/>
              <a:gd name="T5" fmla="*/ 0 h 12"/>
              <a:gd name="T6" fmla="*/ 0 w 26"/>
              <a:gd name="T7" fmla="*/ 0 h 12"/>
              <a:gd name="T8" fmla="*/ 0 w 26"/>
              <a:gd name="T9" fmla="*/ 0 h 12"/>
              <a:gd name="T10" fmla="*/ 0 w 26"/>
              <a:gd name="T11" fmla="*/ 0 h 12"/>
              <a:gd name="T12" fmla="*/ 0 w 26"/>
              <a:gd name="T13" fmla="*/ 0 h 12"/>
              <a:gd name="T14" fmla="*/ 0 w 26"/>
              <a:gd name="T15" fmla="*/ 0 h 12"/>
              <a:gd name="T16" fmla="*/ 0 w 26"/>
              <a:gd name="T17" fmla="*/ 0 h 12"/>
              <a:gd name="T18" fmla="*/ 0 w 26"/>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2"/>
              <a:gd name="T32" fmla="*/ 26 w 26"/>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2">
                <a:moveTo>
                  <a:pt x="26" y="1"/>
                </a:moveTo>
                <a:lnTo>
                  <a:pt x="26" y="0"/>
                </a:lnTo>
                <a:lnTo>
                  <a:pt x="20" y="1"/>
                </a:lnTo>
                <a:lnTo>
                  <a:pt x="14" y="5"/>
                </a:lnTo>
                <a:lnTo>
                  <a:pt x="8" y="8"/>
                </a:lnTo>
                <a:lnTo>
                  <a:pt x="0" y="12"/>
                </a:lnTo>
                <a:lnTo>
                  <a:pt x="8" y="11"/>
                </a:lnTo>
                <a:lnTo>
                  <a:pt x="13" y="9"/>
                </a:lnTo>
                <a:lnTo>
                  <a:pt x="20" y="5"/>
                </a:lnTo>
                <a:lnTo>
                  <a:pt x="2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39" name="Freeform 1272"/>
          <p:cNvSpPr>
            <a:spLocks/>
          </p:cNvSpPr>
          <p:nvPr/>
        </p:nvSpPr>
        <p:spPr bwMode="auto">
          <a:xfrm>
            <a:off x="1943100" y="2295525"/>
            <a:ext cx="6350" cy="3175"/>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3" y="2"/>
                </a:moveTo>
                <a:lnTo>
                  <a:pt x="13" y="0"/>
                </a:lnTo>
                <a:lnTo>
                  <a:pt x="7" y="1"/>
                </a:lnTo>
                <a:lnTo>
                  <a:pt x="0" y="7"/>
                </a:lnTo>
                <a:lnTo>
                  <a:pt x="7" y="7"/>
                </a:lnTo>
                <a:lnTo>
                  <a:pt x="13"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0" name="Freeform 1273"/>
          <p:cNvSpPr>
            <a:spLocks/>
          </p:cNvSpPr>
          <p:nvPr/>
        </p:nvSpPr>
        <p:spPr bwMode="auto">
          <a:xfrm>
            <a:off x="1966913" y="2051050"/>
            <a:ext cx="52387" cy="17463"/>
          </a:xfrm>
          <a:custGeom>
            <a:avLst/>
            <a:gdLst>
              <a:gd name="T0" fmla="*/ 0 w 111"/>
              <a:gd name="T1" fmla="*/ 0 h 37"/>
              <a:gd name="T2" fmla="*/ 0 w 111"/>
              <a:gd name="T3" fmla="*/ 0 h 37"/>
              <a:gd name="T4" fmla="*/ 0 w 111"/>
              <a:gd name="T5" fmla="*/ 0 h 37"/>
              <a:gd name="T6" fmla="*/ 0 w 111"/>
              <a:gd name="T7" fmla="*/ 0 h 37"/>
              <a:gd name="T8" fmla="*/ 0 w 111"/>
              <a:gd name="T9" fmla="*/ 0 h 37"/>
              <a:gd name="T10" fmla="*/ 0 w 111"/>
              <a:gd name="T11" fmla="*/ 0 h 37"/>
              <a:gd name="T12" fmla="*/ 0 w 111"/>
              <a:gd name="T13" fmla="*/ 0 h 37"/>
              <a:gd name="T14" fmla="*/ 0 w 111"/>
              <a:gd name="T15" fmla="*/ 0 h 37"/>
              <a:gd name="T16" fmla="*/ 0 w 111"/>
              <a:gd name="T17" fmla="*/ 0 h 37"/>
              <a:gd name="T18" fmla="*/ 0 w 111"/>
              <a:gd name="T19" fmla="*/ 0 h 37"/>
              <a:gd name="T20" fmla="*/ 0 w 111"/>
              <a:gd name="T21" fmla="*/ 0 h 37"/>
              <a:gd name="T22" fmla="*/ 0 w 111"/>
              <a:gd name="T23" fmla="*/ 0 h 37"/>
              <a:gd name="T24" fmla="*/ 0 w 111"/>
              <a:gd name="T25" fmla="*/ 0 h 37"/>
              <a:gd name="T26" fmla="*/ 0 w 111"/>
              <a:gd name="T27" fmla="*/ 0 h 37"/>
              <a:gd name="T28" fmla="*/ 0 w 111"/>
              <a:gd name="T29" fmla="*/ 0 h 37"/>
              <a:gd name="T30" fmla="*/ 0 w 111"/>
              <a:gd name="T31" fmla="*/ 0 h 37"/>
              <a:gd name="T32" fmla="*/ 0 w 111"/>
              <a:gd name="T33" fmla="*/ 0 h 37"/>
              <a:gd name="T34" fmla="*/ 0 w 111"/>
              <a:gd name="T35" fmla="*/ 0 h 37"/>
              <a:gd name="T36" fmla="*/ 0 w 111"/>
              <a:gd name="T37" fmla="*/ 0 h 37"/>
              <a:gd name="T38" fmla="*/ 0 w 111"/>
              <a:gd name="T39" fmla="*/ 0 h 37"/>
              <a:gd name="T40" fmla="*/ 0 w 111"/>
              <a:gd name="T41" fmla="*/ 0 h 37"/>
              <a:gd name="T42" fmla="*/ 0 w 111"/>
              <a:gd name="T43" fmla="*/ 0 h 37"/>
              <a:gd name="T44" fmla="*/ 0 w 111"/>
              <a:gd name="T45" fmla="*/ 0 h 37"/>
              <a:gd name="T46" fmla="*/ 0 w 111"/>
              <a:gd name="T47" fmla="*/ 0 h 37"/>
              <a:gd name="T48" fmla="*/ 0 w 111"/>
              <a:gd name="T49" fmla="*/ 0 h 37"/>
              <a:gd name="T50" fmla="*/ 0 w 111"/>
              <a:gd name="T51" fmla="*/ 0 h 37"/>
              <a:gd name="T52" fmla="*/ 0 w 111"/>
              <a:gd name="T53" fmla="*/ 0 h 37"/>
              <a:gd name="T54" fmla="*/ 0 w 111"/>
              <a:gd name="T55" fmla="*/ 0 h 37"/>
              <a:gd name="T56" fmla="*/ 0 w 111"/>
              <a:gd name="T57" fmla="*/ 0 h 37"/>
              <a:gd name="T58" fmla="*/ 0 w 111"/>
              <a:gd name="T59" fmla="*/ 0 h 37"/>
              <a:gd name="T60" fmla="*/ 0 w 111"/>
              <a:gd name="T61" fmla="*/ 0 h 37"/>
              <a:gd name="T62" fmla="*/ 0 w 111"/>
              <a:gd name="T63" fmla="*/ 0 h 37"/>
              <a:gd name="T64" fmla="*/ 0 w 111"/>
              <a:gd name="T65" fmla="*/ 0 h 37"/>
              <a:gd name="T66" fmla="*/ 0 w 111"/>
              <a:gd name="T67" fmla="*/ 0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1"/>
              <a:gd name="T103" fmla="*/ 0 h 37"/>
              <a:gd name="T104" fmla="*/ 111 w 111"/>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1" h="37">
                <a:moveTo>
                  <a:pt x="111" y="0"/>
                </a:moveTo>
                <a:lnTo>
                  <a:pt x="109" y="0"/>
                </a:lnTo>
                <a:lnTo>
                  <a:pt x="103" y="0"/>
                </a:lnTo>
                <a:lnTo>
                  <a:pt x="96" y="3"/>
                </a:lnTo>
                <a:lnTo>
                  <a:pt x="90" y="5"/>
                </a:lnTo>
                <a:lnTo>
                  <a:pt x="83" y="6"/>
                </a:lnTo>
                <a:lnTo>
                  <a:pt x="77" y="8"/>
                </a:lnTo>
                <a:lnTo>
                  <a:pt x="71" y="8"/>
                </a:lnTo>
                <a:lnTo>
                  <a:pt x="65" y="9"/>
                </a:lnTo>
                <a:lnTo>
                  <a:pt x="59" y="11"/>
                </a:lnTo>
                <a:lnTo>
                  <a:pt x="52" y="13"/>
                </a:lnTo>
                <a:lnTo>
                  <a:pt x="33" y="19"/>
                </a:lnTo>
                <a:lnTo>
                  <a:pt x="27" y="21"/>
                </a:lnTo>
                <a:lnTo>
                  <a:pt x="19" y="23"/>
                </a:lnTo>
                <a:lnTo>
                  <a:pt x="13" y="24"/>
                </a:lnTo>
                <a:lnTo>
                  <a:pt x="6" y="27"/>
                </a:lnTo>
                <a:lnTo>
                  <a:pt x="0" y="32"/>
                </a:lnTo>
                <a:lnTo>
                  <a:pt x="6" y="32"/>
                </a:lnTo>
                <a:lnTo>
                  <a:pt x="12" y="35"/>
                </a:lnTo>
                <a:lnTo>
                  <a:pt x="18" y="37"/>
                </a:lnTo>
                <a:lnTo>
                  <a:pt x="24" y="36"/>
                </a:lnTo>
                <a:lnTo>
                  <a:pt x="31" y="35"/>
                </a:lnTo>
                <a:lnTo>
                  <a:pt x="37" y="33"/>
                </a:lnTo>
                <a:lnTo>
                  <a:pt x="43" y="31"/>
                </a:lnTo>
                <a:lnTo>
                  <a:pt x="49" y="28"/>
                </a:lnTo>
                <a:lnTo>
                  <a:pt x="55" y="27"/>
                </a:lnTo>
                <a:lnTo>
                  <a:pt x="62" y="24"/>
                </a:lnTo>
                <a:lnTo>
                  <a:pt x="68" y="23"/>
                </a:lnTo>
                <a:lnTo>
                  <a:pt x="75" y="19"/>
                </a:lnTo>
                <a:lnTo>
                  <a:pt x="80" y="17"/>
                </a:lnTo>
                <a:lnTo>
                  <a:pt x="88" y="13"/>
                </a:lnTo>
                <a:lnTo>
                  <a:pt x="94" y="12"/>
                </a:lnTo>
                <a:lnTo>
                  <a:pt x="106" y="6"/>
                </a:lnTo>
                <a:lnTo>
                  <a:pt x="1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1" name="Freeform 1274"/>
          <p:cNvSpPr>
            <a:spLocks/>
          </p:cNvSpPr>
          <p:nvPr/>
        </p:nvSpPr>
        <p:spPr bwMode="auto">
          <a:xfrm>
            <a:off x="1987550" y="2030413"/>
            <a:ext cx="263525" cy="69850"/>
          </a:xfrm>
          <a:custGeom>
            <a:avLst/>
            <a:gdLst>
              <a:gd name="T0" fmla="*/ 0 w 560"/>
              <a:gd name="T1" fmla="*/ 0 h 146"/>
              <a:gd name="T2" fmla="*/ 0 w 560"/>
              <a:gd name="T3" fmla="*/ 0 h 146"/>
              <a:gd name="T4" fmla="*/ 0 w 560"/>
              <a:gd name="T5" fmla="*/ 0 h 146"/>
              <a:gd name="T6" fmla="*/ 0 w 560"/>
              <a:gd name="T7" fmla="*/ 0 h 146"/>
              <a:gd name="T8" fmla="*/ 0 w 560"/>
              <a:gd name="T9" fmla="*/ 0 h 146"/>
              <a:gd name="T10" fmla="*/ 0 w 560"/>
              <a:gd name="T11" fmla="*/ 0 h 146"/>
              <a:gd name="T12" fmla="*/ 0 w 560"/>
              <a:gd name="T13" fmla="*/ 0 h 146"/>
              <a:gd name="T14" fmla="*/ 0 w 560"/>
              <a:gd name="T15" fmla="*/ 0 h 146"/>
              <a:gd name="T16" fmla="*/ 0 w 560"/>
              <a:gd name="T17" fmla="*/ 0 h 146"/>
              <a:gd name="T18" fmla="*/ 0 w 560"/>
              <a:gd name="T19" fmla="*/ 0 h 146"/>
              <a:gd name="T20" fmla="*/ 0 w 560"/>
              <a:gd name="T21" fmla="*/ 0 h 146"/>
              <a:gd name="T22" fmla="*/ 0 w 560"/>
              <a:gd name="T23" fmla="*/ 0 h 146"/>
              <a:gd name="T24" fmla="*/ 0 w 560"/>
              <a:gd name="T25" fmla="*/ 0 h 146"/>
              <a:gd name="T26" fmla="*/ 0 w 560"/>
              <a:gd name="T27" fmla="*/ 0 h 146"/>
              <a:gd name="T28" fmla="*/ 0 w 560"/>
              <a:gd name="T29" fmla="*/ 0 h 146"/>
              <a:gd name="T30" fmla="*/ 0 w 560"/>
              <a:gd name="T31" fmla="*/ 0 h 146"/>
              <a:gd name="T32" fmla="*/ 0 w 560"/>
              <a:gd name="T33" fmla="*/ 0 h 146"/>
              <a:gd name="T34" fmla="*/ 0 w 560"/>
              <a:gd name="T35" fmla="*/ 0 h 146"/>
              <a:gd name="T36" fmla="*/ 0 w 560"/>
              <a:gd name="T37" fmla="*/ 0 h 146"/>
              <a:gd name="T38" fmla="*/ 0 w 560"/>
              <a:gd name="T39" fmla="*/ 0 h 146"/>
              <a:gd name="T40" fmla="*/ 0 w 560"/>
              <a:gd name="T41" fmla="*/ 0 h 146"/>
              <a:gd name="T42" fmla="*/ 0 w 560"/>
              <a:gd name="T43" fmla="*/ 0 h 146"/>
              <a:gd name="T44" fmla="*/ 0 w 560"/>
              <a:gd name="T45" fmla="*/ 0 h 146"/>
              <a:gd name="T46" fmla="*/ 0 w 560"/>
              <a:gd name="T47" fmla="*/ 0 h 146"/>
              <a:gd name="T48" fmla="*/ 0 w 560"/>
              <a:gd name="T49" fmla="*/ 0 h 146"/>
              <a:gd name="T50" fmla="*/ 0 w 560"/>
              <a:gd name="T51" fmla="*/ 0 h 146"/>
              <a:gd name="T52" fmla="*/ 0 w 560"/>
              <a:gd name="T53" fmla="*/ 0 h 146"/>
              <a:gd name="T54" fmla="*/ 0 w 560"/>
              <a:gd name="T55" fmla="*/ 0 h 146"/>
              <a:gd name="T56" fmla="*/ 0 w 560"/>
              <a:gd name="T57" fmla="*/ 0 h 146"/>
              <a:gd name="T58" fmla="*/ 0 w 560"/>
              <a:gd name="T59" fmla="*/ 0 h 146"/>
              <a:gd name="T60" fmla="*/ 0 w 560"/>
              <a:gd name="T61" fmla="*/ 0 h 146"/>
              <a:gd name="T62" fmla="*/ 0 w 560"/>
              <a:gd name="T63" fmla="*/ 0 h 146"/>
              <a:gd name="T64" fmla="*/ 0 w 560"/>
              <a:gd name="T65" fmla="*/ 0 h 146"/>
              <a:gd name="T66" fmla="*/ 0 w 560"/>
              <a:gd name="T67" fmla="*/ 0 h 146"/>
              <a:gd name="T68" fmla="*/ 0 w 560"/>
              <a:gd name="T69" fmla="*/ 0 h 146"/>
              <a:gd name="T70" fmla="*/ 0 w 560"/>
              <a:gd name="T71" fmla="*/ 0 h 146"/>
              <a:gd name="T72" fmla="*/ 0 w 560"/>
              <a:gd name="T73" fmla="*/ 0 h 146"/>
              <a:gd name="T74" fmla="*/ 0 w 560"/>
              <a:gd name="T75" fmla="*/ 0 h 146"/>
              <a:gd name="T76" fmla="*/ 0 w 560"/>
              <a:gd name="T77" fmla="*/ 0 h 146"/>
              <a:gd name="T78" fmla="*/ 0 w 560"/>
              <a:gd name="T79" fmla="*/ 0 h 146"/>
              <a:gd name="T80" fmla="*/ 0 w 560"/>
              <a:gd name="T81" fmla="*/ 0 h 146"/>
              <a:gd name="T82" fmla="*/ 0 w 560"/>
              <a:gd name="T83" fmla="*/ 0 h 146"/>
              <a:gd name="T84" fmla="*/ 0 w 560"/>
              <a:gd name="T85" fmla="*/ 0 h 146"/>
              <a:gd name="T86" fmla="*/ 0 w 560"/>
              <a:gd name="T87" fmla="*/ 0 h 146"/>
              <a:gd name="T88" fmla="*/ 0 w 560"/>
              <a:gd name="T89" fmla="*/ 0 h 146"/>
              <a:gd name="T90" fmla="*/ 0 w 560"/>
              <a:gd name="T91" fmla="*/ 0 h 146"/>
              <a:gd name="T92" fmla="*/ 0 w 560"/>
              <a:gd name="T93" fmla="*/ 0 h 146"/>
              <a:gd name="T94" fmla="*/ 0 w 560"/>
              <a:gd name="T95" fmla="*/ 0 h 146"/>
              <a:gd name="T96" fmla="*/ 0 w 560"/>
              <a:gd name="T97" fmla="*/ 0 h 146"/>
              <a:gd name="T98" fmla="*/ 0 w 560"/>
              <a:gd name="T99" fmla="*/ 0 h 146"/>
              <a:gd name="T100" fmla="*/ 0 w 560"/>
              <a:gd name="T101" fmla="*/ 0 h 146"/>
              <a:gd name="T102" fmla="*/ 0 w 560"/>
              <a:gd name="T103" fmla="*/ 0 h 146"/>
              <a:gd name="T104" fmla="*/ 0 w 560"/>
              <a:gd name="T105" fmla="*/ 0 h 146"/>
              <a:gd name="T106" fmla="*/ 0 w 560"/>
              <a:gd name="T107" fmla="*/ 0 h 146"/>
              <a:gd name="T108" fmla="*/ 0 w 560"/>
              <a:gd name="T109" fmla="*/ 0 h 146"/>
              <a:gd name="T110" fmla="*/ 0 w 560"/>
              <a:gd name="T111" fmla="*/ 0 h 146"/>
              <a:gd name="T112" fmla="*/ 0 w 560"/>
              <a:gd name="T113" fmla="*/ 0 h 146"/>
              <a:gd name="T114" fmla="*/ 0 w 560"/>
              <a:gd name="T115" fmla="*/ 0 h 146"/>
              <a:gd name="T116" fmla="*/ 0 w 560"/>
              <a:gd name="T117" fmla="*/ 0 h 146"/>
              <a:gd name="T118" fmla="*/ 0 w 560"/>
              <a:gd name="T119" fmla="*/ 0 h 146"/>
              <a:gd name="T120" fmla="*/ 0 w 560"/>
              <a:gd name="T121" fmla="*/ 0 h 1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146"/>
              <a:gd name="T185" fmla="*/ 560 w 560"/>
              <a:gd name="T186" fmla="*/ 146 h 1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146">
                <a:moveTo>
                  <a:pt x="52" y="103"/>
                </a:moveTo>
                <a:lnTo>
                  <a:pt x="57" y="102"/>
                </a:lnTo>
                <a:lnTo>
                  <a:pt x="52" y="104"/>
                </a:lnTo>
                <a:lnTo>
                  <a:pt x="46" y="105"/>
                </a:lnTo>
                <a:lnTo>
                  <a:pt x="52" y="108"/>
                </a:lnTo>
                <a:lnTo>
                  <a:pt x="58" y="111"/>
                </a:lnTo>
                <a:lnTo>
                  <a:pt x="65" y="110"/>
                </a:lnTo>
                <a:lnTo>
                  <a:pt x="71" y="107"/>
                </a:lnTo>
                <a:lnTo>
                  <a:pt x="75" y="100"/>
                </a:lnTo>
                <a:lnTo>
                  <a:pt x="81" y="103"/>
                </a:lnTo>
                <a:lnTo>
                  <a:pt x="88" y="103"/>
                </a:lnTo>
                <a:lnTo>
                  <a:pt x="94" y="99"/>
                </a:lnTo>
                <a:lnTo>
                  <a:pt x="88" y="105"/>
                </a:lnTo>
                <a:lnTo>
                  <a:pt x="93" y="111"/>
                </a:lnTo>
                <a:lnTo>
                  <a:pt x="108" y="108"/>
                </a:lnTo>
                <a:lnTo>
                  <a:pt x="114" y="106"/>
                </a:lnTo>
                <a:lnTo>
                  <a:pt x="120" y="105"/>
                </a:lnTo>
                <a:lnTo>
                  <a:pt x="126" y="104"/>
                </a:lnTo>
                <a:lnTo>
                  <a:pt x="132" y="100"/>
                </a:lnTo>
                <a:lnTo>
                  <a:pt x="137" y="94"/>
                </a:lnTo>
                <a:lnTo>
                  <a:pt x="130" y="94"/>
                </a:lnTo>
                <a:lnTo>
                  <a:pt x="137" y="90"/>
                </a:lnTo>
                <a:lnTo>
                  <a:pt x="143" y="95"/>
                </a:lnTo>
                <a:lnTo>
                  <a:pt x="149" y="94"/>
                </a:lnTo>
                <a:lnTo>
                  <a:pt x="155" y="90"/>
                </a:lnTo>
                <a:lnTo>
                  <a:pt x="161" y="87"/>
                </a:lnTo>
                <a:lnTo>
                  <a:pt x="168" y="81"/>
                </a:lnTo>
                <a:lnTo>
                  <a:pt x="174" y="86"/>
                </a:lnTo>
                <a:lnTo>
                  <a:pt x="181" y="86"/>
                </a:lnTo>
                <a:lnTo>
                  <a:pt x="187" y="83"/>
                </a:lnTo>
                <a:lnTo>
                  <a:pt x="194" y="83"/>
                </a:lnTo>
                <a:lnTo>
                  <a:pt x="187" y="86"/>
                </a:lnTo>
                <a:lnTo>
                  <a:pt x="181" y="87"/>
                </a:lnTo>
                <a:lnTo>
                  <a:pt x="175" y="88"/>
                </a:lnTo>
                <a:lnTo>
                  <a:pt x="168" y="90"/>
                </a:lnTo>
                <a:lnTo>
                  <a:pt x="161" y="94"/>
                </a:lnTo>
                <a:lnTo>
                  <a:pt x="155" y="96"/>
                </a:lnTo>
                <a:lnTo>
                  <a:pt x="161" y="98"/>
                </a:lnTo>
                <a:lnTo>
                  <a:pt x="154" y="99"/>
                </a:lnTo>
                <a:lnTo>
                  <a:pt x="148" y="100"/>
                </a:lnTo>
                <a:lnTo>
                  <a:pt x="154" y="105"/>
                </a:lnTo>
                <a:lnTo>
                  <a:pt x="161" y="105"/>
                </a:lnTo>
                <a:lnTo>
                  <a:pt x="167" y="105"/>
                </a:lnTo>
                <a:lnTo>
                  <a:pt x="174" y="104"/>
                </a:lnTo>
                <a:lnTo>
                  <a:pt x="180" y="103"/>
                </a:lnTo>
                <a:lnTo>
                  <a:pt x="187" y="103"/>
                </a:lnTo>
                <a:lnTo>
                  <a:pt x="194" y="103"/>
                </a:lnTo>
                <a:lnTo>
                  <a:pt x="201" y="100"/>
                </a:lnTo>
                <a:lnTo>
                  <a:pt x="206" y="96"/>
                </a:lnTo>
                <a:lnTo>
                  <a:pt x="213" y="94"/>
                </a:lnTo>
                <a:lnTo>
                  <a:pt x="219" y="95"/>
                </a:lnTo>
                <a:lnTo>
                  <a:pt x="213" y="99"/>
                </a:lnTo>
                <a:lnTo>
                  <a:pt x="219" y="102"/>
                </a:lnTo>
                <a:lnTo>
                  <a:pt x="226" y="100"/>
                </a:lnTo>
                <a:lnTo>
                  <a:pt x="233" y="100"/>
                </a:lnTo>
                <a:lnTo>
                  <a:pt x="239" y="99"/>
                </a:lnTo>
                <a:lnTo>
                  <a:pt x="245" y="98"/>
                </a:lnTo>
                <a:lnTo>
                  <a:pt x="251" y="99"/>
                </a:lnTo>
                <a:lnTo>
                  <a:pt x="258" y="99"/>
                </a:lnTo>
                <a:lnTo>
                  <a:pt x="264" y="97"/>
                </a:lnTo>
                <a:lnTo>
                  <a:pt x="276" y="94"/>
                </a:lnTo>
                <a:lnTo>
                  <a:pt x="282" y="94"/>
                </a:lnTo>
                <a:lnTo>
                  <a:pt x="276" y="97"/>
                </a:lnTo>
                <a:lnTo>
                  <a:pt x="270" y="99"/>
                </a:lnTo>
                <a:lnTo>
                  <a:pt x="264" y="102"/>
                </a:lnTo>
                <a:lnTo>
                  <a:pt x="258" y="103"/>
                </a:lnTo>
                <a:lnTo>
                  <a:pt x="251" y="105"/>
                </a:lnTo>
                <a:lnTo>
                  <a:pt x="244" y="105"/>
                </a:lnTo>
                <a:lnTo>
                  <a:pt x="238" y="108"/>
                </a:lnTo>
                <a:lnTo>
                  <a:pt x="227" y="110"/>
                </a:lnTo>
                <a:lnTo>
                  <a:pt x="220" y="108"/>
                </a:lnTo>
                <a:lnTo>
                  <a:pt x="214" y="110"/>
                </a:lnTo>
                <a:lnTo>
                  <a:pt x="195" y="110"/>
                </a:lnTo>
                <a:lnTo>
                  <a:pt x="187" y="110"/>
                </a:lnTo>
                <a:lnTo>
                  <a:pt x="182" y="111"/>
                </a:lnTo>
                <a:lnTo>
                  <a:pt x="175" y="112"/>
                </a:lnTo>
                <a:lnTo>
                  <a:pt x="162" y="115"/>
                </a:lnTo>
                <a:lnTo>
                  <a:pt x="156" y="116"/>
                </a:lnTo>
                <a:lnTo>
                  <a:pt x="150" y="119"/>
                </a:lnTo>
                <a:lnTo>
                  <a:pt x="144" y="120"/>
                </a:lnTo>
                <a:lnTo>
                  <a:pt x="137" y="120"/>
                </a:lnTo>
                <a:lnTo>
                  <a:pt x="130" y="121"/>
                </a:lnTo>
                <a:lnTo>
                  <a:pt x="123" y="121"/>
                </a:lnTo>
                <a:lnTo>
                  <a:pt x="117" y="122"/>
                </a:lnTo>
                <a:lnTo>
                  <a:pt x="111" y="124"/>
                </a:lnTo>
                <a:lnTo>
                  <a:pt x="105" y="126"/>
                </a:lnTo>
                <a:lnTo>
                  <a:pt x="97" y="127"/>
                </a:lnTo>
                <a:lnTo>
                  <a:pt x="92" y="129"/>
                </a:lnTo>
                <a:lnTo>
                  <a:pt x="96" y="136"/>
                </a:lnTo>
                <a:lnTo>
                  <a:pt x="102" y="140"/>
                </a:lnTo>
                <a:lnTo>
                  <a:pt x="109" y="144"/>
                </a:lnTo>
                <a:lnTo>
                  <a:pt x="115" y="145"/>
                </a:lnTo>
                <a:lnTo>
                  <a:pt x="120" y="146"/>
                </a:lnTo>
                <a:lnTo>
                  <a:pt x="126" y="146"/>
                </a:lnTo>
                <a:lnTo>
                  <a:pt x="147" y="146"/>
                </a:lnTo>
                <a:lnTo>
                  <a:pt x="153" y="146"/>
                </a:lnTo>
                <a:lnTo>
                  <a:pt x="159" y="146"/>
                </a:lnTo>
                <a:lnTo>
                  <a:pt x="167" y="145"/>
                </a:lnTo>
                <a:lnTo>
                  <a:pt x="172" y="144"/>
                </a:lnTo>
                <a:lnTo>
                  <a:pt x="179" y="143"/>
                </a:lnTo>
                <a:lnTo>
                  <a:pt x="185" y="142"/>
                </a:lnTo>
                <a:lnTo>
                  <a:pt x="191" y="142"/>
                </a:lnTo>
                <a:lnTo>
                  <a:pt x="198" y="140"/>
                </a:lnTo>
                <a:lnTo>
                  <a:pt x="205" y="138"/>
                </a:lnTo>
                <a:lnTo>
                  <a:pt x="211" y="137"/>
                </a:lnTo>
                <a:lnTo>
                  <a:pt x="217" y="137"/>
                </a:lnTo>
                <a:lnTo>
                  <a:pt x="225" y="135"/>
                </a:lnTo>
                <a:lnTo>
                  <a:pt x="231" y="134"/>
                </a:lnTo>
                <a:lnTo>
                  <a:pt x="242" y="131"/>
                </a:lnTo>
                <a:lnTo>
                  <a:pt x="248" y="129"/>
                </a:lnTo>
                <a:lnTo>
                  <a:pt x="256" y="128"/>
                </a:lnTo>
                <a:lnTo>
                  <a:pt x="261" y="122"/>
                </a:lnTo>
                <a:lnTo>
                  <a:pt x="268" y="122"/>
                </a:lnTo>
                <a:lnTo>
                  <a:pt x="274" y="121"/>
                </a:lnTo>
                <a:lnTo>
                  <a:pt x="280" y="119"/>
                </a:lnTo>
                <a:lnTo>
                  <a:pt x="287" y="120"/>
                </a:lnTo>
                <a:lnTo>
                  <a:pt x="294" y="119"/>
                </a:lnTo>
                <a:lnTo>
                  <a:pt x="295" y="119"/>
                </a:lnTo>
                <a:lnTo>
                  <a:pt x="301" y="118"/>
                </a:lnTo>
                <a:lnTo>
                  <a:pt x="307" y="118"/>
                </a:lnTo>
                <a:lnTo>
                  <a:pt x="315" y="118"/>
                </a:lnTo>
                <a:lnTo>
                  <a:pt x="320" y="116"/>
                </a:lnTo>
                <a:lnTo>
                  <a:pt x="333" y="112"/>
                </a:lnTo>
                <a:lnTo>
                  <a:pt x="339" y="111"/>
                </a:lnTo>
                <a:lnTo>
                  <a:pt x="346" y="110"/>
                </a:lnTo>
                <a:lnTo>
                  <a:pt x="351" y="108"/>
                </a:lnTo>
                <a:lnTo>
                  <a:pt x="358" y="105"/>
                </a:lnTo>
                <a:lnTo>
                  <a:pt x="364" y="105"/>
                </a:lnTo>
                <a:lnTo>
                  <a:pt x="358" y="110"/>
                </a:lnTo>
                <a:lnTo>
                  <a:pt x="364" y="112"/>
                </a:lnTo>
                <a:lnTo>
                  <a:pt x="370" y="114"/>
                </a:lnTo>
                <a:lnTo>
                  <a:pt x="378" y="114"/>
                </a:lnTo>
                <a:lnTo>
                  <a:pt x="384" y="113"/>
                </a:lnTo>
                <a:lnTo>
                  <a:pt x="390" y="112"/>
                </a:lnTo>
                <a:lnTo>
                  <a:pt x="397" y="108"/>
                </a:lnTo>
                <a:lnTo>
                  <a:pt x="405" y="107"/>
                </a:lnTo>
                <a:lnTo>
                  <a:pt x="408" y="104"/>
                </a:lnTo>
                <a:lnTo>
                  <a:pt x="403" y="110"/>
                </a:lnTo>
                <a:lnTo>
                  <a:pt x="409" y="113"/>
                </a:lnTo>
                <a:lnTo>
                  <a:pt x="416" y="113"/>
                </a:lnTo>
                <a:lnTo>
                  <a:pt x="421" y="115"/>
                </a:lnTo>
                <a:lnTo>
                  <a:pt x="428" y="114"/>
                </a:lnTo>
                <a:lnTo>
                  <a:pt x="434" y="113"/>
                </a:lnTo>
                <a:lnTo>
                  <a:pt x="441" y="111"/>
                </a:lnTo>
                <a:lnTo>
                  <a:pt x="448" y="108"/>
                </a:lnTo>
                <a:lnTo>
                  <a:pt x="454" y="108"/>
                </a:lnTo>
                <a:lnTo>
                  <a:pt x="460" y="108"/>
                </a:lnTo>
                <a:lnTo>
                  <a:pt x="467" y="108"/>
                </a:lnTo>
                <a:lnTo>
                  <a:pt x="473" y="107"/>
                </a:lnTo>
                <a:lnTo>
                  <a:pt x="479" y="106"/>
                </a:lnTo>
                <a:lnTo>
                  <a:pt x="485" y="100"/>
                </a:lnTo>
                <a:lnTo>
                  <a:pt x="491" y="100"/>
                </a:lnTo>
                <a:lnTo>
                  <a:pt x="499" y="94"/>
                </a:lnTo>
                <a:lnTo>
                  <a:pt x="505" y="91"/>
                </a:lnTo>
                <a:lnTo>
                  <a:pt x="511" y="90"/>
                </a:lnTo>
                <a:lnTo>
                  <a:pt x="517" y="87"/>
                </a:lnTo>
                <a:lnTo>
                  <a:pt x="524" y="82"/>
                </a:lnTo>
                <a:lnTo>
                  <a:pt x="530" y="77"/>
                </a:lnTo>
                <a:lnTo>
                  <a:pt x="536" y="77"/>
                </a:lnTo>
                <a:lnTo>
                  <a:pt x="542" y="72"/>
                </a:lnTo>
                <a:lnTo>
                  <a:pt x="548" y="70"/>
                </a:lnTo>
                <a:lnTo>
                  <a:pt x="560" y="57"/>
                </a:lnTo>
                <a:lnTo>
                  <a:pt x="558" y="50"/>
                </a:lnTo>
                <a:lnTo>
                  <a:pt x="552" y="48"/>
                </a:lnTo>
                <a:lnTo>
                  <a:pt x="550" y="48"/>
                </a:lnTo>
                <a:lnTo>
                  <a:pt x="544" y="47"/>
                </a:lnTo>
                <a:lnTo>
                  <a:pt x="538" y="45"/>
                </a:lnTo>
                <a:lnTo>
                  <a:pt x="532" y="46"/>
                </a:lnTo>
                <a:lnTo>
                  <a:pt x="526" y="46"/>
                </a:lnTo>
                <a:lnTo>
                  <a:pt x="519" y="48"/>
                </a:lnTo>
                <a:lnTo>
                  <a:pt x="512" y="49"/>
                </a:lnTo>
                <a:lnTo>
                  <a:pt x="507" y="53"/>
                </a:lnTo>
                <a:lnTo>
                  <a:pt x="500" y="57"/>
                </a:lnTo>
                <a:lnTo>
                  <a:pt x="507" y="61"/>
                </a:lnTo>
                <a:lnTo>
                  <a:pt x="500" y="61"/>
                </a:lnTo>
                <a:lnTo>
                  <a:pt x="495" y="64"/>
                </a:lnTo>
                <a:lnTo>
                  <a:pt x="488" y="67"/>
                </a:lnTo>
                <a:lnTo>
                  <a:pt x="490" y="61"/>
                </a:lnTo>
                <a:lnTo>
                  <a:pt x="497" y="56"/>
                </a:lnTo>
                <a:lnTo>
                  <a:pt x="490" y="55"/>
                </a:lnTo>
                <a:lnTo>
                  <a:pt x="477" y="55"/>
                </a:lnTo>
                <a:lnTo>
                  <a:pt x="472" y="56"/>
                </a:lnTo>
                <a:lnTo>
                  <a:pt x="466" y="56"/>
                </a:lnTo>
                <a:lnTo>
                  <a:pt x="458" y="59"/>
                </a:lnTo>
                <a:lnTo>
                  <a:pt x="452" y="62"/>
                </a:lnTo>
                <a:lnTo>
                  <a:pt x="457" y="56"/>
                </a:lnTo>
                <a:lnTo>
                  <a:pt x="464" y="55"/>
                </a:lnTo>
                <a:lnTo>
                  <a:pt x="477" y="50"/>
                </a:lnTo>
                <a:lnTo>
                  <a:pt x="470" y="45"/>
                </a:lnTo>
                <a:lnTo>
                  <a:pt x="464" y="46"/>
                </a:lnTo>
                <a:lnTo>
                  <a:pt x="450" y="46"/>
                </a:lnTo>
                <a:lnTo>
                  <a:pt x="456" y="41"/>
                </a:lnTo>
                <a:lnTo>
                  <a:pt x="464" y="38"/>
                </a:lnTo>
                <a:lnTo>
                  <a:pt x="469" y="37"/>
                </a:lnTo>
                <a:lnTo>
                  <a:pt x="476" y="35"/>
                </a:lnTo>
                <a:lnTo>
                  <a:pt x="482" y="32"/>
                </a:lnTo>
                <a:lnTo>
                  <a:pt x="481" y="25"/>
                </a:lnTo>
                <a:lnTo>
                  <a:pt x="474" y="24"/>
                </a:lnTo>
                <a:lnTo>
                  <a:pt x="479" y="22"/>
                </a:lnTo>
                <a:lnTo>
                  <a:pt x="483" y="15"/>
                </a:lnTo>
                <a:lnTo>
                  <a:pt x="489" y="10"/>
                </a:lnTo>
                <a:lnTo>
                  <a:pt x="496" y="8"/>
                </a:lnTo>
                <a:lnTo>
                  <a:pt x="497" y="1"/>
                </a:lnTo>
                <a:lnTo>
                  <a:pt x="490" y="0"/>
                </a:lnTo>
                <a:lnTo>
                  <a:pt x="478" y="0"/>
                </a:lnTo>
                <a:lnTo>
                  <a:pt x="472" y="1"/>
                </a:lnTo>
                <a:lnTo>
                  <a:pt x="465" y="3"/>
                </a:lnTo>
                <a:lnTo>
                  <a:pt x="458" y="5"/>
                </a:lnTo>
                <a:lnTo>
                  <a:pt x="452" y="8"/>
                </a:lnTo>
                <a:lnTo>
                  <a:pt x="446" y="11"/>
                </a:lnTo>
                <a:lnTo>
                  <a:pt x="440" y="14"/>
                </a:lnTo>
                <a:lnTo>
                  <a:pt x="433" y="16"/>
                </a:lnTo>
                <a:lnTo>
                  <a:pt x="426" y="19"/>
                </a:lnTo>
                <a:lnTo>
                  <a:pt x="420" y="21"/>
                </a:lnTo>
                <a:lnTo>
                  <a:pt x="417" y="21"/>
                </a:lnTo>
                <a:lnTo>
                  <a:pt x="411" y="22"/>
                </a:lnTo>
                <a:lnTo>
                  <a:pt x="405" y="23"/>
                </a:lnTo>
                <a:lnTo>
                  <a:pt x="398" y="23"/>
                </a:lnTo>
                <a:lnTo>
                  <a:pt x="392" y="27"/>
                </a:lnTo>
                <a:lnTo>
                  <a:pt x="397" y="34"/>
                </a:lnTo>
                <a:lnTo>
                  <a:pt x="397" y="35"/>
                </a:lnTo>
                <a:lnTo>
                  <a:pt x="405" y="34"/>
                </a:lnTo>
                <a:lnTo>
                  <a:pt x="411" y="38"/>
                </a:lnTo>
                <a:lnTo>
                  <a:pt x="417" y="42"/>
                </a:lnTo>
                <a:lnTo>
                  <a:pt x="411" y="45"/>
                </a:lnTo>
                <a:lnTo>
                  <a:pt x="405" y="48"/>
                </a:lnTo>
                <a:lnTo>
                  <a:pt x="398" y="49"/>
                </a:lnTo>
                <a:lnTo>
                  <a:pt x="392" y="51"/>
                </a:lnTo>
                <a:lnTo>
                  <a:pt x="386" y="53"/>
                </a:lnTo>
                <a:lnTo>
                  <a:pt x="380" y="53"/>
                </a:lnTo>
                <a:lnTo>
                  <a:pt x="374" y="55"/>
                </a:lnTo>
                <a:lnTo>
                  <a:pt x="371" y="56"/>
                </a:lnTo>
                <a:lnTo>
                  <a:pt x="378" y="57"/>
                </a:lnTo>
                <a:lnTo>
                  <a:pt x="383" y="56"/>
                </a:lnTo>
                <a:lnTo>
                  <a:pt x="390" y="61"/>
                </a:lnTo>
                <a:lnTo>
                  <a:pt x="397" y="63"/>
                </a:lnTo>
                <a:lnTo>
                  <a:pt x="403" y="67"/>
                </a:lnTo>
                <a:lnTo>
                  <a:pt x="397" y="73"/>
                </a:lnTo>
                <a:lnTo>
                  <a:pt x="391" y="75"/>
                </a:lnTo>
                <a:lnTo>
                  <a:pt x="385" y="80"/>
                </a:lnTo>
                <a:lnTo>
                  <a:pt x="378" y="78"/>
                </a:lnTo>
                <a:lnTo>
                  <a:pt x="366" y="78"/>
                </a:lnTo>
                <a:lnTo>
                  <a:pt x="359" y="77"/>
                </a:lnTo>
                <a:lnTo>
                  <a:pt x="332" y="77"/>
                </a:lnTo>
                <a:lnTo>
                  <a:pt x="326" y="74"/>
                </a:lnTo>
                <a:lnTo>
                  <a:pt x="320" y="75"/>
                </a:lnTo>
                <a:lnTo>
                  <a:pt x="314" y="74"/>
                </a:lnTo>
                <a:lnTo>
                  <a:pt x="306" y="77"/>
                </a:lnTo>
                <a:lnTo>
                  <a:pt x="300" y="78"/>
                </a:lnTo>
                <a:lnTo>
                  <a:pt x="294" y="78"/>
                </a:lnTo>
                <a:lnTo>
                  <a:pt x="295" y="71"/>
                </a:lnTo>
                <a:lnTo>
                  <a:pt x="300" y="66"/>
                </a:lnTo>
                <a:lnTo>
                  <a:pt x="300" y="59"/>
                </a:lnTo>
                <a:lnTo>
                  <a:pt x="306" y="59"/>
                </a:lnTo>
                <a:lnTo>
                  <a:pt x="300" y="59"/>
                </a:lnTo>
                <a:lnTo>
                  <a:pt x="293" y="59"/>
                </a:lnTo>
                <a:lnTo>
                  <a:pt x="287" y="59"/>
                </a:lnTo>
                <a:lnTo>
                  <a:pt x="280" y="59"/>
                </a:lnTo>
                <a:lnTo>
                  <a:pt x="274" y="61"/>
                </a:lnTo>
                <a:lnTo>
                  <a:pt x="280" y="57"/>
                </a:lnTo>
                <a:lnTo>
                  <a:pt x="288" y="56"/>
                </a:lnTo>
                <a:lnTo>
                  <a:pt x="293" y="56"/>
                </a:lnTo>
                <a:lnTo>
                  <a:pt x="300" y="55"/>
                </a:lnTo>
                <a:lnTo>
                  <a:pt x="294" y="48"/>
                </a:lnTo>
                <a:lnTo>
                  <a:pt x="288" y="47"/>
                </a:lnTo>
                <a:lnTo>
                  <a:pt x="286" y="40"/>
                </a:lnTo>
                <a:lnTo>
                  <a:pt x="280" y="35"/>
                </a:lnTo>
                <a:lnTo>
                  <a:pt x="273" y="33"/>
                </a:lnTo>
                <a:lnTo>
                  <a:pt x="268" y="34"/>
                </a:lnTo>
                <a:lnTo>
                  <a:pt x="261" y="33"/>
                </a:lnTo>
                <a:lnTo>
                  <a:pt x="254" y="34"/>
                </a:lnTo>
                <a:lnTo>
                  <a:pt x="247" y="35"/>
                </a:lnTo>
                <a:lnTo>
                  <a:pt x="241" y="37"/>
                </a:lnTo>
                <a:lnTo>
                  <a:pt x="235" y="37"/>
                </a:lnTo>
                <a:lnTo>
                  <a:pt x="229" y="38"/>
                </a:lnTo>
                <a:lnTo>
                  <a:pt x="232" y="31"/>
                </a:lnTo>
                <a:lnTo>
                  <a:pt x="238" y="26"/>
                </a:lnTo>
                <a:lnTo>
                  <a:pt x="234" y="19"/>
                </a:lnTo>
                <a:lnTo>
                  <a:pt x="220" y="19"/>
                </a:lnTo>
                <a:lnTo>
                  <a:pt x="214" y="18"/>
                </a:lnTo>
                <a:lnTo>
                  <a:pt x="207" y="21"/>
                </a:lnTo>
                <a:lnTo>
                  <a:pt x="201" y="21"/>
                </a:lnTo>
                <a:lnTo>
                  <a:pt x="195" y="22"/>
                </a:lnTo>
                <a:lnTo>
                  <a:pt x="188" y="22"/>
                </a:lnTo>
                <a:lnTo>
                  <a:pt x="182" y="23"/>
                </a:lnTo>
                <a:lnTo>
                  <a:pt x="176" y="24"/>
                </a:lnTo>
                <a:lnTo>
                  <a:pt x="169" y="26"/>
                </a:lnTo>
                <a:lnTo>
                  <a:pt x="162" y="27"/>
                </a:lnTo>
                <a:lnTo>
                  <a:pt x="155" y="31"/>
                </a:lnTo>
                <a:lnTo>
                  <a:pt x="161" y="34"/>
                </a:lnTo>
                <a:lnTo>
                  <a:pt x="175" y="34"/>
                </a:lnTo>
                <a:lnTo>
                  <a:pt x="182" y="35"/>
                </a:lnTo>
                <a:lnTo>
                  <a:pt x="189" y="39"/>
                </a:lnTo>
                <a:lnTo>
                  <a:pt x="196" y="39"/>
                </a:lnTo>
                <a:lnTo>
                  <a:pt x="189" y="40"/>
                </a:lnTo>
                <a:lnTo>
                  <a:pt x="182" y="39"/>
                </a:lnTo>
                <a:lnTo>
                  <a:pt x="177" y="38"/>
                </a:lnTo>
                <a:lnTo>
                  <a:pt x="170" y="38"/>
                </a:lnTo>
                <a:lnTo>
                  <a:pt x="164" y="38"/>
                </a:lnTo>
                <a:lnTo>
                  <a:pt x="144" y="38"/>
                </a:lnTo>
                <a:lnTo>
                  <a:pt x="139" y="37"/>
                </a:lnTo>
                <a:lnTo>
                  <a:pt x="131" y="38"/>
                </a:lnTo>
                <a:lnTo>
                  <a:pt x="124" y="39"/>
                </a:lnTo>
                <a:lnTo>
                  <a:pt x="118" y="40"/>
                </a:lnTo>
                <a:lnTo>
                  <a:pt x="111" y="42"/>
                </a:lnTo>
                <a:lnTo>
                  <a:pt x="105" y="45"/>
                </a:lnTo>
                <a:lnTo>
                  <a:pt x="98" y="50"/>
                </a:lnTo>
                <a:lnTo>
                  <a:pt x="92" y="53"/>
                </a:lnTo>
                <a:lnTo>
                  <a:pt x="98" y="56"/>
                </a:lnTo>
                <a:lnTo>
                  <a:pt x="105" y="56"/>
                </a:lnTo>
                <a:lnTo>
                  <a:pt x="111" y="57"/>
                </a:lnTo>
                <a:lnTo>
                  <a:pt x="117" y="57"/>
                </a:lnTo>
                <a:lnTo>
                  <a:pt x="124" y="56"/>
                </a:lnTo>
                <a:lnTo>
                  <a:pt x="130" y="55"/>
                </a:lnTo>
                <a:lnTo>
                  <a:pt x="137" y="56"/>
                </a:lnTo>
                <a:lnTo>
                  <a:pt x="156" y="56"/>
                </a:lnTo>
                <a:lnTo>
                  <a:pt x="170" y="55"/>
                </a:lnTo>
                <a:lnTo>
                  <a:pt x="162" y="57"/>
                </a:lnTo>
                <a:lnTo>
                  <a:pt x="155" y="57"/>
                </a:lnTo>
                <a:lnTo>
                  <a:pt x="149" y="57"/>
                </a:lnTo>
                <a:lnTo>
                  <a:pt x="142" y="58"/>
                </a:lnTo>
                <a:lnTo>
                  <a:pt x="136" y="58"/>
                </a:lnTo>
                <a:lnTo>
                  <a:pt x="129" y="57"/>
                </a:lnTo>
                <a:lnTo>
                  <a:pt x="123" y="59"/>
                </a:lnTo>
                <a:lnTo>
                  <a:pt x="117" y="59"/>
                </a:lnTo>
                <a:lnTo>
                  <a:pt x="110" y="61"/>
                </a:lnTo>
                <a:lnTo>
                  <a:pt x="85" y="61"/>
                </a:lnTo>
                <a:lnTo>
                  <a:pt x="78" y="61"/>
                </a:lnTo>
                <a:lnTo>
                  <a:pt x="72" y="62"/>
                </a:lnTo>
                <a:lnTo>
                  <a:pt x="65" y="64"/>
                </a:lnTo>
                <a:lnTo>
                  <a:pt x="46" y="72"/>
                </a:lnTo>
                <a:lnTo>
                  <a:pt x="52" y="74"/>
                </a:lnTo>
                <a:lnTo>
                  <a:pt x="64" y="74"/>
                </a:lnTo>
                <a:lnTo>
                  <a:pt x="71" y="75"/>
                </a:lnTo>
                <a:lnTo>
                  <a:pt x="78" y="75"/>
                </a:lnTo>
                <a:lnTo>
                  <a:pt x="84" y="74"/>
                </a:lnTo>
                <a:lnTo>
                  <a:pt x="90" y="74"/>
                </a:lnTo>
                <a:lnTo>
                  <a:pt x="96" y="73"/>
                </a:lnTo>
                <a:lnTo>
                  <a:pt x="103" y="72"/>
                </a:lnTo>
                <a:lnTo>
                  <a:pt x="109" y="72"/>
                </a:lnTo>
                <a:lnTo>
                  <a:pt x="116" y="70"/>
                </a:lnTo>
                <a:lnTo>
                  <a:pt x="122" y="70"/>
                </a:lnTo>
                <a:lnTo>
                  <a:pt x="128" y="70"/>
                </a:lnTo>
                <a:lnTo>
                  <a:pt x="137" y="69"/>
                </a:lnTo>
                <a:lnTo>
                  <a:pt x="143" y="66"/>
                </a:lnTo>
                <a:lnTo>
                  <a:pt x="123" y="73"/>
                </a:lnTo>
                <a:lnTo>
                  <a:pt x="117" y="73"/>
                </a:lnTo>
                <a:lnTo>
                  <a:pt x="110" y="74"/>
                </a:lnTo>
                <a:lnTo>
                  <a:pt x="103" y="77"/>
                </a:lnTo>
                <a:lnTo>
                  <a:pt x="96" y="78"/>
                </a:lnTo>
                <a:lnTo>
                  <a:pt x="91" y="79"/>
                </a:lnTo>
                <a:lnTo>
                  <a:pt x="84" y="80"/>
                </a:lnTo>
                <a:lnTo>
                  <a:pt x="39" y="80"/>
                </a:lnTo>
                <a:lnTo>
                  <a:pt x="26" y="82"/>
                </a:lnTo>
                <a:lnTo>
                  <a:pt x="20" y="84"/>
                </a:lnTo>
                <a:lnTo>
                  <a:pt x="13" y="87"/>
                </a:lnTo>
                <a:lnTo>
                  <a:pt x="6" y="90"/>
                </a:lnTo>
                <a:lnTo>
                  <a:pt x="0" y="94"/>
                </a:lnTo>
                <a:lnTo>
                  <a:pt x="6" y="98"/>
                </a:lnTo>
                <a:lnTo>
                  <a:pt x="12" y="99"/>
                </a:lnTo>
                <a:lnTo>
                  <a:pt x="19" y="100"/>
                </a:lnTo>
                <a:lnTo>
                  <a:pt x="26" y="102"/>
                </a:lnTo>
                <a:lnTo>
                  <a:pt x="32" y="102"/>
                </a:lnTo>
                <a:lnTo>
                  <a:pt x="38" y="99"/>
                </a:lnTo>
                <a:lnTo>
                  <a:pt x="45" y="98"/>
                </a:lnTo>
                <a:lnTo>
                  <a:pt x="52" y="97"/>
                </a:lnTo>
                <a:lnTo>
                  <a:pt x="45" y="103"/>
                </a:lnTo>
                <a:lnTo>
                  <a:pt x="52" y="10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2" name="Freeform 1275"/>
          <p:cNvSpPr>
            <a:spLocks/>
          </p:cNvSpPr>
          <p:nvPr/>
        </p:nvSpPr>
        <p:spPr bwMode="auto">
          <a:xfrm>
            <a:off x="2032000" y="2276475"/>
            <a:ext cx="11113" cy="4763"/>
          </a:xfrm>
          <a:custGeom>
            <a:avLst/>
            <a:gdLst>
              <a:gd name="T0" fmla="*/ 0 w 26"/>
              <a:gd name="T1" fmla="*/ 0 h 12"/>
              <a:gd name="T2" fmla="*/ 0 w 26"/>
              <a:gd name="T3" fmla="*/ 0 h 12"/>
              <a:gd name="T4" fmla="*/ 0 w 26"/>
              <a:gd name="T5" fmla="*/ 0 h 12"/>
              <a:gd name="T6" fmla="*/ 0 w 26"/>
              <a:gd name="T7" fmla="*/ 0 h 12"/>
              <a:gd name="T8" fmla="*/ 0 w 26"/>
              <a:gd name="T9" fmla="*/ 0 h 12"/>
              <a:gd name="T10" fmla="*/ 0 w 26"/>
              <a:gd name="T11" fmla="*/ 0 h 12"/>
              <a:gd name="T12" fmla="*/ 0 w 26"/>
              <a:gd name="T13" fmla="*/ 0 h 12"/>
              <a:gd name="T14" fmla="*/ 0 w 26"/>
              <a:gd name="T15" fmla="*/ 0 h 12"/>
              <a:gd name="T16" fmla="*/ 0 w 26"/>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2"/>
              <a:gd name="T29" fmla="*/ 26 w 2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2">
                <a:moveTo>
                  <a:pt x="20" y="1"/>
                </a:moveTo>
                <a:lnTo>
                  <a:pt x="19" y="0"/>
                </a:lnTo>
                <a:lnTo>
                  <a:pt x="7" y="0"/>
                </a:lnTo>
                <a:lnTo>
                  <a:pt x="0" y="4"/>
                </a:lnTo>
                <a:lnTo>
                  <a:pt x="7" y="10"/>
                </a:lnTo>
                <a:lnTo>
                  <a:pt x="13" y="12"/>
                </a:lnTo>
                <a:lnTo>
                  <a:pt x="19" y="12"/>
                </a:lnTo>
                <a:lnTo>
                  <a:pt x="26" y="8"/>
                </a:lnTo>
                <a:lnTo>
                  <a:pt x="2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3" name="Freeform 1276"/>
          <p:cNvSpPr>
            <a:spLocks/>
          </p:cNvSpPr>
          <p:nvPr/>
        </p:nvSpPr>
        <p:spPr bwMode="auto">
          <a:xfrm>
            <a:off x="2097088" y="2268538"/>
            <a:ext cx="14287" cy="9525"/>
          </a:xfrm>
          <a:custGeom>
            <a:avLst/>
            <a:gdLst>
              <a:gd name="T0" fmla="*/ 0 w 30"/>
              <a:gd name="T1" fmla="*/ 0 h 17"/>
              <a:gd name="T2" fmla="*/ 0 w 30"/>
              <a:gd name="T3" fmla="*/ 0 h 17"/>
              <a:gd name="T4" fmla="*/ 0 w 30"/>
              <a:gd name="T5" fmla="*/ 0 h 17"/>
              <a:gd name="T6" fmla="*/ 0 w 30"/>
              <a:gd name="T7" fmla="*/ 0 h 17"/>
              <a:gd name="T8" fmla="*/ 0 w 30"/>
              <a:gd name="T9" fmla="*/ 0 h 17"/>
              <a:gd name="T10" fmla="*/ 0 w 30"/>
              <a:gd name="T11" fmla="*/ 0 h 17"/>
              <a:gd name="T12" fmla="*/ 0 w 30"/>
              <a:gd name="T13" fmla="*/ 0 h 17"/>
              <a:gd name="T14" fmla="*/ 0 w 30"/>
              <a:gd name="T15" fmla="*/ 0 h 17"/>
              <a:gd name="T16" fmla="*/ 0 w 30"/>
              <a:gd name="T17" fmla="*/ 0 h 17"/>
              <a:gd name="T18" fmla="*/ 0 w 30"/>
              <a:gd name="T19" fmla="*/ 0 h 17"/>
              <a:gd name="T20" fmla="*/ 0 w 30"/>
              <a:gd name="T21" fmla="*/ 0 h 17"/>
              <a:gd name="T22" fmla="*/ 0 w 30"/>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7"/>
              <a:gd name="T38" fmla="*/ 30 w 30"/>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7">
                <a:moveTo>
                  <a:pt x="30" y="3"/>
                </a:moveTo>
                <a:lnTo>
                  <a:pt x="30" y="2"/>
                </a:lnTo>
                <a:lnTo>
                  <a:pt x="24" y="1"/>
                </a:lnTo>
                <a:lnTo>
                  <a:pt x="18" y="0"/>
                </a:lnTo>
                <a:lnTo>
                  <a:pt x="11" y="4"/>
                </a:lnTo>
                <a:lnTo>
                  <a:pt x="5" y="7"/>
                </a:lnTo>
                <a:lnTo>
                  <a:pt x="0" y="12"/>
                </a:lnTo>
                <a:lnTo>
                  <a:pt x="5" y="14"/>
                </a:lnTo>
                <a:lnTo>
                  <a:pt x="11" y="17"/>
                </a:lnTo>
                <a:lnTo>
                  <a:pt x="18" y="11"/>
                </a:lnTo>
                <a:lnTo>
                  <a:pt x="25" y="10"/>
                </a:lnTo>
                <a:lnTo>
                  <a:pt x="3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4" name="Freeform 1277"/>
          <p:cNvSpPr>
            <a:spLocks/>
          </p:cNvSpPr>
          <p:nvPr/>
        </p:nvSpPr>
        <p:spPr bwMode="auto">
          <a:xfrm>
            <a:off x="2100263" y="2028825"/>
            <a:ext cx="26987" cy="4763"/>
          </a:xfrm>
          <a:custGeom>
            <a:avLst/>
            <a:gdLst>
              <a:gd name="T0" fmla="*/ 0 w 59"/>
              <a:gd name="T1" fmla="*/ 0 h 12"/>
              <a:gd name="T2" fmla="*/ 0 w 59"/>
              <a:gd name="T3" fmla="*/ 0 h 12"/>
              <a:gd name="T4" fmla="*/ 0 w 59"/>
              <a:gd name="T5" fmla="*/ 0 h 12"/>
              <a:gd name="T6" fmla="*/ 0 w 59"/>
              <a:gd name="T7" fmla="*/ 0 h 12"/>
              <a:gd name="T8" fmla="*/ 0 w 59"/>
              <a:gd name="T9" fmla="*/ 0 h 12"/>
              <a:gd name="T10" fmla="*/ 0 w 59"/>
              <a:gd name="T11" fmla="*/ 0 h 12"/>
              <a:gd name="T12" fmla="*/ 0 w 59"/>
              <a:gd name="T13" fmla="*/ 0 h 12"/>
              <a:gd name="T14" fmla="*/ 0 w 59"/>
              <a:gd name="T15" fmla="*/ 0 h 12"/>
              <a:gd name="T16" fmla="*/ 0 w 59"/>
              <a:gd name="T17" fmla="*/ 0 h 12"/>
              <a:gd name="T18" fmla="*/ 0 w 59"/>
              <a:gd name="T19" fmla="*/ 0 h 12"/>
              <a:gd name="T20" fmla="*/ 0 w 59"/>
              <a:gd name="T21" fmla="*/ 0 h 12"/>
              <a:gd name="T22" fmla="*/ 0 w 59"/>
              <a:gd name="T23" fmla="*/ 0 h 12"/>
              <a:gd name="T24" fmla="*/ 0 w 59"/>
              <a:gd name="T25" fmla="*/ 0 h 12"/>
              <a:gd name="T26" fmla="*/ 0 w 59"/>
              <a:gd name="T27" fmla="*/ 0 h 12"/>
              <a:gd name="T28" fmla="*/ 0 w 59"/>
              <a:gd name="T29" fmla="*/ 0 h 12"/>
              <a:gd name="T30" fmla="*/ 0 w 59"/>
              <a:gd name="T31" fmla="*/ 0 h 12"/>
              <a:gd name="T32" fmla="*/ 0 w 5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2"/>
              <a:gd name="T53" fmla="*/ 59 w 5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2">
                <a:moveTo>
                  <a:pt x="26" y="12"/>
                </a:moveTo>
                <a:lnTo>
                  <a:pt x="32" y="11"/>
                </a:lnTo>
                <a:lnTo>
                  <a:pt x="38" y="11"/>
                </a:lnTo>
                <a:lnTo>
                  <a:pt x="45" y="11"/>
                </a:lnTo>
                <a:lnTo>
                  <a:pt x="52" y="8"/>
                </a:lnTo>
                <a:lnTo>
                  <a:pt x="59" y="4"/>
                </a:lnTo>
                <a:lnTo>
                  <a:pt x="52" y="0"/>
                </a:lnTo>
                <a:lnTo>
                  <a:pt x="39" y="0"/>
                </a:lnTo>
                <a:lnTo>
                  <a:pt x="32" y="2"/>
                </a:lnTo>
                <a:lnTo>
                  <a:pt x="26" y="2"/>
                </a:lnTo>
                <a:lnTo>
                  <a:pt x="20" y="2"/>
                </a:lnTo>
                <a:lnTo>
                  <a:pt x="12" y="3"/>
                </a:lnTo>
                <a:lnTo>
                  <a:pt x="6" y="5"/>
                </a:lnTo>
                <a:lnTo>
                  <a:pt x="0" y="8"/>
                </a:lnTo>
                <a:lnTo>
                  <a:pt x="12" y="10"/>
                </a:lnTo>
                <a:lnTo>
                  <a:pt x="20" y="11"/>
                </a:lnTo>
                <a:lnTo>
                  <a:pt x="26" y="1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5" name="Freeform 1278"/>
          <p:cNvSpPr>
            <a:spLocks/>
          </p:cNvSpPr>
          <p:nvPr/>
        </p:nvSpPr>
        <p:spPr bwMode="auto">
          <a:xfrm>
            <a:off x="2120900" y="2255838"/>
            <a:ext cx="6350" cy="4762"/>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1"/>
                </a:moveTo>
                <a:lnTo>
                  <a:pt x="13" y="0"/>
                </a:lnTo>
                <a:lnTo>
                  <a:pt x="7" y="4"/>
                </a:lnTo>
                <a:lnTo>
                  <a:pt x="0" y="8"/>
                </a:lnTo>
                <a:lnTo>
                  <a:pt x="7" y="6"/>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6" name="Freeform 1279"/>
          <p:cNvSpPr>
            <a:spLocks/>
          </p:cNvSpPr>
          <p:nvPr/>
        </p:nvSpPr>
        <p:spPr bwMode="auto">
          <a:xfrm>
            <a:off x="2124075" y="2057400"/>
            <a:ext cx="6350" cy="1588"/>
          </a:xfrm>
          <a:custGeom>
            <a:avLst/>
            <a:gdLst>
              <a:gd name="T0" fmla="*/ 0 w 12"/>
              <a:gd name="T1" fmla="*/ 0 h 2"/>
              <a:gd name="T2" fmla="*/ 0 w 12"/>
              <a:gd name="T3" fmla="*/ 0 h 2"/>
              <a:gd name="T4" fmla="*/ 0 w 12"/>
              <a:gd name="T5" fmla="*/ 444457367 h 2"/>
              <a:gd name="T6" fmla="*/ 0 w 12"/>
              <a:gd name="T7" fmla="*/ 444457367 h 2"/>
              <a:gd name="T8" fmla="*/ 0 w 12"/>
              <a:gd name="T9" fmla="*/ 0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12" y="0"/>
                </a:moveTo>
                <a:lnTo>
                  <a:pt x="7" y="0"/>
                </a:lnTo>
                <a:lnTo>
                  <a:pt x="0" y="2"/>
                </a:lnTo>
                <a:lnTo>
                  <a:pt x="6" y="1"/>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7" name="Freeform 1280"/>
          <p:cNvSpPr>
            <a:spLocks/>
          </p:cNvSpPr>
          <p:nvPr/>
        </p:nvSpPr>
        <p:spPr bwMode="auto">
          <a:xfrm>
            <a:off x="2124075" y="2122488"/>
            <a:ext cx="7938"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13" y="4"/>
                </a:moveTo>
                <a:lnTo>
                  <a:pt x="13" y="0"/>
                </a:lnTo>
                <a:lnTo>
                  <a:pt x="7" y="0"/>
                </a:lnTo>
                <a:lnTo>
                  <a:pt x="0" y="5"/>
                </a:lnTo>
                <a:lnTo>
                  <a:pt x="7" y="5"/>
                </a:lnTo>
                <a:lnTo>
                  <a:pt x="13"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8" name="Freeform 1281"/>
          <p:cNvSpPr>
            <a:spLocks/>
          </p:cNvSpPr>
          <p:nvPr/>
        </p:nvSpPr>
        <p:spPr bwMode="auto">
          <a:xfrm>
            <a:off x="2127250" y="2493963"/>
            <a:ext cx="4763" cy="1587"/>
          </a:xfrm>
          <a:custGeom>
            <a:avLst/>
            <a:gdLst>
              <a:gd name="T0" fmla="*/ 0 w 8"/>
              <a:gd name="T1" fmla="*/ 0 h 6"/>
              <a:gd name="T2" fmla="*/ 0 w 8"/>
              <a:gd name="T3" fmla="*/ 0 h 6"/>
              <a:gd name="T4" fmla="*/ 0 w 8"/>
              <a:gd name="T5" fmla="*/ 0 h 6"/>
              <a:gd name="T6" fmla="*/ 0 w 8"/>
              <a:gd name="T7" fmla="*/ 0 h 6"/>
              <a:gd name="T8" fmla="*/ 0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0" y="6"/>
                </a:moveTo>
                <a:lnTo>
                  <a:pt x="2" y="6"/>
                </a:lnTo>
                <a:lnTo>
                  <a:pt x="8" y="1"/>
                </a:lnTo>
                <a:lnTo>
                  <a:pt x="2" y="0"/>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49" name="Freeform 1282"/>
          <p:cNvSpPr>
            <a:spLocks/>
          </p:cNvSpPr>
          <p:nvPr/>
        </p:nvSpPr>
        <p:spPr bwMode="auto">
          <a:xfrm>
            <a:off x="2136775" y="2262188"/>
            <a:ext cx="11113" cy="9525"/>
          </a:xfrm>
          <a:custGeom>
            <a:avLst/>
            <a:gdLst>
              <a:gd name="T0" fmla="*/ 0 w 25"/>
              <a:gd name="T1" fmla="*/ 0 h 21"/>
              <a:gd name="T2" fmla="*/ 0 w 25"/>
              <a:gd name="T3" fmla="*/ 0 h 21"/>
              <a:gd name="T4" fmla="*/ 0 w 25"/>
              <a:gd name="T5" fmla="*/ 0 h 21"/>
              <a:gd name="T6" fmla="*/ 0 w 25"/>
              <a:gd name="T7" fmla="*/ 0 h 21"/>
              <a:gd name="T8" fmla="*/ 0 w 25"/>
              <a:gd name="T9" fmla="*/ 0 h 21"/>
              <a:gd name="T10" fmla="*/ 0 w 25"/>
              <a:gd name="T11" fmla="*/ 0 h 21"/>
              <a:gd name="T12" fmla="*/ 0 w 25"/>
              <a:gd name="T13" fmla="*/ 0 h 21"/>
              <a:gd name="T14" fmla="*/ 0 w 25"/>
              <a:gd name="T15" fmla="*/ 0 h 21"/>
              <a:gd name="T16" fmla="*/ 0 w 25"/>
              <a:gd name="T17" fmla="*/ 0 h 21"/>
              <a:gd name="T18" fmla="*/ 0 w 25"/>
              <a:gd name="T19" fmla="*/ 0 h 21"/>
              <a:gd name="T20" fmla="*/ 0 w 2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21"/>
              <a:gd name="T35" fmla="*/ 25 w 2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21">
                <a:moveTo>
                  <a:pt x="24" y="2"/>
                </a:moveTo>
                <a:lnTo>
                  <a:pt x="20" y="0"/>
                </a:lnTo>
                <a:lnTo>
                  <a:pt x="15" y="0"/>
                </a:lnTo>
                <a:lnTo>
                  <a:pt x="9" y="6"/>
                </a:lnTo>
                <a:lnTo>
                  <a:pt x="2" y="9"/>
                </a:lnTo>
                <a:lnTo>
                  <a:pt x="0" y="17"/>
                </a:lnTo>
                <a:lnTo>
                  <a:pt x="6" y="21"/>
                </a:lnTo>
                <a:lnTo>
                  <a:pt x="12" y="17"/>
                </a:lnTo>
                <a:lnTo>
                  <a:pt x="19" y="15"/>
                </a:lnTo>
                <a:lnTo>
                  <a:pt x="25" y="9"/>
                </a:lnTo>
                <a:lnTo>
                  <a:pt x="2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0" name="Freeform 1283"/>
          <p:cNvSpPr>
            <a:spLocks/>
          </p:cNvSpPr>
          <p:nvPr/>
        </p:nvSpPr>
        <p:spPr bwMode="auto">
          <a:xfrm>
            <a:off x="2138363" y="2022475"/>
            <a:ext cx="4762" cy="1588"/>
          </a:xfrm>
          <a:custGeom>
            <a:avLst/>
            <a:gdLst>
              <a:gd name="T0" fmla="*/ 0 w 7"/>
              <a:gd name="T1" fmla="*/ 0 h 2"/>
              <a:gd name="T2" fmla="*/ 0 w 7"/>
              <a:gd name="T3" fmla="*/ 0 h 2"/>
              <a:gd name="T4" fmla="*/ 0 w 7"/>
              <a:gd name="T5" fmla="*/ 444457367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0"/>
                </a:moveTo>
                <a:lnTo>
                  <a:pt x="6" y="0"/>
                </a:lnTo>
                <a:lnTo>
                  <a:pt x="0" y="2"/>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1" name="Freeform 1284"/>
          <p:cNvSpPr>
            <a:spLocks/>
          </p:cNvSpPr>
          <p:nvPr/>
        </p:nvSpPr>
        <p:spPr bwMode="auto">
          <a:xfrm>
            <a:off x="2139950" y="2244725"/>
            <a:ext cx="7938" cy="6350"/>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w 13"/>
              <a:gd name="T11" fmla="*/ 0 h 13"/>
              <a:gd name="T12" fmla="*/ 0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12" y="6"/>
                </a:moveTo>
                <a:lnTo>
                  <a:pt x="13" y="4"/>
                </a:lnTo>
                <a:lnTo>
                  <a:pt x="6" y="0"/>
                </a:lnTo>
                <a:lnTo>
                  <a:pt x="1" y="6"/>
                </a:lnTo>
                <a:lnTo>
                  <a:pt x="0" y="13"/>
                </a:lnTo>
                <a:lnTo>
                  <a:pt x="6" y="12"/>
                </a:lnTo>
                <a:lnTo>
                  <a:pt x="12"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2" name="Freeform 1285"/>
          <p:cNvSpPr>
            <a:spLocks/>
          </p:cNvSpPr>
          <p:nvPr/>
        </p:nvSpPr>
        <p:spPr bwMode="auto">
          <a:xfrm>
            <a:off x="2141538" y="2119313"/>
            <a:ext cx="52387" cy="25400"/>
          </a:xfrm>
          <a:custGeom>
            <a:avLst/>
            <a:gdLst>
              <a:gd name="T0" fmla="*/ 0 w 112"/>
              <a:gd name="T1" fmla="*/ 0 h 57"/>
              <a:gd name="T2" fmla="*/ 0 w 112"/>
              <a:gd name="T3" fmla="*/ 0 h 57"/>
              <a:gd name="T4" fmla="*/ 0 w 112"/>
              <a:gd name="T5" fmla="*/ 0 h 57"/>
              <a:gd name="T6" fmla="*/ 0 w 112"/>
              <a:gd name="T7" fmla="*/ 0 h 57"/>
              <a:gd name="T8" fmla="*/ 0 w 112"/>
              <a:gd name="T9" fmla="*/ 0 h 57"/>
              <a:gd name="T10" fmla="*/ 0 w 112"/>
              <a:gd name="T11" fmla="*/ 0 h 57"/>
              <a:gd name="T12" fmla="*/ 0 w 112"/>
              <a:gd name="T13" fmla="*/ 0 h 57"/>
              <a:gd name="T14" fmla="*/ 0 w 112"/>
              <a:gd name="T15" fmla="*/ 0 h 57"/>
              <a:gd name="T16" fmla="*/ 0 w 112"/>
              <a:gd name="T17" fmla="*/ 0 h 57"/>
              <a:gd name="T18" fmla="*/ 0 w 112"/>
              <a:gd name="T19" fmla="*/ 0 h 57"/>
              <a:gd name="T20" fmla="*/ 0 w 112"/>
              <a:gd name="T21" fmla="*/ 0 h 57"/>
              <a:gd name="T22" fmla="*/ 0 w 112"/>
              <a:gd name="T23" fmla="*/ 0 h 57"/>
              <a:gd name="T24" fmla="*/ 0 w 112"/>
              <a:gd name="T25" fmla="*/ 0 h 57"/>
              <a:gd name="T26" fmla="*/ 0 w 112"/>
              <a:gd name="T27" fmla="*/ 0 h 57"/>
              <a:gd name="T28" fmla="*/ 0 w 112"/>
              <a:gd name="T29" fmla="*/ 0 h 57"/>
              <a:gd name="T30" fmla="*/ 0 w 112"/>
              <a:gd name="T31" fmla="*/ 0 h 57"/>
              <a:gd name="T32" fmla="*/ 0 w 112"/>
              <a:gd name="T33" fmla="*/ 0 h 57"/>
              <a:gd name="T34" fmla="*/ 0 w 112"/>
              <a:gd name="T35" fmla="*/ 0 h 57"/>
              <a:gd name="T36" fmla="*/ 0 w 112"/>
              <a:gd name="T37" fmla="*/ 0 h 57"/>
              <a:gd name="T38" fmla="*/ 0 w 112"/>
              <a:gd name="T39" fmla="*/ 0 h 57"/>
              <a:gd name="T40" fmla="*/ 0 w 112"/>
              <a:gd name="T41" fmla="*/ 0 h 57"/>
              <a:gd name="T42" fmla="*/ 0 w 112"/>
              <a:gd name="T43" fmla="*/ 0 h 57"/>
              <a:gd name="T44" fmla="*/ 0 w 112"/>
              <a:gd name="T45" fmla="*/ 0 h 57"/>
              <a:gd name="T46" fmla="*/ 0 w 112"/>
              <a:gd name="T47" fmla="*/ 0 h 57"/>
              <a:gd name="T48" fmla="*/ 0 w 112"/>
              <a:gd name="T49" fmla="*/ 0 h 57"/>
              <a:gd name="T50" fmla="*/ 0 w 112"/>
              <a:gd name="T51" fmla="*/ 0 h 57"/>
              <a:gd name="T52" fmla="*/ 0 w 112"/>
              <a:gd name="T53" fmla="*/ 0 h 57"/>
              <a:gd name="T54" fmla="*/ 0 w 112"/>
              <a:gd name="T55" fmla="*/ 0 h 57"/>
              <a:gd name="T56" fmla="*/ 0 w 112"/>
              <a:gd name="T57" fmla="*/ 0 h 57"/>
              <a:gd name="T58" fmla="*/ 0 w 112"/>
              <a:gd name="T59" fmla="*/ 0 h 57"/>
              <a:gd name="T60" fmla="*/ 0 w 112"/>
              <a:gd name="T61" fmla="*/ 0 h 57"/>
              <a:gd name="T62" fmla="*/ 0 w 112"/>
              <a:gd name="T63" fmla="*/ 0 h 57"/>
              <a:gd name="T64" fmla="*/ 0 w 112"/>
              <a:gd name="T65" fmla="*/ 0 h 57"/>
              <a:gd name="T66" fmla="*/ 0 w 112"/>
              <a:gd name="T67" fmla="*/ 0 h 57"/>
              <a:gd name="T68" fmla="*/ 0 w 112"/>
              <a:gd name="T69" fmla="*/ 0 h 57"/>
              <a:gd name="T70" fmla="*/ 0 w 112"/>
              <a:gd name="T71" fmla="*/ 0 h 57"/>
              <a:gd name="T72" fmla="*/ 0 w 112"/>
              <a:gd name="T73" fmla="*/ 0 h 57"/>
              <a:gd name="T74" fmla="*/ 0 w 112"/>
              <a:gd name="T75" fmla="*/ 0 h 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57"/>
              <a:gd name="T116" fmla="*/ 112 w 112"/>
              <a:gd name="T117" fmla="*/ 57 h 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57">
                <a:moveTo>
                  <a:pt x="0" y="18"/>
                </a:moveTo>
                <a:lnTo>
                  <a:pt x="6" y="18"/>
                </a:lnTo>
                <a:lnTo>
                  <a:pt x="13" y="22"/>
                </a:lnTo>
                <a:lnTo>
                  <a:pt x="19" y="25"/>
                </a:lnTo>
                <a:lnTo>
                  <a:pt x="25" y="30"/>
                </a:lnTo>
                <a:lnTo>
                  <a:pt x="20" y="37"/>
                </a:lnTo>
                <a:lnTo>
                  <a:pt x="26" y="38"/>
                </a:lnTo>
                <a:lnTo>
                  <a:pt x="26" y="45"/>
                </a:lnTo>
                <a:lnTo>
                  <a:pt x="30" y="51"/>
                </a:lnTo>
                <a:lnTo>
                  <a:pt x="30" y="56"/>
                </a:lnTo>
                <a:lnTo>
                  <a:pt x="36" y="57"/>
                </a:lnTo>
                <a:lnTo>
                  <a:pt x="42" y="53"/>
                </a:lnTo>
                <a:lnTo>
                  <a:pt x="48" y="50"/>
                </a:lnTo>
                <a:lnTo>
                  <a:pt x="55" y="48"/>
                </a:lnTo>
                <a:lnTo>
                  <a:pt x="61" y="43"/>
                </a:lnTo>
                <a:lnTo>
                  <a:pt x="67" y="41"/>
                </a:lnTo>
                <a:lnTo>
                  <a:pt x="73" y="39"/>
                </a:lnTo>
                <a:lnTo>
                  <a:pt x="86" y="32"/>
                </a:lnTo>
                <a:lnTo>
                  <a:pt x="92" y="30"/>
                </a:lnTo>
                <a:lnTo>
                  <a:pt x="98" y="25"/>
                </a:lnTo>
                <a:lnTo>
                  <a:pt x="105" y="19"/>
                </a:lnTo>
                <a:lnTo>
                  <a:pt x="111" y="16"/>
                </a:lnTo>
                <a:lnTo>
                  <a:pt x="112" y="9"/>
                </a:lnTo>
                <a:lnTo>
                  <a:pt x="106" y="8"/>
                </a:lnTo>
                <a:lnTo>
                  <a:pt x="105" y="6"/>
                </a:lnTo>
                <a:lnTo>
                  <a:pt x="98" y="0"/>
                </a:lnTo>
                <a:lnTo>
                  <a:pt x="86" y="0"/>
                </a:lnTo>
                <a:lnTo>
                  <a:pt x="79" y="1"/>
                </a:lnTo>
                <a:lnTo>
                  <a:pt x="72" y="2"/>
                </a:lnTo>
                <a:lnTo>
                  <a:pt x="47" y="2"/>
                </a:lnTo>
                <a:lnTo>
                  <a:pt x="39" y="4"/>
                </a:lnTo>
                <a:lnTo>
                  <a:pt x="32" y="4"/>
                </a:lnTo>
                <a:lnTo>
                  <a:pt x="27" y="6"/>
                </a:lnTo>
                <a:lnTo>
                  <a:pt x="20" y="9"/>
                </a:lnTo>
                <a:lnTo>
                  <a:pt x="15" y="12"/>
                </a:lnTo>
                <a:lnTo>
                  <a:pt x="8" y="14"/>
                </a:lnTo>
                <a:lnTo>
                  <a:pt x="2" y="16"/>
                </a:lnTo>
                <a:lnTo>
                  <a:pt x="0" y="1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3" name="Freeform 1286"/>
          <p:cNvSpPr>
            <a:spLocks/>
          </p:cNvSpPr>
          <p:nvPr/>
        </p:nvSpPr>
        <p:spPr bwMode="auto">
          <a:xfrm>
            <a:off x="2151063" y="2259013"/>
            <a:ext cx="6350" cy="6350"/>
          </a:xfrm>
          <a:custGeom>
            <a:avLst/>
            <a:gdLst>
              <a:gd name="T0" fmla="*/ 0 w 12"/>
              <a:gd name="T1" fmla="*/ 0 h 12"/>
              <a:gd name="T2" fmla="*/ 0 w 12"/>
              <a:gd name="T3" fmla="*/ 0 h 12"/>
              <a:gd name="T4" fmla="*/ 0 w 12"/>
              <a:gd name="T5" fmla="*/ 0 h 12"/>
              <a:gd name="T6" fmla="*/ 0 w 12"/>
              <a:gd name="T7" fmla="*/ 0 h 12"/>
              <a:gd name="T8" fmla="*/ 0 w 12"/>
              <a:gd name="T9" fmla="*/ 0 h 12"/>
              <a:gd name="T10" fmla="*/ 0 w 12"/>
              <a:gd name="T11" fmla="*/ 0 h 12"/>
              <a:gd name="T12" fmla="*/ 0 w 12"/>
              <a:gd name="T13" fmla="*/ 0 h 12"/>
              <a:gd name="T14" fmla="*/ 0 60000 65536"/>
              <a:gd name="T15" fmla="*/ 0 60000 65536"/>
              <a:gd name="T16" fmla="*/ 0 60000 65536"/>
              <a:gd name="T17" fmla="*/ 0 60000 65536"/>
              <a:gd name="T18" fmla="*/ 0 60000 65536"/>
              <a:gd name="T19" fmla="*/ 0 60000 65536"/>
              <a:gd name="T20" fmla="*/ 0 60000 65536"/>
              <a:gd name="T21" fmla="*/ 0 w 12"/>
              <a:gd name="T22" fmla="*/ 0 h 12"/>
              <a:gd name="T23" fmla="*/ 12 w 1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2">
                <a:moveTo>
                  <a:pt x="6" y="12"/>
                </a:moveTo>
                <a:lnTo>
                  <a:pt x="7" y="11"/>
                </a:lnTo>
                <a:lnTo>
                  <a:pt x="12" y="5"/>
                </a:lnTo>
                <a:lnTo>
                  <a:pt x="8" y="0"/>
                </a:lnTo>
                <a:lnTo>
                  <a:pt x="2" y="4"/>
                </a:lnTo>
                <a:lnTo>
                  <a:pt x="0" y="11"/>
                </a:lnTo>
                <a:lnTo>
                  <a:pt x="6" y="1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4" name="Freeform 1287"/>
          <p:cNvSpPr>
            <a:spLocks/>
          </p:cNvSpPr>
          <p:nvPr/>
        </p:nvSpPr>
        <p:spPr bwMode="auto">
          <a:xfrm>
            <a:off x="2154238" y="2476500"/>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5" y="2"/>
                </a:moveTo>
                <a:lnTo>
                  <a:pt x="6" y="0"/>
                </a:lnTo>
                <a:lnTo>
                  <a:pt x="0" y="3"/>
                </a:lnTo>
                <a:lnTo>
                  <a:pt x="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5" name="Freeform 1288"/>
          <p:cNvSpPr>
            <a:spLocks/>
          </p:cNvSpPr>
          <p:nvPr/>
        </p:nvSpPr>
        <p:spPr bwMode="auto">
          <a:xfrm>
            <a:off x="2160588" y="1995488"/>
            <a:ext cx="88900" cy="22225"/>
          </a:xfrm>
          <a:custGeom>
            <a:avLst/>
            <a:gdLst>
              <a:gd name="T0" fmla="*/ 0 w 185"/>
              <a:gd name="T1" fmla="*/ 0 h 46"/>
              <a:gd name="T2" fmla="*/ 0 w 185"/>
              <a:gd name="T3" fmla="*/ 0 h 46"/>
              <a:gd name="T4" fmla="*/ 0 w 185"/>
              <a:gd name="T5" fmla="*/ 0 h 46"/>
              <a:gd name="T6" fmla="*/ 0 w 185"/>
              <a:gd name="T7" fmla="*/ 0 h 46"/>
              <a:gd name="T8" fmla="*/ 0 w 185"/>
              <a:gd name="T9" fmla="*/ 0 h 46"/>
              <a:gd name="T10" fmla="*/ 0 w 185"/>
              <a:gd name="T11" fmla="*/ 0 h 46"/>
              <a:gd name="T12" fmla="*/ 0 w 185"/>
              <a:gd name="T13" fmla="*/ 0 h 46"/>
              <a:gd name="T14" fmla="*/ 0 w 185"/>
              <a:gd name="T15" fmla="*/ 0 h 46"/>
              <a:gd name="T16" fmla="*/ 0 w 185"/>
              <a:gd name="T17" fmla="*/ 0 h 46"/>
              <a:gd name="T18" fmla="*/ 0 w 185"/>
              <a:gd name="T19" fmla="*/ 0 h 46"/>
              <a:gd name="T20" fmla="*/ 0 w 185"/>
              <a:gd name="T21" fmla="*/ 0 h 46"/>
              <a:gd name="T22" fmla="*/ 0 w 185"/>
              <a:gd name="T23" fmla="*/ 0 h 46"/>
              <a:gd name="T24" fmla="*/ 0 w 185"/>
              <a:gd name="T25" fmla="*/ 0 h 46"/>
              <a:gd name="T26" fmla="*/ 0 w 185"/>
              <a:gd name="T27" fmla="*/ 0 h 46"/>
              <a:gd name="T28" fmla="*/ 0 w 185"/>
              <a:gd name="T29" fmla="*/ 0 h 46"/>
              <a:gd name="T30" fmla="*/ 0 w 185"/>
              <a:gd name="T31" fmla="*/ 0 h 46"/>
              <a:gd name="T32" fmla="*/ 0 w 185"/>
              <a:gd name="T33" fmla="*/ 0 h 46"/>
              <a:gd name="T34" fmla="*/ 0 w 185"/>
              <a:gd name="T35" fmla="*/ 0 h 46"/>
              <a:gd name="T36" fmla="*/ 0 w 185"/>
              <a:gd name="T37" fmla="*/ 0 h 46"/>
              <a:gd name="T38" fmla="*/ 0 w 185"/>
              <a:gd name="T39" fmla="*/ 0 h 46"/>
              <a:gd name="T40" fmla="*/ 0 w 185"/>
              <a:gd name="T41" fmla="*/ 0 h 46"/>
              <a:gd name="T42" fmla="*/ 0 w 185"/>
              <a:gd name="T43" fmla="*/ 0 h 46"/>
              <a:gd name="T44" fmla="*/ 0 w 185"/>
              <a:gd name="T45" fmla="*/ 0 h 46"/>
              <a:gd name="T46" fmla="*/ 0 w 185"/>
              <a:gd name="T47" fmla="*/ 0 h 46"/>
              <a:gd name="T48" fmla="*/ 0 w 185"/>
              <a:gd name="T49" fmla="*/ 0 h 46"/>
              <a:gd name="T50" fmla="*/ 0 w 185"/>
              <a:gd name="T51" fmla="*/ 0 h 46"/>
              <a:gd name="T52" fmla="*/ 0 w 185"/>
              <a:gd name="T53" fmla="*/ 0 h 46"/>
              <a:gd name="T54" fmla="*/ 0 w 185"/>
              <a:gd name="T55" fmla="*/ 0 h 46"/>
              <a:gd name="T56" fmla="*/ 0 w 185"/>
              <a:gd name="T57" fmla="*/ 0 h 46"/>
              <a:gd name="T58" fmla="*/ 0 w 185"/>
              <a:gd name="T59" fmla="*/ 0 h 46"/>
              <a:gd name="T60" fmla="*/ 0 w 185"/>
              <a:gd name="T61" fmla="*/ 0 h 46"/>
              <a:gd name="T62" fmla="*/ 0 w 185"/>
              <a:gd name="T63" fmla="*/ 0 h 46"/>
              <a:gd name="T64" fmla="*/ 0 w 185"/>
              <a:gd name="T65" fmla="*/ 0 h 46"/>
              <a:gd name="T66" fmla="*/ 0 w 185"/>
              <a:gd name="T67" fmla="*/ 0 h 46"/>
              <a:gd name="T68" fmla="*/ 0 w 185"/>
              <a:gd name="T69" fmla="*/ 0 h 46"/>
              <a:gd name="T70" fmla="*/ 0 w 185"/>
              <a:gd name="T71" fmla="*/ 0 h 46"/>
              <a:gd name="T72" fmla="*/ 0 w 185"/>
              <a:gd name="T73" fmla="*/ 0 h 46"/>
              <a:gd name="T74" fmla="*/ 0 w 185"/>
              <a:gd name="T75" fmla="*/ 0 h 46"/>
              <a:gd name="T76" fmla="*/ 0 w 185"/>
              <a:gd name="T77" fmla="*/ 0 h 46"/>
              <a:gd name="T78" fmla="*/ 0 w 185"/>
              <a:gd name="T79" fmla="*/ 0 h 46"/>
              <a:gd name="T80" fmla="*/ 0 w 185"/>
              <a:gd name="T81" fmla="*/ 0 h 46"/>
              <a:gd name="T82" fmla="*/ 0 w 185"/>
              <a:gd name="T83" fmla="*/ 0 h 46"/>
              <a:gd name="T84" fmla="*/ 0 w 185"/>
              <a:gd name="T85" fmla="*/ 0 h 46"/>
              <a:gd name="T86" fmla="*/ 0 w 185"/>
              <a:gd name="T87" fmla="*/ 0 h 46"/>
              <a:gd name="T88" fmla="*/ 0 w 185"/>
              <a:gd name="T89" fmla="*/ 0 h 46"/>
              <a:gd name="T90" fmla="*/ 0 w 185"/>
              <a:gd name="T91" fmla="*/ 0 h 46"/>
              <a:gd name="T92" fmla="*/ 0 w 185"/>
              <a:gd name="T93" fmla="*/ 0 h 46"/>
              <a:gd name="T94" fmla="*/ 0 w 185"/>
              <a:gd name="T95" fmla="*/ 0 h 46"/>
              <a:gd name="T96" fmla="*/ 0 w 185"/>
              <a:gd name="T97" fmla="*/ 0 h 46"/>
              <a:gd name="T98" fmla="*/ 0 w 185"/>
              <a:gd name="T99" fmla="*/ 0 h 46"/>
              <a:gd name="T100" fmla="*/ 0 w 185"/>
              <a:gd name="T101" fmla="*/ 0 h 46"/>
              <a:gd name="T102" fmla="*/ 0 w 185"/>
              <a:gd name="T103" fmla="*/ 0 h 46"/>
              <a:gd name="T104" fmla="*/ 0 w 185"/>
              <a:gd name="T105" fmla="*/ 0 h 46"/>
              <a:gd name="T106" fmla="*/ 0 w 185"/>
              <a:gd name="T107" fmla="*/ 0 h 46"/>
              <a:gd name="T108" fmla="*/ 0 w 185"/>
              <a:gd name="T109" fmla="*/ 0 h 46"/>
              <a:gd name="T110" fmla="*/ 0 w 185"/>
              <a:gd name="T111" fmla="*/ 0 h 46"/>
              <a:gd name="T112" fmla="*/ 0 w 185"/>
              <a:gd name="T113" fmla="*/ 0 h 46"/>
              <a:gd name="T114" fmla="*/ 0 w 185"/>
              <a:gd name="T115" fmla="*/ 0 h 46"/>
              <a:gd name="T116" fmla="*/ 0 w 185"/>
              <a:gd name="T117" fmla="*/ 0 h 46"/>
              <a:gd name="T118" fmla="*/ 0 w 185"/>
              <a:gd name="T119" fmla="*/ 0 h 46"/>
              <a:gd name="T120" fmla="*/ 0 w 185"/>
              <a:gd name="T121" fmla="*/ 0 h 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5"/>
              <a:gd name="T184" fmla="*/ 0 h 46"/>
              <a:gd name="T185" fmla="*/ 185 w 185"/>
              <a:gd name="T186" fmla="*/ 46 h 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5" h="46">
                <a:moveTo>
                  <a:pt x="159" y="11"/>
                </a:moveTo>
                <a:lnTo>
                  <a:pt x="165" y="11"/>
                </a:lnTo>
                <a:lnTo>
                  <a:pt x="172" y="10"/>
                </a:lnTo>
                <a:lnTo>
                  <a:pt x="179" y="8"/>
                </a:lnTo>
                <a:lnTo>
                  <a:pt x="185" y="5"/>
                </a:lnTo>
                <a:lnTo>
                  <a:pt x="178" y="1"/>
                </a:lnTo>
                <a:lnTo>
                  <a:pt x="168" y="1"/>
                </a:lnTo>
                <a:lnTo>
                  <a:pt x="161" y="0"/>
                </a:lnTo>
                <a:lnTo>
                  <a:pt x="154" y="1"/>
                </a:lnTo>
                <a:lnTo>
                  <a:pt x="147" y="1"/>
                </a:lnTo>
                <a:lnTo>
                  <a:pt x="141" y="2"/>
                </a:lnTo>
                <a:lnTo>
                  <a:pt x="135" y="3"/>
                </a:lnTo>
                <a:lnTo>
                  <a:pt x="129" y="2"/>
                </a:lnTo>
                <a:lnTo>
                  <a:pt x="122" y="2"/>
                </a:lnTo>
                <a:lnTo>
                  <a:pt x="116" y="3"/>
                </a:lnTo>
                <a:lnTo>
                  <a:pt x="109" y="3"/>
                </a:lnTo>
                <a:lnTo>
                  <a:pt x="102" y="5"/>
                </a:lnTo>
                <a:lnTo>
                  <a:pt x="96" y="5"/>
                </a:lnTo>
                <a:lnTo>
                  <a:pt x="84" y="5"/>
                </a:lnTo>
                <a:lnTo>
                  <a:pt x="77" y="6"/>
                </a:lnTo>
                <a:lnTo>
                  <a:pt x="71" y="6"/>
                </a:lnTo>
                <a:lnTo>
                  <a:pt x="57" y="8"/>
                </a:lnTo>
                <a:lnTo>
                  <a:pt x="45" y="11"/>
                </a:lnTo>
                <a:lnTo>
                  <a:pt x="39" y="12"/>
                </a:lnTo>
                <a:lnTo>
                  <a:pt x="32" y="12"/>
                </a:lnTo>
                <a:lnTo>
                  <a:pt x="26" y="12"/>
                </a:lnTo>
                <a:lnTo>
                  <a:pt x="20" y="16"/>
                </a:lnTo>
                <a:lnTo>
                  <a:pt x="14" y="19"/>
                </a:lnTo>
                <a:lnTo>
                  <a:pt x="8" y="26"/>
                </a:lnTo>
                <a:lnTo>
                  <a:pt x="0" y="30"/>
                </a:lnTo>
                <a:lnTo>
                  <a:pt x="3" y="37"/>
                </a:lnTo>
                <a:lnTo>
                  <a:pt x="9" y="38"/>
                </a:lnTo>
                <a:lnTo>
                  <a:pt x="15" y="38"/>
                </a:lnTo>
                <a:lnTo>
                  <a:pt x="19" y="45"/>
                </a:lnTo>
                <a:lnTo>
                  <a:pt x="26" y="46"/>
                </a:lnTo>
                <a:lnTo>
                  <a:pt x="32" y="45"/>
                </a:lnTo>
                <a:lnTo>
                  <a:pt x="39" y="45"/>
                </a:lnTo>
                <a:lnTo>
                  <a:pt x="45" y="44"/>
                </a:lnTo>
                <a:lnTo>
                  <a:pt x="51" y="43"/>
                </a:lnTo>
                <a:lnTo>
                  <a:pt x="58" y="42"/>
                </a:lnTo>
                <a:lnTo>
                  <a:pt x="65" y="41"/>
                </a:lnTo>
                <a:lnTo>
                  <a:pt x="71" y="41"/>
                </a:lnTo>
                <a:lnTo>
                  <a:pt x="77" y="42"/>
                </a:lnTo>
                <a:lnTo>
                  <a:pt x="84" y="41"/>
                </a:lnTo>
                <a:lnTo>
                  <a:pt x="90" y="38"/>
                </a:lnTo>
                <a:lnTo>
                  <a:pt x="98" y="38"/>
                </a:lnTo>
                <a:lnTo>
                  <a:pt x="111" y="36"/>
                </a:lnTo>
                <a:lnTo>
                  <a:pt x="118" y="35"/>
                </a:lnTo>
                <a:lnTo>
                  <a:pt x="125" y="33"/>
                </a:lnTo>
                <a:lnTo>
                  <a:pt x="132" y="29"/>
                </a:lnTo>
                <a:lnTo>
                  <a:pt x="137" y="24"/>
                </a:lnTo>
                <a:lnTo>
                  <a:pt x="132" y="20"/>
                </a:lnTo>
                <a:lnTo>
                  <a:pt x="124" y="20"/>
                </a:lnTo>
                <a:lnTo>
                  <a:pt x="117" y="20"/>
                </a:lnTo>
                <a:lnTo>
                  <a:pt x="124" y="14"/>
                </a:lnTo>
                <a:lnTo>
                  <a:pt x="131" y="14"/>
                </a:lnTo>
                <a:lnTo>
                  <a:pt x="137" y="13"/>
                </a:lnTo>
                <a:lnTo>
                  <a:pt x="143" y="12"/>
                </a:lnTo>
                <a:lnTo>
                  <a:pt x="150" y="12"/>
                </a:lnTo>
                <a:lnTo>
                  <a:pt x="157" y="11"/>
                </a:lnTo>
                <a:lnTo>
                  <a:pt x="159" y="1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6" name="Freeform 1289"/>
          <p:cNvSpPr>
            <a:spLocks/>
          </p:cNvSpPr>
          <p:nvPr/>
        </p:nvSpPr>
        <p:spPr bwMode="auto">
          <a:xfrm>
            <a:off x="2165350" y="2235200"/>
            <a:ext cx="88900" cy="46038"/>
          </a:xfrm>
          <a:custGeom>
            <a:avLst/>
            <a:gdLst>
              <a:gd name="T0" fmla="*/ 0 w 189"/>
              <a:gd name="T1" fmla="*/ 0 h 96"/>
              <a:gd name="T2" fmla="*/ 0 w 189"/>
              <a:gd name="T3" fmla="*/ 0 h 96"/>
              <a:gd name="T4" fmla="*/ 0 w 189"/>
              <a:gd name="T5" fmla="*/ 0 h 96"/>
              <a:gd name="T6" fmla="*/ 0 w 189"/>
              <a:gd name="T7" fmla="*/ 0 h 96"/>
              <a:gd name="T8" fmla="*/ 0 w 189"/>
              <a:gd name="T9" fmla="*/ 0 h 96"/>
              <a:gd name="T10" fmla="*/ 0 w 189"/>
              <a:gd name="T11" fmla="*/ 0 h 96"/>
              <a:gd name="T12" fmla="*/ 0 w 189"/>
              <a:gd name="T13" fmla="*/ 0 h 96"/>
              <a:gd name="T14" fmla="*/ 0 w 189"/>
              <a:gd name="T15" fmla="*/ 0 h 96"/>
              <a:gd name="T16" fmla="*/ 0 w 189"/>
              <a:gd name="T17" fmla="*/ 0 h 96"/>
              <a:gd name="T18" fmla="*/ 0 w 189"/>
              <a:gd name="T19" fmla="*/ 0 h 96"/>
              <a:gd name="T20" fmla="*/ 0 w 189"/>
              <a:gd name="T21" fmla="*/ 0 h 96"/>
              <a:gd name="T22" fmla="*/ 0 w 189"/>
              <a:gd name="T23" fmla="*/ 0 h 96"/>
              <a:gd name="T24" fmla="*/ 0 w 189"/>
              <a:gd name="T25" fmla="*/ 0 h 96"/>
              <a:gd name="T26" fmla="*/ 0 w 189"/>
              <a:gd name="T27" fmla="*/ 0 h 96"/>
              <a:gd name="T28" fmla="*/ 0 w 189"/>
              <a:gd name="T29" fmla="*/ 0 h 96"/>
              <a:gd name="T30" fmla="*/ 0 w 189"/>
              <a:gd name="T31" fmla="*/ 0 h 96"/>
              <a:gd name="T32" fmla="*/ 0 w 189"/>
              <a:gd name="T33" fmla="*/ 0 h 96"/>
              <a:gd name="T34" fmla="*/ 0 w 189"/>
              <a:gd name="T35" fmla="*/ 0 h 96"/>
              <a:gd name="T36" fmla="*/ 0 w 189"/>
              <a:gd name="T37" fmla="*/ 0 h 96"/>
              <a:gd name="T38" fmla="*/ 0 w 189"/>
              <a:gd name="T39" fmla="*/ 0 h 96"/>
              <a:gd name="T40" fmla="*/ 0 w 189"/>
              <a:gd name="T41" fmla="*/ 0 h 96"/>
              <a:gd name="T42" fmla="*/ 0 w 189"/>
              <a:gd name="T43" fmla="*/ 0 h 96"/>
              <a:gd name="T44" fmla="*/ 0 w 189"/>
              <a:gd name="T45" fmla="*/ 0 h 96"/>
              <a:gd name="T46" fmla="*/ 0 w 189"/>
              <a:gd name="T47" fmla="*/ 0 h 96"/>
              <a:gd name="T48" fmla="*/ 0 w 189"/>
              <a:gd name="T49" fmla="*/ 0 h 96"/>
              <a:gd name="T50" fmla="*/ 0 w 189"/>
              <a:gd name="T51" fmla="*/ 0 h 96"/>
              <a:gd name="T52" fmla="*/ 0 w 189"/>
              <a:gd name="T53" fmla="*/ 0 h 96"/>
              <a:gd name="T54" fmla="*/ 0 w 189"/>
              <a:gd name="T55" fmla="*/ 0 h 96"/>
              <a:gd name="T56" fmla="*/ 0 w 189"/>
              <a:gd name="T57" fmla="*/ 0 h 96"/>
              <a:gd name="T58" fmla="*/ 0 w 189"/>
              <a:gd name="T59" fmla="*/ 0 h 96"/>
              <a:gd name="T60" fmla="*/ 0 w 189"/>
              <a:gd name="T61" fmla="*/ 0 h 96"/>
              <a:gd name="T62" fmla="*/ 0 w 189"/>
              <a:gd name="T63" fmla="*/ 0 h 96"/>
              <a:gd name="T64" fmla="*/ 0 w 189"/>
              <a:gd name="T65" fmla="*/ 0 h 96"/>
              <a:gd name="T66" fmla="*/ 0 w 189"/>
              <a:gd name="T67" fmla="*/ 0 h 96"/>
              <a:gd name="T68" fmla="*/ 0 w 189"/>
              <a:gd name="T69" fmla="*/ 0 h 96"/>
              <a:gd name="T70" fmla="*/ 0 w 189"/>
              <a:gd name="T71" fmla="*/ 0 h 96"/>
              <a:gd name="T72" fmla="*/ 0 w 189"/>
              <a:gd name="T73" fmla="*/ 0 h 96"/>
              <a:gd name="T74" fmla="*/ 0 w 189"/>
              <a:gd name="T75" fmla="*/ 0 h 96"/>
              <a:gd name="T76" fmla="*/ 0 w 189"/>
              <a:gd name="T77" fmla="*/ 0 h 96"/>
              <a:gd name="T78" fmla="*/ 0 w 189"/>
              <a:gd name="T79" fmla="*/ 0 h 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9"/>
              <a:gd name="T121" fmla="*/ 0 h 96"/>
              <a:gd name="T122" fmla="*/ 189 w 189"/>
              <a:gd name="T123" fmla="*/ 96 h 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9" h="96">
                <a:moveTo>
                  <a:pt x="106" y="96"/>
                </a:moveTo>
                <a:lnTo>
                  <a:pt x="112" y="95"/>
                </a:lnTo>
                <a:lnTo>
                  <a:pt x="120" y="95"/>
                </a:lnTo>
                <a:lnTo>
                  <a:pt x="126" y="91"/>
                </a:lnTo>
                <a:lnTo>
                  <a:pt x="132" y="88"/>
                </a:lnTo>
                <a:lnTo>
                  <a:pt x="138" y="86"/>
                </a:lnTo>
                <a:lnTo>
                  <a:pt x="145" y="85"/>
                </a:lnTo>
                <a:lnTo>
                  <a:pt x="151" y="81"/>
                </a:lnTo>
                <a:lnTo>
                  <a:pt x="157" y="77"/>
                </a:lnTo>
                <a:lnTo>
                  <a:pt x="164" y="75"/>
                </a:lnTo>
                <a:lnTo>
                  <a:pt x="170" y="78"/>
                </a:lnTo>
                <a:lnTo>
                  <a:pt x="177" y="75"/>
                </a:lnTo>
                <a:lnTo>
                  <a:pt x="183" y="73"/>
                </a:lnTo>
                <a:lnTo>
                  <a:pt x="189" y="70"/>
                </a:lnTo>
                <a:lnTo>
                  <a:pt x="183" y="66"/>
                </a:lnTo>
                <a:lnTo>
                  <a:pt x="177" y="69"/>
                </a:lnTo>
                <a:lnTo>
                  <a:pt x="170" y="71"/>
                </a:lnTo>
                <a:lnTo>
                  <a:pt x="164" y="67"/>
                </a:lnTo>
                <a:lnTo>
                  <a:pt x="167" y="61"/>
                </a:lnTo>
                <a:lnTo>
                  <a:pt x="168" y="54"/>
                </a:lnTo>
                <a:lnTo>
                  <a:pt x="171" y="48"/>
                </a:lnTo>
                <a:lnTo>
                  <a:pt x="165" y="47"/>
                </a:lnTo>
                <a:lnTo>
                  <a:pt x="159" y="54"/>
                </a:lnTo>
                <a:lnTo>
                  <a:pt x="162" y="47"/>
                </a:lnTo>
                <a:lnTo>
                  <a:pt x="168" y="42"/>
                </a:lnTo>
                <a:lnTo>
                  <a:pt x="167" y="35"/>
                </a:lnTo>
                <a:lnTo>
                  <a:pt x="161" y="31"/>
                </a:lnTo>
                <a:lnTo>
                  <a:pt x="156" y="30"/>
                </a:lnTo>
                <a:lnTo>
                  <a:pt x="150" y="26"/>
                </a:lnTo>
                <a:lnTo>
                  <a:pt x="146" y="19"/>
                </a:lnTo>
                <a:lnTo>
                  <a:pt x="144" y="13"/>
                </a:lnTo>
                <a:lnTo>
                  <a:pt x="136" y="16"/>
                </a:lnTo>
                <a:lnTo>
                  <a:pt x="138" y="9"/>
                </a:lnTo>
                <a:lnTo>
                  <a:pt x="132" y="6"/>
                </a:lnTo>
                <a:lnTo>
                  <a:pt x="126" y="0"/>
                </a:lnTo>
                <a:lnTo>
                  <a:pt x="120" y="0"/>
                </a:lnTo>
                <a:lnTo>
                  <a:pt x="114" y="5"/>
                </a:lnTo>
                <a:lnTo>
                  <a:pt x="107" y="6"/>
                </a:lnTo>
                <a:lnTo>
                  <a:pt x="100" y="9"/>
                </a:lnTo>
                <a:lnTo>
                  <a:pt x="94" y="14"/>
                </a:lnTo>
                <a:lnTo>
                  <a:pt x="88" y="18"/>
                </a:lnTo>
                <a:lnTo>
                  <a:pt x="92" y="26"/>
                </a:lnTo>
                <a:lnTo>
                  <a:pt x="86" y="22"/>
                </a:lnTo>
                <a:lnTo>
                  <a:pt x="79" y="19"/>
                </a:lnTo>
                <a:lnTo>
                  <a:pt x="73" y="23"/>
                </a:lnTo>
                <a:lnTo>
                  <a:pt x="67" y="30"/>
                </a:lnTo>
                <a:lnTo>
                  <a:pt x="71" y="37"/>
                </a:lnTo>
                <a:lnTo>
                  <a:pt x="65" y="39"/>
                </a:lnTo>
                <a:lnTo>
                  <a:pt x="59" y="40"/>
                </a:lnTo>
                <a:lnTo>
                  <a:pt x="52" y="41"/>
                </a:lnTo>
                <a:lnTo>
                  <a:pt x="46" y="47"/>
                </a:lnTo>
                <a:lnTo>
                  <a:pt x="40" y="48"/>
                </a:lnTo>
                <a:lnTo>
                  <a:pt x="34" y="49"/>
                </a:lnTo>
                <a:lnTo>
                  <a:pt x="28" y="49"/>
                </a:lnTo>
                <a:lnTo>
                  <a:pt x="21" y="49"/>
                </a:lnTo>
                <a:lnTo>
                  <a:pt x="15" y="50"/>
                </a:lnTo>
                <a:lnTo>
                  <a:pt x="9" y="50"/>
                </a:lnTo>
                <a:lnTo>
                  <a:pt x="3" y="54"/>
                </a:lnTo>
                <a:lnTo>
                  <a:pt x="0" y="61"/>
                </a:lnTo>
                <a:lnTo>
                  <a:pt x="3" y="69"/>
                </a:lnTo>
                <a:lnTo>
                  <a:pt x="9" y="70"/>
                </a:lnTo>
                <a:lnTo>
                  <a:pt x="15" y="64"/>
                </a:lnTo>
                <a:lnTo>
                  <a:pt x="20" y="63"/>
                </a:lnTo>
                <a:lnTo>
                  <a:pt x="28" y="63"/>
                </a:lnTo>
                <a:lnTo>
                  <a:pt x="21" y="69"/>
                </a:lnTo>
                <a:lnTo>
                  <a:pt x="28" y="73"/>
                </a:lnTo>
                <a:lnTo>
                  <a:pt x="34" y="75"/>
                </a:lnTo>
                <a:lnTo>
                  <a:pt x="40" y="73"/>
                </a:lnTo>
                <a:lnTo>
                  <a:pt x="46" y="70"/>
                </a:lnTo>
                <a:lnTo>
                  <a:pt x="43" y="75"/>
                </a:lnTo>
                <a:lnTo>
                  <a:pt x="49" y="80"/>
                </a:lnTo>
                <a:lnTo>
                  <a:pt x="56" y="80"/>
                </a:lnTo>
                <a:lnTo>
                  <a:pt x="62" y="82"/>
                </a:lnTo>
                <a:lnTo>
                  <a:pt x="66" y="89"/>
                </a:lnTo>
                <a:lnTo>
                  <a:pt x="72" y="89"/>
                </a:lnTo>
                <a:lnTo>
                  <a:pt x="78" y="91"/>
                </a:lnTo>
                <a:lnTo>
                  <a:pt x="85" y="91"/>
                </a:lnTo>
                <a:lnTo>
                  <a:pt x="91" y="90"/>
                </a:lnTo>
                <a:lnTo>
                  <a:pt x="97" y="93"/>
                </a:lnTo>
                <a:lnTo>
                  <a:pt x="103" y="95"/>
                </a:lnTo>
                <a:lnTo>
                  <a:pt x="106" y="9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7" name="Freeform 1290"/>
          <p:cNvSpPr>
            <a:spLocks/>
          </p:cNvSpPr>
          <p:nvPr/>
        </p:nvSpPr>
        <p:spPr bwMode="auto">
          <a:xfrm>
            <a:off x="2173288" y="2303463"/>
            <a:ext cx="6350" cy="3175"/>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1"/>
                </a:moveTo>
                <a:lnTo>
                  <a:pt x="13" y="0"/>
                </a:lnTo>
                <a:lnTo>
                  <a:pt x="6" y="3"/>
                </a:lnTo>
                <a:lnTo>
                  <a:pt x="0" y="8"/>
                </a:lnTo>
                <a:lnTo>
                  <a:pt x="6" y="6"/>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8" name="Freeform 1291"/>
          <p:cNvSpPr>
            <a:spLocks/>
          </p:cNvSpPr>
          <p:nvPr/>
        </p:nvSpPr>
        <p:spPr bwMode="auto">
          <a:xfrm>
            <a:off x="2185988" y="2211388"/>
            <a:ext cx="9525" cy="6350"/>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w 20"/>
              <a:gd name="T13" fmla="*/ 0 h 12"/>
              <a:gd name="T14" fmla="*/ 0 w 20"/>
              <a:gd name="T15" fmla="*/ 0 h 12"/>
              <a:gd name="T16" fmla="*/ 0 w 20"/>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2"/>
              <a:gd name="T29" fmla="*/ 20 w 2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2">
                <a:moveTo>
                  <a:pt x="14" y="0"/>
                </a:moveTo>
                <a:lnTo>
                  <a:pt x="9" y="0"/>
                </a:lnTo>
                <a:lnTo>
                  <a:pt x="3" y="2"/>
                </a:lnTo>
                <a:lnTo>
                  <a:pt x="0" y="9"/>
                </a:lnTo>
                <a:lnTo>
                  <a:pt x="7" y="11"/>
                </a:lnTo>
                <a:lnTo>
                  <a:pt x="13" y="12"/>
                </a:lnTo>
                <a:lnTo>
                  <a:pt x="14" y="4"/>
                </a:lnTo>
                <a:lnTo>
                  <a:pt x="20" y="4"/>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59" name="Freeform 1292"/>
          <p:cNvSpPr>
            <a:spLocks/>
          </p:cNvSpPr>
          <p:nvPr/>
        </p:nvSpPr>
        <p:spPr bwMode="auto">
          <a:xfrm>
            <a:off x="2190750" y="1978025"/>
            <a:ext cx="80963" cy="14288"/>
          </a:xfrm>
          <a:custGeom>
            <a:avLst/>
            <a:gdLst>
              <a:gd name="T0" fmla="*/ 0 w 169"/>
              <a:gd name="T1" fmla="*/ 0 h 29"/>
              <a:gd name="T2" fmla="*/ 0 w 169"/>
              <a:gd name="T3" fmla="*/ 0 h 29"/>
              <a:gd name="T4" fmla="*/ 0 w 169"/>
              <a:gd name="T5" fmla="*/ 0 h 29"/>
              <a:gd name="T6" fmla="*/ 0 w 169"/>
              <a:gd name="T7" fmla="*/ 0 h 29"/>
              <a:gd name="T8" fmla="*/ 0 w 169"/>
              <a:gd name="T9" fmla="*/ 0 h 29"/>
              <a:gd name="T10" fmla="*/ 0 w 169"/>
              <a:gd name="T11" fmla="*/ 0 h 29"/>
              <a:gd name="T12" fmla="*/ 0 w 169"/>
              <a:gd name="T13" fmla="*/ 0 h 29"/>
              <a:gd name="T14" fmla="*/ 0 w 169"/>
              <a:gd name="T15" fmla="*/ 0 h 29"/>
              <a:gd name="T16" fmla="*/ 0 w 169"/>
              <a:gd name="T17" fmla="*/ 0 h 29"/>
              <a:gd name="T18" fmla="*/ 0 w 169"/>
              <a:gd name="T19" fmla="*/ 0 h 29"/>
              <a:gd name="T20" fmla="*/ 0 w 169"/>
              <a:gd name="T21" fmla="*/ 0 h 29"/>
              <a:gd name="T22" fmla="*/ 0 w 169"/>
              <a:gd name="T23" fmla="*/ 0 h 29"/>
              <a:gd name="T24" fmla="*/ 0 w 169"/>
              <a:gd name="T25" fmla="*/ 0 h 29"/>
              <a:gd name="T26" fmla="*/ 0 w 169"/>
              <a:gd name="T27" fmla="*/ 0 h 29"/>
              <a:gd name="T28" fmla="*/ 0 w 169"/>
              <a:gd name="T29" fmla="*/ 0 h 29"/>
              <a:gd name="T30" fmla="*/ 0 w 169"/>
              <a:gd name="T31" fmla="*/ 0 h 29"/>
              <a:gd name="T32" fmla="*/ 0 w 169"/>
              <a:gd name="T33" fmla="*/ 0 h 29"/>
              <a:gd name="T34" fmla="*/ 0 w 169"/>
              <a:gd name="T35" fmla="*/ 0 h 29"/>
              <a:gd name="T36" fmla="*/ 0 w 169"/>
              <a:gd name="T37" fmla="*/ 0 h 29"/>
              <a:gd name="T38" fmla="*/ 0 w 169"/>
              <a:gd name="T39" fmla="*/ 0 h 29"/>
              <a:gd name="T40" fmla="*/ 0 w 169"/>
              <a:gd name="T41" fmla="*/ 0 h 29"/>
              <a:gd name="T42" fmla="*/ 0 w 169"/>
              <a:gd name="T43" fmla="*/ 0 h 29"/>
              <a:gd name="T44" fmla="*/ 0 w 169"/>
              <a:gd name="T45" fmla="*/ 0 h 29"/>
              <a:gd name="T46" fmla="*/ 0 w 169"/>
              <a:gd name="T47" fmla="*/ 0 h 29"/>
              <a:gd name="T48" fmla="*/ 0 w 169"/>
              <a:gd name="T49" fmla="*/ 0 h 29"/>
              <a:gd name="T50" fmla="*/ 0 w 169"/>
              <a:gd name="T51" fmla="*/ 0 h 29"/>
              <a:gd name="T52" fmla="*/ 0 w 169"/>
              <a:gd name="T53" fmla="*/ 0 h 29"/>
              <a:gd name="T54" fmla="*/ 0 w 169"/>
              <a:gd name="T55" fmla="*/ 0 h 29"/>
              <a:gd name="T56" fmla="*/ 0 w 169"/>
              <a:gd name="T57" fmla="*/ 0 h 29"/>
              <a:gd name="T58" fmla="*/ 0 w 169"/>
              <a:gd name="T59" fmla="*/ 0 h 29"/>
              <a:gd name="T60" fmla="*/ 0 w 169"/>
              <a:gd name="T61" fmla="*/ 0 h 29"/>
              <a:gd name="T62" fmla="*/ 0 w 169"/>
              <a:gd name="T63" fmla="*/ 0 h 29"/>
              <a:gd name="T64" fmla="*/ 0 w 169"/>
              <a:gd name="T65" fmla="*/ 0 h 29"/>
              <a:gd name="T66" fmla="*/ 0 w 169"/>
              <a:gd name="T67" fmla="*/ 0 h 29"/>
              <a:gd name="T68" fmla="*/ 0 w 169"/>
              <a:gd name="T69" fmla="*/ 0 h 29"/>
              <a:gd name="T70" fmla="*/ 0 w 169"/>
              <a:gd name="T71" fmla="*/ 0 h 29"/>
              <a:gd name="T72" fmla="*/ 0 w 169"/>
              <a:gd name="T73" fmla="*/ 0 h 29"/>
              <a:gd name="T74" fmla="*/ 0 w 169"/>
              <a:gd name="T75" fmla="*/ 0 h 29"/>
              <a:gd name="T76" fmla="*/ 0 w 169"/>
              <a:gd name="T77" fmla="*/ 0 h 29"/>
              <a:gd name="T78" fmla="*/ 0 w 169"/>
              <a:gd name="T79" fmla="*/ 0 h 29"/>
              <a:gd name="T80" fmla="*/ 0 w 169"/>
              <a:gd name="T81" fmla="*/ 0 h 29"/>
              <a:gd name="T82" fmla="*/ 0 w 169"/>
              <a:gd name="T83" fmla="*/ 0 h 29"/>
              <a:gd name="T84" fmla="*/ 0 w 169"/>
              <a:gd name="T85" fmla="*/ 0 h 29"/>
              <a:gd name="T86" fmla="*/ 0 w 169"/>
              <a:gd name="T87" fmla="*/ 0 h 29"/>
              <a:gd name="T88" fmla="*/ 0 w 169"/>
              <a:gd name="T89" fmla="*/ 0 h 29"/>
              <a:gd name="T90" fmla="*/ 0 w 169"/>
              <a:gd name="T91" fmla="*/ 0 h 29"/>
              <a:gd name="T92" fmla="*/ 0 w 169"/>
              <a:gd name="T93" fmla="*/ 0 h 29"/>
              <a:gd name="T94" fmla="*/ 0 w 169"/>
              <a:gd name="T95" fmla="*/ 0 h 29"/>
              <a:gd name="T96" fmla="*/ 0 w 169"/>
              <a:gd name="T97" fmla="*/ 0 h 29"/>
              <a:gd name="T98" fmla="*/ 0 w 169"/>
              <a:gd name="T99" fmla="*/ 0 h 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9"/>
              <a:gd name="T151" fmla="*/ 0 h 29"/>
              <a:gd name="T152" fmla="*/ 169 w 169"/>
              <a:gd name="T153" fmla="*/ 29 h 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9" h="29">
                <a:moveTo>
                  <a:pt x="128" y="25"/>
                </a:moveTo>
                <a:lnTo>
                  <a:pt x="135" y="26"/>
                </a:lnTo>
                <a:lnTo>
                  <a:pt x="141" y="26"/>
                </a:lnTo>
                <a:lnTo>
                  <a:pt x="149" y="26"/>
                </a:lnTo>
                <a:lnTo>
                  <a:pt x="155" y="25"/>
                </a:lnTo>
                <a:lnTo>
                  <a:pt x="161" y="21"/>
                </a:lnTo>
                <a:lnTo>
                  <a:pt x="167" y="18"/>
                </a:lnTo>
                <a:lnTo>
                  <a:pt x="169" y="11"/>
                </a:lnTo>
                <a:lnTo>
                  <a:pt x="163" y="9"/>
                </a:lnTo>
                <a:lnTo>
                  <a:pt x="157" y="5"/>
                </a:lnTo>
                <a:lnTo>
                  <a:pt x="151" y="2"/>
                </a:lnTo>
                <a:lnTo>
                  <a:pt x="144" y="0"/>
                </a:lnTo>
                <a:lnTo>
                  <a:pt x="138" y="1"/>
                </a:lnTo>
                <a:lnTo>
                  <a:pt x="132" y="1"/>
                </a:lnTo>
                <a:lnTo>
                  <a:pt x="126" y="2"/>
                </a:lnTo>
                <a:lnTo>
                  <a:pt x="112" y="3"/>
                </a:lnTo>
                <a:lnTo>
                  <a:pt x="105" y="6"/>
                </a:lnTo>
                <a:lnTo>
                  <a:pt x="99" y="7"/>
                </a:lnTo>
                <a:lnTo>
                  <a:pt x="93" y="9"/>
                </a:lnTo>
                <a:lnTo>
                  <a:pt x="86" y="10"/>
                </a:lnTo>
                <a:lnTo>
                  <a:pt x="80" y="11"/>
                </a:lnTo>
                <a:lnTo>
                  <a:pt x="73" y="13"/>
                </a:lnTo>
                <a:lnTo>
                  <a:pt x="60" y="13"/>
                </a:lnTo>
                <a:lnTo>
                  <a:pt x="52" y="13"/>
                </a:lnTo>
                <a:lnTo>
                  <a:pt x="46" y="14"/>
                </a:lnTo>
                <a:lnTo>
                  <a:pt x="39" y="15"/>
                </a:lnTo>
                <a:lnTo>
                  <a:pt x="34" y="15"/>
                </a:lnTo>
                <a:lnTo>
                  <a:pt x="20" y="18"/>
                </a:lnTo>
                <a:lnTo>
                  <a:pt x="13" y="18"/>
                </a:lnTo>
                <a:lnTo>
                  <a:pt x="7" y="21"/>
                </a:lnTo>
                <a:lnTo>
                  <a:pt x="0" y="23"/>
                </a:lnTo>
                <a:lnTo>
                  <a:pt x="6" y="27"/>
                </a:lnTo>
                <a:lnTo>
                  <a:pt x="19" y="25"/>
                </a:lnTo>
                <a:lnTo>
                  <a:pt x="25" y="24"/>
                </a:lnTo>
                <a:lnTo>
                  <a:pt x="32" y="23"/>
                </a:lnTo>
                <a:lnTo>
                  <a:pt x="38" y="23"/>
                </a:lnTo>
                <a:lnTo>
                  <a:pt x="45" y="23"/>
                </a:lnTo>
                <a:lnTo>
                  <a:pt x="51" y="24"/>
                </a:lnTo>
                <a:lnTo>
                  <a:pt x="57" y="27"/>
                </a:lnTo>
                <a:lnTo>
                  <a:pt x="64" y="29"/>
                </a:lnTo>
                <a:lnTo>
                  <a:pt x="70" y="25"/>
                </a:lnTo>
                <a:lnTo>
                  <a:pt x="76" y="25"/>
                </a:lnTo>
                <a:lnTo>
                  <a:pt x="82" y="22"/>
                </a:lnTo>
                <a:lnTo>
                  <a:pt x="90" y="23"/>
                </a:lnTo>
                <a:lnTo>
                  <a:pt x="96" y="26"/>
                </a:lnTo>
                <a:lnTo>
                  <a:pt x="102" y="27"/>
                </a:lnTo>
                <a:lnTo>
                  <a:pt x="109" y="27"/>
                </a:lnTo>
                <a:lnTo>
                  <a:pt x="115" y="26"/>
                </a:lnTo>
                <a:lnTo>
                  <a:pt x="123" y="26"/>
                </a:lnTo>
                <a:lnTo>
                  <a:pt x="128" y="2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0" name="Freeform 1293"/>
          <p:cNvSpPr>
            <a:spLocks/>
          </p:cNvSpPr>
          <p:nvPr/>
        </p:nvSpPr>
        <p:spPr bwMode="auto">
          <a:xfrm>
            <a:off x="2206625" y="2112963"/>
            <a:ext cx="147638" cy="80962"/>
          </a:xfrm>
          <a:custGeom>
            <a:avLst/>
            <a:gdLst>
              <a:gd name="T0" fmla="*/ 0 w 313"/>
              <a:gd name="T1" fmla="*/ 0 h 170"/>
              <a:gd name="T2" fmla="*/ 0 w 313"/>
              <a:gd name="T3" fmla="*/ 0 h 170"/>
              <a:gd name="T4" fmla="*/ 0 w 313"/>
              <a:gd name="T5" fmla="*/ 0 h 170"/>
              <a:gd name="T6" fmla="*/ 0 w 313"/>
              <a:gd name="T7" fmla="*/ 0 h 170"/>
              <a:gd name="T8" fmla="*/ 0 w 313"/>
              <a:gd name="T9" fmla="*/ 0 h 170"/>
              <a:gd name="T10" fmla="*/ 0 w 313"/>
              <a:gd name="T11" fmla="*/ 0 h 170"/>
              <a:gd name="T12" fmla="*/ 0 w 313"/>
              <a:gd name="T13" fmla="*/ 0 h 170"/>
              <a:gd name="T14" fmla="*/ 0 w 313"/>
              <a:gd name="T15" fmla="*/ 0 h 170"/>
              <a:gd name="T16" fmla="*/ 0 w 313"/>
              <a:gd name="T17" fmla="*/ 0 h 170"/>
              <a:gd name="T18" fmla="*/ 0 w 313"/>
              <a:gd name="T19" fmla="*/ 0 h 170"/>
              <a:gd name="T20" fmla="*/ 0 w 313"/>
              <a:gd name="T21" fmla="*/ 0 h 170"/>
              <a:gd name="T22" fmla="*/ 0 w 313"/>
              <a:gd name="T23" fmla="*/ 0 h 170"/>
              <a:gd name="T24" fmla="*/ 0 w 313"/>
              <a:gd name="T25" fmla="*/ 0 h 170"/>
              <a:gd name="T26" fmla="*/ 0 w 313"/>
              <a:gd name="T27" fmla="*/ 0 h 170"/>
              <a:gd name="T28" fmla="*/ 0 w 313"/>
              <a:gd name="T29" fmla="*/ 0 h 170"/>
              <a:gd name="T30" fmla="*/ 0 w 313"/>
              <a:gd name="T31" fmla="*/ 0 h 170"/>
              <a:gd name="T32" fmla="*/ 0 w 313"/>
              <a:gd name="T33" fmla="*/ 0 h 170"/>
              <a:gd name="T34" fmla="*/ 0 w 313"/>
              <a:gd name="T35" fmla="*/ 0 h 170"/>
              <a:gd name="T36" fmla="*/ 0 w 313"/>
              <a:gd name="T37" fmla="*/ 0 h 170"/>
              <a:gd name="T38" fmla="*/ 0 w 313"/>
              <a:gd name="T39" fmla="*/ 0 h 170"/>
              <a:gd name="T40" fmla="*/ 0 w 313"/>
              <a:gd name="T41" fmla="*/ 0 h 170"/>
              <a:gd name="T42" fmla="*/ 0 w 313"/>
              <a:gd name="T43" fmla="*/ 0 h 170"/>
              <a:gd name="T44" fmla="*/ 0 w 313"/>
              <a:gd name="T45" fmla="*/ 0 h 170"/>
              <a:gd name="T46" fmla="*/ 0 w 313"/>
              <a:gd name="T47" fmla="*/ 0 h 170"/>
              <a:gd name="T48" fmla="*/ 0 w 313"/>
              <a:gd name="T49" fmla="*/ 0 h 170"/>
              <a:gd name="T50" fmla="*/ 0 w 313"/>
              <a:gd name="T51" fmla="*/ 0 h 170"/>
              <a:gd name="T52" fmla="*/ 0 w 313"/>
              <a:gd name="T53" fmla="*/ 0 h 170"/>
              <a:gd name="T54" fmla="*/ 0 w 313"/>
              <a:gd name="T55" fmla="*/ 0 h 170"/>
              <a:gd name="T56" fmla="*/ 0 w 313"/>
              <a:gd name="T57" fmla="*/ 0 h 170"/>
              <a:gd name="T58" fmla="*/ 0 w 313"/>
              <a:gd name="T59" fmla="*/ 0 h 170"/>
              <a:gd name="T60" fmla="*/ 0 w 313"/>
              <a:gd name="T61" fmla="*/ 0 h 170"/>
              <a:gd name="T62" fmla="*/ 0 w 313"/>
              <a:gd name="T63" fmla="*/ 0 h 170"/>
              <a:gd name="T64" fmla="*/ 0 w 313"/>
              <a:gd name="T65" fmla="*/ 0 h 170"/>
              <a:gd name="T66" fmla="*/ 0 w 313"/>
              <a:gd name="T67" fmla="*/ 0 h 170"/>
              <a:gd name="T68" fmla="*/ 0 w 313"/>
              <a:gd name="T69" fmla="*/ 0 h 170"/>
              <a:gd name="T70" fmla="*/ 0 w 313"/>
              <a:gd name="T71" fmla="*/ 0 h 170"/>
              <a:gd name="T72" fmla="*/ 0 w 313"/>
              <a:gd name="T73" fmla="*/ 0 h 170"/>
              <a:gd name="T74" fmla="*/ 0 w 313"/>
              <a:gd name="T75" fmla="*/ 0 h 170"/>
              <a:gd name="T76" fmla="*/ 0 w 313"/>
              <a:gd name="T77" fmla="*/ 0 h 170"/>
              <a:gd name="T78" fmla="*/ 0 w 313"/>
              <a:gd name="T79" fmla="*/ 0 h 170"/>
              <a:gd name="T80" fmla="*/ 0 w 313"/>
              <a:gd name="T81" fmla="*/ 0 h 170"/>
              <a:gd name="T82" fmla="*/ 0 w 313"/>
              <a:gd name="T83" fmla="*/ 0 h 170"/>
              <a:gd name="T84" fmla="*/ 0 w 313"/>
              <a:gd name="T85" fmla="*/ 0 h 170"/>
              <a:gd name="T86" fmla="*/ 0 w 313"/>
              <a:gd name="T87" fmla="*/ 0 h 170"/>
              <a:gd name="T88" fmla="*/ 0 w 313"/>
              <a:gd name="T89" fmla="*/ 0 h 170"/>
              <a:gd name="T90" fmla="*/ 0 w 313"/>
              <a:gd name="T91" fmla="*/ 0 h 170"/>
              <a:gd name="T92" fmla="*/ 0 w 313"/>
              <a:gd name="T93" fmla="*/ 0 h 170"/>
              <a:gd name="T94" fmla="*/ 0 w 313"/>
              <a:gd name="T95" fmla="*/ 0 h 170"/>
              <a:gd name="T96" fmla="*/ 0 w 313"/>
              <a:gd name="T97" fmla="*/ 0 h 170"/>
              <a:gd name="T98" fmla="*/ 0 w 313"/>
              <a:gd name="T99" fmla="*/ 0 h 170"/>
              <a:gd name="T100" fmla="*/ 0 w 313"/>
              <a:gd name="T101" fmla="*/ 0 h 1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13"/>
              <a:gd name="T154" fmla="*/ 0 h 170"/>
              <a:gd name="T155" fmla="*/ 313 w 313"/>
              <a:gd name="T156" fmla="*/ 170 h 1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13" h="170">
                <a:moveTo>
                  <a:pt x="13" y="100"/>
                </a:moveTo>
                <a:lnTo>
                  <a:pt x="19" y="105"/>
                </a:lnTo>
                <a:lnTo>
                  <a:pt x="25" y="105"/>
                </a:lnTo>
                <a:lnTo>
                  <a:pt x="31" y="105"/>
                </a:lnTo>
                <a:lnTo>
                  <a:pt x="38" y="102"/>
                </a:lnTo>
                <a:lnTo>
                  <a:pt x="44" y="106"/>
                </a:lnTo>
                <a:lnTo>
                  <a:pt x="42" y="112"/>
                </a:lnTo>
                <a:lnTo>
                  <a:pt x="47" y="110"/>
                </a:lnTo>
                <a:lnTo>
                  <a:pt x="54" y="110"/>
                </a:lnTo>
                <a:lnTo>
                  <a:pt x="58" y="117"/>
                </a:lnTo>
                <a:lnTo>
                  <a:pt x="59" y="124"/>
                </a:lnTo>
                <a:lnTo>
                  <a:pt x="62" y="131"/>
                </a:lnTo>
                <a:lnTo>
                  <a:pt x="65" y="132"/>
                </a:lnTo>
                <a:lnTo>
                  <a:pt x="71" y="138"/>
                </a:lnTo>
                <a:lnTo>
                  <a:pt x="70" y="145"/>
                </a:lnTo>
                <a:lnTo>
                  <a:pt x="74" y="152"/>
                </a:lnTo>
                <a:lnTo>
                  <a:pt x="70" y="158"/>
                </a:lnTo>
                <a:lnTo>
                  <a:pt x="67" y="165"/>
                </a:lnTo>
                <a:lnTo>
                  <a:pt x="74" y="165"/>
                </a:lnTo>
                <a:lnTo>
                  <a:pt x="79" y="163"/>
                </a:lnTo>
                <a:lnTo>
                  <a:pt x="83" y="170"/>
                </a:lnTo>
                <a:lnTo>
                  <a:pt x="91" y="170"/>
                </a:lnTo>
                <a:lnTo>
                  <a:pt x="97" y="169"/>
                </a:lnTo>
                <a:lnTo>
                  <a:pt x="103" y="166"/>
                </a:lnTo>
                <a:lnTo>
                  <a:pt x="109" y="163"/>
                </a:lnTo>
                <a:lnTo>
                  <a:pt x="117" y="162"/>
                </a:lnTo>
                <a:lnTo>
                  <a:pt x="124" y="158"/>
                </a:lnTo>
                <a:lnTo>
                  <a:pt x="129" y="155"/>
                </a:lnTo>
                <a:lnTo>
                  <a:pt x="125" y="148"/>
                </a:lnTo>
                <a:lnTo>
                  <a:pt x="125" y="141"/>
                </a:lnTo>
                <a:lnTo>
                  <a:pt x="131" y="136"/>
                </a:lnTo>
                <a:lnTo>
                  <a:pt x="137" y="133"/>
                </a:lnTo>
                <a:lnTo>
                  <a:pt x="143" y="130"/>
                </a:lnTo>
                <a:lnTo>
                  <a:pt x="130" y="140"/>
                </a:lnTo>
                <a:lnTo>
                  <a:pt x="137" y="146"/>
                </a:lnTo>
                <a:lnTo>
                  <a:pt x="143" y="146"/>
                </a:lnTo>
                <a:lnTo>
                  <a:pt x="150" y="146"/>
                </a:lnTo>
                <a:lnTo>
                  <a:pt x="156" y="148"/>
                </a:lnTo>
                <a:lnTo>
                  <a:pt x="162" y="148"/>
                </a:lnTo>
                <a:lnTo>
                  <a:pt x="169" y="147"/>
                </a:lnTo>
                <a:lnTo>
                  <a:pt x="175" y="145"/>
                </a:lnTo>
                <a:lnTo>
                  <a:pt x="182" y="144"/>
                </a:lnTo>
                <a:lnTo>
                  <a:pt x="188" y="140"/>
                </a:lnTo>
                <a:lnTo>
                  <a:pt x="194" y="138"/>
                </a:lnTo>
                <a:lnTo>
                  <a:pt x="200" y="136"/>
                </a:lnTo>
                <a:lnTo>
                  <a:pt x="208" y="133"/>
                </a:lnTo>
                <a:lnTo>
                  <a:pt x="214" y="136"/>
                </a:lnTo>
                <a:lnTo>
                  <a:pt x="220" y="132"/>
                </a:lnTo>
                <a:lnTo>
                  <a:pt x="214" y="130"/>
                </a:lnTo>
                <a:lnTo>
                  <a:pt x="220" y="126"/>
                </a:lnTo>
                <a:lnTo>
                  <a:pt x="226" y="126"/>
                </a:lnTo>
                <a:lnTo>
                  <a:pt x="219" y="121"/>
                </a:lnTo>
                <a:lnTo>
                  <a:pt x="226" y="120"/>
                </a:lnTo>
                <a:lnTo>
                  <a:pt x="232" y="118"/>
                </a:lnTo>
                <a:lnTo>
                  <a:pt x="239" y="112"/>
                </a:lnTo>
                <a:lnTo>
                  <a:pt x="239" y="106"/>
                </a:lnTo>
                <a:lnTo>
                  <a:pt x="231" y="102"/>
                </a:lnTo>
                <a:lnTo>
                  <a:pt x="239" y="102"/>
                </a:lnTo>
                <a:lnTo>
                  <a:pt x="245" y="101"/>
                </a:lnTo>
                <a:lnTo>
                  <a:pt x="252" y="99"/>
                </a:lnTo>
                <a:lnTo>
                  <a:pt x="258" y="97"/>
                </a:lnTo>
                <a:lnTo>
                  <a:pt x="263" y="94"/>
                </a:lnTo>
                <a:lnTo>
                  <a:pt x="265" y="89"/>
                </a:lnTo>
                <a:lnTo>
                  <a:pt x="270" y="82"/>
                </a:lnTo>
                <a:lnTo>
                  <a:pt x="272" y="75"/>
                </a:lnTo>
                <a:lnTo>
                  <a:pt x="265" y="77"/>
                </a:lnTo>
                <a:lnTo>
                  <a:pt x="258" y="78"/>
                </a:lnTo>
                <a:lnTo>
                  <a:pt x="252" y="80"/>
                </a:lnTo>
                <a:lnTo>
                  <a:pt x="246" y="82"/>
                </a:lnTo>
                <a:lnTo>
                  <a:pt x="240" y="84"/>
                </a:lnTo>
                <a:lnTo>
                  <a:pt x="246" y="78"/>
                </a:lnTo>
                <a:lnTo>
                  <a:pt x="249" y="72"/>
                </a:lnTo>
                <a:lnTo>
                  <a:pt x="242" y="68"/>
                </a:lnTo>
                <a:lnTo>
                  <a:pt x="249" y="67"/>
                </a:lnTo>
                <a:lnTo>
                  <a:pt x="251" y="61"/>
                </a:lnTo>
                <a:lnTo>
                  <a:pt x="244" y="59"/>
                </a:lnTo>
                <a:lnTo>
                  <a:pt x="238" y="58"/>
                </a:lnTo>
                <a:lnTo>
                  <a:pt x="231" y="57"/>
                </a:lnTo>
                <a:lnTo>
                  <a:pt x="224" y="58"/>
                </a:lnTo>
                <a:lnTo>
                  <a:pt x="218" y="59"/>
                </a:lnTo>
                <a:lnTo>
                  <a:pt x="212" y="61"/>
                </a:lnTo>
                <a:lnTo>
                  <a:pt x="205" y="64"/>
                </a:lnTo>
                <a:lnTo>
                  <a:pt x="199" y="67"/>
                </a:lnTo>
                <a:lnTo>
                  <a:pt x="203" y="59"/>
                </a:lnTo>
                <a:lnTo>
                  <a:pt x="209" y="58"/>
                </a:lnTo>
                <a:lnTo>
                  <a:pt x="216" y="56"/>
                </a:lnTo>
                <a:lnTo>
                  <a:pt x="222" y="53"/>
                </a:lnTo>
                <a:lnTo>
                  <a:pt x="228" y="50"/>
                </a:lnTo>
                <a:lnTo>
                  <a:pt x="234" y="49"/>
                </a:lnTo>
                <a:lnTo>
                  <a:pt x="241" y="46"/>
                </a:lnTo>
                <a:lnTo>
                  <a:pt x="247" y="44"/>
                </a:lnTo>
                <a:lnTo>
                  <a:pt x="253" y="41"/>
                </a:lnTo>
                <a:lnTo>
                  <a:pt x="259" y="40"/>
                </a:lnTo>
                <a:lnTo>
                  <a:pt x="265" y="38"/>
                </a:lnTo>
                <a:lnTo>
                  <a:pt x="273" y="37"/>
                </a:lnTo>
                <a:lnTo>
                  <a:pt x="278" y="36"/>
                </a:lnTo>
                <a:lnTo>
                  <a:pt x="285" y="35"/>
                </a:lnTo>
                <a:lnTo>
                  <a:pt x="281" y="28"/>
                </a:lnTo>
                <a:lnTo>
                  <a:pt x="275" y="29"/>
                </a:lnTo>
                <a:lnTo>
                  <a:pt x="269" y="30"/>
                </a:lnTo>
                <a:lnTo>
                  <a:pt x="275" y="25"/>
                </a:lnTo>
                <a:lnTo>
                  <a:pt x="281" y="27"/>
                </a:lnTo>
                <a:lnTo>
                  <a:pt x="288" y="24"/>
                </a:lnTo>
                <a:lnTo>
                  <a:pt x="293" y="24"/>
                </a:lnTo>
                <a:lnTo>
                  <a:pt x="301" y="21"/>
                </a:lnTo>
                <a:lnTo>
                  <a:pt x="307" y="20"/>
                </a:lnTo>
                <a:lnTo>
                  <a:pt x="313" y="17"/>
                </a:lnTo>
                <a:lnTo>
                  <a:pt x="313" y="10"/>
                </a:lnTo>
                <a:lnTo>
                  <a:pt x="306" y="5"/>
                </a:lnTo>
                <a:lnTo>
                  <a:pt x="301" y="5"/>
                </a:lnTo>
                <a:lnTo>
                  <a:pt x="293" y="3"/>
                </a:lnTo>
                <a:lnTo>
                  <a:pt x="286" y="5"/>
                </a:lnTo>
                <a:lnTo>
                  <a:pt x="293" y="2"/>
                </a:lnTo>
                <a:lnTo>
                  <a:pt x="286" y="3"/>
                </a:lnTo>
                <a:lnTo>
                  <a:pt x="280" y="5"/>
                </a:lnTo>
                <a:lnTo>
                  <a:pt x="274" y="7"/>
                </a:lnTo>
                <a:lnTo>
                  <a:pt x="267" y="9"/>
                </a:lnTo>
                <a:lnTo>
                  <a:pt x="261" y="9"/>
                </a:lnTo>
                <a:lnTo>
                  <a:pt x="255" y="10"/>
                </a:lnTo>
                <a:lnTo>
                  <a:pt x="249" y="10"/>
                </a:lnTo>
                <a:lnTo>
                  <a:pt x="242" y="11"/>
                </a:lnTo>
                <a:lnTo>
                  <a:pt x="235" y="12"/>
                </a:lnTo>
                <a:lnTo>
                  <a:pt x="228" y="12"/>
                </a:lnTo>
                <a:lnTo>
                  <a:pt x="222" y="12"/>
                </a:lnTo>
                <a:lnTo>
                  <a:pt x="216" y="16"/>
                </a:lnTo>
                <a:lnTo>
                  <a:pt x="214" y="10"/>
                </a:lnTo>
                <a:lnTo>
                  <a:pt x="208" y="7"/>
                </a:lnTo>
                <a:lnTo>
                  <a:pt x="202" y="0"/>
                </a:lnTo>
                <a:lnTo>
                  <a:pt x="197" y="1"/>
                </a:lnTo>
                <a:lnTo>
                  <a:pt x="191" y="1"/>
                </a:lnTo>
                <a:lnTo>
                  <a:pt x="185" y="2"/>
                </a:lnTo>
                <a:lnTo>
                  <a:pt x="180" y="5"/>
                </a:lnTo>
                <a:lnTo>
                  <a:pt x="186" y="7"/>
                </a:lnTo>
                <a:lnTo>
                  <a:pt x="191" y="7"/>
                </a:lnTo>
                <a:lnTo>
                  <a:pt x="197" y="4"/>
                </a:lnTo>
                <a:lnTo>
                  <a:pt x="191" y="8"/>
                </a:lnTo>
                <a:lnTo>
                  <a:pt x="187" y="10"/>
                </a:lnTo>
                <a:lnTo>
                  <a:pt x="180" y="9"/>
                </a:lnTo>
                <a:lnTo>
                  <a:pt x="174" y="8"/>
                </a:lnTo>
                <a:lnTo>
                  <a:pt x="168" y="5"/>
                </a:lnTo>
                <a:lnTo>
                  <a:pt x="161" y="7"/>
                </a:lnTo>
                <a:lnTo>
                  <a:pt x="156" y="8"/>
                </a:lnTo>
                <a:lnTo>
                  <a:pt x="149" y="8"/>
                </a:lnTo>
                <a:lnTo>
                  <a:pt x="142" y="10"/>
                </a:lnTo>
                <a:lnTo>
                  <a:pt x="136" y="13"/>
                </a:lnTo>
                <a:lnTo>
                  <a:pt x="142" y="17"/>
                </a:lnTo>
                <a:lnTo>
                  <a:pt x="149" y="23"/>
                </a:lnTo>
                <a:lnTo>
                  <a:pt x="143" y="27"/>
                </a:lnTo>
                <a:lnTo>
                  <a:pt x="130" y="23"/>
                </a:lnTo>
                <a:lnTo>
                  <a:pt x="124" y="21"/>
                </a:lnTo>
                <a:lnTo>
                  <a:pt x="118" y="25"/>
                </a:lnTo>
                <a:lnTo>
                  <a:pt x="111" y="25"/>
                </a:lnTo>
                <a:lnTo>
                  <a:pt x="105" y="27"/>
                </a:lnTo>
                <a:lnTo>
                  <a:pt x="98" y="28"/>
                </a:lnTo>
                <a:lnTo>
                  <a:pt x="105" y="34"/>
                </a:lnTo>
                <a:lnTo>
                  <a:pt x="112" y="38"/>
                </a:lnTo>
                <a:lnTo>
                  <a:pt x="119" y="43"/>
                </a:lnTo>
                <a:lnTo>
                  <a:pt x="126" y="42"/>
                </a:lnTo>
                <a:lnTo>
                  <a:pt x="132" y="41"/>
                </a:lnTo>
                <a:lnTo>
                  <a:pt x="138" y="38"/>
                </a:lnTo>
                <a:lnTo>
                  <a:pt x="144" y="36"/>
                </a:lnTo>
                <a:lnTo>
                  <a:pt x="149" y="42"/>
                </a:lnTo>
                <a:lnTo>
                  <a:pt x="152" y="45"/>
                </a:lnTo>
                <a:lnTo>
                  <a:pt x="158" y="45"/>
                </a:lnTo>
                <a:lnTo>
                  <a:pt x="152" y="48"/>
                </a:lnTo>
                <a:lnTo>
                  <a:pt x="149" y="48"/>
                </a:lnTo>
                <a:lnTo>
                  <a:pt x="142" y="43"/>
                </a:lnTo>
                <a:lnTo>
                  <a:pt x="136" y="42"/>
                </a:lnTo>
                <a:lnTo>
                  <a:pt x="130" y="45"/>
                </a:lnTo>
                <a:lnTo>
                  <a:pt x="124" y="49"/>
                </a:lnTo>
                <a:lnTo>
                  <a:pt x="131" y="51"/>
                </a:lnTo>
                <a:lnTo>
                  <a:pt x="133" y="58"/>
                </a:lnTo>
                <a:lnTo>
                  <a:pt x="128" y="65"/>
                </a:lnTo>
                <a:lnTo>
                  <a:pt x="121" y="67"/>
                </a:lnTo>
                <a:lnTo>
                  <a:pt x="114" y="67"/>
                </a:lnTo>
                <a:lnTo>
                  <a:pt x="122" y="64"/>
                </a:lnTo>
                <a:lnTo>
                  <a:pt x="125" y="57"/>
                </a:lnTo>
                <a:lnTo>
                  <a:pt x="119" y="58"/>
                </a:lnTo>
                <a:lnTo>
                  <a:pt x="112" y="62"/>
                </a:lnTo>
                <a:lnTo>
                  <a:pt x="112" y="69"/>
                </a:lnTo>
                <a:lnTo>
                  <a:pt x="106" y="75"/>
                </a:lnTo>
                <a:lnTo>
                  <a:pt x="100" y="76"/>
                </a:lnTo>
                <a:lnTo>
                  <a:pt x="87" y="76"/>
                </a:lnTo>
                <a:lnTo>
                  <a:pt x="85" y="75"/>
                </a:lnTo>
                <a:lnTo>
                  <a:pt x="79" y="80"/>
                </a:lnTo>
                <a:lnTo>
                  <a:pt x="73" y="78"/>
                </a:lnTo>
                <a:lnTo>
                  <a:pt x="67" y="78"/>
                </a:lnTo>
                <a:lnTo>
                  <a:pt x="60" y="77"/>
                </a:lnTo>
                <a:lnTo>
                  <a:pt x="66" y="74"/>
                </a:lnTo>
                <a:lnTo>
                  <a:pt x="60" y="73"/>
                </a:lnTo>
                <a:lnTo>
                  <a:pt x="61" y="66"/>
                </a:lnTo>
                <a:lnTo>
                  <a:pt x="60" y="59"/>
                </a:lnTo>
                <a:lnTo>
                  <a:pt x="53" y="54"/>
                </a:lnTo>
                <a:lnTo>
                  <a:pt x="46" y="54"/>
                </a:lnTo>
                <a:lnTo>
                  <a:pt x="40" y="56"/>
                </a:lnTo>
                <a:lnTo>
                  <a:pt x="34" y="57"/>
                </a:lnTo>
                <a:lnTo>
                  <a:pt x="28" y="58"/>
                </a:lnTo>
                <a:lnTo>
                  <a:pt x="22" y="61"/>
                </a:lnTo>
                <a:lnTo>
                  <a:pt x="15" y="66"/>
                </a:lnTo>
                <a:lnTo>
                  <a:pt x="3" y="73"/>
                </a:lnTo>
                <a:lnTo>
                  <a:pt x="0" y="80"/>
                </a:lnTo>
                <a:lnTo>
                  <a:pt x="5" y="86"/>
                </a:lnTo>
                <a:lnTo>
                  <a:pt x="11" y="90"/>
                </a:lnTo>
                <a:lnTo>
                  <a:pt x="17" y="92"/>
                </a:lnTo>
                <a:lnTo>
                  <a:pt x="19" y="98"/>
                </a:lnTo>
                <a:lnTo>
                  <a:pt x="14" y="99"/>
                </a:lnTo>
                <a:lnTo>
                  <a:pt x="13" y="10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1" name="Freeform 1294"/>
          <p:cNvSpPr>
            <a:spLocks/>
          </p:cNvSpPr>
          <p:nvPr/>
        </p:nvSpPr>
        <p:spPr bwMode="auto">
          <a:xfrm>
            <a:off x="2206625" y="2300288"/>
            <a:ext cx="3175" cy="1587"/>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2"/>
                </a:moveTo>
                <a:lnTo>
                  <a:pt x="6" y="0"/>
                </a:lnTo>
                <a:lnTo>
                  <a:pt x="0" y="4"/>
                </a:lnTo>
                <a:lnTo>
                  <a:pt x="6"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2" name="Freeform 1295"/>
          <p:cNvSpPr>
            <a:spLocks/>
          </p:cNvSpPr>
          <p:nvPr/>
        </p:nvSpPr>
        <p:spPr bwMode="auto">
          <a:xfrm>
            <a:off x="2208213" y="2319338"/>
            <a:ext cx="3175" cy="0"/>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0 h 3"/>
            </a:gdLst>
            <a:ahLst/>
            <a:cxnLst>
              <a:cxn ang="T8">
                <a:pos x="T0" y="T1"/>
              </a:cxn>
              <a:cxn ang="T9">
                <a:pos x="T2" y="T3"/>
              </a:cxn>
              <a:cxn ang="T10">
                <a:pos x="T4" y="T5"/>
              </a:cxn>
              <a:cxn ang="T11">
                <a:pos x="T6" y="T7"/>
              </a:cxn>
            </a:cxnLst>
            <a:rect l="T12" t="T13" r="T14" b="T15"/>
            <a:pathLst>
              <a:path w="6" h="3">
                <a:moveTo>
                  <a:pt x="6" y="1"/>
                </a:moveTo>
                <a:lnTo>
                  <a:pt x="6" y="0"/>
                </a:lnTo>
                <a:lnTo>
                  <a:pt x="0" y="3"/>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3" name="Freeform 1296"/>
          <p:cNvSpPr>
            <a:spLocks/>
          </p:cNvSpPr>
          <p:nvPr/>
        </p:nvSpPr>
        <p:spPr bwMode="auto">
          <a:xfrm>
            <a:off x="2211388" y="2287588"/>
            <a:ext cx="3175" cy="1587"/>
          </a:xfrm>
          <a:custGeom>
            <a:avLst/>
            <a:gdLst>
              <a:gd name="T0" fmla="*/ 0 w 7"/>
              <a:gd name="T1" fmla="*/ 0 h 4"/>
              <a:gd name="T2" fmla="*/ 0 w 7"/>
              <a:gd name="T3" fmla="*/ 0 h 4"/>
              <a:gd name="T4" fmla="*/ 0 w 7"/>
              <a:gd name="T5" fmla="*/ 0 h 4"/>
              <a:gd name="T6" fmla="*/ 0 w 7"/>
              <a:gd name="T7" fmla="*/ 0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3"/>
                </a:moveTo>
                <a:lnTo>
                  <a:pt x="6" y="0"/>
                </a:lnTo>
                <a:lnTo>
                  <a:pt x="0" y="4"/>
                </a:lnTo>
                <a:lnTo>
                  <a:pt x="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4" name="Freeform 1297"/>
          <p:cNvSpPr>
            <a:spLocks/>
          </p:cNvSpPr>
          <p:nvPr/>
        </p:nvSpPr>
        <p:spPr bwMode="auto">
          <a:xfrm>
            <a:off x="2211388" y="2794000"/>
            <a:ext cx="30162" cy="17463"/>
          </a:xfrm>
          <a:custGeom>
            <a:avLst/>
            <a:gdLst>
              <a:gd name="T0" fmla="*/ 0 w 64"/>
              <a:gd name="T1" fmla="*/ 0 h 39"/>
              <a:gd name="T2" fmla="*/ 0 w 64"/>
              <a:gd name="T3" fmla="*/ 0 h 39"/>
              <a:gd name="T4" fmla="*/ 0 w 64"/>
              <a:gd name="T5" fmla="*/ 0 h 39"/>
              <a:gd name="T6" fmla="*/ 0 w 64"/>
              <a:gd name="T7" fmla="*/ 0 h 39"/>
              <a:gd name="T8" fmla="*/ 0 w 64"/>
              <a:gd name="T9" fmla="*/ 0 h 39"/>
              <a:gd name="T10" fmla="*/ 0 w 64"/>
              <a:gd name="T11" fmla="*/ 0 h 39"/>
              <a:gd name="T12" fmla="*/ 0 w 64"/>
              <a:gd name="T13" fmla="*/ 0 h 39"/>
              <a:gd name="T14" fmla="*/ 0 w 64"/>
              <a:gd name="T15" fmla="*/ 0 h 39"/>
              <a:gd name="T16" fmla="*/ 0 w 64"/>
              <a:gd name="T17" fmla="*/ 0 h 39"/>
              <a:gd name="T18" fmla="*/ 0 w 64"/>
              <a:gd name="T19" fmla="*/ 0 h 39"/>
              <a:gd name="T20" fmla="*/ 0 w 64"/>
              <a:gd name="T21" fmla="*/ 0 h 39"/>
              <a:gd name="T22" fmla="*/ 0 w 64"/>
              <a:gd name="T23" fmla="*/ 0 h 39"/>
              <a:gd name="T24" fmla="*/ 0 w 64"/>
              <a:gd name="T25" fmla="*/ 0 h 39"/>
              <a:gd name="T26" fmla="*/ 0 w 64"/>
              <a:gd name="T27" fmla="*/ 0 h 39"/>
              <a:gd name="T28" fmla="*/ 0 w 64"/>
              <a:gd name="T29" fmla="*/ 0 h 39"/>
              <a:gd name="T30" fmla="*/ 0 w 64"/>
              <a:gd name="T31" fmla="*/ 0 h 39"/>
              <a:gd name="T32" fmla="*/ 0 w 64"/>
              <a:gd name="T33" fmla="*/ 0 h 39"/>
              <a:gd name="T34" fmla="*/ 0 w 64"/>
              <a:gd name="T35" fmla="*/ 0 h 39"/>
              <a:gd name="T36" fmla="*/ 0 w 64"/>
              <a:gd name="T37" fmla="*/ 0 h 39"/>
              <a:gd name="T38" fmla="*/ 0 w 64"/>
              <a:gd name="T39" fmla="*/ 0 h 39"/>
              <a:gd name="T40" fmla="*/ 0 w 64"/>
              <a:gd name="T41" fmla="*/ 0 h 39"/>
              <a:gd name="T42" fmla="*/ 0 w 64"/>
              <a:gd name="T43" fmla="*/ 0 h 39"/>
              <a:gd name="T44" fmla="*/ 0 w 64"/>
              <a:gd name="T45" fmla="*/ 0 h 39"/>
              <a:gd name="T46" fmla="*/ 0 w 64"/>
              <a:gd name="T47" fmla="*/ 0 h 39"/>
              <a:gd name="T48" fmla="*/ 0 w 64"/>
              <a:gd name="T49" fmla="*/ 0 h 39"/>
              <a:gd name="T50" fmla="*/ 0 w 64"/>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4"/>
              <a:gd name="T79" fmla="*/ 0 h 39"/>
              <a:gd name="T80" fmla="*/ 64 w 64"/>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4" h="39">
                <a:moveTo>
                  <a:pt x="57" y="4"/>
                </a:moveTo>
                <a:lnTo>
                  <a:pt x="55" y="3"/>
                </a:lnTo>
                <a:lnTo>
                  <a:pt x="48" y="1"/>
                </a:lnTo>
                <a:lnTo>
                  <a:pt x="42" y="0"/>
                </a:lnTo>
                <a:lnTo>
                  <a:pt x="35" y="0"/>
                </a:lnTo>
                <a:lnTo>
                  <a:pt x="29" y="1"/>
                </a:lnTo>
                <a:lnTo>
                  <a:pt x="24" y="3"/>
                </a:lnTo>
                <a:lnTo>
                  <a:pt x="17" y="4"/>
                </a:lnTo>
                <a:lnTo>
                  <a:pt x="11" y="6"/>
                </a:lnTo>
                <a:lnTo>
                  <a:pt x="4" y="11"/>
                </a:lnTo>
                <a:lnTo>
                  <a:pt x="0" y="17"/>
                </a:lnTo>
                <a:lnTo>
                  <a:pt x="6" y="21"/>
                </a:lnTo>
                <a:lnTo>
                  <a:pt x="12" y="22"/>
                </a:lnTo>
                <a:lnTo>
                  <a:pt x="19" y="25"/>
                </a:lnTo>
                <a:lnTo>
                  <a:pt x="25" y="28"/>
                </a:lnTo>
                <a:lnTo>
                  <a:pt x="31" y="29"/>
                </a:lnTo>
                <a:lnTo>
                  <a:pt x="37" y="32"/>
                </a:lnTo>
                <a:lnTo>
                  <a:pt x="43" y="36"/>
                </a:lnTo>
                <a:lnTo>
                  <a:pt x="49" y="37"/>
                </a:lnTo>
                <a:lnTo>
                  <a:pt x="55" y="39"/>
                </a:lnTo>
                <a:lnTo>
                  <a:pt x="62" y="38"/>
                </a:lnTo>
                <a:lnTo>
                  <a:pt x="63" y="30"/>
                </a:lnTo>
                <a:lnTo>
                  <a:pt x="64" y="24"/>
                </a:lnTo>
                <a:lnTo>
                  <a:pt x="63" y="17"/>
                </a:lnTo>
                <a:lnTo>
                  <a:pt x="60" y="11"/>
                </a:lnTo>
                <a:lnTo>
                  <a:pt x="57"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5" name="Freeform 1298"/>
          <p:cNvSpPr>
            <a:spLocks/>
          </p:cNvSpPr>
          <p:nvPr/>
        </p:nvSpPr>
        <p:spPr bwMode="auto">
          <a:xfrm>
            <a:off x="2239963" y="2068513"/>
            <a:ext cx="26987" cy="12700"/>
          </a:xfrm>
          <a:custGeom>
            <a:avLst/>
            <a:gdLst>
              <a:gd name="T0" fmla="*/ 0 w 57"/>
              <a:gd name="T1" fmla="*/ 0 h 26"/>
              <a:gd name="T2" fmla="*/ 0 w 57"/>
              <a:gd name="T3" fmla="*/ 0 h 26"/>
              <a:gd name="T4" fmla="*/ 0 w 57"/>
              <a:gd name="T5" fmla="*/ 0 h 26"/>
              <a:gd name="T6" fmla="*/ 0 w 57"/>
              <a:gd name="T7" fmla="*/ 0 h 26"/>
              <a:gd name="T8" fmla="*/ 0 w 57"/>
              <a:gd name="T9" fmla="*/ 0 h 26"/>
              <a:gd name="T10" fmla="*/ 0 w 57"/>
              <a:gd name="T11" fmla="*/ 0 h 26"/>
              <a:gd name="T12" fmla="*/ 0 w 57"/>
              <a:gd name="T13" fmla="*/ 0 h 26"/>
              <a:gd name="T14" fmla="*/ 0 w 57"/>
              <a:gd name="T15" fmla="*/ 0 h 26"/>
              <a:gd name="T16" fmla="*/ 0 w 57"/>
              <a:gd name="T17" fmla="*/ 0 h 26"/>
              <a:gd name="T18" fmla="*/ 0 w 57"/>
              <a:gd name="T19" fmla="*/ 0 h 26"/>
              <a:gd name="T20" fmla="*/ 0 w 57"/>
              <a:gd name="T21" fmla="*/ 0 h 26"/>
              <a:gd name="T22" fmla="*/ 0 w 57"/>
              <a:gd name="T23" fmla="*/ 0 h 26"/>
              <a:gd name="T24" fmla="*/ 0 w 57"/>
              <a:gd name="T25" fmla="*/ 0 h 26"/>
              <a:gd name="T26" fmla="*/ 0 w 57"/>
              <a:gd name="T27" fmla="*/ 0 h 26"/>
              <a:gd name="T28" fmla="*/ 0 w 57"/>
              <a:gd name="T29" fmla="*/ 0 h 26"/>
              <a:gd name="T30" fmla="*/ 0 w 57"/>
              <a:gd name="T31" fmla="*/ 0 h 26"/>
              <a:gd name="T32" fmla="*/ 0 w 57"/>
              <a:gd name="T33" fmla="*/ 0 h 26"/>
              <a:gd name="T34" fmla="*/ 0 w 57"/>
              <a:gd name="T35" fmla="*/ 0 h 26"/>
              <a:gd name="T36" fmla="*/ 0 w 57"/>
              <a:gd name="T37" fmla="*/ 0 h 26"/>
              <a:gd name="T38" fmla="*/ 0 w 57"/>
              <a:gd name="T39" fmla="*/ 0 h 26"/>
              <a:gd name="T40" fmla="*/ 0 w 57"/>
              <a:gd name="T41" fmla="*/ 0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26"/>
              <a:gd name="T65" fmla="*/ 57 w 57"/>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26">
                <a:moveTo>
                  <a:pt x="38" y="23"/>
                </a:moveTo>
                <a:lnTo>
                  <a:pt x="44" y="21"/>
                </a:lnTo>
                <a:lnTo>
                  <a:pt x="52" y="18"/>
                </a:lnTo>
                <a:lnTo>
                  <a:pt x="55" y="12"/>
                </a:lnTo>
                <a:lnTo>
                  <a:pt x="57" y="5"/>
                </a:lnTo>
                <a:lnTo>
                  <a:pt x="50" y="0"/>
                </a:lnTo>
                <a:lnTo>
                  <a:pt x="43" y="1"/>
                </a:lnTo>
                <a:lnTo>
                  <a:pt x="38" y="1"/>
                </a:lnTo>
                <a:lnTo>
                  <a:pt x="31" y="4"/>
                </a:lnTo>
                <a:lnTo>
                  <a:pt x="24" y="5"/>
                </a:lnTo>
                <a:lnTo>
                  <a:pt x="18" y="8"/>
                </a:lnTo>
                <a:lnTo>
                  <a:pt x="11" y="12"/>
                </a:lnTo>
                <a:lnTo>
                  <a:pt x="6" y="15"/>
                </a:lnTo>
                <a:lnTo>
                  <a:pt x="0" y="17"/>
                </a:lnTo>
                <a:lnTo>
                  <a:pt x="4" y="24"/>
                </a:lnTo>
                <a:lnTo>
                  <a:pt x="10" y="25"/>
                </a:lnTo>
                <a:lnTo>
                  <a:pt x="18" y="26"/>
                </a:lnTo>
                <a:lnTo>
                  <a:pt x="23" y="25"/>
                </a:lnTo>
                <a:lnTo>
                  <a:pt x="30" y="24"/>
                </a:lnTo>
                <a:lnTo>
                  <a:pt x="37" y="23"/>
                </a:lnTo>
                <a:lnTo>
                  <a:pt x="38" y="2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6" name="Freeform 1299"/>
          <p:cNvSpPr>
            <a:spLocks/>
          </p:cNvSpPr>
          <p:nvPr/>
        </p:nvSpPr>
        <p:spPr bwMode="auto">
          <a:xfrm>
            <a:off x="2241550" y="2244725"/>
            <a:ext cx="12700" cy="7938"/>
          </a:xfrm>
          <a:custGeom>
            <a:avLst/>
            <a:gdLst>
              <a:gd name="T0" fmla="*/ 0 w 26"/>
              <a:gd name="T1" fmla="*/ 0 h 13"/>
              <a:gd name="T2" fmla="*/ 0 w 26"/>
              <a:gd name="T3" fmla="*/ 0 h 13"/>
              <a:gd name="T4" fmla="*/ 0 w 26"/>
              <a:gd name="T5" fmla="*/ 0 h 13"/>
              <a:gd name="T6" fmla="*/ 0 w 26"/>
              <a:gd name="T7" fmla="*/ 0 h 13"/>
              <a:gd name="T8" fmla="*/ 0 w 26"/>
              <a:gd name="T9" fmla="*/ 0 h 13"/>
              <a:gd name="T10" fmla="*/ 0 w 26"/>
              <a:gd name="T11" fmla="*/ 0 h 13"/>
              <a:gd name="T12" fmla="*/ 0 w 26"/>
              <a:gd name="T13" fmla="*/ 0 h 13"/>
              <a:gd name="T14" fmla="*/ 0 w 26"/>
              <a:gd name="T15" fmla="*/ 0 h 13"/>
              <a:gd name="T16" fmla="*/ 0 w 26"/>
              <a:gd name="T17" fmla="*/ 0 h 13"/>
              <a:gd name="T18" fmla="*/ 0 w 26"/>
              <a:gd name="T19" fmla="*/ 0 h 13"/>
              <a:gd name="T20" fmla="*/ 0 w 26"/>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13"/>
              <a:gd name="T35" fmla="*/ 26 w 26"/>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13">
                <a:moveTo>
                  <a:pt x="26" y="2"/>
                </a:moveTo>
                <a:lnTo>
                  <a:pt x="26" y="1"/>
                </a:lnTo>
                <a:lnTo>
                  <a:pt x="19" y="2"/>
                </a:lnTo>
                <a:lnTo>
                  <a:pt x="13" y="1"/>
                </a:lnTo>
                <a:lnTo>
                  <a:pt x="6" y="1"/>
                </a:lnTo>
                <a:lnTo>
                  <a:pt x="0" y="0"/>
                </a:lnTo>
                <a:lnTo>
                  <a:pt x="3" y="6"/>
                </a:lnTo>
                <a:lnTo>
                  <a:pt x="9" y="13"/>
                </a:lnTo>
                <a:lnTo>
                  <a:pt x="16" y="13"/>
                </a:lnTo>
                <a:lnTo>
                  <a:pt x="22" y="9"/>
                </a:lnTo>
                <a:lnTo>
                  <a:pt x="26"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7" name="Freeform 1300"/>
          <p:cNvSpPr>
            <a:spLocks/>
          </p:cNvSpPr>
          <p:nvPr/>
        </p:nvSpPr>
        <p:spPr bwMode="auto">
          <a:xfrm>
            <a:off x="2254250" y="2832100"/>
            <a:ext cx="11113" cy="7938"/>
          </a:xfrm>
          <a:custGeom>
            <a:avLst/>
            <a:gdLst>
              <a:gd name="T0" fmla="*/ 0 w 24"/>
              <a:gd name="T1" fmla="*/ 0 h 15"/>
              <a:gd name="T2" fmla="*/ 0 w 24"/>
              <a:gd name="T3" fmla="*/ 0 h 15"/>
              <a:gd name="T4" fmla="*/ 0 w 24"/>
              <a:gd name="T5" fmla="*/ 0 h 15"/>
              <a:gd name="T6" fmla="*/ 0 w 24"/>
              <a:gd name="T7" fmla="*/ 0 h 15"/>
              <a:gd name="T8" fmla="*/ 0 w 24"/>
              <a:gd name="T9" fmla="*/ 0 h 15"/>
              <a:gd name="T10" fmla="*/ 0 w 24"/>
              <a:gd name="T11" fmla="*/ 0 h 15"/>
              <a:gd name="T12" fmla="*/ 0 w 24"/>
              <a:gd name="T13" fmla="*/ 0 h 15"/>
              <a:gd name="T14" fmla="*/ 0 w 24"/>
              <a:gd name="T15" fmla="*/ 0 h 15"/>
              <a:gd name="T16" fmla="*/ 0 w 24"/>
              <a:gd name="T17" fmla="*/ 0 h 15"/>
              <a:gd name="T18" fmla="*/ 0 w 24"/>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5"/>
              <a:gd name="T32" fmla="*/ 24 w 24"/>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5">
                <a:moveTo>
                  <a:pt x="24" y="1"/>
                </a:moveTo>
                <a:lnTo>
                  <a:pt x="21" y="0"/>
                </a:lnTo>
                <a:lnTo>
                  <a:pt x="13" y="3"/>
                </a:lnTo>
                <a:lnTo>
                  <a:pt x="8" y="5"/>
                </a:lnTo>
                <a:lnTo>
                  <a:pt x="1" y="8"/>
                </a:lnTo>
                <a:lnTo>
                  <a:pt x="0" y="15"/>
                </a:lnTo>
                <a:lnTo>
                  <a:pt x="5" y="12"/>
                </a:lnTo>
                <a:lnTo>
                  <a:pt x="11" y="12"/>
                </a:lnTo>
                <a:lnTo>
                  <a:pt x="18" y="8"/>
                </a:lnTo>
                <a:lnTo>
                  <a:pt x="2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8" name="Freeform 1301"/>
          <p:cNvSpPr>
            <a:spLocks/>
          </p:cNvSpPr>
          <p:nvPr/>
        </p:nvSpPr>
        <p:spPr bwMode="auto">
          <a:xfrm>
            <a:off x="2254250" y="2243138"/>
            <a:ext cx="14288" cy="11112"/>
          </a:xfrm>
          <a:custGeom>
            <a:avLst/>
            <a:gdLst>
              <a:gd name="T0" fmla="*/ 0 w 30"/>
              <a:gd name="T1" fmla="*/ 0 h 21"/>
              <a:gd name="T2" fmla="*/ 0 w 30"/>
              <a:gd name="T3" fmla="*/ 0 h 21"/>
              <a:gd name="T4" fmla="*/ 0 w 30"/>
              <a:gd name="T5" fmla="*/ 0 h 21"/>
              <a:gd name="T6" fmla="*/ 0 w 30"/>
              <a:gd name="T7" fmla="*/ 0 h 21"/>
              <a:gd name="T8" fmla="*/ 0 w 30"/>
              <a:gd name="T9" fmla="*/ 0 h 21"/>
              <a:gd name="T10" fmla="*/ 0 w 30"/>
              <a:gd name="T11" fmla="*/ 0 h 21"/>
              <a:gd name="T12" fmla="*/ 0 w 30"/>
              <a:gd name="T13" fmla="*/ 0 h 21"/>
              <a:gd name="T14" fmla="*/ 0 w 30"/>
              <a:gd name="T15" fmla="*/ 0 h 21"/>
              <a:gd name="T16" fmla="*/ 0 w 30"/>
              <a:gd name="T17" fmla="*/ 0 h 21"/>
              <a:gd name="T18" fmla="*/ 0 w 30"/>
              <a:gd name="T19" fmla="*/ 0 h 21"/>
              <a:gd name="T20" fmla="*/ 0 w 30"/>
              <a:gd name="T21" fmla="*/ 0 h 21"/>
              <a:gd name="T22" fmla="*/ 0 w 30"/>
              <a:gd name="T23" fmla="*/ 0 h 21"/>
              <a:gd name="T24" fmla="*/ 0 w 30"/>
              <a:gd name="T25" fmla="*/ 0 h 21"/>
              <a:gd name="T26" fmla="*/ 0 w 30"/>
              <a:gd name="T27" fmla="*/ 0 h 21"/>
              <a:gd name="T28" fmla="*/ 0 w 30"/>
              <a:gd name="T29" fmla="*/ 0 h 21"/>
              <a:gd name="T30" fmla="*/ 0 w 30"/>
              <a:gd name="T31" fmla="*/ 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0"/>
              <a:gd name="T49" fmla="*/ 0 h 21"/>
              <a:gd name="T50" fmla="*/ 30 w 30"/>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0" h="21">
                <a:moveTo>
                  <a:pt x="30" y="5"/>
                </a:moveTo>
                <a:lnTo>
                  <a:pt x="26" y="1"/>
                </a:lnTo>
                <a:lnTo>
                  <a:pt x="19" y="0"/>
                </a:lnTo>
                <a:lnTo>
                  <a:pt x="12" y="1"/>
                </a:lnTo>
                <a:lnTo>
                  <a:pt x="6" y="6"/>
                </a:lnTo>
                <a:lnTo>
                  <a:pt x="0" y="10"/>
                </a:lnTo>
                <a:lnTo>
                  <a:pt x="0" y="17"/>
                </a:lnTo>
                <a:lnTo>
                  <a:pt x="7" y="14"/>
                </a:lnTo>
                <a:lnTo>
                  <a:pt x="11" y="6"/>
                </a:lnTo>
                <a:lnTo>
                  <a:pt x="19" y="7"/>
                </a:lnTo>
                <a:lnTo>
                  <a:pt x="13" y="14"/>
                </a:lnTo>
                <a:lnTo>
                  <a:pt x="10" y="21"/>
                </a:lnTo>
                <a:lnTo>
                  <a:pt x="17" y="18"/>
                </a:lnTo>
                <a:lnTo>
                  <a:pt x="23" y="17"/>
                </a:lnTo>
                <a:lnTo>
                  <a:pt x="28" y="10"/>
                </a:lnTo>
                <a:lnTo>
                  <a:pt x="3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69" name="Freeform 1302"/>
          <p:cNvSpPr>
            <a:spLocks/>
          </p:cNvSpPr>
          <p:nvPr/>
        </p:nvSpPr>
        <p:spPr bwMode="auto">
          <a:xfrm>
            <a:off x="2266950" y="2794000"/>
            <a:ext cx="1588" cy="4763"/>
          </a:xfrm>
          <a:custGeom>
            <a:avLst/>
            <a:gdLst>
              <a:gd name="T0" fmla="*/ 0 w 6"/>
              <a:gd name="T1" fmla="*/ 0 h 8"/>
              <a:gd name="T2" fmla="*/ 0 w 6"/>
              <a:gd name="T3" fmla="*/ 0 h 8"/>
              <a:gd name="T4" fmla="*/ 0 w 6"/>
              <a:gd name="T5" fmla="*/ 0 h 8"/>
              <a:gd name="T6" fmla="*/ 0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6" y="1"/>
                </a:moveTo>
                <a:lnTo>
                  <a:pt x="4" y="0"/>
                </a:lnTo>
                <a:lnTo>
                  <a:pt x="0" y="8"/>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0" name="Freeform 1303"/>
          <p:cNvSpPr>
            <a:spLocks/>
          </p:cNvSpPr>
          <p:nvPr/>
        </p:nvSpPr>
        <p:spPr bwMode="auto">
          <a:xfrm>
            <a:off x="2266950" y="2789238"/>
            <a:ext cx="1588" cy="3175"/>
          </a:xfrm>
          <a:custGeom>
            <a:avLst/>
            <a:gdLst>
              <a:gd name="T0" fmla="*/ 0 w 5"/>
              <a:gd name="T1" fmla="*/ 0 h 8"/>
              <a:gd name="T2" fmla="*/ 0 w 5"/>
              <a:gd name="T3" fmla="*/ 0 h 8"/>
              <a:gd name="T4" fmla="*/ 0 w 5"/>
              <a:gd name="T5" fmla="*/ 0 h 8"/>
              <a:gd name="T6" fmla="*/ 0 w 5"/>
              <a:gd name="T7" fmla="*/ 0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8"/>
                </a:moveTo>
                <a:lnTo>
                  <a:pt x="5" y="7"/>
                </a:lnTo>
                <a:lnTo>
                  <a:pt x="4" y="0"/>
                </a:lnTo>
                <a:lnTo>
                  <a:pt x="0" y="1"/>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1" name="Freeform 1304"/>
          <p:cNvSpPr>
            <a:spLocks/>
          </p:cNvSpPr>
          <p:nvPr/>
        </p:nvSpPr>
        <p:spPr bwMode="auto">
          <a:xfrm>
            <a:off x="2281238" y="2044700"/>
            <a:ext cx="39687" cy="9525"/>
          </a:xfrm>
          <a:custGeom>
            <a:avLst/>
            <a:gdLst>
              <a:gd name="T0" fmla="*/ 0 w 87"/>
              <a:gd name="T1" fmla="*/ 0 h 17"/>
              <a:gd name="T2" fmla="*/ 0 w 87"/>
              <a:gd name="T3" fmla="*/ 0 h 17"/>
              <a:gd name="T4" fmla="*/ 0 w 87"/>
              <a:gd name="T5" fmla="*/ 0 h 17"/>
              <a:gd name="T6" fmla="*/ 0 w 87"/>
              <a:gd name="T7" fmla="*/ 0 h 17"/>
              <a:gd name="T8" fmla="*/ 0 w 87"/>
              <a:gd name="T9" fmla="*/ 0 h 17"/>
              <a:gd name="T10" fmla="*/ 0 w 87"/>
              <a:gd name="T11" fmla="*/ 0 h 17"/>
              <a:gd name="T12" fmla="*/ 0 w 87"/>
              <a:gd name="T13" fmla="*/ 0 h 17"/>
              <a:gd name="T14" fmla="*/ 0 w 87"/>
              <a:gd name="T15" fmla="*/ 0 h 17"/>
              <a:gd name="T16" fmla="*/ 0 w 87"/>
              <a:gd name="T17" fmla="*/ 0 h 17"/>
              <a:gd name="T18" fmla="*/ 0 w 87"/>
              <a:gd name="T19" fmla="*/ 0 h 17"/>
              <a:gd name="T20" fmla="*/ 0 w 87"/>
              <a:gd name="T21" fmla="*/ 0 h 17"/>
              <a:gd name="T22" fmla="*/ 0 w 87"/>
              <a:gd name="T23" fmla="*/ 0 h 17"/>
              <a:gd name="T24" fmla="*/ 0 w 87"/>
              <a:gd name="T25" fmla="*/ 0 h 17"/>
              <a:gd name="T26" fmla="*/ 0 w 87"/>
              <a:gd name="T27" fmla="*/ 0 h 17"/>
              <a:gd name="T28" fmla="*/ 0 w 87"/>
              <a:gd name="T29" fmla="*/ 0 h 17"/>
              <a:gd name="T30" fmla="*/ 0 w 87"/>
              <a:gd name="T31" fmla="*/ 0 h 17"/>
              <a:gd name="T32" fmla="*/ 0 w 87"/>
              <a:gd name="T33" fmla="*/ 0 h 17"/>
              <a:gd name="T34" fmla="*/ 0 w 87"/>
              <a:gd name="T35" fmla="*/ 0 h 17"/>
              <a:gd name="T36" fmla="*/ 0 w 87"/>
              <a:gd name="T37" fmla="*/ 0 h 17"/>
              <a:gd name="T38" fmla="*/ 0 w 87"/>
              <a:gd name="T39" fmla="*/ 0 h 17"/>
              <a:gd name="T40" fmla="*/ 0 w 87"/>
              <a:gd name="T41" fmla="*/ 0 h 17"/>
              <a:gd name="T42" fmla="*/ 0 w 87"/>
              <a:gd name="T43" fmla="*/ 0 h 17"/>
              <a:gd name="T44" fmla="*/ 0 w 87"/>
              <a:gd name="T45" fmla="*/ 0 h 17"/>
              <a:gd name="T46" fmla="*/ 0 w 87"/>
              <a:gd name="T47" fmla="*/ 0 h 17"/>
              <a:gd name="T48" fmla="*/ 0 w 87"/>
              <a:gd name="T49" fmla="*/ 0 h 17"/>
              <a:gd name="T50" fmla="*/ 0 w 87"/>
              <a:gd name="T51" fmla="*/ 0 h 17"/>
              <a:gd name="T52" fmla="*/ 0 w 87"/>
              <a:gd name="T53" fmla="*/ 0 h 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
              <a:gd name="T82" fmla="*/ 0 h 17"/>
              <a:gd name="T83" fmla="*/ 87 w 87"/>
              <a:gd name="T84" fmla="*/ 17 h 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 h="17">
                <a:moveTo>
                  <a:pt x="0" y="13"/>
                </a:moveTo>
                <a:lnTo>
                  <a:pt x="5" y="15"/>
                </a:lnTo>
                <a:lnTo>
                  <a:pt x="11" y="15"/>
                </a:lnTo>
                <a:lnTo>
                  <a:pt x="18" y="17"/>
                </a:lnTo>
                <a:lnTo>
                  <a:pt x="24" y="17"/>
                </a:lnTo>
                <a:lnTo>
                  <a:pt x="43" y="17"/>
                </a:lnTo>
                <a:lnTo>
                  <a:pt x="50" y="15"/>
                </a:lnTo>
                <a:lnTo>
                  <a:pt x="57" y="15"/>
                </a:lnTo>
                <a:lnTo>
                  <a:pt x="63" y="13"/>
                </a:lnTo>
                <a:lnTo>
                  <a:pt x="69" y="13"/>
                </a:lnTo>
                <a:lnTo>
                  <a:pt x="75" y="11"/>
                </a:lnTo>
                <a:lnTo>
                  <a:pt x="83" y="9"/>
                </a:lnTo>
                <a:lnTo>
                  <a:pt x="87" y="1"/>
                </a:lnTo>
                <a:lnTo>
                  <a:pt x="81" y="0"/>
                </a:lnTo>
                <a:lnTo>
                  <a:pt x="74" y="0"/>
                </a:lnTo>
                <a:lnTo>
                  <a:pt x="67" y="1"/>
                </a:lnTo>
                <a:lnTo>
                  <a:pt x="61" y="2"/>
                </a:lnTo>
                <a:lnTo>
                  <a:pt x="54" y="2"/>
                </a:lnTo>
                <a:lnTo>
                  <a:pt x="47" y="3"/>
                </a:lnTo>
                <a:lnTo>
                  <a:pt x="41" y="3"/>
                </a:lnTo>
                <a:lnTo>
                  <a:pt x="35" y="4"/>
                </a:lnTo>
                <a:lnTo>
                  <a:pt x="28" y="4"/>
                </a:lnTo>
                <a:lnTo>
                  <a:pt x="23" y="5"/>
                </a:lnTo>
                <a:lnTo>
                  <a:pt x="15" y="5"/>
                </a:lnTo>
                <a:lnTo>
                  <a:pt x="12" y="5"/>
                </a:lnTo>
                <a:lnTo>
                  <a:pt x="6" y="9"/>
                </a:lnTo>
                <a:lnTo>
                  <a:pt x="0" y="1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2" name="Freeform 1305"/>
          <p:cNvSpPr>
            <a:spLocks/>
          </p:cNvSpPr>
          <p:nvPr/>
        </p:nvSpPr>
        <p:spPr bwMode="auto">
          <a:xfrm>
            <a:off x="2284413" y="2051050"/>
            <a:ext cx="36512" cy="4763"/>
          </a:xfrm>
          <a:custGeom>
            <a:avLst/>
            <a:gdLst>
              <a:gd name="T0" fmla="*/ 0 w 77"/>
              <a:gd name="T1" fmla="*/ 0 h 12"/>
              <a:gd name="T2" fmla="*/ 0 w 77"/>
              <a:gd name="T3" fmla="*/ 0 h 12"/>
              <a:gd name="T4" fmla="*/ 0 w 77"/>
              <a:gd name="T5" fmla="*/ 0 h 12"/>
              <a:gd name="T6" fmla="*/ 0 w 77"/>
              <a:gd name="T7" fmla="*/ 0 h 12"/>
              <a:gd name="T8" fmla="*/ 0 w 77"/>
              <a:gd name="T9" fmla="*/ 0 h 12"/>
              <a:gd name="T10" fmla="*/ 0 w 77"/>
              <a:gd name="T11" fmla="*/ 0 h 12"/>
              <a:gd name="T12" fmla="*/ 0 w 77"/>
              <a:gd name="T13" fmla="*/ 0 h 12"/>
              <a:gd name="T14" fmla="*/ 0 w 77"/>
              <a:gd name="T15" fmla="*/ 0 h 12"/>
              <a:gd name="T16" fmla="*/ 0 w 77"/>
              <a:gd name="T17" fmla="*/ 0 h 12"/>
              <a:gd name="T18" fmla="*/ 0 w 77"/>
              <a:gd name="T19" fmla="*/ 0 h 12"/>
              <a:gd name="T20" fmla="*/ 0 w 77"/>
              <a:gd name="T21" fmla="*/ 0 h 12"/>
              <a:gd name="T22" fmla="*/ 0 w 77"/>
              <a:gd name="T23" fmla="*/ 0 h 12"/>
              <a:gd name="T24" fmla="*/ 0 w 77"/>
              <a:gd name="T25" fmla="*/ 0 h 12"/>
              <a:gd name="T26" fmla="*/ 0 w 77"/>
              <a:gd name="T27" fmla="*/ 0 h 12"/>
              <a:gd name="T28" fmla="*/ 0 w 77"/>
              <a:gd name="T29" fmla="*/ 0 h 12"/>
              <a:gd name="T30" fmla="*/ 0 w 77"/>
              <a:gd name="T31" fmla="*/ 0 h 12"/>
              <a:gd name="T32" fmla="*/ 0 w 77"/>
              <a:gd name="T33" fmla="*/ 0 h 12"/>
              <a:gd name="T34" fmla="*/ 0 w 77"/>
              <a:gd name="T35" fmla="*/ 0 h 12"/>
              <a:gd name="T36" fmla="*/ 0 w 77"/>
              <a:gd name="T37" fmla="*/ 0 h 12"/>
              <a:gd name="T38" fmla="*/ 0 w 77"/>
              <a:gd name="T39" fmla="*/ 0 h 12"/>
              <a:gd name="T40" fmla="*/ 0 w 77"/>
              <a:gd name="T41" fmla="*/ 0 h 12"/>
              <a:gd name="T42" fmla="*/ 0 w 77"/>
              <a:gd name="T43" fmla="*/ 0 h 12"/>
              <a:gd name="T44" fmla="*/ 0 w 77"/>
              <a:gd name="T45" fmla="*/ 0 h 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7"/>
              <a:gd name="T70" fmla="*/ 0 h 12"/>
              <a:gd name="T71" fmla="*/ 77 w 77"/>
              <a:gd name="T72" fmla="*/ 12 h 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7" h="12">
                <a:moveTo>
                  <a:pt x="77" y="2"/>
                </a:moveTo>
                <a:lnTo>
                  <a:pt x="73" y="0"/>
                </a:lnTo>
                <a:lnTo>
                  <a:pt x="65" y="0"/>
                </a:lnTo>
                <a:lnTo>
                  <a:pt x="59" y="2"/>
                </a:lnTo>
                <a:lnTo>
                  <a:pt x="53" y="2"/>
                </a:lnTo>
                <a:lnTo>
                  <a:pt x="46" y="3"/>
                </a:lnTo>
                <a:lnTo>
                  <a:pt x="38" y="4"/>
                </a:lnTo>
                <a:lnTo>
                  <a:pt x="32" y="5"/>
                </a:lnTo>
                <a:lnTo>
                  <a:pt x="19" y="7"/>
                </a:lnTo>
                <a:lnTo>
                  <a:pt x="13" y="7"/>
                </a:lnTo>
                <a:lnTo>
                  <a:pt x="6" y="8"/>
                </a:lnTo>
                <a:lnTo>
                  <a:pt x="0" y="12"/>
                </a:lnTo>
                <a:lnTo>
                  <a:pt x="12" y="12"/>
                </a:lnTo>
                <a:lnTo>
                  <a:pt x="19" y="12"/>
                </a:lnTo>
                <a:lnTo>
                  <a:pt x="25" y="12"/>
                </a:lnTo>
                <a:lnTo>
                  <a:pt x="31" y="10"/>
                </a:lnTo>
                <a:lnTo>
                  <a:pt x="37" y="10"/>
                </a:lnTo>
                <a:lnTo>
                  <a:pt x="45" y="8"/>
                </a:lnTo>
                <a:lnTo>
                  <a:pt x="52" y="8"/>
                </a:lnTo>
                <a:lnTo>
                  <a:pt x="58" y="6"/>
                </a:lnTo>
                <a:lnTo>
                  <a:pt x="63" y="6"/>
                </a:lnTo>
                <a:lnTo>
                  <a:pt x="70" y="5"/>
                </a:lnTo>
                <a:lnTo>
                  <a:pt x="77"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3" name="Freeform 1306"/>
          <p:cNvSpPr>
            <a:spLocks/>
          </p:cNvSpPr>
          <p:nvPr/>
        </p:nvSpPr>
        <p:spPr bwMode="auto">
          <a:xfrm>
            <a:off x="2284413" y="2057400"/>
            <a:ext cx="9525" cy="1588"/>
          </a:xfrm>
          <a:custGeom>
            <a:avLst/>
            <a:gdLst>
              <a:gd name="T0" fmla="*/ 0 w 20"/>
              <a:gd name="T1" fmla="*/ 0 h 3"/>
              <a:gd name="T2" fmla="*/ 0 w 20"/>
              <a:gd name="T3" fmla="*/ 0 h 3"/>
              <a:gd name="T4" fmla="*/ 0 w 20"/>
              <a:gd name="T5" fmla="*/ 0 h 3"/>
              <a:gd name="T6" fmla="*/ 0 w 20"/>
              <a:gd name="T7" fmla="*/ 0 h 3"/>
              <a:gd name="T8" fmla="*/ 0 w 20"/>
              <a:gd name="T9" fmla="*/ 0 h 3"/>
              <a:gd name="T10" fmla="*/ 0 w 20"/>
              <a:gd name="T11" fmla="*/ 0 h 3"/>
              <a:gd name="T12" fmla="*/ 0 w 20"/>
              <a:gd name="T13" fmla="*/ 0 h 3"/>
              <a:gd name="T14" fmla="*/ 0 w 20"/>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3"/>
              <a:gd name="T26" fmla="*/ 20 w 20"/>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3">
                <a:moveTo>
                  <a:pt x="20" y="0"/>
                </a:moveTo>
                <a:lnTo>
                  <a:pt x="13" y="0"/>
                </a:lnTo>
                <a:lnTo>
                  <a:pt x="5" y="0"/>
                </a:lnTo>
                <a:lnTo>
                  <a:pt x="0" y="0"/>
                </a:lnTo>
                <a:lnTo>
                  <a:pt x="5" y="3"/>
                </a:lnTo>
                <a:lnTo>
                  <a:pt x="13" y="1"/>
                </a:lnTo>
                <a:lnTo>
                  <a:pt x="18" y="1"/>
                </a:lnTo>
                <a:lnTo>
                  <a:pt x="2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4" name="Freeform 1307"/>
          <p:cNvSpPr>
            <a:spLocks/>
          </p:cNvSpPr>
          <p:nvPr/>
        </p:nvSpPr>
        <p:spPr bwMode="auto">
          <a:xfrm>
            <a:off x="2289175" y="2035175"/>
            <a:ext cx="31750" cy="9525"/>
          </a:xfrm>
          <a:custGeom>
            <a:avLst/>
            <a:gdLst>
              <a:gd name="T0" fmla="*/ 0 w 66"/>
              <a:gd name="T1" fmla="*/ 0 h 22"/>
              <a:gd name="T2" fmla="*/ 0 w 66"/>
              <a:gd name="T3" fmla="*/ 0 h 22"/>
              <a:gd name="T4" fmla="*/ 0 w 66"/>
              <a:gd name="T5" fmla="*/ 0 h 22"/>
              <a:gd name="T6" fmla="*/ 0 w 66"/>
              <a:gd name="T7" fmla="*/ 0 h 22"/>
              <a:gd name="T8" fmla="*/ 0 w 66"/>
              <a:gd name="T9" fmla="*/ 0 h 22"/>
              <a:gd name="T10" fmla="*/ 0 w 66"/>
              <a:gd name="T11" fmla="*/ 0 h 22"/>
              <a:gd name="T12" fmla="*/ 0 w 66"/>
              <a:gd name="T13" fmla="*/ 0 h 22"/>
              <a:gd name="T14" fmla="*/ 0 w 66"/>
              <a:gd name="T15" fmla="*/ 0 h 22"/>
              <a:gd name="T16" fmla="*/ 0 w 66"/>
              <a:gd name="T17" fmla="*/ 0 h 22"/>
              <a:gd name="T18" fmla="*/ 0 w 66"/>
              <a:gd name="T19" fmla="*/ 0 h 22"/>
              <a:gd name="T20" fmla="*/ 0 w 66"/>
              <a:gd name="T21" fmla="*/ 0 h 22"/>
              <a:gd name="T22" fmla="*/ 0 w 66"/>
              <a:gd name="T23" fmla="*/ 0 h 22"/>
              <a:gd name="T24" fmla="*/ 0 w 66"/>
              <a:gd name="T25" fmla="*/ 0 h 22"/>
              <a:gd name="T26" fmla="*/ 0 w 66"/>
              <a:gd name="T27" fmla="*/ 0 h 22"/>
              <a:gd name="T28" fmla="*/ 0 w 66"/>
              <a:gd name="T29" fmla="*/ 0 h 22"/>
              <a:gd name="T30" fmla="*/ 0 w 66"/>
              <a:gd name="T31" fmla="*/ 0 h 22"/>
              <a:gd name="T32" fmla="*/ 0 w 66"/>
              <a:gd name="T33" fmla="*/ 0 h 22"/>
              <a:gd name="T34" fmla="*/ 0 w 66"/>
              <a:gd name="T35" fmla="*/ 0 h 22"/>
              <a:gd name="T36" fmla="*/ 0 w 66"/>
              <a:gd name="T37" fmla="*/ 0 h 22"/>
              <a:gd name="T38" fmla="*/ 0 w 66"/>
              <a:gd name="T39" fmla="*/ 0 h 22"/>
              <a:gd name="T40" fmla="*/ 0 w 66"/>
              <a:gd name="T41" fmla="*/ 0 h 22"/>
              <a:gd name="T42" fmla="*/ 0 w 66"/>
              <a:gd name="T43" fmla="*/ 0 h 22"/>
              <a:gd name="T44" fmla="*/ 0 w 66"/>
              <a:gd name="T45" fmla="*/ 0 h 22"/>
              <a:gd name="T46" fmla="*/ 0 w 66"/>
              <a:gd name="T47" fmla="*/ 0 h 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6"/>
              <a:gd name="T73" fmla="*/ 0 h 22"/>
              <a:gd name="T74" fmla="*/ 66 w 66"/>
              <a:gd name="T75" fmla="*/ 22 h 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6" h="22">
                <a:moveTo>
                  <a:pt x="0" y="21"/>
                </a:moveTo>
                <a:lnTo>
                  <a:pt x="15" y="21"/>
                </a:lnTo>
                <a:lnTo>
                  <a:pt x="21" y="21"/>
                </a:lnTo>
                <a:lnTo>
                  <a:pt x="28" y="22"/>
                </a:lnTo>
                <a:lnTo>
                  <a:pt x="34" y="21"/>
                </a:lnTo>
                <a:lnTo>
                  <a:pt x="41" y="21"/>
                </a:lnTo>
                <a:lnTo>
                  <a:pt x="47" y="20"/>
                </a:lnTo>
                <a:lnTo>
                  <a:pt x="53" y="17"/>
                </a:lnTo>
                <a:lnTo>
                  <a:pt x="59" y="16"/>
                </a:lnTo>
                <a:lnTo>
                  <a:pt x="66" y="13"/>
                </a:lnTo>
                <a:lnTo>
                  <a:pt x="59" y="9"/>
                </a:lnTo>
                <a:lnTo>
                  <a:pt x="53" y="10"/>
                </a:lnTo>
                <a:lnTo>
                  <a:pt x="48" y="6"/>
                </a:lnTo>
                <a:lnTo>
                  <a:pt x="42" y="4"/>
                </a:lnTo>
                <a:lnTo>
                  <a:pt x="36" y="5"/>
                </a:lnTo>
                <a:lnTo>
                  <a:pt x="42" y="1"/>
                </a:lnTo>
                <a:lnTo>
                  <a:pt x="36" y="0"/>
                </a:lnTo>
                <a:lnTo>
                  <a:pt x="28" y="0"/>
                </a:lnTo>
                <a:lnTo>
                  <a:pt x="22" y="1"/>
                </a:lnTo>
                <a:lnTo>
                  <a:pt x="20" y="2"/>
                </a:lnTo>
                <a:lnTo>
                  <a:pt x="13" y="4"/>
                </a:lnTo>
                <a:lnTo>
                  <a:pt x="7" y="8"/>
                </a:lnTo>
                <a:lnTo>
                  <a:pt x="7" y="14"/>
                </a:lnTo>
                <a:lnTo>
                  <a:pt x="0" y="2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5" name="Freeform 1308"/>
          <p:cNvSpPr>
            <a:spLocks/>
          </p:cNvSpPr>
          <p:nvPr/>
        </p:nvSpPr>
        <p:spPr bwMode="auto">
          <a:xfrm>
            <a:off x="2290763" y="2054225"/>
            <a:ext cx="31750" cy="6350"/>
          </a:xfrm>
          <a:custGeom>
            <a:avLst/>
            <a:gdLst>
              <a:gd name="T0" fmla="*/ 0 w 70"/>
              <a:gd name="T1" fmla="*/ 0 h 15"/>
              <a:gd name="T2" fmla="*/ 0 w 70"/>
              <a:gd name="T3" fmla="*/ 0 h 15"/>
              <a:gd name="T4" fmla="*/ 0 w 70"/>
              <a:gd name="T5" fmla="*/ 0 h 15"/>
              <a:gd name="T6" fmla="*/ 0 w 70"/>
              <a:gd name="T7" fmla="*/ 0 h 15"/>
              <a:gd name="T8" fmla="*/ 0 w 70"/>
              <a:gd name="T9" fmla="*/ 0 h 15"/>
              <a:gd name="T10" fmla="*/ 0 w 70"/>
              <a:gd name="T11" fmla="*/ 0 h 15"/>
              <a:gd name="T12" fmla="*/ 0 w 70"/>
              <a:gd name="T13" fmla="*/ 0 h 15"/>
              <a:gd name="T14" fmla="*/ 0 w 70"/>
              <a:gd name="T15" fmla="*/ 0 h 15"/>
              <a:gd name="T16" fmla="*/ 0 w 70"/>
              <a:gd name="T17" fmla="*/ 0 h 15"/>
              <a:gd name="T18" fmla="*/ 0 w 70"/>
              <a:gd name="T19" fmla="*/ 0 h 15"/>
              <a:gd name="T20" fmla="*/ 0 w 70"/>
              <a:gd name="T21" fmla="*/ 0 h 15"/>
              <a:gd name="T22" fmla="*/ 0 w 70"/>
              <a:gd name="T23" fmla="*/ 0 h 15"/>
              <a:gd name="T24" fmla="*/ 0 w 70"/>
              <a:gd name="T25" fmla="*/ 0 h 15"/>
              <a:gd name="T26" fmla="*/ 0 w 70"/>
              <a:gd name="T27" fmla="*/ 0 h 15"/>
              <a:gd name="T28" fmla="*/ 0 w 70"/>
              <a:gd name="T29" fmla="*/ 0 h 15"/>
              <a:gd name="T30" fmla="*/ 0 w 70"/>
              <a:gd name="T31" fmla="*/ 0 h 15"/>
              <a:gd name="T32" fmla="*/ 0 w 70"/>
              <a:gd name="T33" fmla="*/ 0 h 15"/>
              <a:gd name="T34" fmla="*/ 0 w 70"/>
              <a:gd name="T35" fmla="*/ 0 h 15"/>
              <a:gd name="T36" fmla="*/ 0 w 70"/>
              <a:gd name="T37" fmla="*/ 0 h 15"/>
              <a:gd name="T38" fmla="*/ 0 w 70"/>
              <a:gd name="T39" fmla="*/ 0 h 15"/>
              <a:gd name="T40" fmla="*/ 0 w 70"/>
              <a:gd name="T41" fmla="*/ 0 h 15"/>
              <a:gd name="T42" fmla="*/ 0 w 70"/>
              <a:gd name="T43" fmla="*/ 0 h 15"/>
              <a:gd name="T44" fmla="*/ 0 w 70"/>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0"/>
              <a:gd name="T70" fmla="*/ 0 h 15"/>
              <a:gd name="T71" fmla="*/ 70 w 70"/>
              <a:gd name="T72" fmla="*/ 15 h 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0" h="15">
                <a:moveTo>
                  <a:pt x="70" y="4"/>
                </a:moveTo>
                <a:lnTo>
                  <a:pt x="69" y="1"/>
                </a:lnTo>
                <a:lnTo>
                  <a:pt x="63" y="0"/>
                </a:lnTo>
                <a:lnTo>
                  <a:pt x="56" y="1"/>
                </a:lnTo>
                <a:lnTo>
                  <a:pt x="50" y="2"/>
                </a:lnTo>
                <a:lnTo>
                  <a:pt x="43" y="2"/>
                </a:lnTo>
                <a:lnTo>
                  <a:pt x="38" y="4"/>
                </a:lnTo>
                <a:lnTo>
                  <a:pt x="32" y="5"/>
                </a:lnTo>
                <a:lnTo>
                  <a:pt x="25" y="6"/>
                </a:lnTo>
                <a:lnTo>
                  <a:pt x="19" y="7"/>
                </a:lnTo>
                <a:lnTo>
                  <a:pt x="13" y="10"/>
                </a:lnTo>
                <a:lnTo>
                  <a:pt x="7" y="12"/>
                </a:lnTo>
                <a:lnTo>
                  <a:pt x="0" y="15"/>
                </a:lnTo>
                <a:lnTo>
                  <a:pt x="6" y="15"/>
                </a:lnTo>
                <a:lnTo>
                  <a:pt x="18" y="15"/>
                </a:lnTo>
                <a:lnTo>
                  <a:pt x="24" y="15"/>
                </a:lnTo>
                <a:lnTo>
                  <a:pt x="31" y="14"/>
                </a:lnTo>
                <a:lnTo>
                  <a:pt x="38" y="13"/>
                </a:lnTo>
                <a:lnTo>
                  <a:pt x="44" y="8"/>
                </a:lnTo>
                <a:lnTo>
                  <a:pt x="50" y="7"/>
                </a:lnTo>
                <a:lnTo>
                  <a:pt x="57" y="6"/>
                </a:lnTo>
                <a:lnTo>
                  <a:pt x="65" y="5"/>
                </a:lnTo>
                <a:lnTo>
                  <a:pt x="7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6" name="Freeform 1309"/>
          <p:cNvSpPr>
            <a:spLocks/>
          </p:cNvSpPr>
          <p:nvPr/>
        </p:nvSpPr>
        <p:spPr bwMode="auto">
          <a:xfrm>
            <a:off x="2295525" y="2035175"/>
            <a:ext cx="128588" cy="47625"/>
          </a:xfrm>
          <a:custGeom>
            <a:avLst/>
            <a:gdLst>
              <a:gd name="T0" fmla="*/ 0 w 272"/>
              <a:gd name="T1" fmla="*/ 0 h 103"/>
              <a:gd name="T2" fmla="*/ 0 w 272"/>
              <a:gd name="T3" fmla="*/ 0 h 103"/>
              <a:gd name="T4" fmla="*/ 0 w 272"/>
              <a:gd name="T5" fmla="*/ 0 h 103"/>
              <a:gd name="T6" fmla="*/ 0 w 272"/>
              <a:gd name="T7" fmla="*/ 0 h 103"/>
              <a:gd name="T8" fmla="*/ 0 w 272"/>
              <a:gd name="T9" fmla="*/ 0 h 103"/>
              <a:gd name="T10" fmla="*/ 0 w 272"/>
              <a:gd name="T11" fmla="*/ 0 h 103"/>
              <a:gd name="T12" fmla="*/ 0 w 272"/>
              <a:gd name="T13" fmla="*/ 0 h 103"/>
              <a:gd name="T14" fmla="*/ 0 w 272"/>
              <a:gd name="T15" fmla="*/ 0 h 103"/>
              <a:gd name="T16" fmla="*/ 0 w 272"/>
              <a:gd name="T17" fmla="*/ 0 h 103"/>
              <a:gd name="T18" fmla="*/ 0 w 272"/>
              <a:gd name="T19" fmla="*/ 0 h 103"/>
              <a:gd name="T20" fmla="*/ 0 w 272"/>
              <a:gd name="T21" fmla="*/ 0 h 103"/>
              <a:gd name="T22" fmla="*/ 0 w 272"/>
              <a:gd name="T23" fmla="*/ 0 h 103"/>
              <a:gd name="T24" fmla="*/ 0 w 272"/>
              <a:gd name="T25" fmla="*/ 0 h 103"/>
              <a:gd name="T26" fmla="*/ 0 w 272"/>
              <a:gd name="T27" fmla="*/ 0 h 103"/>
              <a:gd name="T28" fmla="*/ 0 w 272"/>
              <a:gd name="T29" fmla="*/ 0 h 103"/>
              <a:gd name="T30" fmla="*/ 0 w 272"/>
              <a:gd name="T31" fmla="*/ 0 h 103"/>
              <a:gd name="T32" fmla="*/ 0 w 272"/>
              <a:gd name="T33" fmla="*/ 0 h 103"/>
              <a:gd name="T34" fmla="*/ 0 w 272"/>
              <a:gd name="T35" fmla="*/ 0 h 103"/>
              <a:gd name="T36" fmla="*/ 0 w 272"/>
              <a:gd name="T37" fmla="*/ 0 h 103"/>
              <a:gd name="T38" fmla="*/ 0 w 272"/>
              <a:gd name="T39" fmla="*/ 0 h 103"/>
              <a:gd name="T40" fmla="*/ 0 w 272"/>
              <a:gd name="T41" fmla="*/ 0 h 103"/>
              <a:gd name="T42" fmla="*/ 0 w 272"/>
              <a:gd name="T43" fmla="*/ 0 h 103"/>
              <a:gd name="T44" fmla="*/ 0 w 272"/>
              <a:gd name="T45" fmla="*/ 0 h 103"/>
              <a:gd name="T46" fmla="*/ 0 w 272"/>
              <a:gd name="T47" fmla="*/ 0 h 103"/>
              <a:gd name="T48" fmla="*/ 0 w 272"/>
              <a:gd name="T49" fmla="*/ 0 h 103"/>
              <a:gd name="T50" fmla="*/ 0 w 272"/>
              <a:gd name="T51" fmla="*/ 0 h 103"/>
              <a:gd name="T52" fmla="*/ 0 w 272"/>
              <a:gd name="T53" fmla="*/ 0 h 103"/>
              <a:gd name="T54" fmla="*/ 0 w 272"/>
              <a:gd name="T55" fmla="*/ 0 h 103"/>
              <a:gd name="T56" fmla="*/ 0 w 272"/>
              <a:gd name="T57" fmla="*/ 0 h 103"/>
              <a:gd name="T58" fmla="*/ 0 w 272"/>
              <a:gd name="T59" fmla="*/ 0 h 103"/>
              <a:gd name="T60" fmla="*/ 0 w 272"/>
              <a:gd name="T61" fmla="*/ 0 h 103"/>
              <a:gd name="T62" fmla="*/ 0 w 272"/>
              <a:gd name="T63" fmla="*/ 0 h 103"/>
              <a:gd name="T64" fmla="*/ 0 w 272"/>
              <a:gd name="T65" fmla="*/ 0 h 103"/>
              <a:gd name="T66" fmla="*/ 0 w 272"/>
              <a:gd name="T67" fmla="*/ 0 h 103"/>
              <a:gd name="T68" fmla="*/ 0 w 272"/>
              <a:gd name="T69" fmla="*/ 0 h 103"/>
              <a:gd name="T70" fmla="*/ 0 w 272"/>
              <a:gd name="T71" fmla="*/ 0 h 103"/>
              <a:gd name="T72" fmla="*/ 0 w 272"/>
              <a:gd name="T73" fmla="*/ 0 h 103"/>
              <a:gd name="T74" fmla="*/ 0 w 272"/>
              <a:gd name="T75" fmla="*/ 0 h 103"/>
              <a:gd name="T76" fmla="*/ 0 w 272"/>
              <a:gd name="T77" fmla="*/ 0 h 103"/>
              <a:gd name="T78" fmla="*/ 0 w 272"/>
              <a:gd name="T79" fmla="*/ 0 h 103"/>
              <a:gd name="T80" fmla="*/ 0 w 272"/>
              <a:gd name="T81" fmla="*/ 0 h 103"/>
              <a:gd name="T82" fmla="*/ 0 w 272"/>
              <a:gd name="T83" fmla="*/ 0 h 103"/>
              <a:gd name="T84" fmla="*/ 0 w 272"/>
              <a:gd name="T85" fmla="*/ 0 h 103"/>
              <a:gd name="T86" fmla="*/ 0 w 272"/>
              <a:gd name="T87" fmla="*/ 0 h 103"/>
              <a:gd name="T88" fmla="*/ 0 w 272"/>
              <a:gd name="T89" fmla="*/ 0 h 103"/>
              <a:gd name="T90" fmla="*/ 0 w 272"/>
              <a:gd name="T91" fmla="*/ 0 h 103"/>
              <a:gd name="T92" fmla="*/ 0 w 272"/>
              <a:gd name="T93" fmla="*/ 0 h 103"/>
              <a:gd name="T94" fmla="*/ 0 w 272"/>
              <a:gd name="T95" fmla="*/ 0 h 103"/>
              <a:gd name="T96" fmla="*/ 0 w 272"/>
              <a:gd name="T97" fmla="*/ 0 h 103"/>
              <a:gd name="T98" fmla="*/ 0 w 272"/>
              <a:gd name="T99" fmla="*/ 0 h 103"/>
              <a:gd name="T100" fmla="*/ 0 w 272"/>
              <a:gd name="T101" fmla="*/ 0 h 103"/>
              <a:gd name="T102" fmla="*/ 0 w 272"/>
              <a:gd name="T103" fmla="*/ 0 h 103"/>
              <a:gd name="T104" fmla="*/ 0 w 272"/>
              <a:gd name="T105" fmla="*/ 0 h 1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72"/>
              <a:gd name="T160" fmla="*/ 0 h 103"/>
              <a:gd name="T161" fmla="*/ 272 w 272"/>
              <a:gd name="T162" fmla="*/ 103 h 1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72" h="103">
                <a:moveTo>
                  <a:pt x="76" y="102"/>
                </a:moveTo>
                <a:lnTo>
                  <a:pt x="84" y="102"/>
                </a:lnTo>
                <a:lnTo>
                  <a:pt x="89" y="103"/>
                </a:lnTo>
                <a:lnTo>
                  <a:pt x="96" y="103"/>
                </a:lnTo>
                <a:lnTo>
                  <a:pt x="101" y="102"/>
                </a:lnTo>
                <a:lnTo>
                  <a:pt x="109" y="97"/>
                </a:lnTo>
                <a:lnTo>
                  <a:pt x="114" y="94"/>
                </a:lnTo>
                <a:lnTo>
                  <a:pt x="109" y="98"/>
                </a:lnTo>
                <a:lnTo>
                  <a:pt x="115" y="102"/>
                </a:lnTo>
                <a:lnTo>
                  <a:pt x="121" y="100"/>
                </a:lnTo>
                <a:lnTo>
                  <a:pt x="127" y="97"/>
                </a:lnTo>
                <a:lnTo>
                  <a:pt x="133" y="102"/>
                </a:lnTo>
                <a:lnTo>
                  <a:pt x="140" y="100"/>
                </a:lnTo>
                <a:lnTo>
                  <a:pt x="147" y="100"/>
                </a:lnTo>
                <a:lnTo>
                  <a:pt x="153" y="99"/>
                </a:lnTo>
                <a:lnTo>
                  <a:pt x="159" y="99"/>
                </a:lnTo>
                <a:lnTo>
                  <a:pt x="165" y="100"/>
                </a:lnTo>
                <a:lnTo>
                  <a:pt x="169" y="94"/>
                </a:lnTo>
                <a:lnTo>
                  <a:pt x="175" y="88"/>
                </a:lnTo>
                <a:lnTo>
                  <a:pt x="176" y="95"/>
                </a:lnTo>
                <a:lnTo>
                  <a:pt x="183" y="95"/>
                </a:lnTo>
                <a:lnTo>
                  <a:pt x="190" y="92"/>
                </a:lnTo>
                <a:lnTo>
                  <a:pt x="187" y="87"/>
                </a:lnTo>
                <a:lnTo>
                  <a:pt x="181" y="83"/>
                </a:lnTo>
                <a:lnTo>
                  <a:pt x="187" y="79"/>
                </a:lnTo>
                <a:lnTo>
                  <a:pt x="193" y="75"/>
                </a:lnTo>
                <a:lnTo>
                  <a:pt x="200" y="75"/>
                </a:lnTo>
                <a:lnTo>
                  <a:pt x="193" y="74"/>
                </a:lnTo>
                <a:lnTo>
                  <a:pt x="200" y="70"/>
                </a:lnTo>
                <a:lnTo>
                  <a:pt x="206" y="71"/>
                </a:lnTo>
                <a:lnTo>
                  <a:pt x="213" y="66"/>
                </a:lnTo>
                <a:lnTo>
                  <a:pt x="215" y="73"/>
                </a:lnTo>
                <a:lnTo>
                  <a:pt x="221" y="71"/>
                </a:lnTo>
                <a:lnTo>
                  <a:pt x="228" y="65"/>
                </a:lnTo>
                <a:lnTo>
                  <a:pt x="234" y="62"/>
                </a:lnTo>
                <a:lnTo>
                  <a:pt x="227" y="58"/>
                </a:lnTo>
                <a:lnTo>
                  <a:pt x="220" y="57"/>
                </a:lnTo>
                <a:lnTo>
                  <a:pt x="227" y="54"/>
                </a:lnTo>
                <a:lnTo>
                  <a:pt x="234" y="51"/>
                </a:lnTo>
                <a:lnTo>
                  <a:pt x="239" y="49"/>
                </a:lnTo>
                <a:lnTo>
                  <a:pt x="243" y="42"/>
                </a:lnTo>
                <a:lnTo>
                  <a:pt x="249" y="39"/>
                </a:lnTo>
                <a:lnTo>
                  <a:pt x="254" y="34"/>
                </a:lnTo>
                <a:lnTo>
                  <a:pt x="262" y="32"/>
                </a:lnTo>
                <a:lnTo>
                  <a:pt x="262" y="25"/>
                </a:lnTo>
                <a:lnTo>
                  <a:pt x="266" y="18"/>
                </a:lnTo>
                <a:lnTo>
                  <a:pt x="272" y="16"/>
                </a:lnTo>
                <a:lnTo>
                  <a:pt x="267" y="9"/>
                </a:lnTo>
                <a:lnTo>
                  <a:pt x="261" y="8"/>
                </a:lnTo>
                <a:lnTo>
                  <a:pt x="254" y="7"/>
                </a:lnTo>
                <a:lnTo>
                  <a:pt x="261" y="6"/>
                </a:lnTo>
                <a:lnTo>
                  <a:pt x="254" y="0"/>
                </a:lnTo>
                <a:lnTo>
                  <a:pt x="248" y="0"/>
                </a:lnTo>
                <a:lnTo>
                  <a:pt x="241" y="0"/>
                </a:lnTo>
                <a:lnTo>
                  <a:pt x="248" y="2"/>
                </a:lnTo>
                <a:lnTo>
                  <a:pt x="253" y="1"/>
                </a:lnTo>
                <a:lnTo>
                  <a:pt x="248" y="5"/>
                </a:lnTo>
                <a:lnTo>
                  <a:pt x="235" y="5"/>
                </a:lnTo>
                <a:lnTo>
                  <a:pt x="229" y="5"/>
                </a:lnTo>
                <a:lnTo>
                  <a:pt x="225" y="11"/>
                </a:lnTo>
                <a:lnTo>
                  <a:pt x="219" y="13"/>
                </a:lnTo>
                <a:lnTo>
                  <a:pt x="213" y="17"/>
                </a:lnTo>
                <a:lnTo>
                  <a:pt x="215" y="10"/>
                </a:lnTo>
                <a:lnTo>
                  <a:pt x="210" y="10"/>
                </a:lnTo>
                <a:lnTo>
                  <a:pt x="203" y="6"/>
                </a:lnTo>
                <a:lnTo>
                  <a:pt x="198" y="5"/>
                </a:lnTo>
                <a:lnTo>
                  <a:pt x="190" y="3"/>
                </a:lnTo>
                <a:lnTo>
                  <a:pt x="183" y="2"/>
                </a:lnTo>
                <a:lnTo>
                  <a:pt x="176" y="3"/>
                </a:lnTo>
                <a:lnTo>
                  <a:pt x="171" y="5"/>
                </a:lnTo>
                <a:lnTo>
                  <a:pt x="163" y="6"/>
                </a:lnTo>
                <a:lnTo>
                  <a:pt x="157" y="7"/>
                </a:lnTo>
                <a:lnTo>
                  <a:pt x="150" y="9"/>
                </a:lnTo>
                <a:lnTo>
                  <a:pt x="144" y="10"/>
                </a:lnTo>
                <a:lnTo>
                  <a:pt x="143" y="17"/>
                </a:lnTo>
                <a:lnTo>
                  <a:pt x="149" y="18"/>
                </a:lnTo>
                <a:lnTo>
                  <a:pt x="155" y="18"/>
                </a:lnTo>
                <a:lnTo>
                  <a:pt x="162" y="18"/>
                </a:lnTo>
                <a:lnTo>
                  <a:pt x="168" y="22"/>
                </a:lnTo>
                <a:lnTo>
                  <a:pt x="167" y="23"/>
                </a:lnTo>
                <a:lnTo>
                  <a:pt x="165" y="24"/>
                </a:lnTo>
                <a:lnTo>
                  <a:pt x="159" y="22"/>
                </a:lnTo>
                <a:lnTo>
                  <a:pt x="152" y="24"/>
                </a:lnTo>
                <a:lnTo>
                  <a:pt x="146" y="24"/>
                </a:lnTo>
                <a:lnTo>
                  <a:pt x="152" y="30"/>
                </a:lnTo>
                <a:lnTo>
                  <a:pt x="158" y="29"/>
                </a:lnTo>
                <a:lnTo>
                  <a:pt x="160" y="29"/>
                </a:lnTo>
                <a:lnTo>
                  <a:pt x="167" y="31"/>
                </a:lnTo>
                <a:lnTo>
                  <a:pt x="174" y="32"/>
                </a:lnTo>
                <a:lnTo>
                  <a:pt x="168" y="34"/>
                </a:lnTo>
                <a:lnTo>
                  <a:pt x="161" y="32"/>
                </a:lnTo>
                <a:lnTo>
                  <a:pt x="156" y="32"/>
                </a:lnTo>
                <a:lnTo>
                  <a:pt x="151" y="32"/>
                </a:lnTo>
                <a:lnTo>
                  <a:pt x="149" y="39"/>
                </a:lnTo>
                <a:lnTo>
                  <a:pt x="148" y="39"/>
                </a:lnTo>
                <a:lnTo>
                  <a:pt x="147" y="40"/>
                </a:lnTo>
                <a:lnTo>
                  <a:pt x="153" y="43"/>
                </a:lnTo>
                <a:lnTo>
                  <a:pt x="160" y="43"/>
                </a:lnTo>
                <a:lnTo>
                  <a:pt x="161" y="43"/>
                </a:lnTo>
                <a:lnTo>
                  <a:pt x="155" y="45"/>
                </a:lnTo>
                <a:lnTo>
                  <a:pt x="149" y="47"/>
                </a:lnTo>
                <a:lnTo>
                  <a:pt x="143" y="48"/>
                </a:lnTo>
                <a:lnTo>
                  <a:pt x="141" y="46"/>
                </a:lnTo>
                <a:lnTo>
                  <a:pt x="134" y="47"/>
                </a:lnTo>
                <a:lnTo>
                  <a:pt x="137" y="40"/>
                </a:lnTo>
                <a:lnTo>
                  <a:pt x="129" y="37"/>
                </a:lnTo>
                <a:lnTo>
                  <a:pt x="137" y="34"/>
                </a:lnTo>
                <a:lnTo>
                  <a:pt x="129" y="34"/>
                </a:lnTo>
                <a:lnTo>
                  <a:pt x="124" y="35"/>
                </a:lnTo>
                <a:lnTo>
                  <a:pt x="126" y="29"/>
                </a:lnTo>
                <a:lnTo>
                  <a:pt x="119" y="26"/>
                </a:lnTo>
                <a:lnTo>
                  <a:pt x="123" y="19"/>
                </a:lnTo>
                <a:lnTo>
                  <a:pt x="117" y="15"/>
                </a:lnTo>
                <a:lnTo>
                  <a:pt x="104" y="14"/>
                </a:lnTo>
                <a:lnTo>
                  <a:pt x="97" y="14"/>
                </a:lnTo>
                <a:lnTo>
                  <a:pt x="92" y="16"/>
                </a:lnTo>
                <a:lnTo>
                  <a:pt x="79" y="23"/>
                </a:lnTo>
                <a:lnTo>
                  <a:pt x="72" y="26"/>
                </a:lnTo>
                <a:lnTo>
                  <a:pt x="79" y="27"/>
                </a:lnTo>
                <a:lnTo>
                  <a:pt x="92" y="27"/>
                </a:lnTo>
                <a:lnTo>
                  <a:pt x="99" y="26"/>
                </a:lnTo>
                <a:lnTo>
                  <a:pt x="105" y="26"/>
                </a:lnTo>
                <a:lnTo>
                  <a:pt x="99" y="27"/>
                </a:lnTo>
                <a:lnTo>
                  <a:pt x="93" y="30"/>
                </a:lnTo>
                <a:lnTo>
                  <a:pt x="86" y="30"/>
                </a:lnTo>
                <a:lnTo>
                  <a:pt x="79" y="32"/>
                </a:lnTo>
                <a:lnTo>
                  <a:pt x="72" y="35"/>
                </a:lnTo>
                <a:lnTo>
                  <a:pt x="74" y="41"/>
                </a:lnTo>
                <a:lnTo>
                  <a:pt x="81" y="41"/>
                </a:lnTo>
                <a:lnTo>
                  <a:pt x="87" y="41"/>
                </a:lnTo>
                <a:lnTo>
                  <a:pt x="81" y="43"/>
                </a:lnTo>
                <a:lnTo>
                  <a:pt x="74" y="45"/>
                </a:lnTo>
                <a:lnTo>
                  <a:pt x="78" y="51"/>
                </a:lnTo>
                <a:lnTo>
                  <a:pt x="84" y="54"/>
                </a:lnTo>
                <a:lnTo>
                  <a:pt x="90" y="53"/>
                </a:lnTo>
                <a:lnTo>
                  <a:pt x="85" y="54"/>
                </a:lnTo>
                <a:lnTo>
                  <a:pt x="78" y="55"/>
                </a:lnTo>
                <a:lnTo>
                  <a:pt x="71" y="56"/>
                </a:lnTo>
                <a:lnTo>
                  <a:pt x="65" y="49"/>
                </a:lnTo>
                <a:lnTo>
                  <a:pt x="58" y="47"/>
                </a:lnTo>
                <a:lnTo>
                  <a:pt x="52" y="48"/>
                </a:lnTo>
                <a:lnTo>
                  <a:pt x="45" y="48"/>
                </a:lnTo>
                <a:lnTo>
                  <a:pt x="39" y="49"/>
                </a:lnTo>
                <a:lnTo>
                  <a:pt x="33" y="53"/>
                </a:lnTo>
                <a:lnTo>
                  <a:pt x="38" y="54"/>
                </a:lnTo>
                <a:lnTo>
                  <a:pt x="32" y="57"/>
                </a:lnTo>
                <a:lnTo>
                  <a:pt x="26" y="57"/>
                </a:lnTo>
                <a:lnTo>
                  <a:pt x="20" y="57"/>
                </a:lnTo>
                <a:lnTo>
                  <a:pt x="13" y="59"/>
                </a:lnTo>
                <a:lnTo>
                  <a:pt x="7" y="63"/>
                </a:lnTo>
                <a:lnTo>
                  <a:pt x="1" y="63"/>
                </a:lnTo>
                <a:lnTo>
                  <a:pt x="0" y="70"/>
                </a:lnTo>
                <a:lnTo>
                  <a:pt x="6" y="70"/>
                </a:lnTo>
                <a:lnTo>
                  <a:pt x="13" y="69"/>
                </a:lnTo>
                <a:lnTo>
                  <a:pt x="20" y="69"/>
                </a:lnTo>
                <a:lnTo>
                  <a:pt x="26" y="69"/>
                </a:lnTo>
                <a:lnTo>
                  <a:pt x="33" y="67"/>
                </a:lnTo>
                <a:lnTo>
                  <a:pt x="39" y="66"/>
                </a:lnTo>
                <a:lnTo>
                  <a:pt x="46" y="66"/>
                </a:lnTo>
                <a:lnTo>
                  <a:pt x="53" y="65"/>
                </a:lnTo>
                <a:lnTo>
                  <a:pt x="59" y="65"/>
                </a:lnTo>
                <a:lnTo>
                  <a:pt x="66" y="65"/>
                </a:lnTo>
                <a:lnTo>
                  <a:pt x="72" y="65"/>
                </a:lnTo>
                <a:lnTo>
                  <a:pt x="79" y="64"/>
                </a:lnTo>
                <a:lnTo>
                  <a:pt x="85" y="64"/>
                </a:lnTo>
                <a:lnTo>
                  <a:pt x="91" y="63"/>
                </a:lnTo>
                <a:lnTo>
                  <a:pt x="97" y="62"/>
                </a:lnTo>
                <a:lnTo>
                  <a:pt x="110" y="62"/>
                </a:lnTo>
                <a:lnTo>
                  <a:pt x="116" y="61"/>
                </a:lnTo>
                <a:lnTo>
                  <a:pt x="123" y="61"/>
                </a:lnTo>
                <a:lnTo>
                  <a:pt x="129" y="61"/>
                </a:lnTo>
                <a:lnTo>
                  <a:pt x="135" y="59"/>
                </a:lnTo>
                <a:lnTo>
                  <a:pt x="143" y="58"/>
                </a:lnTo>
                <a:lnTo>
                  <a:pt x="149" y="59"/>
                </a:lnTo>
                <a:lnTo>
                  <a:pt x="155" y="58"/>
                </a:lnTo>
                <a:lnTo>
                  <a:pt x="162" y="58"/>
                </a:lnTo>
                <a:lnTo>
                  <a:pt x="169" y="58"/>
                </a:lnTo>
                <a:lnTo>
                  <a:pt x="161" y="61"/>
                </a:lnTo>
                <a:lnTo>
                  <a:pt x="149" y="61"/>
                </a:lnTo>
                <a:lnTo>
                  <a:pt x="143" y="61"/>
                </a:lnTo>
                <a:lnTo>
                  <a:pt x="137" y="61"/>
                </a:lnTo>
                <a:lnTo>
                  <a:pt x="130" y="62"/>
                </a:lnTo>
                <a:lnTo>
                  <a:pt x="123" y="66"/>
                </a:lnTo>
                <a:lnTo>
                  <a:pt x="117" y="67"/>
                </a:lnTo>
                <a:lnTo>
                  <a:pt x="116" y="67"/>
                </a:lnTo>
                <a:lnTo>
                  <a:pt x="115" y="69"/>
                </a:lnTo>
                <a:lnTo>
                  <a:pt x="121" y="69"/>
                </a:lnTo>
                <a:lnTo>
                  <a:pt x="114" y="69"/>
                </a:lnTo>
                <a:lnTo>
                  <a:pt x="108" y="70"/>
                </a:lnTo>
                <a:lnTo>
                  <a:pt x="100" y="70"/>
                </a:lnTo>
                <a:lnTo>
                  <a:pt x="108" y="71"/>
                </a:lnTo>
                <a:lnTo>
                  <a:pt x="112" y="71"/>
                </a:lnTo>
                <a:lnTo>
                  <a:pt x="111" y="72"/>
                </a:lnTo>
                <a:lnTo>
                  <a:pt x="104" y="72"/>
                </a:lnTo>
                <a:lnTo>
                  <a:pt x="97" y="73"/>
                </a:lnTo>
                <a:lnTo>
                  <a:pt x="103" y="73"/>
                </a:lnTo>
                <a:lnTo>
                  <a:pt x="97" y="74"/>
                </a:lnTo>
                <a:lnTo>
                  <a:pt x="90" y="74"/>
                </a:lnTo>
                <a:lnTo>
                  <a:pt x="85" y="74"/>
                </a:lnTo>
                <a:lnTo>
                  <a:pt x="78" y="74"/>
                </a:lnTo>
                <a:lnTo>
                  <a:pt x="85" y="78"/>
                </a:lnTo>
                <a:lnTo>
                  <a:pt x="78" y="79"/>
                </a:lnTo>
                <a:lnTo>
                  <a:pt x="72" y="79"/>
                </a:lnTo>
                <a:lnTo>
                  <a:pt x="79" y="83"/>
                </a:lnTo>
                <a:lnTo>
                  <a:pt x="86" y="82"/>
                </a:lnTo>
                <a:lnTo>
                  <a:pt x="79" y="84"/>
                </a:lnTo>
                <a:lnTo>
                  <a:pt x="85" y="86"/>
                </a:lnTo>
                <a:lnTo>
                  <a:pt x="92" y="87"/>
                </a:lnTo>
                <a:lnTo>
                  <a:pt x="94" y="87"/>
                </a:lnTo>
                <a:lnTo>
                  <a:pt x="93" y="87"/>
                </a:lnTo>
                <a:lnTo>
                  <a:pt x="74" y="87"/>
                </a:lnTo>
                <a:lnTo>
                  <a:pt x="68" y="89"/>
                </a:lnTo>
                <a:lnTo>
                  <a:pt x="67" y="96"/>
                </a:lnTo>
                <a:lnTo>
                  <a:pt x="73" y="102"/>
                </a:lnTo>
                <a:lnTo>
                  <a:pt x="76" y="10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7" name="Freeform 1310"/>
          <p:cNvSpPr>
            <a:spLocks/>
          </p:cNvSpPr>
          <p:nvPr/>
        </p:nvSpPr>
        <p:spPr bwMode="auto">
          <a:xfrm>
            <a:off x="2300288" y="2005013"/>
            <a:ext cx="20637" cy="17462"/>
          </a:xfrm>
          <a:custGeom>
            <a:avLst/>
            <a:gdLst>
              <a:gd name="T0" fmla="*/ 0 w 45"/>
              <a:gd name="T1" fmla="*/ 0 h 39"/>
              <a:gd name="T2" fmla="*/ 0 w 45"/>
              <a:gd name="T3" fmla="*/ 0 h 39"/>
              <a:gd name="T4" fmla="*/ 0 w 45"/>
              <a:gd name="T5" fmla="*/ 0 h 39"/>
              <a:gd name="T6" fmla="*/ 0 w 45"/>
              <a:gd name="T7" fmla="*/ 0 h 39"/>
              <a:gd name="T8" fmla="*/ 0 w 45"/>
              <a:gd name="T9" fmla="*/ 0 h 39"/>
              <a:gd name="T10" fmla="*/ 0 w 45"/>
              <a:gd name="T11" fmla="*/ 0 h 39"/>
              <a:gd name="T12" fmla="*/ 0 w 45"/>
              <a:gd name="T13" fmla="*/ 0 h 39"/>
              <a:gd name="T14" fmla="*/ 0 w 45"/>
              <a:gd name="T15" fmla="*/ 0 h 39"/>
              <a:gd name="T16" fmla="*/ 0 w 45"/>
              <a:gd name="T17" fmla="*/ 0 h 39"/>
              <a:gd name="T18" fmla="*/ 0 w 45"/>
              <a:gd name="T19" fmla="*/ 0 h 39"/>
              <a:gd name="T20" fmla="*/ 0 w 45"/>
              <a:gd name="T21" fmla="*/ 0 h 39"/>
              <a:gd name="T22" fmla="*/ 0 w 45"/>
              <a:gd name="T23" fmla="*/ 0 h 39"/>
              <a:gd name="T24" fmla="*/ 0 w 45"/>
              <a:gd name="T25" fmla="*/ 0 h 39"/>
              <a:gd name="T26" fmla="*/ 0 w 45"/>
              <a:gd name="T27" fmla="*/ 0 h 39"/>
              <a:gd name="T28" fmla="*/ 0 w 45"/>
              <a:gd name="T29" fmla="*/ 0 h 39"/>
              <a:gd name="T30" fmla="*/ 0 w 45"/>
              <a:gd name="T31" fmla="*/ 0 h 39"/>
              <a:gd name="T32" fmla="*/ 0 w 45"/>
              <a:gd name="T33" fmla="*/ 0 h 39"/>
              <a:gd name="T34" fmla="*/ 0 w 45"/>
              <a:gd name="T35" fmla="*/ 0 h 39"/>
              <a:gd name="T36" fmla="*/ 0 w 45"/>
              <a:gd name="T37" fmla="*/ 0 h 39"/>
              <a:gd name="T38" fmla="*/ 0 w 45"/>
              <a:gd name="T39" fmla="*/ 0 h 39"/>
              <a:gd name="T40" fmla="*/ 0 w 45"/>
              <a:gd name="T41" fmla="*/ 0 h 39"/>
              <a:gd name="T42" fmla="*/ 0 w 45"/>
              <a:gd name="T43" fmla="*/ 0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39"/>
              <a:gd name="T68" fmla="*/ 45 w 45"/>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39">
                <a:moveTo>
                  <a:pt x="17" y="39"/>
                </a:moveTo>
                <a:lnTo>
                  <a:pt x="24" y="38"/>
                </a:lnTo>
                <a:lnTo>
                  <a:pt x="29" y="38"/>
                </a:lnTo>
                <a:lnTo>
                  <a:pt x="36" y="35"/>
                </a:lnTo>
                <a:lnTo>
                  <a:pt x="43" y="32"/>
                </a:lnTo>
                <a:lnTo>
                  <a:pt x="45" y="25"/>
                </a:lnTo>
                <a:lnTo>
                  <a:pt x="39" y="21"/>
                </a:lnTo>
                <a:lnTo>
                  <a:pt x="32" y="22"/>
                </a:lnTo>
                <a:lnTo>
                  <a:pt x="39" y="17"/>
                </a:lnTo>
                <a:lnTo>
                  <a:pt x="40" y="10"/>
                </a:lnTo>
                <a:lnTo>
                  <a:pt x="33" y="4"/>
                </a:lnTo>
                <a:lnTo>
                  <a:pt x="29" y="1"/>
                </a:lnTo>
                <a:lnTo>
                  <a:pt x="23" y="0"/>
                </a:lnTo>
                <a:lnTo>
                  <a:pt x="20" y="0"/>
                </a:lnTo>
                <a:lnTo>
                  <a:pt x="14" y="1"/>
                </a:lnTo>
                <a:lnTo>
                  <a:pt x="12" y="8"/>
                </a:lnTo>
                <a:lnTo>
                  <a:pt x="5" y="13"/>
                </a:lnTo>
                <a:lnTo>
                  <a:pt x="5" y="21"/>
                </a:lnTo>
                <a:lnTo>
                  <a:pt x="0" y="26"/>
                </a:lnTo>
                <a:lnTo>
                  <a:pt x="4" y="34"/>
                </a:lnTo>
                <a:lnTo>
                  <a:pt x="12" y="35"/>
                </a:lnTo>
                <a:lnTo>
                  <a:pt x="17" y="3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8" name="Freeform 1311"/>
          <p:cNvSpPr>
            <a:spLocks/>
          </p:cNvSpPr>
          <p:nvPr/>
        </p:nvSpPr>
        <p:spPr bwMode="auto">
          <a:xfrm>
            <a:off x="2306638" y="2362200"/>
            <a:ext cx="163512" cy="92075"/>
          </a:xfrm>
          <a:custGeom>
            <a:avLst/>
            <a:gdLst>
              <a:gd name="T0" fmla="*/ 0 w 346"/>
              <a:gd name="T1" fmla="*/ 0 h 196"/>
              <a:gd name="T2" fmla="*/ 0 w 346"/>
              <a:gd name="T3" fmla="*/ 0 h 196"/>
              <a:gd name="T4" fmla="*/ 0 w 346"/>
              <a:gd name="T5" fmla="*/ 0 h 196"/>
              <a:gd name="T6" fmla="*/ 0 w 346"/>
              <a:gd name="T7" fmla="*/ 0 h 196"/>
              <a:gd name="T8" fmla="*/ 0 w 346"/>
              <a:gd name="T9" fmla="*/ 0 h 196"/>
              <a:gd name="T10" fmla="*/ 0 w 346"/>
              <a:gd name="T11" fmla="*/ 0 h 196"/>
              <a:gd name="T12" fmla="*/ 0 w 346"/>
              <a:gd name="T13" fmla="*/ 0 h 196"/>
              <a:gd name="T14" fmla="*/ 0 w 346"/>
              <a:gd name="T15" fmla="*/ 0 h 196"/>
              <a:gd name="T16" fmla="*/ 0 w 346"/>
              <a:gd name="T17" fmla="*/ 0 h 196"/>
              <a:gd name="T18" fmla="*/ 0 w 346"/>
              <a:gd name="T19" fmla="*/ 0 h 196"/>
              <a:gd name="T20" fmla="*/ 0 w 346"/>
              <a:gd name="T21" fmla="*/ 0 h 196"/>
              <a:gd name="T22" fmla="*/ 0 w 346"/>
              <a:gd name="T23" fmla="*/ 0 h 196"/>
              <a:gd name="T24" fmla="*/ 0 w 346"/>
              <a:gd name="T25" fmla="*/ 0 h 196"/>
              <a:gd name="T26" fmla="*/ 0 w 346"/>
              <a:gd name="T27" fmla="*/ 0 h 196"/>
              <a:gd name="T28" fmla="*/ 0 w 346"/>
              <a:gd name="T29" fmla="*/ 0 h 196"/>
              <a:gd name="T30" fmla="*/ 0 w 346"/>
              <a:gd name="T31" fmla="*/ 0 h 196"/>
              <a:gd name="T32" fmla="*/ 0 w 346"/>
              <a:gd name="T33" fmla="*/ 0 h 196"/>
              <a:gd name="T34" fmla="*/ 0 w 346"/>
              <a:gd name="T35" fmla="*/ 0 h 196"/>
              <a:gd name="T36" fmla="*/ 0 w 346"/>
              <a:gd name="T37" fmla="*/ 0 h 196"/>
              <a:gd name="T38" fmla="*/ 0 w 346"/>
              <a:gd name="T39" fmla="*/ 0 h 196"/>
              <a:gd name="T40" fmla="*/ 0 w 346"/>
              <a:gd name="T41" fmla="*/ 0 h 196"/>
              <a:gd name="T42" fmla="*/ 0 w 346"/>
              <a:gd name="T43" fmla="*/ 0 h 196"/>
              <a:gd name="T44" fmla="*/ 0 w 346"/>
              <a:gd name="T45" fmla="*/ 0 h 196"/>
              <a:gd name="T46" fmla="*/ 0 w 346"/>
              <a:gd name="T47" fmla="*/ 0 h 196"/>
              <a:gd name="T48" fmla="*/ 0 w 346"/>
              <a:gd name="T49" fmla="*/ 0 h 196"/>
              <a:gd name="T50" fmla="*/ 0 w 346"/>
              <a:gd name="T51" fmla="*/ 0 h 196"/>
              <a:gd name="T52" fmla="*/ 0 w 346"/>
              <a:gd name="T53" fmla="*/ 0 h 196"/>
              <a:gd name="T54" fmla="*/ 0 w 346"/>
              <a:gd name="T55" fmla="*/ 0 h 196"/>
              <a:gd name="T56" fmla="*/ 0 w 346"/>
              <a:gd name="T57" fmla="*/ 0 h 196"/>
              <a:gd name="T58" fmla="*/ 0 w 346"/>
              <a:gd name="T59" fmla="*/ 0 h 196"/>
              <a:gd name="T60" fmla="*/ 0 w 346"/>
              <a:gd name="T61" fmla="*/ 0 h 196"/>
              <a:gd name="T62" fmla="*/ 0 w 346"/>
              <a:gd name="T63" fmla="*/ 0 h 196"/>
              <a:gd name="T64" fmla="*/ 0 w 346"/>
              <a:gd name="T65" fmla="*/ 0 h 196"/>
              <a:gd name="T66" fmla="*/ 0 w 346"/>
              <a:gd name="T67" fmla="*/ 0 h 196"/>
              <a:gd name="T68" fmla="*/ 0 w 346"/>
              <a:gd name="T69" fmla="*/ 0 h 196"/>
              <a:gd name="T70" fmla="*/ 0 w 346"/>
              <a:gd name="T71" fmla="*/ 0 h 196"/>
              <a:gd name="T72" fmla="*/ 0 w 346"/>
              <a:gd name="T73" fmla="*/ 0 h 196"/>
              <a:gd name="T74" fmla="*/ 0 w 346"/>
              <a:gd name="T75" fmla="*/ 0 h 196"/>
              <a:gd name="T76" fmla="*/ 0 w 346"/>
              <a:gd name="T77" fmla="*/ 0 h 196"/>
              <a:gd name="T78" fmla="*/ 0 w 346"/>
              <a:gd name="T79" fmla="*/ 0 h 196"/>
              <a:gd name="T80" fmla="*/ 0 w 346"/>
              <a:gd name="T81" fmla="*/ 0 h 196"/>
              <a:gd name="T82" fmla="*/ 0 w 346"/>
              <a:gd name="T83" fmla="*/ 0 h 196"/>
              <a:gd name="T84" fmla="*/ 0 w 346"/>
              <a:gd name="T85" fmla="*/ 0 h 196"/>
              <a:gd name="T86" fmla="*/ 0 w 346"/>
              <a:gd name="T87" fmla="*/ 0 h 196"/>
              <a:gd name="T88" fmla="*/ 0 w 346"/>
              <a:gd name="T89" fmla="*/ 0 h 196"/>
              <a:gd name="T90" fmla="*/ 0 w 346"/>
              <a:gd name="T91" fmla="*/ 0 h 196"/>
              <a:gd name="T92" fmla="*/ 0 w 346"/>
              <a:gd name="T93" fmla="*/ 0 h 196"/>
              <a:gd name="T94" fmla="*/ 0 w 346"/>
              <a:gd name="T95" fmla="*/ 0 h 196"/>
              <a:gd name="T96" fmla="*/ 0 w 346"/>
              <a:gd name="T97" fmla="*/ 0 h 196"/>
              <a:gd name="T98" fmla="*/ 0 w 346"/>
              <a:gd name="T99" fmla="*/ 0 h 196"/>
              <a:gd name="T100" fmla="*/ 0 w 346"/>
              <a:gd name="T101" fmla="*/ 0 h 196"/>
              <a:gd name="T102" fmla="*/ 0 w 346"/>
              <a:gd name="T103" fmla="*/ 0 h 196"/>
              <a:gd name="T104" fmla="*/ 0 w 346"/>
              <a:gd name="T105" fmla="*/ 0 h 196"/>
              <a:gd name="T106" fmla="*/ 0 w 346"/>
              <a:gd name="T107" fmla="*/ 0 h 1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6"/>
              <a:gd name="T163" fmla="*/ 0 h 196"/>
              <a:gd name="T164" fmla="*/ 346 w 346"/>
              <a:gd name="T165" fmla="*/ 196 h 19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6" h="196">
                <a:moveTo>
                  <a:pt x="80" y="150"/>
                </a:moveTo>
                <a:lnTo>
                  <a:pt x="80" y="157"/>
                </a:lnTo>
                <a:lnTo>
                  <a:pt x="75" y="164"/>
                </a:lnTo>
                <a:lnTo>
                  <a:pt x="70" y="170"/>
                </a:lnTo>
                <a:lnTo>
                  <a:pt x="65" y="177"/>
                </a:lnTo>
                <a:lnTo>
                  <a:pt x="61" y="184"/>
                </a:lnTo>
                <a:lnTo>
                  <a:pt x="58" y="191"/>
                </a:lnTo>
                <a:lnTo>
                  <a:pt x="64" y="196"/>
                </a:lnTo>
                <a:lnTo>
                  <a:pt x="70" y="196"/>
                </a:lnTo>
                <a:lnTo>
                  <a:pt x="77" y="194"/>
                </a:lnTo>
                <a:lnTo>
                  <a:pt x="82" y="192"/>
                </a:lnTo>
                <a:lnTo>
                  <a:pt x="89" y="191"/>
                </a:lnTo>
                <a:lnTo>
                  <a:pt x="95" y="189"/>
                </a:lnTo>
                <a:lnTo>
                  <a:pt x="101" y="186"/>
                </a:lnTo>
                <a:lnTo>
                  <a:pt x="108" y="183"/>
                </a:lnTo>
                <a:lnTo>
                  <a:pt x="114" y="182"/>
                </a:lnTo>
                <a:lnTo>
                  <a:pt x="121" y="177"/>
                </a:lnTo>
                <a:lnTo>
                  <a:pt x="126" y="172"/>
                </a:lnTo>
                <a:lnTo>
                  <a:pt x="133" y="166"/>
                </a:lnTo>
                <a:lnTo>
                  <a:pt x="139" y="162"/>
                </a:lnTo>
                <a:lnTo>
                  <a:pt x="146" y="160"/>
                </a:lnTo>
                <a:lnTo>
                  <a:pt x="152" y="160"/>
                </a:lnTo>
                <a:lnTo>
                  <a:pt x="158" y="157"/>
                </a:lnTo>
                <a:lnTo>
                  <a:pt x="164" y="156"/>
                </a:lnTo>
                <a:lnTo>
                  <a:pt x="170" y="151"/>
                </a:lnTo>
                <a:lnTo>
                  <a:pt x="177" y="149"/>
                </a:lnTo>
                <a:lnTo>
                  <a:pt x="183" y="149"/>
                </a:lnTo>
                <a:lnTo>
                  <a:pt x="187" y="142"/>
                </a:lnTo>
                <a:lnTo>
                  <a:pt x="190" y="135"/>
                </a:lnTo>
                <a:lnTo>
                  <a:pt x="196" y="130"/>
                </a:lnTo>
                <a:lnTo>
                  <a:pt x="202" y="126"/>
                </a:lnTo>
                <a:lnTo>
                  <a:pt x="209" y="126"/>
                </a:lnTo>
                <a:lnTo>
                  <a:pt x="215" y="124"/>
                </a:lnTo>
                <a:lnTo>
                  <a:pt x="221" y="123"/>
                </a:lnTo>
                <a:lnTo>
                  <a:pt x="227" y="120"/>
                </a:lnTo>
                <a:lnTo>
                  <a:pt x="226" y="127"/>
                </a:lnTo>
                <a:lnTo>
                  <a:pt x="220" y="130"/>
                </a:lnTo>
                <a:lnTo>
                  <a:pt x="226" y="135"/>
                </a:lnTo>
                <a:lnTo>
                  <a:pt x="232" y="135"/>
                </a:lnTo>
                <a:lnTo>
                  <a:pt x="239" y="135"/>
                </a:lnTo>
                <a:lnTo>
                  <a:pt x="246" y="137"/>
                </a:lnTo>
                <a:lnTo>
                  <a:pt x="247" y="144"/>
                </a:lnTo>
                <a:lnTo>
                  <a:pt x="235" y="149"/>
                </a:lnTo>
                <a:lnTo>
                  <a:pt x="234" y="156"/>
                </a:lnTo>
                <a:lnTo>
                  <a:pt x="240" y="158"/>
                </a:lnTo>
                <a:lnTo>
                  <a:pt x="246" y="156"/>
                </a:lnTo>
                <a:lnTo>
                  <a:pt x="252" y="156"/>
                </a:lnTo>
                <a:lnTo>
                  <a:pt x="258" y="158"/>
                </a:lnTo>
                <a:lnTo>
                  <a:pt x="265" y="158"/>
                </a:lnTo>
                <a:lnTo>
                  <a:pt x="271" y="164"/>
                </a:lnTo>
                <a:lnTo>
                  <a:pt x="277" y="165"/>
                </a:lnTo>
                <a:lnTo>
                  <a:pt x="283" y="168"/>
                </a:lnTo>
                <a:lnTo>
                  <a:pt x="289" y="170"/>
                </a:lnTo>
                <a:lnTo>
                  <a:pt x="296" y="173"/>
                </a:lnTo>
                <a:lnTo>
                  <a:pt x="302" y="167"/>
                </a:lnTo>
                <a:lnTo>
                  <a:pt x="308" y="165"/>
                </a:lnTo>
                <a:lnTo>
                  <a:pt x="314" y="162"/>
                </a:lnTo>
                <a:lnTo>
                  <a:pt x="327" y="157"/>
                </a:lnTo>
                <a:lnTo>
                  <a:pt x="333" y="153"/>
                </a:lnTo>
                <a:lnTo>
                  <a:pt x="340" y="152"/>
                </a:lnTo>
                <a:lnTo>
                  <a:pt x="346" y="151"/>
                </a:lnTo>
                <a:lnTo>
                  <a:pt x="343" y="144"/>
                </a:lnTo>
                <a:lnTo>
                  <a:pt x="337" y="143"/>
                </a:lnTo>
                <a:lnTo>
                  <a:pt x="331" y="141"/>
                </a:lnTo>
                <a:lnTo>
                  <a:pt x="337" y="141"/>
                </a:lnTo>
                <a:lnTo>
                  <a:pt x="341" y="134"/>
                </a:lnTo>
                <a:lnTo>
                  <a:pt x="335" y="133"/>
                </a:lnTo>
                <a:lnTo>
                  <a:pt x="331" y="126"/>
                </a:lnTo>
                <a:lnTo>
                  <a:pt x="325" y="128"/>
                </a:lnTo>
                <a:lnTo>
                  <a:pt x="318" y="133"/>
                </a:lnTo>
                <a:lnTo>
                  <a:pt x="313" y="130"/>
                </a:lnTo>
                <a:lnTo>
                  <a:pt x="307" y="128"/>
                </a:lnTo>
                <a:lnTo>
                  <a:pt x="301" y="130"/>
                </a:lnTo>
                <a:lnTo>
                  <a:pt x="287" y="132"/>
                </a:lnTo>
                <a:lnTo>
                  <a:pt x="281" y="134"/>
                </a:lnTo>
                <a:lnTo>
                  <a:pt x="275" y="134"/>
                </a:lnTo>
                <a:lnTo>
                  <a:pt x="281" y="127"/>
                </a:lnTo>
                <a:lnTo>
                  <a:pt x="287" y="127"/>
                </a:lnTo>
                <a:lnTo>
                  <a:pt x="294" y="125"/>
                </a:lnTo>
                <a:lnTo>
                  <a:pt x="300" y="120"/>
                </a:lnTo>
                <a:lnTo>
                  <a:pt x="297" y="113"/>
                </a:lnTo>
                <a:lnTo>
                  <a:pt x="301" y="108"/>
                </a:lnTo>
                <a:lnTo>
                  <a:pt x="305" y="101"/>
                </a:lnTo>
                <a:lnTo>
                  <a:pt x="302" y="93"/>
                </a:lnTo>
                <a:lnTo>
                  <a:pt x="299" y="87"/>
                </a:lnTo>
                <a:lnTo>
                  <a:pt x="292" y="85"/>
                </a:lnTo>
                <a:lnTo>
                  <a:pt x="286" y="79"/>
                </a:lnTo>
                <a:lnTo>
                  <a:pt x="280" y="81"/>
                </a:lnTo>
                <a:lnTo>
                  <a:pt x="274" y="79"/>
                </a:lnTo>
                <a:lnTo>
                  <a:pt x="271" y="72"/>
                </a:lnTo>
                <a:lnTo>
                  <a:pt x="265" y="70"/>
                </a:lnTo>
                <a:lnTo>
                  <a:pt x="258" y="68"/>
                </a:lnTo>
                <a:lnTo>
                  <a:pt x="255" y="61"/>
                </a:lnTo>
                <a:lnTo>
                  <a:pt x="257" y="54"/>
                </a:lnTo>
                <a:lnTo>
                  <a:pt x="250" y="52"/>
                </a:lnTo>
                <a:lnTo>
                  <a:pt x="239" y="52"/>
                </a:lnTo>
                <a:lnTo>
                  <a:pt x="232" y="49"/>
                </a:lnTo>
                <a:lnTo>
                  <a:pt x="226" y="48"/>
                </a:lnTo>
                <a:lnTo>
                  <a:pt x="227" y="41"/>
                </a:lnTo>
                <a:lnTo>
                  <a:pt x="222" y="36"/>
                </a:lnTo>
                <a:lnTo>
                  <a:pt x="215" y="31"/>
                </a:lnTo>
                <a:lnTo>
                  <a:pt x="210" y="36"/>
                </a:lnTo>
                <a:lnTo>
                  <a:pt x="202" y="39"/>
                </a:lnTo>
                <a:lnTo>
                  <a:pt x="196" y="46"/>
                </a:lnTo>
                <a:lnTo>
                  <a:pt x="190" y="48"/>
                </a:lnTo>
                <a:lnTo>
                  <a:pt x="188" y="41"/>
                </a:lnTo>
                <a:lnTo>
                  <a:pt x="193" y="36"/>
                </a:lnTo>
                <a:lnTo>
                  <a:pt x="187" y="30"/>
                </a:lnTo>
                <a:lnTo>
                  <a:pt x="193" y="24"/>
                </a:lnTo>
                <a:lnTo>
                  <a:pt x="199" y="22"/>
                </a:lnTo>
                <a:lnTo>
                  <a:pt x="199" y="15"/>
                </a:lnTo>
                <a:lnTo>
                  <a:pt x="204" y="8"/>
                </a:lnTo>
                <a:lnTo>
                  <a:pt x="196" y="6"/>
                </a:lnTo>
                <a:lnTo>
                  <a:pt x="191" y="8"/>
                </a:lnTo>
                <a:lnTo>
                  <a:pt x="194" y="1"/>
                </a:lnTo>
                <a:lnTo>
                  <a:pt x="188" y="0"/>
                </a:lnTo>
                <a:lnTo>
                  <a:pt x="181" y="3"/>
                </a:lnTo>
                <a:lnTo>
                  <a:pt x="175" y="5"/>
                </a:lnTo>
                <a:lnTo>
                  <a:pt x="168" y="9"/>
                </a:lnTo>
                <a:lnTo>
                  <a:pt x="163" y="13"/>
                </a:lnTo>
                <a:lnTo>
                  <a:pt x="156" y="19"/>
                </a:lnTo>
                <a:lnTo>
                  <a:pt x="150" y="24"/>
                </a:lnTo>
                <a:lnTo>
                  <a:pt x="144" y="30"/>
                </a:lnTo>
                <a:lnTo>
                  <a:pt x="137" y="36"/>
                </a:lnTo>
                <a:lnTo>
                  <a:pt x="132" y="43"/>
                </a:lnTo>
                <a:lnTo>
                  <a:pt x="129" y="49"/>
                </a:lnTo>
                <a:lnTo>
                  <a:pt x="124" y="56"/>
                </a:lnTo>
                <a:lnTo>
                  <a:pt x="118" y="61"/>
                </a:lnTo>
                <a:lnTo>
                  <a:pt x="115" y="67"/>
                </a:lnTo>
                <a:lnTo>
                  <a:pt x="109" y="73"/>
                </a:lnTo>
                <a:lnTo>
                  <a:pt x="103" y="78"/>
                </a:lnTo>
                <a:lnTo>
                  <a:pt x="97" y="84"/>
                </a:lnTo>
                <a:lnTo>
                  <a:pt x="91" y="88"/>
                </a:lnTo>
                <a:lnTo>
                  <a:pt x="86" y="95"/>
                </a:lnTo>
                <a:lnTo>
                  <a:pt x="79" y="102"/>
                </a:lnTo>
                <a:lnTo>
                  <a:pt x="76" y="109"/>
                </a:lnTo>
                <a:lnTo>
                  <a:pt x="74" y="116"/>
                </a:lnTo>
                <a:lnTo>
                  <a:pt x="75" y="123"/>
                </a:lnTo>
                <a:lnTo>
                  <a:pt x="69" y="128"/>
                </a:lnTo>
                <a:lnTo>
                  <a:pt x="63" y="129"/>
                </a:lnTo>
                <a:lnTo>
                  <a:pt x="56" y="132"/>
                </a:lnTo>
                <a:lnTo>
                  <a:pt x="50" y="133"/>
                </a:lnTo>
                <a:lnTo>
                  <a:pt x="43" y="135"/>
                </a:lnTo>
                <a:lnTo>
                  <a:pt x="38" y="136"/>
                </a:lnTo>
                <a:lnTo>
                  <a:pt x="31" y="138"/>
                </a:lnTo>
                <a:lnTo>
                  <a:pt x="25" y="141"/>
                </a:lnTo>
                <a:lnTo>
                  <a:pt x="18" y="145"/>
                </a:lnTo>
                <a:lnTo>
                  <a:pt x="12" y="149"/>
                </a:lnTo>
                <a:lnTo>
                  <a:pt x="6" y="153"/>
                </a:lnTo>
                <a:lnTo>
                  <a:pt x="0" y="159"/>
                </a:lnTo>
                <a:lnTo>
                  <a:pt x="7" y="165"/>
                </a:lnTo>
                <a:lnTo>
                  <a:pt x="12" y="165"/>
                </a:lnTo>
                <a:lnTo>
                  <a:pt x="19" y="162"/>
                </a:lnTo>
                <a:lnTo>
                  <a:pt x="26" y="160"/>
                </a:lnTo>
                <a:lnTo>
                  <a:pt x="32" y="157"/>
                </a:lnTo>
                <a:lnTo>
                  <a:pt x="38" y="157"/>
                </a:lnTo>
                <a:lnTo>
                  <a:pt x="44" y="158"/>
                </a:lnTo>
                <a:lnTo>
                  <a:pt x="50" y="158"/>
                </a:lnTo>
                <a:lnTo>
                  <a:pt x="57" y="157"/>
                </a:lnTo>
                <a:lnTo>
                  <a:pt x="63" y="156"/>
                </a:lnTo>
                <a:lnTo>
                  <a:pt x="69" y="154"/>
                </a:lnTo>
                <a:lnTo>
                  <a:pt x="75" y="152"/>
                </a:lnTo>
                <a:lnTo>
                  <a:pt x="80" y="15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79" name="Freeform 1312"/>
          <p:cNvSpPr>
            <a:spLocks/>
          </p:cNvSpPr>
          <p:nvPr/>
        </p:nvSpPr>
        <p:spPr bwMode="auto">
          <a:xfrm>
            <a:off x="2311400" y="2108200"/>
            <a:ext cx="41275" cy="9525"/>
          </a:xfrm>
          <a:custGeom>
            <a:avLst/>
            <a:gdLst>
              <a:gd name="T0" fmla="*/ 0 w 85"/>
              <a:gd name="T1" fmla="*/ 0 h 19"/>
              <a:gd name="T2" fmla="*/ 0 w 85"/>
              <a:gd name="T3" fmla="*/ 0 h 19"/>
              <a:gd name="T4" fmla="*/ 0 w 85"/>
              <a:gd name="T5" fmla="*/ 0 h 19"/>
              <a:gd name="T6" fmla="*/ 0 w 85"/>
              <a:gd name="T7" fmla="*/ 0 h 19"/>
              <a:gd name="T8" fmla="*/ 0 w 85"/>
              <a:gd name="T9" fmla="*/ 0 h 19"/>
              <a:gd name="T10" fmla="*/ 0 w 85"/>
              <a:gd name="T11" fmla="*/ 0 h 19"/>
              <a:gd name="T12" fmla="*/ 0 w 85"/>
              <a:gd name="T13" fmla="*/ 0 h 19"/>
              <a:gd name="T14" fmla="*/ 0 w 85"/>
              <a:gd name="T15" fmla="*/ 0 h 19"/>
              <a:gd name="T16" fmla="*/ 0 w 85"/>
              <a:gd name="T17" fmla="*/ 0 h 19"/>
              <a:gd name="T18" fmla="*/ 0 w 85"/>
              <a:gd name="T19" fmla="*/ 0 h 19"/>
              <a:gd name="T20" fmla="*/ 0 w 85"/>
              <a:gd name="T21" fmla="*/ 0 h 19"/>
              <a:gd name="T22" fmla="*/ 0 w 85"/>
              <a:gd name="T23" fmla="*/ 0 h 19"/>
              <a:gd name="T24" fmla="*/ 0 w 85"/>
              <a:gd name="T25" fmla="*/ 0 h 19"/>
              <a:gd name="T26" fmla="*/ 0 w 85"/>
              <a:gd name="T27" fmla="*/ 0 h 19"/>
              <a:gd name="T28" fmla="*/ 0 w 85"/>
              <a:gd name="T29" fmla="*/ 0 h 19"/>
              <a:gd name="T30" fmla="*/ 0 w 85"/>
              <a:gd name="T31" fmla="*/ 0 h 19"/>
              <a:gd name="T32" fmla="*/ 0 w 85"/>
              <a:gd name="T33" fmla="*/ 0 h 19"/>
              <a:gd name="T34" fmla="*/ 0 w 85"/>
              <a:gd name="T35" fmla="*/ 0 h 19"/>
              <a:gd name="T36" fmla="*/ 0 w 85"/>
              <a:gd name="T37" fmla="*/ 0 h 19"/>
              <a:gd name="T38" fmla="*/ 0 w 85"/>
              <a:gd name="T39" fmla="*/ 0 h 19"/>
              <a:gd name="T40" fmla="*/ 0 w 85"/>
              <a:gd name="T41" fmla="*/ 0 h 19"/>
              <a:gd name="T42" fmla="*/ 0 w 85"/>
              <a:gd name="T43" fmla="*/ 0 h 19"/>
              <a:gd name="T44" fmla="*/ 0 w 85"/>
              <a:gd name="T45" fmla="*/ 0 h 19"/>
              <a:gd name="T46" fmla="*/ 0 w 85"/>
              <a:gd name="T47" fmla="*/ 0 h 19"/>
              <a:gd name="T48" fmla="*/ 0 w 85"/>
              <a:gd name="T49" fmla="*/ 0 h 19"/>
              <a:gd name="T50" fmla="*/ 0 w 85"/>
              <a:gd name="T51" fmla="*/ 0 h 19"/>
              <a:gd name="T52" fmla="*/ 0 w 85"/>
              <a:gd name="T53" fmla="*/ 0 h 19"/>
              <a:gd name="T54" fmla="*/ 0 w 85"/>
              <a:gd name="T55" fmla="*/ 0 h 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
              <a:gd name="T85" fmla="*/ 0 h 19"/>
              <a:gd name="T86" fmla="*/ 85 w 85"/>
              <a:gd name="T87" fmla="*/ 19 h 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 h="19">
                <a:moveTo>
                  <a:pt x="85" y="2"/>
                </a:moveTo>
                <a:lnTo>
                  <a:pt x="78" y="0"/>
                </a:lnTo>
                <a:lnTo>
                  <a:pt x="72" y="0"/>
                </a:lnTo>
                <a:lnTo>
                  <a:pt x="65" y="2"/>
                </a:lnTo>
                <a:lnTo>
                  <a:pt x="59" y="2"/>
                </a:lnTo>
                <a:lnTo>
                  <a:pt x="52" y="4"/>
                </a:lnTo>
                <a:lnTo>
                  <a:pt x="46" y="5"/>
                </a:lnTo>
                <a:lnTo>
                  <a:pt x="32" y="5"/>
                </a:lnTo>
                <a:lnTo>
                  <a:pt x="26" y="7"/>
                </a:lnTo>
                <a:lnTo>
                  <a:pt x="20" y="8"/>
                </a:lnTo>
                <a:lnTo>
                  <a:pt x="14" y="11"/>
                </a:lnTo>
                <a:lnTo>
                  <a:pt x="6" y="12"/>
                </a:lnTo>
                <a:lnTo>
                  <a:pt x="0" y="12"/>
                </a:lnTo>
                <a:lnTo>
                  <a:pt x="6" y="16"/>
                </a:lnTo>
                <a:lnTo>
                  <a:pt x="13" y="18"/>
                </a:lnTo>
                <a:lnTo>
                  <a:pt x="5" y="18"/>
                </a:lnTo>
                <a:lnTo>
                  <a:pt x="13" y="19"/>
                </a:lnTo>
                <a:lnTo>
                  <a:pt x="19" y="19"/>
                </a:lnTo>
                <a:lnTo>
                  <a:pt x="25" y="18"/>
                </a:lnTo>
                <a:lnTo>
                  <a:pt x="31" y="18"/>
                </a:lnTo>
                <a:lnTo>
                  <a:pt x="37" y="18"/>
                </a:lnTo>
                <a:lnTo>
                  <a:pt x="44" y="16"/>
                </a:lnTo>
                <a:lnTo>
                  <a:pt x="50" y="15"/>
                </a:lnTo>
                <a:lnTo>
                  <a:pt x="57" y="13"/>
                </a:lnTo>
                <a:lnTo>
                  <a:pt x="64" y="12"/>
                </a:lnTo>
                <a:lnTo>
                  <a:pt x="70" y="10"/>
                </a:lnTo>
                <a:lnTo>
                  <a:pt x="82" y="4"/>
                </a:lnTo>
                <a:lnTo>
                  <a:pt x="8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0" name="Freeform 1313"/>
          <p:cNvSpPr>
            <a:spLocks/>
          </p:cNvSpPr>
          <p:nvPr/>
        </p:nvSpPr>
        <p:spPr bwMode="auto">
          <a:xfrm>
            <a:off x="2316163" y="2674938"/>
            <a:ext cx="36512" cy="26987"/>
          </a:xfrm>
          <a:custGeom>
            <a:avLst/>
            <a:gdLst>
              <a:gd name="T0" fmla="*/ 0 w 77"/>
              <a:gd name="T1" fmla="*/ 0 h 57"/>
              <a:gd name="T2" fmla="*/ 0 w 77"/>
              <a:gd name="T3" fmla="*/ 0 h 57"/>
              <a:gd name="T4" fmla="*/ 0 w 77"/>
              <a:gd name="T5" fmla="*/ 0 h 57"/>
              <a:gd name="T6" fmla="*/ 0 w 77"/>
              <a:gd name="T7" fmla="*/ 0 h 57"/>
              <a:gd name="T8" fmla="*/ 0 w 77"/>
              <a:gd name="T9" fmla="*/ 0 h 57"/>
              <a:gd name="T10" fmla="*/ 0 w 77"/>
              <a:gd name="T11" fmla="*/ 0 h 57"/>
              <a:gd name="T12" fmla="*/ 0 w 77"/>
              <a:gd name="T13" fmla="*/ 0 h 57"/>
              <a:gd name="T14" fmla="*/ 0 w 77"/>
              <a:gd name="T15" fmla="*/ 0 h 57"/>
              <a:gd name="T16" fmla="*/ 0 w 77"/>
              <a:gd name="T17" fmla="*/ 0 h 57"/>
              <a:gd name="T18" fmla="*/ 0 w 77"/>
              <a:gd name="T19" fmla="*/ 0 h 57"/>
              <a:gd name="T20" fmla="*/ 0 w 77"/>
              <a:gd name="T21" fmla="*/ 0 h 57"/>
              <a:gd name="T22" fmla="*/ 0 w 77"/>
              <a:gd name="T23" fmla="*/ 0 h 57"/>
              <a:gd name="T24" fmla="*/ 0 w 77"/>
              <a:gd name="T25" fmla="*/ 0 h 57"/>
              <a:gd name="T26" fmla="*/ 0 w 77"/>
              <a:gd name="T27" fmla="*/ 0 h 57"/>
              <a:gd name="T28" fmla="*/ 0 w 77"/>
              <a:gd name="T29" fmla="*/ 0 h 57"/>
              <a:gd name="T30" fmla="*/ 0 w 77"/>
              <a:gd name="T31" fmla="*/ 0 h 57"/>
              <a:gd name="T32" fmla="*/ 0 w 77"/>
              <a:gd name="T33" fmla="*/ 0 h 57"/>
              <a:gd name="T34" fmla="*/ 0 w 77"/>
              <a:gd name="T35" fmla="*/ 0 h 57"/>
              <a:gd name="T36" fmla="*/ 0 w 77"/>
              <a:gd name="T37" fmla="*/ 0 h 57"/>
              <a:gd name="T38" fmla="*/ 0 w 77"/>
              <a:gd name="T39" fmla="*/ 0 h 57"/>
              <a:gd name="T40" fmla="*/ 0 w 77"/>
              <a:gd name="T41" fmla="*/ 0 h 57"/>
              <a:gd name="T42" fmla="*/ 0 w 77"/>
              <a:gd name="T43" fmla="*/ 0 h 57"/>
              <a:gd name="T44" fmla="*/ 0 w 77"/>
              <a:gd name="T45" fmla="*/ 0 h 57"/>
              <a:gd name="T46" fmla="*/ 0 w 77"/>
              <a:gd name="T47" fmla="*/ 0 h 57"/>
              <a:gd name="T48" fmla="*/ 0 w 77"/>
              <a:gd name="T49" fmla="*/ 0 h 57"/>
              <a:gd name="T50" fmla="*/ 0 w 77"/>
              <a:gd name="T51" fmla="*/ 0 h 57"/>
              <a:gd name="T52" fmla="*/ 0 w 77"/>
              <a:gd name="T53" fmla="*/ 0 h 57"/>
              <a:gd name="T54" fmla="*/ 0 w 77"/>
              <a:gd name="T55" fmla="*/ 0 h 57"/>
              <a:gd name="T56" fmla="*/ 0 w 77"/>
              <a:gd name="T57" fmla="*/ 0 h 57"/>
              <a:gd name="T58" fmla="*/ 0 w 77"/>
              <a:gd name="T59" fmla="*/ 0 h 57"/>
              <a:gd name="T60" fmla="*/ 0 w 77"/>
              <a:gd name="T61" fmla="*/ 0 h 57"/>
              <a:gd name="T62" fmla="*/ 0 w 77"/>
              <a:gd name="T63" fmla="*/ 0 h 57"/>
              <a:gd name="T64" fmla="*/ 0 w 77"/>
              <a:gd name="T65" fmla="*/ 0 h 57"/>
              <a:gd name="T66" fmla="*/ 0 w 77"/>
              <a:gd name="T67" fmla="*/ 0 h 57"/>
              <a:gd name="T68" fmla="*/ 0 w 77"/>
              <a:gd name="T69" fmla="*/ 0 h 57"/>
              <a:gd name="T70" fmla="*/ 0 w 77"/>
              <a:gd name="T71" fmla="*/ 0 h 57"/>
              <a:gd name="T72" fmla="*/ 0 w 77"/>
              <a:gd name="T73" fmla="*/ 0 h 57"/>
              <a:gd name="T74" fmla="*/ 0 w 77"/>
              <a:gd name="T75" fmla="*/ 0 h 57"/>
              <a:gd name="T76" fmla="*/ 0 w 77"/>
              <a:gd name="T77" fmla="*/ 0 h 57"/>
              <a:gd name="T78" fmla="*/ 0 w 77"/>
              <a:gd name="T79" fmla="*/ 0 h 57"/>
              <a:gd name="T80" fmla="*/ 0 w 77"/>
              <a:gd name="T81" fmla="*/ 0 h 57"/>
              <a:gd name="T82" fmla="*/ 0 w 77"/>
              <a:gd name="T83" fmla="*/ 0 h 57"/>
              <a:gd name="T84" fmla="*/ 0 w 77"/>
              <a:gd name="T85" fmla="*/ 0 h 57"/>
              <a:gd name="T86" fmla="*/ 0 w 77"/>
              <a:gd name="T87" fmla="*/ 0 h 57"/>
              <a:gd name="T88" fmla="*/ 0 w 77"/>
              <a:gd name="T89" fmla="*/ 0 h 57"/>
              <a:gd name="T90" fmla="*/ 0 w 77"/>
              <a:gd name="T91" fmla="*/ 0 h 57"/>
              <a:gd name="T92" fmla="*/ 0 w 77"/>
              <a:gd name="T93" fmla="*/ 0 h 57"/>
              <a:gd name="T94" fmla="*/ 0 w 77"/>
              <a:gd name="T95" fmla="*/ 0 h 57"/>
              <a:gd name="T96" fmla="*/ 0 w 77"/>
              <a:gd name="T97" fmla="*/ 0 h 57"/>
              <a:gd name="T98" fmla="*/ 0 w 77"/>
              <a:gd name="T99" fmla="*/ 0 h 57"/>
              <a:gd name="T100" fmla="*/ 0 w 77"/>
              <a:gd name="T101" fmla="*/ 0 h 57"/>
              <a:gd name="T102" fmla="*/ 0 w 77"/>
              <a:gd name="T103" fmla="*/ 0 h 57"/>
              <a:gd name="T104" fmla="*/ 0 w 77"/>
              <a:gd name="T105" fmla="*/ 0 h 57"/>
              <a:gd name="T106" fmla="*/ 0 w 77"/>
              <a:gd name="T107" fmla="*/ 0 h 57"/>
              <a:gd name="T108" fmla="*/ 0 w 77"/>
              <a:gd name="T109" fmla="*/ 0 h 57"/>
              <a:gd name="T110" fmla="*/ 0 w 77"/>
              <a:gd name="T111" fmla="*/ 0 h 57"/>
              <a:gd name="T112" fmla="*/ 0 w 77"/>
              <a:gd name="T113" fmla="*/ 0 h 57"/>
              <a:gd name="T114" fmla="*/ 0 w 77"/>
              <a:gd name="T115" fmla="*/ 0 h 57"/>
              <a:gd name="T116" fmla="*/ 0 w 77"/>
              <a:gd name="T117" fmla="*/ 0 h 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57"/>
              <a:gd name="T179" fmla="*/ 77 w 77"/>
              <a:gd name="T180" fmla="*/ 57 h 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57">
                <a:moveTo>
                  <a:pt x="0" y="52"/>
                </a:moveTo>
                <a:lnTo>
                  <a:pt x="7" y="54"/>
                </a:lnTo>
                <a:lnTo>
                  <a:pt x="13" y="49"/>
                </a:lnTo>
                <a:lnTo>
                  <a:pt x="19" y="46"/>
                </a:lnTo>
                <a:lnTo>
                  <a:pt x="26" y="40"/>
                </a:lnTo>
                <a:lnTo>
                  <a:pt x="31" y="36"/>
                </a:lnTo>
                <a:lnTo>
                  <a:pt x="29" y="42"/>
                </a:lnTo>
                <a:lnTo>
                  <a:pt x="23" y="47"/>
                </a:lnTo>
                <a:lnTo>
                  <a:pt x="17" y="52"/>
                </a:lnTo>
                <a:lnTo>
                  <a:pt x="11" y="57"/>
                </a:lnTo>
                <a:lnTo>
                  <a:pt x="17" y="54"/>
                </a:lnTo>
                <a:lnTo>
                  <a:pt x="22" y="54"/>
                </a:lnTo>
                <a:lnTo>
                  <a:pt x="29" y="53"/>
                </a:lnTo>
                <a:lnTo>
                  <a:pt x="35" y="47"/>
                </a:lnTo>
                <a:lnTo>
                  <a:pt x="42" y="42"/>
                </a:lnTo>
                <a:lnTo>
                  <a:pt x="47" y="37"/>
                </a:lnTo>
                <a:lnTo>
                  <a:pt x="53" y="30"/>
                </a:lnTo>
                <a:lnTo>
                  <a:pt x="53" y="37"/>
                </a:lnTo>
                <a:lnTo>
                  <a:pt x="47" y="44"/>
                </a:lnTo>
                <a:lnTo>
                  <a:pt x="41" y="50"/>
                </a:lnTo>
                <a:lnTo>
                  <a:pt x="47" y="45"/>
                </a:lnTo>
                <a:lnTo>
                  <a:pt x="53" y="38"/>
                </a:lnTo>
                <a:lnTo>
                  <a:pt x="59" y="31"/>
                </a:lnTo>
                <a:lnTo>
                  <a:pt x="62" y="25"/>
                </a:lnTo>
                <a:lnTo>
                  <a:pt x="69" y="17"/>
                </a:lnTo>
                <a:lnTo>
                  <a:pt x="69" y="25"/>
                </a:lnTo>
                <a:lnTo>
                  <a:pt x="61" y="31"/>
                </a:lnTo>
                <a:lnTo>
                  <a:pt x="56" y="37"/>
                </a:lnTo>
                <a:lnTo>
                  <a:pt x="50" y="44"/>
                </a:lnTo>
                <a:lnTo>
                  <a:pt x="44" y="50"/>
                </a:lnTo>
                <a:lnTo>
                  <a:pt x="50" y="45"/>
                </a:lnTo>
                <a:lnTo>
                  <a:pt x="56" y="38"/>
                </a:lnTo>
                <a:lnTo>
                  <a:pt x="62" y="31"/>
                </a:lnTo>
                <a:lnTo>
                  <a:pt x="69" y="25"/>
                </a:lnTo>
                <a:lnTo>
                  <a:pt x="75" y="21"/>
                </a:lnTo>
                <a:lnTo>
                  <a:pt x="77" y="15"/>
                </a:lnTo>
                <a:lnTo>
                  <a:pt x="71" y="10"/>
                </a:lnTo>
                <a:lnTo>
                  <a:pt x="73" y="4"/>
                </a:lnTo>
                <a:lnTo>
                  <a:pt x="67" y="0"/>
                </a:lnTo>
                <a:lnTo>
                  <a:pt x="62" y="7"/>
                </a:lnTo>
                <a:lnTo>
                  <a:pt x="57" y="13"/>
                </a:lnTo>
                <a:lnTo>
                  <a:pt x="51" y="20"/>
                </a:lnTo>
                <a:lnTo>
                  <a:pt x="45" y="26"/>
                </a:lnTo>
                <a:lnTo>
                  <a:pt x="39" y="30"/>
                </a:lnTo>
                <a:lnTo>
                  <a:pt x="33" y="33"/>
                </a:lnTo>
                <a:lnTo>
                  <a:pt x="40" y="26"/>
                </a:lnTo>
                <a:lnTo>
                  <a:pt x="45" y="21"/>
                </a:lnTo>
                <a:lnTo>
                  <a:pt x="51" y="14"/>
                </a:lnTo>
                <a:lnTo>
                  <a:pt x="55" y="7"/>
                </a:lnTo>
                <a:lnTo>
                  <a:pt x="49" y="13"/>
                </a:lnTo>
                <a:lnTo>
                  <a:pt x="44" y="20"/>
                </a:lnTo>
                <a:lnTo>
                  <a:pt x="38" y="25"/>
                </a:lnTo>
                <a:lnTo>
                  <a:pt x="31" y="29"/>
                </a:lnTo>
                <a:lnTo>
                  <a:pt x="25" y="31"/>
                </a:lnTo>
                <a:lnTo>
                  <a:pt x="19" y="38"/>
                </a:lnTo>
                <a:lnTo>
                  <a:pt x="13" y="41"/>
                </a:lnTo>
                <a:lnTo>
                  <a:pt x="7" y="46"/>
                </a:lnTo>
                <a:lnTo>
                  <a:pt x="2" y="48"/>
                </a:lnTo>
                <a:lnTo>
                  <a:pt x="0" y="5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1" name="Freeform 1314"/>
          <p:cNvSpPr>
            <a:spLocks/>
          </p:cNvSpPr>
          <p:nvPr/>
        </p:nvSpPr>
        <p:spPr bwMode="auto">
          <a:xfrm>
            <a:off x="2317750" y="2020888"/>
            <a:ext cx="6350" cy="3175"/>
          </a:xfrm>
          <a:custGeom>
            <a:avLst/>
            <a:gdLst>
              <a:gd name="T0" fmla="*/ 0 w 15"/>
              <a:gd name="T1" fmla="*/ 0 h 5"/>
              <a:gd name="T2" fmla="*/ 0 w 15"/>
              <a:gd name="T3" fmla="*/ 0 h 5"/>
              <a:gd name="T4" fmla="*/ 0 w 15"/>
              <a:gd name="T5" fmla="*/ 0 h 5"/>
              <a:gd name="T6" fmla="*/ 0 w 15"/>
              <a:gd name="T7" fmla="*/ 0 h 5"/>
              <a:gd name="T8" fmla="*/ 0 w 15"/>
              <a:gd name="T9" fmla="*/ 0 h 5"/>
              <a:gd name="T10" fmla="*/ 0 60000 65536"/>
              <a:gd name="T11" fmla="*/ 0 60000 65536"/>
              <a:gd name="T12" fmla="*/ 0 60000 65536"/>
              <a:gd name="T13" fmla="*/ 0 60000 65536"/>
              <a:gd name="T14" fmla="*/ 0 60000 65536"/>
              <a:gd name="T15" fmla="*/ 0 w 15"/>
              <a:gd name="T16" fmla="*/ 0 h 5"/>
              <a:gd name="T17" fmla="*/ 15 w 15"/>
              <a:gd name="T18" fmla="*/ 5 h 5"/>
            </a:gdLst>
            <a:ahLst/>
            <a:cxnLst>
              <a:cxn ang="T10">
                <a:pos x="T0" y="T1"/>
              </a:cxn>
              <a:cxn ang="T11">
                <a:pos x="T2" y="T3"/>
              </a:cxn>
              <a:cxn ang="T12">
                <a:pos x="T4" y="T5"/>
              </a:cxn>
              <a:cxn ang="T13">
                <a:pos x="T6" y="T7"/>
              </a:cxn>
              <a:cxn ang="T14">
                <a:pos x="T8" y="T9"/>
              </a:cxn>
            </a:cxnLst>
            <a:rect l="T15" t="T16" r="T17" b="T18"/>
            <a:pathLst>
              <a:path w="15" h="5">
                <a:moveTo>
                  <a:pt x="15" y="0"/>
                </a:moveTo>
                <a:lnTo>
                  <a:pt x="8" y="0"/>
                </a:lnTo>
                <a:lnTo>
                  <a:pt x="0" y="5"/>
                </a:lnTo>
                <a:lnTo>
                  <a:pt x="7" y="5"/>
                </a:lnTo>
                <a:lnTo>
                  <a:pt x="1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2" name="Freeform 1315"/>
          <p:cNvSpPr>
            <a:spLocks/>
          </p:cNvSpPr>
          <p:nvPr/>
        </p:nvSpPr>
        <p:spPr bwMode="auto">
          <a:xfrm>
            <a:off x="2320925" y="2678113"/>
            <a:ext cx="19050" cy="11112"/>
          </a:xfrm>
          <a:custGeom>
            <a:avLst/>
            <a:gdLst>
              <a:gd name="T0" fmla="*/ 0 w 38"/>
              <a:gd name="T1" fmla="*/ 0 h 24"/>
              <a:gd name="T2" fmla="*/ 0 w 38"/>
              <a:gd name="T3" fmla="*/ 0 h 24"/>
              <a:gd name="T4" fmla="*/ 0 w 38"/>
              <a:gd name="T5" fmla="*/ 0 h 24"/>
              <a:gd name="T6" fmla="*/ 0 w 38"/>
              <a:gd name="T7" fmla="*/ 0 h 24"/>
              <a:gd name="T8" fmla="*/ 0 w 38"/>
              <a:gd name="T9" fmla="*/ 0 h 24"/>
              <a:gd name="T10" fmla="*/ 0 w 38"/>
              <a:gd name="T11" fmla="*/ 0 h 24"/>
              <a:gd name="T12" fmla="*/ 0 w 38"/>
              <a:gd name="T13" fmla="*/ 0 h 24"/>
              <a:gd name="T14" fmla="*/ 0 w 38"/>
              <a:gd name="T15" fmla="*/ 0 h 24"/>
              <a:gd name="T16" fmla="*/ 0 w 38"/>
              <a:gd name="T17" fmla="*/ 0 h 24"/>
              <a:gd name="T18" fmla="*/ 0 w 38"/>
              <a:gd name="T19" fmla="*/ 0 h 24"/>
              <a:gd name="T20" fmla="*/ 0 w 38"/>
              <a:gd name="T21" fmla="*/ 0 h 24"/>
              <a:gd name="T22" fmla="*/ 0 w 38"/>
              <a:gd name="T23" fmla="*/ 0 h 24"/>
              <a:gd name="T24" fmla="*/ 0 w 38"/>
              <a:gd name="T25" fmla="*/ 0 h 24"/>
              <a:gd name="T26" fmla="*/ 0 w 38"/>
              <a:gd name="T27" fmla="*/ 0 h 24"/>
              <a:gd name="T28" fmla="*/ 0 w 38"/>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24"/>
              <a:gd name="T47" fmla="*/ 38 w 38"/>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24">
                <a:moveTo>
                  <a:pt x="1" y="24"/>
                </a:moveTo>
                <a:lnTo>
                  <a:pt x="7" y="21"/>
                </a:lnTo>
                <a:lnTo>
                  <a:pt x="13" y="19"/>
                </a:lnTo>
                <a:lnTo>
                  <a:pt x="19" y="17"/>
                </a:lnTo>
                <a:lnTo>
                  <a:pt x="26" y="12"/>
                </a:lnTo>
                <a:lnTo>
                  <a:pt x="32" y="7"/>
                </a:lnTo>
                <a:lnTo>
                  <a:pt x="38" y="0"/>
                </a:lnTo>
                <a:lnTo>
                  <a:pt x="32" y="5"/>
                </a:lnTo>
                <a:lnTo>
                  <a:pt x="26" y="10"/>
                </a:lnTo>
                <a:lnTo>
                  <a:pt x="19" y="11"/>
                </a:lnTo>
                <a:lnTo>
                  <a:pt x="13" y="15"/>
                </a:lnTo>
                <a:lnTo>
                  <a:pt x="7" y="15"/>
                </a:lnTo>
                <a:lnTo>
                  <a:pt x="6" y="15"/>
                </a:lnTo>
                <a:lnTo>
                  <a:pt x="0" y="19"/>
                </a:lnTo>
                <a:lnTo>
                  <a:pt x="1" y="2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3" name="Freeform 1316"/>
          <p:cNvSpPr>
            <a:spLocks/>
          </p:cNvSpPr>
          <p:nvPr/>
        </p:nvSpPr>
        <p:spPr bwMode="auto">
          <a:xfrm>
            <a:off x="2327275" y="2144713"/>
            <a:ext cx="7938" cy="4762"/>
          </a:xfrm>
          <a:custGeom>
            <a:avLst/>
            <a:gdLst>
              <a:gd name="T0" fmla="*/ 0 w 18"/>
              <a:gd name="T1" fmla="*/ 0 h 9"/>
              <a:gd name="T2" fmla="*/ 0 w 18"/>
              <a:gd name="T3" fmla="*/ 0 h 9"/>
              <a:gd name="T4" fmla="*/ 0 w 18"/>
              <a:gd name="T5" fmla="*/ 0 h 9"/>
              <a:gd name="T6" fmla="*/ 0 w 18"/>
              <a:gd name="T7" fmla="*/ 0 h 9"/>
              <a:gd name="T8" fmla="*/ 0 w 18"/>
              <a:gd name="T9" fmla="*/ 0 h 9"/>
              <a:gd name="T10" fmla="*/ 0 w 18"/>
              <a:gd name="T11" fmla="*/ 0 h 9"/>
              <a:gd name="T12" fmla="*/ 0 w 18"/>
              <a:gd name="T13" fmla="*/ 0 h 9"/>
              <a:gd name="T14" fmla="*/ 0 60000 65536"/>
              <a:gd name="T15" fmla="*/ 0 60000 65536"/>
              <a:gd name="T16" fmla="*/ 0 60000 65536"/>
              <a:gd name="T17" fmla="*/ 0 60000 65536"/>
              <a:gd name="T18" fmla="*/ 0 60000 65536"/>
              <a:gd name="T19" fmla="*/ 0 60000 65536"/>
              <a:gd name="T20" fmla="*/ 0 60000 65536"/>
              <a:gd name="T21" fmla="*/ 0 w 18"/>
              <a:gd name="T22" fmla="*/ 0 h 9"/>
              <a:gd name="T23" fmla="*/ 18 w 18"/>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9">
                <a:moveTo>
                  <a:pt x="18" y="0"/>
                </a:moveTo>
                <a:lnTo>
                  <a:pt x="11" y="1"/>
                </a:lnTo>
                <a:lnTo>
                  <a:pt x="5" y="2"/>
                </a:lnTo>
                <a:lnTo>
                  <a:pt x="0" y="9"/>
                </a:lnTo>
                <a:lnTo>
                  <a:pt x="6" y="9"/>
                </a:lnTo>
                <a:lnTo>
                  <a:pt x="13" y="7"/>
                </a:lnTo>
                <a:lnTo>
                  <a:pt x="1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4" name="Freeform 1317"/>
          <p:cNvSpPr>
            <a:spLocks/>
          </p:cNvSpPr>
          <p:nvPr/>
        </p:nvSpPr>
        <p:spPr bwMode="auto">
          <a:xfrm>
            <a:off x="2328863" y="2176463"/>
            <a:ext cx="4762" cy="3175"/>
          </a:xfrm>
          <a:custGeom>
            <a:avLst/>
            <a:gdLst>
              <a:gd name="T0" fmla="*/ 0 w 12"/>
              <a:gd name="T1" fmla="*/ 0 h 8"/>
              <a:gd name="T2" fmla="*/ 0 w 12"/>
              <a:gd name="T3" fmla="*/ 0 h 8"/>
              <a:gd name="T4" fmla="*/ 0 w 12"/>
              <a:gd name="T5" fmla="*/ 0 h 8"/>
              <a:gd name="T6" fmla="*/ 0 w 12"/>
              <a:gd name="T7" fmla="*/ 0 h 8"/>
              <a:gd name="T8" fmla="*/ 0 w 12"/>
              <a:gd name="T9" fmla="*/ 0 h 8"/>
              <a:gd name="T10" fmla="*/ 0 60000 65536"/>
              <a:gd name="T11" fmla="*/ 0 60000 65536"/>
              <a:gd name="T12" fmla="*/ 0 60000 65536"/>
              <a:gd name="T13" fmla="*/ 0 60000 65536"/>
              <a:gd name="T14" fmla="*/ 0 60000 65536"/>
              <a:gd name="T15" fmla="*/ 0 w 12"/>
              <a:gd name="T16" fmla="*/ 0 h 8"/>
              <a:gd name="T17" fmla="*/ 12 w 12"/>
              <a:gd name="T18" fmla="*/ 8 h 8"/>
            </a:gdLst>
            <a:ahLst/>
            <a:cxnLst>
              <a:cxn ang="T10">
                <a:pos x="T0" y="T1"/>
              </a:cxn>
              <a:cxn ang="T11">
                <a:pos x="T2" y="T3"/>
              </a:cxn>
              <a:cxn ang="T12">
                <a:pos x="T4" y="T5"/>
              </a:cxn>
              <a:cxn ang="T13">
                <a:pos x="T6" y="T7"/>
              </a:cxn>
              <a:cxn ang="T14">
                <a:pos x="T8" y="T9"/>
              </a:cxn>
            </a:cxnLst>
            <a:rect l="T15" t="T16" r="T17" b="T18"/>
            <a:pathLst>
              <a:path w="12" h="8">
                <a:moveTo>
                  <a:pt x="12" y="0"/>
                </a:moveTo>
                <a:lnTo>
                  <a:pt x="6" y="5"/>
                </a:lnTo>
                <a:lnTo>
                  <a:pt x="0" y="8"/>
                </a:lnTo>
                <a:lnTo>
                  <a:pt x="6" y="7"/>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5" name="Freeform 1318"/>
          <p:cNvSpPr>
            <a:spLocks/>
          </p:cNvSpPr>
          <p:nvPr/>
        </p:nvSpPr>
        <p:spPr bwMode="auto">
          <a:xfrm>
            <a:off x="2330450" y="2065338"/>
            <a:ext cx="17463" cy="1587"/>
          </a:xfrm>
          <a:custGeom>
            <a:avLst/>
            <a:gdLst>
              <a:gd name="T0" fmla="*/ 0 w 34"/>
              <a:gd name="T1" fmla="*/ 0 h 3"/>
              <a:gd name="T2" fmla="*/ 0 w 34"/>
              <a:gd name="T3" fmla="*/ 0 h 3"/>
              <a:gd name="T4" fmla="*/ 0 w 34"/>
              <a:gd name="T5" fmla="*/ 0 h 3"/>
              <a:gd name="T6" fmla="*/ 0 w 34"/>
              <a:gd name="T7" fmla="*/ 0 h 3"/>
              <a:gd name="T8" fmla="*/ 0 w 34"/>
              <a:gd name="T9" fmla="*/ 0 h 3"/>
              <a:gd name="T10" fmla="*/ 0 w 34"/>
              <a:gd name="T11" fmla="*/ 0 h 3"/>
              <a:gd name="T12" fmla="*/ 0 w 34"/>
              <a:gd name="T13" fmla="*/ 0 h 3"/>
              <a:gd name="T14" fmla="*/ 0 w 34"/>
              <a:gd name="T15" fmla="*/ 0 h 3"/>
              <a:gd name="T16" fmla="*/ 0 w 34"/>
              <a:gd name="T17" fmla="*/ 0 h 3"/>
              <a:gd name="T18" fmla="*/ 0 w 34"/>
              <a:gd name="T19" fmla="*/ 0 h 3"/>
              <a:gd name="T20" fmla="*/ 0 w 34"/>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3"/>
              <a:gd name="T35" fmla="*/ 34 w 34"/>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3">
                <a:moveTo>
                  <a:pt x="27" y="2"/>
                </a:moveTo>
                <a:lnTo>
                  <a:pt x="34" y="0"/>
                </a:lnTo>
                <a:lnTo>
                  <a:pt x="26" y="0"/>
                </a:lnTo>
                <a:lnTo>
                  <a:pt x="20" y="0"/>
                </a:lnTo>
                <a:lnTo>
                  <a:pt x="14" y="1"/>
                </a:lnTo>
                <a:lnTo>
                  <a:pt x="7" y="2"/>
                </a:lnTo>
                <a:lnTo>
                  <a:pt x="0" y="3"/>
                </a:lnTo>
                <a:lnTo>
                  <a:pt x="7" y="3"/>
                </a:lnTo>
                <a:lnTo>
                  <a:pt x="14" y="2"/>
                </a:lnTo>
                <a:lnTo>
                  <a:pt x="20" y="2"/>
                </a:lnTo>
                <a:lnTo>
                  <a:pt x="27"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6" name="Freeform 1319"/>
          <p:cNvSpPr>
            <a:spLocks/>
          </p:cNvSpPr>
          <p:nvPr/>
        </p:nvSpPr>
        <p:spPr bwMode="auto">
          <a:xfrm>
            <a:off x="2332038" y="2135188"/>
            <a:ext cx="12700" cy="7937"/>
          </a:xfrm>
          <a:custGeom>
            <a:avLst/>
            <a:gdLst>
              <a:gd name="T0" fmla="*/ 0 w 27"/>
              <a:gd name="T1" fmla="*/ 0 h 17"/>
              <a:gd name="T2" fmla="*/ 0 w 27"/>
              <a:gd name="T3" fmla="*/ 0 h 17"/>
              <a:gd name="T4" fmla="*/ 0 w 27"/>
              <a:gd name="T5" fmla="*/ 0 h 17"/>
              <a:gd name="T6" fmla="*/ 0 w 27"/>
              <a:gd name="T7" fmla="*/ 0 h 17"/>
              <a:gd name="T8" fmla="*/ 0 w 27"/>
              <a:gd name="T9" fmla="*/ 0 h 17"/>
              <a:gd name="T10" fmla="*/ 0 w 27"/>
              <a:gd name="T11" fmla="*/ 0 h 17"/>
              <a:gd name="T12" fmla="*/ 0 w 27"/>
              <a:gd name="T13" fmla="*/ 0 h 17"/>
              <a:gd name="T14" fmla="*/ 0 w 27"/>
              <a:gd name="T15" fmla="*/ 0 h 17"/>
              <a:gd name="T16" fmla="*/ 0 w 27"/>
              <a:gd name="T17" fmla="*/ 0 h 17"/>
              <a:gd name="T18" fmla="*/ 0 w 27"/>
              <a:gd name="T19" fmla="*/ 0 h 17"/>
              <a:gd name="T20" fmla="*/ 0 w 27"/>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17"/>
              <a:gd name="T35" fmla="*/ 27 w 2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17">
                <a:moveTo>
                  <a:pt x="25" y="1"/>
                </a:moveTo>
                <a:lnTo>
                  <a:pt x="20" y="0"/>
                </a:lnTo>
                <a:lnTo>
                  <a:pt x="14" y="2"/>
                </a:lnTo>
                <a:lnTo>
                  <a:pt x="7" y="4"/>
                </a:lnTo>
                <a:lnTo>
                  <a:pt x="0" y="10"/>
                </a:lnTo>
                <a:lnTo>
                  <a:pt x="1" y="17"/>
                </a:lnTo>
                <a:lnTo>
                  <a:pt x="8" y="16"/>
                </a:lnTo>
                <a:lnTo>
                  <a:pt x="15" y="14"/>
                </a:lnTo>
                <a:lnTo>
                  <a:pt x="21" y="11"/>
                </a:lnTo>
                <a:lnTo>
                  <a:pt x="27" y="6"/>
                </a:lnTo>
                <a:lnTo>
                  <a:pt x="25"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7" name="Freeform 1320"/>
          <p:cNvSpPr>
            <a:spLocks/>
          </p:cNvSpPr>
          <p:nvPr/>
        </p:nvSpPr>
        <p:spPr bwMode="auto">
          <a:xfrm>
            <a:off x="2333625" y="2101850"/>
            <a:ext cx="6350" cy="1588"/>
          </a:xfrm>
          <a:custGeom>
            <a:avLst/>
            <a:gdLst>
              <a:gd name="T0" fmla="*/ 0 w 12"/>
              <a:gd name="T1" fmla="*/ 0 h 2"/>
              <a:gd name="T2" fmla="*/ 0 w 12"/>
              <a:gd name="T3" fmla="*/ 0 h 2"/>
              <a:gd name="T4" fmla="*/ 0 w 12"/>
              <a:gd name="T5" fmla="*/ 444457367 h 2"/>
              <a:gd name="T6" fmla="*/ 0 w 12"/>
              <a:gd name="T7" fmla="*/ 444457367 h 2"/>
              <a:gd name="T8" fmla="*/ 0 w 12"/>
              <a:gd name="T9" fmla="*/ 0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12" y="0"/>
                </a:moveTo>
                <a:lnTo>
                  <a:pt x="6" y="0"/>
                </a:lnTo>
                <a:lnTo>
                  <a:pt x="0" y="2"/>
                </a:lnTo>
                <a:lnTo>
                  <a:pt x="7" y="2"/>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8" name="Freeform 1321"/>
          <p:cNvSpPr>
            <a:spLocks/>
          </p:cNvSpPr>
          <p:nvPr/>
        </p:nvSpPr>
        <p:spPr bwMode="auto">
          <a:xfrm>
            <a:off x="2335213" y="2667000"/>
            <a:ext cx="3175" cy="1588"/>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0"/>
                </a:moveTo>
                <a:lnTo>
                  <a:pt x="1" y="0"/>
                </a:lnTo>
                <a:lnTo>
                  <a:pt x="0" y="5"/>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89" name="Freeform 1322"/>
          <p:cNvSpPr>
            <a:spLocks/>
          </p:cNvSpPr>
          <p:nvPr/>
        </p:nvSpPr>
        <p:spPr bwMode="auto">
          <a:xfrm>
            <a:off x="2336800" y="2693988"/>
            <a:ext cx="7938" cy="9525"/>
          </a:xfrm>
          <a:custGeom>
            <a:avLst/>
            <a:gdLst>
              <a:gd name="T0" fmla="*/ 0 w 15"/>
              <a:gd name="T1" fmla="*/ 0 h 19"/>
              <a:gd name="T2" fmla="*/ 0 w 15"/>
              <a:gd name="T3" fmla="*/ 0 h 19"/>
              <a:gd name="T4" fmla="*/ 0 w 15"/>
              <a:gd name="T5" fmla="*/ 0 h 19"/>
              <a:gd name="T6" fmla="*/ 0 w 15"/>
              <a:gd name="T7" fmla="*/ 0 h 19"/>
              <a:gd name="T8" fmla="*/ 0 w 15"/>
              <a:gd name="T9" fmla="*/ 0 h 19"/>
              <a:gd name="T10" fmla="*/ 0 w 15"/>
              <a:gd name="T11" fmla="*/ 0 h 19"/>
              <a:gd name="T12" fmla="*/ 0 w 15"/>
              <a:gd name="T13" fmla="*/ 0 h 19"/>
              <a:gd name="T14" fmla="*/ 0 60000 65536"/>
              <a:gd name="T15" fmla="*/ 0 60000 65536"/>
              <a:gd name="T16" fmla="*/ 0 60000 65536"/>
              <a:gd name="T17" fmla="*/ 0 60000 65536"/>
              <a:gd name="T18" fmla="*/ 0 60000 65536"/>
              <a:gd name="T19" fmla="*/ 0 60000 65536"/>
              <a:gd name="T20" fmla="*/ 0 60000 65536"/>
              <a:gd name="T21" fmla="*/ 0 w 15"/>
              <a:gd name="T22" fmla="*/ 0 h 19"/>
              <a:gd name="T23" fmla="*/ 15 w 15"/>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9">
                <a:moveTo>
                  <a:pt x="15" y="0"/>
                </a:moveTo>
                <a:lnTo>
                  <a:pt x="11" y="7"/>
                </a:lnTo>
                <a:lnTo>
                  <a:pt x="5" y="13"/>
                </a:lnTo>
                <a:lnTo>
                  <a:pt x="0" y="19"/>
                </a:lnTo>
                <a:lnTo>
                  <a:pt x="6" y="14"/>
                </a:lnTo>
                <a:lnTo>
                  <a:pt x="12" y="7"/>
                </a:lnTo>
                <a:lnTo>
                  <a:pt x="1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0" name="Freeform 1323"/>
          <p:cNvSpPr>
            <a:spLocks/>
          </p:cNvSpPr>
          <p:nvPr/>
        </p:nvSpPr>
        <p:spPr bwMode="auto">
          <a:xfrm>
            <a:off x="2338388" y="2663825"/>
            <a:ext cx="3175" cy="3175"/>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0"/>
                </a:moveTo>
                <a:lnTo>
                  <a:pt x="6" y="0"/>
                </a:lnTo>
                <a:lnTo>
                  <a:pt x="0" y="4"/>
                </a:lnTo>
                <a:lnTo>
                  <a:pt x="6"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1" name="Freeform 1324"/>
          <p:cNvSpPr>
            <a:spLocks/>
          </p:cNvSpPr>
          <p:nvPr/>
        </p:nvSpPr>
        <p:spPr bwMode="auto">
          <a:xfrm>
            <a:off x="2343150" y="2106613"/>
            <a:ext cx="153988" cy="65087"/>
          </a:xfrm>
          <a:custGeom>
            <a:avLst/>
            <a:gdLst>
              <a:gd name="T0" fmla="*/ 0 w 325"/>
              <a:gd name="T1" fmla="*/ 0 h 138"/>
              <a:gd name="T2" fmla="*/ 0 w 325"/>
              <a:gd name="T3" fmla="*/ 0 h 138"/>
              <a:gd name="T4" fmla="*/ 0 w 325"/>
              <a:gd name="T5" fmla="*/ 0 h 138"/>
              <a:gd name="T6" fmla="*/ 0 w 325"/>
              <a:gd name="T7" fmla="*/ 0 h 138"/>
              <a:gd name="T8" fmla="*/ 0 w 325"/>
              <a:gd name="T9" fmla="*/ 0 h 138"/>
              <a:gd name="T10" fmla="*/ 0 w 325"/>
              <a:gd name="T11" fmla="*/ 0 h 138"/>
              <a:gd name="T12" fmla="*/ 0 w 325"/>
              <a:gd name="T13" fmla="*/ 0 h 138"/>
              <a:gd name="T14" fmla="*/ 0 w 325"/>
              <a:gd name="T15" fmla="*/ 0 h 138"/>
              <a:gd name="T16" fmla="*/ 0 w 325"/>
              <a:gd name="T17" fmla="*/ 0 h 138"/>
              <a:gd name="T18" fmla="*/ 0 w 325"/>
              <a:gd name="T19" fmla="*/ 0 h 138"/>
              <a:gd name="T20" fmla="*/ 0 w 325"/>
              <a:gd name="T21" fmla="*/ 0 h 138"/>
              <a:gd name="T22" fmla="*/ 0 w 325"/>
              <a:gd name="T23" fmla="*/ 0 h 138"/>
              <a:gd name="T24" fmla="*/ 0 w 325"/>
              <a:gd name="T25" fmla="*/ 0 h 138"/>
              <a:gd name="T26" fmla="*/ 0 w 325"/>
              <a:gd name="T27" fmla="*/ 0 h 138"/>
              <a:gd name="T28" fmla="*/ 0 w 325"/>
              <a:gd name="T29" fmla="*/ 0 h 138"/>
              <a:gd name="T30" fmla="*/ 0 w 325"/>
              <a:gd name="T31" fmla="*/ 0 h 138"/>
              <a:gd name="T32" fmla="*/ 0 w 325"/>
              <a:gd name="T33" fmla="*/ 0 h 138"/>
              <a:gd name="T34" fmla="*/ 0 w 325"/>
              <a:gd name="T35" fmla="*/ 0 h 138"/>
              <a:gd name="T36" fmla="*/ 0 w 325"/>
              <a:gd name="T37" fmla="*/ 0 h 138"/>
              <a:gd name="T38" fmla="*/ 0 w 325"/>
              <a:gd name="T39" fmla="*/ 0 h 138"/>
              <a:gd name="T40" fmla="*/ 0 w 325"/>
              <a:gd name="T41" fmla="*/ 0 h 138"/>
              <a:gd name="T42" fmla="*/ 0 w 325"/>
              <a:gd name="T43" fmla="*/ 0 h 138"/>
              <a:gd name="T44" fmla="*/ 0 w 325"/>
              <a:gd name="T45" fmla="*/ 0 h 138"/>
              <a:gd name="T46" fmla="*/ 0 w 325"/>
              <a:gd name="T47" fmla="*/ 0 h 138"/>
              <a:gd name="T48" fmla="*/ 0 w 325"/>
              <a:gd name="T49" fmla="*/ 0 h 138"/>
              <a:gd name="T50" fmla="*/ 0 w 325"/>
              <a:gd name="T51" fmla="*/ 0 h 138"/>
              <a:gd name="T52" fmla="*/ 0 w 325"/>
              <a:gd name="T53" fmla="*/ 0 h 138"/>
              <a:gd name="T54" fmla="*/ 0 w 325"/>
              <a:gd name="T55" fmla="*/ 0 h 138"/>
              <a:gd name="T56" fmla="*/ 0 w 325"/>
              <a:gd name="T57" fmla="*/ 0 h 138"/>
              <a:gd name="T58" fmla="*/ 0 w 325"/>
              <a:gd name="T59" fmla="*/ 0 h 138"/>
              <a:gd name="T60" fmla="*/ 0 w 325"/>
              <a:gd name="T61" fmla="*/ 0 h 138"/>
              <a:gd name="T62" fmla="*/ 0 w 325"/>
              <a:gd name="T63" fmla="*/ 0 h 138"/>
              <a:gd name="T64" fmla="*/ 0 w 325"/>
              <a:gd name="T65" fmla="*/ 0 h 138"/>
              <a:gd name="T66" fmla="*/ 0 w 325"/>
              <a:gd name="T67" fmla="*/ 0 h 138"/>
              <a:gd name="T68" fmla="*/ 0 w 325"/>
              <a:gd name="T69" fmla="*/ 0 h 138"/>
              <a:gd name="T70" fmla="*/ 0 w 325"/>
              <a:gd name="T71" fmla="*/ 0 h 138"/>
              <a:gd name="T72" fmla="*/ 0 w 325"/>
              <a:gd name="T73" fmla="*/ 0 h 138"/>
              <a:gd name="T74" fmla="*/ 0 w 325"/>
              <a:gd name="T75" fmla="*/ 0 h 138"/>
              <a:gd name="T76" fmla="*/ 0 w 325"/>
              <a:gd name="T77" fmla="*/ 0 h 138"/>
              <a:gd name="T78" fmla="*/ 0 w 325"/>
              <a:gd name="T79" fmla="*/ 0 h 138"/>
              <a:gd name="T80" fmla="*/ 0 w 325"/>
              <a:gd name="T81" fmla="*/ 0 h 138"/>
              <a:gd name="T82" fmla="*/ 0 w 325"/>
              <a:gd name="T83" fmla="*/ 0 h 138"/>
              <a:gd name="T84" fmla="*/ 0 w 325"/>
              <a:gd name="T85" fmla="*/ 0 h 138"/>
              <a:gd name="T86" fmla="*/ 0 w 325"/>
              <a:gd name="T87" fmla="*/ 0 h 138"/>
              <a:gd name="T88" fmla="*/ 0 w 325"/>
              <a:gd name="T89" fmla="*/ 0 h 138"/>
              <a:gd name="T90" fmla="*/ 0 w 325"/>
              <a:gd name="T91" fmla="*/ 0 h 138"/>
              <a:gd name="T92" fmla="*/ 0 w 325"/>
              <a:gd name="T93" fmla="*/ 0 h 138"/>
              <a:gd name="T94" fmla="*/ 0 w 325"/>
              <a:gd name="T95" fmla="*/ 0 h 138"/>
              <a:gd name="T96" fmla="*/ 0 w 325"/>
              <a:gd name="T97" fmla="*/ 0 h 138"/>
              <a:gd name="T98" fmla="*/ 0 w 325"/>
              <a:gd name="T99" fmla="*/ 0 h 138"/>
              <a:gd name="T100" fmla="*/ 0 w 325"/>
              <a:gd name="T101" fmla="*/ 0 h 138"/>
              <a:gd name="T102" fmla="*/ 0 w 325"/>
              <a:gd name="T103" fmla="*/ 0 h 138"/>
              <a:gd name="T104" fmla="*/ 0 w 325"/>
              <a:gd name="T105" fmla="*/ 0 h 138"/>
              <a:gd name="T106" fmla="*/ 0 w 325"/>
              <a:gd name="T107" fmla="*/ 0 h 138"/>
              <a:gd name="T108" fmla="*/ 0 w 325"/>
              <a:gd name="T109" fmla="*/ 0 h 138"/>
              <a:gd name="T110" fmla="*/ 0 w 325"/>
              <a:gd name="T111" fmla="*/ 0 h 138"/>
              <a:gd name="T112" fmla="*/ 0 w 325"/>
              <a:gd name="T113" fmla="*/ 0 h 138"/>
              <a:gd name="T114" fmla="*/ 0 w 325"/>
              <a:gd name="T115" fmla="*/ 0 h 138"/>
              <a:gd name="T116" fmla="*/ 0 w 325"/>
              <a:gd name="T117" fmla="*/ 0 h 138"/>
              <a:gd name="T118" fmla="*/ 0 w 325"/>
              <a:gd name="T119" fmla="*/ 0 h 138"/>
              <a:gd name="T120" fmla="*/ 0 w 325"/>
              <a:gd name="T121" fmla="*/ 0 h 138"/>
              <a:gd name="T122" fmla="*/ 0 w 325"/>
              <a:gd name="T123" fmla="*/ 0 h 1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5"/>
              <a:gd name="T187" fmla="*/ 0 h 138"/>
              <a:gd name="T188" fmla="*/ 325 w 325"/>
              <a:gd name="T189" fmla="*/ 138 h 1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5" h="138">
                <a:moveTo>
                  <a:pt x="19" y="128"/>
                </a:moveTo>
                <a:lnTo>
                  <a:pt x="13" y="129"/>
                </a:lnTo>
                <a:lnTo>
                  <a:pt x="7" y="130"/>
                </a:lnTo>
                <a:lnTo>
                  <a:pt x="0" y="134"/>
                </a:lnTo>
                <a:lnTo>
                  <a:pt x="8" y="138"/>
                </a:lnTo>
                <a:lnTo>
                  <a:pt x="13" y="137"/>
                </a:lnTo>
                <a:lnTo>
                  <a:pt x="20" y="137"/>
                </a:lnTo>
                <a:lnTo>
                  <a:pt x="26" y="137"/>
                </a:lnTo>
                <a:lnTo>
                  <a:pt x="32" y="136"/>
                </a:lnTo>
                <a:lnTo>
                  <a:pt x="39" y="137"/>
                </a:lnTo>
                <a:lnTo>
                  <a:pt x="46" y="138"/>
                </a:lnTo>
                <a:lnTo>
                  <a:pt x="51" y="134"/>
                </a:lnTo>
                <a:lnTo>
                  <a:pt x="46" y="136"/>
                </a:lnTo>
                <a:lnTo>
                  <a:pt x="51" y="132"/>
                </a:lnTo>
                <a:lnTo>
                  <a:pt x="57" y="128"/>
                </a:lnTo>
                <a:lnTo>
                  <a:pt x="71" y="121"/>
                </a:lnTo>
                <a:lnTo>
                  <a:pt x="77" y="118"/>
                </a:lnTo>
                <a:lnTo>
                  <a:pt x="83" y="116"/>
                </a:lnTo>
                <a:lnTo>
                  <a:pt x="89" y="114"/>
                </a:lnTo>
                <a:lnTo>
                  <a:pt x="96" y="111"/>
                </a:lnTo>
                <a:lnTo>
                  <a:pt x="102" y="106"/>
                </a:lnTo>
                <a:lnTo>
                  <a:pt x="102" y="99"/>
                </a:lnTo>
                <a:lnTo>
                  <a:pt x="101" y="92"/>
                </a:lnTo>
                <a:lnTo>
                  <a:pt x="93" y="91"/>
                </a:lnTo>
                <a:lnTo>
                  <a:pt x="87" y="90"/>
                </a:lnTo>
                <a:lnTo>
                  <a:pt x="82" y="90"/>
                </a:lnTo>
                <a:lnTo>
                  <a:pt x="87" y="89"/>
                </a:lnTo>
                <a:lnTo>
                  <a:pt x="94" y="88"/>
                </a:lnTo>
                <a:lnTo>
                  <a:pt x="101" y="88"/>
                </a:lnTo>
                <a:lnTo>
                  <a:pt x="108" y="87"/>
                </a:lnTo>
                <a:lnTo>
                  <a:pt x="113" y="88"/>
                </a:lnTo>
                <a:lnTo>
                  <a:pt x="120" y="86"/>
                </a:lnTo>
                <a:lnTo>
                  <a:pt x="126" y="86"/>
                </a:lnTo>
                <a:lnTo>
                  <a:pt x="139" y="89"/>
                </a:lnTo>
                <a:lnTo>
                  <a:pt x="145" y="90"/>
                </a:lnTo>
                <a:lnTo>
                  <a:pt x="152" y="90"/>
                </a:lnTo>
                <a:lnTo>
                  <a:pt x="158" y="91"/>
                </a:lnTo>
                <a:lnTo>
                  <a:pt x="165" y="92"/>
                </a:lnTo>
                <a:lnTo>
                  <a:pt x="177" y="90"/>
                </a:lnTo>
                <a:lnTo>
                  <a:pt x="183" y="87"/>
                </a:lnTo>
                <a:lnTo>
                  <a:pt x="191" y="84"/>
                </a:lnTo>
                <a:lnTo>
                  <a:pt x="197" y="82"/>
                </a:lnTo>
                <a:lnTo>
                  <a:pt x="210" y="75"/>
                </a:lnTo>
                <a:lnTo>
                  <a:pt x="216" y="72"/>
                </a:lnTo>
                <a:lnTo>
                  <a:pt x="223" y="68"/>
                </a:lnTo>
                <a:lnTo>
                  <a:pt x="229" y="64"/>
                </a:lnTo>
                <a:lnTo>
                  <a:pt x="235" y="62"/>
                </a:lnTo>
                <a:lnTo>
                  <a:pt x="229" y="59"/>
                </a:lnTo>
                <a:lnTo>
                  <a:pt x="236" y="58"/>
                </a:lnTo>
                <a:lnTo>
                  <a:pt x="242" y="57"/>
                </a:lnTo>
                <a:lnTo>
                  <a:pt x="250" y="54"/>
                </a:lnTo>
                <a:lnTo>
                  <a:pt x="255" y="50"/>
                </a:lnTo>
                <a:lnTo>
                  <a:pt x="261" y="48"/>
                </a:lnTo>
                <a:lnTo>
                  <a:pt x="267" y="44"/>
                </a:lnTo>
                <a:lnTo>
                  <a:pt x="275" y="39"/>
                </a:lnTo>
                <a:lnTo>
                  <a:pt x="282" y="39"/>
                </a:lnTo>
                <a:lnTo>
                  <a:pt x="287" y="37"/>
                </a:lnTo>
                <a:lnTo>
                  <a:pt x="293" y="33"/>
                </a:lnTo>
                <a:lnTo>
                  <a:pt x="300" y="31"/>
                </a:lnTo>
                <a:lnTo>
                  <a:pt x="307" y="27"/>
                </a:lnTo>
                <a:lnTo>
                  <a:pt x="313" y="24"/>
                </a:lnTo>
                <a:lnTo>
                  <a:pt x="319" y="19"/>
                </a:lnTo>
                <a:lnTo>
                  <a:pt x="325" y="19"/>
                </a:lnTo>
                <a:lnTo>
                  <a:pt x="319" y="16"/>
                </a:lnTo>
                <a:lnTo>
                  <a:pt x="313" y="14"/>
                </a:lnTo>
                <a:lnTo>
                  <a:pt x="307" y="13"/>
                </a:lnTo>
                <a:lnTo>
                  <a:pt x="293" y="9"/>
                </a:lnTo>
                <a:lnTo>
                  <a:pt x="281" y="9"/>
                </a:lnTo>
                <a:lnTo>
                  <a:pt x="275" y="9"/>
                </a:lnTo>
                <a:lnTo>
                  <a:pt x="268" y="9"/>
                </a:lnTo>
                <a:lnTo>
                  <a:pt x="262" y="9"/>
                </a:lnTo>
                <a:lnTo>
                  <a:pt x="255" y="11"/>
                </a:lnTo>
                <a:lnTo>
                  <a:pt x="250" y="13"/>
                </a:lnTo>
                <a:lnTo>
                  <a:pt x="242" y="14"/>
                </a:lnTo>
                <a:lnTo>
                  <a:pt x="241" y="7"/>
                </a:lnTo>
                <a:lnTo>
                  <a:pt x="235" y="3"/>
                </a:lnTo>
                <a:lnTo>
                  <a:pt x="231" y="5"/>
                </a:lnTo>
                <a:lnTo>
                  <a:pt x="224" y="2"/>
                </a:lnTo>
                <a:lnTo>
                  <a:pt x="219" y="1"/>
                </a:lnTo>
                <a:lnTo>
                  <a:pt x="212" y="0"/>
                </a:lnTo>
                <a:lnTo>
                  <a:pt x="199" y="0"/>
                </a:lnTo>
                <a:lnTo>
                  <a:pt x="192" y="0"/>
                </a:lnTo>
                <a:lnTo>
                  <a:pt x="186" y="6"/>
                </a:lnTo>
                <a:lnTo>
                  <a:pt x="179" y="2"/>
                </a:lnTo>
                <a:lnTo>
                  <a:pt x="172" y="2"/>
                </a:lnTo>
                <a:lnTo>
                  <a:pt x="166" y="2"/>
                </a:lnTo>
                <a:lnTo>
                  <a:pt x="160" y="3"/>
                </a:lnTo>
                <a:lnTo>
                  <a:pt x="153" y="5"/>
                </a:lnTo>
                <a:lnTo>
                  <a:pt x="147" y="5"/>
                </a:lnTo>
                <a:lnTo>
                  <a:pt x="141" y="6"/>
                </a:lnTo>
                <a:lnTo>
                  <a:pt x="134" y="8"/>
                </a:lnTo>
                <a:lnTo>
                  <a:pt x="127" y="9"/>
                </a:lnTo>
                <a:lnTo>
                  <a:pt x="120" y="9"/>
                </a:lnTo>
                <a:lnTo>
                  <a:pt x="113" y="11"/>
                </a:lnTo>
                <a:lnTo>
                  <a:pt x="108" y="16"/>
                </a:lnTo>
                <a:lnTo>
                  <a:pt x="114" y="19"/>
                </a:lnTo>
                <a:lnTo>
                  <a:pt x="111" y="26"/>
                </a:lnTo>
                <a:lnTo>
                  <a:pt x="117" y="31"/>
                </a:lnTo>
                <a:lnTo>
                  <a:pt x="111" y="33"/>
                </a:lnTo>
                <a:lnTo>
                  <a:pt x="105" y="31"/>
                </a:lnTo>
                <a:lnTo>
                  <a:pt x="99" y="25"/>
                </a:lnTo>
                <a:lnTo>
                  <a:pt x="92" y="25"/>
                </a:lnTo>
                <a:lnTo>
                  <a:pt x="85" y="26"/>
                </a:lnTo>
                <a:lnTo>
                  <a:pt x="79" y="30"/>
                </a:lnTo>
                <a:lnTo>
                  <a:pt x="74" y="33"/>
                </a:lnTo>
                <a:lnTo>
                  <a:pt x="71" y="40"/>
                </a:lnTo>
                <a:lnTo>
                  <a:pt x="63" y="44"/>
                </a:lnTo>
                <a:lnTo>
                  <a:pt x="60" y="51"/>
                </a:lnTo>
                <a:lnTo>
                  <a:pt x="55" y="58"/>
                </a:lnTo>
                <a:lnTo>
                  <a:pt x="51" y="65"/>
                </a:lnTo>
                <a:lnTo>
                  <a:pt x="44" y="66"/>
                </a:lnTo>
                <a:lnTo>
                  <a:pt x="39" y="72"/>
                </a:lnTo>
                <a:lnTo>
                  <a:pt x="31" y="79"/>
                </a:lnTo>
                <a:lnTo>
                  <a:pt x="26" y="84"/>
                </a:lnTo>
                <a:lnTo>
                  <a:pt x="23" y="90"/>
                </a:lnTo>
                <a:lnTo>
                  <a:pt x="27" y="98"/>
                </a:lnTo>
                <a:lnTo>
                  <a:pt x="27" y="104"/>
                </a:lnTo>
                <a:lnTo>
                  <a:pt x="22" y="108"/>
                </a:lnTo>
                <a:lnTo>
                  <a:pt x="18" y="116"/>
                </a:lnTo>
                <a:lnTo>
                  <a:pt x="12" y="121"/>
                </a:lnTo>
                <a:lnTo>
                  <a:pt x="7" y="128"/>
                </a:lnTo>
                <a:lnTo>
                  <a:pt x="13" y="128"/>
                </a:lnTo>
                <a:lnTo>
                  <a:pt x="19" y="128"/>
                </a:lnTo>
                <a:lnTo>
                  <a:pt x="25" y="128"/>
                </a:lnTo>
                <a:lnTo>
                  <a:pt x="19" y="12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2" name="Freeform 1325"/>
          <p:cNvSpPr>
            <a:spLocks/>
          </p:cNvSpPr>
          <p:nvPr/>
        </p:nvSpPr>
        <p:spPr bwMode="auto">
          <a:xfrm>
            <a:off x="2347913" y="2681288"/>
            <a:ext cx="11112" cy="11112"/>
          </a:xfrm>
          <a:custGeom>
            <a:avLst/>
            <a:gdLst>
              <a:gd name="T0" fmla="*/ 0 w 24"/>
              <a:gd name="T1" fmla="*/ 0 h 22"/>
              <a:gd name="T2" fmla="*/ 0 w 24"/>
              <a:gd name="T3" fmla="*/ 0 h 22"/>
              <a:gd name="T4" fmla="*/ 0 w 24"/>
              <a:gd name="T5" fmla="*/ 0 h 22"/>
              <a:gd name="T6" fmla="*/ 0 w 24"/>
              <a:gd name="T7" fmla="*/ 0 h 22"/>
              <a:gd name="T8" fmla="*/ 0 w 24"/>
              <a:gd name="T9" fmla="*/ 0 h 22"/>
              <a:gd name="T10" fmla="*/ 0 w 24"/>
              <a:gd name="T11" fmla="*/ 0 h 22"/>
              <a:gd name="T12" fmla="*/ 0 w 24"/>
              <a:gd name="T13" fmla="*/ 0 h 22"/>
              <a:gd name="T14" fmla="*/ 0 w 24"/>
              <a:gd name="T15" fmla="*/ 0 h 22"/>
              <a:gd name="T16" fmla="*/ 0 w 24"/>
              <a:gd name="T17" fmla="*/ 0 h 22"/>
              <a:gd name="T18" fmla="*/ 0 w 24"/>
              <a:gd name="T19" fmla="*/ 0 h 22"/>
              <a:gd name="T20" fmla="*/ 0 w 24"/>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2"/>
              <a:gd name="T35" fmla="*/ 24 w 24"/>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2">
                <a:moveTo>
                  <a:pt x="24" y="1"/>
                </a:moveTo>
                <a:lnTo>
                  <a:pt x="22" y="0"/>
                </a:lnTo>
                <a:lnTo>
                  <a:pt x="17" y="3"/>
                </a:lnTo>
                <a:lnTo>
                  <a:pt x="11" y="10"/>
                </a:lnTo>
                <a:lnTo>
                  <a:pt x="5" y="17"/>
                </a:lnTo>
                <a:lnTo>
                  <a:pt x="0" y="22"/>
                </a:lnTo>
                <a:lnTo>
                  <a:pt x="6" y="21"/>
                </a:lnTo>
                <a:lnTo>
                  <a:pt x="11" y="19"/>
                </a:lnTo>
                <a:lnTo>
                  <a:pt x="17" y="14"/>
                </a:lnTo>
                <a:lnTo>
                  <a:pt x="21" y="8"/>
                </a:lnTo>
                <a:lnTo>
                  <a:pt x="2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3" name="Freeform 1326"/>
          <p:cNvSpPr>
            <a:spLocks/>
          </p:cNvSpPr>
          <p:nvPr/>
        </p:nvSpPr>
        <p:spPr bwMode="auto">
          <a:xfrm>
            <a:off x="2352675" y="1962150"/>
            <a:ext cx="107950" cy="42863"/>
          </a:xfrm>
          <a:custGeom>
            <a:avLst/>
            <a:gdLst>
              <a:gd name="T0" fmla="*/ 0 w 227"/>
              <a:gd name="T1" fmla="*/ 0 h 90"/>
              <a:gd name="T2" fmla="*/ 0 w 227"/>
              <a:gd name="T3" fmla="*/ 0 h 90"/>
              <a:gd name="T4" fmla="*/ 0 w 227"/>
              <a:gd name="T5" fmla="*/ 0 h 90"/>
              <a:gd name="T6" fmla="*/ 0 w 227"/>
              <a:gd name="T7" fmla="*/ 0 h 90"/>
              <a:gd name="T8" fmla="*/ 0 w 227"/>
              <a:gd name="T9" fmla="*/ 0 h 90"/>
              <a:gd name="T10" fmla="*/ 0 w 227"/>
              <a:gd name="T11" fmla="*/ 0 h 90"/>
              <a:gd name="T12" fmla="*/ 0 w 227"/>
              <a:gd name="T13" fmla="*/ 0 h 90"/>
              <a:gd name="T14" fmla="*/ 0 w 227"/>
              <a:gd name="T15" fmla="*/ 0 h 90"/>
              <a:gd name="T16" fmla="*/ 0 w 227"/>
              <a:gd name="T17" fmla="*/ 0 h 90"/>
              <a:gd name="T18" fmla="*/ 0 w 227"/>
              <a:gd name="T19" fmla="*/ 0 h 90"/>
              <a:gd name="T20" fmla="*/ 0 w 227"/>
              <a:gd name="T21" fmla="*/ 0 h 90"/>
              <a:gd name="T22" fmla="*/ 0 w 227"/>
              <a:gd name="T23" fmla="*/ 0 h 90"/>
              <a:gd name="T24" fmla="*/ 0 w 227"/>
              <a:gd name="T25" fmla="*/ 0 h 90"/>
              <a:gd name="T26" fmla="*/ 0 w 227"/>
              <a:gd name="T27" fmla="*/ 0 h 90"/>
              <a:gd name="T28" fmla="*/ 0 w 227"/>
              <a:gd name="T29" fmla="*/ 0 h 90"/>
              <a:gd name="T30" fmla="*/ 0 w 227"/>
              <a:gd name="T31" fmla="*/ 0 h 90"/>
              <a:gd name="T32" fmla="*/ 0 w 227"/>
              <a:gd name="T33" fmla="*/ 0 h 90"/>
              <a:gd name="T34" fmla="*/ 0 w 227"/>
              <a:gd name="T35" fmla="*/ 0 h 90"/>
              <a:gd name="T36" fmla="*/ 0 w 227"/>
              <a:gd name="T37" fmla="*/ 0 h 90"/>
              <a:gd name="T38" fmla="*/ 0 w 227"/>
              <a:gd name="T39" fmla="*/ 0 h 90"/>
              <a:gd name="T40" fmla="*/ 0 w 227"/>
              <a:gd name="T41" fmla="*/ 0 h 90"/>
              <a:gd name="T42" fmla="*/ 0 w 227"/>
              <a:gd name="T43" fmla="*/ 0 h 90"/>
              <a:gd name="T44" fmla="*/ 0 w 227"/>
              <a:gd name="T45" fmla="*/ 0 h 90"/>
              <a:gd name="T46" fmla="*/ 0 w 227"/>
              <a:gd name="T47" fmla="*/ 0 h 90"/>
              <a:gd name="T48" fmla="*/ 0 w 227"/>
              <a:gd name="T49" fmla="*/ 0 h 90"/>
              <a:gd name="T50" fmla="*/ 0 w 227"/>
              <a:gd name="T51" fmla="*/ 0 h 90"/>
              <a:gd name="T52" fmla="*/ 0 w 227"/>
              <a:gd name="T53" fmla="*/ 0 h 90"/>
              <a:gd name="T54" fmla="*/ 0 w 227"/>
              <a:gd name="T55" fmla="*/ 0 h 90"/>
              <a:gd name="T56" fmla="*/ 0 w 227"/>
              <a:gd name="T57" fmla="*/ 0 h 90"/>
              <a:gd name="T58" fmla="*/ 0 w 227"/>
              <a:gd name="T59" fmla="*/ 0 h 90"/>
              <a:gd name="T60" fmla="*/ 0 w 227"/>
              <a:gd name="T61" fmla="*/ 0 h 90"/>
              <a:gd name="T62" fmla="*/ 0 w 227"/>
              <a:gd name="T63" fmla="*/ 0 h 90"/>
              <a:gd name="T64" fmla="*/ 0 w 227"/>
              <a:gd name="T65" fmla="*/ 0 h 90"/>
              <a:gd name="T66" fmla="*/ 0 w 227"/>
              <a:gd name="T67" fmla="*/ 0 h 90"/>
              <a:gd name="T68" fmla="*/ 0 w 227"/>
              <a:gd name="T69" fmla="*/ 0 h 90"/>
              <a:gd name="T70" fmla="*/ 0 w 227"/>
              <a:gd name="T71" fmla="*/ 0 h 90"/>
              <a:gd name="T72" fmla="*/ 0 w 227"/>
              <a:gd name="T73" fmla="*/ 0 h 90"/>
              <a:gd name="T74" fmla="*/ 0 w 227"/>
              <a:gd name="T75" fmla="*/ 0 h 90"/>
              <a:gd name="T76" fmla="*/ 0 w 227"/>
              <a:gd name="T77" fmla="*/ 0 h 90"/>
              <a:gd name="T78" fmla="*/ 0 w 227"/>
              <a:gd name="T79" fmla="*/ 0 h 90"/>
              <a:gd name="T80" fmla="*/ 0 w 227"/>
              <a:gd name="T81" fmla="*/ 0 h 90"/>
              <a:gd name="T82" fmla="*/ 0 w 227"/>
              <a:gd name="T83" fmla="*/ 0 h 90"/>
              <a:gd name="T84" fmla="*/ 0 w 227"/>
              <a:gd name="T85" fmla="*/ 0 h 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7"/>
              <a:gd name="T130" fmla="*/ 0 h 90"/>
              <a:gd name="T131" fmla="*/ 227 w 227"/>
              <a:gd name="T132" fmla="*/ 90 h 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7" h="90">
                <a:moveTo>
                  <a:pt x="0" y="49"/>
                </a:moveTo>
                <a:lnTo>
                  <a:pt x="0" y="56"/>
                </a:lnTo>
                <a:lnTo>
                  <a:pt x="6" y="63"/>
                </a:lnTo>
                <a:lnTo>
                  <a:pt x="13" y="64"/>
                </a:lnTo>
                <a:lnTo>
                  <a:pt x="20" y="64"/>
                </a:lnTo>
                <a:lnTo>
                  <a:pt x="27" y="64"/>
                </a:lnTo>
                <a:lnTo>
                  <a:pt x="34" y="61"/>
                </a:lnTo>
                <a:lnTo>
                  <a:pt x="41" y="60"/>
                </a:lnTo>
                <a:lnTo>
                  <a:pt x="48" y="59"/>
                </a:lnTo>
                <a:lnTo>
                  <a:pt x="60" y="58"/>
                </a:lnTo>
                <a:lnTo>
                  <a:pt x="67" y="57"/>
                </a:lnTo>
                <a:lnTo>
                  <a:pt x="73" y="57"/>
                </a:lnTo>
                <a:lnTo>
                  <a:pt x="80" y="56"/>
                </a:lnTo>
                <a:lnTo>
                  <a:pt x="86" y="57"/>
                </a:lnTo>
                <a:lnTo>
                  <a:pt x="80" y="59"/>
                </a:lnTo>
                <a:lnTo>
                  <a:pt x="86" y="64"/>
                </a:lnTo>
                <a:lnTo>
                  <a:pt x="93" y="63"/>
                </a:lnTo>
                <a:lnTo>
                  <a:pt x="100" y="61"/>
                </a:lnTo>
                <a:lnTo>
                  <a:pt x="106" y="61"/>
                </a:lnTo>
                <a:lnTo>
                  <a:pt x="112" y="63"/>
                </a:lnTo>
                <a:lnTo>
                  <a:pt x="125" y="64"/>
                </a:lnTo>
                <a:lnTo>
                  <a:pt x="131" y="67"/>
                </a:lnTo>
                <a:lnTo>
                  <a:pt x="138" y="66"/>
                </a:lnTo>
                <a:lnTo>
                  <a:pt x="143" y="73"/>
                </a:lnTo>
                <a:lnTo>
                  <a:pt x="137" y="76"/>
                </a:lnTo>
                <a:lnTo>
                  <a:pt x="136" y="82"/>
                </a:lnTo>
                <a:lnTo>
                  <a:pt x="142" y="88"/>
                </a:lnTo>
                <a:lnTo>
                  <a:pt x="148" y="88"/>
                </a:lnTo>
                <a:lnTo>
                  <a:pt x="153" y="90"/>
                </a:lnTo>
                <a:lnTo>
                  <a:pt x="159" y="90"/>
                </a:lnTo>
                <a:lnTo>
                  <a:pt x="167" y="89"/>
                </a:lnTo>
                <a:lnTo>
                  <a:pt x="173" y="89"/>
                </a:lnTo>
                <a:lnTo>
                  <a:pt x="180" y="88"/>
                </a:lnTo>
                <a:lnTo>
                  <a:pt x="186" y="87"/>
                </a:lnTo>
                <a:lnTo>
                  <a:pt x="192" y="85"/>
                </a:lnTo>
                <a:lnTo>
                  <a:pt x="200" y="84"/>
                </a:lnTo>
                <a:lnTo>
                  <a:pt x="207" y="79"/>
                </a:lnTo>
                <a:lnTo>
                  <a:pt x="212" y="76"/>
                </a:lnTo>
                <a:lnTo>
                  <a:pt x="210" y="68"/>
                </a:lnTo>
                <a:lnTo>
                  <a:pt x="208" y="61"/>
                </a:lnTo>
                <a:lnTo>
                  <a:pt x="202" y="61"/>
                </a:lnTo>
                <a:lnTo>
                  <a:pt x="207" y="55"/>
                </a:lnTo>
                <a:lnTo>
                  <a:pt x="214" y="51"/>
                </a:lnTo>
                <a:lnTo>
                  <a:pt x="227" y="45"/>
                </a:lnTo>
                <a:lnTo>
                  <a:pt x="219" y="42"/>
                </a:lnTo>
                <a:lnTo>
                  <a:pt x="213" y="42"/>
                </a:lnTo>
                <a:lnTo>
                  <a:pt x="216" y="40"/>
                </a:lnTo>
                <a:lnTo>
                  <a:pt x="222" y="39"/>
                </a:lnTo>
                <a:lnTo>
                  <a:pt x="222" y="35"/>
                </a:lnTo>
                <a:lnTo>
                  <a:pt x="216" y="34"/>
                </a:lnTo>
                <a:lnTo>
                  <a:pt x="209" y="31"/>
                </a:lnTo>
                <a:lnTo>
                  <a:pt x="203" y="32"/>
                </a:lnTo>
                <a:lnTo>
                  <a:pt x="196" y="32"/>
                </a:lnTo>
                <a:lnTo>
                  <a:pt x="189" y="34"/>
                </a:lnTo>
                <a:lnTo>
                  <a:pt x="183" y="32"/>
                </a:lnTo>
                <a:lnTo>
                  <a:pt x="190" y="27"/>
                </a:lnTo>
                <a:lnTo>
                  <a:pt x="196" y="25"/>
                </a:lnTo>
                <a:lnTo>
                  <a:pt x="190" y="23"/>
                </a:lnTo>
                <a:lnTo>
                  <a:pt x="183" y="18"/>
                </a:lnTo>
                <a:lnTo>
                  <a:pt x="177" y="16"/>
                </a:lnTo>
                <a:lnTo>
                  <a:pt x="172" y="16"/>
                </a:lnTo>
                <a:lnTo>
                  <a:pt x="166" y="17"/>
                </a:lnTo>
                <a:lnTo>
                  <a:pt x="159" y="18"/>
                </a:lnTo>
                <a:lnTo>
                  <a:pt x="153" y="18"/>
                </a:lnTo>
                <a:lnTo>
                  <a:pt x="148" y="20"/>
                </a:lnTo>
                <a:lnTo>
                  <a:pt x="142" y="25"/>
                </a:lnTo>
                <a:lnTo>
                  <a:pt x="136" y="26"/>
                </a:lnTo>
                <a:lnTo>
                  <a:pt x="129" y="27"/>
                </a:lnTo>
                <a:lnTo>
                  <a:pt x="134" y="21"/>
                </a:lnTo>
                <a:lnTo>
                  <a:pt x="141" y="18"/>
                </a:lnTo>
                <a:lnTo>
                  <a:pt x="140" y="10"/>
                </a:lnTo>
                <a:lnTo>
                  <a:pt x="138" y="4"/>
                </a:lnTo>
                <a:lnTo>
                  <a:pt x="130" y="3"/>
                </a:lnTo>
                <a:lnTo>
                  <a:pt x="124" y="2"/>
                </a:lnTo>
                <a:lnTo>
                  <a:pt x="118" y="0"/>
                </a:lnTo>
                <a:lnTo>
                  <a:pt x="112" y="0"/>
                </a:lnTo>
                <a:lnTo>
                  <a:pt x="104" y="0"/>
                </a:lnTo>
                <a:lnTo>
                  <a:pt x="98" y="1"/>
                </a:lnTo>
                <a:lnTo>
                  <a:pt x="92" y="1"/>
                </a:lnTo>
                <a:lnTo>
                  <a:pt x="85" y="2"/>
                </a:lnTo>
                <a:lnTo>
                  <a:pt x="78" y="2"/>
                </a:lnTo>
                <a:lnTo>
                  <a:pt x="71" y="3"/>
                </a:lnTo>
                <a:lnTo>
                  <a:pt x="64" y="3"/>
                </a:lnTo>
                <a:lnTo>
                  <a:pt x="58" y="3"/>
                </a:lnTo>
                <a:lnTo>
                  <a:pt x="52" y="2"/>
                </a:lnTo>
                <a:lnTo>
                  <a:pt x="46" y="5"/>
                </a:lnTo>
                <a:lnTo>
                  <a:pt x="39" y="7"/>
                </a:lnTo>
                <a:lnTo>
                  <a:pt x="33" y="10"/>
                </a:lnTo>
                <a:lnTo>
                  <a:pt x="27" y="13"/>
                </a:lnTo>
                <a:lnTo>
                  <a:pt x="34" y="19"/>
                </a:lnTo>
                <a:lnTo>
                  <a:pt x="39" y="19"/>
                </a:lnTo>
                <a:lnTo>
                  <a:pt x="46" y="18"/>
                </a:lnTo>
                <a:lnTo>
                  <a:pt x="53" y="18"/>
                </a:lnTo>
                <a:lnTo>
                  <a:pt x="46" y="24"/>
                </a:lnTo>
                <a:lnTo>
                  <a:pt x="39" y="26"/>
                </a:lnTo>
                <a:lnTo>
                  <a:pt x="32" y="28"/>
                </a:lnTo>
                <a:lnTo>
                  <a:pt x="27" y="31"/>
                </a:lnTo>
                <a:lnTo>
                  <a:pt x="32" y="32"/>
                </a:lnTo>
                <a:lnTo>
                  <a:pt x="38" y="31"/>
                </a:lnTo>
                <a:lnTo>
                  <a:pt x="46" y="29"/>
                </a:lnTo>
                <a:lnTo>
                  <a:pt x="51" y="27"/>
                </a:lnTo>
                <a:lnTo>
                  <a:pt x="58" y="25"/>
                </a:lnTo>
                <a:lnTo>
                  <a:pt x="64" y="23"/>
                </a:lnTo>
                <a:lnTo>
                  <a:pt x="70" y="21"/>
                </a:lnTo>
                <a:lnTo>
                  <a:pt x="78" y="21"/>
                </a:lnTo>
                <a:lnTo>
                  <a:pt x="71" y="28"/>
                </a:lnTo>
                <a:lnTo>
                  <a:pt x="65" y="31"/>
                </a:lnTo>
                <a:lnTo>
                  <a:pt x="58" y="32"/>
                </a:lnTo>
                <a:lnTo>
                  <a:pt x="60" y="34"/>
                </a:lnTo>
                <a:lnTo>
                  <a:pt x="66" y="34"/>
                </a:lnTo>
                <a:lnTo>
                  <a:pt x="73" y="32"/>
                </a:lnTo>
                <a:lnTo>
                  <a:pt x="80" y="34"/>
                </a:lnTo>
                <a:lnTo>
                  <a:pt x="87" y="32"/>
                </a:lnTo>
                <a:lnTo>
                  <a:pt x="81" y="37"/>
                </a:lnTo>
                <a:lnTo>
                  <a:pt x="73" y="40"/>
                </a:lnTo>
                <a:lnTo>
                  <a:pt x="61" y="40"/>
                </a:lnTo>
                <a:lnTo>
                  <a:pt x="55" y="41"/>
                </a:lnTo>
                <a:lnTo>
                  <a:pt x="61" y="42"/>
                </a:lnTo>
                <a:lnTo>
                  <a:pt x="73" y="42"/>
                </a:lnTo>
                <a:lnTo>
                  <a:pt x="67" y="48"/>
                </a:lnTo>
                <a:lnTo>
                  <a:pt x="62" y="49"/>
                </a:lnTo>
                <a:lnTo>
                  <a:pt x="55" y="48"/>
                </a:lnTo>
                <a:lnTo>
                  <a:pt x="49" y="48"/>
                </a:lnTo>
                <a:lnTo>
                  <a:pt x="42" y="48"/>
                </a:lnTo>
                <a:lnTo>
                  <a:pt x="37" y="47"/>
                </a:lnTo>
                <a:lnTo>
                  <a:pt x="30" y="44"/>
                </a:lnTo>
                <a:lnTo>
                  <a:pt x="18" y="44"/>
                </a:lnTo>
                <a:lnTo>
                  <a:pt x="10" y="47"/>
                </a:lnTo>
                <a:lnTo>
                  <a:pt x="4" y="48"/>
                </a:lnTo>
                <a:lnTo>
                  <a:pt x="0" y="4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4" name="Freeform 1327"/>
          <p:cNvSpPr>
            <a:spLocks/>
          </p:cNvSpPr>
          <p:nvPr/>
        </p:nvSpPr>
        <p:spPr bwMode="auto">
          <a:xfrm>
            <a:off x="2352675" y="2032000"/>
            <a:ext cx="31750" cy="6350"/>
          </a:xfrm>
          <a:custGeom>
            <a:avLst/>
            <a:gdLst>
              <a:gd name="T0" fmla="*/ 0 w 65"/>
              <a:gd name="T1" fmla="*/ 0 h 13"/>
              <a:gd name="T2" fmla="*/ 0 w 65"/>
              <a:gd name="T3" fmla="*/ 0 h 13"/>
              <a:gd name="T4" fmla="*/ 0 w 65"/>
              <a:gd name="T5" fmla="*/ 0 h 13"/>
              <a:gd name="T6" fmla="*/ 0 w 65"/>
              <a:gd name="T7" fmla="*/ 0 h 13"/>
              <a:gd name="T8" fmla="*/ 0 w 65"/>
              <a:gd name="T9" fmla="*/ 0 h 13"/>
              <a:gd name="T10" fmla="*/ 0 w 65"/>
              <a:gd name="T11" fmla="*/ 0 h 13"/>
              <a:gd name="T12" fmla="*/ 0 w 65"/>
              <a:gd name="T13" fmla="*/ 0 h 13"/>
              <a:gd name="T14" fmla="*/ 0 w 65"/>
              <a:gd name="T15" fmla="*/ 0 h 13"/>
              <a:gd name="T16" fmla="*/ 0 w 65"/>
              <a:gd name="T17" fmla="*/ 0 h 13"/>
              <a:gd name="T18" fmla="*/ 0 w 65"/>
              <a:gd name="T19" fmla="*/ 0 h 13"/>
              <a:gd name="T20" fmla="*/ 0 w 65"/>
              <a:gd name="T21" fmla="*/ 0 h 13"/>
              <a:gd name="T22" fmla="*/ 0 w 65"/>
              <a:gd name="T23" fmla="*/ 0 h 13"/>
              <a:gd name="T24" fmla="*/ 0 w 65"/>
              <a:gd name="T25" fmla="*/ 0 h 13"/>
              <a:gd name="T26" fmla="*/ 0 w 65"/>
              <a:gd name="T27" fmla="*/ 0 h 13"/>
              <a:gd name="T28" fmla="*/ 0 w 65"/>
              <a:gd name="T29" fmla="*/ 0 h 13"/>
              <a:gd name="T30" fmla="*/ 0 w 65"/>
              <a:gd name="T31" fmla="*/ 0 h 13"/>
              <a:gd name="T32" fmla="*/ 0 w 65"/>
              <a:gd name="T33" fmla="*/ 0 h 13"/>
              <a:gd name="T34" fmla="*/ 0 w 65"/>
              <a:gd name="T35" fmla="*/ 0 h 13"/>
              <a:gd name="T36" fmla="*/ 0 w 65"/>
              <a:gd name="T37" fmla="*/ 0 h 13"/>
              <a:gd name="T38" fmla="*/ 0 w 65"/>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5"/>
              <a:gd name="T61" fmla="*/ 0 h 13"/>
              <a:gd name="T62" fmla="*/ 65 w 65"/>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5" h="13">
                <a:moveTo>
                  <a:pt x="62" y="3"/>
                </a:moveTo>
                <a:lnTo>
                  <a:pt x="65" y="2"/>
                </a:lnTo>
                <a:lnTo>
                  <a:pt x="58" y="0"/>
                </a:lnTo>
                <a:lnTo>
                  <a:pt x="45" y="0"/>
                </a:lnTo>
                <a:lnTo>
                  <a:pt x="38" y="2"/>
                </a:lnTo>
                <a:lnTo>
                  <a:pt x="32" y="3"/>
                </a:lnTo>
                <a:lnTo>
                  <a:pt x="26" y="5"/>
                </a:lnTo>
                <a:lnTo>
                  <a:pt x="20" y="6"/>
                </a:lnTo>
                <a:lnTo>
                  <a:pt x="13" y="7"/>
                </a:lnTo>
                <a:lnTo>
                  <a:pt x="7" y="8"/>
                </a:lnTo>
                <a:lnTo>
                  <a:pt x="0" y="13"/>
                </a:lnTo>
                <a:lnTo>
                  <a:pt x="6" y="13"/>
                </a:lnTo>
                <a:lnTo>
                  <a:pt x="13" y="12"/>
                </a:lnTo>
                <a:lnTo>
                  <a:pt x="21" y="11"/>
                </a:lnTo>
                <a:lnTo>
                  <a:pt x="27" y="10"/>
                </a:lnTo>
                <a:lnTo>
                  <a:pt x="34" y="8"/>
                </a:lnTo>
                <a:lnTo>
                  <a:pt x="41" y="6"/>
                </a:lnTo>
                <a:lnTo>
                  <a:pt x="49" y="5"/>
                </a:lnTo>
                <a:lnTo>
                  <a:pt x="56" y="4"/>
                </a:lnTo>
                <a:lnTo>
                  <a:pt x="62"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5" name="Freeform 1328"/>
          <p:cNvSpPr>
            <a:spLocks/>
          </p:cNvSpPr>
          <p:nvPr/>
        </p:nvSpPr>
        <p:spPr bwMode="auto">
          <a:xfrm>
            <a:off x="2354263" y="2640013"/>
            <a:ext cx="1587"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6"/>
                </a:moveTo>
                <a:lnTo>
                  <a:pt x="2" y="7"/>
                </a:lnTo>
                <a:lnTo>
                  <a:pt x="4" y="0"/>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6" name="Freeform 1329"/>
          <p:cNvSpPr>
            <a:spLocks/>
          </p:cNvSpPr>
          <p:nvPr/>
        </p:nvSpPr>
        <p:spPr bwMode="auto">
          <a:xfrm>
            <a:off x="2355850" y="2457450"/>
            <a:ext cx="58738" cy="26988"/>
          </a:xfrm>
          <a:custGeom>
            <a:avLst/>
            <a:gdLst>
              <a:gd name="T0" fmla="*/ 0 w 122"/>
              <a:gd name="T1" fmla="*/ 0 h 57"/>
              <a:gd name="T2" fmla="*/ 0 w 122"/>
              <a:gd name="T3" fmla="*/ 0 h 57"/>
              <a:gd name="T4" fmla="*/ 0 w 122"/>
              <a:gd name="T5" fmla="*/ 0 h 57"/>
              <a:gd name="T6" fmla="*/ 0 w 122"/>
              <a:gd name="T7" fmla="*/ 0 h 57"/>
              <a:gd name="T8" fmla="*/ 0 w 122"/>
              <a:gd name="T9" fmla="*/ 0 h 57"/>
              <a:gd name="T10" fmla="*/ 0 w 122"/>
              <a:gd name="T11" fmla="*/ 0 h 57"/>
              <a:gd name="T12" fmla="*/ 0 w 122"/>
              <a:gd name="T13" fmla="*/ 0 h 57"/>
              <a:gd name="T14" fmla="*/ 0 w 122"/>
              <a:gd name="T15" fmla="*/ 0 h 57"/>
              <a:gd name="T16" fmla="*/ 0 w 122"/>
              <a:gd name="T17" fmla="*/ 0 h 57"/>
              <a:gd name="T18" fmla="*/ 0 w 122"/>
              <a:gd name="T19" fmla="*/ 0 h 57"/>
              <a:gd name="T20" fmla="*/ 0 w 122"/>
              <a:gd name="T21" fmla="*/ 0 h 57"/>
              <a:gd name="T22" fmla="*/ 0 w 122"/>
              <a:gd name="T23" fmla="*/ 0 h 57"/>
              <a:gd name="T24" fmla="*/ 0 w 122"/>
              <a:gd name="T25" fmla="*/ 0 h 57"/>
              <a:gd name="T26" fmla="*/ 0 w 122"/>
              <a:gd name="T27" fmla="*/ 0 h 57"/>
              <a:gd name="T28" fmla="*/ 0 w 122"/>
              <a:gd name="T29" fmla="*/ 0 h 57"/>
              <a:gd name="T30" fmla="*/ 0 w 122"/>
              <a:gd name="T31" fmla="*/ 0 h 57"/>
              <a:gd name="T32" fmla="*/ 0 w 122"/>
              <a:gd name="T33" fmla="*/ 0 h 57"/>
              <a:gd name="T34" fmla="*/ 0 w 122"/>
              <a:gd name="T35" fmla="*/ 0 h 57"/>
              <a:gd name="T36" fmla="*/ 0 w 122"/>
              <a:gd name="T37" fmla="*/ 0 h 57"/>
              <a:gd name="T38" fmla="*/ 0 w 122"/>
              <a:gd name="T39" fmla="*/ 0 h 57"/>
              <a:gd name="T40" fmla="*/ 0 w 122"/>
              <a:gd name="T41" fmla="*/ 0 h 57"/>
              <a:gd name="T42" fmla="*/ 0 w 122"/>
              <a:gd name="T43" fmla="*/ 0 h 57"/>
              <a:gd name="T44" fmla="*/ 0 w 122"/>
              <a:gd name="T45" fmla="*/ 0 h 57"/>
              <a:gd name="T46" fmla="*/ 0 w 122"/>
              <a:gd name="T47" fmla="*/ 0 h 57"/>
              <a:gd name="T48" fmla="*/ 0 w 122"/>
              <a:gd name="T49" fmla="*/ 0 h 57"/>
              <a:gd name="T50" fmla="*/ 0 w 122"/>
              <a:gd name="T51" fmla="*/ 0 h 57"/>
              <a:gd name="T52" fmla="*/ 0 w 122"/>
              <a:gd name="T53" fmla="*/ 0 h 57"/>
              <a:gd name="T54" fmla="*/ 0 w 122"/>
              <a:gd name="T55" fmla="*/ 0 h 57"/>
              <a:gd name="T56" fmla="*/ 0 w 122"/>
              <a:gd name="T57" fmla="*/ 0 h 57"/>
              <a:gd name="T58" fmla="*/ 0 w 122"/>
              <a:gd name="T59" fmla="*/ 0 h 57"/>
              <a:gd name="T60" fmla="*/ 0 w 122"/>
              <a:gd name="T61" fmla="*/ 0 h 57"/>
              <a:gd name="T62" fmla="*/ 0 w 122"/>
              <a:gd name="T63" fmla="*/ 0 h 57"/>
              <a:gd name="T64" fmla="*/ 0 w 122"/>
              <a:gd name="T65" fmla="*/ 0 h 57"/>
              <a:gd name="T66" fmla="*/ 0 w 122"/>
              <a:gd name="T67" fmla="*/ 0 h 57"/>
              <a:gd name="T68" fmla="*/ 0 w 122"/>
              <a:gd name="T69" fmla="*/ 0 h 57"/>
              <a:gd name="T70" fmla="*/ 0 w 122"/>
              <a:gd name="T71" fmla="*/ 0 h 57"/>
              <a:gd name="T72" fmla="*/ 0 w 122"/>
              <a:gd name="T73" fmla="*/ 0 h 57"/>
              <a:gd name="T74" fmla="*/ 0 w 122"/>
              <a:gd name="T75" fmla="*/ 0 h 57"/>
              <a:gd name="T76" fmla="*/ 0 w 122"/>
              <a:gd name="T77" fmla="*/ 0 h 57"/>
              <a:gd name="T78" fmla="*/ 0 w 122"/>
              <a:gd name="T79" fmla="*/ 0 h 57"/>
              <a:gd name="T80" fmla="*/ 0 w 122"/>
              <a:gd name="T81" fmla="*/ 0 h 57"/>
              <a:gd name="T82" fmla="*/ 0 w 122"/>
              <a:gd name="T83" fmla="*/ 0 h 57"/>
              <a:gd name="T84" fmla="*/ 0 w 122"/>
              <a:gd name="T85" fmla="*/ 0 h 57"/>
              <a:gd name="T86" fmla="*/ 0 w 122"/>
              <a:gd name="T87" fmla="*/ 0 h 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57"/>
              <a:gd name="T134" fmla="*/ 122 w 122"/>
              <a:gd name="T135" fmla="*/ 57 h 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57">
                <a:moveTo>
                  <a:pt x="2" y="37"/>
                </a:moveTo>
                <a:lnTo>
                  <a:pt x="0" y="43"/>
                </a:lnTo>
                <a:lnTo>
                  <a:pt x="4" y="50"/>
                </a:lnTo>
                <a:lnTo>
                  <a:pt x="0" y="57"/>
                </a:lnTo>
                <a:lnTo>
                  <a:pt x="6" y="57"/>
                </a:lnTo>
                <a:lnTo>
                  <a:pt x="13" y="54"/>
                </a:lnTo>
                <a:lnTo>
                  <a:pt x="19" y="52"/>
                </a:lnTo>
                <a:lnTo>
                  <a:pt x="25" y="52"/>
                </a:lnTo>
                <a:lnTo>
                  <a:pt x="31" y="57"/>
                </a:lnTo>
                <a:lnTo>
                  <a:pt x="36" y="54"/>
                </a:lnTo>
                <a:lnTo>
                  <a:pt x="44" y="52"/>
                </a:lnTo>
                <a:lnTo>
                  <a:pt x="49" y="50"/>
                </a:lnTo>
                <a:lnTo>
                  <a:pt x="56" y="47"/>
                </a:lnTo>
                <a:lnTo>
                  <a:pt x="61" y="43"/>
                </a:lnTo>
                <a:lnTo>
                  <a:pt x="67" y="40"/>
                </a:lnTo>
                <a:lnTo>
                  <a:pt x="75" y="37"/>
                </a:lnTo>
                <a:lnTo>
                  <a:pt x="80" y="33"/>
                </a:lnTo>
                <a:lnTo>
                  <a:pt x="87" y="29"/>
                </a:lnTo>
                <a:lnTo>
                  <a:pt x="92" y="28"/>
                </a:lnTo>
                <a:lnTo>
                  <a:pt x="100" y="26"/>
                </a:lnTo>
                <a:lnTo>
                  <a:pt x="106" y="23"/>
                </a:lnTo>
                <a:lnTo>
                  <a:pt x="112" y="19"/>
                </a:lnTo>
                <a:lnTo>
                  <a:pt x="116" y="12"/>
                </a:lnTo>
                <a:lnTo>
                  <a:pt x="122" y="7"/>
                </a:lnTo>
                <a:lnTo>
                  <a:pt x="115" y="2"/>
                </a:lnTo>
                <a:lnTo>
                  <a:pt x="110" y="0"/>
                </a:lnTo>
                <a:lnTo>
                  <a:pt x="104" y="1"/>
                </a:lnTo>
                <a:lnTo>
                  <a:pt x="96" y="4"/>
                </a:lnTo>
                <a:lnTo>
                  <a:pt x="90" y="3"/>
                </a:lnTo>
                <a:lnTo>
                  <a:pt x="84" y="3"/>
                </a:lnTo>
                <a:lnTo>
                  <a:pt x="78" y="5"/>
                </a:lnTo>
                <a:lnTo>
                  <a:pt x="72" y="8"/>
                </a:lnTo>
                <a:lnTo>
                  <a:pt x="65" y="10"/>
                </a:lnTo>
                <a:lnTo>
                  <a:pt x="59" y="9"/>
                </a:lnTo>
                <a:lnTo>
                  <a:pt x="53" y="4"/>
                </a:lnTo>
                <a:lnTo>
                  <a:pt x="47" y="8"/>
                </a:lnTo>
                <a:lnTo>
                  <a:pt x="41" y="11"/>
                </a:lnTo>
                <a:lnTo>
                  <a:pt x="34" y="16"/>
                </a:lnTo>
                <a:lnTo>
                  <a:pt x="28" y="23"/>
                </a:lnTo>
                <a:lnTo>
                  <a:pt x="22" y="26"/>
                </a:lnTo>
                <a:lnTo>
                  <a:pt x="17" y="31"/>
                </a:lnTo>
                <a:lnTo>
                  <a:pt x="10" y="33"/>
                </a:lnTo>
                <a:lnTo>
                  <a:pt x="4" y="35"/>
                </a:lnTo>
                <a:lnTo>
                  <a:pt x="2" y="3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7" name="Freeform 1330"/>
          <p:cNvSpPr>
            <a:spLocks/>
          </p:cNvSpPr>
          <p:nvPr/>
        </p:nvSpPr>
        <p:spPr bwMode="auto">
          <a:xfrm>
            <a:off x="2357438" y="2236788"/>
            <a:ext cx="4762" cy="4762"/>
          </a:xfrm>
          <a:custGeom>
            <a:avLst/>
            <a:gdLst>
              <a:gd name="T0" fmla="*/ 0 w 11"/>
              <a:gd name="T1" fmla="*/ 0 h 9"/>
              <a:gd name="T2" fmla="*/ 0 w 11"/>
              <a:gd name="T3" fmla="*/ 0 h 9"/>
              <a:gd name="T4" fmla="*/ 0 w 11"/>
              <a:gd name="T5" fmla="*/ 0 h 9"/>
              <a:gd name="T6" fmla="*/ 0 w 11"/>
              <a:gd name="T7" fmla="*/ 0 h 9"/>
              <a:gd name="T8" fmla="*/ 0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0" y="9"/>
                </a:moveTo>
                <a:lnTo>
                  <a:pt x="6" y="7"/>
                </a:lnTo>
                <a:lnTo>
                  <a:pt x="11" y="0"/>
                </a:lnTo>
                <a:lnTo>
                  <a:pt x="4" y="3"/>
                </a:lnTo>
                <a:lnTo>
                  <a:pt x="0"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8" name="Freeform 1331"/>
          <p:cNvSpPr>
            <a:spLocks/>
          </p:cNvSpPr>
          <p:nvPr/>
        </p:nvSpPr>
        <p:spPr bwMode="auto">
          <a:xfrm>
            <a:off x="2360613" y="2093913"/>
            <a:ext cx="12700" cy="4762"/>
          </a:xfrm>
          <a:custGeom>
            <a:avLst/>
            <a:gdLst>
              <a:gd name="T0" fmla="*/ 0 w 25"/>
              <a:gd name="T1" fmla="*/ 0 h 11"/>
              <a:gd name="T2" fmla="*/ 0 w 25"/>
              <a:gd name="T3" fmla="*/ 0 h 11"/>
              <a:gd name="T4" fmla="*/ 0 w 25"/>
              <a:gd name="T5" fmla="*/ 0 h 11"/>
              <a:gd name="T6" fmla="*/ 0 w 25"/>
              <a:gd name="T7" fmla="*/ 0 h 11"/>
              <a:gd name="T8" fmla="*/ 0 w 25"/>
              <a:gd name="T9" fmla="*/ 0 h 11"/>
              <a:gd name="T10" fmla="*/ 0 w 25"/>
              <a:gd name="T11" fmla="*/ 0 h 11"/>
              <a:gd name="T12" fmla="*/ 0 w 25"/>
              <a:gd name="T13" fmla="*/ 0 h 11"/>
              <a:gd name="T14" fmla="*/ 0 w 25"/>
              <a:gd name="T15" fmla="*/ 0 h 11"/>
              <a:gd name="T16" fmla="*/ 0 w 25"/>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1"/>
              <a:gd name="T29" fmla="*/ 25 w 25"/>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1">
                <a:moveTo>
                  <a:pt x="25" y="0"/>
                </a:moveTo>
                <a:lnTo>
                  <a:pt x="19" y="2"/>
                </a:lnTo>
                <a:lnTo>
                  <a:pt x="13" y="3"/>
                </a:lnTo>
                <a:lnTo>
                  <a:pt x="7" y="6"/>
                </a:lnTo>
                <a:lnTo>
                  <a:pt x="0" y="11"/>
                </a:lnTo>
                <a:lnTo>
                  <a:pt x="6" y="11"/>
                </a:lnTo>
                <a:lnTo>
                  <a:pt x="12" y="8"/>
                </a:lnTo>
                <a:lnTo>
                  <a:pt x="19" y="7"/>
                </a:lnTo>
                <a:lnTo>
                  <a:pt x="2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899" name="Freeform 1332"/>
          <p:cNvSpPr>
            <a:spLocks/>
          </p:cNvSpPr>
          <p:nvPr/>
        </p:nvSpPr>
        <p:spPr bwMode="auto">
          <a:xfrm>
            <a:off x="2362200" y="2252663"/>
            <a:ext cx="7938" cy="4762"/>
          </a:xfrm>
          <a:custGeom>
            <a:avLst/>
            <a:gdLst>
              <a:gd name="T0" fmla="*/ 0 w 13"/>
              <a:gd name="T1" fmla="*/ 0 h 12"/>
              <a:gd name="T2" fmla="*/ 0 w 13"/>
              <a:gd name="T3" fmla="*/ 0 h 12"/>
              <a:gd name="T4" fmla="*/ 0 w 13"/>
              <a:gd name="T5" fmla="*/ 0 h 12"/>
              <a:gd name="T6" fmla="*/ 0 w 13"/>
              <a:gd name="T7" fmla="*/ 0 h 12"/>
              <a:gd name="T8" fmla="*/ 0 w 13"/>
              <a:gd name="T9" fmla="*/ 0 h 12"/>
              <a:gd name="T10" fmla="*/ 0 w 13"/>
              <a:gd name="T11" fmla="*/ 0 h 12"/>
              <a:gd name="T12" fmla="*/ 0 w 13"/>
              <a:gd name="T13" fmla="*/ 0 h 12"/>
              <a:gd name="T14" fmla="*/ 0 w 13"/>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2"/>
              <a:gd name="T26" fmla="*/ 13 w 13"/>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2">
                <a:moveTo>
                  <a:pt x="4" y="12"/>
                </a:moveTo>
                <a:lnTo>
                  <a:pt x="7" y="11"/>
                </a:lnTo>
                <a:lnTo>
                  <a:pt x="13" y="7"/>
                </a:lnTo>
                <a:lnTo>
                  <a:pt x="12" y="0"/>
                </a:lnTo>
                <a:lnTo>
                  <a:pt x="6" y="1"/>
                </a:lnTo>
                <a:lnTo>
                  <a:pt x="0" y="6"/>
                </a:lnTo>
                <a:lnTo>
                  <a:pt x="6" y="5"/>
                </a:lnTo>
                <a:lnTo>
                  <a:pt x="4" y="1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0" name="Freeform 1333"/>
          <p:cNvSpPr>
            <a:spLocks/>
          </p:cNvSpPr>
          <p:nvPr/>
        </p:nvSpPr>
        <p:spPr bwMode="auto">
          <a:xfrm>
            <a:off x="2363788" y="2243138"/>
            <a:ext cx="3175" cy="1587"/>
          </a:xfrm>
          <a:custGeom>
            <a:avLst/>
            <a:gdLst>
              <a:gd name="T0" fmla="*/ 0 w 7"/>
              <a:gd name="T1" fmla="*/ 0 h 2"/>
              <a:gd name="T2" fmla="*/ 0 w 7"/>
              <a:gd name="T3" fmla="*/ 443897376 h 2"/>
              <a:gd name="T4" fmla="*/ 0 w 7"/>
              <a:gd name="T5" fmla="*/ 443897376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0"/>
                </a:moveTo>
                <a:lnTo>
                  <a:pt x="0" y="1"/>
                </a:lnTo>
                <a:lnTo>
                  <a:pt x="7" y="2"/>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1" name="Freeform 1334"/>
          <p:cNvSpPr>
            <a:spLocks/>
          </p:cNvSpPr>
          <p:nvPr/>
        </p:nvSpPr>
        <p:spPr bwMode="auto">
          <a:xfrm>
            <a:off x="2365375" y="2268538"/>
            <a:ext cx="6350" cy="3175"/>
          </a:xfrm>
          <a:custGeom>
            <a:avLst/>
            <a:gdLst>
              <a:gd name="T0" fmla="*/ 0 w 11"/>
              <a:gd name="T1" fmla="*/ 0 h 7"/>
              <a:gd name="T2" fmla="*/ 0 w 11"/>
              <a:gd name="T3" fmla="*/ 0 h 7"/>
              <a:gd name="T4" fmla="*/ 0 w 11"/>
              <a:gd name="T5" fmla="*/ 0 h 7"/>
              <a:gd name="T6" fmla="*/ 0 w 11"/>
              <a:gd name="T7" fmla="*/ 0 h 7"/>
              <a:gd name="T8" fmla="*/ 0 w 11"/>
              <a:gd name="T9" fmla="*/ 0 h 7"/>
              <a:gd name="T10" fmla="*/ 0 w 11"/>
              <a:gd name="T11" fmla="*/ 0 h 7"/>
              <a:gd name="T12" fmla="*/ 0 w 11"/>
              <a:gd name="T13" fmla="*/ 0 h 7"/>
              <a:gd name="T14" fmla="*/ 0 60000 65536"/>
              <a:gd name="T15" fmla="*/ 0 60000 65536"/>
              <a:gd name="T16" fmla="*/ 0 60000 65536"/>
              <a:gd name="T17" fmla="*/ 0 60000 65536"/>
              <a:gd name="T18" fmla="*/ 0 60000 65536"/>
              <a:gd name="T19" fmla="*/ 0 60000 65536"/>
              <a:gd name="T20" fmla="*/ 0 60000 65536"/>
              <a:gd name="T21" fmla="*/ 0 w 11"/>
              <a:gd name="T22" fmla="*/ 0 h 7"/>
              <a:gd name="T23" fmla="*/ 11 w 1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7">
                <a:moveTo>
                  <a:pt x="0" y="7"/>
                </a:moveTo>
                <a:lnTo>
                  <a:pt x="6" y="7"/>
                </a:lnTo>
                <a:lnTo>
                  <a:pt x="11" y="0"/>
                </a:lnTo>
                <a:lnTo>
                  <a:pt x="5" y="0"/>
                </a:lnTo>
                <a:lnTo>
                  <a:pt x="4" y="1"/>
                </a:lnTo>
                <a:lnTo>
                  <a:pt x="3" y="2"/>
                </a:lnTo>
                <a:lnTo>
                  <a:pt x="0"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2" name="Freeform 1335"/>
          <p:cNvSpPr>
            <a:spLocks/>
          </p:cNvSpPr>
          <p:nvPr/>
        </p:nvSpPr>
        <p:spPr bwMode="auto">
          <a:xfrm>
            <a:off x="2370138" y="2249488"/>
            <a:ext cx="9525" cy="6350"/>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w 20"/>
              <a:gd name="T13" fmla="*/ 0 h 12"/>
              <a:gd name="T14" fmla="*/ 0 w 20"/>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2"/>
              <a:gd name="T26" fmla="*/ 20 w 2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2">
                <a:moveTo>
                  <a:pt x="19" y="1"/>
                </a:moveTo>
                <a:lnTo>
                  <a:pt x="20" y="0"/>
                </a:lnTo>
                <a:lnTo>
                  <a:pt x="14" y="1"/>
                </a:lnTo>
                <a:lnTo>
                  <a:pt x="7" y="2"/>
                </a:lnTo>
                <a:lnTo>
                  <a:pt x="0" y="7"/>
                </a:lnTo>
                <a:lnTo>
                  <a:pt x="6" y="12"/>
                </a:lnTo>
                <a:lnTo>
                  <a:pt x="13" y="7"/>
                </a:lnTo>
                <a:lnTo>
                  <a:pt x="19"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3" name="Freeform 1336"/>
          <p:cNvSpPr>
            <a:spLocks/>
          </p:cNvSpPr>
          <p:nvPr/>
        </p:nvSpPr>
        <p:spPr bwMode="auto">
          <a:xfrm>
            <a:off x="2376488" y="1990725"/>
            <a:ext cx="9525" cy="4763"/>
          </a:xfrm>
          <a:custGeom>
            <a:avLst/>
            <a:gdLst>
              <a:gd name="T0" fmla="*/ 0 w 20"/>
              <a:gd name="T1" fmla="*/ 0 h 10"/>
              <a:gd name="T2" fmla="*/ 0 w 20"/>
              <a:gd name="T3" fmla="*/ 0 h 10"/>
              <a:gd name="T4" fmla="*/ 0 w 20"/>
              <a:gd name="T5" fmla="*/ 0 h 10"/>
              <a:gd name="T6" fmla="*/ 0 w 20"/>
              <a:gd name="T7" fmla="*/ 0 h 10"/>
              <a:gd name="T8" fmla="*/ 0 w 20"/>
              <a:gd name="T9" fmla="*/ 0 h 10"/>
              <a:gd name="T10" fmla="*/ 0 w 20"/>
              <a:gd name="T11" fmla="*/ 0 h 10"/>
              <a:gd name="T12" fmla="*/ 0 w 20"/>
              <a:gd name="T13" fmla="*/ 0 h 10"/>
              <a:gd name="T14" fmla="*/ 0 w 20"/>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0"/>
              <a:gd name="T26" fmla="*/ 20 w 20"/>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0">
                <a:moveTo>
                  <a:pt x="20" y="2"/>
                </a:moveTo>
                <a:lnTo>
                  <a:pt x="19" y="0"/>
                </a:lnTo>
                <a:lnTo>
                  <a:pt x="13" y="3"/>
                </a:lnTo>
                <a:lnTo>
                  <a:pt x="7" y="4"/>
                </a:lnTo>
                <a:lnTo>
                  <a:pt x="0" y="10"/>
                </a:lnTo>
                <a:lnTo>
                  <a:pt x="7" y="8"/>
                </a:lnTo>
                <a:lnTo>
                  <a:pt x="13" y="7"/>
                </a:lnTo>
                <a:lnTo>
                  <a:pt x="2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4" name="Freeform 1337"/>
          <p:cNvSpPr>
            <a:spLocks/>
          </p:cNvSpPr>
          <p:nvPr/>
        </p:nvSpPr>
        <p:spPr bwMode="auto">
          <a:xfrm>
            <a:off x="2376488" y="2001838"/>
            <a:ext cx="26987" cy="4762"/>
          </a:xfrm>
          <a:custGeom>
            <a:avLst/>
            <a:gdLst>
              <a:gd name="T0" fmla="*/ 0 w 57"/>
              <a:gd name="T1" fmla="*/ 0 h 14"/>
              <a:gd name="T2" fmla="*/ 0 w 57"/>
              <a:gd name="T3" fmla="*/ 0 h 14"/>
              <a:gd name="T4" fmla="*/ 0 w 57"/>
              <a:gd name="T5" fmla="*/ 0 h 14"/>
              <a:gd name="T6" fmla="*/ 0 w 57"/>
              <a:gd name="T7" fmla="*/ 0 h 14"/>
              <a:gd name="T8" fmla="*/ 0 w 57"/>
              <a:gd name="T9" fmla="*/ 0 h 14"/>
              <a:gd name="T10" fmla="*/ 0 w 57"/>
              <a:gd name="T11" fmla="*/ 0 h 14"/>
              <a:gd name="T12" fmla="*/ 0 w 57"/>
              <a:gd name="T13" fmla="*/ 0 h 14"/>
              <a:gd name="T14" fmla="*/ 0 w 57"/>
              <a:gd name="T15" fmla="*/ 0 h 14"/>
              <a:gd name="T16" fmla="*/ 0 w 57"/>
              <a:gd name="T17" fmla="*/ 0 h 14"/>
              <a:gd name="T18" fmla="*/ 0 w 57"/>
              <a:gd name="T19" fmla="*/ 0 h 14"/>
              <a:gd name="T20" fmla="*/ 0 w 57"/>
              <a:gd name="T21" fmla="*/ 0 h 14"/>
              <a:gd name="T22" fmla="*/ 0 w 57"/>
              <a:gd name="T23" fmla="*/ 0 h 14"/>
              <a:gd name="T24" fmla="*/ 0 w 57"/>
              <a:gd name="T25" fmla="*/ 0 h 14"/>
              <a:gd name="T26" fmla="*/ 0 w 57"/>
              <a:gd name="T27" fmla="*/ 0 h 14"/>
              <a:gd name="T28" fmla="*/ 0 w 57"/>
              <a:gd name="T29" fmla="*/ 0 h 14"/>
              <a:gd name="T30" fmla="*/ 0 w 57"/>
              <a:gd name="T31" fmla="*/ 0 h 14"/>
              <a:gd name="T32" fmla="*/ 0 w 57"/>
              <a:gd name="T33" fmla="*/ 0 h 14"/>
              <a:gd name="T34" fmla="*/ 0 w 57"/>
              <a:gd name="T35" fmla="*/ 0 h 14"/>
              <a:gd name="T36" fmla="*/ 0 w 57"/>
              <a:gd name="T37" fmla="*/ 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4"/>
              <a:gd name="T59" fmla="*/ 57 w 57"/>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4">
                <a:moveTo>
                  <a:pt x="41" y="1"/>
                </a:moveTo>
                <a:lnTo>
                  <a:pt x="35" y="0"/>
                </a:lnTo>
                <a:lnTo>
                  <a:pt x="20" y="0"/>
                </a:lnTo>
                <a:lnTo>
                  <a:pt x="15" y="1"/>
                </a:lnTo>
                <a:lnTo>
                  <a:pt x="8" y="2"/>
                </a:lnTo>
                <a:lnTo>
                  <a:pt x="3" y="4"/>
                </a:lnTo>
                <a:lnTo>
                  <a:pt x="0" y="10"/>
                </a:lnTo>
                <a:lnTo>
                  <a:pt x="6" y="13"/>
                </a:lnTo>
                <a:lnTo>
                  <a:pt x="12" y="13"/>
                </a:lnTo>
                <a:lnTo>
                  <a:pt x="18" y="14"/>
                </a:lnTo>
                <a:lnTo>
                  <a:pt x="25" y="13"/>
                </a:lnTo>
                <a:lnTo>
                  <a:pt x="31" y="12"/>
                </a:lnTo>
                <a:lnTo>
                  <a:pt x="37" y="12"/>
                </a:lnTo>
                <a:lnTo>
                  <a:pt x="44" y="10"/>
                </a:lnTo>
                <a:lnTo>
                  <a:pt x="50" y="12"/>
                </a:lnTo>
                <a:lnTo>
                  <a:pt x="57" y="10"/>
                </a:lnTo>
                <a:lnTo>
                  <a:pt x="53" y="4"/>
                </a:lnTo>
                <a:lnTo>
                  <a:pt x="47" y="2"/>
                </a:lnTo>
                <a:lnTo>
                  <a:pt x="41"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5" name="Freeform 1338"/>
          <p:cNvSpPr>
            <a:spLocks/>
          </p:cNvSpPr>
          <p:nvPr/>
        </p:nvSpPr>
        <p:spPr bwMode="auto">
          <a:xfrm>
            <a:off x="2389188" y="2032000"/>
            <a:ext cx="9525" cy="3175"/>
          </a:xfrm>
          <a:custGeom>
            <a:avLst/>
            <a:gdLst>
              <a:gd name="T0" fmla="*/ 0 w 20"/>
              <a:gd name="T1" fmla="*/ 0 h 6"/>
              <a:gd name="T2" fmla="*/ 0 w 20"/>
              <a:gd name="T3" fmla="*/ 0 h 6"/>
              <a:gd name="T4" fmla="*/ 0 w 20"/>
              <a:gd name="T5" fmla="*/ 0 h 6"/>
              <a:gd name="T6" fmla="*/ 0 w 20"/>
              <a:gd name="T7" fmla="*/ 0 h 6"/>
              <a:gd name="T8" fmla="*/ 0 w 20"/>
              <a:gd name="T9" fmla="*/ 0 h 6"/>
              <a:gd name="T10" fmla="*/ 0 w 20"/>
              <a:gd name="T11" fmla="*/ 0 h 6"/>
              <a:gd name="T12" fmla="*/ 0 w 20"/>
              <a:gd name="T13" fmla="*/ 0 h 6"/>
              <a:gd name="T14" fmla="*/ 0 w 20"/>
              <a:gd name="T15" fmla="*/ 0 h 6"/>
              <a:gd name="T16" fmla="*/ 0 w 20"/>
              <a:gd name="T17" fmla="*/ 0 h 6"/>
              <a:gd name="T18" fmla="*/ 0 w 20"/>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6"/>
              <a:gd name="T32" fmla="*/ 20 w 20"/>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6">
                <a:moveTo>
                  <a:pt x="0" y="3"/>
                </a:moveTo>
                <a:lnTo>
                  <a:pt x="2" y="3"/>
                </a:lnTo>
                <a:lnTo>
                  <a:pt x="8" y="3"/>
                </a:lnTo>
                <a:lnTo>
                  <a:pt x="14" y="6"/>
                </a:lnTo>
                <a:lnTo>
                  <a:pt x="20" y="3"/>
                </a:lnTo>
                <a:lnTo>
                  <a:pt x="15" y="2"/>
                </a:lnTo>
                <a:lnTo>
                  <a:pt x="8" y="2"/>
                </a:lnTo>
                <a:lnTo>
                  <a:pt x="1" y="0"/>
                </a:lnTo>
                <a:lnTo>
                  <a:pt x="0" y="2"/>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6" name="Freeform 1339"/>
          <p:cNvSpPr>
            <a:spLocks/>
          </p:cNvSpPr>
          <p:nvPr/>
        </p:nvSpPr>
        <p:spPr bwMode="auto">
          <a:xfrm>
            <a:off x="2389188" y="2562225"/>
            <a:ext cx="6350" cy="476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w 10"/>
              <a:gd name="T11" fmla="*/ 0 h 10"/>
              <a:gd name="T12" fmla="*/ 0 60000 65536"/>
              <a:gd name="T13" fmla="*/ 0 60000 65536"/>
              <a:gd name="T14" fmla="*/ 0 60000 65536"/>
              <a:gd name="T15" fmla="*/ 0 60000 65536"/>
              <a:gd name="T16" fmla="*/ 0 60000 65536"/>
              <a:gd name="T17" fmla="*/ 0 60000 65536"/>
              <a:gd name="T18" fmla="*/ 0 w 10"/>
              <a:gd name="T19" fmla="*/ 0 h 10"/>
              <a:gd name="T20" fmla="*/ 10 w 10"/>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0" h="10">
                <a:moveTo>
                  <a:pt x="6" y="8"/>
                </a:moveTo>
                <a:lnTo>
                  <a:pt x="7" y="8"/>
                </a:lnTo>
                <a:lnTo>
                  <a:pt x="10" y="0"/>
                </a:lnTo>
                <a:lnTo>
                  <a:pt x="4" y="4"/>
                </a:lnTo>
                <a:lnTo>
                  <a:pt x="0" y="10"/>
                </a:lnTo>
                <a:lnTo>
                  <a:pt x="6"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7" name="Freeform 1340"/>
          <p:cNvSpPr>
            <a:spLocks/>
          </p:cNvSpPr>
          <p:nvPr/>
        </p:nvSpPr>
        <p:spPr bwMode="auto">
          <a:xfrm>
            <a:off x="2397125" y="2455863"/>
            <a:ext cx="1588" cy="1587"/>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3"/>
                </a:moveTo>
                <a:lnTo>
                  <a:pt x="5" y="0"/>
                </a:lnTo>
                <a:lnTo>
                  <a:pt x="0" y="5"/>
                </a:lnTo>
                <a:lnTo>
                  <a:pt x="5"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8" name="Freeform 1341"/>
          <p:cNvSpPr>
            <a:spLocks/>
          </p:cNvSpPr>
          <p:nvPr/>
        </p:nvSpPr>
        <p:spPr bwMode="auto">
          <a:xfrm>
            <a:off x="2400300" y="1993900"/>
            <a:ext cx="7938" cy="0"/>
          </a:xfrm>
          <a:custGeom>
            <a:avLst/>
            <a:gdLst>
              <a:gd name="T0" fmla="*/ 0 w 14"/>
              <a:gd name="T1" fmla="*/ 0 h 4"/>
              <a:gd name="T2" fmla="*/ 0 w 14"/>
              <a:gd name="T3" fmla="*/ 0 h 4"/>
              <a:gd name="T4" fmla="*/ 0 w 14"/>
              <a:gd name="T5" fmla="*/ 0 h 4"/>
              <a:gd name="T6" fmla="*/ 0 w 14"/>
              <a:gd name="T7" fmla="*/ 0 h 4"/>
              <a:gd name="T8" fmla="*/ 0 60000 65536"/>
              <a:gd name="T9" fmla="*/ 0 60000 65536"/>
              <a:gd name="T10" fmla="*/ 0 60000 65536"/>
              <a:gd name="T11" fmla="*/ 0 60000 65536"/>
              <a:gd name="T12" fmla="*/ 0 w 14"/>
              <a:gd name="T13" fmla="*/ 0 h 4"/>
              <a:gd name="T14" fmla="*/ 14 w 14"/>
              <a:gd name="T15" fmla="*/ 0 h 4"/>
            </a:gdLst>
            <a:ahLst/>
            <a:cxnLst>
              <a:cxn ang="T8">
                <a:pos x="T0" y="T1"/>
              </a:cxn>
              <a:cxn ang="T9">
                <a:pos x="T2" y="T3"/>
              </a:cxn>
              <a:cxn ang="T10">
                <a:pos x="T4" y="T5"/>
              </a:cxn>
              <a:cxn ang="T11">
                <a:pos x="T6" y="T7"/>
              </a:cxn>
            </a:cxnLst>
            <a:rect l="T12" t="T13" r="T14" b="T15"/>
            <a:pathLst>
              <a:path w="14" h="4">
                <a:moveTo>
                  <a:pt x="14" y="0"/>
                </a:moveTo>
                <a:lnTo>
                  <a:pt x="0" y="3"/>
                </a:lnTo>
                <a:lnTo>
                  <a:pt x="7" y="4"/>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09" name="Freeform 1342"/>
          <p:cNvSpPr>
            <a:spLocks/>
          </p:cNvSpPr>
          <p:nvPr/>
        </p:nvSpPr>
        <p:spPr bwMode="auto">
          <a:xfrm>
            <a:off x="2400300" y="2065338"/>
            <a:ext cx="68263" cy="28575"/>
          </a:xfrm>
          <a:custGeom>
            <a:avLst/>
            <a:gdLst>
              <a:gd name="T0" fmla="*/ 0 w 144"/>
              <a:gd name="T1" fmla="*/ 0 h 61"/>
              <a:gd name="T2" fmla="*/ 0 w 144"/>
              <a:gd name="T3" fmla="*/ 0 h 61"/>
              <a:gd name="T4" fmla="*/ 0 w 144"/>
              <a:gd name="T5" fmla="*/ 0 h 61"/>
              <a:gd name="T6" fmla="*/ 0 w 144"/>
              <a:gd name="T7" fmla="*/ 0 h 61"/>
              <a:gd name="T8" fmla="*/ 0 w 144"/>
              <a:gd name="T9" fmla="*/ 0 h 61"/>
              <a:gd name="T10" fmla="*/ 0 w 144"/>
              <a:gd name="T11" fmla="*/ 0 h 61"/>
              <a:gd name="T12" fmla="*/ 0 w 144"/>
              <a:gd name="T13" fmla="*/ 0 h 61"/>
              <a:gd name="T14" fmla="*/ 0 w 144"/>
              <a:gd name="T15" fmla="*/ 0 h 61"/>
              <a:gd name="T16" fmla="*/ 0 w 144"/>
              <a:gd name="T17" fmla="*/ 0 h 61"/>
              <a:gd name="T18" fmla="*/ 0 w 144"/>
              <a:gd name="T19" fmla="*/ 0 h 61"/>
              <a:gd name="T20" fmla="*/ 0 w 144"/>
              <a:gd name="T21" fmla="*/ 0 h 61"/>
              <a:gd name="T22" fmla="*/ 0 w 144"/>
              <a:gd name="T23" fmla="*/ 0 h 61"/>
              <a:gd name="T24" fmla="*/ 0 w 144"/>
              <a:gd name="T25" fmla="*/ 0 h 61"/>
              <a:gd name="T26" fmla="*/ 0 w 144"/>
              <a:gd name="T27" fmla="*/ 0 h 61"/>
              <a:gd name="T28" fmla="*/ 0 w 144"/>
              <a:gd name="T29" fmla="*/ 0 h 61"/>
              <a:gd name="T30" fmla="*/ 0 w 144"/>
              <a:gd name="T31" fmla="*/ 0 h 61"/>
              <a:gd name="T32" fmla="*/ 0 w 144"/>
              <a:gd name="T33" fmla="*/ 0 h 61"/>
              <a:gd name="T34" fmla="*/ 0 w 144"/>
              <a:gd name="T35" fmla="*/ 0 h 61"/>
              <a:gd name="T36" fmla="*/ 0 w 144"/>
              <a:gd name="T37" fmla="*/ 0 h 61"/>
              <a:gd name="T38" fmla="*/ 0 w 144"/>
              <a:gd name="T39" fmla="*/ 0 h 61"/>
              <a:gd name="T40" fmla="*/ 0 w 144"/>
              <a:gd name="T41" fmla="*/ 0 h 61"/>
              <a:gd name="T42" fmla="*/ 0 w 144"/>
              <a:gd name="T43" fmla="*/ 0 h 61"/>
              <a:gd name="T44" fmla="*/ 0 w 144"/>
              <a:gd name="T45" fmla="*/ 0 h 61"/>
              <a:gd name="T46" fmla="*/ 0 w 144"/>
              <a:gd name="T47" fmla="*/ 0 h 61"/>
              <a:gd name="T48" fmla="*/ 0 w 144"/>
              <a:gd name="T49" fmla="*/ 0 h 61"/>
              <a:gd name="T50" fmla="*/ 0 w 144"/>
              <a:gd name="T51" fmla="*/ 0 h 61"/>
              <a:gd name="T52" fmla="*/ 0 w 144"/>
              <a:gd name="T53" fmla="*/ 0 h 61"/>
              <a:gd name="T54" fmla="*/ 0 w 144"/>
              <a:gd name="T55" fmla="*/ 0 h 61"/>
              <a:gd name="T56" fmla="*/ 0 w 144"/>
              <a:gd name="T57" fmla="*/ 0 h 61"/>
              <a:gd name="T58" fmla="*/ 0 w 144"/>
              <a:gd name="T59" fmla="*/ 0 h 61"/>
              <a:gd name="T60" fmla="*/ 0 w 144"/>
              <a:gd name="T61" fmla="*/ 0 h 61"/>
              <a:gd name="T62" fmla="*/ 0 w 144"/>
              <a:gd name="T63" fmla="*/ 0 h 61"/>
              <a:gd name="T64" fmla="*/ 0 w 144"/>
              <a:gd name="T65" fmla="*/ 0 h 61"/>
              <a:gd name="T66" fmla="*/ 0 w 144"/>
              <a:gd name="T67" fmla="*/ 0 h 61"/>
              <a:gd name="T68" fmla="*/ 0 w 144"/>
              <a:gd name="T69" fmla="*/ 0 h 61"/>
              <a:gd name="T70" fmla="*/ 0 w 144"/>
              <a:gd name="T71" fmla="*/ 0 h 61"/>
              <a:gd name="T72" fmla="*/ 0 w 144"/>
              <a:gd name="T73" fmla="*/ 0 h 61"/>
              <a:gd name="T74" fmla="*/ 0 w 144"/>
              <a:gd name="T75" fmla="*/ 0 h 61"/>
              <a:gd name="T76" fmla="*/ 0 w 144"/>
              <a:gd name="T77" fmla="*/ 0 h 61"/>
              <a:gd name="T78" fmla="*/ 0 w 144"/>
              <a:gd name="T79" fmla="*/ 0 h 61"/>
              <a:gd name="T80" fmla="*/ 0 w 144"/>
              <a:gd name="T81" fmla="*/ 0 h 61"/>
              <a:gd name="T82" fmla="*/ 0 w 144"/>
              <a:gd name="T83" fmla="*/ 0 h 61"/>
              <a:gd name="T84" fmla="*/ 0 w 144"/>
              <a:gd name="T85" fmla="*/ 0 h 61"/>
              <a:gd name="T86" fmla="*/ 0 w 144"/>
              <a:gd name="T87" fmla="*/ 0 h 61"/>
              <a:gd name="T88" fmla="*/ 0 w 144"/>
              <a:gd name="T89" fmla="*/ 0 h 61"/>
              <a:gd name="T90" fmla="*/ 0 w 144"/>
              <a:gd name="T91" fmla="*/ 0 h 61"/>
              <a:gd name="T92" fmla="*/ 0 w 144"/>
              <a:gd name="T93" fmla="*/ 0 h 61"/>
              <a:gd name="T94" fmla="*/ 0 w 144"/>
              <a:gd name="T95" fmla="*/ 0 h 61"/>
              <a:gd name="T96" fmla="*/ 0 w 144"/>
              <a:gd name="T97" fmla="*/ 0 h 61"/>
              <a:gd name="T98" fmla="*/ 0 w 144"/>
              <a:gd name="T99" fmla="*/ 0 h 61"/>
              <a:gd name="T100" fmla="*/ 0 w 144"/>
              <a:gd name="T101" fmla="*/ 0 h 61"/>
              <a:gd name="T102" fmla="*/ 0 w 144"/>
              <a:gd name="T103" fmla="*/ 0 h 61"/>
              <a:gd name="T104" fmla="*/ 0 w 144"/>
              <a:gd name="T105" fmla="*/ 0 h 61"/>
              <a:gd name="T106" fmla="*/ 0 w 144"/>
              <a:gd name="T107" fmla="*/ 0 h 61"/>
              <a:gd name="T108" fmla="*/ 0 w 144"/>
              <a:gd name="T109" fmla="*/ 0 h 6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4"/>
              <a:gd name="T166" fmla="*/ 0 h 61"/>
              <a:gd name="T167" fmla="*/ 144 w 144"/>
              <a:gd name="T168" fmla="*/ 61 h 6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4" h="61">
                <a:moveTo>
                  <a:pt x="113" y="0"/>
                </a:moveTo>
                <a:lnTo>
                  <a:pt x="107" y="1"/>
                </a:lnTo>
                <a:lnTo>
                  <a:pt x="100" y="2"/>
                </a:lnTo>
                <a:lnTo>
                  <a:pt x="94" y="2"/>
                </a:lnTo>
                <a:lnTo>
                  <a:pt x="87" y="4"/>
                </a:lnTo>
                <a:lnTo>
                  <a:pt x="81" y="4"/>
                </a:lnTo>
                <a:lnTo>
                  <a:pt x="75" y="6"/>
                </a:lnTo>
                <a:lnTo>
                  <a:pt x="69" y="7"/>
                </a:lnTo>
                <a:lnTo>
                  <a:pt x="64" y="9"/>
                </a:lnTo>
                <a:lnTo>
                  <a:pt x="56" y="15"/>
                </a:lnTo>
                <a:lnTo>
                  <a:pt x="50" y="12"/>
                </a:lnTo>
                <a:lnTo>
                  <a:pt x="44" y="13"/>
                </a:lnTo>
                <a:lnTo>
                  <a:pt x="50" y="15"/>
                </a:lnTo>
                <a:lnTo>
                  <a:pt x="56" y="15"/>
                </a:lnTo>
                <a:lnTo>
                  <a:pt x="50" y="17"/>
                </a:lnTo>
                <a:lnTo>
                  <a:pt x="44" y="18"/>
                </a:lnTo>
                <a:lnTo>
                  <a:pt x="38" y="19"/>
                </a:lnTo>
                <a:lnTo>
                  <a:pt x="43" y="20"/>
                </a:lnTo>
                <a:lnTo>
                  <a:pt x="31" y="24"/>
                </a:lnTo>
                <a:lnTo>
                  <a:pt x="25" y="25"/>
                </a:lnTo>
                <a:lnTo>
                  <a:pt x="19" y="27"/>
                </a:lnTo>
                <a:lnTo>
                  <a:pt x="13" y="29"/>
                </a:lnTo>
                <a:lnTo>
                  <a:pt x="7" y="32"/>
                </a:lnTo>
                <a:lnTo>
                  <a:pt x="0" y="37"/>
                </a:lnTo>
                <a:lnTo>
                  <a:pt x="7" y="37"/>
                </a:lnTo>
                <a:lnTo>
                  <a:pt x="13" y="41"/>
                </a:lnTo>
                <a:lnTo>
                  <a:pt x="18" y="37"/>
                </a:lnTo>
                <a:lnTo>
                  <a:pt x="15" y="44"/>
                </a:lnTo>
                <a:lnTo>
                  <a:pt x="21" y="49"/>
                </a:lnTo>
                <a:lnTo>
                  <a:pt x="27" y="50"/>
                </a:lnTo>
                <a:lnTo>
                  <a:pt x="39" y="51"/>
                </a:lnTo>
                <a:lnTo>
                  <a:pt x="46" y="53"/>
                </a:lnTo>
                <a:lnTo>
                  <a:pt x="52" y="58"/>
                </a:lnTo>
                <a:lnTo>
                  <a:pt x="59" y="61"/>
                </a:lnTo>
                <a:lnTo>
                  <a:pt x="65" y="61"/>
                </a:lnTo>
                <a:lnTo>
                  <a:pt x="71" y="60"/>
                </a:lnTo>
                <a:lnTo>
                  <a:pt x="77" y="60"/>
                </a:lnTo>
                <a:lnTo>
                  <a:pt x="84" y="60"/>
                </a:lnTo>
                <a:lnTo>
                  <a:pt x="89" y="60"/>
                </a:lnTo>
                <a:lnTo>
                  <a:pt x="97" y="60"/>
                </a:lnTo>
                <a:lnTo>
                  <a:pt x="103" y="60"/>
                </a:lnTo>
                <a:lnTo>
                  <a:pt x="109" y="58"/>
                </a:lnTo>
                <a:lnTo>
                  <a:pt x="115" y="55"/>
                </a:lnTo>
                <a:lnTo>
                  <a:pt x="122" y="50"/>
                </a:lnTo>
                <a:lnTo>
                  <a:pt x="128" y="45"/>
                </a:lnTo>
                <a:lnTo>
                  <a:pt x="132" y="39"/>
                </a:lnTo>
                <a:lnTo>
                  <a:pt x="138" y="32"/>
                </a:lnTo>
                <a:lnTo>
                  <a:pt x="142" y="25"/>
                </a:lnTo>
                <a:lnTo>
                  <a:pt x="144" y="18"/>
                </a:lnTo>
                <a:lnTo>
                  <a:pt x="139" y="12"/>
                </a:lnTo>
                <a:lnTo>
                  <a:pt x="135" y="6"/>
                </a:lnTo>
                <a:lnTo>
                  <a:pt x="128" y="1"/>
                </a:lnTo>
                <a:lnTo>
                  <a:pt x="123" y="1"/>
                </a:lnTo>
                <a:lnTo>
                  <a:pt x="116" y="0"/>
                </a:lnTo>
                <a:lnTo>
                  <a:pt x="1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0" name="Freeform 1343"/>
          <p:cNvSpPr>
            <a:spLocks/>
          </p:cNvSpPr>
          <p:nvPr/>
        </p:nvSpPr>
        <p:spPr bwMode="auto">
          <a:xfrm>
            <a:off x="2403475" y="2093913"/>
            <a:ext cx="9525" cy="3175"/>
          </a:xfrm>
          <a:custGeom>
            <a:avLst/>
            <a:gdLst>
              <a:gd name="T0" fmla="*/ 0 w 19"/>
              <a:gd name="T1" fmla="*/ 0 h 9"/>
              <a:gd name="T2" fmla="*/ 0 w 19"/>
              <a:gd name="T3" fmla="*/ 0 h 9"/>
              <a:gd name="T4" fmla="*/ 0 w 19"/>
              <a:gd name="T5" fmla="*/ 0 h 9"/>
              <a:gd name="T6" fmla="*/ 0 w 19"/>
              <a:gd name="T7" fmla="*/ 0 h 9"/>
              <a:gd name="T8" fmla="*/ 0 w 19"/>
              <a:gd name="T9" fmla="*/ 0 h 9"/>
              <a:gd name="T10" fmla="*/ 0 w 19"/>
              <a:gd name="T11" fmla="*/ 0 h 9"/>
              <a:gd name="T12" fmla="*/ 0 w 19"/>
              <a:gd name="T13" fmla="*/ 0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12" y="0"/>
                </a:moveTo>
                <a:lnTo>
                  <a:pt x="6" y="1"/>
                </a:lnTo>
                <a:lnTo>
                  <a:pt x="0" y="6"/>
                </a:lnTo>
                <a:lnTo>
                  <a:pt x="6" y="8"/>
                </a:lnTo>
                <a:lnTo>
                  <a:pt x="12" y="9"/>
                </a:lnTo>
                <a:lnTo>
                  <a:pt x="19" y="8"/>
                </a:lnTo>
                <a:lnTo>
                  <a:pt x="18" y="3"/>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1" name="Freeform 1344"/>
          <p:cNvSpPr>
            <a:spLocks/>
          </p:cNvSpPr>
          <p:nvPr/>
        </p:nvSpPr>
        <p:spPr bwMode="auto">
          <a:xfrm>
            <a:off x="2403475" y="2357438"/>
            <a:ext cx="11113" cy="15875"/>
          </a:xfrm>
          <a:custGeom>
            <a:avLst/>
            <a:gdLst>
              <a:gd name="T0" fmla="*/ 0 w 20"/>
              <a:gd name="T1" fmla="*/ 0 h 33"/>
              <a:gd name="T2" fmla="*/ 0 w 20"/>
              <a:gd name="T3" fmla="*/ 0 h 33"/>
              <a:gd name="T4" fmla="*/ 0 w 20"/>
              <a:gd name="T5" fmla="*/ 0 h 33"/>
              <a:gd name="T6" fmla="*/ 0 w 20"/>
              <a:gd name="T7" fmla="*/ 0 h 33"/>
              <a:gd name="T8" fmla="*/ 0 w 20"/>
              <a:gd name="T9" fmla="*/ 0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33"/>
              <a:gd name="T41" fmla="*/ 20 w 20"/>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33">
                <a:moveTo>
                  <a:pt x="20" y="3"/>
                </a:moveTo>
                <a:lnTo>
                  <a:pt x="16" y="2"/>
                </a:lnTo>
                <a:lnTo>
                  <a:pt x="10" y="0"/>
                </a:lnTo>
                <a:lnTo>
                  <a:pt x="5" y="8"/>
                </a:lnTo>
                <a:lnTo>
                  <a:pt x="1" y="14"/>
                </a:lnTo>
                <a:lnTo>
                  <a:pt x="0" y="21"/>
                </a:lnTo>
                <a:lnTo>
                  <a:pt x="6" y="27"/>
                </a:lnTo>
                <a:lnTo>
                  <a:pt x="9" y="33"/>
                </a:lnTo>
                <a:lnTo>
                  <a:pt x="15" y="30"/>
                </a:lnTo>
                <a:lnTo>
                  <a:pt x="19" y="23"/>
                </a:lnTo>
                <a:lnTo>
                  <a:pt x="20" y="16"/>
                </a:lnTo>
                <a:lnTo>
                  <a:pt x="20" y="9"/>
                </a:lnTo>
                <a:lnTo>
                  <a:pt x="2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2" name="Freeform 1345"/>
          <p:cNvSpPr>
            <a:spLocks/>
          </p:cNvSpPr>
          <p:nvPr/>
        </p:nvSpPr>
        <p:spPr bwMode="auto">
          <a:xfrm>
            <a:off x="2406650" y="2063750"/>
            <a:ext cx="23813" cy="7938"/>
          </a:xfrm>
          <a:custGeom>
            <a:avLst/>
            <a:gdLst>
              <a:gd name="T0" fmla="*/ 0 w 52"/>
              <a:gd name="T1" fmla="*/ 0 h 18"/>
              <a:gd name="T2" fmla="*/ 0 w 52"/>
              <a:gd name="T3" fmla="*/ 0 h 18"/>
              <a:gd name="T4" fmla="*/ 0 w 52"/>
              <a:gd name="T5" fmla="*/ 0 h 18"/>
              <a:gd name="T6" fmla="*/ 0 w 52"/>
              <a:gd name="T7" fmla="*/ 0 h 18"/>
              <a:gd name="T8" fmla="*/ 0 w 52"/>
              <a:gd name="T9" fmla="*/ 0 h 18"/>
              <a:gd name="T10" fmla="*/ 0 w 52"/>
              <a:gd name="T11" fmla="*/ 0 h 18"/>
              <a:gd name="T12" fmla="*/ 0 w 52"/>
              <a:gd name="T13" fmla="*/ 0 h 18"/>
              <a:gd name="T14" fmla="*/ 0 w 52"/>
              <a:gd name="T15" fmla="*/ 0 h 18"/>
              <a:gd name="T16" fmla="*/ 0 w 52"/>
              <a:gd name="T17" fmla="*/ 0 h 18"/>
              <a:gd name="T18" fmla="*/ 0 w 52"/>
              <a:gd name="T19" fmla="*/ 0 h 18"/>
              <a:gd name="T20" fmla="*/ 0 w 52"/>
              <a:gd name="T21" fmla="*/ 0 h 18"/>
              <a:gd name="T22" fmla="*/ 0 w 52"/>
              <a:gd name="T23" fmla="*/ 0 h 18"/>
              <a:gd name="T24" fmla="*/ 0 w 52"/>
              <a:gd name="T25" fmla="*/ 0 h 18"/>
              <a:gd name="T26" fmla="*/ 0 w 52"/>
              <a:gd name="T27" fmla="*/ 0 h 18"/>
              <a:gd name="T28" fmla="*/ 0 w 52"/>
              <a:gd name="T29" fmla="*/ 0 h 18"/>
              <a:gd name="T30" fmla="*/ 0 w 52"/>
              <a:gd name="T31" fmla="*/ 0 h 18"/>
              <a:gd name="T32" fmla="*/ 0 w 52"/>
              <a:gd name="T33" fmla="*/ 0 h 18"/>
              <a:gd name="T34" fmla="*/ 0 w 52"/>
              <a:gd name="T35" fmla="*/ 0 h 18"/>
              <a:gd name="T36" fmla="*/ 0 w 52"/>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8"/>
              <a:gd name="T59" fmla="*/ 52 w 52"/>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8">
                <a:moveTo>
                  <a:pt x="52" y="3"/>
                </a:moveTo>
                <a:lnTo>
                  <a:pt x="45" y="2"/>
                </a:lnTo>
                <a:lnTo>
                  <a:pt x="39" y="0"/>
                </a:lnTo>
                <a:lnTo>
                  <a:pt x="33" y="3"/>
                </a:lnTo>
                <a:lnTo>
                  <a:pt x="26" y="4"/>
                </a:lnTo>
                <a:lnTo>
                  <a:pt x="18" y="5"/>
                </a:lnTo>
                <a:lnTo>
                  <a:pt x="13" y="7"/>
                </a:lnTo>
                <a:lnTo>
                  <a:pt x="6" y="8"/>
                </a:lnTo>
                <a:lnTo>
                  <a:pt x="0" y="11"/>
                </a:lnTo>
                <a:lnTo>
                  <a:pt x="0" y="18"/>
                </a:lnTo>
                <a:lnTo>
                  <a:pt x="6" y="17"/>
                </a:lnTo>
                <a:lnTo>
                  <a:pt x="12" y="16"/>
                </a:lnTo>
                <a:lnTo>
                  <a:pt x="18" y="12"/>
                </a:lnTo>
                <a:lnTo>
                  <a:pt x="25" y="8"/>
                </a:lnTo>
                <a:lnTo>
                  <a:pt x="31" y="5"/>
                </a:lnTo>
                <a:lnTo>
                  <a:pt x="37" y="11"/>
                </a:lnTo>
                <a:lnTo>
                  <a:pt x="43" y="9"/>
                </a:lnTo>
                <a:lnTo>
                  <a:pt x="50" y="7"/>
                </a:lnTo>
                <a:lnTo>
                  <a:pt x="52"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3" name="Freeform 1346"/>
          <p:cNvSpPr>
            <a:spLocks/>
          </p:cNvSpPr>
          <p:nvPr/>
        </p:nvSpPr>
        <p:spPr bwMode="auto">
          <a:xfrm>
            <a:off x="2413000" y="2284413"/>
            <a:ext cx="17463" cy="19050"/>
          </a:xfrm>
          <a:custGeom>
            <a:avLst/>
            <a:gdLst>
              <a:gd name="T0" fmla="*/ 0 w 41"/>
              <a:gd name="T1" fmla="*/ 0 h 39"/>
              <a:gd name="T2" fmla="*/ 0 w 41"/>
              <a:gd name="T3" fmla="*/ 0 h 39"/>
              <a:gd name="T4" fmla="*/ 0 w 41"/>
              <a:gd name="T5" fmla="*/ 0 h 39"/>
              <a:gd name="T6" fmla="*/ 0 w 41"/>
              <a:gd name="T7" fmla="*/ 0 h 39"/>
              <a:gd name="T8" fmla="*/ 0 w 41"/>
              <a:gd name="T9" fmla="*/ 0 h 39"/>
              <a:gd name="T10" fmla="*/ 0 w 41"/>
              <a:gd name="T11" fmla="*/ 0 h 39"/>
              <a:gd name="T12" fmla="*/ 0 w 41"/>
              <a:gd name="T13" fmla="*/ 0 h 39"/>
              <a:gd name="T14" fmla="*/ 0 w 41"/>
              <a:gd name="T15" fmla="*/ 0 h 39"/>
              <a:gd name="T16" fmla="*/ 0 w 41"/>
              <a:gd name="T17" fmla="*/ 0 h 39"/>
              <a:gd name="T18" fmla="*/ 0 w 41"/>
              <a:gd name="T19" fmla="*/ 0 h 39"/>
              <a:gd name="T20" fmla="*/ 0 w 41"/>
              <a:gd name="T21" fmla="*/ 0 h 39"/>
              <a:gd name="T22" fmla="*/ 0 w 41"/>
              <a:gd name="T23" fmla="*/ 0 h 39"/>
              <a:gd name="T24" fmla="*/ 0 w 41"/>
              <a:gd name="T25" fmla="*/ 0 h 39"/>
              <a:gd name="T26" fmla="*/ 0 w 41"/>
              <a:gd name="T27" fmla="*/ 0 h 39"/>
              <a:gd name="T28" fmla="*/ 0 w 41"/>
              <a:gd name="T29" fmla="*/ 0 h 39"/>
              <a:gd name="T30" fmla="*/ 0 w 41"/>
              <a:gd name="T31" fmla="*/ 0 h 39"/>
              <a:gd name="T32" fmla="*/ 0 w 4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38" y="10"/>
                </a:moveTo>
                <a:lnTo>
                  <a:pt x="41" y="4"/>
                </a:lnTo>
                <a:lnTo>
                  <a:pt x="34" y="0"/>
                </a:lnTo>
                <a:lnTo>
                  <a:pt x="28" y="4"/>
                </a:lnTo>
                <a:lnTo>
                  <a:pt x="21" y="7"/>
                </a:lnTo>
                <a:lnTo>
                  <a:pt x="16" y="13"/>
                </a:lnTo>
                <a:lnTo>
                  <a:pt x="8" y="17"/>
                </a:lnTo>
                <a:lnTo>
                  <a:pt x="8" y="24"/>
                </a:lnTo>
                <a:lnTo>
                  <a:pt x="2" y="28"/>
                </a:lnTo>
                <a:lnTo>
                  <a:pt x="0" y="34"/>
                </a:lnTo>
                <a:lnTo>
                  <a:pt x="6" y="39"/>
                </a:lnTo>
                <a:lnTo>
                  <a:pt x="13" y="38"/>
                </a:lnTo>
                <a:lnTo>
                  <a:pt x="19" y="34"/>
                </a:lnTo>
                <a:lnTo>
                  <a:pt x="26" y="30"/>
                </a:lnTo>
                <a:lnTo>
                  <a:pt x="31" y="24"/>
                </a:lnTo>
                <a:lnTo>
                  <a:pt x="34" y="17"/>
                </a:lnTo>
                <a:lnTo>
                  <a:pt x="38" y="1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4" name="Freeform 1347"/>
          <p:cNvSpPr>
            <a:spLocks/>
          </p:cNvSpPr>
          <p:nvPr/>
        </p:nvSpPr>
        <p:spPr bwMode="auto">
          <a:xfrm>
            <a:off x="2425700" y="2355850"/>
            <a:ext cx="15875" cy="14288"/>
          </a:xfrm>
          <a:custGeom>
            <a:avLst/>
            <a:gdLst>
              <a:gd name="T0" fmla="*/ 0 w 37"/>
              <a:gd name="T1" fmla="*/ 0 h 34"/>
              <a:gd name="T2" fmla="*/ 0 w 37"/>
              <a:gd name="T3" fmla="*/ 0 h 34"/>
              <a:gd name="T4" fmla="*/ 0 w 37"/>
              <a:gd name="T5" fmla="*/ 0 h 34"/>
              <a:gd name="T6" fmla="*/ 0 w 37"/>
              <a:gd name="T7" fmla="*/ 0 h 34"/>
              <a:gd name="T8" fmla="*/ 0 w 37"/>
              <a:gd name="T9" fmla="*/ 0 h 34"/>
              <a:gd name="T10" fmla="*/ 0 w 37"/>
              <a:gd name="T11" fmla="*/ 0 h 34"/>
              <a:gd name="T12" fmla="*/ 0 w 37"/>
              <a:gd name="T13" fmla="*/ 0 h 34"/>
              <a:gd name="T14" fmla="*/ 0 w 37"/>
              <a:gd name="T15" fmla="*/ 0 h 34"/>
              <a:gd name="T16" fmla="*/ 0 w 37"/>
              <a:gd name="T17" fmla="*/ 0 h 34"/>
              <a:gd name="T18" fmla="*/ 0 w 37"/>
              <a:gd name="T19" fmla="*/ 0 h 34"/>
              <a:gd name="T20" fmla="*/ 0 w 37"/>
              <a:gd name="T21" fmla="*/ 0 h 34"/>
              <a:gd name="T22" fmla="*/ 0 w 37"/>
              <a:gd name="T23" fmla="*/ 0 h 34"/>
              <a:gd name="T24" fmla="*/ 0 w 37"/>
              <a:gd name="T25" fmla="*/ 0 h 34"/>
              <a:gd name="T26" fmla="*/ 0 w 37"/>
              <a:gd name="T27" fmla="*/ 0 h 34"/>
              <a:gd name="T28" fmla="*/ 0 w 37"/>
              <a:gd name="T29" fmla="*/ 0 h 34"/>
              <a:gd name="T30" fmla="*/ 0 w 37"/>
              <a:gd name="T31" fmla="*/ 0 h 34"/>
              <a:gd name="T32" fmla="*/ 0 w 37"/>
              <a:gd name="T33" fmla="*/ 0 h 34"/>
              <a:gd name="T34" fmla="*/ 0 w 37"/>
              <a:gd name="T35" fmla="*/ 0 h 34"/>
              <a:gd name="T36" fmla="*/ 0 w 37"/>
              <a:gd name="T37" fmla="*/ 0 h 34"/>
              <a:gd name="T38" fmla="*/ 0 w 37"/>
              <a:gd name="T39" fmla="*/ 0 h 34"/>
              <a:gd name="T40" fmla="*/ 0 w 37"/>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34"/>
              <a:gd name="T65" fmla="*/ 37 w 37"/>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34">
                <a:moveTo>
                  <a:pt x="23" y="8"/>
                </a:moveTo>
                <a:lnTo>
                  <a:pt x="19" y="4"/>
                </a:lnTo>
                <a:lnTo>
                  <a:pt x="14" y="3"/>
                </a:lnTo>
                <a:lnTo>
                  <a:pt x="7" y="0"/>
                </a:lnTo>
                <a:lnTo>
                  <a:pt x="1" y="2"/>
                </a:lnTo>
                <a:lnTo>
                  <a:pt x="0" y="9"/>
                </a:lnTo>
                <a:lnTo>
                  <a:pt x="7" y="12"/>
                </a:lnTo>
                <a:lnTo>
                  <a:pt x="5" y="19"/>
                </a:lnTo>
                <a:lnTo>
                  <a:pt x="3" y="26"/>
                </a:lnTo>
                <a:lnTo>
                  <a:pt x="22" y="26"/>
                </a:lnTo>
                <a:lnTo>
                  <a:pt x="15" y="31"/>
                </a:lnTo>
                <a:lnTo>
                  <a:pt x="22" y="31"/>
                </a:lnTo>
                <a:lnTo>
                  <a:pt x="27" y="33"/>
                </a:lnTo>
                <a:lnTo>
                  <a:pt x="33" y="34"/>
                </a:lnTo>
                <a:lnTo>
                  <a:pt x="37" y="27"/>
                </a:lnTo>
                <a:lnTo>
                  <a:pt x="31" y="27"/>
                </a:lnTo>
                <a:lnTo>
                  <a:pt x="25" y="25"/>
                </a:lnTo>
                <a:lnTo>
                  <a:pt x="19" y="21"/>
                </a:lnTo>
                <a:lnTo>
                  <a:pt x="26" y="19"/>
                </a:lnTo>
                <a:lnTo>
                  <a:pt x="28" y="12"/>
                </a:lnTo>
                <a:lnTo>
                  <a:pt x="23"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5" name="Freeform 1348"/>
          <p:cNvSpPr>
            <a:spLocks/>
          </p:cNvSpPr>
          <p:nvPr/>
        </p:nvSpPr>
        <p:spPr bwMode="auto">
          <a:xfrm>
            <a:off x="2427288" y="2478088"/>
            <a:ext cx="33337" cy="26987"/>
          </a:xfrm>
          <a:custGeom>
            <a:avLst/>
            <a:gdLst>
              <a:gd name="T0" fmla="*/ 0 w 68"/>
              <a:gd name="T1" fmla="*/ 0 h 59"/>
              <a:gd name="T2" fmla="*/ 0 w 68"/>
              <a:gd name="T3" fmla="*/ 0 h 59"/>
              <a:gd name="T4" fmla="*/ 0 w 68"/>
              <a:gd name="T5" fmla="*/ 0 h 59"/>
              <a:gd name="T6" fmla="*/ 0 w 68"/>
              <a:gd name="T7" fmla="*/ 0 h 59"/>
              <a:gd name="T8" fmla="*/ 0 w 68"/>
              <a:gd name="T9" fmla="*/ 0 h 59"/>
              <a:gd name="T10" fmla="*/ 0 w 68"/>
              <a:gd name="T11" fmla="*/ 0 h 59"/>
              <a:gd name="T12" fmla="*/ 0 w 68"/>
              <a:gd name="T13" fmla="*/ 0 h 59"/>
              <a:gd name="T14" fmla="*/ 0 w 68"/>
              <a:gd name="T15" fmla="*/ 0 h 59"/>
              <a:gd name="T16" fmla="*/ 0 w 68"/>
              <a:gd name="T17" fmla="*/ 0 h 59"/>
              <a:gd name="T18" fmla="*/ 0 w 68"/>
              <a:gd name="T19" fmla="*/ 0 h 59"/>
              <a:gd name="T20" fmla="*/ 0 w 68"/>
              <a:gd name="T21" fmla="*/ 0 h 59"/>
              <a:gd name="T22" fmla="*/ 0 w 68"/>
              <a:gd name="T23" fmla="*/ 0 h 59"/>
              <a:gd name="T24" fmla="*/ 0 w 68"/>
              <a:gd name="T25" fmla="*/ 0 h 59"/>
              <a:gd name="T26" fmla="*/ 0 w 68"/>
              <a:gd name="T27" fmla="*/ 0 h 59"/>
              <a:gd name="T28" fmla="*/ 0 w 68"/>
              <a:gd name="T29" fmla="*/ 0 h 59"/>
              <a:gd name="T30" fmla="*/ 0 w 68"/>
              <a:gd name="T31" fmla="*/ 0 h 59"/>
              <a:gd name="T32" fmla="*/ 0 w 68"/>
              <a:gd name="T33" fmla="*/ 0 h 59"/>
              <a:gd name="T34" fmla="*/ 0 w 68"/>
              <a:gd name="T35" fmla="*/ 0 h 59"/>
              <a:gd name="T36" fmla="*/ 0 w 68"/>
              <a:gd name="T37" fmla="*/ 0 h 59"/>
              <a:gd name="T38" fmla="*/ 0 w 68"/>
              <a:gd name="T39" fmla="*/ 0 h 59"/>
              <a:gd name="T40" fmla="*/ 0 w 68"/>
              <a:gd name="T41" fmla="*/ 0 h 59"/>
              <a:gd name="T42" fmla="*/ 0 w 68"/>
              <a:gd name="T43" fmla="*/ 0 h 59"/>
              <a:gd name="T44" fmla="*/ 0 w 68"/>
              <a:gd name="T45" fmla="*/ 0 h 59"/>
              <a:gd name="T46" fmla="*/ 0 w 68"/>
              <a:gd name="T47" fmla="*/ 0 h 59"/>
              <a:gd name="T48" fmla="*/ 0 w 68"/>
              <a:gd name="T49" fmla="*/ 0 h 59"/>
              <a:gd name="T50" fmla="*/ 0 w 68"/>
              <a:gd name="T51" fmla="*/ 0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59"/>
              <a:gd name="T80" fmla="*/ 68 w 68"/>
              <a:gd name="T81" fmla="*/ 59 h 5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59">
                <a:moveTo>
                  <a:pt x="8" y="51"/>
                </a:moveTo>
                <a:lnTo>
                  <a:pt x="9" y="52"/>
                </a:lnTo>
                <a:lnTo>
                  <a:pt x="13" y="59"/>
                </a:lnTo>
                <a:lnTo>
                  <a:pt x="20" y="56"/>
                </a:lnTo>
                <a:lnTo>
                  <a:pt x="26" y="52"/>
                </a:lnTo>
                <a:lnTo>
                  <a:pt x="31" y="45"/>
                </a:lnTo>
                <a:lnTo>
                  <a:pt x="38" y="41"/>
                </a:lnTo>
                <a:lnTo>
                  <a:pt x="44" y="36"/>
                </a:lnTo>
                <a:lnTo>
                  <a:pt x="50" y="31"/>
                </a:lnTo>
                <a:lnTo>
                  <a:pt x="56" y="26"/>
                </a:lnTo>
                <a:lnTo>
                  <a:pt x="62" y="19"/>
                </a:lnTo>
                <a:lnTo>
                  <a:pt x="68" y="13"/>
                </a:lnTo>
                <a:lnTo>
                  <a:pt x="67" y="7"/>
                </a:lnTo>
                <a:lnTo>
                  <a:pt x="62" y="0"/>
                </a:lnTo>
                <a:lnTo>
                  <a:pt x="56" y="1"/>
                </a:lnTo>
                <a:lnTo>
                  <a:pt x="44" y="1"/>
                </a:lnTo>
                <a:lnTo>
                  <a:pt x="38" y="3"/>
                </a:lnTo>
                <a:lnTo>
                  <a:pt x="33" y="6"/>
                </a:lnTo>
                <a:lnTo>
                  <a:pt x="27" y="11"/>
                </a:lnTo>
                <a:lnTo>
                  <a:pt x="21" y="15"/>
                </a:lnTo>
                <a:lnTo>
                  <a:pt x="15" y="19"/>
                </a:lnTo>
                <a:lnTo>
                  <a:pt x="9" y="26"/>
                </a:lnTo>
                <a:lnTo>
                  <a:pt x="4" y="33"/>
                </a:lnTo>
                <a:lnTo>
                  <a:pt x="0" y="40"/>
                </a:lnTo>
                <a:lnTo>
                  <a:pt x="2" y="47"/>
                </a:lnTo>
                <a:lnTo>
                  <a:pt x="8" y="5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6" name="Freeform 1349"/>
          <p:cNvSpPr>
            <a:spLocks/>
          </p:cNvSpPr>
          <p:nvPr/>
        </p:nvSpPr>
        <p:spPr bwMode="auto">
          <a:xfrm>
            <a:off x="2432050" y="2116138"/>
            <a:ext cx="523875" cy="379412"/>
          </a:xfrm>
          <a:custGeom>
            <a:avLst/>
            <a:gdLst>
              <a:gd name="T0" fmla="*/ 0 w 1106"/>
              <a:gd name="T1" fmla="*/ 0 h 809"/>
              <a:gd name="T2" fmla="*/ 0 w 1106"/>
              <a:gd name="T3" fmla="*/ 0 h 809"/>
              <a:gd name="T4" fmla="*/ 0 w 1106"/>
              <a:gd name="T5" fmla="*/ 0 h 809"/>
              <a:gd name="T6" fmla="*/ 0 w 1106"/>
              <a:gd name="T7" fmla="*/ 0 h 809"/>
              <a:gd name="T8" fmla="*/ 0 w 1106"/>
              <a:gd name="T9" fmla="*/ 0 h 809"/>
              <a:gd name="T10" fmla="*/ 0 w 1106"/>
              <a:gd name="T11" fmla="*/ 0 h 809"/>
              <a:gd name="T12" fmla="*/ 0 w 1106"/>
              <a:gd name="T13" fmla="*/ 0 h 809"/>
              <a:gd name="T14" fmla="*/ 0 w 1106"/>
              <a:gd name="T15" fmla="*/ 0 h 809"/>
              <a:gd name="T16" fmla="*/ 0 w 1106"/>
              <a:gd name="T17" fmla="*/ 0 h 809"/>
              <a:gd name="T18" fmla="*/ 0 w 1106"/>
              <a:gd name="T19" fmla="*/ 0 h 809"/>
              <a:gd name="T20" fmla="*/ 0 w 1106"/>
              <a:gd name="T21" fmla="*/ 0 h 809"/>
              <a:gd name="T22" fmla="*/ 0 w 1106"/>
              <a:gd name="T23" fmla="*/ 0 h 809"/>
              <a:gd name="T24" fmla="*/ 0 w 1106"/>
              <a:gd name="T25" fmla="*/ 0 h 809"/>
              <a:gd name="T26" fmla="*/ 0 w 1106"/>
              <a:gd name="T27" fmla="*/ 0 h 809"/>
              <a:gd name="T28" fmla="*/ 0 w 1106"/>
              <a:gd name="T29" fmla="*/ 0 h 809"/>
              <a:gd name="T30" fmla="*/ 0 w 1106"/>
              <a:gd name="T31" fmla="*/ 0 h 809"/>
              <a:gd name="T32" fmla="*/ 0 w 1106"/>
              <a:gd name="T33" fmla="*/ 0 h 809"/>
              <a:gd name="T34" fmla="*/ 0 w 1106"/>
              <a:gd name="T35" fmla="*/ 0 h 809"/>
              <a:gd name="T36" fmla="*/ 0 w 1106"/>
              <a:gd name="T37" fmla="*/ 0 h 809"/>
              <a:gd name="T38" fmla="*/ 0 w 1106"/>
              <a:gd name="T39" fmla="*/ 0 h 809"/>
              <a:gd name="T40" fmla="*/ 0 w 1106"/>
              <a:gd name="T41" fmla="*/ 0 h 809"/>
              <a:gd name="T42" fmla="*/ 0 w 1106"/>
              <a:gd name="T43" fmla="*/ 0 h 809"/>
              <a:gd name="T44" fmla="*/ 0 w 1106"/>
              <a:gd name="T45" fmla="*/ 0 h 809"/>
              <a:gd name="T46" fmla="*/ 0 w 1106"/>
              <a:gd name="T47" fmla="*/ 0 h 809"/>
              <a:gd name="T48" fmla="*/ 0 w 1106"/>
              <a:gd name="T49" fmla="*/ 0 h 809"/>
              <a:gd name="T50" fmla="*/ 0 w 1106"/>
              <a:gd name="T51" fmla="*/ 0 h 809"/>
              <a:gd name="T52" fmla="*/ 0 w 1106"/>
              <a:gd name="T53" fmla="*/ 0 h 809"/>
              <a:gd name="T54" fmla="*/ 0 w 1106"/>
              <a:gd name="T55" fmla="*/ 0 h 809"/>
              <a:gd name="T56" fmla="*/ 0 w 1106"/>
              <a:gd name="T57" fmla="*/ 0 h 809"/>
              <a:gd name="T58" fmla="*/ 0 w 1106"/>
              <a:gd name="T59" fmla="*/ 0 h 809"/>
              <a:gd name="T60" fmla="*/ 0 w 1106"/>
              <a:gd name="T61" fmla="*/ 0 h 809"/>
              <a:gd name="T62" fmla="*/ 0 w 1106"/>
              <a:gd name="T63" fmla="*/ 0 h 809"/>
              <a:gd name="T64" fmla="*/ 0 w 1106"/>
              <a:gd name="T65" fmla="*/ 0 h 809"/>
              <a:gd name="T66" fmla="*/ 0 w 1106"/>
              <a:gd name="T67" fmla="*/ 0 h 809"/>
              <a:gd name="T68" fmla="*/ 0 w 1106"/>
              <a:gd name="T69" fmla="*/ 0 h 809"/>
              <a:gd name="T70" fmla="*/ 0 w 1106"/>
              <a:gd name="T71" fmla="*/ 0 h 809"/>
              <a:gd name="T72" fmla="*/ 0 w 1106"/>
              <a:gd name="T73" fmla="*/ 0 h 809"/>
              <a:gd name="T74" fmla="*/ 0 w 1106"/>
              <a:gd name="T75" fmla="*/ 0 h 809"/>
              <a:gd name="T76" fmla="*/ 0 w 1106"/>
              <a:gd name="T77" fmla="*/ 0 h 809"/>
              <a:gd name="T78" fmla="*/ 0 w 1106"/>
              <a:gd name="T79" fmla="*/ 0 h 809"/>
              <a:gd name="T80" fmla="*/ 0 w 1106"/>
              <a:gd name="T81" fmla="*/ 0 h 809"/>
              <a:gd name="T82" fmla="*/ 0 w 1106"/>
              <a:gd name="T83" fmla="*/ 0 h 809"/>
              <a:gd name="T84" fmla="*/ 0 w 1106"/>
              <a:gd name="T85" fmla="*/ 0 h 809"/>
              <a:gd name="T86" fmla="*/ 0 w 1106"/>
              <a:gd name="T87" fmla="*/ 0 h 809"/>
              <a:gd name="T88" fmla="*/ 0 w 1106"/>
              <a:gd name="T89" fmla="*/ 0 h 809"/>
              <a:gd name="T90" fmla="*/ 0 w 1106"/>
              <a:gd name="T91" fmla="*/ 0 h 809"/>
              <a:gd name="T92" fmla="*/ 0 w 1106"/>
              <a:gd name="T93" fmla="*/ 0 h 809"/>
              <a:gd name="T94" fmla="*/ 0 w 1106"/>
              <a:gd name="T95" fmla="*/ 0 h 809"/>
              <a:gd name="T96" fmla="*/ 0 w 1106"/>
              <a:gd name="T97" fmla="*/ 0 h 809"/>
              <a:gd name="T98" fmla="*/ 0 w 1106"/>
              <a:gd name="T99" fmla="*/ 0 h 809"/>
              <a:gd name="T100" fmla="*/ 0 w 1106"/>
              <a:gd name="T101" fmla="*/ 0 h 809"/>
              <a:gd name="T102" fmla="*/ 0 w 1106"/>
              <a:gd name="T103" fmla="*/ 0 h 809"/>
              <a:gd name="T104" fmla="*/ 0 w 1106"/>
              <a:gd name="T105" fmla="*/ 0 h 809"/>
              <a:gd name="T106" fmla="*/ 0 w 1106"/>
              <a:gd name="T107" fmla="*/ 0 h 809"/>
              <a:gd name="T108" fmla="*/ 0 w 1106"/>
              <a:gd name="T109" fmla="*/ 0 h 809"/>
              <a:gd name="T110" fmla="*/ 0 w 1106"/>
              <a:gd name="T111" fmla="*/ 0 h 809"/>
              <a:gd name="T112" fmla="*/ 0 w 1106"/>
              <a:gd name="T113" fmla="*/ 0 h 809"/>
              <a:gd name="T114" fmla="*/ 0 w 1106"/>
              <a:gd name="T115" fmla="*/ 0 h 809"/>
              <a:gd name="T116" fmla="*/ 0 w 1106"/>
              <a:gd name="T117" fmla="*/ 0 h 809"/>
              <a:gd name="T118" fmla="*/ 0 w 1106"/>
              <a:gd name="T119" fmla="*/ 0 h 809"/>
              <a:gd name="T120" fmla="*/ 0 w 1106"/>
              <a:gd name="T121" fmla="*/ 0 h 809"/>
              <a:gd name="T122" fmla="*/ 0 w 1106"/>
              <a:gd name="T123" fmla="*/ 0 h 809"/>
              <a:gd name="T124" fmla="*/ 0 w 1106"/>
              <a:gd name="T125" fmla="*/ 0 h 8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809"/>
              <a:gd name="T191" fmla="*/ 1106 w 1106"/>
              <a:gd name="T192" fmla="*/ 809 h 8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809">
                <a:moveTo>
                  <a:pt x="7" y="153"/>
                </a:moveTo>
                <a:lnTo>
                  <a:pt x="6" y="160"/>
                </a:lnTo>
                <a:lnTo>
                  <a:pt x="12" y="162"/>
                </a:lnTo>
                <a:lnTo>
                  <a:pt x="18" y="162"/>
                </a:lnTo>
                <a:lnTo>
                  <a:pt x="23" y="165"/>
                </a:lnTo>
                <a:lnTo>
                  <a:pt x="30" y="165"/>
                </a:lnTo>
                <a:lnTo>
                  <a:pt x="37" y="165"/>
                </a:lnTo>
                <a:lnTo>
                  <a:pt x="42" y="166"/>
                </a:lnTo>
                <a:lnTo>
                  <a:pt x="49" y="166"/>
                </a:lnTo>
                <a:lnTo>
                  <a:pt x="56" y="167"/>
                </a:lnTo>
                <a:lnTo>
                  <a:pt x="62" y="167"/>
                </a:lnTo>
                <a:lnTo>
                  <a:pt x="68" y="168"/>
                </a:lnTo>
                <a:lnTo>
                  <a:pt x="74" y="168"/>
                </a:lnTo>
                <a:lnTo>
                  <a:pt x="81" y="169"/>
                </a:lnTo>
                <a:lnTo>
                  <a:pt x="87" y="166"/>
                </a:lnTo>
                <a:lnTo>
                  <a:pt x="94" y="166"/>
                </a:lnTo>
                <a:lnTo>
                  <a:pt x="90" y="173"/>
                </a:lnTo>
                <a:lnTo>
                  <a:pt x="96" y="176"/>
                </a:lnTo>
                <a:lnTo>
                  <a:pt x="102" y="180"/>
                </a:lnTo>
                <a:lnTo>
                  <a:pt x="108" y="182"/>
                </a:lnTo>
                <a:lnTo>
                  <a:pt x="114" y="183"/>
                </a:lnTo>
                <a:lnTo>
                  <a:pt x="108" y="183"/>
                </a:lnTo>
                <a:lnTo>
                  <a:pt x="102" y="183"/>
                </a:lnTo>
                <a:lnTo>
                  <a:pt x="96" y="186"/>
                </a:lnTo>
                <a:lnTo>
                  <a:pt x="90" y="186"/>
                </a:lnTo>
                <a:lnTo>
                  <a:pt x="83" y="186"/>
                </a:lnTo>
                <a:lnTo>
                  <a:pt x="77" y="186"/>
                </a:lnTo>
                <a:lnTo>
                  <a:pt x="71" y="188"/>
                </a:lnTo>
                <a:lnTo>
                  <a:pt x="65" y="188"/>
                </a:lnTo>
                <a:lnTo>
                  <a:pt x="59" y="186"/>
                </a:lnTo>
                <a:lnTo>
                  <a:pt x="51" y="182"/>
                </a:lnTo>
                <a:lnTo>
                  <a:pt x="46" y="180"/>
                </a:lnTo>
                <a:lnTo>
                  <a:pt x="40" y="180"/>
                </a:lnTo>
                <a:lnTo>
                  <a:pt x="34" y="180"/>
                </a:lnTo>
                <a:lnTo>
                  <a:pt x="27" y="181"/>
                </a:lnTo>
                <a:lnTo>
                  <a:pt x="20" y="181"/>
                </a:lnTo>
                <a:lnTo>
                  <a:pt x="14" y="177"/>
                </a:lnTo>
                <a:lnTo>
                  <a:pt x="8" y="177"/>
                </a:lnTo>
                <a:lnTo>
                  <a:pt x="13" y="184"/>
                </a:lnTo>
                <a:lnTo>
                  <a:pt x="7" y="188"/>
                </a:lnTo>
                <a:lnTo>
                  <a:pt x="0" y="193"/>
                </a:lnTo>
                <a:lnTo>
                  <a:pt x="3" y="200"/>
                </a:lnTo>
                <a:lnTo>
                  <a:pt x="6" y="207"/>
                </a:lnTo>
                <a:lnTo>
                  <a:pt x="6" y="214"/>
                </a:lnTo>
                <a:lnTo>
                  <a:pt x="12" y="218"/>
                </a:lnTo>
                <a:lnTo>
                  <a:pt x="18" y="220"/>
                </a:lnTo>
                <a:lnTo>
                  <a:pt x="24" y="221"/>
                </a:lnTo>
                <a:lnTo>
                  <a:pt x="31" y="223"/>
                </a:lnTo>
                <a:lnTo>
                  <a:pt x="37" y="226"/>
                </a:lnTo>
                <a:lnTo>
                  <a:pt x="31" y="226"/>
                </a:lnTo>
                <a:lnTo>
                  <a:pt x="24" y="226"/>
                </a:lnTo>
                <a:lnTo>
                  <a:pt x="31" y="229"/>
                </a:lnTo>
                <a:lnTo>
                  <a:pt x="37" y="232"/>
                </a:lnTo>
                <a:lnTo>
                  <a:pt x="43" y="232"/>
                </a:lnTo>
                <a:lnTo>
                  <a:pt x="49" y="230"/>
                </a:lnTo>
                <a:lnTo>
                  <a:pt x="43" y="229"/>
                </a:lnTo>
                <a:lnTo>
                  <a:pt x="49" y="228"/>
                </a:lnTo>
                <a:lnTo>
                  <a:pt x="57" y="226"/>
                </a:lnTo>
                <a:lnTo>
                  <a:pt x="63" y="228"/>
                </a:lnTo>
                <a:lnTo>
                  <a:pt x="74" y="230"/>
                </a:lnTo>
                <a:lnTo>
                  <a:pt x="80" y="228"/>
                </a:lnTo>
                <a:lnTo>
                  <a:pt x="74" y="223"/>
                </a:lnTo>
                <a:lnTo>
                  <a:pt x="80" y="220"/>
                </a:lnTo>
                <a:lnTo>
                  <a:pt x="87" y="217"/>
                </a:lnTo>
                <a:lnTo>
                  <a:pt x="93" y="223"/>
                </a:lnTo>
                <a:lnTo>
                  <a:pt x="87" y="225"/>
                </a:lnTo>
                <a:lnTo>
                  <a:pt x="93" y="226"/>
                </a:lnTo>
                <a:lnTo>
                  <a:pt x="106" y="221"/>
                </a:lnTo>
                <a:lnTo>
                  <a:pt x="112" y="218"/>
                </a:lnTo>
                <a:lnTo>
                  <a:pt x="118" y="217"/>
                </a:lnTo>
                <a:lnTo>
                  <a:pt x="111" y="221"/>
                </a:lnTo>
                <a:lnTo>
                  <a:pt x="105" y="222"/>
                </a:lnTo>
                <a:lnTo>
                  <a:pt x="99" y="228"/>
                </a:lnTo>
                <a:lnTo>
                  <a:pt x="97" y="234"/>
                </a:lnTo>
                <a:lnTo>
                  <a:pt x="102" y="241"/>
                </a:lnTo>
                <a:lnTo>
                  <a:pt x="108" y="245"/>
                </a:lnTo>
                <a:lnTo>
                  <a:pt x="114" y="248"/>
                </a:lnTo>
                <a:lnTo>
                  <a:pt x="117" y="248"/>
                </a:lnTo>
                <a:lnTo>
                  <a:pt x="124" y="248"/>
                </a:lnTo>
                <a:lnTo>
                  <a:pt x="130" y="248"/>
                </a:lnTo>
                <a:lnTo>
                  <a:pt x="134" y="248"/>
                </a:lnTo>
                <a:lnTo>
                  <a:pt x="140" y="249"/>
                </a:lnTo>
                <a:lnTo>
                  <a:pt x="142" y="248"/>
                </a:lnTo>
                <a:lnTo>
                  <a:pt x="136" y="245"/>
                </a:lnTo>
                <a:lnTo>
                  <a:pt x="129" y="244"/>
                </a:lnTo>
                <a:lnTo>
                  <a:pt x="123" y="245"/>
                </a:lnTo>
                <a:lnTo>
                  <a:pt x="129" y="242"/>
                </a:lnTo>
                <a:lnTo>
                  <a:pt x="141" y="242"/>
                </a:lnTo>
                <a:lnTo>
                  <a:pt x="148" y="242"/>
                </a:lnTo>
                <a:lnTo>
                  <a:pt x="160" y="244"/>
                </a:lnTo>
                <a:lnTo>
                  <a:pt x="166" y="241"/>
                </a:lnTo>
                <a:lnTo>
                  <a:pt x="168" y="248"/>
                </a:lnTo>
                <a:lnTo>
                  <a:pt x="180" y="248"/>
                </a:lnTo>
                <a:lnTo>
                  <a:pt x="186" y="249"/>
                </a:lnTo>
                <a:lnTo>
                  <a:pt x="192" y="249"/>
                </a:lnTo>
                <a:lnTo>
                  <a:pt x="198" y="250"/>
                </a:lnTo>
                <a:lnTo>
                  <a:pt x="204" y="252"/>
                </a:lnTo>
                <a:lnTo>
                  <a:pt x="211" y="252"/>
                </a:lnTo>
                <a:lnTo>
                  <a:pt x="218" y="252"/>
                </a:lnTo>
                <a:lnTo>
                  <a:pt x="223" y="250"/>
                </a:lnTo>
                <a:lnTo>
                  <a:pt x="230" y="248"/>
                </a:lnTo>
                <a:lnTo>
                  <a:pt x="243" y="248"/>
                </a:lnTo>
                <a:lnTo>
                  <a:pt x="249" y="253"/>
                </a:lnTo>
                <a:lnTo>
                  <a:pt x="255" y="254"/>
                </a:lnTo>
                <a:lnTo>
                  <a:pt x="261" y="258"/>
                </a:lnTo>
                <a:lnTo>
                  <a:pt x="268" y="257"/>
                </a:lnTo>
                <a:lnTo>
                  <a:pt x="274" y="263"/>
                </a:lnTo>
                <a:lnTo>
                  <a:pt x="280" y="258"/>
                </a:lnTo>
                <a:lnTo>
                  <a:pt x="286" y="258"/>
                </a:lnTo>
                <a:lnTo>
                  <a:pt x="292" y="256"/>
                </a:lnTo>
                <a:lnTo>
                  <a:pt x="300" y="253"/>
                </a:lnTo>
                <a:lnTo>
                  <a:pt x="292" y="250"/>
                </a:lnTo>
                <a:lnTo>
                  <a:pt x="291" y="248"/>
                </a:lnTo>
                <a:lnTo>
                  <a:pt x="285" y="242"/>
                </a:lnTo>
                <a:lnTo>
                  <a:pt x="279" y="239"/>
                </a:lnTo>
                <a:lnTo>
                  <a:pt x="273" y="237"/>
                </a:lnTo>
                <a:lnTo>
                  <a:pt x="267" y="234"/>
                </a:lnTo>
                <a:lnTo>
                  <a:pt x="260" y="231"/>
                </a:lnTo>
                <a:lnTo>
                  <a:pt x="267" y="232"/>
                </a:lnTo>
                <a:lnTo>
                  <a:pt x="273" y="236"/>
                </a:lnTo>
                <a:lnTo>
                  <a:pt x="280" y="237"/>
                </a:lnTo>
                <a:lnTo>
                  <a:pt x="285" y="239"/>
                </a:lnTo>
                <a:lnTo>
                  <a:pt x="292" y="242"/>
                </a:lnTo>
                <a:lnTo>
                  <a:pt x="298" y="248"/>
                </a:lnTo>
                <a:lnTo>
                  <a:pt x="305" y="252"/>
                </a:lnTo>
                <a:lnTo>
                  <a:pt x="310" y="254"/>
                </a:lnTo>
                <a:lnTo>
                  <a:pt x="317" y="260"/>
                </a:lnTo>
                <a:lnTo>
                  <a:pt x="323" y="265"/>
                </a:lnTo>
                <a:lnTo>
                  <a:pt x="330" y="266"/>
                </a:lnTo>
                <a:lnTo>
                  <a:pt x="333" y="260"/>
                </a:lnTo>
                <a:lnTo>
                  <a:pt x="326" y="253"/>
                </a:lnTo>
                <a:lnTo>
                  <a:pt x="326" y="248"/>
                </a:lnTo>
                <a:lnTo>
                  <a:pt x="319" y="247"/>
                </a:lnTo>
                <a:lnTo>
                  <a:pt x="316" y="248"/>
                </a:lnTo>
                <a:lnTo>
                  <a:pt x="315" y="248"/>
                </a:lnTo>
                <a:lnTo>
                  <a:pt x="309" y="245"/>
                </a:lnTo>
                <a:lnTo>
                  <a:pt x="315" y="241"/>
                </a:lnTo>
                <a:lnTo>
                  <a:pt x="321" y="242"/>
                </a:lnTo>
                <a:lnTo>
                  <a:pt x="328" y="242"/>
                </a:lnTo>
                <a:lnTo>
                  <a:pt x="335" y="244"/>
                </a:lnTo>
                <a:lnTo>
                  <a:pt x="341" y="245"/>
                </a:lnTo>
                <a:lnTo>
                  <a:pt x="347" y="245"/>
                </a:lnTo>
                <a:lnTo>
                  <a:pt x="353" y="246"/>
                </a:lnTo>
                <a:lnTo>
                  <a:pt x="360" y="246"/>
                </a:lnTo>
                <a:lnTo>
                  <a:pt x="363" y="248"/>
                </a:lnTo>
                <a:lnTo>
                  <a:pt x="375" y="248"/>
                </a:lnTo>
                <a:lnTo>
                  <a:pt x="378" y="253"/>
                </a:lnTo>
                <a:lnTo>
                  <a:pt x="385" y="249"/>
                </a:lnTo>
                <a:lnTo>
                  <a:pt x="387" y="257"/>
                </a:lnTo>
                <a:lnTo>
                  <a:pt x="393" y="258"/>
                </a:lnTo>
                <a:lnTo>
                  <a:pt x="399" y="256"/>
                </a:lnTo>
                <a:lnTo>
                  <a:pt x="418" y="256"/>
                </a:lnTo>
                <a:lnTo>
                  <a:pt x="424" y="256"/>
                </a:lnTo>
                <a:lnTo>
                  <a:pt x="430" y="256"/>
                </a:lnTo>
                <a:lnTo>
                  <a:pt x="436" y="254"/>
                </a:lnTo>
                <a:lnTo>
                  <a:pt x="441" y="248"/>
                </a:lnTo>
                <a:lnTo>
                  <a:pt x="443" y="242"/>
                </a:lnTo>
                <a:lnTo>
                  <a:pt x="446" y="234"/>
                </a:lnTo>
                <a:lnTo>
                  <a:pt x="445" y="228"/>
                </a:lnTo>
                <a:lnTo>
                  <a:pt x="438" y="228"/>
                </a:lnTo>
                <a:lnTo>
                  <a:pt x="432" y="228"/>
                </a:lnTo>
                <a:lnTo>
                  <a:pt x="426" y="224"/>
                </a:lnTo>
                <a:lnTo>
                  <a:pt x="420" y="223"/>
                </a:lnTo>
                <a:lnTo>
                  <a:pt x="426" y="218"/>
                </a:lnTo>
                <a:lnTo>
                  <a:pt x="432" y="216"/>
                </a:lnTo>
                <a:lnTo>
                  <a:pt x="438" y="221"/>
                </a:lnTo>
                <a:lnTo>
                  <a:pt x="446" y="214"/>
                </a:lnTo>
                <a:lnTo>
                  <a:pt x="451" y="212"/>
                </a:lnTo>
                <a:lnTo>
                  <a:pt x="457" y="205"/>
                </a:lnTo>
                <a:lnTo>
                  <a:pt x="462" y="208"/>
                </a:lnTo>
                <a:lnTo>
                  <a:pt x="457" y="210"/>
                </a:lnTo>
                <a:lnTo>
                  <a:pt x="450" y="213"/>
                </a:lnTo>
                <a:lnTo>
                  <a:pt x="451" y="221"/>
                </a:lnTo>
                <a:lnTo>
                  <a:pt x="458" y="220"/>
                </a:lnTo>
                <a:lnTo>
                  <a:pt x="459" y="226"/>
                </a:lnTo>
                <a:lnTo>
                  <a:pt x="465" y="225"/>
                </a:lnTo>
                <a:lnTo>
                  <a:pt x="465" y="231"/>
                </a:lnTo>
                <a:lnTo>
                  <a:pt x="471" y="233"/>
                </a:lnTo>
                <a:lnTo>
                  <a:pt x="478" y="232"/>
                </a:lnTo>
                <a:lnTo>
                  <a:pt x="484" y="232"/>
                </a:lnTo>
                <a:lnTo>
                  <a:pt x="490" y="231"/>
                </a:lnTo>
                <a:lnTo>
                  <a:pt x="493" y="239"/>
                </a:lnTo>
                <a:lnTo>
                  <a:pt x="489" y="245"/>
                </a:lnTo>
                <a:lnTo>
                  <a:pt x="486" y="248"/>
                </a:lnTo>
                <a:lnTo>
                  <a:pt x="482" y="256"/>
                </a:lnTo>
                <a:lnTo>
                  <a:pt x="478" y="262"/>
                </a:lnTo>
                <a:lnTo>
                  <a:pt x="484" y="263"/>
                </a:lnTo>
                <a:lnTo>
                  <a:pt x="490" y="257"/>
                </a:lnTo>
                <a:lnTo>
                  <a:pt x="496" y="256"/>
                </a:lnTo>
                <a:lnTo>
                  <a:pt x="504" y="255"/>
                </a:lnTo>
                <a:lnTo>
                  <a:pt x="509" y="253"/>
                </a:lnTo>
                <a:lnTo>
                  <a:pt x="516" y="253"/>
                </a:lnTo>
                <a:lnTo>
                  <a:pt x="509" y="254"/>
                </a:lnTo>
                <a:lnTo>
                  <a:pt x="502" y="256"/>
                </a:lnTo>
                <a:lnTo>
                  <a:pt x="496" y="258"/>
                </a:lnTo>
                <a:lnTo>
                  <a:pt x="502" y="261"/>
                </a:lnTo>
                <a:lnTo>
                  <a:pt x="509" y="258"/>
                </a:lnTo>
                <a:lnTo>
                  <a:pt x="516" y="261"/>
                </a:lnTo>
                <a:lnTo>
                  <a:pt x="513" y="268"/>
                </a:lnTo>
                <a:lnTo>
                  <a:pt x="508" y="270"/>
                </a:lnTo>
                <a:lnTo>
                  <a:pt x="501" y="270"/>
                </a:lnTo>
                <a:lnTo>
                  <a:pt x="494" y="270"/>
                </a:lnTo>
                <a:lnTo>
                  <a:pt x="501" y="275"/>
                </a:lnTo>
                <a:lnTo>
                  <a:pt x="508" y="273"/>
                </a:lnTo>
                <a:lnTo>
                  <a:pt x="513" y="275"/>
                </a:lnTo>
                <a:lnTo>
                  <a:pt x="520" y="273"/>
                </a:lnTo>
                <a:lnTo>
                  <a:pt x="525" y="269"/>
                </a:lnTo>
                <a:lnTo>
                  <a:pt x="532" y="270"/>
                </a:lnTo>
                <a:lnTo>
                  <a:pt x="539" y="271"/>
                </a:lnTo>
                <a:lnTo>
                  <a:pt x="532" y="273"/>
                </a:lnTo>
                <a:lnTo>
                  <a:pt x="526" y="271"/>
                </a:lnTo>
                <a:lnTo>
                  <a:pt x="520" y="274"/>
                </a:lnTo>
                <a:lnTo>
                  <a:pt x="514" y="278"/>
                </a:lnTo>
                <a:lnTo>
                  <a:pt x="517" y="283"/>
                </a:lnTo>
                <a:lnTo>
                  <a:pt x="524" y="287"/>
                </a:lnTo>
                <a:lnTo>
                  <a:pt x="529" y="288"/>
                </a:lnTo>
                <a:lnTo>
                  <a:pt x="537" y="291"/>
                </a:lnTo>
                <a:lnTo>
                  <a:pt x="543" y="295"/>
                </a:lnTo>
                <a:lnTo>
                  <a:pt x="545" y="302"/>
                </a:lnTo>
                <a:lnTo>
                  <a:pt x="540" y="309"/>
                </a:lnTo>
                <a:lnTo>
                  <a:pt x="534" y="309"/>
                </a:lnTo>
                <a:lnTo>
                  <a:pt x="527" y="312"/>
                </a:lnTo>
                <a:lnTo>
                  <a:pt x="521" y="313"/>
                </a:lnTo>
                <a:lnTo>
                  <a:pt x="515" y="314"/>
                </a:lnTo>
                <a:lnTo>
                  <a:pt x="509" y="312"/>
                </a:lnTo>
                <a:lnTo>
                  <a:pt x="501" y="312"/>
                </a:lnTo>
                <a:lnTo>
                  <a:pt x="496" y="312"/>
                </a:lnTo>
                <a:lnTo>
                  <a:pt x="490" y="313"/>
                </a:lnTo>
                <a:lnTo>
                  <a:pt x="484" y="319"/>
                </a:lnTo>
                <a:lnTo>
                  <a:pt x="484" y="327"/>
                </a:lnTo>
                <a:lnTo>
                  <a:pt x="478" y="329"/>
                </a:lnTo>
                <a:lnTo>
                  <a:pt x="475" y="336"/>
                </a:lnTo>
                <a:lnTo>
                  <a:pt x="482" y="336"/>
                </a:lnTo>
                <a:lnTo>
                  <a:pt x="488" y="335"/>
                </a:lnTo>
                <a:lnTo>
                  <a:pt x="494" y="334"/>
                </a:lnTo>
                <a:lnTo>
                  <a:pt x="500" y="331"/>
                </a:lnTo>
                <a:lnTo>
                  <a:pt x="507" y="330"/>
                </a:lnTo>
                <a:lnTo>
                  <a:pt x="513" y="327"/>
                </a:lnTo>
                <a:lnTo>
                  <a:pt x="520" y="326"/>
                </a:lnTo>
                <a:lnTo>
                  <a:pt x="525" y="325"/>
                </a:lnTo>
                <a:lnTo>
                  <a:pt x="532" y="322"/>
                </a:lnTo>
                <a:lnTo>
                  <a:pt x="537" y="315"/>
                </a:lnTo>
                <a:lnTo>
                  <a:pt x="543" y="313"/>
                </a:lnTo>
                <a:lnTo>
                  <a:pt x="548" y="320"/>
                </a:lnTo>
                <a:lnTo>
                  <a:pt x="554" y="321"/>
                </a:lnTo>
                <a:lnTo>
                  <a:pt x="559" y="317"/>
                </a:lnTo>
                <a:lnTo>
                  <a:pt x="566" y="313"/>
                </a:lnTo>
                <a:lnTo>
                  <a:pt x="572" y="310"/>
                </a:lnTo>
                <a:lnTo>
                  <a:pt x="578" y="312"/>
                </a:lnTo>
                <a:lnTo>
                  <a:pt x="572" y="315"/>
                </a:lnTo>
                <a:lnTo>
                  <a:pt x="566" y="315"/>
                </a:lnTo>
                <a:lnTo>
                  <a:pt x="559" y="319"/>
                </a:lnTo>
                <a:lnTo>
                  <a:pt x="565" y="319"/>
                </a:lnTo>
                <a:lnTo>
                  <a:pt x="559" y="321"/>
                </a:lnTo>
                <a:lnTo>
                  <a:pt x="566" y="320"/>
                </a:lnTo>
                <a:lnTo>
                  <a:pt x="572" y="319"/>
                </a:lnTo>
                <a:lnTo>
                  <a:pt x="566" y="325"/>
                </a:lnTo>
                <a:lnTo>
                  <a:pt x="559" y="327"/>
                </a:lnTo>
                <a:lnTo>
                  <a:pt x="565" y="329"/>
                </a:lnTo>
                <a:lnTo>
                  <a:pt x="572" y="326"/>
                </a:lnTo>
                <a:lnTo>
                  <a:pt x="565" y="330"/>
                </a:lnTo>
                <a:lnTo>
                  <a:pt x="569" y="337"/>
                </a:lnTo>
                <a:lnTo>
                  <a:pt x="571" y="344"/>
                </a:lnTo>
                <a:lnTo>
                  <a:pt x="578" y="346"/>
                </a:lnTo>
                <a:lnTo>
                  <a:pt x="584" y="346"/>
                </a:lnTo>
                <a:lnTo>
                  <a:pt x="590" y="349"/>
                </a:lnTo>
                <a:lnTo>
                  <a:pt x="594" y="341"/>
                </a:lnTo>
                <a:lnTo>
                  <a:pt x="588" y="335"/>
                </a:lnTo>
                <a:lnTo>
                  <a:pt x="595" y="334"/>
                </a:lnTo>
                <a:lnTo>
                  <a:pt x="601" y="335"/>
                </a:lnTo>
                <a:lnTo>
                  <a:pt x="607" y="338"/>
                </a:lnTo>
                <a:lnTo>
                  <a:pt x="601" y="339"/>
                </a:lnTo>
                <a:lnTo>
                  <a:pt x="601" y="346"/>
                </a:lnTo>
                <a:lnTo>
                  <a:pt x="595" y="349"/>
                </a:lnTo>
                <a:lnTo>
                  <a:pt x="588" y="353"/>
                </a:lnTo>
                <a:lnTo>
                  <a:pt x="589" y="360"/>
                </a:lnTo>
                <a:lnTo>
                  <a:pt x="596" y="361"/>
                </a:lnTo>
                <a:lnTo>
                  <a:pt x="595" y="365"/>
                </a:lnTo>
                <a:lnTo>
                  <a:pt x="596" y="363"/>
                </a:lnTo>
                <a:lnTo>
                  <a:pt x="602" y="361"/>
                </a:lnTo>
                <a:lnTo>
                  <a:pt x="608" y="360"/>
                </a:lnTo>
                <a:lnTo>
                  <a:pt x="615" y="357"/>
                </a:lnTo>
                <a:lnTo>
                  <a:pt x="609" y="361"/>
                </a:lnTo>
                <a:lnTo>
                  <a:pt x="603" y="363"/>
                </a:lnTo>
                <a:lnTo>
                  <a:pt x="609" y="362"/>
                </a:lnTo>
                <a:lnTo>
                  <a:pt x="615" y="368"/>
                </a:lnTo>
                <a:lnTo>
                  <a:pt x="621" y="367"/>
                </a:lnTo>
                <a:lnTo>
                  <a:pt x="618" y="374"/>
                </a:lnTo>
                <a:lnTo>
                  <a:pt x="617" y="381"/>
                </a:lnTo>
                <a:lnTo>
                  <a:pt x="611" y="387"/>
                </a:lnTo>
                <a:lnTo>
                  <a:pt x="617" y="392"/>
                </a:lnTo>
                <a:lnTo>
                  <a:pt x="619" y="399"/>
                </a:lnTo>
                <a:lnTo>
                  <a:pt x="614" y="404"/>
                </a:lnTo>
                <a:lnTo>
                  <a:pt x="617" y="411"/>
                </a:lnTo>
                <a:lnTo>
                  <a:pt x="614" y="418"/>
                </a:lnTo>
                <a:lnTo>
                  <a:pt x="614" y="425"/>
                </a:lnTo>
                <a:lnTo>
                  <a:pt x="617" y="432"/>
                </a:lnTo>
                <a:lnTo>
                  <a:pt x="611" y="435"/>
                </a:lnTo>
                <a:lnTo>
                  <a:pt x="606" y="441"/>
                </a:lnTo>
                <a:lnTo>
                  <a:pt x="599" y="443"/>
                </a:lnTo>
                <a:lnTo>
                  <a:pt x="594" y="444"/>
                </a:lnTo>
                <a:lnTo>
                  <a:pt x="587" y="444"/>
                </a:lnTo>
                <a:lnTo>
                  <a:pt x="580" y="447"/>
                </a:lnTo>
                <a:lnTo>
                  <a:pt x="574" y="451"/>
                </a:lnTo>
                <a:lnTo>
                  <a:pt x="568" y="457"/>
                </a:lnTo>
                <a:lnTo>
                  <a:pt x="562" y="462"/>
                </a:lnTo>
                <a:lnTo>
                  <a:pt x="564" y="468"/>
                </a:lnTo>
                <a:lnTo>
                  <a:pt x="569" y="470"/>
                </a:lnTo>
                <a:lnTo>
                  <a:pt x="582" y="470"/>
                </a:lnTo>
                <a:lnTo>
                  <a:pt x="587" y="470"/>
                </a:lnTo>
                <a:lnTo>
                  <a:pt x="595" y="471"/>
                </a:lnTo>
                <a:lnTo>
                  <a:pt x="600" y="471"/>
                </a:lnTo>
                <a:lnTo>
                  <a:pt x="607" y="473"/>
                </a:lnTo>
                <a:lnTo>
                  <a:pt x="613" y="474"/>
                </a:lnTo>
                <a:lnTo>
                  <a:pt x="619" y="476"/>
                </a:lnTo>
                <a:lnTo>
                  <a:pt x="626" y="476"/>
                </a:lnTo>
                <a:lnTo>
                  <a:pt x="632" y="473"/>
                </a:lnTo>
                <a:lnTo>
                  <a:pt x="649" y="457"/>
                </a:lnTo>
                <a:lnTo>
                  <a:pt x="649" y="450"/>
                </a:lnTo>
                <a:lnTo>
                  <a:pt x="656" y="448"/>
                </a:lnTo>
                <a:lnTo>
                  <a:pt x="662" y="448"/>
                </a:lnTo>
                <a:lnTo>
                  <a:pt x="669" y="450"/>
                </a:lnTo>
                <a:lnTo>
                  <a:pt x="674" y="451"/>
                </a:lnTo>
                <a:lnTo>
                  <a:pt x="669" y="455"/>
                </a:lnTo>
                <a:lnTo>
                  <a:pt x="674" y="457"/>
                </a:lnTo>
                <a:lnTo>
                  <a:pt x="673" y="464"/>
                </a:lnTo>
                <a:lnTo>
                  <a:pt x="678" y="467"/>
                </a:lnTo>
                <a:lnTo>
                  <a:pt x="686" y="468"/>
                </a:lnTo>
                <a:lnTo>
                  <a:pt x="692" y="470"/>
                </a:lnTo>
                <a:lnTo>
                  <a:pt x="697" y="470"/>
                </a:lnTo>
                <a:lnTo>
                  <a:pt x="703" y="473"/>
                </a:lnTo>
                <a:lnTo>
                  <a:pt x="709" y="476"/>
                </a:lnTo>
                <a:lnTo>
                  <a:pt x="717" y="481"/>
                </a:lnTo>
                <a:lnTo>
                  <a:pt x="710" y="483"/>
                </a:lnTo>
                <a:lnTo>
                  <a:pt x="717" y="483"/>
                </a:lnTo>
                <a:lnTo>
                  <a:pt x="723" y="481"/>
                </a:lnTo>
                <a:lnTo>
                  <a:pt x="717" y="483"/>
                </a:lnTo>
                <a:lnTo>
                  <a:pt x="709" y="486"/>
                </a:lnTo>
                <a:lnTo>
                  <a:pt x="703" y="489"/>
                </a:lnTo>
                <a:lnTo>
                  <a:pt x="710" y="490"/>
                </a:lnTo>
                <a:lnTo>
                  <a:pt x="717" y="486"/>
                </a:lnTo>
                <a:lnTo>
                  <a:pt x="721" y="489"/>
                </a:lnTo>
                <a:lnTo>
                  <a:pt x="716" y="490"/>
                </a:lnTo>
                <a:lnTo>
                  <a:pt x="709" y="491"/>
                </a:lnTo>
                <a:lnTo>
                  <a:pt x="716" y="492"/>
                </a:lnTo>
                <a:lnTo>
                  <a:pt x="721" y="490"/>
                </a:lnTo>
                <a:lnTo>
                  <a:pt x="723" y="491"/>
                </a:lnTo>
                <a:lnTo>
                  <a:pt x="717" y="494"/>
                </a:lnTo>
                <a:lnTo>
                  <a:pt x="709" y="496"/>
                </a:lnTo>
                <a:lnTo>
                  <a:pt x="703" y="498"/>
                </a:lnTo>
                <a:lnTo>
                  <a:pt x="697" y="505"/>
                </a:lnTo>
                <a:lnTo>
                  <a:pt x="691" y="503"/>
                </a:lnTo>
                <a:lnTo>
                  <a:pt x="685" y="499"/>
                </a:lnTo>
                <a:lnTo>
                  <a:pt x="678" y="500"/>
                </a:lnTo>
                <a:lnTo>
                  <a:pt x="672" y="500"/>
                </a:lnTo>
                <a:lnTo>
                  <a:pt x="666" y="504"/>
                </a:lnTo>
                <a:lnTo>
                  <a:pt x="661" y="505"/>
                </a:lnTo>
                <a:lnTo>
                  <a:pt x="655" y="499"/>
                </a:lnTo>
                <a:lnTo>
                  <a:pt x="648" y="500"/>
                </a:lnTo>
                <a:lnTo>
                  <a:pt x="642" y="505"/>
                </a:lnTo>
                <a:lnTo>
                  <a:pt x="636" y="506"/>
                </a:lnTo>
                <a:lnTo>
                  <a:pt x="630" y="511"/>
                </a:lnTo>
                <a:lnTo>
                  <a:pt x="624" y="513"/>
                </a:lnTo>
                <a:lnTo>
                  <a:pt x="617" y="518"/>
                </a:lnTo>
                <a:lnTo>
                  <a:pt x="611" y="521"/>
                </a:lnTo>
                <a:lnTo>
                  <a:pt x="605" y="521"/>
                </a:lnTo>
                <a:lnTo>
                  <a:pt x="608" y="518"/>
                </a:lnTo>
                <a:lnTo>
                  <a:pt x="614" y="516"/>
                </a:lnTo>
                <a:lnTo>
                  <a:pt x="619" y="512"/>
                </a:lnTo>
                <a:lnTo>
                  <a:pt x="614" y="511"/>
                </a:lnTo>
                <a:lnTo>
                  <a:pt x="620" y="506"/>
                </a:lnTo>
                <a:lnTo>
                  <a:pt x="624" y="499"/>
                </a:lnTo>
                <a:lnTo>
                  <a:pt x="627" y="494"/>
                </a:lnTo>
                <a:lnTo>
                  <a:pt x="627" y="487"/>
                </a:lnTo>
                <a:lnTo>
                  <a:pt x="622" y="479"/>
                </a:lnTo>
                <a:lnTo>
                  <a:pt x="616" y="478"/>
                </a:lnTo>
                <a:lnTo>
                  <a:pt x="610" y="476"/>
                </a:lnTo>
                <a:lnTo>
                  <a:pt x="604" y="474"/>
                </a:lnTo>
                <a:lnTo>
                  <a:pt x="598" y="472"/>
                </a:lnTo>
                <a:lnTo>
                  <a:pt x="591" y="472"/>
                </a:lnTo>
                <a:lnTo>
                  <a:pt x="584" y="472"/>
                </a:lnTo>
                <a:lnTo>
                  <a:pt x="573" y="472"/>
                </a:lnTo>
                <a:lnTo>
                  <a:pt x="567" y="472"/>
                </a:lnTo>
                <a:lnTo>
                  <a:pt x="560" y="470"/>
                </a:lnTo>
                <a:lnTo>
                  <a:pt x="554" y="468"/>
                </a:lnTo>
                <a:lnTo>
                  <a:pt x="548" y="470"/>
                </a:lnTo>
                <a:lnTo>
                  <a:pt x="542" y="472"/>
                </a:lnTo>
                <a:lnTo>
                  <a:pt x="536" y="474"/>
                </a:lnTo>
                <a:lnTo>
                  <a:pt x="529" y="480"/>
                </a:lnTo>
                <a:lnTo>
                  <a:pt x="523" y="482"/>
                </a:lnTo>
                <a:lnTo>
                  <a:pt x="517" y="484"/>
                </a:lnTo>
                <a:lnTo>
                  <a:pt x="511" y="487"/>
                </a:lnTo>
                <a:lnTo>
                  <a:pt x="505" y="490"/>
                </a:lnTo>
                <a:lnTo>
                  <a:pt x="498" y="492"/>
                </a:lnTo>
                <a:lnTo>
                  <a:pt x="492" y="496"/>
                </a:lnTo>
                <a:lnTo>
                  <a:pt x="486" y="498"/>
                </a:lnTo>
                <a:lnTo>
                  <a:pt x="474" y="503"/>
                </a:lnTo>
                <a:lnTo>
                  <a:pt x="467" y="505"/>
                </a:lnTo>
                <a:lnTo>
                  <a:pt x="461" y="511"/>
                </a:lnTo>
                <a:lnTo>
                  <a:pt x="465" y="518"/>
                </a:lnTo>
                <a:lnTo>
                  <a:pt x="469" y="524"/>
                </a:lnTo>
                <a:lnTo>
                  <a:pt x="475" y="530"/>
                </a:lnTo>
                <a:lnTo>
                  <a:pt x="482" y="536"/>
                </a:lnTo>
                <a:lnTo>
                  <a:pt x="482" y="543"/>
                </a:lnTo>
                <a:lnTo>
                  <a:pt x="480" y="549"/>
                </a:lnTo>
                <a:lnTo>
                  <a:pt x="479" y="556"/>
                </a:lnTo>
                <a:lnTo>
                  <a:pt x="472" y="555"/>
                </a:lnTo>
                <a:lnTo>
                  <a:pt x="466" y="551"/>
                </a:lnTo>
                <a:lnTo>
                  <a:pt x="460" y="552"/>
                </a:lnTo>
                <a:lnTo>
                  <a:pt x="454" y="551"/>
                </a:lnTo>
                <a:lnTo>
                  <a:pt x="448" y="554"/>
                </a:lnTo>
                <a:lnTo>
                  <a:pt x="441" y="555"/>
                </a:lnTo>
                <a:lnTo>
                  <a:pt x="435" y="560"/>
                </a:lnTo>
                <a:lnTo>
                  <a:pt x="429" y="562"/>
                </a:lnTo>
                <a:lnTo>
                  <a:pt x="423" y="564"/>
                </a:lnTo>
                <a:lnTo>
                  <a:pt x="416" y="560"/>
                </a:lnTo>
                <a:lnTo>
                  <a:pt x="410" y="560"/>
                </a:lnTo>
                <a:lnTo>
                  <a:pt x="403" y="561"/>
                </a:lnTo>
                <a:lnTo>
                  <a:pt x="398" y="561"/>
                </a:lnTo>
                <a:lnTo>
                  <a:pt x="395" y="569"/>
                </a:lnTo>
                <a:lnTo>
                  <a:pt x="389" y="570"/>
                </a:lnTo>
                <a:lnTo>
                  <a:pt x="375" y="569"/>
                </a:lnTo>
                <a:lnTo>
                  <a:pt x="370" y="565"/>
                </a:lnTo>
                <a:lnTo>
                  <a:pt x="363" y="565"/>
                </a:lnTo>
                <a:lnTo>
                  <a:pt x="357" y="569"/>
                </a:lnTo>
                <a:lnTo>
                  <a:pt x="363" y="573"/>
                </a:lnTo>
                <a:lnTo>
                  <a:pt x="370" y="580"/>
                </a:lnTo>
                <a:lnTo>
                  <a:pt x="371" y="587"/>
                </a:lnTo>
                <a:lnTo>
                  <a:pt x="378" y="585"/>
                </a:lnTo>
                <a:lnTo>
                  <a:pt x="371" y="591"/>
                </a:lnTo>
                <a:lnTo>
                  <a:pt x="366" y="591"/>
                </a:lnTo>
                <a:lnTo>
                  <a:pt x="359" y="596"/>
                </a:lnTo>
                <a:lnTo>
                  <a:pt x="363" y="599"/>
                </a:lnTo>
                <a:lnTo>
                  <a:pt x="362" y="605"/>
                </a:lnTo>
                <a:lnTo>
                  <a:pt x="356" y="604"/>
                </a:lnTo>
                <a:lnTo>
                  <a:pt x="355" y="599"/>
                </a:lnTo>
                <a:lnTo>
                  <a:pt x="356" y="592"/>
                </a:lnTo>
                <a:lnTo>
                  <a:pt x="363" y="591"/>
                </a:lnTo>
                <a:lnTo>
                  <a:pt x="368" y="586"/>
                </a:lnTo>
                <a:lnTo>
                  <a:pt x="366" y="579"/>
                </a:lnTo>
                <a:lnTo>
                  <a:pt x="360" y="572"/>
                </a:lnTo>
                <a:lnTo>
                  <a:pt x="355" y="569"/>
                </a:lnTo>
                <a:lnTo>
                  <a:pt x="347" y="568"/>
                </a:lnTo>
                <a:lnTo>
                  <a:pt x="341" y="565"/>
                </a:lnTo>
                <a:lnTo>
                  <a:pt x="336" y="563"/>
                </a:lnTo>
                <a:lnTo>
                  <a:pt x="329" y="561"/>
                </a:lnTo>
                <a:lnTo>
                  <a:pt x="323" y="559"/>
                </a:lnTo>
                <a:lnTo>
                  <a:pt x="316" y="557"/>
                </a:lnTo>
                <a:lnTo>
                  <a:pt x="310" y="560"/>
                </a:lnTo>
                <a:lnTo>
                  <a:pt x="305" y="557"/>
                </a:lnTo>
                <a:lnTo>
                  <a:pt x="303" y="556"/>
                </a:lnTo>
                <a:lnTo>
                  <a:pt x="297" y="555"/>
                </a:lnTo>
                <a:lnTo>
                  <a:pt x="290" y="556"/>
                </a:lnTo>
                <a:lnTo>
                  <a:pt x="291" y="563"/>
                </a:lnTo>
                <a:lnTo>
                  <a:pt x="285" y="562"/>
                </a:lnTo>
                <a:lnTo>
                  <a:pt x="282" y="569"/>
                </a:lnTo>
                <a:lnTo>
                  <a:pt x="281" y="576"/>
                </a:lnTo>
                <a:lnTo>
                  <a:pt x="275" y="577"/>
                </a:lnTo>
                <a:lnTo>
                  <a:pt x="269" y="577"/>
                </a:lnTo>
                <a:lnTo>
                  <a:pt x="262" y="580"/>
                </a:lnTo>
                <a:lnTo>
                  <a:pt x="256" y="581"/>
                </a:lnTo>
                <a:lnTo>
                  <a:pt x="250" y="584"/>
                </a:lnTo>
                <a:lnTo>
                  <a:pt x="244" y="586"/>
                </a:lnTo>
                <a:lnTo>
                  <a:pt x="238" y="589"/>
                </a:lnTo>
                <a:lnTo>
                  <a:pt x="231" y="595"/>
                </a:lnTo>
                <a:lnTo>
                  <a:pt x="227" y="603"/>
                </a:lnTo>
                <a:lnTo>
                  <a:pt x="222" y="607"/>
                </a:lnTo>
                <a:lnTo>
                  <a:pt x="215" y="608"/>
                </a:lnTo>
                <a:lnTo>
                  <a:pt x="222" y="609"/>
                </a:lnTo>
                <a:lnTo>
                  <a:pt x="218" y="616"/>
                </a:lnTo>
                <a:lnTo>
                  <a:pt x="217" y="619"/>
                </a:lnTo>
                <a:lnTo>
                  <a:pt x="221" y="625"/>
                </a:lnTo>
                <a:lnTo>
                  <a:pt x="222" y="632"/>
                </a:lnTo>
                <a:lnTo>
                  <a:pt x="229" y="635"/>
                </a:lnTo>
                <a:lnTo>
                  <a:pt x="234" y="636"/>
                </a:lnTo>
                <a:lnTo>
                  <a:pt x="242" y="641"/>
                </a:lnTo>
                <a:lnTo>
                  <a:pt x="248" y="639"/>
                </a:lnTo>
                <a:lnTo>
                  <a:pt x="254" y="636"/>
                </a:lnTo>
                <a:lnTo>
                  <a:pt x="260" y="639"/>
                </a:lnTo>
                <a:lnTo>
                  <a:pt x="267" y="643"/>
                </a:lnTo>
                <a:lnTo>
                  <a:pt x="273" y="643"/>
                </a:lnTo>
                <a:lnTo>
                  <a:pt x="274" y="636"/>
                </a:lnTo>
                <a:lnTo>
                  <a:pt x="280" y="636"/>
                </a:lnTo>
                <a:lnTo>
                  <a:pt x="286" y="636"/>
                </a:lnTo>
                <a:lnTo>
                  <a:pt x="292" y="637"/>
                </a:lnTo>
                <a:lnTo>
                  <a:pt x="299" y="637"/>
                </a:lnTo>
                <a:lnTo>
                  <a:pt x="305" y="632"/>
                </a:lnTo>
                <a:lnTo>
                  <a:pt x="311" y="631"/>
                </a:lnTo>
                <a:lnTo>
                  <a:pt x="317" y="631"/>
                </a:lnTo>
                <a:lnTo>
                  <a:pt x="323" y="632"/>
                </a:lnTo>
                <a:lnTo>
                  <a:pt x="323" y="625"/>
                </a:lnTo>
                <a:lnTo>
                  <a:pt x="330" y="626"/>
                </a:lnTo>
                <a:lnTo>
                  <a:pt x="328" y="620"/>
                </a:lnTo>
                <a:lnTo>
                  <a:pt x="333" y="616"/>
                </a:lnTo>
                <a:lnTo>
                  <a:pt x="346" y="620"/>
                </a:lnTo>
                <a:lnTo>
                  <a:pt x="352" y="625"/>
                </a:lnTo>
                <a:lnTo>
                  <a:pt x="359" y="624"/>
                </a:lnTo>
                <a:lnTo>
                  <a:pt x="364" y="628"/>
                </a:lnTo>
                <a:lnTo>
                  <a:pt x="370" y="631"/>
                </a:lnTo>
                <a:lnTo>
                  <a:pt x="376" y="629"/>
                </a:lnTo>
                <a:lnTo>
                  <a:pt x="382" y="628"/>
                </a:lnTo>
                <a:lnTo>
                  <a:pt x="388" y="621"/>
                </a:lnTo>
                <a:lnTo>
                  <a:pt x="392" y="615"/>
                </a:lnTo>
                <a:lnTo>
                  <a:pt x="385" y="609"/>
                </a:lnTo>
                <a:lnTo>
                  <a:pt x="379" y="603"/>
                </a:lnTo>
                <a:lnTo>
                  <a:pt x="392" y="603"/>
                </a:lnTo>
                <a:lnTo>
                  <a:pt x="398" y="597"/>
                </a:lnTo>
                <a:lnTo>
                  <a:pt x="404" y="595"/>
                </a:lnTo>
                <a:lnTo>
                  <a:pt x="398" y="601"/>
                </a:lnTo>
                <a:lnTo>
                  <a:pt x="392" y="604"/>
                </a:lnTo>
                <a:lnTo>
                  <a:pt x="394" y="611"/>
                </a:lnTo>
                <a:lnTo>
                  <a:pt x="400" y="617"/>
                </a:lnTo>
                <a:lnTo>
                  <a:pt x="406" y="610"/>
                </a:lnTo>
                <a:lnTo>
                  <a:pt x="411" y="611"/>
                </a:lnTo>
                <a:lnTo>
                  <a:pt x="418" y="607"/>
                </a:lnTo>
                <a:lnTo>
                  <a:pt x="416" y="612"/>
                </a:lnTo>
                <a:lnTo>
                  <a:pt x="410" y="617"/>
                </a:lnTo>
                <a:lnTo>
                  <a:pt x="416" y="620"/>
                </a:lnTo>
                <a:lnTo>
                  <a:pt x="410" y="620"/>
                </a:lnTo>
                <a:lnTo>
                  <a:pt x="409" y="626"/>
                </a:lnTo>
                <a:lnTo>
                  <a:pt x="403" y="632"/>
                </a:lnTo>
                <a:lnTo>
                  <a:pt x="409" y="632"/>
                </a:lnTo>
                <a:lnTo>
                  <a:pt x="415" y="625"/>
                </a:lnTo>
                <a:lnTo>
                  <a:pt x="421" y="623"/>
                </a:lnTo>
                <a:lnTo>
                  <a:pt x="422" y="616"/>
                </a:lnTo>
                <a:lnTo>
                  <a:pt x="427" y="620"/>
                </a:lnTo>
                <a:lnTo>
                  <a:pt x="434" y="618"/>
                </a:lnTo>
                <a:lnTo>
                  <a:pt x="436" y="611"/>
                </a:lnTo>
                <a:lnTo>
                  <a:pt x="442" y="616"/>
                </a:lnTo>
                <a:lnTo>
                  <a:pt x="440" y="621"/>
                </a:lnTo>
                <a:lnTo>
                  <a:pt x="447" y="620"/>
                </a:lnTo>
                <a:lnTo>
                  <a:pt x="451" y="615"/>
                </a:lnTo>
                <a:lnTo>
                  <a:pt x="458" y="615"/>
                </a:lnTo>
                <a:lnTo>
                  <a:pt x="452" y="619"/>
                </a:lnTo>
                <a:lnTo>
                  <a:pt x="446" y="623"/>
                </a:lnTo>
                <a:lnTo>
                  <a:pt x="438" y="626"/>
                </a:lnTo>
                <a:lnTo>
                  <a:pt x="439" y="633"/>
                </a:lnTo>
                <a:lnTo>
                  <a:pt x="446" y="637"/>
                </a:lnTo>
                <a:lnTo>
                  <a:pt x="446" y="644"/>
                </a:lnTo>
                <a:lnTo>
                  <a:pt x="451" y="644"/>
                </a:lnTo>
                <a:lnTo>
                  <a:pt x="451" y="651"/>
                </a:lnTo>
                <a:lnTo>
                  <a:pt x="454" y="658"/>
                </a:lnTo>
                <a:lnTo>
                  <a:pt x="459" y="652"/>
                </a:lnTo>
                <a:lnTo>
                  <a:pt x="459" y="659"/>
                </a:lnTo>
                <a:lnTo>
                  <a:pt x="454" y="666"/>
                </a:lnTo>
                <a:lnTo>
                  <a:pt x="460" y="670"/>
                </a:lnTo>
                <a:lnTo>
                  <a:pt x="466" y="668"/>
                </a:lnTo>
                <a:lnTo>
                  <a:pt x="472" y="666"/>
                </a:lnTo>
                <a:lnTo>
                  <a:pt x="479" y="665"/>
                </a:lnTo>
                <a:lnTo>
                  <a:pt x="472" y="668"/>
                </a:lnTo>
                <a:lnTo>
                  <a:pt x="466" y="673"/>
                </a:lnTo>
                <a:lnTo>
                  <a:pt x="461" y="681"/>
                </a:lnTo>
                <a:lnTo>
                  <a:pt x="466" y="677"/>
                </a:lnTo>
                <a:lnTo>
                  <a:pt x="472" y="677"/>
                </a:lnTo>
                <a:lnTo>
                  <a:pt x="480" y="677"/>
                </a:lnTo>
                <a:lnTo>
                  <a:pt x="486" y="676"/>
                </a:lnTo>
                <a:lnTo>
                  <a:pt x="480" y="675"/>
                </a:lnTo>
                <a:lnTo>
                  <a:pt x="486" y="670"/>
                </a:lnTo>
                <a:lnTo>
                  <a:pt x="489" y="677"/>
                </a:lnTo>
                <a:lnTo>
                  <a:pt x="496" y="677"/>
                </a:lnTo>
                <a:lnTo>
                  <a:pt x="498" y="684"/>
                </a:lnTo>
                <a:lnTo>
                  <a:pt x="505" y="683"/>
                </a:lnTo>
                <a:lnTo>
                  <a:pt x="511" y="685"/>
                </a:lnTo>
                <a:lnTo>
                  <a:pt x="505" y="690"/>
                </a:lnTo>
                <a:lnTo>
                  <a:pt x="498" y="693"/>
                </a:lnTo>
                <a:lnTo>
                  <a:pt x="492" y="694"/>
                </a:lnTo>
                <a:lnTo>
                  <a:pt x="486" y="698"/>
                </a:lnTo>
                <a:lnTo>
                  <a:pt x="480" y="698"/>
                </a:lnTo>
                <a:lnTo>
                  <a:pt x="474" y="697"/>
                </a:lnTo>
                <a:lnTo>
                  <a:pt x="467" y="697"/>
                </a:lnTo>
                <a:lnTo>
                  <a:pt x="461" y="697"/>
                </a:lnTo>
                <a:lnTo>
                  <a:pt x="467" y="698"/>
                </a:lnTo>
                <a:lnTo>
                  <a:pt x="474" y="701"/>
                </a:lnTo>
                <a:lnTo>
                  <a:pt x="472" y="707"/>
                </a:lnTo>
                <a:lnTo>
                  <a:pt x="474" y="714"/>
                </a:lnTo>
                <a:lnTo>
                  <a:pt x="480" y="721"/>
                </a:lnTo>
                <a:lnTo>
                  <a:pt x="486" y="724"/>
                </a:lnTo>
                <a:lnTo>
                  <a:pt x="490" y="724"/>
                </a:lnTo>
                <a:lnTo>
                  <a:pt x="496" y="723"/>
                </a:lnTo>
                <a:lnTo>
                  <a:pt x="504" y="721"/>
                </a:lnTo>
                <a:lnTo>
                  <a:pt x="509" y="716"/>
                </a:lnTo>
                <a:lnTo>
                  <a:pt x="504" y="723"/>
                </a:lnTo>
                <a:lnTo>
                  <a:pt x="497" y="725"/>
                </a:lnTo>
                <a:lnTo>
                  <a:pt x="491" y="728"/>
                </a:lnTo>
                <a:lnTo>
                  <a:pt x="497" y="729"/>
                </a:lnTo>
                <a:lnTo>
                  <a:pt x="504" y="732"/>
                </a:lnTo>
                <a:lnTo>
                  <a:pt x="510" y="737"/>
                </a:lnTo>
                <a:lnTo>
                  <a:pt x="516" y="738"/>
                </a:lnTo>
                <a:lnTo>
                  <a:pt x="523" y="742"/>
                </a:lnTo>
                <a:lnTo>
                  <a:pt x="528" y="746"/>
                </a:lnTo>
                <a:lnTo>
                  <a:pt x="535" y="746"/>
                </a:lnTo>
                <a:lnTo>
                  <a:pt x="538" y="745"/>
                </a:lnTo>
                <a:lnTo>
                  <a:pt x="544" y="746"/>
                </a:lnTo>
                <a:lnTo>
                  <a:pt x="550" y="742"/>
                </a:lnTo>
                <a:lnTo>
                  <a:pt x="556" y="745"/>
                </a:lnTo>
                <a:lnTo>
                  <a:pt x="562" y="745"/>
                </a:lnTo>
                <a:lnTo>
                  <a:pt x="568" y="745"/>
                </a:lnTo>
                <a:lnTo>
                  <a:pt x="562" y="746"/>
                </a:lnTo>
                <a:lnTo>
                  <a:pt x="556" y="750"/>
                </a:lnTo>
                <a:lnTo>
                  <a:pt x="556" y="757"/>
                </a:lnTo>
                <a:lnTo>
                  <a:pt x="562" y="758"/>
                </a:lnTo>
                <a:lnTo>
                  <a:pt x="562" y="764"/>
                </a:lnTo>
                <a:lnTo>
                  <a:pt x="569" y="771"/>
                </a:lnTo>
                <a:lnTo>
                  <a:pt x="580" y="773"/>
                </a:lnTo>
                <a:lnTo>
                  <a:pt x="586" y="780"/>
                </a:lnTo>
                <a:lnTo>
                  <a:pt x="592" y="781"/>
                </a:lnTo>
                <a:lnTo>
                  <a:pt x="599" y="782"/>
                </a:lnTo>
                <a:lnTo>
                  <a:pt x="605" y="783"/>
                </a:lnTo>
                <a:lnTo>
                  <a:pt x="611" y="783"/>
                </a:lnTo>
                <a:lnTo>
                  <a:pt x="617" y="785"/>
                </a:lnTo>
                <a:lnTo>
                  <a:pt x="624" y="785"/>
                </a:lnTo>
                <a:lnTo>
                  <a:pt x="630" y="788"/>
                </a:lnTo>
                <a:lnTo>
                  <a:pt x="636" y="788"/>
                </a:lnTo>
                <a:lnTo>
                  <a:pt x="642" y="788"/>
                </a:lnTo>
                <a:lnTo>
                  <a:pt x="647" y="793"/>
                </a:lnTo>
                <a:lnTo>
                  <a:pt x="655" y="797"/>
                </a:lnTo>
                <a:lnTo>
                  <a:pt x="661" y="797"/>
                </a:lnTo>
                <a:lnTo>
                  <a:pt x="667" y="797"/>
                </a:lnTo>
                <a:lnTo>
                  <a:pt x="673" y="801"/>
                </a:lnTo>
                <a:lnTo>
                  <a:pt x="679" y="806"/>
                </a:lnTo>
                <a:lnTo>
                  <a:pt x="686" y="809"/>
                </a:lnTo>
                <a:lnTo>
                  <a:pt x="692" y="809"/>
                </a:lnTo>
                <a:lnTo>
                  <a:pt x="698" y="807"/>
                </a:lnTo>
                <a:lnTo>
                  <a:pt x="704" y="806"/>
                </a:lnTo>
                <a:lnTo>
                  <a:pt x="703" y="801"/>
                </a:lnTo>
                <a:lnTo>
                  <a:pt x="701" y="794"/>
                </a:lnTo>
                <a:lnTo>
                  <a:pt x="708" y="793"/>
                </a:lnTo>
                <a:lnTo>
                  <a:pt x="714" y="786"/>
                </a:lnTo>
                <a:lnTo>
                  <a:pt x="707" y="782"/>
                </a:lnTo>
                <a:lnTo>
                  <a:pt x="708" y="776"/>
                </a:lnTo>
                <a:lnTo>
                  <a:pt x="702" y="774"/>
                </a:lnTo>
                <a:lnTo>
                  <a:pt x="696" y="776"/>
                </a:lnTo>
                <a:lnTo>
                  <a:pt x="702" y="772"/>
                </a:lnTo>
                <a:lnTo>
                  <a:pt x="697" y="769"/>
                </a:lnTo>
                <a:lnTo>
                  <a:pt x="701" y="763"/>
                </a:lnTo>
                <a:lnTo>
                  <a:pt x="698" y="756"/>
                </a:lnTo>
                <a:lnTo>
                  <a:pt x="693" y="754"/>
                </a:lnTo>
                <a:lnTo>
                  <a:pt x="687" y="752"/>
                </a:lnTo>
                <a:lnTo>
                  <a:pt x="680" y="749"/>
                </a:lnTo>
                <a:lnTo>
                  <a:pt x="681" y="742"/>
                </a:lnTo>
                <a:lnTo>
                  <a:pt x="676" y="741"/>
                </a:lnTo>
                <a:lnTo>
                  <a:pt x="676" y="734"/>
                </a:lnTo>
                <a:lnTo>
                  <a:pt x="669" y="730"/>
                </a:lnTo>
                <a:lnTo>
                  <a:pt x="664" y="732"/>
                </a:lnTo>
                <a:lnTo>
                  <a:pt x="669" y="728"/>
                </a:lnTo>
                <a:lnTo>
                  <a:pt x="663" y="725"/>
                </a:lnTo>
                <a:lnTo>
                  <a:pt x="657" y="731"/>
                </a:lnTo>
                <a:lnTo>
                  <a:pt x="661" y="724"/>
                </a:lnTo>
                <a:lnTo>
                  <a:pt x="667" y="723"/>
                </a:lnTo>
                <a:lnTo>
                  <a:pt x="661" y="722"/>
                </a:lnTo>
                <a:lnTo>
                  <a:pt x="655" y="720"/>
                </a:lnTo>
                <a:lnTo>
                  <a:pt x="647" y="716"/>
                </a:lnTo>
                <a:lnTo>
                  <a:pt x="642" y="714"/>
                </a:lnTo>
                <a:lnTo>
                  <a:pt x="643" y="707"/>
                </a:lnTo>
                <a:lnTo>
                  <a:pt x="638" y="701"/>
                </a:lnTo>
                <a:lnTo>
                  <a:pt x="634" y="693"/>
                </a:lnTo>
                <a:lnTo>
                  <a:pt x="630" y="686"/>
                </a:lnTo>
                <a:lnTo>
                  <a:pt x="629" y="681"/>
                </a:lnTo>
                <a:lnTo>
                  <a:pt x="635" y="676"/>
                </a:lnTo>
                <a:lnTo>
                  <a:pt x="641" y="674"/>
                </a:lnTo>
                <a:lnTo>
                  <a:pt x="647" y="676"/>
                </a:lnTo>
                <a:lnTo>
                  <a:pt x="654" y="682"/>
                </a:lnTo>
                <a:lnTo>
                  <a:pt x="659" y="680"/>
                </a:lnTo>
                <a:lnTo>
                  <a:pt x="660" y="686"/>
                </a:lnTo>
                <a:lnTo>
                  <a:pt x="666" y="690"/>
                </a:lnTo>
                <a:lnTo>
                  <a:pt x="670" y="698"/>
                </a:lnTo>
                <a:lnTo>
                  <a:pt x="676" y="701"/>
                </a:lnTo>
                <a:lnTo>
                  <a:pt x="677" y="694"/>
                </a:lnTo>
                <a:lnTo>
                  <a:pt x="676" y="688"/>
                </a:lnTo>
                <a:lnTo>
                  <a:pt x="678" y="681"/>
                </a:lnTo>
                <a:lnTo>
                  <a:pt x="678" y="675"/>
                </a:lnTo>
                <a:lnTo>
                  <a:pt x="681" y="681"/>
                </a:lnTo>
                <a:lnTo>
                  <a:pt x="686" y="689"/>
                </a:lnTo>
                <a:lnTo>
                  <a:pt x="688" y="694"/>
                </a:lnTo>
                <a:lnTo>
                  <a:pt x="692" y="701"/>
                </a:lnTo>
                <a:lnTo>
                  <a:pt x="696" y="708"/>
                </a:lnTo>
                <a:lnTo>
                  <a:pt x="702" y="708"/>
                </a:lnTo>
                <a:lnTo>
                  <a:pt x="707" y="701"/>
                </a:lnTo>
                <a:lnTo>
                  <a:pt x="706" y="708"/>
                </a:lnTo>
                <a:lnTo>
                  <a:pt x="705" y="715"/>
                </a:lnTo>
                <a:lnTo>
                  <a:pt x="706" y="716"/>
                </a:lnTo>
                <a:lnTo>
                  <a:pt x="713" y="709"/>
                </a:lnTo>
                <a:lnTo>
                  <a:pt x="713" y="716"/>
                </a:lnTo>
                <a:lnTo>
                  <a:pt x="709" y="723"/>
                </a:lnTo>
                <a:lnTo>
                  <a:pt x="716" y="729"/>
                </a:lnTo>
                <a:lnTo>
                  <a:pt x="714" y="722"/>
                </a:lnTo>
                <a:lnTo>
                  <a:pt x="720" y="720"/>
                </a:lnTo>
                <a:lnTo>
                  <a:pt x="722" y="713"/>
                </a:lnTo>
                <a:lnTo>
                  <a:pt x="721" y="708"/>
                </a:lnTo>
                <a:lnTo>
                  <a:pt x="724" y="715"/>
                </a:lnTo>
                <a:lnTo>
                  <a:pt x="722" y="722"/>
                </a:lnTo>
                <a:lnTo>
                  <a:pt x="725" y="729"/>
                </a:lnTo>
                <a:lnTo>
                  <a:pt x="731" y="730"/>
                </a:lnTo>
                <a:lnTo>
                  <a:pt x="733" y="732"/>
                </a:lnTo>
                <a:lnTo>
                  <a:pt x="735" y="725"/>
                </a:lnTo>
                <a:lnTo>
                  <a:pt x="733" y="720"/>
                </a:lnTo>
                <a:lnTo>
                  <a:pt x="739" y="725"/>
                </a:lnTo>
                <a:lnTo>
                  <a:pt x="746" y="729"/>
                </a:lnTo>
                <a:lnTo>
                  <a:pt x="752" y="725"/>
                </a:lnTo>
                <a:lnTo>
                  <a:pt x="745" y="731"/>
                </a:lnTo>
                <a:lnTo>
                  <a:pt x="752" y="731"/>
                </a:lnTo>
                <a:lnTo>
                  <a:pt x="757" y="725"/>
                </a:lnTo>
                <a:lnTo>
                  <a:pt x="755" y="732"/>
                </a:lnTo>
                <a:lnTo>
                  <a:pt x="756" y="738"/>
                </a:lnTo>
                <a:lnTo>
                  <a:pt x="762" y="740"/>
                </a:lnTo>
                <a:lnTo>
                  <a:pt x="767" y="739"/>
                </a:lnTo>
                <a:lnTo>
                  <a:pt x="774" y="733"/>
                </a:lnTo>
                <a:lnTo>
                  <a:pt x="775" y="740"/>
                </a:lnTo>
                <a:lnTo>
                  <a:pt x="767" y="741"/>
                </a:lnTo>
                <a:lnTo>
                  <a:pt x="766" y="747"/>
                </a:lnTo>
                <a:lnTo>
                  <a:pt x="766" y="755"/>
                </a:lnTo>
                <a:lnTo>
                  <a:pt x="771" y="758"/>
                </a:lnTo>
                <a:lnTo>
                  <a:pt x="779" y="755"/>
                </a:lnTo>
                <a:lnTo>
                  <a:pt x="783" y="748"/>
                </a:lnTo>
                <a:lnTo>
                  <a:pt x="781" y="741"/>
                </a:lnTo>
                <a:lnTo>
                  <a:pt x="779" y="736"/>
                </a:lnTo>
                <a:lnTo>
                  <a:pt x="779" y="729"/>
                </a:lnTo>
                <a:lnTo>
                  <a:pt x="785" y="729"/>
                </a:lnTo>
                <a:lnTo>
                  <a:pt x="791" y="736"/>
                </a:lnTo>
                <a:lnTo>
                  <a:pt x="797" y="738"/>
                </a:lnTo>
                <a:lnTo>
                  <a:pt x="804" y="736"/>
                </a:lnTo>
                <a:lnTo>
                  <a:pt x="804" y="729"/>
                </a:lnTo>
                <a:lnTo>
                  <a:pt x="803" y="722"/>
                </a:lnTo>
                <a:lnTo>
                  <a:pt x="804" y="715"/>
                </a:lnTo>
                <a:lnTo>
                  <a:pt x="797" y="716"/>
                </a:lnTo>
                <a:lnTo>
                  <a:pt x="796" y="709"/>
                </a:lnTo>
                <a:lnTo>
                  <a:pt x="803" y="709"/>
                </a:lnTo>
                <a:lnTo>
                  <a:pt x="808" y="704"/>
                </a:lnTo>
                <a:lnTo>
                  <a:pt x="801" y="699"/>
                </a:lnTo>
                <a:lnTo>
                  <a:pt x="808" y="696"/>
                </a:lnTo>
                <a:lnTo>
                  <a:pt x="809" y="689"/>
                </a:lnTo>
                <a:lnTo>
                  <a:pt x="815" y="686"/>
                </a:lnTo>
                <a:lnTo>
                  <a:pt x="813" y="680"/>
                </a:lnTo>
                <a:lnTo>
                  <a:pt x="809" y="673"/>
                </a:lnTo>
                <a:lnTo>
                  <a:pt x="814" y="680"/>
                </a:lnTo>
                <a:lnTo>
                  <a:pt x="817" y="686"/>
                </a:lnTo>
                <a:lnTo>
                  <a:pt x="819" y="693"/>
                </a:lnTo>
                <a:lnTo>
                  <a:pt x="817" y="700"/>
                </a:lnTo>
                <a:lnTo>
                  <a:pt x="818" y="707"/>
                </a:lnTo>
                <a:lnTo>
                  <a:pt x="824" y="710"/>
                </a:lnTo>
                <a:lnTo>
                  <a:pt x="827" y="707"/>
                </a:lnTo>
                <a:lnTo>
                  <a:pt x="825" y="699"/>
                </a:lnTo>
                <a:lnTo>
                  <a:pt x="831" y="699"/>
                </a:lnTo>
                <a:lnTo>
                  <a:pt x="835" y="691"/>
                </a:lnTo>
                <a:lnTo>
                  <a:pt x="835" y="685"/>
                </a:lnTo>
                <a:lnTo>
                  <a:pt x="840" y="678"/>
                </a:lnTo>
                <a:lnTo>
                  <a:pt x="834" y="675"/>
                </a:lnTo>
                <a:lnTo>
                  <a:pt x="827" y="674"/>
                </a:lnTo>
                <a:lnTo>
                  <a:pt x="829" y="668"/>
                </a:lnTo>
                <a:lnTo>
                  <a:pt x="835" y="673"/>
                </a:lnTo>
                <a:lnTo>
                  <a:pt x="842" y="677"/>
                </a:lnTo>
                <a:lnTo>
                  <a:pt x="848" y="680"/>
                </a:lnTo>
                <a:lnTo>
                  <a:pt x="842" y="673"/>
                </a:lnTo>
                <a:lnTo>
                  <a:pt x="848" y="668"/>
                </a:lnTo>
                <a:lnTo>
                  <a:pt x="848" y="665"/>
                </a:lnTo>
                <a:lnTo>
                  <a:pt x="842" y="664"/>
                </a:lnTo>
                <a:lnTo>
                  <a:pt x="836" y="669"/>
                </a:lnTo>
                <a:lnTo>
                  <a:pt x="829" y="668"/>
                </a:lnTo>
                <a:lnTo>
                  <a:pt x="830" y="667"/>
                </a:lnTo>
                <a:lnTo>
                  <a:pt x="837" y="662"/>
                </a:lnTo>
                <a:lnTo>
                  <a:pt x="843" y="660"/>
                </a:lnTo>
                <a:lnTo>
                  <a:pt x="837" y="657"/>
                </a:lnTo>
                <a:lnTo>
                  <a:pt x="830" y="656"/>
                </a:lnTo>
                <a:lnTo>
                  <a:pt x="823" y="656"/>
                </a:lnTo>
                <a:lnTo>
                  <a:pt x="829" y="653"/>
                </a:lnTo>
                <a:lnTo>
                  <a:pt x="823" y="652"/>
                </a:lnTo>
                <a:lnTo>
                  <a:pt x="824" y="645"/>
                </a:lnTo>
                <a:lnTo>
                  <a:pt x="818" y="647"/>
                </a:lnTo>
                <a:lnTo>
                  <a:pt x="824" y="643"/>
                </a:lnTo>
                <a:lnTo>
                  <a:pt x="821" y="641"/>
                </a:lnTo>
                <a:lnTo>
                  <a:pt x="815" y="641"/>
                </a:lnTo>
                <a:lnTo>
                  <a:pt x="821" y="635"/>
                </a:lnTo>
                <a:lnTo>
                  <a:pt x="827" y="637"/>
                </a:lnTo>
                <a:lnTo>
                  <a:pt x="834" y="634"/>
                </a:lnTo>
                <a:lnTo>
                  <a:pt x="840" y="628"/>
                </a:lnTo>
                <a:lnTo>
                  <a:pt x="844" y="621"/>
                </a:lnTo>
                <a:lnTo>
                  <a:pt x="838" y="624"/>
                </a:lnTo>
                <a:lnTo>
                  <a:pt x="830" y="624"/>
                </a:lnTo>
                <a:lnTo>
                  <a:pt x="827" y="626"/>
                </a:lnTo>
                <a:lnTo>
                  <a:pt x="834" y="620"/>
                </a:lnTo>
                <a:lnTo>
                  <a:pt x="827" y="623"/>
                </a:lnTo>
                <a:lnTo>
                  <a:pt x="821" y="623"/>
                </a:lnTo>
                <a:lnTo>
                  <a:pt x="815" y="624"/>
                </a:lnTo>
                <a:lnTo>
                  <a:pt x="817" y="617"/>
                </a:lnTo>
                <a:lnTo>
                  <a:pt x="822" y="615"/>
                </a:lnTo>
                <a:lnTo>
                  <a:pt x="828" y="608"/>
                </a:lnTo>
                <a:lnTo>
                  <a:pt x="822" y="608"/>
                </a:lnTo>
                <a:lnTo>
                  <a:pt x="827" y="602"/>
                </a:lnTo>
                <a:lnTo>
                  <a:pt x="822" y="596"/>
                </a:lnTo>
                <a:lnTo>
                  <a:pt x="816" y="601"/>
                </a:lnTo>
                <a:lnTo>
                  <a:pt x="815" y="608"/>
                </a:lnTo>
                <a:lnTo>
                  <a:pt x="808" y="608"/>
                </a:lnTo>
                <a:lnTo>
                  <a:pt x="812" y="601"/>
                </a:lnTo>
                <a:lnTo>
                  <a:pt x="806" y="603"/>
                </a:lnTo>
                <a:lnTo>
                  <a:pt x="799" y="609"/>
                </a:lnTo>
                <a:lnTo>
                  <a:pt x="798" y="609"/>
                </a:lnTo>
                <a:lnTo>
                  <a:pt x="803" y="603"/>
                </a:lnTo>
                <a:lnTo>
                  <a:pt x="807" y="596"/>
                </a:lnTo>
                <a:lnTo>
                  <a:pt x="801" y="596"/>
                </a:lnTo>
                <a:lnTo>
                  <a:pt x="794" y="593"/>
                </a:lnTo>
                <a:lnTo>
                  <a:pt x="792" y="586"/>
                </a:lnTo>
                <a:lnTo>
                  <a:pt x="786" y="593"/>
                </a:lnTo>
                <a:lnTo>
                  <a:pt x="780" y="599"/>
                </a:lnTo>
                <a:lnTo>
                  <a:pt x="781" y="593"/>
                </a:lnTo>
                <a:lnTo>
                  <a:pt x="784" y="586"/>
                </a:lnTo>
                <a:lnTo>
                  <a:pt x="778" y="585"/>
                </a:lnTo>
                <a:lnTo>
                  <a:pt x="784" y="583"/>
                </a:lnTo>
                <a:lnTo>
                  <a:pt x="790" y="577"/>
                </a:lnTo>
                <a:lnTo>
                  <a:pt x="784" y="578"/>
                </a:lnTo>
                <a:lnTo>
                  <a:pt x="778" y="583"/>
                </a:lnTo>
                <a:lnTo>
                  <a:pt x="771" y="583"/>
                </a:lnTo>
                <a:lnTo>
                  <a:pt x="778" y="580"/>
                </a:lnTo>
                <a:lnTo>
                  <a:pt x="783" y="573"/>
                </a:lnTo>
                <a:lnTo>
                  <a:pt x="777" y="572"/>
                </a:lnTo>
                <a:lnTo>
                  <a:pt x="778" y="565"/>
                </a:lnTo>
                <a:lnTo>
                  <a:pt x="771" y="563"/>
                </a:lnTo>
                <a:lnTo>
                  <a:pt x="766" y="564"/>
                </a:lnTo>
                <a:lnTo>
                  <a:pt x="773" y="562"/>
                </a:lnTo>
                <a:lnTo>
                  <a:pt x="779" y="563"/>
                </a:lnTo>
                <a:lnTo>
                  <a:pt x="785" y="559"/>
                </a:lnTo>
                <a:lnTo>
                  <a:pt x="786" y="555"/>
                </a:lnTo>
                <a:lnTo>
                  <a:pt x="780" y="555"/>
                </a:lnTo>
                <a:lnTo>
                  <a:pt x="774" y="556"/>
                </a:lnTo>
                <a:lnTo>
                  <a:pt x="776" y="549"/>
                </a:lnTo>
                <a:lnTo>
                  <a:pt x="782" y="546"/>
                </a:lnTo>
                <a:lnTo>
                  <a:pt x="776" y="541"/>
                </a:lnTo>
                <a:lnTo>
                  <a:pt x="768" y="541"/>
                </a:lnTo>
                <a:lnTo>
                  <a:pt x="763" y="543"/>
                </a:lnTo>
                <a:lnTo>
                  <a:pt x="757" y="546"/>
                </a:lnTo>
                <a:lnTo>
                  <a:pt x="751" y="549"/>
                </a:lnTo>
                <a:lnTo>
                  <a:pt x="745" y="552"/>
                </a:lnTo>
                <a:lnTo>
                  <a:pt x="751" y="546"/>
                </a:lnTo>
                <a:lnTo>
                  <a:pt x="757" y="540"/>
                </a:lnTo>
                <a:lnTo>
                  <a:pt x="763" y="533"/>
                </a:lnTo>
                <a:lnTo>
                  <a:pt x="757" y="532"/>
                </a:lnTo>
                <a:lnTo>
                  <a:pt x="751" y="532"/>
                </a:lnTo>
                <a:lnTo>
                  <a:pt x="752" y="525"/>
                </a:lnTo>
                <a:lnTo>
                  <a:pt x="746" y="524"/>
                </a:lnTo>
                <a:lnTo>
                  <a:pt x="752" y="522"/>
                </a:lnTo>
                <a:lnTo>
                  <a:pt x="749" y="515"/>
                </a:lnTo>
                <a:lnTo>
                  <a:pt x="755" y="521"/>
                </a:lnTo>
                <a:lnTo>
                  <a:pt x="761" y="518"/>
                </a:lnTo>
                <a:lnTo>
                  <a:pt x="762" y="512"/>
                </a:lnTo>
                <a:lnTo>
                  <a:pt x="756" y="511"/>
                </a:lnTo>
                <a:lnTo>
                  <a:pt x="750" y="506"/>
                </a:lnTo>
                <a:lnTo>
                  <a:pt x="744" y="506"/>
                </a:lnTo>
                <a:lnTo>
                  <a:pt x="737" y="507"/>
                </a:lnTo>
                <a:lnTo>
                  <a:pt x="731" y="505"/>
                </a:lnTo>
                <a:lnTo>
                  <a:pt x="737" y="505"/>
                </a:lnTo>
                <a:lnTo>
                  <a:pt x="744" y="505"/>
                </a:lnTo>
                <a:lnTo>
                  <a:pt x="750" y="504"/>
                </a:lnTo>
                <a:lnTo>
                  <a:pt x="756" y="504"/>
                </a:lnTo>
                <a:lnTo>
                  <a:pt x="762" y="510"/>
                </a:lnTo>
                <a:lnTo>
                  <a:pt x="768" y="512"/>
                </a:lnTo>
                <a:lnTo>
                  <a:pt x="762" y="518"/>
                </a:lnTo>
                <a:lnTo>
                  <a:pt x="763" y="524"/>
                </a:lnTo>
                <a:lnTo>
                  <a:pt x="769" y="527"/>
                </a:lnTo>
                <a:lnTo>
                  <a:pt x="776" y="523"/>
                </a:lnTo>
                <a:lnTo>
                  <a:pt x="782" y="524"/>
                </a:lnTo>
                <a:lnTo>
                  <a:pt x="788" y="524"/>
                </a:lnTo>
                <a:lnTo>
                  <a:pt x="794" y="523"/>
                </a:lnTo>
                <a:lnTo>
                  <a:pt x="799" y="523"/>
                </a:lnTo>
                <a:lnTo>
                  <a:pt x="804" y="516"/>
                </a:lnTo>
                <a:lnTo>
                  <a:pt x="798" y="511"/>
                </a:lnTo>
                <a:lnTo>
                  <a:pt x="786" y="503"/>
                </a:lnTo>
                <a:lnTo>
                  <a:pt x="788" y="496"/>
                </a:lnTo>
                <a:lnTo>
                  <a:pt x="787" y="489"/>
                </a:lnTo>
                <a:lnTo>
                  <a:pt x="793" y="488"/>
                </a:lnTo>
                <a:lnTo>
                  <a:pt x="799" y="490"/>
                </a:lnTo>
                <a:lnTo>
                  <a:pt x="803" y="497"/>
                </a:lnTo>
                <a:lnTo>
                  <a:pt x="808" y="499"/>
                </a:lnTo>
                <a:lnTo>
                  <a:pt x="815" y="498"/>
                </a:lnTo>
                <a:lnTo>
                  <a:pt x="809" y="491"/>
                </a:lnTo>
                <a:lnTo>
                  <a:pt x="815" y="490"/>
                </a:lnTo>
                <a:lnTo>
                  <a:pt x="821" y="489"/>
                </a:lnTo>
                <a:lnTo>
                  <a:pt x="816" y="482"/>
                </a:lnTo>
                <a:lnTo>
                  <a:pt x="810" y="481"/>
                </a:lnTo>
                <a:lnTo>
                  <a:pt x="804" y="481"/>
                </a:lnTo>
                <a:lnTo>
                  <a:pt x="810" y="478"/>
                </a:lnTo>
                <a:lnTo>
                  <a:pt x="816" y="478"/>
                </a:lnTo>
                <a:lnTo>
                  <a:pt x="822" y="481"/>
                </a:lnTo>
                <a:lnTo>
                  <a:pt x="827" y="482"/>
                </a:lnTo>
                <a:lnTo>
                  <a:pt x="835" y="481"/>
                </a:lnTo>
                <a:lnTo>
                  <a:pt x="834" y="474"/>
                </a:lnTo>
                <a:lnTo>
                  <a:pt x="839" y="476"/>
                </a:lnTo>
                <a:lnTo>
                  <a:pt x="840" y="478"/>
                </a:lnTo>
                <a:lnTo>
                  <a:pt x="846" y="478"/>
                </a:lnTo>
                <a:lnTo>
                  <a:pt x="840" y="481"/>
                </a:lnTo>
                <a:lnTo>
                  <a:pt x="838" y="488"/>
                </a:lnTo>
                <a:lnTo>
                  <a:pt x="845" y="492"/>
                </a:lnTo>
                <a:lnTo>
                  <a:pt x="850" y="490"/>
                </a:lnTo>
                <a:lnTo>
                  <a:pt x="847" y="497"/>
                </a:lnTo>
                <a:lnTo>
                  <a:pt x="843" y="504"/>
                </a:lnTo>
                <a:lnTo>
                  <a:pt x="849" y="504"/>
                </a:lnTo>
                <a:lnTo>
                  <a:pt x="854" y="502"/>
                </a:lnTo>
                <a:lnTo>
                  <a:pt x="861" y="499"/>
                </a:lnTo>
                <a:lnTo>
                  <a:pt x="855" y="503"/>
                </a:lnTo>
                <a:lnTo>
                  <a:pt x="859" y="511"/>
                </a:lnTo>
                <a:lnTo>
                  <a:pt x="866" y="511"/>
                </a:lnTo>
                <a:lnTo>
                  <a:pt x="871" y="508"/>
                </a:lnTo>
                <a:lnTo>
                  <a:pt x="878" y="506"/>
                </a:lnTo>
                <a:lnTo>
                  <a:pt x="884" y="504"/>
                </a:lnTo>
                <a:lnTo>
                  <a:pt x="890" y="499"/>
                </a:lnTo>
                <a:lnTo>
                  <a:pt x="897" y="494"/>
                </a:lnTo>
                <a:lnTo>
                  <a:pt x="898" y="491"/>
                </a:lnTo>
                <a:lnTo>
                  <a:pt x="893" y="498"/>
                </a:lnTo>
                <a:lnTo>
                  <a:pt x="885" y="504"/>
                </a:lnTo>
                <a:lnTo>
                  <a:pt x="880" y="507"/>
                </a:lnTo>
                <a:lnTo>
                  <a:pt x="868" y="512"/>
                </a:lnTo>
                <a:lnTo>
                  <a:pt x="861" y="516"/>
                </a:lnTo>
                <a:lnTo>
                  <a:pt x="863" y="522"/>
                </a:lnTo>
                <a:lnTo>
                  <a:pt x="869" y="521"/>
                </a:lnTo>
                <a:lnTo>
                  <a:pt x="881" y="521"/>
                </a:lnTo>
                <a:lnTo>
                  <a:pt x="887" y="520"/>
                </a:lnTo>
                <a:lnTo>
                  <a:pt x="894" y="516"/>
                </a:lnTo>
                <a:lnTo>
                  <a:pt x="900" y="516"/>
                </a:lnTo>
                <a:lnTo>
                  <a:pt x="906" y="514"/>
                </a:lnTo>
                <a:lnTo>
                  <a:pt x="912" y="513"/>
                </a:lnTo>
                <a:lnTo>
                  <a:pt x="918" y="508"/>
                </a:lnTo>
                <a:lnTo>
                  <a:pt x="925" y="503"/>
                </a:lnTo>
                <a:lnTo>
                  <a:pt x="931" y="499"/>
                </a:lnTo>
                <a:lnTo>
                  <a:pt x="937" y="497"/>
                </a:lnTo>
                <a:lnTo>
                  <a:pt x="943" y="495"/>
                </a:lnTo>
                <a:lnTo>
                  <a:pt x="949" y="495"/>
                </a:lnTo>
                <a:lnTo>
                  <a:pt x="943" y="498"/>
                </a:lnTo>
                <a:lnTo>
                  <a:pt x="937" y="499"/>
                </a:lnTo>
                <a:lnTo>
                  <a:pt x="931" y="503"/>
                </a:lnTo>
                <a:lnTo>
                  <a:pt x="925" y="507"/>
                </a:lnTo>
                <a:lnTo>
                  <a:pt x="917" y="513"/>
                </a:lnTo>
                <a:lnTo>
                  <a:pt x="917" y="520"/>
                </a:lnTo>
                <a:lnTo>
                  <a:pt x="911" y="520"/>
                </a:lnTo>
                <a:lnTo>
                  <a:pt x="905" y="520"/>
                </a:lnTo>
                <a:lnTo>
                  <a:pt x="900" y="521"/>
                </a:lnTo>
                <a:lnTo>
                  <a:pt x="893" y="522"/>
                </a:lnTo>
                <a:lnTo>
                  <a:pt x="887" y="524"/>
                </a:lnTo>
                <a:lnTo>
                  <a:pt x="880" y="528"/>
                </a:lnTo>
                <a:lnTo>
                  <a:pt x="874" y="533"/>
                </a:lnTo>
                <a:lnTo>
                  <a:pt x="872" y="540"/>
                </a:lnTo>
                <a:lnTo>
                  <a:pt x="878" y="541"/>
                </a:lnTo>
                <a:lnTo>
                  <a:pt x="884" y="541"/>
                </a:lnTo>
                <a:lnTo>
                  <a:pt x="890" y="539"/>
                </a:lnTo>
                <a:lnTo>
                  <a:pt x="897" y="537"/>
                </a:lnTo>
                <a:lnTo>
                  <a:pt x="903" y="537"/>
                </a:lnTo>
                <a:lnTo>
                  <a:pt x="897" y="538"/>
                </a:lnTo>
                <a:lnTo>
                  <a:pt x="890" y="540"/>
                </a:lnTo>
                <a:lnTo>
                  <a:pt x="884" y="544"/>
                </a:lnTo>
                <a:lnTo>
                  <a:pt x="878" y="544"/>
                </a:lnTo>
                <a:lnTo>
                  <a:pt x="884" y="549"/>
                </a:lnTo>
                <a:lnTo>
                  <a:pt x="889" y="549"/>
                </a:lnTo>
                <a:lnTo>
                  <a:pt x="897" y="545"/>
                </a:lnTo>
                <a:lnTo>
                  <a:pt x="902" y="541"/>
                </a:lnTo>
                <a:lnTo>
                  <a:pt x="896" y="547"/>
                </a:lnTo>
                <a:lnTo>
                  <a:pt x="889" y="552"/>
                </a:lnTo>
                <a:lnTo>
                  <a:pt x="884" y="553"/>
                </a:lnTo>
                <a:lnTo>
                  <a:pt x="877" y="556"/>
                </a:lnTo>
                <a:lnTo>
                  <a:pt x="878" y="560"/>
                </a:lnTo>
                <a:lnTo>
                  <a:pt x="885" y="560"/>
                </a:lnTo>
                <a:lnTo>
                  <a:pt x="892" y="559"/>
                </a:lnTo>
                <a:lnTo>
                  <a:pt x="898" y="559"/>
                </a:lnTo>
                <a:lnTo>
                  <a:pt x="904" y="556"/>
                </a:lnTo>
                <a:lnTo>
                  <a:pt x="909" y="556"/>
                </a:lnTo>
                <a:lnTo>
                  <a:pt x="904" y="557"/>
                </a:lnTo>
                <a:lnTo>
                  <a:pt x="897" y="560"/>
                </a:lnTo>
                <a:lnTo>
                  <a:pt x="892" y="562"/>
                </a:lnTo>
                <a:lnTo>
                  <a:pt x="885" y="565"/>
                </a:lnTo>
                <a:lnTo>
                  <a:pt x="892" y="569"/>
                </a:lnTo>
                <a:lnTo>
                  <a:pt x="888" y="576"/>
                </a:lnTo>
                <a:lnTo>
                  <a:pt x="894" y="580"/>
                </a:lnTo>
                <a:lnTo>
                  <a:pt x="900" y="576"/>
                </a:lnTo>
                <a:lnTo>
                  <a:pt x="904" y="568"/>
                </a:lnTo>
                <a:lnTo>
                  <a:pt x="910" y="564"/>
                </a:lnTo>
                <a:lnTo>
                  <a:pt x="916" y="560"/>
                </a:lnTo>
                <a:lnTo>
                  <a:pt x="910" y="565"/>
                </a:lnTo>
                <a:lnTo>
                  <a:pt x="905" y="572"/>
                </a:lnTo>
                <a:lnTo>
                  <a:pt x="911" y="575"/>
                </a:lnTo>
                <a:lnTo>
                  <a:pt x="917" y="573"/>
                </a:lnTo>
                <a:lnTo>
                  <a:pt x="911" y="577"/>
                </a:lnTo>
                <a:lnTo>
                  <a:pt x="911" y="584"/>
                </a:lnTo>
                <a:lnTo>
                  <a:pt x="916" y="579"/>
                </a:lnTo>
                <a:lnTo>
                  <a:pt x="924" y="580"/>
                </a:lnTo>
                <a:lnTo>
                  <a:pt x="929" y="576"/>
                </a:lnTo>
                <a:lnTo>
                  <a:pt x="925" y="581"/>
                </a:lnTo>
                <a:lnTo>
                  <a:pt x="931" y="584"/>
                </a:lnTo>
                <a:lnTo>
                  <a:pt x="925" y="586"/>
                </a:lnTo>
                <a:lnTo>
                  <a:pt x="931" y="589"/>
                </a:lnTo>
                <a:lnTo>
                  <a:pt x="933" y="595"/>
                </a:lnTo>
                <a:lnTo>
                  <a:pt x="939" y="589"/>
                </a:lnTo>
                <a:lnTo>
                  <a:pt x="945" y="586"/>
                </a:lnTo>
                <a:lnTo>
                  <a:pt x="952" y="578"/>
                </a:lnTo>
                <a:lnTo>
                  <a:pt x="957" y="572"/>
                </a:lnTo>
                <a:lnTo>
                  <a:pt x="958" y="565"/>
                </a:lnTo>
                <a:lnTo>
                  <a:pt x="955" y="559"/>
                </a:lnTo>
                <a:lnTo>
                  <a:pt x="962" y="559"/>
                </a:lnTo>
                <a:lnTo>
                  <a:pt x="956" y="551"/>
                </a:lnTo>
                <a:lnTo>
                  <a:pt x="963" y="551"/>
                </a:lnTo>
                <a:lnTo>
                  <a:pt x="968" y="548"/>
                </a:lnTo>
                <a:lnTo>
                  <a:pt x="963" y="544"/>
                </a:lnTo>
                <a:lnTo>
                  <a:pt x="957" y="543"/>
                </a:lnTo>
                <a:lnTo>
                  <a:pt x="963" y="540"/>
                </a:lnTo>
                <a:lnTo>
                  <a:pt x="969" y="540"/>
                </a:lnTo>
                <a:lnTo>
                  <a:pt x="972" y="533"/>
                </a:lnTo>
                <a:lnTo>
                  <a:pt x="971" y="527"/>
                </a:lnTo>
                <a:lnTo>
                  <a:pt x="975" y="533"/>
                </a:lnTo>
                <a:lnTo>
                  <a:pt x="978" y="540"/>
                </a:lnTo>
                <a:lnTo>
                  <a:pt x="984" y="544"/>
                </a:lnTo>
                <a:lnTo>
                  <a:pt x="987" y="547"/>
                </a:lnTo>
                <a:lnTo>
                  <a:pt x="993" y="543"/>
                </a:lnTo>
                <a:lnTo>
                  <a:pt x="995" y="537"/>
                </a:lnTo>
                <a:lnTo>
                  <a:pt x="994" y="543"/>
                </a:lnTo>
                <a:lnTo>
                  <a:pt x="1001" y="544"/>
                </a:lnTo>
                <a:lnTo>
                  <a:pt x="1006" y="543"/>
                </a:lnTo>
                <a:lnTo>
                  <a:pt x="1000" y="538"/>
                </a:lnTo>
                <a:lnTo>
                  <a:pt x="1006" y="537"/>
                </a:lnTo>
                <a:lnTo>
                  <a:pt x="1005" y="530"/>
                </a:lnTo>
                <a:lnTo>
                  <a:pt x="1012" y="532"/>
                </a:lnTo>
                <a:lnTo>
                  <a:pt x="1018" y="532"/>
                </a:lnTo>
                <a:lnTo>
                  <a:pt x="1024" y="531"/>
                </a:lnTo>
                <a:lnTo>
                  <a:pt x="1027" y="524"/>
                </a:lnTo>
                <a:lnTo>
                  <a:pt x="1022" y="518"/>
                </a:lnTo>
                <a:lnTo>
                  <a:pt x="1010" y="516"/>
                </a:lnTo>
                <a:lnTo>
                  <a:pt x="1009" y="511"/>
                </a:lnTo>
                <a:lnTo>
                  <a:pt x="1015" y="516"/>
                </a:lnTo>
                <a:lnTo>
                  <a:pt x="1028" y="518"/>
                </a:lnTo>
                <a:lnTo>
                  <a:pt x="1034" y="520"/>
                </a:lnTo>
                <a:lnTo>
                  <a:pt x="1040" y="518"/>
                </a:lnTo>
                <a:lnTo>
                  <a:pt x="1047" y="518"/>
                </a:lnTo>
                <a:lnTo>
                  <a:pt x="1045" y="511"/>
                </a:lnTo>
                <a:lnTo>
                  <a:pt x="1038" y="507"/>
                </a:lnTo>
                <a:lnTo>
                  <a:pt x="1033" y="505"/>
                </a:lnTo>
                <a:lnTo>
                  <a:pt x="1026" y="504"/>
                </a:lnTo>
                <a:lnTo>
                  <a:pt x="1020" y="503"/>
                </a:lnTo>
                <a:lnTo>
                  <a:pt x="1019" y="496"/>
                </a:lnTo>
                <a:lnTo>
                  <a:pt x="1025" y="503"/>
                </a:lnTo>
                <a:lnTo>
                  <a:pt x="1031" y="502"/>
                </a:lnTo>
                <a:lnTo>
                  <a:pt x="1037" y="500"/>
                </a:lnTo>
                <a:lnTo>
                  <a:pt x="1044" y="498"/>
                </a:lnTo>
                <a:lnTo>
                  <a:pt x="1040" y="491"/>
                </a:lnTo>
                <a:lnTo>
                  <a:pt x="1034" y="491"/>
                </a:lnTo>
                <a:lnTo>
                  <a:pt x="1042" y="489"/>
                </a:lnTo>
                <a:lnTo>
                  <a:pt x="1047" y="490"/>
                </a:lnTo>
                <a:lnTo>
                  <a:pt x="1048" y="490"/>
                </a:lnTo>
                <a:lnTo>
                  <a:pt x="1054" y="497"/>
                </a:lnTo>
                <a:lnTo>
                  <a:pt x="1060" y="498"/>
                </a:lnTo>
                <a:lnTo>
                  <a:pt x="1066" y="498"/>
                </a:lnTo>
                <a:lnTo>
                  <a:pt x="1073" y="496"/>
                </a:lnTo>
                <a:lnTo>
                  <a:pt x="1080" y="495"/>
                </a:lnTo>
                <a:lnTo>
                  <a:pt x="1085" y="494"/>
                </a:lnTo>
                <a:lnTo>
                  <a:pt x="1079" y="490"/>
                </a:lnTo>
                <a:lnTo>
                  <a:pt x="1073" y="490"/>
                </a:lnTo>
                <a:lnTo>
                  <a:pt x="1066" y="491"/>
                </a:lnTo>
                <a:lnTo>
                  <a:pt x="1073" y="488"/>
                </a:lnTo>
                <a:lnTo>
                  <a:pt x="1080" y="487"/>
                </a:lnTo>
                <a:lnTo>
                  <a:pt x="1085" y="487"/>
                </a:lnTo>
                <a:lnTo>
                  <a:pt x="1083" y="479"/>
                </a:lnTo>
                <a:lnTo>
                  <a:pt x="1077" y="474"/>
                </a:lnTo>
                <a:lnTo>
                  <a:pt x="1069" y="475"/>
                </a:lnTo>
                <a:lnTo>
                  <a:pt x="1064" y="476"/>
                </a:lnTo>
                <a:lnTo>
                  <a:pt x="1069" y="474"/>
                </a:lnTo>
                <a:lnTo>
                  <a:pt x="1076" y="472"/>
                </a:lnTo>
                <a:lnTo>
                  <a:pt x="1082" y="474"/>
                </a:lnTo>
                <a:lnTo>
                  <a:pt x="1088" y="481"/>
                </a:lnTo>
                <a:lnTo>
                  <a:pt x="1093" y="481"/>
                </a:lnTo>
                <a:lnTo>
                  <a:pt x="1099" y="479"/>
                </a:lnTo>
                <a:lnTo>
                  <a:pt x="1106" y="476"/>
                </a:lnTo>
                <a:lnTo>
                  <a:pt x="1105" y="470"/>
                </a:lnTo>
                <a:lnTo>
                  <a:pt x="1099" y="463"/>
                </a:lnTo>
                <a:lnTo>
                  <a:pt x="1092" y="462"/>
                </a:lnTo>
                <a:lnTo>
                  <a:pt x="1099" y="459"/>
                </a:lnTo>
                <a:lnTo>
                  <a:pt x="1093" y="458"/>
                </a:lnTo>
                <a:lnTo>
                  <a:pt x="1086" y="457"/>
                </a:lnTo>
                <a:lnTo>
                  <a:pt x="1081" y="459"/>
                </a:lnTo>
                <a:lnTo>
                  <a:pt x="1086" y="457"/>
                </a:lnTo>
                <a:lnTo>
                  <a:pt x="1093" y="457"/>
                </a:lnTo>
                <a:lnTo>
                  <a:pt x="1087" y="452"/>
                </a:lnTo>
                <a:lnTo>
                  <a:pt x="1081" y="457"/>
                </a:lnTo>
                <a:lnTo>
                  <a:pt x="1084" y="450"/>
                </a:lnTo>
                <a:lnTo>
                  <a:pt x="1078" y="447"/>
                </a:lnTo>
                <a:lnTo>
                  <a:pt x="1072" y="452"/>
                </a:lnTo>
                <a:lnTo>
                  <a:pt x="1065" y="455"/>
                </a:lnTo>
                <a:lnTo>
                  <a:pt x="1061" y="462"/>
                </a:lnTo>
                <a:lnTo>
                  <a:pt x="1061" y="468"/>
                </a:lnTo>
                <a:lnTo>
                  <a:pt x="1058" y="462"/>
                </a:lnTo>
                <a:lnTo>
                  <a:pt x="1057" y="455"/>
                </a:lnTo>
                <a:lnTo>
                  <a:pt x="1051" y="454"/>
                </a:lnTo>
                <a:lnTo>
                  <a:pt x="1046" y="459"/>
                </a:lnTo>
                <a:lnTo>
                  <a:pt x="1040" y="466"/>
                </a:lnTo>
                <a:lnTo>
                  <a:pt x="1034" y="473"/>
                </a:lnTo>
                <a:lnTo>
                  <a:pt x="1030" y="473"/>
                </a:lnTo>
                <a:lnTo>
                  <a:pt x="1037" y="466"/>
                </a:lnTo>
                <a:lnTo>
                  <a:pt x="1042" y="459"/>
                </a:lnTo>
                <a:lnTo>
                  <a:pt x="1045" y="452"/>
                </a:lnTo>
                <a:lnTo>
                  <a:pt x="1038" y="452"/>
                </a:lnTo>
                <a:lnTo>
                  <a:pt x="1026" y="456"/>
                </a:lnTo>
                <a:lnTo>
                  <a:pt x="1020" y="457"/>
                </a:lnTo>
                <a:lnTo>
                  <a:pt x="1015" y="464"/>
                </a:lnTo>
                <a:lnTo>
                  <a:pt x="1009" y="470"/>
                </a:lnTo>
                <a:lnTo>
                  <a:pt x="1013" y="463"/>
                </a:lnTo>
                <a:lnTo>
                  <a:pt x="1006" y="463"/>
                </a:lnTo>
                <a:lnTo>
                  <a:pt x="1001" y="464"/>
                </a:lnTo>
                <a:lnTo>
                  <a:pt x="994" y="463"/>
                </a:lnTo>
                <a:lnTo>
                  <a:pt x="1000" y="462"/>
                </a:lnTo>
                <a:lnTo>
                  <a:pt x="1006" y="460"/>
                </a:lnTo>
                <a:lnTo>
                  <a:pt x="1010" y="456"/>
                </a:lnTo>
                <a:lnTo>
                  <a:pt x="1023" y="454"/>
                </a:lnTo>
                <a:lnTo>
                  <a:pt x="1029" y="448"/>
                </a:lnTo>
                <a:lnTo>
                  <a:pt x="1031" y="442"/>
                </a:lnTo>
                <a:lnTo>
                  <a:pt x="1037" y="440"/>
                </a:lnTo>
                <a:lnTo>
                  <a:pt x="1044" y="438"/>
                </a:lnTo>
                <a:lnTo>
                  <a:pt x="1050" y="431"/>
                </a:lnTo>
                <a:lnTo>
                  <a:pt x="1043" y="428"/>
                </a:lnTo>
                <a:lnTo>
                  <a:pt x="1036" y="433"/>
                </a:lnTo>
                <a:lnTo>
                  <a:pt x="1030" y="434"/>
                </a:lnTo>
                <a:lnTo>
                  <a:pt x="1025" y="440"/>
                </a:lnTo>
                <a:lnTo>
                  <a:pt x="1019" y="444"/>
                </a:lnTo>
                <a:lnTo>
                  <a:pt x="1012" y="447"/>
                </a:lnTo>
                <a:lnTo>
                  <a:pt x="1005" y="448"/>
                </a:lnTo>
                <a:lnTo>
                  <a:pt x="1012" y="444"/>
                </a:lnTo>
                <a:lnTo>
                  <a:pt x="1018" y="442"/>
                </a:lnTo>
                <a:lnTo>
                  <a:pt x="1025" y="438"/>
                </a:lnTo>
                <a:lnTo>
                  <a:pt x="1018" y="434"/>
                </a:lnTo>
                <a:lnTo>
                  <a:pt x="1012" y="435"/>
                </a:lnTo>
                <a:lnTo>
                  <a:pt x="1006" y="434"/>
                </a:lnTo>
                <a:lnTo>
                  <a:pt x="999" y="438"/>
                </a:lnTo>
                <a:lnTo>
                  <a:pt x="993" y="438"/>
                </a:lnTo>
                <a:lnTo>
                  <a:pt x="987" y="439"/>
                </a:lnTo>
                <a:lnTo>
                  <a:pt x="980" y="440"/>
                </a:lnTo>
                <a:lnTo>
                  <a:pt x="974" y="440"/>
                </a:lnTo>
                <a:lnTo>
                  <a:pt x="968" y="443"/>
                </a:lnTo>
                <a:lnTo>
                  <a:pt x="962" y="450"/>
                </a:lnTo>
                <a:lnTo>
                  <a:pt x="960" y="450"/>
                </a:lnTo>
                <a:lnTo>
                  <a:pt x="964" y="443"/>
                </a:lnTo>
                <a:lnTo>
                  <a:pt x="970" y="440"/>
                </a:lnTo>
                <a:lnTo>
                  <a:pt x="976" y="439"/>
                </a:lnTo>
                <a:lnTo>
                  <a:pt x="983" y="438"/>
                </a:lnTo>
                <a:lnTo>
                  <a:pt x="989" y="436"/>
                </a:lnTo>
                <a:lnTo>
                  <a:pt x="995" y="435"/>
                </a:lnTo>
                <a:lnTo>
                  <a:pt x="1001" y="434"/>
                </a:lnTo>
                <a:lnTo>
                  <a:pt x="995" y="432"/>
                </a:lnTo>
                <a:lnTo>
                  <a:pt x="989" y="434"/>
                </a:lnTo>
                <a:lnTo>
                  <a:pt x="983" y="434"/>
                </a:lnTo>
                <a:lnTo>
                  <a:pt x="976" y="434"/>
                </a:lnTo>
                <a:lnTo>
                  <a:pt x="970" y="435"/>
                </a:lnTo>
                <a:lnTo>
                  <a:pt x="963" y="438"/>
                </a:lnTo>
                <a:lnTo>
                  <a:pt x="970" y="434"/>
                </a:lnTo>
                <a:lnTo>
                  <a:pt x="975" y="433"/>
                </a:lnTo>
                <a:lnTo>
                  <a:pt x="983" y="433"/>
                </a:lnTo>
                <a:lnTo>
                  <a:pt x="989" y="432"/>
                </a:lnTo>
                <a:lnTo>
                  <a:pt x="983" y="430"/>
                </a:lnTo>
                <a:lnTo>
                  <a:pt x="976" y="428"/>
                </a:lnTo>
                <a:lnTo>
                  <a:pt x="970" y="427"/>
                </a:lnTo>
                <a:lnTo>
                  <a:pt x="976" y="426"/>
                </a:lnTo>
                <a:lnTo>
                  <a:pt x="1002" y="430"/>
                </a:lnTo>
                <a:lnTo>
                  <a:pt x="1008" y="425"/>
                </a:lnTo>
                <a:lnTo>
                  <a:pt x="1007" y="418"/>
                </a:lnTo>
                <a:lnTo>
                  <a:pt x="1001" y="418"/>
                </a:lnTo>
                <a:lnTo>
                  <a:pt x="995" y="419"/>
                </a:lnTo>
                <a:lnTo>
                  <a:pt x="1001" y="417"/>
                </a:lnTo>
                <a:lnTo>
                  <a:pt x="1007" y="415"/>
                </a:lnTo>
                <a:lnTo>
                  <a:pt x="1012" y="409"/>
                </a:lnTo>
                <a:lnTo>
                  <a:pt x="1005" y="409"/>
                </a:lnTo>
                <a:lnTo>
                  <a:pt x="1006" y="401"/>
                </a:lnTo>
                <a:lnTo>
                  <a:pt x="1000" y="402"/>
                </a:lnTo>
                <a:lnTo>
                  <a:pt x="994" y="403"/>
                </a:lnTo>
                <a:lnTo>
                  <a:pt x="988" y="404"/>
                </a:lnTo>
                <a:lnTo>
                  <a:pt x="994" y="402"/>
                </a:lnTo>
                <a:lnTo>
                  <a:pt x="1000" y="401"/>
                </a:lnTo>
                <a:lnTo>
                  <a:pt x="999" y="395"/>
                </a:lnTo>
                <a:lnTo>
                  <a:pt x="993" y="394"/>
                </a:lnTo>
                <a:lnTo>
                  <a:pt x="987" y="397"/>
                </a:lnTo>
                <a:lnTo>
                  <a:pt x="980" y="403"/>
                </a:lnTo>
                <a:lnTo>
                  <a:pt x="980" y="397"/>
                </a:lnTo>
                <a:lnTo>
                  <a:pt x="974" y="398"/>
                </a:lnTo>
                <a:lnTo>
                  <a:pt x="968" y="401"/>
                </a:lnTo>
                <a:lnTo>
                  <a:pt x="962" y="407"/>
                </a:lnTo>
                <a:lnTo>
                  <a:pt x="967" y="400"/>
                </a:lnTo>
                <a:lnTo>
                  <a:pt x="972" y="398"/>
                </a:lnTo>
                <a:lnTo>
                  <a:pt x="978" y="391"/>
                </a:lnTo>
                <a:lnTo>
                  <a:pt x="985" y="386"/>
                </a:lnTo>
                <a:lnTo>
                  <a:pt x="991" y="385"/>
                </a:lnTo>
                <a:lnTo>
                  <a:pt x="986" y="378"/>
                </a:lnTo>
                <a:lnTo>
                  <a:pt x="979" y="381"/>
                </a:lnTo>
                <a:lnTo>
                  <a:pt x="973" y="385"/>
                </a:lnTo>
                <a:lnTo>
                  <a:pt x="967" y="386"/>
                </a:lnTo>
                <a:lnTo>
                  <a:pt x="960" y="389"/>
                </a:lnTo>
                <a:lnTo>
                  <a:pt x="955" y="394"/>
                </a:lnTo>
                <a:lnTo>
                  <a:pt x="954" y="400"/>
                </a:lnTo>
                <a:lnTo>
                  <a:pt x="954" y="407"/>
                </a:lnTo>
                <a:lnTo>
                  <a:pt x="949" y="400"/>
                </a:lnTo>
                <a:lnTo>
                  <a:pt x="952" y="394"/>
                </a:lnTo>
                <a:lnTo>
                  <a:pt x="958" y="389"/>
                </a:lnTo>
                <a:lnTo>
                  <a:pt x="952" y="383"/>
                </a:lnTo>
                <a:lnTo>
                  <a:pt x="945" y="384"/>
                </a:lnTo>
                <a:lnTo>
                  <a:pt x="941" y="391"/>
                </a:lnTo>
                <a:lnTo>
                  <a:pt x="935" y="393"/>
                </a:lnTo>
                <a:lnTo>
                  <a:pt x="929" y="400"/>
                </a:lnTo>
                <a:lnTo>
                  <a:pt x="924" y="407"/>
                </a:lnTo>
                <a:lnTo>
                  <a:pt x="926" y="400"/>
                </a:lnTo>
                <a:lnTo>
                  <a:pt x="932" y="392"/>
                </a:lnTo>
                <a:lnTo>
                  <a:pt x="935" y="386"/>
                </a:lnTo>
                <a:lnTo>
                  <a:pt x="934" y="386"/>
                </a:lnTo>
                <a:lnTo>
                  <a:pt x="945" y="378"/>
                </a:lnTo>
                <a:lnTo>
                  <a:pt x="947" y="371"/>
                </a:lnTo>
                <a:lnTo>
                  <a:pt x="941" y="378"/>
                </a:lnTo>
                <a:lnTo>
                  <a:pt x="936" y="381"/>
                </a:lnTo>
                <a:lnTo>
                  <a:pt x="930" y="384"/>
                </a:lnTo>
                <a:lnTo>
                  <a:pt x="924" y="385"/>
                </a:lnTo>
                <a:lnTo>
                  <a:pt x="917" y="390"/>
                </a:lnTo>
                <a:lnTo>
                  <a:pt x="912" y="395"/>
                </a:lnTo>
                <a:lnTo>
                  <a:pt x="907" y="394"/>
                </a:lnTo>
                <a:lnTo>
                  <a:pt x="901" y="392"/>
                </a:lnTo>
                <a:lnTo>
                  <a:pt x="907" y="392"/>
                </a:lnTo>
                <a:lnTo>
                  <a:pt x="913" y="391"/>
                </a:lnTo>
                <a:lnTo>
                  <a:pt x="919" y="385"/>
                </a:lnTo>
                <a:lnTo>
                  <a:pt x="926" y="382"/>
                </a:lnTo>
                <a:lnTo>
                  <a:pt x="919" y="377"/>
                </a:lnTo>
                <a:lnTo>
                  <a:pt x="927" y="375"/>
                </a:lnTo>
                <a:lnTo>
                  <a:pt x="919" y="373"/>
                </a:lnTo>
                <a:lnTo>
                  <a:pt x="913" y="374"/>
                </a:lnTo>
                <a:lnTo>
                  <a:pt x="908" y="381"/>
                </a:lnTo>
                <a:lnTo>
                  <a:pt x="911" y="374"/>
                </a:lnTo>
                <a:lnTo>
                  <a:pt x="904" y="375"/>
                </a:lnTo>
                <a:lnTo>
                  <a:pt x="898" y="378"/>
                </a:lnTo>
                <a:lnTo>
                  <a:pt x="905" y="371"/>
                </a:lnTo>
                <a:lnTo>
                  <a:pt x="911" y="366"/>
                </a:lnTo>
                <a:lnTo>
                  <a:pt x="905" y="365"/>
                </a:lnTo>
                <a:lnTo>
                  <a:pt x="898" y="362"/>
                </a:lnTo>
                <a:lnTo>
                  <a:pt x="893" y="365"/>
                </a:lnTo>
                <a:lnTo>
                  <a:pt x="885" y="368"/>
                </a:lnTo>
                <a:lnTo>
                  <a:pt x="880" y="373"/>
                </a:lnTo>
                <a:lnTo>
                  <a:pt x="873" y="373"/>
                </a:lnTo>
                <a:lnTo>
                  <a:pt x="880" y="373"/>
                </a:lnTo>
                <a:lnTo>
                  <a:pt x="885" y="366"/>
                </a:lnTo>
                <a:lnTo>
                  <a:pt x="892" y="362"/>
                </a:lnTo>
                <a:lnTo>
                  <a:pt x="898" y="361"/>
                </a:lnTo>
                <a:lnTo>
                  <a:pt x="893" y="358"/>
                </a:lnTo>
                <a:lnTo>
                  <a:pt x="885" y="359"/>
                </a:lnTo>
                <a:lnTo>
                  <a:pt x="879" y="361"/>
                </a:lnTo>
                <a:lnTo>
                  <a:pt x="873" y="366"/>
                </a:lnTo>
                <a:lnTo>
                  <a:pt x="879" y="360"/>
                </a:lnTo>
                <a:lnTo>
                  <a:pt x="873" y="361"/>
                </a:lnTo>
                <a:lnTo>
                  <a:pt x="867" y="361"/>
                </a:lnTo>
                <a:lnTo>
                  <a:pt x="873" y="359"/>
                </a:lnTo>
                <a:lnTo>
                  <a:pt x="879" y="358"/>
                </a:lnTo>
                <a:lnTo>
                  <a:pt x="885" y="357"/>
                </a:lnTo>
                <a:lnTo>
                  <a:pt x="892" y="355"/>
                </a:lnTo>
                <a:lnTo>
                  <a:pt x="898" y="355"/>
                </a:lnTo>
                <a:lnTo>
                  <a:pt x="904" y="358"/>
                </a:lnTo>
                <a:lnTo>
                  <a:pt x="910" y="357"/>
                </a:lnTo>
                <a:lnTo>
                  <a:pt x="922" y="353"/>
                </a:lnTo>
                <a:lnTo>
                  <a:pt x="915" y="352"/>
                </a:lnTo>
                <a:lnTo>
                  <a:pt x="909" y="353"/>
                </a:lnTo>
                <a:lnTo>
                  <a:pt x="904" y="353"/>
                </a:lnTo>
                <a:lnTo>
                  <a:pt x="897" y="354"/>
                </a:lnTo>
                <a:lnTo>
                  <a:pt x="892" y="349"/>
                </a:lnTo>
                <a:lnTo>
                  <a:pt x="884" y="349"/>
                </a:lnTo>
                <a:lnTo>
                  <a:pt x="879" y="357"/>
                </a:lnTo>
                <a:lnTo>
                  <a:pt x="881" y="349"/>
                </a:lnTo>
                <a:lnTo>
                  <a:pt x="887" y="347"/>
                </a:lnTo>
                <a:lnTo>
                  <a:pt x="880" y="345"/>
                </a:lnTo>
                <a:lnTo>
                  <a:pt x="874" y="346"/>
                </a:lnTo>
                <a:lnTo>
                  <a:pt x="869" y="351"/>
                </a:lnTo>
                <a:lnTo>
                  <a:pt x="863" y="355"/>
                </a:lnTo>
                <a:lnTo>
                  <a:pt x="869" y="349"/>
                </a:lnTo>
                <a:lnTo>
                  <a:pt x="863" y="346"/>
                </a:lnTo>
                <a:lnTo>
                  <a:pt x="856" y="343"/>
                </a:lnTo>
                <a:lnTo>
                  <a:pt x="849" y="343"/>
                </a:lnTo>
                <a:lnTo>
                  <a:pt x="843" y="344"/>
                </a:lnTo>
                <a:lnTo>
                  <a:pt x="837" y="344"/>
                </a:lnTo>
                <a:lnTo>
                  <a:pt x="843" y="343"/>
                </a:lnTo>
                <a:lnTo>
                  <a:pt x="837" y="341"/>
                </a:lnTo>
                <a:lnTo>
                  <a:pt x="830" y="343"/>
                </a:lnTo>
                <a:lnTo>
                  <a:pt x="838" y="338"/>
                </a:lnTo>
                <a:lnTo>
                  <a:pt x="843" y="338"/>
                </a:lnTo>
                <a:lnTo>
                  <a:pt x="850" y="339"/>
                </a:lnTo>
                <a:lnTo>
                  <a:pt x="856" y="339"/>
                </a:lnTo>
                <a:lnTo>
                  <a:pt x="861" y="338"/>
                </a:lnTo>
                <a:lnTo>
                  <a:pt x="869" y="337"/>
                </a:lnTo>
                <a:lnTo>
                  <a:pt x="861" y="334"/>
                </a:lnTo>
                <a:lnTo>
                  <a:pt x="855" y="334"/>
                </a:lnTo>
                <a:lnTo>
                  <a:pt x="849" y="331"/>
                </a:lnTo>
                <a:lnTo>
                  <a:pt x="843" y="333"/>
                </a:lnTo>
                <a:lnTo>
                  <a:pt x="837" y="330"/>
                </a:lnTo>
                <a:lnTo>
                  <a:pt x="830" y="333"/>
                </a:lnTo>
                <a:lnTo>
                  <a:pt x="824" y="328"/>
                </a:lnTo>
                <a:lnTo>
                  <a:pt x="818" y="327"/>
                </a:lnTo>
                <a:lnTo>
                  <a:pt x="824" y="327"/>
                </a:lnTo>
                <a:lnTo>
                  <a:pt x="818" y="325"/>
                </a:lnTo>
                <a:lnTo>
                  <a:pt x="824" y="325"/>
                </a:lnTo>
                <a:lnTo>
                  <a:pt x="830" y="326"/>
                </a:lnTo>
                <a:lnTo>
                  <a:pt x="837" y="328"/>
                </a:lnTo>
                <a:lnTo>
                  <a:pt x="844" y="328"/>
                </a:lnTo>
                <a:lnTo>
                  <a:pt x="850" y="329"/>
                </a:lnTo>
                <a:lnTo>
                  <a:pt x="856" y="326"/>
                </a:lnTo>
                <a:lnTo>
                  <a:pt x="869" y="327"/>
                </a:lnTo>
                <a:lnTo>
                  <a:pt x="874" y="329"/>
                </a:lnTo>
                <a:lnTo>
                  <a:pt x="881" y="330"/>
                </a:lnTo>
                <a:lnTo>
                  <a:pt x="875" y="327"/>
                </a:lnTo>
                <a:lnTo>
                  <a:pt x="869" y="325"/>
                </a:lnTo>
                <a:lnTo>
                  <a:pt x="863" y="322"/>
                </a:lnTo>
                <a:lnTo>
                  <a:pt x="869" y="322"/>
                </a:lnTo>
                <a:lnTo>
                  <a:pt x="874" y="325"/>
                </a:lnTo>
                <a:lnTo>
                  <a:pt x="880" y="325"/>
                </a:lnTo>
                <a:lnTo>
                  <a:pt x="874" y="318"/>
                </a:lnTo>
                <a:lnTo>
                  <a:pt x="868" y="317"/>
                </a:lnTo>
                <a:lnTo>
                  <a:pt x="861" y="317"/>
                </a:lnTo>
                <a:lnTo>
                  <a:pt x="869" y="314"/>
                </a:lnTo>
                <a:lnTo>
                  <a:pt x="874" y="315"/>
                </a:lnTo>
                <a:lnTo>
                  <a:pt x="881" y="317"/>
                </a:lnTo>
                <a:lnTo>
                  <a:pt x="887" y="314"/>
                </a:lnTo>
                <a:lnTo>
                  <a:pt x="894" y="314"/>
                </a:lnTo>
                <a:lnTo>
                  <a:pt x="900" y="314"/>
                </a:lnTo>
                <a:lnTo>
                  <a:pt x="894" y="310"/>
                </a:lnTo>
                <a:lnTo>
                  <a:pt x="887" y="307"/>
                </a:lnTo>
                <a:lnTo>
                  <a:pt x="881" y="305"/>
                </a:lnTo>
                <a:lnTo>
                  <a:pt x="874" y="303"/>
                </a:lnTo>
                <a:lnTo>
                  <a:pt x="868" y="304"/>
                </a:lnTo>
                <a:lnTo>
                  <a:pt x="861" y="306"/>
                </a:lnTo>
                <a:lnTo>
                  <a:pt x="854" y="307"/>
                </a:lnTo>
                <a:lnTo>
                  <a:pt x="849" y="310"/>
                </a:lnTo>
                <a:lnTo>
                  <a:pt x="843" y="314"/>
                </a:lnTo>
                <a:lnTo>
                  <a:pt x="846" y="309"/>
                </a:lnTo>
                <a:lnTo>
                  <a:pt x="841" y="309"/>
                </a:lnTo>
                <a:lnTo>
                  <a:pt x="847" y="307"/>
                </a:lnTo>
                <a:lnTo>
                  <a:pt x="853" y="305"/>
                </a:lnTo>
                <a:lnTo>
                  <a:pt x="859" y="305"/>
                </a:lnTo>
                <a:lnTo>
                  <a:pt x="866" y="303"/>
                </a:lnTo>
                <a:lnTo>
                  <a:pt x="859" y="301"/>
                </a:lnTo>
                <a:lnTo>
                  <a:pt x="856" y="301"/>
                </a:lnTo>
                <a:lnTo>
                  <a:pt x="863" y="299"/>
                </a:lnTo>
                <a:lnTo>
                  <a:pt x="869" y="299"/>
                </a:lnTo>
                <a:lnTo>
                  <a:pt x="876" y="301"/>
                </a:lnTo>
                <a:lnTo>
                  <a:pt x="881" y="301"/>
                </a:lnTo>
                <a:lnTo>
                  <a:pt x="888" y="302"/>
                </a:lnTo>
                <a:lnTo>
                  <a:pt x="881" y="296"/>
                </a:lnTo>
                <a:lnTo>
                  <a:pt x="875" y="297"/>
                </a:lnTo>
                <a:lnTo>
                  <a:pt x="869" y="295"/>
                </a:lnTo>
                <a:lnTo>
                  <a:pt x="863" y="294"/>
                </a:lnTo>
                <a:lnTo>
                  <a:pt x="856" y="293"/>
                </a:lnTo>
                <a:lnTo>
                  <a:pt x="850" y="294"/>
                </a:lnTo>
                <a:lnTo>
                  <a:pt x="844" y="296"/>
                </a:lnTo>
                <a:lnTo>
                  <a:pt x="850" y="293"/>
                </a:lnTo>
                <a:lnTo>
                  <a:pt x="856" y="291"/>
                </a:lnTo>
                <a:lnTo>
                  <a:pt x="863" y="293"/>
                </a:lnTo>
                <a:lnTo>
                  <a:pt x="869" y="294"/>
                </a:lnTo>
                <a:lnTo>
                  <a:pt x="875" y="295"/>
                </a:lnTo>
                <a:lnTo>
                  <a:pt x="881" y="295"/>
                </a:lnTo>
                <a:lnTo>
                  <a:pt x="888" y="294"/>
                </a:lnTo>
                <a:lnTo>
                  <a:pt x="894" y="297"/>
                </a:lnTo>
                <a:lnTo>
                  <a:pt x="900" y="299"/>
                </a:lnTo>
                <a:lnTo>
                  <a:pt x="906" y="303"/>
                </a:lnTo>
                <a:lnTo>
                  <a:pt x="912" y="304"/>
                </a:lnTo>
                <a:lnTo>
                  <a:pt x="918" y="303"/>
                </a:lnTo>
                <a:lnTo>
                  <a:pt x="925" y="304"/>
                </a:lnTo>
                <a:lnTo>
                  <a:pt x="931" y="303"/>
                </a:lnTo>
                <a:lnTo>
                  <a:pt x="937" y="303"/>
                </a:lnTo>
                <a:lnTo>
                  <a:pt x="943" y="305"/>
                </a:lnTo>
                <a:lnTo>
                  <a:pt x="950" y="305"/>
                </a:lnTo>
                <a:lnTo>
                  <a:pt x="956" y="301"/>
                </a:lnTo>
                <a:lnTo>
                  <a:pt x="955" y="295"/>
                </a:lnTo>
                <a:lnTo>
                  <a:pt x="948" y="288"/>
                </a:lnTo>
                <a:lnTo>
                  <a:pt x="942" y="286"/>
                </a:lnTo>
                <a:lnTo>
                  <a:pt x="936" y="283"/>
                </a:lnTo>
                <a:lnTo>
                  <a:pt x="931" y="283"/>
                </a:lnTo>
                <a:lnTo>
                  <a:pt x="924" y="283"/>
                </a:lnTo>
                <a:lnTo>
                  <a:pt x="917" y="282"/>
                </a:lnTo>
                <a:lnTo>
                  <a:pt x="912" y="283"/>
                </a:lnTo>
                <a:lnTo>
                  <a:pt x="905" y="285"/>
                </a:lnTo>
                <a:lnTo>
                  <a:pt x="900" y="282"/>
                </a:lnTo>
                <a:lnTo>
                  <a:pt x="887" y="278"/>
                </a:lnTo>
                <a:lnTo>
                  <a:pt x="881" y="275"/>
                </a:lnTo>
                <a:lnTo>
                  <a:pt x="874" y="275"/>
                </a:lnTo>
                <a:lnTo>
                  <a:pt x="869" y="277"/>
                </a:lnTo>
                <a:lnTo>
                  <a:pt x="861" y="279"/>
                </a:lnTo>
                <a:lnTo>
                  <a:pt x="855" y="280"/>
                </a:lnTo>
                <a:lnTo>
                  <a:pt x="849" y="280"/>
                </a:lnTo>
                <a:lnTo>
                  <a:pt x="843" y="280"/>
                </a:lnTo>
                <a:lnTo>
                  <a:pt x="837" y="279"/>
                </a:lnTo>
                <a:lnTo>
                  <a:pt x="830" y="279"/>
                </a:lnTo>
                <a:lnTo>
                  <a:pt x="824" y="279"/>
                </a:lnTo>
                <a:lnTo>
                  <a:pt x="817" y="280"/>
                </a:lnTo>
                <a:lnTo>
                  <a:pt x="815" y="280"/>
                </a:lnTo>
                <a:lnTo>
                  <a:pt x="816" y="279"/>
                </a:lnTo>
                <a:lnTo>
                  <a:pt x="822" y="279"/>
                </a:lnTo>
                <a:lnTo>
                  <a:pt x="828" y="278"/>
                </a:lnTo>
                <a:lnTo>
                  <a:pt x="835" y="278"/>
                </a:lnTo>
                <a:lnTo>
                  <a:pt x="841" y="279"/>
                </a:lnTo>
                <a:lnTo>
                  <a:pt x="847" y="279"/>
                </a:lnTo>
                <a:lnTo>
                  <a:pt x="853" y="279"/>
                </a:lnTo>
                <a:lnTo>
                  <a:pt x="860" y="278"/>
                </a:lnTo>
                <a:lnTo>
                  <a:pt x="867" y="275"/>
                </a:lnTo>
                <a:lnTo>
                  <a:pt x="874" y="273"/>
                </a:lnTo>
                <a:lnTo>
                  <a:pt x="881" y="272"/>
                </a:lnTo>
                <a:lnTo>
                  <a:pt x="887" y="273"/>
                </a:lnTo>
                <a:lnTo>
                  <a:pt x="894" y="273"/>
                </a:lnTo>
                <a:lnTo>
                  <a:pt x="900" y="271"/>
                </a:lnTo>
                <a:lnTo>
                  <a:pt x="906" y="266"/>
                </a:lnTo>
                <a:lnTo>
                  <a:pt x="913" y="264"/>
                </a:lnTo>
                <a:lnTo>
                  <a:pt x="919" y="264"/>
                </a:lnTo>
                <a:lnTo>
                  <a:pt x="927" y="263"/>
                </a:lnTo>
                <a:lnTo>
                  <a:pt x="932" y="264"/>
                </a:lnTo>
                <a:lnTo>
                  <a:pt x="938" y="266"/>
                </a:lnTo>
                <a:lnTo>
                  <a:pt x="944" y="268"/>
                </a:lnTo>
                <a:lnTo>
                  <a:pt x="950" y="266"/>
                </a:lnTo>
                <a:lnTo>
                  <a:pt x="957" y="262"/>
                </a:lnTo>
                <a:lnTo>
                  <a:pt x="959" y="255"/>
                </a:lnTo>
                <a:lnTo>
                  <a:pt x="956" y="248"/>
                </a:lnTo>
                <a:lnTo>
                  <a:pt x="955" y="242"/>
                </a:lnTo>
                <a:lnTo>
                  <a:pt x="948" y="234"/>
                </a:lnTo>
                <a:lnTo>
                  <a:pt x="943" y="231"/>
                </a:lnTo>
                <a:lnTo>
                  <a:pt x="936" y="228"/>
                </a:lnTo>
                <a:lnTo>
                  <a:pt x="930" y="231"/>
                </a:lnTo>
                <a:lnTo>
                  <a:pt x="924" y="233"/>
                </a:lnTo>
                <a:lnTo>
                  <a:pt x="917" y="239"/>
                </a:lnTo>
                <a:lnTo>
                  <a:pt x="911" y="244"/>
                </a:lnTo>
                <a:lnTo>
                  <a:pt x="905" y="245"/>
                </a:lnTo>
                <a:lnTo>
                  <a:pt x="900" y="248"/>
                </a:lnTo>
                <a:lnTo>
                  <a:pt x="894" y="253"/>
                </a:lnTo>
                <a:lnTo>
                  <a:pt x="887" y="252"/>
                </a:lnTo>
                <a:lnTo>
                  <a:pt x="881" y="252"/>
                </a:lnTo>
                <a:lnTo>
                  <a:pt x="868" y="256"/>
                </a:lnTo>
                <a:lnTo>
                  <a:pt x="861" y="258"/>
                </a:lnTo>
                <a:lnTo>
                  <a:pt x="855" y="262"/>
                </a:lnTo>
                <a:lnTo>
                  <a:pt x="849" y="263"/>
                </a:lnTo>
                <a:lnTo>
                  <a:pt x="843" y="261"/>
                </a:lnTo>
                <a:lnTo>
                  <a:pt x="837" y="263"/>
                </a:lnTo>
                <a:lnTo>
                  <a:pt x="829" y="268"/>
                </a:lnTo>
                <a:lnTo>
                  <a:pt x="823" y="271"/>
                </a:lnTo>
                <a:lnTo>
                  <a:pt x="819" y="273"/>
                </a:lnTo>
                <a:lnTo>
                  <a:pt x="820" y="272"/>
                </a:lnTo>
                <a:lnTo>
                  <a:pt x="821" y="271"/>
                </a:lnTo>
                <a:lnTo>
                  <a:pt x="827" y="268"/>
                </a:lnTo>
                <a:lnTo>
                  <a:pt x="834" y="262"/>
                </a:lnTo>
                <a:lnTo>
                  <a:pt x="841" y="258"/>
                </a:lnTo>
                <a:lnTo>
                  <a:pt x="847" y="258"/>
                </a:lnTo>
                <a:lnTo>
                  <a:pt x="853" y="261"/>
                </a:lnTo>
                <a:lnTo>
                  <a:pt x="859" y="257"/>
                </a:lnTo>
                <a:lnTo>
                  <a:pt x="866" y="254"/>
                </a:lnTo>
                <a:lnTo>
                  <a:pt x="872" y="252"/>
                </a:lnTo>
                <a:lnTo>
                  <a:pt x="878" y="249"/>
                </a:lnTo>
                <a:lnTo>
                  <a:pt x="882" y="248"/>
                </a:lnTo>
                <a:lnTo>
                  <a:pt x="888" y="247"/>
                </a:lnTo>
                <a:lnTo>
                  <a:pt x="895" y="245"/>
                </a:lnTo>
                <a:lnTo>
                  <a:pt x="901" y="240"/>
                </a:lnTo>
                <a:lnTo>
                  <a:pt x="894" y="236"/>
                </a:lnTo>
                <a:lnTo>
                  <a:pt x="887" y="234"/>
                </a:lnTo>
                <a:lnTo>
                  <a:pt x="881" y="236"/>
                </a:lnTo>
                <a:lnTo>
                  <a:pt x="876" y="237"/>
                </a:lnTo>
                <a:lnTo>
                  <a:pt x="869" y="237"/>
                </a:lnTo>
                <a:lnTo>
                  <a:pt x="855" y="240"/>
                </a:lnTo>
                <a:lnTo>
                  <a:pt x="849" y="242"/>
                </a:lnTo>
                <a:lnTo>
                  <a:pt x="847" y="248"/>
                </a:lnTo>
                <a:lnTo>
                  <a:pt x="841" y="252"/>
                </a:lnTo>
                <a:lnTo>
                  <a:pt x="835" y="252"/>
                </a:lnTo>
                <a:lnTo>
                  <a:pt x="834" y="252"/>
                </a:lnTo>
                <a:lnTo>
                  <a:pt x="827" y="253"/>
                </a:lnTo>
                <a:lnTo>
                  <a:pt x="822" y="255"/>
                </a:lnTo>
                <a:lnTo>
                  <a:pt x="815" y="257"/>
                </a:lnTo>
                <a:lnTo>
                  <a:pt x="809" y="258"/>
                </a:lnTo>
                <a:lnTo>
                  <a:pt x="815" y="256"/>
                </a:lnTo>
                <a:lnTo>
                  <a:pt x="821" y="254"/>
                </a:lnTo>
                <a:lnTo>
                  <a:pt x="827" y="252"/>
                </a:lnTo>
                <a:lnTo>
                  <a:pt x="834" y="249"/>
                </a:lnTo>
                <a:lnTo>
                  <a:pt x="835" y="249"/>
                </a:lnTo>
                <a:lnTo>
                  <a:pt x="842" y="249"/>
                </a:lnTo>
                <a:lnTo>
                  <a:pt x="844" y="248"/>
                </a:lnTo>
                <a:lnTo>
                  <a:pt x="838" y="245"/>
                </a:lnTo>
                <a:lnTo>
                  <a:pt x="831" y="247"/>
                </a:lnTo>
                <a:lnTo>
                  <a:pt x="838" y="244"/>
                </a:lnTo>
                <a:lnTo>
                  <a:pt x="839" y="244"/>
                </a:lnTo>
                <a:lnTo>
                  <a:pt x="845" y="242"/>
                </a:lnTo>
                <a:lnTo>
                  <a:pt x="851" y="238"/>
                </a:lnTo>
                <a:lnTo>
                  <a:pt x="857" y="236"/>
                </a:lnTo>
                <a:lnTo>
                  <a:pt x="864" y="234"/>
                </a:lnTo>
                <a:lnTo>
                  <a:pt x="870" y="232"/>
                </a:lnTo>
                <a:lnTo>
                  <a:pt x="876" y="232"/>
                </a:lnTo>
                <a:lnTo>
                  <a:pt x="882" y="231"/>
                </a:lnTo>
                <a:lnTo>
                  <a:pt x="888" y="230"/>
                </a:lnTo>
                <a:lnTo>
                  <a:pt x="896" y="230"/>
                </a:lnTo>
                <a:lnTo>
                  <a:pt x="902" y="228"/>
                </a:lnTo>
                <a:lnTo>
                  <a:pt x="908" y="228"/>
                </a:lnTo>
                <a:lnTo>
                  <a:pt x="914" y="221"/>
                </a:lnTo>
                <a:lnTo>
                  <a:pt x="920" y="217"/>
                </a:lnTo>
                <a:lnTo>
                  <a:pt x="928" y="221"/>
                </a:lnTo>
                <a:lnTo>
                  <a:pt x="934" y="216"/>
                </a:lnTo>
                <a:lnTo>
                  <a:pt x="933" y="209"/>
                </a:lnTo>
                <a:lnTo>
                  <a:pt x="919" y="206"/>
                </a:lnTo>
                <a:lnTo>
                  <a:pt x="913" y="204"/>
                </a:lnTo>
                <a:lnTo>
                  <a:pt x="908" y="201"/>
                </a:lnTo>
                <a:lnTo>
                  <a:pt x="901" y="197"/>
                </a:lnTo>
                <a:lnTo>
                  <a:pt x="895" y="197"/>
                </a:lnTo>
                <a:lnTo>
                  <a:pt x="888" y="198"/>
                </a:lnTo>
                <a:lnTo>
                  <a:pt x="882" y="202"/>
                </a:lnTo>
                <a:lnTo>
                  <a:pt x="876" y="202"/>
                </a:lnTo>
                <a:lnTo>
                  <a:pt x="869" y="205"/>
                </a:lnTo>
                <a:lnTo>
                  <a:pt x="864" y="207"/>
                </a:lnTo>
                <a:lnTo>
                  <a:pt x="856" y="208"/>
                </a:lnTo>
                <a:lnTo>
                  <a:pt x="843" y="209"/>
                </a:lnTo>
                <a:lnTo>
                  <a:pt x="843" y="215"/>
                </a:lnTo>
                <a:lnTo>
                  <a:pt x="838" y="217"/>
                </a:lnTo>
                <a:lnTo>
                  <a:pt x="841" y="210"/>
                </a:lnTo>
                <a:lnTo>
                  <a:pt x="847" y="206"/>
                </a:lnTo>
                <a:lnTo>
                  <a:pt x="853" y="206"/>
                </a:lnTo>
                <a:lnTo>
                  <a:pt x="859" y="205"/>
                </a:lnTo>
                <a:lnTo>
                  <a:pt x="866" y="201"/>
                </a:lnTo>
                <a:lnTo>
                  <a:pt x="867" y="201"/>
                </a:lnTo>
                <a:lnTo>
                  <a:pt x="874" y="198"/>
                </a:lnTo>
                <a:lnTo>
                  <a:pt x="880" y="196"/>
                </a:lnTo>
                <a:lnTo>
                  <a:pt x="874" y="192"/>
                </a:lnTo>
                <a:lnTo>
                  <a:pt x="873" y="192"/>
                </a:lnTo>
                <a:lnTo>
                  <a:pt x="867" y="194"/>
                </a:lnTo>
                <a:lnTo>
                  <a:pt x="861" y="196"/>
                </a:lnTo>
                <a:lnTo>
                  <a:pt x="854" y="197"/>
                </a:lnTo>
                <a:lnTo>
                  <a:pt x="849" y="198"/>
                </a:lnTo>
                <a:lnTo>
                  <a:pt x="843" y="200"/>
                </a:lnTo>
                <a:lnTo>
                  <a:pt x="837" y="202"/>
                </a:lnTo>
                <a:lnTo>
                  <a:pt x="829" y="205"/>
                </a:lnTo>
                <a:lnTo>
                  <a:pt x="822" y="206"/>
                </a:lnTo>
                <a:lnTo>
                  <a:pt x="817" y="209"/>
                </a:lnTo>
                <a:lnTo>
                  <a:pt x="810" y="214"/>
                </a:lnTo>
                <a:lnTo>
                  <a:pt x="804" y="220"/>
                </a:lnTo>
                <a:lnTo>
                  <a:pt x="797" y="225"/>
                </a:lnTo>
                <a:lnTo>
                  <a:pt x="791" y="232"/>
                </a:lnTo>
                <a:lnTo>
                  <a:pt x="786" y="236"/>
                </a:lnTo>
                <a:lnTo>
                  <a:pt x="779" y="240"/>
                </a:lnTo>
                <a:lnTo>
                  <a:pt x="776" y="242"/>
                </a:lnTo>
                <a:lnTo>
                  <a:pt x="768" y="246"/>
                </a:lnTo>
                <a:lnTo>
                  <a:pt x="776" y="241"/>
                </a:lnTo>
                <a:lnTo>
                  <a:pt x="782" y="237"/>
                </a:lnTo>
                <a:lnTo>
                  <a:pt x="787" y="232"/>
                </a:lnTo>
                <a:lnTo>
                  <a:pt x="793" y="226"/>
                </a:lnTo>
                <a:lnTo>
                  <a:pt x="799" y="221"/>
                </a:lnTo>
                <a:lnTo>
                  <a:pt x="806" y="215"/>
                </a:lnTo>
                <a:lnTo>
                  <a:pt x="799" y="212"/>
                </a:lnTo>
                <a:lnTo>
                  <a:pt x="792" y="210"/>
                </a:lnTo>
                <a:lnTo>
                  <a:pt x="787" y="215"/>
                </a:lnTo>
                <a:lnTo>
                  <a:pt x="781" y="220"/>
                </a:lnTo>
                <a:lnTo>
                  <a:pt x="775" y="225"/>
                </a:lnTo>
                <a:lnTo>
                  <a:pt x="768" y="229"/>
                </a:lnTo>
                <a:lnTo>
                  <a:pt x="765" y="230"/>
                </a:lnTo>
                <a:lnTo>
                  <a:pt x="771" y="226"/>
                </a:lnTo>
                <a:lnTo>
                  <a:pt x="765" y="222"/>
                </a:lnTo>
                <a:lnTo>
                  <a:pt x="771" y="220"/>
                </a:lnTo>
                <a:lnTo>
                  <a:pt x="784" y="214"/>
                </a:lnTo>
                <a:lnTo>
                  <a:pt x="790" y="209"/>
                </a:lnTo>
                <a:lnTo>
                  <a:pt x="796" y="208"/>
                </a:lnTo>
                <a:lnTo>
                  <a:pt x="803" y="210"/>
                </a:lnTo>
                <a:lnTo>
                  <a:pt x="809" y="209"/>
                </a:lnTo>
                <a:lnTo>
                  <a:pt x="815" y="205"/>
                </a:lnTo>
                <a:lnTo>
                  <a:pt x="822" y="204"/>
                </a:lnTo>
                <a:lnTo>
                  <a:pt x="829" y="201"/>
                </a:lnTo>
                <a:lnTo>
                  <a:pt x="835" y="200"/>
                </a:lnTo>
                <a:lnTo>
                  <a:pt x="841" y="193"/>
                </a:lnTo>
                <a:lnTo>
                  <a:pt x="847" y="191"/>
                </a:lnTo>
                <a:lnTo>
                  <a:pt x="853" y="188"/>
                </a:lnTo>
                <a:lnTo>
                  <a:pt x="854" y="181"/>
                </a:lnTo>
                <a:lnTo>
                  <a:pt x="849" y="175"/>
                </a:lnTo>
                <a:lnTo>
                  <a:pt x="842" y="177"/>
                </a:lnTo>
                <a:lnTo>
                  <a:pt x="835" y="180"/>
                </a:lnTo>
                <a:lnTo>
                  <a:pt x="829" y="182"/>
                </a:lnTo>
                <a:lnTo>
                  <a:pt x="822" y="186"/>
                </a:lnTo>
                <a:lnTo>
                  <a:pt x="816" y="191"/>
                </a:lnTo>
                <a:lnTo>
                  <a:pt x="809" y="191"/>
                </a:lnTo>
                <a:lnTo>
                  <a:pt x="803" y="191"/>
                </a:lnTo>
                <a:lnTo>
                  <a:pt x="796" y="193"/>
                </a:lnTo>
                <a:lnTo>
                  <a:pt x="790" y="194"/>
                </a:lnTo>
                <a:lnTo>
                  <a:pt x="784" y="197"/>
                </a:lnTo>
                <a:lnTo>
                  <a:pt x="777" y="197"/>
                </a:lnTo>
                <a:lnTo>
                  <a:pt x="770" y="198"/>
                </a:lnTo>
                <a:lnTo>
                  <a:pt x="764" y="202"/>
                </a:lnTo>
                <a:lnTo>
                  <a:pt x="757" y="206"/>
                </a:lnTo>
                <a:lnTo>
                  <a:pt x="751" y="207"/>
                </a:lnTo>
                <a:lnTo>
                  <a:pt x="745" y="207"/>
                </a:lnTo>
                <a:lnTo>
                  <a:pt x="752" y="206"/>
                </a:lnTo>
                <a:lnTo>
                  <a:pt x="758" y="204"/>
                </a:lnTo>
                <a:lnTo>
                  <a:pt x="764" y="199"/>
                </a:lnTo>
                <a:lnTo>
                  <a:pt x="770" y="196"/>
                </a:lnTo>
                <a:lnTo>
                  <a:pt x="764" y="193"/>
                </a:lnTo>
                <a:lnTo>
                  <a:pt x="758" y="194"/>
                </a:lnTo>
                <a:lnTo>
                  <a:pt x="752" y="194"/>
                </a:lnTo>
                <a:lnTo>
                  <a:pt x="757" y="193"/>
                </a:lnTo>
                <a:lnTo>
                  <a:pt x="764" y="192"/>
                </a:lnTo>
                <a:lnTo>
                  <a:pt x="770" y="191"/>
                </a:lnTo>
                <a:lnTo>
                  <a:pt x="777" y="186"/>
                </a:lnTo>
                <a:lnTo>
                  <a:pt x="783" y="184"/>
                </a:lnTo>
                <a:lnTo>
                  <a:pt x="789" y="178"/>
                </a:lnTo>
                <a:lnTo>
                  <a:pt x="795" y="176"/>
                </a:lnTo>
                <a:lnTo>
                  <a:pt x="801" y="176"/>
                </a:lnTo>
                <a:lnTo>
                  <a:pt x="808" y="177"/>
                </a:lnTo>
                <a:lnTo>
                  <a:pt x="814" y="178"/>
                </a:lnTo>
                <a:lnTo>
                  <a:pt x="821" y="176"/>
                </a:lnTo>
                <a:lnTo>
                  <a:pt x="826" y="173"/>
                </a:lnTo>
                <a:lnTo>
                  <a:pt x="833" y="169"/>
                </a:lnTo>
                <a:lnTo>
                  <a:pt x="839" y="167"/>
                </a:lnTo>
                <a:lnTo>
                  <a:pt x="840" y="160"/>
                </a:lnTo>
                <a:lnTo>
                  <a:pt x="837" y="153"/>
                </a:lnTo>
                <a:lnTo>
                  <a:pt x="830" y="149"/>
                </a:lnTo>
                <a:lnTo>
                  <a:pt x="823" y="149"/>
                </a:lnTo>
                <a:lnTo>
                  <a:pt x="817" y="145"/>
                </a:lnTo>
                <a:lnTo>
                  <a:pt x="811" y="145"/>
                </a:lnTo>
                <a:lnTo>
                  <a:pt x="805" y="143"/>
                </a:lnTo>
                <a:lnTo>
                  <a:pt x="798" y="141"/>
                </a:lnTo>
                <a:lnTo>
                  <a:pt x="792" y="143"/>
                </a:lnTo>
                <a:lnTo>
                  <a:pt x="787" y="148"/>
                </a:lnTo>
                <a:lnTo>
                  <a:pt x="780" y="150"/>
                </a:lnTo>
                <a:lnTo>
                  <a:pt x="774" y="156"/>
                </a:lnTo>
                <a:lnTo>
                  <a:pt x="767" y="157"/>
                </a:lnTo>
                <a:lnTo>
                  <a:pt x="761" y="162"/>
                </a:lnTo>
                <a:lnTo>
                  <a:pt x="755" y="168"/>
                </a:lnTo>
                <a:lnTo>
                  <a:pt x="748" y="169"/>
                </a:lnTo>
                <a:lnTo>
                  <a:pt x="743" y="175"/>
                </a:lnTo>
                <a:lnTo>
                  <a:pt x="735" y="178"/>
                </a:lnTo>
                <a:lnTo>
                  <a:pt x="729" y="180"/>
                </a:lnTo>
                <a:lnTo>
                  <a:pt x="735" y="177"/>
                </a:lnTo>
                <a:lnTo>
                  <a:pt x="741" y="173"/>
                </a:lnTo>
                <a:lnTo>
                  <a:pt x="749" y="167"/>
                </a:lnTo>
                <a:lnTo>
                  <a:pt x="755" y="166"/>
                </a:lnTo>
                <a:lnTo>
                  <a:pt x="749" y="162"/>
                </a:lnTo>
                <a:lnTo>
                  <a:pt x="741" y="161"/>
                </a:lnTo>
                <a:lnTo>
                  <a:pt x="735" y="165"/>
                </a:lnTo>
                <a:lnTo>
                  <a:pt x="729" y="167"/>
                </a:lnTo>
                <a:lnTo>
                  <a:pt x="723" y="172"/>
                </a:lnTo>
                <a:lnTo>
                  <a:pt x="717" y="178"/>
                </a:lnTo>
                <a:lnTo>
                  <a:pt x="710" y="178"/>
                </a:lnTo>
                <a:lnTo>
                  <a:pt x="717" y="176"/>
                </a:lnTo>
                <a:lnTo>
                  <a:pt x="723" y="170"/>
                </a:lnTo>
                <a:lnTo>
                  <a:pt x="729" y="165"/>
                </a:lnTo>
                <a:lnTo>
                  <a:pt x="735" y="162"/>
                </a:lnTo>
                <a:lnTo>
                  <a:pt x="741" y="159"/>
                </a:lnTo>
                <a:lnTo>
                  <a:pt x="735" y="160"/>
                </a:lnTo>
                <a:lnTo>
                  <a:pt x="738" y="153"/>
                </a:lnTo>
                <a:lnTo>
                  <a:pt x="745" y="148"/>
                </a:lnTo>
                <a:lnTo>
                  <a:pt x="738" y="145"/>
                </a:lnTo>
                <a:lnTo>
                  <a:pt x="732" y="149"/>
                </a:lnTo>
                <a:lnTo>
                  <a:pt x="726" y="154"/>
                </a:lnTo>
                <a:lnTo>
                  <a:pt x="720" y="158"/>
                </a:lnTo>
                <a:lnTo>
                  <a:pt x="713" y="162"/>
                </a:lnTo>
                <a:lnTo>
                  <a:pt x="707" y="167"/>
                </a:lnTo>
                <a:lnTo>
                  <a:pt x="700" y="170"/>
                </a:lnTo>
                <a:lnTo>
                  <a:pt x="706" y="166"/>
                </a:lnTo>
                <a:lnTo>
                  <a:pt x="713" y="161"/>
                </a:lnTo>
                <a:lnTo>
                  <a:pt x="719" y="154"/>
                </a:lnTo>
                <a:lnTo>
                  <a:pt x="713" y="154"/>
                </a:lnTo>
                <a:lnTo>
                  <a:pt x="705" y="157"/>
                </a:lnTo>
                <a:lnTo>
                  <a:pt x="713" y="154"/>
                </a:lnTo>
                <a:lnTo>
                  <a:pt x="718" y="153"/>
                </a:lnTo>
                <a:lnTo>
                  <a:pt x="725" y="150"/>
                </a:lnTo>
                <a:lnTo>
                  <a:pt x="731" y="145"/>
                </a:lnTo>
                <a:lnTo>
                  <a:pt x="737" y="143"/>
                </a:lnTo>
                <a:lnTo>
                  <a:pt x="744" y="140"/>
                </a:lnTo>
                <a:lnTo>
                  <a:pt x="750" y="137"/>
                </a:lnTo>
                <a:lnTo>
                  <a:pt x="743" y="133"/>
                </a:lnTo>
                <a:lnTo>
                  <a:pt x="736" y="134"/>
                </a:lnTo>
                <a:lnTo>
                  <a:pt x="730" y="139"/>
                </a:lnTo>
                <a:lnTo>
                  <a:pt x="724" y="142"/>
                </a:lnTo>
                <a:lnTo>
                  <a:pt x="719" y="149"/>
                </a:lnTo>
                <a:lnTo>
                  <a:pt x="720" y="142"/>
                </a:lnTo>
                <a:lnTo>
                  <a:pt x="726" y="140"/>
                </a:lnTo>
                <a:lnTo>
                  <a:pt x="720" y="136"/>
                </a:lnTo>
                <a:lnTo>
                  <a:pt x="714" y="140"/>
                </a:lnTo>
                <a:lnTo>
                  <a:pt x="707" y="141"/>
                </a:lnTo>
                <a:lnTo>
                  <a:pt x="700" y="145"/>
                </a:lnTo>
                <a:lnTo>
                  <a:pt x="694" y="148"/>
                </a:lnTo>
                <a:lnTo>
                  <a:pt x="692" y="154"/>
                </a:lnTo>
                <a:lnTo>
                  <a:pt x="685" y="160"/>
                </a:lnTo>
                <a:lnTo>
                  <a:pt x="678" y="164"/>
                </a:lnTo>
                <a:lnTo>
                  <a:pt x="672" y="167"/>
                </a:lnTo>
                <a:lnTo>
                  <a:pt x="666" y="169"/>
                </a:lnTo>
                <a:lnTo>
                  <a:pt x="672" y="166"/>
                </a:lnTo>
                <a:lnTo>
                  <a:pt x="677" y="162"/>
                </a:lnTo>
                <a:lnTo>
                  <a:pt x="684" y="159"/>
                </a:lnTo>
                <a:lnTo>
                  <a:pt x="684" y="152"/>
                </a:lnTo>
                <a:lnTo>
                  <a:pt x="680" y="149"/>
                </a:lnTo>
                <a:lnTo>
                  <a:pt x="673" y="152"/>
                </a:lnTo>
                <a:lnTo>
                  <a:pt x="680" y="149"/>
                </a:lnTo>
                <a:lnTo>
                  <a:pt x="687" y="148"/>
                </a:lnTo>
                <a:lnTo>
                  <a:pt x="694" y="145"/>
                </a:lnTo>
                <a:lnTo>
                  <a:pt x="700" y="143"/>
                </a:lnTo>
                <a:lnTo>
                  <a:pt x="694" y="141"/>
                </a:lnTo>
                <a:lnTo>
                  <a:pt x="688" y="143"/>
                </a:lnTo>
                <a:lnTo>
                  <a:pt x="681" y="144"/>
                </a:lnTo>
                <a:lnTo>
                  <a:pt x="675" y="145"/>
                </a:lnTo>
                <a:lnTo>
                  <a:pt x="669" y="148"/>
                </a:lnTo>
                <a:lnTo>
                  <a:pt x="663" y="149"/>
                </a:lnTo>
                <a:lnTo>
                  <a:pt x="669" y="148"/>
                </a:lnTo>
                <a:lnTo>
                  <a:pt x="676" y="144"/>
                </a:lnTo>
                <a:lnTo>
                  <a:pt x="689" y="141"/>
                </a:lnTo>
                <a:lnTo>
                  <a:pt x="683" y="139"/>
                </a:lnTo>
                <a:lnTo>
                  <a:pt x="676" y="139"/>
                </a:lnTo>
                <a:lnTo>
                  <a:pt x="670" y="140"/>
                </a:lnTo>
                <a:lnTo>
                  <a:pt x="676" y="139"/>
                </a:lnTo>
                <a:lnTo>
                  <a:pt x="683" y="136"/>
                </a:lnTo>
                <a:lnTo>
                  <a:pt x="696" y="136"/>
                </a:lnTo>
                <a:lnTo>
                  <a:pt x="702" y="135"/>
                </a:lnTo>
                <a:lnTo>
                  <a:pt x="708" y="133"/>
                </a:lnTo>
                <a:lnTo>
                  <a:pt x="716" y="129"/>
                </a:lnTo>
                <a:lnTo>
                  <a:pt x="722" y="131"/>
                </a:lnTo>
                <a:lnTo>
                  <a:pt x="729" y="131"/>
                </a:lnTo>
                <a:lnTo>
                  <a:pt x="735" y="124"/>
                </a:lnTo>
                <a:lnTo>
                  <a:pt x="741" y="119"/>
                </a:lnTo>
                <a:lnTo>
                  <a:pt x="735" y="113"/>
                </a:lnTo>
                <a:lnTo>
                  <a:pt x="729" y="113"/>
                </a:lnTo>
                <a:lnTo>
                  <a:pt x="722" y="112"/>
                </a:lnTo>
                <a:lnTo>
                  <a:pt x="717" y="111"/>
                </a:lnTo>
                <a:lnTo>
                  <a:pt x="709" y="110"/>
                </a:lnTo>
                <a:lnTo>
                  <a:pt x="706" y="111"/>
                </a:lnTo>
                <a:lnTo>
                  <a:pt x="700" y="115"/>
                </a:lnTo>
                <a:lnTo>
                  <a:pt x="694" y="118"/>
                </a:lnTo>
                <a:lnTo>
                  <a:pt x="688" y="118"/>
                </a:lnTo>
                <a:lnTo>
                  <a:pt x="681" y="118"/>
                </a:lnTo>
                <a:lnTo>
                  <a:pt x="674" y="124"/>
                </a:lnTo>
                <a:lnTo>
                  <a:pt x="668" y="127"/>
                </a:lnTo>
                <a:lnTo>
                  <a:pt x="662" y="132"/>
                </a:lnTo>
                <a:lnTo>
                  <a:pt x="656" y="135"/>
                </a:lnTo>
                <a:lnTo>
                  <a:pt x="649" y="137"/>
                </a:lnTo>
                <a:lnTo>
                  <a:pt x="643" y="137"/>
                </a:lnTo>
                <a:lnTo>
                  <a:pt x="649" y="136"/>
                </a:lnTo>
                <a:lnTo>
                  <a:pt x="657" y="134"/>
                </a:lnTo>
                <a:lnTo>
                  <a:pt x="663" y="131"/>
                </a:lnTo>
                <a:lnTo>
                  <a:pt x="669" y="125"/>
                </a:lnTo>
                <a:lnTo>
                  <a:pt x="675" y="119"/>
                </a:lnTo>
                <a:lnTo>
                  <a:pt x="681" y="117"/>
                </a:lnTo>
                <a:lnTo>
                  <a:pt x="688" y="117"/>
                </a:lnTo>
                <a:lnTo>
                  <a:pt x="694" y="113"/>
                </a:lnTo>
                <a:lnTo>
                  <a:pt x="688" y="111"/>
                </a:lnTo>
                <a:lnTo>
                  <a:pt x="681" y="110"/>
                </a:lnTo>
                <a:lnTo>
                  <a:pt x="675" y="111"/>
                </a:lnTo>
                <a:lnTo>
                  <a:pt x="662" y="115"/>
                </a:lnTo>
                <a:lnTo>
                  <a:pt x="657" y="118"/>
                </a:lnTo>
                <a:lnTo>
                  <a:pt x="649" y="121"/>
                </a:lnTo>
                <a:lnTo>
                  <a:pt x="643" y="124"/>
                </a:lnTo>
                <a:lnTo>
                  <a:pt x="637" y="126"/>
                </a:lnTo>
                <a:lnTo>
                  <a:pt x="643" y="123"/>
                </a:lnTo>
                <a:lnTo>
                  <a:pt x="649" y="120"/>
                </a:lnTo>
                <a:lnTo>
                  <a:pt x="657" y="116"/>
                </a:lnTo>
                <a:lnTo>
                  <a:pt x="662" y="113"/>
                </a:lnTo>
                <a:lnTo>
                  <a:pt x="668" y="111"/>
                </a:lnTo>
                <a:lnTo>
                  <a:pt x="675" y="110"/>
                </a:lnTo>
                <a:lnTo>
                  <a:pt x="681" y="109"/>
                </a:lnTo>
                <a:lnTo>
                  <a:pt x="689" y="109"/>
                </a:lnTo>
                <a:lnTo>
                  <a:pt x="696" y="110"/>
                </a:lnTo>
                <a:lnTo>
                  <a:pt x="701" y="109"/>
                </a:lnTo>
                <a:lnTo>
                  <a:pt x="708" y="107"/>
                </a:lnTo>
                <a:lnTo>
                  <a:pt x="714" y="104"/>
                </a:lnTo>
                <a:lnTo>
                  <a:pt x="717" y="96"/>
                </a:lnTo>
                <a:lnTo>
                  <a:pt x="717" y="89"/>
                </a:lnTo>
                <a:lnTo>
                  <a:pt x="711" y="85"/>
                </a:lnTo>
                <a:lnTo>
                  <a:pt x="704" y="83"/>
                </a:lnTo>
                <a:lnTo>
                  <a:pt x="698" y="81"/>
                </a:lnTo>
                <a:lnTo>
                  <a:pt x="692" y="80"/>
                </a:lnTo>
                <a:lnTo>
                  <a:pt x="685" y="83"/>
                </a:lnTo>
                <a:lnTo>
                  <a:pt x="678" y="88"/>
                </a:lnTo>
                <a:lnTo>
                  <a:pt x="680" y="81"/>
                </a:lnTo>
                <a:lnTo>
                  <a:pt x="674" y="79"/>
                </a:lnTo>
                <a:lnTo>
                  <a:pt x="668" y="79"/>
                </a:lnTo>
                <a:lnTo>
                  <a:pt x="662" y="78"/>
                </a:lnTo>
                <a:lnTo>
                  <a:pt x="655" y="71"/>
                </a:lnTo>
                <a:lnTo>
                  <a:pt x="649" y="70"/>
                </a:lnTo>
                <a:lnTo>
                  <a:pt x="630" y="70"/>
                </a:lnTo>
                <a:lnTo>
                  <a:pt x="624" y="71"/>
                </a:lnTo>
                <a:lnTo>
                  <a:pt x="617" y="72"/>
                </a:lnTo>
                <a:lnTo>
                  <a:pt x="610" y="73"/>
                </a:lnTo>
                <a:lnTo>
                  <a:pt x="603" y="76"/>
                </a:lnTo>
                <a:lnTo>
                  <a:pt x="597" y="76"/>
                </a:lnTo>
                <a:lnTo>
                  <a:pt x="590" y="78"/>
                </a:lnTo>
                <a:lnTo>
                  <a:pt x="583" y="80"/>
                </a:lnTo>
                <a:lnTo>
                  <a:pt x="578" y="84"/>
                </a:lnTo>
                <a:lnTo>
                  <a:pt x="571" y="86"/>
                </a:lnTo>
                <a:lnTo>
                  <a:pt x="569" y="93"/>
                </a:lnTo>
                <a:lnTo>
                  <a:pt x="575" y="96"/>
                </a:lnTo>
                <a:lnTo>
                  <a:pt x="580" y="97"/>
                </a:lnTo>
                <a:lnTo>
                  <a:pt x="587" y="100"/>
                </a:lnTo>
                <a:lnTo>
                  <a:pt x="594" y="102"/>
                </a:lnTo>
                <a:lnTo>
                  <a:pt x="600" y="105"/>
                </a:lnTo>
                <a:lnTo>
                  <a:pt x="612" y="105"/>
                </a:lnTo>
                <a:lnTo>
                  <a:pt x="618" y="109"/>
                </a:lnTo>
                <a:lnTo>
                  <a:pt x="609" y="107"/>
                </a:lnTo>
                <a:lnTo>
                  <a:pt x="603" y="107"/>
                </a:lnTo>
                <a:lnTo>
                  <a:pt x="597" y="107"/>
                </a:lnTo>
                <a:lnTo>
                  <a:pt x="590" y="112"/>
                </a:lnTo>
                <a:lnTo>
                  <a:pt x="596" y="105"/>
                </a:lnTo>
                <a:lnTo>
                  <a:pt x="589" y="102"/>
                </a:lnTo>
                <a:lnTo>
                  <a:pt x="582" y="102"/>
                </a:lnTo>
                <a:lnTo>
                  <a:pt x="576" y="100"/>
                </a:lnTo>
                <a:lnTo>
                  <a:pt x="570" y="97"/>
                </a:lnTo>
                <a:lnTo>
                  <a:pt x="564" y="101"/>
                </a:lnTo>
                <a:lnTo>
                  <a:pt x="560" y="108"/>
                </a:lnTo>
                <a:lnTo>
                  <a:pt x="560" y="101"/>
                </a:lnTo>
                <a:lnTo>
                  <a:pt x="554" y="97"/>
                </a:lnTo>
                <a:lnTo>
                  <a:pt x="548" y="102"/>
                </a:lnTo>
                <a:lnTo>
                  <a:pt x="550" y="109"/>
                </a:lnTo>
                <a:lnTo>
                  <a:pt x="556" y="110"/>
                </a:lnTo>
                <a:lnTo>
                  <a:pt x="555" y="118"/>
                </a:lnTo>
                <a:lnTo>
                  <a:pt x="562" y="119"/>
                </a:lnTo>
                <a:lnTo>
                  <a:pt x="567" y="126"/>
                </a:lnTo>
                <a:lnTo>
                  <a:pt x="572" y="131"/>
                </a:lnTo>
                <a:lnTo>
                  <a:pt x="567" y="131"/>
                </a:lnTo>
                <a:lnTo>
                  <a:pt x="562" y="124"/>
                </a:lnTo>
                <a:lnTo>
                  <a:pt x="556" y="121"/>
                </a:lnTo>
                <a:lnTo>
                  <a:pt x="554" y="128"/>
                </a:lnTo>
                <a:lnTo>
                  <a:pt x="560" y="132"/>
                </a:lnTo>
                <a:lnTo>
                  <a:pt x="555" y="131"/>
                </a:lnTo>
                <a:lnTo>
                  <a:pt x="554" y="131"/>
                </a:lnTo>
                <a:lnTo>
                  <a:pt x="550" y="124"/>
                </a:lnTo>
                <a:lnTo>
                  <a:pt x="552" y="117"/>
                </a:lnTo>
                <a:lnTo>
                  <a:pt x="548" y="110"/>
                </a:lnTo>
                <a:lnTo>
                  <a:pt x="543" y="108"/>
                </a:lnTo>
                <a:lnTo>
                  <a:pt x="536" y="112"/>
                </a:lnTo>
                <a:lnTo>
                  <a:pt x="529" y="118"/>
                </a:lnTo>
                <a:lnTo>
                  <a:pt x="537" y="121"/>
                </a:lnTo>
                <a:lnTo>
                  <a:pt x="529" y="123"/>
                </a:lnTo>
                <a:lnTo>
                  <a:pt x="524" y="120"/>
                </a:lnTo>
                <a:lnTo>
                  <a:pt x="517" y="121"/>
                </a:lnTo>
                <a:lnTo>
                  <a:pt x="524" y="116"/>
                </a:lnTo>
                <a:lnTo>
                  <a:pt x="529" y="111"/>
                </a:lnTo>
                <a:lnTo>
                  <a:pt x="537" y="107"/>
                </a:lnTo>
                <a:lnTo>
                  <a:pt x="542" y="101"/>
                </a:lnTo>
                <a:lnTo>
                  <a:pt x="536" y="95"/>
                </a:lnTo>
                <a:lnTo>
                  <a:pt x="529" y="93"/>
                </a:lnTo>
                <a:lnTo>
                  <a:pt x="523" y="96"/>
                </a:lnTo>
                <a:lnTo>
                  <a:pt x="517" y="100"/>
                </a:lnTo>
                <a:lnTo>
                  <a:pt x="511" y="102"/>
                </a:lnTo>
                <a:lnTo>
                  <a:pt x="505" y="105"/>
                </a:lnTo>
                <a:lnTo>
                  <a:pt x="512" y="100"/>
                </a:lnTo>
                <a:lnTo>
                  <a:pt x="514" y="93"/>
                </a:lnTo>
                <a:lnTo>
                  <a:pt x="517" y="87"/>
                </a:lnTo>
                <a:lnTo>
                  <a:pt x="511" y="89"/>
                </a:lnTo>
                <a:lnTo>
                  <a:pt x="505" y="92"/>
                </a:lnTo>
                <a:lnTo>
                  <a:pt x="501" y="93"/>
                </a:lnTo>
                <a:lnTo>
                  <a:pt x="496" y="95"/>
                </a:lnTo>
                <a:lnTo>
                  <a:pt x="492" y="102"/>
                </a:lnTo>
                <a:lnTo>
                  <a:pt x="493" y="104"/>
                </a:lnTo>
                <a:lnTo>
                  <a:pt x="499" y="109"/>
                </a:lnTo>
                <a:lnTo>
                  <a:pt x="493" y="109"/>
                </a:lnTo>
                <a:lnTo>
                  <a:pt x="490" y="107"/>
                </a:lnTo>
                <a:lnTo>
                  <a:pt x="488" y="101"/>
                </a:lnTo>
                <a:lnTo>
                  <a:pt x="482" y="102"/>
                </a:lnTo>
                <a:lnTo>
                  <a:pt x="475" y="107"/>
                </a:lnTo>
                <a:lnTo>
                  <a:pt x="469" y="113"/>
                </a:lnTo>
                <a:lnTo>
                  <a:pt x="463" y="116"/>
                </a:lnTo>
                <a:lnTo>
                  <a:pt x="456" y="118"/>
                </a:lnTo>
                <a:lnTo>
                  <a:pt x="449" y="119"/>
                </a:lnTo>
                <a:lnTo>
                  <a:pt x="442" y="124"/>
                </a:lnTo>
                <a:lnTo>
                  <a:pt x="436" y="126"/>
                </a:lnTo>
                <a:lnTo>
                  <a:pt x="442" y="121"/>
                </a:lnTo>
                <a:lnTo>
                  <a:pt x="436" y="116"/>
                </a:lnTo>
                <a:lnTo>
                  <a:pt x="442" y="113"/>
                </a:lnTo>
                <a:lnTo>
                  <a:pt x="449" y="112"/>
                </a:lnTo>
                <a:lnTo>
                  <a:pt x="455" y="113"/>
                </a:lnTo>
                <a:lnTo>
                  <a:pt x="461" y="113"/>
                </a:lnTo>
                <a:lnTo>
                  <a:pt x="455" y="109"/>
                </a:lnTo>
                <a:lnTo>
                  <a:pt x="457" y="102"/>
                </a:lnTo>
                <a:lnTo>
                  <a:pt x="463" y="100"/>
                </a:lnTo>
                <a:lnTo>
                  <a:pt x="469" y="96"/>
                </a:lnTo>
                <a:lnTo>
                  <a:pt x="477" y="94"/>
                </a:lnTo>
                <a:lnTo>
                  <a:pt x="482" y="89"/>
                </a:lnTo>
                <a:lnTo>
                  <a:pt x="477" y="87"/>
                </a:lnTo>
                <a:lnTo>
                  <a:pt x="469" y="89"/>
                </a:lnTo>
                <a:lnTo>
                  <a:pt x="463" y="92"/>
                </a:lnTo>
                <a:lnTo>
                  <a:pt x="457" y="94"/>
                </a:lnTo>
                <a:lnTo>
                  <a:pt x="451" y="97"/>
                </a:lnTo>
                <a:lnTo>
                  <a:pt x="445" y="101"/>
                </a:lnTo>
                <a:lnTo>
                  <a:pt x="437" y="102"/>
                </a:lnTo>
                <a:lnTo>
                  <a:pt x="443" y="100"/>
                </a:lnTo>
                <a:lnTo>
                  <a:pt x="450" y="96"/>
                </a:lnTo>
                <a:lnTo>
                  <a:pt x="456" y="93"/>
                </a:lnTo>
                <a:lnTo>
                  <a:pt x="462" y="89"/>
                </a:lnTo>
                <a:lnTo>
                  <a:pt x="469" y="87"/>
                </a:lnTo>
                <a:lnTo>
                  <a:pt x="476" y="85"/>
                </a:lnTo>
                <a:lnTo>
                  <a:pt x="482" y="83"/>
                </a:lnTo>
                <a:lnTo>
                  <a:pt x="489" y="79"/>
                </a:lnTo>
                <a:lnTo>
                  <a:pt x="494" y="76"/>
                </a:lnTo>
                <a:lnTo>
                  <a:pt x="501" y="73"/>
                </a:lnTo>
                <a:lnTo>
                  <a:pt x="508" y="71"/>
                </a:lnTo>
                <a:lnTo>
                  <a:pt x="502" y="65"/>
                </a:lnTo>
                <a:lnTo>
                  <a:pt x="502" y="59"/>
                </a:lnTo>
                <a:lnTo>
                  <a:pt x="509" y="54"/>
                </a:lnTo>
                <a:lnTo>
                  <a:pt x="515" y="48"/>
                </a:lnTo>
                <a:lnTo>
                  <a:pt x="509" y="41"/>
                </a:lnTo>
                <a:lnTo>
                  <a:pt x="501" y="40"/>
                </a:lnTo>
                <a:lnTo>
                  <a:pt x="496" y="39"/>
                </a:lnTo>
                <a:lnTo>
                  <a:pt x="500" y="32"/>
                </a:lnTo>
                <a:lnTo>
                  <a:pt x="506" y="24"/>
                </a:lnTo>
                <a:lnTo>
                  <a:pt x="508" y="19"/>
                </a:lnTo>
                <a:lnTo>
                  <a:pt x="506" y="11"/>
                </a:lnTo>
                <a:lnTo>
                  <a:pt x="500" y="10"/>
                </a:lnTo>
                <a:lnTo>
                  <a:pt x="493" y="10"/>
                </a:lnTo>
                <a:lnTo>
                  <a:pt x="488" y="8"/>
                </a:lnTo>
                <a:lnTo>
                  <a:pt x="481" y="8"/>
                </a:lnTo>
                <a:lnTo>
                  <a:pt x="474" y="10"/>
                </a:lnTo>
                <a:lnTo>
                  <a:pt x="467" y="10"/>
                </a:lnTo>
                <a:lnTo>
                  <a:pt x="461" y="8"/>
                </a:lnTo>
                <a:lnTo>
                  <a:pt x="448" y="8"/>
                </a:lnTo>
                <a:lnTo>
                  <a:pt x="441" y="11"/>
                </a:lnTo>
                <a:lnTo>
                  <a:pt x="435" y="14"/>
                </a:lnTo>
                <a:lnTo>
                  <a:pt x="428" y="13"/>
                </a:lnTo>
                <a:lnTo>
                  <a:pt x="421" y="14"/>
                </a:lnTo>
                <a:lnTo>
                  <a:pt x="415" y="15"/>
                </a:lnTo>
                <a:lnTo>
                  <a:pt x="402" y="19"/>
                </a:lnTo>
                <a:lnTo>
                  <a:pt x="395" y="20"/>
                </a:lnTo>
                <a:lnTo>
                  <a:pt x="389" y="22"/>
                </a:lnTo>
                <a:lnTo>
                  <a:pt x="395" y="25"/>
                </a:lnTo>
                <a:lnTo>
                  <a:pt x="393" y="32"/>
                </a:lnTo>
                <a:lnTo>
                  <a:pt x="387" y="27"/>
                </a:lnTo>
                <a:lnTo>
                  <a:pt x="380" y="24"/>
                </a:lnTo>
                <a:lnTo>
                  <a:pt x="374" y="24"/>
                </a:lnTo>
                <a:lnTo>
                  <a:pt x="368" y="27"/>
                </a:lnTo>
                <a:lnTo>
                  <a:pt x="361" y="28"/>
                </a:lnTo>
                <a:lnTo>
                  <a:pt x="355" y="29"/>
                </a:lnTo>
                <a:lnTo>
                  <a:pt x="352" y="36"/>
                </a:lnTo>
                <a:lnTo>
                  <a:pt x="347" y="36"/>
                </a:lnTo>
                <a:lnTo>
                  <a:pt x="340" y="31"/>
                </a:lnTo>
                <a:lnTo>
                  <a:pt x="334" y="32"/>
                </a:lnTo>
                <a:lnTo>
                  <a:pt x="328" y="33"/>
                </a:lnTo>
                <a:lnTo>
                  <a:pt x="321" y="39"/>
                </a:lnTo>
                <a:lnTo>
                  <a:pt x="328" y="44"/>
                </a:lnTo>
                <a:lnTo>
                  <a:pt x="333" y="46"/>
                </a:lnTo>
                <a:lnTo>
                  <a:pt x="340" y="47"/>
                </a:lnTo>
                <a:lnTo>
                  <a:pt x="345" y="48"/>
                </a:lnTo>
                <a:lnTo>
                  <a:pt x="351" y="49"/>
                </a:lnTo>
                <a:lnTo>
                  <a:pt x="358" y="51"/>
                </a:lnTo>
                <a:lnTo>
                  <a:pt x="364" y="51"/>
                </a:lnTo>
                <a:lnTo>
                  <a:pt x="370" y="53"/>
                </a:lnTo>
                <a:lnTo>
                  <a:pt x="364" y="53"/>
                </a:lnTo>
                <a:lnTo>
                  <a:pt x="358" y="53"/>
                </a:lnTo>
                <a:lnTo>
                  <a:pt x="351" y="52"/>
                </a:lnTo>
                <a:lnTo>
                  <a:pt x="345" y="51"/>
                </a:lnTo>
                <a:lnTo>
                  <a:pt x="339" y="51"/>
                </a:lnTo>
                <a:lnTo>
                  <a:pt x="333" y="49"/>
                </a:lnTo>
                <a:lnTo>
                  <a:pt x="327" y="49"/>
                </a:lnTo>
                <a:lnTo>
                  <a:pt x="320" y="46"/>
                </a:lnTo>
                <a:lnTo>
                  <a:pt x="313" y="45"/>
                </a:lnTo>
                <a:lnTo>
                  <a:pt x="308" y="51"/>
                </a:lnTo>
                <a:lnTo>
                  <a:pt x="302" y="46"/>
                </a:lnTo>
                <a:lnTo>
                  <a:pt x="296" y="51"/>
                </a:lnTo>
                <a:lnTo>
                  <a:pt x="302" y="53"/>
                </a:lnTo>
                <a:lnTo>
                  <a:pt x="308" y="53"/>
                </a:lnTo>
                <a:lnTo>
                  <a:pt x="313" y="56"/>
                </a:lnTo>
                <a:lnTo>
                  <a:pt x="320" y="60"/>
                </a:lnTo>
                <a:lnTo>
                  <a:pt x="326" y="61"/>
                </a:lnTo>
                <a:lnTo>
                  <a:pt x="333" y="64"/>
                </a:lnTo>
                <a:lnTo>
                  <a:pt x="339" y="68"/>
                </a:lnTo>
                <a:lnTo>
                  <a:pt x="345" y="69"/>
                </a:lnTo>
                <a:lnTo>
                  <a:pt x="339" y="69"/>
                </a:lnTo>
                <a:lnTo>
                  <a:pt x="333" y="67"/>
                </a:lnTo>
                <a:lnTo>
                  <a:pt x="326" y="63"/>
                </a:lnTo>
                <a:lnTo>
                  <a:pt x="320" y="63"/>
                </a:lnTo>
                <a:lnTo>
                  <a:pt x="313" y="62"/>
                </a:lnTo>
                <a:lnTo>
                  <a:pt x="308" y="59"/>
                </a:lnTo>
                <a:lnTo>
                  <a:pt x="301" y="57"/>
                </a:lnTo>
                <a:lnTo>
                  <a:pt x="296" y="56"/>
                </a:lnTo>
                <a:lnTo>
                  <a:pt x="288" y="56"/>
                </a:lnTo>
                <a:lnTo>
                  <a:pt x="282" y="60"/>
                </a:lnTo>
                <a:lnTo>
                  <a:pt x="276" y="65"/>
                </a:lnTo>
                <a:lnTo>
                  <a:pt x="270" y="70"/>
                </a:lnTo>
                <a:lnTo>
                  <a:pt x="263" y="78"/>
                </a:lnTo>
                <a:lnTo>
                  <a:pt x="270" y="81"/>
                </a:lnTo>
                <a:lnTo>
                  <a:pt x="263" y="83"/>
                </a:lnTo>
                <a:lnTo>
                  <a:pt x="262" y="89"/>
                </a:lnTo>
                <a:lnTo>
                  <a:pt x="270" y="93"/>
                </a:lnTo>
                <a:lnTo>
                  <a:pt x="275" y="94"/>
                </a:lnTo>
                <a:lnTo>
                  <a:pt x="281" y="93"/>
                </a:lnTo>
                <a:lnTo>
                  <a:pt x="288" y="91"/>
                </a:lnTo>
                <a:lnTo>
                  <a:pt x="295" y="89"/>
                </a:lnTo>
                <a:lnTo>
                  <a:pt x="288" y="93"/>
                </a:lnTo>
                <a:lnTo>
                  <a:pt x="295" y="94"/>
                </a:lnTo>
                <a:lnTo>
                  <a:pt x="301" y="95"/>
                </a:lnTo>
                <a:lnTo>
                  <a:pt x="296" y="96"/>
                </a:lnTo>
                <a:lnTo>
                  <a:pt x="288" y="96"/>
                </a:lnTo>
                <a:lnTo>
                  <a:pt x="282" y="97"/>
                </a:lnTo>
                <a:lnTo>
                  <a:pt x="284" y="104"/>
                </a:lnTo>
                <a:lnTo>
                  <a:pt x="289" y="110"/>
                </a:lnTo>
                <a:lnTo>
                  <a:pt x="297" y="116"/>
                </a:lnTo>
                <a:lnTo>
                  <a:pt x="293" y="123"/>
                </a:lnTo>
                <a:lnTo>
                  <a:pt x="291" y="116"/>
                </a:lnTo>
                <a:lnTo>
                  <a:pt x="285" y="111"/>
                </a:lnTo>
                <a:lnTo>
                  <a:pt x="279" y="107"/>
                </a:lnTo>
                <a:lnTo>
                  <a:pt x="273" y="102"/>
                </a:lnTo>
                <a:lnTo>
                  <a:pt x="267" y="102"/>
                </a:lnTo>
                <a:lnTo>
                  <a:pt x="254" y="102"/>
                </a:lnTo>
                <a:lnTo>
                  <a:pt x="247" y="107"/>
                </a:lnTo>
                <a:lnTo>
                  <a:pt x="242" y="113"/>
                </a:lnTo>
                <a:lnTo>
                  <a:pt x="236" y="115"/>
                </a:lnTo>
                <a:lnTo>
                  <a:pt x="229" y="116"/>
                </a:lnTo>
                <a:lnTo>
                  <a:pt x="223" y="117"/>
                </a:lnTo>
                <a:lnTo>
                  <a:pt x="217" y="118"/>
                </a:lnTo>
                <a:lnTo>
                  <a:pt x="223" y="121"/>
                </a:lnTo>
                <a:lnTo>
                  <a:pt x="229" y="125"/>
                </a:lnTo>
                <a:lnTo>
                  <a:pt x="229" y="132"/>
                </a:lnTo>
                <a:lnTo>
                  <a:pt x="223" y="132"/>
                </a:lnTo>
                <a:lnTo>
                  <a:pt x="228" y="139"/>
                </a:lnTo>
                <a:lnTo>
                  <a:pt x="234" y="140"/>
                </a:lnTo>
                <a:lnTo>
                  <a:pt x="241" y="141"/>
                </a:lnTo>
                <a:lnTo>
                  <a:pt x="247" y="142"/>
                </a:lnTo>
                <a:lnTo>
                  <a:pt x="253" y="140"/>
                </a:lnTo>
                <a:lnTo>
                  <a:pt x="253" y="145"/>
                </a:lnTo>
                <a:lnTo>
                  <a:pt x="251" y="153"/>
                </a:lnTo>
                <a:lnTo>
                  <a:pt x="246" y="154"/>
                </a:lnTo>
                <a:lnTo>
                  <a:pt x="239" y="157"/>
                </a:lnTo>
                <a:lnTo>
                  <a:pt x="233" y="162"/>
                </a:lnTo>
                <a:lnTo>
                  <a:pt x="233" y="169"/>
                </a:lnTo>
                <a:lnTo>
                  <a:pt x="226" y="170"/>
                </a:lnTo>
                <a:lnTo>
                  <a:pt x="220" y="176"/>
                </a:lnTo>
                <a:lnTo>
                  <a:pt x="217" y="183"/>
                </a:lnTo>
                <a:lnTo>
                  <a:pt x="211" y="188"/>
                </a:lnTo>
                <a:lnTo>
                  <a:pt x="204" y="189"/>
                </a:lnTo>
                <a:lnTo>
                  <a:pt x="210" y="182"/>
                </a:lnTo>
                <a:lnTo>
                  <a:pt x="206" y="177"/>
                </a:lnTo>
                <a:lnTo>
                  <a:pt x="217" y="176"/>
                </a:lnTo>
                <a:lnTo>
                  <a:pt x="211" y="172"/>
                </a:lnTo>
                <a:lnTo>
                  <a:pt x="206" y="174"/>
                </a:lnTo>
                <a:lnTo>
                  <a:pt x="199" y="172"/>
                </a:lnTo>
                <a:lnTo>
                  <a:pt x="192" y="172"/>
                </a:lnTo>
                <a:lnTo>
                  <a:pt x="186" y="174"/>
                </a:lnTo>
                <a:lnTo>
                  <a:pt x="180" y="174"/>
                </a:lnTo>
                <a:lnTo>
                  <a:pt x="172" y="175"/>
                </a:lnTo>
                <a:lnTo>
                  <a:pt x="167" y="177"/>
                </a:lnTo>
                <a:lnTo>
                  <a:pt x="160" y="180"/>
                </a:lnTo>
                <a:lnTo>
                  <a:pt x="154" y="182"/>
                </a:lnTo>
                <a:lnTo>
                  <a:pt x="148" y="183"/>
                </a:lnTo>
                <a:lnTo>
                  <a:pt x="141" y="184"/>
                </a:lnTo>
                <a:lnTo>
                  <a:pt x="135" y="184"/>
                </a:lnTo>
                <a:lnTo>
                  <a:pt x="128" y="184"/>
                </a:lnTo>
                <a:lnTo>
                  <a:pt x="135" y="182"/>
                </a:lnTo>
                <a:lnTo>
                  <a:pt x="148" y="180"/>
                </a:lnTo>
                <a:lnTo>
                  <a:pt x="154" y="178"/>
                </a:lnTo>
                <a:lnTo>
                  <a:pt x="160" y="176"/>
                </a:lnTo>
                <a:lnTo>
                  <a:pt x="167" y="174"/>
                </a:lnTo>
                <a:lnTo>
                  <a:pt x="172" y="172"/>
                </a:lnTo>
                <a:lnTo>
                  <a:pt x="180" y="170"/>
                </a:lnTo>
                <a:lnTo>
                  <a:pt x="186" y="169"/>
                </a:lnTo>
                <a:lnTo>
                  <a:pt x="191" y="172"/>
                </a:lnTo>
                <a:lnTo>
                  <a:pt x="197" y="170"/>
                </a:lnTo>
                <a:lnTo>
                  <a:pt x="203" y="167"/>
                </a:lnTo>
                <a:lnTo>
                  <a:pt x="211" y="166"/>
                </a:lnTo>
                <a:lnTo>
                  <a:pt x="217" y="165"/>
                </a:lnTo>
                <a:lnTo>
                  <a:pt x="223" y="166"/>
                </a:lnTo>
                <a:lnTo>
                  <a:pt x="229" y="165"/>
                </a:lnTo>
                <a:lnTo>
                  <a:pt x="230" y="160"/>
                </a:lnTo>
                <a:lnTo>
                  <a:pt x="230" y="158"/>
                </a:lnTo>
                <a:lnTo>
                  <a:pt x="225" y="154"/>
                </a:lnTo>
                <a:lnTo>
                  <a:pt x="218" y="153"/>
                </a:lnTo>
                <a:lnTo>
                  <a:pt x="212" y="150"/>
                </a:lnTo>
                <a:lnTo>
                  <a:pt x="207" y="143"/>
                </a:lnTo>
                <a:lnTo>
                  <a:pt x="202" y="136"/>
                </a:lnTo>
                <a:lnTo>
                  <a:pt x="198" y="129"/>
                </a:lnTo>
                <a:lnTo>
                  <a:pt x="198" y="123"/>
                </a:lnTo>
                <a:lnTo>
                  <a:pt x="198" y="116"/>
                </a:lnTo>
                <a:lnTo>
                  <a:pt x="203" y="109"/>
                </a:lnTo>
                <a:lnTo>
                  <a:pt x="210" y="102"/>
                </a:lnTo>
                <a:lnTo>
                  <a:pt x="216" y="97"/>
                </a:lnTo>
                <a:lnTo>
                  <a:pt x="222" y="95"/>
                </a:lnTo>
                <a:lnTo>
                  <a:pt x="228" y="89"/>
                </a:lnTo>
                <a:lnTo>
                  <a:pt x="227" y="84"/>
                </a:lnTo>
                <a:lnTo>
                  <a:pt x="221" y="78"/>
                </a:lnTo>
                <a:lnTo>
                  <a:pt x="225" y="71"/>
                </a:lnTo>
                <a:lnTo>
                  <a:pt x="230" y="65"/>
                </a:lnTo>
                <a:lnTo>
                  <a:pt x="238" y="62"/>
                </a:lnTo>
                <a:lnTo>
                  <a:pt x="243" y="59"/>
                </a:lnTo>
                <a:lnTo>
                  <a:pt x="250" y="56"/>
                </a:lnTo>
                <a:lnTo>
                  <a:pt x="256" y="53"/>
                </a:lnTo>
                <a:lnTo>
                  <a:pt x="261" y="49"/>
                </a:lnTo>
                <a:lnTo>
                  <a:pt x="269" y="45"/>
                </a:lnTo>
                <a:lnTo>
                  <a:pt x="274" y="41"/>
                </a:lnTo>
                <a:lnTo>
                  <a:pt x="281" y="38"/>
                </a:lnTo>
                <a:lnTo>
                  <a:pt x="287" y="35"/>
                </a:lnTo>
                <a:lnTo>
                  <a:pt x="293" y="32"/>
                </a:lnTo>
                <a:lnTo>
                  <a:pt x="300" y="29"/>
                </a:lnTo>
                <a:lnTo>
                  <a:pt x="306" y="27"/>
                </a:lnTo>
                <a:lnTo>
                  <a:pt x="312" y="24"/>
                </a:lnTo>
                <a:lnTo>
                  <a:pt x="318" y="22"/>
                </a:lnTo>
                <a:lnTo>
                  <a:pt x="325" y="21"/>
                </a:lnTo>
                <a:lnTo>
                  <a:pt x="332" y="19"/>
                </a:lnTo>
                <a:lnTo>
                  <a:pt x="338" y="16"/>
                </a:lnTo>
                <a:lnTo>
                  <a:pt x="344" y="15"/>
                </a:lnTo>
                <a:lnTo>
                  <a:pt x="350" y="13"/>
                </a:lnTo>
                <a:lnTo>
                  <a:pt x="357" y="11"/>
                </a:lnTo>
                <a:lnTo>
                  <a:pt x="357" y="5"/>
                </a:lnTo>
                <a:lnTo>
                  <a:pt x="351" y="3"/>
                </a:lnTo>
                <a:lnTo>
                  <a:pt x="344" y="3"/>
                </a:lnTo>
                <a:lnTo>
                  <a:pt x="337" y="3"/>
                </a:lnTo>
                <a:lnTo>
                  <a:pt x="325" y="2"/>
                </a:lnTo>
                <a:lnTo>
                  <a:pt x="317" y="2"/>
                </a:lnTo>
                <a:lnTo>
                  <a:pt x="310" y="0"/>
                </a:lnTo>
                <a:lnTo>
                  <a:pt x="304" y="2"/>
                </a:lnTo>
                <a:lnTo>
                  <a:pt x="291" y="2"/>
                </a:lnTo>
                <a:lnTo>
                  <a:pt x="284" y="2"/>
                </a:lnTo>
                <a:lnTo>
                  <a:pt x="278" y="3"/>
                </a:lnTo>
                <a:lnTo>
                  <a:pt x="272" y="3"/>
                </a:lnTo>
                <a:lnTo>
                  <a:pt x="266" y="5"/>
                </a:lnTo>
                <a:lnTo>
                  <a:pt x="259" y="5"/>
                </a:lnTo>
                <a:lnTo>
                  <a:pt x="253" y="6"/>
                </a:lnTo>
                <a:lnTo>
                  <a:pt x="246" y="7"/>
                </a:lnTo>
                <a:lnTo>
                  <a:pt x="239" y="10"/>
                </a:lnTo>
                <a:lnTo>
                  <a:pt x="231" y="11"/>
                </a:lnTo>
                <a:lnTo>
                  <a:pt x="225" y="12"/>
                </a:lnTo>
                <a:lnTo>
                  <a:pt x="218" y="14"/>
                </a:lnTo>
                <a:lnTo>
                  <a:pt x="212" y="16"/>
                </a:lnTo>
                <a:lnTo>
                  <a:pt x="198" y="20"/>
                </a:lnTo>
                <a:lnTo>
                  <a:pt x="192" y="23"/>
                </a:lnTo>
                <a:lnTo>
                  <a:pt x="186" y="25"/>
                </a:lnTo>
                <a:lnTo>
                  <a:pt x="179" y="28"/>
                </a:lnTo>
                <a:lnTo>
                  <a:pt x="172" y="30"/>
                </a:lnTo>
                <a:lnTo>
                  <a:pt x="166" y="32"/>
                </a:lnTo>
                <a:lnTo>
                  <a:pt x="160" y="36"/>
                </a:lnTo>
                <a:lnTo>
                  <a:pt x="154" y="37"/>
                </a:lnTo>
                <a:lnTo>
                  <a:pt x="148" y="41"/>
                </a:lnTo>
                <a:lnTo>
                  <a:pt x="140" y="44"/>
                </a:lnTo>
                <a:lnTo>
                  <a:pt x="135" y="48"/>
                </a:lnTo>
                <a:lnTo>
                  <a:pt x="128" y="51"/>
                </a:lnTo>
                <a:lnTo>
                  <a:pt x="122" y="56"/>
                </a:lnTo>
                <a:lnTo>
                  <a:pt x="117" y="63"/>
                </a:lnTo>
                <a:lnTo>
                  <a:pt x="113" y="70"/>
                </a:lnTo>
                <a:lnTo>
                  <a:pt x="107" y="70"/>
                </a:lnTo>
                <a:lnTo>
                  <a:pt x="100" y="70"/>
                </a:lnTo>
                <a:lnTo>
                  <a:pt x="95" y="77"/>
                </a:lnTo>
                <a:lnTo>
                  <a:pt x="89" y="78"/>
                </a:lnTo>
                <a:lnTo>
                  <a:pt x="81" y="81"/>
                </a:lnTo>
                <a:lnTo>
                  <a:pt x="76" y="87"/>
                </a:lnTo>
                <a:lnTo>
                  <a:pt x="69" y="89"/>
                </a:lnTo>
                <a:lnTo>
                  <a:pt x="63" y="95"/>
                </a:lnTo>
                <a:lnTo>
                  <a:pt x="57" y="101"/>
                </a:lnTo>
                <a:lnTo>
                  <a:pt x="54" y="107"/>
                </a:lnTo>
                <a:lnTo>
                  <a:pt x="61" y="107"/>
                </a:lnTo>
                <a:lnTo>
                  <a:pt x="54" y="111"/>
                </a:lnTo>
                <a:lnTo>
                  <a:pt x="47" y="112"/>
                </a:lnTo>
                <a:lnTo>
                  <a:pt x="42" y="115"/>
                </a:lnTo>
                <a:lnTo>
                  <a:pt x="41" y="115"/>
                </a:lnTo>
                <a:lnTo>
                  <a:pt x="39" y="118"/>
                </a:lnTo>
                <a:lnTo>
                  <a:pt x="38" y="118"/>
                </a:lnTo>
                <a:lnTo>
                  <a:pt x="37" y="119"/>
                </a:lnTo>
                <a:lnTo>
                  <a:pt x="31" y="123"/>
                </a:lnTo>
                <a:lnTo>
                  <a:pt x="31" y="127"/>
                </a:lnTo>
                <a:lnTo>
                  <a:pt x="32" y="133"/>
                </a:lnTo>
                <a:lnTo>
                  <a:pt x="25" y="139"/>
                </a:lnTo>
                <a:lnTo>
                  <a:pt x="19" y="141"/>
                </a:lnTo>
                <a:lnTo>
                  <a:pt x="17" y="142"/>
                </a:lnTo>
                <a:lnTo>
                  <a:pt x="17" y="143"/>
                </a:lnTo>
                <a:lnTo>
                  <a:pt x="15" y="144"/>
                </a:lnTo>
                <a:lnTo>
                  <a:pt x="14" y="145"/>
                </a:lnTo>
                <a:lnTo>
                  <a:pt x="11" y="150"/>
                </a:lnTo>
                <a:lnTo>
                  <a:pt x="10" y="150"/>
                </a:lnTo>
                <a:lnTo>
                  <a:pt x="7" y="15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7" name="Freeform 1350"/>
          <p:cNvSpPr>
            <a:spLocks/>
          </p:cNvSpPr>
          <p:nvPr/>
        </p:nvSpPr>
        <p:spPr bwMode="auto">
          <a:xfrm>
            <a:off x="2441575" y="2363788"/>
            <a:ext cx="3175" cy="1587"/>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3"/>
                </a:moveTo>
                <a:lnTo>
                  <a:pt x="6" y="0"/>
                </a:lnTo>
                <a:lnTo>
                  <a:pt x="0" y="5"/>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8" name="Freeform 1351"/>
          <p:cNvSpPr>
            <a:spLocks/>
          </p:cNvSpPr>
          <p:nvPr/>
        </p:nvSpPr>
        <p:spPr bwMode="auto">
          <a:xfrm>
            <a:off x="2443163" y="2532063"/>
            <a:ext cx="12700" cy="1587"/>
          </a:xfrm>
          <a:custGeom>
            <a:avLst/>
            <a:gdLst>
              <a:gd name="T0" fmla="*/ 0 w 26"/>
              <a:gd name="T1" fmla="*/ 0 h 6"/>
              <a:gd name="T2" fmla="*/ 0 w 26"/>
              <a:gd name="T3" fmla="*/ 0 h 6"/>
              <a:gd name="T4" fmla="*/ 0 w 26"/>
              <a:gd name="T5" fmla="*/ 0 h 6"/>
              <a:gd name="T6" fmla="*/ 0 w 26"/>
              <a:gd name="T7" fmla="*/ 0 h 6"/>
              <a:gd name="T8" fmla="*/ 0 w 26"/>
              <a:gd name="T9" fmla="*/ 0 h 6"/>
              <a:gd name="T10" fmla="*/ 0 w 26"/>
              <a:gd name="T11" fmla="*/ 0 h 6"/>
              <a:gd name="T12" fmla="*/ 0 w 26"/>
              <a:gd name="T13" fmla="*/ 0 h 6"/>
              <a:gd name="T14" fmla="*/ 0 w 26"/>
              <a:gd name="T15" fmla="*/ 0 h 6"/>
              <a:gd name="T16" fmla="*/ 0 w 26"/>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6"/>
              <a:gd name="T29" fmla="*/ 26 w 2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6">
                <a:moveTo>
                  <a:pt x="26" y="0"/>
                </a:moveTo>
                <a:lnTo>
                  <a:pt x="20" y="0"/>
                </a:lnTo>
                <a:lnTo>
                  <a:pt x="14" y="1"/>
                </a:lnTo>
                <a:lnTo>
                  <a:pt x="8" y="2"/>
                </a:lnTo>
                <a:lnTo>
                  <a:pt x="0" y="6"/>
                </a:lnTo>
                <a:lnTo>
                  <a:pt x="8" y="6"/>
                </a:lnTo>
                <a:lnTo>
                  <a:pt x="14" y="5"/>
                </a:lnTo>
                <a:lnTo>
                  <a:pt x="20" y="3"/>
                </a:lnTo>
                <a:lnTo>
                  <a:pt x="2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19" name="Freeform 1352"/>
          <p:cNvSpPr>
            <a:spLocks/>
          </p:cNvSpPr>
          <p:nvPr/>
        </p:nvSpPr>
        <p:spPr bwMode="auto">
          <a:xfrm>
            <a:off x="2447925" y="2025650"/>
            <a:ext cx="6350" cy="1588"/>
          </a:xfrm>
          <a:custGeom>
            <a:avLst/>
            <a:gdLst>
              <a:gd name="T0" fmla="*/ 0 w 14"/>
              <a:gd name="T1" fmla="*/ 0 h 4"/>
              <a:gd name="T2" fmla="*/ 0 w 14"/>
              <a:gd name="T3" fmla="*/ 0 h 4"/>
              <a:gd name="T4" fmla="*/ 0 w 14"/>
              <a:gd name="T5" fmla="*/ 0 h 4"/>
              <a:gd name="T6" fmla="*/ 0 w 14"/>
              <a:gd name="T7" fmla="*/ 0 h 4"/>
              <a:gd name="T8" fmla="*/ 0 w 14"/>
              <a:gd name="T9" fmla="*/ 0 h 4"/>
              <a:gd name="T10" fmla="*/ 0 w 14"/>
              <a:gd name="T11" fmla="*/ 0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12" y="0"/>
                </a:moveTo>
                <a:lnTo>
                  <a:pt x="6" y="0"/>
                </a:lnTo>
                <a:lnTo>
                  <a:pt x="0" y="3"/>
                </a:lnTo>
                <a:lnTo>
                  <a:pt x="7" y="4"/>
                </a:lnTo>
                <a:lnTo>
                  <a:pt x="14" y="3"/>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0" name="Freeform 1353"/>
          <p:cNvSpPr>
            <a:spLocks/>
          </p:cNvSpPr>
          <p:nvPr/>
        </p:nvSpPr>
        <p:spPr bwMode="auto">
          <a:xfrm>
            <a:off x="2449513" y="2333625"/>
            <a:ext cx="1587" cy="3175"/>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2"/>
                </a:moveTo>
                <a:lnTo>
                  <a:pt x="5" y="0"/>
                </a:lnTo>
                <a:lnTo>
                  <a:pt x="0" y="5"/>
                </a:lnTo>
                <a:lnTo>
                  <a:pt x="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1" name="Freeform 1354"/>
          <p:cNvSpPr>
            <a:spLocks/>
          </p:cNvSpPr>
          <p:nvPr/>
        </p:nvSpPr>
        <p:spPr bwMode="auto">
          <a:xfrm>
            <a:off x="2451100" y="2024063"/>
            <a:ext cx="303213" cy="74612"/>
          </a:xfrm>
          <a:custGeom>
            <a:avLst/>
            <a:gdLst>
              <a:gd name="T0" fmla="*/ 0 w 644"/>
              <a:gd name="T1" fmla="*/ 0 h 158"/>
              <a:gd name="T2" fmla="*/ 0 w 644"/>
              <a:gd name="T3" fmla="*/ 0 h 158"/>
              <a:gd name="T4" fmla="*/ 0 w 644"/>
              <a:gd name="T5" fmla="*/ 0 h 158"/>
              <a:gd name="T6" fmla="*/ 0 w 644"/>
              <a:gd name="T7" fmla="*/ 0 h 158"/>
              <a:gd name="T8" fmla="*/ 0 w 644"/>
              <a:gd name="T9" fmla="*/ 0 h 158"/>
              <a:gd name="T10" fmla="*/ 0 w 644"/>
              <a:gd name="T11" fmla="*/ 0 h 158"/>
              <a:gd name="T12" fmla="*/ 0 w 644"/>
              <a:gd name="T13" fmla="*/ 0 h 158"/>
              <a:gd name="T14" fmla="*/ 0 w 644"/>
              <a:gd name="T15" fmla="*/ 0 h 158"/>
              <a:gd name="T16" fmla="*/ 0 w 644"/>
              <a:gd name="T17" fmla="*/ 0 h 158"/>
              <a:gd name="T18" fmla="*/ 0 w 644"/>
              <a:gd name="T19" fmla="*/ 0 h 158"/>
              <a:gd name="T20" fmla="*/ 0 w 644"/>
              <a:gd name="T21" fmla="*/ 0 h 158"/>
              <a:gd name="T22" fmla="*/ 0 w 644"/>
              <a:gd name="T23" fmla="*/ 0 h 158"/>
              <a:gd name="T24" fmla="*/ 0 w 644"/>
              <a:gd name="T25" fmla="*/ 0 h 158"/>
              <a:gd name="T26" fmla="*/ 0 w 644"/>
              <a:gd name="T27" fmla="*/ 0 h 158"/>
              <a:gd name="T28" fmla="*/ 0 w 644"/>
              <a:gd name="T29" fmla="*/ 0 h 158"/>
              <a:gd name="T30" fmla="*/ 0 w 644"/>
              <a:gd name="T31" fmla="*/ 0 h 158"/>
              <a:gd name="T32" fmla="*/ 0 w 644"/>
              <a:gd name="T33" fmla="*/ 0 h 158"/>
              <a:gd name="T34" fmla="*/ 0 w 644"/>
              <a:gd name="T35" fmla="*/ 0 h 158"/>
              <a:gd name="T36" fmla="*/ 0 w 644"/>
              <a:gd name="T37" fmla="*/ 0 h 158"/>
              <a:gd name="T38" fmla="*/ 0 w 644"/>
              <a:gd name="T39" fmla="*/ 0 h 158"/>
              <a:gd name="T40" fmla="*/ 0 w 644"/>
              <a:gd name="T41" fmla="*/ 0 h 158"/>
              <a:gd name="T42" fmla="*/ 0 w 644"/>
              <a:gd name="T43" fmla="*/ 0 h 158"/>
              <a:gd name="T44" fmla="*/ 0 w 644"/>
              <a:gd name="T45" fmla="*/ 0 h 158"/>
              <a:gd name="T46" fmla="*/ 0 w 644"/>
              <a:gd name="T47" fmla="*/ 0 h 158"/>
              <a:gd name="T48" fmla="*/ 0 w 644"/>
              <a:gd name="T49" fmla="*/ 0 h 158"/>
              <a:gd name="T50" fmla="*/ 0 w 644"/>
              <a:gd name="T51" fmla="*/ 0 h 158"/>
              <a:gd name="T52" fmla="*/ 0 w 644"/>
              <a:gd name="T53" fmla="*/ 0 h 158"/>
              <a:gd name="T54" fmla="*/ 0 w 644"/>
              <a:gd name="T55" fmla="*/ 0 h 158"/>
              <a:gd name="T56" fmla="*/ 0 w 644"/>
              <a:gd name="T57" fmla="*/ 0 h 158"/>
              <a:gd name="T58" fmla="*/ 0 w 644"/>
              <a:gd name="T59" fmla="*/ 0 h 158"/>
              <a:gd name="T60" fmla="*/ 0 w 644"/>
              <a:gd name="T61" fmla="*/ 0 h 158"/>
              <a:gd name="T62" fmla="*/ 0 w 644"/>
              <a:gd name="T63" fmla="*/ 0 h 158"/>
              <a:gd name="T64" fmla="*/ 0 w 644"/>
              <a:gd name="T65" fmla="*/ 0 h 158"/>
              <a:gd name="T66" fmla="*/ 0 w 644"/>
              <a:gd name="T67" fmla="*/ 0 h 158"/>
              <a:gd name="T68" fmla="*/ 0 w 644"/>
              <a:gd name="T69" fmla="*/ 0 h 158"/>
              <a:gd name="T70" fmla="*/ 0 w 644"/>
              <a:gd name="T71" fmla="*/ 0 h 158"/>
              <a:gd name="T72" fmla="*/ 0 w 644"/>
              <a:gd name="T73" fmla="*/ 0 h 158"/>
              <a:gd name="T74" fmla="*/ 0 w 644"/>
              <a:gd name="T75" fmla="*/ 0 h 158"/>
              <a:gd name="T76" fmla="*/ 0 w 644"/>
              <a:gd name="T77" fmla="*/ 0 h 158"/>
              <a:gd name="T78" fmla="*/ 0 w 644"/>
              <a:gd name="T79" fmla="*/ 0 h 158"/>
              <a:gd name="T80" fmla="*/ 0 w 644"/>
              <a:gd name="T81" fmla="*/ 0 h 158"/>
              <a:gd name="T82" fmla="*/ 0 w 644"/>
              <a:gd name="T83" fmla="*/ 0 h 158"/>
              <a:gd name="T84" fmla="*/ 0 w 644"/>
              <a:gd name="T85" fmla="*/ 0 h 158"/>
              <a:gd name="T86" fmla="*/ 0 w 644"/>
              <a:gd name="T87" fmla="*/ 0 h 158"/>
              <a:gd name="T88" fmla="*/ 0 w 644"/>
              <a:gd name="T89" fmla="*/ 0 h 158"/>
              <a:gd name="T90" fmla="*/ 0 w 644"/>
              <a:gd name="T91" fmla="*/ 0 h 158"/>
              <a:gd name="T92" fmla="*/ 0 w 644"/>
              <a:gd name="T93" fmla="*/ 0 h 158"/>
              <a:gd name="T94" fmla="*/ 0 w 644"/>
              <a:gd name="T95" fmla="*/ 0 h 158"/>
              <a:gd name="T96" fmla="*/ 0 w 644"/>
              <a:gd name="T97" fmla="*/ 0 h 158"/>
              <a:gd name="T98" fmla="*/ 0 w 644"/>
              <a:gd name="T99" fmla="*/ 0 h 158"/>
              <a:gd name="T100" fmla="*/ 0 w 644"/>
              <a:gd name="T101" fmla="*/ 0 h 158"/>
              <a:gd name="T102" fmla="*/ 0 w 644"/>
              <a:gd name="T103" fmla="*/ 0 h 158"/>
              <a:gd name="T104" fmla="*/ 0 w 644"/>
              <a:gd name="T105" fmla="*/ 0 h 158"/>
              <a:gd name="T106" fmla="*/ 0 w 644"/>
              <a:gd name="T107" fmla="*/ 0 h 158"/>
              <a:gd name="T108" fmla="*/ 0 w 644"/>
              <a:gd name="T109" fmla="*/ 0 h 1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4"/>
              <a:gd name="T166" fmla="*/ 0 h 158"/>
              <a:gd name="T167" fmla="*/ 644 w 644"/>
              <a:gd name="T168" fmla="*/ 158 h 1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4" h="158">
                <a:moveTo>
                  <a:pt x="92" y="48"/>
                </a:moveTo>
                <a:lnTo>
                  <a:pt x="99" y="49"/>
                </a:lnTo>
                <a:lnTo>
                  <a:pt x="105" y="45"/>
                </a:lnTo>
                <a:lnTo>
                  <a:pt x="111" y="45"/>
                </a:lnTo>
                <a:lnTo>
                  <a:pt x="117" y="44"/>
                </a:lnTo>
                <a:lnTo>
                  <a:pt x="123" y="42"/>
                </a:lnTo>
                <a:lnTo>
                  <a:pt x="130" y="41"/>
                </a:lnTo>
                <a:lnTo>
                  <a:pt x="131" y="48"/>
                </a:lnTo>
                <a:lnTo>
                  <a:pt x="134" y="55"/>
                </a:lnTo>
                <a:lnTo>
                  <a:pt x="130" y="62"/>
                </a:lnTo>
                <a:lnTo>
                  <a:pt x="133" y="68"/>
                </a:lnTo>
                <a:lnTo>
                  <a:pt x="141" y="71"/>
                </a:lnTo>
                <a:lnTo>
                  <a:pt x="134" y="77"/>
                </a:lnTo>
                <a:lnTo>
                  <a:pt x="133" y="84"/>
                </a:lnTo>
                <a:lnTo>
                  <a:pt x="126" y="89"/>
                </a:lnTo>
                <a:lnTo>
                  <a:pt x="120" y="90"/>
                </a:lnTo>
                <a:lnTo>
                  <a:pt x="114" y="93"/>
                </a:lnTo>
                <a:lnTo>
                  <a:pt x="107" y="95"/>
                </a:lnTo>
                <a:lnTo>
                  <a:pt x="102" y="97"/>
                </a:lnTo>
                <a:lnTo>
                  <a:pt x="95" y="102"/>
                </a:lnTo>
                <a:lnTo>
                  <a:pt x="89" y="106"/>
                </a:lnTo>
                <a:lnTo>
                  <a:pt x="86" y="113"/>
                </a:lnTo>
                <a:lnTo>
                  <a:pt x="92" y="115"/>
                </a:lnTo>
                <a:lnTo>
                  <a:pt x="98" y="115"/>
                </a:lnTo>
                <a:lnTo>
                  <a:pt x="92" y="119"/>
                </a:lnTo>
                <a:lnTo>
                  <a:pt x="85" y="121"/>
                </a:lnTo>
                <a:lnTo>
                  <a:pt x="84" y="128"/>
                </a:lnTo>
                <a:lnTo>
                  <a:pt x="79" y="135"/>
                </a:lnTo>
                <a:lnTo>
                  <a:pt x="80" y="142"/>
                </a:lnTo>
                <a:lnTo>
                  <a:pt x="87" y="141"/>
                </a:lnTo>
                <a:lnTo>
                  <a:pt x="92" y="146"/>
                </a:lnTo>
                <a:lnTo>
                  <a:pt x="99" y="145"/>
                </a:lnTo>
                <a:lnTo>
                  <a:pt x="105" y="147"/>
                </a:lnTo>
                <a:lnTo>
                  <a:pt x="107" y="141"/>
                </a:lnTo>
                <a:lnTo>
                  <a:pt x="115" y="139"/>
                </a:lnTo>
                <a:lnTo>
                  <a:pt x="127" y="135"/>
                </a:lnTo>
                <a:lnTo>
                  <a:pt x="133" y="131"/>
                </a:lnTo>
                <a:lnTo>
                  <a:pt x="127" y="137"/>
                </a:lnTo>
                <a:lnTo>
                  <a:pt x="120" y="139"/>
                </a:lnTo>
                <a:lnTo>
                  <a:pt x="127" y="141"/>
                </a:lnTo>
                <a:lnTo>
                  <a:pt x="127" y="147"/>
                </a:lnTo>
                <a:lnTo>
                  <a:pt x="134" y="149"/>
                </a:lnTo>
                <a:lnTo>
                  <a:pt x="141" y="147"/>
                </a:lnTo>
                <a:lnTo>
                  <a:pt x="147" y="152"/>
                </a:lnTo>
                <a:lnTo>
                  <a:pt x="152" y="150"/>
                </a:lnTo>
                <a:lnTo>
                  <a:pt x="158" y="153"/>
                </a:lnTo>
                <a:lnTo>
                  <a:pt x="165" y="152"/>
                </a:lnTo>
                <a:lnTo>
                  <a:pt x="171" y="152"/>
                </a:lnTo>
                <a:lnTo>
                  <a:pt x="178" y="150"/>
                </a:lnTo>
                <a:lnTo>
                  <a:pt x="184" y="150"/>
                </a:lnTo>
                <a:lnTo>
                  <a:pt x="190" y="149"/>
                </a:lnTo>
                <a:lnTo>
                  <a:pt x="196" y="144"/>
                </a:lnTo>
                <a:lnTo>
                  <a:pt x="203" y="139"/>
                </a:lnTo>
                <a:lnTo>
                  <a:pt x="209" y="137"/>
                </a:lnTo>
                <a:lnTo>
                  <a:pt x="205" y="144"/>
                </a:lnTo>
                <a:lnTo>
                  <a:pt x="212" y="142"/>
                </a:lnTo>
                <a:lnTo>
                  <a:pt x="217" y="137"/>
                </a:lnTo>
                <a:lnTo>
                  <a:pt x="223" y="135"/>
                </a:lnTo>
                <a:lnTo>
                  <a:pt x="230" y="134"/>
                </a:lnTo>
                <a:lnTo>
                  <a:pt x="236" y="138"/>
                </a:lnTo>
                <a:lnTo>
                  <a:pt x="230" y="139"/>
                </a:lnTo>
                <a:lnTo>
                  <a:pt x="223" y="144"/>
                </a:lnTo>
                <a:lnTo>
                  <a:pt x="216" y="147"/>
                </a:lnTo>
                <a:lnTo>
                  <a:pt x="210" y="153"/>
                </a:lnTo>
                <a:lnTo>
                  <a:pt x="216" y="157"/>
                </a:lnTo>
                <a:lnTo>
                  <a:pt x="223" y="157"/>
                </a:lnTo>
                <a:lnTo>
                  <a:pt x="230" y="157"/>
                </a:lnTo>
                <a:lnTo>
                  <a:pt x="237" y="157"/>
                </a:lnTo>
                <a:lnTo>
                  <a:pt x="243" y="154"/>
                </a:lnTo>
                <a:lnTo>
                  <a:pt x="249" y="158"/>
                </a:lnTo>
                <a:lnTo>
                  <a:pt x="255" y="155"/>
                </a:lnTo>
                <a:lnTo>
                  <a:pt x="263" y="153"/>
                </a:lnTo>
                <a:lnTo>
                  <a:pt x="269" y="158"/>
                </a:lnTo>
                <a:lnTo>
                  <a:pt x="275" y="154"/>
                </a:lnTo>
                <a:lnTo>
                  <a:pt x="281" y="158"/>
                </a:lnTo>
                <a:lnTo>
                  <a:pt x="288" y="158"/>
                </a:lnTo>
                <a:lnTo>
                  <a:pt x="289" y="151"/>
                </a:lnTo>
                <a:lnTo>
                  <a:pt x="295" y="154"/>
                </a:lnTo>
                <a:lnTo>
                  <a:pt x="301" y="157"/>
                </a:lnTo>
                <a:lnTo>
                  <a:pt x="307" y="154"/>
                </a:lnTo>
                <a:lnTo>
                  <a:pt x="314" y="149"/>
                </a:lnTo>
                <a:lnTo>
                  <a:pt x="312" y="155"/>
                </a:lnTo>
                <a:lnTo>
                  <a:pt x="320" y="157"/>
                </a:lnTo>
                <a:lnTo>
                  <a:pt x="327" y="155"/>
                </a:lnTo>
                <a:lnTo>
                  <a:pt x="333" y="155"/>
                </a:lnTo>
                <a:lnTo>
                  <a:pt x="339" y="154"/>
                </a:lnTo>
                <a:lnTo>
                  <a:pt x="345" y="149"/>
                </a:lnTo>
                <a:lnTo>
                  <a:pt x="345" y="154"/>
                </a:lnTo>
                <a:lnTo>
                  <a:pt x="353" y="155"/>
                </a:lnTo>
                <a:lnTo>
                  <a:pt x="359" y="154"/>
                </a:lnTo>
                <a:lnTo>
                  <a:pt x="365" y="149"/>
                </a:lnTo>
                <a:lnTo>
                  <a:pt x="371" y="144"/>
                </a:lnTo>
                <a:lnTo>
                  <a:pt x="366" y="151"/>
                </a:lnTo>
                <a:lnTo>
                  <a:pt x="372" y="154"/>
                </a:lnTo>
                <a:lnTo>
                  <a:pt x="379" y="154"/>
                </a:lnTo>
                <a:lnTo>
                  <a:pt x="386" y="154"/>
                </a:lnTo>
                <a:lnTo>
                  <a:pt x="392" y="154"/>
                </a:lnTo>
                <a:lnTo>
                  <a:pt x="398" y="154"/>
                </a:lnTo>
                <a:lnTo>
                  <a:pt x="405" y="153"/>
                </a:lnTo>
                <a:lnTo>
                  <a:pt x="412" y="152"/>
                </a:lnTo>
                <a:lnTo>
                  <a:pt x="424" y="152"/>
                </a:lnTo>
                <a:lnTo>
                  <a:pt x="431" y="150"/>
                </a:lnTo>
                <a:lnTo>
                  <a:pt x="438" y="145"/>
                </a:lnTo>
                <a:lnTo>
                  <a:pt x="444" y="142"/>
                </a:lnTo>
                <a:lnTo>
                  <a:pt x="444" y="135"/>
                </a:lnTo>
                <a:lnTo>
                  <a:pt x="451" y="131"/>
                </a:lnTo>
                <a:lnTo>
                  <a:pt x="457" y="135"/>
                </a:lnTo>
                <a:lnTo>
                  <a:pt x="453" y="142"/>
                </a:lnTo>
                <a:lnTo>
                  <a:pt x="451" y="149"/>
                </a:lnTo>
                <a:lnTo>
                  <a:pt x="457" y="154"/>
                </a:lnTo>
                <a:lnTo>
                  <a:pt x="463" y="154"/>
                </a:lnTo>
                <a:lnTo>
                  <a:pt x="471" y="153"/>
                </a:lnTo>
                <a:lnTo>
                  <a:pt x="476" y="154"/>
                </a:lnTo>
                <a:lnTo>
                  <a:pt x="483" y="157"/>
                </a:lnTo>
                <a:lnTo>
                  <a:pt x="488" y="157"/>
                </a:lnTo>
                <a:lnTo>
                  <a:pt x="495" y="158"/>
                </a:lnTo>
                <a:lnTo>
                  <a:pt x="503" y="157"/>
                </a:lnTo>
                <a:lnTo>
                  <a:pt x="509" y="155"/>
                </a:lnTo>
                <a:lnTo>
                  <a:pt x="515" y="153"/>
                </a:lnTo>
                <a:lnTo>
                  <a:pt x="521" y="152"/>
                </a:lnTo>
                <a:lnTo>
                  <a:pt x="528" y="151"/>
                </a:lnTo>
                <a:lnTo>
                  <a:pt x="535" y="150"/>
                </a:lnTo>
                <a:lnTo>
                  <a:pt x="547" y="152"/>
                </a:lnTo>
                <a:lnTo>
                  <a:pt x="553" y="152"/>
                </a:lnTo>
                <a:lnTo>
                  <a:pt x="560" y="150"/>
                </a:lnTo>
                <a:lnTo>
                  <a:pt x="566" y="150"/>
                </a:lnTo>
                <a:lnTo>
                  <a:pt x="571" y="149"/>
                </a:lnTo>
                <a:lnTo>
                  <a:pt x="578" y="143"/>
                </a:lnTo>
                <a:lnTo>
                  <a:pt x="584" y="138"/>
                </a:lnTo>
                <a:lnTo>
                  <a:pt x="579" y="131"/>
                </a:lnTo>
                <a:lnTo>
                  <a:pt x="585" y="128"/>
                </a:lnTo>
                <a:lnTo>
                  <a:pt x="592" y="128"/>
                </a:lnTo>
                <a:lnTo>
                  <a:pt x="593" y="135"/>
                </a:lnTo>
                <a:lnTo>
                  <a:pt x="600" y="135"/>
                </a:lnTo>
                <a:lnTo>
                  <a:pt x="606" y="135"/>
                </a:lnTo>
                <a:lnTo>
                  <a:pt x="612" y="133"/>
                </a:lnTo>
                <a:lnTo>
                  <a:pt x="620" y="133"/>
                </a:lnTo>
                <a:lnTo>
                  <a:pt x="625" y="130"/>
                </a:lnTo>
                <a:lnTo>
                  <a:pt x="622" y="123"/>
                </a:lnTo>
                <a:lnTo>
                  <a:pt x="617" y="122"/>
                </a:lnTo>
                <a:lnTo>
                  <a:pt x="609" y="123"/>
                </a:lnTo>
                <a:lnTo>
                  <a:pt x="602" y="125"/>
                </a:lnTo>
                <a:lnTo>
                  <a:pt x="596" y="127"/>
                </a:lnTo>
                <a:lnTo>
                  <a:pt x="590" y="127"/>
                </a:lnTo>
                <a:lnTo>
                  <a:pt x="593" y="120"/>
                </a:lnTo>
                <a:lnTo>
                  <a:pt x="598" y="120"/>
                </a:lnTo>
                <a:lnTo>
                  <a:pt x="605" y="119"/>
                </a:lnTo>
                <a:lnTo>
                  <a:pt x="607" y="119"/>
                </a:lnTo>
                <a:lnTo>
                  <a:pt x="613" y="115"/>
                </a:lnTo>
                <a:lnTo>
                  <a:pt x="620" y="113"/>
                </a:lnTo>
                <a:lnTo>
                  <a:pt x="627" y="113"/>
                </a:lnTo>
                <a:lnTo>
                  <a:pt x="632" y="111"/>
                </a:lnTo>
                <a:lnTo>
                  <a:pt x="639" y="109"/>
                </a:lnTo>
                <a:lnTo>
                  <a:pt x="644" y="102"/>
                </a:lnTo>
                <a:lnTo>
                  <a:pt x="639" y="96"/>
                </a:lnTo>
                <a:lnTo>
                  <a:pt x="632" y="95"/>
                </a:lnTo>
                <a:lnTo>
                  <a:pt x="629" y="95"/>
                </a:lnTo>
                <a:lnTo>
                  <a:pt x="617" y="96"/>
                </a:lnTo>
                <a:lnTo>
                  <a:pt x="623" y="94"/>
                </a:lnTo>
                <a:lnTo>
                  <a:pt x="632" y="93"/>
                </a:lnTo>
                <a:lnTo>
                  <a:pt x="632" y="92"/>
                </a:lnTo>
                <a:lnTo>
                  <a:pt x="627" y="87"/>
                </a:lnTo>
                <a:lnTo>
                  <a:pt x="620" y="86"/>
                </a:lnTo>
                <a:lnTo>
                  <a:pt x="613" y="85"/>
                </a:lnTo>
                <a:lnTo>
                  <a:pt x="606" y="85"/>
                </a:lnTo>
                <a:lnTo>
                  <a:pt x="601" y="86"/>
                </a:lnTo>
                <a:lnTo>
                  <a:pt x="595" y="86"/>
                </a:lnTo>
                <a:lnTo>
                  <a:pt x="589" y="85"/>
                </a:lnTo>
                <a:lnTo>
                  <a:pt x="594" y="80"/>
                </a:lnTo>
                <a:lnTo>
                  <a:pt x="589" y="76"/>
                </a:lnTo>
                <a:lnTo>
                  <a:pt x="582" y="76"/>
                </a:lnTo>
                <a:lnTo>
                  <a:pt x="569" y="76"/>
                </a:lnTo>
                <a:lnTo>
                  <a:pt x="563" y="74"/>
                </a:lnTo>
                <a:lnTo>
                  <a:pt x="557" y="74"/>
                </a:lnTo>
                <a:lnTo>
                  <a:pt x="550" y="73"/>
                </a:lnTo>
                <a:lnTo>
                  <a:pt x="544" y="74"/>
                </a:lnTo>
                <a:lnTo>
                  <a:pt x="538" y="74"/>
                </a:lnTo>
                <a:lnTo>
                  <a:pt x="531" y="76"/>
                </a:lnTo>
                <a:lnTo>
                  <a:pt x="524" y="78"/>
                </a:lnTo>
                <a:lnTo>
                  <a:pt x="518" y="79"/>
                </a:lnTo>
                <a:lnTo>
                  <a:pt x="512" y="80"/>
                </a:lnTo>
                <a:lnTo>
                  <a:pt x="505" y="79"/>
                </a:lnTo>
                <a:lnTo>
                  <a:pt x="499" y="77"/>
                </a:lnTo>
                <a:lnTo>
                  <a:pt x="492" y="77"/>
                </a:lnTo>
                <a:lnTo>
                  <a:pt x="486" y="76"/>
                </a:lnTo>
                <a:lnTo>
                  <a:pt x="467" y="79"/>
                </a:lnTo>
                <a:lnTo>
                  <a:pt x="459" y="81"/>
                </a:lnTo>
                <a:lnTo>
                  <a:pt x="452" y="81"/>
                </a:lnTo>
                <a:lnTo>
                  <a:pt x="446" y="82"/>
                </a:lnTo>
                <a:lnTo>
                  <a:pt x="440" y="86"/>
                </a:lnTo>
                <a:lnTo>
                  <a:pt x="433" y="85"/>
                </a:lnTo>
                <a:lnTo>
                  <a:pt x="427" y="85"/>
                </a:lnTo>
                <a:lnTo>
                  <a:pt x="421" y="87"/>
                </a:lnTo>
                <a:lnTo>
                  <a:pt x="415" y="88"/>
                </a:lnTo>
                <a:lnTo>
                  <a:pt x="409" y="90"/>
                </a:lnTo>
                <a:lnTo>
                  <a:pt x="402" y="90"/>
                </a:lnTo>
                <a:lnTo>
                  <a:pt x="396" y="89"/>
                </a:lnTo>
                <a:lnTo>
                  <a:pt x="390" y="92"/>
                </a:lnTo>
                <a:lnTo>
                  <a:pt x="383" y="92"/>
                </a:lnTo>
                <a:lnTo>
                  <a:pt x="376" y="93"/>
                </a:lnTo>
                <a:lnTo>
                  <a:pt x="384" y="98"/>
                </a:lnTo>
                <a:lnTo>
                  <a:pt x="390" y="98"/>
                </a:lnTo>
                <a:lnTo>
                  <a:pt x="384" y="99"/>
                </a:lnTo>
                <a:lnTo>
                  <a:pt x="378" y="98"/>
                </a:lnTo>
                <a:lnTo>
                  <a:pt x="371" y="98"/>
                </a:lnTo>
                <a:lnTo>
                  <a:pt x="365" y="98"/>
                </a:lnTo>
                <a:lnTo>
                  <a:pt x="354" y="102"/>
                </a:lnTo>
                <a:lnTo>
                  <a:pt x="346" y="102"/>
                </a:lnTo>
                <a:lnTo>
                  <a:pt x="353" y="101"/>
                </a:lnTo>
                <a:lnTo>
                  <a:pt x="346" y="95"/>
                </a:lnTo>
                <a:lnTo>
                  <a:pt x="341" y="95"/>
                </a:lnTo>
                <a:lnTo>
                  <a:pt x="334" y="88"/>
                </a:lnTo>
                <a:lnTo>
                  <a:pt x="328" y="87"/>
                </a:lnTo>
                <a:lnTo>
                  <a:pt x="322" y="89"/>
                </a:lnTo>
                <a:lnTo>
                  <a:pt x="315" y="92"/>
                </a:lnTo>
                <a:lnTo>
                  <a:pt x="308" y="97"/>
                </a:lnTo>
                <a:lnTo>
                  <a:pt x="310" y="90"/>
                </a:lnTo>
                <a:lnTo>
                  <a:pt x="304" y="89"/>
                </a:lnTo>
                <a:lnTo>
                  <a:pt x="298" y="92"/>
                </a:lnTo>
                <a:lnTo>
                  <a:pt x="292" y="93"/>
                </a:lnTo>
                <a:lnTo>
                  <a:pt x="284" y="94"/>
                </a:lnTo>
                <a:lnTo>
                  <a:pt x="279" y="95"/>
                </a:lnTo>
                <a:lnTo>
                  <a:pt x="284" y="93"/>
                </a:lnTo>
                <a:lnTo>
                  <a:pt x="279" y="88"/>
                </a:lnTo>
                <a:lnTo>
                  <a:pt x="272" y="84"/>
                </a:lnTo>
                <a:lnTo>
                  <a:pt x="267" y="87"/>
                </a:lnTo>
                <a:lnTo>
                  <a:pt x="261" y="87"/>
                </a:lnTo>
                <a:lnTo>
                  <a:pt x="259" y="94"/>
                </a:lnTo>
                <a:lnTo>
                  <a:pt x="252" y="97"/>
                </a:lnTo>
                <a:lnTo>
                  <a:pt x="246" y="95"/>
                </a:lnTo>
                <a:lnTo>
                  <a:pt x="245" y="88"/>
                </a:lnTo>
                <a:lnTo>
                  <a:pt x="238" y="88"/>
                </a:lnTo>
                <a:lnTo>
                  <a:pt x="232" y="90"/>
                </a:lnTo>
                <a:lnTo>
                  <a:pt x="225" y="92"/>
                </a:lnTo>
                <a:lnTo>
                  <a:pt x="232" y="89"/>
                </a:lnTo>
                <a:lnTo>
                  <a:pt x="224" y="89"/>
                </a:lnTo>
                <a:lnTo>
                  <a:pt x="232" y="87"/>
                </a:lnTo>
                <a:lnTo>
                  <a:pt x="238" y="87"/>
                </a:lnTo>
                <a:lnTo>
                  <a:pt x="244" y="86"/>
                </a:lnTo>
                <a:lnTo>
                  <a:pt x="251" y="84"/>
                </a:lnTo>
                <a:lnTo>
                  <a:pt x="256" y="80"/>
                </a:lnTo>
                <a:lnTo>
                  <a:pt x="252" y="73"/>
                </a:lnTo>
                <a:lnTo>
                  <a:pt x="246" y="72"/>
                </a:lnTo>
                <a:lnTo>
                  <a:pt x="240" y="76"/>
                </a:lnTo>
                <a:lnTo>
                  <a:pt x="244" y="68"/>
                </a:lnTo>
                <a:lnTo>
                  <a:pt x="240" y="63"/>
                </a:lnTo>
                <a:lnTo>
                  <a:pt x="233" y="65"/>
                </a:lnTo>
                <a:lnTo>
                  <a:pt x="228" y="66"/>
                </a:lnTo>
                <a:lnTo>
                  <a:pt x="221" y="66"/>
                </a:lnTo>
                <a:lnTo>
                  <a:pt x="214" y="68"/>
                </a:lnTo>
                <a:lnTo>
                  <a:pt x="208" y="66"/>
                </a:lnTo>
                <a:lnTo>
                  <a:pt x="202" y="66"/>
                </a:lnTo>
                <a:lnTo>
                  <a:pt x="194" y="69"/>
                </a:lnTo>
                <a:lnTo>
                  <a:pt x="189" y="70"/>
                </a:lnTo>
                <a:lnTo>
                  <a:pt x="183" y="73"/>
                </a:lnTo>
                <a:lnTo>
                  <a:pt x="190" y="68"/>
                </a:lnTo>
                <a:lnTo>
                  <a:pt x="196" y="66"/>
                </a:lnTo>
                <a:lnTo>
                  <a:pt x="204" y="63"/>
                </a:lnTo>
                <a:lnTo>
                  <a:pt x="210" y="62"/>
                </a:lnTo>
                <a:lnTo>
                  <a:pt x="216" y="62"/>
                </a:lnTo>
                <a:lnTo>
                  <a:pt x="229" y="62"/>
                </a:lnTo>
                <a:lnTo>
                  <a:pt x="234" y="60"/>
                </a:lnTo>
                <a:lnTo>
                  <a:pt x="228" y="58"/>
                </a:lnTo>
                <a:lnTo>
                  <a:pt x="221" y="58"/>
                </a:lnTo>
                <a:lnTo>
                  <a:pt x="215" y="60"/>
                </a:lnTo>
                <a:lnTo>
                  <a:pt x="208" y="60"/>
                </a:lnTo>
                <a:lnTo>
                  <a:pt x="214" y="57"/>
                </a:lnTo>
                <a:lnTo>
                  <a:pt x="208" y="55"/>
                </a:lnTo>
                <a:lnTo>
                  <a:pt x="202" y="54"/>
                </a:lnTo>
                <a:lnTo>
                  <a:pt x="195" y="54"/>
                </a:lnTo>
                <a:lnTo>
                  <a:pt x="189" y="55"/>
                </a:lnTo>
                <a:lnTo>
                  <a:pt x="196" y="53"/>
                </a:lnTo>
                <a:lnTo>
                  <a:pt x="190" y="49"/>
                </a:lnTo>
                <a:lnTo>
                  <a:pt x="196" y="49"/>
                </a:lnTo>
                <a:lnTo>
                  <a:pt x="203" y="53"/>
                </a:lnTo>
                <a:lnTo>
                  <a:pt x="209" y="53"/>
                </a:lnTo>
                <a:lnTo>
                  <a:pt x="216" y="54"/>
                </a:lnTo>
                <a:lnTo>
                  <a:pt x="222" y="54"/>
                </a:lnTo>
                <a:lnTo>
                  <a:pt x="229" y="54"/>
                </a:lnTo>
                <a:lnTo>
                  <a:pt x="235" y="55"/>
                </a:lnTo>
                <a:lnTo>
                  <a:pt x="241" y="56"/>
                </a:lnTo>
                <a:lnTo>
                  <a:pt x="234" y="54"/>
                </a:lnTo>
                <a:lnTo>
                  <a:pt x="240" y="54"/>
                </a:lnTo>
                <a:lnTo>
                  <a:pt x="247" y="53"/>
                </a:lnTo>
                <a:lnTo>
                  <a:pt x="249" y="54"/>
                </a:lnTo>
                <a:lnTo>
                  <a:pt x="256" y="54"/>
                </a:lnTo>
                <a:lnTo>
                  <a:pt x="263" y="54"/>
                </a:lnTo>
                <a:lnTo>
                  <a:pt x="269" y="54"/>
                </a:lnTo>
                <a:lnTo>
                  <a:pt x="276" y="53"/>
                </a:lnTo>
                <a:lnTo>
                  <a:pt x="282" y="50"/>
                </a:lnTo>
                <a:lnTo>
                  <a:pt x="276" y="45"/>
                </a:lnTo>
                <a:lnTo>
                  <a:pt x="269" y="45"/>
                </a:lnTo>
                <a:lnTo>
                  <a:pt x="264" y="42"/>
                </a:lnTo>
                <a:lnTo>
                  <a:pt x="262" y="42"/>
                </a:lnTo>
                <a:lnTo>
                  <a:pt x="255" y="41"/>
                </a:lnTo>
                <a:lnTo>
                  <a:pt x="249" y="40"/>
                </a:lnTo>
                <a:lnTo>
                  <a:pt x="243" y="40"/>
                </a:lnTo>
                <a:lnTo>
                  <a:pt x="236" y="38"/>
                </a:lnTo>
                <a:lnTo>
                  <a:pt x="230" y="38"/>
                </a:lnTo>
                <a:lnTo>
                  <a:pt x="222" y="37"/>
                </a:lnTo>
                <a:lnTo>
                  <a:pt x="210" y="37"/>
                </a:lnTo>
                <a:lnTo>
                  <a:pt x="217" y="33"/>
                </a:lnTo>
                <a:lnTo>
                  <a:pt x="223" y="36"/>
                </a:lnTo>
                <a:lnTo>
                  <a:pt x="230" y="33"/>
                </a:lnTo>
                <a:lnTo>
                  <a:pt x="236" y="36"/>
                </a:lnTo>
                <a:lnTo>
                  <a:pt x="243" y="37"/>
                </a:lnTo>
                <a:lnTo>
                  <a:pt x="248" y="36"/>
                </a:lnTo>
                <a:lnTo>
                  <a:pt x="245" y="29"/>
                </a:lnTo>
                <a:lnTo>
                  <a:pt x="239" y="24"/>
                </a:lnTo>
                <a:lnTo>
                  <a:pt x="233" y="24"/>
                </a:lnTo>
                <a:lnTo>
                  <a:pt x="226" y="23"/>
                </a:lnTo>
                <a:lnTo>
                  <a:pt x="213" y="23"/>
                </a:lnTo>
                <a:lnTo>
                  <a:pt x="206" y="23"/>
                </a:lnTo>
                <a:lnTo>
                  <a:pt x="200" y="24"/>
                </a:lnTo>
                <a:lnTo>
                  <a:pt x="193" y="26"/>
                </a:lnTo>
                <a:lnTo>
                  <a:pt x="186" y="26"/>
                </a:lnTo>
                <a:lnTo>
                  <a:pt x="180" y="28"/>
                </a:lnTo>
                <a:lnTo>
                  <a:pt x="174" y="26"/>
                </a:lnTo>
                <a:lnTo>
                  <a:pt x="169" y="28"/>
                </a:lnTo>
                <a:lnTo>
                  <a:pt x="161" y="28"/>
                </a:lnTo>
                <a:lnTo>
                  <a:pt x="155" y="26"/>
                </a:lnTo>
                <a:lnTo>
                  <a:pt x="150" y="26"/>
                </a:lnTo>
                <a:lnTo>
                  <a:pt x="143" y="31"/>
                </a:lnTo>
                <a:lnTo>
                  <a:pt x="136" y="33"/>
                </a:lnTo>
                <a:lnTo>
                  <a:pt x="130" y="36"/>
                </a:lnTo>
                <a:lnTo>
                  <a:pt x="123" y="37"/>
                </a:lnTo>
                <a:lnTo>
                  <a:pt x="117" y="38"/>
                </a:lnTo>
                <a:lnTo>
                  <a:pt x="123" y="36"/>
                </a:lnTo>
                <a:lnTo>
                  <a:pt x="130" y="32"/>
                </a:lnTo>
                <a:lnTo>
                  <a:pt x="135" y="31"/>
                </a:lnTo>
                <a:lnTo>
                  <a:pt x="143" y="28"/>
                </a:lnTo>
                <a:lnTo>
                  <a:pt x="149" y="24"/>
                </a:lnTo>
                <a:lnTo>
                  <a:pt x="151" y="17"/>
                </a:lnTo>
                <a:lnTo>
                  <a:pt x="146" y="13"/>
                </a:lnTo>
                <a:lnTo>
                  <a:pt x="139" y="9"/>
                </a:lnTo>
                <a:lnTo>
                  <a:pt x="132" y="9"/>
                </a:lnTo>
                <a:lnTo>
                  <a:pt x="126" y="10"/>
                </a:lnTo>
                <a:lnTo>
                  <a:pt x="120" y="10"/>
                </a:lnTo>
                <a:lnTo>
                  <a:pt x="114" y="9"/>
                </a:lnTo>
                <a:lnTo>
                  <a:pt x="107" y="6"/>
                </a:lnTo>
                <a:lnTo>
                  <a:pt x="101" y="6"/>
                </a:lnTo>
                <a:lnTo>
                  <a:pt x="94" y="5"/>
                </a:lnTo>
                <a:lnTo>
                  <a:pt x="88" y="5"/>
                </a:lnTo>
                <a:lnTo>
                  <a:pt x="83" y="1"/>
                </a:lnTo>
                <a:lnTo>
                  <a:pt x="75" y="1"/>
                </a:lnTo>
                <a:lnTo>
                  <a:pt x="70" y="0"/>
                </a:lnTo>
                <a:lnTo>
                  <a:pt x="63" y="1"/>
                </a:lnTo>
                <a:lnTo>
                  <a:pt x="57" y="1"/>
                </a:lnTo>
                <a:lnTo>
                  <a:pt x="50" y="1"/>
                </a:lnTo>
                <a:lnTo>
                  <a:pt x="43" y="2"/>
                </a:lnTo>
                <a:lnTo>
                  <a:pt x="36" y="6"/>
                </a:lnTo>
                <a:lnTo>
                  <a:pt x="24" y="6"/>
                </a:lnTo>
                <a:lnTo>
                  <a:pt x="17" y="8"/>
                </a:lnTo>
                <a:lnTo>
                  <a:pt x="21" y="15"/>
                </a:lnTo>
                <a:lnTo>
                  <a:pt x="26" y="15"/>
                </a:lnTo>
                <a:lnTo>
                  <a:pt x="20" y="16"/>
                </a:lnTo>
                <a:lnTo>
                  <a:pt x="12" y="18"/>
                </a:lnTo>
                <a:lnTo>
                  <a:pt x="6" y="15"/>
                </a:lnTo>
                <a:lnTo>
                  <a:pt x="0" y="20"/>
                </a:lnTo>
                <a:lnTo>
                  <a:pt x="6" y="22"/>
                </a:lnTo>
                <a:lnTo>
                  <a:pt x="12" y="23"/>
                </a:lnTo>
                <a:lnTo>
                  <a:pt x="20" y="26"/>
                </a:lnTo>
                <a:lnTo>
                  <a:pt x="26" y="29"/>
                </a:lnTo>
                <a:lnTo>
                  <a:pt x="32" y="30"/>
                </a:lnTo>
                <a:lnTo>
                  <a:pt x="39" y="29"/>
                </a:lnTo>
                <a:lnTo>
                  <a:pt x="44" y="28"/>
                </a:lnTo>
                <a:lnTo>
                  <a:pt x="39" y="31"/>
                </a:lnTo>
                <a:lnTo>
                  <a:pt x="32" y="32"/>
                </a:lnTo>
                <a:lnTo>
                  <a:pt x="26" y="32"/>
                </a:lnTo>
                <a:lnTo>
                  <a:pt x="19" y="33"/>
                </a:lnTo>
                <a:lnTo>
                  <a:pt x="21" y="40"/>
                </a:lnTo>
                <a:lnTo>
                  <a:pt x="27" y="40"/>
                </a:lnTo>
                <a:lnTo>
                  <a:pt x="33" y="41"/>
                </a:lnTo>
                <a:lnTo>
                  <a:pt x="40" y="40"/>
                </a:lnTo>
                <a:lnTo>
                  <a:pt x="45" y="42"/>
                </a:lnTo>
                <a:lnTo>
                  <a:pt x="52" y="42"/>
                </a:lnTo>
                <a:lnTo>
                  <a:pt x="59" y="44"/>
                </a:lnTo>
                <a:lnTo>
                  <a:pt x="52" y="44"/>
                </a:lnTo>
                <a:lnTo>
                  <a:pt x="45" y="46"/>
                </a:lnTo>
                <a:lnTo>
                  <a:pt x="39" y="46"/>
                </a:lnTo>
                <a:lnTo>
                  <a:pt x="32" y="46"/>
                </a:lnTo>
                <a:lnTo>
                  <a:pt x="39" y="49"/>
                </a:lnTo>
                <a:lnTo>
                  <a:pt x="45" y="49"/>
                </a:lnTo>
                <a:lnTo>
                  <a:pt x="53" y="48"/>
                </a:lnTo>
                <a:lnTo>
                  <a:pt x="59" y="46"/>
                </a:lnTo>
                <a:lnTo>
                  <a:pt x="65" y="47"/>
                </a:lnTo>
                <a:lnTo>
                  <a:pt x="79" y="47"/>
                </a:lnTo>
                <a:lnTo>
                  <a:pt x="85" y="48"/>
                </a:lnTo>
                <a:lnTo>
                  <a:pt x="92" y="4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2" name="Freeform 1355"/>
          <p:cNvSpPr>
            <a:spLocks/>
          </p:cNvSpPr>
          <p:nvPr/>
        </p:nvSpPr>
        <p:spPr bwMode="auto">
          <a:xfrm>
            <a:off x="2451100" y="2417763"/>
            <a:ext cx="3175" cy="1587"/>
          </a:xfrm>
          <a:custGeom>
            <a:avLst/>
            <a:gdLst>
              <a:gd name="T0" fmla="*/ 0 w 7"/>
              <a:gd name="T1" fmla="*/ 0 h 2"/>
              <a:gd name="T2" fmla="*/ 0 w 7"/>
              <a:gd name="T3" fmla="*/ 0 h 2"/>
              <a:gd name="T4" fmla="*/ 0 w 7"/>
              <a:gd name="T5" fmla="*/ 443897376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6" y="0"/>
                </a:moveTo>
                <a:lnTo>
                  <a:pt x="7" y="0"/>
                </a:lnTo>
                <a:lnTo>
                  <a:pt x="0" y="2"/>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3" name="Freeform 1356"/>
          <p:cNvSpPr>
            <a:spLocks/>
          </p:cNvSpPr>
          <p:nvPr/>
        </p:nvSpPr>
        <p:spPr bwMode="auto">
          <a:xfrm>
            <a:off x="2457450" y="2347913"/>
            <a:ext cx="6350" cy="4762"/>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60000 65536"/>
              <a:gd name="T15" fmla="*/ 0 60000 65536"/>
              <a:gd name="T16" fmla="*/ 0 60000 65536"/>
              <a:gd name="T17" fmla="*/ 0 60000 65536"/>
              <a:gd name="T18" fmla="*/ 0 60000 65536"/>
              <a:gd name="T19" fmla="*/ 0 60000 65536"/>
              <a:gd name="T20" fmla="*/ 0 60000 65536"/>
              <a:gd name="T21" fmla="*/ 0 w 14"/>
              <a:gd name="T22" fmla="*/ 0 h 10"/>
              <a:gd name="T23" fmla="*/ 14 w 14"/>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0">
                <a:moveTo>
                  <a:pt x="13" y="5"/>
                </a:moveTo>
                <a:lnTo>
                  <a:pt x="14" y="4"/>
                </a:lnTo>
                <a:lnTo>
                  <a:pt x="8" y="5"/>
                </a:lnTo>
                <a:lnTo>
                  <a:pt x="1" y="0"/>
                </a:lnTo>
                <a:lnTo>
                  <a:pt x="0" y="7"/>
                </a:lnTo>
                <a:lnTo>
                  <a:pt x="7" y="10"/>
                </a:lnTo>
                <a:lnTo>
                  <a:pt x="13"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4" name="Freeform 1357"/>
          <p:cNvSpPr>
            <a:spLocks/>
          </p:cNvSpPr>
          <p:nvPr/>
        </p:nvSpPr>
        <p:spPr bwMode="auto">
          <a:xfrm>
            <a:off x="2459038" y="2228850"/>
            <a:ext cx="14287" cy="3175"/>
          </a:xfrm>
          <a:custGeom>
            <a:avLst/>
            <a:gdLst>
              <a:gd name="T0" fmla="*/ 0 w 31"/>
              <a:gd name="T1" fmla="*/ 0 h 11"/>
              <a:gd name="T2" fmla="*/ 0 w 31"/>
              <a:gd name="T3" fmla="*/ 0 h 11"/>
              <a:gd name="T4" fmla="*/ 0 w 31"/>
              <a:gd name="T5" fmla="*/ 0 h 11"/>
              <a:gd name="T6" fmla="*/ 0 w 31"/>
              <a:gd name="T7" fmla="*/ 0 h 11"/>
              <a:gd name="T8" fmla="*/ 0 w 31"/>
              <a:gd name="T9" fmla="*/ 0 h 11"/>
              <a:gd name="T10" fmla="*/ 0 w 31"/>
              <a:gd name="T11" fmla="*/ 0 h 11"/>
              <a:gd name="T12" fmla="*/ 0 w 31"/>
              <a:gd name="T13" fmla="*/ 0 h 11"/>
              <a:gd name="T14" fmla="*/ 0 w 31"/>
              <a:gd name="T15" fmla="*/ 0 h 11"/>
              <a:gd name="T16" fmla="*/ 0 w 31"/>
              <a:gd name="T17" fmla="*/ 0 h 11"/>
              <a:gd name="T18" fmla="*/ 0 w 31"/>
              <a:gd name="T19" fmla="*/ 0 h 11"/>
              <a:gd name="T20" fmla="*/ 0 w 31"/>
              <a:gd name="T21" fmla="*/ 0 h 11"/>
              <a:gd name="T22" fmla="*/ 0 w 31"/>
              <a:gd name="T23" fmla="*/ 0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11"/>
              <a:gd name="T38" fmla="*/ 31 w 31"/>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11">
                <a:moveTo>
                  <a:pt x="0" y="9"/>
                </a:moveTo>
                <a:lnTo>
                  <a:pt x="9" y="9"/>
                </a:lnTo>
                <a:lnTo>
                  <a:pt x="15" y="11"/>
                </a:lnTo>
                <a:lnTo>
                  <a:pt x="21" y="11"/>
                </a:lnTo>
                <a:lnTo>
                  <a:pt x="28" y="10"/>
                </a:lnTo>
                <a:lnTo>
                  <a:pt x="31" y="9"/>
                </a:lnTo>
                <a:lnTo>
                  <a:pt x="31" y="3"/>
                </a:lnTo>
                <a:lnTo>
                  <a:pt x="18" y="3"/>
                </a:lnTo>
                <a:lnTo>
                  <a:pt x="12" y="0"/>
                </a:lnTo>
                <a:lnTo>
                  <a:pt x="6" y="1"/>
                </a:lnTo>
                <a:lnTo>
                  <a:pt x="0" y="2"/>
                </a:lnTo>
                <a:lnTo>
                  <a:pt x="0"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5" name="Freeform 1358"/>
          <p:cNvSpPr>
            <a:spLocks/>
          </p:cNvSpPr>
          <p:nvPr/>
        </p:nvSpPr>
        <p:spPr bwMode="auto">
          <a:xfrm>
            <a:off x="2462213" y="2055813"/>
            <a:ext cx="11112" cy="4762"/>
          </a:xfrm>
          <a:custGeom>
            <a:avLst/>
            <a:gdLst>
              <a:gd name="T0" fmla="*/ 0 w 24"/>
              <a:gd name="T1" fmla="*/ 0 h 14"/>
              <a:gd name="T2" fmla="*/ 0 w 24"/>
              <a:gd name="T3" fmla="*/ 0 h 14"/>
              <a:gd name="T4" fmla="*/ 0 w 24"/>
              <a:gd name="T5" fmla="*/ 0 h 14"/>
              <a:gd name="T6" fmla="*/ 0 w 24"/>
              <a:gd name="T7" fmla="*/ 0 h 14"/>
              <a:gd name="T8" fmla="*/ 0 w 24"/>
              <a:gd name="T9" fmla="*/ 0 h 14"/>
              <a:gd name="T10" fmla="*/ 0 w 24"/>
              <a:gd name="T11" fmla="*/ 0 h 14"/>
              <a:gd name="T12" fmla="*/ 0 w 24"/>
              <a:gd name="T13" fmla="*/ 0 h 14"/>
              <a:gd name="T14" fmla="*/ 0 w 24"/>
              <a:gd name="T15" fmla="*/ 0 h 14"/>
              <a:gd name="T16" fmla="*/ 0 w 24"/>
              <a:gd name="T17" fmla="*/ 0 h 14"/>
              <a:gd name="T18" fmla="*/ 0 w 24"/>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4"/>
              <a:gd name="T32" fmla="*/ 24 w 2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4">
                <a:moveTo>
                  <a:pt x="24" y="0"/>
                </a:moveTo>
                <a:lnTo>
                  <a:pt x="18" y="0"/>
                </a:lnTo>
                <a:lnTo>
                  <a:pt x="12" y="1"/>
                </a:lnTo>
                <a:lnTo>
                  <a:pt x="6" y="1"/>
                </a:lnTo>
                <a:lnTo>
                  <a:pt x="0" y="9"/>
                </a:lnTo>
                <a:lnTo>
                  <a:pt x="6" y="14"/>
                </a:lnTo>
                <a:lnTo>
                  <a:pt x="12" y="14"/>
                </a:lnTo>
                <a:lnTo>
                  <a:pt x="19" y="12"/>
                </a:lnTo>
                <a:lnTo>
                  <a:pt x="20" y="6"/>
                </a:lnTo>
                <a:lnTo>
                  <a:pt x="2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6" name="Freeform 1359"/>
          <p:cNvSpPr>
            <a:spLocks/>
          </p:cNvSpPr>
          <p:nvPr/>
        </p:nvSpPr>
        <p:spPr bwMode="auto">
          <a:xfrm>
            <a:off x="2465388" y="2049463"/>
            <a:ext cx="4762"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7" y="2"/>
                </a:lnTo>
                <a:lnTo>
                  <a:pt x="0" y="6"/>
                </a:lnTo>
                <a:lnTo>
                  <a:pt x="6"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7" name="Freeform 1360"/>
          <p:cNvSpPr>
            <a:spLocks/>
          </p:cNvSpPr>
          <p:nvPr/>
        </p:nvSpPr>
        <p:spPr bwMode="auto">
          <a:xfrm>
            <a:off x="2478088" y="1976438"/>
            <a:ext cx="65087" cy="28575"/>
          </a:xfrm>
          <a:custGeom>
            <a:avLst/>
            <a:gdLst>
              <a:gd name="T0" fmla="*/ 0 w 139"/>
              <a:gd name="T1" fmla="*/ 0 h 59"/>
              <a:gd name="T2" fmla="*/ 0 w 139"/>
              <a:gd name="T3" fmla="*/ 0 h 59"/>
              <a:gd name="T4" fmla="*/ 0 w 139"/>
              <a:gd name="T5" fmla="*/ 0 h 59"/>
              <a:gd name="T6" fmla="*/ 0 w 139"/>
              <a:gd name="T7" fmla="*/ 0 h 59"/>
              <a:gd name="T8" fmla="*/ 0 w 139"/>
              <a:gd name="T9" fmla="*/ 0 h 59"/>
              <a:gd name="T10" fmla="*/ 0 w 139"/>
              <a:gd name="T11" fmla="*/ 0 h 59"/>
              <a:gd name="T12" fmla="*/ 0 w 139"/>
              <a:gd name="T13" fmla="*/ 0 h 59"/>
              <a:gd name="T14" fmla="*/ 0 w 139"/>
              <a:gd name="T15" fmla="*/ 0 h 59"/>
              <a:gd name="T16" fmla="*/ 0 w 139"/>
              <a:gd name="T17" fmla="*/ 0 h 59"/>
              <a:gd name="T18" fmla="*/ 0 w 139"/>
              <a:gd name="T19" fmla="*/ 0 h 59"/>
              <a:gd name="T20" fmla="*/ 0 w 139"/>
              <a:gd name="T21" fmla="*/ 0 h 59"/>
              <a:gd name="T22" fmla="*/ 0 w 139"/>
              <a:gd name="T23" fmla="*/ 0 h 59"/>
              <a:gd name="T24" fmla="*/ 0 w 139"/>
              <a:gd name="T25" fmla="*/ 0 h 59"/>
              <a:gd name="T26" fmla="*/ 0 w 139"/>
              <a:gd name="T27" fmla="*/ 0 h 59"/>
              <a:gd name="T28" fmla="*/ 0 w 139"/>
              <a:gd name="T29" fmla="*/ 0 h 59"/>
              <a:gd name="T30" fmla="*/ 0 w 139"/>
              <a:gd name="T31" fmla="*/ 0 h 59"/>
              <a:gd name="T32" fmla="*/ 0 w 139"/>
              <a:gd name="T33" fmla="*/ 0 h 59"/>
              <a:gd name="T34" fmla="*/ 0 w 139"/>
              <a:gd name="T35" fmla="*/ 0 h 59"/>
              <a:gd name="T36" fmla="*/ 0 w 139"/>
              <a:gd name="T37" fmla="*/ 0 h 59"/>
              <a:gd name="T38" fmla="*/ 0 w 139"/>
              <a:gd name="T39" fmla="*/ 0 h 59"/>
              <a:gd name="T40" fmla="*/ 0 w 139"/>
              <a:gd name="T41" fmla="*/ 0 h 59"/>
              <a:gd name="T42" fmla="*/ 0 w 139"/>
              <a:gd name="T43" fmla="*/ 0 h 59"/>
              <a:gd name="T44" fmla="*/ 0 w 139"/>
              <a:gd name="T45" fmla="*/ 0 h 59"/>
              <a:gd name="T46" fmla="*/ 0 w 139"/>
              <a:gd name="T47" fmla="*/ 0 h 59"/>
              <a:gd name="T48" fmla="*/ 0 w 139"/>
              <a:gd name="T49" fmla="*/ 0 h 59"/>
              <a:gd name="T50" fmla="*/ 0 w 139"/>
              <a:gd name="T51" fmla="*/ 0 h 59"/>
              <a:gd name="T52" fmla="*/ 0 w 139"/>
              <a:gd name="T53" fmla="*/ 0 h 59"/>
              <a:gd name="T54" fmla="*/ 0 w 139"/>
              <a:gd name="T55" fmla="*/ 0 h 59"/>
              <a:gd name="T56" fmla="*/ 0 w 139"/>
              <a:gd name="T57" fmla="*/ 0 h 59"/>
              <a:gd name="T58" fmla="*/ 0 w 139"/>
              <a:gd name="T59" fmla="*/ 0 h 59"/>
              <a:gd name="T60" fmla="*/ 0 w 139"/>
              <a:gd name="T61" fmla="*/ 0 h 59"/>
              <a:gd name="T62" fmla="*/ 0 w 139"/>
              <a:gd name="T63" fmla="*/ 0 h 59"/>
              <a:gd name="T64" fmla="*/ 0 w 139"/>
              <a:gd name="T65" fmla="*/ 0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9"/>
              <a:gd name="T100" fmla="*/ 0 h 59"/>
              <a:gd name="T101" fmla="*/ 139 w 139"/>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9" h="59">
                <a:moveTo>
                  <a:pt x="17" y="59"/>
                </a:moveTo>
                <a:lnTo>
                  <a:pt x="23" y="58"/>
                </a:lnTo>
                <a:lnTo>
                  <a:pt x="30" y="56"/>
                </a:lnTo>
                <a:lnTo>
                  <a:pt x="36" y="56"/>
                </a:lnTo>
                <a:lnTo>
                  <a:pt x="29" y="56"/>
                </a:lnTo>
                <a:lnTo>
                  <a:pt x="41" y="52"/>
                </a:lnTo>
                <a:lnTo>
                  <a:pt x="47" y="54"/>
                </a:lnTo>
                <a:lnTo>
                  <a:pt x="55" y="54"/>
                </a:lnTo>
                <a:lnTo>
                  <a:pt x="61" y="53"/>
                </a:lnTo>
                <a:lnTo>
                  <a:pt x="67" y="52"/>
                </a:lnTo>
                <a:lnTo>
                  <a:pt x="74" y="51"/>
                </a:lnTo>
                <a:lnTo>
                  <a:pt x="80" y="51"/>
                </a:lnTo>
                <a:lnTo>
                  <a:pt x="88" y="50"/>
                </a:lnTo>
                <a:lnTo>
                  <a:pt x="94" y="49"/>
                </a:lnTo>
                <a:lnTo>
                  <a:pt x="100" y="50"/>
                </a:lnTo>
                <a:lnTo>
                  <a:pt x="113" y="45"/>
                </a:lnTo>
                <a:lnTo>
                  <a:pt x="120" y="42"/>
                </a:lnTo>
                <a:lnTo>
                  <a:pt x="114" y="34"/>
                </a:lnTo>
                <a:lnTo>
                  <a:pt x="108" y="34"/>
                </a:lnTo>
                <a:lnTo>
                  <a:pt x="115" y="33"/>
                </a:lnTo>
                <a:lnTo>
                  <a:pt x="121" y="30"/>
                </a:lnTo>
                <a:lnTo>
                  <a:pt x="127" y="29"/>
                </a:lnTo>
                <a:lnTo>
                  <a:pt x="133" y="28"/>
                </a:lnTo>
                <a:lnTo>
                  <a:pt x="139" y="26"/>
                </a:lnTo>
                <a:lnTo>
                  <a:pt x="133" y="21"/>
                </a:lnTo>
                <a:lnTo>
                  <a:pt x="127" y="18"/>
                </a:lnTo>
                <a:lnTo>
                  <a:pt x="121" y="17"/>
                </a:lnTo>
                <a:lnTo>
                  <a:pt x="115" y="17"/>
                </a:lnTo>
                <a:lnTo>
                  <a:pt x="108" y="18"/>
                </a:lnTo>
                <a:lnTo>
                  <a:pt x="101" y="18"/>
                </a:lnTo>
                <a:lnTo>
                  <a:pt x="96" y="17"/>
                </a:lnTo>
                <a:lnTo>
                  <a:pt x="101" y="13"/>
                </a:lnTo>
                <a:lnTo>
                  <a:pt x="96" y="9"/>
                </a:lnTo>
                <a:lnTo>
                  <a:pt x="89" y="8"/>
                </a:lnTo>
                <a:lnTo>
                  <a:pt x="83" y="8"/>
                </a:lnTo>
                <a:lnTo>
                  <a:pt x="76" y="3"/>
                </a:lnTo>
                <a:lnTo>
                  <a:pt x="70" y="3"/>
                </a:lnTo>
                <a:lnTo>
                  <a:pt x="63" y="1"/>
                </a:lnTo>
                <a:lnTo>
                  <a:pt x="58" y="0"/>
                </a:lnTo>
                <a:lnTo>
                  <a:pt x="38" y="0"/>
                </a:lnTo>
                <a:lnTo>
                  <a:pt x="32" y="1"/>
                </a:lnTo>
                <a:lnTo>
                  <a:pt x="27" y="4"/>
                </a:lnTo>
                <a:lnTo>
                  <a:pt x="20" y="9"/>
                </a:lnTo>
                <a:lnTo>
                  <a:pt x="24" y="16"/>
                </a:lnTo>
                <a:lnTo>
                  <a:pt x="17" y="17"/>
                </a:lnTo>
                <a:lnTo>
                  <a:pt x="11" y="16"/>
                </a:lnTo>
                <a:lnTo>
                  <a:pt x="5" y="19"/>
                </a:lnTo>
                <a:lnTo>
                  <a:pt x="11" y="24"/>
                </a:lnTo>
                <a:lnTo>
                  <a:pt x="6" y="29"/>
                </a:lnTo>
                <a:lnTo>
                  <a:pt x="11" y="30"/>
                </a:lnTo>
                <a:lnTo>
                  <a:pt x="6" y="34"/>
                </a:lnTo>
                <a:lnTo>
                  <a:pt x="11" y="34"/>
                </a:lnTo>
                <a:lnTo>
                  <a:pt x="18" y="35"/>
                </a:lnTo>
                <a:lnTo>
                  <a:pt x="26" y="35"/>
                </a:lnTo>
                <a:lnTo>
                  <a:pt x="32" y="36"/>
                </a:lnTo>
                <a:lnTo>
                  <a:pt x="38" y="38"/>
                </a:lnTo>
                <a:lnTo>
                  <a:pt x="32" y="43"/>
                </a:lnTo>
                <a:lnTo>
                  <a:pt x="26" y="42"/>
                </a:lnTo>
                <a:lnTo>
                  <a:pt x="13" y="42"/>
                </a:lnTo>
                <a:lnTo>
                  <a:pt x="7" y="42"/>
                </a:lnTo>
                <a:lnTo>
                  <a:pt x="0" y="44"/>
                </a:lnTo>
                <a:lnTo>
                  <a:pt x="7" y="46"/>
                </a:lnTo>
                <a:lnTo>
                  <a:pt x="13" y="50"/>
                </a:lnTo>
                <a:lnTo>
                  <a:pt x="18" y="51"/>
                </a:lnTo>
                <a:lnTo>
                  <a:pt x="13" y="54"/>
                </a:lnTo>
                <a:lnTo>
                  <a:pt x="17" y="5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8" name="Freeform 1361"/>
          <p:cNvSpPr>
            <a:spLocks/>
          </p:cNvSpPr>
          <p:nvPr/>
        </p:nvSpPr>
        <p:spPr bwMode="auto">
          <a:xfrm>
            <a:off x="2490788" y="2005013"/>
            <a:ext cx="63500" cy="9525"/>
          </a:xfrm>
          <a:custGeom>
            <a:avLst/>
            <a:gdLst>
              <a:gd name="T0" fmla="*/ 0 w 135"/>
              <a:gd name="T1" fmla="*/ 0 h 20"/>
              <a:gd name="T2" fmla="*/ 0 w 135"/>
              <a:gd name="T3" fmla="*/ 0 h 20"/>
              <a:gd name="T4" fmla="*/ 0 w 135"/>
              <a:gd name="T5" fmla="*/ 0 h 20"/>
              <a:gd name="T6" fmla="*/ 0 w 135"/>
              <a:gd name="T7" fmla="*/ 0 h 20"/>
              <a:gd name="T8" fmla="*/ 0 w 135"/>
              <a:gd name="T9" fmla="*/ 0 h 20"/>
              <a:gd name="T10" fmla="*/ 0 w 135"/>
              <a:gd name="T11" fmla="*/ 0 h 20"/>
              <a:gd name="T12" fmla="*/ 0 w 135"/>
              <a:gd name="T13" fmla="*/ 0 h 20"/>
              <a:gd name="T14" fmla="*/ 0 w 135"/>
              <a:gd name="T15" fmla="*/ 0 h 20"/>
              <a:gd name="T16" fmla="*/ 0 w 135"/>
              <a:gd name="T17" fmla="*/ 0 h 20"/>
              <a:gd name="T18" fmla="*/ 0 w 135"/>
              <a:gd name="T19" fmla="*/ 0 h 20"/>
              <a:gd name="T20" fmla="*/ 0 w 135"/>
              <a:gd name="T21" fmla="*/ 0 h 20"/>
              <a:gd name="T22" fmla="*/ 0 w 135"/>
              <a:gd name="T23" fmla="*/ 0 h 20"/>
              <a:gd name="T24" fmla="*/ 0 w 135"/>
              <a:gd name="T25" fmla="*/ 0 h 20"/>
              <a:gd name="T26" fmla="*/ 0 w 135"/>
              <a:gd name="T27" fmla="*/ 0 h 20"/>
              <a:gd name="T28" fmla="*/ 0 w 135"/>
              <a:gd name="T29" fmla="*/ 0 h 20"/>
              <a:gd name="T30" fmla="*/ 0 w 135"/>
              <a:gd name="T31" fmla="*/ 0 h 20"/>
              <a:gd name="T32" fmla="*/ 0 w 135"/>
              <a:gd name="T33" fmla="*/ 0 h 20"/>
              <a:gd name="T34" fmla="*/ 0 w 135"/>
              <a:gd name="T35" fmla="*/ 0 h 20"/>
              <a:gd name="T36" fmla="*/ 0 w 135"/>
              <a:gd name="T37" fmla="*/ 0 h 20"/>
              <a:gd name="T38" fmla="*/ 0 w 135"/>
              <a:gd name="T39" fmla="*/ 0 h 20"/>
              <a:gd name="T40" fmla="*/ 0 w 135"/>
              <a:gd name="T41" fmla="*/ 0 h 20"/>
              <a:gd name="T42" fmla="*/ 0 w 135"/>
              <a:gd name="T43" fmla="*/ 0 h 20"/>
              <a:gd name="T44" fmla="*/ 0 w 135"/>
              <a:gd name="T45" fmla="*/ 0 h 20"/>
              <a:gd name="T46" fmla="*/ 0 w 135"/>
              <a:gd name="T47" fmla="*/ 0 h 20"/>
              <a:gd name="T48" fmla="*/ 0 w 135"/>
              <a:gd name="T49" fmla="*/ 0 h 20"/>
              <a:gd name="T50" fmla="*/ 0 w 135"/>
              <a:gd name="T51" fmla="*/ 0 h 20"/>
              <a:gd name="T52" fmla="*/ 0 w 135"/>
              <a:gd name="T53" fmla="*/ 0 h 20"/>
              <a:gd name="T54" fmla="*/ 0 w 135"/>
              <a:gd name="T55" fmla="*/ 0 h 20"/>
              <a:gd name="T56" fmla="*/ 0 w 135"/>
              <a:gd name="T57" fmla="*/ 0 h 20"/>
              <a:gd name="T58" fmla="*/ 0 w 135"/>
              <a:gd name="T59" fmla="*/ 0 h 20"/>
              <a:gd name="T60" fmla="*/ 0 w 135"/>
              <a:gd name="T61" fmla="*/ 0 h 20"/>
              <a:gd name="T62" fmla="*/ 0 w 135"/>
              <a:gd name="T63" fmla="*/ 0 h 20"/>
              <a:gd name="T64" fmla="*/ 0 w 135"/>
              <a:gd name="T65" fmla="*/ 0 h 20"/>
              <a:gd name="T66" fmla="*/ 0 w 135"/>
              <a:gd name="T67" fmla="*/ 0 h 20"/>
              <a:gd name="T68" fmla="*/ 0 w 135"/>
              <a:gd name="T69" fmla="*/ 0 h 20"/>
              <a:gd name="T70" fmla="*/ 0 w 135"/>
              <a:gd name="T71" fmla="*/ 0 h 20"/>
              <a:gd name="T72" fmla="*/ 0 w 135"/>
              <a:gd name="T73" fmla="*/ 0 h 20"/>
              <a:gd name="T74" fmla="*/ 0 w 135"/>
              <a:gd name="T75" fmla="*/ 0 h 20"/>
              <a:gd name="T76" fmla="*/ 0 w 135"/>
              <a:gd name="T77" fmla="*/ 0 h 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5"/>
              <a:gd name="T118" fmla="*/ 0 h 20"/>
              <a:gd name="T119" fmla="*/ 135 w 135"/>
              <a:gd name="T120" fmla="*/ 20 h 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5" h="20">
                <a:moveTo>
                  <a:pt x="135" y="5"/>
                </a:moveTo>
                <a:lnTo>
                  <a:pt x="131" y="2"/>
                </a:lnTo>
                <a:lnTo>
                  <a:pt x="124" y="1"/>
                </a:lnTo>
                <a:lnTo>
                  <a:pt x="118" y="1"/>
                </a:lnTo>
                <a:lnTo>
                  <a:pt x="110" y="2"/>
                </a:lnTo>
                <a:lnTo>
                  <a:pt x="105" y="2"/>
                </a:lnTo>
                <a:lnTo>
                  <a:pt x="93" y="2"/>
                </a:lnTo>
                <a:lnTo>
                  <a:pt x="87" y="1"/>
                </a:lnTo>
                <a:lnTo>
                  <a:pt x="79" y="0"/>
                </a:lnTo>
                <a:lnTo>
                  <a:pt x="73" y="0"/>
                </a:lnTo>
                <a:lnTo>
                  <a:pt x="66" y="1"/>
                </a:lnTo>
                <a:lnTo>
                  <a:pt x="59" y="2"/>
                </a:lnTo>
                <a:lnTo>
                  <a:pt x="52" y="1"/>
                </a:lnTo>
                <a:lnTo>
                  <a:pt x="46" y="0"/>
                </a:lnTo>
                <a:lnTo>
                  <a:pt x="39" y="1"/>
                </a:lnTo>
                <a:lnTo>
                  <a:pt x="26" y="2"/>
                </a:lnTo>
                <a:lnTo>
                  <a:pt x="19" y="3"/>
                </a:lnTo>
                <a:lnTo>
                  <a:pt x="13" y="5"/>
                </a:lnTo>
                <a:lnTo>
                  <a:pt x="6" y="8"/>
                </a:lnTo>
                <a:lnTo>
                  <a:pt x="0" y="11"/>
                </a:lnTo>
                <a:lnTo>
                  <a:pt x="5" y="18"/>
                </a:lnTo>
                <a:lnTo>
                  <a:pt x="11" y="18"/>
                </a:lnTo>
                <a:lnTo>
                  <a:pt x="31" y="18"/>
                </a:lnTo>
                <a:lnTo>
                  <a:pt x="38" y="19"/>
                </a:lnTo>
                <a:lnTo>
                  <a:pt x="45" y="18"/>
                </a:lnTo>
                <a:lnTo>
                  <a:pt x="51" y="18"/>
                </a:lnTo>
                <a:lnTo>
                  <a:pt x="59" y="18"/>
                </a:lnTo>
                <a:lnTo>
                  <a:pt x="65" y="18"/>
                </a:lnTo>
                <a:lnTo>
                  <a:pt x="71" y="18"/>
                </a:lnTo>
                <a:lnTo>
                  <a:pt x="77" y="19"/>
                </a:lnTo>
                <a:lnTo>
                  <a:pt x="85" y="19"/>
                </a:lnTo>
                <a:lnTo>
                  <a:pt x="91" y="20"/>
                </a:lnTo>
                <a:lnTo>
                  <a:pt x="97" y="19"/>
                </a:lnTo>
                <a:lnTo>
                  <a:pt x="103" y="19"/>
                </a:lnTo>
                <a:lnTo>
                  <a:pt x="109" y="16"/>
                </a:lnTo>
                <a:lnTo>
                  <a:pt x="115" y="12"/>
                </a:lnTo>
                <a:lnTo>
                  <a:pt x="122" y="9"/>
                </a:lnTo>
                <a:lnTo>
                  <a:pt x="129" y="9"/>
                </a:lnTo>
                <a:lnTo>
                  <a:pt x="135"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29" name="Freeform 1362"/>
          <p:cNvSpPr>
            <a:spLocks/>
          </p:cNvSpPr>
          <p:nvPr/>
        </p:nvSpPr>
        <p:spPr bwMode="auto">
          <a:xfrm>
            <a:off x="2495550" y="1941513"/>
            <a:ext cx="30163" cy="12700"/>
          </a:xfrm>
          <a:custGeom>
            <a:avLst/>
            <a:gdLst>
              <a:gd name="T0" fmla="*/ 0 w 61"/>
              <a:gd name="T1" fmla="*/ 0 h 25"/>
              <a:gd name="T2" fmla="*/ 0 w 61"/>
              <a:gd name="T3" fmla="*/ 0 h 25"/>
              <a:gd name="T4" fmla="*/ 0 w 61"/>
              <a:gd name="T5" fmla="*/ 0 h 25"/>
              <a:gd name="T6" fmla="*/ 0 w 61"/>
              <a:gd name="T7" fmla="*/ 0 h 25"/>
              <a:gd name="T8" fmla="*/ 0 w 61"/>
              <a:gd name="T9" fmla="*/ 0 h 25"/>
              <a:gd name="T10" fmla="*/ 0 w 61"/>
              <a:gd name="T11" fmla="*/ 0 h 25"/>
              <a:gd name="T12" fmla="*/ 0 w 61"/>
              <a:gd name="T13" fmla="*/ 0 h 25"/>
              <a:gd name="T14" fmla="*/ 0 w 61"/>
              <a:gd name="T15" fmla="*/ 0 h 25"/>
              <a:gd name="T16" fmla="*/ 0 w 61"/>
              <a:gd name="T17" fmla="*/ 0 h 25"/>
              <a:gd name="T18" fmla="*/ 0 w 61"/>
              <a:gd name="T19" fmla="*/ 0 h 25"/>
              <a:gd name="T20" fmla="*/ 0 w 61"/>
              <a:gd name="T21" fmla="*/ 0 h 25"/>
              <a:gd name="T22" fmla="*/ 0 w 61"/>
              <a:gd name="T23" fmla="*/ 0 h 25"/>
              <a:gd name="T24" fmla="*/ 0 w 61"/>
              <a:gd name="T25" fmla="*/ 0 h 25"/>
              <a:gd name="T26" fmla="*/ 0 w 61"/>
              <a:gd name="T27" fmla="*/ 0 h 25"/>
              <a:gd name="T28" fmla="*/ 0 w 61"/>
              <a:gd name="T29" fmla="*/ 0 h 25"/>
              <a:gd name="T30" fmla="*/ 0 w 61"/>
              <a:gd name="T31" fmla="*/ 0 h 25"/>
              <a:gd name="T32" fmla="*/ 0 w 61"/>
              <a:gd name="T33" fmla="*/ 0 h 25"/>
              <a:gd name="T34" fmla="*/ 0 w 61"/>
              <a:gd name="T35" fmla="*/ 0 h 25"/>
              <a:gd name="T36" fmla="*/ 0 w 61"/>
              <a:gd name="T37" fmla="*/ 0 h 25"/>
              <a:gd name="T38" fmla="*/ 0 w 61"/>
              <a:gd name="T39" fmla="*/ 0 h 25"/>
              <a:gd name="T40" fmla="*/ 0 w 61"/>
              <a:gd name="T41" fmla="*/ 0 h 25"/>
              <a:gd name="T42" fmla="*/ 0 w 61"/>
              <a:gd name="T43" fmla="*/ 0 h 25"/>
              <a:gd name="T44" fmla="*/ 0 w 61"/>
              <a:gd name="T45" fmla="*/ 0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25"/>
              <a:gd name="T71" fmla="*/ 61 w 61"/>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25">
                <a:moveTo>
                  <a:pt x="0" y="14"/>
                </a:moveTo>
                <a:lnTo>
                  <a:pt x="4" y="15"/>
                </a:lnTo>
                <a:lnTo>
                  <a:pt x="13" y="15"/>
                </a:lnTo>
                <a:lnTo>
                  <a:pt x="20" y="14"/>
                </a:lnTo>
                <a:lnTo>
                  <a:pt x="26" y="16"/>
                </a:lnTo>
                <a:lnTo>
                  <a:pt x="26" y="22"/>
                </a:lnTo>
                <a:lnTo>
                  <a:pt x="32" y="23"/>
                </a:lnTo>
                <a:lnTo>
                  <a:pt x="38" y="25"/>
                </a:lnTo>
                <a:lnTo>
                  <a:pt x="45" y="22"/>
                </a:lnTo>
                <a:lnTo>
                  <a:pt x="52" y="20"/>
                </a:lnTo>
                <a:lnTo>
                  <a:pt x="56" y="13"/>
                </a:lnTo>
                <a:lnTo>
                  <a:pt x="61" y="8"/>
                </a:lnTo>
                <a:lnTo>
                  <a:pt x="59" y="2"/>
                </a:lnTo>
                <a:lnTo>
                  <a:pt x="53" y="2"/>
                </a:lnTo>
                <a:lnTo>
                  <a:pt x="47" y="3"/>
                </a:lnTo>
                <a:lnTo>
                  <a:pt x="39" y="0"/>
                </a:lnTo>
                <a:lnTo>
                  <a:pt x="32" y="0"/>
                </a:lnTo>
                <a:lnTo>
                  <a:pt x="27" y="2"/>
                </a:lnTo>
                <a:lnTo>
                  <a:pt x="21" y="3"/>
                </a:lnTo>
                <a:lnTo>
                  <a:pt x="14" y="5"/>
                </a:lnTo>
                <a:lnTo>
                  <a:pt x="7" y="8"/>
                </a:lnTo>
                <a:lnTo>
                  <a:pt x="6" y="10"/>
                </a:lnTo>
                <a:lnTo>
                  <a:pt x="0"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0" name="Freeform 1363"/>
          <p:cNvSpPr>
            <a:spLocks/>
          </p:cNvSpPr>
          <p:nvPr/>
        </p:nvSpPr>
        <p:spPr bwMode="auto">
          <a:xfrm>
            <a:off x="2497138" y="2470150"/>
            <a:ext cx="3175" cy="1588"/>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3"/>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1" name="Freeform 1364"/>
          <p:cNvSpPr>
            <a:spLocks/>
          </p:cNvSpPr>
          <p:nvPr/>
        </p:nvSpPr>
        <p:spPr bwMode="auto">
          <a:xfrm>
            <a:off x="2501900" y="2470150"/>
            <a:ext cx="3175" cy="3175"/>
          </a:xfrm>
          <a:custGeom>
            <a:avLst/>
            <a:gdLst>
              <a:gd name="T0" fmla="*/ 0 w 6"/>
              <a:gd name="T1" fmla="*/ 0 h 4"/>
              <a:gd name="T2" fmla="*/ 0 w 6"/>
              <a:gd name="T3" fmla="*/ 443547487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0"/>
                </a:moveTo>
                <a:lnTo>
                  <a:pt x="0" y="4"/>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2" name="Freeform 1365"/>
          <p:cNvSpPr>
            <a:spLocks/>
          </p:cNvSpPr>
          <p:nvPr/>
        </p:nvSpPr>
        <p:spPr bwMode="auto">
          <a:xfrm>
            <a:off x="2503488" y="2109788"/>
            <a:ext cx="4762" cy="1587"/>
          </a:xfrm>
          <a:custGeom>
            <a:avLst/>
            <a:gdLst>
              <a:gd name="T0" fmla="*/ 0 w 10"/>
              <a:gd name="T1" fmla="*/ 0 h 4"/>
              <a:gd name="T2" fmla="*/ 0 w 10"/>
              <a:gd name="T3" fmla="*/ 0 h 4"/>
              <a:gd name="T4" fmla="*/ 0 w 10"/>
              <a:gd name="T5" fmla="*/ 0 h 4"/>
              <a:gd name="T6" fmla="*/ 0 w 10"/>
              <a:gd name="T7" fmla="*/ 0 h 4"/>
              <a:gd name="T8" fmla="*/ 0 w 10"/>
              <a:gd name="T9" fmla="*/ 0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5" y="4"/>
                </a:moveTo>
                <a:lnTo>
                  <a:pt x="10" y="0"/>
                </a:lnTo>
                <a:lnTo>
                  <a:pt x="6" y="0"/>
                </a:lnTo>
                <a:lnTo>
                  <a:pt x="0" y="3"/>
                </a:lnTo>
                <a:lnTo>
                  <a:pt x="5"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3" name="Freeform 1366"/>
          <p:cNvSpPr>
            <a:spLocks/>
          </p:cNvSpPr>
          <p:nvPr/>
        </p:nvSpPr>
        <p:spPr bwMode="auto">
          <a:xfrm>
            <a:off x="2503488" y="2441575"/>
            <a:ext cx="19050" cy="12700"/>
          </a:xfrm>
          <a:custGeom>
            <a:avLst/>
            <a:gdLst>
              <a:gd name="T0" fmla="*/ 0 w 42"/>
              <a:gd name="T1" fmla="*/ 0 h 28"/>
              <a:gd name="T2" fmla="*/ 0 w 42"/>
              <a:gd name="T3" fmla="*/ 0 h 28"/>
              <a:gd name="T4" fmla="*/ 0 w 42"/>
              <a:gd name="T5" fmla="*/ 0 h 28"/>
              <a:gd name="T6" fmla="*/ 0 w 42"/>
              <a:gd name="T7" fmla="*/ 0 h 28"/>
              <a:gd name="T8" fmla="*/ 0 w 42"/>
              <a:gd name="T9" fmla="*/ 0 h 28"/>
              <a:gd name="T10" fmla="*/ 0 w 42"/>
              <a:gd name="T11" fmla="*/ 0 h 28"/>
              <a:gd name="T12" fmla="*/ 0 w 42"/>
              <a:gd name="T13" fmla="*/ 0 h 28"/>
              <a:gd name="T14" fmla="*/ 0 w 42"/>
              <a:gd name="T15" fmla="*/ 0 h 28"/>
              <a:gd name="T16" fmla="*/ 0 w 42"/>
              <a:gd name="T17" fmla="*/ 0 h 28"/>
              <a:gd name="T18" fmla="*/ 0 w 42"/>
              <a:gd name="T19" fmla="*/ 0 h 28"/>
              <a:gd name="T20" fmla="*/ 0 w 42"/>
              <a:gd name="T21" fmla="*/ 0 h 28"/>
              <a:gd name="T22" fmla="*/ 0 w 42"/>
              <a:gd name="T23" fmla="*/ 0 h 28"/>
              <a:gd name="T24" fmla="*/ 0 w 42"/>
              <a:gd name="T25" fmla="*/ 0 h 28"/>
              <a:gd name="T26" fmla="*/ 0 w 42"/>
              <a:gd name="T27" fmla="*/ 0 h 28"/>
              <a:gd name="T28" fmla="*/ 0 w 42"/>
              <a:gd name="T29" fmla="*/ 0 h 28"/>
              <a:gd name="T30" fmla="*/ 0 w 42"/>
              <a:gd name="T31" fmla="*/ 0 h 28"/>
              <a:gd name="T32" fmla="*/ 0 w 42"/>
              <a:gd name="T33" fmla="*/ 0 h 28"/>
              <a:gd name="T34" fmla="*/ 0 w 4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28"/>
              <a:gd name="T56" fmla="*/ 42 w 42"/>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28">
                <a:moveTo>
                  <a:pt x="18" y="0"/>
                </a:moveTo>
                <a:lnTo>
                  <a:pt x="12" y="0"/>
                </a:lnTo>
                <a:lnTo>
                  <a:pt x="6" y="3"/>
                </a:lnTo>
                <a:lnTo>
                  <a:pt x="0" y="4"/>
                </a:lnTo>
                <a:lnTo>
                  <a:pt x="1" y="11"/>
                </a:lnTo>
                <a:lnTo>
                  <a:pt x="4" y="17"/>
                </a:lnTo>
                <a:lnTo>
                  <a:pt x="8" y="23"/>
                </a:lnTo>
                <a:lnTo>
                  <a:pt x="15" y="28"/>
                </a:lnTo>
                <a:lnTo>
                  <a:pt x="20" y="27"/>
                </a:lnTo>
                <a:lnTo>
                  <a:pt x="28" y="24"/>
                </a:lnTo>
                <a:lnTo>
                  <a:pt x="34" y="23"/>
                </a:lnTo>
                <a:lnTo>
                  <a:pt x="40" y="19"/>
                </a:lnTo>
                <a:lnTo>
                  <a:pt x="42" y="12"/>
                </a:lnTo>
                <a:lnTo>
                  <a:pt x="40" y="5"/>
                </a:lnTo>
                <a:lnTo>
                  <a:pt x="34" y="5"/>
                </a:lnTo>
                <a:lnTo>
                  <a:pt x="28" y="1"/>
                </a:lnTo>
                <a:lnTo>
                  <a:pt x="22" y="1"/>
                </a:lnTo>
                <a:lnTo>
                  <a:pt x="1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4" name="Freeform 1367"/>
          <p:cNvSpPr>
            <a:spLocks/>
          </p:cNvSpPr>
          <p:nvPr/>
        </p:nvSpPr>
        <p:spPr bwMode="auto">
          <a:xfrm>
            <a:off x="2503488" y="2439988"/>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1"/>
                </a:moveTo>
                <a:lnTo>
                  <a:pt x="6" y="0"/>
                </a:lnTo>
                <a:lnTo>
                  <a:pt x="0" y="5"/>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5" name="Freeform 1368"/>
          <p:cNvSpPr>
            <a:spLocks/>
          </p:cNvSpPr>
          <p:nvPr/>
        </p:nvSpPr>
        <p:spPr bwMode="auto">
          <a:xfrm>
            <a:off x="2524125" y="2238375"/>
            <a:ext cx="7938" cy="1588"/>
          </a:xfrm>
          <a:custGeom>
            <a:avLst/>
            <a:gdLst>
              <a:gd name="T0" fmla="*/ 0 w 13"/>
              <a:gd name="T1" fmla="*/ 0 h 4"/>
              <a:gd name="T2" fmla="*/ 0 w 13"/>
              <a:gd name="T3" fmla="*/ 0 h 4"/>
              <a:gd name="T4" fmla="*/ 0 w 13"/>
              <a:gd name="T5" fmla="*/ 0 h 4"/>
              <a:gd name="T6" fmla="*/ 0 w 13"/>
              <a:gd name="T7" fmla="*/ 0 h 4"/>
              <a:gd name="T8" fmla="*/ 0 w 13"/>
              <a:gd name="T9" fmla="*/ 0 h 4"/>
              <a:gd name="T10" fmla="*/ 0 w 13"/>
              <a:gd name="T11" fmla="*/ 0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13" y="2"/>
                </a:moveTo>
                <a:lnTo>
                  <a:pt x="13" y="1"/>
                </a:lnTo>
                <a:lnTo>
                  <a:pt x="5" y="0"/>
                </a:lnTo>
                <a:lnTo>
                  <a:pt x="0" y="4"/>
                </a:lnTo>
                <a:lnTo>
                  <a:pt x="5" y="3"/>
                </a:lnTo>
                <a:lnTo>
                  <a:pt x="13"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6" name="Freeform 1369"/>
          <p:cNvSpPr>
            <a:spLocks/>
          </p:cNvSpPr>
          <p:nvPr/>
        </p:nvSpPr>
        <p:spPr bwMode="auto">
          <a:xfrm>
            <a:off x="2525713" y="2282825"/>
            <a:ext cx="6350" cy="1588"/>
          </a:xfrm>
          <a:custGeom>
            <a:avLst/>
            <a:gdLst>
              <a:gd name="T0" fmla="*/ 0 w 13"/>
              <a:gd name="T1" fmla="*/ 0 h 3"/>
              <a:gd name="T2" fmla="*/ 0 w 13"/>
              <a:gd name="T3" fmla="*/ 0 h 3"/>
              <a:gd name="T4" fmla="*/ 0 w 13"/>
              <a:gd name="T5" fmla="*/ 0 h 3"/>
              <a:gd name="T6" fmla="*/ 0 w 13"/>
              <a:gd name="T7" fmla="*/ 0 h 3"/>
              <a:gd name="T8" fmla="*/ 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3" y="3"/>
                </a:moveTo>
                <a:lnTo>
                  <a:pt x="13" y="1"/>
                </a:lnTo>
                <a:lnTo>
                  <a:pt x="6" y="0"/>
                </a:lnTo>
                <a:lnTo>
                  <a:pt x="0" y="2"/>
                </a:lnTo>
                <a:lnTo>
                  <a:pt x="6" y="3"/>
                </a:lnTo>
                <a:lnTo>
                  <a:pt x="13"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7" name="Freeform 1370"/>
          <p:cNvSpPr>
            <a:spLocks/>
          </p:cNvSpPr>
          <p:nvPr/>
        </p:nvSpPr>
        <p:spPr bwMode="auto">
          <a:xfrm>
            <a:off x="2525713" y="2424113"/>
            <a:ext cx="9525" cy="1587"/>
          </a:xfrm>
          <a:custGeom>
            <a:avLst/>
            <a:gdLst>
              <a:gd name="T0" fmla="*/ 0 w 19"/>
              <a:gd name="T1" fmla="*/ 0 h 5"/>
              <a:gd name="T2" fmla="*/ 0 w 19"/>
              <a:gd name="T3" fmla="*/ 0 h 5"/>
              <a:gd name="T4" fmla="*/ 0 w 19"/>
              <a:gd name="T5" fmla="*/ 0 h 5"/>
              <a:gd name="T6" fmla="*/ 0 w 19"/>
              <a:gd name="T7" fmla="*/ 0 h 5"/>
              <a:gd name="T8" fmla="*/ 0 w 19"/>
              <a:gd name="T9" fmla="*/ 0 h 5"/>
              <a:gd name="T10" fmla="*/ 0 w 19"/>
              <a:gd name="T11" fmla="*/ 0 h 5"/>
              <a:gd name="T12" fmla="*/ 0 w 19"/>
              <a:gd name="T13" fmla="*/ 0 h 5"/>
              <a:gd name="T14" fmla="*/ 0 w 19"/>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5"/>
              <a:gd name="T26" fmla="*/ 19 w 19"/>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5">
                <a:moveTo>
                  <a:pt x="19" y="2"/>
                </a:moveTo>
                <a:lnTo>
                  <a:pt x="19" y="0"/>
                </a:lnTo>
                <a:lnTo>
                  <a:pt x="13" y="0"/>
                </a:lnTo>
                <a:lnTo>
                  <a:pt x="8" y="0"/>
                </a:lnTo>
                <a:lnTo>
                  <a:pt x="0" y="3"/>
                </a:lnTo>
                <a:lnTo>
                  <a:pt x="6" y="5"/>
                </a:lnTo>
                <a:lnTo>
                  <a:pt x="13" y="5"/>
                </a:lnTo>
                <a:lnTo>
                  <a:pt x="19"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8" name="Freeform 1371"/>
          <p:cNvSpPr>
            <a:spLocks/>
          </p:cNvSpPr>
          <p:nvPr/>
        </p:nvSpPr>
        <p:spPr bwMode="auto">
          <a:xfrm>
            <a:off x="2533650" y="2435225"/>
            <a:ext cx="14288" cy="9525"/>
          </a:xfrm>
          <a:custGeom>
            <a:avLst/>
            <a:gdLst>
              <a:gd name="T0" fmla="*/ 0 w 33"/>
              <a:gd name="T1" fmla="*/ 0 h 21"/>
              <a:gd name="T2" fmla="*/ 0 w 33"/>
              <a:gd name="T3" fmla="*/ 0 h 21"/>
              <a:gd name="T4" fmla="*/ 0 w 33"/>
              <a:gd name="T5" fmla="*/ 0 h 21"/>
              <a:gd name="T6" fmla="*/ 0 w 33"/>
              <a:gd name="T7" fmla="*/ 0 h 21"/>
              <a:gd name="T8" fmla="*/ 0 w 33"/>
              <a:gd name="T9" fmla="*/ 0 h 21"/>
              <a:gd name="T10" fmla="*/ 0 w 33"/>
              <a:gd name="T11" fmla="*/ 0 h 21"/>
              <a:gd name="T12" fmla="*/ 0 w 33"/>
              <a:gd name="T13" fmla="*/ 0 h 21"/>
              <a:gd name="T14" fmla="*/ 0 w 33"/>
              <a:gd name="T15" fmla="*/ 0 h 21"/>
              <a:gd name="T16" fmla="*/ 0 w 33"/>
              <a:gd name="T17" fmla="*/ 0 h 21"/>
              <a:gd name="T18" fmla="*/ 0 w 33"/>
              <a:gd name="T19" fmla="*/ 0 h 21"/>
              <a:gd name="T20" fmla="*/ 0 w 33"/>
              <a:gd name="T21" fmla="*/ 0 h 21"/>
              <a:gd name="T22" fmla="*/ 0 w 33"/>
              <a:gd name="T23" fmla="*/ 0 h 21"/>
              <a:gd name="T24" fmla="*/ 0 w 33"/>
              <a:gd name="T25" fmla="*/ 0 h 21"/>
              <a:gd name="T26" fmla="*/ 0 w 33"/>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1"/>
              <a:gd name="T44" fmla="*/ 33 w 33"/>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1">
                <a:moveTo>
                  <a:pt x="30" y="13"/>
                </a:moveTo>
                <a:lnTo>
                  <a:pt x="31" y="6"/>
                </a:lnTo>
                <a:lnTo>
                  <a:pt x="23" y="4"/>
                </a:lnTo>
                <a:lnTo>
                  <a:pt x="18" y="0"/>
                </a:lnTo>
                <a:lnTo>
                  <a:pt x="11" y="0"/>
                </a:lnTo>
                <a:lnTo>
                  <a:pt x="6" y="0"/>
                </a:lnTo>
                <a:lnTo>
                  <a:pt x="0" y="2"/>
                </a:lnTo>
                <a:lnTo>
                  <a:pt x="2" y="9"/>
                </a:lnTo>
                <a:lnTo>
                  <a:pt x="8" y="14"/>
                </a:lnTo>
                <a:lnTo>
                  <a:pt x="14" y="19"/>
                </a:lnTo>
                <a:lnTo>
                  <a:pt x="20" y="21"/>
                </a:lnTo>
                <a:lnTo>
                  <a:pt x="27" y="19"/>
                </a:lnTo>
                <a:lnTo>
                  <a:pt x="33" y="17"/>
                </a:lnTo>
                <a:lnTo>
                  <a:pt x="30" y="1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39" name="Freeform 1372"/>
          <p:cNvSpPr>
            <a:spLocks/>
          </p:cNvSpPr>
          <p:nvPr/>
        </p:nvSpPr>
        <p:spPr bwMode="auto">
          <a:xfrm>
            <a:off x="2535238" y="2424113"/>
            <a:ext cx="1587" cy="1587"/>
          </a:xfrm>
          <a:custGeom>
            <a:avLst/>
            <a:gdLst>
              <a:gd name="T0" fmla="*/ 0 w 5"/>
              <a:gd name="T1" fmla="*/ 0 h 3"/>
              <a:gd name="T2" fmla="*/ 0 w 5"/>
              <a:gd name="T3" fmla="*/ 0 h 3"/>
              <a:gd name="T4" fmla="*/ 0 w 5"/>
              <a:gd name="T5" fmla="*/ 0 h 3"/>
              <a:gd name="T6" fmla="*/ 0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5" y="1"/>
                </a:moveTo>
                <a:lnTo>
                  <a:pt x="5" y="0"/>
                </a:lnTo>
                <a:lnTo>
                  <a:pt x="0" y="3"/>
                </a:lnTo>
                <a:lnTo>
                  <a:pt x="5"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0" name="Freeform 1373"/>
          <p:cNvSpPr>
            <a:spLocks/>
          </p:cNvSpPr>
          <p:nvPr/>
        </p:nvSpPr>
        <p:spPr bwMode="auto">
          <a:xfrm>
            <a:off x="2543175" y="1990725"/>
            <a:ext cx="4763" cy="3175"/>
          </a:xfrm>
          <a:custGeom>
            <a:avLst/>
            <a:gdLst>
              <a:gd name="T0" fmla="*/ 0 w 9"/>
              <a:gd name="T1" fmla="*/ 0 h 7"/>
              <a:gd name="T2" fmla="*/ 0 w 9"/>
              <a:gd name="T3" fmla="*/ 0 h 7"/>
              <a:gd name="T4" fmla="*/ 0 w 9"/>
              <a:gd name="T5" fmla="*/ 0 h 7"/>
              <a:gd name="T6" fmla="*/ 0 w 9"/>
              <a:gd name="T7" fmla="*/ 0 h 7"/>
              <a:gd name="T8" fmla="*/ 0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9" y="0"/>
                </a:moveTo>
                <a:lnTo>
                  <a:pt x="7" y="0"/>
                </a:lnTo>
                <a:lnTo>
                  <a:pt x="0" y="4"/>
                </a:lnTo>
                <a:lnTo>
                  <a:pt x="6" y="7"/>
                </a:lnTo>
                <a:lnTo>
                  <a:pt x="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1" name="Freeform 1374"/>
          <p:cNvSpPr>
            <a:spLocks/>
          </p:cNvSpPr>
          <p:nvPr/>
        </p:nvSpPr>
        <p:spPr bwMode="auto">
          <a:xfrm>
            <a:off x="2547938" y="2238375"/>
            <a:ext cx="6350" cy="3175"/>
          </a:xfrm>
          <a:custGeom>
            <a:avLst/>
            <a:gdLst>
              <a:gd name="T0" fmla="*/ 0 w 11"/>
              <a:gd name="T1" fmla="*/ 0 h 6"/>
              <a:gd name="T2" fmla="*/ 0 w 11"/>
              <a:gd name="T3" fmla="*/ 0 h 6"/>
              <a:gd name="T4" fmla="*/ 0 w 11"/>
              <a:gd name="T5" fmla="*/ 0 h 6"/>
              <a:gd name="T6" fmla="*/ 0 w 11"/>
              <a:gd name="T7" fmla="*/ 0 h 6"/>
              <a:gd name="T8" fmla="*/ 0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0" y="0"/>
                </a:moveTo>
                <a:lnTo>
                  <a:pt x="5" y="6"/>
                </a:lnTo>
                <a:lnTo>
                  <a:pt x="11" y="3"/>
                </a:lnTo>
                <a:lnTo>
                  <a:pt x="5"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2" name="Freeform 1375"/>
          <p:cNvSpPr>
            <a:spLocks/>
          </p:cNvSpPr>
          <p:nvPr/>
        </p:nvSpPr>
        <p:spPr bwMode="auto">
          <a:xfrm>
            <a:off x="2552700" y="2236788"/>
            <a:ext cx="3175" cy="1587"/>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0"/>
                </a:moveTo>
                <a:lnTo>
                  <a:pt x="1" y="5"/>
                </a:lnTo>
                <a:lnTo>
                  <a:pt x="7" y="4"/>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3" name="Freeform 1376"/>
          <p:cNvSpPr>
            <a:spLocks/>
          </p:cNvSpPr>
          <p:nvPr/>
        </p:nvSpPr>
        <p:spPr bwMode="auto">
          <a:xfrm>
            <a:off x="2562225" y="1912938"/>
            <a:ext cx="198438" cy="80962"/>
          </a:xfrm>
          <a:custGeom>
            <a:avLst/>
            <a:gdLst>
              <a:gd name="T0" fmla="*/ 0 w 420"/>
              <a:gd name="T1" fmla="*/ 0 h 174"/>
              <a:gd name="T2" fmla="*/ 0 w 420"/>
              <a:gd name="T3" fmla="*/ 0 h 174"/>
              <a:gd name="T4" fmla="*/ 0 w 420"/>
              <a:gd name="T5" fmla="*/ 0 h 174"/>
              <a:gd name="T6" fmla="*/ 0 w 420"/>
              <a:gd name="T7" fmla="*/ 0 h 174"/>
              <a:gd name="T8" fmla="*/ 0 w 420"/>
              <a:gd name="T9" fmla="*/ 0 h 174"/>
              <a:gd name="T10" fmla="*/ 0 w 420"/>
              <a:gd name="T11" fmla="*/ 0 h 174"/>
              <a:gd name="T12" fmla="*/ 0 w 420"/>
              <a:gd name="T13" fmla="*/ 0 h 174"/>
              <a:gd name="T14" fmla="*/ 0 w 420"/>
              <a:gd name="T15" fmla="*/ 0 h 174"/>
              <a:gd name="T16" fmla="*/ 0 w 420"/>
              <a:gd name="T17" fmla="*/ 0 h 174"/>
              <a:gd name="T18" fmla="*/ 0 w 420"/>
              <a:gd name="T19" fmla="*/ 0 h 174"/>
              <a:gd name="T20" fmla="*/ 0 w 420"/>
              <a:gd name="T21" fmla="*/ 0 h 174"/>
              <a:gd name="T22" fmla="*/ 0 w 420"/>
              <a:gd name="T23" fmla="*/ 0 h 174"/>
              <a:gd name="T24" fmla="*/ 0 w 420"/>
              <a:gd name="T25" fmla="*/ 0 h 174"/>
              <a:gd name="T26" fmla="*/ 0 w 420"/>
              <a:gd name="T27" fmla="*/ 0 h 174"/>
              <a:gd name="T28" fmla="*/ 0 w 420"/>
              <a:gd name="T29" fmla="*/ 0 h 174"/>
              <a:gd name="T30" fmla="*/ 0 w 420"/>
              <a:gd name="T31" fmla="*/ 0 h 174"/>
              <a:gd name="T32" fmla="*/ 0 w 420"/>
              <a:gd name="T33" fmla="*/ 0 h 174"/>
              <a:gd name="T34" fmla="*/ 0 w 420"/>
              <a:gd name="T35" fmla="*/ 0 h 174"/>
              <a:gd name="T36" fmla="*/ 0 w 420"/>
              <a:gd name="T37" fmla="*/ 0 h 174"/>
              <a:gd name="T38" fmla="*/ 0 w 420"/>
              <a:gd name="T39" fmla="*/ 0 h 174"/>
              <a:gd name="T40" fmla="*/ 0 w 420"/>
              <a:gd name="T41" fmla="*/ 0 h 174"/>
              <a:gd name="T42" fmla="*/ 0 w 420"/>
              <a:gd name="T43" fmla="*/ 0 h 174"/>
              <a:gd name="T44" fmla="*/ 0 w 420"/>
              <a:gd name="T45" fmla="*/ 0 h 174"/>
              <a:gd name="T46" fmla="*/ 0 w 420"/>
              <a:gd name="T47" fmla="*/ 0 h 174"/>
              <a:gd name="T48" fmla="*/ 0 w 420"/>
              <a:gd name="T49" fmla="*/ 0 h 174"/>
              <a:gd name="T50" fmla="*/ 0 w 420"/>
              <a:gd name="T51" fmla="*/ 0 h 174"/>
              <a:gd name="T52" fmla="*/ 0 w 420"/>
              <a:gd name="T53" fmla="*/ 0 h 174"/>
              <a:gd name="T54" fmla="*/ 0 w 420"/>
              <a:gd name="T55" fmla="*/ 0 h 174"/>
              <a:gd name="T56" fmla="*/ 0 w 420"/>
              <a:gd name="T57" fmla="*/ 0 h 174"/>
              <a:gd name="T58" fmla="*/ 0 w 420"/>
              <a:gd name="T59" fmla="*/ 0 h 174"/>
              <a:gd name="T60" fmla="*/ 0 w 420"/>
              <a:gd name="T61" fmla="*/ 0 h 174"/>
              <a:gd name="T62" fmla="*/ 0 w 420"/>
              <a:gd name="T63" fmla="*/ 0 h 174"/>
              <a:gd name="T64" fmla="*/ 0 w 420"/>
              <a:gd name="T65" fmla="*/ 0 h 174"/>
              <a:gd name="T66" fmla="*/ 0 w 420"/>
              <a:gd name="T67" fmla="*/ 0 h 174"/>
              <a:gd name="T68" fmla="*/ 0 w 420"/>
              <a:gd name="T69" fmla="*/ 0 h 174"/>
              <a:gd name="T70" fmla="*/ 0 w 420"/>
              <a:gd name="T71" fmla="*/ 0 h 174"/>
              <a:gd name="T72" fmla="*/ 0 w 420"/>
              <a:gd name="T73" fmla="*/ 0 h 174"/>
              <a:gd name="T74" fmla="*/ 0 w 420"/>
              <a:gd name="T75" fmla="*/ 0 h 174"/>
              <a:gd name="T76" fmla="*/ 0 w 420"/>
              <a:gd name="T77" fmla="*/ 0 h 174"/>
              <a:gd name="T78" fmla="*/ 0 w 420"/>
              <a:gd name="T79" fmla="*/ 0 h 174"/>
              <a:gd name="T80" fmla="*/ 0 w 420"/>
              <a:gd name="T81" fmla="*/ 0 h 174"/>
              <a:gd name="T82" fmla="*/ 0 w 420"/>
              <a:gd name="T83" fmla="*/ 0 h 174"/>
              <a:gd name="T84" fmla="*/ 0 w 420"/>
              <a:gd name="T85" fmla="*/ 0 h 174"/>
              <a:gd name="T86" fmla="*/ 0 w 420"/>
              <a:gd name="T87" fmla="*/ 0 h 174"/>
              <a:gd name="T88" fmla="*/ 0 w 420"/>
              <a:gd name="T89" fmla="*/ 0 h 174"/>
              <a:gd name="T90" fmla="*/ 0 w 420"/>
              <a:gd name="T91" fmla="*/ 0 h 174"/>
              <a:gd name="T92" fmla="*/ 0 w 420"/>
              <a:gd name="T93" fmla="*/ 0 h 174"/>
              <a:gd name="T94" fmla="*/ 0 w 420"/>
              <a:gd name="T95" fmla="*/ 0 h 174"/>
              <a:gd name="T96" fmla="*/ 0 w 420"/>
              <a:gd name="T97" fmla="*/ 0 h 174"/>
              <a:gd name="T98" fmla="*/ 0 w 420"/>
              <a:gd name="T99" fmla="*/ 0 h 174"/>
              <a:gd name="T100" fmla="*/ 0 w 420"/>
              <a:gd name="T101" fmla="*/ 0 h 174"/>
              <a:gd name="T102" fmla="*/ 0 w 420"/>
              <a:gd name="T103" fmla="*/ 0 h 174"/>
              <a:gd name="T104" fmla="*/ 0 w 420"/>
              <a:gd name="T105" fmla="*/ 0 h 174"/>
              <a:gd name="T106" fmla="*/ 0 w 420"/>
              <a:gd name="T107" fmla="*/ 0 h 174"/>
              <a:gd name="T108" fmla="*/ 0 w 420"/>
              <a:gd name="T109" fmla="*/ 0 h 174"/>
              <a:gd name="T110" fmla="*/ 0 w 420"/>
              <a:gd name="T111" fmla="*/ 0 h 1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174"/>
              <a:gd name="T170" fmla="*/ 420 w 420"/>
              <a:gd name="T171" fmla="*/ 174 h 1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174">
                <a:moveTo>
                  <a:pt x="7" y="69"/>
                </a:moveTo>
                <a:lnTo>
                  <a:pt x="13" y="73"/>
                </a:lnTo>
                <a:lnTo>
                  <a:pt x="19" y="74"/>
                </a:lnTo>
                <a:lnTo>
                  <a:pt x="12" y="75"/>
                </a:lnTo>
                <a:lnTo>
                  <a:pt x="6" y="75"/>
                </a:lnTo>
                <a:lnTo>
                  <a:pt x="0" y="75"/>
                </a:lnTo>
                <a:lnTo>
                  <a:pt x="6" y="77"/>
                </a:lnTo>
                <a:lnTo>
                  <a:pt x="4" y="83"/>
                </a:lnTo>
                <a:lnTo>
                  <a:pt x="10" y="88"/>
                </a:lnTo>
                <a:lnTo>
                  <a:pt x="15" y="89"/>
                </a:lnTo>
                <a:lnTo>
                  <a:pt x="35" y="89"/>
                </a:lnTo>
                <a:lnTo>
                  <a:pt x="41" y="89"/>
                </a:lnTo>
                <a:lnTo>
                  <a:pt x="47" y="88"/>
                </a:lnTo>
                <a:lnTo>
                  <a:pt x="55" y="88"/>
                </a:lnTo>
                <a:lnTo>
                  <a:pt x="61" y="86"/>
                </a:lnTo>
                <a:lnTo>
                  <a:pt x="67" y="84"/>
                </a:lnTo>
                <a:lnTo>
                  <a:pt x="74" y="83"/>
                </a:lnTo>
                <a:lnTo>
                  <a:pt x="82" y="82"/>
                </a:lnTo>
                <a:lnTo>
                  <a:pt x="75" y="86"/>
                </a:lnTo>
                <a:lnTo>
                  <a:pt x="69" y="88"/>
                </a:lnTo>
                <a:lnTo>
                  <a:pt x="62" y="89"/>
                </a:lnTo>
                <a:lnTo>
                  <a:pt x="55" y="91"/>
                </a:lnTo>
                <a:lnTo>
                  <a:pt x="48" y="92"/>
                </a:lnTo>
                <a:lnTo>
                  <a:pt x="42" y="92"/>
                </a:lnTo>
                <a:lnTo>
                  <a:pt x="35" y="93"/>
                </a:lnTo>
                <a:lnTo>
                  <a:pt x="28" y="93"/>
                </a:lnTo>
                <a:lnTo>
                  <a:pt x="22" y="93"/>
                </a:lnTo>
                <a:lnTo>
                  <a:pt x="15" y="93"/>
                </a:lnTo>
                <a:lnTo>
                  <a:pt x="8" y="96"/>
                </a:lnTo>
                <a:lnTo>
                  <a:pt x="2" y="99"/>
                </a:lnTo>
                <a:lnTo>
                  <a:pt x="9" y="105"/>
                </a:lnTo>
                <a:lnTo>
                  <a:pt x="15" y="102"/>
                </a:lnTo>
                <a:lnTo>
                  <a:pt x="10" y="109"/>
                </a:lnTo>
                <a:lnTo>
                  <a:pt x="16" y="110"/>
                </a:lnTo>
                <a:lnTo>
                  <a:pt x="23" y="109"/>
                </a:lnTo>
                <a:lnTo>
                  <a:pt x="30" y="108"/>
                </a:lnTo>
                <a:lnTo>
                  <a:pt x="36" y="107"/>
                </a:lnTo>
                <a:lnTo>
                  <a:pt x="42" y="106"/>
                </a:lnTo>
                <a:lnTo>
                  <a:pt x="49" y="105"/>
                </a:lnTo>
                <a:lnTo>
                  <a:pt x="57" y="102"/>
                </a:lnTo>
                <a:lnTo>
                  <a:pt x="63" y="104"/>
                </a:lnTo>
                <a:lnTo>
                  <a:pt x="70" y="104"/>
                </a:lnTo>
                <a:lnTo>
                  <a:pt x="63" y="105"/>
                </a:lnTo>
                <a:lnTo>
                  <a:pt x="57" y="106"/>
                </a:lnTo>
                <a:lnTo>
                  <a:pt x="51" y="109"/>
                </a:lnTo>
                <a:lnTo>
                  <a:pt x="57" y="110"/>
                </a:lnTo>
                <a:lnTo>
                  <a:pt x="63" y="110"/>
                </a:lnTo>
                <a:lnTo>
                  <a:pt x="70" y="109"/>
                </a:lnTo>
                <a:lnTo>
                  <a:pt x="76" y="108"/>
                </a:lnTo>
                <a:lnTo>
                  <a:pt x="83" y="106"/>
                </a:lnTo>
                <a:lnTo>
                  <a:pt x="89" y="104"/>
                </a:lnTo>
                <a:lnTo>
                  <a:pt x="96" y="101"/>
                </a:lnTo>
                <a:lnTo>
                  <a:pt x="89" y="106"/>
                </a:lnTo>
                <a:lnTo>
                  <a:pt x="95" y="105"/>
                </a:lnTo>
                <a:lnTo>
                  <a:pt x="101" y="105"/>
                </a:lnTo>
                <a:lnTo>
                  <a:pt x="108" y="99"/>
                </a:lnTo>
                <a:lnTo>
                  <a:pt x="115" y="102"/>
                </a:lnTo>
                <a:lnTo>
                  <a:pt x="121" y="101"/>
                </a:lnTo>
                <a:lnTo>
                  <a:pt x="128" y="100"/>
                </a:lnTo>
                <a:lnTo>
                  <a:pt x="134" y="100"/>
                </a:lnTo>
                <a:lnTo>
                  <a:pt x="141" y="100"/>
                </a:lnTo>
                <a:lnTo>
                  <a:pt x="134" y="101"/>
                </a:lnTo>
                <a:lnTo>
                  <a:pt x="128" y="102"/>
                </a:lnTo>
                <a:lnTo>
                  <a:pt x="122" y="105"/>
                </a:lnTo>
                <a:lnTo>
                  <a:pt x="129" y="105"/>
                </a:lnTo>
                <a:lnTo>
                  <a:pt x="136" y="106"/>
                </a:lnTo>
                <a:lnTo>
                  <a:pt x="142" y="106"/>
                </a:lnTo>
                <a:lnTo>
                  <a:pt x="148" y="106"/>
                </a:lnTo>
                <a:lnTo>
                  <a:pt x="154" y="105"/>
                </a:lnTo>
                <a:lnTo>
                  <a:pt x="161" y="105"/>
                </a:lnTo>
                <a:lnTo>
                  <a:pt x="168" y="105"/>
                </a:lnTo>
                <a:lnTo>
                  <a:pt x="176" y="104"/>
                </a:lnTo>
                <a:lnTo>
                  <a:pt x="168" y="106"/>
                </a:lnTo>
                <a:lnTo>
                  <a:pt x="162" y="106"/>
                </a:lnTo>
                <a:lnTo>
                  <a:pt x="143" y="108"/>
                </a:lnTo>
                <a:lnTo>
                  <a:pt x="136" y="108"/>
                </a:lnTo>
                <a:lnTo>
                  <a:pt x="130" y="108"/>
                </a:lnTo>
                <a:lnTo>
                  <a:pt x="118" y="108"/>
                </a:lnTo>
                <a:lnTo>
                  <a:pt x="111" y="110"/>
                </a:lnTo>
                <a:lnTo>
                  <a:pt x="118" y="113"/>
                </a:lnTo>
                <a:lnTo>
                  <a:pt x="125" y="114"/>
                </a:lnTo>
                <a:lnTo>
                  <a:pt x="145" y="114"/>
                </a:lnTo>
                <a:lnTo>
                  <a:pt x="151" y="113"/>
                </a:lnTo>
                <a:lnTo>
                  <a:pt x="158" y="113"/>
                </a:lnTo>
                <a:lnTo>
                  <a:pt x="164" y="113"/>
                </a:lnTo>
                <a:lnTo>
                  <a:pt x="172" y="112"/>
                </a:lnTo>
                <a:lnTo>
                  <a:pt x="191" y="112"/>
                </a:lnTo>
                <a:lnTo>
                  <a:pt x="198" y="110"/>
                </a:lnTo>
                <a:lnTo>
                  <a:pt x="191" y="113"/>
                </a:lnTo>
                <a:lnTo>
                  <a:pt x="185" y="113"/>
                </a:lnTo>
                <a:lnTo>
                  <a:pt x="178" y="114"/>
                </a:lnTo>
                <a:lnTo>
                  <a:pt x="172" y="114"/>
                </a:lnTo>
                <a:lnTo>
                  <a:pt x="164" y="115"/>
                </a:lnTo>
                <a:lnTo>
                  <a:pt x="157" y="115"/>
                </a:lnTo>
                <a:lnTo>
                  <a:pt x="150" y="115"/>
                </a:lnTo>
                <a:lnTo>
                  <a:pt x="144" y="115"/>
                </a:lnTo>
                <a:lnTo>
                  <a:pt x="137" y="116"/>
                </a:lnTo>
                <a:lnTo>
                  <a:pt x="130" y="116"/>
                </a:lnTo>
                <a:lnTo>
                  <a:pt x="124" y="117"/>
                </a:lnTo>
                <a:lnTo>
                  <a:pt x="117" y="117"/>
                </a:lnTo>
                <a:lnTo>
                  <a:pt x="111" y="117"/>
                </a:lnTo>
                <a:lnTo>
                  <a:pt x="104" y="116"/>
                </a:lnTo>
                <a:lnTo>
                  <a:pt x="98" y="117"/>
                </a:lnTo>
                <a:lnTo>
                  <a:pt x="86" y="117"/>
                </a:lnTo>
                <a:lnTo>
                  <a:pt x="78" y="116"/>
                </a:lnTo>
                <a:lnTo>
                  <a:pt x="71" y="117"/>
                </a:lnTo>
                <a:lnTo>
                  <a:pt x="65" y="121"/>
                </a:lnTo>
                <a:lnTo>
                  <a:pt x="58" y="123"/>
                </a:lnTo>
                <a:lnTo>
                  <a:pt x="45" y="123"/>
                </a:lnTo>
                <a:lnTo>
                  <a:pt x="39" y="124"/>
                </a:lnTo>
                <a:lnTo>
                  <a:pt x="33" y="125"/>
                </a:lnTo>
                <a:lnTo>
                  <a:pt x="27" y="126"/>
                </a:lnTo>
                <a:lnTo>
                  <a:pt x="32" y="133"/>
                </a:lnTo>
                <a:lnTo>
                  <a:pt x="39" y="134"/>
                </a:lnTo>
                <a:lnTo>
                  <a:pt x="45" y="134"/>
                </a:lnTo>
                <a:lnTo>
                  <a:pt x="52" y="136"/>
                </a:lnTo>
                <a:lnTo>
                  <a:pt x="58" y="138"/>
                </a:lnTo>
                <a:lnTo>
                  <a:pt x="51" y="140"/>
                </a:lnTo>
                <a:lnTo>
                  <a:pt x="44" y="139"/>
                </a:lnTo>
                <a:lnTo>
                  <a:pt x="38" y="138"/>
                </a:lnTo>
                <a:lnTo>
                  <a:pt x="31" y="139"/>
                </a:lnTo>
                <a:lnTo>
                  <a:pt x="37" y="144"/>
                </a:lnTo>
                <a:lnTo>
                  <a:pt x="43" y="149"/>
                </a:lnTo>
                <a:lnTo>
                  <a:pt x="49" y="148"/>
                </a:lnTo>
                <a:lnTo>
                  <a:pt x="57" y="147"/>
                </a:lnTo>
                <a:lnTo>
                  <a:pt x="63" y="147"/>
                </a:lnTo>
                <a:lnTo>
                  <a:pt x="70" y="148"/>
                </a:lnTo>
                <a:lnTo>
                  <a:pt x="76" y="149"/>
                </a:lnTo>
                <a:lnTo>
                  <a:pt x="83" y="149"/>
                </a:lnTo>
                <a:lnTo>
                  <a:pt x="89" y="149"/>
                </a:lnTo>
                <a:lnTo>
                  <a:pt x="95" y="150"/>
                </a:lnTo>
                <a:lnTo>
                  <a:pt x="101" y="150"/>
                </a:lnTo>
                <a:lnTo>
                  <a:pt x="96" y="152"/>
                </a:lnTo>
                <a:lnTo>
                  <a:pt x="89" y="153"/>
                </a:lnTo>
                <a:lnTo>
                  <a:pt x="74" y="153"/>
                </a:lnTo>
                <a:lnTo>
                  <a:pt x="68" y="153"/>
                </a:lnTo>
                <a:lnTo>
                  <a:pt x="62" y="154"/>
                </a:lnTo>
                <a:lnTo>
                  <a:pt x="55" y="154"/>
                </a:lnTo>
                <a:lnTo>
                  <a:pt x="49" y="154"/>
                </a:lnTo>
                <a:lnTo>
                  <a:pt x="43" y="155"/>
                </a:lnTo>
                <a:lnTo>
                  <a:pt x="47" y="162"/>
                </a:lnTo>
                <a:lnTo>
                  <a:pt x="55" y="165"/>
                </a:lnTo>
                <a:lnTo>
                  <a:pt x="62" y="164"/>
                </a:lnTo>
                <a:lnTo>
                  <a:pt x="63" y="171"/>
                </a:lnTo>
                <a:lnTo>
                  <a:pt x="70" y="169"/>
                </a:lnTo>
                <a:lnTo>
                  <a:pt x="75" y="170"/>
                </a:lnTo>
                <a:lnTo>
                  <a:pt x="83" y="172"/>
                </a:lnTo>
                <a:lnTo>
                  <a:pt x="89" y="173"/>
                </a:lnTo>
                <a:lnTo>
                  <a:pt x="96" y="173"/>
                </a:lnTo>
                <a:lnTo>
                  <a:pt x="102" y="174"/>
                </a:lnTo>
                <a:lnTo>
                  <a:pt x="122" y="174"/>
                </a:lnTo>
                <a:lnTo>
                  <a:pt x="128" y="174"/>
                </a:lnTo>
                <a:lnTo>
                  <a:pt x="134" y="169"/>
                </a:lnTo>
                <a:lnTo>
                  <a:pt x="128" y="166"/>
                </a:lnTo>
                <a:lnTo>
                  <a:pt x="133" y="164"/>
                </a:lnTo>
                <a:lnTo>
                  <a:pt x="139" y="164"/>
                </a:lnTo>
                <a:lnTo>
                  <a:pt x="146" y="164"/>
                </a:lnTo>
                <a:lnTo>
                  <a:pt x="150" y="166"/>
                </a:lnTo>
                <a:lnTo>
                  <a:pt x="157" y="170"/>
                </a:lnTo>
                <a:lnTo>
                  <a:pt x="163" y="174"/>
                </a:lnTo>
                <a:lnTo>
                  <a:pt x="166" y="168"/>
                </a:lnTo>
                <a:lnTo>
                  <a:pt x="167" y="161"/>
                </a:lnTo>
                <a:lnTo>
                  <a:pt x="163" y="156"/>
                </a:lnTo>
                <a:lnTo>
                  <a:pt x="167" y="149"/>
                </a:lnTo>
                <a:lnTo>
                  <a:pt x="173" y="148"/>
                </a:lnTo>
                <a:lnTo>
                  <a:pt x="173" y="154"/>
                </a:lnTo>
                <a:lnTo>
                  <a:pt x="177" y="161"/>
                </a:lnTo>
                <a:lnTo>
                  <a:pt x="179" y="169"/>
                </a:lnTo>
                <a:lnTo>
                  <a:pt x="186" y="173"/>
                </a:lnTo>
                <a:lnTo>
                  <a:pt x="192" y="173"/>
                </a:lnTo>
                <a:lnTo>
                  <a:pt x="198" y="170"/>
                </a:lnTo>
                <a:lnTo>
                  <a:pt x="205" y="166"/>
                </a:lnTo>
                <a:lnTo>
                  <a:pt x="211" y="163"/>
                </a:lnTo>
                <a:lnTo>
                  <a:pt x="217" y="160"/>
                </a:lnTo>
                <a:lnTo>
                  <a:pt x="218" y="153"/>
                </a:lnTo>
                <a:lnTo>
                  <a:pt x="224" y="147"/>
                </a:lnTo>
                <a:lnTo>
                  <a:pt x="231" y="152"/>
                </a:lnTo>
                <a:lnTo>
                  <a:pt x="237" y="156"/>
                </a:lnTo>
                <a:lnTo>
                  <a:pt x="243" y="155"/>
                </a:lnTo>
                <a:lnTo>
                  <a:pt x="249" y="153"/>
                </a:lnTo>
                <a:lnTo>
                  <a:pt x="255" y="149"/>
                </a:lnTo>
                <a:lnTo>
                  <a:pt x="249" y="145"/>
                </a:lnTo>
                <a:lnTo>
                  <a:pt x="254" y="139"/>
                </a:lnTo>
                <a:lnTo>
                  <a:pt x="261" y="133"/>
                </a:lnTo>
                <a:lnTo>
                  <a:pt x="267" y="128"/>
                </a:lnTo>
                <a:lnTo>
                  <a:pt x="274" y="125"/>
                </a:lnTo>
                <a:lnTo>
                  <a:pt x="281" y="125"/>
                </a:lnTo>
                <a:lnTo>
                  <a:pt x="286" y="123"/>
                </a:lnTo>
                <a:lnTo>
                  <a:pt x="294" y="121"/>
                </a:lnTo>
                <a:lnTo>
                  <a:pt x="287" y="124"/>
                </a:lnTo>
                <a:lnTo>
                  <a:pt x="280" y="126"/>
                </a:lnTo>
                <a:lnTo>
                  <a:pt x="274" y="131"/>
                </a:lnTo>
                <a:lnTo>
                  <a:pt x="268" y="136"/>
                </a:lnTo>
                <a:lnTo>
                  <a:pt x="264" y="142"/>
                </a:lnTo>
                <a:lnTo>
                  <a:pt x="271" y="146"/>
                </a:lnTo>
                <a:lnTo>
                  <a:pt x="277" y="144"/>
                </a:lnTo>
                <a:lnTo>
                  <a:pt x="284" y="140"/>
                </a:lnTo>
                <a:lnTo>
                  <a:pt x="290" y="138"/>
                </a:lnTo>
                <a:lnTo>
                  <a:pt x="303" y="134"/>
                </a:lnTo>
                <a:lnTo>
                  <a:pt x="309" y="132"/>
                </a:lnTo>
                <a:lnTo>
                  <a:pt x="316" y="130"/>
                </a:lnTo>
                <a:lnTo>
                  <a:pt x="322" y="123"/>
                </a:lnTo>
                <a:lnTo>
                  <a:pt x="328" y="128"/>
                </a:lnTo>
                <a:lnTo>
                  <a:pt x="334" y="126"/>
                </a:lnTo>
                <a:lnTo>
                  <a:pt x="341" y="122"/>
                </a:lnTo>
                <a:lnTo>
                  <a:pt x="348" y="121"/>
                </a:lnTo>
                <a:lnTo>
                  <a:pt x="355" y="121"/>
                </a:lnTo>
                <a:lnTo>
                  <a:pt x="367" y="118"/>
                </a:lnTo>
                <a:lnTo>
                  <a:pt x="374" y="118"/>
                </a:lnTo>
                <a:lnTo>
                  <a:pt x="381" y="117"/>
                </a:lnTo>
                <a:lnTo>
                  <a:pt x="387" y="116"/>
                </a:lnTo>
                <a:lnTo>
                  <a:pt x="393" y="115"/>
                </a:lnTo>
                <a:lnTo>
                  <a:pt x="399" y="115"/>
                </a:lnTo>
                <a:lnTo>
                  <a:pt x="406" y="113"/>
                </a:lnTo>
                <a:lnTo>
                  <a:pt x="414" y="112"/>
                </a:lnTo>
                <a:lnTo>
                  <a:pt x="420" y="110"/>
                </a:lnTo>
                <a:lnTo>
                  <a:pt x="418" y="104"/>
                </a:lnTo>
                <a:lnTo>
                  <a:pt x="414" y="97"/>
                </a:lnTo>
                <a:lnTo>
                  <a:pt x="406" y="91"/>
                </a:lnTo>
                <a:lnTo>
                  <a:pt x="400" y="93"/>
                </a:lnTo>
                <a:lnTo>
                  <a:pt x="394" y="98"/>
                </a:lnTo>
                <a:lnTo>
                  <a:pt x="388" y="100"/>
                </a:lnTo>
                <a:lnTo>
                  <a:pt x="394" y="93"/>
                </a:lnTo>
                <a:lnTo>
                  <a:pt x="387" y="89"/>
                </a:lnTo>
                <a:lnTo>
                  <a:pt x="381" y="89"/>
                </a:lnTo>
                <a:lnTo>
                  <a:pt x="374" y="89"/>
                </a:lnTo>
                <a:lnTo>
                  <a:pt x="368" y="91"/>
                </a:lnTo>
                <a:lnTo>
                  <a:pt x="361" y="94"/>
                </a:lnTo>
                <a:lnTo>
                  <a:pt x="355" y="92"/>
                </a:lnTo>
                <a:lnTo>
                  <a:pt x="348" y="93"/>
                </a:lnTo>
                <a:lnTo>
                  <a:pt x="342" y="97"/>
                </a:lnTo>
                <a:lnTo>
                  <a:pt x="336" y="96"/>
                </a:lnTo>
                <a:lnTo>
                  <a:pt x="343" y="92"/>
                </a:lnTo>
                <a:lnTo>
                  <a:pt x="350" y="91"/>
                </a:lnTo>
                <a:lnTo>
                  <a:pt x="356" y="89"/>
                </a:lnTo>
                <a:lnTo>
                  <a:pt x="362" y="86"/>
                </a:lnTo>
                <a:lnTo>
                  <a:pt x="368" y="82"/>
                </a:lnTo>
                <a:lnTo>
                  <a:pt x="375" y="78"/>
                </a:lnTo>
                <a:lnTo>
                  <a:pt x="381" y="74"/>
                </a:lnTo>
                <a:lnTo>
                  <a:pt x="374" y="75"/>
                </a:lnTo>
                <a:lnTo>
                  <a:pt x="368" y="77"/>
                </a:lnTo>
                <a:lnTo>
                  <a:pt x="362" y="78"/>
                </a:lnTo>
                <a:lnTo>
                  <a:pt x="356" y="78"/>
                </a:lnTo>
                <a:lnTo>
                  <a:pt x="361" y="77"/>
                </a:lnTo>
                <a:lnTo>
                  <a:pt x="368" y="75"/>
                </a:lnTo>
                <a:lnTo>
                  <a:pt x="373" y="74"/>
                </a:lnTo>
                <a:lnTo>
                  <a:pt x="381" y="73"/>
                </a:lnTo>
                <a:lnTo>
                  <a:pt x="380" y="69"/>
                </a:lnTo>
                <a:lnTo>
                  <a:pt x="372" y="66"/>
                </a:lnTo>
                <a:lnTo>
                  <a:pt x="360" y="66"/>
                </a:lnTo>
                <a:lnTo>
                  <a:pt x="355" y="66"/>
                </a:lnTo>
                <a:lnTo>
                  <a:pt x="361" y="61"/>
                </a:lnTo>
                <a:lnTo>
                  <a:pt x="367" y="61"/>
                </a:lnTo>
                <a:lnTo>
                  <a:pt x="373" y="60"/>
                </a:lnTo>
                <a:lnTo>
                  <a:pt x="380" y="55"/>
                </a:lnTo>
                <a:lnTo>
                  <a:pt x="380" y="48"/>
                </a:lnTo>
                <a:lnTo>
                  <a:pt x="372" y="47"/>
                </a:lnTo>
                <a:lnTo>
                  <a:pt x="365" y="47"/>
                </a:lnTo>
                <a:lnTo>
                  <a:pt x="359" y="45"/>
                </a:lnTo>
                <a:lnTo>
                  <a:pt x="345" y="49"/>
                </a:lnTo>
                <a:lnTo>
                  <a:pt x="339" y="53"/>
                </a:lnTo>
                <a:lnTo>
                  <a:pt x="345" y="58"/>
                </a:lnTo>
                <a:lnTo>
                  <a:pt x="339" y="61"/>
                </a:lnTo>
                <a:lnTo>
                  <a:pt x="333" y="65"/>
                </a:lnTo>
                <a:lnTo>
                  <a:pt x="327" y="63"/>
                </a:lnTo>
                <a:lnTo>
                  <a:pt x="321" y="60"/>
                </a:lnTo>
                <a:lnTo>
                  <a:pt x="315" y="55"/>
                </a:lnTo>
                <a:lnTo>
                  <a:pt x="322" y="52"/>
                </a:lnTo>
                <a:lnTo>
                  <a:pt x="329" y="49"/>
                </a:lnTo>
                <a:lnTo>
                  <a:pt x="323" y="49"/>
                </a:lnTo>
                <a:lnTo>
                  <a:pt x="329" y="47"/>
                </a:lnTo>
                <a:lnTo>
                  <a:pt x="322" y="41"/>
                </a:lnTo>
                <a:lnTo>
                  <a:pt x="315" y="42"/>
                </a:lnTo>
                <a:lnTo>
                  <a:pt x="309" y="42"/>
                </a:lnTo>
                <a:lnTo>
                  <a:pt x="303" y="43"/>
                </a:lnTo>
                <a:lnTo>
                  <a:pt x="302" y="41"/>
                </a:lnTo>
                <a:lnTo>
                  <a:pt x="296" y="41"/>
                </a:lnTo>
                <a:lnTo>
                  <a:pt x="290" y="41"/>
                </a:lnTo>
                <a:lnTo>
                  <a:pt x="282" y="40"/>
                </a:lnTo>
                <a:lnTo>
                  <a:pt x="276" y="40"/>
                </a:lnTo>
                <a:lnTo>
                  <a:pt x="283" y="36"/>
                </a:lnTo>
                <a:lnTo>
                  <a:pt x="277" y="32"/>
                </a:lnTo>
                <a:lnTo>
                  <a:pt x="273" y="25"/>
                </a:lnTo>
                <a:lnTo>
                  <a:pt x="269" y="18"/>
                </a:lnTo>
                <a:lnTo>
                  <a:pt x="263" y="15"/>
                </a:lnTo>
                <a:lnTo>
                  <a:pt x="269" y="13"/>
                </a:lnTo>
                <a:lnTo>
                  <a:pt x="265" y="7"/>
                </a:lnTo>
                <a:lnTo>
                  <a:pt x="257" y="5"/>
                </a:lnTo>
                <a:lnTo>
                  <a:pt x="251" y="3"/>
                </a:lnTo>
                <a:lnTo>
                  <a:pt x="245" y="2"/>
                </a:lnTo>
                <a:lnTo>
                  <a:pt x="238" y="1"/>
                </a:lnTo>
                <a:lnTo>
                  <a:pt x="232" y="0"/>
                </a:lnTo>
                <a:lnTo>
                  <a:pt x="228" y="0"/>
                </a:lnTo>
                <a:lnTo>
                  <a:pt x="221" y="0"/>
                </a:lnTo>
                <a:lnTo>
                  <a:pt x="214" y="2"/>
                </a:lnTo>
                <a:lnTo>
                  <a:pt x="208" y="1"/>
                </a:lnTo>
                <a:lnTo>
                  <a:pt x="202" y="0"/>
                </a:lnTo>
                <a:lnTo>
                  <a:pt x="194" y="0"/>
                </a:lnTo>
                <a:lnTo>
                  <a:pt x="189" y="1"/>
                </a:lnTo>
                <a:lnTo>
                  <a:pt x="183" y="3"/>
                </a:lnTo>
                <a:lnTo>
                  <a:pt x="189" y="8"/>
                </a:lnTo>
                <a:lnTo>
                  <a:pt x="195" y="8"/>
                </a:lnTo>
                <a:lnTo>
                  <a:pt x="203" y="7"/>
                </a:lnTo>
                <a:lnTo>
                  <a:pt x="216" y="7"/>
                </a:lnTo>
                <a:lnTo>
                  <a:pt x="222" y="9"/>
                </a:lnTo>
                <a:lnTo>
                  <a:pt x="216" y="12"/>
                </a:lnTo>
                <a:lnTo>
                  <a:pt x="209" y="13"/>
                </a:lnTo>
                <a:lnTo>
                  <a:pt x="196" y="13"/>
                </a:lnTo>
                <a:lnTo>
                  <a:pt x="190" y="13"/>
                </a:lnTo>
                <a:lnTo>
                  <a:pt x="177" y="13"/>
                </a:lnTo>
                <a:lnTo>
                  <a:pt x="171" y="12"/>
                </a:lnTo>
                <a:lnTo>
                  <a:pt x="177" y="15"/>
                </a:lnTo>
                <a:lnTo>
                  <a:pt x="183" y="16"/>
                </a:lnTo>
                <a:lnTo>
                  <a:pt x="177" y="16"/>
                </a:lnTo>
                <a:lnTo>
                  <a:pt x="171" y="18"/>
                </a:lnTo>
                <a:lnTo>
                  <a:pt x="164" y="18"/>
                </a:lnTo>
                <a:lnTo>
                  <a:pt x="157" y="19"/>
                </a:lnTo>
                <a:lnTo>
                  <a:pt x="150" y="16"/>
                </a:lnTo>
                <a:lnTo>
                  <a:pt x="145" y="15"/>
                </a:lnTo>
                <a:lnTo>
                  <a:pt x="137" y="17"/>
                </a:lnTo>
                <a:lnTo>
                  <a:pt x="130" y="18"/>
                </a:lnTo>
                <a:lnTo>
                  <a:pt x="124" y="20"/>
                </a:lnTo>
                <a:lnTo>
                  <a:pt x="118" y="21"/>
                </a:lnTo>
                <a:lnTo>
                  <a:pt x="124" y="24"/>
                </a:lnTo>
                <a:lnTo>
                  <a:pt x="118" y="25"/>
                </a:lnTo>
                <a:lnTo>
                  <a:pt x="111" y="26"/>
                </a:lnTo>
                <a:lnTo>
                  <a:pt x="118" y="28"/>
                </a:lnTo>
                <a:lnTo>
                  <a:pt x="124" y="28"/>
                </a:lnTo>
                <a:lnTo>
                  <a:pt x="130" y="27"/>
                </a:lnTo>
                <a:lnTo>
                  <a:pt x="124" y="28"/>
                </a:lnTo>
                <a:lnTo>
                  <a:pt x="129" y="32"/>
                </a:lnTo>
                <a:lnTo>
                  <a:pt x="136" y="32"/>
                </a:lnTo>
                <a:lnTo>
                  <a:pt x="139" y="32"/>
                </a:lnTo>
                <a:lnTo>
                  <a:pt x="146" y="31"/>
                </a:lnTo>
                <a:lnTo>
                  <a:pt x="153" y="32"/>
                </a:lnTo>
                <a:lnTo>
                  <a:pt x="146" y="33"/>
                </a:lnTo>
                <a:lnTo>
                  <a:pt x="133" y="33"/>
                </a:lnTo>
                <a:lnTo>
                  <a:pt x="139" y="39"/>
                </a:lnTo>
                <a:lnTo>
                  <a:pt x="146" y="39"/>
                </a:lnTo>
                <a:lnTo>
                  <a:pt x="153" y="40"/>
                </a:lnTo>
                <a:lnTo>
                  <a:pt x="146" y="41"/>
                </a:lnTo>
                <a:lnTo>
                  <a:pt x="120" y="41"/>
                </a:lnTo>
                <a:lnTo>
                  <a:pt x="114" y="39"/>
                </a:lnTo>
                <a:lnTo>
                  <a:pt x="107" y="39"/>
                </a:lnTo>
                <a:lnTo>
                  <a:pt x="101" y="39"/>
                </a:lnTo>
                <a:lnTo>
                  <a:pt x="89" y="39"/>
                </a:lnTo>
                <a:lnTo>
                  <a:pt x="82" y="40"/>
                </a:lnTo>
                <a:lnTo>
                  <a:pt x="74" y="39"/>
                </a:lnTo>
                <a:lnTo>
                  <a:pt x="67" y="43"/>
                </a:lnTo>
                <a:lnTo>
                  <a:pt x="62" y="44"/>
                </a:lnTo>
                <a:lnTo>
                  <a:pt x="67" y="45"/>
                </a:lnTo>
                <a:lnTo>
                  <a:pt x="74" y="49"/>
                </a:lnTo>
                <a:lnTo>
                  <a:pt x="67" y="50"/>
                </a:lnTo>
                <a:lnTo>
                  <a:pt x="62" y="49"/>
                </a:lnTo>
                <a:lnTo>
                  <a:pt x="55" y="49"/>
                </a:lnTo>
                <a:lnTo>
                  <a:pt x="47" y="50"/>
                </a:lnTo>
                <a:lnTo>
                  <a:pt x="41" y="51"/>
                </a:lnTo>
                <a:lnTo>
                  <a:pt x="29" y="51"/>
                </a:lnTo>
                <a:lnTo>
                  <a:pt x="35" y="52"/>
                </a:lnTo>
                <a:lnTo>
                  <a:pt x="29" y="55"/>
                </a:lnTo>
                <a:lnTo>
                  <a:pt x="35" y="56"/>
                </a:lnTo>
                <a:lnTo>
                  <a:pt x="41" y="58"/>
                </a:lnTo>
                <a:lnTo>
                  <a:pt x="47" y="59"/>
                </a:lnTo>
                <a:lnTo>
                  <a:pt x="55" y="58"/>
                </a:lnTo>
                <a:lnTo>
                  <a:pt x="62" y="57"/>
                </a:lnTo>
                <a:lnTo>
                  <a:pt x="68" y="58"/>
                </a:lnTo>
                <a:lnTo>
                  <a:pt x="74" y="57"/>
                </a:lnTo>
                <a:lnTo>
                  <a:pt x="68" y="58"/>
                </a:lnTo>
                <a:lnTo>
                  <a:pt x="62" y="59"/>
                </a:lnTo>
                <a:lnTo>
                  <a:pt x="69" y="63"/>
                </a:lnTo>
                <a:lnTo>
                  <a:pt x="75" y="63"/>
                </a:lnTo>
                <a:lnTo>
                  <a:pt x="82" y="61"/>
                </a:lnTo>
                <a:lnTo>
                  <a:pt x="89" y="61"/>
                </a:lnTo>
                <a:lnTo>
                  <a:pt x="96" y="60"/>
                </a:lnTo>
                <a:lnTo>
                  <a:pt x="102" y="58"/>
                </a:lnTo>
                <a:lnTo>
                  <a:pt x="109" y="59"/>
                </a:lnTo>
                <a:lnTo>
                  <a:pt x="116" y="60"/>
                </a:lnTo>
                <a:lnTo>
                  <a:pt x="109" y="61"/>
                </a:lnTo>
                <a:lnTo>
                  <a:pt x="102" y="61"/>
                </a:lnTo>
                <a:lnTo>
                  <a:pt x="89" y="64"/>
                </a:lnTo>
                <a:lnTo>
                  <a:pt x="94" y="69"/>
                </a:lnTo>
                <a:lnTo>
                  <a:pt x="88" y="69"/>
                </a:lnTo>
                <a:lnTo>
                  <a:pt x="82" y="67"/>
                </a:lnTo>
                <a:lnTo>
                  <a:pt x="74" y="67"/>
                </a:lnTo>
                <a:lnTo>
                  <a:pt x="69" y="67"/>
                </a:lnTo>
                <a:lnTo>
                  <a:pt x="57" y="67"/>
                </a:lnTo>
                <a:lnTo>
                  <a:pt x="49" y="67"/>
                </a:lnTo>
                <a:lnTo>
                  <a:pt x="43" y="66"/>
                </a:lnTo>
                <a:lnTo>
                  <a:pt x="36" y="66"/>
                </a:lnTo>
                <a:lnTo>
                  <a:pt x="30" y="64"/>
                </a:lnTo>
                <a:lnTo>
                  <a:pt x="23" y="61"/>
                </a:lnTo>
                <a:lnTo>
                  <a:pt x="17" y="61"/>
                </a:lnTo>
                <a:lnTo>
                  <a:pt x="10" y="63"/>
                </a:lnTo>
                <a:lnTo>
                  <a:pt x="17" y="66"/>
                </a:lnTo>
                <a:lnTo>
                  <a:pt x="10" y="67"/>
                </a:lnTo>
                <a:lnTo>
                  <a:pt x="7" y="6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4" name="Freeform 1377"/>
          <p:cNvSpPr>
            <a:spLocks/>
          </p:cNvSpPr>
          <p:nvPr/>
        </p:nvSpPr>
        <p:spPr bwMode="auto">
          <a:xfrm>
            <a:off x="2574925" y="2030413"/>
            <a:ext cx="15875" cy="11112"/>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22"/>
              <a:gd name="T47" fmla="*/ 38 w 3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22">
                <a:moveTo>
                  <a:pt x="8" y="22"/>
                </a:moveTo>
                <a:lnTo>
                  <a:pt x="14" y="19"/>
                </a:lnTo>
                <a:lnTo>
                  <a:pt x="20" y="18"/>
                </a:lnTo>
                <a:lnTo>
                  <a:pt x="25" y="11"/>
                </a:lnTo>
                <a:lnTo>
                  <a:pt x="33" y="9"/>
                </a:lnTo>
                <a:lnTo>
                  <a:pt x="38" y="6"/>
                </a:lnTo>
                <a:lnTo>
                  <a:pt x="33" y="0"/>
                </a:lnTo>
                <a:lnTo>
                  <a:pt x="32" y="0"/>
                </a:lnTo>
                <a:lnTo>
                  <a:pt x="27" y="0"/>
                </a:lnTo>
                <a:lnTo>
                  <a:pt x="19" y="0"/>
                </a:lnTo>
                <a:lnTo>
                  <a:pt x="12" y="1"/>
                </a:lnTo>
                <a:lnTo>
                  <a:pt x="7" y="2"/>
                </a:lnTo>
                <a:lnTo>
                  <a:pt x="0" y="8"/>
                </a:lnTo>
                <a:lnTo>
                  <a:pt x="3" y="15"/>
                </a:lnTo>
                <a:lnTo>
                  <a:pt x="8" y="2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5" name="Freeform 1378"/>
          <p:cNvSpPr>
            <a:spLocks/>
          </p:cNvSpPr>
          <p:nvPr/>
        </p:nvSpPr>
        <p:spPr bwMode="auto">
          <a:xfrm>
            <a:off x="2574925" y="2019300"/>
            <a:ext cx="9525" cy="3175"/>
          </a:xfrm>
          <a:custGeom>
            <a:avLst/>
            <a:gdLst>
              <a:gd name="T0" fmla="*/ 0 w 18"/>
              <a:gd name="T1" fmla="*/ 0 h 8"/>
              <a:gd name="T2" fmla="*/ 0 w 18"/>
              <a:gd name="T3" fmla="*/ 0 h 8"/>
              <a:gd name="T4" fmla="*/ 0 w 18"/>
              <a:gd name="T5" fmla="*/ 0 h 8"/>
              <a:gd name="T6" fmla="*/ 0 w 18"/>
              <a:gd name="T7" fmla="*/ 0 h 8"/>
              <a:gd name="T8" fmla="*/ 0 w 18"/>
              <a:gd name="T9" fmla="*/ 0 h 8"/>
              <a:gd name="T10" fmla="*/ 0 w 18"/>
              <a:gd name="T11" fmla="*/ 0 h 8"/>
              <a:gd name="T12" fmla="*/ 0 w 18"/>
              <a:gd name="T13" fmla="*/ 0 h 8"/>
              <a:gd name="T14" fmla="*/ 0 60000 65536"/>
              <a:gd name="T15" fmla="*/ 0 60000 65536"/>
              <a:gd name="T16" fmla="*/ 0 60000 65536"/>
              <a:gd name="T17" fmla="*/ 0 60000 65536"/>
              <a:gd name="T18" fmla="*/ 0 60000 65536"/>
              <a:gd name="T19" fmla="*/ 0 60000 65536"/>
              <a:gd name="T20" fmla="*/ 0 60000 65536"/>
              <a:gd name="T21" fmla="*/ 0 w 18"/>
              <a:gd name="T22" fmla="*/ 0 h 8"/>
              <a:gd name="T23" fmla="*/ 18 w 18"/>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8">
                <a:moveTo>
                  <a:pt x="11" y="0"/>
                </a:moveTo>
                <a:lnTo>
                  <a:pt x="6" y="1"/>
                </a:lnTo>
                <a:lnTo>
                  <a:pt x="0" y="5"/>
                </a:lnTo>
                <a:lnTo>
                  <a:pt x="6" y="7"/>
                </a:lnTo>
                <a:lnTo>
                  <a:pt x="12" y="8"/>
                </a:lnTo>
                <a:lnTo>
                  <a:pt x="18" y="0"/>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6" name="Freeform 1379"/>
          <p:cNvSpPr>
            <a:spLocks/>
          </p:cNvSpPr>
          <p:nvPr/>
        </p:nvSpPr>
        <p:spPr bwMode="auto">
          <a:xfrm>
            <a:off x="2579688" y="2466975"/>
            <a:ext cx="11112" cy="3175"/>
          </a:xfrm>
          <a:custGeom>
            <a:avLst/>
            <a:gdLst>
              <a:gd name="T0" fmla="*/ 0 w 25"/>
              <a:gd name="T1" fmla="*/ 0 h 10"/>
              <a:gd name="T2" fmla="*/ 0 w 25"/>
              <a:gd name="T3" fmla="*/ 0 h 10"/>
              <a:gd name="T4" fmla="*/ 0 w 25"/>
              <a:gd name="T5" fmla="*/ 0 h 10"/>
              <a:gd name="T6" fmla="*/ 0 w 25"/>
              <a:gd name="T7" fmla="*/ 0 h 10"/>
              <a:gd name="T8" fmla="*/ 0 w 25"/>
              <a:gd name="T9" fmla="*/ 0 h 10"/>
              <a:gd name="T10" fmla="*/ 0 w 25"/>
              <a:gd name="T11" fmla="*/ 0 h 10"/>
              <a:gd name="T12" fmla="*/ 0 w 25"/>
              <a:gd name="T13" fmla="*/ 0 h 10"/>
              <a:gd name="T14" fmla="*/ 0 w 25"/>
              <a:gd name="T15" fmla="*/ 0 h 10"/>
              <a:gd name="T16" fmla="*/ 0 w 25"/>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0"/>
              <a:gd name="T29" fmla="*/ 25 w 25"/>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0">
                <a:moveTo>
                  <a:pt x="5" y="0"/>
                </a:moveTo>
                <a:lnTo>
                  <a:pt x="0" y="6"/>
                </a:lnTo>
                <a:lnTo>
                  <a:pt x="6" y="8"/>
                </a:lnTo>
                <a:lnTo>
                  <a:pt x="12" y="9"/>
                </a:lnTo>
                <a:lnTo>
                  <a:pt x="19" y="10"/>
                </a:lnTo>
                <a:lnTo>
                  <a:pt x="25" y="6"/>
                </a:lnTo>
                <a:lnTo>
                  <a:pt x="18" y="4"/>
                </a:lnTo>
                <a:lnTo>
                  <a:pt x="12" y="4"/>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7" name="Freeform 1380"/>
          <p:cNvSpPr>
            <a:spLocks/>
          </p:cNvSpPr>
          <p:nvPr/>
        </p:nvSpPr>
        <p:spPr bwMode="auto">
          <a:xfrm>
            <a:off x="2584450" y="2008188"/>
            <a:ext cx="28575" cy="11112"/>
          </a:xfrm>
          <a:custGeom>
            <a:avLst/>
            <a:gdLst>
              <a:gd name="T0" fmla="*/ 0 w 60"/>
              <a:gd name="T1" fmla="*/ 0 h 26"/>
              <a:gd name="T2" fmla="*/ 0 w 60"/>
              <a:gd name="T3" fmla="*/ 0 h 26"/>
              <a:gd name="T4" fmla="*/ 0 w 60"/>
              <a:gd name="T5" fmla="*/ 0 h 26"/>
              <a:gd name="T6" fmla="*/ 0 w 60"/>
              <a:gd name="T7" fmla="*/ 0 h 26"/>
              <a:gd name="T8" fmla="*/ 0 w 60"/>
              <a:gd name="T9" fmla="*/ 0 h 26"/>
              <a:gd name="T10" fmla="*/ 0 w 60"/>
              <a:gd name="T11" fmla="*/ 0 h 26"/>
              <a:gd name="T12" fmla="*/ 0 w 60"/>
              <a:gd name="T13" fmla="*/ 0 h 26"/>
              <a:gd name="T14" fmla="*/ 0 w 60"/>
              <a:gd name="T15" fmla="*/ 0 h 26"/>
              <a:gd name="T16" fmla="*/ 0 w 60"/>
              <a:gd name="T17" fmla="*/ 0 h 26"/>
              <a:gd name="T18" fmla="*/ 0 w 60"/>
              <a:gd name="T19" fmla="*/ 0 h 26"/>
              <a:gd name="T20" fmla="*/ 0 w 60"/>
              <a:gd name="T21" fmla="*/ 0 h 26"/>
              <a:gd name="T22" fmla="*/ 0 w 60"/>
              <a:gd name="T23" fmla="*/ 0 h 26"/>
              <a:gd name="T24" fmla="*/ 0 w 60"/>
              <a:gd name="T25" fmla="*/ 0 h 26"/>
              <a:gd name="T26" fmla="*/ 0 w 60"/>
              <a:gd name="T27" fmla="*/ 0 h 26"/>
              <a:gd name="T28" fmla="*/ 0 w 60"/>
              <a:gd name="T29" fmla="*/ 0 h 26"/>
              <a:gd name="T30" fmla="*/ 0 w 60"/>
              <a:gd name="T31" fmla="*/ 0 h 26"/>
              <a:gd name="T32" fmla="*/ 0 w 60"/>
              <a:gd name="T33" fmla="*/ 0 h 26"/>
              <a:gd name="T34" fmla="*/ 0 w 60"/>
              <a:gd name="T35" fmla="*/ 0 h 26"/>
              <a:gd name="T36" fmla="*/ 0 w 60"/>
              <a:gd name="T37" fmla="*/ 0 h 26"/>
              <a:gd name="T38" fmla="*/ 0 w 60"/>
              <a:gd name="T39" fmla="*/ 0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0"/>
              <a:gd name="T61" fmla="*/ 0 h 26"/>
              <a:gd name="T62" fmla="*/ 60 w 60"/>
              <a:gd name="T63" fmla="*/ 26 h 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0" h="26">
                <a:moveTo>
                  <a:pt x="36" y="26"/>
                </a:moveTo>
                <a:lnTo>
                  <a:pt x="55" y="19"/>
                </a:lnTo>
                <a:lnTo>
                  <a:pt x="60" y="14"/>
                </a:lnTo>
                <a:lnTo>
                  <a:pt x="57" y="6"/>
                </a:lnTo>
                <a:lnTo>
                  <a:pt x="56" y="6"/>
                </a:lnTo>
                <a:lnTo>
                  <a:pt x="50" y="2"/>
                </a:lnTo>
                <a:lnTo>
                  <a:pt x="44" y="1"/>
                </a:lnTo>
                <a:lnTo>
                  <a:pt x="38" y="1"/>
                </a:lnTo>
                <a:lnTo>
                  <a:pt x="31" y="0"/>
                </a:lnTo>
                <a:lnTo>
                  <a:pt x="25" y="0"/>
                </a:lnTo>
                <a:lnTo>
                  <a:pt x="18" y="2"/>
                </a:lnTo>
                <a:lnTo>
                  <a:pt x="13" y="2"/>
                </a:lnTo>
                <a:lnTo>
                  <a:pt x="6" y="7"/>
                </a:lnTo>
                <a:lnTo>
                  <a:pt x="0" y="14"/>
                </a:lnTo>
                <a:lnTo>
                  <a:pt x="2" y="19"/>
                </a:lnTo>
                <a:lnTo>
                  <a:pt x="9" y="22"/>
                </a:lnTo>
                <a:lnTo>
                  <a:pt x="15" y="24"/>
                </a:lnTo>
                <a:lnTo>
                  <a:pt x="22" y="26"/>
                </a:lnTo>
                <a:lnTo>
                  <a:pt x="28" y="26"/>
                </a:lnTo>
                <a:lnTo>
                  <a:pt x="36" y="2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8" name="Freeform 1381"/>
          <p:cNvSpPr>
            <a:spLocks/>
          </p:cNvSpPr>
          <p:nvPr/>
        </p:nvSpPr>
        <p:spPr bwMode="auto">
          <a:xfrm>
            <a:off x="2587625" y="2413000"/>
            <a:ext cx="1588" cy="1588"/>
          </a:xfrm>
          <a:custGeom>
            <a:avLst/>
            <a:gdLst>
              <a:gd name="T0" fmla="*/ 0 w 5"/>
              <a:gd name="T1" fmla="*/ 0 h 2"/>
              <a:gd name="T2" fmla="*/ 0 w 5"/>
              <a:gd name="T3" fmla="*/ 444457367 h 2"/>
              <a:gd name="T4" fmla="*/ 0 w 5"/>
              <a:gd name="T5" fmla="*/ 444457367 h 2"/>
              <a:gd name="T6" fmla="*/ 0 w 5"/>
              <a:gd name="T7" fmla="*/ 0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0"/>
                </a:moveTo>
                <a:lnTo>
                  <a:pt x="0" y="2"/>
                </a:lnTo>
                <a:lnTo>
                  <a:pt x="5" y="2"/>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49" name="Freeform 1382"/>
          <p:cNvSpPr>
            <a:spLocks/>
          </p:cNvSpPr>
          <p:nvPr/>
        </p:nvSpPr>
        <p:spPr bwMode="auto">
          <a:xfrm>
            <a:off x="2587625" y="2238375"/>
            <a:ext cx="33338" cy="9525"/>
          </a:xfrm>
          <a:custGeom>
            <a:avLst/>
            <a:gdLst>
              <a:gd name="T0" fmla="*/ 0 w 68"/>
              <a:gd name="T1" fmla="*/ 0 h 20"/>
              <a:gd name="T2" fmla="*/ 0 w 68"/>
              <a:gd name="T3" fmla="*/ 0 h 20"/>
              <a:gd name="T4" fmla="*/ 0 w 68"/>
              <a:gd name="T5" fmla="*/ 0 h 20"/>
              <a:gd name="T6" fmla="*/ 0 w 68"/>
              <a:gd name="T7" fmla="*/ 0 h 20"/>
              <a:gd name="T8" fmla="*/ 0 w 68"/>
              <a:gd name="T9" fmla="*/ 0 h 20"/>
              <a:gd name="T10" fmla="*/ 0 w 68"/>
              <a:gd name="T11" fmla="*/ 0 h 20"/>
              <a:gd name="T12" fmla="*/ 0 w 68"/>
              <a:gd name="T13" fmla="*/ 0 h 20"/>
              <a:gd name="T14" fmla="*/ 0 w 68"/>
              <a:gd name="T15" fmla="*/ 0 h 20"/>
              <a:gd name="T16" fmla="*/ 0 w 68"/>
              <a:gd name="T17" fmla="*/ 0 h 20"/>
              <a:gd name="T18" fmla="*/ 0 w 68"/>
              <a:gd name="T19" fmla="*/ 0 h 20"/>
              <a:gd name="T20" fmla="*/ 0 w 68"/>
              <a:gd name="T21" fmla="*/ 0 h 20"/>
              <a:gd name="T22" fmla="*/ 0 w 68"/>
              <a:gd name="T23" fmla="*/ 0 h 20"/>
              <a:gd name="T24" fmla="*/ 0 w 68"/>
              <a:gd name="T25" fmla="*/ 0 h 20"/>
              <a:gd name="T26" fmla="*/ 0 w 68"/>
              <a:gd name="T27" fmla="*/ 0 h 20"/>
              <a:gd name="T28" fmla="*/ 0 w 68"/>
              <a:gd name="T29" fmla="*/ 0 h 20"/>
              <a:gd name="T30" fmla="*/ 0 w 68"/>
              <a:gd name="T31" fmla="*/ 0 h 20"/>
              <a:gd name="T32" fmla="*/ 0 w 68"/>
              <a:gd name="T33" fmla="*/ 0 h 20"/>
              <a:gd name="T34" fmla="*/ 0 w 68"/>
              <a:gd name="T35" fmla="*/ 0 h 20"/>
              <a:gd name="T36" fmla="*/ 0 w 68"/>
              <a:gd name="T37" fmla="*/ 0 h 20"/>
              <a:gd name="T38" fmla="*/ 0 w 68"/>
              <a:gd name="T39" fmla="*/ 0 h 20"/>
              <a:gd name="T40" fmla="*/ 0 w 68"/>
              <a:gd name="T41" fmla="*/ 0 h 20"/>
              <a:gd name="T42" fmla="*/ 0 w 68"/>
              <a:gd name="T43" fmla="*/ 0 h 20"/>
              <a:gd name="T44" fmla="*/ 0 w 68"/>
              <a:gd name="T45" fmla="*/ 0 h 20"/>
              <a:gd name="T46" fmla="*/ 0 w 68"/>
              <a:gd name="T47" fmla="*/ 0 h 20"/>
              <a:gd name="T48" fmla="*/ 0 w 68"/>
              <a:gd name="T49" fmla="*/ 0 h 20"/>
              <a:gd name="T50" fmla="*/ 0 w 68"/>
              <a:gd name="T51" fmla="*/ 0 h 20"/>
              <a:gd name="T52" fmla="*/ 0 w 68"/>
              <a:gd name="T53" fmla="*/ 0 h 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20"/>
              <a:gd name="T83" fmla="*/ 68 w 68"/>
              <a:gd name="T84" fmla="*/ 20 h 2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20">
                <a:moveTo>
                  <a:pt x="28" y="20"/>
                </a:moveTo>
                <a:lnTo>
                  <a:pt x="32" y="15"/>
                </a:lnTo>
                <a:lnTo>
                  <a:pt x="35" y="10"/>
                </a:lnTo>
                <a:lnTo>
                  <a:pt x="41" y="12"/>
                </a:lnTo>
                <a:lnTo>
                  <a:pt x="47" y="12"/>
                </a:lnTo>
                <a:lnTo>
                  <a:pt x="53" y="11"/>
                </a:lnTo>
                <a:lnTo>
                  <a:pt x="60" y="9"/>
                </a:lnTo>
                <a:lnTo>
                  <a:pt x="66" y="7"/>
                </a:lnTo>
                <a:lnTo>
                  <a:pt x="68" y="0"/>
                </a:lnTo>
                <a:lnTo>
                  <a:pt x="62" y="0"/>
                </a:lnTo>
                <a:lnTo>
                  <a:pt x="56" y="0"/>
                </a:lnTo>
                <a:lnTo>
                  <a:pt x="49" y="3"/>
                </a:lnTo>
                <a:lnTo>
                  <a:pt x="42" y="4"/>
                </a:lnTo>
                <a:lnTo>
                  <a:pt x="39" y="4"/>
                </a:lnTo>
                <a:lnTo>
                  <a:pt x="33" y="4"/>
                </a:lnTo>
                <a:lnTo>
                  <a:pt x="27" y="1"/>
                </a:lnTo>
                <a:lnTo>
                  <a:pt x="20" y="0"/>
                </a:lnTo>
                <a:lnTo>
                  <a:pt x="18" y="7"/>
                </a:lnTo>
                <a:lnTo>
                  <a:pt x="12" y="4"/>
                </a:lnTo>
                <a:lnTo>
                  <a:pt x="6" y="3"/>
                </a:lnTo>
                <a:lnTo>
                  <a:pt x="0" y="7"/>
                </a:lnTo>
                <a:lnTo>
                  <a:pt x="7" y="9"/>
                </a:lnTo>
                <a:lnTo>
                  <a:pt x="12" y="9"/>
                </a:lnTo>
                <a:lnTo>
                  <a:pt x="15" y="16"/>
                </a:lnTo>
                <a:lnTo>
                  <a:pt x="21" y="12"/>
                </a:lnTo>
                <a:lnTo>
                  <a:pt x="26" y="19"/>
                </a:lnTo>
                <a:lnTo>
                  <a:pt x="28" y="2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0" name="Freeform 1383"/>
          <p:cNvSpPr>
            <a:spLocks/>
          </p:cNvSpPr>
          <p:nvPr/>
        </p:nvSpPr>
        <p:spPr bwMode="auto">
          <a:xfrm>
            <a:off x="2587625" y="1874838"/>
            <a:ext cx="687388" cy="176212"/>
          </a:xfrm>
          <a:custGeom>
            <a:avLst/>
            <a:gdLst>
              <a:gd name="T0" fmla="*/ 0 w 1452"/>
              <a:gd name="T1" fmla="*/ 0 h 375"/>
              <a:gd name="T2" fmla="*/ 0 w 1452"/>
              <a:gd name="T3" fmla="*/ 0 h 375"/>
              <a:gd name="T4" fmla="*/ 0 w 1452"/>
              <a:gd name="T5" fmla="*/ 0 h 375"/>
              <a:gd name="T6" fmla="*/ 0 w 1452"/>
              <a:gd name="T7" fmla="*/ 0 h 375"/>
              <a:gd name="T8" fmla="*/ 0 w 1452"/>
              <a:gd name="T9" fmla="*/ 0 h 375"/>
              <a:gd name="T10" fmla="*/ 0 w 1452"/>
              <a:gd name="T11" fmla="*/ 0 h 375"/>
              <a:gd name="T12" fmla="*/ 0 w 1452"/>
              <a:gd name="T13" fmla="*/ 0 h 375"/>
              <a:gd name="T14" fmla="*/ 0 w 1452"/>
              <a:gd name="T15" fmla="*/ 0 h 375"/>
              <a:gd name="T16" fmla="*/ 0 w 1452"/>
              <a:gd name="T17" fmla="*/ 0 h 375"/>
              <a:gd name="T18" fmla="*/ 0 w 1452"/>
              <a:gd name="T19" fmla="*/ 0 h 375"/>
              <a:gd name="T20" fmla="*/ 0 w 1452"/>
              <a:gd name="T21" fmla="*/ 0 h 375"/>
              <a:gd name="T22" fmla="*/ 0 w 1452"/>
              <a:gd name="T23" fmla="*/ 0 h 375"/>
              <a:gd name="T24" fmla="*/ 0 w 1452"/>
              <a:gd name="T25" fmla="*/ 0 h 375"/>
              <a:gd name="T26" fmla="*/ 0 w 1452"/>
              <a:gd name="T27" fmla="*/ 0 h 375"/>
              <a:gd name="T28" fmla="*/ 0 w 1452"/>
              <a:gd name="T29" fmla="*/ 0 h 375"/>
              <a:gd name="T30" fmla="*/ 0 w 1452"/>
              <a:gd name="T31" fmla="*/ 0 h 375"/>
              <a:gd name="T32" fmla="*/ 0 w 1452"/>
              <a:gd name="T33" fmla="*/ 0 h 375"/>
              <a:gd name="T34" fmla="*/ 0 w 1452"/>
              <a:gd name="T35" fmla="*/ 0 h 375"/>
              <a:gd name="T36" fmla="*/ 0 w 1452"/>
              <a:gd name="T37" fmla="*/ 0 h 375"/>
              <a:gd name="T38" fmla="*/ 0 w 1452"/>
              <a:gd name="T39" fmla="*/ 0 h 375"/>
              <a:gd name="T40" fmla="*/ 0 w 1452"/>
              <a:gd name="T41" fmla="*/ 0 h 375"/>
              <a:gd name="T42" fmla="*/ 0 w 1452"/>
              <a:gd name="T43" fmla="*/ 0 h 375"/>
              <a:gd name="T44" fmla="*/ 0 w 1452"/>
              <a:gd name="T45" fmla="*/ 0 h 375"/>
              <a:gd name="T46" fmla="*/ 0 w 1452"/>
              <a:gd name="T47" fmla="*/ 0 h 375"/>
              <a:gd name="T48" fmla="*/ 0 w 1452"/>
              <a:gd name="T49" fmla="*/ 0 h 375"/>
              <a:gd name="T50" fmla="*/ 0 w 1452"/>
              <a:gd name="T51" fmla="*/ 0 h 375"/>
              <a:gd name="T52" fmla="*/ 0 w 1452"/>
              <a:gd name="T53" fmla="*/ 0 h 375"/>
              <a:gd name="T54" fmla="*/ 0 w 1452"/>
              <a:gd name="T55" fmla="*/ 0 h 375"/>
              <a:gd name="T56" fmla="*/ 0 w 1452"/>
              <a:gd name="T57" fmla="*/ 0 h 375"/>
              <a:gd name="T58" fmla="*/ 0 w 1452"/>
              <a:gd name="T59" fmla="*/ 0 h 375"/>
              <a:gd name="T60" fmla="*/ 0 w 1452"/>
              <a:gd name="T61" fmla="*/ 0 h 375"/>
              <a:gd name="T62" fmla="*/ 0 w 1452"/>
              <a:gd name="T63" fmla="*/ 0 h 375"/>
              <a:gd name="T64" fmla="*/ 0 w 1452"/>
              <a:gd name="T65" fmla="*/ 0 h 375"/>
              <a:gd name="T66" fmla="*/ 0 w 1452"/>
              <a:gd name="T67" fmla="*/ 0 h 375"/>
              <a:gd name="T68" fmla="*/ 0 w 1452"/>
              <a:gd name="T69" fmla="*/ 0 h 375"/>
              <a:gd name="T70" fmla="*/ 0 w 1452"/>
              <a:gd name="T71" fmla="*/ 0 h 375"/>
              <a:gd name="T72" fmla="*/ 0 w 1452"/>
              <a:gd name="T73" fmla="*/ 0 h 375"/>
              <a:gd name="T74" fmla="*/ 0 w 1452"/>
              <a:gd name="T75" fmla="*/ 0 h 375"/>
              <a:gd name="T76" fmla="*/ 0 w 1452"/>
              <a:gd name="T77" fmla="*/ 0 h 375"/>
              <a:gd name="T78" fmla="*/ 0 w 1452"/>
              <a:gd name="T79" fmla="*/ 0 h 375"/>
              <a:gd name="T80" fmla="*/ 0 w 1452"/>
              <a:gd name="T81" fmla="*/ 0 h 375"/>
              <a:gd name="T82" fmla="*/ 0 w 1452"/>
              <a:gd name="T83" fmla="*/ 0 h 375"/>
              <a:gd name="T84" fmla="*/ 0 w 1452"/>
              <a:gd name="T85" fmla="*/ 0 h 375"/>
              <a:gd name="T86" fmla="*/ 0 w 1452"/>
              <a:gd name="T87" fmla="*/ 0 h 375"/>
              <a:gd name="T88" fmla="*/ 0 w 1452"/>
              <a:gd name="T89" fmla="*/ 0 h 375"/>
              <a:gd name="T90" fmla="*/ 0 w 1452"/>
              <a:gd name="T91" fmla="*/ 0 h 375"/>
              <a:gd name="T92" fmla="*/ 0 w 1452"/>
              <a:gd name="T93" fmla="*/ 0 h 375"/>
              <a:gd name="T94" fmla="*/ 0 w 1452"/>
              <a:gd name="T95" fmla="*/ 0 h 375"/>
              <a:gd name="T96" fmla="*/ 0 w 1452"/>
              <a:gd name="T97" fmla="*/ 0 h 375"/>
              <a:gd name="T98" fmla="*/ 0 w 1452"/>
              <a:gd name="T99" fmla="*/ 0 h 375"/>
              <a:gd name="T100" fmla="*/ 0 w 1452"/>
              <a:gd name="T101" fmla="*/ 0 h 375"/>
              <a:gd name="T102" fmla="*/ 0 w 1452"/>
              <a:gd name="T103" fmla="*/ 0 h 375"/>
              <a:gd name="T104" fmla="*/ 0 w 1452"/>
              <a:gd name="T105" fmla="*/ 0 h 375"/>
              <a:gd name="T106" fmla="*/ 0 w 1452"/>
              <a:gd name="T107" fmla="*/ 0 h 375"/>
              <a:gd name="T108" fmla="*/ 0 w 1452"/>
              <a:gd name="T109" fmla="*/ 0 h 375"/>
              <a:gd name="T110" fmla="*/ 0 w 1452"/>
              <a:gd name="T111" fmla="*/ 0 h 375"/>
              <a:gd name="T112" fmla="*/ 0 w 1452"/>
              <a:gd name="T113" fmla="*/ 0 h 375"/>
              <a:gd name="T114" fmla="*/ 0 w 1452"/>
              <a:gd name="T115" fmla="*/ 0 h 375"/>
              <a:gd name="T116" fmla="*/ 0 w 1452"/>
              <a:gd name="T117" fmla="*/ 0 h 375"/>
              <a:gd name="T118" fmla="*/ 0 w 1452"/>
              <a:gd name="T119" fmla="*/ 0 h 375"/>
              <a:gd name="T120" fmla="*/ 0 w 1452"/>
              <a:gd name="T121" fmla="*/ 0 h 375"/>
              <a:gd name="T122" fmla="*/ 0 w 1452"/>
              <a:gd name="T123" fmla="*/ 0 h 375"/>
              <a:gd name="T124" fmla="*/ 0 w 1452"/>
              <a:gd name="T125" fmla="*/ 0 h 3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2"/>
              <a:gd name="T190" fmla="*/ 0 h 375"/>
              <a:gd name="T191" fmla="*/ 1452 w 1452"/>
              <a:gd name="T192" fmla="*/ 375 h 3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2" h="375">
                <a:moveTo>
                  <a:pt x="39" y="347"/>
                </a:moveTo>
                <a:lnTo>
                  <a:pt x="35" y="355"/>
                </a:lnTo>
                <a:lnTo>
                  <a:pt x="28" y="359"/>
                </a:lnTo>
                <a:lnTo>
                  <a:pt x="34" y="356"/>
                </a:lnTo>
                <a:lnTo>
                  <a:pt x="41" y="353"/>
                </a:lnTo>
                <a:lnTo>
                  <a:pt x="41" y="347"/>
                </a:lnTo>
                <a:lnTo>
                  <a:pt x="46" y="340"/>
                </a:lnTo>
                <a:lnTo>
                  <a:pt x="52" y="337"/>
                </a:lnTo>
                <a:lnTo>
                  <a:pt x="59" y="336"/>
                </a:lnTo>
                <a:lnTo>
                  <a:pt x="53" y="340"/>
                </a:lnTo>
                <a:lnTo>
                  <a:pt x="49" y="347"/>
                </a:lnTo>
                <a:lnTo>
                  <a:pt x="46" y="355"/>
                </a:lnTo>
                <a:lnTo>
                  <a:pt x="39" y="359"/>
                </a:lnTo>
                <a:lnTo>
                  <a:pt x="46" y="360"/>
                </a:lnTo>
                <a:lnTo>
                  <a:pt x="52" y="361"/>
                </a:lnTo>
                <a:lnTo>
                  <a:pt x="59" y="360"/>
                </a:lnTo>
                <a:lnTo>
                  <a:pt x="66" y="361"/>
                </a:lnTo>
                <a:lnTo>
                  <a:pt x="71" y="360"/>
                </a:lnTo>
                <a:lnTo>
                  <a:pt x="78" y="357"/>
                </a:lnTo>
                <a:lnTo>
                  <a:pt x="81" y="350"/>
                </a:lnTo>
                <a:lnTo>
                  <a:pt x="89" y="349"/>
                </a:lnTo>
                <a:lnTo>
                  <a:pt x="89" y="356"/>
                </a:lnTo>
                <a:lnTo>
                  <a:pt x="95" y="360"/>
                </a:lnTo>
                <a:lnTo>
                  <a:pt x="101" y="361"/>
                </a:lnTo>
                <a:lnTo>
                  <a:pt x="107" y="360"/>
                </a:lnTo>
                <a:lnTo>
                  <a:pt x="113" y="357"/>
                </a:lnTo>
                <a:lnTo>
                  <a:pt x="120" y="355"/>
                </a:lnTo>
                <a:lnTo>
                  <a:pt x="127" y="352"/>
                </a:lnTo>
                <a:lnTo>
                  <a:pt x="132" y="347"/>
                </a:lnTo>
                <a:lnTo>
                  <a:pt x="137" y="351"/>
                </a:lnTo>
                <a:lnTo>
                  <a:pt x="131" y="353"/>
                </a:lnTo>
                <a:lnTo>
                  <a:pt x="124" y="360"/>
                </a:lnTo>
                <a:lnTo>
                  <a:pt x="131" y="360"/>
                </a:lnTo>
                <a:lnTo>
                  <a:pt x="137" y="360"/>
                </a:lnTo>
                <a:lnTo>
                  <a:pt x="143" y="361"/>
                </a:lnTo>
                <a:lnTo>
                  <a:pt x="151" y="363"/>
                </a:lnTo>
                <a:lnTo>
                  <a:pt x="157" y="365"/>
                </a:lnTo>
                <a:lnTo>
                  <a:pt x="163" y="364"/>
                </a:lnTo>
                <a:lnTo>
                  <a:pt x="169" y="366"/>
                </a:lnTo>
                <a:lnTo>
                  <a:pt x="177" y="365"/>
                </a:lnTo>
                <a:lnTo>
                  <a:pt x="184" y="365"/>
                </a:lnTo>
                <a:lnTo>
                  <a:pt x="196" y="365"/>
                </a:lnTo>
                <a:lnTo>
                  <a:pt x="202" y="364"/>
                </a:lnTo>
                <a:lnTo>
                  <a:pt x="196" y="361"/>
                </a:lnTo>
                <a:lnTo>
                  <a:pt x="190" y="359"/>
                </a:lnTo>
                <a:lnTo>
                  <a:pt x="184" y="357"/>
                </a:lnTo>
                <a:lnTo>
                  <a:pt x="188" y="351"/>
                </a:lnTo>
                <a:lnTo>
                  <a:pt x="194" y="348"/>
                </a:lnTo>
                <a:lnTo>
                  <a:pt x="195" y="355"/>
                </a:lnTo>
                <a:lnTo>
                  <a:pt x="201" y="357"/>
                </a:lnTo>
                <a:lnTo>
                  <a:pt x="208" y="356"/>
                </a:lnTo>
                <a:lnTo>
                  <a:pt x="214" y="356"/>
                </a:lnTo>
                <a:lnTo>
                  <a:pt x="221" y="350"/>
                </a:lnTo>
                <a:lnTo>
                  <a:pt x="225" y="343"/>
                </a:lnTo>
                <a:lnTo>
                  <a:pt x="231" y="347"/>
                </a:lnTo>
                <a:lnTo>
                  <a:pt x="231" y="353"/>
                </a:lnTo>
                <a:lnTo>
                  <a:pt x="238" y="357"/>
                </a:lnTo>
                <a:lnTo>
                  <a:pt x="244" y="357"/>
                </a:lnTo>
                <a:lnTo>
                  <a:pt x="251" y="358"/>
                </a:lnTo>
                <a:lnTo>
                  <a:pt x="257" y="356"/>
                </a:lnTo>
                <a:lnTo>
                  <a:pt x="265" y="349"/>
                </a:lnTo>
                <a:lnTo>
                  <a:pt x="265" y="342"/>
                </a:lnTo>
                <a:lnTo>
                  <a:pt x="270" y="349"/>
                </a:lnTo>
                <a:lnTo>
                  <a:pt x="266" y="356"/>
                </a:lnTo>
                <a:lnTo>
                  <a:pt x="271" y="359"/>
                </a:lnTo>
                <a:lnTo>
                  <a:pt x="277" y="359"/>
                </a:lnTo>
                <a:lnTo>
                  <a:pt x="284" y="359"/>
                </a:lnTo>
                <a:lnTo>
                  <a:pt x="290" y="359"/>
                </a:lnTo>
                <a:lnTo>
                  <a:pt x="297" y="358"/>
                </a:lnTo>
                <a:lnTo>
                  <a:pt x="304" y="353"/>
                </a:lnTo>
                <a:lnTo>
                  <a:pt x="307" y="347"/>
                </a:lnTo>
                <a:lnTo>
                  <a:pt x="301" y="345"/>
                </a:lnTo>
                <a:lnTo>
                  <a:pt x="304" y="339"/>
                </a:lnTo>
                <a:lnTo>
                  <a:pt x="308" y="345"/>
                </a:lnTo>
                <a:lnTo>
                  <a:pt x="314" y="345"/>
                </a:lnTo>
                <a:lnTo>
                  <a:pt x="321" y="343"/>
                </a:lnTo>
                <a:lnTo>
                  <a:pt x="329" y="343"/>
                </a:lnTo>
                <a:lnTo>
                  <a:pt x="322" y="345"/>
                </a:lnTo>
                <a:lnTo>
                  <a:pt x="316" y="347"/>
                </a:lnTo>
                <a:lnTo>
                  <a:pt x="314" y="352"/>
                </a:lnTo>
                <a:lnTo>
                  <a:pt x="320" y="355"/>
                </a:lnTo>
                <a:lnTo>
                  <a:pt x="327" y="355"/>
                </a:lnTo>
                <a:lnTo>
                  <a:pt x="333" y="355"/>
                </a:lnTo>
                <a:lnTo>
                  <a:pt x="339" y="352"/>
                </a:lnTo>
                <a:lnTo>
                  <a:pt x="345" y="352"/>
                </a:lnTo>
                <a:lnTo>
                  <a:pt x="352" y="353"/>
                </a:lnTo>
                <a:lnTo>
                  <a:pt x="356" y="360"/>
                </a:lnTo>
                <a:lnTo>
                  <a:pt x="348" y="363"/>
                </a:lnTo>
                <a:lnTo>
                  <a:pt x="343" y="366"/>
                </a:lnTo>
                <a:lnTo>
                  <a:pt x="336" y="372"/>
                </a:lnTo>
                <a:lnTo>
                  <a:pt x="330" y="375"/>
                </a:lnTo>
                <a:lnTo>
                  <a:pt x="336" y="374"/>
                </a:lnTo>
                <a:lnTo>
                  <a:pt x="342" y="373"/>
                </a:lnTo>
                <a:lnTo>
                  <a:pt x="348" y="373"/>
                </a:lnTo>
                <a:lnTo>
                  <a:pt x="356" y="372"/>
                </a:lnTo>
                <a:lnTo>
                  <a:pt x="362" y="371"/>
                </a:lnTo>
                <a:lnTo>
                  <a:pt x="368" y="368"/>
                </a:lnTo>
                <a:lnTo>
                  <a:pt x="374" y="369"/>
                </a:lnTo>
                <a:lnTo>
                  <a:pt x="380" y="368"/>
                </a:lnTo>
                <a:lnTo>
                  <a:pt x="384" y="368"/>
                </a:lnTo>
                <a:lnTo>
                  <a:pt x="389" y="366"/>
                </a:lnTo>
                <a:lnTo>
                  <a:pt x="396" y="365"/>
                </a:lnTo>
                <a:lnTo>
                  <a:pt x="402" y="364"/>
                </a:lnTo>
                <a:lnTo>
                  <a:pt x="408" y="365"/>
                </a:lnTo>
                <a:lnTo>
                  <a:pt x="415" y="365"/>
                </a:lnTo>
                <a:lnTo>
                  <a:pt x="421" y="360"/>
                </a:lnTo>
                <a:lnTo>
                  <a:pt x="427" y="358"/>
                </a:lnTo>
                <a:lnTo>
                  <a:pt x="434" y="357"/>
                </a:lnTo>
                <a:lnTo>
                  <a:pt x="439" y="355"/>
                </a:lnTo>
                <a:lnTo>
                  <a:pt x="447" y="350"/>
                </a:lnTo>
                <a:lnTo>
                  <a:pt x="453" y="349"/>
                </a:lnTo>
                <a:lnTo>
                  <a:pt x="454" y="356"/>
                </a:lnTo>
                <a:lnTo>
                  <a:pt x="460" y="356"/>
                </a:lnTo>
                <a:lnTo>
                  <a:pt x="466" y="352"/>
                </a:lnTo>
                <a:lnTo>
                  <a:pt x="472" y="351"/>
                </a:lnTo>
                <a:lnTo>
                  <a:pt x="479" y="348"/>
                </a:lnTo>
                <a:lnTo>
                  <a:pt x="485" y="345"/>
                </a:lnTo>
                <a:lnTo>
                  <a:pt x="492" y="345"/>
                </a:lnTo>
                <a:lnTo>
                  <a:pt x="497" y="341"/>
                </a:lnTo>
                <a:lnTo>
                  <a:pt x="504" y="335"/>
                </a:lnTo>
                <a:lnTo>
                  <a:pt x="507" y="329"/>
                </a:lnTo>
                <a:lnTo>
                  <a:pt x="505" y="323"/>
                </a:lnTo>
                <a:lnTo>
                  <a:pt x="498" y="321"/>
                </a:lnTo>
                <a:lnTo>
                  <a:pt x="492" y="324"/>
                </a:lnTo>
                <a:lnTo>
                  <a:pt x="479" y="328"/>
                </a:lnTo>
                <a:lnTo>
                  <a:pt x="472" y="331"/>
                </a:lnTo>
                <a:lnTo>
                  <a:pt x="465" y="334"/>
                </a:lnTo>
                <a:lnTo>
                  <a:pt x="459" y="332"/>
                </a:lnTo>
                <a:lnTo>
                  <a:pt x="466" y="327"/>
                </a:lnTo>
                <a:lnTo>
                  <a:pt x="454" y="327"/>
                </a:lnTo>
                <a:lnTo>
                  <a:pt x="447" y="326"/>
                </a:lnTo>
                <a:lnTo>
                  <a:pt x="454" y="324"/>
                </a:lnTo>
                <a:lnTo>
                  <a:pt x="459" y="321"/>
                </a:lnTo>
                <a:lnTo>
                  <a:pt x="466" y="318"/>
                </a:lnTo>
                <a:lnTo>
                  <a:pt x="472" y="313"/>
                </a:lnTo>
                <a:lnTo>
                  <a:pt x="466" y="310"/>
                </a:lnTo>
                <a:lnTo>
                  <a:pt x="455" y="309"/>
                </a:lnTo>
                <a:lnTo>
                  <a:pt x="449" y="309"/>
                </a:lnTo>
                <a:lnTo>
                  <a:pt x="442" y="310"/>
                </a:lnTo>
                <a:lnTo>
                  <a:pt x="435" y="312"/>
                </a:lnTo>
                <a:lnTo>
                  <a:pt x="428" y="313"/>
                </a:lnTo>
                <a:lnTo>
                  <a:pt x="422" y="317"/>
                </a:lnTo>
                <a:lnTo>
                  <a:pt x="416" y="317"/>
                </a:lnTo>
                <a:lnTo>
                  <a:pt x="423" y="313"/>
                </a:lnTo>
                <a:lnTo>
                  <a:pt x="429" y="311"/>
                </a:lnTo>
                <a:lnTo>
                  <a:pt x="416" y="309"/>
                </a:lnTo>
                <a:lnTo>
                  <a:pt x="410" y="308"/>
                </a:lnTo>
                <a:lnTo>
                  <a:pt x="403" y="308"/>
                </a:lnTo>
                <a:lnTo>
                  <a:pt x="398" y="307"/>
                </a:lnTo>
                <a:lnTo>
                  <a:pt x="391" y="308"/>
                </a:lnTo>
                <a:lnTo>
                  <a:pt x="385" y="309"/>
                </a:lnTo>
                <a:lnTo>
                  <a:pt x="365" y="312"/>
                </a:lnTo>
                <a:lnTo>
                  <a:pt x="358" y="308"/>
                </a:lnTo>
                <a:lnTo>
                  <a:pt x="351" y="305"/>
                </a:lnTo>
                <a:lnTo>
                  <a:pt x="359" y="304"/>
                </a:lnTo>
                <a:lnTo>
                  <a:pt x="366" y="307"/>
                </a:lnTo>
                <a:lnTo>
                  <a:pt x="372" y="305"/>
                </a:lnTo>
                <a:lnTo>
                  <a:pt x="378" y="305"/>
                </a:lnTo>
                <a:lnTo>
                  <a:pt x="385" y="304"/>
                </a:lnTo>
                <a:lnTo>
                  <a:pt x="392" y="301"/>
                </a:lnTo>
                <a:lnTo>
                  <a:pt x="385" y="301"/>
                </a:lnTo>
                <a:lnTo>
                  <a:pt x="379" y="296"/>
                </a:lnTo>
                <a:lnTo>
                  <a:pt x="385" y="291"/>
                </a:lnTo>
                <a:lnTo>
                  <a:pt x="385" y="284"/>
                </a:lnTo>
                <a:lnTo>
                  <a:pt x="391" y="288"/>
                </a:lnTo>
                <a:lnTo>
                  <a:pt x="395" y="295"/>
                </a:lnTo>
                <a:lnTo>
                  <a:pt x="401" y="299"/>
                </a:lnTo>
                <a:lnTo>
                  <a:pt x="408" y="302"/>
                </a:lnTo>
                <a:lnTo>
                  <a:pt x="415" y="304"/>
                </a:lnTo>
                <a:lnTo>
                  <a:pt x="421" y="305"/>
                </a:lnTo>
                <a:lnTo>
                  <a:pt x="427" y="307"/>
                </a:lnTo>
                <a:lnTo>
                  <a:pt x="433" y="307"/>
                </a:lnTo>
                <a:lnTo>
                  <a:pt x="440" y="308"/>
                </a:lnTo>
                <a:lnTo>
                  <a:pt x="446" y="307"/>
                </a:lnTo>
                <a:lnTo>
                  <a:pt x="451" y="304"/>
                </a:lnTo>
                <a:lnTo>
                  <a:pt x="459" y="304"/>
                </a:lnTo>
                <a:lnTo>
                  <a:pt x="470" y="307"/>
                </a:lnTo>
                <a:lnTo>
                  <a:pt x="478" y="305"/>
                </a:lnTo>
                <a:lnTo>
                  <a:pt x="485" y="304"/>
                </a:lnTo>
                <a:lnTo>
                  <a:pt x="490" y="302"/>
                </a:lnTo>
                <a:lnTo>
                  <a:pt x="497" y="302"/>
                </a:lnTo>
                <a:lnTo>
                  <a:pt x="491" y="304"/>
                </a:lnTo>
                <a:lnTo>
                  <a:pt x="497" y="304"/>
                </a:lnTo>
                <a:lnTo>
                  <a:pt x="504" y="303"/>
                </a:lnTo>
                <a:lnTo>
                  <a:pt x="511" y="302"/>
                </a:lnTo>
                <a:lnTo>
                  <a:pt x="517" y="301"/>
                </a:lnTo>
                <a:lnTo>
                  <a:pt x="524" y="296"/>
                </a:lnTo>
                <a:lnTo>
                  <a:pt x="531" y="296"/>
                </a:lnTo>
                <a:lnTo>
                  <a:pt x="538" y="294"/>
                </a:lnTo>
                <a:lnTo>
                  <a:pt x="544" y="291"/>
                </a:lnTo>
                <a:lnTo>
                  <a:pt x="550" y="285"/>
                </a:lnTo>
                <a:lnTo>
                  <a:pt x="544" y="283"/>
                </a:lnTo>
                <a:lnTo>
                  <a:pt x="551" y="279"/>
                </a:lnTo>
                <a:lnTo>
                  <a:pt x="549" y="272"/>
                </a:lnTo>
                <a:lnTo>
                  <a:pt x="543" y="269"/>
                </a:lnTo>
                <a:lnTo>
                  <a:pt x="549" y="268"/>
                </a:lnTo>
                <a:lnTo>
                  <a:pt x="555" y="266"/>
                </a:lnTo>
                <a:lnTo>
                  <a:pt x="561" y="268"/>
                </a:lnTo>
                <a:lnTo>
                  <a:pt x="568" y="268"/>
                </a:lnTo>
                <a:lnTo>
                  <a:pt x="595" y="268"/>
                </a:lnTo>
                <a:lnTo>
                  <a:pt x="602" y="270"/>
                </a:lnTo>
                <a:lnTo>
                  <a:pt x="608" y="270"/>
                </a:lnTo>
                <a:lnTo>
                  <a:pt x="614" y="269"/>
                </a:lnTo>
                <a:lnTo>
                  <a:pt x="620" y="268"/>
                </a:lnTo>
                <a:lnTo>
                  <a:pt x="627" y="266"/>
                </a:lnTo>
                <a:lnTo>
                  <a:pt x="634" y="264"/>
                </a:lnTo>
                <a:lnTo>
                  <a:pt x="641" y="266"/>
                </a:lnTo>
                <a:lnTo>
                  <a:pt x="646" y="268"/>
                </a:lnTo>
                <a:lnTo>
                  <a:pt x="653" y="264"/>
                </a:lnTo>
                <a:lnTo>
                  <a:pt x="659" y="263"/>
                </a:lnTo>
                <a:lnTo>
                  <a:pt x="665" y="258"/>
                </a:lnTo>
                <a:lnTo>
                  <a:pt x="659" y="258"/>
                </a:lnTo>
                <a:lnTo>
                  <a:pt x="651" y="256"/>
                </a:lnTo>
                <a:lnTo>
                  <a:pt x="644" y="256"/>
                </a:lnTo>
                <a:lnTo>
                  <a:pt x="638" y="255"/>
                </a:lnTo>
                <a:lnTo>
                  <a:pt x="631" y="255"/>
                </a:lnTo>
                <a:lnTo>
                  <a:pt x="625" y="252"/>
                </a:lnTo>
                <a:lnTo>
                  <a:pt x="632" y="252"/>
                </a:lnTo>
                <a:lnTo>
                  <a:pt x="638" y="251"/>
                </a:lnTo>
                <a:lnTo>
                  <a:pt x="645" y="252"/>
                </a:lnTo>
                <a:lnTo>
                  <a:pt x="650" y="251"/>
                </a:lnTo>
                <a:lnTo>
                  <a:pt x="658" y="252"/>
                </a:lnTo>
                <a:lnTo>
                  <a:pt x="663" y="252"/>
                </a:lnTo>
                <a:lnTo>
                  <a:pt x="670" y="253"/>
                </a:lnTo>
                <a:lnTo>
                  <a:pt x="676" y="253"/>
                </a:lnTo>
                <a:lnTo>
                  <a:pt x="683" y="251"/>
                </a:lnTo>
                <a:lnTo>
                  <a:pt x="689" y="247"/>
                </a:lnTo>
                <a:lnTo>
                  <a:pt x="696" y="247"/>
                </a:lnTo>
                <a:lnTo>
                  <a:pt x="702" y="243"/>
                </a:lnTo>
                <a:lnTo>
                  <a:pt x="696" y="242"/>
                </a:lnTo>
                <a:lnTo>
                  <a:pt x="690" y="239"/>
                </a:lnTo>
                <a:lnTo>
                  <a:pt x="683" y="239"/>
                </a:lnTo>
                <a:lnTo>
                  <a:pt x="676" y="238"/>
                </a:lnTo>
                <a:lnTo>
                  <a:pt x="670" y="238"/>
                </a:lnTo>
                <a:lnTo>
                  <a:pt x="664" y="235"/>
                </a:lnTo>
                <a:lnTo>
                  <a:pt x="658" y="236"/>
                </a:lnTo>
                <a:lnTo>
                  <a:pt x="650" y="235"/>
                </a:lnTo>
                <a:lnTo>
                  <a:pt x="658" y="234"/>
                </a:lnTo>
                <a:lnTo>
                  <a:pt x="663" y="234"/>
                </a:lnTo>
                <a:lnTo>
                  <a:pt x="670" y="234"/>
                </a:lnTo>
                <a:lnTo>
                  <a:pt x="677" y="235"/>
                </a:lnTo>
                <a:lnTo>
                  <a:pt x="684" y="236"/>
                </a:lnTo>
                <a:lnTo>
                  <a:pt x="691" y="236"/>
                </a:lnTo>
                <a:lnTo>
                  <a:pt x="698" y="235"/>
                </a:lnTo>
                <a:lnTo>
                  <a:pt x="704" y="235"/>
                </a:lnTo>
                <a:lnTo>
                  <a:pt x="710" y="234"/>
                </a:lnTo>
                <a:lnTo>
                  <a:pt x="717" y="234"/>
                </a:lnTo>
                <a:lnTo>
                  <a:pt x="724" y="232"/>
                </a:lnTo>
                <a:lnTo>
                  <a:pt x="731" y="226"/>
                </a:lnTo>
                <a:lnTo>
                  <a:pt x="736" y="219"/>
                </a:lnTo>
                <a:lnTo>
                  <a:pt x="744" y="218"/>
                </a:lnTo>
                <a:lnTo>
                  <a:pt x="737" y="215"/>
                </a:lnTo>
                <a:lnTo>
                  <a:pt x="729" y="214"/>
                </a:lnTo>
                <a:lnTo>
                  <a:pt x="724" y="213"/>
                </a:lnTo>
                <a:lnTo>
                  <a:pt x="717" y="214"/>
                </a:lnTo>
                <a:lnTo>
                  <a:pt x="709" y="213"/>
                </a:lnTo>
                <a:lnTo>
                  <a:pt x="702" y="214"/>
                </a:lnTo>
                <a:lnTo>
                  <a:pt x="696" y="214"/>
                </a:lnTo>
                <a:lnTo>
                  <a:pt x="689" y="214"/>
                </a:lnTo>
                <a:lnTo>
                  <a:pt x="681" y="214"/>
                </a:lnTo>
                <a:lnTo>
                  <a:pt x="689" y="213"/>
                </a:lnTo>
                <a:lnTo>
                  <a:pt x="695" y="213"/>
                </a:lnTo>
                <a:lnTo>
                  <a:pt x="701" y="212"/>
                </a:lnTo>
                <a:lnTo>
                  <a:pt x="709" y="208"/>
                </a:lnTo>
                <a:lnTo>
                  <a:pt x="702" y="207"/>
                </a:lnTo>
                <a:lnTo>
                  <a:pt x="696" y="207"/>
                </a:lnTo>
                <a:lnTo>
                  <a:pt x="690" y="206"/>
                </a:lnTo>
                <a:lnTo>
                  <a:pt x="676" y="206"/>
                </a:lnTo>
                <a:lnTo>
                  <a:pt x="670" y="207"/>
                </a:lnTo>
                <a:lnTo>
                  <a:pt x="663" y="207"/>
                </a:lnTo>
                <a:lnTo>
                  <a:pt x="657" y="208"/>
                </a:lnTo>
                <a:lnTo>
                  <a:pt x="649" y="208"/>
                </a:lnTo>
                <a:lnTo>
                  <a:pt x="643" y="208"/>
                </a:lnTo>
                <a:lnTo>
                  <a:pt x="636" y="210"/>
                </a:lnTo>
                <a:lnTo>
                  <a:pt x="629" y="211"/>
                </a:lnTo>
                <a:lnTo>
                  <a:pt x="623" y="213"/>
                </a:lnTo>
                <a:lnTo>
                  <a:pt x="616" y="214"/>
                </a:lnTo>
                <a:lnTo>
                  <a:pt x="610" y="216"/>
                </a:lnTo>
                <a:lnTo>
                  <a:pt x="604" y="218"/>
                </a:lnTo>
                <a:lnTo>
                  <a:pt x="610" y="214"/>
                </a:lnTo>
                <a:lnTo>
                  <a:pt x="617" y="212"/>
                </a:lnTo>
                <a:lnTo>
                  <a:pt x="624" y="210"/>
                </a:lnTo>
                <a:lnTo>
                  <a:pt x="630" y="208"/>
                </a:lnTo>
                <a:lnTo>
                  <a:pt x="636" y="207"/>
                </a:lnTo>
                <a:lnTo>
                  <a:pt x="630" y="205"/>
                </a:lnTo>
                <a:lnTo>
                  <a:pt x="623" y="205"/>
                </a:lnTo>
                <a:lnTo>
                  <a:pt x="615" y="204"/>
                </a:lnTo>
                <a:lnTo>
                  <a:pt x="608" y="204"/>
                </a:lnTo>
                <a:lnTo>
                  <a:pt x="603" y="204"/>
                </a:lnTo>
                <a:lnTo>
                  <a:pt x="596" y="204"/>
                </a:lnTo>
                <a:lnTo>
                  <a:pt x="602" y="204"/>
                </a:lnTo>
                <a:lnTo>
                  <a:pt x="607" y="203"/>
                </a:lnTo>
                <a:lnTo>
                  <a:pt x="613" y="203"/>
                </a:lnTo>
                <a:lnTo>
                  <a:pt x="619" y="204"/>
                </a:lnTo>
                <a:lnTo>
                  <a:pt x="633" y="204"/>
                </a:lnTo>
                <a:lnTo>
                  <a:pt x="639" y="205"/>
                </a:lnTo>
                <a:lnTo>
                  <a:pt x="646" y="206"/>
                </a:lnTo>
                <a:lnTo>
                  <a:pt x="653" y="205"/>
                </a:lnTo>
                <a:lnTo>
                  <a:pt x="659" y="204"/>
                </a:lnTo>
                <a:lnTo>
                  <a:pt x="665" y="204"/>
                </a:lnTo>
                <a:lnTo>
                  <a:pt x="672" y="203"/>
                </a:lnTo>
                <a:lnTo>
                  <a:pt x="678" y="203"/>
                </a:lnTo>
                <a:lnTo>
                  <a:pt x="686" y="203"/>
                </a:lnTo>
                <a:lnTo>
                  <a:pt x="693" y="203"/>
                </a:lnTo>
                <a:lnTo>
                  <a:pt x="700" y="204"/>
                </a:lnTo>
                <a:lnTo>
                  <a:pt x="706" y="202"/>
                </a:lnTo>
                <a:lnTo>
                  <a:pt x="700" y="200"/>
                </a:lnTo>
                <a:lnTo>
                  <a:pt x="693" y="199"/>
                </a:lnTo>
                <a:lnTo>
                  <a:pt x="687" y="199"/>
                </a:lnTo>
                <a:lnTo>
                  <a:pt x="667" y="199"/>
                </a:lnTo>
                <a:lnTo>
                  <a:pt x="661" y="198"/>
                </a:lnTo>
                <a:lnTo>
                  <a:pt x="654" y="198"/>
                </a:lnTo>
                <a:lnTo>
                  <a:pt x="647" y="197"/>
                </a:lnTo>
                <a:lnTo>
                  <a:pt x="635" y="197"/>
                </a:lnTo>
                <a:lnTo>
                  <a:pt x="628" y="197"/>
                </a:lnTo>
                <a:lnTo>
                  <a:pt x="635" y="197"/>
                </a:lnTo>
                <a:lnTo>
                  <a:pt x="641" y="196"/>
                </a:lnTo>
                <a:lnTo>
                  <a:pt x="648" y="196"/>
                </a:lnTo>
                <a:lnTo>
                  <a:pt x="655" y="196"/>
                </a:lnTo>
                <a:lnTo>
                  <a:pt x="662" y="196"/>
                </a:lnTo>
                <a:lnTo>
                  <a:pt x="669" y="197"/>
                </a:lnTo>
                <a:lnTo>
                  <a:pt x="681" y="197"/>
                </a:lnTo>
                <a:lnTo>
                  <a:pt x="689" y="196"/>
                </a:lnTo>
                <a:lnTo>
                  <a:pt x="694" y="197"/>
                </a:lnTo>
                <a:lnTo>
                  <a:pt x="701" y="196"/>
                </a:lnTo>
                <a:lnTo>
                  <a:pt x="707" y="196"/>
                </a:lnTo>
                <a:lnTo>
                  <a:pt x="714" y="197"/>
                </a:lnTo>
                <a:lnTo>
                  <a:pt x="720" y="204"/>
                </a:lnTo>
                <a:lnTo>
                  <a:pt x="726" y="204"/>
                </a:lnTo>
                <a:lnTo>
                  <a:pt x="739" y="205"/>
                </a:lnTo>
                <a:lnTo>
                  <a:pt x="746" y="205"/>
                </a:lnTo>
                <a:lnTo>
                  <a:pt x="751" y="206"/>
                </a:lnTo>
                <a:lnTo>
                  <a:pt x="763" y="206"/>
                </a:lnTo>
                <a:lnTo>
                  <a:pt x="770" y="204"/>
                </a:lnTo>
                <a:lnTo>
                  <a:pt x="764" y="197"/>
                </a:lnTo>
                <a:lnTo>
                  <a:pt x="772" y="196"/>
                </a:lnTo>
                <a:lnTo>
                  <a:pt x="777" y="195"/>
                </a:lnTo>
                <a:lnTo>
                  <a:pt x="770" y="195"/>
                </a:lnTo>
                <a:lnTo>
                  <a:pt x="764" y="194"/>
                </a:lnTo>
                <a:lnTo>
                  <a:pt x="757" y="195"/>
                </a:lnTo>
                <a:lnTo>
                  <a:pt x="744" y="195"/>
                </a:lnTo>
                <a:lnTo>
                  <a:pt x="737" y="194"/>
                </a:lnTo>
                <a:lnTo>
                  <a:pt x="731" y="195"/>
                </a:lnTo>
                <a:lnTo>
                  <a:pt x="718" y="195"/>
                </a:lnTo>
                <a:lnTo>
                  <a:pt x="711" y="192"/>
                </a:lnTo>
                <a:lnTo>
                  <a:pt x="705" y="192"/>
                </a:lnTo>
                <a:lnTo>
                  <a:pt x="700" y="191"/>
                </a:lnTo>
                <a:lnTo>
                  <a:pt x="687" y="191"/>
                </a:lnTo>
                <a:lnTo>
                  <a:pt x="680" y="192"/>
                </a:lnTo>
                <a:lnTo>
                  <a:pt x="673" y="192"/>
                </a:lnTo>
                <a:lnTo>
                  <a:pt x="666" y="192"/>
                </a:lnTo>
                <a:lnTo>
                  <a:pt x="659" y="194"/>
                </a:lnTo>
                <a:lnTo>
                  <a:pt x="665" y="191"/>
                </a:lnTo>
                <a:lnTo>
                  <a:pt x="659" y="190"/>
                </a:lnTo>
                <a:lnTo>
                  <a:pt x="651" y="190"/>
                </a:lnTo>
                <a:lnTo>
                  <a:pt x="645" y="187"/>
                </a:lnTo>
                <a:lnTo>
                  <a:pt x="651" y="188"/>
                </a:lnTo>
                <a:lnTo>
                  <a:pt x="658" y="188"/>
                </a:lnTo>
                <a:lnTo>
                  <a:pt x="665" y="188"/>
                </a:lnTo>
                <a:lnTo>
                  <a:pt x="670" y="189"/>
                </a:lnTo>
                <a:lnTo>
                  <a:pt x="677" y="188"/>
                </a:lnTo>
                <a:lnTo>
                  <a:pt x="677" y="182"/>
                </a:lnTo>
                <a:lnTo>
                  <a:pt x="683" y="182"/>
                </a:lnTo>
                <a:lnTo>
                  <a:pt x="690" y="188"/>
                </a:lnTo>
                <a:lnTo>
                  <a:pt x="702" y="188"/>
                </a:lnTo>
                <a:lnTo>
                  <a:pt x="708" y="188"/>
                </a:lnTo>
                <a:lnTo>
                  <a:pt x="716" y="188"/>
                </a:lnTo>
                <a:lnTo>
                  <a:pt x="721" y="188"/>
                </a:lnTo>
                <a:lnTo>
                  <a:pt x="728" y="187"/>
                </a:lnTo>
                <a:lnTo>
                  <a:pt x="721" y="181"/>
                </a:lnTo>
                <a:lnTo>
                  <a:pt x="715" y="181"/>
                </a:lnTo>
                <a:lnTo>
                  <a:pt x="707" y="181"/>
                </a:lnTo>
                <a:lnTo>
                  <a:pt x="701" y="180"/>
                </a:lnTo>
                <a:lnTo>
                  <a:pt x="695" y="180"/>
                </a:lnTo>
                <a:lnTo>
                  <a:pt x="689" y="178"/>
                </a:lnTo>
                <a:lnTo>
                  <a:pt x="695" y="179"/>
                </a:lnTo>
                <a:lnTo>
                  <a:pt x="701" y="179"/>
                </a:lnTo>
                <a:lnTo>
                  <a:pt x="708" y="178"/>
                </a:lnTo>
                <a:lnTo>
                  <a:pt x="715" y="179"/>
                </a:lnTo>
                <a:lnTo>
                  <a:pt x="721" y="179"/>
                </a:lnTo>
                <a:lnTo>
                  <a:pt x="733" y="183"/>
                </a:lnTo>
                <a:lnTo>
                  <a:pt x="739" y="184"/>
                </a:lnTo>
                <a:lnTo>
                  <a:pt x="746" y="186"/>
                </a:lnTo>
                <a:lnTo>
                  <a:pt x="752" y="186"/>
                </a:lnTo>
                <a:lnTo>
                  <a:pt x="759" y="187"/>
                </a:lnTo>
                <a:lnTo>
                  <a:pt x="765" y="187"/>
                </a:lnTo>
                <a:lnTo>
                  <a:pt x="773" y="184"/>
                </a:lnTo>
                <a:lnTo>
                  <a:pt x="779" y="181"/>
                </a:lnTo>
                <a:lnTo>
                  <a:pt x="786" y="182"/>
                </a:lnTo>
                <a:lnTo>
                  <a:pt x="806" y="182"/>
                </a:lnTo>
                <a:lnTo>
                  <a:pt x="812" y="181"/>
                </a:lnTo>
                <a:lnTo>
                  <a:pt x="818" y="176"/>
                </a:lnTo>
                <a:lnTo>
                  <a:pt x="825" y="179"/>
                </a:lnTo>
                <a:lnTo>
                  <a:pt x="839" y="179"/>
                </a:lnTo>
                <a:lnTo>
                  <a:pt x="845" y="178"/>
                </a:lnTo>
                <a:lnTo>
                  <a:pt x="851" y="175"/>
                </a:lnTo>
                <a:lnTo>
                  <a:pt x="851" y="168"/>
                </a:lnTo>
                <a:lnTo>
                  <a:pt x="846" y="165"/>
                </a:lnTo>
                <a:lnTo>
                  <a:pt x="839" y="164"/>
                </a:lnTo>
                <a:lnTo>
                  <a:pt x="834" y="164"/>
                </a:lnTo>
                <a:lnTo>
                  <a:pt x="826" y="163"/>
                </a:lnTo>
                <a:lnTo>
                  <a:pt x="821" y="162"/>
                </a:lnTo>
                <a:lnTo>
                  <a:pt x="815" y="163"/>
                </a:lnTo>
                <a:lnTo>
                  <a:pt x="802" y="163"/>
                </a:lnTo>
                <a:lnTo>
                  <a:pt x="809" y="159"/>
                </a:lnTo>
                <a:lnTo>
                  <a:pt x="816" y="159"/>
                </a:lnTo>
                <a:lnTo>
                  <a:pt x="829" y="157"/>
                </a:lnTo>
                <a:lnTo>
                  <a:pt x="836" y="157"/>
                </a:lnTo>
                <a:lnTo>
                  <a:pt x="842" y="159"/>
                </a:lnTo>
                <a:lnTo>
                  <a:pt x="849" y="160"/>
                </a:lnTo>
                <a:lnTo>
                  <a:pt x="856" y="160"/>
                </a:lnTo>
                <a:lnTo>
                  <a:pt x="863" y="162"/>
                </a:lnTo>
                <a:lnTo>
                  <a:pt x="869" y="160"/>
                </a:lnTo>
                <a:lnTo>
                  <a:pt x="867" y="168"/>
                </a:lnTo>
                <a:lnTo>
                  <a:pt x="873" y="170"/>
                </a:lnTo>
                <a:lnTo>
                  <a:pt x="880" y="170"/>
                </a:lnTo>
                <a:lnTo>
                  <a:pt x="885" y="168"/>
                </a:lnTo>
                <a:lnTo>
                  <a:pt x="893" y="170"/>
                </a:lnTo>
                <a:lnTo>
                  <a:pt x="900" y="170"/>
                </a:lnTo>
                <a:lnTo>
                  <a:pt x="906" y="168"/>
                </a:lnTo>
                <a:lnTo>
                  <a:pt x="912" y="168"/>
                </a:lnTo>
                <a:lnTo>
                  <a:pt x="919" y="166"/>
                </a:lnTo>
                <a:lnTo>
                  <a:pt x="926" y="166"/>
                </a:lnTo>
                <a:lnTo>
                  <a:pt x="932" y="165"/>
                </a:lnTo>
                <a:lnTo>
                  <a:pt x="939" y="164"/>
                </a:lnTo>
                <a:lnTo>
                  <a:pt x="944" y="162"/>
                </a:lnTo>
                <a:lnTo>
                  <a:pt x="952" y="160"/>
                </a:lnTo>
                <a:lnTo>
                  <a:pt x="944" y="157"/>
                </a:lnTo>
                <a:lnTo>
                  <a:pt x="937" y="157"/>
                </a:lnTo>
                <a:lnTo>
                  <a:pt x="944" y="155"/>
                </a:lnTo>
                <a:lnTo>
                  <a:pt x="952" y="154"/>
                </a:lnTo>
                <a:lnTo>
                  <a:pt x="958" y="153"/>
                </a:lnTo>
                <a:lnTo>
                  <a:pt x="964" y="153"/>
                </a:lnTo>
                <a:lnTo>
                  <a:pt x="971" y="153"/>
                </a:lnTo>
                <a:lnTo>
                  <a:pt x="972" y="151"/>
                </a:lnTo>
                <a:lnTo>
                  <a:pt x="977" y="149"/>
                </a:lnTo>
                <a:lnTo>
                  <a:pt x="970" y="145"/>
                </a:lnTo>
                <a:lnTo>
                  <a:pt x="964" y="146"/>
                </a:lnTo>
                <a:lnTo>
                  <a:pt x="957" y="147"/>
                </a:lnTo>
                <a:lnTo>
                  <a:pt x="949" y="147"/>
                </a:lnTo>
                <a:lnTo>
                  <a:pt x="942" y="148"/>
                </a:lnTo>
                <a:lnTo>
                  <a:pt x="935" y="148"/>
                </a:lnTo>
                <a:lnTo>
                  <a:pt x="928" y="148"/>
                </a:lnTo>
                <a:lnTo>
                  <a:pt x="922" y="148"/>
                </a:lnTo>
                <a:lnTo>
                  <a:pt x="908" y="148"/>
                </a:lnTo>
                <a:lnTo>
                  <a:pt x="913" y="147"/>
                </a:lnTo>
                <a:lnTo>
                  <a:pt x="922" y="147"/>
                </a:lnTo>
                <a:lnTo>
                  <a:pt x="928" y="146"/>
                </a:lnTo>
                <a:lnTo>
                  <a:pt x="922" y="143"/>
                </a:lnTo>
                <a:lnTo>
                  <a:pt x="915" y="141"/>
                </a:lnTo>
                <a:lnTo>
                  <a:pt x="923" y="142"/>
                </a:lnTo>
                <a:lnTo>
                  <a:pt x="929" y="142"/>
                </a:lnTo>
                <a:lnTo>
                  <a:pt x="935" y="146"/>
                </a:lnTo>
                <a:lnTo>
                  <a:pt x="940" y="146"/>
                </a:lnTo>
                <a:lnTo>
                  <a:pt x="947" y="145"/>
                </a:lnTo>
                <a:lnTo>
                  <a:pt x="955" y="143"/>
                </a:lnTo>
                <a:lnTo>
                  <a:pt x="961" y="142"/>
                </a:lnTo>
                <a:lnTo>
                  <a:pt x="967" y="142"/>
                </a:lnTo>
                <a:lnTo>
                  <a:pt x="974" y="141"/>
                </a:lnTo>
                <a:lnTo>
                  <a:pt x="981" y="140"/>
                </a:lnTo>
                <a:lnTo>
                  <a:pt x="987" y="141"/>
                </a:lnTo>
                <a:lnTo>
                  <a:pt x="994" y="142"/>
                </a:lnTo>
                <a:lnTo>
                  <a:pt x="1000" y="142"/>
                </a:lnTo>
                <a:lnTo>
                  <a:pt x="1006" y="139"/>
                </a:lnTo>
                <a:lnTo>
                  <a:pt x="1000" y="134"/>
                </a:lnTo>
                <a:lnTo>
                  <a:pt x="1002" y="127"/>
                </a:lnTo>
                <a:lnTo>
                  <a:pt x="995" y="124"/>
                </a:lnTo>
                <a:lnTo>
                  <a:pt x="1003" y="124"/>
                </a:lnTo>
                <a:lnTo>
                  <a:pt x="1009" y="127"/>
                </a:lnTo>
                <a:lnTo>
                  <a:pt x="1016" y="133"/>
                </a:lnTo>
                <a:lnTo>
                  <a:pt x="1023" y="133"/>
                </a:lnTo>
                <a:lnTo>
                  <a:pt x="1030" y="132"/>
                </a:lnTo>
                <a:lnTo>
                  <a:pt x="1036" y="132"/>
                </a:lnTo>
                <a:lnTo>
                  <a:pt x="1043" y="131"/>
                </a:lnTo>
                <a:lnTo>
                  <a:pt x="1050" y="127"/>
                </a:lnTo>
                <a:lnTo>
                  <a:pt x="1055" y="125"/>
                </a:lnTo>
                <a:lnTo>
                  <a:pt x="1062" y="123"/>
                </a:lnTo>
                <a:lnTo>
                  <a:pt x="1068" y="122"/>
                </a:lnTo>
                <a:lnTo>
                  <a:pt x="1075" y="118"/>
                </a:lnTo>
                <a:lnTo>
                  <a:pt x="1081" y="117"/>
                </a:lnTo>
                <a:lnTo>
                  <a:pt x="1101" y="114"/>
                </a:lnTo>
                <a:lnTo>
                  <a:pt x="1107" y="111"/>
                </a:lnTo>
                <a:lnTo>
                  <a:pt x="1113" y="110"/>
                </a:lnTo>
                <a:lnTo>
                  <a:pt x="1120" y="109"/>
                </a:lnTo>
                <a:lnTo>
                  <a:pt x="1126" y="108"/>
                </a:lnTo>
                <a:lnTo>
                  <a:pt x="1133" y="107"/>
                </a:lnTo>
                <a:lnTo>
                  <a:pt x="1139" y="106"/>
                </a:lnTo>
                <a:lnTo>
                  <a:pt x="1145" y="103"/>
                </a:lnTo>
                <a:lnTo>
                  <a:pt x="1151" y="103"/>
                </a:lnTo>
                <a:lnTo>
                  <a:pt x="1158" y="102"/>
                </a:lnTo>
                <a:lnTo>
                  <a:pt x="1165" y="101"/>
                </a:lnTo>
                <a:lnTo>
                  <a:pt x="1172" y="100"/>
                </a:lnTo>
                <a:lnTo>
                  <a:pt x="1178" y="99"/>
                </a:lnTo>
                <a:lnTo>
                  <a:pt x="1184" y="97"/>
                </a:lnTo>
                <a:lnTo>
                  <a:pt x="1191" y="94"/>
                </a:lnTo>
                <a:lnTo>
                  <a:pt x="1198" y="93"/>
                </a:lnTo>
                <a:lnTo>
                  <a:pt x="1204" y="91"/>
                </a:lnTo>
                <a:lnTo>
                  <a:pt x="1211" y="90"/>
                </a:lnTo>
                <a:lnTo>
                  <a:pt x="1217" y="89"/>
                </a:lnTo>
                <a:lnTo>
                  <a:pt x="1224" y="89"/>
                </a:lnTo>
                <a:lnTo>
                  <a:pt x="1231" y="87"/>
                </a:lnTo>
                <a:lnTo>
                  <a:pt x="1238" y="87"/>
                </a:lnTo>
                <a:lnTo>
                  <a:pt x="1258" y="83"/>
                </a:lnTo>
                <a:lnTo>
                  <a:pt x="1264" y="83"/>
                </a:lnTo>
                <a:lnTo>
                  <a:pt x="1270" y="82"/>
                </a:lnTo>
                <a:lnTo>
                  <a:pt x="1276" y="79"/>
                </a:lnTo>
                <a:lnTo>
                  <a:pt x="1284" y="77"/>
                </a:lnTo>
                <a:lnTo>
                  <a:pt x="1277" y="74"/>
                </a:lnTo>
                <a:lnTo>
                  <a:pt x="1271" y="74"/>
                </a:lnTo>
                <a:lnTo>
                  <a:pt x="1264" y="74"/>
                </a:lnTo>
                <a:lnTo>
                  <a:pt x="1258" y="74"/>
                </a:lnTo>
                <a:lnTo>
                  <a:pt x="1251" y="75"/>
                </a:lnTo>
                <a:lnTo>
                  <a:pt x="1243" y="75"/>
                </a:lnTo>
                <a:lnTo>
                  <a:pt x="1237" y="75"/>
                </a:lnTo>
                <a:lnTo>
                  <a:pt x="1230" y="77"/>
                </a:lnTo>
                <a:lnTo>
                  <a:pt x="1224" y="77"/>
                </a:lnTo>
                <a:lnTo>
                  <a:pt x="1217" y="78"/>
                </a:lnTo>
                <a:lnTo>
                  <a:pt x="1211" y="78"/>
                </a:lnTo>
                <a:lnTo>
                  <a:pt x="1205" y="78"/>
                </a:lnTo>
                <a:lnTo>
                  <a:pt x="1199" y="79"/>
                </a:lnTo>
                <a:lnTo>
                  <a:pt x="1192" y="79"/>
                </a:lnTo>
                <a:lnTo>
                  <a:pt x="1186" y="81"/>
                </a:lnTo>
                <a:lnTo>
                  <a:pt x="1179" y="82"/>
                </a:lnTo>
                <a:lnTo>
                  <a:pt x="1172" y="82"/>
                </a:lnTo>
                <a:lnTo>
                  <a:pt x="1167" y="82"/>
                </a:lnTo>
                <a:lnTo>
                  <a:pt x="1159" y="83"/>
                </a:lnTo>
                <a:lnTo>
                  <a:pt x="1152" y="84"/>
                </a:lnTo>
                <a:lnTo>
                  <a:pt x="1146" y="84"/>
                </a:lnTo>
                <a:lnTo>
                  <a:pt x="1138" y="86"/>
                </a:lnTo>
                <a:lnTo>
                  <a:pt x="1133" y="86"/>
                </a:lnTo>
                <a:lnTo>
                  <a:pt x="1125" y="86"/>
                </a:lnTo>
                <a:lnTo>
                  <a:pt x="1112" y="87"/>
                </a:lnTo>
                <a:lnTo>
                  <a:pt x="1106" y="89"/>
                </a:lnTo>
                <a:lnTo>
                  <a:pt x="1099" y="89"/>
                </a:lnTo>
                <a:lnTo>
                  <a:pt x="1093" y="90"/>
                </a:lnTo>
                <a:lnTo>
                  <a:pt x="1086" y="90"/>
                </a:lnTo>
                <a:lnTo>
                  <a:pt x="1080" y="91"/>
                </a:lnTo>
                <a:lnTo>
                  <a:pt x="1074" y="92"/>
                </a:lnTo>
                <a:lnTo>
                  <a:pt x="1067" y="93"/>
                </a:lnTo>
                <a:lnTo>
                  <a:pt x="1061" y="94"/>
                </a:lnTo>
                <a:lnTo>
                  <a:pt x="1054" y="95"/>
                </a:lnTo>
                <a:lnTo>
                  <a:pt x="1059" y="93"/>
                </a:lnTo>
                <a:lnTo>
                  <a:pt x="1066" y="92"/>
                </a:lnTo>
                <a:lnTo>
                  <a:pt x="1058" y="92"/>
                </a:lnTo>
                <a:lnTo>
                  <a:pt x="1052" y="92"/>
                </a:lnTo>
                <a:lnTo>
                  <a:pt x="1059" y="91"/>
                </a:lnTo>
                <a:lnTo>
                  <a:pt x="1066" y="91"/>
                </a:lnTo>
                <a:lnTo>
                  <a:pt x="1074" y="90"/>
                </a:lnTo>
                <a:lnTo>
                  <a:pt x="1081" y="89"/>
                </a:lnTo>
                <a:lnTo>
                  <a:pt x="1087" y="87"/>
                </a:lnTo>
                <a:lnTo>
                  <a:pt x="1094" y="87"/>
                </a:lnTo>
                <a:lnTo>
                  <a:pt x="1101" y="87"/>
                </a:lnTo>
                <a:lnTo>
                  <a:pt x="1108" y="86"/>
                </a:lnTo>
                <a:lnTo>
                  <a:pt x="1113" y="86"/>
                </a:lnTo>
                <a:lnTo>
                  <a:pt x="1121" y="85"/>
                </a:lnTo>
                <a:lnTo>
                  <a:pt x="1127" y="84"/>
                </a:lnTo>
                <a:lnTo>
                  <a:pt x="1134" y="83"/>
                </a:lnTo>
                <a:lnTo>
                  <a:pt x="1141" y="82"/>
                </a:lnTo>
                <a:lnTo>
                  <a:pt x="1148" y="82"/>
                </a:lnTo>
                <a:lnTo>
                  <a:pt x="1154" y="81"/>
                </a:lnTo>
                <a:lnTo>
                  <a:pt x="1161" y="79"/>
                </a:lnTo>
                <a:lnTo>
                  <a:pt x="1167" y="79"/>
                </a:lnTo>
                <a:lnTo>
                  <a:pt x="1174" y="78"/>
                </a:lnTo>
                <a:lnTo>
                  <a:pt x="1180" y="77"/>
                </a:lnTo>
                <a:lnTo>
                  <a:pt x="1186" y="77"/>
                </a:lnTo>
                <a:lnTo>
                  <a:pt x="1194" y="76"/>
                </a:lnTo>
                <a:lnTo>
                  <a:pt x="1205" y="75"/>
                </a:lnTo>
                <a:lnTo>
                  <a:pt x="1199" y="73"/>
                </a:lnTo>
                <a:lnTo>
                  <a:pt x="1193" y="71"/>
                </a:lnTo>
                <a:lnTo>
                  <a:pt x="1178" y="71"/>
                </a:lnTo>
                <a:lnTo>
                  <a:pt x="1172" y="73"/>
                </a:lnTo>
                <a:lnTo>
                  <a:pt x="1164" y="73"/>
                </a:lnTo>
                <a:lnTo>
                  <a:pt x="1156" y="74"/>
                </a:lnTo>
                <a:lnTo>
                  <a:pt x="1151" y="74"/>
                </a:lnTo>
                <a:lnTo>
                  <a:pt x="1143" y="74"/>
                </a:lnTo>
                <a:lnTo>
                  <a:pt x="1137" y="74"/>
                </a:lnTo>
                <a:lnTo>
                  <a:pt x="1129" y="75"/>
                </a:lnTo>
                <a:lnTo>
                  <a:pt x="1123" y="74"/>
                </a:lnTo>
                <a:lnTo>
                  <a:pt x="1137" y="74"/>
                </a:lnTo>
                <a:lnTo>
                  <a:pt x="1131" y="69"/>
                </a:lnTo>
                <a:lnTo>
                  <a:pt x="1124" y="68"/>
                </a:lnTo>
                <a:lnTo>
                  <a:pt x="1118" y="66"/>
                </a:lnTo>
                <a:lnTo>
                  <a:pt x="1112" y="65"/>
                </a:lnTo>
                <a:lnTo>
                  <a:pt x="1118" y="65"/>
                </a:lnTo>
                <a:lnTo>
                  <a:pt x="1124" y="67"/>
                </a:lnTo>
                <a:lnTo>
                  <a:pt x="1131" y="68"/>
                </a:lnTo>
                <a:lnTo>
                  <a:pt x="1137" y="70"/>
                </a:lnTo>
                <a:lnTo>
                  <a:pt x="1144" y="71"/>
                </a:lnTo>
                <a:lnTo>
                  <a:pt x="1149" y="71"/>
                </a:lnTo>
                <a:lnTo>
                  <a:pt x="1156" y="71"/>
                </a:lnTo>
                <a:lnTo>
                  <a:pt x="1163" y="70"/>
                </a:lnTo>
                <a:lnTo>
                  <a:pt x="1169" y="70"/>
                </a:lnTo>
                <a:lnTo>
                  <a:pt x="1177" y="70"/>
                </a:lnTo>
                <a:lnTo>
                  <a:pt x="1191" y="70"/>
                </a:lnTo>
                <a:lnTo>
                  <a:pt x="1198" y="69"/>
                </a:lnTo>
                <a:lnTo>
                  <a:pt x="1204" y="69"/>
                </a:lnTo>
                <a:lnTo>
                  <a:pt x="1212" y="69"/>
                </a:lnTo>
                <a:lnTo>
                  <a:pt x="1218" y="69"/>
                </a:lnTo>
                <a:lnTo>
                  <a:pt x="1226" y="69"/>
                </a:lnTo>
                <a:lnTo>
                  <a:pt x="1232" y="68"/>
                </a:lnTo>
                <a:lnTo>
                  <a:pt x="1238" y="68"/>
                </a:lnTo>
                <a:lnTo>
                  <a:pt x="1243" y="69"/>
                </a:lnTo>
                <a:lnTo>
                  <a:pt x="1251" y="67"/>
                </a:lnTo>
                <a:lnTo>
                  <a:pt x="1258" y="67"/>
                </a:lnTo>
                <a:lnTo>
                  <a:pt x="1252" y="66"/>
                </a:lnTo>
                <a:lnTo>
                  <a:pt x="1239" y="66"/>
                </a:lnTo>
                <a:lnTo>
                  <a:pt x="1246" y="66"/>
                </a:lnTo>
                <a:lnTo>
                  <a:pt x="1260" y="65"/>
                </a:lnTo>
                <a:lnTo>
                  <a:pt x="1266" y="62"/>
                </a:lnTo>
                <a:lnTo>
                  <a:pt x="1273" y="63"/>
                </a:lnTo>
                <a:lnTo>
                  <a:pt x="1281" y="62"/>
                </a:lnTo>
                <a:lnTo>
                  <a:pt x="1286" y="65"/>
                </a:lnTo>
                <a:lnTo>
                  <a:pt x="1300" y="65"/>
                </a:lnTo>
                <a:lnTo>
                  <a:pt x="1307" y="63"/>
                </a:lnTo>
                <a:lnTo>
                  <a:pt x="1313" y="62"/>
                </a:lnTo>
                <a:lnTo>
                  <a:pt x="1320" y="61"/>
                </a:lnTo>
                <a:lnTo>
                  <a:pt x="1326" y="60"/>
                </a:lnTo>
                <a:lnTo>
                  <a:pt x="1332" y="59"/>
                </a:lnTo>
                <a:lnTo>
                  <a:pt x="1338" y="58"/>
                </a:lnTo>
                <a:lnTo>
                  <a:pt x="1346" y="57"/>
                </a:lnTo>
                <a:lnTo>
                  <a:pt x="1352" y="57"/>
                </a:lnTo>
                <a:lnTo>
                  <a:pt x="1358" y="55"/>
                </a:lnTo>
                <a:lnTo>
                  <a:pt x="1364" y="54"/>
                </a:lnTo>
                <a:lnTo>
                  <a:pt x="1372" y="53"/>
                </a:lnTo>
                <a:lnTo>
                  <a:pt x="1378" y="52"/>
                </a:lnTo>
                <a:lnTo>
                  <a:pt x="1384" y="52"/>
                </a:lnTo>
                <a:lnTo>
                  <a:pt x="1391" y="50"/>
                </a:lnTo>
                <a:lnTo>
                  <a:pt x="1399" y="50"/>
                </a:lnTo>
                <a:lnTo>
                  <a:pt x="1405" y="47"/>
                </a:lnTo>
                <a:lnTo>
                  <a:pt x="1411" y="46"/>
                </a:lnTo>
                <a:lnTo>
                  <a:pt x="1418" y="44"/>
                </a:lnTo>
                <a:lnTo>
                  <a:pt x="1425" y="43"/>
                </a:lnTo>
                <a:lnTo>
                  <a:pt x="1433" y="43"/>
                </a:lnTo>
                <a:lnTo>
                  <a:pt x="1446" y="39"/>
                </a:lnTo>
                <a:lnTo>
                  <a:pt x="1452" y="37"/>
                </a:lnTo>
                <a:lnTo>
                  <a:pt x="1450" y="30"/>
                </a:lnTo>
                <a:lnTo>
                  <a:pt x="1443" y="28"/>
                </a:lnTo>
                <a:lnTo>
                  <a:pt x="1434" y="28"/>
                </a:lnTo>
                <a:lnTo>
                  <a:pt x="1427" y="27"/>
                </a:lnTo>
                <a:lnTo>
                  <a:pt x="1420" y="27"/>
                </a:lnTo>
                <a:lnTo>
                  <a:pt x="1412" y="28"/>
                </a:lnTo>
                <a:lnTo>
                  <a:pt x="1419" y="26"/>
                </a:lnTo>
                <a:lnTo>
                  <a:pt x="1406" y="26"/>
                </a:lnTo>
                <a:lnTo>
                  <a:pt x="1400" y="27"/>
                </a:lnTo>
                <a:lnTo>
                  <a:pt x="1393" y="27"/>
                </a:lnTo>
                <a:lnTo>
                  <a:pt x="1387" y="29"/>
                </a:lnTo>
                <a:lnTo>
                  <a:pt x="1379" y="30"/>
                </a:lnTo>
                <a:lnTo>
                  <a:pt x="1373" y="30"/>
                </a:lnTo>
                <a:lnTo>
                  <a:pt x="1380" y="29"/>
                </a:lnTo>
                <a:lnTo>
                  <a:pt x="1386" y="27"/>
                </a:lnTo>
                <a:lnTo>
                  <a:pt x="1391" y="25"/>
                </a:lnTo>
                <a:lnTo>
                  <a:pt x="1385" y="22"/>
                </a:lnTo>
                <a:lnTo>
                  <a:pt x="1379" y="19"/>
                </a:lnTo>
                <a:lnTo>
                  <a:pt x="1372" y="17"/>
                </a:lnTo>
                <a:lnTo>
                  <a:pt x="1385" y="16"/>
                </a:lnTo>
                <a:lnTo>
                  <a:pt x="1379" y="11"/>
                </a:lnTo>
                <a:lnTo>
                  <a:pt x="1366" y="11"/>
                </a:lnTo>
                <a:lnTo>
                  <a:pt x="1359" y="12"/>
                </a:lnTo>
                <a:lnTo>
                  <a:pt x="1352" y="13"/>
                </a:lnTo>
                <a:lnTo>
                  <a:pt x="1345" y="14"/>
                </a:lnTo>
                <a:lnTo>
                  <a:pt x="1340" y="13"/>
                </a:lnTo>
                <a:lnTo>
                  <a:pt x="1332" y="9"/>
                </a:lnTo>
                <a:lnTo>
                  <a:pt x="1326" y="9"/>
                </a:lnTo>
                <a:lnTo>
                  <a:pt x="1320" y="10"/>
                </a:lnTo>
                <a:lnTo>
                  <a:pt x="1314" y="14"/>
                </a:lnTo>
                <a:lnTo>
                  <a:pt x="1307" y="14"/>
                </a:lnTo>
                <a:lnTo>
                  <a:pt x="1300" y="11"/>
                </a:lnTo>
                <a:lnTo>
                  <a:pt x="1294" y="11"/>
                </a:lnTo>
                <a:lnTo>
                  <a:pt x="1287" y="12"/>
                </a:lnTo>
                <a:lnTo>
                  <a:pt x="1281" y="13"/>
                </a:lnTo>
                <a:lnTo>
                  <a:pt x="1273" y="14"/>
                </a:lnTo>
                <a:lnTo>
                  <a:pt x="1267" y="14"/>
                </a:lnTo>
                <a:lnTo>
                  <a:pt x="1261" y="17"/>
                </a:lnTo>
                <a:lnTo>
                  <a:pt x="1255" y="17"/>
                </a:lnTo>
                <a:lnTo>
                  <a:pt x="1242" y="18"/>
                </a:lnTo>
                <a:lnTo>
                  <a:pt x="1236" y="19"/>
                </a:lnTo>
                <a:lnTo>
                  <a:pt x="1230" y="19"/>
                </a:lnTo>
                <a:lnTo>
                  <a:pt x="1224" y="20"/>
                </a:lnTo>
                <a:lnTo>
                  <a:pt x="1203" y="20"/>
                </a:lnTo>
                <a:lnTo>
                  <a:pt x="1196" y="21"/>
                </a:lnTo>
                <a:lnTo>
                  <a:pt x="1188" y="21"/>
                </a:lnTo>
                <a:lnTo>
                  <a:pt x="1182" y="21"/>
                </a:lnTo>
                <a:lnTo>
                  <a:pt x="1188" y="19"/>
                </a:lnTo>
                <a:lnTo>
                  <a:pt x="1196" y="18"/>
                </a:lnTo>
                <a:lnTo>
                  <a:pt x="1203" y="18"/>
                </a:lnTo>
                <a:lnTo>
                  <a:pt x="1209" y="18"/>
                </a:lnTo>
                <a:lnTo>
                  <a:pt x="1217" y="17"/>
                </a:lnTo>
                <a:lnTo>
                  <a:pt x="1225" y="17"/>
                </a:lnTo>
                <a:lnTo>
                  <a:pt x="1233" y="16"/>
                </a:lnTo>
                <a:lnTo>
                  <a:pt x="1251" y="13"/>
                </a:lnTo>
                <a:lnTo>
                  <a:pt x="1257" y="13"/>
                </a:lnTo>
                <a:lnTo>
                  <a:pt x="1265" y="11"/>
                </a:lnTo>
                <a:lnTo>
                  <a:pt x="1271" y="11"/>
                </a:lnTo>
                <a:lnTo>
                  <a:pt x="1278" y="10"/>
                </a:lnTo>
                <a:lnTo>
                  <a:pt x="1281" y="9"/>
                </a:lnTo>
                <a:lnTo>
                  <a:pt x="1273" y="6"/>
                </a:lnTo>
                <a:lnTo>
                  <a:pt x="1266" y="6"/>
                </a:lnTo>
                <a:lnTo>
                  <a:pt x="1260" y="8"/>
                </a:lnTo>
                <a:lnTo>
                  <a:pt x="1254" y="6"/>
                </a:lnTo>
                <a:lnTo>
                  <a:pt x="1246" y="6"/>
                </a:lnTo>
                <a:lnTo>
                  <a:pt x="1239" y="5"/>
                </a:lnTo>
                <a:lnTo>
                  <a:pt x="1227" y="5"/>
                </a:lnTo>
                <a:lnTo>
                  <a:pt x="1220" y="6"/>
                </a:lnTo>
                <a:lnTo>
                  <a:pt x="1213" y="4"/>
                </a:lnTo>
                <a:lnTo>
                  <a:pt x="1207" y="4"/>
                </a:lnTo>
                <a:lnTo>
                  <a:pt x="1200" y="5"/>
                </a:lnTo>
                <a:lnTo>
                  <a:pt x="1186" y="5"/>
                </a:lnTo>
                <a:lnTo>
                  <a:pt x="1179" y="4"/>
                </a:lnTo>
                <a:lnTo>
                  <a:pt x="1172" y="4"/>
                </a:lnTo>
                <a:lnTo>
                  <a:pt x="1165" y="4"/>
                </a:lnTo>
                <a:lnTo>
                  <a:pt x="1171" y="2"/>
                </a:lnTo>
                <a:lnTo>
                  <a:pt x="1165" y="2"/>
                </a:lnTo>
                <a:lnTo>
                  <a:pt x="1156" y="0"/>
                </a:lnTo>
                <a:lnTo>
                  <a:pt x="1136" y="0"/>
                </a:lnTo>
                <a:lnTo>
                  <a:pt x="1129" y="0"/>
                </a:lnTo>
                <a:lnTo>
                  <a:pt x="1123" y="0"/>
                </a:lnTo>
                <a:lnTo>
                  <a:pt x="1117" y="1"/>
                </a:lnTo>
                <a:lnTo>
                  <a:pt x="1111" y="0"/>
                </a:lnTo>
                <a:lnTo>
                  <a:pt x="1105" y="1"/>
                </a:lnTo>
                <a:lnTo>
                  <a:pt x="1098" y="2"/>
                </a:lnTo>
                <a:lnTo>
                  <a:pt x="1092" y="4"/>
                </a:lnTo>
                <a:lnTo>
                  <a:pt x="1098" y="5"/>
                </a:lnTo>
                <a:lnTo>
                  <a:pt x="1105" y="6"/>
                </a:lnTo>
                <a:lnTo>
                  <a:pt x="1111" y="9"/>
                </a:lnTo>
                <a:lnTo>
                  <a:pt x="1105" y="9"/>
                </a:lnTo>
                <a:lnTo>
                  <a:pt x="1097" y="9"/>
                </a:lnTo>
                <a:lnTo>
                  <a:pt x="1091" y="8"/>
                </a:lnTo>
                <a:lnTo>
                  <a:pt x="1085" y="5"/>
                </a:lnTo>
                <a:lnTo>
                  <a:pt x="1091" y="1"/>
                </a:lnTo>
                <a:lnTo>
                  <a:pt x="1084" y="0"/>
                </a:lnTo>
                <a:lnTo>
                  <a:pt x="1065" y="0"/>
                </a:lnTo>
                <a:lnTo>
                  <a:pt x="1058" y="1"/>
                </a:lnTo>
                <a:lnTo>
                  <a:pt x="1051" y="0"/>
                </a:lnTo>
                <a:lnTo>
                  <a:pt x="1045" y="1"/>
                </a:lnTo>
                <a:lnTo>
                  <a:pt x="1037" y="2"/>
                </a:lnTo>
                <a:lnTo>
                  <a:pt x="1031" y="3"/>
                </a:lnTo>
                <a:lnTo>
                  <a:pt x="1025" y="4"/>
                </a:lnTo>
                <a:lnTo>
                  <a:pt x="1012" y="6"/>
                </a:lnTo>
                <a:lnTo>
                  <a:pt x="1006" y="8"/>
                </a:lnTo>
                <a:lnTo>
                  <a:pt x="1013" y="9"/>
                </a:lnTo>
                <a:lnTo>
                  <a:pt x="1019" y="13"/>
                </a:lnTo>
                <a:lnTo>
                  <a:pt x="1025" y="14"/>
                </a:lnTo>
                <a:lnTo>
                  <a:pt x="1032" y="16"/>
                </a:lnTo>
                <a:lnTo>
                  <a:pt x="1038" y="17"/>
                </a:lnTo>
                <a:lnTo>
                  <a:pt x="1031" y="18"/>
                </a:lnTo>
                <a:lnTo>
                  <a:pt x="1026" y="17"/>
                </a:lnTo>
                <a:lnTo>
                  <a:pt x="1012" y="14"/>
                </a:lnTo>
                <a:lnTo>
                  <a:pt x="999" y="12"/>
                </a:lnTo>
                <a:lnTo>
                  <a:pt x="993" y="6"/>
                </a:lnTo>
                <a:lnTo>
                  <a:pt x="987" y="4"/>
                </a:lnTo>
                <a:lnTo>
                  <a:pt x="979" y="3"/>
                </a:lnTo>
                <a:lnTo>
                  <a:pt x="972" y="2"/>
                </a:lnTo>
                <a:lnTo>
                  <a:pt x="958" y="2"/>
                </a:lnTo>
                <a:lnTo>
                  <a:pt x="950" y="4"/>
                </a:lnTo>
                <a:lnTo>
                  <a:pt x="943" y="3"/>
                </a:lnTo>
                <a:lnTo>
                  <a:pt x="937" y="2"/>
                </a:lnTo>
                <a:lnTo>
                  <a:pt x="930" y="2"/>
                </a:lnTo>
                <a:lnTo>
                  <a:pt x="922" y="2"/>
                </a:lnTo>
                <a:lnTo>
                  <a:pt x="915" y="2"/>
                </a:lnTo>
                <a:lnTo>
                  <a:pt x="909" y="3"/>
                </a:lnTo>
                <a:lnTo>
                  <a:pt x="903" y="4"/>
                </a:lnTo>
                <a:lnTo>
                  <a:pt x="881" y="4"/>
                </a:lnTo>
                <a:lnTo>
                  <a:pt x="874" y="3"/>
                </a:lnTo>
                <a:lnTo>
                  <a:pt x="868" y="6"/>
                </a:lnTo>
                <a:lnTo>
                  <a:pt x="874" y="8"/>
                </a:lnTo>
                <a:lnTo>
                  <a:pt x="880" y="9"/>
                </a:lnTo>
                <a:lnTo>
                  <a:pt x="886" y="11"/>
                </a:lnTo>
                <a:lnTo>
                  <a:pt x="893" y="14"/>
                </a:lnTo>
                <a:lnTo>
                  <a:pt x="908" y="14"/>
                </a:lnTo>
                <a:lnTo>
                  <a:pt x="902" y="14"/>
                </a:lnTo>
                <a:lnTo>
                  <a:pt x="895" y="18"/>
                </a:lnTo>
                <a:lnTo>
                  <a:pt x="902" y="19"/>
                </a:lnTo>
                <a:lnTo>
                  <a:pt x="908" y="20"/>
                </a:lnTo>
                <a:lnTo>
                  <a:pt x="914" y="21"/>
                </a:lnTo>
                <a:lnTo>
                  <a:pt x="920" y="22"/>
                </a:lnTo>
                <a:lnTo>
                  <a:pt x="914" y="22"/>
                </a:lnTo>
                <a:lnTo>
                  <a:pt x="908" y="24"/>
                </a:lnTo>
                <a:lnTo>
                  <a:pt x="902" y="26"/>
                </a:lnTo>
                <a:lnTo>
                  <a:pt x="896" y="27"/>
                </a:lnTo>
                <a:lnTo>
                  <a:pt x="889" y="28"/>
                </a:lnTo>
                <a:lnTo>
                  <a:pt x="882" y="27"/>
                </a:lnTo>
                <a:lnTo>
                  <a:pt x="889" y="26"/>
                </a:lnTo>
                <a:lnTo>
                  <a:pt x="896" y="22"/>
                </a:lnTo>
                <a:lnTo>
                  <a:pt x="889" y="21"/>
                </a:lnTo>
                <a:lnTo>
                  <a:pt x="882" y="20"/>
                </a:lnTo>
                <a:lnTo>
                  <a:pt x="877" y="17"/>
                </a:lnTo>
                <a:lnTo>
                  <a:pt x="871" y="14"/>
                </a:lnTo>
                <a:lnTo>
                  <a:pt x="867" y="10"/>
                </a:lnTo>
                <a:lnTo>
                  <a:pt x="859" y="10"/>
                </a:lnTo>
                <a:lnTo>
                  <a:pt x="852" y="10"/>
                </a:lnTo>
                <a:lnTo>
                  <a:pt x="845" y="9"/>
                </a:lnTo>
                <a:lnTo>
                  <a:pt x="839" y="10"/>
                </a:lnTo>
                <a:lnTo>
                  <a:pt x="833" y="11"/>
                </a:lnTo>
                <a:lnTo>
                  <a:pt x="829" y="10"/>
                </a:lnTo>
                <a:lnTo>
                  <a:pt x="836" y="9"/>
                </a:lnTo>
                <a:lnTo>
                  <a:pt x="843" y="6"/>
                </a:lnTo>
                <a:lnTo>
                  <a:pt x="836" y="5"/>
                </a:lnTo>
                <a:lnTo>
                  <a:pt x="829" y="9"/>
                </a:lnTo>
                <a:lnTo>
                  <a:pt x="826" y="8"/>
                </a:lnTo>
                <a:lnTo>
                  <a:pt x="821" y="6"/>
                </a:lnTo>
                <a:lnTo>
                  <a:pt x="814" y="8"/>
                </a:lnTo>
                <a:lnTo>
                  <a:pt x="808" y="10"/>
                </a:lnTo>
                <a:lnTo>
                  <a:pt x="800" y="6"/>
                </a:lnTo>
                <a:lnTo>
                  <a:pt x="794" y="5"/>
                </a:lnTo>
                <a:lnTo>
                  <a:pt x="788" y="5"/>
                </a:lnTo>
                <a:lnTo>
                  <a:pt x="781" y="6"/>
                </a:lnTo>
                <a:lnTo>
                  <a:pt x="773" y="6"/>
                </a:lnTo>
                <a:lnTo>
                  <a:pt x="766" y="6"/>
                </a:lnTo>
                <a:lnTo>
                  <a:pt x="760" y="9"/>
                </a:lnTo>
                <a:lnTo>
                  <a:pt x="753" y="9"/>
                </a:lnTo>
                <a:lnTo>
                  <a:pt x="759" y="11"/>
                </a:lnTo>
                <a:lnTo>
                  <a:pt x="766" y="11"/>
                </a:lnTo>
                <a:lnTo>
                  <a:pt x="773" y="12"/>
                </a:lnTo>
                <a:lnTo>
                  <a:pt x="766" y="14"/>
                </a:lnTo>
                <a:lnTo>
                  <a:pt x="773" y="17"/>
                </a:lnTo>
                <a:lnTo>
                  <a:pt x="780" y="18"/>
                </a:lnTo>
                <a:lnTo>
                  <a:pt x="786" y="18"/>
                </a:lnTo>
                <a:lnTo>
                  <a:pt x="792" y="18"/>
                </a:lnTo>
                <a:lnTo>
                  <a:pt x="799" y="19"/>
                </a:lnTo>
                <a:lnTo>
                  <a:pt x="814" y="19"/>
                </a:lnTo>
                <a:lnTo>
                  <a:pt x="807" y="19"/>
                </a:lnTo>
                <a:lnTo>
                  <a:pt x="800" y="19"/>
                </a:lnTo>
                <a:lnTo>
                  <a:pt x="792" y="19"/>
                </a:lnTo>
                <a:lnTo>
                  <a:pt x="786" y="19"/>
                </a:lnTo>
                <a:lnTo>
                  <a:pt x="779" y="19"/>
                </a:lnTo>
                <a:lnTo>
                  <a:pt x="773" y="18"/>
                </a:lnTo>
                <a:lnTo>
                  <a:pt x="765" y="18"/>
                </a:lnTo>
                <a:lnTo>
                  <a:pt x="760" y="20"/>
                </a:lnTo>
                <a:lnTo>
                  <a:pt x="753" y="17"/>
                </a:lnTo>
                <a:lnTo>
                  <a:pt x="747" y="13"/>
                </a:lnTo>
                <a:lnTo>
                  <a:pt x="740" y="13"/>
                </a:lnTo>
                <a:lnTo>
                  <a:pt x="733" y="13"/>
                </a:lnTo>
                <a:lnTo>
                  <a:pt x="727" y="12"/>
                </a:lnTo>
                <a:lnTo>
                  <a:pt x="716" y="12"/>
                </a:lnTo>
                <a:lnTo>
                  <a:pt x="707" y="16"/>
                </a:lnTo>
                <a:lnTo>
                  <a:pt x="714" y="17"/>
                </a:lnTo>
                <a:lnTo>
                  <a:pt x="720" y="20"/>
                </a:lnTo>
                <a:lnTo>
                  <a:pt x="726" y="26"/>
                </a:lnTo>
                <a:lnTo>
                  <a:pt x="714" y="26"/>
                </a:lnTo>
                <a:lnTo>
                  <a:pt x="707" y="22"/>
                </a:lnTo>
                <a:lnTo>
                  <a:pt x="701" y="21"/>
                </a:lnTo>
                <a:lnTo>
                  <a:pt x="681" y="19"/>
                </a:lnTo>
                <a:lnTo>
                  <a:pt x="674" y="19"/>
                </a:lnTo>
                <a:lnTo>
                  <a:pt x="667" y="24"/>
                </a:lnTo>
                <a:lnTo>
                  <a:pt x="674" y="26"/>
                </a:lnTo>
                <a:lnTo>
                  <a:pt x="680" y="27"/>
                </a:lnTo>
                <a:lnTo>
                  <a:pt x="688" y="27"/>
                </a:lnTo>
                <a:lnTo>
                  <a:pt x="681" y="27"/>
                </a:lnTo>
                <a:lnTo>
                  <a:pt x="674" y="27"/>
                </a:lnTo>
                <a:lnTo>
                  <a:pt x="667" y="27"/>
                </a:lnTo>
                <a:lnTo>
                  <a:pt x="661" y="27"/>
                </a:lnTo>
                <a:lnTo>
                  <a:pt x="654" y="27"/>
                </a:lnTo>
                <a:lnTo>
                  <a:pt x="646" y="29"/>
                </a:lnTo>
                <a:lnTo>
                  <a:pt x="641" y="34"/>
                </a:lnTo>
                <a:lnTo>
                  <a:pt x="647" y="36"/>
                </a:lnTo>
                <a:lnTo>
                  <a:pt x="654" y="37"/>
                </a:lnTo>
                <a:lnTo>
                  <a:pt x="661" y="39"/>
                </a:lnTo>
                <a:lnTo>
                  <a:pt x="667" y="41"/>
                </a:lnTo>
                <a:lnTo>
                  <a:pt x="673" y="42"/>
                </a:lnTo>
                <a:lnTo>
                  <a:pt x="680" y="43"/>
                </a:lnTo>
                <a:lnTo>
                  <a:pt x="687" y="43"/>
                </a:lnTo>
                <a:lnTo>
                  <a:pt x="694" y="47"/>
                </a:lnTo>
                <a:lnTo>
                  <a:pt x="701" y="47"/>
                </a:lnTo>
                <a:lnTo>
                  <a:pt x="707" y="49"/>
                </a:lnTo>
                <a:lnTo>
                  <a:pt x="714" y="49"/>
                </a:lnTo>
                <a:lnTo>
                  <a:pt x="720" y="50"/>
                </a:lnTo>
                <a:lnTo>
                  <a:pt x="725" y="52"/>
                </a:lnTo>
                <a:lnTo>
                  <a:pt x="732" y="55"/>
                </a:lnTo>
                <a:lnTo>
                  <a:pt x="739" y="60"/>
                </a:lnTo>
                <a:lnTo>
                  <a:pt x="732" y="60"/>
                </a:lnTo>
                <a:lnTo>
                  <a:pt x="725" y="58"/>
                </a:lnTo>
                <a:lnTo>
                  <a:pt x="719" y="53"/>
                </a:lnTo>
                <a:lnTo>
                  <a:pt x="713" y="52"/>
                </a:lnTo>
                <a:lnTo>
                  <a:pt x="706" y="51"/>
                </a:lnTo>
                <a:lnTo>
                  <a:pt x="700" y="52"/>
                </a:lnTo>
                <a:lnTo>
                  <a:pt x="693" y="50"/>
                </a:lnTo>
                <a:lnTo>
                  <a:pt x="686" y="49"/>
                </a:lnTo>
                <a:lnTo>
                  <a:pt x="678" y="47"/>
                </a:lnTo>
                <a:lnTo>
                  <a:pt x="672" y="46"/>
                </a:lnTo>
                <a:lnTo>
                  <a:pt x="665" y="45"/>
                </a:lnTo>
                <a:lnTo>
                  <a:pt x="659" y="44"/>
                </a:lnTo>
                <a:lnTo>
                  <a:pt x="653" y="43"/>
                </a:lnTo>
                <a:lnTo>
                  <a:pt x="646" y="41"/>
                </a:lnTo>
                <a:lnTo>
                  <a:pt x="640" y="38"/>
                </a:lnTo>
                <a:lnTo>
                  <a:pt x="634" y="37"/>
                </a:lnTo>
                <a:lnTo>
                  <a:pt x="627" y="37"/>
                </a:lnTo>
                <a:lnTo>
                  <a:pt x="620" y="41"/>
                </a:lnTo>
                <a:lnTo>
                  <a:pt x="627" y="46"/>
                </a:lnTo>
                <a:lnTo>
                  <a:pt x="633" y="46"/>
                </a:lnTo>
                <a:lnTo>
                  <a:pt x="639" y="47"/>
                </a:lnTo>
                <a:lnTo>
                  <a:pt x="646" y="49"/>
                </a:lnTo>
                <a:lnTo>
                  <a:pt x="639" y="47"/>
                </a:lnTo>
                <a:lnTo>
                  <a:pt x="627" y="47"/>
                </a:lnTo>
                <a:lnTo>
                  <a:pt x="621" y="47"/>
                </a:lnTo>
                <a:lnTo>
                  <a:pt x="607" y="47"/>
                </a:lnTo>
                <a:lnTo>
                  <a:pt x="612" y="43"/>
                </a:lnTo>
                <a:lnTo>
                  <a:pt x="606" y="36"/>
                </a:lnTo>
                <a:lnTo>
                  <a:pt x="600" y="35"/>
                </a:lnTo>
                <a:lnTo>
                  <a:pt x="594" y="33"/>
                </a:lnTo>
                <a:lnTo>
                  <a:pt x="580" y="33"/>
                </a:lnTo>
                <a:lnTo>
                  <a:pt x="573" y="33"/>
                </a:lnTo>
                <a:lnTo>
                  <a:pt x="567" y="32"/>
                </a:lnTo>
                <a:lnTo>
                  <a:pt x="560" y="30"/>
                </a:lnTo>
                <a:lnTo>
                  <a:pt x="568" y="30"/>
                </a:lnTo>
                <a:lnTo>
                  <a:pt x="568" y="28"/>
                </a:lnTo>
                <a:lnTo>
                  <a:pt x="560" y="28"/>
                </a:lnTo>
                <a:lnTo>
                  <a:pt x="554" y="28"/>
                </a:lnTo>
                <a:lnTo>
                  <a:pt x="547" y="28"/>
                </a:lnTo>
                <a:lnTo>
                  <a:pt x="541" y="28"/>
                </a:lnTo>
                <a:lnTo>
                  <a:pt x="535" y="28"/>
                </a:lnTo>
                <a:lnTo>
                  <a:pt x="527" y="29"/>
                </a:lnTo>
                <a:lnTo>
                  <a:pt x="520" y="30"/>
                </a:lnTo>
                <a:lnTo>
                  <a:pt x="526" y="32"/>
                </a:lnTo>
                <a:lnTo>
                  <a:pt x="532" y="37"/>
                </a:lnTo>
                <a:lnTo>
                  <a:pt x="526" y="38"/>
                </a:lnTo>
                <a:lnTo>
                  <a:pt x="520" y="39"/>
                </a:lnTo>
                <a:lnTo>
                  <a:pt x="513" y="39"/>
                </a:lnTo>
                <a:lnTo>
                  <a:pt x="480" y="39"/>
                </a:lnTo>
                <a:lnTo>
                  <a:pt x="474" y="44"/>
                </a:lnTo>
                <a:lnTo>
                  <a:pt x="480" y="45"/>
                </a:lnTo>
                <a:lnTo>
                  <a:pt x="488" y="45"/>
                </a:lnTo>
                <a:lnTo>
                  <a:pt x="494" y="45"/>
                </a:lnTo>
                <a:lnTo>
                  <a:pt x="500" y="47"/>
                </a:lnTo>
                <a:lnTo>
                  <a:pt x="508" y="49"/>
                </a:lnTo>
                <a:lnTo>
                  <a:pt x="514" y="49"/>
                </a:lnTo>
                <a:lnTo>
                  <a:pt x="521" y="49"/>
                </a:lnTo>
                <a:lnTo>
                  <a:pt x="528" y="49"/>
                </a:lnTo>
                <a:lnTo>
                  <a:pt x="535" y="52"/>
                </a:lnTo>
                <a:lnTo>
                  <a:pt x="528" y="57"/>
                </a:lnTo>
                <a:lnTo>
                  <a:pt x="522" y="52"/>
                </a:lnTo>
                <a:lnTo>
                  <a:pt x="516" y="51"/>
                </a:lnTo>
                <a:lnTo>
                  <a:pt x="502" y="51"/>
                </a:lnTo>
                <a:lnTo>
                  <a:pt x="507" y="58"/>
                </a:lnTo>
                <a:lnTo>
                  <a:pt x="500" y="54"/>
                </a:lnTo>
                <a:lnTo>
                  <a:pt x="494" y="51"/>
                </a:lnTo>
                <a:lnTo>
                  <a:pt x="488" y="49"/>
                </a:lnTo>
                <a:lnTo>
                  <a:pt x="481" y="49"/>
                </a:lnTo>
                <a:lnTo>
                  <a:pt x="461" y="49"/>
                </a:lnTo>
                <a:lnTo>
                  <a:pt x="455" y="52"/>
                </a:lnTo>
                <a:lnTo>
                  <a:pt x="449" y="53"/>
                </a:lnTo>
                <a:lnTo>
                  <a:pt x="454" y="57"/>
                </a:lnTo>
                <a:lnTo>
                  <a:pt x="448" y="54"/>
                </a:lnTo>
                <a:lnTo>
                  <a:pt x="444" y="47"/>
                </a:lnTo>
                <a:lnTo>
                  <a:pt x="437" y="46"/>
                </a:lnTo>
                <a:lnTo>
                  <a:pt x="430" y="47"/>
                </a:lnTo>
                <a:lnTo>
                  <a:pt x="424" y="46"/>
                </a:lnTo>
                <a:lnTo>
                  <a:pt x="418" y="46"/>
                </a:lnTo>
                <a:lnTo>
                  <a:pt x="410" y="47"/>
                </a:lnTo>
                <a:lnTo>
                  <a:pt x="403" y="47"/>
                </a:lnTo>
                <a:lnTo>
                  <a:pt x="397" y="47"/>
                </a:lnTo>
                <a:lnTo>
                  <a:pt x="391" y="49"/>
                </a:lnTo>
                <a:lnTo>
                  <a:pt x="385" y="50"/>
                </a:lnTo>
                <a:lnTo>
                  <a:pt x="378" y="51"/>
                </a:lnTo>
                <a:lnTo>
                  <a:pt x="371" y="54"/>
                </a:lnTo>
                <a:lnTo>
                  <a:pt x="364" y="53"/>
                </a:lnTo>
                <a:lnTo>
                  <a:pt x="358" y="55"/>
                </a:lnTo>
                <a:lnTo>
                  <a:pt x="365" y="57"/>
                </a:lnTo>
                <a:lnTo>
                  <a:pt x="359" y="58"/>
                </a:lnTo>
                <a:lnTo>
                  <a:pt x="352" y="60"/>
                </a:lnTo>
                <a:lnTo>
                  <a:pt x="345" y="54"/>
                </a:lnTo>
                <a:lnTo>
                  <a:pt x="340" y="54"/>
                </a:lnTo>
                <a:lnTo>
                  <a:pt x="333" y="55"/>
                </a:lnTo>
                <a:lnTo>
                  <a:pt x="332" y="57"/>
                </a:lnTo>
                <a:lnTo>
                  <a:pt x="329" y="55"/>
                </a:lnTo>
                <a:lnTo>
                  <a:pt x="321" y="55"/>
                </a:lnTo>
                <a:lnTo>
                  <a:pt x="316" y="57"/>
                </a:lnTo>
                <a:lnTo>
                  <a:pt x="308" y="57"/>
                </a:lnTo>
                <a:lnTo>
                  <a:pt x="302" y="58"/>
                </a:lnTo>
                <a:lnTo>
                  <a:pt x="296" y="59"/>
                </a:lnTo>
                <a:lnTo>
                  <a:pt x="288" y="59"/>
                </a:lnTo>
                <a:lnTo>
                  <a:pt x="281" y="62"/>
                </a:lnTo>
                <a:lnTo>
                  <a:pt x="269" y="62"/>
                </a:lnTo>
                <a:lnTo>
                  <a:pt x="261" y="63"/>
                </a:lnTo>
                <a:lnTo>
                  <a:pt x="255" y="65"/>
                </a:lnTo>
                <a:lnTo>
                  <a:pt x="249" y="67"/>
                </a:lnTo>
                <a:lnTo>
                  <a:pt x="242" y="69"/>
                </a:lnTo>
                <a:lnTo>
                  <a:pt x="243" y="69"/>
                </a:lnTo>
                <a:lnTo>
                  <a:pt x="249" y="70"/>
                </a:lnTo>
                <a:lnTo>
                  <a:pt x="255" y="74"/>
                </a:lnTo>
                <a:lnTo>
                  <a:pt x="263" y="73"/>
                </a:lnTo>
                <a:lnTo>
                  <a:pt x="270" y="73"/>
                </a:lnTo>
                <a:lnTo>
                  <a:pt x="276" y="70"/>
                </a:lnTo>
                <a:lnTo>
                  <a:pt x="282" y="69"/>
                </a:lnTo>
                <a:lnTo>
                  <a:pt x="289" y="67"/>
                </a:lnTo>
                <a:lnTo>
                  <a:pt x="303" y="67"/>
                </a:lnTo>
                <a:lnTo>
                  <a:pt x="309" y="66"/>
                </a:lnTo>
                <a:lnTo>
                  <a:pt x="316" y="69"/>
                </a:lnTo>
                <a:lnTo>
                  <a:pt x="317" y="69"/>
                </a:lnTo>
                <a:lnTo>
                  <a:pt x="326" y="69"/>
                </a:lnTo>
                <a:lnTo>
                  <a:pt x="332" y="69"/>
                </a:lnTo>
                <a:lnTo>
                  <a:pt x="326" y="70"/>
                </a:lnTo>
                <a:lnTo>
                  <a:pt x="318" y="70"/>
                </a:lnTo>
                <a:lnTo>
                  <a:pt x="312" y="71"/>
                </a:lnTo>
                <a:lnTo>
                  <a:pt x="309" y="71"/>
                </a:lnTo>
                <a:lnTo>
                  <a:pt x="303" y="73"/>
                </a:lnTo>
                <a:lnTo>
                  <a:pt x="296" y="74"/>
                </a:lnTo>
                <a:lnTo>
                  <a:pt x="289" y="75"/>
                </a:lnTo>
                <a:lnTo>
                  <a:pt x="282" y="76"/>
                </a:lnTo>
                <a:lnTo>
                  <a:pt x="275" y="79"/>
                </a:lnTo>
                <a:lnTo>
                  <a:pt x="282" y="82"/>
                </a:lnTo>
                <a:lnTo>
                  <a:pt x="289" y="81"/>
                </a:lnTo>
                <a:lnTo>
                  <a:pt x="295" y="79"/>
                </a:lnTo>
                <a:lnTo>
                  <a:pt x="303" y="79"/>
                </a:lnTo>
                <a:lnTo>
                  <a:pt x="306" y="78"/>
                </a:lnTo>
                <a:lnTo>
                  <a:pt x="312" y="78"/>
                </a:lnTo>
                <a:lnTo>
                  <a:pt x="319" y="77"/>
                </a:lnTo>
                <a:lnTo>
                  <a:pt x="326" y="76"/>
                </a:lnTo>
                <a:lnTo>
                  <a:pt x="333" y="75"/>
                </a:lnTo>
                <a:lnTo>
                  <a:pt x="339" y="75"/>
                </a:lnTo>
                <a:lnTo>
                  <a:pt x="345" y="74"/>
                </a:lnTo>
                <a:lnTo>
                  <a:pt x="352" y="73"/>
                </a:lnTo>
                <a:lnTo>
                  <a:pt x="360" y="73"/>
                </a:lnTo>
                <a:lnTo>
                  <a:pt x="367" y="71"/>
                </a:lnTo>
                <a:lnTo>
                  <a:pt x="374" y="71"/>
                </a:lnTo>
                <a:lnTo>
                  <a:pt x="382" y="73"/>
                </a:lnTo>
                <a:lnTo>
                  <a:pt x="389" y="71"/>
                </a:lnTo>
                <a:lnTo>
                  <a:pt x="395" y="73"/>
                </a:lnTo>
                <a:lnTo>
                  <a:pt x="401" y="74"/>
                </a:lnTo>
                <a:lnTo>
                  <a:pt x="408" y="75"/>
                </a:lnTo>
                <a:lnTo>
                  <a:pt x="402" y="75"/>
                </a:lnTo>
                <a:lnTo>
                  <a:pt x="395" y="74"/>
                </a:lnTo>
                <a:lnTo>
                  <a:pt x="389" y="74"/>
                </a:lnTo>
                <a:lnTo>
                  <a:pt x="382" y="74"/>
                </a:lnTo>
                <a:lnTo>
                  <a:pt x="375" y="74"/>
                </a:lnTo>
                <a:lnTo>
                  <a:pt x="360" y="74"/>
                </a:lnTo>
                <a:lnTo>
                  <a:pt x="352" y="75"/>
                </a:lnTo>
                <a:lnTo>
                  <a:pt x="346" y="77"/>
                </a:lnTo>
                <a:lnTo>
                  <a:pt x="340" y="77"/>
                </a:lnTo>
                <a:lnTo>
                  <a:pt x="327" y="79"/>
                </a:lnTo>
                <a:lnTo>
                  <a:pt x="319" y="82"/>
                </a:lnTo>
                <a:lnTo>
                  <a:pt x="313" y="82"/>
                </a:lnTo>
                <a:lnTo>
                  <a:pt x="306" y="83"/>
                </a:lnTo>
                <a:lnTo>
                  <a:pt x="300" y="84"/>
                </a:lnTo>
                <a:lnTo>
                  <a:pt x="306" y="85"/>
                </a:lnTo>
                <a:lnTo>
                  <a:pt x="312" y="86"/>
                </a:lnTo>
                <a:lnTo>
                  <a:pt x="318" y="87"/>
                </a:lnTo>
                <a:lnTo>
                  <a:pt x="325" y="87"/>
                </a:lnTo>
                <a:lnTo>
                  <a:pt x="331" y="87"/>
                </a:lnTo>
                <a:lnTo>
                  <a:pt x="325" y="87"/>
                </a:lnTo>
                <a:lnTo>
                  <a:pt x="318" y="89"/>
                </a:lnTo>
                <a:lnTo>
                  <a:pt x="311" y="90"/>
                </a:lnTo>
                <a:lnTo>
                  <a:pt x="305" y="89"/>
                </a:lnTo>
                <a:lnTo>
                  <a:pt x="299" y="87"/>
                </a:lnTo>
                <a:lnTo>
                  <a:pt x="291" y="87"/>
                </a:lnTo>
                <a:lnTo>
                  <a:pt x="286" y="89"/>
                </a:lnTo>
                <a:lnTo>
                  <a:pt x="279" y="90"/>
                </a:lnTo>
                <a:lnTo>
                  <a:pt x="274" y="92"/>
                </a:lnTo>
                <a:lnTo>
                  <a:pt x="278" y="99"/>
                </a:lnTo>
                <a:lnTo>
                  <a:pt x="279" y="99"/>
                </a:lnTo>
                <a:lnTo>
                  <a:pt x="285" y="100"/>
                </a:lnTo>
                <a:lnTo>
                  <a:pt x="291" y="100"/>
                </a:lnTo>
                <a:lnTo>
                  <a:pt x="298" y="99"/>
                </a:lnTo>
                <a:lnTo>
                  <a:pt x="305" y="99"/>
                </a:lnTo>
                <a:lnTo>
                  <a:pt x="312" y="99"/>
                </a:lnTo>
                <a:lnTo>
                  <a:pt x="319" y="98"/>
                </a:lnTo>
                <a:lnTo>
                  <a:pt x="327" y="98"/>
                </a:lnTo>
                <a:lnTo>
                  <a:pt x="333" y="97"/>
                </a:lnTo>
                <a:lnTo>
                  <a:pt x="341" y="97"/>
                </a:lnTo>
                <a:lnTo>
                  <a:pt x="361" y="97"/>
                </a:lnTo>
                <a:lnTo>
                  <a:pt x="367" y="97"/>
                </a:lnTo>
                <a:lnTo>
                  <a:pt x="373" y="97"/>
                </a:lnTo>
                <a:lnTo>
                  <a:pt x="380" y="97"/>
                </a:lnTo>
                <a:lnTo>
                  <a:pt x="388" y="95"/>
                </a:lnTo>
                <a:lnTo>
                  <a:pt x="395" y="95"/>
                </a:lnTo>
                <a:lnTo>
                  <a:pt x="402" y="95"/>
                </a:lnTo>
                <a:lnTo>
                  <a:pt x="409" y="94"/>
                </a:lnTo>
                <a:lnTo>
                  <a:pt x="417" y="93"/>
                </a:lnTo>
                <a:lnTo>
                  <a:pt x="423" y="93"/>
                </a:lnTo>
                <a:lnTo>
                  <a:pt x="430" y="92"/>
                </a:lnTo>
                <a:lnTo>
                  <a:pt x="435" y="91"/>
                </a:lnTo>
                <a:lnTo>
                  <a:pt x="442" y="89"/>
                </a:lnTo>
                <a:lnTo>
                  <a:pt x="449" y="89"/>
                </a:lnTo>
                <a:lnTo>
                  <a:pt x="455" y="87"/>
                </a:lnTo>
                <a:lnTo>
                  <a:pt x="462" y="87"/>
                </a:lnTo>
                <a:lnTo>
                  <a:pt x="469" y="86"/>
                </a:lnTo>
                <a:lnTo>
                  <a:pt x="477" y="85"/>
                </a:lnTo>
                <a:lnTo>
                  <a:pt x="483" y="85"/>
                </a:lnTo>
                <a:lnTo>
                  <a:pt x="489" y="84"/>
                </a:lnTo>
                <a:lnTo>
                  <a:pt x="496" y="86"/>
                </a:lnTo>
                <a:lnTo>
                  <a:pt x="490" y="87"/>
                </a:lnTo>
                <a:lnTo>
                  <a:pt x="484" y="87"/>
                </a:lnTo>
                <a:lnTo>
                  <a:pt x="477" y="89"/>
                </a:lnTo>
                <a:lnTo>
                  <a:pt x="470" y="89"/>
                </a:lnTo>
                <a:lnTo>
                  <a:pt x="462" y="91"/>
                </a:lnTo>
                <a:lnTo>
                  <a:pt x="457" y="91"/>
                </a:lnTo>
                <a:lnTo>
                  <a:pt x="451" y="92"/>
                </a:lnTo>
                <a:lnTo>
                  <a:pt x="444" y="93"/>
                </a:lnTo>
                <a:lnTo>
                  <a:pt x="437" y="95"/>
                </a:lnTo>
                <a:lnTo>
                  <a:pt x="430" y="97"/>
                </a:lnTo>
                <a:lnTo>
                  <a:pt x="423" y="97"/>
                </a:lnTo>
                <a:lnTo>
                  <a:pt x="416" y="99"/>
                </a:lnTo>
                <a:lnTo>
                  <a:pt x="408" y="99"/>
                </a:lnTo>
                <a:lnTo>
                  <a:pt x="402" y="100"/>
                </a:lnTo>
                <a:lnTo>
                  <a:pt x="395" y="100"/>
                </a:lnTo>
                <a:lnTo>
                  <a:pt x="389" y="100"/>
                </a:lnTo>
                <a:lnTo>
                  <a:pt x="382" y="101"/>
                </a:lnTo>
                <a:lnTo>
                  <a:pt x="369" y="101"/>
                </a:lnTo>
                <a:lnTo>
                  <a:pt x="357" y="100"/>
                </a:lnTo>
                <a:lnTo>
                  <a:pt x="336" y="100"/>
                </a:lnTo>
                <a:lnTo>
                  <a:pt x="329" y="100"/>
                </a:lnTo>
                <a:lnTo>
                  <a:pt x="321" y="101"/>
                </a:lnTo>
                <a:lnTo>
                  <a:pt x="313" y="101"/>
                </a:lnTo>
                <a:lnTo>
                  <a:pt x="306" y="102"/>
                </a:lnTo>
                <a:lnTo>
                  <a:pt x="300" y="103"/>
                </a:lnTo>
                <a:lnTo>
                  <a:pt x="292" y="105"/>
                </a:lnTo>
                <a:lnTo>
                  <a:pt x="298" y="108"/>
                </a:lnTo>
                <a:lnTo>
                  <a:pt x="305" y="109"/>
                </a:lnTo>
                <a:lnTo>
                  <a:pt x="310" y="110"/>
                </a:lnTo>
                <a:lnTo>
                  <a:pt x="317" y="113"/>
                </a:lnTo>
                <a:lnTo>
                  <a:pt x="323" y="115"/>
                </a:lnTo>
                <a:lnTo>
                  <a:pt x="329" y="116"/>
                </a:lnTo>
                <a:lnTo>
                  <a:pt x="335" y="117"/>
                </a:lnTo>
                <a:lnTo>
                  <a:pt x="341" y="118"/>
                </a:lnTo>
                <a:lnTo>
                  <a:pt x="348" y="118"/>
                </a:lnTo>
                <a:lnTo>
                  <a:pt x="356" y="118"/>
                </a:lnTo>
                <a:lnTo>
                  <a:pt x="362" y="118"/>
                </a:lnTo>
                <a:lnTo>
                  <a:pt x="368" y="116"/>
                </a:lnTo>
                <a:lnTo>
                  <a:pt x="375" y="114"/>
                </a:lnTo>
                <a:lnTo>
                  <a:pt x="381" y="111"/>
                </a:lnTo>
                <a:lnTo>
                  <a:pt x="388" y="110"/>
                </a:lnTo>
                <a:lnTo>
                  <a:pt x="394" y="109"/>
                </a:lnTo>
                <a:lnTo>
                  <a:pt x="400" y="107"/>
                </a:lnTo>
                <a:lnTo>
                  <a:pt x="406" y="106"/>
                </a:lnTo>
                <a:lnTo>
                  <a:pt x="414" y="103"/>
                </a:lnTo>
                <a:lnTo>
                  <a:pt x="420" y="102"/>
                </a:lnTo>
                <a:lnTo>
                  <a:pt x="427" y="100"/>
                </a:lnTo>
                <a:lnTo>
                  <a:pt x="433" y="100"/>
                </a:lnTo>
                <a:lnTo>
                  <a:pt x="440" y="99"/>
                </a:lnTo>
                <a:lnTo>
                  <a:pt x="447" y="98"/>
                </a:lnTo>
                <a:lnTo>
                  <a:pt x="453" y="97"/>
                </a:lnTo>
                <a:lnTo>
                  <a:pt x="467" y="97"/>
                </a:lnTo>
                <a:lnTo>
                  <a:pt x="475" y="97"/>
                </a:lnTo>
                <a:lnTo>
                  <a:pt x="482" y="95"/>
                </a:lnTo>
                <a:lnTo>
                  <a:pt x="496" y="95"/>
                </a:lnTo>
                <a:lnTo>
                  <a:pt x="502" y="95"/>
                </a:lnTo>
                <a:lnTo>
                  <a:pt x="509" y="95"/>
                </a:lnTo>
                <a:lnTo>
                  <a:pt x="516" y="94"/>
                </a:lnTo>
                <a:lnTo>
                  <a:pt x="523" y="94"/>
                </a:lnTo>
                <a:lnTo>
                  <a:pt x="530" y="93"/>
                </a:lnTo>
                <a:lnTo>
                  <a:pt x="538" y="93"/>
                </a:lnTo>
                <a:lnTo>
                  <a:pt x="544" y="93"/>
                </a:lnTo>
                <a:lnTo>
                  <a:pt x="550" y="92"/>
                </a:lnTo>
                <a:lnTo>
                  <a:pt x="558" y="92"/>
                </a:lnTo>
                <a:lnTo>
                  <a:pt x="564" y="91"/>
                </a:lnTo>
                <a:lnTo>
                  <a:pt x="571" y="91"/>
                </a:lnTo>
                <a:lnTo>
                  <a:pt x="576" y="92"/>
                </a:lnTo>
                <a:lnTo>
                  <a:pt x="570" y="92"/>
                </a:lnTo>
                <a:lnTo>
                  <a:pt x="563" y="93"/>
                </a:lnTo>
                <a:lnTo>
                  <a:pt x="549" y="93"/>
                </a:lnTo>
                <a:lnTo>
                  <a:pt x="543" y="94"/>
                </a:lnTo>
                <a:lnTo>
                  <a:pt x="537" y="95"/>
                </a:lnTo>
                <a:lnTo>
                  <a:pt x="529" y="95"/>
                </a:lnTo>
                <a:lnTo>
                  <a:pt x="524" y="95"/>
                </a:lnTo>
                <a:lnTo>
                  <a:pt x="516" y="97"/>
                </a:lnTo>
                <a:lnTo>
                  <a:pt x="510" y="97"/>
                </a:lnTo>
                <a:lnTo>
                  <a:pt x="502" y="97"/>
                </a:lnTo>
                <a:lnTo>
                  <a:pt x="495" y="98"/>
                </a:lnTo>
                <a:lnTo>
                  <a:pt x="488" y="98"/>
                </a:lnTo>
                <a:lnTo>
                  <a:pt x="481" y="99"/>
                </a:lnTo>
                <a:lnTo>
                  <a:pt x="475" y="98"/>
                </a:lnTo>
                <a:lnTo>
                  <a:pt x="468" y="99"/>
                </a:lnTo>
                <a:lnTo>
                  <a:pt x="462" y="100"/>
                </a:lnTo>
                <a:lnTo>
                  <a:pt x="455" y="100"/>
                </a:lnTo>
                <a:lnTo>
                  <a:pt x="450" y="101"/>
                </a:lnTo>
                <a:lnTo>
                  <a:pt x="442" y="101"/>
                </a:lnTo>
                <a:lnTo>
                  <a:pt x="435" y="103"/>
                </a:lnTo>
                <a:lnTo>
                  <a:pt x="422" y="107"/>
                </a:lnTo>
                <a:lnTo>
                  <a:pt x="416" y="108"/>
                </a:lnTo>
                <a:lnTo>
                  <a:pt x="409" y="110"/>
                </a:lnTo>
                <a:lnTo>
                  <a:pt x="402" y="111"/>
                </a:lnTo>
                <a:lnTo>
                  <a:pt x="389" y="115"/>
                </a:lnTo>
                <a:lnTo>
                  <a:pt x="382" y="122"/>
                </a:lnTo>
                <a:lnTo>
                  <a:pt x="390" y="123"/>
                </a:lnTo>
                <a:lnTo>
                  <a:pt x="396" y="123"/>
                </a:lnTo>
                <a:lnTo>
                  <a:pt x="402" y="123"/>
                </a:lnTo>
                <a:lnTo>
                  <a:pt x="408" y="122"/>
                </a:lnTo>
                <a:lnTo>
                  <a:pt x="415" y="121"/>
                </a:lnTo>
                <a:lnTo>
                  <a:pt x="422" y="121"/>
                </a:lnTo>
                <a:lnTo>
                  <a:pt x="415" y="124"/>
                </a:lnTo>
                <a:lnTo>
                  <a:pt x="421" y="124"/>
                </a:lnTo>
                <a:lnTo>
                  <a:pt x="427" y="125"/>
                </a:lnTo>
                <a:lnTo>
                  <a:pt x="440" y="125"/>
                </a:lnTo>
                <a:lnTo>
                  <a:pt x="447" y="124"/>
                </a:lnTo>
                <a:lnTo>
                  <a:pt x="454" y="124"/>
                </a:lnTo>
                <a:lnTo>
                  <a:pt x="461" y="125"/>
                </a:lnTo>
                <a:lnTo>
                  <a:pt x="467" y="125"/>
                </a:lnTo>
                <a:lnTo>
                  <a:pt x="475" y="124"/>
                </a:lnTo>
                <a:lnTo>
                  <a:pt x="482" y="124"/>
                </a:lnTo>
                <a:lnTo>
                  <a:pt x="488" y="123"/>
                </a:lnTo>
                <a:lnTo>
                  <a:pt x="493" y="121"/>
                </a:lnTo>
                <a:lnTo>
                  <a:pt x="498" y="114"/>
                </a:lnTo>
                <a:lnTo>
                  <a:pt x="505" y="113"/>
                </a:lnTo>
                <a:lnTo>
                  <a:pt x="524" y="109"/>
                </a:lnTo>
                <a:lnTo>
                  <a:pt x="530" y="109"/>
                </a:lnTo>
                <a:lnTo>
                  <a:pt x="524" y="110"/>
                </a:lnTo>
                <a:lnTo>
                  <a:pt x="518" y="113"/>
                </a:lnTo>
                <a:lnTo>
                  <a:pt x="512" y="115"/>
                </a:lnTo>
                <a:lnTo>
                  <a:pt x="518" y="115"/>
                </a:lnTo>
                <a:lnTo>
                  <a:pt x="525" y="115"/>
                </a:lnTo>
                <a:lnTo>
                  <a:pt x="532" y="114"/>
                </a:lnTo>
                <a:lnTo>
                  <a:pt x="540" y="114"/>
                </a:lnTo>
                <a:lnTo>
                  <a:pt x="545" y="114"/>
                </a:lnTo>
                <a:lnTo>
                  <a:pt x="552" y="111"/>
                </a:lnTo>
                <a:lnTo>
                  <a:pt x="558" y="110"/>
                </a:lnTo>
                <a:lnTo>
                  <a:pt x="565" y="110"/>
                </a:lnTo>
                <a:lnTo>
                  <a:pt x="571" y="109"/>
                </a:lnTo>
                <a:lnTo>
                  <a:pt x="577" y="108"/>
                </a:lnTo>
                <a:lnTo>
                  <a:pt x="584" y="109"/>
                </a:lnTo>
                <a:lnTo>
                  <a:pt x="577" y="110"/>
                </a:lnTo>
                <a:lnTo>
                  <a:pt x="572" y="113"/>
                </a:lnTo>
                <a:lnTo>
                  <a:pt x="565" y="114"/>
                </a:lnTo>
                <a:lnTo>
                  <a:pt x="558" y="114"/>
                </a:lnTo>
                <a:lnTo>
                  <a:pt x="550" y="115"/>
                </a:lnTo>
                <a:lnTo>
                  <a:pt x="543" y="115"/>
                </a:lnTo>
                <a:lnTo>
                  <a:pt x="536" y="116"/>
                </a:lnTo>
                <a:lnTo>
                  <a:pt x="529" y="117"/>
                </a:lnTo>
                <a:lnTo>
                  <a:pt x="521" y="118"/>
                </a:lnTo>
                <a:lnTo>
                  <a:pt x="516" y="123"/>
                </a:lnTo>
                <a:lnTo>
                  <a:pt x="528" y="123"/>
                </a:lnTo>
                <a:lnTo>
                  <a:pt x="535" y="123"/>
                </a:lnTo>
                <a:lnTo>
                  <a:pt x="542" y="123"/>
                </a:lnTo>
                <a:lnTo>
                  <a:pt x="548" y="122"/>
                </a:lnTo>
                <a:lnTo>
                  <a:pt x="555" y="122"/>
                </a:lnTo>
                <a:lnTo>
                  <a:pt x="563" y="122"/>
                </a:lnTo>
                <a:lnTo>
                  <a:pt x="570" y="121"/>
                </a:lnTo>
                <a:lnTo>
                  <a:pt x="577" y="121"/>
                </a:lnTo>
                <a:lnTo>
                  <a:pt x="584" y="119"/>
                </a:lnTo>
                <a:lnTo>
                  <a:pt x="591" y="118"/>
                </a:lnTo>
                <a:lnTo>
                  <a:pt x="599" y="118"/>
                </a:lnTo>
                <a:lnTo>
                  <a:pt x="604" y="117"/>
                </a:lnTo>
                <a:lnTo>
                  <a:pt x="611" y="117"/>
                </a:lnTo>
                <a:lnTo>
                  <a:pt x="617" y="116"/>
                </a:lnTo>
                <a:lnTo>
                  <a:pt x="624" y="115"/>
                </a:lnTo>
                <a:lnTo>
                  <a:pt x="630" y="114"/>
                </a:lnTo>
                <a:lnTo>
                  <a:pt x="637" y="114"/>
                </a:lnTo>
                <a:lnTo>
                  <a:pt x="644" y="113"/>
                </a:lnTo>
                <a:lnTo>
                  <a:pt x="650" y="111"/>
                </a:lnTo>
                <a:lnTo>
                  <a:pt x="658" y="110"/>
                </a:lnTo>
                <a:lnTo>
                  <a:pt x="665" y="109"/>
                </a:lnTo>
                <a:lnTo>
                  <a:pt x="671" y="108"/>
                </a:lnTo>
                <a:lnTo>
                  <a:pt x="677" y="106"/>
                </a:lnTo>
                <a:lnTo>
                  <a:pt x="684" y="103"/>
                </a:lnTo>
                <a:lnTo>
                  <a:pt x="690" y="99"/>
                </a:lnTo>
                <a:lnTo>
                  <a:pt x="697" y="97"/>
                </a:lnTo>
                <a:lnTo>
                  <a:pt x="704" y="95"/>
                </a:lnTo>
                <a:lnTo>
                  <a:pt x="702" y="95"/>
                </a:lnTo>
                <a:lnTo>
                  <a:pt x="696" y="91"/>
                </a:lnTo>
                <a:lnTo>
                  <a:pt x="702" y="93"/>
                </a:lnTo>
                <a:lnTo>
                  <a:pt x="708" y="94"/>
                </a:lnTo>
                <a:lnTo>
                  <a:pt x="715" y="94"/>
                </a:lnTo>
                <a:lnTo>
                  <a:pt x="722" y="91"/>
                </a:lnTo>
                <a:lnTo>
                  <a:pt x="735" y="89"/>
                </a:lnTo>
                <a:lnTo>
                  <a:pt x="741" y="87"/>
                </a:lnTo>
                <a:lnTo>
                  <a:pt x="748" y="85"/>
                </a:lnTo>
                <a:lnTo>
                  <a:pt x="755" y="84"/>
                </a:lnTo>
                <a:lnTo>
                  <a:pt x="761" y="83"/>
                </a:lnTo>
                <a:lnTo>
                  <a:pt x="752" y="83"/>
                </a:lnTo>
                <a:lnTo>
                  <a:pt x="758" y="83"/>
                </a:lnTo>
                <a:lnTo>
                  <a:pt x="765" y="82"/>
                </a:lnTo>
                <a:lnTo>
                  <a:pt x="779" y="81"/>
                </a:lnTo>
                <a:lnTo>
                  <a:pt x="786" y="79"/>
                </a:lnTo>
                <a:lnTo>
                  <a:pt x="792" y="78"/>
                </a:lnTo>
                <a:lnTo>
                  <a:pt x="800" y="79"/>
                </a:lnTo>
                <a:lnTo>
                  <a:pt x="793" y="81"/>
                </a:lnTo>
                <a:lnTo>
                  <a:pt x="787" y="82"/>
                </a:lnTo>
                <a:lnTo>
                  <a:pt x="780" y="83"/>
                </a:lnTo>
                <a:lnTo>
                  <a:pt x="774" y="83"/>
                </a:lnTo>
                <a:lnTo>
                  <a:pt x="767" y="84"/>
                </a:lnTo>
                <a:lnTo>
                  <a:pt x="761" y="84"/>
                </a:lnTo>
                <a:lnTo>
                  <a:pt x="755" y="86"/>
                </a:lnTo>
                <a:lnTo>
                  <a:pt x="748" y="87"/>
                </a:lnTo>
                <a:lnTo>
                  <a:pt x="756" y="87"/>
                </a:lnTo>
                <a:lnTo>
                  <a:pt x="750" y="89"/>
                </a:lnTo>
                <a:lnTo>
                  <a:pt x="744" y="91"/>
                </a:lnTo>
                <a:lnTo>
                  <a:pt x="737" y="91"/>
                </a:lnTo>
                <a:lnTo>
                  <a:pt x="729" y="94"/>
                </a:lnTo>
                <a:lnTo>
                  <a:pt x="724" y="95"/>
                </a:lnTo>
                <a:lnTo>
                  <a:pt x="717" y="98"/>
                </a:lnTo>
                <a:lnTo>
                  <a:pt x="709" y="99"/>
                </a:lnTo>
                <a:lnTo>
                  <a:pt x="704" y="100"/>
                </a:lnTo>
                <a:lnTo>
                  <a:pt x="698" y="108"/>
                </a:lnTo>
                <a:lnTo>
                  <a:pt x="705" y="107"/>
                </a:lnTo>
                <a:lnTo>
                  <a:pt x="713" y="106"/>
                </a:lnTo>
                <a:lnTo>
                  <a:pt x="720" y="106"/>
                </a:lnTo>
                <a:lnTo>
                  <a:pt x="727" y="106"/>
                </a:lnTo>
                <a:lnTo>
                  <a:pt x="733" y="105"/>
                </a:lnTo>
                <a:lnTo>
                  <a:pt x="747" y="105"/>
                </a:lnTo>
                <a:lnTo>
                  <a:pt x="753" y="106"/>
                </a:lnTo>
                <a:lnTo>
                  <a:pt x="765" y="106"/>
                </a:lnTo>
                <a:lnTo>
                  <a:pt x="773" y="106"/>
                </a:lnTo>
                <a:lnTo>
                  <a:pt x="780" y="108"/>
                </a:lnTo>
                <a:lnTo>
                  <a:pt x="751" y="108"/>
                </a:lnTo>
                <a:lnTo>
                  <a:pt x="744" y="109"/>
                </a:lnTo>
                <a:lnTo>
                  <a:pt x="736" y="109"/>
                </a:lnTo>
                <a:lnTo>
                  <a:pt x="728" y="109"/>
                </a:lnTo>
                <a:lnTo>
                  <a:pt x="722" y="110"/>
                </a:lnTo>
                <a:lnTo>
                  <a:pt x="715" y="110"/>
                </a:lnTo>
                <a:lnTo>
                  <a:pt x="708" y="110"/>
                </a:lnTo>
                <a:lnTo>
                  <a:pt x="702" y="111"/>
                </a:lnTo>
                <a:lnTo>
                  <a:pt x="695" y="113"/>
                </a:lnTo>
                <a:lnTo>
                  <a:pt x="689" y="114"/>
                </a:lnTo>
                <a:lnTo>
                  <a:pt x="683" y="114"/>
                </a:lnTo>
                <a:lnTo>
                  <a:pt x="676" y="115"/>
                </a:lnTo>
                <a:lnTo>
                  <a:pt x="668" y="115"/>
                </a:lnTo>
                <a:lnTo>
                  <a:pt x="662" y="117"/>
                </a:lnTo>
                <a:lnTo>
                  <a:pt x="655" y="118"/>
                </a:lnTo>
                <a:lnTo>
                  <a:pt x="647" y="121"/>
                </a:lnTo>
                <a:lnTo>
                  <a:pt x="655" y="121"/>
                </a:lnTo>
                <a:lnTo>
                  <a:pt x="661" y="121"/>
                </a:lnTo>
                <a:lnTo>
                  <a:pt x="668" y="121"/>
                </a:lnTo>
                <a:lnTo>
                  <a:pt x="675" y="119"/>
                </a:lnTo>
                <a:lnTo>
                  <a:pt x="683" y="119"/>
                </a:lnTo>
                <a:lnTo>
                  <a:pt x="690" y="121"/>
                </a:lnTo>
                <a:lnTo>
                  <a:pt x="702" y="121"/>
                </a:lnTo>
                <a:lnTo>
                  <a:pt x="709" y="121"/>
                </a:lnTo>
                <a:lnTo>
                  <a:pt x="716" y="122"/>
                </a:lnTo>
                <a:lnTo>
                  <a:pt x="709" y="122"/>
                </a:lnTo>
                <a:lnTo>
                  <a:pt x="689" y="122"/>
                </a:lnTo>
                <a:lnTo>
                  <a:pt x="683" y="123"/>
                </a:lnTo>
                <a:lnTo>
                  <a:pt x="663" y="123"/>
                </a:lnTo>
                <a:lnTo>
                  <a:pt x="657" y="123"/>
                </a:lnTo>
                <a:lnTo>
                  <a:pt x="649" y="123"/>
                </a:lnTo>
                <a:lnTo>
                  <a:pt x="642" y="124"/>
                </a:lnTo>
                <a:lnTo>
                  <a:pt x="628" y="124"/>
                </a:lnTo>
                <a:lnTo>
                  <a:pt x="621" y="126"/>
                </a:lnTo>
                <a:lnTo>
                  <a:pt x="615" y="127"/>
                </a:lnTo>
                <a:lnTo>
                  <a:pt x="608" y="127"/>
                </a:lnTo>
                <a:lnTo>
                  <a:pt x="601" y="127"/>
                </a:lnTo>
                <a:lnTo>
                  <a:pt x="595" y="127"/>
                </a:lnTo>
                <a:lnTo>
                  <a:pt x="587" y="129"/>
                </a:lnTo>
                <a:lnTo>
                  <a:pt x="580" y="130"/>
                </a:lnTo>
                <a:lnTo>
                  <a:pt x="573" y="130"/>
                </a:lnTo>
                <a:lnTo>
                  <a:pt x="565" y="130"/>
                </a:lnTo>
                <a:lnTo>
                  <a:pt x="559" y="131"/>
                </a:lnTo>
                <a:lnTo>
                  <a:pt x="551" y="131"/>
                </a:lnTo>
                <a:lnTo>
                  <a:pt x="544" y="131"/>
                </a:lnTo>
                <a:lnTo>
                  <a:pt x="537" y="132"/>
                </a:lnTo>
                <a:lnTo>
                  <a:pt x="529" y="132"/>
                </a:lnTo>
                <a:lnTo>
                  <a:pt x="522" y="132"/>
                </a:lnTo>
                <a:lnTo>
                  <a:pt x="514" y="133"/>
                </a:lnTo>
                <a:lnTo>
                  <a:pt x="508" y="134"/>
                </a:lnTo>
                <a:lnTo>
                  <a:pt x="500" y="135"/>
                </a:lnTo>
                <a:lnTo>
                  <a:pt x="508" y="140"/>
                </a:lnTo>
                <a:lnTo>
                  <a:pt x="513" y="145"/>
                </a:lnTo>
                <a:lnTo>
                  <a:pt x="520" y="149"/>
                </a:lnTo>
                <a:lnTo>
                  <a:pt x="525" y="151"/>
                </a:lnTo>
                <a:lnTo>
                  <a:pt x="527" y="151"/>
                </a:lnTo>
                <a:lnTo>
                  <a:pt x="534" y="153"/>
                </a:lnTo>
                <a:lnTo>
                  <a:pt x="540" y="154"/>
                </a:lnTo>
                <a:lnTo>
                  <a:pt x="545" y="156"/>
                </a:lnTo>
                <a:lnTo>
                  <a:pt x="540" y="156"/>
                </a:lnTo>
                <a:lnTo>
                  <a:pt x="532" y="160"/>
                </a:lnTo>
                <a:lnTo>
                  <a:pt x="527" y="165"/>
                </a:lnTo>
                <a:lnTo>
                  <a:pt x="534" y="167"/>
                </a:lnTo>
                <a:lnTo>
                  <a:pt x="540" y="167"/>
                </a:lnTo>
                <a:lnTo>
                  <a:pt x="546" y="170"/>
                </a:lnTo>
                <a:lnTo>
                  <a:pt x="552" y="171"/>
                </a:lnTo>
                <a:lnTo>
                  <a:pt x="559" y="171"/>
                </a:lnTo>
                <a:lnTo>
                  <a:pt x="567" y="170"/>
                </a:lnTo>
                <a:lnTo>
                  <a:pt x="574" y="168"/>
                </a:lnTo>
                <a:lnTo>
                  <a:pt x="580" y="168"/>
                </a:lnTo>
                <a:lnTo>
                  <a:pt x="587" y="168"/>
                </a:lnTo>
                <a:lnTo>
                  <a:pt x="590" y="168"/>
                </a:lnTo>
                <a:lnTo>
                  <a:pt x="597" y="168"/>
                </a:lnTo>
                <a:lnTo>
                  <a:pt x="590" y="170"/>
                </a:lnTo>
                <a:lnTo>
                  <a:pt x="584" y="171"/>
                </a:lnTo>
                <a:lnTo>
                  <a:pt x="578" y="171"/>
                </a:lnTo>
                <a:lnTo>
                  <a:pt x="565" y="173"/>
                </a:lnTo>
                <a:lnTo>
                  <a:pt x="559" y="173"/>
                </a:lnTo>
                <a:lnTo>
                  <a:pt x="552" y="175"/>
                </a:lnTo>
                <a:lnTo>
                  <a:pt x="545" y="174"/>
                </a:lnTo>
                <a:lnTo>
                  <a:pt x="539" y="173"/>
                </a:lnTo>
                <a:lnTo>
                  <a:pt x="532" y="172"/>
                </a:lnTo>
                <a:lnTo>
                  <a:pt x="525" y="171"/>
                </a:lnTo>
                <a:lnTo>
                  <a:pt x="520" y="173"/>
                </a:lnTo>
                <a:lnTo>
                  <a:pt x="513" y="173"/>
                </a:lnTo>
                <a:lnTo>
                  <a:pt x="519" y="168"/>
                </a:lnTo>
                <a:lnTo>
                  <a:pt x="512" y="164"/>
                </a:lnTo>
                <a:lnTo>
                  <a:pt x="510" y="157"/>
                </a:lnTo>
                <a:lnTo>
                  <a:pt x="502" y="154"/>
                </a:lnTo>
                <a:lnTo>
                  <a:pt x="494" y="150"/>
                </a:lnTo>
                <a:lnTo>
                  <a:pt x="488" y="148"/>
                </a:lnTo>
                <a:lnTo>
                  <a:pt x="482" y="145"/>
                </a:lnTo>
                <a:lnTo>
                  <a:pt x="475" y="140"/>
                </a:lnTo>
                <a:lnTo>
                  <a:pt x="469" y="138"/>
                </a:lnTo>
                <a:lnTo>
                  <a:pt x="463" y="137"/>
                </a:lnTo>
                <a:lnTo>
                  <a:pt x="430" y="137"/>
                </a:lnTo>
                <a:lnTo>
                  <a:pt x="422" y="138"/>
                </a:lnTo>
                <a:lnTo>
                  <a:pt x="416" y="137"/>
                </a:lnTo>
                <a:lnTo>
                  <a:pt x="409" y="137"/>
                </a:lnTo>
                <a:lnTo>
                  <a:pt x="403" y="135"/>
                </a:lnTo>
                <a:lnTo>
                  <a:pt x="396" y="134"/>
                </a:lnTo>
                <a:lnTo>
                  <a:pt x="390" y="134"/>
                </a:lnTo>
                <a:lnTo>
                  <a:pt x="384" y="134"/>
                </a:lnTo>
                <a:lnTo>
                  <a:pt x="377" y="134"/>
                </a:lnTo>
                <a:lnTo>
                  <a:pt x="371" y="135"/>
                </a:lnTo>
                <a:lnTo>
                  <a:pt x="364" y="139"/>
                </a:lnTo>
                <a:lnTo>
                  <a:pt x="359" y="142"/>
                </a:lnTo>
                <a:lnTo>
                  <a:pt x="352" y="145"/>
                </a:lnTo>
                <a:lnTo>
                  <a:pt x="352" y="151"/>
                </a:lnTo>
                <a:lnTo>
                  <a:pt x="364" y="151"/>
                </a:lnTo>
                <a:lnTo>
                  <a:pt x="369" y="153"/>
                </a:lnTo>
                <a:lnTo>
                  <a:pt x="376" y="153"/>
                </a:lnTo>
                <a:lnTo>
                  <a:pt x="384" y="154"/>
                </a:lnTo>
                <a:lnTo>
                  <a:pt x="389" y="157"/>
                </a:lnTo>
                <a:lnTo>
                  <a:pt x="382" y="155"/>
                </a:lnTo>
                <a:lnTo>
                  <a:pt x="376" y="155"/>
                </a:lnTo>
                <a:lnTo>
                  <a:pt x="369" y="154"/>
                </a:lnTo>
                <a:lnTo>
                  <a:pt x="363" y="154"/>
                </a:lnTo>
                <a:lnTo>
                  <a:pt x="357" y="153"/>
                </a:lnTo>
                <a:lnTo>
                  <a:pt x="349" y="154"/>
                </a:lnTo>
                <a:lnTo>
                  <a:pt x="343" y="159"/>
                </a:lnTo>
                <a:lnTo>
                  <a:pt x="340" y="165"/>
                </a:lnTo>
                <a:lnTo>
                  <a:pt x="346" y="166"/>
                </a:lnTo>
                <a:lnTo>
                  <a:pt x="354" y="168"/>
                </a:lnTo>
                <a:lnTo>
                  <a:pt x="360" y="168"/>
                </a:lnTo>
                <a:lnTo>
                  <a:pt x="367" y="167"/>
                </a:lnTo>
                <a:lnTo>
                  <a:pt x="374" y="168"/>
                </a:lnTo>
                <a:lnTo>
                  <a:pt x="380" y="174"/>
                </a:lnTo>
                <a:lnTo>
                  <a:pt x="384" y="181"/>
                </a:lnTo>
                <a:lnTo>
                  <a:pt x="389" y="183"/>
                </a:lnTo>
                <a:lnTo>
                  <a:pt x="387" y="190"/>
                </a:lnTo>
                <a:lnTo>
                  <a:pt x="384" y="197"/>
                </a:lnTo>
                <a:lnTo>
                  <a:pt x="389" y="197"/>
                </a:lnTo>
                <a:lnTo>
                  <a:pt x="396" y="200"/>
                </a:lnTo>
                <a:lnTo>
                  <a:pt x="402" y="204"/>
                </a:lnTo>
                <a:lnTo>
                  <a:pt x="408" y="205"/>
                </a:lnTo>
                <a:lnTo>
                  <a:pt x="402" y="206"/>
                </a:lnTo>
                <a:lnTo>
                  <a:pt x="395" y="205"/>
                </a:lnTo>
                <a:lnTo>
                  <a:pt x="392" y="204"/>
                </a:lnTo>
                <a:lnTo>
                  <a:pt x="389" y="202"/>
                </a:lnTo>
                <a:lnTo>
                  <a:pt x="382" y="200"/>
                </a:lnTo>
                <a:lnTo>
                  <a:pt x="376" y="199"/>
                </a:lnTo>
                <a:lnTo>
                  <a:pt x="369" y="200"/>
                </a:lnTo>
                <a:lnTo>
                  <a:pt x="364" y="202"/>
                </a:lnTo>
                <a:lnTo>
                  <a:pt x="358" y="206"/>
                </a:lnTo>
                <a:lnTo>
                  <a:pt x="364" y="207"/>
                </a:lnTo>
                <a:lnTo>
                  <a:pt x="370" y="210"/>
                </a:lnTo>
                <a:lnTo>
                  <a:pt x="376" y="210"/>
                </a:lnTo>
                <a:lnTo>
                  <a:pt x="382" y="210"/>
                </a:lnTo>
                <a:lnTo>
                  <a:pt x="389" y="211"/>
                </a:lnTo>
                <a:lnTo>
                  <a:pt x="395" y="212"/>
                </a:lnTo>
                <a:lnTo>
                  <a:pt x="402" y="212"/>
                </a:lnTo>
                <a:lnTo>
                  <a:pt x="409" y="211"/>
                </a:lnTo>
                <a:lnTo>
                  <a:pt x="416" y="211"/>
                </a:lnTo>
                <a:lnTo>
                  <a:pt x="423" y="212"/>
                </a:lnTo>
                <a:lnTo>
                  <a:pt x="430" y="213"/>
                </a:lnTo>
                <a:lnTo>
                  <a:pt x="436" y="214"/>
                </a:lnTo>
                <a:lnTo>
                  <a:pt x="451" y="213"/>
                </a:lnTo>
                <a:lnTo>
                  <a:pt x="457" y="212"/>
                </a:lnTo>
                <a:lnTo>
                  <a:pt x="463" y="208"/>
                </a:lnTo>
                <a:lnTo>
                  <a:pt x="470" y="207"/>
                </a:lnTo>
                <a:lnTo>
                  <a:pt x="478" y="205"/>
                </a:lnTo>
                <a:lnTo>
                  <a:pt x="485" y="206"/>
                </a:lnTo>
                <a:lnTo>
                  <a:pt x="478" y="208"/>
                </a:lnTo>
                <a:lnTo>
                  <a:pt x="470" y="214"/>
                </a:lnTo>
                <a:lnTo>
                  <a:pt x="465" y="215"/>
                </a:lnTo>
                <a:lnTo>
                  <a:pt x="451" y="215"/>
                </a:lnTo>
                <a:lnTo>
                  <a:pt x="444" y="216"/>
                </a:lnTo>
                <a:lnTo>
                  <a:pt x="430" y="216"/>
                </a:lnTo>
                <a:lnTo>
                  <a:pt x="424" y="216"/>
                </a:lnTo>
                <a:lnTo>
                  <a:pt x="410" y="216"/>
                </a:lnTo>
                <a:lnTo>
                  <a:pt x="403" y="219"/>
                </a:lnTo>
                <a:lnTo>
                  <a:pt x="409" y="221"/>
                </a:lnTo>
                <a:lnTo>
                  <a:pt x="416" y="222"/>
                </a:lnTo>
                <a:lnTo>
                  <a:pt x="422" y="223"/>
                </a:lnTo>
                <a:lnTo>
                  <a:pt x="429" y="222"/>
                </a:lnTo>
                <a:lnTo>
                  <a:pt x="435" y="223"/>
                </a:lnTo>
                <a:lnTo>
                  <a:pt x="428" y="222"/>
                </a:lnTo>
                <a:lnTo>
                  <a:pt x="422" y="226"/>
                </a:lnTo>
                <a:lnTo>
                  <a:pt x="428" y="231"/>
                </a:lnTo>
                <a:lnTo>
                  <a:pt x="422" y="231"/>
                </a:lnTo>
                <a:lnTo>
                  <a:pt x="415" y="227"/>
                </a:lnTo>
                <a:lnTo>
                  <a:pt x="408" y="224"/>
                </a:lnTo>
                <a:lnTo>
                  <a:pt x="402" y="224"/>
                </a:lnTo>
                <a:lnTo>
                  <a:pt x="396" y="221"/>
                </a:lnTo>
                <a:lnTo>
                  <a:pt x="390" y="220"/>
                </a:lnTo>
                <a:lnTo>
                  <a:pt x="384" y="216"/>
                </a:lnTo>
                <a:lnTo>
                  <a:pt x="376" y="216"/>
                </a:lnTo>
                <a:lnTo>
                  <a:pt x="369" y="216"/>
                </a:lnTo>
                <a:lnTo>
                  <a:pt x="364" y="215"/>
                </a:lnTo>
                <a:lnTo>
                  <a:pt x="350" y="215"/>
                </a:lnTo>
                <a:lnTo>
                  <a:pt x="343" y="214"/>
                </a:lnTo>
                <a:lnTo>
                  <a:pt x="337" y="212"/>
                </a:lnTo>
                <a:lnTo>
                  <a:pt x="330" y="213"/>
                </a:lnTo>
                <a:lnTo>
                  <a:pt x="323" y="213"/>
                </a:lnTo>
                <a:lnTo>
                  <a:pt x="317" y="214"/>
                </a:lnTo>
                <a:lnTo>
                  <a:pt x="310" y="216"/>
                </a:lnTo>
                <a:lnTo>
                  <a:pt x="304" y="216"/>
                </a:lnTo>
                <a:lnTo>
                  <a:pt x="298" y="216"/>
                </a:lnTo>
                <a:lnTo>
                  <a:pt x="290" y="218"/>
                </a:lnTo>
                <a:lnTo>
                  <a:pt x="284" y="218"/>
                </a:lnTo>
                <a:lnTo>
                  <a:pt x="277" y="218"/>
                </a:lnTo>
                <a:lnTo>
                  <a:pt x="270" y="219"/>
                </a:lnTo>
                <a:lnTo>
                  <a:pt x="265" y="219"/>
                </a:lnTo>
                <a:lnTo>
                  <a:pt x="257" y="221"/>
                </a:lnTo>
                <a:lnTo>
                  <a:pt x="251" y="222"/>
                </a:lnTo>
                <a:lnTo>
                  <a:pt x="245" y="226"/>
                </a:lnTo>
                <a:lnTo>
                  <a:pt x="239" y="229"/>
                </a:lnTo>
                <a:lnTo>
                  <a:pt x="233" y="232"/>
                </a:lnTo>
                <a:lnTo>
                  <a:pt x="240" y="234"/>
                </a:lnTo>
                <a:lnTo>
                  <a:pt x="232" y="234"/>
                </a:lnTo>
                <a:lnTo>
                  <a:pt x="226" y="234"/>
                </a:lnTo>
                <a:lnTo>
                  <a:pt x="219" y="236"/>
                </a:lnTo>
                <a:lnTo>
                  <a:pt x="212" y="238"/>
                </a:lnTo>
                <a:lnTo>
                  <a:pt x="207" y="239"/>
                </a:lnTo>
                <a:lnTo>
                  <a:pt x="200" y="245"/>
                </a:lnTo>
                <a:lnTo>
                  <a:pt x="198" y="252"/>
                </a:lnTo>
                <a:lnTo>
                  <a:pt x="206" y="253"/>
                </a:lnTo>
                <a:lnTo>
                  <a:pt x="199" y="253"/>
                </a:lnTo>
                <a:lnTo>
                  <a:pt x="192" y="254"/>
                </a:lnTo>
                <a:lnTo>
                  <a:pt x="186" y="258"/>
                </a:lnTo>
                <a:lnTo>
                  <a:pt x="192" y="258"/>
                </a:lnTo>
                <a:lnTo>
                  <a:pt x="198" y="259"/>
                </a:lnTo>
                <a:lnTo>
                  <a:pt x="206" y="259"/>
                </a:lnTo>
                <a:lnTo>
                  <a:pt x="212" y="258"/>
                </a:lnTo>
                <a:lnTo>
                  <a:pt x="218" y="258"/>
                </a:lnTo>
                <a:lnTo>
                  <a:pt x="224" y="255"/>
                </a:lnTo>
                <a:lnTo>
                  <a:pt x="230" y="253"/>
                </a:lnTo>
                <a:lnTo>
                  <a:pt x="237" y="253"/>
                </a:lnTo>
                <a:lnTo>
                  <a:pt x="243" y="253"/>
                </a:lnTo>
                <a:lnTo>
                  <a:pt x="250" y="251"/>
                </a:lnTo>
                <a:lnTo>
                  <a:pt x="256" y="247"/>
                </a:lnTo>
                <a:lnTo>
                  <a:pt x="262" y="246"/>
                </a:lnTo>
                <a:lnTo>
                  <a:pt x="270" y="243"/>
                </a:lnTo>
                <a:lnTo>
                  <a:pt x="263" y="247"/>
                </a:lnTo>
                <a:lnTo>
                  <a:pt x="257" y="251"/>
                </a:lnTo>
                <a:lnTo>
                  <a:pt x="251" y="253"/>
                </a:lnTo>
                <a:lnTo>
                  <a:pt x="244" y="255"/>
                </a:lnTo>
                <a:lnTo>
                  <a:pt x="238" y="261"/>
                </a:lnTo>
                <a:lnTo>
                  <a:pt x="244" y="261"/>
                </a:lnTo>
                <a:lnTo>
                  <a:pt x="251" y="260"/>
                </a:lnTo>
                <a:lnTo>
                  <a:pt x="258" y="260"/>
                </a:lnTo>
                <a:lnTo>
                  <a:pt x="266" y="259"/>
                </a:lnTo>
                <a:lnTo>
                  <a:pt x="272" y="258"/>
                </a:lnTo>
                <a:lnTo>
                  <a:pt x="278" y="255"/>
                </a:lnTo>
                <a:lnTo>
                  <a:pt x="285" y="253"/>
                </a:lnTo>
                <a:lnTo>
                  <a:pt x="291" y="250"/>
                </a:lnTo>
                <a:lnTo>
                  <a:pt x="298" y="247"/>
                </a:lnTo>
                <a:lnTo>
                  <a:pt x="304" y="244"/>
                </a:lnTo>
                <a:lnTo>
                  <a:pt x="310" y="240"/>
                </a:lnTo>
                <a:lnTo>
                  <a:pt x="317" y="236"/>
                </a:lnTo>
                <a:lnTo>
                  <a:pt x="323" y="234"/>
                </a:lnTo>
                <a:lnTo>
                  <a:pt x="330" y="232"/>
                </a:lnTo>
                <a:lnTo>
                  <a:pt x="323" y="235"/>
                </a:lnTo>
                <a:lnTo>
                  <a:pt x="317" y="238"/>
                </a:lnTo>
                <a:lnTo>
                  <a:pt x="312" y="245"/>
                </a:lnTo>
                <a:lnTo>
                  <a:pt x="318" y="245"/>
                </a:lnTo>
                <a:lnTo>
                  <a:pt x="305" y="247"/>
                </a:lnTo>
                <a:lnTo>
                  <a:pt x="299" y="253"/>
                </a:lnTo>
                <a:lnTo>
                  <a:pt x="305" y="252"/>
                </a:lnTo>
                <a:lnTo>
                  <a:pt x="311" y="252"/>
                </a:lnTo>
                <a:lnTo>
                  <a:pt x="317" y="253"/>
                </a:lnTo>
                <a:lnTo>
                  <a:pt x="325" y="255"/>
                </a:lnTo>
                <a:lnTo>
                  <a:pt x="331" y="255"/>
                </a:lnTo>
                <a:lnTo>
                  <a:pt x="325" y="255"/>
                </a:lnTo>
                <a:lnTo>
                  <a:pt x="318" y="254"/>
                </a:lnTo>
                <a:lnTo>
                  <a:pt x="312" y="253"/>
                </a:lnTo>
                <a:lnTo>
                  <a:pt x="305" y="253"/>
                </a:lnTo>
                <a:lnTo>
                  <a:pt x="300" y="255"/>
                </a:lnTo>
                <a:lnTo>
                  <a:pt x="291" y="255"/>
                </a:lnTo>
                <a:lnTo>
                  <a:pt x="285" y="261"/>
                </a:lnTo>
                <a:lnTo>
                  <a:pt x="291" y="261"/>
                </a:lnTo>
                <a:lnTo>
                  <a:pt x="299" y="261"/>
                </a:lnTo>
                <a:lnTo>
                  <a:pt x="306" y="260"/>
                </a:lnTo>
                <a:lnTo>
                  <a:pt x="313" y="261"/>
                </a:lnTo>
                <a:lnTo>
                  <a:pt x="306" y="261"/>
                </a:lnTo>
                <a:lnTo>
                  <a:pt x="300" y="261"/>
                </a:lnTo>
                <a:lnTo>
                  <a:pt x="292" y="263"/>
                </a:lnTo>
                <a:lnTo>
                  <a:pt x="286" y="263"/>
                </a:lnTo>
                <a:lnTo>
                  <a:pt x="280" y="261"/>
                </a:lnTo>
                <a:lnTo>
                  <a:pt x="267" y="264"/>
                </a:lnTo>
                <a:lnTo>
                  <a:pt x="261" y="266"/>
                </a:lnTo>
                <a:lnTo>
                  <a:pt x="254" y="267"/>
                </a:lnTo>
                <a:lnTo>
                  <a:pt x="249" y="269"/>
                </a:lnTo>
                <a:lnTo>
                  <a:pt x="255" y="272"/>
                </a:lnTo>
                <a:lnTo>
                  <a:pt x="261" y="270"/>
                </a:lnTo>
                <a:lnTo>
                  <a:pt x="275" y="270"/>
                </a:lnTo>
                <a:lnTo>
                  <a:pt x="282" y="270"/>
                </a:lnTo>
                <a:lnTo>
                  <a:pt x="288" y="269"/>
                </a:lnTo>
                <a:lnTo>
                  <a:pt x="293" y="270"/>
                </a:lnTo>
                <a:lnTo>
                  <a:pt x="301" y="271"/>
                </a:lnTo>
                <a:lnTo>
                  <a:pt x="293" y="270"/>
                </a:lnTo>
                <a:lnTo>
                  <a:pt x="287" y="270"/>
                </a:lnTo>
                <a:lnTo>
                  <a:pt x="281" y="272"/>
                </a:lnTo>
                <a:lnTo>
                  <a:pt x="274" y="271"/>
                </a:lnTo>
                <a:lnTo>
                  <a:pt x="269" y="272"/>
                </a:lnTo>
                <a:lnTo>
                  <a:pt x="262" y="272"/>
                </a:lnTo>
                <a:lnTo>
                  <a:pt x="255" y="277"/>
                </a:lnTo>
                <a:lnTo>
                  <a:pt x="261" y="275"/>
                </a:lnTo>
                <a:lnTo>
                  <a:pt x="268" y="276"/>
                </a:lnTo>
                <a:lnTo>
                  <a:pt x="261" y="277"/>
                </a:lnTo>
                <a:lnTo>
                  <a:pt x="255" y="279"/>
                </a:lnTo>
                <a:lnTo>
                  <a:pt x="248" y="285"/>
                </a:lnTo>
                <a:lnTo>
                  <a:pt x="254" y="286"/>
                </a:lnTo>
                <a:lnTo>
                  <a:pt x="261" y="287"/>
                </a:lnTo>
                <a:lnTo>
                  <a:pt x="274" y="285"/>
                </a:lnTo>
                <a:lnTo>
                  <a:pt x="280" y="283"/>
                </a:lnTo>
                <a:lnTo>
                  <a:pt x="274" y="285"/>
                </a:lnTo>
                <a:lnTo>
                  <a:pt x="268" y="287"/>
                </a:lnTo>
                <a:lnTo>
                  <a:pt x="261" y="292"/>
                </a:lnTo>
                <a:lnTo>
                  <a:pt x="268" y="293"/>
                </a:lnTo>
                <a:lnTo>
                  <a:pt x="274" y="292"/>
                </a:lnTo>
                <a:lnTo>
                  <a:pt x="280" y="292"/>
                </a:lnTo>
                <a:lnTo>
                  <a:pt x="287" y="294"/>
                </a:lnTo>
                <a:lnTo>
                  <a:pt x="293" y="294"/>
                </a:lnTo>
                <a:lnTo>
                  <a:pt x="301" y="293"/>
                </a:lnTo>
                <a:lnTo>
                  <a:pt x="308" y="291"/>
                </a:lnTo>
                <a:lnTo>
                  <a:pt x="313" y="289"/>
                </a:lnTo>
                <a:lnTo>
                  <a:pt x="320" y="287"/>
                </a:lnTo>
                <a:lnTo>
                  <a:pt x="327" y="285"/>
                </a:lnTo>
                <a:lnTo>
                  <a:pt x="333" y="283"/>
                </a:lnTo>
                <a:lnTo>
                  <a:pt x="340" y="279"/>
                </a:lnTo>
                <a:lnTo>
                  <a:pt x="345" y="277"/>
                </a:lnTo>
                <a:lnTo>
                  <a:pt x="352" y="274"/>
                </a:lnTo>
                <a:lnTo>
                  <a:pt x="360" y="271"/>
                </a:lnTo>
                <a:lnTo>
                  <a:pt x="365" y="270"/>
                </a:lnTo>
                <a:lnTo>
                  <a:pt x="372" y="263"/>
                </a:lnTo>
                <a:lnTo>
                  <a:pt x="379" y="261"/>
                </a:lnTo>
                <a:lnTo>
                  <a:pt x="386" y="261"/>
                </a:lnTo>
                <a:lnTo>
                  <a:pt x="392" y="261"/>
                </a:lnTo>
                <a:lnTo>
                  <a:pt x="387" y="263"/>
                </a:lnTo>
                <a:lnTo>
                  <a:pt x="379" y="263"/>
                </a:lnTo>
                <a:lnTo>
                  <a:pt x="374" y="270"/>
                </a:lnTo>
                <a:lnTo>
                  <a:pt x="367" y="274"/>
                </a:lnTo>
                <a:lnTo>
                  <a:pt x="360" y="276"/>
                </a:lnTo>
                <a:lnTo>
                  <a:pt x="354" y="279"/>
                </a:lnTo>
                <a:lnTo>
                  <a:pt x="347" y="282"/>
                </a:lnTo>
                <a:lnTo>
                  <a:pt x="340" y="285"/>
                </a:lnTo>
                <a:lnTo>
                  <a:pt x="333" y="286"/>
                </a:lnTo>
                <a:lnTo>
                  <a:pt x="328" y="289"/>
                </a:lnTo>
                <a:lnTo>
                  <a:pt x="320" y="291"/>
                </a:lnTo>
                <a:lnTo>
                  <a:pt x="314" y="294"/>
                </a:lnTo>
                <a:lnTo>
                  <a:pt x="308" y="294"/>
                </a:lnTo>
                <a:lnTo>
                  <a:pt x="302" y="295"/>
                </a:lnTo>
                <a:lnTo>
                  <a:pt x="295" y="299"/>
                </a:lnTo>
                <a:lnTo>
                  <a:pt x="302" y="303"/>
                </a:lnTo>
                <a:lnTo>
                  <a:pt x="295" y="302"/>
                </a:lnTo>
                <a:lnTo>
                  <a:pt x="289" y="301"/>
                </a:lnTo>
                <a:lnTo>
                  <a:pt x="283" y="300"/>
                </a:lnTo>
                <a:lnTo>
                  <a:pt x="270" y="301"/>
                </a:lnTo>
                <a:lnTo>
                  <a:pt x="262" y="300"/>
                </a:lnTo>
                <a:lnTo>
                  <a:pt x="256" y="307"/>
                </a:lnTo>
                <a:lnTo>
                  <a:pt x="250" y="305"/>
                </a:lnTo>
                <a:lnTo>
                  <a:pt x="243" y="301"/>
                </a:lnTo>
                <a:lnTo>
                  <a:pt x="238" y="301"/>
                </a:lnTo>
                <a:lnTo>
                  <a:pt x="230" y="300"/>
                </a:lnTo>
                <a:lnTo>
                  <a:pt x="225" y="296"/>
                </a:lnTo>
                <a:lnTo>
                  <a:pt x="218" y="297"/>
                </a:lnTo>
                <a:lnTo>
                  <a:pt x="211" y="299"/>
                </a:lnTo>
                <a:lnTo>
                  <a:pt x="218" y="292"/>
                </a:lnTo>
                <a:lnTo>
                  <a:pt x="220" y="285"/>
                </a:lnTo>
                <a:lnTo>
                  <a:pt x="218" y="278"/>
                </a:lnTo>
                <a:lnTo>
                  <a:pt x="212" y="275"/>
                </a:lnTo>
                <a:lnTo>
                  <a:pt x="206" y="274"/>
                </a:lnTo>
                <a:lnTo>
                  <a:pt x="199" y="272"/>
                </a:lnTo>
                <a:lnTo>
                  <a:pt x="193" y="271"/>
                </a:lnTo>
                <a:lnTo>
                  <a:pt x="187" y="271"/>
                </a:lnTo>
                <a:lnTo>
                  <a:pt x="180" y="270"/>
                </a:lnTo>
                <a:lnTo>
                  <a:pt x="172" y="272"/>
                </a:lnTo>
                <a:lnTo>
                  <a:pt x="161" y="274"/>
                </a:lnTo>
                <a:lnTo>
                  <a:pt x="155" y="274"/>
                </a:lnTo>
                <a:lnTo>
                  <a:pt x="148" y="275"/>
                </a:lnTo>
                <a:lnTo>
                  <a:pt x="140" y="276"/>
                </a:lnTo>
                <a:lnTo>
                  <a:pt x="134" y="280"/>
                </a:lnTo>
                <a:lnTo>
                  <a:pt x="128" y="286"/>
                </a:lnTo>
                <a:lnTo>
                  <a:pt x="134" y="289"/>
                </a:lnTo>
                <a:lnTo>
                  <a:pt x="137" y="295"/>
                </a:lnTo>
                <a:lnTo>
                  <a:pt x="130" y="302"/>
                </a:lnTo>
                <a:lnTo>
                  <a:pt x="136" y="303"/>
                </a:lnTo>
                <a:lnTo>
                  <a:pt x="143" y="303"/>
                </a:lnTo>
                <a:lnTo>
                  <a:pt x="151" y="302"/>
                </a:lnTo>
                <a:lnTo>
                  <a:pt x="157" y="301"/>
                </a:lnTo>
                <a:lnTo>
                  <a:pt x="163" y="303"/>
                </a:lnTo>
                <a:lnTo>
                  <a:pt x="157" y="303"/>
                </a:lnTo>
                <a:lnTo>
                  <a:pt x="151" y="303"/>
                </a:lnTo>
                <a:lnTo>
                  <a:pt x="145" y="307"/>
                </a:lnTo>
                <a:lnTo>
                  <a:pt x="151" y="308"/>
                </a:lnTo>
                <a:lnTo>
                  <a:pt x="143" y="311"/>
                </a:lnTo>
                <a:lnTo>
                  <a:pt x="157" y="312"/>
                </a:lnTo>
                <a:lnTo>
                  <a:pt x="151" y="316"/>
                </a:lnTo>
                <a:lnTo>
                  <a:pt x="143" y="312"/>
                </a:lnTo>
                <a:lnTo>
                  <a:pt x="136" y="312"/>
                </a:lnTo>
                <a:lnTo>
                  <a:pt x="130" y="313"/>
                </a:lnTo>
                <a:lnTo>
                  <a:pt x="124" y="317"/>
                </a:lnTo>
                <a:lnTo>
                  <a:pt x="118" y="317"/>
                </a:lnTo>
                <a:lnTo>
                  <a:pt x="111" y="316"/>
                </a:lnTo>
                <a:lnTo>
                  <a:pt x="105" y="316"/>
                </a:lnTo>
                <a:lnTo>
                  <a:pt x="98" y="317"/>
                </a:lnTo>
                <a:lnTo>
                  <a:pt x="91" y="316"/>
                </a:lnTo>
                <a:lnTo>
                  <a:pt x="84" y="316"/>
                </a:lnTo>
                <a:lnTo>
                  <a:pt x="78" y="319"/>
                </a:lnTo>
                <a:lnTo>
                  <a:pt x="71" y="320"/>
                </a:lnTo>
                <a:lnTo>
                  <a:pt x="66" y="323"/>
                </a:lnTo>
                <a:lnTo>
                  <a:pt x="52" y="324"/>
                </a:lnTo>
                <a:lnTo>
                  <a:pt x="46" y="326"/>
                </a:lnTo>
                <a:lnTo>
                  <a:pt x="40" y="328"/>
                </a:lnTo>
                <a:lnTo>
                  <a:pt x="34" y="329"/>
                </a:lnTo>
                <a:lnTo>
                  <a:pt x="27" y="329"/>
                </a:lnTo>
                <a:lnTo>
                  <a:pt x="20" y="333"/>
                </a:lnTo>
                <a:lnTo>
                  <a:pt x="19" y="339"/>
                </a:lnTo>
                <a:lnTo>
                  <a:pt x="13" y="343"/>
                </a:lnTo>
                <a:lnTo>
                  <a:pt x="6" y="345"/>
                </a:lnTo>
                <a:lnTo>
                  <a:pt x="0" y="350"/>
                </a:lnTo>
                <a:lnTo>
                  <a:pt x="6" y="350"/>
                </a:lnTo>
                <a:lnTo>
                  <a:pt x="7" y="357"/>
                </a:lnTo>
                <a:lnTo>
                  <a:pt x="13" y="357"/>
                </a:lnTo>
                <a:lnTo>
                  <a:pt x="19" y="358"/>
                </a:lnTo>
                <a:lnTo>
                  <a:pt x="26" y="356"/>
                </a:lnTo>
                <a:lnTo>
                  <a:pt x="32" y="350"/>
                </a:lnTo>
                <a:lnTo>
                  <a:pt x="39" y="34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1" name="Freeform 1384"/>
          <p:cNvSpPr>
            <a:spLocks/>
          </p:cNvSpPr>
          <p:nvPr/>
        </p:nvSpPr>
        <p:spPr bwMode="auto">
          <a:xfrm>
            <a:off x="2590800" y="2284413"/>
            <a:ext cx="7938" cy="4762"/>
          </a:xfrm>
          <a:custGeom>
            <a:avLst/>
            <a:gdLst>
              <a:gd name="T0" fmla="*/ 0 w 15"/>
              <a:gd name="T1" fmla="*/ 0 h 11"/>
              <a:gd name="T2" fmla="*/ 0 w 15"/>
              <a:gd name="T3" fmla="*/ 0 h 11"/>
              <a:gd name="T4" fmla="*/ 0 w 15"/>
              <a:gd name="T5" fmla="*/ 0 h 11"/>
              <a:gd name="T6" fmla="*/ 0 w 15"/>
              <a:gd name="T7" fmla="*/ 0 h 11"/>
              <a:gd name="T8" fmla="*/ 0 w 15"/>
              <a:gd name="T9" fmla="*/ 0 h 11"/>
              <a:gd name="T10" fmla="*/ 0 w 15"/>
              <a:gd name="T11" fmla="*/ 0 h 11"/>
              <a:gd name="T12" fmla="*/ 0 w 15"/>
              <a:gd name="T13" fmla="*/ 0 h 11"/>
              <a:gd name="T14" fmla="*/ 0 w 15"/>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1"/>
              <a:gd name="T26" fmla="*/ 15 w 1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1">
                <a:moveTo>
                  <a:pt x="8" y="0"/>
                </a:moveTo>
                <a:lnTo>
                  <a:pt x="6" y="0"/>
                </a:lnTo>
                <a:lnTo>
                  <a:pt x="0" y="6"/>
                </a:lnTo>
                <a:lnTo>
                  <a:pt x="3" y="11"/>
                </a:lnTo>
                <a:lnTo>
                  <a:pt x="8" y="9"/>
                </a:lnTo>
                <a:lnTo>
                  <a:pt x="15" y="7"/>
                </a:lnTo>
                <a:lnTo>
                  <a:pt x="13" y="0"/>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2" name="Freeform 1385"/>
          <p:cNvSpPr>
            <a:spLocks/>
          </p:cNvSpPr>
          <p:nvPr/>
        </p:nvSpPr>
        <p:spPr bwMode="auto">
          <a:xfrm>
            <a:off x="2597150" y="1928813"/>
            <a:ext cx="19050" cy="1587"/>
          </a:xfrm>
          <a:custGeom>
            <a:avLst/>
            <a:gdLst>
              <a:gd name="T0" fmla="*/ 0 w 41"/>
              <a:gd name="T1" fmla="*/ 0 h 4"/>
              <a:gd name="T2" fmla="*/ 0 w 41"/>
              <a:gd name="T3" fmla="*/ 0 h 4"/>
              <a:gd name="T4" fmla="*/ 0 w 41"/>
              <a:gd name="T5" fmla="*/ 0 h 4"/>
              <a:gd name="T6" fmla="*/ 0 w 41"/>
              <a:gd name="T7" fmla="*/ 0 h 4"/>
              <a:gd name="T8" fmla="*/ 0 w 41"/>
              <a:gd name="T9" fmla="*/ 0 h 4"/>
              <a:gd name="T10" fmla="*/ 0 w 41"/>
              <a:gd name="T11" fmla="*/ 0 h 4"/>
              <a:gd name="T12" fmla="*/ 0 w 41"/>
              <a:gd name="T13" fmla="*/ 0 h 4"/>
              <a:gd name="T14" fmla="*/ 0 w 41"/>
              <a:gd name="T15" fmla="*/ 0 h 4"/>
              <a:gd name="T16" fmla="*/ 0 w 41"/>
              <a:gd name="T17" fmla="*/ 0 h 4"/>
              <a:gd name="T18" fmla="*/ 0 w 41"/>
              <a:gd name="T19" fmla="*/ 0 h 4"/>
              <a:gd name="T20" fmla="*/ 0 w 41"/>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4"/>
              <a:gd name="T35" fmla="*/ 41 w 41"/>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4">
                <a:moveTo>
                  <a:pt x="40" y="1"/>
                </a:moveTo>
                <a:lnTo>
                  <a:pt x="34" y="0"/>
                </a:lnTo>
                <a:lnTo>
                  <a:pt x="7" y="0"/>
                </a:lnTo>
                <a:lnTo>
                  <a:pt x="0" y="1"/>
                </a:lnTo>
                <a:lnTo>
                  <a:pt x="8" y="3"/>
                </a:lnTo>
                <a:lnTo>
                  <a:pt x="13" y="2"/>
                </a:lnTo>
                <a:lnTo>
                  <a:pt x="20" y="3"/>
                </a:lnTo>
                <a:lnTo>
                  <a:pt x="27" y="4"/>
                </a:lnTo>
                <a:lnTo>
                  <a:pt x="34" y="4"/>
                </a:lnTo>
                <a:lnTo>
                  <a:pt x="41" y="3"/>
                </a:lnTo>
                <a:lnTo>
                  <a:pt x="4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3" name="Freeform 1386"/>
          <p:cNvSpPr>
            <a:spLocks/>
          </p:cNvSpPr>
          <p:nvPr/>
        </p:nvSpPr>
        <p:spPr bwMode="auto">
          <a:xfrm>
            <a:off x="2600325" y="2251075"/>
            <a:ext cx="36513" cy="17463"/>
          </a:xfrm>
          <a:custGeom>
            <a:avLst/>
            <a:gdLst>
              <a:gd name="T0" fmla="*/ 0 w 74"/>
              <a:gd name="T1" fmla="*/ 0 h 37"/>
              <a:gd name="T2" fmla="*/ 0 w 74"/>
              <a:gd name="T3" fmla="*/ 0 h 37"/>
              <a:gd name="T4" fmla="*/ 0 w 74"/>
              <a:gd name="T5" fmla="*/ 0 h 37"/>
              <a:gd name="T6" fmla="*/ 0 w 74"/>
              <a:gd name="T7" fmla="*/ 0 h 37"/>
              <a:gd name="T8" fmla="*/ 0 w 74"/>
              <a:gd name="T9" fmla="*/ 0 h 37"/>
              <a:gd name="T10" fmla="*/ 0 w 74"/>
              <a:gd name="T11" fmla="*/ 0 h 37"/>
              <a:gd name="T12" fmla="*/ 0 w 74"/>
              <a:gd name="T13" fmla="*/ 0 h 37"/>
              <a:gd name="T14" fmla="*/ 0 w 74"/>
              <a:gd name="T15" fmla="*/ 0 h 37"/>
              <a:gd name="T16" fmla="*/ 0 w 74"/>
              <a:gd name="T17" fmla="*/ 0 h 37"/>
              <a:gd name="T18" fmla="*/ 0 w 74"/>
              <a:gd name="T19" fmla="*/ 0 h 37"/>
              <a:gd name="T20" fmla="*/ 0 w 74"/>
              <a:gd name="T21" fmla="*/ 0 h 37"/>
              <a:gd name="T22" fmla="*/ 0 w 74"/>
              <a:gd name="T23" fmla="*/ 0 h 37"/>
              <a:gd name="T24" fmla="*/ 0 w 74"/>
              <a:gd name="T25" fmla="*/ 0 h 37"/>
              <a:gd name="T26" fmla="*/ 0 w 74"/>
              <a:gd name="T27" fmla="*/ 0 h 37"/>
              <a:gd name="T28" fmla="*/ 0 w 74"/>
              <a:gd name="T29" fmla="*/ 0 h 37"/>
              <a:gd name="T30" fmla="*/ 0 w 74"/>
              <a:gd name="T31" fmla="*/ 0 h 37"/>
              <a:gd name="T32" fmla="*/ 0 w 74"/>
              <a:gd name="T33" fmla="*/ 0 h 37"/>
              <a:gd name="T34" fmla="*/ 0 w 74"/>
              <a:gd name="T35" fmla="*/ 0 h 37"/>
              <a:gd name="T36" fmla="*/ 0 w 74"/>
              <a:gd name="T37" fmla="*/ 0 h 37"/>
              <a:gd name="T38" fmla="*/ 0 w 74"/>
              <a:gd name="T39" fmla="*/ 0 h 37"/>
              <a:gd name="T40" fmla="*/ 0 w 74"/>
              <a:gd name="T41" fmla="*/ 0 h 37"/>
              <a:gd name="T42" fmla="*/ 0 w 74"/>
              <a:gd name="T43" fmla="*/ 0 h 37"/>
              <a:gd name="T44" fmla="*/ 0 w 74"/>
              <a:gd name="T45" fmla="*/ 0 h 37"/>
              <a:gd name="T46" fmla="*/ 0 w 74"/>
              <a:gd name="T47" fmla="*/ 0 h 37"/>
              <a:gd name="T48" fmla="*/ 0 w 74"/>
              <a:gd name="T49" fmla="*/ 0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37"/>
              <a:gd name="T77" fmla="*/ 74 w 74"/>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37">
                <a:moveTo>
                  <a:pt x="67" y="0"/>
                </a:moveTo>
                <a:lnTo>
                  <a:pt x="60" y="1"/>
                </a:lnTo>
                <a:lnTo>
                  <a:pt x="54" y="4"/>
                </a:lnTo>
                <a:lnTo>
                  <a:pt x="47" y="8"/>
                </a:lnTo>
                <a:lnTo>
                  <a:pt x="41" y="12"/>
                </a:lnTo>
                <a:lnTo>
                  <a:pt x="35" y="16"/>
                </a:lnTo>
                <a:lnTo>
                  <a:pt x="29" y="20"/>
                </a:lnTo>
                <a:lnTo>
                  <a:pt x="22" y="21"/>
                </a:lnTo>
                <a:lnTo>
                  <a:pt x="16" y="21"/>
                </a:lnTo>
                <a:lnTo>
                  <a:pt x="10" y="25"/>
                </a:lnTo>
                <a:lnTo>
                  <a:pt x="4" y="30"/>
                </a:lnTo>
                <a:lnTo>
                  <a:pt x="0" y="37"/>
                </a:lnTo>
                <a:lnTo>
                  <a:pt x="7" y="37"/>
                </a:lnTo>
                <a:lnTo>
                  <a:pt x="13" y="34"/>
                </a:lnTo>
                <a:lnTo>
                  <a:pt x="19" y="33"/>
                </a:lnTo>
                <a:lnTo>
                  <a:pt x="25" y="32"/>
                </a:lnTo>
                <a:lnTo>
                  <a:pt x="33" y="29"/>
                </a:lnTo>
                <a:lnTo>
                  <a:pt x="39" y="24"/>
                </a:lnTo>
                <a:lnTo>
                  <a:pt x="44" y="21"/>
                </a:lnTo>
                <a:lnTo>
                  <a:pt x="50" y="16"/>
                </a:lnTo>
                <a:lnTo>
                  <a:pt x="56" y="13"/>
                </a:lnTo>
                <a:lnTo>
                  <a:pt x="63" y="12"/>
                </a:lnTo>
                <a:lnTo>
                  <a:pt x="69" y="8"/>
                </a:lnTo>
                <a:lnTo>
                  <a:pt x="74" y="1"/>
                </a:lnTo>
                <a:lnTo>
                  <a:pt x="6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4" name="Freeform 1387"/>
          <p:cNvSpPr>
            <a:spLocks/>
          </p:cNvSpPr>
          <p:nvPr/>
        </p:nvSpPr>
        <p:spPr bwMode="auto">
          <a:xfrm>
            <a:off x="2600325" y="2274888"/>
            <a:ext cx="12700" cy="6350"/>
          </a:xfrm>
          <a:custGeom>
            <a:avLst/>
            <a:gdLst>
              <a:gd name="T0" fmla="*/ 0 w 24"/>
              <a:gd name="T1" fmla="*/ 0 h 14"/>
              <a:gd name="T2" fmla="*/ 0 w 24"/>
              <a:gd name="T3" fmla="*/ 0 h 14"/>
              <a:gd name="T4" fmla="*/ 0 w 24"/>
              <a:gd name="T5" fmla="*/ 0 h 14"/>
              <a:gd name="T6" fmla="*/ 0 w 24"/>
              <a:gd name="T7" fmla="*/ 0 h 14"/>
              <a:gd name="T8" fmla="*/ 0 w 24"/>
              <a:gd name="T9" fmla="*/ 0 h 14"/>
              <a:gd name="T10" fmla="*/ 0 w 24"/>
              <a:gd name="T11" fmla="*/ 0 h 14"/>
              <a:gd name="T12" fmla="*/ 0 w 24"/>
              <a:gd name="T13" fmla="*/ 0 h 14"/>
              <a:gd name="T14" fmla="*/ 0 w 24"/>
              <a:gd name="T15" fmla="*/ 0 h 14"/>
              <a:gd name="T16" fmla="*/ 0 w 24"/>
              <a:gd name="T17" fmla="*/ 0 h 14"/>
              <a:gd name="T18" fmla="*/ 0 w 24"/>
              <a:gd name="T19" fmla="*/ 0 h 14"/>
              <a:gd name="T20" fmla="*/ 0 w 2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4"/>
              <a:gd name="T35" fmla="*/ 24 w 24"/>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4">
                <a:moveTo>
                  <a:pt x="6" y="14"/>
                </a:moveTo>
                <a:lnTo>
                  <a:pt x="12" y="13"/>
                </a:lnTo>
                <a:lnTo>
                  <a:pt x="18" y="6"/>
                </a:lnTo>
                <a:lnTo>
                  <a:pt x="24" y="1"/>
                </a:lnTo>
                <a:lnTo>
                  <a:pt x="18" y="0"/>
                </a:lnTo>
                <a:lnTo>
                  <a:pt x="11" y="1"/>
                </a:lnTo>
                <a:lnTo>
                  <a:pt x="17" y="5"/>
                </a:lnTo>
                <a:lnTo>
                  <a:pt x="11" y="7"/>
                </a:lnTo>
                <a:lnTo>
                  <a:pt x="6" y="9"/>
                </a:lnTo>
                <a:lnTo>
                  <a:pt x="0" y="13"/>
                </a:lnTo>
                <a:lnTo>
                  <a:pt x="6"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5" name="Freeform 1388"/>
          <p:cNvSpPr>
            <a:spLocks/>
          </p:cNvSpPr>
          <p:nvPr/>
        </p:nvSpPr>
        <p:spPr bwMode="auto">
          <a:xfrm>
            <a:off x="2616200" y="2284413"/>
            <a:ext cx="65088" cy="34925"/>
          </a:xfrm>
          <a:custGeom>
            <a:avLst/>
            <a:gdLst>
              <a:gd name="T0" fmla="*/ 0 w 133"/>
              <a:gd name="T1" fmla="*/ 0 h 74"/>
              <a:gd name="T2" fmla="*/ 0 w 133"/>
              <a:gd name="T3" fmla="*/ 0 h 74"/>
              <a:gd name="T4" fmla="*/ 0 w 133"/>
              <a:gd name="T5" fmla="*/ 0 h 74"/>
              <a:gd name="T6" fmla="*/ 0 w 133"/>
              <a:gd name="T7" fmla="*/ 0 h 74"/>
              <a:gd name="T8" fmla="*/ 0 w 133"/>
              <a:gd name="T9" fmla="*/ 0 h 74"/>
              <a:gd name="T10" fmla="*/ 0 w 133"/>
              <a:gd name="T11" fmla="*/ 0 h 74"/>
              <a:gd name="T12" fmla="*/ 0 w 133"/>
              <a:gd name="T13" fmla="*/ 0 h 74"/>
              <a:gd name="T14" fmla="*/ 0 w 133"/>
              <a:gd name="T15" fmla="*/ 0 h 74"/>
              <a:gd name="T16" fmla="*/ 0 w 133"/>
              <a:gd name="T17" fmla="*/ 0 h 74"/>
              <a:gd name="T18" fmla="*/ 0 w 133"/>
              <a:gd name="T19" fmla="*/ 0 h 74"/>
              <a:gd name="T20" fmla="*/ 0 w 133"/>
              <a:gd name="T21" fmla="*/ 0 h 74"/>
              <a:gd name="T22" fmla="*/ 0 w 133"/>
              <a:gd name="T23" fmla="*/ 0 h 74"/>
              <a:gd name="T24" fmla="*/ 0 w 133"/>
              <a:gd name="T25" fmla="*/ 0 h 74"/>
              <a:gd name="T26" fmla="*/ 0 w 133"/>
              <a:gd name="T27" fmla="*/ 0 h 74"/>
              <a:gd name="T28" fmla="*/ 0 w 133"/>
              <a:gd name="T29" fmla="*/ 0 h 74"/>
              <a:gd name="T30" fmla="*/ 0 w 133"/>
              <a:gd name="T31" fmla="*/ 0 h 74"/>
              <a:gd name="T32" fmla="*/ 0 w 133"/>
              <a:gd name="T33" fmla="*/ 0 h 74"/>
              <a:gd name="T34" fmla="*/ 0 w 133"/>
              <a:gd name="T35" fmla="*/ 0 h 74"/>
              <a:gd name="T36" fmla="*/ 0 w 133"/>
              <a:gd name="T37" fmla="*/ 0 h 74"/>
              <a:gd name="T38" fmla="*/ 0 w 133"/>
              <a:gd name="T39" fmla="*/ 0 h 74"/>
              <a:gd name="T40" fmla="*/ 0 w 133"/>
              <a:gd name="T41" fmla="*/ 0 h 74"/>
              <a:gd name="T42" fmla="*/ 0 w 133"/>
              <a:gd name="T43" fmla="*/ 0 h 74"/>
              <a:gd name="T44" fmla="*/ 0 w 133"/>
              <a:gd name="T45" fmla="*/ 0 h 74"/>
              <a:gd name="T46" fmla="*/ 0 w 133"/>
              <a:gd name="T47" fmla="*/ 0 h 74"/>
              <a:gd name="T48" fmla="*/ 0 w 133"/>
              <a:gd name="T49" fmla="*/ 0 h 74"/>
              <a:gd name="T50" fmla="*/ 0 w 133"/>
              <a:gd name="T51" fmla="*/ 0 h 74"/>
              <a:gd name="T52" fmla="*/ 0 w 133"/>
              <a:gd name="T53" fmla="*/ 0 h 74"/>
              <a:gd name="T54" fmla="*/ 0 w 133"/>
              <a:gd name="T55" fmla="*/ 0 h 74"/>
              <a:gd name="T56" fmla="*/ 0 w 133"/>
              <a:gd name="T57" fmla="*/ 0 h 74"/>
              <a:gd name="T58" fmla="*/ 0 w 133"/>
              <a:gd name="T59" fmla="*/ 0 h 74"/>
              <a:gd name="T60" fmla="*/ 0 w 133"/>
              <a:gd name="T61" fmla="*/ 0 h 74"/>
              <a:gd name="T62" fmla="*/ 0 w 133"/>
              <a:gd name="T63" fmla="*/ 0 h 74"/>
              <a:gd name="T64" fmla="*/ 0 w 133"/>
              <a:gd name="T65" fmla="*/ 0 h 74"/>
              <a:gd name="T66" fmla="*/ 0 w 133"/>
              <a:gd name="T67" fmla="*/ 0 h 74"/>
              <a:gd name="T68" fmla="*/ 0 w 133"/>
              <a:gd name="T69" fmla="*/ 0 h 74"/>
              <a:gd name="T70" fmla="*/ 0 w 133"/>
              <a:gd name="T71" fmla="*/ 0 h 74"/>
              <a:gd name="T72" fmla="*/ 0 w 133"/>
              <a:gd name="T73" fmla="*/ 0 h 74"/>
              <a:gd name="T74" fmla="*/ 0 w 133"/>
              <a:gd name="T75" fmla="*/ 0 h 74"/>
              <a:gd name="T76" fmla="*/ 0 w 133"/>
              <a:gd name="T77" fmla="*/ 0 h 74"/>
              <a:gd name="T78" fmla="*/ 0 w 133"/>
              <a:gd name="T79" fmla="*/ 0 h 74"/>
              <a:gd name="T80" fmla="*/ 0 w 133"/>
              <a:gd name="T81" fmla="*/ 0 h 74"/>
              <a:gd name="T82" fmla="*/ 0 w 133"/>
              <a:gd name="T83" fmla="*/ 0 h 74"/>
              <a:gd name="T84" fmla="*/ 0 w 133"/>
              <a:gd name="T85" fmla="*/ 0 h 74"/>
              <a:gd name="T86" fmla="*/ 0 w 133"/>
              <a:gd name="T87" fmla="*/ 0 h 74"/>
              <a:gd name="T88" fmla="*/ 0 w 133"/>
              <a:gd name="T89" fmla="*/ 0 h 74"/>
              <a:gd name="T90" fmla="*/ 0 w 133"/>
              <a:gd name="T91" fmla="*/ 0 h 74"/>
              <a:gd name="T92" fmla="*/ 0 w 133"/>
              <a:gd name="T93" fmla="*/ 0 h 74"/>
              <a:gd name="T94" fmla="*/ 0 w 133"/>
              <a:gd name="T95" fmla="*/ 0 h 74"/>
              <a:gd name="T96" fmla="*/ 0 w 133"/>
              <a:gd name="T97" fmla="*/ 0 h 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
              <a:gd name="T148" fmla="*/ 0 h 74"/>
              <a:gd name="T149" fmla="*/ 133 w 133"/>
              <a:gd name="T150" fmla="*/ 74 h 7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 h="74">
                <a:moveTo>
                  <a:pt x="1" y="62"/>
                </a:moveTo>
                <a:lnTo>
                  <a:pt x="0" y="68"/>
                </a:lnTo>
                <a:lnTo>
                  <a:pt x="6" y="74"/>
                </a:lnTo>
                <a:lnTo>
                  <a:pt x="12" y="74"/>
                </a:lnTo>
                <a:lnTo>
                  <a:pt x="18" y="74"/>
                </a:lnTo>
                <a:lnTo>
                  <a:pt x="25" y="74"/>
                </a:lnTo>
                <a:lnTo>
                  <a:pt x="31" y="74"/>
                </a:lnTo>
                <a:lnTo>
                  <a:pt x="37" y="72"/>
                </a:lnTo>
                <a:lnTo>
                  <a:pt x="44" y="72"/>
                </a:lnTo>
                <a:lnTo>
                  <a:pt x="50" y="73"/>
                </a:lnTo>
                <a:lnTo>
                  <a:pt x="57" y="72"/>
                </a:lnTo>
                <a:lnTo>
                  <a:pt x="63" y="70"/>
                </a:lnTo>
                <a:lnTo>
                  <a:pt x="69" y="70"/>
                </a:lnTo>
                <a:lnTo>
                  <a:pt x="75" y="66"/>
                </a:lnTo>
                <a:lnTo>
                  <a:pt x="81" y="66"/>
                </a:lnTo>
                <a:lnTo>
                  <a:pt x="88" y="62"/>
                </a:lnTo>
                <a:lnTo>
                  <a:pt x="94" y="60"/>
                </a:lnTo>
                <a:lnTo>
                  <a:pt x="100" y="57"/>
                </a:lnTo>
                <a:lnTo>
                  <a:pt x="106" y="51"/>
                </a:lnTo>
                <a:lnTo>
                  <a:pt x="111" y="44"/>
                </a:lnTo>
                <a:lnTo>
                  <a:pt x="115" y="39"/>
                </a:lnTo>
                <a:lnTo>
                  <a:pt x="118" y="31"/>
                </a:lnTo>
                <a:lnTo>
                  <a:pt x="119" y="25"/>
                </a:lnTo>
                <a:lnTo>
                  <a:pt x="126" y="21"/>
                </a:lnTo>
                <a:lnTo>
                  <a:pt x="132" y="15"/>
                </a:lnTo>
                <a:lnTo>
                  <a:pt x="133" y="9"/>
                </a:lnTo>
                <a:lnTo>
                  <a:pt x="127" y="6"/>
                </a:lnTo>
                <a:lnTo>
                  <a:pt x="121" y="5"/>
                </a:lnTo>
                <a:lnTo>
                  <a:pt x="108" y="0"/>
                </a:lnTo>
                <a:lnTo>
                  <a:pt x="102" y="0"/>
                </a:lnTo>
                <a:lnTo>
                  <a:pt x="96" y="1"/>
                </a:lnTo>
                <a:lnTo>
                  <a:pt x="90" y="2"/>
                </a:lnTo>
                <a:lnTo>
                  <a:pt x="84" y="0"/>
                </a:lnTo>
                <a:lnTo>
                  <a:pt x="77" y="1"/>
                </a:lnTo>
                <a:lnTo>
                  <a:pt x="71" y="2"/>
                </a:lnTo>
                <a:lnTo>
                  <a:pt x="65" y="3"/>
                </a:lnTo>
                <a:lnTo>
                  <a:pt x="59" y="6"/>
                </a:lnTo>
                <a:lnTo>
                  <a:pt x="52" y="10"/>
                </a:lnTo>
                <a:lnTo>
                  <a:pt x="46" y="14"/>
                </a:lnTo>
                <a:lnTo>
                  <a:pt x="40" y="17"/>
                </a:lnTo>
                <a:lnTo>
                  <a:pt x="34" y="22"/>
                </a:lnTo>
                <a:lnTo>
                  <a:pt x="28" y="26"/>
                </a:lnTo>
                <a:lnTo>
                  <a:pt x="21" y="30"/>
                </a:lnTo>
                <a:lnTo>
                  <a:pt x="16" y="34"/>
                </a:lnTo>
                <a:lnTo>
                  <a:pt x="9" y="40"/>
                </a:lnTo>
                <a:lnTo>
                  <a:pt x="6" y="47"/>
                </a:lnTo>
                <a:lnTo>
                  <a:pt x="4" y="52"/>
                </a:lnTo>
                <a:lnTo>
                  <a:pt x="0" y="60"/>
                </a:lnTo>
                <a:lnTo>
                  <a:pt x="1" y="6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6" name="Freeform 1389"/>
          <p:cNvSpPr>
            <a:spLocks/>
          </p:cNvSpPr>
          <p:nvPr/>
        </p:nvSpPr>
        <p:spPr bwMode="auto">
          <a:xfrm>
            <a:off x="2617788" y="2408238"/>
            <a:ext cx="3175" cy="1587"/>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0"/>
                </a:moveTo>
                <a:lnTo>
                  <a:pt x="0" y="2"/>
                </a:lnTo>
                <a:lnTo>
                  <a:pt x="7" y="5"/>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7" name="Freeform 1390"/>
          <p:cNvSpPr>
            <a:spLocks/>
          </p:cNvSpPr>
          <p:nvPr/>
        </p:nvSpPr>
        <p:spPr bwMode="auto">
          <a:xfrm>
            <a:off x="2627313" y="2239963"/>
            <a:ext cx="20637" cy="7937"/>
          </a:xfrm>
          <a:custGeom>
            <a:avLst/>
            <a:gdLst>
              <a:gd name="T0" fmla="*/ 0 w 47"/>
              <a:gd name="T1" fmla="*/ 0 h 17"/>
              <a:gd name="T2" fmla="*/ 0 w 47"/>
              <a:gd name="T3" fmla="*/ 0 h 17"/>
              <a:gd name="T4" fmla="*/ 0 w 47"/>
              <a:gd name="T5" fmla="*/ 0 h 17"/>
              <a:gd name="T6" fmla="*/ 0 w 47"/>
              <a:gd name="T7" fmla="*/ 0 h 17"/>
              <a:gd name="T8" fmla="*/ 0 w 47"/>
              <a:gd name="T9" fmla="*/ 0 h 17"/>
              <a:gd name="T10" fmla="*/ 0 w 47"/>
              <a:gd name="T11" fmla="*/ 0 h 17"/>
              <a:gd name="T12" fmla="*/ 0 w 47"/>
              <a:gd name="T13" fmla="*/ 0 h 17"/>
              <a:gd name="T14" fmla="*/ 0 w 47"/>
              <a:gd name="T15" fmla="*/ 0 h 17"/>
              <a:gd name="T16" fmla="*/ 0 w 47"/>
              <a:gd name="T17" fmla="*/ 0 h 17"/>
              <a:gd name="T18" fmla="*/ 0 w 47"/>
              <a:gd name="T19" fmla="*/ 0 h 17"/>
              <a:gd name="T20" fmla="*/ 0 w 47"/>
              <a:gd name="T21" fmla="*/ 0 h 17"/>
              <a:gd name="T22" fmla="*/ 0 w 47"/>
              <a:gd name="T23" fmla="*/ 0 h 17"/>
              <a:gd name="T24" fmla="*/ 0 w 47"/>
              <a:gd name="T25" fmla="*/ 0 h 17"/>
              <a:gd name="T26" fmla="*/ 0 w 47"/>
              <a:gd name="T27" fmla="*/ 0 h 17"/>
              <a:gd name="T28" fmla="*/ 0 w 47"/>
              <a:gd name="T29" fmla="*/ 0 h 17"/>
              <a:gd name="T30" fmla="*/ 0 w 47"/>
              <a:gd name="T31" fmla="*/ 0 h 17"/>
              <a:gd name="T32" fmla="*/ 0 w 4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7"/>
              <a:gd name="T53" fmla="*/ 47 w 4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7">
                <a:moveTo>
                  <a:pt x="45" y="0"/>
                </a:moveTo>
                <a:lnTo>
                  <a:pt x="38" y="1"/>
                </a:lnTo>
                <a:lnTo>
                  <a:pt x="31" y="4"/>
                </a:lnTo>
                <a:lnTo>
                  <a:pt x="25" y="7"/>
                </a:lnTo>
                <a:lnTo>
                  <a:pt x="19" y="8"/>
                </a:lnTo>
                <a:lnTo>
                  <a:pt x="13" y="12"/>
                </a:lnTo>
                <a:lnTo>
                  <a:pt x="6" y="15"/>
                </a:lnTo>
                <a:lnTo>
                  <a:pt x="0" y="17"/>
                </a:lnTo>
                <a:lnTo>
                  <a:pt x="6" y="17"/>
                </a:lnTo>
                <a:lnTo>
                  <a:pt x="12" y="16"/>
                </a:lnTo>
                <a:lnTo>
                  <a:pt x="18" y="16"/>
                </a:lnTo>
                <a:lnTo>
                  <a:pt x="25" y="14"/>
                </a:lnTo>
                <a:lnTo>
                  <a:pt x="31" y="13"/>
                </a:lnTo>
                <a:lnTo>
                  <a:pt x="38" y="12"/>
                </a:lnTo>
                <a:lnTo>
                  <a:pt x="45" y="8"/>
                </a:lnTo>
                <a:lnTo>
                  <a:pt x="47" y="1"/>
                </a:lnTo>
                <a:lnTo>
                  <a:pt x="4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8" name="Freeform 1391"/>
          <p:cNvSpPr>
            <a:spLocks/>
          </p:cNvSpPr>
          <p:nvPr/>
        </p:nvSpPr>
        <p:spPr bwMode="auto">
          <a:xfrm>
            <a:off x="2633663" y="2587625"/>
            <a:ext cx="6350" cy="6350"/>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w 14"/>
              <a:gd name="T13" fmla="*/ 0 h 15"/>
              <a:gd name="T14" fmla="*/ 0 w 14"/>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5"/>
              <a:gd name="T26" fmla="*/ 14 w 14"/>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5">
                <a:moveTo>
                  <a:pt x="14" y="2"/>
                </a:moveTo>
                <a:lnTo>
                  <a:pt x="12" y="0"/>
                </a:lnTo>
                <a:lnTo>
                  <a:pt x="6" y="1"/>
                </a:lnTo>
                <a:lnTo>
                  <a:pt x="6" y="8"/>
                </a:lnTo>
                <a:lnTo>
                  <a:pt x="0" y="15"/>
                </a:lnTo>
                <a:lnTo>
                  <a:pt x="6" y="15"/>
                </a:lnTo>
                <a:lnTo>
                  <a:pt x="12" y="9"/>
                </a:lnTo>
                <a:lnTo>
                  <a:pt x="1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59" name="Freeform 1392"/>
          <p:cNvSpPr>
            <a:spLocks/>
          </p:cNvSpPr>
          <p:nvPr/>
        </p:nvSpPr>
        <p:spPr bwMode="auto">
          <a:xfrm>
            <a:off x="2633663" y="2406650"/>
            <a:ext cx="7937" cy="4763"/>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60000 65536"/>
              <a:gd name="T15" fmla="*/ 0 60000 65536"/>
              <a:gd name="T16" fmla="*/ 0 60000 65536"/>
              <a:gd name="T17" fmla="*/ 0 60000 65536"/>
              <a:gd name="T18" fmla="*/ 0 60000 65536"/>
              <a:gd name="T19" fmla="*/ 0 60000 65536"/>
              <a:gd name="T20" fmla="*/ 0 60000 65536"/>
              <a:gd name="T21" fmla="*/ 0 w 14"/>
              <a:gd name="T22" fmla="*/ 0 h 10"/>
              <a:gd name="T23" fmla="*/ 14 w 14"/>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0">
                <a:moveTo>
                  <a:pt x="14" y="0"/>
                </a:moveTo>
                <a:lnTo>
                  <a:pt x="8" y="0"/>
                </a:lnTo>
                <a:lnTo>
                  <a:pt x="6" y="7"/>
                </a:lnTo>
                <a:lnTo>
                  <a:pt x="0" y="10"/>
                </a:lnTo>
                <a:lnTo>
                  <a:pt x="6" y="9"/>
                </a:lnTo>
                <a:lnTo>
                  <a:pt x="11" y="2"/>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0" name="Freeform 1393"/>
          <p:cNvSpPr>
            <a:spLocks/>
          </p:cNvSpPr>
          <p:nvPr/>
        </p:nvSpPr>
        <p:spPr bwMode="auto">
          <a:xfrm>
            <a:off x="2652713" y="2249488"/>
            <a:ext cx="15875" cy="9525"/>
          </a:xfrm>
          <a:custGeom>
            <a:avLst/>
            <a:gdLst>
              <a:gd name="T0" fmla="*/ 0 w 34"/>
              <a:gd name="T1" fmla="*/ 0 h 21"/>
              <a:gd name="T2" fmla="*/ 0 w 34"/>
              <a:gd name="T3" fmla="*/ 0 h 21"/>
              <a:gd name="T4" fmla="*/ 0 w 34"/>
              <a:gd name="T5" fmla="*/ 0 h 21"/>
              <a:gd name="T6" fmla="*/ 0 w 34"/>
              <a:gd name="T7" fmla="*/ 0 h 21"/>
              <a:gd name="T8" fmla="*/ 0 w 34"/>
              <a:gd name="T9" fmla="*/ 0 h 21"/>
              <a:gd name="T10" fmla="*/ 0 w 34"/>
              <a:gd name="T11" fmla="*/ 0 h 21"/>
              <a:gd name="T12" fmla="*/ 0 w 34"/>
              <a:gd name="T13" fmla="*/ 0 h 21"/>
              <a:gd name="T14" fmla="*/ 0 w 34"/>
              <a:gd name="T15" fmla="*/ 0 h 21"/>
              <a:gd name="T16" fmla="*/ 0 w 34"/>
              <a:gd name="T17" fmla="*/ 0 h 21"/>
              <a:gd name="T18" fmla="*/ 0 w 34"/>
              <a:gd name="T19" fmla="*/ 0 h 21"/>
              <a:gd name="T20" fmla="*/ 0 w 34"/>
              <a:gd name="T21" fmla="*/ 0 h 21"/>
              <a:gd name="T22" fmla="*/ 0 w 34"/>
              <a:gd name="T23" fmla="*/ 0 h 21"/>
              <a:gd name="T24" fmla="*/ 0 w 34"/>
              <a:gd name="T25" fmla="*/ 0 h 21"/>
              <a:gd name="T26" fmla="*/ 0 w 34"/>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21"/>
              <a:gd name="T44" fmla="*/ 34 w 34"/>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21">
                <a:moveTo>
                  <a:pt x="21" y="0"/>
                </a:moveTo>
                <a:lnTo>
                  <a:pt x="19" y="0"/>
                </a:lnTo>
                <a:lnTo>
                  <a:pt x="13" y="1"/>
                </a:lnTo>
                <a:lnTo>
                  <a:pt x="5" y="8"/>
                </a:lnTo>
                <a:lnTo>
                  <a:pt x="0" y="15"/>
                </a:lnTo>
                <a:lnTo>
                  <a:pt x="3" y="21"/>
                </a:lnTo>
                <a:lnTo>
                  <a:pt x="10" y="19"/>
                </a:lnTo>
                <a:lnTo>
                  <a:pt x="17" y="20"/>
                </a:lnTo>
                <a:lnTo>
                  <a:pt x="21" y="13"/>
                </a:lnTo>
                <a:lnTo>
                  <a:pt x="27" y="11"/>
                </a:lnTo>
                <a:lnTo>
                  <a:pt x="33" y="9"/>
                </a:lnTo>
                <a:lnTo>
                  <a:pt x="34" y="2"/>
                </a:lnTo>
                <a:lnTo>
                  <a:pt x="28" y="2"/>
                </a:lnTo>
                <a:lnTo>
                  <a:pt x="2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1" name="Freeform 1394"/>
          <p:cNvSpPr>
            <a:spLocks/>
          </p:cNvSpPr>
          <p:nvPr/>
        </p:nvSpPr>
        <p:spPr bwMode="auto">
          <a:xfrm>
            <a:off x="2662238" y="2462213"/>
            <a:ext cx="15875" cy="11112"/>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w 34"/>
              <a:gd name="T13" fmla="*/ 0 h 24"/>
              <a:gd name="T14" fmla="*/ 0 w 34"/>
              <a:gd name="T15" fmla="*/ 0 h 24"/>
              <a:gd name="T16" fmla="*/ 0 w 34"/>
              <a:gd name="T17" fmla="*/ 0 h 24"/>
              <a:gd name="T18" fmla="*/ 0 w 34"/>
              <a:gd name="T19" fmla="*/ 0 h 24"/>
              <a:gd name="T20" fmla="*/ 0 w 34"/>
              <a:gd name="T21" fmla="*/ 0 h 24"/>
              <a:gd name="T22" fmla="*/ 0 w 34"/>
              <a:gd name="T23" fmla="*/ 0 h 24"/>
              <a:gd name="T24" fmla="*/ 0 w 34"/>
              <a:gd name="T25" fmla="*/ 0 h 24"/>
              <a:gd name="T26" fmla="*/ 0 w 34"/>
              <a:gd name="T27" fmla="*/ 0 h 24"/>
              <a:gd name="T28" fmla="*/ 0 w 34"/>
              <a:gd name="T29" fmla="*/ 0 h 24"/>
              <a:gd name="T30" fmla="*/ 0 w 34"/>
              <a:gd name="T31" fmla="*/ 0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
              <a:gd name="T49" fmla="*/ 0 h 24"/>
              <a:gd name="T50" fmla="*/ 34 w 34"/>
              <a:gd name="T51" fmla="*/ 24 h 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 h="24">
                <a:moveTo>
                  <a:pt x="25" y="6"/>
                </a:moveTo>
                <a:lnTo>
                  <a:pt x="19" y="2"/>
                </a:lnTo>
                <a:lnTo>
                  <a:pt x="12" y="2"/>
                </a:lnTo>
                <a:lnTo>
                  <a:pt x="6" y="0"/>
                </a:lnTo>
                <a:lnTo>
                  <a:pt x="0" y="4"/>
                </a:lnTo>
                <a:lnTo>
                  <a:pt x="7" y="4"/>
                </a:lnTo>
                <a:lnTo>
                  <a:pt x="13" y="8"/>
                </a:lnTo>
                <a:lnTo>
                  <a:pt x="7" y="8"/>
                </a:lnTo>
                <a:lnTo>
                  <a:pt x="7" y="15"/>
                </a:lnTo>
                <a:lnTo>
                  <a:pt x="9" y="22"/>
                </a:lnTo>
                <a:lnTo>
                  <a:pt x="15" y="23"/>
                </a:lnTo>
                <a:lnTo>
                  <a:pt x="22" y="24"/>
                </a:lnTo>
                <a:lnTo>
                  <a:pt x="28" y="22"/>
                </a:lnTo>
                <a:lnTo>
                  <a:pt x="34" y="16"/>
                </a:lnTo>
                <a:lnTo>
                  <a:pt x="31" y="9"/>
                </a:lnTo>
                <a:lnTo>
                  <a:pt x="25"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2" name="Freeform 1395"/>
          <p:cNvSpPr>
            <a:spLocks/>
          </p:cNvSpPr>
          <p:nvPr/>
        </p:nvSpPr>
        <p:spPr bwMode="auto">
          <a:xfrm>
            <a:off x="2663825" y="2459038"/>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3"/>
                </a:lnTo>
                <a:lnTo>
                  <a:pt x="6"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3" name="Freeform 1396"/>
          <p:cNvSpPr>
            <a:spLocks/>
          </p:cNvSpPr>
          <p:nvPr/>
        </p:nvSpPr>
        <p:spPr bwMode="auto">
          <a:xfrm>
            <a:off x="2663825" y="2459038"/>
            <a:ext cx="3175" cy="1587"/>
          </a:xfrm>
          <a:custGeom>
            <a:avLst/>
            <a:gdLst>
              <a:gd name="T0" fmla="*/ 0 w 6"/>
              <a:gd name="T1" fmla="*/ 0 h 2"/>
              <a:gd name="T2" fmla="*/ 0 w 6"/>
              <a:gd name="T3" fmla="*/ 443897376 h 2"/>
              <a:gd name="T4" fmla="*/ 0 w 6"/>
              <a:gd name="T5" fmla="*/ 443897376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1" y="0"/>
                </a:moveTo>
                <a:lnTo>
                  <a:pt x="0" y="2"/>
                </a:lnTo>
                <a:lnTo>
                  <a:pt x="6" y="2"/>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4" name="Freeform 1397"/>
          <p:cNvSpPr>
            <a:spLocks/>
          </p:cNvSpPr>
          <p:nvPr/>
        </p:nvSpPr>
        <p:spPr bwMode="auto">
          <a:xfrm>
            <a:off x="2663825" y="1985963"/>
            <a:ext cx="12700" cy="6350"/>
          </a:xfrm>
          <a:custGeom>
            <a:avLst/>
            <a:gdLst>
              <a:gd name="T0" fmla="*/ 0 w 25"/>
              <a:gd name="T1" fmla="*/ 0 h 12"/>
              <a:gd name="T2" fmla="*/ 0 w 25"/>
              <a:gd name="T3" fmla="*/ 0 h 12"/>
              <a:gd name="T4" fmla="*/ 0 w 25"/>
              <a:gd name="T5" fmla="*/ 0 h 12"/>
              <a:gd name="T6" fmla="*/ 0 w 25"/>
              <a:gd name="T7" fmla="*/ 0 h 12"/>
              <a:gd name="T8" fmla="*/ 0 w 25"/>
              <a:gd name="T9" fmla="*/ 0 h 12"/>
              <a:gd name="T10" fmla="*/ 0 w 25"/>
              <a:gd name="T11" fmla="*/ 0 h 12"/>
              <a:gd name="T12" fmla="*/ 0 w 25"/>
              <a:gd name="T13" fmla="*/ 0 h 12"/>
              <a:gd name="T14" fmla="*/ 0 w 25"/>
              <a:gd name="T15" fmla="*/ 0 h 12"/>
              <a:gd name="T16" fmla="*/ 0 w 25"/>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2"/>
              <a:gd name="T29" fmla="*/ 25 w 25"/>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2">
                <a:moveTo>
                  <a:pt x="25" y="0"/>
                </a:moveTo>
                <a:lnTo>
                  <a:pt x="20" y="0"/>
                </a:lnTo>
                <a:lnTo>
                  <a:pt x="12" y="5"/>
                </a:lnTo>
                <a:lnTo>
                  <a:pt x="5" y="7"/>
                </a:lnTo>
                <a:lnTo>
                  <a:pt x="0" y="12"/>
                </a:lnTo>
                <a:lnTo>
                  <a:pt x="5" y="11"/>
                </a:lnTo>
                <a:lnTo>
                  <a:pt x="12" y="8"/>
                </a:lnTo>
                <a:lnTo>
                  <a:pt x="19" y="4"/>
                </a:lnTo>
                <a:lnTo>
                  <a:pt x="2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5" name="Freeform 1398"/>
          <p:cNvSpPr>
            <a:spLocks/>
          </p:cNvSpPr>
          <p:nvPr/>
        </p:nvSpPr>
        <p:spPr bwMode="auto">
          <a:xfrm>
            <a:off x="2676525" y="2119313"/>
            <a:ext cx="85725" cy="30162"/>
          </a:xfrm>
          <a:custGeom>
            <a:avLst/>
            <a:gdLst>
              <a:gd name="T0" fmla="*/ 0 w 185"/>
              <a:gd name="T1" fmla="*/ 0 h 65"/>
              <a:gd name="T2" fmla="*/ 0 w 185"/>
              <a:gd name="T3" fmla="*/ 0 h 65"/>
              <a:gd name="T4" fmla="*/ 0 w 185"/>
              <a:gd name="T5" fmla="*/ 0 h 65"/>
              <a:gd name="T6" fmla="*/ 0 w 185"/>
              <a:gd name="T7" fmla="*/ 0 h 65"/>
              <a:gd name="T8" fmla="*/ 0 w 185"/>
              <a:gd name="T9" fmla="*/ 0 h 65"/>
              <a:gd name="T10" fmla="*/ 0 w 185"/>
              <a:gd name="T11" fmla="*/ 0 h 65"/>
              <a:gd name="T12" fmla="*/ 0 w 185"/>
              <a:gd name="T13" fmla="*/ 0 h 65"/>
              <a:gd name="T14" fmla="*/ 0 w 185"/>
              <a:gd name="T15" fmla="*/ 0 h 65"/>
              <a:gd name="T16" fmla="*/ 0 w 185"/>
              <a:gd name="T17" fmla="*/ 0 h 65"/>
              <a:gd name="T18" fmla="*/ 0 w 185"/>
              <a:gd name="T19" fmla="*/ 0 h 65"/>
              <a:gd name="T20" fmla="*/ 0 w 185"/>
              <a:gd name="T21" fmla="*/ 0 h 65"/>
              <a:gd name="T22" fmla="*/ 0 w 185"/>
              <a:gd name="T23" fmla="*/ 0 h 65"/>
              <a:gd name="T24" fmla="*/ 0 w 185"/>
              <a:gd name="T25" fmla="*/ 0 h 65"/>
              <a:gd name="T26" fmla="*/ 0 w 185"/>
              <a:gd name="T27" fmla="*/ 0 h 65"/>
              <a:gd name="T28" fmla="*/ 0 w 185"/>
              <a:gd name="T29" fmla="*/ 0 h 65"/>
              <a:gd name="T30" fmla="*/ 0 w 185"/>
              <a:gd name="T31" fmla="*/ 0 h 65"/>
              <a:gd name="T32" fmla="*/ 0 w 185"/>
              <a:gd name="T33" fmla="*/ 0 h 65"/>
              <a:gd name="T34" fmla="*/ 0 w 185"/>
              <a:gd name="T35" fmla="*/ 0 h 65"/>
              <a:gd name="T36" fmla="*/ 0 w 185"/>
              <a:gd name="T37" fmla="*/ 0 h 65"/>
              <a:gd name="T38" fmla="*/ 0 w 185"/>
              <a:gd name="T39" fmla="*/ 0 h 65"/>
              <a:gd name="T40" fmla="*/ 0 w 185"/>
              <a:gd name="T41" fmla="*/ 0 h 65"/>
              <a:gd name="T42" fmla="*/ 0 w 185"/>
              <a:gd name="T43" fmla="*/ 0 h 65"/>
              <a:gd name="T44" fmla="*/ 0 w 185"/>
              <a:gd name="T45" fmla="*/ 0 h 65"/>
              <a:gd name="T46" fmla="*/ 0 w 185"/>
              <a:gd name="T47" fmla="*/ 0 h 65"/>
              <a:gd name="T48" fmla="*/ 0 w 185"/>
              <a:gd name="T49" fmla="*/ 0 h 65"/>
              <a:gd name="T50" fmla="*/ 0 w 185"/>
              <a:gd name="T51" fmla="*/ 0 h 65"/>
              <a:gd name="T52" fmla="*/ 0 w 185"/>
              <a:gd name="T53" fmla="*/ 0 h 65"/>
              <a:gd name="T54" fmla="*/ 0 w 185"/>
              <a:gd name="T55" fmla="*/ 0 h 65"/>
              <a:gd name="T56" fmla="*/ 0 w 185"/>
              <a:gd name="T57" fmla="*/ 0 h 65"/>
              <a:gd name="T58" fmla="*/ 0 w 185"/>
              <a:gd name="T59" fmla="*/ 0 h 65"/>
              <a:gd name="T60" fmla="*/ 0 w 185"/>
              <a:gd name="T61" fmla="*/ 0 h 65"/>
              <a:gd name="T62" fmla="*/ 0 w 185"/>
              <a:gd name="T63" fmla="*/ 0 h 65"/>
              <a:gd name="T64" fmla="*/ 0 w 185"/>
              <a:gd name="T65" fmla="*/ 0 h 65"/>
              <a:gd name="T66" fmla="*/ 0 w 185"/>
              <a:gd name="T67" fmla="*/ 0 h 65"/>
              <a:gd name="T68" fmla="*/ 0 w 185"/>
              <a:gd name="T69" fmla="*/ 0 h 65"/>
              <a:gd name="T70" fmla="*/ 0 w 185"/>
              <a:gd name="T71" fmla="*/ 0 h 65"/>
              <a:gd name="T72" fmla="*/ 0 w 185"/>
              <a:gd name="T73" fmla="*/ 0 h 65"/>
              <a:gd name="T74" fmla="*/ 0 w 185"/>
              <a:gd name="T75" fmla="*/ 0 h 65"/>
              <a:gd name="T76" fmla="*/ 0 w 185"/>
              <a:gd name="T77" fmla="*/ 0 h 65"/>
              <a:gd name="T78" fmla="*/ 0 w 185"/>
              <a:gd name="T79" fmla="*/ 0 h 65"/>
              <a:gd name="T80" fmla="*/ 0 w 185"/>
              <a:gd name="T81" fmla="*/ 0 h 65"/>
              <a:gd name="T82" fmla="*/ 0 w 185"/>
              <a:gd name="T83" fmla="*/ 0 h 65"/>
              <a:gd name="T84" fmla="*/ 0 w 185"/>
              <a:gd name="T85" fmla="*/ 0 h 65"/>
              <a:gd name="T86" fmla="*/ 0 w 185"/>
              <a:gd name="T87" fmla="*/ 0 h 65"/>
              <a:gd name="T88" fmla="*/ 0 w 185"/>
              <a:gd name="T89" fmla="*/ 0 h 65"/>
              <a:gd name="T90" fmla="*/ 0 w 185"/>
              <a:gd name="T91" fmla="*/ 0 h 65"/>
              <a:gd name="T92" fmla="*/ 0 w 185"/>
              <a:gd name="T93" fmla="*/ 0 h 65"/>
              <a:gd name="T94" fmla="*/ 0 w 185"/>
              <a:gd name="T95" fmla="*/ 0 h 65"/>
              <a:gd name="T96" fmla="*/ 0 w 185"/>
              <a:gd name="T97" fmla="*/ 0 h 65"/>
              <a:gd name="T98" fmla="*/ 0 w 185"/>
              <a:gd name="T99" fmla="*/ 0 h 65"/>
              <a:gd name="T100" fmla="*/ 0 w 185"/>
              <a:gd name="T101" fmla="*/ 0 h 65"/>
              <a:gd name="T102" fmla="*/ 0 w 185"/>
              <a:gd name="T103" fmla="*/ 0 h 65"/>
              <a:gd name="T104" fmla="*/ 0 w 185"/>
              <a:gd name="T105" fmla="*/ 0 h 65"/>
              <a:gd name="T106" fmla="*/ 0 w 185"/>
              <a:gd name="T107" fmla="*/ 0 h 65"/>
              <a:gd name="T108" fmla="*/ 0 w 185"/>
              <a:gd name="T109" fmla="*/ 0 h 65"/>
              <a:gd name="T110" fmla="*/ 0 w 185"/>
              <a:gd name="T111" fmla="*/ 0 h 65"/>
              <a:gd name="T112" fmla="*/ 0 w 185"/>
              <a:gd name="T113" fmla="*/ 0 h 65"/>
              <a:gd name="T114" fmla="*/ 0 w 185"/>
              <a:gd name="T115" fmla="*/ 0 h 65"/>
              <a:gd name="T116" fmla="*/ 0 w 185"/>
              <a:gd name="T117" fmla="*/ 0 h 65"/>
              <a:gd name="T118" fmla="*/ 0 w 185"/>
              <a:gd name="T119" fmla="*/ 0 h 65"/>
              <a:gd name="T120" fmla="*/ 0 w 185"/>
              <a:gd name="T121" fmla="*/ 0 h 65"/>
              <a:gd name="T122" fmla="*/ 0 w 185"/>
              <a:gd name="T123" fmla="*/ 0 h 65"/>
              <a:gd name="T124" fmla="*/ 0 w 185"/>
              <a:gd name="T125" fmla="*/ 0 h 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5"/>
              <a:gd name="T190" fmla="*/ 0 h 65"/>
              <a:gd name="T191" fmla="*/ 185 w 185"/>
              <a:gd name="T192" fmla="*/ 65 h 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5" h="65">
                <a:moveTo>
                  <a:pt x="12" y="57"/>
                </a:moveTo>
                <a:lnTo>
                  <a:pt x="18" y="59"/>
                </a:lnTo>
                <a:lnTo>
                  <a:pt x="25" y="64"/>
                </a:lnTo>
                <a:lnTo>
                  <a:pt x="30" y="65"/>
                </a:lnTo>
                <a:lnTo>
                  <a:pt x="37" y="65"/>
                </a:lnTo>
                <a:lnTo>
                  <a:pt x="44" y="64"/>
                </a:lnTo>
                <a:lnTo>
                  <a:pt x="50" y="63"/>
                </a:lnTo>
                <a:lnTo>
                  <a:pt x="63" y="61"/>
                </a:lnTo>
                <a:lnTo>
                  <a:pt x="69" y="59"/>
                </a:lnTo>
                <a:lnTo>
                  <a:pt x="76" y="57"/>
                </a:lnTo>
                <a:lnTo>
                  <a:pt x="84" y="56"/>
                </a:lnTo>
                <a:lnTo>
                  <a:pt x="91" y="55"/>
                </a:lnTo>
                <a:lnTo>
                  <a:pt x="97" y="56"/>
                </a:lnTo>
                <a:lnTo>
                  <a:pt x="104" y="56"/>
                </a:lnTo>
                <a:lnTo>
                  <a:pt x="110" y="55"/>
                </a:lnTo>
                <a:lnTo>
                  <a:pt x="117" y="56"/>
                </a:lnTo>
                <a:lnTo>
                  <a:pt x="123" y="56"/>
                </a:lnTo>
                <a:lnTo>
                  <a:pt x="129" y="57"/>
                </a:lnTo>
                <a:lnTo>
                  <a:pt x="135" y="58"/>
                </a:lnTo>
                <a:lnTo>
                  <a:pt x="142" y="59"/>
                </a:lnTo>
                <a:lnTo>
                  <a:pt x="154" y="59"/>
                </a:lnTo>
                <a:lnTo>
                  <a:pt x="160" y="61"/>
                </a:lnTo>
                <a:lnTo>
                  <a:pt x="166" y="61"/>
                </a:lnTo>
                <a:lnTo>
                  <a:pt x="173" y="59"/>
                </a:lnTo>
                <a:lnTo>
                  <a:pt x="179" y="59"/>
                </a:lnTo>
                <a:lnTo>
                  <a:pt x="185" y="55"/>
                </a:lnTo>
                <a:lnTo>
                  <a:pt x="179" y="51"/>
                </a:lnTo>
                <a:lnTo>
                  <a:pt x="183" y="45"/>
                </a:lnTo>
                <a:lnTo>
                  <a:pt x="178" y="40"/>
                </a:lnTo>
                <a:lnTo>
                  <a:pt x="179" y="33"/>
                </a:lnTo>
                <a:lnTo>
                  <a:pt x="172" y="27"/>
                </a:lnTo>
                <a:lnTo>
                  <a:pt x="167" y="22"/>
                </a:lnTo>
                <a:lnTo>
                  <a:pt x="162" y="16"/>
                </a:lnTo>
                <a:lnTo>
                  <a:pt x="156" y="13"/>
                </a:lnTo>
                <a:lnTo>
                  <a:pt x="150" y="12"/>
                </a:lnTo>
                <a:lnTo>
                  <a:pt x="144" y="9"/>
                </a:lnTo>
                <a:lnTo>
                  <a:pt x="137" y="7"/>
                </a:lnTo>
                <a:lnTo>
                  <a:pt x="131" y="6"/>
                </a:lnTo>
                <a:lnTo>
                  <a:pt x="124" y="6"/>
                </a:lnTo>
                <a:lnTo>
                  <a:pt x="118" y="7"/>
                </a:lnTo>
                <a:lnTo>
                  <a:pt x="105" y="7"/>
                </a:lnTo>
                <a:lnTo>
                  <a:pt x="99" y="8"/>
                </a:lnTo>
                <a:lnTo>
                  <a:pt x="80" y="8"/>
                </a:lnTo>
                <a:lnTo>
                  <a:pt x="73" y="8"/>
                </a:lnTo>
                <a:lnTo>
                  <a:pt x="66" y="6"/>
                </a:lnTo>
                <a:lnTo>
                  <a:pt x="60" y="5"/>
                </a:lnTo>
                <a:lnTo>
                  <a:pt x="57" y="4"/>
                </a:lnTo>
                <a:lnTo>
                  <a:pt x="51" y="5"/>
                </a:lnTo>
                <a:lnTo>
                  <a:pt x="45" y="1"/>
                </a:lnTo>
                <a:lnTo>
                  <a:pt x="38" y="0"/>
                </a:lnTo>
                <a:lnTo>
                  <a:pt x="26" y="1"/>
                </a:lnTo>
                <a:lnTo>
                  <a:pt x="20" y="7"/>
                </a:lnTo>
                <a:lnTo>
                  <a:pt x="13" y="10"/>
                </a:lnTo>
                <a:lnTo>
                  <a:pt x="11" y="17"/>
                </a:lnTo>
                <a:lnTo>
                  <a:pt x="6" y="18"/>
                </a:lnTo>
                <a:lnTo>
                  <a:pt x="0" y="25"/>
                </a:lnTo>
                <a:lnTo>
                  <a:pt x="5" y="31"/>
                </a:lnTo>
                <a:lnTo>
                  <a:pt x="11" y="33"/>
                </a:lnTo>
                <a:lnTo>
                  <a:pt x="18" y="33"/>
                </a:lnTo>
                <a:lnTo>
                  <a:pt x="18" y="40"/>
                </a:lnTo>
                <a:lnTo>
                  <a:pt x="13" y="47"/>
                </a:lnTo>
                <a:lnTo>
                  <a:pt x="13" y="54"/>
                </a:lnTo>
                <a:lnTo>
                  <a:pt x="12" y="5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6" name="Freeform 1399"/>
          <p:cNvSpPr>
            <a:spLocks/>
          </p:cNvSpPr>
          <p:nvPr/>
        </p:nvSpPr>
        <p:spPr bwMode="auto">
          <a:xfrm>
            <a:off x="2679700" y="2157413"/>
            <a:ext cx="1588"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0"/>
                </a:moveTo>
                <a:lnTo>
                  <a:pt x="2" y="0"/>
                </a:lnTo>
                <a:lnTo>
                  <a:pt x="0"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7" name="Freeform 1400"/>
          <p:cNvSpPr>
            <a:spLocks/>
          </p:cNvSpPr>
          <p:nvPr/>
        </p:nvSpPr>
        <p:spPr bwMode="auto">
          <a:xfrm>
            <a:off x="2679700" y="2538413"/>
            <a:ext cx="15875" cy="12700"/>
          </a:xfrm>
          <a:custGeom>
            <a:avLst/>
            <a:gdLst>
              <a:gd name="T0" fmla="*/ 0 w 36"/>
              <a:gd name="T1" fmla="*/ 0 h 25"/>
              <a:gd name="T2" fmla="*/ 0 w 36"/>
              <a:gd name="T3" fmla="*/ 0 h 25"/>
              <a:gd name="T4" fmla="*/ 0 w 36"/>
              <a:gd name="T5" fmla="*/ 0 h 25"/>
              <a:gd name="T6" fmla="*/ 0 w 36"/>
              <a:gd name="T7" fmla="*/ 0 h 25"/>
              <a:gd name="T8" fmla="*/ 0 w 36"/>
              <a:gd name="T9" fmla="*/ 0 h 25"/>
              <a:gd name="T10" fmla="*/ 0 w 36"/>
              <a:gd name="T11" fmla="*/ 0 h 25"/>
              <a:gd name="T12" fmla="*/ 0 w 36"/>
              <a:gd name="T13" fmla="*/ 0 h 25"/>
              <a:gd name="T14" fmla="*/ 0 w 36"/>
              <a:gd name="T15" fmla="*/ 0 h 25"/>
              <a:gd name="T16" fmla="*/ 0 w 36"/>
              <a:gd name="T17" fmla="*/ 0 h 25"/>
              <a:gd name="T18" fmla="*/ 0 w 36"/>
              <a:gd name="T19" fmla="*/ 0 h 25"/>
              <a:gd name="T20" fmla="*/ 0 w 36"/>
              <a:gd name="T21" fmla="*/ 0 h 25"/>
              <a:gd name="T22" fmla="*/ 0 w 36"/>
              <a:gd name="T23" fmla="*/ 0 h 25"/>
              <a:gd name="T24" fmla="*/ 0 w 36"/>
              <a:gd name="T25" fmla="*/ 0 h 25"/>
              <a:gd name="T26" fmla="*/ 0 w 36"/>
              <a:gd name="T27" fmla="*/ 0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25"/>
              <a:gd name="T44" fmla="*/ 36 w 36"/>
              <a:gd name="T45" fmla="*/ 25 h 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25">
                <a:moveTo>
                  <a:pt x="33" y="1"/>
                </a:moveTo>
                <a:lnTo>
                  <a:pt x="28" y="0"/>
                </a:lnTo>
                <a:lnTo>
                  <a:pt x="22" y="2"/>
                </a:lnTo>
                <a:lnTo>
                  <a:pt x="16" y="9"/>
                </a:lnTo>
                <a:lnTo>
                  <a:pt x="9" y="13"/>
                </a:lnTo>
                <a:lnTo>
                  <a:pt x="3" y="18"/>
                </a:lnTo>
                <a:lnTo>
                  <a:pt x="0" y="25"/>
                </a:lnTo>
                <a:lnTo>
                  <a:pt x="6" y="25"/>
                </a:lnTo>
                <a:lnTo>
                  <a:pt x="13" y="23"/>
                </a:lnTo>
                <a:lnTo>
                  <a:pt x="19" y="21"/>
                </a:lnTo>
                <a:lnTo>
                  <a:pt x="25" y="18"/>
                </a:lnTo>
                <a:lnTo>
                  <a:pt x="31" y="14"/>
                </a:lnTo>
                <a:lnTo>
                  <a:pt x="36" y="8"/>
                </a:lnTo>
                <a:lnTo>
                  <a:pt x="3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8" name="Freeform 1401"/>
          <p:cNvSpPr>
            <a:spLocks/>
          </p:cNvSpPr>
          <p:nvPr/>
        </p:nvSpPr>
        <p:spPr bwMode="auto">
          <a:xfrm>
            <a:off x="2681288" y="2271713"/>
            <a:ext cx="12700" cy="12700"/>
          </a:xfrm>
          <a:custGeom>
            <a:avLst/>
            <a:gdLst>
              <a:gd name="T0" fmla="*/ 0 w 27"/>
              <a:gd name="T1" fmla="*/ 0 h 26"/>
              <a:gd name="T2" fmla="*/ 0 w 27"/>
              <a:gd name="T3" fmla="*/ 0 h 26"/>
              <a:gd name="T4" fmla="*/ 0 w 27"/>
              <a:gd name="T5" fmla="*/ 0 h 26"/>
              <a:gd name="T6" fmla="*/ 0 w 27"/>
              <a:gd name="T7" fmla="*/ 0 h 26"/>
              <a:gd name="T8" fmla="*/ 0 w 27"/>
              <a:gd name="T9" fmla="*/ 0 h 26"/>
              <a:gd name="T10" fmla="*/ 0 w 27"/>
              <a:gd name="T11" fmla="*/ 0 h 26"/>
              <a:gd name="T12" fmla="*/ 0 w 27"/>
              <a:gd name="T13" fmla="*/ 0 h 26"/>
              <a:gd name="T14" fmla="*/ 0 w 27"/>
              <a:gd name="T15" fmla="*/ 0 h 26"/>
              <a:gd name="T16" fmla="*/ 0 w 27"/>
              <a:gd name="T17" fmla="*/ 0 h 26"/>
              <a:gd name="T18" fmla="*/ 0 w 27"/>
              <a:gd name="T19" fmla="*/ 0 h 26"/>
              <a:gd name="T20" fmla="*/ 0 w 27"/>
              <a:gd name="T21" fmla="*/ 0 h 26"/>
              <a:gd name="T22" fmla="*/ 0 w 27"/>
              <a:gd name="T23" fmla="*/ 0 h 26"/>
              <a:gd name="T24" fmla="*/ 0 w 27"/>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6"/>
              <a:gd name="T41" fmla="*/ 27 w 27"/>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6">
                <a:moveTo>
                  <a:pt x="11" y="26"/>
                </a:moveTo>
                <a:lnTo>
                  <a:pt x="13" y="26"/>
                </a:lnTo>
                <a:lnTo>
                  <a:pt x="20" y="25"/>
                </a:lnTo>
                <a:lnTo>
                  <a:pt x="21" y="18"/>
                </a:lnTo>
                <a:lnTo>
                  <a:pt x="27" y="15"/>
                </a:lnTo>
                <a:lnTo>
                  <a:pt x="24" y="9"/>
                </a:lnTo>
                <a:lnTo>
                  <a:pt x="23" y="2"/>
                </a:lnTo>
                <a:lnTo>
                  <a:pt x="17" y="0"/>
                </a:lnTo>
                <a:lnTo>
                  <a:pt x="11" y="3"/>
                </a:lnTo>
                <a:lnTo>
                  <a:pt x="4" y="7"/>
                </a:lnTo>
                <a:lnTo>
                  <a:pt x="0" y="15"/>
                </a:lnTo>
                <a:lnTo>
                  <a:pt x="5" y="19"/>
                </a:lnTo>
                <a:lnTo>
                  <a:pt x="11" y="2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69" name="Freeform 1402"/>
          <p:cNvSpPr>
            <a:spLocks/>
          </p:cNvSpPr>
          <p:nvPr/>
        </p:nvSpPr>
        <p:spPr bwMode="auto">
          <a:xfrm>
            <a:off x="2681288" y="2290763"/>
            <a:ext cx="30162" cy="12700"/>
          </a:xfrm>
          <a:custGeom>
            <a:avLst/>
            <a:gdLst>
              <a:gd name="T0" fmla="*/ 0 w 63"/>
              <a:gd name="T1" fmla="*/ 0 h 27"/>
              <a:gd name="T2" fmla="*/ 0 w 63"/>
              <a:gd name="T3" fmla="*/ 0 h 27"/>
              <a:gd name="T4" fmla="*/ 0 w 63"/>
              <a:gd name="T5" fmla="*/ 0 h 27"/>
              <a:gd name="T6" fmla="*/ 0 w 63"/>
              <a:gd name="T7" fmla="*/ 0 h 27"/>
              <a:gd name="T8" fmla="*/ 0 w 63"/>
              <a:gd name="T9" fmla="*/ 0 h 27"/>
              <a:gd name="T10" fmla="*/ 0 w 63"/>
              <a:gd name="T11" fmla="*/ 0 h 27"/>
              <a:gd name="T12" fmla="*/ 0 w 63"/>
              <a:gd name="T13" fmla="*/ 0 h 27"/>
              <a:gd name="T14" fmla="*/ 0 w 63"/>
              <a:gd name="T15" fmla="*/ 0 h 27"/>
              <a:gd name="T16" fmla="*/ 0 w 63"/>
              <a:gd name="T17" fmla="*/ 0 h 27"/>
              <a:gd name="T18" fmla="*/ 0 w 63"/>
              <a:gd name="T19" fmla="*/ 0 h 27"/>
              <a:gd name="T20" fmla="*/ 0 w 63"/>
              <a:gd name="T21" fmla="*/ 0 h 27"/>
              <a:gd name="T22" fmla="*/ 0 w 63"/>
              <a:gd name="T23" fmla="*/ 0 h 27"/>
              <a:gd name="T24" fmla="*/ 0 w 63"/>
              <a:gd name="T25" fmla="*/ 0 h 27"/>
              <a:gd name="T26" fmla="*/ 0 w 63"/>
              <a:gd name="T27" fmla="*/ 0 h 27"/>
              <a:gd name="T28" fmla="*/ 0 w 63"/>
              <a:gd name="T29" fmla="*/ 0 h 27"/>
              <a:gd name="T30" fmla="*/ 0 w 63"/>
              <a:gd name="T31" fmla="*/ 0 h 27"/>
              <a:gd name="T32" fmla="*/ 0 w 63"/>
              <a:gd name="T33" fmla="*/ 0 h 27"/>
              <a:gd name="T34" fmla="*/ 0 w 63"/>
              <a:gd name="T35" fmla="*/ 0 h 27"/>
              <a:gd name="T36" fmla="*/ 0 w 63"/>
              <a:gd name="T37" fmla="*/ 0 h 27"/>
              <a:gd name="T38" fmla="*/ 0 w 63"/>
              <a:gd name="T39" fmla="*/ 0 h 27"/>
              <a:gd name="T40" fmla="*/ 0 w 63"/>
              <a:gd name="T41" fmla="*/ 0 h 27"/>
              <a:gd name="T42" fmla="*/ 0 w 63"/>
              <a:gd name="T43" fmla="*/ 0 h 27"/>
              <a:gd name="T44" fmla="*/ 0 w 63"/>
              <a:gd name="T45" fmla="*/ 0 h 27"/>
              <a:gd name="T46" fmla="*/ 0 w 63"/>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27"/>
              <a:gd name="T74" fmla="*/ 63 w 63"/>
              <a:gd name="T75" fmla="*/ 27 h 2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27">
                <a:moveTo>
                  <a:pt x="54" y="11"/>
                </a:moveTo>
                <a:lnTo>
                  <a:pt x="48" y="12"/>
                </a:lnTo>
                <a:lnTo>
                  <a:pt x="42" y="8"/>
                </a:lnTo>
                <a:lnTo>
                  <a:pt x="35" y="7"/>
                </a:lnTo>
                <a:lnTo>
                  <a:pt x="29" y="7"/>
                </a:lnTo>
                <a:lnTo>
                  <a:pt x="31" y="0"/>
                </a:lnTo>
                <a:lnTo>
                  <a:pt x="25" y="3"/>
                </a:lnTo>
                <a:lnTo>
                  <a:pt x="19" y="7"/>
                </a:lnTo>
                <a:lnTo>
                  <a:pt x="13" y="6"/>
                </a:lnTo>
                <a:lnTo>
                  <a:pt x="7" y="6"/>
                </a:lnTo>
                <a:lnTo>
                  <a:pt x="0" y="13"/>
                </a:lnTo>
                <a:lnTo>
                  <a:pt x="1" y="20"/>
                </a:lnTo>
                <a:lnTo>
                  <a:pt x="8" y="26"/>
                </a:lnTo>
                <a:lnTo>
                  <a:pt x="14" y="27"/>
                </a:lnTo>
                <a:lnTo>
                  <a:pt x="20" y="26"/>
                </a:lnTo>
                <a:lnTo>
                  <a:pt x="26" y="26"/>
                </a:lnTo>
                <a:lnTo>
                  <a:pt x="32" y="26"/>
                </a:lnTo>
                <a:lnTo>
                  <a:pt x="40" y="27"/>
                </a:lnTo>
                <a:lnTo>
                  <a:pt x="45" y="26"/>
                </a:lnTo>
                <a:lnTo>
                  <a:pt x="51" y="27"/>
                </a:lnTo>
                <a:lnTo>
                  <a:pt x="57" y="26"/>
                </a:lnTo>
                <a:lnTo>
                  <a:pt x="63" y="12"/>
                </a:lnTo>
                <a:lnTo>
                  <a:pt x="57" y="11"/>
                </a:lnTo>
                <a:lnTo>
                  <a:pt x="54" y="1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0" name="Freeform 1403"/>
          <p:cNvSpPr>
            <a:spLocks/>
          </p:cNvSpPr>
          <p:nvPr/>
        </p:nvSpPr>
        <p:spPr bwMode="auto">
          <a:xfrm>
            <a:off x="2690813" y="2157413"/>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2"/>
                </a:moveTo>
                <a:lnTo>
                  <a:pt x="4" y="0"/>
                </a:lnTo>
                <a:lnTo>
                  <a:pt x="0" y="7"/>
                </a:lnTo>
                <a:lnTo>
                  <a:pt x="6"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1" name="Freeform 1404"/>
          <p:cNvSpPr>
            <a:spLocks/>
          </p:cNvSpPr>
          <p:nvPr/>
        </p:nvSpPr>
        <p:spPr bwMode="auto">
          <a:xfrm>
            <a:off x="2693988" y="2273300"/>
            <a:ext cx="6350" cy="4763"/>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7" y="0"/>
                </a:moveTo>
                <a:lnTo>
                  <a:pt x="4" y="1"/>
                </a:lnTo>
                <a:lnTo>
                  <a:pt x="0" y="8"/>
                </a:lnTo>
                <a:lnTo>
                  <a:pt x="6" y="8"/>
                </a:lnTo>
                <a:lnTo>
                  <a:pt x="13"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2" name="Freeform 1405"/>
          <p:cNvSpPr>
            <a:spLocks/>
          </p:cNvSpPr>
          <p:nvPr/>
        </p:nvSpPr>
        <p:spPr bwMode="auto">
          <a:xfrm>
            <a:off x="2695575" y="2009775"/>
            <a:ext cx="12700" cy="3175"/>
          </a:xfrm>
          <a:custGeom>
            <a:avLst/>
            <a:gdLst>
              <a:gd name="T0" fmla="*/ 0 w 27"/>
              <a:gd name="T1" fmla="*/ 0 h 7"/>
              <a:gd name="T2" fmla="*/ 0 w 27"/>
              <a:gd name="T3" fmla="*/ 0 h 7"/>
              <a:gd name="T4" fmla="*/ 0 w 27"/>
              <a:gd name="T5" fmla="*/ 0 h 7"/>
              <a:gd name="T6" fmla="*/ 0 w 27"/>
              <a:gd name="T7" fmla="*/ 0 h 7"/>
              <a:gd name="T8" fmla="*/ 0 w 27"/>
              <a:gd name="T9" fmla="*/ 0 h 7"/>
              <a:gd name="T10" fmla="*/ 0 w 27"/>
              <a:gd name="T11" fmla="*/ 0 h 7"/>
              <a:gd name="T12" fmla="*/ 0 w 27"/>
              <a:gd name="T13" fmla="*/ 0 h 7"/>
              <a:gd name="T14" fmla="*/ 0 w 27"/>
              <a:gd name="T15" fmla="*/ 0 h 7"/>
              <a:gd name="T16" fmla="*/ 0 w 27"/>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7"/>
              <a:gd name="T29" fmla="*/ 27 w 27"/>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7">
                <a:moveTo>
                  <a:pt x="14" y="0"/>
                </a:moveTo>
                <a:lnTo>
                  <a:pt x="8" y="0"/>
                </a:lnTo>
                <a:lnTo>
                  <a:pt x="0" y="3"/>
                </a:lnTo>
                <a:lnTo>
                  <a:pt x="8" y="3"/>
                </a:lnTo>
                <a:lnTo>
                  <a:pt x="14" y="7"/>
                </a:lnTo>
                <a:lnTo>
                  <a:pt x="20" y="6"/>
                </a:lnTo>
                <a:lnTo>
                  <a:pt x="27" y="4"/>
                </a:lnTo>
                <a:lnTo>
                  <a:pt x="21" y="0"/>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3" name="Freeform 1406"/>
          <p:cNvSpPr>
            <a:spLocks/>
          </p:cNvSpPr>
          <p:nvPr/>
        </p:nvSpPr>
        <p:spPr bwMode="auto">
          <a:xfrm>
            <a:off x="2700338" y="2281238"/>
            <a:ext cx="4762" cy="6350"/>
          </a:xfrm>
          <a:custGeom>
            <a:avLst/>
            <a:gdLst>
              <a:gd name="T0" fmla="*/ 0 w 10"/>
              <a:gd name="T1" fmla="*/ 0 h 14"/>
              <a:gd name="T2" fmla="*/ 0 w 10"/>
              <a:gd name="T3" fmla="*/ 0 h 14"/>
              <a:gd name="T4" fmla="*/ 0 w 10"/>
              <a:gd name="T5" fmla="*/ 0 h 14"/>
              <a:gd name="T6" fmla="*/ 0 w 10"/>
              <a:gd name="T7" fmla="*/ 0 h 14"/>
              <a:gd name="T8" fmla="*/ 0 w 10"/>
              <a:gd name="T9" fmla="*/ 0 h 14"/>
              <a:gd name="T10" fmla="*/ 0 w 10"/>
              <a:gd name="T11" fmla="*/ 0 h 14"/>
              <a:gd name="T12" fmla="*/ 0 60000 65536"/>
              <a:gd name="T13" fmla="*/ 0 60000 65536"/>
              <a:gd name="T14" fmla="*/ 0 60000 65536"/>
              <a:gd name="T15" fmla="*/ 0 60000 65536"/>
              <a:gd name="T16" fmla="*/ 0 60000 65536"/>
              <a:gd name="T17" fmla="*/ 0 60000 65536"/>
              <a:gd name="T18" fmla="*/ 0 w 10"/>
              <a:gd name="T19" fmla="*/ 0 h 14"/>
              <a:gd name="T20" fmla="*/ 10 w 10"/>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0" h="14">
                <a:moveTo>
                  <a:pt x="5" y="0"/>
                </a:moveTo>
                <a:lnTo>
                  <a:pt x="4" y="0"/>
                </a:lnTo>
                <a:lnTo>
                  <a:pt x="0" y="7"/>
                </a:lnTo>
                <a:lnTo>
                  <a:pt x="5" y="14"/>
                </a:lnTo>
                <a:lnTo>
                  <a:pt x="10" y="7"/>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4" name="Freeform 1407"/>
          <p:cNvSpPr>
            <a:spLocks/>
          </p:cNvSpPr>
          <p:nvPr/>
        </p:nvSpPr>
        <p:spPr bwMode="auto">
          <a:xfrm>
            <a:off x="2720975" y="1970088"/>
            <a:ext cx="26988" cy="4762"/>
          </a:xfrm>
          <a:custGeom>
            <a:avLst/>
            <a:gdLst>
              <a:gd name="T0" fmla="*/ 0 w 59"/>
              <a:gd name="T1" fmla="*/ 0 h 10"/>
              <a:gd name="T2" fmla="*/ 0 w 59"/>
              <a:gd name="T3" fmla="*/ 0 h 10"/>
              <a:gd name="T4" fmla="*/ 0 w 59"/>
              <a:gd name="T5" fmla="*/ 0 h 10"/>
              <a:gd name="T6" fmla="*/ 0 w 59"/>
              <a:gd name="T7" fmla="*/ 0 h 10"/>
              <a:gd name="T8" fmla="*/ 0 w 59"/>
              <a:gd name="T9" fmla="*/ 0 h 10"/>
              <a:gd name="T10" fmla="*/ 0 w 59"/>
              <a:gd name="T11" fmla="*/ 0 h 10"/>
              <a:gd name="T12" fmla="*/ 0 w 59"/>
              <a:gd name="T13" fmla="*/ 0 h 10"/>
              <a:gd name="T14" fmla="*/ 0 w 59"/>
              <a:gd name="T15" fmla="*/ 0 h 10"/>
              <a:gd name="T16" fmla="*/ 0 w 59"/>
              <a:gd name="T17" fmla="*/ 0 h 10"/>
              <a:gd name="T18" fmla="*/ 0 w 59"/>
              <a:gd name="T19" fmla="*/ 0 h 10"/>
              <a:gd name="T20" fmla="*/ 0 w 59"/>
              <a:gd name="T21" fmla="*/ 0 h 10"/>
              <a:gd name="T22" fmla="*/ 0 w 59"/>
              <a:gd name="T23" fmla="*/ 0 h 10"/>
              <a:gd name="T24" fmla="*/ 0 w 59"/>
              <a:gd name="T25" fmla="*/ 0 h 10"/>
              <a:gd name="T26" fmla="*/ 0 w 59"/>
              <a:gd name="T27" fmla="*/ 0 h 10"/>
              <a:gd name="T28" fmla="*/ 0 w 59"/>
              <a:gd name="T29" fmla="*/ 0 h 10"/>
              <a:gd name="T30" fmla="*/ 0 w 59"/>
              <a:gd name="T31" fmla="*/ 0 h 10"/>
              <a:gd name="T32" fmla="*/ 0 w 59"/>
              <a:gd name="T33" fmla="*/ 0 h 10"/>
              <a:gd name="T34" fmla="*/ 0 w 59"/>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0"/>
              <a:gd name="T56" fmla="*/ 59 w 59"/>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0">
                <a:moveTo>
                  <a:pt x="32" y="0"/>
                </a:moveTo>
                <a:lnTo>
                  <a:pt x="31" y="1"/>
                </a:lnTo>
                <a:lnTo>
                  <a:pt x="26" y="1"/>
                </a:lnTo>
                <a:lnTo>
                  <a:pt x="19" y="3"/>
                </a:lnTo>
                <a:lnTo>
                  <a:pt x="11" y="4"/>
                </a:lnTo>
                <a:lnTo>
                  <a:pt x="6" y="8"/>
                </a:lnTo>
                <a:lnTo>
                  <a:pt x="0" y="9"/>
                </a:lnTo>
                <a:lnTo>
                  <a:pt x="6" y="10"/>
                </a:lnTo>
                <a:lnTo>
                  <a:pt x="11" y="9"/>
                </a:lnTo>
                <a:lnTo>
                  <a:pt x="19" y="9"/>
                </a:lnTo>
                <a:lnTo>
                  <a:pt x="26" y="8"/>
                </a:lnTo>
                <a:lnTo>
                  <a:pt x="32" y="7"/>
                </a:lnTo>
                <a:lnTo>
                  <a:pt x="39" y="6"/>
                </a:lnTo>
                <a:lnTo>
                  <a:pt x="47" y="6"/>
                </a:lnTo>
                <a:lnTo>
                  <a:pt x="52" y="4"/>
                </a:lnTo>
                <a:lnTo>
                  <a:pt x="59" y="1"/>
                </a:lnTo>
                <a:lnTo>
                  <a:pt x="52" y="0"/>
                </a:lnTo>
                <a:lnTo>
                  <a:pt x="3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5" name="Freeform 1408"/>
          <p:cNvSpPr>
            <a:spLocks/>
          </p:cNvSpPr>
          <p:nvPr/>
        </p:nvSpPr>
        <p:spPr bwMode="auto">
          <a:xfrm>
            <a:off x="2738438" y="2049463"/>
            <a:ext cx="3175" cy="1587"/>
          </a:xfrm>
          <a:custGeom>
            <a:avLst/>
            <a:gdLst>
              <a:gd name="T0" fmla="*/ 0 w 8"/>
              <a:gd name="T1" fmla="*/ 0 h 2"/>
              <a:gd name="T2" fmla="*/ 0 w 8"/>
              <a:gd name="T3" fmla="*/ 443897376 h 2"/>
              <a:gd name="T4" fmla="*/ 0 w 8"/>
              <a:gd name="T5" fmla="*/ 0 h 2"/>
              <a:gd name="T6" fmla="*/ 0 w 8"/>
              <a:gd name="T7" fmla="*/ 0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0" y="0"/>
                </a:moveTo>
                <a:lnTo>
                  <a:pt x="1" y="2"/>
                </a:lnTo>
                <a:lnTo>
                  <a:pt x="8"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6" name="Freeform 1409"/>
          <p:cNvSpPr>
            <a:spLocks/>
          </p:cNvSpPr>
          <p:nvPr/>
        </p:nvSpPr>
        <p:spPr bwMode="auto">
          <a:xfrm>
            <a:off x="2749550" y="2335213"/>
            <a:ext cx="3175" cy="3175"/>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5" y="0"/>
                </a:moveTo>
                <a:lnTo>
                  <a:pt x="0" y="5"/>
                </a:lnTo>
                <a:lnTo>
                  <a:pt x="5" y="6"/>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7" name="Freeform 1410"/>
          <p:cNvSpPr>
            <a:spLocks/>
          </p:cNvSpPr>
          <p:nvPr/>
        </p:nvSpPr>
        <p:spPr bwMode="auto">
          <a:xfrm>
            <a:off x="2763838" y="2495550"/>
            <a:ext cx="6350"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13" y="1"/>
                </a:moveTo>
                <a:lnTo>
                  <a:pt x="13" y="0"/>
                </a:lnTo>
                <a:lnTo>
                  <a:pt x="6" y="1"/>
                </a:lnTo>
                <a:lnTo>
                  <a:pt x="0" y="4"/>
                </a:lnTo>
                <a:lnTo>
                  <a:pt x="6" y="5"/>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8" name="Freeform 1411"/>
          <p:cNvSpPr>
            <a:spLocks/>
          </p:cNvSpPr>
          <p:nvPr/>
        </p:nvSpPr>
        <p:spPr bwMode="auto">
          <a:xfrm>
            <a:off x="2763838" y="2051050"/>
            <a:ext cx="23812" cy="7938"/>
          </a:xfrm>
          <a:custGeom>
            <a:avLst/>
            <a:gdLst>
              <a:gd name="T0" fmla="*/ 0 w 47"/>
              <a:gd name="T1" fmla="*/ 0 h 20"/>
              <a:gd name="T2" fmla="*/ 0 w 47"/>
              <a:gd name="T3" fmla="*/ 0 h 20"/>
              <a:gd name="T4" fmla="*/ 0 w 47"/>
              <a:gd name="T5" fmla="*/ 0 h 20"/>
              <a:gd name="T6" fmla="*/ 0 w 47"/>
              <a:gd name="T7" fmla="*/ 0 h 20"/>
              <a:gd name="T8" fmla="*/ 0 w 47"/>
              <a:gd name="T9" fmla="*/ 0 h 20"/>
              <a:gd name="T10" fmla="*/ 0 w 47"/>
              <a:gd name="T11" fmla="*/ 0 h 20"/>
              <a:gd name="T12" fmla="*/ 0 w 47"/>
              <a:gd name="T13" fmla="*/ 0 h 20"/>
              <a:gd name="T14" fmla="*/ 0 w 47"/>
              <a:gd name="T15" fmla="*/ 0 h 20"/>
              <a:gd name="T16" fmla="*/ 0 w 47"/>
              <a:gd name="T17" fmla="*/ 0 h 20"/>
              <a:gd name="T18" fmla="*/ 0 w 47"/>
              <a:gd name="T19" fmla="*/ 0 h 20"/>
              <a:gd name="T20" fmla="*/ 0 w 47"/>
              <a:gd name="T21" fmla="*/ 0 h 20"/>
              <a:gd name="T22" fmla="*/ 0 w 47"/>
              <a:gd name="T23" fmla="*/ 0 h 20"/>
              <a:gd name="T24" fmla="*/ 0 w 47"/>
              <a:gd name="T25" fmla="*/ 0 h 20"/>
              <a:gd name="T26" fmla="*/ 0 w 47"/>
              <a:gd name="T27" fmla="*/ 0 h 20"/>
              <a:gd name="T28" fmla="*/ 0 w 47"/>
              <a:gd name="T29" fmla="*/ 0 h 20"/>
              <a:gd name="T30" fmla="*/ 0 w 47"/>
              <a:gd name="T31" fmla="*/ 0 h 20"/>
              <a:gd name="T32" fmla="*/ 0 w 47"/>
              <a:gd name="T33" fmla="*/ 0 h 20"/>
              <a:gd name="T34" fmla="*/ 0 w 47"/>
              <a:gd name="T35" fmla="*/ 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0"/>
              <a:gd name="T56" fmla="*/ 47 w 47"/>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0">
                <a:moveTo>
                  <a:pt x="47" y="1"/>
                </a:moveTo>
                <a:lnTo>
                  <a:pt x="46" y="0"/>
                </a:lnTo>
                <a:lnTo>
                  <a:pt x="38" y="1"/>
                </a:lnTo>
                <a:lnTo>
                  <a:pt x="32" y="4"/>
                </a:lnTo>
                <a:lnTo>
                  <a:pt x="26" y="6"/>
                </a:lnTo>
                <a:lnTo>
                  <a:pt x="19" y="7"/>
                </a:lnTo>
                <a:lnTo>
                  <a:pt x="13" y="10"/>
                </a:lnTo>
                <a:lnTo>
                  <a:pt x="6" y="13"/>
                </a:lnTo>
                <a:lnTo>
                  <a:pt x="0" y="18"/>
                </a:lnTo>
                <a:lnTo>
                  <a:pt x="6" y="20"/>
                </a:lnTo>
                <a:lnTo>
                  <a:pt x="13" y="16"/>
                </a:lnTo>
                <a:lnTo>
                  <a:pt x="19" y="15"/>
                </a:lnTo>
                <a:lnTo>
                  <a:pt x="25" y="17"/>
                </a:lnTo>
                <a:lnTo>
                  <a:pt x="32" y="16"/>
                </a:lnTo>
                <a:lnTo>
                  <a:pt x="27" y="9"/>
                </a:lnTo>
                <a:lnTo>
                  <a:pt x="33" y="7"/>
                </a:lnTo>
                <a:lnTo>
                  <a:pt x="39" y="6"/>
                </a:lnTo>
                <a:lnTo>
                  <a:pt x="4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79" name="Freeform 1412"/>
          <p:cNvSpPr>
            <a:spLocks/>
          </p:cNvSpPr>
          <p:nvPr/>
        </p:nvSpPr>
        <p:spPr bwMode="auto">
          <a:xfrm>
            <a:off x="2767013" y="2543175"/>
            <a:ext cx="7937" cy="3175"/>
          </a:xfrm>
          <a:custGeom>
            <a:avLst/>
            <a:gdLst>
              <a:gd name="T0" fmla="*/ 0 w 18"/>
              <a:gd name="T1" fmla="*/ 0 h 10"/>
              <a:gd name="T2" fmla="*/ 0 w 18"/>
              <a:gd name="T3" fmla="*/ 0 h 10"/>
              <a:gd name="T4" fmla="*/ 0 w 18"/>
              <a:gd name="T5" fmla="*/ 0 h 10"/>
              <a:gd name="T6" fmla="*/ 0 w 18"/>
              <a:gd name="T7" fmla="*/ 0 h 10"/>
              <a:gd name="T8" fmla="*/ 0 w 18"/>
              <a:gd name="T9" fmla="*/ 0 h 10"/>
              <a:gd name="T10" fmla="*/ 0 w 18"/>
              <a:gd name="T11" fmla="*/ 0 h 10"/>
              <a:gd name="T12" fmla="*/ 0 w 18"/>
              <a:gd name="T13" fmla="*/ 0 h 10"/>
              <a:gd name="T14" fmla="*/ 0 w 18"/>
              <a:gd name="T15" fmla="*/ 0 h 10"/>
              <a:gd name="T16" fmla="*/ 0 w 18"/>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0"/>
              <a:gd name="T29" fmla="*/ 18 w 1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0">
                <a:moveTo>
                  <a:pt x="12" y="10"/>
                </a:moveTo>
                <a:lnTo>
                  <a:pt x="18" y="7"/>
                </a:lnTo>
                <a:lnTo>
                  <a:pt x="18" y="6"/>
                </a:lnTo>
                <a:lnTo>
                  <a:pt x="13" y="1"/>
                </a:lnTo>
                <a:lnTo>
                  <a:pt x="7" y="0"/>
                </a:lnTo>
                <a:lnTo>
                  <a:pt x="0" y="0"/>
                </a:lnTo>
                <a:lnTo>
                  <a:pt x="2" y="7"/>
                </a:lnTo>
                <a:lnTo>
                  <a:pt x="9" y="8"/>
                </a:lnTo>
                <a:lnTo>
                  <a:pt x="12" y="1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0" name="Freeform 1413"/>
          <p:cNvSpPr>
            <a:spLocks/>
          </p:cNvSpPr>
          <p:nvPr/>
        </p:nvSpPr>
        <p:spPr bwMode="auto">
          <a:xfrm>
            <a:off x="2770188" y="2179638"/>
            <a:ext cx="3175" cy="1587"/>
          </a:xfrm>
          <a:custGeom>
            <a:avLst/>
            <a:gdLst>
              <a:gd name="T0" fmla="*/ 0 w 6"/>
              <a:gd name="T1" fmla="*/ 0 h 2"/>
              <a:gd name="T2" fmla="*/ 0 w 6"/>
              <a:gd name="T3" fmla="*/ 443897376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1" name="Freeform 1414"/>
          <p:cNvSpPr>
            <a:spLocks/>
          </p:cNvSpPr>
          <p:nvPr/>
        </p:nvSpPr>
        <p:spPr bwMode="auto">
          <a:xfrm>
            <a:off x="2773363" y="2165350"/>
            <a:ext cx="1587" cy="1588"/>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1"/>
                </a:moveTo>
                <a:lnTo>
                  <a:pt x="5" y="0"/>
                </a:lnTo>
                <a:lnTo>
                  <a:pt x="0" y="4"/>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2" name="Freeform 1415"/>
          <p:cNvSpPr>
            <a:spLocks/>
          </p:cNvSpPr>
          <p:nvPr/>
        </p:nvSpPr>
        <p:spPr bwMode="auto">
          <a:xfrm>
            <a:off x="2773363" y="2501900"/>
            <a:ext cx="17462" cy="9525"/>
          </a:xfrm>
          <a:custGeom>
            <a:avLst/>
            <a:gdLst>
              <a:gd name="T0" fmla="*/ 0 w 37"/>
              <a:gd name="T1" fmla="*/ 0 h 23"/>
              <a:gd name="T2" fmla="*/ 0 w 37"/>
              <a:gd name="T3" fmla="*/ 0 h 23"/>
              <a:gd name="T4" fmla="*/ 0 w 37"/>
              <a:gd name="T5" fmla="*/ 0 h 23"/>
              <a:gd name="T6" fmla="*/ 0 w 37"/>
              <a:gd name="T7" fmla="*/ 0 h 23"/>
              <a:gd name="T8" fmla="*/ 0 w 37"/>
              <a:gd name="T9" fmla="*/ 0 h 23"/>
              <a:gd name="T10" fmla="*/ 0 w 37"/>
              <a:gd name="T11" fmla="*/ 0 h 23"/>
              <a:gd name="T12" fmla="*/ 0 w 37"/>
              <a:gd name="T13" fmla="*/ 0 h 23"/>
              <a:gd name="T14" fmla="*/ 0 w 37"/>
              <a:gd name="T15" fmla="*/ 0 h 23"/>
              <a:gd name="T16" fmla="*/ 0 w 37"/>
              <a:gd name="T17" fmla="*/ 0 h 23"/>
              <a:gd name="T18" fmla="*/ 0 w 37"/>
              <a:gd name="T19" fmla="*/ 0 h 23"/>
              <a:gd name="T20" fmla="*/ 0 w 37"/>
              <a:gd name="T21" fmla="*/ 0 h 23"/>
              <a:gd name="T22" fmla="*/ 0 w 37"/>
              <a:gd name="T23" fmla="*/ 0 h 23"/>
              <a:gd name="T24" fmla="*/ 0 w 37"/>
              <a:gd name="T25" fmla="*/ 0 h 23"/>
              <a:gd name="T26" fmla="*/ 0 w 37"/>
              <a:gd name="T27" fmla="*/ 0 h 23"/>
              <a:gd name="T28" fmla="*/ 0 w 3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23"/>
              <a:gd name="T47" fmla="*/ 37 w 3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23">
                <a:moveTo>
                  <a:pt x="37" y="7"/>
                </a:moveTo>
                <a:lnTo>
                  <a:pt x="31" y="1"/>
                </a:lnTo>
                <a:lnTo>
                  <a:pt x="25" y="0"/>
                </a:lnTo>
                <a:lnTo>
                  <a:pt x="19" y="0"/>
                </a:lnTo>
                <a:lnTo>
                  <a:pt x="12" y="1"/>
                </a:lnTo>
                <a:lnTo>
                  <a:pt x="7" y="1"/>
                </a:lnTo>
                <a:lnTo>
                  <a:pt x="1" y="2"/>
                </a:lnTo>
                <a:lnTo>
                  <a:pt x="0" y="9"/>
                </a:lnTo>
                <a:lnTo>
                  <a:pt x="6" y="13"/>
                </a:lnTo>
                <a:lnTo>
                  <a:pt x="11" y="20"/>
                </a:lnTo>
                <a:lnTo>
                  <a:pt x="16" y="21"/>
                </a:lnTo>
                <a:lnTo>
                  <a:pt x="24" y="23"/>
                </a:lnTo>
                <a:lnTo>
                  <a:pt x="29" y="18"/>
                </a:lnTo>
                <a:lnTo>
                  <a:pt x="34" y="12"/>
                </a:lnTo>
                <a:lnTo>
                  <a:pt x="37"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3" name="Freeform 1416"/>
          <p:cNvSpPr>
            <a:spLocks/>
          </p:cNvSpPr>
          <p:nvPr/>
        </p:nvSpPr>
        <p:spPr bwMode="auto">
          <a:xfrm>
            <a:off x="2782888" y="2511425"/>
            <a:ext cx="3175" cy="1588"/>
          </a:xfrm>
          <a:custGeom>
            <a:avLst/>
            <a:gdLst>
              <a:gd name="T0" fmla="*/ 0 w 8"/>
              <a:gd name="T1" fmla="*/ 0 h 3"/>
              <a:gd name="T2" fmla="*/ 0 w 8"/>
              <a:gd name="T3" fmla="*/ 0 h 3"/>
              <a:gd name="T4" fmla="*/ 0 w 8"/>
              <a:gd name="T5" fmla="*/ 0 h 3"/>
              <a:gd name="T6" fmla="*/ 0 w 8"/>
              <a:gd name="T7" fmla="*/ 0 h 3"/>
              <a:gd name="T8" fmla="*/ 0 60000 65536"/>
              <a:gd name="T9" fmla="*/ 0 60000 65536"/>
              <a:gd name="T10" fmla="*/ 0 60000 65536"/>
              <a:gd name="T11" fmla="*/ 0 60000 65536"/>
              <a:gd name="T12" fmla="*/ 0 w 8"/>
              <a:gd name="T13" fmla="*/ 0 h 3"/>
              <a:gd name="T14" fmla="*/ 8 w 8"/>
              <a:gd name="T15" fmla="*/ 3 h 3"/>
            </a:gdLst>
            <a:ahLst/>
            <a:cxnLst>
              <a:cxn ang="T8">
                <a:pos x="T0" y="T1"/>
              </a:cxn>
              <a:cxn ang="T9">
                <a:pos x="T2" y="T3"/>
              </a:cxn>
              <a:cxn ang="T10">
                <a:pos x="T4" y="T5"/>
              </a:cxn>
              <a:cxn ang="T11">
                <a:pos x="T6" y="T7"/>
              </a:cxn>
            </a:cxnLst>
            <a:rect l="T12" t="T13" r="T14" b="T15"/>
            <a:pathLst>
              <a:path w="8" h="3">
                <a:moveTo>
                  <a:pt x="8" y="1"/>
                </a:moveTo>
                <a:lnTo>
                  <a:pt x="8" y="0"/>
                </a:lnTo>
                <a:lnTo>
                  <a:pt x="0" y="3"/>
                </a:lnTo>
                <a:lnTo>
                  <a:pt x="8"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4" name="Freeform 1417"/>
          <p:cNvSpPr>
            <a:spLocks/>
          </p:cNvSpPr>
          <p:nvPr/>
        </p:nvSpPr>
        <p:spPr bwMode="auto">
          <a:xfrm>
            <a:off x="2782888" y="2493963"/>
            <a:ext cx="4762" cy="6350"/>
          </a:xfrm>
          <a:custGeom>
            <a:avLst/>
            <a:gdLst>
              <a:gd name="T0" fmla="*/ 0 w 13"/>
              <a:gd name="T1" fmla="*/ 0 h 15"/>
              <a:gd name="T2" fmla="*/ 0 w 13"/>
              <a:gd name="T3" fmla="*/ 0 h 15"/>
              <a:gd name="T4" fmla="*/ 0 w 13"/>
              <a:gd name="T5" fmla="*/ 0 h 15"/>
              <a:gd name="T6" fmla="*/ 0 w 13"/>
              <a:gd name="T7" fmla="*/ 0 h 15"/>
              <a:gd name="T8" fmla="*/ 0 w 13"/>
              <a:gd name="T9" fmla="*/ 0 h 15"/>
              <a:gd name="T10" fmla="*/ 0 w 13"/>
              <a:gd name="T11" fmla="*/ 0 h 15"/>
              <a:gd name="T12" fmla="*/ 0 w 13"/>
              <a:gd name="T13" fmla="*/ 0 h 15"/>
              <a:gd name="T14" fmla="*/ 0 w 13"/>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5"/>
              <a:gd name="T26" fmla="*/ 13 w 13"/>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5">
                <a:moveTo>
                  <a:pt x="11" y="1"/>
                </a:moveTo>
                <a:lnTo>
                  <a:pt x="8" y="0"/>
                </a:lnTo>
                <a:lnTo>
                  <a:pt x="0" y="2"/>
                </a:lnTo>
                <a:lnTo>
                  <a:pt x="0" y="9"/>
                </a:lnTo>
                <a:lnTo>
                  <a:pt x="7" y="14"/>
                </a:lnTo>
                <a:lnTo>
                  <a:pt x="13" y="15"/>
                </a:lnTo>
                <a:lnTo>
                  <a:pt x="13" y="8"/>
                </a:lnTo>
                <a:lnTo>
                  <a:pt x="11"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5" name="Freeform 1418"/>
          <p:cNvSpPr>
            <a:spLocks/>
          </p:cNvSpPr>
          <p:nvPr/>
        </p:nvSpPr>
        <p:spPr bwMode="auto">
          <a:xfrm>
            <a:off x="2787650" y="2184400"/>
            <a:ext cx="9525" cy="9525"/>
          </a:xfrm>
          <a:custGeom>
            <a:avLst/>
            <a:gdLst>
              <a:gd name="T0" fmla="*/ 0 w 21"/>
              <a:gd name="T1" fmla="*/ 0 h 17"/>
              <a:gd name="T2" fmla="*/ 0 w 21"/>
              <a:gd name="T3" fmla="*/ 0 h 17"/>
              <a:gd name="T4" fmla="*/ 0 w 21"/>
              <a:gd name="T5" fmla="*/ 0 h 17"/>
              <a:gd name="T6" fmla="*/ 0 w 21"/>
              <a:gd name="T7" fmla="*/ 0 h 17"/>
              <a:gd name="T8" fmla="*/ 0 w 21"/>
              <a:gd name="T9" fmla="*/ 0 h 17"/>
              <a:gd name="T10" fmla="*/ 0 w 21"/>
              <a:gd name="T11" fmla="*/ 0 h 17"/>
              <a:gd name="T12" fmla="*/ 0 w 21"/>
              <a:gd name="T13" fmla="*/ 0 h 17"/>
              <a:gd name="T14" fmla="*/ 0 w 21"/>
              <a:gd name="T15" fmla="*/ 0 h 17"/>
              <a:gd name="T16" fmla="*/ 0 w 21"/>
              <a:gd name="T17" fmla="*/ 0 h 17"/>
              <a:gd name="T18" fmla="*/ 0 w 21"/>
              <a:gd name="T19" fmla="*/ 0 h 17"/>
              <a:gd name="T20" fmla="*/ 0 w 2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17"/>
              <a:gd name="T35" fmla="*/ 21 w 2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17">
                <a:moveTo>
                  <a:pt x="6" y="17"/>
                </a:moveTo>
                <a:lnTo>
                  <a:pt x="11" y="15"/>
                </a:lnTo>
                <a:lnTo>
                  <a:pt x="14" y="9"/>
                </a:lnTo>
                <a:lnTo>
                  <a:pt x="21" y="3"/>
                </a:lnTo>
                <a:lnTo>
                  <a:pt x="15" y="5"/>
                </a:lnTo>
                <a:lnTo>
                  <a:pt x="9" y="6"/>
                </a:lnTo>
                <a:lnTo>
                  <a:pt x="15" y="0"/>
                </a:lnTo>
                <a:lnTo>
                  <a:pt x="9" y="1"/>
                </a:lnTo>
                <a:lnTo>
                  <a:pt x="3" y="6"/>
                </a:lnTo>
                <a:lnTo>
                  <a:pt x="0" y="13"/>
                </a:lnTo>
                <a:lnTo>
                  <a:pt x="6" y="1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6" name="Freeform 1419"/>
          <p:cNvSpPr>
            <a:spLocks/>
          </p:cNvSpPr>
          <p:nvPr/>
        </p:nvSpPr>
        <p:spPr bwMode="auto">
          <a:xfrm>
            <a:off x="2789238" y="2181225"/>
            <a:ext cx="6350" cy="3175"/>
          </a:xfrm>
          <a:custGeom>
            <a:avLst/>
            <a:gdLst>
              <a:gd name="T0" fmla="*/ 0 w 12"/>
              <a:gd name="T1" fmla="*/ 0 h 8"/>
              <a:gd name="T2" fmla="*/ 0 w 12"/>
              <a:gd name="T3" fmla="*/ 0 h 8"/>
              <a:gd name="T4" fmla="*/ 0 w 12"/>
              <a:gd name="T5" fmla="*/ 0 h 8"/>
              <a:gd name="T6" fmla="*/ 0 w 12"/>
              <a:gd name="T7" fmla="*/ 0 h 8"/>
              <a:gd name="T8" fmla="*/ 0 w 12"/>
              <a:gd name="T9" fmla="*/ 0 h 8"/>
              <a:gd name="T10" fmla="*/ 0 60000 65536"/>
              <a:gd name="T11" fmla="*/ 0 60000 65536"/>
              <a:gd name="T12" fmla="*/ 0 60000 65536"/>
              <a:gd name="T13" fmla="*/ 0 60000 65536"/>
              <a:gd name="T14" fmla="*/ 0 60000 65536"/>
              <a:gd name="T15" fmla="*/ 0 w 12"/>
              <a:gd name="T16" fmla="*/ 0 h 8"/>
              <a:gd name="T17" fmla="*/ 12 w 12"/>
              <a:gd name="T18" fmla="*/ 8 h 8"/>
            </a:gdLst>
            <a:ahLst/>
            <a:cxnLst>
              <a:cxn ang="T10">
                <a:pos x="T0" y="T1"/>
              </a:cxn>
              <a:cxn ang="T11">
                <a:pos x="T2" y="T3"/>
              </a:cxn>
              <a:cxn ang="T12">
                <a:pos x="T4" y="T5"/>
              </a:cxn>
              <a:cxn ang="T13">
                <a:pos x="T6" y="T7"/>
              </a:cxn>
              <a:cxn ang="T14">
                <a:pos x="T8" y="T9"/>
              </a:cxn>
            </a:cxnLst>
            <a:rect l="T15" t="T16" r="T17" b="T18"/>
            <a:pathLst>
              <a:path w="12" h="8">
                <a:moveTo>
                  <a:pt x="12" y="0"/>
                </a:moveTo>
                <a:lnTo>
                  <a:pt x="6" y="1"/>
                </a:lnTo>
                <a:lnTo>
                  <a:pt x="0" y="8"/>
                </a:lnTo>
                <a:lnTo>
                  <a:pt x="6" y="3"/>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7" name="Freeform 1420"/>
          <p:cNvSpPr>
            <a:spLocks/>
          </p:cNvSpPr>
          <p:nvPr/>
        </p:nvSpPr>
        <p:spPr bwMode="auto">
          <a:xfrm>
            <a:off x="2797175" y="2368550"/>
            <a:ext cx="4763" cy="0"/>
          </a:xfrm>
          <a:custGeom>
            <a:avLst/>
            <a:gdLst>
              <a:gd name="T0" fmla="*/ 0 w 13"/>
              <a:gd name="T1" fmla="*/ 0 h 2"/>
              <a:gd name="T2" fmla="*/ 0 w 13"/>
              <a:gd name="T3" fmla="*/ 0 h 2"/>
              <a:gd name="T4" fmla="*/ 0 w 13"/>
              <a:gd name="T5" fmla="*/ 0 h 2"/>
              <a:gd name="T6" fmla="*/ 0 w 13"/>
              <a:gd name="T7" fmla="*/ 0 h 2"/>
              <a:gd name="T8" fmla="*/ 0 w 13"/>
              <a:gd name="T9" fmla="*/ 0 h 2"/>
              <a:gd name="T10" fmla="*/ 0 60000 65536"/>
              <a:gd name="T11" fmla="*/ 0 60000 65536"/>
              <a:gd name="T12" fmla="*/ 0 60000 65536"/>
              <a:gd name="T13" fmla="*/ 0 60000 65536"/>
              <a:gd name="T14" fmla="*/ 0 60000 65536"/>
              <a:gd name="T15" fmla="*/ 0 w 13"/>
              <a:gd name="T16" fmla="*/ 0 h 2"/>
              <a:gd name="T17" fmla="*/ 13 w 13"/>
              <a:gd name="T18" fmla="*/ 0 h 2"/>
            </a:gdLst>
            <a:ahLst/>
            <a:cxnLst>
              <a:cxn ang="T10">
                <a:pos x="T0" y="T1"/>
              </a:cxn>
              <a:cxn ang="T11">
                <a:pos x="T2" y="T3"/>
              </a:cxn>
              <a:cxn ang="T12">
                <a:pos x="T4" y="T5"/>
              </a:cxn>
              <a:cxn ang="T13">
                <a:pos x="T6" y="T7"/>
              </a:cxn>
              <a:cxn ang="T14">
                <a:pos x="T8" y="T9"/>
              </a:cxn>
            </a:cxnLst>
            <a:rect l="T15" t="T16" r="T17" b="T18"/>
            <a:pathLst>
              <a:path w="13" h="2">
                <a:moveTo>
                  <a:pt x="13" y="0"/>
                </a:moveTo>
                <a:lnTo>
                  <a:pt x="8" y="0"/>
                </a:lnTo>
                <a:lnTo>
                  <a:pt x="0" y="2"/>
                </a:lnTo>
                <a:lnTo>
                  <a:pt x="7" y="1"/>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8" name="Freeform 1421"/>
          <p:cNvSpPr>
            <a:spLocks/>
          </p:cNvSpPr>
          <p:nvPr/>
        </p:nvSpPr>
        <p:spPr bwMode="auto">
          <a:xfrm>
            <a:off x="2797175" y="2470150"/>
            <a:ext cx="4763"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w 13"/>
              <a:gd name="T11" fmla="*/ 0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3" y="1"/>
                </a:moveTo>
                <a:lnTo>
                  <a:pt x="13" y="0"/>
                </a:lnTo>
                <a:lnTo>
                  <a:pt x="8" y="1"/>
                </a:lnTo>
                <a:lnTo>
                  <a:pt x="0" y="5"/>
                </a:lnTo>
                <a:lnTo>
                  <a:pt x="8" y="6"/>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89" name="Freeform 1422"/>
          <p:cNvSpPr>
            <a:spLocks/>
          </p:cNvSpPr>
          <p:nvPr/>
        </p:nvSpPr>
        <p:spPr bwMode="auto">
          <a:xfrm>
            <a:off x="2798763" y="2181225"/>
            <a:ext cx="4762"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6" y="1"/>
                </a:moveTo>
                <a:lnTo>
                  <a:pt x="0" y="8"/>
                </a:lnTo>
                <a:lnTo>
                  <a:pt x="6" y="9"/>
                </a:lnTo>
                <a:lnTo>
                  <a:pt x="11" y="8"/>
                </a:lnTo>
                <a:lnTo>
                  <a:pt x="13" y="0"/>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90" name="Freeform 1423"/>
          <p:cNvSpPr>
            <a:spLocks/>
          </p:cNvSpPr>
          <p:nvPr/>
        </p:nvSpPr>
        <p:spPr bwMode="auto">
          <a:xfrm>
            <a:off x="2800350" y="2471738"/>
            <a:ext cx="14288" cy="6350"/>
          </a:xfrm>
          <a:custGeom>
            <a:avLst/>
            <a:gdLst>
              <a:gd name="T0" fmla="*/ 0 w 31"/>
              <a:gd name="T1" fmla="*/ 0 h 14"/>
              <a:gd name="T2" fmla="*/ 0 w 31"/>
              <a:gd name="T3" fmla="*/ 0 h 14"/>
              <a:gd name="T4" fmla="*/ 0 w 31"/>
              <a:gd name="T5" fmla="*/ 0 h 14"/>
              <a:gd name="T6" fmla="*/ 0 w 31"/>
              <a:gd name="T7" fmla="*/ 0 h 14"/>
              <a:gd name="T8" fmla="*/ 0 w 31"/>
              <a:gd name="T9" fmla="*/ 0 h 14"/>
              <a:gd name="T10" fmla="*/ 0 w 31"/>
              <a:gd name="T11" fmla="*/ 0 h 14"/>
              <a:gd name="T12" fmla="*/ 0 w 31"/>
              <a:gd name="T13" fmla="*/ 0 h 14"/>
              <a:gd name="T14" fmla="*/ 0 w 31"/>
              <a:gd name="T15" fmla="*/ 0 h 14"/>
              <a:gd name="T16" fmla="*/ 0 w 31"/>
              <a:gd name="T17" fmla="*/ 0 h 14"/>
              <a:gd name="T18" fmla="*/ 0 w 31"/>
              <a:gd name="T19" fmla="*/ 0 h 14"/>
              <a:gd name="T20" fmla="*/ 0 w 31"/>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4"/>
              <a:gd name="T35" fmla="*/ 31 w 31"/>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4">
                <a:moveTo>
                  <a:pt x="31" y="4"/>
                </a:moveTo>
                <a:lnTo>
                  <a:pt x="31" y="3"/>
                </a:lnTo>
                <a:lnTo>
                  <a:pt x="24" y="2"/>
                </a:lnTo>
                <a:lnTo>
                  <a:pt x="18" y="2"/>
                </a:lnTo>
                <a:lnTo>
                  <a:pt x="12" y="0"/>
                </a:lnTo>
                <a:lnTo>
                  <a:pt x="0" y="11"/>
                </a:lnTo>
                <a:lnTo>
                  <a:pt x="7" y="13"/>
                </a:lnTo>
                <a:lnTo>
                  <a:pt x="12" y="14"/>
                </a:lnTo>
                <a:lnTo>
                  <a:pt x="18" y="13"/>
                </a:lnTo>
                <a:lnTo>
                  <a:pt x="24" y="6"/>
                </a:lnTo>
                <a:lnTo>
                  <a:pt x="31"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91" name="Freeform 1424"/>
          <p:cNvSpPr>
            <a:spLocks/>
          </p:cNvSpPr>
          <p:nvPr/>
        </p:nvSpPr>
        <p:spPr bwMode="auto">
          <a:xfrm>
            <a:off x="2800350" y="2200275"/>
            <a:ext cx="17463" cy="6350"/>
          </a:xfrm>
          <a:custGeom>
            <a:avLst/>
            <a:gdLst>
              <a:gd name="T0" fmla="*/ 0 w 38"/>
              <a:gd name="T1" fmla="*/ 0 h 16"/>
              <a:gd name="T2" fmla="*/ 0 w 38"/>
              <a:gd name="T3" fmla="*/ 0 h 16"/>
              <a:gd name="T4" fmla="*/ 0 w 38"/>
              <a:gd name="T5" fmla="*/ 0 h 16"/>
              <a:gd name="T6" fmla="*/ 0 w 38"/>
              <a:gd name="T7" fmla="*/ 0 h 16"/>
              <a:gd name="T8" fmla="*/ 0 w 38"/>
              <a:gd name="T9" fmla="*/ 0 h 16"/>
              <a:gd name="T10" fmla="*/ 0 w 38"/>
              <a:gd name="T11" fmla="*/ 0 h 16"/>
              <a:gd name="T12" fmla="*/ 0 w 38"/>
              <a:gd name="T13" fmla="*/ 0 h 16"/>
              <a:gd name="T14" fmla="*/ 0 w 38"/>
              <a:gd name="T15" fmla="*/ 0 h 16"/>
              <a:gd name="T16" fmla="*/ 0 w 38"/>
              <a:gd name="T17" fmla="*/ 0 h 16"/>
              <a:gd name="T18" fmla="*/ 0 w 38"/>
              <a:gd name="T19" fmla="*/ 0 h 16"/>
              <a:gd name="T20" fmla="*/ 0 w 38"/>
              <a:gd name="T21" fmla="*/ 0 h 16"/>
              <a:gd name="T22" fmla="*/ 0 w 38"/>
              <a:gd name="T23" fmla="*/ 0 h 16"/>
              <a:gd name="T24" fmla="*/ 0 w 38"/>
              <a:gd name="T25" fmla="*/ 0 h 16"/>
              <a:gd name="T26" fmla="*/ 0 w 38"/>
              <a:gd name="T27" fmla="*/ 0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16"/>
              <a:gd name="T44" fmla="*/ 38 w 38"/>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16">
                <a:moveTo>
                  <a:pt x="25" y="0"/>
                </a:moveTo>
                <a:lnTo>
                  <a:pt x="19" y="0"/>
                </a:lnTo>
                <a:lnTo>
                  <a:pt x="12" y="3"/>
                </a:lnTo>
                <a:lnTo>
                  <a:pt x="7" y="8"/>
                </a:lnTo>
                <a:lnTo>
                  <a:pt x="0" y="9"/>
                </a:lnTo>
                <a:lnTo>
                  <a:pt x="5" y="16"/>
                </a:lnTo>
                <a:lnTo>
                  <a:pt x="11" y="12"/>
                </a:lnTo>
                <a:lnTo>
                  <a:pt x="16" y="12"/>
                </a:lnTo>
                <a:lnTo>
                  <a:pt x="23" y="11"/>
                </a:lnTo>
                <a:lnTo>
                  <a:pt x="30" y="9"/>
                </a:lnTo>
                <a:lnTo>
                  <a:pt x="36" y="9"/>
                </a:lnTo>
                <a:lnTo>
                  <a:pt x="38" y="2"/>
                </a:lnTo>
                <a:lnTo>
                  <a:pt x="32" y="1"/>
                </a:lnTo>
                <a:lnTo>
                  <a:pt x="2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1426" name="Freeform 1425"/>
          <p:cNvSpPr>
            <a:spLocks/>
          </p:cNvSpPr>
          <p:nvPr/>
        </p:nvSpPr>
        <p:spPr bwMode="auto">
          <a:xfrm>
            <a:off x="4652963" y="2736850"/>
            <a:ext cx="258762" cy="206375"/>
          </a:xfrm>
          <a:custGeom>
            <a:avLst/>
            <a:gdLst/>
            <a:ahLst/>
            <a:cxnLst>
              <a:cxn ang="0">
                <a:pos x="11" y="133"/>
              </a:cxn>
              <a:cxn ang="0">
                <a:pos x="12" y="112"/>
              </a:cxn>
              <a:cxn ang="0">
                <a:pos x="8" y="85"/>
              </a:cxn>
              <a:cxn ang="0">
                <a:pos x="22" y="78"/>
              </a:cxn>
              <a:cxn ang="0">
                <a:pos x="1" y="69"/>
              </a:cxn>
              <a:cxn ang="0">
                <a:pos x="36" y="60"/>
              </a:cxn>
              <a:cxn ang="0">
                <a:pos x="75" y="49"/>
              </a:cxn>
              <a:cxn ang="0">
                <a:pos x="115" y="30"/>
              </a:cxn>
              <a:cxn ang="0">
                <a:pos x="153" y="12"/>
              </a:cxn>
              <a:cxn ang="0">
                <a:pos x="193" y="1"/>
              </a:cxn>
              <a:cxn ang="0">
                <a:pos x="234" y="8"/>
              </a:cxn>
              <a:cxn ang="0">
                <a:pos x="231" y="25"/>
              </a:cxn>
              <a:cxn ang="0">
                <a:pos x="263" y="37"/>
              </a:cxn>
              <a:cxn ang="0">
                <a:pos x="276" y="36"/>
              </a:cxn>
              <a:cxn ang="0">
                <a:pos x="290" y="36"/>
              </a:cxn>
              <a:cxn ang="0">
                <a:pos x="310" y="32"/>
              </a:cxn>
              <a:cxn ang="0">
                <a:pos x="358" y="37"/>
              </a:cxn>
              <a:cxn ang="0">
                <a:pos x="438" y="37"/>
              </a:cxn>
              <a:cxn ang="0">
                <a:pos x="479" y="43"/>
              </a:cxn>
              <a:cxn ang="0">
                <a:pos x="496" y="68"/>
              </a:cxn>
              <a:cxn ang="0">
                <a:pos x="507" y="98"/>
              </a:cxn>
              <a:cxn ang="0">
                <a:pos x="524" y="137"/>
              </a:cxn>
              <a:cxn ang="0">
                <a:pos x="516" y="167"/>
              </a:cxn>
              <a:cxn ang="0">
                <a:pos x="490" y="186"/>
              </a:cxn>
              <a:cxn ang="0">
                <a:pos x="514" y="208"/>
              </a:cxn>
              <a:cxn ang="0">
                <a:pos x="511" y="240"/>
              </a:cxn>
              <a:cxn ang="0">
                <a:pos x="527" y="275"/>
              </a:cxn>
              <a:cxn ang="0">
                <a:pos x="545" y="303"/>
              </a:cxn>
              <a:cxn ang="0">
                <a:pos x="539" y="335"/>
              </a:cxn>
              <a:cxn ang="0">
                <a:pos x="512" y="353"/>
              </a:cxn>
              <a:cxn ang="0">
                <a:pos x="482" y="390"/>
              </a:cxn>
              <a:cxn ang="0">
                <a:pos x="479" y="412"/>
              </a:cxn>
              <a:cxn ang="0">
                <a:pos x="477" y="439"/>
              </a:cxn>
              <a:cxn ang="0">
                <a:pos x="440" y="422"/>
              </a:cxn>
              <a:cxn ang="0">
                <a:pos x="403" y="410"/>
              </a:cxn>
              <a:cxn ang="0">
                <a:pos x="365" y="411"/>
              </a:cxn>
              <a:cxn ang="0">
                <a:pos x="334" y="423"/>
              </a:cxn>
              <a:cxn ang="0">
                <a:pos x="310" y="411"/>
              </a:cxn>
              <a:cxn ang="0">
                <a:pos x="283" y="409"/>
              </a:cxn>
              <a:cxn ang="0">
                <a:pos x="258" y="390"/>
              </a:cxn>
              <a:cxn ang="0">
                <a:pos x="235" y="371"/>
              </a:cxn>
              <a:cxn ang="0">
                <a:pos x="207" y="366"/>
              </a:cxn>
              <a:cxn ang="0">
                <a:pos x="188" y="345"/>
              </a:cxn>
              <a:cxn ang="0">
                <a:pos x="154" y="333"/>
              </a:cxn>
              <a:cxn ang="0">
                <a:pos x="144" y="359"/>
              </a:cxn>
              <a:cxn ang="0">
                <a:pos x="122" y="328"/>
              </a:cxn>
              <a:cxn ang="0">
                <a:pos x="104" y="314"/>
              </a:cxn>
              <a:cxn ang="0">
                <a:pos x="70" y="306"/>
              </a:cxn>
              <a:cxn ang="0">
                <a:pos x="49" y="289"/>
              </a:cxn>
              <a:cxn ang="0">
                <a:pos x="46" y="286"/>
              </a:cxn>
              <a:cxn ang="0">
                <a:pos x="46" y="258"/>
              </a:cxn>
              <a:cxn ang="0">
                <a:pos x="26" y="227"/>
              </a:cxn>
              <a:cxn ang="0">
                <a:pos x="30" y="202"/>
              </a:cxn>
              <a:cxn ang="0">
                <a:pos x="27" y="176"/>
              </a:cxn>
              <a:cxn ang="0">
                <a:pos x="4" y="153"/>
              </a:cxn>
            </a:cxnLst>
            <a:rect l="0" t="0" r="r" b="b"/>
            <a:pathLst>
              <a:path w="548" h="442">
                <a:moveTo>
                  <a:pt x="0" y="149"/>
                </a:moveTo>
                <a:lnTo>
                  <a:pt x="0" y="148"/>
                </a:lnTo>
                <a:lnTo>
                  <a:pt x="0" y="146"/>
                </a:lnTo>
                <a:lnTo>
                  <a:pt x="1" y="141"/>
                </a:lnTo>
                <a:lnTo>
                  <a:pt x="7" y="137"/>
                </a:lnTo>
                <a:lnTo>
                  <a:pt x="8" y="136"/>
                </a:lnTo>
                <a:lnTo>
                  <a:pt x="11" y="133"/>
                </a:lnTo>
                <a:lnTo>
                  <a:pt x="11" y="130"/>
                </a:lnTo>
                <a:lnTo>
                  <a:pt x="12" y="127"/>
                </a:lnTo>
                <a:lnTo>
                  <a:pt x="11" y="126"/>
                </a:lnTo>
                <a:lnTo>
                  <a:pt x="15" y="119"/>
                </a:lnTo>
                <a:lnTo>
                  <a:pt x="14" y="118"/>
                </a:lnTo>
                <a:lnTo>
                  <a:pt x="12" y="113"/>
                </a:lnTo>
                <a:lnTo>
                  <a:pt x="12" y="112"/>
                </a:lnTo>
                <a:lnTo>
                  <a:pt x="11" y="106"/>
                </a:lnTo>
                <a:lnTo>
                  <a:pt x="9" y="104"/>
                </a:lnTo>
                <a:lnTo>
                  <a:pt x="9" y="103"/>
                </a:lnTo>
                <a:lnTo>
                  <a:pt x="7" y="97"/>
                </a:lnTo>
                <a:lnTo>
                  <a:pt x="5" y="90"/>
                </a:lnTo>
                <a:lnTo>
                  <a:pt x="5" y="86"/>
                </a:lnTo>
                <a:lnTo>
                  <a:pt x="8" y="85"/>
                </a:lnTo>
                <a:lnTo>
                  <a:pt x="14" y="87"/>
                </a:lnTo>
                <a:lnTo>
                  <a:pt x="21" y="88"/>
                </a:lnTo>
                <a:lnTo>
                  <a:pt x="20" y="81"/>
                </a:lnTo>
                <a:lnTo>
                  <a:pt x="22" y="78"/>
                </a:lnTo>
                <a:lnTo>
                  <a:pt x="24" y="75"/>
                </a:lnTo>
                <a:lnTo>
                  <a:pt x="23" y="75"/>
                </a:lnTo>
                <a:lnTo>
                  <a:pt x="22" y="78"/>
                </a:lnTo>
                <a:lnTo>
                  <a:pt x="15" y="73"/>
                </a:lnTo>
                <a:lnTo>
                  <a:pt x="9" y="72"/>
                </a:lnTo>
                <a:lnTo>
                  <a:pt x="10" y="72"/>
                </a:lnTo>
                <a:lnTo>
                  <a:pt x="11" y="73"/>
                </a:lnTo>
                <a:lnTo>
                  <a:pt x="7" y="77"/>
                </a:lnTo>
                <a:lnTo>
                  <a:pt x="1" y="72"/>
                </a:lnTo>
                <a:lnTo>
                  <a:pt x="1" y="69"/>
                </a:lnTo>
                <a:lnTo>
                  <a:pt x="4" y="69"/>
                </a:lnTo>
                <a:lnTo>
                  <a:pt x="9" y="70"/>
                </a:lnTo>
                <a:lnTo>
                  <a:pt x="15" y="67"/>
                </a:lnTo>
                <a:lnTo>
                  <a:pt x="23" y="64"/>
                </a:lnTo>
                <a:lnTo>
                  <a:pt x="28" y="61"/>
                </a:lnTo>
                <a:lnTo>
                  <a:pt x="31" y="61"/>
                </a:lnTo>
                <a:lnTo>
                  <a:pt x="36" y="60"/>
                </a:lnTo>
                <a:lnTo>
                  <a:pt x="42" y="57"/>
                </a:lnTo>
                <a:lnTo>
                  <a:pt x="44" y="56"/>
                </a:lnTo>
                <a:lnTo>
                  <a:pt x="52" y="55"/>
                </a:lnTo>
                <a:lnTo>
                  <a:pt x="58" y="52"/>
                </a:lnTo>
                <a:lnTo>
                  <a:pt x="63" y="51"/>
                </a:lnTo>
                <a:lnTo>
                  <a:pt x="69" y="51"/>
                </a:lnTo>
                <a:lnTo>
                  <a:pt x="75" y="49"/>
                </a:lnTo>
                <a:lnTo>
                  <a:pt x="82" y="47"/>
                </a:lnTo>
                <a:lnTo>
                  <a:pt x="88" y="45"/>
                </a:lnTo>
                <a:lnTo>
                  <a:pt x="94" y="44"/>
                </a:lnTo>
                <a:lnTo>
                  <a:pt x="99" y="43"/>
                </a:lnTo>
                <a:lnTo>
                  <a:pt x="106" y="43"/>
                </a:lnTo>
                <a:lnTo>
                  <a:pt x="110" y="37"/>
                </a:lnTo>
                <a:lnTo>
                  <a:pt x="115" y="30"/>
                </a:lnTo>
                <a:lnTo>
                  <a:pt x="121" y="24"/>
                </a:lnTo>
                <a:lnTo>
                  <a:pt x="123" y="22"/>
                </a:lnTo>
                <a:lnTo>
                  <a:pt x="129" y="21"/>
                </a:lnTo>
                <a:lnTo>
                  <a:pt x="134" y="21"/>
                </a:lnTo>
                <a:lnTo>
                  <a:pt x="141" y="19"/>
                </a:lnTo>
                <a:lnTo>
                  <a:pt x="147" y="15"/>
                </a:lnTo>
                <a:lnTo>
                  <a:pt x="153" y="12"/>
                </a:lnTo>
                <a:lnTo>
                  <a:pt x="159" y="8"/>
                </a:lnTo>
                <a:lnTo>
                  <a:pt x="165" y="7"/>
                </a:lnTo>
                <a:lnTo>
                  <a:pt x="172" y="6"/>
                </a:lnTo>
                <a:lnTo>
                  <a:pt x="177" y="5"/>
                </a:lnTo>
                <a:lnTo>
                  <a:pt x="183" y="4"/>
                </a:lnTo>
                <a:lnTo>
                  <a:pt x="187" y="3"/>
                </a:lnTo>
                <a:lnTo>
                  <a:pt x="193" y="1"/>
                </a:lnTo>
                <a:lnTo>
                  <a:pt x="200" y="0"/>
                </a:lnTo>
                <a:lnTo>
                  <a:pt x="205" y="0"/>
                </a:lnTo>
                <a:lnTo>
                  <a:pt x="212" y="0"/>
                </a:lnTo>
                <a:lnTo>
                  <a:pt x="218" y="0"/>
                </a:lnTo>
                <a:lnTo>
                  <a:pt x="223" y="4"/>
                </a:lnTo>
                <a:lnTo>
                  <a:pt x="228" y="6"/>
                </a:lnTo>
                <a:lnTo>
                  <a:pt x="234" y="8"/>
                </a:lnTo>
                <a:lnTo>
                  <a:pt x="240" y="13"/>
                </a:lnTo>
                <a:lnTo>
                  <a:pt x="234" y="9"/>
                </a:lnTo>
                <a:lnTo>
                  <a:pt x="228" y="7"/>
                </a:lnTo>
                <a:lnTo>
                  <a:pt x="222" y="8"/>
                </a:lnTo>
                <a:lnTo>
                  <a:pt x="228" y="15"/>
                </a:lnTo>
                <a:lnTo>
                  <a:pt x="230" y="19"/>
                </a:lnTo>
                <a:lnTo>
                  <a:pt x="231" y="25"/>
                </a:lnTo>
                <a:lnTo>
                  <a:pt x="236" y="32"/>
                </a:lnTo>
                <a:lnTo>
                  <a:pt x="238" y="32"/>
                </a:lnTo>
                <a:lnTo>
                  <a:pt x="243" y="36"/>
                </a:lnTo>
                <a:lnTo>
                  <a:pt x="246" y="37"/>
                </a:lnTo>
                <a:lnTo>
                  <a:pt x="251" y="37"/>
                </a:lnTo>
                <a:lnTo>
                  <a:pt x="257" y="37"/>
                </a:lnTo>
                <a:lnTo>
                  <a:pt x="263" y="37"/>
                </a:lnTo>
                <a:lnTo>
                  <a:pt x="269" y="36"/>
                </a:lnTo>
                <a:lnTo>
                  <a:pt x="275" y="35"/>
                </a:lnTo>
                <a:lnTo>
                  <a:pt x="281" y="32"/>
                </a:lnTo>
                <a:lnTo>
                  <a:pt x="288" y="29"/>
                </a:lnTo>
                <a:lnTo>
                  <a:pt x="289" y="29"/>
                </a:lnTo>
                <a:lnTo>
                  <a:pt x="282" y="33"/>
                </a:lnTo>
                <a:lnTo>
                  <a:pt x="276" y="36"/>
                </a:lnTo>
                <a:lnTo>
                  <a:pt x="270" y="37"/>
                </a:lnTo>
                <a:lnTo>
                  <a:pt x="267" y="39"/>
                </a:lnTo>
                <a:lnTo>
                  <a:pt x="268" y="43"/>
                </a:lnTo>
                <a:lnTo>
                  <a:pt x="271" y="43"/>
                </a:lnTo>
                <a:lnTo>
                  <a:pt x="277" y="41"/>
                </a:lnTo>
                <a:lnTo>
                  <a:pt x="283" y="38"/>
                </a:lnTo>
                <a:lnTo>
                  <a:pt x="290" y="36"/>
                </a:lnTo>
                <a:lnTo>
                  <a:pt x="296" y="30"/>
                </a:lnTo>
                <a:lnTo>
                  <a:pt x="299" y="30"/>
                </a:lnTo>
                <a:lnTo>
                  <a:pt x="300" y="31"/>
                </a:lnTo>
                <a:lnTo>
                  <a:pt x="302" y="31"/>
                </a:lnTo>
                <a:lnTo>
                  <a:pt x="307" y="32"/>
                </a:lnTo>
                <a:lnTo>
                  <a:pt x="309" y="32"/>
                </a:lnTo>
                <a:lnTo>
                  <a:pt x="310" y="32"/>
                </a:lnTo>
                <a:lnTo>
                  <a:pt x="317" y="32"/>
                </a:lnTo>
                <a:lnTo>
                  <a:pt x="322" y="33"/>
                </a:lnTo>
                <a:lnTo>
                  <a:pt x="325" y="33"/>
                </a:lnTo>
                <a:lnTo>
                  <a:pt x="328" y="33"/>
                </a:lnTo>
                <a:lnTo>
                  <a:pt x="340" y="35"/>
                </a:lnTo>
                <a:lnTo>
                  <a:pt x="345" y="37"/>
                </a:lnTo>
                <a:lnTo>
                  <a:pt x="358" y="37"/>
                </a:lnTo>
                <a:lnTo>
                  <a:pt x="364" y="37"/>
                </a:lnTo>
                <a:lnTo>
                  <a:pt x="370" y="38"/>
                </a:lnTo>
                <a:lnTo>
                  <a:pt x="377" y="38"/>
                </a:lnTo>
                <a:lnTo>
                  <a:pt x="413" y="38"/>
                </a:lnTo>
                <a:lnTo>
                  <a:pt x="416" y="38"/>
                </a:lnTo>
                <a:lnTo>
                  <a:pt x="431" y="38"/>
                </a:lnTo>
                <a:lnTo>
                  <a:pt x="438" y="37"/>
                </a:lnTo>
                <a:lnTo>
                  <a:pt x="443" y="37"/>
                </a:lnTo>
                <a:lnTo>
                  <a:pt x="450" y="37"/>
                </a:lnTo>
                <a:lnTo>
                  <a:pt x="455" y="36"/>
                </a:lnTo>
                <a:lnTo>
                  <a:pt x="461" y="33"/>
                </a:lnTo>
                <a:lnTo>
                  <a:pt x="468" y="37"/>
                </a:lnTo>
                <a:lnTo>
                  <a:pt x="474" y="39"/>
                </a:lnTo>
                <a:lnTo>
                  <a:pt x="479" y="43"/>
                </a:lnTo>
                <a:lnTo>
                  <a:pt x="480" y="44"/>
                </a:lnTo>
                <a:lnTo>
                  <a:pt x="486" y="45"/>
                </a:lnTo>
                <a:lnTo>
                  <a:pt x="491" y="49"/>
                </a:lnTo>
                <a:lnTo>
                  <a:pt x="494" y="56"/>
                </a:lnTo>
                <a:lnTo>
                  <a:pt x="496" y="59"/>
                </a:lnTo>
                <a:lnTo>
                  <a:pt x="496" y="61"/>
                </a:lnTo>
                <a:lnTo>
                  <a:pt x="496" y="68"/>
                </a:lnTo>
                <a:lnTo>
                  <a:pt x="497" y="71"/>
                </a:lnTo>
                <a:lnTo>
                  <a:pt x="499" y="77"/>
                </a:lnTo>
                <a:lnTo>
                  <a:pt x="502" y="84"/>
                </a:lnTo>
                <a:lnTo>
                  <a:pt x="502" y="86"/>
                </a:lnTo>
                <a:lnTo>
                  <a:pt x="504" y="93"/>
                </a:lnTo>
                <a:lnTo>
                  <a:pt x="506" y="97"/>
                </a:lnTo>
                <a:lnTo>
                  <a:pt x="507" y="98"/>
                </a:lnTo>
                <a:lnTo>
                  <a:pt x="508" y="102"/>
                </a:lnTo>
                <a:lnTo>
                  <a:pt x="512" y="109"/>
                </a:lnTo>
                <a:lnTo>
                  <a:pt x="515" y="116"/>
                </a:lnTo>
                <a:lnTo>
                  <a:pt x="519" y="121"/>
                </a:lnTo>
                <a:lnTo>
                  <a:pt x="522" y="128"/>
                </a:lnTo>
                <a:lnTo>
                  <a:pt x="521" y="132"/>
                </a:lnTo>
                <a:lnTo>
                  <a:pt x="524" y="137"/>
                </a:lnTo>
                <a:lnTo>
                  <a:pt x="524" y="143"/>
                </a:lnTo>
                <a:lnTo>
                  <a:pt x="526" y="146"/>
                </a:lnTo>
                <a:lnTo>
                  <a:pt x="526" y="149"/>
                </a:lnTo>
                <a:lnTo>
                  <a:pt x="527" y="156"/>
                </a:lnTo>
                <a:lnTo>
                  <a:pt x="527" y="157"/>
                </a:lnTo>
                <a:lnTo>
                  <a:pt x="522" y="164"/>
                </a:lnTo>
                <a:lnTo>
                  <a:pt x="516" y="167"/>
                </a:lnTo>
                <a:lnTo>
                  <a:pt x="510" y="168"/>
                </a:lnTo>
                <a:lnTo>
                  <a:pt x="504" y="172"/>
                </a:lnTo>
                <a:lnTo>
                  <a:pt x="498" y="176"/>
                </a:lnTo>
                <a:lnTo>
                  <a:pt x="497" y="177"/>
                </a:lnTo>
                <a:lnTo>
                  <a:pt x="496" y="180"/>
                </a:lnTo>
                <a:lnTo>
                  <a:pt x="494" y="181"/>
                </a:lnTo>
                <a:lnTo>
                  <a:pt x="490" y="186"/>
                </a:lnTo>
                <a:lnTo>
                  <a:pt x="487" y="192"/>
                </a:lnTo>
                <a:lnTo>
                  <a:pt x="491" y="198"/>
                </a:lnTo>
                <a:lnTo>
                  <a:pt x="499" y="199"/>
                </a:lnTo>
                <a:lnTo>
                  <a:pt x="505" y="201"/>
                </a:lnTo>
                <a:lnTo>
                  <a:pt x="510" y="206"/>
                </a:lnTo>
                <a:lnTo>
                  <a:pt x="513" y="207"/>
                </a:lnTo>
                <a:lnTo>
                  <a:pt x="514" y="208"/>
                </a:lnTo>
                <a:lnTo>
                  <a:pt x="515" y="210"/>
                </a:lnTo>
                <a:lnTo>
                  <a:pt x="515" y="211"/>
                </a:lnTo>
                <a:lnTo>
                  <a:pt x="514" y="218"/>
                </a:lnTo>
                <a:lnTo>
                  <a:pt x="513" y="225"/>
                </a:lnTo>
                <a:lnTo>
                  <a:pt x="513" y="232"/>
                </a:lnTo>
                <a:lnTo>
                  <a:pt x="511" y="233"/>
                </a:lnTo>
                <a:lnTo>
                  <a:pt x="511" y="240"/>
                </a:lnTo>
                <a:lnTo>
                  <a:pt x="512" y="241"/>
                </a:lnTo>
                <a:lnTo>
                  <a:pt x="513" y="249"/>
                </a:lnTo>
                <a:lnTo>
                  <a:pt x="515" y="249"/>
                </a:lnTo>
                <a:lnTo>
                  <a:pt x="517" y="256"/>
                </a:lnTo>
                <a:lnTo>
                  <a:pt x="518" y="263"/>
                </a:lnTo>
                <a:lnTo>
                  <a:pt x="522" y="269"/>
                </a:lnTo>
                <a:lnTo>
                  <a:pt x="527" y="275"/>
                </a:lnTo>
                <a:lnTo>
                  <a:pt x="529" y="277"/>
                </a:lnTo>
                <a:lnTo>
                  <a:pt x="533" y="283"/>
                </a:lnTo>
                <a:lnTo>
                  <a:pt x="536" y="290"/>
                </a:lnTo>
                <a:lnTo>
                  <a:pt x="537" y="290"/>
                </a:lnTo>
                <a:lnTo>
                  <a:pt x="542" y="298"/>
                </a:lnTo>
                <a:lnTo>
                  <a:pt x="548" y="301"/>
                </a:lnTo>
                <a:lnTo>
                  <a:pt x="545" y="303"/>
                </a:lnTo>
                <a:lnTo>
                  <a:pt x="538" y="306"/>
                </a:lnTo>
                <a:lnTo>
                  <a:pt x="543" y="311"/>
                </a:lnTo>
                <a:lnTo>
                  <a:pt x="547" y="318"/>
                </a:lnTo>
                <a:lnTo>
                  <a:pt x="548" y="322"/>
                </a:lnTo>
                <a:lnTo>
                  <a:pt x="546" y="327"/>
                </a:lnTo>
                <a:lnTo>
                  <a:pt x="544" y="328"/>
                </a:lnTo>
                <a:lnTo>
                  <a:pt x="539" y="335"/>
                </a:lnTo>
                <a:lnTo>
                  <a:pt x="533" y="335"/>
                </a:lnTo>
                <a:lnTo>
                  <a:pt x="527" y="337"/>
                </a:lnTo>
                <a:lnTo>
                  <a:pt x="522" y="344"/>
                </a:lnTo>
                <a:lnTo>
                  <a:pt x="521" y="345"/>
                </a:lnTo>
                <a:lnTo>
                  <a:pt x="518" y="347"/>
                </a:lnTo>
                <a:lnTo>
                  <a:pt x="518" y="348"/>
                </a:lnTo>
                <a:lnTo>
                  <a:pt x="512" y="353"/>
                </a:lnTo>
                <a:lnTo>
                  <a:pt x="506" y="359"/>
                </a:lnTo>
                <a:lnTo>
                  <a:pt x="497" y="369"/>
                </a:lnTo>
                <a:lnTo>
                  <a:pt x="493" y="375"/>
                </a:lnTo>
                <a:lnTo>
                  <a:pt x="488" y="380"/>
                </a:lnTo>
                <a:lnTo>
                  <a:pt x="488" y="383"/>
                </a:lnTo>
                <a:lnTo>
                  <a:pt x="486" y="383"/>
                </a:lnTo>
                <a:lnTo>
                  <a:pt x="482" y="390"/>
                </a:lnTo>
                <a:lnTo>
                  <a:pt x="481" y="390"/>
                </a:lnTo>
                <a:lnTo>
                  <a:pt x="479" y="392"/>
                </a:lnTo>
                <a:lnTo>
                  <a:pt x="475" y="399"/>
                </a:lnTo>
                <a:lnTo>
                  <a:pt x="475" y="400"/>
                </a:lnTo>
                <a:lnTo>
                  <a:pt x="476" y="406"/>
                </a:lnTo>
                <a:lnTo>
                  <a:pt x="476" y="407"/>
                </a:lnTo>
                <a:lnTo>
                  <a:pt x="479" y="412"/>
                </a:lnTo>
                <a:lnTo>
                  <a:pt x="480" y="419"/>
                </a:lnTo>
                <a:lnTo>
                  <a:pt x="479" y="426"/>
                </a:lnTo>
                <a:lnTo>
                  <a:pt x="482" y="431"/>
                </a:lnTo>
                <a:lnTo>
                  <a:pt x="487" y="435"/>
                </a:lnTo>
                <a:lnTo>
                  <a:pt x="488" y="442"/>
                </a:lnTo>
                <a:lnTo>
                  <a:pt x="482" y="439"/>
                </a:lnTo>
                <a:lnTo>
                  <a:pt x="477" y="439"/>
                </a:lnTo>
                <a:lnTo>
                  <a:pt x="471" y="436"/>
                </a:lnTo>
                <a:lnTo>
                  <a:pt x="464" y="435"/>
                </a:lnTo>
                <a:lnTo>
                  <a:pt x="458" y="432"/>
                </a:lnTo>
                <a:lnTo>
                  <a:pt x="452" y="432"/>
                </a:lnTo>
                <a:lnTo>
                  <a:pt x="446" y="427"/>
                </a:lnTo>
                <a:lnTo>
                  <a:pt x="440" y="424"/>
                </a:lnTo>
                <a:lnTo>
                  <a:pt x="440" y="422"/>
                </a:lnTo>
                <a:lnTo>
                  <a:pt x="433" y="416"/>
                </a:lnTo>
                <a:lnTo>
                  <a:pt x="427" y="414"/>
                </a:lnTo>
                <a:lnTo>
                  <a:pt x="421" y="410"/>
                </a:lnTo>
                <a:lnTo>
                  <a:pt x="417" y="409"/>
                </a:lnTo>
                <a:lnTo>
                  <a:pt x="411" y="410"/>
                </a:lnTo>
                <a:lnTo>
                  <a:pt x="404" y="410"/>
                </a:lnTo>
                <a:lnTo>
                  <a:pt x="403" y="410"/>
                </a:lnTo>
                <a:lnTo>
                  <a:pt x="397" y="409"/>
                </a:lnTo>
                <a:lnTo>
                  <a:pt x="391" y="410"/>
                </a:lnTo>
                <a:lnTo>
                  <a:pt x="385" y="415"/>
                </a:lnTo>
                <a:lnTo>
                  <a:pt x="379" y="419"/>
                </a:lnTo>
                <a:lnTo>
                  <a:pt x="372" y="416"/>
                </a:lnTo>
                <a:lnTo>
                  <a:pt x="366" y="410"/>
                </a:lnTo>
                <a:lnTo>
                  <a:pt x="365" y="411"/>
                </a:lnTo>
                <a:lnTo>
                  <a:pt x="359" y="414"/>
                </a:lnTo>
                <a:lnTo>
                  <a:pt x="353" y="411"/>
                </a:lnTo>
                <a:lnTo>
                  <a:pt x="352" y="412"/>
                </a:lnTo>
                <a:lnTo>
                  <a:pt x="345" y="411"/>
                </a:lnTo>
                <a:lnTo>
                  <a:pt x="341" y="416"/>
                </a:lnTo>
                <a:lnTo>
                  <a:pt x="335" y="423"/>
                </a:lnTo>
                <a:lnTo>
                  <a:pt x="334" y="423"/>
                </a:lnTo>
                <a:lnTo>
                  <a:pt x="329" y="426"/>
                </a:lnTo>
                <a:lnTo>
                  <a:pt x="323" y="427"/>
                </a:lnTo>
                <a:lnTo>
                  <a:pt x="322" y="427"/>
                </a:lnTo>
                <a:lnTo>
                  <a:pt x="319" y="422"/>
                </a:lnTo>
                <a:lnTo>
                  <a:pt x="318" y="415"/>
                </a:lnTo>
                <a:lnTo>
                  <a:pt x="317" y="412"/>
                </a:lnTo>
                <a:lnTo>
                  <a:pt x="310" y="411"/>
                </a:lnTo>
                <a:lnTo>
                  <a:pt x="309" y="411"/>
                </a:lnTo>
                <a:lnTo>
                  <a:pt x="303" y="406"/>
                </a:lnTo>
                <a:lnTo>
                  <a:pt x="301" y="400"/>
                </a:lnTo>
                <a:lnTo>
                  <a:pt x="301" y="399"/>
                </a:lnTo>
                <a:lnTo>
                  <a:pt x="295" y="399"/>
                </a:lnTo>
                <a:lnTo>
                  <a:pt x="289" y="402"/>
                </a:lnTo>
                <a:lnTo>
                  <a:pt x="283" y="409"/>
                </a:lnTo>
                <a:lnTo>
                  <a:pt x="277" y="411"/>
                </a:lnTo>
                <a:lnTo>
                  <a:pt x="271" y="412"/>
                </a:lnTo>
                <a:lnTo>
                  <a:pt x="271" y="404"/>
                </a:lnTo>
                <a:lnTo>
                  <a:pt x="265" y="403"/>
                </a:lnTo>
                <a:lnTo>
                  <a:pt x="264" y="402"/>
                </a:lnTo>
                <a:lnTo>
                  <a:pt x="263" y="396"/>
                </a:lnTo>
                <a:lnTo>
                  <a:pt x="258" y="390"/>
                </a:lnTo>
                <a:lnTo>
                  <a:pt x="251" y="387"/>
                </a:lnTo>
                <a:lnTo>
                  <a:pt x="251" y="385"/>
                </a:lnTo>
                <a:lnTo>
                  <a:pt x="248" y="380"/>
                </a:lnTo>
                <a:lnTo>
                  <a:pt x="247" y="375"/>
                </a:lnTo>
                <a:lnTo>
                  <a:pt x="242" y="372"/>
                </a:lnTo>
                <a:lnTo>
                  <a:pt x="235" y="370"/>
                </a:lnTo>
                <a:lnTo>
                  <a:pt x="235" y="371"/>
                </a:lnTo>
                <a:lnTo>
                  <a:pt x="234" y="372"/>
                </a:lnTo>
                <a:lnTo>
                  <a:pt x="228" y="368"/>
                </a:lnTo>
                <a:lnTo>
                  <a:pt x="222" y="366"/>
                </a:lnTo>
                <a:lnTo>
                  <a:pt x="218" y="362"/>
                </a:lnTo>
                <a:lnTo>
                  <a:pt x="214" y="366"/>
                </a:lnTo>
                <a:lnTo>
                  <a:pt x="208" y="367"/>
                </a:lnTo>
                <a:lnTo>
                  <a:pt x="207" y="366"/>
                </a:lnTo>
                <a:lnTo>
                  <a:pt x="201" y="359"/>
                </a:lnTo>
                <a:lnTo>
                  <a:pt x="199" y="358"/>
                </a:lnTo>
                <a:lnTo>
                  <a:pt x="200" y="351"/>
                </a:lnTo>
                <a:lnTo>
                  <a:pt x="201" y="344"/>
                </a:lnTo>
                <a:lnTo>
                  <a:pt x="195" y="345"/>
                </a:lnTo>
                <a:lnTo>
                  <a:pt x="189" y="345"/>
                </a:lnTo>
                <a:lnTo>
                  <a:pt x="188" y="345"/>
                </a:lnTo>
                <a:lnTo>
                  <a:pt x="187" y="345"/>
                </a:lnTo>
                <a:lnTo>
                  <a:pt x="181" y="345"/>
                </a:lnTo>
                <a:lnTo>
                  <a:pt x="179" y="343"/>
                </a:lnTo>
                <a:lnTo>
                  <a:pt x="173" y="340"/>
                </a:lnTo>
                <a:lnTo>
                  <a:pt x="168" y="336"/>
                </a:lnTo>
                <a:lnTo>
                  <a:pt x="161" y="334"/>
                </a:lnTo>
                <a:lnTo>
                  <a:pt x="154" y="333"/>
                </a:lnTo>
                <a:lnTo>
                  <a:pt x="156" y="339"/>
                </a:lnTo>
                <a:lnTo>
                  <a:pt x="161" y="346"/>
                </a:lnTo>
                <a:lnTo>
                  <a:pt x="155" y="351"/>
                </a:lnTo>
                <a:lnTo>
                  <a:pt x="153" y="351"/>
                </a:lnTo>
                <a:lnTo>
                  <a:pt x="148" y="355"/>
                </a:lnTo>
                <a:lnTo>
                  <a:pt x="145" y="359"/>
                </a:lnTo>
                <a:lnTo>
                  <a:pt x="144" y="359"/>
                </a:lnTo>
                <a:lnTo>
                  <a:pt x="138" y="355"/>
                </a:lnTo>
                <a:lnTo>
                  <a:pt x="135" y="348"/>
                </a:lnTo>
                <a:lnTo>
                  <a:pt x="129" y="342"/>
                </a:lnTo>
                <a:lnTo>
                  <a:pt x="123" y="337"/>
                </a:lnTo>
                <a:lnTo>
                  <a:pt x="117" y="335"/>
                </a:lnTo>
                <a:lnTo>
                  <a:pt x="116" y="334"/>
                </a:lnTo>
                <a:lnTo>
                  <a:pt x="122" y="328"/>
                </a:lnTo>
                <a:lnTo>
                  <a:pt x="126" y="325"/>
                </a:lnTo>
                <a:lnTo>
                  <a:pt x="125" y="318"/>
                </a:lnTo>
                <a:lnTo>
                  <a:pt x="119" y="315"/>
                </a:lnTo>
                <a:lnTo>
                  <a:pt x="117" y="318"/>
                </a:lnTo>
                <a:lnTo>
                  <a:pt x="111" y="315"/>
                </a:lnTo>
                <a:lnTo>
                  <a:pt x="105" y="320"/>
                </a:lnTo>
                <a:lnTo>
                  <a:pt x="104" y="314"/>
                </a:lnTo>
                <a:lnTo>
                  <a:pt x="104" y="313"/>
                </a:lnTo>
                <a:lnTo>
                  <a:pt x="98" y="314"/>
                </a:lnTo>
                <a:lnTo>
                  <a:pt x="92" y="310"/>
                </a:lnTo>
                <a:lnTo>
                  <a:pt x="86" y="307"/>
                </a:lnTo>
                <a:lnTo>
                  <a:pt x="80" y="306"/>
                </a:lnTo>
                <a:lnTo>
                  <a:pt x="73" y="304"/>
                </a:lnTo>
                <a:lnTo>
                  <a:pt x="70" y="306"/>
                </a:lnTo>
                <a:lnTo>
                  <a:pt x="66" y="299"/>
                </a:lnTo>
                <a:lnTo>
                  <a:pt x="65" y="293"/>
                </a:lnTo>
                <a:lnTo>
                  <a:pt x="62" y="290"/>
                </a:lnTo>
                <a:lnTo>
                  <a:pt x="56" y="290"/>
                </a:lnTo>
                <a:lnTo>
                  <a:pt x="53" y="288"/>
                </a:lnTo>
                <a:lnTo>
                  <a:pt x="52" y="289"/>
                </a:lnTo>
                <a:lnTo>
                  <a:pt x="49" y="289"/>
                </a:lnTo>
                <a:lnTo>
                  <a:pt x="49" y="301"/>
                </a:lnTo>
                <a:lnTo>
                  <a:pt x="40" y="301"/>
                </a:lnTo>
                <a:lnTo>
                  <a:pt x="40" y="298"/>
                </a:lnTo>
                <a:lnTo>
                  <a:pt x="40" y="297"/>
                </a:lnTo>
                <a:lnTo>
                  <a:pt x="43" y="294"/>
                </a:lnTo>
                <a:lnTo>
                  <a:pt x="45" y="288"/>
                </a:lnTo>
                <a:lnTo>
                  <a:pt x="46" y="286"/>
                </a:lnTo>
                <a:lnTo>
                  <a:pt x="49" y="280"/>
                </a:lnTo>
                <a:lnTo>
                  <a:pt x="49" y="278"/>
                </a:lnTo>
                <a:lnTo>
                  <a:pt x="51" y="271"/>
                </a:lnTo>
                <a:lnTo>
                  <a:pt x="51" y="267"/>
                </a:lnTo>
                <a:lnTo>
                  <a:pt x="49" y="266"/>
                </a:lnTo>
                <a:lnTo>
                  <a:pt x="48" y="262"/>
                </a:lnTo>
                <a:lnTo>
                  <a:pt x="46" y="258"/>
                </a:lnTo>
                <a:lnTo>
                  <a:pt x="40" y="253"/>
                </a:lnTo>
                <a:lnTo>
                  <a:pt x="34" y="250"/>
                </a:lnTo>
                <a:lnTo>
                  <a:pt x="34" y="249"/>
                </a:lnTo>
                <a:lnTo>
                  <a:pt x="35" y="242"/>
                </a:lnTo>
                <a:lnTo>
                  <a:pt x="34" y="239"/>
                </a:lnTo>
                <a:lnTo>
                  <a:pt x="29" y="233"/>
                </a:lnTo>
                <a:lnTo>
                  <a:pt x="26" y="227"/>
                </a:lnTo>
                <a:lnTo>
                  <a:pt x="31" y="221"/>
                </a:lnTo>
                <a:lnTo>
                  <a:pt x="32" y="218"/>
                </a:lnTo>
                <a:lnTo>
                  <a:pt x="32" y="217"/>
                </a:lnTo>
                <a:lnTo>
                  <a:pt x="31" y="216"/>
                </a:lnTo>
                <a:lnTo>
                  <a:pt x="32" y="215"/>
                </a:lnTo>
                <a:lnTo>
                  <a:pt x="34" y="208"/>
                </a:lnTo>
                <a:lnTo>
                  <a:pt x="30" y="202"/>
                </a:lnTo>
                <a:lnTo>
                  <a:pt x="31" y="197"/>
                </a:lnTo>
                <a:lnTo>
                  <a:pt x="30" y="194"/>
                </a:lnTo>
                <a:lnTo>
                  <a:pt x="24" y="192"/>
                </a:lnTo>
                <a:lnTo>
                  <a:pt x="24" y="190"/>
                </a:lnTo>
                <a:lnTo>
                  <a:pt x="23" y="186"/>
                </a:lnTo>
                <a:lnTo>
                  <a:pt x="24" y="181"/>
                </a:lnTo>
                <a:lnTo>
                  <a:pt x="27" y="176"/>
                </a:lnTo>
                <a:lnTo>
                  <a:pt x="27" y="172"/>
                </a:lnTo>
                <a:lnTo>
                  <a:pt x="26" y="169"/>
                </a:lnTo>
                <a:lnTo>
                  <a:pt x="25" y="169"/>
                </a:lnTo>
                <a:lnTo>
                  <a:pt x="19" y="165"/>
                </a:lnTo>
                <a:lnTo>
                  <a:pt x="15" y="162"/>
                </a:lnTo>
                <a:lnTo>
                  <a:pt x="9" y="157"/>
                </a:lnTo>
                <a:lnTo>
                  <a:pt x="4" y="153"/>
                </a:lnTo>
                <a:lnTo>
                  <a:pt x="0" y="149"/>
                </a:lnTo>
                <a:close/>
              </a:path>
            </a:pathLst>
          </a:custGeom>
          <a:solidFill>
            <a:schemeClr val="accent6">
              <a:lumMod val="60000"/>
              <a:lumOff val="40000"/>
              <a:alpha val="15000"/>
            </a:schemeClr>
          </a:solidFill>
          <a:ln w="9525">
            <a:noFill/>
            <a:round/>
            <a:headEnd/>
            <a:tailEnd/>
          </a:ln>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68993" name="Freeform 1427"/>
          <p:cNvSpPr>
            <a:spLocks/>
          </p:cNvSpPr>
          <p:nvPr/>
        </p:nvSpPr>
        <p:spPr bwMode="auto">
          <a:xfrm>
            <a:off x="2816225" y="2438400"/>
            <a:ext cx="1588" cy="3175"/>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4" y="0"/>
                </a:moveTo>
                <a:lnTo>
                  <a:pt x="0" y="0"/>
                </a:lnTo>
                <a:lnTo>
                  <a:pt x="5"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94" name="Freeform 1428"/>
          <p:cNvSpPr>
            <a:spLocks/>
          </p:cNvSpPr>
          <p:nvPr/>
        </p:nvSpPr>
        <p:spPr bwMode="auto">
          <a:xfrm>
            <a:off x="2819400" y="2400300"/>
            <a:ext cx="11113" cy="6350"/>
          </a:xfrm>
          <a:custGeom>
            <a:avLst/>
            <a:gdLst>
              <a:gd name="T0" fmla="*/ 0 w 24"/>
              <a:gd name="T1" fmla="*/ 0 h 14"/>
              <a:gd name="T2" fmla="*/ 0 w 24"/>
              <a:gd name="T3" fmla="*/ 0 h 14"/>
              <a:gd name="T4" fmla="*/ 0 w 24"/>
              <a:gd name="T5" fmla="*/ 0 h 14"/>
              <a:gd name="T6" fmla="*/ 0 w 24"/>
              <a:gd name="T7" fmla="*/ 0 h 14"/>
              <a:gd name="T8" fmla="*/ 0 w 24"/>
              <a:gd name="T9" fmla="*/ 0 h 14"/>
              <a:gd name="T10" fmla="*/ 0 w 24"/>
              <a:gd name="T11" fmla="*/ 0 h 14"/>
              <a:gd name="T12" fmla="*/ 0 w 24"/>
              <a:gd name="T13" fmla="*/ 0 h 14"/>
              <a:gd name="T14" fmla="*/ 0 w 24"/>
              <a:gd name="T15" fmla="*/ 0 h 14"/>
              <a:gd name="T16" fmla="*/ 0 w 24"/>
              <a:gd name="T17" fmla="*/ 0 h 14"/>
              <a:gd name="T18" fmla="*/ 0 w 24"/>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4"/>
              <a:gd name="T32" fmla="*/ 24 w 2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4">
                <a:moveTo>
                  <a:pt x="24" y="2"/>
                </a:moveTo>
                <a:lnTo>
                  <a:pt x="24" y="0"/>
                </a:lnTo>
                <a:lnTo>
                  <a:pt x="18" y="0"/>
                </a:lnTo>
                <a:lnTo>
                  <a:pt x="11" y="4"/>
                </a:lnTo>
                <a:lnTo>
                  <a:pt x="5" y="8"/>
                </a:lnTo>
                <a:lnTo>
                  <a:pt x="0" y="14"/>
                </a:lnTo>
                <a:lnTo>
                  <a:pt x="6" y="12"/>
                </a:lnTo>
                <a:lnTo>
                  <a:pt x="12" y="10"/>
                </a:lnTo>
                <a:lnTo>
                  <a:pt x="19" y="9"/>
                </a:lnTo>
                <a:lnTo>
                  <a:pt x="2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95" name="Freeform 1429"/>
          <p:cNvSpPr>
            <a:spLocks/>
          </p:cNvSpPr>
          <p:nvPr/>
        </p:nvSpPr>
        <p:spPr bwMode="auto">
          <a:xfrm>
            <a:off x="2824163" y="2197100"/>
            <a:ext cx="4762" cy="1588"/>
          </a:xfrm>
          <a:custGeom>
            <a:avLst/>
            <a:gdLst>
              <a:gd name="T0" fmla="*/ 0 w 13"/>
              <a:gd name="T1" fmla="*/ 0 h 5"/>
              <a:gd name="T2" fmla="*/ 0 w 13"/>
              <a:gd name="T3" fmla="*/ 0 h 5"/>
              <a:gd name="T4" fmla="*/ 0 w 13"/>
              <a:gd name="T5" fmla="*/ 0 h 5"/>
              <a:gd name="T6" fmla="*/ 0 w 13"/>
              <a:gd name="T7" fmla="*/ 0 h 5"/>
              <a:gd name="T8" fmla="*/ 0 w 13"/>
              <a:gd name="T9" fmla="*/ 0 h 5"/>
              <a:gd name="T10" fmla="*/ 0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13" y="1"/>
                </a:moveTo>
                <a:lnTo>
                  <a:pt x="13" y="0"/>
                </a:lnTo>
                <a:lnTo>
                  <a:pt x="8" y="1"/>
                </a:lnTo>
                <a:lnTo>
                  <a:pt x="0" y="5"/>
                </a:lnTo>
                <a:lnTo>
                  <a:pt x="8" y="4"/>
                </a:lnTo>
                <a:lnTo>
                  <a:pt x="1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96" name="Freeform 1430"/>
          <p:cNvSpPr>
            <a:spLocks/>
          </p:cNvSpPr>
          <p:nvPr/>
        </p:nvSpPr>
        <p:spPr bwMode="auto">
          <a:xfrm>
            <a:off x="2825750" y="2346325"/>
            <a:ext cx="4763" cy="1588"/>
          </a:xfrm>
          <a:custGeom>
            <a:avLst/>
            <a:gdLst>
              <a:gd name="T0" fmla="*/ 0 w 12"/>
              <a:gd name="T1" fmla="*/ 0 h 5"/>
              <a:gd name="T2" fmla="*/ 0 w 12"/>
              <a:gd name="T3" fmla="*/ 0 h 5"/>
              <a:gd name="T4" fmla="*/ 0 w 12"/>
              <a:gd name="T5" fmla="*/ 0 h 5"/>
              <a:gd name="T6" fmla="*/ 0 w 12"/>
              <a:gd name="T7" fmla="*/ 0 h 5"/>
              <a:gd name="T8" fmla="*/ 0 w 12"/>
              <a:gd name="T9" fmla="*/ 0 h 5"/>
              <a:gd name="T10" fmla="*/ 0 60000 65536"/>
              <a:gd name="T11" fmla="*/ 0 60000 65536"/>
              <a:gd name="T12" fmla="*/ 0 60000 65536"/>
              <a:gd name="T13" fmla="*/ 0 60000 65536"/>
              <a:gd name="T14" fmla="*/ 0 60000 65536"/>
              <a:gd name="T15" fmla="*/ 0 w 12"/>
              <a:gd name="T16" fmla="*/ 0 h 5"/>
              <a:gd name="T17" fmla="*/ 12 w 12"/>
              <a:gd name="T18" fmla="*/ 5 h 5"/>
            </a:gdLst>
            <a:ahLst/>
            <a:cxnLst>
              <a:cxn ang="T10">
                <a:pos x="T0" y="T1"/>
              </a:cxn>
              <a:cxn ang="T11">
                <a:pos x="T2" y="T3"/>
              </a:cxn>
              <a:cxn ang="T12">
                <a:pos x="T4" y="T5"/>
              </a:cxn>
              <a:cxn ang="T13">
                <a:pos x="T6" y="T7"/>
              </a:cxn>
              <a:cxn ang="T14">
                <a:pos x="T8" y="T9"/>
              </a:cxn>
            </a:cxnLst>
            <a:rect l="T15" t="T16" r="T17" b="T18"/>
            <a:pathLst>
              <a:path w="12" h="5">
                <a:moveTo>
                  <a:pt x="6" y="0"/>
                </a:moveTo>
                <a:lnTo>
                  <a:pt x="0" y="0"/>
                </a:lnTo>
                <a:lnTo>
                  <a:pt x="6" y="5"/>
                </a:lnTo>
                <a:lnTo>
                  <a:pt x="12" y="4"/>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97" name="Freeform 1431"/>
          <p:cNvSpPr>
            <a:spLocks/>
          </p:cNvSpPr>
          <p:nvPr/>
        </p:nvSpPr>
        <p:spPr bwMode="auto">
          <a:xfrm>
            <a:off x="2827338" y="2411413"/>
            <a:ext cx="3175" cy="4762"/>
          </a:xfrm>
          <a:custGeom>
            <a:avLst/>
            <a:gdLst>
              <a:gd name="T0" fmla="*/ 0 w 7"/>
              <a:gd name="T1" fmla="*/ 0 h 8"/>
              <a:gd name="T2" fmla="*/ 0 w 7"/>
              <a:gd name="T3" fmla="*/ 0 h 8"/>
              <a:gd name="T4" fmla="*/ 0 w 7"/>
              <a:gd name="T5" fmla="*/ 0 h 8"/>
              <a:gd name="T6" fmla="*/ 0 w 7"/>
              <a:gd name="T7" fmla="*/ 0 h 8"/>
              <a:gd name="T8" fmla="*/ 0 w 7"/>
              <a:gd name="T9" fmla="*/ 0 h 8"/>
              <a:gd name="T10" fmla="*/ 0 w 7"/>
              <a:gd name="T11" fmla="*/ 0 h 8"/>
              <a:gd name="T12" fmla="*/ 0 60000 65536"/>
              <a:gd name="T13" fmla="*/ 0 60000 65536"/>
              <a:gd name="T14" fmla="*/ 0 60000 65536"/>
              <a:gd name="T15" fmla="*/ 0 60000 65536"/>
              <a:gd name="T16" fmla="*/ 0 60000 65536"/>
              <a:gd name="T17" fmla="*/ 0 60000 65536"/>
              <a:gd name="T18" fmla="*/ 0 w 7"/>
              <a:gd name="T19" fmla="*/ 0 h 8"/>
              <a:gd name="T20" fmla="*/ 7 w 7"/>
              <a:gd name="T21" fmla="*/ 8 h 8"/>
            </a:gdLst>
            <a:ahLst/>
            <a:cxnLst>
              <a:cxn ang="T12">
                <a:pos x="T0" y="T1"/>
              </a:cxn>
              <a:cxn ang="T13">
                <a:pos x="T2" y="T3"/>
              </a:cxn>
              <a:cxn ang="T14">
                <a:pos x="T4" y="T5"/>
              </a:cxn>
              <a:cxn ang="T15">
                <a:pos x="T6" y="T7"/>
              </a:cxn>
              <a:cxn ang="T16">
                <a:pos x="T8" y="T9"/>
              </a:cxn>
              <a:cxn ang="T17">
                <a:pos x="T10" y="T11"/>
              </a:cxn>
            </a:cxnLst>
            <a:rect l="T18" t="T19" r="T20" b="T21"/>
            <a:pathLst>
              <a:path w="7" h="8">
                <a:moveTo>
                  <a:pt x="7" y="0"/>
                </a:moveTo>
                <a:lnTo>
                  <a:pt x="2" y="1"/>
                </a:lnTo>
                <a:lnTo>
                  <a:pt x="0" y="8"/>
                </a:lnTo>
                <a:lnTo>
                  <a:pt x="6" y="8"/>
                </a:lnTo>
                <a:lnTo>
                  <a:pt x="7" y="1"/>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98" name="Freeform 1432"/>
          <p:cNvSpPr>
            <a:spLocks/>
          </p:cNvSpPr>
          <p:nvPr/>
        </p:nvSpPr>
        <p:spPr bwMode="auto">
          <a:xfrm>
            <a:off x="2828925" y="2433638"/>
            <a:ext cx="4763" cy="12700"/>
          </a:xfrm>
          <a:custGeom>
            <a:avLst/>
            <a:gdLst>
              <a:gd name="T0" fmla="*/ 0 w 10"/>
              <a:gd name="T1" fmla="*/ 0 h 24"/>
              <a:gd name="T2" fmla="*/ 0 w 10"/>
              <a:gd name="T3" fmla="*/ 0 h 24"/>
              <a:gd name="T4" fmla="*/ 0 w 10"/>
              <a:gd name="T5" fmla="*/ 0 h 24"/>
              <a:gd name="T6" fmla="*/ 0 w 10"/>
              <a:gd name="T7" fmla="*/ 0 h 24"/>
              <a:gd name="T8" fmla="*/ 0 w 10"/>
              <a:gd name="T9" fmla="*/ 0 h 24"/>
              <a:gd name="T10" fmla="*/ 0 w 10"/>
              <a:gd name="T11" fmla="*/ 0 h 24"/>
              <a:gd name="T12" fmla="*/ 0 w 10"/>
              <a:gd name="T13" fmla="*/ 0 h 24"/>
              <a:gd name="T14" fmla="*/ 0 w 10"/>
              <a:gd name="T15" fmla="*/ 0 h 24"/>
              <a:gd name="T16" fmla="*/ 0 w 10"/>
              <a:gd name="T17" fmla="*/ 0 h 24"/>
              <a:gd name="T18" fmla="*/ 0 w 10"/>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24"/>
              <a:gd name="T32" fmla="*/ 10 w 10"/>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24">
                <a:moveTo>
                  <a:pt x="10" y="1"/>
                </a:moveTo>
                <a:lnTo>
                  <a:pt x="7" y="0"/>
                </a:lnTo>
                <a:lnTo>
                  <a:pt x="1" y="3"/>
                </a:lnTo>
                <a:lnTo>
                  <a:pt x="2" y="9"/>
                </a:lnTo>
                <a:lnTo>
                  <a:pt x="0" y="16"/>
                </a:lnTo>
                <a:lnTo>
                  <a:pt x="3" y="24"/>
                </a:lnTo>
                <a:lnTo>
                  <a:pt x="8" y="20"/>
                </a:lnTo>
                <a:lnTo>
                  <a:pt x="7" y="15"/>
                </a:lnTo>
                <a:lnTo>
                  <a:pt x="8" y="8"/>
                </a:lnTo>
                <a:lnTo>
                  <a:pt x="1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8999" name="Freeform 1433"/>
          <p:cNvSpPr>
            <a:spLocks/>
          </p:cNvSpPr>
          <p:nvPr/>
        </p:nvSpPr>
        <p:spPr bwMode="auto">
          <a:xfrm>
            <a:off x="2833688" y="2408238"/>
            <a:ext cx="1587" cy="4762"/>
          </a:xfrm>
          <a:custGeom>
            <a:avLst/>
            <a:gdLst>
              <a:gd name="T0" fmla="*/ 0 w 3"/>
              <a:gd name="T1" fmla="*/ 0 h 8"/>
              <a:gd name="T2" fmla="*/ 0 w 3"/>
              <a:gd name="T3" fmla="*/ 0 h 8"/>
              <a:gd name="T4" fmla="*/ 0 w 3"/>
              <a:gd name="T5" fmla="*/ 0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3" y="0"/>
                </a:moveTo>
                <a:lnTo>
                  <a:pt x="0" y="1"/>
                </a:lnTo>
                <a:lnTo>
                  <a:pt x="2" y="8"/>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0" name="Freeform 1434"/>
          <p:cNvSpPr>
            <a:spLocks/>
          </p:cNvSpPr>
          <p:nvPr/>
        </p:nvSpPr>
        <p:spPr bwMode="auto">
          <a:xfrm>
            <a:off x="2838450" y="2268538"/>
            <a:ext cx="12700" cy="4762"/>
          </a:xfrm>
          <a:custGeom>
            <a:avLst/>
            <a:gdLst>
              <a:gd name="T0" fmla="*/ 0 w 26"/>
              <a:gd name="T1" fmla="*/ 0 h 8"/>
              <a:gd name="T2" fmla="*/ 0 w 26"/>
              <a:gd name="T3" fmla="*/ 0 h 8"/>
              <a:gd name="T4" fmla="*/ 0 w 26"/>
              <a:gd name="T5" fmla="*/ 0 h 8"/>
              <a:gd name="T6" fmla="*/ 0 w 26"/>
              <a:gd name="T7" fmla="*/ 0 h 8"/>
              <a:gd name="T8" fmla="*/ 0 w 26"/>
              <a:gd name="T9" fmla="*/ 0 h 8"/>
              <a:gd name="T10" fmla="*/ 0 w 26"/>
              <a:gd name="T11" fmla="*/ 0 h 8"/>
              <a:gd name="T12" fmla="*/ 0 w 26"/>
              <a:gd name="T13" fmla="*/ 0 h 8"/>
              <a:gd name="T14" fmla="*/ 0 w 26"/>
              <a:gd name="T15" fmla="*/ 0 h 8"/>
              <a:gd name="T16" fmla="*/ 0 w 26"/>
              <a:gd name="T17" fmla="*/ 0 h 8"/>
              <a:gd name="T18" fmla="*/ 0 w 26"/>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8"/>
              <a:gd name="T32" fmla="*/ 26 w 2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8">
                <a:moveTo>
                  <a:pt x="0" y="0"/>
                </a:moveTo>
                <a:lnTo>
                  <a:pt x="1" y="3"/>
                </a:lnTo>
                <a:lnTo>
                  <a:pt x="8" y="3"/>
                </a:lnTo>
                <a:lnTo>
                  <a:pt x="14" y="4"/>
                </a:lnTo>
                <a:lnTo>
                  <a:pt x="20" y="8"/>
                </a:lnTo>
                <a:lnTo>
                  <a:pt x="26" y="6"/>
                </a:lnTo>
                <a:lnTo>
                  <a:pt x="20" y="4"/>
                </a:lnTo>
                <a:lnTo>
                  <a:pt x="14" y="2"/>
                </a:lnTo>
                <a:lnTo>
                  <a:pt x="8" y="2"/>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1" name="Freeform 1435"/>
          <p:cNvSpPr>
            <a:spLocks/>
          </p:cNvSpPr>
          <p:nvPr/>
        </p:nvSpPr>
        <p:spPr bwMode="auto">
          <a:xfrm>
            <a:off x="2840038" y="2432050"/>
            <a:ext cx="1587" cy="0"/>
          </a:xfrm>
          <a:custGeom>
            <a:avLst/>
            <a:gdLst>
              <a:gd name="T0" fmla="*/ 0 w 6"/>
              <a:gd name="T1" fmla="*/ 0 h 2"/>
              <a:gd name="T2" fmla="*/ 0 w 6"/>
              <a:gd name="T3" fmla="*/ 0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0 h 2"/>
            </a:gdLst>
            <a:ahLst/>
            <a:cxnLst>
              <a:cxn ang="T8">
                <a:pos x="T0" y="T1"/>
              </a:cxn>
              <a:cxn ang="T9">
                <a:pos x="T2" y="T3"/>
              </a:cxn>
              <a:cxn ang="T10">
                <a:pos x="T4" y="T5"/>
              </a:cxn>
              <a:cxn ang="T11">
                <a:pos x="T6" y="T7"/>
              </a:cxn>
            </a:cxnLst>
            <a:rect l="T12" t="T13" r="T14" b="T15"/>
            <a:pathLst>
              <a:path w="6" h="2">
                <a:moveTo>
                  <a:pt x="6" y="0"/>
                </a:moveTo>
                <a:lnTo>
                  <a:pt x="0" y="0"/>
                </a:lnTo>
                <a:lnTo>
                  <a:pt x="6" y="2"/>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2" name="Freeform 1436"/>
          <p:cNvSpPr>
            <a:spLocks/>
          </p:cNvSpPr>
          <p:nvPr/>
        </p:nvSpPr>
        <p:spPr bwMode="auto">
          <a:xfrm>
            <a:off x="2844800" y="2274888"/>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3"/>
                </a:lnTo>
                <a:lnTo>
                  <a:pt x="6" y="2"/>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3" name="Freeform 1437"/>
          <p:cNvSpPr>
            <a:spLocks/>
          </p:cNvSpPr>
          <p:nvPr/>
        </p:nvSpPr>
        <p:spPr bwMode="auto">
          <a:xfrm>
            <a:off x="2851150" y="2000250"/>
            <a:ext cx="6350" cy="3175"/>
          </a:xfrm>
          <a:custGeom>
            <a:avLst/>
            <a:gdLst>
              <a:gd name="T0" fmla="*/ 0 w 14"/>
              <a:gd name="T1" fmla="*/ 0 h 6"/>
              <a:gd name="T2" fmla="*/ 0 w 14"/>
              <a:gd name="T3" fmla="*/ 0 h 6"/>
              <a:gd name="T4" fmla="*/ 0 w 14"/>
              <a:gd name="T5" fmla="*/ 0 h 6"/>
              <a:gd name="T6" fmla="*/ 0 w 14"/>
              <a:gd name="T7" fmla="*/ 0 h 6"/>
              <a:gd name="T8" fmla="*/ 0 w 14"/>
              <a:gd name="T9" fmla="*/ 0 h 6"/>
              <a:gd name="T10" fmla="*/ 0 60000 65536"/>
              <a:gd name="T11" fmla="*/ 0 60000 65536"/>
              <a:gd name="T12" fmla="*/ 0 60000 65536"/>
              <a:gd name="T13" fmla="*/ 0 60000 65536"/>
              <a:gd name="T14" fmla="*/ 0 60000 65536"/>
              <a:gd name="T15" fmla="*/ 0 w 14"/>
              <a:gd name="T16" fmla="*/ 0 h 6"/>
              <a:gd name="T17" fmla="*/ 14 w 14"/>
              <a:gd name="T18" fmla="*/ 6 h 6"/>
            </a:gdLst>
            <a:ahLst/>
            <a:cxnLst>
              <a:cxn ang="T10">
                <a:pos x="T0" y="T1"/>
              </a:cxn>
              <a:cxn ang="T11">
                <a:pos x="T2" y="T3"/>
              </a:cxn>
              <a:cxn ang="T12">
                <a:pos x="T4" y="T5"/>
              </a:cxn>
              <a:cxn ang="T13">
                <a:pos x="T6" y="T7"/>
              </a:cxn>
              <a:cxn ang="T14">
                <a:pos x="T8" y="T9"/>
              </a:cxn>
            </a:cxnLst>
            <a:rect l="T15" t="T16" r="T17" b="T18"/>
            <a:pathLst>
              <a:path w="14" h="6">
                <a:moveTo>
                  <a:pt x="14" y="0"/>
                </a:moveTo>
                <a:lnTo>
                  <a:pt x="8" y="2"/>
                </a:lnTo>
                <a:lnTo>
                  <a:pt x="0" y="6"/>
                </a:lnTo>
                <a:lnTo>
                  <a:pt x="8" y="5"/>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4" name="Freeform 1438"/>
          <p:cNvSpPr>
            <a:spLocks/>
          </p:cNvSpPr>
          <p:nvPr/>
        </p:nvSpPr>
        <p:spPr bwMode="auto">
          <a:xfrm>
            <a:off x="2857500" y="2241550"/>
            <a:ext cx="9525" cy="4763"/>
          </a:xfrm>
          <a:custGeom>
            <a:avLst/>
            <a:gdLst>
              <a:gd name="T0" fmla="*/ 0 w 21"/>
              <a:gd name="T1" fmla="*/ 0 h 11"/>
              <a:gd name="T2" fmla="*/ 0 w 21"/>
              <a:gd name="T3" fmla="*/ 0 h 11"/>
              <a:gd name="T4" fmla="*/ 0 w 21"/>
              <a:gd name="T5" fmla="*/ 0 h 11"/>
              <a:gd name="T6" fmla="*/ 0 w 21"/>
              <a:gd name="T7" fmla="*/ 0 h 11"/>
              <a:gd name="T8" fmla="*/ 0 w 21"/>
              <a:gd name="T9" fmla="*/ 0 h 11"/>
              <a:gd name="T10" fmla="*/ 0 w 21"/>
              <a:gd name="T11" fmla="*/ 0 h 11"/>
              <a:gd name="T12" fmla="*/ 0 w 21"/>
              <a:gd name="T13" fmla="*/ 0 h 11"/>
              <a:gd name="T14" fmla="*/ 0 w 21"/>
              <a:gd name="T15" fmla="*/ 0 h 11"/>
              <a:gd name="T16" fmla="*/ 0 w 21"/>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
              <a:gd name="T29" fmla="*/ 21 w 21"/>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
                <a:moveTo>
                  <a:pt x="21" y="0"/>
                </a:moveTo>
                <a:lnTo>
                  <a:pt x="18" y="2"/>
                </a:lnTo>
                <a:lnTo>
                  <a:pt x="12" y="1"/>
                </a:lnTo>
                <a:lnTo>
                  <a:pt x="6" y="4"/>
                </a:lnTo>
                <a:lnTo>
                  <a:pt x="0" y="8"/>
                </a:lnTo>
                <a:lnTo>
                  <a:pt x="6" y="10"/>
                </a:lnTo>
                <a:lnTo>
                  <a:pt x="12" y="11"/>
                </a:lnTo>
                <a:lnTo>
                  <a:pt x="18" y="6"/>
                </a:lnTo>
                <a:lnTo>
                  <a:pt x="2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5" name="Freeform 1439"/>
          <p:cNvSpPr>
            <a:spLocks/>
          </p:cNvSpPr>
          <p:nvPr/>
        </p:nvSpPr>
        <p:spPr bwMode="auto">
          <a:xfrm>
            <a:off x="2860675" y="2282825"/>
            <a:ext cx="3175" cy="1588"/>
          </a:xfrm>
          <a:custGeom>
            <a:avLst/>
            <a:gdLst>
              <a:gd name="T0" fmla="*/ 0 w 6"/>
              <a:gd name="T1" fmla="*/ 0 h 1"/>
              <a:gd name="T2" fmla="*/ 0 w 6"/>
              <a:gd name="T3" fmla="*/ 2147483647 h 1"/>
              <a:gd name="T4" fmla="*/ 0 w 6"/>
              <a:gd name="T5" fmla="*/ 2147483647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1"/>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6" name="Freeform 1440"/>
          <p:cNvSpPr>
            <a:spLocks/>
          </p:cNvSpPr>
          <p:nvPr/>
        </p:nvSpPr>
        <p:spPr bwMode="auto">
          <a:xfrm>
            <a:off x="2865438" y="2286000"/>
            <a:ext cx="7937" cy="3175"/>
          </a:xfrm>
          <a:custGeom>
            <a:avLst/>
            <a:gdLst>
              <a:gd name="T0" fmla="*/ 0 w 18"/>
              <a:gd name="T1" fmla="*/ 0 h 7"/>
              <a:gd name="T2" fmla="*/ 0 w 18"/>
              <a:gd name="T3" fmla="*/ 0 h 7"/>
              <a:gd name="T4" fmla="*/ 0 w 18"/>
              <a:gd name="T5" fmla="*/ 0 h 7"/>
              <a:gd name="T6" fmla="*/ 0 w 18"/>
              <a:gd name="T7" fmla="*/ 0 h 7"/>
              <a:gd name="T8" fmla="*/ 0 w 18"/>
              <a:gd name="T9" fmla="*/ 0 h 7"/>
              <a:gd name="T10" fmla="*/ 0 w 18"/>
              <a:gd name="T11" fmla="*/ 0 h 7"/>
              <a:gd name="T12" fmla="*/ 0 w 18"/>
              <a:gd name="T13" fmla="*/ 0 h 7"/>
              <a:gd name="T14" fmla="*/ 0 w 18"/>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7"/>
              <a:gd name="T26" fmla="*/ 18 w 18"/>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7">
                <a:moveTo>
                  <a:pt x="13" y="7"/>
                </a:moveTo>
                <a:lnTo>
                  <a:pt x="14" y="7"/>
                </a:lnTo>
                <a:lnTo>
                  <a:pt x="18" y="0"/>
                </a:lnTo>
                <a:lnTo>
                  <a:pt x="13" y="0"/>
                </a:lnTo>
                <a:lnTo>
                  <a:pt x="7" y="2"/>
                </a:lnTo>
                <a:lnTo>
                  <a:pt x="0" y="4"/>
                </a:lnTo>
                <a:lnTo>
                  <a:pt x="7" y="4"/>
                </a:lnTo>
                <a:lnTo>
                  <a:pt x="13"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7" name="Freeform 1441"/>
          <p:cNvSpPr>
            <a:spLocks/>
          </p:cNvSpPr>
          <p:nvPr/>
        </p:nvSpPr>
        <p:spPr bwMode="auto">
          <a:xfrm>
            <a:off x="2868613" y="2244725"/>
            <a:ext cx="6350"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6" y="3"/>
                </a:lnTo>
                <a:lnTo>
                  <a:pt x="0" y="6"/>
                </a:lnTo>
                <a:lnTo>
                  <a:pt x="7"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8" name="Freeform 1442"/>
          <p:cNvSpPr>
            <a:spLocks/>
          </p:cNvSpPr>
          <p:nvPr/>
        </p:nvSpPr>
        <p:spPr bwMode="auto">
          <a:xfrm>
            <a:off x="2886075" y="2287588"/>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5"/>
                </a:lnTo>
                <a:lnTo>
                  <a:pt x="6"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09" name="Freeform 1443"/>
          <p:cNvSpPr>
            <a:spLocks/>
          </p:cNvSpPr>
          <p:nvPr/>
        </p:nvSpPr>
        <p:spPr bwMode="auto">
          <a:xfrm>
            <a:off x="2909888" y="2305050"/>
            <a:ext cx="6350"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9" y="0"/>
                </a:moveTo>
                <a:lnTo>
                  <a:pt x="6" y="2"/>
                </a:lnTo>
                <a:lnTo>
                  <a:pt x="0" y="9"/>
                </a:lnTo>
                <a:lnTo>
                  <a:pt x="7" y="9"/>
                </a:lnTo>
                <a:lnTo>
                  <a:pt x="13" y="7"/>
                </a:lnTo>
                <a:lnTo>
                  <a:pt x="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0" name="Freeform 1444"/>
          <p:cNvSpPr>
            <a:spLocks/>
          </p:cNvSpPr>
          <p:nvPr/>
        </p:nvSpPr>
        <p:spPr bwMode="auto">
          <a:xfrm>
            <a:off x="2911475" y="2314575"/>
            <a:ext cx="9525" cy="3175"/>
          </a:xfrm>
          <a:custGeom>
            <a:avLst/>
            <a:gdLst>
              <a:gd name="T0" fmla="*/ 0 w 19"/>
              <a:gd name="T1" fmla="*/ 0 h 6"/>
              <a:gd name="T2" fmla="*/ 0 w 19"/>
              <a:gd name="T3" fmla="*/ 0 h 6"/>
              <a:gd name="T4" fmla="*/ 0 w 19"/>
              <a:gd name="T5" fmla="*/ 0 h 6"/>
              <a:gd name="T6" fmla="*/ 0 w 19"/>
              <a:gd name="T7" fmla="*/ 0 h 6"/>
              <a:gd name="T8" fmla="*/ 0 w 19"/>
              <a:gd name="T9" fmla="*/ 0 h 6"/>
              <a:gd name="T10" fmla="*/ 0 w 19"/>
              <a:gd name="T11" fmla="*/ 0 h 6"/>
              <a:gd name="T12" fmla="*/ 0 w 19"/>
              <a:gd name="T13" fmla="*/ 0 h 6"/>
              <a:gd name="T14" fmla="*/ 0 60000 65536"/>
              <a:gd name="T15" fmla="*/ 0 60000 65536"/>
              <a:gd name="T16" fmla="*/ 0 60000 65536"/>
              <a:gd name="T17" fmla="*/ 0 60000 65536"/>
              <a:gd name="T18" fmla="*/ 0 60000 65536"/>
              <a:gd name="T19" fmla="*/ 0 60000 65536"/>
              <a:gd name="T20" fmla="*/ 0 60000 65536"/>
              <a:gd name="T21" fmla="*/ 0 w 19"/>
              <a:gd name="T22" fmla="*/ 0 h 6"/>
              <a:gd name="T23" fmla="*/ 19 w 1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6">
                <a:moveTo>
                  <a:pt x="13" y="6"/>
                </a:moveTo>
                <a:lnTo>
                  <a:pt x="19" y="4"/>
                </a:lnTo>
                <a:lnTo>
                  <a:pt x="13" y="2"/>
                </a:lnTo>
                <a:lnTo>
                  <a:pt x="6" y="0"/>
                </a:lnTo>
                <a:lnTo>
                  <a:pt x="0" y="5"/>
                </a:lnTo>
                <a:lnTo>
                  <a:pt x="7" y="5"/>
                </a:lnTo>
                <a:lnTo>
                  <a:pt x="13"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1" name="Freeform 1445"/>
          <p:cNvSpPr>
            <a:spLocks/>
          </p:cNvSpPr>
          <p:nvPr/>
        </p:nvSpPr>
        <p:spPr bwMode="auto">
          <a:xfrm>
            <a:off x="2913063" y="2366963"/>
            <a:ext cx="4762" cy="4762"/>
          </a:xfrm>
          <a:custGeom>
            <a:avLst/>
            <a:gdLst>
              <a:gd name="T0" fmla="*/ 0 w 11"/>
              <a:gd name="T1" fmla="*/ 0 h 8"/>
              <a:gd name="T2" fmla="*/ 0 w 11"/>
              <a:gd name="T3" fmla="*/ 0 h 8"/>
              <a:gd name="T4" fmla="*/ 0 w 11"/>
              <a:gd name="T5" fmla="*/ 0 h 8"/>
              <a:gd name="T6" fmla="*/ 0 w 11"/>
              <a:gd name="T7" fmla="*/ 0 h 8"/>
              <a:gd name="T8" fmla="*/ 0 w 11"/>
              <a:gd name="T9" fmla="*/ 0 h 8"/>
              <a:gd name="T10" fmla="*/ 0 w 11"/>
              <a:gd name="T11" fmla="*/ 0 h 8"/>
              <a:gd name="T12" fmla="*/ 0 60000 65536"/>
              <a:gd name="T13" fmla="*/ 0 60000 65536"/>
              <a:gd name="T14" fmla="*/ 0 60000 65536"/>
              <a:gd name="T15" fmla="*/ 0 60000 65536"/>
              <a:gd name="T16" fmla="*/ 0 60000 65536"/>
              <a:gd name="T17" fmla="*/ 0 60000 65536"/>
              <a:gd name="T18" fmla="*/ 0 w 11"/>
              <a:gd name="T19" fmla="*/ 0 h 8"/>
              <a:gd name="T20" fmla="*/ 11 w 11"/>
              <a:gd name="T21" fmla="*/ 8 h 8"/>
            </a:gdLst>
            <a:ahLst/>
            <a:cxnLst>
              <a:cxn ang="T12">
                <a:pos x="T0" y="T1"/>
              </a:cxn>
              <a:cxn ang="T13">
                <a:pos x="T2" y="T3"/>
              </a:cxn>
              <a:cxn ang="T14">
                <a:pos x="T4" y="T5"/>
              </a:cxn>
              <a:cxn ang="T15">
                <a:pos x="T6" y="T7"/>
              </a:cxn>
              <a:cxn ang="T16">
                <a:pos x="T8" y="T9"/>
              </a:cxn>
              <a:cxn ang="T17">
                <a:pos x="T10" y="T11"/>
              </a:cxn>
            </a:cxnLst>
            <a:rect l="T18" t="T19" r="T20" b="T21"/>
            <a:pathLst>
              <a:path w="11" h="8">
                <a:moveTo>
                  <a:pt x="11" y="0"/>
                </a:moveTo>
                <a:lnTo>
                  <a:pt x="7" y="0"/>
                </a:lnTo>
                <a:lnTo>
                  <a:pt x="0" y="1"/>
                </a:lnTo>
                <a:lnTo>
                  <a:pt x="5" y="8"/>
                </a:lnTo>
                <a:lnTo>
                  <a:pt x="11" y="7"/>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2" name="Freeform 1446"/>
          <p:cNvSpPr>
            <a:spLocks/>
          </p:cNvSpPr>
          <p:nvPr/>
        </p:nvSpPr>
        <p:spPr bwMode="auto">
          <a:xfrm>
            <a:off x="2921000" y="2322513"/>
            <a:ext cx="3175" cy="1587"/>
          </a:xfrm>
          <a:custGeom>
            <a:avLst/>
            <a:gdLst>
              <a:gd name="T0" fmla="*/ 0 w 6"/>
              <a:gd name="T1" fmla="*/ 0 h 1"/>
              <a:gd name="T2" fmla="*/ 0 w 6"/>
              <a:gd name="T3" fmla="*/ 2147483647 h 1"/>
              <a:gd name="T4" fmla="*/ 0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1"/>
                </a:lnTo>
                <a:lnTo>
                  <a:pt x="6"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3" name="Freeform 1447"/>
          <p:cNvSpPr>
            <a:spLocks/>
          </p:cNvSpPr>
          <p:nvPr/>
        </p:nvSpPr>
        <p:spPr bwMode="auto">
          <a:xfrm>
            <a:off x="2922588" y="2324100"/>
            <a:ext cx="3175" cy="3175"/>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3"/>
                </a:moveTo>
                <a:lnTo>
                  <a:pt x="0" y="0"/>
                </a:lnTo>
                <a:lnTo>
                  <a:pt x="7" y="5"/>
                </a:lnTo>
                <a:lnTo>
                  <a:pt x="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4" name="Freeform 1448"/>
          <p:cNvSpPr>
            <a:spLocks/>
          </p:cNvSpPr>
          <p:nvPr/>
        </p:nvSpPr>
        <p:spPr bwMode="auto">
          <a:xfrm>
            <a:off x="2925763" y="2349500"/>
            <a:ext cx="3175" cy="1588"/>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0"/>
                </a:moveTo>
                <a:lnTo>
                  <a:pt x="5" y="0"/>
                </a:lnTo>
                <a:lnTo>
                  <a:pt x="0" y="5"/>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5" name="Freeform 1449"/>
          <p:cNvSpPr>
            <a:spLocks/>
          </p:cNvSpPr>
          <p:nvPr/>
        </p:nvSpPr>
        <p:spPr bwMode="auto">
          <a:xfrm>
            <a:off x="2927350" y="2320925"/>
            <a:ext cx="11113" cy="4763"/>
          </a:xfrm>
          <a:custGeom>
            <a:avLst/>
            <a:gdLst>
              <a:gd name="T0" fmla="*/ 0 w 24"/>
              <a:gd name="T1" fmla="*/ 0 h 9"/>
              <a:gd name="T2" fmla="*/ 0 w 24"/>
              <a:gd name="T3" fmla="*/ 0 h 9"/>
              <a:gd name="T4" fmla="*/ 0 w 24"/>
              <a:gd name="T5" fmla="*/ 0 h 9"/>
              <a:gd name="T6" fmla="*/ 0 w 24"/>
              <a:gd name="T7" fmla="*/ 0 h 9"/>
              <a:gd name="T8" fmla="*/ 0 w 24"/>
              <a:gd name="T9" fmla="*/ 0 h 9"/>
              <a:gd name="T10" fmla="*/ 0 w 24"/>
              <a:gd name="T11" fmla="*/ 0 h 9"/>
              <a:gd name="T12" fmla="*/ 0 w 24"/>
              <a:gd name="T13" fmla="*/ 0 h 9"/>
              <a:gd name="T14" fmla="*/ 0 w 24"/>
              <a:gd name="T15" fmla="*/ 0 h 9"/>
              <a:gd name="T16" fmla="*/ 0 w 24"/>
              <a:gd name="T17" fmla="*/ 0 h 9"/>
              <a:gd name="T18" fmla="*/ 0 w 24"/>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9"/>
              <a:gd name="T32" fmla="*/ 24 w 2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9">
                <a:moveTo>
                  <a:pt x="0" y="8"/>
                </a:moveTo>
                <a:lnTo>
                  <a:pt x="0" y="9"/>
                </a:lnTo>
                <a:lnTo>
                  <a:pt x="7" y="9"/>
                </a:lnTo>
                <a:lnTo>
                  <a:pt x="12" y="6"/>
                </a:lnTo>
                <a:lnTo>
                  <a:pt x="18" y="4"/>
                </a:lnTo>
                <a:lnTo>
                  <a:pt x="24" y="0"/>
                </a:lnTo>
                <a:lnTo>
                  <a:pt x="18" y="0"/>
                </a:lnTo>
                <a:lnTo>
                  <a:pt x="12" y="3"/>
                </a:lnTo>
                <a:lnTo>
                  <a:pt x="6" y="5"/>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6" name="Freeform 1450"/>
          <p:cNvSpPr>
            <a:spLocks/>
          </p:cNvSpPr>
          <p:nvPr/>
        </p:nvSpPr>
        <p:spPr bwMode="auto">
          <a:xfrm>
            <a:off x="2935288" y="2319338"/>
            <a:ext cx="4762" cy="1587"/>
          </a:xfrm>
          <a:custGeom>
            <a:avLst/>
            <a:gdLst>
              <a:gd name="T0" fmla="*/ 0 w 7"/>
              <a:gd name="T1" fmla="*/ 499935906 h 2"/>
              <a:gd name="T2" fmla="*/ 0 w 7"/>
              <a:gd name="T3" fmla="*/ 0 h 2"/>
              <a:gd name="T4" fmla="*/ 0 w 7"/>
              <a:gd name="T5" fmla="*/ 499935906 h 2"/>
              <a:gd name="T6" fmla="*/ 0 w 7"/>
              <a:gd name="T7" fmla="*/ 499935906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1"/>
                </a:moveTo>
                <a:lnTo>
                  <a:pt x="7" y="0"/>
                </a:lnTo>
                <a:lnTo>
                  <a:pt x="0" y="2"/>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7" name="Freeform 1451"/>
          <p:cNvSpPr>
            <a:spLocks/>
          </p:cNvSpPr>
          <p:nvPr/>
        </p:nvSpPr>
        <p:spPr bwMode="auto">
          <a:xfrm>
            <a:off x="2938463" y="1976438"/>
            <a:ext cx="7937" cy="3175"/>
          </a:xfrm>
          <a:custGeom>
            <a:avLst/>
            <a:gdLst>
              <a:gd name="T0" fmla="*/ 0 w 15"/>
              <a:gd name="T1" fmla="*/ 0 h 6"/>
              <a:gd name="T2" fmla="*/ 0 w 15"/>
              <a:gd name="T3" fmla="*/ 0 h 6"/>
              <a:gd name="T4" fmla="*/ 0 w 15"/>
              <a:gd name="T5" fmla="*/ 0 h 6"/>
              <a:gd name="T6" fmla="*/ 0 w 15"/>
              <a:gd name="T7" fmla="*/ 0 h 6"/>
              <a:gd name="T8" fmla="*/ 0 w 15"/>
              <a:gd name="T9" fmla="*/ 0 h 6"/>
              <a:gd name="T10" fmla="*/ 0 60000 65536"/>
              <a:gd name="T11" fmla="*/ 0 60000 65536"/>
              <a:gd name="T12" fmla="*/ 0 60000 65536"/>
              <a:gd name="T13" fmla="*/ 0 60000 65536"/>
              <a:gd name="T14" fmla="*/ 0 60000 65536"/>
              <a:gd name="T15" fmla="*/ 0 w 15"/>
              <a:gd name="T16" fmla="*/ 0 h 6"/>
              <a:gd name="T17" fmla="*/ 15 w 15"/>
              <a:gd name="T18" fmla="*/ 6 h 6"/>
            </a:gdLst>
            <a:ahLst/>
            <a:cxnLst>
              <a:cxn ang="T10">
                <a:pos x="T0" y="T1"/>
              </a:cxn>
              <a:cxn ang="T11">
                <a:pos x="T2" y="T3"/>
              </a:cxn>
              <a:cxn ang="T12">
                <a:pos x="T4" y="T5"/>
              </a:cxn>
              <a:cxn ang="T13">
                <a:pos x="T6" y="T7"/>
              </a:cxn>
              <a:cxn ang="T14">
                <a:pos x="T8" y="T9"/>
              </a:cxn>
            </a:cxnLst>
            <a:rect l="T15" t="T16" r="T17" b="T18"/>
            <a:pathLst>
              <a:path w="15" h="6">
                <a:moveTo>
                  <a:pt x="8" y="0"/>
                </a:moveTo>
                <a:lnTo>
                  <a:pt x="0" y="4"/>
                </a:lnTo>
                <a:lnTo>
                  <a:pt x="8" y="6"/>
                </a:lnTo>
                <a:lnTo>
                  <a:pt x="15" y="1"/>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8" name="Freeform 1452"/>
          <p:cNvSpPr>
            <a:spLocks/>
          </p:cNvSpPr>
          <p:nvPr/>
        </p:nvSpPr>
        <p:spPr bwMode="auto">
          <a:xfrm>
            <a:off x="4249738" y="2879725"/>
            <a:ext cx="12700" cy="7938"/>
          </a:xfrm>
          <a:custGeom>
            <a:avLst/>
            <a:gdLst>
              <a:gd name="T0" fmla="*/ 0 w 25"/>
              <a:gd name="T1" fmla="*/ 0 h 15"/>
              <a:gd name="T2" fmla="*/ 0 w 25"/>
              <a:gd name="T3" fmla="*/ 0 h 15"/>
              <a:gd name="T4" fmla="*/ 0 w 25"/>
              <a:gd name="T5" fmla="*/ 0 h 15"/>
              <a:gd name="T6" fmla="*/ 0 w 25"/>
              <a:gd name="T7" fmla="*/ 0 h 15"/>
              <a:gd name="T8" fmla="*/ 0 w 25"/>
              <a:gd name="T9" fmla="*/ 0 h 15"/>
              <a:gd name="T10" fmla="*/ 0 w 25"/>
              <a:gd name="T11" fmla="*/ 0 h 15"/>
              <a:gd name="T12" fmla="*/ 0 w 25"/>
              <a:gd name="T13" fmla="*/ 0 h 15"/>
              <a:gd name="T14" fmla="*/ 0 w 25"/>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5"/>
              <a:gd name="T26" fmla="*/ 25 w 25"/>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5">
                <a:moveTo>
                  <a:pt x="13" y="15"/>
                </a:moveTo>
                <a:lnTo>
                  <a:pt x="19" y="13"/>
                </a:lnTo>
                <a:lnTo>
                  <a:pt x="25" y="6"/>
                </a:lnTo>
                <a:lnTo>
                  <a:pt x="19" y="3"/>
                </a:lnTo>
                <a:lnTo>
                  <a:pt x="13" y="0"/>
                </a:lnTo>
                <a:lnTo>
                  <a:pt x="0" y="8"/>
                </a:lnTo>
                <a:lnTo>
                  <a:pt x="7" y="11"/>
                </a:lnTo>
                <a:lnTo>
                  <a:pt x="13" y="1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19" name="Freeform 1453"/>
          <p:cNvSpPr>
            <a:spLocks/>
          </p:cNvSpPr>
          <p:nvPr/>
        </p:nvSpPr>
        <p:spPr bwMode="auto">
          <a:xfrm>
            <a:off x="1781175" y="4224338"/>
            <a:ext cx="3175" cy="4762"/>
          </a:xfrm>
          <a:custGeom>
            <a:avLst/>
            <a:gdLst>
              <a:gd name="T0" fmla="*/ 0 w 4"/>
              <a:gd name="T1" fmla="*/ 0 h 8"/>
              <a:gd name="T2" fmla="*/ 500250579 w 4"/>
              <a:gd name="T3" fmla="*/ 0 h 8"/>
              <a:gd name="T4" fmla="*/ 500250579 w 4"/>
              <a:gd name="T5" fmla="*/ 0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3" y="8"/>
                </a:lnTo>
                <a:lnTo>
                  <a:pt x="4" y="7"/>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0" name="Freeform 1454"/>
          <p:cNvSpPr>
            <a:spLocks/>
          </p:cNvSpPr>
          <p:nvPr/>
        </p:nvSpPr>
        <p:spPr bwMode="auto">
          <a:xfrm>
            <a:off x="1655763" y="2227263"/>
            <a:ext cx="6350" cy="1587"/>
          </a:xfrm>
          <a:custGeom>
            <a:avLst/>
            <a:gdLst>
              <a:gd name="T0" fmla="*/ 0 w 12"/>
              <a:gd name="T1" fmla="*/ 0 h 7"/>
              <a:gd name="T2" fmla="*/ 0 w 12"/>
              <a:gd name="T3" fmla="*/ 0 h 7"/>
              <a:gd name="T4" fmla="*/ 0 w 12"/>
              <a:gd name="T5" fmla="*/ 0 h 7"/>
              <a:gd name="T6" fmla="*/ 0 w 12"/>
              <a:gd name="T7" fmla="*/ 0 h 7"/>
              <a:gd name="T8" fmla="*/ 0 w 12"/>
              <a:gd name="T9" fmla="*/ 0 h 7"/>
              <a:gd name="T10" fmla="*/ 0 w 12"/>
              <a:gd name="T11" fmla="*/ 0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5" y="7"/>
                </a:moveTo>
                <a:lnTo>
                  <a:pt x="0" y="3"/>
                </a:lnTo>
                <a:lnTo>
                  <a:pt x="5" y="0"/>
                </a:lnTo>
                <a:lnTo>
                  <a:pt x="12" y="0"/>
                </a:lnTo>
                <a:lnTo>
                  <a:pt x="8" y="6"/>
                </a:lnTo>
                <a:lnTo>
                  <a:pt x="5"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1" name="Freeform 1455"/>
          <p:cNvSpPr>
            <a:spLocks/>
          </p:cNvSpPr>
          <p:nvPr/>
        </p:nvSpPr>
        <p:spPr bwMode="auto">
          <a:xfrm>
            <a:off x="1693863" y="4340225"/>
            <a:ext cx="96837" cy="117475"/>
          </a:xfrm>
          <a:custGeom>
            <a:avLst/>
            <a:gdLst>
              <a:gd name="T0" fmla="*/ 0 w 205"/>
              <a:gd name="T1" fmla="*/ 0 h 251"/>
              <a:gd name="T2" fmla="*/ 0 w 205"/>
              <a:gd name="T3" fmla="*/ 0 h 251"/>
              <a:gd name="T4" fmla="*/ 0 w 205"/>
              <a:gd name="T5" fmla="*/ 0 h 251"/>
              <a:gd name="T6" fmla="*/ 0 w 205"/>
              <a:gd name="T7" fmla="*/ 0 h 251"/>
              <a:gd name="T8" fmla="*/ 0 w 205"/>
              <a:gd name="T9" fmla="*/ 0 h 251"/>
              <a:gd name="T10" fmla="*/ 0 w 205"/>
              <a:gd name="T11" fmla="*/ 0 h 251"/>
              <a:gd name="T12" fmla="*/ 0 w 205"/>
              <a:gd name="T13" fmla="*/ 0 h 251"/>
              <a:gd name="T14" fmla="*/ 0 w 205"/>
              <a:gd name="T15" fmla="*/ 0 h 251"/>
              <a:gd name="T16" fmla="*/ 0 w 205"/>
              <a:gd name="T17" fmla="*/ 0 h 251"/>
              <a:gd name="T18" fmla="*/ 0 w 205"/>
              <a:gd name="T19" fmla="*/ 0 h 251"/>
              <a:gd name="T20" fmla="*/ 0 w 205"/>
              <a:gd name="T21" fmla="*/ 0 h 251"/>
              <a:gd name="T22" fmla="*/ 0 w 205"/>
              <a:gd name="T23" fmla="*/ 0 h 251"/>
              <a:gd name="T24" fmla="*/ 0 w 205"/>
              <a:gd name="T25" fmla="*/ 0 h 251"/>
              <a:gd name="T26" fmla="*/ 0 w 205"/>
              <a:gd name="T27" fmla="*/ 0 h 251"/>
              <a:gd name="T28" fmla="*/ 0 w 205"/>
              <a:gd name="T29" fmla="*/ 0 h 251"/>
              <a:gd name="T30" fmla="*/ 0 w 205"/>
              <a:gd name="T31" fmla="*/ 0 h 251"/>
              <a:gd name="T32" fmla="*/ 0 w 205"/>
              <a:gd name="T33" fmla="*/ 0 h 251"/>
              <a:gd name="T34" fmla="*/ 0 w 205"/>
              <a:gd name="T35" fmla="*/ 0 h 251"/>
              <a:gd name="T36" fmla="*/ 0 w 205"/>
              <a:gd name="T37" fmla="*/ 0 h 251"/>
              <a:gd name="T38" fmla="*/ 0 w 205"/>
              <a:gd name="T39" fmla="*/ 0 h 251"/>
              <a:gd name="T40" fmla="*/ 0 w 205"/>
              <a:gd name="T41" fmla="*/ 0 h 251"/>
              <a:gd name="T42" fmla="*/ 0 w 205"/>
              <a:gd name="T43" fmla="*/ 0 h 251"/>
              <a:gd name="T44" fmla="*/ 0 w 205"/>
              <a:gd name="T45" fmla="*/ 0 h 251"/>
              <a:gd name="T46" fmla="*/ 0 w 205"/>
              <a:gd name="T47" fmla="*/ 0 h 251"/>
              <a:gd name="T48" fmla="*/ 0 w 205"/>
              <a:gd name="T49" fmla="*/ 0 h 251"/>
              <a:gd name="T50" fmla="*/ 0 w 205"/>
              <a:gd name="T51" fmla="*/ 0 h 251"/>
              <a:gd name="T52" fmla="*/ 0 w 205"/>
              <a:gd name="T53" fmla="*/ 0 h 251"/>
              <a:gd name="T54" fmla="*/ 0 w 205"/>
              <a:gd name="T55" fmla="*/ 0 h 251"/>
              <a:gd name="T56" fmla="*/ 0 w 205"/>
              <a:gd name="T57" fmla="*/ 0 h 251"/>
              <a:gd name="T58" fmla="*/ 0 w 205"/>
              <a:gd name="T59" fmla="*/ 0 h 251"/>
              <a:gd name="T60" fmla="*/ 0 w 205"/>
              <a:gd name="T61" fmla="*/ 0 h 251"/>
              <a:gd name="T62" fmla="*/ 0 w 205"/>
              <a:gd name="T63" fmla="*/ 0 h 251"/>
              <a:gd name="T64" fmla="*/ 0 w 205"/>
              <a:gd name="T65" fmla="*/ 0 h 251"/>
              <a:gd name="T66" fmla="*/ 0 w 205"/>
              <a:gd name="T67" fmla="*/ 0 h 251"/>
              <a:gd name="T68" fmla="*/ 0 w 205"/>
              <a:gd name="T69" fmla="*/ 0 h 251"/>
              <a:gd name="T70" fmla="*/ 0 w 205"/>
              <a:gd name="T71" fmla="*/ 0 h 251"/>
              <a:gd name="T72" fmla="*/ 0 w 205"/>
              <a:gd name="T73" fmla="*/ 0 h 251"/>
              <a:gd name="T74" fmla="*/ 0 w 205"/>
              <a:gd name="T75" fmla="*/ 0 h 251"/>
              <a:gd name="T76" fmla="*/ 0 w 205"/>
              <a:gd name="T77" fmla="*/ 0 h 251"/>
              <a:gd name="T78" fmla="*/ 0 w 205"/>
              <a:gd name="T79" fmla="*/ 0 h 251"/>
              <a:gd name="T80" fmla="*/ 0 w 205"/>
              <a:gd name="T81" fmla="*/ 0 h 251"/>
              <a:gd name="T82" fmla="*/ 0 w 205"/>
              <a:gd name="T83" fmla="*/ 0 h 251"/>
              <a:gd name="T84" fmla="*/ 0 w 205"/>
              <a:gd name="T85" fmla="*/ 0 h 251"/>
              <a:gd name="T86" fmla="*/ 0 w 205"/>
              <a:gd name="T87" fmla="*/ 0 h 251"/>
              <a:gd name="T88" fmla="*/ 0 w 205"/>
              <a:gd name="T89" fmla="*/ 0 h 251"/>
              <a:gd name="T90" fmla="*/ 0 w 205"/>
              <a:gd name="T91" fmla="*/ 0 h 251"/>
              <a:gd name="T92" fmla="*/ 0 w 205"/>
              <a:gd name="T93" fmla="*/ 0 h 251"/>
              <a:gd name="T94" fmla="*/ 0 w 205"/>
              <a:gd name="T95" fmla="*/ 0 h 251"/>
              <a:gd name="T96" fmla="*/ 0 w 205"/>
              <a:gd name="T97" fmla="*/ 0 h 251"/>
              <a:gd name="T98" fmla="*/ 0 w 205"/>
              <a:gd name="T99" fmla="*/ 0 h 251"/>
              <a:gd name="T100" fmla="*/ 0 w 205"/>
              <a:gd name="T101" fmla="*/ 0 h 251"/>
              <a:gd name="T102" fmla="*/ 0 w 205"/>
              <a:gd name="T103" fmla="*/ 0 h 251"/>
              <a:gd name="T104" fmla="*/ 0 w 205"/>
              <a:gd name="T105" fmla="*/ 0 h 251"/>
              <a:gd name="T106" fmla="*/ 0 w 205"/>
              <a:gd name="T107" fmla="*/ 0 h 2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5"/>
              <a:gd name="T163" fmla="*/ 0 h 251"/>
              <a:gd name="T164" fmla="*/ 205 w 205"/>
              <a:gd name="T165" fmla="*/ 251 h 2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5" h="251">
                <a:moveTo>
                  <a:pt x="1" y="66"/>
                </a:moveTo>
                <a:lnTo>
                  <a:pt x="7" y="59"/>
                </a:lnTo>
                <a:lnTo>
                  <a:pt x="7" y="52"/>
                </a:lnTo>
                <a:lnTo>
                  <a:pt x="13" y="50"/>
                </a:lnTo>
                <a:lnTo>
                  <a:pt x="14" y="43"/>
                </a:lnTo>
                <a:lnTo>
                  <a:pt x="16" y="36"/>
                </a:lnTo>
                <a:lnTo>
                  <a:pt x="3" y="26"/>
                </a:lnTo>
                <a:lnTo>
                  <a:pt x="5" y="22"/>
                </a:lnTo>
                <a:lnTo>
                  <a:pt x="12" y="22"/>
                </a:lnTo>
                <a:lnTo>
                  <a:pt x="12" y="15"/>
                </a:lnTo>
                <a:lnTo>
                  <a:pt x="16" y="10"/>
                </a:lnTo>
                <a:lnTo>
                  <a:pt x="21" y="0"/>
                </a:lnTo>
                <a:lnTo>
                  <a:pt x="28" y="4"/>
                </a:lnTo>
                <a:lnTo>
                  <a:pt x="33" y="7"/>
                </a:lnTo>
                <a:lnTo>
                  <a:pt x="40" y="8"/>
                </a:lnTo>
                <a:lnTo>
                  <a:pt x="45" y="11"/>
                </a:lnTo>
                <a:lnTo>
                  <a:pt x="48" y="14"/>
                </a:lnTo>
                <a:lnTo>
                  <a:pt x="54" y="16"/>
                </a:lnTo>
                <a:lnTo>
                  <a:pt x="58" y="18"/>
                </a:lnTo>
                <a:lnTo>
                  <a:pt x="64" y="20"/>
                </a:lnTo>
                <a:lnTo>
                  <a:pt x="71" y="17"/>
                </a:lnTo>
                <a:lnTo>
                  <a:pt x="75" y="14"/>
                </a:lnTo>
                <a:lnTo>
                  <a:pt x="81" y="11"/>
                </a:lnTo>
                <a:lnTo>
                  <a:pt x="87" y="15"/>
                </a:lnTo>
                <a:lnTo>
                  <a:pt x="95" y="19"/>
                </a:lnTo>
                <a:lnTo>
                  <a:pt x="99" y="17"/>
                </a:lnTo>
                <a:lnTo>
                  <a:pt x="103" y="23"/>
                </a:lnTo>
                <a:lnTo>
                  <a:pt x="107" y="31"/>
                </a:lnTo>
                <a:lnTo>
                  <a:pt x="108" y="34"/>
                </a:lnTo>
                <a:lnTo>
                  <a:pt x="110" y="34"/>
                </a:lnTo>
                <a:lnTo>
                  <a:pt x="116" y="35"/>
                </a:lnTo>
                <a:lnTo>
                  <a:pt x="122" y="36"/>
                </a:lnTo>
                <a:lnTo>
                  <a:pt x="124" y="39"/>
                </a:lnTo>
                <a:lnTo>
                  <a:pt x="131" y="36"/>
                </a:lnTo>
                <a:lnTo>
                  <a:pt x="135" y="34"/>
                </a:lnTo>
                <a:lnTo>
                  <a:pt x="141" y="33"/>
                </a:lnTo>
                <a:lnTo>
                  <a:pt x="142" y="26"/>
                </a:lnTo>
                <a:lnTo>
                  <a:pt x="143" y="23"/>
                </a:lnTo>
                <a:lnTo>
                  <a:pt x="146" y="30"/>
                </a:lnTo>
                <a:lnTo>
                  <a:pt x="145" y="35"/>
                </a:lnTo>
                <a:lnTo>
                  <a:pt x="143" y="39"/>
                </a:lnTo>
                <a:lnTo>
                  <a:pt x="149" y="44"/>
                </a:lnTo>
                <a:lnTo>
                  <a:pt x="150" y="49"/>
                </a:lnTo>
                <a:lnTo>
                  <a:pt x="150" y="51"/>
                </a:lnTo>
                <a:lnTo>
                  <a:pt x="156" y="65"/>
                </a:lnTo>
                <a:lnTo>
                  <a:pt x="159" y="72"/>
                </a:lnTo>
                <a:lnTo>
                  <a:pt x="160" y="73"/>
                </a:lnTo>
                <a:lnTo>
                  <a:pt x="164" y="79"/>
                </a:lnTo>
                <a:lnTo>
                  <a:pt x="167" y="85"/>
                </a:lnTo>
                <a:lnTo>
                  <a:pt x="167" y="87"/>
                </a:lnTo>
                <a:lnTo>
                  <a:pt x="171" y="92"/>
                </a:lnTo>
                <a:lnTo>
                  <a:pt x="173" y="96"/>
                </a:lnTo>
                <a:lnTo>
                  <a:pt x="177" y="96"/>
                </a:lnTo>
                <a:lnTo>
                  <a:pt x="180" y="101"/>
                </a:lnTo>
                <a:lnTo>
                  <a:pt x="183" y="108"/>
                </a:lnTo>
                <a:lnTo>
                  <a:pt x="184" y="112"/>
                </a:lnTo>
                <a:lnTo>
                  <a:pt x="190" y="117"/>
                </a:lnTo>
                <a:lnTo>
                  <a:pt x="196" y="124"/>
                </a:lnTo>
                <a:lnTo>
                  <a:pt x="202" y="127"/>
                </a:lnTo>
                <a:lnTo>
                  <a:pt x="205" y="130"/>
                </a:lnTo>
                <a:lnTo>
                  <a:pt x="201" y="135"/>
                </a:lnTo>
                <a:lnTo>
                  <a:pt x="197" y="135"/>
                </a:lnTo>
                <a:lnTo>
                  <a:pt x="191" y="128"/>
                </a:lnTo>
                <a:lnTo>
                  <a:pt x="184" y="130"/>
                </a:lnTo>
                <a:lnTo>
                  <a:pt x="187" y="135"/>
                </a:lnTo>
                <a:lnTo>
                  <a:pt x="186" y="136"/>
                </a:lnTo>
                <a:lnTo>
                  <a:pt x="180" y="143"/>
                </a:lnTo>
                <a:lnTo>
                  <a:pt x="180" y="149"/>
                </a:lnTo>
                <a:lnTo>
                  <a:pt x="180" y="156"/>
                </a:lnTo>
                <a:lnTo>
                  <a:pt x="179" y="162"/>
                </a:lnTo>
                <a:lnTo>
                  <a:pt x="179" y="169"/>
                </a:lnTo>
                <a:lnTo>
                  <a:pt x="186" y="172"/>
                </a:lnTo>
                <a:lnTo>
                  <a:pt x="191" y="178"/>
                </a:lnTo>
                <a:lnTo>
                  <a:pt x="192" y="181"/>
                </a:lnTo>
                <a:lnTo>
                  <a:pt x="186" y="185"/>
                </a:lnTo>
                <a:lnTo>
                  <a:pt x="184" y="186"/>
                </a:lnTo>
                <a:lnTo>
                  <a:pt x="178" y="193"/>
                </a:lnTo>
                <a:lnTo>
                  <a:pt x="181" y="200"/>
                </a:lnTo>
                <a:lnTo>
                  <a:pt x="183" y="206"/>
                </a:lnTo>
                <a:lnTo>
                  <a:pt x="183" y="211"/>
                </a:lnTo>
                <a:lnTo>
                  <a:pt x="182" y="213"/>
                </a:lnTo>
                <a:lnTo>
                  <a:pt x="182" y="216"/>
                </a:lnTo>
                <a:lnTo>
                  <a:pt x="182" y="217"/>
                </a:lnTo>
                <a:lnTo>
                  <a:pt x="178" y="220"/>
                </a:lnTo>
                <a:lnTo>
                  <a:pt x="172" y="225"/>
                </a:lnTo>
                <a:lnTo>
                  <a:pt x="171" y="232"/>
                </a:lnTo>
                <a:lnTo>
                  <a:pt x="173" y="232"/>
                </a:lnTo>
                <a:lnTo>
                  <a:pt x="176" y="238"/>
                </a:lnTo>
                <a:lnTo>
                  <a:pt x="177" y="244"/>
                </a:lnTo>
                <a:lnTo>
                  <a:pt x="177" y="251"/>
                </a:lnTo>
                <a:lnTo>
                  <a:pt x="177" y="244"/>
                </a:lnTo>
                <a:lnTo>
                  <a:pt x="174" y="238"/>
                </a:lnTo>
                <a:lnTo>
                  <a:pt x="169" y="232"/>
                </a:lnTo>
                <a:lnTo>
                  <a:pt x="163" y="226"/>
                </a:lnTo>
                <a:lnTo>
                  <a:pt x="166" y="220"/>
                </a:lnTo>
                <a:lnTo>
                  <a:pt x="164" y="213"/>
                </a:lnTo>
                <a:lnTo>
                  <a:pt x="162" y="205"/>
                </a:lnTo>
                <a:lnTo>
                  <a:pt x="156" y="202"/>
                </a:lnTo>
                <a:lnTo>
                  <a:pt x="149" y="195"/>
                </a:lnTo>
                <a:lnTo>
                  <a:pt x="143" y="197"/>
                </a:lnTo>
                <a:lnTo>
                  <a:pt x="145" y="204"/>
                </a:lnTo>
                <a:lnTo>
                  <a:pt x="151" y="209"/>
                </a:lnTo>
                <a:lnTo>
                  <a:pt x="154" y="216"/>
                </a:lnTo>
                <a:lnTo>
                  <a:pt x="154" y="222"/>
                </a:lnTo>
                <a:lnTo>
                  <a:pt x="153" y="225"/>
                </a:lnTo>
                <a:lnTo>
                  <a:pt x="147" y="221"/>
                </a:lnTo>
                <a:lnTo>
                  <a:pt x="141" y="218"/>
                </a:lnTo>
                <a:lnTo>
                  <a:pt x="135" y="218"/>
                </a:lnTo>
                <a:lnTo>
                  <a:pt x="131" y="211"/>
                </a:lnTo>
                <a:lnTo>
                  <a:pt x="127" y="204"/>
                </a:lnTo>
                <a:lnTo>
                  <a:pt x="130" y="200"/>
                </a:lnTo>
                <a:lnTo>
                  <a:pt x="135" y="193"/>
                </a:lnTo>
                <a:lnTo>
                  <a:pt x="136" y="188"/>
                </a:lnTo>
                <a:lnTo>
                  <a:pt x="138" y="184"/>
                </a:lnTo>
                <a:lnTo>
                  <a:pt x="136" y="177"/>
                </a:lnTo>
                <a:lnTo>
                  <a:pt x="135" y="170"/>
                </a:lnTo>
                <a:lnTo>
                  <a:pt x="130" y="164"/>
                </a:lnTo>
                <a:lnTo>
                  <a:pt x="123" y="157"/>
                </a:lnTo>
                <a:lnTo>
                  <a:pt x="118" y="152"/>
                </a:lnTo>
                <a:lnTo>
                  <a:pt x="112" y="147"/>
                </a:lnTo>
                <a:lnTo>
                  <a:pt x="111" y="147"/>
                </a:lnTo>
                <a:lnTo>
                  <a:pt x="105" y="144"/>
                </a:lnTo>
                <a:lnTo>
                  <a:pt x="101" y="138"/>
                </a:lnTo>
                <a:lnTo>
                  <a:pt x="94" y="136"/>
                </a:lnTo>
                <a:lnTo>
                  <a:pt x="92" y="136"/>
                </a:lnTo>
                <a:lnTo>
                  <a:pt x="87" y="133"/>
                </a:lnTo>
                <a:lnTo>
                  <a:pt x="80" y="133"/>
                </a:lnTo>
                <a:lnTo>
                  <a:pt x="75" y="127"/>
                </a:lnTo>
                <a:lnTo>
                  <a:pt x="72" y="120"/>
                </a:lnTo>
                <a:lnTo>
                  <a:pt x="75" y="113"/>
                </a:lnTo>
                <a:lnTo>
                  <a:pt x="72" y="106"/>
                </a:lnTo>
                <a:lnTo>
                  <a:pt x="70" y="99"/>
                </a:lnTo>
                <a:lnTo>
                  <a:pt x="63" y="98"/>
                </a:lnTo>
                <a:lnTo>
                  <a:pt x="55" y="89"/>
                </a:lnTo>
                <a:lnTo>
                  <a:pt x="53" y="88"/>
                </a:lnTo>
                <a:lnTo>
                  <a:pt x="49" y="83"/>
                </a:lnTo>
                <a:lnTo>
                  <a:pt x="44" y="82"/>
                </a:lnTo>
                <a:lnTo>
                  <a:pt x="41" y="80"/>
                </a:lnTo>
                <a:lnTo>
                  <a:pt x="40" y="75"/>
                </a:lnTo>
                <a:lnTo>
                  <a:pt x="37" y="73"/>
                </a:lnTo>
                <a:lnTo>
                  <a:pt x="39" y="80"/>
                </a:lnTo>
                <a:lnTo>
                  <a:pt x="39" y="87"/>
                </a:lnTo>
                <a:lnTo>
                  <a:pt x="42" y="92"/>
                </a:lnTo>
                <a:lnTo>
                  <a:pt x="43" y="93"/>
                </a:lnTo>
                <a:lnTo>
                  <a:pt x="44" y="96"/>
                </a:lnTo>
                <a:lnTo>
                  <a:pt x="50" y="98"/>
                </a:lnTo>
                <a:lnTo>
                  <a:pt x="56" y="100"/>
                </a:lnTo>
                <a:lnTo>
                  <a:pt x="58" y="107"/>
                </a:lnTo>
                <a:lnTo>
                  <a:pt x="56" y="114"/>
                </a:lnTo>
                <a:lnTo>
                  <a:pt x="51" y="121"/>
                </a:lnTo>
                <a:lnTo>
                  <a:pt x="46" y="127"/>
                </a:lnTo>
                <a:lnTo>
                  <a:pt x="40" y="122"/>
                </a:lnTo>
                <a:lnTo>
                  <a:pt x="38" y="117"/>
                </a:lnTo>
                <a:lnTo>
                  <a:pt x="37" y="116"/>
                </a:lnTo>
                <a:lnTo>
                  <a:pt x="31" y="109"/>
                </a:lnTo>
                <a:lnTo>
                  <a:pt x="25" y="107"/>
                </a:lnTo>
                <a:lnTo>
                  <a:pt x="13" y="104"/>
                </a:lnTo>
                <a:lnTo>
                  <a:pt x="10" y="97"/>
                </a:lnTo>
                <a:lnTo>
                  <a:pt x="9" y="96"/>
                </a:lnTo>
                <a:lnTo>
                  <a:pt x="4" y="89"/>
                </a:lnTo>
                <a:lnTo>
                  <a:pt x="2" y="82"/>
                </a:lnTo>
                <a:lnTo>
                  <a:pt x="0" y="75"/>
                </a:lnTo>
                <a:lnTo>
                  <a:pt x="1" y="68"/>
                </a:lnTo>
                <a:lnTo>
                  <a:pt x="1" y="6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2" name="Freeform 1456"/>
          <p:cNvSpPr>
            <a:spLocks/>
          </p:cNvSpPr>
          <p:nvPr/>
        </p:nvSpPr>
        <p:spPr bwMode="auto">
          <a:xfrm>
            <a:off x="1798638" y="4405313"/>
            <a:ext cx="1587" cy="3175"/>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2" y="0"/>
                </a:moveTo>
                <a:lnTo>
                  <a:pt x="3" y="7"/>
                </a:lnTo>
                <a:lnTo>
                  <a:pt x="0" y="0"/>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3" name="Freeform 1457"/>
          <p:cNvSpPr>
            <a:spLocks/>
          </p:cNvSpPr>
          <p:nvPr/>
        </p:nvSpPr>
        <p:spPr bwMode="auto">
          <a:xfrm>
            <a:off x="1801813" y="4408488"/>
            <a:ext cx="1587" cy="3175"/>
          </a:xfrm>
          <a:custGeom>
            <a:avLst/>
            <a:gdLst>
              <a:gd name="T0" fmla="*/ 0 w 6"/>
              <a:gd name="T1" fmla="*/ 0 h 4"/>
              <a:gd name="T2" fmla="*/ 0 w 6"/>
              <a:gd name="T3" fmla="*/ 500250579 h 4"/>
              <a:gd name="T4" fmla="*/ 0 w 6"/>
              <a:gd name="T5" fmla="*/ 500250579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0"/>
                </a:moveTo>
                <a:lnTo>
                  <a:pt x="6" y="4"/>
                </a:lnTo>
                <a:lnTo>
                  <a:pt x="0" y="1"/>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4" name="Freeform 1458"/>
          <p:cNvSpPr>
            <a:spLocks/>
          </p:cNvSpPr>
          <p:nvPr/>
        </p:nvSpPr>
        <p:spPr bwMode="auto">
          <a:xfrm>
            <a:off x="2105025" y="2165350"/>
            <a:ext cx="6350" cy="4763"/>
          </a:xfrm>
          <a:custGeom>
            <a:avLst/>
            <a:gdLst>
              <a:gd name="T0" fmla="*/ 0 w 15"/>
              <a:gd name="T1" fmla="*/ 0 h 9"/>
              <a:gd name="T2" fmla="*/ 0 w 15"/>
              <a:gd name="T3" fmla="*/ 0 h 9"/>
              <a:gd name="T4" fmla="*/ 0 w 15"/>
              <a:gd name="T5" fmla="*/ 0 h 9"/>
              <a:gd name="T6" fmla="*/ 0 w 15"/>
              <a:gd name="T7" fmla="*/ 0 h 9"/>
              <a:gd name="T8" fmla="*/ 0 w 15"/>
              <a:gd name="T9" fmla="*/ 0 h 9"/>
              <a:gd name="T10" fmla="*/ 0 w 15"/>
              <a:gd name="T11" fmla="*/ 0 h 9"/>
              <a:gd name="T12" fmla="*/ 0 w 15"/>
              <a:gd name="T13" fmla="*/ 0 h 9"/>
              <a:gd name="T14" fmla="*/ 0 60000 65536"/>
              <a:gd name="T15" fmla="*/ 0 60000 65536"/>
              <a:gd name="T16" fmla="*/ 0 60000 65536"/>
              <a:gd name="T17" fmla="*/ 0 60000 65536"/>
              <a:gd name="T18" fmla="*/ 0 60000 65536"/>
              <a:gd name="T19" fmla="*/ 0 60000 65536"/>
              <a:gd name="T20" fmla="*/ 0 60000 65536"/>
              <a:gd name="T21" fmla="*/ 0 w 15"/>
              <a:gd name="T22" fmla="*/ 0 h 9"/>
              <a:gd name="T23" fmla="*/ 15 w 15"/>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9">
                <a:moveTo>
                  <a:pt x="14" y="2"/>
                </a:moveTo>
                <a:lnTo>
                  <a:pt x="15" y="1"/>
                </a:lnTo>
                <a:lnTo>
                  <a:pt x="10" y="0"/>
                </a:lnTo>
                <a:lnTo>
                  <a:pt x="4" y="2"/>
                </a:lnTo>
                <a:lnTo>
                  <a:pt x="0" y="9"/>
                </a:lnTo>
                <a:lnTo>
                  <a:pt x="7" y="3"/>
                </a:lnTo>
                <a:lnTo>
                  <a:pt x="14"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5" name="Freeform 1459"/>
          <p:cNvSpPr>
            <a:spLocks/>
          </p:cNvSpPr>
          <p:nvPr/>
        </p:nvSpPr>
        <p:spPr bwMode="auto">
          <a:xfrm>
            <a:off x="1866900" y="4722813"/>
            <a:ext cx="1588" cy="1587"/>
          </a:xfrm>
          <a:custGeom>
            <a:avLst/>
            <a:gdLst>
              <a:gd name="T0" fmla="*/ 0 w 1"/>
              <a:gd name="T1" fmla="*/ 0 h 4"/>
              <a:gd name="T2" fmla="*/ 2147483647 w 1"/>
              <a:gd name="T3" fmla="*/ 0 h 4"/>
              <a:gd name="T4" fmla="*/ 2147483647 w 1"/>
              <a:gd name="T5" fmla="*/ 0 h 4"/>
              <a:gd name="T6" fmla="*/ 2147483647 w 1"/>
              <a:gd name="T7" fmla="*/ 0 h 4"/>
              <a:gd name="T8" fmla="*/ 0 w 1"/>
              <a:gd name="T9" fmla="*/ 0 h 4"/>
              <a:gd name="T10" fmla="*/ 0 60000 65536"/>
              <a:gd name="T11" fmla="*/ 0 60000 65536"/>
              <a:gd name="T12" fmla="*/ 0 60000 65536"/>
              <a:gd name="T13" fmla="*/ 0 60000 65536"/>
              <a:gd name="T14" fmla="*/ 0 60000 65536"/>
              <a:gd name="T15" fmla="*/ 0 w 1"/>
              <a:gd name="T16" fmla="*/ 0 h 4"/>
              <a:gd name="T17" fmla="*/ 1 w 1"/>
              <a:gd name="T18" fmla="*/ 4 h 4"/>
            </a:gdLst>
            <a:ahLst/>
            <a:cxnLst>
              <a:cxn ang="T10">
                <a:pos x="T0" y="T1"/>
              </a:cxn>
              <a:cxn ang="T11">
                <a:pos x="T2" y="T3"/>
              </a:cxn>
              <a:cxn ang="T12">
                <a:pos x="T4" y="T5"/>
              </a:cxn>
              <a:cxn ang="T13">
                <a:pos x="T6" y="T7"/>
              </a:cxn>
              <a:cxn ang="T14">
                <a:pos x="T8" y="T9"/>
              </a:cxn>
            </a:cxnLst>
            <a:rect l="T15" t="T16" r="T17" b="T18"/>
            <a:pathLst>
              <a:path w="1" h="4">
                <a:moveTo>
                  <a:pt x="0" y="0"/>
                </a:moveTo>
                <a:lnTo>
                  <a:pt x="1" y="2"/>
                </a:lnTo>
                <a:lnTo>
                  <a:pt x="1" y="4"/>
                </a:lnTo>
                <a:lnTo>
                  <a:pt x="1"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6" name="Freeform 1460"/>
          <p:cNvSpPr>
            <a:spLocks/>
          </p:cNvSpPr>
          <p:nvPr/>
        </p:nvSpPr>
        <p:spPr bwMode="auto">
          <a:xfrm>
            <a:off x="1935163" y="2319338"/>
            <a:ext cx="6350" cy="4762"/>
          </a:xfrm>
          <a:custGeom>
            <a:avLst/>
            <a:gdLst>
              <a:gd name="T0" fmla="*/ 0 w 10"/>
              <a:gd name="T1" fmla="*/ 0 h 8"/>
              <a:gd name="T2" fmla="*/ 0 w 10"/>
              <a:gd name="T3" fmla="*/ 0 h 8"/>
              <a:gd name="T4" fmla="*/ 0 w 10"/>
              <a:gd name="T5" fmla="*/ 0 h 8"/>
              <a:gd name="T6" fmla="*/ 0 w 10"/>
              <a:gd name="T7" fmla="*/ 0 h 8"/>
              <a:gd name="T8" fmla="*/ 0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4" y="0"/>
                </a:moveTo>
                <a:lnTo>
                  <a:pt x="10" y="6"/>
                </a:lnTo>
                <a:lnTo>
                  <a:pt x="4" y="8"/>
                </a:lnTo>
                <a:lnTo>
                  <a:pt x="0" y="2"/>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7" name="Freeform 1461"/>
          <p:cNvSpPr>
            <a:spLocks/>
          </p:cNvSpPr>
          <p:nvPr/>
        </p:nvSpPr>
        <p:spPr bwMode="auto">
          <a:xfrm>
            <a:off x="2414588" y="3556000"/>
            <a:ext cx="3175" cy="3175"/>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5"/>
                </a:moveTo>
                <a:lnTo>
                  <a:pt x="0" y="3"/>
                </a:lnTo>
                <a:lnTo>
                  <a:pt x="7" y="0"/>
                </a:lnTo>
                <a:lnTo>
                  <a:pt x="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8" name="Freeform 1462"/>
          <p:cNvSpPr>
            <a:spLocks/>
          </p:cNvSpPr>
          <p:nvPr/>
        </p:nvSpPr>
        <p:spPr bwMode="auto">
          <a:xfrm>
            <a:off x="2422525" y="5473700"/>
            <a:ext cx="252413" cy="306388"/>
          </a:xfrm>
          <a:custGeom>
            <a:avLst/>
            <a:gdLst>
              <a:gd name="T0" fmla="*/ 0 w 535"/>
              <a:gd name="T1" fmla="*/ 0 h 656"/>
              <a:gd name="T2" fmla="*/ 0 w 535"/>
              <a:gd name="T3" fmla="*/ 0 h 656"/>
              <a:gd name="T4" fmla="*/ 0 w 535"/>
              <a:gd name="T5" fmla="*/ 0 h 656"/>
              <a:gd name="T6" fmla="*/ 0 w 535"/>
              <a:gd name="T7" fmla="*/ 0 h 656"/>
              <a:gd name="T8" fmla="*/ 0 w 535"/>
              <a:gd name="T9" fmla="*/ 0 h 656"/>
              <a:gd name="T10" fmla="*/ 0 w 535"/>
              <a:gd name="T11" fmla="*/ 0 h 656"/>
              <a:gd name="T12" fmla="*/ 0 w 535"/>
              <a:gd name="T13" fmla="*/ 0 h 656"/>
              <a:gd name="T14" fmla="*/ 0 w 535"/>
              <a:gd name="T15" fmla="*/ 0 h 656"/>
              <a:gd name="T16" fmla="*/ 0 w 535"/>
              <a:gd name="T17" fmla="*/ 0 h 656"/>
              <a:gd name="T18" fmla="*/ 0 w 535"/>
              <a:gd name="T19" fmla="*/ 0 h 656"/>
              <a:gd name="T20" fmla="*/ 0 w 535"/>
              <a:gd name="T21" fmla="*/ 0 h 656"/>
              <a:gd name="T22" fmla="*/ 0 w 535"/>
              <a:gd name="T23" fmla="*/ 0 h 656"/>
              <a:gd name="T24" fmla="*/ 0 w 535"/>
              <a:gd name="T25" fmla="*/ 0 h 656"/>
              <a:gd name="T26" fmla="*/ 0 w 535"/>
              <a:gd name="T27" fmla="*/ 0 h 656"/>
              <a:gd name="T28" fmla="*/ 0 w 535"/>
              <a:gd name="T29" fmla="*/ 0 h 656"/>
              <a:gd name="T30" fmla="*/ 0 w 535"/>
              <a:gd name="T31" fmla="*/ 0 h 656"/>
              <a:gd name="T32" fmla="*/ 0 w 535"/>
              <a:gd name="T33" fmla="*/ 0 h 656"/>
              <a:gd name="T34" fmla="*/ 0 w 535"/>
              <a:gd name="T35" fmla="*/ 0 h 656"/>
              <a:gd name="T36" fmla="*/ 0 w 535"/>
              <a:gd name="T37" fmla="*/ 0 h 656"/>
              <a:gd name="T38" fmla="*/ 0 w 535"/>
              <a:gd name="T39" fmla="*/ 0 h 656"/>
              <a:gd name="T40" fmla="*/ 0 w 535"/>
              <a:gd name="T41" fmla="*/ 0 h 656"/>
              <a:gd name="T42" fmla="*/ 0 w 535"/>
              <a:gd name="T43" fmla="*/ 0 h 656"/>
              <a:gd name="T44" fmla="*/ 0 w 535"/>
              <a:gd name="T45" fmla="*/ 0 h 656"/>
              <a:gd name="T46" fmla="*/ 0 w 535"/>
              <a:gd name="T47" fmla="*/ 0 h 656"/>
              <a:gd name="T48" fmla="*/ 0 w 535"/>
              <a:gd name="T49" fmla="*/ 0 h 656"/>
              <a:gd name="T50" fmla="*/ 0 w 535"/>
              <a:gd name="T51" fmla="*/ 0 h 656"/>
              <a:gd name="T52" fmla="*/ 0 w 535"/>
              <a:gd name="T53" fmla="*/ 0 h 656"/>
              <a:gd name="T54" fmla="*/ 0 w 535"/>
              <a:gd name="T55" fmla="*/ 0 h 656"/>
              <a:gd name="T56" fmla="*/ 0 w 535"/>
              <a:gd name="T57" fmla="*/ 0 h 656"/>
              <a:gd name="T58" fmla="*/ 0 w 535"/>
              <a:gd name="T59" fmla="*/ 0 h 656"/>
              <a:gd name="T60" fmla="*/ 0 w 535"/>
              <a:gd name="T61" fmla="*/ 0 h 656"/>
              <a:gd name="T62" fmla="*/ 0 w 535"/>
              <a:gd name="T63" fmla="*/ 0 h 656"/>
              <a:gd name="T64" fmla="*/ 0 w 535"/>
              <a:gd name="T65" fmla="*/ 0 h 656"/>
              <a:gd name="T66" fmla="*/ 0 w 535"/>
              <a:gd name="T67" fmla="*/ 0 h 656"/>
              <a:gd name="T68" fmla="*/ 0 w 535"/>
              <a:gd name="T69" fmla="*/ 0 h 656"/>
              <a:gd name="T70" fmla="*/ 0 w 535"/>
              <a:gd name="T71" fmla="*/ 0 h 656"/>
              <a:gd name="T72" fmla="*/ 0 w 535"/>
              <a:gd name="T73" fmla="*/ 0 h 656"/>
              <a:gd name="T74" fmla="*/ 0 w 535"/>
              <a:gd name="T75" fmla="*/ 0 h 656"/>
              <a:gd name="T76" fmla="*/ 0 w 535"/>
              <a:gd name="T77" fmla="*/ 0 h 656"/>
              <a:gd name="T78" fmla="*/ 0 w 535"/>
              <a:gd name="T79" fmla="*/ 0 h 656"/>
              <a:gd name="T80" fmla="*/ 0 w 535"/>
              <a:gd name="T81" fmla="*/ 0 h 656"/>
              <a:gd name="T82" fmla="*/ 0 w 535"/>
              <a:gd name="T83" fmla="*/ 0 h 656"/>
              <a:gd name="T84" fmla="*/ 0 w 535"/>
              <a:gd name="T85" fmla="*/ 0 h 656"/>
              <a:gd name="T86" fmla="*/ 0 w 535"/>
              <a:gd name="T87" fmla="*/ 0 h 656"/>
              <a:gd name="T88" fmla="*/ 0 w 535"/>
              <a:gd name="T89" fmla="*/ 0 h 656"/>
              <a:gd name="T90" fmla="*/ 0 w 535"/>
              <a:gd name="T91" fmla="*/ 0 h 656"/>
              <a:gd name="T92" fmla="*/ 0 w 535"/>
              <a:gd name="T93" fmla="*/ 0 h 656"/>
              <a:gd name="T94" fmla="*/ 0 w 535"/>
              <a:gd name="T95" fmla="*/ 0 h 656"/>
              <a:gd name="T96" fmla="*/ 0 w 535"/>
              <a:gd name="T97" fmla="*/ 0 h 656"/>
              <a:gd name="T98" fmla="*/ 0 w 535"/>
              <a:gd name="T99" fmla="*/ 0 h 656"/>
              <a:gd name="T100" fmla="*/ 0 w 535"/>
              <a:gd name="T101" fmla="*/ 0 h 656"/>
              <a:gd name="T102" fmla="*/ 0 w 535"/>
              <a:gd name="T103" fmla="*/ 0 h 656"/>
              <a:gd name="T104" fmla="*/ 0 w 535"/>
              <a:gd name="T105" fmla="*/ 0 h 6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35"/>
              <a:gd name="T160" fmla="*/ 0 h 656"/>
              <a:gd name="T161" fmla="*/ 535 w 535"/>
              <a:gd name="T162" fmla="*/ 656 h 6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35" h="656">
                <a:moveTo>
                  <a:pt x="0" y="233"/>
                </a:moveTo>
                <a:lnTo>
                  <a:pt x="1" y="226"/>
                </a:lnTo>
                <a:lnTo>
                  <a:pt x="2" y="220"/>
                </a:lnTo>
                <a:lnTo>
                  <a:pt x="3" y="212"/>
                </a:lnTo>
                <a:lnTo>
                  <a:pt x="4" y="206"/>
                </a:lnTo>
                <a:lnTo>
                  <a:pt x="5" y="199"/>
                </a:lnTo>
                <a:lnTo>
                  <a:pt x="6" y="193"/>
                </a:lnTo>
                <a:lnTo>
                  <a:pt x="6" y="189"/>
                </a:lnTo>
                <a:lnTo>
                  <a:pt x="7" y="182"/>
                </a:lnTo>
                <a:lnTo>
                  <a:pt x="9" y="174"/>
                </a:lnTo>
                <a:lnTo>
                  <a:pt x="9" y="169"/>
                </a:lnTo>
                <a:lnTo>
                  <a:pt x="10" y="162"/>
                </a:lnTo>
                <a:lnTo>
                  <a:pt x="11" y="155"/>
                </a:lnTo>
                <a:lnTo>
                  <a:pt x="12" y="148"/>
                </a:lnTo>
                <a:lnTo>
                  <a:pt x="13" y="142"/>
                </a:lnTo>
                <a:lnTo>
                  <a:pt x="13" y="134"/>
                </a:lnTo>
                <a:lnTo>
                  <a:pt x="12" y="129"/>
                </a:lnTo>
                <a:lnTo>
                  <a:pt x="11" y="121"/>
                </a:lnTo>
                <a:lnTo>
                  <a:pt x="11" y="114"/>
                </a:lnTo>
                <a:lnTo>
                  <a:pt x="10" y="108"/>
                </a:lnTo>
                <a:lnTo>
                  <a:pt x="9" y="100"/>
                </a:lnTo>
                <a:lnTo>
                  <a:pt x="12" y="93"/>
                </a:lnTo>
                <a:lnTo>
                  <a:pt x="13" y="93"/>
                </a:lnTo>
                <a:lnTo>
                  <a:pt x="16" y="86"/>
                </a:lnTo>
                <a:lnTo>
                  <a:pt x="18" y="80"/>
                </a:lnTo>
                <a:lnTo>
                  <a:pt x="23" y="73"/>
                </a:lnTo>
                <a:lnTo>
                  <a:pt x="26" y="66"/>
                </a:lnTo>
                <a:lnTo>
                  <a:pt x="27" y="62"/>
                </a:lnTo>
                <a:lnTo>
                  <a:pt x="28" y="61"/>
                </a:lnTo>
                <a:lnTo>
                  <a:pt x="29" y="56"/>
                </a:lnTo>
                <a:lnTo>
                  <a:pt x="30" y="49"/>
                </a:lnTo>
                <a:lnTo>
                  <a:pt x="32" y="42"/>
                </a:lnTo>
                <a:lnTo>
                  <a:pt x="33" y="35"/>
                </a:lnTo>
                <a:lnTo>
                  <a:pt x="34" y="29"/>
                </a:lnTo>
                <a:lnTo>
                  <a:pt x="41" y="26"/>
                </a:lnTo>
                <a:lnTo>
                  <a:pt x="48" y="25"/>
                </a:lnTo>
                <a:lnTo>
                  <a:pt x="55" y="24"/>
                </a:lnTo>
                <a:lnTo>
                  <a:pt x="62" y="23"/>
                </a:lnTo>
                <a:lnTo>
                  <a:pt x="68" y="21"/>
                </a:lnTo>
                <a:lnTo>
                  <a:pt x="74" y="19"/>
                </a:lnTo>
                <a:lnTo>
                  <a:pt x="81" y="18"/>
                </a:lnTo>
                <a:lnTo>
                  <a:pt x="88" y="17"/>
                </a:lnTo>
                <a:lnTo>
                  <a:pt x="95" y="15"/>
                </a:lnTo>
                <a:lnTo>
                  <a:pt x="101" y="13"/>
                </a:lnTo>
                <a:lnTo>
                  <a:pt x="103" y="13"/>
                </a:lnTo>
                <a:lnTo>
                  <a:pt x="110" y="10"/>
                </a:lnTo>
                <a:lnTo>
                  <a:pt x="117" y="9"/>
                </a:lnTo>
                <a:lnTo>
                  <a:pt x="124" y="5"/>
                </a:lnTo>
                <a:lnTo>
                  <a:pt x="130" y="4"/>
                </a:lnTo>
                <a:lnTo>
                  <a:pt x="136" y="2"/>
                </a:lnTo>
                <a:lnTo>
                  <a:pt x="141" y="1"/>
                </a:lnTo>
                <a:lnTo>
                  <a:pt x="145" y="0"/>
                </a:lnTo>
                <a:lnTo>
                  <a:pt x="182" y="0"/>
                </a:lnTo>
                <a:lnTo>
                  <a:pt x="190" y="0"/>
                </a:lnTo>
                <a:lnTo>
                  <a:pt x="199" y="0"/>
                </a:lnTo>
                <a:lnTo>
                  <a:pt x="200" y="0"/>
                </a:lnTo>
                <a:lnTo>
                  <a:pt x="215" y="11"/>
                </a:lnTo>
                <a:lnTo>
                  <a:pt x="218" y="13"/>
                </a:lnTo>
                <a:lnTo>
                  <a:pt x="225" y="18"/>
                </a:lnTo>
                <a:lnTo>
                  <a:pt x="245" y="32"/>
                </a:lnTo>
                <a:lnTo>
                  <a:pt x="259" y="42"/>
                </a:lnTo>
                <a:lnTo>
                  <a:pt x="260" y="49"/>
                </a:lnTo>
                <a:lnTo>
                  <a:pt x="262" y="56"/>
                </a:lnTo>
                <a:lnTo>
                  <a:pt x="263" y="64"/>
                </a:lnTo>
                <a:lnTo>
                  <a:pt x="262" y="69"/>
                </a:lnTo>
                <a:lnTo>
                  <a:pt x="262" y="76"/>
                </a:lnTo>
                <a:lnTo>
                  <a:pt x="267" y="83"/>
                </a:lnTo>
                <a:lnTo>
                  <a:pt x="273" y="90"/>
                </a:lnTo>
                <a:lnTo>
                  <a:pt x="273" y="96"/>
                </a:lnTo>
                <a:lnTo>
                  <a:pt x="274" y="104"/>
                </a:lnTo>
                <a:lnTo>
                  <a:pt x="276" y="109"/>
                </a:lnTo>
                <a:lnTo>
                  <a:pt x="282" y="112"/>
                </a:lnTo>
                <a:lnTo>
                  <a:pt x="279" y="120"/>
                </a:lnTo>
                <a:lnTo>
                  <a:pt x="283" y="125"/>
                </a:lnTo>
                <a:lnTo>
                  <a:pt x="289" y="132"/>
                </a:lnTo>
                <a:lnTo>
                  <a:pt x="288" y="139"/>
                </a:lnTo>
                <a:lnTo>
                  <a:pt x="289" y="146"/>
                </a:lnTo>
                <a:lnTo>
                  <a:pt x="289" y="153"/>
                </a:lnTo>
                <a:lnTo>
                  <a:pt x="288" y="159"/>
                </a:lnTo>
                <a:lnTo>
                  <a:pt x="288" y="166"/>
                </a:lnTo>
                <a:lnTo>
                  <a:pt x="284" y="173"/>
                </a:lnTo>
                <a:lnTo>
                  <a:pt x="288" y="179"/>
                </a:lnTo>
                <a:lnTo>
                  <a:pt x="286" y="182"/>
                </a:lnTo>
                <a:lnTo>
                  <a:pt x="289" y="189"/>
                </a:lnTo>
                <a:lnTo>
                  <a:pt x="290" y="190"/>
                </a:lnTo>
                <a:lnTo>
                  <a:pt x="288" y="196"/>
                </a:lnTo>
                <a:lnTo>
                  <a:pt x="288" y="199"/>
                </a:lnTo>
                <a:lnTo>
                  <a:pt x="289" y="207"/>
                </a:lnTo>
                <a:lnTo>
                  <a:pt x="288" y="213"/>
                </a:lnTo>
                <a:lnTo>
                  <a:pt x="288" y="221"/>
                </a:lnTo>
                <a:lnTo>
                  <a:pt x="290" y="222"/>
                </a:lnTo>
                <a:lnTo>
                  <a:pt x="296" y="225"/>
                </a:lnTo>
                <a:lnTo>
                  <a:pt x="302" y="222"/>
                </a:lnTo>
                <a:lnTo>
                  <a:pt x="308" y="222"/>
                </a:lnTo>
                <a:lnTo>
                  <a:pt x="314" y="227"/>
                </a:lnTo>
                <a:lnTo>
                  <a:pt x="319" y="229"/>
                </a:lnTo>
                <a:lnTo>
                  <a:pt x="325" y="229"/>
                </a:lnTo>
                <a:lnTo>
                  <a:pt x="331" y="230"/>
                </a:lnTo>
                <a:lnTo>
                  <a:pt x="336" y="230"/>
                </a:lnTo>
                <a:lnTo>
                  <a:pt x="343" y="233"/>
                </a:lnTo>
                <a:lnTo>
                  <a:pt x="349" y="233"/>
                </a:lnTo>
                <a:lnTo>
                  <a:pt x="354" y="234"/>
                </a:lnTo>
                <a:lnTo>
                  <a:pt x="360" y="237"/>
                </a:lnTo>
                <a:lnTo>
                  <a:pt x="366" y="234"/>
                </a:lnTo>
                <a:lnTo>
                  <a:pt x="371" y="233"/>
                </a:lnTo>
                <a:lnTo>
                  <a:pt x="376" y="225"/>
                </a:lnTo>
                <a:lnTo>
                  <a:pt x="378" y="222"/>
                </a:lnTo>
                <a:lnTo>
                  <a:pt x="380" y="220"/>
                </a:lnTo>
                <a:lnTo>
                  <a:pt x="386" y="221"/>
                </a:lnTo>
                <a:lnTo>
                  <a:pt x="390" y="228"/>
                </a:lnTo>
                <a:lnTo>
                  <a:pt x="395" y="233"/>
                </a:lnTo>
                <a:lnTo>
                  <a:pt x="401" y="236"/>
                </a:lnTo>
                <a:lnTo>
                  <a:pt x="408" y="236"/>
                </a:lnTo>
                <a:lnTo>
                  <a:pt x="414" y="237"/>
                </a:lnTo>
                <a:lnTo>
                  <a:pt x="420" y="238"/>
                </a:lnTo>
                <a:lnTo>
                  <a:pt x="426" y="243"/>
                </a:lnTo>
                <a:lnTo>
                  <a:pt x="429" y="250"/>
                </a:lnTo>
                <a:lnTo>
                  <a:pt x="430" y="257"/>
                </a:lnTo>
                <a:lnTo>
                  <a:pt x="436" y="262"/>
                </a:lnTo>
                <a:lnTo>
                  <a:pt x="439" y="269"/>
                </a:lnTo>
                <a:lnTo>
                  <a:pt x="438" y="276"/>
                </a:lnTo>
                <a:lnTo>
                  <a:pt x="438" y="283"/>
                </a:lnTo>
                <a:lnTo>
                  <a:pt x="440" y="290"/>
                </a:lnTo>
                <a:lnTo>
                  <a:pt x="443" y="296"/>
                </a:lnTo>
                <a:lnTo>
                  <a:pt x="444" y="303"/>
                </a:lnTo>
                <a:lnTo>
                  <a:pt x="447" y="310"/>
                </a:lnTo>
                <a:lnTo>
                  <a:pt x="448" y="312"/>
                </a:lnTo>
                <a:lnTo>
                  <a:pt x="447" y="319"/>
                </a:lnTo>
                <a:lnTo>
                  <a:pt x="450" y="326"/>
                </a:lnTo>
                <a:lnTo>
                  <a:pt x="450" y="333"/>
                </a:lnTo>
                <a:lnTo>
                  <a:pt x="450" y="334"/>
                </a:lnTo>
                <a:lnTo>
                  <a:pt x="451" y="341"/>
                </a:lnTo>
                <a:lnTo>
                  <a:pt x="456" y="348"/>
                </a:lnTo>
                <a:lnTo>
                  <a:pt x="458" y="355"/>
                </a:lnTo>
                <a:lnTo>
                  <a:pt x="459" y="362"/>
                </a:lnTo>
                <a:lnTo>
                  <a:pt x="460" y="368"/>
                </a:lnTo>
                <a:lnTo>
                  <a:pt x="466" y="372"/>
                </a:lnTo>
                <a:lnTo>
                  <a:pt x="473" y="373"/>
                </a:lnTo>
                <a:lnTo>
                  <a:pt x="479" y="372"/>
                </a:lnTo>
                <a:lnTo>
                  <a:pt x="485" y="371"/>
                </a:lnTo>
                <a:lnTo>
                  <a:pt x="486" y="371"/>
                </a:lnTo>
                <a:lnTo>
                  <a:pt x="492" y="367"/>
                </a:lnTo>
                <a:lnTo>
                  <a:pt x="498" y="363"/>
                </a:lnTo>
                <a:lnTo>
                  <a:pt x="505" y="359"/>
                </a:lnTo>
                <a:lnTo>
                  <a:pt x="511" y="358"/>
                </a:lnTo>
                <a:lnTo>
                  <a:pt x="516" y="362"/>
                </a:lnTo>
                <a:lnTo>
                  <a:pt x="522" y="366"/>
                </a:lnTo>
                <a:lnTo>
                  <a:pt x="529" y="372"/>
                </a:lnTo>
                <a:lnTo>
                  <a:pt x="529" y="373"/>
                </a:lnTo>
                <a:lnTo>
                  <a:pt x="533" y="376"/>
                </a:lnTo>
                <a:lnTo>
                  <a:pt x="529" y="382"/>
                </a:lnTo>
                <a:lnTo>
                  <a:pt x="531" y="390"/>
                </a:lnTo>
                <a:lnTo>
                  <a:pt x="535" y="397"/>
                </a:lnTo>
                <a:lnTo>
                  <a:pt x="535" y="404"/>
                </a:lnTo>
                <a:lnTo>
                  <a:pt x="532" y="411"/>
                </a:lnTo>
                <a:lnTo>
                  <a:pt x="533" y="417"/>
                </a:lnTo>
                <a:lnTo>
                  <a:pt x="533" y="424"/>
                </a:lnTo>
                <a:lnTo>
                  <a:pt x="532" y="430"/>
                </a:lnTo>
                <a:lnTo>
                  <a:pt x="530" y="437"/>
                </a:lnTo>
                <a:lnTo>
                  <a:pt x="530" y="444"/>
                </a:lnTo>
                <a:lnTo>
                  <a:pt x="529" y="451"/>
                </a:lnTo>
                <a:lnTo>
                  <a:pt x="529" y="457"/>
                </a:lnTo>
                <a:lnTo>
                  <a:pt x="530" y="464"/>
                </a:lnTo>
                <a:lnTo>
                  <a:pt x="528" y="471"/>
                </a:lnTo>
                <a:lnTo>
                  <a:pt x="524" y="478"/>
                </a:lnTo>
                <a:lnTo>
                  <a:pt x="522" y="485"/>
                </a:lnTo>
                <a:lnTo>
                  <a:pt x="523" y="488"/>
                </a:lnTo>
                <a:lnTo>
                  <a:pt x="523" y="492"/>
                </a:lnTo>
                <a:lnTo>
                  <a:pt x="524" y="496"/>
                </a:lnTo>
                <a:lnTo>
                  <a:pt x="524" y="497"/>
                </a:lnTo>
                <a:lnTo>
                  <a:pt x="522" y="503"/>
                </a:lnTo>
                <a:lnTo>
                  <a:pt x="524" y="510"/>
                </a:lnTo>
                <a:lnTo>
                  <a:pt x="528" y="517"/>
                </a:lnTo>
                <a:lnTo>
                  <a:pt x="527" y="524"/>
                </a:lnTo>
                <a:lnTo>
                  <a:pt x="524" y="531"/>
                </a:lnTo>
                <a:lnTo>
                  <a:pt x="527" y="537"/>
                </a:lnTo>
                <a:lnTo>
                  <a:pt x="528" y="544"/>
                </a:lnTo>
                <a:lnTo>
                  <a:pt x="527" y="549"/>
                </a:lnTo>
                <a:lnTo>
                  <a:pt x="528" y="556"/>
                </a:lnTo>
                <a:lnTo>
                  <a:pt x="527" y="562"/>
                </a:lnTo>
                <a:lnTo>
                  <a:pt x="523" y="568"/>
                </a:lnTo>
                <a:lnTo>
                  <a:pt x="523" y="576"/>
                </a:lnTo>
                <a:lnTo>
                  <a:pt x="521" y="583"/>
                </a:lnTo>
                <a:lnTo>
                  <a:pt x="516" y="583"/>
                </a:lnTo>
                <a:lnTo>
                  <a:pt x="515" y="590"/>
                </a:lnTo>
                <a:lnTo>
                  <a:pt x="512" y="592"/>
                </a:lnTo>
                <a:lnTo>
                  <a:pt x="506" y="597"/>
                </a:lnTo>
                <a:lnTo>
                  <a:pt x="506" y="605"/>
                </a:lnTo>
                <a:lnTo>
                  <a:pt x="500" y="605"/>
                </a:lnTo>
                <a:lnTo>
                  <a:pt x="499" y="605"/>
                </a:lnTo>
                <a:lnTo>
                  <a:pt x="492" y="606"/>
                </a:lnTo>
                <a:lnTo>
                  <a:pt x="487" y="613"/>
                </a:lnTo>
                <a:lnTo>
                  <a:pt x="481" y="620"/>
                </a:lnTo>
                <a:lnTo>
                  <a:pt x="481" y="626"/>
                </a:lnTo>
                <a:lnTo>
                  <a:pt x="481" y="633"/>
                </a:lnTo>
                <a:lnTo>
                  <a:pt x="476" y="640"/>
                </a:lnTo>
                <a:lnTo>
                  <a:pt x="471" y="644"/>
                </a:lnTo>
                <a:lnTo>
                  <a:pt x="464" y="637"/>
                </a:lnTo>
                <a:lnTo>
                  <a:pt x="458" y="636"/>
                </a:lnTo>
                <a:lnTo>
                  <a:pt x="452" y="632"/>
                </a:lnTo>
                <a:lnTo>
                  <a:pt x="446" y="636"/>
                </a:lnTo>
                <a:lnTo>
                  <a:pt x="441" y="642"/>
                </a:lnTo>
                <a:lnTo>
                  <a:pt x="439" y="649"/>
                </a:lnTo>
                <a:lnTo>
                  <a:pt x="436" y="656"/>
                </a:lnTo>
                <a:lnTo>
                  <a:pt x="430" y="652"/>
                </a:lnTo>
                <a:lnTo>
                  <a:pt x="425" y="645"/>
                </a:lnTo>
                <a:lnTo>
                  <a:pt x="418" y="645"/>
                </a:lnTo>
                <a:lnTo>
                  <a:pt x="414" y="649"/>
                </a:lnTo>
                <a:lnTo>
                  <a:pt x="408" y="646"/>
                </a:lnTo>
                <a:lnTo>
                  <a:pt x="401" y="641"/>
                </a:lnTo>
                <a:lnTo>
                  <a:pt x="395" y="646"/>
                </a:lnTo>
                <a:lnTo>
                  <a:pt x="389" y="648"/>
                </a:lnTo>
                <a:lnTo>
                  <a:pt x="383" y="646"/>
                </a:lnTo>
                <a:lnTo>
                  <a:pt x="378" y="644"/>
                </a:lnTo>
                <a:lnTo>
                  <a:pt x="371" y="642"/>
                </a:lnTo>
                <a:lnTo>
                  <a:pt x="364" y="640"/>
                </a:lnTo>
                <a:lnTo>
                  <a:pt x="359" y="639"/>
                </a:lnTo>
                <a:lnTo>
                  <a:pt x="352" y="634"/>
                </a:lnTo>
                <a:lnTo>
                  <a:pt x="346" y="632"/>
                </a:lnTo>
                <a:lnTo>
                  <a:pt x="339" y="631"/>
                </a:lnTo>
                <a:lnTo>
                  <a:pt x="333" y="630"/>
                </a:lnTo>
                <a:lnTo>
                  <a:pt x="328" y="631"/>
                </a:lnTo>
                <a:lnTo>
                  <a:pt x="322" y="630"/>
                </a:lnTo>
                <a:lnTo>
                  <a:pt x="315" y="631"/>
                </a:lnTo>
                <a:lnTo>
                  <a:pt x="309" y="632"/>
                </a:lnTo>
                <a:lnTo>
                  <a:pt x="303" y="632"/>
                </a:lnTo>
                <a:lnTo>
                  <a:pt x="297" y="633"/>
                </a:lnTo>
                <a:lnTo>
                  <a:pt x="297" y="631"/>
                </a:lnTo>
                <a:lnTo>
                  <a:pt x="292" y="624"/>
                </a:lnTo>
                <a:lnTo>
                  <a:pt x="297" y="617"/>
                </a:lnTo>
                <a:lnTo>
                  <a:pt x="300" y="610"/>
                </a:lnTo>
                <a:lnTo>
                  <a:pt x="301" y="604"/>
                </a:lnTo>
                <a:lnTo>
                  <a:pt x="307" y="600"/>
                </a:lnTo>
                <a:lnTo>
                  <a:pt x="309" y="598"/>
                </a:lnTo>
                <a:lnTo>
                  <a:pt x="309" y="591"/>
                </a:lnTo>
                <a:lnTo>
                  <a:pt x="312" y="584"/>
                </a:lnTo>
                <a:lnTo>
                  <a:pt x="315" y="577"/>
                </a:lnTo>
                <a:lnTo>
                  <a:pt x="314" y="576"/>
                </a:lnTo>
                <a:lnTo>
                  <a:pt x="312" y="568"/>
                </a:lnTo>
                <a:lnTo>
                  <a:pt x="311" y="562"/>
                </a:lnTo>
                <a:lnTo>
                  <a:pt x="312" y="556"/>
                </a:lnTo>
                <a:lnTo>
                  <a:pt x="315" y="549"/>
                </a:lnTo>
                <a:lnTo>
                  <a:pt x="314" y="542"/>
                </a:lnTo>
                <a:lnTo>
                  <a:pt x="321" y="537"/>
                </a:lnTo>
                <a:lnTo>
                  <a:pt x="327" y="532"/>
                </a:lnTo>
                <a:lnTo>
                  <a:pt x="327" y="525"/>
                </a:lnTo>
                <a:lnTo>
                  <a:pt x="329" y="518"/>
                </a:lnTo>
                <a:lnTo>
                  <a:pt x="330" y="516"/>
                </a:lnTo>
                <a:lnTo>
                  <a:pt x="332" y="510"/>
                </a:lnTo>
                <a:lnTo>
                  <a:pt x="333" y="503"/>
                </a:lnTo>
                <a:lnTo>
                  <a:pt x="339" y="500"/>
                </a:lnTo>
                <a:lnTo>
                  <a:pt x="341" y="493"/>
                </a:lnTo>
                <a:lnTo>
                  <a:pt x="341" y="486"/>
                </a:lnTo>
                <a:lnTo>
                  <a:pt x="335" y="480"/>
                </a:lnTo>
                <a:lnTo>
                  <a:pt x="333" y="475"/>
                </a:lnTo>
                <a:lnTo>
                  <a:pt x="331" y="472"/>
                </a:lnTo>
                <a:lnTo>
                  <a:pt x="329" y="471"/>
                </a:lnTo>
                <a:lnTo>
                  <a:pt x="326" y="464"/>
                </a:lnTo>
                <a:lnTo>
                  <a:pt x="320" y="459"/>
                </a:lnTo>
                <a:lnTo>
                  <a:pt x="314" y="457"/>
                </a:lnTo>
                <a:lnTo>
                  <a:pt x="307" y="454"/>
                </a:lnTo>
                <a:lnTo>
                  <a:pt x="301" y="451"/>
                </a:lnTo>
                <a:lnTo>
                  <a:pt x="294" y="446"/>
                </a:lnTo>
                <a:lnTo>
                  <a:pt x="289" y="449"/>
                </a:lnTo>
                <a:lnTo>
                  <a:pt x="283" y="443"/>
                </a:lnTo>
                <a:lnTo>
                  <a:pt x="277" y="438"/>
                </a:lnTo>
                <a:lnTo>
                  <a:pt x="271" y="437"/>
                </a:lnTo>
                <a:lnTo>
                  <a:pt x="265" y="436"/>
                </a:lnTo>
                <a:lnTo>
                  <a:pt x="259" y="433"/>
                </a:lnTo>
                <a:lnTo>
                  <a:pt x="252" y="429"/>
                </a:lnTo>
                <a:lnTo>
                  <a:pt x="246" y="424"/>
                </a:lnTo>
                <a:lnTo>
                  <a:pt x="240" y="420"/>
                </a:lnTo>
                <a:lnTo>
                  <a:pt x="234" y="417"/>
                </a:lnTo>
                <a:lnTo>
                  <a:pt x="229" y="413"/>
                </a:lnTo>
                <a:lnTo>
                  <a:pt x="226" y="413"/>
                </a:lnTo>
                <a:lnTo>
                  <a:pt x="220" y="407"/>
                </a:lnTo>
                <a:lnTo>
                  <a:pt x="214" y="402"/>
                </a:lnTo>
                <a:lnTo>
                  <a:pt x="209" y="397"/>
                </a:lnTo>
                <a:lnTo>
                  <a:pt x="203" y="391"/>
                </a:lnTo>
                <a:lnTo>
                  <a:pt x="196" y="388"/>
                </a:lnTo>
                <a:lnTo>
                  <a:pt x="190" y="383"/>
                </a:lnTo>
                <a:lnTo>
                  <a:pt x="184" y="379"/>
                </a:lnTo>
                <a:lnTo>
                  <a:pt x="178" y="375"/>
                </a:lnTo>
                <a:lnTo>
                  <a:pt x="178" y="374"/>
                </a:lnTo>
                <a:lnTo>
                  <a:pt x="171" y="374"/>
                </a:lnTo>
                <a:lnTo>
                  <a:pt x="165" y="375"/>
                </a:lnTo>
                <a:lnTo>
                  <a:pt x="159" y="373"/>
                </a:lnTo>
                <a:lnTo>
                  <a:pt x="158" y="373"/>
                </a:lnTo>
                <a:lnTo>
                  <a:pt x="152" y="372"/>
                </a:lnTo>
                <a:lnTo>
                  <a:pt x="147" y="370"/>
                </a:lnTo>
                <a:lnTo>
                  <a:pt x="141" y="365"/>
                </a:lnTo>
                <a:lnTo>
                  <a:pt x="134" y="364"/>
                </a:lnTo>
                <a:lnTo>
                  <a:pt x="125" y="362"/>
                </a:lnTo>
                <a:lnTo>
                  <a:pt x="119" y="358"/>
                </a:lnTo>
                <a:lnTo>
                  <a:pt x="113" y="355"/>
                </a:lnTo>
                <a:lnTo>
                  <a:pt x="113" y="354"/>
                </a:lnTo>
                <a:lnTo>
                  <a:pt x="107" y="347"/>
                </a:lnTo>
                <a:lnTo>
                  <a:pt x="105" y="340"/>
                </a:lnTo>
                <a:lnTo>
                  <a:pt x="103" y="339"/>
                </a:lnTo>
                <a:lnTo>
                  <a:pt x="97" y="335"/>
                </a:lnTo>
                <a:lnTo>
                  <a:pt x="91" y="331"/>
                </a:lnTo>
                <a:lnTo>
                  <a:pt x="90" y="330"/>
                </a:lnTo>
                <a:lnTo>
                  <a:pt x="84" y="326"/>
                </a:lnTo>
                <a:lnTo>
                  <a:pt x="77" y="320"/>
                </a:lnTo>
                <a:lnTo>
                  <a:pt x="71" y="316"/>
                </a:lnTo>
                <a:lnTo>
                  <a:pt x="65" y="312"/>
                </a:lnTo>
                <a:lnTo>
                  <a:pt x="62" y="307"/>
                </a:lnTo>
                <a:lnTo>
                  <a:pt x="56" y="300"/>
                </a:lnTo>
                <a:lnTo>
                  <a:pt x="50" y="295"/>
                </a:lnTo>
                <a:lnTo>
                  <a:pt x="45" y="290"/>
                </a:lnTo>
                <a:lnTo>
                  <a:pt x="41" y="283"/>
                </a:lnTo>
                <a:lnTo>
                  <a:pt x="36" y="276"/>
                </a:lnTo>
                <a:lnTo>
                  <a:pt x="32" y="269"/>
                </a:lnTo>
                <a:lnTo>
                  <a:pt x="27" y="262"/>
                </a:lnTo>
                <a:lnTo>
                  <a:pt x="27" y="255"/>
                </a:lnTo>
                <a:lnTo>
                  <a:pt x="21" y="251"/>
                </a:lnTo>
                <a:lnTo>
                  <a:pt x="17" y="251"/>
                </a:lnTo>
                <a:lnTo>
                  <a:pt x="11" y="244"/>
                </a:lnTo>
                <a:lnTo>
                  <a:pt x="5" y="239"/>
                </a:lnTo>
                <a:lnTo>
                  <a:pt x="0" y="23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29" name="Freeform 1463"/>
          <p:cNvSpPr>
            <a:spLocks/>
          </p:cNvSpPr>
          <p:nvPr/>
        </p:nvSpPr>
        <p:spPr bwMode="auto">
          <a:xfrm>
            <a:off x="2427288" y="2327275"/>
            <a:ext cx="20637" cy="4763"/>
          </a:xfrm>
          <a:custGeom>
            <a:avLst/>
            <a:gdLst>
              <a:gd name="T0" fmla="*/ 0 w 45"/>
              <a:gd name="T1" fmla="*/ 0 h 16"/>
              <a:gd name="T2" fmla="*/ 0 w 45"/>
              <a:gd name="T3" fmla="*/ 0 h 16"/>
              <a:gd name="T4" fmla="*/ 0 w 45"/>
              <a:gd name="T5" fmla="*/ 0 h 16"/>
              <a:gd name="T6" fmla="*/ 0 w 45"/>
              <a:gd name="T7" fmla="*/ 0 h 16"/>
              <a:gd name="T8" fmla="*/ 0 w 45"/>
              <a:gd name="T9" fmla="*/ 0 h 16"/>
              <a:gd name="T10" fmla="*/ 0 w 45"/>
              <a:gd name="T11" fmla="*/ 0 h 16"/>
              <a:gd name="T12" fmla="*/ 0 w 45"/>
              <a:gd name="T13" fmla="*/ 0 h 16"/>
              <a:gd name="T14" fmla="*/ 0 w 45"/>
              <a:gd name="T15" fmla="*/ 0 h 16"/>
              <a:gd name="T16" fmla="*/ 0 w 45"/>
              <a:gd name="T17" fmla="*/ 0 h 16"/>
              <a:gd name="T18" fmla="*/ 0 w 45"/>
              <a:gd name="T19" fmla="*/ 0 h 16"/>
              <a:gd name="T20" fmla="*/ 0 w 45"/>
              <a:gd name="T21" fmla="*/ 0 h 16"/>
              <a:gd name="T22" fmla="*/ 0 w 45"/>
              <a:gd name="T23" fmla="*/ 0 h 16"/>
              <a:gd name="T24" fmla="*/ 0 w 45"/>
              <a:gd name="T25" fmla="*/ 0 h 16"/>
              <a:gd name="T26" fmla="*/ 0 w 45"/>
              <a:gd name="T27" fmla="*/ 0 h 16"/>
              <a:gd name="T28" fmla="*/ 0 w 45"/>
              <a:gd name="T29" fmla="*/ 0 h 16"/>
              <a:gd name="T30" fmla="*/ 0 w 45"/>
              <a:gd name="T31" fmla="*/ 0 h 16"/>
              <a:gd name="T32" fmla="*/ 0 w 45"/>
              <a:gd name="T33" fmla="*/ 0 h 16"/>
              <a:gd name="T34" fmla="*/ 0 w 45"/>
              <a:gd name="T35" fmla="*/ 0 h 16"/>
              <a:gd name="T36" fmla="*/ 0 w 45"/>
              <a:gd name="T37" fmla="*/ 0 h 16"/>
              <a:gd name="T38" fmla="*/ 0 w 45"/>
              <a:gd name="T39" fmla="*/ 0 h 16"/>
              <a:gd name="T40" fmla="*/ 0 w 45"/>
              <a:gd name="T41" fmla="*/ 0 h 16"/>
              <a:gd name="T42" fmla="*/ 0 w 45"/>
              <a:gd name="T43" fmla="*/ 0 h 16"/>
              <a:gd name="T44" fmla="*/ 0 w 45"/>
              <a:gd name="T45" fmla="*/ 0 h 16"/>
              <a:gd name="T46" fmla="*/ 0 w 45"/>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5"/>
              <a:gd name="T73" fmla="*/ 0 h 16"/>
              <a:gd name="T74" fmla="*/ 45 w 45"/>
              <a:gd name="T75" fmla="*/ 16 h 1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5" h="16">
                <a:moveTo>
                  <a:pt x="35" y="2"/>
                </a:moveTo>
                <a:lnTo>
                  <a:pt x="42" y="6"/>
                </a:lnTo>
                <a:lnTo>
                  <a:pt x="45" y="13"/>
                </a:lnTo>
                <a:lnTo>
                  <a:pt x="38" y="13"/>
                </a:lnTo>
                <a:lnTo>
                  <a:pt x="37" y="16"/>
                </a:lnTo>
                <a:lnTo>
                  <a:pt x="31" y="15"/>
                </a:lnTo>
                <a:lnTo>
                  <a:pt x="25" y="13"/>
                </a:lnTo>
                <a:lnTo>
                  <a:pt x="31" y="13"/>
                </a:lnTo>
                <a:lnTo>
                  <a:pt x="25" y="8"/>
                </a:lnTo>
                <a:lnTo>
                  <a:pt x="31" y="8"/>
                </a:lnTo>
                <a:lnTo>
                  <a:pt x="25" y="5"/>
                </a:lnTo>
                <a:lnTo>
                  <a:pt x="19" y="6"/>
                </a:lnTo>
                <a:lnTo>
                  <a:pt x="13" y="7"/>
                </a:lnTo>
                <a:lnTo>
                  <a:pt x="6" y="10"/>
                </a:lnTo>
                <a:lnTo>
                  <a:pt x="0" y="10"/>
                </a:lnTo>
                <a:lnTo>
                  <a:pt x="6" y="6"/>
                </a:lnTo>
                <a:lnTo>
                  <a:pt x="13" y="3"/>
                </a:lnTo>
                <a:lnTo>
                  <a:pt x="25" y="2"/>
                </a:lnTo>
                <a:lnTo>
                  <a:pt x="31" y="2"/>
                </a:lnTo>
                <a:lnTo>
                  <a:pt x="25" y="1"/>
                </a:lnTo>
                <a:lnTo>
                  <a:pt x="31" y="0"/>
                </a:lnTo>
                <a:lnTo>
                  <a:pt x="45" y="2"/>
                </a:lnTo>
                <a:lnTo>
                  <a:pt x="38" y="3"/>
                </a:lnTo>
                <a:lnTo>
                  <a:pt x="35"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0" name="Freeform 1464"/>
          <p:cNvSpPr>
            <a:spLocks/>
          </p:cNvSpPr>
          <p:nvPr/>
        </p:nvSpPr>
        <p:spPr bwMode="auto">
          <a:xfrm>
            <a:off x="2443163" y="2332038"/>
            <a:ext cx="1587" cy="1587"/>
          </a:xfrm>
          <a:custGeom>
            <a:avLst/>
            <a:gdLst>
              <a:gd name="T0" fmla="*/ 0 w 2"/>
              <a:gd name="T1" fmla="*/ 499935906 h 2"/>
              <a:gd name="T2" fmla="*/ 499935906 w 2"/>
              <a:gd name="T3" fmla="*/ 0 h 2"/>
              <a:gd name="T4" fmla="*/ 499935906 w 2"/>
              <a:gd name="T5" fmla="*/ 0 h 2"/>
              <a:gd name="T6" fmla="*/ 0 w 2"/>
              <a:gd name="T7" fmla="*/ 499935906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1" y="0"/>
                </a:lnTo>
                <a:lnTo>
                  <a:pt x="2" y="0"/>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1" name="Freeform 1465"/>
          <p:cNvSpPr>
            <a:spLocks/>
          </p:cNvSpPr>
          <p:nvPr/>
        </p:nvSpPr>
        <p:spPr bwMode="auto">
          <a:xfrm>
            <a:off x="3802063" y="4351338"/>
            <a:ext cx="4762" cy="4762"/>
          </a:xfrm>
          <a:custGeom>
            <a:avLst/>
            <a:gdLst>
              <a:gd name="T0" fmla="*/ 0 w 9"/>
              <a:gd name="T1" fmla="*/ 0 h 15"/>
              <a:gd name="T2" fmla="*/ 0 w 9"/>
              <a:gd name="T3" fmla="*/ 0 h 15"/>
              <a:gd name="T4" fmla="*/ 0 w 9"/>
              <a:gd name="T5" fmla="*/ 0 h 15"/>
              <a:gd name="T6" fmla="*/ 0 w 9"/>
              <a:gd name="T7" fmla="*/ 0 h 15"/>
              <a:gd name="T8" fmla="*/ 0 w 9"/>
              <a:gd name="T9" fmla="*/ 0 h 15"/>
              <a:gd name="T10" fmla="*/ 0 w 9"/>
              <a:gd name="T11" fmla="*/ 0 h 15"/>
              <a:gd name="T12" fmla="*/ 0 w 9"/>
              <a:gd name="T13" fmla="*/ 0 h 15"/>
              <a:gd name="T14" fmla="*/ 0 w 9"/>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5"/>
              <a:gd name="T26" fmla="*/ 9 w 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5">
                <a:moveTo>
                  <a:pt x="3" y="0"/>
                </a:moveTo>
                <a:lnTo>
                  <a:pt x="3" y="1"/>
                </a:lnTo>
                <a:lnTo>
                  <a:pt x="0" y="8"/>
                </a:lnTo>
                <a:lnTo>
                  <a:pt x="4" y="15"/>
                </a:lnTo>
                <a:lnTo>
                  <a:pt x="6" y="15"/>
                </a:lnTo>
                <a:lnTo>
                  <a:pt x="5" y="8"/>
                </a:lnTo>
                <a:lnTo>
                  <a:pt x="9" y="1"/>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2" name="Freeform 1466"/>
          <p:cNvSpPr>
            <a:spLocks/>
          </p:cNvSpPr>
          <p:nvPr/>
        </p:nvSpPr>
        <p:spPr bwMode="auto">
          <a:xfrm>
            <a:off x="4462463" y="4587875"/>
            <a:ext cx="4762" cy="6350"/>
          </a:xfrm>
          <a:custGeom>
            <a:avLst/>
            <a:gdLst>
              <a:gd name="T0" fmla="*/ 0 w 10"/>
              <a:gd name="T1" fmla="*/ 0 h 12"/>
              <a:gd name="T2" fmla="*/ 0 w 10"/>
              <a:gd name="T3" fmla="*/ 0 h 12"/>
              <a:gd name="T4" fmla="*/ 0 w 10"/>
              <a:gd name="T5" fmla="*/ 0 h 12"/>
              <a:gd name="T6" fmla="*/ 0 w 10"/>
              <a:gd name="T7" fmla="*/ 0 h 12"/>
              <a:gd name="T8" fmla="*/ 0 w 10"/>
              <a:gd name="T9" fmla="*/ 0 h 12"/>
              <a:gd name="T10" fmla="*/ 0 w 10"/>
              <a:gd name="T11" fmla="*/ 0 h 12"/>
              <a:gd name="T12" fmla="*/ 0 60000 65536"/>
              <a:gd name="T13" fmla="*/ 0 60000 65536"/>
              <a:gd name="T14" fmla="*/ 0 60000 65536"/>
              <a:gd name="T15" fmla="*/ 0 60000 65536"/>
              <a:gd name="T16" fmla="*/ 0 60000 65536"/>
              <a:gd name="T17" fmla="*/ 0 60000 65536"/>
              <a:gd name="T18" fmla="*/ 0 w 10"/>
              <a:gd name="T19" fmla="*/ 0 h 12"/>
              <a:gd name="T20" fmla="*/ 10 w 1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0" h="12">
                <a:moveTo>
                  <a:pt x="0" y="12"/>
                </a:moveTo>
                <a:lnTo>
                  <a:pt x="4" y="12"/>
                </a:lnTo>
                <a:lnTo>
                  <a:pt x="10" y="6"/>
                </a:lnTo>
                <a:lnTo>
                  <a:pt x="5" y="0"/>
                </a:lnTo>
                <a:lnTo>
                  <a:pt x="3" y="5"/>
                </a:lnTo>
                <a:lnTo>
                  <a:pt x="0" y="1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3" name="Freeform 1467"/>
          <p:cNvSpPr>
            <a:spLocks/>
          </p:cNvSpPr>
          <p:nvPr/>
        </p:nvSpPr>
        <p:spPr bwMode="auto">
          <a:xfrm>
            <a:off x="4467225" y="4694238"/>
            <a:ext cx="3175" cy="4762"/>
          </a:xfrm>
          <a:custGeom>
            <a:avLst/>
            <a:gdLst>
              <a:gd name="T0" fmla="*/ 0 w 6"/>
              <a:gd name="T1" fmla="*/ 0 h 14"/>
              <a:gd name="T2" fmla="*/ 0 w 6"/>
              <a:gd name="T3" fmla="*/ 0 h 14"/>
              <a:gd name="T4" fmla="*/ 0 w 6"/>
              <a:gd name="T5" fmla="*/ 0 h 14"/>
              <a:gd name="T6" fmla="*/ 0 w 6"/>
              <a:gd name="T7" fmla="*/ 0 h 14"/>
              <a:gd name="T8" fmla="*/ 0 w 6"/>
              <a:gd name="T9" fmla="*/ 0 h 14"/>
              <a:gd name="T10" fmla="*/ 0 60000 65536"/>
              <a:gd name="T11" fmla="*/ 0 60000 65536"/>
              <a:gd name="T12" fmla="*/ 0 60000 65536"/>
              <a:gd name="T13" fmla="*/ 0 60000 65536"/>
              <a:gd name="T14" fmla="*/ 0 60000 65536"/>
              <a:gd name="T15" fmla="*/ 0 w 6"/>
              <a:gd name="T16" fmla="*/ 0 h 14"/>
              <a:gd name="T17" fmla="*/ 6 w 6"/>
              <a:gd name="T18" fmla="*/ 14 h 14"/>
            </a:gdLst>
            <a:ahLst/>
            <a:cxnLst>
              <a:cxn ang="T10">
                <a:pos x="T0" y="T1"/>
              </a:cxn>
              <a:cxn ang="T11">
                <a:pos x="T2" y="T3"/>
              </a:cxn>
              <a:cxn ang="T12">
                <a:pos x="T4" y="T5"/>
              </a:cxn>
              <a:cxn ang="T13">
                <a:pos x="T6" y="T7"/>
              </a:cxn>
              <a:cxn ang="T14">
                <a:pos x="T8" y="T9"/>
              </a:cxn>
            </a:cxnLst>
            <a:rect l="T15" t="T16" r="T17" b="T18"/>
            <a:pathLst>
              <a:path w="6" h="14">
                <a:moveTo>
                  <a:pt x="4" y="14"/>
                </a:moveTo>
                <a:lnTo>
                  <a:pt x="6" y="7"/>
                </a:lnTo>
                <a:lnTo>
                  <a:pt x="4" y="0"/>
                </a:lnTo>
                <a:lnTo>
                  <a:pt x="0" y="7"/>
                </a:lnTo>
                <a:lnTo>
                  <a:pt x="4"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4" name="Freeform 1468"/>
          <p:cNvSpPr>
            <a:spLocks/>
          </p:cNvSpPr>
          <p:nvPr/>
        </p:nvSpPr>
        <p:spPr bwMode="auto">
          <a:xfrm>
            <a:off x="4467225" y="4591050"/>
            <a:ext cx="6350" cy="1588"/>
          </a:xfrm>
          <a:custGeom>
            <a:avLst/>
            <a:gdLst>
              <a:gd name="T0" fmla="*/ 0 w 12"/>
              <a:gd name="T1" fmla="*/ 0 h 3"/>
              <a:gd name="T2" fmla="*/ 0 w 12"/>
              <a:gd name="T3" fmla="*/ 0 h 3"/>
              <a:gd name="T4" fmla="*/ 0 w 12"/>
              <a:gd name="T5" fmla="*/ 0 h 3"/>
              <a:gd name="T6" fmla="*/ 0 w 12"/>
              <a:gd name="T7" fmla="*/ 0 h 3"/>
              <a:gd name="T8" fmla="*/ 0 w 12"/>
              <a:gd name="T9" fmla="*/ 0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6" y="3"/>
                </a:moveTo>
                <a:lnTo>
                  <a:pt x="12" y="0"/>
                </a:lnTo>
                <a:lnTo>
                  <a:pt x="6" y="0"/>
                </a:lnTo>
                <a:lnTo>
                  <a:pt x="0" y="2"/>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5" name="Freeform 1469"/>
          <p:cNvSpPr>
            <a:spLocks/>
          </p:cNvSpPr>
          <p:nvPr/>
        </p:nvSpPr>
        <p:spPr bwMode="auto">
          <a:xfrm>
            <a:off x="2771775" y="2562225"/>
            <a:ext cx="4763" cy="4763"/>
          </a:xfrm>
          <a:custGeom>
            <a:avLst/>
            <a:gdLst>
              <a:gd name="T0" fmla="*/ 0 w 12"/>
              <a:gd name="T1" fmla="*/ 0 h 9"/>
              <a:gd name="T2" fmla="*/ 0 w 12"/>
              <a:gd name="T3" fmla="*/ 0 h 9"/>
              <a:gd name="T4" fmla="*/ 0 w 12"/>
              <a:gd name="T5" fmla="*/ 0 h 9"/>
              <a:gd name="T6" fmla="*/ 0 w 12"/>
              <a:gd name="T7" fmla="*/ 0 h 9"/>
              <a:gd name="T8" fmla="*/ 0 w 12"/>
              <a:gd name="T9" fmla="*/ 0 h 9"/>
              <a:gd name="T10" fmla="*/ 0 w 12"/>
              <a:gd name="T11" fmla="*/ 0 h 9"/>
              <a:gd name="T12" fmla="*/ 0 w 12"/>
              <a:gd name="T13" fmla="*/ 0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0" y="8"/>
                </a:moveTo>
                <a:lnTo>
                  <a:pt x="1" y="8"/>
                </a:lnTo>
                <a:lnTo>
                  <a:pt x="6" y="1"/>
                </a:lnTo>
                <a:lnTo>
                  <a:pt x="11" y="0"/>
                </a:lnTo>
                <a:lnTo>
                  <a:pt x="12" y="6"/>
                </a:lnTo>
                <a:lnTo>
                  <a:pt x="6" y="9"/>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6" name="Freeform 1470"/>
          <p:cNvSpPr>
            <a:spLocks/>
          </p:cNvSpPr>
          <p:nvPr/>
        </p:nvSpPr>
        <p:spPr bwMode="auto">
          <a:xfrm>
            <a:off x="2773363" y="2444750"/>
            <a:ext cx="1587"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7"/>
                </a:moveTo>
                <a:lnTo>
                  <a:pt x="0" y="5"/>
                </a:lnTo>
                <a:lnTo>
                  <a:pt x="6" y="0"/>
                </a:lnTo>
                <a:lnTo>
                  <a:pt x="1"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7" name="Freeform 1471"/>
          <p:cNvSpPr>
            <a:spLocks/>
          </p:cNvSpPr>
          <p:nvPr/>
        </p:nvSpPr>
        <p:spPr bwMode="auto">
          <a:xfrm>
            <a:off x="2825750" y="2425700"/>
            <a:ext cx="7938" cy="7938"/>
          </a:xfrm>
          <a:custGeom>
            <a:avLst/>
            <a:gdLst>
              <a:gd name="T0" fmla="*/ 0 w 19"/>
              <a:gd name="T1" fmla="*/ 0 h 16"/>
              <a:gd name="T2" fmla="*/ 0 w 19"/>
              <a:gd name="T3" fmla="*/ 0 h 16"/>
              <a:gd name="T4" fmla="*/ 0 w 19"/>
              <a:gd name="T5" fmla="*/ 0 h 16"/>
              <a:gd name="T6" fmla="*/ 0 w 19"/>
              <a:gd name="T7" fmla="*/ 0 h 16"/>
              <a:gd name="T8" fmla="*/ 0 w 19"/>
              <a:gd name="T9" fmla="*/ 0 h 16"/>
              <a:gd name="T10" fmla="*/ 0 w 19"/>
              <a:gd name="T11" fmla="*/ 0 h 16"/>
              <a:gd name="T12" fmla="*/ 0 w 19"/>
              <a:gd name="T13" fmla="*/ 0 h 16"/>
              <a:gd name="T14" fmla="*/ 0 w 19"/>
              <a:gd name="T15" fmla="*/ 0 h 16"/>
              <a:gd name="T16" fmla="*/ 0 w 19"/>
              <a:gd name="T17" fmla="*/ 0 h 16"/>
              <a:gd name="T18" fmla="*/ 0 w 19"/>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6"/>
              <a:gd name="T32" fmla="*/ 19 w 19"/>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6">
                <a:moveTo>
                  <a:pt x="0" y="4"/>
                </a:moveTo>
                <a:lnTo>
                  <a:pt x="7" y="5"/>
                </a:lnTo>
                <a:lnTo>
                  <a:pt x="13" y="0"/>
                </a:lnTo>
                <a:lnTo>
                  <a:pt x="19" y="1"/>
                </a:lnTo>
                <a:lnTo>
                  <a:pt x="19" y="4"/>
                </a:lnTo>
                <a:lnTo>
                  <a:pt x="13" y="9"/>
                </a:lnTo>
                <a:lnTo>
                  <a:pt x="19" y="16"/>
                </a:lnTo>
                <a:lnTo>
                  <a:pt x="13" y="13"/>
                </a:lnTo>
                <a:lnTo>
                  <a:pt x="6" y="9"/>
                </a:lnTo>
                <a:lnTo>
                  <a:pt x="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8" name="Freeform 1472"/>
          <p:cNvSpPr>
            <a:spLocks/>
          </p:cNvSpPr>
          <p:nvPr/>
        </p:nvSpPr>
        <p:spPr bwMode="auto">
          <a:xfrm>
            <a:off x="2835275" y="2254250"/>
            <a:ext cx="3175" cy="1588"/>
          </a:xfrm>
          <a:custGeom>
            <a:avLst/>
            <a:gdLst>
              <a:gd name="T0" fmla="*/ 0 w 6"/>
              <a:gd name="T1" fmla="*/ 0 h 1"/>
              <a:gd name="T2" fmla="*/ 0 w 6"/>
              <a:gd name="T3" fmla="*/ 0 h 1"/>
              <a:gd name="T4" fmla="*/ 0 w 6"/>
              <a:gd name="T5" fmla="*/ 0 h 1"/>
              <a:gd name="T6" fmla="*/ 0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6" y="0"/>
                </a:lnTo>
                <a:lnTo>
                  <a:pt x="3"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39" name="Freeform 1473"/>
          <p:cNvSpPr>
            <a:spLocks/>
          </p:cNvSpPr>
          <p:nvPr/>
        </p:nvSpPr>
        <p:spPr bwMode="auto">
          <a:xfrm>
            <a:off x="2908300" y="2354263"/>
            <a:ext cx="1588" cy="0"/>
          </a:xfrm>
          <a:custGeom>
            <a:avLst/>
            <a:gdLst>
              <a:gd name="T0" fmla="*/ 0 w 1"/>
              <a:gd name="T1" fmla="*/ 2147483647 w 1"/>
              <a:gd name="T2" fmla="*/ 0 w 1"/>
              <a:gd name="T3" fmla="*/ 0 60000 65536"/>
              <a:gd name="T4" fmla="*/ 0 60000 65536"/>
              <a:gd name="T5" fmla="*/ 0 60000 65536"/>
              <a:gd name="T6" fmla="*/ 0 w 1"/>
              <a:gd name="T7" fmla="*/ 1 w 1"/>
            </a:gdLst>
            <a:ahLst/>
            <a:cxnLst>
              <a:cxn ang="T3">
                <a:pos x="T0" y="0"/>
              </a:cxn>
              <a:cxn ang="T4">
                <a:pos x="T1" y="0"/>
              </a:cxn>
              <a:cxn ang="T5">
                <a:pos x="T2" y="0"/>
              </a:cxn>
            </a:cxnLst>
            <a:rect l="T6" t="0" r="T7" b="0"/>
            <a:pathLst>
              <a:path w="1">
                <a:moveTo>
                  <a:pt x="0" y="0"/>
                </a:moveTo>
                <a:lnTo>
                  <a:pt x="1"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0" name="Freeform 1474"/>
          <p:cNvSpPr>
            <a:spLocks/>
          </p:cNvSpPr>
          <p:nvPr/>
        </p:nvSpPr>
        <p:spPr bwMode="auto">
          <a:xfrm>
            <a:off x="2979738" y="1874838"/>
            <a:ext cx="7937" cy="3175"/>
          </a:xfrm>
          <a:custGeom>
            <a:avLst/>
            <a:gdLst>
              <a:gd name="T0" fmla="*/ 0 w 14"/>
              <a:gd name="T1" fmla="*/ 0 h 5"/>
              <a:gd name="T2" fmla="*/ 0 w 14"/>
              <a:gd name="T3" fmla="*/ 0 h 5"/>
              <a:gd name="T4" fmla="*/ 0 w 14"/>
              <a:gd name="T5" fmla="*/ 0 h 5"/>
              <a:gd name="T6" fmla="*/ 0 w 14"/>
              <a:gd name="T7" fmla="*/ 0 h 5"/>
              <a:gd name="T8" fmla="*/ 0 w 14"/>
              <a:gd name="T9" fmla="*/ 0 h 5"/>
              <a:gd name="T10" fmla="*/ 0 w 14"/>
              <a:gd name="T11" fmla="*/ 0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4"/>
                </a:moveTo>
                <a:lnTo>
                  <a:pt x="7" y="0"/>
                </a:lnTo>
                <a:lnTo>
                  <a:pt x="14" y="1"/>
                </a:lnTo>
                <a:lnTo>
                  <a:pt x="7" y="4"/>
                </a:lnTo>
                <a:lnTo>
                  <a:pt x="0" y="5"/>
                </a:lnTo>
                <a:lnTo>
                  <a:pt x="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1" name="Freeform 1475"/>
          <p:cNvSpPr>
            <a:spLocks/>
          </p:cNvSpPr>
          <p:nvPr/>
        </p:nvSpPr>
        <p:spPr bwMode="auto">
          <a:xfrm>
            <a:off x="3803650" y="4284663"/>
            <a:ext cx="217488" cy="204787"/>
          </a:xfrm>
          <a:custGeom>
            <a:avLst/>
            <a:gdLst>
              <a:gd name="T0" fmla="*/ 0 w 460"/>
              <a:gd name="T1" fmla="*/ 0 h 434"/>
              <a:gd name="T2" fmla="*/ 0 w 460"/>
              <a:gd name="T3" fmla="*/ 0 h 434"/>
              <a:gd name="T4" fmla="*/ 0 w 460"/>
              <a:gd name="T5" fmla="*/ 0 h 434"/>
              <a:gd name="T6" fmla="*/ 0 w 460"/>
              <a:gd name="T7" fmla="*/ 0 h 434"/>
              <a:gd name="T8" fmla="*/ 0 w 460"/>
              <a:gd name="T9" fmla="*/ 0 h 434"/>
              <a:gd name="T10" fmla="*/ 0 w 460"/>
              <a:gd name="T11" fmla="*/ 0 h 434"/>
              <a:gd name="T12" fmla="*/ 0 w 460"/>
              <a:gd name="T13" fmla="*/ 0 h 434"/>
              <a:gd name="T14" fmla="*/ 0 w 460"/>
              <a:gd name="T15" fmla="*/ 0 h 434"/>
              <a:gd name="T16" fmla="*/ 0 w 460"/>
              <a:gd name="T17" fmla="*/ 0 h 434"/>
              <a:gd name="T18" fmla="*/ 0 w 460"/>
              <a:gd name="T19" fmla="*/ 0 h 434"/>
              <a:gd name="T20" fmla="*/ 0 w 460"/>
              <a:gd name="T21" fmla="*/ 0 h 434"/>
              <a:gd name="T22" fmla="*/ 0 w 460"/>
              <a:gd name="T23" fmla="*/ 0 h 434"/>
              <a:gd name="T24" fmla="*/ 0 w 460"/>
              <a:gd name="T25" fmla="*/ 0 h 434"/>
              <a:gd name="T26" fmla="*/ 0 w 460"/>
              <a:gd name="T27" fmla="*/ 0 h 434"/>
              <a:gd name="T28" fmla="*/ 0 w 460"/>
              <a:gd name="T29" fmla="*/ 0 h 434"/>
              <a:gd name="T30" fmla="*/ 0 w 460"/>
              <a:gd name="T31" fmla="*/ 0 h 434"/>
              <a:gd name="T32" fmla="*/ 0 w 460"/>
              <a:gd name="T33" fmla="*/ 0 h 434"/>
              <a:gd name="T34" fmla="*/ 0 w 460"/>
              <a:gd name="T35" fmla="*/ 0 h 434"/>
              <a:gd name="T36" fmla="*/ 0 w 460"/>
              <a:gd name="T37" fmla="*/ 0 h 434"/>
              <a:gd name="T38" fmla="*/ 0 w 460"/>
              <a:gd name="T39" fmla="*/ 0 h 434"/>
              <a:gd name="T40" fmla="*/ 0 w 460"/>
              <a:gd name="T41" fmla="*/ 0 h 434"/>
              <a:gd name="T42" fmla="*/ 0 w 460"/>
              <a:gd name="T43" fmla="*/ 0 h 434"/>
              <a:gd name="T44" fmla="*/ 0 w 460"/>
              <a:gd name="T45" fmla="*/ 0 h 434"/>
              <a:gd name="T46" fmla="*/ 0 w 460"/>
              <a:gd name="T47" fmla="*/ 0 h 434"/>
              <a:gd name="T48" fmla="*/ 0 w 460"/>
              <a:gd name="T49" fmla="*/ 0 h 434"/>
              <a:gd name="T50" fmla="*/ 0 w 460"/>
              <a:gd name="T51" fmla="*/ 0 h 434"/>
              <a:gd name="T52" fmla="*/ 0 w 460"/>
              <a:gd name="T53" fmla="*/ 0 h 434"/>
              <a:gd name="T54" fmla="*/ 0 w 460"/>
              <a:gd name="T55" fmla="*/ 0 h 434"/>
              <a:gd name="T56" fmla="*/ 0 w 460"/>
              <a:gd name="T57" fmla="*/ 0 h 434"/>
              <a:gd name="T58" fmla="*/ 0 w 460"/>
              <a:gd name="T59" fmla="*/ 0 h 434"/>
              <a:gd name="T60" fmla="*/ 0 w 460"/>
              <a:gd name="T61" fmla="*/ 0 h 434"/>
              <a:gd name="T62" fmla="*/ 0 w 460"/>
              <a:gd name="T63" fmla="*/ 0 h 434"/>
              <a:gd name="T64" fmla="*/ 0 w 460"/>
              <a:gd name="T65" fmla="*/ 0 h 434"/>
              <a:gd name="T66" fmla="*/ 0 w 460"/>
              <a:gd name="T67" fmla="*/ 0 h 434"/>
              <a:gd name="T68" fmla="*/ 0 w 460"/>
              <a:gd name="T69" fmla="*/ 0 h 434"/>
              <a:gd name="T70" fmla="*/ 0 w 460"/>
              <a:gd name="T71" fmla="*/ 0 h 434"/>
              <a:gd name="T72" fmla="*/ 0 w 460"/>
              <a:gd name="T73" fmla="*/ 0 h 434"/>
              <a:gd name="T74" fmla="*/ 0 w 460"/>
              <a:gd name="T75" fmla="*/ 0 h 434"/>
              <a:gd name="T76" fmla="*/ 0 w 460"/>
              <a:gd name="T77" fmla="*/ 0 h 434"/>
              <a:gd name="T78" fmla="*/ 0 w 460"/>
              <a:gd name="T79" fmla="*/ 0 h 434"/>
              <a:gd name="T80" fmla="*/ 0 w 460"/>
              <a:gd name="T81" fmla="*/ 0 h 434"/>
              <a:gd name="T82" fmla="*/ 0 w 460"/>
              <a:gd name="T83" fmla="*/ 0 h 434"/>
              <a:gd name="T84" fmla="*/ 0 w 460"/>
              <a:gd name="T85" fmla="*/ 0 h 434"/>
              <a:gd name="T86" fmla="*/ 0 w 460"/>
              <a:gd name="T87" fmla="*/ 0 h 434"/>
              <a:gd name="T88" fmla="*/ 0 w 460"/>
              <a:gd name="T89" fmla="*/ 0 h 434"/>
              <a:gd name="T90" fmla="*/ 0 w 460"/>
              <a:gd name="T91" fmla="*/ 0 h 434"/>
              <a:gd name="T92" fmla="*/ 0 w 460"/>
              <a:gd name="T93" fmla="*/ 0 h 434"/>
              <a:gd name="T94" fmla="*/ 0 w 460"/>
              <a:gd name="T95" fmla="*/ 0 h 434"/>
              <a:gd name="T96" fmla="*/ 0 w 460"/>
              <a:gd name="T97" fmla="*/ 0 h 434"/>
              <a:gd name="T98" fmla="*/ 0 w 460"/>
              <a:gd name="T99" fmla="*/ 0 h 434"/>
              <a:gd name="T100" fmla="*/ 0 w 460"/>
              <a:gd name="T101" fmla="*/ 0 h 434"/>
              <a:gd name="T102" fmla="*/ 0 w 460"/>
              <a:gd name="T103" fmla="*/ 0 h 434"/>
              <a:gd name="T104" fmla="*/ 0 w 460"/>
              <a:gd name="T105" fmla="*/ 0 h 434"/>
              <a:gd name="T106" fmla="*/ 0 w 460"/>
              <a:gd name="T107" fmla="*/ 0 h 434"/>
              <a:gd name="T108" fmla="*/ 0 w 460"/>
              <a:gd name="T109" fmla="*/ 0 h 434"/>
              <a:gd name="T110" fmla="*/ 0 w 460"/>
              <a:gd name="T111" fmla="*/ 0 h 434"/>
              <a:gd name="T112" fmla="*/ 0 w 460"/>
              <a:gd name="T113" fmla="*/ 0 h 434"/>
              <a:gd name="T114" fmla="*/ 0 w 460"/>
              <a:gd name="T115" fmla="*/ 0 h 4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60"/>
              <a:gd name="T175" fmla="*/ 0 h 434"/>
              <a:gd name="T176" fmla="*/ 460 w 460"/>
              <a:gd name="T177" fmla="*/ 434 h 4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60" h="434">
                <a:moveTo>
                  <a:pt x="0" y="135"/>
                </a:moveTo>
                <a:lnTo>
                  <a:pt x="4" y="129"/>
                </a:lnTo>
                <a:lnTo>
                  <a:pt x="7" y="121"/>
                </a:lnTo>
                <a:lnTo>
                  <a:pt x="9" y="115"/>
                </a:lnTo>
                <a:lnTo>
                  <a:pt x="11" y="109"/>
                </a:lnTo>
                <a:lnTo>
                  <a:pt x="14" y="101"/>
                </a:lnTo>
                <a:lnTo>
                  <a:pt x="18" y="95"/>
                </a:lnTo>
                <a:lnTo>
                  <a:pt x="25" y="93"/>
                </a:lnTo>
                <a:lnTo>
                  <a:pt x="31" y="93"/>
                </a:lnTo>
                <a:lnTo>
                  <a:pt x="36" y="88"/>
                </a:lnTo>
                <a:lnTo>
                  <a:pt x="42" y="86"/>
                </a:lnTo>
                <a:lnTo>
                  <a:pt x="48" y="80"/>
                </a:lnTo>
                <a:lnTo>
                  <a:pt x="55" y="81"/>
                </a:lnTo>
                <a:lnTo>
                  <a:pt x="59" y="83"/>
                </a:lnTo>
                <a:lnTo>
                  <a:pt x="65" y="83"/>
                </a:lnTo>
                <a:lnTo>
                  <a:pt x="71" y="80"/>
                </a:lnTo>
                <a:lnTo>
                  <a:pt x="77" y="79"/>
                </a:lnTo>
                <a:lnTo>
                  <a:pt x="83" y="72"/>
                </a:lnTo>
                <a:lnTo>
                  <a:pt x="81" y="65"/>
                </a:lnTo>
                <a:lnTo>
                  <a:pt x="81" y="59"/>
                </a:lnTo>
                <a:lnTo>
                  <a:pt x="80" y="52"/>
                </a:lnTo>
                <a:lnTo>
                  <a:pt x="74" y="47"/>
                </a:lnTo>
                <a:lnTo>
                  <a:pt x="68" y="43"/>
                </a:lnTo>
                <a:lnTo>
                  <a:pt x="66" y="43"/>
                </a:lnTo>
                <a:lnTo>
                  <a:pt x="66" y="39"/>
                </a:lnTo>
                <a:lnTo>
                  <a:pt x="71" y="35"/>
                </a:lnTo>
                <a:lnTo>
                  <a:pt x="77" y="35"/>
                </a:lnTo>
                <a:lnTo>
                  <a:pt x="84" y="31"/>
                </a:lnTo>
                <a:lnTo>
                  <a:pt x="86" y="24"/>
                </a:lnTo>
                <a:lnTo>
                  <a:pt x="87" y="20"/>
                </a:lnTo>
                <a:lnTo>
                  <a:pt x="85" y="13"/>
                </a:lnTo>
                <a:lnTo>
                  <a:pt x="83" y="6"/>
                </a:lnTo>
                <a:lnTo>
                  <a:pt x="83" y="0"/>
                </a:lnTo>
                <a:lnTo>
                  <a:pt x="93" y="0"/>
                </a:lnTo>
                <a:lnTo>
                  <a:pt x="99" y="2"/>
                </a:lnTo>
                <a:lnTo>
                  <a:pt x="105" y="2"/>
                </a:lnTo>
                <a:lnTo>
                  <a:pt x="108" y="3"/>
                </a:lnTo>
                <a:lnTo>
                  <a:pt x="113" y="4"/>
                </a:lnTo>
                <a:lnTo>
                  <a:pt x="119" y="4"/>
                </a:lnTo>
                <a:lnTo>
                  <a:pt x="125" y="6"/>
                </a:lnTo>
                <a:lnTo>
                  <a:pt x="123" y="13"/>
                </a:lnTo>
                <a:lnTo>
                  <a:pt x="123" y="14"/>
                </a:lnTo>
                <a:lnTo>
                  <a:pt x="129" y="18"/>
                </a:lnTo>
                <a:lnTo>
                  <a:pt x="135" y="13"/>
                </a:lnTo>
                <a:lnTo>
                  <a:pt x="142" y="18"/>
                </a:lnTo>
                <a:lnTo>
                  <a:pt x="148" y="20"/>
                </a:lnTo>
                <a:lnTo>
                  <a:pt x="154" y="26"/>
                </a:lnTo>
                <a:lnTo>
                  <a:pt x="157" y="24"/>
                </a:lnTo>
                <a:lnTo>
                  <a:pt x="162" y="23"/>
                </a:lnTo>
                <a:lnTo>
                  <a:pt x="168" y="30"/>
                </a:lnTo>
                <a:lnTo>
                  <a:pt x="172" y="29"/>
                </a:lnTo>
                <a:lnTo>
                  <a:pt x="174" y="28"/>
                </a:lnTo>
                <a:lnTo>
                  <a:pt x="180" y="27"/>
                </a:lnTo>
                <a:lnTo>
                  <a:pt x="181" y="26"/>
                </a:lnTo>
                <a:lnTo>
                  <a:pt x="187" y="22"/>
                </a:lnTo>
                <a:lnTo>
                  <a:pt x="193" y="23"/>
                </a:lnTo>
                <a:lnTo>
                  <a:pt x="199" y="23"/>
                </a:lnTo>
                <a:lnTo>
                  <a:pt x="205" y="24"/>
                </a:lnTo>
                <a:lnTo>
                  <a:pt x="217" y="21"/>
                </a:lnTo>
                <a:lnTo>
                  <a:pt x="223" y="20"/>
                </a:lnTo>
                <a:lnTo>
                  <a:pt x="229" y="22"/>
                </a:lnTo>
                <a:lnTo>
                  <a:pt x="226" y="29"/>
                </a:lnTo>
                <a:lnTo>
                  <a:pt x="224" y="36"/>
                </a:lnTo>
                <a:lnTo>
                  <a:pt x="222" y="42"/>
                </a:lnTo>
                <a:lnTo>
                  <a:pt x="224" y="44"/>
                </a:lnTo>
                <a:lnTo>
                  <a:pt x="230" y="49"/>
                </a:lnTo>
                <a:lnTo>
                  <a:pt x="232" y="51"/>
                </a:lnTo>
                <a:lnTo>
                  <a:pt x="237" y="54"/>
                </a:lnTo>
                <a:lnTo>
                  <a:pt x="242" y="52"/>
                </a:lnTo>
                <a:lnTo>
                  <a:pt x="246" y="45"/>
                </a:lnTo>
                <a:lnTo>
                  <a:pt x="250" y="39"/>
                </a:lnTo>
                <a:lnTo>
                  <a:pt x="252" y="38"/>
                </a:lnTo>
                <a:lnTo>
                  <a:pt x="258" y="37"/>
                </a:lnTo>
                <a:lnTo>
                  <a:pt x="263" y="44"/>
                </a:lnTo>
                <a:lnTo>
                  <a:pt x="266" y="52"/>
                </a:lnTo>
                <a:lnTo>
                  <a:pt x="269" y="57"/>
                </a:lnTo>
                <a:lnTo>
                  <a:pt x="274" y="62"/>
                </a:lnTo>
                <a:lnTo>
                  <a:pt x="279" y="56"/>
                </a:lnTo>
                <a:lnTo>
                  <a:pt x="283" y="49"/>
                </a:lnTo>
                <a:lnTo>
                  <a:pt x="289" y="44"/>
                </a:lnTo>
                <a:lnTo>
                  <a:pt x="295" y="37"/>
                </a:lnTo>
                <a:lnTo>
                  <a:pt x="301" y="39"/>
                </a:lnTo>
                <a:lnTo>
                  <a:pt x="307" y="40"/>
                </a:lnTo>
                <a:lnTo>
                  <a:pt x="313" y="43"/>
                </a:lnTo>
                <a:lnTo>
                  <a:pt x="315" y="45"/>
                </a:lnTo>
                <a:lnTo>
                  <a:pt x="322" y="47"/>
                </a:lnTo>
                <a:lnTo>
                  <a:pt x="325" y="49"/>
                </a:lnTo>
                <a:lnTo>
                  <a:pt x="330" y="52"/>
                </a:lnTo>
                <a:lnTo>
                  <a:pt x="336" y="48"/>
                </a:lnTo>
                <a:lnTo>
                  <a:pt x="338" y="43"/>
                </a:lnTo>
                <a:lnTo>
                  <a:pt x="344" y="39"/>
                </a:lnTo>
                <a:lnTo>
                  <a:pt x="351" y="35"/>
                </a:lnTo>
                <a:lnTo>
                  <a:pt x="357" y="35"/>
                </a:lnTo>
                <a:lnTo>
                  <a:pt x="360" y="29"/>
                </a:lnTo>
                <a:lnTo>
                  <a:pt x="358" y="22"/>
                </a:lnTo>
                <a:lnTo>
                  <a:pt x="357" y="15"/>
                </a:lnTo>
                <a:lnTo>
                  <a:pt x="359" y="14"/>
                </a:lnTo>
                <a:lnTo>
                  <a:pt x="360" y="14"/>
                </a:lnTo>
                <a:lnTo>
                  <a:pt x="365" y="15"/>
                </a:lnTo>
                <a:lnTo>
                  <a:pt x="371" y="18"/>
                </a:lnTo>
                <a:lnTo>
                  <a:pt x="373" y="20"/>
                </a:lnTo>
                <a:lnTo>
                  <a:pt x="379" y="23"/>
                </a:lnTo>
                <a:lnTo>
                  <a:pt x="382" y="30"/>
                </a:lnTo>
                <a:lnTo>
                  <a:pt x="379" y="36"/>
                </a:lnTo>
                <a:lnTo>
                  <a:pt x="379" y="37"/>
                </a:lnTo>
                <a:lnTo>
                  <a:pt x="381" y="38"/>
                </a:lnTo>
                <a:lnTo>
                  <a:pt x="385" y="45"/>
                </a:lnTo>
                <a:lnTo>
                  <a:pt x="385" y="52"/>
                </a:lnTo>
                <a:lnTo>
                  <a:pt x="391" y="54"/>
                </a:lnTo>
                <a:lnTo>
                  <a:pt x="391" y="65"/>
                </a:lnTo>
                <a:lnTo>
                  <a:pt x="390" y="72"/>
                </a:lnTo>
                <a:lnTo>
                  <a:pt x="389" y="79"/>
                </a:lnTo>
                <a:lnTo>
                  <a:pt x="393" y="83"/>
                </a:lnTo>
                <a:lnTo>
                  <a:pt x="394" y="83"/>
                </a:lnTo>
                <a:lnTo>
                  <a:pt x="396" y="81"/>
                </a:lnTo>
                <a:lnTo>
                  <a:pt x="397" y="86"/>
                </a:lnTo>
                <a:lnTo>
                  <a:pt x="399" y="92"/>
                </a:lnTo>
                <a:lnTo>
                  <a:pt x="405" y="95"/>
                </a:lnTo>
                <a:lnTo>
                  <a:pt x="407" y="94"/>
                </a:lnTo>
                <a:lnTo>
                  <a:pt x="413" y="101"/>
                </a:lnTo>
                <a:lnTo>
                  <a:pt x="418" y="104"/>
                </a:lnTo>
                <a:lnTo>
                  <a:pt x="417" y="110"/>
                </a:lnTo>
                <a:lnTo>
                  <a:pt x="412" y="110"/>
                </a:lnTo>
                <a:lnTo>
                  <a:pt x="405" y="117"/>
                </a:lnTo>
                <a:lnTo>
                  <a:pt x="401" y="124"/>
                </a:lnTo>
                <a:lnTo>
                  <a:pt x="399" y="131"/>
                </a:lnTo>
                <a:lnTo>
                  <a:pt x="397" y="136"/>
                </a:lnTo>
                <a:lnTo>
                  <a:pt x="401" y="135"/>
                </a:lnTo>
                <a:lnTo>
                  <a:pt x="405" y="135"/>
                </a:lnTo>
                <a:lnTo>
                  <a:pt x="409" y="128"/>
                </a:lnTo>
                <a:lnTo>
                  <a:pt x="416" y="129"/>
                </a:lnTo>
                <a:lnTo>
                  <a:pt x="422" y="134"/>
                </a:lnTo>
                <a:lnTo>
                  <a:pt x="422" y="139"/>
                </a:lnTo>
                <a:lnTo>
                  <a:pt x="421" y="145"/>
                </a:lnTo>
                <a:lnTo>
                  <a:pt x="421" y="152"/>
                </a:lnTo>
                <a:lnTo>
                  <a:pt x="421" y="159"/>
                </a:lnTo>
                <a:lnTo>
                  <a:pt x="421" y="166"/>
                </a:lnTo>
                <a:lnTo>
                  <a:pt x="423" y="173"/>
                </a:lnTo>
                <a:lnTo>
                  <a:pt x="428" y="180"/>
                </a:lnTo>
                <a:lnTo>
                  <a:pt x="431" y="177"/>
                </a:lnTo>
                <a:lnTo>
                  <a:pt x="432" y="178"/>
                </a:lnTo>
                <a:lnTo>
                  <a:pt x="434" y="185"/>
                </a:lnTo>
                <a:lnTo>
                  <a:pt x="441" y="185"/>
                </a:lnTo>
                <a:lnTo>
                  <a:pt x="443" y="192"/>
                </a:lnTo>
                <a:lnTo>
                  <a:pt x="441" y="199"/>
                </a:lnTo>
                <a:lnTo>
                  <a:pt x="436" y="206"/>
                </a:lnTo>
                <a:lnTo>
                  <a:pt x="431" y="210"/>
                </a:lnTo>
                <a:lnTo>
                  <a:pt x="430" y="212"/>
                </a:lnTo>
                <a:lnTo>
                  <a:pt x="430" y="213"/>
                </a:lnTo>
                <a:lnTo>
                  <a:pt x="429" y="214"/>
                </a:lnTo>
                <a:lnTo>
                  <a:pt x="430" y="221"/>
                </a:lnTo>
                <a:lnTo>
                  <a:pt x="431" y="228"/>
                </a:lnTo>
                <a:lnTo>
                  <a:pt x="431" y="231"/>
                </a:lnTo>
                <a:lnTo>
                  <a:pt x="430" y="238"/>
                </a:lnTo>
                <a:lnTo>
                  <a:pt x="429" y="246"/>
                </a:lnTo>
                <a:lnTo>
                  <a:pt x="429" y="252"/>
                </a:lnTo>
                <a:lnTo>
                  <a:pt x="434" y="258"/>
                </a:lnTo>
                <a:lnTo>
                  <a:pt x="441" y="261"/>
                </a:lnTo>
                <a:lnTo>
                  <a:pt x="447" y="257"/>
                </a:lnTo>
                <a:lnTo>
                  <a:pt x="446" y="264"/>
                </a:lnTo>
                <a:lnTo>
                  <a:pt x="444" y="271"/>
                </a:lnTo>
                <a:lnTo>
                  <a:pt x="445" y="278"/>
                </a:lnTo>
                <a:lnTo>
                  <a:pt x="451" y="281"/>
                </a:lnTo>
                <a:lnTo>
                  <a:pt x="455" y="286"/>
                </a:lnTo>
                <a:lnTo>
                  <a:pt x="449" y="287"/>
                </a:lnTo>
                <a:lnTo>
                  <a:pt x="443" y="294"/>
                </a:lnTo>
                <a:lnTo>
                  <a:pt x="443" y="301"/>
                </a:lnTo>
                <a:lnTo>
                  <a:pt x="441" y="307"/>
                </a:lnTo>
                <a:lnTo>
                  <a:pt x="447" y="309"/>
                </a:lnTo>
                <a:lnTo>
                  <a:pt x="453" y="313"/>
                </a:lnTo>
                <a:lnTo>
                  <a:pt x="457" y="320"/>
                </a:lnTo>
                <a:lnTo>
                  <a:pt x="458" y="326"/>
                </a:lnTo>
                <a:lnTo>
                  <a:pt x="458" y="333"/>
                </a:lnTo>
                <a:lnTo>
                  <a:pt x="459" y="339"/>
                </a:lnTo>
                <a:lnTo>
                  <a:pt x="460" y="341"/>
                </a:lnTo>
                <a:lnTo>
                  <a:pt x="458" y="341"/>
                </a:lnTo>
                <a:lnTo>
                  <a:pt x="452" y="337"/>
                </a:lnTo>
                <a:lnTo>
                  <a:pt x="447" y="337"/>
                </a:lnTo>
                <a:lnTo>
                  <a:pt x="441" y="330"/>
                </a:lnTo>
                <a:lnTo>
                  <a:pt x="434" y="330"/>
                </a:lnTo>
                <a:lnTo>
                  <a:pt x="428" y="331"/>
                </a:lnTo>
                <a:lnTo>
                  <a:pt x="423" y="335"/>
                </a:lnTo>
                <a:lnTo>
                  <a:pt x="424" y="342"/>
                </a:lnTo>
                <a:lnTo>
                  <a:pt x="423" y="349"/>
                </a:lnTo>
                <a:lnTo>
                  <a:pt x="428" y="355"/>
                </a:lnTo>
                <a:lnTo>
                  <a:pt x="434" y="357"/>
                </a:lnTo>
                <a:lnTo>
                  <a:pt x="437" y="363"/>
                </a:lnTo>
                <a:lnTo>
                  <a:pt x="441" y="369"/>
                </a:lnTo>
                <a:lnTo>
                  <a:pt x="434" y="368"/>
                </a:lnTo>
                <a:lnTo>
                  <a:pt x="432" y="374"/>
                </a:lnTo>
                <a:lnTo>
                  <a:pt x="429" y="382"/>
                </a:lnTo>
                <a:lnTo>
                  <a:pt x="432" y="386"/>
                </a:lnTo>
                <a:lnTo>
                  <a:pt x="430" y="393"/>
                </a:lnTo>
                <a:lnTo>
                  <a:pt x="425" y="399"/>
                </a:lnTo>
                <a:lnTo>
                  <a:pt x="424" y="406"/>
                </a:lnTo>
                <a:lnTo>
                  <a:pt x="421" y="405"/>
                </a:lnTo>
                <a:lnTo>
                  <a:pt x="417" y="402"/>
                </a:lnTo>
                <a:lnTo>
                  <a:pt x="411" y="402"/>
                </a:lnTo>
                <a:lnTo>
                  <a:pt x="407" y="405"/>
                </a:lnTo>
                <a:lnTo>
                  <a:pt x="401" y="400"/>
                </a:lnTo>
                <a:lnTo>
                  <a:pt x="402" y="394"/>
                </a:lnTo>
                <a:lnTo>
                  <a:pt x="401" y="394"/>
                </a:lnTo>
                <a:lnTo>
                  <a:pt x="395" y="394"/>
                </a:lnTo>
                <a:lnTo>
                  <a:pt x="392" y="401"/>
                </a:lnTo>
                <a:lnTo>
                  <a:pt x="392" y="405"/>
                </a:lnTo>
                <a:lnTo>
                  <a:pt x="390" y="411"/>
                </a:lnTo>
                <a:lnTo>
                  <a:pt x="385" y="418"/>
                </a:lnTo>
                <a:lnTo>
                  <a:pt x="384" y="425"/>
                </a:lnTo>
                <a:lnTo>
                  <a:pt x="377" y="426"/>
                </a:lnTo>
                <a:lnTo>
                  <a:pt x="374" y="430"/>
                </a:lnTo>
                <a:lnTo>
                  <a:pt x="368" y="433"/>
                </a:lnTo>
                <a:lnTo>
                  <a:pt x="366" y="434"/>
                </a:lnTo>
                <a:lnTo>
                  <a:pt x="365" y="427"/>
                </a:lnTo>
                <a:lnTo>
                  <a:pt x="361" y="421"/>
                </a:lnTo>
                <a:lnTo>
                  <a:pt x="355" y="417"/>
                </a:lnTo>
                <a:lnTo>
                  <a:pt x="355" y="416"/>
                </a:lnTo>
                <a:lnTo>
                  <a:pt x="348" y="419"/>
                </a:lnTo>
                <a:lnTo>
                  <a:pt x="343" y="421"/>
                </a:lnTo>
                <a:lnTo>
                  <a:pt x="344" y="418"/>
                </a:lnTo>
                <a:lnTo>
                  <a:pt x="347" y="411"/>
                </a:lnTo>
                <a:lnTo>
                  <a:pt x="349" y="405"/>
                </a:lnTo>
                <a:lnTo>
                  <a:pt x="349" y="398"/>
                </a:lnTo>
                <a:lnTo>
                  <a:pt x="352" y="391"/>
                </a:lnTo>
                <a:lnTo>
                  <a:pt x="348" y="384"/>
                </a:lnTo>
                <a:lnTo>
                  <a:pt x="346" y="377"/>
                </a:lnTo>
                <a:lnTo>
                  <a:pt x="348" y="370"/>
                </a:lnTo>
                <a:lnTo>
                  <a:pt x="346" y="366"/>
                </a:lnTo>
                <a:lnTo>
                  <a:pt x="345" y="368"/>
                </a:lnTo>
                <a:lnTo>
                  <a:pt x="345" y="361"/>
                </a:lnTo>
                <a:lnTo>
                  <a:pt x="341" y="354"/>
                </a:lnTo>
                <a:lnTo>
                  <a:pt x="342" y="347"/>
                </a:lnTo>
                <a:lnTo>
                  <a:pt x="341" y="345"/>
                </a:lnTo>
                <a:lnTo>
                  <a:pt x="344" y="343"/>
                </a:lnTo>
                <a:lnTo>
                  <a:pt x="338" y="337"/>
                </a:lnTo>
                <a:lnTo>
                  <a:pt x="331" y="331"/>
                </a:lnTo>
                <a:lnTo>
                  <a:pt x="326" y="326"/>
                </a:lnTo>
                <a:lnTo>
                  <a:pt x="319" y="330"/>
                </a:lnTo>
                <a:lnTo>
                  <a:pt x="318" y="330"/>
                </a:lnTo>
                <a:lnTo>
                  <a:pt x="312" y="335"/>
                </a:lnTo>
                <a:lnTo>
                  <a:pt x="311" y="335"/>
                </a:lnTo>
                <a:lnTo>
                  <a:pt x="305" y="329"/>
                </a:lnTo>
                <a:lnTo>
                  <a:pt x="299" y="330"/>
                </a:lnTo>
                <a:lnTo>
                  <a:pt x="295" y="331"/>
                </a:lnTo>
                <a:lnTo>
                  <a:pt x="290" y="330"/>
                </a:lnTo>
                <a:lnTo>
                  <a:pt x="285" y="335"/>
                </a:lnTo>
                <a:lnTo>
                  <a:pt x="280" y="342"/>
                </a:lnTo>
                <a:lnTo>
                  <a:pt x="275" y="344"/>
                </a:lnTo>
                <a:lnTo>
                  <a:pt x="269" y="344"/>
                </a:lnTo>
                <a:lnTo>
                  <a:pt x="267" y="349"/>
                </a:lnTo>
                <a:lnTo>
                  <a:pt x="267" y="343"/>
                </a:lnTo>
                <a:lnTo>
                  <a:pt x="271" y="335"/>
                </a:lnTo>
                <a:lnTo>
                  <a:pt x="272" y="329"/>
                </a:lnTo>
                <a:lnTo>
                  <a:pt x="277" y="322"/>
                </a:lnTo>
                <a:lnTo>
                  <a:pt x="281" y="315"/>
                </a:lnTo>
                <a:lnTo>
                  <a:pt x="277" y="309"/>
                </a:lnTo>
                <a:lnTo>
                  <a:pt x="275" y="302"/>
                </a:lnTo>
                <a:lnTo>
                  <a:pt x="274" y="295"/>
                </a:lnTo>
                <a:lnTo>
                  <a:pt x="276" y="288"/>
                </a:lnTo>
                <a:lnTo>
                  <a:pt x="276" y="287"/>
                </a:lnTo>
                <a:lnTo>
                  <a:pt x="270" y="286"/>
                </a:lnTo>
                <a:lnTo>
                  <a:pt x="267" y="278"/>
                </a:lnTo>
                <a:lnTo>
                  <a:pt x="270" y="272"/>
                </a:lnTo>
                <a:lnTo>
                  <a:pt x="269" y="264"/>
                </a:lnTo>
                <a:lnTo>
                  <a:pt x="263" y="261"/>
                </a:lnTo>
                <a:lnTo>
                  <a:pt x="259" y="254"/>
                </a:lnTo>
                <a:lnTo>
                  <a:pt x="258" y="247"/>
                </a:lnTo>
                <a:lnTo>
                  <a:pt x="254" y="240"/>
                </a:lnTo>
                <a:lnTo>
                  <a:pt x="251" y="233"/>
                </a:lnTo>
                <a:lnTo>
                  <a:pt x="246" y="226"/>
                </a:lnTo>
                <a:lnTo>
                  <a:pt x="240" y="222"/>
                </a:lnTo>
                <a:lnTo>
                  <a:pt x="240" y="216"/>
                </a:lnTo>
                <a:lnTo>
                  <a:pt x="233" y="213"/>
                </a:lnTo>
                <a:lnTo>
                  <a:pt x="195" y="213"/>
                </a:lnTo>
                <a:lnTo>
                  <a:pt x="189" y="218"/>
                </a:lnTo>
                <a:lnTo>
                  <a:pt x="182" y="221"/>
                </a:lnTo>
                <a:lnTo>
                  <a:pt x="180" y="222"/>
                </a:lnTo>
                <a:lnTo>
                  <a:pt x="174" y="220"/>
                </a:lnTo>
                <a:lnTo>
                  <a:pt x="167" y="218"/>
                </a:lnTo>
                <a:lnTo>
                  <a:pt x="161" y="221"/>
                </a:lnTo>
                <a:lnTo>
                  <a:pt x="155" y="224"/>
                </a:lnTo>
                <a:lnTo>
                  <a:pt x="155" y="230"/>
                </a:lnTo>
                <a:lnTo>
                  <a:pt x="151" y="237"/>
                </a:lnTo>
                <a:lnTo>
                  <a:pt x="150" y="241"/>
                </a:lnTo>
                <a:lnTo>
                  <a:pt x="146" y="248"/>
                </a:lnTo>
                <a:lnTo>
                  <a:pt x="144" y="255"/>
                </a:lnTo>
                <a:lnTo>
                  <a:pt x="138" y="262"/>
                </a:lnTo>
                <a:lnTo>
                  <a:pt x="135" y="269"/>
                </a:lnTo>
                <a:lnTo>
                  <a:pt x="129" y="270"/>
                </a:lnTo>
                <a:lnTo>
                  <a:pt x="127" y="277"/>
                </a:lnTo>
                <a:lnTo>
                  <a:pt x="125" y="277"/>
                </a:lnTo>
                <a:lnTo>
                  <a:pt x="122" y="285"/>
                </a:lnTo>
                <a:lnTo>
                  <a:pt x="116" y="288"/>
                </a:lnTo>
                <a:lnTo>
                  <a:pt x="109" y="286"/>
                </a:lnTo>
                <a:lnTo>
                  <a:pt x="104" y="289"/>
                </a:lnTo>
                <a:lnTo>
                  <a:pt x="104" y="285"/>
                </a:lnTo>
                <a:lnTo>
                  <a:pt x="106" y="280"/>
                </a:lnTo>
                <a:lnTo>
                  <a:pt x="113" y="278"/>
                </a:lnTo>
                <a:lnTo>
                  <a:pt x="107" y="271"/>
                </a:lnTo>
                <a:lnTo>
                  <a:pt x="103" y="278"/>
                </a:lnTo>
                <a:lnTo>
                  <a:pt x="103" y="271"/>
                </a:lnTo>
                <a:lnTo>
                  <a:pt x="103" y="264"/>
                </a:lnTo>
                <a:lnTo>
                  <a:pt x="97" y="265"/>
                </a:lnTo>
                <a:lnTo>
                  <a:pt x="97" y="258"/>
                </a:lnTo>
                <a:lnTo>
                  <a:pt x="91" y="254"/>
                </a:lnTo>
                <a:lnTo>
                  <a:pt x="92" y="247"/>
                </a:lnTo>
                <a:lnTo>
                  <a:pt x="88" y="250"/>
                </a:lnTo>
                <a:lnTo>
                  <a:pt x="83" y="246"/>
                </a:lnTo>
                <a:lnTo>
                  <a:pt x="85" y="238"/>
                </a:lnTo>
                <a:lnTo>
                  <a:pt x="88" y="231"/>
                </a:lnTo>
                <a:lnTo>
                  <a:pt x="83" y="225"/>
                </a:lnTo>
                <a:lnTo>
                  <a:pt x="83" y="231"/>
                </a:lnTo>
                <a:lnTo>
                  <a:pt x="76" y="231"/>
                </a:lnTo>
                <a:lnTo>
                  <a:pt x="78" y="224"/>
                </a:lnTo>
                <a:lnTo>
                  <a:pt x="81" y="217"/>
                </a:lnTo>
                <a:lnTo>
                  <a:pt x="80" y="216"/>
                </a:lnTo>
                <a:lnTo>
                  <a:pt x="78" y="221"/>
                </a:lnTo>
                <a:lnTo>
                  <a:pt x="73" y="224"/>
                </a:lnTo>
                <a:lnTo>
                  <a:pt x="67" y="218"/>
                </a:lnTo>
                <a:lnTo>
                  <a:pt x="60" y="213"/>
                </a:lnTo>
                <a:lnTo>
                  <a:pt x="62" y="207"/>
                </a:lnTo>
                <a:lnTo>
                  <a:pt x="60" y="199"/>
                </a:lnTo>
                <a:lnTo>
                  <a:pt x="56" y="201"/>
                </a:lnTo>
                <a:lnTo>
                  <a:pt x="51" y="208"/>
                </a:lnTo>
                <a:lnTo>
                  <a:pt x="50" y="202"/>
                </a:lnTo>
                <a:lnTo>
                  <a:pt x="44" y="200"/>
                </a:lnTo>
                <a:lnTo>
                  <a:pt x="38" y="194"/>
                </a:lnTo>
                <a:lnTo>
                  <a:pt x="32" y="192"/>
                </a:lnTo>
                <a:lnTo>
                  <a:pt x="32" y="186"/>
                </a:lnTo>
                <a:lnTo>
                  <a:pt x="27" y="180"/>
                </a:lnTo>
                <a:lnTo>
                  <a:pt x="28" y="173"/>
                </a:lnTo>
                <a:lnTo>
                  <a:pt x="27" y="174"/>
                </a:lnTo>
                <a:lnTo>
                  <a:pt x="19" y="174"/>
                </a:lnTo>
                <a:lnTo>
                  <a:pt x="23" y="168"/>
                </a:lnTo>
                <a:lnTo>
                  <a:pt x="23" y="160"/>
                </a:lnTo>
                <a:lnTo>
                  <a:pt x="24" y="157"/>
                </a:lnTo>
                <a:lnTo>
                  <a:pt x="28" y="150"/>
                </a:lnTo>
                <a:lnTo>
                  <a:pt x="31" y="143"/>
                </a:lnTo>
                <a:lnTo>
                  <a:pt x="25" y="151"/>
                </a:lnTo>
                <a:lnTo>
                  <a:pt x="23" y="157"/>
                </a:lnTo>
                <a:lnTo>
                  <a:pt x="20" y="151"/>
                </a:lnTo>
                <a:lnTo>
                  <a:pt x="14" y="157"/>
                </a:lnTo>
                <a:lnTo>
                  <a:pt x="13" y="151"/>
                </a:lnTo>
                <a:lnTo>
                  <a:pt x="15" y="144"/>
                </a:lnTo>
                <a:lnTo>
                  <a:pt x="13" y="136"/>
                </a:lnTo>
                <a:lnTo>
                  <a:pt x="20" y="132"/>
                </a:lnTo>
                <a:lnTo>
                  <a:pt x="13" y="135"/>
                </a:lnTo>
                <a:lnTo>
                  <a:pt x="8" y="136"/>
                </a:lnTo>
                <a:lnTo>
                  <a:pt x="2" y="135"/>
                </a:lnTo>
                <a:lnTo>
                  <a:pt x="0" y="13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2" name="Freeform 1476"/>
          <p:cNvSpPr>
            <a:spLocks/>
          </p:cNvSpPr>
          <p:nvPr/>
        </p:nvSpPr>
        <p:spPr bwMode="auto">
          <a:xfrm>
            <a:off x="4152900" y="4565650"/>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0" y="0"/>
                </a:lnTo>
                <a:lnTo>
                  <a:pt x="6" y="3"/>
                </a:lnTo>
                <a:lnTo>
                  <a:pt x="6"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3" name="Freeform 1477"/>
          <p:cNvSpPr>
            <a:spLocks/>
          </p:cNvSpPr>
          <p:nvPr/>
        </p:nvSpPr>
        <p:spPr bwMode="auto">
          <a:xfrm>
            <a:off x="4329113" y="4241800"/>
            <a:ext cx="357187" cy="355600"/>
          </a:xfrm>
          <a:custGeom>
            <a:avLst/>
            <a:gdLst>
              <a:gd name="T0" fmla="*/ 0 w 755"/>
              <a:gd name="T1" fmla="*/ 0 h 760"/>
              <a:gd name="T2" fmla="*/ 0 w 755"/>
              <a:gd name="T3" fmla="*/ 0 h 760"/>
              <a:gd name="T4" fmla="*/ 0 w 755"/>
              <a:gd name="T5" fmla="*/ 0 h 760"/>
              <a:gd name="T6" fmla="*/ 0 w 755"/>
              <a:gd name="T7" fmla="*/ 0 h 760"/>
              <a:gd name="T8" fmla="*/ 0 w 755"/>
              <a:gd name="T9" fmla="*/ 0 h 760"/>
              <a:gd name="T10" fmla="*/ 0 w 755"/>
              <a:gd name="T11" fmla="*/ 0 h 760"/>
              <a:gd name="T12" fmla="*/ 0 w 755"/>
              <a:gd name="T13" fmla="*/ 0 h 760"/>
              <a:gd name="T14" fmla="*/ 0 w 755"/>
              <a:gd name="T15" fmla="*/ 0 h 760"/>
              <a:gd name="T16" fmla="*/ 0 w 755"/>
              <a:gd name="T17" fmla="*/ 0 h 760"/>
              <a:gd name="T18" fmla="*/ 0 w 755"/>
              <a:gd name="T19" fmla="*/ 0 h 760"/>
              <a:gd name="T20" fmla="*/ 0 w 755"/>
              <a:gd name="T21" fmla="*/ 0 h 760"/>
              <a:gd name="T22" fmla="*/ 0 w 755"/>
              <a:gd name="T23" fmla="*/ 0 h 760"/>
              <a:gd name="T24" fmla="*/ 0 w 755"/>
              <a:gd name="T25" fmla="*/ 0 h 760"/>
              <a:gd name="T26" fmla="*/ 0 w 755"/>
              <a:gd name="T27" fmla="*/ 0 h 760"/>
              <a:gd name="T28" fmla="*/ 0 w 755"/>
              <a:gd name="T29" fmla="*/ 0 h 760"/>
              <a:gd name="T30" fmla="*/ 0 w 755"/>
              <a:gd name="T31" fmla="*/ 0 h 760"/>
              <a:gd name="T32" fmla="*/ 0 w 755"/>
              <a:gd name="T33" fmla="*/ 0 h 760"/>
              <a:gd name="T34" fmla="*/ 0 w 755"/>
              <a:gd name="T35" fmla="*/ 0 h 760"/>
              <a:gd name="T36" fmla="*/ 0 w 755"/>
              <a:gd name="T37" fmla="*/ 0 h 760"/>
              <a:gd name="T38" fmla="*/ 0 w 755"/>
              <a:gd name="T39" fmla="*/ 0 h 760"/>
              <a:gd name="T40" fmla="*/ 0 w 755"/>
              <a:gd name="T41" fmla="*/ 0 h 760"/>
              <a:gd name="T42" fmla="*/ 0 w 755"/>
              <a:gd name="T43" fmla="*/ 0 h 760"/>
              <a:gd name="T44" fmla="*/ 0 w 755"/>
              <a:gd name="T45" fmla="*/ 0 h 760"/>
              <a:gd name="T46" fmla="*/ 0 w 755"/>
              <a:gd name="T47" fmla="*/ 0 h 760"/>
              <a:gd name="T48" fmla="*/ 0 w 755"/>
              <a:gd name="T49" fmla="*/ 0 h 760"/>
              <a:gd name="T50" fmla="*/ 0 w 755"/>
              <a:gd name="T51" fmla="*/ 0 h 760"/>
              <a:gd name="T52" fmla="*/ 0 w 755"/>
              <a:gd name="T53" fmla="*/ 0 h 760"/>
              <a:gd name="T54" fmla="*/ 0 w 755"/>
              <a:gd name="T55" fmla="*/ 0 h 760"/>
              <a:gd name="T56" fmla="*/ 0 w 755"/>
              <a:gd name="T57" fmla="*/ 0 h 760"/>
              <a:gd name="T58" fmla="*/ 0 w 755"/>
              <a:gd name="T59" fmla="*/ 0 h 760"/>
              <a:gd name="T60" fmla="*/ 0 w 755"/>
              <a:gd name="T61" fmla="*/ 0 h 760"/>
              <a:gd name="T62" fmla="*/ 0 w 755"/>
              <a:gd name="T63" fmla="*/ 0 h 760"/>
              <a:gd name="T64" fmla="*/ 0 w 755"/>
              <a:gd name="T65" fmla="*/ 0 h 760"/>
              <a:gd name="T66" fmla="*/ 0 w 755"/>
              <a:gd name="T67" fmla="*/ 0 h 760"/>
              <a:gd name="T68" fmla="*/ 0 w 755"/>
              <a:gd name="T69" fmla="*/ 0 h 760"/>
              <a:gd name="T70" fmla="*/ 0 w 755"/>
              <a:gd name="T71" fmla="*/ 0 h 760"/>
              <a:gd name="T72" fmla="*/ 0 w 755"/>
              <a:gd name="T73" fmla="*/ 0 h 760"/>
              <a:gd name="T74" fmla="*/ 0 w 755"/>
              <a:gd name="T75" fmla="*/ 0 h 760"/>
              <a:gd name="T76" fmla="*/ 0 w 755"/>
              <a:gd name="T77" fmla="*/ 0 h 760"/>
              <a:gd name="T78" fmla="*/ 0 w 755"/>
              <a:gd name="T79" fmla="*/ 0 h 760"/>
              <a:gd name="T80" fmla="*/ 0 w 755"/>
              <a:gd name="T81" fmla="*/ 0 h 760"/>
              <a:gd name="T82" fmla="*/ 0 w 755"/>
              <a:gd name="T83" fmla="*/ 0 h 760"/>
              <a:gd name="T84" fmla="*/ 0 w 755"/>
              <a:gd name="T85" fmla="*/ 0 h 760"/>
              <a:gd name="T86" fmla="*/ 0 w 755"/>
              <a:gd name="T87" fmla="*/ 0 h 760"/>
              <a:gd name="T88" fmla="*/ 0 w 755"/>
              <a:gd name="T89" fmla="*/ 0 h 760"/>
              <a:gd name="T90" fmla="*/ 0 w 755"/>
              <a:gd name="T91" fmla="*/ 0 h 760"/>
              <a:gd name="T92" fmla="*/ 0 w 755"/>
              <a:gd name="T93" fmla="*/ 0 h 760"/>
              <a:gd name="T94" fmla="*/ 0 w 755"/>
              <a:gd name="T95" fmla="*/ 0 h 760"/>
              <a:gd name="T96" fmla="*/ 0 w 755"/>
              <a:gd name="T97" fmla="*/ 0 h 760"/>
              <a:gd name="T98" fmla="*/ 0 w 755"/>
              <a:gd name="T99" fmla="*/ 0 h 760"/>
              <a:gd name="T100" fmla="*/ 0 w 755"/>
              <a:gd name="T101" fmla="*/ 0 h 760"/>
              <a:gd name="T102" fmla="*/ 0 w 755"/>
              <a:gd name="T103" fmla="*/ 0 h 760"/>
              <a:gd name="T104" fmla="*/ 0 w 755"/>
              <a:gd name="T105" fmla="*/ 0 h 760"/>
              <a:gd name="T106" fmla="*/ 0 w 755"/>
              <a:gd name="T107" fmla="*/ 0 h 760"/>
              <a:gd name="T108" fmla="*/ 0 w 755"/>
              <a:gd name="T109" fmla="*/ 0 h 760"/>
              <a:gd name="T110" fmla="*/ 0 w 755"/>
              <a:gd name="T111" fmla="*/ 0 h 760"/>
              <a:gd name="T112" fmla="*/ 0 w 755"/>
              <a:gd name="T113" fmla="*/ 0 h 760"/>
              <a:gd name="T114" fmla="*/ 0 w 755"/>
              <a:gd name="T115" fmla="*/ 0 h 760"/>
              <a:gd name="T116" fmla="*/ 0 w 755"/>
              <a:gd name="T117" fmla="*/ 0 h 76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55"/>
              <a:gd name="T178" fmla="*/ 0 h 760"/>
              <a:gd name="T179" fmla="*/ 755 w 755"/>
              <a:gd name="T180" fmla="*/ 760 h 76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55" h="760">
                <a:moveTo>
                  <a:pt x="0" y="473"/>
                </a:moveTo>
                <a:lnTo>
                  <a:pt x="0" y="472"/>
                </a:lnTo>
                <a:lnTo>
                  <a:pt x="2" y="466"/>
                </a:lnTo>
                <a:lnTo>
                  <a:pt x="2" y="464"/>
                </a:lnTo>
                <a:lnTo>
                  <a:pt x="3" y="457"/>
                </a:lnTo>
                <a:lnTo>
                  <a:pt x="4" y="450"/>
                </a:lnTo>
                <a:lnTo>
                  <a:pt x="3" y="444"/>
                </a:lnTo>
                <a:lnTo>
                  <a:pt x="2" y="437"/>
                </a:lnTo>
                <a:lnTo>
                  <a:pt x="4" y="430"/>
                </a:lnTo>
                <a:lnTo>
                  <a:pt x="5" y="423"/>
                </a:lnTo>
                <a:lnTo>
                  <a:pt x="5" y="417"/>
                </a:lnTo>
                <a:lnTo>
                  <a:pt x="4" y="412"/>
                </a:lnTo>
                <a:lnTo>
                  <a:pt x="4" y="405"/>
                </a:lnTo>
                <a:lnTo>
                  <a:pt x="5" y="401"/>
                </a:lnTo>
                <a:lnTo>
                  <a:pt x="6" y="394"/>
                </a:lnTo>
                <a:lnTo>
                  <a:pt x="6" y="389"/>
                </a:lnTo>
                <a:lnTo>
                  <a:pt x="7" y="382"/>
                </a:lnTo>
                <a:lnTo>
                  <a:pt x="20" y="382"/>
                </a:lnTo>
                <a:lnTo>
                  <a:pt x="26" y="380"/>
                </a:lnTo>
                <a:lnTo>
                  <a:pt x="29" y="373"/>
                </a:lnTo>
                <a:lnTo>
                  <a:pt x="30" y="365"/>
                </a:lnTo>
                <a:lnTo>
                  <a:pt x="31" y="359"/>
                </a:lnTo>
                <a:lnTo>
                  <a:pt x="29" y="352"/>
                </a:lnTo>
                <a:lnTo>
                  <a:pt x="34" y="344"/>
                </a:lnTo>
                <a:lnTo>
                  <a:pt x="37" y="337"/>
                </a:lnTo>
                <a:lnTo>
                  <a:pt x="42" y="334"/>
                </a:lnTo>
                <a:lnTo>
                  <a:pt x="41" y="326"/>
                </a:lnTo>
                <a:lnTo>
                  <a:pt x="43" y="321"/>
                </a:lnTo>
                <a:lnTo>
                  <a:pt x="50" y="319"/>
                </a:lnTo>
                <a:lnTo>
                  <a:pt x="56" y="317"/>
                </a:lnTo>
                <a:lnTo>
                  <a:pt x="59" y="310"/>
                </a:lnTo>
                <a:lnTo>
                  <a:pt x="59" y="308"/>
                </a:lnTo>
                <a:lnTo>
                  <a:pt x="60" y="302"/>
                </a:lnTo>
                <a:lnTo>
                  <a:pt x="63" y="295"/>
                </a:lnTo>
                <a:lnTo>
                  <a:pt x="58" y="287"/>
                </a:lnTo>
                <a:lnTo>
                  <a:pt x="59" y="280"/>
                </a:lnTo>
                <a:lnTo>
                  <a:pt x="62" y="273"/>
                </a:lnTo>
                <a:lnTo>
                  <a:pt x="68" y="275"/>
                </a:lnTo>
                <a:lnTo>
                  <a:pt x="72" y="268"/>
                </a:lnTo>
                <a:lnTo>
                  <a:pt x="74" y="261"/>
                </a:lnTo>
                <a:lnTo>
                  <a:pt x="74" y="254"/>
                </a:lnTo>
                <a:lnTo>
                  <a:pt x="70" y="247"/>
                </a:lnTo>
                <a:lnTo>
                  <a:pt x="68" y="240"/>
                </a:lnTo>
                <a:lnTo>
                  <a:pt x="69" y="237"/>
                </a:lnTo>
                <a:lnTo>
                  <a:pt x="68" y="229"/>
                </a:lnTo>
                <a:lnTo>
                  <a:pt x="67" y="222"/>
                </a:lnTo>
                <a:lnTo>
                  <a:pt x="67" y="219"/>
                </a:lnTo>
                <a:lnTo>
                  <a:pt x="61" y="212"/>
                </a:lnTo>
                <a:lnTo>
                  <a:pt x="58" y="205"/>
                </a:lnTo>
                <a:lnTo>
                  <a:pt x="54" y="198"/>
                </a:lnTo>
                <a:lnTo>
                  <a:pt x="53" y="190"/>
                </a:lnTo>
                <a:lnTo>
                  <a:pt x="55" y="183"/>
                </a:lnTo>
                <a:lnTo>
                  <a:pt x="57" y="176"/>
                </a:lnTo>
                <a:lnTo>
                  <a:pt x="58" y="174"/>
                </a:lnTo>
                <a:lnTo>
                  <a:pt x="59" y="174"/>
                </a:lnTo>
                <a:lnTo>
                  <a:pt x="59" y="173"/>
                </a:lnTo>
                <a:lnTo>
                  <a:pt x="60" y="173"/>
                </a:lnTo>
                <a:lnTo>
                  <a:pt x="64" y="166"/>
                </a:lnTo>
                <a:lnTo>
                  <a:pt x="61" y="159"/>
                </a:lnTo>
                <a:lnTo>
                  <a:pt x="63" y="151"/>
                </a:lnTo>
                <a:lnTo>
                  <a:pt x="63" y="149"/>
                </a:lnTo>
                <a:lnTo>
                  <a:pt x="62" y="142"/>
                </a:lnTo>
                <a:lnTo>
                  <a:pt x="62" y="134"/>
                </a:lnTo>
                <a:lnTo>
                  <a:pt x="63" y="126"/>
                </a:lnTo>
                <a:lnTo>
                  <a:pt x="63" y="119"/>
                </a:lnTo>
                <a:lnTo>
                  <a:pt x="63" y="113"/>
                </a:lnTo>
                <a:lnTo>
                  <a:pt x="65" y="106"/>
                </a:lnTo>
                <a:lnTo>
                  <a:pt x="72" y="99"/>
                </a:lnTo>
                <a:lnTo>
                  <a:pt x="80" y="92"/>
                </a:lnTo>
                <a:lnTo>
                  <a:pt x="85" y="84"/>
                </a:lnTo>
                <a:lnTo>
                  <a:pt x="88" y="78"/>
                </a:lnTo>
                <a:lnTo>
                  <a:pt x="91" y="71"/>
                </a:lnTo>
                <a:lnTo>
                  <a:pt x="92" y="63"/>
                </a:lnTo>
                <a:lnTo>
                  <a:pt x="93" y="57"/>
                </a:lnTo>
                <a:lnTo>
                  <a:pt x="93" y="50"/>
                </a:lnTo>
                <a:lnTo>
                  <a:pt x="94" y="43"/>
                </a:lnTo>
                <a:lnTo>
                  <a:pt x="94" y="36"/>
                </a:lnTo>
                <a:lnTo>
                  <a:pt x="100" y="31"/>
                </a:lnTo>
                <a:lnTo>
                  <a:pt x="108" y="23"/>
                </a:lnTo>
                <a:lnTo>
                  <a:pt x="114" y="17"/>
                </a:lnTo>
                <a:lnTo>
                  <a:pt x="120" y="14"/>
                </a:lnTo>
                <a:lnTo>
                  <a:pt x="124" y="13"/>
                </a:lnTo>
                <a:lnTo>
                  <a:pt x="131" y="12"/>
                </a:lnTo>
                <a:lnTo>
                  <a:pt x="138" y="10"/>
                </a:lnTo>
                <a:lnTo>
                  <a:pt x="144" y="12"/>
                </a:lnTo>
                <a:lnTo>
                  <a:pt x="148" y="12"/>
                </a:lnTo>
                <a:lnTo>
                  <a:pt x="154" y="11"/>
                </a:lnTo>
                <a:lnTo>
                  <a:pt x="161" y="12"/>
                </a:lnTo>
                <a:lnTo>
                  <a:pt x="166" y="11"/>
                </a:lnTo>
                <a:lnTo>
                  <a:pt x="171" y="4"/>
                </a:lnTo>
                <a:lnTo>
                  <a:pt x="178" y="1"/>
                </a:lnTo>
                <a:lnTo>
                  <a:pt x="182" y="0"/>
                </a:lnTo>
                <a:lnTo>
                  <a:pt x="188" y="4"/>
                </a:lnTo>
                <a:lnTo>
                  <a:pt x="202" y="10"/>
                </a:lnTo>
                <a:lnTo>
                  <a:pt x="208" y="13"/>
                </a:lnTo>
                <a:lnTo>
                  <a:pt x="215" y="17"/>
                </a:lnTo>
                <a:lnTo>
                  <a:pt x="221" y="19"/>
                </a:lnTo>
                <a:lnTo>
                  <a:pt x="229" y="17"/>
                </a:lnTo>
                <a:lnTo>
                  <a:pt x="235" y="21"/>
                </a:lnTo>
                <a:lnTo>
                  <a:pt x="237" y="22"/>
                </a:lnTo>
                <a:lnTo>
                  <a:pt x="243" y="30"/>
                </a:lnTo>
                <a:lnTo>
                  <a:pt x="248" y="37"/>
                </a:lnTo>
                <a:lnTo>
                  <a:pt x="253" y="44"/>
                </a:lnTo>
                <a:lnTo>
                  <a:pt x="257" y="52"/>
                </a:lnTo>
                <a:lnTo>
                  <a:pt x="260" y="58"/>
                </a:lnTo>
                <a:lnTo>
                  <a:pt x="264" y="66"/>
                </a:lnTo>
                <a:lnTo>
                  <a:pt x="271" y="70"/>
                </a:lnTo>
                <a:lnTo>
                  <a:pt x="275" y="70"/>
                </a:lnTo>
                <a:lnTo>
                  <a:pt x="281" y="68"/>
                </a:lnTo>
                <a:lnTo>
                  <a:pt x="283" y="66"/>
                </a:lnTo>
                <a:lnTo>
                  <a:pt x="287" y="60"/>
                </a:lnTo>
                <a:lnTo>
                  <a:pt x="290" y="61"/>
                </a:lnTo>
                <a:lnTo>
                  <a:pt x="296" y="62"/>
                </a:lnTo>
                <a:lnTo>
                  <a:pt x="303" y="58"/>
                </a:lnTo>
                <a:lnTo>
                  <a:pt x="309" y="53"/>
                </a:lnTo>
                <a:lnTo>
                  <a:pt x="317" y="49"/>
                </a:lnTo>
                <a:lnTo>
                  <a:pt x="324" y="43"/>
                </a:lnTo>
                <a:lnTo>
                  <a:pt x="325" y="43"/>
                </a:lnTo>
                <a:lnTo>
                  <a:pt x="332" y="44"/>
                </a:lnTo>
                <a:lnTo>
                  <a:pt x="338" y="45"/>
                </a:lnTo>
                <a:lnTo>
                  <a:pt x="345" y="49"/>
                </a:lnTo>
                <a:lnTo>
                  <a:pt x="351" y="53"/>
                </a:lnTo>
                <a:lnTo>
                  <a:pt x="352" y="53"/>
                </a:lnTo>
                <a:lnTo>
                  <a:pt x="355" y="57"/>
                </a:lnTo>
                <a:lnTo>
                  <a:pt x="361" y="62"/>
                </a:lnTo>
                <a:lnTo>
                  <a:pt x="363" y="66"/>
                </a:lnTo>
                <a:lnTo>
                  <a:pt x="366" y="63"/>
                </a:lnTo>
                <a:lnTo>
                  <a:pt x="372" y="66"/>
                </a:lnTo>
                <a:lnTo>
                  <a:pt x="378" y="74"/>
                </a:lnTo>
                <a:lnTo>
                  <a:pt x="383" y="77"/>
                </a:lnTo>
                <a:lnTo>
                  <a:pt x="389" y="79"/>
                </a:lnTo>
                <a:lnTo>
                  <a:pt x="395" y="82"/>
                </a:lnTo>
                <a:lnTo>
                  <a:pt x="396" y="82"/>
                </a:lnTo>
                <a:lnTo>
                  <a:pt x="399" y="83"/>
                </a:lnTo>
                <a:lnTo>
                  <a:pt x="406" y="83"/>
                </a:lnTo>
                <a:lnTo>
                  <a:pt x="411" y="84"/>
                </a:lnTo>
                <a:lnTo>
                  <a:pt x="418" y="84"/>
                </a:lnTo>
                <a:lnTo>
                  <a:pt x="424" y="84"/>
                </a:lnTo>
                <a:lnTo>
                  <a:pt x="427" y="85"/>
                </a:lnTo>
                <a:lnTo>
                  <a:pt x="433" y="85"/>
                </a:lnTo>
                <a:lnTo>
                  <a:pt x="439" y="86"/>
                </a:lnTo>
                <a:lnTo>
                  <a:pt x="444" y="78"/>
                </a:lnTo>
                <a:lnTo>
                  <a:pt x="449" y="70"/>
                </a:lnTo>
                <a:lnTo>
                  <a:pt x="453" y="65"/>
                </a:lnTo>
                <a:lnTo>
                  <a:pt x="459" y="58"/>
                </a:lnTo>
                <a:lnTo>
                  <a:pt x="461" y="57"/>
                </a:lnTo>
                <a:lnTo>
                  <a:pt x="474" y="49"/>
                </a:lnTo>
                <a:lnTo>
                  <a:pt x="480" y="47"/>
                </a:lnTo>
                <a:lnTo>
                  <a:pt x="492" y="44"/>
                </a:lnTo>
                <a:lnTo>
                  <a:pt x="499" y="42"/>
                </a:lnTo>
                <a:lnTo>
                  <a:pt x="502" y="41"/>
                </a:lnTo>
                <a:lnTo>
                  <a:pt x="508" y="39"/>
                </a:lnTo>
                <a:lnTo>
                  <a:pt x="514" y="39"/>
                </a:lnTo>
                <a:lnTo>
                  <a:pt x="520" y="41"/>
                </a:lnTo>
                <a:lnTo>
                  <a:pt x="527" y="42"/>
                </a:lnTo>
                <a:lnTo>
                  <a:pt x="533" y="42"/>
                </a:lnTo>
                <a:lnTo>
                  <a:pt x="539" y="41"/>
                </a:lnTo>
                <a:lnTo>
                  <a:pt x="551" y="41"/>
                </a:lnTo>
                <a:lnTo>
                  <a:pt x="558" y="43"/>
                </a:lnTo>
                <a:lnTo>
                  <a:pt x="564" y="44"/>
                </a:lnTo>
                <a:lnTo>
                  <a:pt x="570" y="47"/>
                </a:lnTo>
                <a:lnTo>
                  <a:pt x="574" y="49"/>
                </a:lnTo>
                <a:lnTo>
                  <a:pt x="580" y="52"/>
                </a:lnTo>
                <a:lnTo>
                  <a:pt x="587" y="57"/>
                </a:lnTo>
                <a:lnTo>
                  <a:pt x="590" y="58"/>
                </a:lnTo>
                <a:lnTo>
                  <a:pt x="596" y="62"/>
                </a:lnTo>
                <a:lnTo>
                  <a:pt x="602" y="61"/>
                </a:lnTo>
                <a:lnTo>
                  <a:pt x="608" y="65"/>
                </a:lnTo>
                <a:lnTo>
                  <a:pt x="614" y="65"/>
                </a:lnTo>
                <a:lnTo>
                  <a:pt x="620" y="59"/>
                </a:lnTo>
                <a:lnTo>
                  <a:pt x="623" y="52"/>
                </a:lnTo>
                <a:lnTo>
                  <a:pt x="629" y="49"/>
                </a:lnTo>
                <a:lnTo>
                  <a:pt x="634" y="42"/>
                </a:lnTo>
                <a:lnTo>
                  <a:pt x="641" y="35"/>
                </a:lnTo>
                <a:lnTo>
                  <a:pt x="647" y="30"/>
                </a:lnTo>
                <a:lnTo>
                  <a:pt x="653" y="27"/>
                </a:lnTo>
                <a:lnTo>
                  <a:pt x="665" y="26"/>
                </a:lnTo>
                <a:lnTo>
                  <a:pt x="666" y="19"/>
                </a:lnTo>
                <a:lnTo>
                  <a:pt x="669" y="17"/>
                </a:lnTo>
                <a:lnTo>
                  <a:pt x="671" y="13"/>
                </a:lnTo>
                <a:lnTo>
                  <a:pt x="689" y="13"/>
                </a:lnTo>
                <a:lnTo>
                  <a:pt x="692" y="20"/>
                </a:lnTo>
                <a:lnTo>
                  <a:pt x="696" y="27"/>
                </a:lnTo>
                <a:lnTo>
                  <a:pt x="700" y="34"/>
                </a:lnTo>
                <a:lnTo>
                  <a:pt x="700" y="35"/>
                </a:lnTo>
                <a:lnTo>
                  <a:pt x="703" y="38"/>
                </a:lnTo>
                <a:lnTo>
                  <a:pt x="708" y="45"/>
                </a:lnTo>
                <a:lnTo>
                  <a:pt x="711" y="52"/>
                </a:lnTo>
                <a:lnTo>
                  <a:pt x="715" y="60"/>
                </a:lnTo>
                <a:lnTo>
                  <a:pt x="717" y="63"/>
                </a:lnTo>
                <a:lnTo>
                  <a:pt x="719" y="71"/>
                </a:lnTo>
                <a:lnTo>
                  <a:pt x="720" y="78"/>
                </a:lnTo>
                <a:lnTo>
                  <a:pt x="721" y="84"/>
                </a:lnTo>
                <a:lnTo>
                  <a:pt x="722" y="91"/>
                </a:lnTo>
                <a:lnTo>
                  <a:pt x="723" y="98"/>
                </a:lnTo>
                <a:lnTo>
                  <a:pt x="724" y="105"/>
                </a:lnTo>
                <a:lnTo>
                  <a:pt x="725" y="111"/>
                </a:lnTo>
                <a:lnTo>
                  <a:pt x="724" y="114"/>
                </a:lnTo>
                <a:lnTo>
                  <a:pt x="724" y="121"/>
                </a:lnTo>
                <a:lnTo>
                  <a:pt x="727" y="122"/>
                </a:lnTo>
                <a:lnTo>
                  <a:pt x="740" y="122"/>
                </a:lnTo>
                <a:lnTo>
                  <a:pt x="742" y="122"/>
                </a:lnTo>
                <a:lnTo>
                  <a:pt x="745" y="125"/>
                </a:lnTo>
                <a:lnTo>
                  <a:pt x="749" y="132"/>
                </a:lnTo>
                <a:lnTo>
                  <a:pt x="755" y="138"/>
                </a:lnTo>
                <a:lnTo>
                  <a:pt x="753" y="144"/>
                </a:lnTo>
                <a:lnTo>
                  <a:pt x="753" y="151"/>
                </a:lnTo>
                <a:lnTo>
                  <a:pt x="752" y="157"/>
                </a:lnTo>
                <a:lnTo>
                  <a:pt x="751" y="165"/>
                </a:lnTo>
                <a:lnTo>
                  <a:pt x="748" y="171"/>
                </a:lnTo>
                <a:lnTo>
                  <a:pt x="753" y="178"/>
                </a:lnTo>
                <a:lnTo>
                  <a:pt x="752" y="186"/>
                </a:lnTo>
                <a:lnTo>
                  <a:pt x="747" y="191"/>
                </a:lnTo>
                <a:lnTo>
                  <a:pt x="741" y="196"/>
                </a:lnTo>
                <a:lnTo>
                  <a:pt x="734" y="200"/>
                </a:lnTo>
                <a:lnTo>
                  <a:pt x="728" y="205"/>
                </a:lnTo>
                <a:lnTo>
                  <a:pt x="722" y="210"/>
                </a:lnTo>
                <a:lnTo>
                  <a:pt x="716" y="207"/>
                </a:lnTo>
                <a:lnTo>
                  <a:pt x="713" y="206"/>
                </a:lnTo>
                <a:lnTo>
                  <a:pt x="708" y="213"/>
                </a:lnTo>
                <a:lnTo>
                  <a:pt x="705" y="220"/>
                </a:lnTo>
                <a:lnTo>
                  <a:pt x="699" y="227"/>
                </a:lnTo>
                <a:lnTo>
                  <a:pt x="699" y="234"/>
                </a:lnTo>
                <a:lnTo>
                  <a:pt x="695" y="238"/>
                </a:lnTo>
                <a:lnTo>
                  <a:pt x="692" y="244"/>
                </a:lnTo>
                <a:lnTo>
                  <a:pt x="688" y="251"/>
                </a:lnTo>
                <a:lnTo>
                  <a:pt x="685" y="259"/>
                </a:lnTo>
                <a:lnTo>
                  <a:pt x="684" y="266"/>
                </a:lnTo>
                <a:lnTo>
                  <a:pt x="682" y="272"/>
                </a:lnTo>
                <a:lnTo>
                  <a:pt x="682" y="278"/>
                </a:lnTo>
                <a:lnTo>
                  <a:pt x="681" y="286"/>
                </a:lnTo>
                <a:lnTo>
                  <a:pt x="680" y="292"/>
                </a:lnTo>
                <a:lnTo>
                  <a:pt x="678" y="296"/>
                </a:lnTo>
                <a:lnTo>
                  <a:pt x="676" y="299"/>
                </a:lnTo>
                <a:lnTo>
                  <a:pt x="670" y="300"/>
                </a:lnTo>
                <a:lnTo>
                  <a:pt x="666" y="307"/>
                </a:lnTo>
                <a:lnTo>
                  <a:pt x="666" y="308"/>
                </a:lnTo>
                <a:lnTo>
                  <a:pt x="666" y="309"/>
                </a:lnTo>
                <a:lnTo>
                  <a:pt x="665" y="316"/>
                </a:lnTo>
                <a:lnTo>
                  <a:pt x="668" y="324"/>
                </a:lnTo>
                <a:lnTo>
                  <a:pt x="666" y="329"/>
                </a:lnTo>
                <a:lnTo>
                  <a:pt x="665" y="336"/>
                </a:lnTo>
                <a:lnTo>
                  <a:pt x="666" y="339"/>
                </a:lnTo>
                <a:lnTo>
                  <a:pt x="660" y="345"/>
                </a:lnTo>
                <a:lnTo>
                  <a:pt x="654" y="347"/>
                </a:lnTo>
                <a:lnTo>
                  <a:pt x="641" y="358"/>
                </a:lnTo>
                <a:lnTo>
                  <a:pt x="640" y="358"/>
                </a:lnTo>
                <a:lnTo>
                  <a:pt x="646" y="360"/>
                </a:lnTo>
                <a:lnTo>
                  <a:pt x="645" y="367"/>
                </a:lnTo>
                <a:lnTo>
                  <a:pt x="645" y="368"/>
                </a:lnTo>
                <a:lnTo>
                  <a:pt x="641" y="374"/>
                </a:lnTo>
                <a:lnTo>
                  <a:pt x="641" y="377"/>
                </a:lnTo>
                <a:lnTo>
                  <a:pt x="641" y="384"/>
                </a:lnTo>
                <a:lnTo>
                  <a:pt x="640" y="391"/>
                </a:lnTo>
                <a:lnTo>
                  <a:pt x="639" y="398"/>
                </a:lnTo>
                <a:lnTo>
                  <a:pt x="638" y="404"/>
                </a:lnTo>
                <a:lnTo>
                  <a:pt x="632" y="410"/>
                </a:lnTo>
                <a:lnTo>
                  <a:pt x="626" y="416"/>
                </a:lnTo>
                <a:lnTo>
                  <a:pt x="620" y="416"/>
                </a:lnTo>
                <a:lnTo>
                  <a:pt x="614" y="417"/>
                </a:lnTo>
                <a:lnTo>
                  <a:pt x="612" y="418"/>
                </a:lnTo>
                <a:lnTo>
                  <a:pt x="615" y="425"/>
                </a:lnTo>
                <a:lnTo>
                  <a:pt x="611" y="429"/>
                </a:lnTo>
                <a:lnTo>
                  <a:pt x="605" y="431"/>
                </a:lnTo>
                <a:lnTo>
                  <a:pt x="602" y="438"/>
                </a:lnTo>
                <a:lnTo>
                  <a:pt x="603" y="445"/>
                </a:lnTo>
                <a:lnTo>
                  <a:pt x="603" y="452"/>
                </a:lnTo>
                <a:lnTo>
                  <a:pt x="600" y="458"/>
                </a:lnTo>
                <a:lnTo>
                  <a:pt x="601" y="464"/>
                </a:lnTo>
                <a:lnTo>
                  <a:pt x="601" y="468"/>
                </a:lnTo>
                <a:lnTo>
                  <a:pt x="596" y="474"/>
                </a:lnTo>
                <a:lnTo>
                  <a:pt x="592" y="481"/>
                </a:lnTo>
                <a:lnTo>
                  <a:pt x="590" y="488"/>
                </a:lnTo>
                <a:lnTo>
                  <a:pt x="591" y="495"/>
                </a:lnTo>
                <a:lnTo>
                  <a:pt x="588" y="502"/>
                </a:lnTo>
                <a:lnTo>
                  <a:pt x="582" y="509"/>
                </a:lnTo>
                <a:lnTo>
                  <a:pt x="579" y="512"/>
                </a:lnTo>
                <a:lnTo>
                  <a:pt x="575" y="520"/>
                </a:lnTo>
                <a:lnTo>
                  <a:pt x="575" y="527"/>
                </a:lnTo>
                <a:lnTo>
                  <a:pt x="579" y="533"/>
                </a:lnTo>
                <a:lnTo>
                  <a:pt x="575" y="539"/>
                </a:lnTo>
                <a:lnTo>
                  <a:pt x="570" y="545"/>
                </a:lnTo>
                <a:lnTo>
                  <a:pt x="564" y="551"/>
                </a:lnTo>
                <a:lnTo>
                  <a:pt x="560" y="558"/>
                </a:lnTo>
                <a:lnTo>
                  <a:pt x="561" y="565"/>
                </a:lnTo>
                <a:lnTo>
                  <a:pt x="560" y="571"/>
                </a:lnTo>
                <a:lnTo>
                  <a:pt x="554" y="576"/>
                </a:lnTo>
                <a:lnTo>
                  <a:pt x="551" y="581"/>
                </a:lnTo>
                <a:lnTo>
                  <a:pt x="547" y="589"/>
                </a:lnTo>
                <a:lnTo>
                  <a:pt x="541" y="589"/>
                </a:lnTo>
                <a:lnTo>
                  <a:pt x="537" y="589"/>
                </a:lnTo>
                <a:lnTo>
                  <a:pt x="532" y="586"/>
                </a:lnTo>
                <a:lnTo>
                  <a:pt x="531" y="585"/>
                </a:lnTo>
                <a:lnTo>
                  <a:pt x="530" y="578"/>
                </a:lnTo>
                <a:lnTo>
                  <a:pt x="529" y="571"/>
                </a:lnTo>
                <a:lnTo>
                  <a:pt x="529" y="566"/>
                </a:lnTo>
                <a:lnTo>
                  <a:pt x="526" y="562"/>
                </a:lnTo>
                <a:lnTo>
                  <a:pt x="519" y="560"/>
                </a:lnTo>
                <a:lnTo>
                  <a:pt x="517" y="554"/>
                </a:lnTo>
                <a:lnTo>
                  <a:pt x="515" y="547"/>
                </a:lnTo>
                <a:lnTo>
                  <a:pt x="508" y="545"/>
                </a:lnTo>
                <a:lnTo>
                  <a:pt x="502" y="541"/>
                </a:lnTo>
                <a:lnTo>
                  <a:pt x="500" y="534"/>
                </a:lnTo>
                <a:lnTo>
                  <a:pt x="498" y="541"/>
                </a:lnTo>
                <a:lnTo>
                  <a:pt x="497" y="547"/>
                </a:lnTo>
                <a:lnTo>
                  <a:pt x="494" y="554"/>
                </a:lnTo>
                <a:lnTo>
                  <a:pt x="479" y="554"/>
                </a:lnTo>
                <a:lnTo>
                  <a:pt x="473" y="546"/>
                </a:lnTo>
                <a:lnTo>
                  <a:pt x="467" y="549"/>
                </a:lnTo>
                <a:lnTo>
                  <a:pt x="461" y="553"/>
                </a:lnTo>
                <a:lnTo>
                  <a:pt x="457" y="558"/>
                </a:lnTo>
                <a:lnTo>
                  <a:pt x="452" y="561"/>
                </a:lnTo>
                <a:lnTo>
                  <a:pt x="447" y="568"/>
                </a:lnTo>
                <a:lnTo>
                  <a:pt x="445" y="575"/>
                </a:lnTo>
                <a:lnTo>
                  <a:pt x="443" y="582"/>
                </a:lnTo>
                <a:lnTo>
                  <a:pt x="439" y="582"/>
                </a:lnTo>
                <a:lnTo>
                  <a:pt x="433" y="589"/>
                </a:lnTo>
                <a:lnTo>
                  <a:pt x="427" y="592"/>
                </a:lnTo>
                <a:lnTo>
                  <a:pt x="422" y="598"/>
                </a:lnTo>
                <a:lnTo>
                  <a:pt x="418" y="603"/>
                </a:lnTo>
                <a:lnTo>
                  <a:pt x="413" y="611"/>
                </a:lnTo>
                <a:lnTo>
                  <a:pt x="407" y="617"/>
                </a:lnTo>
                <a:lnTo>
                  <a:pt x="402" y="624"/>
                </a:lnTo>
                <a:lnTo>
                  <a:pt x="398" y="631"/>
                </a:lnTo>
                <a:lnTo>
                  <a:pt x="392" y="634"/>
                </a:lnTo>
                <a:lnTo>
                  <a:pt x="390" y="637"/>
                </a:lnTo>
                <a:lnTo>
                  <a:pt x="390" y="645"/>
                </a:lnTo>
                <a:lnTo>
                  <a:pt x="388" y="648"/>
                </a:lnTo>
                <a:lnTo>
                  <a:pt x="393" y="654"/>
                </a:lnTo>
                <a:lnTo>
                  <a:pt x="390" y="662"/>
                </a:lnTo>
                <a:lnTo>
                  <a:pt x="390" y="667"/>
                </a:lnTo>
                <a:lnTo>
                  <a:pt x="388" y="675"/>
                </a:lnTo>
                <a:lnTo>
                  <a:pt x="388" y="681"/>
                </a:lnTo>
                <a:lnTo>
                  <a:pt x="387" y="688"/>
                </a:lnTo>
                <a:lnTo>
                  <a:pt x="383" y="694"/>
                </a:lnTo>
                <a:lnTo>
                  <a:pt x="381" y="700"/>
                </a:lnTo>
                <a:lnTo>
                  <a:pt x="378" y="708"/>
                </a:lnTo>
                <a:lnTo>
                  <a:pt x="376" y="714"/>
                </a:lnTo>
                <a:lnTo>
                  <a:pt x="372" y="718"/>
                </a:lnTo>
                <a:lnTo>
                  <a:pt x="369" y="719"/>
                </a:lnTo>
                <a:lnTo>
                  <a:pt x="366" y="726"/>
                </a:lnTo>
                <a:lnTo>
                  <a:pt x="360" y="722"/>
                </a:lnTo>
                <a:lnTo>
                  <a:pt x="361" y="714"/>
                </a:lnTo>
                <a:lnTo>
                  <a:pt x="356" y="716"/>
                </a:lnTo>
                <a:lnTo>
                  <a:pt x="352" y="710"/>
                </a:lnTo>
                <a:lnTo>
                  <a:pt x="350" y="708"/>
                </a:lnTo>
                <a:lnTo>
                  <a:pt x="352" y="715"/>
                </a:lnTo>
                <a:lnTo>
                  <a:pt x="353" y="719"/>
                </a:lnTo>
                <a:lnTo>
                  <a:pt x="356" y="726"/>
                </a:lnTo>
                <a:lnTo>
                  <a:pt x="357" y="732"/>
                </a:lnTo>
                <a:lnTo>
                  <a:pt x="352" y="739"/>
                </a:lnTo>
                <a:lnTo>
                  <a:pt x="345" y="737"/>
                </a:lnTo>
                <a:lnTo>
                  <a:pt x="339" y="737"/>
                </a:lnTo>
                <a:lnTo>
                  <a:pt x="332" y="739"/>
                </a:lnTo>
                <a:lnTo>
                  <a:pt x="327" y="739"/>
                </a:lnTo>
                <a:lnTo>
                  <a:pt x="320" y="740"/>
                </a:lnTo>
                <a:lnTo>
                  <a:pt x="320" y="742"/>
                </a:lnTo>
                <a:lnTo>
                  <a:pt x="313" y="740"/>
                </a:lnTo>
                <a:lnTo>
                  <a:pt x="307" y="736"/>
                </a:lnTo>
                <a:lnTo>
                  <a:pt x="305" y="732"/>
                </a:lnTo>
                <a:lnTo>
                  <a:pt x="307" y="726"/>
                </a:lnTo>
                <a:lnTo>
                  <a:pt x="304" y="728"/>
                </a:lnTo>
                <a:lnTo>
                  <a:pt x="304" y="735"/>
                </a:lnTo>
                <a:lnTo>
                  <a:pt x="300" y="737"/>
                </a:lnTo>
                <a:lnTo>
                  <a:pt x="294" y="736"/>
                </a:lnTo>
                <a:lnTo>
                  <a:pt x="287" y="738"/>
                </a:lnTo>
                <a:lnTo>
                  <a:pt x="287" y="737"/>
                </a:lnTo>
                <a:lnTo>
                  <a:pt x="281" y="730"/>
                </a:lnTo>
                <a:lnTo>
                  <a:pt x="276" y="724"/>
                </a:lnTo>
                <a:lnTo>
                  <a:pt x="281" y="731"/>
                </a:lnTo>
                <a:lnTo>
                  <a:pt x="281" y="738"/>
                </a:lnTo>
                <a:lnTo>
                  <a:pt x="279" y="745"/>
                </a:lnTo>
                <a:lnTo>
                  <a:pt x="273" y="742"/>
                </a:lnTo>
                <a:lnTo>
                  <a:pt x="272" y="736"/>
                </a:lnTo>
                <a:lnTo>
                  <a:pt x="273" y="729"/>
                </a:lnTo>
                <a:lnTo>
                  <a:pt x="272" y="726"/>
                </a:lnTo>
                <a:lnTo>
                  <a:pt x="266" y="728"/>
                </a:lnTo>
                <a:lnTo>
                  <a:pt x="266" y="730"/>
                </a:lnTo>
                <a:lnTo>
                  <a:pt x="270" y="737"/>
                </a:lnTo>
                <a:lnTo>
                  <a:pt x="270" y="744"/>
                </a:lnTo>
                <a:lnTo>
                  <a:pt x="271" y="745"/>
                </a:lnTo>
                <a:lnTo>
                  <a:pt x="269" y="752"/>
                </a:lnTo>
                <a:lnTo>
                  <a:pt x="263" y="747"/>
                </a:lnTo>
                <a:lnTo>
                  <a:pt x="261" y="740"/>
                </a:lnTo>
                <a:lnTo>
                  <a:pt x="263" y="735"/>
                </a:lnTo>
                <a:lnTo>
                  <a:pt x="262" y="732"/>
                </a:lnTo>
                <a:lnTo>
                  <a:pt x="258" y="726"/>
                </a:lnTo>
                <a:lnTo>
                  <a:pt x="259" y="719"/>
                </a:lnTo>
                <a:lnTo>
                  <a:pt x="257" y="720"/>
                </a:lnTo>
                <a:lnTo>
                  <a:pt x="258" y="728"/>
                </a:lnTo>
                <a:lnTo>
                  <a:pt x="261" y="735"/>
                </a:lnTo>
                <a:lnTo>
                  <a:pt x="260" y="742"/>
                </a:lnTo>
                <a:lnTo>
                  <a:pt x="261" y="748"/>
                </a:lnTo>
                <a:lnTo>
                  <a:pt x="259" y="754"/>
                </a:lnTo>
                <a:lnTo>
                  <a:pt x="253" y="754"/>
                </a:lnTo>
                <a:lnTo>
                  <a:pt x="255" y="747"/>
                </a:lnTo>
                <a:lnTo>
                  <a:pt x="255" y="740"/>
                </a:lnTo>
                <a:lnTo>
                  <a:pt x="255" y="734"/>
                </a:lnTo>
                <a:lnTo>
                  <a:pt x="253" y="738"/>
                </a:lnTo>
                <a:lnTo>
                  <a:pt x="253" y="739"/>
                </a:lnTo>
                <a:lnTo>
                  <a:pt x="252" y="746"/>
                </a:lnTo>
                <a:lnTo>
                  <a:pt x="251" y="739"/>
                </a:lnTo>
                <a:lnTo>
                  <a:pt x="250" y="742"/>
                </a:lnTo>
                <a:lnTo>
                  <a:pt x="250" y="748"/>
                </a:lnTo>
                <a:lnTo>
                  <a:pt x="247" y="754"/>
                </a:lnTo>
                <a:lnTo>
                  <a:pt x="246" y="748"/>
                </a:lnTo>
                <a:lnTo>
                  <a:pt x="244" y="744"/>
                </a:lnTo>
                <a:lnTo>
                  <a:pt x="244" y="742"/>
                </a:lnTo>
                <a:lnTo>
                  <a:pt x="243" y="742"/>
                </a:lnTo>
                <a:lnTo>
                  <a:pt x="244" y="744"/>
                </a:lnTo>
                <a:lnTo>
                  <a:pt x="245" y="748"/>
                </a:lnTo>
                <a:lnTo>
                  <a:pt x="243" y="756"/>
                </a:lnTo>
                <a:lnTo>
                  <a:pt x="237" y="755"/>
                </a:lnTo>
                <a:lnTo>
                  <a:pt x="231" y="758"/>
                </a:lnTo>
                <a:lnTo>
                  <a:pt x="224" y="756"/>
                </a:lnTo>
                <a:lnTo>
                  <a:pt x="226" y="750"/>
                </a:lnTo>
                <a:lnTo>
                  <a:pt x="223" y="743"/>
                </a:lnTo>
                <a:lnTo>
                  <a:pt x="223" y="745"/>
                </a:lnTo>
                <a:lnTo>
                  <a:pt x="223" y="753"/>
                </a:lnTo>
                <a:lnTo>
                  <a:pt x="222" y="759"/>
                </a:lnTo>
                <a:lnTo>
                  <a:pt x="215" y="760"/>
                </a:lnTo>
                <a:lnTo>
                  <a:pt x="214" y="755"/>
                </a:lnTo>
                <a:lnTo>
                  <a:pt x="212" y="748"/>
                </a:lnTo>
                <a:lnTo>
                  <a:pt x="211" y="752"/>
                </a:lnTo>
                <a:lnTo>
                  <a:pt x="211" y="758"/>
                </a:lnTo>
                <a:lnTo>
                  <a:pt x="208" y="752"/>
                </a:lnTo>
                <a:lnTo>
                  <a:pt x="207" y="751"/>
                </a:lnTo>
                <a:lnTo>
                  <a:pt x="202" y="752"/>
                </a:lnTo>
                <a:lnTo>
                  <a:pt x="196" y="745"/>
                </a:lnTo>
                <a:lnTo>
                  <a:pt x="189" y="739"/>
                </a:lnTo>
                <a:lnTo>
                  <a:pt x="184" y="732"/>
                </a:lnTo>
                <a:lnTo>
                  <a:pt x="182" y="726"/>
                </a:lnTo>
                <a:lnTo>
                  <a:pt x="181" y="723"/>
                </a:lnTo>
                <a:lnTo>
                  <a:pt x="178" y="716"/>
                </a:lnTo>
                <a:lnTo>
                  <a:pt x="178" y="715"/>
                </a:lnTo>
                <a:lnTo>
                  <a:pt x="175" y="708"/>
                </a:lnTo>
                <a:lnTo>
                  <a:pt x="173" y="702"/>
                </a:lnTo>
                <a:lnTo>
                  <a:pt x="175" y="696"/>
                </a:lnTo>
                <a:lnTo>
                  <a:pt x="177" y="691"/>
                </a:lnTo>
                <a:lnTo>
                  <a:pt x="175" y="688"/>
                </a:lnTo>
                <a:lnTo>
                  <a:pt x="169" y="688"/>
                </a:lnTo>
                <a:lnTo>
                  <a:pt x="168" y="681"/>
                </a:lnTo>
                <a:lnTo>
                  <a:pt x="170" y="674"/>
                </a:lnTo>
                <a:lnTo>
                  <a:pt x="176" y="675"/>
                </a:lnTo>
                <a:lnTo>
                  <a:pt x="182" y="672"/>
                </a:lnTo>
                <a:lnTo>
                  <a:pt x="179" y="667"/>
                </a:lnTo>
                <a:lnTo>
                  <a:pt x="184" y="662"/>
                </a:lnTo>
                <a:lnTo>
                  <a:pt x="179" y="663"/>
                </a:lnTo>
                <a:lnTo>
                  <a:pt x="173" y="667"/>
                </a:lnTo>
                <a:lnTo>
                  <a:pt x="172" y="668"/>
                </a:lnTo>
                <a:lnTo>
                  <a:pt x="170" y="672"/>
                </a:lnTo>
                <a:lnTo>
                  <a:pt x="163" y="670"/>
                </a:lnTo>
                <a:lnTo>
                  <a:pt x="158" y="662"/>
                </a:lnTo>
                <a:lnTo>
                  <a:pt x="163" y="657"/>
                </a:lnTo>
                <a:lnTo>
                  <a:pt x="166" y="657"/>
                </a:lnTo>
                <a:lnTo>
                  <a:pt x="172" y="657"/>
                </a:lnTo>
                <a:lnTo>
                  <a:pt x="178" y="657"/>
                </a:lnTo>
                <a:lnTo>
                  <a:pt x="178" y="656"/>
                </a:lnTo>
                <a:lnTo>
                  <a:pt x="172" y="651"/>
                </a:lnTo>
                <a:lnTo>
                  <a:pt x="167" y="654"/>
                </a:lnTo>
                <a:lnTo>
                  <a:pt x="168" y="648"/>
                </a:lnTo>
                <a:lnTo>
                  <a:pt x="167" y="646"/>
                </a:lnTo>
                <a:lnTo>
                  <a:pt x="164" y="652"/>
                </a:lnTo>
                <a:lnTo>
                  <a:pt x="158" y="656"/>
                </a:lnTo>
                <a:lnTo>
                  <a:pt x="152" y="649"/>
                </a:lnTo>
                <a:lnTo>
                  <a:pt x="151" y="642"/>
                </a:lnTo>
                <a:lnTo>
                  <a:pt x="157" y="637"/>
                </a:lnTo>
                <a:lnTo>
                  <a:pt x="163" y="633"/>
                </a:lnTo>
                <a:lnTo>
                  <a:pt x="163" y="631"/>
                </a:lnTo>
                <a:lnTo>
                  <a:pt x="162" y="631"/>
                </a:lnTo>
                <a:lnTo>
                  <a:pt x="156" y="635"/>
                </a:lnTo>
                <a:lnTo>
                  <a:pt x="155" y="637"/>
                </a:lnTo>
                <a:lnTo>
                  <a:pt x="149" y="642"/>
                </a:lnTo>
                <a:lnTo>
                  <a:pt x="147" y="635"/>
                </a:lnTo>
                <a:lnTo>
                  <a:pt x="146" y="635"/>
                </a:lnTo>
                <a:lnTo>
                  <a:pt x="145" y="633"/>
                </a:lnTo>
                <a:lnTo>
                  <a:pt x="141" y="626"/>
                </a:lnTo>
                <a:lnTo>
                  <a:pt x="134" y="619"/>
                </a:lnTo>
                <a:lnTo>
                  <a:pt x="130" y="614"/>
                </a:lnTo>
                <a:lnTo>
                  <a:pt x="124" y="608"/>
                </a:lnTo>
                <a:lnTo>
                  <a:pt x="118" y="602"/>
                </a:lnTo>
                <a:lnTo>
                  <a:pt x="112" y="598"/>
                </a:lnTo>
                <a:lnTo>
                  <a:pt x="109" y="595"/>
                </a:lnTo>
                <a:lnTo>
                  <a:pt x="103" y="594"/>
                </a:lnTo>
                <a:lnTo>
                  <a:pt x="99" y="593"/>
                </a:lnTo>
                <a:lnTo>
                  <a:pt x="93" y="592"/>
                </a:lnTo>
                <a:lnTo>
                  <a:pt x="87" y="591"/>
                </a:lnTo>
                <a:lnTo>
                  <a:pt x="81" y="590"/>
                </a:lnTo>
                <a:lnTo>
                  <a:pt x="74" y="590"/>
                </a:lnTo>
                <a:lnTo>
                  <a:pt x="68" y="590"/>
                </a:lnTo>
                <a:lnTo>
                  <a:pt x="62" y="590"/>
                </a:lnTo>
                <a:lnTo>
                  <a:pt x="57" y="590"/>
                </a:lnTo>
                <a:lnTo>
                  <a:pt x="51" y="591"/>
                </a:lnTo>
                <a:lnTo>
                  <a:pt x="44" y="589"/>
                </a:lnTo>
                <a:lnTo>
                  <a:pt x="44" y="587"/>
                </a:lnTo>
                <a:lnTo>
                  <a:pt x="53" y="587"/>
                </a:lnTo>
                <a:lnTo>
                  <a:pt x="58" y="584"/>
                </a:lnTo>
                <a:lnTo>
                  <a:pt x="65" y="582"/>
                </a:lnTo>
                <a:lnTo>
                  <a:pt x="70" y="575"/>
                </a:lnTo>
                <a:lnTo>
                  <a:pt x="65" y="576"/>
                </a:lnTo>
                <a:lnTo>
                  <a:pt x="59" y="581"/>
                </a:lnTo>
                <a:lnTo>
                  <a:pt x="53" y="582"/>
                </a:lnTo>
                <a:lnTo>
                  <a:pt x="47" y="578"/>
                </a:lnTo>
                <a:lnTo>
                  <a:pt x="44" y="585"/>
                </a:lnTo>
                <a:lnTo>
                  <a:pt x="44" y="586"/>
                </a:lnTo>
                <a:lnTo>
                  <a:pt x="43" y="587"/>
                </a:lnTo>
                <a:lnTo>
                  <a:pt x="44" y="592"/>
                </a:lnTo>
                <a:lnTo>
                  <a:pt x="38" y="593"/>
                </a:lnTo>
                <a:lnTo>
                  <a:pt x="32" y="593"/>
                </a:lnTo>
                <a:lnTo>
                  <a:pt x="26" y="593"/>
                </a:lnTo>
                <a:lnTo>
                  <a:pt x="20" y="593"/>
                </a:lnTo>
                <a:lnTo>
                  <a:pt x="14" y="593"/>
                </a:lnTo>
                <a:lnTo>
                  <a:pt x="7" y="593"/>
                </a:lnTo>
                <a:lnTo>
                  <a:pt x="2" y="594"/>
                </a:lnTo>
                <a:lnTo>
                  <a:pt x="2" y="587"/>
                </a:lnTo>
                <a:lnTo>
                  <a:pt x="3" y="583"/>
                </a:lnTo>
                <a:lnTo>
                  <a:pt x="4" y="576"/>
                </a:lnTo>
                <a:lnTo>
                  <a:pt x="3" y="573"/>
                </a:lnTo>
                <a:lnTo>
                  <a:pt x="6" y="567"/>
                </a:lnTo>
                <a:lnTo>
                  <a:pt x="3" y="559"/>
                </a:lnTo>
                <a:lnTo>
                  <a:pt x="4" y="553"/>
                </a:lnTo>
                <a:lnTo>
                  <a:pt x="3" y="545"/>
                </a:lnTo>
                <a:lnTo>
                  <a:pt x="5" y="538"/>
                </a:lnTo>
                <a:lnTo>
                  <a:pt x="6" y="533"/>
                </a:lnTo>
                <a:lnTo>
                  <a:pt x="5" y="526"/>
                </a:lnTo>
                <a:lnTo>
                  <a:pt x="5" y="518"/>
                </a:lnTo>
                <a:lnTo>
                  <a:pt x="5" y="511"/>
                </a:lnTo>
                <a:lnTo>
                  <a:pt x="7" y="510"/>
                </a:lnTo>
                <a:lnTo>
                  <a:pt x="6" y="503"/>
                </a:lnTo>
                <a:lnTo>
                  <a:pt x="3" y="497"/>
                </a:lnTo>
                <a:lnTo>
                  <a:pt x="3" y="493"/>
                </a:lnTo>
                <a:lnTo>
                  <a:pt x="3" y="486"/>
                </a:lnTo>
                <a:lnTo>
                  <a:pt x="2" y="479"/>
                </a:lnTo>
                <a:lnTo>
                  <a:pt x="1" y="476"/>
                </a:lnTo>
                <a:lnTo>
                  <a:pt x="0" y="47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4" name="Freeform 1478"/>
          <p:cNvSpPr>
            <a:spLocks/>
          </p:cNvSpPr>
          <p:nvPr/>
        </p:nvSpPr>
        <p:spPr bwMode="auto">
          <a:xfrm>
            <a:off x="4443413" y="4589463"/>
            <a:ext cx="1587" cy="1587"/>
          </a:xfrm>
          <a:custGeom>
            <a:avLst/>
            <a:gdLst>
              <a:gd name="T0" fmla="*/ 0 w 1"/>
              <a:gd name="T1" fmla="*/ 0 h 2"/>
              <a:gd name="T2" fmla="*/ 2147483647 w 1"/>
              <a:gd name="T3" fmla="*/ 0 h 2"/>
              <a:gd name="T4" fmla="*/ 2147483647 w 1"/>
              <a:gd name="T5" fmla="*/ 499935906 h 2"/>
              <a:gd name="T6" fmla="*/ 0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1" y="0"/>
                </a:lnTo>
                <a:lnTo>
                  <a:pt x="1" y="2"/>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5" name="Freeform 1479"/>
          <p:cNvSpPr>
            <a:spLocks/>
          </p:cNvSpPr>
          <p:nvPr/>
        </p:nvSpPr>
        <p:spPr bwMode="auto">
          <a:xfrm>
            <a:off x="4476750" y="3370263"/>
            <a:ext cx="115888" cy="263525"/>
          </a:xfrm>
          <a:custGeom>
            <a:avLst/>
            <a:gdLst>
              <a:gd name="T0" fmla="*/ 0 w 246"/>
              <a:gd name="T1" fmla="*/ 0 h 560"/>
              <a:gd name="T2" fmla="*/ 0 w 246"/>
              <a:gd name="T3" fmla="*/ 0 h 560"/>
              <a:gd name="T4" fmla="*/ 0 w 246"/>
              <a:gd name="T5" fmla="*/ 0 h 560"/>
              <a:gd name="T6" fmla="*/ 0 w 246"/>
              <a:gd name="T7" fmla="*/ 0 h 560"/>
              <a:gd name="T8" fmla="*/ 0 w 246"/>
              <a:gd name="T9" fmla="*/ 0 h 560"/>
              <a:gd name="T10" fmla="*/ 0 w 246"/>
              <a:gd name="T11" fmla="*/ 0 h 560"/>
              <a:gd name="T12" fmla="*/ 0 w 246"/>
              <a:gd name="T13" fmla="*/ 0 h 560"/>
              <a:gd name="T14" fmla="*/ 0 w 246"/>
              <a:gd name="T15" fmla="*/ 0 h 560"/>
              <a:gd name="T16" fmla="*/ 0 w 246"/>
              <a:gd name="T17" fmla="*/ 0 h 560"/>
              <a:gd name="T18" fmla="*/ 0 w 246"/>
              <a:gd name="T19" fmla="*/ 0 h 560"/>
              <a:gd name="T20" fmla="*/ 0 w 246"/>
              <a:gd name="T21" fmla="*/ 0 h 560"/>
              <a:gd name="T22" fmla="*/ 0 w 246"/>
              <a:gd name="T23" fmla="*/ 0 h 560"/>
              <a:gd name="T24" fmla="*/ 0 w 246"/>
              <a:gd name="T25" fmla="*/ 0 h 560"/>
              <a:gd name="T26" fmla="*/ 0 w 246"/>
              <a:gd name="T27" fmla="*/ 0 h 560"/>
              <a:gd name="T28" fmla="*/ 0 w 246"/>
              <a:gd name="T29" fmla="*/ 0 h 560"/>
              <a:gd name="T30" fmla="*/ 0 w 246"/>
              <a:gd name="T31" fmla="*/ 0 h 560"/>
              <a:gd name="T32" fmla="*/ 0 w 246"/>
              <a:gd name="T33" fmla="*/ 0 h 560"/>
              <a:gd name="T34" fmla="*/ 0 w 246"/>
              <a:gd name="T35" fmla="*/ 0 h 560"/>
              <a:gd name="T36" fmla="*/ 0 w 246"/>
              <a:gd name="T37" fmla="*/ 0 h 560"/>
              <a:gd name="T38" fmla="*/ 0 w 246"/>
              <a:gd name="T39" fmla="*/ 0 h 560"/>
              <a:gd name="T40" fmla="*/ 0 w 246"/>
              <a:gd name="T41" fmla="*/ 0 h 560"/>
              <a:gd name="T42" fmla="*/ 0 w 246"/>
              <a:gd name="T43" fmla="*/ 0 h 560"/>
              <a:gd name="T44" fmla="*/ 0 w 246"/>
              <a:gd name="T45" fmla="*/ 0 h 560"/>
              <a:gd name="T46" fmla="*/ 0 w 246"/>
              <a:gd name="T47" fmla="*/ 0 h 560"/>
              <a:gd name="T48" fmla="*/ 0 w 246"/>
              <a:gd name="T49" fmla="*/ 0 h 560"/>
              <a:gd name="T50" fmla="*/ 0 w 246"/>
              <a:gd name="T51" fmla="*/ 0 h 560"/>
              <a:gd name="T52" fmla="*/ 0 w 246"/>
              <a:gd name="T53" fmla="*/ 0 h 560"/>
              <a:gd name="T54" fmla="*/ 0 w 246"/>
              <a:gd name="T55" fmla="*/ 0 h 560"/>
              <a:gd name="T56" fmla="*/ 0 w 246"/>
              <a:gd name="T57" fmla="*/ 0 h 560"/>
              <a:gd name="T58" fmla="*/ 0 w 246"/>
              <a:gd name="T59" fmla="*/ 0 h 560"/>
              <a:gd name="T60" fmla="*/ 0 w 246"/>
              <a:gd name="T61" fmla="*/ 0 h 560"/>
              <a:gd name="T62" fmla="*/ 0 w 246"/>
              <a:gd name="T63" fmla="*/ 0 h 560"/>
              <a:gd name="T64" fmla="*/ 0 w 246"/>
              <a:gd name="T65" fmla="*/ 0 h 560"/>
              <a:gd name="T66" fmla="*/ 0 w 246"/>
              <a:gd name="T67" fmla="*/ 0 h 560"/>
              <a:gd name="T68" fmla="*/ 0 w 246"/>
              <a:gd name="T69" fmla="*/ 0 h 560"/>
              <a:gd name="T70" fmla="*/ 0 w 246"/>
              <a:gd name="T71" fmla="*/ 0 h 560"/>
              <a:gd name="T72" fmla="*/ 0 w 246"/>
              <a:gd name="T73" fmla="*/ 0 h 560"/>
              <a:gd name="T74" fmla="*/ 0 w 246"/>
              <a:gd name="T75" fmla="*/ 0 h 560"/>
              <a:gd name="T76" fmla="*/ 0 w 246"/>
              <a:gd name="T77" fmla="*/ 0 h 560"/>
              <a:gd name="T78" fmla="*/ 0 w 246"/>
              <a:gd name="T79" fmla="*/ 0 h 560"/>
              <a:gd name="T80" fmla="*/ 0 w 246"/>
              <a:gd name="T81" fmla="*/ 0 h 560"/>
              <a:gd name="T82" fmla="*/ 0 w 246"/>
              <a:gd name="T83" fmla="*/ 0 h 560"/>
              <a:gd name="T84" fmla="*/ 0 w 246"/>
              <a:gd name="T85" fmla="*/ 0 h 560"/>
              <a:gd name="T86" fmla="*/ 0 w 246"/>
              <a:gd name="T87" fmla="*/ 0 h 560"/>
              <a:gd name="T88" fmla="*/ 0 w 246"/>
              <a:gd name="T89" fmla="*/ 0 h 560"/>
              <a:gd name="T90" fmla="*/ 0 w 246"/>
              <a:gd name="T91" fmla="*/ 0 h 560"/>
              <a:gd name="T92" fmla="*/ 0 w 246"/>
              <a:gd name="T93" fmla="*/ 0 h 560"/>
              <a:gd name="T94" fmla="*/ 0 w 246"/>
              <a:gd name="T95" fmla="*/ 0 h 560"/>
              <a:gd name="T96" fmla="*/ 0 w 246"/>
              <a:gd name="T97" fmla="*/ 0 h 560"/>
              <a:gd name="T98" fmla="*/ 0 w 246"/>
              <a:gd name="T99" fmla="*/ 0 h 560"/>
              <a:gd name="T100" fmla="*/ 0 w 246"/>
              <a:gd name="T101" fmla="*/ 0 h 560"/>
              <a:gd name="T102" fmla="*/ 0 w 246"/>
              <a:gd name="T103" fmla="*/ 0 h 560"/>
              <a:gd name="T104" fmla="*/ 0 w 246"/>
              <a:gd name="T105" fmla="*/ 0 h 560"/>
              <a:gd name="T106" fmla="*/ 0 w 246"/>
              <a:gd name="T107" fmla="*/ 0 h 560"/>
              <a:gd name="T108" fmla="*/ 0 w 246"/>
              <a:gd name="T109" fmla="*/ 0 h 560"/>
              <a:gd name="T110" fmla="*/ 0 w 246"/>
              <a:gd name="T111" fmla="*/ 0 h 560"/>
              <a:gd name="T112" fmla="*/ 0 w 246"/>
              <a:gd name="T113" fmla="*/ 0 h 560"/>
              <a:gd name="T114" fmla="*/ 0 w 246"/>
              <a:gd name="T115" fmla="*/ 0 h 560"/>
              <a:gd name="T116" fmla="*/ 0 w 246"/>
              <a:gd name="T117" fmla="*/ 0 h 560"/>
              <a:gd name="T118" fmla="*/ 0 w 246"/>
              <a:gd name="T119" fmla="*/ 0 h 560"/>
              <a:gd name="T120" fmla="*/ 0 w 246"/>
              <a:gd name="T121" fmla="*/ 0 h 560"/>
              <a:gd name="T122" fmla="*/ 0 w 246"/>
              <a:gd name="T123" fmla="*/ 0 h 5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6"/>
              <a:gd name="T187" fmla="*/ 0 h 560"/>
              <a:gd name="T188" fmla="*/ 246 w 246"/>
              <a:gd name="T189" fmla="*/ 560 h 5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6" h="560">
                <a:moveTo>
                  <a:pt x="1" y="259"/>
                </a:moveTo>
                <a:lnTo>
                  <a:pt x="2" y="256"/>
                </a:lnTo>
                <a:lnTo>
                  <a:pt x="2" y="253"/>
                </a:lnTo>
                <a:lnTo>
                  <a:pt x="9" y="248"/>
                </a:lnTo>
                <a:lnTo>
                  <a:pt x="15" y="244"/>
                </a:lnTo>
                <a:lnTo>
                  <a:pt x="20" y="238"/>
                </a:lnTo>
                <a:lnTo>
                  <a:pt x="21" y="232"/>
                </a:lnTo>
                <a:lnTo>
                  <a:pt x="21" y="231"/>
                </a:lnTo>
                <a:lnTo>
                  <a:pt x="24" y="228"/>
                </a:lnTo>
                <a:lnTo>
                  <a:pt x="30" y="225"/>
                </a:lnTo>
                <a:lnTo>
                  <a:pt x="37" y="221"/>
                </a:lnTo>
                <a:lnTo>
                  <a:pt x="38" y="221"/>
                </a:lnTo>
                <a:lnTo>
                  <a:pt x="43" y="213"/>
                </a:lnTo>
                <a:lnTo>
                  <a:pt x="45" y="208"/>
                </a:lnTo>
                <a:lnTo>
                  <a:pt x="47" y="204"/>
                </a:lnTo>
                <a:lnTo>
                  <a:pt x="48" y="197"/>
                </a:lnTo>
                <a:lnTo>
                  <a:pt x="47" y="191"/>
                </a:lnTo>
                <a:lnTo>
                  <a:pt x="49" y="184"/>
                </a:lnTo>
                <a:lnTo>
                  <a:pt x="50" y="177"/>
                </a:lnTo>
                <a:lnTo>
                  <a:pt x="55" y="170"/>
                </a:lnTo>
                <a:lnTo>
                  <a:pt x="56" y="162"/>
                </a:lnTo>
                <a:lnTo>
                  <a:pt x="50" y="160"/>
                </a:lnTo>
                <a:lnTo>
                  <a:pt x="49" y="153"/>
                </a:lnTo>
                <a:lnTo>
                  <a:pt x="52" y="146"/>
                </a:lnTo>
                <a:lnTo>
                  <a:pt x="53" y="140"/>
                </a:lnTo>
                <a:lnTo>
                  <a:pt x="52" y="139"/>
                </a:lnTo>
                <a:lnTo>
                  <a:pt x="52" y="135"/>
                </a:lnTo>
                <a:lnTo>
                  <a:pt x="50" y="128"/>
                </a:lnTo>
                <a:lnTo>
                  <a:pt x="48" y="121"/>
                </a:lnTo>
                <a:lnTo>
                  <a:pt x="47" y="114"/>
                </a:lnTo>
                <a:lnTo>
                  <a:pt x="48" y="108"/>
                </a:lnTo>
                <a:lnTo>
                  <a:pt x="49" y="100"/>
                </a:lnTo>
                <a:lnTo>
                  <a:pt x="51" y="95"/>
                </a:lnTo>
                <a:lnTo>
                  <a:pt x="50" y="88"/>
                </a:lnTo>
                <a:lnTo>
                  <a:pt x="51" y="87"/>
                </a:lnTo>
                <a:lnTo>
                  <a:pt x="53" y="80"/>
                </a:lnTo>
                <a:lnTo>
                  <a:pt x="53" y="78"/>
                </a:lnTo>
                <a:lnTo>
                  <a:pt x="54" y="73"/>
                </a:lnTo>
                <a:lnTo>
                  <a:pt x="54" y="71"/>
                </a:lnTo>
                <a:lnTo>
                  <a:pt x="48" y="67"/>
                </a:lnTo>
                <a:lnTo>
                  <a:pt x="43" y="66"/>
                </a:lnTo>
                <a:lnTo>
                  <a:pt x="49" y="59"/>
                </a:lnTo>
                <a:lnTo>
                  <a:pt x="55" y="55"/>
                </a:lnTo>
                <a:lnTo>
                  <a:pt x="60" y="48"/>
                </a:lnTo>
                <a:lnTo>
                  <a:pt x="67" y="41"/>
                </a:lnTo>
                <a:lnTo>
                  <a:pt x="68" y="40"/>
                </a:lnTo>
                <a:lnTo>
                  <a:pt x="69" y="34"/>
                </a:lnTo>
                <a:lnTo>
                  <a:pt x="69" y="31"/>
                </a:lnTo>
                <a:lnTo>
                  <a:pt x="73" y="28"/>
                </a:lnTo>
                <a:lnTo>
                  <a:pt x="79" y="28"/>
                </a:lnTo>
                <a:lnTo>
                  <a:pt x="85" y="25"/>
                </a:lnTo>
                <a:lnTo>
                  <a:pt x="90" y="18"/>
                </a:lnTo>
                <a:lnTo>
                  <a:pt x="96" y="14"/>
                </a:lnTo>
                <a:lnTo>
                  <a:pt x="100" y="12"/>
                </a:lnTo>
                <a:lnTo>
                  <a:pt x="106" y="9"/>
                </a:lnTo>
                <a:lnTo>
                  <a:pt x="111" y="8"/>
                </a:lnTo>
                <a:lnTo>
                  <a:pt x="117" y="6"/>
                </a:lnTo>
                <a:lnTo>
                  <a:pt x="124" y="2"/>
                </a:lnTo>
                <a:lnTo>
                  <a:pt x="130" y="0"/>
                </a:lnTo>
                <a:lnTo>
                  <a:pt x="136" y="0"/>
                </a:lnTo>
                <a:lnTo>
                  <a:pt x="142" y="2"/>
                </a:lnTo>
                <a:lnTo>
                  <a:pt x="142" y="4"/>
                </a:lnTo>
                <a:lnTo>
                  <a:pt x="139" y="8"/>
                </a:lnTo>
                <a:lnTo>
                  <a:pt x="139" y="15"/>
                </a:lnTo>
                <a:lnTo>
                  <a:pt x="145" y="12"/>
                </a:lnTo>
                <a:lnTo>
                  <a:pt x="143" y="6"/>
                </a:lnTo>
                <a:lnTo>
                  <a:pt x="144" y="6"/>
                </a:lnTo>
                <a:lnTo>
                  <a:pt x="150" y="7"/>
                </a:lnTo>
                <a:lnTo>
                  <a:pt x="156" y="7"/>
                </a:lnTo>
                <a:lnTo>
                  <a:pt x="162" y="9"/>
                </a:lnTo>
                <a:lnTo>
                  <a:pt x="163" y="16"/>
                </a:lnTo>
                <a:lnTo>
                  <a:pt x="163" y="18"/>
                </a:lnTo>
                <a:lnTo>
                  <a:pt x="162" y="18"/>
                </a:lnTo>
                <a:lnTo>
                  <a:pt x="162" y="25"/>
                </a:lnTo>
                <a:lnTo>
                  <a:pt x="167" y="32"/>
                </a:lnTo>
                <a:lnTo>
                  <a:pt x="170" y="35"/>
                </a:lnTo>
                <a:lnTo>
                  <a:pt x="167" y="41"/>
                </a:lnTo>
                <a:lnTo>
                  <a:pt x="166" y="43"/>
                </a:lnTo>
                <a:lnTo>
                  <a:pt x="167" y="41"/>
                </a:lnTo>
                <a:lnTo>
                  <a:pt x="167" y="44"/>
                </a:lnTo>
                <a:lnTo>
                  <a:pt x="169" y="46"/>
                </a:lnTo>
                <a:lnTo>
                  <a:pt x="175" y="48"/>
                </a:lnTo>
                <a:lnTo>
                  <a:pt x="183" y="42"/>
                </a:lnTo>
                <a:lnTo>
                  <a:pt x="189" y="36"/>
                </a:lnTo>
                <a:lnTo>
                  <a:pt x="194" y="34"/>
                </a:lnTo>
                <a:lnTo>
                  <a:pt x="200" y="28"/>
                </a:lnTo>
                <a:lnTo>
                  <a:pt x="206" y="22"/>
                </a:lnTo>
                <a:lnTo>
                  <a:pt x="213" y="25"/>
                </a:lnTo>
                <a:lnTo>
                  <a:pt x="216" y="32"/>
                </a:lnTo>
                <a:lnTo>
                  <a:pt x="216" y="39"/>
                </a:lnTo>
                <a:lnTo>
                  <a:pt x="209" y="44"/>
                </a:lnTo>
                <a:lnTo>
                  <a:pt x="205" y="50"/>
                </a:lnTo>
                <a:lnTo>
                  <a:pt x="199" y="64"/>
                </a:lnTo>
                <a:lnTo>
                  <a:pt x="194" y="70"/>
                </a:lnTo>
                <a:lnTo>
                  <a:pt x="188" y="73"/>
                </a:lnTo>
                <a:lnTo>
                  <a:pt x="181" y="76"/>
                </a:lnTo>
                <a:lnTo>
                  <a:pt x="180" y="79"/>
                </a:lnTo>
                <a:lnTo>
                  <a:pt x="178" y="84"/>
                </a:lnTo>
                <a:lnTo>
                  <a:pt x="177" y="91"/>
                </a:lnTo>
                <a:lnTo>
                  <a:pt x="178" y="99"/>
                </a:lnTo>
                <a:lnTo>
                  <a:pt x="181" y="105"/>
                </a:lnTo>
                <a:lnTo>
                  <a:pt x="181" y="108"/>
                </a:lnTo>
                <a:lnTo>
                  <a:pt x="186" y="115"/>
                </a:lnTo>
                <a:lnTo>
                  <a:pt x="191" y="122"/>
                </a:lnTo>
                <a:lnTo>
                  <a:pt x="193" y="122"/>
                </a:lnTo>
                <a:lnTo>
                  <a:pt x="199" y="127"/>
                </a:lnTo>
                <a:lnTo>
                  <a:pt x="205" y="131"/>
                </a:lnTo>
                <a:lnTo>
                  <a:pt x="210" y="132"/>
                </a:lnTo>
                <a:lnTo>
                  <a:pt x="210" y="139"/>
                </a:lnTo>
                <a:lnTo>
                  <a:pt x="211" y="143"/>
                </a:lnTo>
                <a:lnTo>
                  <a:pt x="211" y="156"/>
                </a:lnTo>
                <a:lnTo>
                  <a:pt x="216" y="163"/>
                </a:lnTo>
                <a:lnTo>
                  <a:pt x="215" y="170"/>
                </a:lnTo>
                <a:lnTo>
                  <a:pt x="210" y="177"/>
                </a:lnTo>
                <a:lnTo>
                  <a:pt x="208" y="184"/>
                </a:lnTo>
                <a:lnTo>
                  <a:pt x="205" y="191"/>
                </a:lnTo>
                <a:lnTo>
                  <a:pt x="202" y="196"/>
                </a:lnTo>
                <a:lnTo>
                  <a:pt x="196" y="203"/>
                </a:lnTo>
                <a:lnTo>
                  <a:pt x="194" y="210"/>
                </a:lnTo>
                <a:lnTo>
                  <a:pt x="189" y="213"/>
                </a:lnTo>
                <a:lnTo>
                  <a:pt x="185" y="220"/>
                </a:lnTo>
                <a:lnTo>
                  <a:pt x="178" y="223"/>
                </a:lnTo>
                <a:lnTo>
                  <a:pt x="173" y="228"/>
                </a:lnTo>
                <a:lnTo>
                  <a:pt x="167" y="232"/>
                </a:lnTo>
                <a:lnTo>
                  <a:pt x="161" y="236"/>
                </a:lnTo>
                <a:lnTo>
                  <a:pt x="155" y="243"/>
                </a:lnTo>
                <a:lnTo>
                  <a:pt x="151" y="249"/>
                </a:lnTo>
                <a:lnTo>
                  <a:pt x="151" y="254"/>
                </a:lnTo>
                <a:lnTo>
                  <a:pt x="153" y="261"/>
                </a:lnTo>
                <a:lnTo>
                  <a:pt x="156" y="268"/>
                </a:lnTo>
                <a:lnTo>
                  <a:pt x="160" y="275"/>
                </a:lnTo>
                <a:lnTo>
                  <a:pt x="166" y="282"/>
                </a:lnTo>
                <a:lnTo>
                  <a:pt x="171" y="288"/>
                </a:lnTo>
                <a:lnTo>
                  <a:pt x="178" y="291"/>
                </a:lnTo>
                <a:lnTo>
                  <a:pt x="181" y="291"/>
                </a:lnTo>
                <a:lnTo>
                  <a:pt x="188" y="288"/>
                </a:lnTo>
                <a:lnTo>
                  <a:pt x="194" y="290"/>
                </a:lnTo>
                <a:lnTo>
                  <a:pt x="193" y="297"/>
                </a:lnTo>
                <a:lnTo>
                  <a:pt x="193" y="304"/>
                </a:lnTo>
                <a:lnTo>
                  <a:pt x="199" y="302"/>
                </a:lnTo>
                <a:lnTo>
                  <a:pt x="205" y="299"/>
                </a:lnTo>
                <a:lnTo>
                  <a:pt x="206" y="292"/>
                </a:lnTo>
                <a:lnTo>
                  <a:pt x="213" y="292"/>
                </a:lnTo>
                <a:lnTo>
                  <a:pt x="217" y="299"/>
                </a:lnTo>
                <a:lnTo>
                  <a:pt x="217" y="307"/>
                </a:lnTo>
                <a:lnTo>
                  <a:pt x="217" y="313"/>
                </a:lnTo>
                <a:lnTo>
                  <a:pt x="219" y="313"/>
                </a:lnTo>
                <a:lnTo>
                  <a:pt x="225" y="318"/>
                </a:lnTo>
                <a:lnTo>
                  <a:pt x="219" y="321"/>
                </a:lnTo>
                <a:lnTo>
                  <a:pt x="225" y="325"/>
                </a:lnTo>
                <a:lnTo>
                  <a:pt x="230" y="322"/>
                </a:lnTo>
                <a:lnTo>
                  <a:pt x="236" y="325"/>
                </a:lnTo>
                <a:lnTo>
                  <a:pt x="241" y="329"/>
                </a:lnTo>
                <a:lnTo>
                  <a:pt x="241" y="332"/>
                </a:lnTo>
                <a:lnTo>
                  <a:pt x="241" y="334"/>
                </a:lnTo>
                <a:lnTo>
                  <a:pt x="240" y="336"/>
                </a:lnTo>
                <a:lnTo>
                  <a:pt x="240" y="342"/>
                </a:lnTo>
                <a:lnTo>
                  <a:pt x="239" y="347"/>
                </a:lnTo>
                <a:lnTo>
                  <a:pt x="239" y="350"/>
                </a:lnTo>
                <a:lnTo>
                  <a:pt x="239" y="355"/>
                </a:lnTo>
                <a:lnTo>
                  <a:pt x="239" y="362"/>
                </a:lnTo>
                <a:lnTo>
                  <a:pt x="239" y="369"/>
                </a:lnTo>
                <a:lnTo>
                  <a:pt x="241" y="374"/>
                </a:lnTo>
                <a:lnTo>
                  <a:pt x="246" y="381"/>
                </a:lnTo>
                <a:lnTo>
                  <a:pt x="241" y="389"/>
                </a:lnTo>
                <a:lnTo>
                  <a:pt x="240" y="389"/>
                </a:lnTo>
                <a:lnTo>
                  <a:pt x="234" y="394"/>
                </a:lnTo>
                <a:lnTo>
                  <a:pt x="228" y="396"/>
                </a:lnTo>
                <a:lnTo>
                  <a:pt x="222" y="401"/>
                </a:lnTo>
                <a:lnTo>
                  <a:pt x="221" y="401"/>
                </a:lnTo>
                <a:lnTo>
                  <a:pt x="214" y="404"/>
                </a:lnTo>
                <a:lnTo>
                  <a:pt x="207" y="407"/>
                </a:lnTo>
                <a:lnTo>
                  <a:pt x="202" y="413"/>
                </a:lnTo>
                <a:lnTo>
                  <a:pt x="198" y="420"/>
                </a:lnTo>
                <a:lnTo>
                  <a:pt x="197" y="421"/>
                </a:lnTo>
                <a:lnTo>
                  <a:pt x="191" y="423"/>
                </a:lnTo>
                <a:lnTo>
                  <a:pt x="189" y="425"/>
                </a:lnTo>
                <a:lnTo>
                  <a:pt x="188" y="433"/>
                </a:lnTo>
                <a:lnTo>
                  <a:pt x="183" y="438"/>
                </a:lnTo>
                <a:lnTo>
                  <a:pt x="180" y="442"/>
                </a:lnTo>
                <a:lnTo>
                  <a:pt x="174" y="443"/>
                </a:lnTo>
                <a:lnTo>
                  <a:pt x="169" y="445"/>
                </a:lnTo>
                <a:lnTo>
                  <a:pt x="167" y="447"/>
                </a:lnTo>
                <a:lnTo>
                  <a:pt x="163" y="454"/>
                </a:lnTo>
                <a:lnTo>
                  <a:pt x="159" y="460"/>
                </a:lnTo>
                <a:lnTo>
                  <a:pt x="158" y="468"/>
                </a:lnTo>
                <a:lnTo>
                  <a:pt x="161" y="475"/>
                </a:lnTo>
                <a:lnTo>
                  <a:pt x="163" y="482"/>
                </a:lnTo>
                <a:lnTo>
                  <a:pt x="165" y="488"/>
                </a:lnTo>
                <a:lnTo>
                  <a:pt x="166" y="495"/>
                </a:lnTo>
                <a:lnTo>
                  <a:pt x="167" y="503"/>
                </a:lnTo>
                <a:lnTo>
                  <a:pt x="168" y="507"/>
                </a:lnTo>
                <a:lnTo>
                  <a:pt x="166" y="514"/>
                </a:lnTo>
                <a:lnTo>
                  <a:pt x="164" y="520"/>
                </a:lnTo>
                <a:lnTo>
                  <a:pt x="158" y="527"/>
                </a:lnTo>
                <a:lnTo>
                  <a:pt x="155" y="534"/>
                </a:lnTo>
                <a:lnTo>
                  <a:pt x="150" y="541"/>
                </a:lnTo>
                <a:lnTo>
                  <a:pt x="148" y="546"/>
                </a:lnTo>
                <a:lnTo>
                  <a:pt x="143" y="551"/>
                </a:lnTo>
                <a:lnTo>
                  <a:pt x="141" y="551"/>
                </a:lnTo>
                <a:lnTo>
                  <a:pt x="135" y="554"/>
                </a:lnTo>
                <a:lnTo>
                  <a:pt x="129" y="557"/>
                </a:lnTo>
                <a:lnTo>
                  <a:pt x="122" y="560"/>
                </a:lnTo>
                <a:lnTo>
                  <a:pt x="122" y="558"/>
                </a:lnTo>
                <a:lnTo>
                  <a:pt x="120" y="550"/>
                </a:lnTo>
                <a:lnTo>
                  <a:pt x="119" y="543"/>
                </a:lnTo>
                <a:lnTo>
                  <a:pt x="117" y="535"/>
                </a:lnTo>
                <a:lnTo>
                  <a:pt x="116" y="528"/>
                </a:lnTo>
                <a:lnTo>
                  <a:pt x="114" y="520"/>
                </a:lnTo>
                <a:lnTo>
                  <a:pt x="113" y="512"/>
                </a:lnTo>
                <a:lnTo>
                  <a:pt x="111" y="506"/>
                </a:lnTo>
                <a:lnTo>
                  <a:pt x="110" y="498"/>
                </a:lnTo>
                <a:lnTo>
                  <a:pt x="108" y="490"/>
                </a:lnTo>
                <a:lnTo>
                  <a:pt x="107" y="482"/>
                </a:lnTo>
                <a:lnTo>
                  <a:pt x="106" y="475"/>
                </a:lnTo>
                <a:lnTo>
                  <a:pt x="104" y="467"/>
                </a:lnTo>
                <a:lnTo>
                  <a:pt x="103" y="459"/>
                </a:lnTo>
                <a:lnTo>
                  <a:pt x="101" y="452"/>
                </a:lnTo>
                <a:lnTo>
                  <a:pt x="100" y="444"/>
                </a:lnTo>
                <a:lnTo>
                  <a:pt x="99" y="437"/>
                </a:lnTo>
                <a:lnTo>
                  <a:pt x="97" y="429"/>
                </a:lnTo>
                <a:lnTo>
                  <a:pt x="96" y="421"/>
                </a:lnTo>
                <a:lnTo>
                  <a:pt x="94" y="413"/>
                </a:lnTo>
                <a:lnTo>
                  <a:pt x="87" y="407"/>
                </a:lnTo>
                <a:lnTo>
                  <a:pt x="80" y="402"/>
                </a:lnTo>
                <a:lnTo>
                  <a:pt x="67" y="391"/>
                </a:lnTo>
                <a:lnTo>
                  <a:pt x="60" y="386"/>
                </a:lnTo>
                <a:lnTo>
                  <a:pt x="54" y="381"/>
                </a:lnTo>
                <a:lnTo>
                  <a:pt x="51" y="379"/>
                </a:lnTo>
                <a:lnTo>
                  <a:pt x="50" y="372"/>
                </a:lnTo>
                <a:lnTo>
                  <a:pt x="49" y="365"/>
                </a:lnTo>
                <a:lnTo>
                  <a:pt x="49" y="357"/>
                </a:lnTo>
                <a:lnTo>
                  <a:pt x="45" y="349"/>
                </a:lnTo>
                <a:lnTo>
                  <a:pt x="41" y="342"/>
                </a:lnTo>
                <a:lnTo>
                  <a:pt x="37" y="334"/>
                </a:lnTo>
                <a:lnTo>
                  <a:pt x="30" y="332"/>
                </a:lnTo>
                <a:lnTo>
                  <a:pt x="24" y="328"/>
                </a:lnTo>
                <a:lnTo>
                  <a:pt x="18" y="326"/>
                </a:lnTo>
                <a:lnTo>
                  <a:pt x="14" y="318"/>
                </a:lnTo>
                <a:lnTo>
                  <a:pt x="14" y="308"/>
                </a:lnTo>
                <a:lnTo>
                  <a:pt x="11" y="302"/>
                </a:lnTo>
                <a:lnTo>
                  <a:pt x="7" y="294"/>
                </a:lnTo>
                <a:lnTo>
                  <a:pt x="4" y="288"/>
                </a:lnTo>
                <a:lnTo>
                  <a:pt x="2" y="281"/>
                </a:lnTo>
                <a:lnTo>
                  <a:pt x="2" y="280"/>
                </a:lnTo>
                <a:lnTo>
                  <a:pt x="0" y="273"/>
                </a:lnTo>
                <a:lnTo>
                  <a:pt x="1" y="266"/>
                </a:lnTo>
                <a:lnTo>
                  <a:pt x="1" y="25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6" name="Freeform 1480"/>
          <p:cNvSpPr>
            <a:spLocks/>
          </p:cNvSpPr>
          <p:nvPr/>
        </p:nvSpPr>
        <p:spPr bwMode="auto">
          <a:xfrm>
            <a:off x="4568825" y="3497263"/>
            <a:ext cx="7938" cy="9525"/>
          </a:xfrm>
          <a:custGeom>
            <a:avLst/>
            <a:gdLst>
              <a:gd name="T0" fmla="*/ 0 w 19"/>
              <a:gd name="T1" fmla="*/ 0 h 19"/>
              <a:gd name="T2" fmla="*/ 0 w 19"/>
              <a:gd name="T3" fmla="*/ 0 h 19"/>
              <a:gd name="T4" fmla="*/ 0 w 19"/>
              <a:gd name="T5" fmla="*/ 0 h 19"/>
              <a:gd name="T6" fmla="*/ 0 w 19"/>
              <a:gd name="T7" fmla="*/ 0 h 19"/>
              <a:gd name="T8" fmla="*/ 0 w 19"/>
              <a:gd name="T9" fmla="*/ 0 h 19"/>
              <a:gd name="T10" fmla="*/ 0 w 19"/>
              <a:gd name="T11" fmla="*/ 0 h 19"/>
              <a:gd name="T12" fmla="*/ 0 w 19"/>
              <a:gd name="T13" fmla="*/ 0 h 19"/>
              <a:gd name="T14" fmla="*/ 0 w 19"/>
              <a:gd name="T15" fmla="*/ 0 h 19"/>
              <a:gd name="T16" fmla="*/ 0 w 19"/>
              <a:gd name="T17" fmla="*/ 0 h 19"/>
              <a:gd name="T18" fmla="*/ 0 w 19"/>
              <a:gd name="T19" fmla="*/ 0 h 19"/>
              <a:gd name="T20" fmla="*/ 0 w 19"/>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19"/>
              <a:gd name="T35" fmla="*/ 19 w 19"/>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19">
                <a:moveTo>
                  <a:pt x="8" y="19"/>
                </a:moveTo>
                <a:lnTo>
                  <a:pt x="6" y="13"/>
                </a:lnTo>
                <a:lnTo>
                  <a:pt x="0" y="13"/>
                </a:lnTo>
                <a:lnTo>
                  <a:pt x="0" y="6"/>
                </a:lnTo>
                <a:lnTo>
                  <a:pt x="0" y="0"/>
                </a:lnTo>
                <a:lnTo>
                  <a:pt x="6" y="1"/>
                </a:lnTo>
                <a:lnTo>
                  <a:pt x="12" y="0"/>
                </a:lnTo>
                <a:lnTo>
                  <a:pt x="19" y="5"/>
                </a:lnTo>
                <a:lnTo>
                  <a:pt x="14" y="12"/>
                </a:lnTo>
                <a:lnTo>
                  <a:pt x="11" y="16"/>
                </a:lnTo>
                <a:lnTo>
                  <a:pt x="8" y="1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7" name="Freeform 1481"/>
          <p:cNvSpPr>
            <a:spLocks/>
          </p:cNvSpPr>
          <p:nvPr/>
        </p:nvSpPr>
        <p:spPr bwMode="auto">
          <a:xfrm>
            <a:off x="4664075" y="2770188"/>
            <a:ext cx="0" cy="1587"/>
          </a:xfrm>
          <a:custGeom>
            <a:avLst/>
            <a:gdLst>
              <a:gd name="T0" fmla="*/ 0 w 2"/>
              <a:gd name="T1" fmla="*/ 0 h 3"/>
              <a:gd name="T2" fmla="*/ 0 w 2"/>
              <a:gd name="T3" fmla="*/ 0 h 3"/>
              <a:gd name="T4" fmla="*/ 0 w 2"/>
              <a:gd name="T5" fmla="*/ 0 h 3"/>
              <a:gd name="T6" fmla="*/ 0 w 2"/>
              <a:gd name="T7" fmla="*/ 0 h 3"/>
              <a:gd name="T8" fmla="*/ 0 60000 65536"/>
              <a:gd name="T9" fmla="*/ 0 60000 65536"/>
              <a:gd name="T10" fmla="*/ 0 60000 65536"/>
              <a:gd name="T11" fmla="*/ 0 60000 65536"/>
              <a:gd name="T12" fmla="*/ 0 w 2"/>
              <a:gd name="T13" fmla="*/ 0 h 3"/>
              <a:gd name="T14" fmla="*/ 0 w 2"/>
              <a:gd name="T15" fmla="*/ 3 h 3"/>
            </a:gdLst>
            <a:ahLst/>
            <a:cxnLst>
              <a:cxn ang="T8">
                <a:pos x="T0" y="T1"/>
              </a:cxn>
              <a:cxn ang="T9">
                <a:pos x="T2" y="T3"/>
              </a:cxn>
              <a:cxn ang="T10">
                <a:pos x="T4" y="T5"/>
              </a:cxn>
              <a:cxn ang="T11">
                <a:pos x="T6" y="T7"/>
              </a:cxn>
            </a:cxnLst>
            <a:rect l="T12" t="T13" r="T14" b="T15"/>
            <a:pathLst>
              <a:path w="2" h="3">
                <a:moveTo>
                  <a:pt x="0" y="3"/>
                </a:moveTo>
                <a:lnTo>
                  <a:pt x="1" y="0"/>
                </a:lnTo>
                <a:lnTo>
                  <a:pt x="2" y="0"/>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8" name="Freeform 1482"/>
          <p:cNvSpPr>
            <a:spLocks/>
          </p:cNvSpPr>
          <p:nvPr/>
        </p:nvSpPr>
        <p:spPr bwMode="auto">
          <a:xfrm>
            <a:off x="4676775" y="5597525"/>
            <a:ext cx="7938" cy="22225"/>
          </a:xfrm>
          <a:custGeom>
            <a:avLst/>
            <a:gdLst>
              <a:gd name="T0" fmla="*/ 0 w 19"/>
              <a:gd name="T1" fmla="*/ 0 h 44"/>
              <a:gd name="T2" fmla="*/ 0 w 19"/>
              <a:gd name="T3" fmla="*/ 0 h 44"/>
              <a:gd name="T4" fmla="*/ 0 w 19"/>
              <a:gd name="T5" fmla="*/ 0 h 44"/>
              <a:gd name="T6" fmla="*/ 0 w 19"/>
              <a:gd name="T7" fmla="*/ 0 h 44"/>
              <a:gd name="T8" fmla="*/ 0 w 19"/>
              <a:gd name="T9" fmla="*/ 0 h 44"/>
              <a:gd name="T10" fmla="*/ 0 w 19"/>
              <a:gd name="T11" fmla="*/ 0 h 44"/>
              <a:gd name="T12" fmla="*/ 0 w 19"/>
              <a:gd name="T13" fmla="*/ 0 h 44"/>
              <a:gd name="T14" fmla="*/ 0 w 19"/>
              <a:gd name="T15" fmla="*/ 0 h 44"/>
              <a:gd name="T16" fmla="*/ 0 w 19"/>
              <a:gd name="T17" fmla="*/ 0 h 44"/>
              <a:gd name="T18" fmla="*/ 0 w 19"/>
              <a:gd name="T19" fmla="*/ 0 h 44"/>
              <a:gd name="T20" fmla="*/ 0 w 19"/>
              <a:gd name="T21" fmla="*/ 0 h 44"/>
              <a:gd name="T22" fmla="*/ 0 w 19"/>
              <a:gd name="T23" fmla="*/ 0 h 44"/>
              <a:gd name="T24" fmla="*/ 0 w 19"/>
              <a:gd name="T25" fmla="*/ 0 h 44"/>
              <a:gd name="T26" fmla="*/ 0 w 19"/>
              <a:gd name="T27" fmla="*/ 0 h 44"/>
              <a:gd name="T28" fmla="*/ 0 w 19"/>
              <a:gd name="T29" fmla="*/ 0 h 44"/>
              <a:gd name="T30" fmla="*/ 0 w 19"/>
              <a:gd name="T31" fmla="*/ 0 h 44"/>
              <a:gd name="T32" fmla="*/ 0 w 19"/>
              <a:gd name="T33" fmla="*/ 0 h 44"/>
              <a:gd name="T34" fmla="*/ 0 w 19"/>
              <a:gd name="T35" fmla="*/ 0 h 44"/>
              <a:gd name="T36" fmla="*/ 0 w 19"/>
              <a:gd name="T37" fmla="*/ 0 h 44"/>
              <a:gd name="T38" fmla="*/ 0 w 19"/>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44"/>
              <a:gd name="T62" fmla="*/ 19 w 19"/>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44">
                <a:moveTo>
                  <a:pt x="3" y="39"/>
                </a:moveTo>
                <a:lnTo>
                  <a:pt x="1" y="34"/>
                </a:lnTo>
                <a:lnTo>
                  <a:pt x="0" y="26"/>
                </a:lnTo>
                <a:lnTo>
                  <a:pt x="2" y="19"/>
                </a:lnTo>
                <a:lnTo>
                  <a:pt x="5" y="26"/>
                </a:lnTo>
                <a:lnTo>
                  <a:pt x="7" y="20"/>
                </a:lnTo>
                <a:lnTo>
                  <a:pt x="8" y="17"/>
                </a:lnTo>
                <a:lnTo>
                  <a:pt x="8" y="10"/>
                </a:lnTo>
                <a:lnTo>
                  <a:pt x="7" y="3"/>
                </a:lnTo>
                <a:lnTo>
                  <a:pt x="9" y="3"/>
                </a:lnTo>
                <a:lnTo>
                  <a:pt x="11" y="3"/>
                </a:lnTo>
                <a:lnTo>
                  <a:pt x="17" y="0"/>
                </a:lnTo>
                <a:lnTo>
                  <a:pt x="16" y="6"/>
                </a:lnTo>
                <a:lnTo>
                  <a:pt x="16" y="27"/>
                </a:lnTo>
                <a:lnTo>
                  <a:pt x="17" y="34"/>
                </a:lnTo>
                <a:lnTo>
                  <a:pt x="18" y="41"/>
                </a:lnTo>
                <a:lnTo>
                  <a:pt x="19" y="44"/>
                </a:lnTo>
                <a:lnTo>
                  <a:pt x="13" y="43"/>
                </a:lnTo>
                <a:lnTo>
                  <a:pt x="7" y="42"/>
                </a:lnTo>
                <a:lnTo>
                  <a:pt x="3" y="3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49" name="Freeform 1483"/>
          <p:cNvSpPr>
            <a:spLocks/>
          </p:cNvSpPr>
          <p:nvPr/>
        </p:nvSpPr>
        <p:spPr bwMode="auto">
          <a:xfrm>
            <a:off x="4733925" y="5578475"/>
            <a:ext cx="476250" cy="471488"/>
          </a:xfrm>
          <a:custGeom>
            <a:avLst/>
            <a:gdLst>
              <a:gd name="T0" fmla="*/ 0 w 1006"/>
              <a:gd name="T1" fmla="*/ 0 h 1002"/>
              <a:gd name="T2" fmla="*/ 0 w 1006"/>
              <a:gd name="T3" fmla="*/ 0 h 1002"/>
              <a:gd name="T4" fmla="*/ 0 w 1006"/>
              <a:gd name="T5" fmla="*/ 0 h 1002"/>
              <a:gd name="T6" fmla="*/ 0 w 1006"/>
              <a:gd name="T7" fmla="*/ 0 h 1002"/>
              <a:gd name="T8" fmla="*/ 0 w 1006"/>
              <a:gd name="T9" fmla="*/ 0 h 1002"/>
              <a:gd name="T10" fmla="*/ 0 w 1006"/>
              <a:gd name="T11" fmla="*/ 0 h 1002"/>
              <a:gd name="T12" fmla="*/ 0 w 1006"/>
              <a:gd name="T13" fmla="*/ 0 h 1002"/>
              <a:gd name="T14" fmla="*/ 0 w 1006"/>
              <a:gd name="T15" fmla="*/ 0 h 1002"/>
              <a:gd name="T16" fmla="*/ 0 w 1006"/>
              <a:gd name="T17" fmla="*/ 0 h 1002"/>
              <a:gd name="T18" fmla="*/ 0 w 1006"/>
              <a:gd name="T19" fmla="*/ 0 h 1002"/>
              <a:gd name="T20" fmla="*/ 0 w 1006"/>
              <a:gd name="T21" fmla="*/ 0 h 1002"/>
              <a:gd name="T22" fmla="*/ 0 w 1006"/>
              <a:gd name="T23" fmla="*/ 0 h 1002"/>
              <a:gd name="T24" fmla="*/ 0 w 1006"/>
              <a:gd name="T25" fmla="*/ 0 h 1002"/>
              <a:gd name="T26" fmla="*/ 0 w 1006"/>
              <a:gd name="T27" fmla="*/ 0 h 1002"/>
              <a:gd name="T28" fmla="*/ 0 w 1006"/>
              <a:gd name="T29" fmla="*/ 0 h 1002"/>
              <a:gd name="T30" fmla="*/ 0 w 1006"/>
              <a:gd name="T31" fmla="*/ 0 h 1002"/>
              <a:gd name="T32" fmla="*/ 0 w 1006"/>
              <a:gd name="T33" fmla="*/ 0 h 1002"/>
              <a:gd name="T34" fmla="*/ 0 w 1006"/>
              <a:gd name="T35" fmla="*/ 0 h 1002"/>
              <a:gd name="T36" fmla="*/ 0 w 1006"/>
              <a:gd name="T37" fmla="*/ 0 h 1002"/>
              <a:gd name="T38" fmla="*/ 0 w 1006"/>
              <a:gd name="T39" fmla="*/ 0 h 1002"/>
              <a:gd name="T40" fmla="*/ 0 w 1006"/>
              <a:gd name="T41" fmla="*/ 0 h 1002"/>
              <a:gd name="T42" fmla="*/ 0 w 1006"/>
              <a:gd name="T43" fmla="*/ 0 h 1002"/>
              <a:gd name="T44" fmla="*/ 0 w 1006"/>
              <a:gd name="T45" fmla="*/ 0 h 1002"/>
              <a:gd name="T46" fmla="*/ 0 w 1006"/>
              <a:gd name="T47" fmla="*/ 0 h 1002"/>
              <a:gd name="T48" fmla="*/ 0 w 1006"/>
              <a:gd name="T49" fmla="*/ 0 h 1002"/>
              <a:gd name="T50" fmla="*/ 0 w 1006"/>
              <a:gd name="T51" fmla="*/ 0 h 1002"/>
              <a:gd name="T52" fmla="*/ 0 w 1006"/>
              <a:gd name="T53" fmla="*/ 0 h 1002"/>
              <a:gd name="T54" fmla="*/ 0 w 1006"/>
              <a:gd name="T55" fmla="*/ 0 h 1002"/>
              <a:gd name="T56" fmla="*/ 0 w 1006"/>
              <a:gd name="T57" fmla="*/ 0 h 1002"/>
              <a:gd name="T58" fmla="*/ 0 w 1006"/>
              <a:gd name="T59" fmla="*/ 0 h 1002"/>
              <a:gd name="T60" fmla="*/ 0 w 1006"/>
              <a:gd name="T61" fmla="*/ 0 h 1002"/>
              <a:gd name="T62" fmla="*/ 0 w 1006"/>
              <a:gd name="T63" fmla="*/ 0 h 1002"/>
              <a:gd name="T64" fmla="*/ 0 w 1006"/>
              <a:gd name="T65" fmla="*/ 0 h 1002"/>
              <a:gd name="T66" fmla="*/ 0 w 1006"/>
              <a:gd name="T67" fmla="*/ 0 h 1002"/>
              <a:gd name="T68" fmla="*/ 0 w 1006"/>
              <a:gd name="T69" fmla="*/ 0 h 1002"/>
              <a:gd name="T70" fmla="*/ 0 w 1006"/>
              <a:gd name="T71" fmla="*/ 0 h 1002"/>
              <a:gd name="T72" fmla="*/ 0 w 1006"/>
              <a:gd name="T73" fmla="*/ 0 h 1002"/>
              <a:gd name="T74" fmla="*/ 0 w 1006"/>
              <a:gd name="T75" fmla="*/ 0 h 1002"/>
              <a:gd name="T76" fmla="*/ 0 w 1006"/>
              <a:gd name="T77" fmla="*/ 0 h 1002"/>
              <a:gd name="T78" fmla="*/ 0 w 1006"/>
              <a:gd name="T79" fmla="*/ 0 h 1002"/>
              <a:gd name="T80" fmla="*/ 0 w 1006"/>
              <a:gd name="T81" fmla="*/ 0 h 1002"/>
              <a:gd name="T82" fmla="*/ 0 w 1006"/>
              <a:gd name="T83" fmla="*/ 0 h 1002"/>
              <a:gd name="T84" fmla="*/ 0 w 1006"/>
              <a:gd name="T85" fmla="*/ 0 h 1002"/>
              <a:gd name="T86" fmla="*/ 0 w 1006"/>
              <a:gd name="T87" fmla="*/ 0 h 1002"/>
              <a:gd name="T88" fmla="*/ 0 w 1006"/>
              <a:gd name="T89" fmla="*/ 0 h 1002"/>
              <a:gd name="T90" fmla="*/ 0 w 1006"/>
              <a:gd name="T91" fmla="*/ 0 h 1002"/>
              <a:gd name="T92" fmla="*/ 0 w 1006"/>
              <a:gd name="T93" fmla="*/ 0 h 1002"/>
              <a:gd name="T94" fmla="*/ 0 w 1006"/>
              <a:gd name="T95" fmla="*/ 0 h 1002"/>
              <a:gd name="T96" fmla="*/ 0 w 1006"/>
              <a:gd name="T97" fmla="*/ 0 h 1002"/>
              <a:gd name="T98" fmla="*/ 0 w 1006"/>
              <a:gd name="T99" fmla="*/ 0 h 1002"/>
              <a:gd name="T100" fmla="*/ 0 w 1006"/>
              <a:gd name="T101" fmla="*/ 0 h 1002"/>
              <a:gd name="T102" fmla="*/ 0 w 1006"/>
              <a:gd name="T103" fmla="*/ 0 h 1002"/>
              <a:gd name="T104" fmla="*/ 0 w 1006"/>
              <a:gd name="T105" fmla="*/ 0 h 1002"/>
              <a:gd name="T106" fmla="*/ 0 w 1006"/>
              <a:gd name="T107" fmla="*/ 0 h 1002"/>
              <a:gd name="T108" fmla="*/ 0 w 1006"/>
              <a:gd name="T109" fmla="*/ 0 h 1002"/>
              <a:gd name="T110" fmla="*/ 0 w 1006"/>
              <a:gd name="T111" fmla="*/ 0 h 1002"/>
              <a:gd name="T112" fmla="*/ 0 w 1006"/>
              <a:gd name="T113" fmla="*/ 0 h 1002"/>
              <a:gd name="T114" fmla="*/ 0 w 1006"/>
              <a:gd name="T115" fmla="*/ 0 h 1002"/>
              <a:gd name="T116" fmla="*/ 0 w 1006"/>
              <a:gd name="T117" fmla="*/ 0 h 1002"/>
              <a:gd name="T118" fmla="*/ 0 w 1006"/>
              <a:gd name="T119" fmla="*/ 0 h 1002"/>
              <a:gd name="T120" fmla="*/ 0 w 1006"/>
              <a:gd name="T121" fmla="*/ 0 h 1002"/>
              <a:gd name="T122" fmla="*/ 0 w 1006"/>
              <a:gd name="T123" fmla="*/ 0 h 10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2"/>
              <a:gd name="T188" fmla="*/ 1006 w 1006"/>
              <a:gd name="T189" fmla="*/ 1002 h 10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2">
                <a:moveTo>
                  <a:pt x="0" y="509"/>
                </a:moveTo>
                <a:lnTo>
                  <a:pt x="2" y="506"/>
                </a:lnTo>
                <a:lnTo>
                  <a:pt x="8" y="502"/>
                </a:lnTo>
                <a:lnTo>
                  <a:pt x="14" y="502"/>
                </a:lnTo>
                <a:lnTo>
                  <a:pt x="16" y="495"/>
                </a:lnTo>
                <a:lnTo>
                  <a:pt x="17" y="488"/>
                </a:lnTo>
                <a:lnTo>
                  <a:pt x="19" y="481"/>
                </a:lnTo>
                <a:lnTo>
                  <a:pt x="24" y="474"/>
                </a:lnTo>
                <a:lnTo>
                  <a:pt x="30" y="468"/>
                </a:lnTo>
                <a:lnTo>
                  <a:pt x="35" y="465"/>
                </a:lnTo>
                <a:lnTo>
                  <a:pt x="41" y="471"/>
                </a:lnTo>
                <a:lnTo>
                  <a:pt x="42" y="476"/>
                </a:lnTo>
                <a:lnTo>
                  <a:pt x="46" y="481"/>
                </a:lnTo>
                <a:lnTo>
                  <a:pt x="52" y="484"/>
                </a:lnTo>
                <a:lnTo>
                  <a:pt x="55" y="490"/>
                </a:lnTo>
                <a:lnTo>
                  <a:pt x="52" y="497"/>
                </a:lnTo>
                <a:lnTo>
                  <a:pt x="52" y="504"/>
                </a:lnTo>
                <a:lnTo>
                  <a:pt x="56" y="511"/>
                </a:lnTo>
                <a:lnTo>
                  <a:pt x="60" y="518"/>
                </a:lnTo>
                <a:lnTo>
                  <a:pt x="66" y="518"/>
                </a:lnTo>
                <a:lnTo>
                  <a:pt x="70" y="525"/>
                </a:lnTo>
                <a:lnTo>
                  <a:pt x="73" y="522"/>
                </a:lnTo>
                <a:lnTo>
                  <a:pt x="78" y="522"/>
                </a:lnTo>
                <a:lnTo>
                  <a:pt x="86" y="525"/>
                </a:lnTo>
                <a:lnTo>
                  <a:pt x="91" y="528"/>
                </a:lnTo>
                <a:lnTo>
                  <a:pt x="97" y="533"/>
                </a:lnTo>
                <a:lnTo>
                  <a:pt x="104" y="534"/>
                </a:lnTo>
                <a:lnTo>
                  <a:pt x="109" y="533"/>
                </a:lnTo>
                <a:lnTo>
                  <a:pt x="116" y="534"/>
                </a:lnTo>
                <a:lnTo>
                  <a:pt x="122" y="533"/>
                </a:lnTo>
                <a:lnTo>
                  <a:pt x="128" y="530"/>
                </a:lnTo>
                <a:lnTo>
                  <a:pt x="134" y="529"/>
                </a:lnTo>
                <a:lnTo>
                  <a:pt x="140" y="530"/>
                </a:lnTo>
                <a:lnTo>
                  <a:pt x="146" y="532"/>
                </a:lnTo>
                <a:lnTo>
                  <a:pt x="152" y="536"/>
                </a:lnTo>
                <a:lnTo>
                  <a:pt x="159" y="540"/>
                </a:lnTo>
                <a:lnTo>
                  <a:pt x="164" y="536"/>
                </a:lnTo>
                <a:lnTo>
                  <a:pt x="169" y="534"/>
                </a:lnTo>
                <a:lnTo>
                  <a:pt x="167" y="527"/>
                </a:lnTo>
                <a:lnTo>
                  <a:pt x="170" y="520"/>
                </a:lnTo>
                <a:lnTo>
                  <a:pt x="175" y="520"/>
                </a:lnTo>
                <a:lnTo>
                  <a:pt x="181" y="518"/>
                </a:lnTo>
                <a:lnTo>
                  <a:pt x="183" y="511"/>
                </a:lnTo>
                <a:lnTo>
                  <a:pt x="187" y="505"/>
                </a:lnTo>
                <a:lnTo>
                  <a:pt x="189" y="504"/>
                </a:lnTo>
                <a:lnTo>
                  <a:pt x="195" y="503"/>
                </a:lnTo>
                <a:lnTo>
                  <a:pt x="200" y="502"/>
                </a:lnTo>
                <a:lnTo>
                  <a:pt x="208" y="497"/>
                </a:lnTo>
                <a:lnTo>
                  <a:pt x="214" y="496"/>
                </a:lnTo>
                <a:lnTo>
                  <a:pt x="214" y="493"/>
                </a:lnTo>
                <a:lnTo>
                  <a:pt x="214" y="486"/>
                </a:lnTo>
                <a:lnTo>
                  <a:pt x="214" y="466"/>
                </a:lnTo>
                <a:lnTo>
                  <a:pt x="215" y="458"/>
                </a:lnTo>
                <a:lnTo>
                  <a:pt x="215" y="436"/>
                </a:lnTo>
                <a:lnTo>
                  <a:pt x="215" y="428"/>
                </a:lnTo>
                <a:lnTo>
                  <a:pt x="215" y="409"/>
                </a:lnTo>
                <a:lnTo>
                  <a:pt x="216" y="401"/>
                </a:lnTo>
                <a:lnTo>
                  <a:pt x="216" y="379"/>
                </a:lnTo>
                <a:lnTo>
                  <a:pt x="216" y="372"/>
                </a:lnTo>
                <a:lnTo>
                  <a:pt x="216" y="353"/>
                </a:lnTo>
                <a:lnTo>
                  <a:pt x="217" y="345"/>
                </a:lnTo>
                <a:lnTo>
                  <a:pt x="217" y="324"/>
                </a:lnTo>
                <a:lnTo>
                  <a:pt x="218" y="316"/>
                </a:lnTo>
                <a:lnTo>
                  <a:pt x="218" y="288"/>
                </a:lnTo>
                <a:lnTo>
                  <a:pt x="218" y="287"/>
                </a:lnTo>
                <a:lnTo>
                  <a:pt x="218" y="263"/>
                </a:lnTo>
                <a:lnTo>
                  <a:pt x="219" y="255"/>
                </a:lnTo>
                <a:lnTo>
                  <a:pt x="219" y="226"/>
                </a:lnTo>
                <a:lnTo>
                  <a:pt x="219" y="216"/>
                </a:lnTo>
                <a:lnTo>
                  <a:pt x="219" y="207"/>
                </a:lnTo>
                <a:lnTo>
                  <a:pt x="225" y="214"/>
                </a:lnTo>
                <a:lnTo>
                  <a:pt x="231" y="218"/>
                </a:lnTo>
                <a:lnTo>
                  <a:pt x="238" y="223"/>
                </a:lnTo>
                <a:lnTo>
                  <a:pt x="240" y="226"/>
                </a:lnTo>
                <a:lnTo>
                  <a:pt x="244" y="232"/>
                </a:lnTo>
                <a:lnTo>
                  <a:pt x="247" y="239"/>
                </a:lnTo>
                <a:lnTo>
                  <a:pt x="250" y="246"/>
                </a:lnTo>
                <a:lnTo>
                  <a:pt x="252" y="253"/>
                </a:lnTo>
                <a:lnTo>
                  <a:pt x="256" y="260"/>
                </a:lnTo>
                <a:lnTo>
                  <a:pt x="257" y="267"/>
                </a:lnTo>
                <a:lnTo>
                  <a:pt x="259" y="274"/>
                </a:lnTo>
                <a:lnTo>
                  <a:pt x="259" y="280"/>
                </a:lnTo>
                <a:lnTo>
                  <a:pt x="265" y="287"/>
                </a:lnTo>
                <a:lnTo>
                  <a:pt x="267" y="294"/>
                </a:lnTo>
                <a:lnTo>
                  <a:pt x="268" y="300"/>
                </a:lnTo>
                <a:lnTo>
                  <a:pt x="268" y="307"/>
                </a:lnTo>
                <a:lnTo>
                  <a:pt x="270" y="315"/>
                </a:lnTo>
                <a:lnTo>
                  <a:pt x="267" y="320"/>
                </a:lnTo>
                <a:lnTo>
                  <a:pt x="265" y="327"/>
                </a:lnTo>
                <a:lnTo>
                  <a:pt x="259" y="334"/>
                </a:lnTo>
                <a:lnTo>
                  <a:pt x="254" y="340"/>
                </a:lnTo>
                <a:lnTo>
                  <a:pt x="254" y="345"/>
                </a:lnTo>
                <a:lnTo>
                  <a:pt x="255" y="352"/>
                </a:lnTo>
                <a:lnTo>
                  <a:pt x="253" y="359"/>
                </a:lnTo>
                <a:lnTo>
                  <a:pt x="254" y="366"/>
                </a:lnTo>
                <a:lnTo>
                  <a:pt x="258" y="373"/>
                </a:lnTo>
                <a:lnTo>
                  <a:pt x="258" y="375"/>
                </a:lnTo>
                <a:lnTo>
                  <a:pt x="258" y="376"/>
                </a:lnTo>
                <a:lnTo>
                  <a:pt x="261" y="373"/>
                </a:lnTo>
                <a:lnTo>
                  <a:pt x="267" y="369"/>
                </a:lnTo>
                <a:lnTo>
                  <a:pt x="273" y="368"/>
                </a:lnTo>
                <a:lnTo>
                  <a:pt x="279" y="372"/>
                </a:lnTo>
                <a:lnTo>
                  <a:pt x="285" y="373"/>
                </a:lnTo>
                <a:lnTo>
                  <a:pt x="291" y="372"/>
                </a:lnTo>
                <a:lnTo>
                  <a:pt x="298" y="371"/>
                </a:lnTo>
                <a:lnTo>
                  <a:pt x="304" y="369"/>
                </a:lnTo>
                <a:lnTo>
                  <a:pt x="308" y="372"/>
                </a:lnTo>
                <a:lnTo>
                  <a:pt x="314" y="373"/>
                </a:lnTo>
                <a:lnTo>
                  <a:pt x="320" y="372"/>
                </a:lnTo>
                <a:lnTo>
                  <a:pt x="326" y="365"/>
                </a:lnTo>
                <a:lnTo>
                  <a:pt x="326" y="358"/>
                </a:lnTo>
                <a:lnTo>
                  <a:pt x="332" y="358"/>
                </a:lnTo>
                <a:lnTo>
                  <a:pt x="338" y="356"/>
                </a:lnTo>
                <a:lnTo>
                  <a:pt x="344" y="351"/>
                </a:lnTo>
                <a:lnTo>
                  <a:pt x="348" y="345"/>
                </a:lnTo>
                <a:lnTo>
                  <a:pt x="351" y="339"/>
                </a:lnTo>
                <a:lnTo>
                  <a:pt x="356" y="332"/>
                </a:lnTo>
                <a:lnTo>
                  <a:pt x="362" y="329"/>
                </a:lnTo>
                <a:lnTo>
                  <a:pt x="368" y="321"/>
                </a:lnTo>
                <a:lnTo>
                  <a:pt x="373" y="320"/>
                </a:lnTo>
                <a:lnTo>
                  <a:pt x="378" y="313"/>
                </a:lnTo>
                <a:lnTo>
                  <a:pt x="379" y="310"/>
                </a:lnTo>
                <a:lnTo>
                  <a:pt x="385" y="303"/>
                </a:lnTo>
                <a:lnTo>
                  <a:pt x="384" y="298"/>
                </a:lnTo>
                <a:lnTo>
                  <a:pt x="388" y="291"/>
                </a:lnTo>
                <a:lnTo>
                  <a:pt x="388" y="283"/>
                </a:lnTo>
                <a:lnTo>
                  <a:pt x="391" y="277"/>
                </a:lnTo>
                <a:lnTo>
                  <a:pt x="392" y="269"/>
                </a:lnTo>
                <a:lnTo>
                  <a:pt x="396" y="263"/>
                </a:lnTo>
                <a:lnTo>
                  <a:pt x="398" y="256"/>
                </a:lnTo>
                <a:lnTo>
                  <a:pt x="404" y="250"/>
                </a:lnTo>
                <a:lnTo>
                  <a:pt x="408" y="251"/>
                </a:lnTo>
                <a:lnTo>
                  <a:pt x="415" y="247"/>
                </a:lnTo>
                <a:lnTo>
                  <a:pt x="421" y="247"/>
                </a:lnTo>
                <a:lnTo>
                  <a:pt x="427" y="250"/>
                </a:lnTo>
                <a:lnTo>
                  <a:pt x="433" y="252"/>
                </a:lnTo>
                <a:lnTo>
                  <a:pt x="439" y="256"/>
                </a:lnTo>
                <a:lnTo>
                  <a:pt x="446" y="261"/>
                </a:lnTo>
                <a:lnTo>
                  <a:pt x="448" y="262"/>
                </a:lnTo>
                <a:lnTo>
                  <a:pt x="453" y="269"/>
                </a:lnTo>
                <a:lnTo>
                  <a:pt x="458" y="276"/>
                </a:lnTo>
                <a:lnTo>
                  <a:pt x="463" y="278"/>
                </a:lnTo>
                <a:lnTo>
                  <a:pt x="470" y="276"/>
                </a:lnTo>
                <a:lnTo>
                  <a:pt x="477" y="276"/>
                </a:lnTo>
                <a:lnTo>
                  <a:pt x="481" y="283"/>
                </a:lnTo>
                <a:lnTo>
                  <a:pt x="487" y="286"/>
                </a:lnTo>
                <a:lnTo>
                  <a:pt x="493" y="285"/>
                </a:lnTo>
                <a:lnTo>
                  <a:pt x="494" y="286"/>
                </a:lnTo>
                <a:lnTo>
                  <a:pt x="500" y="290"/>
                </a:lnTo>
                <a:lnTo>
                  <a:pt x="507" y="291"/>
                </a:lnTo>
                <a:lnTo>
                  <a:pt x="513" y="292"/>
                </a:lnTo>
                <a:lnTo>
                  <a:pt x="519" y="290"/>
                </a:lnTo>
                <a:lnTo>
                  <a:pt x="525" y="285"/>
                </a:lnTo>
                <a:lnTo>
                  <a:pt x="527" y="283"/>
                </a:lnTo>
                <a:lnTo>
                  <a:pt x="534" y="286"/>
                </a:lnTo>
                <a:lnTo>
                  <a:pt x="542" y="286"/>
                </a:lnTo>
                <a:lnTo>
                  <a:pt x="548" y="285"/>
                </a:lnTo>
                <a:lnTo>
                  <a:pt x="554" y="280"/>
                </a:lnTo>
                <a:lnTo>
                  <a:pt x="560" y="276"/>
                </a:lnTo>
                <a:lnTo>
                  <a:pt x="562" y="276"/>
                </a:lnTo>
                <a:lnTo>
                  <a:pt x="562" y="275"/>
                </a:lnTo>
                <a:lnTo>
                  <a:pt x="564" y="271"/>
                </a:lnTo>
                <a:lnTo>
                  <a:pt x="567" y="263"/>
                </a:lnTo>
                <a:lnTo>
                  <a:pt x="569" y="256"/>
                </a:lnTo>
                <a:lnTo>
                  <a:pt x="570" y="254"/>
                </a:lnTo>
                <a:lnTo>
                  <a:pt x="571" y="247"/>
                </a:lnTo>
                <a:lnTo>
                  <a:pt x="574" y="242"/>
                </a:lnTo>
                <a:lnTo>
                  <a:pt x="576" y="235"/>
                </a:lnTo>
                <a:lnTo>
                  <a:pt x="578" y="228"/>
                </a:lnTo>
                <a:lnTo>
                  <a:pt x="578" y="226"/>
                </a:lnTo>
                <a:lnTo>
                  <a:pt x="580" y="220"/>
                </a:lnTo>
                <a:lnTo>
                  <a:pt x="581" y="212"/>
                </a:lnTo>
                <a:lnTo>
                  <a:pt x="580" y="205"/>
                </a:lnTo>
                <a:lnTo>
                  <a:pt x="582" y="205"/>
                </a:lnTo>
                <a:lnTo>
                  <a:pt x="588" y="205"/>
                </a:lnTo>
                <a:lnTo>
                  <a:pt x="595" y="202"/>
                </a:lnTo>
                <a:lnTo>
                  <a:pt x="595" y="200"/>
                </a:lnTo>
                <a:lnTo>
                  <a:pt x="600" y="199"/>
                </a:lnTo>
                <a:lnTo>
                  <a:pt x="601" y="199"/>
                </a:lnTo>
                <a:lnTo>
                  <a:pt x="607" y="196"/>
                </a:lnTo>
                <a:lnTo>
                  <a:pt x="614" y="197"/>
                </a:lnTo>
                <a:lnTo>
                  <a:pt x="614" y="196"/>
                </a:lnTo>
                <a:lnTo>
                  <a:pt x="618" y="190"/>
                </a:lnTo>
                <a:lnTo>
                  <a:pt x="623" y="182"/>
                </a:lnTo>
                <a:lnTo>
                  <a:pt x="629" y="178"/>
                </a:lnTo>
                <a:lnTo>
                  <a:pt x="634" y="172"/>
                </a:lnTo>
                <a:lnTo>
                  <a:pt x="640" y="169"/>
                </a:lnTo>
                <a:lnTo>
                  <a:pt x="643" y="162"/>
                </a:lnTo>
                <a:lnTo>
                  <a:pt x="643" y="161"/>
                </a:lnTo>
                <a:lnTo>
                  <a:pt x="644" y="155"/>
                </a:lnTo>
                <a:lnTo>
                  <a:pt x="645" y="147"/>
                </a:lnTo>
                <a:lnTo>
                  <a:pt x="647" y="140"/>
                </a:lnTo>
                <a:lnTo>
                  <a:pt x="649" y="133"/>
                </a:lnTo>
                <a:lnTo>
                  <a:pt x="650" y="127"/>
                </a:lnTo>
                <a:lnTo>
                  <a:pt x="650" y="123"/>
                </a:lnTo>
                <a:lnTo>
                  <a:pt x="656" y="122"/>
                </a:lnTo>
                <a:lnTo>
                  <a:pt x="659" y="114"/>
                </a:lnTo>
                <a:lnTo>
                  <a:pt x="660" y="113"/>
                </a:lnTo>
                <a:lnTo>
                  <a:pt x="666" y="107"/>
                </a:lnTo>
                <a:lnTo>
                  <a:pt x="671" y="103"/>
                </a:lnTo>
                <a:lnTo>
                  <a:pt x="675" y="100"/>
                </a:lnTo>
                <a:lnTo>
                  <a:pt x="682" y="99"/>
                </a:lnTo>
                <a:lnTo>
                  <a:pt x="687" y="95"/>
                </a:lnTo>
                <a:lnTo>
                  <a:pt x="689" y="90"/>
                </a:lnTo>
                <a:lnTo>
                  <a:pt x="695" y="85"/>
                </a:lnTo>
                <a:lnTo>
                  <a:pt x="695" y="84"/>
                </a:lnTo>
                <a:lnTo>
                  <a:pt x="701" y="82"/>
                </a:lnTo>
                <a:lnTo>
                  <a:pt x="708" y="75"/>
                </a:lnTo>
                <a:lnTo>
                  <a:pt x="712" y="68"/>
                </a:lnTo>
                <a:lnTo>
                  <a:pt x="713" y="67"/>
                </a:lnTo>
                <a:lnTo>
                  <a:pt x="718" y="61"/>
                </a:lnTo>
                <a:lnTo>
                  <a:pt x="721" y="54"/>
                </a:lnTo>
                <a:lnTo>
                  <a:pt x="726" y="48"/>
                </a:lnTo>
                <a:lnTo>
                  <a:pt x="728" y="43"/>
                </a:lnTo>
                <a:lnTo>
                  <a:pt x="733" y="38"/>
                </a:lnTo>
                <a:lnTo>
                  <a:pt x="741" y="34"/>
                </a:lnTo>
                <a:lnTo>
                  <a:pt x="747" y="34"/>
                </a:lnTo>
                <a:lnTo>
                  <a:pt x="753" y="34"/>
                </a:lnTo>
                <a:lnTo>
                  <a:pt x="759" y="30"/>
                </a:lnTo>
                <a:lnTo>
                  <a:pt x="765" y="28"/>
                </a:lnTo>
                <a:lnTo>
                  <a:pt x="772" y="25"/>
                </a:lnTo>
                <a:lnTo>
                  <a:pt x="773" y="25"/>
                </a:lnTo>
                <a:lnTo>
                  <a:pt x="777" y="18"/>
                </a:lnTo>
                <a:lnTo>
                  <a:pt x="778" y="12"/>
                </a:lnTo>
                <a:lnTo>
                  <a:pt x="781" y="8"/>
                </a:lnTo>
                <a:lnTo>
                  <a:pt x="787" y="5"/>
                </a:lnTo>
                <a:lnTo>
                  <a:pt x="788" y="5"/>
                </a:lnTo>
                <a:lnTo>
                  <a:pt x="794" y="4"/>
                </a:lnTo>
                <a:lnTo>
                  <a:pt x="803" y="4"/>
                </a:lnTo>
                <a:lnTo>
                  <a:pt x="809" y="2"/>
                </a:lnTo>
                <a:lnTo>
                  <a:pt x="815" y="1"/>
                </a:lnTo>
                <a:lnTo>
                  <a:pt x="820" y="0"/>
                </a:lnTo>
                <a:lnTo>
                  <a:pt x="827" y="0"/>
                </a:lnTo>
                <a:lnTo>
                  <a:pt x="834" y="3"/>
                </a:lnTo>
                <a:lnTo>
                  <a:pt x="838" y="4"/>
                </a:lnTo>
                <a:lnTo>
                  <a:pt x="840" y="5"/>
                </a:lnTo>
                <a:lnTo>
                  <a:pt x="841" y="6"/>
                </a:lnTo>
                <a:lnTo>
                  <a:pt x="847" y="11"/>
                </a:lnTo>
                <a:lnTo>
                  <a:pt x="849" y="12"/>
                </a:lnTo>
                <a:lnTo>
                  <a:pt x="855" y="12"/>
                </a:lnTo>
                <a:lnTo>
                  <a:pt x="862" y="16"/>
                </a:lnTo>
                <a:lnTo>
                  <a:pt x="867" y="14"/>
                </a:lnTo>
                <a:lnTo>
                  <a:pt x="873" y="13"/>
                </a:lnTo>
                <a:lnTo>
                  <a:pt x="879" y="14"/>
                </a:lnTo>
                <a:lnTo>
                  <a:pt x="885" y="13"/>
                </a:lnTo>
                <a:lnTo>
                  <a:pt x="892" y="12"/>
                </a:lnTo>
                <a:lnTo>
                  <a:pt x="898" y="12"/>
                </a:lnTo>
                <a:lnTo>
                  <a:pt x="904" y="14"/>
                </a:lnTo>
                <a:lnTo>
                  <a:pt x="909" y="14"/>
                </a:lnTo>
                <a:lnTo>
                  <a:pt x="914" y="17"/>
                </a:lnTo>
                <a:lnTo>
                  <a:pt x="921" y="21"/>
                </a:lnTo>
                <a:lnTo>
                  <a:pt x="922" y="21"/>
                </a:lnTo>
                <a:lnTo>
                  <a:pt x="922" y="25"/>
                </a:lnTo>
                <a:lnTo>
                  <a:pt x="923" y="27"/>
                </a:lnTo>
                <a:lnTo>
                  <a:pt x="925" y="34"/>
                </a:lnTo>
                <a:lnTo>
                  <a:pt x="926" y="42"/>
                </a:lnTo>
                <a:lnTo>
                  <a:pt x="928" y="49"/>
                </a:lnTo>
                <a:lnTo>
                  <a:pt x="929" y="57"/>
                </a:lnTo>
                <a:lnTo>
                  <a:pt x="931" y="65"/>
                </a:lnTo>
                <a:lnTo>
                  <a:pt x="933" y="73"/>
                </a:lnTo>
                <a:lnTo>
                  <a:pt x="935" y="79"/>
                </a:lnTo>
                <a:lnTo>
                  <a:pt x="935" y="86"/>
                </a:lnTo>
                <a:lnTo>
                  <a:pt x="934" y="93"/>
                </a:lnTo>
                <a:lnTo>
                  <a:pt x="933" y="101"/>
                </a:lnTo>
                <a:lnTo>
                  <a:pt x="936" y="108"/>
                </a:lnTo>
                <a:lnTo>
                  <a:pt x="940" y="114"/>
                </a:lnTo>
                <a:lnTo>
                  <a:pt x="942" y="122"/>
                </a:lnTo>
                <a:lnTo>
                  <a:pt x="944" y="130"/>
                </a:lnTo>
                <a:lnTo>
                  <a:pt x="947" y="135"/>
                </a:lnTo>
                <a:lnTo>
                  <a:pt x="953" y="143"/>
                </a:lnTo>
                <a:lnTo>
                  <a:pt x="953" y="154"/>
                </a:lnTo>
                <a:lnTo>
                  <a:pt x="954" y="162"/>
                </a:lnTo>
                <a:lnTo>
                  <a:pt x="959" y="174"/>
                </a:lnTo>
                <a:lnTo>
                  <a:pt x="960" y="182"/>
                </a:lnTo>
                <a:lnTo>
                  <a:pt x="960" y="183"/>
                </a:lnTo>
                <a:lnTo>
                  <a:pt x="960" y="190"/>
                </a:lnTo>
                <a:lnTo>
                  <a:pt x="959" y="196"/>
                </a:lnTo>
                <a:lnTo>
                  <a:pt x="959" y="232"/>
                </a:lnTo>
                <a:lnTo>
                  <a:pt x="958" y="239"/>
                </a:lnTo>
                <a:lnTo>
                  <a:pt x="958" y="246"/>
                </a:lnTo>
                <a:lnTo>
                  <a:pt x="957" y="253"/>
                </a:lnTo>
                <a:lnTo>
                  <a:pt x="956" y="261"/>
                </a:lnTo>
                <a:lnTo>
                  <a:pt x="956" y="262"/>
                </a:lnTo>
                <a:lnTo>
                  <a:pt x="956" y="263"/>
                </a:lnTo>
                <a:lnTo>
                  <a:pt x="956" y="270"/>
                </a:lnTo>
                <a:lnTo>
                  <a:pt x="957" y="277"/>
                </a:lnTo>
                <a:lnTo>
                  <a:pt x="954" y="280"/>
                </a:lnTo>
                <a:lnTo>
                  <a:pt x="952" y="286"/>
                </a:lnTo>
                <a:lnTo>
                  <a:pt x="952" y="294"/>
                </a:lnTo>
                <a:lnTo>
                  <a:pt x="953" y="302"/>
                </a:lnTo>
                <a:lnTo>
                  <a:pt x="945" y="303"/>
                </a:lnTo>
                <a:lnTo>
                  <a:pt x="940" y="300"/>
                </a:lnTo>
                <a:lnTo>
                  <a:pt x="939" y="299"/>
                </a:lnTo>
                <a:lnTo>
                  <a:pt x="933" y="294"/>
                </a:lnTo>
                <a:lnTo>
                  <a:pt x="926" y="288"/>
                </a:lnTo>
                <a:lnTo>
                  <a:pt x="922" y="285"/>
                </a:lnTo>
                <a:lnTo>
                  <a:pt x="920" y="283"/>
                </a:lnTo>
                <a:lnTo>
                  <a:pt x="913" y="286"/>
                </a:lnTo>
                <a:lnTo>
                  <a:pt x="907" y="293"/>
                </a:lnTo>
                <a:lnTo>
                  <a:pt x="901" y="299"/>
                </a:lnTo>
                <a:lnTo>
                  <a:pt x="901" y="300"/>
                </a:lnTo>
                <a:lnTo>
                  <a:pt x="900" y="303"/>
                </a:lnTo>
                <a:lnTo>
                  <a:pt x="899" y="308"/>
                </a:lnTo>
                <a:lnTo>
                  <a:pt x="895" y="315"/>
                </a:lnTo>
                <a:lnTo>
                  <a:pt x="892" y="321"/>
                </a:lnTo>
                <a:lnTo>
                  <a:pt x="886" y="328"/>
                </a:lnTo>
                <a:lnTo>
                  <a:pt x="881" y="336"/>
                </a:lnTo>
                <a:lnTo>
                  <a:pt x="879" y="342"/>
                </a:lnTo>
                <a:lnTo>
                  <a:pt x="879" y="347"/>
                </a:lnTo>
                <a:lnTo>
                  <a:pt x="879" y="364"/>
                </a:lnTo>
                <a:lnTo>
                  <a:pt x="885" y="368"/>
                </a:lnTo>
                <a:lnTo>
                  <a:pt x="886" y="372"/>
                </a:lnTo>
                <a:lnTo>
                  <a:pt x="888" y="380"/>
                </a:lnTo>
                <a:lnTo>
                  <a:pt x="888" y="385"/>
                </a:lnTo>
                <a:lnTo>
                  <a:pt x="895" y="392"/>
                </a:lnTo>
                <a:lnTo>
                  <a:pt x="899" y="399"/>
                </a:lnTo>
                <a:lnTo>
                  <a:pt x="905" y="403"/>
                </a:lnTo>
                <a:lnTo>
                  <a:pt x="910" y="405"/>
                </a:lnTo>
                <a:lnTo>
                  <a:pt x="916" y="407"/>
                </a:lnTo>
                <a:lnTo>
                  <a:pt x="924" y="408"/>
                </a:lnTo>
                <a:lnTo>
                  <a:pt x="944" y="408"/>
                </a:lnTo>
                <a:lnTo>
                  <a:pt x="948" y="407"/>
                </a:lnTo>
                <a:lnTo>
                  <a:pt x="948" y="399"/>
                </a:lnTo>
                <a:lnTo>
                  <a:pt x="948" y="392"/>
                </a:lnTo>
                <a:lnTo>
                  <a:pt x="950" y="385"/>
                </a:lnTo>
                <a:lnTo>
                  <a:pt x="952" y="380"/>
                </a:lnTo>
                <a:lnTo>
                  <a:pt x="952" y="372"/>
                </a:lnTo>
                <a:lnTo>
                  <a:pt x="953" y="368"/>
                </a:lnTo>
                <a:lnTo>
                  <a:pt x="959" y="371"/>
                </a:lnTo>
                <a:lnTo>
                  <a:pt x="960" y="372"/>
                </a:lnTo>
                <a:lnTo>
                  <a:pt x="966" y="371"/>
                </a:lnTo>
                <a:lnTo>
                  <a:pt x="972" y="373"/>
                </a:lnTo>
                <a:lnTo>
                  <a:pt x="993" y="373"/>
                </a:lnTo>
                <a:lnTo>
                  <a:pt x="999" y="372"/>
                </a:lnTo>
                <a:lnTo>
                  <a:pt x="1006" y="372"/>
                </a:lnTo>
                <a:lnTo>
                  <a:pt x="1004" y="377"/>
                </a:lnTo>
                <a:lnTo>
                  <a:pt x="1004" y="384"/>
                </a:lnTo>
                <a:lnTo>
                  <a:pt x="1002" y="391"/>
                </a:lnTo>
                <a:lnTo>
                  <a:pt x="999" y="398"/>
                </a:lnTo>
                <a:lnTo>
                  <a:pt x="998" y="404"/>
                </a:lnTo>
                <a:lnTo>
                  <a:pt x="996" y="411"/>
                </a:lnTo>
                <a:lnTo>
                  <a:pt x="995" y="415"/>
                </a:lnTo>
                <a:lnTo>
                  <a:pt x="992" y="421"/>
                </a:lnTo>
                <a:lnTo>
                  <a:pt x="990" y="428"/>
                </a:lnTo>
                <a:lnTo>
                  <a:pt x="988" y="435"/>
                </a:lnTo>
                <a:lnTo>
                  <a:pt x="987" y="441"/>
                </a:lnTo>
                <a:lnTo>
                  <a:pt x="985" y="448"/>
                </a:lnTo>
                <a:lnTo>
                  <a:pt x="984" y="455"/>
                </a:lnTo>
                <a:lnTo>
                  <a:pt x="984" y="457"/>
                </a:lnTo>
                <a:lnTo>
                  <a:pt x="983" y="464"/>
                </a:lnTo>
                <a:lnTo>
                  <a:pt x="982" y="471"/>
                </a:lnTo>
                <a:lnTo>
                  <a:pt x="980" y="478"/>
                </a:lnTo>
                <a:lnTo>
                  <a:pt x="976" y="485"/>
                </a:lnTo>
                <a:lnTo>
                  <a:pt x="974" y="487"/>
                </a:lnTo>
                <a:lnTo>
                  <a:pt x="971" y="494"/>
                </a:lnTo>
                <a:lnTo>
                  <a:pt x="971" y="501"/>
                </a:lnTo>
                <a:lnTo>
                  <a:pt x="968" y="506"/>
                </a:lnTo>
                <a:lnTo>
                  <a:pt x="963" y="513"/>
                </a:lnTo>
                <a:lnTo>
                  <a:pt x="957" y="520"/>
                </a:lnTo>
                <a:lnTo>
                  <a:pt x="950" y="526"/>
                </a:lnTo>
                <a:lnTo>
                  <a:pt x="944" y="527"/>
                </a:lnTo>
                <a:lnTo>
                  <a:pt x="945" y="532"/>
                </a:lnTo>
                <a:lnTo>
                  <a:pt x="939" y="535"/>
                </a:lnTo>
                <a:lnTo>
                  <a:pt x="933" y="537"/>
                </a:lnTo>
                <a:lnTo>
                  <a:pt x="932" y="536"/>
                </a:lnTo>
                <a:lnTo>
                  <a:pt x="930" y="537"/>
                </a:lnTo>
                <a:lnTo>
                  <a:pt x="928" y="541"/>
                </a:lnTo>
                <a:lnTo>
                  <a:pt x="923" y="546"/>
                </a:lnTo>
                <a:lnTo>
                  <a:pt x="920" y="551"/>
                </a:lnTo>
                <a:lnTo>
                  <a:pt x="913" y="558"/>
                </a:lnTo>
                <a:lnTo>
                  <a:pt x="911" y="559"/>
                </a:lnTo>
                <a:lnTo>
                  <a:pt x="910" y="561"/>
                </a:lnTo>
                <a:lnTo>
                  <a:pt x="905" y="568"/>
                </a:lnTo>
                <a:lnTo>
                  <a:pt x="900" y="575"/>
                </a:lnTo>
                <a:lnTo>
                  <a:pt x="896" y="581"/>
                </a:lnTo>
                <a:lnTo>
                  <a:pt x="891" y="587"/>
                </a:lnTo>
                <a:lnTo>
                  <a:pt x="891" y="589"/>
                </a:lnTo>
                <a:lnTo>
                  <a:pt x="887" y="595"/>
                </a:lnTo>
                <a:lnTo>
                  <a:pt x="884" y="602"/>
                </a:lnTo>
                <a:lnTo>
                  <a:pt x="882" y="606"/>
                </a:lnTo>
                <a:lnTo>
                  <a:pt x="883" y="611"/>
                </a:lnTo>
                <a:lnTo>
                  <a:pt x="881" y="615"/>
                </a:lnTo>
                <a:lnTo>
                  <a:pt x="875" y="622"/>
                </a:lnTo>
                <a:lnTo>
                  <a:pt x="871" y="627"/>
                </a:lnTo>
                <a:lnTo>
                  <a:pt x="868" y="634"/>
                </a:lnTo>
                <a:lnTo>
                  <a:pt x="867" y="637"/>
                </a:lnTo>
                <a:lnTo>
                  <a:pt x="866" y="638"/>
                </a:lnTo>
                <a:lnTo>
                  <a:pt x="865" y="640"/>
                </a:lnTo>
                <a:lnTo>
                  <a:pt x="862" y="647"/>
                </a:lnTo>
                <a:lnTo>
                  <a:pt x="857" y="654"/>
                </a:lnTo>
                <a:lnTo>
                  <a:pt x="854" y="661"/>
                </a:lnTo>
                <a:lnTo>
                  <a:pt x="850" y="666"/>
                </a:lnTo>
                <a:lnTo>
                  <a:pt x="849" y="670"/>
                </a:lnTo>
                <a:lnTo>
                  <a:pt x="847" y="671"/>
                </a:lnTo>
                <a:lnTo>
                  <a:pt x="844" y="678"/>
                </a:lnTo>
                <a:lnTo>
                  <a:pt x="843" y="679"/>
                </a:lnTo>
                <a:lnTo>
                  <a:pt x="840" y="686"/>
                </a:lnTo>
                <a:lnTo>
                  <a:pt x="835" y="692"/>
                </a:lnTo>
                <a:lnTo>
                  <a:pt x="831" y="698"/>
                </a:lnTo>
                <a:lnTo>
                  <a:pt x="825" y="706"/>
                </a:lnTo>
                <a:lnTo>
                  <a:pt x="821" y="712"/>
                </a:lnTo>
                <a:lnTo>
                  <a:pt x="817" y="719"/>
                </a:lnTo>
                <a:lnTo>
                  <a:pt x="813" y="723"/>
                </a:lnTo>
                <a:lnTo>
                  <a:pt x="809" y="728"/>
                </a:lnTo>
                <a:lnTo>
                  <a:pt x="803" y="734"/>
                </a:lnTo>
                <a:lnTo>
                  <a:pt x="796" y="737"/>
                </a:lnTo>
                <a:lnTo>
                  <a:pt x="791" y="744"/>
                </a:lnTo>
                <a:lnTo>
                  <a:pt x="785" y="748"/>
                </a:lnTo>
                <a:lnTo>
                  <a:pt x="781" y="752"/>
                </a:lnTo>
                <a:lnTo>
                  <a:pt x="776" y="756"/>
                </a:lnTo>
                <a:lnTo>
                  <a:pt x="772" y="762"/>
                </a:lnTo>
                <a:lnTo>
                  <a:pt x="765" y="770"/>
                </a:lnTo>
                <a:lnTo>
                  <a:pt x="759" y="776"/>
                </a:lnTo>
                <a:lnTo>
                  <a:pt x="756" y="783"/>
                </a:lnTo>
                <a:lnTo>
                  <a:pt x="750" y="791"/>
                </a:lnTo>
                <a:lnTo>
                  <a:pt x="745" y="796"/>
                </a:lnTo>
                <a:lnTo>
                  <a:pt x="739" y="803"/>
                </a:lnTo>
                <a:lnTo>
                  <a:pt x="733" y="809"/>
                </a:lnTo>
                <a:lnTo>
                  <a:pt x="726" y="815"/>
                </a:lnTo>
                <a:lnTo>
                  <a:pt x="721" y="821"/>
                </a:lnTo>
                <a:lnTo>
                  <a:pt x="715" y="828"/>
                </a:lnTo>
                <a:lnTo>
                  <a:pt x="708" y="833"/>
                </a:lnTo>
                <a:lnTo>
                  <a:pt x="707" y="835"/>
                </a:lnTo>
                <a:lnTo>
                  <a:pt x="701" y="839"/>
                </a:lnTo>
                <a:lnTo>
                  <a:pt x="695" y="842"/>
                </a:lnTo>
                <a:lnTo>
                  <a:pt x="693" y="844"/>
                </a:lnTo>
                <a:lnTo>
                  <a:pt x="690" y="851"/>
                </a:lnTo>
                <a:lnTo>
                  <a:pt x="683" y="857"/>
                </a:lnTo>
                <a:lnTo>
                  <a:pt x="677" y="861"/>
                </a:lnTo>
                <a:lnTo>
                  <a:pt x="671" y="866"/>
                </a:lnTo>
                <a:lnTo>
                  <a:pt x="665" y="871"/>
                </a:lnTo>
                <a:lnTo>
                  <a:pt x="661" y="874"/>
                </a:lnTo>
                <a:lnTo>
                  <a:pt x="655" y="879"/>
                </a:lnTo>
                <a:lnTo>
                  <a:pt x="649" y="884"/>
                </a:lnTo>
                <a:lnTo>
                  <a:pt x="642" y="888"/>
                </a:lnTo>
                <a:lnTo>
                  <a:pt x="637" y="895"/>
                </a:lnTo>
                <a:lnTo>
                  <a:pt x="631" y="897"/>
                </a:lnTo>
                <a:lnTo>
                  <a:pt x="627" y="901"/>
                </a:lnTo>
                <a:lnTo>
                  <a:pt x="619" y="904"/>
                </a:lnTo>
                <a:lnTo>
                  <a:pt x="614" y="908"/>
                </a:lnTo>
                <a:lnTo>
                  <a:pt x="608" y="909"/>
                </a:lnTo>
                <a:lnTo>
                  <a:pt x="602" y="913"/>
                </a:lnTo>
                <a:lnTo>
                  <a:pt x="597" y="916"/>
                </a:lnTo>
                <a:lnTo>
                  <a:pt x="590" y="919"/>
                </a:lnTo>
                <a:lnTo>
                  <a:pt x="584" y="917"/>
                </a:lnTo>
                <a:lnTo>
                  <a:pt x="578" y="917"/>
                </a:lnTo>
                <a:lnTo>
                  <a:pt x="572" y="916"/>
                </a:lnTo>
                <a:lnTo>
                  <a:pt x="566" y="914"/>
                </a:lnTo>
                <a:lnTo>
                  <a:pt x="559" y="914"/>
                </a:lnTo>
                <a:lnTo>
                  <a:pt x="553" y="916"/>
                </a:lnTo>
                <a:lnTo>
                  <a:pt x="552" y="916"/>
                </a:lnTo>
                <a:lnTo>
                  <a:pt x="546" y="919"/>
                </a:lnTo>
                <a:lnTo>
                  <a:pt x="540" y="925"/>
                </a:lnTo>
                <a:lnTo>
                  <a:pt x="539" y="932"/>
                </a:lnTo>
                <a:lnTo>
                  <a:pt x="544" y="939"/>
                </a:lnTo>
                <a:lnTo>
                  <a:pt x="539" y="940"/>
                </a:lnTo>
                <a:lnTo>
                  <a:pt x="533" y="940"/>
                </a:lnTo>
                <a:lnTo>
                  <a:pt x="526" y="939"/>
                </a:lnTo>
                <a:lnTo>
                  <a:pt x="520" y="937"/>
                </a:lnTo>
                <a:lnTo>
                  <a:pt x="514" y="935"/>
                </a:lnTo>
                <a:lnTo>
                  <a:pt x="513" y="935"/>
                </a:lnTo>
                <a:lnTo>
                  <a:pt x="503" y="935"/>
                </a:lnTo>
                <a:lnTo>
                  <a:pt x="502" y="935"/>
                </a:lnTo>
                <a:lnTo>
                  <a:pt x="496" y="939"/>
                </a:lnTo>
                <a:lnTo>
                  <a:pt x="494" y="945"/>
                </a:lnTo>
                <a:lnTo>
                  <a:pt x="488" y="952"/>
                </a:lnTo>
                <a:lnTo>
                  <a:pt x="482" y="950"/>
                </a:lnTo>
                <a:lnTo>
                  <a:pt x="476" y="952"/>
                </a:lnTo>
                <a:lnTo>
                  <a:pt x="469" y="950"/>
                </a:lnTo>
                <a:lnTo>
                  <a:pt x="463" y="945"/>
                </a:lnTo>
                <a:lnTo>
                  <a:pt x="458" y="945"/>
                </a:lnTo>
                <a:lnTo>
                  <a:pt x="451" y="942"/>
                </a:lnTo>
                <a:lnTo>
                  <a:pt x="446" y="940"/>
                </a:lnTo>
                <a:lnTo>
                  <a:pt x="439" y="940"/>
                </a:lnTo>
                <a:lnTo>
                  <a:pt x="432" y="939"/>
                </a:lnTo>
                <a:lnTo>
                  <a:pt x="426" y="938"/>
                </a:lnTo>
                <a:lnTo>
                  <a:pt x="420" y="936"/>
                </a:lnTo>
                <a:lnTo>
                  <a:pt x="419" y="936"/>
                </a:lnTo>
                <a:lnTo>
                  <a:pt x="411" y="938"/>
                </a:lnTo>
                <a:lnTo>
                  <a:pt x="406" y="939"/>
                </a:lnTo>
                <a:lnTo>
                  <a:pt x="402" y="945"/>
                </a:lnTo>
                <a:lnTo>
                  <a:pt x="396" y="945"/>
                </a:lnTo>
                <a:lnTo>
                  <a:pt x="390" y="944"/>
                </a:lnTo>
                <a:lnTo>
                  <a:pt x="384" y="940"/>
                </a:lnTo>
                <a:lnTo>
                  <a:pt x="384" y="941"/>
                </a:lnTo>
                <a:lnTo>
                  <a:pt x="381" y="944"/>
                </a:lnTo>
                <a:lnTo>
                  <a:pt x="375" y="942"/>
                </a:lnTo>
                <a:lnTo>
                  <a:pt x="369" y="939"/>
                </a:lnTo>
                <a:lnTo>
                  <a:pt x="368" y="936"/>
                </a:lnTo>
                <a:lnTo>
                  <a:pt x="368" y="938"/>
                </a:lnTo>
                <a:lnTo>
                  <a:pt x="368" y="939"/>
                </a:lnTo>
                <a:lnTo>
                  <a:pt x="368" y="940"/>
                </a:lnTo>
                <a:lnTo>
                  <a:pt x="362" y="938"/>
                </a:lnTo>
                <a:lnTo>
                  <a:pt x="361" y="938"/>
                </a:lnTo>
                <a:lnTo>
                  <a:pt x="355" y="938"/>
                </a:lnTo>
                <a:lnTo>
                  <a:pt x="348" y="942"/>
                </a:lnTo>
                <a:lnTo>
                  <a:pt x="342" y="941"/>
                </a:lnTo>
                <a:lnTo>
                  <a:pt x="336" y="942"/>
                </a:lnTo>
                <a:lnTo>
                  <a:pt x="330" y="946"/>
                </a:lnTo>
                <a:lnTo>
                  <a:pt x="329" y="953"/>
                </a:lnTo>
                <a:lnTo>
                  <a:pt x="323" y="953"/>
                </a:lnTo>
                <a:lnTo>
                  <a:pt x="316" y="957"/>
                </a:lnTo>
                <a:lnTo>
                  <a:pt x="313" y="964"/>
                </a:lnTo>
                <a:lnTo>
                  <a:pt x="311" y="966"/>
                </a:lnTo>
                <a:lnTo>
                  <a:pt x="305" y="969"/>
                </a:lnTo>
                <a:lnTo>
                  <a:pt x="299" y="968"/>
                </a:lnTo>
                <a:lnTo>
                  <a:pt x="293" y="965"/>
                </a:lnTo>
                <a:lnTo>
                  <a:pt x="286" y="969"/>
                </a:lnTo>
                <a:lnTo>
                  <a:pt x="280" y="971"/>
                </a:lnTo>
                <a:lnTo>
                  <a:pt x="274" y="970"/>
                </a:lnTo>
                <a:lnTo>
                  <a:pt x="268" y="968"/>
                </a:lnTo>
                <a:lnTo>
                  <a:pt x="261" y="965"/>
                </a:lnTo>
                <a:lnTo>
                  <a:pt x="255" y="965"/>
                </a:lnTo>
                <a:lnTo>
                  <a:pt x="250" y="969"/>
                </a:lnTo>
                <a:lnTo>
                  <a:pt x="247" y="973"/>
                </a:lnTo>
                <a:lnTo>
                  <a:pt x="241" y="972"/>
                </a:lnTo>
                <a:lnTo>
                  <a:pt x="235" y="972"/>
                </a:lnTo>
                <a:lnTo>
                  <a:pt x="228" y="974"/>
                </a:lnTo>
                <a:lnTo>
                  <a:pt x="223" y="981"/>
                </a:lnTo>
                <a:lnTo>
                  <a:pt x="217" y="986"/>
                </a:lnTo>
                <a:lnTo>
                  <a:pt x="211" y="990"/>
                </a:lnTo>
                <a:lnTo>
                  <a:pt x="205" y="995"/>
                </a:lnTo>
                <a:lnTo>
                  <a:pt x="200" y="1002"/>
                </a:lnTo>
                <a:lnTo>
                  <a:pt x="196" y="1000"/>
                </a:lnTo>
                <a:lnTo>
                  <a:pt x="190" y="996"/>
                </a:lnTo>
                <a:lnTo>
                  <a:pt x="184" y="996"/>
                </a:lnTo>
                <a:lnTo>
                  <a:pt x="178" y="996"/>
                </a:lnTo>
                <a:lnTo>
                  <a:pt x="171" y="990"/>
                </a:lnTo>
                <a:lnTo>
                  <a:pt x="165" y="985"/>
                </a:lnTo>
                <a:lnTo>
                  <a:pt x="160" y="982"/>
                </a:lnTo>
                <a:lnTo>
                  <a:pt x="163" y="977"/>
                </a:lnTo>
                <a:lnTo>
                  <a:pt x="159" y="970"/>
                </a:lnTo>
                <a:lnTo>
                  <a:pt x="153" y="970"/>
                </a:lnTo>
                <a:lnTo>
                  <a:pt x="147" y="964"/>
                </a:lnTo>
                <a:lnTo>
                  <a:pt x="144" y="964"/>
                </a:lnTo>
                <a:lnTo>
                  <a:pt x="136" y="965"/>
                </a:lnTo>
                <a:lnTo>
                  <a:pt x="130" y="964"/>
                </a:lnTo>
                <a:lnTo>
                  <a:pt x="132" y="957"/>
                </a:lnTo>
                <a:lnTo>
                  <a:pt x="131" y="953"/>
                </a:lnTo>
                <a:lnTo>
                  <a:pt x="132" y="945"/>
                </a:lnTo>
                <a:lnTo>
                  <a:pt x="129" y="944"/>
                </a:lnTo>
                <a:lnTo>
                  <a:pt x="122" y="942"/>
                </a:lnTo>
                <a:lnTo>
                  <a:pt x="119" y="942"/>
                </a:lnTo>
                <a:lnTo>
                  <a:pt x="112" y="944"/>
                </a:lnTo>
                <a:lnTo>
                  <a:pt x="112" y="945"/>
                </a:lnTo>
                <a:lnTo>
                  <a:pt x="108" y="952"/>
                </a:lnTo>
                <a:lnTo>
                  <a:pt x="110" y="957"/>
                </a:lnTo>
                <a:lnTo>
                  <a:pt x="110" y="964"/>
                </a:lnTo>
                <a:lnTo>
                  <a:pt x="106" y="962"/>
                </a:lnTo>
                <a:lnTo>
                  <a:pt x="105" y="955"/>
                </a:lnTo>
                <a:lnTo>
                  <a:pt x="101" y="948"/>
                </a:lnTo>
                <a:lnTo>
                  <a:pt x="103" y="941"/>
                </a:lnTo>
                <a:lnTo>
                  <a:pt x="103" y="936"/>
                </a:lnTo>
                <a:lnTo>
                  <a:pt x="105" y="930"/>
                </a:lnTo>
                <a:lnTo>
                  <a:pt x="111" y="924"/>
                </a:lnTo>
                <a:lnTo>
                  <a:pt x="109" y="917"/>
                </a:lnTo>
                <a:lnTo>
                  <a:pt x="108" y="912"/>
                </a:lnTo>
                <a:lnTo>
                  <a:pt x="104" y="905"/>
                </a:lnTo>
                <a:lnTo>
                  <a:pt x="102" y="899"/>
                </a:lnTo>
                <a:lnTo>
                  <a:pt x="99" y="892"/>
                </a:lnTo>
                <a:lnTo>
                  <a:pt x="93" y="885"/>
                </a:lnTo>
                <a:lnTo>
                  <a:pt x="91" y="879"/>
                </a:lnTo>
                <a:lnTo>
                  <a:pt x="89" y="874"/>
                </a:lnTo>
                <a:lnTo>
                  <a:pt x="86" y="868"/>
                </a:lnTo>
                <a:lnTo>
                  <a:pt x="91" y="873"/>
                </a:lnTo>
                <a:lnTo>
                  <a:pt x="87" y="866"/>
                </a:lnTo>
                <a:lnTo>
                  <a:pt x="86" y="859"/>
                </a:lnTo>
                <a:lnTo>
                  <a:pt x="82" y="858"/>
                </a:lnTo>
                <a:lnTo>
                  <a:pt x="77" y="858"/>
                </a:lnTo>
                <a:lnTo>
                  <a:pt x="75" y="851"/>
                </a:lnTo>
                <a:lnTo>
                  <a:pt x="77" y="849"/>
                </a:lnTo>
                <a:lnTo>
                  <a:pt x="78" y="842"/>
                </a:lnTo>
                <a:lnTo>
                  <a:pt x="80" y="835"/>
                </a:lnTo>
                <a:lnTo>
                  <a:pt x="87" y="839"/>
                </a:lnTo>
                <a:lnTo>
                  <a:pt x="93" y="841"/>
                </a:lnTo>
                <a:lnTo>
                  <a:pt x="96" y="836"/>
                </a:lnTo>
                <a:lnTo>
                  <a:pt x="102" y="829"/>
                </a:lnTo>
                <a:lnTo>
                  <a:pt x="104" y="823"/>
                </a:lnTo>
                <a:lnTo>
                  <a:pt x="105" y="817"/>
                </a:lnTo>
                <a:lnTo>
                  <a:pt x="105" y="809"/>
                </a:lnTo>
                <a:lnTo>
                  <a:pt x="106" y="802"/>
                </a:lnTo>
                <a:lnTo>
                  <a:pt x="106" y="798"/>
                </a:lnTo>
                <a:lnTo>
                  <a:pt x="104" y="791"/>
                </a:lnTo>
                <a:lnTo>
                  <a:pt x="104" y="784"/>
                </a:lnTo>
                <a:lnTo>
                  <a:pt x="103" y="777"/>
                </a:lnTo>
                <a:lnTo>
                  <a:pt x="102" y="774"/>
                </a:lnTo>
                <a:lnTo>
                  <a:pt x="101" y="767"/>
                </a:lnTo>
                <a:lnTo>
                  <a:pt x="100" y="760"/>
                </a:lnTo>
                <a:lnTo>
                  <a:pt x="97" y="753"/>
                </a:lnTo>
                <a:lnTo>
                  <a:pt x="94" y="746"/>
                </a:lnTo>
                <a:lnTo>
                  <a:pt x="89" y="739"/>
                </a:lnTo>
                <a:lnTo>
                  <a:pt x="85" y="732"/>
                </a:lnTo>
                <a:lnTo>
                  <a:pt x="80" y="726"/>
                </a:lnTo>
                <a:lnTo>
                  <a:pt x="77" y="719"/>
                </a:lnTo>
                <a:lnTo>
                  <a:pt x="73" y="713"/>
                </a:lnTo>
                <a:lnTo>
                  <a:pt x="73" y="712"/>
                </a:lnTo>
                <a:lnTo>
                  <a:pt x="70" y="705"/>
                </a:lnTo>
                <a:lnTo>
                  <a:pt x="63" y="691"/>
                </a:lnTo>
                <a:lnTo>
                  <a:pt x="63" y="689"/>
                </a:lnTo>
                <a:lnTo>
                  <a:pt x="60" y="682"/>
                </a:lnTo>
                <a:lnTo>
                  <a:pt x="57" y="675"/>
                </a:lnTo>
                <a:lnTo>
                  <a:pt x="55" y="669"/>
                </a:lnTo>
                <a:lnTo>
                  <a:pt x="51" y="662"/>
                </a:lnTo>
                <a:lnTo>
                  <a:pt x="47" y="655"/>
                </a:lnTo>
                <a:lnTo>
                  <a:pt x="45" y="648"/>
                </a:lnTo>
                <a:lnTo>
                  <a:pt x="44" y="641"/>
                </a:lnTo>
                <a:lnTo>
                  <a:pt x="42" y="634"/>
                </a:lnTo>
                <a:lnTo>
                  <a:pt x="39" y="627"/>
                </a:lnTo>
                <a:lnTo>
                  <a:pt x="38" y="622"/>
                </a:lnTo>
                <a:lnTo>
                  <a:pt x="36" y="615"/>
                </a:lnTo>
                <a:lnTo>
                  <a:pt x="35" y="609"/>
                </a:lnTo>
                <a:lnTo>
                  <a:pt x="33" y="602"/>
                </a:lnTo>
                <a:lnTo>
                  <a:pt x="32" y="595"/>
                </a:lnTo>
                <a:lnTo>
                  <a:pt x="31" y="590"/>
                </a:lnTo>
                <a:lnTo>
                  <a:pt x="30" y="583"/>
                </a:lnTo>
                <a:lnTo>
                  <a:pt x="27" y="576"/>
                </a:lnTo>
                <a:lnTo>
                  <a:pt x="25" y="569"/>
                </a:lnTo>
                <a:lnTo>
                  <a:pt x="22" y="562"/>
                </a:lnTo>
                <a:lnTo>
                  <a:pt x="19" y="557"/>
                </a:lnTo>
                <a:lnTo>
                  <a:pt x="18" y="550"/>
                </a:lnTo>
                <a:lnTo>
                  <a:pt x="13" y="542"/>
                </a:lnTo>
                <a:lnTo>
                  <a:pt x="11" y="536"/>
                </a:lnTo>
                <a:lnTo>
                  <a:pt x="6" y="529"/>
                </a:lnTo>
                <a:lnTo>
                  <a:pt x="4" y="522"/>
                </a:lnTo>
                <a:lnTo>
                  <a:pt x="1" y="516"/>
                </a:lnTo>
                <a:lnTo>
                  <a:pt x="0" y="50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0" name="Freeform 1484"/>
          <p:cNvSpPr>
            <a:spLocks/>
          </p:cNvSpPr>
          <p:nvPr/>
        </p:nvSpPr>
        <p:spPr bwMode="auto">
          <a:xfrm>
            <a:off x="5067300" y="2251075"/>
            <a:ext cx="7938" cy="1588"/>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7" y="0"/>
                </a:moveTo>
                <a:lnTo>
                  <a:pt x="0" y="3"/>
                </a:lnTo>
                <a:lnTo>
                  <a:pt x="7" y="5"/>
                </a:lnTo>
                <a:lnTo>
                  <a:pt x="13" y="2"/>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1" name="Freeform 1485"/>
          <p:cNvSpPr>
            <a:spLocks/>
          </p:cNvSpPr>
          <p:nvPr/>
        </p:nvSpPr>
        <p:spPr bwMode="auto">
          <a:xfrm>
            <a:off x="4970463" y="3581400"/>
            <a:ext cx="330200" cy="368300"/>
          </a:xfrm>
          <a:custGeom>
            <a:avLst/>
            <a:gdLst>
              <a:gd name="T0" fmla="*/ 0 w 700"/>
              <a:gd name="T1" fmla="*/ 0 h 784"/>
              <a:gd name="T2" fmla="*/ 0 w 700"/>
              <a:gd name="T3" fmla="*/ 0 h 784"/>
              <a:gd name="T4" fmla="*/ 0 w 700"/>
              <a:gd name="T5" fmla="*/ 0 h 784"/>
              <a:gd name="T6" fmla="*/ 0 w 700"/>
              <a:gd name="T7" fmla="*/ 0 h 784"/>
              <a:gd name="T8" fmla="*/ 0 w 700"/>
              <a:gd name="T9" fmla="*/ 0 h 784"/>
              <a:gd name="T10" fmla="*/ 0 w 700"/>
              <a:gd name="T11" fmla="*/ 0 h 784"/>
              <a:gd name="T12" fmla="*/ 0 w 700"/>
              <a:gd name="T13" fmla="*/ 0 h 784"/>
              <a:gd name="T14" fmla="*/ 0 w 700"/>
              <a:gd name="T15" fmla="*/ 0 h 784"/>
              <a:gd name="T16" fmla="*/ 0 w 700"/>
              <a:gd name="T17" fmla="*/ 0 h 784"/>
              <a:gd name="T18" fmla="*/ 0 w 700"/>
              <a:gd name="T19" fmla="*/ 0 h 784"/>
              <a:gd name="T20" fmla="*/ 0 w 700"/>
              <a:gd name="T21" fmla="*/ 0 h 784"/>
              <a:gd name="T22" fmla="*/ 0 w 700"/>
              <a:gd name="T23" fmla="*/ 0 h 784"/>
              <a:gd name="T24" fmla="*/ 0 w 700"/>
              <a:gd name="T25" fmla="*/ 0 h 784"/>
              <a:gd name="T26" fmla="*/ 0 w 700"/>
              <a:gd name="T27" fmla="*/ 0 h 784"/>
              <a:gd name="T28" fmla="*/ 0 w 700"/>
              <a:gd name="T29" fmla="*/ 0 h 784"/>
              <a:gd name="T30" fmla="*/ 0 w 700"/>
              <a:gd name="T31" fmla="*/ 0 h 784"/>
              <a:gd name="T32" fmla="*/ 0 w 700"/>
              <a:gd name="T33" fmla="*/ 0 h 784"/>
              <a:gd name="T34" fmla="*/ 0 w 700"/>
              <a:gd name="T35" fmla="*/ 0 h 784"/>
              <a:gd name="T36" fmla="*/ 0 w 700"/>
              <a:gd name="T37" fmla="*/ 0 h 784"/>
              <a:gd name="T38" fmla="*/ 0 w 700"/>
              <a:gd name="T39" fmla="*/ 0 h 784"/>
              <a:gd name="T40" fmla="*/ 0 w 700"/>
              <a:gd name="T41" fmla="*/ 0 h 784"/>
              <a:gd name="T42" fmla="*/ 0 w 700"/>
              <a:gd name="T43" fmla="*/ 0 h 784"/>
              <a:gd name="T44" fmla="*/ 0 w 700"/>
              <a:gd name="T45" fmla="*/ 0 h 784"/>
              <a:gd name="T46" fmla="*/ 0 w 700"/>
              <a:gd name="T47" fmla="*/ 0 h 784"/>
              <a:gd name="T48" fmla="*/ 0 w 700"/>
              <a:gd name="T49" fmla="*/ 0 h 784"/>
              <a:gd name="T50" fmla="*/ 0 w 700"/>
              <a:gd name="T51" fmla="*/ 0 h 784"/>
              <a:gd name="T52" fmla="*/ 0 w 700"/>
              <a:gd name="T53" fmla="*/ 0 h 784"/>
              <a:gd name="T54" fmla="*/ 0 w 700"/>
              <a:gd name="T55" fmla="*/ 0 h 784"/>
              <a:gd name="T56" fmla="*/ 0 w 700"/>
              <a:gd name="T57" fmla="*/ 0 h 784"/>
              <a:gd name="T58" fmla="*/ 0 w 700"/>
              <a:gd name="T59" fmla="*/ 0 h 784"/>
              <a:gd name="T60" fmla="*/ 0 w 700"/>
              <a:gd name="T61" fmla="*/ 0 h 784"/>
              <a:gd name="T62" fmla="*/ 0 w 700"/>
              <a:gd name="T63" fmla="*/ 0 h 784"/>
              <a:gd name="T64" fmla="*/ 0 w 700"/>
              <a:gd name="T65" fmla="*/ 0 h 784"/>
              <a:gd name="T66" fmla="*/ 0 w 700"/>
              <a:gd name="T67" fmla="*/ 0 h 784"/>
              <a:gd name="T68" fmla="*/ 0 w 700"/>
              <a:gd name="T69" fmla="*/ 0 h 784"/>
              <a:gd name="T70" fmla="*/ 0 w 700"/>
              <a:gd name="T71" fmla="*/ 0 h 784"/>
              <a:gd name="T72" fmla="*/ 0 w 700"/>
              <a:gd name="T73" fmla="*/ 0 h 784"/>
              <a:gd name="T74" fmla="*/ 0 w 700"/>
              <a:gd name="T75" fmla="*/ 0 h 784"/>
              <a:gd name="T76" fmla="*/ 0 w 700"/>
              <a:gd name="T77" fmla="*/ 0 h 784"/>
              <a:gd name="T78" fmla="*/ 0 w 700"/>
              <a:gd name="T79" fmla="*/ 0 h 784"/>
              <a:gd name="T80" fmla="*/ 0 w 700"/>
              <a:gd name="T81" fmla="*/ 0 h 784"/>
              <a:gd name="T82" fmla="*/ 0 w 700"/>
              <a:gd name="T83" fmla="*/ 0 h 784"/>
              <a:gd name="T84" fmla="*/ 0 w 700"/>
              <a:gd name="T85" fmla="*/ 0 h 784"/>
              <a:gd name="T86" fmla="*/ 0 w 700"/>
              <a:gd name="T87" fmla="*/ 0 h 784"/>
              <a:gd name="T88" fmla="*/ 0 w 700"/>
              <a:gd name="T89" fmla="*/ 0 h 784"/>
              <a:gd name="T90" fmla="*/ 0 w 700"/>
              <a:gd name="T91" fmla="*/ 0 h 784"/>
              <a:gd name="T92" fmla="*/ 0 w 700"/>
              <a:gd name="T93" fmla="*/ 0 h 784"/>
              <a:gd name="T94" fmla="*/ 0 w 700"/>
              <a:gd name="T95" fmla="*/ 0 h 784"/>
              <a:gd name="T96" fmla="*/ 0 w 700"/>
              <a:gd name="T97" fmla="*/ 0 h 784"/>
              <a:gd name="T98" fmla="*/ 0 w 700"/>
              <a:gd name="T99" fmla="*/ 0 h 784"/>
              <a:gd name="T100" fmla="*/ 0 w 700"/>
              <a:gd name="T101" fmla="*/ 0 h 784"/>
              <a:gd name="T102" fmla="*/ 0 w 700"/>
              <a:gd name="T103" fmla="*/ 0 h 784"/>
              <a:gd name="T104" fmla="*/ 0 w 700"/>
              <a:gd name="T105" fmla="*/ 0 h 784"/>
              <a:gd name="T106" fmla="*/ 0 w 700"/>
              <a:gd name="T107" fmla="*/ 0 h 784"/>
              <a:gd name="T108" fmla="*/ 0 w 700"/>
              <a:gd name="T109" fmla="*/ 0 h 784"/>
              <a:gd name="T110" fmla="*/ 0 w 700"/>
              <a:gd name="T111" fmla="*/ 0 h 784"/>
              <a:gd name="T112" fmla="*/ 0 w 700"/>
              <a:gd name="T113" fmla="*/ 0 h 7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0"/>
              <a:gd name="T172" fmla="*/ 0 h 784"/>
              <a:gd name="T173" fmla="*/ 700 w 700"/>
              <a:gd name="T174" fmla="*/ 784 h 7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0" h="784">
                <a:moveTo>
                  <a:pt x="6" y="130"/>
                </a:moveTo>
                <a:lnTo>
                  <a:pt x="4" y="126"/>
                </a:lnTo>
                <a:lnTo>
                  <a:pt x="0" y="119"/>
                </a:lnTo>
                <a:lnTo>
                  <a:pt x="1" y="113"/>
                </a:lnTo>
                <a:lnTo>
                  <a:pt x="4" y="106"/>
                </a:lnTo>
                <a:lnTo>
                  <a:pt x="9" y="99"/>
                </a:lnTo>
                <a:lnTo>
                  <a:pt x="12" y="92"/>
                </a:lnTo>
                <a:lnTo>
                  <a:pt x="13" y="85"/>
                </a:lnTo>
                <a:lnTo>
                  <a:pt x="16" y="78"/>
                </a:lnTo>
                <a:lnTo>
                  <a:pt x="16" y="71"/>
                </a:lnTo>
                <a:lnTo>
                  <a:pt x="17" y="71"/>
                </a:lnTo>
                <a:lnTo>
                  <a:pt x="16" y="65"/>
                </a:lnTo>
                <a:lnTo>
                  <a:pt x="14" y="59"/>
                </a:lnTo>
                <a:lnTo>
                  <a:pt x="12" y="52"/>
                </a:lnTo>
                <a:lnTo>
                  <a:pt x="9" y="45"/>
                </a:lnTo>
                <a:lnTo>
                  <a:pt x="7" y="39"/>
                </a:lnTo>
                <a:lnTo>
                  <a:pt x="8" y="33"/>
                </a:lnTo>
                <a:lnTo>
                  <a:pt x="7" y="25"/>
                </a:lnTo>
                <a:lnTo>
                  <a:pt x="9" y="19"/>
                </a:lnTo>
                <a:lnTo>
                  <a:pt x="14" y="13"/>
                </a:lnTo>
                <a:lnTo>
                  <a:pt x="16" y="12"/>
                </a:lnTo>
                <a:lnTo>
                  <a:pt x="18" y="5"/>
                </a:lnTo>
                <a:lnTo>
                  <a:pt x="22" y="0"/>
                </a:lnTo>
                <a:lnTo>
                  <a:pt x="24" y="5"/>
                </a:lnTo>
                <a:lnTo>
                  <a:pt x="28" y="10"/>
                </a:lnTo>
                <a:lnTo>
                  <a:pt x="34" y="11"/>
                </a:lnTo>
                <a:lnTo>
                  <a:pt x="41" y="11"/>
                </a:lnTo>
                <a:lnTo>
                  <a:pt x="46" y="9"/>
                </a:lnTo>
                <a:lnTo>
                  <a:pt x="52" y="6"/>
                </a:lnTo>
                <a:lnTo>
                  <a:pt x="59" y="5"/>
                </a:lnTo>
                <a:lnTo>
                  <a:pt x="64" y="2"/>
                </a:lnTo>
                <a:lnTo>
                  <a:pt x="71" y="2"/>
                </a:lnTo>
                <a:lnTo>
                  <a:pt x="77" y="3"/>
                </a:lnTo>
                <a:lnTo>
                  <a:pt x="83" y="6"/>
                </a:lnTo>
                <a:lnTo>
                  <a:pt x="89" y="8"/>
                </a:lnTo>
                <a:lnTo>
                  <a:pt x="94" y="10"/>
                </a:lnTo>
                <a:lnTo>
                  <a:pt x="100" y="10"/>
                </a:lnTo>
                <a:lnTo>
                  <a:pt x="107" y="11"/>
                </a:lnTo>
                <a:lnTo>
                  <a:pt x="113" y="12"/>
                </a:lnTo>
                <a:lnTo>
                  <a:pt x="119" y="13"/>
                </a:lnTo>
                <a:lnTo>
                  <a:pt x="126" y="17"/>
                </a:lnTo>
                <a:lnTo>
                  <a:pt x="132" y="16"/>
                </a:lnTo>
                <a:lnTo>
                  <a:pt x="138" y="18"/>
                </a:lnTo>
                <a:lnTo>
                  <a:pt x="144" y="20"/>
                </a:lnTo>
                <a:lnTo>
                  <a:pt x="150" y="21"/>
                </a:lnTo>
                <a:lnTo>
                  <a:pt x="156" y="24"/>
                </a:lnTo>
                <a:lnTo>
                  <a:pt x="159" y="30"/>
                </a:lnTo>
                <a:lnTo>
                  <a:pt x="165" y="34"/>
                </a:lnTo>
                <a:lnTo>
                  <a:pt x="171" y="36"/>
                </a:lnTo>
                <a:lnTo>
                  <a:pt x="177" y="37"/>
                </a:lnTo>
                <a:lnTo>
                  <a:pt x="182" y="34"/>
                </a:lnTo>
                <a:lnTo>
                  <a:pt x="189" y="36"/>
                </a:lnTo>
                <a:lnTo>
                  <a:pt x="192" y="43"/>
                </a:lnTo>
                <a:lnTo>
                  <a:pt x="204" y="44"/>
                </a:lnTo>
                <a:lnTo>
                  <a:pt x="210" y="45"/>
                </a:lnTo>
                <a:lnTo>
                  <a:pt x="217" y="46"/>
                </a:lnTo>
                <a:lnTo>
                  <a:pt x="222" y="44"/>
                </a:lnTo>
                <a:lnTo>
                  <a:pt x="229" y="46"/>
                </a:lnTo>
                <a:lnTo>
                  <a:pt x="234" y="50"/>
                </a:lnTo>
                <a:lnTo>
                  <a:pt x="241" y="52"/>
                </a:lnTo>
                <a:lnTo>
                  <a:pt x="248" y="57"/>
                </a:lnTo>
                <a:lnTo>
                  <a:pt x="248" y="58"/>
                </a:lnTo>
                <a:lnTo>
                  <a:pt x="254" y="62"/>
                </a:lnTo>
                <a:lnTo>
                  <a:pt x="260" y="65"/>
                </a:lnTo>
                <a:lnTo>
                  <a:pt x="264" y="66"/>
                </a:lnTo>
                <a:lnTo>
                  <a:pt x="269" y="63"/>
                </a:lnTo>
                <a:lnTo>
                  <a:pt x="276" y="62"/>
                </a:lnTo>
                <a:lnTo>
                  <a:pt x="288" y="55"/>
                </a:lnTo>
                <a:lnTo>
                  <a:pt x="294" y="50"/>
                </a:lnTo>
                <a:lnTo>
                  <a:pt x="300" y="44"/>
                </a:lnTo>
                <a:lnTo>
                  <a:pt x="305" y="41"/>
                </a:lnTo>
                <a:lnTo>
                  <a:pt x="311" y="36"/>
                </a:lnTo>
                <a:lnTo>
                  <a:pt x="311" y="35"/>
                </a:lnTo>
                <a:lnTo>
                  <a:pt x="317" y="29"/>
                </a:lnTo>
                <a:lnTo>
                  <a:pt x="320" y="25"/>
                </a:lnTo>
                <a:lnTo>
                  <a:pt x="323" y="29"/>
                </a:lnTo>
                <a:lnTo>
                  <a:pt x="326" y="29"/>
                </a:lnTo>
                <a:lnTo>
                  <a:pt x="327" y="29"/>
                </a:lnTo>
                <a:lnTo>
                  <a:pt x="326" y="32"/>
                </a:lnTo>
                <a:lnTo>
                  <a:pt x="329" y="33"/>
                </a:lnTo>
                <a:lnTo>
                  <a:pt x="335" y="33"/>
                </a:lnTo>
                <a:lnTo>
                  <a:pt x="333" y="29"/>
                </a:lnTo>
                <a:lnTo>
                  <a:pt x="327" y="29"/>
                </a:lnTo>
                <a:lnTo>
                  <a:pt x="330" y="28"/>
                </a:lnTo>
                <a:lnTo>
                  <a:pt x="336" y="22"/>
                </a:lnTo>
                <a:lnTo>
                  <a:pt x="340" y="16"/>
                </a:lnTo>
                <a:lnTo>
                  <a:pt x="341" y="12"/>
                </a:lnTo>
                <a:lnTo>
                  <a:pt x="347" y="16"/>
                </a:lnTo>
                <a:lnTo>
                  <a:pt x="358" y="11"/>
                </a:lnTo>
                <a:lnTo>
                  <a:pt x="365" y="8"/>
                </a:lnTo>
                <a:lnTo>
                  <a:pt x="371" y="8"/>
                </a:lnTo>
                <a:lnTo>
                  <a:pt x="365" y="11"/>
                </a:lnTo>
                <a:lnTo>
                  <a:pt x="358" y="14"/>
                </a:lnTo>
                <a:lnTo>
                  <a:pt x="352" y="21"/>
                </a:lnTo>
                <a:lnTo>
                  <a:pt x="358" y="18"/>
                </a:lnTo>
                <a:lnTo>
                  <a:pt x="365" y="16"/>
                </a:lnTo>
                <a:lnTo>
                  <a:pt x="366" y="17"/>
                </a:lnTo>
                <a:lnTo>
                  <a:pt x="371" y="18"/>
                </a:lnTo>
                <a:lnTo>
                  <a:pt x="377" y="14"/>
                </a:lnTo>
                <a:lnTo>
                  <a:pt x="381" y="6"/>
                </a:lnTo>
                <a:lnTo>
                  <a:pt x="375" y="5"/>
                </a:lnTo>
                <a:lnTo>
                  <a:pt x="381" y="3"/>
                </a:lnTo>
                <a:lnTo>
                  <a:pt x="387" y="5"/>
                </a:lnTo>
                <a:lnTo>
                  <a:pt x="391" y="6"/>
                </a:lnTo>
                <a:lnTo>
                  <a:pt x="398" y="10"/>
                </a:lnTo>
                <a:lnTo>
                  <a:pt x="405" y="13"/>
                </a:lnTo>
                <a:lnTo>
                  <a:pt x="410" y="16"/>
                </a:lnTo>
                <a:lnTo>
                  <a:pt x="411" y="16"/>
                </a:lnTo>
                <a:lnTo>
                  <a:pt x="415" y="16"/>
                </a:lnTo>
                <a:lnTo>
                  <a:pt x="421" y="13"/>
                </a:lnTo>
                <a:lnTo>
                  <a:pt x="428" y="10"/>
                </a:lnTo>
                <a:lnTo>
                  <a:pt x="433" y="10"/>
                </a:lnTo>
                <a:lnTo>
                  <a:pt x="437" y="17"/>
                </a:lnTo>
                <a:lnTo>
                  <a:pt x="443" y="22"/>
                </a:lnTo>
                <a:lnTo>
                  <a:pt x="448" y="27"/>
                </a:lnTo>
                <a:lnTo>
                  <a:pt x="442" y="22"/>
                </a:lnTo>
                <a:lnTo>
                  <a:pt x="439" y="20"/>
                </a:lnTo>
                <a:lnTo>
                  <a:pt x="435" y="14"/>
                </a:lnTo>
                <a:lnTo>
                  <a:pt x="429" y="12"/>
                </a:lnTo>
                <a:lnTo>
                  <a:pt x="430" y="19"/>
                </a:lnTo>
                <a:lnTo>
                  <a:pt x="429" y="24"/>
                </a:lnTo>
                <a:lnTo>
                  <a:pt x="426" y="28"/>
                </a:lnTo>
                <a:lnTo>
                  <a:pt x="429" y="32"/>
                </a:lnTo>
                <a:lnTo>
                  <a:pt x="435" y="36"/>
                </a:lnTo>
                <a:lnTo>
                  <a:pt x="441" y="36"/>
                </a:lnTo>
                <a:lnTo>
                  <a:pt x="441" y="41"/>
                </a:lnTo>
                <a:lnTo>
                  <a:pt x="442" y="42"/>
                </a:lnTo>
                <a:lnTo>
                  <a:pt x="445" y="47"/>
                </a:lnTo>
                <a:lnTo>
                  <a:pt x="445" y="44"/>
                </a:lnTo>
                <a:lnTo>
                  <a:pt x="447" y="45"/>
                </a:lnTo>
                <a:lnTo>
                  <a:pt x="447" y="44"/>
                </a:lnTo>
                <a:lnTo>
                  <a:pt x="452" y="43"/>
                </a:lnTo>
                <a:lnTo>
                  <a:pt x="454" y="42"/>
                </a:lnTo>
                <a:lnTo>
                  <a:pt x="456" y="37"/>
                </a:lnTo>
                <a:lnTo>
                  <a:pt x="456" y="33"/>
                </a:lnTo>
                <a:lnTo>
                  <a:pt x="454" y="29"/>
                </a:lnTo>
                <a:lnTo>
                  <a:pt x="451" y="28"/>
                </a:lnTo>
                <a:lnTo>
                  <a:pt x="454" y="28"/>
                </a:lnTo>
                <a:lnTo>
                  <a:pt x="457" y="29"/>
                </a:lnTo>
                <a:lnTo>
                  <a:pt x="457" y="33"/>
                </a:lnTo>
                <a:lnTo>
                  <a:pt x="460" y="33"/>
                </a:lnTo>
                <a:lnTo>
                  <a:pt x="466" y="37"/>
                </a:lnTo>
                <a:lnTo>
                  <a:pt x="469" y="42"/>
                </a:lnTo>
                <a:lnTo>
                  <a:pt x="475" y="46"/>
                </a:lnTo>
                <a:lnTo>
                  <a:pt x="480" y="46"/>
                </a:lnTo>
                <a:lnTo>
                  <a:pt x="479" y="46"/>
                </a:lnTo>
                <a:lnTo>
                  <a:pt x="486" y="47"/>
                </a:lnTo>
                <a:lnTo>
                  <a:pt x="488" y="46"/>
                </a:lnTo>
                <a:lnTo>
                  <a:pt x="492" y="44"/>
                </a:lnTo>
                <a:lnTo>
                  <a:pt x="494" y="44"/>
                </a:lnTo>
                <a:lnTo>
                  <a:pt x="494" y="45"/>
                </a:lnTo>
                <a:lnTo>
                  <a:pt x="499" y="46"/>
                </a:lnTo>
                <a:lnTo>
                  <a:pt x="501" y="44"/>
                </a:lnTo>
                <a:lnTo>
                  <a:pt x="499" y="44"/>
                </a:lnTo>
                <a:lnTo>
                  <a:pt x="499" y="42"/>
                </a:lnTo>
                <a:lnTo>
                  <a:pt x="502" y="38"/>
                </a:lnTo>
                <a:lnTo>
                  <a:pt x="508" y="41"/>
                </a:lnTo>
                <a:lnTo>
                  <a:pt x="508" y="47"/>
                </a:lnTo>
                <a:lnTo>
                  <a:pt x="510" y="46"/>
                </a:lnTo>
                <a:lnTo>
                  <a:pt x="516" y="43"/>
                </a:lnTo>
                <a:lnTo>
                  <a:pt x="522" y="42"/>
                </a:lnTo>
                <a:lnTo>
                  <a:pt x="524" y="41"/>
                </a:lnTo>
                <a:lnTo>
                  <a:pt x="530" y="41"/>
                </a:lnTo>
                <a:lnTo>
                  <a:pt x="535" y="42"/>
                </a:lnTo>
                <a:lnTo>
                  <a:pt x="541" y="41"/>
                </a:lnTo>
                <a:lnTo>
                  <a:pt x="548" y="39"/>
                </a:lnTo>
                <a:lnTo>
                  <a:pt x="550" y="38"/>
                </a:lnTo>
                <a:lnTo>
                  <a:pt x="556" y="36"/>
                </a:lnTo>
                <a:lnTo>
                  <a:pt x="562" y="33"/>
                </a:lnTo>
                <a:lnTo>
                  <a:pt x="565" y="32"/>
                </a:lnTo>
                <a:lnTo>
                  <a:pt x="567" y="28"/>
                </a:lnTo>
                <a:lnTo>
                  <a:pt x="571" y="25"/>
                </a:lnTo>
                <a:lnTo>
                  <a:pt x="574" y="29"/>
                </a:lnTo>
                <a:lnTo>
                  <a:pt x="575" y="32"/>
                </a:lnTo>
                <a:lnTo>
                  <a:pt x="576" y="34"/>
                </a:lnTo>
                <a:lnTo>
                  <a:pt x="577" y="38"/>
                </a:lnTo>
                <a:lnTo>
                  <a:pt x="579" y="45"/>
                </a:lnTo>
                <a:lnTo>
                  <a:pt x="582" y="51"/>
                </a:lnTo>
                <a:lnTo>
                  <a:pt x="582" y="53"/>
                </a:lnTo>
                <a:lnTo>
                  <a:pt x="585" y="60"/>
                </a:lnTo>
                <a:lnTo>
                  <a:pt x="588" y="67"/>
                </a:lnTo>
                <a:lnTo>
                  <a:pt x="589" y="70"/>
                </a:lnTo>
                <a:lnTo>
                  <a:pt x="592" y="77"/>
                </a:lnTo>
                <a:lnTo>
                  <a:pt x="592" y="79"/>
                </a:lnTo>
                <a:lnTo>
                  <a:pt x="594" y="85"/>
                </a:lnTo>
                <a:lnTo>
                  <a:pt x="596" y="92"/>
                </a:lnTo>
                <a:lnTo>
                  <a:pt x="597" y="99"/>
                </a:lnTo>
                <a:lnTo>
                  <a:pt x="601" y="106"/>
                </a:lnTo>
                <a:lnTo>
                  <a:pt x="605" y="113"/>
                </a:lnTo>
                <a:lnTo>
                  <a:pt x="607" y="119"/>
                </a:lnTo>
                <a:lnTo>
                  <a:pt x="608" y="122"/>
                </a:lnTo>
                <a:lnTo>
                  <a:pt x="609" y="123"/>
                </a:lnTo>
                <a:lnTo>
                  <a:pt x="611" y="130"/>
                </a:lnTo>
                <a:lnTo>
                  <a:pt x="613" y="137"/>
                </a:lnTo>
                <a:lnTo>
                  <a:pt x="615" y="143"/>
                </a:lnTo>
                <a:lnTo>
                  <a:pt x="617" y="150"/>
                </a:lnTo>
                <a:lnTo>
                  <a:pt x="619" y="157"/>
                </a:lnTo>
                <a:lnTo>
                  <a:pt x="619" y="162"/>
                </a:lnTo>
                <a:lnTo>
                  <a:pt x="620" y="165"/>
                </a:lnTo>
                <a:lnTo>
                  <a:pt x="622" y="170"/>
                </a:lnTo>
                <a:lnTo>
                  <a:pt x="622" y="171"/>
                </a:lnTo>
                <a:lnTo>
                  <a:pt x="620" y="171"/>
                </a:lnTo>
                <a:lnTo>
                  <a:pt x="617" y="178"/>
                </a:lnTo>
                <a:lnTo>
                  <a:pt x="613" y="184"/>
                </a:lnTo>
                <a:lnTo>
                  <a:pt x="613" y="192"/>
                </a:lnTo>
                <a:lnTo>
                  <a:pt x="611" y="198"/>
                </a:lnTo>
                <a:lnTo>
                  <a:pt x="610" y="205"/>
                </a:lnTo>
                <a:lnTo>
                  <a:pt x="609" y="212"/>
                </a:lnTo>
                <a:lnTo>
                  <a:pt x="609" y="219"/>
                </a:lnTo>
                <a:lnTo>
                  <a:pt x="609" y="226"/>
                </a:lnTo>
                <a:lnTo>
                  <a:pt x="608" y="231"/>
                </a:lnTo>
                <a:lnTo>
                  <a:pt x="606" y="239"/>
                </a:lnTo>
                <a:lnTo>
                  <a:pt x="603" y="245"/>
                </a:lnTo>
                <a:lnTo>
                  <a:pt x="601" y="251"/>
                </a:lnTo>
                <a:lnTo>
                  <a:pt x="599" y="258"/>
                </a:lnTo>
                <a:lnTo>
                  <a:pt x="597" y="264"/>
                </a:lnTo>
                <a:lnTo>
                  <a:pt x="598" y="271"/>
                </a:lnTo>
                <a:lnTo>
                  <a:pt x="600" y="276"/>
                </a:lnTo>
                <a:lnTo>
                  <a:pt x="600" y="284"/>
                </a:lnTo>
                <a:lnTo>
                  <a:pt x="600" y="286"/>
                </a:lnTo>
                <a:lnTo>
                  <a:pt x="597" y="292"/>
                </a:lnTo>
                <a:lnTo>
                  <a:pt x="594" y="299"/>
                </a:lnTo>
                <a:lnTo>
                  <a:pt x="591" y="300"/>
                </a:lnTo>
                <a:lnTo>
                  <a:pt x="590" y="304"/>
                </a:lnTo>
                <a:lnTo>
                  <a:pt x="590" y="309"/>
                </a:lnTo>
                <a:lnTo>
                  <a:pt x="587" y="305"/>
                </a:lnTo>
                <a:lnTo>
                  <a:pt x="583" y="304"/>
                </a:lnTo>
                <a:lnTo>
                  <a:pt x="577" y="302"/>
                </a:lnTo>
                <a:lnTo>
                  <a:pt x="570" y="296"/>
                </a:lnTo>
                <a:lnTo>
                  <a:pt x="565" y="292"/>
                </a:lnTo>
                <a:lnTo>
                  <a:pt x="559" y="285"/>
                </a:lnTo>
                <a:lnTo>
                  <a:pt x="554" y="278"/>
                </a:lnTo>
                <a:lnTo>
                  <a:pt x="546" y="264"/>
                </a:lnTo>
                <a:lnTo>
                  <a:pt x="544" y="263"/>
                </a:lnTo>
                <a:lnTo>
                  <a:pt x="538" y="260"/>
                </a:lnTo>
                <a:lnTo>
                  <a:pt x="533" y="253"/>
                </a:lnTo>
                <a:lnTo>
                  <a:pt x="527" y="247"/>
                </a:lnTo>
                <a:lnTo>
                  <a:pt x="527" y="246"/>
                </a:lnTo>
                <a:lnTo>
                  <a:pt x="527" y="245"/>
                </a:lnTo>
                <a:lnTo>
                  <a:pt x="523" y="239"/>
                </a:lnTo>
                <a:lnTo>
                  <a:pt x="523" y="238"/>
                </a:lnTo>
                <a:lnTo>
                  <a:pt x="522" y="235"/>
                </a:lnTo>
                <a:lnTo>
                  <a:pt x="523" y="228"/>
                </a:lnTo>
                <a:lnTo>
                  <a:pt x="520" y="222"/>
                </a:lnTo>
                <a:lnTo>
                  <a:pt x="520" y="215"/>
                </a:lnTo>
                <a:lnTo>
                  <a:pt x="519" y="208"/>
                </a:lnTo>
                <a:lnTo>
                  <a:pt x="516" y="206"/>
                </a:lnTo>
                <a:lnTo>
                  <a:pt x="511" y="202"/>
                </a:lnTo>
                <a:lnTo>
                  <a:pt x="506" y="195"/>
                </a:lnTo>
                <a:lnTo>
                  <a:pt x="500" y="189"/>
                </a:lnTo>
                <a:lnTo>
                  <a:pt x="497" y="183"/>
                </a:lnTo>
                <a:lnTo>
                  <a:pt x="496" y="176"/>
                </a:lnTo>
                <a:lnTo>
                  <a:pt x="490" y="173"/>
                </a:lnTo>
                <a:lnTo>
                  <a:pt x="489" y="166"/>
                </a:lnTo>
                <a:lnTo>
                  <a:pt x="487" y="162"/>
                </a:lnTo>
                <a:lnTo>
                  <a:pt x="487" y="155"/>
                </a:lnTo>
                <a:lnTo>
                  <a:pt x="485" y="148"/>
                </a:lnTo>
                <a:lnTo>
                  <a:pt x="484" y="147"/>
                </a:lnTo>
                <a:lnTo>
                  <a:pt x="484" y="146"/>
                </a:lnTo>
                <a:lnTo>
                  <a:pt x="482" y="141"/>
                </a:lnTo>
                <a:lnTo>
                  <a:pt x="479" y="133"/>
                </a:lnTo>
                <a:lnTo>
                  <a:pt x="478" y="130"/>
                </a:lnTo>
                <a:lnTo>
                  <a:pt x="476" y="133"/>
                </a:lnTo>
                <a:lnTo>
                  <a:pt x="473" y="140"/>
                </a:lnTo>
                <a:lnTo>
                  <a:pt x="471" y="146"/>
                </a:lnTo>
                <a:lnTo>
                  <a:pt x="468" y="153"/>
                </a:lnTo>
                <a:lnTo>
                  <a:pt x="467" y="157"/>
                </a:lnTo>
                <a:lnTo>
                  <a:pt x="467" y="158"/>
                </a:lnTo>
                <a:lnTo>
                  <a:pt x="467" y="163"/>
                </a:lnTo>
                <a:lnTo>
                  <a:pt x="472" y="170"/>
                </a:lnTo>
                <a:lnTo>
                  <a:pt x="475" y="173"/>
                </a:lnTo>
                <a:lnTo>
                  <a:pt x="480" y="180"/>
                </a:lnTo>
                <a:lnTo>
                  <a:pt x="484" y="187"/>
                </a:lnTo>
                <a:lnTo>
                  <a:pt x="485" y="192"/>
                </a:lnTo>
                <a:lnTo>
                  <a:pt x="488" y="199"/>
                </a:lnTo>
                <a:lnTo>
                  <a:pt x="486" y="205"/>
                </a:lnTo>
                <a:lnTo>
                  <a:pt x="486" y="211"/>
                </a:lnTo>
                <a:lnTo>
                  <a:pt x="490" y="218"/>
                </a:lnTo>
                <a:lnTo>
                  <a:pt x="494" y="224"/>
                </a:lnTo>
                <a:lnTo>
                  <a:pt x="499" y="230"/>
                </a:lnTo>
                <a:lnTo>
                  <a:pt x="501" y="237"/>
                </a:lnTo>
                <a:lnTo>
                  <a:pt x="504" y="244"/>
                </a:lnTo>
                <a:lnTo>
                  <a:pt x="510" y="250"/>
                </a:lnTo>
                <a:lnTo>
                  <a:pt x="510" y="251"/>
                </a:lnTo>
                <a:lnTo>
                  <a:pt x="511" y="252"/>
                </a:lnTo>
                <a:lnTo>
                  <a:pt x="512" y="253"/>
                </a:lnTo>
                <a:lnTo>
                  <a:pt x="515" y="258"/>
                </a:lnTo>
                <a:lnTo>
                  <a:pt x="516" y="259"/>
                </a:lnTo>
                <a:lnTo>
                  <a:pt x="518" y="261"/>
                </a:lnTo>
                <a:lnTo>
                  <a:pt x="522" y="268"/>
                </a:lnTo>
                <a:lnTo>
                  <a:pt x="527" y="275"/>
                </a:lnTo>
                <a:lnTo>
                  <a:pt x="527" y="276"/>
                </a:lnTo>
                <a:lnTo>
                  <a:pt x="530" y="279"/>
                </a:lnTo>
                <a:lnTo>
                  <a:pt x="536" y="286"/>
                </a:lnTo>
                <a:lnTo>
                  <a:pt x="542" y="290"/>
                </a:lnTo>
                <a:lnTo>
                  <a:pt x="547" y="296"/>
                </a:lnTo>
                <a:lnTo>
                  <a:pt x="547" y="297"/>
                </a:lnTo>
                <a:lnTo>
                  <a:pt x="548" y="304"/>
                </a:lnTo>
                <a:lnTo>
                  <a:pt x="542" y="301"/>
                </a:lnTo>
                <a:lnTo>
                  <a:pt x="548" y="308"/>
                </a:lnTo>
                <a:lnTo>
                  <a:pt x="548" y="309"/>
                </a:lnTo>
                <a:lnTo>
                  <a:pt x="550" y="315"/>
                </a:lnTo>
                <a:lnTo>
                  <a:pt x="550" y="316"/>
                </a:lnTo>
                <a:lnTo>
                  <a:pt x="547" y="318"/>
                </a:lnTo>
                <a:lnTo>
                  <a:pt x="548" y="325"/>
                </a:lnTo>
                <a:lnTo>
                  <a:pt x="555" y="332"/>
                </a:lnTo>
                <a:lnTo>
                  <a:pt x="557" y="339"/>
                </a:lnTo>
                <a:lnTo>
                  <a:pt x="563" y="345"/>
                </a:lnTo>
                <a:lnTo>
                  <a:pt x="566" y="352"/>
                </a:lnTo>
                <a:lnTo>
                  <a:pt x="567" y="358"/>
                </a:lnTo>
                <a:lnTo>
                  <a:pt x="570" y="365"/>
                </a:lnTo>
                <a:lnTo>
                  <a:pt x="575" y="373"/>
                </a:lnTo>
                <a:lnTo>
                  <a:pt x="579" y="380"/>
                </a:lnTo>
                <a:lnTo>
                  <a:pt x="576" y="387"/>
                </a:lnTo>
                <a:lnTo>
                  <a:pt x="575" y="395"/>
                </a:lnTo>
                <a:lnTo>
                  <a:pt x="581" y="400"/>
                </a:lnTo>
                <a:lnTo>
                  <a:pt x="585" y="408"/>
                </a:lnTo>
                <a:lnTo>
                  <a:pt x="588" y="415"/>
                </a:lnTo>
                <a:lnTo>
                  <a:pt x="591" y="422"/>
                </a:lnTo>
                <a:lnTo>
                  <a:pt x="593" y="429"/>
                </a:lnTo>
                <a:lnTo>
                  <a:pt x="597" y="436"/>
                </a:lnTo>
                <a:lnTo>
                  <a:pt x="600" y="442"/>
                </a:lnTo>
                <a:lnTo>
                  <a:pt x="605" y="449"/>
                </a:lnTo>
                <a:lnTo>
                  <a:pt x="608" y="456"/>
                </a:lnTo>
                <a:lnTo>
                  <a:pt x="612" y="462"/>
                </a:lnTo>
                <a:lnTo>
                  <a:pt x="617" y="470"/>
                </a:lnTo>
                <a:lnTo>
                  <a:pt x="620" y="477"/>
                </a:lnTo>
                <a:lnTo>
                  <a:pt x="622" y="484"/>
                </a:lnTo>
                <a:lnTo>
                  <a:pt x="625" y="490"/>
                </a:lnTo>
                <a:lnTo>
                  <a:pt x="628" y="496"/>
                </a:lnTo>
                <a:lnTo>
                  <a:pt x="633" y="504"/>
                </a:lnTo>
                <a:lnTo>
                  <a:pt x="636" y="511"/>
                </a:lnTo>
                <a:lnTo>
                  <a:pt x="639" y="518"/>
                </a:lnTo>
                <a:lnTo>
                  <a:pt x="643" y="525"/>
                </a:lnTo>
                <a:lnTo>
                  <a:pt x="646" y="533"/>
                </a:lnTo>
                <a:lnTo>
                  <a:pt x="646" y="538"/>
                </a:lnTo>
                <a:lnTo>
                  <a:pt x="647" y="540"/>
                </a:lnTo>
                <a:lnTo>
                  <a:pt x="652" y="547"/>
                </a:lnTo>
                <a:lnTo>
                  <a:pt x="654" y="554"/>
                </a:lnTo>
                <a:lnTo>
                  <a:pt x="656" y="560"/>
                </a:lnTo>
                <a:lnTo>
                  <a:pt x="660" y="567"/>
                </a:lnTo>
                <a:lnTo>
                  <a:pt x="665" y="574"/>
                </a:lnTo>
                <a:lnTo>
                  <a:pt x="671" y="581"/>
                </a:lnTo>
                <a:lnTo>
                  <a:pt x="676" y="587"/>
                </a:lnTo>
                <a:lnTo>
                  <a:pt x="679" y="594"/>
                </a:lnTo>
                <a:lnTo>
                  <a:pt x="685" y="597"/>
                </a:lnTo>
                <a:lnTo>
                  <a:pt x="691" y="602"/>
                </a:lnTo>
                <a:lnTo>
                  <a:pt x="695" y="603"/>
                </a:lnTo>
                <a:lnTo>
                  <a:pt x="700" y="610"/>
                </a:lnTo>
                <a:lnTo>
                  <a:pt x="694" y="610"/>
                </a:lnTo>
                <a:lnTo>
                  <a:pt x="687" y="609"/>
                </a:lnTo>
                <a:lnTo>
                  <a:pt x="681" y="607"/>
                </a:lnTo>
                <a:lnTo>
                  <a:pt x="680" y="614"/>
                </a:lnTo>
                <a:lnTo>
                  <a:pt x="680" y="621"/>
                </a:lnTo>
                <a:lnTo>
                  <a:pt x="682" y="626"/>
                </a:lnTo>
                <a:lnTo>
                  <a:pt x="681" y="634"/>
                </a:lnTo>
                <a:lnTo>
                  <a:pt x="681" y="641"/>
                </a:lnTo>
                <a:lnTo>
                  <a:pt x="683" y="647"/>
                </a:lnTo>
                <a:lnTo>
                  <a:pt x="685" y="655"/>
                </a:lnTo>
                <a:lnTo>
                  <a:pt x="686" y="661"/>
                </a:lnTo>
                <a:lnTo>
                  <a:pt x="688" y="667"/>
                </a:lnTo>
                <a:lnTo>
                  <a:pt x="691" y="673"/>
                </a:lnTo>
                <a:lnTo>
                  <a:pt x="687" y="678"/>
                </a:lnTo>
                <a:lnTo>
                  <a:pt x="684" y="681"/>
                </a:lnTo>
                <a:lnTo>
                  <a:pt x="678" y="688"/>
                </a:lnTo>
                <a:lnTo>
                  <a:pt x="672" y="695"/>
                </a:lnTo>
                <a:lnTo>
                  <a:pt x="666" y="700"/>
                </a:lnTo>
                <a:lnTo>
                  <a:pt x="659" y="698"/>
                </a:lnTo>
                <a:lnTo>
                  <a:pt x="653" y="696"/>
                </a:lnTo>
                <a:lnTo>
                  <a:pt x="650" y="698"/>
                </a:lnTo>
                <a:lnTo>
                  <a:pt x="648" y="706"/>
                </a:lnTo>
                <a:lnTo>
                  <a:pt x="645" y="712"/>
                </a:lnTo>
                <a:lnTo>
                  <a:pt x="645" y="713"/>
                </a:lnTo>
                <a:lnTo>
                  <a:pt x="641" y="728"/>
                </a:lnTo>
                <a:lnTo>
                  <a:pt x="638" y="736"/>
                </a:lnTo>
                <a:lnTo>
                  <a:pt x="633" y="740"/>
                </a:lnTo>
                <a:lnTo>
                  <a:pt x="613" y="745"/>
                </a:lnTo>
                <a:lnTo>
                  <a:pt x="607" y="746"/>
                </a:lnTo>
                <a:lnTo>
                  <a:pt x="603" y="747"/>
                </a:lnTo>
                <a:lnTo>
                  <a:pt x="601" y="755"/>
                </a:lnTo>
                <a:lnTo>
                  <a:pt x="599" y="762"/>
                </a:lnTo>
                <a:lnTo>
                  <a:pt x="598" y="767"/>
                </a:lnTo>
                <a:lnTo>
                  <a:pt x="596" y="774"/>
                </a:lnTo>
                <a:lnTo>
                  <a:pt x="593" y="780"/>
                </a:lnTo>
                <a:lnTo>
                  <a:pt x="587" y="782"/>
                </a:lnTo>
                <a:lnTo>
                  <a:pt x="581" y="783"/>
                </a:lnTo>
                <a:lnTo>
                  <a:pt x="574" y="784"/>
                </a:lnTo>
                <a:lnTo>
                  <a:pt x="567" y="784"/>
                </a:lnTo>
                <a:lnTo>
                  <a:pt x="561" y="779"/>
                </a:lnTo>
                <a:lnTo>
                  <a:pt x="555" y="772"/>
                </a:lnTo>
                <a:lnTo>
                  <a:pt x="549" y="768"/>
                </a:lnTo>
                <a:lnTo>
                  <a:pt x="542" y="762"/>
                </a:lnTo>
                <a:lnTo>
                  <a:pt x="439" y="762"/>
                </a:lnTo>
                <a:lnTo>
                  <a:pt x="436" y="762"/>
                </a:lnTo>
                <a:lnTo>
                  <a:pt x="438" y="754"/>
                </a:lnTo>
                <a:lnTo>
                  <a:pt x="439" y="747"/>
                </a:lnTo>
                <a:lnTo>
                  <a:pt x="438" y="746"/>
                </a:lnTo>
                <a:lnTo>
                  <a:pt x="436" y="744"/>
                </a:lnTo>
                <a:lnTo>
                  <a:pt x="431" y="746"/>
                </a:lnTo>
                <a:lnTo>
                  <a:pt x="429" y="754"/>
                </a:lnTo>
                <a:lnTo>
                  <a:pt x="428" y="755"/>
                </a:lnTo>
                <a:lnTo>
                  <a:pt x="427" y="758"/>
                </a:lnTo>
                <a:lnTo>
                  <a:pt x="420" y="762"/>
                </a:lnTo>
                <a:lnTo>
                  <a:pt x="37" y="762"/>
                </a:lnTo>
                <a:lnTo>
                  <a:pt x="37" y="755"/>
                </a:lnTo>
                <a:lnTo>
                  <a:pt x="36" y="747"/>
                </a:lnTo>
                <a:lnTo>
                  <a:pt x="36" y="726"/>
                </a:lnTo>
                <a:lnTo>
                  <a:pt x="36" y="719"/>
                </a:lnTo>
                <a:lnTo>
                  <a:pt x="36" y="705"/>
                </a:lnTo>
                <a:lnTo>
                  <a:pt x="34" y="698"/>
                </a:lnTo>
                <a:lnTo>
                  <a:pt x="34" y="683"/>
                </a:lnTo>
                <a:lnTo>
                  <a:pt x="33" y="655"/>
                </a:lnTo>
                <a:lnTo>
                  <a:pt x="33" y="650"/>
                </a:lnTo>
                <a:lnTo>
                  <a:pt x="33" y="643"/>
                </a:lnTo>
                <a:lnTo>
                  <a:pt x="33" y="627"/>
                </a:lnTo>
                <a:lnTo>
                  <a:pt x="32" y="614"/>
                </a:lnTo>
                <a:lnTo>
                  <a:pt x="32" y="595"/>
                </a:lnTo>
                <a:lnTo>
                  <a:pt x="32" y="576"/>
                </a:lnTo>
                <a:lnTo>
                  <a:pt x="32" y="565"/>
                </a:lnTo>
                <a:lnTo>
                  <a:pt x="31" y="551"/>
                </a:lnTo>
                <a:lnTo>
                  <a:pt x="31" y="536"/>
                </a:lnTo>
                <a:lnTo>
                  <a:pt x="31" y="525"/>
                </a:lnTo>
                <a:lnTo>
                  <a:pt x="30" y="518"/>
                </a:lnTo>
                <a:lnTo>
                  <a:pt x="30" y="502"/>
                </a:lnTo>
                <a:lnTo>
                  <a:pt x="29" y="495"/>
                </a:lnTo>
                <a:lnTo>
                  <a:pt x="29" y="486"/>
                </a:lnTo>
                <a:lnTo>
                  <a:pt x="29" y="474"/>
                </a:lnTo>
                <a:lnTo>
                  <a:pt x="29" y="462"/>
                </a:lnTo>
                <a:lnTo>
                  <a:pt x="28" y="450"/>
                </a:lnTo>
                <a:lnTo>
                  <a:pt x="28" y="440"/>
                </a:lnTo>
                <a:lnTo>
                  <a:pt x="28" y="431"/>
                </a:lnTo>
                <a:lnTo>
                  <a:pt x="28" y="418"/>
                </a:lnTo>
                <a:lnTo>
                  <a:pt x="27" y="400"/>
                </a:lnTo>
                <a:lnTo>
                  <a:pt x="26" y="385"/>
                </a:lnTo>
                <a:lnTo>
                  <a:pt x="26" y="374"/>
                </a:lnTo>
                <a:lnTo>
                  <a:pt x="26" y="367"/>
                </a:lnTo>
                <a:lnTo>
                  <a:pt x="26" y="358"/>
                </a:lnTo>
                <a:lnTo>
                  <a:pt x="25" y="349"/>
                </a:lnTo>
                <a:lnTo>
                  <a:pt x="25" y="335"/>
                </a:lnTo>
                <a:lnTo>
                  <a:pt x="25" y="329"/>
                </a:lnTo>
                <a:lnTo>
                  <a:pt x="25" y="315"/>
                </a:lnTo>
                <a:lnTo>
                  <a:pt x="24" y="309"/>
                </a:lnTo>
                <a:lnTo>
                  <a:pt x="24" y="303"/>
                </a:lnTo>
                <a:lnTo>
                  <a:pt x="24" y="295"/>
                </a:lnTo>
                <a:lnTo>
                  <a:pt x="24" y="279"/>
                </a:lnTo>
                <a:lnTo>
                  <a:pt x="23" y="272"/>
                </a:lnTo>
                <a:lnTo>
                  <a:pt x="23" y="258"/>
                </a:lnTo>
                <a:lnTo>
                  <a:pt x="22" y="251"/>
                </a:lnTo>
                <a:lnTo>
                  <a:pt x="22" y="244"/>
                </a:lnTo>
                <a:lnTo>
                  <a:pt x="22" y="237"/>
                </a:lnTo>
                <a:lnTo>
                  <a:pt x="21" y="210"/>
                </a:lnTo>
                <a:lnTo>
                  <a:pt x="21" y="203"/>
                </a:lnTo>
                <a:lnTo>
                  <a:pt x="21" y="196"/>
                </a:lnTo>
                <a:lnTo>
                  <a:pt x="20" y="189"/>
                </a:lnTo>
                <a:lnTo>
                  <a:pt x="17" y="182"/>
                </a:lnTo>
                <a:lnTo>
                  <a:pt x="15" y="175"/>
                </a:lnTo>
                <a:lnTo>
                  <a:pt x="13" y="167"/>
                </a:lnTo>
                <a:lnTo>
                  <a:pt x="13" y="157"/>
                </a:lnTo>
                <a:lnTo>
                  <a:pt x="10" y="150"/>
                </a:lnTo>
                <a:lnTo>
                  <a:pt x="9" y="143"/>
                </a:lnTo>
                <a:lnTo>
                  <a:pt x="8" y="137"/>
                </a:lnTo>
                <a:lnTo>
                  <a:pt x="6" y="13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2" name="Freeform 1486"/>
          <p:cNvSpPr>
            <a:spLocks/>
          </p:cNvSpPr>
          <p:nvPr/>
        </p:nvSpPr>
        <p:spPr bwMode="auto">
          <a:xfrm>
            <a:off x="4984750" y="3889375"/>
            <a:ext cx="1588" cy="14288"/>
          </a:xfrm>
          <a:custGeom>
            <a:avLst/>
            <a:gdLst>
              <a:gd name="T0" fmla="*/ 0 w 1"/>
              <a:gd name="T1" fmla="*/ 0 h 29"/>
              <a:gd name="T2" fmla="*/ 2147483647 w 1"/>
              <a:gd name="T3" fmla="*/ 0 h 29"/>
              <a:gd name="T4" fmla="*/ 2147483647 w 1"/>
              <a:gd name="T5" fmla="*/ 0 h 29"/>
              <a:gd name="T6" fmla="*/ 0 w 1"/>
              <a:gd name="T7" fmla="*/ 0 h 29"/>
              <a:gd name="T8" fmla="*/ 0 60000 65536"/>
              <a:gd name="T9" fmla="*/ 0 60000 65536"/>
              <a:gd name="T10" fmla="*/ 0 60000 65536"/>
              <a:gd name="T11" fmla="*/ 0 60000 65536"/>
              <a:gd name="T12" fmla="*/ 0 w 1"/>
              <a:gd name="T13" fmla="*/ 0 h 29"/>
              <a:gd name="T14" fmla="*/ 1 w 1"/>
              <a:gd name="T15" fmla="*/ 29 h 29"/>
            </a:gdLst>
            <a:ahLst/>
            <a:cxnLst>
              <a:cxn ang="T8">
                <a:pos x="T0" y="T1"/>
              </a:cxn>
              <a:cxn ang="T9">
                <a:pos x="T2" y="T3"/>
              </a:cxn>
              <a:cxn ang="T10">
                <a:pos x="T4" y="T5"/>
              </a:cxn>
              <a:cxn ang="T11">
                <a:pos x="T6" y="T7"/>
              </a:cxn>
            </a:cxnLst>
            <a:rect l="T12" t="T13" r="T14" b="T15"/>
            <a:pathLst>
              <a:path w="1" h="29">
                <a:moveTo>
                  <a:pt x="0" y="0"/>
                </a:moveTo>
                <a:lnTo>
                  <a:pt x="1" y="28"/>
                </a:lnTo>
                <a:lnTo>
                  <a:pt x="1" y="29"/>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3" name="Freeform 1487"/>
          <p:cNvSpPr>
            <a:spLocks/>
          </p:cNvSpPr>
          <p:nvPr/>
        </p:nvSpPr>
        <p:spPr bwMode="auto">
          <a:xfrm>
            <a:off x="5027613" y="2247900"/>
            <a:ext cx="6350"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13" y="0"/>
                </a:moveTo>
                <a:lnTo>
                  <a:pt x="7" y="4"/>
                </a:lnTo>
                <a:lnTo>
                  <a:pt x="0" y="5"/>
                </a:lnTo>
                <a:lnTo>
                  <a:pt x="7" y="1"/>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4" name="Freeform 1488"/>
          <p:cNvSpPr>
            <a:spLocks/>
          </p:cNvSpPr>
          <p:nvPr/>
        </p:nvSpPr>
        <p:spPr bwMode="auto">
          <a:xfrm>
            <a:off x="5122863" y="3597275"/>
            <a:ext cx="4762" cy="0"/>
          </a:xfrm>
          <a:custGeom>
            <a:avLst/>
            <a:gdLst>
              <a:gd name="T0" fmla="*/ 0 w 9"/>
              <a:gd name="T1" fmla="*/ 0 h 4"/>
              <a:gd name="T2" fmla="*/ 0 w 9"/>
              <a:gd name="T3" fmla="*/ 0 h 4"/>
              <a:gd name="T4" fmla="*/ 0 w 9"/>
              <a:gd name="T5" fmla="*/ 0 h 4"/>
              <a:gd name="T6" fmla="*/ 0 w 9"/>
              <a:gd name="T7" fmla="*/ 0 h 4"/>
              <a:gd name="T8" fmla="*/ 0 w 9"/>
              <a:gd name="T9" fmla="*/ 0 h 4"/>
              <a:gd name="T10" fmla="*/ 0 w 9"/>
              <a:gd name="T11" fmla="*/ 0 h 4"/>
              <a:gd name="T12" fmla="*/ 0 60000 65536"/>
              <a:gd name="T13" fmla="*/ 0 60000 65536"/>
              <a:gd name="T14" fmla="*/ 0 60000 65536"/>
              <a:gd name="T15" fmla="*/ 0 60000 65536"/>
              <a:gd name="T16" fmla="*/ 0 60000 65536"/>
              <a:gd name="T17" fmla="*/ 0 60000 65536"/>
              <a:gd name="T18" fmla="*/ 0 w 9"/>
              <a:gd name="T19" fmla="*/ 0 h 4"/>
              <a:gd name="T20" fmla="*/ 9 w 9"/>
              <a:gd name="T21" fmla="*/ 0 h 4"/>
            </a:gdLst>
            <a:ahLst/>
            <a:cxnLst>
              <a:cxn ang="T12">
                <a:pos x="T0" y="T1"/>
              </a:cxn>
              <a:cxn ang="T13">
                <a:pos x="T2" y="T3"/>
              </a:cxn>
              <a:cxn ang="T14">
                <a:pos x="T4" y="T5"/>
              </a:cxn>
              <a:cxn ang="T15">
                <a:pos x="T6" y="T7"/>
              </a:cxn>
              <a:cxn ang="T16">
                <a:pos x="T8" y="T9"/>
              </a:cxn>
              <a:cxn ang="T17">
                <a:pos x="T10" y="T11"/>
              </a:cxn>
            </a:cxnLst>
            <a:rect l="T18" t="T19" r="T20" b="T21"/>
            <a:pathLst>
              <a:path w="9" h="4">
                <a:moveTo>
                  <a:pt x="0" y="3"/>
                </a:moveTo>
                <a:lnTo>
                  <a:pt x="1" y="0"/>
                </a:lnTo>
                <a:lnTo>
                  <a:pt x="7" y="0"/>
                </a:lnTo>
                <a:lnTo>
                  <a:pt x="9" y="4"/>
                </a:lnTo>
                <a:lnTo>
                  <a:pt x="3" y="4"/>
                </a:lnTo>
                <a:lnTo>
                  <a:pt x="0"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5" name="Freeform 1489"/>
          <p:cNvSpPr>
            <a:spLocks/>
          </p:cNvSpPr>
          <p:nvPr/>
        </p:nvSpPr>
        <p:spPr bwMode="auto">
          <a:xfrm>
            <a:off x="5124450" y="4792663"/>
            <a:ext cx="328613" cy="400050"/>
          </a:xfrm>
          <a:custGeom>
            <a:avLst/>
            <a:gdLst>
              <a:gd name="T0" fmla="*/ 0 w 695"/>
              <a:gd name="T1" fmla="*/ 0 h 850"/>
              <a:gd name="T2" fmla="*/ 0 w 695"/>
              <a:gd name="T3" fmla="*/ 0 h 850"/>
              <a:gd name="T4" fmla="*/ 0 w 695"/>
              <a:gd name="T5" fmla="*/ 0 h 850"/>
              <a:gd name="T6" fmla="*/ 0 w 695"/>
              <a:gd name="T7" fmla="*/ 0 h 850"/>
              <a:gd name="T8" fmla="*/ 0 w 695"/>
              <a:gd name="T9" fmla="*/ 0 h 850"/>
              <a:gd name="T10" fmla="*/ 0 w 695"/>
              <a:gd name="T11" fmla="*/ 0 h 850"/>
              <a:gd name="T12" fmla="*/ 0 w 695"/>
              <a:gd name="T13" fmla="*/ 0 h 850"/>
              <a:gd name="T14" fmla="*/ 0 w 695"/>
              <a:gd name="T15" fmla="*/ 0 h 850"/>
              <a:gd name="T16" fmla="*/ 0 w 695"/>
              <a:gd name="T17" fmla="*/ 0 h 850"/>
              <a:gd name="T18" fmla="*/ 0 w 695"/>
              <a:gd name="T19" fmla="*/ 0 h 850"/>
              <a:gd name="T20" fmla="*/ 0 w 695"/>
              <a:gd name="T21" fmla="*/ 0 h 850"/>
              <a:gd name="T22" fmla="*/ 0 w 695"/>
              <a:gd name="T23" fmla="*/ 0 h 850"/>
              <a:gd name="T24" fmla="*/ 0 w 695"/>
              <a:gd name="T25" fmla="*/ 0 h 850"/>
              <a:gd name="T26" fmla="*/ 0 w 695"/>
              <a:gd name="T27" fmla="*/ 0 h 850"/>
              <a:gd name="T28" fmla="*/ 0 w 695"/>
              <a:gd name="T29" fmla="*/ 0 h 850"/>
              <a:gd name="T30" fmla="*/ 0 w 695"/>
              <a:gd name="T31" fmla="*/ 0 h 850"/>
              <a:gd name="T32" fmla="*/ 0 w 695"/>
              <a:gd name="T33" fmla="*/ 0 h 850"/>
              <a:gd name="T34" fmla="*/ 0 w 695"/>
              <a:gd name="T35" fmla="*/ 0 h 850"/>
              <a:gd name="T36" fmla="*/ 0 w 695"/>
              <a:gd name="T37" fmla="*/ 0 h 850"/>
              <a:gd name="T38" fmla="*/ 0 w 695"/>
              <a:gd name="T39" fmla="*/ 0 h 850"/>
              <a:gd name="T40" fmla="*/ 0 w 695"/>
              <a:gd name="T41" fmla="*/ 0 h 850"/>
              <a:gd name="T42" fmla="*/ 0 w 695"/>
              <a:gd name="T43" fmla="*/ 0 h 850"/>
              <a:gd name="T44" fmla="*/ 0 w 695"/>
              <a:gd name="T45" fmla="*/ 0 h 850"/>
              <a:gd name="T46" fmla="*/ 0 w 695"/>
              <a:gd name="T47" fmla="*/ 0 h 850"/>
              <a:gd name="T48" fmla="*/ 0 w 695"/>
              <a:gd name="T49" fmla="*/ 0 h 850"/>
              <a:gd name="T50" fmla="*/ 0 w 695"/>
              <a:gd name="T51" fmla="*/ 0 h 850"/>
              <a:gd name="T52" fmla="*/ 0 w 695"/>
              <a:gd name="T53" fmla="*/ 0 h 850"/>
              <a:gd name="T54" fmla="*/ 0 w 695"/>
              <a:gd name="T55" fmla="*/ 0 h 850"/>
              <a:gd name="T56" fmla="*/ 0 w 695"/>
              <a:gd name="T57" fmla="*/ 0 h 850"/>
              <a:gd name="T58" fmla="*/ 0 w 695"/>
              <a:gd name="T59" fmla="*/ 0 h 850"/>
              <a:gd name="T60" fmla="*/ 0 w 695"/>
              <a:gd name="T61" fmla="*/ 0 h 850"/>
              <a:gd name="T62" fmla="*/ 0 w 695"/>
              <a:gd name="T63" fmla="*/ 0 h 850"/>
              <a:gd name="T64" fmla="*/ 0 w 695"/>
              <a:gd name="T65" fmla="*/ 0 h 850"/>
              <a:gd name="T66" fmla="*/ 0 w 695"/>
              <a:gd name="T67" fmla="*/ 0 h 850"/>
              <a:gd name="T68" fmla="*/ 0 w 695"/>
              <a:gd name="T69" fmla="*/ 0 h 850"/>
              <a:gd name="T70" fmla="*/ 0 w 695"/>
              <a:gd name="T71" fmla="*/ 0 h 850"/>
              <a:gd name="T72" fmla="*/ 0 w 695"/>
              <a:gd name="T73" fmla="*/ 0 h 850"/>
              <a:gd name="T74" fmla="*/ 0 w 695"/>
              <a:gd name="T75" fmla="*/ 0 h 850"/>
              <a:gd name="T76" fmla="*/ 0 w 695"/>
              <a:gd name="T77" fmla="*/ 0 h 850"/>
              <a:gd name="T78" fmla="*/ 0 w 695"/>
              <a:gd name="T79" fmla="*/ 0 h 850"/>
              <a:gd name="T80" fmla="*/ 0 w 695"/>
              <a:gd name="T81" fmla="*/ 0 h 850"/>
              <a:gd name="T82" fmla="*/ 0 w 695"/>
              <a:gd name="T83" fmla="*/ 0 h 850"/>
              <a:gd name="T84" fmla="*/ 0 w 695"/>
              <a:gd name="T85" fmla="*/ 0 h 850"/>
              <a:gd name="T86" fmla="*/ 0 w 695"/>
              <a:gd name="T87" fmla="*/ 0 h 850"/>
              <a:gd name="T88" fmla="*/ 0 w 695"/>
              <a:gd name="T89" fmla="*/ 0 h 850"/>
              <a:gd name="T90" fmla="*/ 0 w 695"/>
              <a:gd name="T91" fmla="*/ 0 h 850"/>
              <a:gd name="T92" fmla="*/ 0 w 695"/>
              <a:gd name="T93" fmla="*/ 0 h 850"/>
              <a:gd name="T94" fmla="*/ 0 w 695"/>
              <a:gd name="T95" fmla="*/ 0 h 850"/>
              <a:gd name="T96" fmla="*/ 0 w 695"/>
              <a:gd name="T97" fmla="*/ 0 h 850"/>
              <a:gd name="T98" fmla="*/ 0 w 695"/>
              <a:gd name="T99" fmla="*/ 0 h 850"/>
              <a:gd name="T100" fmla="*/ 0 w 695"/>
              <a:gd name="T101" fmla="*/ 0 h 850"/>
              <a:gd name="T102" fmla="*/ 0 w 695"/>
              <a:gd name="T103" fmla="*/ 0 h 850"/>
              <a:gd name="T104" fmla="*/ 0 w 695"/>
              <a:gd name="T105" fmla="*/ 0 h 850"/>
              <a:gd name="T106" fmla="*/ 0 w 695"/>
              <a:gd name="T107" fmla="*/ 0 h 850"/>
              <a:gd name="T108" fmla="*/ 0 w 695"/>
              <a:gd name="T109" fmla="*/ 0 h 850"/>
              <a:gd name="T110" fmla="*/ 0 w 695"/>
              <a:gd name="T111" fmla="*/ 0 h 850"/>
              <a:gd name="T112" fmla="*/ 0 w 695"/>
              <a:gd name="T113" fmla="*/ 0 h 8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5"/>
              <a:gd name="T172" fmla="*/ 0 h 850"/>
              <a:gd name="T173" fmla="*/ 695 w 695"/>
              <a:gd name="T174" fmla="*/ 850 h 85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5" h="850">
                <a:moveTo>
                  <a:pt x="1" y="318"/>
                </a:moveTo>
                <a:lnTo>
                  <a:pt x="1" y="314"/>
                </a:lnTo>
                <a:lnTo>
                  <a:pt x="0" y="309"/>
                </a:lnTo>
                <a:lnTo>
                  <a:pt x="0" y="301"/>
                </a:lnTo>
                <a:lnTo>
                  <a:pt x="2" y="295"/>
                </a:lnTo>
                <a:lnTo>
                  <a:pt x="4" y="288"/>
                </a:lnTo>
                <a:lnTo>
                  <a:pt x="7" y="280"/>
                </a:lnTo>
                <a:lnTo>
                  <a:pt x="6" y="274"/>
                </a:lnTo>
                <a:lnTo>
                  <a:pt x="28" y="274"/>
                </a:lnTo>
                <a:lnTo>
                  <a:pt x="28" y="271"/>
                </a:lnTo>
                <a:lnTo>
                  <a:pt x="34" y="266"/>
                </a:lnTo>
                <a:lnTo>
                  <a:pt x="41" y="262"/>
                </a:lnTo>
                <a:lnTo>
                  <a:pt x="42" y="261"/>
                </a:lnTo>
                <a:lnTo>
                  <a:pt x="46" y="254"/>
                </a:lnTo>
                <a:lnTo>
                  <a:pt x="52" y="248"/>
                </a:lnTo>
                <a:lnTo>
                  <a:pt x="56" y="240"/>
                </a:lnTo>
                <a:lnTo>
                  <a:pt x="57" y="234"/>
                </a:lnTo>
                <a:lnTo>
                  <a:pt x="61" y="227"/>
                </a:lnTo>
                <a:lnTo>
                  <a:pt x="65" y="221"/>
                </a:lnTo>
                <a:lnTo>
                  <a:pt x="68" y="222"/>
                </a:lnTo>
                <a:lnTo>
                  <a:pt x="68" y="216"/>
                </a:lnTo>
                <a:lnTo>
                  <a:pt x="70" y="209"/>
                </a:lnTo>
                <a:lnTo>
                  <a:pt x="72" y="202"/>
                </a:lnTo>
                <a:lnTo>
                  <a:pt x="77" y="198"/>
                </a:lnTo>
                <a:lnTo>
                  <a:pt x="83" y="196"/>
                </a:lnTo>
                <a:lnTo>
                  <a:pt x="82" y="189"/>
                </a:lnTo>
                <a:lnTo>
                  <a:pt x="88" y="184"/>
                </a:lnTo>
                <a:lnTo>
                  <a:pt x="92" y="183"/>
                </a:lnTo>
                <a:lnTo>
                  <a:pt x="96" y="176"/>
                </a:lnTo>
                <a:lnTo>
                  <a:pt x="96" y="169"/>
                </a:lnTo>
                <a:lnTo>
                  <a:pt x="93" y="162"/>
                </a:lnTo>
                <a:lnTo>
                  <a:pt x="97" y="158"/>
                </a:lnTo>
                <a:lnTo>
                  <a:pt x="92" y="158"/>
                </a:lnTo>
                <a:lnTo>
                  <a:pt x="86" y="158"/>
                </a:lnTo>
                <a:lnTo>
                  <a:pt x="80" y="152"/>
                </a:lnTo>
                <a:lnTo>
                  <a:pt x="74" y="156"/>
                </a:lnTo>
                <a:lnTo>
                  <a:pt x="70" y="149"/>
                </a:lnTo>
                <a:lnTo>
                  <a:pt x="72" y="142"/>
                </a:lnTo>
                <a:lnTo>
                  <a:pt x="75" y="135"/>
                </a:lnTo>
                <a:lnTo>
                  <a:pt x="76" y="132"/>
                </a:lnTo>
                <a:lnTo>
                  <a:pt x="70" y="133"/>
                </a:lnTo>
                <a:lnTo>
                  <a:pt x="74" y="126"/>
                </a:lnTo>
                <a:lnTo>
                  <a:pt x="76" y="119"/>
                </a:lnTo>
                <a:lnTo>
                  <a:pt x="80" y="112"/>
                </a:lnTo>
                <a:lnTo>
                  <a:pt x="85" y="111"/>
                </a:lnTo>
                <a:lnTo>
                  <a:pt x="91" y="110"/>
                </a:lnTo>
                <a:lnTo>
                  <a:pt x="92" y="111"/>
                </a:lnTo>
                <a:lnTo>
                  <a:pt x="93" y="110"/>
                </a:lnTo>
                <a:lnTo>
                  <a:pt x="97" y="103"/>
                </a:lnTo>
                <a:lnTo>
                  <a:pt x="97" y="96"/>
                </a:lnTo>
                <a:lnTo>
                  <a:pt x="99" y="89"/>
                </a:lnTo>
                <a:lnTo>
                  <a:pt x="99" y="85"/>
                </a:lnTo>
                <a:lnTo>
                  <a:pt x="96" y="78"/>
                </a:lnTo>
                <a:lnTo>
                  <a:pt x="95" y="75"/>
                </a:lnTo>
                <a:lnTo>
                  <a:pt x="96" y="67"/>
                </a:lnTo>
                <a:lnTo>
                  <a:pt x="96" y="53"/>
                </a:lnTo>
                <a:lnTo>
                  <a:pt x="93" y="48"/>
                </a:lnTo>
                <a:lnTo>
                  <a:pt x="92" y="46"/>
                </a:lnTo>
                <a:lnTo>
                  <a:pt x="91" y="41"/>
                </a:lnTo>
                <a:lnTo>
                  <a:pt x="90" y="37"/>
                </a:lnTo>
                <a:lnTo>
                  <a:pt x="87" y="32"/>
                </a:lnTo>
                <a:lnTo>
                  <a:pt x="83" y="31"/>
                </a:lnTo>
                <a:lnTo>
                  <a:pt x="79" y="24"/>
                </a:lnTo>
                <a:lnTo>
                  <a:pt x="76" y="17"/>
                </a:lnTo>
                <a:lnTo>
                  <a:pt x="73" y="11"/>
                </a:lnTo>
                <a:lnTo>
                  <a:pt x="75" y="6"/>
                </a:lnTo>
                <a:lnTo>
                  <a:pt x="80" y="7"/>
                </a:lnTo>
                <a:lnTo>
                  <a:pt x="86" y="5"/>
                </a:lnTo>
                <a:lnTo>
                  <a:pt x="92" y="0"/>
                </a:lnTo>
                <a:lnTo>
                  <a:pt x="95" y="1"/>
                </a:lnTo>
                <a:lnTo>
                  <a:pt x="298" y="1"/>
                </a:lnTo>
                <a:lnTo>
                  <a:pt x="300" y="5"/>
                </a:lnTo>
                <a:lnTo>
                  <a:pt x="307" y="8"/>
                </a:lnTo>
                <a:lnTo>
                  <a:pt x="313" y="13"/>
                </a:lnTo>
                <a:lnTo>
                  <a:pt x="319" y="16"/>
                </a:lnTo>
                <a:lnTo>
                  <a:pt x="325" y="21"/>
                </a:lnTo>
                <a:lnTo>
                  <a:pt x="326" y="21"/>
                </a:lnTo>
                <a:lnTo>
                  <a:pt x="331" y="25"/>
                </a:lnTo>
                <a:lnTo>
                  <a:pt x="338" y="30"/>
                </a:lnTo>
                <a:lnTo>
                  <a:pt x="342" y="33"/>
                </a:lnTo>
                <a:lnTo>
                  <a:pt x="348" y="37"/>
                </a:lnTo>
                <a:lnTo>
                  <a:pt x="354" y="41"/>
                </a:lnTo>
                <a:lnTo>
                  <a:pt x="359" y="46"/>
                </a:lnTo>
                <a:lnTo>
                  <a:pt x="367" y="49"/>
                </a:lnTo>
                <a:lnTo>
                  <a:pt x="373" y="54"/>
                </a:lnTo>
                <a:lnTo>
                  <a:pt x="377" y="57"/>
                </a:lnTo>
                <a:lnTo>
                  <a:pt x="383" y="62"/>
                </a:lnTo>
                <a:lnTo>
                  <a:pt x="389" y="67"/>
                </a:lnTo>
                <a:lnTo>
                  <a:pt x="395" y="70"/>
                </a:lnTo>
                <a:lnTo>
                  <a:pt x="402" y="75"/>
                </a:lnTo>
                <a:lnTo>
                  <a:pt x="408" y="79"/>
                </a:lnTo>
                <a:lnTo>
                  <a:pt x="413" y="84"/>
                </a:lnTo>
                <a:lnTo>
                  <a:pt x="420" y="87"/>
                </a:lnTo>
                <a:lnTo>
                  <a:pt x="424" y="91"/>
                </a:lnTo>
                <a:lnTo>
                  <a:pt x="425" y="92"/>
                </a:lnTo>
                <a:lnTo>
                  <a:pt x="427" y="92"/>
                </a:lnTo>
                <a:lnTo>
                  <a:pt x="427" y="93"/>
                </a:lnTo>
                <a:lnTo>
                  <a:pt x="434" y="97"/>
                </a:lnTo>
                <a:lnTo>
                  <a:pt x="440" y="101"/>
                </a:lnTo>
                <a:lnTo>
                  <a:pt x="446" y="106"/>
                </a:lnTo>
                <a:lnTo>
                  <a:pt x="452" y="110"/>
                </a:lnTo>
                <a:lnTo>
                  <a:pt x="458" y="114"/>
                </a:lnTo>
                <a:lnTo>
                  <a:pt x="464" y="119"/>
                </a:lnTo>
                <a:lnTo>
                  <a:pt x="471" y="122"/>
                </a:lnTo>
                <a:lnTo>
                  <a:pt x="472" y="124"/>
                </a:lnTo>
                <a:lnTo>
                  <a:pt x="478" y="128"/>
                </a:lnTo>
                <a:lnTo>
                  <a:pt x="485" y="133"/>
                </a:lnTo>
                <a:lnTo>
                  <a:pt x="487" y="135"/>
                </a:lnTo>
                <a:lnTo>
                  <a:pt x="489" y="135"/>
                </a:lnTo>
                <a:lnTo>
                  <a:pt x="495" y="140"/>
                </a:lnTo>
                <a:lnTo>
                  <a:pt x="500" y="143"/>
                </a:lnTo>
                <a:lnTo>
                  <a:pt x="506" y="148"/>
                </a:lnTo>
                <a:lnTo>
                  <a:pt x="511" y="152"/>
                </a:lnTo>
                <a:lnTo>
                  <a:pt x="519" y="156"/>
                </a:lnTo>
                <a:lnTo>
                  <a:pt x="526" y="161"/>
                </a:lnTo>
                <a:lnTo>
                  <a:pt x="527" y="162"/>
                </a:lnTo>
                <a:lnTo>
                  <a:pt x="529" y="169"/>
                </a:lnTo>
                <a:lnTo>
                  <a:pt x="530" y="174"/>
                </a:lnTo>
                <a:lnTo>
                  <a:pt x="531" y="182"/>
                </a:lnTo>
                <a:lnTo>
                  <a:pt x="531" y="183"/>
                </a:lnTo>
                <a:lnTo>
                  <a:pt x="529" y="185"/>
                </a:lnTo>
                <a:lnTo>
                  <a:pt x="527" y="189"/>
                </a:lnTo>
                <a:lnTo>
                  <a:pt x="523" y="193"/>
                </a:lnTo>
                <a:lnTo>
                  <a:pt x="525" y="200"/>
                </a:lnTo>
                <a:lnTo>
                  <a:pt x="531" y="201"/>
                </a:lnTo>
                <a:lnTo>
                  <a:pt x="532" y="202"/>
                </a:lnTo>
                <a:lnTo>
                  <a:pt x="534" y="209"/>
                </a:lnTo>
                <a:lnTo>
                  <a:pt x="535" y="210"/>
                </a:lnTo>
                <a:lnTo>
                  <a:pt x="541" y="217"/>
                </a:lnTo>
                <a:lnTo>
                  <a:pt x="548" y="223"/>
                </a:lnTo>
                <a:lnTo>
                  <a:pt x="554" y="227"/>
                </a:lnTo>
                <a:lnTo>
                  <a:pt x="560" y="234"/>
                </a:lnTo>
                <a:lnTo>
                  <a:pt x="566" y="239"/>
                </a:lnTo>
                <a:lnTo>
                  <a:pt x="571" y="245"/>
                </a:lnTo>
                <a:lnTo>
                  <a:pt x="578" y="250"/>
                </a:lnTo>
                <a:lnTo>
                  <a:pt x="579" y="251"/>
                </a:lnTo>
                <a:lnTo>
                  <a:pt x="585" y="256"/>
                </a:lnTo>
                <a:lnTo>
                  <a:pt x="591" y="262"/>
                </a:lnTo>
                <a:lnTo>
                  <a:pt x="597" y="267"/>
                </a:lnTo>
                <a:lnTo>
                  <a:pt x="603" y="272"/>
                </a:lnTo>
                <a:lnTo>
                  <a:pt x="609" y="278"/>
                </a:lnTo>
                <a:lnTo>
                  <a:pt x="615" y="283"/>
                </a:lnTo>
                <a:lnTo>
                  <a:pt x="618" y="286"/>
                </a:lnTo>
                <a:lnTo>
                  <a:pt x="624" y="291"/>
                </a:lnTo>
                <a:lnTo>
                  <a:pt x="624" y="296"/>
                </a:lnTo>
                <a:lnTo>
                  <a:pt x="624" y="304"/>
                </a:lnTo>
                <a:lnTo>
                  <a:pt x="620" y="311"/>
                </a:lnTo>
                <a:lnTo>
                  <a:pt x="618" y="318"/>
                </a:lnTo>
                <a:lnTo>
                  <a:pt x="618" y="323"/>
                </a:lnTo>
                <a:lnTo>
                  <a:pt x="616" y="330"/>
                </a:lnTo>
                <a:lnTo>
                  <a:pt x="615" y="337"/>
                </a:lnTo>
                <a:lnTo>
                  <a:pt x="613" y="344"/>
                </a:lnTo>
                <a:lnTo>
                  <a:pt x="609" y="351"/>
                </a:lnTo>
                <a:lnTo>
                  <a:pt x="609" y="352"/>
                </a:lnTo>
                <a:lnTo>
                  <a:pt x="609" y="358"/>
                </a:lnTo>
                <a:lnTo>
                  <a:pt x="606" y="366"/>
                </a:lnTo>
                <a:lnTo>
                  <a:pt x="603" y="372"/>
                </a:lnTo>
                <a:lnTo>
                  <a:pt x="600" y="379"/>
                </a:lnTo>
                <a:lnTo>
                  <a:pt x="598" y="386"/>
                </a:lnTo>
                <a:lnTo>
                  <a:pt x="597" y="393"/>
                </a:lnTo>
                <a:lnTo>
                  <a:pt x="596" y="396"/>
                </a:lnTo>
                <a:lnTo>
                  <a:pt x="596" y="402"/>
                </a:lnTo>
                <a:lnTo>
                  <a:pt x="600" y="409"/>
                </a:lnTo>
                <a:lnTo>
                  <a:pt x="600" y="411"/>
                </a:lnTo>
                <a:lnTo>
                  <a:pt x="599" y="418"/>
                </a:lnTo>
                <a:lnTo>
                  <a:pt x="600" y="426"/>
                </a:lnTo>
                <a:lnTo>
                  <a:pt x="601" y="427"/>
                </a:lnTo>
                <a:lnTo>
                  <a:pt x="607" y="434"/>
                </a:lnTo>
                <a:lnTo>
                  <a:pt x="614" y="436"/>
                </a:lnTo>
                <a:lnTo>
                  <a:pt x="619" y="443"/>
                </a:lnTo>
                <a:lnTo>
                  <a:pt x="623" y="450"/>
                </a:lnTo>
                <a:lnTo>
                  <a:pt x="626" y="457"/>
                </a:lnTo>
                <a:lnTo>
                  <a:pt x="626" y="464"/>
                </a:lnTo>
                <a:lnTo>
                  <a:pt x="634" y="464"/>
                </a:lnTo>
                <a:lnTo>
                  <a:pt x="640" y="468"/>
                </a:lnTo>
                <a:lnTo>
                  <a:pt x="643" y="475"/>
                </a:lnTo>
                <a:lnTo>
                  <a:pt x="642" y="479"/>
                </a:lnTo>
                <a:lnTo>
                  <a:pt x="641" y="485"/>
                </a:lnTo>
                <a:lnTo>
                  <a:pt x="636" y="491"/>
                </a:lnTo>
                <a:lnTo>
                  <a:pt x="633" y="499"/>
                </a:lnTo>
                <a:lnTo>
                  <a:pt x="630" y="506"/>
                </a:lnTo>
                <a:lnTo>
                  <a:pt x="626" y="513"/>
                </a:lnTo>
                <a:lnTo>
                  <a:pt x="625" y="520"/>
                </a:lnTo>
                <a:lnTo>
                  <a:pt x="625" y="527"/>
                </a:lnTo>
                <a:lnTo>
                  <a:pt x="626" y="533"/>
                </a:lnTo>
                <a:lnTo>
                  <a:pt x="624" y="541"/>
                </a:lnTo>
                <a:lnTo>
                  <a:pt x="629" y="538"/>
                </a:lnTo>
                <a:lnTo>
                  <a:pt x="631" y="538"/>
                </a:lnTo>
                <a:lnTo>
                  <a:pt x="634" y="538"/>
                </a:lnTo>
                <a:lnTo>
                  <a:pt x="636" y="541"/>
                </a:lnTo>
                <a:lnTo>
                  <a:pt x="634" y="547"/>
                </a:lnTo>
                <a:lnTo>
                  <a:pt x="636" y="555"/>
                </a:lnTo>
                <a:lnTo>
                  <a:pt x="637" y="555"/>
                </a:lnTo>
                <a:lnTo>
                  <a:pt x="634" y="561"/>
                </a:lnTo>
                <a:lnTo>
                  <a:pt x="634" y="562"/>
                </a:lnTo>
                <a:lnTo>
                  <a:pt x="631" y="569"/>
                </a:lnTo>
                <a:lnTo>
                  <a:pt x="625" y="576"/>
                </a:lnTo>
                <a:lnTo>
                  <a:pt x="625" y="581"/>
                </a:lnTo>
                <a:lnTo>
                  <a:pt x="626" y="587"/>
                </a:lnTo>
                <a:lnTo>
                  <a:pt x="625" y="595"/>
                </a:lnTo>
                <a:lnTo>
                  <a:pt x="629" y="602"/>
                </a:lnTo>
                <a:lnTo>
                  <a:pt x="629" y="609"/>
                </a:lnTo>
                <a:lnTo>
                  <a:pt x="628" y="611"/>
                </a:lnTo>
                <a:lnTo>
                  <a:pt x="635" y="618"/>
                </a:lnTo>
                <a:lnTo>
                  <a:pt x="637" y="625"/>
                </a:lnTo>
                <a:lnTo>
                  <a:pt x="631" y="626"/>
                </a:lnTo>
                <a:lnTo>
                  <a:pt x="637" y="629"/>
                </a:lnTo>
                <a:lnTo>
                  <a:pt x="637" y="637"/>
                </a:lnTo>
                <a:lnTo>
                  <a:pt x="638" y="644"/>
                </a:lnTo>
                <a:lnTo>
                  <a:pt x="644" y="643"/>
                </a:lnTo>
                <a:lnTo>
                  <a:pt x="646" y="650"/>
                </a:lnTo>
                <a:lnTo>
                  <a:pt x="646" y="657"/>
                </a:lnTo>
                <a:lnTo>
                  <a:pt x="642" y="665"/>
                </a:lnTo>
                <a:lnTo>
                  <a:pt x="646" y="672"/>
                </a:lnTo>
                <a:lnTo>
                  <a:pt x="649" y="678"/>
                </a:lnTo>
                <a:lnTo>
                  <a:pt x="652" y="686"/>
                </a:lnTo>
                <a:lnTo>
                  <a:pt x="649" y="693"/>
                </a:lnTo>
                <a:lnTo>
                  <a:pt x="655" y="699"/>
                </a:lnTo>
                <a:lnTo>
                  <a:pt x="655" y="706"/>
                </a:lnTo>
                <a:lnTo>
                  <a:pt x="650" y="713"/>
                </a:lnTo>
                <a:lnTo>
                  <a:pt x="657" y="713"/>
                </a:lnTo>
                <a:lnTo>
                  <a:pt x="661" y="715"/>
                </a:lnTo>
                <a:lnTo>
                  <a:pt x="665" y="722"/>
                </a:lnTo>
                <a:lnTo>
                  <a:pt x="666" y="729"/>
                </a:lnTo>
                <a:lnTo>
                  <a:pt x="667" y="730"/>
                </a:lnTo>
                <a:lnTo>
                  <a:pt x="668" y="722"/>
                </a:lnTo>
                <a:lnTo>
                  <a:pt x="671" y="723"/>
                </a:lnTo>
                <a:lnTo>
                  <a:pt x="676" y="726"/>
                </a:lnTo>
                <a:lnTo>
                  <a:pt x="679" y="733"/>
                </a:lnTo>
                <a:lnTo>
                  <a:pt x="685" y="733"/>
                </a:lnTo>
                <a:lnTo>
                  <a:pt x="688" y="739"/>
                </a:lnTo>
                <a:lnTo>
                  <a:pt x="695" y="737"/>
                </a:lnTo>
                <a:lnTo>
                  <a:pt x="695" y="745"/>
                </a:lnTo>
                <a:lnTo>
                  <a:pt x="695" y="750"/>
                </a:lnTo>
                <a:lnTo>
                  <a:pt x="690" y="755"/>
                </a:lnTo>
                <a:lnTo>
                  <a:pt x="684" y="758"/>
                </a:lnTo>
                <a:lnTo>
                  <a:pt x="678" y="764"/>
                </a:lnTo>
                <a:lnTo>
                  <a:pt x="672" y="770"/>
                </a:lnTo>
                <a:lnTo>
                  <a:pt x="666" y="777"/>
                </a:lnTo>
                <a:lnTo>
                  <a:pt x="663" y="777"/>
                </a:lnTo>
                <a:lnTo>
                  <a:pt x="656" y="781"/>
                </a:lnTo>
                <a:lnTo>
                  <a:pt x="650" y="786"/>
                </a:lnTo>
                <a:lnTo>
                  <a:pt x="644" y="788"/>
                </a:lnTo>
                <a:lnTo>
                  <a:pt x="638" y="790"/>
                </a:lnTo>
                <a:lnTo>
                  <a:pt x="625" y="799"/>
                </a:lnTo>
                <a:lnTo>
                  <a:pt x="619" y="805"/>
                </a:lnTo>
                <a:lnTo>
                  <a:pt x="613" y="804"/>
                </a:lnTo>
                <a:lnTo>
                  <a:pt x="607" y="804"/>
                </a:lnTo>
                <a:lnTo>
                  <a:pt x="600" y="805"/>
                </a:lnTo>
                <a:lnTo>
                  <a:pt x="594" y="806"/>
                </a:lnTo>
                <a:lnTo>
                  <a:pt x="589" y="812"/>
                </a:lnTo>
                <a:lnTo>
                  <a:pt x="583" y="813"/>
                </a:lnTo>
                <a:lnTo>
                  <a:pt x="577" y="819"/>
                </a:lnTo>
                <a:lnTo>
                  <a:pt x="570" y="825"/>
                </a:lnTo>
                <a:lnTo>
                  <a:pt x="564" y="822"/>
                </a:lnTo>
                <a:lnTo>
                  <a:pt x="558" y="815"/>
                </a:lnTo>
                <a:lnTo>
                  <a:pt x="546" y="812"/>
                </a:lnTo>
                <a:lnTo>
                  <a:pt x="544" y="812"/>
                </a:lnTo>
                <a:lnTo>
                  <a:pt x="538" y="814"/>
                </a:lnTo>
                <a:lnTo>
                  <a:pt x="532" y="817"/>
                </a:lnTo>
                <a:lnTo>
                  <a:pt x="530" y="823"/>
                </a:lnTo>
                <a:lnTo>
                  <a:pt x="527" y="831"/>
                </a:lnTo>
                <a:lnTo>
                  <a:pt x="523" y="837"/>
                </a:lnTo>
                <a:lnTo>
                  <a:pt x="517" y="843"/>
                </a:lnTo>
                <a:lnTo>
                  <a:pt x="511" y="843"/>
                </a:lnTo>
                <a:lnTo>
                  <a:pt x="505" y="850"/>
                </a:lnTo>
                <a:lnTo>
                  <a:pt x="501" y="849"/>
                </a:lnTo>
                <a:lnTo>
                  <a:pt x="489" y="846"/>
                </a:lnTo>
                <a:lnTo>
                  <a:pt x="483" y="844"/>
                </a:lnTo>
                <a:lnTo>
                  <a:pt x="476" y="838"/>
                </a:lnTo>
                <a:lnTo>
                  <a:pt x="471" y="838"/>
                </a:lnTo>
                <a:lnTo>
                  <a:pt x="465" y="837"/>
                </a:lnTo>
                <a:lnTo>
                  <a:pt x="461" y="844"/>
                </a:lnTo>
                <a:lnTo>
                  <a:pt x="454" y="849"/>
                </a:lnTo>
                <a:lnTo>
                  <a:pt x="448" y="850"/>
                </a:lnTo>
                <a:lnTo>
                  <a:pt x="442" y="845"/>
                </a:lnTo>
                <a:lnTo>
                  <a:pt x="436" y="846"/>
                </a:lnTo>
                <a:lnTo>
                  <a:pt x="430" y="847"/>
                </a:lnTo>
                <a:lnTo>
                  <a:pt x="425" y="842"/>
                </a:lnTo>
                <a:lnTo>
                  <a:pt x="418" y="835"/>
                </a:lnTo>
                <a:lnTo>
                  <a:pt x="413" y="833"/>
                </a:lnTo>
                <a:lnTo>
                  <a:pt x="407" y="826"/>
                </a:lnTo>
                <a:lnTo>
                  <a:pt x="401" y="828"/>
                </a:lnTo>
                <a:lnTo>
                  <a:pt x="395" y="833"/>
                </a:lnTo>
                <a:lnTo>
                  <a:pt x="388" y="838"/>
                </a:lnTo>
                <a:lnTo>
                  <a:pt x="382" y="838"/>
                </a:lnTo>
                <a:lnTo>
                  <a:pt x="377" y="837"/>
                </a:lnTo>
                <a:lnTo>
                  <a:pt x="364" y="837"/>
                </a:lnTo>
                <a:lnTo>
                  <a:pt x="357" y="837"/>
                </a:lnTo>
                <a:lnTo>
                  <a:pt x="348" y="837"/>
                </a:lnTo>
                <a:lnTo>
                  <a:pt x="348" y="830"/>
                </a:lnTo>
                <a:lnTo>
                  <a:pt x="344" y="823"/>
                </a:lnTo>
                <a:lnTo>
                  <a:pt x="339" y="818"/>
                </a:lnTo>
                <a:lnTo>
                  <a:pt x="334" y="811"/>
                </a:lnTo>
                <a:lnTo>
                  <a:pt x="330" y="804"/>
                </a:lnTo>
                <a:lnTo>
                  <a:pt x="327" y="797"/>
                </a:lnTo>
                <a:lnTo>
                  <a:pt x="326" y="790"/>
                </a:lnTo>
                <a:lnTo>
                  <a:pt x="329" y="783"/>
                </a:lnTo>
                <a:lnTo>
                  <a:pt x="330" y="777"/>
                </a:lnTo>
                <a:lnTo>
                  <a:pt x="330" y="771"/>
                </a:lnTo>
                <a:lnTo>
                  <a:pt x="330" y="764"/>
                </a:lnTo>
                <a:lnTo>
                  <a:pt x="326" y="757"/>
                </a:lnTo>
                <a:lnTo>
                  <a:pt x="326" y="755"/>
                </a:lnTo>
                <a:lnTo>
                  <a:pt x="325" y="748"/>
                </a:lnTo>
                <a:lnTo>
                  <a:pt x="325" y="741"/>
                </a:lnTo>
                <a:lnTo>
                  <a:pt x="326" y="734"/>
                </a:lnTo>
                <a:lnTo>
                  <a:pt x="324" y="729"/>
                </a:lnTo>
                <a:lnTo>
                  <a:pt x="323" y="722"/>
                </a:lnTo>
                <a:lnTo>
                  <a:pt x="323" y="715"/>
                </a:lnTo>
                <a:lnTo>
                  <a:pt x="322" y="713"/>
                </a:lnTo>
                <a:lnTo>
                  <a:pt x="319" y="706"/>
                </a:lnTo>
                <a:lnTo>
                  <a:pt x="314" y="699"/>
                </a:lnTo>
                <a:lnTo>
                  <a:pt x="311" y="692"/>
                </a:lnTo>
                <a:lnTo>
                  <a:pt x="299" y="678"/>
                </a:lnTo>
                <a:lnTo>
                  <a:pt x="293" y="672"/>
                </a:lnTo>
                <a:lnTo>
                  <a:pt x="287" y="677"/>
                </a:lnTo>
                <a:lnTo>
                  <a:pt x="288" y="682"/>
                </a:lnTo>
                <a:lnTo>
                  <a:pt x="286" y="689"/>
                </a:lnTo>
                <a:lnTo>
                  <a:pt x="285" y="690"/>
                </a:lnTo>
                <a:lnTo>
                  <a:pt x="281" y="685"/>
                </a:lnTo>
                <a:lnTo>
                  <a:pt x="275" y="680"/>
                </a:lnTo>
                <a:lnTo>
                  <a:pt x="271" y="682"/>
                </a:lnTo>
                <a:lnTo>
                  <a:pt x="265" y="681"/>
                </a:lnTo>
                <a:lnTo>
                  <a:pt x="259" y="683"/>
                </a:lnTo>
                <a:lnTo>
                  <a:pt x="253" y="678"/>
                </a:lnTo>
                <a:lnTo>
                  <a:pt x="248" y="672"/>
                </a:lnTo>
                <a:lnTo>
                  <a:pt x="241" y="673"/>
                </a:lnTo>
                <a:lnTo>
                  <a:pt x="235" y="672"/>
                </a:lnTo>
                <a:lnTo>
                  <a:pt x="229" y="667"/>
                </a:lnTo>
                <a:lnTo>
                  <a:pt x="224" y="666"/>
                </a:lnTo>
                <a:lnTo>
                  <a:pt x="220" y="664"/>
                </a:lnTo>
                <a:lnTo>
                  <a:pt x="213" y="660"/>
                </a:lnTo>
                <a:lnTo>
                  <a:pt x="212" y="660"/>
                </a:lnTo>
                <a:lnTo>
                  <a:pt x="212" y="659"/>
                </a:lnTo>
                <a:lnTo>
                  <a:pt x="210" y="656"/>
                </a:lnTo>
                <a:lnTo>
                  <a:pt x="204" y="656"/>
                </a:lnTo>
                <a:lnTo>
                  <a:pt x="198" y="654"/>
                </a:lnTo>
                <a:lnTo>
                  <a:pt x="195" y="646"/>
                </a:lnTo>
                <a:lnTo>
                  <a:pt x="190" y="644"/>
                </a:lnTo>
                <a:lnTo>
                  <a:pt x="182" y="644"/>
                </a:lnTo>
                <a:lnTo>
                  <a:pt x="177" y="641"/>
                </a:lnTo>
                <a:lnTo>
                  <a:pt x="171" y="638"/>
                </a:lnTo>
                <a:lnTo>
                  <a:pt x="167" y="637"/>
                </a:lnTo>
                <a:lnTo>
                  <a:pt x="161" y="634"/>
                </a:lnTo>
                <a:lnTo>
                  <a:pt x="158" y="626"/>
                </a:lnTo>
                <a:lnTo>
                  <a:pt x="151" y="625"/>
                </a:lnTo>
                <a:lnTo>
                  <a:pt x="148" y="627"/>
                </a:lnTo>
                <a:lnTo>
                  <a:pt x="146" y="627"/>
                </a:lnTo>
                <a:lnTo>
                  <a:pt x="140" y="621"/>
                </a:lnTo>
                <a:lnTo>
                  <a:pt x="138" y="614"/>
                </a:lnTo>
                <a:lnTo>
                  <a:pt x="134" y="608"/>
                </a:lnTo>
                <a:lnTo>
                  <a:pt x="131" y="604"/>
                </a:lnTo>
                <a:lnTo>
                  <a:pt x="125" y="601"/>
                </a:lnTo>
                <a:lnTo>
                  <a:pt x="119" y="603"/>
                </a:lnTo>
                <a:lnTo>
                  <a:pt x="113" y="601"/>
                </a:lnTo>
                <a:lnTo>
                  <a:pt x="112" y="602"/>
                </a:lnTo>
                <a:lnTo>
                  <a:pt x="107" y="602"/>
                </a:lnTo>
                <a:lnTo>
                  <a:pt x="100" y="596"/>
                </a:lnTo>
                <a:lnTo>
                  <a:pt x="96" y="591"/>
                </a:lnTo>
                <a:lnTo>
                  <a:pt x="92" y="584"/>
                </a:lnTo>
                <a:lnTo>
                  <a:pt x="89" y="577"/>
                </a:lnTo>
                <a:lnTo>
                  <a:pt x="88" y="570"/>
                </a:lnTo>
                <a:lnTo>
                  <a:pt x="87" y="565"/>
                </a:lnTo>
                <a:lnTo>
                  <a:pt x="85" y="557"/>
                </a:lnTo>
                <a:lnTo>
                  <a:pt x="83" y="552"/>
                </a:lnTo>
                <a:lnTo>
                  <a:pt x="81" y="545"/>
                </a:lnTo>
                <a:lnTo>
                  <a:pt x="77" y="538"/>
                </a:lnTo>
                <a:lnTo>
                  <a:pt x="73" y="531"/>
                </a:lnTo>
                <a:lnTo>
                  <a:pt x="70" y="524"/>
                </a:lnTo>
                <a:lnTo>
                  <a:pt x="68" y="517"/>
                </a:lnTo>
                <a:lnTo>
                  <a:pt x="68" y="511"/>
                </a:lnTo>
                <a:lnTo>
                  <a:pt x="66" y="504"/>
                </a:lnTo>
                <a:lnTo>
                  <a:pt x="65" y="498"/>
                </a:lnTo>
                <a:lnTo>
                  <a:pt x="61" y="490"/>
                </a:lnTo>
                <a:lnTo>
                  <a:pt x="58" y="483"/>
                </a:lnTo>
                <a:lnTo>
                  <a:pt x="54" y="476"/>
                </a:lnTo>
                <a:lnTo>
                  <a:pt x="50" y="470"/>
                </a:lnTo>
                <a:lnTo>
                  <a:pt x="45" y="464"/>
                </a:lnTo>
                <a:lnTo>
                  <a:pt x="41" y="460"/>
                </a:lnTo>
                <a:lnTo>
                  <a:pt x="37" y="457"/>
                </a:lnTo>
                <a:lnTo>
                  <a:pt x="29" y="452"/>
                </a:lnTo>
                <a:lnTo>
                  <a:pt x="24" y="446"/>
                </a:lnTo>
                <a:lnTo>
                  <a:pt x="21" y="439"/>
                </a:lnTo>
                <a:lnTo>
                  <a:pt x="19" y="432"/>
                </a:lnTo>
                <a:lnTo>
                  <a:pt x="15" y="426"/>
                </a:lnTo>
                <a:lnTo>
                  <a:pt x="13" y="419"/>
                </a:lnTo>
                <a:lnTo>
                  <a:pt x="12" y="412"/>
                </a:lnTo>
                <a:lnTo>
                  <a:pt x="11" y="406"/>
                </a:lnTo>
                <a:lnTo>
                  <a:pt x="10" y="399"/>
                </a:lnTo>
                <a:lnTo>
                  <a:pt x="10" y="392"/>
                </a:lnTo>
                <a:lnTo>
                  <a:pt x="14" y="385"/>
                </a:lnTo>
                <a:lnTo>
                  <a:pt x="18" y="378"/>
                </a:lnTo>
                <a:lnTo>
                  <a:pt x="18" y="372"/>
                </a:lnTo>
                <a:lnTo>
                  <a:pt x="17" y="366"/>
                </a:lnTo>
                <a:lnTo>
                  <a:pt x="15" y="358"/>
                </a:lnTo>
                <a:lnTo>
                  <a:pt x="12" y="352"/>
                </a:lnTo>
                <a:lnTo>
                  <a:pt x="11" y="345"/>
                </a:lnTo>
                <a:lnTo>
                  <a:pt x="9" y="338"/>
                </a:lnTo>
                <a:lnTo>
                  <a:pt x="7" y="331"/>
                </a:lnTo>
                <a:lnTo>
                  <a:pt x="4" y="325"/>
                </a:lnTo>
                <a:lnTo>
                  <a:pt x="1" y="31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6" name="Freeform 1490"/>
          <p:cNvSpPr>
            <a:spLocks/>
          </p:cNvSpPr>
          <p:nvPr/>
        </p:nvSpPr>
        <p:spPr bwMode="auto">
          <a:xfrm>
            <a:off x="5151438" y="3051175"/>
            <a:ext cx="7937" cy="1588"/>
          </a:xfrm>
          <a:custGeom>
            <a:avLst/>
            <a:gdLst>
              <a:gd name="T0" fmla="*/ 0 w 19"/>
              <a:gd name="T1" fmla="*/ 0 h 4"/>
              <a:gd name="T2" fmla="*/ 0 w 19"/>
              <a:gd name="T3" fmla="*/ 0 h 4"/>
              <a:gd name="T4" fmla="*/ 0 w 19"/>
              <a:gd name="T5" fmla="*/ 0 h 4"/>
              <a:gd name="T6" fmla="*/ 0 w 19"/>
              <a:gd name="T7" fmla="*/ 0 h 4"/>
              <a:gd name="T8" fmla="*/ 0 w 19"/>
              <a:gd name="T9" fmla="*/ 0 h 4"/>
              <a:gd name="T10" fmla="*/ 0 w 19"/>
              <a:gd name="T11" fmla="*/ 0 h 4"/>
              <a:gd name="T12" fmla="*/ 0 w 19"/>
              <a:gd name="T13" fmla="*/ 0 h 4"/>
              <a:gd name="T14" fmla="*/ 0 w 19"/>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4"/>
              <a:gd name="T26" fmla="*/ 19 w 19"/>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4">
                <a:moveTo>
                  <a:pt x="19" y="4"/>
                </a:moveTo>
                <a:lnTo>
                  <a:pt x="13" y="3"/>
                </a:lnTo>
                <a:lnTo>
                  <a:pt x="7" y="2"/>
                </a:lnTo>
                <a:lnTo>
                  <a:pt x="0" y="0"/>
                </a:lnTo>
                <a:lnTo>
                  <a:pt x="6" y="0"/>
                </a:lnTo>
                <a:lnTo>
                  <a:pt x="13" y="0"/>
                </a:lnTo>
                <a:lnTo>
                  <a:pt x="19" y="2"/>
                </a:lnTo>
                <a:lnTo>
                  <a:pt x="19"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7" name="Freeform 1491"/>
          <p:cNvSpPr>
            <a:spLocks/>
          </p:cNvSpPr>
          <p:nvPr/>
        </p:nvSpPr>
        <p:spPr bwMode="auto">
          <a:xfrm>
            <a:off x="5256213" y="3717925"/>
            <a:ext cx="3175" cy="1588"/>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0"/>
                </a:moveTo>
                <a:lnTo>
                  <a:pt x="0" y="6"/>
                </a:lnTo>
                <a:lnTo>
                  <a:pt x="6" y="6"/>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8" name="Freeform 1492"/>
          <p:cNvSpPr>
            <a:spLocks/>
          </p:cNvSpPr>
          <p:nvPr/>
        </p:nvSpPr>
        <p:spPr bwMode="auto">
          <a:xfrm>
            <a:off x="5511800" y="4183063"/>
            <a:ext cx="1588" cy="6350"/>
          </a:xfrm>
          <a:custGeom>
            <a:avLst/>
            <a:gdLst>
              <a:gd name="T0" fmla="*/ 0 w 3"/>
              <a:gd name="T1" fmla="*/ 0 h 14"/>
              <a:gd name="T2" fmla="*/ 0 w 3"/>
              <a:gd name="T3" fmla="*/ 0 h 14"/>
              <a:gd name="T4" fmla="*/ 0 w 3"/>
              <a:gd name="T5" fmla="*/ 0 h 14"/>
              <a:gd name="T6" fmla="*/ 0 w 3"/>
              <a:gd name="T7" fmla="*/ 0 h 14"/>
              <a:gd name="T8" fmla="*/ 0 w 3"/>
              <a:gd name="T9" fmla="*/ 0 h 14"/>
              <a:gd name="T10" fmla="*/ 0 w 3"/>
              <a:gd name="T11" fmla="*/ 0 h 14"/>
              <a:gd name="T12" fmla="*/ 0 60000 65536"/>
              <a:gd name="T13" fmla="*/ 0 60000 65536"/>
              <a:gd name="T14" fmla="*/ 0 60000 65536"/>
              <a:gd name="T15" fmla="*/ 0 60000 65536"/>
              <a:gd name="T16" fmla="*/ 0 60000 65536"/>
              <a:gd name="T17" fmla="*/ 0 60000 65536"/>
              <a:gd name="T18" fmla="*/ 0 w 3"/>
              <a:gd name="T19" fmla="*/ 0 h 14"/>
              <a:gd name="T20" fmla="*/ 3 w 3"/>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 h="14">
                <a:moveTo>
                  <a:pt x="1" y="14"/>
                </a:moveTo>
                <a:lnTo>
                  <a:pt x="2" y="14"/>
                </a:lnTo>
                <a:lnTo>
                  <a:pt x="3" y="7"/>
                </a:lnTo>
                <a:lnTo>
                  <a:pt x="2" y="0"/>
                </a:lnTo>
                <a:lnTo>
                  <a:pt x="0" y="7"/>
                </a:lnTo>
                <a:lnTo>
                  <a:pt x="1" y="1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59" name="Freeform 1493"/>
          <p:cNvSpPr>
            <a:spLocks/>
          </p:cNvSpPr>
          <p:nvPr/>
        </p:nvSpPr>
        <p:spPr bwMode="auto">
          <a:xfrm>
            <a:off x="5640388" y="3644900"/>
            <a:ext cx="9525" cy="12700"/>
          </a:xfrm>
          <a:custGeom>
            <a:avLst/>
            <a:gdLst>
              <a:gd name="T0" fmla="*/ 0 w 19"/>
              <a:gd name="T1" fmla="*/ 0 h 29"/>
              <a:gd name="T2" fmla="*/ 0 w 19"/>
              <a:gd name="T3" fmla="*/ 0 h 29"/>
              <a:gd name="T4" fmla="*/ 0 w 19"/>
              <a:gd name="T5" fmla="*/ 0 h 29"/>
              <a:gd name="T6" fmla="*/ 0 w 19"/>
              <a:gd name="T7" fmla="*/ 0 h 29"/>
              <a:gd name="T8" fmla="*/ 0 w 19"/>
              <a:gd name="T9" fmla="*/ 0 h 29"/>
              <a:gd name="T10" fmla="*/ 0 w 19"/>
              <a:gd name="T11" fmla="*/ 0 h 29"/>
              <a:gd name="T12" fmla="*/ 0 w 19"/>
              <a:gd name="T13" fmla="*/ 0 h 29"/>
              <a:gd name="T14" fmla="*/ 0 w 19"/>
              <a:gd name="T15" fmla="*/ 0 h 29"/>
              <a:gd name="T16" fmla="*/ 0 w 19"/>
              <a:gd name="T17" fmla="*/ 0 h 29"/>
              <a:gd name="T18" fmla="*/ 0 w 19"/>
              <a:gd name="T19" fmla="*/ 0 h 29"/>
              <a:gd name="T20" fmla="*/ 0 w 19"/>
              <a:gd name="T21" fmla="*/ 0 h 29"/>
              <a:gd name="T22" fmla="*/ 0 w 19"/>
              <a:gd name="T23" fmla="*/ 0 h 29"/>
              <a:gd name="T24" fmla="*/ 0 w 1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9"/>
              <a:gd name="T41" fmla="*/ 19 w 19"/>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9">
                <a:moveTo>
                  <a:pt x="5" y="0"/>
                </a:moveTo>
                <a:lnTo>
                  <a:pt x="7" y="5"/>
                </a:lnTo>
                <a:lnTo>
                  <a:pt x="0" y="7"/>
                </a:lnTo>
                <a:lnTo>
                  <a:pt x="0" y="14"/>
                </a:lnTo>
                <a:lnTo>
                  <a:pt x="3" y="21"/>
                </a:lnTo>
                <a:lnTo>
                  <a:pt x="7" y="27"/>
                </a:lnTo>
                <a:lnTo>
                  <a:pt x="7" y="29"/>
                </a:lnTo>
                <a:lnTo>
                  <a:pt x="13" y="29"/>
                </a:lnTo>
                <a:lnTo>
                  <a:pt x="18" y="22"/>
                </a:lnTo>
                <a:lnTo>
                  <a:pt x="19" y="19"/>
                </a:lnTo>
                <a:lnTo>
                  <a:pt x="15" y="13"/>
                </a:lnTo>
                <a:lnTo>
                  <a:pt x="10" y="7"/>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0" name="Freeform 1494"/>
          <p:cNvSpPr>
            <a:spLocks/>
          </p:cNvSpPr>
          <p:nvPr/>
        </p:nvSpPr>
        <p:spPr bwMode="auto">
          <a:xfrm>
            <a:off x="6369050" y="3940175"/>
            <a:ext cx="0"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0 w 4"/>
              <a:gd name="T15" fmla="*/ 7 h 7"/>
            </a:gdLst>
            <a:ahLst/>
            <a:cxnLst>
              <a:cxn ang="T8">
                <a:pos x="T0" y="T1"/>
              </a:cxn>
              <a:cxn ang="T9">
                <a:pos x="T2" y="T3"/>
              </a:cxn>
              <a:cxn ang="T10">
                <a:pos x="T4" y="T5"/>
              </a:cxn>
              <a:cxn ang="T11">
                <a:pos x="T6" y="T7"/>
              </a:cxn>
            </a:cxnLst>
            <a:rect l="T12" t="T13" r="T14" b="T15"/>
            <a:pathLst>
              <a:path w="4" h="7">
                <a:moveTo>
                  <a:pt x="4" y="0"/>
                </a:moveTo>
                <a:lnTo>
                  <a:pt x="0" y="0"/>
                </a:lnTo>
                <a:lnTo>
                  <a:pt x="2"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1" name="Freeform 1495"/>
          <p:cNvSpPr>
            <a:spLocks/>
          </p:cNvSpPr>
          <p:nvPr/>
        </p:nvSpPr>
        <p:spPr bwMode="auto">
          <a:xfrm>
            <a:off x="6645275" y="4168775"/>
            <a:ext cx="3175" cy="1588"/>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0"/>
                </a:moveTo>
                <a:lnTo>
                  <a:pt x="0" y="5"/>
                </a:lnTo>
                <a:lnTo>
                  <a:pt x="6" y="6"/>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2" name="Freeform 1496"/>
          <p:cNvSpPr>
            <a:spLocks/>
          </p:cNvSpPr>
          <p:nvPr/>
        </p:nvSpPr>
        <p:spPr bwMode="auto">
          <a:xfrm>
            <a:off x="6834188" y="3943350"/>
            <a:ext cx="1587" cy="7938"/>
          </a:xfrm>
          <a:custGeom>
            <a:avLst/>
            <a:gdLst>
              <a:gd name="T0" fmla="*/ 0 w 7"/>
              <a:gd name="T1" fmla="*/ 0 h 15"/>
              <a:gd name="T2" fmla="*/ 0 w 7"/>
              <a:gd name="T3" fmla="*/ 0 h 15"/>
              <a:gd name="T4" fmla="*/ 0 w 7"/>
              <a:gd name="T5" fmla="*/ 0 h 15"/>
              <a:gd name="T6" fmla="*/ 0 w 7"/>
              <a:gd name="T7" fmla="*/ 0 h 15"/>
              <a:gd name="T8" fmla="*/ 0 w 7"/>
              <a:gd name="T9" fmla="*/ 0 h 15"/>
              <a:gd name="T10" fmla="*/ 0 w 7"/>
              <a:gd name="T11" fmla="*/ 0 h 15"/>
              <a:gd name="T12" fmla="*/ 0 w 7"/>
              <a:gd name="T13" fmla="*/ 0 h 15"/>
              <a:gd name="T14" fmla="*/ 0 w 7"/>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5"/>
              <a:gd name="T26" fmla="*/ 7 w 7"/>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5">
                <a:moveTo>
                  <a:pt x="1" y="7"/>
                </a:moveTo>
                <a:lnTo>
                  <a:pt x="0" y="8"/>
                </a:lnTo>
                <a:lnTo>
                  <a:pt x="6" y="15"/>
                </a:lnTo>
                <a:lnTo>
                  <a:pt x="7" y="14"/>
                </a:lnTo>
                <a:lnTo>
                  <a:pt x="7" y="7"/>
                </a:lnTo>
                <a:lnTo>
                  <a:pt x="3" y="0"/>
                </a:lnTo>
                <a:lnTo>
                  <a:pt x="2" y="0"/>
                </a:lnTo>
                <a:lnTo>
                  <a:pt x="1"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3" name="Freeform 1497"/>
          <p:cNvSpPr>
            <a:spLocks/>
          </p:cNvSpPr>
          <p:nvPr/>
        </p:nvSpPr>
        <p:spPr bwMode="auto">
          <a:xfrm>
            <a:off x="6861175" y="3943350"/>
            <a:ext cx="3175" cy="7938"/>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1" y="0"/>
                </a:moveTo>
                <a:lnTo>
                  <a:pt x="0" y="1"/>
                </a:lnTo>
                <a:lnTo>
                  <a:pt x="0" y="8"/>
                </a:lnTo>
                <a:lnTo>
                  <a:pt x="7" y="14"/>
                </a:lnTo>
                <a:lnTo>
                  <a:pt x="2" y="7"/>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4" name="Freeform 1498"/>
          <p:cNvSpPr>
            <a:spLocks/>
          </p:cNvSpPr>
          <p:nvPr/>
        </p:nvSpPr>
        <p:spPr bwMode="auto">
          <a:xfrm>
            <a:off x="6997700" y="4352925"/>
            <a:ext cx="6350" cy="14288"/>
          </a:xfrm>
          <a:custGeom>
            <a:avLst/>
            <a:gdLst>
              <a:gd name="T0" fmla="*/ 0 w 14"/>
              <a:gd name="T1" fmla="*/ 0 h 30"/>
              <a:gd name="T2" fmla="*/ 0 w 14"/>
              <a:gd name="T3" fmla="*/ 0 h 30"/>
              <a:gd name="T4" fmla="*/ 0 w 14"/>
              <a:gd name="T5" fmla="*/ 0 h 30"/>
              <a:gd name="T6" fmla="*/ 0 w 14"/>
              <a:gd name="T7" fmla="*/ 0 h 30"/>
              <a:gd name="T8" fmla="*/ 0 w 14"/>
              <a:gd name="T9" fmla="*/ 0 h 30"/>
              <a:gd name="T10" fmla="*/ 0 w 14"/>
              <a:gd name="T11" fmla="*/ 0 h 30"/>
              <a:gd name="T12" fmla="*/ 0 w 14"/>
              <a:gd name="T13" fmla="*/ 0 h 30"/>
              <a:gd name="T14" fmla="*/ 0 w 14"/>
              <a:gd name="T15" fmla="*/ 0 h 30"/>
              <a:gd name="T16" fmla="*/ 0 w 14"/>
              <a:gd name="T17" fmla="*/ 0 h 30"/>
              <a:gd name="T18" fmla="*/ 0 w 14"/>
              <a:gd name="T19" fmla="*/ 0 h 30"/>
              <a:gd name="T20" fmla="*/ 0 w 14"/>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30"/>
              <a:gd name="T35" fmla="*/ 14 w 14"/>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30">
                <a:moveTo>
                  <a:pt x="12" y="9"/>
                </a:moveTo>
                <a:lnTo>
                  <a:pt x="11" y="7"/>
                </a:lnTo>
                <a:lnTo>
                  <a:pt x="8" y="0"/>
                </a:lnTo>
                <a:lnTo>
                  <a:pt x="2" y="7"/>
                </a:lnTo>
                <a:lnTo>
                  <a:pt x="0" y="14"/>
                </a:lnTo>
                <a:lnTo>
                  <a:pt x="2" y="21"/>
                </a:lnTo>
                <a:lnTo>
                  <a:pt x="4" y="27"/>
                </a:lnTo>
                <a:lnTo>
                  <a:pt x="9" y="30"/>
                </a:lnTo>
                <a:lnTo>
                  <a:pt x="11" y="23"/>
                </a:lnTo>
                <a:lnTo>
                  <a:pt x="14" y="16"/>
                </a:lnTo>
                <a:lnTo>
                  <a:pt x="12"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5" name="Freeform 1499"/>
          <p:cNvSpPr>
            <a:spLocks/>
          </p:cNvSpPr>
          <p:nvPr/>
        </p:nvSpPr>
        <p:spPr bwMode="auto">
          <a:xfrm>
            <a:off x="7000875" y="4252913"/>
            <a:ext cx="11113" cy="74612"/>
          </a:xfrm>
          <a:custGeom>
            <a:avLst/>
            <a:gdLst>
              <a:gd name="T0" fmla="*/ 0 w 26"/>
              <a:gd name="T1" fmla="*/ 0 h 158"/>
              <a:gd name="T2" fmla="*/ 0 w 26"/>
              <a:gd name="T3" fmla="*/ 0 h 158"/>
              <a:gd name="T4" fmla="*/ 0 w 26"/>
              <a:gd name="T5" fmla="*/ 0 h 158"/>
              <a:gd name="T6" fmla="*/ 0 w 26"/>
              <a:gd name="T7" fmla="*/ 0 h 158"/>
              <a:gd name="T8" fmla="*/ 0 w 26"/>
              <a:gd name="T9" fmla="*/ 0 h 158"/>
              <a:gd name="T10" fmla="*/ 0 w 26"/>
              <a:gd name="T11" fmla="*/ 0 h 158"/>
              <a:gd name="T12" fmla="*/ 0 w 26"/>
              <a:gd name="T13" fmla="*/ 0 h 158"/>
              <a:gd name="T14" fmla="*/ 0 w 26"/>
              <a:gd name="T15" fmla="*/ 0 h 158"/>
              <a:gd name="T16" fmla="*/ 0 w 26"/>
              <a:gd name="T17" fmla="*/ 0 h 158"/>
              <a:gd name="T18" fmla="*/ 0 w 26"/>
              <a:gd name="T19" fmla="*/ 0 h 158"/>
              <a:gd name="T20" fmla="*/ 0 w 26"/>
              <a:gd name="T21" fmla="*/ 0 h 158"/>
              <a:gd name="T22" fmla="*/ 0 w 26"/>
              <a:gd name="T23" fmla="*/ 0 h 158"/>
              <a:gd name="T24" fmla="*/ 0 w 26"/>
              <a:gd name="T25" fmla="*/ 0 h 158"/>
              <a:gd name="T26" fmla="*/ 0 w 26"/>
              <a:gd name="T27" fmla="*/ 0 h 158"/>
              <a:gd name="T28" fmla="*/ 0 w 26"/>
              <a:gd name="T29" fmla="*/ 0 h 158"/>
              <a:gd name="T30" fmla="*/ 0 w 26"/>
              <a:gd name="T31" fmla="*/ 0 h 158"/>
              <a:gd name="T32" fmla="*/ 0 w 26"/>
              <a:gd name="T33" fmla="*/ 0 h 158"/>
              <a:gd name="T34" fmla="*/ 0 w 26"/>
              <a:gd name="T35" fmla="*/ 0 h 158"/>
              <a:gd name="T36" fmla="*/ 0 w 26"/>
              <a:gd name="T37" fmla="*/ 0 h 158"/>
              <a:gd name="T38" fmla="*/ 0 w 26"/>
              <a:gd name="T39" fmla="*/ 0 h 158"/>
              <a:gd name="T40" fmla="*/ 0 w 26"/>
              <a:gd name="T41" fmla="*/ 0 h 158"/>
              <a:gd name="T42" fmla="*/ 0 w 26"/>
              <a:gd name="T43" fmla="*/ 0 h 158"/>
              <a:gd name="T44" fmla="*/ 0 w 26"/>
              <a:gd name="T45" fmla="*/ 0 h 158"/>
              <a:gd name="T46" fmla="*/ 0 w 26"/>
              <a:gd name="T47" fmla="*/ 0 h 158"/>
              <a:gd name="T48" fmla="*/ 0 w 26"/>
              <a:gd name="T49" fmla="*/ 0 h 158"/>
              <a:gd name="T50" fmla="*/ 0 w 26"/>
              <a:gd name="T51" fmla="*/ 0 h 158"/>
              <a:gd name="T52" fmla="*/ 0 w 26"/>
              <a:gd name="T53" fmla="*/ 0 h 158"/>
              <a:gd name="T54" fmla="*/ 0 w 26"/>
              <a:gd name="T55" fmla="*/ 0 h 158"/>
              <a:gd name="T56" fmla="*/ 0 w 26"/>
              <a:gd name="T57" fmla="*/ 0 h 158"/>
              <a:gd name="T58" fmla="*/ 0 w 26"/>
              <a:gd name="T59" fmla="*/ 0 h 158"/>
              <a:gd name="T60" fmla="*/ 0 w 26"/>
              <a:gd name="T61" fmla="*/ 0 h 158"/>
              <a:gd name="T62" fmla="*/ 0 w 26"/>
              <a:gd name="T63" fmla="*/ 0 h 158"/>
              <a:gd name="T64" fmla="*/ 0 w 26"/>
              <a:gd name="T65" fmla="*/ 0 h 158"/>
              <a:gd name="T66" fmla="*/ 0 w 26"/>
              <a:gd name="T67" fmla="*/ 0 h 158"/>
              <a:gd name="T68" fmla="*/ 0 w 26"/>
              <a:gd name="T69" fmla="*/ 0 h 158"/>
              <a:gd name="T70" fmla="*/ 0 w 26"/>
              <a:gd name="T71" fmla="*/ 0 h 158"/>
              <a:gd name="T72" fmla="*/ 0 w 26"/>
              <a:gd name="T73" fmla="*/ 0 h 158"/>
              <a:gd name="T74" fmla="*/ 0 w 26"/>
              <a:gd name="T75" fmla="*/ 0 h 158"/>
              <a:gd name="T76" fmla="*/ 0 w 26"/>
              <a:gd name="T77" fmla="*/ 0 h 158"/>
              <a:gd name="T78" fmla="*/ 0 w 26"/>
              <a:gd name="T79" fmla="*/ 0 h 158"/>
              <a:gd name="T80" fmla="*/ 0 w 26"/>
              <a:gd name="T81" fmla="*/ 0 h 158"/>
              <a:gd name="T82" fmla="*/ 0 w 26"/>
              <a:gd name="T83" fmla="*/ 0 h 158"/>
              <a:gd name="T84" fmla="*/ 0 w 26"/>
              <a:gd name="T85" fmla="*/ 0 h 158"/>
              <a:gd name="T86" fmla="*/ 0 w 26"/>
              <a:gd name="T87" fmla="*/ 0 h 158"/>
              <a:gd name="T88" fmla="*/ 0 w 26"/>
              <a:gd name="T89" fmla="*/ 0 h 158"/>
              <a:gd name="T90" fmla="*/ 0 w 26"/>
              <a:gd name="T91" fmla="*/ 0 h 158"/>
              <a:gd name="T92" fmla="*/ 0 w 26"/>
              <a:gd name="T93" fmla="*/ 0 h 158"/>
              <a:gd name="T94" fmla="*/ 0 w 26"/>
              <a:gd name="T95" fmla="*/ 0 h 158"/>
              <a:gd name="T96" fmla="*/ 0 w 26"/>
              <a:gd name="T97" fmla="*/ 0 h 158"/>
              <a:gd name="T98" fmla="*/ 0 w 26"/>
              <a:gd name="T99" fmla="*/ 0 h 158"/>
              <a:gd name="T100" fmla="*/ 0 w 26"/>
              <a:gd name="T101" fmla="*/ 0 h 158"/>
              <a:gd name="T102" fmla="*/ 0 w 26"/>
              <a:gd name="T103" fmla="*/ 0 h 158"/>
              <a:gd name="T104" fmla="*/ 0 w 26"/>
              <a:gd name="T105" fmla="*/ 0 h 15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
              <a:gd name="T160" fmla="*/ 0 h 158"/>
              <a:gd name="T161" fmla="*/ 26 w 26"/>
              <a:gd name="T162" fmla="*/ 158 h 15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 h="158">
                <a:moveTo>
                  <a:pt x="12" y="52"/>
                </a:moveTo>
                <a:lnTo>
                  <a:pt x="7" y="58"/>
                </a:lnTo>
                <a:lnTo>
                  <a:pt x="7" y="65"/>
                </a:lnTo>
                <a:lnTo>
                  <a:pt x="10" y="72"/>
                </a:lnTo>
                <a:lnTo>
                  <a:pt x="7" y="79"/>
                </a:lnTo>
                <a:lnTo>
                  <a:pt x="8" y="85"/>
                </a:lnTo>
                <a:lnTo>
                  <a:pt x="7" y="92"/>
                </a:lnTo>
                <a:lnTo>
                  <a:pt x="13" y="99"/>
                </a:lnTo>
                <a:lnTo>
                  <a:pt x="12" y="103"/>
                </a:lnTo>
                <a:lnTo>
                  <a:pt x="13" y="109"/>
                </a:lnTo>
                <a:lnTo>
                  <a:pt x="12" y="109"/>
                </a:lnTo>
                <a:lnTo>
                  <a:pt x="5" y="109"/>
                </a:lnTo>
                <a:lnTo>
                  <a:pt x="5" y="116"/>
                </a:lnTo>
                <a:lnTo>
                  <a:pt x="4" y="123"/>
                </a:lnTo>
                <a:lnTo>
                  <a:pt x="0" y="130"/>
                </a:lnTo>
                <a:lnTo>
                  <a:pt x="1" y="137"/>
                </a:lnTo>
                <a:lnTo>
                  <a:pt x="2" y="144"/>
                </a:lnTo>
                <a:lnTo>
                  <a:pt x="5" y="150"/>
                </a:lnTo>
                <a:lnTo>
                  <a:pt x="7" y="157"/>
                </a:lnTo>
                <a:lnTo>
                  <a:pt x="15" y="158"/>
                </a:lnTo>
                <a:lnTo>
                  <a:pt x="10" y="152"/>
                </a:lnTo>
                <a:lnTo>
                  <a:pt x="15" y="145"/>
                </a:lnTo>
                <a:lnTo>
                  <a:pt x="15" y="138"/>
                </a:lnTo>
                <a:lnTo>
                  <a:pt x="12" y="131"/>
                </a:lnTo>
                <a:lnTo>
                  <a:pt x="12" y="117"/>
                </a:lnTo>
                <a:lnTo>
                  <a:pt x="17" y="113"/>
                </a:lnTo>
                <a:lnTo>
                  <a:pt x="20" y="106"/>
                </a:lnTo>
                <a:lnTo>
                  <a:pt x="19" y="99"/>
                </a:lnTo>
                <a:lnTo>
                  <a:pt x="20" y="96"/>
                </a:lnTo>
                <a:lnTo>
                  <a:pt x="17" y="90"/>
                </a:lnTo>
                <a:lnTo>
                  <a:pt x="23" y="87"/>
                </a:lnTo>
                <a:lnTo>
                  <a:pt x="25" y="80"/>
                </a:lnTo>
                <a:lnTo>
                  <a:pt x="23" y="73"/>
                </a:lnTo>
                <a:lnTo>
                  <a:pt x="23" y="66"/>
                </a:lnTo>
                <a:lnTo>
                  <a:pt x="22" y="59"/>
                </a:lnTo>
                <a:lnTo>
                  <a:pt x="17" y="52"/>
                </a:lnTo>
                <a:lnTo>
                  <a:pt x="21" y="47"/>
                </a:lnTo>
                <a:lnTo>
                  <a:pt x="19" y="40"/>
                </a:lnTo>
                <a:lnTo>
                  <a:pt x="25" y="36"/>
                </a:lnTo>
                <a:lnTo>
                  <a:pt x="25" y="29"/>
                </a:lnTo>
                <a:lnTo>
                  <a:pt x="26" y="23"/>
                </a:lnTo>
                <a:lnTo>
                  <a:pt x="19" y="19"/>
                </a:lnTo>
                <a:lnTo>
                  <a:pt x="24" y="12"/>
                </a:lnTo>
                <a:lnTo>
                  <a:pt x="23" y="5"/>
                </a:lnTo>
                <a:lnTo>
                  <a:pt x="20" y="0"/>
                </a:lnTo>
                <a:lnTo>
                  <a:pt x="15" y="5"/>
                </a:lnTo>
                <a:lnTo>
                  <a:pt x="14" y="12"/>
                </a:lnTo>
                <a:lnTo>
                  <a:pt x="11" y="19"/>
                </a:lnTo>
                <a:lnTo>
                  <a:pt x="12" y="26"/>
                </a:lnTo>
                <a:lnTo>
                  <a:pt x="12" y="32"/>
                </a:lnTo>
                <a:lnTo>
                  <a:pt x="11" y="40"/>
                </a:lnTo>
                <a:lnTo>
                  <a:pt x="12" y="47"/>
                </a:lnTo>
                <a:lnTo>
                  <a:pt x="12" y="5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6" name="Freeform 1500"/>
          <p:cNvSpPr>
            <a:spLocks/>
          </p:cNvSpPr>
          <p:nvPr/>
        </p:nvSpPr>
        <p:spPr bwMode="auto">
          <a:xfrm>
            <a:off x="7002463" y="4275138"/>
            <a:ext cx="1587" cy="4762"/>
          </a:xfrm>
          <a:custGeom>
            <a:avLst/>
            <a:gdLst>
              <a:gd name="T0" fmla="*/ 0 w 3"/>
              <a:gd name="T1" fmla="*/ 0 h 7"/>
              <a:gd name="T2" fmla="*/ 0 w 3"/>
              <a:gd name="T3" fmla="*/ 0 h 7"/>
              <a:gd name="T4" fmla="*/ 0 w 3"/>
              <a:gd name="T5" fmla="*/ 0 h 7"/>
              <a:gd name="T6" fmla="*/ 0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0"/>
                </a:lnTo>
                <a:lnTo>
                  <a:pt x="3" y="7"/>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7" name="Freeform 1501"/>
          <p:cNvSpPr>
            <a:spLocks/>
          </p:cNvSpPr>
          <p:nvPr/>
        </p:nvSpPr>
        <p:spPr bwMode="auto">
          <a:xfrm>
            <a:off x="7010400" y="4413250"/>
            <a:ext cx="3175" cy="3175"/>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4" y="0"/>
                </a:moveTo>
                <a:lnTo>
                  <a:pt x="2" y="1"/>
                </a:lnTo>
                <a:lnTo>
                  <a:pt x="0" y="7"/>
                </a:lnTo>
                <a:lnTo>
                  <a:pt x="6" y="7"/>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8" name="Freeform 1502"/>
          <p:cNvSpPr>
            <a:spLocks/>
          </p:cNvSpPr>
          <p:nvPr/>
        </p:nvSpPr>
        <p:spPr bwMode="auto">
          <a:xfrm>
            <a:off x="7011988" y="4310063"/>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2"/>
                </a:lnTo>
                <a:lnTo>
                  <a:pt x="6" y="3"/>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69" name="Freeform 1503"/>
          <p:cNvSpPr>
            <a:spLocks/>
          </p:cNvSpPr>
          <p:nvPr/>
        </p:nvSpPr>
        <p:spPr bwMode="auto">
          <a:xfrm>
            <a:off x="7015163" y="4303713"/>
            <a:ext cx="1587" cy="3175"/>
          </a:xfrm>
          <a:custGeom>
            <a:avLst/>
            <a:gdLst>
              <a:gd name="T0" fmla="*/ 499935906 w 2"/>
              <a:gd name="T1" fmla="*/ 0 h 7"/>
              <a:gd name="T2" fmla="*/ 0 w 2"/>
              <a:gd name="T3" fmla="*/ 0 h 7"/>
              <a:gd name="T4" fmla="*/ 499935906 w 2"/>
              <a:gd name="T5" fmla="*/ 0 h 7"/>
              <a:gd name="T6" fmla="*/ 499935906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lnTo>
                  <a:pt x="0" y="0"/>
                </a:lnTo>
                <a:lnTo>
                  <a:pt x="2" y="7"/>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0" name="Freeform 1504"/>
          <p:cNvSpPr>
            <a:spLocks/>
          </p:cNvSpPr>
          <p:nvPr/>
        </p:nvSpPr>
        <p:spPr bwMode="auto">
          <a:xfrm>
            <a:off x="7031038" y="4457700"/>
            <a:ext cx="4762" cy="6350"/>
          </a:xfrm>
          <a:custGeom>
            <a:avLst/>
            <a:gdLst>
              <a:gd name="T0" fmla="*/ 0 w 10"/>
              <a:gd name="T1" fmla="*/ 0 h 12"/>
              <a:gd name="T2" fmla="*/ 0 w 10"/>
              <a:gd name="T3" fmla="*/ 0 h 12"/>
              <a:gd name="T4" fmla="*/ 0 w 10"/>
              <a:gd name="T5" fmla="*/ 0 h 12"/>
              <a:gd name="T6" fmla="*/ 0 w 10"/>
              <a:gd name="T7" fmla="*/ 0 h 12"/>
              <a:gd name="T8" fmla="*/ 0 w 10"/>
              <a:gd name="T9" fmla="*/ 0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6" y="0"/>
                </a:moveTo>
                <a:lnTo>
                  <a:pt x="0" y="4"/>
                </a:lnTo>
                <a:lnTo>
                  <a:pt x="3" y="12"/>
                </a:lnTo>
                <a:lnTo>
                  <a:pt x="10" y="7"/>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1" name="Freeform 1505"/>
          <p:cNvSpPr>
            <a:spLocks/>
          </p:cNvSpPr>
          <p:nvPr/>
        </p:nvSpPr>
        <p:spPr bwMode="auto">
          <a:xfrm>
            <a:off x="7034213" y="4451350"/>
            <a:ext cx="3175" cy="6350"/>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5" y="0"/>
                </a:moveTo>
                <a:lnTo>
                  <a:pt x="1" y="0"/>
                </a:lnTo>
                <a:lnTo>
                  <a:pt x="0" y="6"/>
                </a:lnTo>
                <a:lnTo>
                  <a:pt x="6" y="14"/>
                </a:lnTo>
                <a:lnTo>
                  <a:pt x="4" y="6"/>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2" name="Freeform 1506"/>
          <p:cNvSpPr>
            <a:spLocks/>
          </p:cNvSpPr>
          <p:nvPr/>
        </p:nvSpPr>
        <p:spPr bwMode="auto">
          <a:xfrm>
            <a:off x="7038975" y="4440238"/>
            <a:ext cx="1588" cy="3175"/>
          </a:xfrm>
          <a:custGeom>
            <a:avLst/>
            <a:gdLst>
              <a:gd name="T0" fmla="*/ 0 w 1"/>
              <a:gd name="T1" fmla="*/ 0 h 6"/>
              <a:gd name="T2" fmla="*/ 2147483647 w 1"/>
              <a:gd name="T3" fmla="*/ 0 h 6"/>
              <a:gd name="T4" fmla="*/ 0 w 1"/>
              <a:gd name="T5" fmla="*/ 0 h 6"/>
              <a:gd name="T6" fmla="*/ 0 60000 65536"/>
              <a:gd name="T7" fmla="*/ 0 60000 65536"/>
              <a:gd name="T8" fmla="*/ 0 60000 65536"/>
              <a:gd name="T9" fmla="*/ 0 w 1"/>
              <a:gd name="T10" fmla="*/ 0 h 6"/>
              <a:gd name="T11" fmla="*/ 1 w 1"/>
              <a:gd name="T12" fmla="*/ 6 h 6"/>
            </a:gdLst>
            <a:ahLst/>
            <a:cxnLst>
              <a:cxn ang="T6">
                <a:pos x="T0" y="T1"/>
              </a:cxn>
              <a:cxn ang="T7">
                <a:pos x="T2" y="T3"/>
              </a:cxn>
              <a:cxn ang="T8">
                <a:pos x="T4" y="T5"/>
              </a:cxn>
            </a:cxnLst>
            <a:rect l="T9" t="T10" r="T11" b="T12"/>
            <a:pathLst>
              <a:path w="1" h="6">
                <a:moveTo>
                  <a:pt x="0" y="0"/>
                </a:moveTo>
                <a:lnTo>
                  <a:pt x="1" y="6"/>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3" name="Freeform 1507"/>
          <p:cNvSpPr>
            <a:spLocks/>
          </p:cNvSpPr>
          <p:nvPr/>
        </p:nvSpPr>
        <p:spPr bwMode="auto">
          <a:xfrm>
            <a:off x="7040563" y="4481513"/>
            <a:ext cx="4762" cy="6350"/>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6" y="1"/>
                </a:moveTo>
                <a:lnTo>
                  <a:pt x="5" y="0"/>
                </a:lnTo>
                <a:lnTo>
                  <a:pt x="0" y="7"/>
                </a:lnTo>
                <a:lnTo>
                  <a:pt x="2" y="14"/>
                </a:lnTo>
                <a:lnTo>
                  <a:pt x="8" y="8"/>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4" name="Freeform 1508"/>
          <p:cNvSpPr>
            <a:spLocks/>
          </p:cNvSpPr>
          <p:nvPr/>
        </p:nvSpPr>
        <p:spPr bwMode="auto">
          <a:xfrm>
            <a:off x="7043738" y="4489450"/>
            <a:ext cx="7937" cy="15875"/>
          </a:xfrm>
          <a:custGeom>
            <a:avLst/>
            <a:gdLst>
              <a:gd name="T0" fmla="*/ 0 w 19"/>
              <a:gd name="T1" fmla="*/ 0 h 35"/>
              <a:gd name="T2" fmla="*/ 0 w 19"/>
              <a:gd name="T3" fmla="*/ 0 h 35"/>
              <a:gd name="T4" fmla="*/ 0 w 19"/>
              <a:gd name="T5" fmla="*/ 0 h 35"/>
              <a:gd name="T6" fmla="*/ 0 w 19"/>
              <a:gd name="T7" fmla="*/ 0 h 35"/>
              <a:gd name="T8" fmla="*/ 0 w 19"/>
              <a:gd name="T9" fmla="*/ 0 h 35"/>
              <a:gd name="T10" fmla="*/ 0 w 19"/>
              <a:gd name="T11" fmla="*/ 0 h 35"/>
              <a:gd name="T12" fmla="*/ 0 w 19"/>
              <a:gd name="T13" fmla="*/ 0 h 35"/>
              <a:gd name="T14" fmla="*/ 0 w 19"/>
              <a:gd name="T15" fmla="*/ 0 h 35"/>
              <a:gd name="T16" fmla="*/ 0 w 19"/>
              <a:gd name="T17" fmla="*/ 0 h 35"/>
              <a:gd name="T18" fmla="*/ 0 w 19"/>
              <a:gd name="T19" fmla="*/ 0 h 35"/>
              <a:gd name="T20" fmla="*/ 0 w 19"/>
              <a:gd name="T21" fmla="*/ 0 h 35"/>
              <a:gd name="T22" fmla="*/ 0 w 19"/>
              <a:gd name="T23" fmla="*/ 0 h 35"/>
              <a:gd name="T24" fmla="*/ 0 w 19"/>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35"/>
              <a:gd name="T41" fmla="*/ 19 w 19"/>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35">
                <a:moveTo>
                  <a:pt x="14" y="1"/>
                </a:moveTo>
                <a:lnTo>
                  <a:pt x="7" y="0"/>
                </a:lnTo>
                <a:lnTo>
                  <a:pt x="1" y="1"/>
                </a:lnTo>
                <a:lnTo>
                  <a:pt x="0" y="8"/>
                </a:lnTo>
                <a:lnTo>
                  <a:pt x="2" y="16"/>
                </a:lnTo>
                <a:lnTo>
                  <a:pt x="6" y="22"/>
                </a:lnTo>
                <a:lnTo>
                  <a:pt x="10" y="29"/>
                </a:lnTo>
                <a:lnTo>
                  <a:pt x="14" y="35"/>
                </a:lnTo>
                <a:lnTo>
                  <a:pt x="16" y="29"/>
                </a:lnTo>
                <a:lnTo>
                  <a:pt x="17" y="22"/>
                </a:lnTo>
                <a:lnTo>
                  <a:pt x="19" y="16"/>
                </a:lnTo>
                <a:lnTo>
                  <a:pt x="15" y="9"/>
                </a:lnTo>
                <a:lnTo>
                  <a:pt x="1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5" name="Freeform 1509"/>
          <p:cNvSpPr>
            <a:spLocks/>
          </p:cNvSpPr>
          <p:nvPr/>
        </p:nvSpPr>
        <p:spPr bwMode="auto">
          <a:xfrm>
            <a:off x="5238750" y="3582988"/>
            <a:ext cx="9525" cy="14287"/>
          </a:xfrm>
          <a:custGeom>
            <a:avLst/>
            <a:gdLst>
              <a:gd name="T0" fmla="*/ 0 w 19"/>
              <a:gd name="T1" fmla="*/ 0 h 30"/>
              <a:gd name="T2" fmla="*/ 0 w 19"/>
              <a:gd name="T3" fmla="*/ 0 h 30"/>
              <a:gd name="T4" fmla="*/ 0 w 19"/>
              <a:gd name="T5" fmla="*/ 0 h 30"/>
              <a:gd name="T6" fmla="*/ 0 w 19"/>
              <a:gd name="T7" fmla="*/ 0 h 30"/>
              <a:gd name="T8" fmla="*/ 0 w 19"/>
              <a:gd name="T9" fmla="*/ 0 h 30"/>
              <a:gd name="T10" fmla="*/ 0 w 19"/>
              <a:gd name="T11" fmla="*/ 0 h 30"/>
              <a:gd name="T12" fmla="*/ 0 w 19"/>
              <a:gd name="T13" fmla="*/ 0 h 30"/>
              <a:gd name="T14" fmla="*/ 0 w 19"/>
              <a:gd name="T15" fmla="*/ 0 h 30"/>
              <a:gd name="T16" fmla="*/ 0 w 19"/>
              <a:gd name="T17" fmla="*/ 0 h 30"/>
              <a:gd name="T18" fmla="*/ 0 w 19"/>
              <a:gd name="T19" fmla="*/ 0 h 30"/>
              <a:gd name="T20" fmla="*/ 0 w 19"/>
              <a:gd name="T21" fmla="*/ 0 h 30"/>
              <a:gd name="T22" fmla="*/ 0 w 19"/>
              <a:gd name="T23" fmla="*/ 0 h 30"/>
              <a:gd name="T24" fmla="*/ 0 w 19"/>
              <a:gd name="T25" fmla="*/ 0 h 30"/>
              <a:gd name="T26" fmla="*/ 0 w 19"/>
              <a:gd name="T27" fmla="*/ 0 h 30"/>
              <a:gd name="T28" fmla="*/ 0 w 19"/>
              <a:gd name="T29" fmla="*/ 0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30"/>
              <a:gd name="T47" fmla="*/ 19 w 19"/>
              <a:gd name="T48" fmla="*/ 30 h 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30">
                <a:moveTo>
                  <a:pt x="0" y="21"/>
                </a:moveTo>
                <a:lnTo>
                  <a:pt x="3" y="20"/>
                </a:lnTo>
                <a:lnTo>
                  <a:pt x="8" y="14"/>
                </a:lnTo>
                <a:lnTo>
                  <a:pt x="12" y="7"/>
                </a:lnTo>
                <a:lnTo>
                  <a:pt x="16" y="0"/>
                </a:lnTo>
                <a:lnTo>
                  <a:pt x="19" y="2"/>
                </a:lnTo>
                <a:lnTo>
                  <a:pt x="18" y="7"/>
                </a:lnTo>
                <a:lnTo>
                  <a:pt x="17" y="8"/>
                </a:lnTo>
                <a:lnTo>
                  <a:pt x="12" y="15"/>
                </a:lnTo>
                <a:lnTo>
                  <a:pt x="10" y="21"/>
                </a:lnTo>
                <a:lnTo>
                  <a:pt x="6" y="29"/>
                </a:lnTo>
                <a:lnTo>
                  <a:pt x="5" y="30"/>
                </a:lnTo>
                <a:lnTo>
                  <a:pt x="4" y="28"/>
                </a:lnTo>
                <a:lnTo>
                  <a:pt x="3" y="25"/>
                </a:lnTo>
                <a:lnTo>
                  <a:pt x="0" y="2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6" name="Freeform 1510"/>
          <p:cNvSpPr>
            <a:spLocks/>
          </p:cNvSpPr>
          <p:nvPr/>
        </p:nvSpPr>
        <p:spPr bwMode="auto">
          <a:xfrm>
            <a:off x="5259388" y="3548063"/>
            <a:ext cx="17462" cy="46037"/>
          </a:xfrm>
          <a:custGeom>
            <a:avLst/>
            <a:gdLst>
              <a:gd name="T0" fmla="*/ 0 w 38"/>
              <a:gd name="T1" fmla="*/ 0 h 95"/>
              <a:gd name="T2" fmla="*/ 0 w 38"/>
              <a:gd name="T3" fmla="*/ 0 h 95"/>
              <a:gd name="T4" fmla="*/ 0 w 38"/>
              <a:gd name="T5" fmla="*/ 0 h 95"/>
              <a:gd name="T6" fmla="*/ 0 w 38"/>
              <a:gd name="T7" fmla="*/ 0 h 95"/>
              <a:gd name="T8" fmla="*/ 0 w 38"/>
              <a:gd name="T9" fmla="*/ 0 h 95"/>
              <a:gd name="T10" fmla="*/ 0 w 38"/>
              <a:gd name="T11" fmla="*/ 0 h 95"/>
              <a:gd name="T12" fmla="*/ 0 w 38"/>
              <a:gd name="T13" fmla="*/ 0 h 95"/>
              <a:gd name="T14" fmla="*/ 0 w 38"/>
              <a:gd name="T15" fmla="*/ 0 h 95"/>
              <a:gd name="T16" fmla="*/ 0 w 38"/>
              <a:gd name="T17" fmla="*/ 0 h 95"/>
              <a:gd name="T18" fmla="*/ 0 w 38"/>
              <a:gd name="T19" fmla="*/ 0 h 95"/>
              <a:gd name="T20" fmla="*/ 0 w 38"/>
              <a:gd name="T21" fmla="*/ 0 h 95"/>
              <a:gd name="T22" fmla="*/ 0 w 38"/>
              <a:gd name="T23" fmla="*/ 0 h 95"/>
              <a:gd name="T24" fmla="*/ 0 w 38"/>
              <a:gd name="T25" fmla="*/ 0 h 95"/>
              <a:gd name="T26" fmla="*/ 0 w 38"/>
              <a:gd name="T27" fmla="*/ 0 h 95"/>
              <a:gd name="T28" fmla="*/ 0 w 38"/>
              <a:gd name="T29" fmla="*/ 0 h 95"/>
              <a:gd name="T30" fmla="*/ 0 w 38"/>
              <a:gd name="T31" fmla="*/ 0 h 95"/>
              <a:gd name="T32" fmla="*/ 0 w 38"/>
              <a:gd name="T33" fmla="*/ 0 h 95"/>
              <a:gd name="T34" fmla="*/ 0 w 38"/>
              <a:gd name="T35" fmla="*/ 0 h 95"/>
              <a:gd name="T36" fmla="*/ 0 w 38"/>
              <a:gd name="T37" fmla="*/ 0 h 95"/>
              <a:gd name="T38" fmla="*/ 0 w 38"/>
              <a:gd name="T39" fmla="*/ 0 h 95"/>
              <a:gd name="T40" fmla="*/ 0 w 38"/>
              <a:gd name="T41" fmla="*/ 0 h 95"/>
              <a:gd name="T42" fmla="*/ 0 w 38"/>
              <a:gd name="T43" fmla="*/ 0 h 95"/>
              <a:gd name="T44" fmla="*/ 0 w 38"/>
              <a:gd name="T45" fmla="*/ 0 h 95"/>
              <a:gd name="T46" fmla="*/ 0 w 38"/>
              <a:gd name="T47" fmla="*/ 0 h 95"/>
              <a:gd name="T48" fmla="*/ 0 w 38"/>
              <a:gd name="T49" fmla="*/ 0 h 95"/>
              <a:gd name="T50" fmla="*/ 0 w 38"/>
              <a:gd name="T51" fmla="*/ 0 h 95"/>
              <a:gd name="T52" fmla="*/ 0 w 38"/>
              <a:gd name="T53" fmla="*/ 0 h 95"/>
              <a:gd name="T54" fmla="*/ 0 w 38"/>
              <a:gd name="T55" fmla="*/ 0 h 95"/>
              <a:gd name="T56" fmla="*/ 0 w 38"/>
              <a:gd name="T57" fmla="*/ 0 h 95"/>
              <a:gd name="T58" fmla="*/ 0 w 38"/>
              <a:gd name="T59" fmla="*/ 0 h 95"/>
              <a:gd name="T60" fmla="*/ 0 w 38"/>
              <a:gd name="T61" fmla="*/ 0 h 95"/>
              <a:gd name="T62" fmla="*/ 0 w 38"/>
              <a:gd name="T63" fmla="*/ 0 h 95"/>
              <a:gd name="T64" fmla="*/ 0 w 38"/>
              <a:gd name="T65" fmla="*/ 0 h 95"/>
              <a:gd name="T66" fmla="*/ 0 w 38"/>
              <a:gd name="T67" fmla="*/ 0 h 95"/>
              <a:gd name="T68" fmla="*/ 0 w 38"/>
              <a:gd name="T69" fmla="*/ 0 h 95"/>
              <a:gd name="T70" fmla="*/ 0 w 38"/>
              <a:gd name="T71" fmla="*/ 0 h 95"/>
              <a:gd name="T72" fmla="*/ 0 w 38"/>
              <a:gd name="T73" fmla="*/ 0 h 95"/>
              <a:gd name="T74" fmla="*/ 0 w 38"/>
              <a:gd name="T75" fmla="*/ 0 h 95"/>
              <a:gd name="T76" fmla="*/ 0 w 38"/>
              <a:gd name="T77" fmla="*/ 0 h 95"/>
              <a:gd name="T78" fmla="*/ 0 w 38"/>
              <a:gd name="T79" fmla="*/ 0 h 95"/>
              <a:gd name="T80" fmla="*/ 0 w 38"/>
              <a:gd name="T81" fmla="*/ 0 h 95"/>
              <a:gd name="T82" fmla="*/ 0 w 38"/>
              <a:gd name="T83" fmla="*/ 0 h 95"/>
              <a:gd name="T84" fmla="*/ 0 w 38"/>
              <a:gd name="T85" fmla="*/ 0 h 95"/>
              <a:gd name="T86" fmla="*/ 0 w 38"/>
              <a:gd name="T87" fmla="*/ 0 h 95"/>
              <a:gd name="T88" fmla="*/ 0 w 38"/>
              <a:gd name="T89" fmla="*/ 0 h 95"/>
              <a:gd name="T90" fmla="*/ 0 w 38"/>
              <a:gd name="T91" fmla="*/ 0 h 95"/>
              <a:gd name="T92" fmla="*/ 0 w 38"/>
              <a:gd name="T93" fmla="*/ 0 h 95"/>
              <a:gd name="T94" fmla="*/ 0 w 38"/>
              <a:gd name="T95" fmla="*/ 0 h 95"/>
              <a:gd name="T96" fmla="*/ 0 w 38"/>
              <a:gd name="T97" fmla="*/ 0 h 95"/>
              <a:gd name="T98" fmla="*/ 0 w 38"/>
              <a:gd name="T99" fmla="*/ 0 h 95"/>
              <a:gd name="T100" fmla="*/ 0 w 38"/>
              <a:gd name="T101" fmla="*/ 0 h 95"/>
              <a:gd name="T102" fmla="*/ 0 w 38"/>
              <a:gd name="T103" fmla="*/ 0 h 95"/>
              <a:gd name="T104" fmla="*/ 0 w 38"/>
              <a:gd name="T105" fmla="*/ 0 h 95"/>
              <a:gd name="T106" fmla="*/ 0 w 38"/>
              <a:gd name="T107" fmla="*/ 0 h 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8"/>
              <a:gd name="T163" fmla="*/ 0 h 95"/>
              <a:gd name="T164" fmla="*/ 38 w 38"/>
              <a:gd name="T165" fmla="*/ 95 h 9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8" h="95">
                <a:moveTo>
                  <a:pt x="0" y="28"/>
                </a:moveTo>
                <a:lnTo>
                  <a:pt x="0" y="27"/>
                </a:lnTo>
                <a:lnTo>
                  <a:pt x="1" y="25"/>
                </a:lnTo>
                <a:lnTo>
                  <a:pt x="2" y="18"/>
                </a:lnTo>
                <a:lnTo>
                  <a:pt x="3" y="16"/>
                </a:lnTo>
                <a:lnTo>
                  <a:pt x="3" y="12"/>
                </a:lnTo>
                <a:lnTo>
                  <a:pt x="4" y="10"/>
                </a:lnTo>
                <a:lnTo>
                  <a:pt x="8" y="3"/>
                </a:lnTo>
                <a:lnTo>
                  <a:pt x="12" y="0"/>
                </a:lnTo>
                <a:lnTo>
                  <a:pt x="18" y="2"/>
                </a:lnTo>
                <a:lnTo>
                  <a:pt x="25" y="3"/>
                </a:lnTo>
                <a:lnTo>
                  <a:pt x="28" y="10"/>
                </a:lnTo>
                <a:lnTo>
                  <a:pt x="30" y="11"/>
                </a:lnTo>
                <a:lnTo>
                  <a:pt x="33" y="12"/>
                </a:lnTo>
                <a:lnTo>
                  <a:pt x="35" y="18"/>
                </a:lnTo>
                <a:lnTo>
                  <a:pt x="36" y="25"/>
                </a:lnTo>
                <a:lnTo>
                  <a:pt x="35" y="27"/>
                </a:lnTo>
                <a:lnTo>
                  <a:pt x="35" y="34"/>
                </a:lnTo>
                <a:lnTo>
                  <a:pt x="34" y="34"/>
                </a:lnTo>
                <a:lnTo>
                  <a:pt x="34" y="41"/>
                </a:lnTo>
                <a:lnTo>
                  <a:pt x="36" y="48"/>
                </a:lnTo>
                <a:lnTo>
                  <a:pt x="36" y="52"/>
                </a:lnTo>
                <a:lnTo>
                  <a:pt x="36" y="59"/>
                </a:lnTo>
                <a:lnTo>
                  <a:pt x="38" y="61"/>
                </a:lnTo>
                <a:lnTo>
                  <a:pt x="35" y="68"/>
                </a:lnTo>
                <a:lnTo>
                  <a:pt x="34" y="77"/>
                </a:lnTo>
                <a:lnTo>
                  <a:pt x="34" y="82"/>
                </a:lnTo>
                <a:lnTo>
                  <a:pt x="29" y="83"/>
                </a:lnTo>
                <a:lnTo>
                  <a:pt x="27" y="85"/>
                </a:lnTo>
                <a:lnTo>
                  <a:pt x="24" y="88"/>
                </a:lnTo>
                <a:lnTo>
                  <a:pt x="18" y="92"/>
                </a:lnTo>
                <a:lnTo>
                  <a:pt x="12" y="93"/>
                </a:lnTo>
                <a:lnTo>
                  <a:pt x="6" y="93"/>
                </a:lnTo>
                <a:lnTo>
                  <a:pt x="2" y="95"/>
                </a:lnTo>
                <a:lnTo>
                  <a:pt x="0" y="88"/>
                </a:lnTo>
                <a:lnTo>
                  <a:pt x="2" y="81"/>
                </a:lnTo>
                <a:lnTo>
                  <a:pt x="3" y="74"/>
                </a:lnTo>
                <a:lnTo>
                  <a:pt x="4" y="72"/>
                </a:lnTo>
                <a:lnTo>
                  <a:pt x="5" y="71"/>
                </a:lnTo>
                <a:lnTo>
                  <a:pt x="11" y="65"/>
                </a:lnTo>
                <a:lnTo>
                  <a:pt x="16" y="63"/>
                </a:lnTo>
                <a:lnTo>
                  <a:pt x="17" y="60"/>
                </a:lnTo>
                <a:lnTo>
                  <a:pt x="17" y="59"/>
                </a:lnTo>
                <a:lnTo>
                  <a:pt x="15" y="58"/>
                </a:lnTo>
                <a:lnTo>
                  <a:pt x="10" y="56"/>
                </a:lnTo>
                <a:lnTo>
                  <a:pt x="4" y="57"/>
                </a:lnTo>
                <a:lnTo>
                  <a:pt x="1" y="56"/>
                </a:lnTo>
                <a:lnTo>
                  <a:pt x="1" y="55"/>
                </a:lnTo>
                <a:lnTo>
                  <a:pt x="3" y="53"/>
                </a:lnTo>
                <a:lnTo>
                  <a:pt x="3" y="48"/>
                </a:lnTo>
                <a:lnTo>
                  <a:pt x="3" y="44"/>
                </a:lnTo>
                <a:lnTo>
                  <a:pt x="3" y="37"/>
                </a:lnTo>
                <a:lnTo>
                  <a:pt x="1" y="33"/>
                </a:lnTo>
                <a:lnTo>
                  <a:pt x="0" y="2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7" name="Freeform 1511"/>
          <p:cNvSpPr>
            <a:spLocks/>
          </p:cNvSpPr>
          <p:nvPr/>
        </p:nvSpPr>
        <p:spPr bwMode="auto">
          <a:xfrm>
            <a:off x="5264150" y="3657600"/>
            <a:ext cx="1588" cy="1588"/>
          </a:xfrm>
          <a:custGeom>
            <a:avLst/>
            <a:gdLst>
              <a:gd name="T0" fmla="*/ 0 w 2"/>
              <a:gd name="T1" fmla="*/ 0 h 3"/>
              <a:gd name="T2" fmla="*/ 500566144 w 2"/>
              <a:gd name="T3" fmla="*/ 0 h 3"/>
              <a:gd name="T4" fmla="*/ 500566144 w 2"/>
              <a:gd name="T5" fmla="*/ 0 h 3"/>
              <a:gd name="T6" fmla="*/ 0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2"/>
                </a:moveTo>
                <a:lnTo>
                  <a:pt x="1" y="0"/>
                </a:lnTo>
                <a:lnTo>
                  <a:pt x="2" y="3"/>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8" name="Freeform 1512"/>
          <p:cNvSpPr>
            <a:spLocks/>
          </p:cNvSpPr>
          <p:nvPr/>
        </p:nvSpPr>
        <p:spPr bwMode="auto">
          <a:xfrm>
            <a:off x="5359400" y="3140075"/>
            <a:ext cx="193675" cy="92075"/>
          </a:xfrm>
          <a:custGeom>
            <a:avLst/>
            <a:gdLst>
              <a:gd name="T0" fmla="*/ 0 w 409"/>
              <a:gd name="T1" fmla="*/ 0 h 195"/>
              <a:gd name="T2" fmla="*/ 0 w 409"/>
              <a:gd name="T3" fmla="*/ 0 h 195"/>
              <a:gd name="T4" fmla="*/ 0 w 409"/>
              <a:gd name="T5" fmla="*/ 0 h 195"/>
              <a:gd name="T6" fmla="*/ 0 w 409"/>
              <a:gd name="T7" fmla="*/ 0 h 195"/>
              <a:gd name="T8" fmla="*/ 0 w 409"/>
              <a:gd name="T9" fmla="*/ 0 h 195"/>
              <a:gd name="T10" fmla="*/ 0 w 409"/>
              <a:gd name="T11" fmla="*/ 0 h 195"/>
              <a:gd name="T12" fmla="*/ 0 w 409"/>
              <a:gd name="T13" fmla="*/ 0 h 195"/>
              <a:gd name="T14" fmla="*/ 0 w 409"/>
              <a:gd name="T15" fmla="*/ 0 h 195"/>
              <a:gd name="T16" fmla="*/ 0 w 409"/>
              <a:gd name="T17" fmla="*/ 0 h 195"/>
              <a:gd name="T18" fmla="*/ 0 w 409"/>
              <a:gd name="T19" fmla="*/ 0 h 195"/>
              <a:gd name="T20" fmla="*/ 0 w 409"/>
              <a:gd name="T21" fmla="*/ 0 h 195"/>
              <a:gd name="T22" fmla="*/ 0 w 409"/>
              <a:gd name="T23" fmla="*/ 0 h 195"/>
              <a:gd name="T24" fmla="*/ 0 w 409"/>
              <a:gd name="T25" fmla="*/ 0 h 195"/>
              <a:gd name="T26" fmla="*/ 0 w 409"/>
              <a:gd name="T27" fmla="*/ 0 h 195"/>
              <a:gd name="T28" fmla="*/ 0 w 409"/>
              <a:gd name="T29" fmla="*/ 0 h 195"/>
              <a:gd name="T30" fmla="*/ 0 w 409"/>
              <a:gd name="T31" fmla="*/ 0 h 195"/>
              <a:gd name="T32" fmla="*/ 0 w 409"/>
              <a:gd name="T33" fmla="*/ 0 h 195"/>
              <a:gd name="T34" fmla="*/ 0 w 409"/>
              <a:gd name="T35" fmla="*/ 0 h 195"/>
              <a:gd name="T36" fmla="*/ 0 w 409"/>
              <a:gd name="T37" fmla="*/ 0 h 195"/>
              <a:gd name="T38" fmla="*/ 0 w 409"/>
              <a:gd name="T39" fmla="*/ 0 h 195"/>
              <a:gd name="T40" fmla="*/ 0 w 409"/>
              <a:gd name="T41" fmla="*/ 0 h 195"/>
              <a:gd name="T42" fmla="*/ 0 w 409"/>
              <a:gd name="T43" fmla="*/ 0 h 195"/>
              <a:gd name="T44" fmla="*/ 0 w 409"/>
              <a:gd name="T45" fmla="*/ 0 h 195"/>
              <a:gd name="T46" fmla="*/ 0 w 409"/>
              <a:gd name="T47" fmla="*/ 0 h 195"/>
              <a:gd name="T48" fmla="*/ 0 w 409"/>
              <a:gd name="T49" fmla="*/ 0 h 195"/>
              <a:gd name="T50" fmla="*/ 0 w 409"/>
              <a:gd name="T51" fmla="*/ 0 h 195"/>
              <a:gd name="T52" fmla="*/ 0 w 409"/>
              <a:gd name="T53" fmla="*/ 0 h 195"/>
              <a:gd name="T54" fmla="*/ 0 w 409"/>
              <a:gd name="T55" fmla="*/ 0 h 195"/>
              <a:gd name="T56" fmla="*/ 0 w 409"/>
              <a:gd name="T57" fmla="*/ 0 h 195"/>
              <a:gd name="T58" fmla="*/ 0 w 409"/>
              <a:gd name="T59" fmla="*/ 0 h 195"/>
              <a:gd name="T60" fmla="*/ 0 w 409"/>
              <a:gd name="T61" fmla="*/ 0 h 195"/>
              <a:gd name="T62" fmla="*/ 0 w 409"/>
              <a:gd name="T63" fmla="*/ 0 h 195"/>
              <a:gd name="T64" fmla="*/ 0 w 409"/>
              <a:gd name="T65" fmla="*/ 0 h 195"/>
              <a:gd name="T66" fmla="*/ 0 w 409"/>
              <a:gd name="T67" fmla="*/ 0 h 195"/>
              <a:gd name="T68" fmla="*/ 0 w 409"/>
              <a:gd name="T69" fmla="*/ 0 h 195"/>
              <a:gd name="T70" fmla="*/ 0 w 409"/>
              <a:gd name="T71" fmla="*/ 0 h 195"/>
              <a:gd name="T72" fmla="*/ 0 w 409"/>
              <a:gd name="T73" fmla="*/ 0 h 195"/>
              <a:gd name="T74" fmla="*/ 0 w 409"/>
              <a:gd name="T75" fmla="*/ 0 h 195"/>
              <a:gd name="T76" fmla="*/ 0 w 409"/>
              <a:gd name="T77" fmla="*/ 0 h 195"/>
              <a:gd name="T78" fmla="*/ 0 w 409"/>
              <a:gd name="T79" fmla="*/ 0 h 195"/>
              <a:gd name="T80" fmla="*/ 0 w 409"/>
              <a:gd name="T81" fmla="*/ 0 h 195"/>
              <a:gd name="T82" fmla="*/ 0 w 409"/>
              <a:gd name="T83" fmla="*/ 0 h 195"/>
              <a:gd name="T84" fmla="*/ 0 w 409"/>
              <a:gd name="T85" fmla="*/ 0 h 195"/>
              <a:gd name="T86" fmla="*/ 0 w 409"/>
              <a:gd name="T87" fmla="*/ 0 h 195"/>
              <a:gd name="T88" fmla="*/ 0 w 409"/>
              <a:gd name="T89" fmla="*/ 0 h 195"/>
              <a:gd name="T90" fmla="*/ 0 w 409"/>
              <a:gd name="T91" fmla="*/ 0 h 195"/>
              <a:gd name="T92" fmla="*/ 0 w 409"/>
              <a:gd name="T93" fmla="*/ 0 h 195"/>
              <a:gd name="T94" fmla="*/ 0 w 409"/>
              <a:gd name="T95" fmla="*/ 0 h 195"/>
              <a:gd name="T96" fmla="*/ 0 w 409"/>
              <a:gd name="T97" fmla="*/ 0 h 195"/>
              <a:gd name="T98" fmla="*/ 0 w 409"/>
              <a:gd name="T99" fmla="*/ 0 h 195"/>
              <a:gd name="T100" fmla="*/ 0 w 409"/>
              <a:gd name="T101" fmla="*/ 0 h 195"/>
              <a:gd name="T102" fmla="*/ 0 w 409"/>
              <a:gd name="T103" fmla="*/ 0 h 195"/>
              <a:gd name="T104" fmla="*/ 0 w 409"/>
              <a:gd name="T105" fmla="*/ 0 h 195"/>
              <a:gd name="T106" fmla="*/ 0 w 409"/>
              <a:gd name="T107" fmla="*/ 0 h 195"/>
              <a:gd name="T108" fmla="*/ 0 w 409"/>
              <a:gd name="T109" fmla="*/ 0 h 195"/>
              <a:gd name="T110" fmla="*/ 0 w 409"/>
              <a:gd name="T111" fmla="*/ 0 h 195"/>
              <a:gd name="T112" fmla="*/ 0 w 409"/>
              <a:gd name="T113" fmla="*/ 0 h 195"/>
              <a:gd name="T114" fmla="*/ 0 w 409"/>
              <a:gd name="T115" fmla="*/ 0 h 195"/>
              <a:gd name="T116" fmla="*/ 0 w 409"/>
              <a:gd name="T117" fmla="*/ 0 h 195"/>
              <a:gd name="T118" fmla="*/ 0 w 409"/>
              <a:gd name="T119" fmla="*/ 0 h 195"/>
              <a:gd name="T120" fmla="*/ 0 w 409"/>
              <a:gd name="T121" fmla="*/ 0 h 1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9"/>
              <a:gd name="T184" fmla="*/ 0 h 195"/>
              <a:gd name="T185" fmla="*/ 409 w 409"/>
              <a:gd name="T186" fmla="*/ 195 h 1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9" h="195">
                <a:moveTo>
                  <a:pt x="0" y="16"/>
                </a:moveTo>
                <a:lnTo>
                  <a:pt x="0" y="12"/>
                </a:lnTo>
                <a:lnTo>
                  <a:pt x="2" y="7"/>
                </a:lnTo>
                <a:lnTo>
                  <a:pt x="7" y="0"/>
                </a:lnTo>
                <a:lnTo>
                  <a:pt x="13" y="0"/>
                </a:lnTo>
                <a:lnTo>
                  <a:pt x="20" y="2"/>
                </a:lnTo>
                <a:lnTo>
                  <a:pt x="26" y="5"/>
                </a:lnTo>
                <a:lnTo>
                  <a:pt x="32" y="6"/>
                </a:lnTo>
                <a:lnTo>
                  <a:pt x="38" y="2"/>
                </a:lnTo>
                <a:lnTo>
                  <a:pt x="44" y="7"/>
                </a:lnTo>
                <a:lnTo>
                  <a:pt x="51" y="9"/>
                </a:lnTo>
                <a:lnTo>
                  <a:pt x="57" y="14"/>
                </a:lnTo>
                <a:lnTo>
                  <a:pt x="63" y="16"/>
                </a:lnTo>
                <a:lnTo>
                  <a:pt x="69" y="15"/>
                </a:lnTo>
                <a:lnTo>
                  <a:pt x="74" y="20"/>
                </a:lnTo>
                <a:lnTo>
                  <a:pt x="81" y="20"/>
                </a:lnTo>
                <a:lnTo>
                  <a:pt x="87" y="24"/>
                </a:lnTo>
                <a:lnTo>
                  <a:pt x="93" y="28"/>
                </a:lnTo>
                <a:lnTo>
                  <a:pt x="99" y="28"/>
                </a:lnTo>
                <a:lnTo>
                  <a:pt x="105" y="29"/>
                </a:lnTo>
                <a:lnTo>
                  <a:pt x="110" y="29"/>
                </a:lnTo>
                <a:lnTo>
                  <a:pt x="116" y="30"/>
                </a:lnTo>
                <a:lnTo>
                  <a:pt x="122" y="31"/>
                </a:lnTo>
                <a:lnTo>
                  <a:pt x="122" y="30"/>
                </a:lnTo>
                <a:lnTo>
                  <a:pt x="128" y="28"/>
                </a:lnTo>
                <a:lnTo>
                  <a:pt x="135" y="28"/>
                </a:lnTo>
                <a:lnTo>
                  <a:pt x="137" y="26"/>
                </a:lnTo>
                <a:lnTo>
                  <a:pt x="143" y="28"/>
                </a:lnTo>
                <a:lnTo>
                  <a:pt x="149" y="32"/>
                </a:lnTo>
                <a:lnTo>
                  <a:pt x="155" y="33"/>
                </a:lnTo>
                <a:lnTo>
                  <a:pt x="161" y="31"/>
                </a:lnTo>
                <a:lnTo>
                  <a:pt x="168" y="33"/>
                </a:lnTo>
                <a:lnTo>
                  <a:pt x="174" y="37"/>
                </a:lnTo>
                <a:lnTo>
                  <a:pt x="179" y="42"/>
                </a:lnTo>
                <a:lnTo>
                  <a:pt x="185" y="49"/>
                </a:lnTo>
                <a:lnTo>
                  <a:pt x="191" y="50"/>
                </a:lnTo>
                <a:lnTo>
                  <a:pt x="194" y="52"/>
                </a:lnTo>
                <a:lnTo>
                  <a:pt x="200" y="53"/>
                </a:lnTo>
                <a:lnTo>
                  <a:pt x="205" y="55"/>
                </a:lnTo>
                <a:lnTo>
                  <a:pt x="212" y="57"/>
                </a:lnTo>
                <a:lnTo>
                  <a:pt x="218" y="62"/>
                </a:lnTo>
                <a:lnTo>
                  <a:pt x="223" y="64"/>
                </a:lnTo>
                <a:lnTo>
                  <a:pt x="224" y="69"/>
                </a:lnTo>
                <a:lnTo>
                  <a:pt x="222" y="72"/>
                </a:lnTo>
                <a:lnTo>
                  <a:pt x="228" y="77"/>
                </a:lnTo>
                <a:lnTo>
                  <a:pt x="234" y="79"/>
                </a:lnTo>
                <a:lnTo>
                  <a:pt x="240" y="76"/>
                </a:lnTo>
                <a:lnTo>
                  <a:pt x="246" y="76"/>
                </a:lnTo>
                <a:lnTo>
                  <a:pt x="248" y="74"/>
                </a:lnTo>
                <a:lnTo>
                  <a:pt x="251" y="70"/>
                </a:lnTo>
                <a:lnTo>
                  <a:pt x="258" y="68"/>
                </a:lnTo>
                <a:lnTo>
                  <a:pt x="264" y="65"/>
                </a:lnTo>
                <a:lnTo>
                  <a:pt x="270" y="64"/>
                </a:lnTo>
                <a:lnTo>
                  <a:pt x="273" y="64"/>
                </a:lnTo>
                <a:lnTo>
                  <a:pt x="278" y="69"/>
                </a:lnTo>
                <a:lnTo>
                  <a:pt x="282" y="76"/>
                </a:lnTo>
                <a:lnTo>
                  <a:pt x="284" y="69"/>
                </a:lnTo>
                <a:lnTo>
                  <a:pt x="291" y="64"/>
                </a:lnTo>
                <a:lnTo>
                  <a:pt x="294" y="68"/>
                </a:lnTo>
                <a:lnTo>
                  <a:pt x="298" y="69"/>
                </a:lnTo>
                <a:lnTo>
                  <a:pt x="304" y="69"/>
                </a:lnTo>
                <a:lnTo>
                  <a:pt x="310" y="76"/>
                </a:lnTo>
                <a:lnTo>
                  <a:pt x="316" y="81"/>
                </a:lnTo>
                <a:lnTo>
                  <a:pt x="322" y="81"/>
                </a:lnTo>
                <a:lnTo>
                  <a:pt x="328" y="80"/>
                </a:lnTo>
                <a:lnTo>
                  <a:pt x="334" y="82"/>
                </a:lnTo>
                <a:lnTo>
                  <a:pt x="340" y="86"/>
                </a:lnTo>
                <a:lnTo>
                  <a:pt x="340" y="88"/>
                </a:lnTo>
                <a:lnTo>
                  <a:pt x="338" y="94"/>
                </a:lnTo>
                <a:lnTo>
                  <a:pt x="337" y="102"/>
                </a:lnTo>
                <a:lnTo>
                  <a:pt x="337" y="107"/>
                </a:lnTo>
                <a:lnTo>
                  <a:pt x="343" y="111"/>
                </a:lnTo>
                <a:lnTo>
                  <a:pt x="350" y="114"/>
                </a:lnTo>
                <a:lnTo>
                  <a:pt x="356" y="119"/>
                </a:lnTo>
                <a:lnTo>
                  <a:pt x="362" y="122"/>
                </a:lnTo>
                <a:lnTo>
                  <a:pt x="368" y="123"/>
                </a:lnTo>
                <a:lnTo>
                  <a:pt x="374" y="123"/>
                </a:lnTo>
                <a:lnTo>
                  <a:pt x="381" y="128"/>
                </a:lnTo>
                <a:lnTo>
                  <a:pt x="387" y="131"/>
                </a:lnTo>
                <a:lnTo>
                  <a:pt x="384" y="138"/>
                </a:lnTo>
                <a:lnTo>
                  <a:pt x="382" y="142"/>
                </a:lnTo>
                <a:lnTo>
                  <a:pt x="376" y="142"/>
                </a:lnTo>
                <a:lnTo>
                  <a:pt x="374" y="149"/>
                </a:lnTo>
                <a:lnTo>
                  <a:pt x="378" y="155"/>
                </a:lnTo>
                <a:lnTo>
                  <a:pt x="385" y="158"/>
                </a:lnTo>
                <a:lnTo>
                  <a:pt x="385" y="163"/>
                </a:lnTo>
                <a:lnTo>
                  <a:pt x="391" y="167"/>
                </a:lnTo>
                <a:lnTo>
                  <a:pt x="397" y="171"/>
                </a:lnTo>
                <a:lnTo>
                  <a:pt x="403" y="175"/>
                </a:lnTo>
                <a:lnTo>
                  <a:pt x="409" y="182"/>
                </a:lnTo>
                <a:lnTo>
                  <a:pt x="408" y="189"/>
                </a:lnTo>
                <a:lnTo>
                  <a:pt x="401" y="193"/>
                </a:lnTo>
                <a:lnTo>
                  <a:pt x="395" y="195"/>
                </a:lnTo>
                <a:lnTo>
                  <a:pt x="389" y="192"/>
                </a:lnTo>
                <a:lnTo>
                  <a:pt x="384" y="186"/>
                </a:lnTo>
                <a:lnTo>
                  <a:pt x="378" y="185"/>
                </a:lnTo>
                <a:lnTo>
                  <a:pt x="371" y="189"/>
                </a:lnTo>
                <a:lnTo>
                  <a:pt x="365" y="187"/>
                </a:lnTo>
                <a:lnTo>
                  <a:pt x="359" y="184"/>
                </a:lnTo>
                <a:lnTo>
                  <a:pt x="353" y="181"/>
                </a:lnTo>
                <a:lnTo>
                  <a:pt x="353" y="175"/>
                </a:lnTo>
                <a:lnTo>
                  <a:pt x="347" y="174"/>
                </a:lnTo>
                <a:lnTo>
                  <a:pt x="340" y="170"/>
                </a:lnTo>
                <a:lnTo>
                  <a:pt x="334" y="167"/>
                </a:lnTo>
                <a:lnTo>
                  <a:pt x="328" y="166"/>
                </a:lnTo>
                <a:lnTo>
                  <a:pt x="322" y="167"/>
                </a:lnTo>
                <a:lnTo>
                  <a:pt x="319" y="170"/>
                </a:lnTo>
                <a:lnTo>
                  <a:pt x="314" y="175"/>
                </a:lnTo>
                <a:lnTo>
                  <a:pt x="312" y="176"/>
                </a:lnTo>
                <a:lnTo>
                  <a:pt x="310" y="178"/>
                </a:lnTo>
                <a:lnTo>
                  <a:pt x="309" y="179"/>
                </a:lnTo>
                <a:lnTo>
                  <a:pt x="307" y="181"/>
                </a:lnTo>
                <a:lnTo>
                  <a:pt x="301" y="183"/>
                </a:lnTo>
                <a:lnTo>
                  <a:pt x="303" y="185"/>
                </a:lnTo>
                <a:lnTo>
                  <a:pt x="296" y="185"/>
                </a:lnTo>
                <a:lnTo>
                  <a:pt x="290" y="184"/>
                </a:lnTo>
                <a:lnTo>
                  <a:pt x="283" y="185"/>
                </a:lnTo>
                <a:lnTo>
                  <a:pt x="277" y="187"/>
                </a:lnTo>
                <a:lnTo>
                  <a:pt x="271" y="186"/>
                </a:lnTo>
                <a:lnTo>
                  <a:pt x="267" y="184"/>
                </a:lnTo>
                <a:lnTo>
                  <a:pt x="261" y="187"/>
                </a:lnTo>
                <a:lnTo>
                  <a:pt x="254" y="187"/>
                </a:lnTo>
                <a:lnTo>
                  <a:pt x="248" y="189"/>
                </a:lnTo>
                <a:lnTo>
                  <a:pt x="242" y="192"/>
                </a:lnTo>
                <a:lnTo>
                  <a:pt x="241" y="192"/>
                </a:lnTo>
                <a:lnTo>
                  <a:pt x="240" y="193"/>
                </a:lnTo>
                <a:lnTo>
                  <a:pt x="235" y="192"/>
                </a:lnTo>
                <a:lnTo>
                  <a:pt x="229" y="191"/>
                </a:lnTo>
                <a:lnTo>
                  <a:pt x="222" y="193"/>
                </a:lnTo>
                <a:lnTo>
                  <a:pt x="221" y="190"/>
                </a:lnTo>
                <a:lnTo>
                  <a:pt x="215" y="185"/>
                </a:lnTo>
                <a:lnTo>
                  <a:pt x="210" y="187"/>
                </a:lnTo>
                <a:lnTo>
                  <a:pt x="204" y="183"/>
                </a:lnTo>
                <a:lnTo>
                  <a:pt x="206" y="178"/>
                </a:lnTo>
                <a:lnTo>
                  <a:pt x="204" y="178"/>
                </a:lnTo>
                <a:lnTo>
                  <a:pt x="198" y="174"/>
                </a:lnTo>
                <a:lnTo>
                  <a:pt x="191" y="168"/>
                </a:lnTo>
                <a:lnTo>
                  <a:pt x="185" y="162"/>
                </a:lnTo>
                <a:lnTo>
                  <a:pt x="179" y="162"/>
                </a:lnTo>
                <a:lnTo>
                  <a:pt x="181" y="157"/>
                </a:lnTo>
                <a:lnTo>
                  <a:pt x="179" y="157"/>
                </a:lnTo>
                <a:lnTo>
                  <a:pt x="173" y="155"/>
                </a:lnTo>
                <a:lnTo>
                  <a:pt x="168" y="157"/>
                </a:lnTo>
                <a:lnTo>
                  <a:pt x="165" y="161"/>
                </a:lnTo>
                <a:lnTo>
                  <a:pt x="161" y="168"/>
                </a:lnTo>
                <a:lnTo>
                  <a:pt x="154" y="166"/>
                </a:lnTo>
                <a:lnTo>
                  <a:pt x="149" y="163"/>
                </a:lnTo>
                <a:lnTo>
                  <a:pt x="143" y="162"/>
                </a:lnTo>
                <a:lnTo>
                  <a:pt x="137" y="163"/>
                </a:lnTo>
                <a:lnTo>
                  <a:pt x="130" y="162"/>
                </a:lnTo>
                <a:lnTo>
                  <a:pt x="124" y="168"/>
                </a:lnTo>
                <a:lnTo>
                  <a:pt x="118" y="165"/>
                </a:lnTo>
                <a:lnTo>
                  <a:pt x="114" y="163"/>
                </a:lnTo>
                <a:lnTo>
                  <a:pt x="109" y="161"/>
                </a:lnTo>
                <a:lnTo>
                  <a:pt x="107" y="161"/>
                </a:lnTo>
                <a:lnTo>
                  <a:pt x="109" y="157"/>
                </a:lnTo>
                <a:lnTo>
                  <a:pt x="110" y="153"/>
                </a:lnTo>
                <a:lnTo>
                  <a:pt x="115" y="146"/>
                </a:lnTo>
                <a:lnTo>
                  <a:pt x="117" y="139"/>
                </a:lnTo>
                <a:lnTo>
                  <a:pt x="117" y="133"/>
                </a:lnTo>
                <a:lnTo>
                  <a:pt x="115" y="126"/>
                </a:lnTo>
                <a:lnTo>
                  <a:pt x="111" y="119"/>
                </a:lnTo>
                <a:lnTo>
                  <a:pt x="107" y="112"/>
                </a:lnTo>
                <a:lnTo>
                  <a:pt x="105" y="105"/>
                </a:lnTo>
                <a:lnTo>
                  <a:pt x="102" y="98"/>
                </a:lnTo>
                <a:lnTo>
                  <a:pt x="98" y="92"/>
                </a:lnTo>
                <a:lnTo>
                  <a:pt x="96" y="85"/>
                </a:lnTo>
                <a:lnTo>
                  <a:pt x="94" y="78"/>
                </a:lnTo>
                <a:lnTo>
                  <a:pt x="92" y="71"/>
                </a:lnTo>
                <a:lnTo>
                  <a:pt x="86" y="64"/>
                </a:lnTo>
                <a:lnTo>
                  <a:pt x="80" y="63"/>
                </a:lnTo>
                <a:lnTo>
                  <a:pt x="73" y="62"/>
                </a:lnTo>
                <a:lnTo>
                  <a:pt x="67" y="57"/>
                </a:lnTo>
                <a:lnTo>
                  <a:pt x="65" y="49"/>
                </a:lnTo>
                <a:lnTo>
                  <a:pt x="59" y="47"/>
                </a:lnTo>
                <a:lnTo>
                  <a:pt x="53" y="41"/>
                </a:lnTo>
                <a:lnTo>
                  <a:pt x="47" y="39"/>
                </a:lnTo>
                <a:lnTo>
                  <a:pt x="40" y="38"/>
                </a:lnTo>
                <a:lnTo>
                  <a:pt x="34" y="37"/>
                </a:lnTo>
                <a:lnTo>
                  <a:pt x="28" y="36"/>
                </a:lnTo>
                <a:lnTo>
                  <a:pt x="22" y="33"/>
                </a:lnTo>
                <a:lnTo>
                  <a:pt x="17" y="28"/>
                </a:lnTo>
                <a:lnTo>
                  <a:pt x="12" y="20"/>
                </a:lnTo>
                <a:lnTo>
                  <a:pt x="6" y="17"/>
                </a:lnTo>
                <a:lnTo>
                  <a:pt x="0" y="1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79" name="Freeform 1513"/>
          <p:cNvSpPr>
            <a:spLocks/>
          </p:cNvSpPr>
          <p:nvPr/>
        </p:nvSpPr>
        <p:spPr bwMode="auto">
          <a:xfrm>
            <a:off x="5489575" y="4125913"/>
            <a:ext cx="0" cy="1587"/>
          </a:xfrm>
          <a:custGeom>
            <a:avLst/>
            <a:gdLst>
              <a:gd name="T0" fmla="*/ 0 w 4"/>
              <a:gd name="T1" fmla="*/ 0 h 5"/>
              <a:gd name="T2" fmla="*/ 0 w 4"/>
              <a:gd name="T3" fmla="*/ 0 h 5"/>
              <a:gd name="T4" fmla="*/ 0 w 4"/>
              <a:gd name="T5" fmla="*/ 0 h 5"/>
              <a:gd name="T6" fmla="*/ 0 w 4"/>
              <a:gd name="T7" fmla="*/ 0 h 5"/>
              <a:gd name="T8" fmla="*/ 0 60000 65536"/>
              <a:gd name="T9" fmla="*/ 0 60000 65536"/>
              <a:gd name="T10" fmla="*/ 0 60000 65536"/>
              <a:gd name="T11" fmla="*/ 0 60000 65536"/>
              <a:gd name="T12" fmla="*/ 0 w 4"/>
              <a:gd name="T13" fmla="*/ 0 h 5"/>
              <a:gd name="T14" fmla="*/ 0 w 4"/>
              <a:gd name="T15" fmla="*/ 5 h 5"/>
            </a:gdLst>
            <a:ahLst/>
            <a:cxnLst>
              <a:cxn ang="T8">
                <a:pos x="T0" y="T1"/>
              </a:cxn>
              <a:cxn ang="T9">
                <a:pos x="T2" y="T3"/>
              </a:cxn>
              <a:cxn ang="T10">
                <a:pos x="T4" y="T5"/>
              </a:cxn>
              <a:cxn ang="T11">
                <a:pos x="T6" y="T7"/>
              </a:cxn>
            </a:cxnLst>
            <a:rect l="T12" t="T13" r="T14" b="T15"/>
            <a:pathLst>
              <a:path w="4" h="5">
                <a:moveTo>
                  <a:pt x="0" y="0"/>
                </a:moveTo>
                <a:lnTo>
                  <a:pt x="4" y="4"/>
                </a:lnTo>
                <a:lnTo>
                  <a:pt x="2" y="5"/>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0" name="Freeform 1514"/>
          <p:cNvSpPr>
            <a:spLocks/>
          </p:cNvSpPr>
          <p:nvPr/>
        </p:nvSpPr>
        <p:spPr bwMode="auto">
          <a:xfrm>
            <a:off x="5487988" y="4127500"/>
            <a:ext cx="1587" cy="4763"/>
          </a:xfrm>
          <a:custGeom>
            <a:avLst/>
            <a:gdLst>
              <a:gd name="T0" fmla="*/ 0 w 6"/>
              <a:gd name="T1" fmla="*/ 0 h 9"/>
              <a:gd name="T2" fmla="*/ 0 w 6"/>
              <a:gd name="T3" fmla="*/ 0 h 9"/>
              <a:gd name="T4" fmla="*/ 0 w 6"/>
              <a:gd name="T5" fmla="*/ 0 h 9"/>
              <a:gd name="T6" fmla="*/ 0 w 6"/>
              <a:gd name="T7" fmla="*/ 0 h 9"/>
              <a:gd name="T8" fmla="*/ 0 w 6"/>
              <a:gd name="T9" fmla="*/ 0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0"/>
                </a:moveTo>
                <a:lnTo>
                  <a:pt x="6" y="1"/>
                </a:lnTo>
                <a:lnTo>
                  <a:pt x="6" y="9"/>
                </a:lnTo>
                <a:lnTo>
                  <a:pt x="0" y="5"/>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1" name="Freeform 1515"/>
          <p:cNvSpPr>
            <a:spLocks/>
          </p:cNvSpPr>
          <p:nvPr/>
        </p:nvSpPr>
        <p:spPr bwMode="auto">
          <a:xfrm>
            <a:off x="5657850" y="3254375"/>
            <a:ext cx="1588" cy="3175"/>
          </a:xfrm>
          <a:custGeom>
            <a:avLst/>
            <a:gdLst>
              <a:gd name="T0" fmla="*/ 0 w 2"/>
              <a:gd name="T1" fmla="*/ 0 h 5"/>
              <a:gd name="T2" fmla="*/ 500566144 w 2"/>
              <a:gd name="T3" fmla="*/ 0 h 5"/>
              <a:gd name="T4" fmla="*/ 500566144 w 2"/>
              <a:gd name="T5" fmla="*/ 0 h 5"/>
              <a:gd name="T6" fmla="*/ 0 w 2"/>
              <a:gd name="T7" fmla="*/ 0 h 5"/>
              <a:gd name="T8" fmla="*/ 0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0" y="5"/>
                </a:moveTo>
                <a:lnTo>
                  <a:pt x="1" y="5"/>
                </a:lnTo>
                <a:lnTo>
                  <a:pt x="2" y="4"/>
                </a:lnTo>
                <a:lnTo>
                  <a:pt x="0" y="0"/>
                </a:lnTo>
                <a:lnTo>
                  <a:pt x="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2" name="Freeform 1516"/>
          <p:cNvSpPr>
            <a:spLocks/>
          </p:cNvSpPr>
          <p:nvPr/>
        </p:nvSpPr>
        <p:spPr bwMode="auto">
          <a:xfrm>
            <a:off x="5599113" y="3640138"/>
            <a:ext cx="55562" cy="57150"/>
          </a:xfrm>
          <a:custGeom>
            <a:avLst/>
            <a:gdLst>
              <a:gd name="T0" fmla="*/ 0 w 118"/>
              <a:gd name="T1" fmla="*/ 0 h 122"/>
              <a:gd name="T2" fmla="*/ 0 w 118"/>
              <a:gd name="T3" fmla="*/ 0 h 122"/>
              <a:gd name="T4" fmla="*/ 0 w 118"/>
              <a:gd name="T5" fmla="*/ 0 h 122"/>
              <a:gd name="T6" fmla="*/ 0 w 118"/>
              <a:gd name="T7" fmla="*/ 0 h 122"/>
              <a:gd name="T8" fmla="*/ 0 w 118"/>
              <a:gd name="T9" fmla="*/ 0 h 122"/>
              <a:gd name="T10" fmla="*/ 0 w 118"/>
              <a:gd name="T11" fmla="*/ 0 h 122"/>
              <a:gd name="T12" fmla="*/ 0 w 118"/>
              <a:gd name="T13" fmla="*/ 0 h 122"/>
              <a:gd name="T14" fmla="*/ 0 w 118"/>
              <a:gd name="T15" fmla="*/ 0 h 122"/>
              <a:gd name="T16" fmla="*/ 0 w 118"/>
              <a:gd name="T17" fmla="*/ 0 h 122"/>
              <a:gd name="T18" fmla="*/ 0 w 118"/>
              <a:gd name="T19" fmla="*/ 0 h 122"/>
              <a:gd name="T20" fmla="*/ 0 w 118"/>
              <a:gd name="T21" fmla="*/ 0 h 122"/>
              <a:gd name="T22" fmla="*/ 0 w 118"/>
              <a:gd name="T23" fmla="*/ 0 h 122"/>
              <a:gd name="T24" fmla="*/ 0 w 118"/>
              <a:gd name="T25" fmla="*/ 0 h 122"/>
              <a:gd name="T26" fmla="*/ 0 w 118"/>
              <a:gd name="T27" fmla="*/ 0 h 122"/>
              <a:gd name="T28" fmla="*/ 0 w 118"/>
              <a:gd name="T29" fmla="*/ 0 h 122"/>
              <a:gd name="T30" fmla="*/ 0 w 118"/>
              <a:gd name="T31" fmla="*/ 0 h 122"/>
              <a:gd name="T32" fmla="*/ 0 w 118"/>
              <a:gd name="T33" fmla="*/ 0 h 122"/>
              <a:gd name="T34" fmla="*/ 0 w 118"/>
              <a:gd name="T35" fmla="*/ 0 h 122"/>
              <a:gd name="T36" fmla="*/ 0 w 118"/>
              <a:gd name="T37" fmla="*/ 0 h 122"/>
              <a:gd name="T38" fmla="*/ 0 w 118"/>
              <a:gd name="T39" fmla="*/ 0 h 122"/>
              <a:gd name="T40" fmla="*/ 0 w 118"/>
              <a:gd name="T41" fmla="*/ 0 h 122"/>
              <a:gd name="T42" fmla="*/ 0 w 118"/>
              <a:gd name="T43" fmla="*/ 0 h 122"/>
              <a:gd name="T44" fmla="*/ 0 w 118"/>
              <a:gd name="T45" fmla="*/ 0 h 122"/>
              <a:gd name="T46" fmla="*/ 0 w 118"/>
              <a:gd name="T47" fmla="*/ 0 h 122"/>
              <a:gd name="T48" fmla="*/ 0 w 118"/>
              <a:gd name="T49" fmla="*/ 0 h 122"/>
              <a:gd name="T50" fmla="*/ 0 w 118"/>
              <a:gd name="T51" fmla="*/ 0 h 122"/>
              <a:gd name="T52" fmla="*/ 0 w 118"/>
              <a:gd name="T53" fmla="*/ 0 h 122"/>
              <a:gd name="T54" fmla="*/ 0 w 118"/>
              <a:gd name="T55" fmla="*/ 0 h 122"/>
              <a:gd name="T56" fmla="*/ 0 w 118"/>
              <a:gd name="T57" fmla="*/ 0 h 122"/>
              <a:gd name="T58" fmla="*/ 0 w 118"/>
              <a:gd name="T59" fmla="*/ 0 h 122"/>
              <a:gd name="T60" fmla="*/ 0 w 118"/>
              <a:gd name="T61" fmla="*/ 0 h 122"/>
              <a:gd name="T62" fmla="*/ 0 w 118"/>
              <a:gd name="T63" fmla="*/ 0 h 122"/>
              <a:gd name="T64" fmla="*/ 0 w 118"/>
              <a:gd name="T65" fmla="*/ 0 h 122"/>
              <a:gd name="T66" fmla="*/ 0 w 118"/>
              <a:gd name="T67" fmla="*/ 0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8"/>
              <a:gd name="T103" fmla="*/ 0 h 122"/>
              <a:gd name="T104" fmla="*/ 118 w 118"/>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8" h="122">
                <a:moveTo>
                  <a:pt x="0" y="77"/>
                </a:moveTo>
                <a:lnTo>
                  <a:pt x="1" y="76"/>
                </a:lnTo>
                <a:lnTo>
                  <a:pt x="6" y="71"/>
                </a:lnTo>
                <a:lnTo>
                  <a:pt x="6" y="68"/>
                </a:lnTo>
                <a:lnTo>
                  <a:pt x="8" y="68"/>
                </a:lnTo>
                <a:lnTo>
                  <a:pt x="8" y="66"/>
                </a:lnTo>
                <a:lnTo>
                  <a:pt x="11" y="59"/>
                </a:lnTo>
                <a:lnTo>
                  <a:pt x="14" y="52"/>
                </a:lnTo>
                <a:lnTo>
                  <a:pt x="18" y="48"/>
                </a:lnTo>
                <a:lnTo>
                  <a:pt x="21" y="41"/>
                </a:lnTo>
                <a:lnTo>
                  <a:pt x="24" y="34"/>
                </a:lnTo>
                <a:lnTo>
                  <a:pt x="25" y="27"/>
                </a:lnTo>
                <a:lnTo>
                  <a:pt x="27" y="20"/>
                </a:lnTo>
                <a:lnTo>
                  <a:pt x="28" y="14"/>
                </a:lnTo>
                <a:lnTo>
                  <a:pt x="31" y="7"/>
                </a:lnTo>
                <a:lnTo>
                  <a:pt x="33" y="4"/>
                </a:lnTo>
                <a:lnTo>
                  <a:pt x="39" y="3"/>
                </a:lnTo>
                <a:lnTo>
                  <a:pt x="45" y="0"/>
                </a:lnTo>
                <a:lnTo>
                  <a:pt x="65" y="0"/>
                </a:lnTo>
                <a:lnTo>
                  <a:pt x="66" y="1"/>
                </a:lnTo>
                <a:lnTo>
                  <a:pt x="72" y="3"/>
                </a:lnTo>
                <a:lnTo>
                  <a:pt x="79" y="6"/>
                </a:lnTo>
                <a:lnTo>
                  <a:pt x="80" y="7"/>
                </a:lnTo>
                <a:lnTo>
                  <a:pt x="80" y="9"/>
                </a:lnTo>
                <a:lnTo>
                  <a:pt x="82" y="17"/>
                </a:lnTo>
                <a:lnTo>
                  <a:pt x="85" y="23"/>
                </a:lnTo>
                <a:lnTo>
                  <a:pt x="90" y="30"/>
                </a:lnTo>
                <a:lnTo>
                  <a:pt x="93" y="38"/>
                </a:lnTo>
                <a:lnTo>
                  <a:pt x="91" y="42"/>
                </a:lnTo>
                <a:lnTo>
                  <a:pt x="85" y="36"/>
                </a:lnTo>
                <a:lnTo>
                  <a:pt x="79" y="42"/>
                </a:lnTo>
                <a:lnTo>
                  <a:pt x="72" y="49"/>
                </a:lnTo>
                <a:lnTo>
                  <a:pt x="68" y="56"/>
                </a:lnTo>
                <a:lnTo>
                  <a:pt x="74" y="56"/>
                </a:lnTo>
                <a:lnTo>
                  <a:pt x="80" y="59"/>
                </a:lnTo>
                <a:lnTo>
                  <a:pt x="86" y="56"/>
                </a:lnTo>
                <a:lnTo>
                  <a:pt x="92" y="63"/>
                </a:lnTo>
                <a:lnTo>
                  <a:pt x="93" y="69"/>
                </a:lnTo>
                <a:lnTo>
                  <a:pt x="96" y="76"/>
                </a:lnTo>
                <a:lnTo>
                  <a:pt x="97" y="80"/>
                </a:lnTo>
                <a:lnTo>
                  <a:pt x="97" y="82"/>
                </a:lnTo>
                <a:lnTo>
                  <a:pt x="98" y="83"/>
                </a:lnTo>
                <a:lnTo>
                  <a:pt x="102" y="90"/>
                </a:lnTo>
                <a:lnTo>
                  <a:pt x="108" y="97"/>
                </a:lnTo>
                <a:lnTo>
                  <a:pt x="109" y="101"/>
                </a:lnTo>
                <a:lnTo>
                  <a:pt x="115" y="108"/>
                </a:lnTo>
                <a:lnTo>
                  <a:pt x="116" y="115"/>
                </a:lnTo>
                <a:lnTo>
                  <a:pt x="118" y="122"/>
                </a:lnTo>
                <a:lnTo>
                  <a:pt x="98" y="122"/>
                </a:lnTo>
                <a:lnTo>
                  <a:pt x="92" y="122"/>
                </a:lnTo>
                <a:lnTo>
                  <a:pt x="73" y="122"/>
                </a:lnTo>
                <a:lnTo>
                  <a:pt x="68" y="115"/>
                </a:lnTo>
                <a:lnTo>
                  <a:pt x="65" y="108"/>
                </a:lnTo>
                <a:lnTo>
                  <a:pt x="64" y="103"/>
                </a:lnTo>
                <a:lnTo>
                  <a:pt x="61" y="96"/>
                </a:lnTo>
                <a:lnTo>
                  <a:pt x="61" y="95"/>
                </a:lnTo>
                <a:lnTo>
                  <a:pt x="57" y="88"/>
                </a:lnTo>
                <a:lnTo>
                  <a:pt x="57" y="87"/>
                </a:lnTo>
                <a:lnTo>
                  <a:pt x="50" y="85"/>
                </a:lnTo>
                <a:lnTo>
                  <a:pt x="43" y="84"/>
                </a:lnTo>
                <a:lnTo>
                  <a:pt x="37" y="83"/>
                </a:lnTo>
                <a:lnTo>
                  <a:pt x="31" y="82"/>
                </a:lnTo>
                <a:lnTo>
                  <a:pt x="25" y="82"/>
                </a:lnTo>
                <a:lnTo>
                  <a:pt x="19" y="81"/>
                </a:lnTo>
                <a:lnTo>
                  <a:pt x="12" y="80"/>
                </a:lnTo>
                <a:lnTo>
                  <a:pt x="10" y="79"/>
                </a:lnTo>
                <a:lnTo>
                  <a:pt x="4" y="79"/>
                </a:lnTo>
                <a:lnTo>
                  <a:pt x="1" y="77"/>
                </a:lnTo>
                <a:lnTo>
                  <a:pt x="0" y="7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3" name="Freeform 1517"/>
          <p:cNvSpPr>
            <a:spLocks/>
          </p:cNvSpPr>
          <p:nvPr/>
        </p:nvSpPr>
        <p:spPr bwMode="auto">
          <a:xfrm>
            <a:off x="5689600" y="3741738"/>
            <a:ext cx="6350" cy="1587"/>
          </a:xfrm>
          <a:custGeom>
            <a:avLst/>
            <a:gdLst>
              <a:gd name="T0" fmla="*/ 0 w 11"/>
              <a:gd name="T1" fmla="*/ 0 h 4"/>
              <a:gd name="T2" fmla="*/ 0 w 11"/>
              <a:gd name="T3" fmla="*/ 0 h 4"/>
              <a:gd name="T4" fmla="*/ 0 w 11"/>
              <a:gd name="T5" fmla="*/ 0 h 4"/>
              <a:gd name="T6" fmla="*/ 0 w 11"/>
              <a:gd name="T7" fmla="*/ 0 h 4"/>
              <a:gd name="T8" fmla="*/ 0 w 11"/>
              <a:gd name="T9" fmla="*/ 0 h 4"/>
              <a:gd name="T10" fmla="*/ 0 w 11"/>
              <a:gd name="T11" fmla="*/ 0 h 4"/>
              <a:gd name="T12" fmla="*/ 0 60000 65536"/>
              <a:gd name="T13" fmla="*/ 0 60000 65536"/>
              <a:gd name="T14" fmla="*/ 0 60000 65536"/>
              <a:gd name="T15" fmla="*/ 0 60000 65536"/>
              <a:gd name="T16" fmla="*/ 0 60000 65536"/>
              <a:gd name="T17" fmla="*/ 0 60000 65536"/>
              <a:gd name="T18" fmla="*/ 0 w 11"/>
              <a:gd name="T19" fmla="*/ 0 h 4"/>
              <a:gd name="T20" fmla="*/ 11 w 11"/>
              <a:gd name="T21" fmla="*/ 4 h 4"/>
            </a:gdLst>
            <a:ahLst/>
            <a:cxnLst>
              <a:cxn ang="T12">
                <a:pos x="T0" y="T1"/>
              </a:cxn>
              <a:cxn ang="T13">
                <a:pos x="T2" y="T3"/>
              </a:cxn>
              <a:cxn ang="T14">
                <a:pos x="T4" y="T5"/>
              </a:cxn>
              <a:cxn ang="T15">
                <a:pos x="T6" y="T7"/>
              </a:cxn>
              <a:cxn ang="T16">
                <a:pos x="T8" y="T9"/>
              </a:cxn>
              <a:cxn ang="T17">
                <a:pos x="T10" y="T11"/>
              </a:cxn>
            </a:cxnLst>
            <a:rect l="T18" t="T19" r="T20" b="T21"/>
            <a:pathLst>
              <a:path w="11" h="4">
                <a:moveTo>
                  <a:pt x="0" y="4"/>
                </a:moveTo>
                <a:lnTo>
                  <a:pt x="4" y="0"/>
                </a:lnTo>
                <a:lnTo>
                  <a:pt x="10" y="2"/>
                </a:lnTo>
                <a:lnTo>
                  <a:pt x="11" y="4"/>
                </a:lnTo>
                <a:lnTo>
                  <a:pt x="5" y="4"/>
                </a:lnTo>
                <a:lnTo>
                  <a:pt x="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4" name="Freeform 1518"/>
          <p:cNvSpPr>
            <a:spLocks/>
          </p:cNvSpPr>
          <p:nvPr/>
        </p:nvSpPr>
        <p:spPr bwMode="auto">
          <a:xfrm>
            <a:off x="6245225" y="3438525"/>
            <a:ext cx="825500" cy="1016000"/>
          </a:xfrm>
          <a:custGeom>
            <a:avLst/>
            <a:gdLst>
              <a:gd name="T0" fmla="*/ 0 w 1747"/>
              <a:gd name="T1" fmla="*/ 0 h 2166"/>
              <a:gd name="T2" fmla="*/ 0 w 1747"/>
              <a:gd name="T3" fmla="*/ 0 h 2166"/>
              <a:gd name="T4" fmla="*/ 0 w 1747"/>
              <a:gd name="T5" fmla="*/ 0 h 2166"/>
              <a:gd name="T6" fmla="*/ 0 w 1747"/>
              <a:gd name="T7" fmla="*/ 0 h 2166"/>
              <a:gd name="T8" fmla="*/ 0 w 1747"/>
              <a:gd name="T9" fmla="*/ 0 h 2166"/>
              <a:gd name="T10" fmla="*/ 0 w 1747"/>
              <a:gd name="T11" fmla="*/ 0 h 2166"/>
              <a:gd name="T12" fmla="*/ 0 w 1747"/>
              <a:gd name="T13" fmla="*/ 0 h 2166"/>
              <a:gd name="T14" fmla="*/ 0 w 1747"/>
              <a:gd name="T15" fmla="*/ 0 h 2166"/>
              <a:gd name="T16" fmla="*/ 0 w 1747"/>
              <a:gd name="T17" fmla="*/ 0 h 2166"/>
              <a:gd name="T18" fmla="*/ 0 w 1747"/>
              <a:gd name="T19" fmla="*/ 0 h 2166"/>
              <a:gd name="T20" fmla="*/ 0 w 1747"/>
              <a:gd name="T21" fmla="*/ 0 h 2166"/>
              <a:gd name="T22" fmla="*/ 0 w 1747"/>
              <a:gd name="T23" fmla="*/ 0 h 2166"/>
              <a:gd name="T24" fmla="*/ 0 w 1747"/>
              <a:gd name="T25" fmla="*/ 0 h 2166"/>
              <a:gd name="T26" fmla="*/ 0 w 1747"/>
              <a:gd name="T27" fmla="*/ 0 h 2166"/>
              <a:gd name="T28" fmla="*/ 0 w 1747"/>
              <a:gd name="T29" fmla="*/ 0 h 2166"/>
              <a:gd name="T30" fmla="*/ 0 w 1747"/>
              <a:gd name="T31" fmla="*/ 0 h 2166"/>
              <a:gd name="T32" fmla="*/ 0 w 1747"/>
              <a:gd name="T33" fmla="*/ 0 h 2166"/>
              <a:gd name="T34" fmla="*/ 0 w 1747"/>
              <a:gd name="T35" fmla="*/ 0 h 2166"/>
              <a:gd name="T36" fmla="*/ 0 w 1747"/>
              <a:gd name="T37" fmla="*/ 0 h 2166"/>
              <a:gd name="T38" fmla="*/ 0 w 1747"/>
              <a:gd name="T39" fmla="*/ 0 h 2166"/>
              <a:gd name="T40" fmla="*/ 0 w 1747"/>
              <a:gd name="T41" fmla="*/ 0 h 2166"/>
              <a:gd name="T42" fmla="*/ 0 w 1747"/>
              <a:gd name="T43" fmla="*/ 0 h 2166"/>
              <a:gd name="T44" fmla="*/ 0 w 1747"/>
              <a:gd name="T45" fmla="*/ 0 h 2166"/>
              <a:gd name="T46" fmla="*/ 0 w 1747"/>
              <a:gd name="T47" fmla="*/ 0 h 2166"/>
              <a:gd name="T48" fmla="*/ 0 w 1747"/>
              <a:gd name="T49" fmla="*/ 0 h 2166"/>
              <a:gd name="T50" fmla="*/ 0 w 1747"/>
              <a:gd name="T51" fmla="*/ 0 h 2166"/>
              <a:gd name="T52" fmla="*/ 0 w 1747"/>
              <a:gd name="T53" fmla="*/ 0 h 2166"/>
              <a:gd name="T54" fmla="*/ 0 w 1747"/>
              <a:gd name="T55" fmla="*/ 0 h 2166"/>
              <a:gd name="T56" fmla="*/ 0 w 1747"/>
              <a:gd name="T57" fmla="*/ 0 h 2166"/>
              <a:gd name="T58" fmla="*/ 0 w 1747"/>
              <a:gd name="T59" fmla="*/ 0 h 2166"/>
              <a:gd name="T60" fmla="*/ 0 w 1747"/>
              <a:gd name="T61" fmla="*/ 0 h 2166"/>
              <a:gd name="T62" fmla="*/ 0 w 1747"/>
              <a:gd name="T63" fmla="*/ 0 h 2166"/>
              <a:gd name="T64" fmla="*/ 0 w 1747"/>
              <a:gd name="T65" fmla="*/ 0 h 2166"/>
              <a:gd name="T66" fmla="*/ 0 w 1747"/>
              <a:gd name="T67" fmla="*/ 0 h 2166"/>
              <a:gd name="T68" fmla="*/ 0 w 1747"/>
              <a:gd name="T69" fmla="*/ 0 h 2166"/>
              <a:gd name="T70" fmla="*/ 0 w 1747"/>
              <a:gd name="T71" fmla="*/ 0 h 2166"/>
              <a:gd name="T72" fmla="*/ 0 w 1747"/>
              <a:gd name="T73" fmla="*/ 0 h 2166"/>
              <a:gd name="T74" fmla="*/ 0 w 1747"/>
              <a:gd name="T75" fmla="*/ 0 h 2166"/>
              <a:gd name="T76" fmla="*/ 0 w 1747"/>
              <a:gd name="T77" fmla="*/ 0 h 2166"/>
              <a:gd name="T78" fmla="*/ 0 w 1747"/>
              <a:gd name="T79" fmla="*/ 0 h 2166"/>
              <a:gd name="T80" fmla="*/ 0 w 1747"/>
              <a:gd name="T81" fmla="*/ 0 h 2166"/>
              <a:gd name="T82" fmla="*/ 0 w 1747"/>
              <a:gd name="T83" fmla="*/ 0 h 2166"/>
              <a:gd name="T84" fmla="*/ 0 w 1747"/>
              <a:gd name="T85" fmla="*/ 0 h 2166"/>
              <a:gd name="T86" fmla="*/ 0 w 1747"/>
              <a:gd name="T87" fmla="*/ 0 h 2166"/>
              <a:gd name="T88" fmla="*/ 0 w 1747"/>
              <a:gd name="T89" fmla="*/ 0 h 2166"/>
              <a:gd name="T90" fmla="*/ 0 w 1747"/>
              <a:gd name="T91" fmla="*/ 0 h 2166"/>
              <a:gd name="T92" fmla="*/ 0 w 1747"/>
              <a:gd name="T93" fmla="*/ 0 h 2166"/>
              <a:gd name="T94" fmla="*/ 0 w 1747"/>
              <a:gd name="T95" fmla="*/ 0 h 2166"/>
              <a:gd name="T96" fmla="*/ 0 w 1747"/>
              <a:gd name="T97" fmla="*/ 0 h 2166"/>
              <a:gd name="T98" fmla="*/ 0 w 1747"/>
              <a:gd name="T99" fmla="*/ 0 h 2166"/>
              <a:gd name="T100" fmla="*/ 0 w 1747"/>
              <a:gd name="T101" fmla="*/ 0 h 2166"/>
              <a:gd name="T102" fmla="*/ 0 w 1747"/>
              <a:gd name="T103" fmla="*/ 0 h 2166"/>
              <a:gd name="T104" fmla="*/ 0 w 1747"/>
              <a:gd name="T105" fmla="*/ 0 h 2166"/>
              <a:gd name="T106" fmla="*/ 0 w 1747"/>
              <a:gd name="T107" fmla="*/ 0 h 2166"/>
              <a:gd name="T108" fmla="*/ 0 w 1747"/>
              <a:gd name="T109" fmla="*/ 0 h 2166"/>
              <a:gd name="T110" fmla="*/ 0 w 1747"/>
              <a:gd name="T111" fmla="*/ 0 h 2166"/>
              <a:gd name="T112" fmla="*/ 0 w 1747"/>
              <a:gd name="T113" fmla="*/ 0 h 2166"/>
              <a:gd name="T114" fmla="*/ 0 w 1747"/>
              <a:gd name="T115" fmla="*/ 0 h 2166"/>
              <a:gd name="T116" fmla="*/ 0 w 1747"/>
              <a:gd name="T117" fmla="*/ 0 h 2166"/>
              <a:gd name="T118" fmla="*/ 0 w 1747"/>
              <a:gd name="T119" fmla="*/ 0 h 2166"/>
              <a:gd name="T120" fmla="*/ 0 w 1747"/>
              <a:gd name="T121" fmla="*/ 0 h 2166"/>
              <a:gd name="T122" fmla="*/ 0 w 1747"/>
              <a:gd name="T123" fmla="*/ 0 h 2166"/>
              <a:gd name="T124" fmla="*/ 0 w 1747"/>
              <a:gd name="T125" fmla="*/ 0 h 21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47"/>
              <a:gd name="T190" fmla="*/ 0 h 2166"/>
              <a:gd name="T191" fmla="*/ 1747 w 1747"/>
              <a:gd name="T192" fmla="*/ 2166 h 21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47" h="2166">
                <a:moveTo>
                  <a:pt x="1" y="927"/>
                </a:moveTo>
                <a:lnTo>
                  <a:pt x="1" y="921"/>
                </a:lnTo>
                <a:lnTo>
                  <a:pt x="5" y="914"/>
                </a:lnTo>
                <a:lnTo>
                  <a:pt x="10" y="913"/>
                </a:lnTo>
                <a:lnTo>
                  <a:pt x="17" y="912"/>
                </a:lnTo>
                <a:lnTo>
                  <a:pt x="30" y="912"/>
                </a:lnTo>
                <a:lnTo>
                  <a:pt x="33" y="905"/>
                </a:lnTo>
                <a:lnTo>
                  <a:pt x="32" y="898"/>
                </a:lnTo>
                <a:lnTo>
                  <a:pt x="32" y="891"/>
                </a:lnTo>
                <a:lnTo>
                  <a:pt x="31" y="884"/>
                </a:lnTo>
                <a:lnTo>
                  <a:pt x="31" y="883"/>
                </a:lnTo>
                <a:lnTo>
                  <a:pt x="37" y="886"/>
                </a:lnTo>
                <a:lnTo>
                  <a:pt x="43" y="883"/>
                </a:lnTo>
                <a:lnTo>
                  <a:pt x="48" y="888"/>
                </a:lnTo>
                <a:lnTo>
                  <a:pt x="51" y="886"/>
                </a:lnTo>
                <a:lnTo>
                  <a:pt x="58" y="888"/>
                </a:lnTo>
                <a:lnTo>
                  <a:pt x="61" y="888"/>
                </a:lnTo>
                <a:lnTo>
                  <a:pt x="67" y="886"/>
                </a:lnTo>
                <a:lnTo>
                  <a:pt x="73" y="887"/>
                </a:lnTo>
                <a:lnTo>
                  <a:pt x="79" y="887"/>
                </a:lnTo>
                <a:lnTo>
                  <a:pt x="85" y="888"/>
                </a:lnTo>
                <a:lnTo>
                  <a:pt x="90" y="894"/>
                </a:lnTo>
                <a:lnTo>
                  <a:pt x="96" y="896"/>
                </a:lnTo>
                <a:lnTo>
                  <a:pt x="108" y="896"/>
                </a:lnTo>
                <a:lnTo>
                  <a:pt x="113" y="894"/>
                </a:lnTo>
                <a:lnTo>
                  <a:pt x="113" y="891"/>
                </a:lnTo>
                <a:lnTo>
                  <a:pt x="116" y="884"/>
                </a:lnTo>
                <a:lnTo>
                  <a:pt x="122" y="882"/>
                </a:lnTo>
                <a:lnTo>
                  <a:pt x="127" y="880"/>
                </a:lnTo>
                <a:lnTo>
                  <a:pt x="133" y="876"/>
                </a:lnTo>
                <a:lnTo>
                  <a:pt x="139" y="875"/>
                </a:lnTo>
                <a:lnTo>
                  <a:pt x="143" y="882"/>
                </a:lnTo>
                <a:lnTo>
                  <a:pt x="147" y="888"/>
                </a:lnTo>
                <a:lnTo>
                  <a:pt x="153" y="890"/>
                </a:lnTo>
                <a:lnTo>
                  <a:pt x="158" y="890"/>
                </a:lnTo>
                <a:lnTo>
                  <a:pt x="162" y="882"/>
                </a:lnTo>
                <a:lnTo>
                  <a:pt x="169" y="881"/>
                </a:lnTo>
                <a:lnTo>
                  <a:pt x="175" y="876"/>
                </a:lnTo>
                <a:lnTo>
                  <a:pt x="169" y="873"/>
                </a:lnTo>
                <a:lnTo>
                  <a:pt x="168" y="866"/>
                </a:lnTo>
                <a:lnTo>
                  <a:pt x="166" y="859"/>
                </a:lnTo>
                <a:lnTo>
                  <a:pt x="172" y="855"/>
                </a:lnTo>
                <a:lnTo>
                  <a:pt x="168" y="848"/>
                </a:lnTo>
                <a:lnTo>
                  <a:pt x="165" y="842"/>
                </a:lnTo>
                <a:lnTo>
                  <a:pt x="161" y="834"/>
                </a:lnTo>
                <a:lnTo>
                  <a:pt x="159" y="830"/>
                </a:lnTo>
                <a:lnTo>
                  <a:pt x="157" y="823"/>
                </a:lnTo>
                <a:lnTo>
                  <a:pt x="155" y="817"/>
                </a:lnTo>
                <a:lnTo>
                  <a:pt x="149" y="810"/>
                </a:lnTo>
                <a:lnTo>
                  <a:pt x="145" y="803"/>
                </a:lnTo>
                <a:lnTo>
                  <a:pt x="140" y="797"/>
                </a:lnTo>
                <a:lnTo>
                  <a:pt x="139" y="789"/>
                </a:lnTo>
                <a:lnTo>
                  <a:pt x="139" y="783"/>
                </a:lnTo>
                <a:lnTo>
                  <a:pt x="138" y="776"/>
                </a:lnTo>
                <a:lnTo>
                  <a:pt x="132" y="774"/>
                </a:lnTo>
                <a:lnTo>
                  <a:pt x="126" y="776"/>
                </a:lnTo>
                <a:lnTo>
                  <a:pt x="120" y="777"/>
                </a:lnTo>
                <a:lnTo>
                  <a:pt x="113" y="774"/>
                </a:lnTo>
                <a:lnTo>
                  <a:pt x="108" y="766"/>
                </a:lnTo>
                <a:lnTo>
                  <a:pt x="103" y="759"/>
                </a:lnTo>
                <a:lnTo>
                  <a:pt x="99" y="752"/>
                </a:lnTo>
                <a:lnTo>
                  <a:pt x="99" y="745"/>
                </a:lnTo>
                <a:lnTo>
                  <a:pt x="101" y="738"/>
                </a:lnTo>
                <a:lnTo>
                  <a:pt x="102" y="731"/>
                </a:lnTo>
                <a:lnTo>
                  <a:pt x="101" y="725"/>
                </a:lnTo>
                <a:lnTo>
                  <a:pt x="101" y="712"/>
                </a:lnTo>
                <a:lnTo>
                  <a:pt x="96" y="705"/>
                </a:lnTo>
                <a:lnTo>
                  <a:pt x="90" y="704"/>
                </a:lnTo>
                <a:lnTo>
                  <a:pt x="89" y="704"/>
                </a:lnTo>
                <a:lnTo>
                  <a:pt x="87" y="704"/>
                </a:lnTo>
                <a:lnTo>
                  <a:pt x="80" y="705"/>
                </a:lnTo>
                <a:lnTo>
                  <a:pt x="74" y="702"/>
                </a:lnTo>
                <a:lnTo>
                  <a:pt x="68" y="697"/>
                </a:lnTo>
                <a:lnTo>
                  <a:pt x="62" y="694"/>
                </a:lnTo>
                <a:lnTo>
                  <a:pt x="56" y="688"/>
                </a:lnTo>
                <a:lnTo>
                  <a:pt x="56" y="674"/>
                </a:lnTo>
                <a:lnTo>
                  <a:pt x="56" y="668"/>
                </a:lnTo>
                <a:lnTo>
                  <a:pt x="57" y="661"/>
                </a:lnTo>
                <a:lnTo>
                  <a:pt x="61" y="654"/>
                </a:lnTo>
                <a:lnTo>
                  <a:pt x="67" y="648"/>
                </a:lnTo>
                <a:lnTo>
                  <a:pt x="71" y="641"/>
                </a:lnTo>
                <a:lnTo>
                  <a:pt x="75" y="634"/>
                </a:lnTo>
                <a:lnTo>
                  <a:pt x="79" y="628"/>
                </a:lnTo>
                <a:lnTo>
                  <a:pt x="82" y="621"/>
                </a:lnTo>
                <a:lnTo>
                  <a:pt x="82" y="614"/>
                </a:lnTo>
                <a:lnTo>
                  <a:pt x="85" y="607"/>
                </a:lnTo>
                <a:lnTo>
                  <a:pt x="89" y="601"/>
                </a:lnTo>
                <a:lnTo>
                  <a:pt x="94" y="596"/>
                </a:lnTo>
                <a:lnTo>
                  <a:pt x="100" y="591"/>
                </a:lnTo>
                <a:lnTo>
                  <a:pt x="106" y="590"/>
                </a:lnTo>
                <a:lnTo>
                  <a:pt x="112" y="596"/>
                </a:lnTo>
                <a:lnTo>
                  <a:pt x="117" y="602"/>
                </a:lnTo>
                <a:lnTo>
                  <a:pt x="120" y="609"/>
                </a:lnTo>
                <a:lnTo>
                  <a:pt x="126" y="615"/>
                </a:lnTo>
                <a:lnTo>
                  <a:pt x="130" y="616"/>
                </a:lnTo>
                <a:lnTo>
                  <a:pt x="135" y="614"/>
                </a:lnTo>
                <a:lnTo>
                  <a:pt x="141" y="610"/>
                </a:lnTo>
                <a:lnTo>
                  <a:pt x="148" y="607"/>
                </a:lnTo>
                <a:lnTo>
                  <a:pt x="154" y="605"/>
                </a:lnTo>
                <a:lnTo>
                  <a:pt x="159" y="604"/>
                </a:lnTo>
                <a:lnTo>
                  <a:pt x="166" y="602"/>
                </a:lnTo>
                <a:lnTo>
                  <a:pt x="172" y="602"/>
                </a:lnTo>
                <a:lnTo>
                  <a:pt x="179" y="601"/>
                </a:lnTo>
                <a:lnTo>
                  <a:pt x="186" y="598"/>
                </a:lnTo>
                <a:lnTo>
                  <a:pt x="191" y="592"/>
                </a:lnTo>
                <a:lnTo>
                  <a:pt x="191" y="584"/>
                </a:lnTo>
                <a:lnTo>
                  <a:pt x="193" y="579"/>
                </a:lnTo>
                <a:lnTo>
                  <a:pt x="198" y="572"/>
                </a:lnTo>
                <a:lnTo>
                  <a:pt x="203" y="565"/>
                </a:lnTo>
                <a:lnTo>
                  <a:pt x="206" y="558"/>
                </a:lnTo>
                <a:lnTo>
                  <a:pt x="207" y="550"/>
                </a:lnTo>
                <a:lnTo>
                  <a:pt x="208" y="544"/>
                </a:lnTo>
                <a:lnTo>
                  <a:pt x="209" y="537"/>
                </a:lnTo>
                <a:lnTo>
                  <a:pt x="216" y="529"/>
                </a:lnTo>
                <a:lnTo>
                  <a:pt x="223" y="525"/>
                </a:lnTo>
                <a:lnTo>
                  <a:pt x="228" y="519"/>
                </a:lnTo>
                <a:lnTo>
                  <a:pt x="235" y="516"/>
                </a:lnTo>
                <a:lnTo>
                  <a:pt x="241" y="512"/>
                </a:lnTo>
                <a:lnTo>
                  <a:pt x="245" y="505"/>
                </a:lnTo>
                <a:lnTo>
                  <a:pt x="247" y="499"/>
                </a:lnTo>
                <a:lnTo>
                  <a:pt x="251" y="492"/>
                </a:lnTo>
                <a:lnTo>
                  <a:pt x="252" y="485"/>
                </a:lnTo>
                <a:lnTo>
                  <a:pt x="255" y="478"/>
                </a:lnTo>
                <a:lnTo>
                  <a:pt x="256" y="471"/>
                </a:lnTo>
                <a:lnTo>
                  <a:pt x="257" y="464"/>
                </a:lnTo>
                <a:lnTo>
                  <a:pt x="258" y="458"/>
                </a:lnTo>
                <a:lnTo>
                  <a:pt x="258" y="456"/>
                </a:lnTo>
                <a:lnTo>
                  <a:pt x="259" y="450"/>
                </a:lnTo>
                <a:lnTo>
                  <a:pt x="260" y="443"/>
                </a:lnTo>
                <a:lnTo>
                  <a:pt x="267" y="436"/>
                </a:lnTo>
                <a:lnTo>
                  <a:pt x="268" y="435"/>
                </a:lnTo>
                <a:lnTo>
                  <a:pt x="275" y="432"/>
                </a:lnTo>
                <a:lnTo>
                  <a:pt x="280" y="430"/>
                </a:lnTo>
                <a:lnTo>
                  <a:pt x="286" y="426"/>
                </a:lnTo>
                <a:lnTo>
                  <a:pt x="289" y="422"/>
                </a:lnTo>
                <a:lnTo>
                  <a:pt x="292" y="420"/>
                </a:lnTo>
                <a:lnTo>
                  <a:pt x="289" y="412"/>
                </a:lnTo>
                <a:lnTo>
                  <a:pt x="288" y="411"/>
                </a:lnTo>
                <a:lnTo>
                  <a:pt x="287" y="410"/>
                </a:lnTo>
                <a:lnTo>
                  <a:pt x="283" y="406"/>
                </a:lnTo>
                <a:lnTo>
                  <a:pt x="283" y="405"/>
                </a:lnTo>
                <a:lnTo>
                  <a:pt x="288" y="398"/>
                </a:lnTo>
                <a:lnTo>
                  <a:pt x="292" y="391"/>
                </a:lnTo>
                <a:lnTo>
                  <a:pt x="295" y="384"/>
                </a:lnTo>
                <a:lnTo>
                  <a:pt x="299" y="380"/>
                </a:lnTo>
                <a:lnTo>
                  <a:pt x="303" y="373"/>
                </a:lnTo>
                <a:lnTo>
                  <a:pt x="304" y="366"/>
                </a:lnTo>
                <a:lnTo>
                  <a:pt x="310" y="364"/>
                </a:lnTo>
                <a:lnTo>
                  <a:pt x="315" y="358"/>
                </a:lnTo>
                <a:lnTo>
                  <a:pt x="317" y="356"/>
                </a:lnTo>
                <a:lnTo>
                  <a:pt x="316" y="354"/>
                </a:lnTo>
                <a:lnTo>
                  <a:pt x="319" y="351"/>
                </a:lnTo>
                <a:lnTo>
                  <a:pt x="322" y="354"/>
                </a:lnTo>
                <a:lnTo>
                  <a:pt x="324" y="349"/>
                </a:lnTo>
                <a:lnTo>
                  <a:pt x="317" y="347"/>
                </a:lnTo>
                <a:lnTo>
                  <a:pt x="314" y="344"/>
                </a:lnTo>
                <a:lnTo>
                  <a:pt x="314" y="338"/>
                </a:lnTo>
                <a:lnTo>
                  <a:pt x="313" y="332"/>
                </a:lnTo>
                <a:lnTo>
                  <a:pt x="314" y="325"/>
                </a:lnTo>
                <a:lnTo>
                  <a:pt x="316" y="319"/>
                </a:lnTo>
                <a:lnTo>
                  <a:pt x="313" y="313"/>
                </a:lnTo>
                <a:lnTo>
                  <a:pt x="311" y="308"/>
                </a:lnTo>
                <a:lnTo>
                  <a:pt x="311" y="307"/>
                </a:lnTo>
                <a:lnTo>
                  <a:pt x="306" y="301"/>
                </a:lnTo>
                <a:lnTo>
                  <a:pt x="305" y="299"/>
                </a:lnTo>
                <a:lnTo>
                  <a:pt x="306" y="291"/>
                </a:lnTo>
                <a:lnTo>
                  <a:pt x="311" y="285"/>
                </a:lnTo>
                <a:lnTo>
                  <a:pt x="318" y="282"/>
                </a:lnTo>
                <a:lnTo>
                  <a:pt x="324" y="275"/>
                </a:lnTo>
                <a:lnTo>
                  <a:pt x="330" y="271"/>
                </a:lnTo>
                <a:lnTo>
                  <a:pt x="336" y="271"/>
                </a:lnTo>
                <a:lnTo>
                  <a:pt x="342" y="267"/>
                </a:lnTo>
                <a:lnTo>
                  <a:pt x="348" y="263"/>
                </a:lnTo>
                <a:lnTo>
                  <a:pt x="349" y="257"/>
                </a:lnTo>
                <a:lnTo>
                  <a:pt x="345" y="250"/>
                </a:lnTo>
                <a:lnTo>
                  <a:pt x="342" y="247"/>
                </a:lnTo>
                <a:lnTo>
                  <a:pt x="331" y="242"/>
                </a:lnTo>
                <a:lnTo>
                  <a:pt x="324" y="241"/>
                </a:lnTo>
                <a:lnTo>
                  <a:pt x="318" y="241"/>
                </a:lnTo>
                <a:lnTo>
                  <a:pt x="312" y="241"/>
                </a:lnTo>
                <a:lnTo>
                  <a:pt x="306" y="238"/>
                </a:lnTo>
                <a:lnTo>
                  <a:pt x="302" y="231"/>
                </a:lnTo>
                <a:lnTo>
                  <a:pt x="302" y="230"/>
                </a:lnTo>
                <a:lnTo>
                  <a:pt x="302" y="223"/>
                </a:lnTo>
                <a:lnTo>
                  <a:pt x="298" y="217"/>
                </a:lnTo>
                <a:lnTo>
                  <a:pt x="291" y="218"/>
                </a:lnTo>
                <a:lnTo>
                  <a:pt x="291" y="217"/>
                </a:lnTo>
                <a:lnTo>
                  <a:pt x="284" y="216"/>
                </a:lnTo>
                <a:lnTo>
                  <a:pt x="279" y="212"/>
                </a:lnTo>
                <a:lnTo>
                  <a:pt x="280" y="211"/>
                </a:lnTo>
                <a:lnTo>
                  <a:pt x="279" y="203"/>
                </a:lnTo>
                <a:lnTo>
                  <a:pt x="275" y="197"/>
                </a:lnTo>
                <a:lnTo>
                  <a:pt x="268" y="195"/>
                </a:lnTo>
                <a:lnTo>
                  <a:pt x="262" y="189"/>
                </a:lnTo>
                <a:lnTo>
                  <a:pt x="260" y="187"/>
                </a:lnTo>
                <a:lnTo>
                  <a:pt x="254" y="182"/>
                </a:lnTo>
                <a:lnTo>
                  <a:pt x="255" y="174"/>
                </a:lnTo>
                <a:lnTo>
                  <a:pt x="259" y="169"/>
                </a:lnTo>
                <a:lnTo>
                  <a:pt x="259" y="162"/>
                </a:lnTo>
                <a:lnTo>
                  <a:pt x="259" y="155"/>
                </a:lnTo>
                <a:lnTo>
                  <a:pt x="253" y="150"/>
                </a:lnTo>
                <a:lnTo>
                  <a:pt x="247" y="146"/>
                </a:lnTo>
                <a:lnTo>
                  <a:pt x="245" y="141"/>
                </a:lnTo>
                <a:lnTo>
                  <a:pt x="245" y="140"/>
                </a:lnTo>
                <a:lnTo>
                  <a:pt x="245" y="138"/>
                </a:lnTo>
                <a:lnTo>
                  <a:pt x="249" y="131"/>
                </a:lnTo>
                <a:lnTo>
                  <a:pt x="253" y="131"/>
                </a:lnTo>
                <a:lnTo>
                  <a:pt x="259" y="125"/>
                </a:lnTo>
                <a:lnTo>
                  <a:pt x="257" y="118"/>
                </a:lnTo>
                <a:lnTo>
                  <a:pt x="252" y="118"/>
                </a:lnTo>
                <a:lnTo>
                  <a:pt x="246" y="117"/>
                </a:lnTo>
                <a:lnTo>
                  <a:pt x="245" y="117"/>
                </a:lnTo>
                <a:lnTo>
                  <a:pt x="240" y="117"/>
                </a:lnTo>
                <a:lnTo>
                  <a:pt x="235" y="112"/>
                </a:lnTo>
                <a:lnTo>
                  <a:pt x="235" y="110"/>
                </a:lnTo>
                <a:lnTo>
                  <a:pt x="240" y="104"/>
                </a:lnTo>
                <a:lnTo>
                  <a:pt x="237" y="98"/>
                </a:lnTo>
                <a:lnTo>
                  <a:pt x="231" y="94"/>
                </a:lnTo>
                <a:lnTo>
                  <a:pt x="224" y="91"/>
                </a:lnTo>
                <a:lnTo>
                  <a:pt x="224" y="85"/>
                </a:lnTo>
                <a:lnTo>
                  <a:pt x="226" y="79"/>
                </a:lnTo>
                <a:lnTo>
                  <a:pt x="229" y="72"/>
                </a:lnTo>
                <a:lnTo>
                  <a:pt x="231" y="65"/>
                </a:lnTo>
                <a:lnTo>
                  <a:pt x="239" y="64"/>
                </a:lnTo>
                <a:lnTo>
                  <a:pt x="244" y="60"/>
                </a:lnTo>
                <a:lnTo>
                  <a:pt x="251" y="57"/>
                </a:lnTo>
                <a:lnTo>
                  <a:pt x="253" y="57"/>
                </a:lnTo>
                <a:lnTo>
                  <a:pt x="260" y="60"/>
                </a:lnTo>
                <a:lnTo>
                  <a:pt x="267" y="61"/>
                </a:lnTo>
                <a:lnTo>
                  <a:pt x="273" y="64"/>
                </a:lnTo>
                <a:lnTo>
                  <a:pt x="284" y="66"/>
                </a:lnTo>
                <a:lnTo>
                  <a:pt x="285" y="66"/>
                </a:lnTo>
                <a:lnTo>
                  <a:pt x="291" y="68"/>
                </a:lnTo>
                <a:lnTo>
                  <a:pt x="296" y="68"/>
                </a:lnTo>
                <a:lnTo>
                  <a:pt x="303" y="69"/>
                </a:lnTo>
                <a:lnTo>
                  <a:pt x="308" y="71"/>
                </a:lnTo>
                <a:lnTo>
                  <a:pt x="310" y="71"/>
                </a:lnTo>
                <a:lnTo>
                  <a:pt x="315" y="74"/>
                </a:lnTo>
                <a:lnTo>
                  <a:pt x="321" y="76"/>
                </a:lnTo>
                <a:lnTo>
                  <a:pt x="334" y="79"/>
                </a:lnTo>
                <a:lnTo>
                  <a:pt x="340" y="79"/>
                </a:lnTo>
                <a:lnTo>
                  <a:pt x="346" y="73"/>
                </a:lnTo>
                <a:lnTo>
                  <a:pt x="352" y="69"/>
                </a:lnTo>
                <a:lnTo>
                  <a:pt x="357" y="66"/>
                </a:lnTo>
                <a:lnTo>
                  <a:pt x="359" y="67"/>
                </a:lnTo>
                <a:lnTo>
                  <a:pt x="364" y="66"/>
                </a:lnTo>
                <a:lnTo>
                  <a:pt x="367" y="65"/>
                </a:lnTo>
                <a:lnTo>
                  <a:pt x="369" y="64"/>
                </a:lnTo>
                <a:lnTo>
                  <a:pt x="374" y="59"/>
                </a:lnTo>
                <a:lnTo>
                  <a:pt x="381" y="60"/>
                </a:lnTo>
                <a:lnTo>
                  <a:pt x="388" y="60"/>
                </a:lnTo>
                <a:lnTo>
                  <a:pt x="393" y="60"/>
                </a:lnTo>
                <a:lnTo>
                  <a:pt x="396" y="52"/>
                </a:lnTo>
                <a:lnTo>
                  <a:pt x="398" y="45"/>
                </a:lnTo>
                <a:lnTo>
                  <a:pt x="401" y="47"/>
                </a:lnTo>
                <a:lnTo>
                  <a:pt x="402" y="47"/>
                </a:lnTo>
                <a:lnTo>
                  <a:pt x="403" y="47"/>
                </a:lnTo>
                <a:lnTo>
                  <a:pt x="404" y="47"/>
                </a:lnTo>
                <a:lnTo>
                  <a:pt x="408" y="40"/>
                </a:lnTo>
                <a:lnTo>
                  <a:pt x="408" y="39"/>
                </a:lnTo>
                <a:lnTo>
                  <a:pt x="406" y="33"/>
                </a:lnTo>
                <a:lnTo>
                  <a:pt x="408" y="31"/>
                </a:lnTo>
                <a:lnTo>
                  <a:pt x="415" y="26"/>
                </a:lnTo>
                <a:lnTo>
                  <a:pt x="421" y="20"/>
                </a:lnTo>
                <a:lnTo>
                  <a:pt x="433" y="10"/>
                </a:lnTo>
                <a:lnTo>
                  <a:pt x="440" y="5"/>
                </a:lnTo>
                <a:lnTo>
                  <a:pt x="447" y="0"/>
                </a:lnTo>
                <a:lnTo>
                  <a:pt x="452" y="5"/>
                </a:lnTo>
                <a:lnTo>
                  <a:pt x="456" y="1"/>
                </a:lnTo>
                <a:lnTo>
                  <a:pt x="462" y="5"/>
                </a:lnTo>
                <a:lnTo>
                  <a:pt x="461" y="12"/>
                </a:lnTo>
                <a:lnTo>
                  <a:pt x="462" y="17"/>
                </a:lnTo>
                <a:lnTo>
                  <a:pt x="462" y="19"/>
                </a:lnTo>
                <a:lnTo>
                  <a:pt x="466" y="26"/>
                </a:lnTo>
                <a:lnTo>
                  <a:pt x="471" y="33"/>
                </a:lnTo>
                <a:lnTo>
                  <a:pt x="475" y="40"/>
                </a:lnTo>
                <a:lnTo>
                  <a:pt x="476" y="44"/>
                </a:lnTo>
                <a:lnTo>
                  <a:pt x="477" y="45"/>
                </a:lnTo>
                <a:lnTo>
                  <a:pt x="481" y="51"/>
                </a:lnTo>
                <a:lnTo>
                  <a:pt x="487" y="64"/>
                </a:lnTo>
                <a:lnTo>
                  <a:pt x="492" y="71"/>
                </a:lnTo>
                <a:lnTo>
                  <a:pt x="495" y="73"/>
                </a:lnTo>
                <a:lnTo>
                  <a:pt x="498" y="73"/>
                </a:lnTo>
                <a:lnTo>
                  <a:pt x="504" y="74"/>
                </a:lnTo>
                <a:lnTo>
                  <a:pt x="510" y="75"/>
                </a:lnTo>
                <a:lnTo>
                  <a:pt x="516" y="79"/>
                </a:lnTo>
                <a:lnTo>
                  <a:pt x="522" y="84"/>
                </a:lnTo>
                <a:lnTo>
                  <a:pt x="525" y="85"/>
                </a:lnTo>
                <a:lnTo>
                  <a:pt x="535" y="91"/>
                </a:lnTo>
                <a:lnTo>
                  <a:pt x="537" y="96"/>
                </a:lnTo>
                <a:lnTo>
                  <a:pt x="538" y="97"/>
                </a:lnTo>
                <a:lnTo>
                  <a:pt x="537" y="104"/>
                </a:lnTo>
                <a:lnTo>
                  <a:pt x="530" y="108"/>
                </a:lnTo>
                <a:lnTo>
                  <a:pt x="524" y="113"/>
                </a:lnTo>
                <a:lnTo>
                  <a:pt x="526" y="120"/>
                </a:lnTo>
                <a:lnTo>
                  <a:pt x="529" y="125"/>
                </a:lnTo>
                <a:lnTo>
                  <a:pt x="533" y="133"/>
                </a:lnTo>
                <a:lnTo>
                  <a:pt x="535" y="139"/>
                </a:lnTo>
                <a:lnTo>
                  <a:pt x="535" y="144"/>
                </a:lnTo>
                <a:lnTo>
                  <a:pt x="535" y="145"/>
                </a:lnTo>
                <a:lnTo>
                  <a:pt x="536" y="147"/>
                </a:lnTo>
                <a:lnTo>
                  <a:pt x="537" y="153"/>
                </a:lnTo>
                <a:lnTo>
                  <a:pt x="537" y="154"/>
                </a:lnTo>
                <a:lnTo>
                  <a:pt x="541" y="161"/>
                </a:lnTo>
                <a:lnTo>
                  <a:pt x="547" y="165"/>
                </a:lnTo>
                <a:lnTo>
                  <a:pt x="551" y="172"/>
                </a:lnTo>
                <a:lnTo>
                  <a:pt x="557" y="174"/>
                </a:lnTo>
                <a:lnTo>
                  <a:pt x="564" y="180"/>
                </a:lnTo>
                <a:lnTo>
                  <a:pt x="565" y="180"/>
                </a:lnTo>
                <a:lnTo>
                  <a:pt x="566" y="180"/>
                </a:lnTo>
                <a:lnTo>
                  <a:pt x="572" y="182"/>
                </a:lnTo>
                <a:lnTo>
                  <a:pt x="578" y="185"/>
                </a:lnTo>
                <a:lnTo>
                  <a:pt x="578" y="190"/>
                </a:lnTo>
                <a:lnTo>
                  <a:pt x="578" y="197"/>
                </a:lnTo>
                <a:lnTo>
                  <a:pt x="582" y="204"/>
                </a:lnTo>
                <a:lnTo>
                  <a:pt x="587" y="211"/>
                </a:lnTo>
                <a:lnTo>
                  <a:pt x="593" y="218"/>
                </a:lnTo>
                <a:lnTo>
                  <a:pt x="593" y="225"/>
                </a:lnTo>
                <a:lnTo>
                  <a:pt x="593" y="226"/>
                </a:lnTo>
                <a:lnTo>
                  <a:pt x="587" y="233"/>
                </a:lnTo>
                <a:lnTo>
                  <a:pt x="585" y="234"/>
                </a:lnTo>
                <a:lnTo>
                  <a:pt x="580" y="236"/>
                </a:lnTo>
                <a:lnTo>
                  <a:pt x="578" y="236"/>
                </a:lnTo>
                <a:lnTo>
                  <a:pt x="573" y="241"/>
                </a:lnTo>
                <a:lnTo>
                  <a:pt x="572" y="247"/>
                </a:lnTo>
                <a:lnTo>
                  <a:pt x="566" y="249"/>
                </a:lnTo>
                <a:lnTo>
                  <a:pt x="560" y="246"/>
                </a:lnTo>
                <a:lnTo>
                  <a:pt x="553" y="242"/>
                </a:lnTo>
                <a:lnTo>
                  <a:pt x="550" y="235"/>
                </a:lnTo>
                <a:lnTo>
                  <a:pt x="549" y="228"/>
                </a:lnTo>
                <a:lnTo>
                  <a:pt x="545" y="227"/>
                </a:lnTo>
                <a:lnTo>
                  <a:pt x="541" y="231"/>
                </a:lnTo>
                <a:lnTo>
                  <a:pt x="540" y="231"/>
                </a:lnTo>
                <a:lnTo>
                  <a:pt x="534" y="230"/>
                </a:lnTo>
                <a:lnTo>
                  <a:pt x="527" y="234"/>
                </a:lnTo>
                <a:lnTo>
                  <a:pt x="529" y="237"/>
                </a:lnTo>
                <a:lnTo>
                  <a:pt x="535" y="244"/>
                </a:lnTo>
                <a:lnTo>
                  <a:pt x="535" y="251"/>
                </a:lnTo>
                <a:lnTo>
                  <a:pt x="537" y="258"/>
                </a:lnTo>
                <a:lnTo>
                  <a:pt x="538" y="259"/>
                </a:lnTo>
                <a:lnTo>
                  <a:pt x="545" y="265"/>
                </a:lnTo>
                <a:lnTo>
                  <a:pt x="550" y="271"/>
                </a:lnTo>
                <a:lnTo>
                  <a:pt x="551" y="273"/>
                </a:lnTo>
                <a:lnTo>
                  <a:pt x="557" y="277"/>
                </a:lnTo>
                <a:lnTo>
                  <a:pt x="558" y="284"/>
                </a:lnTo>
                <a:lnTo>
                  <a:pt x="557" y="290"/>
                </a:lnTo>
                <a:lnTo>
                  <a:pt x="557" y="292"/>
                </a:lnTo>
                <a:lnTo>
                  <a:pt x="558" y="299"/>
                </a:lnTo>
                <a:lnTo>
                  <a:pt x="566" y="306"/>
                </a:lnTo>
                <a:lnTo>
                  <a:pt x="566" y="311"/>
                </a:lnTo>
                <a:lnTo>
                  <a:pt x="565" y="318"/>
                </a:lnTo>
                <a:lnTo>
                  <a:pt x="567" y="325"/>
                </a:lnTo>
                <a:lnTo>
                  <a:pt x="569" y="332"/>
                </a:lnTo>
                <a:lnTo>
                  <a:pt x="575" y="333"/>
                </a:lnTo>
                <a:lnTo>
                  <a:pt x="581" y="330"/>
                </a:lnTo>
                <a:lnTo>
                  <a:pt x="581" y="324"/>
                </a:lnTo>
                <a:lnTo>
                  <a:pt x="588" y="324"/>
                </a:lnTo>
                <a:lnTo>
                  <a:pt x="589" y="324"/>
                </a:lnTo>
                <a:lnTo>
                  <a:pt x="596" y="331"/>
                </a:lnTo>
                <a:lnTo>
                  <a:pt x="598" y="338"/>
                </a:lnTo>
                <a:lnTo>
                  <a:pt x="601" y="339"/>
                </a:lnTo>
                <a:lnTo>
                  <a:pt x="604" y="346"/>
                </a:lnTo>
                <a:lnTo>
                  <a:pt x="609" y="348"/>
                </a:lnTo>
                <a:lnTo>
                  <a:pt x="610" y="349"/>
                </a:lnTo>
                <a:lnTo>
                  <a:pt x="616" y="354"/>
                </a:lnTo>
                <a:lnTo>
                  <a:pt x="621" y="359"/>
                </a:lnTo>
                <a:lnTo>
                  <a:pt x="628" y="358"/>
                </a:lnTo>
                <a:lnTo>
                  <a:pt x="634" y="357"/>
                </a:lnTo>
                <a:lnTo>
                  <a:pt x="640" y="359"/>
                </a:lnTo>
                <a:lnTo>
                  <a:pt x="645" y="365"/>
                </a:lnTo>
                <a:lnTo>
                  <a:pt x="648" y="367"/>
                </a:lnTo>
                <a:lnTo>
                  <a:pt x="655" y="372"/>
                </a:lnTo>
                <a:lnTo>
                  <a:pt x="661" y="372"/>
                </a:lnTo>
                <a:lnTo>
                  <a:pt x="665" y="379"/>
                </a:lnTo>
                <a:lnTo>
                  <a:pt x="665" y="389"/>
                </a:lnTo>
                <a:lnTo>
                  <a:pt x="671" y="390"/>
                </a:lnTo>
                <a:lnTo>
                  <a:pt x="677" y="394"/>
                </a:lnTo>
                <a:lnTo>
                  <a:pt x="684" y="396"/>
                </a:lnTo>
                <a:lnTo>
                  <a:pt x="690" y="397"/>
                </a:lnTo>
                <a:lnTo>
                  <a:pt x="696" y="400"/>
                </a:lnTo>
                <a:lnTo>
                  <a:pt x="702" y="405"/>
                </a:lnTo>
                <a:lnTo>
                  <a:pt x="708" y="411"/>
                </a:lnTo>
                <a:lnTo>
                  <a:pt x="715" y="413"/>
                </a:lnTo>
                <a:lnTo>
                  <a:pt x="721" y="419"/>
                </a:lnTo>
                <a:lnTo>
                  <a:pt x="717" y="420"/>
                </a:lnTo>
                <a:lnTo>
                  <a:pt x="710" y="421"/>
                </a:lnTo>
                <a:lnTo>
                  <a:pt x="708" y="427"/>
                </a:lnTo>
                <a:lnTo>
                  <a:pt x="705" y="434"/>
                </a:lnTo>
                <a:lnTo>
                  <a:pt x="703" y="435"/>
                </a:lnTo>
                <a:lnTo>
                  <a:pt x="702" y="437"/>
                </a:lnTo>
                <a:lnTo>
                  <a:pt x="696" y="444"/>
                </a:lnTo>
                <a:lnTo>
                  <a:pt x="693" y="451"/>
                </a:lnTo>
                <a:lnTo>
                  <a:pt x="687" y="455"/>
                </a:lnTo>
                <a:lnTo>
                  <a:pt x="691" y="462"/>
                </a:lnTo>
                <a:lnTo>
                  <a:pt x="690" y="469"/>
                </a:lnTo>
                <a:lnTo>
                  <a:pt x="687" y="475"/>
                </a:lnTo>
                <a:lnTo>
                  <a:pt x="687" y="476"/>
                </a:lnTo>
                <a:lnTo>
                  <a:pt x="684" y="481"/>
                </a:lnTo>
                <a:lnTo>
                  <a:pt x="688" y="488"/>
                </a:lnTo>
                <a:lnTo>
                  <a:pt x="688" y="496"/>
                </a:lnTo>
                <a:lnTo>
                  <a:pt x="688" y="502"/>
                </a:lnTo>
                <a:lnTo>
                  <a:pt x="682" y="505"/>
                </a:lnTo>
                <a:lnTo>
                  <a:pt x="680" y="505"/>
                </a:lnTo>
                <a:lnTo>
                  <a:pt x="682" y="509"/>
                </a:lnTo>
                <a:lnTo>
                  <a:pt x="682" y="515"/>
                </a:lnTo>
                <a:lnTo>
                  <a:pt x="680" y="516"/>
                </a:lnTo>
                <a:lnTo>
                  <a:pt x="678" y="521"/>
                </a:lnTo>
                <a:lnTo>
                  <a:pt x="683" y="528"/>
                </a:lnTo>
                <a:lnTo>
                  <a:pt x="686" y="531"/>
                </a:lnTo>
                <a:lnTo>
                  <a:pt x="692" y="534"/>
                </a:lnTo>
                <a:lnTo>
                  <a:pt x="698" y="540"/>
                </a:lnTo>
                <a:lnTo>
                  <a:pt x="704" y="543"/>
                </a:lnTo>
                <a:lnTo>
                  <a:pt x="710" y="545"/>
                </a:lnTo>
                <a:lnTo>
                  <a:pt x="710" y="540"/>
                </a:lnTo>
                <a:lnTo>
                  <a:pt x="715" y="542"/>
                </a:lnTo>
                <a:lnTo>
                  <a:pt x="721" y="544"/>
                </a:lnTo>
                <a:lnTo>
                  <a:pt x="726" y="550"/>
                </a:lnTo>
                <a:lnTo>
                  <a:pt x="733" y="553"/>
                </a:lnTo>
                <a:lnTo>
                  <a:pt x="738" y="558"/>
                </a:lnTo>
                <a:lnTo>
                  <a:pt x="745" y="561"/>
                </a:lnTo>
                <a:lnTo>
                  <a:pt x="749" y="563"/>
                </a:lnTo>
                <a:lnTo>
                  <a:pt x="754" y="564"/>
                </a:lnTo>
                <a:lnTo>
                  <a:pt x="757" y="569"/>
                </a:lnTo>
                <a:lnTo>
                  <a:pt x="762" y="576"/>
                </a:lnTo>
                <a:lnTo>
                  <a:pt x="766" y="583"/>
                </a:lnTo>
                <a:lnTo>
                  <a:pt x="773" y="581"/>
                </a:lnTo>
                <a:lnTo>
                  <a:pt x="778" y="588"/>
                </a:lnTo>
                <a:lnTo>
                  <a:pt x="784" y="592"/>
                </a:lnTo>
                <a:lnTo>
                  <a:pt x="788" y="595"/>
                </a:lnTo>
                <a:lnTo>
                  <a:pt x="794" y="598"/>
                </a:lnTo>
                <a:lnTo>
                  <a:pt x="800" y="602"/>
                </a:lnTo>
                <a:lnTo>
                  <a:pt x="806" y="600"/>
                </a:lnTo>
                <a:lnTo>
                  <a:pt x="812" y="600"/>
                </a:lnTo>
                <a:lnTo>
                  <a:pt x="816" y="602"/>
                </a:lnTo>
                <a:lnTo>
                  <a:pt x="822" y="606"/>
                </a:lnTo>
                <a:lnTo>
                  <a:pt x="828" y="610"/>
                </a:lnTo>
                <a:lnTo>
                  <a:pt x="840" y="618"/>
                </a:lnTo>
                <a:lnTo>
                  <a:pt x="847" y="618"/>
                </a:lnTo>
                <a:lnTo>
                  <a:pt x="852" y="616"/>
                </a:lnTo>
                <a:lnTo>
                  <a:pt x="856" y="618"/>
                </a:lnTo>
                <a:lnTo>
                  <a:pt x="858" y="626"/>
                </a:lnTo>
                <a:lnTo>
                  <a:pt x="864" y="632"/>
                </a:lnTo>
                <a:lnTo>
                  <a:pt x="870" y="632"/>
                </a:lnTo>
                <a:lnTo>
                  <a:pt x="876" y="636"/>
                </a:lnTo>
                <a:lnTo>
                  <a:pt x="882" y="637"/>
                </a:lnTo>
                <a:lnTo>
                  <a:pt x="888" y="639"/>
                </a:lnTo>
                <a:lnTo>
                  <a:pt x="894" y="645"/>
                </a:lnTo>
                <a:lnTo>
                  <a:pt x="900" y="641"/>
                </a:lnTo>
                <a:lnTo>
                  <a:pt x="904" y="634"/>
                </a:lnTo>
                <a:lnTo>
                  <a:pt x="910" y="634"/>
                </a:lnTo>
                <a:lnTo>
                  <a:pt x="917" y="637"/>
                </a:lnTo>
                <a:lnTo>
                  <a:pt x="923" y="640"/>
                </a:lnTo>
                <a:lnTo>
                  <a:pt x="930" y="644"/>
                </a:lnTo>
                <a:lnTo>
                  <a:pt x="929" y="640"/>
                </a:lnTo>
                <a:lnTo>
                  <a:pt x="929" y="637"/>
                </a:lnTo>
                <a:lnTo>
                  <a:pt x="933" y="637"/>
                </a:lnTo>
                <a:lnTo>
                  <a:pt x="936" y="637"/>
                </a:lnTo>
                <a:lnTo>
                  <a:pt x="942" y="631"/>
                </a:lnTo>
                <a:lnTo>
                  <a:pt x="948" y="634"/>
                </a:lnTo>
                <a:lnTo>
                  <a:pt x="955" y="640"/>
                </a:lnTo>
                <a:lnTo>
                  <a:pt x="961" y="642"/>
                </a:lnTo>
                <a:lnTo>
                  <a:pt x="966" y="644"/>
                </a:lnTo>
                <a:lnTo>
                  <a:pt x="972" y="645"/>
                </a:lnTo>
                <a:lnTo>
                  <a:pt x="978" y="649"/>
                </a:lnTo>
                <a:lnTo>
                  <a:pt x="982" y="656"/>
                </a:lnTo>
                <a:lnTo>
                  <a:pt x="982" y="663"/>
                </a:lnTo>
                <a:lnTo>
                  <a:pt x="984" y="670"/>
                </a:lnTo>
                <a:lnTo>
                  <a:pt x="990" y="671"/>
                </a:lnTo>
                <a:lnTo>
                  <a:pt x="996" y="673"/>
                </a:lnTo>
                <a:lnTo>
                  <a:pt x="998" y="674"/>
                </a:lnTo>
                <a:lnTo>
                  <a:pt x="1004" y="680"/>
                </a:lnTo>
                <a:lnTo>
                  <a:pt x="1005" y="680"/>
                </a:lnTo>
                <a:lnTo>
                  <a:pt x="1012" y="682"/>
                </a:lnTo>
                <a:lnTo>
                  <a:pt x="1018" y="685"/>
                </a:lnTo>
                <a:lnTo>
                  <a:pt x="1022" y="692"/>
                </a:lnTo>
                <a:lnTo>
                  <a:pt x="1028" y="692"/>
                </a:lnTo>
                <a:lnTo>
                  <a:pt x="1033" y="688"/>
                </a:lnTo>
                <a:lnTo>
                  <a:pt x="1039" y="685"/>
                </a:lnTo>
                <a:lnTo>
                  <a:pt x="1046" y="684"/>
                </a:lnTo>
                <a:lnTo>
                  <a:pt x="1051" y="692"/>
                </a:lnTo>
                <a:lnTo>
                  <a:pt x="1052" y="697"/>
                </a:lnTo>
                <a:lnTo>
                  <a:pt x="1058" y="704"/>
                </a:lnTo>
                <a:lnTo>
                  <a:pt x="1059" y="703"/>
                </a:lnTo>
                <a:lnTo>
                  <a:pt x="1065" y="703"/>
                </a:lnTo>
                <a:lnTo>
                  <a:pt x="1072" y="698"/>
                </a:lnTo>
                <a:lnTo>
                  <a:pt x="1078" y="703"/>
                </a:lnTo>
                <a:lnTo>
                  <a:pt x="1086" y="703"/>
                </a:lnTo>
                <a:lnTo>
                  <a:pt x="1091" y="704"/>
                </a:lnTo>
                <a:lnTo>
                  <a:pt x="1097" y="706"/>
                </a:lnTo>
                <a:lnTo>
                  <a:pt x="1104" y="710"/>
                </a:lnTo>
                <a:lnTo>
                  <a:pt x="1116" y="718"/>
                </a:lnTo>
                <a:lnTo>
                  <a:pt x="1122" y="717"/>
                </a:lnTo>
                <a:lnTo>
                  <a:pt x="1125" y="713"/>
                </a:lnTo>
                <a:lnTo>
                  <a:pt x="1127" y="710"/>
                </a:lnTo>
                <a:lnTo>
                  <a:pt x="1128" y="709"/>
                </a:lnTo>
                <a:lnTo>
                  <a:pt x="1130" y="710"/>
                </a:lnTo>
                <a:lnTo>
                  <a:pt x="1136" y="705"/>
                </a:lnTo>
                <a:lnTo>
                  <a:pt x="1138" y="713"/>
                </a:lnTo>
                <a:lnTo>
                  <a:pt x="1142" y="719"/>
                </a:lnTo>
                <a:lnTo>
                  <a:pt x="1149" y="719"/>
                </a:lnTo>
                <a:lnTo>
                  <a:pt x="1154" y="723"/>
                </a:lnTo>
                <a:lnTo>
                  <a:pt x="1161" y="717"/>
                </a:lnTo>
                <a:lnTo>
                  <a:pt x="1168" y="719"/>
                </a:lnTo>
                <a:lnTo>
                  <a:pt x="1173" y="719"/>
                </a:lnTo>
                <a:lnTo>
                  <a:pt x="1178" y="718"/>
                </a:lnTo>
                <a:lnTo>
                  <a:pt x="1185" y="717"/>
                </a:lnTo>
                <a:lnTo>
                  <a:pt x="1192" y="719"/>
                </a:lnTo>
                <a:lnTo>
                  <a:pt x="1197" y="720"/>
                </a:lnTo>
                <a:lnTo>
                  <a:pt x="1200" y="713"/>
                </a:lnTo>
                <a:lnTo>
                  <a:pt x="1200" y="706"/>
                </a:lnTo>
                <a:lnTo>
                  <a:pt x="1202" y="700"/>
                </a:lnTo>
                <a:lnTo>
                  <a:pt x="1202" y="696"/>
                </a:lnTo>
                <a:lnTo>
                  <a:pt x="1202" y="689"/>
                </a:lnTo>
                <a:lnTo>
                  <a:pt x="1200" y="682"/>
                </a:lnTo>
                <a:lnTo>
                  <a:pt x="1196" y="676"/>
                </a:lnTo>
                <a:lnTo>
                  <a:pt x="1190" y="669"/>
                </a:lnTo>
                <a:lnTo>
                  <a:pt x="1185" y="662"/>
                </a:lnTo>
                <a:lnTo>
                  <a:pt x="1185" y="637"/>
                </a:lnTo>
                <a:lnTo>
                  <a:pt x="1184" y="630"/>
                </a:lnTo>
                <a:lnTo>
                  <a:pt x="1186" y="623"/>
                </a:lnTo>
                <a:lnTo>
                  <a:pt x="1187" y="617"/>
                </a:lnTo>
                <a:lnTo>
                  <a:pt x="1188" y="610"/>
                </a:lnTo>
                <a:lnTo>
                  <a:pt x="1185" y="604"/>
                </a:lnTo>
                <a:lnTo>
                  <a:pt x="1184" y="597"/>
                </a:lnTo>
                <a:lnTo>
                  <a:pt x="1190" y="596"/>
                </a:lnTo>
                <a:lnTo>
                  <a:pt x="1196" y="595"/>
                </a:lnTo>
                <a:lnTo>
                  <a:pt x="1202" y="592"/>
                </a:lnTo>
                <a:lnTo>
                  <a:pt x="1208" y="588"/>
                </a:lnTo>
                <a:lnTo>
                  <a:pt x="1214" y="587"/>
                </a:lnTo>
                <a:lnTo>
                  <a:pt x="1221" y="588"/>
                </a:lnTo>
                <a:lnTo>
                  <a:pt x="1226" y="593"/>
                </a:lnTo>
                <a:lnTo>
                  <a:pt x="1229" y="600"/>
                </a:lnTo>
                <a:lnTo>
                  <a:pt x="1231" y="607"/>
                </a:lnTo>
                <a:lnTo>
                  <a:pt x="1231" y="614"/>
                </a:lnTo>
                <a:lnTo>
                  <a:pt x="1230" y="621"/>
                </a:lnTo>
                <a:lnTo>
                  <a:pt x="1228" y="628"/>
                </a:lnTo>
                <a:lnTo>
                  <a:pt x="1229" y="634"/>
                </a:lnTo>
                <a:lnTo>
                  <a:pt x="1232" y="640"/>
                </a:lnTo>
                <a:lnTo>
                  <a:pt x="1233" y="641"/>
                </a:lnTo>
                <a:lnTo>
                  <a:pt x="1239" y="646"/>
                </a:lnTo>
                <a:lnTo>
                  <a:pt x="1239" y="649"/>
                </a:lnTo>
                <a:lnTo>
                  <a:pt x="1233" y="653"/>
                </a:lnTo>
                <a:lnTo>
                  <a:pt x="1232" y="660"/>
                </a:lnTo>
                <a:lnTo>
                  <a:pt x="1234" y="661"/>
                </a:lnTo>
                <a:lnTo>
                  <a:pt x="1240" y="668"/>
                </a:lnTo>
                <a:lnTo>
                  <a:pt x="1242" y="674"/>
                </a:lnTo>
                <a:lnTo>
                  <a:pt x="1248" y="679"/>
                </a:lnTo>
                <a:lnTo>
                  <a:pt x="1255" y="680"/>
                </a:lnTo>
                <a:lnTo>
                  <a:pt x="1260" y="687"/>
                </a:lnTo>
                <a:lnTo>
                  <a:pt x="1266" y="686"/>
                </a:lnTo>
                <a:lnTo>
                  <a:pt x="1272" y="684"/>
                </a:lnTo>
                <a:lnTo>
                  <a:pt x="1275" y="685"/>
                </a:lnTo>
                <a:lnTo>
                  <a:pt x="1282" y="688"/>
                </a:lnTo>
                <a:lnTo>
                  <a:pt x="1287" y="688"/>
                </a:lnTo>
                <a:lnTo>
                  <a:pt x="1291" y="690"/>
                </a:lnTo>
                <a:lnTo>
                  <a:pt x="1292" y="695"/>
                </a:lnTo>
                <a:lnTo>
                  <a:pt x="1298" y="695"/>
                </a:lnTo>
                <a:lnTo>
                  <a:pt x="1304" y="695"/>
                </a:lnTo>
                <a:lnTo>
                  <a:pt x="1306" y="694"/>
                </a:lnTo>
                <a:lnTo>
                  <a:pt x="1314" y="693"/>
                </a:lnTo>
                <a:lnTo>
                  <a:pt x="1319" y="693"/>
                </a:lnTo>
                <a:lnTo>
                  <a:pt x="1324" y="685"/>
                </a:lnTo>
                <a:lnTo>
                  <a:pt x="1330" y="684"/>
                </a:lnTo>
                <a:lnTo>
                  <a:pt x="1335" y="680"/>
                </a:lnTo>
                <a:lnTo>
                  <a:pt x="1342" y="685"/>
                </a:lnTo>
                <a:lnTo>
                  <a:pt x="1348" y="688"/>
                </a:lnTo>
                <a:lnTo>
                  <a:pt x="1354" y="689"/>
                </a:lnTo>
                <a:lnTo>
                  <a:pt x="1360" y="690"/>
                </a:lnTo>
                <a:lnTo>
                  <a:pt x="1366" y="689"/>
                </a:lnTo>
                <a:lnTo>
                  <a:pt x="1372" y="689"/>
                </a:lnTo>
                <a:lnTo>
                  <a:pt x="1378" y="688"/>
                </a:lnTo>
                <a:lnTo>
                  <a:pt x="1384" y="687"/>
                </a:lnTo>
                <a:lnTo>
                  <a:pt x="1390" y="688"/>
                </a:lnTo>
                <a:lnTo>
                  <a:pt x="1396" y="688"/>
                </a:lnTo>
                <a:lnTo>
                  <a:pt x="1403" y="682"/>
                </a:lnTo>
                <a:lnTo>
                  <a:pt x="1409" y="687"/>
                </a:lnTo>
                <a:lnTo>
                  <a:pt x="1415" y="688"/>
                </a:lnTo>
                <a:lnTo>
                  <a:pt x="1420" y="685"/>
                </a:lnTo>
                <a:lnTo>
                  <a:pt x="1427" y="684"/>
                </a:lnTo>
                <a:lnTo>
                  <a:pt x="1439" y="682"/>
                </a:lnTo>
                <a:lnTo>
                  <a:pt x="1440" y="678"/>
                </a:lnTo>
                <a:lnTo>
                  <a:pt x="1438" y="671"/>
                </a:lnTo>
                <a:lnTo>
                  <a:pt x="1432" y="665"/>
                </a:lnTo>
                <a:lnTo>
                  <a:pt x="1432" y="658"/>
                </a:lnTo>
                <a:lnTo>
                  <a:pt x="1433" y="653"/>
                </a:lnTo>
                <a:lnTo>
                  <a:pt x="1434" y="646"/>
                </a:lnTo>
                <a:lnTo>
                  <a:pt x="1430" y="639"/>
                </a:lnTo>
                <a:lnTo>
                  <a:pt x="1423" y="637"/>
                </a:lnTo>
                <a:lnTo>
                  <a:pt x="1420" y="637"/>
                </a:lnTo>
                <a:lnTo>
                  <a:pt x="1415" y="639"/>
                </a:lnTo>
                <a:lnTo>
                  <a:pt x="1409" y="634"/>
                </a:lnTo>
                <a:lnTo>
                  <a:pt x="1406" y="633"/>
                </a:lnTo>
                <a:lnTo>
                  <a:pt x="1402" y="626"/>
                </a:lnTo>
                <a:lnTo>
                  <a:pt x="1400" y="620"/>
                </a:lnTo>
                <a:lnTo>
                  <a:pt x="1402" y="613"/>
                </a:lnTo>
                <a:lnTo>
                  <a:pt x="1401" y="612"/>
                </a:lnTo>
                <a:lnTo>
                  <a:pt x="1409" y="612"/>
                </a:lnTo>
                <a:lnTo>
                  <a:pt x="1415" y="614"/>
                </a:lnTo>
                <a:lnTo>
                  <a:pt x="1416" y="614"/>
                </a:lnTo>
                <a:lnTo>
                  <a:pt x="1422" y="614"/>
                </a:lnTo>
                <a:lnTo>
                  <a:pt x="1429" y="608"/>
                </a:lnTo>
                <a:lnTo>
                  <a:pt x="1436" y="608"/>
                </a:lnTo>
                <a:lnTo>
                  <a:pt x="1442" y="609"/>
                </a:lnTo>
                <a:lnTo>
                  <a:pt x="1454" y="604"/>
                </a:lnTo>
                <a:lnTo>
                  <a:pt x="1460" y="598"/>
                </a:lnTo>
                <a:lnTo>
                  <a:pt x="1463" y="592"/>
                </a:lnTo>
                <a:lnTo>
                  <a:pt x="1459" y="585"/>
                </a:lnTo>
                <a:lnTo>
                  <a:pt x="1464" y="579"/>
                </a:lnTo>
                <a:lnTo>
                  <a:pt x="1470" y="577"/>
                </a:lnTo>
                <a:lnTo>
                  <a:pt x="1472" y="573"/>
                </a:lnTo>
                <a:lnTo>
                  <a:pt x="1478" y="567"/>
                </a:lnTo>
                <a:lnTo>
                  <a:pt x="1480" y="564"/>
                </a:lnTo>
                <a:lnTo>
                  <a:pt x="1483" y="560"/>
                </a:lnTo>
                <a:lnTo>
                  <a:pt x="1483" y="559"/>
                </a:lnTo>
                <a:lnTo>
                  <a:pt x="1483" y="552"/>
                </a:lnTo>
                <a:lnTo>
                  <a:pt x="1484" y="545"/>
                </a:lnTo>
                <a:lnTo>
                  <a:pt x="1492" y="541"/>
                </a:lnTo>
                <a:lnTo>
                  <a:pt x="1495" y="541"/>
                </a:lnTo>
                <a:lnTo>
                  <a:pt x="1500" y="540"/>
                </a:lnTo>
                <a:lnTo>
                  <a:pt x="1507" y="540"/>
                </a:lnTo>
                <a:lnTo>
                  <a:pt x="1513" y="536"/>
                </a:lnTo>
                <a:lnTo>
                  <a:pt x="1519" y="534"/>
                </a:lnTo>
                <a:lnTo>
                  <a:pt x="1526" y="529"/>
                </a:lnTo>
                <a:lnTo>
                  <a:pt x="1527" y="527"/>
                </a:lnTo>
                <a:lnTo>
                  <a:pt x="1530" y="519"/>
                </a:lnTo>
                <a:lnTo>
                  <a:pt x="1535" y="516"/>
                </a:lnTo>
                <a:lnTo>
                  <a:pt x="1538" y="509"/>
                </a:lnTo>
                <a:lnTo>
                  <a:pt x="1538" y="508"/>
                </a:lnTo>
                <a:lnTo>
                  <a:pt x="1544" y="502"/>
                </a:lnTo>
                <a:lnTo>
                  <a:pt x="1551" y="497"/>
                </a:lnTo>
                <a:lnTo>
                  <a:pt x="1557" y="494"/>
                </a:lnTo>
                <a:lnTo>
                  <a:pt x="1560" y="488"/>
                </a:lnTo>
                <a:lnTo>
                  <a:pt x="1566" y="492"/>
                </a:lnTo>
                <a:lnTo>
                  <a:pt x="1571" y="497"/>
                </a:lnTo>
                <a:lnTo>
                  <a:pt x="1578" y="500"/>
                </a:lnTo>
                <a:lnTo>
                  <a:pt x="1584" y="502"/>
                </a:lnTo>
                <a:lnTo>
                  <a:pt x="1585" y="503"/>
                </a:lnTo>
                <a:lnTo>
                  <a:pt x="1586" y="503"/>
                </a:lnTo>
                <a:lnTo>
                  <a:pt x="1585" y="502"/>
                </a:lnTo>
                <a:lnTo>
                  <a:pt x="1584" y="501"/>
                </a:lnTo>
                <a:lnTo>
                  <a:pt x="1585" y="501"/>
                </a:lnTo>
                <a:lnTo>
                  <a:pt x="1591" y="503"/>
                </a:lnTo>
                <a:lnTo>
                  <a:pt x="1597" y="505"/>
                </a:lnTo>
                <a:lnTo>
                  <a:pt x="1603" y="509"/>
                </a:lnTo>
                <a:lnTo>
                  <a:pt x="1610" y="511"/>
                </a:lnTo>
                <a:lnTo>
                  <a:pt x="1616" y="509"/>
                </a:lnTo>
                <a:lnTo>
                  <a:pt x="1619" y="502"/>
                </a:lnTo>
                <a:lnTo>
                  <a:pt x="1619" y="494"/>
                </a:lnTo>
                <a:lnTo>
                  <a:pt x="1625" y="489"/>
                </a:lnTo>
                <a:lnTo>
                  <a:pt x="1631" y="486"/>
                </a:lnTo>
                <a:lnTo>
                  <a:pt x="1635" y="483"/>
                </a:lnTo>
                <a:lnTo>
                  <a:pt x="1641" y="480"/>
                </a:lnTo>
                <a:lnTo>
                  <a:pt x="1647" y="478"/>
                </a:lnTo>
                <a:lnTo>
                  <a:pt x="1652" y="485"/>
                </a:lnTo>
                <a:lnTo>
                  <a:pt x="1654" y="485"/>
                </a:lnTo>
                <a:lnTo>
                  <a:pt x="1657" y="493"/>
                </a:lnTo>
                <a:lnTo>
                  <a:pt x="1663" y="494"/>
                </a:lnTo>
                <a:lnTo>
                  <a:pt x="1668" y="497"/>
                </a:lnTo>
                <a:lnTo>
                  <a:pt x="1660" y="501"/>
                </a:lnTo>
                <a:lnTo>
                  <a:pt x="1655" y="507"/>
                </a:lnTo>
                <a:lnTo>
                  <a:pt x="1659" y="513"/>
                </a:lnTo>
                <a:lnTo>
                  <a:pt x="1659" y="516"/>
                </a:lnTo>
                <a:lnTo>
                  <a:pt x="1666" y="516"/>
                </a:lnTo>
                <a:lnTo>
                  <a:pt x="1672" y="511"/>
                </a:lnTo>
                <a:lnTo>
                  <a:pt x="1678" y="509"/>
                </a:lnTo>
                <a:lnTo>
                  <a:pt x="1679" y="509"/>
                </a:lnTo>
                <a:lnTo>
                  <a:pt x="1678" y="516"/>
                </a:lnTo>
                <a:lnTo>
                  <a:pt x="1683" y="523"/>
                </a:lnTo>
                <a:lnTo>
                  <a:pt x="1688" y="529"/>
                </a:lnTo>
                <a:lnTo>
                  <a:pt x="1689" y="531"/>
                </a:lnTo>
                <a:lnTo>
                  <a:pt x="1686" y="536"/>
                </a:lnTo>
                <a:lnTo>
                  <a:pt x="1682" y="543"/>
                </a:lnTo>
                <a:lnTo>
                  <a:pt x="1676" y="549"/>
                </a:lnTo>
                <a:lnTo>
                  <a:pt x="1678" y="556"/>
                </a:lnTo>
                <a:lnTo>
                  <a:pt x="1677" y="563"/>
                </a:lnTo>
                <a:lnTo>
                  <a:pt x="1683" y="565"/>
                </a:lnTo>
                <a:lnTo>
                  <a:pt x="1689" y="559"/>
                </a:lnTo>
                <a:lnTo>
                  <a:pt x="1695" y="557"/>
                </a:lnTo>
                <a:lnTo>
                  <a:pt x="1700" y="558"/>
                </a:lnTo>
                <a:lnTo>
                  <a:pt x="1707" y="564"/>
                </a:lnTo>
                <a:lnTo>
                  <a:pt x="1713" y="564"/>
                </a:lnTo>
                <a:lnTo>
                  <a:pt x="1719" y="567"/>
                </a:lnTo>
                <a:lnTo>
                  <a:pt x="1721" y="566"/>
                </a:lnTo>
                <a:lnTo>
                  <a:pt x="1728" y="564"/>
                </a:lnTo>
                <a:lnTo>
                  <a:pt x="1734" y="567"/>
                </a:lnTo>
                <a:lnTo>
                  <a:pt x="1739" y="575"/>
                </a:lnTo>
                <a:lnTo>
                  <a:pt x="1742" y="575"/>
                </a:lnTo>
                <a:lnTo>
                  <a:pt x="1742" y="587"/>
                </a:lnTo>
                <a:lnTo>
                  <a:pt x="1747" y="593"/>
                </a:lnTo>
                <a:lnTo>
                  <a:pt x="1742" y="600"/>
                </a:lnTo>
                <a:lnTo>
                  <a:pt x="1737" y="606"/>
                </a:lnTo>
                <a:lnTo>
                  <a:pt x="1731" y="613"/>
                </a:lnTo>
                <a:lnTo>
                  <a:pt x="1729" y="614"/>
                </a:lnTo>
                <a:lnTo>
                  <a:pt x="1724" y="621"/>
                </a:lnTo>
                <a:lnTo>
                  <a:pt x="1724" y="628"/>
                </a:lnTo>
                <a:lnTo>
                  <a:pt x="1725" y="634"/>
                </a:lnTo>
                <a:lnTo>
                  <a:pt x="1727" y="637"/>
                </a:lnTo>
                <a:lnTo>
                  <a:pt x="1732" y="644"/>
                </a:lnTo>
                <a:lnTo>
                  <a:pt x="1743" y="656"/>
                </a:lnTo>
                <a:lnTo>
                  <a:pt x="1746" y="663"/>
                </a:lnTo>
                <a:lnTo>
                  <a:pt x="1741" y="665"/>
                </a:lnTo>
                <a:lnTo>
                  <a:pt x="1735" y="661"/>
                </a:lnTo>
                <a:lnTo>
                  <a:pt x="1730" y="657"/>
                </a:lnTo>
                <a:lnTo>
                  <a:pt x="1725" y="652"/>
                </a:lnTo>
                <a:lnTo>
                  <a:pt x="1720" y="645"/>
                </a:lnTo>
                <a:lnTo>
                  <a:pt x="1714" y="645"/>
                </a:lnTo>
                <a:lnTo>
                  <a:pt x="1708" y="648"/>
                </a:lnTo>
                <a:lnTo>
                  <a:pt x="1702" y="648"/>
                </a:lnTo>
                <a:lnTo>
                  <a:pt x="1695" y="648"/>
                </a:lnTo>
                <a:lnTo>
                  <a:pt x="1689" y="650"/>
                </a:lnTo>
                <a:lnTo>
                  <a:pt x="1683" y="653"/>
                </a:lnTo>
                <a:lnTo>
                  <a:pt x="1678" y="656"/>
                </a:lnTo>
                <a:lnTo>
                  <a:pt x="1675" y="663"/>
                </a:lnTo>
                <a:lnTo>
                  <a:pt x="1671" y="670"/>
                </a:lnTo>
                <a:lnTo>
                  <a:pt x="1664" y="673"/>
                </a:lnTo>
                <a:lnTo>
                  <a:pt x="1662" y="680"/>
                </a:lnTo>
                <a:lnTo>
                  <a:pt x="1656" y="686"/>
                </a:lnTo>
                <a:lnTo>
                  <a:pt x="1650" y="687"/>
                </a:lnTo>
                <a:lnTo>
                  <a:pt x="1648" y="693"/>
                </a:lnTo>
                <a:lnTo>
                  <a:pt x="1648" y="695"/>
                </a:lnTo>
                <a:lnTo>
                  <a:pt x="1642" y="697"/>
                </a:lnTo>
                <a:lnTo>
                  <a:pt x="1635" y="697"/>
                </a:lnTo>
                <a:lnTo>
                  <a:pt x="1630" y="704"/>
                </a:lnTo>
                <a:lnTo>
                  <a:pt x="1628" y="711"/>
                </a:lnTo>
                <a:lnTo>
                  <a:pt x="1629" y="718"/>
                </a:lnTo>
                <a:lnTo>
                  <a:pt x="1629" y="725"/>
                </a:lnTo>
                <a:lnTo>
                  <a:pt x="1631" y="731"/>
                </a:lnTo>
                <a:lnTo>
                  <a:pt x="1633" y="738"/>
                </a:lnTo>
                <a:lnTo>
                  <a:pt x="1639" y="744"/>
                </a:lnTo>
                <a:lnTo>
                  <a:pt x="1638" y="751"/>
                </a:lnTo>
                <a:lnTo>
                  <a:pt x="1631" y="758"/>
                </a:lnTo>
                <a:lnTo>
                  <a:pt x="1633" y="765"/>
                </a:lnTo>
                <a:lnTo>
                  <a:pt x="1633" y="766"/>
                </a:lnTo>
                <a:lnTo>
                  <a:pt x="1632" y="773"/>
                </a:lnTo>
                <a:lnTo>
                  <a:pt x="1631" y="776"/>
                </a:lnTo>
                <a:lnTo>
                  <a:pt x="1627" y="783"/>
                </a:lnTo>
                <a:lnTo>
                  <a:pt x="1627" y="784"/>
                </a:lnTo>
                <a:lnTo>
                  <a:pt x="1622" y="791"/>
                </a:lnTo>
                <a:lnTo>
                  <a:pt x="1616" y="795"/>
                </a:lnTo>
                <a:lnTo>
                  <a:pt x="1616" y="797"/>
                </a:lnTo>
                <a:lnTo>
                  <a:pt x="1614" y="803"/>
                </a:lnTo>
                <a:lnTo>
                  <a:pt x="1613" y="810"/>
                </a:lnTo>
                <a:lnTo>
                  <a:pt x="1624" y="823"/>
                </a:lnTo>
                <a:lnTo>
                  <a:pt x="1624" y="830"/>
                </a:lnTo>
                <a:lnTo>
                  <a:pt x="1624" y="831"/>
                </a:lnTo>
                <a:lnTo>
                  <a:pt x="1623" y="838"/>
                </a:lnTo>
                <a:lnTo>
                  <a:pt x="1620" y="845"/>
                </a:lnTo>
                <a:lnTo>
                  <a:pt x="1620" y="846"/>
                </a:lnTo>
                <a:lnTo>
                  <a:pt x="1619" y="852"/>
                </a:lnTo>
                <a:lnTo>
                  <a:pt x="1616" y="856"/>
                </a:lnTo>
                <a:lnTo>
                  <a:pt x="1615" y="863"/>
                </a:lnTo>
                <a:lnTo>
                  <a:pt x="1612" y="870"/>
                </a:lnTo>
                <a:lnTo>
                  <a:pt x="1610" y="876"/>
                </a:lnTo>
                <a:lnTo>
                  <a:pt x="1606" y="882"/>
                </a:lnTo>
                <a:lnTo>
                  <a:pt x="1605" y="890"/>
                </a:lnTo>
                <a:lnTo>
                  <a:pt x="1605" y="895"/>
                </a:lnTo>
                <a:lnTo>
                  <a:pt x="1604" y="900"/>
                </a:lnTo>
                <a:lnTo>
                  <a:pt x="1604" y="908"/>
                </a:lnTo>
                <a:lnTo>
                  <a:pt x="1601" y="914"/>
                </a:lnTo>
                <a:lnTo>
                  <a:pt x="1600" y="921"/>
                </a:lnTo>
                <a:lnTo>
                  <a:pt x="1598" y="920"/>
                </a:lnTo>
                <a:lnTo>
                  <a:pt x="1592" y="915"/>
                </a:lnTo>
                <a:lnTo>
                  <a:pt x="1586" y="913"/>
                </a:lnTo>
                <a:lnTo>
                  <a:pt x="1580" y="913"/>
                </a:lnTo>
                <a:lnTo>
                  <a:pt x="1573" y="908"/>
                </a:lnTo>
                <a:lnTo>
                  <a:pt x="1566" y="908"/>
                </a:lnTo>
                <a:lnTo>
                  <a:pt x="1561" y="912"/>
                </a:lnTo>
                <a:lnTo>
                  <a:pt x="1555" y="906"/>
                </a:lnTo>
                <a:lnTo>
                  <a:pt x="1549" y="906"/>
                </a:lnTo>
                <a:lnTo>
                  <a:pt x="1551" y="913"/>
                </a:lnTo>
                <a:lnTo>
                  <a:pt x="1554" y="920"/>
                </a:lnTo>
                <a:lnTo>
                  <a:pt x="1555" y="926"/>
                </a:lnTo>
                <a:lnTo>
                  <a:pt x="1556" y="927"/>
                </a:lnTo>
                <a:lnTo>
                  <a:pt x="1557" y="930"/>
                </a:lnTo>
                <a:lnTo>
                  <a:pt x="1558" y="934"/>
                </a:lnTo>
                <a:lnTo>
                  <a:pt x="1559" y="935"/>
                </a:lnTo>
                <a:lnTo>
                  <a:pt x="1559" y="953"/>
                </a:lnTo>
                <a:lnTo>
                  <a:pt x="1558" y="961"/>
                </a:lnTo>
                <a:lnTo>
                  <a:pt x="1559" y="968"/>
                </a:lnTo>
                <a:lnTo>
                  <a:pt x="1560" y="973"/>
                </a:lnTo>
                <a:lnTo>
                  <a:pt x="1559" y="981"/>
                </a:lnTo>
                <a:lnTo>
                  <a:pt x="1559" y="983"/>
                </a:lnTo>
                <a:lnTo>
                  <a:pt x="1553" y="987"/>
                </a:lnTo>
                <a:lnTo>
                  <a:pt x="1546" y="985"/>
                </a:lnTo>
                <a:lnTo>
                  <a:pt x="1548" y="991"/>
                </a:lnTo>
                <a:lnTo>
                  <a:pt x="1548" y="997"/>
                </a:lnTo>
                <a:lnTo>
                  <a:pt x="1546" y="1004"/>
                </a:lnTo>
                <a:lnTo>
                  <a:pt x="1548" y="1011"/>
                </a:lnTo>
                <a:lnTo>
                  <a:pt x="1551" y="1019"/>
                </a:lnTo>
                <a:lnTo>
                  <a:pt x="1551" y="1025"/>
                </a:lnTo>
                <a:lnTo>
                  <a:pt x="1555" y="1032"/>
                </a:lnTo>
                <a:lnTo>
                  <a:pt x="1557" y="1039"/>
                </a:lnTo>
                <a:lnTo>
                  <a:pt x="1558" y="1045"/>
                </a:lnTo>
                <a:lnTo>
                  <a:pt x="1557" y="1052"/>
                </a:lnTo>
                <a:lnTo>
                  <a:pt x="1555" y="1052"/>
                </a:lnTo>
                <a:lnTo>
                  <a:pt x="1550" y="1051"/>
                </a:lnTo>
                <a:lnTo>
                  <a:pt x="1549" y="1058"/>
                </a:lnTo>
                <a:lnTo>
                  <a:pt x="1549" y="1068"/>
                </a:lnTo>
                <a:lnTo>
                  <a:pt x="1541" y="1068"/>
                </a:lnTo>
                <a:lnTo>
                  <a:pt x="1538" y="1063"/>
                </a:lnTo>
                <a:lnTo>
                  <a:pt x="1534" y="1058"/>
                </a:lnTo>
                <a:lnTo>
                  <a:pt x="1529" y="1055"/>
                </a:lnTo>
                <a:lnTo>
                  <a:pt x="1529" y="1063"/>
                </a:lnTo>
                <a:lnTo>
                  <a:pt x="1524" y="1068"/>
                </a:lnTo>
                <a:lnTo>
                  <a:pt x="1522" y="1063"/>
                </a:lnTo>
                <a:lnTo>
                  <a:pt x="1523" y="1056"/>
                </a:lnTo>
                <a:lnTo>
                  <a:pt x="1521" y="1048"/>
                </a:lnTo>
                <a:lnTo>
                  <a:pt x="1520" y="1042"/>
                </a:lnTo>
                <a:lnTo>
                  <a:pt x="1516" y="1035"/>
                </a:lnTo>
                <a:lnTo>
                  <a:pt x="1515" y="1028"/>
                </a:lnTo>
                <a:lnTo>
                  <a:pt x="1514" y="1021"/>
                </a:lnTo>
                <a:lnTo>
                  <a:pt x="1512" y="1013"/>
                </a:lnTo>
                <a:lnTo>
                  <a:pt x="1508" y="1008"/>
                </a:lnTo>
                <a:lnTo>
                  <a:pt x="1506" y="1001"/>
                </a:lnTo>
                <a:lnTo>
                  <a:pt x="1505" y="996"/>
                </a:lnTo>
                <a:lnTo>
                  <a:pt x="1500" y="989"/>
                </a:lnTo>
                <a:lnTo>
                  <a:pt x="1500" y="983"/>
                </a:lnTo>
                <a:lnTo>
                  <a:pt x="1498" y="976"/>
                </a:lnTo>
                <a:lnTo>
                  <a:pt x="1496" y="969"/>
                </a:lnTo>
                <a:lnTo>
                  <a:pt x="1498" y="966"/>
                </a:lnTo>
                <a:lnTo>
                  <a:pt x="1497" y="961"/>
                </a:lnTo>
                <a:lnTo>
                  <a:pt x="1493" y="954"/>
                </a:lnTo>
                <a:lnTo>
                  <a:pt x="1492" y="947"/>
                </a:lnTo>
                <a:lnTo>
                  <a:pt x="1489" y="942"/>
                </a:lnTo>
                <a:lnTo>
                  <a:pt x="1488" y="934"/>
                </a:lnTo>
                <a:lnTo>
                  <a:pt x="1486" y="931"/>
                </a:lnTo>
                <a:lnTo>
                  <a:pt x="1480" y="930"/>
                </a:lnTo>
                <a:lnTo>
                  <a:pt x="1479" y="930"/>
                </a:lnTo>
                <a:lnTo>
                  <a:pt x="1474" y="937"/>
                </a:lnTo>
                <a:lnTo>
                  <a:pt x="1472" y="937"/>
                </a:lnTo>
                <a:lnTo>
                  <a:pt x="1467" y="934"/>
                </a:lnTo>
                <a:lnTo>
                  <a:pt x="1468" y="940"/>
                </a:lnTo>
                <a:lnTo>
                  <a:pt x="1470" y="947"/>
                </a:lnTo>
                <a:lnTo>
                  <a:pt x="1470" y="950"/>
                </a:lnTo>
                <a:lnTo>
                  <a:pt x="1464" y="955"/>
                </a:lnTo>
                <a:lnTo>
                  <a:pt x="1461" y="962"/>
                </a:lnTo>
                <a:lnTo>
                  <a:pt x="1461" y="969"/>
                </a:lnTo>
                <a:lnTo>
                  <a:pt x="1464" y="975"/>
                </a:lnTo>
                <a:lnTo>
                  <a:pt x="1465" y="983"/>
                </a:lnTo>
                <a:lnTo>
                  <a:pt x="1459" y="989"/>
                </a:lnTo>
                <a:lnTo>
                  <a:pt x="1456" y="989"/>
                </a:lnTo>
                <a:lnTo>
                  <a:pt x="1451" y="989"/>
                </a:lnTo>
                <a:lnTo>
                  <a:pt x="1448" y="987"/>
                </a:lnTo>
                <a:lnTo>
                  <a:pt x="1446" y="980"/>
                </a:lnTo>
                <a:lnTo>
                  <a:pt x="1444" y="973"/>
                </a:lnTo>
                <a:lnTo>
                  <a:pt x="1443" y="973"/>
                </a:lnTo>
                <a:lnTo>
                  <a:pt x="1437" y="968"/>
                </a:lnTo>
                <a:lnTo>
                  <a:pt x="1437" y="975"/>
                </a:lnTo>
                <a:lnTo>
                  <a:pt x="1436" y="981"/>
                </a:lnTo>
                <a:lnTo>
                  <a:pt x="1435" y="979"/>
                </a:lnTo>
                <a:lnTo>
                  <a:pt x="1433" y="972"/>
                </a:lnTo>
                <a:lnTo>
                  <a:pt x="1431" y="966"/>
                </a:lnTo>
                <a:lnTo>
                  <a:pt x="1429" y="959"/>
                </a:lnTo>
                <a:lnTo>
                  <a:pt x="1426" y="952"/>
                </a:lnTo>
                <a:lnTo>
                  <a:pt x="1424" y="948"/>
                </a:lnTo>
                <a:lnTo>
                  <a:pt x="1421" y="943"/>
                </a:lnTo>
                <a:lnTo>
                  <a:pt x="1419" y="936"/>
                </a:lnTo>
                <a:lnTo>
                  <a:pt x="1421" y="935"/>
                </a:lnTo>
                <a:lnTo>
                  <a:pt x="1420" y="929"/>
                </a:lnTo>
                <a:lnTo>
                  <a:pt x="1422" y="922"/>
                </a:lnTo>
                <a:lnTo>
                  <a:pt x="1422" y="921"/>
                </a:lnTo>
                <a:lnTo>
                  <a:pt x="1421" y="916"/>
                </a:lnTo>
                <a:lnTo>
                  <a:pt x="1424" y="910"/>
                </a:lnTo>
                <a:lnTo>
                  <a:pt x="1427" y="908"/>
                </a:lnTo>
                <a:lnTo>
                  <a:pt x="1429" y="907"/>
                </a:lnTo>
                <a:lnTo>
                  <a:pt x="1427" y="900"/>
                </a:lnTo>
                <a:lnTo>
                  <a:pt x="1434" y="902"/>
                </a:lnTo>
                <a:lnTo>
                  <a:pt x="1440" y="902"/>
                </a:lnTo>
                <a:lnTo>
                  <a:pt x="1443" y="899"/>
                </a:lnTo>
                <a:lnTo>
                  <a:pt x="1444" y="892"/>
                </a:lnTo>
                <a:lnTo>
                  <a:pt x="1447" y="897"/>
                </a:lnTo>
                <a:lnTo>
                  <a:pt x="1453" y="891"/>
                </a:lnTo>
                <a:lnTo>
                  <a:pt x="1460" y="895"/>
                </a:lnTo>
                <a:lnTo>
                  <a:pt x="1460" y="888"/>
                </a:lnTo>
                <a:lnTo>
                  <a:pt x="1461" y="881"/>
                </a:lnTo>
                <a:lnTo>
                  <a:pt x="1467" y="879"/>
                </a:lnTo>
                <a:lnTo>
                  <a:pt x="1471" y="873"/>
                </a:lnTo>
                <a:lnTo>
                  <a:pt x="1471" y="866"/>
                </a:lnTo>
                <a:lnTo>
                  <a:pt x="1473" y="860"/>
                </a:lnTo>
                <a:lnTo>
                  <a:pt x="1474" y="852"/>
                </a:lnTo>
                <a:lnTo>
                  <a:pt x="1475" y="847"/>
                </a:lnTo>
                <a:lnTo>
                  <a:pt x="1475" y="845"/>
                </a:lnTo>
                <a:lnTo>
                  <a:pt x="1475" y="843"/>
                </a:lnTo>
                <a:lnTo>
                  <a:pt x="1474" y="840"/>
                </a:lnTo>
                <a:lnTo>
                  <a:pt x="1479" y="840"/>
                </a:lnTo>
                <a:lnTo>
                  <a:pt x="1482" y="842"/>
                </a:lnTo>
                <a:lnTo>
                  <a:pt x="1488" y="840"/>
                </a:lnTo>
                <a:lnTo>
                  <a:pt x="1489" y="838"/>
                </a:lnTo>
                <a:lnTo>
                  <a:pt x="1482" y="831"/>
                </a:lnTo>
                <a:lnTo>
                  <a:pt x="1482" y="830"/>
                </a:lnTo>
                <a:lnTo>
                  <a:pt x="1482" y="827"/>
                </a:lnTo>
                <a:lnTo>
                  <a:pt x="1476" y="824"/>
                </a:lnTo>
                <a:lnTo>
                  <a:pt x="1470" y="822"/>
                </a:lnTo>
                <a:lnTo>
                  <a:pt x="1464" y="818"/>
                </a:lnTo>
                <a:lnTo>
                  <a:pt x="1457" y="816"/>
                </a:lnTo>
                <a:lnTo>
                  <a:pt x="1455" y="816"/>
                </a:lnTo>
                <a:lnTo>
                  <a:pt x="1449" y="816"/>
                </a:lnTo>
                <a:lnTo>
                  <a:pt x="1437" y="817"/>
                </a:lnTo>
                <a:lnTo>
                  <a:pt x="1437" y="819"/>
                </a:lnTo>
                <a:lnTo>
                  <a:pt x="1431" y="818"/>
                </a:lnTo>
                <a:lnTo>
                  <a:pt x="1424" y="818"/>
                </a:lnTo>
                <a:lnTo>
                  <a:pt x="1419" y="817"/>
                </a:lnTo>
                <a:lnTo>
                  <a:pt x="1412" y="816"/>
                </a:lnTo>
                <a:lnTo>
                  <a:pt x="1408" y="814"/>
                </a:lnTo>
                <a:lnTo>
                  <a:pt x="1396" y="816"/>
                </a:lnTo>
                <a:lnTo>
                  <a:pt x="1390" y="817"/>
                </a:lnTo>
                <a:lnTo>
                  <a:pt x="1389" y="817"/>
                </a:lnTo>
                <a:lnTo>
                  <a:pt x="1384" y="818"/>
                </a:lnTo>
                <a:lnTo>
                  <a:pt x="1377" y="817"/>
                </a:lnTo>
                <a:lnTo>
                  <a:pt x="1371" y="816"/>
                </a:lnTo>
                <a:lnTo>
                  <a:pt x="1365" y="816"/>
                </a:lnTo>
                <a:lnTo>
                  <a:pt x="1358" y="818"/>
                </a:lnTo>
                <a:lnTo>
                  <a:pt x="1347" y="814"/>
                </a:lnTo>
                <a:lnTo>
                  <a:pt x="1345" y="814"/>
                </a:lnTo>
                <a:lnTo>
                  <a:pt x="1339" y="813"/>
                </a:lnTo>
                <a:lnTo>
                  <a:pt x="1331" y="809"/>
                </a:lnTo>
                <a:lnTo>
                  <a:pt x="1330" y="808"/>
                </a:lnTo>
                <a:lnTo>
                  <a:pt x="1326" y="806"/>
                </a:lnTo>
                <a:lnTo>
                  <a:pt x="1321" y="808"/>
                </a:lnTo>
                <a:lnTo>
                  <a:pt x="1318" y="800"/>
                </a:lnTo>
                <a:lnTo>
                  <a:pt x="1318" y="798"/>
                </a:lnTo>
                <a:lnTo>
                  <a:pt x="1319" y="794"/>
                </a:lnTo>
                <a:lnTo>
                  <a:pt x="1319" y="783"/>
                </a:lnTo>
                <a:lnTo>
                  <a:pt x="1317" y="776"/>
                </a:lnTo>
                <a:lnTo>
                  <a:pt x="1315" y="774"/>
                </a:lnTo>
                <a:lnTo>
                  <a:pt x="1315" y="770"/>
                </a:lnTo>
                <a:lnTo>
                  <a:pt x="1314" y="769"/>
                </a:lnTo>
                <a:lnTo>
                  <a:pt x="1314" y="767"/>
                </a:lnTo>
                <a:lnTo>
                  <a:pt x="1313" y="766"/>
                </a:lnTo>
                <a:lnTo>
                  <a:pt x="1314" y="758"/>
                </a:lnTo>
                <a:lnTo>
                  <a:pt x="1315" y="757"/>
                </a:lnTo>
                <a:lnTo>
                  <a:pt x="1313" y="755"/>
                </a:lnTo>
                <a:lnTo>
                  <a:pt x="1312" y="755"/>
                </a:lnTo>
                <a:lnTo>
                  <a:pt x="1312" y="751"/>
                </a:lnTo>
                <a:lnTo>
                  <a:pt x="1310" y="749"/>
                </a:lnTo>
                <a:lnTo>
                  <a:pt x="1306" y="743"/>
                </a:lnTo>
                <a:lnTo>
                  <a:pt x="1302" y="738"/>
                </a:lnTo>
                <a:lnTo>
                  <a:pt x="1296" y="738"/>
                </a:lnTo>
                <a:lnTo>
                  <a:pt x="1298" y="744"/>
                </a:lnTo>
                <a:lnTo>
                  <a:pt x="1297" y="747"/>
                </a:lnTo>
                <a:lnTo>
                  <a:pt x="1295" y="754"/>
                </a:lnTo>
                <a:lnTo>
                  <a:pt x="1290" y="751"/>
                </a:lnTo>
                <a:lnTo>
                  <a:pt x="1289" y="751"/>
                </a:lnTo>
                <a:lnTo>
                  <a:pt x="1286" y="749"/>
                </a:lnTo>
                <a:lnTo>
                  <a:pt x="1280" y="749"/>
                </a:lnTo>
                <a:lnTo>
                  <a:pt x="1273" y="743"/>
                </a:lnTo>
                <a:lnTo>
                  <a:pt x="1267" y="738"/>
                </a:lnTo>
                <a:lnTo>
                  <a:pt x="1264" y="730"/>
                </a:lnTo>
                <a:lnTo>
                  <a:pt x="1264" y="723"/>
                </a:lnTo>
                <a:lnTo>
                  <a:pt x="1257" y="719"/>
                </a:lnTo>
                <a:lnTo>
                  <a:pt x="1252" y="719"/>
                </a:lnTo>
                <a:lnTo>
                  <a:pt x="1257" y="726"/>
                </a:lnTo>
                <a:lnTo>
                  <a:pt x="1260" y="733"/>
                </a:lnTo>
                <a:lnTo>
                  <a:pt x="1256" y="733"/>
                </a:lnTo>
                <a:lnTo>
                  <a:pt x="1253" y="728"/>
                </a:lnTo>
                <a:lnTo>
                  <a:pt x="1252" y="728"/>
                </a:lnTo>
                <a:lnTo>
                  <a:pt x="1244" y="728"/>
                </a:lnTo>
                <a:lnTo>
                  <a:pt x="1243" y="727"/>
                </a:lnTo>
                <a:lnTo>
                  <a:pt x="1239" y="727"/>
                </a:lnTo>
                <a:lnTo>
                  <a:pt x="1237" y="720"/>
                </a:lnTo>
                <a:lnTo>
                  <a:pt x="1231" y="713"/>
                </a:lnTo>
                <a:lnTo>
                  <a:pt x="1225" y="710"/>
                </a:lnTo>
                <a:lnTo>
                  <a:pt x="1224" y="709"/>
                </a:lnTo>
                <a:lnTo>
                  <a:pt x="1222" y="709"/>
                </a:lnTo>
                <a:lnTo>
                  <a:pt x="1216" y="704"/>
                </a:lnTo>
                <a:lnTo>
                  <a:pt x="1215" y="705"/>
                </a:lnTo>
                <a:lnTo>
                  <a:pt x="1214" y="712"/>
                </a:lnTo>
                <a:lnTo>
                  <a:pt x="1217" y="713"/>
                </a:lnTo>
                <a:lnTo>
                  <a:pt x="1225" y="716"/>
                </a:lnTo>
                <a:lnTo>
                  <a:pt x="1228" y="721"/>
                </a:lnTo>
                <a:lnTo>
                  <a:pt x="1225" y="722"/>
                </a:lnTo>
                <a:lnTo>
                  <a:pt x="1220" y="727"/>
                </a:lnTo>
                <a:lnTo>
                  <a:pt x="1217" y="728"/>
                </a:lnTo>
                <a:lnTo>
                  <a:pt x="1215" y="736"/>
                </a:lnTo>
                <a:lnTo>
                  <a:pt x="1211" y="737"/>
                </a:lnTo>
                <a:lnTo>
                  <a:pt x="1208" y="744"/>
                </a:lnTo>
                <a:lnTo>
                  <a:pt x="1208" y="751"/>
                </a:lnTo>
                <a:lnTo>
                  <a:pt x="1206" y="758"/>
                </a:lnTo>
                <a:lnTo>
                  <a:pt x="1208" y="765"/>
                </a:lnTo>
                <a:lnTo>
                  <a:pt x="1215" y="767"/>
                </a:lnTo>
                <a:lnTo>
                  <a:pt x="1221" y="769"/>
                </a:lnTo>
                <a:lnTo>
                  <a:pt x="1225" y="774"/>
                </a:lnTo>
                <a:lnTo>
                  <a:pt x="1231" y="778"/>
                </a:lnTo>
                <a:lnTo>
                  <a:pt x="1231" y="779"/>
                </a:lnTo>
                <a:lnTo>
                  <a:pt x="1234" y="784"/>
                </a:lnTo>
                <a:lnTo>
                  <a:pt x="1240" y="791"/>
                </a:lnTo>
                <a:lnTo>
                  <a:pt x="1246" y="792"/>
                </a:lnTo>
                <a:lnTo>
                  <a:pt x="1253" y="789"/>
                </a:lnTo>
                <a:lnTo>
                  <a:pt x="1257" y="792"/>
                </a:lnTo>
                <a:lnTo>
                  <a:pt x="1257" y="799"/>
                </a:lnTo>
                <a:lnTo>
                  <a:pt x="1263" y="805"/>
                </a:lnTo>
                <a:lnTo>
                  <a:pt x="1270" y="808"/>
                </a:lnTo>
                <a:lnTo>
                  <a:pt x="1268" y="810"/>
                </a:lnTo>
                <a:lnTo>
                  <a:pt x="1267" y="817"/>
                </a:lnTo>
                <a:lnTo>
                  <a:pt x="1261" y="815"/>
                </a:lnTo>
                <a:lnTo>
                  <a:pt x="1256" y="817"/>
                </a:lnTo>
                <a:lnTo>
                  <a:pt x="1255" y="817"/>
                </a:lnTo>
                <a:lnTo>
                  <a:pt x="1248" y="815"/>
                </a:lnTo>
                <a:lnTo>
                  <a:pt x="1243" y="816"/>
                </a:lnTo>
                <a:lnTo>
                  <a:pt x="1237" y="817"/>
                </a:lnTo>
                <a:lnTo>
                  <a:pt x="1238" y="823"/>
                </a:lnTo>
                <a:lnTo>
                  <a:pt x="1236" y="830"/>
                </a:lnTo>
                <a:lnTo>
                  <a:pt x="1236" y="832"/>
                </a:lnTo>
                <a:lnTo>
                  <a:pt x="1235" y="835"/>
                </a:lnTo>
                <a:lnTo>
                  <a:pt x="1229" y="839"/>
                </a:lnTo>
                <a:lnTo>
                  <a:pt x="1228" y="839"/>
                </a:lnTo>
                <a:lnTo>
                  <a:pt x="1224" y="834"/>
                </a:lnTo>
                <a:lnTo>
                  <a:pt x="1222" y="835"/>
                </a:lnTo>
                <a:lnTo>
                  <a:pt x="1223" y="842"/>
                </a:lnTo>
                <a:lnTo>
                  <a:pt x="1217" y="849"/>
                </a:lnTo>
                <a:lnTo>
                  <a:pt x="1216" y="856"/>
                </a:lnTo>
                <a:lnTo>
                  <a:pt x="1221" y="862"/>
                </a:lnTo>
                <a:lnTo>
                  <a:pt x="1225" y="870"/>
                </a:lnTo>
                <a:lnTo>
                  <a:pt x="1231" y="873"/>
                </a:lnTo>
                <a:lnTo>
                  <a:pt x="1232" y="873"/>
                </a:lnTo>
                <a:lnTo>
                  <a:pt x="1236" y="874"/>
                </a:lnTo>
                <a:lnTo>
                  <a:pt x="1237" y="876"/>
                </a:lnTo>
                <a:lnTo>
                  <a:pt x="1239" y="876"/>
                </a:lnTo>
                <a:lnTo>
                  <a:pt x="1239" y="878"/>
                </a:lnTo>
                <a:lnTo>
                  <a:pt x="1245" y="882"/>
                </a:lnTo>
                <a:lnTo>
                  <a:pt x="1247" y="882"/>
                </a:lnTo>
                <a:lnTo>
                  <a:pt x="1253" y="884"/>
                </a:lnTo>
                <a:lnTo>
                  <a:pt x="1259" y="884"/>
                </a:lnTo>
                <a:lnTo>
                  <a:pt x="1259" y="883"/>
                </a:lnTo>
                <a:lnTo>
                  <a:pt x="1260" y="884"/>
                </a:lnTo>
                <a:lnTo>
                  <a:pt x="1264" y="890"/>
                </a:lnTo>
                <a:lnTo>
                  <a:pt x="1264" y="895"/>
                </a:lnTo>
                <a:lnTo>
                  <a:pt x="1263" y="895"/>
                </a:lnTo>
                <a:lnTo>
                  <a:pt x="1263" y="898"/>
                </a:lnTo>
                <a:lnTo>
                  <a:pt x="1265" y="905"/>
                </a:lnTo>
                <a:lnTo>
                  <a:pt x="1265" y="910"/>
                </a:lnTo>
                <a:lnTo>
                  <a:pt x="1266" y="912"/>
                </a:lnTo>
                <a:lnTo>
                  <a:pt x="1266" y="913"/>
                </a:lnTo>
                <a:lnTo>
                  <a:pt x="1261" y="920"/>
                </a:lnTo>
                <a:lnTo>
                  <a:pt x="1259" y="921"/>
                </a:lnTo>
                <a:lnTo>
                  <a:pt x="1259" y="935"/>
                </a:lnTo>
                <a:lnTo>
                  <a:pt x="1263" y="942"/>
                </a:lnTo>
                <a:lnTo>
                  <a:pt x="1267" y="947"/>
                </a:lnTo>
                <a:lnTo>
                  <a:pt x="1273" y="948"/>
                </a:lnTo>
                <a:lnTo>
                  <a:pt x="1274" y="951"/>
                </a:lnTo>
                <a:lnTo>
                  <a:pt x="1274" y="952"/>
                </a:lnTo>
                <a:lnTo>
                  <a:pt x="1273" y="959"/>
                </a:lnTo>
                <a:lnTo>
                  <a:pt x="1272" y="962"/>
                </a:lnTo>
                <a:lnTo>
                  <a:pt x="1272" y="969"/>
                </a:lnTo>
                <a:lnTo>
                  <a:pt x="1279" y="969"/>
                </a:lnTo>
                <a:lnTo>
                  <a:pt x="1285" y="970"/>
                </a:lnTo>
                <a:lnTo>
                  <a:pt x="1286" y="977"/>
                </a:lnTo>
                <a:lnTo>
                  <a:pt x="1284" y="984"/>
                </a:lnTo>
                <a:lnTo>
                  <a:pt x="1284" y="986"/>
                </a:lnTo>
                <a:lnTo>
                  <a:pt x="1286" y="993"/>
                </a:lnTo>
                <a:lnTo>
                  <a:pt x="1287" y="996"/>
                </a:lnTo>
                <a:lnTo>
                  <a:pt x="1291" y="1003"/>
                </a:lnTo>
                <a:lnTo>
                  <a:pt x="1291" y="1010"/>
                </a:lnTo>
                <a:lnTo>
                  <a:pt x="1291" y="1017"/>
                </a:lnTo>
                <a:lnTo>
                  <a:pt x="1292" y="1018"/>
                </a:lnTo>
                <a:lnTo>
                  <a:pt x="1291" y="1024"/>
                </a:lnTo>
                <a:lnTo>
                  <a:pt x="1296" y="1031"/>
                </a:lnTo>
                <a:lnTo>
                  <a:pt x="1296" y="1035"/>
                </a:lnTo>
                <a:lnTo>
                  <a:pt x="1298" y="1042"/>
                </a:lnTo>
                <a:lnTo>
                  <a:pt x="1301" y="1049"/>
                </a:lnTo>
                <a:lnTo>
                  <a:pt x="1303" y="1051"/>
                </a:lnTo>
                <a:lnTo>
                  <a:pt x="1303" y="1052"/>
                </a:lnTo>
                <a:lnTo>
                  <a:pt x="1303" y="1058"/>
                </a:lnTo>
                <a:lnTo>
                  <a:pt x="1302" y="1057"/>
                </a:lnTo>
                <a:lnTo>
                  <a:pt x="1302" y="1059"/>
                </a:lnTo>
                <a:lnTo>
                  <a:pt x="1303" y="1063"/>
                </a:lnTo>
                <a:lnTo>
                  <a:pt x="1304" y="1066"/>
                </a:lnTo>
                <a:lnTo>
                  <a:pt x="1302" y="1073"/>
                </a:lnTo>
                <a:lnTo>
                  <a:pt x="1296" y="1068"/>
                </a:lnTo>
                <a:lnTo>
                  <a:pt x="1295" y="1068"/>
                </a:lnTo>
                <a:lnTo>
                  <a:pt x="1296" y="1072"/>
                </a:lnTo>
                <a:lnTo>
                  <a:pt x="1300" y="1076"/>
                </a:lnTo>
                <a:lnTo>
                  <a:pt x="1302" y="1076"/>
                </a:lnTo>
                <a:lnTo>
                  <a:pt x="1303" y="1083"/>
                </a:lnTo>
                <a:lnTo>
                  <a:pt x="1307" y="1090"/>
                </a:lnTo>
                <a:lnTo>
                  <a:pt x="1306" y="1097"/>
                </a:lnTo>
                <a:lnTo>
                  <a:pt x="1300" y="1096"/>
                </a:lnTo>
                <a:lnTo>
                  <a:pt x="1296" y="1093"/>
                </a:lnTo>
                <a:lnTo>
                  <a:pt x="1294" y="1085"/>
                </a:lnTo>
                <a:lnTo>
                  <a:pt x="1294" y="1088"/>
                </a:lnTo>
                <a:lnTo>
                  <a:pt x="1292" y="1092"/>
                </a:lnTo>
                <a:lnTo>
                  <a:pt x="1290" y="1095"/>
                </a:lnTo>
                <a:lnTo>
                  <a:pt x="1287" y="1096"/>
                </a:lnTo>
                <a:lnTo>
                  <a:pt x="1284" y="1090"/>
                </a:lnTo>
                <a:lnTo>
                  <a:pt x="1284" y="1084"/>
                </a:lnTo>
                <a:lnTo>
                  <a:pt x="1284" y="1077"/>
                </a:lnTo>
                <a:lnTo>
                  <a:pt x="1284" y="1069"/>
                </a:lnTo>
                <a:lnTo>
                  <a:pt x="1285" y="1064"/>
                </a:lnTo>
                <a:lnTo>
                  <a:pt x="1285" y="1057"/>
                </a:lnTo>
                <a:lnTo>
                  <a:pt x="1283" y="1058"/>
                </a:lnTo>
                <a:lnTo>
                  <a:pt x="1284" y="1065"/>
                </a:lnTo>
                <a:lnTo>
                  <a:pt x="1279" y="1072"/>
                </a:lnTo>
                <a:lnTo>
                  <a:pt x="1280" y="1065"/>
                </a:lnTo>
                <a:lnTo>
                  <a:pt x="1277" y="1058"/>
                </a:lnTo>
                <a:lnTo>
                  <a:pt x="1280" y="1051"/>
                </a:lnTo>
                <a:lnTo>
                  <a:pt x="1279" y="1051"/>
                </a:lnTo>
                <a:lnTo>
                  <a:pt x="1279" y="1052"/>
                </a:lnTo>
                <a:lnTo>
                  <a:pt x="1275" y="1059"/>
                </a:lnTo>
                <a:lnTo>
                  <a:pt x="1276" y="1065"/>
                </a:lnTo>
                <a:lnTo>
                  <a:pt x="1276" y="1072"/>
                </a:lnTo>
                <a:lnTo>
                  <a:pt x="1275" y="1079"/>
                </a:lnTo>
                <a:lnTo>
                  <a:pt x="1276" y="1085"/>
                </a:lnTo>
                <a:lnTo>
                  <a:pt x="1279" y="1091"/>
                </a:lnTo>
                <a:lnTo>
                  <a:pt x="1279" y="1098"/>
                </a:lnTo>
                <a:lnTo>
                  <a:pt x="1275" y="1101"/>
                </a:lnTo>
                <a:lnTo>
                  <a:pt x="1276" y="1105"/>
                </a:lnTo>
                <a:lnTo>
                  <a:pt x="1274" y="1099"/>
                </a:lnTo>
                <a:lnTo>
                  <a:pt x="1274" y="1095"/>
                </a:lnTo>
                <a:lnTo>
                  <a:pt x="1272" y="1090"/>
                </a:lnTo>
                <a:lnTo>
                  <a:pt x="1274" y="1082"/>
                </a:lnTo>
                <a:lnTo>
                  <a:pt x="1269" y="1076"/>
                </a:lnTo>
                <a:lnTo>
                  <a:pt x="1270" y="1081"/>
                </a:lnTo>
                <a:lnTo>
                  <a:pt x="1269" y="1083"/>
                </a:lnTo>
                <a:lnTo>
                  <a:pt x="1270" y="1085"/>
                </a:lnTo>
                <a:lnTo>
                  <a:pt x="1270" y="1091"/>
                </a:lnTo>
                <a:lnTo>
                  <a:pt x="1269" y="1098"/>
                </a:lnTo>
                <a:lnTo>
                  <a:pt x="1266" y="1098"/>
                </a:lnTo>
                <a:lnTo>
                  <a:pt x="1266" y="1091"/>
                </a:lnTo>
                <a:lnTo>
                  <a:pt x="1262" y="1090"/>
                </a:lnTo>
                <a:lnTo>
                  <a:pt x="1261" y="1095"/>
                </a:lnTo>
                <a:lnTo>
                  <a:pt x="1258" y="1089"/>
                </a:lnTo>
                <a:lnTo>
                  <a:pt x="1260" y="1096"/>
                </a:lnTo>
                <a:lnTo>
                  <a:pt x="1259" y="1102"/>
                </a:lnTo>
                <a:lnTo>
                  <a:pt x="1256" y="1098"/>
                </a:lnTo>
                <a:lnTo>
                  <a:pt x="1255" y="1097"/>
                </a:lnTo>
                <a:lnTo>
                  <a:pt x="1255" y="1090"/>
                </a:lnTo>
                <a:lnTo>
                  <a:pt x="1254" y="1087"/>
                </a:lnTo>
                <a:lnTo>
                  <a:pt x="1252" y="1080"/>
                </a:lnTo>
                <a:lnTo>
                  <a:pt x="1248" y="1073"/>
                </a:lnTo>
                <a:lnTo>
                  <a:pt x="1250" y="1066"/>
                </a:lnTo>
                <a:lnTo>
                  <a:pt x="1252" y="1059"/>
                </a:lnTo>
                <a:lnTo>
                  <a:pt x="1247" y="1052"/>
                </a:lnTo>
                <a:lnTo>
                  <a:pt x="1241" y="1048"/>
                </a:lnTo>
                <a:lnTo>
                  <a:pt x="1240" y="1049"/>
                </a:lnTo>
                <a:lnTo>
                  <a:pt x="1235" y="1045"/>
                </a:lnTo>
                <a:lnTo>
                  <a:pt x="1231" y="1039"/>
                </a:lnTo>
                <a:lnTo>
                  <a:pt x="1233" y="1045"/>
                </a:lnTo>
                <a:lnTo>
                  <a:pt x="1238" y="1051"/>
                </a:lnTo>
                <a:lnTo>
                  <a:pt x="1244" y="1052"/>
                </a:lnTo>
                <a:lnTo>
                  <a:pt x="1248" y="1057"/>
                </a:lnTo>
                <a:lnTo>
                  <a:pt x="1245" y="1065"/>
                </a:lnTo>
                <a:lnTo>
                  <a:pt x="1242" y="1072"/>
                </a:lnTo>
                <a:lnTo>
                  <a:pt x="1239" y="1077"/>
                </a:lnTo>
                <a:lnTo>
                  <a:pt x="1234" y="1084"/>
                </a:lnTo>
                <a:lnTo>
                  <a:pt x="1228" y="1091"/>
                </a:lnTo>
                <a:lnTo>
                  <a:pt x="1222" y="1095"/>
                </a:lnTo>
                <a:lnTo>
                  <a:pt x="1210" y="1098"/>
                </a:lnTo>
                <a:lnTo>
                  <a:pt x="1209" y="1098"/>
                </a:lnTo>
                <a:lnTo>
                  <a:pt x="1202" y="1102"/>
                </a:lnTo>
                <a:lnTo>
                  <a:pt x="1197" y="1102"/>
                </a:lnTo>
                <a:lnTo>
                  <a:pt x="1191" y="1105"/>
                </a:lnTo>
                <a:lnTo>
                  <a:pt x="1184" y="1110"/>
                </a:lnTo>
                <a:lnTo>
                  <a:pt x="1180" y="1116"/>
                </a:lnTo>
                <a:lnTo>
                  <a:pt x="1176" y="1123"/>
                </a:lnTo>
                <a:lnTo>
                  <a:pt x="1174" y="1130"/>
                </a:lnTo>
                <a:lnTo>
                  <a:pt x="1174" y="1137"/>
                </a:lnTo>
                <a:lnTo>
                  <a:pt x="1177" y="1144"/>
                </a:lnTo>
                <a:lnTo>
                  <a:pt x="1180" y="1150"/>
                </a:lnTo>
                <a:lnTo>
                  <a:pt x="1183" y="1157"/>
                </a:lnTo>
                <a:lnTo>
                  <a:pt x="1180" y="1164"/>
                </a:lnTo>
                <a:lnTo>
                  <a:pt x="1184" y="1170"/>
                </a:lnTo>
                <a:lnTo>
                  <a:pt x="1187" y="1173"/>
                </a:lnTo>
                <a:lnTo>
                  <a:pt x="1185" y="1176"/>
                </a:lnTo>
                <a:lnTo>
                  <a:pt x="1178" y="1181"/>
                </a:lnTo>
                <a:lnTo>
                  <a:pt x="1174" y="1188"/>
                </a:lnTo>
                <a:lnTo>
                  <a:pt x="1178" y="1195"/>
                </a:lnTo>
                <a:lnTo>
                  <a:pt x="1173" y="1202"/>
                </a:lnTo>
                <a:lnTo>
                  <a:pt x="1173" y="1204"/>
                </a:lnTo>
                <a:lnTo>
                  <a:pt x="1167" y="1208"/>
                </a:lnTo>
                <a:lnTo>
                  <a:pt x="1161" y="1211"/>
                </a:lnTo>
                <a:lnTo>
                  <a:pt x="1161" y="1219"/>
                </a:lnTo>
                <a:lnTo>
                  <a:pt x="1156" y="1225"/>
                </a:lnTo>
                <a:lnTo>
                  <a:pt x="1154" y="1225"/>
                </a:lnTo>
                <a:lnTo>
                  <a:pt x="1153" y="1223"/>
                </a:lnTo>
                <a:lnTo>
                  <a:pt x="1146" y="1220"/>
                </a:lnTo>
                <a:lnTo>
                  <a:pt x="1141" y="1214"/>
                </a:lnTo>
                <a:lnTo>
                  <a:pt x="1140" y="1214"/>
                </a:lnTo>
                <a:lnTo>
                  <a:pt x="1145" y="1221"/>
                </a:lnTo>
                <a:lnTo>
                  <a:pt x="1150" y="1225"/>
                </a:lnTo>
                <a:lnTo>
                  <a:pt x="1156" y="1228"/>
                </a:lnTo>
                <a:lnTo>
                  <a:pt x="1144" y="1235"/>
                </a:lnTo>
                <a:lnTo>
                  <a:pt x="1138" y="1237"/>
                </a:lnTo>
                <a:lnTo>
                  <a:pt x="1132" y="1238"/>
                </a:lnTo>
                <a:lnTo>
                  <a:pt x="1125" y="1242"/>
                </a:lnTo>
                <a:lnTo>
                  <a:pt x="1119" y="1243"/>
                </a:lnTo>
                <a:lnTo>
                  <a:pt x="1112" y="1246"/>
                </a:lnTo>
                <a:lnTo>
                  <a:pt x="1107" y="1250"/>
                </a:lnTo>
                <a:lnTo>
                  <a:pt x="1101" y="1251"/>
                </a:lnTo>
                <a:lnTo>
                  <a:pt x="1104" y="1249"/>
                </a:lnTo>
                <a:lnTo>
                  <a:pt x="1107" y="1242"/>
                </a:lnTo>
                <a:lnTo>
                  <a:pt x="1106" y="1235"/>
                </a:lnTo>
                <a:lnTo>
                  <a:pt x="1098" y="1233"/>
                </a:lnTo>
                <a:lnTo>
                  <a:pt x="1093" y="1238"/>
                </a:lnTo>
                <a:lnTo>
                  <a:pt x="1087" y="1245"/>
                </a:lnTo>
                <a:lnTo>
                  <a:pt x="1084" y="1251"/>
                </a:lnTo>
                <a:lnTo>
                  <a:pt x="1082" y="1259"/>
                </a:lnTo>
                <a:lnTo>
                  <a:pt x="1083" y="1266"/>
                </a:lnTo>
                <a:lnTo>
                  <a:pt x="1086" y="1259"/>
                </a:lnTo>
                <a:lnTo>
                  <a:pt x="1092" y="1253"/>
                </a:lnTo>
                <a:lnTo>
                  <a:pt x="1095" y="1251"/>
                </a:lnTo>
                <a:lnTo>
                  <a:pt x="1097" y="1254"/>
                </a:lnTo>
                <a:lnTo>
                  <a:pt x="1093" y="1255"/>
                </a:lnTo>
                <a:lnTo>
                  <a:pt x="1094" y="1259"/>
                </a:lnTo>
                <a:lnTo>
                  <a:pt x="1089" y="1263"/>
                </a:lnTo>
                <a:lnTo>
                  <a:pt x="1083" y="1269"/>
                </a:lnTo>
                <a:lnTo>
                  <a:pt x="1079" y="1276"/>
                </a:lnTo>
                <a:lnTo>
                  <a:pt x="1073" y="1282"/>
                </a:lnTo>
                <a:lnTo>
                  <a:pt x="1067" y="1289"/>
                </a:lnTo>
                <a:lnTo>
                  <a:pt x="1063" y="1294"/>
                </a:lnTo>
                <a:lnTo>
                  <a:pt x="1063" y="1297"/>
                </a:lnTo>
                <a:lnTo>
                  <a:pt x="1060" y="1303"/>
                </a:lnTo>
                <a:lnTo>
                  <a:pt x="1057" y="1310"/>
                </a:lnTo>
                <a:lnTo>
                  <a:pt x="1053" y="1316"/>
                </a:lnTo>
                <a:lnTo>
                  <a:pt x="1051" y="1323"/>
                </a:lnTo>
                <a:lnTo>
                  <a:pt x="1047" y="1330"/>
                </a:lnTo>
                <a:lnTo>
                  <a:pt x="1043" y="1337"/>
                </a:lnTo>
                <a:lnTo>
                  <a:pt x="1037" y="1343"/>
                </a:lnTo>
                <a:lnTo>
                  <a:pt x="1032" y="1350"/>
                </a:lnTo>
                <a:lnTo>
                  <a:pt x="1029" y="1357"/>
                </a:lnTo>
                <a:lnTo>
                  <a:pt x="1027" y="1362"/>
                </a:lnTo>
                <a:lnTo>
                  <a:pt x="1021" y="1365"/>
                </a:lnTo>
                <a:lnTo>
                  <a:pt x="1015" y="1370"/>
                </a:lnTo>
                <a:lnTo>
                  <a:pt x="1008" y="1372"/>
                </a:lnTo>
                <a:lnTo>
                  <a:pt x="1004" y="1376"/>
                </a:lnTo>
                <a:lnTo>
                  <a:pt x="997" y="1381"/>
                </a:lnTo>
                <a:lnTo>
                  <a:pt x="994" y="1388"/>
                </a:lnTo>
                <a:lnTo>
                  <a:pt x="989" y="1395"/>
                </a:lnTo>
                <a:lnTo>
                  <a:pt x="988" y="1402"/>
                </a:lnTo>
                <a:lnTo>
                  <a:pt x="981" y="1406"/>
                </a:lnTo>
                <a:lnTo>
                  <a:pt x="978" y="1407"/>
                </a:lnTo>
                <a:lnTo>
                  <a:pt x="982" y="1410"/>
                </a:lnTo>
                <a:lnTo>
                  <a:pt x="977" y="1416"/>
                </a:lnTo>
                <a:lnTo>
                  <a:pt x="970" y="1420"/>
                </a:lnTo>
                <a:lnTo>
                  <a:pt x="965" y="1426"/>
                </a:lnTo>
                <a:lnTo>
                  <a:pt x="959" y="1430"/>
                </a:lnTo>
                <a:lnTo>
                  <a:pt x="953" y="1432"/>
                </a:lnTo>
                <a:lnTo>
                  <a:pt x="946" y="1437"/>
                </a:lnTo>
                <a:lnTo>
                  <a:pt x="934" y="1446"/>
                </a:lnTo>
                <a:lnTo>
                  <a:pt x="930" y="1453"/>
                </a:lnTo>
                <a:lnTo>
                  <a:pt x="925" y="1459"/>
                </a:lnTo>
                <a:lnTo>
                  <a:pt x="923" y="1467"/>
                </a:lnTo>
                <a:lnTo>
                  <a:pt x="924" y="1474"/>
                </a:lnTo>
                <a:lnTo>
                  <a:pt x="930" y="1477"/>
                </a:lnTo>
                <a:lnTo>
                  <a:pt x="930" y="1478"/>
                </a:lnTo>
                <a:lnTo>
                  <a:pt x="930" y="1485"/>
                </a:lnTo>
                <a:lnTo>
                  <a:pt x="927" y="1492"/>
                </a:lnTo>
                <a:lnTo>
                  <a:pt x="927" y="1494"/>
                </a:lnTo>
                <a:lnTo>
                  <a:pt x="926" y="1496"/>
                </a:lnTo>
                <a:lnTo>
                  <a:pt x="919" y="1502"/>
                </a:lnTo>
                <a:lnTo>
                  <a:pt x="913" y="1507"/>
                </a:lnTo>
                <a:lnTo>
                  <a:pt x="907" y="1510"/>
                </a:lnTo>
                <a:lnTo>
                  <a:pt x="901" y="1512"/>
                </a:lnTo>
                <a:lnTo>
                  <a:pt x="895" y="1517"/>
                </a:lnTo>
                <a:lnTo>
                  <a:pt x="888" y="1515"/>
                </a:lnTo>
                <a:lnTo>
                  <a:pt x="882" y="1513"/>
                </a:lnTo>
                <a:lnTo>
                  <a:pt x="876" y="1513"/>
                </a:lnTo>
                <a:lnTo>
                  <a:pt x="870" y="1512"/>
                </a:lnTo>
                <a:lnTo>
                  <a:pt x="864" y="1517"/>
                </a:lnTo>
                <a:lnTo>
                  <a:pt x="863" y="1523"/>
                </a:lnTo>
                <a:lnTo>
                  <a:pt x="861" y="1531"/>
                </a:lnTo>
                <a:lnTo>
                  <a:pt x="859" y="1536"/>
                </a:lnTo>
                <a:lnTo>
                  <a:pt x="859" y="1543"/>
                </a:lnTo>
                <a:lnTo>
                  <a:pt x="857" y="1545"/>
                </a:lnTo>
                <a:lnTo>
                  <a:pt x="852" y="1552"/>
                </a:lnTo>
                <a:lnTo>
                  <a:pt x="852" y="1559"/>
                </a:lnTo>
                <a:lnTo>
                  <a:pt x="846" y="1553"/>
                </a:lnTo>
                <a:lnTo>
                  <a:pt x="845" y="1548"/>
                </a:lnTo>
                <a:lnTo>
                  <a:pt x="843" y="1542"/>
                </a:lnTo>
                <a:lnTo>
                  <a:pt x="844" y="1549"/>
                </a:lnTo>
                <a:lnTo>
                  <a:pt x="842" y="1556"/>
                </a:lnTo>
                <a:lnTo>
                  <a:pt x="840" y="1563"/>
                </a:lnTo>
                <a:lnTo>
                  <a:pt x="840" y="1556"/>
                </a:lnTo>
                <a:lnTo>
                  <a:pt x="835" y="1549"/>
                </a:lnTo>
                <a:lnTo>
                  <a:pt x="828" y="1550"/>
                </a:lnTo>
                <a:lnTo>
                  <a:pt x="821" y="1552"/>
                </a:lnTo>
                <a:lnTo>
                  <a:pt x="816" y="1557"/>
                </a:lnTo>
                <a:lnTo>
                  <a:pt x="810" y="1561"/>
                </a:lnTo>
                <a:lnTo>
                  <a:pt x="806" y="1568"/>
                </a:lnTo>
                <a:lnTo>
                  <a:pt x="805" y="1575"/>
                </a:lnTo>
                <a:lnTo>
                  <a:pt x="804" y="1582"/>
                </a:lnTo>
                <a:lnTo>
                  <a:pt x="800" y="1589"/>
                </a:lnTo>
                <a:lnTo>
                  <a:pt x="797" y="1596"/>
                </a:lnTo>
                <a:lnTo>
                  <a:pt x="797" y="1601"/>
                </a:lnTo>
                <a:lnTo>
                  <a:pt x="797" y="1608"/>
                </a:lnTo>
                <a:lnTo>
                  <a:pt x="796" y="1616"/>
                </a:lnTo>
                <a:lnTo>
                  <a:pt x="797" y="1622"/>
                </a:lnTo>
                <a:lnTo>
                  <a:pt x="799" y="1630"/>
                </a:lnTo>
                <a:lnTo>
                  <a:pt x="800" y="1636"/>
                </a:lnTo>
                <a:lnTo>
                  <a:pt x="802" y="1642"/>
                </a:lnTo>
                <a:lnTo>
                  <a:pt x="806" y="1649"/>
                </a:lnTo>
                <a:lnTo>
                  <a:pt x="805" y="1654"/>
                </a:lnTo>
                <a:lnTo>
                  <a:pt x="809" y="1655"/>
                </a:lnTo>
                <a:lnTo>
                  <a:pt x="808" y="1662"/>
                </a:lnTo>
                <a:lnTo>
                  <a:pt x="808" y="1669"/>
                </a:lnTo>
                <a:lnTo>
                  <a:pt x="807" y="1676"/>
                </a:lnTo>
                <a:lnTo>
                  <a:pt x="806" y="1682"/>
                </a:lnTo>
                <a:lnTo>
                  <a:pt x="807" y="1689"/>
                </a:lnTo>
                <a:lnTo>
                  <a:pt x="809" y="1696"/>
                </a:lnTo>
                <a:lnTo>
                  <a:pt x="811" y="1703"/>
                </a:lnTo>
                <a:lnTo>
                  <a:pt x="814" y="1710"/>
                </a:lnTo>
                <a:lnTo>
                  <a:pt x="816" y="1717"/>
                </a:lnTo>
                <a:lnTo>
                  <a:pt x="815" y="1724"/>
                </a:lnTo>
                <a:lnTo>
                  <a:pt x="817" y="1730"/>
                </a:lnTo>
                <a:lnTo>
                  <a:pt x="820" y="1736"/>
                </a:lnTo>
                <a:lnTo>
                  <a:pt x="819" y="1737"/>
                </a:lnTo>
                <a:lnTo>
                  <a:pt x="819" y="1736"/>
                </a:lnTo>
                <a:lnTo>
                  <a:pt x="815" y="1729"/>
                </a:lnTo>
                <a:lnTo>
                  <a:pt x="810" y="1722"/>
                </a:lnTo>
                <a:lnTo>
                  <a:pt x="809" y="1729"/>
                </a:lnTo>
                <a:lnTo>
                  <a:pt x="807" y="1725"/>
                </a:lnTo>
                <a:lnTo>
                  <a:pt x="805" y="1730"/>
                </a:lnTo>
                <a:lnTo>
                  <a:pt x="809" y="1738"/>
                </a:lnTo>
                <a:lnTo>
                  <a:pt x="812" y="1739"/>
                </a:lnTo>
                <a:lnTo>
                  <a:pt x="818" y="1742"/>
                </a:lnTo>
                <a:lnTo>
                  <a:pt x="823" y="1747"/>
                </a:lnTo>
                <a:lnTo>
                  <a:pt x="824" y="1753"/>
                </a:lnTo>
                <a:lnTo>
                  <a:pt x="823" y="1760"/>
                </a:lnTo>
                <a:lnTo>
                  <a:pt x="823" y="1768"/>
                </a:lnTo>
                <a:lnTo>
                  <a:pt x="821" y="1774"/>
                </a:lnTo>
                <a:lnTo>
                  <a:pt x="821" y="1781"/>
                </a:lnTo>
                <a:lnTo>
                  <a:pt x="821" y="1787"/>
                </a:lnTo>
                <a:lnTo>
                  <a:pt x="821" y="1794"/>
                </a:lnTo>
                <a:lnTo>
                  <a:pt x="820" y="1801"/>
                </a:lnTo>
                <a:lnTo>
                  <a:pt x="819" y="1808"/>
                </a:lnTo>
                <a:lnTo>
                  <a:pt x="818" y="1814"/>
                </a:lnTo>
                <a:lnTo>
                  <a:pt x="816" y="1821"/>
                </a:lnTo>
                <a:lnTo>
                  <a:pt x="815" y="1824"/>
                </a:lnTo>
                <a:lnTo>
                  <a:pt x="812" y="1831"/>
                </a:lnTo>
                <a:lnTo>
                  <a:pt x="808" y="1838"/>
                </a:lnTo>
                <a:lnTo>
                  <a:pt x="808" y="1840"/>
                </a:lnTo>
                <a:lnTo>
                  <a:pt x="805" y="1847"/>
                </a:lnTo>
                <a:lnTo>
                  <a:pt x="802" y="1852"/>
                </a:lnTo>
                <a:lnTo>
                  <a:pt x="802" y="1854"/>
                </a:lnTo>
                <a:lnTo>
                  <a:pt x="800" y="1857"/>
                </a:lnTo>
                <a:lnTo>
                  <a:pt x="799" y="1860"/>
                </a:lnTo>
                <a:lnTo>
                  <a:pt x="798" y="1867"/>
                </a:lnTo>
                <a:lnTo>
                  <a:pt x="797" y="1871"/>
                </a:lnTo>
                <a:lnTo>
                  <a:pt x="797" y="1872"/>
                </a:lnTo>
                <a:lnTo>
                  <a:pt x="796" y="1874"/>
                </a:lnTo>
                <a:lnTo>
                  <a:pt x="796" y="1881"/>
                </a:lnTo>
                <a:lnTo>
                  <a:pt x="796" y="1887"/>
                </a:lnTo>
                <a:lnTo>
                  <a:pt x="796" y="1895"/>
                </a:lnTo>
                <a:lnTo>
                  <a:pt x="797" y="1900"/>
                </a:lnTo>
                <a:lnTo>
                  <a:pt x="795" y="1907"/>
                </a:lnTo>
                <a:lnTo>
                  <a:pt x="792" y="1912"/>
                </a:lnTo>
                <a:lnTo>
                  <a:pt x="792" y="1913"/>
                </a:lnTo>
                <a:lnTo>
                  <a:pt x="797" y="1907"/>
                </a:lnTo>
                <a:lnTo>
                  <a:pt x="802" y="1915"/>
                </a:lnTo>
                <a:lnTo>
                  <a:pt x="804" y="1921"/>
                </a:lnTo>
                <a:lnTo>
                  <a:pt x="804" y="1926"/>
                </a:lnTo>
                <a:lnTo>
                  <a:pt x="805" y="1932"/>
                </a:lnTo>
                <a:lnTo>
                  <a:pt x="805" y="1935"/>
                </a:lnTo>
                <a:lnTo>
                  <a:pt x="804" y="1942"/>
                </a:lnTo>
                <a:lnTo>
                  <a:pt x="805" y="1944"/>
                </a:lnTo>
                <a:lnTo>
                  <a:pt x="805" y="1951"/>
                </a:lnTo>
                <a:lnTo>
                  <a:pt x="805" y="1959"/>
                </a:lnTo>
                <a:lnTo>
                  <a:pt x="806" y="1964"/>
                </a:lnTo>
                <a:lnTo>
                  <a:pt x="806" y="1971"/>
                </a:lnTo>
                <a:lnTo>
                  <a:pt x="807" y="1978"/>
                </a:lnTo>
                <a:lnTo>
                  <a:pt x="808" y="1985"/>
                </a:lnTo>
                <a:lnTo>
                  <a:pt x="808" y="1992"/>
                </a:lnTo>
                <a:lnTo>
                  <a:pt x="802" y="1991"/>
                </a:lnTo>
                <a:lnTo>
                  <a:pt x="795" y="1989"/>
                </a:lnTo>
                <a:lnTo>
                  <a:pt x="802" y="1993"/>
                </a:lnTo>
                <a:lnTo>
                  <a:pt x="795" y="1994"/>
                </a:lnTo>
                <a:lnTo>
                  <a:pt x="789" y="1992"/>
                </a:lnTo>
                <a:lnTo>
                  <a:pt x="786" y="1988"/>
                </a:lnTo>
                <a:lnTo>
                  <a:pt x="780" y="1991"/>
                </a:lnTo>
                <a:lnTo>
                  <a:pt x="774" y="1993"/>
                </a:lnTo>
                <a:lnTo>
                  <a:pt x="770" y="2000"/>
                </a:lnTo>
                <a:lnTo>
                  <a:pt x="769" y="2007"/>
                </a:lnTo>
                <a:lnTo>
                  <a:pt x="772" y="2012"/>
                </a:lnTo>
                <a:lnTo>
                  <a:pt x="769" y="2016"/>
                </a:lnTo>
                <a:lnTo>
                  <a:pt x="765" y="2021"/>
                </a:lnTo>
                <a:lnTo>
                  <a:pt x="761" y="2028"/>
                </a:lnTo>
                <a:lnTo>
                  <a:pt x="758" y="2036"/>
                </a:lnTo>
                <a:lnTo>
                  <a:pt x="754" y="2042"/>
                </a:lnTo>
                <a:lnTo>
                  <a:pt x="752" y="2049"/>
                </a:lnTo>
                <a:lnTo>
                  <a:pt x="751" y="2056"/>
                </a:lnTo>
                <a:lnTo>
                  <a:pt x="753" y="2063"/>
                </a:lnTo>
                <a:lnTo>
                  <a:pt x="758" y="2069"/>
                </a:lnTo>
                <a:lnTo>
                  <a:pt x="764" y="2072"/>
                </a:lnTo>
                <a:lnTo>
                  <a:pt x="770" y="2072"/>
                </a:lnTo>
                <a:lnTo>
                  <a:pt x="777" y="2069"/>
                </a:lnTo>
                <a:lnTo>
                  <a:pt x="780" y="2076"/>
                </a:lnTo>
                <a:lnTo>
                  <a:pt x="786" y="2082"/>
                </a:lnTo>
                <a:lnTo>
                  <a:pt x="780" y="2077"/>
                </a:lnTo>
                <a:lnTo>
                  <a:pt x="774" y="2075"/>
                </a:lnTo>
                <a:lnTo>
                  <a:pt x="767" y="2073"/>
                </a:lnTo>
                <a:lnTo>
                  <a:pt x="761" y="2074"/>
                </a:lnTo>
                <a:lnTo>
                  <a:pt x="755" y="2073"/>
                </a:lnTo>
                <a:lnTo>
                  <a:pt x="749" y="2075"/>
                </a:lnTo>
                <a:lnTo>
                  <a:pt x="737" y="2080"/>
                </a:lnTo>
                <a:lnTo>
                  <a:pt x="731" y="2084"/>
                </a:lnTo>
                <a:lnTo>
                  <a:pt x="725" y="2085"/>
                </a:lnTo>
                <a:lnTo>
                  <a:pt x="719" y="2089"/>
                </a:lnTo>
                <a:lnTo>
                  <a:pt x="713" y="2095"/>
                </a:lnTo>
                <a:lnTo>
                  <a:pt x="707" y="2101"/>
                </a:lnTo>
                <a:lnTo>
                  <a:pt x="706" y="2108"/>
                </a:lnTo>
                <a:lnTo>
                  <a:pt x="706" y="2109"/>
                </a:lnTo>
                <a:lnTo>
                  <a:pt x="706" y="2116"/>
                </a:lnTo>
                <a:lnTo>
                  <a:pt x="703" y="2121"/>
                </a:lnTo>
                <a:lnTo>
                  <a:pt x="705" y="2129"/>
                </a:lnTo>
                <a:lnTo>
                  <a:pt x="704" y="2136"/>
                </a:lnTo>
                <a:lnTo>
                  <a:pt x="700" y="2142"/>
                </a:lnTo>
                <a:lnTo>
                  <a:pt x="695" y="2148"/>
                </a:lnTo>
                <a:lnTo>
                  <a:pt x="689" y="2154"/>
                </a:lnTo>
                <a:lnTo>
                  <a:pt x="683" y="2160"/>
                </a:lnTo>
                <a:lnTo>
                  <a:pt x="676" y="2161"/>
                </a:lnTo>
                <a:lnTo>
                  <a:pt x="670" y="2164"/>
                </a:lnTo>
                <a:lnTo>
                  <a:pt x="664" y="2166"/>
                </a:lnTo>
                <a:lnTo>
                  <a:pt x="658" y="2164"/>
                </a:lnTo>
                <a:lnTo>
                  <a:pt x="652" y="2161"/>
                </a:lnTo>
                <a:lnTo>
                  <a:pt x="646" y="2156"/>
                </a:lnTo>
                <a:lnTo>
                  <a:pt x="641" y="2150"/>
                </a:lnTo>
                <a:lnTo>
                  <a:pt x="635" y="2146"/>
                </a:lnTo>
                <a:lnTo>
                  <a:pt x="630" y="2138"/>
                </a:lnTo>
                <a:lnTo>
                  <a:pt x="625" y="2132"/>
                </a:lnTo>
                <a:lnTo>
                  <a:pt x="620" y="2125"/>
                </a:lnTo>
                <a:lnTo>
                  <a:pt x="616" y="2118"/>
                </a:lnTo>
                <a:lnTo>
                  <a:pt x="612" y="2112"/>
                </a:lnTo>
                <a:lnTo>
                  <a:pt x="606" y="2105"/>
                </a:lnTo>
                <a:lnTo>
                  <a:pt x="605" y="2104"/>
                </a:lnTo>
                <a:lnTo>
                  <a:pt x="604" y="2100"/>
                </a:lnTo>
                <a:lnTo>
                  <a:pt x="609" y="2097"/>
                </a:lnTo>
                <a:lnTo>
                  <a:pt x="604" y="2097"/>
                </a:lnTo>
                <a:lnTo>
                  <a:pt x="603" y="2099"/>
                </a:lnTo>
                <a:lnTo>
                  <a:pt x="601" y="2092"/>
                </a:lnTo>
                <a:lnTo>
                  <a:pt x="598" y="2085"/>
                </a:lnTo>
                <a:lnTo>
                  <a:pt x="597" y="2079"/>
                </a:lnTo>
                <a:lnTo>
                  <a:pt x="593" y="2072"/>
                </a:lnTo>
                <a:lnTo>
                  <a:pt x="589" y="2065"/>
                </a:lnTo>
                <a:lnTo>
                  <a:pt x="587" y="2058"/>
                </a:lnTo>
                <a:lnTo>
                  <a:pt x="586" y="2051"/>
                </a:lnTo>
                <a:lnTo>
                  <a:pt x="585" y="2045"/>
                </a:lnTo>
                <a:lnTo>
                  <a:pt x="585" y="2042"/>
                </a:lnTo>
                <a:lnTo>
                  <a:pt x="584" y="2036"/>
                </a:lnTo>
                <a:lnTo>
                  <a:pt x="583" y="2029"/>
                </a:lnTo>
                <a:lnTo>
                  <a:pt x="581" y="2021"/>
                </a:lnTo>
                <a:lnTo>
                  <a:pt x="582" y="2019"/>
                </a:lnTo>
                <a:lnTo>
                  <a:pt x="584" y="2023"/>
                </a:lnTo>
                <a:lnTo>
                  <a:pt x="585" y="2025"/>
                </a:lnTo>
                <a:lnTo>
                  <a:pt x="586" y="2032"/>
                </a:lnTo>
                <a:lnTo>
                  <a:pt x="587" y="2039"/>
                </a:lnTo>
                <a:lnTo>
                  <a:pt x="588" y="2032"/>
                </a:lnTo>
                <a:lnTo>
                  <a:pt x="589" y="2039"/>
                </a:lnTo>
                <a:lnTo>
                  <a:pt x="590" y="2045"/>
                </a:lnTo>
                <a:lnTo>
                  <a:pt x="589" y="2052"/>
                </a:lnTo>
                <a:lnTo>
                  <a:pt x="596" y="2055"/>
                </a:lnTo>
                <a:lnTo>
                  <a:pt x="594" y="2049"/>
                </a:lnTo>
                <a:lnTo>
                  <a:pt x="593" y="2041"/>
                </a:lnTo>
                <a:lnTo>
                  <a:pt x="590" y="2034"/>
                </a:lnTo>
                <a:lnTo>
                  <a:pt x="590" y="2028"/>
                </a:lnTo>
                <a:lnTo>
                  <a:pt x="586" y="2020"/>
                </a:lnTo>
                <a:lnTo>
                  <a:pt x="583" y="2018"/>
                </a:lnTo>
                <a:lnTo>
                  <a:pt x="583" y="2017"/>
                </a:lnTo>
                <a:lnTo>
                  <a:pt x="582" y="2016"/>
                </a:lnTo>
                <a:lnTo>
                  <a:pt x="581" y="2008"/>
                </a:lnTo>
                <a:lnTo>
                  <a:pt x="580" y="2016"/>
                </a:lnTo>
                <a:lnTo>
                  <a:pt x="577" y="2009"/>
                </a:lnTo>
                <a:lnTo>
                  <a:pt x="576" y="2002"/>
                </a:lnTo>
                <a:lnTo>
                  <a:pt x="578" y="2000"/>
                </a:lnTo>
                <a:lnTo>
                  <a:pt x="573" y="1994"/>
                </a:lnTo>
                <a:lnTo>
                  <a:pt x="572" y="1987"/>
                </a:lnTo>
                <a:lnTo>
                  <a:pt x="569" y="1980"/>
                </a:lnTo>
                <a:lnTo>
                  <a:pt x="567" y="1974"/>
                </a:lnTo>
                <a:lnTo>
                  <a:pt x="563" y="1967"/>
                </a:lnTo>
                <a:lnTo>
                  <a:pt x="560" y="1960"/>
                </a:lnTo>
                <a:lnTo>
                  <a:pt x="558" y="1954"/>
                </a:lnTo>
                <a:lnTo>
                  <a:pt x="555" y="1946"/>
                </a:lnTo>
                <a:lnTo>
                  <a:pt x="554" y="1939"/>
                </a:lnTo>
                <a:lnTo>
                  <a:pt x="551" y="1934"/>
                </a:lnTo>
                <a:lnTo>
                  <a:pt x="549" y="1927"/>
                </a:lnTo>
                <a:lnTo>
                  <a:pt x="547" y="1920"/>
                </a:lnTo>
                <a:lnTo>
                  <a:pt x="545" y="1913"/>
                </a:lnTo>
                <a:lnTo>
                  <a:pt x="542" y="1906"/>
                </a:lnTo>
                <a:lnTo>
                  <a:pt x="536" y="1899"/>
                </a:lnTo>
                <a:lnTo>
                  <a:pt x="534" y="1892"/>
                </a:lnTo>
                <a:lnTo>
                  <a:pt x="531" y="1889"/>
                </a:lnTo>
                <a:lnTo>
                  <a:pt x="531" y="1886"/>
                </a:lnTo>
                <a:lnTo>
                  <a:pt x="527" y="1879"/>
                </a:lnTo>
                <a:lnTo>
                  <a:pt x="522" y="1872"/>
                </a:lnTo>
                <a:lnTo>
                  <a:pt x="516" y="1866"/>
                </a:lnTo>
                <a:lnTo>
                  <a:pt x="516" y="1863"/>
                </a:lnTo>
                <a:lnTo>
                  <a:pt x="517" y="1863"/>
                </a:lnTo>
                <a:lnTo>
                  <a:pt x="516" y="1862"/>
                </a:lnTo>
                <a:lnTo>
                  <a:pt x="515" y="1862"/>
                </a:lnTo>
                <a:lnTo>
                  <a:pt x="512" y="1856"/>
                </a:lnTo>
                <a:lnTo>
                  <a:pt x="511" y="1856"/>
                </a:lnTo>
                <a:lnTo>
                  <a:pt x="506" y="1849"/>
                </a:lnTo>
                <a:lnTo>
                  <a:pt x="503" y="1842"/>
                </a:lnTo>
                <a:lnTo>
                  <a:pt x="499" y="1835"/>
                </a:lnTo>
                <a:lnTo>
                  <a:pt x="496" y="1829"/>
                </a:lnTo>
                <a:lnTo>
                  <a:pt x="492" y="1822"/>
                </a:lnTo>
                <a:lnTo>
                  <a:pt x="490" y="1815"/>
                </a:lnTo>
                <a:lnTo>
                  <a:pt x="487" y="1808"/>
                </a:lnTo>
                <a:lnTo>
                  <a:pt x="484" y="1801"/>
                </a:lnTo>
                <a:lnTo>
                  <a:pt x="483" y="1797"/>
                </a:lnTo>
                <a:lnTo>
                  <a:pt x="481" y="1792"/>
                </a:lnTo>
                <a:lnTo>
                  <a:pt x="482" y="1792"/>
                </a:lnTo>
                <a:lnTo>
                  <a:pt x="481" y="1791"/>
                </a:lnTo>
                <a:lnTo>
                  <a:pt x="479" y="1783"/>
                </a:lnTo>
                <a:lnTo>
                  <a:pt x="476" y="1777"/>
                </a:lnTo>
                <a:lnTo>
                  <a:pt x="476" y="1770"/>
                </a:lnTo>
                <a:lnTo>
                  <a:pt x="474" y="1763"/>
                </a:lnTo>
                <a:lnTo>
                  <a:pt x="471" y="1757"/>
                </a:lnTo>
                <a:lnTo>
                  <a:pt x="470" y="1750"/>
                </a:lnTo>
                <a:lnTo>
                  <a:pt x="468" y="1745"/>
                </a:lnTo>
                <a:lnTo>
                  <a:pt x="467" y="1738"/>
                </a:lnTo>
                <a:lnTo>
                  <a:pt x="467" y="1731"/>
                </a:lnTo>
                <a:lnTo>
                  <a:pt x="467" y="1727"/>
                </a:lnTo>
                <a:lnTo>
                  <a:pt x="466" y="1726"/>
                </a:lnTo>
                <a:lnTo>
                  <a:pt x="464" y="1719"/>
                </a:lnTo>
                <a:lnTo>
                  <a:pt x="462" y="1712"/>
                </a:lnTo>
                <a:lnTo>
                  <a:pt x="459" y="1705"/>
                </a:lnTo>
                <a:lnTo>
                  <a:pt x="455" y="1700"/>
                </a:lnTo>
                <a:lnTo>
                  <a:pt x="453" y="1693"/>
                </a:lnTo>
                <a:lnTo>
                  <a:pt x="452" y="1686"/>
                </a:lnTo>
                <a:lnTo>
                  <a:pt x="449" y="1679"/>
                </a:lnTo>
                <a:lnTo>
                  <a:pt x="450" y="1679"/>
                </a:lnTo>
                <a:lnTo>
                  <a:pt x="454" y="1680"/>
                </a:lnTo>
                <a:lnTo>
                  <a:pt x="449" y="1678"/>
                </a:lnTo>
                <a:lnTo>
                  <a:pt x="447" y="1671"/>
                </a:lnTo>
                <a:lnTo>
                  <a:pt x="445" y="1664"/>
                </a:lnTo>
                <a:lnTo>
                  <a:pt x="444" y="1657"/>
                </a:lnTo>
                <a:lnTo>
                  <a:pt x="439" y="1650"/>
                </a:lnTo>
                <a:lnTo>
                  <a:pt x="435" y="1644"/>
                </a:lnTo>
                <a:lnTo>
                  <a:pt x="431" y="1642"/>
                </a:lnTo>
                <a:lnTo>
                  <a:pt x="425" y="1638"/>
                </a:lnTo>
                <a:lnTo>
                  <a:pt x="427" y="1633"/>
                </a:lnTo>
                <a:lnTo>
                  <a:pt x="433" y="1631"/>
                </a:lnTo>
                <a:lnTo>
                  <a:pt x="427" y="1632"/>
                </a:lnTo>
                <a:lnTo>
                  <a:pt x="424" y="1630"/>
                </a:lnTo>
                <a:lnTo>
                  <a:pt x="421" y="1622"/>
                </a:lnTo>
                <a:lnTo>
                  <a:pt x="416" y="1616"/>
                </a:lnTo>
                <a:lnTo>
                  <a:pt x="415" y="1609"/>
                </a:lnTo>
                <a:lnTo>
                  <a:pt x="411" y="1601"/>
                </a:lnTo>
                <a:lnTo>
                  <a:pt x="409" y="1596"/>
                </a:lnTo>
                <a:lnTo>
                  <a:pt x="404" y="1591"/>
                </a:lnTo>
                <a:lnTo>
                  <a:pt x="409" y="1589"/>
                </a:lnTo>
                <a:lnTo>
                  <a:pt x="404" y="1584"/>
                </a:lnTo>
                <a:lnTo>
                  <a:pt x="404" y="1581"/>
                </a:lnTo>
                <a:lnTo>
                  <a:pt x="404" y="1580"/>
                </a:lnTo>
                <a:lnTo>
                  <a:pt x="398" y="1576"/>
                </a:lnTo>
                <a:lnTo>
                  <a:pt x="401" y="1569"/>
                </a:lnTo>
                <a:lnTo>
                  <a:pt x="396" y="1567"/>
                </a:lnTo>
                <a:lnTo>
                  <a:pt x="395" y="1563"/>
                </a:lnTo>
                <a:lnTo>
                  <a:pt x="391" y="1556"/>
                </a:lnTo>
                <a:lnTo>
                  <a:pt x="387" y="1549"/>
                </a:lnTo>
                <a:lnTo>
                  <a:pt x="380" y="1542"/>
                </a:lnTo>
                <a:lnTo>
                  <a:pt x="378" y="1535"/>
                </a:lnTo>
                <a:lnTo>
                  <a:pt x="377" y="1528"/>
                </a:lnTo>
                <a:lnTo>
                  <a:pt x="373" y="1523"/>
                </a:lnTo>
                <a:lnTo>
                  <a:pt x="372" y="1516"/>
                </a:lnTo>
                <a:lnTo>
                  <a:pt x="369" y="1509"/>
                </a:lnTo>
                <a:lnTo>
                  <a:pt x="367" y="1502"/>
                </a:lnTo>
                <a:lnTo>
                  <a:pt x="366" y="1495"/>
                </a:lnTo>
                <a:lnTo>
                  <a:pt x="366" y="1488"/>
                </a:lnTo>
                <a:lnTo>
                  <a:pt x="363" y="1481"/>
                </a:lnTo>
                <a:lnTo>
                  <a:pt x="362" y="1475"/>
                </a:lnTo>
                <a:lnTo>
                  <a:pt x="362" y="1463"/>
                </a:lnTo>
                <a:lnTo>
                  <a:pt x="361" y="1458"/>
                </a:lnTo>
                <a:lnTo>
                  <a:pt x="359" y="1450"/>
                </a:lnTo>
                <a:lnTo>
                  <a:pt x="357" y="1444"/>
                </a:lnTo>
                <a:lnTo>
                  <a:pt x="356" y="1437"/>
                </a:lnTo>
                <a:lnTo>
                  <a:pt x="351" y="1431"/>
                </a:lnTo>
                <a:lnTo>
                  <a:pt x="351" y="1423"/>
                </a:lnTo>
                <a:lnTo>
                  <a:pt x="350" y="1418"/>
                </a:lnTo>
                <a:lnTo>
                  <a:pt x="347" y="1411"/>
                </a:lnTo>
                <a:lnTo>
                  <a:pt x="346" y="1403"/>
                </a:lnTo>
                <a:lnTo>
                  <a:pt x="343" y="1397"/>
                </a:lnTo>
                <a:lnTo>
                  <a:pt x="341" y="1390"/>
                </a:lnTo>
                <a:lnTo>
                  <a:pt x="338" y="1383"/>
                </a:lnTo>
                <a:lnTo>
                  <a:pt x="337" y="1376"/>
                </a:lnTo>
                <a:lnTo>
                  <a:pt x="335" y="1371"/>
                </a:lnTo>
                <a:lnTo>
                  <a:pt x="332" y="1363"/>
                </a:lnTo>
                <a:lnTo>
                  <a:pt x="338" y="1364"/>
                </a:lnTo>
                <a:lnTo>
                  <a:pt x="334" y="1358"/>
                </a:lnTo>
                <a:lnTo>
                  <a:pt x="329" y="1351"/>
                </a:lnTo>
                <a:lnTo>
                  <a:pt x="328" y="1345"/>
                </a:lnTo>
                <a:lnTo>
                  <a:pt x="334" y="1347"/>
                </a:lnTo>
                <a:lnTo>
                  <a:pt x="332" y="1340"/>
                </a:lnTo>
                <a:lnTo>
                  <a:pt x="327" y="1333"/>
                </a:lnTo>
                <a:lnTo>
                  <a:pt x="324" y="1326"/>
                </a:lnTo>
                <a:lnTo>
                  <a:pt x="326" y="1319"/>
                </a:lnTo>
                <a:lnTo>
                  <a:pt x="331" y="1325"/>
                </a:lnTo>
                <a:lnTo>
                  <a:pt x="331" y="1318"/>
                </a:lnTo>
                <a:lnTo>
                  <a:pt x="326" y="1311"/>
                </a:lnTo>
                <a:lnTo>
                  <a:pt x="332" y="1306"/>
                </a:lnTo>
                <a:lnTo>
                  <a:pt x="330" y="1299"/>
                </a:lnTo>
                <a:lnTo>
                  <a:pt x="328" y="1292"/>
                </a:lnTo>
                <a:lnTo>
                  <a:pt x="327" y="1298"/>
                </a:lnTo>
                <a:lnTo>
                  <a:pt x="327" y="1299"/>
                </a:lnTo>
                <a:lnTo>
                  <a:pt x="322" y="1306"/>
                </a:lnTo>
                <a:lnTo>
                  <a:pt x="319" y="1299"/>
                </a:lnTo>
                <a:lnTo>
                  <a:pt x="318" y="1293"/>
                </a:lnTo>
                <a:lnTo>
                  <a:pt x="318" y="1279"/>
                </a:lnTo>
                <a:lnTo>
                  <a:pt x="319" y="1279"/>
                </a:lnTo>
                <a:lnTo>
                  <a:pt x="322" y="1281"/>
                </a:lnTo>
                <a:lnTo>
                  <a:pt x="328" y="1282"/>
                </a:lnTo>
                <a:lnTo>
                  <a:pt x="329" y="1284"/>
                </a:lnTo>
                <a:lnTo>
                  <a:pt x="332" y="1287"/>
                </a:lnTo>
                <a:lnTo>
                  <a:pt x="330" y="1282"/>
                </a:lnTo>
                <a:lnTo>
                  <a:pt x="324" y="1281"/>
                </a:lnTo>
                <a:lnTo>
                  <a:pt x="322" y="1279"/>
                </a:lnTo>
                <a:lnTo>
                  <a:pt x="318" y="1277"/>
                </a:lnTo>
                <a:lnTo>
                  <a:pt x="313" y="1271"/>
                </a:lnTo>
                <a:lnTo>
                  <a:pt x="315" y="1265"/>
                </a:lnTo>
                <a:lnTo>
                  <a:pt x="317" y="1263"/>
                </a:lnTo>
                <a:lnTo>
                  <a:pt x="317" y="1262"/>
                </a:lnTo>
                <a:lnTo>
                  <a:pt x="311" y="1259"/>
                </a:lnTo>
                <a:lnTo>
                  <a:pt x="308" y="1252"/>
                </a:lnTo>
                <a:lnTo>
                  <a:pt x="308" y="1245"/>
                </a:lnTo>
                <a:lnTo>
                  <a:pt x="304" y="1238"/>
                </a:lnTo>
                <a:lnTo>
                  <a:pt x="304" y="1233"/>
                </a:lnTo>
                <a:lnTo>
                  <a:pt x="306" y="1225"/>
                </a:lnTo>
                <a:lnTo>
                  <a:pt x="306" y="1219"/>
                </a:lnTo>
                <a:lnTo>
                  <a:pt x="306" y="1212"/>
                </a:lnTo>
                <a:lnTo>
                  <a:pt x="307" y="1206"/>
                </a:lnTo>
                <a:lnTo>
                  <a:pt x="307" y="1202"/>
                </a:lnTo>
                <a:lnTo>
                  <a:pt x="310" y="1195"/>
                </a:lnTo>
                <a:lnTo>
                  <a:pt x="311" y="1189"/>
                </a:lnTo>
                <a:lnTo>
                  <a:pt x="313" y="1182"/>
                </a:lnTo>
                <a:lnTo>
                  <a:pt x="313" y="1169"/>
                </a:lnTo>
                <a:lnTo>
                  <a:pt x="314" y="1162"/>
                </a:lnTo>
                <a:lnTo>
                  <a:pt x="308" y="1155"/>
                </a:lnTo>
                <a:lnTo>
                  <a:pt x="311" y="1148"/>
                </a:lnTo>
                <a:lnTo>
                  <a:pt x="305" y="1146"/>
                </a:lnTo>
                <a:lnTo>
                  <a:pt x="306" y="1139"/>
                </a:lnTo>
                <a:lnTo>
                  <a:pt x="300" y="1137"/>
                </a:lnTo>
                <a:lnTo>
                  <a:pt x="299" y="1140"/>
                </a:lnTo>
                <a:lnTo>
                  <a:pt x="300" y="1134"/>
                </a:lnTo>
                <a:lnTo>
                  <a:pt x="294" y="1139"/>
                </a:lnTo>
                <a:lnTo>
                  <a:pt x="297" y="1132"/>
                </a:lnTo>
                <a:lnTo>
                  <a:pt x="292" y="1125"/>
                </a:lnTo>
                <a:lnTo>
                  <a:pt x="288" y="1120"/>
                </a:lnTo>
                <a:lnTo>
                  <a:pt x="295" y="1113"/>
                </a:lnTo>
                <a:lnTo>
                  <a:pt x="291" y="1106"/>
                </a:lnTo>
                <a:lnTo>
                  <a:pt x="299" y="1101"/>
                </a:lnTo>
                <a:lnTo>
                  <a:pt x="304" y="1096"/>
                </a:lnTo>
                <a:lnTo>
                  <a:pt x="310" y="1093"/>
                </a:lnTo>
                <a:lnTo>
                  <a:pt x="312" y="1091"/>
                </a:lnTo>
                <a:lnTo>
                  <a:pt x="313" y="1091"/>
                </a:lnTo>
                <a:lnTo>
                  <a:pt x="318" y="1089"/>
                </a:lnTo>
                <a:lnTo>
                  <a:pt x="319" y="1087"/>
                </a:lnTo>
                <a:lnTo>
                  <a:pt x="319" y="1085"/>
                </a:lnTo>
                <a:lnTo>
                  <a:pt x="314" y="1090"/>
                </a:lnTo>
                <a:lnTo>
                  <a:pt x="313" y="1090"/>
                </a:lnTo>
                <a:lnTo>
                  <a:pt x="312" y="1090"/>
                </a:lnTo>
                <a:lnTo>
                  <a:pt x="306" y="1092"/>
                </a:lnTo>
                <a:lnTo>
                  <a:pt x="300" y="1093"/>
                </a:lnTo>
                <a:lnTo>
                  <a:pt x="297" y="1093"/>
                </a:lnTo>
                <a:lnTo>
                  <a:pt x="292" y="1093"/>
                </a:lnTo>
                <a:lnTo>
                  <a:pt x="287" y="1092"/>
                </a:lnTo>
                <a:lnTo>
                  <a:pt x="284" y="1085"/>
                </a:lnTo>
                <a:lnTo>
                  <a:pt x="284" y="1082"/>
                </a:lnTo>
                <a:lnTo>
                  <a:pt x="286" y="1076"/>
                </a:lnTo>
                <a:lnTo>
                  <a:pt x="292" y="1069"/>
                </a:lnTo>
                <a:lnTo>
                  <a:pt x="286" y="1072"/>
                </a:lnTo>
                <a:lnTo>
                  <a:pt x="280" y="1069"/>
                </a:lnTo>
                <a:lnTo>
                  <a:pt x="280" y="1064"/>
                </a:lnTo>
                <a:lnTo>
                  <a:pt x="280" y="1057"/>
                </a:lnTo>
                <a:lnTo>
                  <a:pt x="286" y="1051"/>
                </a:lnTo>
                <a:lnTo>
                  <a:pt x="292" y="1055"/>
                </a:lnTo>
                <a:lnTo>
                  <a:pt x="299" y="1048"/>
                </a:lnTo>
                <a:lnTo>
                  <a:pt x="292" y="1049"/>
                </a:lnTo>
                <a:lnTo>
                  <a:pt x="287" y="1045"/>
                </a:lnTo>
                <a:lnTo>
                  <a:pt x="280" y="1045"/>
                </a:lnTo>
                <a:lnTo>
                  <a:pt x="275" y="1047"/>
                </a:lnTo>
                <a:lnTo>
                  <a:pt x="271" y="1040"/>
                </a:lnTo>
                <a:lnTo>
                  <a:pt x="269" y="1039"/>
                </a:lnTo>
                <a:lnTo>
                  <a:pt x="267" y="1045"/>
                </a:lnTo>
                <a:lnTo>
                  <a:pt x="260" y="1043"/>
                </a:lnTo>
                <a:lnTo>
                  <a:pt x="259" y="1047"/>
                </a:lnTo>
                <a:lnTo>
                  <a:pt x="266" y="1050"/>
                </a:lnTo>
                <a:lnTo>
                  <a:pt x="267" y="1057"/>
                </a:lnTo>
                <a:lnTo>
                  <a:pt x="267" y="1064"/>
                </a:lnTo>
                <a:lnTo>
                  <a:pt x="260" y="1067"/>
                </a:lnTo>
                <a:lnTo>
                  <a:pt x="253" y="1069"/>
                </a:lnTo>
                <a:lnTo>
                  <a:pt x="258" y="1076"/>
                </a:lnTo>
                <a:lnTo>
                  <a:pt x="252" y="1076"/>
                </a:lnTo>
                <a:lnTo>
                  <a:pt x="249" y="1082"/>
                </a:lnTo>
                <a:lnTo>
                  <a:pt x="255" y="1084"/>
                </a:lnTo>
                <a:lnTo>
                  <a:pt x="261" y="1087"/>
                </a:lnTo>
                <a:lnTo>
                  <a:pt x="268" y="1092"/>
                </a:lnTo>
                <a:lnTo>
                  <a:pt x="269" y="1099"/>
                </a:lnTo>
                <a:lnTo>
                  <a:pt x="268" y="1106"/>
                </a:lnTo>
                <a:lnTo>
                  <a:pt x="265" y="1113"/>
                </a:lnTo>
                <a:lnTo>
                  <a:pt x="260" y="1120"/>
                </a:lnTo>
                <a:lnTo>
                  <a:pt x="260" y="1121"/>
                </a:lnTo>
                <a:lnTo>
                  <a:pt x="259" y="1128"/>
                </a:lnTo>
                <a:lnTo>
                  <a:pt x="255" y="1134"/>
                </a:lnTo>
                <a:lnTo>
                  <a:pt x="250" y="1137"/>
                </a:lnTo>
                <a:lnTo>
                  <a:pt x="244" y="1140"/>
                </a:lnTo>
                <a:lnTo>
                  <a:pt x="238" y="1145"/>
                </a:lnTo>
                <a:lnTo>
                  <a:pt x="231" y="1148"/>
                </a:lnTo>
                <a:lnTo>
                  <a:pt x="225" y="1150"/>
                </a:lnTo>
                <a:lnTo>
                  <a:pt x="219" y="1156"/>
                </a:lnTo>
                <a:lnTo>
                  <a:pt x="213" y="1158"/>
                </a:lnTo>
                <a:lnTo>
                  <a:pt x="201" y="1165"/>
                </a:lnTo>
                <a:lnTo>
                  <a:pt x="189" y="1169"/>
                </a:lnTo>
                <a:lnTo>
                  <a:pt x="183" y="1169"/>
                </a:lnTo>
                <a:lnTo>
                  <a:pt x="170" y="1164"/>
                </a:lnTo>
                <a:lnTo>
                  <a:pt x="164" y="1161"/>
                </a:lnTo>
                <a:lnTo>
                  <a:pt x="158" y="1156"/>
                </a:lnTo>
                <a:lnTo>
                  <a:pt x="155" y="1154"/>
                </a:lnTo>
                <a:lnTo>
                  <a:pt x="149" y="1149"/>
                </a:lnTo>
                <a:lnTo>
                  <a:pt x="142" y="1142"/>
                </a:lnTo>
                <a:lnTo>
                  <a:pt x="136" y="1137"/>
                </a:lnTo>
                <a:lnTo>
                  <a:pt x="130" y="1131"/>
                </a:lnTo>
                <a:lnTo>
                  <a:pt x="130" y="1130"/>
                </a:lnTo>
                <a:lnTo>
                  <a:pt x="125" y="1123"/>
                </a:lnTo>
                <a:lnTo>
                  <a:pt x="120" y="1116"/>
                </a:lnTo>
                <a:lnTo>
                  <a:pt x="116" y="1109"/>
                </a:lnTo>
                <a:lnTo>
                  <a:pt x="110" y="1105"/>
                </a:lnTo>
                <a:lnTo>
                  <a:pt x="104" y="1098"/>
                </a:lnTo>
                <a:lnTo>
                  <a:pt x="103" y="1096"/>
                </a:lnTo>
                <a:lnTo>
                  <a:pt x="102" y="1096"/>
                </a:lnTo>
                <a:lnTo>
                  <a:pt x="96" y="1090"/>
                </a:lnTo>
                <a:lnTo>
                  <a:pt x="90" y="1084"/>
                </a:lnTo>
                <a:lnTo>
                  <a:pt x="88" y="1077"/>
                </a:lnTo>
                <a:lnTo>
                  <a:pt x="81" y="1075"/>
                </a:lnTo>
                <a:lnTo>
                  <a:pt x="75" y="1069"/>
                </a:lnTo>
                <a:lnTo>
                  <a:pt x="69" y="1063"/>
                </a:lnTo>
                <a:lnTo>
                  <a:pt x="65" y="1056"/>
                </a:lnTo>
                <a:lnTo>
                  <a:pt x="60" y="1049"/>
                </a:lnTo>
                <a:lnTo>
                  <a:pt x="57" y="1042"/>
                </a:lnTo>
                <a:lnTo>
                  <a:pt x="59" y="1035"/>
                </a:lnTo>
                <a:lnTo>
                  <a:pt x="64" y="1031"/>
                </a:lnTo>
                <a:lnTo>
                  <a:pt x="70" y="1034"/>
                </a:lnTo>
                <a:lnTo>
                  <a:pt x="71" y="1041"/>
                </a:lnTo>
                <a:lnTo>
                  <a:pt x="77" y="1045"/>
                </a:lnTo>
                <a:lnTo>
                  <a:pt x="83" y="1042"/>
                </a:lnTo>
                <a:lnTo>
                  <a:pt x="90" y="1041"/>
                </a:lnTo>
                <a:lnTo>
                  <a:pt x="92" y="1034"/>
                </a:lnTo>
                <a:lnTo>
                  <a:pt x="98" y="1039"/>
                </a:lnTo>
                <a:lnTo>
                  <a:pt x="103" y="1033"/>
                </a:lnTo>
                <a:lnTo>
                  <a:pt x="109" y="1034"/>
                </a:lnTo>
                <a:lnTo>
                  <a:pt x="116" y="1027"/>
                </a:lnTo>
                <a:lnTo>
                  <a:pt x="121" y="1025"/>
                </a:lnTo>
                <a:lnTo>
                  <a:pt x="127" y="1024"/>
                </a:lnTo>
                <a:lnTo>
                  <a:pt x="133" y="1019"/>
                </a:lnTo>
                <a:lnTo>
                  <a:pt x="135" y="1012"/>
                </a:lnTo>
                <a:lnTo>
                  <a:pt x="138" y="1004"/>
                </a:lnTo>
                <a:lnTo>
                  <a:pt x="140" y="997"/>
                </a:lnTo>
                <a:lnTo>
                  <a:pt x="145" y="991"/>
                </a:lnTo>
                <a:lnTo>
                  <a:pt x="150" y="987"/>
                </a:lnTo>
                <a:lnTo>
                  <a:pt x="150" y="985"/>
                </a:lnTo>
                <a:lnTo>
                  <a:pt x="146" y="978"/>
                </a:lnTo>
                <a:lnTo>
                  <a:pt x="141" y="985"/>
                </a:lnTo>
                <a:lnTo>
                  <a:pt x="142" y="992"/>
                </a:lnTo>
                <a:lnTo>
                  <a:pt x="136" y="993"/>
                </a:lnTo>
                <a:lnTo>
                  <a:pt x="130" y="992"/>
                </a:lnTo>
                <a:lnTo>
                  <a:pt x="124" y="995"/>
                </a:lnTo>
                <a:lnTo>
                  <a:pt x="119" y="996"/>
                </a:lnTo>
                <a:lnTo>
                  <a:pt x="111" y="999"/>
                </a:lnTo>
                <a:lnTo>
                  <a:pt x="106" y="1002"/>
                </a:lnTo>
                <a:lnTo>
                  <a:pt x="102" y="1008"/>
                </a:lnTo>
                <a:lnTo>
                  <a:pt x="96" y="1007"/>
                </a:lnTo>
                <a:lnTo>
                  <a:pt x="90" y="1005"/>
                </a:lnTo>
                <a:lnTo>
                  <a:pt x="83" y="1003"/>
                </a:lnTo>
                <a:lnTo>
                  <a:pt x="76" y="1002"/>
                </a:lnTo>
                <a:lnTo>
                  <a:pt x="71" y="1001"/>
                </a:lnTo>
                <a:lnTo>
                  <a:pt x="65" y="999"/>
                </a:lnTo>
                <a:lnTo>
                  <a:pt x="59" y="992"/>
                </a:lnTo>
                <a:lnTo>
                  <a:pt x="52" y="989"/>
                </a:lnTo>
                <a:lnTo>
                  <a:pt x="46" y="985"/>
                </a:lnTo>
                <a:lnTo>
                  <a:pt x="40" y="981"/>
                </a:lnTo>
                <a:lnTo>
                  <a:pt x="34" y="977"/>
                </a:lnTo>
                <a:lnTo>
                  <a:pt x="29" y="970"/>
                </a:lnTo>
                <a:lnTo>
                  <a:pt x="30" y="969"/>
                </a:lnTo>
                <a:lnTo>
                  <a:pt x="29" y="961"/>
                </a:lnTo>
                <a:lnTo>
                  <a:pt x="22" y="959"/>
                </a:lnTo>
                <a:lnTo>
                  <a:pt x="17" y="952"/>
                </a:lnTo>
                <a:lnTo>
                  <a:pt x="17" y="945"/>
                </a:lnTo>
                <a:lnTo>
                  <a:pt x="15" y="938"/>
                </a:lnTo>
                <a:lnTo>
                  <a:pt x="21" y="935"/>
                </a:lnTo>
                <a:lnTo>
                  <a:pt x="34" y="922"/>
                </a:lnTo>
                <a:lnTo>
                  <a:pt x="36" y="921"/>
                </a:lnTo>
                <a:lnTo>
                  <a:pt x="35" y="920"/>
                </a:lnTo>
                <a:lnTo>
                  <a:pt x="29" y="922"/>
                </a:lnTo>
                <a:lnTo>
                  <a:pt x="22" y="928"/>
                </a:lnTo>
                <a:lnTo>
                  <a:pt x="16" y="930"/>
                </a:lnTo>
                <a:lnTo>
                  <a:pt x="12" y="938"/>
                </a:lnTo>
                <a:lnTo>
                  <a:pt x="6" y="943"/>
                </a:lnTo>
                <a:lnTo>
                  <a:pt x="0" y="942"/>
                </a:lnTo>
                <a:lnTo>
                  <a:pt x="2" y="935"/>
                </a:lnTo>
                <a:lnTo>
                  <a:pt x="1" y="92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5" name="Freeform 1519"/>
          <p:cNvSpPr>
            <a:spLocks/>
          </p:cNvSpPr>
          <p:nvPr/>
        </p:nvSpPr>
        <p:spPr bwMode="auto">
          <a:xfrm>
            <a:off x="6381750" y="3952875"/>
            <a:ext cx="3175" cy="1588"/>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3"/>
                </a:moveTo>
                <a:lnTo>
                  <a:pt x="0" y="5"/>
                </a:lnTo>
                <a:lnTo>
                  <a:pt x="7" y="0"/>
                </a:lnTo>
                <a:lnTo>
                  <a:pt x="7"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6" name="Freeform 1520"/>
          <p:cNvSpPr>
            <a:spLocks/>
          </p:cNvSpPr>
          <p:nvPr/>
        </p:nvSpPr>
        <p:spPr bwMode="auto">
          <a:xfrm>
            <a:off x="7386638" y="3979863"/>
            <a:ext cx="1587" cy="3175"/>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3" y="6"/>
                </a:moveTo>
                <a:lnTo>
                  <a:pt x="5" y="5"/>
                </a:lnTo>
                <a:lnTo>
                  <a:pt x="0" y="0"/>
                </a:lnTo>
                <a:lnTo>
                  <a:pt x="3"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7" name="Freeform 1521"/>
          <p:cNvSpPr>
            <a:spLocks/>
          </p:cNvSpPr>
          <p:nvPr/>
        </p:nvSpPr>
        <p:spPr bwMode="auto">
          <a:xfrm>
            <a:off x="7391400" y="3983038"/>
            <a:ext cx="3175" cy="4762"/>
          </a:xfrm>
          <a:custGeom>
            <a:avLst/>
            <a:gdLst>
              <a:gd name="T0" fmla="*/ 0 w 11"/>
              <a:gd name="T1" fmla="*/ 0 h 11"/>
              <a:gd name="T2" fmla="*/ 0 w 11"/>
              <a:gd name="T3" fmla="*/ 0 h 11"/>
              <a:gd name="T4" fmla="*/ 0 w 11"/>
              <a:gd name="T5" fmla="*/ 0 h 11"/>
              <a:gd name="T6" fmla="*/ 0 w 11"/>
              <a:gd name="T7" fmla="*/ 0 h 11"/>
              <a:gd name="T8" fmla="*/ 0 w 11"/>
              <a:gd name="T9" fmla="*/ 0 h 11"/>
              <a:gd name="T10" fmla="*/ 0 w 11"/>
              <a:gd name="T11" fmla="*/ 0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0" y="2"/>
                </a:moveTo>
                <a:lnTo>
                  <a:pt x="4" y="6"/>
                </a:lnTo>
                <a:lnTo>
                  <a:pt x="9" y="11"/>
                </a:lnTo>
                <a:lnTo>
                  <a:pt x="11" y="4"/>
                </a:lnTo>
                <a:lnTo>
                  <a:pt x="5" y="0"/>
                </a:lnTo>
                <a:lnTo>
                  <a:pt x="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8" name="Freeform 1522"/>
          <p:cNvSpPr>
            <a:spLocks/>
          </p:cNvSpPr>
          <p:nvPr/>
        </p:nvSpPr>
        <p:spPr bwMode="auto">
          <a:xfrm>
            <a:off x="7402513" y="3965575"/>
            <a:ext cx="4762" cy="9525"/>
          </a:xfrm>
          <a:custGeom>
            <a:avLst/>
            <a:gdLst>
              <a:gd name="T0" fmla="*/ 0 w 10"/>
              <a:gd name="T1" fmla="*/ 0 h 18"/>
              <a:gd name="T2" fmla="*/ 0 w 10"/>
              <a:gd name="T3" fmla="*/ 0 h 18"/>
              <a:gd name="T4" fmla="*/ 0 w 10"/>
              <a:gd name="T5" fmla="*/ 0 h 18"/>
              <a:gd name="T6" fmla="*/ 0 w 10"/>
              <a:gd name="T7" fmla="*/ 0 h 18"/>
              <a:gd name="T8" fmla="*/ 0 w 10"/>
              <a:gd name="T9" fmla="*/ 0 h 18"/>
              <a:gd name="T10" fmla="*/ 0 w 10"/>
              <a:gd name="T11" fmla="*/ 0 h 18"/>
              <a:gd name="T12" fmla="*/ 0 w 10"/>
              <a:gd name="T13" fmla="*/ 0 h 18"/>
              <a:gd name="T14" fmla="*/ 0 60000 65536"/>
              <a:gd name="T15" fmla="*/ 0 60000 65536"/>
              <a:gd name="T16" fmla="*/ 0 60000 65536"/>
              <a:gd name="T17" fmla="*/ 0 60000 65536"/>
              <a:gd name="T18" fmla="*/ 0 60000 65536"/>
              <a:gd name="T19" fmla="*/ 0 60000 65536"/>
              <a:gd name="T20" fmla="*/ 0 60000 65536"/>
              <a:gd name="T21" fmla="*/ 0 w 10"/>
              <a:gd name="T22" fmla="*/ 0 h 18"/>
              <a:gd name="T23" fmla="*/ 10 w 1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8">
                <a:moveTo>
                  <a:pt x="3" y="0"/>
                </a:moveTo>
                <a:lnTo>
                  <a:pt x="2" y="5"/>
                </a:lnTo>
                <a:lnTo>
                  <a:pt x="1" y="12"/>
                </a:lnTo>
                <a:lnTo>
                  <a:pt x="0" y="18"/>
                </a:lnTo>
                <a:lnTo>
                  <a:pt x="6" y="13"/>
                </a:lnTo>
                <a:lnTo>
                  <a:pt x="10" y="6"/>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89" name="Freeform 1523"/>
          <p:cNvSpPr>
            <a:spLocks/>
          </p:cNvSpPr>
          <p:nvPr/>
        </p:nvSpPr>
        <p:spPr bwMode="auto">
          <a:xfrm>
            <a:off x="7405688" y="3976688"/>
            <a:ext cx="1587" cy="4762"/>
          </a:xfrm>
          <a:custGeom>
            <a:avLst/>
            <a:gdLst>
              <a:gd name="T0" fmla="*/ 0 w 7"/>
              <a:gd name="T1" fmla="*/ 0 h 10"/>
              <a:gd name="T2" fmla="*/ 0 w 7"/>
              <a:gd name="T3" fmla="*/ 0 h 10"/>
              <a:gd name="T4" fmla="*/ 0 w 7"/>
              <a:gd name="T5" fmla="*/ 0 h 10"/>
              <a:gd name="T6" fmla="*/ 0 w 7"/>
              <a:gd name="T7" fmla="*/ 0 h 10"/>
              <a:gd name="T8" fmla="*/ 0 w 7"/>
              <a:gd name="T9" fmla="*/ 0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7" y="0"/>
                </a:moveTo>
                <a:lnTo>
                  <a:pt x="4" y="3"/>
                </a:lnTo>
                <a:lnTo>
                  <a:pt x="0" y="10"/>
                </a:lnTo>
                <a:lnTo>
                  <a:pt x="6" y="6"/>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0" name="Freeform 1524"/>
          <p:cNvSpPr>
            <a:spLocks/>
          </p:cNvSpPr>
          <p:nvPr/>
        </p:nvSpPr>
        <p:spPr bwMode="auto">
          <a:xfrm>
            <a:off x="7415213" y="3962400"/>
            <a:ext cx="3175" cy="0"/>
          </a:xfrm>
          <a:custGeom>
            <a:avLst/>
            <a:gdLst>
              <a:gd name="T0" fmla="*/ 0 w 6"/>
              <a:gd name="T1" fmla="*/ 0 h 2"/>
              <a:gd name="T2" fmla="*/ 0 w 6"/>
              <a:gd name="T3" fmla="*/ 0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0 h 2"/>
            </a:gdLst>
            <a:ahLst/>
            <a:cxnLst>
              <a:cxn ang="T8">
                <a:pos x="T0" y="T1"/>
              </a:cxn>
              <a:cxn ang="T9">
                <a:pos x="T2" y="T3"/>
              </a:cxn>
              <a:cxn ang="T10">
                <a:pos x="T4" y="T5"/>
              </a:cxn>
              <a:cxn ang="T11">
                <a:pos x="T6" y="T7"/>
              </a:cxn>
            </a:cxnLst>
            <a:rect l="T12" t="T13" r="T14" b="T15"/>
            <a:pathLst>
              <a:path w="6" h="2">
                <a:moveTo>
                  <a:pt x="0" y="1"/>
                </a:moveTo>
                <a:lnTo>
                  <a:pt x="0" y="2"/>
                </a:lnTo>
                <a:lnTo>
                  <a:pt x="6" y="0"/>
                </a:lnTo>
                <a:lnTo>
                  <a:pt x="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1" name="Freeform 1525"/>
          <p:cNvSpPr>
            <a:spLocks/>
          </p:cNvSpPr>
          <p:nvPr/>
        </p:nvSpPr>
        <p:spPr bwMode="auto">
          <a:xfrm>
            <a:off x="7850188" y="3159125"/>
            <a:ext cx="4762" cy="3175"/>
          </a:xfrm>
          <a:custGeom>
            <a:avLst/>
            <a:gdLst>
              <a:gd name="T0" fmla="*/ 0 w 9"/>
              <a:gd name="T1" fmla="*/ 0 h 6"/>
              <a:gd name="T2" fmla="*/ 0 w 9"/>
              <a:gd name="T3" fmla="*/ 0 h 6"/>
              <a:gd name="T4" fmla="*/ 0 w 9"/>
              <a:gd name="T5" fmla="*/ 0 h 6"/>
              <a:gd name="T6" fmla="*/ 0 w 9"/>
              <a:gd name="T7" fmla="*/ 0 h 6"/>
              <a:gd name="T8" fmla="*/ 0 w 9"/>
              <a:gd name="T9" fmla="*/ 0 h 6"/>
              <a:gd name="T10" fmla="*/ 0 60000 65536"/>
              <a:gd name="T11" fmla="*/ 0 60000 65536"/>
              <a:gd name="T12" fmla="*/ 0 60000 65536"/>
              <a:gd name="T13" fmla="*/ 0 60000 65536"/>
              <a:gd name="T14" fmla="*/ 0 60000 65536"/>
              <a:gd name="T15" fmla="*/ 0 w 9"/>
              <a:gd name="T16" fmla="*/ 0 h 6"/>
              <a:gd name="T17" fmla="*/ 9 w 9"/>
              <a:gd name="T18" fmla="*/ 6 h 6"/>
            </a:gdLst>
            <a:ahLst/>
            <a:cxnLst>
              <a:cxn ang="T10">
                <a:pos x="T0" y="T1"/>
              </a:cxn>
              <a:cxn ang="T11">
                <a:pos x="T2" y="T3"/>
              </a:cxn>
              <a:cxn ang="T12">
                <a:pos x="T4" y="T5"/>
              </a:cxn>
              <a:cxn ang="T13">
                <a:pos x="T6" y="T7"/>
              </a:cxn>
              <a:cxn ang="T14">
                <a:pos x="T8" y="T9"/>
              </a:cxn>
            </a:cxnLst>
            <a:rect l="T15" t="T16" r="T17" b="T18"/>
            <a:pathLst>
              <a:path w="9" h="6">
                <a:moveTo>
                  <a:pt x="9" y="5"/>
                </a:moveTo>
                <a:lnTo>
                  <a:pt x="7" y="4"/>
                </a:lnTo>
                <a:lnTo>
                  <a:pt x="0" y="0"/>
                </a:lnTo>
                <a:lnTo>
                  <a:pt x="3" y="6"/>
                </a:lnTo>
                <a:lnTo>
                  <a:pt x="9"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2" name="Freeform 1526"/>
          <p:cNvSpPr>
            <a:spLocks/>
          </p:cNvSpPr>
          <p:nvPr/>
        </p:nvSpPr>
        <p:spPr bwMode="auto">
          <a:xfrm>
            <a:off x="8259763" y="4471988"/>
            <a:ext cx="4762" cy="11112"/>
          </a:xfrm>
          <a:custGeom>
            <a:avLst/>
            <a:gdLst>
              <a:gd name="T0" fmla="*/ 0 w 10"/>
              <a:gd name="T1" fmla="*/ 0 h 28"/>
              <a:gd name="T2" fmla="*/ 0 w 10"/>
              <a:gd name="T3" fmla="*/ 0 h 28"/>
              <a:gd name="T4" fmla="*/ 0 w 10"/>
              <a:gd name="T5" fmla="*/ 0 h 28"/>
              <a:gd name="T6" fmla="*/ 0 w 10"/>
              <a:gd name="T7" fmla="*/ 0 h 28"/>
              <a:gd name="T8" fmla="*/ 0 w 10"/>
              <a:gd name="T9" fmla="*/ 0 h 28"/>
              <a:gd name="T10" fmla="*/ 0 w 10"/>
              <a:gd name="T11" fmla="*/ 0 h 28"/>
              <a:gd name="T12" fmla="*/ 0 w 10"/>
              <a:gd name="T13" fmla="*/ 0 h 28"/>
              <a:gd name="T14" fmla="*/ 0 w 10"/>
              <a:gd name="T15" fmla="*/ 0 h 28"/>
              <a:gd name="T16" fmla="*/ 0 w 10"/>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28"/>
              <a:gd name="T29" fmla="*/ 10 w 10"/>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28">
                <a:moveTo>
                  <a:pt x="4" y="28"/>
                </a:moveTo>
                <a:lnTo>
                  <a:pt x="7" y="21"/>
                </a:lnTo>
                <a:lnTo>
                  <a:pt x="9" y="14"/>
                </a:lnTo>
                <a:lnTo>
                  <a:pt x="10" y="7"/>
                </a:lnTo>
                <a:lnTo>
                  <a:pt x="8" y="0"/>
                </a:lnTo>
                <a:lnTo>
                  <a:pt x="4" y="7"/>
                </a:lnTo>
                <a:lnTo>
                  <a:pt x="2" y="14"/>
                </a:lnTo>
                <a:lnTo>
                  <a:pt x="0" y="21"/>
                </a:lnTo>
                <a:lnTo>
                  <a:pt x="4" y="2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3" name="Freeform 1527"/>
          <p:cNvSpPr>
            <a:spLocks/>
          </p:cNvSpPr>
          <p:nvPr/>
        </p:nvSpPr>
        <p:spPr bwMode="auto">
          <a:xfrm>
            <a:off x="1858963" y="4038600"/>
            <a:ext cx="9525" cy="1588"/>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w 19"/>
              <a:gd name="T13" fmla="*/ 0 h 7"/>
              <a:gd name="T14" fmla="*/ 0 w 19"/>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7"/>
              <a:gd name="T26" fmla="*/ 19 w 1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7">
                <a:moveTo>
                  <a:pt x="1" y="2"/>
                </a:moveTo>
                <a:lnTo>
                  <a:pt x="6" y="2"/>
                </a:lnTo>
                <a:lnTo>
                  <a:pt x="12" y="1"/>
                </a:lnTo>
                <a:lnTo>
                  <a:pt x="19" y="0"/>
                </a:lnTo>
                <a:lnTo>
                  <a:pt x="12" y="5"/>
                </a:lnTo>
                <a:lnTo>
                  <a:pt x="6" y="7"/>
                </a:lnTo>
                <a:lnTo>
                  <a:pt x="0" y="7"/>
                </a:lnTo>
                <a:lnTo>
                  <a:pt x="1"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4" name="Freeform 1528"/>
          <p:cNvSpPr>
            <a:spLocks/>
          </p:cNvSpPr>
          <p:nvPr/>
        </p:nvSpPr>
        <p:spPr bwMode="auto">
          <a:xfrm>
            <a:off x="2057400" y="4014788"/>
            <a:ext cx="88900" cy="73025"/>
          </a:xfrm>
          <a:custGeom>
            <a:avLst/>
            <a:gdLst>
              <a:gd name="T0" fmla="*/ 0 w 184"/>
              <a:gd name="T1" fmla="*/ 0 h 151"/>
              <a:gd name="T2" fmla="*/ 0 w 184"/>
              <a:gd name="T3" fmla="*/ 0 h 151"/>
              <a:gd name="T4" fmla="*/ 0 w 184"/>
              <a:gd name="T5" fmla="*/ 0 h 151"/>
              <a:gd name="T6" fmla="*/ 0 w 184"/>
              <a:gd name="T7" fmla="*/ 0 h 151"/>
              <a:gd name="T8" fmla="*/ 0 w 184"/>
              <a:gd name="T9" fmla="*/ 0 h 151"/>
              <a:gd name="T10" fmla="*/ 0 w 184"/>
              <a:gd name="T11" fmla="*/ 0 h 151"/>
              <a:gd name="T12" fmla="*/ 0 w 184"/>
              <a:gd name="T13" fmla="*/ 0 h 151"/>
              <a:gd name="T14" fmla="*/ 0 w 184"/>
              <a:gd name="T15" fmla="*/ 0 h 151"/>
              <a:gd name="T16" fmla="*/ 0 w 184"/>
              <a:gd name="T17" fmla="*/ 0 h 151"/>
              <a:gd name="T18" fmla="*/ 0 w 184"/>
              <a:gd name="T19" fmla="*/ 0 h 151"/>
              <a:gd name="T20" fmla="*/ 0 w 184"/>
              <a:gd name="T21" fmla="*/ 0 h 151"/>
              <a:gd name="T22" fmla="*/ 0 w 184"/>
              <a:gd name="T23" fmla="*/ 0 h 151"/>
              <a:gd name="T24" fmla="*/ 0 w 184"/>
              <a:gd name="T25" fmla="*/ 0 h 151"/>
              <a:gd name="T26" fmla="*/ 0 w 184"/>
              <a:gd name="T27" fmla="*/ 0 h 151"/>
              <a:gd name="T28" fmla="*/ 0 w 184"/>
              <a:gd name="T29" fmla="*/ 0 h 151"/>
              <a:gd name="T30" fmla="*/ 0 w 184"/>
              <a:gd name="T31" fmla="*/ 0 h 151"/>
              <a:gd name="T32" fmla="*/ 0 w 184"/>
              <a:gd name="T33" fmla="*/ 0 h 151"/>
              <a:gd name="T34" fmla="*/ 0 w 184"/>
              <a:gd name="T35" fmla="*/ 0 h 151"/>
              <a:gd name="T36" fmla="*/ 0 w 184"/>
              <a:gd name="T37" fmla="*/ 0 h 151"/>
              <a:gd name="T38" fmla="*/ 0 w 184"/>
              <a:gd name="T39" fmla="*/ 0 h 151"/>
              <a:gd name="T40" fmla="*/ 0 w 184"/>
              <a:gd name="T41" fmla="*/ 0 h 151"/>
              <a:gd name="T42" fmla="*/ 0 w 184"/>
              <a:gd name="T43" fmla="*/ 0 h 151"/>
              <a:gd name="T44" fmla="*/ 0 w 184"/>
              <a:gd name="T45" fmla="*/ 0 h 151"/>
              <a:gd name="T46" fmla="*/ 0 w 184"/>
              <a:gd name="T47" fmla="*/ 0 h 151"/>
              <a:gd name="T48" fmla="*/ 0 w 184"/>
              <a:gd name="T49" fmla="*/ 0 h 151"/>
              <a:gd name="T50" fmla="*/ 0 w 184"/>
              <a:gd name="T51" fmla="*/ 0 h 151"/>
              <a:gd name="T52" fmla="*/ 0 w 184"/>
              <a:gd name="T53" fmla="*/ 0 h 151"/>
              <a:gd name="T54" fmla="*/ 0 w 184"/>
              <a:gd name="T55" fmla="*/ 0 h 151"/>
              <a:gd name="T56" fmla="*/ 0 w 184"/>
              <a:gd name="T57" fmla="*/ 0 h 151"/>
              <a:gd name="T58" fmla="*/ 0 w 184"/>
              <a:gd name="T59" fmla="*/ 0 h 151"/>
              <a:gd name="T60" fmla="*/ 0 w 184"/>
              <a:gd name="T61" fmla="*/ 0 h 151"/>
              <a:gd name="T62" fmla="*/ 0 w 184"/>
              <a:gd name="T63" fmla="*/ 0 h 151"/>
              <a:gd name="T64" fmla="*/ 0 w 184"/>
              <a:gd name="T65" fmla="*/ 0 h 151"/>
              <a:gd name="T66" fmla="*/ 0 w 184"/>
              <a:gd name="T67" fmla="*/ 0 h 151"/>
              <a:gd name="T68" fmla="*/ 0 w 184"/>
              <a:gd name="T69" fmla="*/ 0 h 151"/>
              <a:gd name="T70" fmla="*/ 0 w 184"/>
              <a:gd name="T71" fmla="*/ 0 h 151"/>
              <a:gd name="T72" fmla="*/ 0 w 184"/>
              <a:gd name="T73" fmla="*/ 0 h 151"/>
              <a:gd name="T74" fmla="*/ 0 w 184"/>
              <a:gd name="T75" fmla="*/ 0 h 151"/>
              <a:gd name="T76" fmla="*/ 0 w 184"/>
              <a:gd name="T77" fmla="*/ 0 h 151"/>
              <a:gd name="T78" fmla="*/ 0 w 184"/>
              <a:gd name="T79" fmla="*/ 0 h 151"/>
              <a:gd name="T80" fmla="*/ 0 w 184"/>
              <a:gd name="T81" fmla="*/ 0 h 151"/>
              <a:gd name="T82" fmla="*/ 0 w 184"/>
              <a:gd name="T83" fmla="*/ 0 h 151"/>
              <a:gd name="T84" fmla="*/ 0 w 184"/>
              <a:gd name="T85" fmla="*/ 0 h 151"/>
              <a:gd name="T86" fmla="*/ 0 w 184"/>
              <a:gd name="T87" fmla="*/ 0 h 151"/>
              <a:gd name="T88" fmla="*/ 0 w 184"/>
              <a:gd name="T89" fmla="*/ 0 h 151"/>
              <a:gd name="T90" fmla="*/ 0 w 184"/>
              <a:gd name="T91" fmla="*/ 0 h 151"/>
              <a:gd name="T92" fmla="*/ 0 w 184"/>
              <a:gd name="T93" fmla="*/ 0 h 151"/>
              <a:gd name="T94" fmla="*/ 0 w 184"/>
              <a:gd name="T95" fmla="*/ 0 h 151"/>
              <a:gd name="T96" fmla="*/ 0 w 184"/>
              <a:gd name="T97" fmla="*/ 0 h 151"/>
              <a:gd name="T98" fmla="*/ 0 w 184"/>
              <a:gd name="T99" fmla="*/ 0 h 151"/>
              <a:gd name="T100" fmla="*/ 0 w 184"/>
              <a:gd name="T101" fmla="*/ 0 h 151"/>
              <a:gd name="T102" fmla="*/ 0 w 184"/>
              <a:gd name="T103" fmla="*/ 0 h 151"/>
              <a:gd name="T104" fmla="*/ 0 w 184"/>
              <a:gd name="T105" fmla="*/ 0 h 151"/>
              <a:gd name="T106" fmla="*/ 0 w 184"/>
              <a:gd name="T107" fmla="*/ 0 h 151"/>
              <a:gd name="T108" fmla="*/ 0 w 184"/>
              <a:gd name="T109" fmla="*/ 0 h 151"/>
              <a:gd name="T110" fmla="*/ 0 w 184"/>
              <a:gd name="T111" fmla="*/ 0 h 151"/>
              <a:gd name="T112" fmla="*/ 0 w 184"/>
              <a:gd name="T113" fmla="*/ 0 h 151"/>
              <a:gd name="T114" fmla="*/ 0 w 184"/>
              <a:gd name="T115" fmla="*/ 0 h 151"/>
              <a:gd name="T116" fmla="*/ 0 w 184"/>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4"/>
              <a:gd name="T178" fmla="*/ 0 h 151"/>
              <a:gd name="T179" fmla="*/ 184 w 184"/>
              <a:gd name="T180" fmla="*/ 151 h 1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4" h="151">
                <a:moveTo>
                  <a:pt x="26" y="103"/>
                </a:moveTo>
                <a:lnTo>
                  <a:pt x="31" y="105"/>
                </a:lnTo>
                <a:lnTo>
                  <a:pt x="38" y="108"/>
                </a:lnTo>
                <a:lnTo>
                  <a:pt x="45" y="111"/>
                </a:lnTo>
                <a:lnTo>
                  <a:pt x="50" y="108"/>
                </a:lnTo>
                <a:lnTo>
                  <a:pt x="52" y="108"/>
                </a:lnTo>
                <a:lnTo>
                  <a:pt x="58" y="108"/>
                </a:lnTo>
                <a:lnTo>
                  <a:pt x="52" y="110"/>
                </a:lnTo>
                <a:lnTo>
                  <a:pt x="58" y="112"/>
                </a:lnTo>
                <a:lnTo>
                  <a:pt x="64" y="112"/>
                </a:lnTo>
                <a:lnTo>
                  <a:pt x="70" y="112"/>
                </a:lnTo>
                <a:lnTo>
                  <a:pt x="77" y="116"/>
                </a:lnTo>
                <a:lnTo>
                  <a:pt x="83" y="115"/>
                </a:lnTo>
                <a:lnTo>
                  <a:pt x="89" y="118"/>
                </a:lnTo>
                <a:lnTo>
                  <a:pt x="94" y="117"/>
                </a:lnTo>
                <a:lnTo>
                  <a:pt x="100" y="119"/>
                </a:lnTo>
                <a:lnTo>
                  <a:pt x="107" y="119"/>
                </a:lnTo>
                <a:lnTo>
                  <a:pt x="109" y="119"/>
                </a:lnTo>
                <a:lnTo>
                  <a:pt x="114" y="112"/>
                </a:lnTo>
                <a:lnTo>
                  <a:pt x="121" y="109"/>
                </a:lnTo>
                <a:lnTo>
                  <a:pt x="127" y="110"/>
                </a:lnTo>
                <a:lnTo>
                  <a:pt x="133" y="111"/>
                </a:lnTo>
                <a:lnTo>
                  <a:pt x="136" y="105"/>
                </a:lnTo>
                <a:lnTo>
                  <a:pt x="134" y="99"/>
                </a:lnTo>
                <a:lnTo>
                  <a:pt x="128" y="93"/>
                </a:lnTo>
                <a:lnTo>
                  <a:pt x="122" y="87"/>
                </a:lnTo>
                <a:lnTo>
                  <a:pt x="118" y="80"/>
                </a:lnTo>
                <a:lnTo>
                  <a:pt x="113" y="73"/>
                </a:lnTo>
                <a:lnTo>
                  <a:pt x="112" y="67"/>
                </a:lnTo>
                <a:lnTo>
                  <a:pt x="115" y="62"/>
                </a:lnTo>
                <a:lnTo>
                  <a:pt x="113" y="55"/>
                </a:lnTo>
                <a:lnTo>
                  <a:pt x="116" y="48"/>
                </a:lnTo>
                <a:lnTo>
                  <a:pt x="118" y="41"/>
                </a:lnTo>
                <a:lnTo>
                  <a:pt x="114" y="35"/>
                </a:lnTo>
                <a:lnTo>
                  <a:pt x="103" y="27"/>
                </a:lnTo>
                <a:lnTo>
                  <a:pt x="96" y="24"/>
                </a:lnTo>
                <a:lnTo>
                  <a:pt x="90" y="23"/>
                </a:lnTo>
                <a:lnTo>
                  <a:pt x="84" y="24"/>
                </a:lnTo>
                <a:lnTo>
                  <a:pt x="78" y="24"/>
                </a:lnTo>
                <a:lnTo>
                  <a:pt x="76" y="17"/>
                </a:lnTo>
                <a:lnTo>
                  <a:pt x="82" y="11"/>
                </a:lnTo>
                <a:lnTo>
                  <a:pt x="88" y="7"/>
                </a:lnTo>
                <a:lnTo>
                  <a:pt x="94" y="3"/>
                </a:lnTo>
                <a:lnTo>
                  <a:pt x="100" y="1"/>
                </a:lnTo>
                <a:lnTo>
                  <a:pt x="107" y="1"/>
                </a:lnTo>
                <a:lnTo>
                  <a:pt x="113" y="1"/>
                </a:lnTo>
                <a:lnTo>
                  <a:pt x="116" y="0"/>
                </a:lnTo>
                <a:lnTo>
                  <a:pt x="122" y="0"/>
                </a:lnTo>
                <a:lnTo>
                  <a:pt x="128" y="3"/>
                </a:lnTo>
                <a:lnTo>
                  <a:pt x="135" y="7"/>
                </a:lnTo>
                <a:lnTo>
                  <a:pt x="140" y="9"/>
                </a:lnTo>
                <a:lnTo>
                  <a:pt x="145" y="13"/>
                </a:lnTo>
                <a:lnTo>
                  <a:pt x="151" y="13"/>
                </a:lnTo>
                <a:lnTo>
                  <a:pt x="158" y="15"/>
                </a:lnTo>
                <a:lnTo>
                  <a:pt x="164" y="19"/>
                </a:lnTo>
                <a:lnTo>
                  <a:pt x="168" y="17"/>
                </a:lnTo>
                <a:lnTo>
                  <a:pt x="173" y="17"/>
                </a:lnTo>
                <a:lnTo>
                  <a:pt x="179" y="19"/>
                </a:lnTo>
                <a:lnTo>
                  <a:pt x="182" y="19"/>
                </a:lnTo>
                <a:lnTo>
                  <a:pt x="182" y="25"/>
                </a:lnTo>
                <a:lnTo>
                  <a:pt x="183" y="32"/>
                </a:lnTo>
                <a:lnTo>
                  <a:pt x="183" y="38"/>
                </a:lnTo>
                <a:lnTo>
                  <a:pt x="180" y="46"/>
                </a:lnTo>
                <a:lnTo>
                  <a:pt x="179" y="52"/>
                </a:lnTo>
                <a:lnTo>
                  <a:pt x="184" y="59"/>
                </a:lnTo>
                <a:lnTo>
                  <a:pt x="182" y="67"/>
                </a:lnTo>
                <a:lnTo>
                  <a:pt x="181" y="67"/>
                </a:lnTo>
                <a:lnTo>
                  <a:pt x="175" y="73"/>
                </a:lnTo>
                <a:lnTo>
                  <a:pt x="169" y="77"/>
                </a:lnTo>
                <a:lnTo>
                  <a:pt x="169" y="79"/>
                </a:lnTo>
                <a:lnTo>
                  <a:pt x="175" y="81"/>
                </a:lnTo>
                <a:lnTo>
                  <a:pt x="176" y="88"/>
                </a:lnTo>
                <a:lnTo>
                  <a:pt x="175" y="95"/>
                </a:lnTo>
                <a:lnTo>
                  <a:pt x="169" y="101"/>
                </a:lnTo>
                <a:lnTo>
                  <a:pt x="163" y="105"/>
                </a:lnTo>
                <a:lnTo>
                  <a:pt x="156" y="105"/>
                </a:lnTo>
                <a:lnTo>
                  <a:pt x="160" y="112"/>
                </a:lnTo>
                <a:lnTo>
                  <a:pt x="162" y="119"/>
                </a:lnTo>
                <a:lnTo>
                  <a:pt x="168" y="125"/>
                </a:lnTo>
                <a:lnTo>
                  <a:pt x="171" y="132"/>
                </a:lnTo>
                <a:lnTo>
                  <a:pt x="168" y="137"/>
                </a:lnTo>
                <a:lnTo>
                  <a:pt x="168" y="144"/>
                </a:lnTo>
                <a:lnTo>
                  <a:pt x="167" y="150"/>
                </a:lnTo>
                <a:lnTo>
                  <a:pt x="162" y="144"/>
                </a:lnTo>
                <a:lnTo>
                  <a:pt x="155" y="137"/>
                </a:lnTo>
                <a:lnTo>
                  <a:pt x="149" y="134"/>
                </a:lnTo>
                <a:lnTo>
                  <a:pt x="138" y="136"/>
                </a:lnTo>
                <a:lnTo>
                  <a:pt x="132" y="135"/>
                </a:lnTo>
                <a:lnTo>
                  <a:pt x="125" y="136"/>
                </a:lnTo>
                <a:lnTo>
                  <a:pt x="119" y="136"/>
                </a:lnTo>
                <a:lnTo>
                  <a:pt x="113" y="138"/>
                </a:lnTo>
                <a:lnTo>
                  <a:pt x="107" y="140"/>
                </a:lnTo>
                <a:lnTo>
                  <a:pt x="100" y="142"/>
                </a:lnTo>
                <a:lnTo>
                  <a:pt x="94" y="141"/>
                </a:lnTo>
                <a:lnTo>
                  <a:pt x="89" y="140"/>
                </a:lnTo>
                <a:lnTo>
                  <a:pt x="82" y="137"/>
                </a:lnTo>
                <a:lnTo>
                  <a:pt x="77" y="136"/>
                </a:lnTo>
                <a:lnTo>
                  <a:pt x="69" y="136"/>
                </a:lnTo>
                <a:lnTo>
                  <a:pt x="64" y="133"/>
                </a:lnTo>
                <a:lnTo>
                  <a:pt x="58" y="133"/>
                </a:lnTo>
                <a:lnTo>
                  <a:pt x="51" y="134"/>
                </a:lnTo>
                <a:lnTo>
                  <a:pt x="46" y="137"/>
                </a:lnTo>
                <a:lnTo>
                  <a:pt x="39" y="142"/>
                </a:lnTo>
                <a:lnTo>
                  <a:pt x="39" y="149"/>
                </a:lnTo>
                <a:lnTo>
                  <a:pt x="34" y="151"/>
                </a:lnTo>
                <a:lnTo>
                  <a:pt x="31" y="145"/>
                </a:lnTo>
                <a:lnTo>
                  <a:pt x="27" y="137"/>
                </a:lnTo>
                <a:lnTo>
                  <a:pt x="21" y="133"/>
                </a:lnTo>
                <a:lnTo>
                  <a:pt x="15" y="129"/>
                </a:lnTo>
                <a:lnTo>
                  <a:pt x="9" y="132"/>
                </a:lnTo>
                <a:lnTo>
                  <a:pt x="3" y="127"/>
                </a:lnTo>
                <a:lnTo>
                  <a:pt x="0" y="120"/>
                </a:lnTo>
                <a:lnTo>
                  <a:pt x="3" y="113"/>
                </a:lnTo>
                <a:lnTo>
                  <a:pt x="5" y="107"/>
                </a:lnTo>
                <a:lnTo>
                  <a:pt x="12" y="102"/>
                </a:lnTo>
                <a:lnTo>
                  <a:pt x="18" y="101"/>
                </a:lnTo>
                <a:lnTo>
                  <a:pt x="24" y="102"/>
                </a:lnTo>
                <a:lnTo>
                  <a:pt x="26" y="10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5" name="Freeform 1529"/>
          <p:cNvSpPr>
            <a:spLocks/>
          </p:cNvSpPr>
          <p:nvPr/>
        </p:nvSpPr>
        <p:spPr bwMode="auto">
          <a:xfrm>
            <a:off x="2081213" y="4084638"/>
            <a:ext cx="1587"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0" y="0"/>
                </a:lnTo>
                <a:lnTo>
                  <a:pt x="6" y="0"/>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6" name="Freeform 1530"/>
          <p:cNvSpPr>
            <a:spLocks/>
          </p:cNvSpPr>
          <p:nvPr/>
        </p:nvSpPr>
        <p:spPr bwMode="auto">
          <a:xfrm>
            <a:off x="2095500" y="4052888"/>
            <a:ext cx="12700" cy="9525"/>
          </a:xfrm>
          <a:custGeom>
            <a:avLst/>
            <a:gdLst>
              <a:gd name="T0" fmla="*/ 0 w 28"/>
              <a:gd name="T1" fmla="*/ 0 h 22"/>
              <a:gd name="T2" fmla="*/ 0 w 28"/>
              <a:gd name="T3" fmla="*/ 0 h 22"/>
              <a:gd name="T4" fmla="*/ 0 w 28"/>
              <a:gd name="T5" fmla="*/ 0 h 22"/>
              <a:gd name="T6" fmla="*/ 0 w 28"/>
              <a:gd name="T7" fmla="*/ 0 h 22"/>
              <a:gd name="T8" fmla="*/ 0 w 28"/>
              <a:gd name="T9" fmla="*/ 0 h 22"/>
              <a:gd name="T10" fmla="*/ 0 w 28"/>
              <a:gd name="T11" fmla="*/ 0 h 22"/>
              <a:gd name="T12" fmla="*/ 0 w 28"/>
              <a:gd name="T13" fmla="*/ 0 h 22"/>
              <a:gd name="T14" fmla="*/ 0 w 28"/>
              <a:gd name="T15" fmla="*/ 0 h 22"/>
              <a:gd name="T16" fmla="*/ 0 w 28"/>
              <a:gd name="T17" fmla="*/ 0 h 22"/>
              <a:gd name="T18" fmla="*/ 0 w 28"/>
              <a:gd name="T19" fmla="*/ 0 h 22"/>
              <a:gd name="T20" fmla="*/ 0 w 28"/>
              <a:gd name="T21" fmla="*/ 0 h 22"/>
              <a:gd name="T22" fmla="*/ 0 w 28"/>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2"/>
              <a:gd name="T38" fmla="*/ 28 w 28"/>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2">
                <a:moveTo>
                  <a:pt x="26" y="22"/>
                </a:moveTo>
                <a:lnTo>
                  <a:pt x="19" y="17"/>
                </a:lnTo>
                <a:lnTo>
                  <a:pt x="13" y="17"/>
                </a:lnTo>
                <a:lnTo>
                  <a:pt x="8" y="11"/>
                </a:lnTo>
                <a:lnTo>
                  <a:pt x="2" y="9"/>
                </a:lnTo>
                <a:lnTo>
                  <a:pt x="0" y="2"/>
                </a:lnTo>
                <a:lnTo>
                  <a:pt x="5" y="0"/>
                </a:lnTo>
                <a:lnTo>
                  <a:pt x="11" y="3"/>
                </a:lnTo>
                <a:lnTo>
                  <a:pt x="17" y="7"/>
                </a:lnTo>
                <a:lnTo>
                  <a:pt x="24" y="9"/>
                </a:lnTo>
                <a:lnTo>
                  <a:pt x="28" y="16"/>
                </a:lnTo>
                <a:lnTo>
                  <a:pt x="26" y="2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7" name="Freeform 1531"/>
          <p:cNvSpPr>
            <a:spLocks/>
          </p:cNvSpPr>
          <p:nvPr/>
        </p:nvSpPr>
        <p:spPr bwMode="auto">
          <a:xfrm>
            <a:off x="2112963" y="4011613"/>
            <a:ext cx="7937" cy="3175"/>
          </a:xfrm>
          <a:custGeom>
            <a:avLst/>
            <a:gdLst>
              <a:gd name="T0" fmla="*/ 0 w 14"/>
              <a:gd name="T1" fmla="*/ 0 h 5"/>
              <a:gd name="T2" fmla="*/ 0 w 14"/>
              <a:gd name="T3" fmla="*/ 0 h 5"/>
              <a:gd name="T4" fmla="*/ 0 w 14"/>
              <a:gd name="T5" fmla="*/ 0 h 5"/>
              <a:gd name="T6" fmla="*/ 0 w 14"/>
              <a:gd name="T7" fmla="*/ 0 h 5"/>
              <a:gd name="T8" fmla="*/ 0 w 14"/>
              <a:gd name="T9" fmla="*/ 0 h 5"/>
              <a:gd name="T10" fmla="*/ 0 w 14"/>
              <a:gd name="T11" fmla="*/ 0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6" y="5"/>
                </a:moveTo>
                <a:lnTo>
                  <a:pt x="0" y="3"/>
                </a:lnTo>
                <a:lnTo>
                  <a:pt x="6" y="0"/>
                </a:lnTo>
                <a:lnTo>
                  <a:pt x="12" y="2"/>
                </a:lnTo>
                <a:lnTo>
                  <a:pt x="14" y="5"/>
                </a:lnTo>
                <a:lnTo>
                  <a:pt x="6"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8" name="Freeform 1532"/>
          <p:cNvSpPr>
            <a:spLocks/>
          </p:cNvSpPr>
          <p:nvPr/>
        </p:nvSpPr>
        <p:spPr bwMode="auto">
          <a:xfrm>
            <a:off x="2338388" y="4095750"/>
            <a:ext cx="9525" cy="4763"/>
          </a:xfrm>
          <a:custGeom>
            <a:avLst/>
            <a:gdLst>
              <a:gd name="T0" fmla="*/ 0 w 20"/>
              <a:gd name="T1" fmla="*/ 0 h 8"/>
              <a:gd name="T2" fmla="*/ 0 w 20"/>
              <a:gd name="T3" fmla="*/ 0 h 8"/>
              <a:gd name="T4" fmla="*/ 0 w 20"/>
              <a:gd name="T5" fmla="*/ 0 h 8"/>
              <a:gd name="T6" fmla="*/ 0 w 20"/>
              <a:gd name="T7" fmla="*/ 0 h 8"/>
              <a:gd name="T8" fmla="*/ 0 w 20"/>
              <a:gd name="T9" fmla="*/ 0 h 8"/>
              <a:gd name="T10" fmla="*/ 0 w 20"/>
              <a:gd name="T11" fmla="*/ 0 h 8"/>
              <a:gd name="T12" fmla="*/ 0 w 20"/>
              <a:gd name="T13" fmla="*/ 0 h 8"/>
              <a:gd name="T14" fmla="*/ 0 w 20"/>
              <a:gd name="T15" fmla="*/ 0 h 8"/>
              <a:gd name="T16" fmla="*/ 0 w 20"/>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8"/>
              <a:gd name="T29" fmla="*/ 20 w 2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8">
                <a:moveTo>
                  <a:pt x="0" y="8"/>
                </a:moveTo>
                <a:lnTo>
                  <a:pt x="1" y="2"/>
                </a:lnTo>
                <a:lnTo>
                  <a:pt x="7" y="0"/>
                </a:lnTo>
                <a:lnTo>
                  <a:pt x="13" y="3"/>
                </a:lnTo>
                <a:lnTo>
                  <a:pt x="20" y="2"/>
                </a:lnTo>
                <a:lnTo>
                  <a:pt x="13" y="6"/>
                </a:lnTo>
                <a:lnTo>
                  <a:pt x="7" y="7"/>
                </a:lnTo>
                <a:lnTo>
                  <a:pt x="2" y="7"/>
                </a:lnTo>
                <a:lnTo>
                  <a:pt x="0"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099" name="Freeform 1533"/>
          <p:cNvSpPr>
            <a:spLocks/>
          </p:cNvSpPr>
          <p:nvPr/>
        </p:nvSpPr>
        <p:spPr bwMode="auto">
          <a:xfrm>
            <a:off x="2338388" y="4075113"/>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0" y="1"/>
                </a:lnTo>
                <a:lnTo>
                  <a:pt x="6" y="0"/>
                </a:lnTo>
                <a:lnTo>
                  <a:pt x="6"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0" name="Freeform 1534"/>
          <p:cNvSpPr>
            <a:spLocks/>
          </p:cNvSpPr>
          <p:nvPr/>
        </p:nvSpPr>
        <p:spPr bwMode="auto">
          <a:xfrm>
            <a:off x="2357438" y="4060825"/>
            <a:ext cx="3175" cy="1588"/>
          </a:xfrm>
          <a:custGeom>
            <a:avLst/>
            <a:gdLst>
              <a:gd name="T0" fmla="*/ 0 w 7"/>
              <a:gd name="T1" fmla="*/ 0 h 4"/>
              <a:gd name="T2" fmla="*/ 0 w 7"/>
              <a:gd name="T3" fmla="*/ 0 h 4"/>
              <a:gd name="T4" fmla="*/ 0 w 7"/>
              <a:gd name="T5" fmla="*/ 0 h 4"/>
              <a:gd name="T6" fmla="*/ 0 w 7"/>
              <a:gd name="T7" fmla="*/ 0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0" y="0"/>
                </a:lnTo>
                <a:lnTo>
                  <a:pt x="7" y="0"/>
                </a:lnTo>
                <a:lnTo>
                  <a:pt x="7"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1" name="Freeform 1535"/>
          <p:cNvSpPr>
            <a:spLocks/>
          </p:cNvSpPr>
          <p:nvPr/>
        </p:nvSpPr>
        <p:spPr bwMode="auto">
          <a:xfrm>
            <a:off x="2390775" y="4078288"/>
            <a:ext cx="6350" cy="4762"/>
          </a:xfrm>
          <a:custGeom>
            <a:avLst/>
            <a:gdLst>
              <a:gd name="T0" fmla="*/ 0 w 11"/>
              <a:gd name="T1" fmla="*/ 0 h 9"/>
              <a:gd name="T2" fmla="*/ 0 w 11"/>
              <a:gd name="T3" fmla="*/ 0 h 9"/>
              <a:gd name="T4" fmla="*/ 0 w 11"/>
              <a:gd name="T5" fmla="*/ 0 h 9"/>
              <a:gd name="T6" fmla="*/ 0 w 11"/>
              <a:gd name="T7" fmla="*/ 0 h 9"/>
              <a:gd name="T8" fmla="*/ 0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0" y="9"/>
                </a:moveTo>
                <a:lnTo>
                  <a:pt x="5" y="4"/>
                </a:lnTo>
                <a:lnTo>
                  <a:pt x="11" y="0"/>
                </a:lnTo>
                <a:lnTo>
                  <a:pt x="5" y="6"/>
                </a:lnTo>
                <a:lnTo>
                  <a:pt x="0"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2" name="Freeform 1536"/>
          <p:cNvSpPr>
            <a:spLocks/>
          </p:cNvSpPr>
          <p:nvPr/>
        </p:nvSpPr>
        <p:spPr bwMode="auto">
          <a:xfrm>
            <a:off x="2135188" y="3946525"/>
            <a:ext cx="7937" cy="3175"/>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3" y="7"/>
                </a:moveTo>
                <a:lnTo>
                  <a:pt x="0" y="0"/>
                </a:lnTo>
                <a:lnTo>
                  <a:pt x="7" y="3"/>
                </a:lnTo>
                <a:lnTo>
                  <a:pt x="13" y="1"/>
                </a:lnTo>
                <a:lnTo>
                  <a:pt x="7" y="4"/>
                </a:lnTo>
                <a:lnTo>
                  <a:pt x="3"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3" name="Freeform 1537"/>
          <p:cNvSpPr>
            <a:spLocks/>
          </p:cNvSpPr>
          <p:nvPr/>
        </p:nvSpPr>
        <p:spPr bwMode="auto">
          <a:xfrm>
            <a:off x="2147888" y="3941763"/>
            <a:ext cx="1587" cy="4762"/>
          </a:xfrm>
          <a:custGeom>
            <a:avLst/>
            <a:gdLst>
              <a:gd name="T0" fmla="*/ 0 w 3"/>
              <a:gd name="T1" fmla="*/ 0 h 7"/>
              <a:gd name="T2" fmla="*/ 0 w 3"/>
              <a:gd name="T3" fmla="*/ 0 h 7"/>
              <a:gd name="T4" fmla="*/ 0 w 3"/>
              <a:gd name="T5" fmla="*/ 0 h 7"/>
              <a:gd name="T6" fmla="*/ 0 60000 65536"/>
              <a:gd name="T7" fmla="*/ 0 60000 65536"/>
              <a:gd name="T8" fmla="*/ 0 60000 65536"/>
              <a:gd name="T9" fmla="*/ 0 w 3"/>
              <a:gd name="T10" fmla="*/ 0 h 7"/>
              <a:gd name="T11" fmla="*/ 3 w 3"/>
              <a:gd name="T12" fmla="*/ 7 h 7"/>
            </a:gdLst>
            <a:ahLst/>
            <a:cxnLst>
              <a:cxn ang="T6">
                <a:pos x="T0" y="T1"/>
              </a:cxn>
              <a:cxn ang="T7">
                <a:pos x="T2" y="T3"/>
              </a:cxn>
              <a:cxn ang="T8">
                <a:pos x="T4" y="T5"/>
              </a:cxn>
            </a:cxnLst>
            <a:rect l="T9" t="T10" r="T11" b="T12"/>
            <a:pathLst>
              <a:path w="3" h="7">
                <a:moveTo>
                  <a:pt x="3" y="7"/>
                </a:moveTo>
                <a:lnTo>
                  <a:pt x="0" y="0"/>
                </a:lnTo>
                <a:lnTo>
                  <a:pt x="3"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4" name="Freeform 1538"/>
          <p:cNvSpPr>
            <a:spLocks/>
          </p:cNvSpPr>
          <p:nvPr/>
        </p:nvSpPr>
        <p:spPr bwMode="auto">
          <a:xfrm>
            <a:off x="2152650" y="3946525"/>
            <a:ext cx="3175" cy="3175"/>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7"/>
                </a:moveTo>
                <a:lnTo>
                  <a:pt x="0" y="3"/>
                </a:lnTo>
                <a:lnTo>
                  <a:pt x="6" y="0"/>
                </a:lnTo>
                <a:lnTo>
                  <a:pt x="7" y="6"/>
                </a:lnTo>
                <a:lnTo>
                  <a:pt x="6"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5" name="Freeform 1539"/>
          <p:cNvSpPr>
            <a:spLocks/>
          </p:cNvSpPr>
          <p:nvPr/>
        </p:nvSpPr>
        <p:spPr bwMode="auto">
          <a:xfrm>
            <a:off x="2159000" y="3949700"/>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0" y="0"/>
                </a:lnTo>
                <a:lnTo>
                  <a:pt x="6" y="1"/>
                </a:lnTo>
                <a:lnTo>
                  <a:pt x="6"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6" name="Freeform 1540"/>
          <p:cNvSpPr>
            <a:spLocks/>
          </p:cNvSpPr>
          <p:nvPr/>
        </p:nvSpPr>
        <p:spPr bwMode="auto">
          <a:xfrm>
            <a:off x="4702175" y="3079750"/>
            <a:ext cx="104775" cy="98425"/>
          </a:xfrm>
          <a:custGeom>
            <a:avLst/>
            <a:gdLst>
              <a:gd name="T0" fmla="*/ 0 w 223"/>
              <a:gd name="T1" fmla="*/ 0 h 211"/>
              <a:gd name="T2" fmla="*/ 0 w 223"/>
              <a:gd name="T3" fmla="*/ 0 h 211"/>
              <a:gd name="T4" fmla="*/ 0 w 223"/>
              <a:gd name="T5" fmla="*/ 0 h 211"/>
              <a:gd name="T6" fmla="*/ 0 w 223"/>
              <a:gd name="T7" fmla="*/ 0 h 211"/>
              <a:gd name="T8" fmla="*/ 0 w 223"/>
              <a:gd name="T9" fmla="*/ 0 h 211"/>
              <a:gd name="T10" fmla="*/ 0 w 223"/>
              <a:gd name="T11" fmla="*/ 0 h 211"/>
              <a:gd name="T12" fmla="*/ 0 w 223"/>
              <a:gd name="T13" fmla="*/ 0 h 211"/>
              <a:gd name="T14" fmla="*/ 0 w 223"/>
              <a:gd name="T15" fmla="*/ 0 h 211"/>
              <a:gd name="T16" fmla="*/ 0 w 223"/>
              <a:gd name="T17" fmla="*/ 0 h 211"/>
              <a:gd name="T18" fmla="*/ 0 w 223"/>
              <a:gd name="T19" fmla="*/ 0 h 211"/>
              <a:gd name="T20" fmla="*/ 0 w 223"/>
              <a:gd name="T21" fmla="*/ 0 h 211"/>
              <a:gd name="T22" fmla="*/ 0 w 223"/>
              <a:gd name="T23" fmla="*/ 0 h 211"/>
              <a:gd name="T24" fmla="*/ 0 w 223"/>
              <a:gd name="T25" fmla="*/ 0 h 211"/>
              <a:gd name="T26" fmla="*/ 0 w 223"/>
              <a:gd name="T27" fmla="*/ 0 h 211"/>
              <a:gd name="T28" fmla="*/ 0 w 223"/>
              <a:gd name="T29" fmla="*/ 0 h 211"/>
              <a:gd name="T30" fmla="*/ 0 w 223"/>
              <a:gd name="T31" fmla="*/ 0 h 211"/>
              <a:gd name="T32" fmla="*/ 0 w 223"/>
              <a:gd name="T33" fmla="*/ 0 h 211"/>
              <a:gd name="T34" fmla="*/ 0 w 223"/>
              <a:gd name="T35" fmla="*/ 0 h 211"/>
              <a:gd name="T36" fmla="*/ 0 w 223"/>
              <a:gd name="T37" fmla="*/ 0 h 211"/>
              <a:gd name="T38" fmla="*/ 0 w 223"/>
              <a:gd name="T39" fmla="*/ 0 h 211"/>
              <a:gd name="T40" fmla="*/ 0 w 223"/>
              <a:gd name="T41" fmla="*/ 0 h 211"/>
              <a:gd name="T42" fmla="*/ 0 w 223"/>
              <a:gd name="T43" fmla="*/ 0 h 211"/>
              <a:gd name="T44" fmla="*/ 0 w 223"/>
              <a:gd name="T45" fmla="*/ 0 h 211"/>
              <a:gd name="T46" fmla="*/ 0 w 223"/>
              <a:gd name="T47" fmla="*/ 0 h 211"/>
              <a:gd name="T48" fmla="*/ 0 w 223"/>
              <a:gd name="T49" fmla="*/ 0 h 211"/>
              <a:gd name="T50" fmla="*/ 0 w 223"/>
              <a:gd name="T51" fmla="*/ 0 h 211"/>
              <a:gd name="T52" fmla="*/ 0 w 223"/>
              <a:gd name="T53" fmla="*/ 0 h 211"/>
              <a:gd name="T54" fmla="*/ 0 w 223"/>
              <a:gd name="T55" fmla="*/ 0 h 211"/>
              <a:gd name="T56" fmla="*/ 0 w 223"/>
              <a:gd name="T57" fmla="*/ 0 h 211"/>
              <a:gd name="T58" fmla="*/ 0 w 223"/>
              <a:gd name="T59" fmla="*/ 0 h 211"/>
              <a:gd name="T60" fmla="*/ 0 w 223"/>
              <a:gd name="T61" fmla="*/ 0 h 211"/>
              <a:gd name="T62" fmla="*/ 0 w 223"/>
              <a:gd name="T63" fmla="*/ 0 h 211"/>
              <a:gd name="T64" fmla="*/ 0 w 223"/>
              <a:gd name="T65" fmla="*/ 0 h 211"/>
              <a:gd name="T66" fmla="*/ 0 w 223"/>
              <a:gd name="T67" fmla="*/ 0 h 211"/>
              <a:gd name="T68" fmla="*/ 0 w 223"/>
              <a:gd name="T69" fmla="*/ 0 h 211"/>
              <a:gd name="T70" fmla="*/ 0 w 223"/>
              <a:gd name="T71" fmla="*/ 0 h 211"/>
              <a:gd name="T72" fmla="*/ 0 w 223"/>
              <a:gd name="T73" fmla="*/ 0 h 211"/>
              <a:gd name="T74" fmla="*/ 0 w 223"/>
              <a:gd name="T75" fmla="*/ 0 h 211"/>
              <a:gd name="T76" fmla="*/ 0 w 223"/>
              <a:gd name="T77" fmla="*/ 0 h 211"/>
              <a:gd name="T78" fmla="*/ 0 w 223"/>
              <a:gd name="T79" fmla="*/ 0 h 211"/>
              <a:gd name="T80" fmla="*/ 0 w 223"/>
              <a:gd name="T81" fmla="*/ 0 h 211"/>
              <a:gd name="T82" fmla="*/ 0 w 223"/>
              <a:gd name="T83" fmla="*/ 0 h 211"/>
              <a:gd name="T84" fmla="*/ 0 w 223"/>
              <a:gd name="T85" fmla="*/ 0 h 211"/>
              <a:gd name="T86" fmla="*/ 0 w 223"/>
              <a:gd name="T87" fmla="*/ 0 h 211"/>
              <a:gd name="T88" fmla="*/ 0 w 223"/>
              <a:gd name="T89" fmla="*/ 0 h 211"/>
              <a:gd name="T90" fmla="*/ 0 w 223"/>
              <a:gd name="T91" fmla="*/ 0 h 211"/>
              <a:gd name="T92" fmla="*/ 0 w 223"/>
              <a:gd name="T93" fmla="*/ 0 h 211"/>
              <a:gd name="T94" fmla="*/ 0 w 223"/>
              <a:gd name="T95" fmla="*/ 0 h 211"/>
              <a:gd name="T96" fmla="*/ 0 w 223"/>
              <a:gd name="T97" fmla="*/ 0 h 211"/>
              <a:gd name="T98" fmla="*/ 0 w 223"/>
              <a:gd name="T99" fmla="*/ 0 h 211"/>
              <a:gd name="T100" fmla="*/ 0 w 223"/>
              <a:gd name="T101" fmla="*/ 0 h 211"/>
              <a:gd name="T102" fmla="*/ 0 w 223"/>
              <a:gd name="T103" fmla="*/ 0 h 211"/>
              <a:gd name="T104" fmla="*/ 0 w 223"/>
              <a:gd name="T105" fmla="*/ 0 h 2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3"/>
              <a:gd name="T160" fmla="*/ 0 h 211"/>
              <a:gd name="T161" fmla="*/ 223 w 223"/>
              <a:gd name="T162" fmla="*/ 211 h 21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3" h="211">
                <a:moveTo>
                  <a:pt x="1" y="16"/>
                </a:moveTo>
                <a:lnTo>
                  <a:pt x="1" y="13"/>
                </a:lnTo>
                <a:lnTo>
                  <a:pt x="3" y="7"/>
                </a:lnTo>
                <a:lnTo>
                  <a:pt x="4" y="4"/>
                </a:lnTo>
                <a:lnTo>
                  <a:pt x="8" y="4"/>
                </a:lnTo>
                <a:lnTo>
                  <a:pt x="14" y="4"/>
                </a:lnTo>
                <a:lnTo>
                  <a:pt x="17" y="9"/>
                </a:lnTo>
                <a:lnTo>
                  <a:pt x="19" y="10"/>
                </a:lnTo>
                <a:lnTo>
                  <a:pt x="25" y="17"/>
                </a:lnTo>
                <a:lnTo>
                  <a:pt x="31" y="21"/>
                </a:lnTo>
                <a:lnTo>
                  <a:pt x="32" y="21"/>
                </a:lnTo>
                <a:lnTo>
                  <a:pt x="36" y="17"/>
                </a:lnTo>
                <a:lnTo>
                  <a:pt x="41" y="10"/>
                </a:lnTo>
                <a:lnTo>
                  <a:pt x="42" y="7"/>
                </a:lnTo>
                <a:lnTo>
                  <a:pt x="43" y="5"/>
                </a:lnTo>
                <a:lnTo>
                  <a:pt x="44" y="4"/>
                </a:lnTo>
                <a:lnTo>
                  <a:pt x="50" y="4"/>
                </a:lnTo>
                <a:lnTo>
                  <a:pt x="56" y="5"/>
                </a:lnTo>
                <a:lnTo>
                  <a:pt x="62" y="7"/>
                </a:lnTo>
                <a:lnTo>
                  <a:pt x="62" y="4"/>
                </a:lnTo>
                <a:lnTo>
                  <a:pt x="66" y="0"/>
                </a:lnTo>
                <a:lnTo>
                  <a:pt x="72" y="3"/>
                </a:lnTo>
                <a:lnTo>
                  <a:pt x="71" y="4"/>
                </a:lnTo>
                <a:lnTo>
                  <a:pt x="78" y="8"/>
                </a:lnTo>
                <a:lnTo>
                  <a:pt x="84" y="10"/>
                </a:lnTo>
                <a:lnTo>
                  <a:pt x="90" y="10"/>
                </a:lnTo>
                <a:lnTo>
                  <a:pt x="98" y="11"/>
                </a:lnTo>
                <a:lnTo>
                  <a:pt x="101" y="12"/>
                </a:lnTo>
                <a:lnTo>
                  <a:pt x="106" y="12"/>
                </a:lnTo>
                <a:lnTo>
                  <a:pt x="109" y="10"/>
                </a:lnTo>
                <a:lnTo>
                  <a:pt x="114" y="15"/>
                </a:lnTo>
                <a:lnTo>
                  <a:pt x="117" y="17"/>
                </a:lnTo>
                <a:lnTo>
                  <a:pt x="122" y="17"/>
                </a:lnTo>
                <a:lnTo>
                  <a:pt x="126" y="12"/>
                </a:lnTo>
                <a:lnTo>
                  <a:pt x="127" y="12"/>
                </a:lnTo>
                <a:lnTo>
                  <a:pt x="129" y="10"/>
                </a:lnTo>
                <a:lnTo>
                  <a:pt x="135" y="15"/>
                </a:lnTo>
                <a:lnTo>
                  <a:pt x="140" y="13"/>
                </a:lnTo>
                <a:lnTo>
                  <a:pt x="146" y="13"/>
                </a:lnTo>
                <a:lnTo>
                  <a:pt x="152" y="13"/>
                </a:lnTo>
                <a:lnTo>
                  <a:pt x="155" y="17"/>
                </a:lnTo>
                <a:lnTo>
                  <a:pt x="156" y="17"/>
                </a:lnTo>
                <a:lnTo>
                  <a:pt x="159" y="16"/>
                </a:lnTo>
                <a:lnTo>
                  <a:pt x="163" y="17"/>
                </a:lnTo>
                <a:lnTo>
                  <a:pt x="169" y="19"/>
                </a:lnTo>
                <a:lnTo>
                  <a:pt x="169" y="21"/>
                </a:lnTo>
                <a:lnTo>
                  <a:pt x="172" y="21"/>
                </a:lnTo>
                <a:lnTo>
                  <a:pt x="171" y="26"/>
                </a:lnTo>
                <a:lnTo>
                  <a:pt x="177" y="32"/>
                </a:lnTo>
                <a:lnTo>
                  <a:pt x="183" y="33"/>
                </a:lnTo>
                <a:lnTo>
                  <a:pt x="188" y="32"/>
                </a:lnTo>
                <a:lnTo>
                  <a:pt x="193" y="28"/>
                </a:lnTo>
                <a:lnTo>
                  <a:pt x="196" y="27"/>
                </a:lnTo>
                <a:lnTo>
                  <a:pt x="202" y="28"/>
                </a:lnTo>
                <a:lnTo>
                  <a:pt x="205" y="29"/>
                </a:lnTo>
                <a:lnTo>
                  <a:pt x="205" y="36"/>
                </a:lnTo>
                <a:lnTo>
                  <a:pt x="204" y="42"/>
                </a:lnTo>
                <a:lnTo>
                  <a:pt x="204" y="43"/>
                </a:lnTo>
                <a:lnTo>
                  <a:pt x="200" y="50"/>
                </a:lnTo>
                <a:lnTo>
                  <a:pt x="197" y="55"/>
                </a:lnTo>
                <a:lnTo>
                  <a:pt x="196" y="57"/>
                </a:lnTo>
                <a:lnTo>
                  <a:pt x="194" y="61"/>
                </a:lnTo>
                <a:lnTo>
                  <a:pt x="193" y="69"/>
                </a:lnTo>
                <a:lnTo>
                  <a:pt x="193" y="71"/>
                </a:lnTo>
                <a:lnTo>
                  <a:pt x="196" y="77"/>
                </a:lnTo>
                <a:lnTo>
                  <a:pt x="200" y="79"/>
                </a:lnTo>
                <a:lnTo>
                  <a:pt x="205" y="79"/>
                </a:lnTo>
                <a:lnTo>
                  <a:pt x="210" y="85"/>
                </a:lnTo>
                <a:lnTo>
                  <a:pt x="216" y="91"/>
                </a:lnTo>
                <a:lnTo>
                  <a:pt x="222" y="96"/>
                </a:lnTo>
                <a:lnTo>
                  <a:pt x="223" y="97"/>
                </a:lnTo>
                <a:lnTo>
                  <a:pt x="217" y="103"/>
                </a:lnTo>
                <a:lnTo>
                  <a:pt x="210" y="103"/>
                </a:lnTo>
                <a:lnTo>
                  <a:pt x="204" y="99"/>
                </a:lnTo>
                <a:lnTo>
                  <a:pt x="202" y="103"/>
                </a:lnTo>
                <a:lnTo>
                  <a:pt x="208" y="109"/>
                </a:lnTo>
                <a:lnTo>
                  <a:pt x="211" y="113"/>
                </a:lnTo>
                <a:lnTo>
                  <a:pt x="216" y="117"/>
                </a:lnTo>
                <a:lnTo>
                  <a:pt x="218" y="121"/>
                </a:lnTo>
                <a:lnTo>
                  <a:pt x="218" y="129"/>
                </a:lnTo>
                <a:lnTo>
                  <a:pt x="213" y="133"/>
                </a:lnTo>
                <a:lnTo>
                  <a:pt x="207" y="131"/>
                </a:lnTo>
                <a:lnTo>
                  <a:pt x="203" y="131"/>
                </a:lnTo>
                <a:lnTo>
                  <a:pt x="200" y="137"/>
                </a:lnTo>
                <a:lnTo>
                  <a:pt x="197" y="137"/>
                </a:lnTo>
                <a:lnTo>
                  <a:pt x="192" y="138"/>
                </a:lnTo>
                <a:lnTo>
                  <a:pt x="185" y="137"/>
                </a:lnTo>
                <a:lnTo>
                  <a:pt x="185" y="142"/>
                </a:lnTo>
                <a:lnTo>
                  <a:pt x="191" y="149"/>
                </a:lnTo>
                <a:lnTo>
                  <a:pt x="190" y="157"/>
                </a:lnTo>
                <a:lnTo>
                  <a:pt x="189" y="156"/>
                </a:lnTo>
                <a:lnTo>
                  <a:pt x="187" y="152"/>
                </a:lnTo>
                <a:lnTo>
                  <a:pt x="180" y="150"/>
                </a:lnTo>
                <a:lnTo>
                  <a:pt x="181" y="152"/>
                </a:lnTo>
                <a:lnTo>
                  <a:pt x="180" y="152"/>
                </a:lnTo>
                <a:lnTo>
                  <a:pt x="176" y="154"/>
                </a:lnTo>
                <a:lnTo>
                  <a:pt x="170" y="157"/>
                </a:lnTo>
                <a:lnTo>
                  <a:pt x="171" y="161"/>
                </a:lnTo>
                <a:lnTo>
                  <a:pt x="168" y="169"/>
                </a:lnTo>
                <a:lnTo>
                  <a:pt x="170" y="176"/>
                </a:lnTo>
                <a:lnTo>
                  <a:pt x="162" y="177"/>
                </a:lnTo>
                <a:lnTo>
                  <a:pt x="160" y="181"/>
                </a:lnTo>
                <a:lnTo>
                  <a:pt x="161" y="189"/>
                </a:lnTo>
                <a:lnTo>
                  <a:pt x="161" y="190"/>
                </a:lnTo>
                <a:lnTo>
                  <a:pt x="163" y="196"/>
                </a:lnTo>
                <a:lnTo>
                  <a:pt x="166" y="200"/>
                </a:lnTo>
                <a:lnTo>
                  <a:pt x="167" y="203"/>
                </a:lnTo>
                <a:lnTo>
                  <a:pt x="164" y="211"/>
                </a:lnTo>
                <a:lnTo>
                  <a:pt x="161" y="211"/>
                </a:lnTo>
                <a:lnTo>
                  <a:pt x="155" y="206"/>
                </a:lnTo>
                <a:lnTo>
                  <a:pt x="148" y="206"/>
                </a:lnTo>
                <a:lnTo>
                  <a:pt x="146" y="203"/>
                </a:lnTo>
                <a:lnTo>
                  <a:pt x="143" y="201"/>
                </a:lnTo>
                <a:lnTo>
                  <a:pt x="137" y="196"/>
                </a:lnTo>
                <a:lnTo>
                  <a:pt x="131" y="194"/>
                </a:lnTo>
                <a:lnTo>
                  <a:pt x="126" y="189"/>
                </a:lnTo>
                <a:lnTo>
                  <a:pt x="125" y="185"/>
                </a:lnTo>
                <a:lnTo>
                  <a:pt x="118" y="184"/>
                </a:lnTo>
                <a:lnTo>
                  <a:pt x="114" y="186"/>
                </a:lnTo>
                <a:lnTo>
                  <a:pt x="109" y="181"/>
                </a:lnTo>
                <a:lnTo>
                  <a:pt x="110" y="181"/>
                </a:lnTo>
                <a:lnTo>
                  <a:pt x="115" y="179"/>
                </a:lnTo>
                <a:lnTo>
                  <a:pt x="114" y="174"/>
                </a:lnTo>
                <a:lnTo>
                  <a:pt x="113" y="173"/>
                </a:lnTo>
                <a:lnTo>
                  <a:pt x="110" y="170"/>
                </a:lnTo>
                <a:lnTo>
                  <a:pt x="104" y="166"/>
                </a:lnTo>
                <a:lnTo>
                  <a:pt x="101" y="164"/>
                </a:lnTo>
                <a:lnTo>
                  <a:pt x="95" y="157"/>
                </a:lnTo>
                <a:lnTo>
                  <a:pt x="93" y="156"/>
                </a:lnTo>
                <a:lnTo>
                  <a:pt x="91" y="152"/>
                </a:lnTo>
                <a:lnTo>
                  <a:pt x="90" y="146"/>
                </a:lnTo>
                <a:lnTo>
                  <a:pt x="90" y="144"/>
                </a:lnTo>
                <a:lnTo>
                  <a:pt x="84" y="139"/>
                </a:lnTo>
                <a:lnTo>
                  <a:pt x="79" y="136"/>
                </a:lnTo>
                <a:lnTo>
                  <a:pt x="75" y="131"/>
                </a:lnTo>
                <a:lnTo>
                  <a:pt x="70" y="125"/>
                </a:lnTo>
                <a:lnTo>
                  <a:pt x="63" y="120"/>
                </a:lnTo>
                <a:lnTo>
                  <a:pt x="59" y="117"/>
                </a:lnTo>
                <a:lnTo>
                  <a:pt x="56" y="110"/>
                </a:lnTo>
                <a:lnTo>
                  <a:pt x="51" y="104"/>
                </a:lnTo>
                <a:lnTo>
                  <a:pt x="50" y="103"/>
                </a:lnTo>
                <a:lnTo>
                  <a:pt x="44" y="97"/>
                </a:lnTo>
                <a:lnTo>
                  <a:pt x="38" y="93"/>
                </a:lnTo>
                <a:lnTo>
                  <a:pt x="33" y="87"/>
                </a:lnTo>
                <a:lnTo>
                  <a:pt x="30" y="84"/>
                </a:lnTo>
                <a:lnTo>
                  <a:pt x="28" y="82"/>
                </a:lnTo>
                <a:lnTo>
                  <a:pt x="28" y="73"/>
                </a:lnTo>
                <a:lnTo>
                  <a:pt x="25" y="69"/>
                </a:lnTo>
                <a:lnTo>
                  <a:pt x="24" y="66"/>
                </a:lnTo>
                <a:lnTo>
                  <a:pt x="23" y="61"/>
                </a:lnTo>
                <a:lnTo>
                  <a:pt x="20" y="58"/>
                </a:lnTo>
                <a:lnTo>
                  <a:pt x="16" y="51"/>
                </a:lnTo>
                <a:lnTo>
                  <a:pt x="14" y="47"/>
                </a:lnTo>
                <a:lnTo>
                  <a:pt x="12" y="44"/>
                </a:lnTo>
                <a:lnTo>
                  <a:pt x="11" y="44"/>
                </a:lnTo>
                <a:lnTo>
                  <a:pt x="7" y="43"/>
                </a:lnTo>
                <a:lnTo>
                  <a:pt x="0" y="37"/>
                </a:lnTo>
                <a:lnTo>
                  <a:pt x="3" y="32"/>
                </a:lnTo>
                <a:lnTo>
                  <a:pt x="2" y="26"/>
                </a:lnTo>
                <a:lnTo>
                  <a:pt x="2" y="21"/>
                </a:lnTo>
                <a:lnTo>
                  <a:pt x="1" y="1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7" name="Freeform 1541"/>
          <p:cNvSpPr>
            <a:spLocks/>
          </p:cNvSpPr>
          <p:nvPr/>
        </p:nvSpPr>
        <p:spPr bwMode="auto">
          <a:xfrm>
            <a:off x="2774950" y="2681288"/>
            <a:ext cx="9525" cy="3175"/>
          </a:xfrm>
          <a:custGeom>
            <a:avLst/>
            <a:gdLst>
              <a:gd name="T0" fmla="*/ 0 w 19"/>
              <a:gd name="T1" fmla="*/ 0 h 8"/>
              <a:gd name="T2" fmla="*/ 0 w 19"/>
              <a:gd name="T3" fmla="*/ 0 h 8"/>
              <a:gd name="T4" fmla="*/ 0 w 19"/>
              <a:gd name="T5" fmla="*/ 0 h 8"/>
              <a:gd name="T6" fmla="*/ 0 w 19"/>
              <a:gd name="T7" fmla="*/ 0 h 8"/>
              <a:gd name="T8" fmla="*/ 0 w 19"/>
              <a:gd name="T9" fmla="*/ 0 h 8"/>
              <a:gd name="T10" fmla="*/ 0 w 19"/>
              <a:gd name="T11" fmla="*/ 0 h 8"/>
              <a:gd name="T12" fmla="*/ 0 w 19"/>
              <a:gd name="T13" fmla="*/ 0 h 8"/>
              <a:gd name="T14" fmla="*/ 0 60000 65536"/>
              <a:gd name="T15" fmla="*/ 0 60000 65536"/>
              <a:gd name="T16" fmla="*/ 0 60000 65536"/>
              <a:gd name="T17" fmla="*/ 0 60000 65536"/>
              <a:gd name="T18" fmla="*/ 0 60000 65536"/>
              <a:gd name="T19" fmla="*/ 0 60000 65536"/>
              <a:gd name="T20" fmla="*/ 0 60000 65536"/>
              <a:gd name="T21" fmla="*/ 0 w 19"/>
              <a:gd name="T22" fmla="*/ 0 h 8"/>
              <a:gd name="T23" fmla="*/ 19 w 1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8">
                <a:moveTo>
                  <a:pt x="12" y="2"/>
                </a:moveTo>
                <a:lnTo>
                  <a:pt x="6" y="1"/>
                </a:lnTo>
                <a:lnTo>
                  <a:pt x="0" y="0"/>
                </a:lnTo>
                <a:lnTo>
                  <a:pt x="6" y="5"/>
                </a:lnTo>
                <a:lnTo>
                  <a:pt x="12" y="8"/>
                </a:lnTo>
                <a:lnTo>
                  <a:pt x="19" y="2"/>
                </a:lnTo>
                <a:lnTo>
                  <a:pt x="12"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8" name="Freeform 1542"/>
          <p:cNvSpPr>
            <a:spLocks/>
          </p:cNvSpPr>
          <p:nvPr/>
        </p:nvSpPr>
        <p:spPr bwMode="auto">
          <a:xfrm>
            <a:off x="2779713" y="2674938"/>
            <a:ext cx="9525" cy="4762"/>
          </a:xfrm>
          <a:custGeom>
            <a:avLst/>
            <a:gdLst>
              <a:gd name="T0" fmla="*/ 0 w 20"/>
              <a:gd name="T1" fmla="*/ 0 h 10"/>
              <a:gd name="T2" fmla="*/ 0 w 20"/>
              <a:gd name="T3" fmla="*/ 0 h 10"/>
              <a:gd name="T4" fmla="*/ 0 w 20"/>
              <a:gd name="T5" fmla="*/ 0 h 10"/>
              <a:gd name="T6" fmla="*/ 0 w 20"/>
              <a:gd name="T7" fmla="*/ 0 h 10"/>
              <a:gd name="T8" fmla="*/ 0 w 20"/>
              <a:gd name="T9" fmla="*/ 0 h 10"/>
              <a:gd name="T10" fmla="*/ 0 w 20"/>
              <a:gd name="T11" fmla="*/ 0 h 10"/>
              <a:gd name="T12" fmla="*/ 0 w 20"/>
              <a:gd name="T13" fmla="*/ 0 h 10"/>
              <a:gd name="T14" fmla="*/ 0 60000 65536"/>
              <a:gd name="T15" fmla="*/ 0 60000 65536"/>
              <a:gd name="T16" fmla="*/ 0 60000 65536"/>
              <a:gd name="T17" fmla="*/ 0 60000 65536"/>
              <a:gd name="T18" fmla="*/ 0 60000 65536"/>
              <a:gd name="T19" fmla="*/ 0 60000 65536"/>
              <a:gd name="T20" fmla="*/ 0 60000 65536"/>
              <a:gd name="T21" fmla="*/ 0 w 20"/>
              <a:gd name="T22" fmla="*/ 0 h 10"/>
              <a:gd name="T23" fmla="*/ 20 w 2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0">
                <a:moveTo>
                  <a:pt x="8" y="0"/>
                </a:moveTo>
                <a:lnTo>
                  <a:pt x="0" y="5"/>
                </a:lnTo>
                <a:lnTo>
                  <a:pt x="8" y="10"/>
                </a:lnTo>
                <a:lnTo>
                  <a:pt x="13" y="8"/>
                </a:lnTo>
                <a:lnTo>
                  <a:pt x="20" y="10"/>
                </a:lnTo>
                <a:lnTo>
                  <a:pt x="14" y="3"/>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09" name="Freeform 1543"/>
          <p:cNvSpPr>
            <a:spLocks/>
          </p:cNvSpPr>
          <p:nvPr/>
        </p:nvSpPr>
        <p:spPr bwMode="auto">
          <a:xfrm>
            <a:off x="2786063" y="2663825"/>
            <a:ext cx="7937" cy="9525"/>
          </a:xfrm>
          <a:custGeom>
            <a:avLst/>
            <a:gdLst>
              <a:gd name="T0" fmla="*/ 0 w 19"/>
              <a:gd name="T1" fmla="*/ 0 h 24"/>
              <a:gd name="T2" fmla="*/ 0 w 19"/>
              <a:gd name="T3" fmla="*/ 0 h 24"/>
              <a:gd name="T4" fmla="*/ 0 w 19"/>
              <a:gd name="T5" fmla="*/ 0 h 24"/>
              <a:gd name="T6" fmla="*/ 0 w 19"/>
              <a:gd name="T7" fmla="*/ 0 h 24"/>
              <a:gd name="T8" fmla="*/ 0 w 19"/>
              <a:gd name="T9" fmla="*/ 0 h 24"/>
              <a:gd name="T10" fmla="*/ 0 w 19"/>
              <a:gd name="T11" fmla="*/ 0 h 24"/>
              <a:gd name="T12" fmla="*/ 0 w 19"/>
              <a:gd name="T13" fmla="*/ 0 h 24"/>
              <a:gd name="T14" fmla="*/ 0 w 19"/>
              <a:gd name="T15" fmla="*/ 0 h 24"/>
              <a:gd name="T16" fmla="*/ 0 w 19"/>
              <a:gd name="T17" fmla="*/ 0 h 24"/>
              <a:gd name="T18" fmla="*/ 0 w 19"/>
              <a:gd name="T19" fmla="*/ 0 h 24"/>
              <a:gd name="T20" fmla="*/ 0 w 19"/>
              <a:gd name="T21" fmla="*/ 0 h 24"/>
              <a:gd name="T22" fmla="*/ 0 w 19"/>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24"/>
              <a:gd name="T38" fmla="*/ 19 w 19"/>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24">
                <a:moveTo>
                  <a:pt x="19" y="2"/>
                </a:moveTo>
                <a:lnTo>
                  <a:pt x="18" y="1"/>
                </a:lnTo>
                <a:lnTo>
                  <a:pt x="12" y="0"/>
                </a:lnTo>
                <a:lnTo>
                  <a:pt x="7" y="3"/>
                </a:lnTo>
                <a:lnTo>
                  <a:pt x="2" y="10"/>
                </a:lnTo>
                <a:lnTo>
                  <a:pt x="0" y="17"/>
                </a:lnTo>
                <a:lnTo>
                  <a:pt x="5" y="24"/>
                </a:lnTo>
                <a:lnTo>
                  <a:pt x="11" y="18"/>
                </a:lnTo>
                <a:lnTo>
                  <a:pt x="13" y="12"/>
                </a:lnTo>
                <a:lnTo>
                  <a:pt x="7" y="11"/>
                </a:lnTo>
                <a:lnTo>
                  <a:pt x="13" y="9"/>
                </a:lnTo>
                <a:lnTo>
                  <a:pt x="19"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0" name="Freeform 1544"/>
          <p:cNvSpPr>
            <a:spLocks/>
          </p:cNvSpPr>
          <p:nvPr/>
        </p:nvSpPr>
        <p:spPr bwMode="auto">
          <a:xfrm>
            <a:off x="2786063" y="2690813"/>
            <a:ext cx="4762" cy="3175"/>
          </a:xfrm>
          <a:custGeom>
            <a:avLst/>
            <a:gdLst>
              <a:gd name="T0" fmla="*/ 0 w 12"/>
              <a:gd name="T1" fmla="*/ 0 h 13"/>
              <a:gd name="T2" fmla="*/ 0 w 12"/>
              <a:gd name="T3" fmla="*/ 0 h 13"/>
              <a:gd name="T4" fmla="*/ 0 w 12"/>
              <a:gd name="T5" fmla="*/ 0 h 13"/>
              <a:gd name="T6" fmla="*/ 0 w 12"/>
              <a:gd name="T7" fmla="*/ 0 h 13"/>
              <a:gd name="T8" fmla="*/ 0 w 12"/>
              <a:gd name="T9" fmla="*/ 0 h 13"/>
              <a:gd name="T10" fmla="*/ 0 w 12"/>
              <a:gd name="T11" fmla="*/ 0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8" y="0"/>
                </a:moveTo>
                <a:lnTo>
                  <a:pt x="2" y="3"/>
                </a:lnTo>
                <a:lnTo>
                  <a:pt x="0" y="11"/>
                </a:lnTo>
                <a:lnTo>
                  <a:pt x="6" y="13"/>
                </a:lnTo>
                <a:lnTo>
                  <a:pt x="12" y="7"/>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1" name="Freeform 1545"/>
          <p:cNvSpPr>
            <a:spLocks/>
          </p:cNvSpPr>
          <p:nvPr/>
        </p:nvSpPr>
        <p:spPr bwMode="auto">
          <a:xfrm>
            <a:off x="2787650" y="2640013"/>
            <a:ext cx="6350" cy="3175"/>
          </a:xfrm>
          <a:custGeom>
            <a:avLst/>
            <a:gdLst>
              <a:gd name="T0" fmla="*/ 0 w 12"/>
              <a:gd name="T1" fmla="*/ 0 h 9"/>
              <a:gd name="T2" fmla="*/ 0 w 12"/>
              <a:gd name="T3" fmla="*/ 0 h 9"/>
              <a:gd name="T4" fmla="*/ 0 w 12"/>
              <a:gd name="T5" fmla="*/ 0 h 9"/>
              <a:gd name="T6" fmla="*/ 0 w 12"/>
              <a:gd name="T7" fmla="*/ 0 h 9"/>
              <a:gd name="T8" fmla="*/ 0 w 12"/>
              <a:gd name="T9" fmla="*/ 0 h 9"/>
              <a:gd name="T10" fmla="*/ 0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1" y="9"/>
                </a:moveTo>
                <a:lnTo>
                  <a:pt x="6" y="8"/>
                </a:lnTo>
                <a:lnTo>
                  <a:pt x="12" y="2"/>
                </a:lnTo>
                <a:lnTo>
                  <a:pt x="6" y="0"/>
                </a:lnTo>
                <a:lnTo>
                  <a:pt x="0" y="2"/>
                </a:lnTo>
                <a:lnTo>
                  <a:pt x="1"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2" name="Freeform 1546"/>
          <p:cNvSpPr>
            <a:spLocks/>
          </p:cNvSpPr>
          <p:nvPr/>
        </p:nvSpPr>
        <p:spPr bwMode="auto">
          <a:xfrm>
            <a:off x="2789238" y="2628900"/>
            <a:ext cx="6350" cy="4763"/>
          </a:xfrm>
          <a:custGeom>
            <a:avLst/>
            <a:gdLst>
              <a:gd name="T0" fmla="*/ 0 w 12"/>
              <a:gd name="T1" fmla="*/ 0 h 8"/>
              <a:gd name="T2" fmla="*/ 0 w 12"/>
              <a:gd name="T3" fmla="*/ 0 h 8"/>
              <a:gd name="T4" fmla="*/ 0 w 12"/>
              <a:gd name="T5" fmla="*/ 0 h 8"/>
              <a:gd name="T6" fmla="*/ 0 w 12"/>
              <a:gd name="T7" fmla="*/ 0 h 8"/>
              <a:gd name="T8" fmla="*/ 0 w 12"/>
              <a:gd name="T9" fmla="*/ 0 h 8"/>
              <a:gd name="T10" fmla="*/ 0 60000 65536"/>
              <a:gd name="T11" fmla="*/ 0 60000 65536"/>
              <a:gd name="T12" fmla="*/ 0 60000 65536"/>
              <a:gd name="T13" fmla="*/ 0 60000 65536"/>
              <a:gd name="T14" fmla="*/ 0 60000 65536"/>
              <a:gd name="T15" fmla="*/ 0 w 12"/>
              <a:gd name="T16" fmla="*/ 0 h 8"/>
              <a:gd name="T17" fmla="*/ 12 w 12"/>
              <a:gd name="T18" fmla="*/ 8 h 8"/>
            </a:gdLst>
            <a:ahLst/>
            <a:cxnLst>
              <a:cxn ang="T10">
                <a:pos x="T0" y="T1"/>
              </a:cxn>
              <a:cxn ang="T11">
                <a:pos x="T2" y="T3"/>
              </a:cxn>
              <a:cxn ang="T12">
                <a:pos x="T4" y="T5"/>
              </a:cxn>
              <a:cxn ang="T13">
                <a:pos x="T6" y="T7"/>
              </a:cxn>
              <a:cxn ang="T14">
                <a:pos x="T8" y="T9"/>
              </a:cxn>
            </a:cxnLst>
            <a:rect l="T15" t="T16" r="T17" b="T18"/>
            <a:pathLst>
              <a:path w="12" h="8">
                <a:moveTo>
                  <a:pt x="12" y="1"/>
                </a:moveTo>
                <a:lnTo>
                  <a:pt x="6" y="0"/>
                </a:lnTo>
                <a:lnTo>
                  <a:pt x="0" y="6"/>
                </a:lnTo>
                <a:lnTo>
                  <a:pt x="6" y="8"/>
                </a:lnTo>
                <a:lnTo>
                  <a:pt x="12"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3" name="Freeform 1547"/>
          <p:cNvSpPr>
            <a:spLocks/>
          </p:cNvSpPr>
          <p:nvPr/>
        </p:nvSpPr>
        <p:spPr bwMode="auto">
          <a:xfrm>
            <a:off x="2790825" y="2643188"/>
            <a:ext cx="3175" cy="1587"/>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1" y="0"/>
                </a:moveTo>
                <a:lnTo>
                  <a:pt x="0" y="3"/>
                </a:lnTo>
                <a:lnTo>
                  <a:pt x="6" y="0"/>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4" name="Freeform 1548"/>
          <p:cNvSpPr>
            <a:spLocks/>
          </p:cNvSpPr>
          <p:nvPr/>
        </p:nvSpPr>
        <p:spPr bwMode="auto">
          <a:xfrm>
            <a:off x="2790825" y="2641600"/>
            <a:ext cx="4763" cy="1588"/>
          </a:xfrm>
          <a:custGeom>
            <a:avLst/>
            <a:gdLst>
              <a:gd name="T0" fmla="*/ 0 w 9"/>
              <a:gd name="T1" fmla="*/ 0 h 6"/>
              <a:gd name="T2" fmla="*/ 0 w 9"/>
              <a:gd name="T3" fmla="*/ 0 h 6"/>
              <a:gd name="T4" fmla="*/ 0 w 9"/>
              <a:gd name="T5" fmla="*/ 0 h 6"/>
              <a:gd name="T6" fmla="*/ 0 w 9"/>
              <a:gd name="T7" fmla="*/ 0 h 6"/>
              <a:gd name="T8" fmla="*/ 0 w 9"/>
              <a:gd name="T9" fmla="*/ 0 h 6"/>
              <a:gd name="T10" fmla="*/ 0 w 9"/>
              <a:gd name="T11" fmla="*/ 0 h 6"/>
              <a:gd name="T12" fmla="*/ 0 60000 65536"/>
              <a:gd name="T13" fmla="*/ 0 60000 65536"/>
              <a:gd name="T14" fmla="*/ 0 60000 65536"/>
              <a:gd name="T15" fmla="*/ 0 60000 65536"/>
              <a:gd name="T16" fmla="*/ 0 60000 65536"/>
              <a:gd name="T17" fmla="*/ 0 60000 65536"/>
              <a:gd name="T18" fmla="*/ 0 w 9"/>
              <a:gd name="T19" fmla="*/ 0 h 6"/>
              <a:gd name="T20" fmla="*/ 9 w 9"/>
              <a:gd name="T21" fmla="*/ 6 h 6"/>
            </a:gdLst>
            <a:ahLst/>
            <a:cxnLst>
              <a:cxn ang="T12">
                <a:pos x="T0" y="T1"/>
              </a:cxn>
              <a:cxn ang="T13">
                <a:pos x="T2" y="T3"/>
              </a:cxn>
              <a:cxn ang="T14">
                <a:pos x="T4" y="T5"/>
              </a:cxn>
              <a:cxn ang="T15">
                <a:pos x="T6" y="T7"/>
              </a:cxn>
              <a:cxn ang="T16">
                <a:pos x="T8" y="T9"/>
              </a:cxn>
              <a:cxn ang="T17">
                <a:pos x="T10" y="T11"/>
              </a:cxn>
            </a:cxnLst>
            <a:rect l="T18" t="T19" r="T20" b="T21"/>
            <a:pathLst>
              <a:path w="9" h="6">
                <a:moveTo>
                  <a:pt x="0" y="6"/>
                </a:moveTo>
                <a:lnTo>
                  <a:pt x="4" y="4"/>
                </a:lnTo>
                <a:lnTo>
                  <a:pt x="9" y="0"/>
                </a:lnTo>
                <a:lnTo>
                  <a:pt x="8" y="0"/>
                </a:lnTo>
                <a:lnTo>
                  <a:pt x="3" y="2"/>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5" name="Freeform 1549"/>
          <p:cNvSpPr>
            <a:spLocks/>
          </p:cNvSpPr>
          <p:nvPr/>
        </p:nvSpPr>
        <p:spPr bwMode="auto">
          <a:xfrm>
            <a:off x="2794000" y="2632075"/>
            <a:ext cx="6350" cy="4763"/>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4"/>
                </a:moveTo>
                <a:lnTo>
                  <a:pt x="13" y="0"/>
                </a:lnTo>
                <a:lnTo>
                  <a:pt x="6" y="0"/>
                </a:lnTo>
                <a:lnTo>
                  <a:pt x="0" y="6"/>
                </a:lnTo>
                <a:lnTo>
                  <a:pt x="6" y="8"/>
                </a:lnTo>
                <a:lnTo>
                  <a:pt x="13"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6" name="Freeform 1550"/>
          <p:cNvSpPr>
            <a:spLocks/>
          </p:cNvSpPr>
          <p:nvPr/>
        </p:nvSpPr>
        <p:spPr bwMode="auto">
          <a:xfrm>
            <a:off x="2840038" y="2733675"/>
            <a:ext cx="9525" cy="6350"/>
          </a:xfrm>
          <a:custGeom>
            <a:avLst/>
            <a:gdLst>
              <a:gd name="T0" fmla="*/ 0 w 18"/>
              <a:gd name="T1" fmla="*/ 0 h 12"/>
              <a:gd name="T2" fmla="*/ 0 w 18"/>
              <a:gd name="T3" fmla="*/ 0 h 12"/>
              <a:gd name="T4" fmla="*/ 0 w 18"/>
              <a:gd name="T5" fmla="*/ 0 h 12"/>
              <a:gd name="T6" fmla="*/ 0 w 18"/>
              <a:gd name="T7" fmla="*/ 0 h 12"/>
              <a:gd name="T8" fmla="*/ 0 w 18"/>
              <a:gd name="T9" fmla="*/ 0 h 12"/>
              <a:gd name="T10" fmla="*/ 0 w 18"/>
              <a:gd name="T11" fmla="*/ 0 h 12"/>
              <a:gd name="T12" fmla="*/ 0 w 18"/>
              <a:gd name="T13" fmla="*/ 0 h 12"/>
              <a:gd name="T14" fmla="*/ 0 w 18"/>
              <a:gd name="T15" fmla="*/ 0 h 12"/>
              <a:gd name="T16" fmla="*/ 0 w 18"/>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2"/>
              <a:gd name="T29" fmla="*/ 18 w 18"/>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2">
                <a:moveTo>
                  <a:pt x="17" y="0"/>
                </a:moveTo>
                <a:lnTo>
                  <a:pt x="12" y="1"/>
                </a:lnTo>
                <a:lnTo>
                  <a:pt x="6" y="3"/>
                </a:lnTo>
                <a:lnTo>
                  <a:pt x="0" y="6"/>
                </a:lnTo>
                <a:lnTo>
                  <a:pt x="6" y="12"/>
                </a:lnTo>
                <a:lnTo>
                  <a:pt x="12" y="9"/>
                </a:lnTo>
                <a:lnTo>
                  <a:pt x="18" y="5"/>
                </a:lnTo>
                <a:lnTo>
                  <a:pt x="12" y="6"/>
                </a:lnTo>
                <a:lnTo>
                  <a:pt x="1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7" name="Freeform 1551"/>
          <p:cNvSpPr>
            <a:spLocks/>
          </p:cNvSpPr>
          <p:nvPr/>
        </p:nvSpPr>
        <p:spPr bwMode="auto">
          <a:xfrm>
            <a:off x="2857500" y="2743200"/>
            <a:ext cx="3175" cy="3175"/>
          </a:xfrm>
          <a:custGeom>
            <a:avLst/>
            <a:gdLst>
              <a:gd name="T0" fmla="*/ 0 w 6"/>
              <a:gd name="T1" fmla="*/ 0 h 4"/>
              <a:gd name="T2" fmla="*/ 0 w 6"/>
              <a:gd name="T3" fmla="*/ 500250579 h 4"/>
              <a:gd name="T4" fmla="*/ 0 w 6"/>
              <a:gd name="T5" fmla="*/ 500250579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0"/>
                </a:moveTo>
                <a:lnTo>
                  <a:pt x="0" y="3"/>
                </a:lnTo>
                <a:lnTo>
                  <a:pt x="6" y="4"/>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8" name="Freeform 1552"/>
          <p:cNvSpPr>
            <a:spLocks/>
          </p:cNvSpPr>
          <p:nvPr/>
        </p:nvSpPr>
        <p:spPr bwMode="auto">
          <a:xfrm>
            <a:off x="2879725" y="2784475"/>
            <a:ext cx="4763" cy="3175"/>
          </a:xfrm>
          <a:custGeom>
            <a:avLst/>
            <a:gdLst>
              <a:gd name="T0" fmla="*/ 0 w 12"/>
              <a:gd name="T1" fmla="*/ 0 h 6"/>
              <a:gd name="T2" fmla="*/ 0 w 12"/>
              <a:gd name="T3" fmla="*/ 0 h 6"/>
              <a:gd name="T4" fmla="*/ 0 w 12"/>
              <a:gd name="T5" fmla="*/ 0 h 6"/>
              <a:gd name="T6" fmla="*/ 0 w 12"/>
              <a:gd name="T7" fmla="*/ 0 h 6"/>
              <a:gd name="T8" fmla="*/ 0 w 12"/>
              <a:gd name="T9" fmla="*/ 0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5" y="0"/>
                </a:moveTo>
                <a:lnTo>
                  <a:pt x="0" y="2"/>
                </a:lnTo>
                <a:lnTo>
                  <a:pt x="5" y="6"/>
                </a:lnTo>
                <a:lnTo>
                  <a:pt x="12" y="1"/>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19" name="Freeform 1553"/>
          <p:cNvSpPr>
            <a:spLocks/>
          </p:cNvSpPr>
          <p:nvPr/>
        </p:nvSpPr>
        <p:spPr bwMode="auto">
          <a:xfrm>
            <a:off x="2398713" y="3014663"/>
            <a:ext cx="9525" cy="6350"/>
          </a:xfrm>
          <a:custGeom>
            <a:avLst/>
            <a:gdLst>
              <a:gd name="T0" fmla="*/ 0 w 19"/>
              <a:gd name="T1" fmla="*/ 0 h 13"/>
              <a:gd name="T2" fmla="*/ 0 w 19"/>
              <a:gd name="T3" fmla="*/ 0 h 13"/>
              <a:gd name="T4" fmla="*/ 0 w 19"/>
              <a:gd name="T5" fmla="*/ 0 h 13"/>
              <a:gd name="T6" fmla="*/ 0 w 19"/>
              <a:gd name="T7" fmla="*/ 0 h 13"/>
              <a:gd name="T8" fmla="*/ 0 w 19"/>
              <a:gd name="T9" fmla="*/ 0 h 13"/>
              <a:gd name="T10" fmla="*/ 0 w 19"/>
              <a:gd name="T11" fmla="*/ 0 h 13"/>
              <a:gd name="T12" fmla="*/ 0 w 19"/>
              <a:gd name="T13" fmla="*/ 0 h 13"/>
              <a:gd name="T14" fmla="*/ 0 w 19"/>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3"/>
              <a:gd name="T26" fmla="*/ 19 w 19"/>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3">
                <a:moveTo>
                  <a:pt x="19" y="1"/>
                </a:moveTo>
                <a:lnTo>
                  <a:pt x="13" y="7"/>
                </a:lnTo>
                <a:lnTo>
                  <a:pt x="5" y="10"/>
                </a:lnTo>
                <a:lnTo>
                  <a:pt x="0" y="13"/>
                </a:lnTo>
                <a:lnTo>
                  <a:pt x="5" y="6"/>
                </a:lnTo>
                <a:lnTo>
                  <a:pt x="12" y="2"/>
                </a:lnTo>
                <a:lnTo>
                  <a:pt x="19" y="0"/>
                </a:lnTo>
                <a:lnTo>
                  <a:pt x="19"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0" name="Freeform 1554"/>
          <p:cNvSpPr>
            <a:spLocks/>
          </p:cNvSpPr>
          <p:nvPr/>
        </p:nvSpPr>
        <p:spPr bwMode="auto">
          <a:xfrm>
            <a:off x="2414588" y="3009900"/>
            <a:ext cx="4762" cy="3175"/>
          </a:xfrm>
          <a:custGeom>
            <a:avLst/>
            <a:gdLst>
              <a:gd name="T0" fmla="*/ 0 w 7"/>
              <a:gd name="T1" fmla="*/ 0 h 6"/>
              <a:gd name="T2" fmla="*/ 0 w 7"/>
              <a:gd name="T3" fmla="*/ 0 h 6"/>
              <a:gd name="T4" fmla="*/ 0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0" y="6"/>
                </a:lnTo>
                <a:lnTo>
                  <a:pt x="5" y="0"/>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1" name="Freeform 1555"/>
          <p:cNvSpPr>
            <a:spLocks/>
          </p:cNvSpPr>
          <p:nvPr/>
        </p:nvSpPr>
        <p:spPr bwMode="auto">
          <a:xfrm>
            <a:off x="2422525" y="3001963"/>
            <a:ext cx="3175" cy="1587"/>
          </a:xfrm>
          <a:custGeom>
            <a:avLst/>
            <a:gdLst>
              <a:gd name="T0" fmla="*/ 0 w 6"/>
              <a:gd name="T1" fmla="*/ 0 h 4"/>
              <a:gd name="T2" fmla="*/ 0 w 6"/>
              <a:gd name="T3" fmla="*/ 0 h 4"/>
              <a:gd name="T4" fmla="*/ 0 w 6"/>
              <a:gd name="T5" fmla="*/ 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6" y="0"/>
                </a:moveTo>
                <a:lnTo>
                  <a:pt x="0" y="4"/>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2" name="Freeform 1556"/>
          <p:cNvSpPr>
            <a:spLocks/>
          </p:cNvSpPr>
          <p:nvPr/>
        </p:nvSpPr>
        <p:spPr bwMode="auto">
          <a:xfrm>
            <a:off x="2446338" y="2982913"/>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1"/>
                </a:moveTo>
                <a:lnTo>
                  <a:pt x="0" y="6"/>
                </a:lnTo>
                <a:lnTo>
                  <a:pt x="6" y="0"/>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3" name="Freeform 1557"/>
          <p:cNvSpPr>
            <a:spLocks/>
          </p:cNvSpPr>
          <p:nvPr/>
        </p:nvSpPr>
        <p:spPr bwMode="auto">
          <a:xfrm>
            <a:off x="2481263" y="3082925"/>
            <a:ext cx="0" cy="0"/>
          </a:xfrm>
          <a:custGeom>
            <a:avLst/>
            <a:gdLst>
              <a:gd name="T0" fmla="*/ 0 w 3"/>
              <a:gd name="T1" fmla="*/ 0 h 4"/>
              <a:gd name="T2" fmla="*/ 0 w 3"/>
              <a:gd name="T3" fmla="*/ 0 h 4"/>
              <a:gd name="T4" fmla="*/ 0 w 3"/>
              <a:gd name="T5" fmla="*/ 0 h 4"/>
              <a:gd name="T6" fmla="*/ 0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2" y="0"/>
                </a:lnTo>
                <a:lnTo>
                  <a:pt x="3" y="4"/>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4" name="Freeform 1558"/>
          <p:cNvSpPr>
            <a:spLocks/>
          </p:cNvSpPr>
          <p:nvPr/>
        </p:nvSpPr>
        <p:spPr bwMode="auto">
          <a:xfrm>
            <a:off x="2482850" y="3089275"/>
            <a:ext cx="1588" cy="4763"/>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0"/>
                </a:moveTo>
                <a:lnTo>
                  <a:pt x="0" y="7"/>
                </a:lnTo>
                <a:lnTo>
                  <a:pt x="2" y="0"/>
                </a:lnTo>
                <a:lnTo>
                  <a:pt x="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5" name="Freeform 1559"/>
          <p:cNvSpPr>
            <a:spLocks/>
          </p:cNvSpPr>
          <p:nvPr/>
        </p:nvSpPr>
        <p:spPr bwMode="auto">
          <a:xfrm>
            <a:off x="2482850" y="3095625"/>
            <a:ext cx="4763" cy="6350"/>
          </a:xfrm>
          <a:custGeom>
            <a:avLst/>
            <a:gdLst>
              <a:gd name="T0" fmla="*/ 0 w 9"/>
              <a:gd name="T1" fmla="*/ 0 h 12"/>
              <a:gd name="T2" fmla="*/ 0 w 9"/>
              <a:gd name="T3" fmla="*/ 0 h 12"/>
              <a:gd name="T4" fmla="*/ 0 w 9"/>
              <a:gd name="T5" fmla="*/ 0 h 12"/>
              <a:gd name="T6" fmla="*/ 0 w 9"/>
              <a:gd name="T7" fmla="*/ 0 h 12"/>
              <a:gd name="T8" fmla="*/ 0 w 9"/>
              <a:gd name="T9" fmla="*/ 0 h 12"/>
              <a:gd name="T10" fmla="*/ 0 w 9"/>
              <a:gd name="T11" fmla="*/ 0 h 12"/>
              <a:gd name="T12" fmla="*/ 0 60000 65536"/>
              <a:gd name="T13" fmla="*/ 0 60000 65536"/>
              <a:gd name="T14" fmla="*/ 0 60000 65536"/>
              <a:gd name="T15" fmla="*/ 0 60000 65536"/>
              <a:gd name="T16" fmla="*/ 0 60000 65536"/>
              <a:gd name="T17" fmla="*/ 0 60000 65536"/>
              <a:gd name="T18" fmla="*/ 0 w 9"/>
              <a:gd name="T19" fmla="*/ 0 h 12"/>
              <a:gd name="T20" fmla="*/ 9 w 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 h="12">
                <a:moveTo>
                  <a:pt x="9" y="0"/>
                </a:moveTo>
                <a:lnTo>
                  <a:pt x="6" y="7"/>
                </a:lnTo>
                <a:lnTo>
                  <a:pt x="0" y="12"/>
                </a:lnTo>
                <a:lnTo>
                  <a:pt x="1" y="5"/>
                </a:lnTo>
                <a:lnTo>
                  <a:pt x="7" y="0"/>
                </a:lnTo>
                <a:lnTo>
                  <a:pt x="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6" name="Freeform 1560"/>
          <p:cNvSpPr>
            <a:spLocks/>
          </p:cNvSpPr>
          <p:nvPr/>
        </p:nvSpPr>
        <p:spPr bwMode="auto">
          <a:xfrm>
            <a:off x="2493963" y="3111500"/>
            <a:ext cx="1587" cy="3175"/>
          </a:xfrm>
          <a:custGeom>
            <a:avLst/>
            <a:gdLst>
              <a:gd name="T0" fmla="*/ 0 w 7"/>
              <a:gd name="T1" fmla="*/ 0 h 6"/>
              <a:gd name="T2" fmla="*/ 0 w 7"/>
              <a:gd name="T3" fmla="*/ 0 h 6"/>
              <a:gd name="T4" fmla="*/ 0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0" y="6"/>
                </a:lnTo>
                <a:lnTo>
                  <a:pt x="5" y="0"/>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7" name="Freeform 1561"/>
          <p:cNvSpPr>
            <a:spLocks/>
          </p:cNvSpPr>
          <p:nvPr/>
        </p:nvSpPr>
        <p:spPr bwMode="auto">
          <a:xfrm>
            <a:off x="2579688" y="2982913"/>
            <a:ext cx="7937" cy="4762"/>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w 14"/>
              <a:gd name="T13" fmla="*/ 0 h 13"/>
              <a:gd name="T14" fmla="*/ 0 60000 65536"/>
              <a:gd name="T15" fmla="*/ 0 60000 65536"/>
              <a:gd name="T16" fmla="*/ 0 60000 65536"/>
              <a:gd name="T17" fmla="*/ 0 60000 65536"/>
              <a:gd name="T18" fmla="*/ 0 60000 65536"/>
              <a:gd name="T19" fmla="*/ 0 60000 65536"/>
              <a:gd name="T20" fmla="*/ 0 60000 65536"/>
              <a:gd name="T21" fmla="*/ 0 w 14"/>
              <a:gd name="T22" fmla="*/ 0 h 13"/>
              <a:gd name="T23" fmla="*/ 14 w 1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3">
                <a:moveTo>
                  <a:pt x="14" y="0"/>
                </a:moveTo>
                <a:lnTo>
                  <a:pt x="9" y="7"/>
                </a:lnTo>
                <a:lnTo>
                  <a:pt x="3" y="13"/>
                </a:lnTo>
                <a:lnTo>
                  <a:pt x="0" y="6"/>
                </a:lnTo>
                <a:lnTo>
                  <a:pt x="6" y="3"/>
                </a:lnTo>
                <a:lnTo>
                  <a:pt x="13" y="2"/>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8" name="Freeform 1562"/>
          <p:cNvSpPr>
            <a:spLocks/>
          </p:cNvSpPr>
          <p:nvPr/>
        </p:nvSpPr>
        <p:spPr bwMode="auto">
          <a:xfrm>
            <a:off x="2573338" y="3013075"/>
            <a:ext cx="61912" cy="41275"/>
          </a:xfrm>
          <a:custGeom>
            <a:avLst/>
            <a:gdLst>
              <a:gd name="T0" fmla="*/ 0 w 132"/>
              <a:gd name="T1" fmla="*/ 0 h 84"/>
              <a:gd name="T2" fmla="*/ 0 w 132"/>
              <a:gd name="T3" fmla="*/ 0 h 84"/>
              <a:gd name="T4" fmla="*/ 0 w 132"/>
              <a:gd name="T5" fmla="*/ 0 h 84"/>
              <a:gd name="T6" fmla="*/ 0 w 132"/>
              <a:gd name="T7" fmla="*/ 0 h 84"/>
              <a:gd name="T8" fmla="*/ 0 w 132"/>
              <a:gd name="T9" fmla="*/ 0 h 84"/>
              <a:gd name="T10" fmla="*/ 0 w 132"/>
              <a:gd name="T11" fmla="*/ 0 h 84"/>
              <a:gd name="T12" fmla="*/ 0 w 132"/>
              <a:gd name="T13" fmla="*/ 0 h 84"/>
              <a:gd name="T14" fmla="*/ 0 w 132"/>
              <a:gd name="T15" fmla="*/ 0 h 84"/>
              <a:gd name="T16" fmla="*/ 0 w 132"/>
              <a:gd name="T17" fmla="*/ 0 h 84"/>
              <a:gd name="T18" fmla="*/ 0 w 132"/>
              <a:gd name="T19" fmla="*/ 0 h 84"/>
              <a:gd name="T20" fmla="*/ 0 w 132"/>
              <a:gd name="T21" fmla="*/ 0 h 84"/>
              <a:gd name="T22" fmla="*/ 0 w 132"/>
              <a:gd name="T23" fmla="*/ 0 h 84"/>
              <a:gd name="T24" fmla="*/ 0 w 132"/>
              <a:gd name="T25" fmla="*/ 0 h 84"/>
              <a:gd name="T26" fmla="*/ 0 w 132"/>
              <a:gd name="T27" fmla="*/ 0 h 84"/>
              <a:gd name="T28" fmla="*/ 0 w 132"/>
              <a:gd name="T29" fmla="*/ 0 h 84"/>
              <a:gd name="T30" fmla="*/ 0 w 132"/>
              <a:gd name="T31" fmla="*/ 0 h 84"/>
              <a:gd name="T32" fmla="*/ 0 w 132"/>
              <a:gd name="T33" fmla="*/ 0 h 84"/>
              <a:gd name="T34" fmla="*/ 0 w 132"/>
              <a:gd name="T35" fmla="*/ 0 h 84"/>
              <a:gd name="T36" fmla="*/ 0 w 132"/>
              <a:gd name="T37" fmla="*/ 0 h 84"/>
              <a:gd name="T38" fmla="*/ 0 w 132"/>
              <a:gd name="T39" fmla="*/ 0 h 84"/>
              <a:gd name="T40" fmla="*/ 0 w 132"/>
              <a:gd name="T41" fmla="*/ 0 h 84"/>
              <a:gd name="T42" fmla="*/ 0 w 132"/>
              <a:gd name="T43" fmla="*/ 0 h 84"/>
              <a:gd name="T44" fmla="*/ 0 w 132"/>
              <a:gd name="T45" fmla="*/ 0 h 84"/>
              <a:gd name="T46" fmla="*/ 0 w 132"/>
              <a:gd name="T47" fmla="*/ 0 h 84"/>
              <a:gd name="T48" fmla="*/ 0 w 132"/>
              <a:gd name="T49" fmla="*/ 0 h 84"/>
              <a:gd name="T50" fmla="*/ 0 w 132"/>
              <a:gd name="T51" fmla="*/ 0 h 84"/>
              <a:gd name="T52" fmla="*/ 0 w 132"/>
              <a:gd name="T53" fmla="*/ 0 h 84"/>
              <a:gd name="T54" fmla="*/ 0 w 132"/>
              <a:gd name="T55" fmla="*/ 0 h 84"/>
              <a:gd name="T56" fmla="*/ 0 w 132"/>
              <a:gd name="T57" fmla="*/ 0 h 84"/>
              <a:gd name="T58" fmla="*/ 0 w 132"/>
              <a:gd name="T59" fmla="*/ 0 h 84"/>
              <a:gd name="T60" fmla="*/ 0 w 132"/>
              <a:gd name="T61" fmla="*/ 0 h 84"/>
              <a:gd name="T62" fmla="*/ 0 w 132"/>
              <a:gd name="T63" fmla="*/ 0 h 84"/>
              <a:gd name="T64" fmla="*/ 0 w 132"/>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84"/>
              <a:gd name="T101" fmla="*/ 132 w 132"/>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84">
                <a:moveTo>
                  <a:pt x="29" y="60"/>
                </a:moveTo>
                <a:lnTo>
                  <a:pt x="28" y="57"/>
                </a:lnTo>
                <a:lnTo>
                  <a:pt x="30" y="50"/>
                </a:lnTo>
                <a:lnTo>
                  <a:pt x="23" y="50"/>
                </a:lnTo>
                <a:lnTo>
                  <a:pt x="17" y="50"/>
                </a:lnTo>
                <a:lnTo>
                  <a:pt x="11" y="45"/>
                </a:lnTo>
                <a:lnTo>
                  <a:pt x="15" y="39"/>
                </a:lnTo>
                <a:lnTo>
                  <a:pt x="18" y="32"/>
                </a:lnTo>
                <a:lnTo>
                  <a:pt x="12" y="34"/>
                </a:lnTo>
                <a:lnTo>
                  <a:pt x="6" y="33"/>
                </a:lnTo>
                <a:lnTo>
                  <a:pt x="0" y="29"/>
                </a:lnTo>
                <a:lnTo>
                  <a:pt x="4" y="23"/>
                </a:lnTo>
                <a:lnTo>
                  <a:pt x="10" y="19"/>
                </a:lnTo>
                <a:lnTo>
                  <a:pt x="15" y="12"/>
                </a:lnTo>
                <a:lnTo>
                  <a:pt x="21" y="7"/>
                </a:lnTo>
                <a:lnTo>
                  <a:pt x="28" y="3"/>
                </a:lnTo>
                <a:lnTo>
                  <a:pt x="34" y="0"/>
                </a:lnTo>
                <a:lnTo>
                  <a:pt x="31" y="7"/>
                </a:lnTo>
                <a:lnTo>
                  <a:pt x="29" y="13"/>
                </a:lnTo>
                <a:lnTo>
                  <a:pt x="22" y="18"/>
                </a:lnTo>
                <a:lnTo>
                  <a:pt x="25" y="25"/>
                </a:lnTo>
                <a:lnTo>
                  <a:pt x="29" y="32"/>
                </a:lnTo>
                <a:lnTo>
                  <a:pt x="28" y="37"/>
                </a:lnTo>
                <a:lnTo>
                  <a:pt x="21" y="43"/>
                </a:lnTo>
                <a:lnTo>
                  <a:pt x="28" y="45"/>
                </a:lnTo>
                <a:lnTo>
                  <a:pt x="34" y="44"/>
                </a:lnTo>
                <a:lnTo>
                  <a:pt x="37" y="37"/>
                </a:lnTo>
                <a:lnTo>
                  <a:pt x="43" y="39"/>
                </a:lnTo>
                <a:lnTo>
                  <a:pt x="48" y="45"/>
                </a:lnTo>
                <a:lnTo>
                  <a:pt x="54" y="42"/>
                </a:lnTo>
                <a:lnTo>
                  <a:pt x="60" y="48"/>
                </a:lnTo>
                <a:lnTo>
                  <a:pt x="66" y="48"/>
                </a:lnTo>
                <a:lnTo>
                  <a:pt x="73" y="48"/>
                </a:lnTo>
                <a:lnTo>
                  <a:pt x="84" y="47"/>
                </a:lnTo>
                <a:lnTo>
                  <a:pt x="91" y="45"/>
                </a:lnTo>
                <a:lnTo>
                  <a:pt x="97" y="45"/>
                </a:lnTo>
                <a:lnTo>
                  <a:pt x="103" y="44"/>
                </a:lnTo>
                <a:lnTo>
                  <a:pt x="113" y="44"/>
                </a:lnTo>
                <a:lnTo>
                  <a:pt x="119" y="43"/>
                </a:lnTo>
                <a:lnTo>
                  <a:pt x="125" y="44"/>
                </a:lnTo>
                <a:lnTo>
                  <a:pt x="132" y="45"/>
                </a:lnTo>
                <a:lnTo>
                  <a:pt x="126" y="50"/>
                </a:lnTo>
                <a:lnTo>
                  <a:pt x="120" y="52"/>
                </a:lnTo>
                <a:lnTo>
                  <a:pt x="113" y="53"/>
                </a:lnTo>
                <a:lnTo>
                  <a:pt x="106" y="53"/>
                </a:lnTo>
                <a:lnTo>
                  <a:pt x="102" y="60"/>
                </a:lnTo>
                <a:lnTo>
                  <a:pt x="95" y="64"/>
                </a:lnTo>
                <a:lnTo>
                  <a:pt x="89" y="67"/>
                </a:lnTo>
                <a:lnTo>
                  <a:pt x="95" y="69"/>
                </a:lnTo>
                <a:lnTo>
                  <a:pt x="93" y="76"/>
                </a:lnTo>
                <a:lnTo>
                  <a:pt x="88" y="83"/>
                </a:lnTo>
                <a:lnTo>
                  <a:pt x="81" y="84"/>
                </a:lnTo>
                <a:lnTo>
                  <a:pt x="75" y="84"/>
                </a:lnTo>
                <a:lnTo>
                  <a:pt x="70" y="83"/>
                </a:lnTo>
                <a:lnTo>
                  <a:pt x="70" y="76"/>
                </a:lnTo>
                <a:lnTo>
                  <a:pt x="64" y="76"/>
                </a:lnTo>
                <a:lnTo>
                  <a:pt x="70" y="73"/>
                </a:lnTo>
                <a:lnTo>
                  <a:pt x="70" y="66"/>
                </a:lnTo>
                <a:lnTo>
                  <a:pt x="63" y="63"/>
                </a:lnTo>
                <a:lnTo>
                  <a:pt x="67" y="58"/>
                </a:lnTo>
                <a:lnTo>
                  <a:pt x="61" y="63"/>
                </a:lnTo>
                <a:lnTo>
                  <a:pt x="59" y="63"/>
                </a:lnTo>
                <a:lnTo>
                  <a:pt x="52" y="69"/>
                </a:lnTo>
                <a:lnTo>
                  <a:pt x="47" y="68"/>
                </a:lnTo>
                <a:lnTo>
                  <a:pt x="41" y="66"/>
                </a:lnTo>
                <a:lnTo>
                  <a:pt x="35" y="64"/>
                </a:lnTo>
                <a:lnTo>
                  <a:pt x="29" y="6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29" name="Freeform 1563"/>
          <p:cNvSpPr>
            <a:spLocks/>
          </p:cNvSpPr>
          <p:nvPr/>
        </p:nvSpPr>
        <p:spPr bwMode="auto">
          <a:xfrm>
            <a:off x="2587625" y="2979738"/>
            <a:ext cx="0" cy="3175"/>
          </a:xfrm>
          <a:custGeom>
            <a:avLst/>
            <a:gdLst>
              <a:gd name="T0" fmla="*/ 0 w 3"/>
              <a:gd name="T1" fmla="*/ 0 h 6"/>
              <a:gd name="T2" fmla="*/ 0 w 3"/>
              <a:gd name="T3" fmla="*/ 0 h 6"/>
              <a:gd name="T4" fmla="*/ 0 w 3"/>
              <a:gd name="T5" fmla="*/ 0 h 6"/>
              <a:gd name="T6" fmla="*/ 0 w 3"/>
              <a:gd name="T7" fmla="*/ 0 h 6"/>
              <a:gd name="T8" fmla="*/ 0 60000 65536"/>
              <a:gd name="T9" fmla="*/ 0 60000 65536"/>
              <a:gd name="T10" fmla="*/ 0 60000 65536"/>
              <a:gd name="T11" fmla="*/ 0 60000 65536"/>
              <a:gd name="T12" fmla="*/ 0 w 3"/>
              <a:gd name="T13" fmla="*/ 0 h 6"/>
              <a:gd name="T14" fmla="*/ 0 w 3"/>
              <a:gd name="T15" fmla="*/ 6 h 6"/>
            </a:gdLst>
            <a:ahLst/>
            <a:cxnLst>
              <a:cxn ang="T8">
                <a:pos x="T0" y="T1"/>
              </a:cxn>
              <a:cxn ang="T9">
                <a:pos x="T2" y="T3"/>
              </a:cxn>
              <a:cxn ang="T10">
                <a:pos x="T4" y="T5"/>
              </a:cxn>
              <a:cxn ang="T11">
                <a:pos x="T6" y="T7"/>
              </a:cxn>
            </a:cxnLst>
            <a:rect l="T12" t="T13" r="T14" b="T15"/>
            <a:pathLst>
              <a:path w="3" h="6">
                <a:moveTo>
                  <a:pt x="3" y="0"/>
                </a:moveTo>
                <a:lnTo>
                  <a:pt x="0" y="6"/>
                </a:lnTo>
                <a:lnTo>
                  <a:pt x="1" y="0"/>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0" name="Freeform 1564"/>
          <p:cNvSpPr>
            <a:spLocks/>
          </p:cNvSpPr>
          <p:nvPr/>
        </p:nvSpPr>
        <p:spPr bwMode="auto">
          <a:xfrm>
            <a:off x="2611438" y="2909888"/>
            <a:ext cx="63500" cy="31750"/>
          </a:xfrm>
          <a:custGeom>
            <a:avLst/>
            <a:gdLst>
              <a:gd name="T0" fmla="*/ 0 w 136"/>
              <a:gd name="T1" fmla="*/ 0 h 68"/>
              <a:gd name="T2" fmla="*/ 0 w 136"/>
              <a:gd name="T3" fmla="*/ 0 h 68"/>
              <a:gd name="T4" fmla="*/ 0 w 136"/>
              <a:gd name="T5" fmla="*/ 0 h 68"/>
              <a:gd name="T6" fmla="*/ 0 w 136"/>
              <a:gd name="T7" fmla="*/ 0 h 68"/>
              <a:gd name="T8" fmla="*/ 0 w 136"/>
              <a:gd name="T9" fmla="*/ 0 h 68"/>
              <a:gd name="T10" fmla="*/ 0 w 136"/>
              <a:gd name="T11" fmla="*/ 0 h 68"/>
              <a:gd name="T12" fmla="*/ 0 w 136"/>
              <a:gd name="T13" fmla="*/ 0 h 68"/>
              <a:gd name="T14" fmla="*/ 0 w 136"/>
              <a:gd name="T15" fmla="*/ 0 h 68"/>
              <a:gd name="T16" fmla="*/ 0 w 136"/>
              <a:gd name="T17" fmla="*/ 0 h 68"/>
              <a:gd name="T18" fmla="*/ 0 w 136"/>
              <a:gd name="T19" fmla="*/ 0 h 68"/>
              <a:gd name="T20" fmla="*/ 0 w 136"/>
              <a:gd name="T21" fmla="*/ 0 h 68"/>
              <a:gd name="T22" fmla="*/ 0 w 136"/>
              <a:gd name="T23" fmla="*/ 0 h 68"/>
              <a:gd name="T24" fmla="*/ 0 w 136"/>
              <a:gd name="T25" fmla="*/ 0 h 68"/>
              <a:gd name="T26" fmla="*/ 0 w 136"/>
              <a:gd name="T27" fmla="*/ 0 h 68"/>
              <a:gd name="T28" fmla="*/ 0 w 136"/>
              <a:gd name="T29" fmla="*/ 0 h 68"/>
              <a:gd name="T30" fmla="*/ 0 w 136"/>
              <a:gd name="T31" fmla="*/ 0 h 68"/>
              <a:gd name="T32" fmla="*/ 0 w 136"/>
              <a:gd name="T33" fmla="*/ 0 h 68"/>
              <a:gd name="T34" fmla="*/ 0 w 136"/>
              <a:gd name="T35" fmla="*/ 0 h 68"/>
              <a:gd name="T36" fmla="*/ 0 w 136"/>
              <a:gd name="T37" fmla="*/ 0 h 68"/>
              <a:gd name="T38" fmla="*/ 0 w 136"/>
              <a:gd name="T39" fmla="*/ 0 h 68"/>
              <a:gd name="T40" fmla="*/ 0 w 136"/>
              <a:gd name="T41" fmla="*/ 0 h 68"/>
              <a:gd name="T42" fmla="*/ 0 w 136"/>
              <a:gd name="T43" fmla="*/ 0 h 68"/>
              <a:gd name="T44" fmla="*/ 0 w 136"/>
              <a:gd name="T45" fmla="*/ 0 h 68"/>
              <a:gd name="T46" fmla="*/ 0 w 136"/>
              <a:gd name="T47" fmla="*/ 0 h 68"/>
              <a:gd name="T48" fmla="*/ 0 w 136"/>
              <a:gd name="T49" fmla="*/ 0 h 68"/>
              <a:gd name="T50" fmla="*/ 0 w 136"/>
              <a:gd name="T51" fmla="*/ 0 h 68"/>
              <a:gd name="T52" fmla="*/ 0 w 136"/>
              <a:gd name="T53" fmla="*/ 0 h 68"/>
              <a:gd name="T54" fmla="*/ 0 w 136"/>
              <a:gd name="T55" fmla="*/ 0 h 68"/>
              <a:gd name="T56" fmla="*/ 0 w 136"/>
              <a:gd name="T57" fmla="*/ 0 h 68"/>
              <a:gd name="T58" fmla="*/ 0 w 136"/>
              <a:gd name="T59" fmla="*/ 0 h 68"/>
              <a:gd name="T60" fmla="*/ 0 w 136"/>
              <a:gd name="T61" fmla="*/ 0 h 68"/>
              <a:gd name="T62" fmla="*/ 0 w 136"/>
              <a:gd name="T63" fmla="*/ 0 h 68"/>
              <a:gd name="T64" fmla="*/ 0 w 136"/>
              <a:gd name="T65" fmla="*/ 0 h 68"/>
              <a:gd name="T66" fmla="*/ 0 w 136"/>
              <a:gd name="T67" fmla="*/ 0 h 68"/>
              <a:gd name="T68" fmla="*/ 0 w 136"/>
              <a:gd name="T69" fmla="*/ 0 h 68"/>
              <a:gd name="T70" fmla="*/ 0 w 136"/>
              <a:gd name="T71" fmla="*/ 0 h 68"/>
              <a:gd name="T72" fmla="*/ 0 w 136"/>
              <a:gd name="T73" fmla="*/ 0 h 68"/>
              <a:gd name="T74" fmla="*/ 0 w 136"/>
              <a:gd name="T75" fmla="*/ 0 h 68"/>
              <a:gd name="T76" fmla="*/ 0 w 136"/>
              <a:gd name="T77" fmla="*/ 0 h 68"/>
              <a:gd name="T78" fmla="*/ 0 w 136"/>
              <a:gd name="T79" fmla="*/ 0 h 68"/>
              <a:gd name="T80" fmla="*/ 0 w 136"/>
              <a:gd name="T81" fmla="*/ 0 h 68"/>
              <a:gd name="T82" fmla="*/ 0 w 136"/>
              <a:gd name="T83" fmla="*/ 0 h 68"/>
              <a:gd name="T84" fmla="*/ 0 w 136"/>
              <a:gd name="T85" fmla="*/ 0 h 68"/>
              <a:gd name="T86" fmla="*/ 0 w 136"/>
              <a:gd name="T87" fmla="*/ 0 h 68"/>
              <a:gd name="T88" fmla="*/ 0 w 136"/>
              <a:gd name="T89" fmla="*/ 0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68"/>
              <a:gd name="T137" fmla="*/ 136 w 136"/>
              <a:gd name="T138" fmla="*/ 68 h 6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68">
                <a:moveTo>
                  <a:pt x="56" y="8"/>
                </a:moveTo>
                <a:lnTo>
                  <a:pt x="60" y="9"/>
                </a:lnTo>
                <a:lnTo>
                  <a:pt x="68" y="10"/>
                </a:lnTo>
                <a:lnTo>
                  <a:pt x="79" y="15"/>
                </a:lnTo>
                <a:lnTo>
                  <a:pt x="85" y="20"/>
                </a:lnTo>
                <a:lnTo>
                  <a:pt x="91" y="22"/>
                </a:lnTo>
                <a:lnTo>
                  <a:pt x="98" y="24"/>
                </a:lnTo>
                <a:lnTo>
                  <a:pt x="104" y="29"/>
                </a:lnTo>
                <a:lnTo>
                  <a:pt x="109" y="36"/>
                </a:lnTo>
                <a:lnTo>
                  <a:pt x="116" y="41"/>
                </a:lnTo>
                <a:lnTo>
                  <a:pt x="121" y="44"/>
                </a:lnTo>
                <a:lnTo>
                  <a:pt x="128" y="46"/>
                </a:lnTo>
                <a:lnTo>
                  <a:pt x="135" y="53"/>
                </a:lnTo>
                <a:lnTo>
                  <a:pt x="136" y="58"/>
                </a:lnTo>
                <a:lnTo>
                  <a:pt x="134" y="65"/>
                </a:lnTo>
                <a:lnTo>
                  <a:pt x="128" y="68"/>
                </a:lnTo>
                <a:lnTo>
                  <a:pt x="121" y="66"/>
                </a:lnTo>
                <a:lnTo>
                  <a:pt x="115" y="68"/>
                </a:lnTo>
                <a:lnTo>
                  <a:pt x="109" y="66"/>
                </a:lnTo>
                <a:lnTo>
                  <a:pt x="104" y="68"/>
                </a:lnTo>
                <a:lnTo>
                  <a:pt x="90" y="62"/>
                </a:lnTo>
                <a:lnTo>
                  <a:pt x="84" y="62"/>
                </a:lnTo>
                <a:lnTo>
                  <a:pt x="73" y="58"/>
                </a:lnTo>
                <a:lnTo>
                  <a:pt x="65" y="56"/>
                </a:lnTo>
                <a:lnTo>
                  <a:pt x="60" y="54"/>
                </a:lnTo>
                <a:lnTo>
                  <a:pt x="54" y="49"/>
                </a:lnTo>
                <a:lnTo>
                  <a:pt x="48" y="46"/>
                </a:lnTo>
                <a:lnTo>
                  <a:pt x="42" y="44"/>
                </a:lnTo>
                <a:lnTo>
                  <a:pt x="39" y="37"/>
                </a:lnTo>
                <a:lnTo>
                  <a:pt x="38" y="31"/>
                </a:lnTo>
                <a:lnTo>
                  <a:pt x="31" y="24"/>
                </a:lnTo>
                <a:lnTo>
                  <a:pt x="25" y="20"/>
                </a:lnTo>
                <a:lnTo>
                  <a:pt x="19" y="17"/>
                </a:lnTo>
                <a:lnTo>
                  <a:pt x="13" y="15"/>
                </a:lnTo>
                <a:lnTo>
                  <a:pt x="6" y="9"/>
                </a:lnTo>
                <a:lnTo>
                  <a:pt x="0" y="6"/>
                </a:lnTo>
                <a:lnTo>
                  <a:pt x="6" y="2"/>
                </a:lnTo>
                <a:lnTo>
                  <a:pt x="13" y="1"/>
                </a:lnTo>
                <a:lnTo>
                  <a:pt x="19" y="0"/>
                </a:lnTo>
                <a:lnTo>
                  <a:pt x="25" y="1"/>
                </a:lnTo>
                <a:lnTo>
                  <a:pt x="31" y="4"/>
                </a:lnTo>
                <a:lnTo>
                  <a:pt x="38" y="5"/>
                </a:lnTo>
                <a:lnTo>
                  <a:pt x="44" y="6"/>
                </a:lnTo>
                <a:lnTo>
                  <a:pt x="50" y="8"/>
                </a:lnTo>
                <a:lnTo>
                  <a:pt x="56" y="8"/>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1" name="Freeform 1565"/>
          <p:cNvSpPr>
            <a:spLocks/>
          </p:cNvSpPr>
          <p:nvPr/>
        </p:nvSpPr>
        <p:spPr bwMode="auto">
          <a:xfrm>
            <a:off x="2640013" y="3014663"/>
            <a:ext cx="49212" cy="53975"/>
          </a:xfrm>
          <a:custGeom>
            <a:avLst/>
            <a:gdLst>
              <a:gd name="T0" fmla="*/ 0 w 103"/>
              <a:gd name="T1" fmla="*/ 0 h 114"/>
              <a:gd name="T2" fmla="*/ 0 w 103"/>
              <a:gd name="T3" fmla="*/ 0 h 114"/>
              <a:gd name="T4" fmla="*/ 0 w 103"/>
              <a:gd name="T5" fmla="*/ 0 h 114"/>
              <a:gd name="T6" fmla="*/ 0 w 103"/>
              <a:gd name="T7" fmla="*/ 0 h 114"/>
              <a:gd name="T8" fmla="*/ 0 w 103"/>
              <a:gd name="T9" fmla="*/ 0 h 114"/>
              <a:gd name="T10" fmla="*/ 0 w 103"/>
              <a:gd name="T11" fmla="*/ 0 h 114"/>
              <a:gd name="T12" fmla="*/ 0 w 103"/>
              <a:gd name="T13" fmla="*/ 0 h 114"/>
              <a:gd name="T14" fmla="*/ 0 w 103"/>
              <a:gd name="T15" fmla="*/ 0 h 114"/>
              <a:gd name="T16" fmla="*/ 0 w 103"/>
              <a:gd name="T17" fmla="*/ 0 h 114"/>
              <a:gd name="T18" fmla="*/ 0 w 103"/>
              <a:gd name="T19" fmla="*/ 0 h 114"/>
              <a:gd name="T20" fmla="*/ 0 w 103"/>
              <a:gd name="T21" fmla="*/ 0 h 114"/>
              <a:gd name="T22" fmla="*/ 0 w 103"/>
              <a:gd name="T23" fmla="*/ 0 h 114"/>
              <a:gd name="T24" fmla="*/ 0 w 103"/>
              <a:gd name="T25" fmla="*/ 0 h 114"/>
              <a:gd name="T26" fmla="*/ 0 w 103"/>
              <a:gd name="T27" fmla="*/ 0 h 114"/>
              <a:gd name="T28" fmla="*/ 0 w 103"/>
              <a:gd name="T29" fmla="*/ 0 h 114"/>
              <a:gd name="T30" fmla="*/ 0 w 103"/>
              <a:gd name="T31" fmla="*/ 0 h 114"/>
              <a:gd name="T32" fmla="*/ 0 w 103"/>
              <a:gd name="T33" fmla="*/ 0 h 114"/>
              <a:gd name="T34" fmla="*/ 0 w 103"/>
              <a:gd name="T35" fmla="*/ 0 h 114"/>
              <a:gd name="T36" fmla="*/ 0 w 103"/>
              <a:gd name="T37" fmla="*/ 0 h 114"/>
              <a:gd name="T38" fmla="*/ 0 w 103"/>
              <a:gd name="T39" fmla="*/ 0 h 114"/>
              <a:gd name="T40" fmla="*/ 0 w 103"/>
              <a:gd name="T41" fmla="*/ 0 h 114"/>
              <a:gd name="T42" fmla="*/ 0 w 103"/>
              <a:gd name="T43" fmla="*/ 0 h 114"/>
              <a:gd name="T44" fmla="*/ 0 w 103"/>
              <a:gd name="T45" fmla="*/ 0 h 114"/>
              <a:gd name="T46" fmla="*/ 0 w 103"/>
              <a:gd name="T47" fmla="*/ 0 h 114"/>
              <a:gd name="T48" fmla="*/ 0 w 103"/>
              <a:gd name="T49" fmla="*/ 0 h 114"/>
              <a:gd name="T50" fmla="*/ 0 w 103"/>
              <a:gd name="T51" fmla="*/ 0 h 114"/>
              <a:gd name="T52" fmla="*/ 0 w 103"/>
              <a:gd name="T53" fmla="*/ 0 h 114"/>
              <a:gd name="T54" fmla="*/ 0 w 103"/>
              <a:gd name="T55" fmla="*/ 0 h 114"/>
              <a:gd name="T56" fmla="*/ 0 w 103"/>
              <a:gd name="T57" fmla="*/ 0 h 114"/>
              <a:gd name="T58" fmla="*/ 0 w 103"/>
              <a:gd name="T59" fmla="*/ 0 h 114"/>
              <a:gd name="T60" fmla="*/ 0 w 103"/>
              <a:gd name="T61" fmla="*/ 0 h 114"/>
              <a:gd name="T62" fmla="*/ 0 w 103"/>
              <a:gd name="T63" fmla="*/ 0 h 114"/>
              <a:gd name="T64" fmla="*/ 0 w 103"/>
              <a:gd name="T65" fmla="*/ 0 h 114"/>
              <a:gd name="T66" fmla="*/ 0 w 103"/>
              <a:gd name="T67" fmla="*/ 0 h 114"/>
              <a:gd name="T68" fmla="*/ 0 w 103"/>
              <a:gd name="T69" fmla="*/ 0 h 114"/>
              <a:gd name="T70" fmla="*/ 0 w 103"/>
              <a:gd name="T71" fmla="*/ 0 h 114"/>
              <a:gd name="T72" fmla="*/ 0 w 103"/>
              <a:gd name="T73" fmla="*/ 0 h 114"/>
              <a:gd name="T74" fmla="*/ 0 w 103"/>
              <a:gd name="T75" fmla="*/ 0 h 114"/>
              <a:gd name="T76" fmla="*/ 0 w 103"/>
              <a:gd name="T77" fmla="*/ 0 h 114"/>
              <a:gd name="T78" fmla="*/ 0 w 103"/>
              <a:gd name="T79" fmla="*/ 0 h 114"/>
              <a:gd name="T80" fmla="*/ 0 w 103"/>
              <a:gd name="T81" fmla="*/ 0 h 114"/>
              <a:gd name="T82" fmla="*/ 0 w 103"/>
              <a:gd name="T83" fmla="*/ 0 h 114"/>
              <a:gd name="T84" fmla="*/ 0 w 103"/>
              <a:gd name="T85" fmla="*/ 0 h 114"/>
              <a:gd name="T86" fmla="*/ 0 w 103"/>
              <a:gd name="T87" fmla="*/ 0 h 114"/>
              <a:gd name="T88" fmla="*/ 0 w 103"/>
              <a:gd name="T89" fmla="*/ 0 h 114"/>
              <a:gd name="T90" fmla="*/ 0 w 103"/>
              <a:gd name="T91" fmla="*/ 0 h 114"/>
              <a:gd name="T92" fmla="*/ 0 w 103"/>
              <a:gd name="T93" fmla="*/ 0 h 11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3"/>
              <a:gd name="T142" fmla="*/ 0 h 114"/>
              <a:gd name="T143" fmla="*/ 103 w 103"/>
              <a:gd name="T144" fmla="*/ 114 h 11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3" h="114">
                <a:moveTo>
                  <a:pt x="3" y="111"/>
                </a:moveTo>
                <a:lnTo>
                  <a:pt x="2" y="107"/>
                </a:lnTo>
                <a:lnTo>
                  <a:pt x="0" y="102"/>
                </a:lnTo>
                <a:lnTo>
                  <a:pt x="1" y="94"/>
                </a:lnTo>
                <a:lnTo>
                  <a:pt x="2" y="88"/>
                </a:lnTo>
                <a:lnTo>
                  <a:pt x="3" y="80"/>
                </a:lnTo>
                <a:lnTo>
                  <a:pt x="9" y="74"/>
                </a:lnTo>
                <a:lnTo>
                  <a:pt x="13" y="67"/>
                </a:lnTo>
                <a:lnTo>
                  <a:pt x="20" y="63"/>
                </a:lnTo>
                <a:lnTo>
                  <a:pt x="26" y="58"/>
                </a:lnTo>
                <a:lnTo>
                  <a:pt x="32" y="51"/>
                </a:lnTo>
                <a:lnTo>
                  <a:pt x="39" y="46"/>
                </a:lnTo>
                <a:lnTo>
                  <a:pt x="43" y="40"/>
                </a:lnTo>
                <a:lnTo>
                  <a:pt x="46" y="33"/>
                </a:lnTo>
                <a:lnTo>
                  <a:pt x="52" y="28"/>
                </a:lnTo>
                <a:lnTo>
                  <a:pt x="57" y="22"/>
                </a:lnTo>
                <a:lnTo>
                  <a:pt x="71" y="12"/>
                </a:lnTo>
                <a:lnTo>
                  <a:pt x="76" y="6"/>
                </a:lnTo>
                <a:lnTo>
                  <a:pt x="82" y="0"/>
                </a:lnTo>
                <a:lnTo>
                  <a:pt x="88" y="7"/>
                </a:lnTo>
                <a:lnTo>
                  <a:pt x="86" y="14"/>
                </a:lnTo>
                <a:lnTo>
                  <a:pt x="93" y="16"/>
                </a:lnTo>
                <a:lnTo>
                  <a:pt x="89" y="24"/>
                </a:lnTo>
                <a:lnTo>
                  <a:pt x="84" y="31"/>
                </a:lnTo>
                <a:lnTo>
                  <a:pt x="81" y="38"/>
                </a:lnTo>
                <a:lnTo>
                  <a:pt x="77" y="44"/>
                </a:lnTo>
                <a:lnTo>
                  <a:pt x="71" y="50"/>
                </a:lnTo>
                <a:lnTo>
                  <a:pt x="67" y="57"/>
                </a:lnTo>
                <a:lnTo>
                  <a:pt x="60" y="64"/>
                </a:lnTo>
                <a:lnTo>
                  <a:pt x="67" y="58"/>
                </a:lnTo>
                <a:lnTo>
                  <a:pt x="73" y="58"/>
                </a:lnTo>
                <a:lnTo>
                  <a:pt x="67" y="63"/>
                </a:lnTo>
                <a:lnTo>
                  <a:pt x="60" y="68"/>
                </a:lnTo>
                <a:lnTo>
                  <a:pt x="54" y="73"/>
                </a:lnTo>
                <a:lnTo>
                  <a:pt x="48" y="74"/>
                </a:lnTo>
                <a:lnTo>
                  <a:pt x="42" y="74"/>
                </a:lnTo>
                <a:lnTo>
                  <a:pt x="36" y="80"/>
                </a:lnTo>
                <a:lnTo>
                  <a:pt x="29" y="86"/>
                </a:lnTo>
                <a:lnTo>
                  <a:pt x="36" y="81"/>
                </a:lnTo>
                <a:lnTo>
                  <a:pt x="42" y="76"/>
                </a:lnTo>
                <a:lnTo>
                  <a:pt x="48" y="78"/>
                </a:lnTo>
                <a:lnTo>
                  <a:pt x="43" y="84"/>
                </a:lnTo>
                <a:lnTo>
                  <a:pt x="38" y="88"/>
                </a:lnTo>
                <a:lnTo>
                  <a:pt x="31" y="88"/>
                </a:lnTo>
                <a:lnTo>
                  <a:pt x="30" y="95"/>
                </a:lnTo>
                <a:lnTo>
                  <a:pt x="24" y="97"/>
                </a:lnTo>
                <a:lnTo>
                  <a:pt x="23" y="103"/>
                </a:lnTo>
                <a:lnTo>
                  <a:pt x="29" y="100"/>
                </a:lnTo>
                <a:lnTo>
                  <a:pt x="36" y="100"/>
                </a:lnTo>
                <a:lnTo>
                  <a:pt x="34" y="106"/>
                </a:lnTo>
                <a:lnTo>
                  <a:pt x="41" y="103"/>
                </a:lnTo>
                <a:lnTo>
                  <a:pt x="44" y="97"/>
                </a:lnTo>
                <a:lnTo>
                  <a:pt x="50" y="92"/>
                </a:lnTo>
                <a:lnTo>
                  <a:pt x="56" y="88"/>
                </a:lnTo>
                <a:lnTo>
                  <a:pt x="62" y="83"/>
                </a:lnTo>
                <a:lnTo>
                  <a:pt x="50" y="88"/>
                </a:lnTo>
                <a:lnTo>
                  <a:pt x="44" y="84"/>
                </a:lnTo>
                <a:lnTo>
                  <a:pt x="46" y="83"/>
                </a:lnTo>
                <a:lnTo>
                  <a:pt x="52" y="79"/>
                </a:lnTo>
                <a:lnTo>
                  <a:pt x="58" y="75"/>
                </a:lnTo>
                <a:lnTo>
                  <a:pt x="66" y="72"/>
                </a:lnTo>
                <a:lnTo>
                  <a:pt x="71" y="67"/>
                </a:lnTo>
                <a:lnTo>
                  <a:pt x="77" y="63"/>
                </a:lnTo>
                <a:lnTo>
                  <a:pt x="71" y="64"/>
                </a:lnTo>
                <a:lnTo>
                  <a:pt x="66" y="68"/>
                </a:lnTo>
                <a:lnTo>
                  <a:pt x="59" y="71"/>
                </a:lnTo>
                <a:lnTo>
                  <a:pt x="66" y="66"/>
                </a:lnTo>
                <a:lnTo>
                  <a:pt x="71" y="60"/>
                </a:lnTo>
                <a:lnTo>
                  <a:pt x="78" y="56"/>
                </a:lnTo>
                <a:lnTo>
                  <a:pt x="83" y="60"/>
                </a:lnTo>
                <a:lnTo>
                  <a:pt x="83" y="67"/>
                </a:lnTo>
                <a:lnTo>
                  <a:pt x="88" y="60"/>
                </a:lnTo>
                <a:lnTo>
                  <a:pt x="94" y="64"/>
                </a:lnTo>
                <a:lnTo>
                  <a:pt x="97" y="68"/>
                </a:lnTo>
                <a:lnTo>
                  <a:pt x="103" y="67"/>
                </a:lnTo>
                <a:lnTo>
                  <a:pt x="99" y="75"/>
                </a:lnTo>
                <a:lnTo>
                  <a:pt x="93" y="80"/>
                </a:lnTo>
                <a:lnTo>
                  <a:pt x="99" y="86"/>
                </a:lnTo>
                <a:lnTo>
                  <a:pt x="92" y="86"/>
                </a:lnTo>
                <a:lnTo>
                  <a:pt x="86" y="90"/>
                </a:lnTo>
                <a:lnTo>
                  <a:pt x="85" y="90"/>
                </a:lnTo>
                <a:lnTo>
                  <a:pt x="79" y="90"/>
                </a:lnTo>
                <a:lnTo>
                  <a:pt x="78" y="97"/>
                </a:lnTo>
                <a:lnTo>
                  <a:pt x="71" y="102"/>
                </a:lnTo>
                <a:lnTo>
                  <a:pt x="66" y="104"/>
                </a:lnTo>
                <a:lnTo>
                  <a:pt x="59" y="107"/>
                </a:lnTo>
                <a:lnTo>
                  <a:pt x="52" y="110"/>
                </a:lnTo>
                <a:lnTo>
                  <a:pt x="47" y="111"/>
                </a:lnTo>
                <a:lnTo>
                  <a:pt x="40" y="114"/>
                </a:lnTo>
                <a:lnTo>
                  <a:pt x="34" y="111"/>
                </a:lnTo>
                <a:lnTo>
                  <a:pt x="28" y="110"/>
                </a:lnTo>
                <a:lnTo>
                  <a:pt x="21" y="112"/>
                </a:lnTo>
                <a:lnTo>
                  <a:pt x="16" y="114"/>
                </a:lnTo>
                <a:lnTo>
                  <a:pt x="3" y="11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2" name="Freeform 1566"/>
          <p:cNvSpPr>
            <a:spLocks/>
          </p:cNvSpPr>
          <p:nvPr/>
        </p:nvSpPr>
        <p:spPr bwMode="auto">
          <a:xfrm>
            <a:off x="2643188" y="2992438"/>
            <a:ext cx="22225" cy="15875"/>
          </a:xfrm>
          <a:custGeom>
            <a:avLst/>
            <a:gdLst>
              <a:gd name="T0" fmla="*/ 0 w 44"/>
              <a:gd name="T1" fmla="*/ 0 h 32"/>
              <a:gd name="T2" fmla="*/ 0 w 44"/>
              <a:gd name="T3" fmla="*/ 0 h 32"/>
              <a:gd name="T4" fmla="*/ 0 w 44"/>
              <a:gd name="T5" fmla="*/ 0 h 32"/>
              <a:gd name="T6" fmla="*/ 0 w 44"/>
              <a:gd name="T7" fmla="*/ 0 h 32"/>
              <a:gd name="T8" fmla="*/ 0 w 44"/>
              <a:gd name="T9" fmla="*/ 0 h 32"/>
              <a:gd name="T10" fmla="*/ 0 w 44"/>
              <a:gd name="T11" fmla="*/ 0 h 32"/>
              <a:gd name="T12" fmla="*/ 0 w 44"/>
              <a:gd name="T13" fmla="*/ 0 h 32"/>
              <a:gd name="T14" fmla="*/ 0 w 44"/>
              <a:gd name="T15" fmla="*/ 0 h 32"/>
              <a:gd name="T16" fmla="*/ 0 w 44"/>
              <a:gd name="T17" fmla="*/ 0 h 32"/>
              <a:gd name="T18" fmla="*/ 0 w 44"/>
              <a:gd name="T19" fmla="*/ 0 h 32"/>
              <a:gd name="T20" fmla="*/ 0 w 44"/>
              <a:gd name="T21" fmla="*/ 0 h 32"/>
              <a:gd name="T22" fmla="*/ 0 w 44"/>
              <a:gd name="T23" fmla="*/ 0 h 32"/>
              <a:gd name="T24" fmla="*/ 0 w 44"/>
              <a:gd name="T25" fmla="*/ 0 h 32"/>
              <a:gd name="T26" fmla="*/ 0 w 44"/>
              <a:gd name="T27" fmla="*/ 0 h 32"/>
              <a:gd name="T28" fmla="*/ 0 w 44"/>
              <a:gd name="T29" fmla="*/ 0 h 32"/>
              <a:gd name="T30" fmla="*/ 0 w 44"/>
              <a:gd name="T31" fmla="*/ 0 h 32"/>
              <a:gd name="T32" fmla="*/ 0 w 44"/>
              <a:gd name="T33" fmla="*/ 0 h 32"/>
              <a:gd name="T34" fmla="*/ 0 w 44"/>
              <a:gd name="T35" fmla="*/ 0 h 32"/>
              <a:gd name="T36" fmla="*/ 0 w 44"/>
              <a:gd name="T37" fmla="*/ 0 h 32"/>
              <a:gd name="T38" fmla="*/ 0 w 44"/>
              <a:gd name="T39" fmla="*/ 0 h 32"/>
              <a:gd name="T40" fmla="*/ 0 w 44"/>
              <a:gd name="T41" fmla="*/ 0 h 32"/>
              <a:gd name="T42" fmla="*/ 0 w 44"/>
              <a:gd name="T43" fmla="*/ 0 h 32"/>
              <a:gd name="T44" fmla="*/ 0 w 44"/>
              <a:gd name="T45" fmla="*/ 0 h 32"/>
              <a:gd name="T46" fmla="*/ 0 w 44"/>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4"/>
              <a:gd name="T73" fmla="*/ 0 h 32"/>
              <a:gd name="T74" fmla="*/ 44 w 44"/>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4" h="32">
                <a:moveTo>
                  <a:pt x="4" y="26"/>
                </a:moveTo>
                <a:lnTo>
                  <a:pt x="8" y="18"/>
                </a:lnTo>
                <a:lnTo>
                  <a:pt x="14" y="16"/>
                </a:lnTo>
                <a:lnTo>
                  <a:pt x="20" y="12"/>
                </a:lnTo>
                <a:lnTo>
                  <a:pt x="26" y="7"/>
                </a:lnTo>
                <a:lnTo>
                  <a:pt x="33" y="4"/>
                </a:lnTo>
                <a:lnTo>
                  <a:pt x="39" y="1"/>
                </a:lnTo>
                <a:lnTo>
                  <a:pt x="44" y="0"/>
                </a:lnTo>
                <a:lnTo>
                  <a:pt x="39" y="6"/>
                </a:lnTo>
                <a:lnTo>
                  <a:pt x="33" y="5"/>
                </a:lnTo>
                <a:lnTo>
                  <a:pt x="26" y="7"/>
                </a:lnTo>
                <a:lnTo>
                  <a:pt x="26" y="8"/>
                </a:lnTo>
                <a:lnTo>
                  <a:pt x="20" y="13"/>
                </a:lnTo>
                <a:lnTo>
                  <a:pt x="13" y="17"/>
                </a:lnTo>
                <a:lnTo>
                  <a:pt x="20" y="14"/>
                </a:lnTo>
                <a:lnTo>
                  <a:pt x="26" y="8"/>
                </a:lnTo>
                <a:lnTo>
                  <a:pt x="20" y="15"/>
                </a:lnTo>
                <a:lnTo>
                  <a:pt x="14" y="18"/>
                </a:lnTo>
                <a:lnTo>
                  <a:pt x="8" y="23"/>
                </a:lnTo>
                <a:lnTo>
                  <a:pt x="5" y="26"/>
                </a:lnTo>
                <a:lnTo>
                  <a:pt x="12" y="31"/>
                </a:lnTo>
                <a:lnTo>
                  <a:pt x="6" y="32"/>
                </a:lnTo>
                <a:lnTo>
                  <a:pt x="0" y="32"/>
                </a:lnTo>
                <a:lnTo>
                  <a:pt x="4" y="2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3" name="Freeform 1567"/>
          <p:cNvSpPr>
            <a:spLocks/>
          </p:cNvSpPr>
          <p:nvPr/>
        </p:nvSpPr>
        <p:spPr bwMode="auto">
          <a:xfrm>
            <a:off x="2647950" y="3067050"/>
            <a:ext cx="4763" cy="4763"/>
          </a:xfrm>
          <a:custGeom>
            <a:avLst/>
            <a:gdLst>
              <a:gd name="T0" fmla="*/ 0 w 10"/>
              <a:gd name="T1" fmla="*/ 0 h 8"/>
              <a:gd name="T2" fmla="*/ 0 w 10"/>
              <a:gd name="T3" fmla="*/ 0 h 8"/>
              <a:gd name="T4" fmla="*/ 0 w 10"/>
              <a:gd name="T5" fmla="*/ 0 h 8"/>
              <a:gd name="T6" fmla="*/ 0 w 10"/>
              <a:gd name="T7" fmla="*/ 0 h 8"/>
              <a:gd name="T8" fmla="*/ 0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10" y="2"/>
                </a:moveTo>
                <a:lnTo>
                  <a:pt x="4" y="8"/>
                </a:lnTo>
                <a:lnTo>
                  <a:pt x="0" y="1"/>
                </a:lnTo>
                <a:lnTo>
                  <a:pt x="7" y="0"/>
                </a:lnTo>
                <a:lnTo>
                  <a:pt x="10"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4" name="Freeform 1568"/>
          <p:cNvSpPr>
            <a:spLocks/>
          </p:cNvSpPr>
          <p:nvPr/>
        </p:nvSpPr>
        <p:spPr bwMode="auto">
          <a:xfrm>
            <a:off x="2649538" y="2997200"/>
            <a:ext cx="6350" cy="4763"/>
          </a:xfrm>
          <a:custGeom>
            <a:avLst/>
            <a:gdLst>
              <a:gd name="T0" fmla="*/ 0 w 13"/>
              <a:gd name="T1" fmla="*/ 0 h 9"/>
              <a:gd name="T2" fmla="*/ 0 w 13"/>
              <a:gd name="T3" fmla="*/ 0 h 9"/>
              <a:gd name="T4" fmla="*/ 0 w 13"/>
              <a:gd name="T5" fmla="*/ 0 h 9"/>
              <a:gd name="T6" fmla="*/ 0 w 13"/>
              <a:gd name="T7" fmla="*/ 0 h 9"/>
              <a:gd name="T8" fmla="*/ 0 w 13"/>
              <a:gd name="T9" fmla="*/ 0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0"/>
                </a:moveTo>
                <a:lnTo>
                  <a:pt x="7" y="6"/>
                </a:lnTo>
                <a:lnTo>
                  <a:pt x="0" y="9"/>
                </a:lnTo>
                <a:lnTo>
                  <a:pt x="7"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5" name="Freeform 1569"/>
          <p:cNvSpPr>
            <a:spLocks/>
          </p:cNvSpPr>
          <p:nvPr/>
        </p:nvSpPr>
        <p:spPr bwMode="auto">
          <a:xfrm>
            <a:off x="2654300" y="3127375"/>
            <a:ext cx="11113" cy="3175"/>
          </a:xfrm>
          <a:custGeom>
            <a:avLst/>
            <a:gdLst>
              <a:gd name="T0" fmla="*/ 0 w 19"/>
              <a:gd name="T1" fmla="*/ 500250579 h 4"/>
              <a:gd name="T2" fmla="*/ 0 w 19"/>
              <a:gd name="T3" fmla="*/ 500250579 h 4"/>
              <a:gd name="T4" fmla="*/ 0 w 19"/>
              <a:gd name="T5" fmla="*/ 500250579 h 4"/>
              <a:gd name="T6" fmla="*/ 0 w 19"/>
              <a:gd name="T7" fmla="*/ 500250579 h 4"/>
              <a:gd name="T8" fmla="*/ 0 w 19"/>
              <a:gd name="T9" fmla="*/ 0 h 4"/>
              <a:gd name="T10" fmla="*/ 0 w 19"/>
              <a:gd name="T11" fmla="*/ 500250579 h 4"/>
              <a:gd name="T12" fmla="*/ 0 w 19"/>
              <a:gd name="T13" fmla="*/ 500250579 h 4"/>
              <a:gd name="T14" fmla="*/ 0 60000 65536"/>
              <a:gd name="T15" fmla="*/ 0 60000 65536"/>
              <a:gd name="T16" fmla="*/ 0 60000 65536"/>
              <a:gd name="T17" fmla="*/ 0 60000 65536"/>
              <a:gd name="T18" fmla="*/ 0 60000 65536"/>
              <a:gd name="T19" fmla="*/ 0 60000 65536"/>
              <a:gd name="T20" fmla="*/ 0 60000 65536"/>
              <a:gd name="T21" fmla="*/ 0 w 19"/>
              <a:gd name="T22" fmla="*/ 0 h 4"/>
              <a:gd name="T23" fmla="*/ 19 w 19"/>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4">
                <a:moveTo>
                  <a:pt x="7" y="4"/>
                </a:moveTo>
                <a:lnTo>
                  <a:pt x="0" y="2"/>
                </a:lnTo>
                <a:lnTo>
                  <a:pt x="7" y="2"/>
                </a:lnTo>
                <a:lnTo>
                  <a:pt x="13" y="2"/>
                </a:lnTo>
                <a:lnTo>
                  <a:pt x="19" y="0"/>
                </a:lnTo>
                <a:lnTo>
                  <a:pt x="13" y="4"/>
                </a:lnTo>
                <a:lnTo>
                  <a:pt x="7"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6" name="Freeform 1570"/>
          <p:cNvSpPr>
            <a:spLocks/>
          </p:cNvSpPr>
          <p:nvPr/>
        </p:nvSpPr>
        <p:spPr bwMode="auto">
          <a:xfrm>
            <a:off x="2720975" y="2847975"/>
            <a:ext cx="174625" cy="182563"/>
          </a:xfrm>
          <a:custGeom>
            <a:avLst/>
            <a:gdLst>
              <a:gd name="T0" fmla="*/ 0 w 372"/>
              <a:gd name="T1" fmla="*/ 0 h 385"/>
              <a:gd name="T2" fmla="*/ 0 w 372"/>
              <a:gd name="T3" fmla="*/ 0 h 385"/>
              <a:gd name="T4" fmla="*/ 0 w 372"/>
              <a:gd name="T5" fmla="*/ 0 h 385"/>
              <a:gd name="T6" fmla="*/ 0 w 372"/>
              <a:gd name="T7" fmla="*/ 0 h 385"/>
              <a:gd name="T8" fmla="*/ 0 w 372"/>
              <a:gd name="T9" fmla="*/ 0 h 385"/>
              <a:gd name="T10" fmla="*/ 0 w 372"/>
              <a:gd name="T11" fmla="*/ 0 h 385"/>
              <a:gd name="T12" fmla="*/ 0 w 372"/>
              <a:gd name="T13" fmla="*/ 0 h 385"/>
              <a:gd name="T14" fmla="*/ 0 w 372"/>
              <a:gd name="T15" fmla="*/ 0 h 385"/>
              <a:gd name="T16" fmla="*/ 0 w 372"/>
              <a:gd name="T17" fmla="*/ 0 h 385"/>
              <a:gd name="T18" fmla="*/ 0 w 372"/>
              <a:gd name="T19" fmla="*/ 0 h 385"/>
              <a:gd name="T20" fmla="*/ 0 w 372"/>
              <a:gd name="T21" fmla="*/ 0 h 385"/>
              <a:gd name="T22" fmla="*/ 0 w 372"/>
              <a:gd name="T23" fmla="*/ 0 h 385"/>
              <a:gd name="T24" fmla="*/ 0 w 372"/>
              <a:gd name="T25" fmla="*/ 0 h 385"/>
              <a:gd name="T26" fmla="*/ 0 w 372"/>
              <a:gd name="T27" fmla="*/ 0 h 385"/>
              <a:gd name="T28" fmla="*/ 0 w 372"/>
              <a:gd name="T29" fmla="*/ 0 h 385"/>
              <a:gd name="T30" fmla="*/ 0 w 372"/>
              <a:gd name="T31" fmla="*/ 0 h 385"/>
              <a:gd name="T32" fmla="*/ 0 w 372"/>
              <a:gd name="T33" fmla="*/ 0 h 385"/>
              <a:gd name="T34" fmla="*/ 0 w 372"/>
              <a:gd name="T35" fmla="*/ 0 h 385"/>
              <a:gd name="T36" fmla="*/ 0 w 372"/>
              <a:gd name="T37" fmla="*/ 0 h 385"/>
              <a:gd name="T38" fmla="*/ 0 w 372"/>
              <a:gd name="T39" fmla="*/ 0 h 385"/>
              <a:gd name="T40" fmla="*/ 0 w 372"/>
              <a:gd name="T41" fmla="*/ 0 h 385"/>
              <a:gd name="T42" fmla="*/ 0 w 372"/>
              <a:gd name="T43" fmla="*/ 0 h 385"/>
              <a:gd name="T44" fmla="*/ 0 w 372"/>
              <a:gd name="T45" fmla="*/ 0 h 385"/>
              <a:gd name="T46" fmla="*/ 0 w 372"/>
              <a:gd name="T47" fmla="*/ 0 h 385"/>
              <a:gd name="T48" fmla="*/ 0 w 372"/>
              <a:gd name="T49" fmla="*/ 0 h 385"/>
              <a:gd name="T50" fmla="*/ 0 w 372"/>
              <a:gd name="T51" fmla="*/ 0 h 385"/>
              <a:gd name="T52" fmla="*/ 0 w 372"/>
              <a:gd name="T53" fmla="*/ 0 h 385"/>
              <a:gd name="T54" fmla="*/ 0 w 372"/>
              <a:gd name="T55" fmla="*/ 0 h 385"/>
              <a:gd name="T56" fmla="*/ 0 w 372"/>
              <a:gd name="T57" fmla="*/ 0 h 385"/>
              <a:gd name="T58" fmla="*/ 0 w 372"/>
              <a:gd name="T59" fmla="*/ 0 h 385"/>
              <a:gd name="T60" fmla="*/ 0 w 372"/>
              <a:gd name="T61" fmla="*/ 0 h 385"/>
              <a:gd name="T62" fmla="*/ 0 w 372"/>
              <a:gd name="T63" fmla="*/ 0 h 385"/>
              <a:gd name="T64" fmla="*/ 0 w 372"/>
              <a:gd name="T65" fmla="*/ 0 h 385"/>
              <a:gd name="T66" fmla="*/ 0 w 372"/>
              <a:gd name="T67" fmla="*/ 0 h 385"/>
              <a:gd name="T68" fmla="*/ 0 w 372"/>
              <a:gd name="T69" fmla="*/ 0 h 385"/>
              <a:gd name="T70" fmla="*/ 0 w 372"/>
              <a:gd name="T71" fmla="*/ 0 h 385"/>
              <a:gd name="T72" fmla="*/ 0 w 372"/>
              <a:gd name="T73" fmla="*/ 0 h 385"/>
              <a:gd name="T74" fmla="*/ 0 w 372"/>
              <a:gd name="T75" fmla="*/ 0 h 385"/>
              <a:gd name="T76" fmla="*/ 0 w 372"/>
              <a:gd name="T77" fmla="*/ 0 h 385"/>
              <a:gd name="T78" fmla="*/ 0 w 372"/>
              <a:gd name="T79" fmla="*/ 0 h 385"/>
              <a:gd name="T80" fmla="*/ 0 w 372"/>
              <a:gd name="T81" fmla="*/ 0 h 385"/>
              <a:gd name="T82" fmla="*/ 0 w 372"/>
              <a:gd name="T83" fmla="*/ 0 h 385"/>
              <a:gd name="T84" fmla="*/ 0 w 372"/>
              <a:gd name="T85" fmla="*/ 0 h 385"/>
              <a:gd name="T86" fmla="*/ 0 w 372"/>
              <a:gd name="T87" fmla="*/ 0 h 385"/>
              <a:gd name="T88" fmla="*/ 0 w 372"/>
              <a:gd name="T89" fmla="*/ 0 h 385"/>
              <a:gd name="T90" fmla="*/ 0 w 372"/>
              <a:gd name="T91" fmla="*/ 0 h 385"/>
              <a:gd name="T92" fmla="*/ 0 w 372"/>
              <a:gd name="T93" fmla="*/ 0 h 385"/>
              <a:gd name="T94" fmla="*/ 0 w 372"/>
              <a:gd name="T95" fmla="*/ 0 h 385"/>
              <a:gd name="T96" fmla="*/ 0 w 372"/>
              <a:gd name="T97" fmla="*/ 0 h 385"/>
              <a:gd name="T98" fmla="*/ 0 w 372"/>
              <a:gd name="T99" fmla="*/ 0 h 385"/>
              <a:gd name="T100" fmla="*/ 0 w 372"/>
              <a:gd name="T101" fmla="*/ 0 h 385"/>
              <a:gd name="T102" fmla="*/ 0 w 372"/>
              <a:gd name="T103" fmla="*/ 0 h 385"/>
              <a:gd name="T104" fmla="*/ 0 w 372"/>
              <a:gd name="T105" fmla="*/ 0 h 385"/>
              <a:gd name="T106" fmla="*/ 0 w 372"/>
              <a:gd name="T107" fmla="*/ 0 h 385"/>
              <a:gd name="T108" fmla="*/ 0 w 372"/>
              <a:gd name="T109" fmla="*/ 0 h 385"/>
              <a:gd name="T110" fmla="*/ 0 w 372"/>
              <a:gd name="T111" fmla="*/ 0 h 385"/>
              <a:gd name="T112" fmla="*/ 0 w 372"/>
              <a:gd name="T113" fmla="*/ 0 h 3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2"/>
              <a:gd name="T172" fmla="*/ 0 h 385"/>
              <a:gd name="T173" fmla="*/ 372 w 372"/>
              <a:gd name="T174" fmla="*/ 385 h 3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2" h="385">
                <a:moveTo>
                  <a:pt x="49" y="306"/>
                </a:moveTo>
                <a:lnTo>
                  <a:pt x="42" y="306"/>
                </a:lnTo>
                <a:lnTo>
                  <a:pt x="36" y="306"/>
                </a:lnTo>
                <a:lnTo>
                  <a:pt x="30" y="309"/>
                </a:lnTo>
                <a:lnTo>
                  <a:pt x="24" y="309"/>
                </a:lnTo>
                <a:lnTo>
                  <a:pt x="19" y="310"/>
                </a:lnTo>
                <a:lnTo>
                  <a:pt x="11" y="311"/>
                </a:lnTo>
                <a:lnTo>
                  <a:pt x="6" y="311"/>
                </a:lnTo>
                <a:lnTo>
                  <a:pt x="0" y="307"/>
                </a:lnTo>
                <a:lnTo>
                  <a:pt x="1" y="302"/>
                </a:lnTo>
                <a:lnTo>
                  <a:pt x="2" y="295"/>
                </a:lnTo>
                <a:lnTo>
                  <a:pt x="1" y="288"/>
                </a:lnTo>
                <a:lnTo>
                  <a:pt x="7" y="281"/>
                </a:lnTo>
                <a:lnTo>
                  <a:pt x="13" y="275"/>
                </a:lnTo>
                <a:lnTo>
                  <a:pt x="20" y="272"/>
                </a:lnTo>
                <a:lnTo>
                  <a:pt x="32" y="266"/>
                </a:lnTo>
                <a:lnTo>
                  <a:pt x="38" y="262"/>
                </a:lnTo>
                <a:lnTo>
                  <a:pt x="43" y="257"/>
                </a:lnTo>
                <a:lnTo>
                  <a:pt x="51" y="254"/>
                </a:lnTo>
                <a:lnTo>
                  <a:pt x="57" y="247"/>
                </a:lnTo>
                <a:lnTo>
                  <a:pt x="62" y="243"/>
                </a:lnTo>
                <a:lnTo>
                  <a:pt x="68" y="242"/>
                </a:lnTo>
                <a:lnTo>
                  <a:pt x="70" y="240"/>
                </a:lnTo>
                <a:lnTo>
                  <a:pt x="77" y="238"/>
                </a:lnTo>
                <a:lnTo>
                  <a:pt x="70" y="239"/>
                </a:lnTo>
                <a:lnTo>
                  <a:pt x="64" y="238"/>
                </a:lnTo>
                <a:lnTo>
                  <a:pt x="59" y="234"/>
                </a:lnTo>
                <a:lnTo>
                  <a:pt x="54" y="237"/>
                </a:lnTo>
                <a:lnTo>
                  <a:pt x="48" y="238"/>
                </a:lnTo>
                <a:lnTo>
                  <a:pt x="41" y="238"/>
                </a:lnTo>
                <a:lnTo>
                  <a:pt x="35" y="238"/>
                </a:lnTo>
                <a:lnTo>
                  <a:pt x="29" y="240"/>
                </a:lnTo>
                <a:lnTo>
                  <a:pt x="31" y="233"/>
                </a:lnTo>
                <a:lnTo>
                  <a:pt x="37" y="230"/>
                </a:lnTo>
                <a:lnTo>
                  <a:pt x="43" y="226"/>
                </a:lnTo>
                <a:lnTo>
                  <a:pt x="50" y="223"/>
                </a:lnTo>
                <a:lnTo>
                  <a:pt x="56" y="219"/>
                </a:lnTo>
                <a:lnTo>
                  <a:pt x="50" y="224"/>
                </a:lnTo>
                <a:lnTo>
                  <a:pt x="43" y="231"/>
                </a:lnTo>
                <a:lnTo>
                  <a:pt x="50" y="230"/>
                </a:lnTo>
                <a:lnTo>
                  <a:pt x="56" y="233"/>
                </a:lnTo>
                <a:lnTo>
                  <a:pt x="61" y="227"/>
                </a:lnTo>
                <a:lnTo>
                  <a:pt x="63" y="221"/>
                </a:lnTo>
                <a:lnTo>
                  <a:pt x="76" y="207"/>
                </a:lnTo>
                <a:lnTo>
                  <a:pt x="79" y="201"/>
                </a:lnTo>
                <a:lnTo>
                  <a:pt x="85" y="194"/>
                </a:lnTo>
                <a:lnTo>
                  <a:pt x="91" y="196"/>
                </a:lnTo>
                <a:lnTo>
                  <a:pt x="97" y="196"/>
                </a:lnTo>
                <a:lnTo>
                  <a:pt x="102" y="202"/>
                </a:lnTo>
                <a:lnTo>
                  <a:pt x="109" y="204"/>
                </a:lnTo>
                <a:lnTo>
                  <a:pt x="112" y="202"/>
                </a:lnTo>
                <a:lnTo>
                  <a:pt x="106" y="202"/>
                </a:lnTo>
                <a:lnTo>
                  <a:pt x="101" y="196"/>
                </a:lnTo>
                <a:lnTo>
                  <a:pt x="109" y="191"/>
                </a:lnTo>
                <a:lnTo>
                  <a:pt x="114" y="191"/>
                </a:lnTo>
                <a:lnTo>
                  <a:pt x="108" y="190"/>
                </a:lnTo>
                <a:lnTo>
                  <a:pt x="114" y="184"/>
                </a:lnTo>
                <a:lnTo>
                  <a:pt x="108" y="184"/>
                </a:lnTo>
                <a:lnTo>
                  <a:pt x="101" y="182"/>
                </a:lnTo>
                <a:lnTo>
                  <a:pt x="101" y="176"/>
                </a:lnTo>
                <a:lnTo>
                  <a:pt x="106" y="169"/>
                </a:lnTo>
                <a:lnTo>
                  <a:pt x="112" y="164"/>
                </a:lnTo>
                <a:lnTo>
                  <a:pt x="118" y="159"/>
                </a:lnTo>
                <a:lnTo>
                  <a:pt x="124" y="159"/>
                </a:lnTo>
                <a:lnTo>
                  <a:pt x="123" y="166"/>
                </a:lnTo>
                <a:lnTo>
                  <a:pt x="129" y="164"/>
                </a:lnTo>
                <a:lnTo>
                  <a:pt x="126" y="157"/>
                </a:lnTo>
                <a:lnTo>
                  <a:pt x="126" y="150"/>
                </a:lnTo>
                <a:lnTo>
                  <a:pt x="130" y="143"/>
                </a:lnTo>
                <a:lnTo>
                  <a:pt x="137" y="136"/>
                </a:lnTo>
                <a:lnTo>
                  <a:pt x="142" y="129"/>
                </a:lnTo>
                <a:lnTo>
                  <a:pt x="146" y="124"/>
                </a:lnTo>
                <a:lnTo>
                  <a:pt x="152" y="117"/>
                </a:lnTo>
                <a:lnTo>
                  <a:pt x="158" y="110"/>
                </a:lnTo>
                <a:lnTo>
                  <a:pt x="163" y="103"/>
                </a:lnTo>
                <a:lnTo>
                  <a:pt x="168" y="97"/>
                </a:lnTo>
                <a:lnTo>
                  <a:pt x="173" y="91"/>
                </a:lnTo>
                <a:lnTo>
                  <a:pt x="185" y="77"/>
                </a:lnTo>
                <a:lnTo>
                  <a:pt x="191" y="78"/>
                </a:lnTo>
                <a:lnTo>
                  <a:pt x="186" y="71"/>
                </a:lnTo>
                <a:lnTo>
                  <a:pt x="192" y="69"/>
                </a:lnTo>
                <a:lnTo>
                  <a:pt x="199" y="67"/>
                </a:lnTo>
                <a:lnTo>
                  <a:pt x="205" y="62"/>
                </a:lnTo>
                <a:lnTo>
                  <a:pt x="211" y="57"/>
                </a:lnTo>
                <a:lnTo>
                  <a:pt x="214" y="51"/>
                </a:lnTo>
                <a:lnTo>
                  <a:pt x="218" y="44"/>
                </a:lnTo>
                <a:lnTo>
                  <a:pt x="224" y="39"/>
                </a:lnTo>
                <a:lnTo>
                  <a:pt x="231" y="33"/>
                </a:lnTo>
                <a:lnTo>
                  <a:pt x="234" y="27"/>
                </a:lnTo>
                <a:lnTo>
                  <a:pt x="240" y="22"/>
                </a:lnTo>
                <a:lnTo>
                  <a:pt x="246" y="19"/>
                </a:lnTo>
                <a:lnTo>
                  <a:pt x="252" y="16"/>
                </a:lnTo>
                <a:lnTo>
                  <a:pt x="259" y="15"/>
                </a:lnTo>
                <a:lnTo>
                  <a:pt x="265" y="12"/>
                </a:lnTo>
                <a:lnTo>
                  <a:pt x="271" y="9"/>
                </a:lnTo>
                <a:lnTo>
                  <a:pt x="277" y="7"/>
                </a:lnTo>
                <a:lnTo>
                  <a:pt x="283" y="4"/>
                </a:lnTo>
                <a:lnTo>
                  <a:pt x="290" y="0"/>
                </a:lnTo>
                <a:lnTo>
                  <a:pt x="290" y="7"/>
                </a:lnTo>
                <a:lnTo>
                  <a:pt x="296" y="11"/>
                </a:lnTo>
                <a:lnTo>
                  <a:pt x="298" y="4"/>
                </a:lnTo>
                <a:lnTo>
                  <a:pt x="304" y="1"/>
                </a:lnTo>
                <a:lnTo>
                  <a:pt x="309" y="3"/>
                </a:lnTo>
                <a:lnTo>
                  <a:pt x="311" y="8"/>
                </a:lnTo>
                <a:lnTo>
                  <a:pt x="307" y="16"/>
                </a:lnTo>
                <a:lnTo>
                  <a:pt x="301" y="19"/>
                </a:lnTo>
                <a:lnTo>
                  <a:pt x="295" y="24"/>
                </a:lnTo>
                <a:lnTo>
                  <a:pt x="289" y="21"/>
                </a:lnTo>
                <a:lnTo>
                  <a:pt x="282" y="22"/>
                </a:lnTo>
                <a:lnTo>
                  <a:pt x="277" y="20"/>
                </a:lnTo>
                <a:lnTo>
                  <a:pt x="274" y="25"/>
                </a:lnTo>
                <a:lnTo>
                  <a:pt x="272" y="33"/>
                </a:lnTo>
                <a:lnTo>
                  <a:pt x="278" y="32"/>
                </a:lnTo>
                <a:lnTo>
                  <a:pt x="285" y="31"/>
                </a:lnTo>
                <a:lnTo>
                  <a:pt x="287" y="38"/>
                </a:lnTo>
                <a:lnTo>
                  <a:pt x="280" y="43"/>
                </a:lnTo>
                <a:lnTo>
                  <a:pt x="276" y="49"/>
                </a:lnTo>
                <a:lnTo>
                  <a:pt x="272" y="56"/>
                </a:lnTo>
                <a:lnTo>
                  <a:pt x="266" y="59"/>
                </a:lnTo>
                <a:lnTo>
                  <a:pt x="260" y="65"/>
                </a:lnTo>
                <a:lnTo>
                  <a:pt x="258" y="59"/>
                </a:lnTo>
                <a:lnTo>
                  <a:pt x="252" y="65"/>
                </a:lnTo>
                <a:lnTo>
                  <a:pt x="252" y="72"/>
                </a:lnTo>
                <a:lnTo>
                  <a:pt x="246" y="78"/>
                </a:lnTo>
                <a:lnTo>
                  <a:pt x="240" y="85"/>
                </a:lnTo>
                <a:lnTo>
                  <a:pt x="234" y="91"/>
                </a:lnTo>
                <a:lnTo>
                  <a:pt x="228" y="95"/>
                </a:lnTo>
                <a:lnTo>
                  <a:pt x="223" y="102"/>
                </a:lnTo>
                <a:lnTo>
                  <a:pt x="218" y="109"/>
                </a:lnTo>
                <a:lnTo>
                  <a:pt x="212" y="113"/>
                </a:lnTo>
                <a:lnTo>
                  <a:pt x="206" y="119"/>
                </a:lnTo>
                <a:lnTo>
                  <a:pt x="201" y="124"/>
                </a:lnTo>
                <a:lnTo>
                  <a:pt x="200" y="130"/>
                </a:lnTo>
                <a:lnTo>
                  <a:pt x="194" y="137"/>
                </a:lnTo>
                <a:lnTo>
                  <a:pt x="188" y="141"/>
                </a:lnTo>
                <a:lnTo>
                  <a:pt x="190" y="148"/>
                </a:lnTo>
                <a:lnTo>
                  <a:pt x="187" y="154"/>
                </a:lnTo>
                <a:lnTo>
                  <a:pt x="192" y="150"/>
                </a:lnTo>
                <a:lnTo>
                  <a:pt x="199" y="143"/>
                </a:lnTo>
                <a:lnTo>
                  <a:pt x="206" y="137"/>
                </a:lnTo>
                <a:lnTo>
                  <a:pt x="211" y="133"/>
                </a:lnTo>
                <a:lnTo>
                  <a:pt x="218" y="130"/>
                </a:lnTo>
                <a:lnTo>
                  <a:pt x="222" y="125"/>
                </a:lnTo>
                <a:lnTo>
                  <a:pt x="223" y="124"/>
                </a:lnTo>
                <a:lnTo>
                  <a:pt x="230" y="119"/>
                </a:lnTo>
                <a:lnTo>
                  <a:pt x="235" y="113"/>
                </a:lnTo>
                <a:lnTo>
                  <a:pt x="238" y="120"/>
                </a:lnTo>
                <a:lnTo>
                  <a:pt x="235" y="124"/>
                </a:lnTo>
                <a:lnTo>
                  <a:pt x="243" y="124"/>
                </a:lnTo>
                <a:lnTo>
                  <a:pt x="249" y="122"/>
                </a:lnTo>
                <a:lnTo>
                  <a:pt x="250" y="124"/>
                </a:lnTo>
                <a:lnTo>
                  <a:pt x="256" y="128"/>
                </a:lnTo>
                <a:lnTo>
                  <a:pt x="263" y="127"/>
                </a:lnTo>
                <a:lnTo>
                  <a:pt x="267" y="124"/>
                </a:lnTo>
                <a:lnTo>
                  <a:pt x="270" y="124"/>
                </a:lnTo>
                <a:lnTo>
                  <a:pt x="267" y="130"/>
                </a:lnTo>
                <a:lnTo>
                  <a:pt x="260" y="134"/>
                </a:lnTo>
                <a:lnTo>
                  <a:pt x="254" y="137"/>
                </a:lnTo>
                <a:lnTo>
                  <a:pt x="248" y="138"/>
                </a:lnTo>
                <a:lnTo>
                  <a:pt x="242" y="142"/>
                </a:lnTo>
                <a:lnTo>
                  <a:pt x="236" y="143"/>
                </a:lnTo>
                <a:lnTo>
                  <a:pt x="231" y="149"/>
                </a:lnTo>
                <a:lnTo>
                  <a:pt x="223" y="152"/>
                </a:lnTo>
                <a:lnTo>
                  <a:pt x="231" y="150"/>
                </a:lnTo>
                <a:lnTo>
                  <a:pt x="236" y="146"/>
                </a:lnTo>
                <a:lnTo>
                  <a:pt x="242" y="148"/>
                </a:lnTo>
                <a:lnTo>
                  <a:pt x="236" y="153"/>
                </a:lnTo>
                <a:lnTo>
                  <a:pt x="233" y="160"/>
                </a:lnTo>
                <a:lnTo>
                  <a:pt x="227" y="162"/>
                </a:lnTo>
                <a:lnTo>
                  <a:pt x="220" y="168"/>
                </a:lnTo>
                <a:lnTo>
                  <a:pt x="227" y="165"/>
                </a:lnTo>
                <a:lnTo>
                  <a:pt x="234" y="162"/>
                </a:lnTo>
                <a:lnTo>
                  <a:pt x="239" y="160"/>
                </a:lnTo>
                <a:lnTo>
                  <a:pt x="245" y="165"/>
                </a:lnTo>
                <a:lnTo>
                  <a:pt x="251" y="165"/>
                </a:lnTo>
                <a:lnTo>
                  <a:pt x="250" y="172"/>
                </a:lnTo>
                <a:lnTo>
                  <a:pt x="250" y="173"/>
                </a:lnTo>
                <a:lnTo>
                  <a:pt x="256" y="166"/>
                </a:lnTo>
                <a:lnTo>
                  <a:pt x="262" y="162"/>
                </a:lnTo>
                <a:lnTo>
                  <a:pt x="262" y="169"/>
                </a:lnTo>
                <a:lnTo>
                  <a:pt x="263" y="176"/>
                </a:lnTo>
                <a:lnTo>
                  <a:pt x="269" y="172"/>
                </a:lnTo>
                <a:lnTo>
                  <a:pt x="269" y="165"/>
                </a:lnTo>
                <a:lnTo>
                  <a:pt x="275" y="159"/>
                </a:lnTo>
                <a:lnTo>
                  <a:pt x="275" y="166"/>
                </a:lnTo>
                <a:lnTo>
                  <a:pt x="270" y="172"/>
                </a:lnTo>
                <a:lnTo>
                  <a:pt x="267" y="177"/>
                </a:lnTo>
                <a:lnTo>
                  <a:pt x="261" y="184"/>
                </a:lnTo>
                <a:lnTo>
                  <a:pt x="258" y="190"/>
                </a:lnTo>
                <a:lnTo>
                  <a:pt x="252" y="197"/>
                </a:lnTo>
                <a:lnTo>
                  <a:pt x="251" y="198"/>
                </a:lnTo>
                <a:lnTo>
                  <a:pt x="252" y="198"/>
                </a:lnTo>
                <a:lnTo>
                  <a:pt x="259" y="194"/>
                </a:lnTo>
                <a:lnTo>
                  <a:pt x="265" y="191"/>
                </a:lnTo>
                <a:lnTo>
                  <a:pt x="262" y="185"/>
                </a:lnTo>
                <a:lnTo>
                  <a:pt x="269" y="182"/>
                </a:lnTo>
                <a:lnTo>
                  <a:pt x="274" y="180"/>
                </a:lnTo>
                <a:lnTo>
                  <a:pt x="279" y="181"/>
                </a:lnTo>
                <a:lnTo>
                  <a:pt x="286" y="180"/>
                </a:lnTo>
                <a:lnTo>
                  <a:pt x="288" y="173"/>
                </a:lnTo>
                <a:lnTo>
                  <a:pt x="289" y="180"/>
                </a:lnTo>
                <a:lnTo>
                  <a:pt x="294" y="176"/>
                </a:lnTo>
                <a:lnTo>
                  <a:pt x="300" y="170"/>
                </a:lnTo>
                <a:lnTo>
                  <a:pt x="306" y="164"/>
                </a:lnTo>
                <a:lnTo>
                  <a:pt x="312" y="160"/>
                </a:lnTo>
                <a:lnTo>
                  <a:pt x="312" y="167"/>
                </a:lnTo>
                <a:lnTo>
                  <a:pt x="310" y="173"/>
                </a:lnTo>
                <a:lnTo>
                  <a:pt x="306" y="181"/>
                </a:lnTo>
                <a:lnTo>
                  <a:pt x="307" y="181"/>
                </a:lnTo>
                <a:lnTo>
                  <a:pt x="313" y="175"/>
                </a:lnTo>
                <a:lnTo>
                  <a:pt x="318" y="168"/>
                </a:lnTo>
                <a:lnTo>
                  <a:pt x="329" y="168"/>
                </a:lnTo>
                <a:lnTo>
                  <a:pt x="335" y="165"/>
                </a:lnTo>
                <a:lnTo>
                  <a:pt x="341" y="166"/>
                </a:lnTo>
                <a:lnTo>
                  <a:pt x="348" y="169"/>
                </a:lnTo>
                <a:lnTo>
                  <a:pt x="354" y="173"/>
                </a:lnTo>
                <a:lnTo>
                  <a:pt x="359" y="180"/>
                </a:lnTo>
                <a:lnTo>
                  <a:pt x="364" y="181"/>
                </a:lnTo>
                <a:lnTo>
                  <a:pt x="357" y="186"/>
                </a:lnTo>
                <a:lnTo>
                  <a:pt x="352" y="192"/>
                </a:lnTo>
                <a:lnTo>
                  <a:pt x="345" y="198"/>
                </a:lnTo>
                <a:lnTo>
                  <a:pt x="338" y="199"/>
                </a:lnTo>
                <a:lnTo>
                  <a:pt x="333" y="202"/>
                </a:lnTo>
                <a:lnTo>
                  <a:pt x="327" y="208"/>
                </a:lnTo>
                <a:lnTo>
                  <a:pt x="321" y="213"/>
                </a:lnTo>
                <a:lnTo>
                  <a:pt x="315" y="215"/>
                </a:lnTo>
                <a:lnTo>
                  <a:pt x="321" y="216"/>
                </a:lnTo>
                <a:lnTo>
                  <a:pt x="327" y="214"/>
                </a:lnTo>
                <a:lnTo>
                  <a:pt x="333" y="214"/>
                </a:lnTo>
                <a:lnTo>
                  <a:pt x="328" y="221"/>
                </a:lnTo>
                <a:lnTo>
                  <a:pt x="322" y="219"/>
                </a:lnTo>
                <a:lnTo>
                  <a:pt x="323" y="226"/>
                </a:lnTo>
                <a:lnTo>
                  <a:pt x="323" y="230"/>
                </a:lnTo>
                <a:lnTo>
                  <a:pt x="329" y="226"/>
                </a:lnTo>
                <a:lnTo>
                  <a:pt x="331" y="219"/>
                </a:lnTo>
                <a:lnTo>
                  <a:pt x="334" y="226"/>
                </a:lnTo>
                <a:lnTo>
                  <a:pt x="340" y="224"/>
                </a:lnTo>
                <a:lnTo>
                  <a:pt x="334" y="229"/>
                </a:lnTo>
                <a:lnTo>
                  <a:pt x="328" y="232"/>
                </a:lnTo>
                <a:lnTo>
                  <a:pt x="322" y="233"/>
                </a:lnTo>
                <a:lnTo>
                  <a:pt x="328" y="233"/>
                </a:lnTo>
                <a:lnTo>
                  <a:pt x="322" y="240"/>
                </a:lnTo>
                <a:lnTo>
                  <a:pt x="316" y="243"/>
                </a:lnTo>
                <a:lnTo>
                  <a:pt x="309" y="245"/>
                </a:lnTo>
                <a:lnTo>
                  <a:pt x="305" y="250"/>
                </a:lnTo>
                <a:lnTo>
                  <a:pt x="311" y="247"/>
                </a:lnTo>
                <a:lnTo>
                  <a:pt x="318" y="245"/>
                </a:lnTo>
                <a:lnTo>
                  <a:pt x="324" y="241"/>
                </a:lnTo>
                <a:lnTo>
                  <a:pt x="320" y="248"/>
                </a:lnTo>
                <a:lnTo>
                  <a:pt x="326" y="243"/>
                </a:lnTo>
                <a:lnTo>
                  <a:pt x="332" y="238"/>
                </a:lnTo>
                <a:lnTo>
                  <a:pt x="330" y="245"/>
                </a:lnTo>
                <a:lnTo>
                  <a:pt x="336" y="241"/>
                </a:lnTo>
                <a:lnTo>
                  <a:pt x="341" y="241"/>
                </a:lnTo>
                <a:lnTo>
                  <a:pt x="348" y="234"/>
                </a:lnTo>
                <a:lnTo>
                  <a:pt x="353" y="230"/>
                </a:lnTo>
                <a:lnTo>
                  <a:pt x="357" y="237"/>
                </a:lnTo>
                <a:lnTo>
                  <a:pt x="363" y="233"/>
                </a:lnTo>
                <a:lnTo>
                  <a:pt x="369" y="227"/>
                </a:lnTo>
                <a:lnTo>
                  <a:pt x="372" y="234"/>
                </a:lnTo>
                <a:lnTo>
                  <a:pt x="368" y="241"/>
                </a:lnTo>
                <a:lnTo>
                  <a:pt x="362" y="247"/>
                </a:lnTo>
                <a:lnTo>
                  <a:pt x="356" y="250"/>
                </a:lnTo>
                <a:lnTo>
                  <a:pt x="350" y="248"/>
                </a:lnTo>
                <a:lnTo>
                  <a:pt x="347" y="251"/>
                </a:lnTo>
                <a:lnTo>
                  <a:pt x="340" y="256"/>
                </a:lnTo>
                <a:lnTo>
                  <a:pt x="334" y="261"/>
                </a:lnTo>
                <a:lnTo>
                  <a:pt x="328" y="264"/>
                </a:lnTo>
                <a:lnTo>
                  <a:pt x="322" y="263"/>
                </a:lnTo>
                <a:lnTo>
                  <a:pt x="316" y="261"/>
                </a:lnTo>
                <a:lnTo>
                  <a:pt x="311" y="267"/>
                </a:lnTo>
                <a:lnTo>
                  <a:pt x="318" y="272"/>
                </a:lnTo>
                <a:lnTo>
                  <a:pt x="324" y="272"/>
                </a:lnTo>
                <a:lnTo>
                  <a:pt x="318" y="275"/>
                </a:lnTo>
                <a:lnTo>
                  <a:pt x="311" y="275"/>
                </a:lnTo>
                <a:lnTo>
                  <a:pt x="318" y="277"/>
                </a:lnTo>
                <a:lnTo>
                  <a:pt x="324" y="275"/>
                </a:lnTo>
                <a:lnTo>
                  <a:pt x="322" y="281"/>
                </a:lnTo>
                <a:lnTo>
                  <a:pt x="315" y="286"/>
                </a:lnTo>
                <a:lnTo>
                  <a:pt x="313" y="293"/>
                </a:lnTo>
                <a:lnTo>
                  <a:pt x="308" y="289"/>
                </a:lnTo>
                <a:lnTo>
                  <a:pt x="307" y="296"/>
                </a:lnTo>
                <a:lnTo>
                  <a:pt x="307" y="303"/>
                </a:lnTo>
                <a:lnTo>
                  <a:pt x="313" y="302"/>
                </a:lnTo>
                <a:lnTo>
                  <a:pt x="310" y="309"/>
                </a:lnTo>
                <a:lnTo>
                  <a:pt x="312" y="314"/>
                </a:lnTo>
                <a:lnTo>
                  <a:pt x="319" y="314"/>
                </a:lnTo>
                <a:lnTo>
                  <a:pt x="320" y="306"/>
                </a:lnTo>
                <a:lnTo>
                  <a:pt x="326" y="302"/>
                </a:lnTo>
                <a:lnTo>
                  <a:pt x="329" y="295"/>
                </a:lnTo>
                <a:lnTo>
                  <a:pt x="334" y="288"/>
                </a:lnTo>
                <a:lnTo>
                  <a:pt x="346" y="277"/>
                </a:lnTo>
                <a:lnTo>
                  <a:pt x="353" y="272"/>
                </a:lnTo>
                <a:lnTo>
                  <a:pt x="359" y="273"/>
                </a:lnTo>
                <a:lnTo>
                  <a:pt x="364" y="267"/>
                </a:lnTo>
                <a:lnTo>
                  <a:pt x="371" y="269"/>
                </a:lnTo>
                <a:lnTo>
                  <a:pt x="364" y="273"/>
                </a:lnTo>
                <a:lnTo>
                  <a:pt x="359" y="280"/>
                </a:lnTo>
                <a:lnTo>
                  <a:pt x="354" y="287"/>
                </a:lnTo>
                <a:lnTo>
                  <a:pt x="348" y="294"/>
                </a:lnTo>
                <a:lnTo>
                  <a:pt x="343" y="301"/>
                </a:lnTo>
                <a:lnTo>
                  <a:pt x="337" y="306"/>
                </a:lnTo>
                <a:lnTo>
                  <a:pt x="338" y="314"/>
                </a:lnTo>
                <a:lnTo>
                  <a:pt x="336" y="320"/>
                </a:lnTo>
                <a:lnTo>
                  <a:pt x="342" y="320"/>
                </a:lnTo>
                <a:lnTo>
                  <a:pt x="349" y="315"/>
                </a:lnTo>
                <a:lnTo>
                  <a:pt x="355" y="312"/>
                </a:lnTo>
                <a:lnTo>
                  <a:pt x="360" y="305"/>
                </a:lnTo>
                <a:lnTo>
                  <a:pt x="364" y="298"/>
                </a:lnTo>
                <a:lnTo>
                  <a:pt x="369" y="296"/>
                </a:lnTo>
                <a:lnTo>
                  <a:pt x="368" y="303"/>
                </a:lnTo>
                <a:lnTo>
                  <a:pt x="369" y="310"/>
                </a:lnTo>
                <a:lnTo>
                  <a:pt x="369" y="317"/>
                </a:lnTo>
                <a:lnTo>
                  <a:pt x="364" y="323"/>
                </a:lnTo>
                <a:lnTo>
                  <a:pt x="359" y="329"/>
                </a:lnTo>
                <a:lnTo>
                  <a:pt x="357" y="333"/>
                </a:lnTo>
                <a:lnTo>
                  <a:pt x="352" y="338"/>
                </a:lnTo>
                <a:lnTo>
                  <a:pt x="348" y="346"/>
                </a:lnTo>
                <a:lnTo>
                  <a:pt x="346" y="353"/>
                </a:lnTo>
                <a:lnTo>
                  <a:pt x="342" y="360"/>
                </a:lnTo>
                <a:lnTo>
                  <a:pt x="337" y="367"/>
                </a:lnTo>
                <a:lnTo>
                  <a:pt x="333" y="374"/>
                </a:lnTo>
                <a:lnTo>
                  <a:pt x="328" y="379"/>
                </a:lnTo>
                <a:lnTo>
                  <a:pt x="321" y="384"/>
                </a:lnTo>
                <a:lnTo>
                  <a:pt x="316" y="377"/>
                </a:lnTo>
                <a:lnTo>
                  <a:pt x="309" y="378"/>
                </a:lnTo>
                <a:lnTo>
                  <a:pt x="297" y="385"/>
                </a:lnTo>
                <a:lnTo>
                  <a:pt x="295" y="377"/>
                </a:lnTo>
                <a:lnTo>
                  <a:pt x="298" y="371"/>
                </a:lnTo>
                <a:lnTo>
                  <a:pt x="304" y="364"/>
                </a:lnTo>
                <a:lnTo>
                  <a:pt x="298" y="370"/>
                </a:lnTo>
                <a:lnTo>
                  <a:pt x="301" y="363"/>
                </a:lnTo>
                <a:lnTo>
                  <a:pt x="308" y="358"/>
                </a:lnTo>
                <a:lnTo>
                  <a:pt x="301" y="355"/>
                </a:lnTo>
                <a:lnTo>
                  <a:pt x="307" y="350"/>
                </a:lnTo>
                <a:lnTo>
                  <a:pt x="311" y="343"/>
                </a:lnTo>
                <a:lnTo>
                  <a:pt x="305" y="345"/>
                </a:lnTo>
                <a:lnTo>
                  <a:pt x="299" y="351"/>
                </a:lnTo>
                <a:lnTo>
                  <a:pt x="293" y="354"/>
                </a:lnTo>
                <a:lnTo>
                  <a:pt x="287" y="360"/>
                </a:lnTo>
                <a:lnTo>
                  <a:pt x="280" y="366"/>
                </a:lnTo>
                <a:lnTo>
                  <a:pt x="274" y="369"/>
                </a:lnTo>
                <a:lnTo>
                  <a:pt x="269" y="368"/>
                </a:lnTo>
                <a:lnTo>
                  <a:pt x="267" y="368"/>
                </a:lnTo>
                <a:lnTo>
                  <a:pt x="269" y="361"/>
                </a:lnTo>
                <a:lnTo>
                  <a:pt x="273" y="354"/>
                </a:lnTo>
                <a:lnTo>
                  <a:pt x="282" y="342"/>
                </a:lnTo>
                <a:lnTo>
                  <a:pt x="289" y="337"/>
                </a:lnTo>
                <a:lnTo>
                  <a:pt x="289" y="330"/>
                </a:lnTo>
                <a:lnTo>
                  <a:pt x="295" y="328"/>
                </a:lnTo>
                <a:lnTo>
                  <a:pt x="301" y="322"/>
                </a:lnTo>
                <a:lnTo>
                  <a:pt x="299" y="315"/>
                </a:lnTo>
                <a:lnTo>
                  <a:pt x="301" y="309"/>
                </a:lnTo>
                <a:lnTo>
                  <a:pt x="299" y="302"/>
                </a:lnTo>
                <a:lnTo>
                  <a:pt x="299" y="295"/>
                </a:lnTo>
                <a:lnTo>
                  <a:pt x="297" y="288"/>
                </a:lnTo>
                <a:lnTo>
                  <a:pt x="291" y="287"/>
                </a:lnTo>
                <a:lnTo>
                  <a:pt x="288" y="294"/>
                </a:lnTo>
                <a:lnTo>
                  <a:pt x="281" y="301"/>
                </a:lnTo>
                <a:lnTo>
                  <a:pt x="277" y="307"/>
                </a:lnTo>
                <a:lnTo>
                  <a:pt x="270" y="314"/>
                </a:lnTo>
                <a:lnTo>
                  <a:pt x="269" y="320"/>
                </a:lnTo>
                <a:lnTo>
                  <a:pt x="263" y="323"/>
                </a:lnTo>
                <a:lnTo>
                  <a:pt x="257" y="328"/>
                </a:lnTo>
                <a:lnTo>
                  <a:pt x="262" y="321"/>
                </a:lnTo>
                <a:lnTo>
                  <a:pt x="267" y="314"/>
                </a:lnTo>
                <a:lnTo>
                  <a:pt x="262" y="319"/>
                </a:lnTo>
                <a:lnTo>
                  <a:pt x="254" y="325"/>
                </a:lnTo>
                <a:lnTo>
                  <a:pt x="249" y="328"/>
                </a:lnTo>
                <a:lnTo>
                  <a:pt x="242" y="325"/>
                </a:lnTo>
                <a:lnTo>
                  <a:pt x="236" y="331"/>
                </a:lnTo>
                <a:lnTo>
                  <a:pt x="231" y="336"/>
                </a:lnTo>
                <a:lnTo>
                  <a:pt x="227" y="342"/>
                </a:lnTo>
                <a:lnTo>
                  <a:pt x="221" y="348"/>
                </a:lnTo>
                <a:lnTo>
                  <a:pt x="215" y="352"/>
                </a:lnTo>
                <a:lnTo>
                  <a:pt x="211" y="359"/>
                </a:lnTo>
                <a:lnTo>
                  <a:pt x="205" y="362"/>
                </a:lnTo>
                <a:lnTo>
                  <a:pt x="201" y="366"/>
                </a:lnTo>
                <a:lnTo>
                  <a:pt x="194" y="361"/>
                </a:lnTo>
                <a:lnTo>
                  <a:pt x="188" y="363"/>
                </a:lnTo>
                <a:lnTo>
                  <a:pt x="176" y="366"/>
                </a:lnTo>
                <a:lnTo>
                  <a:pt x="171" y="362"/>
                </a:lnTo>
                <a:lnTo>
                  <a:pt x="171" y="355"/>
                </a:lnTo>
                <a:lnTo>
                  <a:pt x="177" y="350"/>
                </a:lnTo>
                <a:lnTo>
                  <a:pt x="183" y="347"/>
                </a:lnTo>
                <a:lnTo>
                  <a:pt x="189" y="347"/>
                </a:lnTo>
                <a:lnTo>
                  <a:pt x="196" y="346"/>
                </a:lnTo>
                <a:lnTo>
                  <a:pt x="202" y="344"/>
                </a:lnTo>
                <a:lnTo>
                  <a:pt x="208" y="338"/>
                </a:lnTo>
                <a:lnTo>
                  <a:pt x="214" y="335"/>
                </a:lnTo>
                <a:lnTo>
                  <a:pt x="218" y="328"/>
                </a:lnTo>
                <a:lnTo>
                  <a:pt x="223" y="321"/>
                </a:lnTo>
                <a:lnTo>
                  <a:pt x="224" y="320"/>
                </a:lnTo>
                <a:lnTo>
                  <a:pt x="231" y="317"/>
                </a:lnTo>
                <a:lnTo>
                  <a:pt x="237" y="315"/>
                </a:lnTo>
                <a:lnTo>
                  <a:pt x="243" y="314"/>
                </a:lnTo>
                <a:lnTo>
                  <a:pt x="249" y="307"/>
                </a:lnTo>
                <a:lnTo>
                  <a:pt x="256" y="304"/>
                </a:lnTo>
                <a:lnTo>
                  <a:pt x="249" y="305"/>
                </a:lnTo>
                <a:lnTo>
                  <a:pt x="243" y="307"/>
                </a:lnTo>
                <a:lnTo>
                  <a:pt x="237" y="309"/>
                </a:lnTo>
                <a:lnTo>
                  <a:pt x="240" y="302"/>
                </a:lnTo>
                <a:lnTo>
                  <a:pt x="246" y="295"/>
                </a:lnTo>
                <a:lnTo>
                  <a:pt x="240" y="301"/>
                </a:lnTo>
                <a:lnTo>
                  <a:pt x="234" y="307"/>
                </a:lnTo>
                <a:lnTo>
                  <a:pt x="228" y="305"/>
                </a:lnTo>
                <a:lnTo>
                  <a:pt x="222" y="305"/>
                </a:lnTo>
                <a:lnTo>
                  <a:pt x="215" y="304"/>
                </a:lnTo>
                <a:lnTo>
                  <a:pt x="216" y="311"/>
                </a:lnTo>
                <a:lnTo>
                  <a:pt x="213" y="318"/>
                </a:lnTo>
                <a:lnTo>
                  <a:pt x="207" y="319"/>
                </a:lnTo>
                <a:lnTo>
                  <a:pt x="202" y="323"/>
                </a:lnTo>
                <a:lnTo>
                  <a:pt x="202" y="317"/>
                </a:lnTo>
                <a:lnTo>
                  <a:pt x="196" y="319"/>
                </a:lnTo>
                <a:lnTo>
                  <a:pt x="189" y="319"/>
                </a:lnTo>
                <a:lnTo>
                  <a:pt x="193" y="312"/>
                </a:lnTo>
                <a:lnTo>
                  <a:pt x="187" y="313"/>
                </a:lnTo>
                <a:lnTo>
                  <a:pt x="181" y="315"/>
                </a:lnTo>
                <a:lnTo>
                  <a:pt x="175" y="319"/>
                </a:lnTo>
                <a:lnTo>
                  <a:pt x="181" y="312"/>
                </a:lnTo>
                <a:lnTo>
                  <a:pt x="187" y="311"/>
                </a:lnTo>
                <a:lnTo>
                  <a:pt x="193" y="307"/>
                </a:lnTo>
                <a:lnTo>
                  <a:pt x="194" y="307"/>
                </a:lnTo>
                <a:lnTo>
                  <a:pt x="201" y="305"/>
                </a:lnTo>
                <a:lnTo>
                  <a:pt x="194" y="306"/>
                </a:lnTo>
                <a:lnTo>
                  <a:pt x="192" y="301"/>
                </a:lnTo>
                <a:lnTo>
                  <a:pt x="199" y="294"/>
                </a:lnTo>
                <a:lnTo>
                  <a:pt x="202" y="286"/>
                </a:lnTo>
                <a:lnTo>
                  <a:pt x="197" y="294"/>
                </a:lnTo>
                <a:lnTo>
                  <a:pt x="189" y="295"/>
                </a:lnTo>
                <a:lnTo>
                  <a:pt x="184" y="299"/>
                </a:lnTo>
                <a:lnTo>
                  <a:pt x="181" y="293"/>
                </a:lnTo>
                <a:lnTo>
                  <a:pt x="177" y="299"/>
                </a:lnTo>
                <a:lnTo>
                  <a:pt x="174" y="306"/>
                </a:lnTo>
                <a:lnTo>
                  <a:pt x="168" y="306"/>
                </a:lnTo>
                <a:lnTo>
                  <a:pt x="169" y="301"/>
                </a:lnTo>
                <a:lnTo>
                  <a:pt x="166" y="306"/>
                </a:lnTo>
                <a:lnTo>
                  <a:pt x="159" y="307"/>
                </a:lnTo>
                <a:lnTo>
                  <a:pt x="153" y="307"/>
                </a:lnTo>
                <a:lnTo>
                  <a:pt x="148" y="307"/>
                </a:lnTo>
                <a:lnTo>
                  <a:pt x="146" y="310"/>
                </a:lnTo>
                <a:lnTo>
                  <a:pt x="140" y="312"/>
                </a:lnTo>
                <a:lnTo>
                  <a:pt x="133" y="313"/>
                </a:lnTo>
                <a:lnTo>
                  <a:pt x="127" y="310"/>
                </a:lnTo>
                <a:lnTo>
                  <a:pt x="121" y="311"/>
                </a:lnTo>
                <a:lnTo>
                  <a:pt x="115" y="309"/>
                </a:lnTo>
                <a:lnTo>
                  <a:pt x="109" y="310"/>
                </a:lnTo>
                <a:lnTo>
                  <a:pt x="111" y="305"/>
                </a:lnTo>
                <a:lnTo>
                  <a:pt x="104" y="306"/>
                </a:lnTo>
                <a:lnTo>
                  <a:pt x="98" y="305"/>
                </a:lnTo>
                <a:lnTo>
                  <a:pt x="91" y="309"/>
                </a:lnTo>
                <a:lnTo>
                  <a:pt x="86" y="307"/>
                </a:lnTo>
                <a:lnTo>
                  <a:pt x="79" y="305"/>
                </a:lnTo>
                <a:lnTo>
                  <a:pt x="73" y="302"/>
                </a:lnTo>
                <a:lnTo>
                  <a:pt x="67" y="302"/>
                </a:lnTo>
                <a:lnTo>
                  <a:pt x="61" y="304"/>
                </a:lnTo>
                <a:lnTo>
                  <a:pt x="55" y="305"/>
                </a:lnTo>
                <a:lnTo>
                  <a:pt x="59" y="298"/>
                </a:lnTo>
                <a:lnTo>
                  <a:pt x="53" y="302"/>
                </a:lnTo>
                <a:lnTo>
                  <a:pt x="49" y="30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7" name="Freeform 1571"/>
          <p:cNvSpPr>
            <a:spLocks/>
          </p:cNvSpPr>
          <p:nvPr/>
        </p:nvSpPr>
        <p:spPr bwMode="auto">
          <a:xfrm>
            <a:off x="2789238" y="3011488"/>
            <a:ext cx="3175" cy="12700"/>
          </a:xfrm>
          <a:custGeom>
            <a:avLst/>
            <a:gdLst>
              <a:gd name="T0" fmla="*/ 0 w 7"/>
              <a:gd name="T1" fmla="*/ 0 h 22"/>
              <a:gd name="T2" fmla="*/ 0 w 7"/>
              <a:gd name="T3" fmla="*/ 0 h 22"/>
              <a:gd name="T4" fmla="*/ 0 w 7"/>
              <a:gd name="T5" fmla="*/ 0 h 22"/>
              <a:gd name="T6" fmla="*/ 0 w 7"/>
              <a:gd name="T7" fmla="*/ 0 h 22"/>
              <a:gd name="T8" fmla="*/ 0 w 7"/>
              <a:gd name="T9" fmla="*/ 0 h 22"/>
              <a:gd name="T10" fmla="*/ 0 w 7"/>
              <a:gd name="T11" fmla="*/ 0 h 22"/>
              <a:gd name="T12" fmla="*/ 0 w 7"/>
              <a:gd name="T13" fmla="*/ 0 h 22"/>
              <a:gd name="T14" fmla="*/ 0 w 7"/>
              <a:gd name="T15" fmla="*/ 0 h 22"/>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22"/>
              <a:gd name="T26" fmla="*/ 7 w 7"/>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22">
                <a:moveTo>
                  <a:pt x="7" y="2"/>
                </a:moveTo>
                <a:lnTo>
                  <a:pt x="5" y="7"/>
                </a:lnTo>
                <a:lnTo>
                  <a:pt x="2" y="14"/>
                </a:lnTo>
                <a:lnTo>
                  <a:pt x="0" y="22"/>
                </a:lnTo>
                <a:lnTo>
                  <a:pt x="0" y="14"/>
                </a:lnTo>
                <a:lnTo>
                  <a:pt x="1" y="7"/>
                </a:lnTo>
                <a:lnTo>
                  <a:pt x="1" y="0"/>
                </a:lnTo>
                <a:lnTo>
                  <a:pt x="7"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8" name="Freeform 1572"/>
          <p:cNvSpPr>
            <a:spLocks/>
          </p:cNvSpPr>
          <p:nvPr/>
        </p:nvSpPr>
        <p:spPr bwMode="auto">
          <a:xfrm>
            <a:off x="2849563" y="2992438"/>
            <a:ext cx="6350" cy="11112"/>
          </a:xfrm>
          <a:custGeom>
            <a:avLst/>
            <a:gdLst>
              <a:gd name="T0" fmla="*/ 0 w 15"/>
              <a:gd name="T1" fmla="*/ 0 h 20"/>
              <a:gd name="T2" fmla="*/ 0 w 15"/>
              <a:gd name="T3" fmla="*/ 0 h 20"/>
              <a:gd name="T4" fmla="*/ 0 w 15"/>
              <a:gd name="T5" fmla="*/ 0 h 20"/>
              <a:gd name="T6" fmla="*/ 0 w 15"/>
              <a:gd name="T7" fmla="*/ 0 h 20"/>
              <a:gd name="T8" fmla="*/ 0 w 15"/>
              <a:gd name="T9" fmla="*/ 0 h 20"/>
              <a:gd name="T10" fmla="*/ 0 w 15"/>
              <a:gd name="T11" fmla="*/ 0 h 20"/>
              <a:gd name="T12" fmla="*/ 0 w 15"/>
              <a:gd name="T13" fmla="*/ 0 h 20"/>
              <a:gd name="T14" fmla="*/ 0 w 15"/>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20"/>
              <a:gd name="T26" fmla="*/ 15 w 15"/>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20">
                <a:moveTo>
                  <a:pt x="15" y="0"/>
                </a:moveTo>
                <a:lnTo>
                  <a:pt x="11" y="7"/>
                </a:lnTo>
                <a:lnTo>
                  <a:pt x="6" y="14"/>
                </a:lnTo>
                <a:lnTo>
                  <a:pt x="0" y="20"/>
                </a:lnTo>
                <a:lnTo>
                  <a:pt x="4" y="13"/>
                </a:lnTo>
                <a:lnTo>
                  <a:pt x="7" y="6"/>
                </a:lnTo>
                <a:lnTo>
                  <a:pt x="14" y="0"/>
                </a:lnTo>
                <a:lnTo>
                  <a:pt x="1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39" name="Freeform 1573"/>
          <p:cNvSpPr>
            <a:spLocks/>
          </p:cNvSpPr>
          <p:nvPr/>
        </p:nvSpPr>
        <p:spPr bwMode="auto">
          <a:xfrm>
            <a:off x="2854325" y="2878138"/>
            <a:ext cx="3175" cy="476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1"/>
                </a:moveTo>
                <a:lnTo>
                  <a:pt x="0" y="7"/>
                </a:lnTo>
                <a:lnTo>
                  <a:pt x="4" y="0"/>
                </a:lnTo>
                <a:lnTo>
                  <a:pt x="6"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0" name="Freeform 1574"/>
          <p:cNvSpPr>
            <a:spLocks/>
          </p:cNvSpPr>
          <p:nvPr/>
        </p:nvSpPr>
        <p:spPr bwMode="auto">
          <a:xfrm>
            <a:off x="2857500" y="2921000"/>
            <a:ext cx="9525" cy="4763"/>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w 20"/>
              <a:gd name="T13" fmla="*/ 0 h 12"/>
              <a:gd name="T14" fmla="*/ 0 w 20"/>
              <a:gd name="T15" fmla="*/ 0 h 12"/>
              <a:gd name="T16" fmla="*/ 0 w 20"/>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2"/>
              <a:gd name="T29" fmla="*/ 20 w 2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2">
                <a:moveTo>
                  <a:pt x="20" y="0"/>
                </a:moveTo>
                <a:lnTo>
                  <a:pt x="14" y="6"/>
                </a:lnTo>
                <a:lnTo>
                  <a:pt x="8" y="8"/>
                </a:lnTo>
                <a:lnTo>
                  <a:pt x="2" y="12"/>
                </a:lnTo>
                <a:lnTo>
                  <a:pt x="0" y="5"/>
                </a:lnTo>
                <a:lnTo>
                  <a:pt x="5" y="2"/>
                </a:lnTo>
                <a:lnTo>
                  <a:pt x="12" y="4"/>
                </a:lnTo>
                <a:lnTo>
                  <a:pt x="17" y="0"/>
                </a:lnTo>
                <a:lnTo>
                  <a:pt x="2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1" name="Freeform 1575"/>
          <p:cNvSpPr>
            <a:spLocks/>
          </p:cNvSpPr>
          <p:nvPr/>
        </p:nvSpPr>
        <p:spPr bwMode="auto">
          <a:xfrm>
            <a:off x="2867025" y="2973388"/>
            <a:ext cx="11113" cy="3175"/>
          </a:xfrm>
          <a:custGeom>
            <a:avLst/>
            <a:gdLst>
              <a:gd name="T0" fmla="*/ 0 w 20"/>
              <a:gd name="T1" fmla="*/ 0 h 8"/>
              <a:gd name="T2" fmla="*/ 0 w 20"/>
              <a:gd name="T3" fmla="*/ 0 h 8"/>
              <a:gd name="T4" fmla="*/ 0 w 20"/>
              <a:gd name="T5" fmla="*/ 0 h 8"/>
              <a:gd name="T6" fmla="*/ 0 w 20"/>
              <a:gd name="T7" fmla="*/ 0 h 8"/>
              <a:gd name="T8" fmla="*/ 0 w 20"/>
              <a:gd name="T9" fmla="*/ 0 h 8"/>
              <a:gd name="T10" fmla="*/ 0 w 20"/>
              <a:gd name="T11" fmla="*/ 0 h 8"/>
              <a:gd name="T12" fmla="*/ 0 w 20"/>
              <a:gd name="T13" fmla="*/ 0 h 8"/>
              <a:gd name="T14" fmla="*/ 0 w 20"/>
              <a:gd name="T15" fmla="*/ 0 h 8"/>
              <a:gd name="T16" fmla="*/ 0 w 20"/>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8"/>
              <a:gd name="T29" fmla="*/ 20 w 2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8">
                <a:moveTo>
                  <a:pt x="20" y="0"/>
                </a:moveTo>
                <a:lnTo>
                  <a:pt x="19" y="7"/>
                </a:lnTo>
                <a:lnTo>
                  <a:pt x="12" y="8"/>
                </a:lnTo>
                <a:lnTo>
                  <a:pt x="7" y="8"/>
                </a:lnTo>
                <a:lnTo>
                  <a:pt x="0" y="2"/>
                </a:lnTo>
                <a:lnTo>
                  <a:pt x="7" y="1"/>
                </a:lnTo>
                <a:lnTo>
                  <a:pt x="12" y="3"/>
                </a:lnTo>
                <a:lnTo>
                  <a:pt x="19" y="1"/>
                </a:lnTo>
                <a:lnTo>
                  <a:pt x="2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2" name="Freeform 1576"/>
          <p:cNvSpPr>
            <a:spLocks/>
          </p:cNvSpPr>
          <p:nvPr/>
        </p:nvSpPr>
        <p:spPr bwMode="auto">
          <a:xfrm>
            <a:off x="2873375" y="2916238"/>
            <a:ext cx="9525" cy="7937"/>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w 19"/>
              <a:gd name="T15" fmla="*/ 0 h 14"/>
              <a:gd name="T16" fmla="*/ 0 w 19"/>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4"/>
              <a:gd name="T29" fmla="*/ 19 w 1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4">
                <a:moveTo>
                  <a:pt x="14" y="1"/>
                </a:moveTo>
                <a:lnTo>
                  <a:pt x="19" y="8"/>
                </a:lnTo>
                <a:lnTo>
                  <a:pt x="12" y="9"/>
                </a:lnTo>
                <a:lnTo>
                  <a:pt x="6" y="11"/>
                </a:lnTo>
                <a:lnTo>
                  <a:pt x="0" y="14"/>
                </a:lnTo>
                <a:lnTo>
                  <a:pt x="0" y="7"/>
                </a:lnTo>
                <a:lnTo>
                  <a:pt x="7" y="2"/>
                </a:lnTo>
                <a:lnTo>
                  <a:pt x="12" y="0"/>
                </a:lnTo>
                <a:lnTo>
                  <a:pt x="1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3" name="Freeform 1577"/>
          <p:cNvSpPr>
            <a:spLocks/>
          </p:cNvSpPr>
          <p:nvPr/>
        </p:nvSpPr>
        <p:spPr bwMode="auto">
          <a:xfrm>
            <a:off x="985838" y="2913063"/>
            <a:ext cx="7937" cy="9525"/>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3"/>
              <a:gd name="T32" fmla="*/ 19 w 19"/>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3">
                <a:moveTo>
                  <a:pt x="18" y="0"/>
                </a:moveTo>
                <a:lnTo>
                  <a:pt x="16" y="1"/>
                </a:lnTo>
                <a:lnTo>
                  <a:pt x="9" y="3"/>
                </a:lnTo>
                <a:lnTo>
                  <a:pt x="6" y="9"/>
                </a:lnTo>
                <a:lnTo>
                  <a:pt x="0" y="16"/>
                </a:lnTo>
                <a:lnTo>
                  <a:pt x="6" y="23"/>
                </a:lnTo>
                <a:lnTo>
                  <a:pt x="13" y="20"/>
                </a:lnTo>
                <a:lnTo>
                  <a:pt x="16" y="13"/>
                </a:lnTo>
                <a:lnTo>
                  <a:pt x="19" y="8"/>
                </a:lnTo>
                <a:lnTo>
                  <a:pt x="1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4" name="Freeform 1578"/>
          <p:cNvSpPr>
            <a:spLocks/>
          </p:cNvSpPr>
          <p:nvPr/>
        </p:nvSpPr>
        <p:spPr bwMode="auto">
          <a:xfrm>
            <a:off x="995363" y="2928938"/>
            <a:ext cx="3175" cy="4762"/>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60000 65536"/>
              <a:gd name="T13" fmla="*/ 0 60000 65536"/>
              <a:gd name="T14" fmla="*/ 0 60000 65536"/>
              <a:gd name="T15" fmla="*/ 0 60000 65536"/>
              <a:gd name="T16" fmla="*/ 0 60000 65536"/>
              <a:gd name="T17" fmla="*/ 0 60000 65536"/>
              <a:gd name="T18" fmla="*/ 0 w 7"/>
              <a:gd name="T19" fmla="*/ 0 h 10"/>
              <a:gd name="T20" fmla="*/ 7 w 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 h="10">
                <a:moveTo>
                  <a:pt x="7" y="0"/>
                </a:moveTo>
                <a:lnTo>
                  <a:pt x="6" y="0"/>
                </a:lnTo>
                <a:lnTo>
                  <a:pt x="0" y="3"/>
                </a:lnTo>
                <a:lnTo>
                  <a:pt x="0" y="10"/>
                </a:lnTo>
                <a:lnTo>
                  <a:pt x="5"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5" name="Freeform 1579"/>
          <p:cNvSpPr>
            <a:spLocks/>
          </p:cNvSpPr>
          <p:nvPr/>
        </p:nvSpPr>
        <p:spPr bwMode="auto">
          <a:xfrm>
            <a:off x="1001713" y="2935288"/>
            <a:ext cx="1587" cy="3175"/>
          </a:xfrm>
          <a:custGeom>
            <a:avLst/>
            <a:gdLst>
              <a:gd name="T0" fmla="*/ 2147483647 w 1"/>
              <a:gd name="T1" fmla="*/ 0 h 7"/>
              <a:gd name="T2" fmla="*/ 0 w 1"/>
              <a:gd name="T3" fmla="*/ 0 h 7"/>
              <a:gd name="T4" fmla="*/ 2147483647 w 1"/>
              <a:gd name="T5" fmla="*/ 0 h 7"/>
              <a:gd name="T6" fmla="*/ 2147483647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1" y="0"/>
                </a:moveTo>
                <a:lnTo>
                  <a:pt x="0" y="0"/>
                </a:lnTo>
                <a:lnTo>
                  <a:pt x="1" y="7"/>
                </a:lnTo>
                <a:lnTo>
                  <a:pt x="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6" name="Freeform 1580"/>
          <p:cNvSpPr>
            <a:spLocks/>
          </p:cNvSpPr>
          <p:nvPr/>
        </p:nvSpPr>
        <p:spPr bwMode="auto">
          <a:xfrm>
            <a:off x="1001713" y="2846388"/>
            <a:ext cx="7937" cy="9525"/>
          </a:xfrm>
          <a:custGeom>
            <a:avLst/>
            <a:gdLst>
              <a:gd name="T0" fmla="*/ 0 w 16"/>
              <a:gd name="T1" fmla="*/ 0 h 21"/>
              <a:gd name="T2" fmla="*/ 0 w 16"/>
              <a:gd name="T3" fmla="*/ 0 h 21"/>
              <a:gd name="T4" fmla="*/ 0 w 16"/>
              <a:gd name="T5" fmla="*/ 0 h 21"/>
              <a:gd name="T6" fmla="*/ 0 w 16"/>
              <a:gd name="T7" fmla="*/ 0 h 21"/>
              <a:gd name="T8" fmla="*/ 0 w 16"/>
              <a:gd name="T9" fmla="*/ 0 h 21"/>
              <a:gd name="T10" fmla="*/ 0 w 16"/>
              <a:gd name="T11" fmla="*/ 0 h 21"/>
              <a:gd name="T12" fmla="*/ 0 w 16"/>
              <a:gd name="T13" fmla="*/ 0 h 21"/>
              <a:gd name="T14" fmla="*/ 0 w 16"/>
              <a:gd name="T15" fmla="*/ 0 h 21"/>
              <a:gd name="T16" fmla="*/ 0 w 16"/>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21"/>
              <a:gd name="T29" fmla="*/ 16 w 16"/>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21">
                <a:moveTo>
                  <a:pt x="16" y="0"/>
                </a:moveTo>
                <a:lnTo>
                  <a:pt x="10" y="3"/>
                </a:lnTo>
                <a:lnTo>
                  <a:pt x="3" y="6"/>
                </a:lnTo>
                <a:lnTo>
                  <a:pt x="0" y="13"/>
                </a:lnTo>
                <a:lnTo>
                  <a:pt x="2" y="20"/>
                </a:lnTo>
                <a:lnTo>
                  <a:pt x="9" y="21"/>
                </a:lnTo>
                <a:lnTo>
                  <a:pt x="12" y="14"/>
                </a:lnTo>
                <a:lnTo>
                  <a:pt x="15" y="7"/>
                </a:lnTo>
                <a:lnTo>
                  <a:pt x="1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7" name="Freeform 1581"/>
          <p:cNvSpPr>
            <a:spLocks/>
          </p:cNvSpPr>
          <p:nvPr/>
        </p:nvSpPr>
        <p:spPr bwMode="auto">
          <a:xfrm>
            <a:off x="1004888" y="2884488"/>
            <a:ext cx="3175" cy="1587"/>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3"/>
                </a:lnTo>
                <a:lnTo>
                  <a:pt x="6"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8" name="Freeform 1582"/>
          <p:cNvSpPr>
            <a:spLocks/>
          </p:cNvSpPr>
          <p:nvPr/>
        </p:nvSpPr>
        <p:spPr bwMode="auto">
          <a:xfrm>
            <a:off x="1008063" y="2814638"/>
            <a:ext cx="12700" cy="9525"/>
          </a:xfrm>
          <a:custGeom>
            <a:avLst/>
            <a:gdLst>
              <a:gd name="T0" fmla="*/ 0 w 27"/>
              <a:gd name="T1" fmla="*/ 0 h 26"/>
              <a:gd name="T2" fmla="*/ 0 w 27"/>
              <a:gd name="T3" fmla="*/ 0 h 26"/>
              <a:gd name="T4" fmla="*/ 0 w 27"/>
              <a:gd name="T5" fmla="*/ 0 h 26"/>
              <a:gd name="T6" fmla="*/ 0 w 27"/>
              <a:gd name="T7" fmla="*/ 0 h 26"/>
              <a:gd name="T8" fmla="*/ 0 w 27"/>
              <a:gd name="T9" fmla="*/ 0 h 26"/>
              <a:gd name="T10" fmla="*/ 0 w 27"/>
              <a:gd name="T11" fmla="*/ 0 h 26"/>
              <a:gd name="T12" fmla="*/ 0 w 27"/>
              <a:gd name="T13" fmla="*/ 0 h 26"/>
              <a:gd name="T14" fmla="*/ 0 w 27"/>
              <a:gd name="T15" fmla="*/ 0 h 26"/>
              <a:gd name="T16" fmla="*/ 0 w 27"/>
              <a:gd name="T17" fmla="*/ 0 h 26"/>
              <a:gd name="T18" fmla="*/ 0 w 27"/>
              <a:gd name="T19" fmla="*/ 0 h 26"/>
              <a:gd name="T20" fmla="*/ 0 w 27"/>
              <a:gd name="T21" fmla="*/ 0 h 26"/>
              <a:gd name="T22" fmla="*/ 0 w 27"/>
              <a:gd name="T23" fmla="*/ 0 h 26"/>
              <a:gd name="T24" fmla="*/ 0 w 27"/>
              <a:gd name="T25" fmla="*/ 0 h 26"/>
              <a:gd name="T26" fmla="*/ 0 w 27"/>
              <a:gd name="T27" fmla="*/ 0 h 26"/>
              <a:gd name="T28" fmla="*/ 0 w 27"/>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26"/>
              <a:gd name="T47" fmla="*/ 27 w 27"/>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26">
                <a:moveTo>
                  <a:pt x="11" y="15"/>
                </a:moveTo>
                <a:lnTo>
                  <a:pt x="11" y="13"/>
                </a:lnTo>
                <a:lnTo>
                  <a:pt x="14" y="16"/>
                </a:lnTo>
                <a:lnTo>
                  <a:pt x="20" y="13"/>
                </a:lnTo>
                <a:lnTo>
                  <a:pt x="24" y="7"/>
                </a:lnTo>
                <a:lnTo>
                  <a:pt x="27" y="0"/>
                </a:lnTo>
                <a:lnTo>
                  <a:pt x="24" y="2"/>
                </a:lnTo>
                <a:lnTo>
                  <a:pt x="12" y="5"/>
                </a:lnTo>
                <a:lnTo>
                  <a:pt x="8" y="12"/>
                </a:lnTo>
                <a:lnTo>
                  <a:pt x="11" y="13"/>
                </a:lnTo>
                <a:lnTo>
                  <a:pt x="5" y="13"/>
                </a:lnTo>
                <a:lnTo>
                  <a:pt x="0" y="20"/>
                </a:lnTo>
                <a:lnTo>
                  <a:pt x="0" y="26"/>
                </a:lnTo>
                <a:lnTo>
                  <a:pt x="6" y="21"/>
                </a:lnTo>
                <a:lnTo>
                  <a:pt x="11" y="1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49" name="Freeform 1583"/>
          <p:cNvSpPr>
            <a:spLocks/>
          </p:cNvSpPr>
          <p:nvPr/>
        </p:nvSpPr>
        <p:spPr bwMode="auto">
          <a:xfrm>
            <a:off x="1008063" y="2833688"/>
            <a:ext cx="11112" cy="11112"/>
          </a:xfrm>
          <a:custGeom>
            <a:avLst/>
            <a:gdLst>
              <a:gd name="T0" fmla="*/ 0 w 23"/>
              <a:gd name="T1" fmla="*/ 0 h 23"/>
              <a:gd name="T2" fmla="*/ 0 w 23"/>
              <a:gd name="T3" fmla="*/ 0 h 23"/>
              <a:gd name="T4" fmla="*/ 0 w 23"/>
              <a:gd name="T5" fmla="*/ 0 h 23"/>
              <a:gd name="T6" fmla="*/ 0 w 23"/>
              <a:gd name="T7" fmla="*/ 0 h 23"/>
              <a:gd name="T8" fmla="*/ 0 w 23"/>
              <a:gd name="T9" fmla="*/ 0 h 23"/>
              <a:gd name="T10" fmla="*/ 0 w 23"/>
              <a:gd name="T11" fmla="*/ 0 h 23"/>
              <a:gd name="T12" fmla="*/ 0 w 23"/>
              <a:gd name="T13" fmla="*/ 0 h 23"/>
              <a:gd name="T14" fmla="*/ 0 w 23"/>
              <a:gd name="T15" fmla="*/ 0 h 23"/>
              <a:gd name="T16" fmla="*/ 0 w 23"/>
              <a:gd name="T17" fmla="*/ 0 h 23"/>
              <a:gd name="T18" fmla="*/ 0 w 23"/>
              <a:gd name="T19" fmla="*/ 0 h 23"/>
              <a:gd name="T20" fmla="*/ 0 w 23"/>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23"/>
              <a:gd name="T35" fmla="*/ 23 w 23"/>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23">
                <a:moveTo>
                  <a:pt x="23" y="1"/>
                </a:moveTo>
                <a:lnTo>
                  <a:pt x="20" y="0"/>
                </a:lnTo>
                <a:lnTo>
                  <a:pt x="14" y="1"/>
                </a:lnTo>
                <a:lnTo>
                  <a:pt x="8" y="5"/>
                </a:lnTo>
                <a:lnTo>
                  <a:pt x="3" y="9"/>
                </a:lnTo>
                <a:lnTo>
                  <a:pt x="2" y="16"/>
                </a:lnTo>
                <a:lnTo>
                  <a:pt x="0" y="23"/>
                </a:lnTo>
                <a:lnTo>
                  <a:pt x="5" y="21"/>
                </a:lnTo>
                <a:lnTo>
                  <a:pt x="11" y="14"/>
                </a:lnTo>
                <a:lnTo>
                  <a:pt x="16" y="8"/>
                </a:lnTo>
                <a:lnTo>
                  <a:pt x="23"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0" name="Freeform 1584"/>
          <p:cNvSpPr>
            <a:spLocks/>
          </p:cNvSpPr>
          <p:nvPr/>
        </p:nvSpPr>
        <p:spPr bwMode="auto">
          <a:xfrm>
            <a:off x="1009650" y="2768600"/>
            <a:ext cx="9525" cy="23813"/>
          </a:xfrm>
          <a:custGeom>
            <a:avLst/>
            <a:gdLst>
              <a:gd name="T0" fmla="*/ 0 w 21"/>
              <a:gd name="T1" fmla="*/ 0 h 50"/>
              <a:gd name="T2" fmla="*/ 0 w 21"/>
              <a:gd name="T3" fmla="*/ 0 h 50"/>
              <a:gd name="T4" fmla="*/ 0 w 21"/>
              <a:gd name="T5" fmla="*/ 0 h 50"/>
              <a:gd name="T6" fmla="*/ 0 w 21"/>
              <a:gd name="T7" fmla="*/ 0 h 50"/>
              <a:gd name="T8" fmla="*/ 0 w 21"/>
              <a:gd name="T9" fmla="*/ 0 h 50"/>
              <a:gd name="T10" fmla="*/ 0 w 21"/>
              <a:gd name="T11" fmla="*/ 0 h 50"/>
              <a:gd name="T12" fmla="*/ 0 w 21"/>
              <a:gd name="T13" fmla="*/ 0 h 50"/>
              <a:gd name="T14" fmla="*/ 0 w 21"/>
              <a:gd name="T15" fmla="*/ 0 h 50"/>
              <a:gd name="T16" fmla="*/ 0 w 21"/>
              <a:gd name="T17" fmla="*/ 0 h 50"/>
              <a:gd name="T18" fmla="*/ 0 w 21"/>
              <a:gd name="T19" fmla="*/ 0 h 50"/>
              <a:gd name="T20" fmla="*/ 0 w 21"/>
              <a:gd name="T21" fmla="*/ 0 h 50"/>
              <a:gd name="T22" fmla="*/ 0 w 21"/>
              <a:gd name="T23" fmla="*/ 0 h 50"/>
              <a:gd name="T24" fmla="*/ 0 w 21"/>
              <a:gd name="T25" fmla="*/ 0 h 50"/>
              <a:gd name="T26" fmla="*/ 0 w 21"/>
              <a:gd name="T27" fmla="*/ 0 h 50"/>
              <a:gd name="T28" fmla="*/ 0 w 21"/>
              <a:gd name="T29" fmla="*/ 0 h 50"/>
              <a:gd name="T30" fmla="*/ 0 w 21"/>
              <a:gd name="T31" fmla="*/ 0 h 50"/>
              <a:gd name="T32" fmla="*/ 0 w 21"/>
              <a:gd name="T33" fmla="*/ 0 h 50"/>
              <a:gd name="T34" fmla="*/ 0 w 21"/>
              <a:gd name="T35" fmla="*/ 0 h 50"/>
              <a:gd name="T36" fmla="*/ 0 w 21"/>
              <a:gd name="T37" fmla="*/ 0 h 50"/>
              <a:gd name="T38" fmla="*/ 0 w 21"/>
              <a:gd name="T39" fmla="*/ 0 h 50"/>
              <a:gd name="T40" fmla="*/ 0 w 21"/>
              <a:gd name="T41" fmla="*/ 0 h 50"/>
              <a:gd name="T42" fmla="*/ 0 w 21"/>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50"/>
              <a:gd name="T68" fmla="*/ 21 w 21"/>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50">
                <a:moveTo>
                  <a:pt x="0" y="25"/>
                </a:moveTo>
                <a:lnTo>
                  <a:pt x="6" y="22"/>
                </a:lnTo>
                <a:lnTo>
                  <a:pt x="4" y="28"/>
                </a:lnTo>
                <a:lnTo>
                  <a:pt x="1" y="34"/>
                </a:lnTo>
                <a:lnTo>
                  <a:pt x="1" y="42"/>
                </a:lnTo>
                <a:lnTo>
                  <a:pt x="2" y="49"/>
                </a:lnTo>
                <a:lnTo>
                  <a:pt x="8" y="50"/>
                </a:lnTo>
                <a:lnTo>
                  <a:pt x="13" y="44"/>
                </a:lnTo>
                <a:lnTo>
                  <a:pt x="21" y="38"/>
                </a:lnTo>
                <a:lnTo>
                  <a:pt x="14" y="32"/>
                </a:lnTo>
                <a:lnTo>
                  <a:pt x="21" y="32"/>
                </a:lnTo>
                <a:lnTo>
                  <a:pt x="18" y="25"/>
                </a:lnTo>
                <a:lnTo>
                  <a:pt x="18" y="18"/>
                </a:lnTo>
                <a:lnTo>
                  <a:pt x="17" y="11"/>
                </a:lnTo>
                <a:lnTo>
                  <a:pt x="14" y="7"/>
                </a:lnTo>
                <a:lnTo>
                  <a:pt x="10" y="0"/>
                </a:lnTo>
                <a:lnTo>
                  <a:pt x="5" y="2"/>
                </a:lnTo>
                <a:lnTo>
                  <a:pt x="2" y="8"/>
                </a:lnTo>
                <a:lnTo>
                  <a:pt x="1" y="15"/>
                </a:lnTo>
                <a:lnTo>
                  <a:pt x="5" y="19"/>
                </a:lnTo>
                <a:lnTo>
                  <a:pt x="3" y="20"/>
                </a:lnTo>
                <a:lnTo>
                  <a:pt x="0" y="2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1" name="Freeform 1585"/>
          <p:cNvSpPr>
            <a:spLocks/>
          </p:cNvSpPr>
          <p:nvPr/>
        </p:nvSpPr>
        <p:spPr bwMode="auto">
          <a:xfrm>
            <a:off x="1012825" y="2827338"/>
            <a:ext cx="3175" cy="4762"/>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7"/>
                </a:moveTo>
                <a:lnTo>
                  <a:pt x="1" y="7"/>
                </a:lnTo>
                <a:lnTo>
                  <a:pt x="7" y="0"/>
                </a:lnTo>
                <a:lnTo>
                  <a:pt x="2" y="1"/>
                </a:lnTo>
                <a:lnTo>
                  <a:pt x="0" y="7"/>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2" name="Freeform 1586"/>
          <p:cNvSpPr>
            <a:spLocks/>
          </p:cNvSpPr>
          <p:nvPr/>
        </p:nvSpPr>
        <p:spPr bwMode="auto">
          <a:xfrm>
            <a:off x="1012825" y="2828925"/>
            <a:ext cx="4763" cy="6350"/>
          </a:xfrm>
          <a:custGeom>
            <a:avLst/>
            <a:gdLst>
              <a:gd name="T0" fmla="*/ 0 w 10"/>
              <a:gd name="T1" fmla="*/ 0 h 11"/>
              <a:gd name="T2" fmla="*/ 0 w 10"/>
              <a:gd name="T3" fmla="*/ 0 h 11"/>
              <a:gd name="T4" fmla="*/ 0 w 10"/>
              <a:gd name="T5" fmla="*/ 0 h 11"/>
              <a:gd name="T6" fmla="*/ 0 w 10"/>
              <a:gd name="T7" fmla="*/ 0 h 11"/>
              <a:gd name="T8" fmla="*/ 0 w 10"/>
              <a:gd name="T9" fmla="*/ 0 h 11"/>
              <a:gd name="T10" fmla="*/ 0 w 10"/>
              <a:gd name="T11" fmla="*/ 0 h 11"/>
              <a:gd name="T12" fmla="*/ 0 60000 65536"/>
              <a:gd name="T13" fmla="*/ 0 60000 65536"/>
              <a:gd name="T14" fmla="*/ 0 60000 65536"/>
              <a:gd name="T15" fmla="*/ 0 60000 65536"/>
              <a:gd name="T16" fmla="*/ 0 60000 65536"/>
              <a:gd name="T17" fmla="*/ 0 60000 65536"/>
              <a:gd name="T18" fmla="*/ 0 w 10"/>
              <a:gd name="T19" fmla="*/ 0 h 11"/>
              <a:gd name="T20" fmla="*/ 10 w 10"/>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0" h="11">
                <a:moveTo>
                  <a:pt x="10" y="0"/>
                </a:moveTo>
                <a:lnTo>
                  <a:pt x="6" y="0"/>
                </a:lnTo>
                <a:lnTo>
                  <a:pt x="0" y="5"/>
                </a:lnTo>
                <a:lnTo>
                  <a:pt x="0" y="11"/>
                </a:lnTo>
                <a:lnTo>
                  <a:pt x="6" y="7"/>
                </a:lnTo>
                <a:lnTo>
                  <a:pt x="1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3" name="Freeform 1587"/>
          <p:cNvSpPr>
            <a:spLocks/>
          </p:cNvSpPr>
          <p:nvPr/>
        </p:nvSpPr>
        <p:spPr bwMode="auto">
          <a:xfrm>
            <a:off x="1016000" y="2876550"/>
            <a:ext cx="4763" cy="3175"/>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0" y="5"/>
                </a:moveTo>
                <a:lnTo>
                  <a:pt x="6" y="4"/>
                </a:lnTo>
                <a:lnTo>
                  <a:pt x="13" y="0"/>
                </a:lnTo>
                <a:lnTo>
                  <a:pt x="6" y="1"/>
                </a:lnTo>
                <a:lnTo>
                  <a:pt x="0" y="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4" name="Freeform 1588"/>
          <p:cNvSpPr>
            <a:spLocks/>
          </p:cNvSpPr>
          <p:nvPr/>
        </p:nvSpPr>
        <p:spPr bwMode="auto">
          <a:xfrm>
            <a:off x="1016000" y="2789238"/>
            <a:ext cx="6350" cy="7937"/>
          </a:xfrm>
          <a:custGeom>
            <a:avLst/>
            <a:gdLst>
              <a:gd name="T0" fmla="*/ 0 w 14"/>
              <a:gd name="T1" fmla="*/ 0 h 19"/>
              <a:gd name="T2" fmla="*/ 0 w 14"/>
              <a:gd name="T3" fmla="*/ 0 h 19"/>
              <a:gd name="T4" fmla="*/ 0 w 14"/>
              <a:gd name="T5" fmla="*/ 0 h 19"/>
              <a:gd name="T6" fmla="*/ 0 w 14"/>
              <a:gd name="T7" fmla="*/ 0 h 19"/>
              <a:gd name="T8" fmla="*/ 0 w 14"/>
              <a:gd name="T9" fmla="*/ 0 h 19"/>
              <a:gd name="T10" fmla="*/ 0 w 14"/>
              <a:gd name="T11" fmla="*/ 0 h 19"/>
              <a:gd name="T12" fmla="*/ 0 w 14"/>
              <a:gd name="T13" fmla="*/ 0 h 19"/>
              <a:gd name="T14" fmla="*/ 0 w 14"/>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9"/>
              <a:gd name="T26" fmla="*/ 14 w 14"/>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9">
                <a:moveTo>
                  <a:pt x="14" y="1"/>
                </a:moveTo>
                <a:lnTo>
                  <a:pt x="13" y="0"/>
                </a:lnTo>
                <a:lnTo>
                  <a:pt x="6" y="6"/>
                </a:lnTo>
                <a:lnTo>
                  <a:pt x="0" y="11"/>
                </a:lnTo>
                <a:lnTo>
                  <a:pt x="1" y="19"/>
                </a:lnTo>
                <a:lnTo>
                  <a:pt x="7" y="14"/>
                </a:lnTo>
                <a:lnTo>
                  <a:pt x="13" y="7"/>
                </a:lnTo>
                <a:lnTo>
                  <a:pt x="14"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5" name="Freeform 1589"/>
          <p:cNvSpPr>
            <a:spLocks/>
          </p:cNvSpPr>
          <p:nvPr/>
        </p:nvSpPr>
        <p:spPr bwMode="auto">
          <a:xfrm>
            <a:off x="1016000" y="2886075"/>
            <a:ext cx="9525" cy="3175"/>
          </a:xfrm>
          <a:custGeom>
            <a:avLst/>
            <a:gdLst>
              <a:gd name="T0" fmla="*/ 0 w 19"/>
              <a:gd name="T1" fmla="*/ 0 h 7"/>
              <a:gd name="T2" fmla="*/ 0 w 19"/>
              <a:gd name="T3" fmla="*/ 0 h 7"/>
              <a:gd name="T4" fmla="*/ 0 w 19"/>
              <a:gd name="T5" fmla="*/ 0 h 7"/>
              <a:gd name="T6" fmla="*/ 0 w 19"/>
              <a:gd name="T7" fmla="*/ 0 h 7"/>
              <a:gd name="T8" fmla="*/ 0 w 19"/>
              <a:gd name="T9" fmla="*/ 0 h 7"/>
              <a:gd name="T10" fmla="*/ 0 w 19"/>
              <a:gd name="T11" fmla="*/ 0 h 7"/>
              <a:gd name="T12" fmla="*/ 0 60000 65536"/>
              <a:gd name="T13" fmla="*/ 0 60000 65536"/>
              <a:gd name="T14" fmla="*/ 0 60000 65536"/>
              <a:gd name="T15" fmla="*/ 0 60000 65536"/>
              <a:gd name="T16" fmla="*/ 0 60000 65536"/>
              <a:gd name="T17" fmla="*/ 0 60000 65536"/>
              <a:gd name="T18" fmla="*/ 0 w 19"/>
              <a:gd name="T19" fmla="*/ 0 h 7"/>
              <a:gd name="T20" fmla="*/ 19 w 19"/>
              <a:gd name="T21" fmla="*/ 7 h 7"/>
            </a:gdLst>
            <a:ahLst/>
            <a:cxnLst>
              <a:cxn ang="T12">
                <a:pos x="T0" y="T1"/>
              </a:cxn>
              <a:cxn ang="T13">
                <a:pos x="T2" y="T3"/>
              </a:cxn>
              <a:cxn ang="T14">
                <a:pos x="T4" y="T5"/>
              </a:cxn>
              <a:cxn ang="T15">
                <a:pos x="T6" y="T7"/>
              </a:cxn>
              <a:cxn ang="T16">
                <a:pos x="T8" y="T9"/>
              </a:cxn>
              <a:cxn ang="T17">
                <a:pos x="T10" y="T11"/>
              </a:cxn>
            </a:cxnLst>
            <a:rect l="T18" t="T19" r="T20" b="T21"/>
            <a:pathLst>
              <a:path w="19" h="7">
                <a:moveTo>
                  <a:pt x="19" y="0"/>
                </a:moveTo>
                <a:lnTo>
                  <a:pt x="12" y="2"/>
                </a:lnTo>
                <a:lnTo>
                  <a:pt x="0" y="6"/>
                </a:lnTo>
                <a:lnTo>
                  <a:pt x="5" y="7"/>
                </a:lnTo>
                <a:lnTo>
                  <a:pt x="12" y="7"/>
                </a:lnTo>
                <a:lnTo>
                  <a:pt x="1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6" name="Freeform 1590"/>
          <p:cNvSpPr>
            <a:spLocks/>
          </p:cNvSpPr>
          <p:nvPr/>
        </p:nvSpPr>
        <p:spPr bwMode="auto">
          <a:xfrm>
            <a:off x="1017588" y="2762250"/>
            <a:ext cx="1587" cy="4763"/>
          </a:xfrm>
          <a:custGeom>
            <a:avLst/>
            <a:gdLst>
              <a:gd name="T0" fmla="*/ 0 w 7"/>
              <a:gd name="T1" fmla="*/ 0 h 8"/>
              <a:gd name="T2" fmla="*/ 0 w 7"/>
              <a:gd name="T3" fmla="*/ 0 h 8"/>
              <a:gd name="T4" fmla="*/ 0 w 7"/>
              <a:gd name="T5" fmla="*/ 0 h 8"/>
              <a:gd name="T6" fmla="*/ 0 w 7"/>
              <a:gd name="T7" fmla="*/ 0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7" y="1"/>
                </a:moveTo>
                <a:lnTo>
                  <a:pt x="6" y="0"/>
                </a:lnTo>
                <a:lnTo>
                  <a:pt x="0" y="8"/>
                </a:lnTo>
                <a:lnTo>
                  <a:pt x="7"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7" name="Freeform 1591"/>
          <p:cNvSpPr>
            <a:spLocks/>
          </p:cNvSpPr>
          <p:nvPr/>
        </p:nvSpPr>
        <p:spPr bwMode="auto">
          <a:xfrm>
            <a:off x="1017588" y="2830513"/>
            <a:ext cx="6350" cy="3175"/>
          </a:xfrm>
          <a:custGeom>
            <a:avLst/>
            <a:gdLst>
              <a:gd name="T0" fmla="*/ 0 w 12"/>
              <a:gd name="T1" fmla="*/ 0 h 7"/>
              <a:gd name="T2" fmla="*/ 0 w 12"/>
              <a:gd name="T3" fmla="*/ 0 h 7"/>
              <a:gd name="T4" fmla="*/ 0 w 12"/>
              <a:gd name="T5" fmla="*/ 0 h 7"/>
              <a:gd name="T6" fmla="*/ 0 w 12"/>
              <a:gd name="T7" fmla="*/ 0 h 7"/>
              <a:gd name="T8" fmla="*/ 0 w 12"/>
              <a:gd name="T9" fmla="*/ 0 h 7"/>
              <a:gd name="T10" fmla="*/ 0 60000 65536"/>
              <a:gd name="T11" fmla="*/ 0 60000 65536"/>
              <a:gd name="T12" fmla="*/ 0 60000 65536"/>
              <a:gd name="T13" fmla="*/ 0 60000 65536"/>
              <a:gd name="T14" fmla="*/ 0 60000 65536"/>
              <a:gd name="T15" fmla="*/ 0 w 12"/>
              <a:gd name="T16" fmla="*/ 0 h 7"/>
              <a:gd name="T17" fmla="*/ 12 w 12"/>
              <a:gd name="T18" fmla="*/ 7 h 7"/>
            </a:gdLst>
            <a:ahLst/>
            <a:cxnLst>
              <a:cxn ang="T10">
                <a:pos x="T0" y="T1"/>
              </a:cxn>
              <a:cxn ang="T11">
                <a:pos x="T2" y="T3"/>
              </a:cxn>
              <a:cxn ang="T12">
                <a:pos x="T4" y="T5"/>
              </a:cxn>
              <a:cxn ang="T13">
                <a:pos x="T6" y="T7"/>
              </a:cxn>
              <a:cxn ang="T14">
                <a:pos x="T8" y="T9"/>
              </a:cxn>
            </a:cxnLst>
            <a:rect l="T15" t="T16" r="T17" b="T18"/>
            <a:pathLst>
              <a:path w="12" h="7">
                <a:moveTo>
                  <a:pt x="6" y="0"/>
                </a:moveTo>
                <a:lnTo>
                  <a:pt x="0" y="7"/>
                </a:lnTo>
                <a:lnTo>
                  <a:pt x="6" y="7"/>
                </a:lnTo>
                <a:lnTo>
                  <a:pt x="12" y="1"/>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8" name="Freeform 1592"/>
          <p:cNvSpPr>
            <a:spLocks/>
          </p:cNvSpPr>
          <p:nvPr/>
        </p:nvSpPr>
        <p:spPr bwMode="auto">
          <a:xfrm>
            <a:off x="1017588" y="2878138"/>
            <a:ext cx="12700" cy="7937"/>
          </a:xfrm>
          <a:custGeom>
            <a:avLst/>
            <a:gdLst>
              <a:gd name="T0" fmla="*/ 0 w 27"/>
              <a:gd name="T1" fmla="*/ 0 h 15"/>
              <a:gd name="T2" fmla="*/ 0 w 27"/>
              <a:gd name="T3" fmla="*/ 0 h 15"/>
              <a:gd name="T4" fmla="*/ 0 w 27"/>
              <a:gd name="T5" fmla="*/ 0 h 15"/>
              <a:gd name="T6" fmla="*/ 0 w 27"/>
              <a:gd name="T7" fmla="*/ 0 h 15"/>
              <a:gd name="T8" fmla="*/ 0 w 27"/>
              <a:gd name="T9" fmla="*/ 0 h 15"/>
              <a:gd name="T10" fmla="*/ 0 w 27"/>
              <a:gd name="T11" fmla="*/ 0 h 15"/>
              <a:gd name="T12" fmla="*/ 0 w 27"/>
              <a:gd name="T13" fmla="*/ 0 h 15"/>
              <a:gd name="T14" fmla="*/ 0 w 27"/>
              <a:gd name="T15" fmla="*/ 0 h 15"/>
              <a:gd name="T16" fmla="*/ 0 w 27"/>
              <a:gd name="T17" fmla="*/ 0 h 15"/>
              <a:gd name="T18" fmla="*/ 0 w 27"/>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15"/>
              <a:gd name="T32" fmla="*/ 27 w 2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15">
                <a:moveTo>
                  <a:pt x="27" y="0"/>
                </a:moveTo>
                <a:lnTo>
                  <a:pt x="24" y="0"/>
                </a:lnTo>
                <a:lnTo>
                  <a:pt x="18" y="2"/>
                </a:lnTo>
                <a:lnTo>
                  <a:pt x="7" y="7"/>
                </a:lnTo>
                <a:lnTo>
                  <a:pt x="0" y="14"/>
                </a:lnTo>
                <a:lnTo>
                  <a:pt x="7" y="15"/>
                </a:lnTo>
                <a:lnTo>
                  <a:pt x="13" y="14"/>
                </a:lnTo>
                <a:lnTo>
                  <a:pt x="19" y="11"/>
                </a:lnTo>
                <a:lnTo>
                  <a:pt x="24" y="7"/>
                </a:lnTo>
                <a:lnTo>
                  <a:pt x="2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59" name="Freeform 1593"/>
          <p:cNvSpPr>
            <a:spLocks/>
          </p:cNvSpPr>
          <p:nvPr/>
        </p:nvSpPr>
        <p:spPr bwMode="auto">
          <a:xfrm>
            <a:off x="1017588" y="2879725"/>
            <a:ext cx="4762" cy="1588"/>
          </a:xfrm>
          <a:custGeom>
            <a:avLst/>
            <a:gdLst>
              <a:gd name="T0" fmla="*/ 0 w 8"/>
              <a:gd name="T1" fmla="*/ 0 h 4"/>
              <a:gd name="T2" fmla="*/ 0 w 8"/>
              <a:gd name="T3" fmla="*/ 0 h 4"/>
              <a:gd name="T4" fmla="*/ 0 w 8"/>
              <a:gd name="T5" fmla="*/ 0 h 4"/>
              <a:gd name="T6" fmla="*/ 0 w 8"/>
              <a:gd name="T7" fmla="*/ 0 h 4"/>
              <a:gd name="T8" fmla="*/ 0 60000 65536"/>
              <a:gd name="T9" fmla="*/ 0 60000 65536"/>
              <a:gd name="T10" fmla="*/ 0 60000 65536"/>
              <a:gd name="T11" fmla="*/ 0 60000 65536"/>
              <a:gd name="T12" fmla="*/ 0 w 8"/>
              <a:gd name="T13" fmla="*/ 0 h 4"/>
              <a:gd name="T14" fmla="*/ 8 w 8"/>
              <a:gd name="T15" fmla="*/ 4 h 4"/>
            </a:gdLst>
            <a:ahLst/>
            <a:cxnLst>
              <a:cxn ang="T8">
                <a:pos x="T0" y="T1"/>
              </a:cxn>
              <a:cxn ang="T9">
                <a:pos x="T2" y="T3"/>
              </a:cxn>
              <a:cxn ang="T10">
                <a:pos x="T4" y="T5"/>
              </a:cxn>
              <a:cxn ang="T11">
                <a:pos x="T6" y="T7"/>
              </a:cxn>
            </a:cxnLst>
            <a:rect l="T12" t="T13" r="T14" b="T15"/>
            <a:pathLst>
              <a:path w="8" h="4">
                <a:moveTo>
                  <a:pt x="0" y="0"/>
                </a:moveTo>
                <a:lnTo>
                  <a:pt x="0" y="4"/>
                </a:lnTo>
                <a:lnTo>
                  <a:pt x="8"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0" name="Freeform 1594"/>
          <p:cNvSpPr>
            <a:spLocks/>
          </p:cNvSpPr>
          <p:nvPr/>
        </p:nvSpPr>
        <p:spPr bwMode="auto">
          <a:xfrm>
            <a:off x="1019175" y="2787650"/>
            <a:ext cx="1588" cy="3175"/>
          </a:xfrm>
          <a:custGeom>
            <a:avLst/>
            <a:gdLst>
              <a:gd name="T0" fmla="*/ 500566144 w 2"/>
              <a:gd name="T1" fmla="*/ 0 h 6"/>
              <a:gd name="T2" fmla="*/ 500566144 w 2"/>
              <a:gd name="T3" fmla="*/ 0 h 6"/>
              <a:gd name="T4" fmla="*/ 0 w 2"/>
              <a:gd name="T5" fmla="*/ 0 h 6"/>
              <a:gd name="T6" fmla="*/ 500566144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2" y="0"/>
                </a:moveTo>
                <a:lnTo>
                  <a:pt x="1" y="0"/>
                </a:lnTo>
                <a:lnTo>
                  <a:pt x="0" y="6"/>
                </a:lnTo>
                <a:lnTo>
                  <a:pt x="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1" name="Freeform 1595"/>
          <p:cNvSpPr>
            <a:spLocks/>
          </p:cNvSpPr>
          <p:nvPr/>
        </p:nvSpPr>
        <p:spPr bwMode="auto">
          <a:xfrm>
            <a:off x="1020763" y="2820988"/>
            <a:ext cx="4762" cy="4762"/>
          </a:xfrm>
          <a:custGeom>
            <a:avLst/>
            <a:gdLst>
              <a:gd name="T0" fmla="*/ 0 w 11"/>
              <a:gd name="T1" fmla="*/ 0 h 9"/>
              <a:gd name="T2" fmla="*/ 0 w 11"/>
              <a:gd name="T3" fmla="*/ 0 h 9"/>
              <a:gd name="T4" fmla="*/ 0 w 11"/>
              <a:gd name="T5" fmla="*/ 0 h 9"/>
              <a:gd name="T6" fmla="*/ 0 w 11"/>
              <a:gd name="T7" fmla="*/ 0 h 9"/>
              <a:gd name="T8" fmla="*/ 0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11" y="0"/>
                </a:moveTo>
                <a:lnTo>
                  <a:pt x="6" y="2"/>
                </a:lnTo>
                <a:lnTo>
                  <a:pt x="0" y="9"/>
                </a:lnTo>
                <a:lnTo>
                  <a:pt x="7" y="7"/>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2" name="Freeform 1596"/>
          <p:cNvSpPr>
            <a:spLocks/>
          </p:cNvSpPr>
          <p:nvPr/>
        </p:nvSpPr>
        <p:spPr bwMode="auto">
          <a:xfrm>
            <a:off x="1020763" y="2824163"/>
            <a:ext cx="4762" cy="4762"/>
          </a:xfrm>
          <a:custGeom>
            <a:avLst/>
            <a:gdLst>
              <a:gd name="T0" fmla="*/ 0 w 9"/>
              <a:gd name="T1" fmla="*/ 0 h 9"/>
              <a:gd name="T2" fmla="*/ 0 w 9"/>
              <a:gd name="T3" fmla="*/ 0 h 9"/>
              <a:gd name="T4" fmla="*/ 0 w 9"/>
              <a:gd name="T5" fmla="*/ 0 h 9"/>
              <a:gd name="T6" fmla="*/ 0 w 9"/>
              <a:gd name="T7" fmla="*/ 0 h 9"/>
              <a:gd name="T8" fmla="*/ 0 w 9"/>
              <a:gd name="T9" fmla="*/ 0 h 9"/>
              <a:gd name="T10" fmla="*/ 0 w 9"/>
              <a:gd name="T11" fmla="*/ 0 h 9"/>
              <a:gd name="T12" fmla="*/ 0 60000 65536"/>
              <a:gd name="T13" fmla="*/ 0 60000 65536"/>
              <a:gd name="T14" fmla="*/ 0 60000 65536"/>
              <a:gd name="T15" fmla="*/ 0 60000 65536"/>
              <a:gd name="T16" fmla="*/ 0 60000 65536"/>
              <a:gd name="T17" fmla="*/ 0 60000 65536"/>
              <a:gd name="T18" fmla="*/ 0 w 9"/>
              <a:gd name="T19" fmla="*/ 0 h 9"/>
              <a:gd name="T20" fmla="*/ 9 w 9"/>
              <a:gd name="T21" fmla="*/ 9 h 9"/>
            </a:gdLst>
            <a:ahLst/>
            <a:cxnLst>
              <a:cxn ang="T12">
                <a:pos x="T0" y="T1"/>
              </a:cxn>
              <a:cxn ang="T13">
                <a:pos x="T2" y="T3"/>
              </a:cxn>
              <a:cxn ang="T14">
                <a:pos x="T4" y="T5"/>
              </a:cxn>
              <a:cxn ang="T15">
                <a:pos x="T6" y="T7"/>
              </a:cxn>
              <a:cxn ang="T16">
                <a:pos x="T8" y="T9"/>
              </a:cxn>
              <a:cxn ang="T17">
                <a:pos x="T10" y="T11"/>
              </a:cxn>
            </a:cxnLst>
            <a:rect l="T18" t="T19" r="T20" b="T21"/>
            <a:pathLst>
              <a:path w="9" h="9">
                <a:moveTo>
                  <a:pt x="9" y="1"/>
                </a:moveTo>
                <a:lnTo>
                  <a:pt x="6" y="0"/>
                </a:lnTo>
                <a:lnTo>
                  <a:pt x="0" y="2"/>
                </a:lnTo>
                <a:lnTo>
                  <a:pt x="1" y="9"/>
                </a:lnTo>
                <a:lnTo>
                  <a:pt x="7" y="8"/>
                </a:lnTo>
                <a:lnTo>
                  <a:pt x="9"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3" name="Freeform 1597"/>
          <p:cNvSpPr>
            <a:spLocks/>
          </p:cNvSpPr>
          <p:nvPr/>
        </p:nvSpPr>
        <p:spPr bwMode="auto">
          <a:xfrm>
            <a:off x="1023938" y="2805113"/>
            <a:ext cx="4762" cy="6350"/>
          </a:xfrm>
          <a:custGeom>
            <a:avLst/>
            <a:gdLst>
              <a:gd name="T0" fmla="*/ 0 w 8"/>
              <a:gd name="T1" fmla="*/ 0 h 13"/>
              <a:gd name="T2" fmla="*/ 0 w 8"/>
              <a:gd name="T3" fmla="*/ 0 h 13"/>
              <a:gd name="T4" fmla="*/ 0 w 8"/>
              <a:gd name="T5" fmla="*/ 0 h 13"/>
              <a:gd name="T6" fmla="*/ 0 w 8"/>
              <a:gd name="T7" fmla="*/ 0 h 13"/>
              <a:gd name="T8" fmla="*/ 0 w 8"/>
              <a:gd name="T9" fmla="*/ 0 h 13"/>
              <a:gd name="T10" fmla="*/ 0 60000 65536"/>
              <a:gd name="T11" fmla="*/ 0 60000 65536"/>
              <a:gd name="T12" fmla="*/ 0 60000 65536"/>
              <a:gd name="T13" fmla="*/ 0 60000 65536"/>
              <a:gd name="T14" fmla="*/ 0 60000 65536"/>
              <a:gd name="T15" fmla="*/ 0 w 8"/>
              <a:gd name="T16" fmla="*/ 0 h 13"/>
              <a:gd name="T17" fmla="*/ 8 w 8"/>
              <a:gd name="T18" fmla="*/ 13 h 13"/>
            </a:gdLst>
            <a:ahLst/>
            <a:cxnLst>
              <a:cxn ang="T10">
                <a:pos x="T0" y="T1"/>
              </a:cxn>
              <a:cxn ang="T11">
                <a:pos x="T2" y="T3"/>
              </a:cxn>
              <a:cxn ang="T12">
                <a:pos x="T4" y="T5"/>
              </a:cxn>
              <a:cxn ang="T13">
                <a:pos x="T6" y="T7"/>
              </a:cxn>
              <a:cxn ang="T14">
                <a:pos x="T8" y="T9"/>
              </a:cxn>
            </a:cxnLst>
            <a:rect l="T15" t="T16" r="T17" b="T18"/>
            <a:pathLst>
              <a:path w="8" h="13">
                <a:moveTo>
                  <a:pt x="8" y="0"/>
                </a:moveTo>
                <a:lnTo>
                  <a:pt x="3" y="6"/>
                </a:lnTo>
                <a:lnTo>
                  <a:pt x="0" y="13"/>
                </a:lnTo>
                <a:lnTo>
                  <a:pt x="6" y="6"/>
                </a:lnTo>
                <a:lnTo>
                  <a:pt x="8"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4" name="Freeform 1598"/>
          <p:cNvSpPr>
            <a:spLocks/>
          </p:cNvSpPr>
          <p:nvPr/>
        </p:nvSpPr>
        <p:spPr bwMode="auto">
          <a:xfrm>
            <a:off x="1008063" y="2819400"/>
            <a:ext cx="6350" cy="4763"/>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60000 65536"/>
              <a:gd name="T15" fmla="*/ 0 60000 65536"/>
              <a:gd name="T16" fmla="*/ 0 60000 65536"/>
              <a:gd name="T17" fmla="*/ 0 60000 65536"/>
              <a:gd name="T18" fmla="*/ 0 60000 65536"/>
              <a:gd name="T19" fmla="*/ 0 60000 65536"/>
              <a:gd name="T20" fmla="*/ 0 60000 65536"/>
              <a:gd name="T21" fmla="*/ 0 w 11"/>
              <a:gd name="T22" fmla="*/ 0 h 13"/>
              <a:gd name="T23" fmla="*/ 11 w 1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3">
                <a:moveTo>
                  <a:pt x="11" y="2"/>
                </a:moveTo>
                <a:lnTo>
                  <a:pt x="6" y="8"/>
                </a:lnTo>
                <a:lnTo>
                  <a:pt x="0" y="13"/>
                </a:lnTo>
                <a:lnTo>
                  <a:pt x="0" y="7"/>
                </a:lnTo>
                <a:lnTo>
                  <a:pt x="5" y="0"/>
                </a:lnTo>
                <a:lnTo>
                  <a:pt x="11" y="0"/>
                </a:lnTo>
                <a:lnTo>
                  <a:pt x="11" y="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5" name="Freeform 1599"/>
          <p:cNvSpPr>
            <a:spLocks/>
          </p:cNvSpPr>
          <p:nvPr/>
        </p:nvSpPr>
        <p:spPr bwMode="auto">
          <a:xfrm>
            <a:off x="1012825" y="2814638"/>
            <a:ext cx="7938" cy="6350"/>
          </a:xfrm>
          <a:custGeom>
            <a:avLst/>
            <a:gdLst>
              <a:gd name="T0" fmla="*/ 0 w 19"/>
              <a:gd name="T1" fmla="*/ 0 h 16"/>
              <a:gd name="T2" fmla="*/ 0 w 19"/>
              <a:gd name="T3" fmla="*/ 0 h 16"/>
              <a:gd name="T4" fmla="*/ 0 w 19"/>
              <a:gd name="T5" fmla="*/ 0 h 16"/>
              <a:gd name="T6" fmla="*/ 0 w 19"/>
              <a:gd name="T7" fmla="*/ 0 h 16"/>
              <a:gd name="T8" fmla="*/ 0 w 19"/>
              <a:gd name="T9" fmla="*/ 0 h 16"/>
              <a:gd name="T10" fmla="*/ 0 w 19"/>
              <a:gd name="T11" fmla="*/ 0 h 16"/>
              <a:gd name="T12" fmla="*/ 0 w 19"/>
              <a:gd name="T13" fmla="*/ 0 h 16"/>
              <a:gd name="T14" fmla="*/ 0 w 19"/>
              <a:gd name="T15" fmla="*/ 0 h 16"/>
              <a:gd name="T16" fmla="*/ 0 w 19"/>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6"/>
              <a:gd name="T29" fmla="*/ 19 w 19"/>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6">
                <a:moveTo>
                  <a:pt x="3" y="13"/>
                </a:moveTo>
                <a:lnTo>
                  <a:pt x="0" y="12"/>
                </a:lnTo>
                <a:lnTo>
                  <a:pt x="4" y="5"/>
                </a:lnTo>
                <a:lnTo>
                  <a:pt x="16" y="2"/>
                </a:lnTo>
                <a:lnTo>
                  <a:pt x="19" y="0"/>
                </a:lnTo>
                <a:lnTo>
                  <a:pt x="16" y="7"/>
                </a:lnTo>
                <a:lnTo>
                  <a:pt x="12" y="13"/>
                </a:lnTo>
                <a:lnTo>
                  <a:pt x="6" y="16"/>
                </a:lnTo>
                <a:lnTo>
                  <a:pt x="3" y="1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6" name="Freeform 1600"/>
          <p:cNvSpPr>
            <a:spLocks/>
          </p:cNvSpPr>
          <p:nvPr/>
        </p:nvSpPr>
        <p:spPr bwMode="auto">
          <a:xfrm>
            <a:off x="930275" y="2760663"/>
            <a:ext cx="53975" cy="71437"/>
          </a:xfrm>
          <a:custGeom>
            <a:avLst/>
            <a:gdLst>
              <a:gd name="T0" fmla="*/ 0 w 113"/>
              <a:gd name="T1" fmla="*/ 0 h 153"/>
              <a:gd name="T2" fmla="*/ 0 w 113"/>
              <a:gd name="T3" fmla="*/ 0 h 153"/>
              <a:gd name="T4" fmla="*/ 0 w 113"/>
              <a:gd name="T5" fmla="*/ 0 h 153"/>
              <a:gd name="T6" fmla="*/ 0 w 113"/>
              <a:gd name="T7" fmla="*/ 0 h 153"/>
              <a:gd name="T8" fmla="*/ 0 w 113"/>
              <a:gd name="T9" fmla="*/ 0 h 153"/>
              <a:gd name="T10" fmla="*/ 0 w 113"/>
              <a:gd name="T11" fmla="*/ 0 h 153"/>
              <a:gd name="T12" fmla="*/ 0 w 113"/>
              <a:gd name="T13" fmla="*/ 0 h 153"/>
              <a:gd name="T14" fmla="*/ 0 w 113"/>
              <a:gd name="T15" fmla="*/ 0 h 153"/>
              <a:gd name="T16" fmla="*/ 0 w 113"/>
              <a:gd name="T17" fmla="*/ 0 h 153"/>
              <a:gd name="T18" fmla="*/ 0 w 113"/>
              <a:gd name="T19" fmla="*/ 0 h 153"/>
              <a:gd name="T20" fmla="*/ 0 w 113"/>
              <a:gd name="T21" fmla="*/ 0 h 153"/>
              <a:gd name="T22" fmla="*/ 0 w 113"/>
              <a:gd name="T23" fmla="*/ 0 h 153"/>
              <a:gd name="T24" fmla="*/ 0 w 113"/>
              <a:gd name="T25" fmla="*/ 0 h 153"/>
              <a:gd name="T26" fmla="*/ 0 w 113"/>
              <a:gd name="T27" fmla="*/ 0 h 153"/>
              <a:gd name="T28" fmla="*/ 0 w 113"/>
              <a:gd name="T29" fmla="*/ 0 h 153"/>
              <a:gd name="T30" fmla="*/ 0 w 113"/>
              <a:gd name="T31" fmla="*/ 0 h 153"/>
              <a:gd name="T32" fmla="*/ 0 w 113"/>
              <a:gd name="T33" fmla="*/ 0 h 153"/>
              <a:gd name="T34" fmla="*/ 0 w 113"/>
              <a:gd name="T35" fmla="*/ 0 h 153"/>
              <a:gd name="T36" fmla="*/ 0 w 113"/>
              <a:gd name="T37" fmla="*/ 0 h 153"/>
              <a:gd name="T38" fmla="*/ 0 w 113"/>
              <a:gd name="T39" fmla="*/ 0 h 153"/>
              <a:gd name="T40" fmla="*/ 0 w 113"/>
              <a:gd name="T41" fmla="*/ 0 h 153"/>
              <a:gd name="T42" fmla="*/ 0 w 113"/>
              <a:gd name="T43" fmla="*/ 0 h 153"/>
              <a:gd name="T44" fmla="*/ 0 w 113"/>
              <a:gd name="T45" fmla="*/ 0 h 153"/>
              <a:gd name="T46" fmla="*/ 0 w 113"/>
              <a:gd name="T47" fmla="*/ 0 h 153"/>
              <a:gd name="T48" fmla="*/ 0 w 113"/>
              <a:gd name="T49" fmla="*/ 0 h 153"/>
              <a:gd name="T50" fmla="*/ 0 w 113"/>
              <a:gd name="T51" fmla="*/ 0 h 153"/>
              <a:gd name="T52" fmla="*/ 0 w 113"/>
              <a:gd name="T53" fmla="*/ 0 h 153"/>
              <a:gd name="T54" fmla="*/ 0 w 113"/>
              <a:gd name="T55" fmla="*/ 0 h 153"/>
              <a:gd name="T56" fmla="*/ 0 w 113"/>
              <a:gd name="T57" fmla="*/ 0 h 153"/>
              <a:gd name="T58" fmla="*/ 0 w 113"/>
              <a:gd name="T59" fmla="*/ 0 h 153"/>
              <a:gd name="T60" fmla="*/ 0 w 113"/>
              <a:gd name="T61" fmla="*/ 0 h 153"/>
              <a:gd name="T62" fmla="*/ 0 w 113"/>
              <a:gd name="T63" fmla="*/ 0 h 153"/>
              <a:gd name="T64" fmla="*/ 0 w 113"/>
              <a:gd name="T65" fmla="*/ 0 h 153"/>
              <a:gd name="T66" fmla="*/ 0 w 113"/>
              <a:gd name="T67" fmla="*/ 0 h 153"/>
              <a:gd name="T68" fmla="*/ 0 w 113"/>
              <a:gd name="T69" fmla="*/ 0 h 153"/>
              <a:gd name="T70" fmla="*/ 0 w 113"/>
              <a:gd name="T71" fmla="*/ 0 h 153"/>
              <a:gd name="T72" fmla="*/ 0 w 113"/>
              <a:gd name="T73" fmla="*/ 0 h 153"/>
              <a:gd name="T74" fmla="*/ 0 w 113"/>
              <a:gd name="T75" fmla="*/ 0 h 153"/>
              <a:gd name="T76" fmla="*/ 0 w 113"/>
              <a:gd name="T77" fmla="*/ 0 h 153"/>
              <a:gd name="T78" fmla="*/ 0 w 113"/>
              <a:gd name="T79" fmla="*/ 0 h 153"/>
              <a:gd name="T80" fmla="*/ 0 w 113"/>
              <a:gd name="T81" fmla="*/ 0 h 153"/>
              <a:gd name="T82" fmla="*/ 0 w 113"/>
              <a:gd name="T83" fmla="*/ 0 h 153"/>
              <a:gd name="T84" fmla="*/ 0 w 113"/>
              <a:gd name="T85" fmla="*/ 0 h 153"/>
              <a:gd name="T86" fmla="*/ 0 w 113"/>
              <a:gd name="T87" fmla="*/ 0 h 153"/>
              <a:gd name="T88" fmla="*/ 0 w 113"/>
              <a:gd name="T89" fmla="*/ 0 h 153"/>
              <a:gd name="T90" fmla="*/ 0 w 113"/>
              <a:gd name="T91" fmla="*/ 0 h 153"/>
              <a:gd name="T92" fmla="*/ 0 w 113"/>
              <a:gd name="T93" fmla="*/ 0 h 153"/>
              <a:gd name="T94" fmla="*/ 0 w 113"/>
              <a:gd name="T95" fmla="*/ 0 h 153"/>
              <a:gd name="T96" fmla="*/ 0 w 113"/>
              <a:gd name="T97" fmla="*/ 0 h 1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153"/>
              <a:gd name="T149" fmla="*/ 113 w 113"/>
              <a:gd name="T150" fmla="*/ 153 h 1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153">
                <a:moveTo>
                  <a:pt x="15" y="42"/>
                </a:moveTo>
                <a:lnTo>
                  <a:pt x="9" y="43"/>
                </a:lnTo>
                <a:lnTo>
                  <a:pt x="11" y="49"/>
                </a:lnTo>
                <a:lnTo>
                  <a:pt x="17" y="52"/>
                </a:lnTo>
                <a:lnTo>
                  <a:pt x="21" y="59"/>
                </a:lnTo>
                <a:lnTo>
                  <a:pt x="16" y="60"/>
                </a:lnTo>
                <a:lnTo>
                  <a:pt x="9" y="60"/>
                </a:lnTo>
                <a:lnTo>
                  <a:pt x="15" y="61"/>
                </a:lnTo>
                <a:lnTo>
                  <a:pt x="9" y="66"/>
                </a:lnTo>
                <a:lnTo>
                  <a:pt x="3" y="68"/>
                </a:lnTo>
                <a:lnTo>
                  <a:pt x="9" y="69"/>
                </a:lnTo>
                <a:lnTo>
                  <a:pt x="10" y="77"/>
                </a:lnTo>
                <a:lnTo>
                  <a:pt x="16" y="75"/>
                </a:lnTo>
                <a:lnTo>
                  <a:pt x="19" y="75"/>
                </a:lnTo>
                <a:lnTo>
                  <a:pt x="13" y="77"/>
                </a:lnTo>
                <a:lnTo>
                  <a:pt x="6" y="77"/>
                </a:lnTo>
                <a:lnTo>
                  <a:pt x="0" y="84"/>
                </a:lnTo>
                <a:lnTo>
                  <a:pt x="6" y="85"/>
                </a:lnTo>
                <a:lnTo>
                  <a:pt x="13" y="85"/>
                </a:lnTo>
                <a:lnTo>
                  <a:pt x="19" y="87"/>
                </a:lnTo>
                <a:lnTo>
                  <a:pt x="13" y="91"/>
                </a:lnTo>
                <a:lnTo>
                  <a:pt x="6" y="91"/>
                </a:lnTo>
                <a:lnTo>
                  <a:pt x="4" y="99"/>
                </a:lnTo>
                <a:lnTo>
                  <a:pt x="3" y="105"/>
                </a:lnTo>
                <a:lnTo>
                  <a:pt x="10" y="103"/>
                </a:lnTo>
                <a:lnTo>
                  <a:pt x="4" y="109"/>
                </a:lnTo>
                <a:lnTo>
                  <a:pt x="7" y="117"/>
                </a:lnTo>
                <a:lnTo>
                  <a:pt x="9" y="124"/>
                </a:lnTo>
                <a:lnTo>
                  <a:pt x="12" y="130"/>
                </a:lnTo>
                <a:lnTo>
                  <a:pt x="11" y="138"/>
                </a:lnTo>
                <a:lnTo>
                  <a:pt x="12" y="143"/>
                </a:lnTo>
                <a:lnTo>
                  <a:pt x="14" y="150"/>
                </a:lnTo>
                <a:lnTo>
                  <a:pt x="20" y="146"/>
                </a:lnTo>
                <a:lnTo>
                  <a:pt x="17" y="153"/>
                </a:lnTo>
                <a:lnTo>
                  <a:pt x="23" y="150"/>
                </a:lnTo>
                <a:lnTo>
                  <a:pt x="29" y="149"/>
                </a:lnTo>
                <a:lnTo>
                  <a:pt x="28" y="147"/>
                </a:lnTo>
                <a:lnTo>
                  <a:pt x="31" y="140"/>
                </a:lnTo>
                <a:lnTo>
                  <a:pt x="25" y="140"/>
                </a:lnTo>
                <a:lnTo>
                  <a:pt x="21" y="134"/>
                </a:lnTo>
                <a:lnTo>
                  <a:pt x="22" y="126"/>
                </a:lnTo>
                <a:lnTo>
                  <a:pt x="16" y="122"/>
                </a:lnTo>
                <a:lnTo>
                  <a:pt x="20" y="116"/>
                </a:lnTo>
                <a:lnTo>
                  <a:pt x="21" y="109"/>
                </a:lnTo>
                <a:lnTo>
                  <a:pt x="27" y="103"/>
                </a:lnTo>
                <a:lnTo>
                  <a:pt x="25" y="97"/>
                </a:lnTo>
                <a:lnTo>
                  <a:pt x="19" y="97"/>
                </a:lnTo>
                <a:lnTo>
                  <a:pt x="25" y="94"/>
                </a:lnTo>
                <a:lnTo>
                  <a:pt x="28" y="87"/>
                </a:lnTo>
                <a:lnTo>
                  <a:pt x="34" y="83"/>
                </a:lnTo>
                <a:lnTo>
                  <a:pt x="41" y="82"/>
                </a:lnTo>
                <a:lnTo>
                  <a:pt x="47" y="84"/>
                </a:lnTo>
                <a:lnTo>
                  <a:pt x="50" y="77"/>
                </a:lnTo>
                <a:lnTo>
                  <a:pt x="50" y="70"/>
                </a:lnTo>
                <a:lnTo>
                  <a:pt x="44" y="69"/>
                </a:lnTo>
                <a:lnTo>
                  <a:pt x="38" y="73"/>
                </a:lnTo>
                <a:lnTo>
                  <a:pt x="31" y="75"/>
                </a:lnTo>
                <a:lnTo>
                  <a:pt x="25" y="76"/>
                </a:lnTo>
                <a:lnTo>
                  <a:pt x="22" y="75"/>
                </a:lnTo>
                <a:lnTo>
                  <a:pt x="28" y="74"/>
                </a:lnTo>
                <a:lnTo>
                  <a:pt x="35" y="68"/>
                </a:lnTo>
                <a:lnTo>
                  <a:pt x="41" y="68"/>
                </a:lnTo>
                <a:lnTo>
                  <a:pt x="47" y="63"/>
                </a:lnTo>
                <a:lnTo>
                  <a:pt x="53" y="58"/>
                </a:lnTo>
                <a:lnTo>
                  <a:pt x="58" y="51"/>
                </a:lnTo>
                <a:lnTo>
                  <a:pt x="63" y="44"/>
                </a:lnTo>
                <a:lnTo>
                  <a:pt x="70" y="38"/>
                </a:lnTo>
                <a:lnTo>
                  <a:pt x="76" y="33"/>
                </a:lnTo>
                <a:lnTo>
                  <a:pt x="82" y="26"/>
                </a:lnTo>
                <a:lnTo>
                  <a:pt x="88" y="22"/>
                </a:lnTo>
                <a:lnTo>
                  <a:pt x="101" y="14"/>
                </a:lnTo>
                <a:lnTo>
                  <a:pt x="107" y="9"/>
                </a:lnTo>
                <a:lnTo>
                  <a:pt x="113" y="1"/>
                </a:lnTo>
                <a:lnTo>
                  <a:pt x="107" y="4"/>
                </a:lnTo>
                <a:lnTo>
                  <a:pt x="93" y="9"/>
                </a:lnTo>
                <a:lnTo>
                  <a:pt x="87" y="10"/>
                </a:lnTo>
                <a:lnTo>
                  <a:pt x="82" y="10"/>
                </a:lnTo>
                <a:lnTo>
                  <a:pt x="76" y="17"/>
                </a:lnTo>
                <a:lnTo>
                  <a:pt x="73" y="21"/>
                </a:lnTo>
                <a:lnTo>
                  <a:pt x="76" y="14"/>
                </a:lnTo>
                <a:lnTo>
                  <a:pt x="78" y="8"/>
                </a:lnTo>
                <a:lnTo>
                  <a:pt x="71" y="4"/>
                </a:lnTo>
                <a:lnTo>
                  <a:pt x="65" y="8"/>
                </a:lnTo>
                <a:lnTo>
                  <a:pt x="58" y="10"/>
                </a:lnTo>
                <a:lnTo>
                  <a:pt x="52" y="14"/>
                </a:lnTo>
                <a:lnTo>
                  <a:pt x="58" y="9"/>
                </a:lnTo>
                <a:lnTo>
                  <a:pt x="60" y="3"/>
                </a:lnTo>
                <a:lnTo>
                  <a:pt x="55" y="2"/>
                </a:lnTo>
                <a:lnTo>
                  <a:pt x="49" y="3"/>
                </a:lnTo>
                <a:lnTo>
                  <a:pt x="43" y="0"/>
                </a:lnTo>
                <a:lnTo>
                  <a:pt x="36" y="3"/>
                </a:lnTo>
                <a:lnTo>
                  <a:pt x="32" y="10"/>
                </a:lnTo>
                <a:lnTo>
                  <a:pt x="26" y="13"/>
                </a:lnTo>
                <a:lnTo>
                  <a:pt x="20" y="18"/>
                </a:lnTo>
                <a:lnTo>
                  <a:pt x="18" y="26"/>
                </a:lnTo>
                <a:lnTo>
                  <a:pt x="17" y="31"/>
                </a:lnTo>
                <a:lnTo>
                  <a:pt x="15" y="38"/>
                </a:lnTo>
                <a:lnTo>
                  <a:pt x="15" y="4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7" name="Freeform 1601"/>
          <p:cNvSpPr>
            <a:spLocks/>
          </p:cNvSpPr>
          <p:nvPr/>
        </p:nvSpPr>
        <p:spPr bwMode="auto">
          <a:xfrm>
            <a:off x="939800" y="2830513"/>
            <a:ext cx="1588" cy="6350"/>
          </a:xfrm>
          <a:custGeom>
            <a:avLst/>
            <a:gdLst>
              <a:gd name="T0" fmla="*/ 0 w 5"/>
              <a:gd name="T1" fmla="*/ 0 h 12"/>
              <a:gd name="T2" fmla="*/ 0 w 5"/>
              <a:gd name="T3" fmla="*/ 0 h 12"/>
              <a:gd name="T4" fmla="*/ 0 w 5"/>
              <a:gd name="T5" fmla="*/ 0 h 12"/>
              <a:gd name="T6" fmla="*/ 0 w 5"/>
              <a:gd name="T7" fmla="*/ 0 h 12"/>
              <a:gd name="T8" fmla="*/ 0 w 5"/>
              <a:gd name="T9" fmla="*/ 0 h 12"/>
              <a:gd name="T10" fmla="*/ 0 60000 65536"/>
              <a:gd name="T11" fmla="*/ 0 60000 65536"/>
              <a:gd name="T12" fmla="*/ 0 60000 65536"/>
              <a:gd name="T13" fmla="*/ 0 60000 65536"/>
              <a:gd name="T14" fmla="*/ 0 60000 65536"/>
              <a:gd name="T15" fmla="*/ 0 w 5"/>
              <a:gd name="T16" fmla="*/ 0 h 12"/>
              <a:gd name="T17" fmla="*/ 5 w 5"/>
              <a:gd name="T18" fmla="*/ 12 h 12"/>
            </a:gdLst>
            <a:ahLst/>
            <a:cxnLst>
              <a:cxn ang="T10">
                <a:pos x="T0" y="T1"/>
              </a:cxn>
              <a:cxn ang="T11">
                <a:pos x="T2" y="T3"/>
              </a:cxn>
              <a:cxn ang="T12">
                <a:pos x="T4" y="T5"/>
              </a:cxn>
              <a:cxn ang="T13">
                <a:pos x="T6" y="T7"/>
              </a:cxn>
              <a:cxn ang="T14">
                <a:pos x="T8" y="T9"/>
              </a:cxn>
            </a:cxnLst>
            <a:rect l="T15" t="T16" r="T17" b="T18"/>
            <a:pathLst>
              <a:path w="5" h="12">
                <a:moveTo>
                  <a:pt x="5" y="0"/>
                </a:moveTo>
                <a:lnTo>
                  <a:pt x="0" y="4"/>
                </a:lnTo>
                <a:lnTo>
                  <a:pt x="0" y="12"/>
                </a:lnTo>
                <a:lnTo>
                  <a:pt x="5" y="7"/>
                </a:lnTo>
                <a:lnTo>
                  <a:pt x="5"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8" name="Freeform 1602"/>
          <p:cNvSpPr>
            <a:spLocks/>
          </p:cNvSpPr>
          <p:nvPr/>
        </p:nvSpPr>
        <p:spPr bwMode="auto">
          <a:xfrm>
            <a:off x="942975" y="2811463"/>
            <a:ext cx="6350" cy="3175"/>
          </a:xfrm>
          <a:custGeom>
            <a:avLst/>
            <a:gdLst>
              <a:gd name="T0" fmla="*/ 0 w 11"/>
              <a:gd name="T1" fmla="*/ 0 h 6"/>
              <a:gd name="T2" fmla="*/ 0 w 11"/>
              <a:gd name="T3" fmla="*/ 0 h 6"/>
              <a:gd name="T4" fmla="*/ 0 w 11"/>
              <a:gd name="T5" fmla="*/ 0 h 6"/>
              <a:gd name="T6" fmla="*/ 0 w 11"/>
              <a:gd name="T7" fmla="*/ 0 h 6"/>
              <a:gd name="T8" fmla="*/ 0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11" y="0"/>
                </a:moveTo>
                <a:lnTo>
                  <a:pt x="6" y="1"/>
                </a:lnTo>
                <a:lnTo>
                  <a:pt x="0" y="5"/>
                </a:lnTo>
                <a:lnTo>
                  <a:pt x="6" y="6"/>
                </a:lnTo>
                <a:lnTo>
                  <a:pt x="11"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69" name="Freeform 1603"/>
          <p:cNvSpPr>
            <a:spLocks/>
          </p:cNvSpPr>
          <p:nvPr/>
        </p:nvSpPr>
        <p:spPr bwMode="auto">
          <a:xfrm>
            <a:off x="942975" y="2806700"/>
            <a:ext cx="4763" cy="1588"/>
          </a:xfrm>
          <a:custGeom>
            <a:avLst/>
            <a:gdLst>
              <a:gd name="T0" fmla="*/ 0 w 7"/>
              <a:gd name="T1" fmla="*/ 0 h 2"/>
              <a:gd name="T2" fmla="*/ 0 w 7"/>
              <a:gd name="T3" fmla="*/ 0 h 2"/>
              <a:gd name="T4" fmla="*/ 0 w 7"/>
              <a:gd name="T5" fmla="*/ 500566144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6" y="0"/>
                </a:moveTo>
                <a:lnTo>
                  <a:pt x="7" y="0"/>
                </a:lnTo>
                <a:lnTo>
                  <a:pt x="0" y="2"/>
                </a:lnTo>
                <a:lnTo>
                  <a:pt x="6"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0" name="Freeform 1604"/>
          <p:cNvSpPr>
            <a:spLocks/>
          </p:cNvSpPr>
          <p:nvPr/>
        </p:nvSpPr>
        <p:spPr bwMode="auto">
          <a:xfrm>
            <a:off x="942975" y="2798763"/>
            <a:ext cx="7938" cy="6350"/>
          </a:xfrm>
          <a:custGeom>
            <a:avLst/>
            <a:gdLst>
              <a:gd name="T0" fmla="*/ 0 w 18"/>
              <a:gd name="T1" fmla="*/ 0 h 12"/>
              <a:gd name="T2" fmla="*/ 0 w 18"/>
              <a:gd name="T3" fmla="*/ 0 h 12"/>
              <a:gd name="T4" fmla="*/ 0 w 18"/>
              <a:gd name="T5" fmla="*/ 0 h 12"/>
              <a:gd name="T6" fmla="*/ 0 w 18"/>
              <a:gd name="T7" fmla="*/ 0 h 12"/>
              <a:gd name="T8" fmla="*/ 0 w 18"/>
              <a:gd name="T9" fmla="*/ 0 h 12"/>
              <a:gd name="T10" fmla="*/ 0 w 18"/>
              <a:gd name="T11" fmla="*/ 0 h 12"/>
              <a:gd name="T12" fmla="*/ 0 w 18"/>
              <a:gd name="T13" fmla="*/ 0 h 12"/>
              <a:gd name="T14" fmla="*/ 0 60000 65536"/>
              <a:gd name="T15" fmla="*/ 0 60000 65536"/>
              <a:gd name="T16" fmla="*/ 0 60000 65536"/>
              <a:gd name="T17" fmla="*/ 0 60000 65536"/>
              <a:gd name="T18" fmla="*/ 0 60000 65536"/>
              <a:gd name="T19" fmla="*/ 0 60000 65536"/>
              <a:gd name="T20" fmla="*/ 0 60000 65536"/>
              <a:gd name="T21" fmla="*/ 0 w 18"/>
              <a:gd name="T22" fmla="*/ 0 h 12"/>
              <a:gd name="T23" fmla="*/ 18 w 18"/>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2">
                <a:moveTo>
                  <a:pt x="0" y="6"/>
                </a:moveTo>
                <a:lnTo>
                  <a:pt x="6" y="12"/>
                </a:lnTo>
                <a:lnTo>
                  <a:pt x="13" y="9"/>
                </a:lnTo>
                <a:lnTo>
                  <a:pt x="18" y="2"/>
                </a:lnTo>
                <a:lnTo>
                  <a:pt x="12" y="1"/>
                </a:lnTo>
                <a:lnTo>
                  <a:pt x="5" y="0"/>
                </a:lnTo>
                <a:lnTo>
                  <a:pt x="0"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1" name="Freeform 1605"/>
          <p:cNvSpPr>
            <a:spLocks/>
          </p:cNvSpPr>
          <p:nvPr/>
        </p:nvSpPr>
        <p:spPr bwMode="auto">
          <a:xfrm>
            <a:off x="995363" y="2778125"/>
            <a:ext cx="11112" cy="17463"/>
          </a:xfrm>
          <a:custGeom>
            <a:avLst/>
            <a:gdLst>
              <a:gd name="T0" fmla="*/ 0 w 24"/>
              <a:gd name="T1" fmla="*/ 0 h 36"/>
              <a:gd name="T2" fmla="*/ 0 w 24"/>
              <a:gd name="T3" fmla="*/ 0 h 36"/>
              <a:gd name="T4" fmla="*/ 0 w 24"/>
              <a:gd name="T5" fmla="*/ 0 h 36"/>
              <a:gd name="T6" fmla="*/ 0 w 24"/>
              <a:gd name="T7" fmla="*/ 0 h 36"/>
              <a:gd name="T8" fmla="*/ 0 w 24"/>
              <a:gd name="T9" fmla="*/ 0 h 36"/>
              <a:gd name="T10" fmla="*/ 0 w 24"/>
              <a:gd name="T11" fmla="*/ 0 h 36"/>
              <a:gd name="T12" fmla="*/ 0 w 24"/>
              <a:gd name="T13" fmla="*/ 0 h 36"/>
              <a:gd name="T14" fmla="*/ 0 w 24"/>
              <a:gd name="T15" fmla="*/ 0 h 36"/>
              <a:gd name="T16" fmla="*/ 0 w 24"/>
              <a:gd name="T17" fmla="*/ 0 h 36"/>
              <a:gd name="T18" fmla="*/ 0 w 24"/>
              <a:gd name="T19" fmla="*/ 0 h 36"/>
              <a:gd name="T20" fmla="*/ 0 w 24"/>
              <a:gd name="T21" fmla="*/ 0 h 36"/>
              <a:gd name="T22" fmla="*/ 0 w 24"/>
              <a:gd name="T23" fmla="*/ 0 h 36"/>
              <a:gd name="T24" fmla="*/ 0 w 24"/>
              <a:gd name="T25" fmla="*/ 0 h 36"/>
              <a:gd name="T26" fmla="*/ 0 w 24"/>
              <a:gd name="T27" fmla="*/ 0 h 36"/>
              <a:gd name="T28" fmla="*/ 0 w 24"/>
              <a:gd name="T29" fmla="*/ 0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36"/>
              <a:gd name="T47" fmla="*/ 24 w 24"/>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36">
                <a:moveTo>
                  <a:pt x="7" y="31"/>
                </a:moveTo>
                <a:lnTo>
                  <a:pt x="7" y="36"/>
                </a:lnTo>
                <a:lnTo>
                  <a:pt x="13" y="35"/>
                </a:lnTo>
                <a:lnTo>
                  <a:pt x="20" y="34"/>
                </a:lnTo>
                <a:lnTo>
                  <a:pt x="23" y="27"/>
                </a:lnTo>
                <a:lnTo>
                  <a:pt x="24" y="20"/>
                </a:lnTo>
                <a:lnTo>
                  <a:pt x="23" y="13"/>
                </a:lnTo>
                <a:lnTo>
                  <a:pt x="18" y="8"/>
                </a:lnTo>
                <a:lnTo>
                  <a:pt x="12" y="4"/>
                </a:lnTo>
                <a:lnTo>
                  <a:pt x="6" y="0"/>
                </a:lnTo>
                <a:lnTo>
                  <a:pt x="0" y="6"/>
                </a:lnTo>
                <a:lnTo>
                  <a:pt x="2" y="13"/>
                </a:lnTo>
                <a:lnTo>
                  <a:pt x="2" y="19"/>
                </a:lnTo>
                <a:lnTo>
                  <a:pt x="8" y="24"/>
                </a:lnTo>
                <a:lnTo>
                  <a:pt x="7" y="3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2" name="Freeform 1606"/>
          <p:cNvSpPr>
            <a:spLocks/>
          </p:cNvSpPr>
          <p:nvPr/>
        </p:nvSpPr>
        <p:spPr bwMode="auto">
          <a:xfrm>
            <a:off x="1003300" y="2762250"/>
            <a:ext cx="12700" cy="7938"/>
          </a:xfrm>
          <a:custGeom>
            <a:avLst/>
            <a:gdLst>
              <a:gd name="T0" fmla="*/ 0 w 28"/>
              <a:gd name="T1" fmla="*/ 0 h 17"/>
              <a:gd name="T2" fmla="*/ 0 w 28"/>
              <a:gd name="T3" fmla="*/ 0 h 17"/>
              <a:gd name="T4" fmla="*/ 0 w 28"/>
              <a:gd name="T5" fmla="*/ 0 h 17"/>
              <a:gd name="T6" fmla="*/ 0 w 28"/>
              <a:gd name="T7" fmla="*/ 0 h 17"/>
              <a:gd name="T8" fmla="*/ 0 w 28"/>
              <a:gd name="T9" fmla="*/ 0 h 17"/>
              <a:gd name="T10" fmla="*/ 0 w 28"/>
              <a:gd name="T11" fmla="*/ 0 h 17"/>
              <a:gd name="T12" fmla="*/ 0 w 28"/>
              <a:gd name="T13" fmla="*/ 0 h 17"/>
              <a:gd name="T14" fmla="*/ 0 w 28"/>
              <a:gd name="T15" fmla="*/ 0 h 17"/>
              <a:gd name="T16" fmla="*/ 0 w 28"/>
              <a:gd name="T17" fmla="*/ 0 h 17"/>
              <a:gd name="T18" fmla="*/ 0 w 28"/>
              <a:gd name="T19" fmla="*/ 0 h 17"/>
              <a:gd name="T20" fmla="*/ 0 w 28"/>
              <a:gd name="T21" fmla="*/ 0 h 17"/>
              <a:gd name="T22" fmla="*/ 0 w 28"/>
              <a:gd name="T23" fmla="*/ 0 h 17"/>
              <a:gd name="T24" fmla="*/ 0 w 28"/>
              <a:gd name="T25" fmla="*/ 0 h 17"/>
              <a:gd name="T26" fmla="*/ 0 w 28"/>
              <a:gd name="T27" fmla="*/ 0 h 17"/>
              <a:gd name="T28" fmla="*/ 0 w 28"/>
              <a:gd name="T29" fmla="*/ 0 h 17"/>
              <a:gd name="T30" fmla="*/ 0 w 28"/>
              <a:gd name="T31" fmla="*/ 0 h 17"/>
              <a:gd name="T32" fmla="*/ 0 w 2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17"/>
              <a:gd name="T53" fmla="*/ 28 w 2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17">
                <a:moveTo>
                  <a:pt x="28" y="3"/>
                </a:moveTo>
                <a:lnTo>
                  <a:pt x="26" y="0"/>
                </a:lnTo>
                <a:lnTo>
                  <a:pt x="21" y="3"/>
                </a:lnTo>
                <a:lnTo>
                  <a:pt x="14" y="4"/>
                </a:lnTo>
                <a:lnTo>
                  <a:pt x="9" y="7"/>
                </a:lnTo>
                <a:lnTo>
                  <a:pt x="1" y="11"/>
                </a:lnTo>
                <a:lnTo>
                  <a:pt x="0" y="17"/>
                </a:lnTo>
                <a:lnTo>
                  <a:pt x="2" y="11"/>
                </a:lnTo>
                <a:lnTo>
                  <a:pt x="9" y="15"/>
                </a:lnTo>
                <a:lnTo>
                  <a:pt x="15" y="9"/>
                </a:lnTo>
                <a:lnTo>
                  <a:pt x="21" y="9"/>
                </a:lnTo>
                <a:lnTo>
                  <a:pt x="15" y="12"/>
                </a:lnTo>
                <a:lnTo>
                  <a:pt x="9" y="17"/>
                </a:lnTo>
                <a:lnTo>
                  <a:pt x="15" y="17"/>
                </a:lnTo>
                <a:lnTo>
                  <a:pt x="21" y="14"/>
                </a:lnTo>
                <a:lnTo>
                  <a:pt x="28" y="8"/>
                </a:lnTo>
                <a:lnTo>
                  <a:pt x="28" y="3"/>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3" name="Freeform 1607"/>
          <p:cNvSpPr>
            <a:spLocks/>
          </p:cNvSpPr>
          <p:nvPr/>
        </p:nvSpPr>
        <p:spPr bwMode="auto">
          <a:xfrm>
            <a:off x="1003300" y="2771775"/>
            <a:ext cx="6350" cy="7938"/>
          </a:xfrm>
          <a:custGeom>
            <a:avLst/>
            <a:gdLst>
              <a:gd name="T0" fmla="*/ 0 w 14"/>
              <a:gd name="T1" fmla="*/ 0 h 16"/>
              <a:gd name="T2" fmla="*/ 0 w 14"/>
              <a:gd name="T3" fmla="*/ 0 h 16"/>
              <a:gd name="T4" fmla="*/ 0 w 14"/>
              <a:gd name="T5" fmla="*/ 0 h 16"/>
              <a:gd name="T6" fmla="*/ 0 w 14"/>
              <a:gd name="T7" fmla="*/ 0 h 16"/>
              <a:gd name="T8" fmla="*/ 0 w 14"/>
              <a:gd name="T9" fmla="*/ 0 h 16"/>
              <a:gd name="T10" fmla="*/ 0 w 14"/>
              <a:gd name="T11" fmla="*/ 0 h 16"/>
              <a:gd name="T12" fmla="*/ 0 w 14"/>
              <a:gd name="T13" fmla="*/ 0 h 16"/>
              <a:gd name="T14" fmla="*/ 0 w 14"/>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6"/>
              <a:gd name="T26" fmla="*/ 14 w 14"/>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6">
                <a:moveTo>
                  <a:pt x="14" y="0"/>
                </a:moveTo>
                <a:lnTo>
                  <a:pt x="12" y="0"/>
                </a:lnTo>
                <a:lnTo>
                  <a:pt x="6" y="6"/>
                </a:lnTo>
                <a:lnTo>
                  <a:pt x="0" y="9"/>
                </a:lnTo>
                <a:lnTo>
                  <a:pt x="4" y="16"/>
                </a:lnTo>
                <a:lnTo>
                  <a:pt x="11" y="14"/>
                </a:lnTo>
                <a:lnTo>
                  <a:pt x="13" y="7"/>
                </a:lnTo>
                <a:lnTo>
                  <a:pt x="14"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4" name="Freeform 1608"/>
          <p:cNvSpPr>
            <a:spLocks/>
          </p:cNvSpPr>
          <p:nvPr/>
        </p:nvSpPr>
        <p:spPr bwMode="auto">
          <a:xfrm>
            <a:off x="1003300" y="2806700"/>
            <a:ext cx="6350" cy="12700"/>
          </a:xfrm>
          <a:custGeom>
            <a:avLst/>
            <a:gdLst>
              <a:gd name="T0" fmla="*/ 0 w 13"/>
              <a:gd name="T1" fmla="*/ 0 h 26"/>
              <a:gd name="T2" fmla="*/ 0 w 13"/>
              <a:gd name="T3" fmla="*/ 0 h 26"/>
              <a:gd name="T4" fmla="*/ 0 w 13"/>
              <a:gd name="T5" fmla="*/ 0 h 26"/>
              <a:gd name="T6" fmla="*/ 0 w 13"/>
              <a:gd name="T7" fmla="*/ 0 h 26"/>
              <a:gd name="T8" fmla="*/ 0 w 13"/>
              <a:gd name="T9" fmla="*/ 0 h 26"/>
              <a:gd name="T10" fmla="*/ 0 w 13"/>
              <a:gd name="T11" fmla="*/ 0 h 26"/>
              <a:gd name="T12" fmla="*/ 0 w 13"/>
              <a:gd name="T13" fmla="*/ 0 h 26"/>
              <a:gd name="T14" fmla="*/ 0 w 13"/>
              <a:gd name="T15" fmla="*/ 0 h 26"/>
              <a:gd name="T16" fmla="*/ 0 w 13"/>
              <a:gd name="T17" fmla="*/ 0 h 26"/>
              <a:gd name="T18" fmla="*/ 0 w 13"/>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6"/>
              <a:gd name="T32" fmla="*/ 13 w 1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6">
                <a:moveTo>
                  <a:pt x="10" y="0"/>
                </a:moveTo>
                <a:lnTo>
                  <a:pt x="7" y="0"/>
                </a:lnTo>
                <a:lnTo>
                  <a:pt x="2" y="7"/>
                </a:lnTo>
                <a:lnTo>
                  <a:pt x="0" y="13"/>
                </a:lnTo>
                <a:lnTo>
                  <a:pt x="0" y="20"/>
                </a:lnTo>
                <a:lnTo>
                  <a:pt x="4" y="26"/>
                </a:lnTo>
                <a:lnTo>
                  <a:pt x="10" y="21"/>
                </a:lnTo>
                <a:lnTo>
                  <a:pt x="13" y="14"/>
                </a:lnTo>
                <a:lnTo>
                  <a:pt x="12" y="7"/>
                </a:lnTo>
                <a:lnTo>
                  <a:pt x="1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5" name="Freeform 1609"/>
          <p:cNvSpPr>
            <a:spLocks/>
          </p:cNvSpPr>
          <p:nvPr/>
        </p:nvSpPr>
        <p:spPr bwMode="auto">
          <a:xfrm>
            <a:off x="1006475" y="2781300"/>
            <a:ext cx="4763" cy="3175"/>
          </a:xfrm>
          <a:custGeom>
            <a:avLst/>
            <a:gdLst>
              <a:gd name="T0" fmla="*/ 0 w 8"/>
              <a:gd name="T1" fmla="*/ 0 h 5"/>
              <a:gd name="T2" fmla="*/ 0 w 8"/>
              <a:gd name="T3" fmla="*/ 0 h 5"/>
              <a:gd name="T4" fmla="*/ 0 w 8"/>
              <a:gd name="T5" fmla="*/ 0 h 5"/>
              <a:gd name="T6" fmla="*/ 0 w 8"/>
              <a:gd name="T7" fmla="*/ 0 h 5"/>
              <a:gd name="T8" fmla="*/ 0 w 8"/>
              <a:gd name="T9" fmla="*/ 0 h 5"/>
              <a:gd name="T10" fmla="*/ 0 60000 65536"/>
              <a:gd name="T11" fmla="*/ 0 60000 65536"/>
              <a:gd name="T12" fmla="*/ 0 60000 65536"/>
              <a:gd name="T13" fmla="*/ 0 60000 65536"/>
              <a:gd name="T14" fmla="*/ 0 60000 65536"/>
              <a:gd name="T15" fmla="*/ 0 w 8"/>
              <a:gd name="T16" fmla="*/ 0 h 5"/>
              <a:gd name="T17" fmla="*/ 8 w 8"/>
              <a:gd name="T18" fmla="*/ 5 h 5"/>
            </a:gdLst>
            <a:ahLst/>
            <a:cxnLst>
              <a:cxn ang="T10">
                <a:pos x="T0" y="T1"/>
              </a:cxn>
              <a:cxn ang="T11">
                <a:pos x="T2" y="T3"/>
              </a:cxn>
              <a:cxn ang="T12">
                <a:pos x="T4" y="T5"/>
              </a:cxn>
              <a:cxn ang="T13">
                <a:pos x="T6" y="T7"/>
              </a:cxn>
              <a:cxn ang="T14">
                <a:pos x="T8" y="T9"/>
              </a:cxn>
            </a:cxnLst>
            <a:rect l="T15" t="T16" r="T17" b="T18"/>
            <a:pathLst>
              <a:path w="8" h="5">
                <a:moveTo>
                  <a:pt x="0" y="4"/>
                </a:moveTo>
                <a:lnTo>
                  <a:pt x="2" y="5"/>
                </a:lnTo>
                <a:lnTo>
                  <a:pt x="8" y="0"/>
                </a:lnTo>
                <a:lnTo>
                  <a:pt x="2" y="3"/>
                </a:lnTo>
                <a:lnTo>
                  <a:pt x="0"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6" name="Freeform 1610"/>
          <p:cNvSpPr>
            <a:spLocks/>
          </p:cNvSpPr>
          <p:nvPr/>
        </p:nvSpPr>
        <p:spPr bwMode="auto">
          <a:xfrm>
            <a:off x="1008063" y="2794000"/>
            <a:ext cx="4762" cy="6350"/>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7" y="0"/>
                </a:moveTo>
                <a:lnTo>
                  <a:pt x="2" y="5"/>
                </a:lnTo>
                <a:lnTo>
                  <a:pt x="0" y="12"/>
                </a:lnTo>
                <a:lnTo>
                  <a:pt x="5" y="13"/>
                </a:lnTo>
                <a:lnTo>
                  <a:pt x="6" y="7"/>
                </a:lnTo>
                <a:lnTo>
                  <a:pt x="7"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7" name="Freeform 1611"/>
          <p:cNvSpPr>
            <a:spLocks/>
          </p:cNvSpPr>
          <p:nvPr/>
        </p:nvSpPr>
        <p:spPr bwMode="auto">
          <a:xfrm>
            <a:off x="931863" y="2760663"/>
            <a:ext cx="52387" cy="34925"/>
          </a:xfrm>
          <a:custGeom>
            <a:avLst/>
            <a:gdLst>
              <a:gd name="T0" fmla="*/ 0 w 110"/>
              <a:gd name="T1" fmla="*/ 0 h 77"/>
              <a:gd name="T2" fmla="*/ 0 w 110"/>
              <a:gd name="T3" fmla="*/ 0 h 77"/>
              <a:gd name="T4" fmla="*/ 0 w 110"/>
              <a:gd name="T5" fmla="*/ 0 h 77"/>
              <a:gd name="T6" fmla="*/ 0 w 110"/>
              <a:gd name="T7" fmla="*/ 0 h 77"/>
              <a:gd name="T8" fmla="*/ 0 w 110"/>
              <a:gd name="T9" fmla="*/ 0 h 77"/>
              <a:gd name="T10" fmla="*/ 0 w 110"/>
              <a:gd name="T11" fmla="*/ 0 h 77"/>
              <a:gd name="T12" fmla="*/ 0 w 110"/>
              <a:gd name="T13" fmla="*/ 0 h 77"/>
              <a:gd name="T14" fmla="*/ 0 w 110"/>
              <a:gd name="T15" fmla="*/ 0 h 77"/>
              <a:gd name="T16" fmla="*/ 0 w 110"/>
              <a:gd name="T17" fmla="*/ 0 h 77"/>
              <a:gd name="T18" fmla="*/ 0 w 110"/>
              <a:gd name="T19" fmla="*/ 0 h 77"/>
              <a:gd name="T20" fmla="*/ 0 w 110"/>
              <a:gd name="T21" fmla="*/ 0 h 77"/>
              <a:gd name="T22" fmla="*/ 0 w 110"/>
              <a:gd name="T23" fmla="*/ 0 h 77"/>
              <a:gd name="T24" fmla="*/ 0 w 110"/>
              <a:gd name="T25" fmla="*/ 0 h 77"/>
              <a:gd name="T26" fmla="*/ 0 w 110"/>
              <a:gd name="T27" fmla="*/ 0 h 77"/>
              <a:gd name="T28" fmla="*/ 0 w 110"/>
              <a:gd name="T29" fmla="*/ 0 h 77"/>
              <a:gd name="T30" fmla="*/ 0 w 110"/>
              <a:gd name="T31" fmla="*/ 0 h 77"/>
              <a:gd name="T32" fmla="*/ 0 w 110"/>
              <a:gd name="T33" fmla="*/ 0 h 77"/>
              <a:gd name="T34" fmla="*/ 0 w 110"/>
              <a:gd name="T35" fmla="*/ 0 h 77"/>
              <a:gd name="T36" fmla="*/ 0 w 110"/>
              <a:gd name="T37" fmla="*/ 0 h 77"/>
              <a:gd name="T38" fmla="*/ 0 w 110"/>
              <a:gd name="T39" fmla="*/ 0 h 77"/>
              <a:gd name="T40" fmla="*/ 0 w 110"/>
              <a:gd name="T41" fmla="*/ 0 h 77"/>
              <a:gd name="T42" fmla="*/ 0 w 110"/>
              <a:gd name="T43" fmla="*/ 0 h 77"/>
              <a:gd name="T44" fmla="*/ 0 w 110"/>
              <a:gd name="T45" fmla="*/ 0 h 77"/>
              <a:gd name="T46" fmla="*/ 0 w 110"/>
              <a:gd name="T47" fmla="*/ 0 h 77"/>
              <a:gd name="T48" fmla="*/ 0 w 110"/>
              <a:gd name="T49" fmla="*/ 0 h 77"/>
              <a:gd name="T50" fmla="*/ 0 w 110"/>
              <a:gd name="T51" fmla="*/ 0 h 77"/>
              <a:gd name="T52" fmla="*/ 0 w 110"/>
              <a:gd name="T53" fmla="*/ 0 h 77"/>
              <a:gd name="T54" fmla="*/ 0 w 110"/>
              <a:gd name="T55" fmla="*/ 0 h 77"/>
              <a:gd name="T56" fmla="*/ 0 w 110"/>
              <a:gd name="T57" fmla="*/ 0 h 77"/>
              <a:gd name="T58" fmla="*/ 0 w 110"/>
              <a:gd name="T59" fmla="*/ 0 h 77"/>
              <a:gd name="T60" fmla="*/ 0 w 110"/>
              <a:gd name="T61" fmla="*/ 0 h 77"/>
              <a:gd name="T62" fmla="*/ 0 w 110"/>
              <a:gd name="T63" fmla="*/ 0 h 77"/>
              <a:gd name="T64" fmla="*/ 0 w 110"/>
              <a:gd name="T65" fmla="*/ 0 h 77"/>
              <a:gd name="T66" fmla="*/ 0 w 110"/>
              <a:gd name="T67" fmla="*/ 0 h 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77"/>
              <a:gd name="T104" fmla="*/ 110 w 110"/>
              <a:gd name="T105" fmla="*/ 77 h 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77">
                <a:moveTo>
                  <a:pt x="12" y="42"/>
                </a:moveTo>
                <a:lnTo>
                  <a:pt x="12" y="38"/>
                </a:lnTo>
                <a:lnTo>
                  <a:pt x="14" y="31"/>
                </a:lnTo>
                <a:lnTo>
                  <a:pt x="15" y="26"/>
                </a:lnTo>
                <a:lnTo>
                  <a:pt x="17" y="18"/>
                </a:lnTo>
                <a:lnTo>
                  <a:pt x="23" y="13"/>
                </a:lnTo>
                <a:lnTo>
                  <a:pt x="29" y="10"/>
                </a:lnTo>
                <a:lnTo>
                  <a:pt x="33" y="3"/>
                </a:lnTo>
                <a:lnTo>
                  <a:pt x="40" y="0"/>
                </a:lnTo>
                <a:lnTo>
                  <a:pt x="46" y="3"/>
                </a:lnTo>
                <a:lnTo>
                  <a:pt x="52" y="2"/>
                </a:lnTo>
                <a:lnTo>
                  <a:pt x="57" y="3"/>
                </a:lnTo>
                <a:lnTo>
                  <a:pt x="55" y="9"/>
                </a:lnTo>
                <a:lnTo>
                  <a:pt x="49" y="14"/>
                </a:lnTo>
                <a:lnTo>
                  <a:pt x="55" y="10"/>
                </a:lnTo>
                <a:lnTo>
                  <a:pt x="62" y="8"/>
                </a:lnTo>
                <a:lnTo>
                  <a:pt x="68" y="4"/>
                </a:lnTo>
                <a:lnTo>
                  <a:pt x="75" y="8"/>
                </a:lnTo>
                <a:lnTo>
                  <a:pt x="73" y="14"/>
                </a:lnTo>
                <a:lnTo>
                  <a:pt x="70" y="21"/>
                </a:lnTo>
                <a:lnTo>
                  <a:pt x="56" y="29"/>
                </a:lnTo>
                <a:lnTo>
                  <a:pt x="51" y="30"/>
                </a:lnTo>
                <a:lnTo>
                  <a:pt x="45" y="31"/>
                </a:lnTo>
                <a:lnTo>
                  <a:pt x="38" y="35"/>
                </a:lnTo>
                <a:lnTo>
                  <a:pt x="31" y="38"/>
                </a:lnTo>
                <a:lnTo>
                  <a:pt x="38" y="38"/>
                </a:lnTo>
                <a:lnTo>
                  <a:pt x="44" y="36"/>
                </a:lnTo>
                <a:lnTo>
                  <a:pt x="38" y="39"/>
                </a:lnTo>
                <a:lnTo>
                  <a:pt x="31" y="44"/>
                </a:lnTo>
                <a:lnTo>
                  <a:pt x="38" y="42"/>
                </a:lnTo>
                <a:lnTo>
                  <a:pt x="44" y="38"/>
                </a:lnTo>
                <a:lnTo>
                  <a:pt x="51" y="38"/>
                </a:lnTo>
                <a:lnTo>
                  <a:pt x="56" y="34"/>
                </a:lnTo>
                <a:lnTo>
                  <a:pt x="61" y="27"/>
                </a:lnTo>
                <a:lnTo>
                  <a:pt x="68" y="24"/>
                </a:lnTo>
                <a:lnTo>
                  <a:pt x="70" y="21"/>
                </a:lnTo>
                <a:lnTo>
                  <a:pt x="73" y="17"/>
                </a:lnTo>
                <a:lnTo>
                  <a:pt x="79" y="10"/>
                </a:lnTo>
                <a:lnTo>
                  <a:pt x="84" y="10"/>
                </a:lnTo>
                <a:lnTo>
                  <a:pt x="90" y="9"/>
                </a:lnTo>
                <a:lnTo>
                  <a:pt x="104" y="4"/>
                </a:lnTo>
                <a:lnTo>
                  <a:pt x="110" y="1"/>
                </a:lnTo>
                <a:lnTo>
                  <a:pt x="104" y="9"/>
                </a:lnTo>
                <a:lnTo>
                  <a:pt x="98" y="14"/>
                </a:lnTo>
                <a:lnTo>
                  <a:pt x="85" y="22"/>
                </a:lnTo>
                <a:lnTo>
                  <a:pt x="79" y="26"/>
                </a:lnTo>
                <a:lnTo>
                  <a:pt x="73" y="33"/>
                </a:lnTo>
                <a:lnTo>
                  <a:pt x="67" y="38"/>
                </a:lnTo>
                <a:lnTo>
                  <a:pt x="60" y="44"/>
                </a:lnTo>
                <a:lnTo>
                  <a:pt x="55" y="51"/>
                </a:lnTo>
                <a:lnTo>
                  <a:pt x="50" y="58"/>
                </a:lnTo>
                <a:lnTo>
                  <a:pt x="44" y="63"/>
                </a:lnTo>
                <a:lnTo>
                  <a:pt x="38" y="68"/>
                </a:lnTo>
                <a:lnTo>
                  <a:pt x="32" y="68"/>
                </a:lnTo>
                <a:lnTo>
                  <a:pt x="25" y="74"/>
                </a:lnTo>
                <a:lnTo>
                  <a:pt x="19" y="75"/>
                </a:lnTo>
                <a:lnTo>
                  <a:pt x="13" y="75"/>
                </a:lnTo>
                <a:lnTo>
                  <a:pt x="7" y="77"/>
                </a:lnTo>
                <a:lnTo>
                  <a:pt x="6" y="69"/>
                </a:lnTo>
                <a:lnTo>
                  <a:pt x="0" y="68"/>
                </a:lnTo>
                <a:lnTo>
                  <a:pt x="6" y="66"/>
                </a:lnTo>
                <a:lnTo>
                  <a:pt x="12" y="61"/>
                </a:lnTo>
                <a:lnTo>
                  <a:pt x="6" y="60"/>
                </a:lnTo>
                <a:lnTo>
                  <a:pt x="13" y="60"/>
                </a:lnTo>
                <a:lnTo>
                  <a:pt x="18" y="59"/>
                </a:lnTo>
                <a:lnTo>
                  <a:pt x="14" y="52"/>
                </a:lnTo>
                <a:lnTo>
                  <a:pt x="8" y="49"/>
                </a:lnTo>
                <a:lnTo>
                  <a:pt x="6" y="43"/>
                </a:lnTo>
                <a:lnTo>
                  <a:pt x="12" y="4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8" name="Freeform 1612"/>
          <p:cNvSpPr>
            <a:spLocks/>
          </p:cNvSpPr>
          <p:nvPr/>
        </p:nvSpPr>
        <p:spPr bwMode="auto">
          <a:xfrm>
            <a:off x="4356100" y="2854325"/>
            <a:ext cx="98425" cy="69850"/>
          </a:xfrm>
          <a:custGeom>
            <a:avLst/>
            <a:gdLst>
              <a:gd name="T0" fmla="*/ 2147483647 w 209"/>
              <a:gd name="T1" fmla="*/ 2147483647 h 150"/>
              <a:gd name="T2" fmla="*/ 2147483647 w 209"/>
              <a:gd name="T3" fmla="*/ 2147483647 h 150"/>
              <a:gd name="T4" fmla="*/ 2147483647 w 209"/>
              <a:gd name="T5" fmla="*/ 2147483647 h 150"/>
              <a:gd name="T6" fmla="*/ 2147483647 w 209"/>
              <a:gd name="T7" fmla="*/ 2147483647 h 150"/>
              <a:gd name="T8" fmla="*/ 2147483647 w 209"/>
              <a:gd name="T9" fmla="*/ 2147483647 h 150"/>
              <a:gd name="T10" fmla="*/ 2147483647 w 209"/>
              <a:gd name="T11" fmla="*/ 2147483647 h 150"/>
              <a:gd name="T12" fmla="*/ 2147483647 w 209"/>
              <a:gd name="T13" fmla="*/ 2147483647 h 150"/>
              <a:gd name="T14" fmla="*/ 2147483647 w 209"/>
              <a:gd name="T15" fmla="*/ 2147483647 h 150"/>
              <a:gd name="T16" fmla="*/ 2147483647 w 209"/>
              <a:gd name="T17" fmla="*/ 2147483647 h 150"/>
              <a:gd name="T18" fmla="*/ 2147483647 w 209"/>
              <a:gd name="T19" fmla="*/ 2147483647 h 150"/>
              <a:gd name="T20" fmla="*/ 2147483647 w 209"/>
              <a:gd name="T21" fmla="*/ 2147483647 h 150"/>
              <a:gd name="T22" fmla="*/ 2147483647 w 209"/>
              <a:gd name="T23" fmla="*/ 2147483647 h 150"/>
              <a:gd name="T24" fmla="*/ 2147483647 w 209"/>
              <a:gd name="T25" fmla="*/ 2147483647 h 150"/>
              <a:gd name="T26" fmla="*/ 2147483647 w 209"/>
              <a:gd name="T27" fmla="*/ 2147483647 h 150"/>
              <a:gd name="T28" fmla="*/ 2147483647 w 209"/>
              <a:gd name="T29" fmla="*/ 2147483647 h 150"/>
              <a:gd name="T30" fmla="*/ 2147483647 w 209"/>
              <a:gd name="T31" fmla="*/ 2147483647 h 150"/>
              <a:gd name="T32" fmla="*/ 2147483647 w 209"/>
              <a:gd name="T33" fmla="*/ 2147483647 h 150"/>
              <a:gd name="T34" fmla="*/ 2147483647 w 209"/>
              <a:gd name="T35" fmla="*/ 2147483647 h 150"/>
              <a:gd name="T36" fmla="*/ 2147483647 w 209"/>
              <a:gd name="T37" fmla="*/ 2147483647 h 150"/>
              <a:gd name="T38" fmla="*/ 2147483647 w 209"/>
              <a:gd name="T39" fmla="*/ 2147483647 h 150"/>
              <a:gd name="T40" fmla="*/ 2147483647 w 209"/>
              <a:gd name="T41" fmla="*/ 2147483647 h 150"/>
              <a:gd name="T42" fmla="*/ 2147483647 w 209"/>
              <a:gd name="T43" fmla="*/ 2147483647 h 150"/>
              <a:gd name="T44" fmla="*/ 2147483647 w 209"/>
              <a:gd name="T45" fmla="*/ 2147483647 h 150"/>
              <a:gd name="T46" fmla="*/ 2147483647 w 209"/>
              <a:gd name="T47" fmla="*/ 2147483647 h 150"/>
              <a:gd name="T48" fmla="*/ 2147483647 w 209"/>
              <a:gd name="T49" fmla="*/ 2147483647 h 150"/>
              <a:gd name="T50" fmla="*/ 2147483647 w 209"/>
              <a:gd name="T51" fmla="*/ 2147483647 h 150"/>
              <a:gd name="T52" fmla="*/ 2147483647 w 209"/>
              <a:gd name="T53" fmla="*/ 2147483647 h 150"/>
              <a:gd name="T54" fmla="*/ 2147483647 w 209"/>
              <a:gd name="T55" fmla="*/ 2147483647 h 150"/>
              <a:gd name="T56" fmla="*/ 2147483647 w 209"/>
              <a:gd name="T57" fmla="*/ 2147483647 h 150"/>
              <a:gd name="T58" fmla="*/ 2147483647 w 209"/>
              <a:gd name="T59" fmla="*/ 2147483647 h 150"/>
              <a:gd name="T60" fmla="*/ 2147483647 w 209"/>
              <a:gd name="T61" fmla="*/ 2147483647 h 150"/>
              <a:gd name="T62" fmla="*/ 2147483647 w 209"/>
              <a:gd name="T63" fmla="*/ 2147483647 h 150"/>
              <a:gd name="T64" fmla="*/ 2147483647 w 209"/>
              <a:gd name="T65" fmla="*/ 2147483647 h 150"/>
              <a:gd name="T66" fmla="*/ 2147483647 w 209"/>
              <a:gd name="T67" fmla="*/ 2147483647 h 150"/>
              <a:gd name="T68" fmla="*/ 2147483647 w 209"/>
              <a:gd name="T69" fmla="*/ 2147483647 h 150"/>
              <a:gd name="T70" fmla="*/ 2147483647 w 209"/>
              <a:gd name="T71" fmla="*/ 2147483647 h 150"/>
              <a:gd name="T72" fmla="*/ 2147483647 w 209"/>
              <a:gd name="T73" fmla="*/ 2147483647 h 150"/>
              <a:gd name="T74" fmla="*/ 2147483647 w 209"/>
              <a:gd name="T75" fmla="*/ 2147483647 h 150"/>
              <a:gd name="T76" fmla="*/ 2147483647 w 209"/>
              <a:gd name="T77" fmla="*/ 2147483647 h 150"/>
              <a:gd name="T78" fmla="*/ 2147483647 w 209"/>
              <a:gd name="T79" fmla="*/ 2147483647 h 150"/>
              <a:gd name="T80" fmla="*/ 2147483647 w 209"/>
              <a:gd name="T81" fmla="*/ 2147483647 h 150"/>
              <a:gd name="T82" fmla="*/ 2147483647 w 209"/>
              <a:gd name="T83" fmla="*/ 2147483647 h 150"/>
              <a:gd name="T84" fmla="*/ 2147483647 w 209"/>
              <a:gd name="T85" fmla="*/ 2147483647 h 150"/>
              <a:gd name="T86" fmla="*/ 2147483647 w 209"/>
              <a:gd name="T87" fmla="*/ 2147483647 h 150"/>
              <a:gd name="T88" fmla="*/ 2147483647 w 209"/>
              <a:gd name="T89" fmla="*/ 2147483647 h 150"/>
              <a:gd name="T90" fmla="*/ 2147483647 w 209"/>
              <a:gd name="T91" fmla="*/ 2147483647 h 150"/>
              <a:gd name="T92" fmla="*/ 2147483647 w 209"/>
              <a:gd name="T93" fmla="*/ 2147483647 h 150"/>
              <a:gd name="T94" fmla="*/ 2147483647 w 209"/>
              <a:gd name="T95" fmla="*/ 2147483647 h 150"/>
              <a:gd name="T96" fmla="*/ 2147483647 w 209"/>
              <a:gd name="T97" fmla="*/ 2147483647 h 150"/>
              <a:gd name="T98" fmla="*/ 2147483647 w 209"/>
              <a:gd name="T99" fmla="*/ 2147483647 h 150"/>
              <a:gd name="T100" fmla="*/ 2147483647 w 209"/>
              <a:gd name="T101" fmla="*/ 2147483647 h 150"/>
              <a:gd name="T102" fmla="*/ 2147483647 w 209"/>
              <a:gd name="T103" fmla="*/ 2147483647 h 1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
              <a:gd name="T157" fmla="*/ 0 h 150"/>
              <a:gd name="T158" fmla="*/ 209 w 209"/>
              <a:gd name="T159" fmla="*/ 150 h 1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 h="150">
                <a:moveTo>
                  <a:pt x="0" y="29"/>
                </a:moveTo>
                <a:lnTo>
                  <a:pt x="6" y="26"/>
                </a:lnTo>
                <a:lnTo>
                  <a:pt x="11" y="23"/>
                </a:lnTo>
                <a:lnTo>
                  <a:pt x="17" y="19"/>
                </a:lnTo>
                <a:lnTo>
                  <a:pt x="30" y="13"/>
                </a:lnTo>
                <a:lnTo>
                  <a:pt x="32" y="12"/>
                </a:lnTo>
                <a:lnTo>
                  <a:pt x="43" y="8"/>
                </a:lnTo>
                <a:lnTo>
                  <a:pt x="46" y="8"/>
                </a:lnTo>
                <a:lnTo>
                  <a:pt x="45" y="12"/>
                </a:lnTo>
                <a:lnTo>
                  <a:pt x="46" y="15"/>
                </a:lnTo>
                <a:lnTo>
                  <a:pt x="51" y="17"/>
                </a:lnTo>
                <a:lnTo>
                  <a:pt x="57" y="13"/>
                </a:lnTo>
                <a:lnTo>
                  <a:pt x="63" y="15"/>
                </a:lnTo>
                <a:lnTo>
                  <a:pt x="69" y="19"/>
                </a:lnTo>
                <a:lnTo>
                  <a:pt x="72" y="19"/>
                </a:lnTo>
                <a:lnTo>
                  <a:pt x="73" y="19"/>
                </a:lnTo>
                <a:lnTo>
                  <a:pt x="78" y="18"/>
                </a:lnTo>
                <a:lnTo>
                  <a:pt x="82" y="17"/>
                </a:lnTo>
                <a:lnTo>
                  <a:pt x="88" y="15"/>
                </a:lnTo>
                <a:lnTo>
                  <a:pt x="93" y="9"/>
                </a:lnTo>
                <a:lnTo>
                  <a:pt x="96" y="16"/>
                </a:lnTo>
                <a:lnTo>
                  <a:pt x="95" y="9"/>
                </a:lnTo>
                <a:lnTo>
                  <a:pt x="94" y="8"/>
                </a:lnTo>
                <a:lnTo>
                  <a:pt x="104" y="8"/>
                </a:lnTo>
                <a:lnTo>
                  <a:pt x="105" y="0"/>
                </a:lnTo>
                <a:lnTo>
                  <a:pt x="111" y="3"/>
                </a:lnTo>
                <a:lnTo>
                  <a:pt x="117" y="3"/>
                </a:lnTo>
                <a:lnTo>
                  <a:pt x="120" y="0"/>
                </a:lnTo>
                <a:lnTo>
                  <a:pt x="123" y="4"/>
                </a:lnTo>
                <a:lnTo>
                  <a:pt x="128" y="4"/>
                </a:lnTo>
                <a:lnTo>
                  <a:pt x="135" y="3"/>
                </a:lnTo>
                <a:lnTo>
                  <a:pt x="137" y="0"/>
                </a:lnTo>
                <a:lnTo>
                  <a:pt x="139" y="1"/>
                </a:lnTo>
                <a:lnTo>
                  <a:pt x="139" y="8"/>
                </a:lnTo>
                <a:lnTo>
                  <a:pt x="146" y="12"/>
                </a:lnTo>
                <a:lnTo>
                  <a:pt x="148" y="16"/>
                </a:lnTo>
                <a:lnTo>
                  <a:pt x="156" y="16"/>
                </a:lnTo>
                <a:lnTo>
                  <a:pt x="159" y="15"/>
                </a:lnTo>
                <a:lnTo>
                  <a:pt x="165" y="19"/>
                </a:lnTo>
                <a:lnTo>
                  <a:pt x="167" y="19"/>
                </a:lnTo>
                <a:lnTo>
                  <a:pt x="174" y="21"/>
                </a:lnTo>
                <a:lnTo>
                  <a:pt x="179" y="23"/>
                </a:lnTo>
                <a:lnTo>
                  <a:pt x="181" y="25"/>
                </a:lnTo>
                <a:lnTo>
                  <a:pt x="178" y="29"/>
                </a:lnTo>
                <a:lnTo>
                  <a:pt x="176" y="35"/>
                </a:lnTo>
                <a:lnTo>
                  <a:pt x="176" y="40"/>
                </a:lnTo>
                <a:lnTo>
                  <a:pt x="171" y="44"/>
                </a:lnTo>
                <a:lnTo>
                  <a:pt x="168" y="47"/>
                </a:lnTo>
                <a:lnTo>
                  <a:pt x="168" y="49"/>
                </a:lnTo>
                <a:lnTo>
                  <a:pt x="172" y="50"/>
                </a:lnTo>
                <a:lnTo>
                  <a:pt x="172" y="51"/>
                </a:lnTo>
                <a:lnTo>
                  <a:pt x="172" y="53"/>
                </a:lnTo>
                <a:lnTo>
                  <a:pt x="174" y="53"/>
                </a:lnTo>
                <a:lnTo>
                  <a:pt x="176" y="53"/>
                </a:lnTo>
                <a:lnTo>
                  <a:pt x="183" y="55"/>
                </a:lnTo>
                <a:lnTo>
                  <a:pt x="188" y="53"/>
                </a:lnTo>
                <a:lnTo>
                  <a:pt x="188" y="56"/>
                </a:lnTo>
                <a:lnTo>
                  <a:pt x="189" y="57"/>
                </a:lnTo>
                <a:lnTo>
                  <a:pt x="190" y="57"/>
                </a:lnTo>
                <a:lnTo>
                  <a:pt x="192" y="57"/>
                </a:lnTo>
                <a:lnTo>
                  <a:pt x="194" y="58"/>
                </a:lnTo>
                <a:lnTo>
                  <a:pt x="197" y="65"/>
                </a:lnTo>
                <a:lnTo>
                  <a:pt x="201" y="65"/>
                </a:lnTo>
                <a:lnTo>
                  <a:pt x="202" y="66"/>
                </a:lnTo>
                <a:lnTo>
                  <a:pt x="198" y="73"/>
                </a:lnTo>
                <a:lnTo>
                  <a:pt x="205" y="74"/>
                </a:lnTo>
                <a:lnTo>
                  <a:pt x="207" y="81"/>
                </a:lnTo>
                <a:lnTo>
                  <a:pt x="207" y="83"/>
                </a:lnTo>
                <a:lnTo>
                  <a:pt x="209" y="88"/>
                </a:lnTo>
                <a:lnTo>
                  <a:pt x="203" y="90"/>
                </a:lnTo>
                <a:lnTo>
                  <a:pt x="197" y="94"/>
                </a:lnTo>
                <a:lnTo>
                  <a:pt x="195" y="100"/>
                </a:lnTo>
                <a:lnTo>
                  <a:pt x="194" y="101"/>
                </a:lnTo>
                <a:lnTo>
                  <a:pt x="190" y="100"/>
                </a:lnTo>
                <a:lnTo>
                  <a:pt x="188" y="98"/>
                </a:lnTo>
                <a:lnTo>
                  <a:pt x="186" y="99"/>
                </a:lnTo>
                <a:lnTo>
                  <a:pt x="180" y="106"/>
                </a:lnTo>
                <a:lnTo>
                  <a:pt x="179" y="108"/>
                </a:lnTo>
                <a:lnTo>
                  <a:pt x="177" y="112"/>
                </a:lnTo>
                <a:lnTo>
                  <a:pt x="178" y="113"/>
                </a:lnTo>
                <a:lnTo>
                  <a:pt x="172" y="121"/>
                </a:lnTo>
                <a:lnTo>
                  <a:pt x="175" y="122"/>
                </a:lnTo>
                <a:lnTo>
                  <a:pt x="173" y="123"/>
                </a:lnTo>
                <a:lnTo>
                  <a:pt x="176" y="130"/>
                </a:lnTo>
                <a:lnTo>
                  <a:pt x="180" y="134"/>
                </a:lnTo>
                <a:lnTo>
                  <a:pt x="181" y="138"/>
                </a:lnTo>
                <a:lnTo>
                  <a:pt x="181" y="139"/>
                </a:lnTo>
                <a:lnTo>
                  <a:pt x="180" y="140"/>
                </a:lnTo>
                <a:lnTo>
                  <a:pt x="179" y="145"/>
                </a:lnTo>
                <a:lnTo>
                  <a:pt x="176" y="147"/>
                </a:lnTo>
                <a:lnTo>
                  <a:pt x="175" y="147"/>
                </a:lnTo>
                <a:lnTo>
                  <a:pt x="171" y="147"/>
                </a:lnTo>
                <a:lnTo>
                  <a:pt x="169" y="147"/>
                </a:lnTo>
                <a:lnTo>
                  <a:pt x="163" y="148"/>
                </a:lnTo>
                <a:lnTo>
                  <a:pt x="157" y="150"/>
                </a:lnTo>
                <a:lnTo>
                  <a:pt x="157" y="148"/>
                </a:lnTo>
                <a:lnTo>
                  <a:pt x="153" y="140"/>
                </a:lnTo>
                <a:lnTo>
                  <a:pt x="152" y="140"/>
                </a:lnTo>
                <a:lnTo>
                  <a:pt x="147" y="134"/>
                </a:lnTo>
                <a:lnTo>
                  <a:pt x="141" y="133"/>
                </a:lnTo>
                <a:lnTo>
                  <a:pt x="135" y="130"/>
                </a:lnTo>
                <a:lnTo>
                  <a:pt x="131" y="128"/>
                </a:lnTo>
                <a:lnTo>
                  <a:pt x="124" y="125"/>
                </a:lnTo>
                <a:lnTo>
                  <a:pt x="125" y="118"/>
                </a:lnTo>
                <a:lnTo>
                  <a:pt x="123" y="112"/>
                </a:lnTo>
                <a:lnTo>
                  <a:pt x="123" y="107"/>
                </a:lnTo>
                <a:lnTo>
                  <a:pt x="124" y="100"/>
                </a:lnTo>
                <a:lnTo>
                  <a:pt x="123" y="99"/>
                </a:lnTo>
                <a:lnTo>
                  <a:pt x="121" y="100"/>
                </a:lnTo>
                <a:lnTo>
                  <a:pt x="116" y="105"/>
                </a:lnTo>
                <a:lnTo>
                  <a:pt x="114" y="112"/>
                </a:lnTo>
                <a:lnTo>
                  <a:pt x="112" y="113"/>
                </a:lnTo>
                <a:lnTo>
                  <a:pt x="105" y="115"/>
                </a:lnTo>
                <a:lnTo>
                  <a:pt x="100" y="116"/>
                </a:lnTo>
                <a:lnTo>
                  <a:pt x="95" y="114"/>
                </a:lnTo>
                <a:lnTo>
                  <a:pt x="89" y="115"/>
                </a:lnTo>
                <a:lnTo>
                  <a:pt x="88" y="114"/>
                </a:lnTo>
                <a:lnTo>
                  <a:pt x="87" y="114"/>
                </a:lnTo>
                <a:lnTo>
                  <a:pt x="85" y="114"/>
                </a:lnTo>
                <a:lnTo>
                  <a:pt x="86" y="112"/>
                </a:lnTo>
                <a:lnTo>
                  <a:pt x="86" y="109"/>
                </a:lnTo>
                <a:lnTo>
                  <a:pt x="89" y="102"/>
                </a:lnTo>
                <a:lnTo>
                  <a:pt x="87" y="96"/>
                </a:lnTo>
                <a:lnTo>
                  <a:pt x="85" y="89"/>
                </a:lnTo>
                <a:lnTo>
                  <a:pt x="81" y="85"/>
                </a:lnTo>
                <a:lnTo>
                  <a:pt x="76" y="85"/>
                </a:lnTo>
                <a:lnTo>
                  <a:pt x="73" y="86"/>
                </a:lnTo>
                <a:lnTo>
                  <a:pt x="72" y="86"/>
                </a:lnTo>
                <a:lnTo>
                  <a:pt x="66" y="85"/>
                </a:lnTo>
                <a:lnTo>
                  <a:pt x="61" y="88"/>
                </a:lnTo>
                <a:lnTo>
                  <a:pt x="60" y="81"/>
                </a:lnTo>
                <a:lnTo>
                  <a:pt x="60" y="79"/>
                </a:lnTo>
                <a:lnTo>
                  <a:pt x="59" y="77"/>
                </a:lnTo>
                <a:lnTo>
                  <a:pt x="58" y="74"/>
                </a:lnTo>
                <a:lnTo>
                  <a:pt x="55" y="74"/>
                </a:lnTo>
                <a:lnTo>
                  <a:pt x="54" y="74"/>
                </a:lnTo>
                <a:lnTo>
                  <a:pt x="47" y="73"/>
                </a:lnTo>
                <a:lnTo>
                  <a:pt x="41" y="73"/>
                </a:lnTo>
                <a:lnTo>
                  <a:pt x="39" y="66"/>
                </a:lnTo>
                <a:lnTo>
                  <a:pt x="38" y="65"/>
                </a:lnTo>
                <a:lnTo>
                  <a:pt x="37" y="58"/>
                </a:lnTo>
                <a:lnTo>
                  <a:pt x="35" y="57"/>
                </a:lnTo>
                <a:lnTo>
                  <a:pt x="34" y="56"/>
                </a:lnTo>
                <a:lnTo>
                  <a:pt x="34" y="53"/>
                </a:lnTo>
                <a:lnTo>
                  <a:pt x="33" y="52"/>
                </a:lnTo>
                <a:lnTo>
                  <a:pt x="31" y="51"/>
                </a:lnTo>
                <a:lnTo>
                  <a:pt x="30" y="52"/>
                </a:lnTo>
                <a:lnTo>
                  <a:pt x="26" y="53"/>
                </a:lnTo>
                <a:lnTo>
                  <a:pt x="25" y="53"/>
                </a:lnTo>
                <a:lnTo>
                  <a:pt x="18" y="58"/>
                </a:lnTo>
                <a:lnTo>
                  <a:pt x="17" y="58"/>
                </a:lnTo>
                <a:lnTo>
                  <a:pt x="16" y="57"/>
                </a:lnTo>
                <a:lnTo>
                  <a:pt x="10" y="52"/>
                </a:lnTo>
                <a:lnTo>
                  <a:pt x="4" y="49"/>
                </a:lnTo>
                <a:lnTo>
                  <a:pt x="3" y="43"/>
                </a:lnTo>
                <a:lnTo>
                  <a:pt x="4" y="39"/>
                </a:lnTo>
                <a:lnTo>
                  <a:pt x="1" y="31"/>
                </a:lnTo>
                <a:lnTo>
                  <a:pt x="0" y="2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79" name="Freeform 1613"/>
          <p:cNvSpPr>
            <a:spLocks/>
          </p:cNvSpPr>
          <p:nvPr/>
        </p:nvSpPr>
        <p:spPr bwMode="auto">
          <a:xfrm>
            <a:off x="4025900" y="3133725"/>
            <a:ext cx="339725" cy="285750"/>
          </a:xfrm>
          <a:custGeom>
            <a:avLst/>
            <a:gdLst>
              <a:gd name="T0" fmla="*/ 2147483647 w 720"/>
              <a:gd name="T1" fmla="*/ 2147483647 h 610"/>
              <a:gd name="T2" fmla="*/ 2147483647 w 720"/>
              <a:gd name="T3" fmla="*/ 2147483647 h 610"/>
              <a:gd name="T4" fmla="*/ 2147483647 w 720"/>
              <a:gd name="T5" fmla="*/ 2147483647 h 610"/>
              <a:gd name="T6" fmla="*/ 2147483647 w 720"/>
              <a:gd name="T7" fmla="*/ 2147483647 h 610"/>
              <a:gd name="T8" fmla="*/ 2147483647 w 720"/>
              <a:gd name="T9" fmla="*/ 2147483647 h 610"/>
              <a:gd name="T10" fmla="*/ 2147483647 w 720"/>
              <a:gd name="T11" fmla="*/ 2147483647 h 610"/>
              <a:gd name="T12" fmla="*/ 2147483647 w 720"/>
              <a:gd name="T13" fmla="*/ 2147483647 h 610"/>
              <a:gd name="T14" fmla="*/ 2147483647 w 720"/>
              <a:gd name="T15" fmla="*/ 2147483647 h 610"/>
              <a:gd name="T16" fmla="*/ 2147483647 w 720"/>
              <a:gd name="T17" fmla="*/ 2147483647 h 610"/>
              <a:gd name="T18" fmla="*/ 2147483647 w 720"/>
              <a:gd name="T19" fmla="*/ 2147483647 h 610"/>
              <a:gd name="T20" fmla="*/ 2147483647 w 720"/>
              <a:gd name="T21" fmla="*/ 2147483647 h 610"/>
              <a:gd name="T22" fmla="*/ 2147483647 w 720"/>
              <a:gd name="T23" fmla="*/ 2147483647 h 610"/>
              <a:gd name="T24" fmla="*/ 2147483647 w 720"/>
              <a:gd name="T25" fmla="*/ 2147483647 h 610"/>
              <a:gd name="T26" fmla="*/ 2147483647 w 720"/>
              <a:gd name="T27" fmla="*/ 2147483647 h 610"/>
              <a:gd name="T28" fmla="*/ 2147483647 w 720"/>
              <a:gd name="T29" fmla="*/ 2147483647 h 610"/>
              <a:gd name="T30" fmla="*/ 2147483647 w 720"/>
              <a:gd name="T31" fmla="*/ 2147483647 h 610"/>
              <a:gd name="T32" fmla="*/ 2147483647 w 720"/>
              <a:gd name="T33" fmla="*/ 2147483647 h 610"/>
              <a:gd name="T34" fmla="*/ 2147483647 w 720"/>
              <a:gd name="T35" fmla="*/ 2147483647 h 610"/>
              <a:gd name="T36" fmla="*/ 2147483647 w 720"/>
              <a:gd name="T37" fmla="*/ 2147483647 h 610"/>
              <a:gd name="T38" fmla="*/ 2147483647 w 720"/>
              <a:gd name="T39" fmla="*/ 2147483647 h 610"/>
              <a:gd name="T40" fmla="*/ 2147483647 w 720"/>
              <a:gd name="T41" fmla="*/ 2147483647 h 610"/>
              <a:gd name="T42" fmla="*/ 2147483647 w 720"/>
              <a:gd name="T43" fmla="*/ 2147483647 h 610"/>
              <a:gd name="T44" fmla="*/ 2147483647 w 720"/>
              <a:gd name="T45" fmla="*/ 2147483647 h 610"/>
              <a:gd name="T46" fmla="*/ 2147483647 w 720"/>
              <a:gd name="T47" fmla="*/ 2147483647 h 610"/>
              <a:gd name="T48" fmla="*/ 2147483647 w 720"/>
              <a:gd name="T49" fmla="*/ 2147483647 h 610"/>
              <a:gd name="T50" fmla="*/ 2147483647 w 720"/>
              <a:gd name="T51" fmla="*/ 2147483647 h 610"/>
              <a:gd name="T52" fmla="*/ 2147483647 w 720"/>
              <a:gd name="T53" fmla="*/ 2147483647 h 610"/>
              <a:gd name="T54" fmla="*/ 2147483647 w 720"/>
              <a:gd name="T55" fmla="*/ 2147483647 h 610"/>
              <a:gd name="T56" fmla="*/ 2147483647 w 720"/>
              <a:gd name="T57" fmla="*/ 2147483647 h 610"/>
              <a:gd name="T58" fmla="*/ 2147483647 w 720"/>
              <a:gd name="T59" fmla="*/ 2147483647 h 610"/>
              <a:gd name="T60" fmla="*/ 2147483647 w 720"/>
              <a:gd name="T61" fmla="*/ 2147483647 h 610"/>
              <a:gd name="T62" fmla="*/ 2147483647 w 720"/>
              <a:gd name="T63" fmla="*/ 2147483647 h 610"/>
              <a:gd name="T64" fmla="*/ 2147483647 w 720"/>
              <a:gd name="T65" fmla="*/ 2147483647 h 610"/>
              <a:gd name="T66" fmla="*/ 2147483647 w 720"/>
              <a:gd name="T67" fmla="*/ 2147483647 h 610"/>
              <a:gd name="T68" fmla="*/ 2147483647 w 720"/>
              <a:gd name="T69" fmla="*/ 2147483647 h 610"/>
              <a:gd name="T70" fmla="*/ 2147483647 w 720"/>
              <a:gd name="T71" fmla="*/ 2147483647 h 610"/>
              <a:gd name="T72" fmla="*/ 2147483647 w 720"/>
              <a:gd name="T73" fmla="*/ 2147483647 h 610"/>
              <a:gd name="T74" fmla="*/ 2147483647 w 720"/>
              <a:gd name="T75" fmla="*/ 2147483647 h 610"/>
              <a:gd name="T76" fmla="*/ 2147483647 w 720"/>
              <a:gd name="T77" fmla="*/ 2147483647 h 610"/>
              <a:gd name="T78" fmla="*/ 2147483647 w 720"/>
              <a:gd name="T79" fmla="*/ 2147483647 h 610"/>
              <a:gd name="T80" fmla="*/ 2147483647 w 720"/>
              <a:gd name="T81" fmla="*/ 2147483647 h 610"/>
              <a:gd name="T82" fmla="*/ 2147483647 w 720"/>
              <a:gd name="T83" fmla="*/ 2147483647 h 610"/>
              <a:gd name="T84" fmla="*/ 2147483647 w 720"/>
              <a:gd name="T85" fmla="*/ 2147483647 h 610"/>
              <a:gd name="T86" fmla="*/ 2147483647 w 720"/>
              <a:gd name="T87" fmla="*/ 2147483647 h 610"/>
              <a:gd name="T88" fmla="*/ 2147483647 w 720"/>
              <a:gd name="T89" fmla="*/ 2147483647 h 610"/>
              <a:gd name="T90" fmla="*/ 2147483647 w 720"/>
              <a:gd name="T91" fmla="*/ 2147483647 h 610"/>
              <a:gd name="T92" fmla="*/ 2147483647 w 720"/>
              <a:gd name="T93" fmla="*/ 2147483647 h 610"/>
              <a:gd name="T94" fmla="*/ 2147483647 w 720"/>
              <a:gd name="T95" fmla="*/ 2147483647 h 610"/>
              <a:gd name="T96" fmla="*/ 2147483647 w 720"/>
              <a:gd name="T97" fmla="*/ 2147483647 h 610"/>
              <a:gd name="T98" fmla="*/ 2147483647 w 720"/>
              <a:gd name="T99" fmla="*/ 2147483647 h 610"/>
              <a:gd name="T100" fmla="*/ 2147483647 w 720"/>
              <a:gd name="T101" fmla="*/ 2147483647 h 610"/>
              <a:gd name="T102" fmla="*/ 2147483647 w 720"/>
              <a:gd name="T103" fmla="*/ 2147483647 h 610"/>
              <a:gd name="T104" fmla="*/ 2147483647 w 720"/>
              <a:gd name="T105" fmla="*/ 2147483647 h 610"/>
              <a:gd name="T106" fmla="*/ 2147483647 w 720"/>
              <a:gd name="T107" fmla="*/ 2147483647 h 610"/>
              <a:gd name="T108" fmla="*/ 2147483647 w 720"/>
              <a:gd name="T109" fmla="*/ 2147483647 h 610"/>
              <a:gd name="T110" fmla="*/ 2147483647 w 720"/>
              <a:gd name="T111" fmla="*/ 2147483647 h 610"/>
              <a:gd name="T112" fmla="*/ 2147483647 w 720"/>
              <a:gd name="T113" fmla="*/ 2147483647 h 610"/>
              <a:gd name="T114" fmla="*/ 2147483647 w 720"/>
              <a:gd name="T115" fmla="*/ 2147483647 h 610"/>
              <a:gd name="T116" fmla="*/ 2147483647 w 720"/>
              <a:gd name="T117" fmla="*/ 2147483647 h 610"/>
              <a:gd name="T118" fmla="*/ 2147483647 w 720"/>
              <a:gd name="T119" fmla="*/ 2147483647 h 610"/>
              <a:gd name="T120" fmla="*/ 2147483647 w 720"/>
              <a:gd name="T121" fmla="*/ 2147483647 h 610"/>
              <a:gd name="T122" fmla="*/ 2147483647 w 720"/>
              <a:gd name="T123" fmla="*/ 2147483647 h 6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0"/>
              <a:gd name="T187" fmla="*/ 0 h 610"/>
              <a:gd name="T188" fmla="*/ 720 w 720"/>
              <a:gd name="T189" fmla="*/ 610 h 6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0" h="610">
                <a:moveTo>
                  <a:pt x="7" y="71"/>
                </a:moveTo>
                <a:lnTo>
                  <a:pt x="8" y="68"/>
                </a:lnTo>
                <a:lnTo>
                  <a:pt x="1" y="67"/>
                </a:lnTo>
                <a:lnTo>
                  <a:pt x="0" y="60"/>
                </a:lnTo>
                <a:lnTo>
                  <a:pt x="4" y="53"/>
                </a:lnTo>
                <a:lnTo>
                  <a:pt x="7" y="46"/>
                </a:lnTo>
                <a:lnTo>
                  <a:pt x="13" y="46"/>
                </a:lnTo>
                <a:lnTo>
                  <a:pt x="19" y="43"/>
                </a:lnTo>
                <a:lnTo>
                  <a:pt x="23" y="36"/>
                </a:lnTo>
                <a:lnTo>
                  <a:pt x="28" y="36"/>
                </a:lnTo>
                <a:lnTo>
                  <a:pt x="35" y="38"/>
                </a:lnTo>
                <a:lnTo>
                  <a:pt x="42" y="36"/>
                </a:lnTo>
                <a:lnTo>
                  <a:pt x="47" y="32"/>
                </a:lnTo>
                <a:lnTo>
                  <a:pt x="53" y="33"/>
                </a:lnTo>
                <a:lnTo>
                  <a:pt x="59" y="30"/>
                </a:lnTo>
                <a:lnTo>
                  <a:pt x="66" y="29"/>
                </a:lnTo>
                <a:lnTo>
                  <a:pt x="66" y="28"/>
                </a:lnTo>
                <a:lnTo>
                  <a:pt x="59" y="27"/>
                </a:lnTo>
                <a:lnTo>
                  <a:pt x="66" y="23"/>
                </a:lnTo>
                <a:lnTo>
                  <a:pt x="66" y="22"/>
                </a:lnTo>
                <a:lnTo>
                  <a:pt x="65" y="22"/>
                </a:lnTo>
                <a:lnTo>
                  <a:pt x="58" y="24"/>
                </a:lnTo>
                <a:lnTo>
                  <a:pt x="58" y="17"/>
                </a:lnTo>
                <a:lnTo>
                  <a:pt x="64" y="14"/>
                </a:lnTo>
                <a:lnTo>
                  <a:pt x="71" y="9"/>
                </a:lnTo>
                <a:lnTo>
                  <a:pt x="77" y="5"/>
                </a:lnTo>
                <a:lnTo>
                  <a:pt x="82" y="1"/>
                </a:lnTo>
                <a:lnTo>
                  <a:pt x="82" y="8"/>
                </a:lnTo>
                <a:lnTo>
                  <a:pt x="95" y="0"/>
                </a:lnTo>
                <a:lnTo>
                  <a:pt x="95" y="4"/>
                </a:lnTo>
                <a:lnTo>
                  <a:pt x="101" y="7"/>
                </a:lnTo>
                <a:lnTo>
                  <a:pt x="107" y="4"/>
                </a:lnTo>
                <a:lnTo>
                  <a:pt x="113" y="7"/>
                </a:lnTo>
                <a:lnTo>
                  <a:pt x="117" y="14"/>
                </a:lnTo>
                <a:lnTo>
                  <a:pt x="124" y="16"/>
                </a:lnTo>
                <a:lnTo>
                  <a:pt x="130" y="16"/>
                </a:lnTo>
                <a:lnTo>
                  <a:pt x="130" y="22"/>
                </a:lnTo>
                <a:lnTo>
                  <a:pt x="137" y="16"/>
                </a:lnTo>
                <a:lnTo>
                  <a:pt x="142" y="16"/>
                </a:lnTo>
                <a:lnTo>
                  <a:pt x="145" y="16"/>
                </a:lnTo>
                <a:lnTo>
                  <a:pt x="149" y="17"/>
                </a:lnTo>
                <a:lnTo>
                  <a:pt x="156" y="16"/>
                </a:lnTo>
                <a:lnTo>
                  <a:pt x="161" y="17"/>
                </a:lnTo>
                <a:lnTo>
                  <a:pt x="167" y="16"/>
                </a:lnTo>
                <a:lnTo>
                  <a:pt x="173" y="16"/>
                </a:lnTo>
                <a:lnTo>
                  <a:pt x="179" y="15"/>
                </a:lnTo>
                <a:lnTo>
                  <a:pt x="186" y="16"/>
                </a:lnTo>
                <a:lnTo>
                  <a:pt x="192" y="15"/>
                </a:lnTo>
                <a:lnTo>
                  <a:pt x="198" y="12"/>
                </a:lnTo>
                <a:lnTo>
                  <a:pt x="204" y="13"/>
                </a:lnTo>
                <a:lnTo>
                  <a:pt x="210" y="17"/>
                </a:lnTo>
                <a:lnTo>
                  <a:pt x="217" y="17"/>
                </a:lnTo>
                <a:lnTo>
                  <a:pt x="223" y="17"/>
                </a:lnTo>
                <a:lnTo>
                  <a:pt x="229" y="19"/>
                </a:lnTo>
                <a:lnTo>
                  <a:pt x="235" y="23"/>
                </a:lnTo>
                <a:lnTo>
                  <a:pt x="241" y="23"/>
                </a:lnTo>
                <a:lnTo>
                  <a:pt x="244" y="24"/>
                </a:lnTo>
                <a:lnTo>
                  <a:pt x="247" y="24"/>
                </a:lnTo>
                <a:lnTo>
                  <a:pt x="254" y="25"/>
                </a:lnTo>
                <a:lnTo>
                  <a:pt x="260" y="27"/>
                </a:lnTo>
                <a:lnTo>
                  <a:pt x="266" y="29"/>
                </a:lnTo>
                <a:lnTo>
                  <a:pt x="272" y="30"/>
                </a:lnTo>
                <a:lnTo>
                  <a:pt x="275" y="30"/>
                </a:lnTo>
                <a:lnTo>
                  <a:pt x="281" y="29"/>
                </a:lnTo>
                <a:lnTo>
                  <a:pt x="282" y="30"/>
                </a:lnTo>
                <a:lnTo>
                  <a:pt x="289" y="30"/>
                </a:lnTo>
                <a:lnTo>
                  <a:pt x="294" y="29"/>
                </a:lnTo>
                <a:lnTo>
                  <a:pt x="300" y="27"/>
                </a:lnTo>
                <a:lnTo>
                  <a:pt x="302" y="27"/>
                </a:lnTo>
                <a:lnTo>
                  <a:pt x="303" y="29"/>
                </a:lnTo>
                <a:lnTo>
                  <a:pt x="309" y="24"/>
                </a:lnTo>
                <a:lnTo>
                  <a:pt x="315" y="22"/>
                </a:lnTo>
                <a:lnTo>
                  <a:pt x="321" y="24"/>
                </a:lnTo>
                <a:lnTo>
                  <a:pt x="326" y="21"/>
                </a:lnTo>
                <a:lnTo>
                  <a:pt x="333" y="24"/>
                </a:lnTo>
                <a:lnTo>
                  <a:pt x="339" y="28"/>
                </a:lnTo>
                <a:lnTo>
                  <a:pt x="345" y="29"/>
                </a:lnTo>
                <a:lnTo>
                  <a:pt x="351" y="32"/>
                </a:lnTo>
                <a:lnTo>
                  <a:pt x="352" y="33"/>
                </a:lnTo>
                <a:lnTo>
                  <a:pt x="357" y="33"/>
                </a:lnTo>
                <a:lnTo>
                  <a:pt x="359" y="35"/>
                </a:lnTo>
                <a:lnTo>
                  <a:pt x="364" y="28"/>
                </a:lnTo>
                <a:lnTo>
                  <a:pt x="365" y="29"/>
                </a:lnTo>
                <a:lnTo>
                  <a:pt x="370" y="27"/>
                </a:lnTo>
                <a:lnTo>
                  <a:pt x="376" y="27"/>
                </a:lnTo>
                <a:lnTo>
                  <a:pt x="383" y="30"/>
                </a:lnTo>
                <a:lnTo>
                  <a:pt x="388" y="31"/>
                </a:lnTo>
                <a:lnTo>
                  <a:pt x="395" y="35"/>
                </a:lnTo>
                <a:lnTo>
                  <a:pt x="401" y="37"/>
                </a:lnTo>
                <a:lnTo>
                  <a:pt x="407" y="36"/>
                </a:lnTo>
                <a:lnTo>
                  <a:pt x="412" y="36"/>
                </a:lnTo>
                <a:lnTo>
                  <a:pt x="418" y="36"/>
                </a:lnTo>
                <a:lnTo>
                  <a:pt x="419" y="35"/>
                </a:lnTo>
                <a:lnTo>
                  <a:pt x="420" y="35"/>
                </a:lnTo>
                <a:lnTo>
                  <a:pt x="427" y="31"/>
                </a:lnTo>
                <a:lnTo>
                  <a:pt x="431" y="32"/>
                </a:lnTo>
                <a:lnTo>
                  <a:pt x="431" y="33"/>
                </a:lnTo>
                <a:lnTo>
                  <a:pt x="432" y="33"/>
                </a:lnTo>
                <a:lnTo>
                  <a:pt x="434" y="37"/>
                </a:lnTo>
                <a:lnTo>
                  <a:pt x="439" y="37"/>
                </a:lnTo>
                <a:lnTo>
                  <a:pt x="446" y="38"/>
                </a:lnTo>
                <a:lnTo>
                  <a:pt x="452" y="39"/>
                </a:lnTo>
                <a:lnTo>
                  <a:pt x="453" y="46"/>
                </a:lnTo>
                <a:lnTo>
                  <a:pt x="448" y="53"/>
                </a:lnTo>
                <a:lnTo>
                  <a:pt x="455" y="57"/>
                </a:lnTo>
                <a:lnTo>
                  <a:pt x="459" y="52"/>
                </a:lnTo>
                <a:lnTo>
                  <a:pt x="465" y="57"/>
                </a:lnTo>
                <a:lnTo>
                  <a:pt x="470" y="60"/>
                </a:lnTo>
                <a:lnTo>
                  <a:pt x="475" y="63"/>
                </a:lnTo>
                <a:lnTo>
                  <a:pt x="482" y="64"/>
                </a:lnTo>
                <a:lnTo>
                  <a:pt x="489" y="63"/>
                </a:lnTo>
                <a:lnTo>
                  <a:pt x="490" y="67"/>
                </a:lnTo>
                <a:lnTo>
                  <a:pt x="496" y="73"/>
                </a:lnTo>
                <a:lnTo>
                  <a:pt x="500" y="77"/>
                </a:lnTo>
                <a:lnTo>
                  <a:pt x="501" y="77"/>
                </a:lnTo>
                <a:lnTo>
                  <a:pt x="501" y="75"/>
                </a:lnTo>
                <a:lnTo>
                  <a:pt x="508" y="76"/>
                </a:lnTo>
                <a:lnTo>
                  <a:pt x="514" y="72"/>
                </a:lnTo>
                <a:lnTo>
                  <a:pt x="520" y="77"/>
                </a:lnTo>
                <a:lnTo>
                  <a:pt x="526" y="83"/>
                </a:lnTo>
                <a:lnTo>
                  <a:pt x="530" y="85"/>
                </a:lnTo>
                <a:lnTo>
                  <a:pt x="536" y="83"/>
                </a:lnTo>
                <a:lnTo>
                  <a:pt x="544" y="81"/>
                </a:lnTo>
                <a:lnTo>
                  <a:pt x="549" y="85"/>
                </a:lnTo>
                <a:lnTo>
                  <a:pt x="556" y="85"/>
                </a:lnTo>
                <a:lnTo>
                  <a:pt x="558" y="84"/>
                </a:lnTo>
                <a:lnTo>
                  <a:pt x="564" y="84"/>
                </a:lnTo>
                <a:lnTo>
                  <a:pt x="569" y="85"/>
                </a:lnTo>
                <a:lnTo>
                  <a:pt x="569" y="78"/>
                </a:lnTo>
                <a:lnTo>
                  <a:pt x="573" y="71"/>
                </a:lnTo>
                <a:lnTo>
                  <a:pt x="575" y="72"/>
                </a:lnTo>
                <a:lnTo>
                  <a:pt x="576" y="73"/>
                </a:lnTo>
                <a:lnTo>
                  <a:pt x="580" y="73"/>
                </a:lnTo>
                <a:lnTo>
                  <a:pt x="586" y="76"/>
                </a:lnTo>
                <a:lnTo>
                  <a:pt x="592" y="78"/>
                </a:lnTo>
                <a:lnTo>
                  <a:pt x="598" y="83"/>
                </a:lnTo>
                <a:lnTo>
                  <a:pt x="605" y="83"/>
                </a:lnTo>
                <a:lnTo>
                  <a:pt x="611" y="84"/>
                </a:lnTo>
                <a:lnTo>
                  <a:pt x="614" y="92"/>
                </a:lnTo>
                <a:lnTo>
                  <a:pt x="615" y="99"/>
                </a:lnTo>
                <a:lnTo>
                  <a:pt x="615" y="104"/>
                </a:lnTo>
                <a:lnTo>
                  <a:pt x="621" y="103"/>
                </a:lnTo>
                <a:lnTo>
                  <a:pt x="627" y="100"/>
                </a:lnTo>
                <a:lnTo>
                  <a:pt x="629" y="99"/>
                </a:lnTo>
                <a:lnTo>
                  <a:pt x="629" y="100"/>
                </a:lnTo>
                <a:lnTo>
                  <a:pt x="636" y="101"/>
                </a:lnTo>
                <a:lnTo>
                  <a:pt x="640" y="103"/>
                </a:lnTo>
                <a:lnTo>
                  <a:pt x="642" y="104"/>
                </a:lnTo>
                <a:lnTo>
                  <a:pt x="643" y="104"/>
                </a:lnTo>
                <a:lnTo>
                  <a:pt x="649" y="111"/>
                </a:lnTo>
                <a:lnTo>
                  <a:pt x="655" y="105"/>
                </a:lnTo>
                <a:lnTo>
                  <a:pt x="662" y="104"/>
                </a:lnTo>
                <a:lnTo>
                  <a:pt x="667" y="108"/>
                </a:lnTo>
                <a:lnTo>
                  <a:pt x="671" y="110"/>
                </a:lnTo>
                <a:lnTo>
                  <a:pt x="677" y="111"/>
                </a:lnTo>
                <a:lnTo>
                  <a:pt x="683" y="112"/>
                </a:lnTo>
                <a:lnTo>
                  <a:pt x="690" y="107"/>
                </a:lnTo>
                <a:lnTo>
                  <a:pt x="696" y="102"/>
                </a:lnTo>
                <a:lnTo>
                  <a:pt x="696" y="103"/>
                </a:lnTo>
                <a:lnTo>
                  <a:pt x="702" y="101"/>
                </a:lnTo>
                <a:lnTo>
                  <a:pt x="708" y="104"/>
                </a:lnTo>
                <a:lnTo>
                  <a:pt x="712" y="104"/>
                </a:lnTo>
                <a:lnTo>
                  <a:pt x="712" y="105"/>
                </a:lnTo>
                <a:lnTo>
                  <a:pt x="713" y="112"/>
                </a:lnTo>
                <a:lnTo>
                  <a:pt x="720" y="112"/>
                </a:lnTo>
                <a:lnTo>
                  <a:pt x="717" y="119"/>
                </a:lnTo>
                <a:lnTo>
                  <a:pt x="711" y="118"/>
                </a:lnTo>
                <a:lnTo>
                  <a:pt x="709" y="122"/>
                </a:lnTo>
                <a:lnTo>
                  <a:pt x="710" y="129"/>
                </a:lnTo>
                <a:lnTo>
                  <a:pt x="713" y="136"/>
                </a:lnTo>
                <a:lnTo>
                  <a:pt x="713" y="137"/>
                </a:lnTo>
                <a:lnTo>
                  <a:pt x="713" y="143"/>
                </a:lnTo>
                <a:lnTo>
                  <a:pt x="709" y="150"/>
                </a:lnTo>
                <a:lnTo>
                  <a:pt x="709" y="151"/>
                </a:lnTo>
                <a:lnTo>
                  <a:pt x="703" y="156"/>
                </a:lnTo>
                <a:lnTo>
                  <a:pt x="697" y="160"/>
                </a:lnTo>
                <a:lnTo>
                  <a:pt x="691" y="162"/>
                </a:lnTo>
                <a:lnTo>
                  <a:pt x="688" y="165"/>
                </a:lnTo>
                <a:lnTo>
                  <a:pt x="682" y="168"/>
                </a:lnTo>
                <a:lnTo>
                  <a:pt x="676" y="172"/>
                </a:lnTo>
                <a:lnTo>
                  <a:pt x="670" y="174"/>
                </a:lnTo>
                <a:lnTo>
                  <a:pt x="664" y="178"/>
                </a:lnTo>
                <a:lnTo>
                  <a:pt x="658" y="181"/>
                </a:lnTo>
                <a:lnTo>
                  <a:pt x="653" y="188"/>
                </a:lnTo>
                <a:lnTo>
                  <a:pt x="651" y="192"/>
                </a:lnTo>
                <a:lnTo>
                  <a:pt x="644" y="196"/>
                </a:lnTo>
                <a:lnTo>
                  <a:pt x="639" y="196"/>
                </a:lnTo>
                <a:lnTo>
                  <a:pt x="633" y="198"/>
                </a:lnTo>
                <a:lnTo>
                  <a:pt x="626" y="200"/>
                </a:lnTo>
                <a:lnTo>
                  <a:pt x="621" y="201"/>
                </a:lnTo>
                <a:lnTo>
                  <a:pt x="615" y="202"/>
                </a:lnTo>
                <a:lnTo>
                  <a:pt x="609" y="205"/>
                </a:lnTo>
                <a:lnTo>
                  <a:pt x="603" y="207"/>
                </a:lnTo>
                <a:lnTo>
                  <a:pt x="597" y="208"/>
                </a:lnTo>
                <a:lnTo>
                  <a:pt x="591" y="212"/>
                </a:lnTo>
                <a:lnTo>
                  <a:pt x="589" y="212"/>
                </a:lnTo>
                <a:lnTo>
                  <a:pt x="583" y="213"/>
                </a:lnTo>
                <a:lnTo>
                  <a:pt x="577" y="218"/>
                </a:lnTo>
                <a:lnTo>
                  <a:pt x="573" y="225"/>
                </a:lnTo>
                <a:lnTo>
                  <a:pt x="565" y="231"/>
                </a:lnTo>
                <a:lnTo>
                  <a:pt x="575" y="239"/>
                </a:lnTo>
                <a:lnTo>
                  <a:pt x="575" y="241"/>
                </a:lnTo>
                <a:lnTo>
                  <a:pt x="568" y="246"/>
                </a:lnTo>
                <a:lnTo>
                  <a:pt x="561" y="251"/>
                </a:lnTo>
                <a:lnTo>
                  <a:pt x="556" y="250"/>
                </a:lnTo>
                <a:lnTo>
                  <a:pt x="554" y="254"/>
                </a:lnTo>
                <a:lnTo>
                  <a:pt x="550" y="261"/>
                </a:lnTo>
                <a:lnTo>
                  <a:pt x="547" y="267"/>
                </a:lnTo>
                <a:lnTo>
                  <a:pt x="542" y="273"/>
                </a:lnTo>
                <a:lnTo>
                  <a:pt x="536" y="280"/>
                </a:lnTo>
                <a:lnTo>
                  <a:pt x="532" y="287"/>
                </a:lnTo>
                <a:lnTo>
                  <a:pt x="525" y="293"/>
                </a:lnTo>
                <a:lnTo>
                  <a:pt x="524" y="295"/>
                </a:lnTo>
                <a:lnTo>
                  <a:pt x="522" y="302"/>
                </a:lnTo>
                <a:lnTo>
                  <a:pt x="521" y="302"/>
                </a:lnTo>
                <a:lnTo>
                  <a:pt x="517" y="309"/>
                </a:lnTo>
                <a:lnTo>
                  <a:pt x="512" y="315"/>
                </a:lnTo>
                <a:lnTo>
                  <a:pt x="511" y="317"/>
                </a:lnTo>
                <a:lnTo>
                  <a:pt x="509" y="321"/>
                </a:lnTo>
                <a:lnTo>
                  <a:pt x="505" y="328"/>
                </a:lnTo>
                <a:lnTo>
                  <a:pt x="502" y="336"/>
                </a:lnTo>
                <a:lnTo>
                  <a:pt x="501" y="341"/>
                </a:lnTo>
                <a:lnTo>
                  <a:pt x="502" y="346"/>
                </a:lnTo>
                <a:lnTo>
                  <a:pt x="502" y="350"/>
                </a:lnTo>
                <a:lnTo>
                  <a:pt x="505" y="355"/>
                </a:lnTo>
                <a:lnTo>
                  <a:pt x="505" y="362"/>
                </a:lnTo>
                <a:lnTo>
                  <a:pt x="508" y="369"/>
                </a:lnTo>
                <a:lnTo>
                  <a:pt x="511" y="376"/>
                </a:lnTo>
                <a:lnTo>
                  <a:pt x="517" y="382"/>
                </a:lnTo>
                <a:lnTo>
                  <a:pt x="518" y="383"/>
                </a:lnTo>
                <a:lnTo>
                  <a:pt x="519" y="384"/>
                </a:lnTo>
                <a:lnTo>
                  <a:pt x="523" y="385"/>
                </a:lnTo>
                <a:lnTo>
                  <a:pt x="529" y="388"/>
                </a:lnTo>
                <a:lnTo>
                  <a:pt x="530" y="395"/>
                </a:lnTo>
                <a:lnTo>
                  <a:pt x="525" y="400"/>
                </a:lnTo>
                <a:lnTo>
                  <a:pt x="519" y="403"/>
                </a:lnTo>
                <a:lnTo>
                  <a:pt x="515" y="410"/>
                </a:lnTo>
                <a:lnTo>
                  <a:pt x="508" y="411"/>
                </a:lnTo>
                <a:lnTo>
                  <a:pt x="502" y="414"/>
                </a:lnTo>
                <a:lnTo>
                  <a:pt x="496" y="418"/>
                </a:lnTo>
                <a:lnTo>
                  <a:pt x="493" y="425"/>
                </a:lnTo>
                <a:lnTo>
                  <a:pt x="487" y="430"/>
                </a:lnTo>
                <a:lnTo>
                  <a:pt x="487" y="436"/>
                </a:lnTo>
                <a:lnTo>
                  <a:pt x="482" y="439"/>
                </a:lnTo>
                <a:lnTo>
                  <a:pt x="479" y="444"/>
                </a:lnTo>
                <a:lnTo>
                  <a:pt x="478" y="450"/>
                </a:lnTo>
                <a:lnTo>
                  <a:pt x="475" y="457"/>
                </a:lnTo>
                <a:lnTo>
                  <a:pt x="468" y="472"/>
                </a:lnTo>
                <a:lnTo>
                  <a:pt x="467" y="479"/>
                </a:lnTo>
                <a:lnTo>
                  <a:pt x="473" y="481"/>
                </a:lnTo>
                <a:lnTo>
                  <a:pt x="472" y="473"/>
                </a:lnTo>
                <a:lnTo>
                  <a:pt x="474" y="481"/>
                </a:lnTo>
                <a:lnTo>
                  <a:pt x="468" y="486"/>
                </a:lnTo>
                <a:lnTo>
                  <a:pt x="462" y="488"/>
                </a:lnTo>
                <a:lnTo>
                  <a:pt x="456" y="486"/>
                </a:lnTo>
                <a:lnTo>
                  <a:pt x="449" y="488"/>
                </a:lnTo>
                <a:lnTo>
                  <a:pt x="443" y="487"/>
                </a:lnTo>
                <a:lnTo>
                  <a:pt x="437" y="488"/>
                </a:lnTo>
                <a:lnTo>
                  <a:pt x="431" y="492"/>
                </a:lnTo>
                <a:lnTo>
                  <a:pt x="427" y="498"/>
                </a:lnTo>
                <a:lnTo>
                  <a:pt x="423" y="499"/>
                </a:lnTo>
                <a:lnTo>
                  <a:pt x="418" y="501"/>
                </a:lnTo>
                <a:lnTo>
                  <a:pt x="413" y="508"/>
                </a:lnTo>
                <a:lnTo>
                  <a:pt x="407" y="511"/>
                </a:lnTo>
                <a:lnTo>
                  <a:pt x="407" y="517"/>
                </a:lnTo>
                <a:lnTo>
                  <a:pt x="405" y="523"/>
                </a:lnTo>
                <a:lnTo>
                  <a:pt x="403" y="531"/>
                </a:lnTo>
                <a:lnTo>
                  <a:pt x="396" y="544"/>
                </a:lnTo>
                <a:lnTo>
                  <a:pt x="389" y="549"/>
                </a:lnTo>
                <a:lnTo>
                  <a:pt x="383" y="553"/>
                </a:lnTo>
                <a:lnTo>
                  <a:pt x="379" y="546"/>
                </a:lnTo>
                <a:lnTo>
                  <a:pt x="373" y="545"/>
                </a:lnTo>
                <a:lnTo>
                  <a:pt x="369" y="545"/>
                </a:lnTo>
                <a:lnTo>
                  <a:pt x="363" y="546"/>
                </a:lnTo>
                <a:lnTo>
                  <a:pt x="358" y="553"/>
                </a:lnTo>
                <a:lnTo>
                  <a:pt x="352" y="556"/>
                </a:lnTo>
                <a:lnTo>
                  <a:pt x="346" y="554"/>
                </a:lnTo>
                <a:lnTo>
                  <a:pt x="340" y="551"/>
                </a:lnTo>
                <a:lnTo>
                  <a:pt x="322" y="551"/>
                </a:lnTo>
                <a:lnTo>
                  <a:pt x="316" y="552"/>
                </a:lnTo>
                <a:lnTo>
                  <a:pt x="310" y="555"/>
                </a:lnTo>
                <a:lnTo>
                  <a:pt x="304" y="553"/>
                </a:lnTo>
                <a:lnTo>
                  <a:pt x="302" y="553"/>
                </a:lnTo>
                <a:lnTo>
                  <a:pt x="295" y="553"/>
                </a:lnTo>
                <a:lnTo>
                  <a:pt x="290" y="552"/>
                </a:lnTo>
                <a:lnTo>
                  <a:pt x="283" y="552"/>
                </a:lnTo>
                <a:lnTo>
                  <a:pt x="278" y="553"/>
                </a:lnTo>
                <a:lnTo>
                  <a:pt x="272" y="551"/>
                </a:lnTo>
                <a:lnTo>
                  <a:pt x="266" y="553"/>
                </a:lnTo>
                <a:lnTo>
                  <a:pt x="260" y="554"/>
                </a:lnTo>
                <a:lnTo>
                  <a:pt x="254" y="553"/>
                </a:lnTo>
                <a:lnTo>
                  <a:pt x="250" y="557"/>
                </a:lnTo>
                <a:lnTo>
                  <a:pt x="245" y="564"/>
                </a:lnTo>
                <a:lnTo>
                  <a:pt x="238" y="570"/>
                </a:lnTo>
                <a:lnTo>
                  <a:pt x="232" y="571"/>
                </a:lnTo>
                <a:lnTo>
                  <a:pt x="226" y="571"/>
                </a:lnTo>
                <a:lnTo>
                  <a:pt x="220" y="571"/>
                </a:lnTo>
                <a:lnTo>
                  <a:pt x="217" y="573"/>
                </a:lnTo>
                <a:lnTo>
                  <a:pt x="210" y="576"/>
                </a:lnTo>
                <a:lnTo>
                  <a:pt x="204" y="579"/>
                </a:lnTo>
                <a:lnTo>
                  <a:pt x="201" y="585"/>
                </a:lnTo>
                <a:lnTo>
                  <a:pt x="200" y="588"/>
                </a:lnTo>
                <a:lnTo>
                  <a:pt x="196" y="595"/>
                </a:lnTo>
                <a:lnTo>
                  <a:pt x="195" y="599"/>
                </a:lnTo>
                <a:lnTo>
                  <a:pt x="189" y="599"/>
                </a:lnTo>
                <a:lnTo>
                  <a:pt x="189" y="605"/>
                </a:lnTo>
                <a:lnTo>
                  <a:pt x="181" y="609"/>
                </a:lnTo>
                <a:lnTo>
                  <a:pt x="178" y="610"/>
                </a:lnTo>
                <a:lnTo>
                  <a:pt x="172" y="605"/>
                </a:lnTo>
                <a:lnTo>
                  <a:pt x="166" y="602"/>
                </a:lnTo>
                <a:lnTo>
                  <a:pt x="160" y="596"/>
                </a:lnTo>
                <a:lnTo>
                  <a:pt x="154" y="596"/>
                </a:lnTo>
                <a:lnTo>
                  <a:pt x="150" y="589"/>
                </a:lnTo>
                <a:lnTo>
                  <a:pt x="146" y="583"/>
                </a:lnTo>
                <a:lnTo>
                  <a:pt x="144" y="579"/>
                </a:lnTo>
                <a:lnTo>
                  <a:pt x="141" y="572"/>
                </a:lnTo>
                <a:lnTo>
                  <a:pt x="146" y="570"/>
                </a:lnTo>
                <a:lnTo>
                  <a:pt x="146" y="569"/>
                </a:lnTo>
                <a:lnTo>
                  <a:pt x="143" y="564"/>
                </a:lnTo>
                <a:lnTo>
                  <a:pt x="137" y="561"/>
                </a:lnTo>
                <a:lnTo>
                  <a:pt x="132" y="554"/>
                </a:lnTo>
                <a:lnTo>
                  <a:pt x="137" y="548"/>
                </a:lnTo>
                <a:lnTo>
                  <a:pt x="137" y="545"/>
                </a:lnTo>
                <a:lnTo>
                  <a:pt x="138" y="546"/>
                </a:lnTo>
                <a:lnTo>
                  <a:pt x="138" y="541"/>
                </a:lnTo>
                <a:lnTo>
                  <a:pt x="144" y="539"/>
                </a:lnTo>
                <a:lnTo>
                  <a:pt x="139" y="539"/>
                </a:lnTo>
                <a:lnTo>
                  <a:pt x="138" y="541"/>
                </a:lnTo>
                <a:lnTo>
                  <a:pt x="137" y="545"/>
                </a:lnTo>
                <a:lnTo>
                  <a:pt x="133" y="539"/>
                </a:lnTo>
                <a:lnTo>
                  <a:pt x="128" y="532"/>
                </a:lnTo>
                <a:lnTo>
                  <a:pt x="121" y="528"/>
                </a:lnTo>
                <a:lnTo>
                  <a:pt x="115" y="523"/>
                </a:lnTo>
                <a:lnTo>
                  <a:pt x="109" y="520"/>
                </a:lnTo>
                <a:lnTo>
                  <a:pt x="106" y="514"/>
                </a:lnTo>
                <a:lnTo>
                  <a:pt x="109" y="509"/>
                </a:lnTo>
                <a:lnTo>
                  <a:pt x="103" y="509"/>
                </a:lnTo>
                <a:lnTo>
                  <a:pt x="103" y="515"/>
                </a:lnTo>
                <a:lnTo>
                  <a:pt x="97" y="514"/>
                </a:lnTo>
                <a:lnTo>
                  <a:pt x="90" y="514"/>
                </a:lnTo>
                <a:lnTo>
                  <a:pt x="85" y="515"/>
                </a:lnTo>
                <a:lnTo>
                  <a:pt x="78" y="517"/>
                </a:lnTo>
                <a:lnTo>
                  <a:pt x="77" y="514"/>
                </a:lnTo>
                <a:lnTo>
                  <a:pt x="76" y="511"/>
                </a:lnTo>
                <a:lnTo>
                  <a:pt x="77" y="511"/>
                </a:lnTo>
                <a:lnTo>
                  <a:pt x="76" y="503"/>
                </a:lnTo>
                <a:lnTo>
                  <a:pt x="75" y="497"/>
                </a:lnTo>
                <a:lnTo>
                  <a:pt x="72" y="489"/>
                </a:lnTo>
                <a:lnTo>
                  <a:pt x="72" y="488"/>
                </a:lnTo>
                <a:lnTo>
                  <a:pt x="74" y="484"/>
                </a:lnTo>
                <a:lnTo>
                  <a:pt x="77" y="478"/>
                </a:lnTo>
                <a:lnTo>
                  <a:pt x="80" y="471"/>
                </a:lnTo>
                <a:lnTo>
                  <a:pt x="86" y="464"/>
                </a:lnTo>
                <a:lnTo>
                  <a:pt x="89" y="458"/>
                </a:lnTo>
                <a:lnTo>
                  <a:pt x="89" y="455"/>
                </a:lnTo>
                <a:lnTo>
                  <a:pt x="93" y="452"/>
                </a:lnTo>
                <a:lnTo>
                  <a:pt x="99" y="449"/>
                </a:lnTo>
                <a:lnTo>
                  <a:pt x="105" y="450"/>
                </a:lnTo>
                <a:lnTo>
                  <a:pt x="107" y="442"/>
                </a:lnTo>
                <a:lnTo>
                  <a:pt x="109" y="436"/>
                </a:lnTo>
                <a:lnTo>
                  <a:pt x="106" y="436"/>
                </a:lnTo>
                <a:lnTo>
                  <a:pt x="100" y="438"/>
                </a:lnTo>
                <a:lnTo>
                  <a:pt x="99" y="436"/>
                </a:lnTo>
                <a:lnTo>
                  <a:pt x="96" y="428"/>
                </a:lnTo>
                <a:lnTo>
                  <a:pt x="91" y="423"/>
                </a:lnTo>
                <a:lnTo>
                  <a:pt x="87" y="418"/>
                </a:lnTo>
                <a:lnTo>
                  <a:pt x="89" y="415"/>
                </a:lnTo>
                <a:lnTo>
                  <a:pt x="88" y="415"/>
                </a:lnTo>
                <a:lnTo>
                  <a:pt x="88" y="412"/>
                </a:lnTo>
                <a:lnTo>
                  <a:pt x="91" y="407"/>
                </a:lnTo>
                <a:lnTo>
                  <a:pt x="93" y="400"/>
                </a:lnTo>
                <a:lnTo>
                  <a:pt x="97" y="393"/>
                </a:lnTo>
                <a:lnTo>
                  <a:pt x="98" y="392"/>
                </a:lnTo>
                <a:lnTo>
                  <a:pt x="104" y="386"/>
                </a:lnTo>
                <a:lnTo>
                  <a:pt x="107" y="383"/>
                </a:lnTo>
                <a:lnTo>
                  <a:pt x="107" y="380"/>
                </a:lnTo>
                <a:lnTo>
                  <a:pt x="108" y="379"/>
                </a:lnTo>
                <a:lnTo>
                  <a:pt x="112" y="371"/>
                </a:lnTo>
                <a:lnTo>
                  <a:pt x="111" y="371"/>
                </a:lnTo>
                <a:lnTo>
                  <a:pt x="107" y="363"/>
                </a:lnTo>
                <a:lnTo>
                  <a:pt x="106" y="365"/>
                </a:lnTo>
                <a:lnTo>
                  <a:pt x="100" y="359"/>
                </a:lnTo>
                <a:lnTo>
                  <a:pt x="97" y="353"/>
                </a:lnTo>
                <a:lnTo>
                  <a:pt x="97" y="352"/>
                </a:lnTo>
                <a:lnTo>
                  <a:pt x="94" y="345"/>
                </a:lnTo>
                <a:lnTo>
                  <a:pt x="93" y="344"/>
                </a:lnTo>
                <a:lnTo>
                  <a:pt x="95" y="337"/>
                </a:lnTo>
                <a:lnTo>
                  <a:pt x="89" y="335"/>
                </a:lnTo>
                <a:lnTo>
                  <a:pt x="85" y="328"/>
                </a:lnTo>
                <a:lnTo>
                  <a:pt x="81" y="321"/>
                </a:lnTo>
                <a:lnTo>
                  <a:pt x="84" y="321"/>
                </a:lnTo>
                <a:lnTo>
                  <a:pt x="90" y="322"/>
                </a:lnTo>
                <a:lnTo>
                  <a:pt x="97" y="321"/>
                </a:lnTo>
                <a:lnTo>
                  <a:pt x="103" y="321"/>
                </a:lnTo>
                <a:lnTo>
                  <a:pt x="109" y="321"/>
                </a:lnTo>
                <a:lnTo>
                  <a:pt x="111" y="321"/>
                </a:lnTo>
                <a:lnTo>
                  <a:pt x="113" y="317"/>
                </a:lnTo>
                <a:lnTo>
                  <a:pt x="114" y="310"/>
                </a:lnTo>
                <a:lnTo>
                  <a:pt x="114" y="309"/>
                </a:lnTo>
                <a:lnTo>
                  <a:pt x="116" y="309"/>
                </a:lnTo>
                <a:lnTo>
                  <a:pt x="119" y="302"/>
                </a:lnTo>
                <a:lnTo>
                  <a:pt x="121" y="295"/>
                </a:lnTo>
                <a:lnTo>
                  <a:pt x="119" y="288"/>
                </a:lnTo>
                <a:lnTo>
                  <a:pt x="114" y="281"/>
                </a:lnTo>
                <a:lnTo>
                  <a:pt x="118" y="275"/>
                </a:lnTo>
                <a:lnTo>
                  <a:pt x="124" y="273"/>
                </a:lnTo>
                <a:lnTo>
                  <a:pt x="128" y="270"/>
                </a:lnTo>
                <a:lnTo>
                  <a:pt x="126" y="263"/>
                </a:lnTo>
                <a:lnTo>
                  <a:pt x="128" y="256"/>
                </a:lnTo>
                <a:lnTo>
                  <a:pt x="128" y="248"/>
                </a:lnTo>
                <a:lnTo>
                  <a:pt x="129" y="241"/>
                </a:lnTo>
                <a:lnTo>
                  <a:pt x="129" y="234"/>
                </a:lnTo>
                <a:lnTo>
                  <a:pt x="130" y="228"/>
                </a:lnTo>
                <a:lnTo>
                  <a:pt x="128" y="224"/>
                </a:lnTo>
                <a:lnTo>
                  <a:pt x="125" y="216"/>
                </a:lnTo>
                <a:lnTo>
                  <a:pt x="124" y="215"/>
                </a:lnTo>
                <a:lnTo>
                  <a:pt x="125" y="215"/>
                </a:lnTo>
                <a:lnTo>
                  <a:pt x="125" y="214"/>
                </a:lnTo>
                <a:lnTo>
                  <a:pt x="130" y="214"/>
                </a:lnTo>
                <a:lnTo>
                  <a:pt x="131" y="213"/>
                </a:lnTo>
                <a:lnTo>
                  <a:pt x="134" y="207"/>
                </a:lnTo>
                <a:lnTo>
                  <a:pt x="139" y="200"/>
                </a:lnTo>
                <a:lnTo>
                  <a:pt x="145" y="198"/>
                </a:lnTo>
                <a:lnTo>
                  <a:pt x="151" y="193"/>
                </a:lnTo>
                <a:lnTo>
                  <a:pt x="155" y="190"/>
                </a:lnTo>
                <a:lnTo>
                  <a:pt x="161" y="185"/>
                </a:lnTo>
                <a:lnTo>
                  <a:pt x="164" y="178"/>
                </a:lnTo>
                <a:lnTo>
                  <a:pt x="169" y="173"/>
                </a:lnTo>
                <a:lnTo>
                  <a:pt x="167" y="169"/>
                </a:lnTo>
                <a:lnTo>
                  <a:pt x="161" y="164"/>
                </a:lnTo>
                <a:lnTo>
                  <a:pt x="156" y="164"/>
                </a:lnTo>
                <a:lnTo>
                  <a:pt x="148" y="159"/>
                </a:lnTo>
                <a:lnTo>
                  <a:pt x="149" y="156"/>
                </a:lnTo>
                <a:lnTo>
                  <a:pt x="153" y="148"/>
                </a:lnTo>
                <a:lnTo>
                  <a:pt x="146" y="143"/>
                </a:lnTo>
                <a:lnTo>
                  <a:pt x="140" y="143"/>
                </a:lnTo>
                <a:lnTo>
                  <a:pt x="134" y="143"/>
                </a:lnTo>
                <a:lnTo>
                  <a:pt x="128" y="142"/>
                </a:lnTo>
                <a:lnTo>
                  <a:pt x="126" y="141"/>
                </a:lnTo>
                <a:lnTo>
                  <a:pt x="120" y="142"/>
                </a:lnTo>
                <a:lnTo>
                  <a:pt x="114" y="141"/>
                </a:lnTo>
                <a:lnTo>
                  <a:pt x="112" y="148"/>
                </a:lnTo>
                <a:lnTo>
                  <a:pt x="111" y="148"/>
                </a:lnTo>
                <a:lnTo>
                  <a:pt x="106" y="151"/>
                </a:lnTo>
                <a:lnTo>
                  <a:pt x="99" y="153"/>
                </a:lnTo>
                <a:lnTo>
                  <a:pt x="94" y="151"/>
                </a:lnTo>
                <a:lnTo>
                  <a:pt x="87" y="148"/>
                </a:lnTo>
                <a:lnTo>
                  <a:pt x="82" y="146"/>
                </a:lnTo>
                <a:lnTo>
                  <a:pt x="75" y="149"/>
                </a:lnTo>
                <a:lnTo>
                  <a:pt x="70" y="148"/>
                </a:lnTo>
                <a:lnTo>
                  <a:pt x="63" y="152"/>
                </a:lnTo>
                <a:lnTo>
                  <a:pt x="56" y="152"/>
                </a:lnTo>
                <a:lnTo>
                  <a:pt x="55" y="149"/>
                </a:lnTo>
                <a:lnTo>
                  <a:pt x="54" y="149"/>
                </a:lnTo>
                <a:lnTo>
                  <a:pt x="54" y="148"/>
                </a:lnTo>
                <a:lnTo>
                  <a:pt x="57" y="141"/>
                </a:lnTo>
                <a:lnTo>
                  <a:pt x="63" y="134"/>
                </a:lnTo>
                <a:lnTo>
                  <a:pt x="57" y="134"/>
                </a:lnTo>
                <a:lnTo>
                  <a:pt x="56" y="126"/>
                </a:lnTo>
                <a:lnTo>
                  <a:pt x="55" y="128"/>
                </a:lnTo>
                <a:lnTo>
                  <a:pt x="48" y="132"/>
                </a:lnTo>
                <a:lnTo>
                  <a:pt x="43" y="133"/>
                </a:lnTo>
                <a:lnTo>
                  <a:pt x="36" y="134"/>
                </a:lnTo>
                <a:lnTo>
                  <a:pt x="30" y="135"/>
                </a:lnTo>
                <a:lnTo>
                  <a:pt x="29" y="135"/>
                </a:lnTo>
                <a:lnTo>
                  <a:pt x="23" y="142"/>
                </a:lnTo>
                <a:lnTo>
                  <a:pt x="18" y="146"/>
                </a:lnTo>
                <a:lnTo>
                  <a:pt x="16" y="138"/>
                </a:lnTo>
                <a:lnTo>
                  <a:pt x="16" y="133"/>
                </a:lnTo>
                <a:lnTo>
                  <a:pt x="20" y="126"/>
                </a:lnTo>
                <a:lnTo>
                  <a:pt x="27" y="120"/>
                </a:lnTo>
                <a:lnTo>
                  <a:pt x="30" y="117"/>
                </a:lnTo>
                <a:lnTo>
                  <a:pt x="35" y="111"/>
                </a:lnTo>
                <a:lnTo>
                  <a:pt x="30" y="116"/>
                </a:lnTo>
                <a:lnTo>
                  <a:pt x="24" y="118"/>
                </a:lnTo>
                <a:lnTo>
                  <a:pt x="19" y="119"/>
                </a:lnTo>
                <a:lnTo>
                  <a:pt x="21" y="112"/>
                </a:lnTo>
                <a:lnTo>
                  <a:pt x="27" y="108"/>
                </a:lnTo>
                <a:lnTo>
                  <a:pt x="31" y="105"/>
                </a:lnTo>
                <a:lnTo>
                  <a:pt x="25" y="108"/>
                </a:lnTo>
                <a:lnTo>
                  <a:pt x="19" y="107"/>
                </a:lnTo>
                <a:lnTo>
                  <a:pt x="19" y="100"/>
                </a:lnTo>
                <a:lnTo>
                  <a:pt x="24" y="93"/>
                </a:lnTo>
                <a:lnTo>
                  <a:pt x="29" y="86"/>
                </a:lnTo>
                <a:lnTo>
                  <a:pt x="29" y="84"/>
                </a:lnTo>
                <a:lnTo>
                  <a:pt x="23" y="88"/>
                </a:lnTo>
                <a:lnTo>
                  <a:pt x="18" y="89"/>
                </a:lnTo>
                <a:lnTo>
                  <a:pt x="13" y="96"/>
                </a:lnTo>
                <a:lnTo>
                  <a:pt x="11" y="89"/>
                </a:lnTo>
                <a:lnTo>
                  <a:pt x="13" y="83"/>
                </a:lnTo>
                <a:lnTo>
                  <a:pt x="19" y="77"/>
                </a:lnTo>
                <a:lnTo>
                  <a:pt x="22" y="75"/>
                </a:lnTo>
                <a:lnTo>
                  <a:pt x="16" y="78"/>
                </a:lnTo>
                <a:lnTo>
                  <a:pt x="10" y="79"/>
                </a:lnTo>
                <a:lnTo>
                  <a:pt x="8" y="72"/>
                </a:lnTo>
                <a:lnTo>
                  <a:pt x="7" y="71"/>
                </a:lnTo>
                <a:close/>
              </a:path>
            </a:pathLst>
          </a:custGeom>
          <a:solidFill>
            <a:srgbClr val="FFC695">
              <a:alpha val="27843"/>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0" name="Freeform 1615"/>
          <p:cNvSpPr>
            <a:spLocks/>
          </p:cNvSpPr>
          <p:nvPr/>
        </p:nvSpPr>
        <p:spPr bwMode="auto">
          <a:xfrm>
            <a:off x="930275" y="2792413"/>
            <a:ext cx="23813" cy="39687"/>
          </a:xfrm>
          <a:custGeom>
            <a:avLst/>
            <a:gdLst>
              <a:gd name="T0" fmla="*/ 0 w 50"/>
              <a:gd name="T1" fmla="*/ 0 h 84"/>
              <a:gd name="T2" fmla="*/ 0 w 50"/>
              <a:gd name="T3" fmla="*/ 0 h 84"/>
              <a:gd name="T4" fmla="*/ 0 w 50"/>
              <a:gd name="T5" fmla="*/ 0 h 84"/>
              <a:gd name="T6" fmla="*/ 0 w 50"/>
              <a:gd name="T7" fmla="*/ 0 h 84"/>
              <a:gd name="T8" fmla="*/ 0 w 50"/>
              <a:gd name="T9" fmla="*/ 0 h 84"/>
              <a:gd name="T10" fmla="*/ 0 w 50"/>
              <a:gd name="T11" fmla="*/ 0 h 84"/>
              <a:gd name="T12" fmla="*/ 0 w 50"/>
              <a:gd name="T13" fmla="*/ 0 h 84"/>
              <a:gd name="T14" fmla="*/ 0 w 50"/>
              <a:gd name="T15" fmla="*/ 0 h 84"/>
              <a:gd name="T16" fmla="*/ 0 w 50"/>
              <a:gd name="T17" fmla="*/ 0 h 84"/>
              <a:gd name="T18" fmla="*/ 0 w 50"/>
              <a:gd name="T19" fmla="*/ 0 h 84"/>
              <a:gd name="T20" fmla="*/ 0 w 50"/>
              <a:gd name="T21" fmla="*/ 0 h 84"/>
              <a:gd name="T22" fmla="*/ 0 w 50"/>
              <a:gd name="T23" fmla="*/ 0 h 84"/>
              <a:gd name="T24" fmla="*/ 0 w 50"/>
              <a:gd name="T25" fmla="*/ 0 h 84"/>
              <a:gd name="T26" fmla="*/ 0 w 50"/>
              <a:gd name="T27" fmla="*/ 0 h 84"/>
              <a:gd name="T28" fmla="*/ 0 w 50"/>
              <a:gd name="T29" fmla="*/ 0 h 84"/>
              <a:gd name="T30" fmla="*/ 0 w 50"/>
              <a:gd name="T31" fmla="*/ 0 h 84"/>
              <a:gd name="T32" fmla="*/ 0 w 50"/>
              <a:gd name="T33" fmla="*/ 0 h 84"/>
              <a:gd name="T34" fmla="*/ 0 w 50"/>
              <a:gd name="T35" fmla="*/ 0 h 84"/>
              <a:gd name="T36" fmla="*/ 0 w 50"/>
              <a:gd name="T37" fmla="*/ 0 h 84"/>
              <a:gd name="T38" fmla="*/ 0 w 50"/>
              <a:gd name="T39" fmla="*/ 0 h 84"/>
              <a:gd name="T40" fmla="*/ 0 w 50"/>
              <a:gd name="T41" fmla="*/ 0 h 84"/>
              <a:gd name="T42" fmla="*/ 0 w 50"/>
              <a:gd name="T43" fmla="*/ 0 h 84"/>
              <a:gd name="T44" fmla="*/ 0 w 50"/>
              <a:gd name="T45" fmla="*/ 0 h 84"/>
              <a:gd name="T46" fmla="*/ 0 w 50"/>
              <a:gd name="T47" fmla="*/ 0 h 84"/>
              <a:gd name="T48" fmla="*/ 0 w 50"/>
              <a:gd name="T49" fmla="*/ 0 h 84"/>
              <a:gd name="T50" fmla="*/ 0 w 50"/>
              <a:gd name="T51" fmla="*/ 0 h 84"/>
              <a:gd name="T52" fmla="*/ 0 w 50"/>
              <a:gd name="T53" fmla="*/ 0 h 84"/>
              <a:gd name="T54" fmla="*/ 0 w 50"/>
              <a:gd name="T55" fmla="*/ 0 h 84"/>
              <a:gd name="T56" fmla="*/ 0 w 50"/>
              <a:gd name="T57" fmla="*/ 0 h 84"/>
              <a:gd name="T58" fmla="*/ 0 w 50"/>
              <a:gd name="T59" fmla="*/ 0 h 84"/>
              <a:gd name="T60" fmla="*/ 0 w 50"/>
              <a:gd name="T61" fmla="*/ 0 h 84"/>
              <a:gd name="T62" fmla="*/ 0 w 50"/>
              <a:gd name="T63" fmla="*/ 0 h 84"/>
              <a:gd name="T64" fmla="*/ 0 w 50"/>
              <a:gd name="T65" fmla="*/ 0 h 84"/>
              <a:gd name="T66" fmla="*/ 0 w 50"/>
              <a:gd name="T67" fmla="*/ 0 h 84"/>
              <a:gd name="T68" fmla="*/ 0 w 50"/>
              <a:gd name="T69" fmla="*/ 0 h 84"/>
              <a:gd name="T70" fmla="*/ 0 w 50"/>
              <a:gd name="T71" fmla="*/ 0 h 84"/>
              <a:gd name="T72" fmla="*/ 0 w 50"/>
              <a:gd name="T73" fmla="*/ 0 h 84"/>
              <a:gd name="T74" fmla="*/ 0 w 50"/>
              <a:gd name="T75" fmla="*/ 0 h 84"/>
              <a:gd name="T76" fmla="*/ 0 w 50"/>
              <a:gd name="T77" fmla="*/ 0 h 84"/>
              <a:gd name="T78" fmla="*/ 0 w 50"/>
              <a:gd name="T79" fmla="*/ 0 h 84"/>
              <a:gd name="T80" fmla="*/ 0 w 50"/>
              <a:gd name="T81" fmla="*/ 0 h 84"/>
              <a:gd name="T82" fmla="*/ 0 w 50"/>
              <a:gd name="T83" fmla="*/ 0 h 84"/>
              <a:gd name="T84" fmla="*/ 0 w 50"/>
              <a:gd name="T85" fmla="*/ 0 h 84"/>
              <a:gd name="T86" fmla="*/ 0 w 50"/>
              <a:gd name="T87" fmla="*/ 0 h 84"/>
              <a:gd name="T88" fmla="*/ 0 w 50"/>
              <a:gd name="T89" fmla="*/ 0 h 84"/>
              <a:gd name="T90" fmla="*/ 0 w 50"/>
              <a:gd name="T91" fmla="*/ 0 h 84"/>
              <a:gd name="T92" fmla="*/ 0 w 50"/>
              <a:gd name="T93" fmla="*/ 0 h 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
              <a:gd name="T142" fmla="*/ 0 h 84"/>
              <a:gd name="T143" fmla="*/ 50 w 50"/>
              <a:gd name="T144" fmla="*/ 84 h 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 h="84">
                <a:moveTo>
                  <a:pt x="19" y="6"/>
                </a:moveTo>
                <a:lnTo>
                  <a:pt x="22" y="6"/>
                </a:lnTo>
                <a:lnTo>
                  <a:pt x="25" y="7"/>
                </a:lnTo>
                <a:lnTo>
                  <a:pt x="31" y="6"/>
                </a:lnTo>
                <a:lnTo>
                  <a:pt x="38" y="4"/>
                </a:lnTo>
                <a:lnTo>
                  <a:pt x="44" y="0"/>
                </a:lnTo>
                <a:lnTo>
                  <a:pt x="50" y="1"/>
                </a:lnTo>
                <a:lnTo>
                  <a:pt x="50" y="8"/>
                </a:lnTo>
                <a:lnTo>
                  <a:pt x="47" y="15"/>
                </a:lnTo>
                <a:lnTo>
                  <a:pt x="41" y="13"/>
                </a:lnTo>
                <a:lnTo>
                  <a:pt x="34" y="14"/>
                </a:lnTo>
                <a:lnTo>
                  <a:pt x="28" y="18"/>
                </a:lnTo>
                <a:lnTo>
                  <a:pt x="25" y="25"/>
                </a:lnTo>
                <a:lnTo>
                  <a:pt x="19" y="28"/>
                </a:lnTo>
                <a:lnTo>
                  <a:pt x="25" y="28"/>
                </a:lnTo>
                <a:lnTo>
                  <a:pt x="27" y="34"/>
                </a:lnTo>
                <a:lnTo>
                  <a:pt x="21" y="40"/>
                </a:lnTo>
                <a:lnTo>
                  <a:pt x="20" y="47"/>
                </a:lnTo>
                <a:lnTo>
                  <a:pt x="16" y="53"/>
                </a:lnTo>
                <a:lnTo>
                  <a:pt x="22" y="57"/>
                </a:lnTo>
                <a:lnTo>
                  <a:pt x="21" y="65"/>
                </a:lnTo>
                <a:lnTo>
                  <a:pt x="25" y="71"/>
                </a:lnTo>
                <a:lnTo>
                  <a:pt x="31" y="71"/>
                </a:lnTo>
                <a:lnTo>
                  <a:pt x="28" y="78"/>
                </a:lnTo>
                <a:lnTo>
                  <a:pt x="29" y="80"/>
                </a:lnTo>
                <a:lnTo>
                  <a:pt x="23" y="81"/>
                </a:lnTo>
                <a:lnTo>
                  <a:pt x="17" y="84"/>
                </a:lnTo>
                <a:lnTo>
                  <a:pt x="20" y="77"/>
                </a:lnTo>
                <a:lnTo>
                  <a:pt x="14" y="81"/>
                </a:lnTo>
                <a:lnTo>
                  <a:pt x="12" y="74"/>
                </a:lnTo>
                <a:lnTo>
                  <a:pt x="11" y="69"/>
                </a:lnTo>
                <a:lnTo>
                  <a:pt x="12" y="61"/>
                </a:lnTo>
                <a:lnTo>
                  <a:pt x="9" y="55"/>
                </a:lnTo>
                <a:lnTo>
                  <a:pt x="7" y="48"/>
                </a:lnTo>
                <a:lnTo>
                  <a:pt x="4" y="40"/>
                </a:lnTo>
                <a:lnTo>
                  <a:pt x="10" y="34"/>
                </a:lnTo>
                <a:lnTo>
                  <a:pt x="3" y="36"/>
                </a:lnTo>
                <a:lnTo>
                  <a:pt x="4" y="30"/>
                </a:lnTo>
                <a:lnTo>
                  <a:pt x="6" y="22"/>
                </a:lnTo>
                <a:lnTo>
                  <a:pt x="13" y="22"/>
                </a:lnTo>
                <a:lnTo>
                  <a:pt x="19" y="18"/>
                </a:lnTo>
                <a:lnTo>
                  <a:pt x="13" y="16"/>
                </a:lnTo>
                <a:lnTo>
                  <a:pt x="6" y="16"/>
                </a:lnTo>
                <a:lnTo>
                  <a:pt x="0" y="15"/>
                </a:lnTo>
                <a:lnTo>
                  <a:pt x="6" y="8"/>
                </a:lnTo>
                <a:lnTo>
                  <a:pt x="13" y="8"/>
                </a:lnTo>
                <a:lnTo>
                  <a:pt x="19" y="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1" name="Freeform 1616"/>
          <p:cNvSpPr>
            <a:spLocks/>
          </p:cNvSpPr>
          <p:nvPr/>
        </p:nvSpPr>
        <p:spPr bwMode="auto">
          <a:xfrm>
            <a:off x="947738" y="2770188"/>
            <a:ext cx="17462" cy="952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3"/>
              <a:gd name="T53" fmla="*/ 39 w 39"/>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3">
                <a:moveTo>
                  <a:pt x="39" y="0"/>
                </a:moveTo>
                <a:lnTo>
                  <a:pt x="37" y="3"/>
                </a:lnTo>
                <a:lnTo>
                  <a:pt x="30" y="6"/>
                </a:lnTo>
                <a:lnTo>
                  <a:pt x="25" y="13"/>
                </a:lnTo>
                <a:lnTo>
                  <a:pt x="20" y="17"/>
                </a:lnTo>
                <a:lnTo>
                  <a:pt x="13" y="17"/>
                </a:lnTo>
                <a:lnTo>
                  <a:pt x="7" y="21"/>
                </a:lnTo>
                <a:lnTo>
                  <a:pt x="0" y="23"/>
                </a:lnTo>
                <a:lnTo>
                  <a:pt x="7" y="18"/>
                </a:lnTo>
                <a:lnTo>
                  <a:pt x="13" y="15"/>
                </a:lnTo>
                <a:lnTo>
                  <a:pt x="7" y="17"/>
                </a:lnTo>
                <a:lnTo>
                  <a:pt x="0" y="17"/>
                </a:lnTo>
                <a:lnTo>
                  <a:pt x="7" y="14"/>
                </a:lnTo>
                <a:lnTo>
                  <a:pt x="14" y="10"/>
                </a:lnTo>
                <a:lnTo>
                  <a:pt x="20" y="9"/>
                </a:lnTo>
                <a:lnTo>
                  <a:pt x="25" y="8"/>
                </a:lnTo>
                <a:lnTo>
                  <a:pt x="39"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2" name="Freeform 1617"/>
          <p:cNvSpPr>
            <a:spLocks/>
          </p:cNvSpPr>
          <p:nvPr/>
        </p:nvSpPr>
        <p:spPr bwMode="auto">
          <a:xfrm>
            <a:off x="6499225" y="3509963"/>
            <a:ext cx="1588" cy="1587"/>
          </a:xfrm>
          <a:custGeom>
            <a:avLst/>
            <a:gdLst>
              <a:gd name="T0" fmla="*/ 0 w 1"/>
              <a:gd name="T1" fmla="*/ 2147483647 h 1"/>
              <a:gd name="T2" fmla="*/ 0 w 1"/>
              <a:gd name="T3" fmla="*/ 0 h 1"/>
              <a:gd name="T4" fmla="*/ 0 w 1"/>
              <a:gd name="T5" fmla="*/ 2147483647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0" y="0"/>
                </a:lnTo>
                <a:lnTo>
                  <a:pt x="0"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3" name="Freeform 1618"/>
          <p:cNvSpPr>
            <a:spLocks/>
          </p:cNvSpPr>
          <p:nvPr/>
        </p:nvSpPr>
        <p:spPr bwMode="auto">
          <a:xfrm>
            <a:off x="6456363" y="3422650"/>
            <a:ext cx="28575" cy="23813"/>
          </a:xfrm>
          <a:custGeom>
            <a:avLst/>
            <a:gdLst>
              <a:gd name="T0" fmla="*/ 0 w 59"/>
              <a:gd name="T1" fmla="*/ 0 h 50"/>
              <a:gd name="T2" fmla="*/ 0 w 59"/>
              <a:gd name="T3" fmla="*/ 0 h 50"/>
              <a:gd name="T4" fmla="*/ 0 w 59"/>
              <a:gd name="T5" fmla="*/ 0 h 50"/>
              <a:gd name="T6" fmla="*/ 0 w 59"/>
              <a:gd name="T7" fmla="*/ 0 h 50"/>
              <a:gd name="T8" fmla="*/ 0 w 59"/>
              <a:gd name="T9" fmla="*/ 0 h 50"/>
              <a:gd name="T10" fmla="*/ 0 w 59"/>
              <a:gd name="T11" fmla="*/ 0 h 50"/>
              <a:gd name="T12" fmla="*/ 0 w 59"/>
              <a:gd name="T13" fmla="*/ 0 h 50"/>
              <a:gd name="T14" fmla="*/ 0 w 59"/>
              <a:gd name="T15" fmla="*/ 0 h 50"/>
              <a:gd name="T16" fmla="*/ 0 w 59"/>
              <a:gd name="T17" fmla="*/ 0 h 50"/>
              <a:gd name="T18" fmla="*/ 0 w 59"/>
              <a:gd name="T19" fmla="*/ 0 h 50"/>
              <a:gd name="T20" fmla="*/ 0 w 59"/>
              <a:gd name="T21" fmla="*/ 0 h 50"/>
              <a:gd name="T22" fmla="*/ 0 w 59"/>
              <a:gd name="T23" fmla="*/ 0 h 50"/>
              <a:gd name="T24" fmla="*/ 0 w 59"/>
              <a:gd name="T25" fmla="*/ 0 h 50"/>
              <a:gd name="T26" fmla="*/ 0 w 59"/>
              <a:gd name="T27" fmla="*/ 0 h 50"/>
              <a:gd name="T28" fmla="*/ 0 w 59"/>
              <a:gd name="T29" fmla="*/ 0 h 50"/>
              <a:gd name="T30" fmla="*/ 0 w 59"/>
              <a:gd name="T31" fmla="*/ 0 h 50"/>
              <a:gd name="T32" fmla="*/ 0 w 59"/>
              <a:gd name="T33" fmla="*/ 0 h 50"/>
              <a:gd name="T34" fmla="*/ 0 w 59"/>
              <a:gd name="T35" fmla="*/ 0 h 50"/>
              <a:gd name="T36" fmla="*/ 0 w 59"/>
              <a:gd name="T37" fmla="*/ 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50"/>
              <a:gd name="T59" fmla="*/ 59 w 59"/>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50">
                <a:moveTo>
                  <a:pt x="15" y="50"/>
                </a:moveTo>
                <a:lnTo>
                  <a:pt x="14" y="45"/>
                </a:lnTo>
                <a:lnTo>
                  <a:pt x="15" y="38"/>
                </a:lnTo>
                <a:lnTo>
                  <a:pt x="9" y="34"/>
                </a:lnTo>
                <a:lnTo>
                  <a:pt x="5" y="38"/>
                </a:lnTo>
                <a:lnTo>
                  <a:pt x="0" y="33"/>
                </a:lnTo>
                <a:lnTo>
                  <a:pt x="1" y="34"/>
                </a:lnTo>
                <a:lnTo>
                  <a:pt x="5" y="34"/>
                </a:lnTo>
                <a:lnTo>
                  <a:pt x="11" y="29"/>
                </a:lnTo>
                <a:lnTo>
                  <a:pt x="17" y="28"/>
                </a:lnTo>
                <a:lnTo>
                  <a:pt x="21" y="21"/>
                </a:lnTo>
                <a:lnTo>
                  <a:pt x="27" y="17"/>
                </a:lnTo>
                <a:lnTo>
                  <a:pt x="33" y="12"/>
                </a:lnTo>
                <a:lnTo>
                  <a:pt x="38" y="11"/>
                </a:lnTo>
                <a:lnTo>
                  <a:pt x="44" y="5"/>
                </a:lnTo>
                <a:lnTo>
                  <a:pt x="50" y="0"/>
                </a:lnTo>
                <a:lnTo>
                  <a:pt x="57" y="2"/>
                </a:lnTo>
                <a:lnTo>
                  <a:pt x="59" y="2"/>
                </a:lnTo>
                <a:lnTo>
                  <a:pt x="15" y="5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4" name="Freeform 1619"/>
          <p:cNvSpPr>
            <a:spLocks/>
          </p:cNvSpPr>
          <p:nvPr/>
        </p:nvSpPr>
        <p:spPr bwMode="auto">
          <a:xfrm>
            <a:off x="6464300" y="3421063"/>
            <a:ext cx="38100" cy="38100"/>
          </a:xfrm>
          <a:custGeom>
            <a:avLst/>
            <a:gdLst>
              <a:gd name="T0" fmla="*/ 0 w 81"/>
              <a:gd name="T1" fmla="*/ 0 h 83"/>
              <a:gd name="T2" fmla="*/ 0 w 81"/>
              <a:gd name="T3" fmla="*/ 0 h 83"/>
              <a:gd name="T4" fmla="*/ 0 w 81"/>
              <a:gd name="T5" fmla="*/ 0 h 83"/>
              <a:gd name="T6" fmla="*/ 0 w 81"/>
              <a:gd name="T7" fmla="*/ 0 h 83"/>
              <a:gd name="T8" fmla="*/ 0 w 81"/>
              <a:gd name="T9" fmla="*/ 0 h 83"/>
              <a:gd name="T10" fmla="*/ 0 w 81"/>
              <a:gd name="T11" fmla="*/ 0 h 83"/>
              <a:gd name="T12" fmla="*/ 0 w 81"/>
              <a:gd name="T13" fmla="*/ 0 h 83"/>
              <a:gd name="T14" fmla="*/ 0 w 81"/>
              <a:gd name="T15" fmla="*/ 0 h 83"/>
              <a:gd name="T16" fmla="*/ 0 w 81"/>
              <a:gd name="T17" fmla="*/ 0 h 83"/>
              <a:gd name="T18" fmla="*/ 0 w 81"/>
              <a:gd name="T19" fmla="*/ 0 h 83"/>
              <a:gd name="T20" fmla="*/ 0 w 81"/>
              <a:gd name="T21" fmla="*/ 0 h 83"/>
              <a:gd name="T22" fmla="*/ 0 w 81"/>
              <a:gd name="T23" fmla="*/ 0 h 83"/>
              <a:gd name="T24" fmla="*/ 0 w 81"/>
              <a:gd name="T25" fmla="*/ 0 h 83"/>
              <a:gd name="T26" fmla="*/ 0 w 81"/>
              <a:gd name="T27" fmla="*/ 0 h 83"/>
              <a:gd name="T28" fmla="*/ 0 w 81"/>
              <a:gd name="T29" fmla="*/ 0 h 83"/>
              <a:gd name="T30" fmla="*/ 0 w 81"/>
              <a:gd name="T31" fmla="*/ 0 h 83"/>
              <a:gd name="T32" fmla="*/ 0 w 81"/>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83"/>
              <a:gd name="T53" fmla="*/ 81 w 81"/>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83">
                <a:moveTo>
                  <a:pt x="4" y="64"/>
                </a:moveTo>
                <a:lnTo>
                  <a:pt x="0" y="57"/>
                </a:lnTo>
                <a:lnTo>
                  <a:pt x="0" y="55"/>
                </a:lnTo>
                <a:lnTo>
                  <a:pt x="44" y="7"/>
                </a:lnTo>
                <a:lnTo>
                  <a:pt x="48" y="5"/>
                </a:lnTo>
                <a:lnTo>
                  <a:pt x="54" y="4"/>
                </a:lnTo>
                <a:lnTo>
                  <a:pt x="60" y="4"/>
                </a:lnTo>
                <a:lnTo>
                  <a:pt x="61" y="2"/>
                </a:lnTo>
                <a:lnTo>
                  <a:pt x="67" y="0"/>
                </a:lnTo>
                <a:lnTo>
                  <a:pt x="73" y="4"/>
                </a:lnTo>
                <a:lnTo>
                  <a:pt x="77" y="10"/>
                </a:lnTo>
                <a:lnTo>
                  <a:pt x="81" y="11"/>
                </a:lnTo>
                <a:lnTo>
                  <a:pt x="15" y="83"/>
                </a:lnTo>
                <a:lnTo>
                  <a:pt x="14" y="82"/>
                </a:lnTo>
                <a:lnTo>
                  <a:pt x="13" y="78"/>
                </a:lnTo>
                <a:lnTo>
                  <a:pt x="9" y="71"/>
                </a:lnTo>
                <a:lnTo>
                  <a:pt x="4" y="6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5" name="Freeform 1620"/>
          <p:cNvSpPr>
            <a:spLocks/>
          </p:cNvSpPr>
          <p:nvPr/>
        </p:nvSpPr>
        <p:spPr bwMode="auto">
          <a:xfrm>
            <a:off x="6480175" y="3435350"/>
            <a:ext cx="49213" cy="42863"/>
          </a:xfrm>
          <a:custGeom>
            <a:avLst/>
            <a:gdLst>
              <a:gd name="T0" fmla="*/ 0 w 105"/>
              <a:gd name="T1" fmla="*/ 0 h 92"/>
              <a:gd name="T2" fmla="*/ 0 w 105"/>
              <a:gd name="T3" fmla="*/ 0 h 92"/>
              <a:gd name="T4" fmla="*/ 0 w 105"/>
              <a:gd name="T5" fmla="*/ 0 h 92"/>
              <a:gd name="T6" fmla="*/ 0 w 105"/>
              <a:gd name="T7" fmla="*/ 0 h 92"/>
              <a:gd name="T8" fmla="*/ 0 w 105"/>
              <a:gd name="T9" fmla="*/ 0 h 92"/>
              <a:gd name="T10" fmla="*/ 0 w 105"/>
              <a:gd name="T11" fmla="*/ 0 h 92"/>
              <a:gd name="T12" fmla="*/ 0 w 105"/>
              <a:gd name="T13" fmla="*/ 0 h 92"/>
              <a:gd name="T14" fmla="*/ 0 w 105"/>
              <a:gd name="T15" fmla="*/ 0 h 92"/>
              <a:gd name="T16" fmla="*/ 0 w 105"/>
              <a:gd name="T17" fmla="*/ 0 h 92"/>
              <a:gd name="T18" fmla="*/ 0 w 105"/>
              <a:gd name="T19" fmla="*/ 0 h 92"/>
              <a:gd name="T20" fmla="*/ 0 w 105"/>
              <a:gd name="T21" fmla="*/ 0 h 92"/>
              <a:gd name="T22" fmla="*/ 0 w 105"/>
              <a:gd name="T23" fmla="*/ 0 h 92"/>
              <a:gd name="T24" fmla="*/ 0 w 105"/>
              <a:gd name="T25" fmla="*/ 0 h 92"/>
              <a:gd name="T26" fmla="*/ 0 w 105"/>
              <a:gd name="T27" fmla="*/ 0 h 92"/>
              <a:gd name="T28" fmla="*/ 0 w 105"/>
              <a:gd name="T29" fmla="*/ 0 h 92"/>
              <a:gd name="T30" fmla="*/ 0 w 105"/>
              <a:gd name="T31" fmla="*/ 0 h 9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92"/>
              <a:gd name="T50" fmla="*/ 105 w 105"/>
              <a:gd name="T51" fmla="*/ 92 h 9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92">
                <a:moveTo>
                  <a:pt x="0" y="80"/>
                </a:moveTo>
                <a:lnTo>
                  <a:pt x="71" y="2"/>
                </a:lnTo>
                <a:lnTo>
                  <a:pt x="77" y="0"/>
                </a:lnTo>
                <a:lnTo>
                  <a:pt x="81" y="7"/>
                </a:lnTo>
                <a:lnTo>
                  <a:pt x="84" y="14"/>
                </a:lnTo>
                <a:lnTo>
                  <a:pt x="90" y="10"/>
                </a:lnTo>
                <a:lnTo>
                  <a:pt x="96" y="6"/>
                </a:lnTo>
                <a:lnTo>
                  <a:pt x="100" y="7"/>
                </a:lnTo>
                <a:lnTo>
                  <a:pt x="105" y="11"/>
                </a:lnTo>
                <a:lnTo>
                  <a:pt x="30" y="92"/>
                </a:lnTo>
                <a:lnTo>
                  <a:pt x="27" y="91"/>
                </a:lnTo>
                <a:lnTo>
                  <a:pt x="21" y="86"/>
                </a:lnTo>
                <a:lnTo>
                  <a:pt x="15" y="82"/>
                </a:lnTo>
                <a:lnTo>
                  <a:pt x="9" y="81"/>
                </a:lnTo>
                <a:lnTo>
                  <a:pt x="3" y="80"/>
                </a:lnTo>
                <a:lnTo>
                  <a:pt x="0" y="8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6" name="Freeform 1621"/>
          <p:cNvSpPr>
            <a:spLocks/>
          </p:cNvSpPr>
          <p:nvPr/>
        </p:nvSpPr>
        <p:spPr bwMode="auto">
          <a:xfrm>
            <a:off x="6494463" y="3462338"/>
            <a:ext cx="33337" cy="53975"/>
          </a:xfrm>
          <a:custGeom>
            <a:avLst/>
            <a:gdLst>
              <a:gd name="T0" fmla="*/ 0 w 69"/>
              <a:gd name="T1" fmla="*/ 0 h 116"/>
              <a:gd name="T2" fmla="*/ 0 w 69"/>
              <a:gd name="T3" fmla="*/ 0 h 116"/>
              <a:gd name="T4" fmla="*/ 0 w 69"/>
              <a:gd name="T5" fmla="*/ 0 h 116"/>
              <a:gd name="T6" fmla="*/ 0 w 69"/>
              <a:gd name="T7" fmla="*/ 0 h 116"/>
              <a:gd name="T8" fmla="*/ 0 w 69"/>
              <a:gd name="T9" fmla="*/ 0 h 116"/>
              <a:gd name="T10" fmla="*/ 0 w 69"/>
              <a:gd name="T11" fmla="*/ 0 h 116"/>
              <a:gd name="T12" fmla="*/ 0 w 69"/>
              <a:gd name="T13" fmla="*/ 0 h 116"/>
              <a:gd name="T14" fmla="*/ 0 w 69"/>
              <a:gd name="T15" fmla="*/ 0 h 116"/>
              <a:gd name="T16" fmla="*/ 0 w 69"/>
              <a:gd name="T17" fmla="*/ 0 h 116"/>
              <a:gd name="T18" fmla="*/ 0 w 69"/>
              <a:gd name="T19" fmla="*/ 0 h 116"/>
              <a:gd name="T20" fmla="*/ 0 w 69"/>
              <a:gd name="T21" fmla="*/ 0 h 116"/>
              <a:gd name="T22" fmla="*/ 0 w 69"/>
              <a:gd name="T23" fmla="*/ 0 h 116"/>
              <a:gd name="T24" fmla="*/ 0 w 69"/>
              <a:gd name="T25" fmla="*/ 0 h 116"/>
              <a:gd name="T26" fmla="*/ 0 w 69"/>
              <a:gd name="T27" fmla="*/ 0 h 116"/>
              <a:gd name="T28" fmla="*/ 0 w 69"/>
              <a:gd name="T29" fmla="*/ 0 h 116"/>
              <a:gd name="T30" fmla="*/ 0 w 69"/>
              <a:gd name="T31" fmla="*/ 0 h 116"/>
              <a:gd name="T32" fmla="*/ 0 w 69"/>
              <a:gd name="T33" fmla="*/ 0 h 116"/>
              <a:gd name="T34" fmla="*/ 0 w 69"/>
              <a:gd name="T35" fmla="*/ 0 h 116"/>
              <a:gd name="T36" fmla="*/ 0 w 69"/>
              <a:gd name="T37" fmla="*/ 0 h 116"/>
              <a:gd name="T38" fmla="*/ 0 w 69"/>
              <a:gd name="T39" fmla="*/ 0 h 116"/>
              <a:gd name="T40" fmla="*/ 0 w 69"/>
              <a:gd name="T41" fmla="*/ 0 h 116"/>
              <a:gd name="T42" fmla="*/ 0 w 69"/>
              <a:gd name="T43" fmla="*/ 0 h 116"/>
              <a:gd name="T44" fmla="*/ 0 w 69"/>
              <a:gd name="T45" fmla="*/ 0 h 116"/>
              <a:gd name="T46" fmla="*/ 0 w 69"/>
              <a:gd name="T47" fmla="*/ 0 h 116"/>
              <a:gd name="T48" fmla="*/ 0 w 69"/>
              <a:gd name="T49" fmla="*/ 0 h 116"/>
              <a:gd name="T50" fmla="*/ 0 w 69"/>
              <a:gd name="T51" fmla="*/ 0 h 116"/>
              <a:gd name="T52" fmla="*/ 0 w 69"/>
              <a:gd name="T53" fmla="*/ 0 h 116"/>
              <a:gd name="T54" fmla="*/ 0 w 69"/>
              <a:gd name="T55" fmla="*/ 0 h 116"/>
              <a:gd name="T56" fmla="*/ 0 w 69"/>
              <a:gd name="T57" fmla="*/ 0 h 116"/>
              <a:gd name="T58" fmla="*/ 0 w 69"/>
              <a:gd name="T59" fmla="*/ 0 h 116"/>
              <a:gd name="T60" fmla="*/ 0 w 69"/>
              <a:gd name="T61" fmla="*/ 0 h 116"/>
              <a:gd name="T62" fmla="*/ 0 w 69"/>
              <a:gd name="T63" fmla="*/ 0 h 116"/>
              <a:gd name="T64" fmla="*/ 0 w 69"/>
              <a:gd name="T65" fmla="*/ 0 h 116"/>
              <a:gd name="T66" fmla="*/ 0 w 69"/>
              <a:gd name="T67" fmla="*/ 0 h 116"/>
              <a:gd name="T68" fmla="*/ 0 w 69"/>
              <a:gd name="T69" fmla="*/ 0 h 116"/>
              <a:gd name="T70" fmla="*/ 0 w 69"/>
              <a:gd name="T71" fmla="*/ 0 h 116"/>
              <a:gd name="T72" fmla="*/ 0 w 69"/>
              <a:gd name="T73" fmla="*/ 0 h 116"/>
              <a:gd name="T74" fmla="*/ 0 w 69"/>
              <a:gd name="T75" fmla="*/ 0 h 116"/>
              <a:gd name="T76" fmla="*/ 0 w 69"/>
              <a:gd name="T77" fmla="*/ 0 h 116"/>
              <a:gd name="T78" fmla="*/ 0 w 69"/>
              <a:gd name="T79" fmla="*/ 0 h 116"/>
              <a:gd name="T80" fmla="*/ 0 w 69"/>
              <a:gd name="T81" fmla="*/ 0 h 116"/>
              <a:gd name="T82" fmla="*/ 0 w 69"/>
              <a:gd name="T83" fmla="*/ 0 h 116"/>
              <a:gd name="T84" fmla="*/ 0 w 69"/>
              <a:gd name="T85" fmla="*/ 0 h 116"/>
              <a:gd name="T86" fmla="*/ 0 w 69"/>
              <a:gd name="T87" fmla="*/ 0 h 116"/>
              <a:gd name="T88" fmla="*/ 0 w 69"/>
              <a:gd name="T89" fmla="*/ 0 h 1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
              <a:gd name="T136" fmla="*/ 0 h 116"/>
              <a:gd name="T137" fmla="*/ 69 w 69"/>
              <a:gd name="T138" fmla="*/ 116 h 1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 h="116">
                <a:moveTo>
                  <a:pt x="4" y="84"/>
                </a:moveTo>
                <a:lnTo>
                  <a:pt x="0" y="76"/>
                </a:lnTo>
                <a:lnTo>
                  <a:pt x="69" y="0"/>
                </a:lnTo>
                <a:lnTo>
                  <a:pt x="69" y="2"/>
                </a:lnTo>
                <a:lnTo>
                  <a:pt x="65" y="9"/>
                </a:lnTo>
                <a:lnTo>
                  <a:pt x="65" y="11"/>
                </a:lnTo>
                <a:lnTo>
                  <a:pt x="60" y="18"/>
                </a:lnTo>
                <a:lnTo>
                  <a:pt x="57" y="17"/>
                </a:lnTo>
                <a:lnTo>
                  <a:pt x="53" y="18"/>
                </a:lnTo>
                <a:lnTo>
                  <a:pt x="52" y="25"/>
                </a:lnTo>
                <a:lnTo>
                  <a:pt x="47" y="28"/>
                </a:lnTo>
                <a:lnTo>
                  <a:pt x="50" y="34"/>
                </a:lnTo>
                <a:lnTo>
                  <a:pt x="48" y="38"/>
                </a:lnTo>
                <a:lnTo>
                  <a:pt x="43" y="36"/>
                </a:lnTo>
                <a:lnTo>
                  <a:pt x="38" y="39"/>
                </a:lnTo>
                <a:lnTo>
                  <a:pt x="40" y="43"/>
                </a:lnTo>
                <a:lnTo>
                  <a:pt x="42" y="50"/>
                </a:lnTo>
                <a:lnTo>
                  <a:pt x="40" y="56"/>
                </a:lnTo>
                <a:lnTo>
                  <a:pt x="40" y="64"/>
                </a:lnTo>
                <a:lnTo>
                  <a:pt x="38" y="67"/>
                </a:lnTo>
                <a:lnTo>
                  <a:pt x="31" y="68"/>
                </a:lnTo>
                <a:lnTo>
                  <a:pt x="25" y="68"/>
                </a:lnTo>
                <a:lnTo>
                  <a:pt x="20" y="67"/>
                </a:lnTo>
                <a:lnTo>
                  <a:pt x="13" y="68"/>
                </a:lnTo>
                <a:lnTo>
                  <a:pt x="8" y="74"/>
                </a:lnTo>
                <a:lnTo>
                  <a:pt x="11" y="81"/>
                </a:lnTo>
                <a:lnTo>
                  <a:pt x="14" y="85"/>
                </a:lnTo>
                <a:lnTo>
                  <a:pt x="16" y="88"/>
                </a:lnTo>
                <a:lnTo>
                  <a:pt x="17" y="90"/>
                </a:lnTo>
                <a:lnTo>
                  <a:pt x="18" y="93"/>
                </a:lnTo>
                <a:lnTo>
                  <a:pt x="19" y="99"/>
                </a:lnTo>
                <a:lnTo>
                  <a:pt x="13" y="99"/>
                </a:lnTo>
                <a:lnTo>
                  <a:pt x="15" y="106"/>
                </a:lnTo>
                <a:lnTo>
                  <a:pt x="16" y="106"/>
                </a:lnTo>
                <a:lnTo>
                  <a:pt x="16" y="109"/>
                </a:lnTo>
                <a:lnTo>
                  <a:pt x="16" y="111"/>
                </a:lnTo>
                <a:lnTo>
                  <a:pt x="18" y="116"/>
                </a:lnTo>
                <a:lnTo>
                  <a:pt x="12" y="112"/>
                </a:lnTo>
                <a:lnTo>
                  <a:pt x="8" y="105"/>
                </a:lnTo>
                <a:lnTo>
                  <a:pt x="8" y="104"/>
                </a:lnTo>
                <a:lnTo>
                  <a:pt x="7" y="98"/>
                </a:lnTo>
                <a:lnTo>
                  <a:pt x="6" y="96"/>
                </a:lnTo>
                <a:lnTo>
                  <a:pt x="6" y="95"/>
                </a:lnTo>
                <a:lnTo>
                  <a:pt x="6" y="90"/>
                </a:lnTo>
                <a:lnTo>
                  <a:pt x="4" y="8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7" name="Freeform 1622"/>
          <p:cNvSpPr>
            <a:spLocks/>
          </p:cNvSpPr>
          <p:nvPr/>
        </p:nvSpPr>
        <p:spPr bwMode="auto">
          <a:xfrm>
            <a:off x="6492875" y="3441700"/>
            <a:ext cx="36513" cy="55563"/>
          </a:xfrm>
          <a:custGeom>
            <a:avLst/>
            <a:gdLst>
              <a:gd name="T0" fmla="*/ 0 w 76"/>
              <a:gd name="T1" fmla="*/ 0 h 121"/>
              <a:gd name="T2" fmla="*/ 0 w 76"/>
              <a:gd name="T3" fmla="*/ 0 h 121"/>
              <a:gd name="T4" fmla="*/ 0 w 76"/>
              <a:gd name="T5" fmla="*/ 0 h 121"/>
              <a:gd name="T6" fmla="*/ 0 w 76"/>
              <a:gd name="T7" fmla="*/ 0 h 121"/>
              <a:gd name="T8" fmla="*/ 0 w 76"/>
              <a:gd name="T9" fmla="*/ 0 h 121"/>
              <a:gd name="T10" fmla="*/ 0 w 76"/>
              <a:gd name="T11" fmla="*/ 0 h 121"/>
              <a:gd name="T12" fmla="*/ 0 w 76"/>
              <a:gd name="T13" fmla="*/ 0 h 121"/>
              <a:gd name="T14" fmla="*/ 0 w 76"/>
              <a:gd name="T15" fmla="*/ 0 h 121"/>
              <a:gd name="T16" fmla="*/ 0 w 76"/>
              <a:gd name="T17" fmla="*/ 0 h 121"/>
              <a:gd name="T18" fmla="*/ 0 w 76"/>
              <a:gd name="T19" fmla="*/ 0 h 121"/>
              <a:gd name="T20" fmla="*/ 0 w 76"/>
              <a:gd name="T21" fmla="*/ 0 h 121"/>
              <a:gd name="T22" fmla="*/ 0 w 76"/>
              <a:gd name="T23" fmla="*/ 0 h 121"/>
              <a:gd name="T24" fmla="*/ 0 w 76"/>
              <a:gd name="T25" fmla="*/ 0 h 121"/>
              <a:gd name="T26" fmla="*/ 0 w 76"/>
              <a:gd name="T27" fmla="*/ 0 h 121"/>
              <a:gd name="T28" fmla="*/ 0 w 76"/>
              <a:gd name="T29" fmla="*/ 0 h 121"/>
              <a:gd name="T30" fmla="*/ 0 w 76"/>
              <a:gd name="T31" fmla="*/ 0 h 121"/>
              <a:gd name="T32" fmla="*/ 0 w 76"/>
              <a:gd name="T33" fmla="*/ 0 h 121"/>
              <a:gd name="T34" fmla="*/ 0 w 76"/>
              <a:gd name="T35" fmla="*/ 0 h 121"/>
              <a:gd name="T36" fmla="*/ 0 w 76"/>
              <a:gd name="T37" fmla="*/ 0 h 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6"/>
              <a:gd name="T58" fmla="*/ 0 h 121"/>
              <a:gd name="T59" fmla="*/ 76 w 76"/>
              <a:gd name="T60" fmla="*/ 121 h 1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6" h="121">
                <a:moveTo>
                  <a:pt x="11" y="87"/>
                </a:moveTo>
                <a:lnTo>
                  <a:pt x="1" y="81"/>
                </a:lnTo>
                <a:lnTo>
                  <a:pt x="76" y="0"/>
                </a:lnTo>
                <a:lnTo>
                  <a:pt x="76" y="1"/>
                </a:lnTo>
                <a:lnTo>
                  <a:pt x="72" y="8"/>
                </a:lnTo>
                <a:lnTo>
                  <a:pt x="73" y="15"/>
                </a:lnTo>
                <a:lnTo>
                  <a:pt x="74" y="22"/>
                </a:lnTo>
                <a:lnTo>
                  <a:pt x="70" y="29"/>
                </a:lnTo>
                <a:lnTo>
                  <a:pt x="72" y="36"/>
                </a:lnTo>
                <a:lnTo>
                  <a:pt x="73" y="40"/>
                </a:lnTo>
                <a:lnTo>
                  <a:pt x="74" y="45"/>
                </a:lnTo>
                <a:lnTo>
                  <a:pt x="5" y="121"/>
                </a:lnTo>
                <a:lnTo>
                  <a:pt x="2" y="116"/>
                </a:lnTo>
                <a:lnTo>
                  <a:pt x="0" y="109"/>
                </a:lnTo>
                <a:lnTo>
                  <a:pt x="6" y="104"/>
                </a:lnTo>
                <a:lnTo>
                  <a:pt x="13" y="100"/>
                </a:lnTo>
                <a:lnTo>
                  <a:pt x="14" y="93"/>
                </a:lnTo>
                <a:lnTo>
                  <a:pt x="13" y="92"/>
                </a:lnTo>
                <a:lnTo>
                  <a:pt x="11" y="8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8" name="Freeform 1623"/>
          <p:cNvSpPr>
            <a:spLocks/>
          </p:cNvSpPr>
          <p:nvPr/>
        </p:nvSpPr>
        <p:spPr bwMode="auto">
          <a:xfrm>
            <a:off x="6470650" y="3425825"/>
            <a:ext cx="42863" cy="47625"/>
          </a:xfrm>
          <a:custGeom>
            <a:avLst/>
            <a:gdLst>
              <a:gd name="T0" fmla="*/ 0 w 89"/>
              <a:gd name="T1" fmla="*/ 0 h 100"/>
              <a:gd name="T2" fmla="*/ 0 w 89"/>
              <a:gd name="T3" fmla="*/ 0 h 100"/>
              <a:gd name="T4" fmla="*/ 0 w 89"/>
              <a:gd name="T5" fmla="*/ 0 h 100"/>
              <a:gd name="T6" fmla="*/ 0 w 89"/>
              <a:gd name="T7" fmla="*/ 0 h 100"/>
              <a:gd name="T8" fmla="*/ 0 w 89"/>
              <a:gd name="T9" fmla="*/ 0 h 100"/>
              <a:gd name="T10" fmla="*/ 0 w 89"/>
              <a:gd name="T11" fmla="*/ 0 h 100"/>
              <a:gd name="T12" fmla="*/ 0 w 89"/>
              <a:gd name="T13" fmla="*/ 0 h 100"/>
              <a:gd name="T14" fmla="*/ 0 w 89"/>
              <a:gd name="T15" fmla="*/ 0 h 100"/>
              <a:gd name="T16" fmla="*/ 0 w 89"/>
              <a:gd name="T17" fmla="*/ 0 h 100"/>
              <a:gd name="T18" fmla="*/ 0 w 89"/>
              <a:gd name="T19" fmla="*/ 0 h 100"/>
              <a:gd name="T20" fmla="*/ 0 w 89"/>
              <a:gd name="T21" fmla="*/ 0 h 100"/>
              <a:gd name="T22" fmla="*/ 0 w 89"/>
              <a:gd name="T23" fmla="*/ 0 h 1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100"/>
              <a:gd name="T38" fmla="*/ 89 w 89"/>
              <a:gd name="T39" fmla="*/ 100 h 1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100">
                <a:moveTo>
                  <a:pt x="89" y="22"/>
                </a:moveTo>
                <a:lnTo>
                  <a:pt x="18" y="100"/>
                </a:lnTo>
                <a:lnTo>
                  <a:pt x="15" y="98"/>
                </a:lnTo>
                <a:lnTo>
                  <a:pt x="10" y="91"/>
                </a:lnTo>
                <a:lnTo>
                  <a:pt x="4" y="78"/>
                </a:lnTo>
                <a:lnTo>
                  <a:pt x="0" y="72"/>
                </a:lnTo>
                <a:lnTo>
                  <a:pt x="66" y="0"/>
                </a:lnTo>
                <a:lnTo>
                  <a:pt x="68" y="0"/>
                </a:lnTo>
                <a:lnTo>
                  <a:pt x="72" y="6"/>
                </a:lnTo>
                <a:lnTo>
                  <a:pt x="76" y="13"/>
                </a:lnTo>
                <a:lnTo>
                  <a:pt x="82" y="16"/>
                </a:lnTo>
                <a:lnTo>
                  <a:pt x="89" y="2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89" name="Freeform 1624"/>
          <p:cNvSpPr>
            <a:spLocks/>
          </p:cNvSpPr>
          <p:nvPr/>
        </p:nvSpPr>
        <p:spPr bwMode="auto">
          <a:xfrm>
            <a:off x="1697038" y="4305300"/>
            <a:ext cx="31750" cy="42863"/>
          </a:xfrm>
          <a:custGeom>
            <a:avLst/>
            <a:gdLst>
              <a:gd name="T0" fmla="*/ 0 w 69"/>
              <a:gd name="T1" fmla="*/ 0 h 86"/>
              <a:gd name="T2" fmla="*/ 0 w 69"/>
              <a:gd name="T3" fmla="*/ 0 h 86"/>
              <a:gd name="T4" fmla="*/ 0 w 69"/>
              <a:gd name="T5" fmla="*/ 0 h 86"/>
              <a:gd name="T6" fmla="*/ 0 w 69"/>
              <a:gd name="T7" fmla="*/ 0 h 86"/>
              <a:gd name="T8" fmla="*/ 0 w 69"/>
              <a:gd name="T9" fmla="*/ 0 h 86"/>
              <a:gd name="T10" fmla="*/ 0 w 69"/>
              <a:gd name="T11" fmla="*/ 0 h 86"/>
              <a:gd name="T12" fmla="*/ 0 w 69"/>
              <a:gd name="T13" fmla="*/ 0 h 86"/>
              <a:gd name="T14" fmla="*/ 0 w 69"/>
              <a:gd name="T15" fmla="*/ 0 h 86"/>
              <a:gd name="T16" fmla="*/ 0 w 69"/>
              <a:gd name="T17" fmla="*/ 0 h 86"/>
              <a:gd name="T18" fmla="*/ 0 w 69"/>
              <a:gd name="T19" fmla="*/ 0 h 86"/>
              <a:gd name="T20" fmla="*/ 0 w 69"/>
              <a:gd name="T21" fmla="*/ 0 h 86"/>
              <a:gd name="T22" fmla="*/ 0 w 69"/>
              <a:gd name="T23" fmla="*/ 0 h 86"/>
              <a:gd name="T24" fmla="*/ 0 w 69"/>
              <a:gd name="T25" fmla="*/ 0 h 86"/>
              <a:gd name="T26" fmla="*/ 0 w 69"/>
              <a:gd name="T27" fmla="*/ 0 h 86"/>
              <a:gd name="T28" fmla="*/ 0 w 69"/>
              <a:gd name="T29" fmla="*/ 0 h 86"/>
              <a:gd name="T30" fmla="*/ 0 w 69"/>
              <a:gd name="T31" fmla="*/ 0 h 86"/>
              <a:gd name="T32" fmla="*/ 0 w 69"/>
              <a:gd name="T33" fmla="*/ 0 h 86"/>
              <a:gd name="T34" fmla="*/ 0 w 69"/>
              <a:gd name="T35" fmla="*/ 0 h 86"/>
              <a:gd name="T36" fmla="*/ 0 w 69"/>
              <a:gd name="T37" fmla="*/ 0 h 86"/>
              <a:gd name="T38" fmla="*/ 0 w 69"/>
              <a:gd name="T39" fmla="*/ 0 h 86"/>
              <a:gd name="T40" fmla="*/ 0 w 69"/>
              <a:gd name="T41" fmla="*/ 0 h 86"/>
              <a:gd name="T42" fmla="*/ 0 w 69"/>
              <a:gd name="T43" fmla="*/ 0 h 86"/>
              <a:gd name="T44" fmla="*/ 0 w 69"/>
              <a:gd name="T45" fmla="*/ 0 h 86"/>
              <a:gd name="T46" fmla="*/ 0 w 69"/>
              <a:gd name="T47" fmla="*/ 0 h 86"/>
              <a:gd name="T48" fmla="*/ 0 w 69"/>
              <a:gd name="T49" fmla="*/ 0 h 86"/>
              <a:gd name="T50" fmla="*/ 0 w 69"/>
              <a:gd name="T51" fmla="*/ 0 h 86"/>
              <a:gd name="T52" fmla="*/ 0 w 69"/>
              <a:gd name="T53" fmla="*/ 0 h 86"/>
              <a:gd name="T54" fmla="*/ 0 w 69"/>
              <a:gd name="T55" fmla="*/ 0 h 86"/>
              <a:gd name="T56" fmla="*/ 0 w 69"/>
              <a:gd name="T57" fmla="*/ 0 h 86"/>
              <a:gd name="T58" fmla="*/ 0 w 69"/>
              <a:gd name="T59" fmla="*/ 0 h 86"/>
              <a:gd name="T60" fmla="*/ 0 w 69"/>
              <a:gd name="T61" fmla="*/ 0 h 86"/>
              <a:gd name="T62" fmla="*/ 0 w 69"/>
              <a:gd name="T63" fmla="*/ 0 h 86"/>
              <a:gd name="T64" fmla="*/ 0 w 69"/>
              <a:gd name="T65" fmla="*/ 0 h 86"/>
              <a:gd name="T66" fmla="*/ 0 w 69"/>
              <a:gd name="T67" fmla="*/ 0 h 86"/>
              <a:gd name="T68" fmla="*/ 0 w 69"/>
              <a:gd name="T69" fmla="*/ 0 h 86"/>
              <a:gd name="T70" fmla="*/ 0 w 69"/>
              <a:gd name="T71" fmla="*/ 0 h 86"/>
              <a:gd name="T72" fmla="*/ 0 w 69"/>
              <a:gd name="T73" fmla="*/ 0 h 86"/>
              <a:gd name="T74" fmla="*/ 0 w 69"/>
              <a:gd name="T75" fmla="*/ 0 h 86"/>
              <a:gd name="T76" fmla="*/ 0 w 69"/>
              <a:gd name="T77" fmla="*/ 0 h 86"/>
              <a:gd name="T78" fmla="*/ 0 w 69"/>
              <a:gd name="T79" fmla="*/ 0 h 86"/>
              <a:gd name="T80" fmla="*/ 0 w 69"/>
              <a:gd name="T81" fmla="*/ 0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9"/>
              <a:gd name="T124" fmla="*/ 0 h 86"/>
              <a:gd name="T125" fmla="*/ 69 w 69"/>
              <a:gd name="T126" fmla="*/ 86 h 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9" h="86">
                <a:moveTo>
                  <a:pt x="2" y="34"/>
                </a:moveTo>
                <a:lnTo>
                  <a:pt x="4" y="39"/>
                </a:lnTo>
                <a:lnTo>
                  <a:pt x="6" y="46"/>
                </a:lnTo>
                <a:lnTo>
                  <a:pt x="7" y="52"/>
                </a:lnTo>
                <a:lnTo>
                  <a:pt x="9" y="59"/>
                </a:lnTo>
                <a:lnTo>
                  <a:pt x="13" y="65"/>
                </a:lnTo>
                <a:lnTo>
                  <a:pt x="19" y="70"/>
                </a:lnTo>
                <a:lnTo>
                  <a:pt x="25" y="74"/>
                </a:lnTo>
                <a:lnTo>
                  <a:pt x="32" y="76"/>
                </a:lnTo>
                <a:lnTo>
                  <a:pt x="37" y="80"/>
                </a:lnTo>
                <a:lnTo>
                  <a:pt x="43" y="81"/>
                </a:lnTo>
                <a:lnTo>
                  <a:pt x="48" y="81"/>
                </a:lnTo>
                <a:lnTo>
                  <a:pt x="54" y="82"/>
                </a:lnTo>
                <a:lnTo>
                  <a:pt x="56" y="84"/>
                </a:lnTo>
                <a:lnTo>
                  <a:pt x="63" y="86"/>
                </a:lnTo>
                <a:lnTo>
                  <a:pt x="69" y="80"/>
                </a:lnTo>
                <a:lnTo>
                  <a:pt x="68" y="79"/>
                </a:lnTo>
                <a:lnTo>
                  <a:pt x="68" y="76"/>
                </a:lnTo>
                <a:lnTo>
                  <a:pt x="69" y="70"/>
                </a:lnTo>
                <a:lnTo>
                  <a:pt x="65" y="63"/>
                </a:lnTo>
                <a:lnTo>
                  <a:pt x="64" y="60"/>
                </a:lnTo>
                <a:lnTo>
                  <a:pt x="60" y="54"/>
                </a:lnTo>
                <a:lnTo>
                  <a:pt x="56" y="47"/>
                </a:lnTo>
                <a:lnTo>
                  <a:pt x="55" y="47"/>
                </a:lnTo>
                <a:lnTo>
                  <a:pt x="52" y="40"/>
                </a:lnTo>
                <a:lnTo>
                  <a:pt x="51" y="39"/>
                </a:lnTo>
                <a:lnTo>
                  <a:pt x="48" y="33"/>
                </a:lnTo>
                <a:lnTo>
                  <a:pt x="43" y="26"/>
                </a:lnTo>
                <a:lnTo>
                  <a:pt x="40" y="23"/>
                </a:lnTo>
                <a:lnTo>
                  <a:pt x="35" y="19"/>
                </a:lnTo>
                <a:lnTo>
                  <a:pt x="28" y="15"/>
                </a:lnTo>
                <a:lnTo>
                  <a:pt x="24" y="8"/>
                </a:lnTo>
                <a:lnTo>
                  <a:pt x="19" y="6"/>
                </a:lnTo>
                <a:lnTo>
                  <a:pt x="17" y="4"/>
                </a:lnTo>
                <a:lnTo>
                  <a:pt x="11" y="0"/>
                </a:lnTo>
                <a:lnTo>
                  <a:pt x="6" y="2"/>
                </a:lnTo>
                <a:lnTo>
                  <a:pt x="2" y="8"/>
                </a:lnTo>
                <a:lnTo>
                  <a:pt x="0" y="15"/>
                </a:lnTo>
                <a:lnTo>
                  <a:pt x="2" y="20"/>
                </a:lnTo>
                <a:lnTo>
                  <a:pt x="3" y="28"/>
                </a:lnTo>
                <a:lnTo>
                  <a:pt x="2" y="3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0" name="Freeform 1625"/>
          <p:cNvSpPr>
            <a:spLocks/>
          </p:cNvSpPr>
          <p:nvPr/>
        </p:nvSpPr>
        <p:spPr bwMode="auto">
          <a:xfrm>
            <a:off x="1981200" y="2947988"/>
            <a:ext cx="7938" cy="4762"/>
          </a:xfrm>
          <a:custGeom>
            <a:avLst/>
            <a:gdLst>
              <a:gd name="T0" fmla="*/ 0 w 18"/>
              <a:gd name="T1" fmla="*/ 0 h 9"/>
              <a:gd name="T2" fmla="*/ 0 w 18"/>
              <a:gd name="T3" fmla="*/ 0 h 9"/>
              <a:gd name="T4" fmla="*/ 0 w 18"/>
              <a:gd name="T5" fmla="*/ 0 h 9"/>
              <a:gd name="T6" fmla="*/ 0 w 18"/>
              <a:gd name="T7" fmla="*/ 0 h 9"/>
              <a:gd name="T8" fmla="*/ 0 w 18"/>
              <a:gd name="T9" fmla="*/ 0 h 9"/>
              <a:gd name="T10" fmla="*/ 0 w 18"/>
              <a:gd name="T11" fmla="*/ 0 h 9"/>
              <a:gd name="T12" fmla="*/ 0 w 18"/>
              <a:gd name="T13" fmla="*/ 0 h 9"/>
              <a:gd name="T14" fmla="*/ 0 w 18"/>
              <a:gd name="T15" fmla="*/ 0 h 9"/>
              <a:gd name="T16" fmla="*/ 0 w 18"/>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9"/>
              <a:gd name="T29" fmla="*/ 18 w 18"/>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9">
                <a:moveTo>
                  <a:pt x="18" y="1"/>
                </a:moveTo>
                <a:lnTo>
                  <a:pt x="18" y="0"/>
                </a:lnTo>
                <a:lnTo>
                  <a:pt x="12" y="0"/>
                </a:lnTo>
                <a:lnTo>
                  <a:pt x="6" y="0"/>
                </a:lnTo>
                <a:lnTo>
                  <a:pt x="0" y="3"/>
                </a:lnTo>
                <a:lnTo>
                  <a:pt x="0" y="9"/>
                </a:lnTo>
                <a:lnTo>
                  <a:pt x="7" y="7"/>
                </a:lnTo>
                <a:lnTo>
                  <a:pt x="13" y="7"/>
                </a:lnTo>
                <a:lnTo>
                  <a:pt x="18"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1" name="Freeform 1626"/>
          <p:cNvSpPr>
            <a:spLocks/>
          </p:cNvSpPr>
          <p:nvPr/>
        </p:nvSpPr>
        <p:spPr bwMode="auto">
          <a:xfrm>
            <a:off x="1989138" y="2947988"/>
            <a:ext cx="1587" cy="3175"/>
          </a:xfrm>
          <a:custGeom>
            <a:avLst/>
            <a:gdLst>
              <a:gd name="T0" fmla="*/ 0 w 3"/>
              <a:gd name="T1" fmla="*/ 0 h 6"/>
              <a:gd name="T2" fmla="*/ 0 w 3"/>
              <a:gd name="T3" fmla="*/ 0 h 6"/>
              <a:gd name="T4" fmla="*/ 0 w 3"/>
              <a:gd name="T5" fmla="*/ 0 h 6"/>
              <a:gd name="T6" fmla="*/ 0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3" y="0"/>
                </a:moveTo>
                <a:lnTo>
                  <a:pt x="0" y="0"/>
                </a:lnTo>
                <a:lnTo>
                  <a:pt x="2" y="6"/>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2" name="Freeform 1627"/>
          <p:cNvSpPr>
            <a:spLocks/>
          </p:cNvSpPr>
          <p:nvPr/>
        </p:nvSpPr>
        <p:spPr bwMode="auto">
          <a:xfrm>
            <a:off x="2019300" y="2987675"/>
            <a:ext cx="7938"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7" y="0"/>
                </a:lnTo>
                <a:lnTo>
                  <a:pt x="0" y="6"/>
                </a:lnTo>
                <a:lnTo>
                  <a:pt x="6"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3" name="Freeform 1628"/>
          <p:cNvSpPr>
            <a:spLocks/>
          </p:cNvSpPr>
          <p:nvPr/>
        </p:nvSpPr>
        <p:spPr bwMode="auto">
          <a:xfrm>
            <a:off x="2043113" y="3033713"/>
            <a:ext cx="3175" cy="7937"/>
          </a:xfrm>
          <a:custGeom>
            <a:avLst/>
            <a:gdLst>
              <a:gd name="T0" fmla="*/ 0 w 6"/>
              <a:gd name="T1" fmla="*/ 0 h 13"/>
              <a:gd name="T2" fmla="*/ 0 w 6"/>
              <a:gd name="T3" fmla="*/ 0 h 13"/>
              <a:gd name="T4" fmla="*/ 0 w 6"/>
              <a:gd name="T5" fmla="*/ 0 h 13"/>
              <a:gd name="T6" fmla="*/ 0 w 6"/>
              <a:gd name="T7" fmla="*/ 0 h 13"/>
              <a:gd name="T8" fmla="*/ 0 w 6"/>
              <a:gd name="T9" fmla="*/ 0 h 13"/>
              <a:gd name="T10" fmla="*/ 0 w 6"/>
              <a:gd name="T11" fmla="*/ 0 h 13"/>
              <a:gd name="T12" fmla="*/ 0 60000 65536"/>
              <a:gd name="T13" fmla="*/ 0 60000 65536"/>
              <a:gd name="T14" fmla="*/ 0 60000 65536"/>
              <a:gd name="T15" fmla="*/ 0 60000 65536"/>
              <a:gd name="T16" fmla="*/ 0 60000 65536"/>
              <a:gd name="T17" fmla="*/ 0 60000 65536"/>
              <a:gd name="T18" fmla="*/ 0 w 6"/>
              <a:gd name="T19" fmla="*/ 0 h 13"/>
              <a:gd name="T20" fmla="*/ 6 w 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 h="13">
                <a:moveTo>
                  <a:pt x="3" y="9"/>
                </a:moveTo>
                <a:lnTo>
                  <a:pt x="6" y="1"/>
                </a:lnTo>
                <a:lnTo>
                  <a:pt x="0" y="0"/>
                </a:lnTo>
                <a:lnTo>
                  <a:pt x="0" y="8"/>
                </a:lnTo>
                <a:lnTo>
                  <a:pt x="4" y="13"/>
                </a:lnTo>
                <a:lnTo>
                  <a:pt x="3"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4" name="Freeform 1629"/>
          <p:cNvSpPr>
            <a:spLocks/>
          </p:cNvSpPr>
          <p:nvPr/>
        </p:nvSpPr>
        <p:spPr bwMode="auto">
          <a:xfrm>
            <a:off x="2043113" y="3041650"/>
            <a:ext cx="9525" cy="7938"/>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w 17"/>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5"/>
              <a:gd name="T26" fmla="*/ 17 w 17"/>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5">
                <a:moveTo>
                  <a:pt x="6" y="15"/>
                </a:moveTo>
                <a:lnTo>
                  <a:pt x="13" y="11"/>
                </a:lnTo>
                <a:lnTo>
                  <a:pt x="17" y="6"/>
                </a:lnTo>
                <a:lnTo>
                  <a:pt x="10" y="0"/>
                </a:lnTo>
                <a:lnTo>
                  <a:pt x="4" y="0"/>
                </a:lnTo>
                <a:lnTo>
                  <a:pt x="0" y="7"/>
                </a:lnTo>
                <a:lnTo>
                  <a:pt x="2" y="14"/>
                </a:lnTo>
                <a:lnTo>
                  <a:pt x="6" y="1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5" name="Freeform 1630"/>
          <p:cNvSpPr>
            <a:spLocks/>
          </p:cNvSpPr>
          <p:nvPr/>
        </p:nvSpPr>
        <p:spPr bwMode="auto">
          <a:xfrm>
            <a:off x="2055813" y="3052763"/>
            <a:ext cx="4762" cy="476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2" y="0"/>
                </a:moveTo>
                <a:lnTo>
                  <a:pt x="6" y="1"/>
                </a:lnTo>
                <a:lnTo>
                  <a:pt x="0" y="8"/>
                </a:lnTo>
                <a:lnTo>
                  <a:pt x="7" y="9"/>
                </a:lnTo>
                <a:lnTo>
                  <a:pt x="13" y="7"/>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6" name="Freeform 1631"/>
          <p:cNvSpPr>
            <a:spLocks/>
          </p:cNvSpPr>
          <p:nvPr/>
        </p:nvSpPr>
        <p:spPr bwMode="auto">
          <a:xfrm>
            <a:off x="2062163" y="3052763"/>
            <a:ext cx="41275" cy="17462"/>
          </a:xfrm>
          <a:custGeom>
            <a:avLst/>
            <a:gdLst>
              <a:gd name="T0" fmla="*/ 0 w 89"/>
              <a:gd name="T1" fmla="*/ 0 h 36"/>
              <a:gd name="T2" fmla="*/ 0 w 89"/>
              <a:gd name="T3" fmla="*/ 0 h 36"/>
              <a:gd name="T4" fmla="*/ 0 w 89"/>
              <a:gd name="T5" fmla="*/ 0 h 36"/>
              <a:gd name="T6" fmla="*/ 0 w 89"/>
              <a:gd name="T7" fmla="*/ 0 h 36"/>
              <a:gd name="T8" fmla="*/ 0 w 89"/>
              <a:gd name="T9" fmla="*/ 0 h 36"/>
              <a:gd name="T10" fmla="*/ 0 w 89"/>
              <a:gd name="T11" fmla="*/ 0 h 36"/>
              <a:gd name="T12" fmla="*/ 0 w 89"/>
              <a:gd name="T13" fmla="*/ 0 h 36"/>
              <a:gd name="T14" fmla="*/ 0 w 89"/>
              <a:gd name="T15" fmla="*/ 0 h 36"/>
              <a:gd name="T16" fmla="*/ 0 w 89"/>
              <a:gd name="T17" fmla="*/ 0 h 36"/>
              <a:gd name="T18" fmla="*/ 0 w 89"/>
              <a:gd name="T19" fmla="*/ 0 h 36"/>
              <a:gd name="T20" fmla="*/ 0 w 89"/>
              <a:gd name="T21" fmla="*/ 0 h 36"/>
              <a:gd name="T22" fmla="*/ 0 w 89"/>
              <a:gd name="T23" fmla="*/ 0 h 36"/>
              <a:gd name="T24" fmla="*/ 0 w 89"/>
              <a:gd name="T25" fmla="*/ 0 h 36"/>
              <a:gd name="T26" fmla="*/ 0 w 89"/>
              <a:gd name="T27" fmla="*/ 0 h 36"/>
              <a:gd name="T28" fmla="*/ 0 w 89"/>
              <a:gd name="T29" fmla="*/ 0 h 36"/>
              <a:gd name="T30" fmla="*/ 0 w 89"/>
              <a:gd name="T31" fmla="*/ 0 h 36"/>
              <a:gd name="T32" fmla="*/ 0 w 89"/>
              <a:gd name="T33" fmla="*/ 0 h 36"/>
              <a:gd name="T34" fmla="*/ 0 w 89"/>
              <a:gd name="T35" fmla="*/ 0 h 36"/>
              <a:gd name="T36" fmla="*/ 0 w 89"/>
              <a:gd name="T37" fmla="*/ 0 h 36"/>
              <a:gd name="T38" fmla="*/ 0 w 89"/>
              <a:gd name="T39" fmla="*/ 0 h 36"/>
              <a:gd name="T40" fmla="*/ 0 w 89"/>
              <a:gd name="T41" fmla="*/ 0 h 36"/>
              <a:gd name="T42" fmla="*/ 0 w 89"/>
              <a:gd name="T43" fmla="*/ 0 h 36"/>
              <a:gd name="T44" fmla="*/ 0 w 89"/>
              <a:gd name="T45" fmla="*/ 0 h 36"/>
              <a:gd name="T46" fmla="*/ 0 w 89"/>
              <a:gd name="T47" fmla="*/ 0 h 36"/>
              <a:gd name="T48" fmla="*/ 0 w 89"/>
              <a:gd name="T49" fmla="*/ 0 h 36"/>
              <a:gd name="T50" fmla="*/ 0 w 89"/>
              <a:gd name="T51" fmla="*/ 0 h 36"/>
              <a:gd name="T52" fmla="*/ 0 w 89"/>
              <a:gd name="T53" fmla="*/ 0 h 36"/>
              <a:gd name="T54" fmla="*/ 0 w 89"/>
              <a:gd name="T55" fmla="*/ 0 h 36"/>
              <a:gd name="T56" fmla="*/ 0 w 89"/>
              <a:gd name="T57" fmla="*/ 0 h 36"/>
              <a:gd name="T58" fmla="*/ 0 w 89"/>
              <a:gd name="T59" fmla="*/ 0 h 36"/>
              <a:gd name="T60" fmla="*/ 0 w 89"/>
              <a:gd name="T61" fmla="*/ 0 h 36"/>
              <a:gd name="T62" fmla="*/ 0 w 89"/>
              <a:gd name="T63" fmla="*/ 0 h 36"/>
              <a:gd name="T64" fmla="*/ 0 w 89"/>
              <a:gd name="T65" fmla="*/ 0 h 36"/>
              <a:gd name="T66" fmla="*/ 0 w 89"/>
              <a:gd name="T67" fmla="*/ 0 h 36"/>
              <a:gd name="T68" fmla="*/ 0 w 89"/>
              <a:gd name="T69" fmla="*/ 0 h 36"/>
              <a:gd name="T70" fmla="*/ 0 w 89"/>
              <a:gd name="T71" fmla="*/ 0 h 36"/>
              <a:gd name="T72" fmla="*/ 0 w 89"/>
              <a:gd name="T73" fmla="*/ 0 h 36"/>
              <a:gd name="T74" fmla="*/ 0 w 89"/>
              <a:gd name="T75" fmla="*/ 0 h 36"/>
              <a:gd name="T76" fmla="*/ 0 w 89"/>
              <a:gd name="T77" fmla="*/ 0 h 36"/>
              <a:gd name="T78" fmla="*/ 0 w 89"/>
              <a:gd name="T79" fmla="*/ 0 h 36"/>
              <a:gd name="T80" fmla="*/ 0 w 89"/>
              <a:gd name="T81" fmla="*/ 0 h 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36"/>
              <a:gd name="T125" fmla="*/ 89 w 89"/>
              <a:gd name="T126" fmla="*/ 36 h 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36">
                <a:moveTo>
                  <a:pt x="66" y="36"/>
                </a:moveTo>
                <a:lnTo>
                  <a:pt x="73" y="32"/>
                </a:lnTo>
                <a:lnTo>
                  <a:pt x="78" y="26"/>
                </a:lnTo>
                <a:lnTo>
                  <a:pt x="84" y="21"/>
                </a:lnTo>
                <a:lnTo>
                  <a:pt x="89" y="14"/>
                </a:lnTo>
                <a:lnTo>
                  <a:pt x="83" y="15"/>
                </a:lnTo>
                <a:lnTo>
                  <a:pt x="88" y="8"/>
                </a:lnTo>
                <a:lnTo>
                  <a:pt x="82" y="11"/>
                </a:lnTo>
                <a:lnTo>
                  <a:pt x="77" y="17"/>
                </a:lnTo>
                <a:lnTo>
                  <a:pt x="78" y="10"/>
                </a:lnTo>
                <a:lnTo>
                  <a:pt x="77" y="3"/>
                </a:lnTo>
                <a:lnTo>
                  <a:pt x="71" y="1"/>
                </a:lnTo>
                <a:lnTo>
                  <a:pt x="65" y="5"/>
                </a:lnTo>
                <a:lnTo>
                  <a:pt x="59" y="11"/>
                </a:lnTo>
                <a:lnTo>
                  <a:pt x="58" y="5"/>
                </a:lnTo>
                <a:lnTo>
                  <a:pt x="52" y="0"/>
                </a:lnTo>
                <a:lnTo>
                  <a:pt x="46" y="3"/>
                </a:lnTo>
                <a:lnTo>
                  <a:pt x="40" y="6"/>
                </a:lnTo>
                <a:lnTo>
                  <a:pt x="39" y="13"/>
                </a:lnTo>
                <a:lnTo>
                  <a:pt x="32" y="11"/>
                </a:lnTo>
                <a:lnTo>
                  <a:pt x="26" y="11"/>
                </a:lnTo>
                <a:lnTo>
                  <a:pt x="23" y="5"/>
                </a:lnTo>
                <a:lnTo>
                  <a:pt x="18" y="3"/>
                </a:lnTo>
                <a:lnTo>
                  <a:pt x="11" y="3"/>
                </a:lnTo>
                <a:lnTo>
                  <a:pt x="5" y="2"/>
                </a:lnTo>
                <a:lnTo>
                  <a:pt x="0" y="8"/>
                </a:lnTo>
                <a:lnTo>
                  <a:pt x="7" y="9"/>
                </a:lnTo>
                <a:lnTo>
                  <a:pt x="12" y="13"/>
                </a:lnTo>
                <a:lnTo>
                  <a:pt x="19" y="15"/>
                </a:lnTo>
                <a:lnTo>
                  <a:pt x="24" y="15"/>
                </a:lnTo>
                <a:lnTo>
                  <a:pt x="31" y="17"/>
                </a:lnTo>
                <a:lnTo>
                  <a:pt x="38" y="22"/>
                </a:lnTo>
                <a:lnTo>
                  <a:pt x="43" y="22"/>
                </a:lnTo>
                <a:lnTo>
                  <a:pt x="49" y="27"/>
                </a:lnTo>
                <a:lnTo>
                  <a:pt x="55" y="32"/>
                </a:lnTo>
                <a:lnTo>
                  <a:pt x="61" y="30"/>
                </a:lnTo>
                <a:lnTo>
                  <a:pt x="68" y="26"/>
                </a:lnTo>
                <a:lnTo>
                  <a:pt x="74" y="23"/>
                </a:lnTo>
                <a:lnTo>
                  <a:pt x="68" y="30"/>
                </a:lnTo>
                <a:lnTo>
                  <a:pt x="61" y="32"/>
                </a:lnTo>
                <a:lnTo>
                  <a:pt x="66" y="3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7" name="Freeform 1632"/>
          <p:cNvSpPr>
            <a:spLocks/>
          </p:cNvSpPr>
          <p:nvPr/>
        </p:nvSpPr>
        <p:spPr bwMode="auto">
          <a:xfrm>
            <a:off x="2019300" y="2987675"/>
            <a:ext cx="7938" cy="3175"/>
          </a:xfrm>
          <a:custGeom>
            <a:avLst/>
            <a:gdLst>
              <a:gd name="T0" fmla="*/ 0 w 13"/>
              <a:gd name="T1" fmla="*/ 0 h 6"/>
              <a:gd name="T2" fmla="*/ 0 w 13"/>
              <a:gd name="T3" fmla="*/ 0 h 6"/>
              <a:gd name="T4" fmla="*/ 0 w 13"/>
              <a:gd name="T5" fmla="*/ 0 h 6"/>
              <a:gd name="T6" fmla="*/ 0 w 13"/>
              <a:gd name="T7" fmla="*/ 0 h 6"/>
              <a:gd name="T8" fmla="*/ 0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7" y="0"/>
                </a:lnTo>
                <a:lnTo>
                  <a:pt x="0" y="6"/>
                </a:lnTo>
                <a:lnTo>
                  <a:pt x="6" y="5"/>
                </a:lnTo>
                <a:lnTo>
                  <a:pt x="1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8" name="Freeform 1633"/>
          <p:cNvSpPr>
            <a:spLocks/>
          </p:cNvSpPr>
          <p:nvPr/>
        </p:nvSpPr>
        <p:spPr bwMode="auto">
          <a:xfrm>
            <a:off x="2043113" y="3041650"/>
            <a:ext cx="9525" cy="7938"/>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w 17"/>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5"/>
              <a:gd name="T26" fmla="*/ 17 w 17"/>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5">
                <a:moveTo>
                  <a:pt x="6" y="15"/>
                </a:moveTo>
                <a:lnTo>
                  <a:pt x="13" y="11"/>
                </a:lnTo>
                <a:lnTo>
                  <a:pt x="17" y="6"/>
                </a:lnTo>
                <a:lnTo>
                  <a:pt x="10" y="0"/>
                </a:lnTo>
                <a:lnTo>
                  <a:pt x="4" y="0"/>
                </a:lnTo>
                <a:lnTo>
                  <a:pt x="0" y="7"/>
                </a:lnTo>
                <a:lnTo>
                  <a:pt x="2" y="14"/>
                </a:lnTo>
                <a:lnTo>
                  <a:pt x="6" y="15"/>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199" name="Freeform 1634"/>
          <p:cNvSpPr>
            <a:spLocks/>
          </p:cNvSpPr>
          <p:nvPr/>
        </p:nvSpPr>
        <p:spPr bwMode="auto">
          <a:xfrm>
            <a:off x="2055813" y="3052763"/>
            <a:ext cx="4762" cy="476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2" y="0"/>
                </a:moveTo>
                <a:lnTo>
                  <a:pt x="6" y="1"/>
                </a:lnTo>
                <a:lnTo>
                  <a:pt x="0" y="8"/>
                </a:lnTo>
                <a:lnTo>
                  <a:pt x="7" y="9"/>
                </a:lnTo>
                <a:lnTo>
                  <a:pt x="13" y="7"/>
                </a:lnTo>
                <a:lnTo>
                  <a:pt x="12"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0" name="Freeform 1635"/>
          <p:cNvSpPr>
            <a:spLocks/>
          </p:cNvSpPr>
          <p:nvPr/>
        </p:nvSpPr>
        <p:spPr bwMode="auto">
          <a:xfrm>
            <a:off x="2062163" y="3052763"/>
            <a:ext cx="41275" cy="17462"/>
          </a:xfrm>
          <a:custGeom>
            <a:avLst/>
            <a:gdLst>
              <a:gd name="T0" fmla="*/ 0 w 89"/>
              <a:gd name="T1" fmla="*/ 0 h 36"/>
              <a:gd name="T2" fmla="*/ 0 w 89"/>
              <a:gd name="T3" fmla="*/ 0 h 36"/>
              <a:gd name="T4" fmla="*/ 0 w 89"/>
              <a:gd name="T5" fmla="*/ 0 h 36"/>
              <a:gd name="T6" fmla="*/ 0 w 89"/>
              <a:gd name="T7" fmla="*/ 0 h 36"/>
              <a:gd name="T8" fmla="*/ 0 w 89"/>
              <a:gd name="T9" fmla="*/ 0 h 36"/>
              <a:gd name="T10" fmla="*/ 0 w 89"/>
              <a:gd name="T11" fmla="*/ 0 h 36"/>
              <a:gd name="T12" fmla="*/ 0 w 89"/>
              <a:gd name="T13" fmla="*/ 0 h 36"/>
              <a:gd name="T14" fmla="*/ 0 w 89"/>
              <a:gd name="T15" fmla="*/ 0 h 36"/>
              <a:gd name="T16" fmla="*/ 0 w 89"/>
              <a:gd name="T17" fmla="*/ 0 h 36"/>
              <a:gd name="T18" fmla="*/ 0 w 89"/>
              <a:gd name="T19" fmla="*/ 0 h 36"/>
              <a:gd name="T20" fmla="*/ 0 w 89"/>
              <a:gd name="T21" fmla="*/ 0 h 36"/>
              <a:gd name="T22" fmla="*/ 0 w 89"/>
              <a:gd name="T23" fmla="*/ 0 h 36"/>
              <a:gd name="T24" fmla="*/ 0 w 89"/>
              <a:gd name="T25" fmla="*/ 0 h 36"/>
              <a:gd name="T26" fmla="*/ 0 w 89"/>
              <a:gd name="T27" fmla="*/ 0 h 36"/>
              <a:gd name="T28" fmla="*/ 0 w 89"/>
              <a:gd name="T29" fmla="*/ 0 h 36"/>
              <a:gd name="T30" fmla="*/ 0 w 89"/>
              <a:gd name="T31" fmla="*/ 0 h 36"/>
              <a:gd name="T32" fmla="*/ 0 w 89"/>
              <a:gd name="T33" fmla="*/ 0 h 36"/>
              <a:gd name="T34" fmla="*/ 0 w 89"/>
              <a:gd name="T35" fmla="*/ 0 h 36"/>
              <a:gd name="T36" fmla="*/ 0 w 89"/>
              <a:gd name="T37" fmla="*/ 0 h 36"/>
              <a:gd name="T38" fmla="*/ 0 w 89"/>
              <a:gd name="T39" fmla="*/ 0 h 36"/>
              <a:gd name="T40" fmla="*/ 0 w 89"/>
              <a:gd name="T41" fmla="*/ 0 h 36"/>
              <a:gd name="T42" fmla="*/ 0 w 89"/>
              <a:gd name="T43" fmla="*/ 0 h 36"/>
              <a:gd name="T44" fmla="*/ 0 w 89"/>
              <a:gd name="T45" fmla="*/ 0 h 36"/>
              <a:gd name="T46" fmla="*/ 0 w 89"/>
              <a:gd name="T47" fmla="*/ 0 h 36"/>
              <a:gd name="T48" fmla="*/ 0 w 89"/>
              <a:gd name="T49" fmla="*/ 0 h 36"/>
              <a:gd name="T50" fmla="*/ 0 w 89"/>
              <a:gd name="T51" fmla="*/ 0 h 36"/>
              <a:gd name="T52" fmla="*/ 0 w 89"/>
              <a:gd name="T53" fmla="*/ 0 h 36"/>
              <a:gd name="T54" fmla="*/ 0 w 89"/>
              <a:gd name="T55" fmla="*/ 0 h 36"/>
              <a:gd name="T56" fmla="*/ 0 w 89"/>
              <a:gd name="T57" fmla="*/ 0 h 36"/>
              <a:gd name="T58" fmla="*/ 0 w 89"/>
              <a:gd name="T59" fmla="*/ 0 h 36"/>
              <a:gd name="T60" fmla="*/ 0 w 89"/>
              <a:gd name="T61" fmla="*/ 0 h 36"/>
              <a:gd name="T62" fmla="*/ 0 w 89"/>
              <a:gd name="T63" fmla="*/ 0 h 36"/>
              <a:gd name="T64" fmla="*/ 0 w 89"/>
              <a:gd name="T65" fmla="*/ 0 h 36"/>
              <a:gd name="T66" fmla="*/ 0 w 89"/>
              <a:gd name="T67" fmla="*/ 0 h 36"/>
              <a:gd name="T68" fmla="*/ 0 w 89"/>
              <a:gd name="T69" fmla="*/ 0 h 36"/>
              <a:gd name="T70" fmla="*/ 0 w 89"/>
              <a:gd name="T71" fmla="*/ 0 h 36"/>
              <a:gd name="T72" fmla="*/ 0 w 89"/>
              <a:gd name="T73" fmla="*/ 0 h 36"/>
              <a:gd name="T74" fmla="*/ 0 w 89"/>
              <a:gd name="T75" fmla="*/ 0 h 36"/>
              <a:gd name="T76" fmla="*/ 0 w 89"/>
              <a:gd name="T77" fmla="*/ 0 h 36"/>
              <a:gd name="T78" fmla="*/ 0 w 89"/>
              <a:gd name="T79" fmla="*/ 0 h 36"/>
              <a:gd name="T80" fmla="*/ 0 w 89"/>
              <a:gd name="T81" fmla="*/ 0 h 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36"/>
              <a:gd name="T125" fmla="*/ 89 w 89"/>
              <a:gd name="T126" fmla="*/ 36 h 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36">
                <a:moveTo>
                  <a:pt x="66" y="36"/>
                </a:moveTo>
                <a:lnTo>
                  <a:pt x="73" y="32"/>
                </a:lnTo>
                <a:lnTo>
                  <a:pt x="78" y="26"/>
                </a:lnTo>
                <a:lnTo>
                  <a:pt x="84" y="21"/>
                </a:lnTo>
                <a:lnTo>
                  <a:pt x="89" y="14"/>
                </a:lnTo>
                <a:lnTo>
                  <a:pt x="83" y="15"/>
                </a:lnTo>
                <a:lnTo>
                  <a:pt x="88" y="8"/>
                </a:lnTo>
                <a:lnTo>
                  <a:pt x="82" y="11"/>
                </a:lnTo>
                <a:lnTo>
                  <a:pt x="77" y="17"/>
                </a:lnTo>
                <a:lnTo>
                  <a:pt x="78" y="10"/>
                </a:lnTo>
                <a:lnTo>
                  <a:pt x="77" y="3"/>
                </a:lnTo>
                <a:lnTo>
                  <a:pt x="71" y="1"/>
                </a:lnTo>
                <a:lnTo>
                  <a:pt x="65" y="5"/>
                </a:lnTo>
                <a:lnTo>
                  <a:pt x="59" y="11"/>
                </a:lnTo>
                <a:lnTo>
                  <a:pt x="58" y="5"/>
                </a:lnTo>
                <a:lnTo>
                  <a:pt x="52" y="0"/>
                </a:lnTo>
                <a:lnTo>
                  <a:pt x="46" y="3"/>
                </a:lnTo>
                <a:lnTo>
                  <a:pt x="40" y="6"/>
                </a:lnTo>
                <a:lnTo>
                  <a:pt x="39" y="13"/>
                </a:lnTo>
                <a:lnTo>
                  <a:pt x="32" y="11"/>
                </a:lnTo>
                <a:lnTo>
                  <a:pt x="26" y="11"/>
                </a:lnTo>
                <a:lnTo>
                  <a:pt x="23" y="5"/>
                </a:lnTo>
                <a:lnTo>
                  <a:pt x="18" y="3"/>
                </a:lnTo>
                <a:lnTo>
                  <a:pt x="11" y="3"/>
                </a:lnTo>
                <a:lnTo>
                  <a:pt x="5" y="2"/>
                </a:lnTo>
                <a:lnTo>
                  <a:pt x="0" y="8"/>
                </a:lnTo>
                <a:lnTo>
                  <a:pt x="7" y="9"/>
                </a:lnTo>
                <a:lnTo>
                  <a:pt x="12" y="13"/>
                </a:lnTo>
                <a:lnTo>
                  <a:pt x="19" y="15"/>
                </a:lnTo>
                <a:lnTo>
                  <a:pt x="24" y="15"/>
                </a:lnTo>
                <a:lnTo>
                  <a:pt x="31" y="17"/>
                </a:lnTo>
                <a:lnTo>
                  <a:pt x="38" y="22"/>
                </a:lnTo>
                <a:lnTo>
                  <a:pt x="43" y="22"/>
                </a:lnTo>
                <a:lnTo>
                  <a:pt x="49" y="27"/>
                </a:lnTo>
                <a:lnTo>
                  <a:pt x="55" y="32"/>
                </a:lnTo>
                <a:lnTo>
                  <a:pt x="61" y="30"/>
                </a:lnTo>
                <a:lnTo>
                  <a:pt x="68" y="26"/>
                </a:lnTo>
                <a:lnTo>
                  <a:pt x="74" y="23"/>
                </a:lnTo>
                <a:lnTo>
                  <a:pt x="68" y="30"/>
                </a:lnTo>
                <a:lnTo>
                  <a:pt x="61" y="32"/>
                </a:lnTo>
                <a:lnTo>
                  <a:pt x="66" y="36"/>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1" name="Freeform 1636"/>
          <p:cNvSpPr>
            <a:spLocks/>
          </p:cNvSpPr>
          <p:nvPr/>
        </p:nvSpPr>
        <p:spPr bwMode="auto">
          <a:xfrm>
            <a:off x="1981200" y="2947988"/>
            <a:ext cx="7938" cy="4762"/>
          </a:xfrm>
          <a:custGeom>
            <a:avLst/>
            <a:gdLst>
              <a:gd name="T0" fmla="*/ 0 w 18"/>
              <a:gd name="T1" fmla="*/ 0 h 9"/>
              <a:gd name="T2" fmla="*/ 0 w 18"/>
              <a:gd name="T3" fmla="*/ 0 h 9"/>
              <a:gd name="T4" fmla="*/ 0 w 18"/>
              <a:gd name="T5" fmla="*/ 0 h 9"/>
              <a:gd name="T6" fmla="*/ 0 w 18"/>
              <a:gd name="T7" fmla="*/ 0 h 9"/>
              <a:gd name="T8" fmla="*/ 0 w 18"/>
              <a:gd name="T9" fmla="*/ 0 h 9"/>
              <a:gd name="T10" fmla="*/ 0 w 18"/>
              <a:gd name="T11" fmla="*/ 0 h 9"/>
              <a:gd name="T12" fmla="*/ 0 w 18"/>
              <a:gd name="T13" fmla="*/ 0 h 9"/>
              <a:gd name="T14" fmla="*/ 0 w 18"/>
              <a:gd name="T15" fmla="*/ 0 h 9"/>
              <a:gd name="T16" fmla="*/ 0 w 18"/>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9"/>
              <a:gd name="T29" fmla="*/ 18 w 18"/>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9">
                <a:moveTo>
                  <a:pt x="18" y="1"/>
                </a:moveTo>
                <a:lnTo>
                  <a:pt x="18" y="0"/>
                </a:lnTo>
                <a:lnTo>
                  <a:pt x="12" y="0"/>
                </a:lnTo>
                <a:lnTo>
                  <a:pt x="6" y="0"/>
                </a:lnTo>
                <a:lnTo>
                  <a:pt x="0" y="3"/>
                </a:lnTo>
                <a:lnTo>
                  <a:pt x="0" y="9"/>
                </a:lnTo>
                <a:lnTo>
                  <a:pt x="7" y="7"/>
                </a:lnTo>
                <a:lnTo>
                  <a:pt x="13" y="7"/>
                </a:lnTo>
                <a:lnTo>
                  <a:pt x="18" y="1"/>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2" name="Freeform 1637"/>
          <p:cNvSpPr>
            <a:spLocks/>
          </p:cNvSpPr>
          <p:nvPr/>
        </p:nvSpPr>
        <p:spPr bwMode="auto">
          <a:xfrm>
            <a:off x="1989138" y="2947988"/>
            <a:ext cx="1587" cy="3175"/>
          </a:xfrm>
          <a:custGeom>
            <a:avLst/>
            <a:gdLst>
              <a:gd name="T0" fmla="*/ 0 w 3"/>
              <a:gd name="T1" fmla="*/ 0 h 6"/>
              <a:gd name="T2" fmla="*/ 0 w 3"/>
              <a:gd name="T3" fmla="*/ 0 h 6"/>
              <a:gd name="T4" fmla="*/ 0 w 3"/>
              <a:gd name="T5" fmla="*/ 0 h 6"/>
              <a:gd name="T6" fmla="*/ 0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3" y="0"/>
                </a:moveTo>
                <a:lnTo>
                  <a:pt x="0" y="0"/>
                </a:lnTo>
                <a:lnTo>
                  <a:pt x="2" y="6"/>
                </a:lnTo>
                <a:lnTo>
                  <a:pt x="3"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3" name="Freeform 1638"/>
          <p:cNvSpPr>
            <a:spLocks/>
          </p:cNvSpPr>
          <p:nvPr/>
        </p:nvSpPr>
        <p:spPr bwMode="auto">
          <a:xfrm>
            <a:off x="5534025" y="5178425"/>
            <a:ext cx="9525" cy="20638"/>
          </a:xfrm>
          <a:custGeom>
            <a:avLst/>
            <a:gdLst>
              <a:gd name="T0" fmla="*/ 0 w 18"/>
              <a:gd name="T1" fmla="*/ 0 h 45"/>
              <a:gd name="T2" fmla="*/ 0 w 18"/>
              <a:gd name="T3" fmla="*/ 0 h 45"/>
              <a:gd name="T4" fmla="*/ 0 w 18"/>
              <a:gd name="T5" fmla="*/ 0 h 45"/>
              <a:gd name="T6" fmla="*/ 0 w 18"/>
              <a:gd name="T7" fmla="*/ 0 h 45"/>
              <a:gd name="T8" fmla="*/ 0 w 18"/>
              <a:gd name="T9" fmla="*/ 0 h 45"/>
              <a:gd name="T10" fmla="*/ 0 w 18"/>
              <a:gd name="T11" fmla="*/ 0 h 45"/>
              <a:gd name="T12" fmla="*/ 0 w 18"/>
              <a:gd name="T13" fmla="*/ 0 h 45"/>
              <a:gd name="T14" fmla="*/ 0 w 18"/>
              <a:gd name="T15" fmla="*/ 0 h 45"/>
              <a:gd name="T16" fmla="*/ 0 w 18"/>
              <a:gd name="T17" fmla="*/ 0 h 45"/>
              <a:gd name="T18" fmla="*/ 0 w 18"/>
              <a:gd name="T19" fmla="*/ 0 h 45"/>
              <a:gd name="T20" fmla="*/ 0 w 18"/>
              <a:gd name="T21" fmla="*/ 0 h 45"/>
              <a:gd name="T22" fmla="*/ 0 w 18"/>
              <a:gd name="T23" fmla="*/ 0 h 45"/>
              <a:gd name="T24" fmla="*/ 0 w 18"/>
              <a:gd name="T25" fmla="*/ 0 h 45"/>
              <a:gd name="T26" fmla="*/ 0 w 18"/>
              <a:gd name="T27" fmla="*/ 0 h 45"/>
              <a:gd name="T28" fmla="*/ 0 w 18"/>
              <a:gd name="T29" fmla="*/ 0 h 45"/>
              <a:gd name="T30" fmla="*/ 0 w 18"/>
              <a:gd name="T31" fmla="*/ 0 h 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5"/>
              <a:gd name="T50" fmla="*/ 18 w 18"/>
              <a:gd name="T51" fmla="*/ 45 h 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5">
                <a:moveTo>
                  <a:pt x="15" y="45"/>
                </a:moveTo>
                <a:lnTo>
                  <a:pt x="18" y="41"/>
                </a:lnTo>
                <a:lnTo>
                  <a:pt x="15" y="33"/>
                </a:lnTo>
                <a:lnTo>
                  <a:pt x="14" y="26"/>
                </a:lnTo>
                <a:lnTo>
                  <a:pt x="11" y="21"/>
                </a:lnTo>
                <a:lnTo>
                  <a:pt x="12" y="14"/>
                </a:lnTo>
                <a:lnTo>
                  <a:pt x="13" y="7"/>
                </a:lnTo>
                <a:lnTo>
                  <a:pt x="11" y="0"/>
                </a:lnTo>
                <a:lnTo>
                  <a:pt x="6" y="1"/>
                </a:lnTo>
                <a:lnTo>
                  <a:pt x="3" y="8"/>
                </a:lnTo>
                <a:lnTo>
                  <a:pt x="3" y="15"/>
                </a:lnTo>
                <a:lnTo>
                  <a:pt x="2" y="22"/>
                </a:lnTo>
                <a:lnTo>
                  <a:pt x="0" y="29"/>
                </a:lnTo>
                <a:lnTo>
                  <a:pt x="3" y="34"/>
                </a:lnTo>
                <a:lnTo>
                  <a:pt x="10" y="38"/>
                </a:lnTo>
                <a:lnTo>
                  <a:pt x="15" y="4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4" name="Freeform 1639"/>
          <p:cNvSpPr>
            <a:spLocks/>
          </p:cNvSpPr>
          <p:nvPr/>
        </p:nvSpPr>
        <p:spPr bwMode="auto">
          <a:xfrm>
            <a:off x="5546725" y="5210175"/>
            <a:ext cx="6350" cy="6350"/>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60000 65536"/>
              <a:gd name="T15" fmla="*/ 0 60000 65536"/>
              <a:gd name="T16" fmla="*/ 0 60000 65536"/>
              <a:gd name="T17" fmla="*/ 0 60000 65536"/>
              <a:gd name="T18" fmla="*/ 0 60000 65536"/>
              <a:gd name="T19" fmla="*/ 0 60000 65536"/>
              <a:gd name="T20" fmla="*/ 0 60000 65536"/>
              <a:gd name="T21" fmla="*/ 0 w 14"/>
              <a:gd name="T22" fmla="*/ 0 h 10"/>
              <a:gd name="T23" fmla="*/ 14 w 14"/>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0">
                <a:moveTo>
                  <a:pt x="14" y="10"/>
                </a:moveTo>
                <a:lnTo>
                  <a:pt x="13" y="5"/>
                </a:lnTo>
                <a:lnTo>
                  <a:pt x="6" y="0"/>
                </a:lnTo>
                <a:lnTo>
                  <a:pt x="0" y="0"/>
                </a:lnTo>
                <a:lnTo>
                  <a:pt x="2" y="8"/>
                </a:lnTo>
                <a:lnTo>
                  <a:pt x="8" y="9"/>
                </a:lnTo>
                <a:lnTo>
                  <a:pt x="14" y="1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5" name="Freeform 1640"/>
          <p:cNvSpPr>
            <a:spLocks/>
          </p:cNvSpPr>
          <p:nvPr/>
        </p:nvSpPr>
        <p:spPr bwMode="auto">
          <a:xfrm>
            <a:off x="5564188" y="5207000"/>
            <a:ext cx="9525" cy="9525"/>
          </a:xfrm>
          <a:custGeom>
            <a:avLst/>
            <a:gdLst>
              <a:gd name="T0" fmla="*/ 0 w 19"/>
              <a:gd name="T1" fmla="*/ 0 h 19"/>
              <a:gd name="T2" fmla="*/ 0 w 19"/>
              <a:gd name="T3" fmla="*/ 0 h 19"/>
              <a:gd name="T4" fmla="*/ 0 w 19"/>
              <a:gd name="T5" fmla="*/ 0 h 19"/>
              <a:gd name="T6" fmla="*/ 0 w 19"/>
              <a:gd name="T7" fmla="*/ 0 h 19"/>
              <a:gd name="T8" fmla="*/ 0 w 19"/>
              <a:gd name="T9" fmla="*/ 0 h 19"/>
              <a:gd name="T10" fmla="*/ 0 w 19"/>
              <a:gd name="T11" fmla="*/ 0 h 19"/>
              <a:gd name="T12" fmla="*/ 0 w 19"/>
              <a:gd name="T13" fmla="*/ 0 h 19"/>
              <a:gd name="T14" fmla="*/ 0 w 19"/>
              <a:gd name="T15" fmla="*/ 0 h 19"/>
              <a:gd name="T16" fmla="*/ 0 w 19"/>
              <a:gd name="T17" fmla="*/ 0 h 19"/>
              <a:gd name="T18" fmla="*/ 0 w 19"/>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9"/>
              <a:gd name="T32" fmla="*/ 19 w 19"/>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9">
                <a:moveTo>
                  <a:pt x="18" y="19"/>
                </a:moveTo>
                <a:lnTo>
                  <a:pt x="19" y="16"/>
                </a:lnTo>
                <a:lnTo>
                  <a:pt x="19" y="9"/>
                </a:lnTo>
                <a:lnTo>
                  <a:pt x="18" y="2"/>
                </a:lnTo>
                <a:lnTo>
                  <a:pt x="12" y="0"/>
                </a:lnTo>
                <a:lnTo>
                  <a:pt x="6" y="3"/>
                </a:lnTo>
                <a:lnTo>
                  <a:pt x="0" y="3"/>
                </a:lnTo>
                <a:lnTo>
                  <a:pt x="6" y="8"/>
                </a:lnTo>
                <a:lnTo>
                  <a:pt x="12" y="12"/>
                </a:lnTo>
                <a:lnTo>
                  <a:pt x="18" y="1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6" name="Freeform 1641"/>
          <p:cNvSpPr>
            <a:spLocks/>
          </p:cNvSpPr>
          <p:nvPr/>
        </p:nvSpPr>
        <p:spPr bwMode="auto">
          <a:xfrm>
            <a:off x="1577975" y="4221163"/>
            <a:ext cx="71438" cy="47625"/>
          </a:xfrm>
          <a:custGeom>
            <a:avLst/>
            <a:gdLst>
              <a:gd name="T0" fmla="*/ 0 w 151"/>
              <a:gd name="T1" fmla="*/ 0 h 101"/>
              <a:gd name="T2" fmla="*/ 0 w 151"/>
              <a:gd name="T3" fmla="*/ 0 h 101"/>
              <a:gd name="T4" fmla="*/ 0 w 151"/>
              <a:gd name="T5" fmla="*/ 0 h 101"/>
              <a:gd name="T6" fmla="*/ 0 w 151"/>
              <a:gd name="T7" fmla="*/ 0 h 101"/>
              <a:gd name="T8" fmla="*/ 0 w 151"/>
              <a:gd name="T9" fmla="*/ 0 h 101"/>
              <a:gd name="T10" fmla="*/ 0 w 151"/>
              <a:gd name="T11" fmla="*/ 0 h 101"/>
              <a:gd name="T12" fmla="*/ 0 w 151"/>
              <a:gd name="T13" fmla="*/ 0 h 101"/>
              <a:gd name="T14" fmla="*/ 0 w 151"/>
              <a:gd name="T15" fmla="*/ 0 h 101"/>
              <a:gd name="T16" fmla="*/ 0 w 151"/>
              <a:gd name="T17" fmla="*/ 0 h 101"/>
              <a:gd name="T18" fmla="*/ 0 w 151"/>
              <a:gd name="T19" fmla="*/ 0 h 101"/>
              <a:gd name="T20" fmla="*/ 0 w 151"/>
              <a:gd name="T21" fmla="*/ 0 h 101"/>
              <a:gd name="T22" fmla="*/ 0 w 151"/>
              <a:gd name="T23" fmla="*/ 0 h 101"/>
              <a:gd name="T24" fmla="*/ 0 w 151"/>
              <a:gd name="T25" fmla="*/ 0 h 101"/>
              <a:gd name="T26" fmla="*/ 0 w 151"/>
              <a:gd name="T27" fmla="*/ 0 h 101"/>
              <a:gd name="T28" fmla="*/ 0 w 151"/>
              <a:gd name="T29" fmla="*/ 0 h 101"/>
              <a:gd name="T30" fmla="*/ 0 w 151"/>
              <a:gd name="T31" fmla="*/ 0 h 101"/>
              <a:gd name="T32" fmla="*/ 0 w 151"/>
              <a:gd name="T33" fmla="*/ 0 h 101"/>
              <a:gd name="T34" fmla="*/ 0 w 151"/>
              <a:gd name="T35" fmla="*/ 0 h 101"/>
              <a:gd name="T36" fmla="*/ 0 w 151"/>
              <a:gd name="T37" fmla="*/ 0 h 101"/>
              <a:gd name="T38" fmla="*/ 0 w 151"/>
              <a:gd name="T39" fmla="*/ 0 h 101"/>
              <a:gd name="T40" fmla="*/ 0 w 151"/>
              <a:gd name="T41" fmla="*/ 0 h 101"/>
              <a:gd name="T42" fmla="*/ 0 w 151"/>
              <a:gd name="T43" fmla="*/ 0 h 101"/>
              <a:gd name="T44" fmla="*/ 0 w 151"/>
              <a:gd name="T45" fmla="*/ 0 h 101"/>
              <a:gd name="T46" fmla="*/ 0 w 151"/>
              <a:gd name="T47" fmla="*/ 0 h 101"/>
              <a:gd name="T48" fmla="*/ 0 w 151"/>
              <a:gd name="T49" fmla="*/ 0 h 101"/>
              <a:gd name="T50" fmla="*/ 0 w 151"/>
              <a:gd name="T51" fmla="*/ 0 h 101"/>
              <a:gd name="T52" fmla="*/ 0 w 151"/>
              <a:gd name="T53" fmla="*/ 0 h 101"/>
              <a:gd name="T54" fmla="*/ 0 w 151"/>
              <a:gd name="T55" fmla="*/ 0 h 101"/>
              <a:gd name="T56" fmla="*/ 0 w 151"/>
              <a:gd name="T57" fmla="*/ 0 h 101"/>
              <a:gd name="T58" fmla="*/ 0 w 151"/>
              <a:gd name="T59" fmla="*/ 0 h 101"/>
              <a:gd name="T60" fmla="*/ 0 w 151"/>
              <a:gd name="T61" fmla="*/ 0 h 101"/>
              <a:gd name="T62" fmla="*/ 0 w 151"/>
              <a:gd name="T63" fmla="*/ 0 h 101"/>
              <a:gd name="T64" fmla="*/ 0 w 151"/>
              <a:gd name="T65" fmla="*/ 0 h 101"/>
              <a:gd name="T66" fmla="*/ 0 w 151"/>
              <a:gd name="T67" fmla="*/ 0 h 101"/>
              <a:gd name="T68" fmla="*/ 0 w 151"/>
              <a:gd name="T69" fmla="*/ 0 h 101"/>
              <a:gd name="T70" fmla="*/ 0 w 151"/>
              <a:gd name="T71" fmla="*/ 0 h 101"/>
              <a:gd name="T72" fmla="*/ 0 w 151"/>
              <a:gd name="T73" fmla="*/ 0 h 101"/>
              <a:gd name="T74" fmla="*/ 0 w 151"/>
              <a:gd name="T75" fmla="*/ 0 h 101"/>
              <a:gd name="T76" fmla="*/ 0 w 151"/>
              <a:gd name="T77" fmla="*/ 0 h 101"/>
              <a:gd name="T78" fmla="*/ 0 w 151"/>
              <a:gd name="T79" fmla="*/ 0 h 101"/>
              <a:gd name="T80" fmla="*/ 0 w 151"/>
              <a:gd name="T81" fmla="*/ 0 h 101"/>
              <a:gd name="T82" fmla="*/ 0 w 151"/>
              <a:gd name="T83" fmla="*/ 0 h 101"/>
              <a:gd name="T84" fmla="*/ 0 w 151"/>
              <a:gd name="T85" fmla="*/ 0 h 101"/>
              <a:gd name="T86" fmla="*/ 0 w 151"/>
              <a:gd name="T87" fmla="*/ 0 h 101"/>
              <a:gd name="T88" fmla="*/ 0 w 151"/>
              <a:gd name="T89" fmla="*/ 0 h 1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1"/>
              <a:gd name="T136" fmla="*/ 0 h 101"/>
              <a:gd name="T137" fmla="*/ 151 w 151"/>
              <a:gd name="T138" fmla="*/ 101 h 1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1" h="101">
                <a:moveTo>
                  <a:pt x="1" y="55"/>
                </a:moveTo>
                <a:lnTo>
                  <a:pt x="0" y="52"/>
                </a:lnTo>
                <a:lnTo>
                  <a:pt x="2" y="45"/>
                </a:lnTo>
                <a:lnTo>
                  <a:pt x="7" y="38"/>
                </a:lnTo>
                <a:lnTo>
                  <a:pt x="9" y="38"/>
                </a:lnTo>
                <a:lnTo>
                  <a:pt x="15" y="31"/>
                </a:lnTo>
                <a:lnTo>
                  <a:pt x="18" y="30"/>
                </a:lnTo>
                <a:lnTo>
                  <a:pt x="19" y="30"/>
                </a:lnTo>
                <a:lnTo>
                  <a:pt x="25" y="31"/>
                </a:lnTo>
                <a:lnTo>
                  <a:pt x="26" y="25"/>
                </a:lnTo>
                <a:lnTo>
                  <a:pt x="31" y="20"/>
                </a:lnTo>
                <a:lnTo>
                  <a:pt x="31" y="19"/>
                </a:lnTo>
                <a:lnTo>
                  <a:pt x="34" y="17"/>
                </a:lnTo>
                <a:lnTo>
                  <a:pt x="40" y="16"/>
                </a:lnTo>
                <a:lnTo>
                  <a:pt x="38" y="6"/>
                </a:lnTo>
                <a:lnTo>
                  <a:pt x="40" y="4"/>
                </a:lnTo>
                <a:lnTo>
                  <a:pt x="42" y="1"/>
                </a:lnTo>
                <a:lnTo>
                  <a:pt x="44" y="0"/>
                </a:lnTo>
                <a:lnTo>
                  <a:pt x="47" y="1"/>
                </a:lnTo>
                <a:lnTo>
                  <a:pt x="53" y="0"/>
                </a:lnTo>
                <a:lnTo>
                  <a:pt x="54" y="3"/>
                </a:lnTo>
                <a:lnTo>
                  <a:pt x="61" y="5"/>
                </a:lnTo>
                <a:lnTo>
                  <a:pt x="67" y="8"/>
                </a:lnTo>
                <a:lnTo>
                  <a:pt x="72" y="8"/>
                </a:lnTo>
                <a:lnTo>
                  <a:pt x="75" y="14"/>
                </a:lnTo>
                <a:lnTo>
                  <a:pt x="76" y="17"/>
                </a:lnTo>
                <a:lnTo>
                  <a:pt x="81" y="21"/>
                </a:lnTo>
                <a:lnTo>
                  <a:pt x="82" y="25"/>
                </a:lnTo>
                <a:lnTo>
                  <a:pt x="89" y="25"/>
                </a:lnTo>
                <a:lnTo>
                  <a:pt x="91" y="31"/>
                </a:lnTo>
                <a:lnTo>
                  <a:pt x="92" y="33"/>
                </a:lnTo>
                <a:lnTo>
                  <a:pt x="96" y="35"/>
                </a:lnTo>
                <a:lnTo>
                  <a:pt x="103" y="37"/>
                </a:lnTo>
                <a:lnTo>
                  <a:pt x="103" y="44"/>
                </a:lnTo>
                <a:lnTo>
                  <a:pt x="102" y="45"/>
                </a:lnTo>
                <a:lnTo>
                  <a:pt x="109" y="44"/>
                </a:lnTo>
                <a:lnTo>
                  <a:pt x="111" y="45"/>
                </a:lnTo>
                <a:lnTo>
                  <a:pt x="112" y="43"/>
                </a:lnTo>
                <a:lnTo>
                  <a:pt x="117" y="41"/>
                </a:lnTo>
                <a:lnTo>
                  <a:pt x="121" y="36"/>
                </a:lnTo>
                <a:lnTo>
                  <a:pt x="127" y="36"/>
                </a:lnTo>
                <a:lnTo>
                  <a:pt x="130" y="39"/>
                </a:lnTo>
                <a:lnTo>
                  <a:pt x="133" y="45"/>
                </a:lnTo>
                <a:lnTo>
                  <a:pt x="136" y="43"/>
                </a:lnTo>
                <a:lnTo>
                  <a:pt x="140" y="43"/>
                </a:lnTo>
                <a:lnTo>
                  <a:pt x="142" y="43"/>
                </a:lnTo>
                <a:lnTo>
                  <a:pt x="148" y="45"/>
                </a:lnTo>
                <a:lnTo>
                  <a:pt x="151" y="48"/>
                </a:lnTo>
                <a:lnTo>
                  <a:pt x="149" y="54"/>
                </a:lnTo>
                <a:lnTo>
                  <a:pt x="147" y="61"/>
                </a:lnTo>
                <a:lnTo>
                  <a:pt x="145" y="68"/>
                </a:lnTo>
                <a:lnTo>
                  <a:pt x="145" y="70"/>
                </a:lnTo>
                <a:lnTo>
                  <a:pt x="148" y="77"/>
                </a:lnTo>
                <a:lnTo>
                  <a:pt x="146" y="78"/>
                </a:lnTo>
                <a:lnTo>
                  <a:pt x="142" y="80"/>
                </a:lnTo>
                <a:lnTo>
                  <a:pt x="141" y="81"/>
                </a:lnTo>
                <a:lnTo>
                  <a:pt x="140" y="79"/>
                </a:lnTo>
                <a:lnTo>
                  <a:pt x="138" y="86"/>
                </a:lnTo>
                <a:lnTo>
                  <a:pt x="141" y="92"/>
                </a:lnTo>
                <a:lnTo>
                  <a:pt x="136" y="96"/>
                </a:lnTo>
                <a:lnTo>
                  <a:pt x="129" y="101"/>
                </a:lnTo>
                <a:lnTo>
                  <a:pt x="123" y="100"/>
                </a:lnTo>
                <a:lnTo>
                  <a:pt x="121" y="100"/>
                </a:lnTo>
                <a:lnTo>
                  <a:pt x="115" y="101"/>
                </a:lnTo>
                <a:lnTo>
                  <a:pt x="109" y="100"/>
                </a:lnTo>
                <a:lnTo>
                  <a:pt x="106" y="95"/>
                </a:lnTo>
                <a:lnTo>
                  <a:pt x="99" y="93"/>
                </a:lnTo>
                <a:lnTo>
                  <a:pt x="99" y="95"/>
                </a:lnTo>
                <a:lnTo>
                  <a:pt x="93" y="92"/>
                </a:lnTo>
                <a:lnTo>
                  <a:pt x="88" y="92"/>
                </a:lnTo>
                <a:lnTo>
                  <a:pt x="93" y="95"/>
                </a:lnTo>
                <a:lnTo>
                  <a:pt x="88" y="96"/>
                </a:lnTo>
                <a:lnTo>
                  <a:pt x="82" y="95"/>
                </a:lnTo>
                <a:lnTo>
                  <a:pt x="78" y="94"/>
                </a:lnTo>
                <a:lnTo>
                  <a:pt x="77" y="93"/>
                </a:lnTo>
                <a:lnTo>
                  <a:pt x="70" y="88"/>
                </a:lnTo>
                <a:lnTo>
                  <a:pt x="65" y="86"/>
                </a:lnTo>
                <a:lnTo>
                  <a:pt x="62" y="84"/>
                </a:lnTo>
                <a:lnTo>
                  <a:pt x="58" y="81"/>
                </a:lnTo>
                <a:lnTo>
                  <a:pt x="52" y="77"/>
                </a:lnTo>
                <a:lnTo>
                  <a:pt x="46" y="74"/>
                </a:lnTo>
                <a:lnTo>
                  <a:pt x="40" y="74"/>
                </a:lnTo>
                <a:lnTo>
                  <a:pt x="34" y="74"/>
                </a:lnTo>
                <a:lnTo>
                  <a:pt x="29" y="72"/>
                </a:lnTo>
                <a:lnTo>
                  <a:pt x="23" y="71"/>
                </a:lnTo>
                <a:lnTo>
                  <a:pt x="18" y="71"/>
                </a:lnTo>
                <a:lnTo>
                  <a:pt x="15" y="65"/>
                </a:lnTo>
                <a:lnTo>
                  <a:pt x="9" y="61"/>
                </a:lnTo>
                <a:lnTo>
                  <a:pt x="8" y="61"/>
                </a:lnTo>
                <a:lnTo>
                  <a:pt x="6" y="57"/>
                </a:lnTo>
                <a:lnTo>
                  <a:pt x="1" y="5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7" name="Freeform 1642"/>
          <p:cNvSpPr>
            <a:spLocks/>
          </p:cNvSpPr>
          <p:nvPr/>
        </p:nvSpPr>
        <p:spPr bwMode="auto">
          <a:xfrm>
            <a:off x="2038350" y="4348163"/>
            <a:ext cx="1588" cy="1587"/>
          </a:xfrm>
          <a:custGeom>
            <a:avLst/>
            <a:gdLst>
              <a:gd name="T0" fmla="*/ 0 w 4"/>
              <a:gd name="T1" fmla="*/ 499935906 h 2"/>
              <a:gd name="T2" fmla="*/ 0 w 4"/>
              <a:gd name="T3" fmla="*/ 0 h 2"/>
              <a:gd name="T4" fmla="*/ 0 w 4"/>
              <a:gd name="T5" fmla="*/ 499935906 h 2"/>
              <a:gd name="T6" fmla="*/ 0 w 4"/>
              <a:gd name="T7" fmla="*/ 49993590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4" y="0"/>
                </a:lnTo>
                <a:lnTo>
                  <a:pt x="4" y="1"/>
                </a:lnTo>
                <a:lnTo>
                  <a:pt x="0"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8" name="Freeform 1643"/>
          <p:cNvSpPr>
            <a:spLocks/>
          </p:cNvSpPr>
          <p:nvPr/>
        </p:nvSpPr>
        <p:spPr bwMode="auto">
          <a:xfrm>
            <a:off x="2416175" y="4440238"/>
            <a:ext cx="144463" cy="271462"/>
          </a:xfrm>
          <a:custGeom>
            <a:avLst/>
            <a:gdLst>
              <a:gd name="T0" fmla="*/ 0 w 305"/>
              <a:gd name="T1" fmla="*/ 0 h 581"/>
              <a:gd name="T2" fmla="*/ 0 w 305"/>
              <a:gd name="T3" fmla="*/ 0 h 581"/>
              <a:gd name="T4" fmla="*/ 0 w 305"/>
              <a:gd name="T5" fmla="*/ 0 h 581"/>
              <a:gd name="T6" fmla="*/ 0 w 305"/>
              <a:gd name="T7" fmla="*/ 0 h 581"/>
              <a:gd name="T8" fmla="*/ 0 w 305"/>
              <a:gd name="T9" fmla="*/ 0 h 581"/>
              <a:gd name="T10" fmla="*/ 0 w 305"/>
              <a:gd name="T11" fmla="*/ 0 h 581"/>
              <a:gd name="T12" fmla="*/ 0 w 305"/>
              <a:gd name="T13" fmla="*/ 0 h 581"/>
              <a:gd name="T14" fmla="*/ 0 w 305"/>
              <a:gd name="T15" fmla="*/ 0 h 581"/>
              <a:gd name="T16" fmla="*/ 0 w 305"/>
              <a:gd name="T17" fmla="*/ 0 h 581"/>
              <a:gd name="T18" fmla="*/ 0 w 305"/>
              <a:gd name="T19" fmla="*/ 0 h 581"/>
              <a:gd name="T20" fmla="*/ 0 w 305"/>
              <a:gd name="T21" fmla="*/ 0 h 581"/>
              <a:gd name="T22" fmla="*/ 0 w 305"/>
              <a:gd name="T23" fmla="*/ 0 h 581"/>
              <a:gd name="T24" fmla="*/ 0 w 305"/>
              <a:gd name="T25" fmla="*/ 0 h 581"/>
              <a:gd name="T26" fmla="*/ 0 w 305"/>
              <a:gd name="T27" fmla="*/ 0 h 581"/>
              <a:gd name="T28" fmla="*/ 0 w 305"/>
              <a:gd name="T29" fmla="*/ 0 h 581"/>
              <a:gd name="T30" fmla="*/ 0 w 305"/>
              <a:gd name="T31" fmla="*/ 0 h 581"/>
              <a:gd name="T32" fmla="*/ 0 w 305"/>
              <a:gd name="T33" fmla="*/ 0 h 581"/>
              <a:gd name="T34" fmla="*/ 0 w 305"/>
              <a:gd name="T35" fmla="*/ 0 h 581"/>
              <a:gd name="T36" fmla="*/ 0 w 305"/>
              <a:gd name="T37" fmla="*/ 0 h 581"/>
              <a:gd name="T38" fmla="*/ 0 w 305"/>
              <a:gd name="T39" fmla="*/ 0 h 581"/>
              <a:gd name="T40" fmla="*/ 0 w 305"/>
              <a:gd name="T41" fmla="*/ 0 h 581"/>
              <a:gd name="T42" fmla="*/ 0 w 305"/>
              <a:gd name="T43" fmla="*/ 0 h 581"/>
              <a:gd name="T44" fmla="*/ 0 w 305"/>
              <a:gd name="T45" fmla="*/ 0 h 581"/>
              <a:gd name="T46" fmla="*/ 0 w 305"/>
              <a:gd name="T47" fmla="*/ 0 h 581"/>
              <a:gd name="T48" fmla="*/ 0 w 305"/>
              <a:gd name="T49" fmla="*/ 0 h 581"/>
              <a:gd name="T50" fmla="*/ 0 w 305"/>
              <a:gd name="T51" fmla="*/ 0 h 581"/>
              <a:gd name="T52" fmla="*/ 0 w 305"/>
              <a:gd name="T53" fmla="*/ 0 h 581"/>
              <a:gd name="T54" fmla="*/ 0 w 305"/>
              <a:gd name="T55" fmla="*/ 0 h 581"/>
              <a:gd name="T56" fmla="*/ 0 w 305"/>
              <a:gd name="T57" fmla="*/ 0 h 581"/>
              <a:gd name="T58" fmla="*/ 0 w 305"/>
              <a:gd name="T59" fmla="*/ 0 h 581"/>
              <a:gd name="T60" fmla="*/ 0 w 305"/>
              <a:gd name="T61" fmla="*/ 0 h 581"/>
              <a:gd name="T62" fmla="*/ 0 w 305"/>
              <a:gd name="T63" fmla="*/ 0 h 581"/>
              <a:gd name="T64" fmla="*/ 0 w 305"/>
              <a:gd name="T65" fmla="*/ 0 h 581"/>
              <a:gd name="T66" fmla="*/ 0 w 305"/>
              <a:gd name="T67" fmla="*/ 0 h 581"/>
              <a:gd name="T68" fmla="*/ 0 w 305"/>
              <a:gd name="T69" fmla="*/ 0 h 581"/>
              <a:gd name="T70" fmla="*/ 0 w 305"/>
              <a:gd name="T71" fmla="*/ 0 h 581"/>
              <a:gd name="T72" fmla="*/ 0 w 305"/>
              <a:gd name="T73" fmla="*/ 0 h 581"/>
              <a:gd name="T74" fmla="*/ 0 w 305"/>
              <a:gd name="T75" fmla="*/ 0 h 581"/>
              <a:gd name="T76" fmla="*/ 0 w 305"/>
              <a:gd name="T77" fmla="*/ 0 h 581"/>
              <a:gd name="T78" fmla="*/ 0 w 305"/>
              <a:gd name="T79" fmla="*/ 0 h 581"/>
              <a:gd name="T80" fmla="*/ 0 w 305"/>
              <a:gd name="T81" fmla="*/ 0 h 581"/>
              <a:gd name="T82" fmla="*/ 0 w 305"/>
              <a:gd name="T83" fmla="*/ 0 h 581"/>
              <a:gd name="T84" fmla="*/ 0 w 305"/>
              <a:gd name="T85" fmla="*/ 0 h 581"/>
              <a:gd name="T86" fmla="*/ 0 w 305"/>
              <a:gd name="T87" fmla="*/ 0 h 581"/>
              <a:gd name="T88" fmla="*/ 0 w 305"/>
              <a:gd name="T89" fmla="*/ 0 h 581"/>
              <a:gd name="T90" fmla="*/ 0 w 305"/>
              <a:gd name="T91" fmla="*/ 0 h 581"/>
              <a:gd name="T92" fmla="*/ 0 w 305"/>
              <a:gd name="T93" fmla="*/ 0 h 581"/>
              <a:gd name="T94" fmla="*/ 0 w 305"/>
              <a:gd name="T95" fmla="*/ 0 h 581"/>
              <a:gd name="T96" fmla="*/ 0 w 305"/>
              <a:gd name="T97" fmla="*/ 0 h 581"/>
              <a:gd name="T98" fmla="*/ 0 w 305"/>
              <a:gd name="T99" fmla="*/ 0 h 581"/>
              <a:gd name="T100" fmla="*/ 0 w 305"/>
              <a:gd name="T101" fmla="*/ 0 h 581"/>
              <a:gd name="T102" fmla="*/ 0 w 305"/>
              <a:gd name="T103" fmla="*/ 0 h 581"/>
              <a:gd name="T104" fmla="*/ 0 w 305"/>
              <a:gd name="T105" fmla="*/ 0 h 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5"/>
              <a:gd name="T160" fmla="*/ 0 h 581"/>
              <a:gd name="T161" fmla="*/ 305 w 305"/>
              <a:gd name="T162" fmla="*/ 581 h 5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5" h="581">
                <a:moveTo>
                  <a:pt x="0" y="204"/>
                </a:moveTo>
                <a:lnTo>
                  <a:pt x="7" y="198"/>
                </a:lnTo>
                <a:lnTo>
                  <a:pt x="8" y="195"/>
                </a:lnTo>
                <a:lnTo>
                  <a:pt x="13" y="190"/>
                </a:lnTo>
                <a:lnTo>
                  <a:pt x="19" y="183"/>
                </a:lnTo>
                <a:lnTo>
                  <a:pt x="17" y="176"/>
                </a:lnTo>
                <a:lnTo>
                  <a:pt x="17" y="162"/>
                </a:lnTo>
                <a:lnTo>
                  <a:pt x="14" y="156"/>
                </a:lnTo>
                <a:lnTo>
                  <a:pt x="16" y="148"/>
                </a:lnTo>
                <a:lnTo>
                  <a:pt x="18" y="145"/>
                </a:lnTo>
                <a:lnTo>
                  <a:pt x="24" y="144"/>
                </a:lnTo>
                <a:lnTo>
                  <a:pt x="30" y="144"/>
                </a:lnTo>
                <a:lnTo>
                  <a:pt x="34" y="136"/>
                </a:lnTo>
                <a:lnTo>
                  <a:pt x="45" y="140"/>
                </a:lnTo>
                <a:lnTo>
                  <a:pt x="51" y="134"/>
                </a:lnTo>
                <a:lnTo>
                  <a:pt x="57" y="131"/>
                </a:lnTo>
                <a:lnTo>
                  <a:pt x="64" y="127"/>
                </a:lnTo>
                <a:lnTo>
                  <a:pt x="68" y="127"/>
                </a:lnTo>
                <a:lnTo>
                  <a:pt x="70" y="120"/>
                </a:lnTo>
                <a:lnTo>
                  <a:pt x="74" y="113"/>
                </a:lnTo>
                <a:lnTo>
                  <a:pt x="70" y="110"/>
                </a:lnTo>
                <a:lnTo>
                  <a:pt x="64" y="106"/>
                </a:lnTo>
                <a:lnTo>
                  <a:pt x="58" y="111"/>
                </a:lnTo>
                <a:lnTo>
                  <a:pt x="52" y="104"/>
                </a:lnTo>
                <a:lnTo>
                  <a:pt x="54" y="97"/>
                </a:lnTo>
                <a:lnTo>
                  <a:pt x="53" y="91"/>
                </a:lnTo>
                <a:lnTo>
                  <a:pt x="48" y="83"/>
                </a:lnTo>
                <a:lnTo>
                  <a:pt x="48" y="77"/>
                </a:lnTo>
                <a:lnTo>
                  <a:pt x="54" y="72"/>
                </a:lnTo>
                <a:lnTo>
                  <a:pt x="57" y="65"/>
                </a:lnTo>
                <a:lnTo>
                  <a:pt x="59" y="58"/>
                </a:lnTo>
                <a:lnTo>
                  <a:pt x="66" y="56"/>
                </a:lnTo>
                <a:lnTo>
                  <a:pt x="72" y="55"/>
                </a:lnTo>
                <a:lnTo>
                  <a:pt x="77" y="49"/>
                </a:lnTo>
                <a:lnTo>
                  <a:pt x="83" y="43"/>
                </a:lnTo>
                <a:lnTo>
                  <a:pt x="89" y="39"/>
                </a:lnTo>
                <a:lnTo>
                  <a:pt x="94" y="34"/>
                </a:lnTo>
                <a:lnTo>
                  <a:pt x="97" y="27"/>
                </a:lnTo>
                <a:lnTo>
                  <a:pt x="98" y="26"/>
                </a:lnTo>
                <a:lnTo>
                  <a:pt x="104" y="24"/>
                </a:lnTo>
                <a:lnTo>
                  <a:pt x="107" y="19"/>
                </a:lnTo>
                <a:lnTo>
                  <a:pt x="103" y="11"/>
                </a:lnTo>
                <a:lnTo>
                  <a:pt x="99" y="5"/>
                </a:lnTo>
                <a:lnTo>
                  <a:pt x="97" y="0"/>
                </a:lnTo>
                <a:lnTo>
                  <a:pt x="101" y="7"/>
                </a:lnTo>
                <a:lnTo>
                  <a:pt x="105" y="14"/>
                </a:lnTo>
                <a:lnTo>
                  <a:pt x="108" y="15"/>
                </a:lnTo>
                <a:lnTo>
                  <a:pt x="114" y="19"/>
                </a:lnTo>
                <a:lnTo>
                  <a:pt x="120" y="24"/>
                </a:lnTo>
                <a:lnTo>
                  <a:pt x="127" y="29"/>
                </a:lnTo>
                <a:lnTo>
                  <a:pt x="130" y="32"/>
                </a:lnTo>
                <a:lnTo>
                  <a:pt x="125" y="25"/>
                </a:lnTo>
                <a:lnTo>
                  <a:pt x="118" y="22"/>
                </a:lnTo>
                <a:lnTo>
                  <a:pt x="113" y="16"/>
                </a:lnTo>
                <a:lnTo>
                  <a:pt x="109" y="10"/>
                </a:lnTo>
                <a:lnTo>
                  <a:pt x="116" y="14"/>
                </a:lnTo>
                <a:lnTo>
                  <a:pt x="122" y="19"/>
                </a:lnTo>
                <a:lnTo>
                  <a:pt x="128" y="23"/>
                </a:lnTo>
                <a:lnTo>
                  <a:pt x="134" y="29"/>
                </a:lnTo>
                <a:lnTo>
                  <a:pt x="146" y="38"/>
                </a:lnTo>
                <a:lnTo>
                  <a:pt x="152" y="45"/>
                </a:lnTo>
                <a:lnTo>
                  <a:pt x="157" y="49"/>
                </a:lnTo>
                <a:lnTo>
                  <a:pt x="162" y="56"/>
                </a:lnTo>
                <a:lnTo>
                  <a:pt x="167" y="63"/>
                </a:lnTo>
                <a:lnTo>
                  <a:pt x="171" y="67"/>
                </a:lnTo>
                <a:lnTo>
                  <a:pt x="173" y="74"/>
                </a:lnTo>
                <a:lnTo>
                  <a:pt x="179" y="79"/>
                </a:lnTo>
                <a:lnTo>
                  <a:pt x="183" y="85"/>
                </a:lnTo>
                <a:lnTo>
                  <a:pt x="188" y="93"/>
                </a:lnTo>
                <a:lnTo>
                  <a:pt x="188" y="98"/>
                </a:lnTo>
                <a:lnTo>
                  <a:pt x="188" y="106"/>
                </a:lnTo>
                <a:lnTo>
                  <a:pt x="188" y="111"/>
                </a:lnTo>
                <a:lnTo>
                  <a:pt x="187" y="118"/>
                </a:lnTo>
                <a:lnTo>
                  <a:pt x="185" y="123"/>
                </a:lnTo>
                <a:lnTo>
                  <a:pt x="180" y="130"/>
                </a:lnTo>
                <a:lnTo>
                  <a:pt x="179" y="137"/>
                </a:lnTo>
                <a:lnTo>
                  <a:pt x="178" y="144"/>
                </a:lnTo>
                <a:lnTo>
                  <a:pt x="177" y="151"/>
                </a:lnTo>
                <a:lnTo>
                  <a:pt x="177" y="158"/>
                </a:lnTo>
                <a:lnTo>
                  <a:pt x="176" y="162"/>
                </a:lnTo>
                <a:lnTo>
                  <a:pt x="173" y="169"/>
                </a:lnTo>
                <a:lnTo>
                  <a:pt x="172" y="169"/>
                </a:lnTo>
                <a:lnTo>
                  <a:pt x="172" y="170"/>
                </a:lnTo>
                <a:lnTo>
                  <a:pt x="178" y="168"/>
                </a:lnTo>
                <a:lnTo>
                  <a:pt x="179" y="164"/>
                </a:lnTo>
                <a:lnTo>
                  <a:pt x="179" y="156"/>
                </a:lnTo>
                <a:lnTo>
                  <a:pt x="180" y="150"/>
                </a:lnTo>
                <a:lnTo>
                  <a:pt x="184" y="144"/>
                </a:lnTo>
                <a:lnTo>
                  <a:pt x="187" y="137"/>
                </a:lnTo>
                <a:lnTo>
                  <a:pt x="193" y="130"/>
                </a:lnTo>
                <a:lnTo>
                  <a:pt x="199" y="131"/>
                </a:lnTo>
                <a:lnTo>
                  <a:pt x="205" y="136"/>
                </a:lnTo>
                <a:lnTo>
                  <a:pt x="206" y="136"/>
                </a:lnTo>
                <a:lnTo>
                  <a:pt x="212" y="136"/>
                </a:lnTo>
                <a:lnTo>
                  <a:pt x="218" y="138"/>
                </a:lnTo>
                <a:lnTo>
                  <a:pt x="222" y="144"/>
                </a:lnTo>
                <a:lnTo>
                  <a:pt x="228" y="151"/>
                </a:lnTo>
                <a:lnTo>
                  <a:pt x="232" y="158"/>
                </a:lnTo>
                <a:lnTo>
                  <a:pt x="239" y="162"/>
                </a:lnTo>
                <a:lnTo>
                  <a:pt x="246" y="176"/>
                </a:lnTo>
                <a:lnTo>
                  <a:pt x="246" y="179"/>
                </a:lnTo>
                <a:lnTo>
                  <a:pt x="252" y="176"/>
                </a:lnTo>
                <a:lnTo>
                  <a:pt x="258" y="179"/>
                </a:lnTo>
                <a:lnTo>
                  <a:pt x="263" y="186"/>
                </a:lnTo>
                <a:lnTo>
                  <a:pt x="267" y="193"/>
                </a:lnTo>
                <a:lnTo>
                  <a:pt x="267" y="200"/>
                </a:lnTo>
                <a:lnTo>
                  <a:pt x="267" y="201"/>
                </a:lnTo>
                <a:lnTo>
                  <a:pt x="268" y="207"/>
                </a:lnTo>
                <a:lnTo>
                  <a:pt x="267" y="214"/>
                </a:lnTo>
                <a:lnTo>
                  <a:pt x="265" y="220"/>
                </a:lnTo>
                <a:lnTo>
                  <a:pt x="266" y="227"/>
                </a:lnTo>
                <a:lnTo>
                  <a:pt x="264" y="234"/>
                </a:lnTo>
                <a:lnTo>
                  <a:pt x="261" y="241"/>
                </a:lnTo>
                <a:lnTo>
                  <a:pt x="259" y="248"/>
                </a:lnTo>
                <a:lnTo>
                  <a:pt x="255" y="255"/>
                </a:lnTo>
                <a:lnTo>
                  <a:pt x="261" y="258"/>
                </a:lnTo>
                <a:lnTo>
                  <a:pt x="262" y="260"/>
                </a:lnTo>
                <a:lnTo>
                  <a:pt x="263" y="267"/>
                </a:lnTo>
                <a:lnTo>
                  <a:pt x="257" y="271"/>
                </a:lnTo>
                <a:lnTo>
                  <a:pt x="258" y="277"/>
                </a:lnTo>
                <a:lnTo>
                  <a:pt x="254" y="277"/>
                </a:lnTo>
                <a:lnTo>
                  <a:pt x="254" y="279"/>
                </a:lnTo>
                <a:lnTo>
                  <a:pt x="248" y="280"/>
                </a:lnTo>
                <a:lnTo>
                  <a:pt x="242" y="279"/>
                </a:lnTo>
                <a:lnTo>
                  <a:pt x="235" y="279"/>
                </a:lnTo>
                <a:lnTo>
                  <a:pt x="229" y="282"/>
                </a:lnTo>
                <a:lnTo>
                  <a:pt x="223" y="285"/>
                </a:lnTo>
                <a:lnTo>
                  <a:pt x="218" y="291"/>
                </a:lnTo>
                <a:lnTo>
                  <a:pt x="219" y="298"/>
                </a:lnTo>
                <a:lnTo>
                  <a:pt x="222" y="305"/>
                </a:lnTo>
                <a:lnTo>
                  <a:pt x="220" y="312"/>
                </a:lnTo>
                <a:lnTo>
                  <a:pt x="218" y="319"/>
                </a:lnTo>
                <a:lnTo>
                  <a:pt x="215" y="325"/>
                </a:lnTo>
                <a:lnTo>
                  <a:pt x="215" y="331"/>
                </a:lnTo>
                <a:lnTo>
                  <a:pt x="212" y="339"/>
                </a:lnTo>
                <a:lnTo>
                  <a:pt x="206" y="345"/>
                </a:lnTo>
                <a:lnTo>
                  <a:pt x="207" y="352"/>
                </a:lnTo>
                <a:lnTo>
                  <a:pt x="207" y="358"/>
                </a:lnTo>
                <a:lnTo>
                  <a:pt x="214" y="365"/>
                </a:lnTo>
                <a:lnTo>
                  <a:pt x="218" y="372"/>
                </a:lnTo>
                <a:lnTo>
                  <a:pt x="220" y="379"/>
                </a:lnTo>
                <a:lnTo>
                  <a:pt x="222" y="386"/>
                </a:lnTo>
                <a:lnTo>
                  <a:pt x="228" y="393"/>
                </a:lnTo>
                <a:lnTo>
                  <a:pt x="231" y="395"/>
                </a:lnTo>
                <a:lnTo>
                  <a:pt x="232" y="402"/>
                </a:lnTo>
                <a:lnTo>
                  <a:pt x="232" y="409"/>
                </a:lnTo>
                <a:lnTo>
                  <a:pt x="235" y="409"/>
                </a:lnTo>
                <a:lnTo>
                  <a:pt x="242" y="411"/>
                </a:lnTo>
                <a:lnTo>
                  <a:pt x="248" y="408"/>
                </a:lnTo>
                <a:lnTo>
                  <a:pt x="254" y="408"/>
                </a:lnTo>
                <a:lnTo>
                  <a:pt x="254" y="416"/>
                </a:lnTo>
                <a:lnTo>
                  <a:pt x="254" y="421"/>
                </a:lnTo>
                <a:lnTo>
                  <a:pt x="256" y="429"/>
                </a:lnTo>
                <a:lnTo>
                  <a:pt x="259" y="435"/>
                </a:lnTo>
                <a:lnTo>
                  <a:pt x="258" y="442"/>
                </a:lnTo>
                <a:lnTo>
                  <a:pt x="259" y="450"/>
                </a:lnTo>
                <a:lnTo>
                  <a:pt x="263" y="456"/>
                </a:lnTo>
                <a:lnTo>
                  <a:pt x="267" y="464"/>
                </a:lnTo>
                <a:lnTo>
                  <a:pt x="269" y="469"/>
                </a:lnTo>
                <a:lnTo>
                  <a:pt x="273" y="476"/>
                </a:lnTo>
                <a:lnTo>
                  <a:pt x="277" y="483"/>
                </a:lnTo>
                <a:lnTo>
                  <a:pt x="279" y="490"/>
                </a:lnTo>
                <a:lnTo>
                  <a:pt x="279" y="493"/>
                </a:lnTo>
                <a:lnTo>
                  <a:pt x="283" y="500"/>
                </a:lnTo>
                <a:lnTo>
                  <a:pt x="286" y="507"/>
                </a:lnTo>
                <a:lnTo>
                  <a:pt x="290" y="515"/>
                </a:lnTo>
                <a:lnTo>
                  <a:pt x="298" y="515"/>
                </a:lnTo>
                <a:lnTo>
                  <a:pt x="305" y="521"/>
                </a:lnTo>
                <a:lnTo>
                  <a:pt x="301" y="523"/>
                </a:lnTo>
                <a:lnTo>
                  <a:pt x="293" y="521"/>
                </a:lnTo>
                <a:lnTo>
                  <a:pt x="287" y="523"/>
                </a:lnTo>
                <a:lnTo>
                  <a:pt x="282" y="525"/>
                </a:lnTo>
                <a:lnTo>
                  <a:pt x="276" y="522"/>
                </a:lnTo>
                <a:lnTo>
                  <a:pt x="269" y="522"/>
                </a:lnTo>
                <a:lnTo>
                  <a:pt x="266" y="515"/>
                </a:lnTo>
                <a:lnTo>
                  <a:pt x="260" y="517"/>
                </a:lnTo>
                <a:lnTo>
                  <a:pt x="254" y="518"/>
                </a:lnTo>
                <a:lnTo>
                  <a:pt x="248" y="522"/>
                </a:lnTo>
                <a:lnTo>
                  <a:pt x="244" y="529"/>
                </a:lnTo>
                <a:lnTo>
                  <a:pt x="239" y="534"/>
                </a:lnTo>
                <a:lnTo>
                  <a:pt x="233" y="540"/>
                </a:lnTo>
                <a:lnTo>
                  <a:pt x="227" y="539"/>
                </a:lnTo>
                <a:lnTo>
                  <a:pt x="221" y="539"/>
                </a:lnTo>
                <a:lnTo>
                  <a:pt x="215" y="542"/>
                </a:lnTo>
                <a:lnTo>
                  <a:pt x="208" y="548"/>
                </a:lnTo>
                <a:lnTo>
                  <a:pt x="204" y="555"/>
                </a:lnTo>
                <a:lnTo>
                  <a:pt x="198" y="553"/>
                </a:lnTo>
                <a:lnTo>
                  <a:pt x="192" y="551"/>
                </a:lnTo>
                <a:lnTo>
                  <a:pt x="186" y="551"/>
                </a:lnTo>
                <a:lnTo>
                  <a:pt x="182" y="558"/>
                </a:lnTo>
                <a:lnTo>
                  <a:pt x="175" y="559"/>
                </a:lnTo>
                <a:lnTo>
                  <a:pt x="175" y="561"/>
                </a:lnTo>
                <a:lnTo>
                  <a:pt x="177" y="567"/>
                </a:lnTo>
                <a:lnTo>
                  <a:pt x="174" y="574"/>
                </a:lnTo>
                <a:lnTo>
                  <a:pt x="168" y="573"/>
                </a:lnTo>
                <a:lnTo>
                  <a:pt x="162" y="575"/>
                </a:lnTo>
                <a:lnTo>
                  <a:pt x="156" y="581"/>
                </a:lnTo>
                <a:lnTo>
                  <a:pt x="149" y="577"/>
                </a:lnTo>
                <a:lnTo>
                  <a:pt x="145" y="570"/>
                </a:lnTo>
                <a:lnTo>
                  <a:pt x="138" y="569"/>
                </a:lnTo>
                <a:lnTo>
                  <a:pt x="133" y="566"/>
                </a:lnTo>
                <a:lnTo>
                  <a:pt x="126" y="562"/>
                </a:lnTo>
                <a:lnTo>
                  <a:pt x="124" y="555"/>
                </a:lnTo>
                <a:lnTo>
                  <a:pt x="117" y="551"/>
                </a:lnTo>
                <a:lnTo>
                  <a:pt x="113" y="545"/>
                </a:lnTo>
                <a:lnTo>
                  <a:pt x="108" y="538"/>
                </a:lnTo>
                <a:lnTo>
                  <a:pt x="102" y="535"/>
                </a:lnTo>
                <a:lnTo>
                  <a:pt x="104" y="529"/>
                </a:lnTo>
                <a:lnTo>
                  <a:pt x="103" y="529"/>
                </a:lnTo>
                <a:lnTo>
                  <a:pt x="97" y="526"/>
                </a:lnTo>
                <a:lnTo>
                  <a:pt x="98" y="519"/>
                </a:lnTo>
                <a:lnTo>
                  <a:pt x="98" y="513"/>
                </a:lnTo>
                <a:lnTo>
                  <a:pt x="99" y="507"/>
                </a:lnTo>
                <a:lnTo>
                  <a:pt x="98" y="499"/>
                </a:lnTo>
                <a:lnTo>
                  <a:pt x="94" y="493"/>
                </a:lnTo>
                <a:lnTo>
                  <a:pt x="87" y="486"/>
                </a:lnTo>
                <a:lnTo>
                  <a:pt x="88" y="481"/>
                </a:lnTo>
                <a:lnTo>
                  <a:pt x="83" y="467"/>
                </a:lnTo>
                <a:lnTo>
                  <a:pt x="82" y="460"/>
                </a:lnTo>
                <a:lnTo>
                  <a:pt x="83" y="453"/>
                </a:lnTo>
                <a:lnTo>
                  <a:pt x="83" y="446"/>
                </a:lnTo>
                <a:lnTo>
                  <a:pt x="85" y="440"/>
                </a:lnTo>
                <a:lnTo>
                  <a:pt x="85" y="433"/>
                </a:lnTo>
                <a:lnTo>
                  <a:pt x="88" y="426"/>
                </a:lnTo>
                <a:lnTo>
                  <a:pt x="90" y="420"/>
                </a:lnTo>
                <a:lnTo>
                  <a:pt x="93" y="412"/>
                </a:lnTo>
                <a:lnTo>
                  <a:pt x="95" y="405"/>
                </a:lnTo>
                <a:lnTo>
                  <a:pt x="95" y="400"/>
                </a:lnTo>
                <a:lnTo>
                  <a:pt x="93" y="393"/>
                </a:lnTo>
                <a:lnTo>
                  <a:pt x="98" y="388"/>
                </a:lnTo>
                <a:lnTo>
                  <a:pt x="104" y="382"/>
                </a:lnTo>
                <a:lnTo>
                  <a:pt x="106" y="376"/>
                </a:lnTo>
                <a:lnTo>
                  <a:pt x="109" y="369"/>
                </a:lnTo>
                <a:lnTo>
                  <a:pt x="114" y="362"/>
                </a:lnTo>
                <a:lnTo>
                  <a:pt x="108" y="356"/>
                </a:lnTo>
                <a:lnTo>
                  <a:pt x="107" y="348"/>
                </a:lnTo>
                <a:lnTo>
                  <a:pt x="102" y="343"/>
                </a:lnTo>
                <a:lnTo>
                  <a:pt x="102" y="336"/>
                </a:lnTo>
                <a:lnTo>
                  <a:pt x="105" y="329"/>
                </a:lnTo>
                <a:lnTo>
                  <a:pt x="102" y="325"/>
                </a:lnTo>
                <a:lnTo>
                  <a:pt x="97" y="322"/>
                </a:lnTo>
                <a:lnTo>
                  <a:pt x="90" y="321"/>
                </a:lnTo>
                <a:lnTo>
                  <a:pt x="85" y="319"/>
                </a:lnTo>
                <a:lnTo>
                  <a:pt x="81" y="319"/>
                </a:lnTo>
                <a:lnTo>
                  <a:pt x="77" y="313"/>
                </a:lnTo>
                <a:lnTo>
                  <a:pt x="81" y="305"/>
                </a:lnTo>
                <a:lnTo>
                  <a:pt x="84" y="299"/>
                </a:lnTo>
                <a:lnTo>
                  <a:pt x="85" y="292"/>
                </a:lnTo>
                <a:lnTo>
                  <a:pt x="86" y="285"/>
                </a:lnTo>
                <a:lnTo>
                  <a:pt x="87" y="277"/>
                </a:lnTo>
                <a:lnTo>
                  <a:pt x="86" y="271"/>
                </a:lnTo>
                <a:lnTo>
                  <a:pt x="81" y="266"/>
                </a:lnTo>
                <a:lnTo>
                  <a:pt x="79" y="261"/>
                </a:lnTo>
                <a:lnTo>
                  <a:pt x="74" y="258"/>
                </a:lnTo>
                <a:lnTo>
                  <a:pt x="68" y="263"/>
                </a:lnTo>
                <a:lnTo>
                  <a:pt x="61" y="263"/>
                </a:lnTo>
                <a:lnTo>
                  <a:pt x="55" y="264"/>
                </a:lnTo>
                <a:lnTo>
                  <a:pt x="50" y="263"/>
                </a:lnTo>
                <a:lnTo>
                  <a:pt x="43" y="263"/>
                </a:lnTo>
                <a:lnTo>
                  <a:pt x="40" y="263"/>
                </a:lnTo>
                <a:lnTo>
                  <a:pt x="36" y="256"/>
                </a:lnTo>
                <a:lnTo>
                  <a:pt x="30" y="249"/>
                </a:lnTo>
                <a:lnTo>
                  <a:pt x="26" y="242"/>
                </a:lnTo>
                <a:lnTo>
                  <a:pt x="21" y="235"/>
                </a:lnTo>
                <a:lnTo>
                  <a:pt x="16" y="227"/>
                </a:lnTo>
                <a:lnTo>
                  <a:pt x="11" y="220"/>
                </a:lnTo>
                <a:lnTo>
                  <a:pt x="7" y="214"/>
                </a:lnTo>
                <a:lnTo>
                  <a:pt x="1" y="207"/>
                </a:lnTo>
                <a:lnTo>
                  <a:pt x="0" y="20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09" name="Freeform 1644"/>
          <p:cNvSpPr>
            <a:spLocks/>
          </p:cNvSpPr>
          <p:nvPr/>
        </p:nvSpPr>
        <p:spPr bwMode="auto">
          <a:xfrm>
            <a:off x="3505200" y="4117975"/>
            <a:ext cx="7938" cy="11113"/>
          </a:xfrm>
          <a:custGeom>
            <a:avLst/>
            <a:gdLst>
              <a:gd name="T0" fmla="*/ 0 w 19"/>
              <a:gd name="T1" fmla="*/ 0 h 22"/>
              <a:gd name="T2" fmla="*/ 0 w 19"/>
              <a:gd name="T3" fmla="*/ 0 h 22"/>
              <a:gd name="T4" fmla="*/ 0 w 19"/>
              <a:gd name="T5" fmla="*/ 0 h 22"/>
              <a:gd name="T6" fmla="*/ 0 w 19"/>
              <a:gd name="T7" fmla="*/ 0 h 22"/>
              <a:gd name="T8" fmla="*/ 0 w 19"/>
              <a:gd name="T9" fmla="*/ 0 h 22"/>
              <a:gd name="T10" fmla="*/ 0 w 19"/>
              <a:gd name="T11" fmla="*/ 0 h 22"/>
              <a:gd name="T12" fmla="*/ 0 w 19"/>
              <a:gd name="T13" fmla="*/ 0 h 22"/>
              <a:gd name="T14" fmla="*/ 0 w 19"/>
              <a:gd name="T15" fmla="*/ 0 h 22"/>
              <a:gd name="T16" fmla="*/ 0 w 19"/>
              <a:gd name="T17" fmla="*/ 0 h 22"/>
              <a:gd name="T18" fmla="*/ 0 w 19"/>
              <a:gd name="T19" fmla="*/ 0 h 22"/>
              <a:gd name="T20" fmla="*/ 0 w 19"/>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22"/>
              <a:gd name="T35" fmla="*/ 19 w 19"/>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22">
                <a:moveTo>
                  <a:pt x="2" y="22"/>
                </a:moveTo>
                <a:lnTo>
                  <a:pt x="8" y="21"/>
                </a:lnTo>
                <a:lnTo>
                  <a:pt x="14" y="15"/>
                </a:lnTo>
                <a:lnTo>
                  <a:pt x="19" y="11"/>
                </a:lnTo>
                <a:lnTo>
                  <a:pt x="18" y="5"/>
                </a:lnTo>
                <a:lnTo>
                  <a:pt x="13" y="0"/>
                </a:lnTo>
                <a:lnTo>
                  <a:pt x="7" y="3"/>
                </a:lnTo>
                <a:lnTo>
                  <a:pt x="1" y="7"/>
                </a:lnTo>
                <a:lnTo>
                  <a:pt x="0" y="14"/>
                </a:lnTo>
                <a:lnTo>
                  <a:pt x="1" y="21"/>
                </a:lnTo>
                <a:lnTo>
                  <a:pt x="2" y="2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0" name="Freeform 1645"/>
          <p:cNvSpPr>
            <a:spLocks/>
          </p:cNvSpPr>
          <p:nvPr/>
        </p:nvSpPr>
        <p:spPr bwMode="auto">
          <a:xfrm>
            <a:off x="3513138" y="4129088"/>
            <a:ext cx="3175" cy="3175"/>
          </a:xfrm>
          <a:custGeom>
            <a:avLst/>
            <a:gdLst>
              <a:gd name="T0" fmla="*/ 0 w 7"/>
              <a:gd name="T1" fmla="*/ 0 h 9"/>
              <a:gd name="T2" fmla="*/ 0 w 7"/>
              <a:gd name="T3" fmla="*/ 0 h 9"/>
              <a:gd name="T4" fmla="*/ 0 w 7"/>
              <a:gd name="T5" fmla="*/ 0 h 9"/>
              <a:gd name="T6" fmla="*/ 0 w 7"/>
              <a:gd name="T7" fmla="*/ 0 h 9"/>
              <a:gd name="T8" fmla="*/ 0 w 7"/>
              <a:gd name="T9" fmla="*/ 0 h 9"/>
              <a:gd name="T10" fmla="*/ 0 w 7"/>
              <a:gd name="T11" fmla="*/ 0 h 9"/>
              <a:gd name="T12" fmla="*/ 0 60000 65536"/>
              <a:gd name="T13" fmla="*/ 0 60000 65536"/>
              <a:gd name="T14" fmla="*/ 0 60000 65536"/>
              <a:gd name="T15" fmla="*/ 0 60000 65536"/>
              <a:gd name="T16" fmla="*/ 0 60000 65536"/>
              <a:gd name="T17" fmla="*/ 0 60000 65536"/>
              <a:gd name="T18" fmla="*/ 0 w 7"/>
              <a:gd name="T19" fmla="*/ 0 h 9"/>
              <a:gd name="T20" fmla="*/ 7 w 7"/>
              <a:gd name="T21" fmla="*/ 9 h 9"/>
            </a:gdLst>
            <a:ahLst/>
            <a:cxnLst>
              <a:cxn ang="T12">
                <a:pos x="T0" y="T1"/>
              </a:cxn>
              <a:cxn ang="T13">
                <a:pos x="T2" y="T3"/>
              </a:cxn>
              <a:cxn ang="T14">
                <a:pos x="T4" y="T5"/>
              </a:cxn>
              <a:cxn ang="T15">
                <a:pos x="T6" y="T7"/>
              </a:cxn>
              <a:cxn ang="T16">
                <a:pos x="T8" y="T9"/>
              </a:cxn>
              <a:cxn ang="T17">
                <a:pos x="T10" y="T11"/>
              </a:cxn>
            </a:cxnLst>
            <a:rect l="T18" t="T19" r="T20" b="T21"/>
            <a:pathLst>
              <a:path w="7" h="9">
                <a:moveTo>
                  <a:pt x="1" y="9"/>
                </a:moveTo>
                <a:lnTo>
                  <a:pt x="7" y="7"/>
                </a:lnTo>
                <a:lnTo>
                  <a:pt x="6" y="0"/>
                </a:lnTo>
                <a:lnTo>
                  <a:pt x="0" y="1"/>
                </a:lnTo>
                <a:lnTo>
                  <a:pt x="0" y="9"/>
                </a:lnTo>
                <a:lnTo>
                  <a:pt x="1" y="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1" name="Freeform 1646"/>
          <p:cNvSpPr>
            <a:spLocks/>
          </p:cNvSpPr>
          <p:nvPr/>
        </p:nvSpPr>
        <p:spPr bwMode="auto">
          <a:xfrm>
            <a:off x="3524250" y="4197350"/>
            <a:ext cx="7938" cy="9525"/>
          </a:xfrm>
          <a:custGeom>
            <a:avLst/>
            <a:gdLst>
              <a:gd name="T0" fmla="*/ 0 w 13"/>
              <a:gd name="T1" fmla="*/ 0 h 19"/>
              <a:gd name="T2" fmla="*/ 0 w 13"/>
              <a:gd name="T3" fmla="*/ 0 h 19"/>
              <a:gd name="T4" fmla="*/ 0 w 13"/>
              <a:gd name="T5" fmla="*/ 0 h 19"/>
              <a:gd name="T6" fmla="*/ 0 w 13"/>
              <a:gd name="T7" fmla="*/ 0 h 19"/>
              <a:gd name="T8" fmla="*/ 0 w 13"/>
              <a:gd name="T9" fmla="*/ 0 h 19"/>
              <a:gd name="T10" fmla="*/ 0 w 13"/>
              <a:gd name="T11" fmla="*/ 0 h 19"/>
              <a:gd name="T12" fmla="*/ 0 w 13"/>
              <a:gd name="T13" fmla="*/ 0 h 19"/>
              <a:gd name="T14" fmla="*/ 0 w 13"/>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9"/>
              <a:gd name="T26" fmla="*/ 13 w 13"/>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9">
                <a:moveTo>
                  <a:pt x="7" y="19"/>
                </a:moveTo>
                <a:lnTo>
                  <a:pt x="13" y="14"/>
                </a:lnTo>
                <a:lnTo>
                  <a:pt x="13" y="7"/>
                </a:lnTo>
                <a:lnTo>
                  <a:pt x="11" y="0"/>
                </a:lnTo>
                <a:lnTo>
                  <a:pt x="5" y="1"/>
                </a:lnTo>
                <a:lnTo>
                  <a:pt x="0" y="8"/>
                </a:lnTo>
                <a:lnTo>
                  <a:pt x="3" y="15"/>
                </a:lnTo>
                <a:lnTo>
                  <a:pt x="7" y="1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2" name="Freeform 1647"/>
          <p:cNvSpPr>
            <a:spLocks/>
          </p:cNvSpPr>
          <p:nvPr/>
        </p:nvSpPr>
        <p:spPr bwMode="auto">
          <a:xfrm>
            <a:off x="3530600" y="4137025"/>
            <a:ext cx="11113" cy="6350"/>
          </a:xfrm>
          <a:custGeom>
            <a:avLst/>
            <a:gdLst>
              <a:gd name="T0" fmla="*/ 0 w 25"/>
              <a:gd name="T1" fmla="*/ 0 h 15"/>
              <a:gd name="T2" fmla="*/ 0 w 25"/>
              <a:gd name="T3" fmla="*/ 0 h 15"/>
              <a:gd name="T4" fmla="*/ 0 w 25"/>
              <a:gd name="T5" fmla="*/ 0 h 15"/>
              <a:gd name="T6" fmla="*/ 0 w 25"/>
              <a:gd name="T7" fmla="*/ 0 h 15"/>
              <a:gd name="T8" fmla="*/ 0 w 25"/>
              <a:gd name="T9" fmla="*/ 0 h 15"/>
              <a:gd name="T10" fmla="*/ 0 w 25"/>
              <a:gd name="T11" fmla="*/ 0 h 15"/>
              <a:gd name="T12" fmla="*/ 0 w 25"/>
              <a:gd name="T13" fmla="*/ 0 h 15"/>
              <a:gd name="T14" fmla="*/ 0 w 25"/>
              <a:gd name="T15" fmla="*/ 0 h 15"/>
              <a:gd name="T16" fmla="*/ 0 w 25"/>
              <a:gd name="T17" fmla="*/ 0 h 15"/>
              <a:gd name="T18" fmla="*/ 0 w 25"/>
              <a:gd name="T19" fmla="*/ 0 h 15"/>
              <a:gd name="T20" fmla="*/ 0 w 25"/>
              <a:gd name="T21" fmla="*/ 0 h 15"/>
              <a:gd name="T22" fmla="*/ 0 w 2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15"/>
              <a:gd name="T38" fmla="*/ 25 w 25"/>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15">
                <a:moveTo>
                  <a:pt x="7" y="15"/>
                </a:moveTo>
                <a:lnTo>
                  <a:pt x="9" y="8"/>
                </a:lnTo>
                <a:lnTo>
                  <a:pt x="15" y="7"/>
                </a:lnTo>
                <a:lnTo>
                  <a:pt x="21" y="9"/>
                </a:lnTo>
                <a:lnTo>
                  <a:pt x="24" y="9"/>
                </a:lnTo>
                <a:lnTo>
                  <a:pt x="25" y="7"/>
                </a:lnTo>
                <a:lnTo>
                  <a:pt x="19" y="4"/>
                </a:lnTo>
                <a:lnTo>
                  <a:pt x="12" y="1"/>
                </a:lnTo>
                <a:lnTo>
                  <a:pt x="7" y="0"/>
                </a:lnTo>
                <a:lnTo>
                  <a:pt x="0" y="1"/>
                </a:lnTo>
                <a:lnTo>
                  <a:pt x="3" y="8"/>
                </a:lnTo>
                <a:lnTo>
                  <a:pt x="7" y="1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3" name="Freeform 1648"/>
          <p:cNvSpPr>
            <a:spLocks/>
          </p:cNvSpPr>
          <p:nvPr/>
        </p:nvSpPr>
        <p:spPr bwMode="auto">
          <a:xfrm>
            <a:off x="3548063" y="4187825"/>
            <a:ext cx="7937" cy="14288"/>
          </a:xfrm>
          <a:custGeom>
            <a:avLst/>
            <a:gdLst>
              <a:gd name="T0" fmla="*/ 0 w 19"/>
              <a:gd name="T1" fmla="*/ 0 h 32"/>
              <a:gd name="T2" fmla="*/ 0 w 19"/>
              <a:gd name="T3" fmla="*/ 0 h 32"/>
              <a:gd name="T4" fmla="*/ 0 w 19"/>
              <a:gd name="T5" fmla="*/ 0 h 32"/>
              <a:gd name="T6" fmla="*/ 0 w 19"/>
              <a:gd name="T7" fmla="*/ 0 h 32"/>
              <a:gd name="T8" fmla="*/ 0 w 19"/>
              <a:gd name="T9" fmla="*/ 0 h 32"/>
              <a:gd name="T10" fmla="*/ 0 w 19"/>
              <a:gd name="T11" fmla="*/ 0 h 32"/>
              <a:gd name="T12" fmla="*/ 0 w 19"/>
              <a:gd name="T13" fmla="*/ 0 h 32"/>
              <a:gd name="T14" fmla="*/ 0 w 19"/>
              <a:gd name="T15" fmla="*/ 0 h 32"/>
              <a:gd name="T16" fmla="*/ 0 w 19"/>
              <a:gd name="T17" fmla="*/ 0 h 32"/>
              <a:gd name="T18" fmla="*/ 0 w 19"/>
              <a:gd name="T19" fmla="*/ 0 h 32"/>
              <a:gd name="T20" fmla="*/ 0 w 19"/>
              <a:gd name="T21" fmla="*/ 0 h 32"/>
              <a:gd name="T22" fmla="*/ 0 w 19"/>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32"/>
              <a:gd name="T38" fmla="*/ 19 w 19"/>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32">
                <a:moveTo>
                  <a:pt x="15" y="32"/>
                </a:moveTo>
                <a:lnTo>
                  <a:pt x="19" y="26"/>
                </a:lnTo>
                <a:lnTo>
                  <a:pt x="18" y="19"/>
                </a:lnTo>
                <a:lnTo>
                  <a:pt x="13" y="12"/>
                </a:lnTo>
                <a:lnTo>
                  <a:pt x="9" y="5"/>
                </a:lnTo>
                <a:lnTo>
                  <a:pt x="5" y="0"/>
                </a:lnTo>
                <a:lnTo>
                  <a:pt x="3" y="5"/>
                </a:lnTo>
                <a:lnTo>
                  <a:pt x="0" y="12"/>
                </a:lnTo>
                <a:lnTo>
                  <a:pt x="0" y="19"/>
                </a:lnTo>
                <a:lnTo>
                  <a:pt x="3" y="26"/>
                </a:lnTo>
                <a:lnTo>
                  <a:pt x="9" y="30"/>
                </a:lnTo>
                <a:lnTo>
                  <a:pt x="15" y="3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4" name="Freeform 1649"/>
          <p:cNvSpPr>
            <a:spLocks/>
          </p:cNvSpPr>
          <p:nvPr/>
        </p:nvSpPr>
        <p:spPr bwMode="auto">
          <a:xfrm>
            <a:off x="3562350" y="4189413"/>
            <a:ext cx="4763" cy="4762"/>
          </a:xfrm>
          <a:custGeom>
            <a:avLst/>
            <a:gdLst>
              <a:gd name="T0" fmla="*/ 0 w 8"/>
              <a:gd name="T1" fmla="*/ 0 h 13"/>
              <a:gd name="T2" fmla="*/ 0 w 8"/>
              <a:gd name="T3" fmla="*/ 0 h 13"/>
              <a:gd name="T4" fmla="*/ 0 w 8"/>
              <a:gd name="T5" fmla="*/ 0 h 13"/>
              <a:gd name="T6" fmla="*/ 0 w 8"/>
              <a:gd name="T7" fmla="*/ 0 h 13"/>
              <a:gd name="T8" fmla="*/ 0 w 8"/>
              <a:gd name="T9" fmla="*/ 0 h 13"/>
              <a:gd name="T10" fmla="*/ 0 w 8"/>
              <a:gd name="T11" fmla="*/ 0 h 13"/>
              <a:gd name="T12" fmla="*/ 0 w 8"/>
              <a:gd name="T13" fmla="*/ 0 h 13"/>
              <a:gd name="T14" fmla="*/ 0 60000 65536"/>
              <a:gd name="T15" fmla="*/ 0 60000 65536"/>
              <a:gd name="T16" fmla="*/ 0 60000 65536"/>
              <a:gd name="T17" fmla="*/ 0 60000 65536"/>
              <a:gd name="T18" fmla="*/ 0 60000 65536"/>
              <a:gd name="T19" fmla="*/ 0 60000 65536"/>
              <a:gd name="T20" fmla="*/ 0 60000 65536"/>
              <a:gd name="T21" fmla="*/ 0 w 8"/>
              <a:gd name="T22" fmla="*/ 0 h 13"/>
              <a:gd name="T23" fmla="*/ 8 w 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3">
                <a:moveTo>
                  <a:pt x="4" y="13"/>
                </a:moveTo>
                <a:lnTo>
                  <a:pt x="8" y="7"/>
                </a:lnTo>
                <a:lnTo>
                  <a:pt x="8" y="0"/>
                </a:lnTo>
                <a:lnTo>
                  <a:pt x="2" y="0"/>
                </a:lnTo>
                <a:lnTo>
                  <a:pt x="0" y="7"/>
                </a:lnTo>
                <a:lnTo>
                  <a:pt x="3" y="13"/>
                </a:lnTo>
                <a:lnTo>
                  <a:pt x="4" y="1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5" name="Freeform 1650"/>
          <p:cNvSpPr>
            <a:spLocks/>
          </p:cNvSpPr>
          <p:nvPr/>
        </p:nvSpPr>
        <p:spPr bwMode="auto">
          <a:xfrm>
            <a:off x="3573463" y="4154488"/>
            <a:ext cx="7937" cy="9525"/>
          </a:xfrm>
          <a:custGeom>
            <a:avLst/>
            <a:gdLst>
              <a:gd name="T0" fmla="*/ 0 w 18"/>
              <a:gd name="T1" fmla="*/ 0 h 20"/>
              <a:gd name="T2" fmla="*/ 0 w 18"/>
              <a:gd name="T3" fmla="*/ 0 h 20"/>
              <a:gd name="T4" fmla="*/ 0 w 18"/>
              <a:gd name="T5" fmla="*/ 0 h 20"/>
              <a:gd name="T6" fmla="*/ 0 w 18"/>
              <a:gd name="T7" fmla="*/ 0 h 20"/>
              <a:gd name="T8" fmla="*/ 0 w 18"/>
              <a:gd name="T9" fmla="*/ 0 h 20"/>
              <a:gd name="T10" fmla="*/ 0 w 18"/>
              <a:gd name="T11" fmla="*/ 0 h 20"/>
              <a:gd name="T12" fmla="*/ 0 w 18"/>
              <a:gd name="T13" fmla="*/ 0 h 20"/>
              <a:gd name="T14" fmla="*/ 0 w 18"/>
              <a:gd name="T15" fmla="*/ 0 h 20"/>
              <a:gd name="T16" fmla="*/ 0 w 18"/>
              <a:gd name="T17" fmla="*/ 0 h 20"/>
              <a:gd name="T18" fmla="*/ 0 w 18"/>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20"/>
              <a:gd name="T32" fmla="*/ 18 w 18"/>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20">
                <a:moveTo>
                  <a:pt x="10" y="20"/>
                </a:moveTo>
                <a:lnTo>
                  <a:pt x="16" y="16"/>
                </a:lnTo>
                <a:lnTo>
                  <a:pt x="18" y="9"/>
                </a:lnTo>
                <a:lnTo>
                  <a:pt x="16" y="2"/>
                </a:lnTo>
                <a:lnTo>
                  <a:pt x="10" y="1"/>
                </a:lnTo>
                <a:lnTo>
                  <a:pt x="4" y="0"/>
                </a:lnTo>
                <a:lnTo>
                  <a:pt x="4" y="6"/>
                </a:lnTo>
                <a:lnTo>
                  <a:pt x="0" y="13"/>
                </a:lnTo>
                <a:lnTo>
                  <a:pt x="7" y="20"/>
                </a:lnTo>
                <a:lnTo>
                  <a:pt x="10" y="2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6" name="Freeform 1651"/>
          <p:cNvSpPr>
            <a:spLocks/>
          </p:cNvSpPr>
          <p:nvPr/>
        </p:nvSpPr>
        <p:spPr bwMode="auto">
          <a:xfrm>
            <a:off x="3573463" y="4130675"/>
            <a:ext cx="1587" cy="11113"/>
          </a:xfrm>
          <a:custGeom>
            <a:avLst/>
            <a:gdLst>
              <a:gd name="T0" fmla="*/ 0 w 7"/>
              <a:gd name="T1" fmla="*/ 0 h 20"/>
              <a:gd name="T2" fmla="*/ 0 w 7"/>
              <a:gd name="T3" fmla="*/ 0 h 20"/>
              <a:gd name="T4" fmla="*/ 0 w 7"/>
              <a:gd name="T5" fmla="*/ 0 h 20"/>
              <a:gd name="T6" fmla="*/ 0 w 7"/>
              <a:gd name="T7" fmla="*/ 0 h 20"/>
              <a:gd name="T8" fmla="*/ 0 w 7"/>
              <a:gd name="T9" fmla="*/ 0 h 20"/>
              <a:gd name="T10" fmla="*/ 0 w 7"/>
              <a:gd name="T11" fmla="*/ 0 h 20"/>
              <a:gd name="T12" fmla="*/ 0 w 7"/>
              <a:gd name="T13" fmla="*/ 0 h 20"/>
              <a:gd name="T14" fmla="*/ 0 60000 65536"/>
              <a:gd name="T15" fmla="*/ 0 60000 65536"/>
              <a:gd name="T16" fmla="*/ 0 60000 65536"/>
              <a:gd name="T17" fmla="*/ 0 60000 65536"/>
              <a:gd name="T18" fmla="*/ 0 60000 65536"/>
              <a:gd name="T19" fmla="*/ 0 60000 65536"/>
              <a:gd name="T20" fmla="*/ 0 60000 65536"/>
              <a:gd name="T21" fmla="*/ 0 w 7"/>
              <a:gd name="T22" fmla="*/ 0 h 20"/>
              <a:gd name="T23" fmla="*/ 7 w 7"/>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0">
                <a:moveTo>
                  <a:pt x="4" y="20"/>
                </a:moveTo>
                <a:lnTo>
                  <a:pt x="7" y="12"/>
                </a:lnTo>
                <a:lnTo>
                  <a:pt x="7" y="5"/>
                </a:lnTo>
                <a:lnTo>
                  <a:pt x="6" y="0"/>
                </a:lnTo>
                <a:lnTo>
                  <a:pt x="0" y="5"/>
                </a:lnTo>
                <a:lnTo>
                  <a:pt x="4" y="13"/>
                </a:lnTo>
                <a:lnTo>
                  <a:pt x="4" y="2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7" name="Freeform 1652"/>
          <p:cNvSpPr>
            <a:spLocks/>
          </p:cNvSpPr>
          <p:nvPr/>
        </p:nvSpPr>
        <p:spPr bwMode="auto">
          <a:xfrm>
            <a:off x="4500563" y="4616450"/>
            <a:ext cx="15875" cy="20638"/>
          </a:xfrm>
          <a:custGeom>
            <a:avLst/>
            <a:gdLst>
              <a:gd name="T0" fmla="*/ 0 w 33"/>
              <a:gd name="T1" fmla="*/ 0 h 43"/>
              <a:gd name="T2" fmla="*/ 0 w 33"/>
              <a:gd name="T3" fmla="*/ 0 h 43"/>
              <a:gd name="T4" fmla="*/ 0 w 33"/>
              <a:gd name="T5" fmla="*/ 0 h 43"/>
              <a:gd name="T6" fmla="*/ 0 w 33"/>
              <a:gd name="T7" fmla="*/ 0 h 43"/>
              <a:gd name="T8" fmla="*/ 0 w 33"/>
              <a:gd name="T9" fmla="*/ 0 h 43"/>
              <a:gd name="T10" fmla="*/ 0 w 33"/>
              <a:gd name="T11" fmla="*/ 0 h 43"/>
              <a:gd name="T12" fmla="*/ 0 w 33"/>
              <a:gd name="T13" fmla="*/ 0 h 43"/>
              <a:gd name="T14" fmla="*/ 0 w 33"/>
              <a:gd name="T15" fmla="*/ 0 h 43"/>
              <a:gd name="T16" fmla="*/ 0 w 33"/>
              <a:gd name="T17" fmla="*/ 0 h 43"/>
              <a:gd name="T18" fmla="*/ 0 w 33"/>
              <a:gd name="T19" fmla="*/ 0 h 43"/>
              <a:gd name="T20" fmla="*/ 0 w 33"/>
              <a:gd name="T21" fmla="*/ 0 h 43"/>
              <a:gd name="T22" fmla="*/ 0 w 33"/>
              <a:gd name="T23" fmla="*/ 0 h 43"/>
              <a:gd name="T24" fmla="*/ 0 w 33"/>
              <a:gd name="T25" fmla="*/ 0 h 43"/>
              <a:gd name="T26" fmla="*/ 0 w 33"/>
              <a:gd name="T27" fmla="*/ 0 h 43"/>
              <a:gd name="T28" fmla="*/ 0 w 33"/>
              <a:gd name="T29" fmla="*/ 0 h 43"/>
              <a:gd name="T30" fmla="*/ 0 w 33"/>
              <a:gd name="T31" fmla="*/ 0 h 43"/>
              <a:gd name="T32" fmla="*/ 0 w 33"/>
              <a:gd name="T33" fmla="*/ 0 h 43"/>
              <a:gd name="T34" fmla="*/ 0 w 33"/>
              <a:gd name="T35" fmla="*/ 0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43"/>
              <a:gd name="T56" fmla="*/ 33 w 33"/>
              <a:gd name="T57" fmla="*/ 43 h 4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43">
                <a:moveTo>
                  <a:pt x="17" y="43"/>
                </a:moveTo>
                <a:lnTo>
                  <a:pt x="21" y="38"/>
                </a:lnTo>
                <a:lnTo>
                  <a:pt x="22" y="31"/>
                </a:lnTo>
                <a:lnTo>
                  <a:pt x="25" y="24"/>
                </a:lnTo>
                <a:lnTo>
                  <a:pt x="29" y="17"/>
                </a:lnTo>
                <a:lnTo>
                  <a:pt x="33" y="10"/>
                </a:lnTo>
                <a:lnTo>
                  <a:pt x="33" y="3"/>
                </a:lnTo>
                <a:lnTo>
                  <a:pt x="28" y="0"/>
                </a:lnTo>
                <a:lnTo>
                  <a:pt x="21" y="0"/>
                </a:lnTo>
                <a:lnTo>
                  <a:pt x="16" y="3"/>
                </a:lnTo>
                <a:lnTo>
                  <a:pt x="13" y="10"/>
                </a:lnTo>
                <a:lnTo>
                  <a:pt x="13" y="17"/>
                </a:lnTo>
                <a:lnTo>
                  <a:pt x="6" y="23"/>
                </a:lnTo>
                <a:lnTo>
                  <a:pt x="1" y="26"/>
                </a:lnTo>
                <a:lnTo>
                  <a:pt x="0" y="33"/>
                </a:lnTo>
                <a:lnTo>
                  <a:pt x="4" y="40"/>
                </a:lnTo>
                <a:lnTo>
                  <a:pt x="10" y="41"/>
                </a:lnTo>
                <a:lnTo>
                  <a:pt x="17" y="4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8" name="Freeform 1653"/>
          <p:cNvSpPr>
            <a:spLocks/>
          </p:cNvSpPr>
          <p:nvPr/>
        </p:nvSpPr>
        <p:spPr bwMode="auto">
          <a:xfrm>
            <a:off x="3751263" y="4244975"/>
            <a:ext cx="90487" cy="26988"/>
          </a:xfrm>
          <a:custGeom>
            <a:avLst/>
            <a:gdLst>
              <a:gd name="T0" fmla="*/ 0 w 190"/>
              <a:gd name="T1" fmla="*/ 0 h 60"/>
              <a:gd name="T2" fmla="*/ 0 w 190"/>
              <a:gd name="T3" fmla="*/ 0 h 60"/>
              <a:gd name="T4" fmla="*/ 0 w 190"/>
              <a:gd name="T5" fmla="*/ 0 h 60"/>
              <a:gd name="T6" fmla="*/ 0 w 190"/>
              <a:gd name="T7" fmla="*/ 0 h 60"/>
              <a:gd name="T8" fmla="*/ 0 w 190"/>
              <a:gd name="T9" fmla="*/ 0 h 60"/>
              <a:gd name="T10" fmla="*/ 0 w 190"/>
              <a:gd name="T11" fmla="*/ 0 h 60"/>
              <a:gd name="T12" fmla="*/ 0 w 190"/>
              <a:gd name="T13" fmla="*/ 0 h 60"/>
              <a:gd name="T14" fmla="*/ 0 w 190"/>
              <a:gd name="T15" fmla="*/ 0 h 60"/>
              <a:gd name="T16" fmla="*/ 0 w 190"/>
              <a:gd name="T17" fmla="*/ 0 h 60"/>
              <a:gd name="T18" fmla="*/ 0 w 190"/>
              <a:gd name="T19" fmla="*/ 0 h 60"/>
              <a:gd name="T20" fmla="*/ 0 w 190"/>
              <a:gd name="T21" fmla="*/ 0 h 60"/>
              <a:gd name="T22" fmla="*/ 0 w 190"/>
              <a:gd name="T23" fmla="*/ 0 h 60"/>
              <a:gd name="T24" fmla="*/ 0 w 190"/>
              <a:gd name="T25" fmla="*/ 0 h 60"/>
              <a:gd name="T26" fmla="*/ 0 w 190"/>
              <a:gd name="T27" fmla="*/ 0 h 60"/>
              <a:gd name="T28" fmla="*/ 0 w 190"/>
              <a:gd name="T29" fmla="*/ 0 h 60"/>
              <a:gd name="T30" fmla="*/ 0 w 190"/>
              <a:gd name="T31" fmla="*/ 0 h 60"/>
              <a:gd name="T32" fmla="*/ 0 w 190"/>
              <a:gd name="T33" fmla="*/ 0 h 60"/>
              <a:gd name="T34" fmla="*/ 0 w 190"/>
              <a:gd name="T35" fmla="*/ 0 h 60"/>
              <a:gd name="T36" fmla="*/ 0 w 190"/>
              <a:gd name="T37" fmla="*/ 0 h 60"/>
              <a:gd name="T38" fmla="*/ 0 w 190"/>
              <a:gd name="T39" fmla="*/ 0 h 60"/>
              <a:gd name="T40" fmla="*/ 0 w 190"/>
              <a:gd name="T41" fmla="*/ 0 h 60"/>
              <a:gd name="T42" fmla="*/ 0 w 190"/>
              <a:gd name="T43" fmla="*/ 0 h 60"/>
              <a:gd name="T44" fmla="*/ 0 w 190"/>
              <a:gd name="T45" fmla="*/ 0 h 60"/>
              <a:gd name="T46" fmla="*/ 0 w 190"/>
              <a:gd name="T47" fmla="*/ 0 h 60"/>
              <a:gd name="T48" fmla="*/ 0 w 190"/>
              <a:gd name="T49" fmla="*/ 0 h 60"/>
              <a:gd name="T50" fmla="*/ 0 w 190"/>
              <a:gd name="T51" fmla="*/ 0 h 60"/>
              <a:gd name="T52" fmla="*/ 0 w 190"/>
              <a:gd name="T53" fmla="*/ 0 h 60"/>
              <a:gd name="T54" fmla="*/ 0 w 190"/>
              <a:gd name="T55" fmla="*/ 0 h 60"/>
              <a:gd name="T56" fmla="*/ 0 w 190"/>
              <a:gd name="T57" fmla="*/ 0 h 60"/>
              <a:gd name="T58" fmla="*/ 0 w 190"/>
              <a:gd name="T59" fmla="*/ 0 h 60"/>
              <a:gd name="T60" fmla="*/ 0 w 190"/>
              <a:gd name="T61" fmla="*/ 0 h 60"/>
              <a:gd name="T62" fmla="*/ 0 w 190"/>
              <a:gd name="T63" fmla="*/ 0 h 60"/>
              <a:gd name="T64" fmla="*/ 0 w 190"/>
              <a:gd name="T65" fmla="*/ 0 h 60"/>
              <a:gd name="T66" fmla="*/ 0 w 190"/>
              <a:gd name="T67" fmla="*/ 0 h 60"/>
              <a:gd name="T68" fmla="*/ 0 w 190"/>
              <a:gd name="T69" fmla="*/ 0 h 60"/>
              <a:gd name="T70" fmla="*/ 0 w 190"/>
              <a:gd name="T71" fmla="*/ 0 h 60"/>
              <a:gd name="T72" fmla="*/ 0 w 190"/>
              <a:gd name="T73" fmla="*/ 0 h 60"/>
              <a:gd name="T74" fmla="*/ 0 w 190"/>
              <a:gd name="T75" fmla="*/ 0 h 60"/>
              <a:gd name="T76" fmla="*/ 0 w 190"/>
              <a:gd name="T77" fmla="*/ 0 h 60"/>
              <a:gd name="T78" fmla="*/ 0 w 190"/>
              <a:gd name="T79" fmla="*/ 0 h 60"/>
              <a:gd name="T80" fmla="*/ 0 w 190"/>
              <a:gd name="T81" fmla="*/ 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0"/>
              <a:gd name="T124" fmla="*/ 0 h 60"/>
              <a:gd name="T125" fmla="*/ 190 w 190"/>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0" h="60">
                <a:moveTo>
                  <a:pt x="1" y="35"/>
                </a:moveTo>
                <a:lnTo>
                  <a:pt x="4" y="32"/>
                </a:lnTo>
                <a:lnTo>
                  <a:pt x="9" y="25"/>
                </a:lnTo>
                <a:lnTo>
                  <a:pt x="15" y="28"/>
                </a:lnTo>
                <a:lnTo>
                  <a:pt x="15" y="35"/>
                </a:lnTo>
                <a:lnTo>
                  <a:pt x="18" y="41"/>
                </a:lnTo>
                <a:lnTo>
                  <a:pt x="24" y="44"/>
                </a:lnTo>
                <a:lnTo>
                  <a:pt x="30" y="43"/>
                </a:lnTo>
                <a:lnTo>
                  <a:pt x="36" y="39"/>
                </a:lnTo>
                <a:lnTo>
                  <a:pt x="41" y="41"/>
                </a:lnTo>
                <a:lnTo>
                  <a:pt x="37" y="38"/>
                </a:lnTo>
                <a:lnTo>
                  <a:pt x="42" y="30"/>
                </a:lnTo>
                <a:lnTo>
                  <a:pt x="49" y="32"/>
                </a:lnTo>
                <a:lnTo>
                  <a:pt x="55" y="31"/>
                </a:lnTo>
                <a:lnTo>
                  <a:pt x="61" y="29"/>
                </a:lnTo>
                <a:lnTo>
                  <a:pt x="67" y="30"/>
                </a:lnTo>
                <a:lnTo>
                  <a:pt x="74" y="28"/>
                </a:lnTo>
                <a:lnTo>
                  <a:pt x="76" y="27"/>
                </a:lnTo>
                <a:lnTo>
                  <a:pt x="69" y="27"/>
                </a:lnTo>
                <a:lnTo>
                  <a:pt x="63" y="28"/>
                </a:lnTo>
                <a:lnTo>
                  <a:pt x="57" y="29"/>
                </a:lnTo>
                <a:lnTo>
                  <a:pt x="51" y="29"/>
                </a:lnTo>
                <a:lnTo>
                  <a:pt x="45" y="29"/>
                </a:lnTo>
                <a:lnTo>
                  <a:pt x="38" y="31"/>
                </a:lnTo>
                <a:lnTo>
                  <a:pt x="32" y="37"/>
                </a:lnTo>
                <a:lnTo>
                  <a:pt x="26" y="38"/>
                </a:lnTo>
                <a:lnTo>
                  <a:pt x="21" y="32"/>
                </a:lnTo>
                <a:lnTo>
                  <a:pt x="17" y="25"/>
                </a:lnTo>
                <a:lnTo>
                  <a:pt x="17" y="17"/>
                </a:lnTo>
                <a:lnTo>
                  <a:pt x="84" y="17"/>
                </a:lnTo>
                <a:lnTo>
                  <a:pt x="85" y="13"/>
                </a:lnTo>
                <a:lnTo>
                  <a:pt x="88" y="7"/>
                </a:lnTo>
                <a:lnTo>
                  <a:pt x="93" y="2"/>
                </a:lnTo>
                <a:lnTo>
                  <a:pt x="100" y="5"/>
                </a:lnTo>
                <a:lnTo>
                  <a:pt x="108" y="0"/>
                </a:lnTo>
                <a:lnTo>
                  <a:pt x="115" y="0"/>
                </a:lnTo>
                <a:lnTo>
                  <a:pt x="121" y="0"/>
                </a:lnTo>
                <a:lnTo>
                  <a:pt x="124" y="3"/>
                </a:lnTo>
                <a:lnTo>
                  <a:pt x="127" y="10"/>
                </a:lnTo>
                <a:lnTo>
                  <a:pt x="135" y="14"/>
                </a:lnTo>
                <a:lnTo>
                  <a:pt x="140" y="12"/>
                </a:lnTo>
                <a:lnTo>
                  <a:pt x="146" y="15"/>
                </a:lnTo>
                <a:lnTo>
                  <a:pt x="148" y="21"/>
                </a:lnTo>
                <a:lnTo>
                  <a:pt x="150" y="22"/>
                </a:lnTo>
                <a:lnTo>
                  <a:pt x="155" y="28"/>
                </a:lnTo>
                <a:lnTo>
                  <a:pt x="161" y="27"/>
                </a:lnTo>
                <a:lnTo>
                  <a:pt x="168" y="22"/>
                </a:lnTo>
                <a:lnTo>
                  <a:pt x="174" y="20"/>
                </a:lnTo>
                <a:lnTo>
                  <a:pt x="180" y="19"/>
                </a:lnTo>
                <a:lnTo>
                  <a:pt x="185" y="24"/>
                </a:lnTo>
                <a:lnTo>
                  <a:pt x="190" y="31"/>
                </a:lnTo>
                <a:lnTo>
                  <a:pt x="186" y="38"/>
                </a:lnTo>
                <a:lnTo>
                  <a:pt x="180" y="39"/>
                </a:lnTo>
                <a:lnTo>
                  <a:pt x="174" y="41"/>
                </a:lnTo>
                <a:lnTo>
                  <a:pt x="167" y="45"/>
                </a:lnTo>
                <a:lnTo>
                  <a:pt x="166" y="46"/>
                </a:lnTo>
                <a:lnTo>
                  <a:pt x="152" y="45"/>
                </a:lnTo>
                <a:lnTo>
                  <a:pt x="146" y="39"/>
                </a:lnTo>
                <a:lnTo>
                  <a:pt x="143" y="38"/>
                </a:lnTo>
                <a:lnTo>
                  <a:pt x="137" y="37"/>
                </a:lnTo>
                <a:lnTo>
                  <a:pt x="130" y="33"/>
                </a:lnTo>
                <a:lnTo>
                  <a:pt x="124" y="29"/>
                </a:lnTo>
                <a:lnTo>
                  <a:pt x="118" y="28"/>
                </a:lnTo>
                <a:lnTo>
                  <a:pt x="115" y="24"/>
                </a:lnTo>
                <a:lnTo>
                  <a:pt x="109" y="19"/>
                </a:lnTo>
                <a:lnTo>
                  <a:pt x="104" y="21"/>
                </a:lnTo>
                <a:lnTo>
                  <a:pt x="102" y="28"/>
                </a:lnTo>
                <a:lnTo>
                  <a:pt x="98" y="33"/>
                </a:lnTo>
                <a:lnTo>
                  <a:pt x="92" y="35"/>
                </a:lnTo>
                <a:lnTo>
                  <a:pt x="85" y="33"/>
                </a:lnTo>
                <a:lnTo>
                  <a:pt x="81" y="33"/>
                </a:lnTo>
                <a:lnTo>
                  <a:pt x="75" y="36"/>
                </a:lnTo>
                <a:lnTo>
                  <a:pt x="68" y="37"/>
                </a:lnTo>
                <a:lnTo>
                  <a:pt x="63" y="44"/>
                </a:lnTo>
                <a:lnTo>
                  <a:pt x="63" y="52"/>
                </a:lnTo>
                <a:lnTo>
                  <a:pt x="8" y="52"/>
                </a:lnTo>
                <a:lnTo>
                  <a:pt x="5" y="59"/>
                </a:lnTo>
                <a:lnTo>
                  <a:pt x="4" y="60"/>
                </a:lnTo>
                <a:lnTo>
                  <a:pt x="2" y="55"/>
                </a:lnTo>
                <a:lnTo>
                  <a:pt x="1" y="49"/>
                </a:lnTo>
                <a:lnTo>
                  <a:pt x="0" y="41"/>
                </a:lnTo>
                <a:lnTo>
                  <a:pt x="1" y="3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19" name="Freeform 1654"/>
          <p:cNvSpPr>
            <a:spLocks/>
          </p:cNvSpPr>
          <p:nvPr/>
        </p:nvSpPr>
        <p:spPr bwMode="auto">
          <a:xfrm>
            <a:off x="4529138" y="4668838"/>
            <a:ext cx="58737" cy="50800"/>
          </a:xfrm>
          <a:custGeom>
            <a:avLst/>
            <a:gdLst>
              <a:gd name="T0" fmla="*/ 0 w 126"/>
              <a:gd name="T1" fmla="*/ 0 h 109"/>
              <a:gd name="T2" fmla="*/ 0 w 126"/>
              <a:gd name="T3" fmla="*/ 0 h 109"/>
              <a:gd name="T4" fmla="*/ 0 w 126"/>
              <a:gd name="T5" fmla="*/ 0 h 109"/>
              <a:gd name="T6" fmla="*/ 0 w 126"/>
              <a:gd name="T7" fmla="*/ 0 h 109"/>
              <a:gd name="T8" fmla="*/ 0 w 126"/>
              <a:gd name="T9" fmla="*/ 0 h 109"/>
              <a:gd name="T10" fmla="*/ 0 w 126"/>
              <a:gd name="T11" fmla="*/ 0 h 109"/>
              <a:gd name="T12" fmla="*/ 0 w 126"/>
              <a:gd name="T13" fmla="*/ 0 h 109"/>
              <a:gd name="T14" fmla="*/ 0 w 126"/>
              <a:gd name="T15" fmla="*/ 0 h 109"/>
              <a:gd name="T16" fmla="*/ 0 w 126"/>
              <a:gd name="T17" fmla="*/ 0 h 109"/>
              <a:gd name="T18" fmla="*/ 0 w 126"/>
              <a:gd name="T19" fmla="*/ 0 h 109"/>
              <a:gd name="T20" fmla="*/ 0 w 126"/>
              <a:gd name="T21" fmla="*/ 0 h 109"/>
              <a:gd name="T22" fmla="*/ 0 w 126"/>
              <a:gd name="T23" fmla="*/ 0 h 109"/>
              <a:gd name="T24" fmla="*/ 0 w 126"/>
              <a:gd name="T25" fmla="*/ 0 h 109"/>
              <a:gd name="T26" fmla="*/ 0 w 126"/>
              <a:gd name="T27" fmla="*/ 0 h 109"/>
              <a:gd name="T28" fmla="*/ 0 w 126"/>
              <a:gd name="T29" fmla="*/ 0 h 109"/>
              <a:gd name="T30" fmla="*/ 0 w 126"/>
              <a:gd name="T31" fmla="*/ 0 h 109"/>
              <a:gd name="T32" fmla="*/ 0 w 126"/>
              <a:gd name="T33" fmla="*/ 0 h 109"/>
              <a:gd name="T34" fmla="*/ 0 w 126"/>
              <a:gd name="T35" fmla="*/ 0 h 109"/>
              <a:gd name="T36" fmla="*/ 0 w 126"/>
              <a:gd name="T37" fmla="*/ 0 h 109"/>
              <a:gd name="T38" fmla="*/ 0 w 126"/>
              <a:gd name="T39" fmla="*/ 0 h 109"/>
              <a:gd name="T40" fmla="*/ 0 w 126"/>
              <a:gd name="T41" fmla="*/ 0 h 109"/>
              <a:gd name="T42" fmla="*/ 0 w 126"/>
              <a:gd name="T43" fmla="*/ 0 h 109"/>
              <a:gd name="T44" fmla="*/ 0 w 126"/>
              <a:gd name="T45" fmla="*/ 0 h 109"/>
              <a:gd name="T46" fmla="*/ 0 w 126"/>
              <a:gd name="T47" fmla="*/ 0 h 109"/>
              <a:gd name="T48" fmla="*/ 0 w 126"/>
              <a:gd name="T49" fmla="*/ 0 h 109"/>
              <a:gd name="T50" fmla="*/ 0 w 126"/>
              <a:gd name="T51" fmla="*/ 0 h 109"/>
              <a:gd name="T52" fmla="*/ 0 w 126"/>
              <a:gd name="T53" fmla="*/ 0 h 109"/>
              <a:gd name="T54" fmla="*/ 0 w 126"/>
              <a:gd name="T55" fmla="*/ 0 h 109"/>
              <a:gd name="T56" fmla="*/ 0 w 126"/>
              <a:gd name="T57" fmla="*/ 0 h 109"/>
              <a:gd name="T58" fmla="*/ 0 w 126"/>
              <a:gd name="T59" fmla="*/ 0 h 109"/>
              <a:gd name="T60" fmla="*/ 0 w 126"/>
              <a:gd name="T61" fmla="*/ 0 h 109"/>
              <a:gd name="T62" fmla="*/ 0 w 126"/>
              <a:gd name="T63" fmla="*/ 0 h 109"/>
              <a:gd name="T64" fmla="*/ 0 w 126"/>
              <a:gd name="T65" fmla="*/ 0 h 109"/>
              <a:gd name="T66" fmla="*/ 0 w 126"/>
              <a:gd name="T67" fmla="*/ 0 h 109"/>
              <a:gd name="T68" fmla="*/ 0 w 126"/>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6"/>
              <a:gd name="T106" fmla="*/ 0 h 109"/>
              <a:gd name="T107" fmla="*/ 126 w 12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6" h="109">
                <a:moveTo>
                  <a:pt x="17" y="59"/>
                </a:moveTo>
                <a:lnTo>
                  <a:pt x="18" y="60"/>
                </a:lnTo>
                <a:lnTo>
                  <a:pt x="24" y="58"/>
                </a:lnTo>
                <a:lnTo>
                  <a:pt x="18" y="59"/>
                </a:lnTo>
                <a:lnTo>
                  <a:pt x="16" y="53"/>
                </a:lnTo>
                <a:lnTo>
                  <a:pt x="21" y="47"/>
                </a:lnTo>
                <a:lnTo>
                  <a:pt x="25" y="40"/>
                </a:lnTo>
                <a:lnTo>
                  <a:pt x="28" y="33"/>
                </a:lnTo>
                <a:lnTo>
                  <a:pt x="28" y="26"/>
                </a:lnTo>
                <a:lnTo>
                  <a:pt x="25" y="19"/>
                </a:lnTo>
                <a:lnTo>
                  <a:pt x="26" y="12"/>
                </a:lnTo>
                <a:lnTo>
                  <a:pt x="27" y="5"/>
                </a:lnTo>
                <a:lnTo>
                  <a:pt x="29" y="0"/>
                </a:lnTo>
                <a:lnTo>
                  <a:pt x="29" y="3"/>
                </a:lnTo>
                <a:lnTo>
                  <a:pt x="34" y="10"/>
                </a:lnTo>
                <a:lnTo>
                  <a:pt x="40" y="13"/>
                </a:lnTo>
                <a:lnTo>
                  <a:pt x="125" y="13"/>
                </a:lnTo>
                <a:lnTo>
                  <a:pt x="125" y="48"/>
                </a:lnTo>
                <a:lnTo>
                  <a:pt x="126" y="55"/>
                </a:lnTo>
                <a:lnTo>
                  <a:pt x="126" y="103"/>
                </a:lnTo>
                <a:lnTo>
                  <a:pt x="120" y="105"/>
                </a:lnTo>
                <a:lnTo>
                  <a:pt x="40" y="105"/>
                </a:lnTo>
                <a:lnTo>
                  <a:pt x="34" y="109"/>
                </a:lnTo>
                <a:lnTo>
                  <a:pt x="28" y="105"/>
                </a:lnTo>
                <a:lnTo>
                  <a:pt x="31" y="99"/>
                </a:lnTo>
                <a:lnTo>
                  <a:pt x="25" y="97"/>
                </a:lnTo>
                <a:lnTo>
                  <a:pt x="19" y="100"/>
                </a:lnTo>
                <a:lnTo>
                  <a:pt x="12" y="97"/>
                </a:lnTo>
                <a:lnTo>
                  <a:pt x="6" y="96"/>
                </a:lnTo>
                <a:lnTo>
                  <a:pt x="0" y="93"/>
                </a:lnTo>
                <a:lnTo>
                  <a:pt x="2" y="87"/>
                </a:lnTo>
                <a:lnTo>
                  <a:pt x="6" y="80"/>
                </a:lnTo>
                <a:lnTo>
                  <a:pt x="7" y="73"/>
                </a:lnTo>
                <a:lnTo>
                  <a:pt x="12" y="66"/>
                </a:lnTo>
                <a:lnTo>
                  <a:pt x="17" y="5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0" name="Freeform 1655"/>
          <p:cNvSpPr>
            <a:spLocks/>
          </p:cNvSpPr>
          <p:nvPr/>
        </p:nvSpPr>
        <p:spPr bwMode="auto">
          <a:xfrm>
            <a:off x="4668838" y="3421063"/>
            <a:ext cx="7937" cy="7937"/>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w 14"/>
              <a:gd name="T13" fmla="*/ 0 h 15"/>
              <a:gd name="T14" fmla="*/ 0 60000 65536"/>
              <a:gd name="T15" fmla="*/ 0 60000 65536"/>
              <a:gd name="T16" fmla="*/ 0 60000 65536"/>
              <a:gd name="T17" fmla="*/ 0 60000 65536"/>
              <a:gd name="T18" fmla="*/ 0 60000 65536"/>
              <a:gd name="T19" fmla="*/ 0 60000 65536"/>
              <a:gd name="T20" fmla="*/ 0 60000 65536"/>
              <a:gd name="T21" fmla="*/ 0 w 14"/>
              <a:gd name="T22" fmla="*/ 0 h 15"/>
              <a:gd name="T23" fmla="*/ 14 w 14"/>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5">
                <a:moveTo>
                  <a:pt x="10" y="15"/>
                </a:moveTo>
                <a:lnTo>
                  <a:pt x="5" y="13"/>
                </a:lnTo>
                <a:lnTo>
                  <a:pt x="0" y="7"/>
                </a:lnTo>
                <a:lnTo>
                  <a:pt x="1" y="0"/>
                </a:lnTo>
                <a:lnTo>
                  <a:pt x="7" y="4"/>
                </a:lnTo>
                <a:lnTo>
                  <a:pt x="14" y="8"/>
                </a:lnTo>
                <a:lnTo>
                  <a:pt x="10" y="1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1" name="Freeform 1656"/>
          <p:cNvSpPr>
            <a:spLocks/>
          </p:cNvSpPr>
          <p:nvPr/>
        </p:nvSpPr>
        <p:spPr bwMode="auto">
          <a:xfrm>
            <a:off x="5037138" y="5816600"/>
            <a:ext cx="69850" cy="77788"/>
          </a:xfrm>
          <a:custGeom>
            <a:avLst/>
            <a:gdLst>
              <a:gd name="T0" fmla="*/ 0 w 149"/>
              <a:gd name="T1" fmla="*/ 0 h 163"/>
              <a:gd name="T2" fmla="*/ 0 w 149"/>
              <a:gd name="T3" fmla="*/ 0 h 163"/>
              <a:gd name="T4" fmla="*/ 0 w 149"/>
              <a:gd name="T5" fmla="*/ 0 h 163"/>
              <a:gd name="T6" fmla="*/ 0 w 149"/>
              <a:gd name="T7" fmla="*/ 0 h 163"/>
              <a:gd name="T8" fmla="*/ 0 w 149"/>
              <a:gd name="T9" fmla="*/ 0 h 163"/>
              <a:gd name="T10" fmla="*/ 0 w 149"/>
              <a:gd name="T11" fmla="*/ 0 h 163"/>
              <a:gd name="T12" fmla="*/ 0 w 149"/>
              <a:gd name="T13" fmla="*/ 0 h 163"/>
              <a:gd name="T14" fmla="*/ 0 w 149"/>
              <a:gd name="T15" fmla="*/ 0 h 163"/>
              <a:gd name="T16" fmla="*/ 0 w 149"/>
              <a:gd name="T17" fmla="*/ 0 h 163"/>
              <a:gd name="T18" fmla="*/ 0 w 149"/>
              <a:gd name="T19" fmla="*/ 0 h 163"/>
              <a:gd name="T20" fmla="*/ 0 w 149"/>
              <a:gd name="T21" fmla="*/ 0 h 163"/>
              <a:gd name="T22" fmla="*/ 0 w 149"/>
              <a:gd name="T23" fmla="*/ 0 h 163"/>
              <a:gd name="T24" fmla="*/ 0 w 149"/>
              <a:gd name="T25" fmla="*/ 0 h 163"/>
              <a:gd name="T26" fmla="*/ 0 w 149"/>
              <a:gd name="T27" fmla="*/ 0 h 163"/>
              <a:gd name="T28" fmla="*/ 0 w 149"/>
              <a:gd name="T29" fmla="*/ 0 h 163"/>
              <a:gd name="T30" fmla="*/ 0 w 149"/>
              <a:gd name="T31" fmla="*/ 0 h 163"/>
              <a:gd name="T32" fmla="*/ 0 w 149"/>
              <a:gd name="T33" fmla="*/ 0 h 163"/>
              <a:gd name="T34" fmla="*/ 0 w 149"/>
              <a:gd name="T35" fmla="*/ 0 h 163"/>
              <a:gd name="T36" fmla="*/ 0 w 149"/>
              <a:gd name="T37" fmla="*/ 0 h 163"/>
              <a:gd name="T38" fmla="*/ 0 w 149"/>
              <a:gd name="T39" fmla="*/ 0 h 163"/>
              <a:gd name="T40" fmla="*/ 0 w 149"/>
              <a:gd name="T41" fmla="*/ 0 h 163"/>
              <a:gd name="T42" fmla="*/ 0 w 149"/>
              <a:gd name="T43" fmla="*/ 0 h 163"/>
              <a:gd name="T44" fmla="*/ 0 w 149"/>
              <a:gd name="T45" fmla="*/ 0 h 163"/>
              <a:gd name="T46" fmla="*/ 0 w 149"/>
              <a:gd name="T47" fmla="*/ 0 h 163"/>
              <a:gd name="T48" fmla="*/ 0 w 149"/>
              <a:gd name="T49" fmla="*/ 0 h 163"/>
              <a:gd name="T50" fmla="*/ 0 w 149"/>
              <a:gd name="T51" fmla="*/ 0 h 163"/>
              <a:gd name="T52" fmla="*/ 0 w 149"/>
              <a:gd name="T53" fmla="*/ 0 h 163"/>
              <a:gd name="T54" fmla="*/ 0 w 149"/>
              <a:gd name="T55" fmla="*/ 0 h 163"/>
              <a:gd name="T56" fmla="*/ 0 w 149"/>
              <a:gd name="T57" fmla="*/ 0 h 163"/>
              <a:gd name="T58" fmla="*/ 0 w 149"/>
              <a:gd name="T59" fmla="*/ 0 h 163"/>
              <a:gd name="T60" fmla="*/ 0 w 149"/>
              <a:gd name="T61" fmla="*/ 0 h 163"/>
              <a:gd name="T62" fmla="*/ 0 w 149"/>
              <a:gd name="T63" fmla="*/ 0 h 163"/>
              <a:gd name="T64" fmla="*/ 0 w 149"/>
              <a:gd name="T65" fmla="*/ 0 h 163"/>
              <a:gd name="T66" fmla="*/ 0 w 149"/>
              <a:gd name="T67" fmla="*/ 0 h 163"/>
              <a:gd name="T68" fmla="*/ 0 w 149"/>
              <a:gd name="T69" fmla="*/ 0 h 163"/>
              <a:gd name="T70" fmla="*/ 0 w 149"/>
              <a:gd name="T71" fmla="*/ 0 h 163"/>
              <a:gd name="T72" fmla="*/ 0 w 149"/>
              <a:gd name="T73" fmla="*/ 0 h 163"/>
              <a:gd name="T74" fmla="*/ 0 w 149"/>
              <a:gd name="T75" fmla="*/ 0 h 163"/>
              <a:gd name="T76" fmla="*/ 0 w 149"/>
              <a:gd name="T77" fmla="*/ 0 h 163"/>
              <a:gd name="T78" fmla="*/ 0 w 149"/>
              <a:gd name="T79" fmla="*/ 0 h 163"/>
              <a:gd name="T80" fmla="*/ 0 w 149"/>
              <a:gd name="T81" fmla="*/ 0 h 163"/>
              <a:gd name="T82" fmla="*/ 0 w 149"/>
              <a:gd name="T83" fmla="*/ 0 h 1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9"/>
              <a:gd name="T127" fmla="*/ 0 h 163"/>
              <a:gd name="T128" fmla="*/ 149 w 149"/>
              <a:gd name="T129" fmla="*/ 163 h 16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9" h="163">
                <a:moveTo>
                  <a:pt x="0" y="84"/>
                </a:moveTo>
                <a:lnTo>
                  <a:pt x="4" y="91"/>
                </a:lnTo>
                <a:lnTo>
                  <a:pt x="5" y="93"/>
                </a:lnTo>
                <a:lnTo>
                  <a:pt x="7" y="100"/>
                </a:lnTo>
                <a:lnTo>
                  <a:pt x="10" y="107"/>
                </a:lnTo>
                <a:lnTo>
                  <a:pt x="11" y="110"/>
                </a:lnTo>
                <a:lnTo>
                  <a:pt x="12" y="113"/>
                </a:lnTo>
                <a:lnTo>
                  <a:pt x="17" y="118"/>
                </a:lnTo>
                <a:lnTo>
                  <a:pt x="21" y="125"/>
                </a:lnTo>
                <a:lnTo>
                  <a:pt x="20" y="131"/>
                </a:lnTo>
                <a:lnTo>
                  <a:pt x="20" y="137"/>
                </a:lnTo>
                <a:lnTo>
                  <a:pt x="25" y="137"/>
                </a:lnTo>
                <a:lnTo>
                  <a:pt x="31" y="144"/>
                </a:lnTo>
                <a:lnTo>
                  <a:pt x="31" y="146"/>
                </a:lnTo>
                <a:lnTo>
                  <a:pt x="36" y="153"/>
                </a:lnTo>
                <a:lnTo>
                  <a:pt x="41" y="160"/>
                </a:lnTo>
                <a:lnTo>
                  <a:pt x="48" y="161"/>
                </a:lnTo>
                <a:lnTo>
                  <a:pt x="53" y="163"/>
                </a:lnTo>
                <a:lnTo>
                  <a:pt x="59" y="163"/>
                </a:lnTo>
                <a:lnTo>
                  <a:pt x="62" y="163"/>
                </a:lnTo>
                <a:lnTo>
                  <a:pt x="64" y="156"/>
                </a:lnTo>
                <a:lnTo>
                  <a:pt x="66" y="149"/>
                </a:lnTo>
                <a:lnTo>
                  <a:pt x="71" y="144"/>
                </a:lnTo>
                <a:lnTo>
                  <a:pt x="74" y="139"/>
                </a:lnTo>
                <a:lnTo>
                  <a:pt x="74" y="138"/>
                </a:lnTo>
                <a:lnTo>
                  <a:pt x="77" y="131"/>
                </a:lnTo>
                <a:lnTo>
                  <a:pt x="78" y="131"/>
                </a:lnTo>
                <a:lnTo>
                  <a:pt x="82" y="124"/>
                </a:lnTo>
                <a:lnTo>
                  <a:pt x="88" y="123"/>
                </a:lnTo>
                <a:lnTo>
                  <a:pt x="94" y="122"/>
                </a:lnTo>
                <a:lnTo>
                  <a:pt x="100" y="122"/>
                </a:lnTo>
                <a:lnTo>
                  <a:pt x="107" y="120"/>
                </a:lnTo>
                <a:lnTo>
                  <a:pt x="113" y="117"/>
                </a:lnTo>
                <a:lnTo>
                  <a:pt x="119" y="113"/>
                </a:lnTo>
                <a:lnTo>
                  <a:pt x="121" y="110"/>
                </a:lnTo>
                <a:lnTo>
                  <a:pt x="126" y="106"/>
                </a:lnTo>
                <a:lnTo>
                  <a:pt x="129" y="105"/>
                </a:lnTo>
                <a:lnTo>
                  <a:pt x="127" y="97"/>
                </a:lnTo>
                <a:lnTo>
                  <a:pt x="129" y="91"/>
                </a:lnTo>
                <a:lnTo>
                  <a:pt x="134" y="83"/>
                </a:lnTo>
                <a:lnTo>
                  <a:pt x="139" y="78"/>
                </a:lnTo>
                <a:lnTo>
                  <a:pt x="139" y="74"/>
                </a:lnTo>
                <a:lnTo>
                  <a:pt x="145" y="68"/>
                </a:lnTo>
                <a:lnTo>
                  <a:pt x="149" y="61"/>
                </a:lnTo>
                <a:lnTo>
                  <a:pt x="149" y="60"/>
                </a:lnTo>
                <a:lnTo>
                  <a:pt x="148" y="53"/>
                </a:lnTo>
                <a:lnTo>
                  <a:pt x="145" y="47"/>
                </a:lnTo>
                <a:lnTo>
                  <a:pt x="143" y="40"/>
                </a:lnTo>
                <a:lnTo>
                  <a:pt x="142" y="40"/>
                </a:lnTo>
                <a:lnTo>
                  <a:pt x="136" y="37"/>
                </a:lnTo>
                <a:lnTo>
                  <a:pt x="129" y="32"/>
                </a:lnTo>
                <a:lnTo>
                  <a:pt x="123" y="25"/>
                </a:lnTo>
                <a:lnTo>
                  <a:pt x="118" y="19"/>
                </a:lnTo>
                <a:lnTo>
                  <a:pt x="115" y="15"/>
                </a:lnTo>
                <a:lnTo>
                  <a:pt x="110" y="9"/>
                </a:lnTo>
                <a:lnTo>
                  <a:pt x="106" y="2"/>
                </a:lnTo>
                <a:lnTo>
                  <a:pt x="104" y="0"/>
                </a:lnTo>
                <a:lnTo>
                  <a:pt x="101" y="0"/>
                </a:lnTo>
                <a:lnTo>
                  <a:pt x="95" y="2"/>
                </a:lnTo>
                <a:lnTo>
                  <a:pt x="92" y="2"/>
                </a:lnTo>
                <a:lnTo>
                  <a:pt x="87" y="4"/>
                </a:lnTo>
                <a:lnTo>
                  <a:pt x="80" y="10"/>
                </a:lnTo>
                <a:lnTo>
                  <a:pt x="79" y="9"/>
                </a:lnTo>
                <a:lnTo>
                  <a:pt x="71" y="11"/>
                </a:lnTo>
                <a:lnTo>
                  <a:pt x="68" y="15"/>
                </a:lnTo>
                <a:lnTo>
                  <a:pt x="63" y="23"/>
                </a:lnTo>
                <a:lnTo>
                  <a:pt x="57" y="23"/>
                </a:lnTo>
                <a:lnTo>
                  <a:pt x="56" y="23"/>
                </a:lnTo>
                <a:lnTo>
                  <a:pt x="51" y="27"/>
                </a:lnTo>
                <a:lnTo>
                  <a:pt x="45" y="28"/>
                </a:lnTo>
                <a:lnTo>
                  <a:pt x="40" y="35"/>
                </a:lnTo>
                <a:lnTo>
                  <a:pt x="38" y="43"/>
                </a:lnTo>
                <a:lnTo>
                  <a:pt x="33" y="49"/>
                </a:lnTo>
                <a:lnTo>
                  <a:pt x="28" y="56"/>
                </a:lnTo>
                <a:lnTo>
                  <a:pt x="28" y="57"/>
                </a:lnTo>
                <a:lnTo>
                  <a:pt x="25" y="64"/>
                </a:lnTo>
                <a:lnTo>
                  <a:pt x="21" y="70"/>
                </a:lnTo>
                <a:lnTo>
                  <a:pt x="16" y="76"/>
                </a:lnTo>
                <a:lnTo>
                  <a:pt x="8" y="78"/>
                </a:lnTo>
                <a:lnTo>
                  <a:pt x="6" y="78"/>
                </a:lnTo>
                <a:lnTo>
                  <a:pt x="5" y="81"/>
                </a:lnTo>
                <a:lnTo>
                  <a:pt x="4" y="82"/>
                </a:lnTo>
                <a:lnTo>
                  <a:pt x="3" y="81"/>
                </a:lnTo>
                <a:lnTo>
                  <a:pt x="1" y="82"/>
                </a:lnTo>
                <a:lnTo>
                  <a:pt x="0" y="8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2" name="Freeform 1657"/>
          <p:cNvSpPr>
            <a:spLocks/>
          </p:cNvSpPr>
          <p:nvPr/>
        </p:nvSpPr>
        <p:spPr bwMode="auto">
          <a:xfrm>
            <a:off x="4881563" y="3116263"/>
            <a:ext cx="168275" cy="111125"/>
          </a:xfrm>
          <a:custGeom>
            <a:avLst/>
            <a:gdLst>
              <a:gd name="T0" fmla="*/ 0 w 356"/>
              <a:gd name="T1" fmla="*/ 0 h 233"/>
              <a:gd name="T2" fmla="*/ 0 w 356"/>
              <a:gd name="T3" fmla="*/ 0 h 233"/>
              <a:gd name="T4" fmla="*/ 0 w 356"/>
              <a:gd name="T5" fmla="*/ 0 h 233"/>
              <a:gd name="T6" fmla="*/ 0 w 356"/>
              <a:gd name="T7" fmla="*/ 0 h 233"/>
              <a:gd name="T8" fmla="*/ 0 w 356"/>
              <a:gd name="T9" fmla="*/ 0 h 233"/>
              <a:gd name="T10" fmla="*/ 0 w 356"/>
              <a:gd name="T11" fmla="*/ 0 h 233"/>
              <a:gd name="T12" fmla="*/ 0 w 356"/>
              <a:gd name="T13" fmla="*/ 0 h 233"/>
              <a:gd name="T14" fmla="*/ 0 w 356"/>
              <a:gd name="T15" fmla="*/ 0 h 233"/>
              <a:gd name="T16" fmla="*/ 0 w 356"/>
              <a:gd name="T17" fmla="*/ 0 h 233"/>
              <a:gd name="T18" fmla="*/ 0 w 356"/>
              <a:gd name="T19" fmla="*/ 0 h 233"/>
              <a:gd name="T20" fmla="*/ 0 w 356"/>
              <a:gd name="T21" fmla="*/ 0 h 233"/>
              <a:gd name="T22" fmla="*/ 0 w 356"/>
              <a:gd name="T23" fmla="*/ 0 h 233"/>
              <a:gd name="T24" fmla="*/ 0 w 356"/>
              <a:gd name="T25" fmla="*/ 0 h 233"/>
              <a:gd name="T26" fmla="*/ 0 w 356"/>
              <a:gd name="T27" fmla="*/ 0 h 233"/>
              <a:gd name="T28" fmla="*/ 0 w 356"/>
              <a:gd name="T29" fmla="*/ 0 h 233"/>
              <a:gd name="T30" fmla="*/ 0 w 356"/>
              <a:gd name="T31" fmla="*/ 0 h 233"/>
              <a:gd name="T32" fmla="*/ 0 w 356"/>
              <a:gd name="T33" fmla="*/ 0 h 233"/>
              <a:gd name="T34" fmla="*/ 0 w 356"/>
              <a:gd name="T35" fmla="*/ 0 h 233"/>
              <a:gd name="T36" fmla="*/ 0 w 356"/>
              <a:gd name="T37" fmla="*/ 0 h 233"/>
              <a:gd name="T38" fmla="*/ 0 w 356"/>
              <a:gd name="T39" fmla="*/ 0 h 233"/>
              <a:gd name="T40" fmla="*/ 0 w 356"/>
              <a:gd name="T41" fmla="*/ 0 h 233"/>
              <a:gd name="T42" fmla="*/ 0 w 356"/>
              <a:gd name="T43" fmla="*/ 0 h 233"/>
              <a:gd name="T44" fmla="*/ 0 w 356"/>
              <a:gd name="T45" fmla="*/ 0 h 233"/>
              <a:gd name="T46" fmla="*/ 0 w 356"/>
              <a:gd name="T47" fmla="*/ 0 h 233"/>
              <a:gd name="T48" fmla="*/ 0 w 356"/>
              <a:gd name="T49" fmla="*/ 0 h 233"/>
              <a:gd name="T50" fmla="*/ 0 w 356"/>
              <a:gd name="T51" fmla="*/ 0 h 233"/>
              <a:gd name="T52" fmla="*/ 0 w 356"/>
              <a:gd name="T53" fmla="*/ 0 h 233"/>
              <a:gd name="T54" fmla="*/ 0 w 356"/>
              <a:gd name="T55" fmla="*/ 0 h 233"/>
              <a:gd name="T56" fmla="*/ 0 w 356"/>
              <a:gd name="T57" fmla="*/ 0 h 233"/>
              <a:gd name="T58" fmla="*/ 0 w 356"/>
              <a:gd name="T59" fmla="*/ 0 h 233"/>
              <a:gd name="T60" fmla="*/ 0 w 356"/>
              <a:gd name="T61" fmla="*/ 0 h 233"/>
              <a:gd name="T62" fmla="*/ 0 w 356"/>
              <a:gd name="T63" fmla="*/ 0 h 233"/>
              <a:gd name="T64" fmla="*/ 0 w 356"/>
              <a:gd name="T65" fmla="*/ 0 h 233"/>
              <a:gd name="T66" fmla="*/ 0 w 356"/>
              <a:gd name="T67" fmla="*/ 0 h 233"/>
              <a:gd name="T68" fmla="*/ 0 w 356"/>
              <a:gd name="T69" fmla="*/ 0 h 233"/>
              <a:gd name="T70" fmla="*/ 0 w 356"/>
              <a:gd name="T71" fmla="*/ 0 h 233"/>
              <a:gd name="T72" fmla="*/ 0 w 356"/>
              <a:gd name="T73" fmla="*/ 0 h 233"/>
              <a:gd name="T74" fmla="*/ 0 w 356"/>
              <a:gd name="T75" fmla="*/ 0 h 233"/>
              <a:gd name="T76" fmla="*/ 0 w 356"/>
              <a:gd name="T77" fmla="*/ 0 h 233"/>
              <a:gd name="T78" fmla="*/ 0 w 356"/>
              <a:gd name="T79" fmla="*/ 0 h 233"/>
              <a:gd name="T80" fmla="*/ 0 w 356"/>
              <a:gd name="T81" fmla="*/ 0 h 233"/>
              <a:gd name="T82" fmla="*/ 0 w 356"/>
              <a:gd name="T83" fmla="*/ 0 h 233"/>
              <a:gd name="T84" fmla="*/ 0 w 356"/>
              <a:gd name="T85" fmla="*/ 0 h 233"/>
              <a:gd name="T86" fmla="*/ 0 w 356"/>
              <a:gd name="T87" fmla="*/ 0 h 233"/>
              <a:gd name="T88" fmla="*/ 0 w 356"/>
              <a:gd name="T89" fmla="*/ 0 h 233"/>
              <a:gd name="T90" fmla="*/ 0 w 356"/>
              <a:gd name="T91" fmla="*/ 0 h 233"/>
              <a:gd name="T92" fmla="*/ 0 w 356"/>
              <a:gd name="T93" fmla="*/ 0 h 233"/>
              <a:gd name="T94" fmla="*/ 0 w 356"/>
              <a:gd name="T95" fmla="*/ 0 h 233"/>
              <a:gd name="T96" fmla="*/ 0 w 356"/>
              <a:gd name="T97" fmla="*/ 0 h 233"/>
              <a:gd name="T98" fmla="*/ 0 w 356"/>
              <a:gd name="T99" fmla="*/ 0 h 233"/>
              <a:gd name="T100" fmla="*/ 0 w 356"/>
              <a:gd name="T101" fmla="*/ 0 h 233"/>
              <a:gd name="T102" fmla="*/ 0 w 356"/>
              <a:gd name="T103" fmla="*/ 0 h 233"/>
              <a:gd name="T104" fmla="*/ 0 w 356"/>
              <a:gd name="T105" fmla="*/ 0 h 233"/>
              <a:gd name="T106" fmla="*/ 0 w 356"/>
              <a:gd name="T107" fmla="*/ 0 h 233"/>
              <a:gd name="T108" fmla="*/ 0 w 356"/>
              <a:gd name="T109" fmla="*/ 0 h 233"/>
              <a:gd name="T110" fmla="*/ 0 w 356"/>
              <a:gd name="T111" fmla="*/ 0 h 233"/>
              <a:gd name="T112" fmla="*/ 0 w 356"/>
              <a:gd name="T113" fmla="*/ 0 h 233"/>
              <a:gd name="T114" fmla="*/ 0 w 356"/>
              <a:gd name="T115" fmla="*/ 0 h 233"/>
              <a:gd name="T116" fmla="*/ 0 w 356"/>
              <a:gd name="T117" fmla="*/ 0 h 233"/>
              <a:gd name="T118" fmla="*/ 0 w 356"/>
              <a:gd name="T119" fmla="*/ 0 h 233"/>
              <a:gd name="T120" fmla="*/ 0 w 356"/>
              <a:gd name="T121" fmla="*/ 0 h 23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6"/>
              <a:gd name="T184" fmla="*/ 0 h 233"/>
              <a:gd name="T185" fmla="*/ 356 w 356"/>
              <a:gd name="T186" fmla="*/ 233 h 23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6" h="233">
                <a:moveTo>
                  <a:pt x="0" y="34"/>
                </a:moveTo>
                <a:lnTo>
                  <a:pt x="0" y="28"/>
                </a:lnTo>
                <a:lnTo>
                  <a:pt x="2" y="22"/>
                </a:lnTo>
                <a:lnTo>
                  <a:pt x="7" y="15"/>
                </a:lnTo>
                <a:lnTo>
                  <a:pt x="8" y="14"/>
                </a:lnTo>
                <a:lnTo>
                  <a:pt x="13" y="7"/>
                </a:lnTo>
                <a:lnTo>
                  <a:pt x="15" y="0"/>
                </a:lnTo>
                <a:lnTo>
                  <a:pt x="16" y="0"/>
                </a:lnTo>
                <a:lnTo>
                  <a:pt x="28" y="8"/>
                </a:lnTo>
                <a:lnTo>
                  <a:pt x="34" y="9"/>
                </a:lnTo>
                <a:lnTo>
                  <a:pt x="35" y="15"/>
                </a:lnTo>
                <a:lnTo>
                  <a:pt x="33" y="17"/>
                </a:lnTo>
                <a:lnTo>
                  <a:pt x="30" y="17"/>
                </a:lnTo>
                <a:lnTo>
                  <a:pt x="28" y="19"/>
                </a:lnTo>
                <a:lnTo>
                  <a:pt x="28" y="21"/>
                </a:lnTo>
                <a:lnTo>
                  <a:pt x="27" y="22"/>
                </a:lnTo>
                <a:lnTo>
                  <a:pt x="27" y="25"/>
                </a:lnTo>
                <a:lnTo>
                  <a:pt x="26" y="25"/>
                </a:lnTo>
                <a:lnTo>
                  <a:pt x="27" y="28"/>
                </a:lnTo>
                <a:lnTo>
                  <a:pt x="31" y="31"/>
                </a:lnTo>
                <a:lnTo>
                  <a:pt x="33" y="31"/>
                </a:lnTo>
                <a:lnTo>
                  <a:pt x="35" y="32"/>
                </a:lnTo>
                <a:lnTo>
                  <a:pt x="38" y="32"/>
                </a:lnTo>
                <a:lnTo>
                  <a:pt x="41" y="32"/>
                </a:lnTo>
                <a:lnTo>
                  <a:pt x="46" y="31"/>
                </a:lnTo>
                <a:lnTo>
                  <a:pt x="48" y="30"/>
                </a:lnTo>
                <a:lnTo>
                  <a:pt x="51" y="30"/>
                </a:lnTo>
                <a:lnTo>
                  <a:pt x="57" y="30"/>
                </a:lnTo>
                <a:lnTo>
                  <a:pt x="60" y="28"/>
                </a:lnTo>
                <a:lnTo>
                  <a:pt x="63" y="30"/>
                </a:lnTo>
                <a:lnTo>
                  <a:pt x="64" y="30"/>
                </a:lnTo>
                <a:lnTo>
                  <a:pt x="66" y="31"/>
                </a:lnTo>
                <a:lnTo>
                  <a:pt x="73" y="33"/>
                </a:lnTo>
                <a:lnTo>
                  <a:pt x="76" y="32"/>
                </a:lnTo>
                <a:lnTo>
                  <a:pt x="79" y="32"/>
                </a:lnTo>
                <a:lnTo>
                  <a:pt x="82" y="34"/>
                </a:lnTo>
                <a:lnTo>
                  <a:pt x="85" y="35"/>
                </a:lnTo>
                <a:lnTo>
                  <a:pt x="90" y="36"/>
                </a:lnTo>
                <a:lnTo>
                  <a:pt x="94" y="39"/>
                </a:lnTo>
                <a:lnTo>
                  <a:pt x="97" y="40"/>
                </a:lnTo>
                <a:lnTo>
                  <a:pt x="100" y="41"/>
                </a:lnTo>
                <a:lnTo>
                  <a:pt x="103" y="42"/>
                </a:lnTo>
                <a:lnTo>
                  <a:pt x="109" y="41"/>
                </a:lnTo>
                <a:lnTo>
                  <a:pt x="112" y="41"/>
                </a:lnTo>
                <a:lnTo>
                  <a:pt x="115" y="40"/>
                </a:lnTo>
                <a:lnTo>
                  <a:pt x="119" y="38"/>
                </a:lnTo>
                <a:lnTo>
                  <a:pt x="121" y="35"/>
                </a:lnTo>
                <a:lnTo>
                  <a:pt x="125" y="36"/>
                </a:lnTo>
                <a:lnTo>
                  <a:pt x="131" y="39"/>
                </a:lnTo>
                <a:lnTo>
                  <a:pt x="133" y="39"/>
                </a:lnTo>
                <a:lnTo>
                  <a:pt x="139" y="40"/>
                </a:lnTo>
                <a:lnTo>
                  <a:pt x="140" y="40"/>
                </a:lnTo>
                <a:lnTo>
                  <a:pt x="146" y="39"/>
                </a:lnTo>
                <a:lnTo>
                  <a:pt x="150" y="39"/>
                </a:lnTo>
                <a:lnTo>
                  <a:pt x="151" y="40"/>
                </a:lnTo>
                <a:lnTo>
                  <a:pt x="156" y="42"/>
                </a:lnTo>
                <a:lnTo>
                  <a:pt x="163" y="42"/>
                </a:lnTo>
                <a:lnTo>
                  <a:pt x="168" y="43"/>
                </a:lnTo>
                <a:lnTo>
                  <a:pt x="171" y="47"/>
                </a:lnTo>
                <a:lnTo>
                  <a:pt x="176" y="47"/>
                </a:lnTo>
                <a:lnTo>
                  <a:pt x="178" y="46"/>
                </a:lnTo>
                <a:lnTo>
                  <a:pt x="180" y="44"/>
                </a:lnTo>
                <a:lnTo>
                  <a:pt x="183" y="44"/>
                </a:lnTo>
                <a:lnTo>
                  <a:pt x="186" y="43"/>
                </a:lnTo>
                <a:lnTo>
                  <a:pt x="189" y="42"/>
                </a:lnTo>
                <a:lnTo>
                  <a:pt x="193" y="41"/>
                </a:lnTo>
                <a:lnTo>
                  <a:pt x="197" y="36"/>
                </a:lnTo>
                <a:lnTo>
                  <a:pt x="200" y="34"/>
                </a:lnTo>
                <a:lnTo>
                  <a:pt x="202" y="32"/>
                </a:lnTo>
                <a:lnTo>
                  <a:pt x="203" y="31"/>
                </a:lnTo>
                <a:lnTo>
                  <a:pt x="205" y="27"/>
                </a:lnTo>
                <a:lnTo>
                  <a:pt x="207" y="26"/>
                </a:lnTo>
                <a:lnTo>
                  <a:pt x="209" y="25"/>
                </a:lnTo>
                <a:lnTo>
                  <a:pt x="210" y="23"/>
                </a:lnTo>
                <a:lnTo>
                  <a:pt x="211" y="23"/>
                </a:lnTo>
                <a:lnTo>
                  <a:pt x="216" y="18"/>
                </a:lnTo>
                <a:lnTo>
                  <a:pt x="217" y="18"/>
                </a:lnTo>
                <a:lnTo>
                  <a:pt x="219" y="17"/>
                </a:lnTo>
                <a:lnTo>
                  <a:pt x="220" y="17"/>
                </a:lnTo>
                <a:lnTo>
                  <a:pt x="222" y="16"/>
                </a:lnTo>
                <a:lnTo>
                  <a:pt x="224" y="15"/>
                </a:lnTo>
                <a:lnTo>
                  <a:pt x="227" y="15"/>
                </a:lnTo>
                <a:lnTo>
                  <a:pt x="230" y="14"/>
                </a:lnTo>
                <a:lnTo>
                  <a:pt x="231" y="14"/>
                </a:lnTo>
                <a:lnTo>
                  <a:pt x="235" y="14"/>
                </a:lnTo>
                <a:lnTo>
                  <a:pt x="241" y="13"/>
                </a:lnTo>
                <a:lnTo>
                  <a:pt x="242" y="13"/>
                </a:lnTo>
                <a:lnTo>
                  <a:pt x="246" y="10"/>
                </a:lnTo>
                <a:lnTo>
                  <a:pt x="249" y="10"/>
                </a:lnTo>
                <a:lnTo>
                  <a:pt x="256" y="8"/>
                </a:lnTo>
                <a:lnTo>
                  <a:pt x="258" y="7"/>
                </a:lnTo>
                <a:lnTo>
                  <a:pt x="265" y="6"/>
                </a:lnTo>
                <a:lnTo>
                  <a:pt x="268" y="6"/>
                </a:lnTo>
                <a:lnTo>
                  <a:pt x="271" y="8"/>
                </a:lnTo>
                <a:lnTo>
                  <a:pt x="277" y="7"/>
                </a:lnTo>
                <a:lnTo>
                  <a:pt x="278" y="8"/>
                </a:lnTo>
                <a:lnTo>
                  <a:pt x="285" y="14"/>
                </a:lnTo>
                <a:lnTo>
                  <a:pt x="291" y="16"/>
                </a:lnTo>
                <a:lnTo>
                  <a:pt x="297" y="15"/>
                </a:lnTo>
                <a:lnTo>
                  <a:pt x="302" y="18"/>
                </a:lnTo>
                <a:lnTo>
                  <a:pt x="309" y="21"/>
                </a:lnTo>
                <a:lnTo>
                  <a:pt x="316" y="17"/>
                </a:lnTo>
                <a:lnTo>
                  <a:pt x="319" y="24"/>
                </a:lnTo>
                <a:lnTo>
                  <a:pt x="324" y="31"/>
                </a:lnTo>
                <a:lnTo>
                  <a:pt x="336" y="35"/>
                </a:lnTo>
                <a:lnTo>
                  <a:pt x="342" y="36"/>
                </a:lnTo>
                <a:lnTo>
                  <a:pt x="349" y="36"/>
                </a:lnTo>
                <a:lnTo>
                  <a:pt x="355" y="36"/>
                </a:lnTo>
                <a:lnTo>
                  <a:pt x="355" y="43"/>
                </a:lnTo>
                <a:lnTo>
                  <a:pt x="356" y="50"/>
                </a:lnTo>
                <a:lnTo>
                  <a:pt x="356" y="57"/>
                </a:lnTo>
                <a:lnTo>
                  <a:pt x="352" y="64"/>
                </a:lnTo>
                <a:lnTo>
                  <a:pt x="346" y="64"/>
                </a:lnTo>
                <a:lnTo>
                  <a:pt x="339" y="63"/>
                </a:lnTo>
                <a:lnTo>
                  <a:pt x="333" y="64"/>
                </a:lnTo>
                <a:lnTo>
                  <a:pt x="328" y="71"/>
                </a:lnTo>
                <a:lnTo>
                  <a:pt x="326" y="78"/>
                </a:lnTo>
                <a:lnTo>
                  <a:pt x="321" y="80"/>
                </a:lnTo>
                <a:lnTo>
                  <a:pt x="321" y="87"/>
                </a:lnTo>
                <a:lnTo>
                  <a:pt x="320" y="94"/>
                </a:lnTo>
                <a:lnTo>
                  <a:pt x="321" y="100"/>
                </a:lnTo>
                <a:lnTo>
                  <a:pt x="321" y="107"/>
                </a:lnTo>
                <a:lnTo>
                  <a:pt x="320" y="107"/>
                </a:lnTo>
                <a:lnTo>
                  <a:pt x="321" y="114"/>
                </a:lnTo>
                <a:lnTo>
                  <a:pt x="316" y="118"/>
                </a:lnTo>
                <a:lnTo>
                  <a:pt x="309" y="123"/>
                </a:lnTo>
                <a:lnTo>
                  <a:pt x="308" y="130"/>
                </a:lnTo>
                <a:lnTo>
                  <a:pt x="302" y="130"/>
                </a:lnTo>
                <a:lnTo>
                  <a:pt x="297" y="136"/>
                </a:lnTo>
                <a:lnTo>
                  <a:pt x="304" y="138"/>
                </a:lnTo>
                <a:lnTo>
                  <a:pt x="309" y="142"/>
                </a:lnTo>
                <a:lnTo>
                  <a:pt x="316" y="147"/>
                </a:lnTo>
                <a:lnTo>
                  <a:pt x="317" y="154"/>
                </a:lnTo>
                <a:lnTo>
                  <a:pt x="322" y="160"/>
                </a:lnTo>
                <a:lnTo>
                  <a:pt x="328" y="165"/>
                </a:lnTo>
                <a:lnTo>
                  <a:pt x="333" y="173"/>
                </a:lnTo>
                <a:lnTo>
                  <a:pt x="332" y="175"/>
                </a:lnTo>
                <a:lnTo>
                  <a:pt x="327" y="175"/>
                </a:lnTo>
                <a:lnTo>
                  <a:pt x="321" y="177"/>
                </a:lnTo>
                <a:lnTo>
                  <a:pt x="315" y="175"/>
                </a:lnTo>
                <a:lnTo>
                  <a:pt x="308" y="178"/>
                </a:lnTo>
                <a:lnTo>
                  <a:pt x="302" y="177"/>
                </a:lnTo>
                <a:lnTo>
                  <a:pt x="300" y="175"/>
                </a:lnTo>
                <a:lnTo>
                  <a:pt x="295" y="169"/>
                </a:lnTo>
                <a:lnTo>
                  <a:pt x="289" y="165"/>
                </a:lnTo>
                <a:lnTo>
                  <a:pt x="283" y="168"/>
                </a:lnTo>
                <a:lnTo>
                  <a:pt x="276" y="167"/>
                </a:lnTo>
                <a:lnTo>
                  <a:pt x="273" y="170"/>
                </a:lnTo>
                <a:lnTo>
                  <a:pt x="272" y="173"/>
                </a:lnTo>
                <a:lnTo>
                  <a:pt x="266" y="175"/>
                </a:lnTo>
                <a:lnTo>
                  <a:pt x="260" y="177"/>
                </a:lnTo>
                <a:lnTo>
                  <a:pt x="254" y="175"/>
                </a:lnTo>
                <a:lnTo>
                  <a:pt x="249" y="179"/>
                </a:lnTo>
                <a:lnTo>
                  <a:pt x="250" y="181"/>
                </a:lnTo>
                <a:lnTo>
                  <a:pt x="250" y="185"/>
                </a:lnTo>
                <a:lnTo>
                  <a:pt x="243" y="187"/>
                </a:lnTo>
                <a:lnTo>
                  <a:pt x="238" y="189"/>
                </a:lnTo>
                <a:lnTo>
                  <a:pt x="238" y="195"/>
                </a:lnTo>
                <a:lnTo>
                  <a:pt x="239" y="196"/>
                </a:lnTo>
                <a:lnTo>
                  <a:pt x="233" y="195"/>
                </a:lnTo>
                <a:lnTo>
                  <a:pt x="231" y="194"/>
                </a:lnTo>
                <a:lnTo>
                  <a:pt x="228" y="193"/>
                </a:lnTo>
                <a:lnTo>
                  <a:pt x="223" y="200"/>
                </a:lnTo>
                <a:lnTo>
                  <a:pt x="228" y="207"/>
                </a:lnTo>
                <a:lnTo>
                  <a:pt x="229" y="213"/>
                </a:lnTo>
                <a:lnTo>
                  <a:pt x="230" y="220"/>
                </a:lnTo>
                <a:lnTo>
                  <a:pt x="224" y="225"/>
                </a:lnTo>
                <a:lnTo>
                  <a:pt x="217" y="226"/>
                </a:lnTo>
                <a:lnTo>
                  <a:pt x="214" y="227"/>
                </a:lnTo>
                <a:lnTo>
                  <a:pt x="208" y="226"/>
                </a:lnTo>
                <a:lnTo>
                  <a:pt x="202" y="228"/>
                </a:lnTo>
                <a:lnTo>
                  <a:pt x="196" y="226"/>
                </a:lnTo>
                <a:lnTo>
                  <a:pt x="189" y="229"/>
                </a:lnTo>
                <a:lnTo>
                  <a:pt x="187" y="229"/>
                </a:lnTo>
                <a:lnTo>
                  <a:pt x="181" y="233"/>
                </a:lnTo>
                <a:lnTo>
                  <a:pt x="176" y="232"/>
                </a:lnTo>
                <a:lnTo>
                  <a:pt x="173" y="228"/>
                </a:lnTo>
                <a:lnTo>
                  <a:pt x="168" y="225"/>
                </a:lnTo>
                <a:lnTo>
                  <a:pt x="162" y="221"/>
                </a:lnTo>
                <a:lnTo>
                  <a:pt x="157" y="220"/>
                </a:lnTo>
                <a:lnTo>
                  <a:pt x="151" y="224"/>
                </a:lnTo>
                <a:lnTo>
                  <a:pt x="148" y="224"/>
                </a:lnTo>
                <a:lnTo>
                  <a:pt x="137" y="213"/>
                </a:lnTo>
                <a:lnTo>
                  <a:pt x="133" y="208"/>
                </a:lnTo>
                <a:lnTo>
                  <a:pt x="127" y="209"/>
                </a:lnTo>
                <a:lnTo>
                  <a:pt x="121" y="209"/>
                </a:lnTo>
                <a:lnTo>
                  <a:pt x="115" y="209"/>
                </a:lnTo>
                <a:lnTo>
                  <a:pt x="111" y="209"/>
                </a:lnTo>
                <a:lnTo>
                  <a:pt x="105" y="215"/>
                </a:lnTo>
                <a:lnTo>
                  <a:pt x="100" y="217"/>
                </a:lnTo>
                <a:lnTo>
                  <a:pt x="94" y="217"/>
                </a:lnTo>
                <a:lnTo>
                  <a:pt x="88" y="220"/>
                </a:lnTo>
                <a:lnTo>
                  <a:pt x="82" y="221"/>
                </a:lnTo>
                <a:lnTo>
                  <a:pt x="80" y="221"/>
                </a:lnTo>
                <a:lnTo>
                  <a:pt x="74" y="220"/>
                </a:lnTo>
                <a:lnTo>
                  <a:pt x="68" y="221"/>
                </a:lnTo>
                <a:lnTo>
                  <a:pt x="67" y="221"/>
                </a:lnTo>
                <a:lnTo>
                  <a:pt x="66" y="223"/>
                </a:lnTo>
                <a:lnTo>
                  <a:pt x="61" y="221"/>
                </a:lnTo>
                <a:lnTo>
                  <a:pt x="55" y="226"/>
                </a:lnTo>
                <a:lnTo>
                  <a:pt x="49" y="226"/>
                </a:lnTo>
                <a:lnTo>
                  <a:pt x="43" y="225"/>
                </a:lnTo>
                <a:lnTo>
                  <a:pt x="44" y="220"/>
                </a:lnTo>
                <a:lnTo>
                  <a:pt x="43" y="213"/>
                </a:lnTo>
                <a:lnTo>
                  <a:pt x="43" y="211"/>
                </a:lnTo>
                <a:lnTo>
                  <a:pt x="43" y="204"/>
                </a:lnTo>
                <a:lnTo>
                  <a:pt x="46" y="197"/>
                </a:lnTo>
                <a:lnTo>
                  <a:pt x="43" y="191"/>
                </a:lnTo>
                <a:lnTo>
                  <a:pt x="39" y="185"/>
                </a:lnTo>
                <a:lnTo>
                  <a:pt x="38" y="183"/>
                </a:lnTo>
                <a:lnTo>
                  <a:pt x="36" y="176"/>
                </a:lnTo>
                <a:lnTo>
                  <a:pt x="35" y="173"/>
                </a:lnTo>
                <a:lnTo>
                  <a:pt x="29" y="170"/>
                </a:lnTo>
                <a:lnTo>
                  <a:pt x="23" y="168"/>
                </a:lnTo>
                <a:lnTo>
                  <a:pt x="18" y="163"/>
                </a:lnTo>
                <a:lnTo>
                  <a:pt x="15" y="160"/>
                </a:lnTo>
                <a:lnTo>
                  <a:pt x="10" y="155"/>
                </a:lnTo>
                <a:lnTo>
                  <a:pt x="5" y="148"/>
                </a:lnTo>
                <a:lnTo>
                  <a:pt x="11" y="144"/>
                </a:lnTo>
                <a:lnTo>
                  <a:pt x="15" y="142"/>
                </a:lnTo>
                <a:lnTo>
                  <a:pt x="16" y="134"/>
                </a:lnTo>
                <a:lnTo>
                  <a:pt x="9" y="129"/>
                </a:lnTo>
                <a:lnTo>
                  <a:pt x="9" y="124"/>
                </a:lnTo>
                <a:lnTo>
                  <a:pt x="10" y="118"/>
                </a:lnTo>
                <a:lnTo>
                  <a:pt x="8" y="112"/>
                </a:lnTo>
                <a:lnTo>
                  <a:pt x="8" y="111"/>
                </a:lnTo>
                <a:lnTo>
                  <a:pt x="7" y="110"/>
                </a:lnTo>
                <a:lnTo>
                  <a:pt x="11" y="106"/>
                </a:lnTo>
                <a:lnTo>
                  <a:pt x="18" y="104"/>
                </a:lnTo>
                <a:lnTo>
                  <a:pt x="24" y="104"/>
                </a:lnTo>
                <a:lnTo>
                  <a:pt x="27" y="97"/>
                </a:lnTo>
                <a:lnTo>
                  <a:pt x="30" y="96"/>
                </a:lnTo>
                <a:lnTo>
                  <a:pt x="34" y="89"/>
                </a:lnTo>
                <a:lnTo>
                  <a:pt x="38" y="82"/>
                </a:lnTo>
                <a:lnTo>
                  <a:pt x="38" y="81"/>
                </a:lnTo>
                <a:lnTo>
                  <a:pt x="35" y="79"/>
                </a:lnTo>
                <a:lnTo>
                  <a:pt x="29" y="73"/>
                </a:lnTo>
                <a:lnTo>
                  <a:pt x="24" y="65"/>
                </a:lnTo>
                <a:lnTo>
                  <a:pt x="20" y="64"/>
                </a:lnTo>
                <a:lnTo>
                  <a:pt x="14" y="60"/>
                </a:lnTo>
                <a:lnTo>
                  <a:pt x="8" y="54"/>
                </a:lnTo>
                <a:lnTo>
                  <a:pt x="7" y="47"/>
                </a:lnTo>
                <a:lnTo>
                  <a:pt x="3" y="41"/>
                </a:lnTo>
                <a:lnTo>
                  <a:pt x="0" y="3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3" name="Freeform 1658"/>
          <p:cNvSpPr>
            <a:spLocks/>
          </p:cNvSpPr>
          <p:nvPr/>
        </p:nvSpPr>
        <p:spPr bwMode="auto">
          <a:xfrm>
            <a:off x="5116513" y="4841875"/>
            <a:ext cx="55562" cy="80963"/>
          </a:xfrm>
          <a:custGeom>
            <a:avLst/>
            <a:gdLst>
              <a:gd name="T0" fmla="*/ 0 w 115"/>
              <a:gd name="T1" fmla="*/ 0 h 169"/>
              <a:gd name="T2" fmla="*/ 0 w 115"/>
              <a:gd name="T3" fmla="*/ 0 h 169"/>
              <a:gd name="T4" fmla="*/ 0 w 115"/>
              <a:gd name="T5" fmla="*/ 0 h 169"/>
              <a:gd name="T6" fmla="*/ 0 w 115"/>
              <a:gd name="T7" fmla="*/ 0 h 169"/>
              <a:gd name="T8" fmla="*/ 0 w 115"/>
              <a:gd name="T9" fmla="*/ 0 h 169"/>
              <a:gd name="T10" fmla="*/ 0 w 115"/>
              <a:gd name="T11" fmla="*/ 0 h 169"/>
              <a:gd name="T12" fmla="*/ 0 w 115"/>
              <a:gd name="T13" fmla="*/ 0 h 169"/>
              <a:gd name="T14" fmla="*/ 0 w 115"/>
              <a:gd name="T15" fmla="*/ 0 h 169"/>
              <a:gd name="T16" fmla="*/ 0 w 115"/>
              <a:gd name="T17" fmla="*/ 0 h 169"/>
              <a:gd name="T18" fmla="*/ 0 w 115"/>
              <a:gd name="T19" fmla="*/ 0 h 169"/>
              <a:gd name="T20" fmla="*/ 0 w 115"/>
              <a:gd name="T21" fmla="*/ 0 h 169"/>
              <a:gd name="T22" fmla="*/ 0 w 115"/>
              <a:gd name="T23" fmla="*/ 0 h 169"/>
              <a:gd name="T24" fmla="*/ 0 w 115"/>
              <a:gd name="T25" fmla="*/ 0 h 169"/>
              <a:gd name="T26" fmla="*/ 0 w 115"/>
              <a:gd name="T27" fmla="*/ 0 h 169"/>
              <a:gd name="T28" fmla="*/ 0 w 115"/>
              <a:gd name="T29" fmla="*/ 0 h 169"/>
              <a:gd name="T30" fmla="*/ 0 w 115"/>
              <a:gd name="T31" fmla="*/ 0 h 169"/>
              <a:gd name="T32" fmla="*/ 0 w 115"/>
              <a:gd name="T33" fmla="*/ 0 h 169"/>
              <a:gd name="T34" fmla="*/ 0 w 115"/>
              <a:gd name="T35" fmla="*/ 0 h 169"/>
              <a:gd name="T36" fmla="*/ 0 w 115"/>
              <a:gd name="T37" fmla="*/ 0 h 169"/>
              <a:gd name="T38" fmla="*/ 0 w 115"/>
              <a:gd name="T39" fmla="*/ 0 h 169"/>
              <a:gd name="T40" fmla="*/ 0 w 115"/>
              <a:gd name="T41" fmla="*/ 0 h 169"/>
              <a:gd name="T42" fmla="*/ 0 w 115"/>
              <a:gd name="T43" fmla="*/ 0 h 169"/>
              <a:gd name="T44" fmla="*/ 0 w 115"/>
              <a:gd name="T45" fmla="*/ 0 h 169"/>
              <a:gd name="T46" fmla="*/ 0 w 115"/>
              <a:gd name="T47" fmla="*/ 0 h 169"/>
              <a:gd name="T48" fmla="*/ 0 w 115"/>
              <a:gd name="T49" fmla="*/ 0 h 169"/>
              <a:gd name="T50" fmla="*/ 0 w 115"/>
              <a:gd name="T51" fmla="*/ 0 h 169"/>
              <a:gd name="T52" fmla="*/ 0 w 115"/>
              <a:gd name="T53" fmla="*/ 0 h 169"/>
              <a:gd name="T54" fmla="*/ 0 w 115"/>
              <a:gd name="T55" fmla="*/ 0 h 169"/>
              <a:gd name="T56" fmla="*/ 0 w 115"/>
              <a:gd name="T57" fmla="*/ 0 h 169"/>
              <a:gd name="T58" fmla="*/ 0 w 115"/>
              <a:gd name="T59" fmla="*/ 0 h 169"/>
              <a:gd name="T60" fmla="*/ 0 w 115"/>
              <a:gd name="T61" fmla="*/ 0 h 169"/>
              <a:gd name="T62" fmla="*/ 0 w 115"/>
              <a:gd name="T63" fmla="*/ 0 h 169"/>
              <a:gd name="T64" fmla="*/ 0 w 115"/>
              <a:gd name="T65" fmla="*/ 0 h 169"/>
              <a:gd name="T66" fmla="*/ 0 w 115"/>
              <a:gd name="T67" fmla="*/ 0 h 169"/>
              <a:gd name="T68" fmla="*/ 0 w 115"/>
              <a:gd name="T69" fmla="*/ 0 h 169"/>
              <a:gd name="T70" fmla="*/ 0 w 115"/>
              <a:gd name="T71" fmla="*/ 0 h 169"/>
              <a:gd name="T72" fmla="*/ 0 w 115"/>
              <a:gd name="T73" fmla="*/ 0 h 169"/>
              <a:gd name="T74" fmla="*/ 0 w 115"/>
              <a:gd name="T75" fmla="*/ 0 h 169"/>
              <a:gd name="T76" fmla="*/ 0 w 115"/>
              <a:gd name="T77" fmla="*/ 0 h 169"/>
              <a:gd name="T78" fmla="*/ 0 w 115"/>
              <a:gd name="T79" fmla="*/ 0 h 169"/>
              <a:gd name="T80" fmla="*/ 0 w 115"/>
              <a:gd name="T81" fmla="*/ 0 h 169"/>
              <a:gd name="T82" fmla="*/ 0 w 115"/>
              <a:gd name="T83" fmla="*/ 0 h 169"/>
              <a:gd name="T84" fmla="*/ 0 w 115"/>
              <a:gd name="T85" fmla="*/ 0 h 1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5"/>
              <a:gd name="T130" fmla="*/ 0 h 169"/>
              <a:gd name="T131" fmla="*/ 115 w 115"/>
              <a:gd name="T132" fmla="*/ 169 h 1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5" h="169">
                <a:moveTo>
                  <a:pt x="0" y="35"/>
                </a:moveTo>
                <a:lnTo>
                  <a:pt x="1" y="33"/>
                </a:lnTo>
                <a:lnTo>
                  <a:pt x="1" y="27"/>
                </a:lnTo>
                <a:lnTo>
                  <a:pt x="7" y="22"/>
                </a:lnTo>
                <a:lnTo>
                  <a:pt x="13" y="25"/>
                </a:lnTo>
                <a:lnTo>
                  <a:pt x="19" y="31"/>
                </a:lnTo>
                <a:lnTo>
                  <a:pt x="20" y="38"/>
                </a:lnTo>
                <a:lnTo>
                  <a:pt x="27" y="39"/>
                </a:lnTo>
                <a:lnTo>
                  <a:pt x="32" y="40"/>
                </a:lnTo>
                <a:lnTo>
                  <a:pt x="34" y="39"/>
                </a:lnTo>
                <a:lnTo>
                  <a:pt x="40" y="38"/>
                </a:lnTo>
                <a:lnTo>
                  <a:pt x="46" y="36"/>
                </a:lnTo>
                <a:lnTo>
                  <a:pt x="52" y="35"/>
                </a:lnTo>
                <a:lnTo>
                  <a:pt x="56" y="28"/>
                </a:lnTo>
                <a:lnTo>
                  <a:pt x="56" y="21"/>
                </a:lnTo>
                <a:lnTo>
                  <a:pt x="58" y="14"/>
                </a:lnTo>
                <a:lnTo>
                  <a:pt x="58" y="8"/>
                </a:lnTo>
                <a:lnTo>
                  <a:pt x="58" y="0"/>
                </a:lnTo>
                <a:lnTo>
                  <a:pt x="59" y="0"/>
                </a:lnTo>
                <a:lnTo>
                  <a:pt x="61" y="3"/>
                </a:lnTo>
                <a:lnTo>
                  <a:pt x="62" y="3"/>
                </a:lnTo>
                <a:lnTo>
                  <a:pt x="67" y="8"/>
                </a:lnTo>
                <a:lnTo>
                  <a:pt x="71" y="9"/>
                </a:lnTo>
                <a:lnTo>
                  <a:pt x="75" y="3"/>
                </a:lnTo>
                <a:lnTo>
                  <a:pt x="79" y="4"/>
                </a:lnTo>
                <a:lnTo>
                  <a:pt x="84" y="1"/>
                </a:lnTo>
                <a:lnTo>
                  <a:pt x="90" y="1"/>
                </a:lnTo>
                <a:lnTo>
                  <a:pt x="96" y="7"/>
                </a:lnTo>
                <a:lnTo>
                  <a:pt x="98" y="7"/>
                </a:lnTo>
                <a:lnTo>
                  <a:pt x="94" y="14"/>
                </a:lnTo>
                <a:lnTo>
                  <a:pt x="92" y="21"/>
                </a:lnTo>
                <a:lnTo>
                  <a:pt x="88" y="28"/>
                </a:lnTo>
                <a:lnTo>
                  <a:pt x="94" y="27"/>
                </a:lnTo>
                <a:lnTo>
                  <a:pt x="93" y="30"/>
                </a:lnTo>
                <a:lnTo>
                  <a:pt x="90" y="37"/>
                </a:lnTo>
                <a:lnTo>
                  <a:pt x="88" y="44"/>
                </a:lnTo>
                <a:lnTo>
                  <a:pt x="92" y="51"/>
                </a:lnTo>
                <a:lnTo>
                  <a:pt x="98" y="47"/>
                </a:lnTo>
                <a:lnTo>
                  <a:pt x="104" y="53"/>
                </a:lnTo>
                <a:lnTo>
                  <a:pt x="110" y="53"/>
                </a:lnTo>
                <a:lnTo>
                  <a:pt x="115" y="53"/>
                </a:lnTo>
                <a:lnTo>
                  <a:pt x="111" y="57"/>
                </a:lnTo>
                <a:lnTo>
                  <a:pt x="114" y="64"/>
                </a:lnTo>
                <a:lnTo>
                  <a:pt x="114" y="71"/>
                </a:lnTo>
                <a:lnTo>
                  <a:pt x="110" y="78"/>
                </a:lnTo>
                <a:lnTo>
                  <a:pt x="106" y="79"/>
                </a:lnTo>
                <a:lnTo>
                  <a:pt x="100" y="84"/>
                </a:lnTo>
                <a:lnTo>
                  <a:pt x="101" y="91"/>
                </a:lnTo>
                <a:lnTo>
                  <a:pt x="95" y="93"/>
                </a:lnTo>
                <a:lnTo>
                  <a:pt x="90" y="97"/>
                </a:lnTo>
                <a:lnTo>
                  <a:pt x="88" y="104"/>
                </a:lnTo>
                <a:lnTo>
                  <a:pt x="86" y="111"/>
                </a:lnTo>
                <a:lnTo>
                  <a:pt x="86" y="117"/>
                </a:lnTo>
                <a:lnTo>
                  <a:pt x="83" y="116"/>
                </a:lnTo>
                <a:lnTo>
                  <a:pt x="79" y="122"/>
                </a:lnTo>
                <a:lnTo>
                  <a:pt x="75" y="129"/>
                </a:lnTo>
                <a:lnTo>
                  <a:pt x="74" y="135"/>
                </a:lnTo>
                <a:lnTo>
                  <a:pt x="70" y="143"/>
                </a:lnTo>
                <a:lnTo>
                  <a:pt x="64" y="149"/>
                </a:lnTo>
                <a:lnTo>
                  <a:pt x="60" y="156"/>
                </a:lnTo>
                <a:lnTo>
                  <a:pt x="59" y="157"/>
                </a:lnTo>
                <a:lnTo>
                  <a:pt x="52" y="161"/>
                </a:lnTo>
                <a:lnTo>
                  <a:pt x="46" y="166"/>
                </a:lnTo>
                <a:lnTo>
                  <a:pt x="46" y="169"/>
                </a:lnTo>
                <a:lnTo>
                  <a:pt x="24" y="169"/>
                </a:lnTo>
                <a:lnTo>
                  <a:pt x="22" y="162"/>
                </a:lnTo>
                <a:lnTo>
                  <a:pt x="22" y="156"/>
                </a:lnTo>
                <a:lnTo>
                  <a:pt x="22" y="149"/>
                </a:lnTo>
                <a:lnTo>
                  <a:pt x="20" y="142"/>
                </a:lnTo>
                <a:lnTo>
                  <a:pt x="18" y="135"/>
                </a:lnTo>
                <a:lnTo>
                  <a:pt x="13" y="129"/>
                </a:lnTo>
                <a:lnTo>
                  <a:pt x="12" y="121"/>
                </a:lnTo>
                <a:lnTo>
                  <a:pt x="12" y="115"/>
                </a:lnTo>
                <a:lnTo>
                  <a:pt x="13" y="108"/>
                </a:lnTo>
                <a:lnTo>
                  <a:pt x="13" y="95"/>
                </a:lnTo>
                <a:lnTo>
                  <a:pt x="12" y="88"/>
                </a:lnTo>
                <a:lnTo>
                  <a:pt x="11" y="81"/>
                </a:lnTo>
                <a:lnTo>
                  <a:pt x="11" y="79"/>
                </a:lnTo>
                <a:lnTo>
                  <a:pt x="12" y="76"/>
                </a:lnTo>
                <a:lnTo>
                  <a:pt x="12" y="75"/>
                </a:lnTo>
                <a:lnTo>
                  <a:pt x="11" y="69"/>
                </a:lnTo>
                <a:lnTo>
                  <a:pt x="13" y="61"/>
                </a:lnTo>
                <a:lnTo>
                  <a:pt x="8" y="54"/>
                </a:lnTo>
                <a:lnTo>
                  <a:pt x="3" y="48"/>
                </a:lnTo>
                <a:lnTo>
                  <a:pt x="1" y="41"/>
                </a:lnTo>
                <a:lnTo>
                  <a:pt x="0" y="3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4" name="Freeform 1659"/>
          <p:cNvSpPr>
            <a:spLocks/>
          </p:cNvSpPr>
          <p:nvPr/>
        </p:nvSpPr>
        <p:spPr bwMode="auto">
          <a:xfrm>
            <a:off x="5492750" y="4284663"/>
            <a:ext cx="47625" cy="66675"/>
          </a:xfrm>
          <a:custGeom>
            <a:avLst/>
            <a:gdLst>
              <a:gd name="T0" fmla="*/ 0 w 103"/>
              <a:gd name="T1" fmla="*/ 0 h 141"/>
              <a:gd name="T2" fmla="*/ 0 w 103"/>
              <a:gd name="T3" fmla="*/ 0 h 141"/>
              <a:gd name="T4" fmla="*/ 0 w 103"/>
              <a:gd name="T5" fmla="*/ 0 h 141"/>
              <a:gd name="T6" fmla="*/ 0 w 103"/>
              <a:gd name="T7" fmla="*/ 0 h 141"/>
              <a:gd name="T8" fmla="*/ 0 w 103"/>
              <a:gd name="T9" fmla="*/ 0 h 141"/>
              <a:gd name="T10" fmla="*/ 0 w 103"/>
              <a:gd name="T11" fmla="*/ 0 h 141"/>
              <a:gd name="T12" fmla="*/ 0 w 103"/>
              <a:gd name="T13" fmla="*/ 0 h 141"/>
              <a:gd name="T14" fmla="*/ 0 w 103"/>
              <a:gd name="T15" fmla="*/ 0 h 141"/>
              <a:gd name="T16" fmla="*/ 0 w 103"/>
              <a:gd name="T17" fmla="*/ 0 h 141"/>
              <a:gd name="T18" fmla="*/ 0 w 103"/>
              <a:gd name="T19" fmla="*/ 0 h 141"/>
              <a:gd name="T20" fmla="*/ 0 w 103"/>
              <a:gd name="T21" fmla="*/ 0 h 141"/>
              <a:gd name="T22" fmla="*/ 0 w 103"/>
              <a:gd name="T23" fmla="*/ 0 h 141"/>
              <a:gd name="T24" fmla="*/ 0 w 103"/>
              <a:gd name="T25" fmla="*/ 0 h 141"/>
              <a:gd name="T26" fmla="*/ 0 w 103"/>
              <a:gd name="T27" fmla="*/ 0 h 141"/>
              <a:gd name="T28" fmla="*/ 0 w 103"/>
              <a:gd name="T29" fmla="*/ 0 h 141"/>
              <a:gd name="T30" fmla="*/ 0 w 103"/>
              <a:gd name="T31" fmla="*/ 0 h 141"/>
              <a:gd name="T32" fmla="*/ 0 w 103"/>
              <a:gd name="T33" fmla="*/ 0 h 141"/>
              <a:gd name="T34" fmla="*/ 0 w 103"/>
              <a:gd name="T35" fmla="*/ 0 h 141"/>
              <a:gd name="T36" fmla="*/ 0 w 103"/>
              <a:gd name="T37" fmla="*/ 0 h 141"/>
              <a:gd name="T38" fmla="*/ 0 w 103"/>
              <a:gd name="T39" fmla="*/ 0 h 141"/>
              <a:gd name="T40" fmla="*/ 0 w 103"/>
              <a:gd name="T41" fmla="*/ 0 h 141"/>
              <a:gd name="T42" fmla="*/ 0 w 103"/>
              <a:gd name="T43" fmla="*/ 0 h 141"/>
              <a:gd name="T44" fmla="*/ 0 w 103"/>
              <a:gd name="T45" fmla="*/ 0 h 141"/>
              <a:gd name="T46" fmla="*/ 0 w 103"/>
              <a:gd name="T47" fmla="*/ 0 h 141"/>
              <a:gd name="T48" fmla="*/ 0 w 103"/>
              <a:gd name="T49" fmla="*/ 0 h 141"/>
              <a:gd name="T50" fmla="*/ 0 w 103"/>
              <a:gd name="T51" fmla="*/ 0 h 141"/>
              <a:gd name="T52" fmla="*/ 0 w 103"/>
              <a:gd name="T53" fmla="*/ 0 h 141"/>
              <a:gd name="T54" fmla="*/ 0 w 103"/>
              <a:gd name="T55" fmla="*/ 0 h 141"/>
              <a:gd name="T56" fmla="*/ 0 w 103"/>
              <a:gd name="T57" fmla="*/ 0 h 141"/>
              <a:gd name="T58" fmla="*/ 0 w 103"/>
              <a:gd name="T59" fmla="*/ 0 h 141"/>
              <a:gd name="T60" fmla="*/ 0 w 103"/>
              <a:gd name="T61" fmla="*/ 0 h 141"/>
              <a:gd name="T62" fmla="*/ 0 w 103"/>
              <a:gd name="T63" fmla="*/ 0 h 141"/>
              <a:gd name="T64" fmla="*/ 0 w 103"/>
              <a:gd name="T65" fmla="*/ 0 h 141"/>
              <a:gd name="T66" fmla="*/ 0 w 103"/>
              <a:gd name="T67" fmla="*/ 0 h 141"/>
              <a:gd name="T68" fmla="*/ 0 w 103"/>
              <a:gd name="T69" fmla="*/ 0 h 141"/>
              <a:gd name="T70" fmla="*/ 0 w 103"/>
              <a:gd name="T71" fmla="*/ 0 h 141"/>
              <a:gd name="T72" fmla="*/ 0 w 103"/>
              <a:gd name="T73" fmla="*/ 0 h 1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
              <a:gd name="T112" fmla="*/ 0 h 141"/>
              <a:gd name="T113" fmla="*/ 103 w 103"/>
              <a:gd name="T114" fmla="*/ 141 h 1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 h="141">
                <a:moveTo>
                  <a:pt x="3" y="133"/>
                </a:moveTo>
                <a:lnTo>
                  <a:pt x="3" y="114"/>
                </a:lnTo>
                <a:lnTo>
                  <a:pt x="2" y="106"/>
                </a:lnTo>
                <a:lnTo>
                  <a:pt x="0" y="98"/>
                </a:lnTo>
                <a:lnTo>
                  <a:pt x="0" y="93"/>
                </a:lnTo>
                <a:lnTo>
                  <a:pt x="1" y="86"/>
                </a:lnTo>
                <a:lnTo>
                  <a:pt x="3" y="78"/>
                </a:lnTo>
                <a:lnTo>
                  <a:pt x="6" y="75"/>
                </a:lnTo>
                <a:lnTo>
                  <a:pt x="12" y="70"/>
                </a:lnTo>
                <a:lnTo>
                  <a:pt x="15" y="63"/>
                </a:lnTo>
                <a:lnTo>
                  <a:pt x="15" y="62"/>
                </a:lnTo>
                <a:lnTo>
                  <a:pt x="19" y="55"/>
                </a:lnTo>
                <a:lnTo>
                  <a:pt x="23" y="47"/>
                </a:lnTo>
                <a:lnTo>
                  <a:pt x="26" y="40"/>
                </a:lnTo>
                <a:lnTo>
                  <a:pt x="31" y="33"/>
                </a:lnTo>
                <a:lnTo>
                  <a:pt x="34" y="25"/>
                </a:lnTo>
                <a:lnTo>
                  <a:pt x="38" y="20"/>
                </a:lnTo>
                <a:lnTo>
                  <a:pt x="44" y="15"/>
                </a:lnTo>
                <a:lnTo>
                  <a:pt x="50" y="20"/>
                </a:lnTo>
                <a:lnTo>
                  <a:pt x="53" y="24"/>
                </a:lnTo>
                <a:lnTo>
                  <a:pt x="59" y="25"/>
                </a:lnTo>
                <a:lnTo>
                  <a:pt x="64" y="20"/>
                </a:lnTo>
                <a:lnTo>
                  <a:pt x="66" y="13"/>
                </a:lnTo>
                <a:lnTo>
                  <a:pt x="72" y="7"/>
                </a:lnTo>
                <a:lnTo>
                  <a:pt x="79" y="2"/>
                </a:lnTo>
                <a:lnTo>
                  <a:pt x="83" y="0"/>
                </a:lnTo>
                <a:lnTo>
                  <a:pt x="86" y="7"/>
                </a:lnTo>
                <a:lnTo>
                  <a:pt x="91" y="15"/>
                </a:lnTo>
                <a:lnTo>
                  <a:pt x="97" y="21"/>
                </a:lnTo>
                <a:lnTo>
                  <a:pt x="99" y="29"/>
                </a:lnTo>
                <a:lnTo>
                  <a:pt x="100" y="34"/>
                </a:lnTo>
                <a:lnTo>
                  <a:pt x="102" y="42"/>
                </a:lnTo>
                <a:lnTo>
                  <a:pt x="103" y="50"/>
                </a:lnTo>
                <a:lnTo>
                  <a:pt x="101" y="56"/>
                </a:lnTo>
                <a:lnTo>
                  <a:pt x="93" y="59"/>
                </a:lnTo>
                <a:lnTo>
                  <a:pt x="87" y="62"/>
                </a:lnTo>
                <a:lnTo>
                  <a:pt x="83" y="69"/>
                </a:lnTo>
                <a:lnTo>
                  <a:pt x="82" y="69"/>
                </a:lnTo>
                <a:lnTo>
                  <a:pt x="76" y="72"/>
                </a:lnTo>
                <a:lnTo>
                  <a:pt x="70" y="74"/>
                </a:lnTo>
                <a:lnTo>
                  <a:pt x="63" y="77"/>
                </a:lnTo>
                <a:lnTo>
                  <a:pt x="59" y="83"/>
                </a:lnTo>
                <a:lnTo>
                  <a:pt x="57" y="90"/>
                </a:lnTo>
                <a:lnTo>
                  <a:pt x="51" y="90"/>
                </a:lnTo>
                <a:lnTo>
                  <a:pt x="48" y="93"/>
                </a:lnTo>
                <a:lnTo>
                  <a:pt x="54" y="97"/>
                </a:lnTo>
                <a:lnTo>
                  <a:pt x="60" y="91"/>
                </a:lnTo>
                <a:lnTo>
                  <a:pt x="67" y="89"/>
                </a:lnTo>
                <a:lnTo>
                  <a:pt x="69" y="89"/>
                </a:lnTo>
                <a:lnTo>
                  <a:pt x="76" y="89"/>
                </a:lnTo>
                <a:lnTo>
                  <a:pt x="79" y="89"/>
                </a:lnTo>
                <a:lnTo>
                  <a:pt x="84" y="90"/>
                </a:lnTo>
                <a:lnTo>
                  <a:pt x="87" y="90"/>
                </a:lnTo>
                <a:lnTo>
                  <a:pt x="93" y="98"/>
                </a:lnTo>
                <a:lnTo>
                  <a:pt x="92" y="99"/>
                </a:lnTo>
                <a:lnTo>
                  <a:pt x="91" y="104"/>
                </a:lnTo>
                <a:lnTo>
                  <a:pt x="88" y="109"/>
                </a:lnTo>
                <a:lnTo>
                  <a:pt x="85" y="115"/>
                </a:lnTo>
                <a:lnTo>
                  <a:pt x="81" y="122"/>
                </a:lnTo>
                <a:lnTo>
                  <a:pt x="79" y="128"/>
                </a:lnTo>
                <a:lnTo>
                  <a:pt x="75" y="135"/>
                </a:lnTo>
                <a:lnTo>
                  <a:pt x="69" y="136"/>
                </a:lnTo>
                <a:lnTo>
                  <a:pt x="62" y="129"/>
                </a:lnTo>
                <a:lnTo>
                  <a:pt x="57" y="128"/>
                </a:lnTo>
                <a:lnTo>
                  <a:pt x="56" y="128"/>
                </a:lnTo>
                <a:lnTo>
                  <a:pt x="54" y="128"/>
                </a:lnTo>
                <a:lnTo>
                  <a:pt x="48" y="130"/>
                </a:lnTo>
                <a:lnTo>
                  <a:pt x="42" y="135"/>
                </a:lnTo>
                <a:lnTo>
                  <a:pt x="36" y="134"/>
                </a:lnTo>
                <a:lnTo>
                  <a:pt x="31" y="136"/>
                </a:lnTo>
                <a:lnTo>
                  <a:pt x="25" y="136"/>
                </a:lnTo>
                <a:lnTo>
                  <a:pt x="19" y="138"/>
                </a:lnTo>
                <a:lnTo>
                  <a:pt x="13" y="141"/>
                </a:lnTo>
                <a:lnTo>
                  <a:pt x="7" y="138"/>
                </a:lnTo>
                <a:lnTo>
                  <a:pt x="3" y="13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5" name="Freeform 1661"/>
          <p:cNvSpPr>
            <a:spLocks/>
          </p:cNvSpPr>
          <p:nvPr/>
        </p:nvSpPr>
        <p:spPr bwMode="auto">
          <a:xfrm>
            <a:off x="5507038" y="3282950"/>
            <a:ext cx="42862" cy="31750"/>
          </a:xfrm>
          <a:custGeom>
            <a:avLst/>
            <a:gdLst>
              <a:gd name="T0" fmla="*/ 0 w 90"/>
              <a:gd name="T1" fmla="*/ 0 h 72"/>
              <a:gd name="T2" fmla="*/ 0 w 90"/>
              <a:gd name="T3" fmla="*/ 0 h 72"/>
              <a:gd name="T4" fmla="*/ 0 w 90"/>
              <a:gd name="T5" fmla="*/ 0 h 72"/>
              <a:gd name="T6" fmla="*/ 0 w 90"/>
              <a:gd name="T7" fmla="*/ 0 h 72"/>
              <a:gd name="T8" fmla="*/ 0 w 90"/>
              <a:gd name="T9" fmla="*/ 0 h 72"/>
              <a:gd name="T10" fmla="*/ 0 w 90"/>
              <a:gd name="T11" fmla="*/ 0 h 72"/>
              <a:gd name="T12" fmla="*/ 0 w 90"/>
              <a:gd name="T13" fmla="*/ 0 h 72"/>
              <a:gd name="T14" fmla="*/ 0 w 90"/>
              <a:gd name="T15" fmla="*/ 0 h 72"/>
              <a:gd name="T16" fmla="*/ 0 w 90"/>
              <a:gd name="T17" fmla="*/ 0 h 72"/>
              <a:gd name="T18" fmla="*/ 0 w 90"/>
              <a:gd name="T19" fmla="*/ 0 h 72"/>
              <a:gd name="T20" fmla="*/ 0 w 90"/>
              <a:gd name="T21" fmla="*/ 0 h 72"/>
              <a:gd name="T22" fmla="*/ 0 w 90"/>
              <a:gd name="T23" fmla="*/ 0 h 72"/>
              <a:gd name="T24" fmla="*/ 0 w 90"/>
              <a:gd name="T25" fmla="*/ 0 h 72"/>
              <a:gd name="T26" fmla="*/ 0 w 90"/>
              <a:gd name="T27" fmla="*/ 0 h 72"/>
              <a:gd name="T28" fmla="*/ 0 w 90"/>
              <a:gd name="T29" fmla="*/ 0 h 72"/>
              <a:gd name="T30" fmla="*/ 0 w 90"/>
              <a:gd name="T31" fmla="*/ 0 h 72"/>
              <a:gd name="T32" fmla="*/ 0 w 90"/>
              <a:gd name="T33" fmla="*/ 0 h 72"/>
              <a:gd name="T34" fmla="*/ 0 w 90"/>
              <a:gd name="T35" fmla="*/ 0 h 72"/>
              <a:gd name="T36" fmla="*/ 0 w 90"/>
              <a:gd name="T37" fmla="*/ 0 h 72"/>
              <a:gd name="T38" fmla="*/ 0 w 90"/>
              <a:gd name="T39" fmla="*/ 0 h 72"/>
              <a:gd name="T40" fmla="*/ 0 w 90"/>
              <a:gd name="T41" fmla="*/ 0 h 72"/>
              <a:gd name="T42" fmla="*/ 0 w 90"/>
              <a:gd name="T43" fmla="*/ 0 h 72"/>
              <a:gd name="T44" fmla="*/ 0 w 90"/>
              <a:gd name="T45" fmla="*/ 0 h 72"/>
              <a:gd name="T46" fmla="*/ 0 w 90"/>
              <a:gd name="T47" fmla="*/ 0 h 72"/>
              <a:gd name="T48" fmla="*/ 0 w 90"/>
              <a:gd name="T49" fmla="*/ 0 h 72"/>
              <a:gd name="T50" fmla="*/ 0 w 90"/>
              <a:gd name="T51" fmla="*/ 0 h 72"/>
              <a:gd name="T52" fmla="*/ 0 w 90"/>
              <a:gd name="T53" fmla="*/ 0 h 72"/>
              <a:gd name="T54" fmla="*/ 0 w 90"/>
              <a:gd name="T55" fmla="*/ 0 h 72"/>
              <a:gd name="T56" fmla="*/ 0 w 90"/>
              <a:gd name="T57" fmla="*/ 0 h 72"/>
              <a:gd name="T58" fmla="*/ 0 w 90"/>
              <a:gd name="T59" fmla="*/ 0 h 72"/>
              <a:gd name="T60" fmla="*/ 0 w 90"/>
              <a:gd name="T61" fmla="*/ 0 h 72"/>
              <a:gd name="T62" fmla="*/ 0 w 90"/>
              <a:gd name="T63" fmla="*/ 0 h 72"/>
              <a:gd name="T64" fmla="*/ 0 w 90"/>
              <a:gd name="T65" fmla="*/ 0 h 72"/>
              <a:gd name="T66" fmla="*/ 0 w 90"/>
              <a:gd name="T67" fmla="*/ 0 h 72"/>
              <a:gd name="T68" fmla="*/ 0 w 90"/>
              <a:gd name="T69" fmla="*/ 0 h 72"/>
              <a:gd name="T70" fmla="*/ 0 w 90"/>
              <a:gd name="T71" fmla="*/ 0 h 72"/>
              <a:gd name="T72" fmla="*/ 0 w 90"/>
              <a:gd name="T73" fmla="*/ 0 h 72"/>
              <a:gd name="T74" fmla="*/ 0 w 90"/>
              <a:gd name="T75" fmla="*/ 0 h 72"/>
              <a:gd name="T76" fmla="*/ 0 w 90"/>
              <a:gd name="T77" fmla="*/ 0 h 72"/>
              <a:gd name="T78" fmla="*/ 0 w 90"/>
              <a:gd name="T79" fmla="*/ 0 h 72"/>
              <a:gd name="T80" fmla="*/ 0 w 90"/>
              <a:gd name="T81" fmla="*/ 0 h 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0"/>
              <a:gd name="T124" fmla="*/ 0 h 72"/>
              <a:gd name="T125" fmla="*/ 90 w 90"/>
              <a:gd name="T126" fmla="*/ 72 h 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0" h="72">
                <a:moveTo>
                  <a:pt x="0" y="5"/>
                </a:moveTo>
                <a:lnTo>
                  <a:pt x="4" y="3"/>
                </a:lnTo>
                <a:lnTo>
                  <a:pt x="6" y="3"/>
                </a:lnTo>
                <a:lnTo>
                  <a:pt x="13" y="0"/>
                </a:lnTo>
                <a:lnTo>
                  <a:pt x="19" y="1"/>
                </a:lnTo>
                <a:lnTo>
                  <a:pt x="24" y="7"/>
                </a:lnTo>
                <a:lnTo>
                  <a:pt x="24" y="14"/>
                </a:lnTo>
                <a:lnTo>
                  <a:pt x="30" y="12"/>
                </a:lnTo>
                <a:lnTo>
                  <a:pt x="37" y="17"/>
                </a:lnTo>
                <a:lnTo>
                  <a:pt x="43" y="21"/>
                </a:lnTo>
                <a:lnTo>
                  <a:pt x="49" y="16"/>
                </a:lnTo>
                <a:lnTo>
                  <a:pt x="55" y="15"/>
                </a:lnTo>
                <a:lnTo>
                  <a:pt x="61" y="15"/>
                </a:lnTo>
                <a:lnTo>
                  <a:pt x="63" y="19"/>
                </a:lnTo>
                <a:lnTo>
                  <a:pt x="64" y="24"/>
                </a:lnTo>
                <a:lnTo>
                  <a:pt x="63" y="31"/>
                </a:lnTo>
                <a:lnTo>
                  <a:pt x="75" y="38"/>
                </a:lnTo>
                <a:lnTo>
                  <a:pt x="75" y="45"/>
                </a:lnTo>
                <a:lnTo>
                  <a:pt x="79" y="52"/>
                </a:lnTo>
                <a:lnTo>
                  <a:pt x="86" y="65"/>
                </a:lnTo>
                <a:lnTo>
                  <a:pt x="87" y="68"/>
                </a:lnTo>
                <a:lnTo>
                  <a:pt x="89" y="71"/>
                </a:lnTo>
                <a:lnTo>
                  <a:pt x="90" y="72"/>
                </a:lnTo>
                <a:lnTo>
                  <a:pt x="89" y="72"/>
                </a:lnTo>
                <a:lnTo>
                  <a:pt x="83" y="70"/>
                </a:lnTo>
                <a:lnTo>
                  <a:pt x="71" y="68"/>
                </a:lnTo>
                <a:lnTo>
                  <a:pt x="65" y="65"/>
                </a:lnTo>
                <a:lnTo>
                  <a:pt x="58" y="63"/>
                </a:lnTo>
                <a:lnTo>
                  <a:pt x="54" y="62"/>
                </a:lnTo>
                <a:lnTo>
                  <a:pt x="48" y="61"/>
                </a:lnTo>
                <a:lnTo>
                  <a:pt x="46" y="60"/>
                </a:lnTo>
                <a:lnTo>
                  <a:pt x="42" y="53"/>
                </a:lnTo>
                <a:lnTo>
                  <a:pt x="39" y="46"/>
                </a:lnTo>
                <a:lnTo>
                  <a:pt x="31" y="45"/>
                </a:lnTo>
                <a:lnTo>
                  <a:pt x="25" y="40"/>
                </a:lnTo>
                <a:lnTo>
                  <a:pt x="22" y="33"/>
                </a:lnTo>
                <a:lnTo>
                  <a:pt x="16" y="27"/>
                </a:lnTo>
                <a:lnTo>
                  <a:pt x="12" y="23"/>
                </a:lnTo>
                <a:lnTo>
                  <a:pt x="9" y="16"/>
                </a:lnTo>
                <a:lnTo>
                  <a:pt x="4" y="11"/>
                </a:lnTo>
                <a:lnTo>
                  <a:pt x="0"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6" name="Freeform 1662"/>
          <p:cNvSpPr>
            <a:spLocks/>
          </p:cNvSpPr>
          <p:nvPr/>
        </p:nvSpPr>
        <p:spPr bwMode="auto">
          <a:xfrm>
            <a:off x="7737475" y="4456113"/>
            <a:ext cx="3175" cy="11112"/>
          </a:xfrm>
          <a:custGeom>
            <a:avLst/>
            <a:gdLst>
              <a:gd name="T0" fmla="*/ 0 w 8"/>
              <a:gd name="T1" fmla="*/ 0 h 21"/>
              <a:gd name="T2" fmla="*/ 0 w 8"/>
              <a:gd name="T3" fmla="*/ 0 h 21"/>
              <a:gd name="T4" fmla="*/ 0 w 8"/>
              <a:gd name="T5" fmla="*/ 0 h 21"/>
              <a:gd name="T6" fmla="*/ 0 w 8"/>
              <a:gd name="T7" fmla="*/ 0 h 21"/>
              <a:gd name="T8" fmla="*/ 0 w 8"/>
              <a:gd name="T9" fmla="*/ 0 h 21"/>
              <a:gd name="T10" fmla="*/ 0 w 8"/>
              <a:gd name="T11" fmla="*/ 0 h 21"/>
              <a:gd name="T12" fmla="*/ 0 w 8"/>
              <a:gd name="T13" fmla="*/ 0 h 21"/>
              <a:gd name="T14" fmla="*/ 0 w 8"/>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1"/>
              <a:gd name="T26" fmla="*/ 8 w 8"/>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1">
                <a:moveTo>
                  <a:pt x="4" y="21"/>
                </a:moveTo>
                <a:lnTo>
                  <a:pt x="4" y="20"/>
                </a:lnTo>
                <a:lnTo>
                  <a:pt x="8" y="13"/>
                </a:lnTo>
                <a:lnTo>
                  <a:pt x="8" y="8"/>
                </a:lnTo>
                <a:lnTo>
                  <a:pt x="2" y="0"/>
                </a:lnTo>
                <a:lnTo>
                  <a:pt x="0" y="6"/>
                </a:lnTo>
                <a:lnTo>
                  <a:pt x="1" y="13"/>
                </a:lnTo>
                <a:lnTo>
                  <a:pt x="4" y="2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7" name="Freeform 1663"/>
          <p:cNvSpPr>
            <a:spLocks/>
          </p:cNvSpPr>
          <p:nvPr/>
        </p:nvSpPr>
        <p:spPr bwMode="auto">
          <a:xfrm>
            <a:off x="7743825" y="4333875"/>
            <a:ext cx="68263" cy="112713"/>
          </a:xfrm>
          <a:custGeom>
            <a:avLst/>
            <a:gdLst>
              <a:gd name="T0" fmla="*/ 0 w 147"/>
              <a:gd name="T1" fmla="*/ 0 h 241"/>
              <a:gd name="T2" fmla="*/ 0 w 147"/>
              <a:gd name="T3" fmla="*/ 0 h 241"/>
              <a:gd name="T4" fmla="*/ 0 w 147"/>
              <a:gd name="T5" fmla="*/ 0 h 241"/>
              <a:gd name="T6" fmla="*/ 0 w 147"/>
              <a:gd name="T7" fmla="*/ 0 h 241"/>
              <a:gd name="T8" fmla="*/ 0 w 147"/>
              <a:gd name="T9" fmla="*/ 0 h 241"/>
              <a:gd name="T10" fmla="*/ 0 w 147"/>
              <a:gd name="T11" fmla="*/ 0 h 241"/>
              <a:gd name="T12" fmla="*/ 0 w 147"/>
              <a:gd name="T13" fmla="*/ 0 h 241"/>
              <a:gd name="T14" fmla="*/ 0 w 147"/>
              <a:gd name="T15" fmla="*/ 0 h 241"/>
              <a:gd name="T16" fmla="*/ 0 w 147"/>
              <a:gd name="T17" fmla="*/ 0 h 241"/>
              <a:gd name="T18" fmla="*/ 0 w 147"/>
              <a:gd name="T19" fmla="*/ 0 h 241"/>
              <a:gd name="T20" fmla="*/ 0 w 147"/>
              <a:gd name="T21" fmla="*/ 0 h 241"/>
              <a:gd name="T22" fmla="*/ 0 w 147"/>
              <a:gd name="T23" fmla="*/ 0 h 241"/>
              <a:gd name="T24" fmla="*/ 0 w 147"/>
              <a:gd name="T25" fmla="*/ 0 h 241"/>
              <a:gd name="T26" fmla="*/ 0 w 147"/>
              <a:gd name="T27" fmla="*/ 0 h 241"/>
              <a:gd name="T28" fmla="*/ 0 w 147"/>
              <a:gd name="T29" fmla="*/ 0 h 241"/>
              <a:gd name="T30" fmla="*/ 0 w 147"/>
              <a:gd name="T31" fmla="*/ 0 h 241"/>
              <a:gd name="T32" fmla="*/ 0 w 147"/>
              <a:gd name="T33" fmla="*/ 0 h 241"/>
              <a:gd name="T34" fmla="*/ 0 w 147"/>
              <a:gd name="T35" fmla="*/ 0 h 241"/>
              <a:gd name="T36" fmla="*/ 0 w 147"/>
              <a:gd name="T37" fmla="*/ 0 h 241"/>
              <a:gd name="T38" fmla="*/ 0 w 147"/>
              <a:gd name="T39" fmla="*/ 0 h 241"/>
              <a:gd name="T40" fmla="*/ 0 w 147"/>
              <a:gd name="T41" fmla="*/ 0 h 241"/>
              <a:gd name="T42" fmla="*/ 0 w 147"/>
              <a:gd name="T43" fmla="*/ 0 h 241"/>
              <a:gd name="T44" fmla="*/ 0 w 147"/>
              <a:gd name="T45" fmla="*/ 0 h 241"/>
              <a:gd name="T46" fmla="*/ 0 w 147"/>
              <a:gd name="T47" fmla="*/ 0 h 241"/>
              <a:gd name="T48" fmla="*/ 0 w 147"/>
              <a:gd name="T49" fmla="*/ 0 h 241"/>
              <a:gd name="T50" fmla="*/ 0 w 147"/>
              <a:gd name="T51" fmla="*/ 0 h 241"/>
              <a:gd name="T52" fmla="*/ 0 w 147"/>
              <a:gd name="T53" fmla="*/ 0 h 241"/>
              <a:gd name="T54" fmla="*/ 0 w 147"/>
              <a:gd name="T55" fmla="*/ 0 h 241"/>
              <a:gd name="T56" fmla="*/ 0 w 147"/>
              <a:gd name="T57" fmla="*/ 0 h 241"/>
              <a:gd name="T58" fmla="*/ 0 w 147"/>
              <a:gd name="T59" fmla="*/ 0 h 241"/>
              <a:gd name="T60" fmla="*/ 0 w 147"/>
              <a:gd name="T61" fmla="*/ 0 h 241"/>
              <a:gd name="T62" fmla="*/ 0 w 147"/>
              <a:gd name="T63" fmla="*/ 0 h 241"/>
              <a:gd name="T64" fmla="*/ 0 w 147"/>
              <a:gd name="T65" fmla="*/ 0 h 241"/>
              <a:gd name="T66" fmla="*/ 0 w 147"/>
              <a:gd name="T67" fmla="*/ 0 h 241"/>
              <a:gd name="T68" fmla="*/ 0 w 147"/>
              <a:gd name="T69" fmla="*/ 0 h 241"/>
              <a:gd name="T70" fmla="*/ 0 w 147"/>
              <a:gd name="T71" fmla="*/ 0 h 241"/>
              <a:gd name="T72" fmla="*/ 0 w 147"/>
              <a:gd name="T73" fmla="*/ 0 h 241"/>
              <a:gd name="T74" fmla="*/ 0 w 147"/>
              <a:gd name="T75" fmla="*/ 0 h 241"/>
              <a:gd name="T76" fmla="*/ 0 w 147"/>
              <a:gd name="T77" fmla="*/ 0 h 241"/>
              <a:gd name="T78" fmla="*/ 0 w 147"/>
              <a:gd name="T79" fmla="*/ 0 h 241"/>
              <a:gd name="T80" fmla="*/ 0 w 147"/>
              <a:gd name="T81" fmla="*/ 0 h 241"/>
              <a:gd name="T82" fmla="*/ 0 w 147"/>
              <a:gd name="T83" fmla="*/ 0 h 241"/>
              <a:gd name="T84" fmla="*/ 0 w 147"/>
              <a:gd name="T85" fmla="*/ 0 h 241"/>
              <a:gd name="T86" fmla="*/ 0 w 147"/>
              <a:gd name="T87" fmla="*/ 0 h 241"/>
              <a:gd name="T88" fmla="*/ 0 w 147"/>
              <a:gd name="T89" fmla="*/ 0 h 241"/>
              <a:gd name="T90" fmla="*/ 0 w 147"/>
              <a:gd name="T91" fmla="*/ 0 h 241"/>
              <a:gd name="T92" fmla="*/ 0 w 147"/>
              <a:gd name="T93" fmla="*/ 0 h 241"/>
              <a:gd name="T94" fmla="*/ 0 w 147"/>
              <a:gd name="T95" fmla="*/ 0 h 241"/>
              <a:gd name="T96" fmla="*/ 0 w 147"/>
              <a:gd name="T97" fmla="*/ 0 h 241"/>
              <a:gd name="T98" fmla="*/ 0 w 147"/>
              <a:gd name="T99" fmla="*/ 0 h 241"/>
              <a:gd name="T100" fmla="*/ 0 w 147"/>
              <a:gd name="T101" fmla="*/ 0 h 241"/>
              <a:gd name="T102" fmla="*/ 0 w 147"/>
              <a:gd name="T103" fmla="*/ 0 h 241"/>
              <a:gd name="T104" fmla="*/ 0 w 147"/>
              <a:gd name="T105" fmla="*/ 0 h 2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
              <a:gd name="T160" fmla="*/ 0 h 241"/>
              <a:gd name="T161" fmla="*/ 147 w 147"/>
              <a:gd name="T162" fmla="*/ 241 h 24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 h="241">
                <a:moveTo>
                  <a:pt x="3" y="222"/>
                </a:moveTo>
                <a:lnTo>
                  <a:pt x="1" y="227"/>
                </a:lnTo>
                <a:lnTo>
                  <a:pt x="1" y="234"/>
                </a:lnTo>
                <a:lnTo>
                  <a:pt x="0" y="241"/>
                </a:lnTo>
                <a:lnTo>
                  <a:pt x="5" y="234"/>
                </a:lnTo>
                <a:lnTo>
                  <a:pt x="12" y="228"/>
                </a:lnTo>
                <a:lnTo>
                  <a:pt x="17" y="227"/>
                </a:lnTo>
                <a:lnTo>
                  <a:pt x="20" y="220"/>
                </a:lnTo>
                <a:lnTo>
                  <a:pt x="27" y="215"/>
                </a:lnTo>
                <a:lnTo>
                  <a:pt x="33" y="214"/>
                </a:lnTo>
                <a:lnTo>
                  <a:pt x="37" y="207"/>
                </a:lnTo>
                <a:lnTo>
                  <a:pt x="44" y="201"/>
                </a:lnTo>
                <a:lnTo>
                  <a:pt x="50" y="194"/>
                </a:lnTo>
                <a:lnTo>
                  <a:pt x="53" y="187"/>
                </a:lnTo>
                <a:lnTo>
                  <a:pt x="55" y="181"/>
                </a:lnTo>
                <a:lnTo>
                  <a:pt x="60" y="175"/>
                </a:lnTo>
                <a:lnTo>
                  <a:pt x="66" y="174"/>
                </a:lnTo>
                <a:lnTo>
                  <a:pt x="72" y="169"/>
                </a:lnTo>
                <a:lnTo>
                  <a:pt x="77" y="163"/>
                </a:lnTo>
                <a:lnTo>
                  <a:pt x="80" y="157"/>
                </a:lnTo>
                <a:lnTo>
                  <a:pt x="84" y="150"/>
                </a:lnTo>
                <a:lnTo>
                  <a:pt x="87" y="144"/>
                </a:lnTo>
                <a:lnTo>
                  <a:pt x="91" y="137"/>
                </a:lnTo>
                <a:lnTo>
                  <a:pt x="92" y="136"/>
                </a:lnTo>
                <a:lnTo>
                  <a:pt x="88" y="130"/>
                </a:lnTo>
                <a:lnTo>
                  <a:pt x="92" y="131"/>
                </a:lnTo>
                <a:lnTo>
                  <a:pt x="92" y="125"/>
                </a:lnTo>
                <a:lnTo>
                  <a:pt x="90" y="118"/>
                </a:lnTo>
                <a:lnTo>
                  <a:pt x="96" y="112"/>
                </a:lnTo>
                <a:lnTo>
                  <a:pt x="98" y="111"/>
                </a:lnTo>
                <a:lnTo>
                  <a:pt x="104" y="110"/>
                </a:lnTo>
                <a:lnTo>
                  <a:pt x="109" y="110"/>
                </a:lnTo>
                <a:lnTo>
                  <a:pt x="116" y="106"/>
                </a:lnTo>
                <a:lnTo>
                  <a:pt x="120" y="99"/>
                </a:lnTo>
                <a:lnTo>
                  <a:pt x="120" y="93"/>
                </a:lnTo>
                <a:lnTo>
                  <a:pt x="123" y="87"/>
                </a:lnTo>
                <a:lnTo>
                  <a:pt x="129" y="81"/>
                </a:lnTo>
                <a:lnTo>
                  <a:pt x="135" y="80"/>
                </a:lnTo>
                <a:lnTo>
                  <a:pt x="137" y="81"/>
                </a:lnTo>
                <a:lnTo>
                  <a:pt x="143" y="74"/>
                </a:lnTo>
                <a:lnTo>
                  <a:pt x="147" y="68"/>
                </a:lnTo>
                <a:lnTo>
                  <a:pt x="143" y="61"/>
                </a:lnTo>
                <a:lnTo>
                  <a:pt x="138" y="54"/>
                </a:lnTo>
                <a:lnTo>
                  <a:pt x="137" y="48"/>
                </a:lnTo>
                <a:lnTo>
                  <a:pt x="131" y="41"/>
                </a:lnTo>
                <a:lnTo>
                  <a:pt x="130" y="33"/>
                </a:lnTo>
                <a:lnTo>
                  <a:pt x="134" y="28"/>
                </a:lnTo>
                <a:lnTo>
                  <a:pt x="130" y="20"/>
                </a:lnTo>
                <a:lnTo>
                  <a:pt x="133" y="13"/>
                </a:lnTo>
                <a:lnTo>
                  <a:pt x="132" y="6"/>
                </a:lnTo>
                <a:lnTo>
                  <a:pt x="128" y="0"/>
                </a:lnTo>
                <a:lnTo>
                  <a:pt x="124" y="6"/>
                </a:lnTo>
                <a:lnTo>
                  <a:pt x="125" y="14"/>
                </a:lnTo>
                <a:lnTo>
                  <a:pt x="125" y="20"/>
                </a:lnTo>
                <a:lnTo>
                  <a:pt x="125" y="26"/>
                </a:lnTo>
                <a:lnTo>
                  <a:pt x="119" y="23"/>
                </a:lnTo>
                <a:lnTo>
                  <a:pt x="122" y="29"/>
                </a:lnTo>
                <a:lnTo>
                  <a:pt x="122" y="36"/>
                </a:lnTo>
                <a:lnTo>
                  <a:pt x="127" y="42"/>
                </a:lnTo>
                <a:lnTo>
                  <a:pt x="129" y="49"/>
                </a:lnTo>
                <a:lnTo>
                  <a:pt x="123" y="46"/>
                </a:lnTo>
                <a:lnTo>
                  <a:pt x="117" y="40"/>
                </a:lnTo>
                <a:lnTo>
                  <a:pt x="114" y="33"/>
                </a:lnTo>
                <a:lnTo>
                  <a:pt x="115" y="40"/>
                </a:lnTo>
                <a:lnTo>
                  <a:pt x="118" y="48"/>
                </a:lnTo>
                <a:lnTo>
                  <a:pt x="122" y="55"/>
                </a:lnTo>
                <a:lnTo>
                  <a:pt x="122" y="63"/>
                </a:lnTo>
                <a:lnTo>
                  <a:pt x="119" y="71"/>
                </a:lnTo>
                <a:lnTo>
                  <a:pt x="113" y="78"/>
                </a:lnTo>
                <a:lnTo>
                  <a:pt x="109" y="71"/>
                </a:lnTo>
                <a:lnTo>
                  <a:pt x="107" y="78"/>
                </a:lnTo>
                <a:lnTo>
                  <a:pt x="100" y="80"/>
                </a:lnTo>
                <a:lnTo>
                  <a:pt x="101" y="87"/>
                </a:lnTo>
                <a:lnTo>
                  <a:pt x="100" y="93"/>
                </a:lnTo>
                <a:lnTo>
                  <a:pt x="94" y="94"/>
                </a:lnTo>
                <a:lnTo>
                  <a:pt x="92" y="94"/>
                </a:lnTo>
                <a:lnTo>
                  <a:pt x="92" y="95"/>
                </a:lnTo>
                <a:lnTo>
                  <a:pt x="94" y="102"/>
                </a:lnTo>
                <a:lnTo>
                  <a:pt x="92" y="109"/>
                </a:lnTo>
                <a:lnTo>
                  <a:pt x="90" y="102"/>
                </a:lnTo>
                <a:lnTo>
                  <a:pt x="86" y="109"/>
                </a:lnTo>
                <a:lnTo>
                  <a:pt x="83" y="110"/>
                </a:lnTo>
                <a:lnTo>
                  <a:pt x="80" y="115"/>
                </a:lnTo>
                <a:lnTo>
                  <a:pt x="78" y="122"/>
                </a:lnTo>
                <a:lnTo>
                  <a:pt x="74" y="130"/>
                </a:lnTo>
                <a:lnTo>
                  <a:pt x="69" y="136"/>
                </a:lnTo>
                <a:lnTo>
                  <a:pt x="65" y="143"/>
                </a:lnTo>
                <a:lnTo>
                  <a:pt x="59" y="150"/>
                </a:lnTo>
                <a:lnTo>
                  <a:pt x="56" y="157"/>
                </a:lnTo>
                <a:lnTo>
                  <a:pt x="52" y="163"/>
                </a:lnTo>
                <a:lnTo>
                  <a:pt x="48" y="169"/>
                </a:lnTo>
                <a:lnTo>
                  <a:pt x="41" y="168"/>
                </a:lnTo>
                <a:lnTo>
                  <a:pt x="36" y="174"/>
                </a:lnTo>
                <a:lnTo>
                  <a:pt x="34" y="175"/>
                </a:lnTo>
                <a:lnTo>
                  <a:pt x="32" y="182"/>
                </a:lnTo>
                <a:lnTo>
                  <a:pt x="26" y="183"/>
                </a:lnTo>
                <a:lnTo>
                  <a:pt x="25" y="184"/>
                </a:lnTo>
                <a:lnTo>
                  <a:pt x="24" y="185"/>
                </a:lnTo>
                <a:lnTo>
                  <a:pt x="24" y="186"/>
                </a:lnTo>
                <a:lnTo>
                  <a:pt x="19" y="192"/>
                </a:lnTo>
                <a:lnTo>
                  <a:pt x="18" y="193"/>
                </a:lnTo>
                <a:lnTo>
                  <a:pt x="16" y="199"/>
                </a:lnTo>
                <a:lnTo>
                  <a:pt x="12" y="206"/>
                </a:lnTo>
                <a:lnTo>
                  <a:pt x="6" y="212"/>
                </a:lnTo>
                <a:lnTo>
                  <a:pt x="4" y="219"/>
                </a:lnTo>
                <a:lnTo>
                  <a:pt x="3" y="22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8" name="Freeform 1664"/>
          <p:cNvSpPr>
            <a:spLocks/>
          </p:cNvSpPr>
          <p:nvPr/>
        </p:nvSpPr>
        <p:spPr bwMode="auto">
          <a:xfrm>
            <a:off x="7745413" y="4449763"/>
            <a:ext cx="1587" cy="3175"/>
          </a:xfrm>
          <a:custGeom>
            <a:avLst/>
            <a:gdLst>
              <a:gd name="T0" fmla="*/ 0 w 3"/>
              <a:gd name="T1" fmla="*/ 0 h 5"/>
              <a:gd name="T2" fmla="*/ 0 w 3"/>
              <a:gd name="T3" fmla="*/ 0 h 5"/>
              <a:gd name="T4" fmla="*/ 0 w 3"/>
              <a:gd name="T5" fmla="*/ 0 h 5"/>
              <a:gd name="T6" fmla="*/ 0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2" y="5"/>
                </a:moveTo>
                <a:lnTo>
                  <a:pt x="3" y="5"/>
                </a:lnTo>
                <a:lnTo>
                  <a:pt x="0" y="0"/>
                </a:lnTo>
                <a:lnTo>
                  <a:pt x="2"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29" name="Freeform 1665"/>
          <p:cNvSpPr>
            <a:spLocks/>
          </p:cNvSpPr>
          <p:nvPr/>
        </p:nvSpPr>
        <p:spPr bwMode="auto">
          <a:xfrm>
            <a:off x="7783513" y="4494213"/>
            <a:ext cx="1587" cy="3175"/>
          </a:xfrm>
          <a:custGeom>
            <a:avLst/>
            <a:gdLst>
              <a:gd name="T0" fmla="*/ 0 w 7"/>
              <a:gd name="T1" fmla="*/ 0 h 5"/>
              <a:gd name="T2" fmla="*/ 0 w 7"/>
              <a:gd name="T3" fmla="*/ 0 h 5"/>
              <a:gd name="T4" fmla="*/ 0 w 7"/>
              <a:gd name="T5" fmla="*/ 0 h 5"/>
              <a:gd name="T6" fmla="*/ 0 w 7"/>
              <a:gd name="T7" fmla="*/ 0 h 5"/>
              <a:gd name="T8" fmla="*/ 0 w 7"/>
              <a:gd name="T9" fmla="*/ 0 h 5"/>
              <a:gd name="T10" fmla="*/ 0 60000 65536"/>
              <a:gd name="T11" fmla="*/ 0 60000 65536"/>
              <a:gd name="T12" fmla="*/ 0 60000 65536"/>
              <a:gd name="T13" fmla="*/ 0 60000 65536"/>
              <a:gd name="T14" fmla="*/ 0 60000 65536"/>
              <a:gd name="T15" fmla="*/ 0 w 7"/>
              <a:gd name="T16" fmla="*/ 0 h 5"/>
              <a:gd name="T17" fmla="*/ 7 w 7"/>
              <a:gd name="T18" fmla="*/ 5 h 5"/>
            </a:gdLst>
            <a:ahLst/>
            <a:cxnLst>
              <a:cxn ang="T10">
                <a:pos x="T0" y="T1"/>
              </a:cxn>
              <a:cxn ang="T11">
                <a:pos x="T2" y="T3"/>
              </a:cxn>
              <a:cxn ang="T12">
                <a:pos x="T4" y="T5"/>
              </a:cxn>
              <a:cxn ang="T13">
                <a:pos x="T6" y="T7"/>
              </a:cxn>
              <a:cxn ang="T14">
                <a:pos x="T8" y="T9"/>
              </a:cxn>
            </a:cxnLst>
            <a:rect l="T15" t="T16" r="T17" b="T18"/>
            <a:pathLst>
              <a:path w="7" h="5">
                <a:moveTo>
                  <a:pt x="7" y="5"/>
                </a:moveTo>
                <a:lnTo>
                  <a:pt x="6" y="0"/>
                </a:lnTo>
                <a:lnTo>
                  <a:pt x="0" y="1"/>
                </a:lnTo>
                <a:lnTo>
                  <a:pt x="6" y="5"/>
                </a:lnTo>
                <a:lnTo>
                  <a:pt x="7"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0" name="Freeform 1666"/>
          <p:cNvSpPr>
            <a:spLocks/>
          </p:cNvSpPr>
          <p:nvPr/>
        </p:nvSpPr>
        <p:spPr bwMode="auto">
          <a:xfrm>
            <a:off x="7793038" y="4064000"/>
            <a:ext cx="144462" cy="227013"/>
          </a:xfrm>
          <a:custGeom>
            <a:avLst/>
            <a:gdLst>
              <a:gd name="T0" fmla="*/ 0 w 307"/>
              <a:gd name="T1" fmla="*/ 0 h 480"/>
              <a:gd name="T2" fmla="*/ 0 w 307"/>
              <a:gd name="T3" fmla="*/ 0 h 480"/>
              <a:gd name="T4" fmla="*/ 0 w 307"/>
              <a:gd name="T5" fmla="*/ 0 h 480"/>
              <a:gd name="T6" fmla="*/ 0 w 307"/>
              <a:gd name="T7" fmla="*/ 0 h 480"/>
              <a:gd name="T8" fmla="*/ 0 w 307"/>
              <a:gd name="T9" fmla="*/ 0 h 480"/>
              <a:gd name="T10" fmla="*/ 0 w 307"/>
              <a:gd name="T11" fmla="*/ 0 h 480"/>
              <a:gd name="T12" fmla="*/ 0 w 307"/>
              <a:gd name="T13" fmla="*/ 0 h 480"/>
              <a:gd name="T14" fmla="*/ 0 w 307"/>
              <a:gd name="T15" fmla="*/ 0 h 480"/>
              <a:gd name="T16" fmla="*/ 0 w 307"/>
              <a:gd name="T17" fmla="*/ 0 h 480"/>
              <a:gd name="T18" fmla="*/ 0 w 307"/>
              <a:gd name="T19" fmla="*/ 0 h 480"/>
              <a:gd name="T20" fmla="*/ 0 w 307"/>
              <a:gd name="T21" fmla="*/ 0 h 480"/>
              <a:gd name="T22" fmla="*/ 0 w 307"/>
              <a:gd name="T23" fmla="*/ 0 h 480"/>
              <a:gd name="T24" fmla="*/ 0 w 307"/>
              <a:gd name="T25" fmla="*/ 0 h 480"/>
              <a:gd name="T26" fmla="*/ 0 w 307"/>
              <a:gd name="T27" fmla="*/ 0 h 480"/>
              <a:gd name="T28" fmla="*/ 0 w 307"/>
              <a:gd name="T29" fmla="*/ 0 h 480"/>
              <a:gd name="T30" fmla="*/ 0 w 307"/>
              <a:gd name="T31" fmla="*/ 0 h 480"/>
              <a:gd name="T32" fmla="*/ 0 w 307"/>
              <a:gd name="T33" fmla="*/ 0 h 480"/>
              <a:gd name="T34" fmla="*/ 0 w 307"/>
              <a:gd name="T35" fmla="*/ 0 h 480"/>
              <a:gd name="T36" fmla="*/ 0 w 307"/>
              <a:gd name="T37" fmla="*/ 0 h 480"/>
              <a:gd name="T38" fmla="*/ 0 w 307"/>
              <a:gd name="T39" fmla="*/ 0 h 480"/>
              <a:gd name="T40" fmla="*/ 0 w 307"/>
              <a:gd name="T41" fmla="*/ 0 h 480"/>
              <a:gd name="T42" fmla="*/ 0 w 307"/>
              <a:gd name="T43" fmla="*/ 0 h 480"/>
              <a:gd name="T44" fmla="*/ 0 w 307"/>
              <a:gd name="T45" fmla="*/ 0 h 480"/>
              <a:gd name="T46" fmla="*/ 0 w 307"/>
              <a:gd name="T47" fmla="*/ 0 h 480"/>
              <a:gd name="T48" fmla="*/ 0 w 307"/>
              <a:gd name="T49" fmla="*/ 0 h 480"/>
              <a:gd name="T50" fmla="*/ 0 w 307"/>
              <a:gd name="T51" fmla="*/ 0 h 480"/>
              <a:gd name="T52" fmla="*/ 0 w 307"/>
              <a:gd name="T53" fmla="*/ 0 h 480"/>
              <a:gd name="T54" fmla="*/ 0 w 307"/>
              <a:gd name="T55" fmla="*/ 0 h 480"/>
              <a:gd name="T56" fmla="*/ 0 w 307"/>
              <a:gd name="T57" fmla="*/ 0 h 480"/>
              <a:gd name="T58" fmla="*/ 0 w 307"/>
              <a:gd name="T59" fmla="*/ 0 h 480"/>
              <a:gd name="T60" fmla="*/ 0 w 307"/>
              <a:gd name="T61" fmla="*/ 0 h 480"/>
              <a:gd name="T62" fmla="*/ 0 w 307"/>
              <a:gd name="T63" fmla="*/ 0 h 480"/>
              <a:gd name="T64" fmla="*/ 0 w 307"/>
              <a:gd name="T65" fmla="*/ 0 h 480"/>
              <a:gd name="T66" fmla="*/ 0 w 307"/>
              <a:gd name="T67" fmla="*/ 0 h 480"/>
              <a:gd name="T68" fmla="*/ 0 w 307"/>
              <a:gd name="T69" fmla="*/ 0 h 480"/>
              <a:gd name="T70" fmla="*/ 0 w 307"/>
              <a:gd name="T71" fmla="*/ 0 h 480"/>
              <a:gd name="T72" fmla="*/ 0 w 307"/>
              <a:gd name="T73" fmla="*/ 0 h 480"/>
              <a:gd name="T74" fmla="*/ 0 w 307"/>
              <a:gd name="T75" fmla="*/ 0 h 480"/>
              <a:gd name="T76" fmla="*/ 0 w 307"/>
              <a:gd name="T77" fmla="*/ 0 h 480"/>
              <a:gd name="T78" fmla="*/ 0 w 307"/>
              <a:gd name="T79" fmla="*/ 0 h 480"/>
              <a:gd name="T80" fmla="*/ 0 w 307"/>
              <a:gd name="T81" fmla="*/ 0 h 480"/>
              <a:gd name="T82" fmla="*/ 0 w 307"/>
              <a:gd name="T83" fmla="*/ 0 h 480"/>
              <a:gd name="T84" fmla="*/ 0 w 307"/>
              <a:gd name="T85" fmla="*/ 0 h 480"/>
              <a:gd name="T86" fmla="*/ 0 w 307"/>
              <a:gd name="T87" fmla="*/ 0 h 480"/>
              <a:gd name="T88" fmla="*/ 0 w 307"/>
              <a:gd name="T89" fmla="*/ 0 h 480"/>
              <a:gd name="T90" fmla="*/ 0 w 307"/>
              <a:gd name="T91" fmla="*/ 0 h 480"/>
              <a:gd name="T92" fmla="*/ 0 w 307"/>
              <a:gd name="T93" fmla="*/ 0 h 480"/>
              <a:gd name="T94" fmla="*/ 0 w 307"/>
              <a:gd name="T95" fmla="*/ 0 h 480"/>
              <a:gd name="T96" fmla="*/ 0 w 307"/>
              <a:gd name="T97" fmla="*/ 0 h 480"/>
              <a:gd name="T98" fmla="*/ 0 w 307"/>
              <a:gd name="T99" fmla="*/ 0 h 480"/>
              <a:gd name="T100" fmla="*/ 0 w 307"/>
              <a:gd name="T101" fmla="*/ 0 h 480"/>
              <a:gd name="T102" fmla="*/ 0 w 307"/>
              <a:gd name="T103" fmla="*/ 0 h 480"/>
              <a:gd name="T104" fmla="*/ 0 w 307"/>
              <a:gd name="T105" fmla="*/ 0 h 480"/>
              <a:gd name="T106" fmla="*/ 0 w 307"/>
              <a:gd name="T107" fmla="*/ 0 h 480"/>
              <a:gd name="T108" fmla="*/ 0 w 307"/>
              <a:gd name="T109" fmla="*/ 0 h 4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7"/>
              <a:gd name="T166" fmla="*/ 0 h 480"/>
              <a:gd name="T167" fmla="*/ 307 w 307"/>
              <a:gd name="T168" fmla="*/ 480 h 4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7" h="480">
                <a:moveTo>
                  <a:pt x="2" y="197"/>
                </a:moveTo>
                <a:lnTo>
                  <a:pt x="2" y="200"/>
                </a:lnTo>
                <a:lnTo>
                  <a:pt x="2" y="206"/>
                </a:lnTo>
                <a:lnTo>
                  <a:pt x="4" y="213"/>
                </a:lnTo>
                <a:lnTo>
                  <a:pt x="5" y="214"/>
                </a:lnTo>
                <a:lnTo>
                  <a:pt x="12" y="216"/>
                </a:lnTo>
                <a:lnTo>
                  <a:pt x="13" y="223"/>
                </a:lnTo>
                <a:lnTo>
                  <a:pt x="14" y="230"/>
                </a:lnTo>
                <a:lnTo>
                  <a:pt x="16" y="235"/>
                </a:lnTo>
                <a:lnTo>
                  <a:pt x="18" y="243"/>
                </a:lnTo>
                <a:lnTo>
                  <a:pt x="16" y="249"/>
                </a:lnTo>
                <a:lnTo>
                  <a:pt x="20" y="257"/>
                </a:lnTo>
                <a:lnTo>
                  <a:pt x="24" y="263"/>
                </a:lnTo>
                <a:lnTo>
                  <a:pt x="25" y="266"/>
                </a:lnTo>
                <a:lnTo>
                  <a:pt x="25" y="268"/>
                </a:lnTo>
                <a:lnTo>
                  <a:pt x="28" y="275"/>
                </a:lnTo>
                <a:lnTo>
                  <a:pt x="30" y="283"/>
                </a:lnTo>
                <a:lnTo>
                  <a:pt x="30" y="290"/>
                </a:lnTo>
                <a:lnTo>
                  <a:pt x="32" y="297"/>
                </a:lnTo>
                <a:lnTo>
                  <a:pt x="34" y="304"/>
                </a:lnTo>
                <a:lnTo>
                  <a:pt x="42" y="304"/>
                </a:lnTo>
                <a:lnTo>
                  <a:pt x="41" y="297"/>
                </a:lnTo>
                <a:lnTo>
                  <a:pt x="47" y="302"/>
                </a:lnTo>
                <a:lnTo>
                  <a:pt x="45" y="305"/>
                </a:lnTo>
                <a:lnTo>
                  <a:pt x="46" y="311"/>
                </a:lnTo>
                <a:lnTo>
                  <a:pt x="52" y="315"/>
                </a:lnTo>
                <a:lnTo>
                  <a:pt x="55" y="322"/>
                </a:lnTo>
                <a:lnTo>
                  <a:pt x="57" y="329"/>
                </a:lnTo>
                <a:lnTo>
                  <a:pt x="62" y="331"/>
                </a:lnTo>
                <a:lnTo>
                  <a:pt x="69" y="330"/>
                </a:lnTo>
                <a:lnTo>
                  <a:pt x="69" y="323"/>
                </a:lnTo>
                <a:lnTo>
                  <a:pt x="66" y="315"/>
                </a:lnTo>
                <a:lnTo>
                  <a:pt x="63" y="308"/>
                </a:lnTo>
                <a:lnTo>
                  <a:pt x="62" y="300"/>
                </a:lnTo>
                <a:lnTo>
                  <a:pt x="64" y="300"/>
                </a:lnTo>
                <a:lnTo>
                  <a:pt x="68" y="302"/>
                </a:lnTo>
                <a:lnTo>
                  <a:pt x="70" y="305"/>
                </a:lnTo>
                <a:lnTo>
                  <a:pt x="73" y="305"/>
                </a:lnTo>
                <a:lnTo>
                  <a:pt x="79" y="305"/>
                </a:lnTo>
                <a:lnTo>
                  <a:pt x="81" y="305"/>
                </a:lnTo>
                <a:lnTo>
                  <a:pt x="88" y="311"/>
                </a:lnTo>
                <a:lnTo>
                  <a:pt x="90" y="315"/>
                </a:lnTo>
                <a:lnTo>
                  <a:pt x="90" y="319"/>
                </a:lnTo>
                <a:lnTo>
                  <a:pt x="92" y="320"/>
                </a:lnTo>
                <a:lnTo>
                  <a:pt x="92" y="328"/>
                </a:lnTo>
                <a:lnTo>
                  <a:pt x="86" y="329"/>
                </a:lnTo>
                <a:lnTo>
                  <a:pt x="83" y="336"/>
                </a:lnTo>
                <a:lnTo>
                  <a:pt x="78" y="343"/>
                </a:lnTo>
                <a:lnTo>
                  <a:pt x="71" y="348"/>
                </a:lnTo>
                <a:lnTo>
                  <a:pt x="72" y="353"/>
                </a:lnTo>
                <a:lnTo>
                  <a:pt x="74" y="359"/>
                </a:lnTo>
                <a:lnTo>
                  <a:pt x="74" y="360"/>
                </a:lnTo>
                <a:lnTo>
                  <a:pt x="75" y="367"/>
                </a:lnTo>
                <a:lnTo>
                  <a:pt x="76" y="374"/>
                </a:lnTo>
                <a:lnTo>
                  <a:pt x="77" y="380"/>
                </a:lnTo>
                <a:lnTo>
                  <a:pt x="82" y="378"/>
                </a:lnTo>
                <a:lnTo>
                  <a:pt x="81" y="371"/>
                </a:lnTo>
                <a:lnTo>
                  <a:pt x="87" y="371"/>
                </a:lnTo>
                <a:lnTo>
                  <a:pt x="93" y="375"/>
                </a:lnTo>
                <a:lnTo>
                  <a:pt x="94" y="376"/>
                </a:lnTo>
                <a:lnTo>
                  <a:pt x="95" y="383"/>
                </a:lnTo>
                <a:lnTo>
                  <a:pt x="95" y="390"/>
                </a:lnTo>
                <a:lnTo>
                  <a:pt x="99" y="383"/>
                </a:lnTo>
                <a:lnTo>
                  <a:pt x="105" y="387"/>
                </a:lnTo>
                <a:lnTo>
                  <a:pt x="104" y="395"/>
                </a:lnTo>
                <a:lnTo>
                  <a:pt x="110" y="394"/>
                </a:lnTo>
                <a:lnTo>
                  <a:pt x="116" y="395"/>
                </a:lnTo>
                <a:lnTo>
                  <a:pt x="122" y="394"/>
                </a:lnTo>
                <a:lnTo>
                  <a:pt x="129" y="387"/>
                </a:lnTo>
                <a:lnTo>
                  <a:pt x="129" y="380"/>
                </a:lnTo>
                <a:lnTo>
                  <a:pt x="135" y="376"/>
                </a:lnTo>
                <a:lnTo>
                  <a:pt x="140" y="374"/>
                </a:lnTo>
                <a:lnTo>
                  <a:pt x="145" y="368"/>
                </a:lnTo>
                <a:lnTo>
                  <a:pt x="151" y="374"/>
                </a:lnTo>
                <a:lnTo>
                  <a:pt x="158" y="377"/>
                </a:lnTo>
                <a:lnTo>
                  <a:pt x="164" y="380"/>
                </a:lnTo>
                <a:lnTo>
                  <a:pt x="170" y="383"/>
                </a:lnTo>
                <a:lnTo>
                  <a:pt x="174" y="390"/>
                </a:lnTo>
                <a:lnTo>
                  <a:pt x="178" y="396"/>
                </a:lnTo>
                <a:lnTo>
                  <a:pt x="184" y="397"/>
                </a:lnTo>
                <a:lnTo>
                  <a:pt x="185" y="400"/>
                </a:lnTo>
                <a:lnTo>
                  <a:pt x="192" y="407"/>
                </a:lnTo>
                <a:lnTo>
                  <a:pt x="197" y="413"/>
                </a:lnTo>
                <a:lnTo>
                  <a:pt x="200" y="419"/>
                </a:lnTo>
                <a:lnTo>
                  <a:pt x="201" y="426"/>
                </a:lnTo>
                <a:lnTo>
                  <a:pt x="205" y="432"/>
                </a:lnTo>
                <a:lnTo>
                  <a:pt x="211" y="426"/>
                </a:lnTo>
                <a:lnTo>
                  <a:pt x="209" y="419"/>
                </a:lnTo>
                <a:lnTo>
                  <a:pt x="208" y="413"/>
                </a:lnTo>
                <a:lnTo>
                  <a:pt x="205" y="407"/>
                </a:lnTo>
                <a:lnTo>
                  <a:pt x="200" y="400"/>
                </a:lnTo>
                <a:lnTo>
                  <a:pt x="202" y="400"/>
                </a:lnTo>
                <a:lnTo>
                  <a:pt x="196" y="394"/>
                </a:lnTo>
                <a:lnTo>
                  <a:pt x="195" y="391"/>
                </a:lnTo>
                <a:lnTo>
                  <a:pt x="195" y="384"/>
                </a:lnTo>
                <a:lnTo>
                  <a:pt x="193" y="377"/>
                </a:lnTo>
                <a:lnTo>
                  <a:pt x="189" y="370"/>
                </a:lnTo>
                <a:lnTo>
                  <a:pt x="191" y="371"/>
                </a:lnTo>
                <a:lnTo>
                  <a:pt x="197" y="370"/>
                </a:lnTo>
                <a:lnTo>
                  <a:pt x="198" y="374"/>
                </a:lnTo>
                <a:lnTo>
                  <a:pt x="204" y="379"/>
                </a:lnTo>
                <a:lnTo>
                  <a:pt x="210" y="382"/>
                </a:lnTo>
                <a:lnTo>
                  <a:pt x="211" y="382"/>
                </a:lnTo>
                <a:lnTo>
                  <a:pt x="211" y="384"/>
                </a:lnTo>
                <a:lnTo>
                  <a:pt x="218" y="390"/>
                </a:lnTo>
                <a:lnTo>
                  <a:pt x="219" y="396"/>
                </a:lnTo>
                <a:lnTo>
                  <a:pt x="224" y="401"/>
                </a:lnTo>
                <a:lnTo>
                  <a:pt x="230" y="404"/>
                </a:lnTo>
                <a:lnTo>
                  <a:pt x="235" y="407"/>
                </a:lnTo>
                <a:lnTo>
                  <a:pt x="241" y="410"/>
                </a:lnTo>
                <a:lnTo>
                  <a:pt x="243" y="418"/>
                </a:lnTo>
                <a:lnTo>
                  <a:pt x="249" y="425"/>
                </a:lnTo>
                <a:lnTo>
                  <a:pt x="251" y="427"/>
                </a:lnTo>
                <a:lnTo>
                  <a:pt x="250" y="435"/>
                </a:lnTo>
                <a:lnTo>
                  <a:pt x="251" y="441"/>
                </a:lnTo>
                <a:lnTo>
                  <a:pt x="258" y="441"/>
                </a:lnTo>
                <a:lnTo>
                  <a:pt x="269" y="451"/>
                </a:lnTo>
                <a:lnTo>
                  <a:pt x="275" y="451"/>
                </a:lnTo>
                <a:lnTo>
                  <a:pt x="280" y="457"/>
                </a:lnTo>
                <a:lnTo>
                  <a:pt x="285" y="453"/>
                </a:lnTo>
                <a:lnTo>
                  <a:pt x="291" y="448"/>
                </a:lnTo>
                <a:lnTo>
                  <a:pt x="297" y="448"/>
                </a:lnTo>
                <a:lnTo>
                  <a:pt x="295" y="455"/>
                </a:lnTo>
                <a:lnTo>
                  <a:pt x="293" y="455"/>
                </a:lnTo>
                <a:lnTo>
                  <a:pt x="287" y="459"/>
                </a:lnTo>
                <a:lnTo>
                  <a:pt x="288" y="466"/>
                </a:lnTo>
                <a:lnTo>
                  <a:pt x="292" y="473"/>
                </a:lnTo>
                <a:lnTo>
                  <a:pt x="297" y="480"/>
                </a:lnTo>
                <a:lnTo>
                  <a:pt x="304" y="480"/>
                </a:lnTo>
                <a:lnTo>
                  <a:pt x="304" y="474"/>
                </a:lnTo>
                <a:lnTo>
                  <a:pt x="305" y="466"/>
                </a:lnTo>
                <a:lnTo>
                  <a:pt x="307" y="459"/>
                </a:lnTo>
                <a:lnTo>
                  <a:pt x="303" y="452"/>
                </a:lnTo>
                <a:lnTo>
                  <a:pt x="304" y="447"/>
                </a:lnTo>
                <a:lnTo>
                  <a:pt x="301" y="439"/>
                </a:lnTo>
                <a:lnTo>
                  <a:pt x="296" y="440"/>
                </a:lnTo>
                <a:lnTo>
                  <a:pt x="290" y="435"/>
                </a:lnTo>
                <a:lnTo>
                  <a:pt x="287" y="434"/>
                </a:lnTo>
                <a:lnTo>
                  <a:pt x="281" y="436"/>
                </a:lnTo>
                <a:lnTo>
                  <a:pt x="279" y="428"/>
                </a:lnTo>
                <a:lnTo>
                  <a:pt x="281" y="421"/>
                </a:lnTo>
                <a:lnTo>
                  <a:pt x="274" y="415"/>
                </a:lnTo>
                <a:lnTo>
                  <a:pt x="271" y="408"/>
                </a:lnTo>
                <a:lnTo>
                  <a:pt x="265" y="402"/>
                </a:lnTo>
                <a:lnTo>
                  <a:pt x="261" y="400"/>
                </a:lnTo>
                <a:lnTo>
                  <a:pt x="261" y="395"/>
                </a:lnTo>
                <a:lnTo>
                  <a:pt x="262" y="388"/>
                </a:lnTo>
                <a:lnTo>
                  <a:pt x="268" y="387"/>
                </a:lnTo>
                <a:lnTo>
                  <a:pt x="274" y="388"/>
                </a:lnTo>
                <a:lnTo>
                  <a:pt x="281" y="386"/>
                </a:lnTo>
                <a:lnTo>
                  <a:pt x="287" y="388"/>
                </a:lnTo>
                <a:lnTo>
                  <a:pt x="285" y="382"/>
                </a:lnTo>
                <a:lnTo>
                  <a:pt x="279" y="379"/>
                </a:lnTo>
                <a:lnTo>
                  <a:pt x="274" y="378"/>
                </a:lnTo>
                <a:lnTo>
                  <a:pt x="269" y="375"/>
                </a:lnTo>
                <a:lnTo>
                  <a:pt x="262" y="374"/>
                </a:lnTo>
                <a:lnTo>
                  <a:pt x="256" y="371"/>
                </a:lnTo>
                <a:lnTo>
                  <a:pt x="250" y="370"/>
                </a:lnTo>
                <a:lnTo>
                  <a:pt x="249" y="363"/>
                </a:lnTo>
                <a:lnTo>
                  <a:pt x="242" y="361"/>
                </a:lnTo>
                <a:lnTo>
                  <a:pt x="239" y="359"/>
                </a:lnTo>
                <a:lnTo>
                  <a:pt x="239" y="366"/>
                </a:lnTo>
                <a:lnTo>
                  <a:pt x="242" y="372"/>
                </a:lnTo>
                <a:lnTo>
                  <a:pt x="242" y="374"/>
                </a:lnTo>
                <a:lnTo>
                  <a:pt x="245" y="379"/>
                </a:lnTo>
                <a:lnTo>
                  <a:pt x="245" y="382"/>
                </a:lnTo>
                <a:lnTo>
                  <a:pt x="239" y="387"/>
                </a:lnTo>
                <a:lnTo>
                  <a:pt x="234" y="388"/>
                </a:lnTo>
                <a:lnTo>
                  <a:pt x="234" y="387"/>
                </a:lnTo>
                <a:lnTo>
                  <a:pt x="229" y="379"/>
                </a:lnTo>
                <a:lnTo>
                  <a:pt x="231" y="374"/>
                </a:lnTo>
                <a:lnTo>
                  <a:pt x="230" y="367"/>
                </a:lnTo>
                <a:lnTo>
                  <a:pt x="226" y="363"/>
                </a:lnTo>
                <a:lnTo>
                  <a:pt x="223" y="356"/>
                </a:lnTo>
                <a:lnTo>
                  <a:pt x="223" y="355"/>
                </a:lnTo>
                <a:lnTo>
                  <a:pt x="217" y="348"/>
                </a:lnTo>
                <a:lnTo>
                  <a:pt x="213" y="344"/>
                </a:lnTo>
                <a:lnTo>
                  <a:pt x="207" y="340"/>
                </a:lnTo>
                <a:lnTo>
                  <a:pt x="201" y="343"/>
                </a:lnTo>
                <a:lnTo>
                  <a:pt x="195" y="340"/>
                </a:lnTo>
                <a:lnTo>
                  <a:pt x="189" y="339"/>
                </a:lnTo>
                <a:lnTo>
                  <a:pt x="182" y="344"/>
                </a:lnTo>
                <a:lnTo>
                  <a:pt x="180" y="350"/>
                </a:lnTo>
                <a:lnTo>
                  <a:pt x="179" y="358"/>
                </a:lnTo>
                <a:lnTo>
                  <a:pt x="179" y="356"/>
                </a:lnTo>
                <a:lnTo>
                  <a:pt x="175" y="350"/>
                </a:lnTo>
                <a:lnTo>
                  <a:pt x="171" y="356"/>
                </a:lnTo>
                <a:lnTo>
                  <a:pt x="177" y="361"/>
                </a:lnTo>
                <a:lnTo>
                  <a:pt x="180" y="369"/>
                </a:lnTo>
                <a:lnTo>
                  <a:pt x="174" y="371"/>
                </a:lnTo>
                <a:lnTo>
                  <a:pt x="168" y="370"/>
                </a:lnTo>
                <a:lnTo>
                  <a:pt x="161" y="368"/>
                </a:lnTo>
                <a:lnTo>
                  <a:pt x="155" y="364"/>
                </a:lnTo>
                <a:lnTo>
                  <a:pt x="149" y="359"/>
                </a:lnTo>
                <a:lnTo>
                  <a:pt x="143" y="351"/>
                </a:lnTo>
                <a:lnTo>
                  <a:pt x="142" y="345"/>
                </a:lnTo>
                <a:lnTo>
                  <a:pt x="140" y="338"/>
                </a:lnTo>
                <a:lnTo>
                  <a:pt x="136" y="335"/>
                </a:lnTo>
                <a:lnTo>
                  <a:pt x="135" y="327"/>
                </a:lnTo>
                <a:lnTo>
                  <a:pt x="133" y="320"/>
                </a:lnTo>
                <a:lnTo>
                  <a:pt x="132" y="313"/>
                </a:lnTo>
                <a:lnTo>
                  <a:pt x="139" y="311"/>
                </a:lnTo>
                <a:lnTo>
                  <a:pt x="132" y="305"/>
                </a:lnTo>
                <a:lnTo>
                  <a:pt x="129" y="300"/>
                </a:lnTo>
                <a:lnTo>
                  <a:pt x="127" y="294"/>
                </a:lnTo>
                <a:lnTo>
                  <a:pt x="124" y="287"/>
                </a:lnTo>
                <a:lnTo>
                  <a:pt x="121" y="283"/>
                </a:lnTo>
                <a:lnTo>
                  <a:pt x="119" y="276"/>
                </a:lnTo>
                <a:lnTo>
                  <a:pt x="115" y="270"/>
                </a:lnTo>
                <a:lnTo>
                  <a:pt x="113" y="268"/>
                </a:lnTo>
                <a:lnTo>
                  <a:pt x="110" y="262"/>
                </a:lnTo>
                <a:lnTo>
                  <a:pt x="114" y="255"/>
                </a:lnTo>
                <a:lnTo>
                  <a:pt x="115" y="248"/>
                </a:lnTo>
                <a:lnTo>
                  <a:pt x="118" y="241"/>
                </a:lnTo>
                <a:lnTo>
                  <a:pt x="120" y="233"/>
                </a:lnTo>
                <a:lnTo>
                  <a:pt x="119" y="227"/>
                </a:lnTo>
                <a:lnTo>
                  <a:pt x="116" y="219"/>
                </a:lnTo>
                <a:lnTo>
                  <a:pt x="118" y="213"/>
                </a:lnTo>
                <a:lnTo>
                  <a:pt x="123" y="206"/>
                </a:lnTo>
                <a:lnTo>
                  <a:pt x="131" y="201"/>
                </a:lnTo>
                <a:lnTo>
                  <a:pt x="136" y="198"/>
                </a:lnTo>
                <a:lnTo>
                  <a:pt x="143" y="193"/>
                </a:lnTo>
                <a:lnTo>
                  <a:pt x="148" y="187"/>
                </a:lnTo>
                <a:lnTo>
                  <a:pt x="147" y="194"/>
                </a:lnTo>
                <a:lnTo>
                  <a:pt x="145" y="199"/>
                </a:lnTo>
                <a:lnTo>
                  <a:pt x="151" y="191"/>
                </a:lnTo>
                <a:lnTo>
                  <a:pt x="154" y="184"/>
                </a:lnTo>
                <a:lnTo>
                  <a:pt x="154" y="183"/>
                </a:lnTo>
                <a:lnTo>
                  <a:pt x="151" y="181"/>
                </a:lnTo>
                <a:lnTo>
                  <a:pt x="151" y="174"/>
                </a:lnTo>
                <a:lnTo>
                  <a:pt x="152" y="167"/>
                </a:lnTo>
                <a:lnTo>
                  <a:pt x="153" y="166"/>
                </a:lnTo>
                <a:lnTo>
                  <a:pt x="157" y="159"/>
                </a:lnTo>
                <a:lnTo>
                  <a:pt x="160" y="151"/>
                </a:lnTo>
                <a:lnTo>
                  <a:pt x="161" y="145"/>
                </a:lnTo>
                <a:lnTo>
                  <a:pt x="161" y="143"/>
                </a:lnTo>
                <a:lnTo>
                  <a:pt x="162" y="141"/>
                </a:lnTo>
                <a:lnTo>
                  <a:pt x="163" y="136"/>
                </a:lnTo>
                <a:lnTo>
                  <a:pt x="163" y="135"/>
                </a:lnTo>
                <a:lnTo>
                  <a:pt x="163" y="132"/>
                </a:lnTo>
                <a:lnTo>
                  <a:pt x="164" y="127"/>
                </a:lnTo>
                <a:lnTo>
                  <a:pt x="164" y="124"/>
                </a:lnTo>
                <a:lnTo>
                  <a:pt x="163" y="118"/>
                </a:lnTo>
                <a:lnTo>
                  <a:pt x="160" y="119"/>
                </a:lnTo>
                <a:lnTo>
                  <a:pt x="158" y="118"/>
                </a:lnTo>
                <a:lnTo>
                  <a:pt x="157" y="111"/>
                </a:lnTo>
                <a:lnTo>
                  <a:pt x="155" y="105"/>
                </a:lnTo>
                <a:lnTo>
                  <a:pt x="149" y="102"/>
                </a:lnTo>
                <a:lnTo>
                  <a:pt x="144" y="97"/>
                </a:lnTo>
                <a:lnTo>
                  <a:pt x="141" y="93"/>
                </a:lnTo>
                <a:lnTo>
                  <a:pt x="138" y="86"/>
                </a:lnTo>
                <a:lnTo>
                  <a:pt x="136" y="81"/>
                </a:lnTo>
                <a:lnTo>
                  <a:pt x="135" y="73"/>
                </a:lnTo>
                <a:lnTo>
                  <a:pt x="133" y="66"/>
                </a:lnTo>
                <a:lnTo>
                  <a:pt x="133" y="60"/>
                </a:lnTo>
                <a:lnTo>
                  <a:pt x="133" y="52"/>
                </a:lnTo>
                <a:lnTo>
                  <a:pt x="132" y="46"/>
                </a:lnTo>
                <a:lnTo>
                  <a:pt x="133" y="39"/>
                </a:lnTo>
                <a:lnTo>
                  <a:pt x="137" y="32"/>
                </a:lnTo>
                <a:lnTo>
                  <a:pt x="139" y="25"/>
                </a:lnTo>
                <a:lnTo>
                  <a:pt x="137" y="20"/>
                </a:lnTo>
                <a:lnTo>
                  <a:pt x="135" y="16"/>
                </a:lnTo>
                <a:lnTo>
                  <a:pt x="131" y="9"/>
                </a:lnTo>
                <a:lnTo>
                  <a:pt x="124" y="13"/>
                </a:lnTo>
                <a:lnTo>
                  <a:pt x="124" y="14"/>
                </a:lnTo>
                <a:lnTo>
                  <a:pt x="122" y="21"/>
                </a:lnTo>
                <a:lnTo>
                  <a:pt x="116" y="28"/>
                </a:lnTo>
                <a:lnTo>
                  <a:pt x="109" y="26"/>
                </a:lnTo>
                <a:lnTo>
                  <a:pt x="103" y="24"/>
                </a:lnTo>
                <a:lnTo>
                  <a:pt x="96" y="25"/>
                </a:lnTo>
                <a:lnTo>
                  <a:pt x="96" y="26"/>
                </a:lnTo>
                <a:lnTo>
                  <a:pt x="92" y="20"/>
                </a:lnTo>
                <a:lnTo>
                  <a:pt x="88" y="17"/>
                </a:lnTo>
                <a:lnTo>
                  <a:pt x="81" y="14"/>
                </a:lnTo>
                <a:lnTo>
                  <a:pt x="82" y="13"/>
                </a:lnTo>
                <a:lnTo>
                  <a:pt x="76" y="11"/>
                </a:lnTo>
                <a:lnTo>
                  <a:pt x="70" y="6"/>
                </a:lnTo>
                <a:lnTo>
                  <a:pt x="62" y="1"/>
                </a:lnTo>
                <a:lnTo>
                  <a:pt x="57" y="0"/>
                </a:lnTo>
                <a:lnTo>
                  <a:pt x="51" y="3"/>
                </a:lnTo>
                <a:lnTo>
                  <a:pt x="50" y="4"/>
                </a:lnTo>
                <a:lnTo>
                  <a:pt x="45" y="1"/>
                </a:lnTo>
                <a:lnTo>
                  <a:pt x="38" y="1"/>
                </a:lnTo>
                <a:lnTo>
                  <a:pt x="35" y="7"/>
                </a:lnTo>
                <a:lnTo>
                  <a:pt x="33" y="7"/>
                </a:lnTo>
                <a:lnTo>
                  <a:pt x="27" y="8"/>
                </a:lnTo>
                <a:lnTo>
                  <a:pt x="27" y="15"/>
                </a:lnTo>
                <a:lnTo>
                  <a:pt x="30" y="22"/>
                </a:lnTo>
                <a:lnTo>
                  <a:pt x="28" y="29"/>
                </a:lnTo>
                <a:lnTo>
                  <a:pt x="26" y="34"/>
                </a:lnTo>
                <a:lnTo>
                  <a:pt x="26" y="36"/>
                </a:lnTo>
                <a:lnTo>
                  <a:pt x="25" y="42"/>
                </a:lnTo>
                <a:lnTo>
                  <a:pt x="27" y="50"/>
                </a:lnTo>
                <a:lnTo>
                  <a:pt x="25" y="57"/>
                </a:lnTo>
                <a:lnTo>
                  <a:pt x="25" y="58"/>
                </a:lnTo>
                <a:lnTo>
                  <a:pt x="24" y="65"/>
                </a:lnTo>
                <a:lnTo>
                  <a:pt x="26" y="72"/>
                </a:lnTo>
                <a:lnTo>
                  <a:pt x="23" y="79"/>
                </a:lnTo>
                <a:lnTo>
                  <a:pt x="27" y="87"/>
                </a:lnTo>
                <a:lnTo>
                  <a:pt x="30" y="93"/>
                </a:lnTo>
                <a:lnTo>
                  <a:pt x="31" y="101"/>
                </a:lnTo>
                <a:lnTo>
                  <a:pt x="30" y="106"/>
                </a:lnTo>
                <a:lnTo>
                  <a:pt x="32" y="114"/>
                </a:lnTo>
                <a:lnTo>
                  <a:pt x="33" y="121"/>
                </a:lnTo>
                <a:lnTo>
                  <a:pt x="35" y="128"/>
                </a:lnTo>
                <a:lnTo>
                  <a:pt x="33" y="135"/>
                </a:lnTo>
                <a:lnTo>
                  <a:pt x="33" y="136"/>
                </a:lnTo>
                <a:lnTo>
                  <a:pt x="30" y="144"/>
                </a:lnTo>
                <a:lnTo>
                  <a:pt x="31" y="151"/>
                </a:lnTo>
                <a:lnTo>
                  <a:pt x="30" y="159"/>
                </a:lnTo>
                <a:lnTo>
                  <a:pt x="31" y="166"/>
                </a:lnTo>
                <a:lnTo>
                  <a:pt x="33" y="170"/>
                </a:lnTo>
                <a:lnTo>
                  <a:pt x="34" y="177"/>
                </a:lnTo>
                <a:lnTo>
                  <a:pt x="35" y="184"/>
                </a:lnTo>
                <a:lnTo>
                  <a:pt x="42" y="191"/>
                </a:lnTo>
                <a:lnTo>
                  <a:pt x="41" y="198"/>
                </a:lnTo>
                <a:lnTo>
                  <a:pt x="38" y="202"/>
                </a:lnTo>
                <a:lnTo>
                  <a:pt x="35" y="202"/>
                </a:lnTo>
                <a:lnTo>
                  <a:pt x="30" y="205"/>
                </a:lnTo>
                <a:lnTo>
                  <a:pt x="26" y="205"/>
                </a:lnTo>
                <a:lnTo>
                  <a:pt x="24" y="201"/>
                </a:lnTo>
                <a:lnTo>
                  <a:pt x="21" y="194"/>
                </a:lnTo>
                <a:lnTo>
                  <a:pt x="15" y="192"/>
                </a:lnTo>
                <a:lnTo>
                  <a:pt x="14" y="191"/>
                </a:lnTo>
                <a:lnTo>
                  <a:pt x="10" y="184"/>
                </a:lnTo>
                <a:lnTo>
                  <a:pt x="10" y="183"/>
                </a:lnTo>
                <a:lnTo>
                  <a:pt x="6" y="176"/>
                </a:lnTo>
                <a:lnTo>
                  <a:pt x="0" y="183"/>
                </a:lnTo>
                <a:lnTo>
                  <a:pt x="0" y="190"/>
                </a:lnTo>
                <a:lnTo>
                  <a:pt x="2" y="19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1" name="Freeform 1667"/>
          <p:cNvSpPr>
            <a:spLocks/>
          </p:cNvSpPr>
          <p:nvPr/>
        </p:nvSpPr>
        <p:spPr bwMode="auto">
          <a:xfrm>
            <a:off x="7797800" y="4149725"/>
            <a:ext cx="1588" cy="4763"/>
          </a:xfrm>
          <a:custGeom>
            <a:avLst/>
            <a:gdLst>
              <a:gd name="T0" fmla="*/ 0 w 6"/>
              <a:gd name="T1" fmla="*/ 0 h 9"/>
              <a:gd name="T2" fmla="*/ 0 w 6"/>
              <a:gd name="T3" fmla="*/ 0 h 9"/>
              <a:gd name="T4" fmla="*/ 0 w 6"/>
              <a:gd name="T5" fmla="*/ 0 h 9"/>
              <a:gd name="T6" fmla="*/ 0 w 6"/>
              <a:gd name="T7" fmla="*/ 0 h 9"/>
              <a:gd name="T8" fmla="*/ 0 w 6"/>
              <a:gd name="T9" fmla="*/ 0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0" y="3"/>
                </a:moveTo>
                <a:lnTo>
                  <a:pt x="5" y="9"/>
                </a:lnTo>
                <a:lnTo>
                  <a:pt x="6" y="2"/>
                </a:lnTo>
                <a:lnTo>
                  <a:pt x="4" y="0"/>
                </a:lnTo>
                <a:lnTo>
                  <a:pt x="0" y="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2" name="Freeform 1668"/>
          <p:cNvSpPr>
            <a:spLocks/>
          </p:cNvSpPr>
          <p:nvPr/>
        </p:nvSpPr>
        <p:spPr bwMode="auto">
          <a:xfrm>
            <a:off x="7812088" y="4330700"/>
            <a:ext cx="1587"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6" y="0"/>
                </a:lnTo>
                <a:lnTo>
                  <a:pt x="0" y="3"/>
                </a:lnTo>
                <a:lnTo>
                  <a:pt x="6"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3" name="Freeform 1669"/>
          <p:cNvSpPr>
            <a:spLocks/>
          </p:cNvSpPr>
          <p:nvPr/>
        </p:nvSpPr>
        <p:spPr bwMode="auto">
          <a:xfrm>
            <a:off x="7812088" y="4298950"/>
            <a:ext cx="14287" cy="11113"/>
          </a:xfrm>
          <a:custGeom>
            <a:avLst/>
            <a:gdLst>
              <a:gd name="T0" fmla="*/ 0 w 32"/>
              <a:gd name="T1" fmla="*/ 0 h 26"/>
              <a:gd name="T2" fmla="*/ 0 w 32"/>
              <a:gd name="T3" fmla="*/ 0 h 26"/>
              <a:gd name="T4" fmla="*/ 0 w 32"/>
              <a:gd name="T5" fmla="*/ 0 h 26"/>
              <a:gd name="T6" fmla="*/ 0 w 32"/>
              <a:gd name="T7" fmla="*/ 0 h 26"/>
              <a:gd name="T8" fmla="*/ 0 w 32"/>
              <a:gd name="T9" fmla="*/ 0 h 26"/>
              <a:gd name="T10" fmla="*/ 0 w 32"/>
              <a:gd name="T11" fmla="*/ 0 h 26"/>
              <a:gd name="T12" fmla="*/ 0 w 32"/>
              <a:gd name="T13" fmla="*/ 0 h 26"/>
              <a:gd name="T14" fmla="*/ 0 w 32"/>
              <a:gd name="T15" fmla="*/ 0 h 26"/>
              <a:gd name="T16" fmla="*/ 0 w 32"/>
              <a:gd name="T17" fmla="*/ 0 h 26"/>
              <a:gd name="T18" fmla="*/ 0 w 32"/>
              <a:gd name="T19" fmla="*/ 0 h 26"/>
              <a:gd name="T20" fmla="*/ 0 w 32"/>
              <a:gd name="T21" fmla="*/ 0 h 26"/>
              <a:gd name="T22" fmla="*/ 0 w 32"/>
              <a:gd name="T23" fmla="*/ 0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26"/>
              <a:gd name="T38" fmla="*/ 32 w 32"/>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26">
                <a:moveTo>
                  <a:pt x="8" y="6"/>
                </a:moveTo>
                <a:lnTo>
                  <a:pt x="2" y="0"/>
                </a:lnTo>
                <a:lnTo>
                  <a:pt x="0" y="8"/>
                </a:lnTo>
                <a:lnTo>
                  <a:pt x="1" y="15"/>
                </a:lnTo>
                <a:lnTo>
                  <a:pt x="6" y="20"/>
                </a:lnTo>
                <a:lnTo>
                  <a:pt x="10" y="26"/>
                </a:lnTo>
                <a:lnTo>
                  <a:pt x="32" y="26"/>
                </a:lnTo>
                <a:lnTo>
                  <a:pt x="31" y="19"/>
                </a:lnTo>
                <a:lnTo>
                  <a:pt x="24" y="14"/>
                </a:lnTo>
                <a:lnTo>
                  <a:pt x="18" y="16"/>
                </a:lnTo>
                <a:lnTo>
                  <a:pt x="12" y="10"/>
                </a:lnTo>
                <a:lnTo>
                  <a:pt x="8"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4" name="Freeform 1670"/>
          <p:cNvSpPr>
            <a:spLocks/>
          </p:cNvSpPr>
          <p:nvPr/>
        </p:nvSpPr>
        <p:spPr bwMode="auto">
          <a:xfrm>
            <a:off x="7812088" y="4243388"/>
            <a:ext cx="6350" cy="6350"/>
          </a:xfrm>
          <a:custGeom>
            <a:avLst/>
            <a:gdLst>
              <a:gd name="T0" fmla="*/ 0 w 13"/>
              <a:gd name="T1" fmla="*/ 0 h 14"/>
              <a:gd name="T2" fmla="*/ 0 w 13"/>
              <a:gd name="T3" fmla="*/ 0 h 14"/>
              <a:gd name="T4" fmla="*/ 0 w 13"/>
              <a:gd name="T5" fmla="*/ 0 h 14"/>
              <a:gd name="T6" fmla="*/ 0 w 13"/>
              <a:gd name="T7" fmla="*/ 0 h 14"/>
              <a:gd name="T8" fmla="*/ 0 w 13"/>
              <a:gd name="T9" fmla="*/ 0 h 14"/>
              <a:gd name="T10" fmla="*/ 0 w 13"/>
              <a:gd name="T11" fmla="*/ 0 h 14"/>
              <a:gd name="T12" fmla="*/ 0 w 13"/>
              <a:gd name="T13" fmla="*/ 0 h 14"/>
              <a:gd name="T14" fmla="*/ 0 w 13"/>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4"/>
              <a:gd name="T26" fmla="*/ 13 w 13"/>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4">
                <a:moveTo>
                  <a:pt x="0" y="0"/>
                </a:moveTo>
                <a:lnTo>
                  <a:pt x="0" y="2"/>
                </a:lnTo>
                <a:lnTo>
                  <a:pt x="6" y="8"/>
                </a:lnTo>
                <a:lnTo>
                  <a:pt x="13" y="14"/>
                </a:lnTo>
                <a:lnTo>
                  <a:pt x="13" y="13"/>
                </a:lnTo>
                <a:lnTo>
                  <a:pt x="11" y="6"/>
                </a:lnTo>
                <a:lnTo>
                  <a:pt x="6" y="1"/>
                </a:lnTo>
                <a:lnTo>
                  <a:pt x="0"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5" name="Freeform 1671"/>
          <p:cNvSpPr>
            <a:spLocks/>
          </p:cNvSpPr>
          <p:nvPr/>
        </p:nvSpPr>
        <p:spPr bwMode="auto">
          <a:xfrm>
            <a:off x="7812088" y="4313238"/>
            <a:ext cx="6350" cy="11112"/>
          </a:xfrm>
          <a:custGeom>
            <a:avLst/>
            <a:gdLst>
              <a:gd name="T0" fmla="*/ 0 w 12"/>
              <a:gd name="T1" fmla="*/ 0 h 19"/>
              <a:gd name="T2" fmla="*/ 0 w 12"/>
              <a:gd name="T3" fmla="*/ 0 h 19"/>
              <a:gd name="T4" fmla="*/ 0 w 12"/>
              <a:gd name="T5" fmla="*/ 0 h 19"/>
              <a:gd name="T6" fmla="*/ 0 w 12"/>
              <a:gd name="T7" fmla="*/ 0 h 19"/>
              <a:gd name="T8" fmla="*/ 0 w 12"/>
              <a:gd name="T9" fmla="*/ 0 h 19"/>
              <a:gd name="T10" fmla="*/ 0 w 12"/>
              <a:gd name="T11" fmla="*/ 0 h 19"/>
              <a:gd name="T12" fmla="*/ 0 w 12"/>
              <a:gd name="T13" fmla="*/ 0 h 19"/>
              <a:gd name="T14" fmla="*/ 0 w 12"/>
              <a:gd name="T15" fmla="*/ 0 h 19"/>
              <a:gd name="T16" fmla="*/ 0 w 12"/>
              <a:gd name="T17" fmla="*/ 0 h 19"/>
              <a:gd name="T18" fmla="*/ 0 w 12"/>
              <a:gd name="T19" fmla="*/ 0 h 19"/>
              <a:gd name="T20" fmla="*/ 0 w 12"/>
              <a:gd name="T21" fmla="*/ 0 h 19"/>
              <a:gd name="T22" fmla="*/ 0 w 12"/>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19"/>
              <a:gd name="T38" fmla="*/ 12 w 12"/>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19">
                <a:moveTo>
                  <a:pt x="7" y="0"/>
                </a:moveTo>
                <a:lnTo>
                  <a:pt x="6" y="0"/>
                </a:lnTo>
                <a:lnTo>
                  <a:pt x="0" y="2"/>
                </a:lnTo>
                <a:lnTo>
                  <a:pt x="3" y="9"/>
                </a:lnTo>
                <a:lnTo>
                  <a:pt x="9" y="11"/>
                </a:lnTo>
                <a:lnTo>
                  <a:pt x="9" y="12"/>
                </a:lnTo>
                <a:lnTo>
                  <a:pt x="7" y="13"/>
                </a:lnTo>
                <a:lnTo>
                  <a:pt x="9" y="19"/>
                </a:lnTo>
                <a:lnTo>
                  <a:pt x="12" y="16"/>
                </a:lnTo>
                <a:lnTo>
                  <a:pt x="10" y="9"/>
                </a:lnTo>
                <a:lnTo>
                  <a:pt x="8" y="2"/>
                </a:lnTo>
                <a:lnTo>
                  <a:pt x="7"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6" name="Freeform 1672"/>
          <p:cNvSpPr>
            <a:spLocks/>
          </p:cNvSpPr>
          <p:nvPr/>
        </p:nvSpPr>
        <p:spPr bwMode="auto">
          <a:xfrm>
            <a:off x="7813675" y="4362450"/>
            <a:ext cx="7938" cy="6350"/>
          </a:xfrm>
          <a:custGeom>
            <a:avLst/>
            <a:gdLst>
              <a:gd name="T0" fmla="*/ 0 w 14"/>
              <a:gd name="T1" fmla="*/ 0 h 12"/>
              <a:gd name="T2" fmla="*/ 0 w 14"/>
              <a:gd name="T3" fmla="*/ 0 h 12"/>
              <a:gd name="T4" fmla="*/ 0 w 14"/>
              <a:gd name="T5" fmla="*/ 0 h 12"/>
              <a:gd name="T6" fmla="*/ 0 w 14"/>
              <a:gd name="T7" fmla="*/ 0 h 12"/>
              <a:gd name="T8" fmla="*/ 0 w 14"/>
              <a:gd name="T9" fmla="*/ 0 h 12"/>
              <a:gd name="T10" fmla="*/ 0 w 14"/>
              <a:gd name="T11" fmla="*/ 0 h 12"/>
              <a:gd name="T12" fmla="*/ 0 w 14"/>
              <a:gd name="T13" fmla="*/ 0 h 12"/>
              <a:gd name="T14" fmla="*/ 0 w 14"/>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2"/>
              <a:gd name="T26" fmla="*/ 14 w 14"/>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2">
                <a:moveTo>
                  <a:pt x="14" y="5"/>
                </a:moveTo>
                <a:lnTo>
                  <a:pt x="14" y="1"/>
                </a:lnTo>
                <a:lnTo>
                  <a:pt x="7" y="0"/>
                </a:lnTo>
                <a:lnTo>
                  <a:pt x="1" y="5"/>
                </a:lnTo>
                <a:lnTo>
                  <a:pt x="0" y="11"/>
                </a:lnTo>
                <a:lnTo>
                  <a:pt x="6" y="12"/>
                </a:lnTo>
                <a:lnTo>
                  <a:pt x="8" y="5"/>
                </a:lnTo>
                <a:lnTo>
                  <a:pt x="14"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7" name="Freeform 1673"/>
          <p:cNvSpPr>
            <a:spLocks/>
          </p:cNvSpPr>
          <p:nvPr/>
        </p:nvSpPr>
        <p:spPr bwMode="auto">
          <a:xfrm>
            <a:off x="7816850" y="4573588"/>
            <a:ext cx="1588" cy="11112"/>
          </a:xfrm>
          <a:custGeom>
            <a:avLst/>
            <a:gdLst>
              <a:gd name="T0" fmla="*/ 0 w 3"/>
              <a:gd name="T1" fmla="*/ 0 h 21"/>
              <a:gd name="T2" fmla="*/ 0 w 3"/>
              <a:gd name="T3" fmla="*/ 0 h 21"/>
              <a:gd name="T4" fmla="*/ 0 w 3"/>
              <a:gd name="T5" fmla="*/ 0 h 21"/>
              <a:gd name="T6" fmla="*/ 0 w 3"/>
              <a:gd name="T7" fmla="*/ 0 h 21"/>
              <a:gd name="T8" fmla="*/ 0 w 3"/>
              <a:gd name="T9" fmla="*/ 0 h 21"/>
              <a:gd name="T10" fmla="*/ 0 w 3"/>
              <a:gd name="T11" fmla="*/ 0 h 21"/>
              <a:gd name="T12" fmla="*/ 0 60000 65536"/>
              <a:gd name="T13" fmla="*/ 0 60000 65536"/>
              <a:gd name="T14" fmla="*/ 0 60000 65536"/>
              <a:gd name="T15" fmla="*/ 0 60000 65536"/>
              <a:gd name="T16" fmla="*/ 0 60000 65536"/>
              <a:gd name="T17" fmla="*/ 0 60000 65536"/>
              <a:gd name="T18" fmla="*/ 0 w 3"/>
              <a:gd name="T19" fmla="*/ 0 h 21"/>
              <a:gd name="T20" fmla="*/ 3 w 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3" h="21">
                <a:moveTo>
                  <a:pt x="1" y="21"/>
                </a:moveTo>
                <a:lnTo>
                  <a:pt x="3" y="13"/>
                </a:lnTo>
                <a:lnTo>
                  <a:pt x="3" y="6"/>
                </a:lnTo>
                <a:lnTo>
                  <a:pt x="0" y="0"/>
                </a:lnTo>
                <a:lnTo>
                  <a:pt x="1" y="8"/>
                </a:lnTo>
                <a:lnTo>
                  <a:pt x="1" y="2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8" name="Freeform 1674"/>
          <p:cNvSpPr>
            <a:spLocks/>
          </p:cNvSpPr>
          <p:nvPr/>
        </p:nvSpPr>
        <p:spPr bwMode="auto">
          <a:xfrm>
            <a:off x="7821613" y="4252913"/>
            <a:ext cx="39687" cy="49212"/>
          </a:xfrm>
          <a:custGeom>
            <a:avLst/>
            <a:gdLst>
              <a:gd name="T0" fmla="*/ 0 w 84"/>
              <a:gd name="T1" fmla="*/ 0 h 105"/>
              <a:gd name="T2" fmla="*/ 0 w 84"/>
              <a:gd name="T3" fmla="*/ 0 h 105"/>
              <a:gd name="T4" fmla="*/ 0 w 84"/>
              <a:gd name="T5" fmla="*/ 0 h 105"/>
              <a:gd name="T6" fmla="*/ 0 w 84"/>
              <a:gd name="T7" fmla="*/ 0 h 105"/>
              <a:gd name="T8" fmla="*/ 0 w 84"/>
              <a:gd name="T9" fmla="*/ 0 h 105"/>
              <a:gd name="T10" fmla="*/ 0 w 84"/>
              <a:gd name="T11" fmla="*/ 0 h 105"/>
              <a:gd name="T12" fmla="*/ 0 w 84"/>
              <a:gd name="T13" fmla="*/ 0 h 105"/>
              <a:gd name="T14" fmla="*/ 0 w 84"/>
              <a:gd name="T15" fmla="*/ 0 h 105"/>
              <a:gd name="T16" fmla="*/ 0 w 84"/>
              <a:gd name="T17" fmla="*/ 0 h 105"/>
              <a:gd name="T18" fmla="*/ 0 w 84"/>
              <a:gd name="T19" fmla="*/ 0 h 105"/>
              <a:gd name="T20" fmla="*/ 0 w 84"/>
              <a:gd name="T21" fmla="*/ 0 h 105"/>
              <a:gd name="T22" fmla="*/ 0 w 84"/>
              <a:gd name="T23" fmla="*/ 0 h 105"/>
              <a:gd name="T24" fmla="*/ 0 w 84"/>
              <a:gd name="T25" fmla="*/ 0 h 105"/>
              <a:gd name="T26" fmla="*/ 0 w 84"/>
              <a:gd name="T27" fmla="*/ 0 h 105"/>
              <a:gd name="T28" fmla="*/ 0 w 84"/>
              <a:gd name="T29" fmla="*/ 0 h 105"/>
              <a:gd name="T30" fmla="*/ 0 w 84"/>
              <a:gd name="T31" fmla="*/ 0 h 105"/>
              <a:gd name="T32" fmla="*/ 0 w 84"/>
              <a:gd name="T33" fmla="*/ 0 h 105"/>
              <a:gd name="T34" fmla="*/ 0 w 84"/>
              <a:gd name="T35" fmla="*/ 0 h 105"/>
              <a:gd name="T36" fmla="*/ 0 w 84"/>
              <a:gd name="T37" fmla="*/ 0 h 105"/>
              <a:gd name="T38" fmla="*/ 0 w 84"/>
              <a:gd name="T39" fmla="*/ 0 h 105"/>
              <a:gd name="T40" fmla="*/ 0 w 84"/>
              <a:gd name="T41" fmla="*/ 0 h 105"/>
              <a:gd name="T42" fmla="*/ 0 w 84"/>
              <a:gd name="T43" fmla="*/ 0 h 105"/>
              <a:gd name="T44" fmla="*/ 0 w 84"/>
              <a:gd name="T45" fmla="*/ 0 h 105"/>
              <a:gd name="T46" fmla="*/ 0 w 84"/>
              <a:gd name="T47" fmla="*/ 0 h 105"/>
              <a:gd name="T48" fmla="*/ 0 w 84"/>
              <a:gd name="T49" fmla="*/ 0 h 105"/>
              <a:gd name="T50" fmla="*/ 0 w 84"/>
              <a:gd name="T51" fmla="*/ 0 h 105"/>
              <a:gd name="T52" fmla="*/ 0 w 84"/>
              <a:gd name="T53" fmla="*/ 0 h 105"/>
              <a:gd name="T54" fmla="*/ 0 w 84"/>
              <a:gd name="T55" fmla="*/ 0 h 105"/>
              <a:gd name="T56" fmla="*/ 0 w 84"/>
              <a:gd name="T57" fmla="*/ 0 h 105"/>
              <a:gd name="T58" fmla="*/ 0 w 84"/>
              <a:gd name="T59" fmla="*/ 0 h 105"/>
              <a:gd name="T60" fmla="*/ 0 w 84"/>
              <a:gd name="T61" fmla="*/ 0 h 105"/>
              <a:gd name="T62" fmla="*/ 0 w 84"/>
              <a:gd name="T63" fmla="*/ 0 h 105"/>
              <a:gd name="T64" fmla="*/ 0 w 84"/>
              <a:gd name="T65" fmla="*/ 0 h 105"/>
              <a:gd name="T66" fmla="*/ 0 w 84"/>
              <a:gd name="T67" fmla="*/ 0 h 105"/>
              <a:gd name="T68" fmla="*/ 0 w 84"/>
              <a:gd name="T69" fmla="*/ 0 h 105"/>
              <a:gd name="T70" fmla="*/ 0 w 84"/>
              <a:gd name="T71" fmla="*/ 0 h 105"/>
              <a:gd name="T72" fmla="*/ 0 w 84"/>
              <a:gd name="T73" fmla="*/ 0 h 105"/>
              <a:gd name="T74" fmla="*/ 0 w 84"/>
              <a:gd name="T75" fmla="*/ 0 h 105"/>
              <a:gd name="T76" fmla="*/ 0 w 84"/>
              <a:gd name="T77" fmla="*/ 0 h 105"/>
              <a:gd name="T78" fmla="*/ 0 w 84"/>
              <a:gd name="T79" fmla="*/ 0 h 105"/>
              <a:gd name="T80" fmla="*/ 0 w 84"/>
              <a:gd name="T81" fmla="*/ 0 h 105"/>
              <a:gd name="T82" fmla="*/ 0 w 84"/>
              <a:gd name="T83" fmla="*/ 0 h 105"/>
              <a:gd name="T84" fmla="*/ 0 w 84"/>
              <a:gd name="T85" fmla="*/ 0 h 105"/>
              <a:gd name="T86" fmla="*/ 0 w 84"/>
              <a:gd name="T87" fmla="*/ 0 h 105"/>
              <a:gd name="T88" fmla="*/ 0 w 84"/>
              <a:gd name="T89" fmla="*/ 0 h 105"/>
              <a:gd name="T90" fmla="*/ 0 w 84"/>
              <a:gd name="T91" fmla="*/ 0 h 105"/>
              <a:gd name="T92" fmla="*/ 0 w 84"/>
              <a:gd name="T93" fmla="*/ 0 h 105"/>
              <a:gd name="T94" fmla="*/ 0 w 84"/>
              <a:gd name="T95" fmla="*/ 0 h 105"/>
              <a:gd name="T96" fmla="*/ 0 w 84"/>
              <a:gd name="T97" fmla="*/ 0 h 105"/>
              <a:gd name="T98" fmla="*/ 0 w 84"/>
              <a:gd name="T99" fmla="*/ 0 h 10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05"/>
              <a:gd name="T152" fmla="*/ 84 w 84"/>
              <a:gd name="T153" fmla="*/ 105 h 10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05">
                <a:moveTo>
                  <a:pt x="0" y="6"/>
                </a:moveTo>
                <a:lnTo>
                  <a:pt x="4" y="13"/>
                </a:lnTo>
                <a:lnTo>
                  <a:pt x="11" y="14"/>
                </a:lnTo>
                <a:lnTo>
                  <a:pt x="13" y="21"/>
                </a:lnTo>
                <a:lnTo>
                  <a:pt x="19" y="25"/>
                </a:lnTo>
                <a:lnTo>
                  <a:pt x="20" y="26"/>
                </a:lnTo>
                <a:lnTo>
                  <a:pt x="26" y="32"/>
                </a:lnTo>
                <a:lnTo>
                  <a:pt x="28" y="34"/>
                </a:lnTo>
                <a:lnTo>
                  <a:pt x="31" y="42"/>
                </a:lnTo>
                <a:lnTo>
                  <a:pt x="32" y="45"/>
                </a:lnTo>
                <a:lnTo>
                  <a:pt x="33" y="49"/>
                </a:lnTo>
                <a:lnTo>
                  <a:pt x="33" y="55"/>
                </a:lnTo>
                <a:lnTo>
                  <a:pt x="34" y="56"/>
                </a:lnTo>
                <a:lnTo>
                  <a:pt x="36" y="64"/>
                </a:lnTo>
                <a:lnTo>
                  <a:pt x="41" y="66"/>
                </a:lnTo>
                <a:lnTo>
                  <a:pt x="45" y="73"/>
                </a:lnTo>
                <a:lnTo>
                  <a:pt x="45" y="80"/>
                </a:lnTo>
                <a:lnTo>
                  <a:pt x="46" y="81"/>
                </a:lnTo>
                <a:lnTo>
                  <a:pt x="50" y="88"/>
                </a:lnTo>
                <a:lnTo>
                  <a:pt x="54" y="93"/>
                </a:lnTo>
                <a:lnTo>
                  <a:pt x="58" y="99"/>
                </a:lnTo>
                <a:lnTo>
                  <a:pt x="61" y="102"/>
                </a:lnTo>
                <a:lnTo>
                  <a:pt x="69" y="105"/>
                </a:lnTo>
                <a:lnTo>
                  <a:pt x="69" y="103"/>
                </a:lnTo>
                <a:lnTo>
                  <a:pt x="73" y="96"/>
                </a:lnTo>
                <a:lnTo>
                  <a:pt x="76" y="96"/>
                </a:lnTo>
                <a:lnTo>
                  <a:pt x="77" y="89"/>
                </a:lnTo>
                <a:lnTo>
                  <a:pt x="79" y="81"/>
                </a:lnTo>
                <a:lnTo>
                  <a:pt x="83" y="75"/>
                </a:lnTo>
                <a:lnTo>
                  <a:pt x="84" y="69"/>
                </a:lnTo>
                <a:lnTo>
                  <a:pt x="83" y="69"/>
                </a:lnTo>
                <a:lnTo>
                  <a:pt x="79" y="61"/>
                </a:lnTo>
                <a:lnTo>
                  <a:pt x="79" y="47"/>
                </a:lnTo>
                <a:lnTo>
                  <a:pt x="78" y="39"/>
                </a:lnTo>
                <a:lnTo>
                  <a:pt x="75" y="32"/>
                </a:lnTo>
                <a:lnTo>
                  <a:pt x="72" y="24"/>
                </a:lnTo>
                <a:lnTo>
                  <a:pt x="65" y="19"/>
                </a:lnTo>
                <a:lnTo>
                  <a:pt x="63" y="16"/>
                </a:lnTo>
                <a:lnTo>
                  <a:pt x="61" y="15"/>
                </a:lnTo>
                <a:lnTo>
                  <a:pt x="56" y="8"/>
                </a:lnTo>
                <a:lnTo>
                  <a:pt x="50" y="9"/>
                </a:lnTo>
                <a:lnTo>
                  <a:pt x="48" y="10"/>
                </a:lnTo>
                <a:lnTo>
                  <a:pt x="42" y="6"/>
                </a:lnTo>
                <a:lnTo>
                  <a:pt x="35" y="2"/>
                </a:lnTo>
                <a:lnTo>
                  <a:pt x="31" y="5"/>
                </a:lnTo>
                <a:lnTo>
                  <a:pt x="25" y="5"/>
                </a:lnTo>
                <a:lnTo>
                  <a:pt x="18" y="3"/>
                </a:lnTo>
                <a:lnTo>
                  <a:pt x="13" y="2"/>
                </a:lnTo>
                <a:lnTo>
                  <a:pt x="6" y="0"/>
                </a:lnTo>
                <a:lnTo>
                  <a:pt x="0"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39" name="Freeform 1675"/>
          <p:cNvSpPr>
            <a:spLocks/>
          </p:cNvSpPr>
          <p:nvPr/>
        </p:nvSpPr>
        <p:spPr bwMode="auto">
          <a:xfrm>
            <a:off x="7823200" y="4037013"/>
            <a:ext cx="4763" cy="3175"/>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w 12"/>
              <a:gd name="T13" fmla="*/ 0 h 10"/>
              <a:gd name="T14" fmla="*/ 0 60000 65536"/>
              <a:gd name="T15" fmla="*/ 0 60000 65536"/>
              <a:gd name="T16" fmla="*/ 0 60000 65536"/>
              <a:gd name="T17" fmla="*/ 0 60000 65536"/>
              <a:gd name="T18" fmla="*/ 0 60000 65536"/>
              <a:gd name="T19" fmla="*/ 0 60000 65536"/>
              <a:gd name="T20" fmla="*/ 0 60000 65536"/>
              <a:gd name="T21" fmla="*/ 0 w 12"/>
              <a:gd name="T22" fmla="*/ 0 h 10"/>
              <a:gd name="T23" fmla="*/ 12 w 1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0">
                <a:moveTo>
                  <a:pt x="0" y="2"/>
                </a:moveTo>
                <a:lnTo>
                  <a:pt x="7" y="8"/>
                </a:lnTo>
                <a:lnTo>
                  <a:pt x="12" y="10"/>
                </a:lnTo>
                <a:lnTo>
                  <a:pt x="12" y="3"/>
                </a:lnTo>
                <a:lnTo>
                  <a:pt x="6" y="0"/>
                </a:lnTo>
                <a:lnTo>
                  <a:pt x="0" y="1"/>
                </a:lnTo>
                <a:lnTo>
                  <a:pt x="0"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0" name="Freeform 1676"/>
          <p:cNvSpPr>
            <a:spLocks/>
          </p:cNvSpPr>
          <p:nvPr/>
        </p:nvSpPr>
        <p:spPr bwMode="auto">
          <a:xfrm>
            <a:off x="7823200" y="4311650"/>
            <a:ext cx="1588" cy="7938"/>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5" y="14"/>
                </a:moveTo>
                <a:lnTo>
                  <a:pt x="4" y="6"/>
                </a:lnTo>
                <a:lnTo>
                  <a:pt x="3" y="0"/>
                </a:lnTo>
                <a:lnTo>
                  <a:pt x="0" y="6"/>
                </a:lnTo>
                <a:lnTo>
                  <a:pt x="4" y="14"/>
                </a:lnTo>
                <a:lnTo>
                  <a:pt x="5" y="1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1" name="Freeform 1677"/>
          <p:cNvSpPr>
            <a:spLocks/>
          </p:cNvSpPr>
          <p:nvPr/>
        </p:nvSpPr>
        <p:spPr bwMode="auto">
          <a:xfrm>
            <a:off x="7824788" y="4056063"/>
            <a:ext cx="3175" cy="1587"/>
          </a:xfrm>
          <a:custGeom>
            <a:avLst/>
            <a:gdLst>
              <a:gd name="T0" fmla="*/ 0 w 7"/>
              <a:gd name="T1" fmla="*/ 499935906 h 2"/>
              <a:gd name="T2" fmla="*/ 0 w 7"/>
              <a:gd name="T3" fmla="*/ 499935906 h 2"/>
              <a:gd name="T4" fmla="*/ 0 w 7"/>
              <a:gd name="T5" fmla="*/ 0 h 2"/>
              <a:gd name="T6" fmla="*/ 0 w 7"/>
              <a:gd name="T7" fmla="*/ 499935906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1" y="2"/>
                </a:moveTo>
                <a:lnTo>
                  <a:pt x="7" y="2"/>
                </a:lnTo>
                <a:lnTo>
                  <a:pt x="0" y="0"/>
                </a:lnTo>
                <a:lnTo>
                  <a:pt x="1"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2" name="Freeform 1678"/>
          <p:cNvSpPr>
            <a:spLocks/>
          </p:cNvSpPr>
          <p:nvPr/>
        </p:nvSpPr>
        <p:spPr bwMode="auto">
          <a:xfrm>
            <a:off x="7827963" y="4559300"/>
            <a:ext cx="12700" cy="7938"/>
          </a:xfrm>
          <a:custGeom>
            <a:avLst/>
            <a:gdLst>
              <a:gd name="T0" fmla="*/ 0 w 27"/>
              <a:gd name="T1" fmla="*/ 0 h 23"/>
              <a:gd name="T2" fmla="*/ 0 w 27"/>
              <a:gd name="T3" fmla="*/ 0 h 23"/>
              <a:gd name="T4" fmla="*/ 0 w 27"/>
              <a:gd name="T5" fmla="*/ 0 h 23"/>
              <a:gd name="T6" fmla="*/ 0 w 27"/>
              <a:gd name="T7" fmla="*/ 0 h 23"/>
              <a:gd name="T8" fmla="*/ 0 w 27"/>
              <a:gd name="T9" fmla="*/ 0 h 23"/>
              <a:gd name="T10" fmla="*/ 0 w 27"/>
              <a:gd name="T11" fmla="*/ 0 h 23"/>
              <a:gd name="T12" fmla="*/ 0 w 27"/>
              <a:gd name="T13" fmla="*/ 0 h 23"/>
              <a:gd name="T14" fmla="*/ 0 w 27"/>
              <a:gd name="T15" fmla="*/ 0 h 23"/>
              <a:gd name="T16" fmla="*/ 0 w 27"/>
              <a:gd name="T17" fmla="*/ 0 h 23"/>
              <a:gd name="T18" fmla="*/ 0 w 27"/>
              <a:gd name="T19" fmla="*/ 0 h 23"/>
              <a:gd name="T20" fmla="*/ 0 w 27"/>
              <a:gd name="T21" fmla="*/ 0 h 23"/>
              <a:gd name="T22" fmla="*/ 0 w 27"/>
              <a:gd name="T23" fmla="*/ 0 h 23"/>
              <a:gd name="T24" fmla="*/ 0 w 27"/>
              <a:gd name="T25" fmla="*/ 0 h 23"/>
              <a:gd name="T26" fmla="*/ 0 w 27"/>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23"/>
              <a:gd name="T44" fmla="*/ 27 w 27"/>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23">
                <a:moveTo>
                  <a:pt x="3" y="23"/>
                </a:moveTo>
                <a:lnTo>
                  <a:pt x="5" y="22"/>
                </a:lnTo>
                <a:lnTo>
                  <a:pt x="11" y="17"/>
                </a:lnTo>
                <a:lnTo>
                  <a:pt x="11" y="16"/>
                </a:lnTo>
                <a:lnTo>
                  <a:pt x="13" y="13"/>
                </a:lnTo>
                <a:lnTo>
                  <a:pt x="20" y="13"/>
                </a:lnTo>
                <a:lnTo>
                  <a:pt x="26" y="13"/>
                </a:lnTo>
                <a:lnTo>
                  <a:pt x="27" y="6"/>
                </a:lnTo>
                <a:lnTo>
                  <a:pt x="24" y="0"/>
                </a:lnTo>
                <a:lnTo>
                  <a:pt x="17" y="4"/>
                </a:lnTo>
                <a:lnTo>
                  <a:pt x="11" y="9"/>
                </a:lnTo>
                <a:lnTo>
                  <a:pt x="6" y="13"/>
                </a:lnTo>
                <a:lnTo>
                  <a:pt x="0" y="16"/>
                </a:lnTo>
                <a:lnTo>
                  <a:pt x="3" y="2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3" name="Freeform 1679"/>
          <p:cNvSpPr>
            <a:spLocks/>
          </p:cNvSpPr>
          <p:nvPr/>
        </p:nvSpPr>
        <p:spPr bwMode="auto">
          <a:xfrm>
            <a:off x="7834313" y="3995738"/>
            <a:ext cx="3175" cy="6350"/>
          </a:xfrm>
          <a:custGeom>
            <a:avLst/>
            <a:gdLst>
              <a:gd name="T0" fmla="*/ 0 w 4"/>
              <a:gd name="T1" fmla="*/ 0 h 10"/>
              <a:gd name="T2" fmla="*/ 500250579 w 4"/>
              <a:gd name="T3" fmla="*/ 0 h 10"/>
              <a:gd name="T4" fmla="*/ 500250579 w 4"/>
              <a:gd name="T5" fmla="*/ 0 h 10"/>
              <a:gd name="T6" fmla="*/ 500250579 w 4"/>
              <a:gd name="T7" fmla="*/ 0 h 10"/>
              <a:gd name="T8" fmla="*/ 0 w 4"/>
              <a:gd name="T9" fmla="*/ 0 h 10"/>
              <a:gd name="T10" fmla="*/ 0 w 4"/>
              <a:gd name="T11" fmla="*/ 0 h 10"/>
              <a:gd name="T12" fmla="*/ 0 60000 65536"/>
              <a:gd name="T13" fmla="*/ 0 60000 65536"/>
              <a:gd name="T14" fmla="*/ 0 60000 65536"/>
              <a:gd name="T15" fmla="*/ 0 60000 65536"/>
              <a:gd name="T16" fmla="*/ 0 60000 65536"/>
              <a:gd name="T17" fmla="*/ 0 60000 65536"/>
              <a:gd name="T18" fmla="*/ 0 w 4"/>
              <a:gd name="T19" fmla="*/ 0 h 10"/>
              <a:gd name="T20" fmla="*/ 4 w 4"/>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4" h="10">
                <a:moveTo>
                  <a:pt x="0" y="10"/>
                </a:moveTo>
                <a:lnTo>
                  <a:pt x="1" y="7"/>
                </a:lnTo>
                <a:lnTo>
                  <a:pt x="4" y="1"/>
                </a:lnTo>
                <a:lnTo>
                  <a:pt x="4" y="0"/>
                </a:lnTo>
                <a:lnTo>
                  <a:pt x="0" y="4"/>
                </a:lnTo>
                <a:lnTo>
                  <a:pt x="0" y="1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4" name="Freeform 1680"/>
          <p:cNvSpPr>
            <a:spLocks/>
          </p:cNvSpPr>
          <p:nvPr/>
        </p:nvSpPr>
        <p:spPr bwMode="auto">
          <a:xfrm>
            <a:off x="7840663" y="4051300"/>
            <a:ext cx="1587" cy="6350"/>
          </a:xfrm>
          <a:custGeom>
            <a:avLst/>
            <a:gdLst>
              <a:gd name="T0" fmla="*/ 0 w 5"/>
              <a:gd name="T1" fmla="*/ 0 h 13"/>
              <a:gd name="T2" fmla="*/ 0 w 5"/>
              <a:gd name="T3" fmla="*/ 0 h 13"/>
              <a:gd name="T4" fmla="*/ 0 w 5"/>
              <a:gd name="T5" fmla="*/ 0 h 13"/>
              <a:gd name="T6" fmla="*/ 0 w 5"/>
              <a:gd name="T7" fmla="*/ 0 h 13"/>
              <a:gd name="T8" fmla="*/ 0 w 5"/>
              <a:gd name="T9" fmla="*/ 0 h 13"/>
              <a:gd name="T10" fmla="*/ 0 60000 65536"/>
              <a:gd name="T11" fmla="*/ 0 60000 65536"/>
              <a:gd name="T12" fmla="*/ 0 60000 65536"/>
              <a:gd name="T13" fmla="*/ 0 60000 65536"/>
              <a:gd name="T14" fmla="*/ 0 60000 65536"/>
              <a:gd name="T15" fmla="*/ 0 w 5"/>
              <a:gd name="T16" fmla="*/ 0 h 13"/>
              <a:gd name="T17" fmla="*/ 5 w 5"/>
              <a:gd name="T18" fmla="*/ 13 h 13"/>
            </a:gdLst>
            <a:ahLst/>
            <a:cxnLst>
              <a:cxn ang="T10">
                <a:pos x="T0" y="T1"/>
              </a:cxn>
              <a:cxn ang="T11">
                <a:pos x="T2" y="T3"/>
              </a:cxn>
              <a:cxn ang="T12">
                <a:pos x="T4" y="T5"/>
              </a:cxn>
              <a:cxn ang="T13">
                <a:pos x="T6" y="T7"/>
              </a:cxn>
              <a:cxn ang="T14">
                <a:pos x="T8" y="T9"/>
              </a:cxn>
            </a:cxnLst>
            <a:rect l="T15" t="T16" r="T17" b="T18"/>
            <a:pathLst>
              <a:path w="5" h="13">
                <a:moveTo>
                  <a:pt x="0" y="13"/>
                </a:moveTo>
                <a:lnTo>
                  <a:pt x="5" y="6"/>
                </a:lnTo>
                <a:lnTo>
                  <a:pt x="4" y="0"/>
                </a:lnTo>
                <a:lnTo>
                  <a:pt x="0" y="6"/>
                </a:lnTo>
                <a:lnTo>
                  <a:pt x="0" y="1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5" name="Freeform 1681"/>
          <p:cNvSpPr>
            <a:spLocks/>
          </p:cNvSpPr>
          <p:nvPr/>
        </p:nvSpPr>
        <p:spPr bwMode="auto">
          <a:xfrm>
            <a:off x="7847013" y="4519613"/>
            <a:ext cx="1587" cy="4762"/>
          </a:xfrm>
          <a:custGeom>
            <a:avLst/>
            <a:gdLst>
              <a:gd name="T0" fmla="*/ 0 w 4"/>
              <a:gd name="T1" fmla="*/ 0 h 11"/>
              <a:gd name="T2" fmla="*/ 0 w 4"/>
              <a:gd name="T3" fmla="*/ 0 h 11"/>
              <a:gd name="T4" fmla="*/ 0 w 4"/>
              <a:gd name="T5" fmla="*/ 0 h 11"/>
              <a:gd name="T6" fmla="*/ 0 w 4"/>
              <a:gd name="T7" fmla="*/ 0 h 11"/>
              <a:gd name="T8" fmla="*/ 0 w 4"/>
              <a:gd name="T9" fmla="*/ 0 h 11"/>
              <a:gd name="T10" fmla="*/ 0 60000 65536"/>
              <a:gd name="T11" fmla="*/ 0 60000 65536"/>
              <a:gd name="T12" fmla="*/ 0 60000 65536"/>
              <a:gd name="T13" fmla="*/ 0 60000 65536"/>
              <a:gd name="T14" fmla="*/ 0 60000 65536"/>
              <a:gd name="T15" fmla="*/ 0 w 4"/>
              <a:gd name="T16" fmla="*/ 0 h 11"/>
              <a:gd name="T17" fmla="*/ 4 w 4"/>
              <a:gd name="T18" fmla="*/ 11 h 11"/>
            </a:gdLst>
            <a:ahLst/>
            <a:cxnLst>
              <a:cxn ang="T10">
                <a:pos x="T0" y="T1"/>
              </a:cxn>
              <a:cxn ang="T11">
                <a:pos x="T2" y="T3"/>
              </a:cxn>
              <a:cxn ang="T12">
                <a:pos x="T4" y="T5"/>
              </a:cxn>
              <a:cxn ang="T13">
                <a:pos x="T6" y="T7"/>
              </a:cxn>
              <a:cxn ang="T14">
                <a:pos x="T8" y="T9"/>
              </a:cxn>
            </a:cxnLst>
            <a:rect l="T15" t="T16" r="T17" b="T18"/>
            <a:pathLst>
              <a:path w="4" h="11">
                <a:moveTo>
                  <a:pt x="1" y="0"/>
                </a:moveTo>
                <a:lnTo>
                  <a:pt x="0" y="7"/>
                </a:lnTo>
                <a:lnTo>
                  <a:pt x="2" y="11"/>
                </a:lnTo>
                <a:lnTo>
                  <a:pt x="4" y="4"/>
                </a:lnTo>
                <a:lnTo>
                  <a:pt x="1"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6" name="Freeform 1682"/>
          <p:cNvSpPr>
            <a:spLocks/>
          </p:cNvSpPr>
          <p:nvPr/>
        </p:nvSpPr>
        <p:spPr bwMode="auto">
          <a:xfrm>
            <a:off x="7858125" y="4530725"/>
            <a:ext cx="15875" cy="7938"/>
          </a:xfrm>
          <a:custGeom>
            <a:avLst/>
            <a:gdLst>
              <a:gd name="T0" fmla="*/ 0 w 32"/>
              <a:gd name="T1" fmla="*/ 0 h 19"/>
              <a:gd name="T2" fmla="*/ 0 w 32"/>
              <a:gd name="T3" fmla="*/ 0 h 19"/>
              <a:gd name="T4" fmla="*/ 0 w 32"/>
              <a:gd name="T5" fmla="*/ 0 h 19"/>
              <a:gd name="T6" fmla="*/ 0 w 32"/>
              <a:gd name="T7" fmla="*/ 0 h 19"/>
              <a:gd name="T8" fmla="*/ 0 w 32"/>
              <a:gd name="T9" fmla="*/ 0 h 19"/>
              <a:gd name="T10" fmla="*/ 0 w 32"/>
              <a:gd name="T11" fmla="*/ 0 h 19"/>
              <a:gd name="T12" fmla="*/ 0 w 32"/>
              <a:gd name="T13" fmla="*/ 0 h 19"/>
              <a:gd name="T14" fmla="*/ 0 w 32"/>
              <a:gd name="T15" fmla="*/ 0 h 19"/>
              <a:gd name="T16" fmla="*/ 0 w 32"/>
              <a:gd name="T17" fmla="*/ 0 h 19"/>
              <a:gd name="T18" fmla="*/ 0 w 32"/>
              <a:gd name="T19" fmla="*/ 0 h 19"/>
              <a:gd name="T20" fmla="*/ 0 w 32"/>
              <a:gd name="T21" fmla="*/ 0 h 19"/>
              <a:gd name="T22" fmla="*/ 0 w 32"/>
              <a:gd name="T23" fmla="*/ 0 h 19"/>
              <a:gd name="T24" fmla="*/ 0 w 32"/>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9"/>
              <a:gd name="T41" fmla="*/ 32 w 32"/>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9">
                <a:moveTo>
                  <a:pt x="26" y="19"/>
                </a:moveTo>
                <a:lnTo>
                  <a:pt x="32" y="14"/>
                </a:lnTo>
                <a:lnTo>
                  <a:pt x="32" y="7"/>
                </a:lnTo>
                <a:lnTo>
                  <a:pt x="25" y="7"/>
                </a:lnTo>
                <a:lnTo>
                  <a:pt x="20" y="5"/>
                </a:lnTo>
                <a:lnTo>
                  <a:pt x="13" y="0"/>
                </a:lnTo>
                <a:lnTo>
                  <a:pt x="6" y="3"/>
                </a:lnTo>
                <a:lnTo>
                  <a:pt x="0" y="9"/>
                </a:lnTo>
                <a:lnTo>
                  <a:pt x="3" y="16"/>
                </a:lnTo>
                <a:lnTo>
                  <a:pt x="9" y="14"/>
                </a:lnTo>
                <a:lnTo>
                  <a:pt x="15" y="15"/>
                </a:lnTo>
                <a:lnTo>
                  <a:pt x="22" y="13"/>
                </a:lnTo>
                <a:lnTo>
                  <a:pt x="26" y="19"/>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7" name="Freeform 1683"/>
          <p:cNvSpPr>
            <a:spLocks/>
          </p:cNvSpPr>
          <p:nvPr/>
        </p:nvSpPr>
        <p:spPr bwMode="auto">
          <a:xfrm>
            <a:off x="7859713" y="4197350"/>
            <a:ext cx="4762" cy="14288"/>
          </a:xfrm>
          <a:custGeom>
            <a:avLst/>
            <a:gdLst>
              <a:gd name="T0" fmla="*/ 0 w 14"/>
              <a:gd name="T1" fmla="*/ 0 h 31"/>
              <a:gd name="T2" fmla="*/ 0 w 14"/>
              <a:gd name="T3" fmla="*/ 0 h 31"/>
              <a:gd name="T4" fmla="*/ 0 w 14"/>
              <a:gd name="T5" fmla="*/ 0 h 31"/>
              <a:gd name="T6" fmla="*/ 0 w 14"/>
              <a:gd name="T7" fmla="*/ 0 h 31"/>
              <a:gd name="T8" fmla="*/ 0 w 14"/>
              <a:gd name="T9" fmla="*/ 0 h 31"/>
              <a:gd name="T10" fmla="*/ 0 w 14"/>
              <a:gd name="T11" fmla="*/ 0 h 31"/>
              <a:gd name="T12" fmla="*/ 0 w 14"/>
              <a:gd name="T13" fmla="*/ 0 h 31"/>
              <a:gd name="T14" fmla="*/ 0 w 14"/>
              <a:gd name="T15" fmla="*/ 0 h 31"/>
              <a:gd name="T16" fmla="*/ 0 w 14"/>
              <a:gd name="T17" fmla="*/ 0 h 31"/>
              <a:gd name="T18" fmla="*/ 0 w 14"/>
              <a:gd name="T19" fmla="*/ 0 h 31"/>
              <a:gd name="T20" fmla="*/ 0 w 14"/>
              <a:gd name="T21" fmla="*/ 0 h 31"/>
              <a:gd name="T22" fmla="*/ 0 w 14"/>
              <a:gd name="T23" fmla="*/ 0 h 31"/>
              <a:gd name="T24" fmla="*/ 0 w 14"/>
              <a:gd name="T25" fmla="*/ 0 h 31"/>
              <a:gd name="T26" fmla="*/ 0 w 14"/>
              <a:gd name="T27" fmla="*/ 0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31"/>
              <a:gd name="T44" fmla="*/ 14 w 1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31">
                <a:moveTo>
                  <a:pt x="0" y="5"/>
                </a:moveTo>
                <a:lnTo>
                  <a:pt x="0" y="6"/>
                </a:lnTo>
                <a:lnTo>
                  <a:pt x="3" y="14"/>
                </a:lnTo>
                <a:lnTo>
                  <a:pt x="7" y="20"/>
                </a:lnTo>
                <a:lnTo>
                  <a:pt x="7" y="26"/>
                </a:lnTo>
                <a:lnTo>
                  <a:pt x="13" y="31"/>
                </a:lnTo>
                <a:lnTo>
                  <a:pt x="14" y="24"/>
                </a:lnTo>
                <a:lnTo>
                  <a:pt x="12" y="17"/>
                </a:lnTo>
                <a:lnTo>
                  <a:pt x="13" y="10"/>
                </a:lnTo>
                <a:lnTo>
                  <a:pt x="14" y="5"/>
                </a:lnTo>
                <a:lnTo>
                  <a:pt x="11" y="1"/>
                </a:lnTo>
                <a:lnTo>
                  <a:pt x="10" y="1"/>
                </a:lnTo>
                <a:lnTo>
                  <a:pt x="6" y="0"/>
                </a:lnTo>
                <a:lnTo>
                  <a:pt x="0"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8" name="Freeform 1684"/>
          <p:cNvSpPr>
            <a:spLocks/>
          </p:cNvSpPr>
          <p:nvPr/>
        </p:nvSpPr>
        <p:spPr bwMode="auto">
          <a:xfrm>
            <a:off x="7864475" y="4229100"/>
            <a:ext cx="9525" cy="7938"/>
          </a:xfrm>
          <a:custGeom>
            <a:avLst/>
            <a:gdLst>
              <a:gd name="T0" fmla="*/ 0 w 18"/>
              <a:gd name="T1" fmla="*/ 0 h 16"/>
              <a:gd name="T2" fmla="*/ 0 w 18"/>
              <a:gd name="T3" fmla="*/ 0 h 16"/>
              <a:gd name="T4" fmla="*/ 0 w 18"/>
              <a:gd name="T5" fmla="*/ 0 h 16"/>
              <a:gd name="T6" fmla="*/ 0 w 18"/>
              <a:gd name="T7" fmla="*/ 0 h 16"/>
              <a:gd name="T8" fmla="*/ 0 w 18"/>
              <a:gd name="T9" fmla="*/ 0 h 16"/>
              <a:gd name="T10" fmla="*/ 0 w 18"/>
              <a:gd name="T11" fmla="*/ 0 h 16"/>
              <a:gd name="T12" fmla="*/ 0 w 18"/>
              <a:gd name="T13" fmla="*/ 0 h 16"/>
              <a:gd name="T14" fmla="*/ 0 w 18"/>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6"/>
              <a:gd name="T26" fmla="*/ 18 w 1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6">
                <a:moveTo>
                  <a:pt x="18" y="16"/>
                </a:moveTo>
                <a:lnTo>
                  <a:pt x="18" y="14"/>
                </a:lnTo>
                <a:lnTo>
                  <a:pt x="13" y="8"/>
                </a:lnTo>
                <a:lnTo>
                  <a:pt x="6" y="2"/>
                </a:lnTo>
                <a:lnTo>
                  <a:pt x="0" y="0"/>
                </a:lnTo>
                <a:lnTo>
                  <a:pt x="5" y="6"/>
                </a:lnTo>
                <a:lnTo>
                  <a:pt x="11" y="11"/>
                </a:lnTo>
                <a:lnTo>
                  <a:pt x="18" y="1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49" name="Freeform 1685"/>
          <p:cNvSpPr>
            <a:spLocks/>
          </p:cNvSpPr>
          <p:nvPr/>
        </p:nvSpPr>
        <p:spPr bwMode="auto">
          <a:xfrm>
            <a:off x="7864475" y="4252913"/>
            <a:ext cx="11113" cy="14287"/>
          </a:xfrm>
          <a:custGeom>
            <a:avLst/>
            <a:gdLst>
              <a:gd name="T0" fmla="*/ 0 w 21"/>
              <a:gd name="T1" fmla="*/ 0 h 26"/>
              <a:gd name="T2" fmla="*/ 0 w 21"/>
              <a:gd name="T3" fmla="*/ 0 h 26"/>
              <a:gd name="T4" fmla="*/ 0 w 21"/>
              <a:gd name="T5" fmla="*/ 0 h 26"/>
              <a:gd name="T6" fmla="*/ 0 w 21"/>
              <a:gd name="T7" fmla="*/ 0 h 26"/>
              <a:gd name="T8" fmla="*/ 0 w 21"/>
              <a:gd name="T9" fmla="*/ 0 h 26"/>
              <a:gd name="T10" fmla="*/ 0 w 21"/>
              <a:gd name="T11" fmla="*/ 0 h 26"/>
              <a:gd name="T12" fmla="*/ 0 w 21"/>
              <a:gd name="T13" fmla="*/ 0 h 26"/>
              <a:gd name="T14" fmla="*/ 0 w 21"/>
              <a:gd name="T15" fmla="*/ 0 h 26"/>
              <a:gd name="T16" fmla="*/ 0 w 21"/>
              <a:gd name="T17" fmla="*/ 0 h 26"/>
              <a:gd name="T18" fmla="*/ 0 w 21"/>
              <a:gd name="T19" fmla="*/ 0 h 26"/>
              <a:gd name="T20" fmla="*/ 0 w 21"/>
              <a:gd name="T21" fmla="*/ 0 h 26"/>
              <a:gd name="T22" fmla="*/ 0 w 21"/>
              <a:gd name="T23" fmla="*/ 0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6"/>
              <a:gd name="T38" fmla="*/ 21 w 21"/>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6">
                <a:moveTo>
                  <a:pt x="0" y="7"/>
                </a:moveTo>
                <a:lnTo>
                  <a:pt x="1" y="15"/>
                </a:lnTo>
                <a:lnTo>
                  <a:pt x="8" y="21"/>
                </a:lnTo>
                <a:lnTo>
                  <a:pt x="14" y="26"/>
                </a:lnTo>
                <a:lnTo>
                  <a:pt x="16" y="26"/>
                </a:lnTo>
                <a:lnTo>
                  <a:pt x="17" y="19"/>
                </a:lnTo>
                <a:lnTo>
                  <a:pt x="21" y="13"/>
                </a:lnTo>
                <a:lnTo>
                  <a:pt x="20" y="7"/>
                </a:lnTo>
                <a:lnTo>
                  <a:pt x="14" y="2"/>
                </a:lnTo>
                <a:lnTo>
                  <a:pt x="8" y="0"/>
                </a:lnTo>
                <a:lnTo>
                  <a:pt x="1" y="2"/>
                </a:lnTo>
                <a:lnTo>
                  <a:pt x="0" y="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0" name="Freeform 1686"/>
          <p:cNvSpPr>
            <a:spLocks/>
          </p:cNvSpPr>
          <p:nvPr/>
        </p:nvSpPr>
        <p:spPr bwMode="auto">
          <a:xfrm>
            <a:off x="7869238" y="4206875"/>
            <a:ext cx="3175" cy="3175"/>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0"/>
                </a:lnTo>
                <a:lnTo>
                  <a:pt x="0" y="1"/>
                </a:lnTo>
                <a:lnTo>
                  <a:pt x="6" y="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1" name="Freeform 1687"/>
          <p:cNvSpPr>
            <a:spLocks/>
          </p:cNvSpPr>
          <p:nvPr/>
        </p:nvSpPr>
        <p:spPr bwMode="auto">
          <a:xfrm>
            <a:off x="7872413" y="4313238"/>
            <a:ext cx="39687" cy="55562"/>
          </a:xfrm>
          <a:custGeom>
            <a:avLst/>
            <a:gdLst>
              <a:gd name="T0" fmla="*/ 0 w 84"/>
              <a:gd name="T1" fmla="*/ 0 h 117"/>
              <a:gd name="T2" fmla="*/ 0 w 84"/>
              <a:gd name="T3" fmla="*/ 0 h 117"/>
              <a:gd name="T4" fmla="*/ 0 w 84"/>
              <a:gd name="T5" fmla="*/ 0 h 117"/>
              <a:gd name="T6" fmla="*/ 0 w 84"/>
              <a:gd name="T7" fmla="*/ 0 h 117"/>
              <a:gd name="T8" fmla="*/ 0 w 84"/>
              <a:gd name="T9" fmla="*/ 0 h 117"/>
              <a:gd name="T10" fmla="*/ 0 w 84"/>
              <a:gd name="T11" fmla="*/ 0 h 117"/>
              <a:gd name="T12" fmla="*/ 0 w 84"/>
              <a:gd name="T13" fmla="*/ 0 h 117"/>
              <a:gd name="T14" fmla="*/ 0 w 84"/>
              <a:gd name="T15" fmla="*/ 0 h 117"/>
              <a:gd name="T16" fmla="*/ 0 w 84"/>
              <a:gd name="T17" fmla="*/ 0 h 117"/>
              <a:gd name="T18" fmla="*/ 0 w 84"/>
              <a:gd name="T19" fmla="*/ 0 h 117"/>
              <a:gd name="T20" fmla="*/ 0 w 84"/>
              <a:gd name="T21" fmla="*/ 0 h 117"/>
              <a:gd name="T22" fmla="*/ 0 w 84"/>
              <a:gd name="T23" fmla="*/ 0 h 117"/>
              <a:gd name="T24" fmla="*/ 0 w 84"/>
              <a:gd name="T25" fmla="*/ 0 h 117"/>
              <a:gd name="T26" fmla="*/ 0 w 84"/>
              <a:gd name="T27" fmla="*/ 0 h 117"/>
              <a:gd name="T28" fmla="*/ 0 w 84"/>
              <a:gd name="T29" fmla="*/ 0 h 117"/>
              <a:gd name="T30" fmla="*/ 0 w 84"/>
              <a:gd name="T31" fmla="*/ 0 h 117"/>
              <a:gd name="T32" fmla="*/ 0 w 84"/>
              <a:gd name="T33" fmla="*/ 0 h 117"/>
              <a:gd name="T34" fmla="*/ 0 w 84"/>
              <a:gd name="T35" fmla="*/ 0 h 117"/>
              <a:gd name="T36" fmla="*/ 0 w 84"/>
              <a:gd name="T37" fmla="*/ 0 h 117"/>
              <a:gd name="T38" fmla="*/ 0 w 84"/>
              <a:gd name="T39" fmla="*/ 0 h 117"/>
              <a:gd name="T40" fmla="*/ 0 w 84"/>
              <a:gd name="T41" fmla="*/ 0 h 117"/>
              <a:gd name="T42" fmla="*/ 0 w 84"/>
              <a:gd name="T43" fmla="*/ 0 h 117"/>
              <a:gd name="T44" fmla="*/ 0 w 84"/>
              <a:gd name="T45" fmla="*/ 0 h 117"/>
              <a:gd name="T46" fmla="*/ 0 w 84"/>
              <a:gd name="T47" fmla="*/ 0 h 117"/>
              <a:gd name="T48" fmla="*/ 0 w 84"/>
              <a:gd name="T49" fmla="*/ 0 h 117"/>
              <a:gd name="T50" fmla="*/ 0 w 84"/>
              <a:gd name="T51" fmla="*/ 0 h 117"/>
              <a:gd name="T52" fmla="*/ 0 w 84"/>
              <a:gd name="T53" fmla="*/ 0 h 117"/>
              <a:gd name="T54" fmla="*/ 0 w 84"/>
              <a:gd name="T55" fmla="*/ 0 h 117"/>
              <a:gd name="T56" fmla="*/ 0 w 84"/>
              <a:gd name="T57" fmla="*/ 0 h 117"/>
              <a:gd name="T58" fmla="*/ 0 w 84"/>
              <a:gd name="T59" fmla="*/ 0 h 117"/>
              <a:gd name="T60" fmla="*/ 0 w 84"/>
              <a:gd name="T61" fmla="*/ 0 h 117"/>
              <a:gd name="T62" fmla="*/ 0 w 84"/>
              <a:gd name="T63" fmla="*/ 0 h 117"/>
              <a:gd name="T64" fmla="*/ 0 w 84"/>
              <a:gd name="T65" fmla="*/ 0 h 117"/>
              <a:gd name="T66" fmla="*/ 0 w 84"/>
              <a:gd name="T67" fmla="*/ 0 h 117"/>
              <a:gd name="T68" fmla="*/ 0 w 84"/>
              <a:gd name="T69" fmla="*/ 0 h 117"/>
              <a:gd name="T70" fmla="*/ 0 w 84"/>
              <a:gd name="T71" fmla="*/ 0 h 117"/>
              <a:gd name="T72" fmla="*/ 0 w 84"/>
              <a:gd name="T73" fmla="*/ 0 h 117"/>
              <a:gd name="T74" fmla="*/ 0 w 84"/>
              <a:gd name="T75" fmla="*/ 0 h 117"/>
              <a:gd name="T76" fmla="*/ 0 w 84"/>
              <a:gd name="T77" fmla="*/ 0 h 117"/>
              <a:gd name="T78" fmla="*/ 0 w 84"/>
              <a:gd name="T79" fmla="*/ 0 h 117"/>
              <a:gd name="T80" fmla="*/ 0 w 84"/>
              <a:gd name="T81" fmla="*/ 0 h 117"/>
              <a:gd name="T82" fmla="*/ 0 w 84"/>
              <a:gd name="T83" fmla="*/ 0 h 117"/>
              <a:gd name="T84" fmla="*/ 0 w 84"/>
              <a:gd name="T85" fmla="*/ 0 h 117"/>
              <a:gd name="T86" fmla="*/ 0 w 84"/>
              <a:gd name="T87" fmla="*/ 0 h 117"/>
              <a:gd name="T88" fmla="*/ 0 w 84"/>
              <a:gd name="T89" fmla="*/ 0 h 117"/>
              <a:gd name="T90" fmla="*/ 0 w 84"/>
              <a:gd name="T91" fmla="*/ 0 h 117"/>
              <a:gd name="T92" fmla="*/ 0 w 84"/>
              <a:gd name="T93" fmla="*/ 0 h 117"/>
              <a:gd name="T94" fmla="*/ 0 w 84"/>
              <a:gd name="T95" fmla="*/ 0 h 117"/>
              <a:gd name="T96" fmla="*/ 0 w 84"/>
              <a:gd name="T97" fmla="*/ 0 h 117"/>
              <a:gd name="T98" fmla="*/ 0 w 84"/>
              <a:gd name="T99" fmla="*/ 0 h 117"/>
              <a:gd name="T100" fmla="*/ 0 w 84"/>
              <a:gd name="T101" fmla="*/ 0 h 117"/>
              <a:gd name="T102" fmla="*/ 0 w 84"/>
              <a:gd name="T103" fmla="*/ 0 h 117"/>
              <a:gd name="T104" fmla="*/ 0 w 84"/>
              <a:gd name="T105" fmla="*/ 0 h 117"/>
              <a:gd name="T106" fmla="*/ 0 w 84"/>
              <a:gd name="T107" fmla="*/ 0 h 117"/>
              <a:gd name="T108" fmla="*/ 0 w 84"/>
              <a:gd name="T109" fmla="*/ 0 h 117"/>
              <a:gd name="T110" fmla="*/ 0 w 84"/>
              <a:gd name="T111" fmla="*/ 0 h 117"/>
              <a:gd name="T112" fmla="*/ 0 w 84"/>
              <a:gd name="T113" fmla="*/ 0 h 117"/>
              <a:gd name="T114" fmla="*/ 0 w 84"/>
              <a:gd name="T115" fmla="*/ 0 h 117"/>
              <a:gd name="T116" fmla="*/ 0 w 84"/>
              <a:gd name="T117" fmla="*/ 0 h 117"/>
              <a:gd name="T118" fmla="*/ 0 w 84"/>
              <a:gd name="T119" fmla="*/ 0 h 1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
              <a:gd name="T181" fmla="*/ 0 h 117"/>
              <a:gd name="T182" fmla="*/ 84 w 84"/>
              <a:gd name="T183" fmla="*/ 117 h 1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 h="117">
                <a:moveTo>
                  <a:pt x="0" y="12"/>
                </a:moveTo>
                <a:lnTo>
                  <a:pt x="5" y="13"/>
                </a:lnTo>
                <a:lnTo>
                  <a:pt x="12" y="16"/>
                </a:lnTo>
                <a:lnTo>
                  <a:pt x="15" y="23"/>
                </a:lnTo>
                <a:lnTo>
                  <a:pt x="14" y="31"/>
                </a:lnTo>
                <a:lnTo>
                  <a:pt x="14" y="37"/>
                </a:lnTo>
                <a:lnTo>
                  <a:pt x="15" y="44"/>
                </a:lnTo>
                <a:lnTo>
                  <a:pt x="14" y="52"/>
                </a:lnTo>
                <a:lnTo>
                  <a:pt x="14" y="58"/>
                </a:lnTo>
                <a:lnTo>
                  <a:pt x="17" y="66"/>
                </a:lnTo>
                <a:lnTo>
                  <a:pt x="17" y="74"/>
                </a:lnTo>
                <a:lnTo>
                  <a:pt x="13" y="80"/>
                </a:lnTo>
                <a:lnTo>
                  <a:pt x="12" y="87"/>
                </a:lnTo>
                <a:lnTo>
                  <a:pt x="11" y="89"/>
                </a:lnTo>
                <a:lnTo>
                  <a:pt x="13" y="97"/>
                </a:lnTo>
                <a:lnTo>
                  <a:pt x="14" y="104"/>
                </a:lnTo>
                <a:lnTo>
                  <a:pt x="13" y="111"/>
                </a:lnTo>
                <a:lnTo>
                  <a:pt x="12" y="117"/>
                </a:lnTo>
                <a:lnTo>
                  <a:pt x="18" y="117"/>
                </a:lnTo>
                <a:lnTo>
                  <a:pt x="19" y="115"/>
                </a:lnTo>
                <a:lnTo>
                  <a:pt x="22" y="109"/>
                </a:lnTo>
                <a:lnTo>
                  <a:pt x="29" y="104"/>
                </a:lnTo>
                <a:lnTo>
                  <a:pt x="35" y="100"/>
                </a:lnTo>
                <a:lnTo>
                  <a:pt x="40" y="99"/>
                </a:lnTo>
                <a:lnTo>
                  <a:pt x="48" y="99"/>
                </a:lnTo>
                <a:lnTo>
                  <a:pt x="53" y="97"/>
                </a:lnTo>
                <a:lnTo>
                  <a:pt x="55" y="90"/>
                </a:lnTo>
                <a:lnTo>
                  <a:pt x="56" y="89"/>
                </a:lnTo>
                <a:lnTo>
                  <a:pt x="62" y="89"/>
                </a:lnTo>
                <a:lnTo>
                  <a:pt x="64" y="83"/>
                </a:lnTo>
                <a:lnTo>
                  <a:pt x="62" y="76"/>
                </a:lnTo>
                <a:lnTo>
                  <a:pt x="68" y="72"/>
                </a:lnTo>
                <a:lnTo>
                  <a:pt x="73" y="72"/>
                </a:lnTo>
                <a:lnTo>
                  <a:pt x="77" y="65"/>
                </a:lnTo>
                <a:lnTo>
                  <a:pt x="83" y="61"/>
                </a:lnTo>
                <a:lnTo>
                  <a:pt x="81" y="53"/>
                </a:lnTo>
                <a:lnTo>
                  <a:pt x="82" y="47"/>
                </a:lnTo>
                <a:lnTo>
                  <a:pt x="83" y="40"/>
                </a:lnTo>
                <a:lnTo>
                  <a:pt x="84" y="37"/>
                </a:lnTo>
                <a:lnTo>
                  <a:pt x="83" y="31"/>
                </a:lnTo>
                <a:lnTo>
                  <a:pt x="79" y="31"/>
                </a:lnTo>
                <a:lnTo>
                  <a:pt x="72" y="35"/>
                </a:lnTo>
                <a:lnTo>
                  <a:pt x="66" y="40"/>
                </a:lnTo>
                <a:lnTo>
                  <a:pt x="69" y="33"/>
                </a:lnTo>
                <a:lnTo>
                  <a:pt x="65" y="31"/>
                </a:lnTo>
                <a:lnTo>
                  <a:pt x="59" y="26"/>
                </a:lnTo>
                <a:lnTo>
                  <a:pt x="53" y="28"/>
                </a:lnTo>
                <a:lnTo>
                  <a:pt x="47" y="33"/>
                </a:lnTo>
                <a:lnTo>
                  <a:pt x="48" y="31"/>
                </a:lnTo>
                <a:lnTo>
                  <a:pt x="40" y="31"/>
                </a:lnTo>
                <a:lnTo>
                  <a:pt x="39" y="24"/>
                </a:lnTo>
                <a:lnTo>
                  <a:pt x="33" y="16"/>
                </a:lnTo>
                <a:lnTo>
                  <a:pt x="32" y="16"/>
                </a:lnTo>
                <a:lnTo>
                  <a:pt x="26" y="12"/>
                </a:lnTo>
                <a:lnTo>
                  <a:pt x="20" y="9"/>
                </a:lnTo>
                <a:lnTo>
                  <a:pt x="18" y="8"/>
                </a:lnTo>
                <a:lnTo>
                  <a:pt x="11" y="5"/>
                </a:lnTo>
                <a:lnTo>
                  <a:pt x="5" y="0"/>
                </a:lnTo>
                <a:lnTo>
                  <a:pt x="1" y="5"/>
                </a:lnTo>
                <a:lnTo>
                  <a:pt x="0" y="1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2" name="Freeform 1688"/>
          <p:cNvSpPr>
            <a:spLocks/>
          </p:cNvSpPr>
          <p:nvPr/>
        </p:nvSpPr>
        <p:spPr bwMode="auto">
          <a:xfrm>
            <a:off x="7872413" y="4286250"/>
            <a:ext cx="6350" cy="20638"/>
          </a:xfrm>
          <a:custGeom>
            <a:avLst/>
            <a:gdLst>
              <a:gd name="T0" fmla="*/ 0 w 12"/>
              <a:gd name="T1" fmla="*/ 0 h 45"/>
              <a:gd name="T2" fmla="*/ 0 w 12"/>
              <a:gd name="T3" fmla="*/ 0 h 45"/>
              <a:gd name="T4" fmla="*/ 0 w 12"/>
              <a:gd name="T5" fmla="*/ 0 h 45"/>
              <a:gd name="T6" fmla="*/ 0 w 12"/>
              <a:gd name="T7" fmla="*/ 0 h 45"/>
              <a:gd name="T8" fmla="*/ 0 w 12"/>
              <a:gd name="T9" fmla="*/ 0 h 45"/>
              <a:gd name="T10" fmla="*/ 0 w 12"/>
              <a:gd name="T11" fmla="*/ 0 h 45"/>
              <a:gd name="T12" fmla="*/ 0 w 12"/>
              <a:gd name="T13" fmla="*/ 0 h 45"/>
              <a:gd name="T14" fmla="*/ 0 w 12"/>
              <a:gd name="T15" fmla="*/ 0 h 45"/>
              <a:gd name="T16" fmla="*/ 0 w 12"/>
              <a:gd name="T17" fmla="*/ 0 h 45"/>
              <a:gd name="T18" fmla="*/ 0 w 12"/>
              <a:gd name="T19" fmla="*/ 0 h 45"/>
              <a:gd name="T20" fmla="*/ 0 w 12"/>
              <a:gd name="T21" fmla="*/ 0 h 45"/>
              <a:gd name="T22" fmla="*/ 0 w 12"/>
              <a:gd name="T23" fmla="*/ 0 h 45"/>
              <a:gd name="T24" fmla="*/ 0 w 12"/>
              <a:gd name="T25" fmla="*/ 0 h 45"/>
              <a:gd name="T26" fmla="*/ 0 w 12"/>
              <a:gd name="T27" fmla="*/ 0 h 45"/>
              <a:gd name="T28" fmla="*/ 0 w 12"/>
              <a:gd name="T29" fmla="*/ 0 h 45"/>
              <a:gd name="T30" fmla="*/ 0 w 12"/>
              <a:gd name="T31" fmla="*/ 0 h 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45"/>
              <a:gd name="T50" fmla="*/ 12 w 12"/>
              <a:gd name="T51" fmla="*/ 45 h 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45">
                <a:moveTo>
                  <a:pt x="4" y="12"/>
                </a:moveTo>
                <a:lnTo>
                  <a:pt x="4" y="17"/>
                </a:lnTo>
                <a:lnTo>
                  <a:pt x="0" y="24"/>
                </a:lnTo>
                <a:lnTo>
                  <a:pt x="2" y="30"/>
                </a:lnTo>
                <a:lnTo>
                  <a:pt x="3" y="37"/>
                </a:lnTo>
                <a:lnTo>
                  <a:pt x="7" y="45"/>
                </a:lnTo>
                <a:lnTo>
                  <a:pt x="8" y="40"/>
                </a:lnTo>
                <a:lnTo>
                  <a:pt x="9" y="33"/>
                </a:lnTo>
                <a:lnTo>
                  <a:pt x="10" y="26"/>
                </a:lnTo>
                <a:lnTo>
                  <a:pt x="10" y="20"/>
                </a:lnTo>
                <a:lnTo>
                  <a:pt x="10" y="12"/>
                </a:lnTo>
                <a:lnTo>
                  <a:pt x="11" y="8"/>
                </a:lnTo>
                <a:lnTo>
                  <a:pt x="12" y="2"/>
                </a:lnTo>
                <a:lnTo>
                  <a:pt x="8" y="0"/>
                </a:lnTo>
                <a:lnTo>
                  <a:pt x="2" y="6"/>
                </a:lnTo>
                <a:lnTo>
                  <a:pt x="4" y="1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3" name="Freeform 1689"/>
          <p:cNvSpPr>
            <a:spLocks/>
          </p:cNvSpPr>
          <p:nvPr/>
        </p:nvSpPr>
        <p:spPr bwMode="auto">
          <a:xfrm>
            <a:off x="7875588" y="4211638"/>
            <a:ext cx="3175" cy="1587"/>
          </a:xfrm>
          <a:custGeom>
            <a:avLst/>
            <a:gdLst>
              <a:gd name="T0" fmla="*/ 0 w 5"/>
              <a:gd name="T1" fmla="*/ 2147483647 h 1"/>
              <a:gd name="T2" fmla="*/ 0 w 5"/>
              <a:gd name="T3" fmla="*/ 0 h 1"/>
              <a:gd name="T4" fmla="*/ 0 w 5"/>
              <a:gd name="T5" fmla="*/ 0 h 1"/>
              <a:gd name="T6" fmla="*/ 0 w 5"/>
              <a:gd name="T7" fmla="*/ 2147483647 h 1"/>
              <a:gd name="T8" fmla="*/ 0 60000 65536"/>
              <a:gd name="T9" fmla="*/ 0 60000 65536"/>
              <a:gd name="T10" fmla="*/ 0 60000 65536"/>
              <a:gd name="T11" fmla="*/ 0 60000 65536"/>
              <a:gd name="T12" fmla="*/ 0 w 5"/>
              <a:gd name="T13" fmla="*/ 0 h 1"/>
              <a:gd name="T14" fmla="*/ 5 w 5"/>
              <a:gd name="T15" fmla="*/ 1 h 1"/>
            </a:gdLst>
            <a:ahLst/>
            <a:cxnLst>
              <a:cxn ang="T8">
                <a:pos x="T0" y="T1"/>
              </a:cxn>
              <a:cxn ang="T9">
                <a:pos x="T2" y="T3"/>
              </a:cxn>
              <a:cxn ang="T10">
                <a:pos x="T4" y="T5"/>
              </a:cxn>
              <a:cxn ang="T11">
                <a:pos x="T6" y="T7"/>
              </a:cxn>
            </a:cxnLst>
            <a:rect l="T12" t="T13" r="T14" b="T15"/>
            <a:pathLst>
              <a:path w="5" h="1">
                <a:moveTo>
                  <a:pt x="0" y="1"/>
                </a:moveTo>
                <a:lnTo>
                  <a:pt x="5" y="0"/>
                </a:lnTo>
                <a:lnTo>
                  <a:pt x="0" y="0"/>
                </a:lnTo>
                <a:lnTo>
                  <a:pt x="0" y="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4" name="Freeform 1690"/>
          <p:cNvSpPr>
            <a:spLocks/>
          </p:cNvSpPr>
          <p:nvPr/>
        </p:nvSpPr>
        <p:spPr bwMode="auto">
          <a:xfrm>
            <a:off x="7881938" y="4289425"/>
            <a:ext cx="1587" cy="3175"/>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2" y="6"/>
                </a:moveTo>
                <a:lnTo>
                  <a:pt x="5" y="6"/>
                </a:lnTo>
                <a:lnTo>
                  <a:pt x="0" y="0"/>
                </a:lnTo>
                <a:lnTo>
                  <a:pt x="2"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5" name="Freeform 1691"/>
          <p:cNvSpPr>
            <a:spLocks/>
          </p:cNvSpPr>
          <p:nvPr/>
        </p:nvSpPr>
        <p:spPr bwMode="auto">
          <a:xfrm>
            <a:off x="7883525" y="4506913"/>
            <a:ext cx="15875" cy="11112"/>
          </a:xfrm>
          <a:custGeom>
            <a:avLst/>
            <a:gdLst>
              <a:gd name="T0" fmla="*/ 0 w 31"/>
              <a:gd name="T1" fmla="*/ 0 h 25"/>
              <a:gd name="T2" fmla="*/ 0 w 31"/>
              <a:gd name="T3" fmla="*/ 0 h 25"/>
              <a:gd name="T4" fmla="*/ 0 w 31"/>
              <a:gd name="T5" fmla="*/ 0 h 25"/>
              <a:gd name="T6" fmla="*/ 0 w 31"/>
              <a:gd name="T7" fmla="*/ 0 h 25"/>
              <a:gd name="T8" fmla="*/ 0 w 31"/>
              <a:gd name="T9" fmla="*/ 0 h 25"/>
              <a:gd name="T10" fmla="*/ 0 w 31"/>
              <a:gd name="T11" fmla="*/ 0 h 25"/>
              <a:gd name="T12" fmla="*/ 0 w 31"/>
              <a:gd name="T13" fmla="*/ 0 h 25"/>
              <a:gd name="T14" fmla="*/ 0 w 31"/>
              <a:gd name="T15" fmla="*/ 0 h 25"/>
              <a:gd name="T16" fmla="*/ 0 w 31"/>
              <a:gd name="T17" fmla="*/ 0 h 25"/>
              <a:gd name="T18" fmla="*/ 0 w 31"/>
              <a:gd name="T19" fmla="*/ 0 h 25"/>
              <a:gd name="T20" fmla="*/ 0 w 31"/>
              <a:gd name="T21" fmla="*/ 0 h 25"/>
              <a:gd name="T22" fmla="*/ 0 w 31"/>
              <a:gd name="T23" fmla="*/ 0 h 25"/>
              <a:gd name="T24" fmla="*/ 0 w 31"/>
              <a:gd name="T25" fmla="*/ 0 h 25"/>
              <a:gd name="T26" fmla="*/ 0 w 31"/>
              <a:gd name="T27" fmla="*/ 0 h 25"/>
              <a:gd name="T28" fmla="*/ 0 w 31"/>
              <a:gd name="T29" fmla="*/ 0 h 25"/>
              <a:gd name="T30" fmla="*/ 0 w 31"/>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
              <a:gd name="T49" fmla="*/ 0 h 25"/>
              <a:gd name="T50" fmla="*/ 31 w 31"/>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 h="25">
                <a:moveTo>
                  <a:pt x="5" y="15"/>
                </a:moveTo>
                <a:lnTo>
                  <a:pt x="6" y="18"/>
                </a:lnTo>
                <a:lnTo>
                  <a:pt x="12" y="25"/>
                </a:lnTo>
                <a:lnTo>
                  <a:pt x="13" y="25"/>
                </a:lnTo>
                <a:lnTo>
                  <a:pt x="18" y="24"/>
                </a:lnTo>
                <a:lnTo>
                  <a:pt x="25" y="21"/>
                </a:lnTo>
                <a:lnTo>
                  <a:pt x="26" y="20"/>
                </a:lnTo>
                <a:lnTo>
                  <a:pt x="26" y="19"/>
                </a:lnTo>
                <a:lnTo>
                  <a:pt x="27" y="13"/>
                </a:lnTo>
                <a:lnTo>
                  <a:pt x="31" y="5"/>
                </a:lnTo>
                <a:lnTo>
                  <a:pt x="25" y="5"/>
                </a:lnTo>
                <a:lnTo>
                  <a:pt x="18" y="1"/>
                </a:lnTo>
                <a:lnTo>
                  <a:pt x="12" y="0"/>
                </a:lnTo>
                <a:lnTo>
                  <a:pt x="6" y="5"/>
                </a:lnTo>
                <a:lnTo>
                  <a:pt x="0" y="8"/>
                </a:lnTo>
                <a:lnTo>
                  <a:pt x="5" y="1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6" name="Freeform 1692"/>
          <p:cNvSpPr>
            <a:spLocks/>
          </p:cNvSpPr>
          <p:nvPr/>
        </p:nvSpPr>
        <p:spPr bwMode="auto">
          <a:xfrm>
            <a:off x="7885113" y="4530725"/>
            <a:ext cx="3175" cy="3175"/>
          </a:xfrm>
          <a:custGeom>
            <a:avLst/>
            <a:gdLst>
              <a:gd name="T0" fmla="*/ 0 w 8"/>
              <a:gd name="T1" fmla="*/ 0 h 7"/>
              <a:gd name="T2" fmla="*/ 0 w 8"/>
              <a:gd name="T3" fmla="*/ 0 h 7"/>
              <a:gd name="T4" fmla="*/ 0 w 8"/>
              <a:gd name="T5" fmla="*/ 0 h 7"/>
              <a:gd name="T6" fmla="*/ 0 w 8"/>
              <a:gd name="T7" fmla="*/ 0 h 7"/>
              <a:gd name="T8" fmla="*/ 0 w 8"/>
              <a:gd name="T9" fmla="*/ 0 h 7"/>
              <a:gd name="T10" fmla="*/ 0 w 8"/>
              <a:gd name="T11" fmla="*/ 0 h 7"/>
              <a:gd name="T12" fmla="*/ 0 w 8"/>
              <a:gd name="T13" fmla="*/ 0 h 7"/>
              <a:gd name="T14" fmla="*/ 0 w 8"/>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7"/>
              <a:gd name="T26" fmla="*/ 8 w 8"/>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7">
                <a:moveTo>
                  <a:pt x="0" y="1"/>
                </a:moveTo>
                <a:lnTo>
                  <a:pt x="4" y="7"/>
                </a:lnTo>
                <a:lnTo>
                  <a:pt x="5" y="7"/>
                </a:lnTo>
                <a:lnTo>
                  <a:pt x="7" y="7"/>
                </a:lnTo>
                <a:lnTo>
                  <a:pt x="8" y="6"/>
                </a:lnTo>
                <a:lnTo>
                  <a:pt x="7" y="5"/>
                </a:lnTo>
                <a:lnTo>
                  <a:pt x="1" y="0"/>
                </a:lnTo>
                <a:lnTo>
                  <a:pt x="0" y="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7" name="Freeform 1693"/>
          <p:cNvSpPr>
            <a:spLocks/>
          </p:cNvSpPr>
          <p:nvPr/>
        </p:nvSpPr>
        <p:spPr bwMode="auto">
          <a:xfrm>
            <a:off x="7886700" y="4392613"/>
            <a:ext cx="138113" cy="157162"/>
          </a:xfrm>
          <a:custGeom>
            <a:avLst/>
            <a:gdLst>
              <a:gd name="T0" fmla="*/ 0 w 295"/>
              <a:gd name="T1" fmla="*/ 0 h 337"/>
              <a:gd name="T2" fmla="*/ 0 w 295"/>
              <a:gd name="T3" fmla="*/ 0 h 337"/>
              <a:gd name="T4" fmla="*/ 0 w 295"/>
              <a:gd name="T5" fmla="*/ 0 h 337"/>
              <a:gd name="T6" fmla="*/ 0 w 295"/>
              <a:gd name="T7" fmla="*/ 0 h 337"/>
              <a:gd name="T8" fmla="*/ 0 w 295"/>
              <a:gd name="T9" fmla="*/ 0 h 337"/>
              <a:gd name="T10" fmla="*/ 0 w 295"/>
              <a:gd name="T11" fmla="*/ 0 h 337"/>
              <a:gd name="T12" fmla="*/ 0 w 295"/>
              <a:gd name="T13" fmla="*/ 0 h 337"/>
              <a:gd name="T14" fmla="*/ 0 w 295"/>
              <a:gd name="T15" fmla="*/ 0 h 337"/>
              <a:gd name="T16" fmla="*/ 0 w 295"/>
              <a:gd name="T17" fmla="*/ 0 h 337"/>
              <a:gd name="T18" fmla="*/ 0 w 295"/>
              <a:gd name="T19" fmla="*/ 0 h 337"/>
              <a:gd name="T20" fmla="*/ 0 w 295"/>
              <a:gd name="T21" fmla="*/ 0 h 337"/>
              <a:gd name="T22" fmla="*/ 0 w 295"/>
              <a:gd name="T23" fmla="*/ 0 h 337"/>
              <a:gd name="T24" fmla="*/ 0 w 295"/>
              <a:gd name="T25" fmla="*/ 0 h 337"/>
              <a:gd name="T26" fmla="*/ 0 w 295"/>
              <a:gd name="T27" fmla="*/ 0 h 337"/>
              <a:gd name="T28" fmla="*/ 0 w 295"/>
              <a:gd name="T29" fmla="*/ 0 h 337"/>
              <a:gd name="T30" fmla="*/ 0 w 295"/>
              <a:gd name="T31" fmla="*/ 0 h 337"/>
              <a:gd name="T32" fmla="*/ 0 w 295"/>
              <a:gd name="T33" fmla="*/ 0 h 337"/>
              <a:gd name="T34" fmla="*/ 0 w 295"/>
              <a:gd name="T35" fmla="*/ 0 h 337"/>
              <a:gd name="T36" fmla="*/ 0 w 295"/>
              <a:gd name="T37" fmla="*/ 0 h 337"/>
              <a:gd name="T38" fmla="*/ 0 w 295"/>
              <a:gd name="T39" fmla="*/ 0 h 337"/>
              <a:gd name="T40" fmla="*/ 0 w 295"/>
              <a:gd name="T41" fmla="*/ 0 h 337"/>
              <a:gd name="T42" fmla="*/ 0 w 295"/>
              <a:gd name="T43" fmla="*/ 0 h 337"/>
              <a:gd name="T44" fmla="*/ 0 w 295"/>
              <a:gd name="T45" fmla="*/ 0 h 337"/>
              <a:gd name="T46" fmla="*/ 0 w 295"/>
              <a:gd name="T47" fmla="*/ 0 h 337"/>
              <a:gd name="T48" fmla="*/ 0 w 295"/>
              <a:gd name="T49" fmla="*/ 0 h 337"/>
              <a:gd name="T50" fmla="*/ 0 w 295"/>
              <a:gd name="T51" fmla="*/ 0 h 337"/>
              <a:gd name="T52" fmla="*/ 0 w 295"/>
              <a:gd name="T53" fmla="*/ 0 h 337"/>
              <a:gd name="T54" fmla="*/ 0 w 295"/>
              <a:gd name="T55" fmla="*/ 0 h 337"/>
              <a:gd name="T56" fmla="*/ 0 w 295"/>
              <a:gd name="T57" fmla="*/ 0 h 337"/>
              <a:gd name="T58" fmla="*/ 0 w 295"/>
              <a:gd name="T59" fmla="*/ 0 h 337"/>
              <a:gd name="T60" fmla="*/ 0 w 295"/>
              <a:gd name="T61" fmla="*/ 0 h 337"/>
              <a:gd name="T62" fmla="*/ 0 w 295"/>
              <a:gd name="T63" fmla="*/ 0 h 337"/>
              <a:gd name="T64" fmla="*/ 0 w 295"/>
              <a:gd name="T65" fmla="*/ 0 h 337"/>
              <a:gd name="T66" fmla="*/ 0 w 295"/>
              <a:gd name="T67" fmla="*/ 0 h 337"/>
              <a:gd name="T68" fmla="*/ 0 w 295"/>
              <a:gd name="T69" fmla="*/ 0 h 337"/>
              <a:gd name="T70" fmla="*/ 0 w 295"/>
              <a:gd name="T71" fmla="*/ 0 h 337"/>
              <a:gd name="T72" fmla="*/ 0 w 295"/>
              <a:gd name="T73" fmla="*/ 0 h 337"/>
              <a:gd name="T74" fmla="*/ 0 w 295"/>
              <a:gd name="T75" fmla="*/ 0 h 337"/>
              <a:gd name="T76" fmla="*/ 0 w 295"/>
              <a:gd name="T77" fmla="*/ 0 h 337"/>
              <a:gd name="T78" fmla="*/ 0 w 295"/>
              <a:gd name="T79" fmla="*/ 0 h 337"/>
              <a:gd name="T80" fmla="*/ 0 w 295"/>
              <a:gd name="T81" fmla="*/ 0 h 337"/>
              <a:gd name="T82" fmla="*/ 0 w 295"/>
              <a:gd name="T83" fmla="*/ 0 h 337"/>
              <a:gd name="T84" fmla="*/ 0 w 295"/>
              <a:gd name="T85" fmla="*/ 0 h 337"/>
              <a:gd name="T86" fmla="*/ 0 w 295"/>
              <a:gd name="T87" fmla="*/ 0 h 337"/>
              <a:gd name="T88" fmla="*/ 0 w 295"/>
              <a:gd name="T89" fmla="*/ 0 h 337"/>
              <a:gd name="T90" fmla="*/ 0 w 295"/>
              <a:gd name="T91" fmla="*/ 0 h 337"/>
              <a:gd name="T92" fmla="*/ 0 w 295"/>
              <a:gd name="T93" fmla="*/ 0 h 337"/>
              <a:gd name="T94" fmla="*/ 0 w 295"/>
              <a:gd name="T95" fmla="*/ 0 h 337"/>
              <a:gd name="T96" fmla="*/ 0 w 295"/>
              <a:gd name="T97" fmla="*/ 0 h 337"/>
              <a:gd name="T98" fmla="*/ 0 w 295"/>
              <a:gd name="T99" fmla="*/ 0 h 337"/>
              <a:gd name="T100" fmla="*/ 0 w 295"/>
              <a:gd name="T101" fmla="*/ 0 h 337"/>
              <a:gd name="T102" fmla="*/ 0 w 295"/>
              <a:gd name="T103" fmla="*/ 0 h 337"/>
              <a:gd name="T104" fmla="*/ 0 w 295"/>
              <a:gd name="T105" fmla="*/ 0 h 3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5"/>
              <a:gd name="T160" fmla="*/ 0 h 337"/>
              <a:gd name="T161" fmla="*/ 295 w 295"/>
              <a:gd name="T162" fmla="*/ 337 h 33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5" h="337">
                <a:moveTo>
                  <a:pt x="0" y="212"/>
                </a:moveTo>
                <a:lnTo>
                  <a:pt x="0" y="213"/>
                </a:lnTo>
                <a:lnTo>
                  <a:pt x="1" y="220"/>
                </a:lnTo>
                <a:lnTo>
                  <a:pt x="6" y="228"/>
                </a:lnTo>
                <a:lnTo>
                  <a:pt x="11" y="231"/>
                </a:lnTo>
                <a:lnTo>
                  <a:pt x="19" y="226"/>
                </a:lnTo>
                <a:lnTo>
                  <a:pt x="20" y="218"/>
                </a:lnTo>
                <a:lnTo>
                  <a:pt x="22" y="212"/>
                </a:lnTo>
                <a:lnTo>
                  <a:pt x="23" y="212"/>
                </a:lnTo>
                <a:lnTo>
                  <a:pt x="23" y="204"/>
                </a:lnTo>
                <a:lnTo>
                  <a:pt x="24" y="198"/>
                </a:lnTo>
                <a:lnTo>
                  <a:pt x="30" y="193"/>
                </a:lnTo>
                <a:lnTo>
                  <a:pt x="27" y="187"/>
                </a:lnTo>
                <a:lnTo>
                  <a:pt x="34" y="182"/>
                </a:lnTo>
                <a:lnTo>
                  <a:pt x="33" y="175"/>
                </a:lnTo>
                <a:lnTo>
                  <a:pt x="36" y="168"/>
                </a:lnTo>
                <a:lnTo>
                  <a:pt x="42" y="163"/>
                </a:lnTo>
                <a:lnTo>
                  <a:pt x="49" y="163"/>
                </a:lnTo>
                <a:lnTo>
                  <a:pt x="54" y="167"/>
                </a:lnTo>
                <a:lnTo>
                  <a:pt x="54" y="173"/>
                </a:lnTo>
                <a:lnTo>
                  <a:pt x="55" y="181"/>
                </a:lnTo>
                <a:lnTo>
                  <a:pt x="59" y="188"/>
                </a:lnTo>
                <a:lnTo>
                  <a:pt x="61" y="181"/>
                </a:lnTo>
                <a:lnTo>
                  <a:pt x="67" y="188"/>
                </a:lnTo>
                <a:lnTo>
                  <a:pt x="69" y="181"/>
                </a:lnTo>
                <a:lnTo>
                  <a:pt x="69" y="179"/>
                </a:lnTo>
                <a:lnTo>
                  <a:pt x="69" y="172"/>
                </a:lnTo>
                <a:lnTo>
                  <a:pt x="75" y="167"/>
                </a:lnTo>
                <a:lnTo>
                  <a:pt x="79" y="174"/>
                </a:lnTo>
                <a:lnTo>
                  <a:pt x="74" y="182"/>
                </a:lnTo>
                <a:lnTo>
                  <a:pt x="81" y="182"/>
                </a:lnTo>
                <a:lnTo>
                  <a:pt x="86" y="184"/>
                </a:lnTo>
                <a:lnTo>
                  <a:pt x="89" y="191"/>
                </a:lnTo>
                <a:lnTo>
                  <a:pt x="95" y="191"/>
                </a:lnTo>
                <a:lnTo>
                  <a:pt x="92" y="184"/>
                </a:lnTo>
                <a:lnTo>
                  <a:pt x="90" y="177"/>
                </a:lnTo>
                <a:lnTo>
                  <a:pt x="97" y="172"/>
                </a:lnTo>
                <a:lnTo>
                  <a:pt x="95" y="165"/>
                </a:lnTo>
                <a:lnTo>
                  <a:pt x="98" y="157"/>
                </a:lnTo>
                <a:lnTo>
                  <a:pt x="104" y="158"/>
                </a:lnTo>
                <a:lnTo>
                  <a:pt x="110" y="159"/>
                </a:lnTo>
                <a:lnTo>
                  <a:pt x="115" y="167"/>
                </a:lnTo>
                <a:lnTo>
                  <a:pt x="126" y="171"/>
                </a:lnTo>
                <a:lnTo>
                  <a:pt x="133" y="176"/>
                </a:lnTo>
                <a:lnTo>
                  <a:pt x="138" y="183"/>
                </a:lnTo>
                <a:lnTo>
                  <a:pt x="141" y="190"/>
                </a:lnTo>
                <a:lnTo>
                  <a:pt x="145" y="196"/>
                </a:lnTo>
                <a:lnTo>
                  <a:pt x="145" y="202"/>
                </a:lnTo>
                <a:lnTo>
                  <a:pt x="143" y="208"/>
                </a:lnTo>
                <a:lnTo>
                  <a:pt x="140" y="210"/>
                </a:lnTo>
                <a:lnTo>
                  <a:pt x="133" y="217"/>
                </a:lnTo>
                <a:lnTo>
                  <a:pt x="132" y="224"/>
                </a:lnTo>
                <a:lnTo>
                  <a:pt x="130" y="231"/>
                </a:lnTo>
                <a:lnTo>
                  <a:pt x="130" y="238"/>
                </a:lnTo>
                <a:lnTo>
                  <a:pt x="137" y="242"/>
                </a:lnTo>
                <a:lnTo>
                  <a:pt x="134" y="245"/>
                </a:lnTo>
                <a:lnTo>
                  <a:pt x="137" y="250"/>
                </a:lnTo>
                <a:lnTo>
                  <a:pt x="137" y="264"/>
                </a:lnTo>
                <a:lnTo>
                  <a:pt x="141" y="272"/>
                </a:lnTo>
                <a:lnTo>
                  <a:pt x="144" y="278"/>
                </a:lnTo>
                <a:lnTo>
                  <a:pt x="148" y="285"/>
                </a:lnTo>
                <a:lnTo>
                  <a:pt x="153" y="290"/>
                </a:lnTo>
                <a:lnTo>
                  <a:pt x="159" y="293"/>
                </a:lnTo>
                <a:lnTo>
                  <a:pt x="161" y="295"/>
                </a:lnTo>
                <a:lnTo>
                  <a:pt x="169" y="300"/>
                </a:lnTo>
                <a:lnTo>
                  <a:pt x="174" y="302"/>
                </a:lnTo>
                <a:lnTo>
                  <a:pt x="180" y="306"/>
                </a:lnTo>
                <a:lnTo>
                  <a:pt x="187" y="310"/>
                </a:lnTo>
                <a:lnTo>
                  <a:pt x="193" y="312"/>
                </a:lnTo>
                <a:lnTo>
                  <a:pt x="200" y="313"/>
                </a:lnTo>
                <a:lnTo>
                  <a:pt x="205" y="311"/>
                </a:lnTo>
                <a:lnTo>
                  <a:pt x="208" y="304"/>
                </a:lnTo>
                <a:lnTo>
                  <a:pt x="209" y="297"/>
                </a:lnTo>
                <a:lnTo>
                  <a:pt x="215" y="295"/>
                </a:lnTo>
                <a:lnTo>
                  <a:pt x="217" y="300"/>
                </a:lnTo>
                <a:lnTo>
                  <a:pt x="218" y="302"/>
                </a:lnTo>
                <a:lnTo>
                  <a:pt x="216" y="309"/>
                </a:lnTo>
                <a:lnTo>
                  <a:pt x="213" y="316"/>
                </a:lnTo>
                <a:lnTo>
                  <a:pt x="214" y="321"/>
                </a:lnTo>
                <a:lnTo>
                  <a:pt x="219" y="328"/>
                </a:lnTo>
                <a:lnTo>
                  <a:pt x="220" y="336"/>
                </a:lnTo>
                <a:lnTo>
                  <a:pt x="221" y="336"/>
                </a:lnTo>
                <a:lnTo>
                  <a:pt x="228" y="337"/>
                </a:lnTo>
                <a:lnTo>
                  <a:pt x="231" y="330"/>
                </a:lnTo>
                <a:lnTo>
                  <a:pt x="234" y="324"/>
                </a:lnTo>
                <a:lnTo>
                  <a:pt x="238" y="316"/>
                </a:lnTo>
                <a:lnTo>
                  <a:pt x="242" y="309"/>
                </a:lnTo>
                <a:lnTo>
                  <a:pt x="243" y="302"/>
                </a:lnTo>
                <a:lnTo>
                  <a:pt x="244" y="295"/>
                </a:lnTo>
                <a:lnTo>
                  <a:pt x="244" y="289"/>
                </a:lnTo>
                <a:lnTo>
                  <a:pt x="242" y="281"/>
                </a:lnTo>
                <a:lnTo>
                  <a:pt x="239" y="276"/>
                </a:lnTo>
                <a:lnTo>
                  <a:pt x="236" y="269"/>
                </a:lnTo>
                <a:lnTo>
                  <a:pt x="235" y="262"/>
                </a:lnTo>
                <a:lnTo>
                  <a:pt x="228" y="255"/>
                </a:lnTo>
                <a:lnTo>
                  <a:pt x="222" y="255"/>
                </a:lnTo>
                <a:lnTo>
                  <a:pt x="221" y="247"/>
                </a:lnTo>
                <a:lnTo>
                  <a:pt x="222" y="242"/>
                </a:lnTo>
                <a:lnTo>
                  <a:pt x="223" y="237"/>
                </a:lnTo>
                <a:lnTo>
                  <a:pt x="228" y="229"/>
                </a:lnTo>
                <a:lnTo>
                  <a:pt x="228" y="223"/>
                </a:lnTo>
                <a:lnTo>
                  <a:pt x="234" y="218"/>
                </a:lnTo>
                <a:lnTo>
                  <a:pt x="235" y="217"/>
                </a:lnTo>
                <a:lnTo>
                  <a:pt x="236" y="209"/>
                </a:lnTo>
                <a:lnTo>
                  <a:pt x="238" y="202"/>
                </a:lnTo>
                <a:lnTo>
                  <a:pt x="242" y="198"/>
                </a:lnTo>
                <a:lnTo>
                  <a:pt x="248" y="199"/>
                </a:lnTo>
                <a:lnTo>
                  <a:pt x="249" y="206"/>
                </a:lnTo>
                <a:lnTo>
                  <a:pt x="251" y="213"/>
                </a:lnTo>
                <a:lnTo>
                  <a:pt x="255" y="220"/>
                </a:lnTo>
                <a:lnTo>
                  <a:pt x="258" y="221"/>
                </a:lnTo>
                <a:lnTo>
                  <a:pt x="258" y="228"/>
                </a:lnTo>
                <a:lnTo>
                  <a:pt x="264" y="234"/>
                </a:lnTo>
                <a:lnTo>
                  <a:pt x="265" y="239"/>
                </a:lnTo>
                <a:lnTo>
                  <a:pt x="266" y="246"/>
                </a:lnTo>
                <a:lnTo>
                  <a:pt x="265" y="253"/>
                </a:lnTo>
                <a:lnTo>
                  <a:pt x="266" y="260"/>
                </a:lnTo>
                <a:lnTo>
                  <a:pt x="269" y="266"/>
                </a:lnTo>
                <a:lnTo>
                  <a:pt x="273" y="273"/>
                </a:lnTo>
                <a:lnTo>
                  <a:pt x="274" y="280"/>
                </a:lnTo>
                <a:lnTo>
                  <a:pt x="275" y="278"/>
                </a:lnTo>
                <a:lnTo>
                  <a:pt x="274" y="271"/>
                </a:lnTo>
                <a:lnTo>
                  <a:pt x="275" y="268"/>
                </a:lnTo>
                <a:lnTo>
                  <a:pt x="275" y="260"/>
                </a:lnTo>
                <a:lnTo>
                  <a:pt x="275" y="254"/>
                </a:lnTo>
                <a:lnTo>
                  <a:pt x="275" y="247"/>
                </a:lnTo>
                <a:lnTo>
                  <a:pt x="274" y="239"/>
                </a:lnTo>
                <a:lnTo>
                  <a:pt x="270" y="232"/>
                </a:lnTo>
                <a:lnTo>
                  <a:pt x="276" y="231"/>
                </a:lnTo>
                <a:lnTo>
                  <a:pt x="281" y="238"/>
                </a:lnTo>
                <a:lnTo>
                  <a:pt x="277" y="231"/>
                </a:lnTo>
                <a:lnTo>
                  <a:pt x="282" y="224"/>
                </a:lnTo>
                <a:lnTo>
                  <a:pt x="288" y="218"/>
                </a:lnTo>
                <a:lnTo>
                  <a:pt x="292" y="212"/>
                </a:lnTo>
                <a:lnTo>
                  <a:pt x="294" y="206"/>
                </a:lnTo>
                <a:lnTo>
                  <a:pt x="293" y="199"/>
                </a:lnTo>
                <a:lnTo>
                  <a:pt x="293" y="195"/>
                </a:lnTo>
                <a:lnTo>
                  <a:pt x="295" y="188"/>
                </a:lnTo>
                <a:lnTo>
                  <a:pt x="294" y="181"/>
                </a:lnTo>
                <a:lnTo>
                  <a:pt x="291" y="174"/>
                </a:lnTo>
                <a:lnTo>
                  <a:pt x="291" y="166"/>
                </a:lnTo>
                <a:lnTo>
                  <a:pt x="283" y="160"/>
                </a:lnTo>
                <a:lnTo>
                  <a:pt x="282" y="159"/>
                </a:lnTo>
                <a:lnTo>
                  <a:pt x="277" y="151"/>
                </a:lnTo>
                <a:lnTo>
                  <a:pt x="280" y="148"/>
                </a:lnTo>
                <a:lnTo>
                  <a:pt x="281" y="141"/>
                </a:lnTo>
                <a:lnTo>
                  <a:pt x="281" y="134"/>
                </a:lnTo>
                <a:lnTo>
                  <a:pt x="281" y="128"/>
                </a:lnTo>
                <a:lnTo>
                  <a:pt x="279" y="126"/>
                </a:lnTo>
                <a:lnTo>
                  <a:pt x="273" y="128"/>
                </a:lnTo>
                <a:lnTo>
                  <a:pt x="276" y="123"/>
                </a:lnTo>
                <a:lnTo>
                  <a:pt x="274" y="116"/>
                </a:lnTo>
                <a:lnTo>
                  <a:pt x="275" y="109"/>
                </a:lnTo>
                <a:lnTo>
                  <a:pt x="271" y="102"/>
                </a:lnTo>
                <a:lnTo>
                  <a:pt x="266" y="103"/>
                </a:lnTo>
                <a:lnTo>
                  <a:pt x="259" y="101"/>
                </a:lnTo>
                <a:lnTo>
                  <a:pt x="258" y="94"/>
                </a:lnTo>
                <a:lnTo>
                  <a:pt x="259" y="93"/>
                </a:lnTo>
                <a:lnTo>
                  <a:pt x="265" y="89"/>
                </a:lnTo>
                <a:lnTo>
                  <a:pt x="269" y="83"/>
                </a:lnTo>
                <a:lnTo>
                  <a:pt x="270" y="76"/>
                </a:lnTo>
                <a:lnTo>
                  <a:pt x="269" y="69"/>
                </a:lnTo>
                <a:lnTo>
                  <a:pt x="263" y="67"/>
                </a:lnTo>
                <a:lnTo>
                  <a:pt x="262" y="67"/>
                </a:lnTo>
                <a:lnTo>
                  <a:pt x="260" y="60"/>
                </a:lnTo>
                <a:lnTo>
                  <a:pt x="259" y="55"/>
                </a:lnTo>
                <a:lnTo>
                  <a:pt x="260" y="48"/>
                </a:lnTo>
                <a:lnTo>
                  <a:pt x="261" y="42"/>
                </a:lnTo>
                <a:lnTo>
                  <a:pt x="260" y="42"/>
                </a:lnTo>
                <a:lnTo>
                  <a:pt x="259" y="42"/>
                </a:lnTo>
                <a:lnTo>
                  <a:pt x="252" y="46"/>
                </a:lnTo>
                <a:lnTo>
                  <a:pt x="248" y="44"/>
                </a:lnTo>
                <a:lnTo>
                  <a:pt x="247" y="43"/>
                </a:lnTo>
                <a:lnTo>
                  <a:pt x="247" y="42"/>
                </a:lnTo>
                <a:lnTo>
                  <a:pt x="241" y="34"/>
                </a:lnTo>
                <a:lnTo>
                  <a:pt x="242" y="27"/>
                </a:lnTo>
                <a:lnTo>
                  <a:pt x="237" y="22"/>
                </a:lnTo>
                <a:lnTo>
                  <a:pt x="231" y="21"/>
                </a:lnTo>
                <a:lnTo>
                  <a:pt x="224" y="18"/>
                </a:lnTo>
                <a:lnTo>
                  <a:pt x="219" y="12"/>
                </a:lnTo>
                <a:lnTo>
                  <a:pt x="215" y="5"/>
                </a:lnTo>
                <a:lnTo>
                  <a:pt x="209" y="0"/>
                </a:lnTo>
                <a:lnTo>
                  <a:pt x="207" y="7"/>
                </a:lnTo>
                <a:lnTo>
                  <a:pt x="208" y="15"/>
                </a:lnTo>
                <a:lnTo>
                  <a:pt x="210" y="23"/>
                </a:lnTo>
                <a:lnTo>
                  <a:pt x="212" y="30"/>
                </a:lnTo>
                <a:lnTo>
                  <a:pt x="215" y="38"/>
                </a:lnTo>
                <a:lnTo>
                  <a:pt x="216" y="46"/>
                </a:lnTo>
                <a:lnTo>
                  <a:pt x="218" y="53"/>
                </a:lnTo>
                <a:lnTo>
                  <a:pt x="219" y="59"/>
                </a:lnTo>
                <a:lnTo>
                  <a:pt x="219" y="66"/>
                </a:lnTo>
                <a:lnTo>
                  <a:pt x="215" y="67"/>
                </a:lnTo>
                <a:lnTo>
                  <a:pt x="209" y="66"/>
                </a:lnTo>
                <a:lnTo>
                  <a:pt x="203" y="66"/>
                </a:lnTo>
                <a:lnTo>
                  <a:pt x="199" y="59"/>
                </a:lnTo>
                <a:lnTo>
                  <a:pt x="197" y="64"/>
                </a:lnTo>
                <a:lnTo>
                  <a:pt x="199" y="71"/>
                </a:lnTo>
                <a:lnTo>
                  <a:pt x="195" y="78"/>
                </a:lnTo>
                <a:lnTo>
                  <a:pt x="189" y="76"/>
                </a:lnTo>
                <a:lnTo>
                  <a:pt x="184" y="69"/>
                </a:lnTo>
                <a:lnTo>
                  <a:pt x="179" y="64"/>
                </a:lnTo>
                <a:lnTo>
                  <a:pt x="172" y="68"/>
                </a:lnTo>
                <a:lnTo>
                  <a:pt x="173" y="73"/>
                </a:lnTo>
                <a:lnTo>
                  <a:pt x="174" y="81"/>
                </a:lnTo>
                <a:lnTo>
                  <a:pt x="173" y="87"/>
                </a:lnTo>
                <a:lnTo>
                  <a:pt x="173" y="94"/>
                </a:lnTo>
                <a:lnTo>
                  <a:pt x="173" y="101"/>
                </a:lnTo>
                <a:lnTo>
                  <a:pt x="168" y="105"/>
                </a:lnTo>
                <a:lnTo>
                  <a:pt x="167" y="104"/>
                </a:lnTo>
                <a:lnTo>
                  <a:pt x="160" y="102"/>
                </a:lnTo>
                <a:lnTo>
                  <a:pt x="155" y="95"/>
                </a:lnTo>
                <a:lnTo>
                  <a:pt x="148" y="99"/>
                </a:lnTo>
                <a:lnTo>
                  <a:pt x="145" y="105"/>
                </a:lnTo>
                <a:lnTo>
                  <a:pt x="144" y="112"/>
                </a:lnTo>
                <a:lnTo>
                  <a:pt x="142" y="118"/>
                </a:lnTo>
                <a:lnTo>
                  <a:pt x="142" y="125"/>
                </a:lnTo>
                <a:lnTo>
                  <a:pt x="139" y="129"/>
                </a:lnTo>
                <a:lnTo>
                  <a:pt x="133" y="129"/>
                </a:lnTo>
                <a:lnTo>
                  <a:pt x="127" y="129"/>
                </a:lnTo>
                <a:lnTo>
                  <a:pt x="121" y="135"/>
                </a:lnTo>
                <a:lnTo>
                  <a:pt x="115" y="141"/>
                </a:lnTo>
                <a:lnTo>
                  <a:pt x="109" y="147"/>
                </a:lnTo>
                <a:lnTo>
                  <a:pt x="106" y="147"/>
                </a:lnTo>
                <a:lnTo>
                  <a:pt x="106" y="143"/>
                </a:lnTo>
                <a:lnTo>
                  <a:pt x="106" y="142"/>
                </a:lnTo>
                <a:lnTo>
                  <a:pt x="114" y="139"/>
                </a:lnTo>
                <a:lnTo>
                  <a:pt x="119" y="132"/>
                </a:lnTo>
                <a:lnTo>
                  <a:pt x="118" y="125"/>
                </a:lnTo>
                <a:lnTo>
                  <a:pt x="117" y="120"/>
                </a:lnTo>
                <a:lnTo>
                  <a:pt x="117" y="113"/>
                </a:lnTo>
                <a:lnTo>
                  <a:pt x="114" y="107"/>
                </a:lnTo>
                <a:lnTo>
                  <a:pt x="110" y="100"/>
                </a:lnTo>
                <a:lnTo>
                  <a:pt x="104" y="94"/>
                </a:lnTo>
                <a:lnTo>
                  <a:pt x="98" y="99"/>
                </a:lnTo>
                <a:lnTo>
                  <a:pt x="96" y="95"/>
                </a:lnTo>
                <a:lnTo>
                  <a:pt x="93" y="88"/>
                </a:lnTo>
                <a:lnTo>
                  <a:pt x="87" y="87"/>
                </a:lnTo>
                <a:lnTo>
                  <a:pt x="88" y="93"/>
                </a:lnTo>
                <a:lnTo>
                  <a:pt x="84" y="95"/>
                </a:lnTo>
                <a:lnTo>
                  <a:pt x="82" y="103"/>
                </a:lnTo>
                <a:lnTo>
                  <a:pt x="75" y="102"/>
                </a:lnTo>
                <a:lnTo>
                  <a:pt x="69" y="103"/>
                </a:lnTo>
                <a:lnTo>
                  <a:pt x="63" y="109"/>
                </a:lnTo>
                <a:lnTo>
                  <a:pt x="63" y="116"/>
                </a:lnTo>
                <a:lnTo>
                  <a:pt x="61" y="124"/>
                </a:lnTo>
                <a:lnTo>
                  <a:pt x="63" y="127"/>
                </a:lnTo>
                <a:lnTo>
                  <a:pt x="58" y="134"/>
                </a:lnTo>
                <a:lnTo>
                  <a:pt x="52" y="135"/>
                </a:lnTo>
                <a:lnTo>
                  <a:pt x="45" y="135"/>
                </a:lnTo>
                <a:lnTo>
                  <a:pt x="39" y="137"/>
                </a:lnTo>
                <a:lnTo>
                  <a:pt x="33" y="140"/>
                </a:lnTo>
                <a:lnTo>
                  <a:pt x="32" y="139"/>
                </a:lnTo>
                <a:lnTo>
                  <a:pt x="25" y="141"/>
                </a:lnTo>
                <a:lnTo>
                  <a:pt x="24" y="142"/>
                </a:lnTo>
                <a:lnTo>
                  <a:pt x="20" y="144"/>
                </a:lnTo>
                <a:lnTo>
                  <a:pt x="16" y="148"/>
                </a:lnTo>
                <a:lnTo>
                  <a:pt x="13" y="155"/>
                </a:lnTo>
                <a:lnTo>
                  <a:pt x="9" y="160"/>
                </a:lnTo>
                <a:lnTo>
                  <a:pt x="11" y="168"/>
                </a:lnTo>
                <a:lnTo>
                  <a:pt x="11" y="171"/>
                </a:lnTo>
                <a:lnTo>
                  <a:pt x="12" y="177"/>
                </a:lnTo>
                <a:lnTo>
                  <a:pt x="10" y="184"/>
                </a:lnTo>
                <a:lnTo>
                  <a:pt x="8" y="191"/>
                </a:lnTo>
                <a:lnTo>
                  <a:pt x="7" y="198"/>
                </a:lnTo>
                <a:lnTo>
                  <a:pt x="3" y="205"/>
                </a:lnTo>
                <a:lnTo>
                  <a:pt x="0" y="21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8" name="Freeform 1694"/>
          <p:cNvSpPr>
            <a:spLocks/>
          </p:cNvSpPr>
          <p:nvPr/>
        </p:nvSpPr>
        <p:spPr bwMode="auto">
          <a:xfrm>
            <a:off x="7886700" y="4292600"/>
            <a:ext cx="9525" cy="7938"/>
          </a:xfrm>
          <a:custGeom>
            <a:avLst/>
            <a:gdLst>
              <a:gd name="T0" fmla="*/ 0 w 19"/>
              <a:gd name="T1" fmla="*/ 0 h 20"/>
              <a:gd name="T2" fmla="*/ 0 w 19"/>
              <a:gd name="T3" fmla="*/ 0 h 20"/>
              <a:gd name="T4" fmla="*/ 0 w 19"/>
              <a:gd name="T5" fmla="*/ 0 h 20"/>
              <a:gd name="T6" fmla="*/ 0 w 19"/>
              <a:gd name="T7" fmla="*/ 0 h 20"/>
              <a:gd name="T8" fmla="*/ 0 w 19"/>
              <a:gd name="T9" fmla="*/ 0 h 20"/>
              <a:gd name="T10" fmla="*/ 0 w 19"/>
              <a:gd name="T11" fmla="*/ 0 h 20"/>
              <a:gd name="T12" fmla="*/ 0 w 19"/>
              <a:gd name="T13" fmla="*/ 0 h 20"/>
              <a:gd name="T14" fmla="*/ 0 w 19"/>
              <a:gd name="T15" fmla="*/ 0 h 20"/>
              <a:gd name="T16" fmla="*/ 0 w 19"/>
              <a:gd name="T17" fmla="*/ 0 h 20"/>
              <a:gd name="T18" fmla="*/ 0 w 19"/>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0"/>
              <a:gd name="T32" fmla="*/ 19 w 19"/>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0">
                <a:moveTo>
                  <a:pt x="6" y="0"/>
                </a:moveTo>
                <a:lnTo>
                  <a:pt x="0" y="6"/>
                </a:lnTo>
                <a:lnTo>
                  <a:pt x="6" y="12"/>
                </a:lnTo>
                <a:lnTo>
                  <a:pt x="13" y="17"/>
                </a:lnTo>
                <a:lnTo>
                  <a:pt x="15" y="20"/>
                </a:lnTo>
                <a:lnTo>
                  <a:pt x="19" y="13"/>
                </a:lnTo>
                <a:lnTo>
                  <a:pt x="18" y="6"/>
                </a:lnTo>
                <a:lnTo>
                  <a:pt x="11" y="1"/>
                </a:lnTo>
                <a:lnTo>
                  <a:pt x="9" y="0"/>
                </a:lnTo>
                <a:lnTo>
                  <a:pt x="6"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59" name="Freeform 1695"/>
          <p:cNvSpPr>
            <a:spLocks/>
          </p:cNvSpPr>
          <p:nvPr/>
        </p:nvSpPr>
        <p:spPr bwMode="auto">
          <a:xfrm>
            <a:off x="7893050" y="4348163"/>
            <a:ext cx="33338" cy="73025"/>
          </a:xfrm>
          <a:custGeom>
            <a:avLst/>
            <a:gdLst>
              <a:gd name="T0" fmla="*/ 0 w 68"/>
              <a:gd name="T1" fmla="*/ 0 h 154"/>
              <a:gd name="T2" fmla="*/ 0 w 68"/>
              <a:gd name="T3" fmla="*/ 0 h 154"/>
              <a:gd name="T4" fmla="*/ 0 w 68"/>
              <a:gd name="T5" fmla="*/ 0 h 154"/>
              <a:gd name="T6" fmla="*/ 0 w 68"/>
              <a:gd name="T7" fmla="*/ 0 h 154"/>
              <a:gd name="T8" fmla="*/ 0 w 68"/>
              <a:gd name="T9" fmla="*/ 0 h 154"/>
              <a:gd name="T10" fmla="*/ 0 w 68"/>
              <a:gd name="T11" fmla="*/ 0 h 154"/>
              <a:gd name="T12" fmla="*/ 0 w 68"/>
              <a:gd name="T13" fmla="*/ 0 h 154"/>
              <a:gd name="T14" fmla="*/ 0 w 68"/>
              <a:gd name="T15" fmla="*/ 0 h 154"/>
              <a:gd name="T16" fmla="*/ 0 w 68"/>
              <a:gd name="T17" fmla="*/ 0 h 154"/>
              <a:gd name="T18" fmla="*/ 0 w 68"/>
              <a:gd name="T19" fmla="*/ 0 h 154"/>
              <a:gd name="T20" fmla="*/ 0 w 68"/>
              <a:gd name="T21" fmla="*/ 0 h 154"/>
              <a:gd name="T22" fmla="*/ 0 w 68"/>
              <a:gd name="T23" fmla="*/ 0 h 154"/>
              <a:gd name="T24" fmla="*/ 0 w 68"/>
              <a:gd name="T25" fmla="*/ 0 h 154"/>
              <a:gd name="T26" fmla="*/ 0 w 68"/>
              <a:gd name="T27" fmla="*/ 0 h 154"/>
              <a:gd name="T28" fmla="*/ 0 w 68"/>
              <a:gd name="T29" fmla="*/ 0 h 154"/>
              <a:gd name="T30" fmla="*/ 0 w 68"/>
              <a:gd name="T31" fmla="*/ 0 h 154"/>
              <a:gd name="T32" fmla="*/ 0 w 68"/>
              <a:gd name="T33" fmla="*/ 0 h 154"/>
              <a:gd name="T34" fmla="*/ 0 w 68"/>
              <a:gd name="T35" fmla="*/ 0 h 154"/>
              <a:gd name="T36" fmla="*/ 0 w 68"/>
              <a:gd name="T37" fmla="*/ 0 h 154"/>
              <a:gd name="T38" fmla="*/ 0 w 68"/>
              <a:gd name="T39" fmla="*/ 0 h 154"/>
              <a:gd name="T40" fmla="*/ 0 w 68"/>
              <a:gd name="T41" fmla="*/ 0 h 154"/>
              <a:gd name="T42" fmla="*/ 0 w 68"/>
              <a:gd name="T43" fmla="*/ 0 h 154"/>
              <a:gd name="T44" fmla="*/ 0 w 68"/>
              <a:gd name="T45" fmla="*/ 0 h 154"/>
              <a:gd name="T46" fmla="*/ 0 w 68"/>
              <a:gd name="T47" fmla="*/ 0 h 154"/>
              <a:gd name="T48" fmla="*/ 0 w 68"/>
              <a:gd name="T49" fmla="*/ 0 h 154"/>
              <a:gd name="T50" fmla="*/ 0 w 68"/>
              <a:gd name="T51" fmla="*/ 0 h 154"/>
              <a:gd name="T52" fmla="*/ 0 w 68"/>
              <a:gd name="T53" fmla="*/ 0 h 154"/>
              <a:gd name="T54" fmla="*/ 0 w 68"/>
              <a:gd name="T55" fmla="*/ 0 h 154"/>
              <a:gd name="T56" fmla="*/ 0 w 68"/>
              <a:gd name="T57" fmla="*/ 0 h 154"/>
              <a:gd name="T58" fmla="*/ 0 w 68"/>
              <a:gd name="T59" fmla="*/ 0 h 154"/>
              <a:gd name="T60" fmla="*/ 0 w 68"/>
              <a:gd name="T61" fmla="*/ 0 h 154"/>
              <a:gd name="T62" fmla="*/ 0 w 68"/>
              <a:gd name="T63" fmla="*/ 0 h 154"/>
              <a:gd name="T64" fmla="*/ 0 w 68"/>
              <a:gd name="T65" fmla="*/ 0 h 154"/>
              <a:gd name="T66" fmla="*/ 0 w 68"/>
              <a:gd name="T67" fmla="*/ 0 h 154"/>
              <a:gd name="T68" fmla="*/ 0 w 68"/>
              <a:gd name="T69" fmla="*/ 0 h 154"/>
              <a:gd name="T70" fmla="*/ 0 w 68"/>
              <a:gd name="T71" fmla="*/ 0 h 154"/>
              <a:gd name="T72" fmla="*/ 0 w 68"/>
              <a:gd name="T73" fmla="*/ 0 h 154"/>
              <a:gd name="T74" fmla="*/ 0 w 68"/>
              <a:gd name="T75" fmla="*/ 0 h 154"/>
              <a:gd name="T76" fmla="*/ 0 w 68"/>
              <a:gd name="T77" fmla="*/ 0 h 154"/>
              <a:gd name="T78" fmla="*/ 0 w 68"/>
              <a:gd name="T79" fmla="*/ 0 h 154"/>
              <a:gd name="T80" fmla="*/ 0 w 68"/>
              <a:gd name="T81" fmla="*/ 0 h 154"/>
              <a:gd name="T82" fmla="*/ 0 w 68"/>
              <a:gd name="T83" fmla="*/ 0 h 154"/>
              <a:gd name="T84" fmla="*/ 0 w 68"/>
              <a:gd name="T85" fmla="*/ 0 h 154"/>
              <a:gd name="T86" fmla="*/ 0 w 68"/>
              <a:gd name="T87" fmla="*/ 0 h 154"/>
              <a:gd name="T88" fmla="*/ 0 w 68"/>
              <a:gd name="T89" fmla="*/ 0 h 154"/>
              <a:gd name="T90" fmla="*/ 0 w 68"/>
              <a:gd name="T91" fmla="*/ 0 h 154"/>
              <a:gd name="T92" fmla="*/ 0 w 68"/>
              <a:gd name="T93" fmla="*/ 0 h 154"/>
              <a:gd name="T94" fmla="*/ 0 w 68"/>
              <a:gd name="T95" fmla="*/ 0 h 154"/>
              <a:gd name="T96" fmla="*/ 0 w 68"/>
              <a:gd name="T97" fmla="*/ 0 h 154"/>
              <a:gd name="T98" fmla="*/ 0 w 68"/>
              <a:gd name="T99" fmla="*/ 0 h 154"/>
              <a:gd name="T100" fmla="*/ 0 w 68"/>
              <a:gd name="T101" fmla="*/ 0 h 154"/>
              <a:gd name="T102" fmla="*/ 0 w 68"/>
              <a:gd name="T103" fmla="*/ 0 h 154"/>
              <a:gd name="T104" fmla="*/ 0 w 68"/>
              <a:gd name="T105" fmla="*/ 0 h 154"/>
              <a:gd name="T106" fmla="*/ 0 w 68"/>
              <a:gd name="T107" fmla="*/ 0 h 154"/>
              <a:gd name="T108" fmla="*/ 0 w 68"/>
              <a:gd name="T109" fmla="*/ 0 h 154"/>
              <a:gd name="T110" fmla="*/ 0 w 68"/>
              <a:gd name="T111" fmla="*/ 0 h 154"/>
              <a:gd name="T112" fmla="*/ 0 w 68"/>
              <a:gd name="T113" fmla="*/ 0 h 154"/>
              <a:gd name="T114" fmla="*/ 0 w 68"/>
              <a:gd name="T115" fmla="*/ 0 h 154"/>
              <a:gd name="T116" fmla="*/ 0 w 68"/>
              <a:gd name="T117" fmla="*/ 0 h 1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54"/>
              <a:gd name="T179" fmla="*/ 68 w 68"/>
              <a:gd name="T180" fmla="*/ 154 h 1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54">
                <a:moveTo>
                  <a:pt x="16" y="123"/>
                </a:moveTo>
                <a:lnTo>
                  <a:pt x="17" y="123"/>
                </a:lnTo>
                <a:lnTo>
                  <a:pt x="23" y="128"/>
                </a:lnTo>
                <a:lnTo>
                  <a:pt x="28" y="129"/>
                </a:lnTo>
                <a:lnTo>
                  <a:pt x="35" y="134"/>
                </a:lnTo>
                <a:lnTo>
                  <a:pt x="36" y="140"/>
                </a:lnTo>
                <a:lnTo>
                  <a:pt x="38" y="147"/>
                </a:lnTo>
                <a:lnTo>
                  <a:pt x="43" y="153"/>
                </a:lnTo>
                <a:lnTo>
                  <a:pt x="46" y="154"/>
                </a:lnTo>
                <a:lnTo>
                  <a:pt x="51" y="154"/>
                </a:lnTo>
                <a:lnTo>
                  <a:pt x="57" y="147"/>
                </a:lnTo>
                <a:lnTo>
                  <a:pt x="62" y="140"/>
                </a:lnTo>
                <a:lnTo>
                  <a:pt x="62" y="134"/>
                </a:lnTo>
                <a:lnTo>
                  <a:pt x="57" y="126"/>
                </a:lnTo>
                <a:lnTo>
                  <a:pt x="53" y="119"/>
                </a:lnTo>
                <a:lnTo>
                  <a:pt x="51" y="112"/>
                </a:lnTo>
                <a:lnTo>
                  <a:pt x="50" y="105"/>
                </a:lnTo>
                <a:lnTo>
                  <a:pt x="50" y="98"/>
                </a:lnTo>
                <a:lnTo>
                  <a:pt x="48" y="91"/>
                </a:lnTo>
                <a:lnTo>
                  <a:pt x="49" y="84"/>
                </a:lnTo>
                <a:lnTo>
                  <a:pt x="52" y="79"/>
                </a:lnTo>
                <a:lnTo>
                  <a:pt x="53" y="74"/>
                </a:lnTo>
                <a:lnTo>
                  <a:pt x="55" y="68"/>
                </a:lnTo>
                <a:lnTo>
                  <a:pt x="56" y="60"/>
                </a:lnTo>
                <a:lnTo>
                  <a:pt x="57" y="54"/>
                </a:lnTo>
                <a:lnTo>
                  <a:pt x="57" y="47"/>
                </a:lnTo>
                <a:lnTo>
                  <a:pt x="63" y="40"/>
                </a:lnTo>
                <a:lnTo>
                  <a:pt x="65" y="32"/>
                </a:lnTo>
                <a:lnTo>
                  <a:pt x="66" y="26"/>
                </a:lnTo>
                <a:lnTo>
                  <a:pt x="68" y="18"/>
                </a:lnTo>
                <a:lnTo>
                  <a:pt x="67" y="13"/>
                </a:lnTo>
                <a:lnTo>
                  <a:pt x="64" y="5"/>
                </a:lnTo>
                <a:lnTo>
                  <a:pt x="57" y="5"/>
                </a:lnTo>
                <a:lnTo>
                  <a:pt x="53" y="2"/>
                </a:lnTo>
                <a:lnTo>
                  <a:pt x="47" y="0"/>
                </a:lnTo>
                <a:lnTo>
                  <a:pt x="40" y="1"/>
                </a:lnTo>
                <a:lnTo>
                  <a:pt x="35" y="6"/>
                </a:lnTo>
                <a:lnTo>
                  <a:pt x="29" y="10"/>
                </a:lnTo>
                <a:lnTo>
                  <a:pt x="30" y="15"/>
                </a:lnTo>
                <a:lnTo>
                  <a:pt x="30" y="22"/>
                </a:lnTo>
                <a:lnTo>
                  <a:pt x="29" y="27"/>
                </a:lnTo>
                <a:lnTo>
                  <a:pt x="24" y="35"/>
                </a:lnTo>
                <a:lnTo>
                  <a:pt x="23" y="40"/>
                </a:lnTo>
                <a:lnTo>
                  <a:pt x="26" y="47"/>
                </a:lnTo>
                <a:lnTo>
                  <a:pt x="27" y="54"/>
                </a:lnTo>
                <a:lnTo>
                  <a:pt x="27" y="60"/>
                </a:lnTo>
                <a:lnTo>
                  <a:pt x="28" y="65"/>
                </a:lnTo>
                <a:lnTo>
                  <a:pt x="27" y="73"/>
                </a:lnTo>
                <a:lnTo>
                  <a:pt x="22" y="76"/>
                </a:lnTo>
                <a:lnTo>
                  <a:pt x="20" y="79"/>
                </a:lnTo>
                <a:lnTo>
                  <a:pt x="17" y="80"/>
                </a:lnTo>
                <a:lnTo>
                  <a:pt x="11" y="80"/>
                </a:lnTo>
                <a:lnTo>
                  <a:pt x="4" y="80"/>
                </a:lnTo>
                <a:lnTo>
                  <a:pt x="3" y="88"/>
                </a:lnTo>
                <a:lnTo>
                  <a:pt x="0" y="96"/>
                </a:lnTo>
                <a:lnTo>
                  <a:pt x="4" y="102"/>
                </a:lnTo>
                <a:lnTo>
                  <a:pt x="7" y="108"/>
                </a:lnTo>
                <a:lnTo>
                  <a:pt x="11" y="116"/>
                </a:lnTo>
                <a:lnTo>
                  <a:pt x="16" y="12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0" name="Freeform 1696"/>
          <p:cNvSpPr>
            <a:spLocks/>
          </p:cNvSpPr>
          <p:nvPr/>
        </p:nvSpPr>
        <p:spPr bwMode="auto">
          <a:xfrm>
            <a:off x="7896225" y="4357688"/>
            <a:ext cx="6350" cy="12700"/>
          </a:xfrm>
          <a:custGeom>
            <a:avLst/>
            <a:gdLst>
              <a:gd name="T0" fmla="*/ 0 w 13"/>
              <a:gd name="T1" fmla="*/ 0 h 24"/>
              <a:gd name="T2" fmla="*/ 0 w 13"/>
              <a:gd name="T3" fmla="*/ 0 h 24"/>
              <a:gd name="T4" fmla="*/ 0 w 13"/>
              <a:gd name="T5" fmla="*/ 0 h 24"/>
              <a:gd name="T6" fmla="*/ 0 w 13"/>
              <a:gd name="T7" fmla="*/ 0 h 24"/>
              <a:gd name="T8" fmla="*/ 0 w 13"/>
              <a:gd name="T9" fmla="*/ 0 h 24"/>
              <a:gd name="T10" fmla="*/ 0 w 13"/>
              <a:gd name="T11" fmla="*/ 0 h 24"/>
              <a:gd name="T12" fmla="*/ 0 w 13"/>
              <a:gd name="T13" fmla="*/ 0 h 24"/>
              <a:gd name="T14" fmla="*/ 0 w 13"/>
              <a:gd name="T15" fmla="*/ 0 h 24"/>
              <a:gd name="T16" fmla="*/ 0 w 13"/>
              <a:gd name="T17" fmla="*/ 0 h 24"/>
              <a:gd name="T18" fmla="*/ 0 w 13"/>
              <a:gd name="T19" fmla="*/ 0 h 24"/>
              <a:gd name="T20" fmla="*/ 0 w 13"/>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4"/>
              <a:gd name="T35" fmla="*/ 13 w 13"/>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4">
                <a:moveTo>
                  <a:pt x="3" y="24"/>
                </a:moveTo>
                <a:lnTo>
                  <a:pt x="4" y="24"/>
                </a:lnTo>
                <a:lnTo>
                  <a:pt x="10" y="19"/>
                </a:lnTo>
                <a:lnTo>
                  <a:pt x="12" y="12"/>
                </a:lnTo>
                <a:lnTo>
                  <a:pt x="13" y="10"/>
                </a:lnTo>
                <a:lnTo>
                  <a:pt x="12" y="2"/>
                </a:lnTo>
                <a:lnTo>
                  <a:pt x="7" y="0"/>
                </a:lnTo>
                <a:lnTo>
                  <a:pt x="3" y="7"/>
                </a:lnTo>
                <a:lnTo>
                  <a:pt x="1" y="13"/>
                </a:lnTo>
                <a:lnTo>
                  <a:pt x="0" y="19"/>
                </a:lnTo>
                <a:lnTo>
                  <a:pt x="3" y="2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1" name="Freeform 1697"/>
          <p:cNvSpPr>
            <a:spLocks/>
          </p:cNvSpPr>
          <p:nvPr/>
        </p:nvSpPr>
        <p:spPr bwMode="auto">
          <a:xfrm>
            <a:off x="7900988" y="4270375"/>
            <a:ext cx="14287" cy="14288"/>
          </a:xfrm>
          <a:custGeom>
            <a:avLst/>
            <a:gdLst>
              <a:gd name="T0" fmla="*/ 0 w 29"/>
              <a:gd name="T1" fmla="*/ 0 h 34"/>
              <a:gd name="T2" fmla="*/ 0 w 29"/>
              <a:gd name="T3" fmla="*/ 0 h 34"/>
              <a:gd name="T4" fmla="*/ 0 w 29"/>
              <a:gd name="T5" fmla="*/ 0 h 34"/>
              <a:gd name="T6" fmla="*/ 0 w 29"/>
              <a:gd name="T7" fmla="*/ 0 h 34"/>
              <a:gd name="T8" fmla="*/ 0 w 29"/>
              <a:gd name="T9" fmla="*/ 0 h 34"/>
              <a:gd name="T10" fmla="*/ 0 w 29"/>
              <a:gd name="T11" fmla="*/ 0 h 34"/>
              <a:gd name="T12" fmla="*/ 0 w 29"/>
              <a:gd name="T13" fmla="*/ 0 h 34"/>
              <a:gd name="T14" fmla="*/ 0 w 29"/>
              <a:gd name="T15" fmla="*/ 0 h 34"/>
              <a:gd name="T16" fmla="*/ 0 w 29"/>
              <a:gd name="T17" fmla="*/ 0 h 34"/>
              <a:gd name="T18" fmla="*/ 0 w 29"/>
              <a:gd name="T19" fmla="*/ 0 h 34"/>
              <a:gd name="T20" fmla="*/ 0 w 29"/>
              <a:gd name="T21" fmla="*/ 0 h 34"/>
              <a:gd name="T22" fmla="*/ 0 w 29"/>
              <a:gd name="T23" fmla="*/ 0 h 34"/>
              <a:gd name="T24" fmla="*/ 0 w 29"/>
              <a:gd name="T25" fmla="*/ 0 h 34"/>
              <a:gd name="T26" fmla="*/ 0 w 29"/>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4"/>
              <a:gd name="T44" fmla="*/ 29 w 29"/>
              <a:gd name="T45" fmla="*/ 34 h 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4">
                <a:moveTo>
                  <a:pt x="29" y="34"/>
                </a:moveTo>
                <a:lnTo>
                  <a:pt x="25" y="27"/>
                </a:lnTo>
                <a:lnTo>
                  <a:pt x="22" y="21"/>
                </a:lnTo>
                <a:lnTo>
                  <a:pt x="15" y="17"/>
                </a:lnTo>
                <a:lnTo>
                  <a:pt x="12" y="10"/>
                </a:lnTo>
                <a:lnTo>
                  <a:pt x="7" y="3"/>
                </a:lnTo>
                <a:lnTo>
                  <a:pt x="1" y="0"/>
                </a:lnTo>
                <a:lnTo>
                  <a:pt x="0" y="7"/>
                </a:lnTo>
                <a:lnTo>
                  <a:pt x="6" y="10"/>
                </a:lnTo>
                <a:lnTo>
                  <a:pt x="11" y="17"/>
                </a:lnTo>
                <a:lnTo>
                  <a:pt x="18" y="23"/>
                </a:lnTo>
                <a:lnTo>
                  <a:pt x="24" y="27"/>
                </a:lnTo>
                <a:lnTo>
                  <a:pt x="28" y="34"/>
                </a:lnTo>
                <a:lnTo>
                  <a:pt x="29" y="3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2" name="Freeform 1698"/>
          <p:cNvSpPr>
            <a:spLocks/>
          </p:cNvSpPr>
          <p:nvPr/>
        </p:nvSpPr>
        <p:spPr bwMode="auto">
          <a:xfrm>
            <a:off x="7910513" y="4289425"/>
            <a:ext cx="28575" cy="31750"/>
          </a:xfrm>
          <a:custGeom>
            <a:avLst/>
            <a:gdLst>
              <a:gd name="T0" fmla="*/ 0 w 59"/>
              <a:gd name="T1" fmla="*/ 0 h 65"/>
              <a:gd name="T2" fmla="*/ 0 w 59"/>
              <a:gd name="T3" fmla="*/ 0 h 65"/>
              <a:gd name="T4" fmla="*/ 0 w 59"/>
              <a:gd name="T5" fmla="*/ 0 h 65"/>
              <a:gd name="T6" fmla="*/ 0 w 59"/>
              <a:gd name="T7" fmla="*/ 0 h 65"/>
              <a:gd name="T8" fmla="*/ 0 w 59"/>
              <a:gd name="T9" fmla="*/ 0 h 65"/>
              <a:gd name="T10" fmla="*/ 0 w 59"/>
              <a:gd name="T11" fmla="*/ 0 h 65"/>
              <a:gd name="T12" fmla="*/ 0 w 59"/>
              <a:gd name="T13" fmla="*/ 0 h 65"/>
              <a:gd name="T14" fmla="*/ 0 w 59"/>
              <a:gd name="T15" fmla="*/ 0 h 65"/>
              <a:gd name="T16" fmla="*/ 0 w 59"/>
              <a:gd name="T17" fmla="*/ 0 h 65"/>
              <a:gd name="T18" fmla="*/ 0 w 59"/>
              <a:gd name="T19" fmla="*/ 0 h 65"/>
              <a:gd name="T20" fmla="*/ 0 w 59"/>
              <a:gd name="T21" fmla="*/ 0 h 65"/>
              <a:gd name="T22" fmla="*/ 0 w 59"/>
              <a:gd name="T23" fmla="*/ 0 h 65"/>
              <a:gd name="T24" fmla="*/ 0 w 59"/>
              <a:gd name="T25" fmla="*/ 0 h 65"/>
              <a:gd name="T26" fmla="*/ 0 w 59"/>
              <a:gd name="T27" fmla="*/ 0 h 65"/>
              <a:gd name="T28" fmla="*/ 0 w 59"/>
              <a:gd name="T29" fmla="*/ 0 h 65"/>
              <a:gd name="T30" fmla="*/ 0 w 59"/>
              <a:gd name="T31" fmla="*/ 0 h 65"/>
              <a:gd name="T32" fmla="*/ 0 w 59"/>
              <a:gd name="T33" fmla="*/ 0 h 65"/>
              <a:gd name="T34" fmla="*/ 0 w 59"/>
              <a:gd name="T35" fmla="*/ 0 h 65"/>
              <a:gd name="T36" fmla="*/ 0 w 59"/>
              <a:gd name="T37" fmla="*/ 0 h 65"/>
              <a:gd name="T38" fmla="*/ 0 w 59"/>
              <a:gd name="T39" fmla="*/ 0 h 65"/>
              <a:gd name="T40" fmla="*/ 0 w 59"/>
              <a:gd name="T41" fmla="*/ 0 h 65"/>
              <a:gd name="T42" fmla="*/ 0 w 59"/>
              <a:gd name="T43" fmla="*/ 0 h 65"/>
              <a:gd name="T44" fmla="*/ 0 w 59"/>
              <a:gd name="T45" fmla="*/ 0 h 65"/>
              <a:gd name="T46" fmla="*/ 0 w 59"/>
              <a:gd name="T47" fmla="*/ 0 h 65"/>
              <a:gd name="T48" fmla="*/ 0 w 59"/>
              <a:gd name="T49" fmla="*/ 0 h 65"/>
              <a:gd name="T50" fmla="*/ 0 w 59"/>
              <a:gd name="T51" fmla="*/ 0 h 65"/>
              <a:gd name="T52" fmla="*/ 0 w 59"/>
              <a:gd name="T53" fmla="*/ 0 h 65"/>
              <a:gd name="T54" fmla="*/ 0 w 59"/>
              <a:gd name="T55" fmla="*/ 0 h 65"/>
              <a:gd name="T56" fmla="*/ 0 w 59"/>
              <a:gd name="T57" fmla="*/ 0 h 65"/>
              <a:gd name="T58" fmla="*/ 0 w 59"/>
              <a:gd name="T59" fmla="*/ 0 h 65"/>
              <a:gd name="T60" fmla="*/ 0 w 59"/>
              <a:gd name="T61" fmla="*/ 0 h 65"/>
              <a:gd name="T62" fmla="*/ 0 w 59"/>
              <a:gd name="T63" fmla="*/ 0 h 65"/>
              <a:gd name="T64" fmla="*/ 0 w 59"/>
              <a:gd name="T65" fmla="*/ 0 h 65"/>
              <a:gd name="T66" fmla="*/ 0 w 59"/>
              <a:gd name="T67" fmla="*/ 0 h 65"/>
              <a:gd name="T68" fmla="*/ 0 w 59"/>
              <a:gd name="T69" fmla="*/ 0 h 65"/>
              <a:gd name="T70" fmla="*/ 0 w 59"/>
              <a:gd name="T71" fmla="*/ 0 h 65"/>
              <a:gd name="T72" fmla="*/ 0 w 59"/>
              <a:gd name="T73" fmla="*/ 0 h 65"/>
              <a:gd name="T74" fmla="*/ 0 w 59"/>
              <a:gd name="T75" fmla="*/ 0 h 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65"/>
              <a:gd name="T116" fmla="*/ 59 w 59"/>
              <a:gd name="T117" fmla="*/ 65 h 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65">
                <a:moveTo>
                  <a:pt x="1" y="46"/>
                </a:moveTo>
                <a:lnTo>
                  <a:pt x="1" y="53"/>
                </a:lnTo>
                <a:lnTo>
                  <a:pt x="7" y="47"/>
                </a:lnTo>
                <a:lnTo>
                  <a:pt x="7" y="46"/>
                </a:lnTo>
                <a:lnTo>
                  <a:pt x="11" y="39"/>
                </a:lnTo>
                <a:lnTo>
                  <a:pt x="15" y="32"/>
                </a:lnTo>
                <a:lnTo>
                  <a:pt x="21" y="30"/>
                </a:lnTo>
                <a:lnTo>
                  <a:pt x="27" y="36"/>
                </a:lnTo>
                <a:lnTo>
                  <a:pt x="31" y="40"/>
                </a:lnTo>
                <a:lnTo>
                  <a:pt x="35" y="46"/>
                </a:lnTo>
                <a:lnTo>
                  <a:pt x="39" y="53"/>
                </a:lnTo>
                <a:lnTo>
                  <a:pt x="44" y="54"/>
                </a:lnTo>
                <a:lnTo>
                  <a:pt x="51" y="59"/>
                </a:lnTo>
                <a:lnTo>
                  <a:pt x="57" y="65"/>
                </a:lnTo>
                <a:lnTo>
                  <a:pt x="59" y="59"/>
                </a:lnTo>
                <a:lnTo>
                  <a:pt x="54" y="51"/>
                </a:lnTo>
                <a:lnTo>
                  <a:pt x="53" y="46"/>
                </a:lnTo>
                <a:lnTo>
                  <a:pt x="54" y="46"/>
                </a:lnTo>
                <a:lnTo>
                  <a:pt x="52" y="44"/>
                </a:lnTo>
                <a:lnTo>
                  <a:pt x="48" y="36"/>
                </a:lnTo>
                <a:lnTo>
                  <a:pt x="44" y="30"/>
                </a:lnTo>
                <a:lnTo>
                  <a:pt x="38" y="31"/>
                </a:lnTo>
                <a:lnTo>
                  <a:pt x="35" y="26"/>
                </a:lnTo>
                <a:lnTo>
                  <a:pt x="30" y="19"/>
                </a:lnTo>
                <a:lnTo>
                  <a:pt x="23" y="19"/>
                </a:lnTo>
                <a:lnTo>
                  <a:pt x="22" y="12"/>
                </a:lnTo>
                <a:lnTo>
                  <a:pt x="16" y="6"/>
                </a:lnTo>
                <a:lnTo>
                  <a:pt x="15" y="6"/>
                </a:lnTo>
                <a:lnTo>
                  <a:pt x="9" y="6"/>
                </a:lnTo>
                <a:lnTo>
                  <a:pt x="6" y="2"/>
                </a:lnTo>
                <a:lnTo>
                  <a:pt x="0" y="0"/>
                </a:lnTo>
                <a:lnTo>
                  <a:pt x="2" y="6"/>
                </a:lnTo>
                <a:lnTo>
                  <a:pt x="4" y="11"/>
                </a:lnTo>
                <a:lnTo>
                  <a:pt x="4" y="18"/>
                </a:lnTo>
                <a:lnTo>
                  <a:pt x="2" y="24"/>
                </a:lnTo>
                <a:lnTo>
                  <a:pt x="7" y="32"/>
                </a:lnTo>
                <a:lnTo>
                  <a:pt x="3" y="39"/>
                </a:lnTo>
                <a:lnTo>
                  <a:pt x="1" y="4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3" name="Freeform 1699"/>
          <p:cNvSpPr>
            <a:spLocks/>
          </p:cNvSpPr>
          <p:nvPr/>
        </p:nvSpPr>
        <p:spPr bwMode="auto">
          <a:xfrm>
            <a:off x="7912100" y="4479925"/>
            <a:ext cx="4763" cy="6350"/>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3" y="11"/>
                </a:moveTo>
                <a:lnTo>
                  <a:pt x="9" y="6"/>
                </a:lnTo>
                <a:lnTo>
                  <a:pt x="7" y="0"/>
                </a:lnTo>
                <a:lnTo>
                  <a:pt x="1" y="0"/>
                </a:lnTo>
                <a:lnTo>
                  <a:pt x="0" y="7"/>
                </a:lnTo>
                <a:lnTo>
                  <a:pt x="3" y="1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4" name="Freeform 1700"/>
          <p:cNvSpPr>
            <a:spLocks/>
          </p:cNvSpPr>
          <p:nvPr/>
        </p:nvSpPr>
        <p:spPr bwMode="auto">
          <a:xfrm>
            <a:off x="7921625" y="4286250"/>
            <a:ext cx="6350" cy="12700"/>
          </a:xfrm>
          <a:custGeom>
            <a:avLst/>
            <a:gdLst>
              <a:gd name="T0" fmla="*/ 0 w 13"/>
              <a:gd name="T1" fmla="*/ 0 h 24"/>
              <a:gd name="T2" fmla="*/ 0 w 13"/>
              <a:gd name="T3" fmla="*/ 0 h 24"/>
              <a:gd name="T4" fmla="*/ 0 w 13"/>
              <a:gd name="T5" fmla="*/ 0 h 24"/>
              <a:gd name="T6" fmla="*/ 0 w 13"/>
              <a:gd name="T7" fmla="*/ 0 h 24"/>
              <a:gd name="T8" fmla="*/ 0 w 13"/>
              <a:gd name="T9" fmla="*/ 0 h 24"/>
              <a:gd name="T10" fmla="*/ 0 w 13"/>
              <a:gd name="T11" fmla="*/ 0 h 24"/>
              <a:gd name="T12" fmla="*/ 0 w 13"/>
              <a:gd name="T13" fmla="*/ 0 h 24"/>
              <a:gd name="T14" fmla="*/ 0 w 13"/>
              <a:gd name="T15" fmla="*/ 0 h 24"/>
              <a:gd name="T16" fmla="*/ 0 w 13"/>
              <a:gd name="T17" fmla="*/ 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4"/>
              <a:gd name="T29" fmla="*/ 13 w 13"/>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4">
                <a:moveTo>
                  <a:pt x="4" y="11"/>
                </a:moveTo>
                <a:lnTo>
                  <a:pt x="8" y="19"/>
                </a:lnTo>
                <a:lnTo>
                  <a:pt x="13" y="24"/>
                </a:lnTo>
                <a:lnTo>
                  <a:pt x="12" y="18"/>
                </a:lnTo>
                <a:lnTo>
                  <a:pt x="10" y="11"/>
                </a:lnTo>
                <a:lnTo>
                  <a:pt x="8" y="5"/>
                </a:lnTo>
                <a:lnTo>
                  <a:pt x="1" y="0"/>
                </a:lnTo>
                <a:lnTo>
                  <a:pt x="0" y="7"/>
                </a:lnTo>
                <a:lnTo>
                  <a:pt x="4" y="1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5" name="Freeform 1701"/>
          <p:cNvSpPr>
            <a:spLocks/>
          </p:cNvSpPr>
          <p:nvPr/>
        </p:nvSpPr>
        <p:spPr bwMode="auto">
          <a:xfrm>
            <a:off x="7921625" y="4340225"/>
            <a:ext cx="20638" cy="63500"/>
          </a:xfrm>
          <a:custGeom>
            <a:avLst/>
            <a:gdLst>
              <a:gd name="T0" fmla="*/ 0 w 41"/>
              <a:gd name="T1" fmla="*/ 0 h 138"/>
              <a:gd name="T2" fmla="*/ 0 w 41"/>
              <a:gd name="T3" fmla="*/ 0 h 138"/>
              <a:gd name="T4" fmla="*/ 0 w 41"/>
              <a:gd name="T5" fmla="*/ 0 h 138"/>
              <a:gd name="T6" fmla="*/ 0 w 41"/>
              <a:gd name="T7" fmla="*/ 0 h 138"/>
              <a:gd name="T8" fmla="*/ 0 w 41"/>
              <a:gd name="T9" fmla="*/ 0 h 138"/>
              <a:gd name="T10" fmla="*/ 0 w 41"/>
              <a:gd name="T11" fmla="*/ 0 h 138"/>
              <a:gd name="T12" fmla="*/ 0 w 41"/>
              <a:gd name="T13" fmla="*/ 0 h 138"/>
              <a:gd name="T14" fmla="*/ 0 w 41"/>
              <a:gd name="T15" fmla="*/ 0 h 138"/>
              <a:gd name="T16" fmla="*/ 0 w 41"/>
              <a:gd name="T17" fmla="*/ 0 h 138"/>
              <a:gd name="T18" fmla="*/ 0 w 41"/>
              <a:gd name="T19" fmla="*/ 0 h 138"/>
              <a:gd name="T20" fmla="*/ 0 w 41"/>
              <a:gd name="T21" fmla="*/ 0 h 138"/>
              <a:gd name="T22" fmla="*/ 0 w 41"/>
              <a:gd name="T23" fmla="*/ 0 h 138"/>
              <a:gd name="T24" fmla="*/ 0 w 41"/>
              <a:gd name="T25" fmla="*/ 0 h 138"/>
              <a:gd name="T26" fmla="*/ 0 w 41"/>
              <a:gd name="T27" fmla="*/ 0 h 138"/>
              <a:gd name="T28" fmla="*/ 0 w 41"/>
              <a:gd name="T29" fmla="*/ 0 h 138"/>
              <a:gd name="T30" fmla="*/ 0 w 41"/>
              <a:gd name="T31" fmla="*/ 0 h 138"/>
              <a:gd name="T32" fmla="*/ 0 w 41"/>
              <a:gd name="T33" fmla="*/ 0 h 138"/>
              <a:gd name="T34" fmla="*/ 0 w 41"/>
              <a:gd name="T35" fmla="*/ 0 h 138"/>
              <a:gd name="T36" fmla="*/ 0 w 41"/>
              <a:gd name="T37" fmla="*/ 0 h 138"/>
              <a:gd name="T38" fmla="*/ 0 w 41"/>
              <a:gd name="T39" fmla="*/ 0 h 138"/>
              <a:gd name="T40" fmla="*/ 0 w 41"/>
              <a:gd name="T41" fmla="*/ 0 h 138"/>
              <a:gd name="T42" fmla="*/ 0 w 41"/>
              <a:gd name="T43" fmla="*/ 0 h 138"/>
              <a:gd name="T44" fmla="*/ 0 w 41"/>
              <a:gd name="T45" fmla="*/ 0 h 138"/>
              <a:gd name="T46" fmla="*/ 0 w 41"/>
              <a:gd name="T47" fmla="*/ 0 h 138"/>
              <a:gd name="T48" fmla="*/ 0 w 41"/>
              <a:gd name="T49" fmla="*/ 0 h 138"/>
              <a:gd name="T50" fmla="*/ 0 w 41"/>
              <a:gd name="T51" fmla="*/ 0 h 138"/>
              <a:gd name="T52" fmla="*/ 0 w 41"/>
              <a:gd name="T53" fmla="*/ 0 h 138"/>
              <a:gd name="T54" fmla="*/ 0 w 41"/>
              <a:gd name="T55" fmla="*/ 0 h 138"/>
              <a:gd name="T56" fmla="*/ 0 w 41"/>
              <a:gd name="T57" fmla="*/ 0 h 138"/>
              <a:gd name="T58" fmla="*/ 0 w 41"/>
              <a:gd name="T59" fmla="*/ 0 h 138"/>
              <a:gd name="T60" fmla="*/ 0 w 41"/>
              <a:gd name="T61" fmla="*/ 0 h 138"/>
              <a:gd name="T62" fmla="*/ 0 w 41"/>
              <a:gd name="T63" fmla="*/ 0 h 138"/>
              <a:gd name="T64" fmla="*/ 0 w 41"/>
              <a:gd name="T65" fmla="*/ 0 h 138"/>
              <a:gd name="T66" fmla="*/ 0 w 41"/>
              <a:gd name="T67" fmla="*/ 0 h 138"/>
              <a:gd name="T68" fmla="*/ 0 w 41"/>
              <a:gd name="T69" fmla="*/ 0 h 138"/>
              <a:gd name="T70" fmla="*/ 0 w 41"/>
              <a:gd name="T71" fmla="*/ 0 h 138"/>
              <a:gd name="T72" fmla="*/ 0 w 41"/>
              <a:gd name="T73" fmla="*/ 0 h 138"/>
              <a:gd name="T74" fmla="*/ 0 w 41"/>
              <a:gd name="T75" fmla="*/ 0 h 138"/>
              <a:gd name="T76" fmla="*/ 0 w 41"/>
              <a:gd name="T77" fmla="*/ 0 h 138"/>
              <a:gd name="T78" fmla="*/ 0 w 41"/>
              <a:gd name="T79" fmla="*/ 0 h 138"/>
              <a:gd name="T80" fmla="*/ 0 w 41"/>
              <a:gd name="T81" fmla="*/ 0 h 138"/>
              <a:gd name="T82" fmla="*/ 0 w 41"/>
              <a:gd name="T83" fmla="*/ 0 h 138"/>
              <a:gd name="T84" fmla="*/ 0 w 41"/>
              <a:gd name="T85" fmla="*/ 0 h 138"/>
              <a:gd name="T86" fmla="*/ 0 w 41"/>
              <a:gd name="T87" fmla="*/ 0 h 138"/>
              <a:gd name="T88" fmla="*/ 0 w 41"/>
              <a:gd name="T89" fmla="*/ 0 h 138"/>
              <a:gd name="T90" fmla="*/ 0 w 41"/>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
              <a:gd name="T139" fmla="*/ 0 h 138"/>
              <a:gd name="T140" fmla="*/ 41 w 41"/>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 h="138">
                <a:moveTo>
                  <a:pt x="6" y="98"/>
                </a:moveTo>
                <a:lnTo>
                  <a:pt x="6" y="105"/>
                </a:lnTo>
                <a:lnTo>
                  <a:pt x="4" y="111"/>
                </a:lnTo>
                <a:lnTo>
                  <a:pt x="3" y="118"/>
                </a:lnTo>
                <a:lnTo>
                  <a:pt x="3" y="125"/>
                </a:lnTo>
                <a:lnTo>
                  <a:pt x="1" y="132"/>
                </a:lnTo>
                <a:lnTo>
                  <a:pt x="0" y="138"/>
                </a:lnTo>
                <a:lnTo>
                  <a:pt x="8" y="138"/>
                </a:lnTo>
                <a:lnTo>
                  <a:pt x="12" y="132"/>
                </a:lnTo>
                <a:lnTo>
                  <a:pt x="13" y="125"/>
                </a:lnTo>
                <a:lnTo>
                  <a:pt x="14" y="118"/>
                </a:lnTo>
                <a:lnTo>
                  <a:pt x="16" y="110"/>
                </a:lnTo>
                <a:lnTo>
                  <a:pt x="19" y="103"/>
                </a:lnTo>
                <a:lnTo>
                  <a:pt x="18" y="98"/>
                </a:lnTo>
                <a:lnTo>
                  <a:pt x="19" y="91"/>
                </a:lnTo>
                <a:lnTo>
                  <a:pt x="21" y="91"/>
                </a:lnTo>
                <a:lnTo>
                  <a:pt x="23" y="84"/>
                </a:lnTo>
                <a:lnTo>
                  <a:pt x="29" y="79"/>
                </a:lnTo>
                <a:lnTo>
                  <a:pt x="36" y="73"/>
                </a:lnTo>
                <a:lnTo>
                  <a:pt x="40" y="66"/>
                </a:lnTo>
                <a:lnTo>
                  <a:pt x="41" y="59"/>
                </a:lnTo>
                <a:lnTo>
                  <a:pt x="40" y="53"/>
                </a:lnTo>
                <a:lnTo>
                  <a:pt x="40" y="45"/>
                </a:lnTo>
                <a:lnTo>
                  <a:pt x="38" y="38"/>
                </a:lnTo>
                <a:lnTo>
                  <a:pt x="39" y="32"/>
                </a:lnTo>
                <a:lnTo>
                  <a:pt x="39" y="25"/>
                </a:lnTo>
                <a:lnTo>
                  <a:pt x="39" y="17"/>
                </a:lnTo>
                <a:lnTo>
                  <a:pt x="38" y="14"/>
                </a:lnTo>
                <a:lnTo>
                  <a:pt x="38" y="6"/>
                </a:lnTo>
                <a:lnTo>
                  <a:pt x="38" y="0"/>
                </a:lnTo>
                <a:lnTo>
                  <a:pt x="31" y="3"/>
                </a:lnTo>
                <a:lnTo>
                  <a:pt x="33" y="10"/>
                </a:lnTo>
                <a:lnTo>
                  <a:pt x="29" y="17"/>
                </a:lnTo>
                <a:lnTo>
                  <a:pt x="30" y="24"/>
                </a:lnTo>
                <a:lnTo>
                  <a:pt x="29" y="30"/>
                </a:lnTo>
                <a:lnTo>
                  <a:pt x="27" y="37"/>
                </a:lnTo>
                <a:lnTo>
                  <a:pt x="24" y="44"/>
                </a:lnTo>
                <a:lnTo>
                  <a:pt x="22" y="51"/>
                </a:lnTo>
                <a:lnTo>
                  <a:pt x="20" y="56"/>
                </a:lnTo>
                <a:lnTo>
                  <a:pt x="19" y="63"/>
                </a:lnTo>
                <a:lnTo>
                  <a:pt x="15" y="70"/>
                </a:lnTo>
                <a:lnTo>
                  <a:pt x="14" y="76"/>
                </a:lnTo>
                <a:lnTo>
                  <a:pt x="11" y="83"/>
                </a:lnTo>
                <a:lnTo>
                  <a:pt x="8" y="90"/>
                </a:lnTo>
                <a:lnTo>
                  <a:pt x="7" y="92"/>
                </a:lnTo>
                <a:lnTo>
                  <a:pt x="6" y="9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6" name="Freeform 1702"/>
          <p:cNvSpPr>
            <a:spLocks/>
          </p:cNvSpPr>
          <p:nvPr/>
        </p:nvSpPr>
        <p:spPr bwMode="auto">
          <a:xfrm>
            <a:off x="7929563" y="4264025"/>
            <a:ext cx="1587" cy="1588"/>
          </a:xfrm>
          <a:custGeom>
            <a:avLst/>
            <a:gdLst>
              <a:gd name="T0" fmla="*/ 0 w 5"/>
              <a:gd name="T1" fmla="*/ 0 h 3"/>
              <a:gd name="T2" fmla="*/ 0 w 5"/>
              <a:gd name="T3" fmla="*/ 0 h 3"/>
              <a:gd name="T4" fmla="*/ 0 w 5"/>
              <a:gd name="T5" fmla="*/ 0 h 3"/>
              <a:gd name="T6" fmla="*/ 0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5" y="3"/>
                </a:moveTo>
                <a:lnTo>
                  <a:pt x="5" y="0"/>
                </a:lnTo>
                <a:lnTo>
                  <a:pt x="0" y="1"/>
                </a:lnTo>
                <a:lnTo>
                  <a:pt x="5" y="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7" name="Freeform 1703"/>
          <p:cNvSpPr>
            <a:spLocks/>
          </p:cNvSpPr>
          <p:nvPr/>
        </p:nvSpPr>
        <p:spPr bwMode="auto">
          <a:xfrm>
            <a:off x="7931150" y="4411663"/>
            <a:ext cx="3175" cy="7937"/>
          </a:xfrm>
          <a:custGeom>
            <a:avLst/>
            <a:gdLst>
              <a:gd name="T0" fmla="*/ 0 w 11"/>
              <a:gd name="T1" fmla="*/ 0 h 17"/>
              <a:gd name="T2" fmla="*/ 0 w 11"/>
              <a:gd name="T3" fmla="*/ 0 h 17"/>
              <a:gd name="T4" fmla="*/ 0 w 11"/>
              <a:gd name="T5" fmla="*/ 0 h 17"/>
              <a:gd name="T6" fmla="*/ 0 w 11"/>
              <a:gd name="T7" fmla="*/ 0 h 17"/>
              <a:gd name="T8" fmla="*/ 0 w 11"/>
              <a:gd name="T9" fmla="*/ 0 h 17"/>
              <a:gd name="T10" fmla="*/ 0 w 11"/>
              <a:gd name="T11" fmla="*/ 0 h 17"/>
              <a:gd name="T12" fmla="*/ 0 w 11"/>
              <a:gd name="T13" fmla="*/ 0 h 17"/>
              <a:gd name="T14" fmla="*/ 0 60000 65536"/>
              <a:gd name="T15" fmla="*/ 0 60000 65536"/>
              <a:gd name="T16" fmla="*/ 0 60000 65536"/>
              <a:gd name="T17" fmla="*/ 0 60000 65536"/>
              <a:gd name="T18" fmla="*/ 0 60000 65536"/>
              <a:gd name="T19" fmla="*/ 0 60000 65536"/>
              <a:gd name="T20" fmla="*/ 0 60000 65536"/>
              <a:gd name="T21" fmla="*/ 0 w 11"/>
              <a:gd name="T22" fmla="*/ 0 h 17"/>
              <a:gd name="T23" fmla="*/ 11 w 11"/>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7">
                <a:moveTo>
                  <a:pt x="4" y="17"/>
                </a:moveTo>
                <a:lnTo>
                  <a:pt x="11" y="13"/>
                </a:lnTo>
                <a:lnTo>
                  <a:pt x="10" y="6"/>
                </a:lnTo>
                <a:lnTo>
                  <a:pt x="6" y="0"/>
                </a:lnTo>
                <a:lnTo>
                  <a:pt x="0" y="5"/>
                </a:lnTo>
                <a:lnTo>
                  <a:pt x="0" y="13"/>
                </a:lnTo>
                <a:lnTo>
                  <a:pt x="4" y="1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8" name="Freeform 1704"/>
          <p:cNvSpPr>
            <a:spLocks/>
          </p:cNvSpPr>
          <p:nvPr/>
        </p:nvSpPr>
        <p:spPr bwMode="auto">
          <a:xfrm>
            <a:off x="7931150" y="4233863"/>
            <a:ext cx="11113" cy="19050"/>
          </a:xfrm>
          <a:custGeom>
            <a:avLst/>
            <a:gdLst>
              <a:gd name="T0" fmla="*/ 0 w 22"/>
              <a:gd name="T1" fmla="*/ 0 h 42"/>
              <a:gd name="T2" fmla="*/ 0 w 22"/>
              <a:gd name="T3" fmla="*/ 0 h 42"/>
              <a:gd name="T4" fmla="*/ 0 w 22"/>
              <a:gd name="T5" fmla="*/ 0 h 42"/>
              <a:gd name="T6" fmla="*/ 0 w 22"/>
              <a:gd name="T7" fmla="*/ 0 h 42"/>
              <a:gd name="T8" fmla="*/ 0 w 22"/>
              <a:gd name="T9" fmla="*/ 0 h 42"/>
              <a:gd name="T10" fmla="*/ 0 w 22"/>
              <a:gd name="T11" fmla="*/ 0 h 42"/>
              <a:gd name="T12" fmla="*/ 0 w 22"/>
              <a:gd name="T13" fmla="*/ 0 h 42"/>
              <a:gd name="T14" fmla="*/ 0 w 22"/>
              <a:gd name="T15" fmla="*/ 0 h 42"/>
              <a:gd name="T16" fmla="*/ 0 w 22"/>
              <a:gd name="T17" fmla="*/ 0 h 42"/>
              <a:gd name="T18" fmla="*/ 0 w 22"/>
              <a:gd name="T19" fmla="*/ 0 h 42"/>
              <a:gd name="T20" fmla="*/ 0 w 22"/>
              <a:gd name="T21" fmla="*/ 0 h 42"/>
              <a:gd name="T22" fmla="*/ 0 w 22"/>
              <a:gd name="T23" fmla="*/ 0 h 42"/>
              <a:gd name="T24" fmla="*/ 0 w 22"/>
              <a:gd name="T25" fmla="*/ 0 h 42"/>
              <a:gd name="T26" fmla="*/ 0 w 22"/>
              <a:gd name="T27" fmla="*/ 0 h 42"/>
              <a:gd name="T28" fmla="*/ 0 w 22"/>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42"/>
              <a:gd name="T47" fmla="*/ 22 w 22"/>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42">
                <a:moveTo>
                  <a:pt x="10" y="42"/>
                </a:moveTo>
                <a:lnTo>
                  <a:pt x="17" y="36"/>
                </a:lnTo>
                <a:lnTo>
                  <a:pt x="22" y="31"/>
                </a:lnTo>
                <a:lnTo>
                  <a:pt x="21" y="23"/>
                </a:lnTo>
                <a:lnTo>
                  <a:pt x="21" y="17"/>
                </a:lnTo>
                <a:lnTo>
                  <a:pt x="16" y="9"/>
                </a:lnTo>
                <a:lnTo>
                  <a:pt x="10" y="3"/>
                </a:lnTo>
                <a:lnTo>
                  <a:pt x="3" y="0"/>
                </a:lnTo>
                <a:lnTo>
                  <a:pt x="1" y="7"/>
                </a:lnTo>
                <a:lnTo>
                  <a:pt x="3" y="14"/>
                </a:lnTo>
                <a:lnTo>
                  <a:pt x="3" y="21"/>
                </a:lnTo>
                <a:lnTo>
                  <a:pt x="2" y="27"/>
                </a:lnTo>
                <a:lnTo>
                  <a:pt x="0" y="34"/>
                </a:lnTo>
                <a:lnTo>
                  <a:pt x="6" y="39"/>
                </a:lnTo>
                <a:lnTo>
                  <a:pt x="10" y="4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69" name="Freeform 1705"/>
          <p:cNvSpPr>
            <a:spLocks/>
          </p:cNvSpPr>
          <p:nvPr/>
        </p:nvSpPr>
        <p:spPr bwMode="auto">
          <a:xfrm>
            <a:off x="7934325" y="4267200"/>
            <a:ext cx="3175" cy="1588"/>
          </a:xfrm>
          <a:custGeom>
            <a:avLst/>
            <a:gdLst>
              <a:gd name="T0" fmla="*/ 0 w 8"/>
              <a:gd name="T1" fmla="*/ 500566144 h 2"/>
              <a:gd name="T2" fmla="*/ 0 w 8"/>
              <a:gd name="T3" fmla="*/ 0 h 2"/>
              <a:gd name="T4" fmla="*/ 0 w 8"/>
              <a:gd name="T5" fmla="*/ 0 h 2"/>
              <a:gd name="T6" fmla="*/ 0 w 8"/>
              <a:gd name="T7" fmla="*/ 500566144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8" y="2"/>
                </a:moveTo>
                <a:lnTo>
                  <a:pt x="7" y="0"/>
                </a:lnTo>
                <a:lnTo>
                  <a:pt x="0" y="0"/>
                </a:lnTo>
                <a:lnTo>
                  <a:pt x="8"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0" name="Freeform 1706"/>
          <p:cNvSpPr>
            <a:spLocks/>
          </p:cNvSpPr>
          <p:nvPr/>
        </p:nvSpPr>
        <p:spPr bwMode="auto">
          <a:xfrm>
            <a:off x="7935913" y="4398963"/>
            <a:ext cx="3175" cy="3175"/>
          </a:xfrm>
          <a:custGeom>
            <a:avLst/>
            <a:gdLst>
              <a:gd name="T0" fmla="*/ 0 w 7"/>
              <a:gd name="T1" fmla="*/ 0 h 6"/>
              <a:gd name="T2" fmla="*/ 0 w 7"/>
              <a:gd name="T3" fmla="*/ 0 h 6"/>
              <a:gd name="T4" fmla="*/ 0 w 7"/>
              <a:gd name="T5" fmla="*/ 0 h 6"/>
              <a:gd name="T6" fmla="*/ 0 w 7"/>
              <a:gd name="T7" fmla="*/ 0 h 6"/>
              <a:gd name="T8" fmla="*/ 0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0" y="6"/>
                </a:moveTo>
                <a:lnTo>
                  <a:pt x="7" y="3"/>
                </a:lnTo>
                <a:lnTo>
                  <a:pt x="7" y="0"/>
                </a:lnTo>
                <a:lnTo>
                  <a:pt x="0" y="2"/>
                </a:lnTo>
                <a:lnTo>
                  <a:pt x="0" y="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1" name="Freeform 1707"/>
          <p:cNvSpPr>
            <a:spLocks/>
          </p:cNvSpPr>
          <p:nvPr/>
        </p:nvSpPr>
        <p:spPr bwMode="auto">
          <a:xfrm>
            <a:off x="7935913" y="4378325"/>
            <a:ext cx="23812" cy="22225"/>
          </a:xfrm>
          <a:custGeom>
            <a:avLst/>
            <a:gdLst>
              <a:gd name="T0" fmla="*/ 0 w 50"/>
              <a:gd name="T1" fmla="*/ 0 h 46"/>
              <a:gd name="T2" fmla="*/ 0 w 50"/>
              <a:gd name="T3" fmla="*/ 0 h 46"/>
              <a:gd name="T4" fmla="*/ 0 w 50"/>
              <a:gd name="T5" fmla="*/ 0 h 46"/>
              <a:gd name="T6" fmla="*/ 0 w 50"/>
              <a:gd name="T7" fmla="*/ 0 h 46"/>
              <a:gd name="T8" fmla="*/ 0 w 50"/>
              <a:gd name="T9" fmla="*/ 0 h 46"/>
              <a:gd name="T10" fmla="*/ 0 w 50"/>
              <a:gd name="T11" fmla="*/ 0 h 46"/>
              <a:gd name="T12" fmla="*/ 0 w 50"/>
              <a:gd name="T13" fmla="*/ 0 h 46"/>
              <a:gd name="T14" fmla="*/ 0 w 50"/>
              <a:gd name="T15" fmla="*/ 0 h 46"/>
              <a:gd name="T16" fmla="*/ 0 w 50"/>
              <a:gd name="T17" fmla="*/ 0 h 46"/>
              <a:gd name="T18" fmla="*/ 0 w 50"/>
              <a:gd name="T19" fmla="*/ 0 h 46"/>
              <a:gd name="T20" fmla="*/ 0 w 50"/>
              <a:gd name="T21" fmla="*/ 0 h 46"/>
              <a:gd name="T22" fmla="*/ 0 w 50"/>
              <a:gd name="T23" fmla="*/ 0 h 46"/>
              <a:gd name="T24" fmla="*/ 0 w 50"/>
              <a:gd name="T25" fmla="*/ 0 h 46"/>
              <a:gd name="T26" fmla="*/ 0 w 50"/>
              <a:gd name="T27" fmla="*/ 0 h 46"/>
              <a:gd name="T28" fmla="*/ 0 w 50"/>
              <a:gd name="T29" fmla="*/ 0 h 46"/>
              <a:gd name="T30" fmla="*/ 0 w 50"/>
              <a:gd name="T31" fmla="*/ 0 h 46"/>
              <a:gd name="T32" fmla="*/ 0 w 50"/>
              <a:gd name="T33" fmla="*/ 0 h 46"/>
              <a:gd name="T34" fmla="*/ 0 w 50"/>
              <a:gd name="T35" fmla="*/ 0 h 46"/>
              <a:gd name="T36" fmla="*/ 0 w 50"/>
              <a:gd name="T37" fmla="*/ 0 h 46"/>
              <a:gd name="T38" fmla="*/ 0 w 50"/>
              <a:gd name="T39" fmla="*/ 0 h 46"/>
              <a:gd name="T40" fmla="*/ 0 w 50"/>
              <a:gd name="T41" fmla="*/ 0 h 46"/>
              <a:gd name="T42" fmla="*/ 0 w 50"/>
              <a:gd name="T43" fmla="*/ 0 h 46"/>
              <a:gd name="T44" fmla="*/ 0 w 50"/>
              <a:gd name="T45" fmla="*/ 0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
              <a:gd name="T70" fmla="*/ 0 h 46"/>
              <a:gd name="T71" fmla="*/ 50 w 50"/>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 h="46">
                <a:moveTo>
                  <a:pt x="5" y="35"/>
                </a:moveTo>
                <a:lnTo>
                  <a:pt x="6" y="42"/>
                </a:lnTo>
                <a:lnTo>
                  <a:pt x="13" y="45"/>
                </a:lnTo>
                <a:lnTo>
                  <a:pt x="15" y="45"/>
                </a:lnTo>
                <a:lnTo>
                  <a:pt x="21" y="46"/>
                </a:lnTo>
                <a:lnTo>
                  <a:pt x="27" y="45"/>
                </a:lnTo>
                <a:lnTo>
                  <a:pt x="34" y="45"/>
                </a:lnTo>
                <a:lnTo>
                  <a:pt x="40" y="40"/>
                </a:lnTo>
                <a:lnTo>
                  <a:pt x="44" y="34"/>
                </a:lnTo>
                <a:lnTo>
                  <a:pt x="50" y="34"/>
                </a:lnTo>
                <a:lnTo>
                  <a:pt x="49" y="27"/>
                </a:lnTo>
                <a:lnTo>
                  <a:pt x="49" y="21"/>
                </a:lnTo>
                <a:lnTo>
                  <a:pt x="48" y="14"/>
                </a:lnTo>
                <a:lnTo>
                  <a:pt x="42" y="9"/>
                </a:lnTo>
                <a:lnTo>
                  <a:pt x="36" y="3"/>
                </a:lnTo>
                <a:lnTo>
                  <a:pt x="29" y="0"/>
                </a:lnTo>
                <a:lnTo>
                  <a:pt x="23" y="2"/>
                </a:lnTo>
                <a:lnTo>
                  <a:pt x="18" y="9"/>
                </a:lnTo>
                <a:lnTo>
                  <a:pt x="16" y="8"/>
                </a:lnTo>
                <a:lnTo>
                  <a:pt x="15" y="14"/>
                </a:lnTo>
                <a:lnTo>
                  <a:pt x="4" y="23"/>
                </a:lnTo>
                <a:lnTo>
                  <a:pt x="0" y="30"/>
                </a:lnTo>
                <a:lnTo>
                  <a:pt x="5" y="35"/>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2" name="Freeform 1708"/>
          <p:cNvSpPr>
            <a:spLocks/>
          </p:cNvSpPr>
          <p:nvPr/>
        </p:nvSpPr>
        <p:spPr bwMode="auto">
          <a:xfrm>
            <a:off x="7939088" y="4371975"/>
            <a:ext cx="3175" cy="4763"/>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7"/>
                </a:moveTo>
                <a:lnTo>
                  <a:pt x="6" y="0"/>
                </a:lnTo>
                <a:lnTo>
                  <a:pt x="0" y="3"/>
                </a:lnTo>
                <a:lnTo>
                  <a:pt x="1" y="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3" name="Freeform 1709"/>
          <p:cNvSpPr>
            <a:spLocks/>
          </p:cNvSpPr>
          <p:nvPr/>
        </p:nvSpPr>
        <p:spPr bwMode="auto">
          <a:xfrm>
            <a:off x="7942263" y="4291013"/>
            <a:ext cx="49212" cy="92075"/>
          </a:xfrm>
          <a:custGeom>
            <a:avLst/>
            <a:gdLst>
              <a:gd name="T0" fmla="*/ 0 w 103"/>
              <a:gd name="T1" fmla="*/ 0 h 199"/>
              <a:gd name="T2" fmla="*/ 0 w 103"/>
              <a:gd name="T3" fmla="*/ 0 h 199"/>
              <a:gd name="T4" fmla="*/ 0 w 103"/>
              <a:gd name="T5" fmla="*/ 0 h 199"/>
              <a:gd name="T6" fmla="*/ 0 w 103"/>
              <a:gd name="T7" fmla="*/ 0 h 199"/>
              <a:gd name="T8" fmla="*/ 0 w 103"/>
              <a:gd name="T9" fmla="*/ 0 h 199"/>
              <a:gd name="T10" fmla="*/ 0 w 103"/>
              <a:gd name="T11" fmla="*/ 0 h 199"/>
              <a:gd name="T12" fmla="*/ 0 w 103"/>
              <a:gd name="T13" fmla="*/ 0 h 199"/>
              <a:gd name="T14" fmla="*/ 0 w 103"/>
              <a:gd name="T15" fmla="*/ 0 h 199"/>
              <a:gd name="T16" fmla="*/ 0 w 103"/>
              <a:gd name="T17" fmla="*/ 0 h 199"/>
              <a:gd name="T18" fmla="*/ 0 w 103"/>
              <a:gd name="T19" fmla="*/ 0 h 199"/>
              <a:gd name="T20" fmla="*/ 0 w 103"/>
              <a:gd name="T21" fmla="*/ 0 h 199"/>
              <a:gd name="T22" fmla="*/ 0 w 103"/>
              <a:gd name="T23" fmla="*/ 0 h 199"/>
              <a:gd name="T24" fmla="*/ 0 w 103"/>
              <a:gd name="T25" fmla="*/ 0 h 199"/>
              <a:gd name="T26" fmla="*/ 0 w 103"/>
              <a:gd name="T27" fmla="*/ 0 h 199"/>
              <a:gd name="T28" fmla="*/ 0 w 103"/>
              <a:gd name="T29" fmla="*/ 0 h 199"/>
              <a:gd name="T30" fmla="*/ 0 w 103"/>
              <a:gd name="T31" fmla="*/ 0 h 199"/>
              <a:gd name="T32" fmla="*/ 0 w 103"/>
              <a:gd name="T33" fmla="*/ 0 h 199"/>
              <a:gd name="T34" fmla="*/ 0 w 103"/>
              <a:gd name="T35" fmla="*/ 0 h 199"/>
              <a:gd name="T36" fmla="*/ 0 w 103"/>
              <a:gd name="T37" fmla="*/ 0 h 199"/>
              <a:gd name="T38" fmla="*/ 0 w 103"/>
              <a:gd name="T39" fmla="*/ 0 h 199"/>
              <a:gd name="T40" fmla="*/ 0 w 103"/>
              <a:gd name="T41" fmla="*/ 0 h 199"/>
              <a:gd name="T42" fmla="*/ 0 w 103"/>
              <a:gd name="T43" fmla="*/ 0 h 199"/>
              <a:gd name="T44" fmla="*/ 0 w 103"/>
              <a:gd name="T45" fmla="*/ 0 h 199"/>
              <a:gd name="T46" fmla="*/ 0 w 103"/>
              <a:gd name="T47" fmla="*/ 0 h 199"/>
              <a:gd name="T48" fmla="*/ 0 w 103"/>
              <a:gd name="T49" fmla="*/ 0 h 199"/>
              <a:gd name="T50" fmla="*/ 0 w 103"/>
              <a:gd name="T51" fmla="*/ 0 h 199"/>
              <a:gd name="T52" fmla="*/ 0 w 103"/>
              <a:gd name="T53" fmla="*/ 0 h 199"/>
              <a:gd name="T54" fmla="*/ 0 w 103"/>
              <a:gd name="T55" fmla="*/ 0 h 199"/>
              <a:gd name="T56" fmla="*/ 0 w 103"/>
              <a:gd name="T57" fmla="*/ 0 h 199"/>
              <a:gd name="T58" fmla="*/ 0 w 103"/>
              <a:gd name="T59" fmla="*/ 0 h 199"/>
              <a:gd name="T60" fmla="*/ 0 w 103"/>
              <a:gd name="T61" fmla="*/ 0 h 199"/>
              <a:gd name="T62" fmla="*/ 0 w 103"/>
              <a:gd name="T63" fmla="*/ 0 h 199"/>
              <a:gd name="T64" fmla="*/ 0 w 103"/>
              <a:gd name="T65" fmla="*/ 0 h 199"/>
              <a:gd name="T66" fmla="*/ 0 w 103"/>
              <a:gd name="T67" fmla="*/ 0 h 199"/>
              <a:gd name="T68" fmla="*/ 0 w 103"/>
              <a:gd name="T69" fmla="*/ 0 h 199"/>
              <a:gd name="T70" fmla="*/ 0 w 103"/>
              <a:gd name="T71" fmla="*/ 0 h 199"/>
              <a:gd name="T72" fmla="*/ 0 w 103"/>
              <a:gd name="T73" fmla="*/ 0 h 199"/>
              <a:gd name="T74" fmla="*/ 0 w 103"/>
              <a:gd name="T75" fmla="*/ 0 h 199"/>
              <a:gd name="T76" fmla="*/ 0 w 103"/>
              <a:gd name="T77" fmla="*/ 0 h 199"/>
              <a:gd name="T78" fmla="*/ 0 w 103"/>
              <a:gd name="T79" fmla="*/ 0 h 199"/>
              <a:gd name="T80" fmla="*/ 0 w 103"/>
              <a:gd name="T81" fmla="*/ 0 h 199"/>
              <a:gd name="T82" fmla="*/ 0 w 103"/>
              <a:gd name="T83" fmla="*/ 0 h 199"/>
              <a:gd name="T84" fmla="*/ 0 w 103"/>
              <a:gd name="T85" fmla="*/ 0 h 199"/>
              <a:gd name="T86" fmla="*/ 0 w 103"/>
              <a:gd name="T87" fmla="*/ 0 h 199"/>
              <a:gd name="T88" fmla="*/ 0 w 103"/>
              <a:gd name="T89" fmla="*/ 0 h 199"/>
              <a:gd name="T90" fmla="*/ 0 w 103"/>
              <a:gd name="T91" fmla="*/ 0 h 199"/>
              <a:gd name="T92" fmla="*/ 0 w 103"/>
              <a:gd name="T93" fmla="*/ 0 h 199"/>
              <a:gd name="T94" fmla="*/ 0 w 103"/>
              <a:gd name="T95" fmla="*/ 0 h 199"/>
              <a:gd name="T96" fmla="*/ 0 w 103"/>
              <a:gd name="T97" fmla="*/ 0 h 199"/>
              <a:gd name="T98" fmla="*/ 0 w 103"/>
              <a:gd name="T99" fmla="*/ 0 h 199"/>
              <a:gd name="T100" fmla="*/ 0 w 103"/>
              <a:gd name="T101" fmla="*/ 0 h 199"/>
              <a:gd name="T102" fmla="*/ 0 w 103"/>
              <a:gd name="T103" fmla="*/ 0 h 199"/>
              <a:gd name="T104" fmla="*/ 0 w 103"/>
              <a:gd name="T105" fmla="*/ 0 h 199"/>
              <a:gd name="T106" fmla="*/ 0 w 103"/>
              <a:gd name="T107" fmla="*/ 0 h 199"/>
              <a:gd name="T108" fmla="*/ 0 w 103"/>
              <a:gd name="T109" fmla="*/ 0 h 199"/>
              <a:gd name="T110" fmla="*/ 0 w 103"/>
              <a:gd name="T111" fmla="*/ 0 h 199"/>
              <a:gd name="T112" fmla="*/ 0 w 103"/>
              <a:gd name="T113" fmla="*/ 0 h 199"/>
              <a:gd name="T114" fmla="*/ 0 w 103"/>
              <a:gd name="T115" fmla="*/ 0 h 19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3"/>
              <a:gd name="T175" fmla="*/ 0 h 199"/>
              <a:gd name="T176" fmla="*/ 103 w 103"/>
              <a:gd name="T177" fmla="*/ 199 h 19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3" h="199">
                <a:moveTo>
                  <a:pt x="0" y="4"/>
                </a:moveTo>
                <a:lnTo>
                  <a:pt x="0" y="8"/>
                </a:lnTo>
                <a:lnTo>
                  <a:pt x="4" y="16"/>
                </a:lnTo>
                <a:lnTo>
                  <a:pt x="5" y="21"/>
                </a:lnTo>
                <a:lnTo>
                  <a:pt x="8" y="28"/>
                </a:lnTo>
                <a:lnTo>
                  <a:pt x="14" y="35"/>
                </a:lnTo>
                <a:lnTo>
                  <a:pt x="21" y="39"/>
                </a:lnTo>
                <a:lnTo>
                  <a:pt x="27" y="42"/>
                </a:lnTo>
                <a:lnTo>
                  <a:pt x="30" y="47"/>
                </a:lnTo>
                <a:lnTo>
                  <a:pt x="36" y="51"/>
                </a:lnTo>
                <a:lnTo>
                  <a:pt x="39" y="59"/>
                </a:lnTo>
                <a:lnTo>
                  <a:pt x="46" y="65"/>
                </a:lnTo>
                <a:lnTo>
                  <a:pt x="52" y="63"/>
                </a:lnTo>
                <a:lnTo>
                  <a:pt x="50" y="70"/>
                </a:lnTo>
                <a:lnTo>
                  <a:pt x="49" y="77"/>
                </a:lnTo>
                <a:lnTo>
                  <a:pt x="42" y="81"/>
                </a:lnTo>
                <a:lnTo>
                  <a:pt x="49" y="87"/>
                </a:lnTo>
                <a:lnTo>
                  <a:pt x="52" y="93"/>
                </a:lnTo>
                <a:lnTo>
                  <a:pt x="45" y="89"/>
                </a:lnTo>
                <a:lnTo>
                  <a:pt x="41" y="94"/>
                </a:lnTo>
                <a:lnTo>
                  <a:pt x="34" y="99"/>
                </a:lnTo>
                <a:lnTo>
                  <a:pt x="28" y="99"/>
                </a:lnTo>
                <a:lnTo>
                  <a:pt x="24" y="93"/>
                </a:lnTo>
                <a:lnTo>
                  <a:pt x="17" y="90"/>
                </a:lnTo>
                <a:lnTo>
                  <a:pt x="12" y="82"/>
                </a:lnTo>
                <a:lnTo>
                  <a:pt x="9" y="90"/>
                </a:lnTo>
                <a:lnTo>
                  <a:pt x="11" y="95"/>
                </a:lnTo>
                <a:lnTo>
                  <a:pt x="15" y="102"/>
                </a:lnTo>
                <a:lnTo>
                  <a:pt x="16" y="110"/>
                </a:lnTo>
                <a:lnTo>
                  <a:pt x="16" y="116"/>
                </a:lnTo>
                <a:lnTo>
                  <a:pt x="16" y="119"/>
                </a:lnTo>
                <a:lnTo>
                  <a:pt x="17" y="126"/>
                </a:lnTo>
                <a:lnTo>
                  <a:pt x="21" y="129"/>
                </a:lnTo>
                <a:lnTo>
                  <a:pt x="27" y="133"/>
                </a:lnTo>
                <a:lnTo>
                  <a:pt x="28" y="126"/>
                </a:lnTo>
                <a:lnTo>
                  <a:pt x="34" y="126"/>
                </a:lnTo>
                <a:lnTo>
                  <a:pt x="39" y="133"/>
                </a:lnTo>
                <a:lnTo>
                  <a:pt x="43" y="140"/>
                </a:lnTo>
                <a:lnTo>
                  <a:pt x="45" y="147"/>
                </a:lnTo>
                <a:lnTo>
                  <a:pt x="45" y="148"/>
                </a:lnTo>
                <a:lnTo>
                  <a:pt x="43" y="155"/>
                </a:lnTo>
                <a:lnTo>
                  <a:pt x="43" y="161"/>
                </a:lnTo>
                <a:lnTo>
                  <a:pt x="42" y="168"/>
                </a:lnTo>
                <a:lnTo>
                  <a:pt x="45" y="175"/>
                </a:lnTo>
                <a:lnTo>
                  <a:pt x="46" y="175"/>
                </a:lnTo>
                <a:lnTo>
                  <a:pt x="46" y="182"/>
                </a:lnTo>
                <a:lnTo>
                  <a:pt x="45" y="188"/>
                </a:lnTo>
                <a:lnTo>
                  <a:pt x="52" y="192"/>
                </a:lnTo>
                <a:lnTo>
                  <a:pt x="58" y="196"/>
                </a:lnTo>
                <a:lnTo>
                  <a:pt x="63" y="199"/>
                </a:lnTo>
                <a:lnTo>
                  <a:pt x="62" y="192"/>
                </a:lnTo>
                <a:lnTo>
                  <a:pt x="60" y="186"/>
                </a:lnTo>
                <a:lnTo>
                  <a:pt x="59" y="179"/>
                </a:lnTo>
                <a:lnTo>
                  <a:pt x="66" y="183"/>
                </a:lnTo>
                <a:lnTo>
                  <a:pt x="71" y="181"/>
                </a:lnTo>
                <a:lnTo>
                  <a:pt x="76" y="175"/>
                </a:lnTo>
                <a:lnTo>
                  <a:pt x="71" y="167"/>
                </a:lnTo>
                <a:lnTo>
                  <a:pt x="69" y="161"/>
                </a:lnTo>
                <a:lnTo>
                  <a:pt x="69" y="155"/>
                </a:lnTo>
                <a:lnTo>
                  <a:pt x="68" y="154"/>
                </a:lnTo>
                <a:lnTo>
                  <a:pt x="65" y="147"/>
                </a:lnTo>
                <a:lnTo>
                  <a:pt x="59" y="146"/>
                </a:lnTo>
                <a:lnTo>
                  <a:pt x="58" y="138"/>
                </a:lnTo>
                <a:lnTo>
                  <a:pt x="58" y="132"/>
                </a:lnTo>
                <a:lnTo>
                  <a:pt x="58" y="129"/>
                </a:lnTo>
                <a:lnTo>
                  <a:pt x="58" y="122"/>
                </a:lnTo>
                <a:lnTo>
                  <a:pt x="57" y="115"/>
                </a:lnTo>
                <a:lnTo>
                  <a:pt x="56" y="113"/>
                </a:lnTo>
                <a:lnTo>
                  <a:pt x="56" y="106"/>
                </a:lnTo>
                <a:lnTo>
                  <a:pt x="53" y="101"/>
                </a:lnTo>
                <a:lnTo>
                  <a:pt x="61" y="101"/>
                </a:lnTo>
                <a:lnTo>
                  <a:pt x="66" y="108"/>
                </a:lnTo>
                <a:lnTo>
                  <a:pt x="67" y="110"/>
                </a:lnTo>
                <a:lnTo>
                  <a:pt x="69" y="116"/>
                </a:lnTo>
                <a:lnTo>
                  <a:pt x="70" y="117"/>
                </a:lnTo>
                <a:lnTo>
                  <a:pt x="73" y="113"/>
                </a:lnTo>
                <a:lnTo>
                  <a:pt x="80" y="115"/>
                </a:lnTo>
                <a:lnTo>
                  <a:pt x="86" y="115"/>
                </a:lnTo>
                <a:lnTo>
                  <a:pt x="91" y="115"/>
                </a:lnTo>
                <a:lnTo>
                  <a:pt x="97" y="117"/>
                </a:lnTo>
                <a:lnTo>
                  <a:pt x="103" y="121"/>
                </a:lnTo>
                <a:lnTo>
                  <a:pt x="98" y="114"/>
                </a:lnTo>
                <a:lnTo>
                  <a:pt x="94" y="107"/>
                </a:lnTo>
                <a:lnTo>
                  <a:pt x="89" y="103"/>
                </a:lnTo>
                <a:lnTo>
                  <a:pt x="93" y="97"/>
                </a:lnTo>
                <a:lnTo>
                  <a:pt x="93" y="94"/>
                </a:lnTo>
                <a:lnTo>
                  <a:pt x="88" y="90"/>
                </a:lnTo>
                <a:lnTo>
                  <a:pt x="85" y="86"/>
                </a:lnTo>
                <a:lnTo>
                  <a:pt x="82" y="79"/>
                </a:lnTo>
                <a:lnTo>
                  <a:pt x="82" y="78"/>
                </a:lnTo>
                <a:lnTo>
                  <a:pt x="80" y="71"/>
                </a:lnTo>
                <a:lnTo>
                  <a:pt x="79" y="65"/>
                </a:lnTo>
                <a:lnTo>
                  <a:pt x="77" y="58"/>
                </a:lnTo>
                <a:lnTo>
                  <a:pt x="76" y="51"/>
                </a:lnTo>
                <a:lnTo>
                  <a:pt x="77" y="45"/>
                </a:lnTo>
                <a:lnTo>
                  <a:pt x="79" y="42"/>
                </a:lnTo>
                <a:lnTo>
                  <a:pt x="80" y="42"/>
                </a:lnTo>
                <a:lnTo>
                  <a:pt x="75" y="34"/>
                </a:lnTo>
                <a:lnTo>
                  <a:pt x="81" y="30"/>
                </a:lnTo>
                <a:lnTo>
                  <a:pt x="79" y="28"/>
                </a:lnTo>
                <a:lnTo>
                  <a:pt x="77" y="27"/>
                </a:lnTo>
                <a:lnTo>
                  <a:pt x="71" y="22"/>
                </a:lnTo>
                <a:lnTo>
                  <a:pt x="65" y="21"/>
                </a:lnTo>
                <a:lnTo>
                  <a:pt x="65" y="12"/>
                </a:lnTo>
                <a:lnTo>
                  <a:pt x="61" y="4"/>
                </a:lnTo>
                <a:lnTo>
                  <a:pt x="56" y="1"/>
                </a:lnTo>
                <a:lnTo>
                  <a:pt x="50" y="0"/>
                </a:lnTo>
                <a:lnTo>
                  <a:pt x="46" y="2"/>
                </a:lnTo>
                <a:lnTo>
                  <a:pt x="45" y="0"/>
                </a:lnTo>
                <a:lnTo>
                  <a:pt x="44" y="0"/>
                </a:lnTo>
                <a:lnTo>
                  <a:pt x="38" y="0"/>
                </a:lnTo>
                <a:lnTo>
                  <a:pt x="35" y="3"/>
                </a:lnTo>
                <a:lnTo>
                  <a:pt x="28" y="4"/>
                </a:lnTo>
                <a:lnTo>
                  <a:pt x="23" y="4"/>
                </a:lnTo>
                <a:lnTo>
                  <a:pt x="17" y="3"/>
                </a:lnTo>
                <a:lnTo>
                  <a:pt x="6" y="1"/>
                </a:lnTo>
                <a:lnTo>
                  <a:pt x="0" y="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4" name="Freeform 1710"/>
          <p:cNvSpPr>
            <a:spLocks/>
          </p:cNvSpPr>
          <p:nvPr/>
        </p:nvSpPr>
        <p:spPr bwMode="auto">
          <a:xfrm>
            <a:off x="7947025" y="4322763"/>
            <a:ext cx="7938" cy="6350"/>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w 17"/>
              <a:gd name="T13" fmla="*/ 0 h 18"/>
              <a:gd name="T14" fmla="*/ 0 w 17"/>
              <a:gd name="T15" fmla="*/ 0 h 18"/>
              <a:gd name="T16" fmla="*/ 0 w 17"/>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8"/>
              <a:gd name="T29" fmla="*/ 17 w 17"/>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8">
                <a:moveTo>
                  <a:pt x="11" y="18"/>
                </a:moveTo>
                <a:lnTo>
                  <a:pt x="17" y="18"/>
                </a:lnTo>
                <a:lnTo>
                  <a:pt x="17" y="11"/>
                </a:lnTo>
                <a:lnTo>
                  <a:pt x="13" y="5"/>
                </a:lnTo>
                <a:lnTo>
                  <a:pt x="6" y="0"/>
                </a:lnTo>
                <a:lnTo>
                  <a:pt x="0" y="1"/>
                </a:lnTo>
                <a:lnTo>
                  <a:pt x="3" y="8"/>
                </a:lnTo>
                <a:lnTo>
                  <a:pt x="6" y="15"/>
                </a:lnTo>
                <a:lnTo>
                  <a:pt x="11" y="1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5" name="Freeform 1711"/>
          <p:cNvSpPr>
            <a:spLocks/>
          </p:cNvSpPr>
          <p:nvPr/>
        </p:nvSpPr>
        <p:spPr bwMode="auto">
          <a:xfrm>
            <a:off x="7948613" y="4359275"/>
            <a:ext cx="6350" cy="476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w 12"/>
              <a:gd name="T13" fmla="*/ 0 h 8"/>
              <a:gd name="T14" fmla="*/ 0 60000 65536"/>
              <a:gd name="T15" fmla="*/ 0 60000 65536"/>
              <a:gd name="T16" fmla="*/ 0 60000 65536"/>
              <a:gd name="T17" fmla="*/ 0 60000 65536"/>
              <a:gd name="T18" fmla="*/ 0 60000 65536"/>
              <a:gd name="T19" fmla="*/ 0 60000 65536"/>
              <a:gd name="T20" fmla="*/ 0 60000 65536"/>
              <a:gd name="T21" fmla="*/ 0 w 12"/>
              <a:gd name="T22" fmla="*/ 0 h 8"/>
              <a:gd name="T23" fmla="*/ 12 w 1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8">
                <a:moveTo>
                  <a:pt x="1" y="8"/>
                </a:moveTo>
                <a:lnTo>
                  <a:pt x="6" y="3"/>
                </a:lnTo>
                <a:lnTo>
                  <a:pt x="7" y="6"/>
                </a:lnTo>
                <a:lnTo>
                  <a:pt x="12" y="0"/>
                </a:lnTo>
                <a:lnTo>
                  <a:pt x="6" y="3"/>
                </a:lnTo>
                <a:lnTo>
                  <a:pt x="0" y="1"/>
                </a:lnTo>
                <a:lnTo>
                  <a:pt x="1" y="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6" name="Freeform 1712"/>
          <p:cNvSpPr>
            <a:spLocks/>
          </p:cNvSpPr>
          <p:nvPr/>
        </p:nvSpPr>
        <p:spPr bwMode="auto">
          <a:xfrm>
            <a:off x="7962900" y="4413250"/>
            <a:ext cx="6350" cy="7938"/>
          </a:xfrm>
          <a:custGeom>
            <a:avLst/>
            <a:gdLst>
              <a:gd name="T0" fmla="*/ 0 w 12"/>
              <a:gd name="T1" fmla="*/ 0 h 14"/>
              <a:gd name="T2" fmla="*/ 0 w 12"/>
              <a:gd name="T3" fmla="*/ 0 h 14"/>
              <a:gd name="T4" fmla="*/ 0 w 12"/>
              <a:gd name="T5" fmla="*/ 0 h 14"/>
              <a:gd name="T6" fmla="*/ 0 w 12"/>
              <a:gd name="T7" fmla="*/ 0 h 14"/>
              <a:gd name="T8" fmla="*/ 0 w 12"/>
              <a:gd name="T9" fmla="*/ 0 h 14"/>
              <a:gd name="T10" fmla="*/ 0 w 12"/>
              <a:gd name="T11" fmla="*/ 0 h 14"/>
              <a:gd name="T12" fmla="*/ 0 60000 65536"/>
              <a:gd name="T13" fmla="*/ 0 60000 65536"/>
              <a:gd name="T14" fmla="*/ 0 60000 65536"/>
              <a:gd name="T15" fmla="*/ 0 60000 65536"/>
              <a:gd name="T16" fmla="*/ 0 60000 65536"/>
              <a:gd name="T17" fmla="*/ 0 60000 65536"/>
              <a:gd name="T18" fmla="*/ 0 w 12"/>
              <a:gd name="T19" fmla="*/ 0 h 14"/>
              <a:gd name="T20" fmla="*/ 12 w 1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2" h="14">
                <a:moveTo>
                  <a:pt x="11" y="14"/>
                </a:moveTo>
                <a:lnTo>
                  <a:pt x="12" y="7"/>
                </a:lnTo>
                <a:lnTo>
                  <a:pt x="7" y="0"/>
                </a:lnTo>
                <a:lnTo>
                  <a:pt x="0" y="2"/>
                </a:lnTo>
                <a:lnTo>
                  <a:pt x="4" y="10"/>
                </a:lnTo>
                <a:lnTo>
                  <a:pt x="11" y="1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7" name="Freeform 1713"/>
          <p:cNvSpPr>
            <a:spLocks/>
          </p:cNvSpPr>
          <p:nvPr/>
        </p:nvSpPr>
        <p:spPr bwMode="auto">
          <a:xfrm>
            <a:off x="7962900" y="4289425"/>
            <a:ext cx="1588" cy="1588"/>
          </a:xfrm>
          <a:custGeom>
            <a:avLst/>
            <a:gdLst>
              <a:gd name="T0" fmla="*/ 0 w 3"/>
              <a:gd name="T1" fmla="*/ 0 h 3"/>
              <a:gd name="T2" fmla="*/ 0 w 3"/>
              <a:gd name="T3" fmla="*/ 0 h 3"/>
              <a:gd name="T4" fmla="*/ 0 w 3"/>
              <a:gd name="T5" fmla="*/ 0 h 3"/>
              <a:gd name="T6" fmla="*/ 0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2"/>
                </a:moveTo>
                <a:lnTo>
                  <a:pt x="3" y="3"/>
                </a:lnTo>
                <a:lnTo>
                  <a:pt x="3" y="0"/>
                </a:lnTo>
                <a:lnTo>
                  <a:pt x="0" y="2"/>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8" name="Freeform 1714"/>
          <p:cNvSpPr>
            <a:spLocks/>
          </p:cNvSpPr>
          <p:nvPr/>
        </p:nvSpPr>
        <p:spPr bwMode="auto">
          <a:xfrm>
            <a:off x="7974013" y="4381500"/>
            <a:ext cx="7937" cy="6350"/>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w 13"/>
              <a:gd name="T11" fmla="*/ 0 h 13"/>
              <a:gd name="T12" fmla="*/ 0 w 13"/>
              <a:gd name="T13" fmla="*/ 0 h 13"/>
              <a:gd name="T14" fmla="*/ 0 w 13"/>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3"/>
              <a:gd name="T26" fmla="*/ 13 w 13"/>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3">
                <a:moveTo>
                  <a:pt x="5" y="8"/>
                </a:moveTo>
                <a:lnTo>
                  <a:pt x="6" y="8"/>
                </a:lnTo>
                <a:lnTo>
                  <a:pt x="13" y="13"/>
                </a:lnTo>
                <a:lnTo>
                  <a:pt x="11" y="8"/>
                </a:lnTo>
                <a:lnTo>
                  <a:pt x="10" y="7"/>
                </a:lnTo>
                <a:lnTo>
                  <a:pt x="6" y="0"/>
                </a:lnTo>
                <a:lnTo>
                  <a:pt x="0" y="0"/>
                </a:lnTo>
                <a:lnTo>
                  <a:pt x="5" y="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79" name="Freeform 1715"/>
          <p:cNvSpPr>
            <a:spLocks/>
          </p:cNvSpPr>
          <p:nvPr/>
        </p:nvSpPr>
        <p:spPr bwMode="auto">
          <a:xfrm>
            <a:off x="7985125" y="4368800"/>
            <a:ext cx="7938" cy="23813"/>
          </a:xfrm>
          <a:custGeom>
            <a:avLst/>
            <a:gdLst>
              <a:gd name="T0" fmla="*/ 0 w 14"/>
              <a:gd name="T1" fmla="*/ 0 h 49"/>
              <a:gd name="T2" fmla="*/ 0 w 14"/>
              <a:gd name="T3" fmla="*/ 0 h 49"/>
              <a:gd name="T4" fmla="*/ 0 w 14"/>
              <a:gd name="T5" fmla="*/ 0 h 49"/>
              <a:gd name="T6" fmla="*/ 0 w 14"/>
              <a:gd name="T7" fmla="*/ 0 h 49"/>
              <a:gd name="T8" fmla="*/ 0 w 14"/>
              <a:gd name="T9" fmla="*/ 0 h 49"/>
              <a:gd name="T10" fmla="*/ 0 w 14"/>
              <a:gd name="T11" fmla="*/ 0 h 49"/>
              <a:gd name="T12" fmla="*/ 0 w 14"/>
              <a:gd name="T13" fmla="*/ 0 h 49"/>
              <a:gd name="T14" fmla="*/ 0 w 14"/>
              <a:gd name="T15" fmla="*/ 0 h 49"/>
              <a:gd name="T16" fmla="*/ 0 w 14"/>
              <a:gd name="T17" fmla="*/ 0 h 49"/>
              <a:gd name="T18" fmla="*/ 0 w 14"/>
              <a:gd name="T19" fmla="*/ 0 h 49"/>
              <a:gd name="T20" fmla="*/ 0 w 14"/>
              <a:gd name="T21" fmla="*/ 0 h 49"/>
              <a:gd name="T22" fmla="*/ 0 w 14"/>
              <a:gd name="T23" fmla="*/ 0 h 49"/>
              <a:gd name="T24" fmla="*/ 0 w 14"/>
              <a:gd name="T25" fmla="*/ 0 h 49"/>
              <a:gd name="T26" fmla="*/ 0 w 14"/>
              <a:gd name="T27" fmla="*/ 0 h 49"/>
              <a:gd name="T28" fmla="*/ 0 w 14"/>
              <a:gd name="T29" fmla="*/ 0 h 49"/>
              <a:gd name="T30" fmla="*/ 0 w 14"/>
              <a:gd name="T31" fmla="*/ 0 h 49"/>
              <a:gd name="T32" fmla="*/ 0 w 14"/>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49"/>
              <a:gd name="T53" fmla="*/ 14 w 14"/>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49">
                <a:moveTo>
                  <a:pt x="6" y="36"/>
                </a:moveTo>
                <a:lnTo>
                  <a:pt x="11" y="41"/>
                </a:lnTo>
                <a:lnTo>
                  <a:pt x="8" y="49"/>
                </a:lnTo>
                <a:lnTo>
                  <a:pt x="13" y="48"/>
                </a:lnTo>
                <a:lnTo>
                  <a:pt x="14" y="41"/>
                </a:lnTo>
                <a:lnTo>
                  <a:pt x="13" y="36"/>
                </a:lnTo>
                <a:lnTo>
                  <a:pt x="13" y="29"/>
                </a:lnTo>
                <a:lnTo>
                  <a:pt x="11" y="22"/>
                </a:lnTo>
                <a:lnTo>
                  <a:pt x="8" y="15"/>
                </a:lnTo>
                <a:lnTo>
                  <a:pt x="10" y="7"/>
                </a:lnTo>
                <a:lnTo>
                  <a:pt x="9" y="0"/>
                </a:lnTo>
                <a:lnTo>
                  <a:pt x="3" y="5"/>
                </a:lnTo>
                <a:lnTo>
                  <a:pt x="1" y="12"/>
                </a:lnTo>
                <a:lnTo>
                  <a:pt x="3" y="19"/>
                </a:lnTo>
                <a:lnTo>
                  <a:pt x="0" y="25"/>
                </a:lnTo>
                <a:lnTo>
                  <a:pt x="6" y="29"/>
                </a:lnTo>
                <a:lnTo>
                  <a:pt x="6" y="36"/>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0" name="Freeform 1716"/>
          <p:cNvSpPr>
            <a:spLocks/>
          </p:cNvSpPr>
          <p:nvPr/>
        </p:nvSpPr>
        <p:spPr bwMode="auto">
          <a:xfrm>
            <a:off x="7991475" y="4556125"/>
            <a:ext cx="4763" cy="1588"/>
          </a:xfrm>
          <a:custGeom>
            <a:avLst/>
            <a:gdLst>
              <a:gd name="T0" fmla="*/ 0 w 7"/>
              <a:gd name="T1" fmla="*/ 0 h 3"/>
              <a:gd name="T2" fmla="*/ 0 w 7"/>
              <a:gd name="T3" fmla="*/ 0 h 3"/>
              <a:gd name="T4" fmla="*/ 0 w 7"/>
              <a:gd name="T5" fmla="*/ 0 h 3"/>
              <a:gd name="T6" fmla="*/ 0 w 7"/>
              <a:gd name="T7" fmla="*/ 0 h 3"/>
              <a:gd name="T8" fmla="*/ 0 w 7"/>
              <a:gd name="T9" fmla="*/ 0 h 3"/>
              <a:gd name="T10" fmla="*/ 0 w 7"/>
              <a:gd name="T11" fmla="*/ 0 h 3"/>
              <a:gd name="T12" fmla="*/ 0 w 7"/>
              <a:gd name="T13" fmla="*/ 0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0" y="1"/>
                </a:moveTo>
                <a:lnTo>
                  <a:pt x="1" y="3"/>
                </a:lnTo>
                <a:lnTo>
                  <a:pt x="4" y="3"/>
                </a:lnTo>
                <a:lnTo>
                  <a:pt x="5" y="2"/>
                </a:lnTo>
                <a:lnTo>
                  <a:pt x="7" y="2"/>
                </a:lnTo>
                <a:lnTo>
                  <a:pt x="1" y="0"/>
                </a:lnTo>
                <a:lnTo>
                  <a:pt x="0" y="1"/>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1" name="Freeform 1717"/>
          <p:cNvSpPr>
            <a:spLocks/>
          </p:cNvSpPr>
          <p:nvPr/>
        </p:nvSpPr>
        <p:spPr bwMode="auto">
          <a:xfrm>
            <a:off x="7997825" y="4491038"/>
            <a:ext cx="4763" cy="9525"/>
          </a:xfrm>
          <a:custGeom>
            <a:avLst/>
            <a:gdLst>
              <a:gd name="T0" fmla="*/ 0 w 8"/>
              <a:gd name="T1" fmla="*/ 0 h 20"/>
              <a:gd name="T2" fmla="*/ 0 w 8"/>
              <a:gd name="T3" fmla="*/ 0 h 20"/>
              <a:gd name="T4" fmla="*/ 0 w 8"/>
              <a:gd name="T5" fmla="*/ 0 h 20"/>
              <a:gd name="T6" fmla="*/ 0 w 8"/>
              <a:gd name="T7" fmla="*/ 0 h 20"/>
              <a:gd name="T8" fmla="*/ 0 w 8"/>
              <a:gd name="T9" fmla="*/ 0 h 20"/>
              <a:gd name="T10" fmla="*/ 0 w 8"/>
              <a:gd name="T11" fmla="*/ 0 h 20"/>
              <a:gd name="T12" fmla="*/ 0 w 8"/>
              <a:gd name="T13" fmla="*/ 0 h 20"/>
              <a:gd name="T14" fmla="*/ 0 w 8"/>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0"/>
              <a:gd name="T26" fmla="*/ 8 w 8"/>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0">
                <a:moveTo>
                  <a:pt x="6" y="20"/>
                </a:moveTo>
                <a:lnTo>
                  <a:pt x="8" y="12"/>
                </a:lnTo>
                <a:lnTo>
                  <a:pt x="6" y="5"/>
                </a:lnTo>
                <a:lnTo>
                  <a:pt x="5" y="0"/>
                </a:lnTo>
                <a:lnTo>
                  <a:pt x="0" y="3"/>
                </a:lnTo>
                <a:lnTo>
                  <a:pt x="3" y="9"/>
                </a:lnTo>
                <a:lnTo>
                  <a:pt x="5" y="16"/>
                </a:lnTo>
                <a:lnTo>
                  <a:pt x="6" y="2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2" name="Freeform 1718"/>
          <p:cNvSpPr>
            <a:spLocks/>
          </p:cNvSpPr>
          <p:nvPr/>
        </p:nvSpPr>
        <p:spPr bwMode="auto">
          <a:xfrm>
            <a:off x="7999413" y="4395788"/>
            <a:ext cx="1587" cy="6350"/>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3" y="14"/>
                </a:moveTo>
                <a:lnTo>
                  <a:pt x="4" y="14"/>
                </a:lnTo>
                <a:lnTo>
                  <a:pt x="5" y="7"/>
                </a:lnTo>
                <a:lnTo>
                  <a:pt x="0" y="0"/>
                </a:lnTo>
                <a:lnTo>
                  <a:pt x="0" y="7"/>
                </a:lnTo>
                <a:lnTo>
                  <a:pt x="3" y="1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3" name="Freeform 1719"/>
          <p:cNvSpPr>
            <a:spLocks/>
          </p:cNvSpPr>
          <p:nvPr/>
        </p:nvSpPr>
        <p:spPr bwMode="auto">
          <a:xfrm>
            <a:off x="8001000" y="4384675"/>
            <a:ext cx="6350" cy="11113"/>
          </a:xfrm>
          <a:custGeom>
            <a:avLst/>
            <a:gdLst>
              <a:gd name="T0" fmla="*/ 0 w 13"/>
              <a:gd name="T1" fmla="*/ 0 h 20"/>
              <a:gd name="T2" fmla="*/ 0 w 13"/>
              <a:gd name="T3" fmla="*/ 0 h 20"/>
              <a:gd name="T4" fmla="*/ 0 w 13"/>
              <a:gd name="T5" fmla="*/ 0 h 20"/>
              <a:gd name="T6" fmla="*/ 0 w 13"/>
              <a:gd name="T7" fmla="*/ 0 h 20"/>
              <a:gd name="T8" fmla="*/ 0 w 13"/>
              <a:gd name="T9" fmla="*/ 0 h 20"/>
              <a:gd name="T10" fmla="*/ 0 w 13"/>
              <a:gd name="T11" fmla="*/ 0 h 20"/>
              <a:gd name="T12" fmla="*/ 0 w 13"/>
              <a:gd name="T13" fmla="*/ 0 h 20"/>
              <a:gd name="T14" fmla="*/ 0 w 13"/>
              <a:gd name="T15" fmla="*/ 0 h 20"/>
              <a:gd name="T16" fmla="*/ 0 w 13"/>
              <a:gd name="T17" fmla="*/ 0 h 20"/>
              <a:gd name="T18" fmla="*/ 0 w 13"/>
              <a:gd name="T19" fmla="*/ 0 h 20"/>
              <a:gd name="T20" fmla="*/ 0 w 13"/>
              <a:gd name="T21" fmla="*/ 0 h 20"/>
              <a:gd name="T22" fmla="*/ 0 w 13"/>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20"/>
              <a:gd name="T38" fmla="*/ 13 w 13"/>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20">
                <a:moveTo>
                  <a:pt x="4" y="0"/>
                </a:moveTo>
                <a:lnTo>
                  <a:pt x="0" y="7"/>
                </a:lnTo>
                <a:lnTo>
                  <a:pt x="0" y="13"/>
                </a:lnTo>
                <a:lnTo>
                  <a:pt x="4" y="20"/>
                </a:lnTo>
                <a:lnTo>
                  <a:pt x="5" y="20"/>
                </a:lnTo>
                <a:lnTo>
                  <a:pt x="11" y="18"/>
                </a:lnTo>
                <a:lnTo>
                  <a:pt x="13" y="17"/>
                </a:lnTo>
                <a:lnTo>
                  <a:pt x="12" y="15"/>
                </a:lnTo>
                <a:lnTo>
                  <a:pt x="9" y="8"/>
                </a:lnTo>
                <a:lnTo>
                  <a:pt x="7" y="1"/>
                </a:lnTo>
                <a:lnTo>
                  <a:pt x="6" y="0"/>
                </a:lnTo>
                <a:lnTo>
                  <a:pt x="4"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4" name="Freeform 1720"/>
          <p:cNvSpPr>
            <a:spLocks/>
          </p:cNvSpPr>
          <p:nvPr/>
        </p:nvSpPr>
        <p:spPr bwMode="auto">
          <a:xfrm>
            <a:off x="6827838" y="3703638"/>
            <a:ext cx="98425" cy="61912"/>
          </a:xfrm>
          <a:custGeom>
            <a:avLst/>
            <a:gdLst>
              <a:gd name="T0" fmla="*/ 0 w 208"/>
              <a:gd name="T1" fmla="*/ 0 h 128"/>
              <a:gd name="T2" fmla="*/ 0 w 208"/>
              <a:gd name="T3" fmla="*/ 0 h 128"/>
              <a:gd name="T4" fmla="*/ 0 w 208"/>
              <a:gd name="T5" fmla="*/ 0 h 128"/>
              <a:gd name="T6" fmla="*/ 0 w 208"/>
              <a:gd name="T7" fmla="*/ 0 h 128"/>
              <a:gd name="T8" fmla="*/ 0 w 208"/>
              <a:gd name="T9" fmla="*/ 0 h 128"/>
              <a:gd name="T10" fmla="*/ 0 w 208"/>
              <a:gd name="T11" fmla="*/ 0 h 128"/>
              <a:gd name="T12" fmla="*/ 0 w 208"/>
              <a:gd name="T13" fmla="*/ 0 h 128"/>
              <a:gd name="T14" fmla="*/ 0 w 208"/>
              <a:gd name="T15" fmla="*/ 0 h 128"/>
              <a:gd name="T16" fmla="*/ 0 w 208"/>
              <a:gd name="T17" fmla="*/ 0 h 128"/>
              <a:gd name="T18" fmla="*/ 0 w 208"/>
              <a:gd name="T19" fmla="*/ 0 h 128"/>
              <a:gd name="T20" fmla="*/ 0 w 208"/>
              <a:gd name="T21" fmla="*/ 0 h 128"/>
              <a:gd name="T22" fmla="*/ 0 w 208"/>
              <a:gd name="T23" fmla="*/ 0 h 128"/>
              <a:gd name="T24" fmla="*/ 0 w 208"/>
              <a:gd name="T25" fmla="*/ 0 h 128"/>
              <a:gd name="T26" fmla="*/ 0 w 208"/>
              <a:gd name="T27" fmla="*/ 0 h 128"/>
              <a:gd name="T28" fmla="*/ 0 w 208"/>
              <a:gd name="T29" fmla="*/ 0 h 128"/>
              <a:gd name="T30" fmla="*/ 0 w 208"/>
              <a:gd name="T31" fmla="*/ 0 h 128"/>
              <a:gd name="T32" fmla="*/ 0 w 208"/>
              <a:gd name="T33" fmla="*/ 0 h 128"/>
              <a:gd name="T34" fmla="*/ 0 w 208"/>
              <a:gd name="T35" fmla="*/ 0 h 128"/>
              <a:gd name="T36" fmla="*/ 0 w 208"/>
              <a:gd name="T37" fmla="*/ 0 h 128"/>
              <a:gd name="T38" fmla="*/ 0 w 208"/>
              <a:gd name="T39" fmla="*/ 0 h 128"/>
              <a:gd name="T40" fmla="*/ 0 w 208"/>
              <a:gd name="T41" fmla="*/ 0 h 128"/>
              <a:gd name="T42" fmla="*/ 0 w 208"/>
              <a:gd name="T43" fmla="*/ 0 h 128"/>
              <a:gd name="T44" fmla="*/ 0 w 208"/>
              <a:gd name="T45" fmla="*/ 0 h 128"/>
              <a:gd name="T46" fmla="*/ 0 w 208"/>
              <a:gd name="T47" fmla="*/ 0 h 128"/>
              <a:gd name="T48" fmla="*/ 0 w 208"/>
              <a:gd name="T49" fmla="*/ 0 h 128"/>
              <a:gd name="T50" fmla="*/ 0 w 208"/>
              <a:gd name="T51" fmla="*/ 0 h 128"/>
              <a:gd name="T52" fmla="*/ 0 w 208"/>
              <a:gd name="T53" fmla="*/ 0 h 128"/>
              <a:gd name="T54" fmla="*/ 0 w 208"/>
              <a:gd name="T55" fmla="*/ 0 h 128"/>
              <a:gd name="T56" fmla="*/ 0 w 208"/>
              <a:gd name="T57" fmla="*/ 0 h 128"/>
              <a:gd name="T58" fmla="*/ 0 w 208"/>
              <a:gd name="T59" fmla="*/ 0 h 128"/>
              <a:gd name="T60" fmla="*/ 0 w 208"/>
              <a:gd name="T61" fmla="*/ 0 h 128"/>
              <a:gd name="T62" fmla="*/ 0 w 208"/>
              <a:gd name="T63" fmla="*/ 0 h 128"/>
              <a:gd name="T64" fmla="*/ 0 w 208"/>
              <a:gd name="T65" fmla="*/ 0 h 128"/>
              <a:gd name="T66" fmla="*/ 0 w 208"/>
              <a:gd name="T67" fmla="*/ 0 h 128"/>
              <a:gd name="T68" fmla="*/ 0 w 208"/>
              <a:gd name="T69" fmla="*/ 0 h 128"/>
              <a:gd name="T70" fmla="*/ 0 w 208"/>
              <a:gd name="T71" fmla="*/ 0 h 128"/>
              <a:gd name="T72" fmla="*/ 0 w 208"/>
              <a:gd name="T73" fmla="*/ 0 h 128"/>
              <a:gd name="T74" fmla="*/ 0 w 208"/>
              <a:gd name="T75" fmla="*/ 0 h 128"/>
              <a:gd name="T76" fmla="*/ 0 w 208"/>
              <a:gd name="T77" fmla="*/ 0 h 128"/>
              <a:gd name="T78" fmla="*/ 0 w 208"/>
              <a:gd name="T79" fmla="*/ 0 h 128"/>
              <a:gd name="T80" fmla="*/ 0 w 208"/>
              <a:gd name="T81" fmla="*/ 0 h 128"/>
              <a:gd name="T82" fmla="*/ 0 w 208"/>
              <a:gd name="T83" fmla="*/ 0 h 128"/>
              <a:gd name="T84" fmla="*/ 0 w 208"/>
              <a:gd name="T85" fmla="*/ 0 h 128"/>
              <a:gd name="T86" fmla="*/ 0 w 208"/>
              <a:gd name="T87" fmla="*/ 0 h 128"/>
              <a:gd name="T88" fmla="*/ 0 w 208"/>
              <a:gd name="T89" fmla="*/ 0 h 128"/>
              <a:gd name="T90" fmla="*/ 0 w 208"/>
              <a:gd name="T91" fmla="*/ 0 h 128"/>
              <a:gd name="T92" fmla="*/ 0 w 208"/>
              <a:gd name="T93" fmla="*/ 0 h 128"/>
              <a:gd name="T94" fmla="*/ 0 w 208"/>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8"/>
              <a:gd name="T145" fmla="*/ 0 h 128"/>
              <a:gd name="T146" fmla="*/ 208 w 208"/>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8" h="128">
                <a:moveTo>
                  <a:pt x="0" y="93"/>
                </a:moveTo>
                <a:lnTo>
                  <a:pt x="1" y="86"/>
                </a:lnTo>
                <a:lnTo>
                  <a:pt x="7" y="82"/>
                </a:lnTo>
                <a:lnTo>
                  <a:pt x="7" y="79"/>
                </a:lnTo>
                <a:lnTo>
                  <a:pt x="8" y="74"/>
                </a:lnTo>
                <a:lnTo>
                  <a:pt x="8" y="67"/>
                </a:lnTo>
                <a:lnTo>
                  <a:pt x="15" y="63"/>
                </a:lnTo>
                <a:lnTo>
                  <a:pt x="16" y="57"/>
                </a:lnTo>
                <a:lnTo>
                  <a:pt x="19" y="50"/>
                </a:lnTo>
                <a:lnTo>
                  <a:pt x="20" y="43"/>
                </a:lnTo>
                <a:lnTo>
                  <a:pt x="26" y="38"/>
                </a:lnTo>
                <a:lnTo>
                  <a:pt x="27" y="38"/>
                </a:lnTo>
                <a:lnTo>
                  <a:pt x="29" y="30"/>
                </a:lnTo>
                <a:lnTo>
                  <a:pt x="32" y="24"/>
                </a:lnTo>
                <a:lnTo>
                  <a:pt x="35" y="21"/>
                </a:lnTo>
                <a:lnTo>
                  <a:pt x="40" y="13"/>
                </a:lnTo>
                <a:lnTo>
                  <a:pt x="47" y="13"/>
                </a:lnTo>
                <a:lnTo>
                  <a:pt x="52" y="6"/>
                </a:lnTo>
                <a:lnTo>
                  <a:pt x="58" y="2"/>
                </a:lnTo>
                <a:lnTo>
                  <a:pt x="60" y="0"/>
                </a:lnTo>
                <a:lnTo>
                  <a:pt x="61" y="0"/>
                </a:lnTo>
                <a:lnTo>
                  <a:pt x="67" y="1"/>
                </a:lnTo>
                <a:lnTo>
                  <a:pt x="71" y="2"/>
                </a:lnTo>
                <a:lnTo>
                  <a:pt x="78" y="4"/>
                </a:lnTo>
                <a:lnTo>
                  <a:pt x="84" y="6"/>
                </a:lnTo>
                <a:lnTo>
                  <a:pt x="86" y="13"/>
                </a:lnTo>
                <a:lnTo>
                  <a:pt x="86" y="18"/>
                </a:lnTo>
                <a:lnTo>
                  <a:pt x="92" y="21"/>
                </a:lnTo>
                <a:lnTo>
                  <a:pt x="102" y="21"/>
                </a:lnTo>
                <a:lnTo>
                  <a:pt x="109" y="20"/>
                </a:lnTo>
                <a:lnTo>
                  <a:pt x="115" y="22"/>
                </a:lnTo>
                <a:lnTo>
                  <a:pt x="121" y="22"/>
                </a:lnTo>
                <a:lnTo>
                  <a:pt x="126" y="28"/>
                </a:lnTo>
                <a:lnTo>
                  <a:pt x="128" y="29"/>
                </a:lnTo>
                <a:lnTo>
                  <a:pt x="133" y="28"/>
                </a:lnTo>
                <a:lnTo>
                  <a:pt x="138" y="21"/>
                </a:lnTo>
                <a:lnTo>
                  <a:pt x="143" y="18"/>
                </a:lnTo>
                <a:lnTo>
                  <a:pt x="149" y="24"/>
                </a:lnTo>
                <a:lnTo>
                  <a:pt x="155" y="26"/>
                </a:lnTo>
                <a:lnTo>
                  <a:pt x="156" y="26"/>
                </a:lnTo>
                <a:lnTo>
                  <a:pt x="161" y="29"/>
                </a:lnTo>
                <a:lnTo>
                  <a:pt x="168" y="31"/>
                </a:lnTo>
                <a:lnTo>
                  <a:pt x="168" y="38"/>
                </a:lnTo>
                <a:lnTo>
                  <a:pt x="169" y="45"/>
                </a:lnTo>
                <a:lnTo>
                  <a:pt x="170" y="46"/>
                </a:lnTo>
                <a:lnTo>
                  <a:pt x="168" y="53"/>
                </a:lnTo>
                <a:lnTo>
                  <a:pt x="170" y="59"/>
                </a:lnTo>
                <a:lnTo>
                  <a:pt x="174" y="66"/>
                </a:lnTo>
                <a:lnTo>
                  <a:pt x="177" y="67"/>
                </a:lnTo>
                <a:lnTo>
                  <a:pt x="183" y="72"/>
                </a:lnTo>
                <a:lnTo>
                  <a:pt x="188" y="70"/>
                </a:lnTo>
                <a:lnTo>
                  <a:pt x="191" y="70"/>
                </a:lnTo>
                <a:lnTo>
                  <a:pt x="198" y="72"/>
                </a:lnTo>
                <a:lnTo>
                  <a:pt x="202" y="79"/>
                </a:lnTo>
                <a:lnTo>
                  <a:pt x="201" y="86"/>
                </a:lnTo>
                <a:lnTo>
                  <a:pt x="200" y="91"/>
                </a:lnTo>
                <a:lnTo>
                  <a:pt x="200" y="98"/>
                </a:lnTo>
                <a:lnTo>
                  <a:pt x="206" y="104"/>
                </a:lnTo>
                <a:lnTo>
                  <a:pt x="208" y="111"/>
                </a:lnTo>
                <a:lnTo>
                  <a:pt x="207" y="115"/>
                </a:lnTo>
                <a:lnTo>
                  <a:pt x="195" y="117"/>
                </a:lnTo>
                <a:lnTo>
                  <a:pt x="188" y="118"/>
                </a:lnTo>
                <a:lnTo>
                  <a:pt x="183" y="121"/>
                </a:lnTo>
                <a:lnTo>
                  <a:pt x="177" y="120"/>
                </a:lnTo>
                <a:lnTo>
                  <a:pt x="171" y="115"/>
                </a:lnTo>
                <a:lnTo>
                  <a:pt x="164" y="121"/>
                </a:lnTo>
                <a:lnTo>
                  <a:pt x="158" y="121"/>
                </a:lnTo>
                <a:lnTo>
                  <a:pt x="152" y="120"/>
                </a:lnTo>
                <a:lnTo>
                  <a:pt x="146" y="121"/>
                </a:lnTo>
                <a:lnTo>
                  <a:pt x="140" y="122"/>
                </a:lnTo>
                <a:lnTo>
                  <a:pt x="134" y="122"/>
                </a:lnTo>
                <a:lnTo>
                  <a:pt x="128" y="123"/>
                </a:lnTo>
                <a:lnTo>
                  <a:pt x="122" y="122"/>
                </a:lnTo>
                <a:lnTo>
                  <a:pt x="116" y="121"/>
                </a:lnTo>
                <a:lnTo>
                  <a:pt x="110" y="118"/>
                </a:lnTo>
                <a:lnTo>
                  <a:pt x="103" y="113"/>
                </a:lnTo>
                <a:lnTo>
                  <a:pt x="98" y="117"/>
                </a:lnTo>
                <a:lnTo>
                  <a:pt x="92" y="118"/>
                </a:lnTo>
                <a:lnTo>
                  <a:pt x="87" y="126"/>
                </a:lnTo>
                <a:lnTo>
                  <a:pt x="82" y="126"/>
                </a:lnTo>
                <a:lnTo>
                  <a:pt x="74" y="127"/>
                </a:lnTo>
                <a:lnTo>
                  <a:pt x="72" y="128"/>
                </a:lnTo>
                <a:lnTo>
                  <a:pt x="66" y="128"/>
                </a:lnTo>
                <a:lnTo>
                  <a:pt x="60" y="128"/>
                </a:lnTo>
                <a:lnTo>
                  <a:pt x="59" y="123"/>
                </a:lnTo>
                <a:lnTo>
                  <a:pt x="55" y="121"/>
                </a:lnTo>
                <a:lnTo>
                  <a:pt x="50" y="121"/>
                </a:lnTo>
                <a:lnTo>
                  <a:pt x="43" y="118"/>
                </a:lnTo>
                <a:lnTo>
                  <a:pt x="40" y="117"/>
                </a:lnTo>
                <a:lnTo>
                  <a:pt x="34" y="119"/>
                </a:lnTo>
                <a:lnTo>
                  <a:pt x="28" y="120"/>
                </a:lnTo>
                <a:lnTo>
                  <a:pt x="23" y="113"/>
                </a:lnTo>
                <a:lnTo>
                  <a:pt x="16" y="112"/>
                </a:lnTo>
                <a:lnTo>
                  <a:pt x="10" y="107"/>
                </a:lnTo>
                <a:lnTo>
                  <a:pt x="8" y="101"/>
                </a:lnTo>
                <a:lnTo>
                  <a:pt x="2" y="94"/>
                </a:lnTo>
                <a:lnTo>
                  <a:pt x="0" y="9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5" name="Freeform 1721"/>
          <p:cNvSpPr>
            <a:spLocks/>
          </p:cNvSpPr>
          <p:nvPr/>
        </p:nvSpPr>
        <p:spPr bwMode="auto">
          <a:xfrm>
            <a:off x="7839075" y="4078288"/>
            <a:ext cx="0" cy="4762"/>
          </a:xfrm>
          <a:custGeom>
            <a:avLst/>
            <a:gdLst>
              <a:gd name="T0" fmla="*/ 0 w 4"/>
              <a:gd name="T1" fmla="*/ 0 h 12"/>
              <a:gd name="T2" fmla="*/ 0 w 4"/>
              <a:gd name="T3" fmla="*/ 0 h 12"/>
              <a:gd name="T4" fmla="*/ 0 w 4"/>
              <a:gd name="T5" fmla="*/ 0 h 12"/>
              <a:gd name="T6" fmla="*/ 0 w 4"/>
              <a:gd name="T7" fmla="*/ 0 h 12"/>
              <a:gd name="T8" fmla="*/ 0 w 4"/>
              <a:gd name="T9" fmla="*/ 0 h 12"/>
              <a:gd name="T10" fmla="*/ 0 60000 65536"/>
              <a:gd name="T11" fmla="*/ 0 60000 65536"/>
              <a:gd name="T12" fmla="*/ 0 60000 65536"/>
              <a:gd name="T13" fmla="*/ 0 60000 65536"/>
              <a:gd name="T14" fmla="*/ 0 60000 65536"/>
              <a:gd name="T15" fmla="*/ 0 w 4"/>
              <a:gd name="T16" fmla="*/ 0 h 12"/>
              <a:gd name="T17" fmla="*/ 0 w 4"/>
              <a:gd name="T18" fmla="*/ 12 h 12"/>
            </a:gdLst>
            <a:ahLst/>
            <a:cxnLst>
              <a:cxn ang="T10">
                <a:pos x="T0" y="T1"/>
              </a:cxn>
              <a:cxn ang="T11">
                <a:pos x="T2" y="T3"/>
              </a:cxn>
              <a:cxn ang="T12">
                <a:pos x="T4" y="T5"/>
              </a:cxn>
              <a:cxn ang="T13">
                <a:pos x="T6" y="T7"/>
              </a:cxn>
              <a:cxn ang="T14">
                <a:pos x="T8" y="T9"/>
              </a:cxn>
            </a:cxnLst>
            <a:rect l="T15" t="T16" r="T17" b="T18"/>
            <a:pathLst>
              <a:path w="4" h="12">
                <a:moveTo>
                  <a:pt x="0" y="0"/>
                </a:moveTo>
                <a:lnTo>
                  <a:pt x="2" y="5"/>
                </a:lnTo>
                <a:lnTo>
                  <a:pt x="4" y="12"/>
                </a:lnTo>
                <a:lnTo>
                  <a:pt x="0" y="6"/>
                </a:lnTo>
                <a:lnTo>
                  <a:pt x="0"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6" name="Freeform 1722"/>
          <p:cNvSpPr>
            <a:spLocks/>
          </p:cNvSpPr>
          <p:nvPr/>
        </p:nvSpPr>
        <p:spPr bwMode="auto">
          <a:xfrm>
            <a:off x="7948613" y="4359275"/>
            <a:ext cx="3175" cy="4763"/>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7"/>
                </a:moveTo>
                <a:lnTo>
                  <a:pt x="0" y="0"/>
                </a:lnTo>
                <a:lnTo>
                  <a:pt x="6" y="2"/>
                </a:lnTo>
                <a:lnTo>
                  <a:pt x="1" y="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7" name="Freeform 1723"/>
          <p:cNvSpPr>
            <a:spLocks/>
          </p:cNvSpPr>
          <p:nvPr/>
        </p:nvSpPr>
        <p:spPr bwMode="auto">
          <a:xfrm>
            <a:off x="7951788" y="4359275"/>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3"/>
                </a:moveTo>
                <a:lnTo>
                  <a:pt x="6" y="0"/>
                </a:lnTo>
                <a:lnTo>
                  <a:pt x="1" y="6"/>
                </a:lnTo>
                <a:lnTo>
                  <a:pt x="0" y="3"/>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8" name="Freeform 1724"/>
          <p:cNvSpPr>
            <a:spLocks/>
          </p:cNvSpPr>
          <p:nvPr/>
        </p:nvSpPr>
        <p:spPr bwMode="auto">
          <a:xfrm>
            <a:off x="7967663" y="4333875"/>
            <a:ext cx="1587" cy="3175"/>
          </a:xfrm>
          <a:custGeom>
            <a:avLst/>
            <a:gdLst>
              <a:gd name="T0" fmla="*/ 0 w 1"/>
              <a:gd name="T1" fmla="*/ 0 h 8"/>
              <a:gd name="T2" fmla="*/ 2147483647 w 1"/>
              <a:gd name="T3" fmla="*/ 0 h 8"/>
              <a:gd name="T4" fmla="*/ 2147483647 w 1"/>
              <a:gd name="T5" fmla="*/ 0 h 8"/>
              <a:gd name="T6" fmla="*/ 0 w 1"/>
              <a:gd name="T7" fmla="*/ 0 h 8"/>
              <a:gd name="T8" fmla="*/ 0 w 1"/>
              <a:gd name="T9" fmla="*/ 0 h 8"/>
              <a:gd name="T10" fmla="*/ 0 60000 65536"/>
              <a:gd name="T11" fmla="*/ 0 60000 65536"/>
              <a:gd name="T12" fmla="*/ 0 60000 65536"/>
              <a:gd name="T13" fmla="*/ 0 60000 65536"/>
              <a:gd name="T14" fmla="*/ 0 60000 65536"/>
              <a:gd name="T15" fmla="*/ 0 w 1"/>
              <a:gd name="T16" fmla="*/ 0 h 8"/>
              <a:gd name="T17" fmla="*/ 1 w 1"/>
              <a:gd name="T18" fmla="*/ 8 h 8"/>
            </a:gdLst>
            <a:ahLst/>
            <a:cxnLst>
              <a:cxn ang="T10">
                <a:pos x="T0" y="T1"/>
              </a:cxn>
              <a:cxn ang="T11">
                <a:pos x="T2" y="T3"/>
              </a:cxn>
              <a:cxn ang="T12">
                <a:pos x="T4" y="T5"/>
              </a:cxn>
              <a:cxn ang="T13">
                <a:pos x="T6" y="T7"/>
              </a:cxn>
              <a:cxn ang="T14">
                <a:pos x="T8" y="T9"/>
              </a:cxn>
            </a:cxnLst>
            <a:rect l="T15" t="T16" r="T17" b="T18"/>
            <a:pathLst>
              <a:path w="1" h="8">
                <a:moveTo>
                  <a:pt x="0" y="0"/>
                </a:moveTo>
                <a:lnTo>
                  <a:pt x="1" y="1"/>
                </a:lnTo>
                <a:lnTo>
                  <a:pt x="1" y="8"/>
                </a:lnTo>
                <a:lnTo>
                  <a:pt x="0" y="6"/>
                </a:lnTo>
                <a:lnTo>
                  <a:pt x="0" y="0"/>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89" name="Freeform 1725"/>
          <p:cNvSpPr>
            <a:spLocks/>
          </p:cNvSpPr>
          <p:nvPr/>
        </p:nvSpPr>
        <p:spPr bwMode="auto">
          <a:xfrm>
            <a:off x="2397125" y="4110038"/>
            <a:ext cx="4763" cy="6350"/>
          </a:xfrm>
          <a:custGeom>
            <a:avLst/>
            <a:gdLst>
              <a:gd name="T0" fmla="*/ 0 w 13"/>
              <a:gd name="T1" fmla="*/ 0 h 14"/>
              <a:gd name="T2" fmla="*/ 0 w 13"/>
              <a:gd name="T3" fmla="*/ 0 h 14"/>
              <a:gd name="T4" fmla="*/ 0 w 13"/>
              <a:gd name="T5" fmla="*/ 0 h 14"/>
              <a:gd name="T6" fmla="*/ 0 w 13"/>
              <a:gd name="T7" fmla="*/ 0 h 14"/>
              <a:gd name="T8" fmla="*/ 0 w 13"/>
              <a:gd name="T9" fmla="*/ 0 h 14"/>
              <a:gd name="T10" fmla="*/ 0 w 13"/>
              <a:gd name="T11" fmla="*/ 0 h 14"/>
              <a:gd name="T12" fmla="*/ 0 60000 65536"/>
              <a:gd name="T13" fmla="*/ 0 60000 65536"/>
              <a:gd name="T14" fmla="*/ 0 60000 65536"/>
              <a:gd name="T15" fmla="*/ 0 60000 65536"/>
              <a:gd name="T16" fmla="*/ 0 60000 65536"/>
              <a:gd name="T17" fmla="*/ 0 60000 65536"/>
              <a:gd name="T18" fmla="*/ 0 w 13"/>
              <a:gd name="T19" fmla="*/ 0 h 14"/>
              <a:gd name="T20" fmla="*/ 13 w 13"/>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3" h="14">
                <a:moveTo>
                  <a:pt x="13" y="14"/>
                </a:moveTo>
                <a:lnTo>
                  <a:pt x="6" y="8"/>
                </a:lnTo>
                <a:lnTo>
                  <a:pt x="0" y="1"/>
                </a:lnTo>
                <a:lnTo>
                  <a:pt x="6" y="0"/>
                </a:lnTo>
                <a:lnTo>
                  <a:pt x="11" y="8"/>
                </a:lnTo>
                <a:lnTo>
                  <a:pt x="13" y="14"/>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0" name="Freeform 1726"/>
          <p:cNvSpPr>
            <a:spLocks/>
          </p:cNvSpPr>
          <p:nvPr/>
        </p:nvSpPr>
        <p:spPr bwMode="auto">
          <a:xfrm>
            <a:off x="2403475" y="4117975"/>
            <a:ext cx="1588" cy="3175"/>
          </a:xfrm>
          <a:custGeom>
            <a:avLst/>
            <a:gdLst>
              <a:gd name="T0" fmla="*/ 0 w 4"/>
              <a:gd name="T1" fmla="*/ 0 h 7"/>
              <a:gd name="T2" fmla="*/ 0 w 4"/>
              <a:gd name="T3" fmla="*/ 0 h 7"/>
              <a:gd name="T4" fmla="*/ 0 w 4"/>
              <a:gd name="T5" fmla="*/ 0 h 7"/>
              <a:gd name="T6" fmla="*/ 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7"/>
                </a:moveTo>
                <a:lnTo>
                  <a:pt x="0" y="0"/>
                </a:lnTo>
                <a:lnTo>
                  <a:pt x="4" y="6"/>
                </a:lnTo>
                <a:lnTo>
                  <a:pt x="1" y="7"/>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1" name="Freeform 1727"/>
          <p:cNvSpPr>
            <a:spLocks/>
          </p:cNvSpPr>
          <p:nvPr/>
        </p:nvSpPr>
        <p:spPr bwMode="auto">
          <a:xfrm>
            <a:off x="7927975" y="4338638"/>
            <a:ext cx="4763" cy="9525"/>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18"/>
                </a:moveTo>
                <a:lnTo>
                  <a:pt x="0" y="8"/>
                </a:lnTo>
                <a:lnTo>
                  <a:pt x="3" y="2"/>
                </a:lnTo>
                <a:lnTo>
                  <a:pt x="9" y="0"/>
                </a:lnTo>
                <a:lnTo>
                  <a:pt x="12" y="7"/>
                </a:lnTo>
                <a:lnTo>
                  <a:pt x="7" y="11"/>
                </a:lnTo>
                <a:lnTo>
                  <a:pt x="3" y="18"/>
                </a:lnTo>
                <a:lnTo>
                  <a:pt x="0" y="18"/>
                </a:lnTo>
                <a:close/>
              </a:path>
            </a:pathLst>
          </a:custGeom>
          <a:solidFill>
            <a:srgbClr val="CF5E58">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2" name="Freeform 1728"/>
          <p:cNvSpPr>
            <a:spLocks/>
          </p:cNvSpPr>
          <p:nvPr/>
        </p:nvSpPr>
        <p:spPr bwMode="auto">
          <a:xfrm>
            <a:off x="5627688" y="5103813"/>
            <a:ext cx="6350" cy="3175"/>
          </a:xfrm>
          <a:custGeom>
            <a:avLst/>
            <a:gdLst>
              <a:gd name="T0" fmla="*/ 0 w 11"/>
              <a:gd name="T1" fmla="*/ 0 h 5"/>
              <a:gd name="T2" fmla="*/ 0 w 11"/>
              <a:gd name="T3" fmla="*/ 0 h 5"/>
              <a:gd name="T4" fmla="*/ 0 w 11"/>
              <a:gd name="T5" fmla="*/ 0 h 5"/>
              <a:gd name="T6" fmla="*/ 0 w 11"/>
              <a:gd name="T7" fmla="*/ 0 h 5"/>
              <a:gd name="T8" fmla="*/ 0 w 11"/>
              <a:gd name="T9" fmla="*/ 0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0" y="5"/>
                </a:moveTo>
                <a:lnTo>
                  <a:pt x="5" y="3"/>
                </a:lnTo>
                <a:lnTo>
                  <a:pt x="11" y="0"/>
                </a:lnTo>
                <a:lnTo>
                  <a:pt x="5" y="2"/>
                </a:lnTo>
                <a:lnTo>
                  <a:pt x="0" y="5"/>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3" name="Freeform 1729"/>
          <p:cNvSpPr>
            <a:spLocks/>
          </p:cNvSpPr>
          <p:nvPr/>
        </p:nvSpPr>
        <p:spPr bwMode="auto">
          <a:xfrm>
            <a:off x="5629275" y="5102225"/>
            <a:ext cx="3175" cy="1588"/>
          </a:xfrm>
          <a:custGeom>
            <a:avLst/>
            <a:gdLst>
              <a:gd name="T0" fmla="*/ 0 w 6"/>
              <a:gd name="T1" fmla="*/ 500566144 h 2"/>
              <a:gd name="T2" fmla="*/ 0 w 6"/>
              <a:gd name="T3" fmla="*/ 0 h 2"/>
              <a:gd name="T4" fmla="*/ 0 w 6"/>
              <a:gd name="T5" fmla="*/ 500566144 h 2"/>
              <a:gd name="T6" fmla="*/ 0 w 6"/>
              <a:gd name="T7" fmla="*/ 500566144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2"/>
                </a:moveTo>
                <a:lnTo>
                  <a:pt x="6" y="0"/>
                </a:lnTo>
                <a:lnTo>
                  <a:pt x="0" y="1"/>
                </a:lnTo>
                <a:lnTo>
                  <a:pt x="6" y="2"/>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4" name="Freeform 1730"/>
          <p:cNvSpPr>
            <a:spLocks/>
          </p:cNvSpPr>
          <p:nvPr/>
        </p:nvSpPr>
        <p:spPr bwMode="auto">
          <a:xfrm>
            <a:off x="4835525" y="2606675"/>
            <a:ext cx="33338" cy="23813"/>
          </a:xfrm>
          <a:custGeom>
            <a:avLst/>
            <a:gdLst>
              <a:gd name="T0" fmla="*/ 0 w 70"/>
              <a:gd name="T1" fmla="*/ 0 h 52"/>
              <a:gd name="T2" fmla="*/ 0 w 70"/>
              <a:gd name="T3" fmla="*/ 0 h 52"/>
              <a:gd name="T4" fmla="*/ 0 w 70"/>
              <a:gd name="T5" fmla="*/ 0 h 52"/>
              <a:gd name="T6" fmla="*/ 0 w 70"/>
              <a:gd name="T7" fmla="*/ 0 h 52"/>
              <a:gd name="T8" fmla="*/ 0 w 70"/>
              <a:gd name="T9" fmla="*/ 0 h 52"/>
              <a:gd name="T10" fmla="*/ 0 w 70"/>
              <a:gd name="T11" fmla="*/ 0 h 52"/>
              <a:gd name="T12" fmla="*/ 0 w 70"/>
              <a:gd name="T13" fmla="*/ 0 h 52"/>
              <a:gd name="T14" fmla="*/ 0 w 70"/>
              <a:gd name="T15" fmla="*/ 0 h 52"/>
              <a:gd name="T16" fmla="*/ 0 w 70"/>
              <a:gd name="T17" fmla="*/ 0 h 52"/>
              <a:gd name="T18" fmla="*/ 0 w 70"/>
              <a:gd name="T19" fmla="*/ 0 h 52"/>
              <a:gd name="T20" fmla="*/ 0 w 70"/>
              <a:gd name="T21" fmla="*/ 0 h 52"/>
              <a:gd name="T22" fmla="*/ 0 w 70"/>
              <a:gd name="T23" fmla="*/ 0 h 52"/>
              <a:gd name="T24" fmla="*/ 0 w 70"/>
              <a:gd name="T25" fmla="*/ 0 h 52"/>
              <a:gd name="T26" fmla="*/ 0 w 70"/>
              <a:gd name="T27" fmla="*/ 0 h 52"/>
              <a:gd name="T28" fmla="*/ 0 w 70"/>
              <a:gd name="T29" fmla="*/ 0 h 52"/>
              <a:gd name="T30" fmla="*/ 0 w 70"/>
              <a:gd name="T31" fmla="*/ 0 h 52"/>
              <a:gd name="T32" fmla="*/ 0 w 70"/>
              <a:gd name="T33" fmla="*/ 0 h 52"/>
              <a:gd name="T34" fmla="*/ 0 w 70"/>
              <a:gd name="T35" fmla="*/ 0 h 52"/>
              <a:gd name="T36" fmla="*/ 0 w 70"/>
              <a:gd name="T37" fmla="*/ 0 h 52"/>
              <a:gd name="T38" fmla="*/ 0 w 70"/>
              <a:gd name="T39" fmla="*/ 0 h 52"/>
              <a:gd name="T40" fmla="*/ 0 w 70"/>
              <a:gd name="T41" fmla="*/ 0 h 52"/>
              <a:gd name="T42" fmla="*/ 0 w 70"/>
              <a:gd name="T43" fmla="*/ 0 h 52"/>
              <a:gd name="T44" fmla="*/ 0 w 70"/>
              <a:gd name="T45" fmla="*/ 0 h 52"/>
              <a:gd name="T46" fmla="*/ 0 w 70"/>
              <a:gd name="T47" fmla="*/ 0 h 52"/>
              <a:gd name="T48" fmla="*/ 0 w 70"/>
              <a:gd name="T49" fmla="*/ 0 h 52"/>
              <a:gd name="T50" fmla="*/ 0 w 70"/>
              <a:gd name="T51" fmla="*/ 0 h 52"/>
              <a:gd name="T52" fmla="*/ 0 w 70"/>
              <a:gd name="T53" fmla="*/ 0 h 52"/>
              <a:gd name="T54" fmla="*/ 0 w 70"/>
              <a:gd name="T55" fmla="*/ 0 h 52"/>
              <a:gd name="T56" fmla="*/ 0 w 70"/>
              <a:gd name="T57" fmla="*/ 0 h 52"/>
              <a:gd name="T58" fmla="*/ 0 w 70"/>
              <a:gd name="T59" fmla="*/ 0 h 52"/>
              <a:gd name="T60" fmla="*/ 0 w 70"/>
              <a:gd name="T61" fmla="*/ 0 h 52"/>
              <a:gd name="T62" fmla="*/ 0 w 70"/>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52"/>
              <a:gd name="T98" fmla="*/ 70 w 70"/>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52">
                <a:moveTo>
                  <a:pt x="10" y="52"/>
                </a:moveTo>
                <a:lnTo>
                  <a:pt x="16" y="48"/>
                </a:lnTo>
                <a:lnTo>
                  <a:pt x="21" y="41"/>
                </a:lnTo>
                <a:lnTo>
                  <a:pt x="22" y="34"/>
                </a:lnTo>
                <a:lnTo>
                  <a:pt x="27" y="28"/>
                </a:lnTo>
                <a:lnTo>
                  <a:pt x="33" y="29"/>
                </a:lnTo>
                <a:lnTo>
                  <a:pt x="39" y="27"/>
                </a:lnTo>
                <a:lnTo>
                  <a:pt x="45" y="28"/>
                </a:lnTo>
                <a:lnTo>
                  <a:pt x="52" y="22"/>
                </a:lnTo>
                <a:lnTo>
                  <a:pt x="58" y="19"/>
                </a:lnTo>
                <a:lnTo>
                  <a:pt x="64" y="13"/>
                </a:lnTo>
                <a:lnTo>
                  <a:pt x="70" y="13"/>
                </a:lnTo>
                <a:lnTo>
                  <a:pt x="65" y="8"/>
                </a:lnTo>
                <a:lnTo>
                  <a:pt x="62" y="5"/>
                </a:lnTo>
                <a:lnTo>
                  <a:pt x="56" y="2"/>
                </a:lnTo>
                <a:lnTo>
                  <a:pt x="50" y="0"/>
                </a:lnTo>
                <a:lnTo>
                  <a:pt x="43" y="2"/>
                </a:lnTo>
                <a:lnTo>
                  <a:pt x="37" y="2"/>
                </a:lnTo>
                <a:lnTo>
                  <a:pt x="31" y="1"/>
                </a:lnTo>
                <a:lnTo>
                  <a:pt x="25" y="2"/>
                </a:lnTo>
                <a:lnTo>
                  <a:pt x="18" y="9"/>
                </a:lnTo>
                <a:lnTo>
                  <a:pt x="12" y="9"/>
                </a:lnTo>
                <a:lnTo>
                  <a:pt x="6" y="9"/>
                </a:lnTo>
                <a:lnTo>
                  <a:pt x="0" y="9"/>
                </a:lnTo>
                <a:lnTo>
                  <a:pt x="4" y="16"/>
                </a:lnTo>
                <a:lnTo>
                  <a:pt x="1" y="22"/>
                </a:lnTo>
                <a:lnTo>
                  <a:pt x="7" y="28"/>
                </a:lnTo>
                <a:lnTo>
                  <a:pt x="14" y="33"/>
                </a:lnTo>
                <a:lnTo>
                  <a:pt x="14" y="40"/>
                </a:lnTo>
                <a:lnTo>
                  <a:pt x="9" y="44"/>
                </a:lnTo>
                <a:lnTo>
                  <a:pt x="9" y="51"/>
                </a:lnTo>
                <a:lnTo>
                  <a:pt x="10" y="52"/>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5" name="Freeform 1731"/>
          <p:cNvSpPr>
            <a:spLocks/>
          </p:cNvSpPr>
          <p:nvPr/>
        </p:nvSpPr>
        <p:spPr bwMode="auto">
          <a:xfrm>
            <a:off x="4838700" y="2589213"/>
            <a:ext cx="22225" cy="14287"/>
          </a:xfrm>
          <a:custGeom>
            <a:avLst/>
            <a:gdLst>
              <a:gd name="T0" fmla="*/ 0 w 48"/>
              <a:gd name="T1" fmla="*/ 0 h 28"/>
              <a:gd name="T2" fmla="*/ 0 w 48"/>
              <a:gd name="T3" fmla="*/ 0 h 28"/>
              <a:gd name="T4" fmla="*/ 0 w 48"/>
              <a:gd name="T5" fmla="*/ 0 h 28"/>
              <a:gd name="T6" fmla="*/ 0 w 48"/>
              <a:gd name="T7" fmla="*/ 0 h 28"/>
              <a:gd name="T8" fmla="*/ 0 w 48"/>
              <a:gd name="T9" fmla="*/ 0 h 28"/>
              <a:gd name="T10" fmla="*/ 0 w 48"/>
              <a:gd name="T11" fmla="*/ 0 h 28"/>
              <a:gd name="T12" fmla="*/ 0 w 48"/>
              <a:gd name="T13" fmla="*/ 0 h 28"/>
              <a:gd name="T14" fmla="*/ 0 w 48"/>
              <a:gd name="T15" fmla="*/ 0 h 28"/>
              <a:gd name="T16" fmla="*/ 0 w 48"/>
              <a:gd name="T17" fmla="*/ 0 h 28"/>
              <a:gd name="T18" fmla="*/ 0 w 48"/>
              <a:gd name="T19" fmla="*/ 0 h 28"/>
              <a:gd name="T20" fmla="*/ 0 w 48"/>
              <a:gd name="T21" fmla="*/ 0 h 28"/>
              <a:gd name="T22" fmla="*/ 0 w 48"/>
              <a:gd name="T23" fmla="*/ 0 h 28"/>
              <a:gd name="T24" fmla="*/ 0 w 48"/>
              <a:gd name="T25" fmla="*/ 0 h 28"/>
              <a:gd name="T26" fmla="*/ 0 w 48"/>
              <a:gd name="T27" fmla="*/ 0 h 28"/>
              <a:gd name="T28" fmla="*/ 0 w 48"/>
              <a:gd name="T29" fmla="*/ 0 h 28"/>
              <a:gd name="T30" fmla="*/ 0 w 48"/>
              <a:gd name="T31" fmla="*/ 0 h 28"/>
              <a:gd name="T32" fmla="*/ 0 w 48"/>
              <a:gd name="T33" fmla="*/ 0 h 28"/>
              <a:gd name="T34" fmla="*/ 0 w 48"/>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28"/>
              <a:gd name="T56" fmla="*/ 48 w 48"/>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28">
                <a:moveTo>
                  <a:pt x="29" y="0"/>
                </a:moveTo>
                <a:lnTo>
                  <a:pt x="25" y="3"/>
                </a:lnTo>
                <a:lnTo>
                  <a:pt x="20" y="8"/>
                </a:lnTo>
                <a:lnTo>
                  <a:pt x="12" y="9"/>
                </a:lnTo>
                <a:lnTo>
                  <a:pt x="6" y="9"/>
                </a:lnTo>
                <a:lnTo>
                  <a:pt x="0" y="10"/>
                </a:lnTo>
                <a:lnTo>
                  <a:pt x="6" y="12"/>
                </a:lnTo>
                <a:lnTo>
                  <a:pt x="12" y="13"/>
                </a:lnTo>
                <a:lnTo>
                  <a:pt x="19" y="14"/>
                </a:lnTo>
                <a:lnTo>
                  <a:pt x="22" y="21"/>
                </a:lnTo>
                <a:lnTo>
                  <a:pt x="27" y="28"/>
                </a:lnTo>
                <a:lnTo>
                  <a:pt x="34" y="26"/>
                </a:lnTo>
                <a:lnTo>
                  <a:pt x="37" y="19"/>
                </a:lnTo>
                <a:lnTo>
                  <a:pt x="43" y="18"/>
                </a:lnTo>
                <a:lnTo>
                  <a:pt x="48" y="12"/>
                </a:lnTo>
                <a:lnTo>
                  <a:pt x="41" y="5"/>
                </a:lnTo>
                <a:lnTo>
                  <a:pt x="36" y="5"/>
                </a:lnTo>
                <a:lnTo>
                  <a:pt x="29" y="0"/>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6" name="Freeform 1732"/>
          <p:cNvSpPr>
            <a:spLocks/>
          </p:cNvSpPr>
          <p:nvPr/>
        </p:nvSpPr>
        <p:spPr bwMode="auto">
          <a:xfrm>
            <a:off x="4865688" y="2603500"/>
            <a:ext cx="4762" cy="4763"/>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60000 65536"/>
              <a:gd name="T13" fmla="*/ 0 60000 65536"/>
              <a:gd name="T14" fmla="*/ 0 60000 65536"/>
              <a:gd name="T15" fmla="*/ 0 60000 65536"/>
              <a:gd name="T16" fmla="*/ 0 60000 65536"/>
              <a:gd name="T17" fmla="*/ 0 60000 65536"/>
              <a:gd name="T18" fmla="*/ 0 w 12"/>
              <a:gd name="T19" fmla="*/ 0 h 10"/>
              <a:gd name="T20" fmla="*/ 12 w 1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2" h="10">
                <a:moveTo>
                  <a:pt x="2" y="8"/>
                </a:moveTo>
                <a:lnTo>
                  <a:pt x="6" y="10"/>
                </a:lnTo>
                <a:lnTo>
                  <a:pt x="12" y="6"/>
                </a:lnTo>
                <a:lnTo>
                  <a:pt x="6" y="0"/>
                </a:lnTo>
                <a:lnTo>
                  <a:pt x="0" y="1"/>
                </a:lnTo>
                <a:lnTo>
                  <a:pt x="2" y="8"/>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7" name="Freeform 1733"/>
          <p:cNvSpPr>
            <a:spLocks/>
          </p:cNvSpPr>
          <p:nvPr/>
        </p:nvSpPr>
        <p:spPr bwMode="auto">
          <a:xfrm>
            <a:off x="4865688" y="2589213"/>
            <a:ext cx="1587"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0" y="0"/>
                </a:moveTo>
                <a:lnTo>
                  <a:pt x="0" y="6"/>
                </a:lnTo>
                <a:lnTo>
                  <a:pt x="6" y="1"/>
                </a:lnTo>
                <a:lnTo>
                  <a:pt x="0" y="0"/>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8" name="Freeform 1734"/>
          <p:cNvSpPr>
            <a:spLocks/>
          </p:cNvSpPr>
          <p:nvPr/>
        </p:nvSpPr>
        <p:spPr bwMode="auto">
          <a:xfrm>
            <a:off x="2601913" y="5872163"/>
            <a:ext cx="150812" cy="180975"/>
          </a:xfrm>
          <a:custGeom>
            <a:avLst/>
            <a:gdLst>
              <a:gd name="T0" fmla="*/ 0 w 319"/>
              <a:gd name="T1" fmla="*/ 0 h 383"/>
              <a:gd name="T2" fmla="*/ 0 w 319"/>
              <a:gd name="T3" fmla="*/ 0 h 383"/>
              <a:gd name="T4" fmla="*/ 0 w 319"/>
              <a:gd name="T5" fmla="*/ 0 h 383"/>
              <a:gd name="T6" fmla="*/ 0 w 319"/>
              <a:gd name="T7" fmla="*/ 0 h 383"/>
              <a:gd name="T8" fmla="*/ 0 w 319"/>
              <a:gd name="T9" fmla="*/ 0 h 383"/>
              <a:gd name="T10" fmla="*/ 0 w 319"/>
              <a:gd name="T11" fmla="*/ 0 h 383"/>
              <a:gd name="T12" fmla="*/ 0 w 319"/>
              <a:gd name="T13" fmla="*/ 0 h 383"/>
              <a:gd name="T14" fmla="*/ 0 w 319"/>
              <a:gd name="T15" fmla="*/ 0 h 383"/>
              <a:gd name="T16" fmla="*/ 0 w 319"/>
              <a:gd name="T17" fmla="*/ 0 h 383"/>
              <a:gd name="T18" fmla="*/ 0 w 319"/>
              <a:gd name="T19" fmla="*/ 0 h 383"/>
              <a:gd name="T20" fmla="*/ 0 w 319"/>
              <a:gd name="T21" fmla="*/ 0 h 383"/>
              <a:gd name="T22" fmla="*/ 0 w 319"/>
              <a:gd name="T23" fmla="*/ 0 h 383"/>
              <a:gd name="T24" fmla="*/ 0 w 319"/>
              <a:gd name="T25" fmla="*/ 0 h 383"/>
              <a:gd name="T26" fmla="*/ 0 w 319"/>
              <a:gd name="T27" fmla="*/ 0 h 383"/>
              <a:gd name="T28" fmla="*/ 0 w 319"/>
              <a:gd name="T29" fmla="*/ 0 h 383"/>
              <a:gd name="T30" fmla="*/ 0 w 319"/>
              <a:gd name="T31" fmla="*/ 0 h 383"/>
              <a:gd name="T32" fmla="*/ 0 w 319"/>
              <a:gd name="T33" fmla="*/ 0 h 383"/>
              <a:gd name="T34" fmla="*/ 0 w 319"/>
              <a:gd name="T35" fmla="*/ 0 h 383"/>
              <a:gd name="T36" fmla="*/ 0 w 319"/>
              <a:gd name="T37" fmla="*/ 0 h 383"/>
              <a:gd name="T38" fmla="*/ 0 w 319"/>
              <a:gd name="T39" fmla="*/ 0 h 383"/>
              <a:gd name="T40" fmla="*/ 0 w 319"/>
              <a:gd name="T41" fmla="*/ 0 h 383"/>
              <a:gd name="T42" fmla="*/ 0 w 319"/>
              <a:gd name="T43" fmla="*/ 0 h 383"/>
              <a:gd name="T44" fmla="*/ 0 w 319"/>
              <a:gd name="T45" fmla="*/ 0 h 383"/>
              <a:gd name="T46" fmla="*/ 0 w 319"/>
              <a:gd name="T47" fmla="*/ 0 h 383"/>
              <a:gd name="T48" fmla="*/ 0 w 319"/>
              <a:gd name="T49" fmla="*/ 0 h 383"/>
              <a:gd name="T50" fmla="*/ 0 w 319"/>
              <a:gd name="T51" fmla="*/ 0 h 383"/>
              <a:gd name="T52" fmla="*/ 0 w 319"/>
              <a:gd name="T53" fmla="*/ 0 h 383"/>
              <a:gd name="T54" fmla="*/ 0 w 319"/>
              <a:gd name="T55" fmla="*/ 0 h 383"/>
              <a:gd name="T56" fmla="*/ 0 w 319"/>
              <a:gd name="T57" fmla="*/ 0 h 383"/>
              <a:gd name="T58" fmla="*/ 0 w 319"/>
              <a:gd name="T59" fmla="*/ 0 h 383"/>
              <a:gd name="T60" fmla="*/ 0 w 319"/>
              <a:gd name="T61" fmla="*/ 0 h 383"/>
              <a:gd name="T62" fmla="*/ 0 w 319"/>
              <a:gd name="T63" fmla="*/ 0 h 383"/>
              <a:gd name="T64" fmla="*/ 0 w 319"/>
              <a:gd name="T65" fmla="*/ 0 h 383"/>
              <a:gd name="T66" fmla="*/ 0 w 319"/>
              <a:gd name="T67" fmla="*/ 0 h 383"/>
              <a:gd name="T68" fmla="*/ 0 w 319"/>
              <a:gd name="T69" fmla="*/ 0 h 383"/>
              <a:gd name="T70" fmla="*/ 0 w 319"/>
              <a:gd name="T71" fmla="*/ 0 h 383"/>
              <a:gd name="T72" fmla="*/ 0 w 319"/>
              <a:gd name="T73" fmla="*/ 0 h 383"/>
              <a:gd name="T74" fmla="*/ 0 w 319"/>
              <a:gd name="T75" fmla="*/ 0 h 383"/>
              <a:gd name="T76" fmla="*/ 0 w 319"/>
              <a:gd name="T77" fmla="*/ 0 h 383"/>
              <a:gd name="T78" fmla="*/ 0 w 319"/>
              <a:gd name="T79" fmla="*/ 0 h 383"/>
              <a:gd name="T80" fmla="*/ 0 w 319"/>
              <a:gd name="T81" fmla="*/ 0 h 383"/>
              <a:gd name="T82" fmla="*/ 0 w 319"/>
              <a:gd name="T83" fmla="*/ 0 h 383"/>
              <a:gd name="T84" fmla="*/ 0 w 319"/>
              <a:gd name="T85" fmla="*/ 0 h 383"/>
              <a:gd name="T86" fmla="*/ 0 w 319"/>
              <a:gd name="T87" fmla="*/ 0 h 383"/>
              <a:gd name="T88" fmla="*/ 0 w 319"/>
              <a:gd name="T89" fmla="*/ 0 h 383"/>
              <a:gd name="T90" fmla="*/ 0 w 319"/>
              <a:gd name="T91" fmla="*/ 0 h 383"/>
              <a:gd name="T92" fmla="*/ 0 w 319"/>
              <a:gd name="T93" fmla="*/ 0 h 383"/>
              <a:gd name="T94" fmla="*/ 0 w 319"/>
              <a:gd name="T95" fmla="*/ 0 h 383"/>
              <a:gd name="T96" fmla="*/ 0 w 319"/>
              <a:gd name="T97" fmla="*/ 0 h 383"/>
              <a:gd name="T98" fmla="*/ 0 w 319"/>
              <a:gd name="T99" fmla="*/ 0 h 383"/>
              <a:gd name="T100" fmla="*/ 0 w 319"/>
              <a:gd name="T101" fmla="*/ 0 h 383"/>
              <a:gd name="T102" fmla="*/ 0 w 319"/>
              <a:gd name="T103" fmla="*/ 0 h 383"/>
              <a:gd name="T104" fmla="*/ 0 w 319"/>
              <a:gd name="T105" fmla="*/ 0 h 383"/>
              <a:gd name="T106" fmla="*/ 0 w 319"/>
              <a:gd name="T107" fmla="*/ 0 h 383"/>
              <a:gd name="T108" fmla="*/ 0 w 319"/>
              <a:gd name="T109" fmla="*/ 0 h 383"/>
              <a:gd name="T110" fmla="*/ 0 w 319"/>
              <a:gd name="T111" fmla="*/ 0 h 383"/>
              <a:gd name="T112" fmla="*/ 0 w 319"/>
              <a:gd name="T113" fmla="*/ 0 h 383"/>
              <a:gd name="T114" fmla="*/ 0 w 319"/>
              <a:gd name="T115" fmla="*/ 0 h 383"/>
              <a:gd name="T116" fmla="*/ 0 w 319"/>
              <a:gd name="T117" fmla="*/ 0 h 383"/>
              <a:gd name="T118" fmla="*/ 0 w 319"/>
              <a:gd name="T119" fmla="*/ 0 h 3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9"/>
              <a:gd name="T181" fmla="*/ 0 h 383"/>
              <a:gd name="T182" fmla="*/ 319 w 319"/>
              <a:gd name="T183" fmla="*/ 383 h 3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9" h="383">
                <a:moveTo>
                  <a:pt x="0" y="34"/>
                </a:moveTo>
                <a:lnTo>
                  <a:pt x="5" y="27"/>
                </a:lnTo>
                <a:lnTo>
                  <a:pt x="10" y="20"/>
                </a:lnTo>
                <a:lnTo>
                  <a:pt x="12" y="13"/>
                </a:lnTo>
                <a:lnTo>
                  <a:pt x="11" y="6"/>
                </a:lnTo>
                <a:lnTo>
                  <a:pt x="12" y="6"/>
                </a:lnTo>
                <a:lnTo>
                  <a:pt x="15" y="10"/>
                </a:lnTo>
                <a:lnTo>
                  <a:pt x="19" y="14"/>
                </a:lnTo>
                <a:lnTo>
                  <a:pt x="25" y="16"/>
                </a:lnTo>
                <a:lnTo>
                  <a:pt x="32" y="14"/>
                </a:lnTo>
                <a:lnTo>
                  <a:pt x="38" y="14"/>
                </a:lnTo>
                <a:lnTo>
                  <a:pt x="40" y="8"/>
                </a:lnTo>
                <a:lnTo>
                  <a:pt x="45" y="1"/>
                </a:lnTo>
                <a:lnTo>
                  <a:pt x="50" y="0"/>
                </a:lnTo>
                <a:lnTo>
                  <a:pt x="58" y="0"/>
                </a:lnTo>
                <a:lnTo>
                  <a:pt x="65" y="6"/>
                </a:lnTo>
                <a:lnTo>
                  <a:pt x="71" y="10"/>
                </a:lnTo>
                <a:lnTo>
                  <a:pt x="77" y="16"/>
                </a:lnTo>
                <a:lnTo>
                  <a:pt x="83" y="22"/>
                </a:lnTo>
                <a:lnTo>
                  <a:pt x="89" y="26"/>
                </a:lnTo>
                <a:lnTo>
                  <a:pt x="94" y="33"/>
                </a:lnTo>
                <a:lnTo>
                  <a:pt x="101" y="36"/>
                </a:lnTo>
                <a:lnTo>
                  <a:pt x="106" y="43"/>
                </a:lnTo>
                <a:lnTo>
                  <a:pt x="111" y="50"/>
                </a:lnTo>
                <a:lnTo>
                  <a:pt x="118" y="56"/>
                </a:lnTo>
                <a:lnTo>
                  <a:pt x="120" y="62"/>
                </a:lnTo>
                <a:lnTo>
                  <a:pt x="120" y="69"/>
                </a:lnTo>
                <a:lnTo>
                  <a:pt x="121" y="77"/>
                </a:lnTo>
                <a:lnTo>
                  <a:pt x="129" y="77"/>
                </a:lnTo>
                <a:lnTo>
                  <a:pt x="135" y="71"/>
                </a:lnTo>
                <a:lnTo>
                  <a:pt x="141" y="66"/>
                </a:lnTo>
                <a:lnTo>
                  <a:pt x="140" y="59"/>
                </a:lnTo>
                <a:lnTo>
                  <a:pt x="147" y="62"/>
                </a:lnTo>
                <a:lnTo>
                  <a:pt x="151" y="65"/>
                </a:lnTo>
                <a:lnTo>
                  <a:pt x="162" y="77"/>
                </a:lnTo>
                <a:lnTo>
                  <a:pt x="166" y="85"/>
                </a:lnTo>
                <a:lnTo>
                  <a:pt x="172" y="92"/>
                </a:lnTo>
                <a:lnTo>
                  <a:pt x="179" y="97"/>
                </a:lnTo>
                <a:lnTo>
                  <a:pt x="184" y="93"/>
                </a:lnTo>
                <a:lnTo>
                  <a:pt x="190" y="100"/>
                </a:lnTo>
                <a:lnTo>
                  <a:pt x="195" y="105"/>
                </a:lnTo>
                <a:lnTo>
                  <a:pt x="202" y="106"/>
                </a:lnTo>
                <a:lnTo>
                  <a:pt x="208" y="107"/>
                </a:lnTo>
                <a:lnTo>
                  <a:pt x="215" y="111"/>
                </a:lnTo>
                <a:lnTo>
                  <a:pt x="221" y="117"/>
                </a:lnTo>
                <a:lnTo>
                  <a:pt x="222" y="124"/>
                </a:lnTo>
                <a:lnTo>
                  <a:pt x="227" y="127"/>
                </a:lnTo>
                <a:lnTo>
                  <a:pt x="233" y="133"/>
                </a:lnTo>
                <a:lnTo>
                  <a:pt x="239" y="138"/>
                </a:lnTo>
                <a:lnTo>
                  <a:pt x="246" y="143"/>
                </a:lnTo>
                <a:lnTo>
                  <a:pt x="251" y="141"/>
                </a:lnTo>
                <a:lnTo>
                  <a:pt x="257" y="145"/>
                </a:lnTo>
                <a:lnTo>
                  <a:pt x="258" y="146"/>
                </a:lnTo>
                <a:lnTo>
                  <a:pt x="264" y="151"/>
                </a:lnTo>
                <a:lnTo>
                  <a:pt x="272" y="157"/>
                </a:lnTo>
                <a:lnTo>
                  <a:pt x="276" y="164"/>
                </a:lnTo>
                <a:lnTo>
                  <a:pt x="280" y="171"/>
                </a:lnTo>
                <a:lnTo>
                  <a:pt x="281" y="178"/>
                </a:lnTo>
                <a:lnTo>
                  <a:pt x="287" y="184"/>
                </a:lnTo>
                <a:lnTo>
                  <a:pt x="293" y="189"/>
                </a:lnTo>
                <a:lnTo>
                  <a:pt x="300" y="196"/>
                </a:lnTo>
                <a:lnTo>
                  <a:pt x="301" y="196"/>
                </a:lnTo>
                <a:lnTo>
                  <a:pt x="308" y="197"/>
                </a:lnTo>
                <a:lnTo>
                  <a:pt x="313" y="202"/>
                </a:lnTo>
                <a:lnTo>
                  <a:pt x="319" y="208"/>
                </a:lnTo>
                <a:lnTo>
                  <a:pt x="315" y="215"/>
                </a:lnTo>
                <a:lnTo>
                  <a:pt x="309" y="222"/>
                </a:lnTo>
                <a:lnTo>
                  <a:pt x="307" y="229"/>
                </a:lnTo>
                <a:lnTo>
                  <a:pt x="301" y="234"/>
                </a:lnTo>
                <a:lnTo>
                  <a:pt x="300" y="242"/>
                </a:lnTo>
                <a:lnTo>
                  <a:pt x="301" y="248"/>
                </a:lnTo>
                <a:lnTo>
                  <a:pt x="303" y="254"/>
                </a:lnTo>
                <a:lnTo>
                  <a:pt x="305" y="262"/>
                </a:lnTo>
                <a:lnTo>
                  <a:pt x="306" y="276"/>
                </a:lnTo>
                <a:lnTo>
                  <a:pt x="307" y="283"/>
                </a:lnTo>
                <a:lnTo>
                  <a:pt x="312" y="284"/>
                </a:lnTo>
                <a:lnTo>
                  <a:pt x="317" y="287"/>
                </a:lnTo>
                <a:lnTo>
                  <a:pt x="313" y="292"/>
                </a:lnTo>
                <a:lnTo>
                  <a:pt x="312" y="300"/>
                </a:lnTo>
                <a:lnTo>
                  <a:pt x="312" y="306"/>
                </a:lnTo>
                <a:lnTo>
                  <a:pt x="312" y="313"/>
                </a:lnTo>
                <a:lnTo>
                  <a:pt x="307" y="319"/>
                </a:lnTo>
                <a:lnTo>
                  <a:pt x="303" y="326"/>
                </a:lnTo>
                <a:lnTo>
                  <a:pt x="302" y="333"/>
                </a:lnTo>
                <a:lnTo>
                  <a:pt x="302" y="340"/>
                </a:lnTo>
                <a:lnTo>
                  <a:pt x="295" y="343"/>
                </a:lnTo>
                <a:lnTo>
                  <a:pt x="290" y="350"/>
                </a:lnTo>
                <a:lnTo>
                  <a:pt x="285" y="357"/>
                </a:lnTo>
                <a:lnTo>
                  <a:pt x="280" y="360"/>
                </a:lnTo>
                <a:lnTo>
                  <a:pt x="274" y="357"/>
                </a:lnTo>
                <a:lnTo>
                  <a:pt x="276" y="364"/>
                </a:lnTo>
                <a:lnTo>
                  <a:pt x="264" y="372"/>
                </a:lnTo>
                <a:lnTo>
                  <a:pt x="261" y="372"/>
                </a:lnTo>
                <a:lnTo>
                  <a:pt x="256" y="375"/>
                </a:lnTo>
                <a:lnTo>
                  <a:pt x="250" y="380"/>
                </a:lnTo>
                <a:lnTo>
                  <a:pt x="244" y="383"/>
                </a:lnTo>
                <a:lnTo>
                  <a:pt x="238" y="381"/>
                </a:lnTo>
                <a:lnTo>
                  <a:pt x="232" y="379"/>
                </a:lnTo>
                <a:lnTo>
                  <a:pt x="226" y="379"/>
                </a:lnTo>
                <a:lnTo>
                  <a:pt x="220" y="377"/>
                </a:lnTo>
                <a:lnTo>
                  <a:pt x="214" y="372"/>
                </a:lnTo>
                <a:lnTo>
                  <a:pt x="205" y="372"/>
                </a:lnTo>
                <a:lnTo>
                  <a:pt x="199" y="369"/>
                </a:lnTo>
                <a:lnTo>
                  <a:pt x="194" y="369"/>
                </a:lnTo>
                <a:lnTo>
                  <a:pt x="188" y="371"/>
                </a:lnTo>
                <a:lnTo>
                  <a:pt x="182" y="374"/>
                </a:lnTo>
                <a:lnTo>
                  <a:pt x="175" y="379"/>
                </a:lnTo>
                <a:lnTo>
                  <a:pt x="168" y="382"/>
                </a:lnTo>
                <a:lnTo>
                  <a:pt x="163" y="380"/>
                </a:lnTo>
                <a:lnTo>
                  <a:pt x="156" y="377"/>
                </a:lnTo>
                <a:lnTo>
                  <a:pt x="155" y="371"/>
                </a:lnTo>
                <a:lnTo>
                  <a:pt x="151" y="369"/>
                </a:lnTo>
                <a:lnTo>
                  <a:pt x="143" y="369"/>
                </a:lnTo>
                <a:lnTo>
                  <a:pt x="137" y="366"/>
                </a:lnTo>
                <a:lnTo>
                  <a:pt x="131" y="365"/>
                </a:lnTo>
                <a:lnTo>
                  <a:pt x="125" y="363"/>
                </a:lnTo>
                <a:lnTo>
                  <a:pt x="119" y="358"/>
                </a:lnTo>
                <a:lnTo>
                  <a:pt x="112" y="353"/>
                </a:lnTo>
                <a:lnTo>
                  <a:pt x="106" y="347"/>
                </a:lnTo>
                <a:lnTo>
                  <a:pt x="100" y="344"/>
                </a:lnTo>
                <a:lnTo>
                  <a:pt x="98" y="343"/>
                </a:lnTo>
                <a:lnTo>
                  <a:pt x="85" y="343"/>
                </a:lnTo>
                <a:lnTo>
                  <a:pt x="79" y="344"/>
                </a:lnTo>
                <a:lnTo>
                  <a:pt x="73" y="344"/>
                </a:lnTo>
                <a:lnTo>
                  <a:pt x="68" y="345"/>
                </a:lnTo>
                <a:lnTo>
                  <a:pt x="62" y="348"/>
                </a:lnTo>
                <a:lnTo>
                  <a:pt x="61" y="344"/>
                </a:lnTo>
                <a:lnTo>
                  <a:pt x="56" y="340"/>
                </a:lnTo>
                <a:lnTo>
                  <a:pt x="51" y="334"/>
                </a:lnTo>
                <a:lnTo>
                  <a:pt x="39" y="321"/>
                </a:lnTo>
                <a:lnTo>
                  <a:pt x="33" y="318"/>
                </a:lnTo>
                <a:lnTo>
                  <a:pt x="28" y="311"/>
                </a:lnTo>
                <a:lnTo>
                  <a:pt x="21" y="306"/>
                </a:lnTo>
                <a:lnTo>
                  <a:pt x="17" y="298"/>
                </a:lnTo>
                <a:lnTo>
                  <a:pt x="16" y="296"/>
                </a:lnTo>
                <a:lnTo>
                  <a:pt x="14" y="290"/>
                </a:lnTo>
                <a:lnTo>
                  <a:pt x="13" y="283"/>
                </a:lnTo>
                <a:lnTo>
                  <a:pt x="11" y="276"/>
                </a:lnTo>
                <a:lnTo>
                  <a:pt x="11" y="269"/>
                </a:lnTo>
                <a:lnTo>
                  <a:pt x="11" y="262"/>
                </a:lnTo>
                <a:lnTo>
                  <a:pt x="9" y="259"/>
                </a:lnTo>
                <a:lnTo>
                  <a:pt x="11" y="253"/>
                </a:lnTo>
                <a:lnTo>
                  <a:pt x="10" y="246"/>
                </a:lnTo>
                <a:lnTo>
                  <a:pt x="9" y="239"/>
                </a:lnTo>
                <a:lnTo>
                  <a:pt x="14" y="238"/>
                </a:lnTo>
                <a:lnTo>
                  <a:pt x="21" y="237"/>
                </a:lnTo>
                <a:lnTo>
                  <a:pt x="23" y="230"/>
                </a:lnTo>
                <a:lnTo>
                  <a:pt x="24" y="223"/>
                </a:lnTo>
                <a:lnTo>
                  <a:pt x="19" y="216"/>
                </a:lnTo>
                <a:lnTo>
                  <a:pt x="16" y="210"/>
                </a:lnTo>
                <a:lnTo>
                  <a:pt x="14" y="203"/>
                </a:lnTo>
                <a:lnTo>
                  <a:pt x="12" y="196"/>
                </a:lnTo>
                <a:lnTo>
                  <a:pt x="9" y="189"/>
                </a:lnTo>
                <a:lnTo>
                  <a:pt x="8" y="186"/>
                </a:lnTo>
                <a:lnTo>
                  <a:pt x="9" y="183"/>
                </a:lnTo>
                <a:lnTo>
                  <a:pt x="12" y="177"/>
                </a:lnTo>
                <a:lnTo>
                  <a:pt x="10" y="170"/>
                </a:lnTo>
                <a:lnTo>
                  <a:pt x="8" y="167"/>
                </a:lnTo>
                <a:lnTo>
                  <a:pt x="6" y="165"/>
                </a:lnTo>
                <a:lnTo>
                  <a:pt x="5" y="158"/>
                </a:lnTo>
                <a:lnTo>
                  <a:pt x="6" y="157"/>
                </a:lnTo>
                <a:lnTo>
                  <a:pt x="4" y="150"/>
                </a:lnTo>
                <a:lnTo>
                  <a:pt x="2" y="145"/>
                </a:lnTo>
                <a:lnTo>
                  <a:pt x="2" y="137"/>
                </a:lnTo>
                <a:lnTo>
                  <a:pt x="8" y="132"/>
                </a:lnTo>
                <a:lnTo>
                  <a:pt x="9" y="125"/>
                </a:lnTo>
                <a:lnTo>
                  <a:pt x="9" y="118"/>
                </a:lnTo>
                <a:lnTo>
                  <a:pt x="4" y="111"/>
                </a:lnTo>
                <a:lnTo>
                  <a:pt x="2" y="109"/>
                </a:lnTo>
                <a:lnTo>
                  <a:pt x="6" y="102"/>
                </a:lnTo>
                <a:lnTo>
                  <a:pt x="6" y="100"/>
                </a:lnTo>
                <a:lnTo>
                  <a:pt x="7" y="93"/>
                </a:lnTo>
                <a:lnTo>
                  <a:pt x="8" y="87"/>
                </a:lnTo>
                <a:lnTo>
                  <a:pt x="7" y="74"/>
                </a:lnTo>
                <a:lnTo>
                  <a:pt x="4" y="66"/>
                </a:lnTo>
                <a:lnTo>
                  <a:pt x="10" y="61"/>
                </a:lnTo>
                <a:lnTo>
                  <a:pt x="9" y="54"/>
                </a:lnTo>
                <a:lnTo>
                  <a:pt x="7" y="51"/>
                </a:lnTo>
                <a:lnTo>
                  <a:pt x="6" y="49"/>
                </a:lnTo>
                <a:lnTo>
                  <a:pt x="2" y="42"/>
                </a:lnTo>
                <a:lnTo>
                  <a:pt x="0" y="34"/>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299" name="Freeform 1735"/>
          <p:cNvSpPr>
            <a:spLocks/>
          </p:cNvSpPr>
          <p:nvPr/>
        </p:nvSpPr>
        <p:spPr bwMode="auto">
          <a:xfrm>
            <a:off x="4314825" y="3175000"/>
            <a:ext cx="9525" cy="7938"/>
          </a:xfrm>
          <a:custGeom>
            <a:avLst/>
            <a:gdLst>
              <a:gd name="T0" fmla="*/ 0 w 19"/>
              <a:gd name="T1" fmla="*/ 0 h 17"/>
              <a:gd name="T2" fmla="*/ 0 w 19"/>
              <a:gd name="T3" fmla="*/ 0 h 17"/>
              <a:gd name="T4" fmla="*/ 0 w 19"/>
              <a:gd name="T5" fmla="*/ 0 h 17"/>
              <a:gd name="T6" fmla="*/ 0 w 19"/>
              <a:gd name="T7" fmla="*/ 0 h 17"/>
              <a:gd name="T8" fmla="*/ 0 w 19"/>
              <a:gd name="T9" fmla="*/ 0 h 17"/>
              <a:gd name="T10" fmla="*/ 0 w 19"/>
              <a:gd name="T11" fmla="*/ 0 h 17"/>
              <a:gd name="T12" fmla="*/ 0 w 19"/>
              <a:gd name="T13" fmla="*/ 0 h 17"/>
              <a:gd name="T14" fmla="*/ 0 w 19"/>
              <a:gd name="T15" fmla="*/ 0 h 17"/>
              <a:gd name="T16" fmla="*/ 0 w 19"/>
              <a:gd name="T17" fmla="*/ 0 h 17"/>
              <a:gd name="T18" fmla="*/ 0 w 19"/>
              <a:gd name="T19" fmla="*/ 0 h 17"/>
              <a:gd name="T20" fmla="*/ 0 w 19"/>
              <a:gd name="T21" fmla="*/ 0 h 17"/>
              <a:gd name="T22" fmla="*/ 0 w 19"/>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17"/>
              <a:gd name="T38" fmla="*/ 19 w 19"/>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17">
                <a:moveTo>
                  <a:pt x="0" y="5"/>
                </a:moveTo>
                <a:lnTo>
                  <a:pt x="2" y="0"/>
                </a:lnTo>
                <a:lnTo>
                  <a:pt x="8" y="2"/>
                </a:lnTo>
                <a:lnTo>
                  <a:pt x="14" y="2"/>
                </a:lnTo>
                <a:lnTo>
                  <a:pt x="19" y="7"/>
                </a:lnTo>
                <a:lnTo>
                  <a:pt x="17" y="8"/>
                </a:lnTo>
                <a:lnTo>
                  <a:pt x="15" y="12"/>
                </a:lnTo>
                <a:lnTo>
                  <a:pt x="13" y="13"/>
                </a:lnTo>
                <a:lnTo>
                  <a:pt x="7" y="16"/>
                </a:lnTo>
                <a:lnTo>
                  <a:pt x="1" y="17"/>
                </a:lnTo>
                <a:lnTo>
                  <a:pt x="1" y="12"/>
                </a:lnTo>
                <a:lnTo>
                  <a:pt x="0" y="5"/>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0" name="Freeform 1736"/>
          <p:cNvSpPr>
            <a:spLocks/>
          </p:cNvSpPr>
          <p:nvPr/>
        </p:nvSpPr>
        <p:spPr bwMode="auto">
          <a:xfrm>
            <a:off x="4533900" y="3006725"/>
            <a:ext cx="3175" cy="7938"/>
          </a:xfrm>
          <a:custGeom>
            <a:avLst/>
            <a:gdLst>
              <a:gd name="T0" fmla="*/ 0 w 10"/>
              <a:gd name="T1" fmla="*/ 0 h 16"/>
              <a:gd name="T2" fmla="*/ 0 w 10"/>
              <a:gd name="T3" fmla="*/ 0 h 16"/>
              <a:gd name="T4" fmla="*/ 0 w 10"/>
              <a:gd name="T5" fmla="*/ 0 h 16"/>
              <a:gd name="T6" fmla="*/ 0 w 10"/>
              <a:gd name="T7" fmla="*/ 0 h 16"/>
              <a:gd name="T8" fmla="*/ 0 w 10"/>
              <a:gd name="T9" fmla="*/ 0 h 16"/>
              <a:gd name="T10" fmla="*/ 0 w 10"/>
              <a:gd name="T11" fmla="*/ 0 h 16"/>
              <a:gd name="T12" fmla="*/ 0 w 10"/>
              <a:gd name="T13" fmla="*/ 0 h 16"/>
              <a:gd name="T14" fmla="*/ 0 w 10"/>
              <a:gd name="T15" fmla="*/ 0 h 16"/>
              <a:gd name="T16" fmla="*/ 0 w 10"/>
              <a:gd name="T17" fmla="*/ 0 h 16"/>
              <a:gd name="T18" fmla="*/ 0 w 10"/>
              <a:gd name="T19" fmla="*/ 0 h 16"/>
              <a:gd name="T20" fmla="*/ 0 w 10"/>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6"/>
              <a:gd name="T35" fmla="*/ 10 w 10"/>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6">
                <a:moveTo>
                  <a:pt x="0" y="16"/>
                </a:moveTo>
                <a:lnTo>
                  <a:pt x="2" y="10"/>
                </a:lnTo>
                <a:lnTo>
                  <a:pt x="1" y="8"/>
                </a:lnTo>
                <a:lnTo>
                  <a:pt x="4" y="1"/>
                </a:lnTo>
                <a:lnTo>
                  <a:pt x="5" y="0"/>
                </a:lnTo>
                <a:lnTo>
                  <a:pt x="7" y="3"/>
                </a:lnTo>
                <a:lnTo>
                  <a:pt x="7" y="4"/>
                </a:lnTo>
                <a:lnTo>
                  <a:pt x="10" y="9"/>
                </a:lnTo>
                <a:lnTo>
                  <a:pt x="8" y="16"/>
                </a:lnTo>
                <a:lnTo>
                  <a:pt x="4" y="16"/>
                </a:lnTo>
                <a:lnTo>
                  <a:pt x="0" y="16"/>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1" name="Freeform 1737"/>
          <p:cNvSpPr>
            <a:spLocks/>
          </p:cNvSpPr>
          <p:nvPr/>
        </p:nvSpPr>
        <p:spPr bwMode="auto">
          <a:xfrm>
            <a:off x="4581525" y="4618038"/>
            <a:ext cx="223838" cy="325437"/>
          </a:xfrm>
          <a:custGeom>
            <a:avLst/>
            <a:gdLst>
              <a:gd name="T0" fmla="*/ 0 w 475"/>
              <a:gd name="T1" fmla="*/ 0 h 690"/>
              <a:gd name="T2" fmla="*/ 0 w 475"/>
              <a:gd name="T3" fmla="*/ 0 h 690"/>
              <a:gd name="T4" fmla="*/ 0 w 475"/>
              <a:gd name="T5" fmla="*/ 0 h 690"/>
              <a:gd name="T6" fmla="*/ 0 w 475"/>
              <a:gd name="T7" fmla="*/ 0 h 690"/>
              <a:gd name="T8" fmla="*/ 0 w 475"/>
              <a:gd name="T9" fmla="*/ 0 h 690"/>
              <a:gd name="T10" fmla="*/ 0 w 475"/>
              <a:gd name="T11" fmla="*/ 0 h 690"/>
              <a:gd name="T12" fmla="*/ 0 w 475"/>
              <a:gd name="T13" fmla="*/ 0 h 690"/>
              <a:gd name="T14" fmla="*/ 0 w 475"/>
              <a:gd name="T15" fmla="*/ 0 h 690"/>
              <a:gd name="T16" fmla="*/ 0 w 475"/>
              <a:gd name="T17" fmla="*/ 0 h 690"/>
              <a:gd name="T18" fmla="*/ 0 w 475"/>
              <a:gd name="T19" fmla="*/ 0 h 690"/>
              <a:gd name="T20" fmla="*/ 0 w 475"/>
              <a:gd name="T21" fmla="*/ 0 h 690"/>
              <a:gd name="T22" fmla="*/ 0 w 475"/>
              <a:gd name="T23" fmla="*/ 0 h 690"/>
              <a:gd name="T24" fmla="*/ 0 w 475"/>
              <a:gd name="T25" fmla="*/ 0 h 690"/>
              <a:gd name="T26" fmla="*/ 0 w 475"/>
              <a:gd name="T27" fmla="*/ 0 h 690"/>
              <a:gd name="T28" fmla="*/ 0 w 475"/>
              <a:gd name="T29" fmla="*/ 0 h 690"/>
              <a:gd name="T30" fmla="*/ 0 w 475"/>
              <a:gd name="T31" fmla="*/ 0 h 690"/>
              <a:gd name="T32" fmla="*/ 0 w 475"/>
              <a:gd name="T33" fmla="*/ 0 h 690"/>
              <a:gd name="T34" fmla="*/ 0 w 475"/>
              <a:gd name="T35" fmla="*/ 0 h 690"/>
              <a:gd name="T36" fmla="*/ 0 w 475"/>
              <a:gd name="T37" fmla="*/ 0 h 690"/>
              <a:gd name="T38" fmla="*/ 0 w 475"/>
              <a:gd name="T39" fmla="*/ 0 h 690"/>
              <a:gd name="T40" fmla="*/ 0 w 475"/>
              <a:gd name="T41" fmla="*/ 0 h 690"/>
              <a:gd name="T42" fmla="*/ 0 w 475"/>
              <a:gd name="T43" fmla="*/ 0 h 690"/>
              <a:gd name="T44" fmla="*/ 0 w 475"/>
              <a:gd name="T45" fmla="*/ 0 h 690"/>
              <a:gd name="T46" fmla="*/ 0 w 475"/>
              <a:gd name="T47" fmla="*/ 0 h 690"/>
              <a:gd name="T48" fmla="*/ 0 w 475"/>
              <a:gd name="T49" fmla="*/ 0 h 690"/>
              <a:gd name="T50" fmla="*/ 0 w 475"/>
              <a:gd name="T51" fmla="*/ 0 h 690"/>
              <a:gd name="T52" fmla="*/ 0 w 475"/>
              <a:gd name="T53" fmla="*/ 0 h 690"/>
              <a:gd name="T54" fmla="*/ 0 w 475"/>
              <a:gd name="T55" fmla="*/ 0 h 690"/>
              <a:gd name="T56" fmla="*/ 0 w 475"/>
              <a:gd name="T57" fmla="*/ 0 h 690"/>
              <a:gd name="T58" fmla="*/ 0 w 475"/>
              <a:gd name="T59" fmla="*/ 0 h 690"/>
              <a:gd name="T60" fmla="*/ 0 w 475"/>
              <a:gd name="T61" fmla="*/ 0 h 690"/>
              <a:gd name="T62" fmla="*/ 0 w 475"/>
              <a:gd name="T63" fmla="*/ 0 h 690"/>
              <a:gd name="T64" fmla="*/ 0 w 475"/>
              <a:gd name="T65" fmla="*/ 0 h 690"/>
              <a:gd name="T66" fmla="*/ 0 w 475"/>
              <a:gd name="T67" fmla="*/ 0 h 690"/>
              <a:gd name="T68" fmla="*/ 0 w 475"/>
              <a:gd name="T69" fmla="*/ 0 h 690"/>
              <a:gd name="T70" fmla="*/ 0 w 475"/>
              <a:gd name="T71" fmla="*/ 0 h 690"/>
              <a:gd name="T72" fmla="*/ 0 w 475"/>
              <a:gd name="T73" fmla="*/ 0 h 690"/>
              <a:gd name="T74" fmla="*/ 0 w 475"/>
              <a:gd name="T75" fmla="*/ 0 h 690"/>
              <a:gd name="T76" fmla="*/ 0 w 475"/>
              <a:gd name="T77" fmla="*/ 0 h 690"/>
              <a:gd name="T78" fmla="*/ 0 w 475"/>
              <a:gd name="T79" fmla="*/ 0 h 690"/>
              <a:gd name="T80" fmla="*/ 0 w 475"/>
              <a:gd name="T81" fmla="*/ 0 h 690"/>
              <a:gd name="T82" fmla="*/ 0 w 475"/>
              <a:gd name="T83" fmla="*/ 0 h 690"/>
              <a:gd name="T84" fmla="*/ 0 w 475"/>
              <a:gd name="T85" fmla="*/ 0 h 690"/>
              <a:gd name="T86" fmla="*/ 0 w 475"/>
              <a:gd name="T87" fmla="*/ 0 h 690"/>
              <a:gd name="T88" fmla="*/ 0 w 475"/>
              <a:gd name="T89" fmla="*/ 0 h 690"/>
              <a:gd name="T90" fmla="*/ 0 w 475"/>
              <a:gd name="T91" fmla="*/ 0 h 690"/>
              <a:gd name="T92" fmla="*/ 0 w 475"/>
              <a:gd name="T93" fmla="*/ 0 h 690"/>
              <a:gd name="T94" fmla="*/ 0 w 475"/>
              <a:gd name="T95" fmla="*/ 0 h 690"/>
              <a:gd name="T96" fmla="*/ 0 w 475"/>
              <a:gd name="T97" fmla="*/ 0 h 690"/>
              <a:gd name="T98" fmla="*/ 0 w 475"/>
              <a:gd name="T99" fmla="*/ 0 h 690"/>
              <a:gd name="T100" fmla="*/ 0 w 475"/>
              <a:gd name="T101" fmla="*/ 0 h 690"/>
              <a:gd name="T102" fmla="*/ 0 w 475"/>
              <a:gd name="T103" fmla="*/ 0 h 690"/>
              <a:gd name="T104" fmla="*/ 0 w 475"/>
              <a:gd name="T105" fmla="*/ 0 h 690"/>
              <a:gd name="T106" fmla="*/ 0 w 475"/>
              <a:gd name="T107" fmla="*/ 0 h 690"/>
              <a:gd name="T108" fmla="*/ 0 w 475"/>
              <a:gd name="T109" fmla="*/ 0 h 690"/>
              <a:gd name="T110" fmla="*/ 0 w 475"/>
              <a:gd name="T111" fmla="*/ 0 h 6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5"/>
              <a:gd name="T169" fmla="*/ 0 h 690"/>
              <a:gd name="T170" fmla="*/ 475 w 475"/>
              <a:gd name="T171" fmla="*/ 690 h 6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5" h="690">
                <a:moveTo>
                  <a:pt x="0" y="604"/>
                </a:moveTo>
                <a:lnTo>
                  <a:pt x="2" y="598"/>
                </a:lnTo>
                <a:lnTo>
                  <a:pt x="4" y="592"/>
                </a:lnTo>
                <a:lnTo>
                  <a:pt x="7" y="585"/>
                </a:lnTo>
                <a:lnTo>
                  <a:pt x="12" y="579"/>
                </a:lnTo>
                <a:lnTo>
                  <a:pt x="18" y="577"/>
                </a:lnTo>
                <a:lnTo>
                  <a:pt x="23" y="571"/>
                </a:lnTo>
                <a:lnTo>
                  <a:pt x="29" y="573"/>
                </a:lnTo>
                <a:lnTo>
                  <a:pt x="33" y="580"/>
                </a:lnTo>
                <a:lnTo>
                  <a:pt x="38" y="585"/>
                </a:lnTo>
                <a:lnTo>
                  <a:pt x="45" y="586"/>
                </a:lnTo>
                <a:lnTo>
                  <a:pt x="46" y="586"/>
                </a:lnTo>
                <a:lnTo>
                  <a:pt x="49" y="580"/>
                </a:lnTo>
                <a:lnTo>
                  <a:pt x="45" y="573"/>
                </a:lnTo>
                <a:lnTo>
                  <a:pt x="47" y="567"/>
                </a:lnTo>
                <a:lnTo>
                  <a:pt x="51" y="560"/>
                </a:lnTo>
                <a:lnTo>
                  <a:pt x="49" y="553"/>
                </a:lnTo>
                <a:lnTo>
                  <a:pt x="42" y="547"/>
                </a:lnTo>
                <a:lnTo>
                  <a:pt x="37" y="545"/>
                </a:lnTo>
                <a:lnTo>
                  <a:pt x="36" y="543"/>
                </a:lnTo>
                <a:lnTo>
                  <a:pt x="37" y="537"/>
                </a:lnTo>
                <a:lnTo>
                  <a:pt x="42" y="532"/>
                </a:lnTo>
                <a:lnTo>
                  <a:pt x="41" y="529"/>
                </a:lnTo>
                <a:lnTo>
                  <a:pt x="36" y="523"/>
                </a:lnTo>
                <a:lnTo>
                  <a:pt x="33" y="516"/>
                </a:lnTo>
                <a:lnTo>
                  <a:pt x="26" y="516"/>
                </a:lnTo>
                <a:lnTo>
                  <a:pt x="26" y="515"/>
                </a:lnTo>
                <a:lnTo>
                  <a:pt x="31" y="508"/>
                </a:lnTo>
                <a:lnTo>
                  <a:pt x="33" y="501"/>
                </a:lnTo>
                <a:lnTo>
                  <a:pt x="32" y="498"/>
                </a:lnTo>
                <a:lnTo>
                  <a:pt x="30" y="491"/>
                </a:lnTo>
                <a:lnTo>
                  <a:pt x="30" y="484"/>
                </a:lnTo>
                <a:lnTo>
                  <a:pt x="28" y="477"/>
                </a:lnTo>
                <a:lnTo>
                  <a:pt x="34" y="479"/>
                </a:lnTo>
                <a:lnTo>
                  <a:pt x="41" y="482"/>
                </a:lnTo>
                <a:lnTo>
                  <a:pt x="46" y="479"/>
                </a:lnTo>
                <a:lnTo>
                  <a:pt x="54" y="477"/>
                </a:lnTo>
                <a:lnTo>
                  <a:pt x="58" y="484"/>
                </a:lnTo>
                <a:lnTo>
                  <a:pt x="85" y="477"/>
                </a:lnTo>
                <a:lnTo>
                  <a:pt x="85" y="476"/>
                </a:lnTo>
                <a:lnTo>
                  <a:pt x="86" y="468"/>
                </a:lnTo>
                <a:lnTo>
                  <a:pt x="87" y="463"/>
                </a:lnTo>
                <a:lnTo>
                  <a:pt x="85" y="456"/>
                </a:lnTo>
                <a:lnTo>
                  <a:pt x="83" y="449"/>
                </a:lnTo>
                <a:lnTo>
                  <a:pt x="84" y="442"/>
                </a:lnTo>
                <a:lnTo>
                  <a:pt x="90" y="440"/>
                </a:lnTo>
                <a:lnTo>
                  <a:pt x="96" y="438"/>
                </a:lnTo>
                <a:lnTo>
                  <a:pt x="102" y="442"/>
                </a:lnTo>
                <a:lnTo>
                  <a:pt x="107" y="446"/>
                </a:lnTo>
                <a:lnTo>
                  <a:pt x="109" y="452"/>
                </a:lnTo>
                <a:lnTo>
                  <a:pt x="112" y="459"/>
                </a:lnTo>
                <a:lnTo>
                  <a:pt x="113" y="460"/>
                </a:lnTo>
                <a:lnTo>
                  <a:pt x="117" y="467"/>
                </a:lnTo>
                <a:lnTo>
                  <a:pt x="120" y="474"/>
                </a:lnTo>
                <a:lnTo>
                  <a:pt x="118" y="481"/>
                </a:lnTo>
                <a:lnTo>
                  <a:pt x="123" y="479"/>
                </a:lnTo>
                <a:lnTo>
                  <a:pt x="129" y="481"/>
                </a:lnTo>
                <a:lnTo>
                  <a:pt x="135" y="482"/>
                </a:lnTo>
                <a:lnTo>
                  <a:pt x="142" y="484"/>
                </a:lnTo>
                <a:lnTo>
                  <a:pt x="148" y="485"/>
                </a:lnTo>
                <a:lnTo>
                  <a:pt x="153" y="480"/>
                </a:lnTo>
                <a:lnTo>
                  <a:pt x="159" y="473"/>
                </a:lnTo>
                <a:lnTo>
                  <a:pt x="159" y="472"/>
                </a:lnTo>
                <a:lnTo>
                  <a:pt x="164" y="465"/>
                </a:lnTo>
                <a:lnTo>
                  <a:pt x="166" y="459"/>
                </a:lnTo>
                <a:lnTo>
                  <a:pt x="170" y="465"/>
                </a:lnTo>
                <a:lnTo>
                  <a:pt x="172" y="472"/>
                </a:lnTo>
                <a:lnTo>
                  <a:pt x="175" y="477"/>
                </a:lnTo>
                <a:lnTo>
                  <a:pt x="175" y="484"/>
                </a:lnTo>
                <a:lnTo>
                  <a:pt x="176" y="490"/>
                </a:lnTo>
                <a:lnTo>
                  <a:pt x="183" y="491"/>
                </a:lnTo>
                <a:lnTo>
                  <a:pt x="188" y="490"/>
                </a:lnTo>
                <a:lnTo>
                  <a:pt x="191" y="482"/>
                </a:lnTo>
                <a:lnTo>
                  <a:pt x="195" y="476"/>
                </a:lnTo>
                <a:lnTo>
                  <a:pt x="192" y="468"/>
                </a:lnTo>
                <a:lnTo>
                  <a:pt x="197" y="463"/>
                </a:lnTo>
                <a:lnTo>
                  <a:pt x="198" y="456"/>
                </a:lnTo>
                <a:lnTo>
                  <a:pt x="198" y="448"/>
                </a:lnTo>
                <a:lnTo>
                  <a:pt x="205" y="446"/>
                </a:lnTo>
                <a:lnTo>
                  <a:pt x="208" y="441"/>
                </a:lnTo>
                <a:lnTo>
                  <a:pt x="208" y="434"/>
                </a:lnTo>
                <a:lnTo>
                  <a:pt x="211" y="427"/>
                </a:lnTo>
                <a:lnTo>
                  <a:pt x="206" y="420"/>
                </a:lnTo>
                <a:lnTo>
                  <a:pt x="212" y="416"/>
                </a:lnTo>
                <a:lnTo>
                  <a:pt x="211" y="409"/>
                </a:lnTo>
                <a:lnTo>
                  <a:pt x="213" y="402"/>
                </a:lnTo>
                <a:lnTo>
                  <a:pt x="211" y="395"/>
                </a:lnTo>
                <a:lnTo>
                  <a:pt x="212" y="390"/>
                </a:lnTo>
                <a:lnTo>
                  <a:pt x="210" y="382"/>
                </a:lnTo>
                <a:lnTo>
                  <a:pt x="208" y="376"/>
                </a:lnTo>
                <a:lnTo>
                  <a:pt x="208" y="369"/>
                </a:lnTo>
                <a:lnTo>
                  <a:pt x="211" y="363"/>
                </a:lnTo>
                <a:lnTo>
                  <a:pt x="211" y="355"/>
                </a:lnTo>
                <a:lnTo>
                  <a:pt x="213" y="348"/>
                </a:lnTo>
                <a:lnTo>
                  <a:pt x="214" y="343"/>
                </a:lnTo>
                <a:lnTo>
                  <a:pt x="211" y="336"/>
                </a:lnTo>
                <a:lnTo>
                  <a:pt x="205" y="330"/>
                </a:lnTo>
                <a:lnTo>
                  <a:pt x="198" y="329"/>
                </a:lnTo>
                <a:lnTo>
                  <a:pt x="192" y="329"/>
                </a:lnTo>
                <a:lnTo>
                  <a:pt x="191" y="321"/>
                </a:lnTo>
                <a:lnTo>
                  <a:pt x="187" y="314"/>
                </a:lnTo>
                <a:lnTo>
                  <a:pt x="182" y="314"/>
                </a:lnTo>
                <a:lnTo>
                  <a:pt x="176" y="314"/>
                </a:lnTo>
                <a:lnTo>
                  <a:pt x="172" y="307"/>
                </a:lnTo>
                <a:lnTo>
                  <a:pt x="176" y="301"/>
                </a:lnTo>
                <a:lnTo>
                  <a:pt x="177" y="294"/>
                </a:lnTo>
                <a:lnTo>
                  <a:pt x="179" y="291"/>
                </a:lnTo>
                <a:lnTo>
                  <a:pt x="176" y="285"/>
                </a:lnTo>
                <a:lnTo>
                  <a:pt x="175" y="278"/>
                </a:lnTo>
                <a:lnTo>
                  <a:pt x="177" y="271"/>
                </a:lnTo>
                <a:lnTo>
                  <a:pt x="180" y="264"/>
                </a:lnTo>
                <a:lnTo>
                  <a:pt x="187" y="257"/>
                </a:lnTo>
                <a:lnTo>
                  <a:pt x="187" y="251"/>
                </a:lnTo>
                <a:lnTo>
                  <a:pt x="193" y="250"/>
                </a:lnTo>
                <a:lnTo>
                  <a:pt x="200" y="248"/>
                </a:lnTo>
                <a:lnTo>
                  <a:pt x="204" y="242"/>
                </a:lnTo>
                <a:lnTo>
                  <a:pt x="204" y="240"/>
                </a:lnTo>
                <a:lnTo>
                  <a:pt x="207" y="233"/>
                </a:lnTo>
                <a:lnTo>
                  <a:pt x="211" y="226"/>
                </a:lnTo>
                <a:lnTo>
                  <a:pt x="210" y="219"/>
                </a:lnTo>
                <a:lnTo>
                  <a:pt x="207" y="213"/>
                </a:lnTo>
                <a:lnTo>
                  <a:pt x="201" y="206"/>
                </a:lnTo>
                <a:lnTo>
                  <a:pt x="200" y="199"/>
                </a:lnTo>
                <a:lnTo>
                  <a:pt x="200" y="192"/>
                </a:lnTo>
                <a:lnTo>
                  <a:pt x="196" y="186"/>
                </a:lnTo>
                <a:lnTo>
                  <a:pt x="190" y="183"/>
                </a:lnTo>
                <a:lnTo>
                  <a:pt x="188" y="183"/>
                </a:lnTo>
                <a:lnTo>
                  <a:pt x="177" y="181"/>
                </a:lnTo>
                <a:lnTo>
                  <a:pt x="171" y="180"/>
                </a:lnTo>
                <a:lnTo>
                  <a:pt x="164" y="184"/>
                </a:lnTo>
                <a:lnTo>
                  <a:pt x="158" y="188"/>
                </a:lnTo>
                <a:lnTo>
                  <a:pt x="152" y="192"/>
                </a:lnTo>
                <a:lnTo>
                  <a:pt x="147" y="191"/>
                </a:lnTo>
                <a:lnTo>
                  <a:pt x="140" y="194"/>
                </a:lnTo>
                <a:lnTo>
                  <a:pt x="133" y="197"/>
                </a:lnTo>
                <a:lnTo>
                  <a:pt x="130" y="197"/>
                </a:lnTo>
                <a:lnTo>
                  <a:pt x="132" y="191"/>
                </a:lnTo>
                <a:lnTo>
                  <a:pt x="133" y="184"/>
                </a:lnTo>
                <a:lnTo>
                  <a:pt x="132" y="178"/>
                </a:lnTo>
                <a:lnTo>
                  <a:pt x="128" y="172"/>
                </a:lnTo>
                <a:lnTo>
                  <a:pt x="128" y="158"/>
                </a:lnTo>
                <a:lnTo>
                  <a:pt x="130" y="151"/>
                </a:lnTo>
                <a:lnTo>
                  <a:pt x="130" y="150"/>
                </a:lnTo>
                <a:lnTo>
                  <a:pt x="129" y="143"/>
                </a:lnTo>
                <a:lnTo>
                  <a:pt x="131" y="136"/>
                </a:lnTo>
                <a:lnTo>
                  <a:pt x="136" y="129"/>
                </a:lnTo>
                <a:lnTo>
                  <a:pt x="136" y="122"/>
                </a:lnTo>
                <a:lnTo>
                  <a:pt x="143" y="122"/>
                </a:lnTo>
                <a:lnTo>
                  <a:pt x="148" y="122"/>
                </a:lnTo>
                <a:lnTo>
                  <a:pt x="206" y="122"/>
                </a:lnTo>
                <a:lnTo>
                  <a:pt x="211" y="124"/>
                </a:lnTo>
                <a:lnTo>
                  <a:pt x="217" y="119"/>
                </a:lnTo>
                <a:lnTo>
                  <a:pt x="223" y="126"/>
                </a:lnTo>
                <a:lnTo>
                  <a:pt x="230" y="128"/>
                </a:lnTo>
                <a:lnTo>
                  <a:pt x="236" y="127"/>
                </a:lnTo>
                <a:lnTo>
                  <a:pt x="238" y="134"/>
                </a:lnTo>
                <a:lnTo>
                  <a:pt x="244" y="134"/>
                </a:lnTo>
                <a:lnTo>
                  <a:pt x="245" y="134"/>
                </a:lnTo>
                <a:lnTo>
                  <a:pt x="250" y="137"/>
                </a:lnTo>
                <a:lnTo>
                  <a:pt x="256" y="134"/>
                </a:lnTo>
                <a:lnTo>
                  <a:pt x="257" y="133"/>
                </a:lnTo>
                <a:lnTo>
                  <a:pt x="263" y="136"/>
                </a:lnTo>
                <a:lnTo>
                  <a:pt x="269" y="140"/>
                </a:lnTo>
                <a:lnTo>
                  <a:pt x="275" y="137"/>
                </a:lnTo>
                <a:lnTo>
                  <a:pt x="281" y="140"/>
                </a:lnTo>
                <a:lnTo>
                  <a:pt x="287" y="141"/>
                </a:lnTo>
                <a:lnTo>
                  <a:pt x="294" y="144"/>
                </a:lnTo>
                <a:lnTo>
                  <a:pt x="300" y="149"/>
                </a:lnTo>
                <a:lnTo>
                  <a:pt x="306" y="153"/>
                </a:lnTo>
                <a:lnTo>
                  <a:pt x="310" y="160"/>
                </a:lnTo>
                <a:lnTo>
                  <a:pt x="312" y="162"/>
                </a:lnTo>
                <a:lnTo>
                  <a:pt x="313" y="160"/>
                </a:lnTo>
                <a:lnTo>
                  <a:pt x="317" y="153"/>
                </a:lnTo>
                <a:lnTo>
                  <a:pt x="316" y="146"/>
                </a:lnTo>
                <a:lnTo>
                  <a:pt x="314" y="140"/>
                </a:lnTo>
                <a:lnTo>
                  <a:pt x="312" y="133"/>
                </a:lnTo>
                <a:lnTo>
                  <a:pt x="313" y="126"/>
                </a:lnTo>
                <a:lnTo>
                  <a:pt x="315" y="119"/>
                </a:lnTo>
                <a:lnTo>
                  <a:pt x="321" y="118"/>
                </a:lnTo>
                <a:lnTo>
                  <a:pt x="323" y="113"/>
                </a:lnTo>
                <a:lnTo>
                  <a:pt x="326" y="106"/>
                </a:lnTo>
                <a:lnTo>
                  <a:pt x="328" y="100"/>
                </a:lnTo>
                <a:lnTo>
                  <a:pt x="331" y="93"/>
                </a:lnTo>
                <a:lnTo>
                  <a:pt x="333" y="85"/>
                </a:lnTo>
                <a:lnTo>
                  <a:pt x="336" y="79"/>
                </a:lnTo>
                <a:lnTo>
                  <a:pt x="338" y="73"/>
                </a:lnTo>
                <a:lnTo>
                  <a:pt x="339" y="65"/>
                </a:lnTo>
                <a:lnTo>
                  <a:pt x="337" y="59"/>
                </a:lnTo>
                <a:lnTo>
                  <a:pt x="340" y="52"/>
                </a:lnTo>
                <a:lnTo>
                  <a:pt x="338" y="45"/>
                </a:lnTo>
                <a:lnTo>
                  <a:pt x="340" y="39"/>
                </a:lnTo>
                <a:lnTo>
                  <a:pt x="343" y="31"/>
                </a:lnTo>
                <a:lnTo>
                  <a:pt x="343" y="24"/>
                </a:lnTo>
                <a:lnTo>
                  <a:pt x="344" y="22"/>
                </a:lnTo>
                <a:lnTo>
                  <a:pt x="349" y="15"/>
                </a:lnTo>
                <a:lnTo>
                  <a:pt x="355" y="14"/>
                </a:lnTo>
                <a:lnTo>
                  <a:pt x="361" y="15"/>
                </a:lnTo>
                <a:lnTo>
                  <a:pt x="367" y="13"/>
                </a:lnTo>
                <a:lnTo>
                  <a:pt x="372" y="14"/>
                </a:lnTo>
                <a:lnTo>
                  <a:pt x="379" y="11"/>
                </a:lnTo>
                <a:lnTo>
                  <a:pt x="385" y="11"/>
                </a:lnTo>
                <a:lnTo>
                  <a:pt x="391" y="8"/>
                </a:lnTo>
                <a:lnTo>
                  <a:pt x="397" y="3"/>
                </a:lnTo>
                <a:lnTo>
                  <a:pt x="401" y="0"/>
                </a:lnTo>
                <a:lnTo>
                  <a:pt x="407" y="5"/>
                </a:lnTo>
                <a:lnTo>
                  <a:pt x="414" y="6"/>
                </a:lnTo>
                <a:lnTo>
                  <a:pt x="420" y="8"/>
                </a:lnTo>
                <a:lnTo>
                  <a:pt x="426" y="14"/>
                </a:lnTo>
                <a:lnTo>
                  <a:pt x="432" y="13"/>
                </a:lnTo>
                <a:lnTo>
                  <a:pt x="439" y="12"/>
                </a:lnTo>
                <a:lnTo>
                  <a:pt x="445" y="14"/>
                </a:lnTo>
                <a:lnTo>
                  <a:pt x="450" y="14"/>
                </a:lnTo>
                <a:lnTo>
                  <a:pt x="456" y="9"/>
                </a:lnTo>
                <a:lnTo>
                  <a:pt x="462" y="8"/>
                </a:lnTo>
                <a:lnTo>
                  <a:pt x="469" y="12"/>
                </a:lnTo>
                <a:lnTo>
                  <a:pt x="474" y="19"/>
                </a:lnTo>
                <a:lnTo>
                  <a:pt x="474" y="25"/>
                </a:lnTo>
                <a:lnTo>
                  <a:pt x="475" y="32"/>
                </a:lnTo>
                <a:lnTo>
                  <a:pt x="475" y="39"/>
                </a:lnTo>
                <a:lnTo>
                  <a:pt x="473" y="46"/>
                </a:lnTo>
                <a:lnTo>
                  <a:pt x="469" y="51"/>
                </a:lnTo>
                <a:lnTo>
                  <a:pt x="467" y="53"/>
                </a:lnTo>
                <a:lnTo>
                  <a:pt x="465" y="61"/>
                </a:lnTo>
                <a:lnTo>
                  <a:pt x="462" y="68"/>
                </a:lnTo>
                <a:lnTo>
                  <a:pt x="460" y="75"/>
                </a:lnTo>
                <a:lnTo>
                  <a:pt x="459" y="78"/>
                </a:lnTo>
                <a:lnTo>
                  <a:pt x="457" y="85"/>
                </a:lnTo>
                <a:lnTo>
                  <a:pt x="456" y="87"/>
                </a:lnTo>
                <a:lnTo>
                  <a:pt x="450" y="94"/>
                </a:lnTo>
                <a:lnTo>
                  <a:pt x="450" y="95"/>
                </a:lnTo>
                <a:lnTo>
                  <a:pt x="449" y="102"/>
                </a:lnTo>
                <a:lnTo>
                  <a:pt x="446" y="109"/>
                </a:lnTo>
                <a:lnTo>
                  <a:pt x="442" y="114"/>
                </a:lnTo>
                <a:lnTo>
                  <a:pt x="441" y="122"/>
                </a:lnTo>
                <a:lnTo>
                  <a:pt x="440" y="128"/>
                </a:lnTo>
                <a:lnTo>
                  <a:pt x="440" y="135"/>
                </a:lnTo>
                <a:lnTo>
                  <a:pt x="441" y="138"/>
                </a:lnTo>
                <a:lnTo>
                  <a:pt x="439" y="145"/>
                </a:lnTo>
                <a:lnTo>
                  <a:pt x="439" y="152"/>
                </a:lnTo>
                <a:lnTo>
                  <a:pt x="440" y="160"/>
                </a:lnTo>
                <a:lnTo>
                  <a:pt x="440" y="166"/>
                </a:lnTo>
                <a:lnTo>
                  <a:pt x="439" y="173"/>
                </a:lnTo>
                <a:lnTo>
                  <a:pt x="437" y="180"/>
                </a:lnTo>
                <a:lnTo>
                  <a:pt x="434" y="186"/>
                </a:lnTo>
                <a:lnTo>
                  <a:pt x="433" y="192"/>
                </a:lnTo>
                <a:lnTo>
                  <a:pt x="433" y="193"/>
                </a:lnTo>
                <a:lnTo>
                  <a:pt x="432" y="197"/>
                </a:lnTo>
                <a:lnTo>
                  <a:pt x="430" y="204"/>
                </a:lnTo>
                <a:lnTo>
                  <a:pt x="427" y="210"/>
                </a:lnTo>
                <a:lnTo>
                  <a:pt x="427" y="219"/>
                </a:lnTo>
                <a:lnTo>
                  <a:pt x="428" y="226"/>
                </a:lnTo>
                <a:lnTo>
                  <a:pt x="429" y="230"/>
                </a:lnTo>
                <a:lnTo>
                  <a:pt x="428" y="237"/>
                </a:lnTo>
                <a:lnTo>
                  <a:pt x="428" y="243"/>
                </a:lnTo>
                <a:lnTo>
                  <a:pt x="430" y="251"/>
                </a:lnTo>
                <a:lnTo>
                  <a:pt x="432" y="257"/>
                </a:lnTo>
                <a:lnTo>
                  <a:pt x="431" y="264"/>
                </a:lnTo>
                <a:lnTo>
                  <a:pt x="431" y="265"/>
                </a:lnTo>
                <a:lnTo>
                  <a:pt x="427" y="272"/>
                </a:lnTo>
                <a:lnTo>
                  <a:pt x="423" y="279"/>
                </a:lnTo>
                <a:lnTo>
                  <a:pt x="422" y="286"/>
                </a:lnTo>
                <a:lnTo>
                  <a:pt x="420" y="293"/>
                </a:lnTo>
                <a:lnTo>
                  <a:pt x="420" y="294"/>
                </a:lnTo>
                <a:lnTo>
                  <a:pt x="418" y="301"/>
                </a:lnTo>
                <a:lnTo>
                  <a:pt x="416" y="307"/>
                </a:lnTo>
                <a:lnTo>
                  <a:pt x="416" y="313"/>
                </a:lnTo>
                <a:lnTo>
                  <a:pt x="418" y="319"/>
                </a:lnTo>
                <a:lnTo>
                  <a:pt x="418" y="326"/>
                </a:lnTo>
                <a:lnTo>
                  <a:pt x="418" y="333"/>
                </a:lnTo>
                <a:lnTo>
                  <a:pt x="416" y="336"/>
                </a:lnTo>
                <a:lnTo>
                  <a:pt x="414" y="343"/>
                </a:lnTo>
                <a:lnTo>
                  <a:pt x="410" y="348"/>
                </a:lnTo>
                <a:lnTo>
                  <a:pt x="406" y="353"/>
                </a:lnTo>
                <a:lnTo>
                  <a:pt x="402" y="361"/>
                </a:lnTo>
                <a:lnTo>
                  <a:pt x="397" y="368"/>
                </a:lnTo>
                <a:lnTo>
                  <a:pt x="391" y="374"/>
                </a:lnTo>
                <a:lnTo>
                  <a:pt x="385" y="376"/>
                </a:lnTo>
                <a:lnTo>
                  <a:pt x="379" y="378"/>
                </a:lnTo>
                <a:lnTo>
                  <a:pt x="372" y="383"/>
                </a:lnTo>
                <a:lnTo>
                  <a:pt x="367" y="387"/>
                </a:lnTo>
                <a:lnTo>
                  <a:pt x="361" y="395"/>
                </a:lnTo>
                <a:lnTo>
                  <a:pt x="357" y="402"/>
                </a:lnTo>
                <a:lnTo>
                  <a:pt x="355" y="408"/>
                </a:lnTo>
                <a:lnTo>
                  <a:pt x="352" y="415"/>
                </a:lnTo>
                <a:lnTo>
                  <a:pt x="351" y="419"/>
                </a:lnTo>
                <a:lnTo>
                  <a:pt x="347" y="426"/>
                </a:lnTo>
                <a:lnTo>
                  <a:pt x="345" y="433"/>
                </a:lnTo>
                <a:lnTo>
                  <a:pt x="341" y="440"/>
                </a:lnTo>
                <a:lnTo>
                  <a:pt x="341" y="441"/>
                </a:lnTo>
                <a:lnTo>
                  <a:pt x="336" y="448"/>
                </a:lnTo>
                <a:lnTo>
                  <a:pt x="331" y="455"/>
                </a:lnTo>
                <a:lnTo>
                  <a:pt x="325" y="459"/>
                </a:lnTo>
                <a:lnTo>
                  <a:pt x="321" y="466"/>
                </a:lnTo>
                <a:lnTo>
                  <a:pt x="320" y="473"/>
                </a:lnTo>
                <a:lnTo>
                  <a:pt x="320" y="480"/>
                </a:lnTo>
                <a:lnTo>
                  <a:pt x="321" y="487"/>
                </a:lnTo>
                <a:lnTo>
                  <a:pt x="322" y="493"/>
                </a:lnTo>
                <a:lnTo>
                  <a:pt x="323" y="501"/>
                </a:lnTo>
                <a:lnTo>
                  <a:pt x="322" y="507"/>
                </a:lnTo>
                <a:lnTo>
                  <a:pt x="321" y="514"/>
                </a:lnTo>
                <a:lnTo>
                  <a:pt x="320" y="521"/>
                </a:lnTo>
                <a:lnTo>
                  <a:pt x="320" y="525"/>
                </a:lnTo>
                <a:lnTo>
                  <a:pt x="321" y="533"/>
                </a:lnTo>
                <a:lnTo>
                  <a:pt x="320" y="535"/>
                </a:lnTo>
                <a:lnTo>
                  <a:pt x="320" y="543"/>
                </a:lnTo>
                <a:lnTo>
                  <a:pt x="321" y="546"/>
                </a:lnTo>
                <a:lnTo>
                  <a:pt x="321" y="552"/>
                </a:lnTo>
                <a:lnTo>
                  <a:pt x="322" y="560"/>
                </a:lnTo>
                <a:lnTo>
                  <a:pt x="317" y="567"/>
                </a:lnTo>
                <a:lnTo>
                  <a:pt x="315" y="572"/>
                </a:lnTo>
                <a:lnTo>
                  <a:pt x="310" y="579"/>
                </a:lnTo>
                <a:lnTo>
                  <a:pt x="309" y="586"/>
                </a:lnTo>
                <a:lnTo>
                  <a:pt x="306" y="593"/>
                </a:lnTo>
                <a:lnTo>
                  <a:pt x="303" y="600"/>
                </a:lnTo>
                <a:lnTo>
                  <a:pt x="301" y="605"/>
                </a:lnTo>
                <a:lnTo>
                  <a:pt x="295" y="608"/>
                </a:lnTo>
                <a:lnTo>
                  <a:pt x="288" y="609"/>
                </a:lnTo>
                <a:lnTo>
                  <a:pt x="282" y="612"/>
                </a:lnTo>
                <a:lnTo>
                  <a:pt x="277" y="617"/>
                </a:lnTo>
                <a:lnTo>
                  <a:pt x="275" y="622"/>
                </a:lnTo>
                <a:lnTo>
                  <a:pt x="274" y="629"/>
                </a:lnTo>
                <a:lnTo>
                  <a:pt x="268" y="632"/>
                </a:lnTo>
                <a:lnTo>
                  <a:pt x="266" y="632"/>
                </a:lnTo>
                <a:lnTo>
                  <a:pt x="262" y="633"/>
                </a:lnTo>
                <a:lnTo>
                  <a:pt x="262" y="634"/>
                </a:lnTo>
                <a:lnTo>
                  <a:pt x="260" y="635"/>
                </a:lnTo>
                <a:lnTo>
                  <a:pt x="254" y="642"/>
                </a:lnTo>
                <a:lnTo>
                  <a:pt x="254" y="643"/>
                </a:lnTo>
                <a:lnTo>
                  <a:pt x="250" y="650"/>
                </a:lnTo>
                <a:lnTo>
                  <a:pt x="245" y="654"/>
                </a:lnTo>
                <a:lnTo>
                  <a:pt x="244" y="656"/>
                </a:lnTo>
                <a:lnTo>
                  <a:pt x="239" y="662"/>
                </a:lnTo>
                <a:lnTo>
                  <a:pt x="236" y="670"/>
                </a:lnTo>
                <a:lnTo>
                  <a:pt x="231" y="676"/>
                </a:lnTo>
                <a:lnTo>
                  <a:pt x="223" y="681"/>
                </a:lnTo>
                <a:lnTo>
                  <a:pt x="218" y="680"/>
                </a:lnTo>
                <a:lnTo>
                  <a:pt x="212" y="676"/>
                </a:lnTo>
                <a:lnTo>
                  <a:pt x="208" y="680"/>
                </a:lnTo>
                <a:lnTo>
                  <a:pt x="208" y="666"/>
                </a:lnTo>
                <a:lnTo>
                  <a:pt x="206" y="659"/>
                </a:lnTo>
                <a:lnTo>
                  <a:pt x="205" y="653"/>
                </a:lnTo>
                <a:lnTo>
                  <a:pt x="208" y="650"/>
                </a:lnTo>
                <a:lnTo>
                  <a:pt x="212" y="643"/>
                </a:lnTo>
                <a:lnTo>
                  <a:pt x="207" y="637"/>
                </a:lnTo>
                <a:lnTo>
                  <a:pt x="201" y="634"/>
                </a:lnTo>
                <a:lnTo>
                  <a:pt x="195" y="638"/>
                </a:lnTo>
                <a:lnTo>
                  <a:pt x="188" y="641"/>
                </a:lnTo>
                <a:lnTo>
                  <a:pt x="183" y="643"/>
                </a:lnTo>
                <a:lnTo>
                  <a:pt x="177" y="649"/>
                </a:lnTo>
                <a:lnTo>
                  <a:pt x="176" y="649"/>
                </a:lnTo>
                <a:lnTo>
                  <a:pt x="168" y="643"/>
                </a:lnTo>
                <a:lnTo>
                  <a:pt x="164" y="650"/>
                </a:lnTo>
                <a:lnTo>
                  <a:pt x="163" y="656"/>
                </a:lnTo>
                <a:lnTo>
                  <a:pt x="163" y="662"/>
                </a:lnTo>
                <a:lnTo>
                  <a:pt x="157" y="668"/>
                </a:lnTo>
                <a:lnTo>
                  <a:pt x="155" y="672"/>
                </a:lnTo>
                <a:lnTo>
                  <a:pt x="149" y="675"/>
                </a:lnTo>
                <a:lnTo>
                  <a:pt x="144" y="680"/>
                </a:lnTo>
                <a:lnTo>
                  <a:pt x="143" y="673"/>
                </a:lnTo>
                <a:lnTo>
                  <a:pt x="135" y="668"/>
                </a:lnTo>
                <a:lnTo>
                  <a:pt x="129" y="662"/>
                </a:lnTo>
                <a:lnTo>
                  <a:pt x="127" y="656"/>
                </a:lnTo>
                <a:lnTo>
                  <a:pt x="124" y="659"/>
                </a:lnTo>
                <a:lnTo>
                  <a:pt x="118" y="653"/>
                </a:lnTo>
                <a:lnTo>
                  <a:pt x="113" y="646"/>
                </a:lnTo>
                <a:lnTo>
                  <a:pt x="112" y="644"/>
                </a:lnTo>
                <a:lnTo>
                  <a:pt x="105" y="641"/>
                </a:lnTo>
                <a:lnTo>
                  <a:pt x="104" y="641"/>
                </a:lnTo>
                <a:lnTo>
                  <a:pt x="99" y="646"/>
                </a:lnTo>
                <a:lnTo>
                  <a:pt x="96" y="653"/>
                </a:lnTo>
                <a:lnTo>
                  <a:pt x="95" y="654"/>
                </a:lnTo>
                <a:lnTo>
                  <a:pt x="89" y="656"/>
                </a:lnTo>
                <a:lnTo>
                  <a:pt x="83" y="658"/>
                </a:lnTo>
                <a:lnTo>
                  <a:pt x="78" y="664"/>
                </a:lnTo>
                <a:lnTo>
                  <a:pt x="76" y="670"/>
                </a:lnTo>
                <a:lnTo>
                  <a:pt x="72" y="673"/>
                </a:lnTo>
                <a:lnTo>
                  <a:pt x="66" y="675"/>
                </a:lnTo>
                <a:lnTo>
                  <a:pt x="64" y="682"/>
                </a:lnTo>
                <a:lnTo>
                  <a:pt x="58" y="689"/>
                </a:lnTo>
                <a:lnTo>
                  <a:pt x="57" y="690"/>
                </a:lnTo>
                <a:lnTo>
                  <a:pt x="54" y="689"/>
                </a:lnTo>
                <a:lnTo>
                  <a:pt x="53" y="685"/>
                </a:lnTo>
                <a:lnTo>
                  <a:pt x="48" y="680"/>
                </a:lnTo>
                <a:lnTo>
                  <a:pt x="43" y="673"/>
                </a:lnTo>
                <a:lnTo>
                  <a:pt x="43" y="666"/>
                </a:lnTo>
                <a:lnTo>
                  <a:pt x="41" y="659"/>
                </a:lnTo>
                <a:lnTo>
                  <a:pt x="41" y="652"/>
                </a:lnTo>
                <a:lnTo>
                  <a:pt x="35" y="645"/>
                </a:lnTo>
                <a:lnTo>
                  <a:pt x="33" y="642"/>
                </a:lnTo>
                <a:lnTo>
                  <a:pt x="27" y="636"/>
                </a:lnTo>
                <a:lnTo>
                  <a:pt x="21" y="629"/>
                </a:lnTo>
                <a:lnTo>
                  <a:pt x="14" y="622"/>
                </a:lnTo>
                <a:lnTo>
                  <a:pt x="12" y="616"/>
                </a:lnTo>
                <a:lnTo>
                  <a:pt x="6" y="610"/>
                </a:lnTo>
                <a:lnTo>
                  <a:pt x="0" y="604"/>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2" name="Freeform 1738"/>
          <p:cNvSpPr>
            <a:spLocks/>
          </p:cNvSpPr>
          <p:nvPr/>
        </p:nvSpPr>
        <p:spPr bwMode="auto">
          <a:xfrm>
            <a:off x="4776788" y="3143250"/>
            <a:ext cx="52387" cy="61913"/>
          </a:xfrm>
          <a:custGeom>
            <a:avLst/>
            <a:gdLst>
              <a:gd name="T0" fmla="*/ 0 w 110"/>
              <a:gd name="T1" fmla="*/ 0 h 130"/>
              <a:gd name="T2" fmla="*/ 0 w 110"/>
              <a:gd name="T3" fmla="*/ 0 h 130"/>
              <a:gd name="T4" fmla="*/ 0 w 110"/>
              <a:gd name="T5" fmla="*/ 0 h 130"/>
              <a:gd name="T6" fmla="*/ 0 w 110"/>
              <a:gd name="T7" fmla="*/ 0 h 130"/>
              <a:gd name="T8" fmla="*/ 0 w 110"/>
              <a:gd name="T9" fmla="*/ 0 h 130"/>
              <a:gd name="T10" fmla="*/ 0 w 110"/>
              <a:gd name="T11" fmla="*/ 0 h 130"/>
              <a:gd name="T12" fmla="*/ 0 w 110"/>
              <a:gd name="T13" fmla="*/ 0 h 130"/>
              <a:gd name="T14" fmla="*/ 0 w 110"/>
              <a:gd name="T15" fmla="*/ 0 h 130"/>
              <a:gd name="T16" fmla="*/ 0 w 110"/>
              <a:gd name="T17" fmla="*/ 0 h 130"/>
              <a:gd name="T18" fmla="*/ 0 w 110"/>
              <a:gd name="T19" fmla="*/ 0 h 130"/>
              <a:gd name="T20" fmla="*/ 0 w 110"/>
              <a:gd name="T21" fmla="*/ 0 h 130"/>
              <a:gd name="T22" fmla="*/ 0 w 110"/>
              <a:gd name="T23" fmla="*/ 0 h 130"/>
              <a:gd name="T24" fmla="*/ 0 w 110"/>
              <a:gd name="T25" fmla="*/ 0 h 130"/>
              <a:gd name="T26" fmla="*/ 0 w 110"/>
              <a:gd name="T27" fmla="*/ 0 h 130"/>
              <a:gd name="T28" fmla="*/ 0 w 110"/>
              <a:gd name="T29" fmla="*/ 0 h 130"/>
              <a:gd name="T30" fmla="*/ 0 w 110"/>
              <a:gd name="T31" fmla="*/ 0 h 130"/>
              <a:gd name="T32" fmla="*/ 0 w 110"/>
              <a:gd name="T33" fmla="*/ 0 h 130"/>
              <a:gd name="T34" fmla="*/ 0 w 110"/>
              <a:gd name="T35" fmla="*/ 0 h 130"/>
              <a:gd name="T36" fmla="*/ 0 w 110"/>
              <a:gd name="T37" fmla="*/ 0 h 130"/>
              <a:gd name="T38" fmla="*/ 0 w 110"/>
              <a:gd name="T39" fmla="*/ 0 h 130"/>
              <a:gd name="T40" fmla="*/ 0 w 110"/>
              <a:gd name="T41" fmla="*/ 0 h 130"/>
              <a:gd name="T42" fmla="*/ 0 w 110"/>
              <a:gd name="T43" fmla="*/ 0 h 130"/>
              <a:gd name="T44" fmla="*/ 0 w 110"/>
              <a:gd name="T45" fmla="*/ 0 h 130"/>
              <a:gd name="T46" fmla="*/ 0 w 110"/>
              <a:gd name="T47" fmla="*/ 0 h 130"/>
              <a:gd name="T48" fmla="*/ 0 w 110"/>
              <a:gd name="T49" fmla="*/ 0 h 130"/>
              <a:gd name="T50" fmla="*/ 0 w 110"/>
              <a:gd name="T51" fmla="*/ 0 h 130"/>
              <a:gd name="T52" fmla="*/ 0 w 110"/>
              <a:gd name="T53" fmla="*/ 0 h 130"/>
              <a:gd name="T54" fmla="*/ 0 w 110"/>
              <a:gd name="T55" fmla="*/ 0 h 130"/>
              <a:gd name="T56" fmla="*/ 0 w 110"/>
              <a:gd name="T57" fmla="*/ 0 h 130"/>
              <a:gd name="T58" fmla="*/ 0 w 110"/>
              <a:gd name="T59" fmla="*/ 0 h 130"/>
              <a:gd name="T60" fmla="*/ 0 w 110"/>
              <a:gd name="T61" fmla="*/ 0 h 130"/>
              <a:gd name="T62" fmla="*/ 0 w 110"/>
              <a:gd name="T63" fmla="*/ 0 h 130"/>
              <a:gd name="T64" fmla="*/ 0 w 110"/>
              <a:gd name="T65" fmla="*/ 0 h 130"/>
              <a:gd name="T66" fmla="*/ 0 w 110"/>
              <a:gd name="T67" fmla="*/ 0 h 130"/>
              <a:gd name="T68" fmla="*/ 0 w 110"/>
              <a:gd name="T69" fmla="*/ 0 h 130"/>
              <a:gd name="T70" fmla="*/ 0 w 110"/>
              <a:gd name="T71" fmla="*/ 0 h 130"/>
              <a:gd name="T72" fmla="*/ 0 w 110"/>
              <a:gd name="T73" fmla="*/ 0 h 130"/>
              <a:gd name="T74" fmla="*/ 0 w 110"/>
              <a:gd name="T75" fmla="*/ 0 h 130"/>
              <a:gd name="T76" fmla="*/ 0 w 110"/>
              <a:gd name="T77" fmla="*/ 0 h 130"/>
              <a:gd name="T78" fmla="*/ 0 w 110"/>
              <a:gd name="T79" fmla="*/ 0 h 130"/>
              <a:gd name="T80" fmla="*/ 0 w 110"/>
              <a:gd name="T81" fmla="*/ 0 h 130"/>
              <a:gd name="T82" fmla="*/ 0 w 110"/>
              <a:gd name="T83" fmla="*/ 0 h 130"/>
              <a:gd name="T84" fmla="*/ 0 w 110"/>
              <a:gd name="T85" fmla="*/ 0 h 130"/>
              <a:gd name="T86" fmla="*/ 0 w 110"/>
              <a:gd name="T87" fmla="*/ 0 h 130"/>
              <a:gd name="T88" fmla="*/ 0 w 110"/>
              <a:gd name="T89" fmla="*/ 0 h 130"/>
              <a:gd name="T90" fmla="*/ 0 w 110"/>
              <a:gd name="T91" fmla="*/ 0 h 130"/>
              <a:gd name="T92" fmla="*/ 0 w 110"/>
              <a:gd name="T93" fmla="*/ 0 h 130"/>
              <a:gd name="T94" fmla="*/ 0 w 110"/>
              <a:gd name="T95" fmla="*/ 0 h 130"/>
              <a:gd name="T96" fmla="*/ 0 w 110"/>
              <a:gd name="T97" fmla="*/ 0 h 130"/>
              <a:gd name="T98" fmla="*/ 0 w 110"/>
              <a:gd name="T99" fmla="*/ 0 h 13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0"/>
              <a:gd name="T151" fmla="*/ 0 h 130"/>
              <a:gd name="T152" fmla="*/ 110 w 110"/>
              <a:gd name="T153" fmla="*/ 130 h 13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0" h="130">
                <a:moveTo>
                  <a:pt x="1" y="74"/>
                </a:moveTo>
                <a:lnTo>
                  <a:pt x="4" y="74"/>
                </a:lnTo>
                <a:lnTo>
                  <a:pt x="7" y="66"/>
                </a:lnTo>
                <a:lnTo>
                  <a:pt x="6" y="63"/>
                </a:lnTo>
                <a:lnTo>
                  <a:pt x="3" y="59"/>
                </a:lnTo>
                <a:lnTo>
                  <a:pt x="1" y="53"/>
                </a:lnTo>
                <a:lnTo>
                  <a:pt x="1" y="52"/>
                </a:lnTo>
                <a:lnTo>
                  <a:pt x="0" y="44"/>
                </a:lnTo>
                <a:lnTo>
                  <a:pt x="2" y="40"/>
                </a:lnTo>
                <a:lnTo>
                  <a:pt x="10" y="39"/>
                </a:lnTo>
                <a:lnTo>
                  <a:pt x="8" y="32"/>
                </a:lnTo>
                <a:lnTo>
                  <a:pt x="11" y="24"/>
                </a:lnTo>
                <a:lnTo>
                  <a:pt x="10" y="20"/>
                </a:lnTo>
                <a:lnTo>
                  <a:pt x="16" y="17"/>
                </a:lnTo>
                <a:lnTo>
                  <a:pt x="20" y="15"/>
                </a:lnTo>
                <a:lnTo>
                  <a:pt x="21" y="15"/>
                </a:lnTo>
                <a:lnTo>
                  <a:pt x="20" y="13"/>
                </a:lnTo>
                <a:lnTo>
                  <a:pt x="27" y="15"/>
                </a:lnTo>
                <a:lnTo>
                  <a:pt x="29" y="19"/>
                </a:lnTo>
                <a:lnTo>
                  <a:pt x="30" y="20"/>
                </a:lnTo>
                <a:lnTo>
                  <a:pt x="31" y="12"/>
                </a:lnTo>
                <a:lnTo>
                  <a:pt x="25" y="5"/>
                </a:lnTo>
                <a:lnTo>
                  <a:pt x="25" y="0"/>
                </a:lnTo>
                <a:lnTo>
                  <a:pt x="32" y="1"/>
                </a:lnTo>
                <a:lnTo>
                  <a:pt x="37" y="0"/>
                </a:lnTo>
                <a:lnTo>
                  <a:pt x="40" y="0"/>
                </a:lnTo>
                <a:lnTo>
                  <a:pt x="41" y="4"/>
                </a:lnTo>
                <a:lnTo>
                  <a:pt x="41" y="5"/>
                </a:lnTo>
                <a:lnTo>
                  <a:pt x="43" y="5"/>
                </a:lnTo>
                <a:lnTo>
                  <a:pt x="49" y="9"/>
                </a:lnTo>
                <a:lnTo>
                  <a:pt x="52" y="11"/>
                </a:lnTo>
                <a:lnTo>
                  <a:pt x="56" y="15"/>
                </a:lnTo>
                <a:lnTo>
                  <a:pt x="60" y="21"/>
                </a:lnTo>
                <a:lnTo>
                  <a:pt x="66" y="27"/>
                </a:lnTo>
                <a:lnTo>
                  <a:pt x="72" y="27"/>
                </a:lnTo>
                <a:lnTo>
                  <a:pt x="73" y="28"/>
                </a:lnTo>
                <a:lnTo>
                  <a:pt x="74" y="31"/>
                </a:lnTo>
                <a:lnTo>
                  <a:pt x="75" y="32"/>
                </a:lnTo>
                <a:lnTo>
                  <a:pt x="81" y="33"/>
                </a:lnTo>
                <a:lnTo>
                  <a:pt x="88" y="35"/>
                </a:lnTo>
                <a:lnTo>
                  <a:pt x="94" y="39"/>
                </a:lnTo>
                <a:lnTo>
                  <a:pt x="95" y="41"/>
                </a:lnTo>
                <a:lnTo>
                  <a:pt x="96" y="42"/>
                </a:lnTo>
                <a:lnTo>
                  <a:pt x="98" y="42"/>
                </a:lnTo>
                <a:lnTo>
                  <a:pt x="103" y="44"/>
                </a:lnTo>
                <a:lnTo>
                  <a:pt x="107" y="47"/>
                </a:lnTo>
                <a:lnTo>
                  <a:pt x="110" y="53"/>
                </a:lnTo>
                <a:lnTo>
                  <a:pt x="109" y="53"/>
                </a:lnTo>
                <a:lnTo>
                  <a:pt x="107" y="53"/>
                </a:lnTo>
                <a:lnTo>
                  <a:pt x="102" y="57"/>
                </a:lnTo>
                <a:lnTo>
                  <a:pt x="101" y="60"/>
                </a:lnTo>
                <a:lnTo>
                  <a:pt x="98" y="59"/>
                </a:lnTo>
                <a:lnTo>
                  <a:pt x="93" y="59"/>
                </a:lnTo>
                <a:lnTo>
                  <a:pt x="92" y="63"/>
                </a:lnTo>
                <a:lnTo>
                  <a:pt x="94" y="64"/>
                </a:lnTo>
                <a:lnTo>
                  <a:pt x="97" y="67"/>
                </a:lnTo>
                <a:lnTo>
                  <a:pt x="96" y="69"/>
                </a:lnTo>
                <a:lnTo>
                  <a:pt x="95" y="75"/>
                </a:lnTo>
                <a:lnTo>
                  <a:pt x="90" y="79"/>
                </a:lnTo>
                <a:lnTo>
                  <a:pt x="83" y="80"/>
                </a:lnTo>
                <a:lnTo>
                  <a:pt x="79" y="81"/>
                </a:lnTo>
                <a:lnTo>
                  <a:pt x="75" y="75"/>
                </a:lnTo>
                <a:lnTo>
                  <a:pt x="76" y="72"/>
                </a:lnTo>
                <a:lnTo>
                  <a:pt x="70" y="69"/>
                </a:lnTo>
                <a:lnTo>
                  <a:pt x="69" y="71"/>
                </a:lnTo>
                <a:lnTo>
                  <a:pt x="67" y="76"/>
                </a:lnTo>
                <a:lnTo>
                  <a:pt x="63" y="83"/>
                </a:lnTo>
                <a:lnTo>
                  <a:pt x="57" y="90"/>
                </a:lnTo>
                <a:lnTo>
                  <a:pt x="57" y="91"/>
                </a:lnTo>
                <a:lnTo>
                  <a:pt x="57" y="92"/>
                </a:lnTo>
                <a:lnTo>
                  <a:pt x="52" y="99"/>
                </a:lnTo>
                <a:lnTo>
                  <a:pt x="51" y="106"/>
                </a:lnTo>
                <a:lnTo>
                  <a:pt x="56" y="113"/>
                </a:lnTo>
                <a:lnTo>
                  <a:pt x="56" y="114"/>
                </a:lnTo>
                <a:lnTo>
                  <a:pt x="56" y="118"/>
                </a:lnTo>
                <a:lnTo>
                  <a:pt x="55" y="125"/>
                </a:lnTo>
                <a:lnTo>
                  <a:pt x="56" y="128"/>
                </a:lnTo>
                <a:lnTo>
                  <a:pt x="56" y="130"/>
                </a:lnTo>
                <a:lnTo>
                  <a:pt x="53" y="129"/>
                </a:lnTo>
                <a:lnTo>
                  <a:pt x="48" y="125"/>
                </a:lnTo>
                <a:lnTo>
                  <a:pt x="42" y="121"/>
                </a:lnTo>
                <a:lnTo>
                  <a:pt x="41" y="120"/>
                </a:lnTo>
                <a:lnTo>
                  <a:pt x="40" y="114"/>
                </a:lnTo>
                <a:lnTo>
                  <a:pt x="31" y="104"/>
                </a:lnTo>
                <a:lnTo>
                  <a:pt x="27" y="97"/>
                </a:lnTo>
                <a:lnTo>
                  <a:pt x="20" y="97"/>
                </a:lnTo>
                <a:lnTo>
                  <a:pt x="18" y="96"/>
                </a:lnTo>
                <a:lnTo>
                  <a:pt x="14" y="89"/>
                </a:lnTo>
                <a:lnTo>
                  <a:pt x="8" y="88"/>
                </a:lnTo>
                <a:lnTo>
                  <a:pt x="14" y="87"/>
                </a:lnTo>
                <a:lnTo>
                  <a:pt x="14" y="83"/>
                </a:lnTo>
                <a:lnTo>
                  <a:pt x="19" y="85"/>
                </a:lnTo>
                <a:lnTo>
                  <a:pt x="19" y="84"/>
                </a:lnTo>
                <a:lnTo>
                  <a:pt x="18" y="80"/>
                </a:lnTo>
                <a:lnTo>
                  <a:pt x="13" y="83"/>
                </a:lnTo>
                <a:lnTo>
                  <a:pt x="8" y="83"/>
                </a:lnTo>
                <a:lnTo>
                  <a:pt x="4" y="83"/>
                </a:lnTo>
                <a:lnTo>
                  <a:pt x="3" y="83"/>
                </a:lnTo>
                <a:lnTo>
                  <a:pt x="2" y="81"/>
                </a:lnTo>
                <a:lnTo>
                  <a:pt x="1" y="74"/>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3" name="Freeform 1739"/>
          <p:cNvSpPr>
            <a:spLocks/>
          </p:cNvSpPr>
          <p:nvPr/>
        </p:nvSpPr>
        <p:spPr bwMode="auto">
          <a:xfrm>
            <a:off x="4783138" y="3046413"/>
            <a:ext cx="71437" cy="55562"/>
          </a:xfrm>
          <a:custGeom>
            <a:avLst/>
            <a:gdLst>
              <a:gd name="T0" fmla="*/ 0 w 153"/>
              <a:gd name="T1" fmla="*/ 0 h 118"/>
              <a:gd name="T2" fmla="*/ 0 w 153"/>
              <a:gd name="T3" fmla="*/ 0 h 118"/>
              <a:gd name="T4" fmla="*/ 0 w 153"/>
              <a:gd name="T5" fmla="*/ 0 h 118"/>
              <a:gd name="T6" fmla="*/ 0 w 153"/>
              <a:gd name="T7" fmla="*/ 0 h 118"/>
              <a:gd name="T8" fmla="*/ 0 w 153"/>
              <a:gd name="T9" fmla="*/ 0 h 118"/>
              <a:gd name="T10" fmla="*/ 0 w 153"/>
              <a:gd name="T11" fmla="*/ 0 h 118"/>
              <a:gd name="T12" fmla="*/ 0 w 153"/>
              <a:gd name="T13" fmla="*/ 0 h 118"/>
              <a:gd name="T14" fmla="*/ 0 w 153"/>
              <a:gd name="T15" fmla="*/ 0 h 118"/>
              <a:gd name="T16" fmla="*/ 0 w 153"/>
              <a:gd name="T17" fmla="*/ 0 h 118"/>
              <a:gd name="T18" fmla="*/ 0 w 153"/>
              <a:gd name="T19" fmla="*/ 0 h 118"/>
              <a:gd name="T20" fmla="*/ 0 w 153"/>
              <a:gd name="T21" fmla="*/ 0 h 118"/>
              <a:gd name="T22" fmla="*/ 0 w 153"/>
              <a:gd name="T23" fmla="*/ 0 h 118"/>
              <a:gd name="T24" fmla="*/ 0 w 153"/>
              <a:gd name="T25" fmla="*/ 0 h 118"/>
              <a:gd name="T26" fmla="*/ 0 w 153"/>
              <a:gd name="T27" fmla="*/ 0 h 118"/>
              <a:gd name="T28" fmla="*/ 0 w 153"/>
              <a:gd name="T29" fmla="*/ 0 h 118"/>
              <a:gd name="T30" fmla="*/ 0 w 153"/>
              <a:gd name="T31" fmla="*/ 0 h 118"/>
              <a:gd name="T32" fmla="*/ 0 w 153"/>
              <a:gd name="T33" fmla="*/ 0 h 118"/>
              <a:gd name="T34" fmla="*/ 0 w 153"/>
              <a:gd name="T35" fmla="*/ 0 h 118"/>
              <a:gd name="T36" fmla="*/ 0 w 153"/>
              <a:gd name="T37" fmla="*/ 0 h 118"/>
              <a:gd name="T38" fmla="*/ 0 w 153"/>
              <a:gd name="T39" fmla="*/ 0 h 118"/>
              <a:gd name="T40" fmla="*/ 0 w 153"/>
              <a:gd name="T41" fmla="*/ 0 h 118"/>
              <a:gd name="T42" fmla="*/ 0 w 153"/>
              <a:gd name="T43" fmla="*/ 0 h 118"/>
              <a:gd name="T44" fmla="*/ 0 w 153"/>
              <a:gd name="T45" fmla="*/ 0 h 118"/>
              <a:gd name="T46" fmla="*/ 0 w 153"/>
              <a:gd name="T47" fmla="*/ 0 h 118"/>
              <a:gd name="T48" fmla="*/ 0 w 153"/>
              <a:gd name="T49" fmla="*/ 0 h 118"/>
              <a:gd name="T50" fmla="*/ 0 w 153"/>
              <a:gd name="T51" fmla="*/ 0 h 118"/>
              <a:gd name="T52" fmla="*/ 0 w 153"/>
              <a:gd name="T53" fmla="*/ 0 h 118"/>
              <a:gd name="T54" fmla="*/ 0 w 153"/>
              <a:gd name="T55" fmla="*/ 0 h 118"/>
              <a:gd name="T56" fmla="*/ 0 w 153"/>
              <a:gd name="T57" fmla="*/ 0 h 118"/>
              <a:gd name="T58" fmla="*/ 0 w 153"/>
              <a:gd name="T59" fmla="*/ 0 h 118"/>
              <a:gd name="T60" fmla="*/ 0 w 153"/>
              <a:gd name="T61" fmla="*/ 0 h 118"/>
              <a:gd name="T62" fmla="*/ 0 w 153"/>
              <a:gd name="T63" fmla="*/ 0 h 118"/>
              <a:gd name="T64" fmla="*/ 0 w 153"/>
              <a:gd name="T65" fmla="*/ 0 h 118"/>
              <a:gd name="T66" fmla="*/ 0 w 153"/>
              <a:gd name="T67" fmla="*/ 0 h 118"/>
              <a:gd name="T68" fmla="*/ 0 w 153"/>
              <a:gd name="T69" fmla="*/ 0 h 118"/>
              <a:gd name="T70" fmla="*/ 0 w 153"/>
              <a:gd name="T71" fmla="*/ 0 h 118"/>
              <a:gd name="T72" fmla="*/ 0 w 153"/>
              <a:gd name="T73" fmla="*/ 0 h 118"/>
              <a:gd name="T74" fmla="*/ 0 w 153"/>
              <a:gd name="T75" fmla="*/ 0 h 118"/>
              <a:gd name="T76" fmla="*/ 0 w 153"/>
              <a:gd name="T77" fmla="*/ 0 h 118"/>
              <a:gd name="T78" fmla="*/ 0 w 153"/>
              <a:gd name="T79" fmla="*/ 0 h 118"/>
              <a:gd name="T80" fmla="*/ 0 w 153"/>
              <a:gd name="T81" fmla="*/ 0 h 118"/>
              <a:gd name="T82" fmla="*/ 0 w 153"/>
              <a:gd name="T83" fmla="*/ 0 h 1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118"/>
              <a:gd name="T128" fmla="*/ 153 w 153"/>
              <a:gd name="T129" fmla="*/ 118 h 1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118">
                <a:moveTo>
                  <a:pt x="0" y="21"/>
                </a:moveTo>
                <a:lnTo>
                  <a:pt x="4" y="18"/>
                </a:lnTo>
                <a:lnTo>
                  <a:pt x="5" y="18"/>
                </a:lnTo>
                <a:lnTo>
                  <a:pt x="11" y="16"/>
                </a:lnTo>
                <a:lnTo>
                  <a:pt x="14" y="14"/>
                </a:lnTo>
                <a:lnTo>
                  <a:pt x="20" y="15"/>
                </a:lnTo>
                <a:lnTo>
                  <a:pt x="26" y="15"/>
                </a:lnTo>
                <a:lnTo>
                  <a:pt x="30" y="10"/>
                </a:lnTo>
                <a:lnTo>
                  <a:pt x="36" y="8"/>
                </a:lnTo>
                <a:lnTo>
                  <a:pt x="40" y="0"/>
                </a:lnTo>
                <a:lnTo>
                  <a:pt x="45" y="1"/>
                </a:lnTo>
                <a:lnTo>
                  <a:pt x="49" y="0"/>
                </a:lnTo>
                <a:lnTo>
                  <a:pt x="54" y="4"/>
                </a:lnTo>
                <a:lnTo>
                  <a:pt x="60" y="1"/>
                </a:lnTo>
                <a:lnTo>
                  <a:pt x="63" y="1"/>
                </a:lnTo>
                <a:lnTo>
                  <a:pt x="65" y="1"/>
                </a:lnTo>
                <a:lnTo>
                  <a:pt x="68" y="2"/>
                </a:lnTo>
                <a:lnTo>
                  <a:pt x="75" y="2"/>
                </a:lnTo>
                <a:lnTo>
                  <a:pt x="80" y="5"/>
                </a:lnTo>
                <a:lnTo>
                  <a:pt x="84" y="9"/>
                </a:lnTo>
                <a:lnTo>
                  <a:pt x="88" y="16"/>
                </a:lnTo>
                <a:lnTo>
                  <a:pt x="94" y="20"/>
                </a:lnTo>
                <a:lnTo>
                  <a:pt x="99" y="23"/>
                </a:lnTo>
                <a:lnTo>
                  <a:pt x="104" y="30"/>
                </a:lnTo>
                <a:lnTo>
                  <a:pt x="105" y="30"/>
                </a:lnTo>
                <a:lnTo>
                  <a:pt x="107" y="32"/>
                </a:lnTo>
                <a:lnTo>
                  <a:pt x="112" y="32"/>
                </a:lnTo>
                <a:lnTo>
                  <a:pt x="113" y="39"/>
                </a:lnTo>
                <a:lnTo>
                  <a:pt x="111" y="44"/>
                </a:lnTo>
                <a:lnTo>
                  <a:pt x="114" y="50"/>
                </a:lnTo>
                <a:lnTo>
                  <a:pt x="112" y="53"/>
                </a:lnTo>
                <a:lnTo>
                  <a:pt x="116" y="56"/>
                </a:lnTo>
                <a:lnTo>
                  <a:pt x="117" y="57"/>
                </a:lnTo>
                <a:lnTo>
                  <a:pt x="121" y="62"/>
                </a:lnTo>
                <a:lnTo>
                  <a:pt x="127" y="66"/>
                </a:lnTo>
                <a:lnTo>
                  <a:pt x="133" y="69"/>
                </a:lnTo>
                <a:lnTo>
                  <a:pt x="138" y="72"/>
                </a:lnTo>
                <a:lnTo>
                  <a:pt x="140" y="73"/>
                </a:lnTo>
                <a:lnTo>
                  <a:pt x="142" y="73"/>
                </a:lnTo>
                <a:lnTo>
                  <a:pt x="146" y="74"/>
                </a:lnTo>
                <a:lnTo>
                  <a:pt x="152" y="77"/>
                </a:lnTo>
                <a:lnTo>
                  <a:pt x="153" y="78"/>
                </a:lnTo>
                <a:lnTo>
                  <a:pt x="152" y="85"/>
                </a:lnTo>
                <a:lnTo>
                  <a:pt x="147" y="91"/>
                </a:lnTo>
                <a:lnTo>
                  <a:pt x="153" y="95"/>
                </a:lnTo>
                <a:lnTo>
                  <a:pt x="153" y="101"/>
                </a:lnTo>
                <a:lnTo>
                  <a:pt x="147" y="105"/>
                </a:lnTo>
                <a:lnTo>
                  <a:pt x="146" y="105"/>
                </a:lnTo>
                <a:lnTo>
                  <a:pt x="143" y="106"/>
                </a:lnTo>
                <a:lnTo>
                  <a:pt x="142" y="106"/>
                </a:lnTo>
                <a:lnTo>
                  <a:pt x="139" y="109"/>
                </a:lnTo>
                <a:lnTo>
                  <a:pt x="137" y="110"/>
                </a:lnTo>
                <a:lnTo>
                  <a:pt x="135" y="112"/>
                </a:lnTo>
                <a:lnTo>
                  <a:pt x="133" y="112"/>
                </a:lnTo>
                <a:lnTo>
                  <a:pt x="125" y="114"/>
                </a:lnTo>
                <a:lnTo>
                  <a:pt x="121" y="118"/>
                </a:lnTo>
                <a:lnTo>
                  <a:pt x="117" y="118"/>
                </a:lnTo>
                <a:lnTo>
                  <a:pt x="114" y="118"/>
                </a:lnTo>
                <a:lnTo>
                  <a:pt x="113" y="117"/>
                </a:lnTo>
                <a:lnTo>
                  <a:pt x="111" y="114"/>
                </a:lnTo>
                <a:lnTo>
                  <a:pt x="110" y="113"/>
                </a:lnTo>
                <a:lnTo>
                  <a:pt x="106" y="106"/>
                </a:lnTo>
                <a:lnTo>
                  <a:pt x="107" y="105"/>
                </a:lnTo>
                <a:lnTo>
                  <a:pt x="106" y="104"/>
                </a:lnTo>
                <a:lnTo>
                  <a:pt x="107" y="102"/>
                </a:lnTo>
                <a:lnTo>
                  <a:pt x="106" y="99"/>
                </a:lnTo>
                <a:lnTo>
                  <a:pt x="106" y="97"/>
                </a:lnTo>
                <a:lnTo>
                  <a:pt x="99" y="93"/>
                </a:lnTo>
                <a:lnTo>
                  <a:pt x="97" y="91"/>
                </a:lnTo>
                <a:lnTo>
                  <a:pt x="96" y="91"/>
                </a:lnTo>
                <a:lnTo>
                  <a:pt x="93" y="83"/>
                </a:lnTo>
                <a:lnTo>
                  <a:pt x="87" y="83"/>
                </a:lnTo>
                <a:lnTo>
                  <a:pt x="89" y="91"/>
                </a:lnTo>
                <a:lnTo>
                  <a:pt x="87" y="91"/>
                </a:lnTo>
                <a:lnTo>
                  <a:pt x="87" y="95"/>
                </a:lnTo>
                <a:lnTo>
                  <a:pt x="86" y="97"/>
                </a:lnTo>
                <a:lnTo>
                  <a:pt x="84" y="97"/>
                </a:lnTo>
                <a:lnTo>
                  <a:pt x="80" y="102"/>
                </a:lnTo>
                <a:lnTo>
                  <a:pt x="78" y="107"/>
                </a:lnTo>
                <a:lnTo>
                  <a:pt x="78" y="114"/>
                </a:lnTo>
                <a:lnTo>
                  <a:pt x="77" y="114"/>
                </a:lnTo>
                <a:lnTo>
                  <a:pt x="70" y="118"/>
                </a:lnTo>
                <a:lnTo>
                  <a:pt x="70" y="115"/>
                </a:lnTo>
                <a:lnTo>
                  <a:pt x="68" y="115"/>
                </a:lnTo>
                <a:lnTo>
                  <a:pt x="64" y="114"/>
                </a:lnTo>
                <a:lnTo>
                  <a:pt x="61" y="113"/>
                </a:lnTo>
                <a:lnTo>
                  <a:pt x="60" y="112"/>
                </a:lnTo>
                <a:lnTo>
                  <a:pt x="54" y="110"/>
                </a:lnTo>
                <a:lnTo>
                  <a:pt x="54" y="105"/>
                </a:lnTo>
                <a:lnTo>
                  <a:pt x="56" y="99"/>
                </a:lnTo>
                <a:lnTo>
                  <a:pt x="51" y="96"/>
                </a:lnTo>
                <a:lnTo>
                  <a:pt x="48" y="98"/>
                </a:lnTo>
                <a:lnTo>
                  <a:pt x="43" y="96"/>
                </a:lnTo>
                <a:lnTo>
                  <a:pt x="35" y="97"/>
                </a:lnTo>
                <a:lnTo>
                  <a:pt x="33" y="99"/>
                </a:lnTo>
                <a:lnTo>
                  <a:pt x="30" y="98"/>
                </a:lnTo>
                <a:lnTo>
                  <a:pt x="24" y="97"/>
                </a:lnTo>
                <a:lnTo>
                  <a:pt x="21" y="98"/>
                </a:lnTo>
                <a:lnTo>
                  <a:pt x="16" y="102"/>
                </a:lnTo>
                <a:lnTo>
                  <a:pt x="15" y="101"/>
                </a:lnTo>
                <a:lnTo>
                  <a:pt x="20" y="93"/>
                </a:lnTo>
                <a:lnTo>
                  <a:pt x="19" y="91"/>
                </a:lnTo>
                <a:lnTo>
                  <a:pt x="19" y="88"/>
                </a:lnTo>
                <a:lnTo>
                  <a:pt x="16" y="81"/>
                </a:lnTo>
                <a:lnTo>
                  <a:pt x="19" y="80"/>
                </a:lnTo>
                <a:lnTo>
                  <a:pt x="21" y="79"/>
                </a:lnTo>
                <a:lnTo>
                  <a:pt x="28" y="78"/>
                </a:lnTo>
                <a:lnTo>
                  <a:pt x="35" y="78"/>
                </a:lnTo>
                <a:lnTo>
                  <a:pt x="35" y="73"/>
                </a:lnTo>
                <a:lnTo>
                  <a:pt x="32" y="73"/>
                </a:lnTo>
                <a:lnTo>
                  <a:pt x="27" y="72"/>
                </a:lnTo>
                <a:lnTo>
                  <a:pt x="27" y="71"/>
                </a:lnTo>
                <a:lnTo>
                  <a:pt x="25" y="70"/>
                </a:lnTo>
                <a:lnTo>
                  <a:pt x="23" y="71"/>
                </a:lnTo>
                <a:lnTo>
                  <a:pt x="23" y="70"/>
                </a:lnTo>
                <a:lnTo>
                  <a:pt x="20" y="69"/>
                </a:lnTo>
                <a:lnTo>
                  <a:pt x="13" y="63"/>
                </a:lnTo>
                <a:lnTo>
                  <a:pt x="11" y="57"/>
                </a:lnTo>
                <a:lnTo>
                  <a:pt x="13" y="53"/>
                </a:lnTo>
                <a:lnTo>
                  <a:pt x="16" y="50"/>
                </a:lnTo>
                <a:lnTo>
                  <a:pt x="13" y="49"/>
                </a:lnTo>
                <a:lnTo>
                  <a:pt x="7" y="49"/>
                </a:lnTo>
                <a:lnTo>
                  <a:pt x="7" y="44"/>
                </a:lnTo>
                <a:lnTo>
                  <a:pt x="5" y="36"/>
                </a:lnTo>
                <a:lnTo>
                  <a:pt x="6" y="31"/>
                </a:lnTo>
                <a:lnTo>
                  <a:pt x="2" y="26"/>
                </a:lnTo>
                <a:lnTo>
                  <a:pt x="2" y="25"/>
                </a:lnTo>
                <a:lnTo>
                  <a:pt x="0" y="21"/>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4" name="Freeform 1740"/>
          <p:cNvSpPr>
            <a:spLocks/>
          </p:cNvSpPr>
          <p:nvPr/>
        </p:nvSpPr>
        <p:spPr bwMode="auto">
          <a:xfrm>
            <a:off x="4792663" y="3084513"/>
            <a:ext cx="106362" cy="104775"/>
          </a:xfrm>
          <a:custGeom>
            <a:avLst/>
            <a:gdLst>
              <a:gd name="T0" fmla="*/ 0 w 226"/>
              <a:gd name="T1" fmla="*/ 0 h 224"/>
              <a:gd name="T2" fmla="*/ 0 w 226"/>
              <a:gd name="T3" fmla="*/ 0 h 224"/>
              <a:gd name="T4" fmla="*/ 0 w 226"/>
              <a:gd name="T5" fmla="*/ 0 h 224"/>
              <a:gd name="T6" fmla="*/ 0 w 226"/>
              <a:gd name="T7" fmla="*/ 0 h 224"/>
              <a:gd name="T8" fmla="*/ 0 w 226"/>
              <a:gd name="T9" fmla="*/ 0 h 224"/>
              <a:gd name="T10" fmla="*/ 0 w 226"/>
              <a:gd name="T11" fmla="*/ 0 h 224"/>
              <a:gd name="T12" fmla="*/ 0 w 226"/>
              <a:gd name="T13" fmla="*/ 0 h 224"/>
              <a:gd name="T14" fmla="*/ 0 w 226"/>
              <a:gd name="T15" fmla="*/ 0 h 224"/>
              <a:gd name="T16" fmla="*/ 0 w 226"/>
              <a:gd name="T17" fmla="*/ 0 h 224"/>
              <a:gd name="T18" fmla="*/ 0 w 226"/>
              <a:gd name="T19" fmla="*/ 0 h 224"/>
              <a:gd name="T20" fmla="*/ 0 w 226"/>
              <a:gd name="T21" fmla="*/ 0 h 224"/>
              <a:gd name="T22" fmla="*/ 0 w 226"/>
              <a:gd name="T23" fmla="*/ 0 h 224"/>
              <a:gd name="T24" fmla="*/ 0 w 226"/>
              <a:gd name="T25" fmla="*/ 0 h 224"/>
              <a:gd name="T26" fmla="*/ 0 w 226"/>
              <a:gd name="T27" fmla="*/ 0 h 224"/>
              <a:gd name="T28" fmla="*/ 0 w 226"/>
              <a:gd name="T29" fmla="*/ 0 h 224"/>
              <a:gd name="T30" fmla="*/ 0 w 226"/>
              <a:gd name="T31" fmla="*/ 0 h 224"/>
              <a:gd name="T32" fmla="*/ 0 w 226"/>
              <a:gd name="T33" fmla="*/ 0 h 224"/>
              <a:gd name="T34" fmla="*/ 0 w 226"/>
              <a:gd name="T35" fmla="*/ 0 h 224"/>
              <a:gd name="T36" fmla="*/ 0 w 226"/>
              <a:gd name="T37" fmla="*/ 0 h 224"/>
              <a:gd name="T38" fmla="*/ 0 w 226"/>
              <a:gd name="T39" fmla="*/ 0 h 224"/>
              <a:gd name="T40" fmla="*/ 0 w 226"/>
              <a:gd name="T41" fmla="*/ 0 h 224"/>
              <a:gd name="T42" fmla="*/ 0 w 226"/>
              <a:gd name="T43" fmla="*/ 0 h 224"/>
              <a:gd name="T44" fmla="*/ 0 w 226"/>
              <a:gd name="T45" fmla="*/ 0 h 224"/>
              <a:gd name="T46" fmla="*/ 0 w 226"/>
              <a:gd name="T47" fmla="*/ 0 h 224"/>
              <a:gd name="T48" fmla="*/ 0 w 226"/>
              <a:gd name="T49" fmla="*/ 0 h 224"/>
              <a:gd name="T50" fmla="*/ 0 w 226"/>
              <a:gd name="T51" fmla="*/ 0 h 224"/>
              <a:gd name="T52" fmla="*/ 0 w 226"/>
              <a:gd name="T53" fmla="*/ 0 h 224"/>
              <a:gd name="T54" fmla="*/ 0 w 226"/>
              <a:gd name="T55" fmla="*/ 0 h 224"/>
              <a:gd name="T56" fmla="*/ 0 w 226"/>
              <a:gd name="T57" fmla="*/ 0 h 224"/>
              <a:gd name="T58" fmla="*/ 0 w 226"/>
              <a:gd name="T59" fmla="*/ 0 h 224"/>
              <a:gd name="T60" fmla="*/ 0 w 226"/>
              <a:gd name="T61" fmla="*/ 0 h 224"/>
              <a:gd name="T62" fmla="*/ 0 w 226"/>
              <a:gd name="T63" fmla="*/ 0 h 224"/>
              <a:gd name="T64" fmla="*/ 0 w 226"/>
              <a:gd name="T65" fmla="*/ 0 h 224"/>
              <a:gd name="T66" fmla="*/ 0 w 226"/>
              <a:gd name="T67" fmla="*/ 0 h 224"/>
              <a:gd name="T68" fmla="*/ 0 w 226"/>
              <a:gd name="T69" fmla="*/ 0 h 224"/>
              <a:gd name="T70" fmla="*/ 0 w 226"/>
              <a:gd name="T71" fmla="*/ 0 h 224"/>
              <a:gd name="T72" fmla="*/ 0 w 226"/>
              <a:gd name="T73" fmla="*/ 0 h 224"/>
              <a:gd name="T74" fmla="*/ 0 w 226"/>
              <a:gd name="T75" fmla="*/ 0 h 224"/>
              <a:gd name="T76" fmla="*/ 0 w 226"/>
              <a:gd name="T77" fmla="*/ 0 h 224"/>
              <a:gd name="T78" fmla="*/ 0 w 226"/>
              <a:gd name="T79" fmla="*/ 0 h 224"/>
              <a:gd name="T80" fmla="*/ 0 w 226"/>
              <a:gd name="T81" fmla="*/ 0 h 224"/>
              <a:gd name="T82" fmla="*/ 0 w 226"/>
              <a:gd name="T83" fmla="*/ 0 h 224"/>
              <a:gd name="T84" fmla="*/ 0 w 226"/>
              <a:gd name="T85" fmla="*/ 0 h 224"/>
              <a:gd name="T86" fmla="*/ 0 w 226"/>
              <a:gd name="T87" fmla="*/ 0 h 224"/>
              <a:gd name="T88" fmla="*/ 0 w 226"/>
              <a:gd name="T89" fmla="*/ 0 h 224"/>
              <a:gd name="T90" fmla="*/ 0 w 226"/>
              <a:gd name="T91" fmla="*/ 0 h 224"/>
              <a:gd name="T92" fmla="*/ 0 w 226"/>
              <a:gd name="T93" fmla="*/ 0 h 224"/>
              <a:gd name="T94" fmla="*/ 0 w 226"/>
              <a:gd name="T95" fmla="*/ 0 h 224"/>
              <a:gd name="T96" fmla="*/ 0 w 226"/>
              <a:gd name="T97" fmla="*/ 0 h 224"/>
              <a:gd name="T98" fmla="*/ 0 w 226"/>
              <a:gd name="T99" fmla="*/ 0 h 224"/>
              <a:gd name="T100" fmla="*/ 0 w 226"/>
              <a:gd name="T101" fmla="*/ 0 h 2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224"/>
              <a:gd name="T155" fmla="*/ 226 w 226"/>
              <a:gd name="T156" fmla="*/ 224 h 2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224">
                <a:moveTo>
                  <a:pt x="0" y="58"/>
                </a:moveTo>
                <a:lnTo>
                  <a:pt x="0" y="56"/>
                </a:lnTo>
                <a:lnTo>
                  <a:pt x="1" y="48"/>
                </a:lnTo>
                <a:lnTo>
                  <a:pt x="3" y="44"/>
                </a:lnTo>
                <a:lnTo>
                  <a:pt x="4" y="42"/>
                </a:lnTo>
                <a:lnTo>
                  <a:pt x="7" y="37"/>
                </a:lnTo>
                <a:lnTo>
                  <a:pt x="11" y="30"/>
                </a:lnTo>
                <a:lnTo>
                  <a:pt x="11" y="29"/>
                </a:lnTo>
                <a:lnTo>
                  <a:pt x="12" y="23"/>
                </a:lnTo>
                <a:lnTo>
                  <a:pt x="12" y="16"/>
                </a:lnTo>
                <a:lnTo>
                  <a:pt x="14" y="14"/>
                </a:lnTo>
                <a:lnTo>
                  <a:pt x="22" y="13"/>
                </a:lnTo>
                <a:lnTo>
                  <a:pt x="27" y="15"/>
                </a:lnTo>
                <a:lnTo>
                  <a:pt x="30" y="13"/>
                </a:lnTo>
                <a:lnTo>
                  <a:pt x="35" y="16"/>
                </a:lnTo>
                <a:lnTo>
                  <a:pt x="33" y="22"/>
                </a:lnTo>
                <a:lnTo>
                  <a:pt x="33" y="27"/>
                </a:lnTo>
                <a:lnTo>
                  <a:pt x="39" y="29"/>
                </a:lnTo>
                <a:lnTo>
                  <a:pt x="40" y="30"/>
                </a:lnTo>
                <a:lnTo>
                  <a:pt x="43" y="31"/>
                </a:lnTo>
                <a:lnTo>
                  <a:pt x="47" y="32"/>
                </a:lnTo>
                <a:lnTo>
                  <a:pt x="49" y="32"/>
                </a:lnTo>
                <a:lnTo>
                  <a:pt x="49" y="35"/>
                </a:lnTo>
                <a:lnTo>
                  <a:pt x="56" y="31"/>
                </a:lnTo>
                <a:lnTo>
                  <a:pt x="57" y="31"/>
                </a:lnTo>
                <a:lnTo>
                  <a:pt x="57" y="24"/>
                </a:lnTo>
                <a:lnTo>
                  <a:pt x="59" y="19"/>
                </a:lnTo>
                <a:lnTo>
                  <a:pt x="63" y="14"/>
                </a:lnTo>
                <a:lnTo>
                  <a:pt x="65" y="14"/>
                </a:lnTo>
                <a:lnTo>
                  <a:pt x="66" y="12"/>
                </a:lnTo>
                <a:lnTo>
                  <a:pt x="66" y="8"/>
                </a:lnTo>
                <a:lnTo>
                  <a:pt x="68" y="8"/>
                </a:lnTo>
                <a:lnTo>
                  <a:pt x="66" y="0"/>
                </a:lnTo>
                <a:lnTo>
                  <a:pt x="72" y="0"/>
                </a:lnTo>
                <a:lnTo>
                  <a:pt x="75" y="8"/>
                </a:lnTo>
                <a:lnTo>
                  <a:pt x="76" y="8"/>
                </a:lnTo>
                <a:lnTo>
                  <a:pt x="78" y="10"/>
                </a:lnTo>
                <a:lnTo>
                  <a:pt x="85" y="14"/>
                </a:lnTo>
                <a:lnTo>
                  <a:pt x="85" y="16"/>
                </a:lnTo>
                <a:lnTo>
                  <a:pt x="86" y="19"/>
                </a:lnTo>
                <a:lnTo>
                  <a:pt x="85" y="21"/>
                </a:lnTo>
                <a:lnTo>
                  <a:pt x="86" y="22"/>
                </a:lnTo>
                <a:lnTo>
                  <a:pt x="85" y="23"/>
                </a:lnTo>
                <a:lnTo>
                  <a:pt x="89" y="30"/>
                </a:lnTo>
                <a:lnTo>
                  <a:pt x="90" y="31"/>
                </a:lnTo>
                <a:lnTo>
                  <a:pt x="92" y="34"/>
                </a:lnTo>
                <a:lnTo>
                  <a:pt x="93" y="35"/>
                </a:lnTo>
                <a:lnTo>
                  <a:pt x="96" y="35"/>
                </a:lnTo>
                <a:lnTo>
                  <a:pt x="100" y="35"/>
                </a:lnTo>
                <a:lnTo>
                  <a:pt x="104" y="31"/>
                </a:lnTo>
                <a:lnTo>
                  <a:pt x="112" y="29"/>
                </a:lnTo>
                <a:lnTo>
                  <a:pt x="114" y="29"/>
                </a:lnTo>
                <a:lnTo>
                  <a:pt x="116" y="27"/>
                </a:lnTo>
                <a:lnTo>
                  <a:pt x="118" y="26"/>
                </a:lnTo>
                <a:lnTo>
                  <a:pt x="121" y="23"/>
                </a:lnTo>
                <a:lnTo>
                  <a:pt x="122" y="23"/>
                </a:lnTo>
                <a:lnTo>
                  <a:pt x="125" y="22"/>
                </a:lnTo>
                <a:lnTo>
                  <a:pt x="126" y="22"/>
                </a:lnTo>
                <a:lnTo>
                  <a:pt x="128" y="26"/>
                </a:lnTo>
                <a:lnTo>
                  <a:pt x="134" y="26"/>
                </a:lnTo>
                <a:lnTo>
                  <a:pt x="141" y="28"/>
                </a:lnTo>
                <a:lnTo>
                  <a:pt x="141" y="30"/>
                </a:lnTo>
                <a:lnTo>
                  <a:pt x="145" y="35"/>
                </a:lnTo>
                <a:lnTo>
                  <a:pt x="151" y="35"/>
                </a:lnTo>
                <a:lnTo>
                  <a:pt x="157" y="36"/>
                </a:lnTo>
                <a:lnTo>
                  <a:pt x="163" y="37"/>
                </a:lnTo>
                <a:lnTo>
                  <a:pt x="164" y="39"/>
                </a:lnTo>
                <a:lnTo>
                  <a:pt x="165" y="40"/>
                </a:lnTo>
                <a:lnTo>
                  <a:pt x="168" y="47"/>
                </a:lnTo>
                <a:lnTo>
                  <a:pt x="175" y="47"/>
                </a:lnTo>
                <a:lnTo>
                  <a:pt x="178" y="40"/>
                </a:lnTo>
                <a:lnTo>
                  <a:pt x="179" y="39"/>
                </a:lnTo>
                <a:lnTo>
                  <a:pt x="185" y="34"/>
                </a:lnTo>
                <a:lnTo>
                  <a:pt x="191" y="31"/>
                </a:lnTo>
                <a:lnTo>
                  <a:pt x="196" y="37"/>
                </a:lnTo>
                <a:lnTo>
                  <a:pt x="203" y="38"/>
                </a:lnTo>
                <a:lnTo>
                  <a:pt x="207" y="43"/>
                </a:lnTo>
                <a:lnTo>
                  <a:pt x="204" y="46"/>
                </a:lnTo>
                <a:lnTo>
                  <a:pt x="197" y="44"/>
                </a:lnTo>
                <a:lnTo>
                  <a:pt x="191" y="48"/>
                </a:lnTo>
                <a:lnTo>
                  <a:pt x="190" y="51"/>
                </a:lnTo>
                <a:lnTo>
                  <a:pt x="192" y="53"/>
                </a:lnTo>
                <a:lnTo>
                  <a:pt x="193" y="56"/>
                </a:lnTo>
                <a:lnTo>
                  <a:pt x="197" y="62"/>
                </a:lnTo>
                <a:lnTo>
                  <a:pt x="199" y="62"/>
                </a:lnTo>
                <a:lnTo>
                  <a:pt x="204" y="69"/>
                </a:lnTo>
                <a:lnTo>
                  <a:pt x="203" y="69"/>
                </a:lnTo>
                <a:lnTo>
                  <a:pt x="201" y="76"/>
                </a:lnTo>
                <a:lnTo>
                  <a:pt x="196" y="83"/>
                </a:lnTo>
                <a:lnTo>
                  <a:pt x="195" y="84"/>
                </a:lnTo>
                <a:lnTo>
                  <a:pt x="190" y="91"/>
                </a:lnTo>
                <a:lnTo>
                  <a:pt x="188" y="97"/>
                </a:lnTo>
                <a:lnTo>
                  <a:pt x="188" y="103"/>
                </a:lnTo>
                <a:lnTo>
                  <a:pt x="191" y="110"/>
                </a:lnTo>
                <a:lnTo>
                  <a:pt x="195" y="116"/>
                </a:lnTo>
                <a:lnTo>
                  <a:pt x="196" y="123"/>
                </a:lnTo>
                <a:lnTo>
                  <a:pt x="202" y="129"/>
                </a:lnTo>
                <a:lnTo>
                  <a:pt x="208" y="133"/>
                </a:lnTo>
                <a:lnTo>
                  <a:pt x="212" y="134"/>
                </a:lnTo>
                <a:lnTo>
                  <a:pt x="217" y="142"/>
                </a:lnTo>
                <a:lnTo>
                  <a:pt x="223" y="148"/>
                </a:lnTo>
                <a:lnTo>
                  <a:pt x="226" y="150"/>
                </a:lnTo>
                <a:lnTo>
                  <a:pt x="226" y="151"/>
                </a:lnTo>
                <a:lnTo>
                  <a:pt x="222" y="158"/>
                </a:lnTo>
                <a:lnTo>
                  <a:pt x="218" y="165"/>
                </a:lnTo>
                <a:lnTo>
                  <a:pt x="215" y="166"/>
                </a:lnTo>
                <a:lnTo>
                  <a:pt x="212" y="173"/>
                </a:lnTo>
                <a:lnTo>
                  <a:pt x="206" y="173"/>
                </a:lnTo>
                <a:lnTo>
                  <a:pt x="199" y="175"/>
                </a:lnTo>
                <a:lnTo>
                  <a:pt x="195" y="179"/>
                </a:lnTo>
                <a:lnTo>
                  <a:pt x="196" y="180"/>
                </a:lnTo>
                <a:lnTo>
                  <a:pt x="196" y="181"/>
                </a:lnTo>
                <a:lnTo>
                  <a:pt x="198" y="187"/>
                </a:lnTo>
                <a:lnTo>
                  <a:pt x="197" y="193"/>
                </a:lnTo>
                <a:lnTo>
                  <a:pt x="197" y="198"/>
                </a:lnTo>
                <a:lnTo>
                  <a:pt x="204" y="203"/>
                </a:lnTo>
                <a:lnTo>
                  <a:pt x="203" y="211"/>
                </a:lnTo>
                <a:lnTo>
                  <a:pt x="199" y="213"/>
                </a:lnTo>
                <a:lnTo>
                  <a:pt x="193" y="217"/>
                </a:lnTo>
                <a:lnTo>
                  <a:pt x="189" y="213"/>
                </a:lnTo>
                <a:lnTo>
                  <a:pt x="188" y="213"/>
                </a:lnTo>
                <a:lnTo>
                  <a:pt x="183" y="216"/>
                </a:lnTo>
                <a:lnTo>
                  <a:pt x="177" y="218"/>
                </a:lnTo>
                <a:lnTo>
                  <a:pt x="175" y="218"/>
                </a:lnTo>
                <a:lnTo>
                  <a:pt x="168" y="216"/>
                </a:lnTo>
                <a:lnTo>
                  <a:pt x="163" y="217"/>
                </a:lnTo>
                <a:lnTo>
                  <a:pt x="157" y="222"/>
                </a:lnTo>
                <a:lnTo>
                  <a:pt x="156" y="224"/>
                </a:lnTo>
                <a:lnTo>
                  <a:pt x="155" y="224"/>
                </a:lnTo>
                <a:lnTo>
                  <a:pt x="149" y="222"/>
                </a:lnTo>
                <a:lnTo>
                  <a:pt x="146" y="216"/>
                </a:lnTo>
                <a:lnTo>
                  <a:pt x="152" y="212"/>
                </a:lnTo>
                <a:lnTo>
                  <a:pt x="152" y="207"/>
                </a:lnTo>
                <a:lnTo>
                  <a:pt x="153" y="204"/>
                </a:lnTo>
                <a:lnTo>
                  <a:pt x="155" y="204"/>
                </a:lnTo>
                <a:lnTo>
                  <a:pt x="157" y="197"/>
                </a:lnTo>
                <a:lnTo>
                  <a:pt x="159" y="191"/>
                </a:lnTo>
                <a:lnTo>
                  <a:pt x="157" y="188"/>
                </a:lnTo>
                <a:lnTo>
                  <a:pt x="154" y="188"/>
                </a:lnTo>
                <a:lnTo>
                  <a:pt x="148" y="187"/>
                </a:lnTo>
                <a:lnTo>
                  <a:pt x="143" y="185"/>
                </a:lnTo>
                <a:lnTo>
                  <a:pt x="137" y="184"/>
                </a:lnTo>
                <a:lnTo>
                  <a:pt x="136" y="183"/>
                </a:lnTo>
                <a:lnTo>
                  <a:pt x="137" y="177"/>
                </a:lnTo>
                <a:lnTo>
                  <a:pt x="137" y="175"/>
                </a:lnTo>
                <a:lnTo>
                  <a:pt x="132" y="173"/>
                </a:lnTo>
                <a:lnTo>
                  <a:pt x="126" y="169"/>
                </a:lnTo>
                <a:lnTo>
                  <a:pt x="126" y="168"/>
                </a:lnTo>
                <a:lnTo>
                  <a:pt x="121" y="161"/>
                </a:lnTo>
                <a:lnTo>
                  <a:pt x="116" y="157"/>
                </a:lnTo>
                <a:lnTo>
                  <a:pt x="110" y="155"/>
                </a:lnTo>
                <a:lnTo>
                  <a:pt x="107" y="152"/>
                </a:lnTo>
                <a:lnTo>
                  <a:pt x="103" y="150"/>
                </a:lnTo>
                <a:lnTo>
                  <a:pt x="101" y="143"/>
                </a:lnTo>
                <a:lnTo>
                  <a:pt x="95" y="147"/>
                </a:lnTo>
                <a:lnTo>
                  <a:pt x="94" y="148"/>
                </a:lnTo>
                <a:lnTo>
                  <a:pt x="90" y="148"/>
                </a:lnTo>
                <a:lnTo>
                  <a:pt x="92" y="152"/>
                </a:lnTo>
                <a:lnTo>
                  <a:pt x="93" y="159"/>
                </a:lnTo>
                <a:lnTo>
                  <a:pt x="92" y="163"/>
                </a:lnTo>
                <a:lnTo>
                  <a:pt x="86" y="166"/>
                </a:lnTo>
                <a:lnTo>
                  <a:pt x="84" y="167"/>
                </a:lnTo>
                <a:lnTo>
                  <a:pt x="86" y="174"/>
                </a:lnTo>
                <a:lnTo>
                  <a:pt x="83" y="176"/>
                </a:lnTo>
                <a:lnTo>
                  <a:pt x="76" y="177"/>
                </a:lnTo>
                <a:lnTo>
                  <a:pt x="77" y="177"/>
                </a:lnTo>
                <a:lnTo>
                  <a:pt x="74" y="171"/>
                </a:lnTo>
                <a:lnTo>
                  <a:pt x="70" y="168"/>
                </a:lnTo>
                <a:lnTo>
                  <a:pt x="65" y="166"/>
                </a:lnTo>
                <a:lnTo>
                  <a:pt x="63" y="166"/>
                </a:lnTo>
                <a:lnTo>
                  <a:pt x="62" y="165"/>
                </a:lnTo>
                <a:lnTo>
                  <a:pt x="61" y="163"/>
                </a:lnTo>
                <a:lnTo>
                  <a:pt x="55" y="159"/>
                </a:lnTo>
                <a:lnTo>
                  <a:pt x="48" y="157"/>
                </a:lnTo>
                <a:lnTo>
                  <a:pt x="42" y="156"/>
                </a:lnTo>
                <a:lnTo>
                  <a:pt x="41" y="155"/>
                </a:lnTo>
                <a:lnTo>
                  <a:pt x="40" y="152"/>
                </a:lnTo>
                <a:lnTo>
                  <a:pt x="39" y="151"/>
                </a:lnTo>
                <a:lnTo>
                  <a:pt x="33" y="151"/>
                </a:lnTo>
                <a:lnTo>
                  <a:pt x="27" y="145"/>
                </a:lnTo>
                <a:lnTo>
                  <a:pt x="23" y="139"/>
                </a:lnTo>
                <a:lnTo>
                  <a:pt x="19" y="135"/>
                </a:lnTo>
                <a:lnTo>
                  <a:pt x="16" y="133"/>
                </a:lnTo>
                <a:lnTo>
                  <a:pt x="10" y="129"/>
                </a:lnTo>
                <a:lnTo>
                  <a:pt x="8" y="129"/>
                </a:lnTo>
                <a:lnTo>
                  <a:pt x="8" y="128"/>
                </a:lnTo>
                <a:lnTo>
                  <a:pt x="7" y="124"/>
                </a:lnTo>
                <a:lnTo>
                  <a:pt x="10" y="118"/>
                </a:lnTo>
                <a:lnTo>
                  <a:pt x="14" y="118"/>
                </a:lnTo>
                <a:lnTo>
                  <a:pt x="20" y="120"/>
                </a:lnTo>
                <a:lnTo>
                  <a:pt x="25" y="116"/>
                </a:lnTo>
                <a:lnTo>
                  <a:pt x="25" y="108"/>
                </a:lnTo>
                <a:lnTo>
                  <a:pt x="23" y="104"/>
                </a:lnTo>
                <a:lnTo>
                  <a:pt x="18" y="100"/>
                </a:lnTo>
                <a:lnTo>
                  <a:pt x="15" y="96"/>
                </a:lnTo>
                <a:lnTo>
                  <a:pt x="9" y="90"/>
                </a:lnTo>
                <a:lnTo>
                  <a:pt x="11" y="86"/>
                </a:lnTo>
                <a:lnTo>
                  <a:pt x="17" y="90"/>
                </a:lnTo>
                <a:lnTo>
                  <a:pt x="24" y="90"/>
                </a:lnTo>
                <a:lnTo>
                  <a:pt x="30" y="84"/>
                </a:lnTo>
                <a:lnTo>
                  <a:pt x="29" y="83"/>
                </a:lnTo>
                <a:lnTo>
                  <a:pt x="23" y="78"/>
                </a:lnTo>
                <a:lnTo>
                  <a:pt x="17" y="72"/>
                </a:lnTo>
                <a:lnTo>
                  <a:pt x="12" y="66"/>
                </a:lnTo>
                <a:lnTo>
                  <a:pt x="7" y="66"/>
                </a:lnTo>
                <a:lnTo>
                  <a:pt x="3" y="64"/>
                </a:lnTo>
                <a:lnTo>
                  <a:pt x="0" y="58"/>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5" name="Freeform 1741"/>
          <p:cNvSpPr>
            <a:spLocks/>
          </p:cNvSpPr>
          <p:nvPr/>
        </p:nvSpPr>
        <p:spPr bwMode="auto">
          <a:xfrm>
            <a:off x="4819650" y="2708275"/>
            <a:ext cx="4763" cy="12700"/>
          </a:xfrm>
          <a:custGeom>
            <a:avLst/>
            <a:gdLst>
              <a:gd name="T0" fmla="*/ 0 w 8"/>
              <a:gd name="T1" fmla="*/ 0 h 27"/>
              <a:gd name="T2" fmla="*/ 0 w 8"/>
              <a:gd name="T3" fmla="*/ 0 h 27"/>
              <a:gd name="T4" fmla="*/ 0 w 8"/>
              <a:gd name="T5" fmla="*/ 0 h 27"/>
              <a:gd name="T6" fmla="*/ 0 w 8"/>
              <a:gd name="T7" fmla="*/ 0 h 27"/>
              <a:gd name="T8" fmla="*/ 0 w 8"/>
              <a:gd name="T9" fmla="*/ 0 h 27"/>
              <a:gd name="T10" fmla="*/ 0 w 8"/>
              <a:gd name="T11" fmla="*/ 0 h 27"/>
              <a:gd name="T12" fmla="*/ 0 w 8"/>
              <a:gd name="T13" fmla="*/ 0 h 27"/>
              <a:gd name="T14" fmla="*/ 0 w 8"/>
              <a:gd name="T15" fmla="*/ 0 h 27"/>
              <a:gd name="T16" fmla="*/ 0 w 8"/>
              <a:gd name="T17" fmla="*/ 0 h 27"/>
              <a:gd name="T18" fmla="*/ 0 w 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27"/>
              <a:gd name="T32" fmla="*/ 8 w 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27">
                <a:moveTo>
                  <a:pt x="0" y="27"/>
                </a:moveTo>
                <a:lnTo>
                  <a:pt x="4" y="20"/>
                </a:lnTo>
                <a:lnTo>
                  <a:pt x="6" y="15"/>
                </a:lnTo>
                <a:lnTo>
                  <a:pt x="7" y="8"/>
                </a:lnTo>
                <a:lnTo>
                  <a:pt x="8" y="0"/>
                </a:lnTo>
                <a:lnTo>
                  <a:pt x="8" y="8"/>
                </a:lnTo>
                <a:lnTo>
                  <a:pt x="7" y="15"/>
                </a:lnTo>
                <a:lnTo>
                  <a:pt x="5" y="20"/>
                </a:lnTo>
                <a:lnTo>
                  <a:pt x="3" y="27"/>
                </a:lnTo>
                <a:lnTo>
                  <a:pt x="0" y="27"/>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6" name="Freeform 1742"/>
          <p:cNvSpPr>
            <a:spLocks/>
          </p:cNvSpPr>
          <p:nvPr/>
        </p:nvSpPr>
        <p:spPr bwMode="auto">
          <a:xfrm>
            <a:off x="4821238" y="3152775"/>
            <a:ext cx="46037" cy="53975"/>
          </a:xfrm>
          <a:custGeom>
            <a:avLst/>
            <a:gdLst>
              <a:gd name="T0" fmla="*/ 0 w 100"/>
              <a:gd name="T1" fmla="*/ 0 h 115"/>
              <a:gd name="T2" fmla="*/ 0 w 100"/>
              <a:gd name="T3" fmla="*/ 0 h 115"/>
              <a:gd name="T4" fmla="*/ 0 w 100"/>
              <a:gd name="T5" fmla="*/ 0 h 115"/>
              <a:gd name="T6" fmla="*/ 0 w 100"/>
              <a:gd name="T7" fmla="*/ 0 h 115"/>
              <a:gd name="T8" fmla="*/ 0 w 100"/>
              <a:gd name="T9" fmla="*/ 0 h 115"/>
              <a:gd name="T10" fmla="*/ 0 w 100"/>
              <a:gd name="T11" fmla="*/ 0 h 115"/>
              <a:gd name="T12" fmla="*/ 0 w 100"/>
              <a:gd name="T13" fmla="*/ 0 h 115"/>
              <a:gd name="T14" fmla="*/ 0 w 100"/>
              <a:gd name="T15" fmla="*/ 0 h 115"/>
              <a:gd name="T16" fmla="*/ 0 w 100"/>
              <a:gd name="T17" fmla="*/ 0 h 115"/>
              <a:gd name="T18" fmla="*/ 0 w 100"/>
              <a:gd name="T19" fmla="*/ 0 h 115"/>
              <a:gd name="T20" fmla="*/ 0 w 100"/>
              <a:gd name="T21" fmla="*/ 0 h 115"/>
              <a:gd name="T22" fmla="*/ 0 w 100"/>
              <a:gd name="T23" fmla="*/ 0 h 115"/>
              <a:gd name="T24" fmla="*/ 0 w 100"/>
              <a:gd name="T25" fmla="*/ 0 h 115"/>
              <a:gd name="T26" fmla="*/ 0 w 100"/>
              <a:gd name="T27" fmla="*/ 0 h 115"/>
              <a:gd name="T28" fmla="*/ 0 w 100"/>
              <a:gd name="T29" fmla="*/ 0 h 115"/>
              <a:gd name="T30" fmla="*/ 0 w 100"/>
              <a:gd name="T31" fmla="*/ 0 h 115"/>
              <a:gd name="T32" fmla="*/ 0 w 100"/>
              <a:gd name="T33" fmla="*/ 0 h 115"/>
              <a:gd name="T34" fmla="*/ 0 w 100"/>
              <a:gd name="T35" fmla="*/ 0 h 115"/>
              <a:gd name="T36" fmla="*/ 0 w 100"/>
              <a:gd name="T37" fmla="*/ 0 h 115"/>
              <a:gd name="T38" fmla="*/ 0 w 100"/>
              <a:gd name="T39" fmla="*/ 0 h 115"/>
              <a:gd name="T40" fmla="*/ 0 w 100"/>
              <a:gd name="T41" fmla="*/ 0 h 115"/>
              <a:gd name="T42" fmla="*/ 0 w 100"/>
              <a:gd name="T43" fmla="*/ 0 h 115"/>
              <a:gd name="T44" fmla="*/ 0 w 100"/>
              <a:gd name="T45" fmla="*/ 0 h 115"/>
              <a:gd name="T46" fmla="*/ 0 w 100"/>
              <a:gd name="T47" fmla="*/ 0 h 115"/>
              <a:gd name="T48" fmla="*/ 0 w 100"/>
              <a:gd name="T49" fmla="*/ 0 h 115"/>
              <a:gd name="T50" fmla="*/ 0 w 100"/>
              <a:gd name="T51" fmla="*/ 0 h 115"/>
              <a:gd name="T52" fmla="*/ 0 w 100"/>
              <a:gd name="T53" fmla="*/ 0 h 115"/>
              <a:gd name="T54" fmla="*/ 0 w 100"/>
              <a:gd name="T55" fmla="*/ 0 h 115"/>
              <a:gd name="T56" fmla="*/ 0 w 100"/>
              <a:gd name="T57" fmla="*/ 0 h 115"/>
              <a:gd name="T58" fmla="*/ 0 w 100"/>
              <a:gd name="T59" fmla="*/ 0 h 115"/>
              <a:gd name="T60" fmla="*/ 0 w 100"/>
              <a:gd name="T61" fmla="*/ 0 h 115"/>
              <a:gd name="T62" fmla="*/ 0 w 100"/>
              <a:gd name="T63" fmla="*/ 0 h 115"/>
              <a:gd name="T64" fmla="*/ 0 w 100"/>
              <a:gd name="T65" fmla="*/ 0 h 115"/>
              <a:gd name="T66" fmla="*/ 0 w 100"/>
              <a:gd name="T67" fmla="*/ 0 h 115"/>
              <a:gd name="T68" fmla="*/ 0 w 100"/>
              <a:gd name="T69" fmla="*/ 0 h 115"/>
              <a:gd name="T70" fmla="*/ 0 w 100"/>
              <a:gd name="T71" fmla="*/ 0 h 115"/>
              <a:gd name="T72" fmla="*/ 0 w 100"/>
              <a:gd name="T73" fmla="*/ 0 h 115"/>
              <a:gd name="T74" fmla="*/ 0 w 100"/>
              <a:gd name="T75" fmla="*/ 0 h 115"/>
              <a:gd name="T76" fmla="*/ 0 w 100"/>
              <a:gd name="T77" fmla="*/ 0 h 1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0"/>
              <a:gd name="T118" fmla="*/ 0 h 115"/>
              <a:gd name="T119" fmla="*/ 100 w 100"/>
              <a:gd name="T120" fmla="*/ 115 h 11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0" h="115">
                <a:moveTo>
                  <a:pt x="0" y="44"/>
                </a:moveTo>
                <a:lnTo>
                  <a:pt x="1" y="40"/>
                </a:lnTo>
                <a:lnTo>
                  <a:pt x="6" y="40"/>
                </a:lnTo>
                <a:lnTo>
                  <a:pt x="9" y="41"/>
                </a:lnTo>
                <a:lnTo>
                  <a:pt x="10" y="38"/>
                </a:lnTo>
                <a:lnTo>
                  <a:pt x="15" y="34"/>
                </a:lnTo>
                <a:lnTo>
                  <a:pt x="17" y="34"/>
                </a:lnTo>
                <a:lnTo>
                  <a:pt x="24" y="33"/>
                </a:lnTo>
                <a:lnTo>
                  <a:pt x="27" y="31"/>
                </a:lnTo>
                <a:lnTo>
                  <a:pt x="25" y="24"/>
                </a:lnTo>
                <a:lnTo>
                  <a:pt x="27" y="23"/>
                </a:lnTo>
                <a:lnTo>
                  <a:pt x="33" y="20"/>
                </a:lnTo>
                <a:lnTo>
                  <a:pt x="34" y="16"/>
                </a:lnTo>
                <a:lnTo>
                  <a:pt x="33" y="9"/>
                </a:lnTo>
                <a:lnTo>
                  <a:pt x="31" y="5"/>
                </a:lnTo>
                <a:lnTo>
                  <a:pt x="35" y="5"/>
                </a:lnTo>
                <a:lnTo>
                  <a:pt x="36" y="4"/>
                </a:lnTo>
                <a:lnTo>
                  <a:pt x="42" y="0"/>
                </a:lnTo>
                <a:lnTo>
                  <a:pt x="44" y="7"/>
                </a:lnTo>
                <a:lnTo>
                  <a:pt x="48" y="9"/>
                </a:lnTo>
                <a:lnTo>
                  <a:pt x="51" y="12"/>
                </a:lnTo>
                <a:lnTo>
                  <a:pt x="57" y="14"/>
                </a:lnTo>
                <a:lnTo>
                  <a:pt x="62" y="18"/>
                </a:lnTo>
                <a:lnTo>
                  <a:pt x="67" y="25"/>
                </a:lnTo>
                <a:lnTo>
                  <a:pt x="67" y="26"/>
                </a:lnTo>
                <a:lnTo>
                  <a:pt x="73" y="30"/>
                </a:lnTo>
                <a:lnTo>
                  <a:pt x="78" y="32"/>
                </a:lnTo>
                <a:lnTo>
                  <a:pt x="78" y="34"/>
                </a:lnTo>
                <a:lnTo>
                  <a:pt x="77" y="40"/>
                </a:lnTo>
                <a:lnTo>
                  <a:pt x="78" y="41"/>
                </a:lnTo>
                <a:lnTo>
                  <a:pt x="84" y="42"/>
                </a:lnTo>
                <a:lnTo>
                  <a:pt x="89" y="44"/>
                </a:lnTo>
                <a:lnTo>
                  <a:pt x="95" y="45"/>
                </a:lnTo>
                <a:lnTo>
                  <a:pt x="98" y="45"/>
                </a:lnTo>
                <a:lnTo>
                  <a:pt x="100" y="48"/>
                </a:lnTo>
                <a:lnTo>
                  <a:pt x="98" y="54"/>
                </a:lnTo>
                <a:lnTo>
                  <a:pt x="96" y="61"/>
                </a:lnTo>
                <a:lnTo>
                  <a:pt x="94" y="61"/>
                </a:lnTo>
                <a:lnTo>
                  <a:pt x="93" y="64"/>
                </a:lnTo>
                <a:lnTo>
                  <a:pt x="93" y="69"/>
                </a:lnTo>
                <a:lnTo>
                  <a:pt x="87" y="73"/>
                </a:lnTo>
                <a:lnTo>
                  <a:pt x="90" y="79"/>
                </a:lnTo>
                <a:lnTo>
                  <a:pt x="85" y="79"/>
                </a:lnTo>
                <a:lnTo>
                  <a:pt x="84" y="81"/>
                </a:lnTo>
                <a:lnTo>
                  <a:pt x="78" y="81"/>
                </a:lnTo>
                <a:lnTo>
                  <a:pt x="77" y="82"/>
                </a:lnTo>
                <a:lnTo>
                  <a:pt x="76" y="83"/>
                </a:lnTo>
                <a:lnTo>
                  <a:pt x="75" y="87"/>
                </a:lnTo>
                <a:lnTo>
                  <a:pt x="76" y="91"/>
                </a:lnTo>
                <a:lnTo>
                  <a:pt x="70" y="90"/>
                </a:lnTo>
                <a:lnTo>
                  <a:pt x="67" y="86"/>
                </a:lnTo>
                <a:lnTo>
                  <a:pt x="63" y="83"/>
                </a:lnTo>
                <a:lnTo>
                  <a:pt x="62" y="85"/>
                </a:lnTo>
                <a:lnTo>
                  <a:pt x="56" y="89"/>
                </a:lnTo>
                <a:lnTo>
                  <a:pt x="50" y="90"/>
                </a:lnTo>
                <a:lnTo>
                  <a:pt x="45" y="93"/>
                </a:lnTo>
                <a:lnTo>
                  <a:pt x="43" y="98"/>
                </a:lnTo>
                <a:lnTo>
                  <a:pt x="44" y="105"/>
                </a:lnTo>
                <a:lnTo>
                  <a:pt x="39" y="112"/>
                </a:lnTo>
                <a:lnTo>
                  <a:pt x="33" y="115"/>
                </a:lnTo>
                <a:lnTo>
                  <a:pt x="33" y="109"/>
                </a:lnTo>
                <a:lnTo>
                  <a:pt x="35" y="103"/>
                </a:lnTo>
                <a:lnTo>
                  <a:pt x="34" y="96"/>
                </a:lnTo>
                <a:lnTo>
                  <a:pt x="32" y="91"/>
                </a:lnTo>
                <a:lnTo>
                  <a:pt x="31" y="88"/>
                </a:lnTo>
                <a:lnTo>
                  <a:pt x="31" y="87"/>
                </a:lnTo>
                <a:lnTo>
                  <a:pt x="27" y="80"/>
                </a:lnTo>
                <a:lnTo>
                  <a:pt x="27" y="79"/>
                </a:lnTo>
                <a:lnTo>
                  <a:pt x="20" y="75"/>
                </a:lnTo>
                <a:lnTo>
                  <a:pt x="18" y="74"/>
                </a:lnTo>
                <a:lnTo>
                  <a:pt x="13" y="74"/>
                </a:lnTo>
                <a:lnTo>
                  <a:pt x="10" y="68"/>
                </a:lnTo>
                <a:lnTo>
                  <a:pt x="9" y="62"/>
                </a:lnTo>
                <a:lnTo>
                  <a:pt x="3" y="56"/>
                </a:lnTo>
                <a:lnTo>
                  <a:pt x="4" y="50"/>
                </a:lnTo>
                <a:lnTo>
                  <a:pt x="5" y="48"/>
                </a:lnTo>
                <a:lnTo>
                  <a:pt x="2" y="45"/>
                </a:lnTo>
                <a:lnTo>
                  <a:pt x="0" y="44"/>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7" name="Freeform 1743"/>
          <p:cNvSpPr>
            <a:spLocks/>
          </p:cNvSpPr>
          <p:nvPr/>
        </p:nvSpPr>
        <p:spPr bwMode="auto">
          <a:xfrm>
            <a:off x="4872038" y="2570163"/>
            <a:ext cx="112712" cy="71437"/>
          </a:xfrm>
          <a:custGeom>
            <a:avLst/>
            <a:gdLst>
              <a:gd name="T0" fmla="*/ 0 w 239"/>
              <a:gd name="T1" fmla="*/ 0 h 153"/>
              <a:gd name="T2" fmla="*/ 0 w 239"/>
              <a:gd name="T3" fmla="*/ 0 h 153"/>
              <a:gd name="T4" fmla="*/ 0 w 239"/>
              <a:gd name="T5" fmla="*/ 0 h 153"/>
              <a:gd name="T6" fmla="*/ 0 w 239"/>
              <a:gd name="T7" fmla="*/ 0 h 153"/>
              <a:gd name="T8" fmla="*/ 0 w 239"/>
              <a:gd name="T9" fmla="*/ 0 h 153"/>
              <a:gd name="T10" fmla="*/ 0 w 239"/>
              <a:gd name="T11" fmla="*/ 0 h 153"/>
              <a:gd name="T12" fmla="*/ 0 w 239"/>
              <a:gd name="T13" fmla="*/ 0 h 153"/>
              <a:gd name="T14" fmla="*/ 0 w 239"/>
              <a:gd name="T15" fmla="*/ 0 h 153"/>
              <a:gd name="T16" fmla="*/ 0 w 239"/>
              <a:gd name="T17" fmla="*/ 0 h 153"/>
              <a:gd name="T18" fmla="*/ 0 w 239"/>
              <a:gd name="T19" fmla="*/ 0 h 153"/>
              <a:gd name="T20" fmla="*/ 0 w 239"/>
              <a:gd name="T21" fmla="*/ 0 h 153"/>
              <a:gd name="T22" fmla="*/ 0 w 239"/>
              <a:gd name="T23" fmla="*/ 0 h 153"/>
              <a:gd name="T24" fmla="*/ 0 w 239"/>
              <a:gd name="T25" fmla="*/ 0 h 153"/>
              <a:gd name="T26" fmla="*/ 0 w 239"/>
              <a:gd name="T27" fmla="*/ 0 h 153"/>
              <a:gd name="T28" fmla="*/ 0 w 239"/>
              <a:gd name="T29" fmla="*/ 0 h 153"/>
              <a:gd name="T30" fmla="*/ 0 w 239"/>
              <a:gd name="T31" fmla="*/ 0 h 153"/>
              <a:gd name="T32" fmla="*/ 0 w 239"/>
              <a:gd name="T33" fmla="*/ 0 h 153"/>
              <a:gd name="T34" fmla="*/ 0 w 239"/>
              <a:gd name="T35" fmla="*/ 0 h 153"/>
              <a:gd name="T36" fmla="*/ 0 w 239"/>
              <a:gd name="T37" fmla="*/ 0 h 153"/>
              <a:gd name="T38" fmla="*/ 0 w 239"/>
              <a:gd name="T39" fmla="*/ 0 h 153"/>
              <a:gd name="T40" fmla="*/ 0 w 239"/>
              <a:gd name="T41" fmla="*/ 0 h 153"/>
              <a:gd name="T42" fmla="*/ 0 w 239"/>
              <a:gd name="T43" fmla="*/ 0 h 153"/>
              <a:gd name="T44" fmla="*/ 0 w 239"/>
              <a:gd name="T45" fmla="*/ 0 h 153"/>
              <a:gd name="T46" fmla="*/ 0 w 239"/>
              <a:gd name="T47" fmla="*/ 0 h 153"/>
              <a:gd name="T48" fmla="*/ 0 w 239"/>
              <a:gd name="T49" fmla="*/ 0 h 153"/>
              <a:gd name="T50" fmla="*/ 0 w 239"/>
              <a:gd name="T51" fmla="*/ 0 h 153"/>
              <a:gd name="T52" fmla="*/ 0 w 239"/>
              <a:gd name="T53" fmla="*/ 0 h 153"/>
              <a:gd name="T54" fmla="*/ 0 w 239"/>
              <a:gd name="T55" fmla="*/ 0 h 153"/>
              <a:gd name="T56" fmla="*/ 0 w 239"/>
              <a:gd name="T57" fmla="*/ 0 h 153"/>
              <a:gd name="T58" fmla="*/ 0 w 239"/>
              <a:gd name="T59" fmla="*/ 0 h 153"/>
              <a:gd name="T60" fmla="*/ 0 w 239"/>
              <a:gd name="T61" fmla="*/ 0 h 153"/>
              <a:gd name="T62" fmla="*/ 0 w 239"/>
              <a:gd name="T63" fmla="*/ 0 h 153"/>
              <a:gd name="T64" fmla="*/ 0 w 239"/>
              <a:gd name="T65" fmla="*/ 0 h 153"/>
              <a:gd name="T66" fmla="*/ 0 w 239"/>
              <a:gd name="T67" fmla="*/ 0 h 153"/>
              <a:gd name="T68" fmla="*/ 0 w 239"/>
              <a:gd name="T69" fmla="*/ 0 h 153"/>
              <a:gd name="T70" fmla="*/ 0 w 239"/>
              <a:gd name="T71" fmla="*/ 0 h 153"/>
              <a:gd name="T72" fmla="*/ 0 w 239"/>
              <a:gd name="T73" fmla="*/ 0 h 153"/>
              <a:gd name="T74" fmla="*/ 0 w 239"/>
              <a:gd name="T75" fmla="*/ 0 h 153"/>
              <a:gd name="T76" fmla="*/ 0 w 239"/>
              <a:gd name="T77" fmla="*/ 0 h 153"/>
              <a:gd name="T78" fmla="*/ 0 w 239"/>
              <a:gd name="T79" fmla="*/ 0 h 153"/>
              <a:gd name="T80" fmla="*/ 0 w 239"/>
              <a:gd name="T81" fmla="*/ 0 h 153"/>
              <a:gd name="T82" fmla="*/ 0 w 239"/>
              <a:gd name="T83" fmla="*/ 0 h 153"/>
              <a:gd name="T84" fmla="*/ 0 w 239"/>
              <a:gd name="T85" fmla="*/ 0 h 153"/>
              <a:gd name="T86" fmla="*/ 0 w 239"/>
              <a:gd name="T87" fmla="*/ 0 h 153"/>
              <a:gd name="T88" fmla="*/ 0 w 239"/>
              <a:gd name="T89" fmla="*/ 0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9"/>
              <a:gd name="T136" fmla="*/ 0 h 153"/>
              <a:gd name="T137" fmla="*/ 239 w 239"/>
              <a:gd name="T138" fmla="*/ 153 h 1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9" h="153">
                <a:moveTo>
                  <a:pt x="6" y="77"/>
                </a:moveTo>
                <a:lnTo>
                  <a:pt x="6" y="76"/>
                </a:lnTo>
                <a:lnTo>
                  <a:pt x="5" y="69"/>
                </a:lnTo>
                <a:lnTo>
                  <a:pt x="11" y="65"/>
                </a:lnTo>
                <a:lnTo>
                  <a:pt x="17" y="65"/>
                </a:lnTo>
                <a:lnTo>
                  <a:pt x="23" y="62"/>
                </a:lnTo>
                <a:lnTo>
                  <a:pt x="17" y="61"/>
                </a:lnTo>
                <a:lnTo>
                  <a:pt x="11" y="61"/>
                </a:lnTo>
                <a:lnTo>
                  <a:pt x="5" y="61"/>
                </a:lnTo>
                <a:lnTo>
                  <a:pt x="1" y="54"/>
                </a:lnTo>
                <a:lnTo>
                  <a:pt x="8" y="49"/>
                </a:lnTo>
                <a:lnTo>
                  <a:pt x="6" y="42"/>
                </a:lnTo>
                <a:lnTo>
                  <a:pt x="0" y="45"/>
                </a:lnTo>
                <a:lnTo>
                  <a:pt x="1" y="38"/>
                </a:lnTo>
                <a:lnTo>
                  <a:pt x="0" y="32"/>
                </a:lnTo>
                <a:lnTo>
                  <a:pt x="6" y="28"/>
                </a:lnTo>
                <a:lnTo>
                  <a:pt x="12" y="28"/>
                </a:lnTo>
                <a:lnTo>
                  <a:pt x="19" y="24"/>
                </a:lnTo>
                <a:lnTo>
                  <a:pt x="25" y="25"/>
                </a:lnTo>
                <a:lnTo>
                  <a:pt x="31" y="25"/>
                </a:lnTo>
                <a:lnTo>
                  <a:pt x="27" y="18"/>
                </a:lnTo>
                <a:lnTo>
                  <a:pt x="27" y="17"/>
                </a:lnTo>
                <a:lnTo>
                  <a:pt x="34" y="19"/>
                </a:lnTo>
                <a:lnTo>
                  <a:pt x="40" y="16"/>
                </a:lnTo>
                <a:lnTo>
                  <a:pt x="46" y="11"/>
                </a:lnTo>
                <a:lnTo>
                  <a:pt x="52" y="12"/>
                </a:lnTo>
                <a:lnTo>
                  <a:pt x="58" y="13"/>
                </a:lnTo>
                <a:lnTo>
                  <a:pt x="65" y="13"/>
                </a:lnTo>
                <a:lnTo>
                  <a:pt x="65" y="8"/>
                </a:lnTo>
                <a:lnTo>
                  <a:pt x="71" y="9"/>
                </a:lnTo>
                <a:lnTo>
                  <a:pt x="76" y="8"/>
                </a:lnTo>
                <a:lnTo>
                  <a:pt x="82" y="9"/>
                </a:lnTo>
                <a:lnTo>
                  <a:pt x="88" y="8"/>
                </a:lnTo>
                <a:lnTo>
                  <a:pt x="95" y="10"/>
                </a:lnTo>
                <a:lnTo>
                  <a:pt x="101" y="6"/>
                </a:lnTo>
                <a:lnTo>
                  <a:pt x="100" y="0"/>
                </a:lnTo>
                <a:lnTo>
                  <a:pt x="106" y="2"/>
                </a:lnTo>
                <a:lnTo>
                  <a:pt x="111" y="3"/>
                </a:lnTo>
                <a:lnTo>
                  <a:pt x="117" y="4"/>
                </a:lnTo>
                <a:lnTo>
                  <a:pt x="125" y="2"/>
                </a:lnTo>
                <a:lnTo>
                  <a:pt x="130" y="2"/>
                </a:lnTo>
                <a:lnTo>
                  <a:pt x="137" y="2"/>
                </a:lnTo>
                <a:lnTo>
                  <a:pt x="142" y="4"/>
                </a:lnTo>
                <a:lnTo>
                  <a:pt x="149" y="5"/>
                </a:lnTo>
                <a:lnTo>
                  <a:pt x="155" y="5"/>
                </a:lnTo>
                <a:lnTo>
                  <a:pt x="162" y="5"/>
                </a:lnTo>
                <a:lnTo>
                  <a:pt x="168" y="10"/>
                </a:lnTo>
                <a:lnTo>
                  <a:pt x="173" y="12"/>
                </a:lnTo>
                <a:lnTo>
                  <a:pt x="180" y="13"/>
                </a:lnTo>
                <a:lnTo>
                  <a:pt x="188" y="12"/>
                </a:lnTo>
                <a:lnTo>
                  <a:pt x="194" y="13"/>
                </a:lnTo>
                <a:lnTo>
                  <a:pt x="200" y="12"/>
                </a:lnTo>
                <a:lnTo>
                  <a:pt x="207" y="14"/>
                </a:lnTo>
                <a:lnTo>
                  <a:pt x="213" y="14"/>
                </a:lnTo>
                <a:lnTo>
                  <a:pt x="219" y="14"/>
                </a:lnTo>
                <a:lnTo>
                  <a:pt x="225" y="14"/>
                </a:lnTo>
                <a:lnTo>
                  <a:pt x="229" y="10"/>
                </a:lnTo>
                <a:lnTo>
                  <a:pt x="232" y="12"/>
                </a:lnTo>
                <a:lnTo>
                  <a:pt x="238" y="17"/>
                </a:lnTo>
                <a:lnTo>
                  <a:pt x="239" y="19"/>
                </a:lnTo>
                <a:lnTo>
                  <a:pt x="233" y="20"/>
                </a:lnTo>
                <a:lnTo>
                  <a:pt x="227" y="24"/>
                </a:lnTo>
                <a:lnTo>
                  <a:pt x="224" y="26"/>
                </a:lnTo>
                <a:lnTo>
                  <a:pt x="223" y="33"/>
                </a:lnTo>
                <a:lnTo>
                  <a:pt x="223" y="34"/>
                </a:lnTo>
                <a:lnTo>
                  <a:pt x="222" y="40"/>
                </a:lnTo>
                <a:lnTo>
                  <a:pt x="219" y="45"/>
                </a:lnTo>
                <a:lnTo>
                  <a:pt x="213" y="50"/>
                </a:lnTo>
                <a:lnTo>
                  <a:pt x="206" y="56"/>
                </a:lnTo>
                <a:lnTo>
                  <a:pt x="205" y="62"/>
                </a:lnTo>
                <a:lnTo>
                  <a:pt x="207" y="69"/>
                </a:lnTo>
                <a:lnTo>
                  <a:pt x="209" y="75"/>
                </a:lnTo>
                <a:lnTo>
                  <a:pt x="213" y="82"/>
                </a:lnTo>
                <a:lnTo>
                  <a:pt x="214" y="89"/>
                </a:lnTo>
                <a:lnTo>
                  <a:pt x="211" y="95"/>
                </a:lnTo>
                <a:lnTo>
                  <a:pt x="213" y="102"/>
                </a:lnTo>
                <a:lnTo>
                  <a:pt x="218" y="109"/>
                </a:lnTo>
                <a:lnTo>
                  <a:pt x="224" y="114"/>
                </a:lnTo>
                <a:lnTo>
                  <a:pt x="224" y="117"/>
                </a:lnTo>
                <a:lnTo>
                  <a:pt x="226" y="124"/>
                </a:lnTo>
                <a:lnTo>
                  <a:pt x="232" y="126"/>
                </a:lnTo>
                <a:lnTo>
                  <a:pt x="226" y="131"/>
                </a:lnTo>
                <a:lnTo>
                  <a:pt x="224" y="131"/>
                </a:lnTo>
                <a:lnTo>
                  <a:pt x="222" y="131"/>
                </a:lnTo>
                <a:lnTo>
                  <a:pt x="219" y="138"/>
                </a:lnTo>
                <a:lnTo>
                  <a:pt x="213" y="142"/>
                </a:lnTo>
                <a:lnTo>
                  <a:pt x="213" y="143"/>
                </a:lnTo>
                <a:lnTo>
                  <a:pt x="211" y="150"/>
                </a:lnTo>
                <a:lnTo>
                  <a:pt x="213" y="153"/>
                </a:lnTo>
                <a:lnTo>
                  <a:pt x="208" y="153"/>
                </a:lnTo>
                <a:lnTo>
                  <a:pt x="202" y="151"/>
                </a:lnTo>
                <a:lnTo>
                  <a:pt x="196" y="149"/>
                </a:lnTo>
                <a:lnTo>
                  <a:pt x="192" y="147"/>
                </a:lnTo>
                <a:lnTo>
                  <a:pt x="186" y="145"/>
                </a:lnTo>
                <a:lnTo>
                  <a:pt x="179" y="149"/>
                </a:lnTo>
                <a:lnTo>
                  <a:pt x="173" y="151"/>
                </a:lnTo>
                <a:lnTo>
                  <a:pt x="173" y="153"/>
                </a:lnTo>
                <a:lnTo>
                  <a:pt x="167" y="151"/>
                </a:lnTo>
                <a:lnTo>
                  <a:pt x="161" y="149"/>
                </a:lnTo>
                <a:lnTo>
                  <a:pt x="155" y="145"/>
                </a:lnTo>
                <a:lnTo>
                  <a:pt x="149" y="139"/>
                </a:lnTo>
                <a:lnTo>
                  <a:pt x="143" y="135"/>
                </a:lnTo>
                <a:lnTo>
                  <a:pt x="142" y="134"/>
                </a:lnTo>
                <a:lnTo>
                  <a:pt x="141" y="134"/>
                </a:lnTo>
                <a:lnTo>
                  <a:pt x="137" y="129"/>
                </a:lnTo>
                <a:lnTo>
                  <a:pt x="131" y="129"/>
                </a:lnTo>
                <a:lnTo>
                  <a:pt x="125" y="123"/>
                </a:lnTo>
                <a:lnTo>
                  <a:pt x="118" y="124"/>
                </a:lnTo>
                <a:lnTo>
                  <a:pt x="113" y="119"/>
                </a:lnTo>
                <a:lnTo>
                  <a:pt x="107" y="116"/>
                </a:lnTo>
                <a:lnTo>
                  <a:pt x="101" y="118"/>
                </a:lnTo>
                <a:lnTo>
                  <a:pt x="98" y="116"/>
                </a:lnTo>
                <a:lnTo>
                  <a:pt x="91" y="113"/>
                </a:lnTo>
                <a:lnTo>
                  <a:pt x="86" y="116"/>
                </a:lnTo>
                <a:lnTo>
                  <a:pt x="80" y="117"/>
                </a:lnTo>
                <a:lnTo>
                  <a:pt x="74" y="118"/>
                </a:lnTo>
                <a:lnTo>
                  <a:pt x="68" y="122"/>
                </a:lnTo>
                <a:lnTo>
                  <a:pt x="62" y="123"/>
                </a:lnTo>
                <a:lnTo>
                  <a:pt x="56" y="127"/>
                </a:lnTo>
                <a:lnTo>
                  <a:pt x="54" y="127"/>
                </a:lnTo>
                <a:lnTo>
                  <a:pt x="52" y="127"/>
                </a:lnTo>
                <a:lnTo>
                  <a:pt x="54" y="121"/>
                </a:lnTo>
                <a:lnTo>
                  <a:pt x="58" y="114"/>
                </a:lnTo>
                <a:lnTo>
                  <a:pt x="58" y="108"/>
                </a:lnTo>
                <a:lnTo>
                  <a:pt x="57" y="101"/>
                </a:lnTo>
                <a:lnTo>
                  <a:pt x="60" y="94"/>
                </a:lnTo>
                <a:lnTo>
                  <a:pt x="56" y="91"/>
                </a:lnTo>
                <a:lnTo>
                  <a:pt x="50" y="90"/>
                </a:lnTo>
                <a:lnTo>
                  <a:pt x="47" y="97"/>
                </a:lnTo>
                <a:lnTo>
                  <a:pt x="41" y="99"/>
                </a:lnTo>
                <a:lnTo>
                  <a:pt x="35" y="97"/>
                </a:lnTo>
                <a:lnTo>
                  <a:pt x="28" y="94"/>
                </a:lnTo>
                <a:lnTo>
                  <a:pt x="22" y="92"/>
                </a:lnTo>
                <a:lnTo>
                  <a:pt x="16" y="87"/>
                </a:lnTo>
                <a:lnTo>
                  <a:pt x="15" y="81"/>
                </a:lnTo>
                <a:lnTo>
                  <a:pt x="9" y="77"/>
                </a:lnTo>
                <a:lnTo>
                  <a:pt x="6" y="77"/>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8" name="Freeform 1744"/>
          <p:cNvSpPr>
            <a:spLocks/>
          </p:cNvSpPr>
          <p:nvPr/>
        </p:nvSpPr>
        <p:spPr bwMode="auto">
          <a:xfrm>
            <a:off x="5111750" y="4794250"/>
            <a:ext cx="60325" cy="66675"/>
          </a:xfrm>
          <a:custGeom>
            <a:avLst/>
            <a:gdLst>
              <a:gd name="T0" fmla="*/ 0 w 128"/>
              <a:gd name="T1" fmla="*/ 0 h 139"/>
              <a:gd name="T2" fmla="*/ 0 w 128"/>
              <a:gd name="T3" fmla="*/ 0 h 139"/>
              <a:gd name="T4" fmla="*/ 0 w 128"/>
              <a:gd name="T5" fmla="*/ 0 h 139"/>
              <a:gd name="T6" fmla="*/ 0 w 128"/>
              <a:gd name="T7" fmla="*/ 0 h 139"/>
              <a:gd name="T8" fmla="*/ 0 w 128"/>
              <a:gd name="T9" fmla="*/ 0 h 139"/>
              <a:gd name="T10" fmla="*/ 0 w 128"/>
              <a:gd name="T11" fmla="*/ 0 h 139"/>
              <a:gd name="T12" fmla="*/ 0 w 128"/>
              <a:gd name="T13" fmla="*/ 0 h 139"/>
              <a:gd name="T14" fmla="*/ 0 w 128"/>
              <a:gd name="T15" fmla="*/ 0 h 139"/>
              <a:gd name="T16" fmla="*/ 0 w 128"/>
              <a:gd name="T17" fmla="*/ 0 h 139"/>
              <a:gd name="T18" fmla="*/ 0 w 128"/>
              <a:gd name="T19" fmla="*/ 0 h 139"/>
              <a:gd name="T20" fmla="*/ 0 w 128"/>
              <a:gd name="T21" fmla="*/ 0 h 139"/>
              <a:gd name="T22" fmla="*/ 0 w 128"/>
              <a:gd name="T23" fmla="*/ 0 h 139"/>
              <a:gd name="T24" fmla="*/ 0 w 128"/>
              <a:gd name="T25" fmla="*/ 0 h 139"/>
              <a:gd name="T26" fmla="*/ 0 w 128"/>
              <a:gd name="T27" fmla="*/ 0 h 139"/>
              <a:gd name="T28" fmla="*/ 0 w 128"/>
              <a:gd name="T29" fmla="*/ 0 h 139"/>
              <a:gd name="T30" fmla="*/ 0 w 128"/>
              <a:gd name="T31" fmla="*/ 0 h 139"/>
              <a:gd name="T32" fmla="*/ 0 w 128"/>
              <a:gd name="T33" fmla="*/ 0 h 139"/>
              <a:gd name="T34" fmla="*/ 0 w 128"/>
              <a:gd name="T35" fmla="*/ 0 h 139"/>
              <a:gd name="T36" fmla="*/ 0 w 128"/>
              <a:gd name="T37" fmla="*/ 0 h 139"/>
              <a:gd name="T38" fmla="*/ 0 w 128"/>
              <a:gd name="T39" fmla="*/ 0 h 139"/>
              <a:gd name="T40" fmla="*/ 0 w 128"/>
              <a:gd name="T41" fmla="*/ 0 h 139"/>
              <a:gd name="T42" fmla="*/ 0 w 128"/>
              <a:gd name="T43" fmla="*/ 0 h 139"/>
              <a:gd name="T44" fmla="*/ 0 w 128"/>
              <a:gd name="T45" fmla="*/ 0 h 139"/>
              <a:gd name="T46" fmla="*/ 0 w 128"/>
              <a:gd name="T47" fmla="*/ 0 h 139"/>
              <a:gd name="T48" fmla="*/ 0 w 128"/>
              <a:gd name="T49" fmla="*/ 0 h 139"/>
              <a:gd name="T50" fmla="*/ 0 w 128"/>
              <a:gd name="T51" fmla="*/ 0 h 139"/>
              <a:gd name="T52" fmla="*/ 0 w 128"/>
              <a:gd name="T53" fmla="*/ 0 h 139"/>
              <a:gd name="T54" fmla="*/ 0 w 128"/>
              <a:gd name="T55" fmla="*/ 0 h 139"/>
              <a:gd name="T56" fmla="*/ 0 w 128"/>
              <a:gd name="T57" fmla="*/ 0 h 139"/>
              <a:gd name="T58" fmla="*/ 0 w 128"/>
              <a:gd name="T59" fmla="*/ 0 h 139"/>
              <a:gd name="T60" fmla="*/ 0 w 128"/>
              <a:gd name="T61" fmla="*/ 0 h 139"/>
              <a:gd name="T62" fmla="*/ 0 w 128"/>
              <a:gd name="T63" fmla="*/ 0 h 139"/>
              <a:gd name="T64" fmla="*/ 0 w 128"/>
              <a:gd name="T65" fmla="*/ 0 h 139"/>
              <a:gd name="T66" fmla="*/ 0 w 128"/>
              <a:gd name="T67" fmla="*/ 0 h 139"/>
              <a:gd name="T68" fmla="*/ 0 w 128"/>
              <a:gd name="T69" fmla="*/ 0 h 139"/>
              <a:gd name="T70" fmla="*/ 0 w 128"/>
              <a:gd name="T71" fmla="*/ 0 h 139"/>
              <a:gd name="T72" fmla="*/ 0 w 128"/>
              <a:gd name="T73" fmla="*/ 0 h 139"/>
              <a:gd name="T74" fmla="*/ 0 w 128"/>
              <a:gd name="T75" fmla="*/ 0 h 139"/>
              <a:gd name="T76" fmla="*/ 0 w 128"/>
              <a:gd name="T77" fmla="*/ 0 h 139"/>
              <a:gd name="T78" fmla="*/ 0 w 128"/>
              <a:gd name="T79" fmla="*/ 0 h 139"/>
              <a:gd name="T80" fmla="*/ 0 w 128"/>
              <a:gd name="T81" fmla="*/ 0 h 139"/>
              <a:gd name="T82" fmla="*/ 0 w 128"/>
              <a:gd name="T83" fmla="*/ 0 h 13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
              <a:gd name="T127" fmla="*/ 0 h 139"/>
              <a:gd name="T128" fmla="*/ 128 w 128"/>
              <a:gd name="T129" fmla="*/ 139 h 13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 h="139">
                <a:moveTo>
                  <a:pt x="1" y="113"/>
                </a:moveTo>
                <a:lnTo>
                  <a:pt x="1" y="112"/>
                </a:lnTo>
                <a:lnTo>
                  <a:pt x="0" y="107"/>
                </a:lnTo>
                <a:lnTo>
                  <a:pt x="7" y="103"/>
                </a:lnTo>
                <a:lnTo>
                  <a:pt x="11" y="96"/>
                </a:lnTo>
                <a:lnTo>
                  <a:pt x="18" y="91"/>
                </a:lnTo>
                <a:lnTo>
                  <a:pt x="20" y="85"/>
                </a:lnTo>
                <a:lnTo>
                  <a:pt x="19" y="78"/>
                </a:lnTo>
                <a:lnTo>
                  <a:pt x="18" y="71"/>
                </a:lnTo>
                <a:lnTo>
                  <a:pt x="18" y="64"/>
                </a:lnTo>
                <a:lnTo>
                  <a:pt x="20" y="57"/>
                </a:lnTo>
                <a:lnTo>
                  <a:pt x="24" y="50"/>
                </a:lnTo>
                <a:lnTo>
                  <a:pt x="24" y="49"/>
                </a:lnTo>
                <a:lnTo>
                  <a:pt x="30" y="42"/>
                </a:lnTo>
                <a:lnTo>
                  <a:pt x="35" y="35"/>
                </a:lnTo>
                <a:lnTo>
                  <a:pt x="41" y="31"/>
                </a:lnTo>
                <a:lnTo>
                  <a:pt x="47" y="26"/>
                </a:lnTo>
                <a:lnTo>
                  <a:pt x="53" y="25"/>
                </a:lnTo>
                <a:lnTo>
                  <a:pt x="56" y="23"/>
                </a:lnTo>
                <a:lnTo>
                  <a:pt x="62" y="21"/>
                </a:lnTo>
                <a:lnTo>
                  <a:pt x="66" y="27"/>
                </a:lnTo>
                <a:lnTo>
                  <a:pt x="71" y="32"/>
                </a:lnTo>
                <a:lnTo>
                  <a:pt x="73" y="31"/>
                </a:lnTo>
                <a:lnTo>
                  <a:pt x="79" y="25"/>
                </a:lnTo>
                <a:lnTo>
                  <a:pt x="84" y="18"/>
                </a:lnTo>
                <a:lnTo>
                  <a:pt x="90" y="13"/>
                </a:lnTo>
                <a:lnTo>
                  <a:pt x="92" y="7"/>
                </a:lnTo>
                <a:lnTo>
                  <a:pt x="95" y="6"/>
                </a:lnTo>
                <a:lnTo>
                  <a:pt x="97" y="0"/>
                </a:lnTo>
                <a:lnTo>
                  <a:pt x="102" y="0"/>
                </a:lnTo>
                <a:lnTo>
                  <a:pt x="104" y="0"/>
                </a:lnTo>
                <a:lnTo>
                  <a:pt x="102" y="5"/>
                </a:lnTo>
                <a:lnTo>
                  <a:pt x="105" y="11"/>
                </a:lnTo>
                <a:lnTo>
                  <a:pt x="108" y="18"/>
                </a:lnTo>
                <a:lnTo>
                  <a:pt x="112" y="25"/>
                </a:lnTo>
                <a:lnTo>
                  <a:pt x="116" y="26"/>
                </a:lnTo>
                <a:lnTo>
                  <a:pt x="119" y="31"/>
                </a:lnTo>
                <a:lnTo>
                  <a:pt x="120" y="35"/>
                </a:lnTo>
                <a:lnTo>
                  <a:pt x="121" y="40"/>
                </a:lnTo>
                <a:lnTo>
                  <a:pt x="122" y="42"/>
                </a:lnTo>
                <a:lnTo>
                  <a:pt x="125" y="47"/>
                </a:lnTo>
                <a:lnTo>
                  <a:pt x="125" y="61"/>
                </a:lnTo>
                <a:lnTo>
                  <a:pt x="124" y="69"/>
                </a:lnTo>
                <a:lnTo>
                  <a:pt x="125" y="72"/>
                </a:lnTo>
                <a:lnTo>
                  <a:pt x="128" y="79"/>
                </a:lnTo>
                <a:lnTo>
                  <a:pt x="128" y="83"/>
                </a:lnTo>
                <a:lnTo>
                  <a:pt x="126" y="90"/>
                </a:lnTo>
                <a:lnTo>
                  <a:pt x="126" y="97"/>
                </a:lnTo>
                <a:lnTo>
                  <a:pt x="122" y="104"/>
                </a:lnTo>
                <a:lnTo>
                  <a:pt x="121" y="105"/>
                </a:lnTo>
                <a:lnTo>
                  <a:pt x="120" y="104"/>
                </a:lnTo>
                <a:lnTo>
                  <a:pt x="114" y="105"/>
                </a:lnTo>
                <a:lnTo>
                  <a:pt x="109" y="106"/>
                </a:lnTo>
                <a:lnTo>
                  <a:pt x="107" y="106"/>
                </a:lnTo>
                <a:lnTo>
                  <a:pt x="101" y="100"/>
                </a:lnTo>
                <a:lnTo>
                  <a:pt x="95" y="100"/>
                </a:lnTo>
                <a:lnTo>
                  <a:pt x="90" y="103"/>
                </a:lnTo>
                <a:lnTo>
                  <a:pt x="86" y="102"/>
                </a:lnTo>
                <a:lnTo>
                  <a:pt x="82" y="108"/>
                </a:lnTo>
                <a:lnTo>
                  <a:pt x="78" y="107"/>
                </a:lnTo>
                <a:lnTo>
                  <a:pt x="73" y="102"/>
                </a:lnTo>
                <a:lnTo>
                  <a:pt x="72" y="102"/>
                </a:lnTo>
                <a:lnTo>
                  <a:pt x="70" y="99"/>
                </a:lnTo>
                <a:lnTo>
                  <a:pt x="69" y="99"/>
                </a:lnTo>
                <a:lnTo>
                  <a:pt x="69" y="107"/>
                </a:lnTo>
                <a:lnTo>
                  <a:pt x="69" y="113"/>
                </a:lnTo>
                <a:lnTo>
                  <a:pt x="67" y="120"/>
                </a:lnTo>
                <a:lnTo>
                  <a:pt x="67" y="127"/>
                </a:lnTo>
                <a:lnTo>
                  <a:pt x="63" y="134"/>
                </a:lnTo>
                <a:lnTo>
                  <a:pt x="57" y="135"/>
                </a:lnTo>
                <a:lnTo>
                  <a:pt x="51" y="137"/>
                </a:lnTo>
                <a:lnTo>
                  <a:pt x="45" y="138"/>
                </a:lnTo>
                <a:lnTo>
                  <a:pt x="43" y="139"/>
                </a:lnTo>
                <a:lnTo>
                  <a:pt x="38" y="138"/>
                </a:lnTo>
                <a:lnTo>
                  <a:pt x="31" y="137"/>
                </a:lnTo>
                <a:lnTo>
                  <a:pt x="30" y="130"/>
                </a:lnTo>
                <a:lnTo>
                  <a:pt x="24" y="124"/>
                </a:lnTo>
                <a:lnTo>
                  <a:pt x="18" y="121"/>
                </a:lnTo>
                <a:lnTo>
                  <a:pt x="12" y="126"/>
                </a:lnTo>
                <a:lnTo>
                  <a:pt x="12" y="132"/>
                </a:lnTo>
                <a:lnTo>
                  <a:pt x="11" y="134"/>
                </a:lnTo>
                <a:lnTo>
                  <a:pt x="8" y="129"/>
                </a:lnTo>
                <a:lnTo>
                  <a:pt x="3" y="127"/>
                </a:lnTo>
                <a:lnTo>
                  <a:pt x="2" y="120"/>
                </a:lnTo>
                <a:lnTo>
                  <a:pt x="1" y="113"/>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09" name="Freeform 1745"/>
          <p:cNvSpPr>
            <a:spLocks/>
          </p:cNvSpPr>
          <p:nvPr/>
        </p:nvSpPr>
        <p:spPr bwMode="auto">
          <a:xfrm>
            <a:off x="5465763" y="3224213"/>
            <a:ext cx="93662" cy="90487"/>
          </a:xfrm>
          <a:custGeom>
            <a:avLst/>
            <a:gdLst>
              <a:gd name="T0" fmla="*/ 0 w 203"/>
              <a:gd name="T1" fmla="*/ 0 h 193"/>
              <a:gd name="T2" fmla="*/ 0 w 203"/>
              <a:gd name="T3" fmla="*/ 0 h 193"/>
              <a:gd name="T4" fmla="*/ 0 w 203"/>
              <a:gd name="T5" fmla="*/ 0 h 193"/>
              <a:gd name="T6" fmla="*/ 0 w 203"/>
              <a:gd name="T7" fmla="*/ 0 h 193"/>
              <a:gd name="T8" fmla="*/ 0 w 203"/>
              <a:gd name="T9" fmla="*/ 0 h 193"/>
              <a:gd name="T10" fmla="*/ 0 w 203"/>
              <a:gd name="T11" fmla="*/ 0 h 193"/>
              <a:gd name="T12" fmla="*/ 0 w 203"/>
              <a:gd name="T13" fmla="*/ 0 h 193"/>
              <a:gd name="T14" fmla="*/ 0 w 203"/>
              <a:gd name="T15" fmla="*/ 0 h 193"/>
              <a:gd name="T16" fmla="*/ 0 w 203"/>
              <a:gd name="T17" fmla="*/ 0 h 193"/>
              <a:gd name="T18" fmla="*/ 0 w 203"/>
              <a:gd name="T19" fmla="*/ 0 h 193"/>
              <a:gd name="T20" fmla="*/ 0 w 203"/>
              <a:gd name="T21" fmla="*/ 0 h 193"/>
              <a:gd name="T22" fmla="*/ 0 w 203"/>
              <a:gd name="T23" fmla="*/ 0 h 193"/>
              <a:gd name="T24" fmla="*/ 0 w 203"/>
              <a:gd name="T25" fmla="*/ 0 h 193"/>
              <a:gd name="T26" fmla="*/ 0 w 203"/>
              <a:gd name="T27" fmla="*/ 0 h 193"/>
              <a:gd name="T28" fmla="*/ 0 w 203"/>
              <a:gd name="T29" fmla="*/ 0 h 193"/>
              <a:gd name="T30" fmla="*/ 0 w 203"/>
              <a:gd name="T31" fmla="*/ 0 h 193"/>
              <a:gd name="T32" fmla="*/ 0 w 203"/>
              <a:gd name="T33" fmla="*/ 0 h 193"/>
              <a:gd name="T34" fmla="*/ 0 w 203"/>
              <a:gd name="T35" fmla="*/ 0 h 193"/>
              <a:gd name="T36" fmla="*/ 0 w 203"/>
              <a:gd name="T37" fmla="*/ 0 h 193"/>
              <a:gd name="T38" fmla="*/ 0 w 203"/>
              <a:gd name="T39" fmla="*/ 0 h 193"/>
              <a:gd name="T40" fmla="*/ 0 w 203"/>
              <a:gd name="T41" fmla="*/ 0 h 193"/>
              <a:gd name="T42" fmla="*/ 0 w 203"/>
              <a:gd name="T43" fmla="*/ 0 h 193"/>
              <a:gd name="T44" fmla="*/ 0 w 203"/>
              <a:gd name="T45" fmla="*/ 0 h 193"/>
              <a:gd name="T46" fmla="*/ 0 w 203"/>
              <a:gd name="T47" fmla="*/ 0 h 193"/>
              <a:gd name="T48" fmla="*/ 0 w 203"/>
              <a:gd name="T49" fmla="*/ 0 h 193"/>
              <a:gd name="T50" fmla="*/ 0 w 203"/>
              <a:gd name="T51" fmla="*/ 0 h 193"/>
              <a:gd name="T52" fmla="*/ 0 w 203"/>
              <a:gd name="T53" fmla="*/ 0 h 193"/>
              <a:gd name="T54" fmla="*/ 0 w 203"/>
              <a:gd name="T55" fmla="*/ 0 h 193"/>
              <a:gd name="T56" fmla="*/ 0 w 203"/>
              <a:gd name="T57" fmla="*/ 0 h 193"/>
              <a:gd name="T58" fmla="*/ 0 w 203"/>
              <a:gd name="T59" fmla="*/ 0 h 193"/>
              <a:gd name="T60" fmla="*/ 0 w 203"/>
              <a:gd name="T61" fmla="*/ 0 h 193"/>
              <a:gd name="T62" fmla="*/ 0 w 203"/>
              <a:gd name="T63" fmla="*/ 0 h 193"/>
              <a:gd name="T64" fmla="*/ 0 w 203"/>
              <a:gd name="T65" fmla="*/ 0 h 193"/>
              <a:gd name="T66" fmla="*/ 0 w 203"/>
              <a:gd name="T67" fmla="*/ 0 h 193"/>
              <a:gd name="T68" fmla="*/ 0 w 203"/>
              <a:gd name="T69" fmla="*/ 0 h 193"/>
              <a:gd name="T70" fmla="*/ 0 w 203"/>
              <a:gd name="T71" fmla="*/ 0 h 193"/>
              <a:gd name="T72" fmla="*/ 0 w 203"/>
              <a:gd name="T73" fmla="*/ 0 h 193"/>
              <a:gd name="T74" fmla="*/ 0 w 203"/>
              <a:gd name="T75" fmla="*/ 0 h 193"/>
              <a:gd name="T76" fmla="*/ 0 w 203"/>
              <a:gd name="T77" fmla="*/ 0 h 193"/>
              <a:gd name="T78" fmla="*/ 0 w 203"/>
              <a:gd name="T79" fmla="*/ 0 h 193"/>
              <a:gd name="T80" fmla="*/ 0 w 203"/>
              <a:gd name="T81" fmla="*/ 0 h 193"/>
              <a:gd name="T82" fmla="*/ 0 w 203"/>
              <a:gd name="T83" fmla="*/ 0 h 193"/>
              <a:gd name="T84" fmla="*/ 0 w 203"/>
              <a:gd name="T85" fmla="*/ 0 h 193"/>
              <a:gd name="T86" fmla="*/ 0 w 203"/>
              <a:gd name="T87" fmla="*/ 0 h 193"/>
              <a:gd name="T88" fmla="*/ 0 w 203"/>
              <a:gd name="T89" fmla="*/ 0 h 193"/>
              <a:gd name="T90" fmla="*/ 0 w 203"/>
              <a:gd name="T91" fmla="*/ 0 h 193"/>
              <a:gd name="T92" fmla="*/ 0 w 203"/>
              <a:gd name="T93" fmla="*/ 0 h 193"/>
              <a:gd name="T94" fmla="*/ 0 w 203"/>
              <a:gd name="T95" fmla="*/ 0 h 193"/>
              <a:gd name="T96" fmla="*/ 0 w 203"/>
              <a:gd name="T97" fmla="*/ 0 h 193"/>
              <a:gd name="T98" fmla="*/ 0 w 203"/>
              <a:gd name="T99" fmla="*/ 0 h 193"/>
              <a:gd name="T100" fmla="*/ 0 w 203"/>
              <a:gd name="T101" fmla="*/ 0 h 193"/>
              <a:gd name="T102" fmla="*/ 0 w 203"/>
              <a:gd name="T103" fmla="*/ 0 h 193"/>
              <a:gd name="T104" fmla="*/ 0 w 203"/>
              <a:gd name="T105" fmla="*/ 0 h 193"/>
              <a:gd name="T106" fmla="*/ 0 w 203"/>
              <a:gd name="T107" fmla="*/ 0 h 193"/>
              <a:gd name="T108" fmla="*/ 0 w 203"/>
              <a:gd name="T109" fmla="*/ 0 h 193"/>
              <a:gd name="T110" fmla="*/ 0 w 203"/>
              <a:gd name="T111" fmla="*/ 0 h 193"/>
              <a:gd name="T112" fmla="*/ 0 w 203"/>
              <a:gd name="T113" fmla="*/ 0 h 193"/>
              <a:gd name="T114" fmla="*/ 0 w 203"/>
              <a:gd name="T115" fmla="*/ 0 h 193"/>
              <a:gd name="T116" fmla="*/ 0 w 203"/>
              <a:gd name="T117" fmla="*/ 0 h 193"/>
              <a:gd name="T118" fmla="*/ 0 w 203"/>
              <a:gd name="T119" fmla="*/ 0 h 1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3"/>
              <a:gd name="T181" fmla="*/ 0 h 193"/>
              <a:gd name="T182" fmla="*/ 203 w 203"/>
              <a:gd name="T183" fmla="*/ 193 h 1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3" h="193">
                <a:moveTo>
                  <a:pt x="0" y="15"/>
                </a:moveTo>
                <a:lnTo>
                  <a:pt x="7" y="13"/>
                </a:lnTo>
                <a:lnTo>
                  <a:pt x="13" y="14"/>
                </a:lnTo>
                <a:lnTo>
                  <a:pt x="18" y="15"/>
                </a:lnTo>
                <a:lnTo>
                  <a:pt x="19" y="14"/>
                </a:lnTo>
                <a:lnTo>
                  <a:pt x="20" y="14"/>
                </a:lnTo>
                <a:lnTo>
                  <a:pt x="26" y="11"/>
                </a:lnTo>
                <a:lnTo>
                  <a:pt x="32" y="9"/>
                </a:lnTo>
                <a:lnTo>
                  <a:pt x="39" y="9"/>
                </a:lnTo>
                <a:lnTo>
                  <a:pt x="45" y="6"/>
                </a:lnTo>
                <a:lnTo>
                  <a:pt x="49" y="8"/>
                </a:lnTo>
                <a:lnTo>
                  <a:pt x="55" y="9"/>
                </a:lnTo>
                <a:lnTo>
                  <a:pt x="61" y="7"/>
                </a:lnTo>
                <a:lnTo>
                  <a:pt x="68" y="6"/>
                </a:lnTo>
                <a:lnTo>
                  <a:pt x="74" y="7"/>
                </a:lnTo>
                <a:lnTo>
                  <a:pt x="81" y="7"/>
                </a:lnTo>
                <a:lnTo>
                  <a:pt x="79" y="5"/>
                </a:lnTo>
                <a:lnTo>
                  <a:pt x="85" y="3"/>
                </a:lnTo>
                <a:lnTo>
                  <a:pt x="87" y="1"/>
                </a:lnTo>
                <a:lnTo>
                  <a:pt x="88" y="0"/>
                </a:lnTo>
                <a:lnTo>
                  <a:pt x="91" y="7"/>
                </a:lnTo>
                <a:lnTo>
                  <a:pt x="97" y="7"/>
                </a:lnTo>
                <a:lnTo>
                  <a:pt x="101" y="14"/>
                </a:lnTo>
                <a:lnTo>
                  <a:pt x="95" y="14"/>
                </a:lnTo>
                <a:lnTo>
                  <a:pt x="101" y="20"/>
                </a:lnTo>
                <a:lnTo>
                  <a:pt x="104" y="22"/>
                </a:lnTo>
                <a:lnTo>
                  <a:pt x="107" y="22"/>
                </a:lnTo>
                <a:lnTo>
                  <a:pt x="112" y="23"/>
                </a:lnTo>
                <a:lnTo>
                  <a:pt x="118" y="28"/>
                </a:lnTo>
                <a:lnTo>
                  <a:pt x="125" y="33"/>
                </a:lnTo>
                <a:lnTo>
                  <a:pt x="128" y="40"/>
                </a:lnTo>
                <a:lnTo>
                  <a:pt x="121" y="44"/>
                </a:lnTo>
                <a:lnTo>
                  <a:pt x="116" y="49"/>
                </a:lnTo>
                <a:lnTo>
                  <a:pt x="121" y="56"/>
                </a:lnTo>
                <a:lnTo>
                  <a:pt x="126" y="63"/>
                </a:lnTo>
                <a:lnTo>
                  <a:pt x="132" y="70"/>
                </a:lnTo>
                <a:lnTo>
                  <a:pt x="138" y="74"/>
                </a:lnTo>
                <a:lnTo>
                  <a:pt x="144" y="78"/>
                </a:lnTo>
                <a:lnTo>
                  <a:pt x="150" y="81"/>
                </a:lnTo>
                <a:lnTo>
                  <a:pt x="157" y="84"/>
                </a:lnTo>
                <a:lnTo>
                  <a:pt x="157" y="90"/>
                </a:lnTo>
                <a:lnTo>
                  <a:pt x="155" y="97"/>
                </a:lnTo>
                <a:lnTo>
                  <a:pt x="147" y="101"/>
                </a:lnTo>
                <a:lnTo>
                  <a:pt x="142" y="101"/>
                </a:lnTo>
                <a:lnTo>
                  <a:pt x="136" y="102"/>
                </a:lnTo>
                <a:lnTo>
                  <a:pt x="142" y="105"/>
                </a:lnTo>
                <a:lnTo>
                  <a:pt x="148" y="109"/>
                </a:lnTo>
                <a:lnTo>
                  <a:pt x="151" y="114"/>
                </a:lnTo>
                <a:lnTo>
                  <a:pt x="158" y="119"/>
                </a:lnTo>
                <a:lnTo>
                  <a:pt x="164" y="122"/>
                </a:lnTo>
                <a:lnTo>
                  <a:pt x="170" y="128"/>
                </a:lnTo>
                <a:lnTo>
                  <a:pt x="176" y="134"/>
                </a:lnTo>
                <a:lnTo>
                  <a:pt x="183" y="132"/>
                </a:lnTo>
                <a:lnTo>
                  <a:pt x="189" y="135"/>
                </a:lnTo>
                <a:lnTo>
                  <a:pt x="193" y="135"/>
                </a:lnTo>
                <a:lnTo>
                  <a:pt x="194" y="141"/>
                </a:lnTo>
                <a:lnTo>
                  <a:pt x="189" y="145"/>
                </a:lnTo>
                <a:lnTo>
                  <a:pt x="191" y="152"/>
                </a:lnTo>
                <a:lnTo>
                  <a:pt x="197" y="156"/>
                </a:lnTo>
                <a:lnTo>
                  <a:pt x="203" y="162"/>
                </a:lnTo>
                <a:lnTo>
                  <a:pt x="197" y="165"/>
                </a:lnTo>
                <a:lnTo>
                  <a:pt x="198" y="172"/>
                </a:lnTo>
                <a:lnTo>
                  <a:pt x="200" y="178"/>
                </a:lnTo>
                <a:lnTo>
                  <a:pt x="200" y="185"/>
                </a:lnTo>
                <a:lnTo>
                  <a:pt x="201" y="187"/>
                </a:lnTo>
                <a:lnTo>
                  <a:pt x="202" y="191"/>
                </a:lnTo>
                <a:lnTo>
                  <a:pt x="200" y="190"/>
                </a:lnTo>
                <a:lnTo>
                  <a:pt x="194" y="189"/>
                </a:lnTo>
                <a:lnTo>
                  <a:pt x="188" y="189"/>
                </a:lnTo>
                <a:lnTo>
                  <a:pt x="181" y="193"/>
                </a:lnTo>
                <a:lnTo>
                  <a:pt x="180" y="192"/>
                </a:lnTo>
                <a:lnTo>
                  <a:pt x="178" y="189"/>
                </a:lnTo>
                <a:lnTo>
                  <a:pt x="177" y="186"/>
                </a:lnTo>
                <a:lnTo>
                  <a:pt x="170" y="173"/>
                </a:lnTo>
                <a:lnTo>
                  <a:pt x="166" y="166"/>
                </a:lnTo>
                <a:lnTo>
                  <a:pt x="166" y="159"/>
                </a:lnTo>
                <a:lnTo>
                  <a:pt x="154" y="152"/>
                </a:lnTo>
                <a:lnTo>
                  <a:pt x="155" y="145"/>
                </a:lnTo>
                <a:lnTo>
                  <a:pt x="154" y="140"/>
                </a:lnTo>
                <a:lnTo>
                  <a:pt x="152" y="136"/>
                </a:lnTo>
                <a:lnTo>
                  <a:pt x="146" y="136"/>
                </a:lnTo>
                <a:lnTo>
                  <a:pt x="140" y="137"/>
                </a:lnTo>
                <a:lnTo>
                  <a:pt x="134" y="142"/>
                </a:lnTo>
                <a:lnTo>
                  <a:pt x="128" y="138"/>
                </a:lnTo>
                <a:lnTo>
                  <a:pt x="121" y="133"/>
                </a:lnTo>
                <a:lnTo>
                  <a:pt x="115" y="135"/>
                </a:lnTo>
                <a:lnTo>
                  <a:pt x="115" y="128"/>
                </a:lnTo>
                <a:lnTo>
                  <a:pt x="110" y="122"/>
                </a:lnTo>
                <a:lnTo>
                  <a:pt x="104" y="121"/>
                </a:lnTo>
                <a:lnTo>
                  <a:pt x="97" y="124"/>
                </a:lnTo>
                <a:lnTo>
                  <a:pt x="95" y="124"/>
                </a:lnTo>
                <a:lnTo>
                  <a:pt x="91" y="126"/>
                </a:lnTo>
                <a:lnTo>
                  <a:pt x="90" y="124"/>
                </a:lnTo>
                <a:lnTo>
                  <a:pt x="84" y="118"/>
                </a:lnTo>
                <a:lnTo>
                  <a:pt x="77" y="113"/>
                </a:lnTo>
                <a:lnTo>
                  <a:pt x="72" y="106"/>
                </a:lnTo>
                <a:lnTo>
                  <a:pt x="67" y="102"/>
                </a:lnTo>
                <a:lnTo>
                  <a:pt x="65" y="102"/>
                </a:lnTo>
                <a:lnTo>
                  <a:pt x="59" y="98"/>
                </a:lnTo>
                <a:lnTo>
                  <a:pt x="53" y="100"/>
                </a:lnTo>
                <a:lnTo>
                  <a:pt x="51" y="101"/>
                </a:lnTo>
                <a:lnTo>
                  <a:pt x="45" y="102"/>
                </a:lnTo>
                <a:lnTo>
                  <a:pt x="39" y="101"/>
                </a:lnTo>
                <a:lnTo>
                  <a:pt x="32" y="97"/>
                </a:lnTo>
                <a:lnTo>
                  <a:pt x="27" y="96"/>
                </a:lnTo>
                <a:lnTo>
                  <a:pt x="21" y="93"/>
                </a:lnTo>
                <a:lnTo>
                  <a:pt x="24" y="88"/>
                </a:lnTo>
                <a:lnTo>
                  <a:pt x="21" y="82"/>
                </a:lnTo>
                <a:lnTo>
                  <a:pt x="16" y="76"/>
                </a:lnTo>
                <a:lnTo>
                  <a:pt x="16" y="69"/>
                </a:lnTo>
                <a:lnTo>
                  <a:pt x="15" y="62"/>
                </a:lnTo>
                <a:lnTo>
                  <a:pt x="19" y="55"/>
                </a:lnTo>
                <a:lnTo>
                  <a:pt x="20" y="54"/>
                </a:lnTo>
                <a:lnTo>
                  <a:pt x="21" y="49"/>
                </a:lnTo>
                <a:lnTo>
                  <a:pt x="21" y="45"/>
                </a:lnTo>
                <a:lnTo>
                  <a:pt x="20" y="43"/>
                </a:lnTo>
                <a:lnTo>
                  <a:pt x="16" y="36"/>
                </a:lnTo>
                <a:lnTo>
                  <a:pt x="14" y="29"/>
                </a:lnTo>
                <a:lnTo>
                  <a:pt x="9" y="24"/>
                </a:lnTo>
                <a:lnTo>
                  <a:pt x="1" y="22"/>
                </a:lnTo>
                <a:lnTo>
                  <a:pt x="0" y="15"/>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0" name="Freeform 1746"/>
          <p:cNvSpPr>
            <a:spLocks/>
          </p:cNvSpPr>
          <p:nvPr/>
        </p:nvSpPr>
        <p:spPr bwMode="auto">
          <a:xfrm>
            <a:off x="1943100" y="4068763"/>
            <a:ext cx="61913" cy="30162"/>
          </a:xfrm>
          <a:custGeom>
            <a:avLst/>
            <a:gdLst>
              <a:gd name="T0" fmla="*/ 0 w 133"/>
              <a:gd name="T1" fmla="*/ 0 h 64"/>
              <a:gd name="T2" fmla="*/ 0 w 133"/>
              <a:gd name="T3" fmla="*/ 0 h 64"/>
              <a:gd name="T4" fmla="*/ 0 w 133"/>
              <a:gd name="T5" fmla="*/ 0 h 64"/>
              <a:gd name="T6" fmla="*/ 0 w 133"/>
              <a:gd name="T7" fmla="*/ 0 h 64"/>
              <a:gd name="T8" fmla="*/ 0 w 133"/>
              <a:gd name="T9" fmla="*/ 0 h 64"/>
              <a:gd name="T10" fmla="*/ 0 w 133"/>
              <a:gd name="T11" fmla="*/ 0 h 64"/>
              <a:gd name="T12" fmla="*/ 0 w 133"/>
              <a:gd name="T13" fmla="*/ 0 h 64"/>
              <a:gd name="T14" fmla="*/ 0 w 133"/>
              <a:gd name="T15" fmla="*/ 0 h 64"/>
              <a:gd name="T16" fmla="*/ 0 w 133"/>
              <a:gd name="T17" fmla="*/ 0 h 64"/>
              <a:gd name="T18" fmla="*/ 0 w 133"/>
              <a:gd name="T19" fmla="*/ 0 h 64"/>
              <a:gd name="T20" fmla="*/ 0 w 133"/>
              <a:gd name="T21" fmla="*/ 0 h 64"/>
              <a:gd name="T22" fmla="*/ 0 w 133"/>
              <a:gd name="T23" fmla="*/ 0 h 64"/>
              <a:gd name="T24" fmla="*/ 0 w 133"/>
              <a:gd name="T25" fmla="*/ 0 h 64"/>
              <a:gd name="T26" fmla="*/ 0 w 133"/>
              <a:gd name="T27" fmla="*/ 0 h 64"/>
              <a:gd name="T28" fmla="*/ 0 w 133"/>
              <a:gd name="T29" fmla="*/ 0 h 64"/>
              <a:gd name="T30" fmla="*/ 0 w 133"/>
              <a:gd name="T31" fmla="*/ 0 h 64"/>
              <a:gd name="T32" fmla="*/ 0 w 133"/>
              <a:gd name="T33" fmla="*/ 0 h 64"/>
              <a:gd name="T34" fmla="*/ 0 w 133"/>
              <a:gd name="T35" fmla="*/ 0 h 64"/>
              <a:gd name="T36" fmla="*/ 0 w 133"/>
              <a:gd name="T37" fmla="*/ 0 h 64"/>
              <a:gd name="T38" fmla="*/ 0 w 133"/>
              <a:gd name="T39" fmla="*/ 0 h 64"/>
              <a:gd name="T40" fmla="*/ 0 w 133"/>
              <a:gd name="T41" fmla="*/ 0 h 64"/>
              <a:gd name="T42" fmla="*/ 0 w 133"/>
              <a:gd name="T43" fmla="*/ 0 h 64"/>
              <a:gd name="T44" fmla="*/ 0 w 133"/>
              <a:gd name="T45" fmla="*/ 0 h 64"/>
              <a:gd name="T46" fmla="*/ 0 w 133"/>
              <a:gd name="T47" fmla="*/ 0 h 64"/>
              <a:gd name="T48" fmla="*/ 0 w 133"/>
              <a:gd name="T49" fmla="*/ 0 h 64"/>
              <a:gd name="T50" fmla="*/ 0 w 133"/>
              <a:gd name="T51" fmla="*/ 0 h 64"/>
              <a:gd name="T52" fmla="*/ 0 w 133"/>
              <a:gd name="T53" fmla="*/ 0 h 64"/>
              <a:gd name="T54" fmla="*/ 0 w 133"/>
              <a:gd name="T55" fmla="*/ 0 h 64"/>
              <a:gd name="T56" fmla="*/ 0 w 133"/>
              <a:gd name="T57" fmla="*/ 0 h 64"/>
              <a:gd name="T58" fmla="*/ 0 w 133"/>
              <a:gd name="T59" fmla="*/ 0 h 64"/>
              <a:gd name="T60" fmla="*/ 0 w 133"/>
              <a:gd name="T61" fmla="*/ 0 h 64"/>
              <a:gd name="T62" fmla="*/ 0 w 133"/>
              <a:gd name="T63" fmla="*/ 0 h 64"/>
              <a:gd name="T64" fmla="*/ 0 w 133"/>
              <a:gd name="T65" fmla="*/ 0 h 64"/>
              <a:gd name="T66" fmla="*/ 0 w 133"/>
              <a:gd name="T67" fmla="*/ 0 h 64"/>
              <a:gd name="T68" fmla="*/ 0 w 133"/>
              <a:gd name="T69" fmla="*/ 0 h 64"/>
              <a:gd name="T70" fmla="*/ 0 w 133"/>
              <a:gd name="T71" fmla="*/ 0 h 64"/>
              <a:gd name="T72" fmla="*/ 0 w 133"/>
              <a:gd name="T73" fmla="*/ 0 h 64"/>
              <a:gd name="T74" fmla="*/ 0 w 133"/>
              <a:gd name="T75" fmla="*/ 0 h 64"/>
              <a:gd name="T76" fmla="*/ 0 w 133"/>
              <a:gd name="T77" fmla="*/ 0 h 64"/>
              <a:gd name="T78" fmla="*/ 0 w 133"/>
              <a:gd name="T79" fmla="*/ 0 h 64"/>
              <a:gd name="T80" fmla="*/ 0 w 133"/>
              <a:gd name="T81" fmla="*/ 0 h 64"/>
              <a:gd name="T82" fmla="*/ 0 w 133"/>
              <a:gd name="T83" fmla="*/ 0 h 64"/>
              <a:gd name="T84" fmla="*/ 0 w 133"/>
              <a:gd name="T85" fmla="*/ 0 h 64"/>
              <a:gd name="T86" fmla="*/ 0 w 133"/>
              <a:gd name="T87" fmla="*/ 0 h 64"/>
              <a:gd name="T88" fmla="*/ 0 w 133"/>
              <a:gd name="T89" fmla="*/ 0 h 64"/>
              <a:gd name="T90" fmla="*/ 0 w 133"/>
              <a:gd name="T91" fmla="*/ 0 h 64"/>
              <a:gd name="T92" fmla="*/ 0 w 133"/>
              <a:gd name="T93" fmla="*/ 0 h 64"/>
              <a:gd name="T94" fmla="*/ 0 w 133"/>
              <a:gd name="T95" fmla="*/ 0 h 64"/>
              <a:gd name="T96" fmla="*/ 0 w 133"/>
              <a:gd name="T97" fmla="*/ 0 h 64"/>
              <a:gd name="T98" fmla="*/ 0 w 133"/>
              <a:gd name="T99" fmla="*/ 0 h 64"/>
              <a:gd name="T100" fmla="*/ 0 w 133"/>
              <a:gd name="T101" fmla="*/ 0 h 64"/>
              <a:gd name="T102" fmla="*/ 0 w 133"/>
              <a:gd name="T103" fmla="*/ 0 h 64"/>
              <a:gd name="T104" fmla="*/ 0 w 133"/>
              <a:gd name="T105" fmla="*/ 0 h 64"/>
              <a:gd name="T106" fmla="*/ 0 w 133"/>
              <a:gd name="T107" fmla="*/ 0 h 64"/>
              <a:gd name="T108" fmla="*/ 0 w 133"/>
              <a:gd name="T109" fmla="*/ 0 h 64"/>
              <a:gd name="T110" fmla="*/ 0 w 133"/>
              <a:gd name="T111" fmla="*/ 0 h 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3"/>
              <a:gd name="T169" fmla="*/ 0 h 64"/>
              <a:gd name="T170" fmla="*/ 133 w 133"/>
              <a:gd name="T171" fmla="*/ 64 h 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3" h="64">
                <a:moveTo>
                  <a:pt x="0" y="21"/>
                </a:moveTo>
                <a:lnTo>
                  <a:pt x="3" y="17"/>
                </a:lnTo>
                <a:lnTo>
                  <a:pt x="6" y="10"/>
                </a:lnTo>
                <a:lnTo>
                  <a:pt x="12" y="6"/>
                </a:lnTo>
                <a:lnTo>
                  <a:pt x="19" y="6"/>
                </a:lnTo>
                <a:lnTo>
                  <a:pt x="26" y="6"/>
                </a:lnTo>
                <a:lnTo>
                  <a:pt x="32" y="0"/>
                </a:lnTo>
                <a:lnTo>
                  <a:pt x="38" y="0"/>
                </a:lnTo>
                <a:lnTo>
                  <a:pt x="42" y="1"/>
                </a:lnTo>
                <a:lnTo>
                  <a:pt x="49" y="3"/>
                </a:lnTo>
                <a:lnTo>
                  <a:pt x="55" y="3"/>
                </a:lnTo>
                <a:lnTo>
                  <a:pt x="59" y="4"/>
                </a:lnTo>
                <a:lnTo>
                  <a:pt x="65" y="6"/>
                </a:lnTo>
                <a:lnTo>
                  <a:pt x="71" y="6"/>
                </a:lnTo>
                <a:lnTo>
                  <a:pt x="83" y="9"/>
                </a:lnTo>
                <a:lnTo>
                  <a:pt x="89" y="10"/>
                </a:lnTo>
                <a:lnTo>
                  <a:pt x="95" y="13"/>
                </a:lnTo>
                <a:lnTo>
                  <a:pt x="101" y="20"/>
                </a:lnTo>
                <a:lnTo>
                  <a:pt x="104" y="20"/>
                </a:lnTo>
                <a:lnTo>
                  <a:pt x="111" y="24"/>
                </a:lnTo>
                <a:lnTo>
                  <a:pt x="117" y="25"/>
                </a:lnTo>
                <a:lnTo>
                  <a:pt x="123" y="28"/>
                </a:lnTo>
                <a:lnTo>
                  <a:pt x="128" y="34"/>
                </a:lnTo>
                <a:lnTo>
                  <a:pt x="130" y="41"/>
                </a:lnTo>
                <a:lnTo>
                  <a:pt x="133" y="48"/>
                </a:lnTo>
                <a:lnTo>
                  <a:pt x="127" y="50"/>
                </a:lnTo>
                <a:lnTo>
                  <a:pt x="121" y="52"/>
                </a:lnTo>
                <a:lnTo>
                  <a:pt x="109" y="52"/>
                </a:lnTo>
                <a:lnTo>
                  <a:pt x="104" y="47"/>
                </a:lnTo>
                <a:lnTo>
                  <a:pt x="98" y="46"/>
                </a:lnTo>
                <a:lnTo>
                  <a:pt x="97" y="46"/>
                </a:lnTo>
                <a:lnTo>
                  <a:pt x="100" y="46"/>
                </a:lnTo>
                <a:lnTo>
                  <a:pt x="97" y="44"/>
                </a:lnTo>
                <a:lnTo>
                  <a:pt x="95" y="42"/>
                </a:lnTo>
                <a:lnTo>
                  <a:pt x="93" y="42"/>
                </a:lnTo>
                <a:lnTo>
                  <a:pt x="90" y="49"/>
                </a:lnTo>
                <a:lnTo>
                  <a:pt x="84" y="54"/>
                </a:lnTo>
                <a:lnTo>
                  <a:pt x="78" y="50"/>
                </a:lnTo>
                <a:lnTo>
                  <a:pt x="74" y="50"/>
                </a:lnTo>
                <a:lnTo>
                  <a:pt x="70" y="57"/>
                </a:lnTo>
                <a:lnTo>
                  <a:pt x="72" y="64"/>
                </a:lnTo>
                <a:lnTo>
                  <a:pt x="66" y="63"/>
                </a:lnTo>
                <a:lnTo>
                  <a:pt x="62" y="56"/>
                </a:lnTo>
                <a:lnTo>
                  <a:pt x="58" y="53"/>
                </a:lnTo>
                <a:lnTo>
                  <a:pt x="52" y="54"/>
                </a:lnTo>
                <a:lnTo>
                  <a:pt x="48" y="52"/>
                </a:lnTo>
                <a:lnTo>
                  <a:pt x="40" y="53"/>
                </a:lnTo>
                <a:lnTo>
                  <a:pt x="35" y="52"/>
                </a:lnTo>
                <a:lnTo>
                  <a:pt x="31" y="44"/>
                </a:lnTo>
                <a:lnTo>
                  <a:pt x="25" y="39"/>
                </a:lnTo>
                <a:lnTo>
                  <a:pt x="24" y="37"/>
                </a:lnTo>
                <a:lnTo>
                  <a:pt x="21" y="30"/>
                </a:lnTo>
                <a:lnTo>
                  <a:pt x="14" y="25"/>
                </a:lnTo>
                <a:lnTo>
                  <a:pt x="8" y="26"/>
                </a:lnTo>
                <a:lnTo>
                  <a:pt x="2" y="24"/>
                </a:lnTo>
                <a:lnTo>
                  <a:pt x="0" y="21"/>
                </a:lnTo>
                <a:close/>
              </a:path>
            </a:pathLst>
          </a:custGeom>
          <a:solidFill>
            <a:srgbClr val="C2996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1" name="Freeform 1747"/>
          <p:cNvSpPr>
            <a:spLocks/>
          </p:cNvSpPr>
          <p:nvPr/>
        </p:nvSpPr>
        <p:spPr bwMode="auto">
          <a:xfrm>
            <a:off x="1603375" y="4162425"/>
            <a:ext cx="185738" cy="111125"/>
          </a:xfrm>
          <a:custGeom>
            <a:avLst/>
            <a:gdLst>
              <a:gd name="T0" fmla="*/ 0 w 393"/>
              <a:gd name="T1" fmla="*/ 0 h 239"/>
              <a:gd name="T2" fmla="*/ 0 w 393"/>
              <a:gd name="T3" fmla="*/ 0 h 239"/>
              <a:gd name="T4" fmla="*/ 0 w 393"/>
              <a:gd name="T5" fmla="*/ 0 h 239"/>
              <a:gd name="T6" fmla="*/ 0 w 393"/>
              <a:gd name="T7" fmla="*/ 0 h 239"/>
              <a:gd name="T8" fmla="*/ 0 w 393"/>
              <a:gd name="T9" fmla="*/ 0 h 239"/>
              <a:gd name="T10" fmla="*/ 0 w 393"/>
              <a:gd name="T11" fmla="*/ 0 h 239"/>
              <a:gd name="T12" fmla="*/ 0 w 393"/>
              <a:gd name="T13" fmla="*/ 0 h 239"/>
              <a:gd name="T14" fmla="*/ 0 w 393"/>
              <a:gd name="T15" fmla="*/ 0 h 239"/>
              <a:gd name="T16" fmla="*/ 0 w 393"/>
              <a:gd name="T17" fmla="*/ 0 h 239"/>
              <a:gd name="T18" fmla="*/ 0 w 393"/>
              <a:gd name="T19" fmla="*/ 0 h 239"/>
              <a:gd name="T20" fmla="*/ 0 w 393"/>
              <a:gd name="T21" fmla="*/ 0 h 239"/>
              <a:gd name="T22" fmla="*/ 0 w 393"/>
              <a:gd name="T23" fmla="*/ 0 h 239"/>
              <a:gd name="T24" fmla="*/ 0 w 393"/>
              <a:gd name="T25" fmla="*/ 0 h 239"/>
              <a:gd name="T26" fmla="*/ 0 w 393"/>
              <a:gd name="T27" fmla="*/ 0 h 239"/>
              <a:gd name="T28" fmla="*/ 0 w 393"/>
              <a:gd name="T29" fmla="*/ 0 h 239"/>
              <a:gd name="T30" fmla="*/ 0 w 393"/>
              <a:gd name="T31" fmla="*/ 0 h 239"/>
              <a:gd name="T32" fmla="*/ 0 w 393"/>
              <a:gd name="T33" fmla="*/ 0 h 239"/>
              <a:gd name="T34" fmla="*/ 0 w 393"/>
              <a:gd name="T35" fmla="*/ 0 h 239"/>
              <a:gd name="T36" fmla="*/ 0 w 393"/>
              <a:gd name="T37" fmla="*/ 0 h 239"/>
              <a:gd name="T38" fmla="*/ 0 w 393"/>
              <a:gd name="T39" fmla="*/ 0 h 239"/>
              <a:gd name="T40" fmla="*/ 0 w 393"/>
              <a:gd name="T41" fmla="*/ 0 h 239"/>
              <a:gd name="T42" fmla="*/ 0 w 393"/>
              <a:gd name="T43" fmla="*/ 0 h 239"/>
              <a:gd name="T44" fmla="*/ 0 w 393"/>
              <a:gd name="T45" fmla="*/ 0 h 239"/>
              <a:gd name="T46" fmla="*/ 0 w 393"/>
              <a:gd name="T47" fmla="*/ 0 h 239"/>
              <a:gd name="T48" fmla="*/ 0 w 393"/>
              <a:gd name="T49" fmla="*/ 0 h 239"/>
              <a:gd name="T50" fmla="*/ 0 w 393"/>
              <a:gd name="T51" fmla="*/ 0 h 239"/>
              <a:gd name="T52" fmla="*/ 0 w 393"/>
              <a:gd name="T53" fmla="*/ 0 h 239"/>
              <a:gd name="T54" fmla="*/ 0 w 393"/>
              <a:gd name="T55" fmla="*/ 0 h 239"/>
              <a:gd name="T56" fmla="*/ 0 w 393"/>
              <a:gd name="T57" fmla="*/ 0 h 239"/>
              <a:gd name="T58" fmla="*/ 0 w 393"/>
              <a:gd name="T59" fmla="*/ 0 h 239"/>
              <a:gd name="T60" fmla="*/ 0 w 393"/>
              <a:gd name="T61" fmla="*/ 0 h 239"/>
              <a:gd name="T62" fmla="*/ 0 w 393"/>
              <a:gd name="T63" fmla="*/ 0 h 239"/>
              <a:gd name="T64" fmla="*/ 0 w 393"/>
              <a:gd name="T65" fmla="*/ 0 h 239"/>
              <a:gd name="T66" fmla="*/ 0 w 393"/>
              <a:gd name="T67" fmla="*/ 0 h 239"/>
              <a:gd name="T68" fmla="*/ 0 w 393"/>
              <a:gd name="T69" fmla="*/ 0 h 239"/>
              <a:gd name="T70" fmla="*/ 0 w 393"/>
              <a:gd name="T71" fmla="*/ 0 h 239"/>
              <a:gd name="T72" fmla="*/ 0 w 393"/>
              <a:gd name="T73" fmla="*/ 0 h 239"/>
              <a:gd name="T74" fmla="*/ 0 w 393"/>
              <a:gd name="T75" fmla="*/ 0 h 239"/>
              <a:gd name="T76" fmla="*/ 0 w 393"/>
              <a:gd name="T77" fmla="*/ 0 h 239"/>
              <a:gd name="T78" fmla="*/ 0 w 393"/>
              <a:gd name="T79" fmla="*/ 0 h 239"/>
              <a:gd name="T80" fmla="*/ 0 w 393"/>
              <a:gd name="T81" fmla="*/ 0 h 239"/>
              <a:gd name="T82" fmla="*/ 0 w 393"/>
              <a:gd name="T83" fmla="*/ 0 h 239"/>
              <a:gd name="T84" fmla="*/ 0 w 393"/>
              <a:gd name="T85" fmla="*/ 0 h 239"/>
              <a:gd name="T86" fmla="*/ 0 w 393"/>
              <a:gd name="T87" fmla="*/ 0 h 239"/>
              <a:gd name="T88" fmla="*/ 0 w 393"/>
              <a:gd name="T89" fmla="*/ 0 h 239"/>
              <a:gd name="T90" fmla="*/ 0 w 393"/>
              <a:gd name="T91" fmla="*/ 0 h 239"/>
              <a:gd name="T92" fmla="*/ 0 w 393"/>
              <a:gd name="T93" fmla="*/ 0 h 239"/>
              <a:gd name="T94" fmla="*/ 0 w 393"/>
              <a:gd name="T95" fmla="*/ 0 h 239"/>
              <a:gd name="T96" fmla="*/ 0 w 393"/>
              <a:gd name="T97" fmla="*/ 0 h 239"/>
              <a:gd name="T98" fmla="*/ 0 w 393"/>
              <a:gd name="T99" fmla="*/ 0 h 239"/>
              <a:gd name="T100" fmla="*/ 0 w 393"/>
              <a:gd name="T101" fmla="*/ 0 h 239"/>
              <a:gd name="T102" fmla="*/ 0 w 393"/>
              <a:gd name="T103" fmla="*/ 0 h 239"/>
              <a:gd name="T104" fmla="*/ 0 w 393"/>
              <a:gd name="T105" fmla="*/ 0 h 239"/>
              <a:gd name="T106" fmla="*/ 0 w 393"/>
              <a:gd name="T107" fmla="*/ 0 h 239"/>
              <a:gd name="T108" fmla="*/ 0 w 393"/>
              <a:gd name="T109" fmla="*/ 0 h 239"/>
              <a:gd name="T110" fmla="*/ 0 w 393"/>
              <a:gd name="T111" fmla="*/ 0 h 239"/>
              <a:gd name="T112" fmla="*/ 0 w 393"/>
              <a:gd name="T113" fmla="*/ 0 h 23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3"/>
              <a:gd name="T172" fmla="*/ 0 h 239"/>
              <a:gd name="T173" fmla="*/ 393 w 393"/>
              <a:gd name="T174" fmla="*/ 239 h 23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3" h="239">
                <a:moveTo>
                  <a:pt x="0" y="125"/>
                </a:moveTo>
                <a:lnTo>
                  <a:pt x="0" y="124"/>
                </a:lnTo>
                <a:lnTo>
                  <a:pt x="4" y="117"/>
                </a:lnTo>
                <a:lnTo>
                  <a:pt x="8" y="113"/>
                </a:lnTo>
                <a:lnTo>
                  <a:pt x="13" y="109"/>
                </a:lnTo>
                <a:lnTo>
                  <a:pt x="15" y="102"/>
                </a:lnTo>
                <a:lnTo>
                  <a:pt x="13" y="99"/>
                </a:lnTo>
                <a:lnTo>
                  <a:pt x="11" y="92"/>
                </a:lnTo>
                <a:lnTo>
                  <a:pt x="13" y="88"/>
                </a:lnTo>
                <a:lnTo>
                  <a:pt x="13" y="86"/>
                </a:lnTo>
                <a:lnTo>
                  <a:pt x="14" y="81"/>
                </a:lnTo>
                <a:lnTo>
                  <a:pt x="17" y="74"/>
                </a:lnTo>
                <a:lnTo>
                  <a:pt x="20" y="74"/>
                </a:lnTo>
                <a:lnTo>
                  <a:pt x="25" y="70"/>
                </a:lnTo>
                <a:lnTo>
                  <a:pt x="31" y="66"/>
                </a:lnTo>
                <a:lnTo>
                  <a:pt x="38" y="61"/>
                </a:lnTo>
                <a:lnTo>
                  <a:pt x="43" y="57"/>
                </a:lnTo>
                <a:lnTo>
                  <a:pt x="44" y="57"/>
                </a:lnTo>
                <a:lnTo>
                  <a:pt x="51" y="52"/>
                </a:lnTo>
                <a:lnTo>
                  <a:pt x="62" y="40"/>
                </a:lnTo>
                <a:lnTo>
                  <a:pt x="63" y="40"/>
                </a:lnTo>
                <a:lnTo>
                  <a:pt x="69" y="34"/>
                </a:lnTo>
                <a:lnTo>
                  <a:pt x="74" y="27"/>
                </a:lnTo>
                <a:lnTo>
                  <a:pt x="75" y="27"/>
                </a:lnTo>
                <a:lnTo>
                  <a:pt x="82" y="23"/>
                </a:lnTo>
                <a:lnTo>
                  <a:pt x="87" y="26"/>
                </a:lnTo>
                <a:lnTo>
                  <a:pt x="93" y="19"/>
                </a:lnTo>
                <a:lnTo>
                  <a:pt x="98" y="17"/>
                </a:lnTo>
                <a:lnTo>
                  <a:pt x="104" y="10"/>
                </a:lnTo>
                <a:lnTo>
                  <a:pt x="111" y="9"/>
                </a:lnTo>
                <a:lnTo>
                  <a:pt x="114" y="8"/>
                </a:lnTo>
                <a:lnTo>
                  <a:pt x="119" y="10"/>
                </a:lnTo>
                <a:lnTo>
                  <a:pt x="125" y="17"/>
                </a:lnTo>
                <a:lnTo>
                  <a:pt x="132" y="16"/>
                </a:lnTo>
                <a:lnTo>
                  <a:pt x="138" y="13"/>
                </a:lnTo>
                <a:lnTo>
                  <a:pt x="142" y="16"/>
                </a:lnTo>
                <a:lnTo>
                  <a:pt x="148" y="17"/>
                </a:lnTo>
                <a:lnTo>
                  <a:pt x="154" y="18"/>
                </a:lnTo>
                <a:lnTo>
                  <a:pt x="160" y="20"/>
                </a:lnTo>
                <a:lnTo>
                  <a:pt x="166" y="20"/>
                </a:lnTo>
                <a:lnTo>
                  <a:pt x="173" y="17"/>
                </a:lnTo>
                <a:lnTo>
                  <a:pt x="178" y="18"/>
                </a:lnTo>
                <a:lnTo>
                  <a:pt x="184" y="18"/>
                </a:lnTo>
                <a:lnTo>
                  <a:pt x="190" y="17"/>
                </a:lnTo>
                <a:lnTo>
                  <a:pt x="193" y="19"/>
                </a:lnTo>
                <a:lnTo>
                  <a:pt x="195" y="20"/>
                </a:lnTo>
                <a:lnTo>
                  <a:pt x="196" y="19"/>
                </a:lnTo>
                <a:lnTo>
                  <a:pt x="203" y="17"/>
                </a:lnTo>
                <a:lnTo>
                  <a:pt x="209" y="10"/>
                </a:lnTo>
                <a:lnTo>
                  <a:pt x="215" y="9"/>
                </a:lnTo>
                <a:lnTo>
                  <a:pt x="221" y="9"/>
                </a:lnTo>
                <a:lnTo>
                  <a:pt x="228" y="5"/>
                </a:lnTo>
                <a:lnTo>
                  <a:pt x="228" y="3"/>
                </a:lnTo>
                <a:lnTo>
                  <a:pt x="222" y="0"/>
                </a:lnTo>
                <a:lnTo>
                  <a:pt x="228" y="0"/>
                </a:lnTo>
                <a:lnTo>
                  <a:pt x="234" y="1"/>
                </a:lnTo>
                <a:lnTo>
                  <a:pt x="240" y="3"/>
                </a:lnTo>
                <a:lnTo>
                  <a:pt x="242" y="5"/>
                </a:lnTo>
                <a:lnTo>
                  <a:pt x="248" y="8"/>
                </a:lnTo>
                <a:lnTo>
                  <a:pt x="254" y="10"/>
                </a:lnTo>
                <a:lnTo>
                  <a:pt x="261" y="9"/>
                </a:lnTo>
                <a:lnTo>
                  <a:pt x="267" y="9"/>
                </a:lnTo>
                <a:lnTo>
                  <a:pt x="272" y="9"/>
                </a:lnTo>
                <a:lnTo>
                  <a:pt x="278" y="5"/>
                </a:lnTo>
                <a:lnTo>
                  <a:pt x="284" y="2"/>
                </a:lnTo>
                <a:lnTo>
                  <a:pt x="285" y="2"/>
                </a:lnTo>
                <a:lnTo>
                  <a:pt x="291" y="4"/>
                </a:lnTo>
                <a:lnTo>
                  <a:pt x="306" y="10"/>
                </a:lnTo>
                <a:lnTo>
                  <a:pt x="307" y="17"/>
                </a:lnTo>
                <a:lnTo>
                  <a:pt x="313" y="18"/>
                </a:lnTo>
                <a:lnTo>
                  <a:pt x="314" y="18"/>
                </a:lnTo>
                <a:lnTo>
                  <a:pt x="321" y="15"/>
                </a:lnTo>
                <a:lnTo>
                  <a:pt x="327" y="15"/>
                </a:lnTo>
                <a:lnTo>
                  <a:pt x="330" y="17"/>
                </a:lnTo>
                <a:lnTo>
                  <a:pt x="336" y="23"/>
                </a:lnTo>
                <a:lnTo>
                  <a:pt x="337" y="25"/>
                </a:lnTo>
                <a:lnTo>
                  <a:pt x="342" y="31"/>
                </a:lnTo>
                <a:lnTo>
                  <a:pt x="352" y="44"/>
                </a:lnTo>
                <a:lnTo>
                  <a:pt x="358" y="48"/>
                </a:lnTo>
                <a:lnTo>
                  <a:pt x="358" y="50"/>
                </a:lnTo>
                <a:lnTo>
                  <a:pt x="353" y="47"/>
                </a:lnTo>
                <a:lnTo>
                  <a:pt x="347" y="40"/>
                </a:lnTo>
                <a:lnTo>
                  <a:pt x="340" y="40"/>
                </a:lnTo>
                <a:lnTo>
                  <a:pt x="337" y="41"/>
                </a:lnTo>
                <a:lnTo>
                  <a:pt x="331" y="37"/>
                </a:lnTo>
                <a:lnTo>
                  <a:pt x="337" y="43"/>
                </a:lnTo>
                <a:lnTo>
                  <a:pt x="336" y="50"/>
                </a:lnTo>
                <a:lnTo>
                  <a:pt x="341" y="52"/>
                </a:lnTo>
                <a:lnTo>
                  <a:pt x="344" y="59"/>
                </a:lnTo>
                <a:lnTo>
                  <a:pt x="347" y="61"/>
                </a:lnTo>
                <a:lnTo>
                  <a:pt x="348" y="55"/>
                </a:lnTo>
                <a:lnTo>
                  <a:pt x="341" y="51"/>
                </a:lnTo>
                <a:lnTo>
                  <a:pt x="345" y="48"/>
                </a:lnTo>
                <a:lnTo>
                  <a:pt x="351" y="55"/>
                </a:lnTo>
                <a:lnTo>
                  <a:pt x="356" y="60"/>
                </a:lnTo>
                <a:lnTo>
                  <a:pt x="361" y="60"/>
                </a:lnTo>
                <a:lnTo>
                  <a:pt x="368" y="58"/>
                </a:lnTo>
                <a:lnTo>
                  <a:pt x="369" y="65"/>
                </a:lnTo>
                <a:lnTo>
                  <a:pt x="367" y="68"/>
                </a:lnTo>
                <a:lnTo>
                  <a:pt x="373" y="64"/>
                </a:lnTo>
                <a:lnTo>
                  <a:pt x="371" y="57"/>
                </a:lnTo>
                <a:lnTo>
                  <a:pt x="368" y="57"/>
                </a:lnTo>
                <a:lnTo>
                  <a:pt x="362" y="53"/>
                </a:lnTo>
                <a:lnTo>
                  <a:pt x="368" y="55"/>
                </a:lnTo>
                <a:lnTo>
                  <a:pt x="374" y="57"/>
                </a:lnTo>
                <a:lnTo>
                  <a:pt x="381" y="61"/>
                </a:lnTo>
                <a:lnTo>
                  <a:pt x="382" y="68"/>
                </a:lnTo>
                <a:lnTo>
                  <a:pt x="385" y="75"/>
                </a:lnTo>
                <a:lnTo>
                  <a:pt x="391" y="80"/>
                </a:lnTo>
                <a:lnTo>
                  <a:pt x="393" y="81"/>
                </a:lnTo>
                <a:lnTo>
                  <a:pt x="392" y="81"/>
                </a:lnTo>
                <a:lnTo>
                  <a:pt x="386" y="82"/>
                </a:lnTo>
                <a:lnTo>
                  <a:pt x="381" y="81"/>
                </a:lnTo>
                <a:lnTo>
                  <a:pt x="374" y="81"/>
                </a:lnTo>
                <a:lnTo>
                  <a:pt x="367" y="85"/>
                </a:lnTo>
                <a:lnTo>
                  <a:pt x="361" y="90"/>
                </a:lnTo>
                <a:lnTo>
                  <a:pt x="356" y="92"/>
                </a:lnTo>
                <a:lnTo>
                  <a:pt x="350" y="96"/>
                </a:lnTo>
                <a:lnTo>
                  <a:pt x="342" y="96"/>
                </a:lnTo>
                <a:lnTo>
                  <a:pt x="337" y="99"/>
                </a:lnTo>
                <a:lnTo>
                  <a:pt x="331" y="101"/>
                </a:lnTo>
                <a:lnTo>
                  <a:pt x="327" y="102"/>
                </a:lnTo>
                <a:lnTo>
                  <a:pt x="322" y="100"/>
                </a:lnTo>
                <a:lnTo>
                  <a:pt x="321" y="100"/>
                </a:lnTo>
                <a:lnTo>
                  <a:pt x="314" y="104"/>
                </a:lnTo>
                <a:lnTo>
                  <a:pt x="309" y="109"/>
                </a:lnTo>
                <a:lnTo>
                  <a:pt x="303" y="107"/>
                </a:lnTo>
                <a:lnTo>
                  <a:pt x="297" y="106"/>
                </a:lnTo>
                <a:lnTo>
                  <a:pt x="291" y="101"/>
                </a:lnTo>
                <a:lnTo>
                  <a:pt x="288" y="94"/>
                </a:lnTo>
                <a:lnTo>
                  <a:pt x="281" y="96"/>
                </a:lnTo>
                <a:lnTo>
                  <a:pt x="275" y="100"/>
                </a:lnTo>
                <a:lnTo>
                  <a:pt x="274" y="102"/>
                </a:lnTo>
                <a:lnTo>
                  <a:pt x="272" y="105"/>
                </a:lnTo>
                <a:lnTo>
                  <a:pt x="272" y="112"/>
                </a:lnTo>
                <a:lnTo>
                  <a:pt x="271" y="114"/>
                </a:lnTo>
                <a:lnTo>
                  <a:pt x="270" y="115"/>
                </a:lnTo>
                <a:lnTo>
                  <a:pt x="264" y="120"/>
                </a:lnTo>
                <a:lnTo>
                  <a:pt x="260" y="126"/>
                </a:lnTo>
                <a:lnTo>
                  <a:pt x="262" y="133"/>
                </a:lnTo>
                <a:lnTo>
                  <a:pt x="258" y="137"/>
                </a:lnTo>
                <a:lnTo>
                  <a:pt x="251" y="137"/>
                </a:lnTo>
                <a:lnTo>
                  <a:pt x="246" y="144"/>
                </a:lnTo>
                <a:lnTo>
                  <a:pt x="241" y="150"/>
                </a:lnTo>
                <a:lnTo>
                  <a:pt x="235" y="156"/>
                </a:lnTo>
                <a:lnTo>
                  <a:pt x="234" y="156"/>
                </a:lnTo>
                <a:lnTo>
                  <a:pt x="228" y="161"/>
                </a:lnTo>
                <a:lnTo>
                  <a:pt x="222" y="166"/>
                </a:lnTo>
                <a:lnTo>
                  <a:pt x="221" y="173"/>
                </a:lnTo>
                <a:lnTo>
                  <a:pt x="219" y="172"/>
                </a:lnTo>
                <a:lnTo>
                  <a:pt x="213" y="165"/>
                </a:lnTo>
                <a:lnTo>
                  <a:pt x="207" y="162"/>
                </a:lnTo>
                <a:lnTo>
                  <a:pt x="201" y="156"/>
                </a:lnTo>
                <a:lnTo>
                  <a:pt x="199" y="158"/>
                </a:lnTo>
                <a:lnTo>
                  <a:pt x="193" y="165"/>
                </a:lnTo>
                <a:lnTo>
                  <a:pt x="181" y="178"/>
                </a:lnTo>
                <a:lnTo>
                  <a:pt x="176" y="178"/>
                </a:lnTo>
                <a:lnTo>
                  <a:pt x="170" y="177"/>
                </a:lnTo>
                <a:lnTo>
                  <a:pt x="169" y="177"/>
                </a:lnTo>
                <a:lnTo>
                  <a:pt x="162" y="177"/>
                </a:lnTo>
                <a:lnTo>
                  <a:pt x="156" y="179"/>
                </a:lnTo>
                <a:lnTo>
                  <a:pt x="156" y="182"/>
                </a:lnTo>
                <a:lnTo>
                  <a:pt x="157" y="188"/>
                </a:lnTo>
                <a:lnTo>
                  <a:pt x="156" y="195"/>
                </a:lnTo>
                <a:lnTo>
                  <a:pt x="157" y="202"/>
                </a:lnTo>
                <a:lnTo>
                  <a:pt x="157" y="204"/>
                </a:lnTo>
                <a:lnTo>
                  <a:pt x="158" y="210"/>
                </a:lnTo>
                <a:lnTo>
                  <a:pt x="156" y="217"/>
                </a:lnTo>
                <a:lnTo>
                  <a:pt x="154" y="218"/>
                </a:lnTo>
                <a:lnTo>
                  <a:pt x="150" y="214"/>
                </a:lnTo>
                <a:lnTo>
                  <a:pt x="144" y="219"/>
                </a:lnTo>
                <a:lnTo>
                  <a:pt x="143" y="226"/>
                </a:lnTo>
                <a:lnTo>
                  <a:pt x="141" y="233"/>
                </a:lnTo>
                <a:lnTo>
                  <a:pt x="141" y="234"/>
                </a:lnTo>
                <a:lnTo>
                  <a:pt x="139" y="236"/>
                </a:lnTo>
                <a:lnTo>
                  <a:pt x="132" y="238"/>
                </a:lnTo>
                <a:lnTo>
                  <a:pt x="129" y="238"/>
                </a:lnTo>
                <a:lnTo>
                  <a:pt x="123" y="238"/>
                </a:lnTo>
                <a:lnTo>
                  <a:pt x="118" y="239"/>
                </a:lnTo>
                <a:lnTo>
                  <a:pt x="119" y="236"/>
                </a:lnTo>
                <a:lnTo>
                  <a:pt x="117" y="230"/>
                </a:lnTo>
                <a:lnTo>
                  <a:pt x="113" y="229"/>
                </a:lnTo>
                <a:lnTo>
                  <a:pt x="111" y="227"/>
                </a:lnTo>
                <a:lnTo>
                  <a:pt x="110" y="220"/>
                </a:lnTo>
                <a:lnTo>
                  <a:pt x="110" y="213"/>
                </a:lnTo>
                <a:lnTo>
                  <a:pt x="115" y="209"/>
                </a:lnTo>
                <a:lnTo>
                  <a:pt x="110" y="210"/>
                </a:lnTo>
                <a:lnTo>
                  <a:pt x="103" y="209"/>
                </a:lnTo>
                <a:lnTo>
                  <a:pt x="102" y="209"/>
                </a:lnTo>
                <a:lnTo>
                  <a:pt x="100" y="202"/>
                </a:lnTo>
                <a:lnTo>
                  <a:pt x="97" y="209"/>
                </a:lnTo>
                <a:lnTo>
                  <a:pt x="95" y="210"/>
                </a:lnTo>
                <a:lnTo>
                  <a:pt x="89" y="207"/>
                </a:lnTo>
                <a:lnTo>
                  <a:pt x="88" y="206"/>
                </a:lnTo>
                <a:lnTo>
                  <a:pt x="89" y="205"/>
                </a:lnTo>
                <a:lnTo>
                  <a:pt x="93" y="203"/>
                </a:lnTo>
                <a:lnTo>
                  <a:pt x="95" y="202"/>
                </a:lnTo>
                <a:lnTo>
                  <a:pt x="92" y="195"/>
                </a:lnTo>
                <a:lnTo>
                  <a:pt x="92" y="193"/>
                </a:lnTo>
                <a:lnTo>
                  <a:pt x="94" y="186"/>
                </a:lnTo>
                <a:lnTo>
                  <a:pt x="96" y="179"/>
                </a:lnTo>
                <a:lnTo>
                  <a:pt x="98" y="173"/>
                </a:lnTo>
                <a:lnTo>
                  <a:pt x="95" y="170"/>
                </a:lnTo>
                <a:lnTo>
                  <a:pt x="89" y="168"/>
                </a:lnTo>
                <a:lnTo>
                  <a:pt x="87" y="168"/>
                </a:lnTo>
                <a:lnTo>
                  <a:pt x="83" y="168"/>
                </a:lnTo>
                <a:lnTo>
                  <a:pt x="80" y="170"/>
                </a:lnTo>
                <a:lnTo>
                  <a:pt x="77" y="164"/>
                </a:lnTo>
                <a:lnTo>
                  <a:pt x="74" y="161"/>
                </a:lnTo>
                <a:lnTo>
                  <a:pt x="68" y="161"/>
                </a:lnTo>
                <a:lnTo>
                  <a:pt x="64" y="166"/>
                </a:lnTo>
                <a:lnTo>
                  <a:pt x="59" y="168"/>
                </a:lnTo>
                <a:lnTo>
                  <a:pt x="58" y="170"/>
                </a:lnTo>
                <a:lnTo>
                  <a:pt x="56" y="169"/>
                </a:lnTo>
                <a:lnTo>
                  <a:pt x="49" y="170"/>
                </a:lnTo>
                <a:lnTo>
                  <a:pt x="50" y="169"/>
                </a:lnTo>
                <a:lnTo>
                  <a:pt x="50" y="162"/>
                </a:lnTo>
                <a:lnTo>
                  <a:pt x="43" y="160"/>
                </a:lnTo>
                <a:lnTo>
                  <a:pt x="39" y="158"/>
                </a:lnTo>
                <a:lnTo>
                  <a:pt x="38" y="156"/>
                </a:lnTo>
                <a:lnTo>
                  <a:pt x="36" y="150"/>
                </a:lnTo>
                <a:lnTo>
                  <a:pt x="29" y="150"/>
                </a:lnTo>
                <a:lnTo>
                  <a:pt x="28" y="146"/>
                </a:lnTo>
                <a:lnTo>
                  <a:pt x="23" y="142"/>
                </a:lnTo>
                <a:lnTo>
                  <a:pt x="22" y="139"/>
                </a:lnTo>
                <a:lnTo>
                  <a:pt x="19" y="133"/>
                </a:lnTo>
                <a:lnTo>
                  <a:pt x="14" y="133"/>
                </a:lnTo>
                <a:lnTo>
                  <a:pt x="8" y="130"/>
                </a:lnTo>
                <a:lnTo>
                  <a:pt x="1" y="128"/>
                </a:lnTo>
                <a:lnTo>
                  <a:pt x="0" y="12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2" name="Freeform 1748"/>
          <p:cNvSpPr>
            <a:spLocks/>
          </p:cNvSpPr>
          <p:nvPr/>
        </p:nvSpPr>
        <p:spPr bwMode="auto">
          <a:xfrm>
            <a:off x="4516438" y="4779963"/>
            <a:ext cx="3175" cy="4762"/>
          </a:xfrm>
          <a:custGeom>
            <a:avLst/>
            <a:gdLst>
              <a:gd name="T0" fmla="*/ 0 w 4"/>
              <a:gd name="T1" fmla="*/ 0 h 11"/>
              <a:gd name="T2" fmla="*/ 500250579 w 4"/>
              <a:gd name="T3" fmla="*/ 0 h 11"/>
              <a:gd name="T4" fmla="*/ 500250579 w 4"/>
              <a:gd name="T5" fmla="*/ 0 h 11"/>
              <a:gd name="T6" fmla="*/ 500250579 w 4"/>
              <a:gd name="T7" fmla="*/ 0 h 11"/>
              <a:gd name="T8" fmla="*/ 0 w 4"/>
              <a:gd name="T9" fmla="*/ 0 h 11"/>
              <a:gd name="T10" fmla="*/ 0 w 4"/>
              <a:gd name="T11" fmla="*/ 0 h 11"/>
              <a:gd name="T12" fmla="*/ 0 60000 65536"/>
              <a:gd name="T13" fmla="*/ 0 60000 65536"/>
              <a:gd name="T14" fmla="*/ 0 60000 65536"/>
              <a:gd name="T15" fmla="*/ 0 60000 65536"/>
              <a:gd name="T16" fmla="*/ 0 60000 65536"/>
              <a:gd name="T17" fmla="*/ 0 60000 65536"/>
              <a:gd name="T18" fmla="*/ 0 w 4"/>
              <a:gd name="T19" fmla="*/ 0 h 11"/>
              <a:gd name="T20" fmla="*/ 4 w 4"/>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4" h="11">
                <a:moveTo>
                  <a:pt x="0" y="5"/>
                </a:moveTo>
                <a:lnTo>
                  <a:pt x="2" y="11"/>
                </a:lnTo>
                <a:lnTo>
                  <a:pt x="4" y="8"/>
                </a:lnTo>
                <a:lnTo>
                  <a:pt x="4" y="5"/>
                </a:lnTo>
                <a:lnTo>
                  <a:pt x="0" y="0"/>
                </a:lnTo>
                <a:lnTo>
                  <a:pt x="0" y="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3" name="Freeform 1749"/>
          <p:cNvSpPr>
            <a:spLocks/>
          </p:cNvSpPr>
          <p:nvPr/>
        </p:nvSpPr>
        <p:spPr bwMode="auto">
          <a:xfrm>
            <a:off x="3733800" y="4137025"/>
            <a:ext cx="179388" cy="161925"/>
          </a:xfrm>
          <a:custGeom>
            <a:avLst/>
            <a:gdLst>
              <a:gd name="T0" fmla="*/ 0 w 379"/>
              <a:gd name="T1" fmla="*/ 0 h 346"/>
              <a:gd name="T2" fmla="*/ 0 w 379"/>
              <a:gd name="T3" fmla="*/ 0 h 346"/>
              <a:gd name="T4" fmla="*/ 0 w 379"/>
              <a:gd name="T5" fmla="*/ 0 h 346"/>
              <a:gd name="T6" fmla="*/ 0 w 379"/>
              <a:gd name="T7" fmla="*/ 0 h 346"/>
              <a:gd name="T8" fmla="*/ 0 w 379"/>
              <a:gd name="T9" fmla="*/ 0 h 346"/>
              <a:gd name="T10" fmla="*/ 0 w 379"/>
              <a:gd name="T11" fmla="*/ 0 h 346"/>
              <a:gd name="T12" fmla="*/ 0 w 379"/>
              <a:gd name="T13" fmla="*/ 0 h 346"/>
              <a:gd name="T14" fmla="*/ 0 w 379"/>
              <a:gd name="T15" fmla="*/ 0 h 346"/>
              <a:gd name="T16" fmla="*/ 0 w 379"/>
              <a:gd name="T17" fmla="*/ 0 h 346"/>
              <a:gd name="T18" fmla="*/ 0 w 379"/>
              <a:gd name="T19" fmla="*/ 0 h 346"/>
              <a:gd name="T20" fmla="*/ 0 w 379"/>
              <a:gd name="T21" fmla="*/ 0 h 346"/>
              <a:gd name="T22" fmla="*/ 0 w 379"/>
              <a:gd name="T23" fmla="*/ 0 h 346"/>
              <a:gd name="T24" fmla="*/ 0 w 379"/>
              <a:gd name="T25" fmla="*/ 0 h 346"/>
              <a:gd name="T26" fmla="*/ 0 w 379"/>
              <a:gd name="T27" fmla="*/ 0 h 346"/>
              <a:gd name="T28" fmla="*/ 0 w 379"/>
              <a:gd name="T29" fmla="*/ 0 h 346"/>
              <a:gd name="T30" fmla="*/ 0 w 379"/>
              <a:gd name="T31" fmla="*/ 0 h 346"/>
              <a:gd name="T32" fmla="*/ 0 w 379"/>
              <a:gd name="T33" fmla="*/ 0 h 346"/>
              <a:gd name="T34" fmla="*/ 0 w 379"/>
              <a:gd name="T35" fmla="*/ 0 h 346"/>
              <a:gd name="T36" fmla="*/ 0 w 379"/>
              <a:gd name="T37" fmla="*/ 0 h 346"/>
              <a:gd name="T38" fmla="*/ 0 w 379"/>
              <a:gd name="T39" fmla="*/ 0 h 346"/>
              <a:gd name="T40" fmla="*/ 0 w 379"/>
              <a:gd name="T41" fmla="*/ 0 h 346"/>
              <a:gd name="T42" fmla="*/ 0 w 379"/>
              <a:gd name="T43" fmla="*/ 0 h 346"/>
              <a:gd name="T44" fmla="*/ 0 w 379"/>
              <a:gd name="T45" fmla="*/ 0 h 346"/>
              <a:gd name="T46" fmla="*/ 0 w 379"/>
              <a:gd name="T47" fmla="*/ 0 h 346"/>
              <a:gd name="T48" fmla="*/ 0 w 379"/>
              <a:gd name="T49" fmla="*/ 0 h 346"/>
              <a:gd name="T50" fmla="*/ 0 w 379"/>
              <a:gd name="T51" fmla="*/ 0 h 346"/>
              <a:gd name="T52" fmla="*/ 0 w 379"/>
              <a:gd name="T53" fmla="*/ 0 h 346"/>
              <a:gd name="T54" fmla="*/ 0 w 379"/>
              <a:gd name="T55" fmla="*/ 0 h 346"/>
              <a:gd name="T56" fmla="*/ 0 w 379"/>
              <a:gd name="T57" fmla="*/ 0 h 346"/>
              <a:gd name="T58" fmla="*/ 0 w 379"/>
              <a:gd name="T59" fmla="*/ 0 h 346"/>
              <a:gd name="T60" fmla="*/ 0 w 379"/>
              <a:gd name="T61" fmla="*/ 0 h 346"/>
              <a:gd name="T62" fmla="*/ 0 w 379"/>
              <a:gd name="T63" fmla="*/ 0 h 346"/>
              <a:gd name="T64" fmla="*/ 0 w 379"/>
              <a:gd name="T65" fmla="*/ 0 h 346"/>
              <a:gd name="T66" fmla="*/ 0 w 379"/>
              <a:gd name="T67" fmla="*/ 0 h 346"/>
              <a:gd name="T68" fmla="*/ 0 w 379"/>
              <a:gd name="T69" fmla="*/ 0 h 346"/>
              <a:gd name="T70" fmla="*/ 0 w 379"/>
              <a:gd name="T71" fmla="*/ 0 h 346"/>
              <a:gd name="T72" fmla="*/ 0 w 379"/>
              <a:gd name="T73" fmla="*/ 0 h 346"/>
              <a:gd name="T74" fmla="*/ 0 w 379"/>
              <a:gd name="T75" fmla="*/ 0 h 346"/>
              <a:gd name="T76" fmla="*/ 0 w 379"/>
              <a:gd name="T77" fmla="*/ 0 h 346"/>
              <a:gd name="T78" fmla="*/ 0 w 379"/>
              <a:gd name="T79" fmla="*/ 0 h 346"/>
              <a:gd name="T80" fmla="*/ 0 w 379"/>
              <a:gd name="T81" fmla="*/ 0 h 346"/>
              <a:gd name="T82" fmla="*/ 0 w 379"/>
              <a:gd name="T83" fmla="*/ 0 h 346"/>
              <a:gd name="T84" fmla="*/ 0 w 379"/>
              <a:gd name="T85" fmla="*/ 0 h 346"/>
              <a:gd name="T86" fmla="*/ 0 w 379"/>
              <a:gd name="T87" fmla="*/ 0 h 346"/>
              <a:gd name="T88" fmla="*/ 0 w 379"/>
              <a:gd name="T89" fmla="*/ 0 h 346"/>
              <a:gd name="T90" fmla="*/ 0 w 379"/>
              <a:gd name="T91" fmla="*/ 0 h 346"/>
              <a:gd name="T92" fmla="*/ 0 w 379"/>
              <a:gd name="T93" fmla="*/ 0 h 346"/>
              <a:gd name="T94" fmla="*/ 0 w 379"/>
              <a:gd name="T95" fmla="*/ 0 h 346"/>
              <a:gd name="T96" fmla="*/ 0 w 379"/>
              <a:gd name="T97" fmla="*/ 0 h 346"/>
              <a:gd name="T98" fmla="*/ 0 w 379"/>
              <a:gd name="T99" fmla="*/ 0 h 346"/>
              <a:gd name="T100" fmla="*/ 0 w 379"/>
              <a:gd name="T101" fmla="*/ 0 h 346"/>
              <a:gd name="T102" fmla="*/ 0 w 379"/>
              <a:gd name="T103" fmla="*/ 0 h 346"/>
              <a:gd name="T104" fmla="*/ 0 w 379"/>
              <a:gd name="T105" fmla="*/ 0 h 346"/>
              <a:gd name="T106" fmla="*/ 0 w 379"/>
              <a:gd name="T107" fmla="*/ 0 h 346"/>
              <a:gd name="T108" fmla="*/ 0 w 379"/>
              <a:gd name="T109" fmla="*/ 0 h 346"/>
              <a:gd name="T110" fmla="*/ 0 w 379"/>
              <a:gd name="T111" fmla="*/ 0 h 346"/>
              <a:gd name="T112" fmla="*/ 0 w 379"/>
              <a:gd name="T113" fmla="*/ 0 h 346"/>
              <a:gd name="T114" fmla="*/ 0 w 379"/>
              <a:gd name="T115" fmla="*/ 0 h 34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9"/>
              <a:gd name="T175" fmla="*/ 0 h 346"/>
              <a:gd name="T176" fmla="*/ 379 w 379"/>
              <a:gd name="T177" fmla="*/ 346 h 34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9" h="346">
                <a:moveTo>
                  <a:pt x="9" y="154"/>
                </a:moveTo>
                <a:lnTo>
                  <a:pt x="6" y="153"/>
                </a:lnTo>
                <a:lnTo>
                  <a:pt x="0" y="158"/>
                </a:lnTo>
                <a:lnTo>
                  <a:pt x="1" y="151"/>
                </a:lnTo>
                <a:lnTo>
                  <a:pt x="7" y="149"/>
                </a:lnTo>
                <a:lnTo>
                  <a:pt x="13" y="145"/>
                </a:lnTo>
                <a:lnTo>
                  <a:pt x="19" y="141"/>
                </a:lnTo>
                <a:lnTo>
                  <a:pt x="20" y="139"/>
                </a:lnTo>
                <a:lnTo>
                  <a:pt x="26" y="134"/>
                </a:lnTo>
                <a:lnTo>
                  <a:pt x="29" y="129"/>
                </a:lnTo>
                <a:lnTo>
                  <a:pt x="33" y="122"/>
                </a:lnTo>
                <a:lnTo>
                  <a:pt x="38" y="117"/>
                </a:lnTo>
                <a:lnTo>
                  <a:pt x="41" y="109"/>
                </a:lnTo>
                <a:lnTo>
                  <a:pt x="48" y="96"/>
                </a:lnTo>
                <a:lnTo>
                  <a:pt x="52" y="90"/>
                </a:lnTo>
                <a:lnTo>
                  <a:pt x="56" y="84"/>
                </a:lnTo>
                <a:lnTo>
                  <a:pt x="59" y="76"/>
                </a:lnTo>
                <a:lnTo>
                  <a:pt x="61" y="70"/>
                </a:lnTo>
                <a:lnTo>
                  <a:pt x="62" y="63"/>
                </a:lnTo>
                <a:lnTo>
                  <a:pt x="62" y="56"/>
                </a:lnTo>
                <a:lnTo>
                  <a:pt x="63" y="49"/>
                </a:lnTo>
                <a:lnTo>
                  <a:pt x="64" y="49"/>
                </a:lnTo>
                <a:lnTo>
                  <a:pt x="65" y="49"/>
                </a:lnTo>
                <a:lnTo>
                  <a:pt x="66" y="44"/>
                </a:lnTo>
                <a:lnTo>
                  <a:pt x="72" y="36"/>
                </a:lnTo>
                <a:lnTo>
                  <a:pt x="73" y="30"/>
                </a:lnTo>
                <a:lnTo>
                  <a:pt x="75" y="23"/>
                </a:lnTo>
                <a:lnTo>
                  <a:pt x="77" y="16"/>
                </a:lnTo>
                <a:lnTo>
                  <a:pt x="90" y="10"/>
                </a:lnTo>
                <a:lnTo>
                  <a:pt x="95" y="15"/>
                </a:lnTo>
                <a:lnTo>
                  <a:pt x="101" y="14"/>
                </a:lnTo>
                <a:lnTo>
                  <a:pt x="107" y="14"/>
                </a:lnTo>
                <a:lnTo>
                  <a:pt x="109" y="15"/>
                </a:lnTo>
                <a:lnTo>
                  <a:pt x="115" y="16"/>
                </a:lnTo>
                <a:lnTo>
                  <a:pt x="121" y="13"/>
                </a:lnTo>
                <a:lnTo>
                  <a:pt x="127" y="13"/>
                </a:lnTo>
                <a:lnTo>
                  <a:pt x="133" y="10"/>
                </a:lnTo>
                <a:lnTo>
                  <a:pt x="138" y="9"/>
                </a:lnTo>
                <a:lnTo>
                  <a:pt x="146" y="9"/>
                </a:lnTo>
                <a:lnTo>
                  <a:pt x="152" y="8"/>
                </a:lnTo>
                <a:lnTo>
                  <a:pt x="153" y="1"/>
                </a:lnTo>
                <a:lnTo>
                  <a:pt x="159" y="1"/>
                </a:lnTo>
                <a:lnTo>
                  <a:pt x="159" y="0"/>
                </a:lnTo>
                <a:lnTo>
                  <a:pt x="162" y="1"/>
                </a:lnTo>
                <a:lnTo>
                  <a:pt x="168" y="4"/>
                </a:lnTo>
                <a:lnTo>
                  <a:pt x="174" y="2"/>
                </a:lnTo>
                <a:lnTo>
                  <a:pt x="180" y="2"/>
                </a:lnTo>
                <a:lnTo>
                  <a:pt x="187" y="5"/>
                </a:lnTo>
                <a:lnTo>
                  <a:pt x="192" y="5"/>
                </a:lnTo>
                <a:lnTo>
                  <a:pt x="198" y="4"/>
                </a:lnTo>
                <a:lnTo>
                  <a:pt x="205" y="10"/>
                </a:lnTo>
                <a:lnTo>
                  <a:pt x="211" y="15"/>
                </a:lnTo>
                <a:lnTo>
                  <a:pt x="215" y="22"/>
                </a:lnTo>
                <a:lnTo>
                  <a:pt x="222" y="26"/>
                </a:lnTo>
                <a:lnTo>
                  <a:pt x="223" y="33"/>
                </a:lnTo>
                <a:lnTo>
                  <a:pt x="228" y="40"/>
                </a:lnTo>
                <a:lnTo>
                  <a:pt x="235" y="42"/>
                </a:lnTo>
                <a:lnTo>
                  <a:pt x="240" y="41"/>
                </a:lnTo>
                <a:lnTo>
                  <a:pt x="246" y="44"/>
                </a:lnTo>
                <a:lnTo>
                  <a:pt x="252" y="42"/>
                </a:lnTo>
                <a:lnTo>
                  <a:pt x="257" y="49"/>
                </a:lnTo>
                <a:lnTo>
                  <a:pt x="259" y="56"/>
                </a:lnTo>
                <a:lnTo>
                  <a:pt x="263" y="62"/>
                </a:lnTo>
                <a:lnTo>
                  <a:pt x="265" y="69"/>
                </a:lnTo>
                <a:lnTo>
                  <a:pt x="267" y="76"/>
                </a:lnTo>
                <a:lnTo>
                  <a:pt x="267" y="82"/>
                </a:lnTo>
                <a:lnTo>
                  <a:pt x="273" y="85"/>
                </a:lnTo>
                <a:lnTo>
                  <a:pt x="275" y="92"/>
                </a:lnTo>
                <a:lnTo>
                  <a:pt x="282" y="94"/>
                </a:lnTo>
                <a:lnTo>
                  <a:pt x="285" y="101"/>
                </a:lnTo>
                <a:lnTo>
                  <a:pt x="291" y="108"/>
                </a:lnTo>
                <a:lnTo>
                  <a:pt x="289" y="114"/>
                </a:lnTo>
                <a:lnTo>
                  <a:pt x="295" y="121"/>
                </a:lnTo>
                <a:lnTo>
                  <a:pt x="301" y="126"/>
                </a:lnTo>
                <a:lnTo>
                  <a:pt x="302" y="126"/>
                </a:lnTo>
                <a:lnTo>
                  <a:pt x="307" y="129"/>
                </a:lnTo>
                <a:lnTo>
                  <a:pt x="314" y="134"/>
                </a:lnTo>
                <a:lnTo>
                  <a:pt x="315" y="141"/>
                </a:lnTo>
                <a:lnTo>
                  <a:pt x="322" y="146"/>
                </a:lnTo>
                <a:lnTo>
                  <a:pt x="328" y="152"/>
                </a:lnTo>
                <a:lnTo>
                  <a:pt x="330" y="157"/>
                </a:lnTo>
                <a:lnTo>
                  <a:pt x="333" y="162"/>
                </a:lnTo>
                <a:lnTo>
                  <a:pt x="329" y="169"/>
                </a:lnTo>
                <a:lnTo>
                  <a:pt x="330" y="176"/>
                </a:lnTo>
                <a:lnTo>
                  <a:pt x="330" y="182"/>
                </a:lnTo>
                <a:lnTo>
                  <a:pt x="336" y="183"/>
                </a:lnTo>
                <a:lnTo>
                  <a:pt x="342" y="197"/>
                </a:lnTo>
                <a:lnTo>
                  <a:pt x="342" y="203"/>
                </a:lnTo>
                <a:lnTo>
                  <a:pt x="341" y="210"/>
                </a:lnTo>
                <a:lnTo>
                  <a:pt x="342" y="217"/>
                </a:lnTo>
                <a:lnTo>
                  <a:pt x="345" y="224"/>
                </a:lnTo>
                <a:lnTo>
                  <a:pt x="342" y="231"/>
                </a:lnTo>
                <a:lnTo>
                  <a:pt x="336" y="235"/>
                </a:lnTo>
                <a:lnTo>
                  <a:pt x="337" y="235"/>
                </a:lnTo>
                <a:lnTo>
                  <a:pt x="339" y="242"/>
                </a:lnTo>
                <a:lnTo>
                  <a:pt x="343" y="249"/>
                </a:lnTo>
                <a:lnTo>
                  <a:pt x="349" y="255"/>
                </a:lnTo>
                <a:lnTo>
                  <a:pt x="348" y="262"/>
                </a:lnTo>
                <a:lnTo>
                  <a:pt x="354" y="265"/>
                </a:lnTo>
                <a:lnTo>
                  <a:pt x="358" y="259"/>
                </a:lnTo>
                <a:lnTo>
                  <a:pt x="364" y="260"/>
                </a:lnTo>
                <a:lnTo>
                  <a:pt x="367" y="267"/>
                </a:lnTo>
                <a:lnTo>
                  <a:pt x="368" y="274"/>
                </a:lnTo>
                <a:lnTo>
                  <a:pt x="370" y="281"/>
                </a:lnTo>
                <a:lnTo>
                  <a:pt x="375" y="287"/>
                </a:lnTo>
                <a:lnTo>
                  <a:pt x="379" y="294"/>
                </a:lnTo>
                <a:lnTo>
                  <a:pt x="377" y="300"/>
                </a:lnTo>
                <a:lnTo>
                  <a:pt x="377" y="307"/>
                </a:lnTo>
                <a:lnTo>
                  <a:pt x="375" y="314"/>
                </a:lnTo>
                <a:lnTo>
                  <a:pt x="376" y="321"/>
                </a:lnTo>
                <a:lnTo>
                  <a:pt x="375" y="326"/>
                </a:lnTo>
                <a:lnTo>
                  <a:pt x="379" y="332"/>
                </a:lnTo>
                <a:lnTo>
                  <a:pt x="378" y="338"/>
                </a:lnTo>
                <a:lnTo>
                  <a:pt x="372" y="336"/>
                </a:lnTo>
                <a:lnTo>
                  <a:pt x="366" y="337"/>
                </a:lnTo>
                <a:lnTo>
                  <a:pt x="354" y="340"/>
                </a:lnTo>
                <a:lnTo>
                  <a:pt x="348" y="339"/>
                </a:lnTo>
                <a:lnTo>
                  <a:pt x="342" y="339"/>
                </a:lnTo>
                <a:lnTo>
                  <a:pt x="336" y="338"/>
                </a:lnTo>
                <a:lnTo>
                  <a:pt x="330" y="342"/>
                </a:lnTo>
                <a:lnTo>
                  <a:pt x="329" y="343"/>
                </a:lnTo>
                <a:lnTo>
                  <a:pt x="323" y="344"/>
                </a:lnTo>
                <a:lnTo>
                  <a:pt x="321" y="345"/>
                </a:lnTo>
                <a:lnTo>
                  <a:pt x="317" y="346"/>
                </a:lnTo>
                <a:lnTo>
                  <a:pt x="311" y="339"/>
                </a:lnTo>
                <a:lnTo>
                  <a:pt x="306" y="340"/>
                </a:lnTo>
                <a:lnTo>
                  <a:pt x="303" y="342"/>
                </a:lnTo>
                <a:lnTo>
                  <a:pt x="297" y="336"/>
                </a:lnTo>
                <a:lnTo>
                  <a:pt x="291" y="334"/>
                </a:lnTo>
                <a:lnTo>
                  <a:pt x="284" y="329"/>
                </a:lnTo>
                <a:lnTo>
                  <a:pt x="278" y="334"/>
                </a:lnTo>
                <a:lnTo>
                  <a:pt x="272" y="330"/>
                </a:lnTo>
                <a:lnTo>
                  <a:pt x="272" y="329"/>
                </a:lnTo>
                <a:lnTo>
                  <a:pt x="274" y="322"/>
                </a:lnTo>
                <a:lnTo>
                  <a:pt x="268" y="320"/>
                </a:lnTo>
                <a:lnTo>
                  <a:pt x="262" y="320"/>
                </a:lnTo>
                <a:lnTo>
                  <a:pt x="257" y="319"/>
                </a:lnTo>
                <a:lnTo>
                  <a:pt x="254" y="318"/>
                </a:lnTo>
                <a:lnTo>
                  <a:pt x="248" y="318"/>
                </a:lnTo>
                <a:lnTo>
                  <a:pt x="242" y="316"/>
                </a:lnTo>
                <a:lnTo>
                  <a:pt x="159" y="316"/>
                </a:lnTo>
                <a:lnTo>
                  <a:pt x="155" y="316"/>
                </a:lnTo>
                <a:lnTo>
                  <a:pt x="137" y="316"/>
                </a:lnTo>
                <a:lnTo>
                  <a:pt x="131" y="321"/>
                </a:lnTo>
                <a:lnTo>
                  <a:pt x="129" y="322"/>
                </a:lnTo>
                <a:lnTo>
                  <a:pt x="125" y="327"/>
                </a:lnTo>
                <a:lnTo>
                  <a:pt x="118" y="330"/>
                </a:lnTo>
                <a:lnTo>
                  <a:pt x="112" y="335"/>
                </a:lnTo>
                <a:lnTo>
                  <a:pt x="104" y="336"/>
                </a:lnTo>
                <a:lnTo>
                  <a:pt x="98" y="335"/>
                </a:lnTo>
                <a:lnTo>
                  <a:pt x="89" y="335"/>
                </a:lnTo>
                <a:lnTo>
                  <a:pt x="83" y="334"/>
                </a:lnTo>
                <a:lnTo>
                  <a:pt x="76" y="335"/>
                </a:lnTo>
                <a:lnTo>
                  <a:pt x="73" y="335"/>
                </a:lnTo>
                <a:lnTo>
                  <a:pt x="67" y="338"/>
                </a:lnTo>
                <a:lnTo>
                  <a:pt x="61" y="342"/>
                </a:lnTo>
                <a:lnTo>
                  <a:pt x="55" y="343"/>
                </a:lnTo>
                <a:lnTo>
                  <a:pt x="48" y="343"/>
                </a:lnTo>
                <a:lnTo>
                  <a:pt x="43" y="344"/>
                </a:lnTo>
                <a:lnTo>
                  <a:pt x="43" y="345"/>
                </a:lnTo>
                <a:lnTo>
                  <a:pt x="41" y="340"/>
                </a:lnTo>
                <a:lnTo>
                  <a:pt x="38" y="334"/>
                </a:lnTo>
                <a:lnTo>
                  <a:pt x="43" y="327"/>
                </a:lnTo>
                <a:lnTo>
                  <a:pt x="49" y="322"/>
                </a:lnTo>
                <a:lnTo>
                  <a:pt x="53" y="321"/>
                </a:lnTo>
                <a:lnTo>
                  <a:pt x="59" y="324"/>
                </a:lnTo>
                <a:lnTo>
                  <a:pt x="65" y="327"/>
                </a:lnTo>
                <a:lnTo>
                  <a:pt x="71" y="324"/>
                </a:lnTo>
                <a:lnTo>
                  <a:pt x="78" y="324"/>
                </a:lnTo>
                <a:lnTo>
                  <a:pt x="84" y="322"/>
                </a:lnTo>
                <a:lnTo>
                  <a:pt x="91" y="323"/>
                </a:lnTo>
                <a:lnTo>
                  <a:pt x="92" y="324"/>
                </a:lnTo>
                <a:lnTo>
                  <a:pt x="99" y="327"/>
                </a:lnTo>
                <a:lnTo>
                  <a:pt x="105" y="324"/>
                </a:lnTo>
                <a:lnTo>
                  <a:pt x="112" y="329"/>
                </a:lnTo>
                <a:lnTo>
                  <a:pt x="118" y="322"/>
                </a:lnTo>
                <a:lnTo>
                  <a:pt x="118" y="315"/>
                </a:lnTo>
                <a:lnTo>
                  <a:pt x="121" y="308"/>
                </a:lnTo>
                <a:lnTo>
                  <a:pt x="127" y="304"/>
                </a:lnTo>
                <a:lnTo>
                  <a:pt x="123" y="305"/>
                </a:lnTo>
                <a:lnTo>
                  <a:pt x="117" y="310"/>
                </a:lnTo>
                <a:lnTo>
                  <a:pt x="117" y="316"/>
                </a:lnTo>
                <a:lnTo>
                  <a:pt x="114" y="323"/>
                </a:lnTo>
                <a:lnTo>
                  <a:pt x="107" y="322"/>
                </a:lnTo>
                <a:lnTo>
                  <a:pt x="101" y="322"/>
                </a:lnTo>
                <a:lnTo>
                  <a:pt x="95" y="322"/>
                </a:lnTo>
                <a:lnTo>
                  <a:pt x="90" y="319"/>
                </a:lnTo>
                <a:lnTo>
                  <a:pt x="87" y="313"/>
                </a:lnTo>
                <a:lnTo>
                  <a:pt x="83" y="321"/>
                </a:lnTo>
                <a:lnTo>
                  <a:pt x="77" y="322"/>
                </a:lnTo>
                <a:lnTo>
                  <a:pt x="71" y="322"/>
                </a:lnTo>
                <a:lnTo>
                  <a:pt x="67" y="323"/>
                </a:lnTo>
                <a:lnTo>
                  <a:pt x="61" y="323"/>
                </a:lnTo>
                <a:lnTo>
                  <a:pt x="55" y="319"/>
                </a:lnTo>
                <a:lnTo>
                  <a:pt x="48" y="315"/>
                </a:lnTo>
                <a:lnTo>
                  <a:pt x="52" y="307"/>
                </a:lnTo>
                <a:lnTo>
                  <a:pt x="50" y="308"/>
                </a:lnTo>
                <a:lnTo>
                  <a:pt x="47" y="315"/>
                </a:lnTo>
                <a:lnTo>
                  <a:pt x="46" y="322"/>
                </a:lnTo>
                <a:lnTo>
                  <a:pt x="40" y="326"/>
                </a:lnTo>
                <a:lnTo>
                  <a:pt x="39" y="319"/>
                </a:lnTo>
                <a:lnTo>
                  <a:pt x="44" y="312"/>
                </a:lnTo>
                <a:lnTo>
                  <a:pt x="39" y="313"/>
                </a:lnTo>
                <a:lnTo>
                  <a:pt x="38" y="307"/>
                </a:lnTo>
                <a:lnTo>
                  <a:pt x="41" y="300"/>
                </a:lnTo>
                <a:lnTo>
                  <a:pt x="42" y="294"/>
                </a:lnTo>
                <a:lnTo>
                  <a:pt x="42" y="287"/>
                </a:lnTo>
                <a:lnTo>
                  <a:pt x="43" y="286"/>
                </a:lnTo>
                <a:lnTo>
                  <a:pt x="46" y="279"/>
                </a:lnTo>
                <a:lnTo>
                  <a:pt x="101" y="279"/>
                </a:lnTo>
                <a:lnTo>
                  <a:pt x="101" y="271"/>
                </a:lnTo>
                <a:lnTo>
                  <a:pt x="106" y="264"/>
                </a:lnTo>
                <a:lnTo>
                  <a:pt x="113" y="263"/>
                </a:lnTo>
                <a:lnTo>
                  <a:pt x="119" y="260"/>
                </a:lnTo>
                <a:lnTo>
                  <a:pt x="123" y="260"/>
                </a:lnTo>
                <a:lnTo>
                  <a:pt x="130" y="262"/>
                </a:lnTo>
                <a:lnTo>
                  <a:pt x="136" y="260"/>
                </a:lnTo>
                <a:lnTo>
                  <a:pt x="140" y="255"/>
                </a:lnTo>
                <a:lnTo>
                  <a:pt x="142" y="248"/>
                </a:lnTo>
                <a:lnTo>
                  <a:pt x="147" y="246"/>
                </a:lnTo>
                <a:lnTo>
                  <a:pt x="153" y="251"/>
                </a:lnTo>
                <a:lnTo>
                  <a:pt x="156" y="255"/>
                </a:lnTo>
                <a:lnTo>
                  <a:pt x="162" y="256"/>
                </a:lnTo>
                <a:lnTo>
                  <a:pt x="168" y="260"/>
                </a:lnTo>
                <a:lnTo>
                  <a:pt x="175" y="264"/>
                </a:lnTo>
                <a:lnTo>
                  <a:pt x="181" y="265"/>
                </a:lnTo>
                <a:lnTo>
                  <a:pt x="184" y="266"/>
                </a:lnTo>
                <a:lnTo>
                  <a:pt x="190" y="272"/>
                </a:lnTo>
                <a:lnTo>
                  <a:pt x="204" y="273"/>
                </a:lnTo>
                <a:lnTo>
                  <a:pt x="205" y="272"/>
                </a:lnTo>
                <a:lnTo>
                  <a:pt x="212" y="268"/>
                </a:lnTo>
                <a:lnTo>
                  <a:pt x="218" y="266"/>
                </a:lnTo>
                <a:lnTo>
                  <a:pt x="224" y="265"/>
                </a:lnTo>
                <a:lnTo>
                  <a:pt x="228" y="258"/>
                </a:lnTo>
                <a:lnTo>
                  <a:pt x="223" y="251"/>
                </a:lnTo>
                <a:lnTo>
                  <a:pt x="218" y="246"/>
                </a:lnTo>
                <a:lnTo>
                  <a:pt x="212" y="247"/>
                </a:lnTo>
                <a:lnTo>
                  <a:pt x="206" y="249"/>
                </a:lnTo>
                <a:lnTo>
                  <a:pt x="199" y="254"/>
                </a:lnTo>
                <a:lnTo>
                  <a:pt x="193" y="255"/>
                </a:lnTo>
                <a:lnTo>
                  <a:pt x="188" y="249"/>
                </a:lnTo>
                <a:lnTo>
                  <a:pt x="186" y="248"/>
                </a:lnTo>
                <a:lnTo>
                  <a:pt x="184" y="242"/>
                </a:lnTo>
                <a:lnTo>
                  <a:pt x="178" y="239"/>
                </a:lnTo>
                <a:lnTo>
                  <a:pt x="173" y="241"/>
                </a:lnTo>
                <a:lnTo>
                  <a:pt x="165" y="237"/>
                </a:lnTo>
                <a:lnTo>
                  <a:pt x="162" y="230"/>
                </a:lnTo>
                <a:lnTo>
                  <a:pt x="159" y="227"/>
                </a:lnTo>
                <a:lnTo>
                  <a:pt x="153" y="227"/>
                </a:lnTo>
                <a:lnTo>
                  <a:pt x="146" y="227"/>
                </a:lnTo>
                <a:lnTo>
                  <a:pt x="138" y="232"/>
                </a:lnTo>
                <a:lnTo>
                  <a:pt x="131" y="229"/>
                </a:lnTo>
                <a:lnTo>
                  <a:pt x="126" y="234"/>
                </a:lnTo>
                <a:lnTo>
                  <a:pt x="123" y="240"/>
                </a:lnTo>
                <a:lnTo>
                  <a:pt x="122" y="244"/>
                </a:lnTo>
                <a:lnTo>
                  <a:pt x="55" y="244"/>
                </a:lnTo>
                <a:lnTo>
                  <a:pt x="56" y="239"/>
                </a:lnTo>
                <a:lnTo>
                  <a:pt x="57" y="237"/>
                </a:lnTo>
                <a:lnTo>
                  <a:pt x="50" y="234"/>
                </a:lnTo>
                <a:lnTo>
                  <a:pt x="54" y="227"/>
                </a:lnTo>
                <a:lnTo>
                  <a:pt x="60" y="229"/>
                </a:lnTo>
                <a:lnTo>
                  <a:pt x="59" y="226"/>
                </a:lnTo>
                <a:lnTo>
                  <a:pt x="59" y="219"/>
                </a:lnTo>
                <a:lnTo>
                  <a:pt x="61" y="213"/>
                </a:lnTo>
                <a:lnTo>
                  <a:pt x="59" y="217"/>
                </a:lnTo>
                <a:lnTo>
                  <a:pt x="55" y="223"/>
                </a:lnTo>
                <a:lnTo>
                  <a:pt x="50" y="225"/>
                </a:lnTo>
                <a:lnTo>
                  <a:pt x="44" y="226"/>
                </a:lnTo>
                <a:lnTo>
                  <a:pt x="44" y="221"/>
                </a:lnTo>
                <a:lnTo>
                  <a:pt x="48" y="214"/>
                </a:lnTo>
                <a:lnTo>
                  <a:pt x="55" y="213"/>
                </a:lnTo>
                <a:lnTo>
                  <a:pt x="56" y="208"/>
                </a:lnTo>
                <a:lnTo>
                  <a:pt x="62" y="201"/>
                </a:lnTo>
                <a:lnTo>
                  <a:pt x="68" y="200"/>
                </a:lnTo>
                <a:lnTo>
                  <a:pt x="67" y="200"/>
                </a:lnTo>
                <a:lnTo>
                  <a:pt x="63" y="199"/>
                </a:lnTo>
                <a:lnTo>
                  <a:pt x="62" y="200"/>
                </a:lnTo>
                <a:lnTo>
                  <a:pt x="62" y="201"/>
                </a:lnTo>
                <a:lnTo>
                  <a:pt x="57" y="205"/>
                </a:lnTo>
                <a:lnTo>
                  <a:pt x="52" y="211"/>
                </a:lnTo>
                <a:lnTo>
                  <a:pt x="45" y="210"/>
                </a:lnTo>
                <a:lnTo>
                  <a:pt x="42" y="217"/>
                </a:lnTo>
                <a:lnTo>
                  <a:pt x="42" y="223"/>
                </a:lnTo>
                <a:lnTo>
                  <a:pt x="42" y="209"/>
                </a:lnTo>
                <a:lnTo>
                  <a:pt x="40" y="202"/>
                </a:lnTo>
                <a:lnTo>
                  <a:pt x="36" y="199"/>
                </a:lnTo>
                <a:lnTo>
                  <a:pt x="35" y="192"/>
                </a:lnTo>
                <a:lnTo>
                  <a:pt x="33" y="185"/>
                </a:lnTo>
                <a:lnTo>
                  <a:pt x="29" y="178"/>
                </a:lnTo>
                <a:lnTo>
                  <a:pt x="27" y="177"/>
                </a:lnTo>
                <a:lnTo>
                  <a:pt x="23" y="170"/>
                </a:lnTo>
                <a:lnTo>
                  <a:pt x="20" y="163"/>
                </a:lnTo>
                <a:lnTo>
                  <a:pt x="15" y="158"/>
                </a:lnTo>
                <a:lnTo>
                  <a:pt x="9" y="154"/>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4" name="Freeform 1750"/>
          <p:cNvSpPr>
            <a:spLocks/>
          </p:cNvSpPr>
          <p:nvPr/>
        </p:nvSpPr>
        <p:spPr bwMode="auto">
          <a:xfrm>
            <a:off x="3735388" y="3724275"/>
            <a:ext cx="6350" cy="6350"/>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w 12"/>
              <a:gd name="T11" fmla="*/ 0 h 15"/>
              <a:gd name="T12" fmla="*/ 0 w 12"/>
              <a:gd name="T13" fmla="*/ 0 h 15"/>
              <a:gd name="T14" fmla="*/ 0 60000 65536"/>
              <a:gd name="T15" fmla="*/ 0 60000 65536"/>
              <a:gd name="T16" fmla="*/ 0 60000 65536"/>
              <a:gd name="T17" fmla="*/ 0 60000 65536"/>
              <a:gd name="T18" fmla="*/ 0 60000 65536"/>
              <a:gd name="T19" fmla="*/ 0 60000 65536"/>
              <a:gd name="T20" fmla="*/ 0 60000 65536"/>
              <a:gd name="T21" fmla="*/ 0 w 12"/>
              <a:gd name="T22" fmla="*/ 0 h 15"/>
              <a:gd name="T23" fmla="*/ 12 w 12"/>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5">
                <a:moveTo>
                  <a:pt x="5" y="15"/>
                </a:moveTo>
                <a:lnTo>
                  <a:pt x="2" y="11"/>
                </a:lnTo>
                <a:lnTo>
                  <a:pt x="0" y="6"/>
                </a:lnTo>
                <a:lnTo>
                  <a:pt x="6" y="0"/>
                </a:lnTo>
                <a:lnTo>
                  <a:pt x="12" y="1"/>
                </a:lnTo>
                <a:lnTo>
                  <a:pt x="9" y="8"/>
                </a:lnTo>
                <a:lnTo>
                  <a:pt x="5" y="1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5" name="Freeform 1751"/>
          <p:cNvSpPr>
            <a:spLocks/>
          </p:cNvSpPr>
          <p:nvPr/>
        </p:nvSpPr>
        <p:spPr bwMode="auto">
          <a:xfrm>
            <a:off x="3740150" y="3686175"/>
            <a:ext cx="7938" cy="12700"/>
          </a:xfrm>
          <a:custGeom>
            <a:avLst/>
            <a:gdLst>
              <a:gd name="T0" fmla="*/ 0 w 16"/>
              <a:gd name="T1" fmla="*/ 0 h 28"/>
              <a:gd name="T2" fmla="*/ 0 w 16"/>
              <a:gd name="T3" fmla="*/ 0 h 28"/>
              <a:gd name="T4" fmla="*/ 0 w 16"/>
              <a:gd name="T5" fmla="*/ 0 h 28"/>
              <a:gd name="T6" fmla="*/ 0 w 16"/>
              <a:gd name="T7" fmla="*/ 0 h 28"/>
              <a:gd name="T8" fmla="*/ 0 w 16"/>
              <a:gd name="T9" fmla="*/ 0 h 28"/>
              <a:gd name="T10" fmla="*/ 0 w 16"/>
              <a:gd name="T11" fmla="*/ 0 h 28"/>
              <a:gd name="T12" fmla="*/ 0 w 16"/>
              <a:gd name="T13" fmla="*/ 0 h 28"/>
              <a:gd name="T14" fmla="*/ 0 w 16"/>
              <a:gd name="T15" fmla="*/ 0 h 28"/>
              <a:gd name="T16" fmla="*/ 0 w 16"/>
              <a:gd name="T17" fmla="*/ 0 h 28"/>
              <a:gd name="T18" fmla="*/ 0 w 16"/>
              <a:gd name="T19" fmla="*/ 0 h 28"/>
              <a:gd name="T20" fmla="*/ 0 w 16"/>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8"/>
              <a:gd name="T35" fmla="*/ 16 w 16"/>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8">
                <a:moveTo>
                  <a:pt x="12" y="24"/>
                </a:moveTo>
                <a:lnTo>
                  <a:pt x="6" y="28"/>
                </a:lnTo>
                <a:lnTo>
                  <a:pt x="5" y="22"/>
                </a:lnTo>
                <a:lnTo>
                  <a:pt x="2" y="14"/>
                </a:lnTo>
                <a:lnTo>
                  <a:pt x="0" y="8"/>
                </a:lnTo>
                <a:lnTo>
                  <a:pt x="2" y="1"/>
                </a:lnTo>
                <a:lnTo>
                  <a:pt x="9" y="0"/>
                </a:lnTo>
                <a:lnTo>
                  <a:pt x="16" y="4"/>
                </a:lnTo>
                <a:lnTo>
                  <a:pt x="15" y="10"/>
                </a:lnTo>
                <a:lnTo>
                  <a:pt x="15" y="17"/>
                </a:lnTo>
                <a:lnTo>
                  <a:pt x="12" y="24"/>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6" name="Freeform 1752"/>
          <p:cNvSpPr>
            <a:spLocks/>
          </p:cNvSpPr>
          <p:nvPr/>
        </p:nvSpPr>
        <p:spPr bwMode="auto">
          <a:xfrm>
            <a:off x="3759200" y="3709988"/>
            <a:ext cx="6350" cy="7937"/>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w 14"/>
              <a:gd name="T13" fmla="*/ 0 h 13"/>
              <a:gd name="T14" fmla="*/ 0 w 14"/>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3"/>
              <a:gd name="T26" fmla="*/ 14 w 14"/>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3">
                <a:moveTo>
                  <a:pt x="5" y="13"/>
                </a:moveTo>
                <a:lnTo>
                  <a:pt x="4" y="13"/>
                </a:lnTo>
                <a:lnTo>
                  <a:pt x="0" y="6"/>
                </a:lnTo>
                <a:lnTo>
                  <a:pt x="2" y="0"/>
                </a:lnTo>
                <a:lnTo>
                  <a:pt x="8" y="0"/>
                </a:lnTo>
                <a:lnTo>
                  <a:pt x="14" y="4"/>
                </a:lnTo>
                <a:lnTo>
                  <a:pt x="11" y="11"/>
                </a:lnTo>
                <a:lnTo>
                  <a:pt x="5" y="1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7" name="Freeform 1753"/>
          <p:cNvSpPr>
            <a:spLocks/>
          </p:cNvSpPr>
          <p:nvPr/>
        </p:nvSpPr>
        <p:spPr bwMode="auto">
          <a:xfrm>
            <a:off x="3771900" y="3695700"/>
            <a:ext cx="22225" cy="23813"/>
          </a:xfrm>
          <a:custGeom>
            <a:avLst/>
            <a:gdLst>
              <a:gd name="T0" fmla="*/ 0 w 49"/>
              <a:gd name="T1" fmla="*/ 0 h 47"/>
              <a:gd name="T2" fmla="*/ 0 w 49"/>
              <a:gd name="T3" fmla="*/ 0 h 47"/>
              <a:gd name="T4" fmla="*/ 0 w 49"/>
              <a:gd name="T5" fmla="*/ 0 h 47"/>
              <a:gd name="T6" fmla="*/ 0 w 49"/>
              <a:gd name="T7" fmla="*/ 0 h 47"/>
              <a:gd name="T8" fmla="*/ 0 w 49"/>
              <a:gd name="T9" fmla="*/ 0 h 47"/>
              <a:gd name="T10" fmla="*/ 0 w 49"/>
              <a:gd name="T11" fmla="*/ 0 h 47"/>
              <a:gd name="T12" fmla="*/ 0 w 49"/>
              <a:gd name="T13" fmla="*/ 0 h 47"/>
              <a:gd name="T14" fmla="*/ 0 w 49"/>
              <a:gd name="T15" fmla="*/ 0 h 47"/>
              <a:gd name="T16" fmla="*/ 0 w 49"/>
              <a:gd name="T17" fmla="*/ 0 h 47"/>
              <a:gd name="T18" fmla="*/ 0 w 49"/>
              <a:gd name="T19" fmla="*/ 0 h 47"/>
              <a:gd name="T20" fmla="*/ 0 w 49"/>
              <a:gd name="T21" fmla="*/ 0 h 47"/>
              <a:gd name="T22" fmla="*/ 0 w 49"/>
              <a:gd name="T23" fmla="*/ 0 h 47"/>
              <a:gd name="T24" fmla="*/ 0 w 49"/>
              <a:gd name="T25" fmla="*/ 0 h 47"/>
              <a:gd name="T26" fmla="*/ 0 w 49"/>
              <a:gd name="T27" fmla="*/ 0 h 47"/>
              <a:gd name="T28" fmla="*/ 0 w 49"/>
              <a:gd name="T29" fmla="*/ 0 h 47"/>
              <a:gd name="T30" fmla="*/ 0 w 49"/>
              <a:gd name="T31" fmla="*/ 0 h 47"/>
              <a:gd name="T32" fmla="*/ 0 w 49"/>
              <a:gd name="T33" fmla="*/ 0 h 47"/>
              <a:gd name="T34" fmla="*/ 0 w 49"/>
              <a:gd name="T35" fmla="*/ 0 h 47"/>
              <a:gd name="T36" fmla="*/ 0 w 49"/>
              <a:gd name="T37" fmla="*/ 0 h 47"/>
              <a:gd name="T38" fmla="*/ 0 w 49"/>
              <a:gd name="T39" fmla="*/ 0 h 47"/>
              <a:gd name="T40" fmla="*/ 0 w 49"/>
              <a:gd name="T41" fmla="*/ 0 h 47"/>
              <a:gd name="T42" fmla="*/ 0 w 49"/>
              <a:gd name="T43" fmla="*/ 0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7"/>
              <a:gd name="T68" fmla="*/ 49 w 49"/>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7">
                <a:moveTo>
                  <a:pt x="13" y="47"/>
                </a:moveTo>
                <a:lnTo>
                  <a:pt x="12" y="44"/>
                </a:lnTo>
                <a:lnTo>
                  <a:pt x="9" y="37"/>
                </a:lnTo>
                <a:lnTo>
                  <a:pt x="5" y="31"/>
                </a:lnTo>
                <a:lnTo>
                  <a:pt x="4" y="24"/>
                </a:lnTo>
                <a:lnTo>
                  <a:pt x="0" y="18"/>
                </a:lnTo>
                <a:lnTo>
                  <a:pt x="7" y="16"/>
                </a:lnTo>
                <a:lnTo>
                  <a:pt x="13" y="16"/>
                </a:lnTo>
                <a:lnTo>
                  <a:pt x="19" y="15"/>
                </a:lnTo>
                <a:lnTo>
                  <a:pt x="24" y="12"/>
                </a:lnTo>
                <a:lnTo>
                  <a:pt x="30" y="7"/>
                </a:lnTo>
                <a:lnTo>
                  <a:pt x="37" y="1"/>
                </a:lnTo>
                <a:lnTo>
                  <a:pt x="43" y="1"/>
                </a:lnTo>
                <a:lnTo>
                  <a:pt x="49" y="0"/>
                </a:lnTo>
                <a:lnTo>
                  <a:pt x="45" y="7"/>
                </a:lnTo>
                <a:lnTo>
                  <a:pt x="39" y="11"/>
                </a:lnTo>
                <a:lnTo>
                  <a:pt x="35" y="18"/>
                </a:lnTo>
                <a:lnTo>
                  <a:pt x="31" y="26"/>
                </a:lnTo>
                <a:lnTo>
                  <a:pt x="29" y="32"/>
                </a:lnTo>
                <a:lnTo>
                  <a:pt x="25" y="39"/>
                </a:lnTo>
                <a:lnTo>
                  <a:pt x="19" y="43"/>
                </a:lnTo>
                <a:lnTo>
                  <a:pt x="13" y="4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8" name="Freeform 1754"/>
          <p:cNvSpPr>
            <a:spLocks/>
          </p:cNvSpPr>
          <p:nvPr/>
        </p:nvSpPr>
        <p:spPr bwMode="auto">
          <a:xfrm>
            <a:off x="3802063" y="3711575"/>
            <a:ext cx="12700" cy="15875"/>
          </a:xfrm>
          <a:custGeom>
            <a:avLst/>
            <a:gdLst>
              <a:gd name="T0" fmla="*/ 0 w 28"/>
              <a:gd name="T1" fmla="*/ 0 h 33"/>
              <a:gd name="T2" fmla="*/ 0 w 28"/>
              <a:gd name="T3" fmla="*/ 0 h 33"/>
              <a:gd name="T4" fmla="*/ 0 w 28"/>
              <a:gd name="T5" fmla="*/ 0 h 33"/>
              <a:gd name="T6" fmla="*/ 0 w 28"/>
              <a:gd name="T7" fmla="*/ 0 h 33"/>
              <a:gd name="T8" fmla="*/ 0 w 28"/>
              <a:gd name="T9" fmla="*/ 0 h 33"/>
              <a:gd name="T10" fmla="*/ 0 w 28"/>
              <a:gd name="T11" fmla="*/ 0 h 33"/>
              <a:gd name="T12" fmla="*/ 0 w 28"/>
              <a:gd name="T13" fmla="*/ 0 h 33"/>
              <a:gd name="T14" fmla="*/ 0 w 28"/>
              <a:gd name="T15" fmla="*/ 0 h 33"/>
              <a:gd name="T16" fmla="*/ 0 w 28"/>
              <a:gd name="T17" fmla="*/ 0 h 33"/>
              <a:gd name="T18" fmla="*/ 0 w 28"/>
              <a:gd name="T19" fmla="*/ 0 h 33"/>
              <a:gd name="T20" fmla="*/ 0 w 28"/>
              <a:gd name="T21" fmla="*/ 0 h 33"/>
              <a:gd name="T22" fmla="*/ 0 w 28"/>
              <a:gd name="T23" fmla="*/ 0 h 33"/>
              <a:gd name="T24" fmla="*/ 0 w 28"/>
              <a:gd name="T25" fmla="*/ 0 h 33"/>
              <a:gd name="T26" fmla="*/ 0 w 28"/>
              <a:gd name="T27" fmla="*/ 0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3"/>
              <a:gd name="T44" fmla="*/ 28 w 28"/>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3">
                <a:moveTo>
                  <a:pt x="13" y="33"/>
                </a:moveTo>
                <a:lnTo>
                  <a:pt x="8" y="32"/>
                </a:lnTo>
                <a:lnTo>
                  <a:pt x="2" y="25"/>
                </a:lnTo>
                <a:lnTo>
                  <a:pt x="0" y="17"/>
                </a:lnTo>
                <a:lnTo>
                  <a:pt x="3" y="11"/>
                </a:lnTo>
                <a:lnTo>
                  <a:pt x="8" y="4"/>
                </a:lnTo>
                <a:lnTo>
                  <a:pt x="13" y="0"/>
                </a:lnTo>
                <a:lnTo>
                  <a:pt x="20" y="1"/>
                </a:lnTo>
                <a:lnTo>
                  <a:pt x="25" y="3"/>
                </a:lnTo>
                <a:lnTo>
                  <a:pt x="28" y="10"/>
                </a:lnTo>
                <a:lnTo>
                  <a:pt x="28" y="17"/>
                </a:lnTo>
                <a:lnTo>
                  <a:pt x="25" y="24"/>
                </a:lnTo>
                <a:lnTo>
                  <a:pt x="20" y="29"/>
                </a:lnTo>
                <a:lnTo>
                  <a:pt x="13" y="3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19" name="Freeform 1755"/>
          <p:cNvSpPr>
            <a:spLocks/>
          </p:cNvSpPr>
          <p:nvPr/>
        </p:nvSpPr>
        <p:spPr bwMode="auto">
          <a:xfrm>
            <a:off x="3841750" y="3689350"/>
            <a:ext cx="19050" cy="26988"/>
          </a:xfrm>
          <a:custGeom>
            <a:avLst/>
            <a:gdLst>
              <a:gd name="T0" fmla="*/ 0 w 39"/>
              <a:gd name="T1" fmla="*/ 0 h 55"/>
              <a:gd name="T2" fmla="*/ 0 w 39"/>
              <a:gd name="T3" fmla="*/ 0 h 55"/>
              <a:gd name="T4" fmla="*/ 0 w 39"/>
              <a:gd name="T5" fmla="*/ 0 h 55"/>
              <a:gd name="T6" fmla="*/ 0 w 39"/>
              <a:gd name="T7" fmla="*/ 0 h 55"/>
              <a:gd name="T8" fmla="*/ 0 w 39"/>
              <a:gd name="T9" fmla="*/ 0 h 55"/>
              <a:gd name="T10" fmla="*/ 0 w 39"/>
              <a:gd name="T11" fmla="*/ 0 h 55"/>
              <a:gd name="T12" fmla="*/ 0 w 39"/>
              <a:gd name="T13" fmla="*/ 0 h 55"/>
              <a:gd name="T14" fmla="*/ 0 w 39"/>
              <a:gd name="T15" fmla="*/ 0 h 55"/>
              <a:gd name="T16" fmla="*/ 0 w 39"/>
              <a:gd name="T17" fmla="*/ 0 h 55"/>
              <a:gd name="T18" fmla="*/ 0 w 39"/>
              <a:gd name="T19" fmla="*/ 0 h 55"/>
              <a:gd name="T20" fmla="*/ 0 w 39"/>
              <a:gd name="T21" fmla="*/ 0 h 55"/>
              <a:gd name="T22" fmla="*/ 0 w 39"/>
              <a:gd name="T23" fmla="*/ 0 h 55"/>
              <a:gd name="T24" fmla="*/ 0 w 39"/>
              <a:gd name="T25" fmla="*/ 0 h 55"/>
              <a:gd name="T26" fmla="*/ 0 w 39"/>
              <a:gd name="T27" fmla="*/ 0 h 55"/>
              <a:gd name="T28" fmla="*/ 0 w 39"/>
              <a:gd name="T29" fmla="*/ 0 h 55"/>
              <a:gd name="T30" fmla="*/ 0 w 39"/>
              <a:gd name="T31" fmla="*/ 0 h 55"/>
              <a:gd name="T32" fmla="*/ 0 w 39"/>
              <a:gd name="T33" fmla="*/ 0 h 55"/>
              <a:gd name="T34" fmla="*/ 0 w 39"/>
              <a:gd name="T35" fmla="*/ 0 h 55"/>
              <a:gd name="T36" fmla="*/ 0 w 39"/>
              <a:gd name="T37" fmla="*/ 0 h 55"/>
              <a:gd name="T38" fmla="*/ 0 w 39"/>
              <a:gd name="T39" fmla="*/ 0 h 55"/>
              <a:gd name="T40" fmla="*/ 0 w 39"/>
              <a:gd name="T41" fmla="*/ 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55"/>
              <a:gd name="T65" fmla="*/ 39 w 3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55">
                <a:moveTo>
                  <a:pt x="6" y="55"/>
                </a:moveTo>
                <a:lnTo>
                  <a:pt x="0" y="51"/>
                </a:lnTo>
                <a:lnTo>
                  <a:pt x="7" y="48"/>
                </a:lnTo>
                <a:lnTo>
                  <a:pt x="13" y="42"/>
                </a:lnTo>
                <a:lnTo>
                  <a:pt x="14" y="35"/>
                </a:lnTo>
                <a:lnTo>
                  <a:pt x="17" y="29"/>
                </a:lnTo>
                <a:lnTo>
                  <a:pt x="21" y="22"/>
                </a:lnTo>
                <a:lnTo>
                  <a:pt x="24" y="15"/>
                </a:lnTo>
                <a:lnTo>
                  <a:pt x="26" y="8"/>
                </a:lnTo>
                <a:lnTo>
                  <a:pt x="31" y="1"/>
                </a:lnTo>
                <a:lnTo>
                  <a:pt x="37" y="0"/>
                </a:lnTo>
                <a:lnTo>
                  <a:pt x="38" y="7"/>
                </a:lnTo>
                <a:lnTo>
                  <a:pt x="39" y="14"/>
                </a:lnTo>
                <a:lnTo>
                  <a:pt x="37" y="21"/>
                </a:lnTo>
                <a:lnTo>
                  <a:pt x="37" y="27"/>
                </a:lnTo>
                <a:lnTo>
                  <a:pt x="34" y="34"/>
                </a:lnTo>
                <a:lnTo>
                  <a:pt x="29" y="41"/>
                </a:lnTo>
                <a:lnTo>
                  <a:pt x="23" y="42"/>
                </a:lnTo>
                <a:lnTo>
                  <a:pt x="17" y="45"/>
                </a:lnTo>
                <a:lnTo>
                  <a:pt x="11" y="49"/>
                </a:lnTo>
                <a:lnTo>
                  <a:pt x="6" y="5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0" name="Freeform 1756"/>
          <p:cNvSpPr>
            <a:spLocks/>
          </p:cNvSpPr>
          <p:nvPr/>
        </p:nvSpPr>
        <p:spPr bwMode="auto">
          <a:xfrm>
            <a:off x="3859213" y="3673475"/>
            <a:ext cx="12700" cy="12700"/>
          </a:xfrm>
          <a:custGeom>
            <a:avLst/>
            <a:gdLst>
              <a:gd name="T0" fmla="*/ 0 w 27"/>
              <a:gd name="T1" fmla="*/ 0 h 27"/>
              <a:gd name="T2" fmla="*/ 0 w 27"/>
              <a:gd name="T3" fmla="*/ 0 h 27"/>
              <a:gd name="T4" fmla="*/ 0 w 27"/>
              <a:gd name="T5" fmla="*/ 0 h 27"/>
              <a:gd name="T6" fmla="*/ 0 w 27"/>
              <a:gd name="T7" fmla="*/ 0 h 27"/>
              <a:gd name="T8" fmla="*/ 0 w 27"/>
              <a:gd name="T9" fmla="*/ 0 h 27"/>
              <a:gd name="T10" fmla="*/ 0 w 27"/>
              <a:gd name="T11" fmla="*/ 0 h 27"/>
              <a:gd name="T12" fmla="*/ 0 w 27"/>
              <a:gd name="T13" fmla="*/ 0 h 27"/>
              <a:gd name="T14" fmla="*/ 0 w 27"/>
              <a:gd name="T15" fmla="*/ 0 h 27"/>
              <a:gd name="T16" fmla="*/ 0 w 27"/>
              <a:gd name="T17" fmla="*/ 0 h 27"/>
              <a:gd name="T18" fmla="*/ 0 w 27"/>
              <a:gd name="T19" fmla="*/ 0 h 27"/>
              <a:gd name="T20" fmla="*/ 0 w 27"/>
              <a:gd name="T21" fmla="*/ 0 h 27"/>
              <a:gd name="T22" fmla="*/ 0 w 27"/>
              <a:gd name="T23" fmla="*/ 0 h 27"/>
              <a:gd name="T24" fmla="*/ 0 w 27"/>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7"/>
              <a:gd name="T41" fmla="*/ 27 w 27"/>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7">
                <a:moveTo>
                  <a:pt x="5" y="27"/>
                </a:moveTo>
                <a:lnTo>
                  <a:pt x="0" y="24"/>
                </a:lnTo>
                <a:lnTo>
                  <a:pt x="3" y="17"/>
                </a:lnTo>
                <a:lnTo>
                  <a:pt x="5" y="10"/>
                </a:lnTo>
                <a:lnTo>
                  <a:pt x="11" y="8"/>
                </a:lnTo>
                <a:lnTo>
                  <a:pt x="17" y="3"/>
                </a:lnTo>
                <a:lnTo>
                  <a:pt x="24" y="0"/>
                </a:lnTo>
                <a:lnTo>
                  <a:pt x="27" y="7"/>
                </a:lnTo>
                <a:lnTo>
                  <a:pt x="25" y="13"/>
                </a:lnTo>
                <a:lnTo>
                  <a:pt x="18" y="18"/>
                </a:lnTo>
                <a:lnTo>
                  <a:pt x="12" y="20"/>
                </a:lnTo>
                <a:lnTo>
                  <a:pt x="6" y="26"/>
                </a:lnTo>
                <a:lnTo>
                  <a:pt x="5" y="2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1" name="Freeform 1757"/>
          <p:cNvSpPr>
            <a:spLocks/>
          </p:cNvSpPr>
          <p:nvPr/>
        </p:nvSpPr>
        <p:spPr bwMode="auto">
          <a:xfrm>
            <a:off x="4114800" y="3424238"/>
            <a:ext cx="3175" cy="1587"/>
          </a:xfrm>
          <a:custGeom>
            <a:avLst/>
            <a:gdLst>
              <a:gd name="T0" fmla="*/ 0 w 4"/>
              <a:gd name="T1" fmla="*/ 0 h 5"/>
              <a:gd name="T2" fmla="*/ 500250579 w 4"/>
              <a:gd name="T3" fmla="*/ 0 h 5"/>
              <a:gd name="T4" fmla="*/ 500250579 w 4"/>
              <a:gd name="T5" fmla="*/ 0 h 5"/>
              <a:gd name="T6" fmla="*/ 500250579 w 4"/>
              <a:gd name="T7" fmla="*/ 0 h 5"/>
              <a:gd name="T8" fmla="*/ 0 w 4"/>
              <a:gd name="T9" fmla="*/ 0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0" y="0"/>
                </a:moveTo>
                <a:lnTo>
                  <a:pt x="4" y="1"/>
                </a:lnTo>
                <a:lnTo>
                  <a:pt x="2" y="5"/>
                </a:lnTo>
                <a:lnTo>
                  <a:pt x="1" y="4"/>
                </a:lnTo>
                <a:lnTo>
                  <a:pt x="0"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2" name="Freeform 1758"/>
          <p:cNvSpPr>
            <a:spLocks/>
          </p:cNvSpPr>
          <p:nvPr/>
        </p:nvSpPr>
        <p:spPr bwMode="auto">
          <a:xfrm>
            <a:off x="4183063" y="3444875"/>
            <a:ext cx="1587" cy="1588"/>
          </a:xfrm>
          <a:custGeom>
            <a:avLst/>
            <a:gdLst>
              <a:gd name="T0" fmla="*/ 0 w 3"/>
              <a:gd name="T1" fmla="*/ 0 h 5"/>
              <a:gd name="T2" fmla="*/ 0 w 3"/>
              <a:gd name="T3" fmla="*/ 0 h 5"/>
              <a:gd name="T4" fmla="*/ 0 w 3"/>
              <a:gd name="T5" fmla="*/ 0 h 5"/>
              <a:gd name="T6" fmla="*/ 0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5"/>
                </a:moveTo>
                <a:lnTo>
                  <a:pt x="1" y="0"/>
                </a:lnTo>
                <a:lnTo>
                  <a:pt x="3" y="5"/>
                </a:lnTo>
                <a:lnTo>
                  <a:pt x="0" y="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3" name="Freeform 1759"/>
          <p:cNvSpPr>
            <a:spLocks/>
          </p:cNvSpPr>
          <p:nvPr/>
        </p:nvSpPr>
        <p:spPr bwMode="auto">
          <a:xfrm>
            <a:off x="4244975" y="4343400"/>
            <a:ext cx="58738" cy="187325"/>
          </a:xfrm>
          <a:custGeom>
            <a:avLst/>
            <a:gdLst>
              <a:gd name="T0" fmla="*/ 0 w 121"/>
              <a:gd name="T1" fmla="*/ 0 h 397"/>
              <a:gd name="T2" fmla="*/ 0 w 121"/>
              <a:gd name="T3" fmla="*/ 0 h 397"/>
              <a:gd name="T4" fmla="*/ 0 w 121"/>
              <a:gd name="T5" fmla="*/ 0 h 397"/>
              <a:gd name="T6" fmla="*/ 0 w 121"/>
              <a:gd name="T7" fmla="*/ 0 h 397"/>
              <a:gd name="T8" fmla="*/ 0 w 121"/>
              <a:gd name="T9" fmla="*/ 0 h 397"/>
              <a:gd name="T10" fmla="*/ 0 w 121"/>
              <a:gd name="T11" fmla="*/ 0 h 397"/>
              <a:gd name="T12" fmla="*/ 0 w 121"/>
              <a:gd name="T13" fmla="*/ 0 h 397"/>
              <a:gd name="T14" fmla="*/ 0 w 121"/>
              <a:gd name="T15" fmla="*/ 0 h 397"/>
              <a:gd name="T16" fmla="*/ 0 w 121"/>
              <a:gd name="T17" fmla="*/ 0 h 397"/>
              <a:gd name="T18" fmla="*/ 0 w 121"/>
              <a:gd name="T19" fmla="*/ 0 h 397"/>
              <a:gd name="T20" fmla="*/ 0 w 121"/>
              <a:gd name="T21" fmla="*/ 0 h 397"/>
              <a:gd name="T22" fmla="*/ 0 w 121"/>
              <a:gd name="T23" fmla="*/ 0 h 397"/>
              <a:gd name="T24" fmla="*/ 0 w 121"/>
              <a:gd name="T25" fmla="*/ 0 h 397"/>
              <a:gd name="T26" fmla="*/ 0 w 121"/>
              <a:gd name="T27" fmla="*/ 0 h 397"/>
              <a:gd name="T28" fmla="*/ 0 w 121"/>
              <a:gd name="T29" fmla="*/ 0 h 397"/>
              <a:gd name="T30" fmla="*/ 0 w 121"/>
              <a:gd name="T31" fmla="*/ 0 h 397"/>
              <a:gd name="T32" fmla="*/ 0 w 121"/>
              <a:gd name="T33" fmla="*/ 0 h 397"/>
              <a:gd name="T34" fmla="*/ 0 w 121"/>
              <a:gd name="T35" fmla="*/ 0 h 397"/>
              <a:gd name="T36" fmla="*/ 0 w 121"/>
              <a:gd name="T37" fmla="*/ 0 h 397"/>
              <a:gd name="T38" fmla="*/ 0 w 121"/>
              <a:gd name="T39" fmla="*/ 0 h 397"/>
              <a:gd name="T40" fmla="*/ 0 w 121"/>
              <a:gd name="T41" fmla="*/ 0 h 397"/>
              <a:gd name="T42" fmla="*/ 0 w 121"/>
              <a:gd name="T43" fmla="*/ 0 h 397"/>
              <a:gd name="T44" fmla="*/ 0 w 121"/>
              <a:gd name="T45" fmla="*/ 0 h 397"/>
              <a:gd name="T46" fmla="*/ 0 w 121"/>
              <a:gd name="T47" fmla="*/ 0 h 397"/>
              <a:gd name="T48" fmla="*/ 0 w 121"/>
              <a:gd name="T49" fmla="*/ 0 h 397"/>
              <a:gd name="T50" fmla="*/ 0 w 121"/>
              <a:gd name="T51" fmla="*/ 0 h 397"/>
              <a:gd name="T52" fmla="*/ 0 w 121"/>
              <a:gd name="T53" fmla="*/ 0 h 397"/>
              <a:gd name="T54" fmla="*/ 0 w 121"/>
              <a:gd name="T55" fmla="*/ 0 h 397"/>
              <a:gd name="T56" fmla="*/ 0 w 121"/>
              <a:gd name="T57" fmla="*/ 0 h 397"/>
              <a:gd name="T58" fmla="*/ 0 w 121"/>
              <a:gd name="T59" fmla="*/ 0 h 397"/>
              <a:gd name="T60" fmla="*/ 0 w 121"/>
              <a:gd name="T61" fmla="*/ 0 h 397"/>
              <a:gd name="T62" fmla="*/ 0 w 121"/>
              <a:gd name="T63" fmla="*/ 0 h 397"/>
              <a:gd name="T64" fmla="*/ 0 w 121"/>
              <a:gd name="T65" fmla="*/ 0 h 397"/>
              <a:gd name="T66" fmla="*/ 0 w 121"/>
              <a:gd name="T67" fmla="*/ 0 h 397"/>
              <a:gd name="T68" fmla="*/ 0 w 121"/>
              <a:gd name="T69" fmla="*/ 0 h 397"/>
              <a:gd name="T70" fmla="*/ 0 w 121"/>
              <a:gd name="T71" fmla="*/ 0 h 397"/>
              <a:gd name="T72" fmla="*/ 0 w 121"/>
              <a:gd name="T73" fmla="*/ 0 h 397"/>
              <a:gd name="T74" fmla="*/ 0 w 121"/>
              <a:gd name="T75" fmla="*/ 0 h 397"/>
              <a:gd name="T76" fmla="*/ 0 w 121"/>
              <a:gd name="T77" fmla="*/ 0 h 397"/>
              <a:gd name="T78" fmla="*/ 0 w 121"/>
              <a:gd name="T79" fmla="*/ 0 h 397"/>
              <a:gd name="T80" fmla="*/ 0 w 121"/>
              <a:gd name="T81" fmla="*/ 0 h 397"/>
              <a:gd name="T82" fmla="*/ 0 w 121"/>
              <a:gd name="T83" fmla="*/ 0 h 397"/>
              <a:gd name="T84" fmla="*/ 0 w 121"/>
              <a:gd name="T85" fmla="*/ 0 h 397"/>
              <a:gd name="T86" fmla="*/ 0 w 121"/>
              <a:gd name="T87" fmla="*/ 0 h 397"/>
              <a:gd name="T88" fmla="*/ 0 w 121"/>
              <a:gd name="T89" fmla="*/ 0 h 397"/>
              <a:gd name="T90" fmla="*/ 0 w 121"/>
              <a:gd name="T91" fmla="*/ 0 h 397"/>
              <a:gd name="T92" fmla="*/ 0 w 121"/>
              <a:gd name="T93" fmla="*/ 0 h 397"/>
              <a:gd name="T94" fmla="*/ 0 w 121"/>
              <a:gd name="T95" fmla="*/ 0 h 397"/>
              <a:gd name="T96" fmla="*/ 0 w 121"/>
              <a:gd name="T97" fmla="*/ 0 h 397"/>
              <a:gd name="T98" fmla="*/ 0 w 121"/>
              <a:gd name="T99" fmla="*/ 0 h 3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1"/>
              <a:gd name="T151" fmla="*/ 0 h 397"/>
              <a:gd name="T152" fmla="*/ 121 w 121"/>
              <a:gd name="T153" fmla="*/ 397 h 3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1" h="397">
                <a:moveTo>
                  <a:pt x="0" y="0"/>
                </a:moveTo>
                <a:lnTo>
                  <a:pt x="3" y="0"/>
                </a:lnTo>
                <a:lnTo>
                  <a:pt x="9" y="2"/>
                </a:lnTo>
                <a:lnTo>
                  <a:pt x="10" y="2"/>
                </a:lnTo>
                <a:lnTo>
                  <a:pt x="17" y="3"/>
                </a:lnTo>
                <a:lnTo>
                  <a:pt x="23" y="5"/>
                </a:lnTo>
                <a:lnTo>
                  <a:pt x="24" y="5"/>
                </a:lnTo>
                <a:lnTo>
                  <a:pt x="30" y="8"/>
                </a:lnTo>
                <a:lnTo>
                  <a:pt x="37" y="9"/>
                </a:lnTo>
                <a:lnTo>
                  <a:pt x="44" y="13"/>
                </a:lnTo>
                <a:lnTo>
                  <a:pt x="50" y="11"/>
                </a:lnTo>
                <a:lnTo>
                  <a:pt x="57" y="11"/>
                </a:lnTo>
                <a:lnTo>
                  <a:pt x="67" y="11"/>
                </a:lnTo>
                <a:lnTo>
                  <a:pt x="65" y="17"/>
                </a:lnTo>
                <a:lnTo>
                  <a:pt x="65" y="24"/>
                </a:lnTo>
                <a:lnTo>
                  <a:pt x="61" y="32"/>
                </a:lnTo>
                <a:lnTo>
                  <a:pt x="59" y="33"/>
                </a:lnTo>
                <a:lnTo>
                  <a:pt x="60" y="41"/>
                </a:lnTo>
                <a:lnTo>
                  <a:pt x="59" y="46"/>
                </a:lnTo>
                <a:lnTo>
                  <a:pt x="58" y="53"/>
                </a:lnTo>
                <a:lnTo>
                  <a:pt x="59" y="60"/>
                </a:lnTo>
                <a:lnTo>
                  <a:pt x="65" y="67"/>
                </a:lnTo>
                <a:lnTo>
                  <a:pt x="72" y="71"/>
                </a:lnTo>
                <a:lnTo>
                  <a:pt x="78" y="77"/>
                </a:lnTo>
                <a:lnTo>
                  <a:pt x="79" y="77"/>
                </a:lnTo>
                <a:lnTo>
                  <a:pt x="83" y="81"/>
                </a:lnTo>
                <a:lnTo>
                  <a:pt x="87" y="85"/>
                </a:lnTo>
                <a:lnTo>
                  <a:pt x="93" y="90"/>
                </a:lnTo>
                <a:lnTo>
                  <a:pt x="94" y="95"/>
                </a:lnTo>
                <a:lnTo>
                  <a:pt x="94" y="103"/>
                </a:lnTo>
                <a:lnTo>
                  <a:pt x="94" y="116"/>
                </a:lnTo>
                <a:lnTo>
                  <a:pt x="93" y="124"/>
                </a:lnTo>
                <a:lnTo>
                  <a:pt x="94" y="130"/>
                </a:lnTo>
                <a:lnTo>
                  <a:pt x="96" y="134"/>
                </a:lnTo>
                <a:lnTo>
                  <a:pt x="97" y="141"/>
                </a:lnTo>
                <a:lnTo>
                  <a:pt x="98" y="145"/>
                </a:lnTo>
                <a:lnTo>
                  <a:pt x="100" y="146"/>
                </a:lnTo>
                <a:lnTo>
                  <a:pt x="105" y="153"/>
                </a:lnTo>
                <a:lnTo>
                  <a:pt x="109" y="159"/>
                </a:lnTo>
                <a:lnTo>
                  <a:pt x="110" y="167"/>
                </a:lnTo>
                <a:lnTo>
                  <a:pt x="110" y="173"/>
                </a:lnTo>
                <a:lnTo>
                  <a:pt x="111" y="180"/>
                </a:lnTo>
                <a:lnTo>
                  <a:pt x="111" y="202"/>
                </a:lnTo>
                <a:lnTo>
                  <a:pt x="113" y="207"/>
                </a:lnTo>
                <a:lnTo>
                  <a:pt x="110" y="215"/>
                </a:lnTo>
                <a:lnTo>
                  <a:pt x="110" y="219"/>
                </a:lnTo>
                <a:lnTo>
                  <a:pt x="111" y="227"/>
                </a:lnTo>
                <a:lnTo>
                  <a:pt x="112" y="232"/>
                </a:lnTo>
                <a:lnTo>
                  <a:pt x="112" y="274"/>
                </a:lnTo>
                <a:lnTo>
                  <a:pt x="112" y="280"/>
                </a:lnTo>
                <a:lnTo>
                  <a:pt x="112" y="285"/>
                </a:lnTo>
                <a:lnTo>
                  <a:pt x="112" y="292"/>
                </a:lnTo>
                <a:lnTo>
                  <a:pt x="112" y="321"/>
                </a:lnTo>
                <a:lnTo>
                  <a:pt x="111" y="326"/>
                </a:lnTo>
                <a:lnTo>
                  <a:pt x="106" y="327"/>
                </a:lnTo>
                <a:lnTo>
                  <a:pt x="108" y="333"/>
                </a:lnTo>
                <a:lnTo>
                  <a:pt x="109" y="341"/>
                </a:lnTo>
                <a:lnTo>
                  <a:pt x="110" y="348"/>
                </a:lnTo>
                <a:lnTo>
                  <a:pt x="109" y="353"/>
                </a:lnTo>
                <a:lnTo>
                  <a:pt x="112" y="360"/>
                </a:lnTo>
                <a:lnTo>
                  <a:pt x="113" y="359"/>
                </a:lnTo>
                <a:lnTo>
                  <a:pt x="114" y="366"/>
                </a:lnTo>
                <a:lnTo>
                  <a:pt x="119" y="374"/>
                </a:lnTo>
                <a:lnTo>
                  <a:pt x="120" y="380"/>
                </a:lnTo>
                <a:lnTo>
                  <a:pt x="121" y="383"/>
                </a:lnTo>
                <a:lnTo>
                  <a:pt x="114" y="384"/>
                </a:lnTo>
                <a:lnTo>
                  <a:pt x="110" y="387"/>
                </a:lnTo>
                <a:lnTo>
                  <a:pt x="110" y="388"/>
                </a:lnTo>
                <a:lnTo>
                  <a:pt x="109" y="389"/>
                </a:lnTo>
                <a:lnTo>
                  <a:pt x="101" y="391"/>
                </a:lnTo>
                <a:lnTo>
                  <a:pt x="96" y="392"/>
                </a:lnTo>
                <a:lnTo>
                  <a:pt x="95" y="392"/>
                </a:lnTo>
                <a:lnTo>
                  <a:pt x="89" y="395"/>
                </a:lnTo>
                <a:lnTo>
                  <a:pt x="83" y="397"/>
                </a:lnTo>
                <a:lnTo>
                  <a:pt x="83" y="392"/>
                </a:lnTo>
                <a:lnTo>
                  <a:pt x="77" y="392"/>
                </a:lnTo>
                <a:lnTo>
                  <a:pt x="72" y="385"/>
                </a:lnTo>
                <a:lnTo>
                  <a:pt x="65" y="380"/>
                </a:lnTo>
                <a:lnTo>
                  <a:pt x="59" y="374"/>
                </a:lnTo>
                <a:lnTo>
                  <a:pt x="54" y="367"/>
                </a:lnTo>
                <a:lnTo>
                  <a:pt x="53" y="363"/>
                </a:lnTo>
                <a:lnTo>
                  <a:pt x="51" y="359"/>
                </a:lnTo>
                <a:lnTo>
                  <a:pt x="48" y="352"/>
                </a:lnTo>
                <a:lnTo>
                  <a:pt x="44" y="345"/>
                </a:lnTo>
                <a:lnTo>
                  <a:pt x="41" y="340"/>
                </a:lnTo>
                <a:lnTo>
                  <a:pt x="42" y="333"/>
                </a:lnTo>
                <a:lnTo>
                  <a:pt x="39" y="329"/>
                </a:lnTo>
                <a:lnTo>
                  <a:pt x="46" y="324"/>
                </a:lnTo>
                <a:lnTo>
                  <a:pt x="47" y="317"/>
                </a:lnTo>
                <a:lnTo>
                  <a:pt x="48" y="310"/>
                </a:lnTo>
                <a:lnTo>
                  <a:pt x="50" y="303"/>
                </a:lnTo>
                <a:lnTo>
                  <a:pt x="49" y="298"/>
                </a:lnTo>
                <a:lnTo>
                  <a:pt x="42" y="295"/>
                </a:lnTo>
                <a:lnTo>
                  <a:pt x="40" y="288"/>
                </a:lnTo>
                <a:lnTo>
                  <a:pt x="40" y="280"/>
                </a:lnTo>
                <a:lnTo>
                  <a:pt x="45" y="274"/>
                </a:lnTo>
                <a:lnTo>
                  <a:pt x="47" y="267"/>
                </a:lnTo>
                <a:lnTo>
                  <a:pt x="47" y="255"/>
                </a:lnTo>
                <a:lnTo>
                  <a:pt x="47" y="248"/>
                </a:lnTo>
                <a:lnTo>
                  <a:pt x="46" y="242"/>
                </a:lnTo>
                <a:lnTo>
                  <a:pt x="47" y="235"/>
                </a:lnTo>
                <a:lnTo>
                  <a:pt x="48" y="228"/>
                </a:lnTo>
                <a:lnTo>
                  <a:pt x="54" y="221"/>
                </a:lnTo>
                <a:lnTo>
                  <a:pt x="50" y="214"/>
                </a:lnTo>
                <a:lnTo>
                  <a:pt x="48" y="207"/>
                </a:lnTo>
                <a:lnTo>
                  <a:pt x="41" y="203"/>
                </a:lnTo>
                <a:lnTo>
                  <a:pt x="35" y="197"/>
                </a:lnTo>
                <a:lnTo>
                  <a:pt x="33" y="190"/>
                </a:lnTo>
                <a:lnTo>
                  <a:pt x="32" y="188"/>
                </a:lnTo>
                <a:lnTo>
                  <a:pt x="38" y="184"/>
                </a:lnTo>
                <a:lnTo>
                  <a:pt x="39" y="183"/>
                </a:lnTo>
                <a:lnTo>
                  <a:pt x="40" y="181"/>
                </a:lnTo>
                <a:lnTo>
                  <a:pt x="39" y="173"/>
                </a:lnTo>
                <a:lnTo>
                  <a:pt x="36" y="166"/>
                </a:lnTo>
                <a:lnTo>
                  <a:pt x="38" y="159"/>
                </a:lnTo>
                <a:lnTo>
                  <a:pt x="41" y="153"/>
                </a:lnTo>
                <a:lnTo>
                  <a:pt x="41" y="146"/>
                </a:lnTo>
                <a:lnTo>
                  <a:pt x="44" y="139"/>
                </a:lnTo>
                <a:lnTo>
                  <a:pt x="40" y="133"/>
                </a:lnTo>
                <a:lnTo>
                  <a:pt x="34" y="129"/>
                </a:lnTo>
                <a:lnTo>
                  <a:pt x="28" y="134"/>
                </a:lnTo>
                <a:lnTo>
                  <a:pt x="23" y="134"/>
                </a:lnTo>
                <a:lnTo>
                  <a:pt x="26" y="130"/>
                </a:lnTo>
                <a:lnTo>
                  <a:pt x="25" y="124"/>
                </a:lnTo>
                <a:lnTo>
                  <a:pt x="31" y="123"/>
                </a:lnTo>
                <a:lnTo>
                  <a:pt x="30" y="116"/>
                </a:lnTo>
                <a:lnTo>
                  <a:pt x="29" y="110"/>
                </a:lnTo>
                <a:lnTo>
                  <a:pt x="31" y="102"/>
                </a:lnTo>
                <a:lnTo>
                  <a:pt x="30" y="95"/>
                </a:lnTo>
                <a:lnTo>
                  <a:pt x="31" y="90"/>
                </a:lnTo>
                <a:lnTo>
                  <a:pt x="34" y="86"/>
                </a:lnTo>
                <a:lnTo>
                  <a:pt x="31" y="79"/>
                </a:lnTo>
                <a:lnTo>
                  <a:pt x="31" y="74"/>
                </a:lnTo>
                <a:lnTo>
                  <a:pt x="33" y="68"/>
                </a:lnTo>
                <a:lnTo>
                  <a:pt x="34" y="65"/>
                </a:lnTo>
                <a:lnTo>
                  <a:pt x="28" y="60"/>
                </a:lnTo>
                <a:lnTo>
                  <a:pt x="22" y="58"/>
                </a:lnTo>
                <a:lnTo>
                  <a:pt x="19" y="51"/>
                </a:lnTo>
                <a:lnTo>
                  <a:pt x="17" y="48"/>
                </a:lnTo>
                <a:lnTo>
                  <a:pt x="10" y="42"/>
                </a:lnTo>
                <a:lnTo>
                  <a:pt x="8" y="42"/>
                </a:lnTo>
                <a:lnTo>
                  <a:pt x="4" y="35"/>
                </a:lnTo>
                <a:lnTo>
                  <a:pt x="4" y="34"/>
                </a:lnTo>
                <a:lnTo>
                  <a:pt x="6" y="27"/>
                </a:lnTo>
                <a:lnTo>
                  <a:pt x="8" y="20"/>
                </a:lnTo>
                <a:lnTo>
                  <a:pt x="9" y="13"/>
                </a:lnTo>
                <a:lnTo>
                  <a:pt x="11" y="11"/>
                </a:lnTo>
                <a:lnTo>
                  <a:pt x="11" y="4"/>
                </a:lnTo>
                <a:lnTo>
                  <a:pt x="9" y="3"/>
                </a:lnTo>
                <a:lnTo>
                  <a:pt x="3" y="3"/>
                </a:lnTo>
                <a:lnTo>
                  <a:pt x="0"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4" name="Freeform 1760"/>
          <p:cNvSpPr>
            <a:spLocks/>
          </p:cNvSpPr>
          <p:nvPr/>
        </p:nvSpPr>
        <p:spPr bwMode="auto">
          <a:xfrm>
            <a:off x="4305300" y="3306763"/>
            <a:ext cx="11113" cy="7937"/>
          </a:xfrm>
          <a:custGeom>
            <a:avLst/>
            <a:gdLst>
              <a:gd name="T0" fmla="*/ 0 w 24"/>
              <a:gd name="T1" fmla="*/ 0 h 21"/>
              <a:gd name="T2" fmla="*/ 0 w 24"/>
              <a:gd name="T3" fmla="*/ 0 h 21"/>
              <a:gd name="T4" fmla="*/ 0 w 24"/>
              <a:gd name="T5" fmla="*/ 0 h 21"/>
              <a:gd name="T6" fmla="*/ 0 w 24"/>
              <a:gd name="T7" fmla="*/ 0 h 21"/>
              <a:gd name="T8" fmla="*/ 0 w 24"/>
              <a:gd name="T9" fmla="*/ 0 h 21"/>
              <a:gd name="T10" fmla="*/ 0 w 24"/>
              <a:gd name="T11" fmla="*/ 0 h 21"/>
              <a:gd name="T12" fmla="*/ 0 w 24"/>
              <a:gd name="T13" fmla="*/ 0 h 21"/>
              <a:gd name="T14" fmla="*/ 0 w 24"/>
              <a:gd name="T15" fmla="*/ 0 h 21"/>
              <a:gd name="T16" fmla="*/ 0 w 24"/>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1"/>
              <a:gd name="T29" fmla="*/ 24 w 24"/>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1">
                <a:moveTo>
                  <a:pt x="8" y="21"/>
                </a:moveTo>
                <a:lnTo>
                  <a:pt x="2" y="19"/>
                </a:lnTo>
                <a:lnTo>
                  <a:pt x="0" y="12"/>
                </a:lnTo>
                <a:lnTo>
                  <a:pt x="5" y="5"/>
                </a:lnTo>
                <a:lnTo>
                  <a:pt x="18" y="0"/>
                </a:lnTo>
                <a:lnTo>
                  <a:pt x="24" y="6"/>
                </a:lnTo>
                <a:lnTo>
                  <a:pt x="18" y="13"/>
                </a:lnTo>
                <a:lnTo>
                  <a:pt x="12" y="17"/>
                </a:lnTo>
                <a:lnTo>
                  <a:pt x="8" y="2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5" name="Freeform 1761"/>
          <p:cNvSpPr>
            <a:spLocks/>
          </p:cNvSpPr>
          <p:nvPr/>
        </p:nvSpPr>
        <p:spPr bwMode="auto">
          <a:xfrm>
            <a:off x="4308475" y="3319463"/>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7"/>
                </a:moveTo>
                <a:lnTo>
                  <a:pt x="0" y="0"/>
                </a:lnTo>
                <a:lnTo>
                  <a:pt x="6" y="3"/>
                </a:lnTo>
                <a:lnTo>
                  <a:pt x="0"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6" name="Freeform 1762"/>
          <p:cNvSpPr>
            <a:spLocks/>
          </p:cNvSpPr>
          <p:nvPr/>
        </p:nvSpPr>
        <p:spPr bwMode="auto">
          <a:xfrm>
            <a:off x="4335463" y="3273425"/>
            <a:ext cx="31750" cy="26988"/>
          </a:xfrm>
          <a:custGeom>
            <a:avLst/>
            <a:gdLst>
              <a:gd name="T0" fmla="*/ 0 w 65"/>
              <a:gd name="T1" fmla="*/ 0 h 55"/>
              <a:gd name="T2" fmla="*/ 0 w 65"/>
              <a:gd name="T3" fmla="*/ 0 h 55"/>
              <a:gd name="T4" fmla="*/ 0 w 65"/>
              <a:gd name="T5" fmla="*/ 0 h 55"/>
              <a:gd name="T6" fmla="*/ 0 w 65"/>
              <a:gd name="T7" fmla="*/ 0 h 55"/>
              <a:gd name="T8" fmla="*/ 0 w 65"/>
              <a:gd name="T9" fmla="*/ 0 h 55"/>
              <a:gd name="T10" fmla="*/ 0 w 65"/>
              <a:gd name="T11" fmla="*/ 0 h 55"/>
              <a:gd name="T12" fmla="*/ 0 w 65"/>
              <a:gd name="T13" fmla="*/ 0 h 55"/>
              <a:gd name="T14" fmla="*/ 0 w 65"/>
              <a:gd name="T15" fmla="*/ 0 h 55"/>
              <a:gd name="T16" fmla="*/ 0 w 65"/>
              <a:gd name="T17" fmla="*/ 0 h 55"/>
              <a:gd name="T18" fmla="*/ 0 w 65"/>
              <a:gd name="T19" fmla="*/ 0 h 55"/>
              <a:gd name="T20" fmla="*/ 0 w 65"/>
              <a:gd name="T21" fmla="*/ 0 h 55"/>
              <a:gd name="T22" fmla="*/ 0 w 65"/>
              <a:gd name="T23" fmla="*/ 0 h 55"/>
              <a:gd name="T24" fmla="*/ 0 w 65"/>
              <a:gd name="T25" fmla="*/ 0 h 55"/>
              <a:gd name="T26" fmla="*/ 0 w 65"/>
              <a:gd name="T27" fmla="*/ 0 h 55"/>
              <a:gd name="T28" fmla="*/ 0 w 65"/>
              <a:gd name="T29" fmla="*/ 0 h 55"/>
              <a:gd name="T30" fmla="*/ 0 w 65"/>
              <a:gd name="T31" fmla="*/ 0 h 55"/>
              <a:gd name="T32" fmla="*/ 0 w 65"/>
              <a:gd name="T33" fmla="*/ 0 h 55"/>
              <a:gd name="T34" fmla="*/ 0 w 65"/>
              <a:gd name="T35" fmla="*/ 0 h 55"/>
              <a:gd name="T36" fmla="*/ 0 w 65"/>
              <a:gd name="T37" fmla="*/ 0 h 55"/>
              <a:gd name="T38" fmla="*/ 0 w 65"/>
              <a:gd name="T39" fmla="*/ 0 h 55"/>
              <a:gd name="T40" fmla="*/ 0 w 65"/>
              <a:gd name="T41" fmla="*/ 0 h 55"/>
              <a:gd name="T42" fmla="*/ 0 w 65"/>
              <a:gd name="T43" fmla="*/ 0 h 55"/>
              <a:gd name="T44" fmla="*/ 0 w 65"/>
              <a:gd name="T45" fmla="*/ 0 h 55"/>
              <a:gd name="T46" fmla="*/ 0 w 65"/>
              <a:gd name="T47" fmla="*/ 0 h 55"/>
              <a:gd name="T48" fmla="*/ 0 w 65"/>
              <a:gd name="T49" fmla="*/ 0 h 55"/>
              <a:gd name="T50" fmla="*/ 0 w 65"/>
              <a:gd name="T51" fmla="*/ 0 h 55"/>
              <a:gd name="T52" fmla="*/ 0 w 65"/>
              <a:gd name="T53" fmla="*/ 0 h 55"/>
              <a:gd name="T54" fmla="*/ 0 w 65"/>
              <a:gd name="T55" fmla="*/ 0 h 55"/>
              <a:gd name="T56" fmla="*/ 0 w 65"/>
              <a:gd name="T57" fmla="*/ 0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5"/>
              <a:gd name="T88" fmla="*/ 0 h 55"/>
              <a:gd name="T89" fmla="*/ 65 w 65"/>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5" h="55">
                <a:moveTo>
                  <a:pt x="54" y="43"/>
                </a:moveTo>
                <a:lnTo>
                  <a:pt x="48" y="49"/>
                </a:lnTo>
                <a:lnTo>
                  <a:pt x="42" y="55"/>
                </a:lnTo>
                <a:lnTo>
                  <a:pt x="36" y="47"/>
                </a:lnTo>
                <a:lnTo>
                  <a:pt x="29" y="47"/>
                </a:lnTo>
                <a:lnTo>
                  <a:pt x="23" y="45"/>
                </a:lnTo>
                <a:lnTo>
                  <a:pt x="21" y="39"/>
                </a:lnTo>
                <a:lnTo>
                  <a:pt x="19" y="32"/>
                </a:lnTo>
                <a:lnTo>
                  <a:pt x="13" y="35"/>
                </a:lnTo>
                <a:lnTo>
                  <a:pt x="7" y="37"/>
                </a:lnTo>
                <a:lnTo>
                  <a:pt x="0" y="35"/>
                </a:lnTo>
                <a:lnTo>
                  <a:pt x="3" y="28"/>
                </a:lnTo>
                <a:lnTo>
                  <a:pt x="8" y="23"/>
                </a:lnTo>
                <a:lnTo>
                  <a:pt x="14" y="19"/>
                </a:lnTo>
                <a:lnTo>
                  <a:pt x="20" y="13"/>
                </a:lnTo>
                <a:lnTo>
                  <a:pt x="26" y="8"/>
                </a:lnTo>
                <a:lnTo>
                  <a:pt x="33" y="5"/>
                </a:lnTo>
                <a:lnTo>
                  <a:pt x="39" y="4"/>
                </a:lnTo>
                <a:lnTo>
                  <a:pt x="45" y="1"/>
                </a:lnTo>
                <a:lnTo>
                  <a:pt x="51" y="0"/>
                </a:lnTo>
                <a:lnTo>
                  <a:pt x="45" y="4"/>
                </a:lnTo>
                <a:lnTo>
                  <a:pt x="46" y="11"/>
                </a:lnTo>
                <a:lnTo>
                  <a:pt x="51" y="17"/>
                </a:lnTo>
                <a:lnTo>
                  <a:pt x="57" y="16"/>
                </a:lnTo>
                <a:lnTo>
                  <a:pt x="64" y="16"/>
                </a:lnTo>
                <a:lnTo>
                  <a:pt x="65" y="23"/>
                </a:lnTo>
                <a:lnTo>
                  <a:pt x="59" y="30"/>
                </a:lnTo>
                <a:lnTo>
                  <a:pt x="55" y="37"/>
                </a:lnTo>
                <a:lnTo>
                  <a:pt x="54" y="4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7" name="Freeform 1763"/>
          <p:cNvSpPr>
            <a:spLocks/>
          </p:cNvSpPr>
          <p:nvPr/>
        </p:nvSpPr>
        <p:spPr bwMode="auto">
          <a:xfrm>
            <a:off x="4376738" y="3270250"/>
            <a:ext cx="12700" cy="9525"/>
          </a:xfrm>
          <a:custGeom>
            <a:avLst/>
            <a:gdLst>
              <a:gd name="T0" fmla="*/ 0 w 29"/>
              <a:gd name="T1" fmla="*/ 0 h 19"/>
              <a:gd name="T2" fmla="*/ 0 w 29"/>
              <a:gd name="T3" fmla="*/ 0 h 19"/>
              <a:gd name="T4" fmla="*/ 0 w 29"/>
              <a:gd name="T5" fmla="*/ 0 h 19"/>
              <a:gd name="T6" fmla="*/ 0 w 29"/>
              <a:gd name="T7" fmla="*/ 0 h 19"/>
              <a:gd name="T8" fmla="*/ 0 w 29"/>
              <a:gd name="T9" fmla="*/ 0 h 19"/>
              <a:gd name="T10" fmla="*/ 0 w 29"/>
              <a:gd name="T11" fmla="*/ 0 h 19"/>
              <a:gd name="T12" fmla="*/ 0 w 29"/>
              <a:gd name="T13" fmla="*/ 0 h 19"/>
              <a:gd name="T14" fmla="*/ 0 w 29"/>
              <a:gd name="T15" fmla="*/ 0 h 19"/>
              <a:gd name="T16" fmla="*/ 0 w 29"/>
              <a:gd name="T17" fmla="*/ 0 h 19"/>
              <a:gd name="T18" fmla="*/ 0 w 29"/>
              <a:gd name="T19" fmla="*/ 0 h 19"/>
              <a:gd name="T20" fmla="*/ 0 w 29"/>
              <a:gd name="T21" fmla="*/ 0 h 19"/>
              <a:gd name="T22" fmla="*/ 0 w 29"/>
              <a:gd name="T23" fmla="*/ 0 h 19"/>
              <a:gd name="T24" fmla="*/ 0 w 29"/>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9"/>
              <a:gd name="T41" fmla="*/ 29 w 29"/>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9">
                <a:moveTo>
                  <a:pt x="0" y="5"/>
                </a:moveTo>
                <a:lnTo>
                  <a:pt x="7" y="0"/>
                </a:lnTo>
                <a:lnTo>
                  <a:pt x="13" y="0"/>
                </a:lnTo>
                <a:lnTo>
                  <a:pt x="19" y="1"/>
                </a:lnTo>
                <a:lnTo>
                  <a:pt x="24" y="5"/>
                </a:lnTo>
                <a:lnTo>
                  <a:pt x="25" y="5"/>
                </a:lnTo>
                <a:lnTo>
                  <a:pt x="28" y="12"/>
                </a:lnTo>
                <a:lnTo>
                  <a:pt x="29" y="19"/>
                </a:lnTo>
                <a:lnTo>
                  <a:pt x="24" y="19"/>
                </a:lnTo>
                <a:lnTo>
                  <a:pt x="17" y="14"/>
                </a:lnTo>
                <a:lnTo>
                  <a:pt x="12" y="11"/>
                </a:lnTo>
                <a:lnTo>
                  <a:pt x="6" y="12"/>
                </a:lnTo>
                <a:lnTo>
                  <a:pt x="0" y="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8" name="Freeform 1764"/>
          <p:cNvSpPr>
            <a:spLocks/>
          </p:cNvSpPr>
          <p:nvPr/>
        </p:nvSpPr>
        <p:spPr bwMode="auto">
          <a:xfrm>
            <a:off x="4510088" y="4668838"/>
            <a:ext cx="171450" cy="233362"/>
          </a:xfrm>
          <a:custGeom>
            <a:avLst/>
            <a:gdLst>
              <a:gd name="T0" fmla="*/ 0 w 364"/>
              <a:gd name="T1" fmla="*/ 0 h 494"/>
              <a:gd name="T2" fmla="*/ 0 w 364"/>
              <a:gd name="T3" fmla="*/ 0 h 494"/>
              <a:gd name="T4" fmla="*/ 0 w 364"/>
              <a:gd name="T5" fmla="*/ 0 h 494"/>
              <a:gd name="T6" fmla="*/ 0 w 364"/>
              <a:gd name="T7" fmla="*/ 0 h 494"/>
              <a:gd name="T8" fmla="*/ 0 w 364"/>
              <a:gd name="T9" fmla="*/ 0 h 494"/>
              <a:gd name="T10" fmla="*/ 0 w 364"/>
              <a:gd name="T11" fmla="*/ 0 h 494"/>
              <a:gd name="T12" fmla="*/ 0 w 364"/>
              <a:gd name="T13" fmla="*/ 0 h 494"/>
              <a:gd name="T14" fmla="*/ 0 w 364"/>
              <a:gd name="T15" fmla="*/ 0 h 494"/>
              <a:gd name="T16" fmla="*/ 0 w 364"/>
              <a:gd name="T17" fmla="*/ 0 h 494"/>
              <a:gd name="T18" fmla="*/ 0 w 364"/>
              <a:gd name="T19" fmla="*/ 0 h 494"/>
              <a:gd name="T20" fmla="*/ 0 w 364"/>
              <a:gd name="T21" fmla="*/ 0 h 494"/>
              <a:gd name="T22" fmla="*/ 0 w 364"/>
              <a:gd name="T23" fmla="*/ 0 h 494"/>
              <a:gd name="T24" fmla="*/ 0 w 364"/>
              <a:gd name="T25" fmla="*/ 0 h 494"/>
              <a:gd name="T26" fmla="*/ 0 w 364"/>
              <a:gd name="T27" fmla="*/ 0 h 494"/>
              <a:gd name="T28" fmla="*/ 0 w 364"/>
              <a:gd name="T29" fmla="*/ 0 h 494"/>
              <a:gd name="T30" fmla="*/ 0 w 364"/>
              <a:gd name="T31" fmla="*/ 0 h 494"/>
              <a:gd name="T32" fmla="*/ 0 w 364"/>
              <a:gd name="T33" fmla="*/ 0 h 494"/>
              <a:gd name="T34" fmla="*/ 0 w 364"/>
              <a:gd name="T35" fmla="*/ 0 h 494"/>
              <a:gd name="T36" fmla="*/ 0 w 364"/>
              <a:gd name="T37" fmla="*/ 0 h 494"/>
              <a:gd name="T38" fmla="*/ 0 w 364"/>
              <a:gd name="T39" fmla="*/ 0 h 494"/>
              <a:gd name="T40" fmla="*/ 0 w 364"/>
              <a:gd name="T41" fmla="*/ 0 h 494"/>
              <a:gd name="T42" fmla="*/ 0 w 364"/>
              <a:gd name="T43" fmla="*/ 0 h 494"/>
              <a:gd name="T44" fmla="*/ 0 w 364"/>
              <a:gd name="T45" fmla="*/ 0 h 494"/>
              <a:gd name="T46" fmla="*/ 0 w 364"/>
              <a:gd name="T47" fmla="*/ 0 h 494"/>
              <a:gd name="T48" fmla="*/ 0 w 364"/>
              <a:gd name="T49" fmla="*/ 0 h 494"/>
              <a:gd name="T50" fmla="*/ 0 w 364"/>
              <a:gd name="T51" fmla="*/ 0 h 494"/>
              <a:gd name="T52" fmla="*/ 0 w 364"/>
              <a:gd name="T53" fmla="*/ 0 h 494"/>
              <a:gd name="T54" fmla="*/ 0 w 364"/>
              <a:gd name="T55" fmla="*/ 0 h 494"/>
              <a:gd name="T56" fmla="*/ 0 w 364"/>
              <a:gd name="T57" fmla="*/ 0 h 494"/>
              <a:gd name="T58" fmla="*/ 0 w 364"/>
              <a:gd name="T59" fmla="*/ 0 h 494"/>
              <a:gd name="T60" fmla="*/ 0 w 364"/>
              <a:gd name="T61" fmla="*/ 0 h 494"/>
              <a:gd name="T62" fmla="*/ 0 w 364"/>
              <a:gd name="T63" fmla="*/ 0 h 494"/>
              <a:gd name="T64" fmla="*/ 0 w 364"/>
              <a:gd name="T65" fmla="*/ 0 h 494"/>
              <a:gd name="T66" fmla="*/ 0 w 364"/>
              <a:gd name="T67" fmla="*/ 0 h 494"/>
              <a:gd name="T68" fmla="*/ 0 w 364"/>
              <a:gd name="T69" fmla="*/ 0 h 494"/>
              <a:gd name="T70" fmla="*/ 0 w 364"/>
              <a:gd name="T71" fmla="*/ 0 h 494"/>
              <a:gd name="T72" fmla="*/ 0 w 364"/>
              <a:gd name="T73" fmla="*/ 0 h 494"/>
              <a:gd name="T74" fmla="*/ 0 w 364"/>
              <a:gd name="T75" fmla="*/ 0 h 494"/>
              <a:gd name="T76" fmla="*/ 0 w 364"/>
              <a:gd name="T77" fmla="*/ 0 h 494"/>
              <a:gd name="T78" fmla="*/ 0 w 364"/>
              <a:gd name="T79" fmla="*/ 0 h 494"/>
              <a:gd name="T80" fmla="*/ 0 w 364"/>
              <a:gd name="T81" fmla="*/ 0 h 494"/>
              <a:gd name="T82" fmla="*/ 0 w 364"/>
              <a:gd name="T83" fmla="*/ 0 h 494"/>
              <a:gd name="T84" fmla="*/ 0 w 364"/>
              <a:gd name="T85" fmla="*/ 0 h 494"/>
              <a:gd name="T86" fmla="*/ 0 w 364"/>
              <a:gd name="T87" fmla="*/ 0 h 494"/>
              <a:gd name="T88" fmla="*/ 0 w 364"/>
              <a:gd name="T89" fmla="*/ 0 h 494"/>
              <a:gd name="T90" fmla="*/ 0 w 364"/>
              <a:gd name="T91" fmla="*/ 0 h 494"/>
              <a:gd name="T92" fmla="*/ 0 w 364"/>
              <a:gd name="T93" fmla="*/ 0 h 494"/>
              <a:gd name="T94" fmla="*/ 0 w 364"/>
              <a:gd name="T95" fmla="*/ 0 h 494"/>
              <a:gd name="T96" fmla="*/ 0 w 364"/>
              <a:gd name="T97" fmla="*/ 0 h 494"/>
              <a:gd name="T98" fmla="*/ 0 w 364"/>
              <a:gd name="T99" fmla="*/ 0 h 494"/>
              <a:gd name="T100" fmla="*/ 0 w 364"/>
              <a:gd name="T101" fmla="*/ 0 h 494"/>
              <a:gd name="T102" fmla="*/ 0 w 364"/>
              <a:gd name="T103" fmla="*/ 0 h 494"/>
              <a:gd name="T104" fmla="*/ 0 w 364"/>
              <a:gd name="T105" fmla="*/ 0 h 494"/>
              <a:gd name="T106" fmla="*/ 0 w 364"/>
              <a:gd name="T107" fmla="*/ 0 h 494"/>
              <a:gd name="T108" fmla="*/ 0 w 364"/>
              <a:gd name="T109" fmla="*/ 0 h 494"/>
              <a:gd name="T110" fmla="*/ 0 w 364"/>
              <a:gd name="T111" fmla="*/ 0 h 494"/>
              <a:gd name="T112" fmla="*/ 0 w 364"/>
              <a:gd name="T113" fmla="*/ 0 h 494"/>
              <a:gd name="T114" fmla="*/ 0 w 364"/>
              <a:gd name="T115" fmla="*/ 0 h 494"/>
              <a:gd name="T116" fmla="*/ 0 w 364"/>
              <a:gd name="T117" fmla="*/ 0 h 494"/>
              <a:gd name="T118" fmla="*/ 0 w 364"/>
              <a:gd name="T119" fmla="*/ 0 h 49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4"/>
              <a:gd name="T181" fmla="*/ 0 h 494"/>
              <a:gd name="T182" fmla="*/ 364 w 364"/>
              <a:gd name="T183" fmla="*/ 494 h 49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4" h="494">
                <a:moveTo>
                  <a:pt x="5" y="253"/>
                </a:moveTo>
                <a:lnTo>
                  <a:pt x="1" y="246"/>
                </a:lnTo>
                <a:lnTo>
                  <a:pt x="0" y="241"/>
                </a:lnTo>
                <a:lnTo>
                  <a:pt x="1" y="233"/>
                </a:lnTo>
                <a:lnTo>
                  <a:pt x="3" y="241"/>
                </a:lnTo>
                <a:lnTo>
                  <a:pt x="7" y="246"/>
                </a:lnTo>
                <a:lnTo>
                  <a:pt x="7" y="241"/>
                </a:lnTo>
                <a:lnTo>
                  <a:pt x="10" y="241"/>
                </a:lnTo>
                <a:lnTo>
                  <a:pt x="11" y="240"/>
                </a:lnTo>
                <a:lnTo>
                  <a:pt x="15" y="246"/>
                </a:lnTo>
                <a:lnTo>
                  <a:pt x="15" y="253"/>
                </a:lnTo>
                <a:lnTo>
                  <a:pt x="16" y="251"/>
                </a:lnTo>
                <a:lnTo>
                  <a:pt x="17" y="244"/>
                </a:lnTo>
                <a:lnTo>
                  <a:pt x="23" y="237"/>
                </a:lnTo>
                <a:lnTo>
                  <a:pt x="20" y="232"/>
                </a:lnTo>
                <a:lnTo>
                  <a:pt x="31" y="219"/>
                </a:lnTo>
                <a:lnTo>
                  <a:pt x="35" y="211"/>
                </a:lnTo>
                <a:lnTo>
                  <a:pt x="35" y="203"/>
                </a:lnTo>
                <a:lnTo>
                  <a:pt x="35" y="197"/>
                </a:lnTo>
                <a:lnTo>
                  <a:pt x="37" y="191"/>
                </a:lnTo>
                <a:lnTo>
                  <a:pt x="37" y="180"/>
                </a:lnTo>
                <a:lnTo>
                  <a:pt x="36" y="173"/>
                </a:lnTo>
                <a:lnTo>
                  <a:pt x="35" y="168"/>
                </a:lnTo>
                <a:lnTo>
                  <a:pt x="39" y="161"/>
                </a:lnTo>
                <a:lnTo>
                  <a:pt x="40" y="168"/>
                </a:lnTo>
                <a:lnTo>
                  <a:pt x="43" y="169"/>
                </a:lnTo>
                <a:lnTo>
                  <a:pt x="46" y="176"/>
                </a:lnTo>
                <a:lnTo>
                  <a:pt x="47" y="169"/>
                </a:lnTo>
                <a:lnTo>
                  <a:pt x="55" y="172"/>
                </a:lnTo>
                <a:lnTo>
                  <a:pt x="60" y="173"/>
                </a:lnTo>
                <a:lnTo>
                  <a:pt x="66" y="180"/>
                </a:lnTo>
                <a:lnTo>
                  <a:pt x="66" y="173"/>
                </a:lnTo>
                <a:lnTo>
                  <a:pt x="72" y="169"/>
                </a:lnTo>
                <a:lnTo>
                  <a:pt x="78" y="169"/>
                </a:lnTo>
                <a:lnTo>
                  <a:pt x="64" y="169"/>
                </a:lnTo>
                <a:lnTo>
                  <a:pt x="59" y="167"/>
                </a:lnTo>
                <a:lnTo>
                  <a:pt x="52" y="161"/>
                </a:lnTo>
                <a:lnTo>
                  <a:pt x="46" y="159"/>
                </a:lnTo>
                <a:lnTo>
                  <a:pt x="43" y="152"/>
                </a:lnTo>
                <a:lnTo>
                  <a:pt x="40" y="146"/>
                </a:lnTo>
                <a:lnTo>
                  <a:pt x="35" y="140"/>
                </a:lnTo>
                <a:lnTo>
                  <a:pt x="40" y="133"/>
                </a:lnTo>
                <a:lnTo>
                  <a:pt x="46" y="136"/>
                </a:lnTo>
                <a:lnTo>
                  <a:pt x="52" y="137"/>
                </a:lnTo>
                <a:lnTo>
                  <a:pt x="54" y="143"/>
                </a:lnTo>
                <a:lnTo>
                  <a:pt x="56" y="137"/>
                </a:lnTo>
                <a:lnTo>
                  <a:pt x="55" y="130"/>
                </a:lnTo>
                <a:lnTo>
                  <a:pt x="55" y="123"/>
                </a:lnTo>
                <a:lnTo>
                  <a:pt x="53" y="116"/>
                </a:lnTo>
                <a:lnTo>
                  <a:pt x="52" y="109"/>
                </a:lnTo>
                <a:lnTo>
                  <a:pt x="54" y="103"/>
                </a:lnTo>
                <a:lnTo>
                  <a:pt x="60" y="100"/>
                </a:lnTo>
                <a:lnTo>
                  <a:pt x="66" y="104"/>
                </a:lnTo>
                <a:lnTo>
                  <a:pt x="72" y="108"/>
                </a:lnTo>
                <a:lnTo>
                  <a:pt x="78" y="104"/>
                </a:lnTo>
                <a:lnTo>
                  <a:pt x="158" y="104"/>
                </a:lnTo>
                <a:lnTo>
                  <a:pt x="164" y="102"/>
                </a:lnTo>
                <a:lnTo>
                  <a:pt x="164" y="54"/>
                </a:lnTo>
                <a:lnTo>
                  <a:pt x="163" y="47"/>
                </a:lnTo>
                <a:lnTo>
                  <a:pt x="163" y="11"/>
                </a:lnTo>
                <a:lnTo>
                  <a:pt x="164" y="8"/>
                </a:lnTo>
                <a:lnTo>
                  <a:pt x="165" y="2"/>
                </a:lnTo>
                <a:lnTo>
                  <a:pt x="169" y="2"/>
                </a:lnTo>
                <a:lnTo>
                  <a:pt x="176" y="1"/>
                </a:lnTo>
                <a:lnTo>
                  <a:pt x="182" y="1"/>
                </a:lnTo>
                <a:lnTo>
                  <a:pt x="184" y="0"/>
                </a:lnTo>
                <a:lnTo>
                  <a:pt x="189" y="3"/>
                </a:lnTo>
                <a:lnTo>
                  <a:pt x="208" y="3"/>
                </a:lnTo>
                <a:lnTo>
                  <a:pt x="214" y="2"/>
                </a:lnTo>
                <a:lnTo>
                  <a:pt x="220" y="3"/>
                </a:lnTo>
                <a:lnTo>
                  <a:pt x="226" y="0"/>
                </a:lnTo>
                <a:lnTo>
                  <a:pt x="228" y="2"/>
                </a:lnTo>
                <a:lnTo>
                  <a:pt x="236" y="2"/>
                </a:lnTo>
                <a:lnTo>
                  <a:pt x="242" y="3"/>
                </a:lnTo>
                <a:lnTo>
                  <a:pt x="247" y="6"/>
                </a:lnTo>
                <a:lnTo>
                  <a:pt x="253" y="7"/>
                </a:lnTo>
                <a:lnTo>
                  <a:pt x="259" y="7"/>
                </a:lnTo>
                <a:lnTo>
                  <a:pt x="266" y="6"/>
                </a:lnTo>
                <a:lnTo>
                  <a:pt x="272" y="6"/>
                </a:lnTo>
                <a:lnTo>
                  <a:pt x="278" y="3"/>
                </a:lnTo>
                <a:lnTo>
                  <a:pt x="284" y="4"/>
                </a:lnTo>
                <a:lnTo>
                  <a:pt x="286" y="11"/>
                </a:lnTo>
                <a:lnTo>
                  <a:pt x="286" y="19"/>
                </a:lnTo>
                <a:lnTo>
                  <a:pt x="281" y="26"/>
                </a:lnTo>
                <a:lnTo>
                  <a:pt x="279" y="33"/>
                </a:lnTo>
                <a:lnTo>
                  <a:pt x="280" y="40"/>
                </a:lnTo>
                <a:lnTo>
                  <a:pt x="280" y="41"/>
                </a:lnTo>
                <a:lnTo>
                  <a:pt x="278" y="48"/>
                </a:lnTo>
                <a:lnTo>
                  <a:pt x="278" y="62"/>
                </a:lnTo>
                <a:lnTo>
                  <a:pt x="282" y="68"/>
                </a:lnTo>
                <a:lnTo>
                  <a:pt x="283" y="74"/>
                </a:lnTo>
                <a:lnTo>
                  <a:pt x="282" y="81"/>
                </a:lnTo>
                <a:lnTo>
                  <a:pt x="280" y="87"/>
                </a:lnTo>
                <a:lnTo>
                  <a:pt x="283" y="87"/>
                </a:lnTo>
                <a:lnTo>
                  <a:pt x="290" y="84"/>
                </a:lnTo>
                <a:lnTo>
                  <a:pt x="297" y="81"/>
                </a:lnTo>
                <a:lnTo>
                  <a:pt x="302" y="82"/>
                </a:lnTo>
                <a:lnTo>
                  <a:pt x="308" y="78"/>
                </a:lnTo>
                <a:lnTo>
                  <a:pt x="314" y="74"/>
                </a:lnTo>
                <a:lnTo>
                  <a:pt x="321" y="70"/>
                </a:lnTo>
                <a:lnTo>
                  <a:pt x="327" y="71"/>
                </a:lnTo>
                <a:lnTo>
                  <a:pt x="338" y="73"/>
                </a:lnTo>
                <a:lnTo>
                  <a:pt x="340" y="73"/>
                </a:lnTo>
                <a:lnTo>
                  <a:pt x="346" y="76"/>
                </a:lnTo>
                <a:lnTo>
                  <a:pt x="350" y="82"/>
                </a:lnTo>
                <a:lnTo>
                  <a:pt x="350" y="89"/>
                </a:lnTo>
                <a:lnTo>
                  <a:pt x="351" y="96"/>
                </a:lnTo>
                <a:lnTo>
                  <a:pt x="357" y="103"/>
                </a:lnTo>
                <a:lnTo>
                  <a:pt x="360" y="109"/>
                </a:lnTo>
                <a:lnTo>
                  <a:pt x="361" y="116"/>
                </a:lnTo>
                <a:lnTo>
                  <a:pt x="357" y="123"/>
                </a:lnTo>
                <a:lnTo>
                  <a:pt x="354" y="130"/>
                </a:lnTo>
                <a:lnTo>
                  <a:pt x="354" y="132"/>
                </a:lnTo>
                <a:lnTo>
                  <a:pt x="350" y="138"/>
                </a:lnTo>
                <a:lnTo>
                  <a:pt x="343" y="140"/>
                </a:lnTo>
                <a:lnTo>
                  <a:pt x="337" y="141"/>
                </a:lnTo>
                <a:lnTo>
                  <a:pt x="337" y="147"/>
                </a:lnTo>
                <a:lnTo>
                  <a:pt x="330" y="154"/>
                </a:lnTo>
                <a:lnTo>
                  <a:pt x="327" y="161"/>
                </a:lnTo>
                <a:lnTo>
                  <a:pt x="325" y="168"/>
                </a:lnTo>
                <a:lnTo>
                  <a:pt x="326" y="175"/>
                </a:lnTo>
                <a:lnTo>
                  <a:pt x="329" y="181"/>
                </a:lnTo>
                <a:lnTo>
                  <a:pt x="327" y="184"/>
                </a:lnTo>
                <a:lnTo>
                  <a:pt x="326" y="191"/>
                </a:lnTo>
                <a:lnTo>
                  <a:pt x="322" y="197"/>
                </a:lnTo>
                <a:lnTo>
                  <a:pt x="326" y="204"/>
                </a:lnTo>
                <a:lnTo>
                  <a:pt x="332" y="204"/>
                </a:lnTo>
                <a:lnTo>
                  <a:pt x="337" y="204"/>
                </a:lnTo>
                <a:lnTo>
                  <a:pt x="341" y="211"/>
                </a:lnTo>
                <a:lnTo>
                  <a:pt x="342" y="219"/>
                </a:lnTo>
                <a:lnTo>
                  <a:pt x="348" y="219"/>
                </a:lnTo>
                <a:lnTo>
                  <a:pt x="355" y="220"/>
                </a:lnTo>
                <a:lnTo>
                  <a:pt x="361" y="226"/>
                </a:lnTo>
                <a:lnTo>
                  <a:pt x="364" y="233"/>
                </a:lnTo>
                <a:lnTo>
                  <a:pt x="363" y="238"/>
                </a:lnTo>
                <a:lnTo>
                  <a:pt x="361" y="245"/>
                </a:lnTo>
                <a:lnTo>
                  <a:pt x="361" y="253"/>
                </a:lnTo>
                <a:lnTo>
                  <a:pt x="358" y="259"/>
                </a:lnTo>
                <a:lnTo>
                  <a:pt x="358" y="266"/>
                </a:lnTo>
                <a:lnTo>
                  <a:pt x="360" y="272"/>
                </a:lnTo>
                <a:lnTo>
                  <a:pt x="362" y="280"/>
                </a:lnTo>
                <a:lnTo>
                  <a:pt x="361" y="285"/>
                </a:lnTo>
                <a:lnTo>
                  <a:pt x="363" y="292"/>
                </a:lnTo>
                <a:lnTo>
                  <a:pt x="361" y="299"/>
                </a:lnTo>
                <a:lnTo>
                  <a:pt x="362" y="306"/>
                </a:lnTo>
                <a:lnTo>
                  <a:pt x="356" y="310"/>
                </a:lnTo>
                <a:lnTo>
                  <a:pt x="361" y="317"/>
                </a:lnTo>
                <a:lnTo>
                  <a:pt x="358" y="324"/>
                </a:lnTo>
                <a:lnTo>
                  <a:pt x="358" y="331"/>
                </a:lnTo>
                <a:lnTo>
                  <a:pt x="355" y="336"/>
                </a:lnTo>
                <a:lnTo>
                  <a:pt x="348" y="338"/>
                </a:lnTo>
                <a:lnTo>
                  <a:pt x="348" y="346"/>
                </a:lnTo>
                <a:lnTo>
                  <a:pt x="347" y="353"/>
                </a:lnTo>
                <a:lnTo>
                  <a:pt x="342" y="358"/>
                </a:lnTo>
                <a:lnTo>
                  <a:pt x="345" y="366"/>
                </a:lnTo>
                <a:lnTo>
                  <a:pt x="341" y="372"/>
                </a:lnTo>
                <a:lnTo>
                  <a:pt x="338" y="380"/>
                </a:lnTo>
                <a:lnTo>
                  <a:pt x="333" y="381"/>
                </a:lnTo>
                <a:lnTo>
                  <a:pt x="326" y="380"/>
                </a:lnTo>
                <a:lnTo>
                  <a:pt x="325" y="374"/>
                </a:lnTo>
                <a:lnTo>
                  <a:pt x="325" y="367"/>
                </a:lnTo>
                <a:lnTo>
                  <a:pt x="322" y="362"/>
                </a:lnTo>
                <a:lnTo>
                  <a:pt x="320" y="355"/>
                </a:lnTo>
                <a:lnTo>
                  <a:pt x="316" y="349"/>
                </a:lnTo>
                <a:lnTo>
                  <a:pt x="314" y="355"/>
                </a:lnTo>
                <a:lnTo>
                  <a:pt x="309" y="362"/>
                </a:lnTo>
                <a:lnTo>
                  <a:pt x="309" y="363"/>
                </a:lnTo>
                <a:lnTo>
                  <a:pt x="303" y="370"/>
                </a:lnTo>
                <a:lnTo>
                  <a:pt x="298" y="375"/>
                </a:lnTo>
                <a:lnTo>
                  <a:pt x="292" y="374"/>
                </a:lnTo>
                <a:lnTo>
                  <a:pt x="285" y="372"/>
                </a:lnTo>
                <a:lnTo>
                  <a:pt x="279" y="371"/>
                </a:lnTo>
                <a:lnTo>
                  <a:pt x="273" y="369"/>
                </a:lnTo>
                <a:lnTo>
                  <a:pt x="268" y="371"/>
                </a:lnTo>
                <a:lnTo>
                  <a:pt x="270" y="364"/>
                </a:lnTo>
                <a:lnTo>
                  <a:pt x="267" y="357"/>
                </a:lnTo>
                <a:lnTo>
                  <a:pt x="263" y="350"/>
                </a:lnTo>
                <a:lnTo>
                  <a:pt x="262" y="349"/>
                </a:lnTo>
                <a:lnTo>
                  <a:pt x="259" y="342"/>
                </a:lnTo>
                <a:lnTo>
                  <a:pt x="257" y="336"/>
                </a:lnTo>
                <a:lnTo>
                  <a:pt x="252" y="332"/>
                </a:lnTo>
                <a:lnTo>
                  <a:pt x="246" y="328"/>
                </a:lnTo>
                <a:lnTo>
                  <a:pt x="240" y="330"/>
                </a:lnTo>
                <a:lnTo>
                  <a:pt x="234" y="332"/>
                </a:lnTo>
                <a:lnTo>
                  <a:pt x="233" y="339"/>
                </a:lnTo>
                <a:lnTo>
                  <a:pt x="235" y="346"/>
                </a:lnTo>
                <a:lnTo>
                  <a:pt x="237" y="353"/>
                </a:lnTo>
                <a:lnTo>
                  <a:pt x="236" y="358"/>
                </a:lnTo>
                <a:lnTo>
                  <a:pt x="235" y="366"/>
                </a:lnTo>
                <a:lnTo>
                  <a:pt x="235" y="367"/>
                </a:lnTo>
                <a:lnTo>
                  <a:pt x="208" y="374"/>
                </a:lnTo>
                <a:lnTo>
                  <a:pt x="204" y="367"/>
                </a:lnTo>
                <a:lnTo>
                  <a:pt x="196" y="369"/>
                </a:lnTo>
                <a:lnTo>
                  <a:pt x="191" y="372"/>
                </a:lnTo>
                <a:lnTo>
                  <a:pt x="184" y="369"/>
                </a:lnTo>
                <a:lnTo>
                  <a:pt x="178" y="367"/>
                </a:lnTo>
                <a:lnTo>
                  <a:pt x="180" y="374"/>
                </a:lnTo>
                <a:lnTo>
                  <a:pt x="180" y="381"/>
                </a:lnTo>
                <a:lnTo>
                  <a:pt x="182" y="388"/>
                </a:lnTo>
                <a:lnTo>
                  <a:pt x="183" y="391"/>
                </a:lnTo>
                <a:lnTo>
                  <a:pt x="181" y="398"/>
                </a:lnTo>
                <a:lnTo>
                  <a:pt x="176" y="405"/>
                </a:lnTo>
                <a:lnTo>
                  <a:pt x="176" y="406"/>
                </a:lnTo>
                <a:lnTo>
                  <a:pt x="183" y="406"/>
                </a:lnTo>
                <a:lnTo>
                  <a:pt x="186" y="413"/>
                </a:lnTo>
                <a:lnTo>
                  <a:pt x="191" y="419"/>
                </a:lnTo>
                <a:lnTo>
                  <a:pt x="192" y="422"/>
                </a:lnTo>
                <a:lnTo>
                  <a:pt x="187" y="427"/>
                </a:lnTo>
                <a:lnTo>
                  <a:pt x="186" y="433"/>
                </a:lnTo>
                <a:lnTo>
                  <a:pt x="187" y="435"/>
                </a:lnTo>
                <a:lnTo>
                  <a:pt x="192" y="437"/>
                </a:lnTo>
                <a:lnTo>
                  <a:pt x="199" y="443"/>
                </a:lnTo>
                <a:lnTo>
                  <a:pt x="201" y="450"/>
                </a:lnTo>
                <a:lnTo>
                  <a:pt x="197" y="457"/>
                </a:lnTo>
                <a:lnTo>
                  <a:pt x="195" y="463"/>
                </a:lnTo>
                <a:lnTo>
                  <a:pt x="199" y="470"/>
                </a:lnTo>
                <a:lnTo>
                  <a:pt x="196" y="476"/>
                </a:lnTo>
                <a:lnTo>
                  <a:pt x="195" y="476"/>
                </a:lnTo>
                <a:lnTo>
                  <a:pt x="188" y="475"/>
                </a:lnTo>
                <a:lnTo>
                  <a:pt x="183" y="470"/>
                </a:lnTo>
                <a:lnTo>
                  <a:pt x="179" y="463"/>
                </a:lnTo>
                <a:lnTo>
                  <a:pt x="173" y="461"/>
                </a:lnTo>
                <a:lnTo>
                  <a:pt x="168" y="467"/>
                </a:lnTo>
                <a:lnTo>
                  <a:pt x="162" y="469"/>
                </a:lnTo>
                <a:lnTo>
                  <a:pt x="157" y="475"/>
                </a:lnTo>
                <a:lnTo>
                  <a:pt x="154" y="482"/>
                </a:lnTo>
                <a:lnTo>
                  <a:pt x="152" y="488"/>
                </a:lnTo>
                <a:lnTo>
                  <a:pt x="150" y="494"/>
                </a:lnTo>
                <a:lnTo>
                  <a:pt x="145" y="488"/>
                </a:lnTo>
                <a:lnTo>
                  <a:pt x="142" y="481"/>
                </a:lnTo>
                <a:lnTo>
                  <a:pt x="139" y="475"/>
                </a:lnTo>
                <a:lnTo>
                  <a:pt x="127" y="461"/>
                </a:lnTo>
                <a:lnTo>
                  <a:pt x="122" y="457"/>
                </a:lnTo>
                <a:lnTo>
                  <a:pt x="119" y="450"/>
                </a:lnTo>
                <a:lnTo>
                  <a:pt x="119" y="449"/>
                </a:lnTo>
                <a:lnTo>
                  <a:pt x="115" y="441"/>
                </a:lnTo>
                <a:lnTo>
                  <a:pt x="111" y="435"/>
                </a:lnTo>
                <a:lnTo>
                  <a:pt x="105" y="428"/>
                </a:lnTo>
                <a:lnTo>
                  <a:pt x="99" y="421"/>
                </a:lnTo>
                <a:lnTo>
                  <a:pt x="94" y="414"/>
                </a:lnTo>
                <a:lnTo>
                  <a:pt x="93" y="414"/>
                </a:lnTo>
                <a:lnTo>
                  <a:pt x="87" y="407"/>
                </a:lnTo>
                <a:lnTo>
                  <a:pt x="85" y="406"/>
                </a:lnTo>
                <a:lnTo>
                  <a:pt x="78" y="401"/>
                </a:lnTo>
                <a:lnTo>
                  <a:pt x="78" y="399"/>
                </a:lnTo>
                <a:lnTo>
                  <a:pt x="71" y="394"/>
                </a:lnTo>
                <a:lnTo>
                  <a:pt x="67" y="387"/>
                </a:lnTo>
                <a:lnTo>
                  <a:pt x="62" y="380"/>
                </a:lnTo>
                <a:lnTo>
                  <a:pt x="69" y="378"/>
                </a:lnTo>
                <a:lnTo>
                  <a:pt x="72" y="385"/>
                </a:lnTo>
                <a:lnTo>
                  <a:pt x="78" y="390"/>
                </a:lnTo>
                <a:lnTo>
                  <a:pt x="85" y="386"/>
                </a:lnTo>
                <a:lnTo>
                  <a:pt x="78" y="385"/>
                </a:lnTo>
                <a:lnTo>
                  <a:pt x="75" y="385"/>
                </a:lnTo>
                <a:lnTo>
                  <a:pt x="72" y="378"/>
                </a:lnTo>
                <a:lnTo>
                  <a:pt x="66" y="375"/>
                </a:lnTo>
                <a:lnTo>
                  <a:pt x="60" y="375"/>
                </a:lnTo>
                <a:lnTo>
                  <a:pt x="55" y="371"/>
                </a:lnTo>
                <a:lnTo>
                  <a:pt x="52" y="364"/>
                </a:lnTo>
                <a:lnTo>
                  <a:pt x="52" y="358"/>
                </a:lnTo>
                <a:lnTo>
                  <a:pt x="46" y="352"/>
                </a:lnTo>
                <a:lnTo>
                  <a:pt x="40" y="345"/>
                </a:lnTo>
                <a:lnTo>
                  <a:pt x="38" y="338"/>
                </a:lnTo>
                <a:lnTo>
                  <a:pt x="34" y="332"/>
                </a:lnTo>
                <a:lnTo>
                  <a:pt x="39" y="333"/>
                </a:lnTo>
                <a:lnTo>
                  <a:pt x="44" y="340"/>
                </a:lnTo>
                <a:lnTo>
                  <a:pt x="50" y="344"/>
                </a:lnTo>
                <a:lnTo>
                  <a:pt x="47" y="337"/>
                </a:lnTo>
                <a:lnTo>
                  <a:pt x="43" y="331"/>
                </a:lnTo>
                <a:lnTo>
                  <a:pt x="37" y="331"/>
                </a:lnTo>
                <a:lnTo>
                  <a:pt x="31" y="328"/>
                </a:lnTo>
                <a:lnTo>
                  <a:pt x="31" y="320"/>
                </a:lnTo>
                <a:lnTo>
                  <a:pt x="30" y="314"/>
                </a:lnTo>
                <a:lnTo>
                  <a:pt x="28" y="306"/>
                </a:lnTo>
                <a:lnTo>
                  <a:pt x="24" y="299"/>
                </a:lnTo>
                <a:lnTo>
                  <a:pt x="19" y="292"/>
                </a:lnTo>
                <a:lnTo>
                  <a:pt x="16" y="288"/>
                </a:lnTo>
                <a:lnTo>
                  <a:pt x="23" y="294"/>
                </a:lnTo>
                <a:lnTo>
                  <a:pt x="27" y="301"/>
                </a:lnTo>
                <a:lnTo>
                  <a:pt x="32" y="307"/>
                </a:lnTo>
                <a:lnTo>
                  <a:pt x="32" y="314"/>
                </a:lnTo>
                <a:lnTo>
                  <a:pt x="38" y="312"/>
                </a:lnTo>
                <a:lnTo>
                  <a:pt x="44" y="310"/>
                </a:lnTo>
                <a:lnTo>
                  <a:pt x="50" y="310"/>
                </a:lnTo>
                <a:lnTo>
                  <a:pt x="46" y="307"/>
                </a:lnTo>
                <a:lnTo>
                  <a:pt x="42" y="300"/>
                </a:lnTo>
                <a:lnTo>
                  <a:pt x="39" y="307"/>
                </a:lnTo>
                <a:lnTo>
                  <a:pt x="33" y="306"/>
                </a:lnTo>
                <a:lnTo>
                  <a:pt x="34" y="299"/>
                </a:lnTo>
                <a:lnTo>
                  <a:pt x="37" y="292"/>
                </a:lnTo>
                <a:lnTo>
                  <a:pt x="36" y="285"/>
                </a:lnTo>
                <a:lnTo>
                  <a:pt x="32" y="292"/>
                </a:lnTo>
                <a:lnTo>
                  <a:pt x="26" y="294"/>
                </a:lnTo>
                <a:lnTo>
                  <a:pt x="24" y="289"/>
                </a:lnTo>
                <a:lnTo>
                  <a:pt x="18" y="286"/>
                </a:lnTo>
                <a:lnTo>
                  <a:pt x="16" y="282"/>
                </a:lnTo>
                <a:lnTo>
                  <a:pt x="15" y="275"/>
                </a:lnTo>
                <a:lnTo>
                  <a:pt x="14" y="276"/>
                </a:lnTo>
                <a:lnTo>
                  <a:pt x="12" y="270"/>
                </a:lnTo>
                <a:lnTo>
                  <a:pt x="10" y="262"/>
                </a:lnTo>
                <a:lnTo>
                  <a:pt x="11" y="259"/>
                </a:lnTo>
                <a:lnTo>
                  <a:pt x="6" y="256"/>
                </a:lnTo>
                <a:lnTo>
                  <a:pt x="5" y="25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29" name="Freeform 1765"/>
          <p:cNvSpPr>
            <a:spLocks/>
          </p:cNvSpPr>
          <p:nvPr/>
        </p:nvSpPr>
        <p:spPr bwMode="auto">
          <a:xfrm>
            <a:off x="4708525" y="2959100"/>
            <a:ext cx="177800" cy="103188"/>
          </a:xfrm>
          <a:custGeom>
            <a:avLst/>
            <a:gdLst>
              <a:gd name="T0" fmla="*/ 0 w 375"/>
              <a:gd name="T1" fmla="*/ 0 h 218"/>
              <a:gd name="T2" fmla="*/ 0 w 375"/>
              <a:gd name="T3" fmla="*/ 0 h 218"/>
              <a:gd name="T4" fmla="*/ 0 w 375"/>
              <a:gd name="T5" fmla="*/ 0 h 218"/>
              <a:gd name="T6" fmla="*/ 0 w 375"/>
              <a:gd name="T7" fmla="*/ 0 h 218"/>
              <a:gd name="T8" fmla="*/ 0 w 375"/>
              <a:gd name="T9" fmla="*/ 0 h 218"/>
              <a:gd name="T10" fmla="*/ 0 w 375"/>
              <a:gd name="T11" fmla="*/ 0 h 218"/>
              <a:gd name="T12" fmla="*/ 0 w 375"/>
              <a:gd name="T13" fmla="*/ 0 h 218"/>
              <a:gd name="T14" fmla="*/ 0 w 375"/>
              <a:gd name="T15" fmla="*/ 0 h 218"/>
              <a:gd name="T16" fmla="*/ 0 w 375"/>
              <a:gd name="T17" fmla="*/ 0 h 218"/>
              <a:gd name="T18" fmla="*/ 0 w 375"/>
              <a:gd name="T19" fmla="*/ 0 h 218"/>
              <a:gd name="T20" fmla="*/ 0 w 375"/>
              <a:gd name="T21" fmla="*/ 0 h 218"/>
              <a:gd name="T22" fmla="*/ 0 w 375"/>
              <a:gd name="T23" fmla="*/ 0 h 218"/>
              <a:gd name="T24" fmla="*/ 0 w 375"/>
              <a:gd name="T25" fmla="*/ 0 h 218"/>
              <a:gd name="T26" fmla="*/ 0 w 375"/>
              <a:gd name="T27" fmla="*/ 0 h 218"/>
              <a:gd name="T28" fmla="*/ 0 w 375"/>
              <a:gd name="T29" fmla="*/ 0 h 218"/>
              <a:gd name="T30" fmla="*/ 0 w 375"/>
              <a:gd name="T31" fmla="*/ 0 h 218"/>
              <a:gd name="T32" fmla="*/ 0 w 375"/>
              <a:gd name="T33" fmla="*/ 0 h 218"/>
              <a:gd name="T34" fmla="*/ 0 w 375"/>
              <a:gd name="T35" fmla="*/ 0 h 218"/>
              <a:gd name="T36" fmla="*/ 0 w 375"/>
              <a:gd name="T37" fmla="*/ 0 h 218"/>
              <a:gd name="T38" fmla="*/ 0 w 375"/>
              <a:gd name="T39" fmla="*/ 0 h 218"/>
              <a:gd name="T40" fmla="*/ 0 w 375"/>
              <a:gd name="T41" fmla="*/ 0 h 218"/>
              <a:gd name="T42" fmla="*/ 0 w 375"/>
              <a:gd name="T43" fmla="*/ 0 h 218"/>
              <a:gd name="T44" fmla="*/ 0 w 375"/>
              <a:gd name="T45" fmla="*/ 0 h 218"/>
              <a:gd name="T46" fmla="*/ 0 w 375"/>
              <a:gd name="T47" fmla="*/ 0 h 218"/>
              <a:gd name="T48" fmla="*/ 0 w 375"/>
              <a:gd name="T49" fmla="*/ 0 h 218"/>
              <a:gd name="T50" fmla="*/ 0 w 375"/>
              <a:gd name="T51" fmla="*/ 0 h 218"/>
              <a:gd name="T52" fmla="*/ 0 w 375"/>
              <a:gd name="T53" fmla="*/ 0 h 218"/>
              <a:gd name="T54" fmla="*/ 0 w 375"/>
              <a:gd name="T55" fmla="*/ 0 h 218"/>
              <a:gd name="T56" fmla="*/ 0 w 375"/>
              <a:gd name="T57" fmla="*/ 0 h 218"/>
              <a:gd name="T58" fmla="*/ 0 w 375"/>
              <a:gd name="T59" fmla="*/ 0 h 218"/>
              <a:gd name="T60" fmla="*/ 0 w 375"/>
              <a:gd name="T61" fmla="*/ 0 h 218"/>
              <a:gd name="T62" fmla="*/ 0 w 375"/>
              <a:gd name="T63" fmla="*/ 0 h 218"/>
              <a:gd name="T64" fmla="*/ 0 w 375"/>
              <a:gd name="T65" fmla="*/ 0 h 218"/>
              <a:gd name="T66" fmla="*/ 0 w 375"/>
              <a:gd name="T67" fmla="*/ 0 h 218"/>
              <a:gd name="T68" fmla="*/ 0 w 375"/>
              <a:gd name="T69" fmla="*/ 0 h 218"/>
              <a:gd name="T70" fmla="*/ 0 w 375"/>
              <a:gd name="T71" fmla="*/ 0 h 218"/>
              <a:gd name="T72" fmla="*/ 0 w 375"/>
              <a:gd name="T73" fmla="*/ 0 h 218"/>
              <a:gd name="T74" fmla="*/ 0 w 375"/>
              <a:gd name="T75" fmla="*/ 0 h 218"/>
              <a:gd name="T76" fmla="*/ 0 w 375"/>
              <a:gd name="T77" fmla="*/ 0 h 218"/>
              <a:gd name="T78" fmla="*/ 0 w 375"/>
              <a:gd name="T79" fmla="*/ 0 h 218"/>
              <a:gd name="T80" fmla="*/ 0 w 375"/>
              <a:gd name="T81" fmla="*/ 0 h 218"/>
              <a:gd name="T82" fmla="*/ 0 w 375"/>
              <a:gd name="T83" fmla="*/ 0 h 218"/>
              <a:gd name="T84" fmla="*/ 0 w 375"/>
              <a:gd name="T85" fmla="*/ 0 h 218"/>
              <a:gd name="T86" fmla="*/ 0 w 375"/>
              <a:gd name="T87" fmla="*/ 0 h 218"/>
              <a:gd name="T88" fmla="*/ 0 w 375"/>
              <a:gd name="T89" fmla="*/ 0 h 218"/>
              <a:gd name="T90" fmla="*/ 0 w 375"/>
              <a:gd name="T91" fmla="*/ 0 h 218"/>
              <a:gd name="T92" fmla="*/ 0 w 375"/>
              <a:gd name="T93" fmla="*/ 0 h 218"/>
              <a:gd name="T94" fmla="*/ 0 w 375"/>
              <a:gd name="T95" fmla="*/ 0 h 218"/>
              <a:gd name="T96" fmla="*/ 0 w 375"/>
              <a:gd name="T97" fmla="*/ 0 h 218"/>
              <a:gd name="T98" fmla="*/ 0 w 375"/>
              <a:gd name="T99" fmla="*/ 0 h 218"/>
              <a:gd name="T100" fmla="*/ 0 w 375"/>
              <a:gd name="T101" fmla="*/ 0 h 218"/>
              <a:gd name="T102" fmla="*/ 0 w 375"/>
              <a:gd name="T103" fmla="*/ 0 h 218"/>
              <a:gd name="T104" fmla="*/ 0 w 375"/>
              <a:gd name="T105" fmla="*/ 0 h 218"/>
              <a:gd name="T106" fmla="*/ 0 w 375"/>
              <a:gd name="T107" fmla="*/ 0 h 2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75"/>
              <a:gd name="T163" fmla="*/ 0 h 218"/>
              <a:gd name="T164" fmla="*/ 375 w 375"/>
              <a:gd name="T165" fmla="*/ 218 h 21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75" h="218">
                <a:moveTo>
                  <a:pt x="0" y="131"/>
                </a:moveTo>
                <a:lnTo>
                  <a:pt x="4" y="126"/>
                </a:lnTo>
                <a:lnTo>
                  <a:pt x="7" y="125"/>
                </a:lnTo>
                <a:lnTo>
                  <a:pt x="9" y="122"/>
                </a:lnTo>
                <a:lnTo>
                  <a:pt x="15" y="121"/>
                </a:lnTo>
                <a:lnTo>
                  <a:pt x="22" y="121"/>
                </a:lnTo>
                <a:lnTo>
                  <a:pt x="20" y="115"/>
                </a:lnTo>
                <a:lnTo>
                  <a:pt x="19" y="108"/>
                </a:lnTo>
                <a:lnTo>
                  <a:pt x="20" y="101"/>
                </a:lnTo>
                <a:lnTo>
                  <a:pt x="17" y="95"/>
                </a:lnTo>
                <a:lnTo>
                  <a:pt x="22" y="89"/>
                </a:lnTo>
                <a:lnTo>
                  <a:pt x="28" y="87"/>
                </a:lnTo>
                <a:lnTo>
                  <a:pt x="29" y="86"/>
                </a:lnTo>
                <a:lnTo>
                  <a:pt x="29" y="82"/>
                </a:lnTo>
                <a:lnTo>
                  <a:pt x="30" y="77"/>
                </a:lnTo>
                <a:lnTo>
                  <a:pt x="27" y="72"/>
                </a:lnTo>
                <a:lnTo>
                  <a:pt x="22" y="72"/>
                </a:lnTo>
                <a:lnTo>
                  <a:pt x="20" y="68"/>
                </a:lnTo>
                <a:lnTo>
                  <a:pt x="22" y="66"/>
                </a:lnTo>
                <a:lnTo>
                  <a:pt x="23" y="64"/>
                </a:lnTo>
                <a:lnTo>
                  <a:pt x="29" y="64"/>
                </a:lnTo>
                <a:lnTo>
                  <a:pt x="30" y="64"/>
                </a:lnTo>
                <a:lnTo>
                  <a:pt x="36" y="69"/>
                </a:lnTo>
                <a:lnTo>
                  <a:pt x="37" y="69"/>
                </a:lnTo>
                <a:lnTo>
                  <a:pt x="41" y="69"/>
                </a:lnTo>
                <a:lnTo>
                  <a:pt x="47" y="68"/>
                </a:lnTo>
                <a:lnTo>
                  <a:pt x="51" y="61"/>
                </a:lnTo>
                <a:lnTo>
                  <a:pt x="50" y="54"/>
                </a:lnTo>
                <a:lnTo>
                  <a:pt x="53" y="50"/>
                </a:lnTo>
                <a:lnTo>
                  <a:pt x="53" y="49"/>
                </a:lnTo>
                <a:lnTo>
                  <a:pt x="57" y="44"/>
                </a:lnTo>
                <a:lnTo>
                  <a:pt x="57" y="42"/>
                </a:lnTo>
                <a:lnTo>
                  <a:pt x="61" y="42"/>
                </a:lnTo>
                <a:lnTo>
                  <a:pt x="64" y="45"/>
                </a:lnTo>
                <a:lnTo>
                  <a:pt x="68" y="47"/>
                </a:lnTo>
                <a:lnTo>
                  <a:pt x="70" y="48"/>
                </a:lnTo>
                <a:lnTo>
                  <a:pt x="70" y="49"/>
                </a:lnTo>
                <a:lnTo>
                  <a:pt x="74" y="54"/>
                </a:lnTo>
                <a:lnTo>
                  <a:pt x="76" y="55"/>
                </a:lnTo>
                <a:lnTo>
                  <a:pt x="79" y="57"/>
                </a:lnTo>
                <a:lnTo>
                  <a:pt x="83" y="58"/>
                </a:lnTo>
                <a:lnTo>
                  <a:pt x="89" y="63"/>
                </a:lnTo>
                <a:lnTo>
                  <a:pt x="92" y="64"/>
                </a:lnTo>
                <a:lnTo>
                  <a:pt x="97" y="64"/>
                </a:lnTo>
                <a:lnTo>
                  <a:pt x="103" y="63"/>
                </a:lnTo>
                <a:lnTo>
                  <a:pt x="110" y="63"/>
                </a:lnTo>
                <a:lnTo>
                  <a:pt x="112" y="64"/>
                </a:lnTo>
                <a:lnTo>
                  <a:pt x="113" y="64"/>
                </a:lnTo>
                <a:lnTo>
                  <a:pt x="119" y="64"/>
                </a:lnTo>
                <a:lnTo>
                  <a:pt x="125" y="64"/>
                </a:lnTo>
                <a:lnTo>
                  <a:pt x="131" y="63"/>
                </a:lnTo>
                <a:lnTo>
                  <a:pt x="136" y="63"/>
                </a:lnTo>
                <a:lnTo>
                  <a:pt x="143" y="61"/>
                </a:lnTo>
                <a:lnTo>
                  <a:pt x="145" y="60"/>
                </a:lnTo>
                <a:lnTo>
                  <a:pt x="151" y="58"/>
                </a:lnTo>
                <a:lnTo>
                  <a:pt x="151" y="57"/>
                </a:lnTo>
                <a:lnTo>
                  <a:pt x="148" y="55"/>
                </a:lnTo>
                <a:lnTo>
                  <a:pt x="146" y="48"/>
                </a:lnTo>
                <a:lnTo>
                  <a:pt x="149" y="42"/>
                </a:lnTo>
                <a:lnTo>
                  <a:pt x="155" y="40"/>
                </a:lnTo>
                <a:lnTo>
                  <a:pt x="156" y="40"/>
                </a:lnTo>
                <a:lnTo>
                  <a:pt x="157" y="39"/>
                </a:lnTo>
                <a:lnTo>
                  <a:pt x="160" y="39"/>
                </a:lnTo>
                <a:lnTo>
                  <a:pt x="166" y="40"/>
                </a:lnTo>
                <a:lnTo>
                  <a:pt x="173" y="39"/>
                </a:lnTo>
                <a:lnTo>
                  <a:pt x="184" y="37"/>
                </a:lnTo>
                <a:lnTo>
                  <a:pt x="186" y="31"/>
                </a:lnTo>
                <a:lnTo>
                  <a:pt x="187" y="30"/>
                </a:lnTo>
                <a:lnTo>
                  <a:pt x="187" y="29"/>
                </a:lnTo>
                <a:lnTo>
                  <a:pt x="188" y="29"/>
                </a:lnTo>
                <a:lnTo>
                  <a:pt x="193" y="26"/>
                </a:lnTo>
                <a:lnTo>
                  <a:pt x="198" y="29"/>
                </a:lnTo>
                <a:lnTo>
                  <a:pt x="203" y="32"/>
                </a:lnTo>
                <a:lnTo>
                  <a:pt x="207" y="33"/>
                </a:lnTo>
                <a:lnTo>
                  <a:pt x="213" y="31"/>
                </a:lnTo>
                <a:lnTo>
                  <a:pt x="217" y="31"/>
                </a:lnTo>
                <a:lnTo>
                  <a:pt x="219" y="29"/>
                </a:lnTo>
                <a:lnTo>
                  <a:pt x="225" y="24"/>
                </a:lnTo>
                <a:lnTo>
                  <a:pt x="231" y="23"/>
                </a:lnTo>
                <a:lnTo>
                  <a:pt x="232" y="22"/>
                </a:lnTo>
                <a:lnTo>
                  <a:pt x="233" y="22"/>
                </a:lnTo>
                <a:lnTo>
                  <a:pt x="235" y="16"/>
                </a:lnTo>
                <a:lnTo>
                  <a:pt x="238" y="9"/>
                </a:lnTo>
                <a:lnTo>
                  <a:pt x="240" y="4"/>
                </a:lnTo>
                <a:lnTo>
                  <a:pt x="246" y="2"/>
                </a:lnTo>
                <a:lnTo>
                  <a:pt x="252" y="0"/>
                </a:lnTo>
                <a:lnTo>
                  <a:pt x="259" y="0"/>
                </a:lnTo>
                <a:lnTo>
                  <a:pt x="263" y="4"/>
                </a:lnTo>
                <a:lnTo>
                  <a:pt x="275" y="6"/>
                </a:lnTo>
                <a:lnTo>
                  <a:pt x="281" y="5"/>
                </a:lnTo>
                <a:lnTo>
                  <a:pt x="282" y="5"/>
                </a:lnTo>
                <a:lnTo>
                  <a:pt x="283" y="6"/>
                </a:lnTo>
                <a:lnTo>
                  <a:pt x="284" y="2"/>
                </a:lnTo>
                <a:lnTo>
                  <a:pt x="290" y="1"/>
                </a:lnTo>
                <a:lnTo>
                  <a:pt x="296" y="4"/>
                </a:lnTo>
                <a:lnTo>
                  <a:pt x="302" y="8"/>
                </a:lnTo>
                <a:lnTo>
                  <a:pt x="307" y="15"/>
                </a:lnTo>
                <a:lnTo>
                  <a:pt x="307" y="16"/>
                </a:lnTo>
                <a:lnTo>
                  <a:pt x="313" y="18"/>
                </a:lnTo>
                <a:lnTo>
                  <a:pt x="320" y="16"/>
                </a:lnTo>
                <a:lnTo>
                  <a:pt x="325" y="15"/>
                </a:lnTo>
                <a:lnTo>
                  <a:pt x="332" y="13"/>
                </a:lnTo>
                <a:lnTo>
                  <a:pt x="333" y="13"/>
                </a:lnTo>
                <a:lnTo>
                  <a:pt x="337" y="15"/>
                </a:lnTo>
                <a:lnTo>
                  <a:pt x="338" y="17"/>
                </a:lnTo>
                <a:lnTo>
                  <a:pt x="341" y="18"/>
                </a:lnTo>
                <a:lnTo>
                  <a:pt x="344" y="25"/>
                </a:lnTo>
                <a:lnTo>
                  <a:pt x="351" y="25"/>
                </a:lnTo>
                <a:lnTo>
                  <a:pt x="357" y="31"/>
                </a:lnTo>
                <a:lnTo>
                  <a:pt x="359" y="37"/>
                </a:lnTo>
                <a:lnTo>
                  <a:pt x="370" y="37"/>
                </a:lnTo>
                <a:lnTo>
                  <a:pt x="371" y="38"/>
                </a:lnTo>
                <a:lnTo>
                  <a:pt x="374" y="41"/>
                </a:lnTo>
                <a:lnTo>
                  <a:pt x="375" y="48"/>
                </a:lnTo>
                <a:lnTo>
                  <a:pt x="371" y="53"/>
                </a:lnTo>
                <a:lnTo>
                  <a:pt x="365" y="57"/>
                </a:lnTo>
                <a:lnTo>
                  <a:pt x="362" y="62"/>
                </a:lnTo>
                <a:lnTo>
                  <a:pt x="351" y="63"/>
                </a:lnTo>
                <a:lnTo>
                  <a:pt x="347" y="64"/>
                </a:lnTo>
                <a:lnTo>
                  <a:pt x="340" y="69"/>
                </a:lnTo>
                <a:lnTo>
                  <a:pt x="337" y="74"/>
                </a:lnTo>
                <a:lnTo>
                  <a:pt x="333" y="77"/>
                </a:lnTo>
                <a:lnTo>
                  <a:pt x="328" y="81"/>
                </a:lnTo>
                <a:lnTo>
                  <a:pt x="328" y="82"/>
                </a:lnTo>
                <a:lnTo>
                  <a:pt x="328" y="86"/>
                </a:lnTo>
                <a:lnTo>
                  <a:pt x="328" y="93"/>
                </a:lnTo>
                <a:lnTo>
                  <a:pt x="322" y="98"/>
                </a:lnTo>
                <a:lnTo>
                  <a:pt x="320" y="104"/>
                </a:lnTo>
                <a:lnTo>
                  <a:pt x="318" y="111"/>
                </a:lnTo>
                <a:lnTo>
                  <a:pt x="318" y="112"/>
                </a:lnTo>
                <a:lnTo>
                  <a:pt x="317" y="113"/>
                </a:lnTo>
                <a:lnTo>
                  <a:pt x="310" y="120"/>
                </a:lnTo>
                <a:lnTo>
                  <a:pt x="312" y="121"/>
                </a:lnTo>
                <a:lnTo>
                  <a:pt x="309" y="127"/>
                </a:lnTo>
                <a:lnTo>
                  <a:pt x="305" y="134"/>
                </a:lnTo>
                <a:lnTo>
                  <a:pt x="302" y="141"/>
                </a:lnTo>
                <a:lnTo>
                  <a:pt x="302" y="146"/>
                </a:lnTo>
                <a:lnTo>
                  <a:pt x="300" y="149"/>
                </a:lnTo>
                <a:lnTo>
                  <a:pt x="294" y="151"/>
                </a:lnTo>
                <a:lnTo>
                  <a:pt x="293" y="151"/>
                </a:lnTo>
                <a:lnTo>
                  <a:pt x="293" y="153"/>
                </a:lnTo>
                <a:lnTo>
                  <a:pt x="290" y="160"/>
                </a:lnTo>
                <a:lnTo>
                  <a:pt x="290" y="167"/>
                </a:lnTo>
                <a:lnTo>
                  <a:pt x="286" y="169"/>
                </a:lnTo>
                <a:lnTo>
                  <a:pt x="283" y="177"/>
                </a:lnTo>
                <a:lnTo>
                  <a:pt x="277" y="178"/>
                </a:lnTo>
                <a:lnTo>
                  <a:pt x="271" y="178"/>
                </a:lnTo>
                <a:lnTo>
                  <a:pt x="265" y="178"/>
                </a:lnTo>
                <a:lnTo>
                  <a:pt x="262" y="185"/>
                </a:lnTo>
                <a:lnTo>
                  <a:pt x="261" y="186"/>
                </a:lnTo>
                <a:lnTo>
                  <a:pt x="259" y="187"/>
                </a:lnTo>
                <a:lnTo>
                  <a:pt x="253" y="187"/>
                </a:lnTo>
                <a:lnTo>
                  <a:pt x="248" y="185"/>
                </a:lnTo>
                <a:lnTo>
                  <a:pt x="248" y="187"/>
                </a:lnTo>
                <a:lnTo>
                  <a:pt x="242" y="186"/>
                </a:lnTo>
                <a:lnTo>
                  <a:pt x="235" y="190"/>
                </a:lnTo>
                <a:lnTo>
                  <a:pt x="230" y="187"/>
                </a:lnTo>
                <a:lnTo>
                  <a:pt x="223" y="187"/>
                </a:lnTo>
                <a:lnTo>
                  <a:pt x="220" y="186"/>
                </a:lnTo>
                <a:lnTo>
                  <a:pt x="218" y="186"/>
                </a:lnTo>
                <a:lnTo>
                  <a:pt x="215" y="186"/>
                </a:lnTo>
                <a:lnTo>
                  <a:pt x="209" y="189"/>
                </a:lnTo>
                <a:lnTo>
                  <a:pt x="204" y="185"/>
                </a:lnTo>
                <a:lnTo>
                  <a:pt x="200" y="186"/>
                </a:lnTo>
                <a:lnTo>
                  <a:pt x="195" y="185"/>
                </a:lnTo>
                <a:lnTo>
                  <a:pt x="191" y="193"/>
                </a:lnTo>
                <a:lnTo>
                  <a:pt x="185" y="195"/>
                </a:lnTo>
                <a:lnTo>
                  <a:pt x="181" y="200"/>
                </a:lnTo>
                <a:lnTo>
                  <a:pt x="175" y="200"/>
                </a:lnTo>
                <a:lnTo>
                  <a:pt x="169" y="199"/>
                </a:lnTo>
                <a:lnTo>
                  <a:pt x="166" y="201"/>
                </a:lnTo>
                <a:lnTo>
                  <a:pt x="160" y="203"/>
                </a:lnTo>
                <a:lnTo>
                  <a:pt x="159" y="203"/>
                </a:lnTo>
                <a:lnTo>
                  <a:pt x="155" y="206"/>
                </a:lnTo>
                <a:lnTo>
                  <a:pt x="149" y="205"/>
                </a:lnTo>
                <a:lnTo>
                  <a:pt x="147" y="205"/>
                </a:lnTo>
                <a:lnTo>
                  <a:pt x="143" y="211"/>
                </a:lnTo>
                <a:lnTo>
                  <a:pt x="141" y="215"/>
                </a:lnTo>
                <a:lnTo>
                  <a:pt x="134" y="217"/>
                </a:lnTo>
                <a:lnTo>
                  <a:pt x="128" y="218"/>
                </a:lnTo>
                <a:lnTo>
                  <a:pt x="127" y="218"/>
                </a:lnTo>
                <a:lnTo>
                  <a:pt x="125" y="217"/>
                </a:lnTo>
                <a:lnTo>
                  <a:pt x="121" y="216"/>
                </a:lnTo>
                <a:lnTo>
                  <a:pt x="110" y="216"/>
                </a:lnTo>
                <a:lnTo>
                  <a:pt x="103" y="215"/>
                </a:lnTo>
                <a:lnTo>
                  <a:pt x="97" y="213"/>
                </a:lnTo>
                <a:lnTo>
                  <a:pt x="90" y="211"/>
                </a:lnTo>
                <a:lnTo>
                  <a:pt x="89" y="210"/>
                </a:lnTo>
                <a:lnTo>
                  <a:pt x="85" y="203"/>
                </a:lnTo>
                <a:lnTo>
                  <a:pt x="79" y="203"/>
                </a:lnTo>
                <a:lnTo>
                  <a:pt x="76" y="202"/>
                </a:lnTo>
                <a:lnTo>
                  <a:pt x="74" y="203"/>
                </a:lnTo>
                <a:lnTo>
                  <a:pt x="73" y="202"/>
                </a:lnTo>
                <a:lnTo>
                  <a:pt x="72" y="203"/>
                </a:lnTo>
                <a:lnTo>
                  <a:pt x="69" y="200"/>
                </a:lnTo>
                <a:lnTo>
                  <a:pt x="69" y="199"/>
                </a:lnTo>
                <a:lnTo>
                  <a:pt x="67" y="198"/>
                </a:lnTo>
                <a:lnTo>
                  <a:pt x="66" y="194"/>
                </a:lnTo>
                <a:lnTo>
                  <a:pt x="64" y="192"/>
                </a:lnTo>
                <a:lnTo>
                  <a:pt x="64" y="191"/>
                </a:lnTo>
                <a:lnTo>
                  <a:pt x="62" y="190"/>
                </a:lnTo>
                <a:lnTo>
                  <a:pt x="59" y="185"/>
                </a:lnTo>
                <a:lnTo>
                  <a:pt x="53" y="182"/>
                </a:lnTo>
                <a:lnTo>
                  <a:pt x="49" y="181"/>
                </a:lnTo>
                <a:lnTo>
                  <a:pt x="44" y="176"/>
                </a:lnTo>
                <a:lnTo>
                  <a:pt x="44" y="175"/>
                </a:lnTo>
                <a:lnTo>
                  <a:pt x="42" y="171"/>
                </a:lnTo>
                <a:lnTo>
                  <a:pt x="40" y="169"/>
                </a:lnTo>
                <a:lnTo>
                  <a:pt x="34" y="167"/>
                </a:lnTo>
                <a:lnTo>
                  <a:pt x="29" y="162"/>
                </a:lnTo>
                <a:lnTo>
                  <a:pt x="23" y="155"/>
                </a:lnTo>
                <a:lnTo>
                  <a:pt x="17" y="150"/>
                </a:lnTo>
                <a:lnTo>
                  <a:pt x="15" y="144"/>
                </a:lnTo>
                <a:lnTo>
                  <a:pt x="15" y="143"/>
                </a:lnTo>
                <a:lnTo>
                  <a:pt x="13" y="137"/>
                </a:lnTo>
                <a:lnTo>
                  <a:pt x="7" y="131"/>
                </a:lnTo>
                <a:lnTo>
                  <a:pt x="0" y="133"/>
                </a:lnTo>
                <a:lnTo>
                  <a:pt x="0" y="13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0" name="Freeform 1766"/>
          <p:cNvSpPr>
            <a:spLocks/>
          </p:cNvSpPr>
          <p:nvPr/>
        </p:nvSpPr>
        <p:spPr bwMode="auto">
          <a:xfrm>
            <a:off x="5149850" y="5710238"/>
            <a:ext cx="39688" cy="60325"/>
          </a:xfrm>
          <a:custGeom>
            <a:avLst/>
            <a:gdLst>
              <a:gd name="T0" fmla="*/ 0 w 82"/>
              <a:gd name="T1" fmla="*/ 0 h 125"/>
              <a:gd name="T2" fmla="*/ 0 w 82"/>
              <a:gd name="T3" fmla="*/ 0 h 125"/>
              <a:gd name="T4" fmla="*/ 0 w 82"/>
              <a:gd name="T5" fmla="*/ 0 h 125"/>
              <a:gd name="T6" fmla="*/ 0 w 82"/>
              <a:gd name="T7" fmla="*/ 0 h 125"/>
              <a:gd name="T8" fmla="*/ 0 w 82"/>
              <a:gd name="T9" fmla="*/ 0 h 125"/>
              <a:gd name="T10" fmla="*/ 0 w 82"/>
              <a:gd name="T11" fmla="*/ 0 h 125"/>
              <a:gd name="T12" fmla="*/ 0 w 82"/>
              <a:gd name="T13" fmla="*/ 0 h 125"/>
              <a:gd name="T14" fmla="*/ 0 w 82"/>
              <a:gd name="T15" fmla="*/ 0 h 125"/>
              <a:gd name="T16" fmla="*/ 0 w 82"/>
              <a:gd name="T17" fmla="*/ 0 h 125"/>
              <a:gd name="T18" fmla="*/ 0 w 82"/>
              <a:gd name="T19" fmla="*/ 0 h 125"/>
              <a:gd name="T20" fmla="*/ 0 w 82"/>
              <a:gd name="T21" fmla="*/ 0 h 125"/>
              <a:gd name="T22" fmla="*/ 0 w 82"/>
              <a:gd name="T23" fmla="*/ 0 h 125"/>
              <a:gd name="T24" fmla="*/ 0 w 82"/>
              <a:gd name="T25" fmla="*/ 0 h 125"/>
              <a:gd name="T26" fmla="*/ 0 w 82"/>
              <a:gd name="T27" fmla="*/ 0 h 125"/>
              <a:gd name="T28" fmla="*/ 0 w 82"/>
              <a:gd name="T29" fmla="*/ 0 h 125"/>
              <a:gd name="T30" fmla="*/ 0 w 82"/>
              <a:gd name="T31" fmla="*/ 0 h 125"/>
              <a:gd name="T32" fmla="*/ 0 w 82"/>
              <a:gd name="T33" fmla="*/ 0 h 125"/>
              <a:gd name="T34" fmla="*/ 0 w 82"/>
              <a:gd name="T35" fmla="*/ 0 h 125"/>
              <a:gd name="T36" fmla="*/ 0 w 82"/>
              <a:gd name="T37" fmla="*/ 0 h 125"/>
              <a:gd name="T38" fmla="*/ 0 w 82"/>
              <a:gd name="T39" fmla="*/ 0 h 125"/>
              <a:gd name="T40" fmla="*/ 0 w 82"/>
              <a:gd name="T41" fmla="*/ 0 h 125"/>
              <a:gd name="T42" fmla="*/ 0 w 82"/>
              <a:gd name="T43" fmla="*/ 0 h 125"/>
              <a:gd name="T44" fmla="*/ 0 w 82"/>
              <a:gd name="T45" fmla="*/ 0 h 125"/>
              <a:gd name="T46" fmla="*/ 0 w 82"/>
              <a:gd name="T47" fmla="*/ 0 h 125"/>
              <a:gd name="T48" fmla="*/ 0 w 82"/>
              <a:gd name="T49" fmla="*/ 0 h 125"/>
              <a:gd name="T50" fmla="*/ 0 w 82"/>
              <a:gd name="T51" fmla="*/ 0 h 125"/>
              <a:gd name="T52" fmla="*/ 0 w 82"/>
              <a:gd name="T53" fmla="*/ 0 h 125"/>
              <a:gd name="T54" fmla="*/ 0 w 82"/>
              <a:gd name="T55" fmla="*/ 0 h 125"/>
              <a:gd name="T56" fmla="*/ 0 w 82"/>
              <a:gd name="T57" fmla="*/ 0 h 125"/>
              <a:gd name="T58" fmla="*/ 0 w 82"/>
              <a:gd name="T59" fmla="*/ 0 h 125"/>
              <a:gd name="T60" fmla="*/ 0 w 82"/>
              <a:gd name="T61" fmla="*/ 0 h 125"/>
              <a:gd name="T62" fmla="*/ 0 w 82"/>
              <a:gd name="T63" fmla="*/ 0 h 125"/>
              <a:gd name="T64" fmla="*/ 0 w 82"/>
              <a:gd name="T65" fmla="*/ 0 h 125"/>
              <a:gd name="T66" fmla="*/ 0 w 82"/>
              <a:gd name="T67" fmla="*/ 0 h 125"/>
              <a:gd name="T68" fmla="*/ 0 w 82"/>
              <a:gd name="T69" fmla="*/ 0 h 125"/>
              <a:gd name="T70" fmla="*/ 0 w 82"/>
              <a:gd name="T71" fmla="*/ 0 h 125"/>
              <a:gd name="T72" fmla="*/ 0 w 82"/>
              <a:gd name="T73" fmla="*/ 0 h 125"/>
              <a:gd name="T74" fmla="*/ 0 w 82"/>
              <a:gd name="T75" fmla="*/ 0 h 125"/>
              <a:gd name="T76" fmla="*/ 0 w 82"/>
              <a:gd name="T77" fmla="*/ 0 h 125"/>
              <a:gd name="T78" fmla="*/ 0 w 82"/>
              <a:gd name="T79" fmla="*/ 0 h 125"/>
              <a:gd name="T80" fmla="*/ 0 w 82"/>
              <a:gd name="T81" fmla="*/ 0 h 125"/>
              <a:gd name="T82" fmla="*/ 0 w 82"/>
              <a:gd name="T83" fmla="*/ 0 h 125"/>
              <a:gd name="T84" fmla="*/ 0 w 82"/>
              <a:gd name="T85" fmla="*/ 0 h 125"/>
              <a:gd name="T86" fmla="*/ 0 w 82"/>
              <a:gd name="T87" fmla="*/ 0 h 125"/>
              <a:gd name="T88" fmla="*/ 0 w 82"/>
              <a:gd name="T89" fmla="*/ 0 h 125"/>
              <a:gd name="T90" fmla="*/ 0 w 82"/>
              <a:gd name="T91" fmla="*/ 0 h 125"/>
              <a:gd name="T92" fmla="*/ 0 w 82"/>
              <a:gd name="T93" fmla="*/ 0 h 125"/>
              <a:gd name="T94" fmla="*/ 0 w 82"/>
              <a:gd name="T95" fmla="*/ 0 h 125"/>
              <a:gd name="T96" fmla="*/ 0 w 82"/>
              <a:gd name="T97" fmla="*/ 0 h 125"/>
              <a:gd name="T98" fmla="*/ 0 w 82"/>
              <a:gd name="T99" fmla="*/ 0 h 125"/>
              <a:gd name="T100" fmla="*/ 0 w 82"/>
              <a:gd name="T101" fmla="*/ 0 h 125"/>
              <a:gd name="T102" fmla="*/ 0 w 82"/>
              <a:gd name="T103" fmla="*/ 0 h 125"/>
              <a:gd name="T104" fmla="*/ 0 w 82"/>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125"/>
              <a:gd name="T161" fmla="*/ 82 w 82"/>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125">
                <a:moveTo>
                  <a:pt x="0" y="81"/>
                </a:moveTo>
                <a:lnTo>
                  <a:pt x="0" y="64"/>
                </a:lnTo>
                <a:lnTo>
                  <a:pt x="0" y="59"/>
                </a:lnTo>
                <a:lnTo>
                  <a:pt x="2" y="53"/>
                </a:lnTo>
                <a:lnTo>
                  <a:pt x="7" y="45"/>
                </a:lnTo>
                <a:lnTo>
                  <a:pt x="13" y="38"/>
                </a:lnTo>
                <a:lnTo>
                  <a:pt x="16" y="32"/>
                </a:lnTo>
                <a:lnTo>
                  <a:pt x="20" y="25"/>
                </a:lnTo>
                <a:lnTo>
                  <a:pt x="21" y="20"/>
                </a:lnTo>
                <a:lnTo>
                  <a:pt x="22" y="17"/>
                </a:lnTo>
                <a:lnTo>
                  <a:pt x="22" y="16"/>
                </a:lnTo>
                <a:lnTo>
                  <a:pt x="28" y="10"/>
                </a:lnTo>
                <a:lnTo>
                  <a:pt x="34" y="3"/>
                </a:lnTo>
                <a:lnTo>
                  <a:pt x="41" y="0"/>
                </a:lnTo>
                <a:lnTo>
                  <a:pt x="43" y="2"/>
                </a:lnTo>
                <a:lnTo>
                  <a:pt x="47" y="5"/>
                </a:lnTo>
                <a:lnTo>
                  <a:pt x="54" y="11"/>
                </a:lnTo>
                <a:lnTo>
                  <a:pt x="60" y="16"/>
                </a:lnTo>
                <a:lnTo>
                  <a:pt x="61" y="17"/>
                </a:lnTo>
                <a:lnTo>
                  <a:pt x="66" y="20"/>
                </a:lnTo>
                <a:lnTo>
                  <a:pt x="74" y="19"/>
                </a:lnTo>
                <a:lnTo>
                  <a:pt x="77" y="21"/>
                </a:lnTo>
                <a:lnTo>
                  <a:pt x="81" y="23"/>
                </a:lnTo>
                <a:lnTo>
                  <a:pt x="81" y="29"/>
                </a:lnTo>
                <a:lnTo>
                  <a:pt x="81" y="36"/>
                </a:lnTo>
                <a:lnTo>
                  <a:pt x="80" y="37"/>
                </a:lnTo>
                <a:lnTo>
                  <a:pt x="78" y="44"/>
                </a:lnTo>
                <a:lnTo>
                  <a:pt x="79" y="52"/>
                </a:lnTo>
                <a:lnTo>
                  <a:pt x="81" y="59"/>
                </a:lnTo>
                <a:lnTo>
                  <a:pt x="82" y="66"/>
                </a:lnTo>
                <a:lnTo>
                  <a:pt x="81" y="74"/>
                </a:lnTo>
                <a:lnTo>
                  <a:pt x="81" y="82"/>
                </a:lnTo>
                <a:lnTo>
                  <a:pt x="81" y="89"/>
                </a:lnTo>
                <a:lnTo>
                  <a:pt x="80" y="88"/>
                </a:lnTo>
                <a:lnTo>
                  <a:pt x="74" y="85"/>
                </a:lnTo>
                <a:lnTo>
                  <a:pt x="73" y="89"/>
                </a:lnTo>
                <a:lnTo>
                  <a:pt x="73" y="97"/>
                </a:lnTo>
                <a:lnTo>
                  <a:pt x="71" y="102"/>
                </a:lnTo>
                <a:lnTo>
                  <a:pt x="69" y="109"/>
                </a:lnTo>
                <a:lnTo>
                  <a:pt x="69" y="116"/>
                </a:lnTo>
                <a:lnTo>
                  <a:pt x="69" y="124"/>
                </a:lnTo>
                <a:lnTo>
                  <a:pt x="65" y="125"/>
                </a:lnTo>
                <a:lnTo>
                  <a:pt x="45" y="125"/>
                </a:lnTo>
                <a:lnTo>
                  <a:pt x="37" y="124"/>
                </a:lnTo>
                <a:lnTo>
                  <a:pt x="31" y="122"/>
                </a:lnTo>
                <a:lnTo>
                  <a:pt x="26" y="120"/>
                </a:lnTo>
                <a:lnTo>
                  <a:pt x="20" y="116"/>
                </a:lnTo>
                <a:lnTo>
                  <a:pt x="16" y="109"/>
                </a:lnTo>
                <a:lnTo>
                  <a:pt x="9" y="102"/>
                </a:lnTo>
                <a:lnTo>
                  <a:pt x="9" y="97"/>
                </a:lnTo>
                <a:lnTo>
                  <a:pt x="7" y="89"/>
                </a:lnTo>
                <a:lnTo>
                  <a:pt x="6" y="85"/>
                </a:lnTo>
                <a:lnTo>
                  <a:pt x="0" y="8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1" name="Freeform 1767"/>
          <p:cNvSpPr>
            <a:spLocks/>
          </p:cNvSpPr>
          <p:nvPr/>
        </p:nvSpPr>
        <p:spPr bwMode="auto">
          <a:xfrm>
            <a:off x="5221288" y="5103813"/>
            <a:ext cx="93662" cy="287337"/>
          </a:xfrm>
          <a:custGeom>
            <a:avLst/>
            <a:gdLst>
              <a:gd name="T0" fmla="*/ 0 w 199"/>
              <a:gd name="T1" fmla="*/ 0 h 611"/>
              <a:gd name="T2" fmla="*/ 0 w 199"/>
              <a:gd name="T3" fmla="*/ 0 h 611"/>
              <a:gd name="T4" fmla="*/ 0 w 199"/>
              <a:gd name="T5" fmla="*/ 0 h 611"/>
              <a:gd name="T6" fmla="*/ 0 w 199"/>
              <a:gd name="T7" fmla="*/ 0 h 611"/>
              <a:gd name="T8" fmla="*/ 0 w 199"/>
              <a:gd name="T9" fmla="*/ 0 h 611"/>
              <a:gd name="T10" fmla="*/ 0 w 199"/>
              <a:gd name="T11" fmla="*/ 0 h 611"/>
              <a:gd name="T12" fmla="*/ 0 w 199"/>
              <a:gd name="T13" fmla="*/ 0 h 611"/>
              <a:gd name="T14" fmla="*/ 0 w 199"/>
              <a:gd name="T15" fmla="*/ 0 h 611"/>
              <a:gd name="T16" fmla="*/ 0 w 199"/>
              <a:gd name="T17" fmla="*/ 0 h 611"/>
              <a:gd name="T18" fmla="*/ 0 w 199"/>
              <a:gd name="T19" fmla="*/ 0 h 611"/>
              <a:gd name="T20" fmla="*/ 0 w 199"/>
              <a:gd name="T21" fmla="*/ 0 h 611"/>
              <a:gd name="T22" fmla="*/ 0 w 199"/>
              <a:gd name="T23" fmla="*/ 0 h 611"/>
              <a:gd name="T24" fmla="*/ 0 w 199"/>
              <a:gd name="T25" fmla="*/ 0 h 611"/>
              <a:gd name="T26" fmla="*/ 0 w 199"/>
              <a:gd name="T27" fmla="*/ 0 h 611"/>
              <a:gd name="T28" fmla="*/ 0 w 199"/>
              <a:gd name="T29" fmla="*/ 0 h 611"/>
              <a:gd name="T30" fmla="*/ 0 w 199"/>
              <a:gd name="T31" fmla="*/ 0 h 611"/>
              <a:gd name="T32" fmla="*/ 0 w 199"/>
              <a:gd name="T33" fmla="*/ 0 h 611"/>
              <a:gd name="T34" fmla="*/ 0 w 199"/>
              <a:gd name="T35" fmla="*/ 0 h 611"/>
              <a:gd name="T36" fmla="*/ 0 w 199"/>
              <a:gd name="T37" fmla="*/ 0 h 611"/>
              <a:gd name="T38" fmla="*/ 0 w 199"/>
              <a:gd name="T39" fmla="*/ 0 h 611"/>
              <a:gd name="T40" fmla="*/ 0 w 199"/>
              <a:gd name="T41" fmla="*/ 0 h 611"/>
              <a:gd name="T42" fmla="*/ 0 w 199"/>
              <a:gd name="T43" fmla="*/ 0 h 611"/>
              <a:gd name="T44" fmla="*/ 0 w 199"/>
              <a:gd name="T45" fmla="*/ 0 h 611"/>
              <a:gd name="T46" fmla="*/ 0 w 199"/>
              <a:gd name="T47" fmla="*/ 0 h 611"/>
              <a:gd name="T48" fmla="*/ 0 w 199"/>
              <a:gd name="T49" fmla="*/ 0 h 611"/>
              <a:gd name="T50" fmla="*/ 0 w 199"/>
              <a:gd name="T51" fmla="*/ 0 h 611"/>
              <a:gd name="T52" fmla="*/ 0 w 199"/>
              <a:gd name="T53" fmla="*/ 0 h 611"/>
              <a:gd name="T54" fmla="*/ 0 w 199"/>
              <a:gd name="T55" fmla="*/ 0 h 611"/>
              <a:gd name="T56" fmla="*/ 0 w 199"/>
              <a:gd name="T57" fmla="*/ 0 h 611"/>
              <a:gd name="T58" fmla="*/ 0 w 199"/>
              <a:gd name="T59" fmla="*/ 0 h 611"/>
              <a:gd name="T60" fmla="*/ 0 w 199"/>
              <a:gd name="T61" fmla="*/ 0 h 611"/>
              <a:gd name="T62" fmla="*/ 0 w 199"/>
              <a:gd name="T63" fmla="*/ 0 h 611"/>
              <a:gd name="T64" fmla="*/ 0 w 199"/>
              <a:gd name="T65" fmla="*/ 0 h 611"/>
              <a:gd name="T66" fmla="*/ 0 w 199"/>
              <a:gd name="T67" fmla="*/ 0 h 611"/>
              <a:gd name="T68" fmla="*/ 0 w 199"/>
              <a:gd name="T69" fmla="*/ 0 h 611"/>
              <a:gd name="T70" fmla="*/ 0 w 199"/>
              <a:gd name="T71" fmla="*/ 0 h 611"/>
              <a:gd name="T72" fmla="*/ 0 w 199"/>
              <a:gd name="T73" fmla="*/ 0 h 611"/>
              <a:gd name="T74" fmla="*/ 0 w 199"/>
              <a:gd name="T75" fmla="*/ 0 h 611"/>
              <a:gd name="T76" fmla="*/ 0 w 199"/>
              <a:gd name="T77" fmla="*/ 0 h 611"/>
              <a:gd name="T78" fmla="*/ 0 w 199"/>
              <a:gd name="T79" fmla="*/ 0 h 611"/>
              <a:gd name="T80" fmla="*/ 0 w 199"/>
              <a:gd name="T81" fmla="*/ 0 h 611"/>
              <a:gd name="T82" fmla="*/ 0 w 199"/>
              <a:gd name="T83" fmla="*/ 0 h 611"/>
              <a:gd name="T84" fmla="*/ 0 w 199"/>
              <a:gd name="T85" fmla="*/ 0 h 611"/>
              <a:gd name="T86" fmla="*/ 0 w 199"/>
              <a:gd name="T87" fmla="*/ 0 h 611"/>
              <a:gd name="T88" fmla="*/ 0 w 199"/>
              <a:gd name="T89" fmla="*/ 0 h 611"/>
              <a:gd name="T90" fmla="*/ 0 w 199"/>
              <a:gd name="T91" fmla="*/ 0 h 611"/>
              <a:gd name="T92" fmla="*/ 0 w 199"/>
              <a:gd name="T93" fmla="*/ 0 h 611"/>
              <a:gd name="T94" fmla="*/ 0 w 199"/>
              <a:gd name="T95" fmla="*/ 0 h 611"/>
              <a:gd name="T96" fmla="*/ 0 w 199"/>
              <a:gd name="T97" fmla="*/ 0 h 611"/>
              <a:gd name="T98" fmla="*/ 0 w 199"/>
              <a:gd name="T99" fmla="*/ 0 h 611"/>
              <a:gd name="T100" fmla="*/ 0 w 199"/>
              <a:gd name="T101" fmla="*/ 0 h 611"/>
              <a:gd name="T102" fmla="*/ 0 w 199"/>
              <a:gd name="T103" fmla="*/ 0 h 611"/>
              <a:gd name="T104" fmla="*/ 0 w 199"/>
              <a:gd name="T105" fmla="*/ 0 h 611"/>
              <a:gd name="T106" fmla="*/ 0 w 199"/>
              <a:gd name="T107" fmla="*/ 0 h 611"/>
              <a:gd name="T108" fmla="*/ 0 w 199"/>
              <a:gd name="T109" fmla="*/ 0 h 611"/>
              <a:gd name="T110" fmla="*/ 0 w 199"/>
              <a:gd name="T111" fmla="*/ 0 h 611"/>
              <a:gd name="T112" fmla="*/ 0 w 199"/>
              <a:gd name="T113" fmla="*/ 0 h 611"/>
              <a:gd name="T114" fmla="*/ 0 w 199"/>
              <a:gd name="T115" fmla="*/ 0 h 611"/>
              <a:gd name="T116" fmla="*/ 0 w 199"/>
              <a:gd name="T117" fmla="*/ 0 h 61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9"/>
              <a:gd name="T178" fmla="*/ 0 h 611"/>
              <a:gd name="T179" fmla="*/ 199 w 199"/>
              <a:gd name="T180" fmla="*/ 611 h 61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9" h="611">
                <a:moveTo>
                  <a:pt x="6" y="341"/>
                </a:moveTo>
                <a:lnTo>
                  <a:pt x="6" y="335"/>
                </a:lnTo>
                <a:lnTo>
                  <a:pt x="0" y="333"/>
                </a:lnTo>
                <a:lnTo>
                  <a:pt x="6" y="326"/>
                </a:lnTo>
                <a:lnTo>
                  <a:pt x="10" y="319"/>
                </a:lnTo>
                <a:lnTo>
                  <a:pt x="15" y="313"/>
                </a:lnTo>
                <a:lnTo>
                  <a:pt x="17" y="305"/>
                </a:lnTo>
                <a:lnTo>
                  <a:pt x="22" y="298"/>
                </a:lnTo>
                <a:lnTo>
                  <a:pt x="20" y="291"/>
                </a:lnTo>
                <a:lnTo>
                  <a:pt x="21" y="284"/>
                </a:lnTo>
                <a:lnTo>
                  <a:pt x="23" y="278"/>
                </a:lnTo>
                <a:lnTo>
                  <a:pt x="19" y="270"/>
                </a:lnTo>
                <a:lnTo>
                  <a:pt x="19" y="264"/>
                </a:lnTo>
                <a:lnTo>
                  <a:pt x="23" y="257"/>
                </a:lnTo>
                <a:lnTo>
                  <a:pt x="28" y="252"/>
                </a:lnTo>
                <a:lnTo>
                  <a:pt x="34" y="251"/>
                </a:lnTo>
                <a:lnTo>
                  <a:pt x="40" y="245"/>
                </a:lnTo>
                <a:lnTo>
                  <a:pt x="48" y="243"/>
                </a:lnTo>
                <a:lnTo>
                  <a:pt x="53" y="236"/>
                </a:lnTo>
                <a:lnTo>
                  <a:pt x="55" y="235"/>
                </a:lnTo>
                <a:lnTo>
                  <a:pt x="48" y="232"/>
                </a:lnTo>
                <a:lnTo>
                  <a:pt x="43" y="224"/>
                </a:lnTo>
                <a:lnTo>
                  <a:pt x="40" y="219"/>
                </a:lnTo>
                <a:lnTo>
                  <a:pt x="39" y="213"/>
                </a:lnTo>
                <a:lnTo>
                  <a:pt x="40" y="206"/>
                </a:lnTo>
                <a:lnTo>
                  <a:pt x="43" y="198"/>
                </a:lnTo>
                <a:lnTo>
                  <a:pt x="43" y="193"/>
                </a:lnTo>
                <a:lnTo>
                  <a:pt x="44" y="185"/>
                </a:lnTo>
                <a:lnTo>
                  <a:pt x="43" y="178"/>
                </a:lnTo>
                <a:lnTo>
                  <a:pt x="41" y="171"/>
                </a:lnTo>
                <a:lnTo>
                  <a:pt x="39" y="164"/>
                </a:lnTo>
                <a:lnTo>
                  <a:pt x="41" y="157"/>
                </a:lnTo>
                <a:lnTo>
                  <a:pt x="44" y="151"/>
                </a:lnTo>
                <a:lnTo>
                  <a:pt x="48" y="144"/>
                </a:lnTo>
                <a:lnTo>
                  <a:pt x="48" y="137"/>
                </a:lnTo>
                <a:lnTo>
                  <a:pt x="45" y="129"/>
                </a:lnTo>
                <a:lnTo>
                  <a:pt x="43" y="122"/>
                </a:lnTo>
                <a:lnTo>
                  <a:pt x="39" y="115"/>
                </a:lnTo>
                <a:lnTo>
                  <a:pt x="46" y="111"/>
                </a:lnTo>
                <a:lnTo>
                  <a:pt x="53" y="111"/>
                </a:lnTo>
                <a:lnTo>
                  <a:pt x="58" y="103"/>
                </a:lnTo>
                <a:lnTo>
                  <a:pt x="63" y="97"/>
                </a:lnTo>
                <a:lnTo>
                  <a:pt x="68" y="91"/>
                </a:lnTo>
                <a:lnTo>
                  <a:pt x="64" y="84"/>
                </a:lnTo>
                <a:lnTo>
                  <a:pt x="60" y="76"/>
                </a:lnTo>
                <a:lnTo>
                  <a:pt x="59" y="71"/>
                </a:lnTo>
                <a:lnTo>
                  <a:pt x="59" y="64"/>
                </a:lnTo>
                <a:lnTo>
                  <a:pt x="53" y="58"/>
                </a:lnTo>
                <a:lnTo>
                  <a:pt x="47" y="54"/>
                </a:lnTo>
                <a:lnTo>
                  <a:pt x="46" y="47"/>
                </a:lnTo>
                <a:lnTo>
                  <a:pt x="50" y="40"/>
                </a:lnTo>
                <a:lnTo>
                  <a:pt x="48" y="33"/>
                </a:lnTo>
                <a:lnTo>
                  <a:pt x="41" y="26"/>
                </a:lnTo>
                <a:lnTo>
                  <a:pt x="39" y="20"/>
                </a:lnTo>
                <a:lnTo>
                  <a:pt x="34" y="15"/>
                </a:lnTo>
                <a:lnTo>
                  <a:pt x="28" y="16"/>
                </a:lnTo>
                <a:lnTo>
                  <a:pt x="25" y="16"/>
                </a:lnTo>
                <a:lnTo>
                  <a:pt x="26" y="15"/>
                </a:lnTo>
                <a:lnTo>
                  <a:pt x="25" y="11"/>
                </a:lnTo>
                <a:lnTo>
                  <a:pt x="22" y="6"/>
                </a:lnTo>
                <a:lnTo>
                  <a:pt x="22" y="0"/>
                </a:lnTo>
                <a:lnTo>
                  <a:pt x="27" y="1"/>
                </a:lnTo>
                <a:lnTo>
                  <a:pt x="33" y="6"/>
                </a:lnTo>
                <a:lnTo>
                  <a:pt x="39" y="7"/>
                </a:lnTo>
                <a:lnTo>
                  <a:pt x="46" y="6"/>
                </a:lnTo>
                <a:lnTo>
                  <a:pt x="51" y="12"/>
                </a:lnTo>
                <a:lnTo>
                  <a:pt x="57" y="17"/>
                </a:lnTo>
                <a:lnTo>
                  <a:pt x="63" y="15"/>
                </a:lnTo>
                <a:lnTo>
                  <a:pt x="69" y="16"/>
                </a:lnTo>
                <a:lnTo>
                  <a:pt x="73" y="14"/>
                </a:lnTo>
                <a:lnTo>
                  <a:pt x="79" y="19"/>
                </a:lnTo>
                <a:lnTo>
                  <a:pt x="83" y="24"/>
                </a:lnTo>
                <a:lnTo>
                  <a:pt x="84" y="23"/>
                </a:lnTo>
                <a:lnTo>
                  <a:pt x="86" y="16"/>
                </a:lnTo>
                <a:lnTo>
                  <a:pt x="85" y="11"/>
                </a:lnTo>
                <a:lnTo>
                  <a:pt x="91" y="6"/>
                </a:lnTo>
                <a:lnTo>
                  <a:pt x="97" y="12"/>
                </a:lnTo>
                <a:lnTo>
                  <a:pt x="109" y="26"/>
                </a:lnTo>
                <a:lnTo>
                  <a:pt x="112" y="33"/>
                </a:lnTo>
                <a:lnTo>
                  <a:pt x="117" y="40"/>
                </a:lnTo>
                <a:lnTo>
                  <a:pt x="120" y="47"/>
                </a:lnTo>
                <a:lnTo>
                  <a:pt x="121" y="49"/>
                </a:lnTo>
                <a:lnTo>
                  <a:pt x="121" y="56"/>
                </a:lnTo>
                <a:lnTo>
                  <a:pt x="122" y="63"/>
                </a:lnTo>
                <a:lnTo>
                  <a:pt x="124" y="68"/>
                </a:lnTo>
                <a:lnTo>
                  <a:pt x="123" y="75"/>
                </a:lnTo>
                <a:lnTo>
                  <a:pt x="123" y="82"/>
                </a:lnTo>
                <a:lnTo>
                  <a:pt x="124" y="89"/>
                </a:lnTo>
                <a:lnTo>
                  <a:pt x="124" y="91"/>
                </a:lnTo>
                <a:lnTo>
                  <a:pt x="128" y="98"/>
                </a:lnTo>
                <a:lnTo>
                  <a:pt x="128" y="105"/>
                </a:lnTo>
                <a:lnTo>
                  <a:pt x="128" y="111"/>
                </a:lnTo>
                <a:lnTo>
                  <a:pt x="127" y="117"/>
                </a:lnTo>
                <a:lnTo>
                  <a:pt x="124" y="124"/>
                </a:lnTo>
                <a:lnTo>
                  <a:pt x="125" y="131"/>
                </a:lnTo>
                <a:lnTo>
                  <a:pt x="128" y="138"/>
                </a:lnTo>
                <a:lnTo>
                  <a:pt x="132" y="145"/>
                </a:lnTo>
                <a:lnTo>
                  <a:pt x="137" y="152"/>
                </a:lnTo>
                <a:lnTo>
                  <a:pt x="142" y="157"/>
                </a:lnTo>
                <a:lnTo>
                  <a:pt x="146" y="164"/>
                </a:lnTo>
                <a:lnTo>
                  <a:pt x="146" y="171"/>
                </a:lnTo>
                <a:lnTo>
                  <a:pt x="134" y="171"/>
                </a:lnTo>
                <a:lnTo>
                  <a:pt x="126" y="171"/>
                </a:lnTo>
                <a:lnTo>
                  <a:pt x="125" y="178"/>
                </a:lnTo>
                <a:lnTo>
                  <a:pt x="124" y="185"/>
                </a:lnTo>
                <a:lnTo>
                  <a:pt x="121" y="192"/>
                </a:lnTo>
                <a:lnTo>
                  <a:pt x="117" y="198"/>
                </a:lnTo>
                <a:lnTo>
                  <a:pt x="110" y="211"/>
                </a:lnTo>
                <a:lnTo>
                  <a:pt x="108" y="219"/>
                </a:lnTo>
                <a:lnTo>
                  <a:pt x="108" y="224"/>
                </a:lnTo>
                <a:lnTo>
                  <a:pt x="110" y="232"/>
                </a:lnTo>
                <a:lnTo>
                  <a:pt x="111" y="237"/>
                </a:lnTo>
                <a:lnTo>
                  <a:pt x="112" y="244"/>
                </a:lnTo>
                <a:lnTo>
                  <a:pt x="114" y="251"/>
                </a:lnTo>
                <a:lnTo>
                  <a:pt x="116" y="258"/>
                </a:lnTo>
                <a:lnTo>
                  <a:pt x="117" y="264"/>
                </a:lnTo>
                <a:lnTo>
                  <a:pt x="117" y="272"/>
                </a:lnTo>
                <a:lnTo>
                  <a:pt x="117" y="278"/>
                </a:lnTo>
                <a:lnTo>
                  <a:pt x="118" y="284"/>
                </a:lnTo>
                <a:lnTo>
                  <a:pt x="119" y="292"/>
                </a:lnTo>
                <a:lnTo>
                  <a:pt x="119" y="298"/>
                </a:lnTo>
                <a:lnTo>
                  <a:pt x="118" y="305"/>
                </a:lnTo>
                <a:lnTo>
                  <a:pt x="118" y="311"/>
                </a:lnTo>
                <a:lnTo>
                  <a:pt x="122" y="318"/>
                </a:lnTo>
                <a:lnTo>
                  <a:pt x="128" y="323"/>
                </a:lnTo>
                <a:lnTo>
                  <a:pt x="136" y="323"/>
                </a:lnTo>
                <a:lnTo>
                  <a:pt x="137" y="324"/>
                </a:lnTo>
                <a:lnTo>
                  <a:pt x="143" y="330"/>
                </a:lnTo>
                <a:lnTo>
                  <a:pt x="145" y="332"/>
                </a:lnTo>
                <a:lnTo>
                  <a:pt x="151" y="339"/>
                </a:lnTo>
                <a:lnTo>
                  <a:pt x="155" y="346"/>
                </a:lnTo>
                <a:lnTo>
                  <a:pt x="159" y="353"/>
                </a:lnTo>
                <a:lnTo>
                  <a:pt x="165" y="361"/>
                </a:lnTo>
                <a:lnTo>
                  <a:pt x="169" y="367"/>
                </a:lnTo>
                <a:lnTo>
                  <a:pt x="174" y="374"/>
                </a:lnTo>
                <a:lnTo>
                  <a:pt x="177" y="382"/>
                </a:lnTo>
                <a:lnTo>
                  <a:pt x="181" y="389"/>
                </a:lnTo>
                <a:lnTo>
                  <a:pt x="182" y="391"/>
                </a:lnTo>
                <a:lnTo>
                  <a:pt x="187" y="399"/>
                </a:lnTo>
                <a:lnTo>
                  <a:pt x="192" y="406"/>
                </a:lnTo>
                <a:lnTo>
                  <a:pt x="197" y="413"/>
                </a:lnTo>
                <a:lnTo>
                  <a:pt x="198" y="414"/>
                </a:lnTo>
                <a:lnTo>
                  <a:pt x="198" y="431"/>
                </a:lnTo>
                <a:lnTo>
                  <a:pt x="199" y="438"/>
                </a:lnTo>
                <a:lnTo>
                  <a:pt x="197" y="442"/>
                </a:lnTo>
                <a:lnTo>
                  <a:pt x="195" y="448"/>
                </a:lnTo>
                <a:lnTo>
                  <a:pt x="193" y="455"/>
                </a:lnTo>
                <a:lnTo>
                  <a:pt x="193" y="462"/>
                </a:lnTo>
                <a:lnTo>
                  <a:pt x="195" y="467"/>
                </a:lnTo>
                <a:lnTo>
                  <a:pt x="195" y="471"/>
                </a:lnTo>
                <a:lnTo>
                  <a:pt x="196" y="478"/>
                </a:lnTo>
                <a:lnTo>
                  <a:pt x="195" y="485"/>
                </a:lnTo>
                <a:lnTo>
                  <a:pt x="195" y="492"/>
                </a:lnTo>
                <a:lnTo>
                  <a:pt x="194" y="499"/>
                </a:lnTo>
                <a:lnTo>
                  <a:pt x="193" y="506"/>
                </a:lnTo>
                <a:lnTo>
                  <a:pt x="193" y="512"/>
                </a:lnTo>
                <a:lnTo>
                  <a:pt x="190" y="518"/>
                </a:lnTo>
                <a:lnTo>
                  <a:pt x="189" y="525"/>
                </a:lnTo>
                <a:lnTo>
                  <a:pt x="189" y="526"/>
                </a:lnTo>
                <a:lnTo>
                  <a:pt x="187" y="527"/>
                </a:lnTo>
                <a:lnTo>
                  <a:pt x="181" y="530"/>
                </a:lnTo>
                <a:lnTo>
                  <a:pt x="175" y="532"/>
                </a:lnTo>
                <a:lnTo>
                  <a:pt x="169" y="531"/>
                </a:lnTo>
                <a:lnTo>
                  <a:pt x="163" y="534"/>
                </a:lnTo>
                <a:lnTo>
                  <a:pt x="157" y="541"/>
                </a:lnTo>
                <a:lnTo>
                  <a:pt x="156" y="548"/>
                </a:lnTo>
                <a:lnTo>
                  <a:pt x="155" y="555"/>
                </a:lnTo>
                <a:lnTo>
                  <a:pt x="150" y="562"/>
                </a:lnTo>
                <a:lnTo>
                  <a:pt x="148" y="564"/>
                </a:lnTo>
                <a:lnTo>
                  <a:pt x="147" y="564"/>
                </a:lnTo>
                <a:lnTo>
                  <a:pt x="147" y="565"/>
                </a:lnTo>
                <a:lnTo>
                  <a:pt x="148" y="565"/>
                </a:lnTo>
                <a:lnTo>
                  <a:pt x="152" y="572"/>
                </a:lnTo>
                <a:lnTo>
                  <a:pt x="156" y="579"/>
                </a:lnTo>
                <a:lnTo>
                  <a:pt x="157" y="585"/>
                </a:lnTo>
                <a:lnTo>
                  <a:pt x="155" y="592"/>
                </a:lnTo>
                <a:lnTo>
                  <a:pt x="157" y="599"/>
                </a:lnTo>
                <a:lnTo>
                  <a:pt x="156" y="605"/>
                </a:lnTo>
                <a:lnTo>
                  <a:pt x="155" y="611"/>
                </a:lnTo>
                <a:lnTo>
                  <a:pt x="152" y="609"/>
                </a:lnTo>
                <a:lnTo>
                  <a:pt x="143" y="609"/>
                </a:lnTo>
                <a:lnTo>
                  <a:pt x="141" y="603"/>
                </a:lnTo>
                <a:lnTo>
                  <a:pt x="146" y="596"/>
                </a:lnTo>
                <a:lnTo>
                  <a:pt x="147" y="590"/>
                </a:lnTo>
                <a:lnTo>
                  <a:pt x="141" y="585"/>
                </a:lnTo>
                <a:lnTo>
                  <a:pt x="138" y="583"/>
                </a:lnTo>
                <a:lnTo>
                  <a:pt x="134" y="576"/>
                </a:lnTo>
                <a:lnTo>
                  <a:pt x="128" y="569"/>
                </a:lnTo>
                <a:lnTo>
                  <a:pt x="123" y="563"/>
                </a:lnTo>
                <a:lnTo>
                  <a:pt x="117" y="556"/>
                </a:lnTo>
                <a:lnTo>
                  <a:pt x="113" y="549"/>
                </a:lnTo>
                <a:lnTo>
                  <a:pt x="107" y="544"/>
                </a:lnTo>
                <a:lnTo>
                  <a:pt x="103" y="538"/>
                </a:lnTo>
                <a:lnTo>
                  <a:pt x="103" y="530"/>
                </a:lnTo>
                <a:lnTo>
                  <a:pt x="103" y="523"/>
                </a:lnTo>
                <a:lnTo>
                  <a:pt x="97" y="516"/>
                </a:lnTo>
                <a:lnTo>
                  <a:pt x="93" y="509"/>
                </a:lnTo>
                <a:lnTo>
                  <a:pt x="97" y="501"/>
                </a:lnTo>
                <a:lnTo>
                  <a:pt x="103" y="495"/>
                </a:lnTo>
                <a:lnTo>
                  <a:pt x="106" y="490"/>
                </a:lnTo>
                <a:lnTo>
                  <a:pt x="106" y="487"/>
                </a:lnTo>
                <a:lnTo>
                  <a:pt x="106" y="479"/>
                </a:lnTo>
                <a:lnTo>
                  <a:pt x="111" y="471"/>
                </a:lnTo>
                <a:lnTo>
                  <a:pt x="115" y="466"/>
                </a:lnTo>
                <a:lnTo>
                  <a:pt x="116" y="460"/>
                </a:lnTo>
                <a:lnTo>
                  <a:pt x="115" y="453"/>
                </a:lnTo>
                <a:lnTo>
                  <a:pt x="115" y="446"/>
                </a:lnTo>
                <a:lnTo>
                  <a:pt x="117" y="442"/>
                </a:lnTo>
                <a:lnTo>
                  <a:pt x="115" y="435"/>
                </a:lnTo>
                <a:lnTo>
                  <a:pt x="115" y="427"/>
                </a:lnTo>
                <a:lnTo>
                  <a:pt x="114" y="420"/>
                </a:lnTo>
                <a:lnTo>
                  <a:pt x="114" y="413"/>
                </a:lnTo>
                <a:lnTo>
                  <a:pt x="111" y="406"/>
                </a:lnTo>
                <a:lnTo>
                  <a:pt x="107" y="399"/>
                </a:lnTo>
                <a:lnTo>
                  <a:pt x="102" y="395"/>
                </a:lnTo>
                <a:lnTo>
                  <a:pt x="95" y="397"/>
                </a:lnTo>
                <a:lnTo>
                  <a:pt x="89" y="397"/>
                </a:lnTo>
                <a:lnTo>
                  <a:pt x="82" y="401"/>
                </a:lnTo>
                <a:lnTo>
                  <a:pt x="76" y="401"/>
                </a:lnTo>
                <a:lnTo>
                  <a:pt x="69" y="405"/>
                </a:lnTo>
                <a:lnTo>
                  <a:pt x="63" y="402"/>
                </a:lnTo>
                <a:lnTo>
                  <a:pt x="61" y="409"/>
                </a:lnTo>
                <a:lnTo>
                  <a:pt x="55" y="402"/>
                </a:lnTo>
                <a:lnTo>
                  <a:pt x="49" y="396"/>
                </a:lnTo>
                <a:lnTo>
                  <a:pt x="46" y="389"/>
                </a:lnTo>
                <a:lnTo>
                  <a:pt x="43" y="382"/>
                </a:lnTo>
                <a:lnTo>
                  <a:pt x="38" y="375"/>
                </a:lnTo>
                <a:lnTo>
                  <a:pt x="38" y="369"/>
                </a:lnTo>
                <a:lnTo>
                  <a:pt x="32" y="363"/>
                </a:lnTo>
                <a:lnTo>
                  <a:pt x="30" y="357"/>
                </a:lnTo>
                <a:lnTo>
                  <a:pt x="28" y="357"/>
                </a:lnTo>
                <a:lnTo>
                  <a:pt x="23" y="364"/>
                </a:lnTo>
                <a:lnTo>
                  <a:pt x="19" y="364"/>
                </a:lnTo>
                <a:lnTo>
                  <a:pt x="19" y="357"/>
                </a:lnTo>
                <a:lnTo>
                  <a:pt x="13" y="350"/>
                </a:lnTo>
                <a:lnTo>
                  <a:pt x="7" y="346"/>
                </a:lnTo>
                <a:lnTo>
                  <a:pt x="6" y="34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2" name="Freeform 1768"/>
          <p:cNvSpPr>
            <a:spLocks/>
          </p:cNvSpPr>
          <p:nvPr/>
        </p:nvSpPr>
        <p:spPr bwMode="auto">
          <a:xfrm>
            <a:off x="6134100" y="3233738"/>
            <a:ext cx="230188" cy="161925"/>
          </a:xfrm>
          <a:custGeom>
            <a:avLst/>
            <a:gdLst>
              <a:gd name="T0" fmla="*/ 0 w 487"/>
              <a:gd name="T1" fmla="*/ 0 h 343"/>
              <a:gd name="T2" fmla="*/ 0 w 487"/>
              <a:gd name="T3" fmla="*/ 0 h 343"/>
              <a:gd name="T4" fmla="*/ 0 w 487"/>
              <a:gd name="T5" fmla="*/ 0 h 343"/>
              <a:gd name="T6" fmla="*/ 0 w 487"/>
              <a:gd name="T7" fmla="*/ 0 h 343"/>
              <a:gd name="T8" fmla="*/ 0 w 487"/>
              <a:gd name="T9" fmla="*/ 0 h 343"/>
              <a:gd name="T10" fmla="*/ 0 w 487"/>
              <a:gd name="T11" fmla="*/ 0 h 343"/>
              <a:gd name="T12" fmla="*/ 0 w 487"/>
              <a:gd name="T13" fmla="*/ 0 h 343"/>
              <a:gd name="T14" fmla="*/ 0 w 487"/>
              <a:gd name="T15" fmla="*/ 0 h 343"/>
              <a:gd name="T16" fmla="*/ 0 w 487"/>
              <a:gd name="T17" fmla="*/ 0 h 343"/>
              <a:gd name="T18" fmla="*/ 0 w 487"/>
              <a:gd name="T19" fmla="*/ 0 h 343"/>
              <a:gd name="T20" fmla="*/ 0 w 487"/>
              <a:gd name="T21" fmla="*/ 0 h 343"/>
              <a:gd name="T22" fmla="*/ 0 w 487"/>
              <a:gd name="T23" fmla="*/ 0 h 343"/>
              <a:gd name="T24" fmla="*/ 0 w 487"/>
              <a:gd name="T25" fmla="*/ 0 h 343"/>
              <a:gd name="T26" fmla="*/ 0 w 487"/>
              <a:gd name="T27" fmla="*/ 0 h 343"/>
              <a:gd name="T28" fmla="*/ 0 w 487"/>
              <a:gd name="T29" fmla="*/ 0 h 343"/>
              <a:gd name="T30" fmla="*/ 0 w 487"/>
              <a:gd name="T31" fmla="*/ 0 h 343"/>
              <a:gd name="T32" fmla="*/ 0 w 487"/>
              <a:gd name="T33" fmla="*/ 0 h 343"/>
              <a:gd name="T34" fmla="*/ 0 w 487"/>
              <a:gd name="T35" fmla="*/ 0 h 343"/>
              <a:gd name="T36" fmla="*/ 0 w 487"/>
              <a:gd name="T37" fmla="*/ 0 h 343"/>
              <a:gd name="T38" fmla="*/ 0 w 487"/>
              <a:gd name="T39" fmla="*/ 0 h 343"/>
              <a:gd name="T40" fmla="*/ 0 w 487"/>
              <a:gd name="T41" fmla="*/ 0 h 343"/>
              <a:gd name="T42" fmla="*/ 0 w 487"/>
              <a:gd name="T43" fmla="*/ 0 h 343"/>
              <a:gd name="T44" fmla="*/ 0 w 487"/>
              <a:gd name="T45" fmla="*/ 0 h 343"/>
              <a:gd name="T46" fmla="*/ 0 w 487"/>
              <a:gd name="T47" fmla="*/ 0 h 343"/>
              <a:gd name="T48" fmla="*/ 0 w 487"/>
              <a:gd name="T49" fmla="*/ 0 h 343"/>
              <a:gd name="T50" fmla="*/ 0 w 487"/>
              <a:gd name="T51" fmla="*/ 0 h 343"/>
              <a:gd name="T52" fmla="*/ 0 w 487"/>
              <a:gd name="T53" fmla="*/ 0 h 343"/>
              <a:gd name="T54" fmla="*/ 0 w 487"/>
              <a:gd name="T55" fmla="*/ 0 h 343"/>
              <a:gd name="T56" fmla="*/ 0 w 487"/>
              <a:gd name="T57" fmla="*/ 0 h 343"/>
              <a:gd name="T58" fmla="*/ 0 w 487"/>
              <a:gd name="T59" fmla="*/ 0 h 343"/>
              <a:gd name="T60" fmla="*/ 0 w 487"/>
              <a:gd name="T61" fmla="*/ 0 h 343"/>
              <a:gd name="T62" fmla="*/ 0 w 487"/>
              <a:gd name="T63" fmla="*/ 0 h 343"/>
              <a:gd name="T64" fmla="*/ 0 w 487"/>
              <a:gd name="T65" fmla="*/ 0 h 343"/>
              <a:gd name="T66" fmla="*/ 0 w 487"/>
              <a:gd name="T67" fmla="*/ 0 h 343"/>
              <a:gd name="T68" fmla="*/ 0 w 487"/>
              <a:gd name="T69" fmla="*/ 0 h 343"/>
              <a:gd name="T70" fmla="*/ 0 w 487"/>
              <a:gd name="T71" fmla="*/ 0 h 343"/>
              <a:gd name="T72" fmla="*/ 0 w 487"/>
              <a:gd name="T73" fmla="*/ 0 h 343"/>
              <a:gd name="T74" fmla="*/ 0 w 487"/>
              <a:gd name="T75" fmla="*/ 0 h 343"/>
              <a:gd name="T76" fmla="*/ 0 w 487"/>
              <a:gd name="T77" fmla="*/ 0 h 343"/>
              <a:gd name="T78" fmla="*/ 0 w 487"/>
              <a:gd name="T79" fmla="*/ 0 h 343"/>
              <a:gd name="T80" fmla="*/ 0 w 487"/>
              <a:gd name="T81" fmla="*/ 0 h 343"/>
              <a:gd name="T82" fmla="*/ 0 w 487"/>
              <a:gd name="T83" fmla="*/ 0 h 343"/>
              <a:gd name="T84" fmla="*/ 0 w 487"/>
              <a:gd name="T85" fmla="*/ 0 h 343"/>
              <a:gd name="T86" fmla="*/ 0 w 487"/>
              <a:gd name="T87" fmla="*/ 0 h 343"/>
              <a:gd name="T88" fmla="*/ 0 w 487"/>
              <a:gd name="T89" fmla="*/ 0 h 343"/>
              <a:gd name="T90" fmla="*/ 0 w 487"/>
              <a:gd name="T91" fmla="*/ 0 h 343"/>
              <a:gd name="T92" fmla="*/ 0 w 487"/>
              <a:gd name="T93" fmla="*/ 0 h 343"/>
              <a:gd name="T94" fmla="*/ 0 w 487"/>
              <a:gd name="T95" fmla="*/ 0 h 343"/>
              <a:gd name="T96" fmla="*/ 0 w 487"/>
              <a:gd name="T97" fmla="*/ 0 h 343"/>
              <a:gd name="T98" fmla="*/ 0 w 487"/>
              <a:gd name="T99" fmla="*/ 0 h 343"/>
              <a:gd name="T100" fmla="*/ 0 w 487"/>
              <a:gd name="T101" fmla="*/ 0 h 343"/>
              <a:gd name="T102" fmla="*/ 0 w 487"/>
              <a:gd name="T103" fmla="*/ 0 h 343"/>
              <a:gd name="T104" fmla="*/ 0 w 487"/>
              <a:gd name="T105" fmla="*/ 0 h 343"/>
              <a:gd name="T106" fmla="*/ 0 w 487"/>
              <a:gd name="T107" fmla="*/ 0 h 343"/>
              <a:gd name="T108" fmla="*/ 0 w 487"/>
              <a:gd name="T109" fmla="*/ 0 h 343"/>
              <a:gd name="T110" fmla="*/ 0 w 487"/>
              <a:gd name="T111" fmla="*/ 0 h 343"/>
              <a:gd name="T112" fmla="*/ 0 w 487"/>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7"/>
              <a:gd name="T172" fmla="*/ 0 h 343"/>
              <a:gd name="T173" fmla="*/ 487 w 487"/>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7" h="343">
                <a:moveTo>
                  <a:pt x="0" y="137"/>
                </a:moveTo>
                <a:lnTo>
                  <a:pt x="2" y="130"/>
                </a:lnTo>
                <a:lnTo>
                  <a:pt x="1" y="123"/>
                </a:lnTo>
                <a:lnTo>
                  <a:pt x="1" y="122"/>
                </a:lnTo>
                <a:lnTo>
                  <a:pt x="5" y="120"/>
                </a:lnTo>
                <a:lnTo>
                  <a:pt x="7" y="115"/>
                </a:lnTo>
                <a:lnTo>
                  <a:pt x="14" y="111"/>
                </a:lnTo>
                <a:lnTo>
                  <a:pt x="19" y="111"/>
                </a:lnTo>
                <a:lnTo>
                  <a:pt x="32" y="114"/>
                </a:lnTo>
                <a:lnTo>
                  <a:pt x="38" y="115"/>
                </a:lnTo>
                <a:lnTo>
                  <a:pt x="44" y="116"/>
                </a:lnTo>
                <a:lnTo>
                  <a:pt x="51" y="116"/>
                </a:lnTo>
                <a:lnTo>
                  <a:pt x="57" y="117"/>
                </a:lnTo>
                <a:lnTo>
                  <a:pt x="63" y="115"/>
                </a:lnTo>
                <a:lnTo>
                  <a:pt x="67" y="108"/>
                </a:lnTo>
                <a:lnTo>
                  <a:pt x="66" y="99"/>
                </a:lnTo>
                <a:lnTo>
                  <a:pt x="65" y="92"/>
                </a:lnTo>
                <a:lnTo>
                  <a:pt x="69" y="91"/>
                </a:lnTo>
                <a:lnTo>
                  <a:pt x="74" y="90"/>
                </a:lnTo>
                <a:lnTo>
                  <a:pt x="72" y="83"/>
                </a:lnTo>
                <a:lnTo>
                  <a:pt x="78" y="88"/>
                </a:lnTo>
                <a:lnTo>
                  <a:pt x="72" y="81"/>
                </a:lnTo>
                <a:lnTo>
                  <a:pt x="70" y="75"/>
                </a:lnTo>
                <a:lnTo>
                  <a:pt x="76" y="75"/>
                </a:lnTo>
                <a:lnTo>
                  <a:pt x="78" y="75"/>
                </a:lnTo>
                <a:lnTo>
                  <a:pt x="74" y="69"/>
                </a:lnTo>
                <a:lnTo>
                  <a:pt x="73" y="71"/>
                </a:lnTo>
                <a:lnTo>
                  <a:pt x="67" y="72"/>
                </a:lnTo>
                <a:lnTo>
                  <a:pt x="64" y="72"/>
                </a:lnTo>
                <a:lnTo>
                  <a:pt x="60" y="71"/>
                </a:lnTo>
                <a:lnTo>
                  <a:pt x="58" y="68"/>
                </a:lnTo>
                <a:lnTo>
                  <a:pt x="59" y="67"/>
                </a:lnTo>
                <a:lnTo>
                  <a:pt x="66" y="65"/>
                </a:lnTo>
                <a:lnTo>
                  <a:pt x="67" y="66"/>
                </a:lnTo>
                <a:lnTo>
                  <a:pt x="70" y="66"/>
                </a:lnTo>
                <a:lnTo>
                  <a:pt x="76" y="64"/>
                </a:lnTo>
                <a:lnTo>
                  <a:pt x="81" y="63"/>
                </a:lnTo>
                <a:lnTo>
                  <a:pt x="82" y="63"/>
                </a:lnTo>
                <a:lnTo>
                  <a:pt x="85" y="63"/>
                </a:lnTo>
                <a:lnTo>
                  <a:pt x="90" y="66"/>
                </a:lnTo>
                <a:lnTo>
                  <a:pt x="94" y="66"/>
                </a:lnTo>
                <a:lnTo>
                  <a:pt x="95" y="66"/>
                </a:lnTo>
                <a:lnTo>
                  <a:pt x="98" y="65"/>
                </a:lnTo>
                <a:lnTo>
                  <a:pt x="96" y="63"/>
                </a:lnTo>
                <a:lnTo>
                  <a:pt x="95" y="61"/>
                </a:lnTo>
                <a:lnTo>
                  <a:pt x="94" y="58"/>
                </a:lnTo>
                <a:lnTo>
                  <a:pt x="97" y="58"/>
                </a:lnTo>
                <a:lnTo>
                  <a:pt x="95" y="51"/>
                </a:lnTo>
                <a:lnTo>
                  <a:pt x="93" y="48"/>
                </a:lnTo>
                <a:lnTo>
                  <a:pt x="90" y="42"/>
                </a:lnTo>
                <a:lnTo>
                  <a:pt x="87" y="35"/>
                </a:lnTo>
                <a:lnTo>
                  <a:pt x="91" y="28"/>
                </a:lnTo>
                <a:lnTo>
                  <a:pt x="90" y="22"/>
                </a:lnTo>
                <a:lnTo>
                  <a:pt x="96" y="18"/>
                </a:lnTo>
                <a:lnTo>
                  <a:pt x="102" y="22"/>
                </a:lnTo>
                <a:lnTo>
                  <a:pt x="103" y="23"/>
                </a:lnTo>
                <a:lnTo>
                  <a:pt x="110" y="28"/>
                </a:lnTo>
                <a:lnTo>
                  <a:pt x="116" y="31"/>
                </a:lnTo>
                <a:lnTo>
                  <a:pt x="122" y="24"/>
                </a:lnTo>
                <a:lnTo>
                  <a:pt x="128" y="23"/>
                </a:lnTo>
                <a:lnTo>
                  <a:pt x="129" y="22"/>
                </a:lnTo>
                <a:lnTo>
                  <a:pt x="135" y="16"/>
                </a:lnTo>
                <a:lnTo>
                  <a:pt x="142" y="12"/>
                </a:lnTo>
                <a:lnTo>
                  <a:pt x="146" y="7"/>
                </a:lnTo>
                <a:lnTo>
                  <a:pt x="150" y="0"/>
                </a:lnTo>
                <a:lnTo>
                  <a:pt x="153" y="2"/>
                </a:lnTo>
                <a:lnTo>
                  <a:pt x="159" y="8"/>
                </a:lnTo>
                <a:lnTo>
                  <a:pt x="165" y="14"/>
                </a:lnTo>
                <a:lnTo>
                  <a:pt x="168" y="20"/>
                </a:lnTo>
                <a:lnTo>
                  <a:pt x="175" y="23"/>
                </a:lnTo>
                <a:lnTo>
                  <a:pt x="175" y="24"/>
                </a:lnTo>
                <a:lnTo>
                  <a:pt x="168" y="32"/>
                </a:lnTo>
                <a:lnTo>
                  <a:pt x="163" y="37"/>
                </a:lnTo>
                <a:lnTo>
                  <a:pt x="161" y="40"/>
                </a:lnTo>
                <a:lnTo>
                  <a:pt x="155" y="44"/>
                </a:lnTo>
                <a:lnTo>
                  <a:pt x="154" y="48"/>
                </a:lnTo>
                <a:lnTo>
                  <a:pt x="157" y="51"/>
                </a:lnTo>
                <a:lnTo>
                  <a:pt x="160" y="53"/>
                </a:lnTo>
                <a:lnTo>
                  <a:pt x="163" y="53"/>
                </a:lnTo>
                <a:lnTo>
                  <a:pt x="164" y="53"/>
                </a:lnTo>
                <a:lnTo>
                  <a:pt x="171" y="59"/>
                </a:lnTo>
                <a:lnTo>
                  <a:pt x="177" y="65"/>
                </a:lnTo>
                <a:lnTo>
                  <a:pt x="183" y="64"/>
                </a:lnTo>
                <a:lnTo>
                  <a:pt x="188" y="63"/>
                </a:lnTo>
                <a:lnTo>
                  <a:pt x="194" y="61"/>
                </a:lnTo>
                <a:lnTo>
                  <a:pt x="188" y="67"/>
                </a:lnTo>
                <a:lnTo>
                  <a:pt x="183" y="72"/>
                </a:lnTo>
                <a:lnTo>
                  <a:pt x="180" y="79"/>
                </a:lnTo>
                <a:lnTo>
                  <a:pt x="180" y="81"/>
                </a:lnTo>
                <a:lnTo>
                  <a:pt x="174" y="85"/>
                </a:lnTo>
                <a:lnTo>
                  <a:pt x="170" y="85"/>
                </a:lnTo>
                <a:lnTo>
                  <a:pt x="174" y="81"/>
                </a:lnTo>
                <a:lnTo>
                  <a:pt x="174" y="80"/>
                </a:lnTo>
                <a:lnTo>
                  <a:pt x="173" y="79"/>
                </a:lnTo>
                <a:lnTo>
                  <a:pt x="167" y="76"/>
                </a:lnTo>
                <a:lnTo>
                  <a:pt x="161" y="75"/>
                </a:lnTo>
                <a:lnTo>
                  <a:pt x="154" y="71"/>
                </a:lnTo>
                <a:lnTo>
                  <a:pt x="149" y="69"/>
                </a:lnTo>
                <a:lnTo>
                  <a:pt x="142" y="66"/>
                </a:lnTo>
                <a:lnTo>
                  <a:pt x="141" y="64"/>
                </a:lnTo>
                <a:lnTo>
                  <a:pt x="137" y="64"/>
                </a:lnTo>
                <a:lnTo>
                  <a:pt x="136" y="65"/>
                </a:lnTo>
                <a:lnTo>
                  <a:pt x="124" y="68"/>
                </a:lnTo>
                <a:lnTo>
                  <a:pt x="118" y="72"/>
                </a:lnTo>
                <a:lnTo>
                  <a:pt x="113" y="73"/>
                </a:lnTo>
                <a:lnTo>
                  <a:pt x="111" y="75"/>
                </a:lnTo>
                <a:lnTo>
                  <a:pt x="113" y="81"/>
                </a:lnTo>
                <a:lnTo>
                  <a:pt x="113" y="88"/>
                </a:lnTo>
                <a:lnTo>
                  <a:pt x="106" y="84"/>
                </a:lnTo>
                <a:lnTo>
                  <a:pt x="101" y="90"/>
                </a:lnTo>
                <a:lnTo>
                  <a:pt x="102" y="97"/>
                </a:lnTo>
                <a:lnTo>
                  <a:pt x="105" y="105"/>
                </a:lnTo>
                <a:lnTo>
                  <a:pt x="108" y="111"/>
                </a:lnTo>
                <a:lnTo>
                  <a:pt x="110" y="117"/>
                </a:lnTo>
                <a:lnTo>
                  <a:pt x="121" y="117"/>
                </a:lnTo>
                <a:lnTo>
                  <a:pt x="127" y="114"/>
                </a:lnTo>
                <a:lnTo>
                  <a:pt x="133" y="114"/>
                </a:lnTo>
                <a:lnTo>
                  <a:pt x="141" y="117"/>
                </a:lnTo>
                <a:lnTo>
                  <a:pt x="146" y="115"/>
                </a:lnTo>
                <a:lnTo>
                  <a:pt x="150" y="117"/>
                </a:lnTo>
                <a:lnTo>
                  <a:pt x="156" y="115"/>
                </a:lnTo>
                <a:lnTo>
                  <a:pt x="162" y="111"/>
                </a:lnTo>
                <a:lnTo>
                  <a:pt x="163" y="119"/>
                </a:lnTo>
                <a:lnTo>
                  <a:pt x="168" y="115"/>
                </a:lnTo>
                <a:lnTo>
                  <a:pt x="176" y="112"/>
                </a:lnTo>
                <a:lnTo>
                  <a:pt x="181" y="114"/>
                </a:lnTo>
                <a:lnTo>
                  <a:pt x="188" y="116"/>
                </a:lnTo>
                <a:lnTo>
                  <a:pt x="189" y="120"/>
                </a:lnTo>
                <a:lnTo>
                  <a:pt x="193" y="127"/>
                </a:lnTo>
                <a:lnTo>
                  <a:pt x="201" y="129"/>
                </a:lnTo>
                <a:lnTo>
                  <a:pt x="207" y="127"/>
                </a:lnTo>
                <a:lnTo>
                  <a:pt x="212" y="127"/>
                </a:lnTo>
                <a:lnTo>
                  <a:pt x="214" y="120"/>
                </a:lnTo>
                <a:lnTo>
                  <a:pt x="219" y="117"/>
                </a:lnTo>
                <a:lnTo>
                  <a:pt x="225" y="116"/>
                </a:lnTo>
                <a:lnTo>
                  <a:pt x="232" y="112"/>
                </a:lnTo>
                <a:lnTo>
                  <a:pt x="238" y="114"/>
                </a:lnTo>
                <a:lnTo>
                  <a:pt x="239" y="120"/>
                </a:lnTo>
                <a:lnTo>
                  <a:pt x="245" y="124"/>
                </a:lnTo>
                <a:lnTo>
                  <a:pt x="251" y="123"/>
                </a:lnTo>
                <a:lnTo>
                  <a:pt x="254" y="124"/>
                </a:lnTo>
                <a:lnTo>
                  <a:pt x="254" y="131"/>
                </a:lnTo>
                <a:lnTo>
                  <a:pt x="259" y="138"/>
                </a:lnTo>
                <a:lnTo>
                  <a:pt x="265" y="136"/>
                </a:lnTo>
                <a:lnTo>
                  <a:pt x="271" y="132"/>
                </a:lnTo>
                <a:lnTo>
                  <a:pt x="277" y="136"/>
                </a:lnTo>
                <a:lnTo>
                  <a:pt x="283" y="140"/>
                </a:lnTo>
                <a:lnTo>
                  <a:pt x="287" y="145"/>
                </a:lnTo>
                <a:lnTo>
                  <a:pt x="290" y="138"/>
                </a:lnTo>
                <a:lnTo>
                  <a:pt x="296" y="132"/>
                </a:lnTo>
                <a:lnTo>
                  <a:pt x="302" y="130"/>
                </a:lnTo>
                <a:lnTo>
                  <a:pt x="308" y="128"/>
                </a:lnTo>
                <a:lnTo>
                  <a:pt x="314" y="130"/>
                </a:lnTo>
                <a:lnTo>
                  <a:pt x="321" y="131"/>
                </a:lnTo>
                <a:lnTo>
                  <a:pt x="327" y="131"/>
                </a:lnTo>
                <a:lnTo>
                  <a:pt x="333" y="130"/>
                </a:lnTo>
                <a:lnTo>
                  <a:pt x="338" y="131"/>
                </a:lnTo>
                <a:lnTo>
                  <a:pt x="344" y="129"/>
                </a:lnTo>
                <a:lnTo>
                  <a:pt x="345" y="129"/>
                </a:lnTo>
                <a:lnTo>
                  <a:pt x="352" y="124"/>
                </a:lnTo>
                <a:lnTo>
                  <a:pt x="359" y="123"/>
                </a:lnTo>
                <a:lnTo>
                  <a:pt x="364" y="123"/>
                </a:lnTo>
                <a:lnTo>
                  <a:pt x="365" y="124"/>
                </a:lnTo>
                <a:lnTo>
                  <a:pt x="367" y="131"/>
                </a:lnTo>
                <a:lnTo>
                  <a:pt x="367" y="137"/>
                </a:lnTo>
                <a:lnTo>
                  <a:pt x="368" y="145"/>
                </a:lnTo>
                <a:lnTo>
                  <a:pt x="374" y="151"/>
                </a:lnTo>
                <a:lnTo>
                  <a:pt x="381" y="157"/>
                </a:lnTo>
                <a:lnTo>
                  <a:pt x="385" y="163"/>
                </a:lnTo>
                <a:lnTo>
                  <a:pt x="380" y="165"/>
                </a:lnTo>
                <a:lnTo>
                  <a:pt x="380" y="172"/>
                </a:lnTo>
                <a:lnTo>
                  <a:pt x="384" y="179"/>
                </a:lnTo>
                <a:lnTo>
                  <a:pt x="388" y="186"/>
                </a:lnTo>
                <a:lnTo>
                  <a:pt x="388" y="187"/>
                </a:lnTo>
                <a:lnTo>
                  <a:pt x="392" y="193"/>
                </a:lnTo>
                <a:lnTo>
                  <a:pt x="398" y="196"/>
                </a:lnTo>
                <a:lnTo>
                  <a:pt x="404" y="192"/>
                </a:lnTo>
                <a:lnTo>
                  <a:pt x="409" y="185"/>
                </a:lnTo>
                <a:lnTo>
                  <a:pt x="415" y="187"/>
                </a:lnTo>
                <a:lnTo>
                  <a:pt x="422" y="187"/>
                </a:lnTo>
                <a:lnTo>
                  <a:pt x="427" y="189"/>
                </a:lnTo>
                <a:lnTo>
                  <a:pt x="433" y="192"/>
                </a:lnTo>
                <a:lnTo>
                  <a:pt x="440" y="194"/>
                </a:lnTo>
                <a:lnTo>
                  <a:pt x="446" y="196"/>
                </a:lnTo>
                <a:lnTo>
                  <a:pt x="452" y="201"/>
                </a:lnTo>
                <a:lnTo>
                  <a:pt x="455" y="208"/>
                </a:lnTo>
                <a:lnTo>
                  <a:pt x="452" y="213"/>
                </a:lnTo>
                <a:lnTo>
                  <a:pt x="454" y="219"/>
                </a:lnTo>
                <a:lnTo>
                  <a:pt x="455" y="227"/>
                </a:lnTo>
                <a:lnTo>
                  <a:pt x="458" y="234"/>
                </a:lnTo>
                <a:lnTo>
                  <a:pt x="464" y="237"/>
                </a:lnTo>
                <a:lnTo>
                  <a:pt x="466" y="244"/>
                </a:lnTo>
                <a:lnTo>
                  <a:pt x="466" y="251"/>
                </a:lnTo>
                <a:lnTo>
                  <a:pt x="473" y="256"/>
                </a:lnTo>
                <a:lnTo>
                  <a:pt x="473" y="262"/>
                </a:lnTo>
                <a:lnTo>
                  <a:pt x="472" y="269"/>
                </a:lnTo>
                <a:lnTo>
                  <a:pt x="478" y="275"/>
                </a:lnTo>
                <a:lnTo>
                  <a:pt x="480" y="276"/>
                </a:lnTo>
                <a:lnTo>
                  <a:pt x="486" y="281"/>
                </a:lnTo>
                <a:lnTo>
                  <a:pt x="487" y="287"/>
                </a:lnTo>
                <a:lnTo>
                  <a:pt x="482" y="294"/>
                </a:lnTo>
                <a:lnTo>
                  <a:pt x="478" y="298"/>
                </a:lnTo>
                <a:lnTo>
                  <a:pt x="473" y="292"/>
                </a:lnTo>
                <a:lnTo>
                  <a:pt x="465" y="289"/>
                </a:lnTo>
                <a:lnTo>
                  <a:pt x="461" y="286"/>
                </a:lnTo>
                <a:lnTo>
                  <a:pt x="455" y="287"/>
                </a:lnTo>
                <a:lnTo>
                  <a:pt x="453" y="287"/>
                </a:lnTo>
                <a:lnTo>
                  <a:pt x="447" y="286"/>
                </a:lnTo>
                <a:lnTo>
                  <a:pt x="441" y="283"/>
                </a:lnTo>
                <a:lnTo>
                  <a:pt x="435" y="290"/>
                </a:lnTo>
                <a:lnTo>
                  <a:pt x="428" y="292"/>
                </a:lnTo>
                <a:lnTo>
                  <a:pt x="417" y="295"/>
                </a:lnTo>
                <a:lnTo>
                  <a:pt x="411" y="299"/>
                </a:lnTo>
                <a:lnTo>
                  <a:pt x="404" y="298"/>
                </a:lnTo>
                <a:lnTo>
                  <a:pt x="407" y="291"/>
                </a:lnTo>
                <a:lnTo>
                  <a:pt x="407" y="284"/>
                </a:lnTo>
                <a:lnTo>
                  <a:pt x="407" y="283"/>
                </a:lnTo>
                <a:lnTo>
                  <a:pt x="401" y="283"/>
                </a:lnTo>
                <a:lnTo>
                  <a:pt x="395" y="282"/>
                </a:lnTo>
                <a:lnTo>
                  <a:pt x="389" y="279"/>
                </a:lnTo>
                <a:lnTo>
                  <a:pt x="383" y="282"/>
                </a:lnTo>
                <a:lnTo>
                  <a:pt x="376" y="283"/>
                </a:lnTo>
                <a:lnTo>
                  <a:pt x="371" y="286"/>
                </a:lnTo>
                <a:lnTo>
                  <a:pt x="367" y="292"/>
                </a:lnTo>
                <a:lnTo>
                  <a:pt x="361" y="294"/>
                </a:lnTo>
                <a:lnTo>
                  <a:pt x="356" y="299"/>
                </a:lnTo>
                <a:lnTo>
                  <a:pt x="352" y="306"/>
                </a:lnTo>
                <a:lnTo>
                  <a:pt x="349" y="313"/>
                </a:lnTo>
                <a:lnTo>
                  <a:pt x="349" y="315"/>
                </a:lnTo>
                <a:lnTo>
                  <a:pt x="342" y="316"/>
                </a:lnTo>
                <a:lnTo>
                  <a:pt x="336" y="317"/>
                </a:lnTo>
                <a:lnTo>
                  <a:pt x="330" y="318"/>
                </a:lnTo>
                <a:lnTo>
                  <a:pt x="324" y="322"/>
                </a:lnTo>
                <a:lnTo>
                  <a:pt x="319" y="329"/>
                </a:lnTo>
                <a:lnTo>
                  <a:pt x="312" y="333"/>
                </a:lnTo>
                <a:lnTo>
                  <a:pt x="306" y="340"/>
                </a:lnTo>
                <a:lnTo>
                  <a:pt x="301" y="343"/>
                </a:lnTo>
                <a:lnTo>
                  <a:pt x="294" y="341"/>
                </a:lnTo>
                <a:lnTo>
                  <a:pt x="290" y="339"/>
                </a:lnTo>
                <a:lnTo>
                  <a:pt x="285" y="332"/>
                </a:lnTo>
                <a:lnTo>
                  <a:pt x="282" y="326"/>
                </a:lnTo>
                <a:lnTo>
                  <a:pt x="278" y="319"/>
                </a:lnTo>
                <a:lnTo>
                  <a:pt x="275" y="313"/>
                </a:lnTo>
                <a:lnTo>
                  <a:pt x="274" y="306"/>
                </a:lnTo>
                <a:lnTo>
                  <a:pt x="274" y="292"/>
                </a:lnTo>
                <a:lnTo>
                  <a:pt x="273" y="285"/>
                </a:lnTo>
                <a:lnTo>
                  <a:pt x="273" y="278"/>
                </a:lnTo>
                <a:lnTo>
                  <a:pt x="271" y="272"/>
                </a:lnTo>
                <a:lnTo>
                  <a:pt x="271" y="265"/>
                </a:lnTo>
                <a:lnTo>
                  <a:pt x="270" y="258"/>
                </a:lnTo>
                <a:lnTo>
                  <a:pt x="272" y="251"/>
                </a:lnTo>
                <a:lnTo>
                  <a:pt x="270" y="245"/>
                </a:lnTo>
                <a:lnTo>
                  <a:pt x="264" y="243"/>
                </a:lnTo>
                <a:lnTo>
                  <a:pt x="257" y="245"/>
                </a:lnTo>
                <a:lnTo>
                  <a:pt x="251" y="245"/>
                </a:lnTo>
                <a:lnTo>
                  <a:pt x="251" y="237"/>
                </a:lnTo>
                <a:lnTo>
                  <a:pt x="251" y="232"/>
                </a:lnTo>
                <a:lnTo>
                  <a:pt x="252" y="225"/>
                </a:lnTo>
                <a:lnTo>
                  <a:pt x="251" y="218"/>
                </a:lnTo>
                <a:lnTo>
                  <a:pt x="244" y="214"/>
                </a:lnTo>
                <a:lnTo>
                  <a:pt x="239" y="210"/>
                </a:lnTo>
                <a:lnTo>
                  <a:pt x="233" y="206"/>
                </a:lnTo>
                <a:lnTo>
                  <a:pt x="226" y="202"/>
                </a:lnTo>
                <a:lnTo>
                  <a:pt x="220" y="203"/>
                </a:lnTo>
                <a:lnTo>
                  <a:pt x="214" y="204"/>
                </a:lnTo>
                <a:lnTo>
                  <a:pt x="208" y="206"/>
                </a:lnTo>
                <a:lnTo>
                  <a:pt x="205" y="213"/>
                </a:lnTo>
                <a:lnTo>
                  <a:pt x="203" y="221"/>
                </a:lnTo>
                <a:lnTo>
                  <a:pt x="202" y="227"/>
                </a:lnTo>
                <a:lnTo>
                  <a:pt x="196" y="234"/>
                </a:lnTo>
                <a:lnTo>
                  <a:pt x="193" y="238"/>
                </a:lnTo>
                <a:lnTo>
                  <a:pt x="187" y="244"/>
                </a:lnTo>
                <a:lnTo>
                  <a:pt x="188" y="250"/>
                </a:lnTo>
                <a:lnTo>
                  <a:pt x="194" y="256"/>
                </a:lnTo>
                <a:lnTo>
                  <a:pt x="196" y="261"/>
                </a:lnTo>
                <a:lnTo>
                  <a:pt x="196" y="268"/>
                </a:lnTo>
                <a:lnTo>
                  <a:pt x="192" y="275"/>
                </a:lnTo>
                <a:lnTo>
                  <a:pt x="187" y="275"/>
                </a:lnTo>
                <a:lnTo>
                  <a:pt x="183" y="274"/>
                </a:lnTo>
                <a:lnTo>
                  <a:pt x="181" y="273"/>
                </a:lnTo>
                <a:lnTo>
                  <a:pt x="176" y="269"/>
                </a:lnTo>
                <a:lnTo>
                  <a:pt x="170" y="272"/>
                </a:lnTo>
                <a:lnTo>
                  <a:pt x="163" y="272"/>
                </a:lnTo>
                <a:lnTo>
                  <a:pt x="158" y="272"/>
                </a:lnTo>
                <a:lnTo>
                  <a:pt x="152" y="276"/>
                </a:lnTo>
                <a:lnTo>
                  <a:pt x="148" y="283"/>
                </a:lnTo>
                <a:lnTo>
                  <a:pt x="149" y="289"/>
                </a:lnTo>
                <a:lnTo>
                  <a:pt x="152" y="297"/>
                </a:lnTo>
                <a:lnTo>
                  <a:pt x="154" y="301"/>
                </a:lnTo>
                <a:lnTo>
                  <a:pt x="153" y="305"/>
                </a:lnTo>
                <a:lnTo>
                  <a:pt x="151" y="306"/>
                </a:lnTo>
                <a:lnTo>
                  <a:pt x="145" y="309"/>
                </a:lnTo>
                <a:lnTo>
                  <a:pt x="140" y="306"/>
                </a:lnTo>
                <a:lnTo>
                  <a:pt x="138" y="305"/>
                </a:lnTo>
                <a:lnTo>
                  <a:pt x="132" y="299"/>
                </a:lnTo>
                <a:lnTo>
                  <a:pt x="126" y="292"/>
                </a:lnTo>
                <a:lnTo>
                  <a:pt x="120" y="291"/>
                </a:lnTo>
                <a:lnTo>
                  <a:pt x="118" y="298"/>
                </a:lnTo>
                <a:lnTo>
                  <a:pt x="112" y="295"/>
                </a:lnTo>
                <a:lnTo>
                  <a:pt x="105" y="301"/>
                </a:lnTo>
                <a:lnTo>
                  <a:pt x="102" y="305"/>
                </a:lnTo>
                <a:lnTo>
                  <a:pt x="96" y="309"/>
                </a:lnTo>
                <a:lnTo>
                  <a:pt x="90" y="308"/>
                </a:lnTo>
                <a:lnTo>
                  <a:pt x="89" y="310"/>
                </a:lnTo>
                <a:lnTo>
                  <a:pt x="88" y="317"/>
                </a:lnTo>
                <a:lnTo>
                  <a:pt x="84" y="316"/>
                </a:lnTo>
                <a:lnTo>
                  <a:pt x="77" y="323"/>
                </a:lnTo>
                <a:lnTo>
                  <a:pt x="73" y="319"/>
                </a:lnTo>
                <a:lnTo>
                  <a:pt x="70" y="318"/>
                </a:lnTo>
                <a:lnTo>
                  <a:pt x="65" y="313"/>
                </a:lnTo>
                <a:lnTo>
                  <a:pt x="59" y="309"/>
                </a:lnTo>
                <a:lnTo>
                  <a:pt x="58" y="302"/>
                </a:lnTo>
                <a:lnTo>
                  <a:pt x="59" y="301"/>
                </a:lnTo>
                <a:lnTo>
                  <a:pt x="59" y="300"/>
                </a:lnTo>
                <a:lnTo>
                  <a:pt x="60" y="297"/>
                </a:lnTo>
                <a:lnTo>
                  <a:pt x="59" y="291"/>
                </a:lnTo>
                <a:lnTo>
                  <a:pt x="56" y="283"/>
                </a:lnTo>
                <a:lnTo>
                  <a:pt x="56" y="276"/>
                </a:lnTo>
                <a:lnTo>
                  <a:pt x="58" y="270"/>
                </a:lnTo>
                <a:lnTo>
                  <a:pt x="63" y="264"/>
                </a:lnTo>
                <a:lnTo>
                  <a:pt x="66" y="257"/>
                </a:lnTo>
                <a:lnTo>
                  <a:pt x="67" y="250"/>
                </a:lnTo>
                <a:lnTo>
                  <a:pt x="73" y="243"/>
                </a:lnTo>
                <a:lnTo>
                  <a:pt x="74" y="241"/>
                </a:lnTo>
                <a:lnTo>
                  <a:pt x="77" y="235"/>
                </a:lnTo>
                <a:lnTo>
                  <a:pt x="77" y="222"/>
                </a:lnTo>
                <a:lnTo>
                  <a:pt x="71" y="216"/>
                </a:lnTo>
                <a:lnTo>
                  <a:pt x="65" y="212"/>
                </a:lnTo>
                <a:lnTo>
                  <a:pt x="59" y="205"/>
                </a:lnTo>
                <a:lnTo>
                  <a:pt x="58" y="204"/>
                </a:lnTo>
                <a:lnTo>
                  <a:pt x="57" y="200"/>
                </a:lnTo>
                <a:lnTo>
                  <a:pt x="54" y="194"/>
                </a:lnTo>
                <a:lnTo>
                  <a:pt x="52" y="187"/>
                </a:lnTo>
                <a:lnTo>
                  <a:pt x="52" y="180"/>
                </a:lnTo>
                <a:lnTo>
                  <a:pt x="55" y="174"/>
                </a:lnTo>
                <a:lnTo>
                  <a:pt x="54" y="168"/>
                </a:lnTo>
                <a:lnTo>
                  <a:pt x="54" y="166"/>
                </a:lnTo>
                <a:lnTo>
                  <a:pt x="47" y="160"/>
                </a:lnTo>
                <a:lnTo>
                  <a:pt x="42" y="160"/>
                </a:lnTo>
                <a:lnTo>
                  <a:pt x="36" y="161"/>
                </a:lnTo>
                <a:lnTo>
                  <a:pt x="30" y="161"/>
                </a:lnTo>
                <a:lnTo>
                  <a:pt x="24" y="158"/>
                </a:lnTo>
                <a:lnTo>
                  <a:pt x="23" y="152"/>
                </a:lnTo>
                <a:lnTo>
                  <a:pt x="16" y="146"/>
                </a:lnTo>
                <a:lnTo>
                  <a:pt x="10" y="146"/>
                </a:lnTo>
                <a:lnTo>
                  <a:pt x="4" y="144"/>
                </a:lnTo>
                <a:lnTo>
                  <a:pt x="0" y="13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3" name="Freeform 1769"/>
          <p:cNvSpPr>
            <a:spLocks/>
          </p:cNvSpPr>
          <p:nvPr/>
        </p:nvSpPr>
        <p:spPr bwMode="auto">
          <a:xfrm>
            <a:off x="7312025" y="4332288"/>
            <a:ext cx="3175" cy="4762"/>
          </a:xfrm>
          <a:custGeom>
            <a:avLst/>
            <a:gdLst>
              <a:gd name="T0" fmla="*/ 0 w 5"/>
              <a:gd name="T1" fmla="*/ 0 h 8"/>
              <a:gd name="T2" fmla="*/ 0 w 5"/>
              <a:gd name="T3" fmla="*/ 0 h 8"/>
              <a:gd name="T4" fmla="*/ 0 w 5"/>
              <a:gd name="T5" fmla="*/ 0 h 8"/>
              <a:gd name="T6" fmla="*/ 0 w 5"/>
              <a:gd name="T7" fmla="*/ 0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4" y="0"/>
                </a:moveTo>
                <a:lnTo>
                  <a:pt x="0" y="0"/>
                </a:lnTo>
                <a:lnTo>
                  <a:pt x="5" y="8"/>
                </a:lnTo>
                <a:lnTo>
                  <a:pt x="4"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4" name="Freeform 1770"/>
          <p:cNvSpPr>
            <a:spLocks/>
          </p:cNvSpPr>
          <p:nvPr/>
        </p:nvSpPr>
        <p:spPr bwMode="auto">
          <a:xfrm>
            <a:off x="7319963" y="4356100"/>
            <a:ext cx="3175"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7"/>
                </a:moveTo>
                <a:lnTo>
                  <a:pt x="6" y="1"/>
                </a:lnTo>
                <a:lnTo>
                  <a:pt x="0" y="0"/>
                </a:lnTo>
                <a:lnTo>
                  <a:pt x="5"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5" name="Freeform 1771"/>
          <p:cNvSpPr>
            <a:spLocks/>
          </p:cNvSpPr>
          <p:nvPr/>
        </p:nvSpPr>
        <p:spPr bwMode="auto">
          <a:xfrm>
            <a:off x="7789863" y="3354388"/>
            <a:ext cx="7937" cy="6350"/>
          </a:xfrm>
          <a:custGeom>
            <a:avLst/>
            <a:gdLst>
              <a:gd name="T0" fmla="*/ 0 w 14"/>
              <a:gd name="T1" fmla="*/ 0 h 17"/>
              <a:gd name="T2" fmla="*/ 0 w 14"/>
              <a:gd name="T3" fmla="*/ 0 h 17"/>
              <a:gd name="T4" fmla="*/ 0 w 14"/>
              <a:gd name="T5" fmla="*/ 0 h 17"/>
              <a:gd name="T6" fmla="*/ 0 w 14"/>
              <a:gd name="T7" fmla="*/ 0 h 17"/>
              <a:gd name="T8" fmla="*/ 0 w 14"/>
              <a:gd name="T9" fmla="*/ 0 h 17"/>
              <a:gd name="T10" fmla="*/ 0 w 14"/>
              <a:gd name="T11" fmla="*/ 0 h 17"/>
              <a:gd name="T12" fmla="*/ 0 w 14"/>
              <a:gd name="T13" fmla="*/ 0 h 17"/>
              <a:gd name="T14" fmla="*/ 0 w 14"/>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7"/>
              <a:gd name="T26" fmla="*/ 14 w 14"/>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7">
                <a:moveTo>
                  <a:pt x="3" y="0"/>
                </a:moveTo>
                <a:lnTo>
                  <a:pt x="0" y="4"/>
                </a:lnTo>
                <a:lnTo>
                  <a:pt x="4" y="11"/>
                </a:lnTo>
                <a:lnTo>
                  <a:pt x="7" y="17"/>
                </a:lnTo>
                <a:lnTo>
                  <a:pt x="14" y="14"/>
                </a:lnTo>
                <a:lnTo>
                  <a:pt x="10" y="7"/>
                </a:lnTo>
                <a:lnTo>
                  <a:pt x="9" y="5"/>
                </a:lnTo>
                <a:lnTo>
                  <a:pt x="3"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6" name="Freeform 1772"/>
          <p:cNvSpPr>
            <a:spLocks/>
          </p:cNvSpPr>
          <p:nvPr/>
        </p:nvSpPr>
        <p:spPr bwMode="auto">
          <a:xfrm>
            <a:off x="7807325" y="3402013"/>
            <a:ext cx="4763" cy="3175"/>
          </a:xfrm>
          <a:custGeom>
            <a:avLst/>
            <a:gdLst>
              <a:gd name="T0" fmla="*/ 0 w 9"/>
              <a:gd name="T1" fmla="*/ 0 h 10"/>
              <a:gd name="T2" fmla="*/ 0 w 9"/>
              <a:gd name="T3" fmla="*/ 0 h 10"/>
              <a:gd name="T4" fmla="*/ 0 w 9"/>
              <a:gd name="T5" fmla="*/ 0 h 10"/>
              <a:gd name="T6" fmla="*/ 0 w 9"/>
              <a:gd name="T7" fmla="*/ 0 h 10"/>
              <a:gd name="T8" fmla="*/ 0 w 9"/>
              <a:gd name="T9" fmla="*/ 0 h 10"/>
              <a:gd name="T10" fmla="*/ 0 60000 65536"/>
              <a:gd name="T11" fmla="*/ 0 60000 65536"/>
              <a:gd name="T12" fmla="*/ 0 60000 65536"/>
              <a:gd name="T13" fmla="*/ 0 60000 65536"/>
              <a:gd name="T14" fmla="*/ 0 60000 65536"/>
              <a:gd name="T15" fmla="*/ 0 w 9"/>
              <a:gd name="T16" fmla="*/ 0 h 10"/>
              <a:gd name="T17" fmla="*/ 9 w 9"/>
              <a:gd name="T18" fmla="*/ 10 h 10"/>
            </a:gdLst>
            <a:ahLst/>
            <a:cxnLst>
              <a:cxn ang="T10">
                <a:pos x="T0" y="T1"/>
              </a:cxn>
              <a:cxn ang="T11">
                <a:pos x="T2" y="T3"/>
              </a:cxn>
              <a:cxn ang="T12">
                <a:pos x="T4" y="T5"/>
              </a:cxn>
              <a:cxn ang="T13">
                <a:pos x="T6" y="T7"/>
              </a:cxn>
              <a:cxn ang="T14">
                <a:pos x="T8" y="T9"/>
              </a:cxn>
            </a:cxnLst>
            <a:rect l="T15" t="T16" r="T17" b="T18"/>
            <a:pathLst>
              <a:path w="9" h="10">
                <a:moveTo>
                  <a:pt x="9" y="10"/>
                </a:moveTo>
                <a:lnTo>
                  <a:pt x="7" y="6"/>
                </a:lnTo>
                <a:lnTo>
                  <a:pt x="0" y="0"/>
                </a:lnTo>
                <a:lnTo>
                  <a:pt x="2" y="7"/>
                </a:lnTo>
                <a:lnTo>
                  <a:pt x="9" y="1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7" name="Freeform 1773"/>
          <p:cNvSpPr>
            <a:spLocks/>
          </p:cNvSpPr>
          <p:nvPr/>
        </p:nvSpPr>
        <p:spPr bwMode="auto">
          <a:xfrm>
            <a:off x="7827963" y="3460750"/>
            <a:ext cx="3175" cy="4763"/>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3" y="0"/>
                </a:moveTo>
                <a:lnTo>
                  <a:pt x="0" y="4"/>
                </a:lnTo>
                <a:lnTo>
                  <a:pt x="7" y="7"/>
                </a:lnTo>
                <a:lnTo>
                  <a:pt x="3"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8" name="Freeform 1774"/>
          <p:cNvSpPr>
            <a:spLocks/>
          </p:cNvSpPr>
          <p:nvPr/>
        </p:nvSpPr>
        <p:spPr bwMode="auto">
          <a:xfrm>
            <a:off x="7831138" y="3473450"/>
            <a:ext cx="6350" cy="6350"/>
          </a:xfrm>
          <a:custGeom>
            <a:avLst/>
            <a:gdLst>
              <a:gd name="T0" fmla="*/ 0 w 12"/>
              <a:gd name="T1" fmla="*/ 0 h 16"/>
              <a:gd name="T2" fmla="*/ 0 w 12"/>
              <a:gd name="T3" fmla="*/ 0 h 16"/>
              <a:gd name="T4" fmla="*/ 0 w 12"/>
              <a:gd name="T5" fmla="*/ 0 h 16"/>
              <a:gd name="T6" fmla="*/ 0 w 12"/>
              <a:gd name="T7" fmla="*/ 0 h 16"/>
              <a:gd name="T8" fmla="*/ 0 w 12"/>
              <a:gd name="T9" fmla="*/ 0 h 16"/>
              <a:gd name="T10" fmla="*/ 0 w 12"/>
              <a:gd name="T11" fmla="*/ 0 h 16"/>
              <a:gd name="T12" fmla="*/ 0 w 12"/>
              <a:gd name="T13" fmla="*/ 0 h 16"/>
              <a:gd name="T14" fmla="*/ 0 w 12"/>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6"/>
              <a:gd name="T26" fmla="*/ 12 w 12"/>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6">
                <a:moveTo>
                  <a:pt x="11" y="7"/>
                </a:moveTo>
                <a:lnTo>
                  <a:pt x="7" y="3"/>
                </a:lnTo>
                <a:lnTo>
                  <a:pt x="1" y="0"/>
                </a:lnTo>
                <a:lnTo>
                  <a:pt x="0" y="7"/>
                </a:lnTo>
                <a:lnTo>
                  <a:pt x="0" y="14"/>
                </a:lnTo>
                <a:lnTo>
                  <a:pt x="5" y="16"/>
                </a:lnTo>
                <a:lnTo>
                  <a:pt x="12" y="13"/>
                </a:lnTo>
                <a:lnTo>
                  <a:pt x="11"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39" name="Freeform 1775"/>
          <p:cNvSpPr>
            <a:spLocks/>
          </p:cNvSpPr>
          <p:nvPr/>
        </p:nvSpPr>
        <p:spPr bwMode="auto">
          <a:xfrm>
            <a:off x="7845425" y="3511550"/>
            <a:ext cx="19050" cy="12700"/>
          </a:xfrm>
          <a:custGeom>
            <a:avLst/>
            <a:gdLst>
              <a:gd name="T0" fmla="*/ 0 w 43"/>
              <a:gd name="T1" fmla="*/ 0 h 27"/>
              <a:gd name="T2" fmla="*/ 0 w 43"/>
              <a:gd name="T3" fmla="*/ 0 h 27"/>
              <a:gd name="T4" fmla="*/ 0 w 43"/>
              <a:gd name="T5" fmla="*/ 0 h 27"/>
              <a:gd name="T6" fmla="*/ 0 w 43"/>
              <a:gd name="T7" fmla="*/ 0 h 27"/>
              <a:gd name="T8" fmla="*/ 0 w 43"/>
              <a:gd name="T9" fmla="*/ 0 h 27"/>
              <a:gd name="T10" fmla="*/ 0 w 43"/>
              <a:gd name="T11" fmla="*/ 0 h 27"/>
              <a:gd name="T12" fmla="*/ 0 w 43"/>
              <a:gd name="T13" fmla="*/ 0 h 27"/>
              <a:gd name="T14" fmla="*/ 0 w 43"/>
              <a:gd name="T15" fmla="*/ 0 h 27"/>
              <a:gd name="T16" fmla="*/ 0 w 43"/>
              <a:gd name="T17" fmla="*/ 0 h 27"/>
              <a:gd name="T18" fmla="*/ 0 w 43"/>
              <a:gd name="T19" fmla="*/ 0 h 27"/>
              <a:gd name="T20" fmla="*/ 0 w 43"/>
              <a:gd name="T21" fmla="*/ 0 h 27"/>
              <a:gd name="T22" fmla="*/ 0 w 43"/>
              <a:gd name="T23" fmla="*/ 0 h 27"/>
              <a:gd name="T24" fmla="*/ 0 w 43"/>
              <a:gd name="T25" fmla="*/ 0 h 27"/>
              <a:gd name="T26" fmla="*/ 0 w 43"/>
              <a:gd name="T27" fmla="*/ 0 h 27"/>
              <a:gd name="T28" fmla="*/ 0 w 43"/>
              <a:gd name="T29" fmla="*/ 0 h 27"/>
              <a:gd name="T30" fmla="*/ 0 w 43"/>
              <a:gd name="T31" fmla="*/ 0 h 27"/>
              <a:gd name="T32" fmla="*/ 0 w 43"/>
              <a:gd name="T33" fmla="*/ 0 h 27"/>
              <a:gd name="T34" fmla="*/ 0 w 43"/>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27"/>
              <a:gd name="T56" fmla="*/ 43 w 43"/>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27">
                <a:moveTo>
                  <a:pt x="34" y="0"/>
                </a:moveTo>
                <a:lnTo>
                  <a:pt x="33" y="0"/>
                </a:lnTo>
                <a:lnTo>
                  <a:pt x="28" y="0"/>
                </a:lnTo>
                <a:lnTo>
                  <a:pt x="22" y="1"/>
                </a:lnTo>
                <a:lnTo>
                  <a:pt x="16" y="3"/>
                </a:lnTo>
                <a:lnTo>
                  <a:pt x="9" y="6"/>
                </a:lnTo>
                <a:lnTo>
                  <a:pt x="2" y="10"/>
                </a:lnTo>
                <a:lnTo>
                  <a:pt x="0" y="18"/>
                </a:lnTo>
                <a:lnTo>
                  <a:pt x="4" y="25"/>
                </a:lnTo>
                <a:lnTo>
                  <a:pt x="10" y="27"/>
                </a:lnTo>
                <a:lnTo>
                  <a:pt x="17" y="25"/>
                </a:lnTo>
                <a:lnTo>
                  <a:pt x="23" y="25"/>
                </a:lnTo>
                <a:lnTo>
                  <a:pt x="28" y="24"/>
                </a:lnTo>
                <a:lnTo>
                  <a:pt x="35" y="22"/>
                </a:lnTo>
                <a:lnTo>
                  <a:pt x="40" y="17"/>
                </a:lnTo>
                <a:lnTo>
                  <a:pt x="43" y="10"/>
                </a:lnTo>
                <a:lnTo>
                  <a:pt x="40" y="3"/>
                </a:lnTo>
                <a:lnTo>
                  <a:pt x="34"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0" name="Freeform 1776"/>
          <p:cNvSpPr>
            <a:spLocks/>
          </p:cNvSpPr>
          <p:nvPr/>
        </p:nvSpPr>
        <p:spPr bwMode="auto">
          <a:xfrm>
            <a:off x="7845425" y="3479800"/>
            <a:ext cx="4763" cy="3175"/>
          </a:xfrm>
          <a:custGeom>
            <a:avLst/>
            <a:gdLst>
              <a:gd name="T0" fmla="*/ 0 w 8"/>
              <a:gd name="T1" fmla="*/ 0 h 6"/>
              <a:gd name="T2" fmla="*/ 0 w 8"/>
              <a:gd name="T3" fmla="*/ 0 h 6"/>
              <a:gd name="T4" fmla="*/ 0 w 8"/>
              <a:gd name="T5" fmla="*/ 0 h 6"/>
              <a:gd name="T6" fmla="*/ 0 w 8"/>
              <a:gd name="T7" fmla="*/ 0 h 6"/>
              <a:gd name="T8" fmla="*/ 0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0" y="2"/>
                </a:moveTo>
                <a:lnTo>
                  <a:pt x="2" y="6"/>
                </a:lnTo>
                <a:lnTo>
                  <a:pt x="8" y="6"/>
                </a:lnTo>
                <a:lnTo>
                  <a:pt x="2" y="0"/>
                </a:lnTo>
                <a:lnTo>
                  <a:pt x="0" y="2"/>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1" name="Freeform 1777"/>
          <p:cNvSpPr>
            <a:spLocks/>
          </p:cNvSpPr>
          <p:nvPr/>
        </p:nvSpPr>
        <p:spPr bwMode="auto">
          <a:xfrm>
            <a:off x="7872413" y="3460750"/>
            <a:ext cx="7937" cy="6350"/>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w 17"/>
              <a:gd name="T11" fmla="*/ 0 h 14"/>
              <a:gd name="T12" fmla="*/ 0 w 17"/>
              <a:gd name="T13" fmla="*/ 0 h 14"/>
              <a:gd name="T14" fmla="*/ 0 w 17"/>
              <a:gd name="T15" fmla="*/ 0 h 14"/>
              <a:gd name="T16" fmla="*/ 0 w 17"/>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4"/>
              <a:gd name="T29" fmla="*/ 17 w 17"/>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4">
                <a:moveTo>
                  <a:pt x="0" y="0"/>
                </a:moveTo>
                <a:lnTo>
                  <a:pt x="0" y="1"/>
                </a:lnTo>
                <a:lnTo>
                  <a:pt x="0" y="8"/>
                </a:lnTo>
                <a:lnTo>
                  <a:pt x="4" y="14"/>
                </a:lnTo>
                <a:lnTo>
                  <a:pt x="17" y="14"/>
                </a:lnTo>
                <a:lnTo>
                  <a:pt x="13" y="8"/>
                </a:lnTo>
                <a:lnTo>
                  <a:pt x="6" y="8"/>
                </a:lnTo>
                <a:lnTo>
                  <a:pt x="4" y="1"/>
                </a:lnTo>
                <a:lnTo>
                  <a:pt x="0"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2" name="Freeform 1778"/>
          <p:cNvSpPr>
            <a:spLocks/>
          </p:cNvSpPr>
          <p:nvPr/>
        </p:nvSpPr>
        <p:spPr bwMode="auto">
          <a:xfrm>
            <a:off x="7891463" y="3457575"/>
            <a:ext cx="6350" cy="9525"/>
          </a:xfrm>
          <a:custGeom>
            <a:avLst/>
            <a:gdLst>
              <a:gd name="T0" fmla="*/ 0 w 16"/>
              <a:gd name="T1" fmla="*/ 0 h 17"/>
              <a:gd name="T2" fmla="*/ 0 w 16"/>
              <a:gd name="T3" fmla="*/ 0 h 17"/>
              <a:gd name="T4" fmla="*/ 0 w 16"/>
              <a:gd name="T5" fmla="*/ 0 h 17"/>
              <a:gd name="T6" fmla="*/ 0 w 16"/>
              <a:gd name="T7" fmla="*/ 0 h 17"/>
              <a:gd name="T8" fmla="*/ 0 w 16"/>
              <a:gd name="T9" fmla="*/ 0 h 17"/>
              <a:gd name="T10" fmla="*/ 0 w 16"/>
              <a:gd name="T11" fmla="*/ 0 h 17"/>
              <a:gd name="T12" fmla="*/ 0 w 16"/>
              <a:gd name="T13" fmla="*/ 0 h 17"/>
              <a:gd name="T14" fmla="*/ 0 w 16"/>
              <a:gd name="T15" fmla="*/ 0 h 17"/>
              <a:gd name="T16" fmla="*/ 0 w 16"/>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7"/>
              <a:gd name="T29" fmla="*/ 16 w 16"/>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7">
                <a:moveTo>
                  <a:pt x="0" y="9"/>
                </a:moveTo>
                <a:lnTo>
                  <a:pt x="2" y="11"/>
                </a:lnTo>
                <a:lnTo>
                  <a:pt x="8" y="17"/>
                </a:lnTo>
                <a:lnTo>
                  <a:pt x="15" y="16"/>
                </a:lnTo>
                <a:lnTo>
                  <a:pt x="16" y="9"/>
                </a:lnTo>
                <a:lnTo>
                  <a:pt x="13" y="2"/>
                </a:lnTo>
                <a:lnTo>
                  <a:pt x="8" y="0"/>
                </a:lnTo>
                <a:lnTo>
                  <a:pt x="7" y="6"/>
                </a:lnTo>
                <a:lnTo>
                  <a:pt x="0" y="9"/>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3" name="Freeform 1779"/>
          <p:cNvSpPr>
            <a:spLocks/>
          </p:cNvSpPr>
          <p:nvPr/>
        </p:nvSpPr>
        <p:spPr bwMode="auto">
          <a:xfrm>
            <a:off x="7286625" y="4210050"/>
            <a:ext cx="160338" cy="160338"/>
          </a:xfrm>
          <a:custGeom>
            <a:avLst/>
            <a:gdLst>
              <a:gd name="T0" fmla="*/ 0 w 337"/>
              <a:gd name="T1" fmla="*/ 0 h 337"/>
              <a:gd name="T2" fmla="*/ 0 w 337"/>
              <a:gd name="T3" fmla="*/ 0 h 337"/>
              <a:gd name="T4" fmla="*/ 0 w 337"/>
              <a:gd name="T5" fmla="*/ 0 h 337"/>
              <a:gd name="T6" fmla="*/ 0 w 337"/>
              <a:gd name="T7" fmla="*/ 0 h 337"/>
              <a:gd name="T8" fmla="*/ 0 w 337"/>
              <a:gd name="T9" fmla="*/ 0 h 337"/>
              <a:gd name="T10" fmla="*/ 0 w 337"/>
              <a:gd name="T11" fmla="*/ 0 h 337"/>
              <a:gd name="T12" fmla="*/ 0 w 337"/>
              <a:gd name="T13" fmla="*/ 0 h 337"/>
              <a:gd name="T14" fmla="*/ 0 w 337"/>
              <a:gd name="T15" fmla="*/ 0 h 337"/>
              <a:gd name="T16" fmla="*/ 0 w 337"/>
              <a:gd name="T17" fmla="*/ 0 h 337"/>
              <a:gd name="T18" fmla="*/ 0 w 337"/>
              <a:gd name="T19" fmla="*/ 0 h 337"/>
              <a:gd name="T20" fmla="*/ 0 w 337"/>
              <a:gd name="T21" fmla="*/ 0 h 337"/>
              <a:gd name="T22" fmla="*/ 0 w 337"/>
              <a:gd name="T23" fmla="*/ 0 h 337"/>
              <a:gd name="T24" fmla="*/ 0 w 337"/>
              <a:gd name="T25" fmla="*/ 0 h 337"/>
              <a:gd name="T26" fmla="*/ 0 w 337"/>
              <a:gd name="T27" fmla="*/ 0 h 337"/>
              <a:gd name="T28" fmla="*/ 0 w 337"/>
              <a:gd name="T29" fmla="*/ 0 h 337"/>
              <a:gd name="T30" fmla="*/ 0 w 337"/>
              <a:gd name="T31" fmla="*/ 0 h 337"/>
              <a:gd name="T32" fmla="*/ 0 w 337"/>
              <a:gd name="T33" fmla="*/ 0 h 337"/>
              <a:gd name="T34" fmla="*/ 0 w 337"/>
              <a:gd name="T35" fmla="*/ 0 h 337"/>
              <a:gd name="T36" fmla="*/ 0 w 337"/>
              <a:gd name="T37" fmla="*/ 0 h 337"/>
              <a:gd name="T38" fmla="*/ 0 w 337"/>
              <a:gd name="T39" fmla="*/ 0 h 337"/>
              <a:gd name="T40" fmla="*/ 0 w 337"/>
              <a:gd name="T41" fmla="*/ 0 h 337"/>
              <a:gd name="T42" fmla="*/ 0 w 337"/>
              <a:gd name="T43" fmla="*/ 0 h 337"/>
              <a:gd name="T44" fmla="*/ 0 w 337"/>
              <a:gd name="T45" fmla="*/ 0 h 337"/>
              <a:gd name="T46" fmla="*/ 0 w 337"/>
              <a:gd name="T47" fmla="*/ 0 h 337"/>
              <a:gd name="T48" fmla="*/ 0 w 337"/>
              <a:gd name="T49" fmla="*/ 0 h 337"/>
              <a:gd name="T50" fmla="*/ 0 w 337"/>
              <a:gd name="T51" fmla="*/ 0 h 337"/>
              <a:gd name="T52" fmla="*/ 0 w 337"/>
              <a:gd name="T53" fmla="*/ 0 h 337"/>
              <a:gd name="T54" fmla="*/ 0 w 337"/>
              <a:gd name="T55" fmla="*/ 0 h 337"/>
              <a:gd name="T56" fmla="*/ 0 w 337"/>
              <a:gd name="T57" fmla="*/ 0 h 337"/>
              <a:gd name="T58" fmla="*/ 0 w 337"/>
              <a:gd name="T59" fmla="*/ 0 h 337"/>
              <a:gd name="T60" fmla="*/ 0 w 337"/>
              <a:gd name="T61" fmla="*/ 0 h 337"/>
              <a:gd name="T62" fmla="*/ 0 w 337"/>
              <a:gd name="T63" fmla="*/ 0 h 337"/>
              <a:gd name="T64" fmla="*/ 0 w 337"/>
              <a:gd name="T65" fmla="*/ 0 h 337"/>
              <a:gd name="T66" fmla="*/ 0 w 337"/>
              <a:gd name="T67" fmla="*/ 0 h 337"/>
              <a:gd name="T68" fmla="*/ 0 w 337"/>
              <a:gd name="T69" fmla="*/ 0 h 337"/>
              <a:gd name="T70" fmla="*/ 0 w 337"/>
              <a:gd name="T71" fmla="*/ 0 h 337"/>
              <a:gd name="T72" fmla="*/ 0 w 337"/>
              <a:gd name="T73" fmla="*/ 0 h 337"/>
              <a:gd name="T74" fmla="*/ 0 w 337"/>
              <a:gd name="T75" fmla="*/ 0 h 337"/>
              <a:gd name="T76" fmla="*/ 0 w 337"/>
              <a:gd name="T77" fmla="*/ 0 h 337"/>
              <a:gd name="T78" fmla="*/ 0 w 337"/>
              <a:gd name="T79" fmla="*/ 0 h 337"/>
              <a:gd name="T80" fmla="*/ 0 w 337"/>
              <a:gd name="T81" fmla="*/ 0 h 337"/>
              <a:gd name="T82" fmla="*/ 0 w 337"/>
              <a:gd name="T83" fmla="*/ 0 h 337"/>
              <a:gd name="T84" fmla="*/ 0 w 337"/>
              <a:gd name="T85" fmla="*/ 0 h 337"/>
              <a:gd name="T86" fmla="*/ 0 w 337"/>
              <a:gd name="T87" fmla="*/ 0 h 337"/>
              <a:gd name="T88" fmla="*/ 0 w 337"/>
              <a:gd name="T89" fmla="*/ 0 h 337"/>
              <a:gd name="T90" fmla="*/ 0 w 337"/>
              <a:gd name="T91" fmla="*/ 0 h 337"/>
              <a:gd name="T92" fmla="*/ 0 w 337"/>
              <a:gd name="T93" fmla="*/ 0 h 337"/>
              <a:gd name="T94" fmla="*/ 0 w 337"/>
              <a:gd name="T95" fmla="*/ 0 h 337"/>
              <a:gd name="T96" fmla="*/ 0 w 337"/>
              <a:gd name="T97" fmla="*/ 0 h 337"/>
              <a:gd name="T98" fmla="*/ 0 w 337"/>
              <a:gd name="T99" fmla="*/ 0 h 337"/>
              <a:gd name="T100" fmla="*/ 0 w 337"/>
              <a:gd name="T101" fmla="*/ 0 h 337"/>
              <a:gd name="T102" fmla="*/ 0 w 337"/>
              <a:gd name="T103" fmla="*/ 0 h 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7"/>
              <a:gd name="T157" fmla="*/ 0 h 337"/>
              <a:gd name="T158" fmla="*/ 337 w 337"/>
              <a:gd name="T159" fmla="*/ 337 h 3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7" h="337">
                <a:moveTo>
                  <a:pt x="3" y="110"/>
                </a:moveTo>
                <a:lnTo>
                  <a:pt x="3" y="103"/>
                </a:lnTo>
                <a:lnTo>
                  <a:pt x="2" y="97"/>
                </a:lnTo>
                <a:lnTo>
                  <a:pt x="0" y="90"/>
                </a:lnTo>
                <a:lnTo>
                  <a:pt x="7" y="90"/>
                </a:lnTo>
                <a:lnTo>
                  <a:pt x="13" y="90"/>
                </a:lnTo>
                <a:lnTo>
                  <a:pt x="13" y="83"/>
                </a:lnTo>
                <a:lnTo>
                  <a:pt x="13" y="81"/>
                </a:lnTo>
                <a:lnTo>
                  <a:pt x="19" y="76"/>
                </a:lnTo>
                <a:lnTo>
                  <a:pt x="23" y="69"/>
                </a:lnTo>
                <a:lnTo>
                  <a:pt x="24" y="67"/>
                </a:lnTo>
                <a:lnTo>
                  <a:pt x="25" y="60"/>
                </a:lnTo>
                <a:lnTo>
                  <a:pt x="32" y="54"/>
                </a:lnTo>
                <a:lnTo>
                  <a:pt x="33" y="52"/>
                </a:lnTo>
                <a:lnTo>
                  <a:pt x="34" y="45"/>
                </a:lnTo>
                <a:lnTo>
                  <a:pt x="34" y="42"/>
                </a:lnTo>
                <a:lnTo>
                  <a:pt x="45" y="30"/>
                </a:lnTo>
                <a:lnTo>
                  <a:pt x="48" y="29"/>
                </a:lnTo>
                <a:lnTo>
                  <a:pt x="51" y="29"/>
                </a:lnTo>
                <a:lnTo>
                  <a:pt x="55" y="27"/>
                </a:lnTo>
                <a:lnTo>
                  <a:pt x="60" y="27"/>
                </a:lnTo>
                <a:lnTo>
                  <a:pt x="67" y="25"/>
                </a:lnTo>
                <a:lnTo>
                  <a:pt x="73" y="22"/>
                </a:lnTo>
                <a:lnTo>
                  <a:pt x="79" y="20"/>
                </a:lnTo>
                <a:lnTo>
                  <a:pt x="85" y="26"/>
                </a:lnTo>
                <a:lnTo>
                  <a:pt x="92" y="27"/>
                </a:lnTo>
                <a:lnTo>
                  <a:pt x="97" y="26"/>
                </a:lnTo>
                <a:lnTo>
                  <a:pt x="101" y="27"/>
                </a:lnTo>
                <a:lnTo>
                  <a:pt x="107" y="26"/>
                </a:lnTo>
                <a:lnTo>
                  <a:pt x="110" y="24"/>
                </a:lnTo>
                <a:lnTo>
                  <a:pt x="116" y="22"/>
                </a:lnTo>
                <a:lnTo>
                  <a:pt x="123" y="25"/>
                </a:lnTo>
                <a:lnTo>
                  <a:pt x="127" y="26"/>
                </a:lnTo>
                <a:lnTo>
                  <a:pt x="134" y="27"/>
                </a:lnTo>
                <a:lnTo>
                  <a:pt x="138" y="21"/>
                </a:lnTo>
                <a:lnTo>
                  <a:pt x="144" y="22"/>
                </a:lnTo>
                <a:lnTo>
                  <a:pt x="151" y="21"/>
                </a:lnTo>
                <a:lnTo>
                  <a:pt x="152" y="22"/>
                </a:lnTo>
                <a:lnTo>
                  <a:pt x="156" y="24"/>
                </a:lnTo>
                <a:lnTo>
                  <a:pt x="159" y="25"/>
                </a:lnTo>
                <a:lnTo>
                  <a:pt x="161" y="25"/>
                </a:lnTo>
                <a:lnTo>
                  <a:pt x="162" y="29"/>
                </a:lnTo>
                <a:lnTo>
                  <a:pt x="162" y="30"/>
                </a:lnTo>
                <a:lnTo>
                  <a:pt x="166" y="37"/>
                </a:lnTo>
                <a:lnTo>
                  <a:pt x="171" y="33"/>
                </a:lnTo>
                <a:lnTo>
                  <a:pt x="174" y="27"/>
                </a:lnTo>
                <a:lnTo>
                  <a:pt x="175" y="34"/>
                </a:lnTo>
                <a:lnTo>
                  <a:pt x="181" y="41"/>
                </a:lnTo>
                <a:lnTo>
                  <a:pt x="181" y="42"/>
                </a:lnTo>
                <a:lnTo>
                  <a:pt x="187" y="46"/>
                </a:lnTo>
                <a:lnTo>
                  <a:pt x="193" y="46"/>
                </a:lnTo>
                <a:lnTo>
                  <a:pt x="198" y="43"/>
                </a:lnTo>
                <a:lnTo>
                  <a:pt x="199" y="43"/>
                </a:lnTo>
                <a:lnTo>
                  <a:pt x="205" y="46"/>
                </a:lnTo>
                <a:lnTo>
                  <a:pt x="209" y="46"/>
                </a:lnTo>
                <a:lnTo>
                  <a:pt x="211" y="48"/>
                </a:lnTo>
                <a:lnTo>
                  <a:pt x="213" y="49"/>
                </a:lnTo>
                <a:lnTo>
                  <a:pt x="217" y="56"/>
                </a:lnTo>
                <a:lnTo>
                  <a:pt x="218" y="57"/>
                </a:lnTo>
                <a:lnTo>
                  <a:pt x="222" y="60"/>
                </a:lnTo>
                <a:lnTo>
                  <a:pt x="225" y="61"/>
                </a:lnTo>
                <a:lnTo>
                  <a:pt x="226" y="61"/>
                </a:lnTo>
                <a:lnTo>
                  <a:pt x="229" y="60"/>
                </a:lnTo>
                <a:lnTo>
                  <a:pt x="235" y="54"/>
                </a:lnTo>
                <a:lnTo>
                  <a:pt x="237" y="50"/>
                </a:lnTo>
                <a:lnTo>
                  <a:pt x="232" y="43"/>
                </a:lnTo>
                <a:lnTo>
                  <a:pt x="227" y="36"/>
                </a:lnTo>
                <a:lnTo>
                  <a:pt x="224" y="29"/>
                </a:lnTo>
                <a:lnTo>
                  <a:pt x="230" y="25"/>
                </a:lnTo>
                <a:lnTo>
                  <a:pt x="236" y="26"/>
                </a:lnTo>
                <a:lnTo>
                  <a:pt x="238" y="19"/>
                </a:lnTo>
                <a:lnTo>
                  <a:pt x="244" y="20"/>
                </a:lnTo>
                <a:lnTo>
                  <a:pt x="250" y="17"/>
                </a:lnTo>
                <a:lnTo>
                  <a:pt x="253" y="10"/>
                </a:lnTo>
                <a:lnTo>
                  <a:pt x="256" y="8"/>
                </a:lnTo>
                <a:lnTo>
                  <a:pt x="256" y="9"/>
                </a:lnTo>
                <a:lnTo>
                  <a:pt x="260" y="16"/>
                </a:lnTo>
                <a:lnTo>
                  <a:pt x="262" y="18"/>
                </a:lnTo>
                <a:lnTo>
                  <a:pt x="263" y="19"/>
                </a:lnTo>
                <a:lnTo>
                  <a:pt x="269" y="21"/>
                </a:lnTo>
                <a:lnTo>
                  <a:pt x="275" y="27"/>
                </a:lnTo>
                <a:lnTo>
                  <a:pt x="280" y="29"/>
                </a:lnTo>
                <a:lnTo>
                  <a:pt x="292" y="22"/>
                </a:lnTo>
                <a:lnTo>
                  <a:pt x="298" y="18"/>
                </a:lnTo>
                <a:lnTo>
                  <a:pt x="302" y="12"/>
                </a:lnTo>
                <a:lnTo>
                  <a:pt x="308" y="10"/>
                </a:lnTo>
                <a:lnTo>
                  <a:pt x="314" y="10"/>
                </a:lnTo>
                <a:lnTo>
                  <a:pt x="316" y="4"/>
                </a:lnTo>
                <a:lnTo>
                  <a:pt x="318" y="0"/>
                </a:lnTo>
                <a:lnTo>
                  <a:pt x="319" y="3"/>
                </a:lnTo>
                <a:lnTo>
                  <a:pt x="318" y="8"/>
                </a:lnTo>
                <a:lnTo>
                  <a:pt x="318" y="16"/>
                </a:lnTo>
                <a:lnTo>
                  <a:pt x="312" y="21"/>
                </a:lnTo>
                <a:lnTo>
                  <a:pt x="310" y="28"/>
                </a:lnTo>
                <a:lnTo>
                  <a:pt x="312" y="35"/>
                </a:lnTo>
                <a:lnTo>
                  <a:pt x="311" y="42"/>
                </a:lnTo>
                <a:lnTo>
                  <a:pt x="312" y="48"/>
                </a:lnTo>
                <a:lnTo>
                  <a:pt x="314" y="56"/>
                </a:lnTo>
                <a:lnTo>
                  <a:pt x="319" y="60"/>
                </a:lnTo>
                <a:lnTo>
                  <a:pt x="319" y="65"/>
                </a:lnTo>
                <a:lnTo>
                  <a:pt x="320" y="72"/>
                </a:lnTo>
                <a:lnTo>
                  <a:pt x="322" y="74"/>
                </a:lnTo>
                <a:lnTo>
                  <a:pt x="325" y="78"/>
                </a:lnTo>
                <a:lnTo>
                  <a:pt x="328" y="85"/>
                </a:lnTo>
                <a:lnTo>
                  <a:pt x="329" y="87"/>
                </a:lnTo>
                <a:lnTo>
                  <a:pt x="333" y="94"/>
                </a:lnTo>
                <a:lnTo>
                  <a:pt x="334" y="101"/>
                </a:lnTo>
                <a:lnTo>
                  <a:pt x="334" y="102"/>
                </a:lnTo>
                <a:lnTo>
                  <a:pt x="333" y="109"/>
                </a:lnTo>
                <a:lnTo>
                  <a:pt x="332" y="111"/>
                </a:lnTo>
                <a:lnTo>
                  <a:pt x="331" y="118"/>
                </a:lnTo>
                <a:lnTo>
                  <a:pt x="328" y="125"/>
                </a:lnTo>
                <a:lnTo>
                  <a:pt x="326" y="132"/>
                </a:lnTo>
                <a:lnTo>
                  <a:pt x="327" y="133"/>
                </a:lnTo>
                <a:lnTo>
                  <a:pt x="328" y="140"/>
                </a:lnTo>
                <a:lnTo>
                  <a:pt x="332" y="147"/>
                </a:lnTo>
                <a:lnTo>
                  <a:pt x="334" y="154"/>
                </a:lnTo>
                <a:lnTo>
                  <a:pt x="336" y="161"/>
                </a:lnTo>
                <a:lnTo>
                  <a:pt x="337" y="173"/>
                </a:lnTo>
                <a:lnTo>
                  <a:pt x="337" y="174"/>
                </a:lnTo>
                <a:lnTo>
                  <a:pt x="335" y="181"/>
                </a:lnTo>
                <a:lnTo>
                  <a:pt x="332" y="188"/>
                </a:lnTo>
                <a:lnTo>
                  <a:pt x="326" y="190"/>
                </a:lnTo>
                <a:lnTo>
                  <a:pt x="325" y="190"/>
                </a:lnTo>
                <a:lnTo>
                  <a:pt x="324" y="187"/>
                </a:lnTo>
                <a:lnTo>
                  <a:pt x="318" y="189"/>
                </a:lnTo>
                <a:lnTo>
                  <a:pt x="314" y="190"/>
                </a:lnTo>
                <a:lnTo>
                  <a:pt x="309" y="196"/>
                </a:lnTo>
                <a:lnTo>
                  <a:pt x="306" y="203"/>
                </a:lnTo>
                <a:lnTo>
                  <a:pt x="301" y="206"/>
                </a:lnTo>
                <a:lnTo>
                  <a:pt x="299" y="207"/>
                </a:lnTo>
                <a:lnTo>
                  <a:pt x="294" y="207"/>
                </a:lnTo>
                <a:lnTo>
                  <a:pt x="289" y="207"/>
                </a:lnTo>
                <a:lnTo>
                  <a:pt x="287" y="214"/>
                </a:lnTo>
                <a:lnTo>
                  <a:pt x="281" y="216"/>
                </a:lnTo>
                <a:lnTo>
                  <a:pt x="275" y="215"/>
                </a:lnTo>
                <a:lnTo>
                  <a:pt x="273" y="215"/>
                </a:lnTo>
                <a:lnTo>
                  <a:pt x="267" y="216"/>
                </a:lnTo>
                <a:lnTo>
                  <a:pt x="271" y="223"/>
                </a:lnTo>
                <a:lnTo>
                  <a:pt x="269" y="226"/>
                </a:lnTo>
                <a:lnTo>
                  <a:pt x="268" y="232"/>
                </a:lnTo>
                <a:lnTo>
                  <a:pt x="272" y="240"/>
                </a:lnTo>
                <a:lnTo>
                  <a:pt x="271" y="239"/>
                </a:lnTo>
                <a:lnTo>
                  <a:pt x="264" y="238"/>
                </a:lnTo>
                <a:lnTo>
                  <a:pt x="258" y="235"/>
                </a:lnTo>
                <a:lnTo>
                  <a:pt x="252" y="234"/>
                </a:lnTo>
                <a:lnTo>
                  <a:pt x="249" y="234"/>
                </a:lnTo>
                <a:lnTo>
                  <a:pt x="244" y="232"/>
                </a:lnTo>
                <a:lnTo>
                  <a:pt x="241" y="239"/>
                </a:lnTo>
                <a:lnTo>
                  <a:pt x="237" y="240"/>
                </a:lnTo>
                <a:lnTo>
                  <a:pt x="231" y="243"/>
                </a:lnTo>
                <a:lnTo>
                  <a:pt x="231" y="245"/>
                </a:lnTo>
                <a:lnTo>
                  <a:pt x="232" y="247"/>
                </a:lnTo>
                <a:lnTo>
                  <a:pt x="236" y="254"/>
                </a:lnTo>
                <a:lnTo>
                  <a:pt x="236" y="260"/>
                </a:lnTo>
                <a:lnTo>
                  <a:pt x="236" y="266"/>
                </a:lnTo>
                <a:lnTo>
                  <a:pt x="239" y="272"/>
                </a:lnTo>
                <a:lnTo>
                  <a:pt x="239" y="274"/>
                </a:lnTo>
                <a:lnTo>
                  <a:pt x="246" y="277"/>
                </a:lnTo>
                <a:lnTo>
                  <a:pt x="251" y="284"/>
                </a:lnTo>
                <a:lnTo>
                  <a:pt x="257" y="286"/>
                </a:lnTo>
                <a:lnTo>
                  <a:pt x="259" y="293"/>
                </a:lnTo>
                <a:lnTo>
                  <a:pt x="260" y="294"/>
                </a:lnTo>
                <a:lnTo>
                  <a:pt x="256" y="295"/>
                </a:lnTo>
                <a:lnTo>
                  <a:pt x="258" y="302"/>
                </a:lnTo>
                <a:lnTo>
                  <a:pt x="259" y="309"/>
                </a:lnTo>
                <a:lnTo>
                  <a:pt x="253" y="308"/>
                </a:lnTo>
                <a:lnTo>
                  <a:pt x="249" y="306"/>
                </a:lnTo>
                <a:lnTo>
                  <a:pt x="243" y="306"/>
                </a:lnTo>
                <a:lnTo>
                  <a:pt x="238" y="301"/>
                </a:lnTo>
                <a:lnTo>
                  <a:pt x="236" y="298"/>
                </a:lnTo>
                <a:lnTo>
                  <a:pt x="232" y="291"/>
                </a:lnTo>
                <a:lnTo>
                  <a:pt x="226" y="293"/>
                </a:lnTo>
                <a:lnTo>
                  <a:pt x="221" y="295"/>
                </a:lnTo>
                <a:lnTo>
                  <a:pt x="217" y="296"/>
                </a:lnTo>
                <a:lnTo>
                  <a:pt x="215" y="296"/>
                </a:lnTo>
                <a:lnTo>
                  <a:pt x="209" y="299"/>
                </a:lnTo>
                <a:lnTo>
                  <a:pt x="203" y="302"/>
                </a:lnTo>
                <a:lnTo>
                  <a:pt x="197" y="301"/>
                </a:lnTo>
                <a:lnTo>
                  <a:pt x="196" y="300"/>
                </a:lnTo>
                <a:lnTo>
                  <a:pt x="196" y="299"/>
                </a:lnTo>
                <a:lnTo>
                  <a:pt x="195" y="299"/>
                </a:lnTo>
                <a:lnTo>
                  <a:pt x="191" y="299"/>
                </a:lnTo>
                <a:lnTo>
                  <a:pt x="190" y="295"/>
                </a:lnTo>
                <a:lnTo>
                  <a:pt x="190" y="296"/>
                </a:lnTo>
                <a:lnTo>
                  <a:pt x="189" y="298"/>
                </a:lnTo>
                <a:lnTo>
                  <a:pt x="187" y="299"/>
                </a:lnTo>
                <a:lnTo>
                  <a:pt x="187" y="300"/>
                </a:lnTo>
                <a:lnTo>
                  <a:pt x="188" y="306"/>
                </a:lnTo>
                <a:lnTo>
                  <a:pt x="191" y="312"/>
                </a:lnTo>
                <a:lnTo>
                  <a:pt x="186" y="319"/>
                </a:lnTo>
                <a:lnTo>
                  <a:pt x="182" y="324"/>
                </a:lnTo>
                <a:lnTo>
                  <a:pt x="181" y="326"/>
                </a:lnTo>
                <a:lnTo>
                  <a:pt x="174" y="330"/>
                </a:lnTo>
                <a:lnTo>
                  <a:pt x="168" y="330"/>
                </a:lnTo>
                <a:lnTo>
                  <a:pt x="161" y="330"/>
                </a:lnTo>
                <a:lnTo>
                  <a:pt x="159" y="333"/>
                </a:lnTo>
                <a:lnTo>
                  <a:pt x="153" y="337"/>
                </a:lnTo>
                <a:lnTo>
                  <a:pt x="152" y="337"/>
                </a:lnTo>
                <a:lnTo>
                  <a:pt x="148" y="336"/>
                </a:lnTo>
                <a:lnTo>
                  <a:pt x="142" y="334"/>
                </a:lnTo>
                <a:lnTo>
                  <a:pt x="136" y="327"/>
                </a:lnTo>
                <a:lnTo>
                  <a:pt x="131" y="327"/>
                </a:lnTo>
                <a:lnTo>
                  <a:pt x="125" y="327"/>
                </a:lnTo>
                <a:lnTo>
                  <a:pt x="118" y="325"/>
                </a:lnTo>
                <a:lnTo>
                  <a:pt x="113" y="318"/>
                </a:lnTo>
                <a:lnTo>
                  <a:pt x="113" y="325"/>
                </a:lnTo>
                <a:lnTo>
                  <a:pt x="107" y="330"/>
                </a:lnTo>
                <a:lnTo>
                  <a:pt x="101" y="333"/>
                </a:lnTo>
                <a:lnTo>
                  <a:pt x="96" y="327"/>
                </a:lnTo>
                <a:lnTo>
                  <a:pt x="93" y="320"/>
                </a:lnTo>
                <a:lnTo>
                  <a:pt x="96" y="314"/>
                </a:lnTo>
                <a:lnTo>
                  <a:pt x="102" y="312"/>
                </a:lnTo>
                <a:lnTo>
                  <a:pt x="103" y="307"/>
                </a:lnTo>
                <a:lnTo>
                  <a:pt x="103" y="301"/>
                </a:lnTo>
                <a:lnTo>
                  <a:pt x="100" y="293"/>
                </a:lnTo>
                <a:lnTo>
                  <a:pt x="99" y="286"/>
                </a:lnTo>
                <a:lnTo>
                  <a:pt x="93" y="282"/>
                </a:lnTo>
                <a:lnTo>
                  <a:pt x="86" y="282"/>
                </a:lnTo>
                <a:lnTo>
                  <a:pt x="85" y="288"/>
                </a:lnTo>
                <a:lnTo>
                  <a:pt x="84" y="295"/>
                </a:lnTo>
                <a:lnTo>
                  <a:pt x="82" y="302"/>
                </a:lnTo>
                <a:lnTo>
                  <a:pt x="76" y="299"/>
                </a:lnTo>
                <a:lnTo>
                  <a:pt x="70" y="303"/>
                </a:lnTo>
                <a:lnTo>
                  <a:pt x="64" y="298"/>
                </a:lnTo>
                <a:lnTo>
                  <a:pt x="64" y="290"/>
                </a:lnTo>
                <a:lnTo>
                  <a:pt x="65" y="284"/>
                </a:lnTo>
                <a:lnTo>
                  <a:pt x="63" y="277"/>
                </a:lnTo>
                <a:lnTo>
                  <a:pt x="60" y="270"/>
                </a:lnTo>
                <a:lnTo>
                  <a:pt x="62" y="263"/>
                </a:lnTo>
                <a:lnTo>
                  <a:pt x="65" y="256"/>
                </a:lnTo>
                <a:lnTo>
                  <a:pt x="58" y="252"/>
                </a:lnTo>
                <a:lnTo>
                  <a:pt x="53" y="246"/>
                </a:lnTo>
                <a:lnTo>
                  <a:pt x="51" y="239"/>
                </a:lnTo>
                <a:lnTo>
                  <a:pt x="57" y="237"/>
                </a:lnTo>
                <a:lnTo>
                  <a:pt x="53" y="235"/>
                </a:lnTo>
                <a:lnTo>
                  <a:pt x="52" y="236"/>
                </a:lnTo>
                <a:lnTo>
                  <a:pt x="51" y="235"/>
                </a:lnTo>
                <a:lnTo>
                  <a:pt x="48" y="242"/>
                </a:lnTo>
                <a:lnTo>
                  <a:pt x="48" y="235"/>
                </a:lnTo>
                <a:lnTo>
                  <a:pt x="47" y="230"/>
                </a:lnTo>
                <a:lnTo>
                  <a:pt x="42" y="224"/>
                </a:lnTo>
                <a:lnTo>
                  <a:pt x="40" y="218"/>
                </a:lnTo>
                <a:lnTo>
                  <a:pt x="38" y="211"/>
                </a:lnTo>
                <a:lnTo>
                  <a:pt x="35" y="204"/>
                </a:lnTo>
                <a:lnTo>
                  <a:pt x="33" y="197"/>
                </a:lnTo>
                <a:lnTo>
                  <a:pt x="34" y="190"/>
                </a:lnTo>
                <a:lnTo>
                  <a:pt x="34" y="185"/>
                </a:lnTo>
                <a:lnTo>
                  <a:pt x="36" y="180"/>
                </a:lnTo>
                <a:lnTo>
                  <a:pt x="32" y="173"/>
                </a:lnTo>
                <a:lnTo>
                  <a:pt x="25" y="167"/>
                </a:lnTo>
                <a:lnTo>
                  <a:pt x="20" y="163"/>
                </a:lnTo>
                <a:lnTo>
                  <a:pt x="16" y="155"/>
                </a:lnTo>
                <a:lnTo>
                  <a:pt x="17" y="154"/>
                </a:lnTo>
                <a:lnTo>
                  <a:pt x="16" y="147"/>
                </a:lnTo>
                <a:lnTo>
                  <a:pt x="14" y="141"/>
                </a:lnTo>
                <a:lnTo>
                  <a:pt x="14" y="134"/>
                </a:lnTo>
                <a:lnTo>
                  <a:pt x="10" y="127"/>
                </a:lnTo>
                <a:lnTo>
                  <a:pt x="6" y="121"/>
                </a:lnTo>
                <a:lnTo>
                  <a:pt x="4" y="114"/>
                </a:lnTo>
                <a:lnTo>
                  <a:pt x="3" y="11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4" name="Freeform 1780"/>
          <p:cNvSpPr>
            <a:spLocks/>
          </p:cNvSpPr>
          <p:nvPr/>
        </p:nvSpPr>
        <p:spPr bwMode="auto">
          <a:xfrm>
            <a:off x="7796213" y="3322638"/>
            <a:ext cx="112712" cy="160337"/>
          </a:xfrm>
          <a:custGeom>
            <a:avLst/>
            <a:gdLst>
              <a:gd name="T0" fmla="*/ 0 w 241"/>
              <a:gd name="T1" fmla="*/ 0 h 340"/>
              <a:gd name="T2" fmla="*/ 0 w 241"/>
              <a:gd name="T3" fmla="*/ 0 h 340"/>
              <a:gd name="T4" fmla="*/ 0 w 241"/>
              <a:gd name="T5" fmla="*/ 0 h 340"/>
              <a:gd name="T6" fmla="*/ 0 w 241"/>
              <a:gd name="T7" fmla="*/ 0 h 340"/>
              <a:gd name="T8" fmla="*/ 0 w 241"/>
              <a:gd name="T9" fmla="*/ 0 h 340"/>
              <a:gd name="T10" fmla="*/ 0 w 241"/>
              <a:gd name="T11" fmla="*/ 0 h 340"/>
              <a:gd name="T12" fmla="*/ 0 w 241"/>
              <a:gd name="T13" fmla="*/ 0 h 340"/>
              <a:gd name="T14" fmla="*/ 0 w 241"/>
              <a:gd name="T15" fmla="*/ 0 h 340"/>
              <a:gd name="T16" fmla="*/ 0 w 241"/>
              <a:gd name="T17" fmla="*/ 0 h 340"/>
              <a:gd name="T18" fmla="*/ 0 w 241"/>
              <a:gd name="T19" fmla="*/ 0 h 340"/>
              <a:gd name="T20" fmla="*/ 0 w 241"/>
              <a:gd name="T21" fmla="*/ 0 h 340"/>
              <a:gd name="T22" fmla="*/ 0 w 241"/>
              <a:gd name="T23" fmla="*/ 0 h 340"/>
              <a:gd name="T24" fmla="*/ 0 w 241"/>
              <a:gd name="T25" fmla="*/ 0 h 340"/>
              <a:gd name="T26" fmla="*/ 0 w 241"/>
              <a:gd name="T27" fmla="*/ 0 h 340"/>
              <a:gd name="T28" fmla="*/ 0 w 241"/>
              <a:gd name="T29" fmla="*/ 0 h 340"/>
              <a:gd name="T30" fmla="*/ 0 w 241"/>
              <a:gd name="T31" fmla="*/ 0 h 340"/>
              <a:gd name="T32" fmla="*/ 0 w 241"/>
              <a:gd name="T33" fmla="*/ 0 h 340"/>
              <a:gd name="T34" fmla="*/ 0 w 241"/>
              <a:gd name="T35" fmla="*/ 0 h 340"/>
              <a:gd name="T36" fmla="*/ 0 w 241"/>
              <a:gd name="T37" fmla="*/ 0 h 340"/>
              <a:gd name="T38" fmla="*/ 0 w 241"/>
              <a:gd name="T39" fmla="*/ 0 h 340"/>
              <a:gd name="T40" fmla="*/ 0 w 241"/>
              <a:gd name="T41" fmla="*/ 0 h 340"/>
              <a:gd name="T42" fmla="*/ 0 w 241"/>
              <a:gd name="T43" fmla="*/ 0 h 340"/>
              <a:gd name="T44" fmla="*/ 0 w 241"/>
              <a:gd name="T45" fmla="*/ 0 h 340"/>
              <a:gd name="T46" fmla="*/ 0 w 241"/>
              <a:gd name="T47" fmla="*/ 0 h 340"/>
              <a:gd name="T48" fmla="*/ 0 w 241"/>
              <a:gd name="T49" fmla="*/ 0 h 340"/>
              <a:gd name="T50" fmla="*/ 0 w 241"/>
              <a:gd name="T51" fmla="*/ 0 h 340"/>
              <a:gd name="T52" fmla="*/ 0 w 241"/>
              <a:gd name="T53" fmla="*/ 0 h 340"/>
              <a:gd name="T54" fmla="*/ 0 w 241"/>
              <a:gd name="T55" fmla="*/ 0 h 340"/>
              <a:gd name="T56" fmla="*/ 0 w 241"/>
              <a:gd name="T57" fmla="*/ 0 h 340"/>
              <a:gd name="T58" fmla="*/ 0 w 241"/>
              <a:gd name="T59" fmla="*/ 0 h 340"/>
              <a:gd name="T60" fmla="*/ 0 w 241"/>
              <a:gd name="T61" fmla="*/ 0 h 340"/>
              <a:gd name="T62" fmla="*/ 0 w 241"/>
              <a:gd name="T63" fmla="*/ 0 h 340"/>
              <a:gd name="T64" fmla="*/ 0 w 241"/>
              <a:gd name="T65" fmla="*/ 0 h 340"/>
              <a:gd name="T66" fmla="*/ 0 w 241"/>
              <a:gd name="T67" fmla="*/ 0 h 340"/>
              <a:gd name="T68" fmla="*/ 0 w 241"/>
              <a:gd name="T69" fmla="*/ 0 h 340"/>
              <a:gd name="T70" fmla="*/ 0 w 241"/>
              <a:gd name="T71" fmla="*/ 0 h 340"/>
              <a:gd name="T72" fmla="*/ 0 w 241"/>
              <a:gd name="T73" fmla="*/ 0 h 340"/>
              <a:gd name="T74" fmla="*/ 0 w 241"/>
              <a:gd name="T75" fmla="*/ 0 h 340"/>
              <a:gd name="T76" fmla="*/ 0 w 241"/>
              <a:gd name="T77" fmla="*/ 0 h 340"/>
              <a:gd name="T78" fmla="*/ 0 w 241"/>
              <a:gd name="T79" fmla="*/ 0 h 340"/>
              <a:gd name="T80" fmla="*/ 0 w 241"/>
              <a:gd name="T81" fmla="*/ 0 h 340"/>
              <a:gd name="T82" fmla="*/ 0 w 241"/>
              <a:gd name="T83" fmla="*/ 0 h 340"/>
              <a:gd name="T84" fmla="*/ 0 w 241"/>
              <a:gd name="T85" fmla="*/ 0 h 340"/>
              <a:gd name="T86" fmla="*/ 0 w 241"/>
              <a:gd name="T87" fmla="*/ 0 h 340"/>
              <a:gd name="T88" fmla="*/ 0 w 241"/>
              <a:gd name="T89" fmla="*/ 0 h 340"/>
              <a:gd name="T90" fmla="*/ 0 w 241"/>
              <a:gd name="T91" fmla="*/ 0 h 340"/>
              <a:gd name="T92" fmla="*/ 0 w 241"/>
              <a:gd name="T93" fmla="*/ 0 h 340"/>
              <a:gd name="T94" fmla="*/ 0 w 241"/>
              <a:gd name="T95" fmla="*/ 0 h 340"/>
              <a:gd name="T96" fmla="*/ 0 w 241"/>
              <a:gd name="T97" fmla="*/ 0 h 340"/>
              <a:gd name="T98" fmla="*/ 0 w 241"/>
              <a:gd name="T99" fmla="*/ 0 h 340"/>
              <a:gd name="T100" fmla="*/ 0 w 241"/>
              <a:gd name="T101" fmla="*/ 0 h 340"/>
              <a:gd name="T102" fmla="*/ 0 w 241"/>
              <a:gd name="T103" fmla="*/ 0 h 340"/>
              <a:gd name="T104" fmla="*/ 0 w 241"/>
              <a:gd name="T105" fmla="*/ 0 h 340"/>
              <a:gd name="T106" fmla="*/ 0 w 241"/>
              <a:gd name="T107" fmla="*/ 0 h 340"/>
              <a:gd name="T108" fmla="*/ 0 w 241"/>
              <a:gd name="T109" fmla="*/ 0 h 340"/>
              <a:gd name="T110" fmla="*/ 0 w 241"/>
              <a:gd name="T111" fmla="*/ 0 h 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340"/>
              <a:gd name="T170" fmla="*/ 241 w 241"/>
              <a:gd name="T171" fmla="*/ 340 h 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340">
                <a:moveTo>
                  <a:pt x="0" y="71"/>
                </a:moveTo>
                <a:lnTo>
                  <a:pt x="0" y="69"/>
                </a:lnTo>
                <a:lnTo>
                  <a:pt x="7" y="69"/>
                </a:lnTo>
                <a:lnTo>
                  <a:pt x="10" y="76"/>
                </a:lnTo>
                <a:lnTo>
                  <a:pt x="16" y="78"/>
                </a:lnTo>
                <a:lnTo>
                  <a:pt x="12" y="76"/>
                </a:lnTo>
                <a:lnTo>
                  <a:pt x="9" y="69"/>
                </a:lnTo>
                <a:lnTo>
                  <a:pt x="6" y="63"/>
                </a:lnTo>
                <a:lnTo>
                  <a:pt x="4" y="56"/>
                </a:lnTo>
                <a:lnTo>
                  <a:pt x="2" y="54"/>
                </a:lnTo>
                <a:lnTo>
                  <a:pt x="8" y="47"/>
                </a:lnTo>
                <a:lnTo>
                  <a:pt x="10" y="41"/>
                </a:lnTo>
                <a:lnTo>
                  <a:pt x="12" y="37"/>
                </a:lnTo>
                <a:lnTo>
                  <a:pt x="12" y="32"/>
                </a:lnTo>
                <a:lnTo>
                  <a:pt x="18" y="25"/>
                </a:lnTo>
                <a:lnTo>
                  <a:pt x="24" y="24"/>
                </a:lnTo>
                <a:lnTo>
                  <a:pt x="30" y="24"/>
                </a:lnTo>
                <a:lnTo>
                  <a:pt x="37" y="25"/>
                </a:lnTo>
                <a:lnTo>
                  <a:pt x="39" y="25"/>
                </a:lnTo>
                <a:lnTo>
                  <a:pt x="45" y="24"/>
                </a:lnTo>
                <a:lnTo>
                  <a:pt x="51" y="24"/>
                </a:lnTo>
                <a:lnTo>
                  <a:pt x="54" y="23"/>
                </a:lnTo>
                <a:lnTo>
                  <a:pt x="57" y="25"/>
                </a:lnTo>
                <a:lnTo>
                  <a:pt x="64" y="24"/>
                </a:lnTo>
                <a:lnTo>
                  <a:pt x="70" y="25"/>
                </a:lnTo>
                <a:lnTo>
                  <a:pt x="76" y="22"/>
                </a:lnTo>
                <a:lnTo>
                  <a:pt x="80" y="16"/>
                </a:lnTo>
                <a:lnTo>
                  <a:pt x="79" y="9"/>
                </a:lnTo>
                <a:lnTo>
                  <a:pt x="77" y="3"/>
                </a:lnTo>
                <a:lnTo>
                  <a:pt x="79" y="0"/>
                </a:lnTo>
                <a:lnTo>
                  <a:pt x="83" y="5"/>
                </a:lnTo>
                <a:lnTo>
                  <a:pt x="88" y="12"/>
                </a:lnTo>
                <a:lnTo>
                  <a:pt x="95" y="19"/>
                </a:lnTo>
                <a:lnTo>
                  <a:pt x="100" y="25"/>
                </a:lnTo>
                <a:lnTo>
                  <a:pt x="102" y="28"/>
                </a:lnTo>
                <a:lnTo>
                  <a:pt x="107" y="35"/>
                </a:lnTo>
                <a:lnTo>
                  <a:pt x="113" y="41"/>
                </a:lnTo>
                <a:lnTo>
                  <a:pt x="119" y="47"/>
                </a:lnTo>
                <a:lnTo>
                  <a:pt x="126" y="54"/>
                </a:lnTo>
                <a:lnTo>
                  <a:pt x="132" y="60"/>
                </a:lnTo>
                <a:lnTo>
                  <a:pt x="138" y="64"/>
                </a:lnTo>
                <a:lnTo>
                  <a:pt x="144" y="70"/>
                </a:lnTo>
                <a:lnTo>
                  <a:pt x="151" y="76"/>
                </a:lnTo>
                <a:lnTo>
                  <a:pt x="155" y="81"/>
                </a:lnTo>
                <a:lnTo>
                  <a:pt x="161" y="88"/>
                </a:lnTo>
                <a:lnTo>
                  <a:pt x="166" y="94"/>
                </a:lnTo>
                <a:lnTo>
                  <a:pt x="169" y="97"/>
                </a:lnTo>
                <a:lnTo>
                  <a:pt x="176" y="103"/>
                </a:lnTo>
                <a:lnTo>
                  <a:pt x="182" y="110"/>
                </a:lnTo>
                <a:lnTo>
                  <a:pt x="185" y="117"/>
                </a:lnTo>
                <a:lnTo>
                  <a:pt x="186" y="117"/>
                </a:lnTo>
                <a:lnTo>
                  <a:pt x="192" y="124"/>
                </a:lnTo>
                <a:lnTo>
                  <a:pt x="193" y="129"/>
                </a:lnTo>
                <a:lnTo>
                  <a:pt x="197" y="136"/>
                </a:lnTo>
                <a:lnTo>
                  <a:pt x="201" y="143"/>
                </a:lnTo>
                <a:lnTo>
                  <a:pt x="205" y="150"/>
                </a:lnTo>
                <a:lnTo>
                  <a:pt x="204" y="158"/>
                </a:lnTo>
                <a:lnTo>
                  <a:pt x="208" y="164"/>
                </a:lnTo>
                <a:lnTo>
                  <a:pt x="212" y="170"/>
                </a:lnTo>
                <a:lnTo>
                  <a:pt x="213" y="177"/>
                </a:lnTo>
                <a:lnTo>
                  <a:pt x="213" y="184"/>
                </a:lnTo>
                <a:lnTo>
                  <a:pt x="216" y="190"/>
                </a:lnTo>
                <a:lnTo>
                  <a:pt x="220" y="198"/>
                </a:lnTo>
                <a:lnTo>
                  <a:pt x="221" y="204"/>
                </a:lnTo>
                <a:lnTo>
                  <a:pt x="227" y="207"/>
                </a:lnTo>
                <a:lnTo>
                  <a:pt x="230" y="201"/>
                </a:lnTo>
                <a:lnTo>
                  <a:pt x="233" y="208"/>
                </a:lnTo>
                <a:lnTo>
                  <a:pt x="233" y="215"/>
                </a:lnTo>
                <a:lnTo>
                  <a:pt x="235" y="221"/>
                </a:lnTo>
                <a:lnTo>
                  <a:pt x="236" y="229"/>
                </a:lnTo>
                <a:lnTo>
                  <a:pt x="237" y="234"/>
                </a:lnTo>
                <a:lnTo>
                  <a:pt x="241" y="242"/>
                </a:lnTo>
                <a:lnTo>
                  <a:pt x="239" y="249"/>
                </a:lnTo>
                <a:lnTo>
                  <a:pt x="233" y="242"/>
                </a:lnTo>
                <a:lnTo>
                  <a:pt x="236" y="250"/>
                </a:lnTo>
                <a:lnTo>
                  <a:pt x="239" y="257"/>
                </a:lnTo>
                <a:lnTo>
                  <a:pt x="236" y="264"/>
                </a:lnTo>
                <a:lnTo>
                  <a:pt x="236" y="271"/>
                </a:lnTo>
                <a:lnTo>
                  <a:pt x="232" y="278"/>
                </a:lnTo>
                <a:lnTo>
                  <a:pt x="225" y="282"/>
                </a:lnTo>
                <a:lnTo>
                  <a:pt x="223" y="275"/>
                </a:lnTo>
                <a:lnTo>
                  <a:pt x="220" y="277"/>
                </a:lnTo>
                <a:lnTo>
                  <a:pt x="217" y="279"/>
                </a:lnTo>
                <a:lnTo>
                  <a:pt x="211" y="279"/>
                </a:lnTo>
                <a:lnTo>
                  <a:pt x="204" y="275"/>
                </a:lnTo>
                <a:lnTo>
                  <a:pt x="198" y="272"/>
                </a:lnTo>
                <a:lnTo>
                  <a:pt x="200" y="279"/>
                </a:lnTo>
                <a:lnTo>
                  <a:pt x="194" y="279"/>
                </a:lnTo>
                <a:lnTo>
                  <a:pt x="191" y="286"/>
                </a:lnTo>
                <a:lnTo>
                  <a:pt x="197" y="283"/>
                </a:lnTo>
                <a:lnTo>
                  <a:pt x="197" y="290"/>
                </a:lnTo>
                <a:lnTo>
                  <a:pt x="200" y="297"/>
                </a:lnTo>
                <a:lnTo>
                  <a:pt x="198" y="299"/>
                </a:lnTo>
                <a:lnTo>
                  <a:pt x="197" y="297"/>
                </a:lnTo>
                <a:lnTo>
                  <a:pt x="191" y="290"/>
                </a:lnTo>
                <a:lnTo>
                  <a:pt x="185" y="290"/>
                </a:lnTo>
                <a:lnTo>
                  <a:pt x="178" y="293"/>
                </a:lnTo>
                <a:lnTo>
                  <a:pt x="172" y="287"/>
                </a:lnTo>
                <a:lnTo>
                  <a:pt x="170" y="280"/>
                </a:lnTo>
                <a:lnTo>
                  <a:pt x="168" y="287"/>
                </a:lnTo>
                <a:lnTo>
                  <a:pt x="162" y="290"/>
                </a:lnTo>
                <a:lnTo>
                  <a:pt x="157" y="289"/>
                </a:lnTo>
                <a:lnTo>
                  <a:pt x="154" y="289"/>
                </a:lnTo>
                <a:lnTo>
                  <a:pt x="148" y="296"/>
                </a:lnTo>
                <a:lnTo>
                  <a:pt x="155" y="301"/>
                </a:lnTo>
                <a:lnTo>
                  <a:pt x="161" y="302"/>
                </a:lnTo>
                <a:lnTo>
                  <a:pt x="161" y="307"/>
                </a:lnTo>
                <a:lnTo>
                  <a:pt x="156" y="309"/>
                </a:lnTo>
                <a:lnTo>
                  <a:pt x="157" y="315"/>
                </a:lnTo>
                <a:lnTo>
                  <a:pt x="151" y="310"/>
                </a:lnTo>
                <a:lnTo>
                  <a:pt x="148" y="303"/>
                </a:lnTo>
                <a:lnTo>
                  <a:pt x="142" y="296"/>
                </a:lnTo>
                <a:lnTo>
                  <a:pt x="143" y="298"/>
                </a:lnTo>
                <a:lnTo>
                  <a:pt x="138" y="305"/>
                </a:lnTo>
                <a:lnTo>
                  <a:pt x="143" y="311"/>
                </a:lnTo>
                <a:lnTo>
                  <a:pt x="149" y="315"/>
                </a:lnTo>
                <a:lnTo>
                  <a:pt x="151" y="320"/>
                </a:lnTo>
                <a:lnTo>
                  <a:pt x="142" y="320"/>
                </a:lnTo>
                <a:lnTo>
                  <a:pt x="148" y="325"/>
                </a:lnTo>
                <a:lnTo>
                  <a:pt x="143" y="329"/>
                </a:lnTo>
                <a:lnTo>
                  <a:pt x="138" y="325"/>
                </a:lnTo>
                <a:lnTo>
                  <a:pt x="131" y="319"/>
                </a:lnTo>
                <a:lnTo>
                  <a:pt x="134" y="320"/>
                </a:lnTo>
                <a:lnTo>
                  <a:pt x="138" y="313"/>
                </a:lnTo>
                <a:lnTo>
                  <a:pt x="137" y="306"/>
                </a:lnTo>
                <a:lnTo>
                  <a:pt x="131" y="305"/>
                </a:lnTo>
                <a:lnTo>
                  <a:pt x="126" y="312"/>
                </a:lnTo>
                <a:lnTo>
                  <a:pt x="122" y="319"/>
                </a:lnTo>
                <a:lnTo>
                  <a:pt x="119" y="326"/>
                </a:lnTo>
                <a:lnTo>
                  <a:pt x="119" y="333"/>
                </a:lnTo>
                <a:lnTo>
                  <a:pt x="113" y="329"/>
                </a:lnTo>
                <a:lnTo>
                  <a:pt x="107" y="322"/>
                </a:lnTo>
                <a:lnTo>
                  <a:pt x="107" y="329"/>
                </a:lnTo>
                <a:lnTo>
                  <a:pt x="104" y="336"/>
                </a:lnTo>
                <a:lnTo>
                  <a:pt x="103" y="340"/>
                </a:lnTo>
                <a:lnTo>
                  <a:pt x="97" y="337"/>
                </a:lnTo>
                <a:lnTo>
                  <a:pt x="94" y="331"/>
                </a:lnTo>
                <a:lnTo>
                  <a:pt x="96" y="323"/>
                </a:lnTo>
                <a:lnTo>
                  <a:pt x="89" y="323"/>
                </a:lnTo>
                <a:lnTo>
                  <a:pt x="82" y="319"/>
                </a:lnTo>
                <a:lnTo>
                  <a:pt x="76" y="315"/>
                </a:lnTo>
                <a:lnTo>
                  <a:pt x="78" y="309"/>
                </a:lnTo>
                <a:lnTo>
                  <a:pt x="82" y="315"/>
                </a:lnTo>
                <a:lnTo>
                  <a:pt x="87" y="317"/>
                </a:lnTo>
                <a:lnTo>
                  <a:pt x="85" y="311"/>
                </a:lnTo>
                <a:lnTo>
                  <a:pt x="92" y="312"/>
                </a:lnTo>
                <a:lnTo>
                  <a:pt x="85" y="307"/>
                </a:lnTo>
                <a:lnTo>
                  <a:pt x="79" y="305"/>
                </a:lnTo>
                <a:lnTo>
                  <a:pt x="85" y="305"/>
                </a:lnTo>
                <a:lnTo>
                  <a:pt x="90" y="301"/>
                </a:lnTo>
                <a:lnTo>
                  <a:pt x="84" y="295"/>
                </a:lnTo>
                <a:lnTo>
                  <a:pt x="82" y="302"/>
                </a:lnTo>
                <a:lnTo>
                  <a:pt x="78" y="302"/>
                </a:lnTo>
                <a:lnTo>
                  <a:pt x="76" y="294"/>
                </a:lnTo>
                <a:lnTo>
                  <a:pt x="71" y="288"/>
                </a:lnTo>
                <a:lnTo>
                  <a:pt x="67" y="281"/>
                </a:lnTo>
                <a:lnTo>
                  <a:pt x="60" y="275"/>
                </a:lnTo>
                <a:lnTo>
                  <a:pt x="67" y="278"/>
                </a:lnTo>
                <a:lnTo>
                  <a:pt x="73" y="278"/>
                </a:lnTo>
                <a:lnTo>
                  <a:pt x="67" y="272"/>
                </a:lnTo>
                <a:lnTo>
                  <a:pt x="64" y="266"/>
                </a:lnTo>
                <a:lnTo>
                  <a:pt x="67" y="258"/>
                </a:lnTo>
                <a:lnTo>
                  <a:pt x="64" y="251"/>
                </a:lnTo>
                <a:lnTo>
                  <a:pt x="67" y="245"/>
                </a:lnTo>
                <a:lnTo>
                  <a:pt x="73" y="240"/>
                </a:lnTo>
                <a:lnTo>
                  <a:pt x="67" y="240"/>
                </a:lnTo>
                <a:lnTo>
                  <a:pt x="60" y="238"/>
                </a:lnTo>
                <a:lnTo>
                  <a:pt x="64" y="232"/>
                </a:lnTo>
                <a:lnTo>
                  <a:pt x="69" y="227"/>
                </a:lnTo>
                <a:lnTo>
                  <a:pt x="70" y="221"/>
                </a:lnTo>
                <a:lnTo>
                  <a:pt x="73" y="215"/>
                </a:lnTo>
                <a:lnTo>
                  <a:pt x="67" y="216"/>
                </a:lnTo>
                <a:lnTo>
                  <a:pt x="60" y="215"/>
                </a:lnTo>
                <a:lnTo>
                  <a:pt x="64" y="208"/>
                </a:lnTo>
                <a:lnTo>
                  <a:pt x="71" y="202"/>
                </a:lnTo>
                <a:lnTo>
                  <a:pt x="65" y="206"/>
                </a:lnTo>
                <a:lnTo>
                  <a:pt x="58" y="204"/>
                </a:lnTo>
                <a:lnTo>
                  <a:pt x="52" y="198"/>
                </a:lnTo>
                <a:lnTo>
                  <a:pt x="47" y="198"/>
                </a:lnTo>
                <a:lnTo>
                  <a:pt x="47" y="184"/>
                </a:lnTo>
                <a:lnTo>
                  <a:pt x="41" y="177"/>
                </a:lnTo>
                <a:lnTo>
                  <a:pt x="42" y="170"/>
                </a:lnTo>
                <a:lnTo>
                  <a:pt x="43" y="170"/>
                </a:lnTo>
                <a:lnTo>
                  <a:pt x="43" y="169"/>
                </a:lnTo>
                <a:lnTo>
                  <a:pt x="37" y="172"/>
                </a:lnTo>
                <a:lnTo>
                  <a:pt x="33" y="165"/>
                </a:lnTo>
                <a:lnTo>
                  <a:pt x="33" y="158"/>
                </a:lnTo>
                <a:lnTo>
                  <a:pt x="28" y="151"/>
                </a:lnTo>
                <a:lnTo>
                  <a:pt x="22" y="151"/>
                </a:lnTo>
                <a:lnTo>
                  <a:pt x="21" y="158"/>
                </a:lnTo>
                <a:lnTo>
                  <a:pt x="16" y="151"/>
                </a:lnTo>
                <a:lnTo>
                  <a:pt x="15" y="151"/>
                </a:lnTo>
                <a:lnTo>
                  <a:pt x="9" y="148"/>
                </a:lnTo>
                <a:lnTo>
                  <a:pt x="5" y="141"/>
                </a:lnTo>
                <a:lnTo>
                  <a:pt x="12" y="138"/>
                </a:lnTo>
                <a:lnTo>
                  <a:pt x="9" y="132"/>
                </a:lnTo>
                <a:lnTo>
                  <a:pt x="13" y="138"/>
                </a:lnTo>
                <a:lnTo>
                  <a:pt x="13" y="132"/>
                </a:lnTo>
                <a:lnTo>
                  <a:pt x="19" y="133"/>
                </a:lnTo>
                <a:lnTo>
                  <a:pt x="22" y="138"/>
                </a:lnTo>
                <a:lnTo>
                  <a:pt x="25" y="133"/>
                </a:lnTo>
                <a:lnTo>
                  <a:pt x="21" y="126"/>
                </a:lnTo>
                <a:lnTo>
                  <a:pt x="27" y="129"/>
                </a:lnTo>
                <a:lnTo>
                  <a:pt x="34" y="130"/>
                </a:lnTo>
                <a:lnTo>
                  <a:pt x="40" y="133"/>
                </a:lnTo>
                <a:lnTo>
                  <a:pt x="44" y="140"/>
                </a:lnTo>
                <a:lnTo>
                  <a:pt x="47" y="146"/>
                </a:lnTo>
                <a:lnTo>
                  <a:pt x="46" y="141"/>
                </a:lnTo>
                <a:lnTo>
                  <a:pt x="52" y="135"/>
                </a:lnTo>
                <a:lnTo>
                  <a:pt x="52" y="134"/>
                </a:lnTo>
                <a:lnTo>
                  <a:pt x="46" y="134"/>
                </a:lnTo>
                <a:lnTo>
                  <a:pt x="40" y="129"/>
                </a:lnTo>
                <a:lnTo>
                  <a:pt x="41" y="122"/>
                </a:lnTo>
                <a:lnTo>
                  <a:pt x="35" y="125"/>
                </a:lnTo>
                <a:lnTo>
                  <a:pt x="35" y="119"/>
                </a:lnTo>
                <a:lnTo>
                  <a:pt x="28" y="119"/>
                </a:lnTo>
                <a:lnTo>
                  <a:pt x="25" y="116"/>
                </a:lnTo>
                <a:lnTo>
                  <a:pt x="27" y="109"/>
                </a:lnTo>
                <a:lnTo>
                  <a:pt x="34" y="108"/>
                </a:lnTo>
                <a:lnTo>
                  <a:pt x="27" y="104"/>
                </a:lnTo>
                <a:lnTo>
                  <a:pt x="23" y="97"/>
                </a:lnTo>
                <a:lnTo>
                  <a:pt x="19" y="97"/>
                </a:lnTo>
                <a:lnTo>
                  <a:pt x="13" y="90"/>
                </a:lnTo>
                <a:lnTo>
                  <a:pt x="12" y="84"/>
                </a:lnTo>
                <a:lnTo>
                  <a:pt x="10" y="81"/>
                </a:lnTo>
                <a:lnTo>
                  <a:pt x="5" y="78"/>
                </a:lnTo>
                <a:lnTo>
                  <a:pt x="0" y="7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5" name="Freeform 1781"/>
          <p:cNvSpPr>
            <a:spLocks/>
          </p:cNvSpPr>
          <p:nvPr/>
        </p:nvSpPr>
        <p:spPr bwMode="auto">
          <a:xfrm>
            <a:off x="1690688" y="4146550"/>
            <a:ext cx="11112" cy="6350"/>
          </a:xfrm>
          <a:custGeom>
            <a:avLst/>
            <a:gdLst>
              <a:gd name="T0" fmla="*/ 0 w 24"/>
              <a:gd name="T1" fmla="*/ 0 h 12"/>
              <a:gd name="T2" fmla="*/ 0 w 24"/>
              <a:gd name="T3" fmla="*/ 0 h 12"/>
              <a:gd name="T4" fmla="*/ 0 w 24"/>
              <a:gd name="T5" fmla="*/ 0 h 12"/>
              <a:gd name="T6" fmla="*/ 0 w 24"/>
              <a:gd name="T7" fmla="*/ 0 h 12"/>
              <a:gd name="T8" fmla="*/ 0 w 24"/>
              <a:gd name="T9" fmla="*/ 0 h 12"/>
              <a:gd name="T10" fmla="*/ 0 w 24"/>
              <a:gd name="T11" fmla="*/ 0 h 12"/>
              <a:gd name="T12" fmla="*/ 0 w 24"/>
              <a:gd name="T13" fmla="*/ 0 h 12"/>
              <a:gd name="T14" fmla="*/ 0 w 24"/>
              <a:gd name="T15" fmla="*/ 0 h 12"/>
              <a:gd name="T16" fmla="*/ 0 w 24"/>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12"/>
              <a:gd name="T29" fmla="*/ 24 w 2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12">
                <a:moveTo>
                  <a:pt x="0" y="12"/>
                </a:moveTo>
                <a:lnTo>
                  <a:pt x="5" y="10"/>
                </a:lnTo>
                <a:lnTo>
                  <a:pt x="11" y="6"/>
                </a:lnTo>
                <a:lnTo>
                  <a:pt x="18" y="3"/>
                </a:lnTo>
                <a:lnTo>
                  <a:pt x="24" y="0"/>
                </a:lnTo>
                <a:lnTo>
                  <a:pt x="18" y="1"/>
                </a:lnTo>
                <a:lnTo>
                  <a:pt x="11" y="3"/>
                </a:lnTo>
                <a:lnTo>
                  <a:pt x="5" y="6"/>
                </a:lnTo>
                <a:lnTo>
                  <a:pt x="0" y="12"/>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6" name="Freeform 1782"/>
          <p:cNvSpPr>
            <a:spLocks/>
          </p:cNvSpPr>
          <p:nvPr/>
        </p:nvSpPr>
        <p:spPr bwMode="auto">
          <a:xfrm>
            <a:off x="1970088" y="3762375"/>
            <a:ext cx="30162" cy="11113"/>
          </a:xfrm>
          <a:custGeom>
            <a:avLst/>
            <a:gdLst>
              <a:gd name="T0" fmla="*/ 0 w 63"/>
              <a:gd name="T1" fmla="*/ 0 h 22"/>
              <a:gd name="T2" fmla="*/ 0 w 63"/>
              <a:gd name="T3" fmla="*/ 0 h 22"/>
              <a:gd name="T4" fmla="*/ 0 w 63"/>
              <a:gd name="T5" fmla="*/ 0 h 22"/>
              <a:gd name="T6" fmla="*/ 0 w 63"/>
              <a:gd name="T7" fmla="*/ 0 h 22"/>
              <a:gd name="T8" fmla="*/ 0 w 63"/>
              <a:gd name="T9" fmla="*/ 0 h 22"/>
              <a:gd name="T10" fmla="*/ 0 w 63"/>
              <a:gd name="T11" fmla="*/ 0 h 22"/>
              <a:gd name="T12" fmla="*/ 0 w 63"/>
              <a:gd name="T13" fmla="*/ 0 h 22"/>
              <a:gd name="T14" fmla="*/ 0 w 63"/>
              <a:gd name="T15" fmla="*/ 0 h 22"/>
              <a:gd name="T16" fmla="*/ 0 w 63"/>
              <a:gd name="T17" fmla="*/ 0 h 22"/>
              <a:gd name="T18" fmla="*/ 0 w 63"/>
              <a:gd name="T19" fmla="*/ 0 h 22"/>
              <a:gd name="T20" fmla="*/ 0 w 63"/>
              <a:gd name="T21" fmla="*/ 0 h 22"/>
              <a:gd name="T22" fmla="*/ 0 w 63"/>
              <a:gd name="T23" fmla="*/ 0 h 22"/>
              <a:gd name="T24" fmla="*/ 0 w 63"/>
              <a:gd name="T25" fmla="*/ 0 h 22"/>
              <a:gd name="T26" fmla="*/ 0 w 63"/>
              <a:gd name="T27" fmla="*/ 0 h 22"/>
              <a:gd name="T28" fmla="*/ 0 w 63"/>
              <a:gd name="T29" fmla="*/ 0 h 22"/>
              <a:gd name="T30" fmla="*/ 0 w 63"/>
              <a:gd name="T31" fmla="*/ 0 h 22"/>
              <a:gd name="T32" fmla="*/ 0 w 63"/>
              <a:gd name="T33" fmla="*/ 0 h 22"/>
              <a:gd name="T34" fmla="*/ 0 w 63"/>
              <a:gd name="T35" fmla="*/ 0 h 22"/>
              <a:gd name="T36" fmla="*/ 0 w 63"/>
              <a:gd name="T37" fmla="*/ 0 h 22"/>
              <a:gd name="T38" fmla="*/ 0 w 63"/>
              <a:gd name="T39" fmla="*/ 0 h 22"/>
              <a:gd name="T40" fmla="*/ 0 w 63"/>
              <a:gd name="T41" fmla="*/ 0 h 22"/>
              <a:gd name="T42" fmla="*/ 0 w 63"/>
              <a:gd name="T43" fmla="*/ 0 h 22"/>
              <a:gd name="T44" fmla="*/ 0 w 63"/>
              <a:gd name="T45" fmla="*/ 0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2"/>
              <a:gd name="T71" fmla="*/ 63 w 63"/>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2">
                <a:moveTo>
                  <a:pt x="10" y="22"/>
                </a:moveTo>
                <a:lnTo>
                  <a:pt x="5" y="19"/>
                </a:lnTo>
                <a:lnTo>
                  <a:pt x="0" y="11"/>
                </a:lnTo>
                <a:lnTo>
                  <a:pt x="6" y="15"/>
                </a:lnTo>
                <a:lnTo>
                  <a:pt x="12" y="15"/>
                </a:lnTo>
                <a:lnTo>
                  <a:pt x="17" y="10"/>
                </a:lnTo>
                <a:lnTo>
                  <a:pt x="20" y="3"/>
                </a:lnTo>
                <a:lnTo>
                  <a:pt x="26" y="3"/>
                </a:lnTo>
                <a:lnTo>
                  <a:pt x="32" y="5"/>
                </a:lnTo>
                <a:lnTo>
                  <a:pt x="38" y="6"/>
                </a:lnTo>
                <a:lnTo>
                  <a:pt x="44" y="5"/>
                </a:lnTo>
                <a:lnTo>
                  <a:pt x="51" y="6"/>
                </a:lnTo>
                <a:lnTo>
                  <a:pt x="57" y="4"/>
                </a:lnTo>
                <a:lnTo>
                  <a:pt x="63" y="0"/>
                </a:lnTo>
                <a:lnTo>
                  <a:pt x="63" y="6"/>
                </a:lnTo>
                <a:lnTo>
                  <a:pt x="56" y="10"/>
                </a:lnTo>
                <a:lnTo>
                  <a:pt x="50" y="11"/>
                </a:lnTo>
                <a:lnTo>
                  <a:pt x="43" y="11"/>
                </a:lnTo>
                <a:lnTo>
                  <a:pt x="37" y="12"/>
                </a:lnTo>
                <a:lnTo>
                  <a:pt x="26" y="15"/>
                </a:lnTo>
                <a:lnTo>
                  <a:pt x="18" y="19"/>
                </a:lnTo>
                <a:lnTo>
                  <a:pt x="13" y="22"/>
                </a:lnTo>
                <a:lnTo>
                  <a:pt x="10" y="22"/>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7" name="Freeform 1783"/>
          <p:cNvSpPr>
            <a:spLocks/>
          </p:cNvSpPr>
          <p:nvPr/>
        </p:nvSpPr>
        <p:spPr bwMode="auto">
          <a:xfrm>
            <a:off x="1971675" y="3821113"/>
            <a:ext cx="20638" cy="33337"/>
          </a:xfrm>
          <a:custGeom>
            <a:avLst/>
            <a:gdLst>
              <a:gd name="T0" fmla="*/ 0 w 44"/>
              <a:gd name="T1" fmla="*/ 0 h 69"/>
              <a:gd name="T2" fmla="*/ 0 w 44"/>
              <a:gd name="T3" fmla="*/ 0 h 69"/>
              <a:gd name="T4" fmla="*/ 0 w 44"/>
              <a:gd name="T5" fmla="*/ 0 h 69"/>
              <a:gd name="T6" fmla="*/ 0 w 44"/>
              <a:gd name="T7" fmla="*/ 0 h 69"/>
              <a:gd name="T8" fmla="*/ 0 w 44"/>
              <a:gd name="T9" fmla="*/ 0 h 69"/>
              <a:gd name="T10" fmla="*/ 0 w 44"/>
              <a:gd name="T11" fmla="*/ 0 h 69"/>
              <a:gd name="T12" fmla="*/ 0 w 44"/>
              <a:gd name="T13" fmla="*/ 0 h 69"/>
              <a:gd name="T14" fmla="*/ 0 w 44"/>
              <a:gd name="T15" fmla="*/ 0 h 69"/>
              <a:gd name="T16" fmla="*/ 0 w 44"/>
              <a:gd name="T17" fmla="*/ 0 h 69"/>
              <a:gd name="T18" fmla="*/ 0 w 44"/>
              <a:gd name="T19" fmla="*/ 0 h 69"/>
              <a:gd name="T20" fmla="*/ 0 w 44"/>
              <a:gd name="T21" fmla="*/ 0 h 69"/>
              <a:gd name="T22" fmla="*/ 0 w 44"/>
              <a:gd name="T23" fmla="*/ 0 h 69"/>
              <a:gd name="T24" fmla="*/ 0 w 44"/>
              <a:gd name="T25" fmla="*/ 0 h 69"/>
              <a:gd name="T26" fmla="*/ 0 w 44"/>
              <a:gd name="T27" fmla="*/ 0 h 69"/>
              <a:gd name="T28" fmla="*/ 0 w 44"/>
              <a:gd name="T29" fmla="*/ 0 h 69"/>
              <a:gd name="T30" fmla="*/ 0 w 44"/>
              <a:gd name="T31" fmla="*/ 0 h 69"/>
              <a:gd name="T32" fmla="*/ 0 w 44"/>
              <a:gd name="T33" fmla="*/ 0 h 69"/>
              <a:gd name="T34" fmla="*/ 0 w 44"/>
              <a:gd name="T35" fmla="*/ 0 h 69"/>
              <a:gd name="T36" fmla="*/ 0 w 44"/>
              <a:gd name="T37" fmla="*/ 0 h 69"/>
              <a:gd name="T38" fmla="*/ 0 w 44"/>
              <a:gd name="T39" fmla="*/ 0 h 69"/>
              <a:gd name="T40" fmla="*/ 0 w 44"/>
              <a:gd name="T41" fmla="*/ 0 h 69"/>
              <a:gd name="T42" fmla="*/ 0 w 44"/>
              <a:gd name="T43" fmla="*/ 0 h 69"/>
              <a:gd name="T44" fmla="*/ 0 w 44"/>
              <a:gd name="T45" fmla="*/ 0 h 69"/>
              <a:gd name="T46" fmla="*/ 0 w 44"/>
              <a:gd name="T47" fmla="*/ 0 h 69"/>
              <a:gd name="T48" fmla="*/ 0 w 44"/>
              <a:gd name="T49" fmla="*/ 0 h 69"/>
              <a:gd name="T50" fmla="*/ 0 w 44"/>
              <a:gd name="T51" fmla="*/ 0 h 69"/>
              <a:gd name="T52" fmla="*/ 0 w 44"/>
              <a:gd name="T53" fmla="*/ 0 h 69"/>
              <a:gd name="T54" fmla="*/ 0 w 44"/>
              <a:gd name="T55" fmla="*/ 0 h 69"/>
              <a:gd name="T56" fmla="*/ 0 w 44"/>
              <a:gd name="T57" fmla="*/ 0 h 6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4"/>
              <a:gd name="T88" fmla="*/ 0 h 69"/>
              <a:gd name="T89" fmla="*/ 44 w 44"/>
              <a:gd name="T90" fmla="*/ 69 h 6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4" h="69">
                <a:moveTo>
                  <a:pt x="22" y="0"/>
                </a:moveTo>
                <a:lnTo>
                  <a:pt x="27" y="4"/>
                </a:lnTo>
                <a:lnTo>
                  <a:pt x="33" y="4"/>
                </a:lnTo>
                <a:lnTo>
                  <a:pt x="34" y="11"/>
                </a:lnTo>
                <a:lnTo>
                  <a:pt x="35" y="17"/>
                </a:lnTo>
                <a:lnTo>
                  <a:pt x="37" y="24"/>
                </a:lnTo>
                <a:lnTo>
                  <a:pt x="38" y="31"/>
                </a:lnTo>
                <a:lnTo>
                  <a:pt x="42" y="37"/>
                </a:lnTo>
                <a:lnTo>
                  <a:pt x="44" y="43"/>
                </a:lnTo>
                <a:lnTo>
                  <a:pt x="42" y="51"/>
                </a:lnTo>
                <a:lnTo>
                  <a:pt x="42" y="58"/>
                </a:lnTo>
                <a:lnTo>
                  <a:pt x="37" y="60"/>
                </a:lnTo>
                <a:lnTo>
                  <a:pt x="31" y="67"/>
                </a:lnTo>
                <a:lnTo>
                  <a:pt x="25" y="69"/>
                </a:lnTo>
                <a:lnTo>
                  <a:pt x="19" y="65"/>
                </a:lnTo>
                <a:lnTo>
                  <a:pt x="18" y="57"/>
                </a:lnTo>
                <a:lnTo>
                  <a:pt x="11" y="58"/>
                </a:lnTo>
                <a:lnTo>
                  <a:pt x="5" y="54"/>
                </a:lnTo>
                <a:lnTo>
                  <a:pt x="0" y="48"/>
                </a:lnTo>
                <a:lnTo>
                  <a:pt x="7" y="43"/>
                </a:lnTo>
                <a:lnTo>
                  <a:pt x="11" y="50"/>
                </a:lnTo>
                <a:lnTo>
                  <a:pt x="14" y="43"/>
                </a:lnTo>
                <a:lnTo>
                  <a:pt x="10" y="36"/>
                </a:lnTo>
                <a:lnTo>
                  <a:pt x="15" y="29"/>
                </a:lnTo>
                <a:lnTo>
                  <a:pt x="20" y="24"/>
                </a:lnTo>
                <a:lnTo>
                  <a:pt x="22" y="16"/>
                </a:lnTo>
                <a:lnTo>
                  <a:pt x="22" y="9"/>
                </a:lnTo>
                <a:lnTo>
                  <a:pt x="21" y="3"/>
                </a:lnTo>
                <a:lnTo>
                  <a:pt x="22"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8" name="Freeform 1784"/>
          <p:cNvSpPr>
            <a:spLocks/>
          </p:cNvSpPr>
          <p:nvPr/>
        </p:nvSpPr>
        <p:spPr bwMode="auto">
          <a:xfrm>
            <a:off x="1982788" y="3857625"/>
            <a:ext cx="3175" cy="3175"/>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6"/>
                </a:moveTo>
                <a:lnTo>
                  <a:pt x="0" y="2"/>
                </a:lnTo>
                <a:lnTo>
                  <a:pt x="6" y="0"/>
                </a:lnTo>
                <a:lnTo>
                  <a:pt x="1" y="6"/>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49" name="Freeform 1785"/>
          <p:cNvSpPr>
            <a:spLocks/>
          </p:cNvSpPr>
          <p:nvPr/>
        </p:nvSpPr>
        <p:spPr bwMode="auto">
          <a:xfrm>
            <a:off x="1984375" y="3856038"/>
            <a:ext cx="11113" cy="20637"/>
          </a:xfrm>
          <a:custGeom>
            <a:avLst/>
            <a:gdLst>
              <a:gd name="T0" fmla="*/ 0 w 24"/>
              <a:gd name="T1" fmla="*/ 0 h 45"/>
              <a:gd name="T2" fmla="*/ 0 w 24"/>
              <a:gd name="T3" fmla="*/ 0 h 45"/>
              <a:gd name="T4" fmla="*/ 0 w 24"/>
              <a:gd name="T5" fmla="*/ 0 h 45"/>
              <a:gd name="T6" fmla="*/ 0 w 24"/>
              <a:gd name="T7" fmla="*/ 0 h 45"/>
              <a:gd name="T8" fmla="*/ 0 w 24"/>
              <a:gd name="T9" fmla="*/ 0 h 45"/>
              <a:gd name="T10" fmla="*/ 0 w 24"/>
              <a:gd name="T11" fmla="*/ 0 h 45"/>
              <a:gd name="T12" fmla="*/ 0 w 24"/>
              <a:gd name="T13" fmla="*/ 0 h 45"/>
              <a:gd name="T14" fmla="*/ 0 w 24"/>
              <a:gd name="T15" fmla="*/ 0 h 45"/>
              <a:gd name="T16" fmla="*/ 0 w 24"/>
              <a:gd name="T17" fmla="*/ 0 h 45"/>
              <a:gd name="T18" fmla="*/ 0 w 24"/>
              <a:gd name="T19" fmla="*/ 0 h 45"/>
              <a:gd name="T20" fmla="*/ 0 w 24"/>
              <a:gd name="T21" fmla="*/ 0 h 45"/>
              <a:gd name="T22" fmla="*/ 0 w 24"/>
              <a:gd name="T23" fmla="*/ 0 h 45"/>
              <a:gd name="T24" fmla="*/ 0 w 24"/>
              <a:gd name="T25" fmla="*/ 0 h 45"/>
              <a:gd name="T26" fmla="*/ 0 w 24"/>
              <a:gd name="T27" fmla="*/ 0 h 45"/>
              <a:gd name="T28" fmla="*/ 0 w 24"/>
              <a:gd name="T29" fmla="*/ 0 h 45"/>
              <a:gd name="T30" fmla="*/ 0 w 24"/>
              <a:gd name="T31" fmla="*/ 0 h 45"/>
              <a:gd name="T32" fmla="*/ 0 w 24"/>
              <a:gd name="T33" fmla="*/ 0 h 45"/>
              <a:gd name="T34" fmla="*/ 0 w 24"/>
              <a:gd name="T35" fmla="*/ 0 h 45"/>
              <a:gd name="T36" fmla="*/ 0 w 24"/>
              <a:gd name="T37" fmla="*/ 0 h 45"/>
              <a:gd name="T38" fmla="*/ 0 w 24"/>
              <a:gd name="T39" fmla="*/ 0 h 45"/>
              <a:gd name="T40" fmla="*/ 0 w 24"/>
              <a:gd name="T41" fmla="*/ 0 h 45"/>
              <a:gd name="T42" fmla="*/ 0 w 24"/>
              <a:gd name="T43" fmla="*/ 0 h 45"/>
              <a:gd name="T44" fmla="*/ 0 w 24"/>
              <a:gd name="T45" fmla="*/ 0 h 45"/>
              <a:gd name="T46" fmla="*/ 0 w 24"/>
              <a:gd name="T47" fmla="*/ 0 h 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45"/>
              <a:gd name="T74" fmla="*/ 24 w 24"/>
              <a:gd name="T75" fmla="*/ 45 h 4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45">
                <a:moveTo>
                  <a:pt x="12" y="45"/>
                </a:moveTo>
                <a:lnTo>
                  <a:pt x="6" y="43"/>
                </a:lnTo>
                <a:lnTo>
                  <a:pt x="12" y="42"/>
                </a:lnTo>
                <a:lnTo>
                  <a:pt x="18" y="36"/>
                </a:lnTo>
                <a:lnTo>
                  <a:pt x="12" y="40"/>
                </a:lnTo>
                <a:lnTo>
                  <a:pt x="6" y="35"/>
                </a:lnTo>
                <a:lnTo>
                  <a:pt x="4" y="28"/>
                </a:lnTo>
                <a:lnTo>
                  <a:pt x="5" y="21"/>
                </a:lnTo>
                <a:lnTo>
                  <a:pt x="0" y="14"/>
                </a:lnTo>
                <a:lnTo>
                  <a:pt x="6" y="10"/>
                </a:lnTo>
                <a:lnTo>
                  <a:pt x="12" y="3"/>
                </a:lnTo>
                <a:lnTo>
                  <a:pt x="18" y="0"/>
                </a:lnTo>
                <a:lnTo>
                  <a:pt x="16" y="6"/>
                </a:lnTo>
                <a:lnTo>
                  <a:pt x="11" y="13"/>
                </a:lnTo>
                <a:lnTo>
                  <a:pt x="12" y="19"/>
                </a:lnTo>
                <a:lnTo>
                  <a:pt x="17" y="13"/>
                </a:lnTo>
                <a:lnTo>
                  <a:pt x="19" y="6"/>
                </a:lnTo>
                <a:lnTo>
                  <a:pt x="24" y="13"/>
                </a:lnTo>
                <a:lnTo>
                  <a:pt x="24" y="19"/>
                </a:lnTo>
                <a:lnTo>
                  <a:pt x="24" y="26"/>
                </a:lnTo>
                <a:lnTo>
                  <a:pt x="23" y="34"/>
                </a:lnTo>
                <a:lnTo>
                  <a:pt x="21" y="40"/>
                </a:lnTo>
                <a:lnTo>
                  <a:pt x="14" y="43"/>
                </a:lnTo>
                <a:lnTo>
                  <a:pt x="12" y="45"/>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0" name="Freeform 1786"/>
          <p:cNvSpPr>
            <a:spLocks/>
          </p:cNvSpPr>
          <p:nvPr/>
        </p:nvSpPr>
        <p:spPr bwMode="auto">
          <a:xfrm>
            <a:off x="2001838" y="3825875"/>
            <a:ext cx="6350" cy="3175"/>
          </a:xfrm>
          <a:custGeom>
            <a:avLst/>
            <a:gdLst>
              <a:gd name="T0" fmla="*/ 0 w 14"/>
              <a:gd name="T1" fmla="*/ 0 h 7"/>
              <a:gd name="T2" fmla="*/ 0 w 14"/>
              <a:gd name="T3" fmla="*/ 0 h 7"/>
              <a:gd name="T4" fmla="*/ 0 w 14"/>
              <a:gd name="T5" fmla="*/ 0 h 7"/>
              <a:gd name="T6" fmla="*/ 0 w 14"/>
              <a:gd name="T7" fmla="*/ 0 h 7"/>
              <a:gd name="T8" fmla="*/ 0 w 14"/>
              <a:gd name="T9" fmla="*/ 0 h 7"/>
              <a:gd name="T10" fmla="*/ 0 w 14"/>
              <a:gd name="T11" fmla="*/ 0 h 7"/>
              <a:gd name="T12" fmla="*/ 0 w 14"/>
              <a:gd name="T13" fmla="*/ 0 h 7"/>
              <a:gd name="T14" fmla="*/ 0 60000 65536"/>
              <a:gd name="T15" fmla="*/ 0 60000 65536"/>
              <a:gd name="T16" fmla="*/ 0 60000 65536"/>
              <a:gd name="T17" fmla="*/ 0 60000 65536"/>
              <a:gd name="T18" fmla="*/ 0 60000 65536"/>
              <a:gd name="T19" fmla="*/ 0 60000 65536"/>
              <a:gd name="T20" fmla="*/ 0 60000 65536"/>
              <a:gd name="T21" fmla="*/ 0 w 14"/>
              <a:gd name="T22" fmla="*/ 0 h 7"/>
              <a:gd name="T23" fmla="*/ 14 w 1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7">
                <a:moveTo>
                  <a:pt x="0" y="7"/>
                </a:moveTo>
                <a:lnTo>
                  <a:pt x="1" y="1"/>
                </a:lnTo>
                <a:lnTo>
                  <a:pt x="7" y="0"/>
                </a:lnTo>
                <a:lnTo>
                  <a:pt x="14" y="2"/>
                </a:lnTo>
                <a:lnTo>
                  <a:pt x="7" y="6"/>
                </a:lnTo>
                <a:lnTo>
                  <a:pt x="1" y="6"/>
                </a:lnTo>
                <a:lnTo>
                  <a:pt x="0"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1" name="Freeform 1787"/>
          <p:cNvSpPr>
            <a:spLocks/>
          </p:cNvSpPr>
          <p:nvPr/>
        </p:nvSpPr>
        <p:spPr bwMode="auto">
          <a:xfrm>
            <a:off x="2000250" y="3756025"/>
            <a:ext cx="22225" cy="39688"/>
          </a:xfrm>
          <a:custGeom>
            <a:avLst/>
            <a:gdLst>
              <a:gd name="T0" fmla="*/ 0 w 48"/>
              <a:gd name="T1" fmla="*/ 0 h 83"/>
              <a:gd name="T2" fmla="*/ 0 w 48"/>
              <a:gd name="T3" fmla="*/ 0 h 83"/>
              <a:gd name="T4" fmla="*/ 0 w 48"/>
              <a:gd name="T5" fmla="*/ 0 h 83"/>
              <a:gd name="T6" fmla="*/ 0 w 48"/>
              <a:gd name="T7" fmla="*/ 0 h 83"/>
              <a:gd name="T8" fmla="*/ 0 w 48"/>
              <a:gd name="T9" fmla="*/ 0 h 83"/>
              <a:gd name="T10" fmla="*/ 0 w 48"/>
              <a:gd name="T11" fmla="*/ 0 h 83"/>
              <a:gd name="T12" fmla="*/ 0 w 48"/>
              <a:gd name="T13" fmla="*/ 0 h 83"/>
              <a:gd name="T14" fmla="*/ 0 w 48"/>
              <a:gd name="T15" fmla="*/ 0 h 83"/>
              <a:gd name="T16" fmla="*/ 0 w 48"/>
              <a:gd name="T17" fmla="*/ 0 h 83"/>
              <a:gd name="T18" fmla="*/ 0 w 48"/>
              <a:gd name="T19" fmla="*/ 0 h 83"/>
              <a:gd name="T20" fmla="*/ 0 w 48"/>
              <a:gd name="T21" fmla="*/ 0 h 83"/>
              <a:gd name="T22" fmla="*/ 0 w 48"/>
              <a:gd name="T23" fmla="*/ 0 h 83"/>
              <a:gd name="T24" fmla="*/ 0 w 48"/>
              <a:gd name="T25" fmla="*/ 0 h 83"/>
              <a:gd name="T26" fmla="*/ 0 w 48"/>
              <a:gd name="T27" fmla="*/ 0 h 83"/>
              <a:gd name="T28" fmla="*/ 0 w 48"/>
              <a:gd name="T29" fmla="*/ 0 h 83"/>
              <a:gd name="T30" fmla="*/ 0 w 48"/>
              <a:gd name="T31" fmla="*/ 0 h 83"/>
              <a:gd name="T32" fmla="*/ 0 w 48"/>
              <a:gd name="T33" fmla="*/ 0 h 83"/>
              <a:gd name="T34" fmla="*/ 0 w 48"/>
              <a:gd name="T35" fmla="*/ 0 h 83"/>
              <a:gd name="T36" fmla="*/ 0 w 48"/>
              <a:gd name="T37" fmla="*/ 0 h 83"/>
              <a:gd name="T38" fmla="*/ 0 w 48"/>
              <a:gd name="T39" fmla="*/ 0 h 83"/>
              <a:gd name="T40" fmla="*/ 0 w 48"/>
              <a:gd name="T41" fmla="*/ 0 h 83"/>
              <a:gd name="T42" fmla="*/ 0 w 48"/>
              <a:gd name="T43" fmla="*/ 0 h 83"/>
              <a:gd name="T44" fmla="*/ 0 w 48"/>
              <a:gd name="T45" fmla="*/ 0 h 83"/>
              <a:gd name="T46" fmla="*/ 0 w 48"/>
              <a:gd name="T47" fmla="*/ 0 h 83"/>
              <a:gd name="T48" fmla="*/ 0 w 48"/>
              <a:gd name="T49" fmla="*/ 0 h 83"/>
              <a:gd name="T50" fmla="*/ 0 w 48"/>
              <a:gd name="T51" fmla="*/ 0 h 83"/>
              <a:gd name="T52" fmla="*/ 0 w 48"/>
              <a:gd name="T53" fmla="*/ 0 h 83"/>
              <a:gd name="T54" fmla="*/ 0 w 48"/>
              <a:gd name="T55" fmla="*/ 0 h 83"/>
              <a:gd name="T56" fmla="*/ 0 w 48"/>
              <a:gd name="T57" fmla="*/ 0 h 83"/>
              <a:gd name="T58" fmla="*/ 0 w 48"/>
              <a:gd name="T59" fmla="*/ 0 h 83"/>
              <a:gd name="T60" fmla="*/ 0 w 48"/>
              <a:gd name="T61" fmla="*/ 0 h 83"/>
              <a:gd name="T62" fmla="*/ 0 w 48"/>
              <a:gd name="T63" fmla="*/ 0 h 83"/>
              <a:gd name="T64" fmla="*/ 0 w 48"/>
              <a:gd name="T65" fmla="*/ 0 h 83"/>
              <a:gd name="T66" fmla="*/ 0 w 48"/>
              <a:gd name="T67" fmla="*/ 0 h 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83"/>
              <a:gd name="T104" fmla="*/ 48 w 48"/>
              <a:gd name="T105" fmla="*/ 83 h 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83">
                <a:moveTo>
                  <a:pt x="30" y="83"/>
                </a:moveTo>
                <a:lnTo>
                  <a:pt x="27" y="75"/>
                </a:lnTo>
                <a:lnTo>
                  <a:pt x="21" y="72"/>
                </a:lnTo>
                <a:lnTo>
                  <a:pt x="32" y="61"/>
                </a:lnTo>
                <a:lnTo>
                  <a:pt x="33" y="56"/>
                </a:lnTo>
                <a:lnTo>
                  <a:pt x="33" y="49"/>
                </a:lnTo>
                <a:lnTo>
                  <a:pt x="36" y="41"/>
                </a:lnTo>
                <a:lnTo>
                  <a:pt x="39" y="35"/>
                </a:lnTo>
                <a:lnTo>
                  <a:pt x="41" y="28"/>
                </a:lnTo>
                <a:lnTo>
                  <a:pt x="35" y="26"/>
                </a:lnTo>
                <a:lnTo>
                  <a:pt x="32" y="19"/>
                </a:lnTo>
                <a:lnTo>
                  <a:pt x="28" y="14"/>
                </a:lnTo>
                <a:lnTo>
                  <a:pt x="25" y="7"/>
                </a:lnTo>
                <a:lnTo>
                  <a:pt x="19" y="6"/>
                </a:lnTo>
                <a:lnTo>
                  <a:pt x="11" y="3"/>
                </a:lnTo>
                <a:lnTo>
                  <a:pt x="5" y="1"/>
                </a:lnTo>
                <a:lnTo>
                  <a:pt x="0" y="2"/>
                </a:lnTo>
                <a:lnTo>
                  <a:pt x="5" y="0"/>
                </a:lnTo>
                <a:lnTo>
                  <a:pt x="11" y="1"/>
                </a:lnTo>
                <a:lnTo>
                  <a:pt x="19" y="1"/>
                </a:lnTo>
                <a:lnTo>
                  <a:pt x="24" y="2"/>
                </a:lnTo>
                <a:lnTo>
                  <a:pt x="29" y="9"/>
                </a:lnTo>
                <a:lnTo>
                  <a:pt x="33" y="17"/>
                </a:lnTo>
                <a:lnTo>
                  <a:pt x="36" y="23"/>
                </a:lnTo>
                <a:lnTo>
                  <a:pt x="42" y="26"/>
                </a:lnTo>
                <a:lnTo>
                  <a:pt x="48" y="32"/>
                </a:lnTo>
                <a:lnTo>
                  <a:pt x="47" y="39"/>
                </a:lnTo>
                <a:lnTo>
                  <a:pt x="48" y="44"/>
                </a:lnTo>
                <a:lnTo>
                  <a:pt x="42" y="50"/>
                </a:lnTo>
                <a:lnTo>
                  <a:pt x="36" y="57"/>
                </a:lnTo>
                <a:lnTo>
                  <a:pt x="35" y="65"/>
                </a:lnTo>
                <a:lnTo>
                  <a:pt x="33" y="72"/>
                </a:lnTo>
                <a:lnTo>
                  <a:pt x="32" y="79"/>
                </a:lnTo>
                <a:lnTo>
                  <a:pt x="30" y="8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2" name="Freeform 1788"/>
          <p:cNvSpPr>
            <a:spLocks/>
          </p:cNvSpPr>
          <p:nvPr/>
        </p:nvSpPr>
        <p:spPr bwMode="auto">
          <a:xfrm>
            <a:off x="2027238" y="3808413"/>
            <a:ext cx="15875" cy="31750"/>
          </a:xfrm>
          <a:custGeom>
            <a:avLst/>
            <a:gdLst>
              <a:gd name="T0" fmla="*/ 0 w 33"/>
              <a:gd name="T1" fmla="*/ 0 h 67"/>
              <a:gd name="T2" fmla="*/ 0 w 33"/>
              <a:gd name="T3" fmla="*/ 0 h 67"/>
              <a:gd name="T4" fmla="*/ 0 w 33"/>
              <a:gd name="T5" fmla="*/ 0 h 67"/>
              <a:gd name="T6" fmla="*/ 0 w 33"/>
              <a:gd name="T7" fmla="*/ 0 h 67"/>
              <a:gd name="T8" fmla="*/ 0 w 33"/>
              <a:gd name="T9" fmla="*/ 0 h 67"/>
              <a:gd name="T10" fmla="*/ 0 w 33"/>
              <a:gd name="T11" fmla="*/ 0 h 67"/>
              <a:gd name="T12" fmla="*/ 0 w 33"/>
              <a:gd name="T13" fmla="*/ 0 h 67"/>
              <a:gd name="T14" fmla="*/ 0 w 33"/>
              <a:gd name="T15" fmla="*/ 0 h 67"/>
              <a:gd name="T16" fmla="*/ 0 w 33"/>
              <a:gd name="T17" fmla="*/ 0 h 67"/>
              <a:gd name="T18" fmla="*/ 0 w 33"/>
              <a:gd name="T19" fmla="*/ 0 h 67"/>
              <a:gd name="T20" fmla="*/ 0 w 33"/>
              <a:gd name="T21" fmla="*/ 0 h 67"/>
              <a:gd name="T22" fmla="*/ 0 w 33"/>
              <a:gd name="T23" fmla="*/ 0 h 67"/>
              <a:gd name="T24" fmla="*/ 0 w 33"/>
              <a:gd name="T25" fmla="*/ 0 h 67"/>
              <a:gd name="T26" fmla="*/ 0 w 33"/>
              <a:gd name="T27" fmla="*/ 0 h 67"/>
              <a:gd name="T28" fmla="*/ 0 w 33"/>
              <a:gd name="T29" fmla="*/ 0 h 67"/>
              <a:gd name="T30" fmla="*/ 0 w 33"/>
              <a:gd name="T31" fmla="*/ 0 h 67"/>
              <a:gd name="T32" fmla="*/ 0 w 33"/>
              <a:gd name="T33" fmla="*/ 0 h 67"/>
              <a:gd name="T34" fmla="*/ 0 w 33"/>
              <a:gd name="T35" fmla="*/ 0 h 67"/>
              <a:gd name="T36" fmla="*/ 0 w 33"/>
              <a:gd name="T37" fmla="*/ 0 h 67"/>
              <a:gd name="T38" fmla="*/ 0 w 33"/>
              <a:gd name="T39" fmla="*/ 0 h 67"/>
              <a:gd name="T40" fmla="*/ 0 w 33"/>
              <a:gd name="T41" fmla="*/ 0 h 67"/>
              <a:gd name="T42" fmla="*/ 0 w 33"/>
              <a:gd name="T43" fmla="*/ 0 h 67"/>
              <a:gd name="T44" fmla="*/ 0 w 33"/>
              <a:gd name="T45" fmla="*/ 0 h 67"/>
              <a:gd name="T46" fmla="*/ 0 w 33"/>
              <a:gd name="T47" fmla="*/ 0 h 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67"/>
              <a:gd name="T74" fmla="*/ 33 w 33"/>
              <a:gd name="T75" fmla="*/ 67 h 6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67">
                <a:moveTo>
                  <a:pt x="8" y="9"/>
                </a:moveTo>
                <a:lnTo>
                  <a:pt x="2" y="6"/>
                </a:lnTo>
                <a:lnTo>
                  <a:pt x="0" y="0"/>
                </a:lnTo>
                <a:lnTo>
                  <a:pt x="5" y="5"/>
                </a:lnTo>
                <a:lnTo>
                  <a:pt x="11" y="11"/>
                </a:lnTo>
                <a:lnTo>
                  <a:pt x="17" y="14"/>
                </a:lnTo>
                <a:lnTo>
                  <a:pt x="24" y="19"/>
                </a:lnTo>
                <a:lnTo>
                  <a:pt x="29" y="26"/>
                </a:lnTo>
                <a:lnTo>
                  <a:pt x="33" y="33"/>
                </a:lnTo>
                <a:lnTo>
                  <a:pt x="32" y="40"/>
                </a:lnTo>
                <a:lnTo>
                  <a:pt x="29" y="46"/>
                </a:lnTo>
                <a:lnTo>
                  <a:pt x="29" y="53"/>
                </a:lnTo>
                <a:lnTo>
                  <a:pt x="25" y="60"/>
                </a:lnTo>
                <a:lnTo>
                  <a:pt x="25" y="67"/>
                </a:lnTo>
                <a:lnTo>
                  <a:pt x="21" y="60"/>
                </a:lnTo>
                <a:lnTo>
                  <a:pt x="26" y="53"/>
                </a:lnTo>
                <a:lnTo>
                  <a:pt x="25" y="46"/>
                </a:lnTo>
                <a:lnTo>
                  <a:pt x="30" y="40"/>
                </a:lnTo>
                <a:lnTo>
                  <a:pt x="31" y="33"/>
                </a:lnTo>
                <a:lnTo>
                  <a:pt x="25" y="26"/>
                </a:lnTo>
                <a:lnTo>
                  <a:pt x="22" y="19"/>
                </a:lnTo>
                <a:lnTo>
                  <a:pt x="15" y="14"/>
                </a:lnTo>
                <a:lnTo>
                  <a:pt x="9" y="11"/>
                </a:lnTo>
                <a:lnTo>
                  <a:pt x="8" y="9"/>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3" name="Freeform 1789"/>
          <p:cNvSpPr>
            <a:spLocks/>
          </p:cNvSpPr>
          <p:nvPr/>
        </p:nvSpPr>
        <p:spPr bwMode="auto">
          <a:xfrm>
            <a:off x="2036763" y="3878263"/>
            <a:ext cx="7937" cy="6350"/>
          </a:xfrm>
          <a:custGeom>
            <a:avLst/>
            <a:gdLst>
              <a:gd name="T0" fmla="*/ 0 w 16"/>
              <a:gd name="T1" fmla="*/ 0 h 16"/>
              <a:gd name="T2" fmla="*/ 0 w 16"/>
              <a:gd name="T3" fmla="*/ 0 h 16"/>
              <a:gd name="T4" fmla="*/ 0 w 16"/>
              <a:gd name="T5" fmla="*/ 0 h 16"/>
              <a:gd name="T6" fmla="*/ 0 w 16"/>
              <a:gd name="T7" fmla="*/ 0 h 16"/>
              <a:gd name="T8" fmla="*/ 0 w 16"/>
              <a:gd name="T9" fmla="*/ 0 h 16"/>
              <a:gd name="T10" fmla="*/ 0 w 16"/>
              <a:gd name="T11" fmla="*/ 0 h 16"/>
              <a:gd name="T12" fmla="*/ 0 w 16"/>
              <a:gd name="T13" fmla="*/ 0 h 16"/>
              <a:gd name="T14" fmla="*/ 0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1" y="0"/>
                </a:moveTo>
                <a:lnTo>
                  <a:pt x="7" y="2"/>
                </a:lnTo>
                <a:lnTo>
                  <a:pt x="10" y="9"/>
                </a:lnTo>
                <a:lnTo>
                  <a:pt x="16" y="16"/>
                </a:lnTo>
                <a:lnTo>
                  <a:pt x="10" y="12"/>
                </a:lnTo>
                <a:lnTo>
                  <a:pt x="4" y="7"/>
                </a:lnTo>
                <a:lnTo>
                  <a:pt x="0" y="0"/>
                </a:lnTo>
                <a:lnTo>
                  <a:pt x="1"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4" name="Freeform 1790"/>
          <p:cNvSpPr>
            <a:spLocks/>
          </p:cNvSpPr>
          <p:nvPr/>
        </p:nvSpPr>
        <p:spPr bwMode="auto">
          <a:xfrm>
            <a:off x="2046288" y="3886200"/>
            <a:ext cx="4762" cy="1588"/>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3"/>
                </a:moveTo>
                <a:lnTo>
                  <a:pt x="0" y="0"/>
                </a:lnTo>
                <a:lnTo>
                  <a:pt x="7" y="2"/>
                </a:lnTo>
                <a:lnTo>
                  <a:pt x="7" y="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5" name="Freeform 1791"/>
          <p:cNvSpPr>
            <a:spLocks/>
          </p:cNvSpPr>
          <p:nvPr/>
        </p:nvSpPr>
        <p:spPr bwMode="auto">
          <a:xfrm>
            <a:off x="2052638" y="3840163"/>
            <a:ext cx="6350" cy="20637"/>
          </a:xfrm>
          <a:custGeom>
            <a:avLst/>
            <a:gdLst>
              <a:gd name="T0" fmla="*/ 0 w 15"/>
              <a:gd name="T1" fmla="*/ 0 h 43"/>
              <a:gd name="T2" fmla="*/ 0 w 15"/>
              <a:gd name="T3" fmla="*/ 0 h 43"/>
              <a:gd name="T4" fmla="*/ 0 w 15"/>
              <a:gd name="T5" fmla="*/ 0 h 43"/>
              <a:gd name="T6" fmla="*/ 0 w 15"/>
              <a:gd name="T7" fmla="*/ 0 h 43"/>
              <a:gd name="T8" fmla="*/ 0 w 15"/>
              <a:gd name="T9" fmla="*/ 0 h 43"/>
              <a:gd name="T10" fmla="*/ 0 w 15"/>
              <a:gd name="T11" fmla="*/ 0 h 43"/>
              <a:gd name="T12" fmla="*/ 0 w 15"/>
              <a:gd name="T13" fmla="*/ 0 h 43"/>
              <a:gd name="T14" fmla="*/ 0 w 15"/>
              <a:gd name="T15" fmla="*/ 0 h 43"/>
              <a:gd name="T16" fmla="*/ 0 w 15"/>
              <a:gd name="T17" fmla="*/ 0 h 43"/>
              <a:gd name="T18" fmla="*/ 0 w 15"/>
              <a:gd name="T19" fmla="*/ 0 h 43"/>
              <a:gd name="T20" fmla="*/ 0 w 15"/>
              <a:gd name="T21" fmla="*/ 0 h 43"/>
              <a:gd name="T22" fmla="*/ 0 w 15"/>
              <a:gd name="T23" fmla="*/ 0 h 43"/>
              <a:gd name="T24" fmla="*/ 0 w 15"/>
              <a:gd name="T25" fmla="*/ 0 h 43"/>
              <a:gd name="T26" fmla="*/ 0 w 15"/>
              <a:gd name="T27" fmla="*/ 0 h 43"/>
              <a:gd name="T28" fmla="*/ 0 w 15"/>
              <a:gd name="T29" fmla="*/ 0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43"/>
              <a:gd name="T47" fmla="*/ 15 w 15"/>
              <a:gd name="T48" fmla="*/ 43 h 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43">
                <a:moveTo>
                  <a:pt x="7" y="43"/>
                </a:moveTo>
                <a:lnTo>
                  <a:pt x="6" y="40"/>
                </a:lnTo>
                <a:lnTo>
                  <a:pt x="11" y="34"/>
                </a:lnTo>
                <a:lnTo>
                  <a:pt x="7" y="27"/>
                </a:lnTo>
                <a:lnTo>
                  <a:pt x="5" y="20"/>
                </a:lnTo>
                <a:lnTo>
                  <a:pt x="3" y="14"/>
                </a:lnTo>
                <a:lnTo>
                  <a:pt x="0" y="7"/>
                </a:lnTo>
                <a:lnTo>
                  <a:pt x="0" y="0"/>
                </a:lnTo>
                <a:lnTo>
                  <a:pt x="2" y="7"/>
                </a:lnTo>
                <a:lnTo>
                  <a:pt x="4" y="14"/>
                </a:lnTo>
                <a:lnTo>
                  <a:pt x="7" y="20"/>
                </a:lnTo>
                <a:lnTo>
                  <a:pt x="12" y="27"/>
                </a:lnTo>
                <a:lnTo>
                  <a:pt x="15" y="34"/>
                </a:lnTo>
                <a:lnTo>
                  <a:pt x="12" y="41"/>
                </a:lnTo>
                <a:lnTo>
                  <a:pt x="7" y="43"/>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6" name="Freeform 1792"/>
          <p:cNvSpPr>
            <a:spLocks/>
          </p:cNvSpPr>
          <p:nvPr/>
        </p:nvSpPr>
        <p:spPr bwMode="auto">
          <a:xfrm>
            <a:off x="2057400" y="3878263"/>
            <a:ext cx="11113" cy="28575"/>
          </a:xfrm>
          <a:custGeom>
            <a:avLst/>
            <a:gdLst>
              <a:gd name="T0" fmla="*/ 0 w 22"/>
              <a:gd name="T1" fmla="*/ 0 h 60"/>
              <a:gd name="T2" fmla="*/ 0 w 22"/>
              <a:gd name="T3" fmla="*/ 0 h 60"/>
              <a:gd name="T4" fmla="*/ 0 w 22"/>
              <a:gd name="T5" fmla="*/ 0 h 60"/>
              <a:gd name="T6" fmla="*/ 0 w 22"/>
              <a:gd name="T7" fmla="*/ 0 h 60"/>
              <a:gd name="T8" fmla="*/ 0 w 22"/>
              <a:gd name="T9" fmla="*/ 0 h 60"/>
              <a:gd name="T10" fmla="*/ 0 w 22"/>
              <a:gd name="T11" fmla="*/ 0 h 60"/>
              <a:gd name="T12" fmla="*/ 0 w 22"/>
              <a:gd name="T13" fmla="*/ 0 h 60"/>
              <a:gd name="T14" fmla="*/ 0 w 22"/>
              <a:gd name="T15" fmla="*/ 0 h 60"/>
              <a:gd name="T16" fmla="*/ 0 w 22"/>
              <a:gd name="T17" fmla="*/ 0 h 60"/>
              <a:gd name="T18" fmla="*/ 0 w 22"/>
              <a:gd name="T19" fmla="*/ 0 h 60"/>
              <a:gd name="T20" fmla="*/ 0 w 22"/>
              <a:gd name="T21" fmla="*/ 0 h 60"/>
              <a:gd name="T22" fmla="*/ 0 w 22"/>
              <a:gd name="T23" fmla="*/ 0 h 60"/>
              <a:gd name="T24" fmla="*/ 0 w 22"/>
              <a:gd name="T25" fmla="*/ 0 h 60"/>
              <a:gd name="T26" fmla="*/ 0 w 22"/>
              <a:gd name="T27" fmla="*/ 0 h 60"/>
              <a:gd name="T28" fmla="*/ 0 w 22"/>
              <a:gd name="T29" fmla="*/ 0 h 60"/>
              <a:gd name="T30" fmla="*/ 0 w 22"/>
              <a:gd name="T31" fmla="*/ 0 h 60"/>
              <a:gd name="T32" fmla="*/ 0 w 22"/>
              <a:gd name="T33" fmla="*/ 0 h 60"/>
              <a:gd name="T34" fmla="*/ 0 w 22"/>
              <a:gd name="T35" fmla="*/ 0 h 60"/>
              <a:gd name="T36" fmla="*/ 0 w 22"/>
              <a:gd name="T37" fmla="*/ 0 h 60"/>
              <a:gd name="T38" fmla="*/ 0 w 22"/>
              <a:gd name="T39" fmla="*/ 0 h 60"/>
              <a:gd name="T40" fmla="*/ 0 w 22"/>
              <a:gd name="T41" fmla="*/ 0 h 60"/>
              <a:gd name="T42" fmla="*/ 0 w 22"/>
              <a:gd name="T43" fmla="*/ 0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60"/>
              <a:gd name="T68" fmla="*/ 22 w 22"/>
              <a:gd name="T69" fmla="*/ 60 h 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60">
                <a:moveTo>
                  <a:pt x="0" y="0"/>
                </a:moveTo>
                <a:lnTo>
                  <a:pt x="2" y="3"/>
                </a:lnTo>
                <a:lnTo>
                  <a:pt x="5" y="11"/>
                </a:lnTo>
                <a:lnTo>
                  <a:pt x="6" y="17"/>
                </a:lnTo>
                <a:lnTo>
                  <a:pt x="8" y="25"/>
                </a:lnTo>
                <a:lnTo>
                  <a:pt x="10" y="31"/>
                </a:lnTo>
                <a:lnTo>
                  <a:pt x="9" y="37"/>
                </a:lnTo>
                <a:lnTo>
                  <a:pt x="13" y="44"/>
                </a:lnTo>
                <a:lnTo>
                  <a:pt x="19" y="46"/>
                </a:lnTo>
                <a:lnTo>
                  <a:pt x="22" y="53"/>
                </a:lnTo>
                <a:lnTo>
                  <a:pt x="19" y="60"/>
                </a:lnTo>
                <a:lnTo>
                  <a:pt x="17" y="53"/>
                </a:lnTo>
                <a:lnTo>
                  <a:pt x="13" y="46"/>
                </a:lnTo>
                <a:lnTo>
                  <a:pt x="6" y="44"/>
                </a:lnTo>
                <a:lnTo>
                  <a:pt x="1" y="37"/>
                </a:lnTo>
                <a:lnTo>
                  <a:pt x="8" y="42"/>
                </a:lnTo>
                <a:lnTo>
                  <a:pt x="6" y="35"/>
                </a:lnTo>
                <a:lnTo>
                  <a:pt x="8" y="28"/>
                </a:lnTo>
                <a:lnTo>
                  <a:pt x="4" y="21"/>
                </a:lnTo>
                <a:lnTo>
                  <a:pt x="1" y="13"/>
                </a:lnTo>
                <a:lnTo>
                  <a:pt x="0" y="7"/>
                </a:lnTo>
                <a:lnTo>
                  <a:pt x="0" y="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7" name="Freeform 1793"/>
          <p:cNvSpPr>
            <a:spLocks/>
          </p:cNvSpPr>
          <p:nvPr/>
        </p:nvSpPr>
        <p:spPr bwMode="auto">
          <a:xfrm>
            <a:off x="2070100" y="3876675"/>
            <a:ext cx="1588" cy="3175"/>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0" y="5"/>
                </a:lnTo>
                <a:lnTo>
                  <a:pt x="6" y="0"/>
                </a:lnTo>
                <a:lnTo>
                  <a:pt x="6" y="7"/>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8" name="Freeform 1794"/>
          <p:cNvSpPr>
            <a:spLocks/>
          </p:cNvSpPr>
          <p:nvPr/>
        </p:nvSpPr>
        <p:spPr bwMode="auto">
          <a:xfrm>
            <a:off x="2082800" y="3911600"/>
            <a:ext cx="12700" cy="22225"/>
          </a:xfrm>
          <a:custGeom>
            <a:avLst/>
            <a:gdLst>
              <a:gd name="T0" fmla="*/ 0 w 29"/>
              <a:gd name="T1" fmla="*/ 0 h 40"/>
              <a:gd name="T2" fmla="*/ 0 w 29"/>
              <a:gd name="T3" fmla="*/ 0 h 40"/>
              <a:gd name="T4" fmla="*/ 0 w 29"/>
              <a:gd name="T5" fmla="*/ 0 h 40"/>
              <a:gd name="T6" fmla="*/ 0 w 29"/>
              <a:gd name="T7" fmla="*/ 0 h 40"/>
              <a:gd name="T8" fmla="*/ 0 w 29"/>
              <a:gd name="T9" fmla="*/ 0 h 40"/>
              <a:gd name="T10" fmla="*/ 0 w 29"/>
              <a:gd name="T11" fmla="*/ 0 h 40"/>
              <a:gd name="T12" fmla="*/ 0 w 29"/>
              <a:gd name="T13" fmla="*/ 0 h 40"/>
              <a:gd name="T14" fmla="*/ 0 w 29"/>
              <a:gd name="T15" fmla="*/ 0 h 40"/>
              <a:gd name="T16" fmla="*/ 0 w 29"/>
              <a:gd name="T17" fmla="*/ 0 h 40"/>
              <a:gd name="T18" fmla="*/ 0 w 29"/>
              <a:gd name="T19" fmla="*/ 0 h 40"/>
              <a:gd name="T20" fmla="*/ 0 w 29"/>
              <a:gd name="T21" fmla="*/ 0 h 40"/>
              <a:gd name="T22" fmla="*/ 0 w 29"/>
              <a:gd name="T23" fmla="*/ 0 h 40"/>
              <a:gd name="T24" fmla="*/ 0 w 29"/>
              <a:gd name="T25" fmla="*/ 0 h 40"/>
              <a:gd name="T26" fmla="*/ 0 w 29"/>
              <a:gd name="T27" fmla="*/ 0 h 40"/>
              <a:gd name="T28" fmla="*/ 0 w 29"/>
              <a:gd name="T29" fmla="*/ 0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
              <a:gd name="T46" fmla="*/ 0 h 40"/>
              <a:gd name="T47" fmla="*/ 29 w 29"/>
              <a:gd name="T48" fmla="*/ 40 h 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 h="40">
                <a:moveTo>
                  <a:pt x="0" y="40"/>
                </a:moveTo>
                <a:lnTo>
                  <a:pt x="3" y="37"/>
                </a:lnTo>
                <a:lnTo>
                  <a:pt x="7" y="30"/>
                </a:lnTo>
                <a:lnTo>
                  <a:pt x="13" y="24"/>
                </a:lnTo>
                <a:lnTo>
                  <a:pt x="19" y="20"/>
                </a:lnTo>
                <a:lnTo>
                  <a:pt x="26" y="15"/>
                </a:lnTo>
                <a:lnTo>
                  <a:pt x="19" y="9"/>
                </a:lnTo>
                <a:lnTo>
                  <a:pt x="18" y="2"/>
                </a:lnTo>
                <a:lnTo>
                  <a:pt x="25" y="0"/>
                </a:lnTo>
                <a:lnTo>
                  <a:pt x="28" y="7"/>
                </a:lnTo>
                <a:lnTo>
                  <a:pt x="29" y="14"/>
                </a:lnTo>
                <a:lnTo>
                  <a:pt x="24" y="20"/>
                </a:lnTo>
                <a:lnTo>
                  <a:pt x="18" y="28"/>
                </a:lnTo>
                <a:lnTo>
                  <a:pt x="6" y="36"/>
                </a:lnTo>
                <a:lnTo>
                  <a:pt x="0" y="40"/>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59" name="Freeform 1795"/>
          <p:cNvSpPr>
            <a:spLocks/>
          </p:cNvSpPr>
          <p:nvPr/>
        </p:nvSpPr>
        <p:spPr bwMode="auto">
          <a:xfrm>
            <a:off x="2082800" y="3862388"/>
            <a:ext cx="3175" cy="476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2" y="1"/>
                </a:moveTo>
                <a:lnTo>
                  <a:pt x="9" y="0"/>
                </a:lnTo>
                <a:lnTo>
                  <a:pt x="6" y="6"/>
                </a:lnTo>
                <a:lnTo>
                  <a:pt x="0" y="11"/>
                </a:lnTo>
                <a:lnTo>
                  <a:pt x="2" y="5"/>
                </a:lnTo>
                <a:lnTo>
                  <a:pt x="2" y="1"/>
                </a:lnTo>
                <a:close/>
              </a:path>
            </a:pathLst>
          </a:custGeom>
          <a:solidFill>
            <a:srgbClr val="FFC69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grpSp>
        <p:nvGrpSpPr>
          <p:cNvPr id="6" name="Group 1796"/>
          <p:cNvGrpSpPr>
            <a:grpSpLocks/>
          </p:cNvGrpSpPr>
          <p:nvPr/>
        </p:nvGrpSpPr>
        <p:grpSpPr bwMode="auto">
          <a:xfrm>
            <a:off x="1647825" y="2341563"/>
            <a:ext cx="5043488" cy="4473575"/>
            <a:chOff x="945" y="974"/>
            <a:chExt cx="3177" cy="2818"/>
          </a:xfrm>
          <a:solidFill>
            <a:srgbClr val="FF3300">
              <a:alpha val="33000"/>
            </a:srgbClr>
          </a:solidFill>
        </p:grpSpPr>
        <p:sp>
          <p:nvSpPr>
            <p:cNvPr id="27234" name="Freeform 1797"/>
            <p:cNvSpPr>
              <a:spLocks/>
            </p:cNvSpPr>
            <p:nvPr/>
          </p:nvSpPr>
          <p:spPr bwMode="auto">
            <a:xfrm>
              <a:off x="1219" y="1961"/>
              <a:ext cx="4" cy="5"/>
            </a:xfrm>
            <a:custGeom>
              <a:avLst/>
              <a:gdLst>
                <a:gd name="T0" fmla="*/ 0 w 11"/>
                <a:gd name="T1" fmla="*/ 0 h 15"/>
                <a:gd name="T2" fmla="*/ 0 w 11"/>
                <a:gd name="T3" fmla="*/ 0 h 15"/>
                <a:gd name="T4" fmla="*/ 0 w 11"/>
                <a:gd name="T5" fmla="*/ 0 h 15"/>
                <a:gd name="T6" fmla="*/ 0 w 11"/>
                <a:gd name="T7" fmla="*/ 0 h 15"/>
                <a:gd name="T8" fmla="*/ 0 w 11"/>
                <a:gd name="T9" fmla="*/ 0 h 15"/>
                <a:gd name="T10" fmla="*/ 0 w 11"/>
                <a:gd name="T11" fmla="*/ 0 h 15"/>
                <a:gd name="T12" fmla="*/ 0 w 11"/>
                <a:gd name="T13" fmla="*/ 0 h 15"/>
                <a:gd name="T14" fmla="*/ 0 60000 65536"/>
                <a:gd name="T15" fmla="*/ 0 60000 65536"/>
                <a:gd name="T16" fmla="*/ 0 60000 65536"/>
                <a:gd name="T17" fmla="*/ 0 60000 65536"/>
                <a:gd name="T18" fmla="*/ 0 60000 65536"/>
                <a:gd name="T19" fmla="*/ 0 60000 65536"/>
                <a:gd name="T20" fmla="*/ 0 60000 65536"/>
                <a:gd name="T21" fmla="*/ 0 w 11"/>
                <a:gd name="T22" fmla="*/ 0 h 15"/>
                <a:gd name="T23" fmla="*/ 11 w 11"/>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5">
                  <a:moveTo>
                    <a:pt x="11" y="15"/>
                  </a:moveTo>
                  <a:lnTo>
                    <a:pt x="5" y="12"/>
                  </a:lnTo>
                  <a:lnTo>
                    <a:pt x="0" y="7"/>
                  </a:lnTo>
                  <a:lnTo>
                    <a:pt x="0" y="0"/>
                  </a:lnTo>
                  <a:lnTo>
                    <a:pt x="5" y="3"/>
                  </a:lnTo>
                  <a:lnTo>
                    <a:pt x="11" y="8"/>
                  </a:lnTo>
                  <a:lnTo>
                    <a:pt x="11" y="1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5" name="Freeform 1798"/>
            <p:cNvSpPr>
              <a:spLocks/>
            </p:cNvSpPr>
            <p:nvPr/>
          </p:nvSpPr>
          <p:spPr bwMode="auto">
            <a:xfrm>
              <a:off x="1423" y="2242"/>
              <a:ext cx="19" cy="18"/>
            </a:xfrm>
            <a:custGeom>
              <a:avLst/>
              <a:gdLst>
                <a:gd name="T0" fmla="*/ 0 w 63"/>
                <a:gd name="T1" fmla="*/ 0 h 62"/>
                <a:gd name="T2" fmla="*/ 0 w 63"/>
                <a:gd name="T3" fmla="*/ 0 h 62"/>
                <a:gd name="T4" fmla="*/ 0 w 63"/>
                <a:gd name="T5" fmla="*/ 0 h 62"/>
                <a:gd name="T6" fmla="*/ 0 w 63"/>
                <a:gd name="T7" fmla="*/ 0 h 62"/>
                <a:gd name="T8" fmla="*/ 0 w 63"/>
                <a:gd name="T9" fmla="*/ 0 h 62"/>
                <a:gd name="T10" fmla="*/ 0 w 63"/>
                <a:gd name="T11" fmla="*/ 0 h 62"/>
                <a:gd name="T12" fmla="*/ 0 w 63"/>
                <a:gd name="T13" fmla="*/ 0 h 62"/>
                <a:gd name="T14" fmla="*/ 0 w 63"/>
                <a:gd name="T15" fmla="*/ 0 h 62"/>
                <a:gd name="T16" fmla="*/ 0 w 63"/>
                <a:gd name="T17" fmla="*/ 0 h 62"/>
                <a:gd name="T18" fmla="*/ 0 w 63"/>
                <a:gd name="T19" fmla="*/ 0 h 62"/>
                <a:gd name="T20" fmla="*/ 0 w 63"/>
                <a:gd name="T21" fmla="*/ 0 h 62"/>
                <a:gd name="T22" fmla="*/ 0 w 63"/>
                <a:gd name="T23" fmla="*/ 0 h 62"/>
                <a:gd name="T24" fmla="*/ 0 w 63"/>
                <a:gd name="T25" fmla="*/ 0 h 62"/>
                <a:gd name="T26" fmla="*/ 0 w 63"/>
                <a:gd name="T27" fmla="*/ 0 h 62"/>
                <a:gd name="T28" fmla="*/ 0 w 63"/>
                <a:gd name="T29" fmla="*/ 0 h 62"/>
                <a:gd name="T30" fmla="*/ 0 w 63"/>
                <a:gd name="T31" fmla="*/ 0 h 62"/>
                <a:gd name="T32" fmla="*/ 0 w 63"/>
                <a:gd name="T33" fmla="*/ 0 h 62"/>
                <a:gd name="T34" fmla="*/ 0 w 63"/>
                <a:gd name="T35" fmla="*/ 0 h 62"/>
                <a:gd name="T36" fmla="*/ 0 w 63"/>
                <a:gd name="T37" fmla="*/ 0 h 62"/>
                <a:gd name="T38" fmla="*/ 0 w 63"/>
                <a:gd name="T39" fmla="*/ 0 h 62"/>
                <a:gd name="T40" fmla="*/ 0 w 63"/>
                <a:gd name="T41" fmla="*/ 0 h 62"/>
                <a:gd name="T42" fmla="*/ 0 w 63"/>
                <a:gd name="T43" fmla="*/ 0 h 62"/>
                <a:gd name="T44" fmla="*/ 0 w 63"/>
                <a:gd name="T45" fmla="*/ 0 h 62"/>
                <a:gd name="T46" fmla="*/ 0 w 63"/>
                <a:gd name="T47" fmla="*/ 0 h 62"/>
                <a:gd name="T48" fmla="*/ 0 w 63"/>
                <a:gd name="T49" fmla="*/ 0 h 62"/>
                <a:gd name="T50" fmla="*/ 0 w 63"/>
                <a:gd name="T51" fmla="*/ 0 h 62"/>
                <a:gd name="T52" fmla="*/ 0 w 63"/>
                <a:gd name="T53" fmla="*/ 0 h 62"/>
                <a:gd name="T54" fmla="*/ 0 w 63"/>
                <a:gd name="T55" fmla="*/ 0 h 62"/>
                <a:gd name="T56" fmla="*/ 0 w 63"/>
                <a:gd name="T57" fmla="*/ 0 h 62"/>
                <a:gd name="T58" fmla="*/ 0 w 63"/>
                <a:gd name="T59" fmla="*/ 0 h 62"/>
                <a:gd name="T60" fmla="*/ 0 w 63"/>
                <a:gd name="T61" fmla="*/ 0 h 62"/>
                <a:gd name="T62" fmla="*/ 0 w 63"/>
                <a:gd name="T63" fmla="*/ 0 h 62"/>
                <a:gd name="T64" fmla="*/ 0 w 63"/>
                <a:gd name="T65" fmla="*/ 0 h 62"/>
                <a:gd name="T66" fmla="*/ 0 w 63"/>
                <a:gd name="T67" fmla="*/ 0 h 62"/>
                <a:gd name="T68" fmla="*/ 0 w 63"/>
                <a:gd name="T69" fmla="*/ 0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2"/>
                <a:gd name="T107" fmla="*/ 63 w 63"/>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2">
                  <a:moveTo>
                    <a:pt x="0" y="62"/>
                  </a:moveTo>
                  <a:lnTo>
                    <a:pt x="6" y="55"/>
                  </a:lnTo>
                  <a:lnTo>
                    <a:pt x="12" y="53"/>
                  </a:lnTo>
                  <a:lnTo>
                    <a:pt x="18" y="49"/>
                  </a:lnTo>
                  <a:lnTo>
                    <a:pt x="25" y="47"/>
                  </a:lnTo>
                  <a:lnTo>
                    <a:pt x="30" y="39"/>
                  </a:lnTo>
                  <a:lnTo>
                    <a:pt x="29" y="33"/>
                  </a:lnTo>
                  <a:lnTo>
                    <a:pt x="30" y="26"/>
                  </a:lnTo>
                  <a:lnTo>
                    <a:pt x="31" y="19"/>
                  </a:lnTo>
                  <a:lnTo>
                    <a:pt x="27" y="13"/>
                  </a:lnTo>
                  <a:lnTo>
                    <a:pt x="19" y="11"/>
                  </a:lnTo>
                  <a:lnTo>
                    <a:pt x="27" y="6"/>
                  </a:lnTo>
                  <a:lnTo>
                    <a:pt x="32" y="5"/>
                  </a:lnTo>
                  <a:lnTo>
                    <a:pt x="38" y="2"/>
                  </a:lnTo>
                  <a:lnTo>
                    <a:pt x="44" y="3"/>
                  </a:lnTo>
                  <a:lnTo>
                    <a:pt x="50" y="2"/>
                  </a:lnTo>
                  <a:lnTo>
                    <a:pt x="57" y="0"/>
                  </a:lnTo>
                  <a:lnTo>
                    <a:pt x="63" y="0"/>
                  </a:lnTo>
                  <a:lnTo>
                    <a:pt x="63" y="6"/>
                  </a:lnTo>
                  <a:lnTo>
                    <a:pt x="58" y="13"/>
                  </a:lnTo>
                  <a:lnTo>
                    <a:pt x="59" y="19"/>
                  </a:lnTo>
                  <a:lnTo>
                    <a:pt x="57" y="27"/>
                  </a:lnTo>
                  <a:lnTo>
                    <a:pt x="58" y="33"/>
                  </a:lnTo>
                  <a:lnTo>
                    <a:pt x="61" y="39"/>
                  </a:lnTo>
                  <a:lnTo>
                    <a:pt x="59" y="46"/>
                  </a:lnTo>
                  <a:lnTo>
                    <a:pt x="58" y="53"/>
                  </a:lnTo>
                  <a:lnTo>
                    <a:pt x="51" y="58"/>
                  </a:lnTo>
                  <a:lnTo>
                    <a:pt x="46" y="60"/>
                  </a:lnTo>
                  <a:lnTo>
                    <a:pt x="40" y="60"/>
                  </a:lnTo>
                  <a:lnTo>
                    <a:pt x="34" y="60"/>
                  </a:lnTo>
                  <a:lnTo>
                    <a:pt x="21" y="60"/>
                  </a:lnTo>
                  <a:lnTo>
                    <a:pt x="15" y="60"/>
                  </a:lnTo>
                  <a:lnTo>
                    <a:pt x="9" y="60"/>
                  </a:lnTo>
                  <a:lnTo>
                    <a:pt x="4" y="61"/>
                  </a:lnTo>
                  <a:lnTo>
                    <a:pt x="0" y="6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6" name="Freeform 1799"/>
            <p:cNvSpPr>
              <a:spLocks/>
            </p:cNvSpPr>
            <p:nvPr/>
          </p:nvSpPr>
          <p:spPr bwMode="auto">
            <a:xfrm>
              <a:off x="1435" y="2094"/>
              <a:ext cx="3" cy="4"/>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w 13"/>
                <a:gd name="T11" fmla="*/ 0 h 13"/>
                <a:gd name="T12" fmla="*/ 0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8" y="13"/>
                  </a:moveTo>
                  <a:lnTo>
                    <a:pt x="2" y="12"/>
                  </a:lnTo>
                  <a:lnTo>
                    <a:pt x="0" y="5"/>
                  </a:lnTo>
                  <a:lnTo>
                    <a:pt x="6" y="0"/>
                  </a:lnTo>
                  <a:lnTo>
                    <a:pt x="13" y="4"/>
                  </a:lnTo>
                  <a:lnTo>
                    <a:pt x="9" y="11"/>
                  </a:lnTo>
                  <a:lnTo>
                    <a:pt x="8" y="1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7" name="Freeform 1800"/>
            <p:cNvSpPr>
              <a:spLocks/>
            </p:cNvSpPr>
            <p:nvPr/>
          </p:nvSpPr>
          <p:spPr bwMode="auto">
            <a:xfrm>
              <a:off x="1435" y="2082"/>
              <a:ext cx="4" cy="4"/>
            </a:xfrm>
            <a:custGeom>
              <a:avLst/>
              <a:gdLst>
                <a:gd name="T0" fmla="*/ 0 w 10"/>
                <a:gd name="T1" fmla="*/ 0 h 12"/>
                <a:gd name="T2" fmla="*/ 0 w 10"/>
                <a:gd name="T3" fmla="*/ 0 h 12"/>
                <a:gd name="T4" fmla="*/ 0 w 10"/>
                <a:gd name="T5" fmla="*/ 0 h 12"/>
                <a:gd name="T6" fmla="*/ 0 w 10"/>
                <a:gd name="T7" fmla="*/ 0 h 12"/>
                <a:gd name="T8" fmla="*/ 0 w 10"/>
                <a:gd name="T9" fmla="*/ 0 h 12"/>
                <a:gd name="T10" fmla="*/ 0 w 10"/>
                <a:gd name="T11" fmla="*/ 0 h 12"/>
                <a:gd name="T12" fmla="*/ 0 60000 65536"/>
                <a:gd name="T13" fmla="*/ 0 60000 65536"/>
                <a:gd name="T14" fmla="*/ 0 60000 65536"/>
                <a:gd name="T15" fmla="*/ 0 60000 65536"/>
                <a:gd name="T16" fmla="*/ 0 60000 65536"/>
                <a:gd name="T17" fmla="*/ 0 60000 65536"/>
                <a:gd name="T18" fmla="*/ 0 w 10"/>
                <a:gd name="T19" fmla="*/ 0 h 12"/>
                <a:gd name="T20" fmla="*/ 10 w 1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0" h="12">
                  <a:moveTo>
                    <a:pt x="7" y="12"/>
                  </a:moveTo>
                  <a:lnTo>
                    <a:pt x="2" y="8"/>
                  </a:lnTo>
                  <a:lnTo>
                    <a:pt x="0" y="2"/>
                  </a:lnTo>
                  <a:lnTo>
                    <a:pt x="6" y="0"/>
                  </a:lnTo>
                  <a:lnTo>
                    <a:pt x="10" y="7"/>
                  </a:lnTo>
                  <a:lnTo>
                    <a:pt x="7"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8" name="Freeform 1801"/>
            <p:cNvSpPr>
              <a:spLocks/>
            </p:cNvSpPr>
            <p:nvPr/>
          </p:nvSpPr>
          <p:spPr bwMode="auto">
            <a:xfrm>
              <a:off x="1444" y="2230"/>
              <a:ext cx="6" cy="5"/>
            </a:xfrm>
            <a:custGeom>
              <a:avLst/>
              <a:gdLst>
                <a:gd name="T0" fmla="*/ 0 w 16"/>
                <a:gd name="T1" fmla="*/ 0 h 15"/>
                <a:gd name="T2" fmla="*/ 0 w 16"/>
                <a:gd name="T3" fmla="*/ 0 h 15"/>
                <a:gd name="T4" fmla="*/ 0 w 16"/>
                <a:gd name="T5" fmla="*/ 0 h 15"/>
                <a:gd name="T6" fmla="*/ 0 w 16"/>
                <a:gd name="T7" fmla="*/ 0 h 15"/>
                <a:gd name="T8" fmla="*/ 0 w 16"/>
                <a:gd name="T9" fmla="*/ 0 h 15"/>
                <a:gd name="T10" fmla="*/ 0 w 16"/>
                <a:gd name="T11" fmla="*/ 0 h 15"/>
                <a:gd name="T12" fmla="*/ 0 w 16"/>
                <a:gd name="T13" fmla="*/ 0 h 15"/>
                <a:gd name="T14" fmla="*/ 0 w 16"/>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5"/>
                <a:gd name="T26" fmla="*/ 16 w 16"/>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5">
                  <a:moveTo>
                    <a:pt x="0" y="15"/>
                  </a:moveTo>
                  <a:lnTo>
                    <a:pt x="3" y="7"/>
                  </a:lnTo>
                  <a:lnTo>
                    <a:pt x="9" y="2"/>
                  </a:lnTo>
                  <a:lnTo>
                    <a:pt x="16" y="0"/>
                  </a:lnTo>
                  <a:lnTo>
                    <a:pt x="15" y="5"/>
                  </a:lnTo>
                  <a:lnTo>
                    <a:pt x="7" y="9"/>
                  </a:lnTo>
                  <a:lnTo>
                    <a:pt x="1" y="13"/>
                  </a:lnTo>
                  <a:lnTo>
                    <a:pt x="0" y="1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39" name="Freeform 1802"/>
            <p:cNvSpPr>
              <a:spLocks/>
            </p:cNvSpPr>
            <p:nvPr/>
          </p:nvSpPr>
          <p:spPr bwMode="auto">
            <a:xfrm>
              <a:off x="1226" y="1997"/>
              <a:ext cx="13" cy="10"/>
            </a:xfrm>
            <a:custGeom>
              <a:avLst/>
              <a:gdLst>
                <a:gd name="T0" fmla="*/ 0 w 46"/>
                <a:gd name="T1" fmla="*/ 0 h 32"/>
                <a:gd name="T2" fmla="*/ 0 w 46"/>
                <a:gd name="T3" fmla="*/ 0 h 32"/>
                <a:gd name="T4" fmla="*/ 0 w 46"/>
                <a:gd name="T5" fmla="*/ 0 h 32"/>
                <a:gd name="T6" fmla="*/ 0 w 46"/>
                <a:gd name="T7" fmla="*/ 0 h 32"/>
                <a:gd name="T8" fmla="*/ 0 w 46"/>
                <a:gd name="T9" fmla="*/ 0 h 32"/>
                <a:gd name="T10" fmla="*/ 0 w 46"/>
                <a:gd name="T11" fmla="*/ 0 h 32"/>
                <a:gd name="T12" fmla="*/ 0 w 46"/>
                <a:gd name="T13" fmla="*/ 0 h 32"/>
                <a:gd name="T14" fmla="*/ 0 w 46"/>
                <a:gd name="T15" fmla="*/ 0 h 32"/>
                <a:gd name="T16" fmla="*/ 0 w 46"/>
                <a:gd name="T17" fmla="*/ 0 h 32"/>
                <a:gd name="T18" fmla="*/ 0 w 46"/>
                <a:gd name="T19" fmla="*/ 0 h 32"/>
                <a:gd name="T20" fmla="*/ 0 w 46"/>
                <a:gd name="T21" fmla="*/ 0 h 32"/>
                <a:gd name="T22" fmla="*/ 0 w 46"/>
                <a:gd name="T23" fmla="*/ 0 h 32"/>
                <a:gd name="T24" fmla="*/ 0 w 46"/>
                <a:gd name="T25" fmla="*/ 0 h 32"/>
                <a:gd name="T26" fmla="*/ 0 w 46"/>
                <a:gd name="T27" fmla="*/ 0 h 32"/>
                <a:gd name="T28" fmla="*/ 0 w 46"/>
                <a:gd name="T29" fmla="*/ 0 h 32"/>
                <a:gd name="T30" fmla="*/ 0 w 46"/>
                <a:gd name="T31" fmla="*/ 0 h 32"/>
                <a:gd name="T32" fmla="*/ 0 w 46"/>
                <a:gd name="T33" fmla="*/ 0 h 32"/>
                <a:gd name="T34" fmla="*/ 0 w 46"/>
                <a:gd name="T35" fmla="*/ 0 h 32"/>
                <a:gd name="T36" fmla="*/ 0 w 46"/>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32"/>
                <a:gd name="T59" fmla="*/ 46 w 46"/>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32">
                  <a:moveTo>
                    <a:pt x="2" y="32"/>
                  </a:moveTo>
                  <a:lnTo>
                    <a:pt x="0" y="25"/>
                  </a:lnTo>
                  <a:lnTo>
                    <a:pt x="4" y="18"/>
                  </a:lnTo>
                  <a:lnTo>
                    <a:pt x="9" y="15"/>
                  </a:lnTo>
                  <a:lnTo>
                    <a:pt x="15" y="10"/>
                  </a:lnTo>
                  <a:lnTo>
                    <a:pt x="21" y="8"/>
                  </a:lnTo>
                  <a:lnTo>
                    <a:pt x="27" y="13"/>
                  </a:lnTo>
                  <a:lnTo>
                    <a:pt x="34" y="11"/>
                  </a:lnTo>
                  <a:lnTo>
                    <a:pt x="40" y="4"/>
                  </a:lnTo>
                  <a:lnTo>
                    <a:pt x="46" y="0"/>
                  </a:lnTo>
                  <a:lnTo>
                    <a:pt x="44" y="7"/>
                  </a:lnTo>
                  <a:lnTo>
                    <a:pt x="43" y="13"/>
                  </a:lnTo>
                  <a:lnTo>
                    <a:pt x="38" y="20"/>
                  </a:lnTo>
                  <a:lnTo>
                    <a:pt x="34" y="26"/>
                  </a:lnTo>
                  <a:lnTo>
                    <a:pt x="27" y="28"/>
                  </a:lnTo>
                  <a:lnTo>
                    <a:pt x="21" y="29"/>
                  </a:lnTo>
                  <a:lnTo>
                    <a:pt x="16" y="31"/>
                  </a:lnTo>
                  <a:lnTo>
                    <a:pt x="4" y="31"/>
                  </a:lnTo>
                  <a:lnTo>
                    <a:pt x="2" y="3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0" name="Freeform 1803"/>
            <p:cNvSpPr>
              <a:spLocks/>
            </p:cNvSpPr>
            <p:nvPr/>
          </p:nvSpPr>
          <p:spPr bwMode="auto">
            <a:xfrm>
              <a:off x="1239" y="1992"/>
              <a:ext cx="2" cy="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7"/>
                  </a:moveTo>
                  <a:lnTo>
                    <a:pt x="0" y="0"/>
                  </a:lnTo>
                  <a:lnTo>
                    <a:pt x="6" y="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1" name="Freeform 1804"/>
            <p:cNvSpPr>
              <a:spLocks/>
            </p:cNvSpPr>
            <p:nvPr/>
          </p:nvSpPr>
          <p:spPr bwMode="auto">
            <a:xfrm>
              <a:off x="1240" y="1971"/>
              <a:ext cx="6" cy="4"/>
            </a:xfrm>
            <a:custGeom>
              <a:avLst/>
              <a:gdLst>
                <a:gd name="T0" fmla="*/ 0 w 22"/>
                <a:gd name="T1" fmla="*/ 0 h 12"/>
                <a:gd name="T2" fmla="*/ 0 w 22"/>
                <a:gd name="T3" fmla="*/ 0 h 12"/>
                <a:gd name="T4" fmla="*/ 0 w 22"/>
                <a:gd name="T5" fmla="*/ 0 h 12"/>
                <a:gd name="T6" fmla="*/ 0 w 22"/>
                <a:gd name="T7" fmla="*/ 0 h 12"/>
                <a:gd name="T8" fmla="*/ 0 w 22"/>
                <a:gd name="T9" fmla="*/ 0 h 12"/>
                <a:gd name="T10" fmla="*/ 0 w 22"/>
                <a:gd name="T11" fmla="*/ 0 h 12"/>
                <a:gd name="T12" fmla="*/ 0 w 22"/>
                <a:gd name="T13" fmla="*/ 0 h 12"/>
                <a:gd name="T14" fmla="*/ 0 w 22"/>
                <a:gd name="T15" fmla="*/ 0 h 12"/>
                <a:gd name="T16" fmla="*/ 0 w 22"/>
                <a:gd name="T17" fmla="*/ 0 h 12"/>
                <a:gd name="T18" fmla="*/ 0 w 2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12"/>
                <a:gd name="T32" fmla="*/ 22 w 2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12">
                  <a:moveTo>
                    <a:pt x="20" y="12"/>
                  </a:moveTo>
                  <a:lnTo>
                    <a:pt x="15" y="6"/>
                  </a:lnTo>
                  <a:lnTo>
                    <a:pt x="7" y="6"/>
                  </a:lnTo>
                  <a:lnTo>
                    <a:pt x="2" y="7"/>
                  </a:lnTo>
                  <a:lnTo>
                    <a:pt x="0" y="0"/>
                  </a:lnTo>
                  <a:lnTo>
                    <a:pt x="6" y="0"/>
                  </a:lnTo>
                  <a:lnTo>
                    <a:pt x="12" y="3"/>
                  </a:lnTo>
                  <a:lnTo>
                    <a:pt x="18" y="4"/>
                  </a:lnTo>
                  <a:lnTo>
                    <a:pt x="22" y="10"/>
                  </a:lnTo>
                  <a:lnTo>
                    <a:pt x="20"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2" name="Freeform 1805"/>
            <p:cNvSpPr>
              <a:spLocks/>
            </p:cNvSpPr>
            <p:nvPr/>
          </p:nvSpPr>
          <p:spPr bwMode="auto">
            <a:xfrm>
              <a:off x="1183" y="3281"/>
              <a:ext cx="2" cy="2"/>
            </a:xfrm>
            <a:custGeom>
              <a:avLst/>
              <a:gdLst>
                <a:gd name="T0" fmla="*/ 0 w 9"/>
                <a:gd name="T1" fmla="*/ 0 h 7"/>
                <a:gd name="T2" fmla="*/ 0 w 9"/>
                <a:gd name="T3" fmla="*/ 0 h 7"/>
                <a:gd name="T4" fmla="*/ 0 w 9"/>
                <a:gd name="T5" fmla="*/ 0 h 7"/>
                <a:gd name="T6" fmla="*/ 0 w 9"/>
                <a:gd name="T7" fmla="*/ 0 h 7"/>
                <a:gd name="T8" fmla="*/ 0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0" y="7"/>
                  </a:moveTo>
                  <a:lnTo>
                    <a:pt x="3" y="4"/>
                  </a:lnTo>
                  <a:lnTo>
                    <a:pt x="9" y="1"/>
                  </a:lnTo>
                  <a:lnTo>
                    <a:pt x="3" y="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3" name="Freeform 1806"/>
            <p:cNvSpPr>
              <a:spLocks/>
            </p:cNvSpPr>
            <p:nvPr/>
          </p:nvSpPr>
          <p:spPr bwMode="auto">
            <a:xfrm>
              <a:off x="1326" y="3471"/>
              <a:ext cx="18" cy="38"/>
            </a:xfrm>
            <a:custGeom>
              <a:avLst/>
              <a:gdLst>
                <a:gd name="T0" fmla="*/ 0 w 64"/>
                <a:gd name="T1" fmla="*/ 0 h 125"/>
                <a:gd name="T2" fmla="*/ 0 w 64"/>
                <a:gd name="T3" fmla="*/ 0 h 125"/>
                <a:gd name="T4" fmla="*/ 0 w 64"/>
                <a:gd name="T5" fmla="*/ 0 h 125"/>
                <a:gd name="T6" fmla="*/ 0 w 64"/>
                <a:gd name="T7" fmla="*/ 0 h 125"/>
                <a:gd name="T8" fmla="*/ 0 w 64"/>
                <a:gd name="T9" fmla="*/ 0 h 125"/>
                <a:gd name="T10" fmla="*/ 0 w 64"/>
                <a:gd name="T11" fmla="*/ 0 h 125"/>
                <a:gd name="T12" fmla="*/ 0 w 64"/>
                <a:gd name="T13" fmla="*/ 0 h 125"/>
                <a:gd name="T14" fmla="*/ 0 w 64"/>
                <a:gd name="T15" fmla="*/ 0 h 125"/>
                <a:gd name="T16" fmla="*/ 0 w 64"/>
                <a:gd name="T17" fmla="*/ 0 h 125"/>
                <a:gd name="T18" fmla="*/ 0 w 64"/>
                <a:gd name="T19" fmla="*/ 0 h 125"/>
                <a:gd name="T20" fmla="*/ 0 w 64"/>
                <a:gd name="T21" fmla="*/ 0 h 125"/>
                <a:gd name="T22" fmla="*/ 0 w 64"/>
                <a:gd name="T23" fmla="*/ 0 h 125"/>
                <a:gd name="T24" fmla="*/ 0 w 64"/>
                <a:gd name="T25" fmla="*/ 0 h 125"/>
                <a:gd name="T26" fmla="*/ 0 w 64"/>
                <a:gd name="T27" fmla="*/ 0 h 125"/>
                <a:gd name="T28" fmla="*/ 0 w 64"/>
                <a:gd name="T29" fmla="*/ 0 h 125"/>
                <a:gd name="T30" fmla="*/ 0 w 64"/>
                <a:gd name="T31" fmla="*/ 0 h 125"/>
                <a:gd name="T32" fmla="*/ 0 w 64"/>
                <a:gd name="T33" fmla="*/ 0 h 125"/>
                <a:gd name="T34" fmla="*/ 0 w 64"/>
                <a:gd name="T35" fmla="*/ 0 h 125"/>
                <a:gd name="T36" fmla="*/ 0 w 64"/>
                <a:gd name="T37" fmla="*/ 0 h 125"/>
                <a:gd name="T38" fmla="*/ 0 w 64"/>
                <a:gd name="T39" fmla="*/ 0 h 125"/>
                <a:gd name="T40" fmla="*/ 0 w 64"/>
                <a:gd name="T41" fmla="*/ 0 h 125"/>
                <a:gd name="T42" fmla="*/ 0 w 64"/>
                <a:gd name="T43" fmla="*/ 0 h 125"/>
                <a:gd name="T44" fmla="*/ 0 w 64"/>
                <a:gd name="T45" fmla="*/ 0 h 125"/>
                <a:gd name="T46" fmla="*/ 0 w 64"/>
                <a:gd name="T47" fmla="*/ 0 h 125"/>
                <a:gd name="T48" fmla="*/ 0 w 64"/>
                <a:gd name="T49" fmla="*/ 0 h 125"/>
                <a:gd name="T50" fmla="*/ 0 w 64"/>
                <a:gd name="T51" fmla="*/ 0 h 125"/>
                <a:gd name="T52" fmla="*/ 0 w 64"/>
                <a:gd name="T53" fmla="*/ 0 h 125"/>
                <a:gd name="T54" fmla="*/ 0 w 64"/>
                <a:gd name="T55" fmla="*/ 0 h 125"/>
                <a:gd name="T56" fmla="*/ 0 w 64"/>
                <a:gd name="T57" fmla="*/ 0 h 125"/>
                <a:gd name="T58" fmla="*/ 0 w 64"/>
                <a:gd name="T59" fmla="*/ 0 h 125"/>
                <a:gd name="T60" fmla="*/ 0 w 64"/>
                <a:gd name="T61" fmla="*/ 0 h 125"/>
                <a:gd name="T62" fmla="*/ 0 w 64"/>
                <a:gd name="T63" fmla="*/ 0 h 125"/>
                <a:gd name="T64" fmla="*/ 0 w 64"/>
                <a:gd name="T65" fmla="*/ 0 h 125"/>
                <a:gd name="T66" fmla="*/ 0 w 64"/>
                <a:gd name="T67" fmla="*/ 0 h 125"/>
                <a:gd name="T68" fmla="*/ 0 w 64"/>
                <a:gd name="T69" fmla="*/ 0 h 125"/>
                <a:gd name="T70" fmla="*/ 0 w 64"/>
                <a:gd name="T71" fmla="*/ 0 h 125"/>
                <a:gd name="T72" fmla="*/ 0 w 64"/>
                <a:gd name="T73" fmla="*/ 0 h 125"/>
                <a:gd name="T74" fmla="*/ 0 w 64"/>
                <a:gd name="T75" fmla="*/ 0 h 125"/>
                <a:gd name="T76" fmla="*/ 0 w 64"/>
                <a:gd name="T77" fmla="*/ 0 h 125"/>
                <a:gd name="T78" fmla="*/ 0 w 64"/>
                <a:gd name="T79" fmla="*/ 0 h 125"/>
                <a:gd name="T80" fmla="*/ 0 w 64"/>
                <a:gd name="T81" fmla="*/ 0 h 125"/>
                <a:gd name="T82" fmla="*/ 0 w 64"/>
                <a:gd name="T83" fmla="*/ 0 h 125"/>
                <a:gd name="T84" fmla="*/ 0 w 64"/>
                <a:gd name="T85" fmla="*/ 0 h 125"/>
                <a:gd name="T86" fmla="*/ 0 w 64"/>
                <a:gd name="T87" fmla="*/ 0 h 125"/>
                <a:gd name="T88" fmla="*/ 0 w 64"/>
                <a:gd name="T89" fmla="*/ 0 h 125"/>
                <a:gd name="T90" fmla="*/ 0 w 64"/>
                <a:gd name="T91" fmla="*/ 0 h 125"/>
                <a:gd name="T92" fmla="*/ 0 w 64"/>
                <a:gd name="T93" fmla="*/ 0 h 125"/>
                <a:gd name="T94" fmla="*/ 0 w 64"/>
                <a:gd name="T95" fmla="*/ 0 h 125"/>
                <a:gd name="T96" fmla="*/ 0 w 64"/>
                <a:gd name="T97" fmla="*/ 0 h 125"/>
                <a:gd name="T98" fmla="*/ 0 w 64"/>
                <a:gd name="T99" fmla="*/ 0 h 125"/>
                <a:gd name="T100" fmla="*/ 0 w 64"/>
                <a:gd name="T101" fmla="*/ 0 h 125"/>
                <a:gd name="T102" fmla="*/ 0 w 64"/>
                <a:gd name="T103" fmla="*/ 0 h 125"/>
                <a:gd name="T104" fmla="*/ 0 w 64"/>
                <a:gd name="T105" fmla="*/ 0 h 125"/>
                <a:gd name="T106" fmla="*/ 0 w 64"/>
                <a:gd name="T107" fmla="*/ 0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4"/>
                <a:gd name="T163" fmla="*/ 0 h 125"/>
                <a:gd name="T164" fmla="*/ 64 w 64"/>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4" h="125">
                  <a:moveTo>
                    <a:pt x="31" y="3"/>
                  </a:moveTo>
                  <a:lnTo>
                    <a:pt x="27" y="1"/>
                  </a:lnTo>
                  <a:lnTo>
                    <a:pt x="21" y="2"/>
                  </a:lnTo>
                  <a:lnTo>
                    <a:pt x="18" y="9"/>
                  </a:lnTo>
                  <a:lnTo>
                    <a:pt x="12" y="8"/>
                  </a:lnTo>
                  <a:lnTo>
                    <a:pt x="7" y="2"/>
                  </a:lnTo>
                  <a:lnTo>
                    <a:pt x="0" y="0"/>
                  </a:lnTo>
                  <a:lnTo>
                    <a:pt x="4" y="8"/>
                  </a:lnTo>
                  <a:lnTo>
                    <a:pt x="4" y="15"/>
                  </a:lnTo>
                  <a:lnTo>
                    <a:pt x="7" y="20"/>
                  </a:lnTo>
                  <a:lnTo>
                    <a:pt x="7" y="28"/>
                  </a:lnTo>
                  <a:lnTo>
                    <a:pt x="4" y="34"/>
                  </a:lnTo>
                  <a:lnTo>
                    <a:pt x="8" y="42"/>
                  </a:lnTo>
                  <a:lnTo>
                    <a:pt x="8" y="48"/>
                  </a:lnTo>
                  <a:lnTo>
                    <a:pt x="9" y="55"/>
                  </a:lnTo>
                  <a:lnTo>
                    <a:pt x="15" y="63"/>
                  </a:lnTo>
                  <a:lnTo>
                    <a:pt x="17" y="68"/>
                  </a:lnTo>
                  <a:lnTo>
                    <a:pt x="17" y="76"/>
                  </a:lnTo>
                  <a:lnTo>
                    <a:pt x="21" y="82"/>
                  </a:lnTo>
                  <a:lnTo>
                    <a:pt x="20" y="90"/>
                  </a:lnTo>
                  <a:lnTo>
                    <a:pt x="22" y="97"/>
                  </a:lnTo>
                  <a:lnTo>
                    <a:pt x="20" y="103"/>
                  </a:lnTo>
                  <a:lnTo>
                    <a:pt x="20" y="111"/>
                  </a:lnTo>
                  <a:lnTo>
                    <a:pt x="24" y="116"/>
                  </a:lnTo>
                  <a:lnTo>
                    <a:pt x="30" y="120"/>
                  </a:lnTo>
                  <a:lnTo>
                    <a:pt x="36" y="122"/>
                  </a:lnTo>
                  <a:lnTo>
                    <a:pt x="42" y="122"/>
                  </a:lnTo>
                  <a:lnTo>
                    <a:pt x="48" y="123"/>
                  </a:lnTo>
                  <a:lnTo>
                    <a:pt x="55" y="125"/>
                  </a:lnTo>
                  <a:lnTo>
                    <a:pt x="60" y="119"/>
                  </a:lnTo>
                  <a:lnTo>
                    <a:pt x="56" y="112"/>
                  </a:lnTo>
                  <a:lnTo>
                    <a:pt x="55" y="106"/>
                  </a:lnTo>
                  <a:lnTo>
                    <a:pt x="60" y="104"/>
                  </a:lnTo>
                  <a:lnTo>
                    <a:pt x="64" y="99"/>
                  </a:lnTo>
                  <a:lnTo>
                    <a:pt x="61" y="96"/>
                  </a:lnTo>
                  <a:lnTo>
                    <a:pt x="55" y="90"/>
                  </a:lnTo>
                  <a:lnTo>
                    <a:pt x="48" y="84"/>
                  </a:lnTo>
                  <a:lnTo>
                    <a:pt x="55" y="85"/>
                  </a:lnTo>
                  <a:lnTo>
                    <a:pt x="61" y="84"/>
                  </a:lnTo>
                  <a:lnTo>
                    <a:pt x="56" y="77"/>
                  </a:lnTo>
                  <a:lnTo>
                    <a:pt x="51" y="75"/>
                  </a:lnTo>
                  <a:lnTo>
                    <a:pt x="44" y="68"/>
                  </a:lnTo>
                  <a:lnTo>
                    <a:pt x="37" y="65"/>
                  </a:lnTo>
                  <a:lnTo>
                    <a:pt x="37" y="59"/>
                  </a:lnTo>
                  <a:lnTo>
                    <a:pt x="44" y="57"/>
                  </a:lnTo>
                  <a:lnTo>
                    <a:pt x="38" y="50"/>
                  </a:lnTo>
                  <a:lnTo>
                    <a:pt x="39" y="43"/>
                  </a:lnTo>
                  <a:lnTo>
                    <a:pt x="44" y="42"/>
                  </a:lnTo>
                  <a:lnTo>
                    <a:pt x="52" y="37"/>
                  </a:lnTo>
                  <a:lnTo>
                    <a:pt x="46" y="31"/>
                  </a:lnTo>
                  <a:lnTo>
                    <a:pt x="42" y="24"/>
                  </a:lnTo>
                  <a:lnTo>
                    <a:pt x="37" y="17"/>
                  </a:lnTo>
                  <a:lnTo>
                    <a:pt x="33" y="10"/>
                  </a:lnTo>
                  <a:lnTo>
                    <a:pt x="31"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4" name="Freeform 1807"/>
            <p:cNvSpPr>
              <a:spLocks/>
            </p:cNvSpPr>
            <p:nvPr/>
          </p:nvSpPr>
          <p:spPr bwMode="auto">
            <a:xfrm>
              <a:off x="1326" y="3512"/>
              <a:ext cx="4" cy="3"/>
            </a:xfrm>
            <a:custGeom>
              <a:avLst/>
              <a:gdLst>
                <a:gd name="T0" fmla="*/ 0 w 11"/>
                <a:gd name="T1" fmla="*/ 0 h 8"/>
                <a:gd name="T2" fmla="*/ 0 w 11"/>
                <a:gd name="T3" fmla="*/ 0 h 8"/>
                <a:gd name="T4" fmla="*/ 0 w 11"/>
                <a:gd name="T5" fmla="*/ 0 h 8"/>
                <a:gd name="T6" fmla="*/ 0 w 11"/>
                <a:gd name="T7" fmla="*/ 0 h 8"/>
                <a:gd name="T8" fmla="*/ 0 w 11"/>
                <a:gd name="T9" fmla="*/ 0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5" y="8"/>
                  </a:moveTo>
                  <a:lnTo>
                    <a:pt x="11" y="3"/>
                  </a:lnTo>
                  <a:lnTo>
                    <a:pt x="5" y="0"/>
                  </a:lnTo>
                  <a:lnTo>
                    <a:pt x="0" y="3"/>
                  </a:lnTo>
                  <a:lnTo>
                    <a:pt x="5"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5" name="Freeform 1808"/>
            <p:cNvSpPr>
              <a:spLocks/>
            </p:cNvSpPr>
            <p:nvPr/>
          </p:nvSpPr>
          <p:spPr bwMode="auto">
            <a:xfrm>
              <a:off x="1332" y="3542"/>
              <a:ext cx="3" cy="2"/>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6" y="8"/>
                  </a:moveTo>
                  <a:lnTo>
                    <a:pt x="7" y="7"/>
                  </a:lnTo>
                  <a:lnTo>
                    <a:pt x="6" y="0"/>
                  </a:lnTo>
                  <a:lnTo>
                    <a:pt x="0" y="1"/>
                  </a:lnTo>
                  <a:lnTo>
                    <a:pt x="6"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6" name="Freeform 1809"/>
            <p:cNvSpPr>
              <a:spLocks/>
            </p:cNvSpPr>
            <p:nvPr/>
          </p:nvSpPr>
          <p:spPr bwMode="auto">
            <a:xfrm>
              <a:off x="1335" y="3536"/>
              <a:ext cx="2" cy="3"/>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7"/>
                  </a:moveTo>
                  <a:lnTo>
                    <a:pt x="6" y="5"/>
                  </a:lnTo>
                  <a:lnTo>
                    <a:pt x="0" y="0"/>
                  </a:lnTo>
                  <a:lnTo>
                    <a:pt x="5"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7" name="Freeform 1810"/>
            <p:cNvSpPr>
              <a:spLocks/>
            </p:cNvSpPr>
            <p:nvPr/>
          </p:nvSpPr>
          <p:spPr bwMode="auto">
            <a:xfrm>
              <a:off x="1338" y="3490"/>
              <a:ext cx="2" cy="2"/>
            </a:xfrm>
            <a:custGeom>
              <a:avLst/>
              <a:gdLst>
                <a:gd name="T0" fmla="*/ 0 w 6"/>
                <a:gd name="T1" fmla="*/ 1 h 4"/>
                <a:gd name="T2" fmla="*/ 0 w 6"/>
                <a:gd name="T3" fmla="*/ 0 h 4"/>
                <a:gd name="T4" fmla="*/ 0 w 6"/>
                <a:gd name="T5" fmla="*/ 1 h 4"/>
                <a:gd name="T6" fmla="*/ 0 w 6"/>
                <a:gd name="T7" fmla="*/ 1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3"/>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8" name="Freeform 1811"/>
            <p:cNvSpPr>
              <a:spLocks/>
            </p:cNvSpPr>
            <p:nvPr/>
          </p:nvSpPr>
          <p:spPr bwMode="auto">
            <a:xfrm>
              <a:off x="1338" y="3487"/>
              <a:ext cx="5" cy="2"/>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13" y="9"/>
                  </a:moveTo>
                  <a:lnTo>
                    <a:pt x="12" y="6"/>
                  </a:lnTo>
                  <a:lnTo>
                    <a:pt x="5" y="0"/>
                  </a:lnTo>
                  <a:lnTo>
                    <a:pt x="0" y="1"/>
                  </a:lnTo>
                  <a:lnTo>
                    <a:pt x="5" y="4"/>
                  </a:lnTo>
                  <a:lnTo>
                    <a:pt x="13"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49" name="Freeform 1812"/>
            <p:cNvSpPr>
              <a:spLocks/>
            </p:cNvSpPr>
            <p:nvPr/>
          </p:nvSpPr>
          <p:spPr bwMode="auto">
            <a:xfrm>
              <a:off x="1339" y="3537"/>
              <a:ext cx="4" cy="2"/>
            </a:xfrm>
            <a:custGeom>
              <a:avLst/>
              <a:gdLst>
                <a:gd name="T0" fmla="*/ 0 w 13"/>
                <a:gd name="T1" fmla="*/ 0 h 6"/>
                <a:gd name="T2" fmla="*/ 0 w 13"/>
                <a:gd name="T3" fmla="*/ 0 h 6"/>
                <a:gd name="T4" fmla="*/ 0 w 13"/>
                <a:gd name="T5" fmla="*/ 0 h 6"/>
                <a:gd name="T6" fmla="*/ 0 w 13"/>
                <a:gd name="T7" fmla="*/ 0 h 6"/>
                <a:gd name="T8" fmla="*/ 0 w 13"/>
                <a:gd name="T9" fmla="*/ 0 h 6"/>
                <a:gd name="T10" fmla="*/ 0 w 13"/>
                <a:gd name="T11" fmla="*/ 0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13" y="6"/>
                  </a:moveTo>
                  <a:lnTo>
                    <a:pt x="13" y="4"/>
                  </a:lnTo>
                  <a:lnTo>
                    <a:pt x="7" y="0"/>
                  </a:lnTo>
                  <a:lnTo>
                    <a:pt x="0" y="5"/>
                  </a:lnTo>
                  <a:lnTo>
                    <a:pt x="7" y="6"/>
                  </a:lnTo>
                  <a:lnTo>
                    <a:pt x="13"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0" name="Freeform 1813"/>
            <p:cNvSpPr>
              <a:spLocks/>
            </p:cNvSpPr>
            <p:nvPr/>
          </p:nvSpPr>
          <p:spPr bwMode="auto">
            <a:xfrm>
              <a:off x="1339" y="3525"/>
              <a:ext cx="2" cy="1"/>
            </a:xfrm>
            <a:custGeom>
              <a:avLst/>
              <a:gdLst>
                <a:gd name="T0" fmla="*/ 0 w 7"/>
                <a:gd name="T1" fmla="*/ 1 h 2"/>
                <a:gd name="T2" fmla="*/ 0 w 7"/>
                <a:gd name="T3" fmla="*/ 0 h 2"/>
                <a:gd name="T4" fmla="*/ 0 w 7"/>
                <a:gd name="T5" fmla="*/ 1 h 2"/>
                <a:gd name="T6" fmla="*/ 0 w 7"/>
                <a:gd name="T7" fmla="*/ 1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2"/>
                  </a:moveTo>
                  <a:lnTo>
                    <a:pt x="7" y="0"/>
                  </a:lnTo>
                  <a:lnTo>
                    <a:pt x="0" y="1"/>
                  </a:lnTo>
                  <a:lnTo>
                    <a:pt x="7"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1" name="Freeform 1814"/>
            <p:cNvSpPr>
              <a:spLocks/>
            </p:cNvSpPr>
            <p:nvPr/>
          </p:nvSpPr>
          <p:spPr bwMode="auto">
            <a:xfrm>
              <a:off x="1339" y="3532"/>
              <a:ext cx="4" cy="3"/>
            </a:xfrm>
            <a:custGeom>
              <a:avLst/>
              <a:gdLst>
                <a:gd name="T0" fmla="*/ 0 w 13"/>
                <a:gd name="T1" fmla="*/ 0 h 12"/>
                <a:gd name="T2" fmla="*/ 0 w 13"/>
                <a:gd name="T3" fmla="*/ 0 h 12"/>
                <a:gd name="T4" fmla="*/ 0 w 13"/>
                <a:gd name="T5" fmla="*/ 0 h 12"/>
                <a:gd name="T6" fmla="*/ 0 w 13"/>
                <a:gd name="T7" fmla="*/ 0 h 12"/>
                <a:gd name="T8" fmla="*/ 0 w 13"/>
                <a:gd name="T9" fmla="*/ 0 h 12"/>
                <a:gd name="T10" fmla="*/ 0 w 13"/>
                <a:gd name="T11" fmla="*/ 0 h 12"/>
                <a:gd name="T12" fmla="*/ 0 w 13"/>
                <a:gd name="T13" fmla="*/ 0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10" y="12"/>
                  </a:moveTo>
                  <a:lnTo>
                    <a:pt x="13" y="7"/>
                  </a:lnTo>
                  <a:lnTo>
                    <a:pt x="13" y="0"/>
                  </a:lnTo>
                  <a:lnTo>
                    <a:pt x="7" y="5"/>
                  </a:lnTo>
                  <a:lnTo>
                    <a:pt x="0" y="4"/>
                  </a:lnTo>
                  <a:lnTo>
                    <a:pt x="5" y="10"/>
                  </a:lnTo>
                  <a:lnTo>
                    <a:pt x="10"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2" name="Freeform 1815"/>
            <p:cNvSpPr>
              <a:spLocks/>
            </p:cNvSpPr>
            <p:nvPr/>
          </p:nvSpPr>
          <p:spPr bwMode="auto">
            <a:xfrm>
              <a:off x="1340" y="3526"/>
              <a:ext cx="2" cy="1"/>
            </a:xfrm>
            <a:custGeom>
              <a:avLst/>
              <a:gdLst>
                <a:gd name="T0" fmla="*/ 0 w 7"/>
                <a:gd name="T1" fmla="*/ 0 h 3"/>
                <a:gd name="T2" fmla="*/ 0 w 7"/>
                <a:gd name="T3" fmla="*/ 0 h 3"/>
                <a:gd name="T4" fmla="*/ 0 w 7"/>
                <a:gd name="T5" fmla="*/ 0 h 3"/>
                <a:gd name="T6" fmla="*/ 0 w 7"/>
                <a:gd name="T7" fmla="*/ 0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3"/>
                  </a:moveTo>
                  <a:lnTo>
                    <a:pt x="7" y="0"/>
                  </a:lnTo>
                  <a:lnTo>
                    <a:pt x="0" y="1"/>
                  </a:lnTo>
                  <a:lnTo>
                    <a:pt x="7"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3" name="Freeform 1816"/>
            <p:cNvSpPr>
              <a:spLocks/>
            </p:cNvSpPr>
            <p:nvPr/>
          </p:nvSpPr>
          <p:spPr bwMode="auto">
            <a:xfrm>
              <a:off x="1340" y="3529"/>
              <a:ext cx="2" cy="1"/>
            </a:xfrm>
            <a:custGeom>
              <a:avLst/>
              <a:gdLst>
                <a:gd name="T0" fmla="*/ 0 w 7"/>
                <a:gd name="T1" fmla="*/ 1 h 2"/>
                <a:gd name="T2" fmla="*/ 0 w 7"/>
                <a:gd name="T3" fmla="*/ 0 h 2"/>
                <a:gd name="T4" fmla="*/ 0 w 7"/>
                <a:gd name="T5" fmla="*/ 1 h 2"/>
                <a:gd name="T6" fmla="*/ 0 w 7"/>
                <a:gd name="T7" fmla="*/ 1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7" y="2"/>
                  </a:moveTo>
                  <a:lnTo>
                    <a:pt x="7" y="0"/>
                  </a:lnTo>
                  <a:lnTo>
                    <a:pt x="0" y="1"/>
                  </a:lnTo>
                  <a:lnTo>
                    <a:pt x="7"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4" name="Freeform 1817"/>
            <p:cNvSpPr>
              <a:spLocks/>
            </p:cNvSpPr>
            <p:nvPr/>
          </p:nvSpPr>
          <p:spPr bwMode="auto">
            <a:xfrm>
              <a:off x="1341" y="3519"/>
              <a:ext cx="5" cy="2"/>
            </a:xfrm>
            <a:custGeom>
              <a:avLst/>
              <a:gdLst>
                <a:gd name="T0" fmla="*/ 0 w 18"/>
                <a:gd name="T1" fmla="*/ 0 h 10"/>
                <a:gd name="T2" fmla="*/ 0 w 18"/>
                <a:gd name="T3" fmla="*/ 0 h 10"/>
                <a:gd name="T4" fmla="*/ 0 w 18"/>
                <a:gd name="T5" fmla="*/ 0 h 10"/>
                <a:gd name="T6" fmla="*/ 0 w 18"/>
                <a:gd name="T7" fmla="*/ 0 h 10"/>
                <a:gd name="T8" fmla="*/ 0 w 18"/>
                <a:gd name="T9" fmla="*/ 0 h 10"/>
                <a:gd name="T10" fmla="*/ 0 w 18"/>
                <a:gd name="T11" fmla="*/ 0 h 10"/>
                <a:gd name="T12" fmla="*/ 0 w 18"/>
                <a:gd name="T13" fmla="*/ 0 h 10"/>
                <a:gd name="T14" fmla="*/ 0 w 18"/>
                <a:gd name="T15" fmla="*/ 0 h 10"/>
                <a:gd name="T16" fmla="*/ 0 w 18"/>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0"/>
                <a:gd name="T29" fmla="*/ 18 w 1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0">
                  <a:moveTo>
                    <a:pt x="12" y="10"/>
                  </a:moveTo>
                  <a:lnTo>
                    <a:pt x="14" y="10"/>
                  </a:lnTo>
                  <a:lnTo>
                    <a:pt x="12" y="3"/>
                  </a:lnTo>
                  <a:lnTo>
                    <a:pt x="18" y="0"/>
                  </a:lnTo>
                  <a:lnTo>
                    <a:pt x="12" y="2"/>
                  </a:lnTo>
                  <a:lnTo>
                    <a:pt x="6" y="0"/>
                  </a:lnTo>
                  <a:lnTo>
                    <a:pt x="0" y="5"/>
                  </a:lnTo>
                  <a:lnTo>
                    <a:pt x="6" y="6"/>
                  </a:lnTo>
                  <a:lnTo>
                    <a:pt x="12"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5" name="Freeform 1818"/>
            <p:cNvSpPr>
              <a:spLocks/>
            </p:cNvSpPr>
            <p:nvPr/>
          </p:nvSpPr>
          <p:spPr bwMode="auto">
            <a:xfrm>
              <a:off x="1342" y="3540"/>
              <a:ext cx="3" cy="3"/>
            </a:xfrm>
            <a:custGeom>
              <a:avLst/>
              <a:gdLst>
                <a:gd name="T0" fmla="*/ 0 w 12"/>
                <a:gd name="T1" fmla="*/ 0 h 11"/>
                <a:gd name="T2" fmla="*/ 0 w 12"/>
                <a:gd name="T3" fmla="*/ 0 h 11"/>
                <a:gd name="T4" fmla="*/ 0 w 12"/>
                <a:gd name="T5" fmla="*/ 0 h 11"/>
                <a:gd name="T6" fmla="*/ 0 w 12"/>
                <a:gd name="T7" fmla="*/ 0 h 11"/>
                <a:gd name="T8" fmla="*/ 0 w 12"/>
                <a:gd name="T9" fmla="*/ 0 h 11"/>
                <a:gd name="T10" fmla="*/ 0 w 12"/>
                <a:gd name="T11" fmla="*/ 0 h 11"/>
                <a:gd name="T12" fmla="*/ 0 60000 65536"/>
                <a:gd name="T13" fmla="*/ 0 60000 65536"/>
                <a:gd name="T14" fmla="*/ 0 60000 65536"/>
                <a:gd name="T15" fmla="*/ 0 60000 65536"/>
                <a:gd name="T16" fmla="*/ 0 60000 65536"/>
                <a:gd name="T17" fmla="*/ 0 60000 65536"/>
                <a:gd name="T18" fmla="*/ 0 w 12"/>
                <a:gd name="T19" fmla="*/ 0 h 11"/>
                <a:gd name="T20" fmla="*/ 12 w 12"/>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2" h="11">
                  <a:moveTo>
                    <a:pt x="11" y="11"/>
                  </a:moveTo>
                  <a:lnTo>
                    <a:pt x="12" y="7"/>
                  </a:lnTo>
                  <a:lnTo>
                    <a:pt x="6" y="1"/>
                  </a:lnTo>
                  <a:lnTo>
                    <a:pt x="0" y="0"/>
                  </a:lnTo>
                  <a:lnTo>
                    <a:pt x="5" y="7"/>
                  </a:lnTo>
                  <a:lnTo>
                    <a:pt x="11"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6" name="Freeform 1819"/>
            <p:cNvSpPr>
              <a:spLocks/>
            </p:cNvSpPr>
            <p:nvPr/>
          </p:nvSpPr>
          <p:spPr bwMode="auto">
            <a:xfrm>
              <a:off x="1343" y="3471"/>
              <a:ext cx="0" cy="3"/>
            </a:xfrm>
            <a:custGeom>
              <a:avLst/>
              <a:gdLst>
                <a:gd name="T0" fmla="*/ 0 w 5"/>
                <a:gd name="T1" fmla="*/ 0 h 8"/>
                <a:gd name="T2" fmla="*/ 0 w 5"/>
                <a:gd name="T3" fmla="*/ 0 h 8"/>
                <a:gd name="T4" fmla="*/ 0 w 5"/>
                <a:gd name="T5" fmla="*/ 0 h 8"/>
                <a:gd name="T6" fmla="*/ 0 w 5"/>
                <a:gd name="T7" fmla="*/ 0 h 8"/>
                <a:gd name="T8" fmla="*/ 0 60000 65536"/>
                <a:gd name="T9" fmla="*/ 0 60000 65536"/>
                <a:gd name="T10" fmla="*/ 0 60000 65536"/>
                <a:gd name="T11" fmla="*/ 0 60000 65536"/>
                <a:gd name="T12" fmla="*/ 0 w 5"/>
                <a:gd name="T13" fmla="*/ 0 h 8"/>
                <a:gd name="T14" fmla="*/ 0 w 5"/>
                <a:gd name="T15" fmla="*/ 8 h 8"/>
              </a:gdLst>
              <a:ahLst/>
              <a:cxnLst>
                <a:cxn ang="T8">
                  <a:pos x="T0" y="T1"/>
                </a:cxn>
                <a:cxn ang="T9">
                  <a:pos x="T2" y="T3"/>
                </a:cxn>
                <a:cxn ang="T10">
                  <a:pos x="T4" y="T5"/>
                </a:cxn>
                <a:cxn ang="T11">
                  <a:pos x="T6" y="T7"/>
                </a:cxn>
              </a:cxnLst>
              <a:rect l="T12" t="T13" r="T14" b="T15"/>
              <a:pathLst>
                <a:path w="5" h="8">
                  <a:moveTo>
                    <a:pt x="4" y="8"/>
                  </a:moveTo>
                  <a:lnTo>
                    <a:pt x="5" y="4"/>
                  </a:lnTo>
                  <a:lnTo>
                    <a:pt x="0" y="0"/>
                  </a:lnTo>
                  <a:lnTo>
                    <a:pt x="4"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7" name="Freeform 1820"/>
            <p:cNvSpPr>
              <a:spLocks/>
            </p:cNvSpPr>
            <p:nvPr/>
          </p:nvSpPr>
          <p:spPr bwMode="auto">
            <a:xfrm>
              <a:off x="1343" y="3498"/>
              <a:ext cx="3" cy="2"/>
            </a:xfrm>
            <a:custGeom>
              <a:avLst/>
              <a:gdLst>
                <a:gd name="T0" fmla="*/ 0 w 12"/>
                <a:gd name="T1" fmla="*/ 0 h 5"/>
                <a:gd name="T2" fmla="*/ 0 w 12"/>
                <a:gd name="T3" fmla="*/ 0 h 5"/>
                <a:gd name="T4" fmla="*/ 0 w 12"/>
                <a:gd name="T5" fmla="*/ 0 h 5"/>
                <a:gd name="T6" fmla="*/ 0 w 12"/>
                <a:gd name="T7" fmla="*/ 0 h 5"/>
                <a:gd name="T8" fmla="*/ 0 w 12"/>
                <a:gd name="T9" fmla="*/ 0 h 5"/>
                <a:gd name="T10" fmla="*/ 0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12" y="5"/>
                  </a:moveTo>
                  <a:lnTo>
                    <a:pt x="12" y="3"/>
                  </a:lnTo>
                  <a:lnTo>
                    <a:pt x="6" y="0"/>
                  </a:lnTo>
                  <a:lnTo>
                    <a:pt x="0" y="0"/>
                  </a:lnTo>
                  <a:lnTo>
                    <a:pt x="6" y="2"/>
                  </a:lnTo>
                  <a:lnTo>
                    <a:pt x="12"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8" name="Freeform 1821"/>
            <p:cNvSpPr>
              <a:spLocks/>
            </p:cNvSpPr>
            <p:nvPr/>
          </p:nvSpPr>
          <p:spPr bwMode="auto">
            <a:xfrm>
              <a:off x="1343" y="3536"/>
              <a:ext cx="9" cy="6"/>
            </a:xfrm>
            <a:custGeom>
              <a:avLst/>
              <a:gdLst>
                <a:gd name="T0" fmla="*/ 0 w 31"/>
                <a:gd name="T1" fmla="*/ 0 h 17"/>
                <a:gd name="T2" fmla="*/ 0 w 31"/>
                <a:gd name="T3" fmla="*/ 0 h 17"/>
                <a:gd name="T4" fmla="*/ 0 w 31"/>
                <a:gd name="T5" fmla="*/ 0 h 17"/>
                <a:gd name="T6" fmla="*/ 0 w 31"/>
                <a:gd name="T7" fmla="*/ 0 h 17"/>
                <a:gd name="T8" fmla="*/ 0 w 31"/>
                <a:gd name="T9" fmla="*/ 0 h 17"/>
                <a:gd name="T10" fmla="*/ 0 w 31"/>
                <a:gd name="T11" fmla="*/ 0 h 17"/>
                <a:gd name="T12" fmla="*/ 0 w 31"/>
                <a:gd name="T13" fmla="*/ 0 h 17"/>
                <a:gd name="T14" fmla="*/ 0 w 31"/>
                <a:gd name="T15" fmla="*/ 0 h 17"/>
                <a:gd name="T16" fmla="*/ 0 w 31"/>
                <a:gd name="T17" fmla="*/ 0 h 17"/>
                <a:gd name="T18" fmla="*/ 0 w 31"/>
                <a:gd name="T19" fmla="*/ 0 h 17"/>
                <a:gd name="T20" fmla="*/ 0 w 3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7"/>
                <a:gd name="T35" fmla="*/ 31 w 3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7">
                  <a:moveTo>
                    <a:pt x="12" y="17"/>
                  </a:moveTo>
                  <a:lnTo>
                    <a:pt x="18" y="14"/>
                  </a:lnTo>
                  <a:lnTo>
                    <a:pt x="25" y="8"/>
                  </a:lnTo>
                  <a:lnTo>
                    <a:pt x="31" y="7"/>
                  </a:lnTo>
                  <a:lnTo>
                    <a:pt x="25" y="2"/>
                  </a:lnTo>
                  <a:lnTo>
                    <a:pt x="19" y="1"/>
                  </a:lnTo>
                  <a:lnTo>
                    <a:pt x="12" y="0"/>
                  </a:lnTo>
                  <a:lnTo>
                    <a:pt x="7" y="0"/>
                  </a:lnTo>
                  <a:lnTo>
                    <a:pt x="0" y="7"/>
                  </a:lnTo>
                  <a:lnTo>
                    <a:pt x="7" y="14"/>
                  </a:lnTo>
                  <a:lnTo>
                    <a:pt x="12" y="1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59" name="Freeform 1822"/>
            <p:cNvSpPr>
              <a:spLocks/>
            </p:cNvSpPr>
            <p:nvPr/>
          </p:nvSpPr>
          <p:spPr bwMode="auto">
            <a:xfrm>
              <a:off x="1343" y="3527"/>
              <a:ext cx="5" cy="3"/>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w 13"/>
                <a:gd name="T13" fmla="*/ 0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11" y="10"/>
                  </a:moveTo>
                  <a:lnTo>
                    <a:pt x="10" y="8"/>
                  </a:lnTo>
                  <a:lnTo>
                    <a:pt x="13" y="1"/>
                  </a:lnTo>
                  <a:lnTo>
                    <a:pt x="7" y="0"/>
                  </a:lnTo>
                  <a:lnTo>
                    <a:pt x="0" y="0"/>
                  </a:lnTo>
                  <a:lnTo>
                    <a:pt x="5" y="7"/>
                  </a:lnTo>
                  <a:lnTo>
                    <a:pt x="11"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0" name="Freeform 1823"/>
            <p:cNvSpPr>
              <a:spLocks/>
            </p:cNvSpPr>
            <p:nvPr/>
          </p:nvSpPr>
          <p:spPr bwMode="auto">
            <a:xfrm>
              <a:off x="1344" y="3532"/>
              <a:ext cx="2" cy="1"/>
            </a:xfrm>
            <a:custGeom>
              <a:avLst/>
              <a:gdLst>
                <a:gd name="T0" fmla="*/ 0 w 6"/>
                <a:gd name="T1" fmla="*/ 0 h 2"/>
                <a:gd name="T2" fmla="*/ 0 w 6"/>
                <a:gd name="T3" fmla="*/ 1 h 2"/>
                <a:gd name="T4" fmla="*/ 0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6" y="2"/>
                  </a:lnTo>
                  <a:lnTo>
                    <a:pt x="1" y="0"/>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1" name="Freeform 1824"/>
            <p:cNvSpPr>
              <a:spLocks/>
            </p:cNvSpPr>
            <p:nvPr/>
          </p:nvSpPr>
          <p:spPr bwMode="auto">
            <a:xfrm>
              <a:off x="1344" y="3561"/>
              <a:ext cx="2" cy="1"/>
            </a:xfrm>
            <a:custGeom>
              <a:avLst/>
              <a:gdLst>
                <a:gd name="T0" fmla="*/ 0 w 7"/>
                <a:gd name="T1" fmla="*/ 0 h 4"/>
                <a:gd name="T2" fmla="*/ 0 w 7"/>
                <a:gd name="T3" fmla="*/ 0 h 4"/>
                <a:gd name="T4" fmla="*/ 0 w 7"/>
                <a:gd name="T5" fmla="*/ 0 h 4"/>
                <a:gd name="T6" fmla="*/ 0 w 7"/>
                <a:gd name="T7" fmla="*/ 0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6" y="3"/>
                  </a:lnTo>
                  <a:lnTo>
                    <a:pt x="0" y="0"/>
                  </a:lnTo>
                  <a:lnTo>
                    <a:pt x="7"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2" name="Freeform 1825"/>
            <p:cNvSpPr>
              <a:spLocks/>
            </p:cNvSpPr>
            <p:nvPr/>
          </p:nvSpPr>
          <p:spPr bwMode="auto">
            <a:xfrm>
              <a:off x="1345" y="3522"/>
              <a:ext cx="2" cy="1"/>
            </a:xfrm>
            <a:custGeom>
              <a:avLst/>
              <a:gdLst>
                <a:gd name="T0" fmla="*/ 0 w 5"/>
                <a:gd name="T1" fmla="*/ 1 h 2"/>
                <a:gd name="T2" fmla="*/ 0 w 5"/>
                <a:gd name="T3" fmla="*/ 0 h 2"/>
                <a:gd name="T4" fmla="*/ 0 w 5"/>
                <a:gd name="T5" fmla="*/ 0 h 2"/>
                <a:gd name="T6" fmla="*/ 0 w 5"/>
                <a:gd name="T7" fmla="*/ 1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5" y="2"/>
                  </a:moveTo>
                  <a:lnTo>
                    <a:pt x="5" y="0"/>
                  </a:lnTo>
                  <a:lnTo>
                    <a:pt x="0" y="0"/>
                  </a:lnTo>
                  <a:lnTo>
                    <a:pt x="5"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3" name="Freeform 1826"/>
            <p:cNvSpPr>
              <a:spLocks/>
            </p:cNvSpPr>
            <p:nvPr/>
          </p:nvSpPr>
          <p:spPr bwMode="auto">
            <a:xfrm>
              <a:off x="1345" y="3533"/>
              <a:ext cx="4" cy="2"/>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60000 65536"/>
                <a:gd name="T13" fmla="*/ 0 60000 65536"/>
                <a:gd name="T14" fmla="*/ 0 60000 65536"/>
                <a:gd name="T15" fmla="*/ 0 60000 65536"/>
                <a:gd name="T16" fmla="*/ 0 60000 65536"/>
                <a:gd name="T17" fmla="*/ 0 60000 65536"/>
                <a:gd name="T18" fmla="*/ 0 w 12"/>
                <a:gd name="T19" fmla="*/ 0 h 10"/>
                <a:gd name="T20" fmla="*/ 12 w 1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2" h="10">
                  <a:moveTo>
                    <a:pt x="10" y="10"/>
                  </a:moveTo>
                  <a:lnTo>
                    <a:pt x="12" y="4"/>
                  </a:lnTo>
                  <a:lnTo>
                    <a:pt x="6" y="2"/>
                  </a:lnTo>
                  <a:lnTo>
                    <a:pt x="0" y="0"/>
                  </a:lnTo>
                  <a:lnTo>
                    <a:pt x="4" y="7"/>
                  </a:lnTo>
                  <a:lnTo>
                    <a:pt x="10"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4" name="Freeform 1827"/>
            <p:cNvSpPr>
              <a:spLocks/>
            </p:cNvSpPr>
            <p:nvPr/>
          </p:nvSpPr>
          <p:spPr bwMode="auto">
            <a:xfrm>
              <a:off x="1346" y="3525"/>
              <a:ext cx="2" cy="2"/>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8"/>
                  </a:moveTo>
                  <a:lnTo>
                    <a:pt x="6" y="5"/>
                  </a:lnTo>
                  <a:lnTo>
                    <a:pt x="0" y="0"/>
                  </a:lnTo>
                  <a:lnTo>
                    <a:pt x="1" y="7"/>
                  </a:lnTo>
                  <a:lnTo>
                    <a:pt x="7"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5" name="Freeform 1828"/>
            <p:cNvSpPr>
              <a:spLocks/>
            </p:cNvSpPr>
            <p:nvPr/>
          </p:nvSpPr>
          <p:spPr bwMode="auto">
            <a:xfrm>
              <a:off x="1347" y="3531"/>
              <a:ext cx="3" cy="2"/>
            </a:xfrm>
            <a:custGeom>
              <a:avLst/>
              <a:gdLst>
                <a:gd name="T0" fmla="*/ 0 w 9"/>
                <a:gd name="T1" fmla="*/ 0 h 5"/>
                <a:gd name="T2" fmla="*/ 0 w 9"/>
                <a:gd name="T3" fmla="*/ 0 h 5"/>
                <a:gd name="T4" fmla="*/ 0 w 9"/>
                <a:gd name="T5" fmla="*/ 0 h 5"/>
                <a:gd name="T6" fmla="*/ 0 w 9"/>
                <a:gd name="T7" fmla="*/ 0 h 5"/>
                <a:gd name="T8" fmla="*/ 0 w 9"/>
                <a:gd name="T9" fmla="*/ 0 h 5"/>
                <a:gd name="T10" fmla="*/ 0 60000 65536"/>
                <a:gd name="T11" fmla="*/ 0 60000 65536"/>
                <a:gd name="T12" fmla="*/ 0 60000 65536"/>
                <a:gd name="T13" fmla="*/ 0 60000 65536"/>
                <a:gd name="T14" fmla="*/ 0 60000 65536"/>
                <a:gd name="T15" fmla="*/ 0 w 9"/>
                <a:gd name="T16" fmla="*/ 0 h 5"/>
                <a:gd name="T17" fmla="*/ 9 w 9"/>
                <a:gd name="T18" fmla="*/ 5 h 5"/>
              </a:gdLst>
              <a:ahLst/>
              <a:cxnLst>
                <a:cxn ang="T10">
                  <a:pos x="T0" y="T1"/>
                </a:cxn>
                <a:cxn ang="T11">
                  <a:pos x="T2" y="T3"/>
                </a:cxn>
                <a:cxn ang="T12">
                  <a:pos x="T4" y="T5"/>
                </a:cxn>
                <a:cxn ang="T13">
                  <a:pos x="T6" y="T7"/>
                </a:cxn>
                <a:cxn ang="T14">
                  <a:pos x="T8" y="T9"/>
                </a:cxn>
              </a:cxnLst>
              <a:rect l="T15" t="T16" r="T17" b="T18"/>
              <a:pathLst>
                <a:path w="9" h="5">
                  <a:moveTo>
                    <a:pt x="6" y="5"/>
                  </a:moveTo>
                  <a:lnTo>
                    <a:pt x="9" y="5"/>
                  </a:lnTo>
                  <a:lnTo>
                    <a:pt x="6" y="0"/>
                  </a:lnTo>
                  <a:lnTo>
                    <a:pt x="0" y="2"/>
                  </a:lnTo>
                  <a:lnTo>
                    <a:pt x="6"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6" name="Freeform 1829"/>
            <p:cNvSpPr>
              <a:spLocks/>
            </p:cNvSpPr>
            <p:nvPr/>
          </p:nvSpPr>
          <p:spPr bwMode="auto">
            <a:xfrm>
              <a:off x="1347" y="3559"/>
              <a:ext cx="3" cy="4"/>
            </a:xfrm>
            <a:custGeom>
              <a:avLst/>
              <a:gdLst>
                <a:gd name="T0" fmla="*/ 0 w 9"/>
                <a:gd name="T1" fmla="*/ 0 h 14"/>
                <a:gd name="T2" fmla="*/ 0 w 9"/>
                <a:gd name="T3" fmla="*/ 0 h 14"/>
                <a:gd name="T4" fmla="*/ 0 w 9"/>
                <a:gd name="T5" fmla="*/ 0 h 14"/>
                <a:gd name="T6" fmla="*/ 0 w 9"/>
                <a:gd name="T7" fmla="*/ 0 h 14"/>
                <a:gd name="T8" fmla="*/ 0 w 9"/>
                <a:gd name="T9" fmla="*/ 0 h 14"/>
                <a:gd name="T10" fmla="*/ 0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2" y="12"/>
                  </a:moveTo>
                  <a:lnTo>
                    <a:pt x="9" y="14"/>
                  </a:lnTo>
                  <a:lnTo>
                    <a:pt x="9" y="7"/>
                  </a:lnTo>
                  <a:lnTo>
                    <a:pt x="7" y="0"/>
                  </a:lnTo>
                  <a:lnTo>
                    <a:pt x="0" y="5"/>
                  </a:lnTo>
                  <a:lnTo>
                    <a:pt x="2"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7" name="Freeform 1830"/>
            <p:cNvSpPr>
              <a:spLocks/>
            </p:cNvSpPr>
            <p:nvPr/>
          </p:nvSpPr>
          <p:spPr bwMode="auto">
            <a:xfrm>
              <a:off x="1347" y="3543"/>
              <a:ext cx="7" cy="3"/>
            </a:xfrm>
            <a:custGeom>
              <a:avLst/>
              <a:gdLst>
                <a:gd name="T0" fmla="*/ 0 w 24"/>
                <a:gd name="T1" fmla="*/ 0 h 11"/>
                <a:gd name="T2" fmla="*/ 0 w 24"/>
                <a:gd name="T3" fmla="*/ 0 h 11"/>
                <a:gd name="T4" fmla="*/ 0 w 24"/>
                <a:gd name="T5" fmla="*/ 0 h 11"/>
                <a:gd name="T6" fmla="*/ 0 w 24"/>
                <a:gd name="T7" fmla="*/ 0 h 11"/>
                <a:gd name="T8" fmla="*/ 0 w 24"/>
                <a:gd name="T9" fmla="*/ 0 h 11"/>
                <a:gd name="T10" fmla="*/ 0 w 24"/>
                <a:gd name="T11" fmla="*/ 0 h 11"/>
                <a:gd name="T12" fmla="*/ 0 w 24"/>
                <a:gd name="T13" fmla="*/ 0 h 11"/>
                <a:gd name="T14" fmla="*/ 0 w 24"/>
                <a:gd name="T15" fmla="*/ 0 h 11"/>
                <a:gd name="T16" fmla="*/ 0 w 24"/>
                <a:gd name="T17" fmla="*/ 0 h 11"/>
                <a:gd name="T18" fmla="*/ 0 w 24"/>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1"/>
                <a:gd name="T32" fmla="*/ 24 w 2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1">
                  <a:moveTo>
                    <a:pt x="0" y="9"/>
                  </a:moveTo>
                  <a:lnTo>
                    <a:pt x="3" y="11"/>
                  </a:lnTo>
                  <a:lnTo>
                    <a:pt x="9" y="9"/>
                  </a:lnTo>
                  <a:lnTo>
                    <a:pt x="12" y="9"/>
                  </a:lnTo>
                  <a:lnTo>
                    <a:pt x="18" y="8"/>
                  </a:lnTo>
                  <a:lnTo>
                    <a:pt x="24" y="5"/>
                  </a:lnTo>
                  <a:lnTo>
                    <a:pt x="18" y="1"/>
                  </a:lnTo>
                  <a:lnTo>
                    <a:pt x="12" y="0"/>
                  </a:lnTo>
                  <a:lnTo>
                    <a:pt x="5" y="3"/>
                  </a:lnTo>
                  <a:lnTo>
                    <a:pt x="0"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8" name="Freeform 1831"/>
            <p:cNvSpPr>
              <a:spLocks/>
            </p:cNvSpPr>
            <p:nvPr/>
          </p:nvSpPr>
          <p:spPr bwMode="auto">
            <a:xfrm>
              <a:off x="1348" y="3550"/>
              <a:ext cx="3" cy="3"/>
            </a:xfrm>
            <a:custGeom>
              <a:avLst/>
              <a:gdLst>
                <a:gd name="T0" fmla="*/ 0 w 9"/>
                <a:gd name="T1" fmla="*/ 0 h 12"/>
                <a:gd name="T2" fmla="*/ 0 w 9"/>
                <a:gd name="T3" fmla="*/ 0 h 12"/>
                <a:gd name="T4" fmla="*/ 0 w 9"/>
                <a:gd name="T5" fmla="*/ 0 h 12"/>
                <a:gd name="T6" fmla="*/ 0 w 9"/>
                <a:gd name="T7" fmla="*/ 0 h 12"/>
                <a:gd name="T8" fmla="*/ 0 w 9"/>
                <a:gd name="T9" fmla="*/ 0 h 12"/>
                <a:gd name="T10" fmla="*/ 0 w 9"/>
                <a:gd name="T11" fmla="*/ 0 h 12"/>
                <a:gd name="T12" fmla="*/ 0 60000 65536"/>
                <a:gd name="T13" fmla="*/ 0 60000 65536"/>
                <a:gd name="T14" fmla="*/ 0 60000 65536"/>
                <a:gd name="T15" fmla="*/ 0 60000 65536"/>
                <a:gd name="T16" fmla="*/ 0 60000 65536"/>
                <a:gd name="T17" fmla="*/ 0 60000 65536"/>
                <a:gd name="T18" fmla="*/ 0 w 9"/>
                <a:gd name="T19" fmla="*/ 0 h 12"/>
                <a:gd name="T20" fmla="*/ 9 w 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 h="12">
                  <a:moveTo>
                    <a:pt x="8" y="12"/>
                  </a:moveTo>
                  <a:lnTo>
                    <a:pt x="9" y="11"/>
                  </a:lnTo>
                  <a:lnTo>
                    <a:pt x="6" y="4"/>
                  </a:lnTo>
                  <a:lnTo>
                    <a:pt x="0" y="0"/>
                  </a:lnTo>
                  <a:lnTo>
                    <a:pt x="1" y="8"/>
                  </a:lnTo>
                  <a:lnTo>
                    <a:pt x="8"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69" name="Freeform 1832"/>
            <p:cNvSpPr>
              <a:spLocks/>
            </p:cNvSpPr>
            <p:nvPr/>
          </p:nvSpPr>
          <p:spPr bwMode="auto">
            <a:xfrm>
              <a:off x="1348" y="3529"/>
              <a:ext cx="2" cy="1"/>
            </a:xfrm>
            <a:custGeom>
              <a:avLst/>
              <a:gdLst>
                <a:gd name="T0" fmla="*/ 0 w 8"/>
                <a:gd name="T1" fmla="*/ 0 h 4"/>
                <a:gd name="T2" fmla="*/ 0 w 8"/>
                <a:gd name="T3" fmla="*/ 0 h 4"/>
                <a:gd name="T4" fmla="*/ 0 w 8"/>
                <a:gd name="T5" fmla="*/ 0 h 4"/>
                <a:gd name="T6" fmla="*/ 0 w 8"/>
                <a:gd name="T7" fmla="*/ 0 h 4"/>
                <a:gd name="T8" fmla="*/ 0 60000 65536"/>
                <a:gd name="T9" fmla="*/ 0 60000 65536"/>
                <a:gd name="T10" fmla="*/ 0 60000 65536"/>
                <a:gd name="T11" fmla="*/ 0 60000 65536"/>
                <a:gd name="T12" fmla="*/ 0 w 8"/>
                <a:gd name="T13" fmla="*/ 0 h 4"/>
                <a:gd name="T14" fmla="*/ 8 w 8"/>
                <a:gd name="T15" fmla="*/ 4 h 4"/>
              </a:gdLst>
              <a:ahLst/>
              <a:cxnLst>
                <a:cxn ang="T8">
                  <a:pos x="T0" y="T1"/>
                </a:cxn>
                <a:cxn ang="T9">
                  <a:pos x="T2" y="T3"/>
                </a:cxn>
                <a:cxn ang="T10">
                  <a:pos x="T4" y="T5"/>
                </a:cxn>
                <a:cxn ang="T11">
                  <a:pos x="T6" y="T7"/>
                </a:cxn>
              </a:cxnLst>
              <a:rect l="T12" t="T13" r="T14" b="T15"/>
              <a:pathLst>
                <a:path w="8" h="4">
                  <a:moveTo>
                    <a:pt x="8" y="4"/>
                  </a:moveTo>
                  <a:lnTo>
                    <a:pt x="7" y="0"/>
                  </a:lnTo>
                  <a:lnTo>
                    <a:pt x="0" y="3"/>
                  </a:lnTo>
                  <a:lnTo>
                    <a:pt x="8"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0" name="Freeform 1833"/>
            <p:cNvSpPr>
              <a:spLocks/>
            </p:cNvSpPr>
            <p:nvPr/>
          </p:nvSpPr>
          <p:spPr bwMode="auto">
            <a:xfrm>
              <a:off x="1348" y="3558"/>
              <a:ext cx="2" cy="1"/>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7"/>
                  </a:moveTo>
                  <a:lnTo>
                    <a:pt x="6" y="7"/>
                  </a:lnTo>
                  <a:lnTo>
                    <a:pt x="0" y="0"/>
                  </a:lnTo>
                  <a:lnTo>
                    <a:pt x="5"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1" name="Freeform 1834"/>
            <p:cNvSpPr>
              <a:spLocks/>
            </p:cNvSpPr>
            <p:nvPr/>
          </p:nvSpPr>
          <p:spPr bwMode="auto">
            <a:xfrm>
              <a:off x="1348" y="3553"/>
              <a:ext cx="2" cy="2"/>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5"/>
                  </a:moveTo>
                  <a:lnTo>
                    <a:pt x="7" y="0"/>
                  </a:lnTo>
                  <a:lnTo>
                    <a:pt x="0" y="2"/>
                  </a:lnTo>
                  <a:lnTo>
                    <a:pt x="7"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2" name="Freeform 1835"/>
            <p:cNvSpPr>
              <a:spLocks/>
            </p:cNvSpPr>
            <p:nvPr/>
          </p:nvSpPr>
          <p:spPr bwMode="auto">
            <a:xfrm>
              <a:off x="1348" y="3522"/>
              <a:ext cx="4" cy="5"/>
            </a:xfrm>
            <a:custGeom>
              <a:avLst/>
              <a:gdLst>
                <a:gd name="T0" fmla="*/ 0 w 12"/>
                <a:gd name="T1" fmla="*/ 0 h 14"/>
                <a:gd name="T2" fmla="*/ 0 w 12"/>
                <a:gd name="T3" fmla="*/ 0 h 14"/>
                <a:gd name="T4" fmla="*/ 0 w 12"/>
                <a:gd name="T5" fmla="*/ 0 h 14"/>
                <a:gd name="T6" fmla="*/ 0 w 12"/>
                <a:gd name="T7" fmla="*/ 0 h 14"/>
                <a:gd name="T8" fmla="*/ 0 w 12"/>
                <a:gd name="T9" fmla="*/ 0 h 14"/>
                <a:gd name="T10" fmla="*/ 0 w 12"/>
                <a:gd name="T11" fmla="*/ 0 h 14"/>
                <a:gd name="T12" fmla="*/ 0 60000 65536"/>
                <a:gd name="T13" fmla="*/ 0 60000 65536"/>
                <a:gd name="T14" fmla="*/ 0 60000 65536"/>
                <a:gd name="T15" fmla="*/ 0 60000 65536"/>
                <a:gd name="T16" fmla="*/ 0 60000 65536"/>
                <a:gd name="T17" fmla="*/ 0 60000 65536"/>
                <a:gd name="T18" fmla="*/ 0 w 12"/>
                <a:gd name="T19" fmla="*/ 0 h 14"/>
                <a:gd name="T20" fmla="*/ 12 w 1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2" h="14">
                  <a:moveTo>
                    <a:pt x="11" y="14"/>
                  </a:moveTo>
                  <a:lnTo>
                    <a:pt x="12" y="9"/>
                  </a:lnTo>
                  <a:lnTo>
                    <a:pt x="7" y="2"/>
                  </a:lnTo>
                  <a:lnTo>
                    <a:pt x="0" y="0"/>
                  </a:lnTo>
                  <a:lnTo>
                    <a:pt x="5" y="7"/>
                  </a:lnTo>
                  <a:lnTo>
                    <a:pt x="11"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3" name="Freeform 1836"/>
            <p:cNvSpPr>
              <a:spLocks/>
            </p:cNvSpPr>
            <p:nvPr/>
          </p:nvSpPr>
          <p:spPr bwMode="auto">
            <a:xfrm>
              <a:off x="1350" y="3532"/>
              <a:ext cx="2" cy="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4" y="7"/>
                  </a:moveTo>
                  <a:lnTo>
                    <a:pt x="6" y="3"/>
                  </a:lnTo>
                  <a:lnTo>
                    <a:pt x="0" y="0"/>
                  </a:lnTo>
                  <a:lnTo>
                    <a:pt x="4"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4" name="Freeform 1837"/>
            <p:cNvSpPr>
              <a:spLocks/>
            </p:cNvSpPr>
            <p:nvPr/>
          </p:nvSpPr>
          <p:spPr bwMode="auto">
            <a:xfrm>
              <a:off x="1350" y="3541"/>
              <a:ext cx="2" cy="2"/>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7"/>
                  </a:moveTo>
                  <a:lnTo>
                    <a:pt x="7" y="7"/>
                  </a:lnTo>
                  <a:lnTo>
                    <a:pt x="6" y="0"/>
                  </a:lnTo>
                  <a:lnTo>
                    <a:pt x="0" y="4"/>
                  </a:lnTo>
                  <a:lnTo>
                    <a:pt x="6"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5" name="Freeform 1838"/>
            <p:cNvSpPr>
              <a:spLocks/>
            </p:cNvSpPr>
            <p:nvPr/>
          </p:nvSpPr>
          <p:spPr bwMode="auto">
            <a:xfrm>
              <a:off x="1350" y="3557"/>
              <a:ext cx="4" cy="7"/>
            </a:xfrm>
            <a:custGeom>
              <a:avLst/>
              <a:gdLst>
                <a:gd name="T0" fmla="*/ 0 w 15"/>
                <a:gd name="T1" fmla="*/ 0 h 23"/>
                <a:gd name="T2" fmla="*/ 0 w 15"/>
                <a:gd name="T3" fmla="*/ 0 h 23"/>
                <a:gd name="T4" fmla="*/ 0 w 15"/>
                <a:gd name="T5" fmla="*/ 0 h 23"/>
                <a:gd name="T6" fmla="*/ 0 w 15"/>
                <a:gd name="T7" fmla="*/ 0 h 23"/>
                <a:gd name="T8" fmla="*/ 0 w 15"/>
                <a:gd name="T9" fmla="*/ 0 h 23"/>
                <a:gd name="T10" fmla="*/ 0 w 15"/>
                <a:gd name="T11" fmla="*/ 0 h 23"/>
                <a:gd name="T12" fmla="*/ 0 w 15"/>
                <a:gd name="T13" fmla="*/ 0 h 23"/>
                <a:gd name="T14" fmla="*/ 0 w 15"/>
                <a:gd name="T15" fmla="*/ 0 h 23"/>
                <a:gd name="T16" fmla="*/ 0 w 15"/>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
                <a:gd name="T29" fmla="*/ 15 w 15"/>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
                  <a:moveTo>
                    <a:pt x="7" y="23"/>
                  </a:moveTo>
                  <a:lnTo>
                    <a:pt x="13" y="19"/>
                  </a:lnTo>
                  <a:lnTo>
                    <a:pt x="15" y="11"/>
                  </a:lnTo>
                  <a:lnTo>
                    <a:pt x="12" y="5"/>
                  </a:lnTo>
                  <a:lnTo>
                    <a:pt x="6" y="0"/>
                  </a:lnTo>
                  <a:lnTo>
                    <a:pt x="0" y="3"/>
                  </a:lnTo>
                  <a:lnTo>
                    <a:pt x="2" y="11"/>
                  </a:lnTo>
                  <a:lnTo>
                    <a:pt x="5" y="18"/>
                  </a:lnTo>
                  <a:lnTo>
                    <a:pt x="7" y="2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6" name="Freeform 1839"/>
            <p:cNvSpPr>
              <a:spLocks/>
            </p:cNvSpPr>
            <p:nvPr/>
          </p:nvSpPr>
          <p:spPr bwMode="auto">
            <a:xfrm>
              <a:off x="1350" y="3546"/>
              <a:ext cx="10" cy="5"/>
            </a:xfrm>
            <a:custGeom>
              <a:avLst/>
              <a:gdLst>
                <a:gd name="T0" fmla="*/ 0 w 33"/>
                <a:gd name="T1" fmla="*/ 0 h 20"/>
                <a:gd name="T2" fmla="*/ 0 w 33"/>
                <a:gd name="T3" fmla="*/ 0 h 20"/>
                <a:gd name="T4" fmla="*/ 0 w 33"/>
                <a:gd name="T5" fmla="*/ 0 h 20"/>
                <a:gd name="T6" fmla="*/ 0 w 33"/>
                <a:gd name="T7" fmla="*/ 0 h 20"/>
                <a:gd name="T8" fmla="*/ 0 w 33"/>
                <a:gd name="T9" fmla="*/ 0 h 20"/>
                <a:gd name="T10" fmla="*/ 0 w 33"/>
                <a:gd name="T11" fmla="*/ 0 h 20"/>
                <a:gd name="T12" fmla="*/ 0 w 33"/>
                <a:gd name="T13" fmla="*/ 0 h 20"/>
                <a:gd name="T14" fmla="*/ 0 w 33"/>
                <a:gd name="T15" fmla="*/ 0 h 20"/>
                <a:gd name="T16" fmla="*/ 0 w 33"/>
                <a:gd name="T17" fmla="*/ 0 h 20"/>
                <a:gd name="T18" fmla="*/ 0 w 33"/>
                <a:gd name="T19" fmla="*/ 0 h 20"/>
                <a:gd name="T20" fmla="*/ 0 w 33"/>
                <a:gd name="T21" fmla="*/ 0 h 20"/>
                <a:gd name="T22" fmla="*/ 0 w 33"/>
                <a:gd name="T23" fmla="*/ 0 h 20"/>
                <a:gd name="T24" fmla="*/ 0 w 33"/>
                <a:gd name="T25" fmla="*/ 0 h 20"/>
                <a:gd name="T26" fmla="*/ 0 w 33"/>
                <a:gd name="T27" fmla="*/ 0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0"/>
                <a:gd name="T44" fmla="*/ 33 w 33"/>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0">
                  <a:moveTo>
                    <a:pt x="15" y="0"/>
                  </a:moveTo>
                  <a:lnTo>
                    <a:pt x="13" y="2"/>
                  </a:lnTo>
                  <a:lnTo>
                    <a:pt x="6" y="3"/>
                  </a:lnTo>
                  <a:lnTo>
                    <a:pt x="0" y="6"/>
                  </a:lnTo>
                  <a:lnTo>
                    <a:pt x="2" y="12"/>
                  </a:lnTo>
                  <a:lnTo>
                    <a:pt x="8" y="14"/>
                  </a:lnTo>
                  <a:lnTo>
                    <a:pt x="14" y="16"/>
                  </a:lnTo>
                  <a:lnTo>
                    <a:pt x="20" y="20"/>
                  </a:lnTo>
                  <a:lnTo>
                    <a:pt x="26" y="18"/>
                  </a:lnTo>
                  <a:lnTo>
                    <a:pt x="33" y="17"/>
                  </a:lnTo>
                  <a:lnTo>
                    <a:pt x="31" y="11"/>
                  </a:lnTo>
                  <a:lnTo>
                    <a:pt x="25" y="4"/>
                  </a:lnTo>
                  <a:lnTo>
                    <a:pt x="19" y="0"/>
                  </a:lnTo>
                  <a:lnTo>
                    <a:pt x="15"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7" name="Freeform 1840"/>
            <p:cNvSpPr>
              <a:spLocks/>
            </p:cNvSpPr>
            <p:nvPr/>
          </p:nvSpPr>
          <p:spPr bwMode="auto">
            <a:xfrm>
              <a:off x="1352" y="3551"/>
              <a:ext cx="8" cy="3"/>
            </a:xfrm>
            <a:custGeom>
              <a:avLst/>
              <a:gdLst>
                <a:gd name="T0" fmla="*/ 0 w 24"/>
                <a:gd name="T1" fmla="*/ 0 h 10"/>
                <a:gd name="T2" fmla="*/ 0 w 24"/>
                <a:gd name="T3" fmla="*/ 0 h 10"/>
                <a:gd name="T4" fmla="*/ 0 w 24"/>
                <a:gd name="T5" fmla="*/ 0 h 10"/>
                <a:gd name="T6" fmla="*/ 0 w 24"/>
                <a:gd name="T7" fmla="*/ 0 h 10"/>
                <a:gd name="T8" fmla="*/ 0 w 24"/>
                <a:gd name="T9" fmla="*/ 0 h 10"/>
                <a:gd name="T10" fmla="*/ 0 w 24"/>
                <a:gd name="T11" fmla="*/ 0 h 10"/>
                <a:gd name="T12" fmla="*/ 0 w 24"/>
                <a:gd name="T13" fmla="*/ 0 h 10"/>
                <a:gd name="T14" fmla="*/ 0 w 24"/>
                <a:gd name="T15" fmla="*/ 0 h 10"/>
                <a:gd name="T16" fmla="*/ 0 w 24"/>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10"/>
                <a:gd name="T29" fmla="*/ 24 w 24"/>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10">
                  <a:moveTo>
                    <a:pt x="12" y="10"/>
                  </a:moveTo>
                  <a:lnTo>
                    <a:pt x="17" y="10"/>
                  </a:lnTo>
                  <a:lnTo>
                    <a:pt x="24" y="9"/>
                  </a:lnTo>
                  <a:lnTo>
                    <a:pt x="17" y="2"/>
                  </a:lnTo>
                  <a:lnTo>
                    <a:pt x="12" y="3"/>
                  </a:lnTo>
                  <a:lnTo>
                    <a:pt x="6" y="0"/>
                  </a:lnTo>
                  <a:lnTo>
                    <a:pt x="0" y="2"/>
                  </a:lnTo>
                  <a:lnTo>
                    <a:pt x="6" y="8"/>
                  </a:lnTo>
                  <a:lnTo>
                    <a:pt x="12"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8" name="Freeform 1841"/>
            <p:cNvSpPr>
              <a:spLocks/>
            </p:cNvSpPr>
            <p:nvPr/>
          </p:nvSpPr>
          <p:spPr bwMode="auto">
            <a:xfrm>
              <a:off x="1352" y="3542"/>
              <a:ext cx="4" cy="2"/>
            </a:xfrm>
            <a:custGeom>
              <a:avLst/>
              <a:gdLst>
                <a:gd name="T0" fmla="*/ 0 w 11"/>
                <a:gd name="T1" fmla="*/ 0 h 11"/>
                <a:gd name="T2" fmla="*/ 0 w 11"/>
                <a:gd name="T3" fmla="*/ 0 h 11"/>
                <a:gd name="T4" fmla="*/ 0 w 11"/>
                <a:gd name="T5" fmla="*/ 0 h 11"/>
                <a:gd name="T6" fmla="*/ 0 w 11"/>
                <a:gd name="T7" fmla="*/ 0 h 11"/>
                <a:gd name="T8" fmla="*/ 0 w 11"/>
                <a:gd name="T9" fmla="*/ 0 h 11"/>
                <a:gd name="T10" fmla="*/ 0 w 11"/>
                <a:gd name="T11" fmla="*/ 0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9" y="11"/>
                  </a:moveTo>
                  <a:lnTo>
                    <a:pt x="11" y="7"/>
                  </a:lnTo>
                  <a:lnTo>
                    <a:pt x="6" y="0"/>
                  </a:lnTo>
                  <a:lnTo>
                    <a:pt x="0" y="1"/>
                  </a:lnTo>
                  <a:lnTo>
                    <a:pt x="4" y="7"/>
                  </a:lnTo>
                  <a:lnTo>
                    <a:pt x="9"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79" name="Freeform 1842"/>
            <p:cNvSpPr>
              <a:spLocks/>
            </p:cNvSpPr>
            <p:nvPr/>
          </p:nvSpPr>
          <p:spPr bwMode="auto">
            <a:xfrm>
              <a:off x="1352" y="3535"/>
              <a:ext cx="5" cy="5"/>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w 16"/>
                <a:gd name="T13" fmla="*/ 0 h 14"/>
                <a:gd name="T14" fmla="*/ 0 w 16"/>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4"/>
                <a:gd name="T26" fmla="*/ 16 w 16"/>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4">
                  <a:moveTo>
                    <a:pt x="9" y="14"/>
                  </a:moveTo>
                  <a:lnTo>
                    <a:pt x="10" y="14"/>
                  </a:lnTo>
                  <a:lnTo>
                    <a:pt x="16" y="12"/>
                  </a:lnTo>
                  <a:lnTo>
                    <a:pt x="12" y="5"/>
                  </a:lnTo>
                  <a:lnTo>
                    <a:pt x="6" y="0"/>
                  </a:lnTo>
                  <a:lnTo>
                    <a:pt x="0" y="3"/>
                  </a:lnTo>
                  <a:lnTo>
                    <a:pt x="2" y="10"/>
                  </a:lnTo>
                  <a:lnTo>
                    <a:pt x="9"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0" name="Freeform 1843"/>
            <p:cNvSpPr>
              <a:spLocks/>
            </p:cNvSpPr>
            <p:nvPr/>
          </p:nvSpPr>
          <p:spPr bwMode="auto">
            <a:xfrm>
              <a:off x="1352" y="3479"/>
              <a:ext cx="2" cy="1"/>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0"/>
                  </a:lnTo>
                  <a:lnTo>
                    <a:pt x="0" y="0"/>
                  </a:lnTo>
                  <a:lnTo>
                    <a:pt x="6"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1" name="Freeform 1844"/>
            <p:cNvSpPr>
              <a:spLocks/>
            </p:cNvSpPr>
            <p:nvPr/>
          </p:nvSpPr>
          <p:spPr bwMode="auto">
            <a:xfrm>
              <a:off x="1354" y="3616"/>
              <a:ext cx="13" cy="14"/>
            </a:xfrm>
            <a:custGeom>
              <a:avLst/>
              <a:gdLst>
                <a:gd name="T0" fmla="*/ 0 w 43"/>
                <a:gd name="T1" fmla="*/ 0 h 49"/>
                <a:gd name="T2" fmla="*/ 0 w 43"/>
                <a:gd name="T3" fmla="*/ 0 h 49"/>
                <a:gd name="T4" fmla="*/ 0 w 43"/>
                <a:gd name="T5" fmla="*/ 0 h 49"/>
                <a:gd name="T6" fmla="*/ 0 w 43"/>
                <a:gd name="T7" fmla="*/ 0 h 49"/>
                <a:gd name="T8" fmla="*/ 0 w 43"/>
                <a:gd name="T9" fmla="*/ 0 h 49"/>
                <a:gd name="T10" fmla="*/ 0 w 43"/>
                <a:gd name="T11" fmla="*/ 0 h 49"/>
                <a:gd name="T12" fmla="*/ 0 w 43"/>
                <a:gd name="T13" fmla="*/ 0 h 49"/>
                <a:gd name="T14" fmla="*/ 0 w 43"/>
                <a:gd name="T15" fmla="*/ 0 h 49"/>
                <a:gd name="T16" fmla="*/ 0 w 43"/>
                <a:gd name="T17" fmla="*/ 0 h 49"/>
                <a:gd name="T18" fmla="*/ 0 w 43"/>
                <a:gd name="T19" fmla="*/ 0 h 49"/>
                <a:gd name="T20" fmla="*/ 0 w 43"/>
                <a:gd name="T21" fmla="*/ 0 h 49"/>
                <a:gd name="T22" fmla="*/ 0 w 43"/>
                <a:gd name="T23" fmla="*/ 0 h 49"/>
                <a:gd name="T24" fmla="*/ 0 w 43"/>
                <a:gd name="T25" fmla="*/ 0 h 49"/>
                <a:gd name="T26" fmla="*/ 0 w 43"/>
                <a:gd name="T27" fmla="*/ 0 h 49"/>
                <a:gd name="T28" fmla="*/ 0 w 43"/>
                <a:gd name="T29" fmla="*/ 0 h 49"/>
                <a:gd name="T30" fmla="*/ 0 w 43"/>
                <a:gd name="T31" fmla="*/ 0 h 49"/>
                <a:gd name="T32" fmla="*/ 0 w 43"/>
                <a:gd name="T33" fmla="*/ 0 h 49"/>
                <a:gd name="T34" fmla="*/ 0 w 43"/>
                <a:gd name="T35" fmla="*/ 0 h 49"/>
                <a:gd name="T36" fmla="*/ 0 w 43"/>
                <a:gd name="T37" fmla="*/ 0 h 49"/>
                <a:gd name="T38" fmla="*/ 0 w 43"/>
                <a:gd name="T39" fmla="*/ 0 h 49"/>
                <a:gd name="T40" fmla="*/ 0 w 43"/>
                <a:gd name="T41" fmla="*/ 0 h 49"/>
                <a:gd name="T42" fmla="*/ 0 w 43"/>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49"/>
                <a:gd name="T68" fmla="*/ 43 w 43"/>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49">
                  <a:moveTo>
                    <a:pt x="40" y="49"/>
                  </a:moveTo>
                  <a:lnTo>
                    <a:pt x="43" y="44"/>
                  </a:lnTo>
                  <a:lnTo>
                    <a:pt x="41" y="38"/>
                  </a:lnTo>
                  <a:lnTo>
                    <a:pt x="38" y="31"/>
                  </a:lnTo>
                  <a:lnTo>
                    <a:pt x="32" y="27"/>
                  </a:lnTo>
                  <a:lnTo>
                    <a:pt x="28" y="21"/>
                  </a:lnTo>
                  <a:lnTo>
                    <a:pt x="22" y="13"/>
                  </a:lnTo>
                  <a:lnTo>
                    <a:pt x="19" y="6"/>
                  </a:lnTo>
                  <a:lnTo>
                    <a:pt x="12" y="0"/>
                  </a:lnTo>
                  <a:lnTo>
                    <a:pt x="6" y="0"/>
                  </a:lnTo>
                  <a:lnTo>
                    <a:pt x="0" y="3"/>
                  </a:lnTo>
                  <a:lnTo>
                    <a:pt x="6" y="9"/>
                  </a:lnTo>
                  <a:lnTo>
                    <a:pt x="11" y="14"/>
                  </a:lnTo>
                  <a:lnTo>
                    <a:pt x="11" y="21"/>
                  </a:lnTo>
                  <a:lnTo>
                    <a:pt x="17" y="22"/>
                  </a:lnTo>
                  <a:lnTo>
                    <a:pt x="11" y="27"/>
                  </a:lnTo>
                  <a:lnTo>
                    <a:pt x="17" y="28"/>
                  </a:lnTo>
                  <a:lnTo>
                    <a:pt x="24" y="24"/>
                  </a:lnTo>
                  <a:lnTo>
                    <a:pt x="27" y="31"/>
                  </a:lnTo>
                  <a:lnTo>
                    <a:pt x="30" y="38"/>
                  </a:lnTo>
                  <a:lnTo>
                    <a:pt x="34" y="45"/>
                  </a:lnTo>
                  <a:lnTo>
                    <a:pt x="40" y="4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2" name="Freeform 1845"/>
            <p:cNvSpPr>
              <a:spLocks/>
            </p:cNvSpPr>
            <p:nvPr/>
          </p:nvSpPr>
          <p:spPr bwMode="auto">
            <a:xfrm>
              <a:off x="1355" y="3556"/>
              <a:ext cx="5" cy="3"/>
            </a:xfrm>
            <a:custGeom>
              <a:avLst/>
              <a:gdLst>
                <a:gd name="T0" fmla="*/ 0 w 17"/>
                <a:gd name="T1" fmla="*/ 0 h 11"/>
                <a:gd name="T2" fmla="*/ 0 w 17"/>
                <a:gd name="T3" fmla="*/ 0 h 11"/>
                <a:gd name="T4" fmla="*/ 0 w 17"/>
                <a:gd name="T5" fmla="*/ 0 h 11"/>
                <a:gd name="T6" fmla="*/ 0 w 17"/>
                <a:gd name="T7" fmla="*/ 0 h 11"/>
                <a:gd name="T8" fmla="*/ 0 w 17"/>
                <a:gd name="T9" fmla="*/ 0 h 11"/>
                <a:gd name="T10" fmla="*/ 0 w 17"/>
                <a:gd name="T11" fmla="*/ 0 h 11"/>
                <a:gd name="T12" fmla="*/ 0 w 17"/>
                <a:gd name="T13" fmla="*/ 0 h 11"/>
                <a:gd name="T14" fmla="*/ 0 w 1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1"/>
                <a:gd name="T26" fmla="*/ 17 w 1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1">
                  <a:moveTo>
                    <a:pt x="2" y="11"/>
                  </a:moveTo>
                  <a:lnTo>
                    <a:pt x="4" y="8"/>
                  </a:lnTo>
                  <a:lnTo>
                    <a:pt x="11" y="8"/>
                  </a:lnTo>
                  <a:lnTo>
                    <a:pt x="17" y="9"/>
                  </a:lnTo>
                  <a:lnTo>
                    <a:pt x="13" y="3"/>
                  </a:lnTo>
                  <a:lnTo>
                    <a:pt x="7" y="0"/>
                  </a:lnTo>
                  <a:lnTo>
                    <a:pt x="0" y="5"/>
                  </a:lnTo>
                  <a:lnTo>
                    <a:pt x="2"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3" name="Freeform 1846"/>
            <p:cNvSpPr>
              <a:spLocks/>
            </p:cNvSpPr>
            <p:nvPr/>
          </p:nvSpPr>
          <p:spPr bwMode="auto">
            <a:xfrm>
              <a:off x="1356" y="3540"/>
              <a:ext cx="2" cy="2"/>
            </a:xfrm>
            <a:custGeom>
              <a:avLst/>
              <a:gdLst>
                <a:gd name="T0" fmla="*/ 0 w 7"/>
                <a:gd name="T1" fmla="*/ 0 h 7"/>
                <a:gd name="T2" fmla="*/ 0 w 7"/>
                <a:gd name="T3" fmla="*/ 0 h 7"/>
                <a:gd name="T4" fmla="*/ 0 w 7"/>
                <a:gd name="T5" fmla="*/ 0 h 7"/>
                <a:gd name="T6" fmla="*/ 0 w 7"/>
                <a:gd name="T7" fmla="*/ 0 h 7"/>
                <a:gd name="T8" fmla="*/ 0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3" y="7"/>
                  </a:moveTo>
                  <a:lnTo>
                    <a:pt x="7" y="7"/>
                  </a:lnTo>
                  <a:lnTo>
                    <a:pt x="5" y="0"/>
                  </a:lnTo>
                  <a:lnTo>
                    <a:pt x="0" y="2"/>
                  </a:lnTo>
                  <a:lnTo>
                    <a:pt x="3"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4" name="Freeform 1847"/>
            <p:cNvSpPr>
              <a:spLocks/>
            </p:cNvSpPr>
            <p:nvPr/>
          </p:nvSpPr>
          <p:spPr bwMode="auto">
            <a:xfrm>
              <a:off x="1356" y="3554"/>
              <a:ext cx="3" cy="2"/>
            </a:xfrm>
            <a:custGeom>
              <a:avLst/>
              <a:gdLst>
                <a:gd name="T0" fmla="*/ 0 w 8"/>
                <a:gd name="T1" fmla="*/ 0 h 5"/>
                <a:gd name="T2" fmla="*/ 0 w 8"/>
                <a:gd name="T3" fmla="*/ 0 h 5"/>
                <a:gd name="T4" fmla="*/ 0 w 8"/>
                <a:gd name="T5" fmla="*/ 0 h 5"/>
                <a:gd name="T6" fmla="*/ 0 w 8"/>
                <a:gd name="T7" fmla="*/ 0 h 5"/>
                <a:gd name="T8" fmla="*/ 0 60000 65536"/>
                <a:gd name="T9" fmla="*/ 0 60000 65536"/>
                <a:gd name="T10" fmla="*/ 0 60000 65536"/>
                <a:gd name="T11" fmla="*/ 0 60000 65536"/>
                <a:gd name="T12" fmla="*/ 0 w 8"/>
                <a:gd name="T13" fmla="*/ 0 h 5"/>
                <a:gd name="T14" fmla="*/ 8 w 8"/>
                <a:gd name="T15" fmla="*/ 5 h 5"/>
              </a:gdLst>
              <a:ahLst/>
              <a:cxnLst>
                <a:cxn ang="T8">
                  <a:pos x="T0" y="T1"/>
                </a:cxn>
                <a:cxn ang="T9">
                  <a:pos x="T2" y="T3"/>
                </a:cxn>
                <a:cxn ang="T10">
                  <a:pos x="T4" y="T5"/>
                </a:cxn>
                <a:cxn ang="T11">
                  <a:pos x="T6" y="T7"/>
                </a:cxn>
              </a:cxnLst>
              <a:rect l="T12" t="T13" r="T14" b="T15"/>
              <a:pathLst>
                <a:path w="8" h="5">
                  <a:moveTo>
                    <a:pt x="8" y="5"/>
                  </a:moveTo>
                  <a:lnTo>
                    <a:pt x="6" y="0"/>
                  </a:lnTo>
                  <a:lnTo>
                    <a:pt x="0" y="4"/>
                  </a:lnTo>
                  <a:lnTo>
                    <a:pt x="8"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5" name="Freeform 1848"/>
            <p:cNvSpPr>
              <a:spLocks/>
            </p:cNvSpPr>
            <p:nvPr/>
          </p:nvSpPr>
          <p:spPr bwMode="auto">
            <a:xfrm>
              <a:off x="1356" y="3520"/>
              <a:ext cx="3" cy="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w 10"/>
                <a:gd name="T11" fmla="*/ 0 h 10"/>
                <a:gd name="T12" fmla="*/ 0 60000 65536"/>
                <a:gd name="T13" fmla="*/ 0 60000 65536"/>
                <a:gd name="T14" fmla="*/ 0 60000 65536"/>
                <a:gd name="T15" fmla="*/ 0 60000 65536"/>
                <a:gd name="T16" fmla="*/ 0 60000 65536"/>
                <a:gd name="T17" fmla="*/ 0 60000 65536"/>
                <a:gd name="T18" fmla="*/ 0 w 10"/>
                <a:gd name="T19" fmla="*/ 0 h 10"/>
                <a:gd name="T20" fmla="*/ 10 w 10"/>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0" h="10">
                  <a:moveTo>
                    <a:pt x="10" y="10"/>
                  </a:moveTo>
                  <a:lnTo>
                    <a:pt x="9" y="7"/>
                  </a:lnTo>
                  <a:lnTo>
                    <a:pt x="8" y="0"/>
                  </a:lnTo>
                  <a:lnTo>
                    <a:pt x="0" y="2"/>
                  </a:lnTo>
                  <a:lnTo>
                    <a:pt x="3" y="8"/>
                  </a:lnTo>
                  <a:lnTo>
                    <a:pt x="10"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6" name="Freeform 1849"/>
            <p:cNvSpPr>
              <a:spLocks/>
            </p:cNvSpPr>
            <p:nvPr/>
          </p:nvSpPr>
          <p:spPr bwMode="auto">
            <a:xfrm>
              <a:off x="1356" y="3558"/>
              <a:ext cx="4" cy="5"/>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w 15"/>
                <a:gd name="T13" fmla="*/ 0 h 14"/>
                <a:gd name="T14" fmla="*/ 0 60000 65536"/>
                <a:gd name="T15" fmla="*/ 0 60000 65536"/>
                <a:gd name="T16" fmla="*/ 0 60000 65536"/>
                <a:gd name="T17" fmla="*/ 0 60000 65536"/>
                <a:gd name="T18" fmla="*/ 0 60000 65536"/>
                <a:gd name="T19" fmla="*/ 0 60000 65536"/>
                <a:gd name="T20" fmla="*/ 0 60000 65536"/>
                <a:gd name="T21" fmla="*/ 0 w 15"/>
                <a:gd name="T22" fmla="*/ 0 h 14"/>
                <a:gd name="T23" fmla="*/ 15 w 1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4">
                  <a:moveTo>
                    <a:pt x="12" y="14"/>
                  </a:moveTo>
                  <a:lnTo>
                    <a:pt x="15" y="12"/>
                  </a:lnTo>
                  <a:lnTo>
                    <a:pt x="14" y="5"/>
                  </a:lnTo>
                  <a:lnTo>
                    <a:pt x="8" y="0"/>
                  </a:lnTo>
                  <a:lnTo>
                    <a:pt x="0" y="4"/>
                  </a:lnTo>
                  <a:lnTo>
                    <a:pt x="5" y="10"/>
                  </a:lnTo>
                  <a:lnTo>
                    <a:pt x="12"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7" name="Freeform 1850"/>
            <p:cNvSpPr>
              <a:spLocks/>
            </p:cNvSpPr>
            <p:nvPr/>
          </p:nvSpPr>
          <p:spPr bwMode="auto">
            <a:xfrm>
              <a:off x="1356" y="3607"/>
              <a:ext cx="3" cy="4"/>
            </a:xfrm>
            <a:custGeom>
              <a:avLst/>
              <a:gdLst>
                <a:gd name="T0" fmla="*/ 0 w 9"/>
                <a:gd name="T1" fmla="*/ 0 h 11"/>
                <a:gd name="T2" fmla="*/ 0 w 9"/>
                <a:gd name="T3" fmla="*/ 0 h 11"/>
                <a:gd name="T4" fmla="*/ 0 w 9"/>
                <a:gd name="T5" fmla="*/ 0 h 11"/>
                <a:gd name="T6" fmla="*/ 0 w 9"/>
                <a:gd name="T7" fmla="*/ 0 h 11"/>
                <a:gd name="T8" fmla="*/ 0 w 9"/>
                <a:gd name="T9" fmla="*/ 0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7" y="11"/>
                  </a:moveTo>
                  <a:lnTo>
                    <a:pt x="9" y="7"/>
                  </a:lnTo>
                  <a:lnTo>
                    <a:pt x="4" y="0"/>
                  </a:lnTo>
                  <a:lnTo>
                    <a:pt x="0" y="7"/>
                  </a:lnTo>
                  <a:lnTo>
                    <a:pt x="7"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8" name="Freeform 1851"/>
            <p:cNvSpPr>
              <a:spLocks/>
            </p:cNvSpPr>
            <p:nvPr/>
          </p:nvSpPr>
          <p:spPr bwMode="auto">
            <a:xfrm>
              <a:off x="1356" y="3624"/>
              <a:ext cx="7" cy="6"/>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w 22"/>
                <a:gd name="T11" fmla="*/ 0 h 20"/>
                <a:gd name="T12" fmla="*/ 0 w 22"/>
                <a:gd name="T13" fmla="*/ 0 h 20"/>
                <a:gd name="T14" fmla="*/ 0 w 22"/>
                <a:gd name="T15" fmla="*/ 0 h 20"/>
                <a:gd name="T16" fmla="*/ 0 w 22"/>
                <a:gd name="T17" fmla="*/ 0 h 20"/>
                <a:gd name="T18" fmla="*/ 0 w 22"/>
                <a:gd name="T19" fmla="*/ 0 h 20"/>
                <a:gd name="T20" fmla="*/ 0 w 22"/>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20"/>
                <a:gd name="T35" fmla="*/ 22 w 2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20">
                  <a:moveTo>
                    <a:pt x="10" y="20"/>
                  </a:moveTo>
                  <a:lnTo>
                    <a:pt x="16" y="20"/>
                  </a:lnTo>
                  <a:lnTo>
                    <a:pt x="22" y="14"/>
                  </a:lnTo>
                  <a:lnTo>
                    <a:pt x="19" y="8"/>
                  </a:lnTo>
                  <a:lnTo>
                    <a:pt x="14" y="0"/>
                  </a:lnTo>
                  <a:lnTo>
                    <a:pt x="8" y="4"/>
                  </a:lnTo>
                  <a:lnTo>
                    <a:pt x="0" y="6"/>
                  </a:lnTo>
                  <a:lnTo>
                    <a:pt x="3" y="13"/>
                  </a:lnTo>
                  <a:lnTo>
                    <a:pt x="10" y="16"/>
                  </a:lnTo>
                  <a:lnTo>
                    <a:pt x="16" y="17"/>
                  </a:lnTo>
                  <a:lnTo>
                    <a:pt x="10" y="2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89" name="Freeform 1852"/>
            <p:cNvSpPr>
              <a:spLocks/>
            </p:cNvSpPr>
            <p:nvPr/>
          </p:nvSpPr>
          <p:spPr bwMode="auto">
            <a:xfrm>
              <a:off x="1359" y="3563"/>
              <a:ext cx="1"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6" y="14"/>
                  </a:moveTo>
                  <a:lnTo>
                    <a:pt x="7" y="7"/>
                  </a:lnTo>
                  <a:lnTo>
                    <a:pt x="6" y="1"/>
                  </a:lnTo>
                  <a:lnTo>
                    <a:pt x="0" y="0"/>
                  </a:lnTo>
                  <a:lnTo>
                    <a:pt x="1" y="7"/>
                  </a:lnTo>
                  <a:lnTo>
                    <a:pt x="6"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0" name="Freeform 1853"/>
            <p:cNvSpPr>
              <a:spLocks/>
            </p:cNvSpPr>
            <p:nvPr/>
          </p:nvSpPr>
          <p:spPr bwMode="auto">
            <a:xfrm>
              <a:off x="1359" y="3630"/>
              <a:ext cx="5" cy="2"/>
            </a:xfrm>
            <a:custGeom>
              <a:avLst/>
              <a:gdLst>
                <a:gd name="T0" fmla="*/ 0 w 18"/>
                <a:gd name="T1" fmla="*/ 0 h 9"/>
                <a:gd name="T2" fmla="*/ 0 w 18"/>
                <a:gd name="T3" fmla="*/ 0 h 9"/>
                <a:gd name="T4" fmla="*/ 0 w 18"/>
                <a:gd name="T5" fmla="*/ 0 h 9"/>
                <a:gd name="T6" fmla="*/ 0 w 18"/>
                <a:gd name="T7" fmla="*/ 0 h 9"/>
                <a:gd name="T8" fmla="*/ 0 w 18"/>
                <a:gd name="T9" fmla="*/ 0 h 9"/>
                <a:gd name="T10" fmla="*/ 0 w 18"/>
                <a:gd name="T11" fmla="*/ 0 h 9"/>
                <a:gd name="T12" fmla="*/ 0 w 18"/>
                <a:gd name="T13" fmla="*/ 0 h 9"/>
                <a:gd name="T14" fmla="*/ 0 w 18"/>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9"/>
                <a:gd name="T26" fmla="*/ 18 w 18"/>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9">
                  <a:moveTo>
                    <a:pt x="5" y="9"/>
                  </a:moveTo>
                  <a:lnTo>
                    <a:pt x="6" y="9"/>
                  </a:lnTo>
                  <a:lnTo>
                    <a:pt x="12" y="6"/>
                  </a:lnTo>
                  <a:lnTo>
                    <a:pt x="18" y="0"/>
                  </a:lnTo>
                  <a:lnTo>
                    <a:pt x="12" y="0"/>
                  </a:lnTo>
                  <a:lnTo>
                    <a:pt x="6" y="5"/>
                  </a:lnTo>
                  <a:lnTo>
                    <a:pt x="0" y="2"/>
                  </a:lnTo>
                  <a:lnTo>
                    <a:pt x="5"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1" name="Freeform 1854"/>
            <p:cNvSpPr>
              <a:spLocks/>
            </p:cNvSpPr>
            <p:nvPr/>
          </p:nvSpPr>
          <p:spPr bwMode="auto">
            <a:xfrm>
              <a:off x="1359" y="3608"/>
              <a:ext cx="2" cy="2"/>
            </a:xfrm>
            <a:custGeom>
              <a:avLst/>
              <a:gdLst>
                <a:gd name="T0" fmla="*/ 0 w 7"/>
                <a:gd name="T1" fmla="*/ 0 h 6"/>
                <a:gd name="T2" fmla="*/ 0 w 7"/>
                <a:gd name="T3" fmla="*/ 0 h 6"/>
                <a:gd name="T4" fmla="*/ 0 w 7"/>
                <a:gd name="T5" fmla="*/ 0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6" y="6"/>
                  </a:moveTo>
                  <a:lnTo>
                    <a:pt x="7" y="0"/>
                  </a:lnTo>
                  <a:lnTo>
                    <a:pt x="0" y="1"/>
                  </a:lnTo>
                  <a:lnTo>
                    <a:pt x="6"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2" name="Freeform 1855"/>
            <p:cNvSpPr>
              <a:spLocks/>
            </p:cNvSpPr>
            <p:nvPr/>
          </p:nvSpPr>
          <p:spPr bwMode="auto">
            <a:xfrm>
              <a:off x="1360" y="3532"/>
              <a:ext cx="10" cy="12"/>
            </a:xfrm>
            <a:custGeom>
              <a:avLst/>
              <a:gdLst>
                <a:gd name="T0" fmla="*/ 0 w 37"/>
                <a:gd name="T1" fmla="*/ 0 h 43"/>
                <a:gd name="T2" fmla="*/ 0 w 37"/>
                <a:gd name="T3" fmla="*/ 0 h 43"/>
                <a:gd name="T4" fmla="*/ 0 w 37"/>
                <a:gd name="T5" fmla="*/ 0 h 43"/>
                <a:gd name="T6" fmla="*/ 0 w 37"/>
                <a:gd name="T7" fmla="*/ 0 h 43"/>
                <a:gd name="T8" fmla="*/ 0 w 37"/>
                <a:gd name="T9" fmla="*/ 0 h 43"/>
                <a:gd name="T10" fmla="*/ 0 w 37"/>
                <a:gd name="T11" fmla="*/ 0 h 43"/>
                <a:gd name="T12" fmla="*/ 0 w 37"/>
                <a:gd name="T13" fmla="*/ 0 h 43"/>
                <a:gd name="T14" fmla="*/ 0 w 37"/>
                <a:gd name="T15" fmla="*/ 0 h 43"/>
                <a:gd name="T16" fmla="*/ 0 w 37"/>
                <a:gd name="T17" fmla="*/ 0 h 43"/>
                <a:gd name="T18" fmla="*/ 0 w 37"/>
                <a:gd name="T19" fmla="*/ 0 h 43"/>
                <a:gd name="T20" fmla="*/ 0 w 37"/>
                <a:gd name="T21" fmla="*/ 0 h 43"/>
                <a:gd name="T22" fmla="*/ 0 w 37"/>
                <a:gd name="T23" fmla="*/ 0 h 43"/>
                <a:gd name="T24" fmla="*/ 0 w 37"/>
                <a:gd name="T25" fmla="*/ 0 h 43"/>
                <a:gd name="T26" fmla="*/ 0 w 37"/>
                <a:gd name="T27" fmla="*/ 0 h 43"/>
                <a:gd name="T28" fmla="*/ 0 w 37"/>
                <a:gd name="T29" fmla="*/ 0 h 43"/>
                <a:gd name="T30" fmla="*/ 0 w 37"/>
                <a:gd name="T31" fmla="*/ 0 h 43"/>
                <a:gd name="T32" fmla="*/ 0 w 37"/>
                <a:gd name="T33" fmla="*/ 0 h 43"/>
                <a:gd name="T34" fmla="*/ 0 w 37"/>
                <a:gd name="T35" fmla="*/ 0 h 43"/>
                <a:gd name="T36" fmla="*/ 0 w 37"/>
                <a:gd name="T37" fmla="*/ 0 h 43"/>
                <a:gd name="T38" fmla="*/ 0 w 37"/>
                <a:gd name="T39" fmla="*/ 0 h 43"/>
                <a:gd name="T40" fmla="*/ 0 w 37"/>
                <a:gd name="T41" fmla="*/ 0 h 43"/>
                <a:gd name="T42" fmla="*/ 0 w 37"/>
                <a:gd name="T43" fmla="*/ 0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
                <a:gd name="T67" fmla="*/ 0 h 43"/>
                <a:gd name="T68" fmla="*/ 37 w 37"/>
                <a:gd name="T69" fmla="*/ 43 h 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 h="43">
                  <a:moveTo>
                    <a:pt x="36" y="26"/>
                  </a:moveTo>
                  <a:lnTo>
                    <a:pt x="31" y="19"/>
                  </a:lnTo>
                  <a:lnTo>
                    <a:pt x="37" y="15"/>
                  </a:lnTo>
                  <a:lnTo>
                    <a:pt x="36" y="8"/>
                  </a:lnTo>
                  <a:lnTo>
                    <a:pt x="30" y="5"/>
                  </a:lnTo>
                  <a:lnTo>
                    <a:pt x="22" y="7"/>
                  </a:lnTo>
                  <a:lnTo>
                    <a:pt x="19" y="0"/>
                  </a:lnTo>
                  <a:lnTo>
                    <a:pt x="13" y="3"/>
                  </a:lnTo>
                  <a:lnTo>
                    <a:pt x="7" y="2"/>
                  </a:lnTo>
                  <a:lnTo>
                    <a:pt x="6" y="8"/>
                  </a:lnTo>
                  <a:lnTo>
                    <a:pt x="13" y="13"/>
                  </a:lnTo>
                  <a:lnTo>
                    <a:pt x="6" y="17"/>
                  </a:lnTo>
                  <a:lnTo>
                    <a:pt x="0" y="17"/>
                  </a:lnTo>
                  <a:lnTo>
                    <a:pt x="2" y="24"/>
                  </a:lnTo>
                  <a:lnTo>
                    <a:pt x="8" y="32"/>
                  </a:lnTo>
                  <a:lnTo>
                    <a:pt x="13" y="32"/>
                  </a:lnTo>
                  <a:lnTo>
                    <a:pt x="8" y="34"/>
                  </a:lnTo>
                  <a:lnTo>
                    <a:pt x="13" y="39"/>
                  </a:lnTo>
                  <a:lnTo>
                    <a:pt x="19" y="43"/>
                  </a:lnTo>
                  <a:lnTo>
                    <a:pt x="25" y="41"/>
                  </a:lnTo>
                  <a:lnTo>
                    <a:pt x="30" y="34"/>
                  </a:lnTo>
                  <a:lnTo>
                    <a:pt x="36" y="2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3" name="Freeform 1856"/>
            <p:cNvSpPr>
              <a:spLocks/>
            </p:cNvSpPr>
            <p:nvPr/>
          </p:nvSpPr>
          <p:spPr bwMode="auto">
            <a:xfrm>
              <a:off x="1360" y="3611"/>
              <a:ext cx="5" cy="5"/>
            </a:xfrm>
            <a:custGeom>
              <a:avLst/>
              <a:gdLst>
                <a:gd name="T0" fmla="*/ 0 w 19"/>
                <a:gd name="T1" fmla="*/ 0 h 18"/>
                <a:gd name="T2" fmla="*/ 0 w 19"/>
                <a:gd name="T3" fmla="*/ 0 h 18"/>
                <a:gd name="T4" fmla="*/ 0 w 19"/>
                <a:gd name="T5" fmla="*/ 0 h 18"/>
                <a:gd name="T6" fmla="*/ 0 w 19"/>
                <a:gd name="T7" fmla="*/ 0 h 18"/>
                <a:gd name="T8" fmla="*/ 0 w 19"/>
                <a:gd name="T9" fmla="*/ 0 h 18"/>
                <a:gd name="T10" fmla="*/ 0 w 19"/>
                <a:gd name="T11" fmla="*/ 0 h 18"/>
                <a:gd name="T12" fmla="*/ 0 w 19"/>
                <a:gd name="T13" fmla="*/ 0 h 18"/>
                <a:gd name="T14" fmla="*/ 0 w 19"/>
                <a:gd name="T15" fmla="*/ 0 h 18"/>
                <a:gd name="T16" fmla="*/ 0 w 19"/>
                <a:gd name="T17" fmla="*/ 0 h 18"/>
                <a:gd name="T18" fmla="*/ 0 w 19"/>
                <a:gd name="T19" fmla="*/ 0 h 18"/>
                <a:gd name="T20" fmla="*/ 0 w 19"/>
                <a:gd name="T21" fmla="*/ 0 h 18"/>
                <a:gd name="T22" fmla="*/ 0 w 19"/>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18"/>
                <a:gd name="T38" fmla="*/ 19 w 19"/>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18">
                  <a:moveTo>
                    <a:pt x="19" y="18"/>
                  </a:moveTo>
                  <a:lnTo>
                    <a:pt x="19" y="13"/>
                  </a:lnTo>
                  <a:lnTo>
                    <a:pt x="18" y="6"/>
                  </a:lnTo>
                  <a:lnTo>
                    <a:pt x="12" y="0"/>
                  </a:lnTo>
                  <a:lnTo>
                    <a:pt x="10" y="6"/>
                  </a:lnTo>
                  <a:lnTo>
                    <a:pt x="12" y="13"/>
                  </a:lnTo>
                  <a:lnTo>
                    <a:pt x="6" y="9"/>
                  </a:lnTo>
                  <a:lnTo>
                    <a:pt x="0" y="10"/>
                  </a:lnTo>
                  <a:lnTo>
                    <a:pt x="0" y="17"/>
                  </a:lnTo>
                  <a:lnTo>
                    <a:pt x="7" y="13"/>
                  </a:lnTo>
                  <a:lnTo>
                    <a:pt x="12" y="17"/>
                  </a:lnTo>
                  <a:lnTo>
                    <a:pt x="19" y="1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4" name="Freeform 1857"/>
            <p:cNvSpPr>
              <a:spLocks/>
            </p:cNvSpPr>
            <p:nvPr/>
          </p:nvSpPr>
          <p:spPr bwMode="auto">
            <a:xfrm>
              <a:off x="1360" y="3617"/>
              <a:ext cx="8" cy="8"/>
            </a:xfrm>
            <a:custGeom>
              <a:avLst/>
              <a:gdLst>
                <a:gd name="T0" fmla="*/ 0 w 29"/>
                <a:gd name="T1" fmla="*/ 0 h 26"/>
                <a:gd name="T2" fmla="*/ 0 w 29"/>
                <a:gd name="T3" fmla="*/ 0 h 26"/>
                <a:gd name="T4" fmla="*/ 0 w 29"/>
                <a:gd name="T5" fmla="*/ 0 h 26"/>
                <a:gd name="T6" fmla="*/ 0 w 29"/>
                <a:gd name="T7" fmla="*/ 0 h 26"/>
                <a:gd name="T8" fmla="*/ 0 w 29"/>
                <a:gd name="T9" fmla="*/ 0 h 26"/>
                <a:gd name="T10" fmla="*/ 0 w 29"/>
                <a:gd name="T11" fmla="*/ 0 h 26"/>
                <a:gd name="T12" fmla="*/ 0 w 29"/>
                <a:gd name="T13" fmla="*/ 0 h 26"/>
                <a:gd name="T14" fmla="*/ 0 w 29"/>
                <a:gd name="T15" fmla="*/ 0 h 26"/>
                <a:gd name="T16" fmla="*/ 0 w 29"/>
                <a:gd name="T17" fmla="*/ 0 h 26"/>
                <a:gd name="T18" fmla="*/ 0 w 29"/>
                <a:gd name="T19" fmla="*/ 0 h 26"/>
                <a:gd name="T20" fmla="*/ 0 w 29"/>
                <a:gd name="T21" fmla="*/ 0 h 26"/>
                <a:gd name="T22" fmla="*/ 0 w 29"/>
                <a:gd name="T23" fmla="*/ 0 h 26"/>
                <a:gd name="T24" fmla="*/ 0 w 29"/>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26"/>
                <a:gd name="T41" fmla="*/ 29 w 29"/>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26">
                  <a:moveTo>
                    <a:pt x="21" y="26"/>
                  </a:moveTo>
                  <a:lnTo>
                    <a:pt x="22" y="24"/>
                  </a:lnTo>
                  <a:lnTo>
                    <a:pt x="29" y="18"/>
                  </a:lnTo>
                  <a:lnTo>
                    <a:pt x="26" y="11"/>
                  </a:lnTo>
                  <a:lnTo>
                    <a:pt x="25" y="4"/>
                  </a:lnTo>
                  <a:lnTo>
                    <a:pt x="18" y="4"/>
                  </a:lnTo>
                  <a:lnTo>
                    <a:pt x="12" y="1"/>
                  </a:lnTo>
                  <a:lnTo>
                    <a:pt x="6" y="0"/>
                  </a:lnTo>
                  <a:lnTo>
                    <a:pt x="0" y="1"/>
                  </a:lnTo>
                  <a:lnTo>
                    <a:pt x="4" y="7"/>
                  </a:lnTo>
                  <a:lnTo>
                    <a:pt x="9" y="13"/>
                  </a:lnTo>
                  <a:lnTo>
                    <a:pt x="15" y="20"/>
                  </a:lnTo>
                  <a:lnTo>
                    <a:pt x="21" y="2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5" name="Freeform 1858"/>
            <p:cNvSpPr>
              <a:spLocks/>
            </p:cNvSpPr>
            <p:nvPr/>
          </p:nvSpPr>
          <p:spPr bwMode="auto">
            <a:xfrm>
              <a:off x="1360" y="3634"/>
              <a:ext cx="8" cy="5"/>
            </a:xfrm>
            <a:custGeom>
              <a:avLst/>
              <a:gdLst>
                <a:gd name="T0" fmla="*/ 0 w 28"/>
                <a:gd name="T1" fmla="*/ 0 h 19"/>
                <a:gd name="T2" fmla="*/ 0 w 28"/>
                <a:gd name="T3" fmla="*/ 0 h 19"/>
                <a:gd name="T4" fmla="*/ 0 w 28"/>
                <a:gd name="T5" fmla="*/ 0 h 19"/>
                <a:gd name="T6" fmla="*/ 0 w 28"/>
                <a:gd name="T7" fmla="*/ 0 h 19"/>
                <a:gd name="T8" fmla="*/ 0 w 28"/>
                <a:gd name="T9" fmla="*/ 0 h 19"/>
                <a:gd name="T10" fmla="*/ 0 w 28"/>
                <a:gd name="T11" fmla="*/ 0 h 19"/>
                <a:gd name="T12" fmla="*/ 0 w 28"/>
                <a:gd name="T13" fmla="*/ 0 h 19"/>
                <a:gd name="T14" fmla="*/ 0 w 28"/>
                <a:gd name="T15" fmla="*/ 0 h 19"/>
                <a:gd name="T16" fmla="*/ 0 w 28"/>
                <a:gd name="T17" fmla="*/ 0 h 19"/>
                <a:gd name="T18" fmla="*/ 0 w 28"/>
                <a:gd name="T19" fmla="*/ 0 h 19"/>
                <a:gd name="T20" fmla="*/ 0 w 28"/>
                <a:gd name="T21" fmla="*/ 0 h 19"/>
                <a:gd name="T22" fmla="*/ 0 w 28"/>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9"/>
                <a:gd name="T38" fmla="*/ 28 w 28"/>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9">
                  <a:moveTo>
                    <a:pt x="28" y="19"/>
                  </a:moveTo>
                  <a:lnTo>
                    <a:pt x="26" y="13"/>
                  </a:lnTo>
                  <a:lnTo>
                    <a:pt x="21" y="6"/>
                  </a:lnTo>
                  <a:lnTo>
                    <a:pt x="15" y="6"/>
                  </a:lnTo>
                  <a:lnTo>
                    <a:pt x="12" y="0"/>
                  </a:lnTo>
                  <a:lnTo>
                    <a:pt x="6" y="1"/>
                  </a:lnTo>
                  <a:lnTo>
                    <a:pt x="0" y="4"/>
                  </a:lnTo>
                  <a:lnTo>
                    <a:pt x="3" y="10"/>
                  </a:lnTo>
                  <a:lnTo>
                    <a:pt x="9" y="11"/>
                  </a:lnTo>
                  <a:lnTo>
                    <a:pt x="15" y="11"/>
                  </a:lnTo>
                  <a:lnTo>
                    <a:pt x="21" y="11"/>
                  </a:lnTo>
                  <a:lnTo>
                    <a:pt x="28" y="1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6" name="Freeform 1859"/>
            <p:cNvSpPr>
              <a:spLocks/>
            </p:cNvSpPr>
            <p:nvPr/>
          </p:nvSpPr>
          <p:spPr bwMode="auto">
            <a:xfrm>
              <a:off x="1361" y="3615"/>
              <a:ext cx="4" cy="2"/>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2" y="6"/>
                  </a:moveTo>
                  <a:lnTo>
                    <a:pt x="11" y="4"/>
                  </a:lnTo>
                  <a:lnTo>
                    <a:pt x="6" y="0"/>
                  </a:lnTo>
                  <a:lnTo>
                    <a:pt x="0" y="0"/>
                  </a:lnTo>
                  <a:lnTo>
                    <a:pt x="6" y="2"/>
                  </a:lnTo>
                  <a:lnTo>
                    <a:pt x="12"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7" name="Freeform 1860"/>
            <p:cNvSpPr>
              <a:spLocks/>
            </p:cNvSpPr>
            <p:nvPr/>
          </p:nvSpPr>
          <p:spPr bwMode="auto">
            <a:xfrm>
              <a:off x="1361" y="3556"/>
              <a:ext cx="5" cy="7"/>
            </a:xfrm>
            <a:custGeom>
              <a:avLst/>
              <a:gdLst>
                <a:gd name="T0" fmla="*/ 0 w 13"/>
                <a:gd name="T1" fmla="*/ 0 h 24"/>
                <a:gd name="T2" fmla="*/ 0 w 13"/>
                <a:gd name="T3" fmla="*/ 0 h 24"/>
                <a:gd name="T4" fmla="*/ 0 w 13"/>
                <a:gd name="T5" fmla="*/ 0 h 24"/>
                <a:gd name="T6" fmla="*/ 0 w 13"/>
                <a:gd name="T7" fmla="*/ 0 h 24"/>
                <a:gd name="T8" fmla="*/ 0 w 13"/>
                <a:gd name="T9" fmla="*/ 0 h 24"/>
                <a:gd name="T10" fmla="*/ 0 w 13"/>
                <a:gd name="T11" fmla="*/ 0 h 24"/>
                <a:gd name="T12" fmla="*/ 0 w 13"/>
                <a:gd name="T13" fmla="*/ 0 h 24"/>
                <a:gd name="T14" fmla="*/ 0 w 13"/>
                <a:gd name="T15" fmla="*/ 0 h 24"/>
                <a:gd name="T16" fmla="*/ 0 w 13"/>
                <a:gd name="T17" fmla="*/ 0 h 24"/>
                <a:gd name="T18" fmla="*/ 0 w 13"/>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4"/>
                <a:gd name="T32" fmla="*/ 13 w 13"/>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4">
                  <a:moveTo>
                    <a:pt x="12" y="24"/>
                  </a:moveTo>
                  <a:lnTo>
                    <a:pt x="13" y="21"/>
                  </a:lnTo>
                  <a:lnTo>
                    <a:pt x="10" y="14"/>
                  </a:lnTo>
                  <a:lnTo>
                    <a:pt x="9" y="7"/>
                  </a:lnTo>
                  <a:lnTo>
                    <a:pt x="6" y="0"/>
                  </a:lnTo>
                  <a:lnTo>
                    <a:pt x="0" y="4"/>
                  </a:lnTo>
                  <a:lnTo>
                    <a:pt x="0" y="9"/>
                  </a:lnTo>
                  <a:lnTo>
                    <a:pt x="0" y="16"/>
                  </a:lnTo>
                  <a:lnTo>
                    <a:pt x="6" y="20"/>
                  </a:lnTo>
                  <a:lnTo>
                    <a:pt x="12" y="2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8" name="Freeform 1861"/>
            <p:cNvSpPr>
              <a:spLocks/>
            </p:cNvSpPr>
            <p:nvPr/>
          </p:nvSpPr>
          <p:spPr bwMode="auto">
            <a:xfrm>
              <a:off x="1362" y="3565"/>
              <a:ext cx="4" cy="3"/>
            </a:xfrm>
            <a:custGeom>
              <a:avLst/>
              <a:gdLst>
                <a:gd name="T0" fmla="*/ 0 w 12"/>
                <a:gd name="T1" fmla="*/ 0 h 13"/>
                <a:gd name="T2" fmla="*/ 0 w 12"/>
                <a:gd name="T3" fmla="*/ 0 h 13"/>
                <a:gd name="T4" fmla="*/ 0 w 12"/>
                <a:gd name="T5" fmla="*/ 0 h 13"/>
                <a:gd name="T6" fmla="*/ 0 w 12"/>
                <a:gd name="T7" fmla="*/ 0 h 13"/>
                <a:gd name="T8" fmla="*/ 0 w 12"/>
                <a:gd name="T9" fmla="*/ 0 h 13"/>
                <a:gd name="T10" fmla="*/ 0 w 12"/>
                <a:gd name="T11" fmla="*/ 0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4" y="13"/>
                  </a:moveTo>
                  <a:lnTo>
                    <a:pt x="6" y="9"/>
                  </a:lnTo>
                  <a:lnTo>
                    <a:pt x="12" y="4"/>
                  </a:lnTo>
                  <a:lnTo>
                    <a:pt x="6" y="0"/>
                  </a:lnTo>
                  <a:lnTo>
                    <a:pt x="0" y="7"/>
                  </a:lnTo>
                  <a:lnTo>
                    <a:pt x="4" y="1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299" name="Freeform 1862"/>
            <p:cNvSpPr>
              <a:spLocks/>
            </p:cNvSpPr>
            <p:nvPr/>
          </p:nvSpPr>
          <p:spPr bwMode="auto">
            <a:xfrm>
              <a:off x="1362" y="3638"/>
              <a:ext cx="2" cy="1"/>
            </a:xfrm>
            <a:custGeom>
              <a:avLst/>
              <a:gdLst>
                <a:gd name="T0" fmla="*/ 0 w 6"/>
                <a:gd name="T1" fmla="*/ 1 h 2"/>
                <a:gd name="T2" fmla="*/ 0 w 6"/>
                <a:gd name="T3" fmla="*/ 0 h 2"/>
                <a:gd name="T4" fmla="*/ 0 w 6"/>
                <a:gd name="T5" fmla="*/ 0 h 2"/>
                <a:gd name="T6" fmla="*/ 0 w 6"/>
                <a:gd name="T7" fmla="*/ 1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2"/>
                  </a:moveTo>
                  <a:lnTo>
                    <a:pt x="6" y="0"/>
                  </a:lnTo>
                  <a:lnTo>
                    <a:pt x="0" y="0"/>
                  </a:lnTo>
                  <a:lnTo>
                    <a:pt x="6"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0" name="Freeform 1863"/>
            <p:cNvSpPr>
              <a:spLocks/>
            </p:cNvSpPr>
            <p:nvPr/>
          </p:nvSpPr>
          <p:spPr bwMode="auto">
            <a:xfrm>
              <a:off x="1362" y="3561"/>
              <a:ext cx="2" cy="3"/>
            </a:xfrm>
            <a:custGeom>
              <a:avLst/>
              <a:gdLst>
                <a:gd name="T0" fmla="*/ 0 w 6"/>
                <a:gd name="T1" fmla="*/ 0 h 8"/>
                <a:gd name="T2" fmla="*/ 0 w 6"/>
                <a:gd name="T3" fmla="*/ 0 h 8"/>
                <a:gd name="T4" fmla="*/ 0 w 6"/>
                <a:gd name="T5" fmla="*/ 0 h 8"/>
                <a:gd name="T6" fmla="*/ 0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5" y="8"/>
                  </a:moveTo>
                  <a:lnTo>
                    <a:pt x="6" y="6"/>
                  </a:lnTo>
                  <a:lnTo>
                    <a:pt x="0" y="0"/>
                  </a:lnTo>
                  <a:lnTo>
                    <a:pt x="5"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1" name="Freeform 1864"/>
            <p:cNvSpPr>
              <a:spLocks/>
            </p:cNvSpPr>
            <p:nvPr/>
          </p:nvSpPr>
          <p:spPr bwMode="auto">
            <a:xfrm>
              <a:off x="1362" y="3553"/>
              <a:ext cx="2" cy="1"/>
            </a:xfrm>
            <a:custGeom>
              <a:avLst/>
              <a:gdLst>
                <a:gd name="T0" fmla="*/ 0 w 7"/>
                <a:gd name="T1" fmla="*/ 1 h 1"/>
                <a:gd name="T2" fmla="*/ 0 w 7"/>
                <a:gd name="T3" fmla="*/ 1 h 1"/>
                <a:gd name="T4" fmla="*/ 0 w 7"/>
                <a:gd name="T5" fmla="*/ 0 h 1"/>
                <a:gd name="T6" fmla="*/ 0 w 7"/>
                <a:gd name="T7" fmla="*/ 1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0" y="1"/>
                  </a:moveTo>
                  <a:lnTo>
                    <a:pt x="1" y="1"/>
                  </a:lnTo>
                  <a:lnTo>
                    <a:pt x="7" y="0"/>
                  </a:lnTo>
                  <a:lnTo>
                    <a:pt x="0"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2" name="Freeform 1865"/>
            <p:cNvSpPr>
              <a:spLocks/>
            </p:cNvSpPr>
            <p:nvPr/>
          </p:nvSpPr>
          <p:spPr bwMode="auto">
            <a:xfrm>
              <a:off x="1363" y="3548"/>
              <a:ext cx="2" cy="2"/>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5" y="6"/>
                  </a:moveTo>
                  <a:lnTo>
                    <a:pt x="6" y="5"/>
                  </a:lnTo>
                  <a:lnTo>
                    <a:pt x="0" y="0"/>
                  </a:lnTo>
                  <a:lnTo>
                    <a:pt x="5"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3" name="Freeform 1866"/>
            <p:cNvSpPr>
              <a:spLocks/>
            </p:cNvSpPr>
            <p:nvPr/>
          </p:nvSpPr>
          <p:spPr bwMode="auto">
            <a:xfrm>
              <a:off x="1363" y="3593"/>
              <a:ext cx="2" cy="3"/>
            </a:xfrm>
            <a:custGeom>
              <a:avLst/>
              <a:gdLst>
                <a:gd name="T0" fmla="*/ 0 w 6"/>
                <a:gd name="T1" fmla="*/ 0 h 8"/>
                <a:gd name="T2" fmla="*/ 0 w 6"/>
                <a:gd name="T3" fmla="*/ 0 h 8"/>
                <a:gd name="T4" fmla="*/ 0 w 6"/>
                <a:gd name="T5" fmla="*/ 0 h 8"/>
                <a:gd name="T6" fmla="*/ 0 w 6"/>
                <a:gd name="T7" fmla="*/ 0 h 8"/>
                <a:gd name="T8" fmla="*/ 0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2" y="8"/>
                  </a:moveTo>
                  <a:lnTo>
                    <a:pt x="4" y="5"/>
                  </a:lnTo>
                  <a:lnTo>
                    <a:pt x="6" y="0"/>
                  </a:lnTo>
                  <a:lnTo>
                    <a:pt x="0" y="1"/>
                  </a:lnTo>
                  <a:lnTo>
                    <a:pt x="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4" name="Freeform 1867"/>
            <p:cNvSpPr>
              <a:spLocks/>
            </p:cNvSpPr>
            <p:nvPr/>
          </p:nvSpPr>
          <p:spPr bwMode="auto">
            <a:xfrm>
              <a:off x="1363" y="3570"/>
              <a:ext cx="5" cy="4"/>
            </a:xfrm>
            <a:custGeom>
              <a:avLst/>
              <a:gdLst>
                <a:gd name="T0" fmla="*/ 0 w 14"/>
                <a:gd name="T1" fmla="*/ 0 h 14"/>
                <a:gd name="T2" fmla="*/ 0 w 14"/>
                <a:gd name="T3" fmla="*/ 0 h 14"/>
                <a:gd name="T4" fmla="*/ 0 w 14"/>
                <a:gd name="T5" fmla="*/ 0 h 14"/>
                <a:gd name="T6" fmla="*/ 0 w 14"/>
                <a:gd name="T7" fmla="*/ 0 h 14"/>
                <a:gd name="T8" fmla="*/ 0 w 14"/>
                <a:gd name="T9" fmla="*/ 0 h 14"/>
                <a:gd name="T10" fmla="*/ 0 w 14"/>
                <a:gd name="T11" fmla="*/ 0 h 14"/>
                <a:gd name="T12" fmla="*/ 0 w 14"/>
                <a:gd name="T13" fmla="*/ 0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3" y="14"/>
                  </a:moveTo>
                  <a:lnTo>
                    <a:pt x="14" y="9"/>
                  </a:lnTo>
                  <a:lnTo>
                    <a:pt x="13" y="2"/>
                  </a:lnTo>
                  <a:lnTo>
                    <a:pt x="6" y="0"/>
                  </a:lnTo>
                  <a:lnTo>
                    <a:pt x="0" y="3"/>
                  </a:lnTo>
                  <a:lnTo>
                    <a:pt x="6" y="7"/>
                  </a:lnTo>
                  <a:lnTo>
                    <a:pt x="13"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5" name="Freeform 1868"/>
            <p:cNvSpPr>
              <a:spLocks/>
            </p:cNvSpPr>
            <p:nvPr/>
          </p:nvSpPr>
          <p:spPr bwMode="auto">
            <a:xfrm>
              <a:off x="1363" y="3638"/>
              <a:ext cx="5" cy="6"/>
            </a:xfrm>
            <a:custGeom>
              <a:avLst/>
              <a:gdLst>
                <a:gd name="T0" fmla="*/ 0 w 15"/>
                <a:gd name="T1" fmla="*/ 0 h 20"/>
                <a:gd name="T2" fmla="*/ 0 w 15"/>
                <a:gd name="T3" fmla="*/ 0 h 20"/>
                <a:gd name="T4" fmla="*/ 0 w 15"/>
                <a:gd name="T5" fmla="*/ 0 h 20"/>
                <a:gd name="T6" fmla="*/ 0 w 15"/>
                <a:gd name="T7" fmla="*/ 0 h 20"/>
                <a:gd name="T8" fmla="*/ 0 w 15"/>
                <a:gd name="T9" fmla="*/ 0 h 20"/>
                <a:gd name="T10" fmla="*/ 0 w 15"/>
                <a:gd name="T11" fmla="*/ 0 h 20"/>
                <a:gd name="T12" fmla="*/ 0 w 15"/>
                <a:gd name="T13" fmla="*/ 0 h 20"/>
                <a:gd name="T14" fmla="*/ 0 w 15"/>
                <a:gd name="T15" fmla="*/ 0 h 20"/>
                <a:gd name="T16" fmla="*/ 0 w 15"/>
                <a:gd name="T17" fmla="*/ 0 h 20"/>
                <a:gd name="T18" fmla="*/ 0 w 15"/>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0"/>
                <a:gd name="T32" fmla="*/ 15 w 15"/>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0">
                  <a:moveTo>
                    <a:pt x="8" y="20"/>
                  </a:moveTo>
                  <a:lnTo>
                    <a:pt x="10" y="20"/>
                  </a:lnTo>
                  <a:lnTo>
                    <a:pt x="8" y="13"/>
                  </a:lnTo>
                  <a:lnTo>
                    <a:pt x="15" y="11"/>
                  </a:lnTo>
                  <a:lnTo>
                    <a:pt x="14" y="4"/>
                  </a:lnTo>
                  <a:lnTo>
                    <a:pt x="7" y="0"/>
                  </a:lnTo>
                  <a:lnTo>
                    <a:pt x="6" y="6"/>
                  </a:lnTo>
                  <a:lnTo>
                    <a:pt x="0" y="11"/>
                  </a:lnTo>
                  <a:lnTo>
                    <a:pt x="3" y="17"/>
                  </a:lnTo>
                  <a:lnTo>
                    <a:pt x="8" y="2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6" name="Freeform 1869"/>
            <p:cNvSpPr>
              <a:spLocks/>
            </p:cNvSpPr>
            <p:nvPr/>
          </p:nvSpPr>
          <p:spPr bwMode="auto">
            <a:xfrm>
              <a:off x="1364" y="3567"/>
              <a:ext cx="3" cy="3"/>
            </a:xfrm>
            <a:custGeom>
              <a:avLst/>
              <a:gdLst>
                <a:gd name="T0" fmla="*/ 0 w 8"/>
                <a:gd name="T1" fmla="*/ 0 h 8"/>
                <a:gd name="T2" fmla="*/ 0 w 8"/>
                <a:gd name="T3" fmla="*/ 0 h 8"/>
                <a:gd name="T4" fmla="*/ 0 w 8"/>
                <a:gd name="T5" fmla="*/ 0 h 8"/>
                <a:gd name="T6" fmla="*/ 0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8"/>
                  </a:moveTo>
                  <a:lnTo>
                    <a:pt x="6" y="3"/>
                  </a:lnTo>
                  <a:lnTo>
                    <a:pt x="0" y="0"/>
                  </a:lnTo>
                  <a:lnTo>
                    <a:pt x="3" y="6"/>
                  </a:lnTo>
                  <a:lnTo>
                    <a:pt x="8"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7" name="Freeform 1870"/>
            <p:cNvSpPr>
              <a:spLocks/>
            </p:cNvSpPr>
            <p:nvPr/>
          </p:nvSpPr>
          <p:spPr bwMode="auto">
            <a:xfrm>
              <a:off x="1365" y="3633"/>
              <a:ext cx="5" cy="5"/>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w 18"/>
                <a:gd name="T13" fmla="*/ 0 h 14"/>
                <a:gd name="T14" fmla="*/ 0 60000 65536"/>
                <a:gd name="T15" fmla="*/ 0 60000 65536"/>
                <a:gd name="T16" fmla="*/ 0 60000 65536"/>
                <a:gd name="T17" fmla="*/ 0 60000 65536"/>
                <a:gd name="T18" fmla="*/ 0 60000 65536"/>
                <a:gd name="T19" fmla="*/ 0 60000 65536"/>
                <a:gd name="T20" fmla="*/ 0 60000 65536"/>
                <a:gd name="T21" fmla="*/ 0 w 18"/>
                <a:gd name="T22" fmla="*/ 0 h 14"/>
                <a:gd name="T23" fmla="*/ 18 w 1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4">
                  <a:moveTo>
                    <a:pt x="12" y="14"/>
                  </a:moveTo>
                  <a:lnTo>
                    <a:pt x="18" y="11"/>
                  </a:lnTo>
                  <a:lnTo>
                    <a:pt x="13" y="4"/>
                  </a:lnTo>
                  <a:lnTo>
                    <a:pt x="8" y="0"/>
                  </a:lnTo>
                  <a:lnTo>
                    <a:pt x="0" y="0"/>
                  </a:lnTo>
                  <a:lnTo>
                    <a:pt x="5" y="7"/>
                  </a:lnTo>
                  <a:lnTo>
                    <a:pt x="12"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8" name="Freeform 1871"/>
            <p:cNvSpPr>
              <a:spLocks/>
            </p:cNvSpPr>
            <p:nvPr/>
          </p:nvSpPr>
          <p:spPr bwMode="auto">
            <a:xfrm>
              <a:off x="1366" y="3614"/>
              <a:ext cx="2" cy="1"/>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4" y="7"/>
                  </a:moveTo>
                  <a:lnTo>
                    <a:pt x="6" y="7"/>
                  </a:lnTo>
                  <a:lnTo>
                    <a:pt x="0" y="0"/>
                  </a:lnTo>
                  <a:lnTo>
                    <a:pt x="4"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09" name="Freeform 1872"/>
            <p:cNvSpPr>
              <a:spLocks/>
            </p:cNvSpPr>
            <p:nvPr/>
          </p:nvSpPr>
          <p:spPr bwMode="auto">
            <a:xfrm>
              <a:off x="1367" y="3630"/>
              <a:ext cx="1" cy="4"/>
            </a:xfrm>
            <a:custGeom>
              <a:avLst/>
              <a:gdLst>
                <a:gd name="T0" fmla="*/ 0 w 8"/>
                <a:gd name="T1" fmla="*/ 0 h 11"/>
                <a:gd name="T2" fmla="*/ 0 w 8"/>
                <a:gd name="T3" fmla="*/ 0 h 11"/>
                <a:gd name="T4" fmla="*/ 0 w 8"/>
                <a:gd name="T5" fmla="*/ 0 h 11"/>
                <a:gd name="T6" fmla="*/ 0 w 8"/>
                <a:gd name="T7" fmla="*/ 0 h 11"/>
                <a:gd name="T8" fmla="*/ 0 w 8"/>
                <a:gd name="T9" fmla="*/ 0 h 11"/>
                <a:gd name="T10" fmla="*/ 0 60000 65536"/>
                <a:gd name="T11" fmla="*/ 0 60000 65536"/>
                <a:gd name="T12" fmla="*/ 0 60000 65536"/>
                <a:gd name="T13" fmla="*/ 0 60000 65536"/>
                <a:gd name="T14" fmla="*/ 0 60000 65536"/>
                <a:gd name="T15" fmla="*/ 0 w 8"/>
                <a:gd name="T16" fmla="*/ 0 h 11"/>
                <a:gd name="T17" fmla="*/ 8 w 8"/>
                <a:gd name="T18" fmla="*/ 11 h 11"/>
              </a:gdLst>
              <a:ahLst/>
              <a:cxnLst>
                <a:cxn ang="T10">
                  <a:pos x="T0" y="T1"/>
                </a:cxn>
                <a:cxn ang="T11">
                  <a:pos x="T2" y="T3"/>
                </a:cxn>
                <a:cxn ang="T12">
                  <a:pos x="T4" y="T5"/>
                </a:cxn>
                <a:cxn ang="T13">
                  <a:pos x="T6" y="T7"/>
                </a:cxn>
                <a:cxn ang="T14">
                  <a:pos x="T8" y="T9"/>
                </a:cxn>
              </a:cxnLst>
              <a:rect l="T15" t="T16" r="T17" b="T18"/>
              <a:pathLst>
                <a:path w="8" h="11">
                  <a:moveTo>
                    <a:pt x="7" y="11"/>
                  </a:moveTo>
                  <a:lnTo>
                    <a:pt x="8" y="7"/>
                  </a:lnTo>
                  <a:lnTo>
                    <a:pt x="1" y="0"/>
                  </a:lnTo>
                  <a:lnTo>
                    <a:pt x="0" y="7"/>
                  </a:lnTo>
                  <a:lnTo>
                    <a:pt x="7"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0" name="Freeform 1873"/>
            <p:cNvSpPr>
              <a:spLocks/>
            </p:cNvSpPr>
            <p:nvPr/>
          </p:nvSpPr>
          <p:spPr bwMode="auto">
            <a:xfrm>
              <a:off x="1367" y="3618"/>
              <a:ext cx="10" cy="12"/>
            </a:xfrm>
            <a:custGeom>
              <a:avLst/>
              <a:gdLst>
                <a:gd name="T0" fmla="*/ 0 w 34"/>
                <a:gd name="T1" fmla="*/ 0 h 42"/>
                <a:gd name="T2" fmla="*/ 0 w 34"/>
                <a:gd name="T3" fmla="*/ 0 h 42"/>
                <a:gd name="T4" fmla="*/ 0 w 34"/>
                <a:gd name="T5" fmla="*/ 0 h 42"/>
                <a:gd name="T6" fmla="*/ 0 w 34"/>
                <a:gd name="T7" fmla="*/ 0 h 42"/>
                <a:gd name="T8" fmla="*/ 0 w 34"/>
                <a:gd name="T9" fmla="*/ 0 h 42"/>
                <a:gd name="T10" fmla="*/ 0 w 34"/>
                <a:gd name="T11" fmla="*/ 0 h 42"/>
                <a:gd name="T12" fmla="*/ 0 w 34"/>
                <a:gd name="T13" fmla="*/ 0 h 42"/>
                <a:gd name="T14" fmla="*/ 0 w 34"/>
                <a:gd name="T15" fmla="*/ 0 h 42"/>
                <a:gd name="T16" fmla="*/ 0 w 34"/>
                <a:gd name="T17" fmla="*/ 0 h 42"/>
                <a:gd name="T18" fmla="*/ 0 w 34"/>
                <a:gd name="T19" fmla="*/ 0 h 42"/>
                <a:gd name="T20" fmla="*/ 0 w 34"/>
                <a:gd name="T21" fmla="*/ 0 h 42"/>
                <a:gd name="T22" fmla="*/ 0 w 34"/>
                <a:gd name="T23" fmla="*/ 0 h 42"/>
                <a:gd name="T24" fmla="*/ 0 w 34"/>
                <a:gd name="T25" fmla="*/ 0 h 42"/>
                <a:gd name="T26" fmla="*/ 0 w 34"/>
                <a:gd name="T27" fmla="*/ 0 h 42"/>
                <a:gd name="T28" fmla="*/ 0 w 34"/>
                <a:gd name="T29" fmla="*/ 0 h 42"/>
                <a:gd name="T30" fmla="*/ 0 w 34"/>
                <a:gd name="T31" fmla="*/ 0 h 42"/>
                <a:gd name="T32" fmla="*/ 0 w 34"/>
                <a:gd name="T33" fmla="*/ 0 h 42"/>
                <a:gd name="T34" fmla="*/ 0 w 34"/>
                <a:gd name="T35" fmla="*/ 0 h 42"/>
                <a:gd name="T36" fmla="*/ 0 w 34"/>
                <a:gd name="T37" fmla="*/ 0 h 42"/>
                <a:gd name="T38" fmla="*/ 0 w 34"/>
                <a:gd name="T39" fmla="*/ 0 h 42"/>
                <a:gd name="T40" fmla="*/ 0 w 34"/>
                <a:gd name="T41" fmla="*/ 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42"/>
                <a:gd name="T65" fmla="*/ 34 w 34"/>
                <a:gd name="T66" fmla="*/ 42 h 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42">
                  <a:moveTo>
                    <a:pt x="28" y="42"/>
                  </a:moveTo>
                  <a:lnTo>
                    <a:pt x="34" y="41"/>
                  </a:lnTo>
                  <a:lnTo>
                    <a:pt x="33" y="34"/>
                  </a:lnTo>
                  <a:lnTo>
                    <a:pt x="26" y="33"/>
                  </a:lnTo>
                  <a:lnTo>
                    <a:pt x="23" y="26"/>
                  </a:lnTo>
                  <a:lnTo>
                    <a:pt x="22" y="19"/>
                  </a:lnTo>
                  <a:lnTo>
                    <a:pt x="16" y="14"/>
                  </a:lnTo>
                  <a:lnTo>
                    <a:pt x="10" y="7"/>
                  </a:lnTo>
                  <a:lnTo>
                    <a:pt x="5" y="0"/>
                  </a:lnTo>
                  <a:lnTo>
                    <a:pt x="7" y="7"/>
                  </a:lnTo>
                  <a:lnTo>
                    <a:pt x="7" y="15"/>
                  </a:lnTo>
                  <a:lnTo>
                    <a:pt x="12" y="21"/>
                  </a:lnTo>
                  <a:lnTo>
                    <a:pt x="15" y="27"/>
                  </a:lnTo>
                  <a:lnTo>
                    <a:pt x="9" y="21"/>
                  </a:lnTo>
                  <a:lnTo>
                    <a:pt x="3" y="22"/>
                  </a:lnTo>
                  <a:lnTo>
                    <a:pt x="0" y="28"/>
                  </a:lnTo>
                  <a:lnTo>
                    <a:pt x="5" y="35"/>
                  </a:lnTo>
                  <a:lnTo>
                    <a:pt x="11" y="38"/>
                  </a:lnTo>
                  <a:lnTo>
                    <a:pt x="17" y="39"/>
                  </a:lnTo>
                  <a:lnTo>
                    <a:pt x="23" y="40"/>
                  </a:lnTo>
                  <a:lnTo>
                    <a:pt x="28" y="4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1" name="Freeform 1874"/>
            <p:cNvSpPr>
              <a:spLocks/>
            </p:cNvSpPr>
            <p:nvPr/>
          </p:nvSpPr>
          <p:spPr bwMode="auto">
            <a:xfrm>
              <a:off x="1368" y="3648"/>
              <a:ext cx="1" cy="2"/>
            </a:xfrm>
            <a:custGeom>
              <a:avLst/>
              <a:gdLst>
                <a:gd name="T0" fmla="*/ 0 w 5"/>
                <a:gd name="T1" fmla="*/ 1 h 4"/>
                <a:gd name="T2" fmla="*/ 0 w 5"/>
                <a:gd name="T3" fmla="*/ 1 h 4"/>
                <a:gd name="T4" fmla="*/ 0 w 5"/>
                <a:gd name="T5" fmla="*/ 0 h 4"/>
                <a:gd name="T6" fmla="*/ 0 w 5"/>
                <a:gd name="T7" fmla="*/ 1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3"/>
                  </a:lnTo>
                  <a:lnTo>
                    <a:pt x="0" y="0"/>
                  </a:lnTo>
                  <a:lnTo>
                    <a:pt x="5"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2" name="Freeform 1875"/>
            <p:cNvSpPr>
              <a:spLocks/>
            </p:cNvSpPr>
            <p:nvPr/>
          </p:nvSpPr>
          <p:spPr bwMode="auto">
            <a:xfrm>
              <a:off x="1368" y="3630"/>
              <a:ext cx="21" cy="31"/>
            </a:xfrm>
            <a:custGeom>
              <a:avLst/>
              <a:gdLst>
                <a:gd name="T0" fmla="*/ 0 w 72"/>
                <a:gd name="T1" fmla="*/ 0 h 104"/>
                <a:gd name="T2" fmla="*/ 0 w 72"/>
                <a:gd name="T3" fmla="*/ 0 h 104"/>
                <a:gd name="T4" fmla="*/ 0 w 72"/>
                <a:gd name="T5" fmla="*/ 0 h 104"/>
                <a:gd name="T6" fmla="*/ 0 w 72"/>
                <a:gd name="T7" fmla="*/ 0 h 104"/>
                <a:gd name="T8" fmla="*/ 0 w 72"/>
                <a:gd name="T9" fmla="*/ 0 h 104"/>
                <a:gd name="T10" fmla="*/ 0 w 72"/>
                <a:gd name="T11" fmla="*/ 0 h 104"/>
                <a:gd name="T12" fmla="*/ 0 w 72"/>
                <a:gd name="T13" fmla="*/ 0 h 104"/>
                <a:gd name="T14" fmla="*/ 0 w 72"/>
                <a:gd name="T15" fmla="*/ 0 h 104"/>
                <a:gd name="T16" fmla="*/ 0 w 72"/>
                <a:gd name="T17" fmla="*/ 0 h 104"/>
                <a:gd name="T18" fmla="*/ 0 w 72"/>
                <a:gd name="T19" fmla="*/ 0 h 104"/>
                <a:gd name="T20" fmla="*/ 0 w 72"/>
                <a:gd name="T21" fmla="*/ 0 h 104"/>
                <a:gd name="T22" fmla="*/ 0 w 72"/>
                <a:gd name="T23" fmla="*/ 0 h 104"/>
                <a:gd name="T24" fmla="*/ 0 w 72"/>
                <a:gd name="T25" fmla="*/ 0 h 104"/>
                <a:gd name="T26" fmla="*/ 0 w 72"/>
                <a:gd name="T27" fmla="*/ 0 h 104"/>
                <a:gd name="T28" fmla="*/ 0 w 72"/>
                <a:gd name="T29" fmla="*/ 0 h 104"/>
                <a:gd name="T30" fmla="*/ 0 w 72"/>
                <a:gd name="T31" fmla="*/ 0 h 104"/>
                <a:gd name="T32" fmla="*/ 0 w 72"/>
                <a:gd name="T33" fmla="*/ 0 h 104"/>
                <a:gd name="T34" fmla="*/ 0 w 72"/>
                <a:gd name="T35" fmla="*/ 0 h 104"/>
                <a:gd name="T36" fmla="*/ 0 w 72"/>
                <a:gd name="T37" fmla="*/ 0 h 104"/>
                <a:gd name="T38" fmla="*/ 0 w 72"/>
                <a:gd name="T39" fmla="*/ 0 h 104"/>
                <a:gd name="T40" fmla="*/ 0 w 72"/>
                <a:gd name="T41" fmla="*/ 0 h 104"/>
                <a:gd name="T42" fmla="*/ 0 w 72"/>
                <a:gd name="T43" fmla="*/ 0 h 104"/>
                <a:gd name="T44" fmla="*/ 0 w 72"/>
                <a:gd name="T45" fmla="*/ 0 h 104"/>
                <a:gd name="T46" fmla="*/ 0 w 72"/>
                <a:gd name="T47" fmla="*/ 0 h 104"/>
                <a:gd name="T48" fmla="*/ 0 w 72"/>
                <a:gd name="T49" fmla="*/ 0 h 104"/>
                <a:gd name="T50" fmla="*/ 0 w 72"/>
                <a:gd name="T51" fmla="*/ 0 h 104"/>
                <a:gd name="T52" fmla="*/ 0 w 72"/>
                <a:gd name="T53" fmla="*/ 0 h 104"/>
                <a:gd name="T54" fmla="*/ 0 w 72"/>
                <a:gd name="T55" fmla="*/ 0 h 104"/>
                <a:gd name="T56" fmla="*/ 0 w 72"/>
                <a:gd name="T57" fmla="*/ 0 h 104"/>
                <a:gd name="T58" fmla="*/ 0 w 72"/>
                <a:gd name="T59" fmla="*/ 0 h 104"/>
                <a:gd name="T60" fmla="*/ 0 w 72"/>
                <a:gd name="T61" fmla="*/ 0 h 104"/>
                <a:gd name="T62" fmla="*/ 0 w 72"/>
                <a:gd name="T63" fmla="*/ 0 h 104"/>
                <a:gd name="T64" fmla="*/ 0 w 72"/>
                <a:gd name="T65" fmla="*/ 0 h 104"/>
                <a:gd name="T66" fmla="*/ 0 w 72"/>
                <a:gd name="T67" fmla="*/ 0 h 104"/>
                <a:gd name="T68" fmla="*/ 0 w 72"/>
                <a:gd name="T69" fmla="*/ 0 h 104"/>
                <a:gd name="T70" fmla="*/ 0 w 72"/>
                <a:gd name="T71" fmla="*/ 0 h 104"/>
                <a:gd name="T72" fmla="*/ 0 w 72"/>
                <a:gd name="T73" fmla="*/ 0 h 104"/>
                <a:gd name="T74" fmla="*/ 0 w 72"/>
                <a:gd name="T75" fmla="*/ 0 h 104"/>
                <a:gd name="T76" fmla="*/ 0 w 72"/>
                <a:gd name="T77" fmla="*/ 0 h 104"/>
                <a:gd name="T78" fmla="*/ 0 w 72"/>
                <a:gd name="T79" fmla="*/ 0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2"/>
                <a:gd name="T121" fmla="*/ 0 h 104"/>
                <a:gd name="T122" fmla="*/ 72 w 72"/>
                <a:gd name="T123" fmla="*/ 104 h 10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2" h="104">
                  <a:moveTo>
                    <a:pt x="52" y="101"/>
                  </a:moveTo>
                  <a:lnTo>
                    <a:pt x="55" y="101"/>
                  </a:lnTo>
                  <a:lnTo>
                    <a:pt x="57" y="103"/>
                  </a:lnTo>
                  <a:lnTo>
                    <a:pt x="63" y="101"/>
                  </a:lnTo>
                  <a:lnTo>
                    <a:pt x="64" y="104"/>
                  </a:lnTo>
                  <a:lnTo>
                    <a:pt x="70" y="101"/>
                  </a:lnTo>
                  <a:lnTo>
                    <a:pt x="66" y="95"/>
                  </a:lnTo>
                  <a:lnTo>
                    <a:pt x="71" y="98"/>
                  </a:lnTo>
                  <a:lnTo>
                    <a:pt x="72" y="92"/>
                  </a:lnTo>
                  <a:lnTo>
                    <a:pt x="70" y="85"/>
                  </a:lnTo>
                  <a:lnTo>
                    <a:pt x="63" y="81"/>
                  </a:lnTo>
                  <a:lnTo>
                    <a:pt x="70" y="81"/>
                  </a:lnTo>
                  <a:lnTo>
                    <a:pt x="66" y="74"/>
                  </a:lnTo>
                  <a:lnTo>
                    <a:pt x="60" y="73"/>
                  </a:lnTo>
                  <a:lnTo>
                    <a:pt x="59" y="80"/>
                  </a:lnTo>
                  <a:lnTo>
                    <a:pt x="59" y="73"/>
                  </a:lnTo>
                  <a:lnTo>
                    <a:pt x="58" y="66"/>
                  </a:lnTo>
                  <a:lnTo>
                    <a:pt x="57" y="60"/>
                  </a:lnTo>
                  <a:lnTo>
                    <a:pt x="54" y="53"/>
                  </a:lnTo>
                  <a:lnTo>
                    <a:pt x="53" y="47"/>
                  </a:lnTo>
                  <a:lnTo>
                    <a:pt x="50" y="39"/>
                  </a:lnTo>
                  <a:lnTo>
                    <a:pt x="47" y="33"/>
                  </a:lnTo>
                  <a:lnTo>
                    <a:pt x="41" y="26"/>
                  </a:lnTo>
                  <a:lnTo>
                    <a:pt x="41" y="21"/>
                  </a:lnTo>
                  <a:lnTo>
                    <a:pt x="35" y="17"/>
                  </a:lnTo>
                  <a:lnTo>
                    <a:pt x="34" y="9"/>
                  </a:lnTo>
                  <a:lnTo>
                    <a:pt x="29" y="4"/>
                  </a:lnTo>
                  <a:lnTo>
                    <a:pt x="29" y="9"/>
                  </a:lnTo>
                  <a:lnTo>
                    <a:pt x="25" y="4"/>
                  </a:lnTo>
                  <a:lnTo>
                    <a:pt x="19" y="0"/>
                  </a:lnTo>
                  <a:lnTo>
                    <a:pt x="13" y="1"/>
                  </a:lnTo>
                  <a:lnTo>
                    <a:pt x="9" y="8"/>
                  </a:lnTo>
                  <a:lnTo>
                    <a:pt x="10" y="14"/>
                  </a:lnTo>
                  <a:lnTo>
                    <a:pt x="16" y="13"/>
                  </a:lnTo>
                  <a:lnTo>
                    <a:pt x="10" y="17"/>
                  </a:lnTo>
                  <a:lnTo>
                    <a:pt x="15" y="23"/>
                  </a:lnTo>
                  <a:lnTo>
                    <a:pt x="21" y="20"/>
                  </a:lnTo>
                  <a:lnTo>
                    <a:pt x="19" y="26"/>
                  </a:lnTo>
                  <a:lnTo>
                    <a:pt x="24" y="31"/>
                  </a:lnTo>
                  <a:lnTo>
                    <a:pt x="28" y="38"/>
                  </a:lnTo>
                  <a:lnTo>
                    <a:pt x="28" y="44"/>
                  </a:lnTo>
                  <a:lnTo>
                    <a:pt x="29" y="52"/>
                  </a:lnTo>
                  <a:lnTo>
                    <a:pt x="23" y="46"/>
                  </a:lnTo>
                  <a:lnTo>
                    <a:pt x="17" y="42"/>
                  </a:lnTo>
                  <a:lnTo>
                    <a:pt x="19" y="49"/>
                  </a:lnTo>
                  <a:lnTo>
                    <a:pt x="13" y="47"/>
                  </a:lnTo>
                  <a:lnTo>
                    <a:pt x="17" y="54"/>
                  </a:lnTo>
                  <a:lnTo>
                    <a:pt x="11" y="48"/>
                  </a:lnTo>
                  <a:lnTo>
                    <a:pt x="5" y="48"/>
                  </a:lnTo>
                  <a:lnTo>
                    <a:pt x="12" y="55"/>
                  </a:lnTo>
                  <a:lnTo>
                    <a:pt x="17" y="61"/>
                  </a:lnTo>
                  <a:lnTo>
                    <a:pt x="11" y="56"/>
                  </a:lnTo>
                  <a:lnTo>
                    <a:pt x="5" y="49"/>
                  </a:lnTo>
                  <a:lnTo>
                    <a:pt x="0" y="46"/>
                  </a:lnTo>
                  <a:lnTo>
                    <a:pt x="0" y="53"/>
                  </a:lnTo>
                  <a:lnTo>
                    <a:pt x="4" y="60"/>
                  </a:lnTo>
                  <a:lnTo>
                    <a:pt x="11" y="61"/>
                  </a:lnTo>
                  <a:lnTo>
                    <a:pt x="14" y="66"/>
                  </a:lnTo>
                  <a:lnTo>
                    <a:pt x="18" y="73"/>
                  </a:lnTo>
                  <a:lnTo>
                    <a:pt x="24" y="78"/>
                  </a:lnTo>
                  <a:lnTo>
                    <a:pt x="29" y="86"/>
                  </a:lnTo>
                  <a:lnTo>
                    <a:pt x="35" y="90"/>
                  </a:lnTo>
                  <a:lnTo>
                    <a:pt x="41" y="92"/>
                  </a:lnTo>
                  <a:lnTo>
                    <a:pt x="40" y="85"/>
                  </a:lnTo>
                  <a:lnTo>
                    <a:pt x="37" y="78"/>
                  </a:lnTo>
                  <a:lnTo>
                    <a:pt x="32" y="72"/>
                  </a:lnTo>
                  <a:lnTo>
                    <a:pt x="32" y="64"/>
                  </a:lnTo>
                  <a:lnTo>
                    <a:pt x="38" y="62"/>
                  </a:lnTo>
                  <a:lnTo>
                    <a:pt x="40" y="55"/>
                  </a:lnTo>
                  <a:lnTo>
                    <a:pt x="46" y="57"/>
                  </a:lnTo>
                  <a:lnTo>
                    <a:pt x="44" y="64"/>
                  </a:lnTo>
                  <a:lnTo>
                    <a:pt x="39" y="63"/>
                  </a:lnTo>
                  <a:lnTo>
                    <a:pt x="40" y="70"/>
                  </a:lnTo>
                  <a:lnTo>
                    <a:pt x="46" y="73"/>
                  </a:lnTo>
                  <a:lnTo>
                    <a:pt x="40" y="78"/>
                  </a:lnTo>
                  <a:lnTo>
                    <a:pt x="44" y="84"/>
                  </a:lnTo>
                  <a:lnTo>
                    <a:pt x="50" y="84"/>
                  </a:lnTo>
                  <a:lnTo>
                    <a:pt x="54" y="90"/>
                  </a:lnTo>
                  <a:lnTo>
                    <a:pt x="53" y="96"/>
                  </a:lnTo>
                  <a:lnTo>
                    <a:pt x="59" y="95"/>
                  </a:lnTo>
                  <a:lnTo>
                    <a:pt x="52" y="10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3" name="Freeform 1876"/>
            <p:cNvSpPr>
              <a:spLocks/>
            </p:cNvSpPr>
            <p:nvPr/>
          </p:nvSpPr>
          <p:spPr bwMode="auto">
            <a:xfrm>
              <a:off x="1368" y="3630"/>
              <a:ext cx="2" cy="1"/>
            </a:xfrm>
            <a:custGeom>
              <a:avLst/>
              <a:gdLst>
                <a:gd name="T0" fmla="*/ 0 w 5"/>
                <a:gd name="T1" fmla="*/ 0 h 8"/>
                <a:gd name="T2" fmla="*/ 0 w 5"/>
                <a:gd name="T3" fmla="*/ 0 h 8"/>
                <a:gd name="T4" fmla="*/ 0 w 5"/>
                <a:gd name="T5" fmla="*/ 0 h 8"/>
                <a:gd name="T6" fmla="*/ 0 w 5"/>
                <a:gd name="T7" fmla="*/ 0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2" y="8"/>
                  </a:moveTo>
                  <a:lnTo>
                    <a:pt x="5" y="7"/>
                  </a:lnTo>
                  <a:lnTo>
                    <a:pt x="5" y="0"/>
                  </a:lnTo>
                  <a:lnTo>
                    <a:pt x="0" y="1"/>
                  </a:lnTo>
                  <a:lnTo>
                    <a:pt x="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4" name="Freeform 1877"/>
            <p:cNvSpPr>
              <a:spLocks/>
            </p:cNvSpPr>
            <p:nvPr/>
          </p:nvSpPr>
          <p:spPr bwMode="auto">
            <a:xfrm>
              <a:off x="1368" y="3652"/>
              <a:ext cx="9" cy="6"/>
            </a:xfrm>
            <a:custGeom>
              <a:avLst/>
              <a:gdLst>
                <a:gd name="T0" fmla="*/ 0 w 30"/>
                <a:gd name="T1" fmla="*/ 0 h 22"/>
                <a:gd name="T2" fmla="*/ 0 w 30"/>
                <a:gd name="T3" fmla="*/ 0 h 22"/>
                <a:gd name="T4" fmla="*/ 0 w 30"/>
                <a:gd name="T5" fmla="*/ 0 h 22"/>
                <a:gd name="T6" fmla="*/ 0 w 30"/>
                <a:gd name="T7" fmla="*/ 0 h 22"/>
                <a:gd name="T8" fmla="*/ 0 w 30"/>
                <a:gd name="T9" fmla="*/ 0 h 22"/>
                <a:gd name="T10" fmla="*/ 0 w 30"/>
                <a:gd name="T11" fmla="*/ 0 h 22"/>
                <a:gd name="T12" fmla="*/ 0 w 30"/>
                <a:gd name="T13" fmla="*/ 0 h 22"/>
                <a:gd name="T14" fmla="*/ 0 w 30"/>
                <a:gd name="T15" fmla="*/ 0 h 22"/>
                <a:gd name="T16" fmla="*/ 0 w 30"/>
                <a:gd name="T17" fmla="*/ 0 h 22"/>
                <a:gd name="T18" fmla="*/ 0 w 30"/>
                <a:gd name="T19" fmla="*/ 0 h 22"/>
                <a:gd name="T20" fmla="*/ 0 w 30"/>
                <a:gd name="T21" fmla="*/ 0 h 22"/>
                <a:gd name="T22" fmla="*/ 0 w 30"/>
                <a:gd name="T23" fmla="*/ 0 h 22"/>
                <a:gd name="T24" fmla="*/ 0 w 30"/>
                <a:gd name="T25" fmla="*/ 0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2"/>
                <a:gd name="T41" fmla="*/ 30 w 30"/>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2">
                  <a:moveTo>
                    <a:pt x="30" y="22"/>
                  </a:moveTo>
                  <a:lnTo>
                    <a:pt x="30" y="21"/>
                  </a:lnTo>
                  <a:lnTo>
                    <a:pt x="25" y="14"/>
                  </a:lnTo>
                  <a:lnTo>
                    <a:pt x="18" y="7"/>
                  </a:lnTo>
                  <a:lnTo>
                    <a:pt x="12" y="1"/>
                  </a:lnTo>
                  <a:lnTo>
                    <a:pt x="6" y="1"/>
                  </a:lnTo>
                  <a:lnTo>
                    <a:pt x="0" y="0"/>
                  </a:lnTo>
                  <a:lnTo>
                    <a:pt x="2" y="7"/>
                  </a:lnTo>
                  <a:lnTo>
                    <a:pt x="8" y="14"/>
                  </a:lnTo>
                  <a:lnTo>
                    <a:pt x="15" y="9"/>
                  </a:lnTo>
                  <a:lnTo>
                    <a:pt x="17" y="16"/>
                  </a:lnTo>
                  <a:lnTo>
                    <a:pt x="23" y="16"/>
                  </a:lnTo>
                  <a:lnTo>
                    <a:pt x="30"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5" name="Freeform 1878"/>
            <p:cNvSpPr>
              <a:spLocks/>
            </p:cNvSpPr>
            <p:nvPr/>
          </p:nvSpPr>
          <p:spPr bwMode="auto">
            <a:xfrm>
              <a:off x="1369" y="3610"/>
              <a:ext cx="1" cy="2"/>
            </a:xfrm>
            <a:custGeom>
              <a:avLst/>
              <a:gdLst>
                <a:gd name="T0" fmla="*/ 0 w 3"/>
                <a:gd name="T1" fmla="*/ 0 h 8"/>
                <a:gd name="T2" fmla="*/ 0 w 3"/>
                <a:gd name="T3" fmla="*/ 0 h 8"/>
                <a:gd name="T4" fmla="*/ 0 w 3"/>
                <a:gd name="T5" fmla="*/ 0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8"/>
                  </a:moveTo>
                  <a:lnTo>
                    <a:pt x="3" y="6"/>
                  </a:lnTo>
                  <a:lnTo>
                    <a:pt x="2" y="0"/>
                  </a:lnTo>
                  <a:lnTo>
                    <a:pt x="0"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6" name="Freeform 1879"/>
            <p:cNvSpPr>
              <a:spLocks/>
            </p:cNvSpPr>
            <p:nvPr/>
          </p:nvSpPr>
          <p:spPr bwMode="auto">
            <a:xfrm>
              <a:off x="1370" y="3638"/>
              <a:ext cx="6" cy="6"/>
            </a:xfrm>
            <a:custGeom>
              <a:avLst/>
              <a:gdLst>
                <a:gd name="T0" fmla="*/ 0 w 18"/>
                <a:gd name="T1" fmla="*/ 0 h 17"/>
                <a:gd name="T2" fmla="*/ 0 w 18"/>
                <a:gd name="T3" fmla="*/ 0 h 17"/>
                <a:gd name="T4" fmla="*/ 0 w 18"/>
                <a:gd name="T5" fmla="*/ 0 h 17"/>
                <a:gd name="T6" fmla="*/ 0 w 18"/>
                <a:gd name="T7" fmla="*/ 0 h 17"/>
                <a:gd name="T8" fmla="*/ 0 w 18"/>
                <a:gd name="T9" fmla="*/ 0 h 17"/>
                <a:gd name="T10" fmla="*/ 0 w 18"/>
                <a:gd name="T11" fmla="*/ 0 h 17"/>
                <a:gd name="T12" fmla="*/ 0 w 18"/>
                <a:gd name="T13" fmla="*/ 0 h 17"/>
                <a:gd name="T14" fmla="*/ 0 w 18"/>
                <a:gd name="T15" fmla="*/ 0 h 17"/>
                <a:gd name="T16" fmla="*/ 0 w 18"/>
                <a:gd name="T17" fmla="*/ 0 h 17"/>
                <a:gd name="T18" fmla="*/ 0 w 18"/>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7"/>
                <a:gd name="T32" fmla="*/ 18 w 18"/>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7">
                  <a:moveTo>
                    <a:pt x="17" y="17"/>
                  </a:moveTo>
                  <a:lnTo>
                    <a:pt x="18" y="13"/>
                  </a:lnTo>
                  <a:lnTo>
                    <a:pt x="17" y="5"/>
                  </a:lnTo>
                  <a:lnTo>
                    <a:pt x="12" y="0"/>
                  </a:lnTo>
                  <a:lnTo>
                    <a:pt x="5" y="0"/>
                  </a:lnTo>
                  <a:lnTo>
                    <a:pt x="0" y="1"/>
                  </a:lnTo>
                  <a:lnTo>
                    <a:pt x="0" y="7"/>
                  </a:lnTo>
                  <a:lnTo>
                    <a:pt x="5" y="9"/>
                  </a:lnTo>
                  <a:lnTo>
                    <a:pt x="12" y="11"/>
                  </a:lnTo>
                  <a:lnTo>
                    <a:pt x="17" y="1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7" name="Freeform 1880"/>
            <p:cNvSpPr>
              <a:spLocks/>
            </p:cNvSpPr>
            <p:nvPr/>
          </p:nvSpPr>
          <p:spPr bwMode="auto">
            <a:xfrm>
              <a:off x="1370" y="3643"/>
              <a:ext cx="2" cy="1"/>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0"/>
                  </a:lnTo>
                  <a:lnTo>
                    <a:pt x="0" y="0"/>
                  </a:lnTo>
                  <a:lnTo>
                    <a:pt x="6"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8" name="Freeform 1881"/>
            <p:cNvSpPr>
              <a:spLocks/>
            </p:cNvSpPr>
            <p:nvPr/>
          </p:nvSpPr>
          <p:spPr bwMode="auto">
            <a:xfrm>
              <a:off x="1371" y="3618"/>
              <a:ext cx="4" cy="4"/>
            </a:xfrm>
            <a:custGeom>
              <a:avLst/>
              <a:gdLst>
                <a:gd name="T0" fmla="*/ 0 w 11"/>
                <a:gd name="T1" fmla="*/ 0 h 14"/>
                <a:gd name="T2" fmla="*/ 0 w 11"/>
                <a:gd name="T3" fmla="*/ 0 h 14"/>
                <a:gd name="T4" fmla="*/ 0 w 11"/>
                <a:gd name="T5" fmla="*/ 0 h 14"/>
                <a:gd name="T6" fmla="*/ 0 w 11"/>
                <a:gd name="T7" fmla="*/ 0 h 14"/>
                <a:gd name="T8" fmla="*/ 0 w 11"/>
                <a:gd name="T9" fmla="*/ 0 h 14"/>
                <a:gd name="T10" fmla="*/ 0 w 11"/>
                <a:gd name="T11" fmla="*/ 0 h 14"/>
                <a:gd name="T12" fmla="*/ 0 w 11"/>
                <a:gd name="T13" fmla="*/ 0 h 14"/>
                <a:gd name="T14" fmla="*/ 0 60000 65536"/>
                <a:gd name="T15" fmla="*/ 0 60000 65536"/>
                <a:gd name="T16" fmla="*/ 0 60000 65536"/>
                <a:gd name="T17" fmla="*/ 0 60000 65536"/>
                <a:gd name="T18" fmla="*/ 0 60000 65536"/>
                <a:gd name="T19" fmla="*/ 0 60000 65536"/>
                <a:gd name="T20" fmla="*/ 0 60000 65536"/>
                <a:gd name="T21" fmla="*/ 0 w 11"/>
                <a:gd name="T22" fmla="*/ 0 h 14"/>
                <a:gd name="T23" fmla="*/ 11 w 11"/>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4">
                  <a:moveTo>
                    <a:pt x="8" y="14"/>
                  </a:moveTo>
                  <a:lnTo>
                    <a:pt x="11" y="11"/>
                  </a:lnTo>
                  <a:lnTo>
                    <a:pt x="11" y="5"/>
                  </a:lnTo>
                  <a:lnTo>
                    <a:pt x="5" y="0"/>
                  </a:lnTo>
                  <a:lnTo>
                    <a:pt x="0" y="0"/>
                  </a:lnTo>
                  <a:lnTo>
                    <a:pt x="4" y="7"/>
                  </a:lnTo>
                  <a:lnTo>
                    <a:pt x="8"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19" name="Freeform 1882"/>
            <p:cNvSpPr>
              <a:spLocks/>
            </p:cNvSpPr>
            <p:nvPr/>
          </p:nvSpPr>
          <p:spPr bwMode="auto">
            <a:xfrm>
              <a:off x="1371" y="3611"/>
              <a:ext cx="9" cy="3"/>
            </a:xfrm>
            <a:custGeom>
              <a:avLst/>
              <a:gdLst>
                <a:gd name="T0" fmla="*/ 0 w 30"/>
                <a:gd name="T1" fmla="*/ 0 h 13"/>
                <a:gd name="T2" fmla="*/ 0 w 30"/>
                <a:gd name="T3" fmla="*/ 0 h 13"/>
                <a:gd name="T4" fmla="*/ 0 w 30"/>
                <a:gd name="T5" fmla="*/ 0 h 13"/>
                <a:gd name="T6" fmla="*/ 0 w 30"/>
                <a:gd name="T7" fmla="*/ 0 h 13"/>
                <a:gd name="T8" fmla="*/ 0 w 30"/>
                <a:gd name="T9" fmla="*/ 0 h 13"/>
                <a:gd name="T10" fmla="*/ 0 w 30"/>
                <a:gd name="T11" fmla="*/ 0 h 13"/>
                <a:gd name="T12" fmla="*/ 0 w 30"/>
                <a:gd name="T13" fmla="*/ 0 h 13"/>
                <a:gd name="T14" fmla="*/ 0 w 30"/>
                <a:gd name="T15" fmla="*/ 0 h 13"/>
                <a:gd name="T16" fmla="*/ 0 w 30"/>
                <a:gd name="T17" fmla="*/ 0 h 13"/>
                <a:gd name="T18" fmla="*/ 0 w 30"/>
                <a:gd name="T19" fmla="*/ 0 h 13"/>
                <a:gd name="T20" fmla="*/ 0 w 30"/>
                <a:gd name="T21" fmla="*/ 0 h 13"/>
                <a:gd name="T22" fmla="*/ 0 w 30"/>
                <a:gd name="T23" fmla="*/ 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3"/>
                <a:gd name="T38" fmla="*/ 30 w 30"/>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3">
                  <a:moveTo>
                    <a:pt x="9" y="13"/>
                  </a:moveTo>
                  <a:lnTo>
                    <a:pt x="11" y="11"/>
                  </a:lnTo>
                  <a:lnTo>
                    <a:pt x="18" y="10"/>
                  </a:lnTo>
                  <a:lnTo>
                    <a:pt x="24" y="10"/>
                  </a:lnTo>
                  <a:lnTo>
                    <a:pt x="30" y="5"/>
                  </a:lnTo>
                  <a:lnTo>
                    <a:pt x="24" y="2"/>
                  </a:lnTo>
                  <a:lnTo>
                    <a:pt x="18" y="1"/>
                  </a:lnTo>
                  <a:lnTo>
                    <a:pt x="11" y="0"/>
                  </a:lnTo>
                  <a:lnTo>
                    <a:pt x="5" y="2"/>
                  </a:lnTo>
                  <a:lnTo>
                    <a:pt x="0" y="2"/>
                  </a:lnTo>
                  <a:lnTo>
                    <a:pt x="3" y="9"/>
                  </a:lnTo>
                  <a:lnTo>
                    <a:pt x="9" y="1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0" name="Freeform 1883"/>
            <p:cNvSpPr>
              <a:spLocks/>
            </p:cNvSpPr>
            <p:nvPr/>
          </p:nvSpPr>
          <p:spPr bwMode="auto">
            <a:xfrm>
              <a:off x="1376" y="3622"/>
              <a:ext cx="3" cy="3"/>
            </a:xfrm>
            <a:custGeom>
              <a:avLst/>
              <a:gdLst>
                <a:gd name="T0" fmla="*/ 0 w 14"/>
                <a:gd name="T1" fmla="*/ 0 h 12"/>
                <a:gd name="T2" fmla="*/ 0 w 14"/>
                <a:gd name="T3" fmla="*/ 0 h 12"/>
                <a:gd name="T4" fmla="*/ 0 w 14"/>
                <a:gd name="T5" fmla="*/ 0 h 12"/>
                <a:gd name="T6" fmla="*/ 0 w 14"/>
                <a:gd name="T7" fmla="*/ 0 h 12"/>
                <a:gd name="T8" fmla="*/ 0 w 14"/>
                <a:gd name="T9" fmla="*/ 0 h 12"/>
                <a:gd name="T10" fmla="*/ 0 w 14"/>
                <a:gd name="T11" fmla="*/ 0 h 12"/>
                <a:gd name="T12" fmla="*/ 0 w 14"/>
                <a:gd name="T13" fmla="*/ 0 h 12"/>
                <a:gd name="T14" fmla="*/ 0 60000 65536"/>
                <a:gd name="T15" fmla="*/ 0 60000 65536"/>
                <a:gd name="T16" fmla="*/ 0 60000 65536"/>
                <a:gd name="T17" fmla="*/ 0 60000 65536"/>
                <a:gd name="T18" fmla="*/ 0 60000 65536"/>
                <a:gd name="T19" fmla="*/ 0 60000 65536"/>
                <a:gd name="T20" fmla="*/ 0 60000 65536"/>
                <a:gd name="T21" fmla="*/ 0 w 14"/>
                <a:gd name="T22" fmla="*/ 0 h 12"/>
                <a:gd name="T23" fmla="*/ 14 w 14"/>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2">
                  <a:moveTo>
                    <a:pt x="13" y="12"/>
                  </a:moveTo>
                  <a:lnTo>
                    <a:pt x="14" y="9"/>
                  </a:lnTo>
                  <a:lnTo>
                    <a:pt x="8" y="4"/>
                  </a:lnTo>
                  <a:lnTo>
                    <a:pt x="1" y="0"/>
                  </a:lnTo>
                  <a:lnTo>
                    <a:pt x="0" y="6"/>
                  </a:lnTo>
                  <a:lnTo>
                    <a:pt x="7" y="9"/>
                  </a:lnTo>
                  <a:lnTo>
                    <a:pt x="13"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1" name="Freeform 1884"/>
            <p:cNvSpPr>
              <a:spLocks/>
            </p:cNvSpPr>
            <p:nvPr/>
          </p:nvSpPr>
          <p:spPr bwMode="auto">
            <a:xfrm>
              <a:off x="1376" y="3661"/>
              <a:ext cx="10" cy="8"/>
            </a:xfrm>
            <a:custGeom>
              <a:avLst/>
              <a:gdLst>
                <a:gd name="T0" fmla="*/ 0 w 37"/>
                <a:gd name="T1" fmla="*/ 0 h 31"/>
                <a:gd name="T2" fmla="*/ 0 w 37"/>
                <a:gd name="T3" fmla="*/ 0 h 31"/>
                <a:gd name="T4" fmla="*/ 0 w 37"/>
                <a:gd name="T5" fmla="*/ 0 h 31"/>
                <a:gd name="T6" fmla="*/ 0 w 37"/>
                <a:gd name="T7" fmla="*/ 0 h 31"/>
                <a:gd name="T8" fmla="*/ 0 w 37"/>
                <a:gd name="T9" fmla="*/ 0 h 31"/>
                <a:gd name="T10" fmla="*/ 0 w 37"/>
                <a:gd name="T11" fmla="*/ 0 h 31"/>
                <a:gd name="T12" fmla="*/ 0 w 37"/>
                <a:gd name="T13" fmla="*/ 0 h 31"/>
                <a:gd name="T14" fmla="*/ 0 w 37"/>
                <a:gd name="T15" fmla="*/ 0 h 31"/>
                <a:gd name="T16" fmla="*/ 0 w 37"/>
                <a:gd name="T17" fmla="*/ 0 h 31"/>
                <a:gd name="T18" fmla="*/ 0 w 37"/>
                <a:gd name="T19" fmla="*/ 0 h 31"/>
                <a:gd name="T20" fmla="*/ 0 w 37"/>
                <a:gd name="T21" fmla="*/ 0 h 31"/>
                <a:gd name="T22" fmla="*/ 0 w 37"/>
                <a:gd name="T23" fmla="*/ 0 h 31"/>
                <a:gd name="T24" fmla="*/ 0 w 37"/>
                <a:gd name="T25" fmla="*/ 0 h 31"/>
                <a:gd name="T26" fmla="*/ 0 w 37"/>
                <a:gd name="T27" fmla="*/ 0 h 31"/>
                <a:gd name="T28" fmla="*/ 0 w 37"/>
                <a:gd name="T29" fmla="*/ 0 h 31"/>
                <a:gd name="T30" fmla="*/ 0 w 37"/>
                <a:gd name="T31" fmla="*/ 0 h 31"/>
                <a:gd name="T32" fmla="*/ 0 w 37"/>
                <a:gd name="T33" fmla="*/ 0 h 31"/>
                <a:gd name="T34" fmla="*/ 0 w 37"/>
                <a:gd name="T35" fmla="*/ 0 h 31"/>
                <a:gd name="T36" fmla="*/ 0 w 37"/>
                <a:gd name="T37" fmla="*/ 0 h 31"/>
                <a:gd name="T38" fmla="*/ 0 w 37"/>
                <a:gd name="T39" fmla="*/ 0 h 31"/>
                <a:gd name="T40" fmla="*/ 0 w 37"/>
                <a:gd name="T41" fmla="*/ 0 h 31"/>
                <a:gd name="T42" fmla="*/ 0 w 37"/>
                <a:gd name="T43" fmla="*/ 0 h 31"/>
                <a:gd name="T44" fmla="*/ 0 w 37"/>
                <a:gd name="T45" fmla="*/ 0 h 31"/>
                <a:gd name="T46" fmla="*/ 0 w 37"/>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
                <a:gd name="T73" fmla="*/ 0 h 31"/>
                <a:gd name="T74" fmla="*/ 37 w 37"/>
                <a:gd name="T75" fmla="*/ 31 h 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 h="31">
                  <a:moveTo>
                    <a:pt x="27" y="22"/>
                  </a:moveTo>
                  <a:lnTo>
                    <a:pt x="30" y="15"/>
                  </a:lnTo>
                  <a:lnTo>
                    <a:pt x="37" y="9"/>
                  </a:lnTo>
                  <a:lnTo>
                    <a:pt x="30" y="11"/>
                  </a:lnTo>
                  <a:lnTo>
                    <a:pt x="24" y="10"/>
                  </a:lnTo>
                  <a:lnTo>
                    <a:pt x="25" y="3"/>
                  </a:lnTo>
                  <a:lnTo>
                    <a:pt x="19" y="5"/>
                  </a:lnTo>
                  <a:lnTo>
                    <a:pt x="13" y="0"/>
                  </a:lnTo>
                  <a:lnTo>
                    <a:pt x="7" y="2"/>
                  </a:lnTo>
                  <a:lnTo>
                    <a:pt x="0" y="2"/>
                  </a:lnTo>
                  <a:lnTo>
                    <a:pt x="7" y="7"/>
                  </a:lnTo>
                  <a:lnTo>
                    <a:pt x="13" y="10"/>
                  </a:lnTo>
                  <a:lnTo>
                    <a:pt x="19" y="10"/>
                  </a:lnTo>
                  <a:lnTo>
                    <a:pt x="19" y="17"/>
                  </a:lnTo>
                  <a:lnTo>
                    <a:pt x="14" y="17"/>
                  </a:lnTo>
                  <a:lnTo>
                    <a:pt x="11" y="10"/>
                  </a:lnTo>
                  <a:lnTo>
                    <a:pt x="5" y="9"/>
                  </a:lnTo>
                  <a:lnTo>
                    <a:pt x="6" y="16"/>
                  </a:lnTo>
                  <a:lnTo>
                    <a:pt x="7" y="23"/>
                  </a:lnTo>
                  <a:lnTo>
                    <a:pt x="13" y="24"/>
                  </a:lnTo>
                  <a:lnTo>
                    <a:pt x="19" y="24"/>
                  </a:lnTo>
                  <a:lnTo>
                    <a:pt x="17" y="31"/>
                  </a:lnTo>
                  <a:lnTo>
                    <a:pt x="24" y="27"/>
                  </a:lnTo>
                  <a:lnTo>
                    <a:pt x="27"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2" name="Freeform 1885"/>
            <p:cNvSpPr>
              <a:spLocks/>
            </p:cNvSpPr>
            <p:nvPr/>
          </p:nvSpPr>
          <p:spPr bwMode="auto">
            <a:xfrm>
              <a:off x="1379" y="3624"/>
              <a:ext cx="4" cy="2"/>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2" y="6"/>
                  </a:moveTo>
                  <a:lnTo>
                    <a:pt x="11" y="5"/>
                  </a:lnTo>
                  <a:lnTo>
                    <a:pt x="5" y="0"/>
                  </a:lnTo>
                  <a:lnTo>
                    <a:pt x="0" y="0"/>
                  </a:lnTo>
                  <a:lnTo>
                    <a:pt x="5" y="3"/>
                  </a:lnTo>
                  <a:lnTo>
                    <a:pt x="12"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3" name="Freeform 1886"/>
            <p:cNvSpPr>
              <a:spLocks/>
            </p:cNvSpPr>
            <p:nvPr/>
          </p:nvSpPr>
          <p:spPr bwMode="auto">
            <a:xfrm>
              <a:off x="1379" y="3670"/>
              <a:ext cx="6" cy="7"/>
            </a:xfrm>
            <a:custGeom>
              <a:avLst/>
              <a:gdLst>
                <a:gd name="T0" fmla="*/ 0 w 19"/>
                <a:gd name="T1" fmla="*/ 0 h 24"/>
                <a:gd name="T2" fmla="*/ 0 w 19"/>
                <a:gd name="T3" fmla="*/ 0 h 24"/>
                <a:gd name="T4" fmla="*/ 0 w 19"/>
                <a:gd name="T5" fmla="*/ 0 h 24"/>
                <a:gd name="T6" fmla="*/ 0 w 19"/>
                <a:gd name="T7" fmla="*/ 0 h 24"/>
                <a:gd name="T8" fmla="*/ 0 w 19"/>
                <a:gd name="T9" fmla="*/ 0 h 24"/>
                <a:gd name="T10" fmla="*/ 0 w 19"/>
                <a:gd name="T11" fmla="*/ 0 h 24"/>
                <a:gd name="T12" fmla="*/ 0 w 19"/>
                <a:gd name="T13" fmla="*/ 0 h 24"/>
                <a:gd name="T14" fmla="*/ 0 w 19"/>
                <a:gd name="T15" fmla="*/ 0 h 24"/>
                <a:gd name="T16" fmla="*/ 0 w 19"/>
                <a:gd name="T17" fmla="*/ 0 h 24"/>
                <a:gd name="T18" fmla="*/ 0 w 19"/>
                <a:gd name="T19" fmla="*/ 0 h 24"/>
                <a:gd name="T20" fmla="*/ 0 w 19"/>
                <a:gd name="T21" fmla="*/ 0 h 24"/>
                <a:gd name="T22" fmla="*/ 0 w 19"/>
                <a:gd name="T23" fmla="*/ 0 h 24"/>
                <a:gd name="T24" fmla="*/ 0 w 19"/>
                <a:gd name="T25" fmla="*/ 0 h 24"/>
                <a:gd name="T26" fmla="*/ 0 w 19"/>
                <a:gd name="T27" fmla="*/ 0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24"/>
                <a:gd name="T44" fmla="*/ 19 w 19"/>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24">
                  <a:moveTo>
                    <a:pt x="15" y="24"/>
                  </a:moveTo>
                  <a:lnTo>
                    <a:pt x="16" y="21"/>
                  </a:lnTo>
                  <a:lnTo>
                    <a:pt x="12" y="14"/>
                  </a:lnTo>
                  <a:lnTo>
                    <a:pt x="9" y="7"/>
                  </a:lnTo>
                  <a:lnTo>
                    <a:pt x="15" y="9"/>
                  </a:lnTo>
                  <a:lnTo>
                    <a:pt x="19" y="2"/>
                  </a:lnTo>
                  <a:lnTo>
                    <a:pt x="12" y="2"/>
                  </a:lnTo>
                  <a:lnTo>
                    <a:pt x="6" y="0"/>
                  </a:lnTo>
                  <a:lnTo>
                    <a:pt x="0" y="4"/>
                  </a:lnTo>
                  <a:lnTo>
                    <a:pt x="5" y="8"/>
                  </a:lnTo>
                  <a:lnTo>
                    <a:pt x="1" y="15"/>
                  </a:lnTo>
                  <a:lnTo>
                    <a:pt x="7" y="16"/>
                  </a:lnTo>
                  <a:lnTo>
                    <a:pt x="8" y="23"/>
                  </a:lnTo>
                  <a:lnTo>
                    <a:pt x="15" y="2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4" name="Freeform 1887"/>
            <p:cNvSpPr>
              <a:spLocks/>
            </p:cNvSpPr>
            <p:nvPr/>
          </p:nvSpPr>
          <p:spPr bwMode="auto">
            <a:xfrm>
              <a:off x="1383" y="3614"/>
              <a:ext cx="1" cy="1"/>
            </a:xfrm>
            <a:custGeom>
              <a:avLst/>
              <a:gdLst>
                <a:gd name="T0" fmla="*/ 0 w 5"/>
                <a:gd name="T1" fmla="*/ 0 h 6"/>
                <a:gd name="T2" fmla="*/ 0 w 5"/>
                <a:gd name="T3" fmla="*/ 0 h 6"/>
                <a:gd name="T4" fmla="*/ 0 w 5"/>
                <a:gd name="T5" fmla="*/ 0 h 6"/>
                <a:gd name="T6" fmla="*/ 0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5" y="6"/>
                  </a:moveTo>
                  <a:lnTo>
                    <a:pt x="5" y="2"/>
                  </a:lnTo>
                  <a:lnTo>
                    <a:pt x="0" y="0"/>
                  </a:lnTo>
                  <a:lnTo>
                    <a:pt x="5"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5" name="Freeform 1888"/>
            <p:cNvSpPr>
              <a:spLocks/>
            </p:cNvSpPr>
            <p:nvPr/>
          </p:nvSpPr>
          <p:spPr bwMode="auto">
            <a:xfrm>
              <a:off x="1384" y="3669"/>
              <a:ext cx="1" cy="0"/>
            </a:xfrm>
            <a:custGeom>
              <a:avLst/>
              <a:gdLst>
                <a:gd name="T0" fmla="*/ 0 w 7"/>
                <a:gd name="T1" fmla="*/ 0 h 2"/>
                <a:gd name="T2" fmla="*/ 0 w 7"/>
                <a:gd name="T3" fmla="*/ 0 h 2"/>
                <a:gd name="T4" fmla="*/ 0 w 7"/>
                <a:gd name="T5" fmla="*/ 0 h 2"/>
                <a:gd name="T6" fmla="*/ 0 w 7"/>
                <a:gd name="T7" fmla="*/ 0 h 2"/>
                <a:gd name="T8" fmla="*/ 0 60000 65536"/>
                <a:gd name="T9" fmla="*/ 0 60000 65536"/>
                <a:gd name="T10" fmla="*/ 0 60000 65536"/>
                <a:gd name="T11" fmla="*/ 0 60000 65536"/>
                <a:gd name="T12" fmla="*/ 0 w 7"/>
                <a:gd name="T13" fmla="*/ 0 h 2"/>
                <a:gd name="T14" fmla="*/ 7 w 7"/>
                <a:gd name="T15" fmla="*/ 0 h 2"/>
              </a:gdLst>
              <a:ahLst/>
              <a:cxnLst>
                <a:cxn ang="T8">
                  <a:pos x="T0" y="T1"/>
                </a:cxn>
                <a:cxn ang="T9">
                  <a:pos x="T2" y="T3"/>
                </a:cxn>
                <a:cxn ang="T10">
                  <a:pos x="T4" y="T5"/>
                </a:cxn>
                <a:cxn ang="T11">
                  <a:pos x="T6" y="T7"/>
                </a:cxn>
              </a:cxnLst>
              <a:rect l="T12" t="T13" r="T14" b="T15"/>
              <a:pathLst>
                <a:path w="7" h="2">
                  <a:moveTo>
                    <a:pt x="6" y="2"/>
                  </a:moveTo>
                  <a:lnTo>
                    <a:pt x="7" y="0"/>
                  </a:lnTo>
                  <a:lnTo>
                    <a:pt x="0" y="1"/>
                  </a:lnTo>
                  <a:lnTo>
                    <a:pt x="6"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6" name="Freeform 1889"/>
            <p:cNvSpPr>
              <a:spLocks/>
            </p:cNvSpPr>
            <p:nvPr/>
          </p:nvSpPr>
          <p:spPr bwMode="auto">
            <a:xfrm>
              <a:off x="1385" y="3647"/>
              <a:ext cx="4" cy="5"/>
            </a:xfrm>
            <a:custGeom>
              <a:avLst/>
              <a:gdLst>
                <a:gd name="T0" fmla="*/ 0 w 11"/>
                <a:gd name="T1" fmla="*/ 0 h 15"/>
                <a:gd name="T2" fmla="*/ 0 w 11"/>
                <a:gd name="T3" fmla="*/ 0 h 15"/>
                <a:gd name="T4" fmla="*/ 0 w 11"/>
                <a:gd name="T5" fmla="*/ 0 h 15"/>
                <a:gd name="T6" fmla="*/ 0 w 11"/>
                <a:gd name="T7" fmla="*/ 0 h 15"/>
                <a:gd name="T8" fmla="*/ 0 w 11"/>
                <a:gd name="T9" fmla="*/ 0 h 15"/>
                <a:gd name="T10" fmla="*/ 0 w 11"/>
                <a:gd name="T11" fmla="*/ 0 h 15"/>
                <a:gd name="T12" fmla="*/ 0 60000 65536"/>
                <a:gd name="T13" fmla="*/ 0 60000 65536"/>
                <a:gd name="T14" fmla="*/ 0 60000 65536"/>
                <a:gd name="T15" fmla="*/ 0 60000 65536"/>
                <a:gd name="T16" fmla="*/ 0 60000 65536"/>
                <a:gd name="T17" fmla="*/ 0 60000 65536"/>
                <a:gd name="T18" fmla="*/ 0 w 11"/>
                <a:gd name="T19" fmla="*/ 0 h 15"/>
                <a:gd name="T20" fmla="*/ 11 w 11"/>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1" h="15">
                  <a:moveTo>
                    <a:pt x="6" y="15"/>
                  </a:moveTo>
                  <a:lnTo>
                    <a:pt x="11" y="9"/>
                  </a:lnTo>
                  <a:lnTo>
                    <a:pt x="5" y="4"/>
                  </a:lnTo>
                  <a:lnTo>
                    <a:pt x="0" y="0"/>
                  </a:lnTo>
                  <a:lnTo>
                    <a:pt x="3" y="8"/>
                  </a:lnTo>
                  <a:lnTo>
                    <a:pt x="6" y="1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7" name="Freeform 1890"/>
            <p:cNvSpPr>
              <a:spLocks/>
            </p:cNvSpPr>
            <p:nvPr/>
          </p:nvSpPr>
          <p:spPr bwMode="auto">
            <a:xfrm>
              <a:off x="1385" y="3616"/>
              <a:ext cx="2" cy="1"/>
            </a:xfrm>
            <a:custGeom>
              <a:avLst/>
              <a:gdLst>
                <a:gd name="T0" fmla="*/ 0 w 6"/>
                <a:gd name="T1" fmla="*/ 0 h 4"/>
                <a:gd name="T2" fmla="*/ 0 w 6"/>
                <a:gd name="T3" fmla="*/ 0 h 4"/>
                <a:gd name="T4" fmla="*/ 0 w 6"/>
                <a:gd name="T5" fmla="*/ 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6" y="4"/>
                  </a:moveTo>
                  <a:lnTo>
                    <a:pt x="0" y="0"/>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8" name="Freeform 1891"/>
            <p:cNvSpPr>
              <a:spLocks/>
            </p:cNvSpPr>
            <p:nvPr/>
          </p:nvSpPr>
          <p:spPr bwMode="auto">
            <a:xfrm>
              <a:off x="1386" y="3675"/>
              <a:ext cx="3" cy="3"/>
            </a:xfrm>
            <a:custGeom>
              <a:avLst/>
              <a:gdLst>
                <a:gd name="T0" fmla="*/ 0 w 8"/>
                <a:gd name="T1" fmla="*/ 0 h 12"/>
                <a:gd name="T2" fmla="*/ 0 w 8"/>
                <a:gd name="T3" fmla="*/ 0 h 12"/>
                <a:gd name="T4" fmla="*/ 0 w 8"/>
                <a:gd name="T5" fmla="*/ 0 h 12"/>
                <a:gd name="T6" fmla="*/ 0 w 8"/>
                <a:gd name="T7" fmla="*/ 0 h 12"/>
                <a:gd name="T8" fmla="*/ 0 w 8"/>
                <a:gd name="T9" fmla="*/ 0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8" y="12"/>
                  </a:moveTo>
                  <a:lnTo>
                    <a:pt x="8" y="8"/>
                  </a:lnTo>
                  <a:lnTo>
                    <a:pt x="6" y="1"/>
                  </a:lnTo>
                  <a:lnTo>
                    <a:pt x="0" y="0"/>
                  </a:lnTo>
                  <a:lnTo>
                    <a:pt x="2" y="7"/>
                  </a:lnTo>
                  <a:lnTo>
                    <a:pt x="8"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29" name="Freeform 1892"/>
            <p:cNvSpPr>
              <a:spLocks/>
            </p:cNvSpPr>
            <p:nvPr/>
          </p:nvSpPr>
          <p:spPr bwMode="auto">
            <a:xfrm>
              <a:off x="1389" y="3661"/>
              <a:ext cx="2" cy="1"/>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5"/>
                  </a:moveTo>
                  <a:lnTo>
                    <a:pt x="1" y="5"/>
                  </a:lnTo>
                  <a:lnTo>
                    <a:pt x="7" y="0"/>
                  </a:lnTo>
                  <a:lnTo>
                    <a:pt x="0"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0" name="Freeform 1893"/>
            <p:cNvSpPr>
              <a:spLocks/>
            </p:cNvSpPr>
            <p:nvPr/>
          </p:nvSpPr>
          <p:spPr bwMode="auto">
            <a:xfrm>
              <a:off x="1390" y="3669"/>
              <a:ext cx="2" cy="2"/>
            </a:xfrm>
            <a:custGeom>
              <a:avLst/>
              <a:gdLst>
                <a:gd name="T0" fmla="*/ 0 w 6"/>
                <a:gd name="T1" fmla="*/ 0 h 10"/>
                <a:gd name="T2" fmla="*/ 0 w 6"/>
                <a:gd name="T3" fmla="*/ 0 h 10"/>
                <a:gd name="T4" fmla="*/ 0 w 6"/>
                <a:gd name="T5" fmla="*/ 0 h 10"/>
                <a:gd name="T6" fmla="*/ 0 w 6"/>
                <a:gd name="T7" fmla="*/ 0 h 10"/>
                <a:gd name="T8" fmla="*/ 0 w 6"/>
                <a:gd name="T9" fmla="*/ 0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2" y="10"/>
                  </a:moveTo>
                  <a:lnTo>
                    <a:pt x="5" y="7"/>
                  </a:lnTo>
                  <a:lnTo>
                    <a:pt x="6" y="0"/>
                  </a:lnTo>
                  <a:lnTo>
                    <a:pt x="0" y="4"/>
                  </a:lnTo>
                  <a:lnTo>
                    <a:pt x="2" y="1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1" name="Freeform 1894"/>
            <p:cNvSpPr>
              <a:spLocks/>
            </p:cNvSpPr>
            <p:nvPr/>
          </p:nvSpPr>
          <p:spPr bwMode="auto">
            <a:xfrm>
              <a:off x="1390" y="3676"/>
              <a:ext cx="5" cy="4"/>
            </a:xfrm>
            <a:custGeom>
              <a:avLst/>
              <a:gdLst>
                <a:gd name="T0" fmla="*/ 0 w 19"/>
                <a:gd name="T1" fmla="*/ 0 h 16"/>
                <a:gd name="T2" fmla="*/ 0 w 19"/>
                <a:gd name="T3" fmla="*/ 0 h 16"/>
                <a:gd name="T4" fmla="*/ 0 w 19"/>
                <a:gd name="T5" fmla="*/ 0 h 16"/>
                <a:gd name="T6" fmla="*/ 0 w 19"/>
                <a:gd name="T7" fmla="*/ 0 h 16"/>
                <a:gd name="T8" fmla="*/ 0 w 19"/>
                <a:gd name="T9" fmla="*/ 0 h 16"/>
                <a:gd name="T10" fmla="*/ 0 w 19"/>
                <a:gd name="T11" fmla="*/ 0 h 16"/>
                <a:gd name="T12" fmla="*/ 0 w 19"/>
                <a:gd name="T13" fmla="*/ 0 h 16"/>
                <a:gd name="T14" fmla="*/ 0 w 19"/>
                <a:gd name="T15" fmla="*/ 0 h 16"/>
                <a:gd name="T16" fmla="*/ 0 w 19"/>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6"/>
                <a:gd name="T29" fmla="*/ 19 w 19"/>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6">
                  <a:moveTo>
                    <a:pt x="19" y="16"/>
                  </a:moveTo>
                  <a:lnTo>
                    <a:pt x="18" y="10"/>
                  </a:lnTo>
                  <a:lnTo>
                    <a:pt x="12" y="7"/>
                  </a:lnTo>
                  <a:lnTo>
                    <a:pt x="6" y="0"/>
                  </a:lnTo>
                  <a:lnTo>
                    <a:pt x="1" y="0"/>
                  </a:lnTo>
                  <a:lnTo>
                    <a:pt x="0" y="7"/>
                  </a:lnTo>
                  <a:lnTo>
                    <a:pt x="5" y="13"/>
                  </a:lnTo>
                  <a:lnTo>
                    <a:pt x="12" y="15"/>
                  </a:lnTo>
                  <a:lnTo>
                    <a:pt x="19" y="1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2" name="Freeform 1895"/>
            <p:cNvSpPr>
              <a:spLocks/>
            </p:cNvSpPr>
            <p:nvPr/>
          </p:nvSpPr>
          <p:spPr bwMode="auto">
            <a:xfrm>
              <a:off x="1391" y="3677"/>
              <a:ext cx="11" cy="8"/>
            </a:xfrm>
            <a:custGeom>
              <a:avLst/>
              <a:gdLst>
                <a:gd name="T0" fmla="*/ 0 w 36"/>
                <a:gd name="T1" fmla="*/ 0 h 27"/>
                <a:gd name="T2" fmla="*/ 0 w 36"/>
                <a:gd name="T3" fmla="*/ 0 h 27"/>
                <a:gd name="T4" fmla="*/ 0 w 36"/>
                <a:gd name="T5" fmla="*/ 0 h 27"/>
                <a:gd name="T6" fmla="*/ 0 w 36"/>
                <a:gd name="T7" fmla="*/ 0 h 27"/>
                <a:gd name="T8" fmla="*/ 0 w 36"/>
                <a:gd name="T9" fmla="*/ 0 h 27"/>
                <a:gd name="T10" fmla="*/ 0 w 36"/>
                <a:gd name="T11" fmla="*/ 0 h 27"/>
                <a:gd name="T12" fmla="*/ 0 w 36"/>
                <a:gd name="T13" fmla="*/ 0 h 27"/>
                <a:gd name="T14" fmla="*/ 0 w 36"/>
                <a:gd name="T15" fmla="*/ 0 h 27"/>
                <a:gd name="T16" fmla="*/ 0 w 36"/>
                <a:gd name="T17" fmla="*/ 0 h 27"/>
                <a:gd name="T18" fmla="*/ 0 w 36"/>
                <a:gd name="T19" fmla="*/ 0 h 27"/>
                <a:gd name="T20" fmla="*/ 0 w 36"/>
                <a:gd name="T21" fmla="*/ 0 h 27"/>
                <a:gd name="T22" fmla="*/ 0 w 36"/>
                <a:gd name="T23" fmla="*/ 0 h 27"/>
                <a:gd name="T24" fmla="*/ 0 w 36"/>
                <a:gd name="T25" fmla="*/ 0 h 27"/>
                <a:gd name="T26" fmla="*/ 0 w 36"/>
                <a:gd name="T27" fmla="*/ 0 h 27"/>
                <a:gd name="T28" fmla="*/ 0 w 36"/>
                <a:gd name="T29" fmla="*/ 0 h 27"/>
                <a:gd name="T30" fmla="*/ 0 w 36"/>
                <a:gd name="T31" fmla="*/ 0 h 27"/>
                <a:gd name="T32" fmla="*/ 0 w 36"/>
                <a:gd name="T33" fmla="*/ 0 h 27"/>
                <a:gd name="T34" fmla="*/ 0 w 36"/>
                <a:gd name="T35" fmla="*/ 0 h 27"/>
                <a:gd name="T36" fmla="*/ 0 w 36"/>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27"/>
                <a:gd name="T59" fmla="*/ 36 w 36"/>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27">
                  <a:moveTo>
                    <a:pt x="20" y="27"/>
                  </a:moveTo>
                  <a:lnTo>
                    <a:pt x="24" y="22"/>
                  </a:lnTo>
                  <a:lnTo>
                    <a:pt x="30" y="18"/>
                  </a:lnTo>
                  <a:lnTo>
                    <a:pt x="36" y="20"/>
                  </a:lnTo>
                  <a:lnTo>
                    <a:pt x="30" y="14"/>
                  </a:lnTo>
                  <a:lnTo>
                    <a:pt x="28" y="7"/>
                  </a:lnTo>
                  <a:lnTo>
                    <a:pt x="23" y="2"/>
                  </a:lnTo>
                  <a:lnTo>
                    <a:pt x="16" y="0"/>
                  </a:lnTo>
                  <a:lnTo>
                    <a:pt x="11" y="0"/>
                  </a:lnTo>
                  <a:lnTo>
                    <a:pt x="16" y="7"/>
                  </a:lnTo>
                  <a:lnTo>
                    <a:pt x="20" y="14"/>
                  </a:lnTo>
                  <a:lnTo>
                    <a:pt x="13" y="11"/>
                  </a:lnTo>
                  <a:lnTo>
                    <a:pt x="7" y="10"/>
                  </a:lnTo>
                  <a:lnTo>
                    <a:pt x="0" y="10"/>
                  </a:lnTo>
                  <a:lnTo>
                    <a:pt x="3" y="17"/>
                  </a:lnTo>
                  <a:lnTo>
                    <a:pt x="9" y="17"/>
                  </a:lnTo>
                  <a:lnTo>
                    <a:pt x="13" y="24"/>
                  </a:lnTo>
                  <a:lnTo>
                    <a:pt x="19" y="19"/>
                  </a:lnTo>
                  <a:lnTo>
                    <a:pt x="20" y="2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3" name="Freeform 1896"/>
            <p:cNvSpPr>
              <a:spLocks/>
            </p:cNvSpPr>
            <p:nvPr/>
          </p:nvSpPr>
          <p:spPr bwMode="auto">
            <a:xfrm>
              <a:off x="1392" y="3689"/>
              <a:ext cx="2" cy="8"/>
            </a:xfrm>
            <a:custGeom>
              <a:avLst/>
              <a:gdLst>
                <a:gd name="T0" fmla="*/ 0 w 11"/>
                <a:gd name="T1" fmla="*/ 0 h 26"/>
                <a:gd name="T2" fmla="*/ 0 w 11"/>
                <a:gd name="T3" fmla="*/ 0 h 26"/>
                <a:gd name="T4" fmla="*/ 0 w 11"/>
                <a:gd name="T5" fmla="*/ 0 h 26"/>
                <a:gd name="T6" fmla="*/ 0 w 11"/>
                <a:gd name="T7" fmla="*/ 0 h 26"/>
                <a:gd name="T8" fmla="*/ 0 w 11"/>
                <a:gd name="T9" fmla="*/ 0 h 26"/>
                <a:gd name="T10" fmla="*/ 0 w 11"/>
                <a:gd name="T11" fmla="*/ 0 h 26"/>
                <a:gd name="T12" fmla="*/ 0 w 11"/>
                <a:gd name="T13" fmla="*/ 0 h 26"/>
                <a:gd name="T14" fmla="*/ 0 w 11"/>
                <a:gd name="T15" fmla="*/ 0 h 26"/>
                <a:gd name="T16" fmla="*/ 0 w 11"/>
                <a:gd name="T17" fmla="*/ 0 h 26"/>
                <a:gd name="T18" fmla="*/ 0 w 11"/>
                <a:gd name="T19" fmla="*/ 0 h 26"/>
                <a:gd name="T20" fmla="*/ 0 w 11"/>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26"/>
                <a:gd name="T35" fmla="*/ 11 w 11"/>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26">
                  <a:moveTo>
                    <a:pt x="5" y="26"/>
                  </a:moveTo>
                  <a:lnTo>
                    <a:pt x="10" y="24"/>
                  </a:lnTo>
                  <a:lnTo>
                    <a:pt x="11" y="17"/>
                  </a:lnTo>
                  <a:lnTo>
                    <a:pt x="10" y="10"/>
                  </a:lnTo>
                  <a:lnTo>
                    <a:pt x="11" y="3"/>
                  </a:lnTo>
                  <a:lnTo>
                    <a:pt x="4" y="6"/>
                  </a:lnTo>
                  <a:lnTo>
                    <a:pt x="0" y="0"/>
                  </a:lnTo>
                  <a:lnTo>
                    <a:pt x="0" y="6"/>
                  </a:lnTo>
                  <a:lnTo>
                    <a:pt x="2" y="12"/>
                  </a:lnTo>
                  <a:lnTo>
                    <a:pt x="1" y="19"/>
                  </a:lnTo>
                  <a:lnTo>
                    <a:pt x="5" y="2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4" name="Freeform 1897"/>
            <p:cNvSpPr>
              <a:spLocks/>
            </p:cNvSpPr>
            <p:nvPr/>
          </p:nvSpPr>
          <p:spPr bwMode="auto">
            <a:xfrm>
              <a:off x="1393" y="3685"/>
              <a:ext cx="1" cy="1"/>
            </a:xfrm>
            <a:custGeom>
              <a:avLst/>
              <a:gdLst>
                <a:gd name="T0" fmla="*/ 0 w 7"/>
                <a:gd name="T1" fmla="*/ 0 h 5"/>
                <a:gd name="T2" fmla="*/ 0 w 7"/>
                <a:gd name="T3" fmla="*/ 0 h 5"/>
                <a:gd name="T4" fmla="*/ 0 w 7"/>
                <a:gd name="T5" fmla="*/ 0 h 5"/>
                <a:gd name="T6" fmla="*/ 0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0" y="4"/>
                  </a:moveTo>
                  <a:lnTo>
                    <a:pt x="0" y="5"/>
                  </a:lnTo>
                  <a:lnTo>
                    <a:pt x="7" y="0"/>
                  </a:lnTo>
                  <a:lnTo>
                    <a:pt x="0"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5" name="Freeform 1898"/>
            <p:cNvSpPr>
              <a:spLocks/>
            </p:cNvSpPr>
            <p:nvPr/>
          </p:nvSpPr>
          <p:spPr bwMode="auto">
            <a:xfrm>
              <a:off x="1393" y="3670"/>
              <a:ext cx="10" cy="9"/>
            </a:xfrm>
            <a:custGeom>
              <a:avLst/>
              <a:gdLst>
                <a:gd name="T0" fmla="*/ 0 w 34"/>
                <a:gd name="T1" fmla="*/ 0 h 29"/>
                <a:gd name="T2" fmla="*/ 0 w 34"/>
                <a:gd name="T3" fmla="*/ 0 h 29"/>
                <a:gd name="T4" fmla="*/ 0 w 34"/>
                <a:gd name="T5" fmla="*/ 0 h 29"/>
                <a:gd name="T6" fmla="*/ 0 w 34"/>
                <a:gd name="T7" fmla="*/ 0 h 29"/>
                <a:gd name="T8" fmla="*/ 0 w 34"/>
                <a:gd name="T9" fmla="*/ 0 h 29"/>
                <a:gd name="T10" fmla="*/ 0 w 34"/>
                <a:gd name="T11" fmla="*/ 0 h 29"/>
                <a:gd name="T12" fmla="*/ 0 w 34"/>
                <a:gd name="T13" fmla="*/ 0 h 29"/>
                <a:gd name="T14" fmla="*/ 0 w 34"/>
                <a:gd name="T15" fmla="*/ 0 h 29"/>
                <a:gd name="T16" fmla="*/ 0 w 34"/>
                <a:gd name="T17" fmla="*/ 0 h 29"/>
                <a:gd name="T18" fmla="*/ 0 w 34"/>
                <a:gd name="T19" fmla="*/ 0 h 29"/>
                <a:gd name="T20" fmla="*/ 0 w 34"/>
                <a:gd name="T21" fmla="*/ 0 h 29"/>
                <a:gd name="T22" fmla="*/ 0 w 34"/>
                <a:gd name="T23" fmla="*/ 0 h 29"/>
                <a:gd name="T24" fmla="*/ 0 w 34"/>
                <a:gd name="T25" fmla="*/ 0 h 29"/>
                <a:gd name="T26" fmla="*/ 0 w 34"/>
                <a:gd name="T27" fmla="*/ 0 h 29"/>
                <a:gd name="T28" fmla="*/ 0 w 34"/>
                <a:gd name="T29" fmla="*/ 0 h 29"/>
                <a:gd name="T30" fmla="*/ 0 w 34"/>
                <a:gd name="T31" fmla="*/ 0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
                <a:gd name="T49" fmla="*/ 0 h 29"/>
                <a:gd name="T50" fmla="*/ 34 w 34"/>
                <a:gd name="T51" fmla="*/ 29 h 2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 h="29">
                  <a:moveTo>
                    <a:pt x="33" y="29"/>
                  </a:moveTo>
                  <a:lnTo>
                    <a:pt x="34" y="28"/>
                  </a:lnTo>
                  <a:lnTo>
                    <a:pt x="29" y="22"/>
                  </a:lnTo>
                  <a:lnTo>
                    <a:pt x="24" y="17"/>
                  </a:lnTo>
                  <a:lnTo>
                    <a:pt x="18" y="14"/>
                  </a:lnTo>
                  <a:lnTo>
                    <a:pt x="24" y="14"/>
                  </a:lnTo>
                  <a:lnTo>
                    <a:pt x="18" y="9"/>
                  </a:lnTo>
                  <a:lnTo>
                    <a:pt x="13" y="1"/>
                  </a:lnTo>
                  <a:lnTo>
                    <a:pt x="7" y="0"/>
                  </a:lnTo>
                  <a:lnTo>
                    <a:pt x="0" y="2"/>
                  </a:lnTo>
                  <a:lnTo>
                    <a:pt x="7" y="9"/>
                  </a:lnTo>
                  <a:lnTo>
                    <a:pt x="9" y="15"/>
                  </a:lnTo>
                  <a:lnTo>
                    <a:pt x="15" y="21"/>
                  </a:lnTo>
                  <a:lnTo>
                    <a:pt x="21" y="24"/>
                  </a:lnTo>
                  <a:lnTo>
                    <a:pt x="26" y="25"/>
                  </a:lnTo>
                  <a:lnTo>
                    <a:pt x="33" y="2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6" name="Freeform 1899"/>
            <p:cNvSpPr>
              <a:spLocks/>
            </p:cNvSpPr>
            <p:nvPr/>
          </p:nvSpPr>
          <p:spPr bwMode="auto">
            <a:xfrm>
              <a:off x="1395" y="3687"/>
              <a:ext cx="7" cy="6"/>
            </a:xfrm>
            <a:custGeom>
              <a:avLst/>
              <a:gdLst>
                <a:gd name="T0" fmla="*/ 0 w 21"/>
                <a:gd name="T1" fmla="*/ 0 h 21"/>
                <a:gd name="T2" fmla="*/ 0 w 21"/>
                <a:gd name="T3" fmla="*/ 0 h 21"/>
                <a:gd name="T4" fmla="*/ 0 w 21"/>
                <a:gd name="T5" fmla="*/ 0 h 21"/>
                <a:gd name="T6" fmla="*/ 0 w 21"/>
                <a:gd name="T7" fmla="*/ 0 h 21"/>
                <a:gd name="T8" fmla="*/ 0 w 21"/>
                <a:gd name="T9" fmla="*/ 0 h 21"/>
                <a:gd name="T10" fmla="*/ 0 w 21"/>
                <a:gd name="T11" fmla="*/ 0 h 21"/>
                <a:gd name="T12" fmla="*/ 0 w 21"/>
                <a:gd name="T13" fmla="*/ 0 h 21"/>
                <a:gd name="T14" fmla="*/ 0 w 21"/>
                <a:gd name="T15" fmla="*/ 0 h 21"/>
                <a:gd name="T16" fmla="*/ 0 w 21"/>
                <a:gd name="T17" fmla="*/ 0 h 21"/>
                <a:gd name="T18" fmla="*/ 0 w 21"/>
                <a:gd name="T19" fmla="*/ 0 h 21"/>
                <a:gd name="T20" fmla="*/ 0 w 21"/>
                <a:gd name="T21" fmla="*/ 0 h 21"/>
                <a:gd name="T22" fmla="*/ 0 w 21"/>
                <a:gd name="T23" fmla="*/ 0 h 21"/>
                <a:gd name="T24" fmla="*/ 0 w 21"/>
                <a:gd name="T25" fmla="*/ 0 h 21"/>
                <a:gd name="T26" fmla="*/ 0 w 21"/>
                <a:gd name="T27" fmla="*/ 0 h 21"/>
                <a:gd name="T28" fmla="*/ 0 w 21"/>
                <a:gd name="T29" fmla="*/ 0 h 21"/>
                <a:gd name="T30" fmla="*/ 0 w 21"/>
                <a:gd name="T31" fmla="*/ 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
                <a:gd name="T49" fmla="*/ 0 h 21"/>
                <a:gd name="T50" fmla="*/ 21 w 21"/>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 h="21">
                  <a:moveTo>
                    <a:pt x="3" y="21"/>
                  </a:moveTo>
                  <a:lnTo>
                    <a:pt x="6" y="18"/>
                  </a:lnTo>
                  <a:lnTo>
                    <a:pt x="12" y="17"/>
                  </a:lnTo>
                  <a:lnTo>
                    <a:pt x="14" y="14"/>
                  </a:lnTo>
                  <a:lnTo>
                    <a:pt x="15" y="18"/>
                  </a:lnTo>
                  <a:lnTo>
                    <a:pt x="16" y="18"/>
                  </a:lnTo>
                  <a:lnTo>
                    <a:pt x="14" y="13"/>
                  </a:lnTo>
                  <a:lnTo>
                    <a:pt x="15" y="10"/>
                  </a:lnTo>
                  <a:lnTo>
                    <a:pt x="21" y="15"/>
                  </a:lnTo>
                  <a:lnTo>
                    <a:pt x="18" y="7"/>
                  </a:lnTo>
                  <a:lnTo>
                    <a:pt x="16" y="1"/>
                  </a:lnTo>
                  <a:lnTo>
                    <a:pt x="10" y="0"/>
                  </a:lnTo>
                  <a:lnTo>
                    <a:pt x="4" y="2"/>
                  </a:lnTo>
                  <a:lnTo>
                    <a:pt x="0" y="9"/>
                  </a:lnTo>
                  <a:lnTo>
                    <a:pt x="5" y="14"/>
                  </a:lnTo>
                  <a:lnTo>
                    <a:pt x="3" y="2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7" name="Freeform 1900"/>
            <p:cNvSpPr>
              <a:spLocks/>
            </p:cNvSpPr>
            <p:nvPr/>
          </p:nvSpPr>
          <p:spPr bwMode="auto">
            <a:xfrm>
              <a:off x="1398" y="3699"/>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2" y="14"/>
                  </a:moveTo>
                  <a:lnTo>
                    <a:pt x="5" y="14"/>
                  </a:lnTo>
                  <a:lnTo>
                    <a:pt x="6" y="6"/>
                  </a:lnTo>
                  <a:lnTo>
                    <a:pt x="0" y="0"/>
                  </a:lnTo>
                  <a:lnTo>
                    <a:pt x="0" y="7"/>
                  </a:lnTo>
                  <a:lnTo>
                    <a:pt x="2"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8" name="Freeform 1901"/>
            <p:cNvSpPr>
              <a:spLocks/>
            </p:cNvSpPr>
            <p:nvPr/>
          </p:nvSpPr>
          <p:spPr bwMode="auto">
            <a:xfrm>
              <a:off x="1399" y="3683"/>
              <a:ext cx="4" cy="4"/>
            </a:xfrm>
            <a:custGeom>
              <a:avLst/>
              <a:gdLst>
                <a:gd name="T0" fmla="*/ 0 w 13"/>
                <a:gd name="T1" fmla="*/ 0 h 14"/>
                <a:gd name="T2" fmla="*/ 0 w 13"/>
                <a:gd name="T3" fmla="*/ 0 h 14"/>
                <a:gd name="T4" fmla="*/ 0 w 13"/>
                <a:gd name="T5" fmla="*/ 0 h 14"/>
                <a:gd name="T6" fmla="*/ 0 w 13"/>
                <a:gd name="T7" fmla="*/ 0 h 14"/>
                <a:gd name="T8" fmla="*/ 0 w 13"/>
                <a:gd name="T9" fmla="*/ 0 h 14"/>
                <a:gd name="T10" fmla="*/ 0 w 13"/>
                <a:gd name="T11" fmla="*/ 0 h 14"/>
                <a:gd name="T12" fmla="*/ 0 w 13"/>
                <a:gd name="T13" fmla="*/ 0 h 14"/>
                <a:gd name="T14" fmla="*/ 0 60000 65536"/>
                <a:gd name="T15" fmla="*/ 0 60000 65536"/>
                <a:gd name="T16" fmla="*/ 0 60000 65536"/>
                <a:gd name="T17" fmla="*/ 0 60000 65536"/>
                <a:gd name="T18" fmla="*/ 0 60000 65536"/>
                <a:gd name="T19" fmla="*/ 0 60000 65536"/>
                <a:gd name="T20" fmla="*/ 0 60000 65536"/>
                <a:gd name="T21" fmla="*/ 0 w 13"/>
                <a:gd name="T22" fmla="*/ 0 h 14"/>
                <a:gd name="T23" fmla="*/ 13 w 13"/>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4">
                  <a:moveTo>
                    <a:pt x="12" y="14"/>
                  </a:moveTo>
                  <a:lnTo>
                    <a:pt x="13" y="8"/>
                  </a:lnTo>
                  <a:lnTo>
                    <a:pt x="6" y="7"/>
                  </a:lnTo>
                  <a:lnTo>
                    <a:pt x="2" y="0"/>
                  </a:lnTo>
                  <a:lnTo>
                    <a:pt x="0" y="7"/>
                  </a:lnTo>
                  <a:lnTo>
                    <a:pt x="5" y="11"/>
                  </a:lnTo>
                  <a:lnTo>
                    <a:pt x="12"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39" name="Freeform 1902"/>
            <p:cNvSpPr>
              <a:spLocks/>
            </p:cNvSpPr>
            <p:nvPr/>
          </p:nvSpPr>
          <p:spPr bwMode="auto">
            <a:xfrm>
              <a:off x="1400" y="3698"/>
              <a:ext cx="4" cy="10"/>
            </a:xfrm>
            <a:custGeom>
              <a:avLst/>
              <a:gdLst>
                <a:gd name="T0" fmla="*/ 0 w 13"/>
                <a:gd name="T1" fmla="*/ 0 h 33"/>
                <a:gd name="T2" fmla="*/ 0 w 13"/>
                <a:gd name="T3" fmla="*/ 0 h 33"/>
                <a:gd name="T4" fmla="*/ 0 w 13"/>
                <a:gd name="T5" fmla="*/ 0 h 33"/>
                <a:gd name="T6" fmla="*/ 0 w 13"/>
                <a:gd name="T7" fmla="*/ 0 h 33"/>
                <a:gd name="T8" fmla="*/ 0 w 13"/>
                <a:gd name="T9" fmla="*/ 0 h 33"/>
                <a:gd name="T10" fmla="*/ 0 w 13"/>
                <a:gd name="T11" fmla="*/ 0 h 33"/>
                <a:gd name="T12" fmla="*/ 0 w 13"/>
                <a:gd name="T13" fmla="*/ 0 h 33"/>
                <a:gd name="T14" fmla="*/ 0 w 13"/>
                <a:gd name="T15" fmla="*/ 0 h 33"/>
                <a:gd name="T16" fmla="*/ 0 w 13"/>
                <a:gd name="T17" fmla="*/ 0 h 33"/>
                <a:gd name="T18" fmla="*/ 0 w 13"/>
                <a:gd name="T19" fmla="*/ 0 h 33"/>
                <a:gd name="T20" fmla="*/ 0 w 13"/>
                <a:gd name="T21" fmla="*/ 0 h 33"/>
                <a:gd name="T22" fmla="*/ 0 w 13"/>
                <a:gd name="T23" fmla="*/ 0 h 33"/>
                <a:gd name="T24" fmla="*/ 0 w 13"/>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33"/>
                <a:gd name="T41" fmla="*/ 13 w 13"/>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33">
                  <a:moveTo>
                    <a:pt x="11" y="33"/>
                  </a:moveTo>
                  <a:lnTo>
                    <a:pt x="13" y="27"/>
                  </a:lnTo>
                  <a:lnTo>
                    <a:pt x="13" y="20"/>
                  </a:lnTo>
                  <a:lnTo>
                    <a:pt x="11" y="13"/>
                  </a:lnTo>
                  <a:lnTo>
                    <a:pt x="11" y="8"/>
                  </a:lnTo>
                  <a:lnTo>
                    <a:pt x="6" y="0"/>
                  </a:lnTo>
                  <a:lnTo>
                    <a:pt x="0" y="0"/>
                  </a:lnTo>
                  <a:lnTo>
                    <a:pt x="3" y="6"/>
                  </a:lnTo>
                  <a:lnTo>
                    <a:pt x="6" y="12"/>
                  </a:lnTo>
                  <a:lnTo>
                    <a:pt x="1" y="11"/>
                  </a:lnTo>
                  <a:lnTo>
                    <a:pt x="4" y="18"/>
                  </a:lnTo>
                  <a:lnTo>
                    <a:pt x="5" y="25"/>
                  </a:lnTo>
                  <a:lnTo>
                    <a:pt x="11" y="3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0" name="Freeform 1903"/>
            <p:cNvSpPr>
              <a:spLocks/>
            </p:cNvSpPr>
            <p:nvPr/>
          </p:nvSpPr>
          <p:spPr bwMode="auto">
            <a:xfrm>
              <a:off x="1402" y="3682"/>
              <a:ext cx="4" cy="5"/>
            </a:xfrm>
            <a:custGeom>
              <a:avLst/>
              <a:gdLst>
                <a:gd name="T0" fmla="*/ 0 w 16"/>
                <a:gd name="T1" fmla="*/ 0 h 20"/>
                <a:gd name="T2" fmla="*/ 0 w 16"/>
                <a:gd name="T3" fmla="*/ 0 h 20"/>
                <a:gd name="T4" fmla="*/ 0 w 16"/>
                <a:gd name="T5" fmla="*/ 0 h 20"/>
                <a:gd name="T6" fmla="*/ 0 w 16"/>
                <a:gd name="T7" fmla="*/ 0 h 20"/>
                <a:gd name="T8" fmla="*/ 0 w 16"/>
                <a:gd name="T9" fmla="*/ 0 h 20"/>
                <a:gd name="T10" fmla="*/ 0 w 16"/>
                <a:gd name="T11" fmla="*/ 0 h 20"/>
                <a:gd name="T12" fmla="*/ 0 w 16"/>
                <a:gd name="T13" fmla="*/ 0 h 20"/>
                <a:gd name="T14" fmla="*/ 0 w 16"/>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0"/>
                <a:gd name="T26" fmla="*/ 16 w 16"/>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0">
                  <a:moveTo>
                    <a:pt x="12" y="20"/>
                  </a:moveTo>
                  <a:lnTo>
                    <a:pt x="16" y="19"/>
                  </a:lnTo>
                  <a:lnTo>
                    <a:pt x="12" y="12"/>
                  </a:lnTo>
                  <a:lnTo>
                    <a:pt x="7" y="5"/>
                  </a:lnTo>
                  <a:lnTo>
                    <a:pt x="0" y="0"/>
                  </a:lnTo>
                  <a:lnTo>
                    <a:pt x="4" y="7"/>
                  </a:lnTo>
                  <a:lnTo>
                    <a:pt x="8" y="13"/>
                  </a:lnTo>
                  <a:lnTo>
                    <a:pt x="12" y="2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1" name="Freeform 1904"/>
            <p:cNvSpPr>
              <a:spLocks/>
            </p:cNvSpPr>
            <p:nvPr/>
          </p:nvSpPr>
          <p:spPr bwMode="auto">
            <a:xfrm>
              <a:off x="1404" y="3702"/>
              <a:ext cx="2" cy="7"/>
            </a:xfrm>
            <a:custGeom>
              <a:avLst/>
              <a:gdLst>
                <a:gd name="T0" fmla="*/ 0 w 7"/>
                <a:gd name="T1" fmla="*/ 0 h 21"/>
                <a:gd name="T2" fmla="*/ 0 w 7"/>
                <a:gd name="T3" fmla="*/ 0 h 21"/>
                <a:gd name="T4" fmla="*/ 0 w 7"/>
                <a:gd name="T5" fmla="*/ 0 h 21"/>
                <a:gd name="T6" fmla="*/ 0 w 7"/>
                <a:gd name="T7" fmla="*/ 0 h 21"/>
                <a:gd name="T8" fmla="*/ 0 w 7"/>
                <a:gd name="T9" fmla="*/ 0 h 21"/>
                <a:gd name="T10" fmla="*/ 0 w 7"/>
                <a:gd name="T11" fmla="*/ 0 h 21"/>
                <a:gd name="T12" fmla="*/ 0 w 7"/>
                <a:gd name="T13" fmla="*/ 0 h 21"/>
                <a:gd name="T14" fmla="*/ 0 w 7"/>
                <a:gd name="T15" fmla="*/ 0 h 21"/>
                <a:gd name="T16" fmla="*/ 0 w 7"/>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1"/>
                <a:gd name="T29" fmla="*/ 7 w 7"/>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1">
                  <a:moveTo>
                    <a:pt x="4" y="21"/>
                  </a:moveTo>
                  <a:lnTo>
                    <a:pt x="5" y="21"/>
                  </a:lnTo>
                  <a:lnTo>
                    <a:pt x="7" y="14"/>
                  </a:lnTo>
                  <a:lnTo>
                    <a:pt x="7" y="7"/>
                  </a:lnTo>
                  <a:lnTo>
                    <a:pt x="7" y="0"/>
                  </a:lnTo>
                  <a:lnTo>
                    <a:pt x="0" y="0"/>
                  </a:lnTo>
                  <a:lnTo>
                    <a:pt x="1" y="7"/>
                  </a:lnTo>
                  <a:lnTo>
                    <a:pt x="3" y="14"/>
                  </a:lnTo>
                  <a:lnTo>
                    <a:pt x="4" y="2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2" name="Freeform 1905"/>
            <p:cNvSpPr>
              <a:spLocks/>
            </p:cNvSpPr>
            <p:nvPr/>
          </p:nvSpPr>
          <p:spPr bwMode="auto">
            <a:xfrm>
              <a:off x="1405" y="3710"/>
              <a:ext cx="5" cy="2"/>
            </a:xfrm>
            <a:custGeom>
              <a:avLst/>
              <a:gdLst>
                <a:gd name="T0" fmla="*/ 0 w 14"/>
                <a:gd name="T1" fmla="*/ 0 h 8"/>
                <a:gd name="T2" fmla="*/ 0 w 14"/>
                <a:gd name="T3" fmla="*/ 0 h 8"/>
                <a:gd name="T4" fmla="*/ 0 w 14"/>
                <a:gd name="T5" fmla="*/ 0 h 8"/>
                <a:gd name="T6" fmla="*/ 0 w 14"/>
                <a:gd name="T7" fmla="*/ 0 h 8"/>
                <a:gd name="T8" fmla="*/ 0 w 14"/>
                <a:gd name="T9" fmla="*/ 0 h 8"/>
                <a:gd name="T10" fmla="*/ 0 w 14"/>
                <a:gd name="T11" fmla="*/ 0 h 8"/>
                <a:gd name="T12" fmla="*/ 0 w 14"/>
                <a:gd name="T13" fmla="*/ 0 h 8"/>
                <a:gd name="T14" fmla="*/ 0 60000 65536"/>
                <a:gd name="T15" fmla="*/ 0 60000 65536"/>
                <a:gd name="T16" fmla="*/ 0 60000 65536"/>
                <a:gd name="T17" fmla="*/ 0 60000 65536"/>
                <a:gd name="T18" fmla="*/ 0 60000 65536"/>
                <a:gd name="T19" fmla="*/ 0 60000 65536"/>
                <a:gd name="T20" fmla="*/ 0 60000 65536"/>
                <a:gd name="T21" fmla="*/ 0 w 14"/>
                <a:gd name="T22" fmla="*/ 0 h 8"/>
                <a:gd name="T23" fmla="*/ 14 w 14"/>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8">
                  <a:moveTo>
                    <a:pt x="12" y="8"/>
                  </a:moveTo>
                  <a:lnTo>
                    <a:pt x="14" y="6"/>
                  </a:lnTo>
                  <a:lnTo>
                    <a:pt x="11" y="0"/>
                  </a:lnTo>
                  <a:lnTo>
                    <a:pt x="6" y="1"/>
                  </a:lnTo>
                  <a:lnTo>
                    <a:pt x="0" y="0"/>
                  </a:lnTo>
                  <a:lnTo>
                    <a:pt x="6" y="3"/>
                  </a:lnTo>
                  <a:lnTo>
                    <a:pt x="1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3" name="Freeform 1906"/>
            <p:cNvSpPr>
              <a:spLocks/>
            </p:cNvSpPr>
            <p:nvPr/>
          </p:nvSpPr>
          <p:spPr bwMode="auto">
            <a:xfrm>
              <a:off x="1407" y="3690"/>
              <a:ext cx="3" cy="3"/>
            </a:xfrm>
            <a:custGeom>
              <a:avLst/>
              <a:gdLst>
                <a:gd name="T0" fmla="*/ 0 w 11"/>
                <a:gd name="T1" fmla="*/ 0 h 9"/>
                <a:gd name="T2" fmla="*/ 0 w 11"/>
                <a:gd name="T3" fmla="*/ 0 h 9"/>
                <a:gd name="T4" fmla="*/ 0 w 11"/>
                <a:gd name="T5" fmla="*/ 0 h 9"/>
                <a:gd name="T6" fmla="*/ 0 w 11"/>
                <a:gd name="T7" fmla="*/ 0 h 9"/>
                <a:gd name="T8" fmla="*/ 0 w 11"/>
                <a:gd name="T9" fmla="*/ 0 h 9"/>
                <a:gd name="T10" fmla="*/ 0 w 11"/>
                <a:gd name="T11" fmla="*/ 0 h 9"/>
                <a:gd name="T12" fmla="*/ 0 60000 65536"/>
                <a:gd name="T13" fmla="*/ 0 60000 65536"/>
                <a:gd name="T14" fmla="*/ 0 60000 65536"/>
                <a:gd name="T15" fmla="*/ 0 60000 65536"/>
                <a:gd name="T16" fmla="*/ 0 60000 65536"/>
                <a:gd name="T17" fmla="*/ 0 60000 65536"/>
                <a:gd name="T18" fmla="*/ 0 w 11"/>
                <a:gd name="T19" fmla="*/ 0 h 9"/>
                <a:gd name="T20" fmla="*/ 11 w 1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1" h="9">
                  <a:moveTo>
                    <a:pt x="11" y="9"/>
                  </a:moveTo>
                  <a:lnTo>
                    <a:pt x="11" y="6"/>
                  </a:lnTo>
                  <a:lnTo>
                    <a:pt x="6" y="0"/>
                  </a:lnTo>
                  <a:lnTo>
                    <a:pt x="0" y="0"/>
                  </a:lnTo>
                  <a:lnTo>
                    <a:pt x="5" y="6"/>
                  </a:lnTo>
                  <a:lnTo>
                    <a:pt x="11"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4" name="Freeform 1907"/>
            <p:cNvSpPr>
              <a:spLocks/>
            </p:cNvSpPr>
            <p:nvPr/>
          </p:nvSpPr>
          <p:spPr bwMode="auto">
            <a:xfrm>
              <a:off x="1407" y="3704"/>
              <a:ext cx="3" cy="3"/>
            </a:xfrm>
            <a:custGeom>
              <a:avLst/>
              <a:gdLst>
                <a:gd name="T0" fmla="*/ 0 w 10"/>
                <a:gd name="T1" fmla="*/ 0 h 7"/>
                <a:gd name="T2" fmla="*/ 0 w 10"/>
                <a:gd name="T3" fmla="*/ 0 h 7"/>
                <a:gd name="T4" fmla="*/ 0 w 10"/>
                <a:gd name="T5" fmla="*/ 0 h 7"/>
                <a:gd name="T6" fmla="*/ 0 w 10"/>
                <a:gd name="T7" fmla="*/ 0 h 7"/>
                <a:gd name="T8" fmla="*/ 0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0" y="7"/>
                  </a:moveTo>
                  <a:lnTo>
                    <a:pt x="4" y="6"/>
                  </a:lnTo>
                  <a:lnTo>
                    <a:pt x="10" y="0"/>
                  </a:lnTo>
                  <a:lnTo>
                    <a:pt x="3" y="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5" name="Freeform 1908"/>
            <p:cNvSpPr>
              <a:spLocks/>
            </p:cNvSpPr>
            <p:nvPr/>
          </p:nvSpPr>
          <p:spPr bwMode="auto">
            <a:xfrm>
              <a:off x="1407" y="3699"/>
              <a:ext cx="8" cy="5"/>
            </a:xfrm>
            <a:custGeom>
              <a:avLst/>
              <a:gdLst>
                <a:gd name="T0" fmla="*/ 0 w 25"/>
                <a:gd name="T1" fmla="*/ 0 h 17"/>
                <a:gd name="T2" fmla="*/ 0 w 25"/>
                <a:gd name="T3" fmla="*/ 0 h 17"/>
                <a:gd name="T4" fmla="*/ 0 w 25"/>
                <a:gd name="T5" fmla="*/ 0 h 17"/>
                <a:gd name="T6" fmla="*/ 0 w 25"/>
                <a:gd name="T7" fmla="*/ 0 h 17"/>
                <a:gd name="T8" fmla="*/ 0 w 25"/>
                <a:gd name="T9" fmla="*/ 0 h 17"/>
                <a:gd name="T10" fmla="*/ 0 w 25"/>
                <a:gd name="T11" fmla="*/ 0 h 17"/>
                <a:gd name="T12" fmla="*/ 0 w 25"/>
                <a:gd name="T13" fmla="*/ 0 h 17"/>
                <a:gd name="T14" fmla="*/ 0 w 25"/>
                <a:gd name="T15" fmla="*/ 0 h 17"/>
                <a:gd name="T16" fmla="*/ 0 w 25"/>
                <a:gd name="T17" fmla="*/ 0 h 17"/>
                <a:gd name="T18" fmla="*/ 0 w 2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7"/>
                <a:gd name="T32" fmla="*/ 25 w 25"/>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7">
                  <a:moveTo>
                    <a:pt x="25" y="17"/>
                  </a:moveTo>
                  <a:lnTo>
                    <a:pt x="24" y="11"/>
                  </a:lnTo>
                  <a:lnTo>
                    <a:pt x="18" y="8"/>
                  </a:lnTo>
                  <a:lnTo>
                    <a:pt x="11" y="6"/>
                  </a:lnTo>
                  <a:lnTo>
                    <a:pt x="5" y="0"/>
                  </a:lnTo>
                  <a:lnTo>
                    <a:pt x="0" y="0"/>
                  </a:lnTo>
                  <a:lnTo>
                    <a:pt x="5" y="6"/>
                  </a:lnTo>
                  <a:lnTo>
                    <a:pt x="12" y="13"/>
                  </a:lnTo>
                  <a:lnTo>
                    <a:pt x="19" y="14"/>
                  </a:lnTo>
                  <a:lnTo>
                    <a:pt x="25" y="1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6" name="Freeform 1909"/>
            <p:cNvSpPr>
              <a:spLocks/>
            </p:cNvSpPr>
            <p:nvPr/>
          </p:nvSpPr>
          <p:spPr bwMode="auto">
            <a:xfrm>
              <a:off x="1407" y="3707"/>
              <a:ext cx="1" cy="2"/>
            </a:xfrm>
            <a:custGeom>
              <a:avLst/>
              <a:gdLst>
                <a:gd name="T0" fmla="*/ 0 w 1"/>
                <a:gd name="T1" fmla="*/ 0 h 7"/>
                <a:gd name="T2" fmla="*/ 1 w 1"/>
                <a:gd name="T3" fmla="*/ 0 h 7"/>
                <a:gd name="T4" fmla="*/ 0 w 1"/>
                <a:gd name="T5" fmla="*/ 0 h 7"/>
                <a:gd name="T6" fmla="*/ 0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1" y="7"/>
                  </a:lnTo>
                  <a:lnTo>
                    <a:pt x="0" y="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7" name="Freeform 1910"/>
            <p:cNvSpPr>
              <a:spLocks/>
            </p:cNvSpPr>
            <p:nvPr/>
          </p:nvSpPr>
          <p:spPr bwMode="auto">
            <a:xfrm>
              <a:off x="1409" y="3688"/>
              <a:ext cx="3" cy="3"/>
            </a:xfrm>
            <a:custGeom>
              <a:avLst/>
              <a:gdLst>
                <a:gd name="T0" fmla="*/ 0 w 12"/>
                <a:gd name="T1" fmla="*/ 0 h 11"/>
                <a:gd name="T2" fmla="*/ 0 w 12"/>
                <a:gd name="T3" fmla="*/ 0 h 11"/>
                <a:gd name="T4" fmla="*/ 0 w 12"/>
                <a:gd name="T5" fmla="*/ 0 h 11"/>
                <a:gd name="T6" fmla="*/ 0 w 12"/>
                <a:gd name="T7" fmla="*/ 0 h 11"/>
                <a:gd name="T8" fmla="*/ 0 w 12"/>
                <a:gd name="T9" fmla="*/ 0 h 11"/>
                <a:gd name="T10" fmla="*/ 0 60000 65536"/>
                <a:gd name="T11" fmla="*/ 0 60000 65536"/>
                <a:gd name="T12" fmla="*/ 0 60000 65536"/>
                <a:gd name="T13" fmla="*/ 0 60000 65536"/>
                <a:gd name="T14" fmla="*/ 0 60000 65536"/>
                <a:gd name="T15" fmla="*/ 0 w 12"/>
                <a:gd name="T16" fmla="*/ 0 h 11"/>
                <a:gd name="T17" fmla="*/ 12 w 12"/>
                <a:gd name="T18" fmla="*/ 11 h 11"/>
              </a:gdLst>
              <a:ahLst/>
              <a:cxnLst>
                <a:cxn ang="T10">
                  <a:pos x="T0" y="T1"/>
                </a:cxn>
                <a:cxn ang="T11">
                  <a:pos x="T2" y="T3"/>
                </a:cxn>
                <a:cxn ang="T12">
                  <a:pos x="T4" y="T5"/>
                </a:cxn>
                <a:cxn ang="T13">
                  <a:pos x="T6" y="T7"/>
                </a:cxn>
                <a:cxn ang="T14">
                  <a:pos x="T8" y="T9"/>
                </a:cxn>
              </a:cxnLst>
              <a:rect l="T15" t="T16" r="T17" b="T18"/>
              <a:pathLst>
                <a:path w="12" h="11">
                  <a:moveTo>
                    <a:pt x="5" y="11"/>
                  </a:moveTo>
                  <a:lnTo>
                    <a:pt x="12" y="7"/>
                  </a:lnTo>
                  <a:lnTo>
                    <a:pt x="6" y="0"/>
                  </a:lnTo>
                  <a:lnTo>
                    <a:pt x="0" y="4"/>
                  </a:lnTo>
                  <a:lnTo>
                    <a:pt x="5"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8" name="Freeform 1911"/>
            <p:cNvSpPr>
              <a:spLocks/>
            </p:cNvSpPr>
            <p:nvPr/>
          </p:nvSpPr>
          <p:spPr bwMode="auto">
            <a:xfrm>
              <a:off x="1411" y="3695"/>
              <a:ext cx="6" cy="6"/>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w 16"/>
                <a:gd name="T11" fmla="*/ 0 h 19"/>
                <a:gd name="T12" fmla="*/ 0 w 16"/>
                <a:gd name="T13" fmla="*/ 0 h 19"/>
                <a:gd name="T14" fmla="*/ 0 w 16"/>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9"/>
                <a:gd name="T26" fmla="*/ 16 w 1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9">
                  <a:moveTo>
                    <a:pt x="12" y="19"/>
                  </a:moveTo>
                  <a:lnTo>
                    <a:pt x="16" y="15"/>
                  </a:lnTo>
                  <a:lnTo>
                    <a:pt x="10" y="11"/>
                  </a:lnTo>
                  <a:lnTo>
                    <a:pt x="6" y="5"/>
                  </a:lnTo>
                  <a:lnTo>
                    <a:pt x="0" y="0"/>
                  </a:lnTo>
                  <a:lnTo>
                    <a:pt x="1" y="7"/>
                  </a:lnTo>
                  <a:lnTo>
                    <a:pt x="1" y="14"/>
                  </a:lnTo>
                  <a:lnTo>
                    <a:pt x="12" y="1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49" name="Freeform 1912"/>
            <p:cNvSpPr>
              <a:spLocks/>
            </p:cNvSpPr>
            <p:nvPr/>
          </p:nvSpPr>
          <p:spPr bwMode="auto">
            <a:xfrm>
              <a:off x="1412" y="3689"/>
              <a:ext cx="3" cy="2"/>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7" y="8"/>
                  </a:moveTo>
                  <a:lnTo>
                    <a:pt x="6" y="1"/>
                  </a:lnTo>
                  <a:lnTo>
                    <a:pt x="0" y="0"/>
                  </a:lnTo>
                  <a:lnTo>
                    <a:pt x="2" y="5"/>
                  </a:lnTo>
                  <a:lnTo>
                    <a:pt x="7"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0" name="Freeform 1913"/>
            <p:cNvSpPr>
              <a:spLocks/>
            </p:cNvSpPr>
            <p:nvPr/>
          </p:nvSpPr>
          <p:spPr bwMode="auto">
            <a:xfrm>
              <a:off x="1413" y="3707"/>
              <a:ext cx="9" cy="7"/>
            </a:xfrm>
            <a:custGeom>
              <a:avLst/>
              <a:gdLst>
                <a:gd name="T0" fmla="*/ 0 w 30"/>
                <a:gd name="T1" fmla="*/ 0 h 23"/>
                <a:gd name="T2" fmla="*/ 0 w 30"/>
                <a:gd name="T3" fmla="*/ 0 h 23"/>
                <a:gd name="T4" fmla="*/ 0 w 30"/>
                <a:gd name="T5" fmla="*/ 0 h 23"/>
                <a:gd name="T6" fmla="*/ 0 w 30"/>
                <a:gd name="T7" fmla="*/ 0 h 23"/>
                <a:gd name="T8" fmla="*/ 0 w 30"/>
                <a:gd name="T9" fmla="*/ 0 h 23"/>
                <a:gd name="T10" fmla="*/ 0 w 30"/>
                <a:gd name="T11" fmla="*/ 0 h 23"/>
                <a:gd name="T12" fmla="*/ 0 w 30"/>
                <a:gd name="T13" fmla="*/ 0 h 23"/>
                <a:gd name="T14" fmla="*/ 0 w 30"/>
                <a:gd name="T15" fmla="*/ 0 h 23"/>
                <a:gd name="T16" fmla="*/ 0 w 30"/>
                <a:gd name="T17" fmla="*/ 0 h 23"/>
                <a:gd name="T18" fmla="*/ 0 w 30"/>
                <a:gd name="T19" fmla="*/ 0 h 23"/>
                <a:gd name="T20" fmla="*/ 0 w 30"/>
                <a:gd name="T21" fmla="*/ 0 h 23"/>
                <a:gd name="T22" fmla="*/ 0 w 30"/>
                <a:gd name="T23" fmla="*/ 0 h 23"/>
                <a:gd name="T24" fmla="*/ 0 w 30"/>
                <a:gd name="T25" fmla="*/ 0 h 23"/>
                <a:gd name="T26" fmla="*/ 0 w 30"/>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23"/>
                <a:gd name="T44" fmla="*/ 30 w 30"/>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23">
                  <a:moveTo>
                    <a:pt x="22" y="22"/>
                  </a:moveTo>
                  <a:lnTo>
                    <a:pt x="24" y="23"/>
                  </a:lnTo>
                  <a:lnTo>
                    <a:pt x="30" y="16"/>
                  </a:lnTo>
                  <a:lnTo>
                    <a:pt x="24" y="13"/>
                  </a:lnTo>
                  <a:lnTo>
                    <a:pt x="18" y="8"/>
                  </a:lnTo>
                  <a:lnTo>
                    <a:pt x="12" y="4"/>
                  </a:lnTo>
                  <a:lnTo>
                    <a:pt x="6" y="0"/>
                  </a:lnTo>
                  <a:lnTo>
                    <a:pt x="0" y="5"/>
                  </a:lnTo>
                  <a:lnTo>
                    <a:pt x="6" y="4"/>
                  </a:lnTo>
                  <a:lnTo>
                    <a:pt x="12" y="8"/>
                  </a:lnTo>
                  <a:lnTo>
                    <a:pt x="18" y="12"/>
                  </a:lnTo>
                  <a:lnTo>
                    <a:pt x="12" y="12"/>
                  </a:lnTo>
                  <a:lnTo>
                    <a:pt x="16" y="18"/>
                  </a:lnTo>
                  <a:lnTo>
                    <a:pt x="22"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1" name="Freeform 1914"/>
            <p:cNvSpPr>
              <a:spLocks/>
            </p:cNvSpPr>
            <p:nvPr/>
          </p:nvSpPr>
          <p:spPr bwMode="auto">
            <a:xfrm>
              <a:off x="1414" y="3722"/>
              <a:ext cx="31" cy="13"/>
            </a:xfrm>
            <a:custGeom>
              <a:avLst/>
              <a:gdLst>
                <a:gd name="T0" fmla="*/ 0 w 105"/>
                <a:gd name="T1" fmla="*/ 0 h 43"/>
                <a:gd name="T2" fmla="*/ 0 w 105"/>
                <a:gd name="T3" fmla="*/ 0 h 43"/>
                <a:gd name="T4" fmla="*/ 0 w 105"/>
                <a:gd name="T5" fmla="*/ 0 h 43"/>
                <a:gd name="T6" fmla="*/ 0 w 105"/>
                <a:gd name="T7" fmla="*/ 0 h 43"/>
                <a:gd name="T8" fmla="*/ 0 w 105"/>
                <a:gd name="T9" fmla="*/ 0 h 43"/>
                <a:gd name="T10" fmla="*/ 0 w 105"/>
                <a:gd name="T11" fmla="*/ 0 h 43"/>
                <a:gd name="T12" fmla="*/ 0 w 105"/>
                <a:gd name="T13" fmla="*/ 0 h 43"/>
                <a:gd name="T14" fmla="*/ 0 w 105"/>
                <a:gd name="T15" fmla="*/ 0 h 43"/>
                <a:gd name="T16" fmla="*/ 0 w 105"/>
                <a:gd name="T17" fmla="*/ 0 h 43"/>
                <a:gd name="T18" fmla="*/ 0 w 105"/>
                <a:gd name="T19" fmla="*/ 0 h 43"/>
                <a:gd name="T20" fmla="*/ 0 w 105"/>
                <a:gd name="T21" fmla="*/ 0 h 43"/>
                <a:gd name="T22" fmla="*/ 0 w 105"/>
                <a:gd name="T23" fmla="*/ 0 h 43"/>
                <a:gd name="T24" fmla="*/ 0 w 105"/>
                <a:gd name="T25" fmla="*/ 0 h 43"/>
                <a:gd name="T26" fmla="*/ 0 w 105"/>
                <a:gd name="T27" fmla="*/ 0 h 43"/>
                <a:gd name="T28" fmla="*/ 0 w 105"/>
                <a:gd name="T29" fmla="*/ 0 h 43"/>
                <a:gd name="T30" fmla="*/ 0 w 105"/>
                <a:gd name="T31" fmla="*/ 0 h 43"/>
                <a:gd name="T32" fmla="*/ 0 w 105"/>
                <a:gd name="T33" fmla="*/ 0 h 43"/>
                <a:gd name="T34" fmla="*/ 0 w 105"/>
                <a:gd name="T35" fmla="*/ 0 h 43"/>
                <a:gd name="T36" fmla="*/ 0 w 105"/>
                <a:gd name="T37" fmla="*/ 0 h 43"/>
                <a:gd name="T38" fmla="*/ 0 w 105"/>
                <a:gd name="T39" fmla="*/ 0 h 43"/>
                <a:gd name="T40" fmla="*/ 0 w 105"/>
                <a:gd name="T41" fmla="*/ 0 h 43"/>
                <a:gd name="T42" fmla="*/ 0 w 105"/>
                <a:gd name="T43" fmla="*/ 0 h 43"/>
                <a:gd name="T44" fmla="*/ 0 w 105"/>
                <a:gd name="T45" fmla="*/ 0 h 43"/>
                <a:gd name="T46" fmla="*/ 0 w 105"/>
                <a:gd name="T47" fmla="*/ 0 h 43"/>
                <a:gd name="T48" fmla="*/ 0 w 105"/>
                <a:gd name="T49" fmla="*/ 0 h 43"/>
                <a:gd name="T50" fmla="*/ 0 w 105"/>
                <a:gd name="T51" fmla="*/ 0 h 43"/>
                <a:gd name="T52" fmla="*/ 0 w 105"/>
                <a:gd name="T53" fmla="*/ 0 h 43"/>
                <a:gd name="T54" fmla="*/ 0 w 105"/>
                <a:gd name="T55" fmla="*/ 0 h 43"/>
                <a:gd name="T56" fmla="*/ 0 w 105"/>
                <a:gd name="T57" fmla="*/ 0 h 43"/>
                <a:gd name="T58" fmla="*/ 0 w 105"/>
                <a:gd name="T59" fmla="*/ 0 h 43"/>
                <a:gd name="T60" fmla="*/ 0 w 105"/>
                <a:gd name="T61" fmla="*/ 0 h 43"/>
                <a:gd name="T62" fmla="*/ 0 w 105"/>
                <a:gd name="T63" fmla="*/ 0 h 43"/>
                <a:gd name="T64" fmla="*/ 0 w 105"/>
                <a:gd name="T65" fmla="*/ 0 h 43"/>
                <a:gd name="T66" fmla="*/ 0 w 105"/>
                <a:gd name="T67" fmla="*/ 0 h 43"/>
                <a:gd name="T68" fmla="*/ 0 w 105"/>
                <a:gd name="T69" fmla="*/ 0 h 43"/>
                <a:gd name="T70" fmla="*/ 0 w 105"/>
                <a:gd name="T71" fmla="*/ 0 h 43"/>
                <a:gd name="T72" fmla="*/ 0 w 105"/>
                <a:gd name="T73" fmla="*/ 0 h 43"/>
                <a:gd name="T74" fmla="*/ 0 w 105"/>
                <a:gd name="T75" fmla="*/ 0 h 43"/>
                <a:gd name="T76" fmla="*/ 0 w 105"/>
                <a:gd name="T77" fmla="*/ 0 h 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5"/>
                <a:gd name="T118" fmla="*/ 0 h 43"/>
                <a:gd name="T119" fmla="*/ 105 w 105"/>
                <a:gd name="T120" fmla="*/ 43 h 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5" h="43">
                  <a:moveTo>
                    <a:pt x="89" y="41"/>
                  </a:moveTo>
                  <a:lnTo>
                    <a:pt x="93" y="41"/>
                  </a:lnTo>
                  <a:lnTo>
                    <a:pt x="98" y="43"/>
                  </a:lnTo>
                  <a:lnTo>
                    <a:pt x="105" y="42"/>
                  </a:lnTo>
                  <a:lnTo>
                    <a:pt x="98" y="40"/>
                  </a:lnTo>
                  <a:lnTo>
                    <a:pt x="93" y="35"/>
                  </a:lnTo>
                  <a:lnTo>
                    <a:pt x="87" y="31"/>
                  </a:lnTo>
                  <a:lnTo>
                    <a:pt x="80" y="28"/>
                  </a:lnTo>
                  <a:lnTo>
                    <a:pt x="85" y="35"/>
                  </a:lnTo>
                  <a:lnTo>
                    <a:pt x="79" y="33"/>
                  </a:lnTo>
                  <a:lnTo>
                    <a:pt x="75" y="26"/>
                  </a:lnTo>
                  <a:lnTo>
                    <a:pt x="69" y="23"/>
                  </a:lnTo>
                  <a:lnTo>
                    <a:pt x="74" y="28"/>
                  </a:lnTo>
                  <a:lnTo>
                    <a:pt x="68" y="25"/>
                  </a:lnTo>
                  <a:lnTo>
                    <a:pt x="62" y="23"/>
                  </a:lnTo>
                  <a:lnTo>
                    <a:pt x="56" y="18"/>
                  </a:lnTo>
                  <a:lnTo>
                    <a:pt x="49" y="17"/>
                  </a:lnTo>
                  <a:lnTo>
                    <a:pt x="44" y="15"/>
                  </a:lnTo>
                  <a:lnTo>
                    <a:pt x="37" y="15"/>
                  </a:lnTo>
                  <a:lnTo>
                    <a:pt x="31" y="13"/>
                  </a:lnTo>
                  <a:lnTo>
                    <a:pt x="26" y="12"/>
                  </a:lnTo>
                  <a:lnTo>
                    <a:pt x="18" y="7"/>
                  </a:lnTo>
                  <a:lnTo>
                    <a:pt x="13" y="2"/>
                  </a:lnTo>
                  <a:lnTo>
                    <a:pt x="6" y="0"/>
                  </a:lnTo>
                  <a:lnTo>
                    <a:pt x="0" y="0"/>
                  </a:lnTo>
                  <a:lnTo>
                    <a:pt x="13" y="7"/>
                  </a:lnTo>
                  <a:lnTo>
                    <a:pt x="15" y="13"/>
                  </a:lnTo>
                  <a:lnTo>
                    <a:pt x="21" y="16"/>
                  </a:lnTo>
                  <a:lnTo>
                    <a:pt x="29" y="20"/>
                  </a:lnTo>
                  <a:lnTo>
                    <a:pt x="34" y="25"/>
                  </a:lnTo>
                  <a:lnTo>
                    <a:pt x="41" y="24"/>
                  </a:lnTo>
                  <a:lnTo>
                    <a:pt x="46" y="26"/>
                  </a:lnTo>
                  <a:lnTo>
                    <a:pt x="54" y="24"/>
                  </a:lnTo>
                  <a:lnTo>
                    <a:pt x="59" y="24"/>
                  </a:lnTo>
                  <a:lnTo>
                    <a:pt x="66" y="28"/>
                  </a:lnTo>
                  <a:lnTo>
                    <a:pt x="72" y="31"/>
                  </a:lnTo>
                  <a:lnTo>
                    <a:pt x="77" y="35"/>
                  </a:lnTo>
                  <a:lnTo>
                    <a:pt x="83" y="42"/>
                  </a:lnTo>
                  <a:lnTo>
                    <a:pt x="89" y="4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2" name="Freeform 1915"/>
            <p:cNvSpPr>
              <a:spLocks/>
            </p:cNvSpPr>
            <p:nvPr/>
          </p:nvSpPr>
          <p:spPr bwMode="auto">
            <a:xfrm>
              <a:off x="1415" y="3707"/>
              <a:ext cx="2" cy="2"/>
            </a:xfrm>
            <a:custGeom>
              <a:avLst/>
              <a:gdLst>
                <a:gd name="T0" fmla="*/ 0 w 7"/>
                <a:gd name="T1" fmla="*/ 1 h 4"/>
                <a:gd name="T2" fmla="*/ 0 w 7"/>
                <a:gd name="T3" fmla="*/ 0 h 4"/>
                <a:gd name="T4" fmla="*/ 0 w 7"/>
                <a:gd name="T5" fmla="*/ 0 h 4"/>
                <a:gd name="T6" fmla="*/ 0 w 7"/>
                <a:gd name="T7" fmla="*/ 1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7" y="4"/>
                  </a:moveTo>
                  <a:lnTo>
                    <a:pt x="7" y="0"/>
                  </a:lnTo>
                  <a:lnTo>
                    <a:pt x="0" y="0"/>
                  </a:lnTo>
                  <a:lnTo>
                    <a:pt x="7"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3" name="Freeform 1916"/>
            <p:cNvSpPr>
              <a:spLocks/>
            </p:cNvSpPr>
            <p:nvPr/>
          </p:nvSpPr>
          <p:spPr bwMode="auto">
            <a:xfrm>
              <a:off x="1416" y="3698"/>
              <a:ext cx="3" cy="3"/>
            </a:xfrm>
            <a:custGeom>
              <a:avLst/>
              <a:gdLst>
                <a:gd name="T0" fmla="*/ 0 w 12"/>
                <a:gd name="T1" fmla="*/ 0 h 9"/>
                <a:gd name="T2" fmla="*/ 0 w 12"/>
                <a:gd name="T3" fmla="*/ 0 h 9"/>
                <a:gd name="T4" fmla="*/ 0 w 12"/>
                <a:gd name="T5" fmla="*/ 0 h 9"/>
                <a:gd name="T6" fmla="*/ 0 w 12"/>
                <a:gd name="T7" fmla="*/ 0 h 9"/>
                <a:gd name="T8" fmla="*/ 0 w 12"/>
                <a:gd name="T9" fmla="*/ 0 h 9"/>
                <a:gd name="T10" fmla="*/ 0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12" y="9"/>
                  </a:moveTo>
                  <a:lnTo>
                    <a:pt x="12" y="6"/>
                  </a:lnTo>
                  <a:lnTo>
                    <a:pt x="6" y="2"/>
                  </a:lnTo>
                  <a:lnTo>
                    <a:pt x="0" y="0"/>
                  </a:lnTo>
                  <a:lnTo>
                    <a:pt x="6" y="5"/>
                  </a:lnTo>
                  <a:lnTo>
                    <a:pt x="12" y="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4" name="Freeform 1917"/>
            <p:cNvSpPr>
              <a:spLocks/>
            </p:cNvSpPr>
            <p:nvPr/>
          </p:nvSpPr>
          <p:spPr bwMode="auto">
            <a:xfrm>
              <a:off x="1416" y="3703"/>
              <a:ext cx="9" cy="7"/>
            </a:xfrm>
            <a:custGeom>
              <a:avLst/>
              <a:gdLst>
                <a:gd name="T0" fmla="*/ 0 w 30"/>
                <a:gd name="T1" fmla="*/ 0 h 22"/>
                <a:gd name="T2" fmla="*/ 0 w 30"/>
                <a:gd name="T3" fmla="*/ 0 h 22"/>
                <a:gd name="T4" fmla="*/ 0 w 30"/>
                <a:gd name="T5" fmla="*/ 0 h 22"/>
                <a:gd name="T6" fmla="*/ 0 w 30"/>
                <a:gd name="T7" fmla="*/ 0 h 22"/>
                <a:gd name="T8" fmla="*/ 0 w 30"/>
                <a:gd name="T9" fmla="*/ 0 h 22"/>
                <a:gd name="T10" fmla="*/ 0 w 30"/>
                <a:gd name="T11" fmla="*/ 0 h 22"/>
                <a:gd name="T12" fmla="*/ 0 w 30"/>
                <a:gd name="T13" fmla="*/ 0 h 22"/>
                <a:gd name="T14" fmla="*/ 0 w 30"/>
                <a:gd name="T15" fmla="*/ 0 h 22"/>
                <a:gd name="T16" fmla="*/ 0 w 30"/>
                <a:gd name="T17" fmla="*/ 0 h 22"/>
                <a:gd name="T18" fmla="*/ 0 w 30"/>
                <a:gd name="T19" fmla="*/ 0 h 22"/>
                <a:gd name="T20" fmla="*/ 0 w 30"/>
                <a:gd name="T21" fmla="*/ 0 h 22"/>
                <a:gd name="T22" fmla="*/ 0 w 3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2"/>
                <a:gd name="T38" fmla="*/ 30 w 30"/>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2">
                  <a:moveTo>
                    <a:pt x="30" y="22"/>
                  </a:moveTo>
                  <a:lnTo>
                    <a:pt x="30" y="19"/>
                  </a:lnTo>
                  <a:lnTo>
                    <a:pt x="25" y="12"/>
                  </a:lnTo>
                  <a:lnTo>
                    <a:pt x="19" y="8"/>
                  </a:lnTo>
                  <a:lnTo>
                    <a:pt x="12" y="4"/>
                  </a:lnTo>
                  <a:lnTo>
                    <a:pt x="6" y="1"/>
                  </a:lnTo>
                  <a:lnTo>
                    <a:pt x="0" y="0"/>
                  </a:lnTo>
                  <a:lnTo>
                    <a:pt x="5" y="7"/>
                  </a:lnTo>
                  <a:lnTo>
                    <a:pt x="11" y="9"/>
                  </a:lnTo>
                  <a:lnTo>
                    <a:pt x="18" y="12"/>
                  </a:lnTo>
                  <a:lnTo>
                    <a:pt x="24" y="17"/>
                  </a:lnTo>
                  <a:lnTo>
                    <a:pt x="30"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5" name="Freeform 1918"/>
            <p:cNvSpPr>
              <a:spLocks/>
            </p:cNvSpPr>
            <p:nvPr/>
          </p:nvSpPr>
          <p:spPr bwMode="auto">
            <a:xfrm>
              <a:off x="1417" y="3701"/>
              <a:ext cx="2" cy="2"/>
            </a:xfrm>
            <a:custGeom>
              <a:avLst/>
              <a:gdLst>
                <a:gd name="T0" fmla="*/ 0 w 6"/>
                <a:gd name="T1" fmla="*/ 1 h 4"/>
                <a:gd name="T2" fmla="*/ 0 w 6"/>
                <a:gd name="T3" fmla="*/ 0 h 4"/>
                <a:gd name="T4" fmla="*/ 0 w 6"/>
                <a:gd name="T5" fmla="*/ 0 h 4"/>
                <a:gd name="T6" fmla="*/ 0 w 6"/>
                <a:gd name="T7" fmla="*/ 1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0"/>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6" name="Freeform 1919"/>
            <p:cNvSpPr>
              <a:spLocks/>
            </p:cNvSpPr>
            <p:nvPr/>
          </p:nvSpPr>
          <p:spPr bwMode="auto">
            <a:xfrm>
              <a:off x="1419" y="3709"/>
              <a:ext cx="7" cy="5"/>
            </a:xfrm>
            <a:custGeom>
              <a:avLst/>
              <a:gdLst>
                <a:gd name="T0" fmla="*/ 0 w 22"/>
                <a:gd name="T1" fmla="*/ 0 h 14"/>
                <a:gd name="T2" fmla="*/ 0 w 22"/>
                <a:gd name="T3" fmla="*/ 0 h 14"/>
                <a:gd name="T4" fmla="*/ 0 w 22"/>
                <a:gd name="T5" fmla="*/ 0 h 14"/>
                <a:gd name="T6" fmla="*/ 0 w 22"/>
                <a:gd name="T7" fmla="*/ 0 h 14"/>
                <a:gd name="T8" fmla="*/ 0 w 22"/>
                <a:gd name="T9" fmla="*/ 0 h 14"/>
                <a:gd name="T10" fmla="*/ 0 w 22"/>
                <a:gd name="T11" fmla="*/ 0 h 14"/>
                <a:gd name="T12" fmla="*/ 0 w 22"/>
                <a:gd name="T13" fmla="*/ 0 h 14"/>
                <a:gd name="T14" fmla="*/ 0 w 22"/>
                <a:gd name="T15" fmla="*/ 0 h 14"/>
                <a:gd name="T16" fmla="*/ 0 w 2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4"/>
                <a:gd name="T29" fmla="*/ 22 w 2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4">
                  <a:moveTo>
                    <a:pt x="18" y="14"/>
                  </a:moveTo>
                  <a:lnTo>
                    <a:pt x="22" y="13"/>
                  </a:lnTo>
                  <a:lnTo>
                    <a:pt x="18" y="7"/>
                  </a:lnTo>
                  <a:lnTo>
                    <a:pt x="13" y="3"/>
                  </a:lnTo>
                  <a:lnTo>
                    <a:pt x="6" y="0"/>
                  </a:lnTo>
                  <a:lnTo>
                    <a:pt x="0" y="0"/>
                  </a:lnTo>
                  <a:lnTo>
                    <a:pt x="6" y="5"/>
                  </a:lnTo>
                  <a:lnTo>
                    <a:pt x="13" y="8"/>
                  </a:lnTo>
                  <a:lnTo>
                    <a:pt x="18"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7" name="Freeform 1920"/>
            <p:cNvSpPr>
              <a:spLocks/>
            </p:cNvSpPr>
            <p:nvPr/>
          </p:nvSpPr>
          <p:spPr bwMode="auto">
            <a:xfrm>
              <a:off x="1419" y="3703"/>
              <a:ext cx="3" cy="2"/>
            </a:xfrm>
            <a:custGeom>
              <a:avLst/>
              <a:gdLst>
                <a:gd name="T0" fmla="*/ 0 w 8"/>
                <a:gd name="T1" fmla="*/ 0 h 7"/>
                <a:gd name="T2" fmla="*/ 0 w 8"/>
                <a:gd name="T3" fmla="*/ 0 h 7"/>
                <a:gd name="T4" fmla="*/ 0 w 8"/>
                <a:gd name="T5" fmla="*/ 0 h 7"/>
                <a:gd name="T6" fmla="*/ 0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5" y="7"/>
                  </a:moveTo>
                  <a:lnTo>
                    <a:pt x="8" y="3"/>
                  </a:lnTo>
                  <a:lnTo>
                    <a:pt x="0" y="0"/>
                  </a:lnTo>
                  <a:lnTo>
                    <a:pt x="5"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8" name="Freeform 1921"/>
            <p:cNvSpPr>
              <a:spLocks/>
            </p:cNvSpPr>
            <p:nvPr/>
          </p:nvSpPr>
          <p:spPr bwMode="auto">
            <a:xfrm>
              <a:off x="1420" y="3709"/>
              <a:ext cx="2" cy="0"/>
            </a:xfrm>
            <a:custGeom>
              <a:avLst/>
              <a:gdLst>
                <a:gd name="T0" fmla="*/ 0 w 8"/>
                <a:gd name="T1" fmla="*/ 0 h 3"/>
                <a:gd name="T2" fmla="*/ 0 w 8"/>
                <a:gd name="T3" fmla="*/ 0 h 3"/>
                <a:gd name="T4" fmla="*/ 0 w 8"/>
                <a:gd name="T5" fmla="*/ 0 h 3"/>
                <a:gd name="T6" fmla="*/ 0 w 8"/>
                <a:gd name="T7" fmla="*/ 0 h 3"/>
                <a:gd name="T8" fmla="*/ 0 60000 65536"/>
                <a:gd name="T9" fmla="*/ 0 60000 65536"/>
                <a:gd name="T10" fmla="*/ 0 60000 65536"/>
                <a:gd name="T11" fmla="*/ 0 60000 65536"/>
                <a:gd name="T12" fmla="*/ 0 w 8"/>
                <a:gd name="T13" fmla="*/ 0 h 3"/>
                <a:gd name="T14" fmla="*/ 8 w 8"/>
                <a:gd name="T15" fmla="*/ 0 h 3"/>
              </a:gdLst>
              <a:ahLst/>
              <a:cxnLst>
                <a:cxn ang="T8">
                  <a:pos x="T0" y="T1"/>
                </a:cxn>
                <a:cxn ang="T9">
                  <a:pos x="T2" y="T3"/>
                </a:cxn>
                <a:cxn ang="T10">
                  <a:pos x="T4" y="T5"/>
                </a:cxn>
                <a:cxn ang="T11">
                  <a:pos x="T6" y="T7"/>
                </a:cxn>
              </a:cxnLst>
              <a:rect l="T12" t="T13" r="T14" b="T15"/>
              <a:pathLst>
                <a:path w="8" h="3">
                  <a:moveTo>
                    <a:pt x="8" y="3"/>
                  </a:moveTo>
                  <a:lnTo>
                    <a:pt x="8" y="0"/>
                  </a:lnTo>
                  <a:lnTo>
                    <a:pt x="0" y="1"/>
                  </a:lnTo>
                  <a:lnTo>
                    <a:pt x="8"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59" name="Freeform 1922"/>
            <p:cNvSpPr>
              <a:spLocks/>
            </p:cNvSpPr>
            <p:nvPr/>
          </p:nvSpPr>
          <p:spPr bwMode="auto">
            <a:xfrm>
              <a:off x="1424" y="3715"/>
              <a:ext cx="4" cy="6"/>
            </a:xfrm>
            <a:custGeom>
              <a:avLst/>
              <a:gdLst>
                <a:gd name="T0" fmla="*/ 0 w 14"/>
                <a:gd name="T1" fmla="*/ 0 h 22"/>
                <a:gd name="T2" fmla="*/ 0 w 14"/>
                <a:gd name="T3" fmla="*/ 0 h 22"/>
                <a:gd name="T4" fmla="*/ 0 w 14"/>
                <a:gd name="T5" fmla="*/ 0 h 22"/>
                <a:gd name="T6" fmla="*/ 0 w 14"/>
                <a:gd name="T7" fmla="*/ 0 h 22"/>
                <a:gd name="T8" fmla="*/ 0 w 14"/>
                <a:gd name="T9" fmla="*/ 0 h 22"/>
                <a:gd name="T10" fmla="*/ 0 w 14"/>
                <a:gd name="T11" fmla="*/ 0 h 22"/>
                <a:gd name="T12" fmla="*/ 0 w 14"/>
                <a:gd name="T13" fmla="*/ 0 h 22"/>
                <a:gd name="T14" fmla="*/ 0 w 14"/>
                <a:gd name="T15" fmla="*/ 0 h 22"/>
                <a:gd name="T16" fmla="*/ 0 w 14"/>
                <a:gd name="T17" fmla="*/ 0 h 22"/>
                <a:gd name="T18" fmla="*/ 0 w 14"/>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22"/>
                <a:gd name="T32" fmla="*/ 14 w 14"/>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22">
                  <a:moveTo>
                    <a:pt x="9" y="22"/>
                  </a:moveTo>
                  <a:lnTo>
                    <a:pt x="11" y="21"/>
                  </a:lnTo>
                  <a:lnTo>
                    <a:pt x="14" y="14"/>
                  </a:lnTo>
                  <a:lnTo>
                    <a:pt x="12" y="8"/>
                  </a:lnTo>
                  <a:lnTo>
                    <a:pt x="10" y="1"/>
                  </a:lnTo>
                  <a:lnTo>
                    <a:pt x="4" y="0"/>
                  </a:lnTo>
                  <a:lnTo>
                    <a:pt x="0" y="5"/>
                  </a:lnTo>
                  <a:lnTo>
                    <a:pt x="1" y="12"/>
                  </a:lnTo>
                  <a:lnTo>
                    <a:pt x="7" y="16"/>
                  </a:lnTo>
                  <a:lnTo>
                    <a:pt x="9"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0" name="Freeform 1923"/>
            <p:cNvSpPr>
              <a:spLocks/>
            </p:cNvSpPr>
            <p:nvPr/>
          </p:nvSpPr>
          <p:spPr bwMode="auto">
            <a:xfrm>
              <a:off x="1428" y="3733"/>
              <a:ext cx="2" cy="1"/>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1"/>
                  </a:moveTo>
                  <a:lnTo>
                    <a:pt x="1" y="0"/>
                  </a:lnTo>
                  <a:lnTo>
                    <a:pt x="0" y="7"/>
                  </a:lnTo>
                  <a:lnTo>
                    <a:pt x="7"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1" name="Freeform 1924"/>
            <p:cNvSpPr>
              <a:spLocks/>
            </p:cNvSpPr>
            <p:nvPr/>
          </p:nvSpPr>
          <p:spPr bwMode="auto">
            <a:xfrm>
              <a:off x="1431" y="3730"/>
              <a:ext cx="2" cy="2"/>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0" y="0"/>
                  </a:moveTo>
                  <a:lnTo>
                    <a:pt x="0" y="2"/>
                  </a:lnTo>
                  <a:lnTo>
                    <a:pt x="6" y="5"/>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2" name="Freeform 1925"/>
            <p:cNvSpPr>
              <a:spLocks/>
            </p:cNvSpPr>
            <p:nvPr/>
          </p:nvSpPr>
          <p:spPr bwMode="auto">
            <a:xfrm>
              <a:off x="1432" y="3725"/>
              <a:ext cx="5" cy="1"/>
            </a:xfrm>
            <a:custGeom>
              <a:avLst/>
              <a:gdLst>
                <a:gd name="T0" fmla="*/ 0 w 18"/>
                <a:gd name="T1" fmla="*/ 0 h 7"/>
                <a:gd name="T2" fmla="*/ 0 w 18"/>
                <a:gd name="T3" fmla="*/ 0 h 7"/>
                <a:gd name="T4" fmla="*/ 0 w 18"/>
                <a:gd name="T5" fmla="*/ 0 h 7"/>
                <a:gd name="T6" fmla="*/ 0 w 18"/>
                <a:gd name="T7" fmla="*/ 0 h 7"/>
                <a:gd name="T8" fmla="*/ 0 w 18"/>
                <a:gd name="T9" fmla="*/ 0 h 7"/>
                <a:gd name="T10" fmla="*/ 0 w 18"/>
                <a:gd name="T11" fmla="*/ 0 h 7"/>
                <a:gd name="T12" fmla="*/ 0 w 18"/>
                <a:gd name="T13" fmla="*/ 0 h 7"/>
                <a:gd name="T14" fmla="*/ 0 w 18"/>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7"/>
                <a:gd name="T26" fmla="*/ 18 w 18"/>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7">
                  <a:moveTo>
                    <a:pt x="18" y="7"/>
                  </a:moveTo>
                  <a:lnTo>
                    <a:pt x="17" y="2"/>
                  </a:lnTo>
                  <a:lnTo>
                    <a:pt x="12" y="0"/>
                  </a:lnTo>
                  <a:lnTo>
                    <a:pt x="6" y="0"/>
                  </a:lnTo>
                  <a:lnTo>
                    <a:pt x="0" y="2"/>
                  </a:lnTo>
                  <a:lnTo>
                    <a:pt x="6" y="1"/>
                  </a:lnTo>
                  <a:lnTo>
                    <a:pt x="12" y="2"/>
                  </a:lnTo>
                  <a:lnTo>
                    <a:pt x="18"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3" name="Freeform 1926"/>
            <p:cNvSpPr>
              <a:spLocks/>
            </p:cNvSpPr>
            <p:nvPr/>
          </p:nvSpPr>
          <p:spPr bwMode="auto">
            <a:xfrm>
              <a:off x="1432" y="3703"/>
              <a:ext cx="3" cy="3"/>
            </a:xfrm>
            <a:custGeom>
              <a:avLst/>
              <a:gdLst>
                <a:gd name="T0" fmla="*/ 0 w 7"/>
                <a:gd name="T1" fmla="*/ 0 h 11"/>
                <a:gd name="T2" fmla="*/ 0 w 7"/>
                <a:gd name="T3" fmla="*/ 0 h 11"/>
                <a:gd name="T4" fmla="*/ 0 w 7"/>
                <a:gd name="T5" fmla="*/ 0 h 11"/>
                <a:gd name="T6" fmla="*/ 0 w 7"/>
                <a:gd name="T7" fmla="*/ 0 h 11"/>
                <a:gd name="T8" fmla="*/ 0 w 7"/>
                <a:gd name="T9" fmla="*/ 0 h 11"/>
                <a:gd name="T10" fmla="*/ 0 60000 65536"/>
                <a:gd name="T11" fmla="*/ 0 60000 65536"/>
                <a:gd name="T12" fmla="*/ 0 60000 65536"/>
                <a:gd name="T13" fmla="*/ 0 60000 65536"/>
                <a:gd name="T14" fmla="*/ 0 60000 65536"/>
                <a:gd name="T15" fmla="*/ 0 w 7"/>
                <a:gd name="T16" fmla="*/ 0 h 11"/>
                <a:gd name="T17" fmla="*/ 7 w 7"/>
                <a:gd name="T18" fmla="*/ 11 h 11"/>
              </a:gdLst>
              <a:ahLst/>
              <a:cxnLst>
                <a:cxn ang="T10">
                  <a:pos x="T0" y="T1"/>
                </a:cxn>
                <a:cxn ang="T11">
                  <a:pos x="T2" y="T3"/>
                </a:cxn>
                <a:cxn ang="T12">
                  <a:pos x="T4" y="T5"/>
                </a:cxn>
                <a:cxn ang="T13">
                  <a:pos x="T6" y="T7"/>
                </a:cxn>
                <a:cxn ang="T14">
                  <a:pos x="T8" y="T9"/>
                </a:cxn>
              </a:cxnLst>
              <a:rect l="T15" t="T16" r="T17" b="T18"/>
              <a:pathLst>
                <a:path w="7" h="11">
                  <a:moveTo>
                    <a:pt x="1" y="11"/>
                  </a:moveTo>
                  <a:lnTo>
                    <a:pt x="7" y="5"/>
                  </a:lnTo>
                  <a:lnTo>
                    <a:pt x="6" y="0"/>
                  </a:lnTo>
                  <a:lnTo>
                    <a:pt x="0" y="4"/>
                  </a:lnTo>
                  <a:lnTo>
                    <a:pt x="1"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4" name="Freeform 1927"/>
            <p:cNvSpPr>
              <a:spLocks/>
            </p:cNvSpPr>
            <p:nvPr/>
          </p:nvSpPr>
          <p:spPr bwMode="auto">
            <a:xfrm>
              <a:off x="1436" y="3739"/>
              <a:ext cx="2" cy="2"/>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2" y="6"/>
                  </a:moveTo>
                  <a:lnTo>
                    <a:pt x="6" y="0"/>
                  </a:lnTo>
                  <a:lnTo>
                    <a:pt x="0" y="0"/>
                  </a:lnTo>
                  <a:lnTo>
                    <a:pt x="2"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5" name="Freeform 1928"/>
            <p:cNvSpPr>
              <a:spLocks/>
            </p:cNvSpPr>
            <p:nvPr/>
          </p:nvSpPr>
          <p:spPr bwMode="auto">
            <a:xfrm>
              <a:off x="1436" y="3736"/>
              <a:ext cx="6" cy="4"/>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w 19"/>
                <a:gd name="T13" fmla="*/ 0 h 10"/>
                <a:gd name="T14" fmla="*/ 0 w 19"/>
                <a:gd name="T15" fmla="*/ 0 h 10"/>
                <a:gd name="T16" fmla="*/ 0 w 19"/>
                <a:gd name="T17" fmla="*/ 0 h 10"/>
                <a:gd name="T18" fmla="*/ 0 w 19"/>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0"/>
                <a:gd name="T32" fmla="*/ 19 w 1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0">
                  <a:moveTo>
                    <a:pt x="17" y="0"/>
                  </a:moveTo>
                  <a:lnTo>
                    <a:pt x="14" y="0"/>
                  </a:lnTo>
                  <a:lnTo>
                    <a:pt x="9" y="1"/>
                  </a:lnTo>
                  <a:lnTo>
                    <a:pt x="13" y="8"/>
                  </a:lnTo>
                  <a:lnTo>
                    <a:pt x="7" y="5"/>
                  </a:lnTo>
                  <a:lnTo>
                    <a:pt x="0" y="4"/>
                  </a:lnTo>
                  <a:lnTo>
                    <a:pt x="7" y="6"/>
                  </a:lnTo>
                  <a:lnTo>
                    <a:pt x="13" y="10"/>
                  </a:lnTo>
                  <a:lnTo>
                    <a:pt x="19" y="6"/>
                  </a:lnTo>
                  <a:lnTo>
                    <a:pt x="17"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6" name="Freeform 1929"/>
            <p:cNvSpPr>
              <a:spLocks/>
            </p:cNvSpPr>
            <p:nvPr/>
          </p:nvSpPr>
          <p:spPr bwMode="auto">
            <a:xfrm>
              <a:off x="1442" y="3736"/>
              <a:ext cx="24" cy="17"/>
            </a:xfrm>
            <a:custGeom>
              <a:avLst/>
              <a:gdLst>
                <a:gd name="T0" fmla="*/ 0 w 82"/>
                <a:gd name="T1" fmla="*/ 0 h 57"/>
                <a:gd name="T2" fmla="*/ 0 w 82"/>
                <a:gd name="T3" fmla="*/ 0 h 57"/>
                <a:gd name="T4" fmla="*/ 0 w 82"/>
                <a:gd name="T5" fmla="*/ 0 h 57"/>
                <a:gd name="T6" fmla="*/ 0 w 82"/>
                <a:gd name="T7" fmla="*/ 0 h 57"/>
                <a:gd name="T8" fmla="*/ 0 w 82"/>
                <a:gd name="T9" fmla="*/ 0 h 57"/>
                <a:gd name="T10" fmla="*/ 0 w 82"/>
                <a:gd name="T11" fmla="*/ 0 h 57"/>
                <a:gd name="T12" fmla="*/ 0 w 82"/>
                <a:gd name="T13" fmla="*/ 0 h 57"/>
                <a:gd name="T14" fmla="*/ 0 w 82"/>
                <a:gd name="T15" fmla="*/ 0 h 57"/>
                <a:gd name="T16" fmla="*/ 0 w 82"/>
                <a:gd name="T17" fmla="*/ 0 h 57"/>
                <a:gd name="T18" fmla="*/ 0 w 82"/>
                <a:gd name="T19" fmla="*/ 0 h 57"/>
                <a:gd name="T20" fmla="*/ 0 w 82"/>
                <a:gd name="T21" fmla="*/ 0 h 57"/>
                <a:gd name="T22" fmla="*/ 0 w 82"/>
                <a:gd name="T23" fmla="*/ 0 h 57"/>
                <a:gd name="T24" fmla="*/ 0 w 82"/>
                <a:gd name="T25" fmla="*/ 0 h 57"/>
                <a:gd name="T26" fmla="*/ 0 w 82"/>
                <a:gd name="T27" fmla="*/ 0 h 57"/>
                <a:gd name="T28" fmla="*/ 0 w 82"/>
                <a:gd name="T29" fmla="*/ 0 h 57"/>
                <a:gd name="T30" fmla="*/ 0 w 82"/>
                <a:gd name="T31" fmla="*/ 0 h 57"/>
                <a:gd name="T32" fmla="*/ 0 w 82"/>
                <a:gd name="T33" fmla="*/ 0 h 57"/>
                <a:gd name="T34" fmla="*/ 0 w 82"/>
                <a:gd name="T35" fmla="*/ 0 h 57"/>
                <a:gd name="T36" fmla="*/ 0 w 82"/>
                <a:gd name="T37" fmla="*/ 0 h 57"/>
                <a:gd name="T38" fmla="*/ 0 w 82"/>
                <a:gd name="T39" fmla="*/ 0 h 57"/>
                <a:gd name="T40" fmla="*/ 0 w 82"/>
                <a:gd name="T41" fmla="*/ 0 h 57"/>
                <a:gd name="T42" fmla="*/ 0 w 82"/>
                <a:gd name="T43" fmla="*/ 0 h 57"/>
                <a:gd name="T44" fmla="*/ 0 w 82"/>
                <a:gd name="T45" fmla="*/ 0 h 57"/>
                <a:gd name="T46" fmla="*/ 0 w 82"/>
                <a:gd name="T47" fmla="*/ 0 h 57"/>
                <a:gd name="T48" fmla="*/ 0 w 82"/>
                <a:gd name="T49" fmla="*/ 0 h 57"/>
                <a:gd name="T50" fmla="*/ 0 w 82"/>
                <a:gd name="T51" fmla="*/ 0 h 57"/>
                <a:gd name="T52" fmla="*/ 0 w 82"/>
                <a:gd name="T53" fmla="*/ 0 h 57"/>
                <a:gd name="T54" fmla="*/ 0 w 82"/>
                <a:gd name="T55" fmla="*/ 0 h 57"/>
                <a:gd name="T56" fmla="*/ 0 w 82"/>
                <a:gd name="T57" fmla="*/ 0 h 57"/>
                <a:gd name="T58" fmla="*/ 0 w 82"/>
                <a:gd name="T59" fmla="*/ 0 h 57"/>
                <a:gd name="T60" fmla="*/ 0 w 82"/>
                <a:gd name="T61" fmla="*/ 0 h 57"/>
                <a:gd name="T62" fmla="*/ 0 w 82"/>
                <a:gd name="T63" fmla="*/ 0 h 57"/>
                <a:gd name="T64" fmla="*/ 0 w 82"/>
                <a:gd name="T65" fmla="*/ 0 h 57"/>
                <a:gd name="T66" fmla="*/ 0 w 82"/>
                <a:gd name="T67" fmla="*/ 0 h 57"/>
                <a:gd name="T68" fmla="*/ 0 w 82"/>
                <a:gd name="T69" fmla="*/ 0 h 57"/>
                <a:gd name="T70" fmla="*/ 0 w 82"/>
                <a:gd name="T71" fmla="*/ 0 h 57"/>
                <a:gd name="T72" fmla="*/ 0 w 82"/>
                <a:gd name="T73" fmla="*/ 0 h 57"/>
                <a:gd name="T74" fmla="*/ 0 w 82"/>
                <a:gd name="T75" fmla="*/ 0 h 57"/>
                <a:gd name="T76" fmla="*/ 0 w 82"/>
                <a:gd name="T77" fmla="*/ 0 h 57"/>
                <a:gd name="T78" fmla="*/ 0 w 82"/>
                <a:gd name="T79" fmla="*/ 0 h 57"/>
                <a:gd name="T80" fmla="*/ 0 w 82"/>
                <a:gd name="T81" fmla="*/ 0 h 57"/>
                <a:gd name="T82" fmla="*/ 0 w 82"/>
                <a:gd name="T83" fmla="*/ 0 h 57"/>
                <a:gd name="T84" fmla="*/ 0 w 82"/>
                <a:gd name="T85" fmla="*/ 0 h 57"/>
                <a:gd name="T86" fmla="*/ 0 w 82"/>
                <a:gd name="T87" fmla="*/ 0 h 57"/>
                <a:gd name="T88" fmla="*/ 0 w 82"/>
                <a:gd name="T89" fmla="*/ 0 h 57"/>
                <a:gd name="T90" fmla="*/ 0 w 82"/>
                <a:gd name="T91" fmla="*/ 0 h 57"/>
                <a:gd name="T92" fmla="*/ 0 w 82"/>
                <a:gd name="T93" fmla="*/ 0 h 57"/>
                <a:gd name="T94" fmla="*/ 0 w 82"/>
                <a:gd name="T95" fmla="*/ 0 h 57"/>
                <a:gd name="T96" fmla="*/ 0 w 82"/>
                <a:gd name="T97" fmla="*/ 0 h 57"/>
                <a:gd name="T98" fmla="*/ 0 w 82"/>
                <a:gd name="T99" fmla="*/ 0 h 57"/>
                <a:gd name="T100" fmla="*/ 0 w 82"/>
                <a:gd name="T101" fmla="*/ 0 h 57"/>
                <a:gd name="T102" fmla="*/ 0 w 82"/>
                <a:gd name="T103" fmla="*/ 0 h 57"/>
                <a:gd name="T104" fmla="*/ 0 w 82"/>
                <a:gd name="T105" fmla="*/ 0 h 57"/>
                <a:gd name="T106" fmla="*/ 0 w 82"/>
                <a:gd name="T107" fmla="*/ 0 h 5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2"/>
                <a:gd name="T163" fmla="*/ 0 h 57"/>
                <a:gd name="T164" fmla="*/ 82 w 82"/>
                <a:gd name="T165" fmla="*/ 57 h 5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2" h="57">
                  <a:moveTo>
                    <a:pt x="59" y="57"/>
                  </a:moveTo>
                  <a:lnTo>
                    <a:pt x="62" y="53"/>
                  </a:lnTo>
                  <a:lnTo>
                    <a:pt x="68" y="52"/>
                  </a:lnTo>
                  <a:lnTo>
                    <a:pt x="74" y="47"/>
                  </a:lnTo>
                  <a:lnTo>
                    <a:pt x="80" y="45"/>
                  </a:lnTo>
                  <a:lnTo>
                    <a:pt x="74" y="41"/>
                  </a:lnTo>
                  <a:lnTo>
                    <a:pt x="75" y="35"/>
                  </a:lnTo>
                  <a:lnTo>
                    <a:pt x="82" y="36"/>
                  </a:lnTo>
                  <a:lnTo>
                    <a:pt x="79" y="29"/>
                  </a:lnTo>
                  <a:lnTo>
                    <a:pt x="73" y="25"/>
                  </a:lnTo>
                  <a:lnTo>
                    <a:pt x="67" y="23"/>
                  </a:lnTo>
                  <a:lnTo>
                    <a:pt x="61" y="22"/>
                  </a:lnTo>
                  <a:lnTo>
                    <a:pt x="61" y="15"/>
                  </a:lnTo>
                  <a:lnTo>
                    <a:pt x="54" y="15"/>
                  </a:lnTo>
                  <a:lnTo>
                    <a:pt x="47" y="13"/>
                  </a:lnTo>
                  <a:lnTo>
                    <a:pt x="49" y="20"/>
                  </a:lnTo>
                  <a:lnTo>
                    <a:pt x="43" y="13"/>
                  </a:lnTo>
                  <a:lnTo>
                    <a:pt x="38" y="11"/>
                  </a:lnTo>
                  <a:lnTo>
                    <a:pt x="36" y="18"/>
                  </a:lnTo>
                  <a:lnTo>
                    <a:pt x="31" y="11"/>
                  </a:lnTo>
                  <a:lnTo>
                    <a:pt x="25" y="6"/>
                  </a:lnTo>
                  <a:lnTo>
                    <a:pt x="21" y="0"/>
                  </a:lnTo>
                  <a:lnTo>
                    <a:pt x="14" y="2"/>
                  </a:lnTo>
                  <a:lnTo>
                    <a:pt x="18" y="9"/>
                  </a:lnTo>
                  <a:lnTo>
                    <a:pt x="11" y="9"/>
                  </a:lnTo>
                  <a:lnTo>
                    <a:pt x="5" y="9"/>
                  </a:lnTo>
                  <a:lnTo>
                    <a:pt x="11" y="13"/>
                  </a:lnTo>
                  <a:lnTo>
                    <a:pt x="17" y="19"/>
                  </a:lnTo>
                  <a:lnTo>
                    <a:pt x="24" y="20"/>
                  </a:lnTo>
                  <a:lnTo>
                    <a:pt x="30" y="21"/>
                  </a:lnTo>
                  <a:lnTo>
                    <a:pt x="24" y="21"/>
                  </a:lnTo>
                  <a:lnTo>
                    <a:pt x="17" y="20"/>
                  </a:lnTo>
                  <a:lnTo>
                    <a:pt x="11" y="14"/>
                  </a:lnTo>
                  <a:lnTo>
                    <a:pt x="5" y="14"/>
                  </a:lnTo>
                  <a:lnTo>
                    <a:pt x="0" y="20"/>
                  </a:lnTo>
                  <a:lnTo>
                    <a:pt x="6" y="20"/>
                  </a:lnTo>
                  <a:lnTo>
                    <a:pt x="7" y="27"/>
                  </a:lnTo>
                  <a:lnTo>
                    <a:pt x="14" y="25"/>
                  </a:lnTo>
                  <a:lnTo>
                    <a:pt x="20" y="23"/>
                  </a:lnTo>
                  <a:lnTo>
                    <a:pt x="24" y="30"/>
                  </a:lnTo>
                  <a:lnTo>
                    <a:pt x="26" y="37"/>
                  </a:lnTo>
                  <a:lnTo>
                    <a:pt x="27" y="44"/>
                  </a:lnTo>
                  <a:lnTo>
                    <a:pt x="33" y="45"/>
                  </a:lnTo>
                  <a:lnTo>
                    <a:pt x="39" y="43"/>
                  </a:lnTo>
                  <a:lnTo>
                    <a:pt x="39" y="36"/>
                  </a:lnTo>
                  <a:lnTo>
                    <a:pt x="45" y="35"/>
                  </a:lnTo>
                  <a:lnTo>
                    <a:pt x="52" y="35"/>
                  </a:lnTo>
                  <a:lnTo>
                    <a:pt x="58" y="36"/>
                  </a:lnTo>
                  <a:lnTo>
                    <a:pt x="52" y="43"/>
                  </a:lnTo>
                  <a:lnTo>
                    <a:pt x="59" y="49"/>
                  </a:lnTo>
                  <a:lnTo>
                    <a:pt x="53" y="51"/>
                  </a:lnTo>
                  <a:lnTo>
                    <a:pt x="46" y="53"/>
                  </a:lnTo>
                  <a:lnTo>
                    <a:pt x="53" y="53"/>
                  </a:lnTo>
                  <a:lnTo>
                    <a:pt x="59" y="5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7" name="Freeform 1930"/>
            <p:cNvSpPr>
              <a:spLocks/>
            </p:cNvSpPr>
            <p:nvPr/>
          </p:nvSpPr>
          <p:spPr bwMode="auto">
            <a:xfrm>
              <a:off x="1448" y="3750"/>
              <a:ext cx="4" cy="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12" y="8"/>
                  </a:moveTo>
                  <a:lnTo>
                    <a:pt x="12" y="3"/>
                  </a:lnTo>
                  <a:lnTo>
                    <a:pt x="6" y="0"/>
                  </a:lnTo>
                  <a:lnTo>
                    <a:pt x="0" y="3"/>
                  </a:lnTo>
                  <a:lnTo>
                    <a:pt x="5" y="2"/>
                  </a:lnTo>
                  <a:lnTo>
                    <a:pt x="1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8" name="Freeform 1931"/>
            <p:cNvSpPr>
              <a:spLocks/>
            </p:cNvSpPr>
            <p:nvPr/>
          </p:nvSpPr>
          <p:spPr bwMode="auto">
            <a:xfrm>
              <a:off x="1464" y="3751"/>
              <a:ext cx="5" cy="5"/>
            </a:xfrm>
            <a:custGeom>
              <a:avLst/>
              <a:gdLst>
                <a:gd name="T0" fmla="*/ 0 w 14"/>
                <a:gd name="T1" fmla="*/ 0 h 14"/>
                <a:gd name="T2" fmla="*/ 0 w 14"/>
                <a:gd name="T3" fmla="*/ 0 h 14"/>
                <a:gd name="T4" fmla="*/ 0 w 14"/>
                <a:gd name="T5" fmla="*/ 0 h 14"/>
                <a:gd name="T6" fmla="*/ 0 w 14"/>
                <a:gd name="T7" fmla="*/ 0 h 14"/>
                <a:gd name="T8" fmla="*/ 0 w 14"/>
                <a:gd name="T9" fmla="*/ 0 h 14"/>
                <a:gd name="T10" fmla="*/ 0 w 14"/>
                <a:gd name="T11" fmla="*/ 0 h 14"/>
                <a:gd name="T12" fmla="*/ 0 w 14"/>
                <a:gd name="T13" fmla="*/ 0 h 14"/>
                <a:gd name="T14" fmla="*/ 0 w 14"/>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4"/>
                <a:gd name="T26" fmla="*/ 14 w 1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4">
                  <a:moveTo>
                    <a:pt x="8" y="0"/>
                  </a:moveTo>
                  <a:lnTo>
                    <a:pt x="5" y="0"/>
                  </a:lnTo>
                  <a:lnTo>
                    <a:pt x="7" y="7"/>
                  </a:lnTo>
                  <a:lnTo>
                    <a:pt x="0" y="9"/>
                  </a:lnTo>
                  <a:lnTo>
                    <a:pt x="7" y="14"/>
                  </a:lnTo>
                  <a:lnTo>
                    <a:pt x="13" y="10"/>
                  </a:lnTo>
                  <a:lnTo>
                    <a:pt x="14" y="5"/>
                  </a:lnTo>
                  <a:lnTo>
                    <a:pt x="8"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69" name="Freeform 1932"/>
            <p:cNvSpPr>
              <a:spLocks/>
            </p:cNvSpPr>
            <p:nvPr/>
          </p:nvSpPr>
          <p:spPr bwMode="auto">
            <a:xfrm>
              <a:off x="1466" y="3756"/>
              <a:ext cx="3" cy="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6" y="8"/>
                  </a:moveTo>
                  <a:lnTo>
                    <a:pt x="6" y="4"/>
                  </a:lnTo>
                  <a:lnTo>
                    <a:pt x="12" y="4"/>
                  </a:lnTo>
                  <a:lnTo>
                    <a:pt x="6" y="0"/>
                  </a:lnTo>
                  <a:lnTo>
                    <a:pt x="0" y="4"/>
                  </a:lnTo>
                  <a:lnTo>
                    <a:pt x="6"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0" name="Freeform 1933"/>
            <p:cNvSpPr>
              <a:spLocks/>
            </p:cNvSpPr>
            <p:nvPr/>
          </p:nvSpPr>
          <p:spPr bwMode="auto">
            <a:xfrm>
              <a:off x="1467" y="3746"/>
              <a:ext cx="2" cy="1"/>
            </a:xfrm>
            <a:custGeom>
              <a:avLst/>
              <a:gdLst>
                <a:gd name="T0" fmla="*/ 0 w 5"/>
                <a:gd name="T1" fmla="*/ 0 h 3"/>
                <a:gd name="T2" fmla="*/ 0 w 5"/>
                <a:gd name="T3" fmla="*/ 0 h 3"/>
                <a:gd name="T4" fmla="*/ 0 w 5"/>
                <a:gd name="T5" fmla="*/ 0 h 3"/>
                <a:gd name="T6" fmla="*/ 0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5" y="1"/>
                  </a:moveTo>
                  <a:lnTo>
                    <a:pt x="5" y="0"/>
                  </a:lnTo>
                  <a:lnTo>
                    <a:pt x="0" y="3"/>
                  </a:lnTo>
                  <a:lnTo>
                    <a:pt x="5"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1" name="Freeform 1934"/>
            <p:cNvSpPr>
              <a:spLocks/>
            </p:cNvSpPr>
            <p:nvPr/>
          </p:nvSpPr>
          <p:spPr bwMode="auto">
            <a:xfrm>
              <a:off x="1467" y="3747"/>
              <a:ext cx="10" cy="9"/>
            </a:xfrm>
            <a:custGeom>
              <a:avLst/>
              <a:gdLst>
                <a:gd name="T0" fmla="*/ 0 w 34"/>
                <a:gd name="T1" fmla="*/ 0 h 34"/>
                <a:gd name="T2" fmla="*/ 0 w 34"/>
                <a:gd name="T3" fmla="*/ 0 h 34"/>
                <a:gd name="T4" fmla="*/ 0 w 34"/>
                <a:gd name="T5" fmla="*/ 0 h 34"/>
                <a:gd name="T6" fmla="*/ 0 w 34"/>
                <a:gd name="T7" fmla="*/ 0 h 34"/>
                <a:gd name="T8" fmla="*/ 0 w 34"/>
                <a:gd name="T9" fmla="*/ 0 h 34"/>
                <a:gd name="T10" fmla="*/ 0 w 34"/>
                <a:gd name="T11" fmla="*/ 0 h 34"/>
                <a:gd name="T12" fmla="*/ 0 w 34"/>
                <a:gd name="T13" fmla="*/ 0 h 34"/>
                <a:gd name="T14" fmla="*/ 0 w 34"/>
                <a:gd name="T15" fmla="*/ 0 h 34"/>
                <a:gd name="T16" fmla="*/ 0 w 34"/>
                <a:gd name="T17" fmla="*/ 0 h 34"/>
                <a:gd name="T18" fmla="*/ 0 w 34"/>
                <a:gd name="T19" fmla="*/ 0 h 34"/>
                <a:gd name="T20" fmla="*/ 0 w 34"/>
                <a:gd name="T21" fmla="*/ 0 h 34"/>
                <a:gd name="T22" fmla="*/ 0 w 34"/>
                <a:gd name="T23" fmla="*/ 0 h 34"/>
                <a:gd name="T24" fmla="*/ 0 w 34"/>
                <a:gd name="T25" fmla="*/ 0 h 34"/>
                <a:gd name="T26" fmla="*/ 0 w 34"/>
                <a:gd name="T27" fmla="*/ 0 h 34"/>
                <a:gd name="T28" fmla="*/ 0 w 34"/>
                <a:gd name="T29" fmla="*/ 0 h 34"/>
                <a:gd name="T30" fmla="*/ 0 w 34"/>
                <a:gd name="T31" fmla="*/ 0 h 34"/>
                <a:gd name="T32" fmla="*/ 0 w 34"/>
                <a:gd name="T33" fmla="*/ 0 h 34"/>
                <a:gd name="T34" fmla="*/ 0 w 34"/>
                <a:gd name="T35" fmla="*/ 0 h 34"/>
                <a:gd name="T36" fmla="*/ 0 w 34"/>
                <a:gd name="T37" fmla="*/ 0 h 34"/>
                <a:gd name="T38" fmla="*/ 0 w 34"/>
                <a:gd name="T39" fmla="*/ 0 h 34"/>
                <a:gd name="T40" fmla="*/ 0 w 34"/>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34"/>
                <a:gd name="T65" fmla="*/ 34 w 34"/>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34">
                  <a:moveTo>
                    <a:pt x="29" y="6"/>
                  </a:moveTo>
                  <a:lnTo>
                    <a:pt x="26" y="3"/>
                  </a:lnTo>
                  <a:lnTo>
                    <a:pt x="19" y="8"/>
                  </a:lnTo>
                  <a:lnTo>
                    <a:pt x="15" y="1"/>
                  </a:lnTo>
                  <a:lnTo>
                    <a:pt x="9" y="0"/>
                  </a:lnTo>
                  <a:lnTo>
                    <a:pt x="6" y="7"/>
                  </a:lnTo>
                  <a:lnTo>
                    <a:pt x="0" y="9"/>
                  </a:lnTo>
                  <a:lnTo>
                    <a:pt x="4" y="16"/>
                  </a:lnTo>
                  <a:lnTo>
                    <a:pt x="10" y="16"/>
                  </a:lnTo>
                  <a:lnTo>
                    <a:pt x="13" y="22"/>
                  </a:lnTo>
                  <a:lnTo>
                    <a:pt x="19" y="25"/>
                  </a:lnTo>
                  <a:lnTo>
                    <a:pt x="26" y="27"/>
                  </a:lnTo>
                  <a:lnTo>
                    <a:pt x="26" y="34"/>
                  </a:lnTo>
                  <a:lnTo>
                    <a:pt x="32" y="33"/>
                  </a:lnTo>
                  <a:lnTo>
                    <a:pt x="34" y="26"/>
                  </a:lnTo>
                  <a:lnTo>
                    <a:pt x="28" y="23"/>
                  </a:lnTo>
                  <a:lnTo>
                    <a:pt x="21" y="16"/>
                  </a:lnTo>
                  <a:lnTo>
                    <a:pt x="28" y="21"/>
                  </a:lnTo>
                  <a:lnTo>
                    <a:pt x="34" y="19"/>
                  </a:lnTo>
                  <a:lnTo>
                    <a:pt x="30" y="13"/>
                  </a:lnTo>
                  <a:lnTo>
                    <a:pt x="29"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2" name="Freeform 1935"/>
            <p:cNvSpPr>
              <a:spLocks/>
            </p:cNvSpPr>
            <p:nvPr/>
          </p:nvSpPr>
          <p:spPr bwMode="auto">
            <a:xfrm>
              <a:off x="1469" y="3755"/>
              <a:ext cx="2" cy="1"/>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7"/>
                  </a:moveTo>
                  <a:lnTo>
                    <a:pt x="7" y="6"/>
                  </a:lnTo>
                  <a:lnTo>
                    <a:pt x="0" y="0"/>
                  </a:lnTo>
                  <a:lnTo>
                    <a:pt x="7"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3" name="Freeform 1936"/>
            <p:cNvSpPr>
              <a:spLocks/>
            </p:cNvSpPr>
            <p:nvPr/>
          </p:nvSpPr>
          <p:spPr bwMode="auto">
            <a:xfrm>
              <a:off x="1470" y="3759"/>
              <a:ext cx="2" cy="1"/>
            </a:xfrm>
            <a:custGeom>
              <a:avLst/>
              <a:gdLst>
                <a:gd name="T0" fmla="*/ 0 w 6"/>
                <a:gd name="T1" fmla="*/ 0 h 3"/>
                <a:gd name="T2" fmla="*/ 0 w 6"/>
                <a:gd name="T3" fmla="*/ 0 h 3"/>
                <a:gd name="T4" fmla="*/ 0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6" y="2"/>
                  </a:lnTo>
                  <a:lnTo>
                    <a:pt x="0" y="0"/>
                  </a:lnTo>
                  <a:lnTo>
                    <a:pt x="6"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4" name="Freeform 1937"/>
            <p:cNvSpPr>
              <a:spLocks/>
            </p:cNvSpPr>
            <p:nvPr/>
          </p:nvSpPr>
          <p:spPr bwMode="auto">
            <a:xfrm>
              <a:off x="1471" y="3758"/>
              <a:ext cx="2" cy="1"/>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5" y="5"/>
                  </a:moveTo>
                  <a:lnTo>
                    <a:pt x="6" y="0"/>
                  </a:lnTo>
                  <a:lnTo>
                    <a:pt x="0" y="1"/>
                  </a:lnTo>
                  <a:lnTo>
                    <a:pt x="5"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5" name="Freeform 1938"/>
            <p:cNvSpPr>
              <a:spLocks/>
            </p:cNvSpPr>
            <p:nvPr/>
          </p:nvSpPr>
          <p:spPr bwMode="auto">
            <a:xfrm>
              <a:off x="1476" y="3749"/>
              <a:ext cx="13" cy="7"/>
            </a:xfrm>
            <a:custGeom>
              <a:avLst/>
              <a:gdLst>
                <a:gd name="T0" fmla="*/ 0 w 45"/>
                <a:gd name="T1" fmla="*/ 0 h 26"/>
                <a:gd name="T2" fmla="*/ 0 w 45"/>
                <a:gd name="T3" fmla="*/ 0 h 26"/>
                <a:gd name="T4" fmla="*/ 0 w 45"/>
                <a:gd name="T5" fmla="*/ 0 h 26"/>
                <a:gd name="T6" fmla="*/ 0 w 45"/>
                <a:gd name="T7" fmla="*/ 0 h 26"/>
                <a:gd name="T8" fmla="*/ 0 w 45"/>
                <a:gd name="T9" fmla="*/ 0 h 26"/>
                <a:gd name="T10" fmla="*/ 0 w 45"/>
                <a:gd name="T11" fmla="*/ 0 h 26"/>
                <a:gd name="T12" fmla="*/ 0 w 45"/>
                <a:gd name="T13" fmla="*/ 0 h 26"/>
                <a:gd name="T14" fmla="*/ 0 w 45"/>
                <a:gd name="T15" fmla="*/ 0 h 26"/>
                <a:gd name="T16" fmla="*/ 0 w 45"/>
                <a:gd name="T17" fmla="*/ 0 h 26"/>
                <a:gd name="T18" fmla="*/ 0 w 45"/>
                <a:gd name="T19" fmla="*/ 0 h 26"/>
                <a:gd name="T20" fmla="*/ 0 w 45"/>
                <a:gd name="T21" fmla="*/ 0 h 26"/>
                <a:gd name="T22" fmla="*/ 0 w 45"/>
                <a:gd name="T23" fmla="*/ 0 h 26"/>
                <a:gd name="T24" fmla="*/ 0 w 45"/>
                <a:gd name="T25" fmla="*/ 0 h 26"/>
                <a:gd name="T26" fmla="*/ 0 w 45"/>
                <a:gd name="T27" fmla="*/ 0 h 26"/>
                <a:gd name="T28" fmla="*/ 0 w 45"/>
                <a:gd name="T29" fmla="*/ 0 h 26"/>
                <a:gd name="T30" fmla="*/ 0 w 45"/>
                <a:gd name="T31" fmla="*/ 0 h 26"/>
                <a:gd name="T32" fmla="*/ 0 w 45"/>
                <a:gd name="T33" fmla="*/ 0 h 26"/>
                <a:gd name="T34" fmla="*/ 0 w 45"/>
                <a:gd name="T35" fmla="*/ 0 h 26"/>
                <a:gd name="T36" fmla="*/ 0 w 45"/>
                <a:gd name="T37" fmla="*/ 0 h 26"/>
                <a:gd name="T38" fmla="*/ 0 w 45"/>
                <a:gd name="T39" fmla="*/ 0 h 26"/>
                <a:gd name="T40" fmla="*/ 0 w 45"/>
                <a:gd name="T41" fmla="*/ 0 h 26"/>
                <a:gd name="T42" fmla="*/ 0 w 45"/>
                <a:gd name="T43" fmla="*/ 0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26"/>
                <a:gd name="T68" fmla="*/ 45 w 45"/>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26">
                  <a:moveTo>
                    <a:pt x="21" y="3"/>
                  </a:moveTo>
                  <a:lnTo>
                    <a:pt x="18" y="1"/>
                  </a:lnTo>
                  <a:lnTo>
                    <a:pt x="12" y="1"/>
                  </a:lnTo>
                  <a:lnTo>
                    <a:pt x="6" y="0"/>
                  </a:lnTo>
                  <a:lnTo>
                    <a:pt x="0" y="0"/>
                  </a:lnTo>
                  <a:lnTo>
                    <a:pt x="5" y="7"/>
                  </a:lnTo>
                  <a:lnTo>
                    <a:pt x="4" y="14"/>
                  </a:lnTo>
                  <a:lnTo>
                    <a:pt x="10" y="19"/>
                  </a:lnTo>
                  <a:lnTo>
                    <a:pt x="17" y="18"/>
                  </a:lnTo>
                  <a:lnTo>
                    <a:pt x="18" y="10"/>
                  </a:lnTo>
                  <a:lnTo>
                    <a:pt x="20" y="18"/>
                  </a:lnTo>
                  <a:lnTo>
                    <a:pt x="27" y="19"/>
                  </a:lnTo>
                  <a:lnTo>
                    <a:pt x="33" y="19"/>
                  </a:lnTo>
                  <a:lnTo>
                    <a:pt x="32" y="26"/>
                  </a:lnTo>
                  <a:lnTo>
                    <a:pt x="38" y="25"/>
                  </a:lnTo>
                  <a:lnTo>
                    <a:pt x="45" y="22"/>
                  </a:lnTo>
                  <a:lnTo>
                    <a:pt x="40" y="14"/>
                  </a:lnTo>
                  <a:lnTo>
                    <a:pt x="35" y="8"/>
                  </a:lnTo>
                  <a:lnTo>
                    <a:pt x="30" y="9"/>
                  </a:lnTo>
                  <a:lnTo>
                    <a:pt x="31" y="15"/>
                  </a:lnTo>
                  <a:lnTo>
                    <a:pt x="25" y="10"/>
                  </a:lnTo>
                  <a:lnTo>
                    <a:pt x="21" y="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6" name="Freeform 1939"/>
            <p:cNvSpPr>
              <a:spLocks/>
            </p:cNvSpPr>
            <p:nvPr/>
          </p:nvSpPr>
          <p:spPr bwMode="auto">
            <a:xfrm>
              <a:off x="1477" y="3764"/>
              <a:ext cx="2" cy="2"/>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5"/>
                  </a:moveTo>
                  <a:lnTo>
                    <a:pt x="5" y="1"/>
                  </a:lnTo>
                  <a:lnTo>
                    <a:pt x="0" y="0"/>
                  </a:lnTo>
                  <a:lnTo>
                    <a:pt x="5"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7" name="Freeform 1940"/>
            <p:cNvSpPr>
              <a:spLocks/>
            </p:cNvSpPr>
            <p:nvPr/>
          </p:nvSpPr>
          <p:spPr bwMode="auto">
            <a:xfrm>
              <a:off x="1481" y="3755"/>
              <a:ext cx="2" cy="1"/>
            </a:xfrm>
            <a:custGeom>
              <a:avLst/>
              <a:gdLst>
                <a:gd name="T0" fmla="*/ 0 w 7"/>
                <a:gd name="T1" fmla="*/ 0 h 7"/>
                <a:gd name="T2" fmla="*/ 0 w 7"/>
                <a:gd name="T3" fmla="*/ 0 h 7"/>
                <a:gd name="T4" fmla="*/ 0 w 7"/>
                <a:gd name="T5" fmla="*/ 0 h 7"/>
                <a:gd name="T6" fmla="*/ 0 w 7"/>
                <a:gd name="T7" fmla="*/ 0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2" y="0"/>
                  </a:moveTo>
                  <a:lnTo>
                    <a:pt x="0" y="4"/>
                  </a:lnTo>
                  <a:lnTo>
                    <a:pt x="7" y="7"/>
                  </a:lnTo>
                  <a:lnTo>
                    <a:pt x="2"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8" name="Freeform 1941"/>
            <p:cNvSpPr>
              <a:spLocks/>
            </p:cNvSpPr>
            <p:nvPr/>
          </p:nvSpPr>
          <p:spPr bwMode="auto">
            <a:xfrm>
              <a:off x="1486" y="3741"/>
              <a:ext cx="10" cy="14"/>
            </a:xfrm>
            <a:custGeom>
              <a:avLst/>
              <a:gdLst>
                <a:gd name="T0" fmla="*/ 0 w 33"/>
                <a:gd name="T1" fmla="*/ 0 h 48"/>
                <a:gd name="T2" fmla="*/ 0 w 33"/>
                <a:gd name="T3" fmla="*/ 0 h 48"/>
                <a:gd name="T4" fmla="*/ 0 w 33"/>
                <a:gd name="T5" fmla="*/ 0 h 48"/>
                <a:gd name="T6" fmla="*/ 0 w 33"/>
                <a:gd name="T7" fmla="*/ 0 h 48"/>
                <a:gd name="T8" fmla="*/ 0 w 33"/>
                <a:gd name="T9" fmla="*/ 0 h 48"/>
                <a:gd name="T10" fmla="*/ 0 w 33"/>
                <a:gd name="T11" fmla="*/ 0 h 48"/>
                <a:gd name="T12" fmla="*/ 0 w 33"/>
                <a:gd name="T13" fmla="*/ 0 h 48"/>
                <a:gd name="T14" fmla="*/ 0 w 33"/>
                <a:gd name="T15" fmla="*/ 0 h 48"/>
                <a:gd name="T16" fmla="*/ 0 w 33"/>
                <a:gd name="T17" fmla="*/ 0 h 48"/>
                <a:gd name="T18" fmla="*/ 0 w 33"/>
                <a:gd name="T19" fmla="*/ 0 h 48"/>
                <a:gd name="T20" fmla="*/ 0 w 33"/>
                <a:gd name="T21" fmla="*/ 0 h 48"/>
                <a:gd name="T22" fmla="*/ 0 w 33"/>
                <a:gd name="T23" fmla="*/ 0 h 48"/>
                <a:gd name="T24" fmla="*/ 0 w 33"/>
                <a:gd name="T25" fmla="*/ 0 h 48"/>
                <a:gd name="T26" fmla="*/ 0 w 33"/>
                <a:gd name="T27" fmla="*/ 0 h 48"/>
                <a:gd name="T28" fmla="*/ 0 w 33"/>
                <a:gd name="T29" fmla="*/ 0 h 48"/>
                <a:gd name="T30" fmla="*/ 0 w 33"/>
                <a:gd name="T31" fmla="*/ 0 h 48"/>
                <a:gd name="T32" fmla="*/ 0 w 33"/>
                <a:gd name="T33" fmla="*/ 0 h 48"/>
                <a:gd name="T34" fmla="*/ 0 w 33"/>
                <a:gd name="T35" fmla="*/ 0 h 48"/>
                <a:gd name="T36" fmla="*/ 0 w 33"/>
                <a:gd name="T37" fmla="*/ 0 h 48"/>
                <a:gd name="T38" fmla="*/ 0 w 33"/>
                <a:gd name="T39" fmla="*/ 0 h 48"/>
                <a:gd name="T40" fmla="*/ 0 w 33"/>
                <a:gd name="T41" fmla="*/ 0 h 48"/>
                <a:gd name="T42" fmla="*/ 0 w 33"/>
                <a:gd name="T43" fmla="*/ 0 h 48"/>
                <a:gd name="T44" fmla="*/ 0 w 33"/>
                <a:gd name="T45" fmla="*/ 0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3"/>
                <a:gd name="T70" fmla="*/ 0 h 48"/>
                <a:gd name="T71" fmla="*/ 33 w 33"/>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3" h="48">
                  <a:moveTo>
                    <a:pt x="32" y="48"/>
                  </a:moveTo>
                  <a:lnTo>
                    <a:pt x="33" y="47"/>
                  </a:lnTo>
                  <a:lnTo>
                    <a:pt x="29" y="42"/>
                  </a:lnTo>
                  <a:lnTo>
                    <a:pt x="23" y="35"/>
                  </a:lnTo>
                  <a:lnTo>
                    <a:pt x="20" y="28"/>
                  </a:lnTo>
                  <a:lnTo>
                    <a:pt x="25" y="32"/>
                  </a:lnTo>
                  <a:lnTo>
                    <a:pt x="31" y="29"/>
                  </a:lnTo>
                  <a:lnTo>
                    <a:pt x="25" y="24"/>
                  </a:lnTo>
                  <a:lnTo>
                    <a:pt x="22" y="16"/>
                  </a:lnTo>
                  <a:lnTo>
                    <a:pt x="17" y="11"/>
                  </a:lnTo>
                  <a:lnTo>
                    <a:pt x="13" y="4"/>
                  </a:lnTo>
                  <a:lnTo>
                    <a:pt x="8" y="0"/>
                  </a:lnTo>
                  <a:lnTo>
                    <a:pt x="4" y="7"/>
                  </a:lnTo>
                  <a:lnTo>
                    <a:pt x="7" y="14"/>
                  </a:lnTo>
                  <a:lnTo>
                    <a:pt x="12" y="21"/>
                  </a:lnTo>
                  <a:lnTo>
                    <a:pt x="6" y="20"/>
                  </a:lnTo>
                  <a:lnTo>
                    <a:pt x="0" y="21"/>
                  </a:lnTo>
                  <a:lnTo>
                    <a:pt x="4" y="28"/>
                  </a:lnTo>
                  <a:lnTo>
                    <a:pt x="7" y="35"/>
                  </a:lnTo>
                  <a:lnTo>
                    <a:pt x="13" y="40"/>
                  </a:lnTo>
                  <a:lnTo>
                    <a:pt x="20" y="44"/>
                  </a:lnTo>
                  <a:lnTo>
                    <a:pt x="26" y="46"/>
                  </a:lnTo>
                  <a:lnTo>
                    <a:pt x="32" y="4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79" name="Freeform 1942"/>
            <p:cNvSpPr>
              <a:spLocks/>
            </p:cNvSpPr>
            <p:nvPr/>
          </p:nvSpPr>
          <p:spPr bwMode="auto">
            <a:xfrm>
              <a:off x="1489" y="3768"/>
              <a:ext cx="7" cy="3"/>
            </a:xfrm>
            <a:custGeom>
              <a:avLst/>
              <a:gdLst>
                <a:gd name="T0" fmla="*/ 0 w 24"/>
                <a:gd name="T1" fmla="*/ 0 h 8"/>
                <a:gd name="T2" fmla="*/ 0 w 24"/>
                <a:gd name="T3" fmla="*/ 0 h 8"/>
                <a:gd name="T4" fmla="*/ 0 w 24"/>
                <a:gd name="T5" fmla="*/ 0 h 8"/>
                <a:gd name="T6" fmla="*/ 0 w 24"/>
                <a:gd name="T7" fmla="*/ 0 h 8"/>
                <a:gd name="T8" fmla="*/ 0 w 24"/>
                <a:gd name="T9" fmla="*/ 0 h 8"/>
                <a:gd name="T10" fmla="*/ 0 w 24"/>
                <a:gd name="T11" fmla="*/ 0 h 8"/>
                <a:gd name="T12" fmla="*/ 0 w 24"/>
                <a:gd name="T13" fmla="*/ 0 h 8"/>
                <a:gd name="T14" fmla="*/ 0 w 24"/>
                <a:gd name="T15" fmla="*/ 0 h 8"/>
                <a:gd name="T16" fmla="*/ 0 w 24"/>
                <a:gd name="T17" fmla="*/ 0 h 8"/>
                <a:gd name="T18" fmla="*/ 0 w 24"/>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8"/>
                <a:gd name="T32" fmla="*/ 24 w 2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8">
                  <a:moveTo>
                    <a:pt x="22" y="8"/>
                  </a:moveTo>
                  <a:lnTo>
                    <a:pt x="24" y="4"/>
                  </a:lnTo>
                  <a:lnTo>
                    <a:pt x="18" y="4"/>
                  </a:lnTo>
                  <a:lnTo>
                    <a:pt x="12" y="0"/>
                  </a:lnTo>
                  <a:lnTo>
                    <a:pt x="5" y="0"/>
                  </a:lnTo>
                  <a:lnTo>
                    <a:pt x="0" y="1"/>
                  </a:lnTo>
                  <a:lnTo>
                    <a:pt x="3" y="8"/>
                  </a:lnTo>
                  <a:lnTo>
                    <a:pt x="10" y="2"/>
                  </a:lnTo>
                  <a:lnTo>
                    <a:pt x="16" y="4"/>
                  </a:lnTo>
                  <a:lnTo>
                    <a:pt x="22"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0" name="Freeform 1943"/>
            <p:cNvSpPr>
              <a:spLocks/>
            </p:cNvSpPr>
            <p:nvPr/>
          </p:nvSpPr>
          <p:spPr bwMode="auto">
            <a:xfrm>
              <a:off x="1496" y="3751"/>
              <a:ext cx="2" cy="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7"/>
                  </a:moveTo>
                  <a:lnTo>
                    <a:pt x="6" y="0"/>
                  </a:lnTo>
                  <a:lnTo>
                    <a:pt x="0" y="3"/>
                  </a:lnTo>
                  <a:lnTo>
                    <a:pt x="6"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1" name="Freeform 1944"/>
            <p:cNvSpPr>
              <a:spLocks/>
            </p:cNvSpPr>
            <p:nvPr/>
          </p:nvSpPr>
          <p:spPr bwMode="auto">
            <a:xfrm>
              <a:off x="1496" y="3770"/>
              <a:ext cx="14" cy="6"/>
            </a:xfrm>
            <a:custGeom>
              <a:avLst/>
              <a:gdLst>
                <a:gd name="T0" fmla="*/ 0 w 44"/>
                <a:gd name="T1" fmla="*/ 0 h 22"/>
                <a:gd name="T2" fmla="*/ 0 w 44"/>
                <a:gd name="T3" fmla="*/ 0 h 22"/>
                <a:gd name="T4" fmla="*/ 0 w 44"/>
                <a:gd name="T5" fmla="*/ 0 h 22"/>
                <a:gd name="T6" fmla="*/ 0 w 44"/>
                <a:gd name="T7" fmla="*/ 0 h 22"/>
                <a:gd name="T8" fmla="*/ 0 w 44"/>
                <a:gd name="T9" fmla="*/ 0 h 22"/>
                <a:gd name="T10" fmla="*/ 0 w 44"/>
                <a:gd name="T11" fmla="*/ 0 h 22"/>
                <a:gd name="T12" fmla="*/ 0 w 44"/>
                <a:gd name="T13" fmla="*/ 0 h 22"/>
                <a:gd name="T14" fmla="*/ 0 w 44"/>
                <a:gd name="T15" fmla="*/ 0 h 22"/>
                <a:gd name="T16" fmla="*/ 0 w 44"/>
                <a:gd name="T17" fmla="*/ 0 h 22"/>
                <a:gd name="T18" fmla="*/ 0 w 44"/>
                <a:gd name="T19" fmla="*/ 0 h 22"/>
                <a:gd name="T20" fmla="*/ 0 w 44"/>
                <a:gd name="T21" fmla="*/ 0 h 22"/>
                <a:gd name="T22" fmla="*/ 0 w 44"/>
                <a:gd name="T23" fmla="*/ 0 h 22"/>
                <a:gd name="T24" fmla="*/ 0 w 44"/>
                <a:gd name="T25" fmla="*/ 0 h 22"/>
                <a:gd name="T26" fmla="*/ 0 w 44"/>
                <a:gd name="T27" fmla="*/ 0 h 22"/>
                <a:gd name="T28" fmla="*/ 0 w 44"/>
                <a:gd name="T29" fmla="*/ 0 h 22"/>
                <a:gd name="T30" fmla="*/ 0 w 44"/>
                <a:gd name="T31" fmla="*/ 0 h 22"/>
                <a:gd name="T32" fmla="*/ 0 w 44"/>
                <a:gd name="T33" fmla="*/ 0 h 22"/>
                <a:gd name="T34" fmla="*/ 0 w 44"/>
                <a:gd name="T35" fmla="*/ 0 h 22"/>
                <a:gd name="T36" fmla="*/ 0 w 44"/>
                <a:gd name="T37" fmla="*/ 0 h 22"/>
                <a:gd name="T38" fmla="*/ 0 w 44"/>
                <a:gd name="T39" fmla="*/ 0 h 22"/>
                <a:gd name="T40" fmla="*/ 0 w 44"/>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22"/>
                <a:gd name="T65" fmla="*/ 44 w 4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22">
                  <a:moveTo>
                    <a:pt x="34" y="22"/>
                  </a:moveTo>
                  <a:lnTo>
                    <a:pt x="36" y="21"/>
                  </a:lnTo>
                  <a:lnTo>
                    <a:pt x="38" y="13"/>
                  </a:lnTo>
                  <a:lnTo>
                    <a:pt x="44" y="16"/>
                  </a:lnTo>
                  <a:lnTo>
                    <a:pt x="39" y="9"/>
                  </a:lnTo>
                  <a:lnTo>
                    <a:pt x="34" y="10"/>
                  </a:lnTo>
                  <a:lnTo>
                    <a:pt x="27" y="9"/>
                  </a:lnTo>
                  <a:lnTo>
                    <a:pt x="21" y="8"/>
                  </a:lnTo>
                  <a:lnTo>
                    <a:pt x="27" y="5"/>
                  </a:lnTo>
                  <a:lnTo>
                    <a:pt x="31" y="0"/>
                  </a:lnTo>
                  <a:lnTo>
                    <a:pt x="25" y="0"/>
                  </a:lnTo>
                  <a:lnTo>
                    <a:pt x="19" y="4"/>
                  </a:lnTo>
                  <a:lnTo>
                    <a:pt x="12" y="3"/>
                  </a:lnTo>
                  <a:lnTo>
                    <a:pt x="6" y="2"/>
                  </a:lnTo>
                  <a:lnTo>
                    <a:pt x="0" y="3"/>
                  </a:lnTo>
                  <a:lnTo>
                    <a:pt x="4" y="11"/>
                  </a:lnTo>
                  <a:lnTo>
                    <a:pt x="10" y="11"/>
                  </a:lnTo>
                  <a:lnTo>
                    <a:pt x="18" y="11"/>
                  </a:lnTo>
                  <a:lnTo>
                    <a:pt x="23" y="12"/>
                  </a:lnTo>
                  <a:lnTo>
                    <a:pt x="30" y="16"/>
                  </a:lnTo>
                  <a:lnTo>
                    <a:pt x="34" y="2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2" name="Freeform 1945"/>
            <p:cNvSpPr>
              <a:spLocks/>
            </p:cNvSpPr>
            <p:nvPr/>
          </p:nvSpPr>
          <p:spPr bwMode="auto">
            <a:xfrm>
              <a:off x="1497" y="3754"/>
              <a:ext cx="4"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2" y="7"/>
                  </a:moveTo>
                  <a:lnTo>
                    <a:pt x="13" y="2"/>
                  </a:lnTo>
                  <a:lnTo>
                    <a:pt x="5" y="0"/>
                  </a:lnTo>
                  <a:lnTo>
                    <a:pt x="0" y="2"/>
                  </a:lnTo>
                  <a:lnTo>
                    <a:pt x="5" y="5"/>
                  </a:lnTo>
                  <a:lnTo>
                    <a:pt x="12"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3" name="Freeform 1946"/>
            <p:cNvSpPr>
              <a:spLocks/>
            </p:cNvSpPr>
            <p:nvPr/>
          </p:nvSpPr>
          <p:spPr bwMode="auto">
            <a:xfrm>
              <a:off x="1500" y="3768"/>
              <a:ext cx="4" cy="2"/>
            </a:xfrm>
            <a:custGeom>
              <a:avLst/>
              <a:gdLst>
                <a:gd name="T0" fmla="*/ 0 w 14"/>
                <a:gd name="T1" fmla="*/ 0 h 5"/>
                <a:gd name="T2" fmla="*/ 0 w 14"/>
                <a:gd name="T3" fmla="*/ 0 h 5"/>
                <a:gd name="T4" fmla="*/ 0 w 14"/>
                <a:gd name="T5" fmla="*/ 0 h 5"/>
                <a:gd name="T6" fmla="*/ 0 w 14"/>
                <a:gd name="T7" fmla="*/ 0 h 5"/>
                <a:gd name="T8" fmla="*/ 0 w 14"/>
                <a:gd name="T9" fmla="*/ 0 h 5"/>
                <a:gd name="T10" fmla="*/ 0 60000 65536"/>
                <a:gd name="T11" fmla="*/ 0 60000 65536"/>
                <a:gd name="T12" fmla="*/ 0 60000 65536"/>
                <a:gd name="T13" fmla="*/ 0 60000 65536"/>
                <a:gd name="T14" fmla="*/ 0 60000 65536"/>
                <a:gd name="T15" fmla="*/ 0 w 14"/>
                <a:gd name="T16" fmla="*/ 0 h 5"/>
                <a:gd name="T17" fmla="*/ 14 w 14"/>
                <a:gd name="T18" fmla="*/ 5 h 5"/>
              </a:gdLst>
              <a:ahLst/>
              <a:cxnLst>
                <a:cxn ang="T10">
                  <a:pos x="T0" y="T1"/>
                </a:cxn>
                <a:cxn ang="T11">
                  <a:pos x="T2" y="T3"/>
                </a:cxn>
                <a:cxn ang="T12">
                  <a:pos x="T4" y="T5"/>
                </a:cxn>
                <a:cxn ang="T13">
                  <a:pos x="T6" y="T7"/>
                </a:cxn>
                <a:cxn ang="T14">
                  <a:pos x="T8" y="T9"/>
                </a:cxn>
              </a:cxnLst>
              <a:rect l="T15" t="T16" r="T17" b="T18"/>
              <a:pathLst>
                <a:path w="14" h="5">
                  <a:moveTo>
                    <a:pt x="14" y="0"/>
                  </a:moveTo>
                  <a:lnTo>
                    <a:pt x="7" y="0"/>
                  </a:lnTo>
                  <a:lnTo>
                    <a:pt x="0" y="4"/>
                  </a:lnTo>
                  <a:lnTo>
                    <a:pt x="7" y="5"/>
                  </a:lnTo>
                  <a:lnTo>
                    <a:pt x="14"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4" name="Freeform 1947"/>
            <p:cNvSpPr>
              <a:spLocks/>
            </p:cNvSpPr>
            <p:nvPr/>
          </p:nvSpPr>
          <p:spPr bwMode="auto">
            <a:xfrm>
              <a:off x="1511" y="3770"/>
              <a:ext cx="1" cy="2"/>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5" y="0"/>
                  </a:moveTo>
                  <a:lnTo>
                    <a:pt x="0" y="7"/>
                  </a:lnTo>
                  <a:lnTo>
                    <a:pt x="6" y="3"/>
                  </a:lnTo>
                  <a:lnTo>
                    <a:pt x="5"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5" name="Freeform 1948"/>
            <p:cNvSpPr>
              <a:spLocks/>
            </p:cNvSpPr>
            <p:nvPr/>
          </p:nvSpPr>
          <p:spPr bwMode="auto">
            <a:xfrm>
              <a:off x="1512" y="3776"/>
              <a:ext cx="2" cy="1"/>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2"/>
                  </a:lnTo>
                  <a:lnTo>
                    <a:pt x="0" y="0"/>
                  </a:lnTo>
                  <a:lnTo>
                    <a:pt x="6"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6" name="Freeform 1949"/>
            <p:cNvSpPr>
              <a:spLocks/>
            </p:cNvSpPr>
            <p:nvPr/>
          </p:nvSpPr>
          <p:spPr bwMode="auto">
            <a:xfrm>
              <a:off x="1513" y="3778"/>
              <a:ext cx="2" cy="1"/>
            </a:xfrm>
            <a:custGeom>
              <a:avLst/>
              <a:gdLst>
                <a:gd name="T0" fmla="*/ 0 w 6"/>
                <a:gd name="T1" fmla="*/ 1 h 1"/>
                <a:gd name="T2" fmla="*/ 0 w 6"/>
                <a:gd name="T3" fmla="*/ 0 h 1"/>
                <a:gd name="T4" fmla="*/ 0 w 6"/>
                <a:gd name="T5" fmla="*/ 0 h 1"/>
                <a:gd name="T6" fmla="*/ 0 w 6"/>
                <a:gd name="T7" fmla="*/ 1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1"/>
                  </a:moveTo>
                  <a:lnTo>
                    <a:pt x="6" y="0"/>
                  </a:lnTo>
                  <a:lnTo>
                    <a:pt x="0" y="0"/>
                  </a:lnTo>
                  <a:lnTo>
                    <a:pt x="6"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7" name="Freeform 1950"/>
            <p:cNvSpPr>
              <a:spLocks/>
            </p:cNvSpPr>
            <p:nvPr/>
          </p:nvSpPr>
          <p:spPr bwMode="auto">
            <a:xfrm>
              <a:off x="1513" y="3770"/>
              <a:ext cx="11" cy="2"/>
            </a:xfrm>
            <a:custGeom>
              <a:avLst/>
              <a:gdLst>
                <a:gd name="T0" fmla="*/ 0 w 37"/>
                <a:gd name="T1" fmla="*/ 0 h 11"/>
                <a:gd name="T2" fmla="*/ 0 w 37"/>
                <a:gd name="T3" fmla="*/ 0 h 11"/>
                <a:gd name="T4" fmla="*/ 0 w 37"/>
                <a:gd name="T5" fmla="*/ 0 h 11"/>
                <a:gd name="T6" fmla="*/ 0 w 37"/>
                <a:gd name="T7" fmla="*/ 0 h 11"/>
                <a:gd name="T8" fmla="*/ 0 w 37"/>
                <a:gd name="T9" fmla="*/ 0 h 11"/>
                <a:gd name="T10" fmla="*/ 0 w 37"/>
                <a:gd name="T11" fmla="*/ 0 h 11"/>
                <a:gd name="T12" fmla="*/ 0 w 37"/>
                <a:gd name="T13" fmla="*/ 0 h 11"/>
                <a:gd name="T14" fmla="*/ 0 w 37"/>
                <a:gd name="T15" fmla="*/ 0 h 11"/>
                <a:gd name="T16" fmla="*/ 0 w 37"/>
                <a:gd name="T17" fmla="*/ 0 h 11"/>
                <a:gd name="T18" fmla="*/ 0 w 37"/>
                <a:gd name="T19" fmla="*/ 0 h 11"/>
                <a:gd name="T20" fmla="*/ 0 w 37"/>
                <a:gd name="T21" fmla="*/ 0 h 11"/>
                <a:gd name="T22" fmla="*/ 0 w 37"/>
                <a:gd name="T23" fmla="*/ 0 h 11"/>
                <a:gd name="T24" fmla="*/ 0 w 37"/>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11"/>
                <a:gd name="T41" fmla="*/ 37 w 37"/>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11">
                  <a:moveTo>
                    <a:pt x="6" y="11"/>
                  </a:moveTo>
                  <a:lnTo>
                    <a:pt x="11" y="10"/>
                  </a:lnTo>
                  <a:lnTo>
                    <a:pt x="19" y="10"/>
                  </a:lnTo>
                  <a:lnTo>
                    <a:pt x="24" y="9"/>
                  </a:lnTo>
                  <a:lnTo>
                    <a:pt x="31" y="8"/>
                  </a:lnTo>
                  <a:lnTo>
                    <a:pt x="37" y="3"/>
                  </a:lnTo>
                  <a:lnTo>
                    <a:pt x="31" y="2"/>
                  </a:lnTo>
                  <a:lnTo>
                    <a:pt x="25" y="1"/>
                  </a:lnTo>
                  <a:lnTo>
                    <a:pt x="19" y="0"/>
                  </a:lnTo>
                  <a:lnTo>
                    <a:pt x="13" y="4"/>
                  </a:lnTo>
                  <a:lnTo>
                    <a:pt x="6" y="1"/>
                  </a:lnTo>
                  <a:lnTo>
                    <a:pt x="0" y="4"/>
                  </a:lnTo>
                  <a:lnTo>
                    <a:pt x="6" y="1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8" name="Freeform 1951"/>
            <p:cNvSpPr>
              <a:spLocks/>
            </p:cNvSpPr>
            <p:nvPr/>
          </p:nvSpPr>
          <p:spPr bwMode="auto">
            <a:xfrm>
              <a:off x="1514" y="3771"/>
              <a:ext cx="37" cy="16"/>
            </a:xfrm>
            <a:custGeom>
              <a:avLst/>
              <a:gdLst>
                <a:gd name="T0" fmla="*/ 0 w 122"/>
                <a:gd name="T1" fmla="*/ 0 h 54"/>
                <a:gd name="T2" fmla="*/ 0 w 122"/>
                <a:gd name="T3" fmla="*/ 0 h 54"/>
                <a:gd name="T4" fmla="*/ 0 w 122"/>
                <a:gd name="T5" fmla="*/ 0 h 54"/>
                <a:gd name="T6" fmla="*/ 0 w 122"/>
                <a:gd name="T7" fmla="*/ 0 h 54"/>
                <a:gd name="T8" fmla="*/ 0 w 122"/>
                <a:gd name="T9" fmla="*/ 0 h 54"/>
                <a:gd name="T10" fmla="*/ 0 w 122"/>
                <a:gd name="T11" fmla="*/ 0 h 54"/>
                <a:gd name="T12" fmla="*/ 0 w 122"/>
                <a:gd name="T13" fmla="*/ 0 h 54"/>
                <a:gd name="T14" fmla="*/ 0 w 122"/>
                <a:gd name="T15" fmla="*/ 0 h 54"/>
                <a:gd name="T16" fmla="*/ 0 w 122"/>
                <a:gd name="T17" fmla="*/ 0 h 54"/>
                <a:gd name="T18" fmla="*/ 0 w 122"/>
                <a:gd name="T19" fmla="*/ 0 h 54"/>
                <a:gd name="T20" fmla="*/ 0 w 122"/>
                <a:gd name="T21" fmla="*/ 0 h 54"/>
                <a:gd name="T22" fmla="*/ 0 w 122"/>
                <a:gd name="T23" fmla="*/ 0 h 54"/>
                <a:gd name="T24" fmla="*/ 0 w 122"/>
                <a:gd name="T25" fmla="*/ 0 h 54"/>
                <a:gd name="T26" fmla="*/ 0 w 122"/>
                <a:gd name="T27" fmla="*/ 0 h 54"/>
                <a:gd name="T28" fmla="*/ 0 w 122"/>
                <a:gd name="T29" fmla="*/ 0 h 54"/>
                <a:gd name="T30" fmla="*/ 0 w 122"/>
                <a:gd name="T31" fmla="*/ 0 h 54"/>
                <a:gd name="T32" fmla="*/ 0 w 122"/>
                <a:gd name="T33" fmla="*/ 0 h 54"/>
                <a:gd name="T34" fmla="*/ 0 w 122"/>
                <a:gd name="T35" fmla="*/ 0 h 54"/>
                <a:gd name="T36" fmla="*/ 0 w 122"/>
                <a:gd name="T37" fmla="*/ 0 h 54"/>
                <a:gd name="T38" fmla="*/ 0 w 122"/>
                <a:gd name="T39" fmla="*/ 0 h 54"/>
                <a:gd name="T40" fmla="*/ 0 w 122"/>
                <a:gd name="T41" fmla="*/ 0 h 54"/>
                <a:gd name="T42" fmla="*/ 0 w 122"/>
                <a:gd name="T43" fmla="*/ 0 h 54"/>
                <a:gd name="T44" fmla="*/ 0 w 122"/>
                <a:gd name="T45" fmla="*/ 0 h 54"/>
                <a:gd name="T46" fmla="*/ 0 w 122"/>
                <a:gd name="T47" fmla="*/ 0 h 54"/>
                <a:gd name="T48" fmla="*/ 0 w 122"/>
                <a:gd name="T49" fmla="*/ 0 h 54"/>
                <a:gd name="T50" fmla="*/ 0 w 122"/>
                <a:gd name="T51" fmla="*/ 0 h 54"/>
                <a:gd name="T52" fmla="*/ 0 w 122"/>
                <a:gd name="T53" fmla="*/ 0 h 54"/>
                <a:gd name="T54" fmla="*/ 0 w 122"/>
                <a:gd name="T55" fmla="*/ 0 h 54"/>
                <a:gd name="T56" fmla="*/ 0 w 122"/>
                <a:gd name="T57" fmla="*/ 0 h 54"/>
                <a:gd name="T58" fmla="*/ 0 w 122"/>
                <a:gd name="T59" fmla="*/ 0 h 54"/>
                <a:gd name="T60" fmla="*/ 0 w 122"/>
                <a:gd name="T61" fmla="*/ 0 h 54"/>
                <a:gd name="T62" fmla="*/ 0 w 122"/>
                <a:gd name="T63" fmla="*/ 0 h 54"/>
                <a:gd name="T64" fmla="*/ 0 w 122"/>
                <a:gd name="T65" fmla="*/ 0 h 54"/>
                <a:gd name="T66" fmla="*/ 0 w 122"/>
                <a:gd name="T67" fmla="*/ 0 h 54"/>
                <a:gd name="T68" fmla="*/ 0 w 122"/>
                <a:gd name="T69" fmla="*/ 0 h 54"/>
                <a:gd name="T70" fmla="*/ 0 w 122"/>
                <a:gd name="T71" fmla="*/ 0 h 54"/>
                <a:gd name="T72" fmla="*/ 0 w 122"/>
                <a:gd name="T73" fmla="*/ 0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2"/>
                <a:gd name="T112" fmla="*/ 0 h 54"/>
                <a:gd name="T113" fmla="*/ 122 w 12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2" h="54">
                  <a:moveTo>
                    <a:pt x="0" y="15"/>
                  </a:moveTo>
                  <a:lnTo>
                    <a:pt x="1" y="18"/>
                  </a:lnTo>
                  <a:lnTo>
                    <a:pt x="3" y="17"/>
                  </a:lnTo>
                  <a:lnTo>
                    <a:pt x="9" y="17"/>
                  </a:lnTo>
                  <a:lnTo>
                    <a:pt x="11" y="24"/>
                  </a:lnTo>
                  <a:lnTo>
                    <a:pt x="18" y="23"/>
                  </a:lnTo>
                  <a:lnTo>
                    <a:pt x="24" y="22"/>
                  </a:lnTo>
                  <a:lnTo>
                    <a:pt x="23" y="28"/>
                  </a:lnTo>
                  <a:lnTo>
                    <a:pt x="29" y="32"/>
                  </a:lnTo>
                  <a:lnTo>
                    <a:pt x="34" y="34"/>
                  </a:lnTo>
                  <a:lnTo>
                    <a:pt x="40" y="39"/>
                  </a:lnTo>
                  <a:lnTo>
                    <a:pt x="47" y="40"/>
                  </a:lnTo>
                  <a:lnTo>
                    <a:pt x="53" y="38"/>
                  </a:lnTo>
                  <a:lnTo>
                    <a:pt x="47" y="32"/>
                  </a:lnTo>
                  <a:lnTo>
                    <a:pt x="40" y="27"/>
                  </a:lnTo>
                  <a:lnTo>
                    <a:pt x="34" y="23"/>
                  </a:lnTo>
                  <a:lnTo>
                    <a:pt x="40" y="19"/>
                  </a:lnTo>
                  <a:lnTo>
                    <a:pt x="34" y="16"/>
                  </a:lnTo>
                  <a:lnTo>
                    <a:pt x="40" y="15"/>
                  </a:lnTo>
                  <a:lnTo>
                    <a:pt x="46" y="22"/>
                  </a:lnTo>
                  <a:lnTo>
                    <a:pt x="52" y="22"/>
                  </a:lnTo>
                  <a:lnTo>
                    <a:pt x="58" y="25"/>
                  </a:lnTo>
                  <a:lnTo>
                    <a:pt x="64" y="25"/>
                  </a:lnTo>
                  <a:lnTo>
                    <a:pt x="66" y="32"/>
                  </a:lnTo>
                  <a:lnTo>
                    <a:pt x="72" y="32"/>
                  </a:lnTo>
                  <a:lnTo>
                    <a:pt x="69" y="40"/>
                  </a:lnTo>
                  <a:lnTo>
                    <a:pt x="76" y="36"/>
                  </a:lnTo>
                  <a:lnTo>
                    <a:pt x="82" y="40"/>
                  </a:lnTo>
                  <a:lnTo>
                    <a:pt x="88" y="39"/>
                  </a:lnTo>
                  <a:lnTo>
                    <a:pt x="94" y="42"/>
                  </a:lnTo>
                  <a:lnTo>
                    <a:pt x="100" y="41"/>
                  </a:lnTo>
                  <a:lnTo>
                    <a:pt x="106" y="44"/>
                  </a:lnTo>
                  <a:lnTo>
                    <a:pt x="110" y="51"/>
                  </a:lnTo>
                  <a:lnTo>
                    <a:pt x="116" y="54"/>
                  </a:lnTo>
                  <a:lnTo>
                    <a:pt x="122" y="54"/>
                  </a:lnTo>
                  <a:lnTo>
                    <a:pt x="117" y="47"/>
                  </a:lnTo>
                  <a:lnTo>
                    <a:pt x="113" y="40"/>
                  </a:lnTo>
                  <a:lnTo>
                    <a:pt x="107" y="35"/>
                  </a:lnTo>
                  <a:lnTo>
                    <a:pt x="100" y="33"/>
                  </a:lnTo>
                  <a:lnTo>
                    <a:pt x="94" y="31"/>
                  </a:lnTo>
                  <a:lnTo>
                    <a:pt x="88" y="28"/>
                  </a:lnTo>
                  <a:lnTo>
                    <a:pt x="81" y="30"/>
                  </a:lnTo>
                  <a:lnTo>
                    <a:pt x="75" y="24"/>
                  </a:lnTo>
                  <a:lnTo>
                    <a:pt x="82" y="28"/>
                  </a:lnTo>
                  <a:lnTo>
                    <a:pt x="88" y="27"/>
                  </a:lnTo>
                  <a:lnTo>
                    <a:pt x="93" y="27"/>
                  </a:lnTo>
                  <a:lnTo>
                    <a:pt x="99" y="25"/>
                  </a:lnTo>
                  <a:lnTo>
                    <a:pt x="93" y="22"/>
                  </a:lnTo>
                  <a:lnTo>
                    <a:pt x="88" y="19"/>
                  </a:lnTo>
                  <a:lnTo>
                    <a:pt x="82" y="18"/>
                  </a:lnTo>
                  <a:lnTo>
                    <a:pt x="75" y="18"/>
                  </a:lnTo>
                  <a:lnTo>
                    <a:pt x="69" y="18"/>
                  </a:lnTo>
                  <a:lnTo>
                    <a:pt x="56" y="14"/>
                  </a:lnTo>
                  <a:lnTo>
                    <a:pt x="50" y="8"/>
                  </a:lnTo>
                  <a:lnTo>
                    <a:pt x="55" y="10"/>
                  </a:lnTo>
                  <a:lnTo>
                    <a:pt x="62" y="14"/>
                  </a:lnTo>
                  <a:lnTo>
                    <a:pt x="68" y="15"/>
                  </a:lnTo>
                  <a:lnTo>
                    <a:pt x="75" y="11"/>
                  </a:lnTo>
                  <a:lnTo>
                    <a:pt x="81" y="11"/>
                  </a:lnTo>
                  <a:lnTo>
                    <a:pt x="82" y="5"/>
                  </a:lnTo>
                  <a:lnTo>
                    <a:pt x="77" y="1"/>
                  </a:lnTo>
                  <a:lnTo>
                    <a:pt x="70" y="0"/>
                  </a:lnTo>
                  <a:lnTo>
                    <a:pt x="64" y="1"/>
                  </a:lnTo>
                  <a:lnTo>
                    <a:pt x="58" y="3"/>
                  </a:lnTo>
                  <a:lnTo>
                    <a:pt x="51" y="3"/>
                  </a:lnTo>
                  <a:lnTo>
                    <a:pt x="46" y="6"/>
                  </a:lnTo>
                  <a:lnTo>
                    <a:pt x="39" y="3"/>
                  </a:lnTo>
                  <a:lnTo>
                    <a:pt x="33" y="3"/>
                  </a:lnTo>
                  <a:lnTo>
                    <a:pt x="27" y="8"/>
                  </a:lnTo>
                  <a:lnTo>
                    <a:pt x="21" y="9"/>
                  </a:lnTo>
                  <a:lnTo>
                    <a:pt x="23" y="15"/>
                  </a:lnTo>
                  <a:lnTo>
                    <a:pt x="19" y="8"/>
                  </a:lnTo>
                  <a:lnTo>
                    <a:pt x="12" y="9"/>
                  </a:lnTo>
                  <a:lnTo>
                    <a:pt x="6" y="10"/>
                  </a:lnTo>
                  <a:lnTo>
                    <a:pt x="0" y="1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89" name="Freeform 1952"/>
            <p:cNvSpPr>
              <a:spLocks/>
            </p:cNvSpPr>
            <p:nvPr/>
          </p:nvSpPr>
          <p:spPr bwMode="auto">
            <a:xfrm>
              <a:off x="1515" y="3779"/>
              <a:ext cx="2" cy="1"/>
            </a:xfrm>
            <a:custGeom>
              <a:avLst/>
              <a:gdLst>
                <a:gd name="T0" fmla="*/ 0 w 6"/>
                <a:gd name="T1" fmla="*/ 0 h 6"/>
                <a:gd name="T2" fmla="*/ 0 w 6"/>
                <a:gd name="T3" fmla="*/ 0 h 6"/>
                <a:gd name="T4" fmla="*/ 0 w 6"/>
                <a:gd name="T5" fmla="*/ 0 h 6"/>
                <a:gd name="T6" fmla="*/ 0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3" y="0"/>
                  </a:moveTo>
                  <a:lnTo>
                    <a:pt x="0" y="1"/>
                  </a:lnTo>
                  <a:lnTo>
                    <a:pt x="6" y="6"/>
                  </a:lnTo>
                  <a:lnTo>
                    <a:pt x="3"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0" name="Freeform 1953"/>
            <p:cNvSpPr>
              <a:spLocks/>
            </p:cNvSpPr>
            <p:nvPr/>
          </p:nvSpPr>
          <p:spPr bwMode="auto">
            <a:xfrm>
              <a:off x="1519" y="3780"/>
              <a:ext cx="2" cy="0"/>
            </a:xfrm>
            <a:custGeom>
              <a:avLst/>
              <a:gdLst>
                <a:gd name="T0" fmla="*/ 0 w 6"/>
                <a:gd name="T1" fmla="*/ 0 h 4"/>
                <a:gd name="T2" fmla="*/ 0 w 6"/>
                <a:gd name="T3" fmla="*/ 0 h 4"/>
                <a:gd name="T4" fmla="*/ 0 w 6"/>
                <a:gd name="T5" fmla="*/ 0 h 4"/>
                <a:gd name="T6" fmla="*/ 0 w 6"/>
                <a:gd name="T7" fmla="*/ 0 h 4"/>
                <a:gd name="T8" fmla="*/ 0 60000 65536"/>
                <a:gd name="T9" fmla="*/ 0 60000 65536"/>
                <a:gd name="T10" fmla="*/ 0 60000 65536"/>
                <a:gd name="T11" fmla="*/ 0 60000 65536"/>
                <a:gd name="T12" fmla="*/ 0 w 6"/>
                <a:gd name="T13" fmla="*/ 0 h 4"/>
                <a:gd name="T14" fmla="*/ 6 w 6"/>
                <a:gd name="T15" fmla="*/ 0 h 4"/>
              </a:gdLst>
              <a:ahLst/>
              <a:cxnLst>
                <a:cxn ang="T8">
                  <a:pos x="T0" y="T1"/>
                </a:cxn>
                <a:cxn ang="T9">
                  <a:pos x="T2" y="T3"/>
                </a:cxn>
                <a:cxn ang="T10">
                  <a:pos x="T4" y="T5"/>
                </a:cxn>
                <a:cxn ang="T11">
                  <a:pos x="T6" y="T7"/>
                </a:cxn>
              </a:cxnLst>
              <a:rect l="T12" t="T13" r="T14" b="T15"/>
              <a:pathLst>
                <a:path w="6" h="4">
                  <a:moveTo>
                    <a:pt x="6" y="4"/>
                  </a:moveTo>
                  <a:lnTo>
                    <a:pt x="6" y="1"/>
                  </a:lnTo>
                  <a:lnTo>
                    <a:pt x="0" y="0"/>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1" name="Freeform 1954"/>
            <p:cNvSpPr>
              <a:spLocks/>
            </p:cNvSpPr>
            <p:nvPr/>
          </p:nvSpPr>
          <p:spPr bwMode="auto">
            <a:xfrm>
              <a:off x="1523" y="3780"/>
              <a:ext cx="2" cy="2"/>
            </a:xfrm>
            <a:custGeom>
              <a:avLst/>
              <a:gdLst>
                <a:gd name="T0" fmla="*/ 0 w 6"/>
                <a:gd name="T1" fmla="*/ 0 h 5"/>
                <a:gd name="T2" fmla="*/ 0 w 6"/>
                <a:gd name="T3" fmla="*/ 0 h 5"/>
                <a:gd name="T4" fmla="*/ 0 w 6"/>
                <a:gd name="T5" fmla="*/ 0 h 5"/>
                <a:gd name="T6" fmla="*/ 0 w 6"/>
                <a:gd name="T7" fmla="*/ 0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5"/>
                  </a:moveTo>
                  <a:lnTo>
                    <a:pt x="6" y="3"/>
                  </a:lnTo>
                  <a:lnTo>
                    <a:pt x="0" y="0"/>
                  </a:lnTo>
                  <a:lnTo>
                    <a:pt x="6"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2" name="Freeform 1955"/>
            <p:cNvSpPr>
              <a:spLocks/>
            </p:cNvSpPr>
            <p:nvPr/>
          </p:nvSpPr>
          <p:spPr bwMode="auto">
            <a:xfrm>
              <a:off x="1539" y="3770"/>
              <a:ext cx="22" cy="9"/>
            </a:xfrm>
            <a:custGeom>
              <a:avLst/>
              <a:gdLst>
                <a:gd name="T0" fmla="*/ 0 w 71"/>
                <a:gd name="T1" fmla="*/ 0 h 29"/>
                <a:gd name="T2" fmla="*/ 0 w 71"/>
                <a:gd name="T3" fmla="*/ 0 h 29"/>
                <a:gd name="T4" fmla="*/ 0 w 71"/>
                <a:gd name="T5" fmla="*/ 0 h 29"/>
                <a:gd name="T6" fmla="*/ 0 w 71"/>
                <a:gd name="T7" fmla="*/ 0 h 29"/>
                <a:gd name="T8" fmla="*/ 0 w 71"/>
                <a:gd name="T9" fmla="*/ 0 h 29"/>
                <a:gd name="T10" fmla="*/ 0 w 71"/>
                <a:gd name="T11" fmla="*/ 0 h 29"/>
                <a:gd name="T12" fmla="*/ 0 w 71"/>
                <a:gd name="T13" fmla="*/ 0 h 29"/>
                <a:gd name="T14" fmla="*/ 0 w 71"/>
                <a:gd name="T15" fmla="*/ 0 h 29"/>
                <a:gd name="T16" fmla="*/ 0 w 71"/>
                <a:gd name="T17" fmla="*/ 0 h 29"/>
                <a:gd name="T18" fmla="*/ 0 w 71"/>
                <a:gd name="T19" fmla="*/ 0 h 29"/>
                <a:gd name="T20" fmla="*/ 0 w 71"/>
                <a:gd name="T21" fmla="*/ 0 h 29"/>
                <a:gd name="T22" fmla="*/ 0 w 71"/>
                <a:gd name="T23" fmla="*/ 0 h 29"/>
                <a:gd name="T24" fmla="*/ 0 w 71"/>
                <a:gd name="T25" fmla="*/ 0 h 29"/>
                <a:gd name="T26" fmla="*/ 0 w 71"/>
                <a:gd name="T27" fmla="*/ 0 h 29"/>
                <a:gd name="T28" fmla="*/ 0 w 71"/>
                <a:gd name="T29" fmla="*/ 0 h 29"/>
                <a:gd name="T30" fmla="*/ 0 w 71"/>
                <a:gd name="T31" fmla="*/ 0 h 29"/>
                <a:gd name="T32" fmla="*/ 0 w 71"/>
                <a:gd name="T33" fmla="*/ 0 h 29"/>
                <a:gd name="T34" fmla="*/ 0 w 71"/>
                <a:gd name="T35" fmla="*/ 0 h 29"/>
                <a:gd name="T36" fmla="*/ 0 w 71"/>
                <a:gd name="T37" fmla="*/ 0 h 29"/>
                <a:gd name="T38" fmla="*/ 0 w 71"/>
                <a:gd name="T39" fmla="*/ 0 h 29"/>
                <a:gd name="T40" fmla="*/ 0 w 71"/>
                <a:gd name="T41" fmla="*/ 0 h 29"/>
                <a:gd name="T42" fmla="*/ 0 w 71"/>
                <a:gd name="T43" fmla="*/ 0 h 29"/>
                <a:gd name="T44" fmla="*/ 0 w 71"/>
                <a:gd name="T45" fmla="*/ 0 h 29"/>
                <a:gd name="T46" fmla="*/ 0 w 71"/>
                <a:gd name="T47" fmla="*/ 0 h 29"/>
                <a:gd name="T48" fmla="*/ 0 w 71"/>
                <a:gd name="T49" fmla="*/ 0 h 29"/>
                <a:gd name="T50" fmla="*/ 0 w 71"/>
                <a:gd name="T51" fmla="*/ 0 h 29"/>
                <a:gd name="T52" fmla="*/ 0 w 71"/>
                <a:gd name="T53" fmla="*/ 0 h 29"/>
                <a:gd name="T54" fmla="*/ 0 w 71"/>
                <a:gd name="T55" fmla="*/ 0 h 29"/>
                <a:gd name="T56" fmla="*/ 0 w 71"/>
                <a:gd name="T57" fmla="*/ 0 h 29"/>
                <a:gd name="T58" fmla="*/ 0 w 71"/>
                <a:gd name="T59" fmla="*/ 0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1"/>
                <a:gd name="T91" fmla="*/ 0 h 29"/>
                <a:gd name="T92" fmla="*/ 71 w 71"/>
                <a:gd name="T93" fmla="*/ 29 h 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1" h="29">
                  <a:moveTo>
                    <a:pt x="70" y="14"/>
                  </a:moveTo>
                  <a:lnTo>
                    <a:pt x="68" y="12"/>
                  </a:lnTo>
                  <a:lnTo>
                    <a:pt x="63" y="7"/>
                  </a:lnTo>
                  <a:lnTo>
                    <a:pt x="57" y="3"/>
                  </a:lnTo>
                  <a:lnTo>
                    <a:pt x="50" y="1"/>
                  </a:lnTo>
                  <a:lnTo>
                    <a:pt x="43" y="1"/>
                  </a:lnTo>
                  <a:lnTo>
                    <a:pt x="37" y="1"/>
                  </a:lnTo>
                  <a:lnTo>
                    <a:pt x="32" y="1"/>
                  </a:lnTo>
                  <a:lnTo>
                    <a:pt x="26" y="1"/>
                  </a:lnTo>
                  <a:lnTo>
                    <a:pt x="20" y="1"/>
                  </a:lnTo>
                  <a:lnTo>
                    <a:pt x="13" y="0"/>
                  </a:lnTo>
                  <a:lnTo>
                    <a:pt x="6" y="0"/>
                  </a:lnTo>
                  <a:lnTo>
                    <a:pt x="0" y="7"/>
                  </a:lnTo>
                  <a:lnTo>
                    <a:pt x="6" y="5"/>
                  </a:lnTo>
                  <a:lnTo>
                    <a:pt x="10" y="12"/>
                  </a:lnTo>
                  <a:lnTo>
                    <a:pt x="14" y="18"/>
                  </a:lnTo>
                  <a:lnTo>
                    <a:pt x="21" y="25"/>
                  </a:lnTo>
                  <a:lnTo>
                    <a:pt x="27" y="22"/>
                  </a:lnTo>
                  <a:lnTo>
                    <a:pt x="33" y="22"/>
                  </a:lnTo>
                  <a:lnTo>
                    <a:pt x="39" y="25"/>
                  </a:lnTo>
                  <a:lnTo>
                    <a:pt x="33" y="26"/>
                  </a:lnTo>
                  <a:lnTo>
                    <a:pt x="39" y="26"/>
                  </a:lnTo>
                  <a:lnTo>
                    <a:pt x="45" y="26"/>
                  </a:lnTo>
                  <a:lnTo>
                    <a:pt x="46" y="20"/>
                  </a:lnTo>
                  <a:lnTo>
                    <a:pt x="53" y="21"/>
                  </a:lnTo>
                  <a:lnTo>
                    <a:pt x="56" y="27"/>
                  </a:lnTo>
                  <a:lnTo>
                    <a:pt x="62" y="29"/>
                  </a:lnTo>
                  <a:lnTo>
                    <a:pt x="68" y="27"/>
                  </a:lnTo>
                  <a:lnTo>
                    <a:pt x="71" y="21"/>
                  </a:lnTo>
                  <a:lnTo>
                    <a:pt x="70" y="1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3" name="Freeform 1956"/>
            <p:cNvSpPr>
              <a:spLocks/>
            </p:cNvSpPr>
            <p:nvPr/>
          </p:nvSpPr>
          <p:spPr bwMode="auto">
            <a:xfrm>
              <a:off x="1554" y="3783"/>
              <a:ext cx="2" cy="3"/>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1" y="7"/>
                  </a:moveTo>
                  <a:lnTo>
                    <a:pt x="5" y="2"/>
                  </a:lnTo>
                  <a:lnTo>
                    <a:pt x="0" y="0"/>
                  </a:lnTo>
                  <a:lnTo>
                    <a:pt x="1"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4" name="Freeform 1957"/>
            <p:cNvSpPr>
              <a:spLocks/>
            </p:cNvSpPr>
            <p:nvPr/>
          </p:nvSpPr>
          <p:spPr bwMode="auto">
            <a:xfrm>
              <a:off x="1556" y="3790"/>
              <a:ext cx="4" cy="2"/>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11" y="6"/>
                  </a:moveTo>
                  <a:lnTo>
                    <a:pt x="12" y="1"/>
                  </a:lnTo>
                  <a:lnTo>
                    <a:pt x="6" y="0"/>
                  </a:lnTo>
                  <a:lnTo>
                    <a:pt x="0" y="2"/>
                  </a:lnTo>
                  <a:lnTo>
                    <a:pt x="6" y="2"/>
                  </a:lnTo>
                  <a:lnTo>
                    <a:pt x="11"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5" name="Freeform 1958"/>
            <p:cNvSpPr>
              <a:spLocks/>
            </p:cNvSpPr>
            <p:nvPr/>
          </p:nvSpPr>
          <p:spPr bwMode="auto">
            <a:xfrm>
              <a:off x="1559" y="3786"/>
              <a:ext cx="4" cy="3"/>
            </a:xfrm>
            <a:custGeom>
              <a:avLst/>
              <a:gdLst>
                <a:gd name="T0" fmla="*/ 0 w 13"/>
                <a:gd name="T1" fmla="*/ 0 h 12"/>
                <a:gd name="T2" fmla="*/ 0 w 13"/>
                <a:gd name="T3" fmla="*/ 0 h 12"/>
                <a:gd name="T4" fmla="*/ 0 w 13"/>
                <a:gd name="T5" fmla="*/ 0 h 12"/>
                <a:gd name="T6" fmla="*/ 0 w 13"/>
                <a:gd name="T7" fmla="*/ 0 h 12"/>
                <a:gd name="T8" fmla="*/ 0 w 13"/>
                <a:gd name="T9" fmla="*/ 0 h 12"/>
                <a:gd name="T10" fmla="*/ 0 w 13"/>
                <a:gd name="T11" fmla="*/ 0 h 12"/>
                <a:gd name="T12" fmla="*/ 0 60000 65536"/>
                <a:gd name="T13" fmla="*/ 0 60000 65536"/>
                <a:gd name="T14" fmla="*/ 0 60000 65536"/>
                <a:gd name="T15" fmla="*/ 0 60000 65536"/>
                <a:gd name="T16" fmla="*/ 0 60000 65536"/>
                <a:gd name="T17" fmla="*/ 0 60000 65536"/>
                <a:gd name="T18" fmla="*/ 0 w 13"/>
                <a:gd name="T19" fmla="*/ 0 h 12"/>
                <a:gd name="T20" fmla="*/ 13 w 13"/>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3" h="12">
                  <a:moveTo>
                    <a:pt x="13" y="12"/>
                  </a:moveTo>
                  <a:lnTo>
                    <a:pt x="9" y="6"/>
                  </a:lnTo>
                  <a:lnTo>
                    <a:pt x="4" y="0"/>
                  </a:lnTo>
                  <a:lnTo>
                    <a:pt x="0" y="7"/>
                  </a:lnTo>
                  <a:lnTo>
                    <a:pt x="5" y="10"/>
                  </a:lnTo>
                  <a:lnTo>
                    <a:pt x="13" y="1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6" name="Freeform 1959"/>
            <p:cNvSpPr>
              <a:spLocks/>
            </p:cNvSpPr>
            <p:nvPr/>
          </p:nvSpPr>
          <p:spPr bwMode="auto">
            <a:xfrm>
              <a:off x="1560" y="3772"/>
              <a:ext cx="3" cy="1"/>
            </a:xfrm>
            <a:custGeom>
              <a:avLst/>
              <a:gdLst>
                <a:gd name="T0" fmla="*/ 0 w 13"/>
                <a:gd name="T1" fmla="*/ 0 h 5"/>
                <a:gd name="T2" fmla="*/ 0 w 13"/>
                <a:gd name="T3" fmla="*/ 0 h 5"/>
                <a:gd name="T4" fmla="*/ 0 w 13"/>
                <a:gd name="T5" fmla="*/ 0 h 5"/>
                <a:gd name="T6" fmla="*/ 0 w 13"/>
                <a:gd name="T7" fmla="*/ 0 h 5"/>
                <a:gd name="T8" fmla="*/ 0 w 13"/>
                <a:gd name="T9" fmla="*/ 0 h 5"/>
                <a:gd name="T10" fmla="*/ 0 w 13"/>
                <a:gd name="T11" fmla="*/ 0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1" y="0"/>
                  </a:moveTo>
                  <a:lnTo>
                    <a:pt x="0" y="2"/>
                  </a:lnTo>
                  <a:lnTo>
                    <a:pt x="7" y="4"/>
                  </a:lnTo>
                  <a:lnTo>
                    <a:pt x="13" y="5"/>
                  </a:lnTo>
                  <a:lnTo>
                    <a:pt x="7" y="2"/>
                  </a:lnTo>
                  <a:lnTo>
                    <a:pt x="1"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7" name="Freeform 1960"/>
            <p:cNvSpPr>
              <a:spLocks/>
            </p:cNvSpPr>
            <p:nvPr/>
          </p:nvSpPr>
          <p:spPr bwMode="auto">
            <a:xfrm>
              <a:off x="1561" y="3777"/>
              <a:ext cx="5" cy="3"/>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9" y="1"/>
                  </a:moveTo>
                  <a:lnTo>
                    <a:pt x="7" y="0"/>
                  </a:lnTo>
                  <a:lnTo>
                    <a:pt x="0" y="5"/>
                  </a:lnTo>
                  <a:lnTo>
                    <a:pt x="7" y="8"/>
                  </a:lnTo>
                  <a:lnTo>
                    <a:pt x="13" y="6"/>
                  </a:lnTo>
                  <a:lnTo>
                    <a:pt x="9"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8" name="Freeform 1961"/>
            <p:cNvSpPr>
              <a:spLocks/>
            </p:cNvSpPr>
            <p:nvPr/>
          </p:nvSpPr>
          <p:spPr bwMode="auto">
            <a:xfrm>
              <a:off x="1563" y="3790"/>
              <a:ext cx="2" cy="2"/>
            </a:xfrm>
            <a:custGeom>
              <a:avLst/>
              <a:gdLst>
                <a:gd name="T0" fmla="*/ 0 w 6"/>
                <a:gd name="T1" fmla="*/ 1 h 4"/>
                <a:gd name="T2" fmla="*/ 0 w 6"/>
                <a:gd name="T3" fmla="*/ 0 h 4"/>
                <a:gd name="T4" fmla="*/ 0 w 6"/>
                <a:gd name="T5" fmla="*/ 0 h 4"/>
                <a:gd name="T6" fmla="*/ 0 w 6"/>
                <a:gd name="T7" fmla="*/ 1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0"/>
                  </a:lnTo>
                  <a:lnTo>
                    <a:pt x="0" y="0"/>
                  </a:lnTo>
                  <a:lnTo>
                    <a:pt x="6" y="4"/>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399" name="Freeform 1962"/>
            <p:cNvSpPr>
              <a:spLocks/>
            </p:cNvSpPr>
            <p:nvPr/>
          </p:nvSpPr>
          <p:spPr bwMode="auto">
            <a:xfrm>
              <a:off x="1566" y="3790"/>
              <a:ext cx="2" cy="2"/>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7"/>
                  </a:moveTo>
                  <a:lnTo>
                    <a:pt x="5" y="6"/>
                  </a:lnTo>
                  <a:lnTo>
                    <a:pt x="0" y="0"/>
                  </a:lnTo>
                  <a:lnTo>
                    <a:pt x="5"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0" name="Freeform 1963"/>
            <p:cNvSpPr>
              <a:spLocks/>
            </p:cNvSpPr>
            <p:nvPr/>
          </p:nvSpPr>
          <p:spPr bwMode="auto">
            <a:xfrm>
              <a:off x="1568" y="3776"/>
              <a:ext cx="2" cy="2"/>
            </a:xfrm>
            <a:custGeom>
              <a:avLst/>
              <a:gdLst>
                <a:gd name="T0" fmla="*/ 0 w 8"/>
                <a:gd name="T1" fmla="*/ 0 h 8"/>
                <a:gd name="T2" fmla="*/ 0 w 8"/>
                <a:gd name="T3" fmla="*/ 0 h 8"/>
                <a:gd name="T4" fmla="*/ 0 w 8"/>
                <a:gd name="T5" fmla="*/ 0 h 8"/>
                <a:gd name="T6" fmla="*/ 0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5" y="8"/>
                  </a:moveTo>
                  <a:lnTo>
                    <a:pt x="8" y="7"/>
                  </a:lnTo>
                  <a:lnTo>
                    <a:pt x="6" y="0"/>
                  </a:lnTo>
                  <a:lnTo>
                    <a:pt x="0" y="1"/>
                  </a:lnTo>
                  <a:lnTo>
                    <a:pt x="5" y="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1" name="Freeform 1964"/>
            <p:cNvSpPr>
              <a:spLocks/>
            </p:cNvSpPr>
            <p:nvPr/>
          </p:nvSpPr>
          <p:spPr bwMode="auto">
            <a:xfrm>
              <a:off x="2281" y="974"/>
              <a:ext cx="154" cy="64"/>
            </a:xfrm>
            <a:custGeom>
              <a:avLst/>
              <a:gdLst>
                <a:gd name="T0" fmla="*/ 0 w 518"/>
                <a:gd name="T1" fmla="*/ 0 h 218"/>
                <a:gd name="T2" fmla="*/ 0 w 518"/>
                <a:gd name="T3" fmla="*/ 0 h 218"/>
                <a:gd name="T4" fmla="*/ 0 w 518"/>
                <a:gd name="T5" fmla="*/ 0 h 218"/>
                <a:gd name="T6" fmla="*/ 0 w 518"/>
                <a:gd name="T7" fmla="*/ 0 h 218"/>
                <a:gd name="T8" fmla="*/ 0 w 518"/>
                <a:gd name="T9" fmla="*/ 0 h 218"/>
                <a:gd name="T10" fmla="*/ 0 w 518"/>
                <a:gd name="T11" fmla="*/ 0 h 218"/>
                <a:gd name="T12" fmla="*/ 0 w 518"/>
                <a:gd name="T13" fmla="*/ 0 h 218"/>
                <a:gd name="T14" fmla="*/ 0 w 518"/>
                <a:gd name="T15" fmla="*/ 0 h 218"/>
                <a:gd name="T16" fmla="*/ 0 w 518"/>
                <a:gd name="T17" fmla="*/ 0 h 218"/>
                <a:gd name="T18" fmla="*/ 0 w 518"/>
                <a:gd name="T19" fmla="*/ 0 h 218"/>
                <a:gd name="T20" fmla="*/ 0 w 518"/>
                <a:gd name="T21" fmla="*/ 0 h 218"/>
                <a:gd name="T22" fmla="*/ 0 w 518"/>
                <a:gd name="T23" fmla="*/ 0 h 218"/>
                <a:gd name="T24" fmla="*/ 0 w 518"/>
                <a:gd name="T25" fmla="*/ 0 h 218"/>
                <a:gd name="T26" fmla="*/ 0 w 518"/>
                <a:gd name="T27" fmla="*/ 0 h 218"/>
                <a:gd name="T28" fmla="*/ 0 w 518"/>
                <a:gd name="T29" fmla="*/ 0 h 218"/>
                <a:gd name="T30" fmla="*/ 0 w 518"/>
                <a:gd name="T31" fmla="*/ 0 h 218"/>
                <a:gd name="T32" fmla="*/ 0 w 518"/>
                <a:gd name="T33" fmla="*/ 0 h 218"/>
                <a:gd name="T34" fmla="*/ 0 w 518"/>
                <a:gd name="T35" fmla="*/ 0 h 218"/>
                <a:gd name="T36" fmla="*/ 0 w 518"/>
                <a:gd name="T37" fmla="*/ 0 h 218"/>
                <a:gd name="T38" fmla="*/ 0 w 518"/>
                <a:gd name="T39" fmla="*/ 0 h 218"/>
                <a:gd name="T40" fmla="*/ 0 w 518"/>
                <a:gd name="T41" fmla="*/ 0 h 218"/>
                <a:gd name="T42" fmla="*/ 0 w 518"/>
                <a:gd name="T43" fmla="*/ 0 h 218"/>
                <a:gd name="T44" fmla="*/ 0 w 518"/>
                <a:gd name="T45" fmla="*/ 0 h 218"/>
                <a:gd name="T46" fmla="*/ 0 w 518"/>
                <a:gd name="T47" fmla="*/ 0 h 218"/>
                <a:gd name="T48" fmla="*/ 0 w 518"/>
                <a:gd name="T49" fmla="*/ 0 h 218"/>
                <a:gd name="T50" fmla="*/ 0 w 518"/>
                <a:gd name="T51" fmla="*/ 0 h 218"/>
                <a:gd name="T52" fmla="*/ 0 w 518"/>
                <a:gd name="T53" fmla="*/ 0 h 218"/>
                <a:gd name="T54" fmla="*/ 0 w 518"/>
                <a:gd name="T55" fmla="*/ 0 h 218"/>
                <a:gd name="T56" fmla="*/ 0 w 518"/>
                <a:gd name="T57" fmla="*/ 0 h 218"/>
                <a:gd name="T58" fmla="*/ 0 w 518"/>
                <a:gd name="T59" fmla="*/ 0 h 218"/>
                <a:gd name="T60" fmla="*/ 0 w 518"/>
                <a:gd name="T61" fmla="*/ 0 h 218"/>
                <a:gd name="T62" fmla="*/ 0 w 518"/>
                <a:gd name="T63" fmla="*/ 0 h 218"/>
                <a:gd name="T64" fmla="*/ 0 w 518"/>
                <a:gd name="T65" fmla="*/ 0 h 218"/>
                <a:gd name="T66" fmla="*/ 0 w 518"/>
                <a:gd name="T67" fmla="*/ 0 h 218"/>
                <a:gd name="T68" fmla="*/ 0 w 518"/>
                <a:gd name="T69" fmla="*/ 0 h 218"/>
                <a:gd name="T70" fmla="*/ 0 w 518"/>
                <a:gd name="T71" fmla="*/ 0 h 218"/>
                <a:gd name="T72" fmla="*/ 0 w 518"/>
                <a:gd name="T73" fmla="*/ 0 h 218"/>
                <a:gd name="T74" fmla="*/ 0 w 518"/>
                <a:gd name="T75" fmla="*/ 0 h 218"/>
                <a:gd name="T76" fmla="*/ 0 w 518"/>
                <a:gd name="T77" fmla="*/ 0 h 218"/>
                <a:gd name="T78" fmla="*/ 0 w 518"/>
                <a:gd name="T79" fmla="*/ 0 h 218"/>
                <a:gd name="T80" fmla="*/ 0 w 518"/>
                <a:gd name="T81" fmla="*/ 0 h 218"/>
                <a:gd name="T82" fmla="*/ 0 w 518"/>
                <a:gd name="T83" fmla="*/ 0 h 218"/>
                <a:gd name="T84" fmla="*/ 0 w 518"/>
                <a:gd name="T85" fmla="*/ 0 h 218"/>
                <a:gd name="T86" fmla="*/ 0 w 518"/>
                <a:gd name="T87" fmla="*/ 0 h 218"/>
                <a:gd name="T88" fmla="*/ 0 w 518"/>
                <a:gd name="T89" fmla="*/ 0 h 218"/>
                <a:gd name="T90" fmla="*/ 0 w 518"/>
                <a:gd name="T91" fmla="*/ 0 h 218"/>
                <a:gd name="T92" fmla="*/ 0 w 518"/>
                <a:gd name="T93" fmla="*/ 0 h 218"/>
                <a:gd name="T94" fmla="*/ 0 w 518"/>
                <a:gd name="T95" fmla="*/ 0 h 218"/>
                <a:gd name="T96" fmla="*/ 0 w 518"/>
                <a:gd name="T97" fmla="*/ 0 h 218"/>
                <a:gd name="T98" fmla="*/ 0 w 518"/>
                <a:gd name="T99" fmla="*/ 0 h 218"/>
                <a:gd name="T100" fmla="*/ 0 w 518"/>
                <a:gd name="T101" fmla="*/ 0 h 218"/>
                <a:gd name="T102" fmla="*/ 0 w 518"/>
                <a:gd name="T103" fmla="*/ 0 h 218"/>
                <a:gd name="T104" fmla="*/ 0 w 518"/>
                <a:gd name="T105" fmla="*/ 0 h 218"/>
                <a:gd name="T106" fmla="*/ 0 w 518"/>
                <a:gd name="T107" fmla="*/ 0 h 218"/>
                <a:gd name="T108" fmla="*/ 0 w 518"/>
                <a:gd name="T109" fmla="*/ 0 h 218"/>
                <a:gd name="T110" fmla="*/ 0 w 518"/>
                <a:gd name="T111" fmla="*/ 0 h 218"/>
                <a:gd name="T112" fmla="*/ 0 w 518"/>
                <a:gd name="T113" fmla="*/ 0 h 2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8"/>
                <a:gd name="T172" fmla="*/ 0 h 218"/>
                <a:gd name="T173" fmla="*/ 518 w 518"/>
                <a:gd name="T174" fmla="*/ 218 h 2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8" h="218">
                  <a:moveTo>
                    <a:pt x="25" y="78"/>
                  </a:moveTo>
                  <a:lnTo>
                    <a:pt x="30" y="77"/>
                  </a:lnTo>
                  <a:lnTo>
                    <a:pt x="38" y="73"/>
                  </a:lnTo>
                  <a:lnTo>
                    <a:pt x="43" y="73"/>
                  </a:lnTo>
                  <a:lnTo>
                    <a:pt x="49" y="70"/>
                  </a:lnTo>
                  <a:lnTo>
                    <a:pt x="55" y="72"/>
                  </a:lnTo>
                  <a:lnTo>
                    <a:pt x="61" y="65"/>
                  </a:lnTo>
                  <a:lnTo>
                    <a:pt x="68" y="69"/>
                  </a:lnTo>
                  <a:lnTo>
                    <a:pt x="74" y="65"/>
                  </a:lnTo>
                  <a:lnTo>
                    <a:pt x="74" y="66"/>
                  </a:lnTo>
                  <a:lnTo>
                    <a:pt x="80" y="64"/>
                  </a:lnTo>
                  <a:lnTo>
                    <a:pt x="81" y="71"/>
                  </a:lnTo>
                  <a:lnTo>
                    <a:pt x="87" y="67"/>
                  </a:lnTo>
                  <a:lnTo>
                    <a:pt x="93" y="64"/>
                  </a:lnTo>
                  <a:lnTo>
                    <a:pt x="93" y="70"/>
                  </a:lnTo>
                  <a:lnTo>
                    <a:pt x="100" y="69"/>
                  </a:lnTo>
                  <a:lnTo>
                    <a:pt x="106" y="69"/>
                  </a:lnTo>
                  <a:lnTo>
                    <a:pt x="112" y="65"/>
                  </a:lnTo>
                  <a:lnTo>
                    <a:pt x="106" y="70"/>
                  </a:lnTo>
                  <a:lnTo>
                    <a:pt x="99" y="73"/>
                  </a:lnTo>
                  <a:lnTo>
                    <a:pt x="106" y="77"/>
                  </a:lnTo>
                  <a:lnTo>
                    <a:pt x="112" y="69"/>
                  </a:lnTo>
                  <a:lnTo>
                    <a:pt x="117" y="74"/>
                  </a:lnTo>
                  <a:lnTo>
                    <a:pt x="124" y="75"/>
                  </a:lnTo>
                  <a:lnTo>
                    <a:pt x="130" y="74"/>
                  </a:lnTo>
                  <a:lnTo>
                    <a:pt x="128" y="75"/>
                  </a:lnTo>
                  <a:lnTo>
                    <a:pt x="121" y="77"/>
                  </a:lnTo>
                  <a:lnTo>
                    <a:pt x="116" y="79"/>
                  </a:lnTo>
                  <a:lnTo>
                    <a:pt x="109" y="81"/>
                  </a:lnTo>
                  <a:lnTo>
                    <a:pt x="103" y="83"/>
                  </a:lnTo>
                  <a:lnTo>
                    <a:pt x="97" y="86"/>
                  </a:lnTo>
                  <a:lnTo>
                    <a:pt x="90" y="89"/>
                  </a:lnTo>
                  <a:lnTo>
                    <a:pt x="85" y="95"/>
                  </a:lnTo>
                  <a:lnTo>
                    <a:pt x="90" y="95"/>
                  </a:lnTo>
                  <a:lnTo>
                    <a:pt x="98" y="96"/>
                  </a:lnTo>
                  <a:lnTo>
                    <a:pt x="109" y="98"/>
                  </a:lnTo>
                  <a:lnTo>
                    <a:pt x="116" y="95"/>
                  </a:lnTo>
                  <a:lnTo>
                    <a:pt x="121" y="96"/>
                  </a:lnTo>
                  <a:lnTo>
                    <a:pt x="116" y="103"/>
                  </a:lnTo>
                  <a:lnTo>
                    <a:pt x="110" y="104"/>
                  </a:lnTo>
                  <a:lnTo>
                    <a:pt x="109" y="103"/>
                  </a:lnTo>
                  <a:lnTo>
                    <a:pt x="102" y="104"/>
                  </a:lnTo>
                  <a:lnTo>
                    <a:pt x="97" y="103"/>
                  </a:lnTo>
                  <a:lnTo>
                    <a:pt x="90" y="102"/>
                  </a:lnTo>
                  <a:lnTo>
                    <a:pt x="84" y="102"/>
                  </a:lnTo>
                  <a:lnTo>
                    <a:pt x="78" y="105"/>
                  </a:lnTo>
                  <a:lnTo>
                    <a:pt x="72" y="102"/>
                  </a:lnTo>
                  <a:lnTo>
                    <a:pt x="65" y="105"/>
                  </a:lnTo>
                  <a:lnTo>
                    <a:pt x="59" y="105"/>
                  </a:lnTo>
                  <a:lnTo>
                    <a:pt x="54" y="111"/>
                  </a:lnTo>
                  <a:lnTo>
                    <a:pt x="51" y="104"/>
                  </a:lnTo>
                  <a:lnTo>
                    <a:pt x="45" y="109"/>
                  </a:lnTo>
                  <a:lnTo>
                    <a:pt x="39" y="109"/>
                  </a:lnTo>
                  <a:lnTo>
                    <a:pt x="32" y="111"/>
                  </a:lnTo>
                  <a:lnTo>
                    <a:pt x="26" y="113"/>
                  </a:lnTo>
                  <a:lnTo>
                    <a:pt x="20" y="111"/>
                  </a:lnTo>
                  <a:lnTo>
                    <a:pt x="14" y="111"/>
                  </a:lnTo>
                  <a:lnTo>
                    <a:pt x="8" y="117"/>
                  </a:lnTo>
                  <a:lnTo>
                    <a:pt x="11" y="122"/>
                  </a:lnTo>
                  <a:lnTo>
                    <a:pt x="17" y="125"/>
                  </a:lnTo>
                  <a:lnTo>
                    <a:pt x="23" y="125"/>
                  </a:lnTo>
                  <a:lnTo>
                    <a:pt x="29" y="119"/>
                  </a:lnTo>
                  <a:lnTo>
                    <a:pt x="35" y="120"/>
                  </a:lnTo>
                  <a:lnTo>
                    <a:pt x="42" y="118"/>
                  </a:lnTo>
                  <a:lnTo>
                    <a:pt x="48" y="119"/>
                  </a:lnTo>
                  <a:lnTo>
                    <a:pt x="54" y="120"/>
                  </a:lnTo>
                  <a:lnTo>
                    <a:pt x="67" y="120"/>
                  </a:lnTo>
                  <a:lnTo>
                    <a:pt x="73" y="122"/>
                  </a:lnTo>
                  <a:lnTo>
                    <a:pt x="79" y="120"/>
                  </a:lnTo>
                  <a:lnTo>
                    <a:pt x="85" y="120"/>
                  </a:lnTo>
                  <a:lnTo>
                    <a:pt x="89" y="126"/>
                  </a:lnTo>
                  <a:lnTo>
                    <a:pt x="94" y="125"/>
                  </a:lnTo>
                  <a:lnTo>
                    <a:pt x="87" y="128"/>
                  </a:lnTo>
                  <a:lnTo>
                    <a:pt x="84" y="135"/>
                  </a:lnTo>
                  <a:lnTo>
                    <a:pt x="90" y="137"/>
                  </a:lnTo>
                  <a:lnTo>
                    <a:pt x="91" y="144"/>
                  </a:lnTo>
                  <a:lnTo>
                    <a:pt x="93" y="143"/>
                  </a:lnTo>
                  <a:lnTo>
                    <a:pt x="100" y="138"/>
                  </a:lnTo>
                  <a:lnTo>
                    <a:pt x="106" y="137"/>
                  </a:lnTo>
                  <a:lnTo>
                    <a:pt x="114" y="133"/>
                  </a:lnTo>
                  <a:lnTo>
                    <a:pt x="117" y="131"/>
                  </a:lnTo>
                  <a:lnTo>
                    <a:pt x="123" y="130"/>
                  </a:lnTo>
                  <a:lnTo>
                    <a:pt x="125" y="130"/>
                  </a:lnTo>
                  <a:lnTo>
                    <a:pt x="121" y="134"/>
                  </a:lnTo>
                  <a:lnTo>
                    <a:pt x="121" y="135"/>
                  </a:lnTo>
                  <a:lnTo>
                    <a:pt x="116" y="134"/>
                  </a:lnTo>
                  <a:lnTo>
                    <a:pt x="112" y="137"/>
                  </a:lnTo>
                  <a:lnTo>
                    <a:pt x="111" y="138"/>
                  </a:lnTo>
                  <a:lnTo>
                    <a:pt x="105" y="139"/>
                  </a:lnTo>
                  <a:lnTo>
                    <a:pt x="101" y="142"/>
                  </a:lnTo>
                  <a:lnTo>
                    <a:pt x="99" y="149"/>
                  </a:lnTo>
                  <a:lnTo>
                    <a:pt x="106" y="149"/>
                  </a:lnTo>
                  <a:lnTo>
                    <a:pt x="99" y="150"/>
                  </a:lnTo>
                  <a:lnTo>
                    <a:pt x="93" y="154"/>
                  </a:lnTo>
                  <a:lnTo>
                    <a:pt x="99" y="154"/>
                  </a:lnTo>
                  <a:lnTo>
                    <a:pt x="105" y="152"/>
                  </a:lnTo>
                  <a:lnTo>
                    <a:pt x="111" y="149"/>
                  </a:lnTo>
                  <a:lnTo>
                    <a:pt x="117" y="147"/>
                  </a:lnTo>
                  <a:lnTo>
                    <a:pt x="123" y="150"/>
                  </a:lnTo>
                  <a:lnTo>
                    <a:pt x="120" y="150"/>
                  </a:lnTo>
                  <a:lnTo>
                    <a:pt x="114" y="151"/>
                  </a:lnTo>
                  <a:lnTo>
                    <a:pt x="108" y="154"/>
                  </a:lnTo>
                  <a:lnTo>
                    <a:pt x="102" y="159"/>
                  </a:lnTo>
                  <a:lnTo>
                    <a:pt x="107" y="163"/>
                  </a:lnTo>
                  <a:lnTo>
                    <a:pt x="107" y="165"/>
                  </a:lnTo>
                  <a:lnTo>
                    <a:pt x="101" y="165"/>
                  </a:lnTo>
                  <a:lnTo>
                    <a:pt x="94" y="163"/>
                  </a:lnTo>
                  <a:lnTo>
                    <a:pt x="93" y="165"/>
                  </a:lnTo>
                  <a:lnTo>
                    <a:pt x="93" y="171"/>
                  </a:lnTo>
                  <a:lnTo>
                    <a:pt x="87" y="172"/>
                  </a:lnTo>
                  <a:lnTo>
                    <a:pt x="81" y="174"/>
                  </a:lnTo>
                  <a:lnTo>
                    <a:pt x="75" y="175"/>
                  </a:lnTo>
                  <a:lnTo>
                    <a:pt x="69" y="177"/>
                  </a:lnTo>
                  <a:lnTo>
                    <a:pt x="62" y="171"/>
                  </a:lnTo>
                  <a:lnTo>
                    <a:pt x="56" y="176"/>
                  </a:lnTo>
                  <a:lnTo>
                    <a:pt x="56" y="183"/>
                  </a:lnTo>
                  <a:lnTo>
                    <a:pt x="55" y="190"/>
                  </a:lnTo>
                  <a:lnTo>
                    <a:pt x="61" y="188"/>
                  </a:lnTo>
                  <a:lnTo>
                    <a:pt x="68" y="186"/>
                  </a:lnTo>
                  <a:lnTo>
                    <a:pt x="74" y="185"/>
                  </a:lnTo>
                  <a:lnTo>
                    <a:pt x="81" y="186"/>
                  </a:lnTo>
                  <a:lnTo>
                    <a:pt x="86" y="187"/>
                  </a:lnTo>
                  <a:lnTo>
                    <a:pt x="92" y="186"/>
                  </a:lnTo>
                  <a:lnTo>
                    <a:pt x="97" y="186"/>
                  </a:lnTo>
                  <a:lnTo>
                    <a:pt x="103" y="185"/>
                  </a:lnTo>
                  <a:lnTo>
                    <a:pt x="109" y="187"/>
                  </a:lnTo>
                  <a:lnTo>
                    <a:pt x="114" y="186"/>
                  </a:lnTo>
                  <a:lnTo>
                    <a:pt x="121" y="186"/>
                  </a:lnTo>
                  <a:lnTo>
                    <a:pt x="125" y="180"/>
                  </a:lnTo>
                  <a:lnTo>
                    <a:pt x="132" y="178"/>
                  </a:lnTo>
                  <a:lnTo>
                    <a:pt x="138" y="179"/>
                  </a:lnTo>
                  <a:lnTo>
                    <a:pt x="137" y="180"/>
                  </a:lnTo>
                  <a:lnTo>
                    <a:pt x="135" y="186"/>
                  </a:lnTo>
                  <a:lnTo>
                    <a:pt x="141" y="187"/>
                  </a:lnTo>
                  <a:lnTo>
                    <a:pt x="147" y="190"/>
                  </a:lnTo>
                  <a:lnTo>
                    <a:pt x="153" y="185"/>
                  </a:lnTo>
                  <a:lnTo>
                    <a:pt x="154" y="185"/>
                  </a:lnTo>
                  <a:lnTo>
                    <a:pt x="154" y="193"/>
                  </a:lnTo>
                  <a:lnTo>
                    <a:pt x="148" y="192"/>
                  </a:lnTo>
                  <a:lnTo>
                    <a:pt x="154" y="194"/>
                  </a:lnTo>
                  <a:lnTo>
                    <a:pt x="161" y="192"/>
                  </a:lnTo>
                  <a:lnTo>
                    <a:pt x="167" y="186"/>
                  </a:lnTo>
                  <a:lnTo>
                    <a:pt x="167" y="187"/>
                  </a:lnTo>
                  <a:lnTo>
                    <a:pt x="171" y="194"/>
                  </a:lnTo>
                  <a:lnTo>
                    <a:pt x="169" y="194"/>
                  </a:lnTo>
                  <a:lnTo>
                    <a:pt x="162" y="196"/>
                  </a:lnTo>
                  <a:lnTo>
                    <a:pt x="167" y="203"/>
                  </a:lnTo>
                  <a:lnTo>
                    <a:pt x="173" y="208"/>
                  </a:lnTo>
                  <a:lnTo>
                    <a:pt x="179" y="207"/>
                  </a:lnTo>
                  <a:lnTo>
                    <a:pt x="182" y="208"/>
                  </a:lnTo>
                  <a:lnTo>
                    <a:pt x="192" y="208"/>
                  </a:lnTo>
                  <a:lnTo>
                    <a:pt x="204" y="211"/>
                  </a:lnTo>
                  <a:lnTo>
                    <a:pt x="210" y="214"/>
                  </a:lnTo>
                  <a:lnTo>
                    <a:pt x="216" y="215"/>
                  </a:lnTo>
                  <a:lnTo>
                    <a:pt x="222" y="216"/>
                  </a:lnTo>
                  <a:lnTo>
                    <a:pt x="228" y="217"/>
                  </a:lnTo>
                  <a:lnTo>
                    <a:pt x="234" y="217"/>
                  </a:lnTo>
                  <a:lnTo>
                    <a:pt x="239" y="218"/>
                  </a:lnTo>
                  <a:lnTo>
                    <a:pt x="246" y="217"/>
                  </a:lnTo>
                  <a:lnTo>
                    <a:pt x="252" y="216"/>
                  </a:lnTo>
                  <a:lnTo>
                    <a:pt x="258" y="215"/>
                  </a:lnTo>
                  <a:lnTo>
                    <a:pt x="265" y="214"/>
                  </a:lnTo>
                  <a:lnTo>
                    <a:pt x="269" y="212"/>
                  </a:lnTo>
                  <a:lnTo>
                    <a:pt x="270" y="212"/>
                  </a:lnTo>
                  <a:lnTo>
                    <a:pt x="276" y="211"/>
                  </a:lnTo>
                  <a:lnTo>
                    <a:pt x="282" y="209"/>
                  </a:lnTo>
                  <a:lnTo>
                    <a:pt x="288" y="203"/>
                  </a:lnTo>
                  <a:lnTo>
                    <a:pt x="285" y="202"/>
                  </a:lnTo>
                  <a:lnTo>
                    <a:pt x="290" y="199"/>
                  </a:lnTo>
                  <a:lnTo>
                    <a:pt x="285" y="198"/>
                  </a:lnTo>
                  <a:lnTo>
                    <a:pt x="290" y="194"/>
                  </a:lnTo>
                  <a:lnTo>
                    <a:pt x="297" y="195"/>
                  </a:lnTo>
                  <a:lnTo>
                    <a:pt x="302" y="193"/>
                  </a:lnTo>
                  <a:lnTo>
                    <a:pt x="309" y="193"/>
                  </a:lnTo>
                  <a:lnTo>
                    <a:pt x="314" y="191"/>
                  </a:lnTo>
                  <a:lnTo>
                    <a:pt x="317" y="191"/>
                  </a:lnTo>
                  <a:lnTo>
                    <a:pt x="320" y="190"/>
                  </a:lnTo>
                  <a:lnTo>
                    <a:pt x="325" y="190"/>
                  </a:lnTo>
                  <a:lnTo>
                    <a:pt x="332" y="187"/>
                  </a:lnTo>
                  <a:lnTo>
                    <a:pt x="336" y="182"/>
                  </a:lnTo>
                  <a:lnTo>
                    <a:pt x="337" y="183"/>
                  </a:lnTo>
                  <a:lnTo>
                    <a:pt x="338" y="190"/>
                  </a:lnTo>
                  <a:lnTo>
                    <a:pt x="344" y="187"/>
                  </a:lnTo>
                  <a:lnTo>
                    <a:pt x="349" y="185"/>
                  </a:lnTo>
                  <a:lnTo>
                    <a:pt x="356" y="183"/>
                  </a:lnTo>
                  <a:lnTo>
                    <a:pt x="361" y="180"/>
                  </a:lnTo>
                  <a:lnTo>
                    <a:pt x="368" y="177"/>
                  </a:lnTo>
                  <a:lnTo>
                    <a:pt x="369" y="175"/>
                  </a:lnTo>
                  <a:lnTo>
                    <a:pt x="376" y="171"/>
                  </a:lnTo>
                  <a:lnTo>
                    <a:pt x="381" y="169"/>
                  </a:lnTo>
                  <a:lnTo>
                    <a:pt x="388" y="166"/>
                  </a:lnTo>
                  <a:lnTo>
                    <a:pt x="395" y="163"/>
                  </a:lnTo>
                  <a:lnTo>
                    <a:pt x="400" y="161"/>
                  </a:lnTo>
                  <a:lnTo>
                    <a:pt x="407" y="159"/>
                  </a:lnTo>
                  <a:lnTo>
                    <a:pt x="412" y="157"/>
                  </a:lnTo>
                  <a:lnTo>
                    <a:pt x="418" y="151"/>
                  </a:lnTo>
                  <a:lnTo>
                    <a:pt x="419" y="151"/>
                  </a:lnTo>
                  <a:lnTo>
                    <a:pt x="425" y="155"/>
                  </a:lnTo>
                  <a:lnTo>
                    <a:pt x="431" y="154"/>
                  </a:lnTo>
                  <a:lnTo>
                    <a:pt x="437" y="157"/>
                  </a:lnTo>
                  <a:lnTo>
                    <a:pt x="443" y="152"/>
                  </a:lnTo>
                  <a:lnTo>
                    <a:pt x="443" y="151"/>
                  </a:lnTo>
                  <a:lnTo>
                    <a:pt x="449" y="147"/>
                  </a:lnTo>
                  <a:lnTo>
                    <a:pt x="456" y="147"/>
                  </a:lnTo>
                  <a:lnTo>
                    <a:pt x="462" y="144"/>
                  </a:lnTo>
                  <a:lnTo>
                    <a:pt x="462" y="143"/>
                  </a:lnTo>
                  <a:lnTo>
                    <a:pt x="466" y="136"/>
                  </a:lnTo>
                  <a:lnTo>
                    <a:pt x="460" y="134"/>
                  </a:lnTo>
                  <a:lnTo>
                    <a:pt x="466" y="129"/>
                  </a:lnTo>
                  <a:lnTo>
                    <a:pt x="473" y="127"/>
                  </a:lnTo>
                  <a:lnTo>
                    <a:pt x="470" y="121"/>
                  </a:lnTo>
                  <a:lnTo>
                    <a:pt x="475" y="127"/>
                  </a:lnTo>
                  <a:lnTo>
                    <a:pt x="482" y="126"/>
                  </a:lnTo>
                  <a:lnTo>
                    <a:pt x="489" y="120"/>
                  </a:lnTo>
                  <a:lnTo>
                    <a:pt x="494" y="120"/>
                  </a:lnTo>
                  <a:lnTo>
                    <a:pt x="498" y="120"/>
                  </a:lnTo>
                  <a:lnTo>
                    <a:pt x="493" y="117"/>
                  </a:lnTo>
                  <a:lnTo>
                    <a:pt x="499" y="112"/>
                  </a:lnTo>
                  <a:lnTo>
                    <a:pt x="493" y="111"/>
                  </a:lnTo>
                  <a:lnTo>
                    <a:pt x="499" y="111"/>
                  </a:lnTo>
                  <a:lnTo>
                    <a:pt x="505" y="110"/>
                  </a:lnTo>
                  <a:lnTo>
                    <a:pt x="493" y="104"/>
                  </a:lnTo>
                  <a:lnTo>
                    <a:pt x="487" y="103"/>
                  </a:lnTo>
                  <a:lnTo>
                    <a:pt x="493" y="101"/>
                  </a:lnTo>
                  <a:lnTo>
                    <a:pt x="499" y="103"/>
                  </a:lnTo>
                  <a:lnTo>
                    <a:pt x="505" y="106"/>
                  </a:lnTo>
                  <a:lnTo>
                    <a:pt x="511" y="105"/>
                  </a:lnTo>
                  <a:lnTo>
                    <a:pt x="518" y="101"/>
                  </a:lnTo>
                  <a:lnTo>
                    <a:pt x="518" y="94"/>
                  </a:lnTo>
                  <a:lnTo>
                    <a:pt x="511" y="91"/>
                  </a:lnTo>
                  <a:lnTo>
                    <a:pt x="499" y="91"/>
                  </a:lnTo>
                  <a:lnTo>
                    <a:pt x="510" y="90"/>
                  </a:lnTo>
                  <a:lnTo>
                    <a:pt x="517" y="87"/>
                  </a:lnTo>
                  <a:lnTo>
                    <a:pt x="515" y="86"/>
                  </a:lnTo>
                  <a:lnTo>
                    <a:pt x="509" y="86"/>
                  </a:lnTo>
                  <a:lnTo>
                    <a:pt x="503" y="86"/>
                  </a:lnTo>
                  <a:lnTo>
                    <a:pt x="497" y="86"/>
                  </a:lnTo>
                  <a:lnTo>
                    <a:pt x="503" y="83"/>
                  </a:lnTo>
                  <a:lnTo>
                    <a:pt x="509" y="80"/>
                  </a:lnTo>
                  <a:lnTo>
                    <a:pt x="516" y="75"/>
                  </a:lnTo>
                  <a:lnTo>
                    <a:pt x="516" y="69"/>
                  </a:lnTo>
                  <a:lnTo>
                    <a:pt x="509" y="70"/>
                  </a:lnTo>
                  <a:lnTo>
                    <a:pt x="503" y="63"/>
                  </a:lnTo>
                  <a:lnTo>
                    <a:pt x="497" y="63"/>
                  </a:lnTo>
                  <a:lnTo>
                    <a:pt x="491" y="62"/>
                  </a:lnTo>
                  <a:lnTo>
                    <a:pt x="485" y="62"/>
                  </a:lnTo>
                  <a:lnTo>
                    <a:pt x="472" y="71"/>
                  </a:lnTo>
                  <a:lnTo>
                    <a:pt x="473" y="69"/>
                  </a:lnTo>
                  <a:lnTo>
                    <a:pt x="479" y="64"/>
                  </a:lnTo>
                  <a:lnTo>
                    <a:pt x="480" y="64"/>
                  </a:lnTo>
                  <a:lnTo>
                    <a:pt x="487" y="57"/>
                  </a:lnTo>
                  <a:lnTo>
                    <a:pt x="487" y="51"/>
                  </a:lnTo>
                  <a:lnTo>
                    <a:pt x="480" y="51"/>
                  </a:lnTo>
                  <a:lnTo>
                    <a:pt x="474" y="53"/>
                  </a:lnTo>
                  <a:lnTo>
                    <a:pt x="468" y="55"/>
                  </a:lnTo>
                  <a:lnTo>
                    <a:pt x="462" y="55"/>
                  </a:lnTo>
                  <a:lnTo>
                    <a:pt x="465" y="48"/>
                  </a:lnTo>
                  <a:lnTo>
                    <a:pt x="471" y="45"/>
                  </a:lnTo>
                  <a:lnTo>
                    <a:pt x="475" y="39"/>
                  </a:lnTo>
                  <a:lnTo>
                    <a:pt x="471" y="32"/>
                  </a:lnTo>
                  <a:lnTo>
                    <a:pt x="466" y="34"/>
                  </a:lnTo>
                  <a:lnTo>
                    <a:pt x="459" y="33"/>
                  </a:lnTo>
                  <a:lnTo>
                    <a:pt x="453" y="26"/>
                  </a:lnTo>
                  <a:lnTo>
                    <a:pt x="460" y="25"/>
                  </a:lnTo>
                  <a:lnTo>
                    <a:pt x="463" y="23"/>
                  </a:lnTo>
                  <a:lnTo>
                    <a:pt x="463" y="16"/>
                  </a:lnTo>
                  <a:lnTo>
                    <a:pt x="469" y="15"/>
                  </a:lnTo>
                  <a:lnTo>
                    <a:pt x="475" y="13"/>
                  </a:lnTo>
                  <a:lnTo>
                    <a:pt x="481" y="10"/>
                  </a:lnTo>
                  <a:lnTo>
                    <a:pt x="475" y="12"/>
                  </a:lnTo>
                  <a:lnTo>
                    <a:pt x="469" y="9"/>
                  </a:lnTo>
                  <a:lnTo>
                    <a:pt x="463" y="13"/>
                  </a:lnTo>
                  <a:lnTo>
                    <a:pt x="457" y="17"/>
                  </a:lnTo>
                  <a:lnTo>
                    <a:pt x="450" y="18"/>
                  </a:lnTo>
                  <a:lnTo>
                    <a:pt x="445" y="20"/>
                  </a:lnTo>
                  <a:lnTo>
                    <a:pt x="441" y="26"/>
                  </a:lnTo>
                  <a:lnTo>
                    <a:pt x="439" y="25"/>
                  </a:lnTo>
                  <a:lnTo>
                    <a:pt x="434" y="21"/>
                  </a:lnTo>
                  <a:lnTo>
                    <a:pt x="427" y="16"/>
                  </a:lnTo>
                  <a:lnTo>
                    <a:pt x="428" y="9"/>
                  </a:lnTo>
                  <a:lnTo>
                    <a:pt x="421" y="2"/>
                  </a:lnTo>
                  <a:lnTo>
                    <a:pt x="415" y="0"/>
                  </a:lnTo>
                  <a:lnTo>
                    <a:pt x="409" y="0"/>
                  </a:lnTo>
                  <a:lnTo>
                    <a:pt x="403" y="4"/>
                  </a:lnTo>
                  <a:lnTo>
                    <a:pt x="397" y="1"/>
                  </a:lnTo>
                  <a:lnTo>
                    <a:pt x="390" y="5"/>
                  </a:lnTo>
                  <a:lnTo>
                    <a:pt x="391" y="13"/>
                  </a:lnTo>
                  <a:lnTo>
                    <a:pt x="393" y="18"/>
                  </a:lnTo>
                  <a:lnTo>
                    <a:pt x="391" y="21"/>
                  </a:lnTo>
                  <a:lnTo>
                    <a:pt x="385" y="23"/>
                  </a:lnTo>
                  <a:lnTo>
                    <a:pt x="383" y="30"/>
                  </a:lnTo>
                  <a:lnTo>
                    <a:pt x="378" y="26"/>
                  </a:lnTo>
                  <a:lnTo>
                    <a:pt x="372" y="28"/>
                  </a:lnTo>
                  <a:lnTo>
                    <a:pt x="366" y="23"/>
                  </a:lnTo>
                  <a:lnTo>
                    <a:pt x="364" y="23"/>
                  </a:lnTo>
                  <a:lnTo>
                    <a:pt x="359" y="22"/>
                  </a:lnTo>
                  <a:lnTo>
                    <a:pt x="353" y="25"/>
                  </a:lnTo>
                  <a:lnTo>
                    <a:pt x="347" y="30"/>
                  </a:lnTo>
                  <a:lnTo>
                    <a:pt x="342" y="37"/>
                  </a:lnTo>
                  <a:lnTo>
                    <a:pt x="336" y="42"/>
                  </a:lnTo>
                  <a:lnTo>
                    <a:pt x="333" y="38"/>
                  </a:lnTo>
                  <a:lnTo>
                    <a:pt x="328" y="31"/>
                  </a:lnTo>
                  <a:lnTo>
                    <a:pt x="322" y="29"/>
                  </a:lnTo>
                  <a:lnTo>
                    <a:pt x="321" y="26"/>
                  </a:lnTo>
                  <a:lnTo>
                    <a:pt x="315" y="25"/>
                  </a:lnTo>
                  <a:lnTo>
                    <a:pt x="310" y="25"/>
                  </a:lnTo>
                  <a:lnTo>
                    <a:pt x="302" y="25"/>
                  </a:lnTo>
                  <a:lnTo>
                    <a:pt x="301" y="31"/>
                  </a:lnTo>
                  <a:lnTo>
                    <a:pt x="302" y="38"/>
                  </a:lnTo>
                  <a:lnTo>
                    <a:pt x="309" y="45"/>
                  </a:lnTo>
                  <a:lnTo>
                    <a:pt x="308" y="51"/>
                  </a:lnTo>
                  <a:lnTo>
                    <a:pt x="308" y="58"/>
                  </a:lnTo>
                  <a:lnTo>
                    <a:pt x="307" y="61"/>
                  </a:lnTo>
                  <a:lnTo>
                    <a:pt x="303" y="56"/>
                  </a:lnTo>
                  <a:lnTo>
                    <a:pt x="302" y="49"/>
                  </a:lnTo>
                  <a:lnTo>
                    <a:pt x="299" y="42"/>
                  </a:lnTo>
                  <a:lnTo>
                    <a:pt x="293" y="39"/>
                  </a:lnTo>
                  <a:lnTo>
                    <a:pt x="290" y="33"/>
                  </a:lnTo>
                  <a:lnTo>
                    <a:pt x="286" y="26"/>
                  </a:lnTo>
                  <a:lnTo>
                    <a:pt x="280" y="23"/>
                  </a:lnTo>
                  <a:lnTo>
                    <a:pt x="273" y="23"/>
                  </a:lnTo>
                  <a:lnTo>
                    <a:pt x="272" y="23"/>
                  </a:lnTo>
                  <a:lnTo>
                    <a:pt x="266" y="25"/>
                  </a:lnTo>
                  <a:lnTo>
                    <a:pt x="265" y="32"/>
                  </a:lnTo>
                  <a:lnTo>
                    <a:pt x="259" y="31"/>
                  </a:lnTo>
                  <a:lnTo>
                    <a:pt x="253" y="31"/>
                  </a:lnTo>
                  <a:lnTo>
                    <a:pt x="247" y="34"/>
                  </a:lnTo>
                  <a:lnTo>
                    <a:pt x="244" y="41"/>
                  </a:lnTo>
                  <a:lnTo>
                    <a:pt x="247" y="48"/>
                  </a:lnTo>
                  <a:lnTo>
                    <a:pt x="242" y="55"/>
                  </a:lnTo>
                  <a:lnTo>
                    <a:pt x="241" y="55"/>
                  </a:lnTo>
                  <a:lnTo>
                    <a:pt x="237" y="55"/>
                  </a:lnTo>
                  <a:lnTo>
                    <a:pt x="236" y="55"/>
                  </a:lnTo>
                  <a:lnTo>
                    <a:pt x="232" y="51"/>
                  </a:lnTo>
                  <a:lnTo>
                    <a:pt x="228" y="45"/>
                  </a:lnTo>
                  <a:lnTo>
                    <a:pt x="223" y="40"/>
                  </a:lnTo>
                  <a:lnTo>
                    <a:pt x="221" y="33"/>
                  </a:lnTo>
                  <a:lnTo>
                    <a:pt x="216" y="29"/>
                  </a:lnTo>
                  <a:lnTo>
                    <a:pt x="212" y="28"/>
                  </a:lnTo>
                  <a:lnTo>
                    <a:pt x="207" y="30"/>
                  </a:lnTo>
                  <a:lnTo>
                    <a:pt x="201" y="33"/>
                  </a:lnTo>
                  <a:lnTo>
                    <a:pt x="200" y="39"/>
                  </a:lnTo>
                  <a:lnTo>
                    <a:pt x="203" y="47"/>
                  </a:lnTo>
                  <a:lnTo>
                    <a:pt x="203" y="53"/>
                  </a:lnTo>
                  <a:lnTo>
                    <a:pt x="201" y="59"/>
                  </a:lnTo>
                  <a:lnTo>
                    <a:pt x="199" y="62"/>
                  </a:lnTo>
                  <a:lnTo>
                    <a:pt x="194" y="69"/>
                  </a:lnTo>
                  <a:lnTo>
                    <a:pt x="192" y="65"/>
                  </a:lnTo>
                  <a:lnTo>
                    <a:pt x="190" y="72"/>
                  </a:lnTo>
                  <a:lnTo>
                    <a:pt x="187" y="70"/>
                  </a:lnTo>
                  <a:lnTo>
                    <a:pt x="182" y="65"/>
                  </a:lnTo>
                  <a:lnTo>
                    <a:pt x="179" y="59"/>
                  </a:lnTo>
                  <a:lnTo>
                    <a:pt x="173" y="62"/>
                  </a:lnTo>
                  <a:lnTo>
                    <a:pt x="168" y="67"/>
                  </a:lnTo>
                  <a:lnTo>
                    <a:pt x="165" y="74"/>
                  </a:lnTo>
                  <a:lnTo>
                    <a:pt x="164" y="81"/>
                  </a:lnTo>
                  <a:lnTo>
                    <a:pt x="160" y="74"/>
                  </a:lnTo>
                  <a:lnTo>
                    <a:pt x="159" y="81"/>
                  </a:lnTo>
                  <a:lnTo>
                    <a:pt x="155" y="87"/>
                  </a:lnTo>
                  <a:lnTo>
                    <a:pt x="155" y="95"/>
                  </a:lnTo>
                  <a:lnTo>
                    <a:pt x="153" y="89"/>
                  </a:lnTo>
                  <a:lnTo>
                    <a:pt x="152" y="82"/>
                  </a:lnTo>
                  <a:lnTo>
                    <a:pt x="153" y="75"/>
                  </a:lnTo>
                  <a:lnTo>
                    <a:pt x="147" y="73"/>
                  </a:lnTo>
                  <a:lnTo>
                    <a:pt x="141" y="74"/>
                  </a:lnTo>
                  <a:lnTo>
                    <a:pt x="147" y="71"/>
                  </a:lnTo>
                  <a:lnTo>
                    <a:pt x="148" y="64"/>
                  </a:lnTo>
                  <a:lnTo>
                    <a:pt x="142" y="61"/>
                  </a:lnTo>
                  <a:lnTo>
                    <a:pt x="136" y="59"/>
                  </a:lnTo>
                  <a:lnTo>
                    <a:pt x="133" y="51"/>
                  </a:lnTo>
                  <a:lnTo>
                    <a:pt x="140" y="57"/>
                  </a:lnTo>
                  <a:lnTo>
                    <a:pt x="145" y="58"/>
                  </a:lnTo>
                  <a:lnTo>
                    <a:pt x="150" y="51"/>
                  </a:lnTo>
                  <a:lnTo>
                    <a:pt x="157" y="46"/>
                  </a:lnTo>
                  <a:lnTo>
                    <a:pt x="153" y="39"/>
                  </a:lnTo>
                  <a:lnTo>
                    <a:pt x="151" y="39"/>
                  </a:lnTo>
                  <a:lnTo>
                    <a:pt x="145" y="39"/>
                  </a:lnTo>
                  <a:lnTo>
                    <a:pt x="151" y="34"/>
                  </a:lnTo>
                  <a:lnTo>
                    <a:pt x="145" y="30"/>
                  </a:lnTo>
                  <a:lnTo>
                    <a:pt x="139" y="30"/>
                  </a:lnTo>
                  <a:lnTo>
                    <a:pt x="137" y="23"/>
                  </a:lnTo>
                  <a:lnTo>
                    <a:pt x="131" y="18"/>
                  </a:lnTo>
                  <a:lnTo>
                    <a:pt x="125" y="16"/>
                  </a:lnTo>
                  <a:lnTo>
                    <a:pt x="119" y="16"/>
                  </a:lnTo>
                  <a:lnTo>
                    <a:pt x="116" y="9"/>
                  </a:lnTo>
                  <a:lnTo>
                    <a:pt x="110" y="8"/>
                  </a:lnTo>
                  <a:lnTo>
                    <a:pt x="105" y="5"/>
                  </a:lnTo>
                  <a:lnTo>
                    <a:pt x="98" y="8"/>
                  </a:lnTo>
                  <a:lnTo>
                    <a:pt x="91" y="5"/>
                  </a:lnTo>
                  <a:lnTo>
                    <a:pt x="86" y="7"/>
                  </a:lnTo>
                  <a:lnTo>
                    <a:pt x="79" y="8"/>
                  </a:lnTo>
                  <a:lnTo>
                    <a:pt x="79" y="15"/>
                  </a:lnTo>
                  <a:lnTo>
                    <a:pt x="85" y="16"/>
                  </a:lnTo>
                  <a:lnTo>
                    <a:pt x="90" y="15"/>
                  </a:lnTo>
                  <a:lnTo>
                    <a:pt x="98" y="16"/>
                  </a:lnTo>
                  <a:lnTo>
                    <a:pt x="104" y="18"/>
                  </a:lnTo>
                  <a:lnTo>
                    <a:pt x="110" y="18"/>
                  </a:lnTo>
                  <a:lnTo>
                    <a:pt x="104" y="20"/>
                  </a:lnTo>
                  <a:lnTo>
                    <a:pt x="98" y="20"/>
                  </a:lnTo>
                  <a:lnTo>
                    <a:pt x="91" y="18"/>
                  </a:lnTo>
                  <a:lnTo>
                    <a:pt x="85" y="25"/>
                  </a:lnTo>
                  <a:lnTo>
                    <a:pt x="91" y="28"/>
                  </a:lnTo>
                  <a:lnTo>
                    <a:pt x="98" y="29"/>
                  </a:lnTo>
                  <a:lnTo>
                    <a:pt x="103" y="36"/>
                  </a:lnTo>
                  <a:lnTo>
                    <a:pt x="103" y="42"/>
                  </a:lnTo>
                  <a:lnTo>
                    <a:pt x="97" y="42"/>
                  </a:lnTo>
                  <a:lnTo>
                    <a:pt x="91" y="48"/>
                  </a:lnTo>
                  <a:lnTo>
                    <a:pt x="91" y="47"/>
                  </a:lnTo>
                  <a:lnTo>
                    <a:pt x="97" y="39"/>
                  </a:lnTo>
                  <a:lnTo>
                    <a:pt x="92" y="33"/>
                  </a:lnTo>
                  <a:lnTo>
                    <a:pt x="86" y="37"/>
                  </a:lnTo>
                  <a:lnTo>
                    <a:pt x="80" y="40"/>
                  </a:lnTo>
                  <a:lnTo>
                    <a:pt x="82" y="33"/>
                  </a:lnTo>
                  <a:lnTo>
                    <a:pt x="75" y="37"/>
                  </a:lnTo>
                  <a:lnTo>
                    <a:pt x="79" y="30"/>
                  </a:lnTo>
                  <a:lnTo>
                    <a:pt x="73" y="26"/>
                  </a:lnTo>
                  <a:lnTo>
                    <a:pt x="67" y="24"/>
                  </a:lnTo>
                  <a:lnTo>
                    <a:pt x="60" y="23"/>
                  </a:lnTo>
                  <a:lnTo>
                    <a:pt x="54" y="24"/>
                  </a:lnTo>
                  <a:lnTo>
                    <a:pt x="53" y="26"/>
                  </a:lnTo>
                  <a:lnTo>
                    <a:pt x="59" y="30"/>
                  </a:lnTo>
                  <a:lnTo>
                    <a:pt x="53" y="33"/>
                  </a:lnTo>
                  <a:lnTo>
                    <a:pt x="59" y="38"/>
                  </a:lnTo>
                  <a:lnTo>
                    <a:pt x="53" y="34"/>
                  </a:lnTo>
                  <a:lnTo>
                    <a:pt x="42" y="31"/>
                  </a:lnTo>
                  <a:lnTo>
                    <a:pt x="42" y="39"/>
                  </a:lnTo>
                  <a:lnTo>
                    <a:pt x="47" y="42"/>
                  </a:lnTo>
                  <a:lnTo>
                    <a:pt x="53" y="43"/>
                  </a:lnTo>
                  <a:lnTo>
                    <a:pt x="59" y="47"/>
                  </a:lnTo>
                  <a:lnTo>
                    <a:pt x="47" y="45"/>
                  </a:lnTo>
                  <a:lnTo>
                    <a:pt x="42" y="42"/>
                  </a:lnTo>
                  <a:lnTo>
                    <a:pt x="34" y="48"/>
                  </a:lnTo>
                  <a:lnTo>
                    <a:pt x="41" y="51"/>
                  </a:lnTo>
                  <a:lnTo>
                    <a:pt x="47" y="54"/>
                  </a:lnTo>
                  <a:lnTo>
                    <a:pt x="53" y="53"/>
                  </a:lnTo>
                  <a:lnTo>
                    <a:pt x="59" y="55"/>
                  </a:lnTo>
                  <a:lnTo>
                    <a:pt x="52" y="55"/>
                  </a:lnTo>
                  <a:lnTo>
                    <a:pt x="47" y="56"/>
                  </a:lnTo>
                  <a:lnTo>
                    <a:pt x="51" y="59"/>
                  </a:lnTo>
                  <a:lnTo>
                    <a:pt x="56" y="59"/>
                  </a:lnTo>
                  <a:lnTo>
                    <a:pt x="50" y="62"/>
                  </a:lnTo>
                  <a:lnTo>
                    <a:pt x="44" y="58"/>
                  </a:lnTo>
                  <a:lnTo>
                    <a:pt x="32" y="53"/>
                  </a:lnTo>
                  <a:lnTo>
                    <a:pt x="26" y="51"/>
                  </a:lnTo>
                  <a:lnTo>
                    <a:pt x="20" y="53"/>
                  </a:lnTo>
                  <a:lnTo>
                    <a:pt x="23" y="59"/>
                  </a:lnTo>
                  <a:lnTo>
                    <a:pt x="29" y="62"/>
                  </a:lnTo>
                  <a:lnTo>
                    <a:pt x="23" y="65"/>
                  </a:lnTo>
                  <a:lnTo>
                    <a:pt x="29" y="69"/>
                  </a:lnTo>
                  <a:lnTo>
                    <a:pt x="17" y="65"/>
                  </a:lnTo>
                  <a:lnTo>
                    <a:pt x="12" y="62"/>
                  </a:lnTo>
                  <a:lnTo>
                    <a:pt x="4" y="65"/>
                  </a:lnTo>
                  <a:lnTo>
                    <a:pt x="0" y="72"/>
                  </a:lnTo>
                  <a:lnTo>
                    <a:pt x="13" y="72"/>
                  </a:lnTo>
                  <a:lnTo>
                    <a:pt x="19" y="73"/>
                  </a:lnTo>
                  <a:lnTo>
                    <a:pt x="25" y="7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2" name="Freeform 1965"/>
            <p:cNvSpPr>
              <a:spLocks/>
            </p:cNvSpPr>
            <p:nvPr/>
          </p:nvSpPr>
          <p:spPr bwMode="auto">
            <a:xfrm>
              <a:off x="2402" y="1020"/>
              <a:ext cx="6" cy="1"/>
            </a:xfrm>
            <a:custGeom>
              <a:avLst/>
              <a:gdLst>
                <a:gd name="T0" fmla="*/ 0 w 19"/>
                <a:gd name="T1" fmla="*/ 1 h 2"/>
                <a:gd name="T2" fmla="*/ 0 w 19"/>
                <a:gd name="T3" fmla="*/ 1 h 2"/>
                <a:gd name="T4" fmla="*/ 0 w 19"/>
                <a:gd name="T5" fmla="*/ 1 h 2"/>
                <a:gd name="T6" fmla="*/ 0 w 19"/>
                <a:gd name="T7" fmla="*/ 1 h 2"/>
                <a:gd name="T8" fmla="*/ 0 w 19"/>
                <a:gd name="T9" fmla="*/ 0 h 2"/>
                <a:gd name="T10" fmla="*/ 0 w 19"/>
                <a:gd name="T11" fmla="*/ 1 h 2"/>
                <a:gd name="T12" fmla="*/ 0 w 19"/>
                <a:gd name="T13" fmla="*/ 1 h 2"/>
                <a:gd name="T14" fmla="*/ 0 60000 65536"/>
                <a:gd name="T15" fmla="*/ 0 60000 65536"/>
                <a:gd name="T16" fmla="*/ 0 60000 65536"/>
                <a:gd name="T17" fmla="*/ 0 60000 65536"/>
                <a:gd name="T18" fmla="*/ 0 60000 65536"/>
                <a:gd name="T19" fmla="*/ 0 60000 65536"/>
                <a:gd name="T20" fmla="*/ 0 60000 65536"/>
                <a:gd name="T21" fmla="*/ 0 w 19"/>
                <a:gd name="T22" fmla="*/ 0 h 2"/>
                <a:gd name="T23" fmla="*/ 19 w 19"/>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
                  <a:moveTo>
                    <a:pt x="0" y="2"/>
                  </a:moveTo>
                  <a:lnTo>
                    <a:pt x="6" y="1"/>
                  </a:lnTo>
                  <a:lnTo>
                    <a:pt x="12" y="1"/>
                  </a:lnTo>
                  <a:lnTo>
                    <a:pt x="19" y="1"/>
                  </a:lnTo>
                  <a:lnTo>
                    <a:pt x="12" y="0"/>
                  </a:lnTo>
                  <a:lnTo>
                    <a:pt x="6" y="1"/>
                  </a:lnTo>
                  <a:lnTo>
                    <a:pt x="0"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3" name="Freeform 1966"/>
            <p:cNvSpPr>
              <a:spLocks/>
            </p:cNvSpPr>
            <p:nvPr/>
          </p:nvSpPr>
          <p:spPr bwMode="auto">
            <a:xfrm>
              <a:off x="2670" y="1291"/>
              <a:ext cx="6" cy="3"/>
            </a:xfrm>
            <a:custGeom>
              <a:avLst/>
              <a:gdLst>
                <a:gd name="T0" fmla="*/ 0 w 21"/>
                <a:gd name="T1" fmla="*/ 0 h 9"/>
                <a:gd name="T2" fmla="*/ 0 w 21"/>
                <a:gd name="T3" fmla="*/ 0 h 9"/>
                <a:gd name="T4" fmla="*/ 0 w 21"/>
                <a:gd name="T5" fmla="*/ 0 h 9"/>
                <a:gd name="T6" fmla="*/ 0 w 21"/>
                <a:gd name="T7" fmla="*/ 0 h 9"/>
                <a:gd name="T8" fmla="*/ 0 w 21"/>
                <a:gd name="T9" fmla="*/ 0 h 9"/>
                <a:gd name="T10" fmla="*/ 0 w 21"/>
                <a:gd name="T11" fmla="*/ 0 h 9"/>
                <a:gd name="T12" fmla="*/ 0 w 21"/>
                <a:gd name="T13" fmla="*/ 0 h 9"/>
                <a:gd name="T14" fmla="*/ 0 w 21"/>
                <a:gd name="T15" fmla="*/ 0 h 9"/>
                <a:gd name="T16" fmla="*/ 0 w 21"/>
                <a:gd name="T17" fmla="*/ 0 h 9"/>
                <a:gd name="T18" fmla="*/ 0 w 21"/>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9"/>
                <a:gd name="T32" fmla="*/ 21 w 21"/>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9">
                  <a:moveTo>
                    <a:pt x="6" y="0"/>
                  </a:moveTo>
                  <a:lnTo>
                    <a:pt x="0" y="1"/>
                  </a:lnTo>
                  <a:lnTo>
                    <a:pt x="6" y="5"/>
                  </a:lnTo>
                  <a:lnTo>
                    <a:pt x="11" y="9"/>
                  </a:lnTo>
                  <a:lnTo>
                    <a:pt x="17" y="9"/>
                  </a:lnTo>
                  <a:lnTo>
                    <a:pt x="21" y="7"/>
                  </a:lnTo>
                  <a:lnTo>
                    <a:pt x="20" y="6"/>
                  </a:lnTo>
                  <a:lnTo>
                    <a:pt x="13" y="1"/>
                  </a:lnTo>
                  <a:lnTo>
                    <a:pt x="7" y="0"/>
                  </a:lnTo>
                  <a:lnTo>
                    <a:pt x="6"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4" name="Freeform 1967"/>
            <p:cNvSpPr>
              <a:spLocks/>
            </p:cNvSpPr>
            <p:nvPr/>
          </p:nvSpPr>
          <p:spPr bwMode="auto">
            <a:xfrm>
              <a:off x="2672" y="1289"/>
              <a:ext cx="8" cy="5"/>
            </a:xfrm>
            <a:custGeom>
              <a:avLst/>
              <a:gdLst>
                <a:gd name="T0" fmla="*/ 0 w 26"/>
                <a:gd name="T1" fmla="*/ 0 h 15"/>
                <a:gd name="T2" fmla="*/ 0 w 26"/>
                <a:gd name="T3" fmla="*/ 0 h 15"/>
                <a:gd name="T4" fmla="*/ 0 w 26"/>
                <a:gd name="T5" fmla="*/ 0 h 15"/>
                <a:gd name="T6" fmla="*/ 0 w 26"/>
                <a:gd name="T7" fmla="*/ 0 h 15"/>
                <a:gd name="T8" fmla="*/ 0 w 26"/>
                <a:gd name="T9" fmla="*/ 0 h 15"/>
                <a:gd name="T10" fmla="*/ 0 w 26"/>
                <a:gd name="T11" fmla="*/ 0 h 15"/>
                <a:gd name="T12" fmla="*/ 0 w 26"/>
                <a:gd name="T13" fmla="*/ 0 h 15"/>
                <a:gd name="T14" fmla="*/ 0 w 26"/>
                <a:gd name="T15" fmla="*/ 0 h 15"/>
                <a:gd name="T16" fmla="*/ 0 w 26"/>
                <a:gd name="T17" fmla="*/ 0 h 15"/>
                <a:gd name="T18" fmla="*/ 0 w 26"/>
                <a:gd name="T19" fmla="*/ 0 h 15"/>
                <a:gd name="T20" fmla="*/ 0 w 26"/>
                <a:gd name="T21" fmla="*/ 0 h 15"/>
                <a:gd name="T22" fmla="*/ 0 w 26"/>
                <a:gd name="T23" fmla="*/ 0 h 15"/>
                <a:gd name="T24" fmla="*/ 0 w 26"/>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5"/>
                <a:gd name="T41" fmla="*/ 26 w 26"/>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5">
                  <a:moveTo>
                    <a:pt x="0" y="5"/>
                  </a:moveTo>
                  <a:lnTo>
                    <a:pt x="3" y="4"/>
                  </a:lnTo>
                  <a:lnTo>
                    <a:pt x="10" y="7"/>
                  </a:lnTo>
                  <a:lnTo>
                    <a:pt x="16" y="12"/>
                  </a:lnTo>
                  <a:lnTo>
                    <a:pt x="16" y="13"/>
                  </a:lnTo>
                  <a:lnTo>
                    <a:pt x="20" y="15"/>
                  </a:lnTo>
                  <a:lnTo>
                    <a:pt x="26" y="12"/>
                  </a:lnTo>
                  <a:lnTo>
                    <a:pt x="25" y="12"/>
                  </a:lnTo>
                  <a:lnTo>
                    <a:pt x="22" y="10"/>
                  </a:lnTo>
                  <a:lnTo>
                    <a:pt x="16" y="5"/>
                  </a:lnTo>
                  <a:lnTo>
                    <a:pt x="10" y="2"/>
                  </a:lnTo>
                  <a:lnTo>
                    <a:pt x="7" y="0"/>
                  </a:lnTo>
                  <a:lnTo>
                    <a:pt x="0" y="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5" name="Freeform 1968"/>
            <p:cNvSpPr>
              <a:spLocks/>
            </p:cNvSpPr>
            <p:nvPr/>
          </p:nvSpPr>
          <p:spPr bwMode="auto">
            <a:xfrm>
              <a:off x="945" y="2145"/>
              <a:ext cx="89" cy="99"/>
            </a:xfrm>
            <a:custGeom>
              <a:avLst/>
              <a:gdLst>
                <a:gd name="T0" fmla="*/ 0 w 300"/>
                <a:gd name="T1" fmla="*/ 0 h 338"/>
                <a:gd name="T2" fmla="*/ 0 w 300"/>
                <a:gd name="T3" fmla="*/ 0 h 338"/>
                <a:gd name="T4" fmla="*/ 0 w 300"/>
                <a:gd name="T5" fmla="*/ 0 h 338"/>
                <a:gd name="T6" fmla="*/ 0 w 300"/>
                <a:gd name="T7" fmla="*/ 0 h 338"/>
                <a:gd name="T8" fmla="*/ 0 w 300"/>
                <a:gd name="T9" fmla="*/ 0 h 338"/>
                <a:gd name="T10" fmla="*/ 0 w 300"/>
                <a:gd name="T11" fmla="*/ 0 h 338"/>
                <a:gd name="T12" fmla="*/ 0 w 300"/>
                <a:gd name="T13" fmla="*/ 0 h 338"/>
                <a:gd name="T14" fmla="*/ 0 w 300"/>
                <a:gd name="T15" fmla="*/ 0 h 338"/>
                <a:gd name="T16" fmla="*/ 0 w 300"/>
                <a:gd name="T17" fmla="*/ 0 h 338"/>
                <a:gd name="T18" fmla="*/ 0 w 300"/>
                <a:gd name="T19" fmla="*/ 0 h 338"/>
                <a:gd name="T20" fmla="*/ 0 w 300"/>
                <a:gd name="T21" fmla="*/ 0 h 338"/>
                <a:gd name="T22" fmla="*/ 0 w 300"/>
                <a:gd name="T23" fmla="*/ 0 h 338"/>
                <a:gd name="T24" fmla="*/ 0 w 300"/>
                <a:gd name="T25" fmla="*/ 0 h 338"/>
                <a:gd name="T26" fmla="*/ 0 w 300"/>
                <a:gd name="T27" fmla="*/ 0 h 338"/>
                <a:gd name="T28" fmla="*/ 0 w 300"/>
                <a:gd name="T29" fmla="*/ 0 h 338"/>
                <a:gd name="T30" fmla="*/ 0 w 300"/>
                <a:gd name="T31" fmla="*/ 0 h 338"/>
                <a:gd name="T32" fmla="*/ 0 w 300"/>
                <a:gd name="T33" fmla="*/ 0 h 338"/>
                <a:gd name="T34" fmla="*/ 0 w 300"/>
                <a:gd name="T35" fmla="*/ 0 h 338"/>
                <a:gd name="T36" fmla="*/ 0 w 300"/>
                <a:gd name="T37" fmla="*/ 0 h 338"/>
                <a:gd name="T38" fmla="*/ 0 w 300"/>
                <a:gd name="T39" fmla="*/ 0 h 338"/>
                <a:gd name="T40" fmla="*/ 0 w 300"/>
                <a:gd name="T41" fmla="*/ 0 h 338"/>
                <a:gd name="T42" fmla="*/ 0 w 300"/>
                <a:gd name="T43" fmla="*/ 0 h 338"/>
                <a:gd name="T44" fmla="*/ 0 w 300"/>
                <a:gd name="T45" fmla="*/ 0 h 338"/>
                <a:gd name="T46" fmla="*/ 0 w 300"/>
                <a:gd name="T47" fmla="*/ 0 h 338"/>
                <a:gd name="T48" fmla="*/ 0 w 300"/>
                <a:gd name="T49" fmla="*/ 0 h 338"/>
                <a:gd name="T50" fmla="*/ 0 w 300"/>
                <a:gd name="T51" fmla="*/ 0 h 338"/>
                <a:gd name="T52" fmla="*/ 0 w 300"/>
                <a:gd name="T53" fmla="*/ 0 h 338"/>
                <a:gd name="T54" fmla="*/ 0 w 300"/>
                <a:gd name="T55" fmla="*/ 0 h 338"/>
                <a:gd name="T56" fmla="*/ 0 w 300"/>
                <a:gd name="T57" fmla="*/ 0 h 338"/>
                <a:gd name="T58" fmla="*/ 0 w 300"/>
                <a:gd name="T59" fmla="*/ 0 h 338"/>
                <a:gd name="T60" fmla="*/ 0 w 300"/>
                <a:gd name="T61" fmla="*/ 0 h 338"/>
                <a:gd name="T62" fmla="*/ 0 w 300"/>
                <a:gd name="T63" fmla="*/ 0 h 338"/>
                <a:gd name="T64" fmla="*/ 0 w 300"/>
                <a:gd name="T65" fmla="*/ 0 h 338"/>
                <a:gd name="T66" fmla="*/ 0 w 300"/>
                <a:gd name="T67" fmla="*/ 0 h 338"/>
                <a:gd name="T68" fmla="*/ 0 w 300"/>
                <a:gd name="T69" fmla="*/ 0 h 338"/>
                <a:gd name="T70" fmla="*/ 0 w 300"/>
                <a:gd name="T71" fmla="*/ 0 h 338"/>
                <a:gd name="T72" fmla="*/ 0 w 300"/>
                <a:gd name="T73" fmla="*/ 0 h 338"/>
                <a:gd name="T74" fmla="*/ 0 w 300"/>
                <a:gd name="T75" fmla="*/ 0 h 338"/>
                <a:gd name="T76" fmla="*/ 0 w 300"/>
                <a:gd name="T77" fmla="*/ 0 h 338"/>
                <a:gd name="T78" fmla="*/ 0 w 300"/>
                <a:gd name="T79" fmla="*/ 0 h 338"/>
                <a:gd name="T80" fmla="*/ 0 w 300"/>
                <a:gd name="T81" fmla="*/ 0 h 338"/>
                <a:gd name="T82" fmla="*/ 0 w 300"/>
                <a:gd name="T83" fmla="*/ 0 h 338"/>
                <a:gd name="T84" fmla="*/ 0 w 300"/>
                <a:gd name="T85" fmla="*/ 0 h 338"/>
                <a:gd name="T86" fmla="*/ 0 w 300"/>
                <a:gd name="T87" fmla="*/ 0 h 338"/>
                <a:gd name="T88" fmla="*/ 0 w 300"/>
                <a:gd name="T89" fmla="*/ 0 h 338"/>
                <a:gd name="T90" fmla="*/ 0 w 300"/>
                <a:gd name="T91" fmla="*/ 0 h 338"/>
                <a:gd name="T92" fmla="*/ 0 w 300"/>
                <a:gd name="T93" fmla="*/ 0 h 338"/>
                <a:gd name="T94" fmla="*/ 0 w 300"/>
                <a:gd name="T95" fmla="*/ 0 h 338"/>
                <a:gd name="T96" fmla="*/ 0 w 300"/>
                <a:gd name="T97" fmla="*/ 0 h 338"/>
                <a:gd name="T98" fmla="*/ 0 w 300"/>
                <a:gd name="T99" fmla="*/ 0 h 338"/>
                <a:gd name="T100" fmla="*/ 0 w 300"/>
                <a:gd name="T101" fmla="*/ 0 h 338"/>
                <a:gd name="T102" fmla="*/ 0 w 300"/>
                <a:gd name="T103" fmla="*/ 0 h 3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0"/>
                <a:gd name="T157" fmla="*/ 0 h 338"/>
                <a:gd name="T158" fmla="*/ 300 w 300"/>
                <a:gd name="T159" fmla="*/ 338 h 3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0" h="338">
                  <a:moveTo>
                    <a:pt x="7" y="153"/>
                  </a:moveTo>
                  <a:lnTo>
                    <a:pt x="12" y="156"/>
                  </a:lnTo>
                  <a:lnTo>
                    <a:pt x="15" y="162"/>
                  </a:lnTo>
                  <a:lnTo>
                    <a:pt x="21" y="164"/>
                  </a:lnTo>
                  <a:lnTo>
                    <a:pt x="25" y="164"/>
                  </a:lnTo>
                  <a:lnTo>
                    <a:pt x="25" y="158"/>
                  </a:lnTo>
                  <a:lnTo>
                    <a:pt x="30" y="157"/>
                  </a:lnTo>
                  <a:lnTo>
                    <a:pt x="36" y="157"/>
                  </a:lnTo>
                  <a:lnTo>
                    <a:pt x="39" y="157"/>
                  </a:lnTo>
                  <a:lnTo>
                    <a:pt x="46" y="155"/>
                  </a:lnTo>
                  <a:lnTo>
                    <a:pt x="48" y="153"/>
                  </a:lnTo>
                  <a:lnTo>
                    <a:pt x="48" y="152"/>
                  </a:lnTo>
                  <a:lnTo>
                    <a:pt x="50" y="145"/>
                  </a:lnTo>
                  <a:lnTo>
                    <a:pt x="51" y="138"/>
                  </a:lnTo>
                  <a:lnTo>
                    <a:pt x="57" y="133"/>
                  </a:lnTo>
                  <a:lnTo>
                    <a:pt x="61" y="137"/>
                  </a:lnTo>
                  <a:lnTo>
                    <a:pt x="63" y="136"/>
                  </a:lnTo>
                  <a:lnTo>
                    <a:pt x="65" y="129"/>
                  </a:lnTo>
                  <a:lnTo>
                    <a:pt x="64" y="123"/>
                  </a:lnTo>
                  <a:lnTo>
                    <a:pt x="64" y="121"/>
                  </a:lnTo>
                  <a:lnTo>
                    <a:pt x="63" y="114"/>
                  </a:lnTo>
                  <a:lnTo>
                    <a:pt x="64" y="107"/>
                  </a:lnTo>
                  <a:lnTo>
                    <a:pt x="63" y="101"/>
                  </a:lnTo>
                  <a:lnTo>
                    <a:pt x="63" y="98"/>
                  </a:lnTo>
                  <a:lnTo>
                    <a:pt x="69" y="96"/>
                  </a:lnTo>
                  <a:lnTo>
                    <a:pt x="76" y="96"/>
                  </a:lnTo>
                  <a:lnTo>
                    <a:pt x="77" y="96"/>
                  </a:lnTo>
                  <a:lnTo>
                    <a:pt x="83" y="97"/>
                  </a:lnTo>
                  <a:lnTo>
                    <a:pt x="88" y="97"/>
                  </a:lnTo>
                  <a:lnTo>
                    <a:pt x="100" y="84"/>
                  </a:lnTo>
                  <a:lnTo>
                    <a:pt x="106" y="77"/>
                  </a:lnTo>
                  <a:lnTo>
                    <a:pt x="108" y="75"/>
                  </a:lnTo>
                  <a:lnTo>
                    <a:pt x="114" y="81"/>
                  </a:lnTo>
                  <a:lnTo>
                    <a:pt x="120" y="84"/>
                  </a:lnTo>
                  <a:lnTo>
                    <a:pt x="126" y="91"/>
                  </a:lnTo>
                  <a:lnTo>
                    <a:pt x="128" y="92"/>
                  </a:lnTo>
                  <a:lnTo>
                    <a:pt x="129" y="85"/>
                  </a:lnTo>
                  <a:lnTo>
                    <a:pt x="135" y="80"/>
                  </a:lnTo>
                  <a:lnTo>
                    <a:pt x="141" y="75"/>
                  </a:lnTo>
                  <a:lnTo>
                    <a:pt x="142" y="75"/>
                  </a:lnTo>
                  <a:lnTo>
                    <a:pt x="148" y="69"/>
                  </a:lnTo>
                  <a:lnTo>
                    <a:pt x="153" y="63"/>
                  </a:lnTo>
                  <a:lnTo>
                    <a:pt x="158" y="56"/>
                  </a:lnTo>
                  <a:lnTo>
                    <a:pt x="165" y="56"/>
                  </a:lnTo>
                  <a:lnTo>
                    <a:pt x="169" y="52"/>
                  </a:lnTo>
                  <a:lnTo>
                    <a:pt x="167" y="45"/>
                  </a:lnTo>
                  <a:lnTo>
                    <a:pt x="171" y="39"/>
                  </a:lnTo>
                  <a:lnTo>
                    <a:pt x="177" y="34"/>
                  </a:lnTo>
                  <a:lnTo>
                    <a:pt x="178" y="33"/>
                  </a:lnTo>
                  <a:lnTo>
                    <a:pt x="179" y="31"/>
                  </a:lnTo>
                  <a:lnTo>
                    <a:pt x="179" y="24"/>
                  </a:lnTo>
                  <a:lnTo>
                    <a:pt x="181" y="21"/>
                  </a:lnTo>
                  <a:lnTo>
                    <a:pt x="182" y="19"/>
                  </a:lnTo>
                  <a:lnTo>
                    <a:pt x="188" y="15"/>
                  </a:lnTo>
                  <a:lnTo>
                    <a:pt x="195" y="13"/>
                  </a:lnTo>
                  <a:lnTo>
                    <a:pt x="198" y="20"/>
                  </a:lnTo>
                  <a:lnTo>
                    <a:pt x="204" y="25"/>
                  </a:lnTo>
                  <a:lnTo>
                    <a:pt x="210" y="26"/>
                  </a:lnTo>
                  <a:lnTo>
                    <a:pt x="216" y="28"/>
                  </a:lnTo>
                  <a:lnTo>
                    <a:pt x="221" y="23"/>
                  </a:lnTo>
                  <a:lnTo>
                    <a:pt x="228" y="19"/>
                  </a:lnTo>
                  <a:lnTo>
                    <a:pt x="229" y="19"/>
                  </a:lnTo>
                  <a:lnTo>
                    <a:pt x="234" y="21"/>
                  </a:lnTo>
                  <a:lnTo>
                    <a:pt x="238" y="20"/>
                  </a:lnTo>
                  <a:lnTo>
                    <a:pt x="244" y="18"/>
                  </a:lnTo>
                  <a:lnTo>
                    <a:pt x="249" y="15"/>
                  </a:lnTo>
                  <a:lnTo>
                    <a:pt x="257" y="15"/>
                  </a:lnTo>
                  <a:lnTo>
                    <a:pt x="263" y="11"/>
                  </a:lnTo>
                  <a:lnTo>
                    <a:pt x="268" y="9"/>
                  </a:lnTo>
                  <a:lnTo>
                    <a:pt x="274" y="4"/>
                  </a:lnTo>
                  <a:lnTo>
                    <a:pt x="281" y="0"/>
                  </a:lnTo>
                  <a:lnTo>
                    <a:pt x="288" y="0"/>
                  </a:lnTo>
                  <a:lnTo>
                    <a:pt x="293" y="1"/>
                  </a:lnTo>
                  <a:lnTo>
                    <a:pt x="299" y="0"/>
                  </a:lnTo>
                  <a:lnTo>
                    <a:pt x="300" y="0"/>
                  </a:lnTo>
                  <a:lnTo>
                    <a:pt x="295" y="4"/>
                  </a:lnTo>
                  <a:lnTo>
                    <a:pt x="291" y="11"/>
                  </a:lnTo>
                  <a:lnTo>
                    <a:pt x="285" y="9"/>
                  </a:lnTo>
                  <a:lnTo>
                    <a:pt x="284" y="15"/>
                  </a:lnTo>
                  <a:lnTo>
                    <a:pt x="287" y="20"/>
                  </a:lnTo>
                  <a:lnTo>
                    <a:pt x="289" y="26"/>
                  </a:lnTo>
                  <a:lnTo>
                    <a:pt x="290" y="33"/>
                  </a:lnTo>
                  <a:lnTo>
                    <a:pt x="291" y="40"/>
                  </a:lnTo>
                  <a:lnTo>
                    <a:pt x="292" y="42"/>
                  </a:lnTo>
                  <a:lnTo>
                    <a:pt x="292" y="45"/>
                  </a:lnTo>
                  <a:lnTo>
                    <a:pt x="292" y="52"/>
                  </a:lnTo>
                  <a:lnTo>
                    <a:pt x="290" y="59"/>
                  </a:lnTo>
                  <a:lnTo>
                    <a:pt x="286" y="66"/>
                  </a:lnTo>
                  <a:lnTo>
                    <a:pt x="285" y="67"/>
                  </a:lnTo>
                  <a:lnTo>
                    <a:pt x="280" y="74"/>
                  </a:lnTo>
                  <a:lnTo>
                    <a:pt x="275" y="80"/>
                  </a:lnTo>
                  <a:lnTo>
                    <a:pt x="272" y="87"/>
                  </a:lnTo>
                  <a:lnTo>
                    <a:pt x="270" y="93"/>
                  </a:lnTo>
                  <a:lnTo>
                    <a:pt x="268" y="100"/>
                  </a:lnTo>
                  <a:lnTo>
                    <a:pt x="267" y="106"/>
                  </a:lnTo>
                  <a:lnTo>
                    <a:pt x="266" y="113"/>
                  </a:lnTo>
                  <a:lnTo>
                    <a:pt x="266" y="114"/>
                  </a:lnTo>
                  <a:lnTo>
                    <a:pt x="264" y="121"/>
                  </a:lnTo>
                  <a:lnTo>
                    <a:pt x="263" y="126"/>
                  </a:lnTo>
                  <a:lnTo>
                    <a:pt x="261" y="132"/>
                  </a:lnTo>
                  <a:lnTo>
                    <a:pt x="261" y="140"/>
                  </a:lnTo>
                  <a:lnTo>
                    <a:pt x="261" y="147"/>
                  </a:lnTo>
                  <a:lnTo>
                    <a:pt x="261" y="153"/>
                  </a:lnTo>
                  <a:lnTo>
                    <a:pt x="262" y="160"/>
                  </a:lnTo>
                  <a:lnTo>
                    <a:pt x="263" y="165"/>
                  </a:lnTo>
                  <a:lnTo>
                    <a:pt x="261" y="171"/>
                  </a:lnTo>
                  <a:lnTo>
                    <a:pt x="260" y="178"/>
                  </a:lnTo>
                  <a:lnTo>
                    <a:pt x="258" y="185"/>
                  </a:lnTo>
                  <a:lnTo>
                    <a:pt x="258" y="192"/>
                  </a:lnTo>
                  <a:lnTo>
                    <a:pt x="260" y="197"/>
                  </a:lnTo>
                  <a:lnTo>
                    <a:pt x="261" y="204"/>
                  </a:lnTo>
                  <a:lnTo>
                    <a:pt x="254" y="205"/>
                  </a:lnTo>
                  <a:lnTo>
                    <a:pt x="252" y="208"/>
                  </a:lnTo>
                  <a:lnTo>
                    <a:pt x="252" y="201"/>
                  </a:lnTo>
                  <a:lnTo>
                    <a:pt x="251" y="194"/>
                  </a:lnTo>
                  <a:lnTo>
                    <a:pt x="256" y="192"/>
                  </a:lnTo>
                  <a:lnTo>
                    <a:pt x="257" y="186"/>
                  </a:lnTo>
                  <a:lnTo>
                    <a:pt x="258" y="179"/>
                  </a:lnTo>
                  <a:lnTo>
                    <a:pt x="257" y="172"/>
                  </a:lnTo>
                  <a:lnTo>
                    <a:pt x="252" y="173"/>
                  </a:lnTo>
                  <a:lnTo>
                    <a:pt x="254" y="181"/>
                  </a:lnTo>
                  <a:lnTo>
                    <a:pt x="256" y="187"/>
                  </a:lnTo>
                  <a:lnTo>
                    <a:pt x="248" y="192"/>
                  </a:lnTo>
                  <a:lnTo>
                    <a:pt x="243" y="195"/>
                  </a:lnTo>
                  <a:lnTo>
                    <a:pt x="245" y="201"/>
                  </a:lnTo>
                  <a:lnTo>
                    <a:pt x="244" y="208"/>
                  </a:lnTo>
                  <a:lnTo>
                    <a:pt x="249" y="211"/>
                  </a:lnTo>
                  <a:lnTo>
                    <a:pt x="247" y="218"/>
                  </a:lnTo>
                  <a:lnTo>
                    <a:pt x="246" y="225"/>
                  </a:lnTo>
                  <a:lnTo>
                    <a:pt x="245" y="230"/>
                  </a:lnTo>
                  <a:lnTo>
                    <a:pt x="245" y="237"/>
                  </a:lnTo>
                  <a:lnTo>
                    <a:pt x="243" y="230"/>
                  </a:lnTo>
                  <a:lnTo>
                    <a:pt x="244" y="225"/>
                  </a:lnTo>
                  <a:lnTo>
                    <a:pt x="243" y="230"/>
                  </a:lnTo>
                  <a:lnTo>
                    <a:pt x="241" y="237"/>
                  </a:lnTo>
                  <a:lnTo>
                    <a:pt x="238" y="244"/>
                  </a:lnTo>
                  <a:lnTo>
                    <a:pt x="237" y="251"/>
                  </a:lnTo>
                  <a:lnTo>
                    <a:pt x="244" y="250"/>
                  </a:lnTo>
                  <a:lnTo>
                    <a:pt x="244" y="257"/>
                  </a:lnTo>
                  <a:lnTo>
                    <a:pt x="245" y="263"/>
                  </a:lnTo>
                  <a:lnTo>
                    <a:pt x="241" y="269"/>
                  </a:lnTo>
                  <a:lnTo>
                    <a:pt x="237" y="276"/>
                  </a:lnTo>
                  <a:lnTo>
                    <a:pt x="232" y="283"/>
                  </a:lnTo>
                  <a:lnTo>
                    <a:pt x="230" y="290"/>
                  </a:lnTo>
                  <a:lnTo>
                    <a:pt x="230" y="297"/>
                  </a:lnTo>
                  <a:lnTo>
                    <a:pt x="230" y="303"/>
                  </a:lnTo>
                  <a:lnTo>
                    <a:pt x="232" y="309"/>
                  </a:lnTo>
                  <a:lnTo>
                    <a:pt x="233" y="313"/>
                  </a:lnTo>
                  <a:lnTo>
                    <a:pt x="237" y="318"/>
                  </a:lnTo>
                  <a:lnTo>
                    <a:pt x="237" y="319"/>
                  </a:lnTo>
                  <a:lnTo>
                    <a:pt x="241" y="322"/>
                  </a:lnTo>
                  <a:lnTo>
                    <a:pt x="240" y="325"/>
                  </a:lnTo>
                  <a:lnTo>
                    <a:pt x="239" y="332"/>
                  </a:lnTo>
                  <a:lnTo>
                    <a:pt x="233" y="333"/>
                  </a:lnTo>
                  <a:lnTo>
                    <a:pt x="229" y="335"/>
                  </a:lnTo>
                  <a:lnTo>
                    <a:pt x="222" y="338"/>
                  </a:lnTo>
                  <a:lnTo>
                    <a:pt x="220" y="335"/>
                  </a:lnTo>
                  <a:lnTo>
                    <a:pt x="214" y="334"/>
                  </a:lnTo>
                  <a:lnTo>
                    <a:pt x="208" y="333"/>
                  </a:lnTo>
                  <a:lnTo>
                    <a:pt x="206" y="333"/>
                  </a:lnTo>
                  <a:lnTo>
                    <a:pt x="205" y="330"/>
                  </a:lnTo>
                  <a:lnTo>
                    <a:pt x="201" y="322"/>
                  </a:lnTo>
                  <a:lnTo>
                    <a:pt x="197" y="316"/>
                  </a:lnTo>
                  <a:lnTo>
                    <a:pt x="193" y="318"/>
                  </a:lnTo>
                  <a:lnTo>
                    <a:pt x="185" y="314"/>
                  </a:lnTo>
                  <a:lnTo>
                    <a:pt x="179" y="310"/>
                  </a:lnTo>
                  <a:lnTo>
                    <a:pt x="173" y="313"/>
                  </a:lnTo>
                  <a:lnTo>
                    <a:pt x="169" y="316"/>
                  </a:lnTo>
                  <a:lnTo>
                    <a:pt x="162" y="319"/>
                  </a:lnTo>
                  <a:lnTo>
                    <a:pt x="156" y="317"/>
                  </a:lnTo>
                  <a:lnTo>
                    <a:pt x="152" y="315"/>
                  </a:lnTo>
                  <a:lnTo>
                    <a:pt x="146" y="313"/>
                  </a:lnTo>
                  <a:lnTo>
                    <a:pt x="143" y="310"/>
                  </a:lnTo>
                  <a:lnTo>
                    <a:pt x="138" y="307"/>
                  </a:lnTo>
                  <a:lnTo>
                    <a:pt x="131" y="306"/>
                  </a:lnTo>
                  <a:lnTo>
                    <a:pt x="126" y="303"/>
                  </a:lnTo>
                  <a:lnTo>
                    <a:pt x="119" y="299"/>
                  </a:lnTo>
                  <a:lnTo>
                    <a:pt x="114" y="309"/>
                  </a:lnTo>
                  <a:lnTo>
                    <a:pt x="108" y="306"/>
                  </a:lnTo>
                  <a:lnTo>
                    <a:pt x="105" y="299"/>
                  </a:lnTo>
                  <a:lnTo>
                    <a:pt x="100" y="292"/>
                  </a:lnTo>
                  <a:lnTo>
                    <a:pt x="95" y="286"/>
                  </a:lnTo>
                  <a:lnTo>
                    <a:pt x="90" y="279"/>
                  </a:lnTo>
                  <a:lnTo>
                    <a:pt x="85" y="274"/>
                  </a:lnTo>
                  <a:lnTo>
                    <a:pt x="80" y="269"/>
                  </a:lnTo>
                  <a:lnTo>
                    <a:pt x="75" y="266"/>
                  </a:lnTo>
                  <a:lnTo>
                    <a:pt x="70" y="259"/>
                  </a:lnTo>
                  <a:lnTo>
                    <a:pt x="66" y="255"/>
                  </a:lnTo>
                  <a:lnTo>
                    <a:pt x="64" y="249"/>
                  </a:lnTo>
                  <a:lnTo>
                    <a:pt x="61" y="244"/>
                  </a:lnTo>
                  <a:lnTo>
                    <a:pt x="59" y="238"/>
                  </a:lnTo>
                  <a:lnTo>
                    <a:pt x="57" y="236"/>
                  </a:lnTo>
                  <a:lnTo>
                    <a:pt x="55" y="229"/>
                  </a:lnTo>
                  <a:lnTo>
                    <a:pt x="53" y="222"/>
                  </a:lnTo>
                  <a:lnTo>
                    <a:pt x="53" y="221"/>
                  </a:lnTo>
                  <a:lnTo>
                    <a:pt x="40" y="210"/>
                  </a:lnTo>
                  <a:lnTo>
                    <a:pt x="34" y="205"/>
                  </a:lnTo>
                  <a:lnTo>
                    <a:pt x="33" y="203"/>
                  </a:lnTo>
                  <a:lnTo>
                    <a:pt x="32" y="200"/>
                  </a:lnTo>
                  <a:lnTo>
                    <a:pt x="29" y="198"/>
                  </a:lnTo>
                  <a:lnTo>
                    <a:pt x="24" y="192"/>
                  </a:lnTo>
                  <a:lnTo>
                    <a:pt x="18" y="186"/>
                  </a:lnTo>
                  <a:lnTo>
                    <a:pt x="13" y="179"/>
                  </a:lnTo>
                  <a:lnTo>
                    <a:pt x="10" y="172"/>
                  </a:lnTo>
                  <a:lnTo>
                    <a:pt x="4" y="169"/>
                  </a:lnTo>
                  <a:lnTo>
                    <a:pt x="0" y="162"/>
                  </a:lnTo>
                  <a:lnTo>
                    <a:pt x="5" y="156"/>
                  </a:lnTo>
                  <a:lnTo>
                    <a:pt x="7" y="15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6" name="Freeform 1969"/>
            <p:cNvSpPr>
              <a:spLocks/>
            </p:cNvSpPr>
            <p:nvPr/>
          </p:nvSpPr>
          <p:spPr bwMode="auto">
            <a:xfrm>
              <a:off x="1279" y="2904"/>
              <a:ext cx="230" cy="843"/>
            </a:xfrm>
            <a:custGeom>
              <a:avLst/>
              <a:gdLst>
                <a:gd name="T0" fmla="*/ 0 w 772"/>
                <a:gd name="T1" fmla="*/ 0 h 2847"/>
                <a:gd name="T2" fmla="*/ 0 w 772"/>
                <a:gd name="T3" fmla="*/ 0 h 2847"/>
                <a:gd name="T4" fmla="*/ 0 w 772"/>
                <a:gd name="T5" fmla="*/ 0 h 2847"/>
                <a:gd name="T6" fmla="*/ 0 w 772"/>
                <a:gd name="T7" fmla="*/ 0 h 2847"/>
                <a:gd name="T8" fmla="*/ 0 w 772"/>
                <a:gd name="T9" fmla="*/ 0 h 2847"/>
                <a:gd name="T10" fmla="*/ 0 w 772"/>
                <a:gd name="T11" fmla="*/ 0 h 2847"/>
                <a:gd name="T12" fmla="*/ 0 w 772"/>
                <a:gd name="T13" fmla="*/ 0 h 2847"/>
                <a:gd name="T14" fmla="*/ 0 w 772"/>
                <a:gd name="T15" fmla="*/ 0 h 2847"/>
                <a:gd name="T16" fmla="*/ 0 w 772"/>
                <a:gd name="T17" fmla="*/ 0 h 2847"/>
                <a:gd name="T18" fmla="*/ 0 w 772"/>
                <a:gd name="T19" fmla="*/ 0 h 2847"/>
                <a:gd name="T20" fmla="*/ 0 w 772"/>
                <a:gd name="T21" fmla="*/ 0 h 2847"/>
                <a:gd name="T22" fmla="*/ 0 w 772"/>
                <a:gd name="T23" fmla="*/ 0 h 2847"/>
                <a:gd name="T24" fmla="*/ 0 w 772"/>
                <a:gd name="T25" fmla="*/ 0 h 2847"/>
                <a:gd name="T26" fmla="*/ 0 w 772"/>
                <a:gd name="T27" fmla="*/ 0 h 2847"/>
                <a:gd name="T28" fmla="*/ 0 w 772"/>
                <a:gd name="T29" fmla="*/ 0 h 2847"/>
                <a:gd name="T30" fmla="*/ 0 w 772"/>
                <a:gd name="T31" fmla="*/ 0 h 2847"/>
                <a:gd name="T32" fmla="*/ 0 w 772"/>
                <a:gd name="T33" fmla="*/ 0 h 2847"/>
                <a:gd name="T34" fmla="*/ 0 w 772"/>
                <a:gd name="T35" fmla="*/ 0 h 2847"/>
                <a:gd name="T36" fmla="*/ 0 w 772"/>
                <a:gd name="T37" fmla="*/ 0 h 2847"/>
                <a:gd name="T38" fmla="*/ 0 w 772"/>
                <a:gd name="T39" fmla="*/ 0 h 2847"/>
                <a:gd name="T40" fmla="*/ 0 w 772"/>
                <a:gd name="T41" fmla="*/ 0 h 2847"/>
                <a:gd name="T42" fmla="*/ 0 w 772"/>
                <a:gd name="T43" fmla="*/ 0 h 2847"/>
                <a:gd name="T44" fmla="*/ 0 w 772"/>
                <a:gd name="T45" fmla="*/ 0 h 2847"/>
                <a:gd name="T46" fmla="*/ 0 w 772"/>
                <a:gd name="T47" fmla="*/ 0 h 2847"/>
                <a:gd name="T48" fmla="*/ 0 w 772"/>
                <a:gd name="T49" fmla="*/ 0 h 2847"/>
                <a:gd name="T50" fmla="*/ 0 w 772"/>
                <a:gd name="T51" fmla="*/ 0 h 2847"/>
                <a:gd name="T52" fmla="*/ 0 w 772"/>
                <a:gd name="T53" fmla="*/ 0 h 2847"/>
                <a:gd name="T54" fmla="*/ 0 w 772"/>
                <a:gd name="T55" fmla="*/ 0 h 2847"/>
                <a:gd name="T56" fmla="*/ 0 w 772"/>
                <a:gd name="T57" fmla="*/ 0 h 2847"/>
                <a:gd name="T58" fmla="*/ 0 w 772"/>
                <a:gd name="T59" fmla="*/ 0 h 2847"/>
                <a:gd name="T60" fmla="*/ 0 w 772"/>
                <a:gd name="T61" fmla="*/ 0 h 2847"/>
                <a:gd name="T62" fmla="*/ 0 w 772"/>
                <a:gd name="T63" fmla="*/ 0 h 2847"/>
                <a:gd name="T64" fmla="*/ 0 w 772"/>
                <a:gd name="T65" fmla="*/ 0 h 2847"/>
                <a:gd name="T66" fmla="*/ 0 w 772"/>
                <a:gd name="T67" fmla="*/ 0 h 2847"/>
                <a:gd name="T68" fmla="*/ 0 w 772"/>
                <a:gd name="T69" fmla="*/ 0 h 2847"/>
                <a:gd name="T70" fmla="*/ 0 w 772"/>
                <a:gd name="T71" fmla="*/ 0 h 2847"/>
                <a:gd name="T72" fmla="*/ 0 w 772"/>
                <a:gd name="T73" fmla="*/ 0 h 2847"/>
                <a:gd name="T74" fmla="*/ 0 w 772"/>
                <a:gd name="T75" fmla="*/ 0 h 2847"/>
                <a:gd name="T76" fmla="*/ 0 w 772"/>
                <a:gd name="T77" fmla="*/ 0 h 2847"/>
                <a:gd name="T78" fmla="*/ 0 w 772"/>
                <a:gd name="T79" fmla="*/ 0 h 2847"/>
                <a:gd name="T80" fmla="*/ 0 w 772"/>
                <a:gd name="T81" fmla="*/ 0 h 2847"/>
                <a:gd name="T82" fmla="*/ 0 w 772"/>
                <a:gd name="T83" fmla="*/ 0 h 2847"/>
                <a:gd name="T84" fmla="*/ 0 w 772"/>
                <a:gd name="T85" fmla="*/ 0 h 2847"/>
                <a:gd name="T86" fmla="*/ 0 w 772"/>
                <a:gd name="T87" fmla="*/ 0 h 2847"/>
                <a:gd name="T88" fmla="*/ 0 w 772"/>
                <a:gd name="T89" fmla="*/ 0 h 2847"/>
                <a:gd name="T90" fmla="*/ 0 w 772"/>
                <a:gd name="T91" fmla="*/ 0 h 2847"/>
                <a:gd name="T92" fmla="*/ 0 w 772"/>
                <a:gd name="T93" fmla="*/ 0 h 2847"/>
                <a:gd name="T94" fmla="*/ 0 w 772"/>
                <a:gd name="T95" fmla="*/ 0 h 2847"/>
                <a:gd name="T96" fmla="*/ 0 w 772"/>
                <a:gd name="T97" fmla="*/ 0 h 2847"/>
                <a:gd name="T98" fmla="*/ 0 w 772"/>
                <a:gd name="T99" fmla="*/ 0 h 2847"/>
                <a:gd name="T100" fmla="*/ 0 w 772"/>
                <a:gd name="T101" fmla="*/ 0 h 2847"/>
                <a:gd name="T102" fmla="*/ 0 w 772"/>
                <a:gd name="T103" fmla="*/ 0 h 2847"/>
                <a:gd name="T104" fmla="*/ 0 w 772"/>
                <a:gd name="T105" fmla="*/ 0 h 2847"/>
                <a:gd name="T106" fmla="*/ 0 w 772"/>
                <a:gd name="T107" fmla="*/ 0 h 2847"/>
                <a:gd name="T108" fmla="*/ 0 w 772"/>
                <a:gd name="T109" fmla="*/ 0 h 2847"/>
                <a:gd name="T110" fmla="*/ 0 w 772"/>
                <a:gd name="T111" fmla="*/ 0 h 2847"/>
                <a:gd name="T112" fmla="*/ 0 w 772"/>
                <a:gd name="T113" fmla="*/ 0 h 2847"/>
                <a:gd name="T114" fmla="*/ 0 w 772"/>
                <a:gd name="T115" fmla="*/ 0 h 2847"/>
                <a:gd name="T116" fmla="*/ 0 w 772"/>
                <a:gd name="T117" fmla="*/ 0 h 2847"/>
                <a:gd name="T118" fmla="*/ 0 w 772"/>
                <a:gd name="T119" fmla="*/ 0 h 2847"/>
                <a:gd name="T120" fmla="*/ 0 w 772"/>
                <a:gd name="T121" fmla="*/ 0 h 2847"/>
                <a:gd name="T122" fmla="*/ 0 w 772"/>
                <a:gd name="T123" fmla="*/ 0 h 2847"/>
                <a:gd name="T124" fmla="*/ 0 w 772"/>
                <a:gd name="T125" fmla="*/ 0 h 28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2"/>
                <a:gd name="T190" fmla="*/ 0 h 2847"/>
                <a:gd name="T191" fmla="*/ 772 w 772"/>
                <a:gd name="T192" fmla="*/ 2847 h 28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2" h="2847">
                  <a:moveTo>
                    <a:pt x="0" y="67"/>
                  </a:moveTo>
                  <a:lnTo>
                    <a:pt x="4" y="65"/>
                  </a:lnTo>
                  <a:lnTo>
                    <a:pt x="6" y="65"/>
                  </a:lnTo>
                  <a:lnTo>
                    <a:pt x="12" y="65"/>
                  </a:lnTo>
                  <a:lnTo>
                    <a:pt x="18" y="64"/>
                  </a:lnTo>
                  <a:lnTo>
                    <a:pt x="24" y="61"/>
                  </a:lnTo>
                  <a:lnTo>
                    <a:pt x="27" y="59"/>
                  </a:lnTo>
                  <a:lnTo>
                    <a:pt x="31" y="53"/>
                  </a:lnTo>
                  <a:lnTo>
                    <a:pt x="34" y="46"/>
                  </a:lnTo>
                  <a:lnTo>
                    <a:pt x="36" y="39"/>
                  </a:lnTo>
                  <a:lnTo>
                    <a:pt x="35" y="33"/>
                  </a:lnTo>
                  <a:lnTo>
                    <a:pt x="33" y="26"/>
                  </a:lnTo>
                  <a:lnTo>
                    <a:pt x="30" y="20"/>
                  </a:lnTo>
                  <a:lnTo>
                    <a:pt x="34" y="13"/>
                  </a:lnTo>
                  <a:lnTo>
                    <a:pt x="39" y="13"/>
                  </a:lnTo>
                  <a:lnTo>
                    <a:pt x="45" y="6"/>
                  </a:lnTo>
                  <a:lnTo>
                    <a:pt x="49" y="0"/>
                  </a:lnTo>
                  <a:lnTo>
                    <a:pt x="50" y="4"/>
                  </a:lnTo>
                  <a:lnTo>
                    <a:pt x="50" y="8"/>
                  </a:lnTo>
                  <a:lnTo>
                    <a:pt x="55" y="15"/>
                  </a:lnTo>
                  <a:lnTo>
                    <a:pt x="62" y="22"/>
                  </a:lnTo>
                  <a:lnTo>
                    <a:pt x="64" y="29"/>
                  </a:lnTo>
                  <a:lnTo>
                    <a:pt x="65" y="36"/>
                  </a:lnTo>
                  <a:lnTo>
                    <a:pt x="71" y="39"/>
                  </a:lnTo>
                  <a:lnTo>
                    <a:pt x="77" y="42"/>
                  </a:lnTo>
                  <a:lnTo>
                    <a:pt x="80" y="42"/>
                  </a:lnTo>
                  <a:lnTo>
                    <a:pt x="77" y="49"/>
                  </a:lnTo>
                  <a:lnTo>
                    <a:pt x="79" y="56"/>
                  </a:lnTo>
                  <a:lnTo>
                    <a:pt x="81" y="62"/>
                  </a:lnTo>
                  <a:lnTo>
                    <a:pt x="82" y="69"/>
                  </a:lnTo>
                  <a:lnTo>
                    <a:pt x="87" y="75"/>
                  </a:lnTo>
                  <a:lnTo>
                    <a:pt x="87" y="82"/>
                  </a:lnTo>
                  <a:lnTo>
                    <a:pt x="88" y="86"/>
                  </a:lnTo>
                  <a:lnTo>
                    <a:pt x="90" y="94"/>
                  </a:lnTo>
                  <a:lnTo>
                    <a:pt x="92" y="99"/>
                  </a:lnTo>
                  <a:lnTo>
                    <a:pt x="95" y="107"/>
                  </a:lnTo>
                  <a:lnTo>
                    <a:pt x="94" y="114"/>
                  </a:lnTo>
                  <a:lnTo>
                    <a:pt x="98" y="121"/>
                  </a:lnTo>
                  <a:lnTo>
                    <a:pt x="99" y="123"/>
                  </a:lnTo>
                  <a:lnTo>
                    <a:pt x="105" y="127"/>
                  </a:lnTo>
                  <a:lnTo>
                    <a:pt x="111" y="134"/>
                  </a:lnTo>
                  <a:lnTo>
                    <a:pt x="117" y="141"/>
                  </a:lnTo>
                  <a:lnTo>
                    <a:pt x="123" y="143"/>
                  </a:lnTo>
                  <a:lnTo>
                    <a:pt x="129" y="150"/>
                  </a:lnTo>
                  <a:lnTo>
                    <a:pt x="128" y="155"/>
                  </a:lnTo>
                  <a:lnTo>
                    <a:pt x="125" y="163"/>
                  </a:lnTo>
                  <a:lnTo>
                    <a:pt x="122" y="170"/>
                  </a:lnTo>
                  <a:lnTo>
                    <a:pt x="118" y="177"/>
                  </a:lnTo>
                  <a:lnTo>
                    <a:pt x="124" y="183"/>
                  </a:lnTo>
                  <a:lnTo>
                    <a:pt x="128" y="185"/>
                  </a:lnTo>
                  <a:lnTo>
                    <a:pt x="130" y="191"/>
                  </a:lnTo>
                  <a:lnTo>
                    <a:pt x="129" y="198"/>
                  </a:lnTo>
                  <a:lnTo>
                    <a:pt x="128" y="202"/>
                  </a:lnTo>
                  <a:lnTo>
                    <a:pt x="122" y="203"/>
                  </a:lnTo>
                  <a:lnTo>
                    <a:pt x="115" y="207"/>
                  </a:lnTo>
                  <a:lnTo>
                    <a:pt x="121" y="214"/>
                  </a:lnTo>
                  <a:lnTo>
                    <a:pt x="124" y="220"/>
                  </a:lnTo>
                  <a:lnTo>
                    <a:pt x="120" y="228"/>
                  </a:lnTo>
                  <a:lnTo>
                    <a:pt x="123" y="235"/>
                  </a:lnTo>
                  <a:lnTo>
                    <a:pt x="129" y="240"/>
                  </a:lnTo>
                  <a:lnTo>
                    <a:pt x="135" y="243"/>
                  </a:lnTo>
                  <a:lnTo>
                    <a:pt x="138" y="250"/>
                  </a:lnTo>
                  <a:lnTo>
                    <a:pt x="135" y="258"/>
                  </a:lnTo>
                  <a:lnTo>
                    <a:pt x="136" y="264"/>
                  </a:lnTo>
                  <a:lnTo>
                    <a:pt x="138" y="271"/>
                  </a:lnTo>
                  <a:lnTo>
                    <a:pt x="142" y="272"/>
                  </a:lnTo>
                  <a:lnTo>
                    <a:pt x="149" y="276"/>
                  </a:lnTo>
                  <a:lnTo>
                    <a:pt x="153" y="283"/>
                  </a:lnTo>
                  <a:lnTo>
                    <a:pt x="157" y="290"/>
                  </a:lnTo>
                  <a:lnTo>
                    <a:pt x="159" y="294"/>
                  </a:lnTo>
                  <a:lnTo>
                    <a:pt x="160" y="295"/>
                  </a:lnTo>
                  <a:lnTo>
                    <a:pt x="163" y="300"/>
                  </a:lnTo>
                  <a:lnTo>
                    <a:pt x="164" y="307"/>
                  </a:lnTo>
                  <a:lnTo>
                    <a:pt x="164" y="314"/>
                  </a:lnTo>
                  <a:lnTo>
                    <a:pt x="165" y="321"/>
                  </a:lnTo>
                  <a:lnTo>
                    <a:pt x="168" y="328"/>
                  </a:lnTo>
                  <a:lnTo>
                    <a:pt x="171" y="335"/>
                  </a:lnTo>
                  <a:lnTo>
                    <a:pt x="173" y="341"/>
                  </a:lnTo>
                  <a:lnTo>
                    <a:pt x="174" y="348"/>
                  </a:lnTo>
                  <a:lnTo>
                    <a:pt x="177" y="354"/>
                  </a:lnTo>
                  <a:lnTo>
                    <a:pt x="184" y="361"/>
                  </a:lnTo>
                  <a:lnTo>
                    <a:pt x="185" y="368"/>
                  </a:lnTo>
                  <a:lnTo>
                    <a:pt x="188" y="375"/>
                  </a:lnTo>
                  <a:lnTo>
                    <a:pt x="187" y="381"/>
                  </a:lnTo>
                  <a:lnTo>
                    <a:pt x="191" y="388"/>
                  </a:lnTo>
                  <a:lnTo>
                    <a:pt x="193" y="395"/>
                  </a:lnTo>
                  <a:lnTo>
                    <a:pt x="195" y="402"/>
                  </a:lnTo>
                  <a:lnTo>
                    <a:pt x="195" y="408"/>
                  </a:lnTo>
                  <a:lnTo>
                    <a:pt x="195" y="416"/>
                  </a:lnTo>
                  <a:lnTo>
                    <a:pt x="198" y="423"/>
                  </a:lnTo>
                  <a:lnTo>
                    <a:pt x="204" y="426"/>
                  </a:lnTo>
                  <a:lnTo>
                    <a:pt x="212" y="427"/>
                  </a:lnTo>
                  <a:lnTo>
                    <a:pt x="218" y="426"/>
                  </a:lnTo>
                  <a:lnTo>
                    <a:pt x="225" y="425"/>
                  </a:lnTo>
                  <a:lnTo>
                    <a:pt x="232" y="423"/>
                  </a:lnTo>
                  <a:lnTo>
                    <a:pt x="239" y="420"/>
                  </a:lnTo>
                  <a:lnTo>
                    <a:pt x="241" y="423"/>
                  </a:lnTo>
                  <a:lnTo>
                    <a:pt x="247" y="430"/>
                  </a:lnTo>
                  <a:lnTo>
                    <a:pt x="251" y="436"/>
                  </a:lnTo>
                  <a:lnTo>
                    <a:pt x="250" y="443"/>
                  </a:lnTo>
                  <a:lnTo>
                    <a:pt x="249" y="450"/>
                  </a:lnTo>
                  <a:lnTo>
                    <a:pt x="248" y="457"/>
                  </a:lnTo>
                  <a:lnTo>
                    <a:pt x="247" y="462"/>
                  </a:lnTo>
                  <a:lnTo>
                    <a:pt x="246" y="470"/>
                  </a:lnTo>
                  <a:lnTo>
                    <a:pt x="245" y="478"/>
                  </a:lnTo>
                  <a:lnTo>
                    <a:pt x="244" y="485"/>
                  </a:lnTo>
                  <a:lnTo>
                    <a:pt x="243" y="493"/>
                  </a:lnTo>
                  <a:lnTo>
                    <a:pt x="243" y="501"/>
                  </a:lnTo>
                  <a:lnTo>
                    <a:pt x="242" y="509"/>
                  </a:lnTo>
                  <a:lnTo>
                    <a:pt x="240" y="516"/>
                  </a:lnTo>
                  <a:lnTo>
                    <a:pt x="233" y="520"/>
                  </a:lnTo>
                  <a:lnTo>
                    <a:pt x="227" y="523"/>
                  </a:lnTo>
                  <a:lnTo>
                    <a:pt x="223" y="525"/>
                  </a:lnTo>
                  <a:lnTo>
                    <a:pt x="223" y="526"/>
                  </a:lnTo>
                  <a:lnTo>
                    <a:pt x="216" y="529"/>
                  </a:lnTo>
                  <a:lnTo>
                    <a:pt x="192" y="542"/>
                  </a:lnTo>
                  <a:lnTo>
                    <a:pt x="187" y="549"/>
                  </a:lnTo>
                  <a:lnTo>
                    <a:pt x="185" y="553"/>
                  </a:lnTo>
                  <a:lnTo>
                    <a:pt x="180" y="556"/>
                  </a:lnTo>
                  <a:lnTo>
                    <a:pt x="176" y="562"/>
                  </a:lnTo>
                  <a:lnTo>
                    <a:pt x="173" y="570"/>
                  </a:lnTo>
                  <a:lnTo>
                    <a:pt x="172" y="575"/>
                  </a:lnTo>
                  <a:lnTo>
                    <a:pt x="174" y="583"/>
                  </a:lnTo>
                  <a:lnTo>
                    <a:pt x="181" y="587"/>
                  </a:lnTo>
                  <a:lnTo>
                    <a:pt x="183" y="593"/>
                  </a:lnTo>
                  <a:lnTo>
                    <a:pt x="185" y="597"/>
                  </a:lnTo>
                  <a:lnTo>
                    <a:pt x="187" y="604"/>
                  </a:lnTo>
                  <a:lnTo>
                    <a:pt x="181" y="605"/>
                  </a:lnTo>
                  <a:lnTo>
                    <a:pt x="180" y="609"/>
                  </a:lnTo>
                  <a:lnTo>
                    <a:pt x="179" y="617"/>
                  </a:lnTo>
                  <a:lnTo>
                    <a:pt x="178" y="621"/>
                  </a:lnTo>
                  <a:lnTo>
                    <a:pt x="178" y="628"/>
                  </a:lnTo>
                  <a:lnTo>
                    <a:pt x="180" y="635"/>
                  </a:lnTo>
                  <a:lnTo>
                    <a:pt x="183" y="641"/>
                  </a:lnTo>
                  <a:lnTo>
                    <a:pt x="185" y="647"/>
                  </a:lnTo>
                  <a:lnTo>
                    <a:pt x="188" y="654"/>
                  </a:lnTo>
                  <a:lnTo>
                    <a:pt x="190" y="661"/>
                  </a:lnTo>
                  <a:lnTo>
                    <a:pt x="195" y="675"/>
                  </a:lnTo>
                  <a:lnTo>
                    <a:pt x="197" y="682"/>
                  </a:lnTo>
                  <a:lnTo>
                    <a:pt x="195" y="688"/>
                  </a:lnTo>
                  <a:lnTo>
                    <a:pt x="189" y="695"/>
                  </a:lnTo>
                  <a:lnTo>
                    <a:pt x="189" y="701"/>
                  </a:lnTo>
                  <a:lnTo>
                    <a:pt x="190" y="708"/>
                  </a:lnTo>
                  <a:lnTo>
                    <a:pt x="192" y="715"/>
                  </a:lnTo>
                  <a:lnTo>
                    <a:pt x="197" y="722"/>
                  </a:lnTo>
                  <a:lnTo>
                    <a:pt x="203" y="728"/>
                  </a:lnTo>
                  <a:lnTo>
                    <a:pt x="208" y="735"/>
                  </a:lnTo>
                  <a:lnTo>
                    <a:pt x="213" y="742"/>
                  </a:lnTo>
                  <a:lnTo>
                    <a:pt x="213" y="743"/>
                  </a:lnTo>
                  <a:lnTo>
                    <a:pt x="213" y="749"/>
                  </a:lnTo>
                  <a:lnTo>
                    <a:pt x="208" y="756"/>
                  </a:lnTo>
                  <a:lnTo>
                    <a:pt x="202" y="757"/>
                  </a:lnTo>
                  <a:lnTo>
                    <a:pt x="195" y="763"/>
                  </a:lnTo>
                  <a:lnTo>
                    <a:pt x="189" y="759"/>
                  </a:lnTo>
                  <a:lnTo>
                    <a:pt x="184" y="764"/>
                  </a:lnTo>
                  <a:lnTo>
                    <a:pt x="182" y="771"/>
                  </a:lnTo>
                  <a:lnTo>
                    <a:pt x="183" y="778"/>
                  </a:lnTo>
                  <a:lnTo>
                    <a:pt x="180" y="786"/>
                  </a:lnTo>
                  <a:lnTo>
                    <a:pt x="178" y="791"/>
                  </a:lnTo>
                  <a:lnTo>
                    <a:pt x="177" y="798"/>
                  </a:lnTo>
                  <a:lnTo>
                    <a:pt x="177" y="805"/>
                  </a:lnTo>
                  <a:lnTo>
                    <a:pt x="173" y="812"/>
                  </a:lnTo>
                  <a:lnTo>
                    <a:pt x="173" y="814"/>
                  </a:lnTo>
                  <a:lnTo>
                    <a:pt x="173" y="822"/>
                  </a:lnTo>
                  <a:lnTo>
                    <a:pt x="168" y="829"/>
                  </a:lnTo>
                  <a:lnTo>
                    <a:pt x="165" y="835"/>
                  </a:lnTo>
                  <a:lnTo>
                    <a:pt x="164" y="841"/>
                  </a:lnTo>
                  <a:lnTo>
                    <a:pt x="158" y="848"/>
                  </a:lnTo>
                  <a:lnTo>
                    <a:pt x="156" y="855"/>
                  </a:lnTo>
                  <a:lnTo>
                    <a:pt x="150" y="861"/>
                  </a:lnTo>
                  <a:lnTo>
                    <a:pt x="150" y="864"/>
                  </a:lnTo>
                  <a:lnTo>
                    <a:pt x="152" y="872"/>
                  </a:lnTo>
                  <a:lnTo>
                    <a:pt x="150" y="878"/>
                  </a:lnTo>
                  <a:lnTo>
                    <a:pt x="149" y="886"/>
                  </a:lnTo>
                  <a:lnTo>
                    <a:pt x="151" y="892"/>
                  </a:lnTo>
                  <a:lnTo>
                    <a:pt x="150" y="899"/>
                  </a:lnTo>
                  <a:lnTo>
                    <a:pt x="149" y="905"/>
                  </a:lnTo>
                  <a:lnTo>
                    <a:pt x="151" y="912"/>
                  </a:lnTo>
                  <a:lnTo>
                    <a:pt x="150" y="919"/>
                  </a:lnTo>
                  <a:lnTo>
                    <a:pt x="143" y="924"/>
                  </a:lnTo>
                  <a:lnTo>
                    <a:pt x="141" y="929"/>
                  </a:lnTo>
                  <a:lnTo>
                    <a:pt x="139" y="930"/>
                  </a:lnTo>
                  <a:lnTo>
                    <a:pt x="140" y="938"/>
                  </a:lnTo>
                  <a:lnTo>
                    <a:pt x="143" y="945"/>
                  </a:lnTo>
                  <a:lnTo>
                    <a:pt x="148" y="951"/>
                  </a:lnTo>
                  <a:lnTo>
                    <a:pt x="149" y="959"/>
                  </a:lnTo>
                  <a:lnTo>
                    <a:pt x="153" y="965"/>
                  </a:lnTo>
                  <a:lnTo>
                    <a:pt x="153" y="968"/>
                  </a:lnTo>
                  <a:lnTo>
                    <a:pt x="155" y="974"/>
                  </a:lnTo>
                  <a:lnTo>
                    <a:pt x="156" y="981"/>
                  </a:lnTo>
                  <a:lnTo>
                    <a:pt x="157" y="989"/>
                  </a:lnTo>
                  <a:lnTo>
                    <a:pt x="159" y="994"/>
                  </a:lnTo>
                  <a:lnTo>
                    <a:pt x="164" y="1000"/>
                  </a:lnTo>
                  <a:lnTo>
                    <a:pt x="163" y="1006"/>
                  </a:lnTo>
                  <a:lnTo>
                    <a:pt x="163" y="1013"/>
                  </a:lnTo>
                  <a:lnTo>
                    <a:pt x="158" y="1020"/>
                  </a:lnTo>
                  <a:lnTo>
                    <a:pt x="154" y="1020"/>
                  </a:lnTo>
                  <a:lnTo>
                    <a:pt x="148" y="1016"/>
                  </a:lnTo>
                  <a:lnTo>
                    <a:pt x="151" y="1023"/>
                  </a:lnTo>
                  <a:lnTo>
                    <a:pt x="148" y="1030"/>
                  </a:lnTo>
                  <a:lnTo>
                    <a:pt x="148" y="1037"/>
                  </a:lnTo>
                  <a:lnTo>
                    <a:pt x="148" y="1045"/>
                  </a:lnTo>
                  <a:lnTo>
                    <a:pt x="146" y="1050"/>
                  </a:lnTo>
                  <a:lnTo>
                    <a:pt x="146" y="1058"/>
                  </a:lnTo>
                  <a:lnTo>
                    <a:pt x="148" y="1064"/>
                  </a:lnTo>
                  <a:lnTo>
                    <a:pt x="149" y="1071"/>
                  </a:lnTo>
                  <a:lnTo>
                    <a:pt x="147" y="1078"/>
                  </a:lnTo>
                  <a:lnTo>
                    <a:pt x="140" y="1075"/>
                  </a:lnTo>
                  <a:lnTo>
                    <a:pt x="138" y="1082"/>
                  </a:lnTo>
                  <a:lnTo>
                    <a:pt x="139" y="1089"/>
                  </a:lnTo>
                  <a:lnTo>
                    <a:pt x="140" y="1096"/>
                  </a:lnTo>
                  <a:lnTo>
                    <a:pt x="140" y="1103"/>
                  </a:lnTo>
                  <a:lnTo>
                    <a:pt x="141" y="1110"/>
                  </a:lnTo>
                  <a:lnTo>
                    <a:pt x="144" y="1117"/>
                  </a:lnTo>
                  <a:lnTo>
                    <a:pt x="150" y="1123"/>
                  </a:lnTo>
                  <a:lnTo>
                    <a:pt x="152" y="1129"/>
                  </a:lnTo>
                  <a:lnTo>
                    <a:pt x="157" y="1136"/>
                  </a:lnTo>
                  <a:lnTo>
                    <a:pt x="163" y="1137"/>
                  </a:lnTo>
                  <a:lnTo>
                    <a:pt x="169" y="1143"/>
                  </a:lnTo>
                  <a:lnTo>
                    <a:pt x="168" y="1150"/>
                  </a:lnTo>
                  <a:lnTo>
                    <a:pt x="163" y="1149"/>
                  </a:lnTo>
                  <a:lnTo>
                    <a:pt x="165" y="1155"/>
                  </a:lnTo>
                  <a:lnTo>
                    <a:pt x="168" y="1162"/>
                  </a:lnTo>
                  <a:lnTo>
                    <a:pt x="169" y="1163"/>
                  </a:lnTo>
                  <a:lnTo>
                    <a:pt x="176" y="1170"/>
                  </a:lnTo>
                  <a:lnTo>
                    <a:pt x="176" y="1171"/>
                  </a:lnTo>
                  <a:lnTo>
                    <a:pt x="177" y="1179"/>
                  </a:lnTo>
                  <a:lnTo>
                    <a:pt x="183" y="1184"/>
                  </a:lnTo>
                  <a:lnTo>
                    <a:pt x="186" y="1190"/>
                  </a:lnTo>
                  <a:lnTo>
                    <a:pt x="185" y="1196"/>
                  </a:lnTo>
                  <a:lnTo>
                    <a:pt x="188" y="1203"/>
                  </a:lnTo>
                  <a:lnTo>
                    <a:pt x="193" y="1210"/>
                  </a:lnTo>
                  <a:lnTo>
                    <a:pt x="193" y="1211"/>
                  </a:lnTo>
                  <a:lnTo>
                    <a:pt x="199" y="1215"/>
                  </a:lnTo>
                  <a:lnTo>
                    <a:pt x="200" y="1218"/>
                  </a:lnTo>
                  <a:lnTo>
                    <a:pt x="199" y="1223"/>
                  </a:lnTo>
                  <a:lnTo>
                    <a:pt x="196" y="1228"/>
                  </a:lnTo>
                  <a:lnTo>
                    <a:pt x="198" y="1235"/>
                  </a:lnTo>
                  <a:lnTo>
                    <a:pt x="202" y="1242"/>
                  </a:lnTo>
                  <a:lnTo>
                    <a:pt x="208" y="1249"/>
                  </a:lnTo>
                  <a:lnTo>
                    <a:pt x="209" y="1249"/>
                  </a:lnTo>
                  <a:lnTo>
                    <a:pt x="215" y="1244"/>
                  </a:lnTo>
                  <a:lnTo>
                    <a:pt x="220" y="1252"/>
                  </a:lnTo>
                  <a:lnTo>
                    <a:pt x="222" y="1258"/>
                  </a:lnTo>
                  <a:lnTo>
                    <a:pt x="221" y="1265"/>
                  </a:lnTo>
                  <a:lnTo>
                    <a:pt x="220" y="1272"/>
                  </a:lnTo>
                  <a:lnTo>
                    <a:pt x="222" y="1279"/>
                  </a:lnTo>
                  <a:lnTo>
                    <a:pt x="222" y="1286"/>
                  </a:lnTo>
                  <a:lnTo>
                    <a:pt x="224" y="1292"/>
                  </a:lnTo>
                  <a:lnTo>
                    <a:pt x="224" y="1299"/>
                  </a:lnTo>
                  <a:lnTo>
                    <a:pt x="230" y="1306"/>
                  </a:lnTo>
                  <a:lnTo>
                    <a:pt x="231" y="1312"/>
                  </a:lnTo>
                  <a:lnTo>
                    <a:pt x="234" y="1320"/>
                  </a:lnTo>
                  <a:lnTo>
                    <a:pt x="231" y="1327"/>
                  </a:lnTo>
                  <a:lnTo>
                    <a:pt x="225" y="1325"/>
                  </a:lnTo>
                  <a:lnTo>
                    <a:pt x="223" y="1327"/>
                  </a:lnTo>
                  <a:lnTo>
                    <a:pt x="224" y="1332"/>
                  </a:lnTo>
                  <a:lnTo>
                    <a:pt x="223" y="1339"/>
                  </a:lnTo>
                  <a:lnTo>
                    <a:pt x="221" y="1346"/>
                  </a:lnTo>
                  <a:lnTo>
                    <a:pt x="218" y="1353"/>
                  </a:lnTo>
                  <a:lnTo>
                    <a:pt x="219" y="1360"/>
                  </a:lnTo>
                  <a:lnTo>
                    <a:pt x="218" y="1365"/>
                  </a:lnTo>
                  <a:lnTo>
                    <a:pt x="219" y="1371"/>
                  </a:lnTo>
                  <a:lnTo>
                    <a:pt x="218" y="1378"/>
                  </a:lnTo>
                  <a:lnTo>
                    <a:pt x="219" y="1385"/>
                  </a:lnTo>
                  <a:lnTo>
                    <a:pt x="220" y="1389"/>
                  </a:lnTo>
                  <a:lnTo>
                    <a:pt x="219" y="1397"/>
                  </a:lnTo>
                  <a:lnTo>
                    <a:pt x="213" y="1400"/>
                  </a:lnTo>
                  <a:lnTo>
                    <a:pt x="211" y="1404"/>
                  </a:lnTo>
                  <a:lnTo>
                    <a:pt x="217" y="1408"/>
                  </a:lnTo>
                  <a:lnTo>
                    <a:pt x="220" y="1415"/>
                  </a:lnTo>
                  <a:lnTo>
                    <a:pt x="224" y="1421"/>
                  </a:lnTo>
                  <a:lnTo>
                    <a:pt x="226" y="1428"/>
                  </a:lnTo>
                  <a:lnTo>
                    <a:pt x="227" y="1435"/>
                  </a:lnTo>
                  <a:lnTo>
                    <a:pt x="231" y="1442"/>
                  </a:lnTo>
                  <a:lnTo>
                    <a:pt x="233" y="1449"/>
                  </a:lnTo>
                  <a:lnTo>
                    <a:pt x="236" y="1456"/>
                  </a:lnTo>
                  <a:lnTo>
                    <a:pt x="236" y="1462"/>
                  </a:lnTo>
                  <a:lnTo>
                    <a:pt x="239" y="1466"/>
                  </a:lnTo>
                  <a:lnTo>
                    <a:pt x="237" y="1473"/>
                  </a:lnTo>
                  <a:lnTo>
                    <a:pt x="234" y="1475"/>
                  </a:lnTo>
                  <a:lnTo>
                    <a:pt x="228" y="1476"/>
                  </a:lnTo>
                  <a:lnTo>
                    <a:pt x="223" y="1483"/>
                  </a:lnTo>
                  <a:lnTo>
                    <a:pt x="224" y="1489"/>
                  </a:lnTo>
                  <a:lnTo>
                    <a:pt x="220" y="1497"/>
                  </a:lnTo>
                  <a:lnTo>
                    <a:pt x="215" y="1494"/>
                  </a:lnTo>
                  <a:lnTo>
                    <a:pt x="214" y="1499"/>
                  </a:lnTo>
                  <a:lnTo>
                    <a:pt x="208" y="1500"/>
                  </a:lnTo>
                  <a:lnTo>
                    <a:pt x="208" y="1506"/>
                  </a:lnTo>
                  <a:lnTo>
                    <a:pt x="210" y="1513"/>
                  </a:lnTo>
                  <a:lnTo>
                    <a:pt x="207" y="1520"/>
                  </a:lnTo>
                  <a:lnTo>
                    <a:pt x="207" y="1526"/>
                  </a:lnTo>
                  <a:lnTo>
                    <a:pt x="209" y="1533"/>
                  </a:lnTo>
                  <a:lnTo>
                    <a:pt x="211" y="1536"/>
                  </a:lnTo>
                  <a:lnTo>
                    <a:pt x="212" y="1538"/>
                  </a:lnTo>
                  <a:lnTo>
                    <a:pt x="213" y="1544"/>
                  </a:lnTo>
                  <a:lnTo>
                    <a:pt x="216" y="1549"/>
                  </a:lnTo>
                  <a:lnTo>
                    <a:pt x="217" y="1556"/>
                  </a:lnTo>
                  <a:lnTo>
                    <a:pt x="215" y="1563"/>
                  </a:lnTo>
                  <a:lnTo>
                    <a:pt x="219" y="1570"/>
                  </a:lnTo>
                  <a:lnTo>
                    <a:pt x="224" y="1577"/>
                  </a:lnTo>
                  <a:lnTo>
                    <a:pt x="224" y="1583"/>
                  </a:lnTo>
                  <a:lnTo>
                    <a:pt x="223" y="1590"/>
                  </a:lnTo>
                  <a:lnTo>
                    <a:pt x="226" y="1597"/>
                  </a:lnTo>
                  <a:lnTo>
                    <a:pt x="230" y="1604"/>
                  </a:lnTo>
                  <a:lnTo>
                    <a:pt x="234" y="1611"/>
                  </a:lnTo>
                  <a:lnTo>
                    <a:pt x="239" y="1618"/>
                  </a:lnTo>
                  <a:lnTo>
                    <a:pt x="244" y="1625"/>
                  </a:lnTo>
                  <a:lnTo>
                    <a:pt x="246" y="1631"/>
                  </a:lnTo>
                  <a:lnTo>
                    <a:pt x="246" y="1636"/>
                  </a:lnTo>
                  <a:lnTo>
                    <a:pt x="249" y="1643"/>
                  </a:lnTo>
                  <a:lnTo>
                    <a:pt x="252" y="1650"/>
                  </a:lnTo>
                  <a:lnTo>
                    <a:pt x="257" y="1657"/>
                  </a:lnTo>
                  <a:lnTo>
                    <a:pt x="262" y="1660"/>
                  </a:lnTo>
                  <a:lnTo>
                    <a:pt x="266" y="1667"/>
                  </a:lnTo>
                  <a:lnTo>
                    <a:pt x="266" y="1674"/>
                  </a:lnTo>
                  <a:lnTo>
                    <a:pt x="263" y="1676"/>
                  </a:lnTo>
                  <a:lnTo>
                    <a:pt x="258" y="1678"/>
                  </a:lnTo>
                  <a:lnTo>
                    <a:pt x="251" y="1683"/>
                  </a:lnTo>
                  <a:lnTo>
                    <a:pt x="246" y="1686"/>
                  </a:lnTo>
                  <a:lnTo>
                    <a:pt x="240" y="1692"/>
                  </a:lnTo>
                  <a:lnTo>
                    <a:pt x="240" y="1699"/>
                  </a:lnTo>
                  <a:lnTo>
                    <a:pt x="243" y="1704"/>
                  </a:lnTo>
                  <a:lnTo>
                    <a:pt x="246" y="1711"/>
                  </a:lnTo>
                  <a:lnTo>
                    <a:pt x="248" y="1718"/>
                  </a:lnTo>
                  <a:lnTo>
                    <a:pt x="248" y="1725"/>
                  </a:lnTo>
                  <a:lnTo>
                    <a:pt x="248" y="1732"/>
                  </a:lnTo>
                  <a:lnTo>
                    <a:pt x="246" y="1739"/>
                  </a:lnTo>
                  <a:lnTo>
                    <a:pt x="250" y="1746"/>
                  </a:lnTo>
                  <a:lnTo>
                    <a:pt x="247" y="1747"/>
                  </a:lnTo>
                  <a:lnTo>
                    <a:pt x="241" y="1744"/>
                  </a:lnTo>
                  <a:lnTo>
                    <a:pt x="238" y="1748"/>
                  </a:lnTo>
                  <a:lnTo>
                    <a:pt x="240" y="1755"/>
                  </a:lnTo>
                  <a:lnTo>
                    <a:pt x="244" y="1762"/>
                  </a:lnTo>
                  <a:lnTo>
                    <a:pt x="244" y="1764"/>
                  </a:lnTo>
                  <a:lnTo>
                    <a:pt x="250" y="1770"/>
                  </a:lnTo>
                  <a:lnTo>
                    <a:pt x="250" y="1776"/>
                  </a:lnTo>
                  <a:lnTo>
                    <a:pt x="249" y="1778"/>
                  </a:lnTo>
                  <a:lnTo>
                    <a:pt x="250" y="1784"/>
                  </a:lnTo>
                  <a:lnTo>
                    <a:pt x="243" y="1784"/>
                  </a:lnTo>
                  <a:lnTo>
                    <a:pt x="245" y="1790"/>
                  </a:lnTo>
                  <a:lnTo>
                    <a:pt x="249" y="1797"/>
                  </a:lnTo>
                  <a:lnTo>
                    <a:pt x="255" y="1799"/>
                  </a:lnTo>
                  <a:lnTo>
                    <a:pt x="257" y="1806"/>
                  </a:lnTo>
                  <a:lnTo>
                    <a:pt x="252" y="1813"/>
                  </a:lnTo>
                  <a:lnTo>
                    <a:pt x="251" y="1820"/>
                  </a:lnTo>
                  <a:lnTo>
                    <a:pt x="254" y="1827"/>
                  </a:lnTo>
                  <a:lnTo>
                    <a:pt x="250" y="1833"/>
                  </a:lnTo>
                  <a:lnTo>
                    <a:pt x="251" y="1836"/>
                  </a:lnTo>
                  <a:lnTo>
                    <a:pt x="255" y="1843"/>
                  </a:lnTo>
                  <a:lnTo>
                    <a:pt x="261" y="1849"/>
                  </a:lnTo>
                  <a:lnTo>
                    <a:pt x="262" y="1856"/>
                  </a:lnTo>
                  <a:lnTo>
                    <a:pt x="266" y="1863"/>
                  </a:lnTo>
                  <a:lnTo>
                    <a:pt x="266" y="1870"/>
                  </a:lnTo>
                  <a:lnTo>
                    <a:pt x="269" y="1877"/>
                  </a:lnTo>
                  <a:lnTo>
                    <a:pt x="270" y="1884"/>
                  </a:lnTo>
                  <a:lnTo>
                    <a:pt x="274" y="1891"/>
                  </a:lnTo>
                  <a:lnTo>
                    <a:pt x="276" y="1897"/>
                  </a:lnTo>
                  <a:lnTo>
                    <a:pt x="275" y="1904"/>
                  </a:lnTo>
                  <a:lnTo>
                    <a:pt x="281" y="1911"/>
                  </a:lnTo>
                  <a:lnTo>
                    <a:pt x="283" y="1918"/>
                  </a:lnTo>
                  <a:lnTo>
                    <a:pt x="289" y="1925"/>
                  </a:lnTo>
                  <a:lnTo>
                    <a:pt x="291" y="1932"/>
                  </a:lnTo>
                  <a:lnTo>
                    <a:pt x="293" y="1934"/>
                  </a:lnTo>
                  <a:lnTo>
                    <a:pt x="298" y="1941"/>
                  </a:lnTo>
                  <a:lnTo>
                    <a:pt x="291" y="1944"/>
                  </a:lnTo>
                  <a:lnTo>
                    <a:pt x="285" y="1943"/>
                  </a:lnTo>
                  <a:lnTo>
                    <a:pt x="282" y="1950"/>
                  </a:lnTo>
                  <a:lnTo>
                    <a:pt x="280" y="1957"/>
                  </a:lnTo>
                  <a:lnTo>
                    <a:pt x="286" y="1961"/>
                  </a:lnTo>
                  <a:lnTo>
                    <a:pt x="287" y="1968"/>
                  </a:lnTo>
                  <a:lnTo>
                    <a:pt x="287" y="1975"/>
                  </a:lnTo>
                  <a:lnTo>
                    <a:pt x="289" y="1982"/>
                  </a:lnTo>
                  <a:lnTo>
                    <a:pt x="293" y="1994"/>
                  </a:lnTo>
                  <a:lnTo>
                    <a:pt x="297" y="2002"/>
                  </a:lnTo>
                  <a:lnTo>
                    <a:pt x="298" y="2008"/>
                  </a:lnTo>
                  <a:lnTo>
                    <a:pt x="302" y="2016"/>
                  </a:lnTo>
                  <a:lnTo>
                    <a:pt x="308" y="2021"/>
                  </a:lnTo>
                  <a:lnTo>
                    <a:pt x="314" y="2021"/>
                  </a:lnTo>
                  <a:lnTo>
                    <a:pt x="320" y="2023"/>
                  </a:lnTo>
                  <a:lnTo>
                    <a:pt x="326" y="2025"/>
                  </a:lnTo>
                  <a:lnTo>
                    <a:pt x="329" y="2032"/>
                  </a:lnTo>
                  <a:lnTo>
                    <a:pt x="322" y="2037"/>
                  </a:lnTo>
                  <a:lnTo>
                    <a:pt x="321" y="2044"/>
                  </a:lnTo>
                  <a:lnTo>
                    <a:pt x="328" y="2049"/>
                  </a:lnTo>
                  <a:lnTo>
                    <a:pt x="334" y="2055"/>
                  </a:lnTo>
                  <a:lnTo>
                    <a:pt x="335" y="2056"/>
                  </a:lnTo>
                  <a:lnTo>
                    <a:pt x="338" y="2057"/>
                  </a:lnTo>
                  <a:lnTo>
                    <a:pt x="342" y="2064"/>
                  </a:lnTo>
                  <a:lnTo>
                    <a:pt x="338" y="2071"/>
                  </a:lnTo>
                  <a:lnTo>
                    <a:pt x="344" y="2077"/>
                  </a:lnTo>
                  <a:lnTo>
                    <a:pt x="349" y="2082"/>
                  </a:lnTo>
                  <a:lnTo>
                    <a:pt x="351" y="2083"/>
                  </a:lnTo>
                  <a:lnTo>
                    <a:pt x="351" y="2086"/>
                  </a:lnTo>
                  <a:lnTo>
                    <a:pt x="349" y="2093"/>
                  </a:lnTo>
                  <a:lnTo>
                    <a:pt x="349" y="2094"/>
                  </a:lnTo>
                  <a:lnTo>
                    <a:pt x="345" y="2101"/>
                  </a:lnTo>
                  <a:lnTo>
                    <a:pt x="351" y="2106"/>
                  </a:lnTo>
                  <a:lnTo>
                    <a:pt x="353" y="2113"/>
                  </a:lnTo>
                  <a:lnTo>
                    <a:pt x="353" y="2120"/>
                  </a:lnTo>
                  <a:lnTo>
                    <a:pt x="360" y="2120"/>
                  </a:lnTo>
                  <a:lnTo>
                    <a:pt x="366" y="2122"/>
                  </a:lnTo>
                  <a:lnTo>
                    <a:pt x="372" y="2121"/>
                  </a:lnTo>
                  <a:lnTo>
                    <a:pt x="378" y="2120"/>
                  </a:lnTo>
                  <a:lnTo>
                    <a:pt x="385" y="2122"/>
                  </a:lnTo>
                  <a:lnTo>
                    <a:pt x="391" y="2123"/>
                  </a:lnTo>
                  <a:lnTo>
                    <a:pt x="397" y="2129"/>
                  </a:lnTo>
                  <a:lnTo>
                    <a:pt x="399" y="2133"/>
                  </a:lnTo>
                  <a:lnTo>
                    <a:pt x="395" y="2139"/>
                  </a:lnTo>
                  <a:lnTo>
                    <a:pt x="398" y="2146"/>
                  </a:lnTo>
                  <a:lnTo>
                    <a:pt x="392" y="2152"/>
                  </a:lnTo>
                  <a:lnTo>
                    <a:pt x="386" y="2149"/>
                  </a:lnTo>
                  <a:lnTo>
                    <a:pt x="379" y="2149"/>
                  </a:lnTo>
                  <a:lnTo>
                    <a:pt x="373" y="2150"/>
                  </a:lnTo>
                  <a:lnTo>
                    <a:pt x="367" y="2149"/>
                  </a:lnTo>
                  <a:lnTo>
                    <a:pt x="361" y="2150"/>
                  </a:lnTo>
                  <a:lnTo>
                    <a:pt x="355" y="2150"/>
                  </a:lnTo>
                  <a:lnTo>
                    <a:pt x="353" y="2157"/>
                  </a:lnTo>
                  <a:lnTo>
                    <a:pt x="360" y="2161"/>
                  </a:lnTo>
                  <a:lnTo>
                    <a:pt x="366" y="2163"/>
                  </a:lnTo>
                  <a:lnTo>
                    <a:pt x="372" y="2162"/>
                  </a:lnTo>
                  <a:lnTo>
                    <a:pt x="379" y="2166"/>
                  </a:lnTo>
                  <a:lnTo>
                    <a:pt x="385" y="2166"/>
                  </a:lnTo>
                  <a:lnTo>
                    <a:pt x="387" y="2167"/>
                  </a:lnTo>
                  <a:lnTo>
                    <a:pt x="393" y="2175"/>
                  </a:lnTo>
                  <a:lnTo>
                    <a:pt x="399" y="2181"/>
                  </a:lnTo>
                  <a:lnTo>
                    <a:pt x="404" y="2184"/>
                  </a:lnTo>
                  <a:lnTo>
                    <a:pt x="410" y="2192"/>
                  </a:lnTo>
                  <a:lnTo>
                    <a:pt x="404" y="2198"/>
                  </a:lnTo>
                  <a:lnTo>
                    <a:pt x="404" y="2204"/>
                  </a:lnTo>
                  <a:lnTo>
                    <a:pt x="401" y="2209"/>
                  </a:lnTo>
                  <a:lnTo>
                    <a:pt x="396" y="2208"/>
                  </a:lnTo>
                  <a:lnTo>
                    <a:pt x="393" y="2215"/>
                  </a:lnTo>
                  <a:lnTo>
                    <a:pt x="394" y="2222"/>
                  </a:lnTo>
                  <a:lnTo>
                    <a:pt x="398" y="2228"/>
                  </a:lnTo>
                  <a:lnTo>
                    <a:pt x="399" y="2234"/>
                  </a:lnTo>
                  <a:lnTo>
                    <a:pt x="406" y="2235"/>
                  </a:lnTo>
                  <a:lnTo>
                    <a:pt x="407" y="2238"/>
                  </a:lnTo>
                  <a:lnTo>
                    <a:pt x="409" y="2240"/>
                  </a:lnTo>
                  <a:lnTo>
                    <a:pt x="409" y="2244"/>
                  </a:lnTo>
                  <a:lnTo>
                    <a:pt x="408" y="2247"/>
                  </a:lnTo>
                  <a:lnTo>
                    <a:pt x="406" y="2254"/>
                  </a:lnTo>
                  <a:lnTo>
                    <a:pt x="400" y="2255"/>
                  </a:lnTo>
                  <a:lnTo>
                    <a:pt x="407" y="2262"/>
                  </a:lnTo>
                  <a:lnTo>
                    <a:pt x="412" y="2267"/>
                  </a:lnTo>
                  <a:lnTo>
                    <a:pt x="412" y="2268"/>
                  </a:lnTo>
                  <a:lnTo>
                    <a:pt x="413" y="2271"/>
                  </a:lnTo>
                  <a:lnTo>
                    <a:pt x="417" y="2279"/>
                  </a:lnTo>
                  <a:lnTo>
                    <a:pt x="423" y="2284"/>
                  </a:lnTo>
                  <a:lnTo>
                    <a:pt x="423" y="2287"/>
                  </a:lnTo>
                  <a:lnTo>
                    <a:pt x="424" y="2288"/>
                  </a:lnTo>
                  <a:lnTo>
                    <a:pt x="427" y="2295"/>
                  </a:lnTo>
                  <a:lnTo>
                    <a:pt x="424" y="2302"/>
                  </a:lnTo>
                  <a:lnTo>
                    <a:pt x="418" y="2306"/>
                  </a:lnTo>
                  <a:lnTo>
                    <a:pt x="419" y="2314"/>
                  </a:lnTo>
                  <a:lnTo>
                    <a:pt x="422" y="2321"/>
                  </a:lnTo>
                  <a:lnTo>
                    <a:pt x="420" y="2327"/>
                  </a:lnTo>
                  <a:lnTo>
                    <a:pt x="427" y="2330"/>
                  </a:lnTo>
                  <a:lnTo>
                    <a:pt x="432" y="2337"/>
                  </a:lnTo>
                  <a:lnTo>
                    <a:pt x="432" y="2338"/>
                  </a:lnTo>
                  <a:lnTo>
                    <a:pt x="426" y="2339"/>
                  </a:lnTo>
                  <a:lnTo>
                    <a:pt x="426" y="2344"/>
                  </a:lnTo>
                  <a:lnTo>
                    <a:pt x="425" y="2345"/>
                  </a:lnTo>
                  <a:lnTo>
                    <a:pt x="422" y="2352"/>
                  </a:lnTo>
                  <a:lnTo>
                    <a:pt x="416" y="2354"/>
                  </a:lnTo>
                  <a:lnTo>
                    <a:pt x="416" y="2361"/>
                  </a:lnTo>
                  <a:lnTo>
                    <a:pt x="417" y="2368"/>
                  </a:lnTo>
                  <a:lnTo>
                    <a:pt x="416" y="2375"/>
                  </a:lnTo>
                  <a:lnTo>
                    <a:pt x="416" y="2381"/>
                  </a:lnTo>
                  <a:lnTo>
                    <a:pt x="416" y="2388"/>
                  </a:lnTo>
                  <a:lnTo>
                    <a:pt x="417" y="2395"/>
                  </a:lnTo>
                  <a:lnTo>
                    <a:pt x="423" y="2400"/>
                  </a:lnTo>
                  <a:lnTo>
                    <a:pt x="428" y="2404"/>
                  </a:lnTo>
                  <a:lnTo>
                    <a:pt x="434" y="2410"/>
                  </a:lnTo>
                  <a:lnTo>
                    <a:pt x="438" y="2417"/>
                  </a:lnTo>
                  <a:lnTo>
                    <a:pt x="440" y="2424"/>
                  </a:lnTo>
                  <a:lnTo>
                    <a:pt x="436" y="2431"/>
                  </a:lnTo>
                  <a:lnTo>
                    <a:pt x="430" y="2434"/>
                  </a:lnTo>
                  <a:lnTo>
                    <a:pt x="428" y="2436"/>
                  </a:lnTo>
                  <a:lnTo>
                    <a:pt x="432" y="2443"/>
                  </a:lnTo>
                  <a:lnTo>
                    <a:pt x="436" y="2450"/>
                  </a:lnTo>
                  <a:lnTo>
                    <a:pt x="439" y="2457"/>
                  </a:lnTo>
                  <a:lnTo>
                    <a:pt x="439" y="2462"/>
                  </a:lnTo>
                  <a:lnTo>
                    <a:pt x="436" y="2468"/>
                  </a:lnTo>
                  <a:lnTo>
                    <a:pt x="430" y="2473"/>
                  </a:lnTo>
                  <a:lnTo>
                    <a:pt x="424" y="2474"/>
                  </a:lnTo>
                  <a:lnTo>
                    <a:pt x="421" y="2481"/>
                  </a:lnTo>
                  <a:lnTo>
                    <a:pt x="422" y="2486"/>
                  </a:lnTo>
                  <a:lnTo>
                    <a:pt x="420" y="2494"/>
                  </a:lnTo>
                  <a:lnTo>
                    <a:pt x="421" y="2496"/>
                  </a:lnTo>
                  <a:lnTo>
                    <a:pt x="415" y="2500"/>
                  </a:lnTo>
                  <a:lnTo>
                    <a:pt x="408" y="2500"/>
                  </a:lnTo>
                  <a:lnTo>
                    <a:pt x="408" y="2507"/>
                  </a:lnTo>
                  <a:lnTo>
                    <a:pt x="408" y="2514"/>
                  </a:lnTo>
                  <a:lnTo>
                    <a:pt x="409" y="2521"/>
                  </a:lnTo>
                  <a:lnTo>
                    <a:pt x="413" y="2526"/>
                  </a:lnTo>
                  <a:lnTo>
                    <a:pt x="420" y="2534"/>
                  </a:lnTo>
                  <a:lnTo>
                    <a:pt x="420" y="2540"/>
                  </a:lnTo>
                  <a:lnTo>
                    <a:pt x="420" y="2547"/>
                  </a:lnTo>
                  <a:lnTo>
                    <a:pt x="426" y="2552"/>
                  </a:lnTo>
                  <a:lnTo>
                    <a:pt x="427" y="2553"/>
                  </a:lnTo>
                  <a:lnTo>
                    <a:pt x="427" y="2560"/>
                  </a:lnTo>
                  <a:lnTo>
                    <a:pt x="433" y="2566"/>
                  </a:lnTo>
                  <a:lnTo>
                    <a:pt x="439" y="2570"/>
                  </a:lnTo>
                  <a:lnTo>
                    <a:pt x="446" y="2574"/>
                  </a:lnTo>
                  <a:lnTo>
                    <a:pt x="451" y="2582"/>
                  </a:lnTo>
                  <a:lnTo>
                    <a:pt x="454" y="2589"/>
                  </a:lnTo>
                  <a:lnTo>
                    <a:pt x="457" y="2595"/>
                  </a:lnTo>
                  <a:lnTo>
                    <a:pt x="463" y="2601"/>
                  </a:lnTo>
                  <a:lnTo>
                    <a:pt x="466" y="2609"/>
                  </a:lnTo>
                  <a:lnTo>
                    <a:pt x="473" y="2612"/>
                  </a:lnTo>
                  <a:lnTo>
                    <a:pt x="479" y="2606"/>
                  </a:lnTo>
                  <a:lnTo>
                    <a:pt x="485" y="2601"/>
                  </a:lnTo>
                  <a:lnTo>
                    <a:pt x="491" y="2603"/>
                  </a:lnTo>
                  <a:lnTo>
                    <a:pt x="497" y="2603"/>
                  </a:lnTo>
                  <a:lnTo>
                    <a:pt x="503" y="2599"/>
                  </a:lnTo>
                  <a:lnTo>
                    <a:pt x="510" y="2602"/>
                  </a:lnTo>
                  <a:lnTo>
                    <a:pt x="513" y="2606"/>
                  </a:lnTo>
                  <a:lnTo>
                    <a:pt x="518" y="2613"/>
                  </a:lnTo>
                  <a:lnTo>
                    <a:pt x="523" y="2620"/>
                  </a:lnTo>
                  <a:lnTo>
                    <a:pt x="525" y="2627"/>
                  </a:lnTo>
                  <a:lnTo>
                    <a:pt x="523" y="2634"/>
                  </a:lnTo>
                  <a:lnTo>
                    <a:pt x="524" y="2641"/>
                  </a:lnTo>
                  <a:lnTo>
                    <a:pt x="531" y="2645"/>
                  </a:lnTo>
                  <a:lnTo>
                    <a:pt x="536" y="2650"/>
                  </a:lnTo>
                  <a:lnTo>
                    <a:pt x="533" y="2651"/>
                  </a:lnTo>
                  <a:lnTo>
                    <a:pt x="536" y="2658"/>
                  </a:lnTo>
                  <a:lnTo>
                    <a:pt x="538" y="2665"/>
                  </a:lnTo>
                  <a:lnTo>
                    <a:pt x="536" y="2671"/>
                  </a:lnTo>
                  <a:lnTo>
                    <a:pt x="541" y="2674"/>
                  </a:lnTo>
                  <a:lnTo>
                    <a:pt x="546" y="2681"/>
                  </a:lnTo>
                  <a:lnTo>
                    <a:pt x="548" y="2682"/>
                  </a:lnTo>
                  <a:lnTo>
                    <a:pt x="554" y="2684"/>
                  </a:lnTo>
                  <a:lnTo>
                    <a:pt x="560" y="2687"/>
                  </a:lnTo>
                  <a:lnTo>
                    <a:pt x="567" y="2691"/>
                  </a:lnTo>
                  <a:lnTo>
                    <a:pt x="573" y="2695"/>
                  </a:lnTo>
                  <a:lnTo>
                    <a:pt x="575" y="2703"/>
                  </a:lnTo>
                  <a:lnTo>
                    <a:pt x="579" y="2704"/>
                  </a:lnTo>
                  <a:lnTo>
                    <a:pt x="681" y="2704"/>
                  </a:lnTo>
                  <a:lnTo>
                    <a:pt x="689" y="2707"/>
                  </a:lnTo>
                  <a:lnTo>
                    <a:pt x="694" y="2709"/>
                  </a:lnTo>
                  <a:lnTo>
                    <a:pt x="701" y="2711"/>
                  </a:lnTo>
                  <a:lnTo>
                    <a:pt x="706" y="2712"/>
                  </a:lnTo>
                  <a:lnTo>
                    <a:pt x="710" y="2715"/>
                  </a:lnTo>
                  <a:lnTo>
                    <a:pt x="717" y="2716"/>
                  </a:lnTo>
                  <a:lnTo>
                    <a:pt x="729" y="2716"/>
                  </a:lnTo>
                  <a:lnTo>
                    <a:pt x="735" y="2718"/>
                  </a:lnTo>
                  <a:lnTo>
                    <a:pt x="738" y="2719"/>
                  </a:lnTo>
                  <a:lnTo>
                    <a:pt x="745" y="2722"/>
                  </a:lnTo>
                  <a:lnTo>
                    <a:pt x="751" y="2724"/>
                  </a:lnTo>
                  <a:lnTo>
                    <a:pt x="751" y="2725"/>
                  </a:lnTo>
                  <a:lnTo>
                    <a:pt x="757" y="2727"/>
                  </a:lnTo>
                  <a:lnTo>
                    <a:pt x="763" y="2727"/>
                  </a:lnTo>
                  <a:lnTo>
                    <a:pt x="769" y="2728"/>
                  </a:lnTo>
                  <a:lnTo>
                    <a:pt x="772" y="2730"/>
                  </a:lnTo>
                  <a:lnTo>
                    <a:pt x="767" y="2730"/>
                  </a:lnTo>
                  <a:lnTo>
                    <a:pt x="761" y="2728"/>
                  </a:lnTo>
                  <a:lnTo>
                    <a:pt x="758" y="2727"/>
                  </a:lnTo>
                  <a:lnTo>
                    <a:pt x="750" y="2727"/>
                  </a:lnTo>
                  <a:lnTo>
                    <a:pt x="744" y="2725"/>
                  </a:lnTo>
                  <a:lnTo>
                    <a:pt x="737" y="2722"/>
                  </a:lnTo>
                  <a:lnTo>
                    <a:pt x="733" y="2720"/>
                  </a:lnTo>
                  <a:lnTo>
                    <a:pt x="727" y="2722"/>
                  </a:lnTo>
                  <a:lnTo>
                    <a:pt x="721" y="2724"/>
                  </a:lnTo>
                  <a:lnTo>
                    <a:pt x="721" y="2731"/>
                  </a:lnTo>
                  <a:lnTo>
                    <a:pt x="720" y="2738"/>
                  </a:lnTo>
                  <a:lnTo>
                    <a:pt x="721" y="2739"/>
                  </a:lnTo>
                  <a:lnTo>
                    <a:pt x="720" y="2740"/>
                  </a:lnTo>
                  <a:lnTo>
                    <a:pt x="720" y="2741"/>
                  </a:lnTo>
                  <a:lnTo>
                    <a:pt x="718" y="2742"/>
                  </a:lnTo>
                  <a:lnTo>
                    <a:pt x="712" y="2744"/>
                  </a:lnTo>
                  <a:lnTo>
                    <a:pt x="705" y="2741"/>
                  </a:lnTo>
                  <a:lnTo>
                    <a:pt x="699" y="2746"/>
                  </a:lnTo>
                  <a:lnTo>
                    <a:pt x="697" y="2747"/>
                  </a:lnTo>
                  <a:lnTo>
                    <a:pt x="691" y="2754"/>
                  </a:lnTo>
                  <a:lnTo>
                    <a:pt x="685" y="2754"/>
                  </a:lnTo>
                  <a:lnTo>
                    <a:pt x="678" y="2758"/>
                  </a:lnTo>
                  <a:lnTo>
                    <a:pt x="673" y="2758"/>
                  </a:lnTo>
                  <a:lnTo>
                    <a:pt x="667" y="2759"/>
                  </a:lnTo>
                  <a:lnTo>
                    <a:pt x="661" y="2760"/>
                  </a:lnTo>
                  <a:lnTo>
                    <a:pt x="665" y="2767"/>
                  </a:lnTo>
                  <a:lnTo>
                    <a:pt x="669" y="2774"/>
                  </a:lnTo>
                  <a:lnTo>
                    <a:pt x="671" y="2781"/>
                  </a:lnTo>
                  <a:lnTo>
                    <a:pt x="671" y="2788"/>
                  </a:lnTo>
                  <a:lnTo>
                    <a:pt x="670" y="2795"/>
                  </a:lnTo>
                  <a:lnTo>
                    <a:pt x="673" y="2802"/>
                  </a:lnTo>
                  <a:lnTo>
                    <a:pt x="674" y="2808"/>
                  </a:lnTo>
                  <a:lnTo>
                    <a:pt x="678" y="2815"/>
                  </a:lnTo>
                  <a:lnTo>
                    <a:pt x="684" y="2822"/>
                  </a:lnTo>
                  <a:lnTo>
                    <a:pt x="687" y="2829"/>
                  </a:lnTo>
                  <a:lnTo>
                    <a:pt x="689" y="2836"/>
                  </a:lnTo>
                  <a:lnTo>
                    <a:pt x="687" y="2843"/>
                  </a:lnTo>
                  <a:lnTo>
                    <a:pt x="681" y="2846"/>
                  </a:lnTo>
                  <a:lnTo>
                    <a:pt x="675" y="2847"/>
                  </a:lnTo>
                  <a:lnTo>
                    <a:pt x="669" y="2845"/>
                  </a:lnTo>
                  <a:lnTo>
                    <a:pt x="663" y="2843"/>
                  </a:lnTo>
                  <a:lnTo>
                    <a:pt x="656" y="2843"/>
                  </a:lnTo>
                  <a:lnTo>
                    <a:pt x="650" y="2840"/>
                  </a:lnTo>
                  <a:lnTo>
                    <a:pt x="643" y="2838"/>
                  </a:lnTo>
                  <a:lnTo>
                    <a:pt x="638" y="2836"/>
                  </a:lnTo>
                  <a:lnTo>
                    <a:pt x="632" y="2832"/>
                  </a:lnTo>
                  <a:lnTo>
                    <a:pt x="625" y="2832"/>
                  </a:lnTo>
                  <a:lnTo>
                    <a:pt x="619" y="2828"/>
                  </a:lnTo>
                  <a:lnTo>
                    <a:pt x="613" y="2824"/>
                  </a:lnTo>
                  <a:lnTo>
                    <a:pt x="607" y="2820"/>
                  </a:lnTo>
                  <a:lnTo>
                    <a:pt x="601" y="2814"/>
                  </a:lnTo>
                  <a:lnTo>
                    <a:pt x="599" y="2807"/>
                  </a:lnTo>
                  <a:lnTo>
                    <a:pt x="599" y="2802"/>
                  </a:lnTo>
                  <a:lnTo>
                    <a:pt x="606" y="2799"/>
                  </a:lnTo>
                  <a:lnTo>
                    <a:pt x="611" y="2802"/>
                  </a:lnTo>
                  <a:lnTo>
                    <a:pt x="616" y="2807"/>
                  </a:lnTo>
                  <a:lnTo>
                    <a:pt x="612" y="2814"/>
                  </a:lnTo>
                  <a:lnTo>
                    <a:pt x="618" y="2812"/>
                  </a:lnTo>
                  <a:lnTo>
                    <a:pt x="618" y="2805"/>
                  </a:lnTo>
                  <a:lnTo>
                    <a:pt x="620" y="2798"/>
                  </a:lnTo>
                  <a:lnTo>
                    <a:pt x="627" y="2802"/>
                  </a:lnTo>
                  <a:lnTo>
                    <a:pt x="630" y="2807"/>
                  </a:lnTo>
                  <a:lnTo>
                    <a:pt x="635" y="2815"/>
                  </a:lnTo>
                  <a:lnTo>
                    <a:pt x="631" y="2821"/>
                  </a:lnTo>
                  <a:lnTo>
                    <a:pt x="637" y="2816"/>
                  </a:lnTo>
                  <a:lnTo>
                    <a:pt x="634" y="2810"/>
                  </a:lnTo>
                  <a:lnTo>
                    <a:pt x="631" y="2803"/>
                  </a:lnTo>
                  <a:lnTo>
                    <a:pt x="634" y="2796"/>
                  </a:lnTo>
                  <a:lnTo>
                    <a:pt x="640" y="2790"/>
                  </a:lnTo>
                  <a:lnTo>
                    <a:pt x="646" y="2789"/>
                  </a:lnTo>
                  <a:lnTo>
                    <a:pt x="648" y="2782"/>
                  </a:lnTo>
                  <a:lnTo>
                    <a:pt x="649" y="2776"/>
                  </a:lnTo>
                  <a:lnTo>
                    <a:pt x="649" y="2770"/>
                  </a:lnTo>
                  <a:lnTo>
                    <a:pt x="643" y="2766"/>
                  </a:lnTo>
                  <a:lnTo>
                    <a:pt x="637" y="2765"/>
                  </a:lnTo>
                  <a:lnTo>
                    <a:pt x="631" y="2760"/>
                  </a:lnTo>
                  <a:lnTo>
                    <a:pt x="632" y="2763"/>
                  </a:lnTo>
                  <a:lnTo>
                    <a:pt x="628" y="2770"/>
                  </a:lnTo>
                  <a:lnTo>
                    <a:pt x="616" y="2778"/>
                  </a:lnTo>
                  <a:lnTo>
                    <a:pt x="612" y="2784"/>
                  </a:lnTo>
                  <a:lnTo>
                    <a:pt x="608" y="2790"/>
                  </a:lnTo>
                  <a:lnTo>
                    <a:pt x="601" y="2787"/>
                  </a:lnTo>
                  <a:lnTo>
                    <a:pt x="596" y="2786"/>
                  </a:lnTo>
                  <a:lnTo>
                    <a:pt x="589" y="2784"/>
                  </a:lnTo>
                  <a:lnTo>
                    <a:pt x="583" y="2787"/>
                  </a:lnTo>
                  <a:lnTo>
                    <a:pt x="588" y="2787"/>
                  </a:lnTo>
                  <a:lnTo>
                    <a:pt x="595" y="2791"/>
                  </a:lnTo>
                  <a:lnTo>
                    <a:pt x="601" y="2797"/>
                  </a:lnTo>
                  <a:lnTo>
                    <a:pt x="595" y="2797"/>
                  </a:lnTo>
                  <a:lnTo>
                    <a:pt x="588" y="2795"/>
                  </a:lnTo>
                  <a:lnTo>
                    <a:pt x="589" y="2802"/>
                  </a:lnTo>
                  <a:lnTo>
                    <a:pt x="587" y="2810"/>
                  </a:lnTo>
                  <a:lnTo>
                    <a:pt x="594" y="2811"/>
                  </a:lnTo>
                  <a:lnTo>
                    <a:pt x="600" y="2815"/>
                  </a:lnTo>
                  <a:lnTo>
                    <a:pt x="606" y="2821"/>
                  </a:lnTo>
                  <a:lnTo>
                    <a:pt x="600" y="2822"/>
                  </a:lnTo>
                  <a:lnTo>
                    <a:pt x="594" y="2819"/>
                  </a:lnTo>
                  <a:lnTo>
                    <a:pt x="587" y="2815"/>
                  </a:lnTo>
                  <a:lnTo>
                    <a:pt x="580" y="2814"/>
                  </a:lnTo>
                  <a:lnTo>
                    <a:pt x="575" y="2810"/>
                  </a:lnTo>
                  <a:lnTo>
                    <a:pt x="569" y="2806"/>
                  </a:lnTo>
                  <a:lnTo>
                    <a:pt x="562" y="2804"/>
                  </a:lnTo>
                  <a:lnTo>
                    <a:pt x="556" y="2802"/>
                  </a:lnTo>
                  <a:lnTo>
                    <a:pt x="550" y="2798"/>
                  </a:lnTo>
                  <a:lnTo>
                    <a:pt x="544" y="2792"/>
                  </a:lnTo>
                  <a:lnTo>
                    <a:pt x="550" y="2795"/>
                  </a:lnTo>
                  <a:lnTo>
                    <a:pt x="556" y="2794"/>
                  </a:lnTo>
                  <a:lnTo>
                    <a:pt x="562" y="2794"/>
                  </a:lnTo>
                  <a:lnTo>
                    <a:pt x="569" y="2796"/>
                  </a:lnTo>
                  <a:lnTo>
                    <a:pt x="575" y="2797"/>
                  </a:lnTo>
                  <a:lnTo>
                    <a:pt x="574" y="2790"/>
                  </a:lnTo>
                  <a:lnTo>
                    <a:pt x="568" y="2791"/>
                  </a:lnTo>
                  <a:lnTo>
                    <a:pt x="561" y="2786"/>
                  </a:lnTo>
                  <a:lnTo>
                    <a:pt x="557" y="2779"/>
                  </a:lnTo>
                  <a:lnTo>
                    <a:pt x="554" y="2772"/>
                  </a:lnTo>
                  <a:lnTo>
                    <a:pt x="555" y="2765"/>
                  </a:lnTo>
                  <a:lnTo>
                    <a:pt x="560" y="2758"/>
                  </a:lnTo>
                  <a:lnTo>
                    <a:pt x="567" y="2762"/>
                  </a:lnTo>
                  <a:lnTo>
                    <a:pt x="567" y="2768"/>
                  </a:lnTo>
                  <a:lnTo>
                    <a:pt x="573" y="2767"/>
                  </a:lnTo>
                  <a:lnTo>
                    <a:pt x="579" y="2767"/>
                  </a:lnTo>
                  <a:lnTo>
                    <a:pt x="583" y="2760"/>
                  </a:lnTo>
                  <a:lnTo>
                    <a:pt x="586" y="2754"/>
                  </a:lnTo>
                  <a:lnTo>
                    <a:pt x="592" y="2754"/>
                  </a:lnTo>
                  <a:lnTo>
                    <a:pt x="599" y="2755"/>
                  </a:lnTo>
                  <a:lnTo>
                    <a:pt x="605" y="2757"/>
                  </a:lnTo>
                  <a:lnTo>
                    <a:pt x="611" y="2757"/>
                  </a:lnTo>
                  <a:lnTo>
                    <a:pt x="617" y="2756"/>
                  </a:lnTo>
                  <a:lnTo>
                    <a:pt x="624" y="2754"/>
                  </a:lnTo>
                  <a:lnTo>
                    <a:pt x="616" y="2747"/>
                  </a:lnTo>
                  <a:lnTo>
                    <a:pt x="611" y="2747"/>
                  </a:lnTo>
                  <a:lnTo>
                    <a:pt x="605" y="2747"/>
                  </a:lnTo>
                  <a:lnTo>
                    <a:pt x="599" y="2746"/>
                  </a:lnTo>
                  <a:lnTo>
                    <a:pt x="591" y="2747"/>
                  </a:lnTo>
                  <a:lnTo>
                    <a:pt x="585" y="2744"/>
                  </a:lnTo>
                  <a:lnTo>
                    <a:pt x="579" y="2746"/>
                  </a:lnTo>
                  <a:lnTo>
                    <a:pt x="573" y="2747"/>
                  </a:lnTo>
                  <a:lnTo>
                    <a:pt x="571" y="2754"/>
                  </a:lnTo>
                  <a:lnTo>
                    <a:pt x="565" y="2748"/>
                  </a:lnTo>
                  <a:lnTo>
                    <a:pt x="571" y="2743"/>
                  </a:lnTo>
                  <a:lnTo>
                    <a:pt x="565" y="2744"/>
                  </a:lnTo>
                  <a:lnTo>
                    <a:pt x="558" y="2747"/>
                  </a:lnTo>
                  <a:lnTo>
                    <a:pt x="552" y="2747"/>
                  </a:lnTo>
                  <a:lnTo>
                    <a:pt x="546" y="2750"/>
                  </a:lnTo>
                  <a:lnTo>
                    <a:pt x="547" y="2756"/>
                  </a:lnTo>
                  <a:lnTo>
                    <a:pt x="553" y="2752"/>
                  </a:lnTo>
                  <a:lnTo>
                    <a:pt x="559" y="2756"/>
                  </a:lnTo>
                  <a:lnTo>
                    <a:pt x="556" y="2763"/>
                  </a:lnTo>
                  <a:lnTo>
                    <a:pt x="549" y="2766"/>
                  </a:lnTo>
                  <a:lnTo>
                    <a:pt x="553" y="2773"/>
                  </a:lnTo>
                  <a:lnTo>
                    <a:pt x="556" y="2780"/>
                  </a:lnTo>
                  <a:lnTo>
                    <a:pt x="555" y="2787"/>
                  </a:lnTo>
                  <a:lnTo>
                    <a:pt x="548" y="2787"/>
                  </a:lnTo>
                  <a:lnTo>
                    <a:pt x="542" y="2787"/>
                  </a:lnTo>
                  <a:lnTo>
                    <a:pt x="537" y="2784"/>
                  </a:lnTo>
                  <a:lnTo>
                    <a:pt x="533" y="2778"/>
                  </a:lnTo>
                  <a:lnTo>
                    <a:pt x="541" y="2773"/>
                  </a:lnTo>
                  <a:lnTo>
                    <a:pt x="533" y="2773"/>
                  </a:lnTo>
                  <a:lnTo>
                    <a:pt x="528" y="2768"/>
                  </a:lnTo>
                  <a:lnTo>
                    <a:pt x="522" y="2764"/>
                  </a:lnTo>
                  <a:lnTo>
                    <a:pt x="528" y="2765"/>
                  </a:lnTo>
                  <a:lnTo>
                    <a:pt x="535" y="2764"/>
                  </a:lnTo>
                  <a:lnTo>
                    <a:pt x="528" y="2760"/>
                  </a:lnTo>
                  <a:lnTo>
                    <a:pt x="533" y="2754"/>
                  </a:lnTo>
                  <a:lnTo>
                    <a:pt x="531" y="2747"/>
                  </a:lnTo>
                  <a:lnTo>
                    <a:pt x="538" y="2747"/>
                  </a:lnTo>
                  <a:lnTo>
                    <a:pt x="531" y="2743"/>
                  </a:lnTo>
                  <a:lnTo>
                    <a:pt x="538" y="2742"/>
                  </a:lnTo>
                  <a:lnTo>
                    <a:pt x="531" y="2741"/>
                  </a:lnTo>
                  <a:lnTo>
                    <a:pt x="525" y="2742"/>
                  </a:lnTo>
                  <a:lnTo>
                    <a:pt x="530" y="2749"/>
                  </a:lnTo>
                  <a:lnTo>
                    <a:pt x="528" y="2756"/>
                  </a:lnTo>
                  <a:lnTo>
                    <a:pt x="523" y="2750"/>
                  </a:lnTo>
                  <a:lnTo>
                    <a:pt x="517" y="2748"/>
                  </a:lnTo>
                  <a:lnTo>
                    <a:pt x="516" y="2755"/>
                  </a:lnTo>
                  <a:lnTo>
                    <a:pt x="510" y="2760"/>
                  </a:lnTo>
                  <a:lnTo>
                    <a:pt x="511" y="2754"/>
                  </a:lnTo>
                  <a:lnTo>
                    <a:pt x="505" y="2754"/>
                  </a:lnTo>
                  <a:lnTo>
                    <a:pt x="509" y="2747"/>
                  </a:lnTo>
                  <a:lnTo>
                    <a:pt x="506" y="2739"/>
                  </a:lnTo>
                  <a:lnTo>
                    <a:pt x="500" y="2733"/>
                  </a:lnTo>
                  <a:lnTo>
                    <a:pt x="496" y="2726"/>
                  </a:lnTo>
                  <a:lnTo>
                    <a:pt x="491" y="2719"/>
                  </a:lnTo>
                  <a:lnTo>
                    <a:pt x="486" y="2714"/>
                  </a:lnTo>
                  <a:lnTo>
                    <a:pt x="483" y="2707"/>
                  </a:lnTo>
                  <a:lnTo>
                    <a:pt x="489" y="2714"/>
                  </a:lnTo>
                  <a:lnTo>
                    <a:pt x="495" y="2718"/>
                  </a:lnTo>
                  <a:lnTo>
                    <a:pt x="501" y="2717"/>
                  </a:lnTo>
                  <a:lnTo>
                    <a:pt x="508" y="2722"/>
                  </a:lnTo>
                  <a:lnTo>
                    <a:pt x="514" y="2719"/>
                  </a:lnTo>
                  <a:lnTo>
                    <a:pt x="517" y="2712"/>
                  </a:lnTo>
                  <a:lnTo>
                    <a:pt x="523" y="2716"/>
                  </a:lnTo>
                  <a:lnTo>
                    <a:pt x="523" y="2723"/>
                  </a:lnTo>
                  <a:lnTo>
                    <a:pt x="529" y="2720"/>
                  </a:lnTo>
                  <a:lnTo>
                    <a:pt x="532" y="2720"/>
                  </a:lnTo>
                  <a:lnTo>
                    <a:pt x="536" y="2720"/>
                  </a:lnTo>
                  <a:lnTo>
                    <a:pt x="532" y="2714"/>
                  </a:lnTo>
                  <a:lnTo>
                    <a:pt x="532" y="2720"/>
                  </a:lnTo>
                  <a:lnTo>
                    <a:pt x="526" y="2715"/>
                  </a:lnTo>
                  <a:lnTo>
                    <a:pt x="526" y="2701"/>
                  </a:lnTo>
                  <a:lnTo>
                    <a:pt x="532" y="2703"/>
                  </a:lnTo>
                  <a:lnTo>
                    <a:pt x="537" y="2709"/>
                  </a:lnTo>
                  <a:lnTo>
                    <a:pt x="544" y="2712"/>
                  </a:lnTo>
                  <a:lnTo>
                    <a:pt x="549" y="2718"/>
                  </a:lnTo>
                  <a:lnTo>
                    <a:pt x="552" y="2725"/>
                  </a:lnTo>
                  <a:lnTo>
                    <a:pt x="548" y="2732"/>
                  </a:lnTo>
                  <a:lnTo>
                    <a:pt x="543" y="2739"/>
                  </a:lnTo>
                  <a:lnTo>
                    <a:pt x="549" y="2736"/>
                  </a:lnTo>
                  <a:lnTo>
                    <a:pt x="555" y="2738"/>
                  </a:lnTo>
                  <a:lnTo>
                    <a:pt x="561" y="2738"/>
                  </a:lnTo>
                  <a:lnTo>
                    <a:pt x="555" y="2732"/>
                  </a:lnTo>
                  <a:lnTo>
                    <a:pt x="556" y="2725"/>
                  </a:lnTo>
                  <a:lnTo>
                    <a:pt x="553" y="2719"/>
                  </a:lnTo>
                  <a:lnTo>
                    <a:pt x="548" y="2715"/>
                  </a:lnTo>
                  <a:lnTo>
                    <a:pt x="542" y="2709"/>
                  </a:lnTo>
                  <a:lnTo>
                    <a:pt x="540" y="2703"/>
                  </a:lnTo>
                  <a:lnTo>
                    <a:pt x="546" y="2700"/>
                  </a:lnTo>
                  <a:lnTo>
                    <a:pt x="541" y="2694"/>
                  </a:lnTo>
                  <a:lnTo>
                    <a:pt x="539" y="2687"/>
                  </a:lnTo>
                  <a:lnTo>
                    <a:pt x="532" y="2682"/>
                  </a:lnTo>
                  <a:lnTo>
                    <a:pt x="526" y="2677"/>
                  </a:lnTo>
                  <a:lnTo>
                    <a:pt x="521" y="2674"/>
                  </a:lnTo>
                  <a:lnTo>
                    <a:pt x="514" y="2673"/>
                  </a:lnTo>
                  <a:lnTo>
                    <a:pt x="508" y="2670"/>
                  </a:lnTo>
                  <a:lnTo>
                    <a:pt x="501" y="2667"/>
                  </a:lnTo>
                  <a:lnTo>
                    <a:pt x="495" y="2661"/>
                  </a:lnTo>
                  <a:lnTo>
                    <a:pt x="491" y="2668"/>
                  </a:lnTo>
                  <a:lnTo>
                    <a:pt x="498" y="2668"/>
                  </a:lnTo>
                  <a:lnTo>
                    <a:pt x="505" y="2669"/>
                  </a:lnTo>
                  <a:lnTo>
                    <a:pt x="511" y="2674"/>
                  </a:lnTo>
                  <a:lnTo>
                    <a:pt x="517" y="2675"/>
                  </a:lnTo>
                  <a:lnTo>
                    <a:pt x="522" y="2679"/>
                  </a:lnTo>
                  <a:lnTo>
                    <a:pt x="528" y="2683"/>
                  </a:lnTo>
                  <a:lnTo>
                    <a:pt x="536" y="2685"/>
                  </a:lnTo>
                  <a:lnTo>
                    <a:pt x="535" y="2692"/>
                  </a:lnTo>
                  <a:lnTo>
                    <a:pt x="528" y="2692"/>
                  </a:lnTo>
                  <a:lnTo>
                    <a:pt x="522" y="2688"/>
                  </a:lnTo>
                  <a:lnTo>
                    <a:pt x="516" y="2686"/>
                  </a:lnTo>
                  <a:lnTo>
                    <a:pt x="510" y="2684"/>
                  </a:lnTo>
                  <a:lnTo>
                    <a:pt x="503" y="2683"/>
                  </a:lnTo>
                  <a:lnTo>
                    <a:pt x="497" y="2677"/>
                  </a:lnTo>
                  <a:lnTo>
                    <a:pt x="491" y="2677"/>
                  </a:lnTo>
                  <a:lnTo>
                    <a:pt x="497" y="2683"/>
                  </a:lnTo>
                  <a:lnTo>
                    <a:pt x="503" y="2684"/>
                  </a:lnTo>
                  <a:lnTo>
                    <a:pt x="510" y="2690"/>
                  </a:lnTo>
                  <a:lnTo>
                    <a:pt x="509" y="2695"/>
                  </a:lnTo>
                  <a:lnTo>
                    <a:pt x="515" y="2698"/>
                  </a:lnTo>
                  <a:lnTo>
                    <a:pt x="511" y="2704"/>
                  </a:lnTo>
                  <a:lnTo>
                    <a:pt x="509" y="2711"/>
                  </a:lnTo>
                  <a:lnTo>
                    <a:pt x="505" y="2704"/>
                  </a:lnTo>
                  <a:lnTo>
                    <a:pt x="500" y="2698"/>
                  </a:lnTo>
                  <a:lnTo>
                    <a:pt x="497" y="2691"/>
                  </a:lnTo>
                  <a:lnTo>
                    <a:pt x="491" y="2684"/>
                  </a:lnTo>
                  <a:lnTo>
                    <a:pt x="495" y="2691"/>
                  </a:lnTo>
                  <a:lnTo>
                    <a:pt x="498" y="2698"/>
                  </a:lnTo>
                  <a:lnTo>
                    <a:pt x="502" y="2703"/>
                  </a:lnTo>
                  <a:lnTo>
                    <a:pt x="506" y="2711"/>
                  </a:lnTo>
                  <a:lnTo>
                    <a:pt x="507" y="2717"/>
                  </a:lnTo>
                  <a:lnTo>
                    <a:pt x="500" y="2712"/>
                  </a:lnTo>
                  <a:lnTo>
                    <a:pt x="494" y="2710"/>
                  </a:lnTo>
                  <a:lnTo>
                    <a:pt x="488" y="2704"/>
                  </a:lnTo>
                  <a:lnTo>
                    <a:pt x="483" y="2698"/>
                  </a:lnTo>
                  <a:lnTo>
                    <a:pt x="481" y="2691"/>
                  </a:lnTo>
                  <a:lnTo>
                    <a:pt x="487" y="2696"/>
                  </a:lnTo>
                  <a:lnTo>
                    <a:pt x="493" y="2701"/>
                  </a:lnTo>
                  <a:lnTo>
                    <a:pt x="488" y="2694"/>
                  </a:lnTo>
                  <a:lnTo>
                    <a:pt x="482" y="2688"/>
                  </a:lnTo>
                  <a:lnTo>
                    <a:pt x="482" y="2682"/>
                  </a:lnTo>
                  <a:lnTo>
                    <a:pt x="476" y="2683"/>
                  </a:lnTo>
                  <a:lnTo>
                    <a:pt x="469" y="2685"/>
                  </a:lnTo>
                  <a:lnTo>
                    <a:pt x="466" y="2678"/>
                  </a:lnTo>
                  <a:lnTo>
                    <a:pt x="460" y="2677"/>
                  </a:lnTo>
                  <a:lnTo>
                    <a:pt x="458" y="2670"/>
                  </a:lnTo>
                  <a:lnTo>
                    <a:pt x="452" y="2665"/>
                  </a:lnTo>
                  <a:lnTo>
                    <a:pt x="450" y="2657"/>
                  </a:lnTo>
                  <a:lnTo>
                    <a:pt x="456" y="2660"/>
                  </a:lnTo>
                  <a:lnTo>
                    <a:pt x="462" y="2665"/>
                  </a:lnTo>
                  <a:lnTo>
                    <a:pt x="467" y="2671"/>
                  </a:lnTo>
                  <a:lnTo>
                    <a:pt x="475" y="2677"/>
                  </a:lnTo>
                  <a:lnTo>
                    <a:pt x="469" y="2670"/>
                  </a:lnTo>
                  <a:lnTo>
                    <a:pt x="466" y="2663"/>
                  </a:lnTo>
                  <a:lnTo>
                    <a:pt x="460" y="2659"/>
                  </a:lnTo>
                  <a:lnTo>
                    <a:pt x="457" y="2651"/>
                  </a:lnTo>
                  <a:lnTo>
                    <a:pt x="452" y="2645"/>
                  </a:lnTo>
                  <a:lnTo>
                    <a:pt x="458" y="2650"/>
                  </a:lnTo>
                  <a:lnTo>
                    <a:pt x="455" y="2643"/>
                  </a:lnTo>
                  <a:lnTo>
                    <a:pt x="449" y="2639"/>
                  </a:lnTo>
                  <a:lnTo>
                    <a:pt x="447" y="2646"/>
                  </a:lnTo>
                  <a:lnTo>
                    <a:pt x="440" y="2644"/>
                  </a:lnTo>
                  <a:lnTo>
                    <a:pt x="434" y="2638"/>
                  </a:lnTo>
                  <a:lnTo>
                    <a:pt x="436" y="2645"/>
                  </a:lnTo>
                  <a:lnTo>
                    <a:pt x="430" y="2643"/>
                  </a:lnTo>
                  <a:lnTo>
                    <a:pt x="427" y="2636"/>
                  </a:lnTo>
                  <a:lnTo>
                    <a:pt x="424" y="2629"/>
                  </a:lnTo>
                  <a:lnTo>
                    <a:pt x="419" y="2626"/>
                  </a:lnTo>
                  <a:lnTo>
                    <a:pt x="420" y="2620"/>
                  </a:lnTo>
                  <a:lnTo>
                    <a:pt x="426" y="2620"/>
                  </a:lnTo>
                  <a:lnTo>
                    <a:pt x="431" y="2619"/>
                  </a:lnTo>
                  <a:lnTo>
                    <a:pt x="437" y="2620"/>
                  </a:lnTo>
                  <a:lnTo>
                    <a:pt x="434" y="2613"/>
                  </a:lnTo>
                  <a:lnTo>
                    <a:pt x="439" y="2617"/>
                  </a:lnTo>
                  <a:lnTo>
                    <a:pt x="435" y="2610"/>
                  </a:lnTo>
                  <a:lnTo>
                    <a:pt x="437" y="2603"/>
                  </a:lnTo>
                  <a:lnTo>
                    <a:pt x="443" y="2601"/>
                  </a:lnTo>
                  <a:lnTo>
                    <a:pt x="436" y="2599"/>
                  </a:lnTo>
                  <a:lnTo>
                    <a:pt x="431" y="2593"/>
                  </a:lnTo>
                  <a:lnTo>
                    <a:pt x="434" y="2586"/>
                  </a:lnTo>
                  <a:lnTo>
                    <a:pt x="430" y="2591"/>
                  </a:lnTo>
                  <a:lnTo>
                    <a:pt x="429" y="2598"/>
                  </a:lnTo>
                  <a:lnTo>
                    <a:pt x="430" y="2605"/>
                  </a:lnTo>
                  <a:lnTo>
                    <a:pt x="432" y="2612"/>
                  </a:lnTo>
                  <a:lnTo>
                    <a:pt x="426" y="2617"/>
                  </a:lnTo>
                  <a:lnTo>
                    <a:pt x="420" y="2613"/>
                  </a:lnTo>
                  <a:lnTo>
                    <a:pt x="413" y="2609"/>
                  </a:lnTo>
                  <a:lnTo>
                    <a:pt x="407" y="2601"/>
                  </a:lnTo>
                  <a:lnTo>
                    <a:pt x="404" y="2595"/>
                  </a:lnTo>
                  <a:lnTo>
                    <a:pt x="399" y="2589"/>
                  </a:lnTo>
                  <a:lnTo>
                    <a:pt x="404" y="2591"/>
                  </a:lnTo>
                  <a:lnTo>
                    <a:pt x="411" y="2596"/>
                  </a:lnTo>
                  <a:lnTo>
                    <a:pt x="406" y="2590"/>
                  </a:lnTo>
                  <a:lnTo>
                    <a:pt x="412" y="2593"/>
                  </a:lnTo>
                  <a:lnTo>
                    <a:pt x="419" y="2593"/>
                  </a:lnTo>
                  <a:lnTo>
                    <a:pt x="412" y="2587"/>
                  </a:lnTo>
                  <a:lnTo>
                    <a:pt x="406" y="2582"/>
                  </a:lnTo>
                  <a:lnTo>
                    <a:pt x="400" y="2583"/>
                  </a:lnTo>
                  <a:lnTo>
                    <a:pt x="394" y="2581"/>
                  </a:lnTo>
                  <a:lnTo>
                    <a:pt x="391" y="2574"/>
                  </a:lnTo>
                  <a:lnTo>
                    <a:pt x="391" y="2581"/>
                  </a:lnTo>
                  <a:lnTo>
                    <a:pt x="385" y="2579"/>
                  </a:lnTo>
                  <a:lnTo>
                    <a:pt x="378" y="2573"/>
                  </a:lnTo>
                  <a:lnTo>
                    <a:pt x="372" y="2569"/>
                  </a:lnTo>
                  <a:lnTo>
                    <a:pt x="366" y="2567"/>
                  </a:lnTo>
                  <a:lnTo>
                    <a:pt x="372" y="2561"/>
                  </a:lnTo>
                  <a:lnTo>
                    <a:pt x="378" y="2561"/>
                  </a:lnTo>
                  <a:lnTo>
                    <a:pt x="385" y="2562"/>
                  </a:lnTo>
                  <a:lnTo>
                    <a:pt x="391" y="2567"/>
                  </a:lnTo>
                  <a:lnTo>
                    <a:pt x="397" y="2573"/>
                  </a:lnTo>
                  <a:lnTo>
                    <a:pt x="403" y="2572"/>
                  </a:lnTo>
                  <a:lnTo>
                    <a:pt x="409" y="2574"/>
                  </a:lnTo>
                  <a:lnTo>
                    <a:pt x="416" y="2574"/>
                  </a:lnTo>
                  <a:lnTo>
                    <a:pt x="409" y="2573"/>
                  </a:lnTo>
                  <a:lnTo>
                    <a:pt x="403" y="2569"/>
                  </a:lnTo>
                  <a:lnTo>
                    <a:pt x="397" y="2569"/>
                  </a:lnTo>
                  <a:lnTo>
                    <a:pt x="391" y="2563"/>
                  </a:lnTo>
                  <a:lnTo>
                    <a:pt x="385" y="2558"/>
                  </a:lnTo>
                  <a:lnTo>
                    <a:pt x="378" y="2553"/>
                  </a:lnTo>
                  <a:lnTo>
                    <a:pt x="377" y="2548"/>
                  </a:lnTo>
                  <a:lnTo>
                    <a:pt x="383" y="2548"/>
                  </a:lnTo>
                  <a:lnTo>
                    <a:pt x="390" y="2553"/>
                  </a:lnTo>
                  <a:lnTo>
                    <a:pt x="392" y="2554"/>
                  </a:lnTo>
                  <a:lnTo>
                    <a:pt x="398" y="2556"/>
                  </a:lnTo>
                  <a:lnTo>
                    <a:pt x="404" y="2555"/>
                  </a:lnTo>
                  <a:lnTo>
                    <a:pt x="398" y="2553"/>
                  </a:lnTo>
                  <a:lnTo>
                    <a:pt x="397" y="2550"/>
                  </a:lnTo>
                  <a:lnTo>
                    <a:pt x="399" y="2544"/>
                  </a:lnTo>
                  <a:lnTo>
                    <a:pt x="394" y="2550"/>
                  </a:lnTo>
                  <a:lnTo>
                    <a:pt x="388" y="2547"/>
                  </a:lnTo>
                  <a:lnTo>
                    <a:pt x="382" y="2545"/>
                  </a:lnTo>
                  <a:lnTo>
                    <a:pt x="375" y="2541"/>
                  </a:lnTo>
                  <a:lnTo>
                    <a:pt x="377" y="2534"/>
                  </a:lnTo>
                  <a:lnTo>
                    <a:pt x="385" y="2531"/>
                  </a:lnTo>
                  <a:lnTo>
                    <a:pt x="377" y="2532"/>
                  </a:lnTo>
                  <a:lnTo>
                    <a:pt x="372" y="2530"/>
                  </a:lnTo>
                  <a:lnTo>
                    <a:pt x="369" y="2524"/>
                  </a:lnTo>
                  <a:lnTo>
                    <a:pt x="375" y="2520"/>
                  </a:lnTo>
                  <a:lnTo>
                    <a:pt x="380" y="2518"/>
                  </a:lnTo>
                  <a:lnTo>
                    <a:pt x="388" y="2518"/>
                  </a:lnTo>
                  <a:lnTo>
                    <a:pt x="393" y="2525"/>
                  </a:lnTo>
                  <a:lnTo>
                    <a:pt x="399" y="2529"/>
                  </a:lnTo>
                  <a:lnTo>
                    <a:pt x="405" y="2531"/>
                  </a:lnTo>
                  <a:lnTo>
                    <a:pt x="399" y="2526"/>
                  </a:lnTo>
                  <a:lnTo>
                    <a:pt x="393" y="2522"/>
                  </a:lnTo>
                  <a:lnTo>
                    <a:pt x="388" y="2516"/>
                  </a:lnTo>
                  <a:lnTo>
                    <a:pt x="382" y="2516"/>
                  </a:lnTo>
                  <a:lnTo>
                    <a:pt x="376" y="2513"/>
                  </a:lnTo>
                  <a:lnTo>
                    <a:pt x="373" y="2507"/>
                  </a:lnTo>
                  <a:lnTo>
                    <a:pt x="377" y="2500"/>
                  </a:lnTo>
                  <a:lnTo>
                    <a:pt x="383" y="2501"/>
                  </a:lnTo>
                  <a:lnTo>
                    <a:pt x="378" y="2499"/>
                  </a:lnTo>
                  <a:lnTo>
                    <a:pt x="373" y="2492"/>
                  </a:lnTo>
                  <a:lnTo>
                    <a:pt x="370" y="2485"/>
                  </a:lnTo>
                  <a:lnTo>
                    <a:pt x="372" y="2478"/>
                  </a:lnTo>
                  <a:lnTo>
                    <a:pt x="378" y="2480"/>
                  </a:lnTo>
                  <a:lnTo>
                    <a:pt x="372" y="2477"/>
                  </a:lnTo>
                  <a:lnTo>
                    <a:pt x="366" y="2481"/>
                  </a:lnTo>
                  <a:lnTo>
                    <a:pt x="369" y="2488"/>
                  </a:lnTo>
                  <a:lnTo>
                    <a:pt x="365" y="2494"/>
                  </a:lnTo>
                  <a:lnTo>
                    <a:pt x="369" y="2501"/>
                  </a:lnTo>
                  <a:lnTo>
                    <a:pt x="369" y="2508"/>
                  </a:lnTo>
                  <a:lnTo>
                    <a:pt x="367" y="2515"/>
                  </a:lnTo>
                  <a:lnTo>
                    <a:pt x="361" y="2509"/>
                  </a:lnTo>
                  <a:lnTo>
                    <a:pt x="356" y="2505"/>
                  </a:lnTo>
                  <a:lnTo>
                    <a:pt x="353" y="2497"/>
                  </a:lnTo>
                  <a:lnTo>
                    <a:pt x="352" y="2491"/>
                  </a:lnTo>
                  <a:lnTo>
                    <a:pt x="348" y="2484"/>
                  </a:lnTo>
                  <a:lnTo>
                    <a:pt x="343" y="2477"/>
                  </a:lnTo>
                  <a:lnTo>
                    <a:pt x="344" y="2470"/>
                  </a:lnTo>
                  <a:lnTo>
                    <a:pt x="338" y="2466"/>
                  </a:lnTo>
                  <a:lnTo>
                    <a:pt x="337" y="2458"/>
                  </a:lnTo>
                  <a:lnTo>
                    <a:pt x="343" y="2457"/>
                  </a:lnTo>
                  <a:lnTo>
                    <a:pt x="349" y="2456"/>
                  </a:lnTo>
                  <a:lnTo>
                    <a:pt x="356" y="2457"/>
                  </a:lnTo>
                  <a:lnTo>
                    <a:pt x="355" y="2456"/>
                  </a:lnTo>
                  <a:lnTo>
                    <a:pt x="348" y="2453"/>
                  </a:lnTo>
                  <a:lnTo>
                    <a:pt x="342" y="2456"/>
                  </a:lnTo>
                  <a:lnTo>
                    <a:pt x="336" y="2451"/>
                  </a:lnTo>
                  <a:lnTo>
                    <a:pt x="334" y="2444"/>
                  </a:lnTo>
                  <a:lnTo>
                    <a:pt x="338" y="2438"/>
                  </a:lnTo>
                  <a:lnTo>
                    <a:pt x="344" y="2438"/>
                  </a:lnTo>
                  <a:lnTo>
                    <a:pt x="349" y="2442"/>
                  </a:lnTo>
                  <a:lnTo>
                    <a:pt x="356" y="2444"/>
                  </a:lnTo>
                  <a:lnTo>
                    <a:pt x="349" y="2437"/>
                  </a:lnTo>
                  <a:lnTo>
                    <a:pt x="352" y="2431"/>
                  </a:lnTo>
                  <a:lnTo>
                    <a:pt x="346" y="2431"/>
                  </a:lnTo>
                  <a:lnTo>
                    <a:pt x="340" y="2427"/>
                  </a:lnTo>
                  <a:lnTo>
                    <a:pt x="334" y="2426"/>
                  </a:lnTo>
                  <a:lnTo>
                    <a:pt x="340" y="2423"/>
                  </a:lnTo>
                  <a:lnTo>
                    <a:pt x="334" y="2425"/>
                  </a:lnTo>
                  <a:lnTo>
                    <a:pt x="327" y="2419"/>
                  </a:lnTo>
                  <a:lnTo>
                    <a:pt x="315" y="2411"/>
                  </a:lnTo>
                  <a:lnTo>
                    <a:pt x="309" y="2404"/>
                  </a:lnTo>
                  <a:lnTo>
                    <a:pt x="303" y="2405"/>
                  </a:lnTo>
                  <a:lnTo>
                    <a:pt x="303" y="2399"/>
                  </a:lnTo>
                  <a:lnTo>
                    <a:pt x="310" y="2399"/>
                  </a:lnTo>
                  <a:lnTo>
                    <a:pt x="316" y="2401"/>
                  </a:lnTo>
                  <a:lnTo>
                    <a:pt x="322" y="2407"/>
                  </a:lnTo>
                  <a:lnTo>
                    <a:pt x="329" y="2412"/>
                  </a:lnTo>
                  <a:lnTo>
                    <a:pt x="324" y="2405"/>
                  </a:lnTo>
                  <a:lnTo>
                    <a:pt x="319" y="2400"/>
                  </a:lnTo>
                  <a:lnTo>
                    <a:pt x="326" y="2399"/>
                  </a:lnTo>
                  <a:lnTo>
                    <a:pt x="332" y="2400"/>
                  </a:lnTo>
                  <a:lnTo>
                    <a:pt x="338" y="2403"/>
                  </a:lnTo>
                  <a:lnTo>
                    <a:pt x="344" y="2403"/>
                  </a:lnTo>
                  <a:lnTo>
                    <a:pt x="350" y="2408"/>
                  </a:lnTo>
                  <a:lnTo>
                    <a:pt x="357" y="2408"/>
                  </a:lnTo>
                  <a:lnTo>
                    <a:pt x="363" y="2410"/>
                  </a:lnTo>
                  <a:lnTo>
                    <a:pt x="366" y="2417"/>
                  </a:lnTo>
                  <a:lnTo>
                    <a:pt x="372" y="2413"/>
                  </a:lnTo>
                  <a:lnTo>
                    <a:pt x="379" y="2417"/>
                  </a:lnTo>
                  <a:lnTo>
                    <a:pt x="380" y="2412"/>
                  </a:lnTo>
                  <a:lnTo>
                    <a:pt x="377" y="2405"/>
                  </a:lnTo>
                  <a:lnTo>
                    <a:pt x="375" y="2412"/>
                  </a:lnTo>
                  <a:lnTo>
                    <a:pt x="368" y="2409"/>
                  </a:lnTo>
                  <a:lnTo>
                    <a:pt x="362" y="2404"/>
                  </a:lnTo>
                  <a:lnTo>
                    <a:pt x="357" y="2399"/>
                  </a:lnTo>
                  <a:lnTo>
                    <a:pt x="355" y="2392"/>
                  </a:lnTo>
                  <a:lnTo>
                    <a:pt x="361" y="2396"/>
                  </a:lnTo>
                  <a:lnTo>
                    <a:pt x="367" y="2399"/>
                  </a:lnTo>
                  <a:lnTo>
                    <a:pt x="373" y="2399"/>
                  </a:lnTo>
                  <a:lnTo>
                    <a:pt x="379" y="2400"/>
                  </a:lnTo>
                  <a:lnTo>
                    <a:pt x="373" y="2396"/>
                  </a:lnTo>
                  <a:lnTo>
                    <a:pt x="367" y="2397"/>
                  </a:lnTo>
                  <a:lnTo>
                    <a:pt x="361" y="2392"/>
                  </a:lnTo>
                  <a:lnTo>
                    <a:pt x="356" y="2385"/>
                  </a:lnTo>
                  <a:lnTo>
                    <a:pt x="355" y="2385"/>
                  </a:lnTo>
                  <a:lnTo>
                    <a:pt x="348" y="2384"/>
                  </a:lnTo>
                  <a:lnTo>
                    <a:pt x="342" y="2378"/>
                  </a:lnTo>
                  <a:lnTo>
                    <a:pt x="341" y="2370"/>
                  </a:lnTo>
                  <a:lnTo>
                    <a:pt x="337" y="2364"/>
                  </a:lnTo>
                  <a:lnTo>
                    <a:pt x="340" y="2370"/>
                  </a:lnTo>
                  <a:lnTo>
                    <a:pt x="340" y="2377"/>
                  </a:lnTo>
                  <a:lnTo>
                    <a:pt x="342" y="2384"/>
                  </a:lnTo>
                  <a:lnTo>
                    <a:pt x="336" y="2387"/>
                  </a:lnTo>
                  <a:lnTo>
                    <a:pt x="330" y="2387"/>
                  </a:lnTo>
                  <a:lnTo>
                    <a:pt x="323" y="2383"/>
                  </a:lnTo>
                  <a:lnTo>
                    <a:pt x="317" y="2384"/>
                  </a:lnTo>
                  <a:lnTo>
                    <a:pt x="312" y="2384"/>
                  </a:lnTo>
                  <a:lnTo>
                    <a:pt x="305" y="2380"/>
                  </a:lnTo>
                  <a:lnTo>
                    <a:pt x="299" y="2381"/>
                  </a:lnTo>
                  <a:lnTo>
                    <a:pt x="292" y="2380"/>
                  </a:lnTo>
                  <a:lnTo>
                    <a:pt x="286" y="2376"/>
                  </a:lnTo>
                  <a:lnTo>
                    <a:pt x="292" y="2372"/>
                  </a:lnTo>
                  <a:lnTo>
                    <a:pt x="290" y="2365"/>
                  </a:lnTo>
                  <a:lnTo>
                    <a:pt x="297" y="2365"/>
                  </a:lnTo>
                  <a:lnTo>
                    <a:pt x="303" y="2368"/>
                  </a:lnTo>
                  <a:lnTo>
                    <a:pt x="305" y="2375"/>
                  </a:lnTo>
                  <a:lnTo>
                    <a:pt x="312" y="2378"/>
                  </a:lnTo>
                  <a:lnTo>
                    <a:pt x="317" y="2380"/>
                  </a:lnTo>
                  <a:lnTo>
                    <a:pt x="312" y="2377"/>
                  </a:lnTo>
                  <a:lnTo>
                    <a:pt x="314" y="2370"/>
                  </a:lnTo>
                  <a:lnTo>
                    <a:pt x="321" y="2371"/>
                  </a:lnTo>
                  <a:lnTo>
                    <a:pt x="318" y="2364"/>
                  </a:lnTo>
                  <a:lnTo>
                    <a:pt x="312" y="2368"/>
                  </a:lnTo>
                  <a:lnTo>
                    <a:pt x="306" y="2369"/>
                  </a:lnTo>
                  <a:lnTo>
                    <a:pt x="301" y="2364"/>
                  </a:lnTo>
                  <a:lnTo>
                    <a:pt x="298" y="2357"/>
                  </a:lnTo>
                  <a:lnTo>
                    <a:pt x="291" y="2357"/>
                  </a:lnTo>
                  <a:lnTo>
                    <a:pt x="290" y="2351"/>
                  </a:lnTo>
                  <a:lnTo>
                    <a:pt x="294" y="2344"/>
                  </a:lnTo>
                  <a:lnTo>
                    <a:pt x="301" y="2338"/>
                  </a:lnTo>
                  <a:lnTo>
                    <a:pt x="307" y="2344"/>
                  </a:lnTo>
                  <a:lnTo>
                    <a:pt x="306" y="2337"/>
                  </a:lnTo>
                  <a:lnTo>
                    <a:pt x="312" y="2336"/>
                  </a:lnTo>
                  <a:lnTo>
                    <a:pt x="310" y="2329"/>
                  </a:lnTo>
                  <a:lnTo>
                    <a:pt x="309" y="2327"/>
                  </a:lnTo>
                  <a:lnTo>
                    <a:pt x="307" y="2332"/>
                  </a:lnTo>
                  <a:lnTo>
                    <a:pt x="302" y="2336"/>
                  </a:lnTo>
                  <a:lnTo>
                    <a:pt x="297" y="2329"/>
                  </a:lnTo>
                  <a:lnTo>
                    <a:pt x="303" y="2327"/>
                  </a:lnTo>
                  <a:lnTo>
                    <a:pt x="309" y="2325"/>
                  </a:lnTo>
                  <a:lnTo>
                    <a:pt x="307" y="2322"/>
                  </a:lnTo>
                  <a:lnTo>
                    <a:pt x="301" y="2322"/>
                  </a:lnTo>
                  <a:lnTo>
                    <a:pt x="294" y="2317"/>
                  </a:lnTo>
                  <a:lnTo>
                    <a:pt x="288" y="2313"/>
                  </a:lnTo>
                  <a:lnTo>
                    <a:pt x="283" y="2305"/>
                  </a:lnTo>
                  <a:lnTo>
                    <a:pt x="277" y="2305"/>
                  </a:lnTo>
                  <a:lnTo>
                    <a:pt x="270" y="2307"/>
                  </a:lnTo>
                  <a:lnTo>
                    <a:pt x="263" y="2311"/>
                  </a:lnTo>
                  <a:lnTo>
                    <a:pt x="271" y="2309"/>
                  </a:lnTo>
                  <a:lnTo>
                    <a:pt x="277" y="2315"/>
                  </a:lnTo>
                  <a:lnTo>
                    <a:pt x="271" y="2314"/>
                  </a:lnTo>
                  <a:lnTo>
                    <a:pt x="263" y="2313"/>
                  </a:lnTo>
                  <a:lnTo>
                    <a:pt x="258" y="2308"/>
                  </a:lnTo>
                  <a:lnTo>
                    <a:pt x="252" y="2308"/>
                  </a:lnTo>
                  <a:lnTo>
                    <a:pt x="246" y="2304"/>
                  </a:lnTo>
                  <a:lnTo>
                    <a:pt x="240" y="2299"/>
                  </a:lnTo>
                  <a:lnTo>
                    <a:pt x="234" y="2292"/>
                  </a:lnTo>
                  <a:lnTo>
                    <a:pt x="239" y="2287"/>
                  </a:lnTo>
                  <a:lnTo>
                    <a:pt x="237" y="2280"/>
                  </a:lnTo>
                  <a:lnTo>
                    <a:pt x="233" y="2287"/>
                  </a:lnTo>
                  <a:lnTo>
                    <a:pt x="227" y="2292"/>
                  </a:lnTo>
                  <a:lnTo>
                    <a:pt x="222" y="2295"/>
                  </a:lnTo>
                  <a:lnTo>
                    <a:pt x="215" y="2296"/>
                  </a:lnTo>
                  <a:lnTo>
                    <a:pt x="209" y="2298"/>
                  </a:lnTo>
                  <a:lnTo>
                    <a:pt x="207" y="2305"/>
                  </a:lnTo>
                  <a:lnTo>
                    <a:pt x="213" y="2299"/>
                  </a:lnTo>
                  <a:lnTo>
                    <a:pt x="219" y="2305"/>
                  </a:lnTo>
                  <a:lnTo>
                    <a:pt x="225" y="2311"/>
                  </a:lnTo>
                  <a:lnTo>
                    <a:pt x="223" y="2317"/>
                  </a:lnTo>
                  <a:lnTo>
                    <a:pt x="217" y="2319"/>
                  </a:lnTo>
                  <a:lnTo>
                    <a:pt x="211" y="2313"/>
                  </a:lnTo>
                  <a:lnTo>
                    <a:pt x="210" y="2312"/>
                  </a:lnTo>
                  <a:lnTo>
                    <a:pt x="204" y="2307"/>
                  </a:lnTo>
                  <a:lnTo>
                    <a:pt x="204" y="2306"/>
                  </a:lnTo>
                  <a:lnTo>
                    <a:pt x="201" y="2300"/>
                  </a:lnTo>
                  <a:lnTo>
                    <a:pt x="200" y="2294"/>
                  </a:lnTo>
                  <a:lnTo>
                    <a:pt x="202" y="2291"/>
                  </a:lnTo>
                  <a:lnTo>
                    <a:pt x="207" y="2284"/>
                  </a:lnTo>
                  <a:lnTo>
                    <a:pt x="212" y="2280"/>
                  </a:lnTo>
                  <a:lnTo>
                    <a:pt x="216" y="2274"/>
                  </a:lnTo>
                  <a:lnTo>
                    <a:pt x="222" y="2271"/>
                  </a:lnTo>
                  <a:lnTo>
                    <a:pt x="228" y="2272"/>
                  </a:lnTo>
                  <a:lnTo>
                    <a:pt x="222" y="2268"/>
                  </a:lnTo>
                  <a:lnTo>
                    <a:pt x="224" y="2262"/>
                  </a:lnTo>
                  <a:lnTo>
                    <a:pt x="230" y="2264"/>
                  </a:lnTo>
                  <a:lnTo>
                    <a:pt x="233" y="2257"/>
                  </a:lnTo>
                  <a:lnTo>
                    <a:pt x="239" y="2262"/>
                  </a:lnTo>
                  <a:lnTo>
                    <a:pt x="234" y="2254"/>
                  </a:lnTo>
                  <a:lnTo>
                    <a:pt x="239" y="2248"/>
                  </a:lnTo>
                  <a:lnTo>
                    <a:pt x="232" y="2240"/>
                  </a:lnTo>
                  <a:lnTo>
                    <a:pt x="232" y="2248"/>
                  </a:lnTo>
                  <a:lnTo>
                    <a:pt x="226" y="2254"/>
                  </a:lnTo>
                  <a:lnTo>
                    <a:pt x="220" y="2254"/>
                  </a:lnTo>
                  <a:lnTo>
                    <a:pt x="220" y="2247"/>
                  </a:lnTo>
                  <a:lnTo>
                    <a:pt x="226" y="2246"/>
                  </a:lnTo>
                  <a:lnTo>
                    <a:pt x="220" y="2244"/>
                  </a:lnTo>
                  <a:lnTo>
                    <a:pt x="215" y="2241"/>
                  </a:lnTo>
                  <a:lnTo>
                    <a:pt x="212" y="2235"/>
                  </a:lnTo>
                  <a:lnTo>
                    <a:pt x="217" y="2236"/>
                  </a:lnTo>
                  <a:lnTo>
                    <a:pt x="223" y="2234"/>
                  </a:lnTo>
                  <a:lnTo>
                    <a:pt x="230" y="2230"/>
                  </a:lnTo>
                  <a:lnTo>
                    <a:pt x="236" y="2232"/>
                  </a:lnTo>
                  <a:lnTo>
                    <a:pt x="242" y="2233"/>
                  </a:lnTo>
                  <a:lnTo>
                    <a:pt x="246" y="2240"/>
                  </a:lnTo>
                  <a:lnTo>
                    <a:pt x="252" y="2242"/>
                  </a:lnTo>
                  <a:lnTo>
                    <a:pt x="247" y="2235"/>
                  </a:lnTo>
                  <a:lnTo>
                    <a:pt x="251" y="2228"/>
                  </a:lnTo>
                  <a:lnTo>
                    <a:pt x="254" y="2230"/>
                  </a:lnTo>
                  <a:lnTo>
                    <a:pt x="257" y="2231"/>
                  </a:lnTo>
                  <a:lnTo>
                    <a:pt x="263" y="2230"/>
                  </a:lnTo>
                  <a:lnTo>
                    <a:pt x="266" y="2236"/>
                  </a:lnTo>
                  <a:lnTo>
                    <a:pt x="272" y="2240"/>
                  </a:lnTo>
                  <a:lnTo>
                    <a:pt x="270" y="2247"/>
                  </a:lnTo>
                  <a:lnTo>
                    <a:pt x="275" y="2250"/>
                  </a:lnTo>
                  <a:lnTo>
                    <a:pt x="274" y="2244"/>
                  </a:lnTo>
                  <a:lnTo>
                    <a:pt x="280" y="2249"/>
                  </a:lnTo>
                  <a:lnTo>
                    <a:pt x="280" y="2256"/>
                  </a:lnTo>
                  <a:lnTo>
                    <a:pt x="274" y="2262"/>
                  </a:lnTo>
                  <a:lnTo>
                    <a:pt x="268" y="2264"/>
                  </a:lnTo>
                  <a:lnTo>
                    <a:pt x="261" y="2263"/>
                  </a:lnTo>
                  <a:lnTo>
                    <a:pt x="255" y="2260"/>
                  </a:lnTo>
                  <a:lnTo>
                    <a:pt x="261" y="2264"/>
                  </a:lnTo>
                  <a:lnTo>
                    <a:pt x="268" y="2265"/>
                  </a:lnTo>
                  <a:lnTo>
                    <a:pt x="274" y="2264"/>
                  </a:lnTo>
                  <a:lnTo>
                    <a:pt x="280" y="2263"/>
                  </a:lnTo>
                  <a:lnTo>
                    <a:pt x="286" y="2267"/>
                  </a:lnTo>
                  <a:lnTo>
                    <a:pt x="291" y="2268"/>
                  </a:lnTo>
                  <a:lnTo>
                    <a:pt x="286" y="2263"/>
                  </a:lnTo>
                  <a:lnTo>
                    <a:pt x="285" y="2256"/>
                  </a:lnTo>
                  <a:lnTo>
                    <a:pt x="290" y="2260"/>
                  </a:lnTo>
                  <a:lnTo>
                    <a:pt x="297" y="2263"/>
                  </a:lnTo>
                  <a:lnTo>
                    <a:pt x="299" y="2271"/>
                  </a:lnTo>
                  <a:lnTo>
                    <a:pt x="298" y="2278"/>
                  </a:lnTo>
                  <a:lnTo>
                    <a:pt x="296" y="2283"/>
                  </a:lnTo>
                  <a:lnTo>
                    <a:pt x="298" y="2290"/>
                  </a:lnTo>
                  <a:lnTo>
                    <a:pt x="303" y="2288"/>
                  </a:lnTo>
                  <a:lnTo>
                    <a:pt x="304" y="2281"/>
                  </a:lnTo>
                  <a:lnTo>
                    <a:pt x="305" y="2274"/>
                  </a:lnTo>
                  <a:lnTo>
                    <a:pt x="310" y="2267"/>
                  </a:lnTo>
                  <a:lnTo>
                    <a:pt x="309" y="2260"/>
                  </a:lnTo>
                  <a:lnTo>
                    <a:pt x="311" y="2254"/>
                  </a:lnTo>
                  <a:lnTo>
                    <a:pt x="310" y="2248"/>
                  </a:lnTo>
                  <a:lnTo>
                    <a:pt x="309" y="2254"/>
                  </a:lnTo>
                  <a:lnTo>
                    <a:pt x="307" y="2260"/>
                  </a:lnTo>
                  <a:lnTo>
                    <a:pt x="303" y="2267"/>
                  </a:lnTo>
                  <a:lnTo>
                    <a:pt x="303" y="2260"/>
                  </a:lnTo>
                  <a:lnTo>
                    <a:pt x="302" y="2254"/>
                  </a:lnTo>
                  <a:lnTo>
                    <a:pt x="298" y="2248"/>
                  </a:lnTo>
                  <a:lnTo>
                    <a:pt x="297" y="2241"/>
                  </a:lnTo>
                  <a:lnTo>
                    <a:pt x="298" y="2234"/>
                  </a:lnTo>
                  <a:lnTo>
                    <a:pt x="299" y="2227"/>
                  </a:lnTo>
                  <a:lnTo>
                    <a:pt x="305" y="2220"/>
                  </a:lnTo>
                  <a:lnTo>
                    <a:pt x="311" y="2219"/>
                  </a:lnTo>
                  <a:lnTo>
                    <a:pt x="305" y="2217"/>
                  </a:lnTo>
                  <a:lnTo>
                    <a:pt x="299" y="2220"/>
                  </a:lnTo>
                  <a:lnTo>
                    <a:pt x="293" y="2227"/>
                  </a:lnTo>
                  <a:lnTo>
                    <a:pt x="291" y="2220"/>
                  </a:lnTo>
                  <a:lnTo>
                    <a:pt x="290" y="2214"/>
                  </a:lnTo>
                  <a:lnTo>
                    <a:pt x="289" y="2206"/>
                  </a:lnTo>
                  <a:lnTo>
                    <a:pt x="291" y="2200"/>
                  </a:lnTo>
                  <a:lnTo>
                    <a:pt x="298" y="2198"/>
                  </a:lnTo>
                  <a:lnTo>
                    <a:pt x="302" y="2191"/>
                  </a:lnTo>
                  <a:lnTo>
                    <a:pt x="308" y="2198"/>
                  </a:lnTo>
                  <a:lnTo>
                    <a:pt x="314" y="2200"/>
                  </a:lnTo>
                  <a:lnTo>
                    <a:pt x="320" y="2203"/>
                  </a:lnTo>
                  <a:lnTo>
                    <a:pt x="326" y="2204"/>
                  </a:lnTo>
                  <a:lnTo>
                    <a:pt x="327" y="2200"/>
                  </a:lnTo>
                  <a:lnTo>
                    <a:pt x="323" y="2198"/>
                  </a:lnTo>
                  <a:lnTo>
                    <a:pt x="317" y="2199"/>
                  </a:lnTo>
                  <a:lnTo>
                    <a:pt x="311" y="2195"/>
                  </a:lnTo>
                  <a:lnTo>
                    <a:pt x="305" y="2191"/>
                  </a:lnTo>
                  <a:lnTo>
                    <a:pt x="299" y="2187"/>
                  </a:lnTo>
                  <a:lnTo>
                    <a:pt x="291" y="2190"/>
                  </a:lnTo>
                  <a:lnTo>
                    <a:pt x="286" y="2188"/>
                  </a:lnTo>
                  <a:lnTo>
                    <a:pt x="290" y="2181"/>
                  </a:lnTo>
                  <a:lnTo>
                    <a:pt x="286" y="2175"/>
                  </a:lnTo>
                  <a:lnTo>
                    <a:pt x="282" y="2167"/>
                  </a:lnTo>
                  <a:lnTo>
                    <a:pt x="285" y="2163"/>
                  </a:lnTo>
                  <a:lnTo>
                    <a:pt x="291" y="2165"/>
                  </a:lnTo>
                  <a:lnTo>
                    <a:pt x="298" y="2163"/>
                  </a:lnTo>
                  <a:lnTo>
                    <a:pt x="301" y="2157"/>
                  </a:lnTo>
                  <a:lnTo>
                    <a:pt x="307" y="2152"/>
                  </a:lnTo>
                  <a:lnTo>
                    <a:pt x="313" y="2145"/>
                  </a:lnTo>
                  <a:lnTo>
                    <a:pt x="312" y="2139"/>
                  </a:lnTo>
                  <a:lnTo>
                    <a:pt x="310" y="2133"/>
                  </a:lnTo>
                  <a:lnTo>
                    <a:pt x="311" y="2125"/>
                  </a:lnTo>
                  <a:lnTo>
                    <a:pt x="309" y="2119"/>
                  </a:lnTo>
                  <a:lnTo>
                    <a:pt x="303" y="2125"/>
                  </a:lnTo>
                  <a:lnTo>
                    <a:pt x="297" y="2121"/>
                  </a:lnTo>
                  <a:lnTo>
                    <a:pt x="290" y="2119"/>
                  </a:lnTo>
                  <a:lnTo>
                    <a:pt x="284" y="2113"/>
                  </a:lnTo>
                  <a:lnTo>
                    <a:pt x="278" y="2111"/>
                  </a:lnTo>
                  <a:lnTo>
                    <a:pt x="273" y="2107"/>
                  </a:lnTo>
                  <a:lnTo>
                    <a:pt x="271" y="2105"/>
                  </a:lnTo>
                  <a:lnTo>
                    <a:pt x="264" y="2102"/>
                  </a:lnTo>
                  <a:lnTo>
                    <a:pt x="266" y="2096"/>
                  </a:lnTo>
                  <a:lnTo>
                    <a:pt x="272" y="2096"/>
                  </a:lnTo>
                  <a:lnTo>
                    <a:pt x="268" y="2089"/>
                  </a:lnTo>
                  <a:lnTo>
                    <a:pt x="270" y="2081"/>
                  </a:lnTo>
                  <a:lnTo>
                    <a:pt x="273" y="2075"/>
                  </a:lnTo>
                  <a:lnTo>
                    <a:pt x="278" y="2072"/>
                  </a:lnTo>
                  <a:lnTo>
                    <a:pt x="276" y="2064"/>
                  </a:lnTo>
                  <a:lnTo>
                    <a:pt x="272" y="2072"/>
                  </a:lnTo>
                  <a:lnTo>
                    <a:pt x="266" y="2069"/>
                  </a:lnTo>
                  <a:lnTo>
                    <a:pt x="267" y="2064"/>
                  </a:lnTo>
                  <a:lnTo>
                    <a:pt x="268" y="2058"/>
                  </a:lnTo>
                  <a:lnTo>
                    <a:pt x="267" y="2058"/>
                  </a:lnTo>
                  <a:lnTo>
                    <a:pt x="261" y="2054"/>
                  </a:lnTo>
                  <a:lnTo>
                    <a:pt x="255" y="2047"/>
                  </a:lnTo>
                  <a:lnTo>
                    <a:pt x="254" y="2041"/>
                  </a:lnTo>
                  <a:lnTo>
                    <a:pt x="254" y="2033"/>
                  </a:lnTo>
                  <a:lnTo>
                    <a:pt x="259" y="2028"/>
                  </a:lnTo>
                  <a:lnTo>
                    <a:pt x="255" y="2021"/>
                  </a:lnTo>
                  <a:lnTo>
                    <a:pt x="257" y="2014"/>
                  </a:lnTo>
                  <a:lnTo>
                    <a:pt x="262" y="2014"/>
                  </a:lnTo>
                  <a:lnTo>
                    <a:pt x="261" y="2006"/>
                  </a:lnTo>
                  <a:lnTo>
                    <a:pt x="259" y="2004"/>
                  </a:lnTo>
                  <a:lnTo>
                    <a:pt x="254" y="1999"/>
                  </a:lnTo>
                  <a:lnTo>
                    <a:pt x="250" y="1992"/>
                  </a:lnTo>
                  <a:lnTo>
                    <a:pt x="250" y="1985"/>
                  </a:lnTo>
                  <a:lnTo>
                    <a:pt x="246" y="1980"/>
                  </a:lnTo>
                  <a:lnTo>
                    <a:pt x="247" y="1972"/>
                  </a:lnTo>
                  <a:lnTo>
                    <a:pt x="254" y="1973"/>
                  </a:lnTo>
                  <a:lnTo>
                    <a:pt x="259" y="1976"/>
                  </a:lnTo>
                  <a:lnTo>
                    <a:pt x="261" y="1975"/>
                  </a:lnTo>
                  <a:lnTo>
                    <a:pt x="254" y="1972"/>
                  </a:lnTo>
                  <a:lnTo>
                    <a:pt x="249" y="1965"/>
                  </a:lnTo>
                  <a:lnTo>
                    <a:pt x="243" y="1959"/>
                  </a:lnTo>
                  <a:lnTo>
                    <a:pt x="240" y="1952"/>
                  </a:lnTo>
                  <a:lnTo>
                    <a:pt x="246" y="1950"/>
                  </a:lnTo>
                  <a:lnTo>
                    <a:pt x="252" y="1950"/>
                  </a:lnTo>
                  <a:lnTo>
                    <a:pt x="256" y="1956"/>
                  </a:lnTo>
                  <a:lnTo>
                    <a:pt x="261" y="1962"/>
                  </a:lnTo>
                  <a:lnTo>
                    <a:pt x="267" y="1969"/>
                  </a:lnTo>
                  <a:lnTo>
                    <a:pt x="266" y="1965"/>
                  </a:lnTo>
                  <a:lnTo>
                    <a:pt x="260" y="1958"/>
                  </a:lnTo>
                  <a:lnTo>
                    <a:pt x="258" y="1951"/>
                  </a:lnTo>
                  <a:lnTo>
                    <a:pt x="257" y="1945"/>
                  </a:lnTo>
                  <a:lnTo>
                    <a:pt x="255" y="1943"/>
                  </a:lnTo>
                  <a:lnTo>
                    <a:pt x="253" y="1937"/>
                  </a:lnTo>
                  <a:lnTo>
                    <a:pt x="250" y="1931"/>
                  </a:lnTo>
                  <a:lnTo>
                    <a:pt x="244" y="1935"/>
                  </a:lnTo>
                  <a:lnTo>
                    <a:pt x="238" y="1935"/>
                  </a:lnTo>
                  <a:lnTo>
                    <a:pt x="231" y="1932"/>
                  </a:lnTo>
                  <a:lnTo>
                    <a:pt x="228" y="1925"/>
                  </a:lnTo>
                  <a:lnTo>
                    <a:pt x="231" y="1919"/>
                  </a:lnTo>
                  <a:lnTo>
                    <a:pt x="236" y="1912"/>
                  </a:lnTo>
                  <a:lnTo>
                    <a:pt x="242" y="1911"/>
                  </a:lnTo>
                  <a:lnTo>
                    <a:pt x="248" y="1909"/>
                  </a:lnTo>
                  <a:lnTo>
                    <a:pt x="250" y="1902"/>
                  </a:lnTo>
                  <a:lnTo>
                    <a:pt x="250" y="1895"/>
                  </a:lnTo>
                  <a:lnTo>
                    <a:pt x="246" y="1889"/>
                  </a:lnTo>
                  <a:lnTo>
                    <a:pt x="247" y="1895"/>
                  </a:lnTo>
                  <a:lnTo>
                    <a:pt x="247" y="1902"/>
                  </a:lnTo>
                  <a:lnTo>
                    <a:pt x="244" y="1909"/>
                  </a:lnTo>
                  <a:lnTo>
                    <a:pt x="238" y="1911"/>
                  </a:lnTo>
                  <a:lnTo>
                    <a:pt x="231" y="1908"/>
                  </a:lnTo>
                  <a:lnTo>
                    <a:pt x="226" y="1901"/>
                  </a:lnTo>
                  <a:lnTo>
                    <a:pt x="224" y="1899"/>
                  </a:lnTo>
                  <a:lnTo>
                    <a:pt x="219" y="1895"/>
                  </a:lnTo>
                  <a:lnTo>
                    <a:pt x="213" y="1893"/>
                  </a:lnTo>
                  <a:lnTo>
                    <a:pt x="207" y="1896"/>
                  </a:lnTo>
                  <a:lnTo>
                    <a:pt x="207" y="1903"/>
                  </a:lnTo>
                  <a:lnTo>
                    <a:pt x="209" y="1910"/>
                  </a:lnTo>
                  <a:lnTo>
                    <a:pt x="204" y="1917"/>
                  </a:lnTo>
                  <a:lnTo>
                    <a:pt x="198" y="1916"/>
                  </a:lnTo>
                  <a:lnTo>
                    <a:pt x="192" y="1918"/>
                  </a:lnTo>
                  <a:lnTo>
                    <a:pt x="186" y="1918"/>
                  </a:lnTo>
                  <a:lnTo>
                    <a:pt x="185" y="1917"/>
                  </a:lnTo>
                  <a:lnTo>
                    <a:pt x="179" y="1915"/>
                  </a:lnTo>
                  <a:lnTo>
                    <a:pt x="172" y="1915"/>
                  </a:lnTo>
                  <a:lnTo>
                    <a:pt x="172" y="1908"/>
                  </a:lnTo>
                  <a:lnTo>
                    <a:pt x="178" y="1902"/>
                  </a:lnTo>
                  <a:lnTo>
                    <a:pt x="173" y="1902"/>
                  </a:lnTo>
                  <a:lnTo>
                    <a:pt x="167" y="1900"/>
                  </a:lnTo>
                  <a:lnTo>
                    <a:pt x="161" y="1895"/>
                  </a:lnTo>
                  <a:lnTo>
                    <a:pt x="157" y="1888"/>
                  </a:lnTo>
                  <a:lnTo>
                    <a:pt x="155" y="1881"/>
                  </a:lnTo>
                  <a:lnTo>
                    <a:pt x="150" y="1875"/>
                  </a:lnTo>
                  <a:lnTo>
                    <a:pt x="144" y="1868"/>
                  </a:lnTo>
                  <a:lnTo>
                    <a:pt x="141" y="1861"/>
                  </a:lnTo>
                  <a:lnTo>
                    <a:pt x="138" y="1854"/>
                  </a:lnTo>
                  <a:lnTo>
                    <a:pt x="141" y="1847"/>
                  </a:lnTo>
                  <a:lnTo>
                    <a:pt x="138" y="1840"/>
                  </a:lnTo>
                  <a:lnTo>
                    <a:pt x="138" y="1833"/>
                  </a:lnTo>
                  <a:lnTo>
                    <a:pt x="137" y="1828"/>
                  </a:lnTo>
                  <a:lnTo>
                    <a:pt x="140" y="1821"/>
                  </a:lnTo>
                  <a:lnTo>
                    <a:pt x="138" y="1814"/>
                  </a:lnTo>
                  <a:lnTo>
                    <a:pt x="136" y="1807"/>
                  </a:lnTo>
                  <a:lnTo>
                    <a:pt x="134" y="1800"/>
                  </a:lnTo>
                  <a:lnTo>
                    <a:pt x="134" y="1794"/>
                  </a:lnTo>
                  <a:lnTo>
                    <a:pt x="133" y="1790"/>
                  </a:lnTo>
                  <a:lnTo>
                    <a:pt x="134" y="1783"/>
                  </a:lnTo>
                  <a:lnTo>
                    <a:pt x="130" y="1776"/>
                  </a:lnTo>
                  <a:lnTo>
                    <a:pt x="133" y="1772"/>
                  </a:lnTo>
                  <a:lnTo>
                    <a:pt x="139" y="1767"/>
                  </a:lnTo>
                  <a:lnTo>
                    <a:pt x="146" y="1765"/>
                  </a:lnTo>
                  <a:lnTo>
                    <a:pt x="144" y="1764"/>
                  </a:lnTo>
                  <a:lnTo>
                    <a:pt x="144" y="1763"/>
                  </a:lnTo>
                  <a:lnTo>
                    <a:pt x="142" y="1756"/>
                  </a:lnTo>
                  <a:lnTo>
                    <a:pt x="142" y="1750"/>
                  </a:lnTo>
                  <a:lnTo>
                    <a:pt x="144" y="1742"/>
                  </a:lnTo>
                  <a:lnTo>
                    <a:pt x="144" y="1735"/>
                  </a:lnTo>
                  <a:lnTo>
                    <a:pt x="142" y="1728"/>
                  </a:lnTo>
                  <a:lnTo>
                    <a:pt x="142" y="1726"/>
                  </a:lnTo>
                  <a:lnTo>
                    <a:pt x="140" y="1720"/>
                  </a:lnTo>
                  <a:lnTo>
                    <a:pt x="139" y="1714"/>
                  </a:lnTo>
                  <a:lnTo>
                    <a:pt x="138" y="1716"/>
                  </a:lnTo>
                  <a:lnTo>
                    <a:pt x="136" y="1709"/>
                  </a:lnTo>
                  <a:lnTo>
                    <a:pt x="132" y="1703"/>
                  </a:lnTo>
                  <a:lnTo>
                    <a:pt x="128" y="1695"/>
                  </a:lnTo>
                  <a:lnTo>
                    <a:pt x="124" y="1690"/>
                  </a:lnTo>
                  <a:lnTo>
                    <a:pt x="120" y="1683"/>
                  </a:lnTo>
                  <a:lnTo>
                    <a:pt x="117" y="1677"/>
                  </a:lnTo>
                  <a:lnTo>
                    <a:pt x="114" y="1677"/>
                  </a:lnTo>
                  <a:lnTo>
                    <a:pt x="111" y="1670"/>
                  </a:lnTo>
                  <a:lnTo>
                    <a:pt x="107" y="1663"/>
                  </a:lnTo>
                  <a:lnTo>
                    <a:pt x="105" y="1657"/>
                  </a:lnTo>
                  <a:lnTo>
                    <a:pt x="103" y="1655"/>
                  </a:lnTo>
                  <a:lnTo>
                    <a:pt x="102" y="1647"/>
                  </a:lnTo>
                  <a:lnTo>
                    <a:pt x="100" y="1641"/>
                  </a:lnTo>
                  <a:lnTo>
                    <a:pt x="101" y="1635"/>
                  </a:lnTo>
                  <a:lnTo>
                    <a:pt x="100" y="1628"/>
                  </a:lnTo>
                  <a:lnTo>
                    <a:pt x="98" y="1621"/>
                  </a:lnTo>
                  <a:lnTo>
                    <a:pt x="93" y="1613"/>
                  </a:lnTo>
                  <a:lnTo>
                    <a:pt x="88" y="1607"/>
                  </a:lnTo>
                  <a:lnTo>
                    <a:pt x="81" y="1599"/>
                  </a:lnTo>
                  <a:lnTo>
                    <a:pt x="78" y="1593"/>
                  </a:lnTo>
                  <a:lnTo>
                    <a:pt x="75" y="1587"/>
                  </a:lnTo>
                  <a:lnTo>
                    <a:pt x="78" y="1580"/>
                  </a:lnTo>
                  <a:lnTo>
                    <a:pt x="75" y="1573"/>
                  </a:lnTo>
                  <a:lnTo>
                    <a:pt x="70" y="1566"/>
                  </a:lnTo>
                  <a:lnTo>
                    <a:pt x="70" y="1559"/>
                  </a:lnTo>
                  <a:lnTo>
                    <a:pt x="70" y="1553"/>
                  </a:lnTo>
                  <a:lnTo>
                    <a:pt x="76" y="1557"/>
                  </a:lnTo>
                  <a:lnTo>
                    <a:pt x="82" y="1558"/>
                  </a:lnTo>
                  <a:lnTo>
                    <a:pt x="89" y="1558"/>
                  </a:lnTo>
                  <a:lnTo>
                    <a:pt x="94" y="1552"/>
                  </a:lnTo>
                  <a:lnTo>
                    <a:pt x="94" y="1545"/>
                  </a:lnTo>
                  <a:lnTo>
                    <a:pt x="93" y="1538"/>
                  </a:lnTo>
                  <a:lnTo>
                    <a:pt x="91" y="1531"/>
                  </a:lnTo>
                  <a:lnTo>
                    <a:pt x="89" y="1525"/>
                  </a:lnTo>
                  <a:lnTo>
                    <a:pt x="87" y="1523"/>
                  </a:lnTo>
                  <a:lnTo>
                    <a:pt x="87" y="1517"/>
                  </a:lnTo>
                  <a:lnTo>
                    <a:pt x="89" y="1510"/>
                  </a:lnTo>
                  <a:lnTo>
                    <a:pt x="91" y="1517"/>
                  </a:lnTo>
                  <a:lnTo>
                    <a:pt x="97" y="1518"/>
                  </a:lnTo>
                  <a:lnTo>
                    <a:pt x="97" y="1512"/>
                  </a:lnTo>
                  <a:lnTo>
                    <a:pt x="94" y="1505"/>
                  </a:lnTo>
                  <a:lnTo>
                    <a:pt x="97" y="1498"/>
                  </a:lnTo>
                  <a:lnTo>
                    <a:pt x="97" y="1491"/>
                  </a:lnTo>
                  <a:lnTo>
                    <a:pt x="98" y="1486"/>
                  </a:lnTo>
                  <a:lnTo>
                    <a:pt x="97" y="1480"/>
                  </a:lnTo>
                  <a:lnTo>
                    <a:pt x="95" y="1473"/>
                  </a:lnTo>
                  <a:lnTo>
                    <a:pt x="94" y="1466"/>
                  </a:lnTo>
                  <a:lnTo>
                    <a:pt x="94" y="1464"/>
                  </a:lnTo>
                  <a:lnTo>
                    <a:pt x="95" y="1457"/>
                  </a:lnTo>
                  <a:lnTo>
                    <a:pt x="98" y="1450"/>
                  </a:lnTo>
                  <a:lnTo>
                    <a:pt x="101" y="1443"/>
                  </a:lnTo>
                  <a:lnTo>
                    <a:pt x="98" y="1436"/>
                  </a:lnTo>
                  <a:lnTo>
                    <a:pt x="93" y="1429"/>
                  </a:lnTo>
                  <a:lnTo>
                    <a:pt x="98" y="1423"/>
                  </a:lnTo>
                  <a:lnTo>
                    <a:pt x="99" y="1417"/>
                  </a:lnTo>
                  <a:lnTo>
                    <a:pt x="101" y="1409"/>
                  </a:lnTo>
                  <a:lnTo>
                    <a:pt x="101" y="1407"/>
                  </a:lnTo>
                  <a:lnTo>
                    <a:pt x="101" y="1405"/>
                  </a:lnTo>
                  <a:lnTo>
                    <a:pt x="103" y="1399"/>
                  </a:lnTo>
                  <a:lnTo>
                    <a:pt x="109" y="1392"/>
                  </a:lnTo>
                  <a:lnTo>
                    <a:pt x="109" y="1385"/>
                  </a:lnTo>
                  <a:lnTo>
                    <a:pt x="108" y="1385"/>
                  </a:lnTo>
                  <a:lnTo>
                    <a:pt x="107" y="1378"/>
                  </a:lnTo>
                  <a:lnTo>
                    <a:pt x="108" y="1371"/>
                  </a:lnTo>
                  <a:lnTo>
                    <a:pt x="109" y="1364"/>
                  </a:lnTo>
                  <a:lnTo>
                    <a:pt x="109" y="1362"/>
                  </a:lnTo>
                  <a:lnTo>
                    <a:pt x="109" y="1356"/>
                  </a:lnTo>
                  <a:lnTo>
                    <a:pt x="108" y="1348"/>
                  </a:lnTo>
                  <a:lnTo>
                    <a:pt x="107" y="1341"/>
                  </a:lnTo>
                  <a:lnTo>
                    <a:pt x="106" y="1335"/>
                  </a:lnTo>
                  <a:lnTo>
                    <a:pt x="108" y="1332"/>
                  </a:lnTo>
                  <a:lnTo>
                    <a:pt x="106" y="1325"/>
                  </a:lnTo>
                  <a:lnTo>
                    <a:pt x="103" y="1319"/>
                  </a:lnTo>
                  <a:lnTo>
                    <a:pt x="103" y="1312"/>
                  </a:lnTo>
                  <a:lnTo>
                    <a:pt x="106" y="1305"/>
                  </a:lnTo>
                  <a:lnTo>
                    <a:pt x="106" y="1298"/>
                  </a:lnTo>
                  <a:lnTo>
                    <a:pt x="107" y="1292"/>
                  </a:lnTo>
                  <a:lnTo>
                    <a:pt x="108" y="1286"/>
                  </a:lnTo>
                  <a:lnTo>
                    <a:pt x="114" y="1281"/>
                  </a:lnTo>
                  <a:lnTo>
                    <a:pt x="114" y="1273"/>
                  </a:lnTo>
                  <a:lnTo>
                    <a:pt x="113" y="1266"/>
                  </a:lnTo>
                  <a:lnTo>
                    <a:pt x="107" y="1259"/>
                  </a:lnTo>
                  <a:lnTo>
                    <a:pt x="108" y="1252"/>
                  </a:lnTo>
                  <a:lnTo>
                    <a:pt x="104" y="1246"/>
                  </a:lnTo>
                  <a:lnTo>
                    <a:pt x="102" y="1239"/>
                  </a:lnTo>
                  <a:lnTo>
                    <a:pt x="102" y="1232"/>
                  </a:lnTo>
                  <a:lnTo>
                    <a:pt x="108" y="1225"/>
                  </a:lnTo>
                  <a:lnTo>
                    <a:pt x="107" y="1219"/>
                  </a:lnTo>
                  <a:lnTo>
                    <a:pt x="108" y="1216"/>
                  </a:lnTo>
                  <a:lnTo>
                    <a:pt x="105" y="1209"/>
                  </a:lnTo>
                  <a:lnTo>
                    <a:pt x="108" y="1202"/>
                  </a:lnTo>
                  <a:lnTo>
                    <a:pt x="108" y="1195"/>
                  </a:lnTo>
                  <a:lnTo>
                    <a:pt x="105" y="1188"/>
                  </a:lnTo>
                  <a:lnTo>
                    <a:pt x="106" y="1182"/>
                  </a:lnTo>
                  <a:lnTo>
                    <a:pt x="105" y="1175"/>
                  </a:lnTo>
                  <a:lnTo>
                    <a:pt x="100" y="1168"/>
                  </a:lnTo>
                  <a:lnTo>
                    <a:pt x="95" y="1161"/>
                  </a:lnTo>
                  <a:lnTo>
                    <a:pt x="94" y="1155"/>
                  </a:lnTo>
                  <a:lnTo>
                    <a:pt x="94" y="1150"/>
                  </a:lnTo>
                  <a:lnTo>
                    <a:pt x="92" y="1143"/>
                  </a:lnTo>
                  <a:lnTo>
                    <a:pt x="91" y="1136"/>
                  </a:lnTo>
                  <a:lnTo>
                    <a:pt x="90" y="1129"/>
                  </a:lnTo>
                  <a:lnTo>
                    <a:pt x="85" y="1122"/>
                  </a:lnTo>
                  <a:lnTo>
                    <a:pt x="82" y="1115"/>
                  </a:lnTo>
                  <a:lnTo>
                    <a:pt x="82" y="1112"/>
                  </a:lnTo>
                  <a:lnTo>
                    <a:pt x="80" y="1106"/>
                  </a:lnTo>
                  <a:lnTo>
                    <a:pt x="77" y="1098"/>
                  </a:lnTo>
                  <a:lnTo>
                    <a:pt x="75" y="1093"/>
                  </a:lnTo>
                  <a:lnTo>
                    <a:pt x="72" y="1085"/>
                  </a:lnTo>
                  <a:lnTo>
                    <a:pt x="69" y="1078"/>
                  </a:lnTo>
                  <a:lnTo>
                    <a:pt x="68" y="1072"/>
                  </a:lnTo>
                  <a:lnTo>
                    <a:pt x="67" y="1065"/>
                  </a:lnTo>
                  <a:lnTo>
                    <a:pt x="64" y="1058"/>
                  </a:lnTo>
                  <a:lnTo>
                    <a:pt x="62" y="1052"/>
                  </a:lnTo>
                  <a:lnTo>
                    <a:pt x="60" y="1045"/>
                  </a:lnTo>
                  <a:lnTo>
                    <a:pt x="60" y="1044"/>
                  </a:lnTo>
                  <a:lnTo>
                    <a:pt x="58" y="1037"/>
                  </a:lnTo>
                  <a:lnTo>
                    <a:pt x="58" y="1030"/>
                  </a:lnTo>
                  <a:lnTo>
                    <a:pt x="57" y="1023"/>
                  </a:lnTo>
                  <a:lnTo>
                    <a:pt x="55" y="1016"/>
                  </a:lnTo>
                  <a:lnTo>
                    <a:pt x="59" y="1009"/>
                  </a:lnTo>
                  <a:lnTo>
                    <a:pt x="64" y="1008"/>
                  </a:lnTo>
                  <a:lnTo>
                    <a:pt x="70" y="1001"/>
                  </a:lnTo>
                  <a:lnTo>
                    <a:pt x="70" y="994"/>
                  </a:lnTo>
                  <a:lnTo>
                    <a:pt x="67" y="989"/>
                  </a:lnTo>
                  <a:lnTo>
                    <a:pt x="67" y="986"/>
                  </a:lnTo>
                  <a:lnTo>
                    <a:pt x="72" y="978"/>
                  </a:lnTo>
                  <a:lnTo>
                    <a:pt x="71" y="977"/>
                  </a:lnTo>
                  <a:lnTo>
                    <a:pt x="68" y="970"/>
                  </a:lnTo>
                  <a:lnTo>
                    <a:pt x="67" y="964"/>
                  </a:lnTo>
                  <a:lnTo>
                    <a:pt x="67" y="957"/>
                  </a:lnTo>
                  <a:lnTo>
                    <a:pt x="64" y="951"/>
                  </a:lnTo>
                  <a:lnTo>
                    <a:pt x="64" y="944"/>
                  </a:lnTo>
                  <a:lnTo>
                    <a:pt x="61" y="937"/>
                  </a:lnTo>
                  <a:lnTo>
                    <a:pt x="55" y="930"/>
                  </a:lnTo>
                  <a:lnTo>
                    <a:pt x="50" y="926"/>
                  </a:lnTo>
                  <a:lnTo>
                    <a:pt x="49" y="925"/>
                  </a:lnTo>
                  <a:lnTo>
                    <a:pt x="48" y="919"/>
                  </a:lnTo>
                  <a:lnTo>
                    <a:pt x="47" y="912"/>
                  </a:lnTo>
                  <a:lnTo>
                    <a:pt x="44" y="904"/>
                  </a:lnTo>
                  <a:lnTo>
                    <a:pt x="44" y="899"/>
                  </a:lnTo>
                  <a:lnTo>
                    <a:pt x="50" y="892"/>
                  </a:lnTo>
                  <a:lnTo>
                    <a:pt x="52" y="885"/>
                  </a:lnTo>
                  <a:lnTo>
                    <a:pt x="53" y="878"/>
                  </a:lnTo>
                  <a:lnTo>
                    <a:pt x="53" y="871"/>
                  </a:lnTo>
                  <a:lnTo>
                    <a:pt x="55" y="864"/>
                  </a:lnTo>
                  <a:lnTo>
                    <a:pt x="55" y="862"/>
                  </a:lnTo>
                  <a:lnTo>
                    <a:pt x="58" y="857"/>
                  </a:lnTo>
                  <a:lnTo>
                    <a:pt x="55" y="852"/>
                  </a:lnTo>
                  <a:lnTo>
                    <a:pt x="54" y="844"/>
                  </a:lnTo>
                  <a:lnTo>
                    <a:pt x="53" y="838"/>
                  </a:lnTo>
                  <a:lnTo>
                    <a:pt x="53" y="837"/>
                  </a:lnTo>
                  <a:lnTo>
                    <a:pt x="53" y="830"/>
                  </a:lnTo>
                  <a:lnTo>
                    <a:pt x="53" y="823"/>
                  </a:lnTo>
                  <a:lnTo>
                    <a:pt x="54" y="816"/>
                  </a:lnTo>
                  <a:lnTo>
                    <a:pt x="55" y="809"/>
                  </a:lnTo>
                  <a:lnTo>
                    <a:pt x="61" y="803"/>
                  </a:lnTo>
                  <a:lnTo>
                    <a:pt x="62" y="796"/>
                  </a:lnTo>
                  <a:lnTo>
                    <a:pt x="62" y="790"/>
                  </a:lnTo>
                  <a:lnTo>
                    <a:pt x="59" y="783"/>
                  </a:lnTo>
                  <a:lnTo>
                    <a:pt x="58" y="776"/>
                  </a:lnTo>
                  <a:lnTo>
                    <a:pt x="58" y="775"/>
                  </a:lnTo>
                  <a:lnTo>
                    <a:pt x="55" y="768"/>
                  </a:lnTo>
                  <a:lnTo>
                    <a:pt x="58" y="762"/>
                  </a:lnTo>
                  <a:lnTo>
                    <a:pt x="61" y="755"/>
                  </a:lnTo>
                  <a:lnTo>
                    <a:pt x="61" y="754"/>
                  </a:lnTo>
                  <a:lnTo>
                    <a:pt x="60" y="747"/>
                  </a:lnTo>
                  <a:lnTo>
                    <a:pt x="58" y="740"/>
                  </a:lnTo>
                  <a:lnTo>
                    <a:pt x="60" y="733"/>
                  </a:lnTo>
                  <a:lnTo>
                    <a:pt x="61" y="726"/>
                  </a:lnTo>
                  <a:lnTo>
                    <a:pt x="62" y="720"/>
                  </a:lnTo>
                  <a:lnTo>
                    <a:pt x="61" y="712"/>
                  </a:lnTo>
                  <a:lnTo>
                    <a:pt x="62" y="706"/>
                  </a:lnTo>
                  <a:lnTo>
                    <a:pt x="62" y="700"/>
                  </a:lnTo>
                  <a:lnTo>
                    <a:pt x="60" y="694"/>
                  </a:lnTo>
                  <a:lnTo>
                    <a:pt x="59" y="687"/>
                  </a:lnTo>
                  <a:lnTo>
                    <a:pt x="59" y="680"/>
                  </a:lnTo>
                  <a:lnTo>
                    <a:pt x="60" y="674"/>
                  </a:lnTo>
                  <a:lnTo>
                    <a:pt x="58" y="669"/>
                  </a:lnTo>
                  <a:lnTo>
                    <a:pt x="53" y="661"/>
                  </a:lnTo>
                  <a:lnTo>
                    <a:pt x="50" y="654"/>
                  </a:lnTo>
                  <a:lnTo>
                    <a:pt x="51" y="647"/>
                  </a:lnTo>
                  <a:lnTo>
                    <a:pt x="53" y="641"/>
                  </a:lnTo>
                  <a:lnTo>
                    <a:pt x="52" y="634"/>
                  </a:lnTo>
                  <a:lnTo>
                    <a:pt x="59" y="630"/>
                  </a:lnTo>
                  <a:lnTo>
                    <a:pt x="62" y="623"/>
                  </a:lnTo>
                  <a:lnTo>
                    <a:pt x="62" y="610"/>
                  </a:lnTo>
                  <a:lnTo>
                    <a:pt x="59" y="603"/>
                  </a:lnTo>
                  <a:lnTo>
                    <a:pt x="58" y="596"/>
                  </a:lnTo>
                  <a:lnTo>
                    <a:pt x="54" y="589"/>
                  </a:lnTo>
                  <a:lnTo>
                    <a:pt x="52" y="582"/>
                  </a:lnTo>
                  <a:lnTo>
                    <a:pt x="50" y="575"/>
                  </a:lnTo>
                  <a:lnTo>
                    <a:pt x="47" y="570"/>
                  </a:lnTo>
                  <a:lnTo>
                    <a:pt x="47" y="563"/>
                  </a:lnTo>
                  <a:lnTo>
                    <a:pt x="45" y="556"/>
                  </a:lnTo>
                  <a:lnTo>
                    <a:pt x="46" y="548"/>
                  </a:lnTo>
                  <a:lnTo>
                    <a:pt x="46" y="541"/>
                  </a:lnTo>
                  <a:lnTo>
                    <a:pt x="46" y="536"/>
                  </a:lnTo>
                  <a:lnTo>
                    <a:pt x="46" y="528"/>
                  </a:lnTo>
                  <a:lnTo>
                    <a:pt x="46" y="522"/>
                  </a:lnTo>
                  <a:lnTo>
                    <a:pt x="44" y="515"/>
                  </a:lnTo>
                  <a:lnTo>
                    <a:pt x="44" y="500"/>
                  </a:lnTo>
                  <a:lnTo>
                    <a:pt x="44" y="493"/>
                  </a:lnTo>
                  <a:lnTo>
                    <a:pt x="47" y="488"/>
                  </a:lnTo>
                  <a:lnTo>
                    <a:pt x="47" y="480"/>
                  </a:lnTo>
                  <a:lnTo>
                    <a:pt x="45" y="474"/>
                  </a:lnTo>
                  <a:lnTo>
                    <a:pt x="39" y="473"/>
                  </a:lnTo>
                  <a:lnTo>
                    <a:pt x="34" y="470"/>
                  </a:lnTo>
                  <a:lnTo>
                    <a:pt x="34" y="464"/>
                  </a:lnTo>
                  <a:lnTo>
                    <a:pt x="33" y="457"/>
                  </a:lnTo>
                  <a:lnTo>
                    <a:pt x="33" y="450"/>
                  </a:lnTo>
                  <a:lnTo>
                    <a:pt x="34" y="444"/>
                  </a:lnTo>
                  <a:lnTo>
                    <a:pt x="34" y="437"/>
                  </a:lnTo>
                  <a:lnTo>
                    <a:pt x="40" y="441"/>
                  </a:lnTo>
                  <a:lnTo>
                    <a:pt x="46" y="435"/>
                  </a:lnTo>
                  <a:lnTo>
                    <a:pt x="47" y="428"/>
                  </a:lnTo>
                  <a:lnTo>
                    <a:pt x="46" y="421"/>
                  </a:lnTo>
                  <a:lnTo>
                    <a:pt x="46" y="415"/>
                  </a:lnTo>
                  <a:lnTo>
                    <a:pt x="46" y="408"/>
                  </a:lnTo>
                  <a:lnTo>
                    <a:pt x="45" y="402"/>
                  </a:lnTo>
                  <a:lnTo>
                    <a:pt x="47" y="394"/>
                  </a:lnTo>
                  <a:lnTo>
                    <a:pt x="45" y="388"/>
                  </a:lnTo>
                  <a:lnTo>
                    <a:pt x="45" y="367"/>
                  </a:lnTo>
                  <a:lnTo>
                    <a:pt x="46" y="360"/>
                  </a:lnTo>
                  <a:lnTo>
                    <a:pt x="46" y="353"/>
                  </a:lnTo>
                  <a:lnTo>
                    <a:pt x="46" y="346"/>
                  </a:lnTo>
                  <a:lnTo>
                    <a:pt x="46" y="339"/>
                  </a:lnTo>
                  <a:lnTo>
                    <a:pt x="46" y="332"/>
                  </a:lnTo>
                  <a:lnTo>
                    <a:pt x="45" y="325"/>
                  </a:lnTo>
                  <a:lnTo>
                    <a:pt x="47" y="319"/>
                  </a:lnTo>
                  <a:lnTo>
                    <a:pt x="49" y="312"/>
                  </a:lnTo>
                  <a:lnTo>
                    <a:pt x="49" y="311"/>
                  </a:lnTo>
                  <a:lnTo>
                    <a:pt x="47" y="307"/>
                  </a:lnTo>
                  <a:lnTo>
                    <a:pt x="47" y="301"/>
                  </a:lnTo>
                  <a:lnTo>
                    <a:pt x="45" y="295"/>
                  </a:lnTo>
                  <a:lnTo>
                    <a:pt x="42" y="288"/>
                  </a:lnTo>
                  <a:lnTo>
                    <a:pt x="40" y="281"/>
                  </a:lnTo>
                  <a:lnTo>
                    <a:pt x="38" y="275"/>
                  </a:lnTo>
                  <a:lnTo>
                    <a:pt x="39" y="268"/>
                  </a:lnTo>
                  <a:lnTo>
                    <a:pt x="34" y="262"/>
                  </a:lnTo>
                  <a:lnTo>
                    <a:pt x="34" y="255"/>
                  </a:lnTo>
                  <a:lnTo>
                    <a:pt x="33" y="248"/>
                  </a:lnTo>
                  <a:lnTo>
                    <a:pt x="32" y="241"/>
                  </a:lnTo>
                  <a:lnTo>
                    <a:pt x="33" y="234"/>
                  </a:lnTo>
                  <a:lnTo>
                    <a:pt x="31" y="227"/>
                  </a:lnTo>
                  <a:lnTo>
                    <a:pt x="34" y="220"/>
                  </a:lnTo>
                  <a:lnTo>
                    <a:pt x="31" y="214"/>
                  </a:lnTo>
                  <a:lnTo>
                    <a:pt x="32" y="211"/>
                  </a:lnTo>
                  <a:lnTo>
                    <a:pt x="32" y="204"/>
                  </a:lnTo>
                  <a:lnTo>
                    <a:pt x="32" y="198"/>
                  </a:lnTo>
                  <a:lnTo>
                    <a:pt x="32" y="195"/>
                  </a:lnTo>
                  <a:lnTo>
                    <a:pt x="29" y="188"/>
                  </a:lnTo>
                  <a:lnTo>
                    <a:pt x="28" y="182"/>
                  </a:lnTo>
                  <a:lnTo>
                    <a:pt x="28" y="176"/>
                  </a:lnTo>
                  <a:lnTo>
                    <a:pt x="24" y="168"/>
                  </a:lnTo>
                  <a:lnTo>
                    <a:pt x="23" y="161"/>
                  </a:lnTo>
                  <a:lnTo>
                    <a:pt x="22" y="159"/>
                  </a:lnTo>
                  <a:lnTo>
                    <a:pt x="20" y="152"/>
                  </a:lnTo>
                  <a:lnTo>
                    <a:pt x="17" y="146"/>
                  </a:lnTo>
                  <a:lnTo>
                    <a:pt x="15" y="138"/>
                  </a:lnTo>
                  <a:lnTo>
                    <a:pt x="15" y="133"/>
                  </a:lnTo>
                  <a:lnTo>
                    <a:pt x="14" y="126"/>
                  </a:lnTo>
                  <a:lnTo>
                    <a:pt x="11" y="118"/>
                  </a:lnTo>
                  <a:lnTo>
                    <a:pt x="10" y="112"/>
                  </a:lnTo>
                  <a:lnTo>
                    <a:pt x="8" y="105"/>
                  </a:lnTo>
                  <a:lnTo>
                    <a:pt x="7" y="98"/>
                  </a:lnTo>
                  <a:lnTo>
                    <a:pt x="7" y="91"/>
                  </a:lnTo>
                  <a:lnTo>
                    <a:pt x="6" y="85"/>
                  </a:lnTo>
                  <a:lnTo>
                    <a:pt x="6" y="78"/>
                  </a:lnTo>
                  <a:lnTo>
                    <a:pt x="7" y="74"/>
                  </a:lnTo>
                  <a:lnTo>
                    <a:pt x="6" y="73"/>
                  </a:lnTo>
                  <a:lnTo>
                    <a:pt x="0" y="6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7" name="Freeform 1970"/>
            <p:cNvSpPr>
              <a:spLocks/>
            </p:cNvSpPr>
            <p:nvPr/>
          </p:nvSpPr>
          <p:spPr bwMode="auto">
            <a:xfrm>
              <a:off x="1354" y="3562"/>
              <a:ext cx="2" cy="3"/>
            </a:xfrm>
            <a:custGeom>
              <a:avLst/>
              <a:gdLst>
                <a:gd name="T0" fmla="*/ 0 w 6"/>
                <a:gd name="T1" fmla="*/ 0 h 7"/>
                <a:gd name="T2" fmla="*/ 0 w 6"/>
                <a:gd name="T3" fmla="*/ 0 h 7"/>
                <a:gd name="T4" fmla="*/ 0 w 6"/>
                <a:gd name="T5" fmla="*/ 0 h 7"/>
                <a:gd name="T6" fmla="*/ 0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2" y="7"/>
                  </a:moveTo>
                  <a:lnTo>
                    <a:pt x="0" y="0"/>
                  </a:lnTo>
                  <a:lnTo>
                    <a:pt x="6" y="2"/>
                  </a:lnTo>
                  <a:lnTo>
                    <a:pt x="2"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8" name="Freeform 1971"/>
            <p:cNvSpPr>
              <a:spLocks/>
            </p:cNvSpPr>
            <p:nvPr/>
          </p:nvSpPr>
          <p:spPr bwMode="auto">
            <a:xfrm>
              <a:off x="1400" y="3691"/>
              <a:ext cx="1" cy="2"/>
            </a:xfrm>
            <a:custGeom>
              <a:avLst/>
              <a:gdLst>
                <a:gd name="T0" fmla="*/ 0 w 2"/>
                <a:gd name="T1" fmla="*/ 0 h 5"/>
                <a:gd name="T2" fmla="*/ 0 w 2"/>
                <a:gd name="T3" fmla="*/ 0 h 5"/>
                <a:gd name="T4" fmla="*/ 1 w 2"/>
                <a:gd name="T5" fmla="*/ 0 h 5"/>
                <a:gd name="T6" fmla="*/ 1 w 2"/>
                <a:gd name="T7" fmla="*/ 0 h 5"/>
                <a:gd name="T8" fmla="*/ 0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0" y="1"/>
                  </a:moveTo>
                  <a:lnTo>
                    <a:pt x="0" y="0"/>
                  </a:lnTo>
                  <a:lnTo>
                    <a:pt x="2" y="5"/>
                  </a:lnTo>
                  <a:lnTo>
                    <a:pt x="1" y="5"/>
                  </a:lnTo>
                  <a:lnTo>
                    <a:pt x="0"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09" name="Freeform 1972"/>
            <p:cNvSpPr>
              <a:spLocks/>
            </p:cNvSpPr>
            <p:nvPr/>
          </p:nvSpPr>
          <p:spPr bwMode="auto">
            <a:xfrm>
              <a:off x="1400" y="3691"/>
              <a:ext cx="1" cy="1"/>
            </a:xfrm>
            <a:custGeom>
              <a:avLst/>
              <a:gdLst>
                <a:gd name="T0" fmla="*/ 1 w 1"/>
                <a:gd name="T1" fmla="*/ 1 h 2"/>
                <a:gd name="T2" fmla="*/ 0 w 1"/>
                <a:gd name="T3" fmla="*/ 0 h 2"/>
                <a:gd name="T4" fmla="*/ 1 w 1"/>
                <a:gd name="T5" fmla="*/ 1 h 2"/>
                <a:gd name="T6" fmla="*/ 1 w 1"/>
                <a:gd name="T7" fmla="*/ 1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2"/>
                  </a:moveTo>
                  <a:lnTo>
                    <a:pt x="0" y="0"/>
                  </a:lnTo>
                  <a:lnTo>
                    <a:pt x="1" y="1"/>
                  </a:lnTo>
                  <a:lnTo>
                    <a:pt x="1"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0" name="Freeform 1973"/>
            <p:cNvSpPr>
              <a:spLocks/>
            </p:cNvSpPr>
            <p:nvPr/>
          </p:nvSpPr>
          <p:spPr bwMode="auto">
            <a:xfrm>
              <a:off x="1437" y="3708"/>
              <a:ext cx="2" cy="1"/>
            </a:xfrm>
            <a:custGeom>
              <a:avLst/>
              <a:gdLst>
                <a:gd name="T0" fmla="*/ 0 w 4"/>
                <a:gd name="T1" fmla="*/ 0 h 6"/>
                <a:gd name="T2" fmla="*/ 0 w 4"/>
                <a:gd name="T3" fmla="*/ 0 h 6"/>
                <a:gd name="T4" fmla="*/ 1 w 4"/>
                <a:gd name="T5" fmla="*/ 0 h 6"/>
                <a:gd name="T6" fmla="*/ 0 w 4"/>
                <a:gd name="T7" fmla="*/ 0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0" y="0"/>
                  </a:lnTo>
                  <a:lnTo>
                    <a:pt x="4" y="6"/>
                  </a:lnTo>
                  <a:lnTo>
                    <a:pt x="0" y="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1" name="Freeform 1974"/>
            <p:cNvSpPr>
              <a:spLocks/>
            </p:cNvSpPr>
            <p:nvPr/>
          </p:nvSpPr>
          <p:spPr bwMode="auto">
            <a:xfrm>
              <a:off x="1476" y="3716"/>
              <a:ext cx="57" cy="55"/>
            </a:xfrm>
            <a:custGeom>
              <a:avLst/>
              <a:gdLst>
                <a:gd name="T0" fmla="*/ 0 w 192"/>
                <a:gd name="T1" fmla="*/ 0 h 186"/>
                <a:gd name="T2" fmla="*/ 0 w 192"/>
                <a:gd name="T3" fmla="*/ 0 h 186"/>
                <a:gd name="T4" fmla="*/ 0 w 192"/>
                <a:gd name="T5" fmla="*/ 0 h 186"/>
                <a:gd name="T6" fmla="*/ 0 w 192"/>
                <a:gd name="T7" fmla="*/ 0 h 186"/>
                <a:gd name="T8" fmla="*/ 0 w 192"/>
                <a:gd name="T9" fmla="*/ 0 h 186"/>
                <a:gd name="T10" fmla="*/ 0 w 192"/>
                <a:gd name="T11" fmla="*/ 0 h 186"/>
                <a:gd name="T12" fmla="*/ 0 w 192"/>
                <a:gd name="T13" fmla="*/ 0 h 186"/>
                <a:gd name="T14" fmla="*/ 0 w 192"/>
                <a:gd name="T15" fmla="*/ 0 h 186"/>
                <a:gd name="T16" fmla="*/ 0 w 192"/>
                <a:gd name="T17" fmla="*/ 0 h 186"/>
                <a:gd name="T18" fmla="*/ 0 w 192"/>
                <a:gd name="T19" fmla="*/ 0 h 186"/>
                <a:gd name="T20" fmla="*/ 0 w 192"/>
                <a:gd name="T21" fmla="*/ 0 h 186"/>
                <a:gd name="T22" fmla="*/ 0 w 192"/>
                <a:gd name="T23" fmla="*/ 0 h 186"/>
                <a:gd name="T24" fmla="*/ 0 w 192"/>
                <a:gd name="T25" fmla="*/ 0 h 186"/>
                <a:gd name="T26" fmla="*/ 0 w 192"/>
                <a:gd name="T27" fmla="*/ 0 h 186"/>
                <a:gd name="T28" fmla="*/ 0 w 192"/>
                <a:gd name="T29" fmla="*/ 0 h 186"/>
                <a:gd name="T30" fmla="*/ 0 w 192"/>
                <a:gd name="T31" fmla="*/ 0 h 186"/>
                <a:gd name="T32" fmla="*/ 0 w 192"/>
                <a:gd name="T33" fmla="*/ 0 h 186"/>
                <a:gd name="T34" fmla="*/ 0 w 192"/>
                <a:gd name="T35" fmla="*/ 0 h 186"/>
                <a:gd name="T36" fmla="*/ 0 w 192"/>
                <a:gd name="T37" fmla="*/ 0 h 186"/>
                <a:gd name="T38" fmla="*/ 0 w 192"/>
                <a:gd name="T39" fmla="*/ 0 h 186"/>
                <a:gd name="T40" fmla="*/ 0 w 192"/>
                <a:gd name="T41" fmla="*/ 0 h 186"/>
                <a:gd name="T42" fmla="*/ 0 w 192"/>
                <a:gd name="T43" fmla="*/ 0 h 186"/>
                <a:gd name="T44" fmla="*/ 0 w 192"/>
                <a:gd name="T45" fmla="*/ 0 h 186"/>
                <a:gd name="T46" fmla="*/ 0 w 192"/>
                <a:gd name="T47" fmla="*/ 0 h 186"/>
                <a:gd name="T48" fmla="*/ 0 w 192"/>
                <a:gd name="T49" fmla="*/ 0 h 186"/>
                <a:gd name="T50" fmla="*/ 0 w 192"/>
                <a:gd name="T51" fmla="*/ 0 h 186"/>
                <a:gd name="T52" fmla="*/ 0 w 192"/>
                <a:gd name="T53" fmla="*/ 0 h 186"/>
                <a:gd name="T54" fmla="*/ 0 w 192"/>
                <a:gd name="T55" fmla="*/ 0 h 186"/>
                <a:gd name="T56" fmla="*/ 0 w 192"/>
                <a:gd name="T57" fmla="*/ 0 h 186"/>
                <a:gd name="T58" fmla="*/ 0 w 192"/>
                <a:gd name="T59" fmla="*/ 0 h 186"/>
                <a:gd name="T60" fmla="*/ 0 w 192"/>
                <a:gd name="T61" fmla="*/ 0 h 186"/>
                <a:gd name="T62" fmla="*/ 0 w 192"/>
                <a:gd name="T63" fmla="*/ 0 h 186"/>
                <a:gd name="T64" fmla="*/ 0 w 192"/>
                <a:gd name="T65" fmla="*/ 0 h 186"/>
                <a:gd name="T66" fmla="*/ 0 w 192"/>
                <a:gd name="T67" fmla="*/ 0 h 186"/>
                <a:gd name="T68" fmla="*/ 0 w 192"/>
                <a:gd name="T69" fmla="*/ 0 h 186"/>
                <a:gd name="T70" fmla="*/ 0 w 192"/>
                <a:gd name="T71" fmla="*/ 0 h 186"/>
                <a:gd name="T72" fmla="*/ 0 w 192"/>
                <a:gd name="T73" fmla="*/ 0 h 186"/>
                <a:gd name="T74" fmla="*/ 0 w 192"/>
                <a:gd name="T75" fmla="*/ 0 h 186"/>
                <a:gd name="T76" fmla="*/ 0 w 192"/>
                <a:gd name="T77" fmla="*/ 0 h 186"/>
                <a:gd name="T78" fmla="*/ 0 w 192"/>
                <a:gd name="T79" fmla="*/ 0 h 186"/>
                <a:gd name="T80" fmla="*/ 0 w 192"/>
                <a:gd name="T81" fmla="*/ 0 h 186"/>
                <a:gd name="T82" fmla="*/ 0 w 192"/>
                <a:gd name="T83" fmla="*/ 0 h 186"/>
                <a:gd name="T84" fmla="*/ 0 w 192"/>
                <a:gd name="T85" fmla="*/ 0 h 186"/>
                <a:gd name="T86" fmla="*/ 0 w 192"/>
                <a:gd name="T87" fmla="*/ 0 h 186"/>
                <a:gd name="T88" fmla="*/ 0 w 192"/>
                <a:gd name="T89" fmla="*/ 0 h 186"/>
                <a:gd name="T90" fmla="*/ 0 w 192"/>
                <a:gd name="T91" fmla="*/ 0 h 186"/>
                <a:gd name="T92" fmla="*/ 0 w 192"/>
                <a:gd name="T93" fmla="*/ 0 h 186"/>
                <a:gd name="T94" fmla="*/ 0 w 192"/>
                <a:gd name="T95" fmla="*/ 0 h 186"/>
                <a:gd name="T96" fmla="*/ 0 w 192"/>
                <a:gd name="T97" fmla="*/ 0 h 186"/>
                <a:gd name="T98" fmla="*/ 0 w 192"/>
                <a:gd name="T99" fmla="*/ 0 h 186"/>
                <a:gd name="T100" fmla="*/ 0 w 192"/>
                <a:gd name="T101" fmla="*/ 0 h 186"/>
                <a:gd name="T102" fmla="*/ 0 w 192"/>
                <a:gd name="T103" fmla="*/ 0 h 1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2"/>
                <a:gd name="T157" fmla="*/ 0 h 186"/>
                <a:gd name="T158" fmla="*/ 192 w 192"/>
                <a:gd name="T159" fmla="*/ 186 h 1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2" h="186">
                  <a:moveTo>
                    <a:pt x="40" y="63"/>
                  </a:moveTo>
                  <a:lnTo>
                    <a:pt x="37" y="56"/>
                  </a:lnTo>
                  <a:lnTo>
                    <a:pt x="35" y="49"/>
                  </a:lnTo>
                  <a:lnTo>
                    <a:pt x="32" y="43"/>
                  </a:lnTo>
                  <a:lnTo>
                    <a:pt x="34" y="35"/>
                  </a:lnTo>
                  <a:lnTo>
                    <a:pt x="38" y="43"/>
                  </a:lnTo>
                  <a:lnTo>
                    <a:pt x="44" y="41"/>
                  </a:lnTo>
                  <a:lnTo>
                    <a:pt x="46" y="34"/>
                  </a:lnTo>
                  <a:lnTo>
                    <a:pt x="41" y="31"/>
                  </a:lnTo>
                  <a:lnTo>
                    <a:pt x="35" y="26"/>
                  </a:lnTo>
                  <a:lnTo>
                    <a:pt x="29" y="23"/>
                  </a:lnTo>
                  <a:lnTo>
                    <a:pt x="34" y="18"/>
                  </a:lnTo>
                  <a:lnTo>
                    <a:pt x="40" y="19"/>
                  </a:lnTo>
                  <a:lnTo>
                    <a:pt x="46" y="25"/>
                  </a:lnTo>
                  <a:lnTo>
                    <a:pt x="49" y="26"/>
                  </a:lnTo>
                  <a:lnTo>
                    <a:pt x="55" y="24"/>
                  </a:lnTo>
                  <a:lnTo>
                    <a:pt x="62" y="22"/>
                  </a:lnTo>
                  <a:lnTo>
                    <a:pt x="62" y="21"/>
                  </a:lnTo>
                  <a:lnTo>
                    <a:pt x="63" y="14"/>
                  </a:lnTo>
                  <a:lnTo>
                    <a:pt x="61" y="7"/>
                  </a:lnTo>
                  <a:lnTo>
                    <a:pt x="65" y="1"/>
                  </a:lnTo>
                  <a:lnTo>
                    <a:pt x="66" y="0"/>
                  </a:lnTo>
                  <a:lnTo>
                    <a:pt x="72" y="2"/>
                  </a:lnTo>
                  <a:lnTo>
                    <a:pt x="78" y="7"/>
                  </a:lnTo>
                  <a:lnTo>
                    <a:pt x="85" y="13"/>
                  </a:lnTo>
                  <a:lnTo>
                    <a:pt x="92" y="16"/>
                  </a:lnTo>
                  <a:lnTo>
                    <a:pt x="97" y="14"/>
                  </a:lnTo>
                  <a:lnTo>
                    <a:pt x="103" y="9"/>
                  </a:lnTo>
                  <a:lnTo>
                    <a:pt x="109" y="7"/>
                  </a:lnTo>
                  <a:lnTo>
                    <a:pt x="116" y="11"/>
                  </a:lnTo>
                  <a:lnTo>
                    <a:pt x="116" y="13"/>
                  </a:lnTo>
                  <a:lnTo>
                    <a:pt x="118" y="13"/>
                  </a:lnTo>
                  <a:lnTo>
                    <a:pt x="119" y="16"/>
                  </a:lnTo>
                  <a:lnTo>
                    <a:pt x="122" y="23"/>
                  </a:lnTo>
                  <a:lnTo>
                    <a:pt x="125" y="30"/>
                  </a:lnTo>
                  <a:lnTo>
                    <a:pt x="127" y="34"/>
                  </a:lnTo>
                  <a:lnTo>
                    <a:pt x="129" y="40"/>
                  </a:lnTo>
                  <a:lnTo>
                    <a:pt x="130" y="41"/>
                  </a:lnTo>
                  <a:lnTo>
                    <a:pt x="130" y="43"/>
                  </a:lnTo>
                  <a:lnTo>
                    <a:pt x="133" y="49"/>
                  </a:lnTo>
                  <a:lnTo>
                    <a:pt x="136" y="56"/>
                  </a:lnTo>
                  <a:lnTo>
                    <a:pt x="139" y="63"/>
                  </a:lnTo>
                  <a:lnTo>
                    <a:pt x="143" y="71"/>
                  </a:lnTo>
                  <a:lnTo>
                    <a:pt x="146" y="78"/>
                  </a:lnTo>
                  <a:lnTo>
                    <a:pt x="149" y="83"/>
                  </a:lnTo>
                  <a:lnTo>
                    <a:pt x="152" y="90"/>
                  </a:lnTo>
                  <a:lnTo>
                    <a:pt x="155" y="97"/>
                  </a:lnTo>
                  <a:lnTo>
                    <a:pt x="158" y="104"/>
                  </a:lnTo>
                  <a:lnTo>
                    <a:pt x="160" y="110"/>
                  </a:lnTo>
                  <a:lnTo>
                    <a:pt x="163" y="116"/>
                  </a:lnTo>
                  <a:lnTo>
                    <a:pt x="166" y="123"/>
                  </a:lnTo>
                  <a:lnTo>
                    <a:pt x="169" y="130"/>
                  </a:lnTo>
                  <a:lnTo>
                    <a:pt x="171" y="136"/>
                  </a:lnTo>
                  <a:lnTo>
                    <a:pt x="175" y="143"/>
                  </a:lnTo>
                  <a:lnTo>
                    <a:pt x="178" y="151"/>
                  </a:lnTo>
                  <a:lnTo>
                    <a:pt x="180" y="153"/>
                  </a:lnTo>
                  <a:lnTo>
                    <a:pt x="181" y="156"/>
                  </a:lnTo>
                  <a:lnTo>
                    <a:pt x="184" y="162"/>
                  </a:lnTo>
                  <a:lnTo>
                    <a:pt x="187" y="169"/>
                  </a:lnTo>
                  <a:lnTo>
                    <a:pt x="189" y="174"/>
                  </a:lnTo>
                  <a:lnTo>
                    <a:pt x="190" y="175"/>
                  </a:lnTo>
                  <a:lnTo>
                    <a:pt x="192" y="182"/>
                  </a:lnTo>
                  <a:lnTo>
                    <a:pt x="186" y="178"/>
                  </a:lnTo>
                  <a:lnTo>
                    <a:pt x="180" y="177"/>
                  </a:lnTo>
                  <a:lnTo>
                    <a:pt x="174" y="174"/>
                  </a:lnTo>
                  <a:lnTo>
                    <a:pt x="180" y="178"/>
                  </a:lnTo>
                  <a:lnTo>
                    <a:pt x="186" y="182"/>
                  </a:lnTo>
                  <a:lnTo>
                    <a:pt x="180" y="186"/>
                  </a:lnTo>
                  <a:lnTo>
                    <a:pt x="167" y="186"/>
                  </a:lnTo>
                  <a:lnTo>
                    <a:pt x="161" y="183"/>
                  </a:lnTo>
                  <a:lnTo>
                    <a:pt x="155" y="182"/>
                  </a:lnTo>
                  <a:lnTo>
                    <a:pt x="149" y="180"/>
                  </a:lnTo>
                  <a:lnTo>
                    <a:pt x="143" y="179"/>
                  </a:lnTo>
                  <a:lnTo>
                    <a:pt x="136" y="177"/>
                  </a:lnTo>
                  <a:lnTo>
                    <a:pt x="134" y="170"/>
                  </a:lnTo>
                  <a:lnTo>
                    <a:pt x="128" y="171"/>
                  </a:lnTo>
                  <a:lnTo>
                    <a:pt x="123" y="177"/>
                  </a:lnTo>
                  <a:lnTo>
                    <a:pt x="117" y="170"/>
                  </a:lnTo>
                  <a:lnTo>
                    <a:pt x="115" y="169"/>
                  </a:lnTo>
                  <a:lnTo>
                    <a:pt x="116" y="171"/>
                  </a:lnTo>
                  <a:lnTo>
                    <a:pt x="119" y="178"/>
                  </a:lnTo>
                  <a:lnTo>
                    <a:pt x="112" y="174"/>
                  </a:lnTo>
                  <a:lnTo>
                    <a:pt x="106" y="179"/>
                  </a:lnTo>
                  <a:lnTo>
                    <a:pt x="100" y="175"/>
                  </a:lnTo>
                  <a:lnTo>
                    <a:pt x="101" y="169"/>
                  </a:lnTo>
                  <a:lnTo>
                    <a:pt x="99" y="175"/>
                  </a:lnTo>
                  <a:lnTo>
                    <a:pt x="92" y="175"/>
                  </a:lnTo>
                  <a:lnTo>
                    <a:pt x="86" y="174"/>
                  </a:lnTo>
                  <a:lnTo>
                    <a:pt x="80" y="178"/>
                  </a:lnTo>
                  <a:lnTo>
                    <a:pt x="74" y="177"/>
                  </a:lnTo>
                  <a:lnTo>
                    <a:pt x="80" y="171"/>
                  </a:lnTo>
                  <a:lnTo>
                    <a:pt x="86" y="167"/>
                  </a:lnTo>
                  <a:lnTo>
                    <a:pt x="79" y="164"/>
                  </a:lnTo>
                  <a:lnTo>
                    <a:pt x="73" y="170"/>
                  </a:lnTo>
                  <a:lnTo>
                    <a:pt x="68" y="171"/>
                  </a:lnTo>
                  <a:lnTo>
                    <a:pt x="62" y="174"/>
                  </a:lnTo>
                  <a:lnTo>
                    <a:pt x="61" y="167"/>
                  </a:lnTo>
                  <a:lnTo>
                    <a:pt x="56" y="160"/>
                  </a:lnTo>
                  <a:lnTo>
                    <a:pt x="52" y="167"/>
                  </a:lnTo>
                  <a:lnTo>
                    <a:pt x="46" y="166"/>
                  </a:lnTo>
                  <a:lnTo>
                    <a:pt x="43" y="160"/>
                  </a:lnTo>
                  <a:lnTo>
                    <a:pt x="37" y="154"/>
                  </a:lnTo>
                  <a:lnTo>
                    <a:pt x="39" y="161"/>
                  </a:lnTo>
                  <a:lnTo>
                    <a:pt x="34" y="164"/>
                  </a:lnTo>
                  <a:lnTo>
                    <a:pt x="28" y="163"/>
                  </a:lnTo>
                  <a:lnTo>
                    <a:pt x="21" y="161"/>
                  </a:lnTo>
                  <a:lnTo>
                    <a:pt x="15" y="161"/>
                  </a:lnTo>
                  <a:lnTo>
                    <a:pt x="9" y="164"/>
                  </a:lnTo>
                  <a:lnTo>
                    <a:pt x="6" y="158"/>
                  </a:lnTo>
                  <a:lnTo>
                    <a:pt x="0" y="151"/>
                  </a:lnTo>
                  <a:lnTo>
                    <a:pt x="6" y="152"/>
                  </a:lnTo>
                  <a:lnTo>
                    <a:pt x="13" y="156"/>
                  </a:lnTo>
                  <a:lnTo>
                    <a:pt x="18" y="158"/>
                  </a:lnTo>
                  <a:lnTo>
                    <a:pt x="16" y="151"/>
                  </a:lnTo>
                  <a:lnTo>
                    <a:pt x="10" y="151"/>
                  </a:lnTo>
                  <a:lnTo>
                    <a:pt x="16" y="148"/>
                  </a:lnTo>
                  <a:lnTo>
                    <a:pt x="22" y="153"/>
                  </a:lnTo>
                  <a:lnTo>
                    <a:pt x="18" y="147"/>
                  </a:lnTo>
                  <a:lnTo>
                    <a:pt x="25" y="148"/>
                  </a:lnTo>
                  <a:lnTo>
                    <a:pt x="31" y="148"/>
                  </a:lnTo>
                  <a:lnTo>
                    <a:pt x="37" y="146"/>
                  </a:lnTo>
                  <a:lnTo>
                    <a:pt x="43" y="148"/>
                  </a:lnTo>
                  <a:lnTo>
                    <a:pt x="49" y="153"/>
                  </a:lnTo>
                  <a:lnTo>
                    <a:pt x="55" y="147"/>
                  </a:lnTo>
                  <a:lnTo>
                    <a:pt x="54" y="140"/>
                  </a:lnTo>
                  <a:lnTo>
                    <a:pt x="60" y="139"/>
                  </a:lnTo>
                  <a:lnTo>
                    <a:pt x="65" y="139"/>
                  </a:lnTo>
                  <a:lnTo>
                    <a:pt x="67" y="146"/>
                  </a:lnTo>
                  <a:lnTo>
                    <a:pt x="68" y="153"/>
                  </a:lnTo>
                  <a:lnTo>
                    <a:pt x="69" y="160"/>
                  </a:lnTo>
                  <a:lnTo>
                    <a:pt x="75" y="160"/>
                  </a:lnTo>
                  <a:lnTo>
                    <a:pt x="70" y="153"/>
                  </a:lnTo>
                  <a:lnTo>
                    <a:pt x="70" y="147"/>
                  </a:lnTo>
                  <a:lnTo>
                    <a:pt x="76" y="147"/>
                  </a:lnTo>
                  <a:lnTo>
                    <a:pt x="82" y="151"/>
                  </a:lnTo>
                  <a:lnTo>
                    <a:pt x="89" y="153"/>
                  </a:lnTo>
                  <a:lnTo>
                    <a:pt x="95" y="158"/>
                  </a:lnTo>
                  <a:lnTo>
                    <a:pt x="101" y="156"/>
                  </a:lnTo>
                  <a:lnTo>
                    <a:pt x="95" y="153"/>
                  </a:lnTo>
                  <a:lnTo>
                    <a:pt x="89" y="151"/>
                  </a:lnTo>
                  <a:lnTo>
                    <a:pt x="81" y="147"/>
                  </a:lnTo>
                  <a:lnTo>
                    <a:pt x="76" y="143"/>
                  </a:lnTo>
                  <a:lnTo>
                    <a:pt x="69" y="136"/>
                  </a:lnTo>
                  <a:lnTo>
                    <a:pt x="64" y="135"/>
                  </a:lnTo>
                  <a:lnTo>
                    <a:pt x="58" y="135"/>
                  </a:lnTo>
                  <a:lnTo>
                    <a:pt x="51" y="132"/>
                  </a:lnTo>
                  <a:lnTo>
                    <a:pt x="46" y="127"/>
                  </a:lnTo>
                  <a:lnTo>
                    <a:pt x="52" y="128"/>
                  </a:lnTo>
                  <a:lnTo>
                    <a:pt x="58" y="130"/>
                  </a:lnTo>
                  <a:lnTo>
                    <a:pt x="64" y="132"/>
                  </a:lnTo>
                  <a:lnTo>
                    <a:pt x="70" y="135"/>
                  </a:lnTo>
                  <a:lnTo>
                    <a:pt x="76" y="137"/>
                  </a:lnTo>
                  <a:lnTo>
                    <a:pt x="84" y="139"/>
                  </a:lnTo>
                  <a:lnTo>
                    <a:pt x="90" y="143"/>
                  </a:lnTo>
                  <a:lnTo>
                    <a:pt x="96" y="146"/>
                  </a:lnTo>
                  <a:lnTo>
                    <a:pt x="90" y="139"/>
                  </a:lnTo>
                  <a:lnTo>
                    <a:pt x="96" y="135"/>
                  </a:lnTo>
                  <a:lnTo>
                    <a:pt x="99" y="136"/>
                  </a:lnTo>
                  <a:lnTo>
                    <a:pt x="104" y="143"/>
                  </a:lnTo>
                  <a:lnTo>
                    <a:pt x="110" y="146"/>
                  </a:lnTo>
                  <a:lnTo>
                    <a:pt x="117" y="151"/>
                  </a:lnTo>
                  <a:lnTo>
                    <a:pt x="112" y="144"/>
                  </a:lnTo>
                  <a:lnTo>
                    <a:pt x="107" y="139"/>
                  </a:lnTo>
                  <a:lnTo>
                    <a:pt x="112" y="138"/>
                  </a:lnTo>
                  <a:lnTo>
                    <a:pt x="119" y="140"/>
                  </a:lnTo>
                  <a:lnTo>
                    <a:pt x="125" y="145"/>
                  </a:lnTo>
                  <a:lnTo>
                    <a:pt x="131" y="143"/>
                  </a:lnTo>
                  <a:lnTo>
                    <a:pt x="137" y="145"/>
                  </a:lnTo>
                  <a:lnTo>
                    <a:pt x="144" y="148"/>
                  </a:lnTo>
                  <a:lnTo>
                    <a:pt x="145" y="155"/>
                  </a:lnTo>
                  <a:lnTo>
                    <a:pt x="143" y="161"/>
                  </a:lnTo>
                  <a:lnTo>
                    <a:pt x="148" y="155"/>
                  </a:lnTo>
                  <a:lnTo>
                    <a:pt x="153" y="158"/>
                  </a:lnTo>
                  <a:lnTo>
                    <a:pt x="150" y="151"/>
                  </a:lnTo>
                  <a:lnTo>
                    <a:pt x="156" y="150"/>
                  </a:lnTo>
                  <a:lnTo>
                    <a:pt x="159" y="150"/>
                  </a:lnTo>
                  <a:lnTo>
                    <a:pt x="152" y="145"/>
                  </a:lnTo>
                  <a:lnTo>
                    <a:pt x="147" y="144"/>
                  </a:lnTo>
                  <a:lnTo>
                    <a:pt x="140" y="140"/>
                  </a:lnTo>
                  <a:lnTo>
                    <a:pt x="134" y="138"/>
                  </a:lnTo>
                  <a:lnTo>
                    <a:pt x="128" y="136"/>
                  </a:lnTo>
                  <a:lnTo>
                    <a:pt x="121" y="132"/>
                  </a:lnTo>
                  <a:lnTo>
                    <a:pt x="116" y="130"/>
                  </a:lnTo>
                  <a:lnTo>
                    <a:pt x="109" y="130"/>
                  </a:lnTo>
                  <a:lnTo>
                    <a:pt x="103" y="128"/>
                  </a:lnTo>
                  <a:lnTo>
                    <a:pt x="97" y="124"/>
                  </a:lnTo>
                  <a:lnTo>
                    <a:pt x="93" y="123"/>
                  </a:lnTo>
                  <a:lnTo>
                    <a:pt x="88" y="119"/>
                  </a:lnTo>
                  <a:lnTo>
                    <a:pt x="82" y="113"/>
                  </a:lnTo>
                  <a:lnTo>
                    <a:pt x="77" y="105"/>
                  </a:lnTo>
                  <a:lnTo>
                    <a:pt x="72" y="99"/>
                  </a:lnTo>
                  <a:lnTo>
                    <a:pt x="77" y="92"/>
                  </a:lnTo>
                  <a:lnTo>
                    <a:pt x="78" y="91"/>
                  </a:lnTo>
                  <a:lnTo>
                    <a:pt x="85" y="89"/>
                  </a:lnTo>
                  <a:lnTo>
                    <a:pt x="91" y="87"/>
                  </a:lnTo>
                  <a:lnTo>
                    <a:pt x="97" y="83"/>
                  </a:lnTo>
                  <a:lnTo>
                    <a:pt x="103" y="79"/>
                  </a:lnTo>
                  <a:lnTo>
                    <a:pt x="105" y="73"/>
                  </a:lnTo>
                  <a:lnTo>
                    <a:pt x="101" y="66"/>
                  </a:lnTo>
                  <a:lnTo>
                    <a:pt x="95" y="65"/>
                  </a:lnTo>
                  <a:lnTo>
                    <a:pt x="89" y="64"/>
                  </a:lnTo>
                  <a:lnTo>
                    <a:pt x="84" y="65"/>
                  </a:lnTo>
                  <a:lnTo>
                    <a:pt x="77" y="66"/>
                  </a:lnTo>
                  <a:lnTo>
                    <a:pt x="70" y="66"/>
                  </a:lnTo>
                  <a:lnTo>
                    <a:pt x="68" y="69"/>
                  </a:lnTo>
                  <a:lnTo>
                    <a:pt x="62" y="74"/>
                  </a:lnTo>
                  <a:lnTo>
                    <a:pt x="57" y="74"/>
                  </a:lnTo>
                  <a:lnTo>
                    <a:pt x="49" y="70"/>
                  </a:lnTo>
                  <a:lnTo>
                    <a:pt x="44" y="67"/>
                  </a:lnTo>
                  <a:lnTo>
                    <a:pt x="40" y="6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2" name="Freeform 1975"/>
            <p:cNvSpPr>
              <a:spLocks/>
            </p:cNvSpPr>
            <p:nvPr/>
          </p:nvSpPr>
          <p:spPr bwMode="auto">
            <a:xfrm>
              <a:off x="1511" y="3713"/>
              <a:ext cx="0" cy="1"/>
            </a:xfrm>
            <a:custGeom>
              <a:avLst/>
              <a:gdLst>
                <a:gd name="T0" fmla="*/ 0 w 2"/>
                <a:gd name="T1" fmla="*/ 0 h 2"/>
                <a:gd name="T2" fmla="*/ 0 w 2"/>
                <a:gd name="T3" fmla="*/ 1 h 2"/>
                <a:gd name="T4" fmla="*/ 0 w 2"/>
                <a:gd name="T5" fmla="*/ 1 h 2"/>
                <a:gd name="T6" fmla="*/ 0 w 2"/>
                <a:gd name="T7" fmla="*/ 0 h 2"/>
                <a:gd name="T8" fmla="*/ 0 60000 65536"/>
                <a:gd name="T9" fmla="*/ 0 60000 65536"/>
                <a:gd name="T10" fmla="*/ 0 60000 65536"/>
                <a:gd name="T11" fmla="*/ 0 60000 65536"/>
                <a:gd name="T12" fmla="*/ 0 w 2"/>
                <a:gd name="T13" fmla="*/ 0 h 2"/>
                <a:gd name="T14" fmla="*/ 0 w 2"/>
                <a:gd name="T15" fmla="*/ 2 h 2"/>
              </a:gdLst>
              <a:ahLst/>
              <a:cxnLst>
                <a:cxn ang="T8">
                  <a:pos x="T0" y="T1"/>
                </a:cxn>
                <a:cxn ang="T9">
                  <a:pos x="T2" y="T3"/>
                </a:cxn>
                <a:cxn ang="T10">
                  <a:pos x="T4" y="T5"/>
                </a:cxn>
                <a:cxn ang="T11">
                  <a:pos x="T6" y="T7"/>
                </a:cxn>
              </a:cxnLst>
              <a:rect l="T12" t="T13" r="T14" b="T15"/>
              <a:pathLst>
                <a:path w="2" h="2">
                  <a:moveTo>
                    <a:pt x="0" y="0"/>
                  </a:moveTo>
                  <a:lnTo>
                    <a:pt x="2" y="1"/>
                  </a:lnTo>
                  <a:lnTo>
                    <a:pt x="2" y="2"/>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3" name="Freeform 1976"/>
            <p:cNvSpPr>
              <a:spLocks/>
            </p:cNvSpPr>
            <p:nvPr/>
          </p:nvSpPr>
          <p:spPr bwMode="auto">
            <a:xfrm>
              <a:off x="1532" y="3767"/>
              <a:ext cx="2" cy="3"/>
            </a:xfrm>
            <a:custGeom>
              <a:avLst/>
              <a:gdLst>
                <a:gd name="T0" fmla="*/ 0 w 5"/>
                <a:gd name="T1" fmla="*/ 0 h 7"/>
                <a:gd name="T2" fmla="*/ 0 w 5"/>
                <a:gd name="T3" fmla="*/ 0 h 7"/>
                <a:gd name="T4" fmla="*/ 0 w 5"/>
                <a:gd name="T5" fmla="*/ 0 h 7"/>
                <a:gd name="T6" fmla="*/ 0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0"/>
                  </a:moveTo>
                  <a:lnTo>
                    <a:pt x="5" y="5"/>
                  </a:lnTo>
                  <a:lnTo>
                    <a:pt x="2" y="7"/>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4" name="Freeform 1977"/>
            <p:cNvSpPr>
              <a:spLocks/>
            </p:cNvSpPr>
            <p:nvPr/>
          </p:nvSpPr>
          <p:spPr bwMode="auto">
            <a:xfrm>
              <a:off x="2317" y="1018"/>
              <a:ext cx="3" cy="0"/>
            </a:xfrm>
            <a:custGeom>
              <a:avLst/>
              <a:gdLst>
                <a:gd name="T0" fmla="*/ 0 w 7"/>
                <a:gd name="T1" fmla="*/ 0 h 1"/>
                <a:gd name="T2" fmla="*/ 0 w 7"/>
                <a:gd name="T3" fmla="*/ 0 h 1"/>
                <a:gd name="T4" fmla="*/ 0 w 7"/>
                <a:gd name="T5" fmla="*/ 0 h 1"/>
                <a:gd name="T6" fmla="*/ 0 w 7"/>
                <a:gd name="T7" fmla="*/ 0 h 1"/>
                <a:gd name="T8" fmla="*/ 0 60000 65536"/>
                <a:gd name="T9" fmla="*/ 0 60000 65536"/>
                <a:gd name="T10" fmla="*/ 0 60000 65536"/>
                <a:gd name="T11" fmla="*/ 0 60000 65536"/>
                <a:gd name="T12" fmla="*/ 0 w 7"/>
                <a:gd name="T13" fmla="*/ 0 h 1"/>
                <a:gd name="T14" fmla="*/ 7 w 7"/>
                <a:gd name="T15" fmla="*/ 0 h 1"/>
              </a:gdLst>
              <a:ahLst/>
              <a:cxnLst>
                <a:cxn ang="T8">
                  <a:pos x="T0" y="T1"/>
                </a:cxn>
                <a:cxn ang="T9">
                  <a:pos x="T2" y="T3"/>
                </a:cxn>
                <a:cxn ang="T10">
                  <a:pos x="T4" y="T5"/>
                </a:cxn>
                <a:cxn ang="T11">
                  <a:pos x="T6" y="T7"/>
                </a:cxn>
              </a:cxnLst>
              <a:rect l="T12" t="T13" r="T14" b="T15"/>
              <a:pathLst>
                <a:path w="7" h="1">
                  <a:moveTo>
                    <a:pt x="0" y="1"/>
                  </a:moveTo>
                  <a:lnTo>
                    <a:pt x="7" y="0"/>
                  </a:lnTo>
                  <a:lnTo>
                    <a:pt x="4" y="1"/>
                  </a:lnTo>
                  <a:lnTo>
                    <a:pt x="0" y="1"/>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5" name="Freeform 1978"/>
            <p:cNvSpPr>
              <a:spLocks/>
            </p:cNvSpPr>
            <p:nvPr/>
          </p:nvSpPr>
          <p:spPr bwMode="auto">
            <a:xfrm>
              <a:off x="2349" y="1656"/>
              <a:ext cx="225" cy="193"/>
            </a:xfrm>
            <a:custGeom>
              <a:avLst/>
              <a:gdLst>
                <a:gd name="T0" fmla="*/ 0 w 752"/>
                <a:gd name="T1" fmla="*/ 0 h 652"/>
                <a:gd name="T2" fmla="*/ 0 w 752"/>
                <a:gd name="T3" fmla="*/ 0 h 652"/>
                <a:gd name="T4" fmla="*/ 0 w 752"/>
                <a:gd name="T5" fmla="*/ 0 h 652"/>
                <a:gd name="T6" fmla="*/ 0 w 752"/>
                <a:gd name="T7" fmla="*/ 0 h 652"/>
                <a:gd name="T8" fmla="*/ 0 w 752"/>
                <a:gd name="T9" fmla="*/ 0 h 652"/>
                <a:gd name="T10" fmla="*/ 0 w 752"/>
                <a:gd name="T11" fmla="*/ 0 h 652"/>
                <a:gd name="T12" fmla="*/ 0 w 752"/>
                <a:gd name="T13" fmla="*/ 0 h 652"/>
                <a:gd name="T14" fmla="*/ 0 w 752"/>
                <a:gd name="T15" fmla="*/ 0 h 652"/>
                <a:gd name="T16" fmla="*/ 0 w 752"/>
                <a:gd name="T17" fmla="*/ 0 h 652"/>
                <a:gd name="T18" fmla="*/ 0 w 752"/>
                <a:gd name="T19" fmla="*/ 0 h 652"/>
                <a:gd name="T20" fmla="*/ 0 w 752"/>
                <a:gd name="T21" fmla="*/ 0 h 652"/>
                <a:gd name="T22" fmla="*/ 0 w 752"/>
                <a:gd name="T23" fmla="*/ 0 h 652"/>
                <a:gd name="T24" fmla="*/ 0 w 752"/>
                <a:gd name="T25" fmla="*/ 0 h 652"/>
                <a:gd name="T26" fmla="*/ 0 w 752"/>
                <a:gd name="T27" fmla="*/ 0 h 652"/>
                <a:gd name="T28" fmla="*/ 0 w 752"/>
                <a:gd name="T29" fmla="*/ 0 h 652"/>
                <a:gd name="T30" fmla="*/ 0 w 752"/>
                <a:gd name="T31" fmla="*/ 0 h 652"/>
                <a:gd name="T32" fmla="*/ 0 w 752"/>
                <a:gd name="T33" fmla="*/ 0 h 652"/>
                <a:gd name="T34" fmla="*/ 0 w 752"/>
                <a:gd name="T35" fmla="*/ 0 h 652"/>
                <a:gd name="T36" fmla="*/ 0 w 752"/>
                <a:gd name="T37" fmla="*/ 0 h 652"/>
                <a:gd name="T38" fmla="*/ 0 w 752"/>
                <a:gd name="T39" fmla="*/ 0 h 652"/>
                <a:gd name="T40" fmla="*/ 0 w 752"/>
                <a:gd name="T41" fmla="*/ 0 h 652"/>
                <a:gd name="T42" fmla="*/ 0 w 752"/>
                <a:gd name="T43" fmla="*/ 0 h 652"/>
                <a:gd name="T44" fmla="*/ 0 w 752"/>
                <a:gd name="T45" fmla="*/ 0 h 652"/>
                <a:gd name="T46" fmla="*/ 0 w 752"/>
                <a:gd name="T47" fmla="*/ 0 h 652"/>
                <a:gd name="T48" fmla="*/ 0 w 752"/>
                <a:gd name="T49" fmla="*/ 0 h 652"/>
                <a:gd name="T50" fmla="*/ 0 w 752"/>
                <a:gd name="T51" fmla="*/ 0 h 652"/>
                <a:gd name="T52" fmla="*/ 0 w 752"/>
                <a:gd name="T53" fmla="*/ 0 h 652"/>
                <a:gd name="T54" fmla="*/ 0 w 752"/>
                <a:gd name="T55" fmla="*/ 0 h 652"/>
                <a:gd name="T56" fmla="*/ 0 w 752"/>
                <a:gd name="T57" fmla="*/ 0 h 652"/>
                <a:gd name="T58" fmla="*/ 0 w 752"/>
                <a:gd name="T59" fmla="*/ 0 h 652"/>
                <a:gd name="T60" fmla="*/ 0 w 752"/>
                <a:gd name="T61" fmla="*/ 0 h 652"/>
                <a:gd name="T62" fmla="*/ 0 w 752"/>
                <a:gd name="T63" fmla="*/ 0 h 652"/>
                <a:gd name="T64" fmla="*/ 0 w 752"/>
                <a:gd name="T65" fmla="*/ 0 h 652"/>
                <a:gd name="T66" fmla="*/ 0 w 752"/>
                <a:gd name="T67" fmla="*/ 0 h 652"/>
                <a:gd name="T68" fmla="*/ 0 w 752"/>
                <a:gd name="T69" fmla="*/ 0 h 652"/>
                <a:gd name="T70" fmla="*/ 0 w 752"/>
                <a:gd name="T71" fmla="*/ 0 h 652"/>
                <a:gd name="T72" fmla="*/ 0 w 752"/>
                <a:gd name="T73" fmla="*/ 0 h 652"/>
                <a:gd name="T74" fmla="*/ 0 w 752"/>
                <a:gd name="T75" fmla="*/ 0 h 652"/>
                <a:gd name="T76" fmla="*/ 0 w 752"/>
                <a:gd name="T77" fmla="*/ 0 h 652"/>
                <a:gd name="T78" fmla="*/ 0 w 752"/>
                <a:gd name="T79" fmla="*/ 0 h 652"/>
                <a:gd name="T80" fmla="*/ 0 w 752"/>
                <a:gd name="T81" fmla="*/ 0 h 652"/>
                <a:gd name="T82" fmla="*/ 0 w 752"/>
                <a:gd name="T83" fmla="*/ 0 h 652"/>
                <a:gd name="T84" fmla="*/ 0 w 752"/>
                <a:gd name="T85" fmla="*/ 0 h 652"/>
                <a:gd name="T86" fmla="*/ 0 w 752"/>
                <a:gd name="T87" fmla="*/ 0 h 652"/>
                <a:gd name="T88" fmla="*/ 0 w 752"/>
                <a:gd name="T89" fmla="*/ 0 h 652"/>
                <a:gd name="T90" fmla="*/ 0 w 752"/>
                <a:gd name="T91" fmla="*/ 0 h 652"/>
                <a:gd name="T92" fmla="*/ 0 w 752"/>
                <a:gd name="T93" fmla="*/ 0 h 652"/>
                <a:gd name="T94" fmla="*/ 0 w 752"/>
                <a:gd name="T95" fmla="*/ 0 h 652"/>
                <a:gd name="T96" fmla="*/ 0 w 752"/>
                <a:gd name="T97" fmla="*/ 0 h 652"/>
                <a:gd name="T98" fmla="*/ 0 w 752"/>
                <a:gd name="T99" fmla="*/ 0 h 652"/>
                <a:gd name="T100" fmla="*/ 0 w 752"/>
                <a:gd name="T101" fmla="*/ 0 h 652"/>
                <a:gd name="T102" fmla="*/ 0 w 752"/>
                <a:gd name="T103" fmla="*/ 0 h 652"/>
                <a:gd name="T104" fmla="*/ 0 w 752"/>
                <a:gd name="T105" fmla="*/ 0 h 652"/>
                <a:gd name="T106" fmla="*/ 0 w 752"/>
                <a:gd name="T107" fmla="*/ 0 h 652"/>
                <a:gd name="T108" fmla="*/ 0 w 752"/>
                <a:gd name="T109" fmla="*/ 0 h 652"/>
                <a:gd name="T110" fmla="*/ 0 w 752"/>
                <a:gd name="T111" fmla="*/ 0 h 652"/>
                <a:gd name="T112" fmla="*/ 0 w 752"/>
                <a:gd name="T113" fmla="*/ 0 h 652"/>
                <a:gd name="T114" fmla="*/ 0 w 752"/>
                <a:gd name="T115" fmla="*/ 0 h 652"/>
                <a:gd name="T116" fmla="*/ 0 w 752"/>
                <a:gd name="T117" fmla="*/ 0 h 652"/>
                <a:gd name="T118" fmla="*/ 0 w 752"/>
                <a:gd name="T119" fmla="*/ 0 h 652"/>
                <a:gd name="T120" fmla="*/ 0 w 752"/>
                <a:gd name="T121" fmla="*/ 0 h 652"/>
                <a:gd name="T122" fmla="*/ 0 w 752"/>
                <a:gd name="T123" fmla="*/ 0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2"/>
                <a:gd name="T187" fmla="*/ 0 h 652"/>
                <a:gd name="T188" fmla="*/ 752 w 752"/>
                <a:gd name="T189" fmla="*/ 652 h 65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2" h="652">
                  <a:moveTo>
                    <a:pt x="0" y="652"/>
                  </a:moveTo>
                  <a:lnTo>
                    <a:pt x="1" y="649"/>
                  </a:lnTo>
                  <a:lnTo>
                    <a:pt x="7" y="645"/>
                  </a:lnTo>
                  <a:lnTo>
                    <a:pt x="10" y="638"/>
                  </a:lnTo>
                  <a:lnTo>
                    <a:pt x="13" y="631"/>
                  </a:lnTo>
                  <a:lnTo>
                    <a:pt x="20" y="629"/>
                  </a:lnTo>
                  <a:lnTo>
                    <a:pt x="26" y="627"/>
                  </a:lnTo>
                  <a:lnTo>
                    <a:pt x="32" y="625"/>
                  </a:lnTo>
                  <a:lnTo>
                    <a:pt x="37" y="625"/>
                  </a:lnTo>
                  <a:lnTo>
                    <a:pt x="44" y="624"/>
                  </a:lnTo>
                  <a:lnTo>
                    <a:pt x="68" y="619"/>
                  </a:lnTo>
                  <a:lnTo>
                    <a:pt x="71" y="616"/>
                  </a:lnTo>
                  <a:lnTo>
                    <a:pt x="77" y="613"/>
                  </a:lnTo>
                  <a:lnTo>
                    <a:pt x="84" y="611"/>
                  </a:lnTo>
                  <a:lnTo>
                    <a:pt x="90" y="607"/>
                  </a:lnTo>
                  <a:lnTo>
                    <a:pt x="95" y="604"/>
                  </a:lnTo>
                  <a:lnTo>
                    <a:pt x="102" y="601"/>
                  </a:lnTo>
                  <a:lnTo>
                    <a:pt x="108" y="597"/>
                  </a:lnTo>
                  <a:lnTo>
                    <a:pt x="112" y="590"/>
                  </a:lnTo>
                  <a:lnTo>
                    <a:pt x="122" y="577"/>
                  </a:lnTo>
                  <a:lnTo>
                    <a:pt x="129" y="571"/>
                  </a:lnTo>
                  <a:lnTo>
                    <a:pt x="130" y="568"/>
                  </a:lnTo>
                  <a:lnTo>
                    <a:pt x="137" y="564"/>
                  </a:lnTo>
                  <a:lnTo>
                    <a:pt x="143" y="559"/>
                  </a:lnTo>
                  <a:lnTo>
                    <a:pt x="149" y="556"/>
                  </a:lnTo>
                  <a:lnTo>
                    <a:pt x="154" y="552"/>
                  </a:lnTo>
                  <a:lnTo>
                    <a:pt x="160" y="549"/>
                  </a:lnTo>
                  <a:lnTo>
                    <a:pt x="167" y="543"/>
                  </a:lnTo>
                  <a:lnTo>
                    <a:pt x="172" y="537"/>
                  </a:lnTo>
                  <a:lnTo>
                    <a:pt x="174" y="534"/>
                  </a:lnTo>
                  <a:lnTo>
                    <a:pt x="178" y="527"/>
                  </a:lnTo>
                  <a:lnTo>
                    <a:pt x="184" y="521"/>
                  </a:lnTo>
                  <a:lnTo>
                    <a:pt x="188" y="516"/>
                  </a:lnTo>
                  <a:lnTo>
                    <a:pt x="193" y="508"/>
                  </a:lnTo>
                  <a:lnTo>
                    <a:pt x="196" y="502"/>
                  </a:lnTo>
                  <a:lnTo>
                    <a:pt x="201" y="495"/>
                  </a:lnTo>
                  <a:lnTo>
                    <a:pt x="203" y="492"/>
                  </a:lnTo>
                  <a:lnTo>
                    <a:pt x="208" y="485"/>
                  </a:lnTo>
                  <a:lnTo>
                    <a:pt x="213" y="478"/>
                  </a:lnTo>
                  <a:lnTo>
                    <a:pt x="216" y="474"/>
                  </a:lnTo>
                  <a:lnTo>
                    <a:pt x="219" y="467"/>
                  </a:lnTo>
                  <a:lnTo>
                    <a:pt x="219" y="466"/>
                  </a:lnTo>
                  <a:lnTo>
                    <a:pt x="223" y="459"/>
                  </a:lnTo>
                  <a:lnTo>
                    <a:pt x="225" y="452"/>
                  </a:lnTo>
                  <a:lnTo>
                    <a:pt x="226" y="445"/>
                  </a:lnTo>
                  <a:lnTo>
                    <a:pt x="227" y="438"/>
                  </a:lnTo>
                  <a:lnTo>
                    <a:pt x="225" y="432"/>
                  </a:lnTo>
                  <a:lnTo>
                    <a:pt x="222" y="426"/>
                  </a:lnTo>
                  <a:lnTo>
                    <a:pt x="217" y="420"/>
                  </a:lnTo>
                  <a:lnTo>
                    <a:pt x="211" y="418"/>
                  </a:lnTo>
                  <a:lnTo>
                    <a:pt x="212" y="411"/>
                  </a:lnTo>
                  <a:lnTo>
                    <a:pt x="216" y="404"/>
                  </a:lnTo>
                  <a:lnTo>
                    <a:pt x="216" y="397"/>
                  </a:lnTo>
                  <a:lnTo>
                    <a:pt x="216" y="392"/>
                  </a:lnTo>
                  <a:lnTo>
                    <a:pt x="216" y="386"/>
                  </a:lnTo>
                  <a:lnTo>
                    <a:pt x="216" y="379"/>
                  </a:lnTo>
                  <a:lnTo>
                    <a:pt x="217" y="373"/>
                  </a:lnTo>
                  <a:lnTo>
                    <a:pt x="219" y="365"/>
                  </a:lnTo>
                  <a:lnTo>
                    <a:pt x="218" y="359"/>
                  </a:lnTo>
                  <a:lnTo>
                    <a:pt x="219" y="353"/>
                  </a:lnTo>
                  <a:lnTo>
                    <a:pt x="223" y="345"/>
                  </a:lnTo>
                  <a:lnTo>
                    <a:pt x="228" y="339"/>
                  </a:lnTo>
                  <a:lnTo>
                    <a:pt x="229" y="332"/>
                  </a:lnTo>
                  <a:lnTo>
                    <a:pt x="234" y="325"/>
                  </a:lnTo>
                  <a:lnTo>
                    <a:pt x="239" y="318"/>
                  </a:lnTo>
                  <a:lnTo>
                    <a:pt x="244" y="311"/>
                  </a:lnTo>
                  <a:lnTo>
                    <a:pt x="249" y="306"/>
                  </a:lnTo>
                  <a:lnTo>
                    <a:pt x="249" y="305"/>
                  </a:lnTo>
                  <a:lnTo>
                    <a:pt x="252" y="297"/>
                  </a:lnTo>
                  <a:lnTo>
                    <a:pt x="256" y="291"/>
                  </a:lnTo>
                  <a:lnTo>
                    <a:pt x="256" y="284"/>
                  </a:lnTo>
                  <a:lnTo>
                    <a:pt x="256" y="277"/>
                  </a:lnTo>
                  <a:lnTo>
                    <a:pt x="257" y="270"/>
                  </a:lnTo>
                  <a:lnTo>
                    <a:pt x="259" y="263"/>
                  </a:lnTo>
                  <a:lnTo>
                    <a:pt x="264" y="257"/>
                  </a:lnTo>
                  <a:lnTo>
                    <a:pt x="270" y="251"/>
                  </a:lnTo>
                  <a:lnTo>
                    <a:pt x="271" y="251"/>
                  </a:lnTo>
                  <a:lnTo>
                    <a:pt x="276" y="244"/>
                  </a:lnTo>
                  <a:lnTo>
                    <a:pt x="282" y="238"/>
                  </a:lnTo>
                  <a:lnTo>
                    <a:pt x="290" y="230"/>
                  </a:lnTo>
                  <a:lnTo>
                    <a:pt x="294" y="224"/>
                  </a:lnTo>
                  <a:lnTo>
                    <a:pt x="298" y="218"/>
                  </a:lnTo>
                  <a:lnTo>
                    <a:pt x="303" y="210"/>
                  </a:lnTo>
                  <a:lnTo>
                    <a:pt x="308" y="209"/>
                  </a:lnTo>
                  <a:lnTo>
                    <a:pt x="316" y="204"/>
                  </a:lnTo>
                  <a:lnTo>
                    <a:pt x="318" y="201"/>
                  </a:lnTo>
                  <a:lnTo>
                    <a:pt x="324" y="197"/>
                  </a:lnTo>
                  <a:lnTo>
                    <a:pt x="330" y="196"/>
                  </a:lnTo>
                  <a:lnTo>
                    <a:pt x="336" y="193"/>
                  </a:lnTo>
                  <a:lnTo>
                    <a:pt x="339" y="192"/>
                  </a:lnTo>
                  <a:lnTo>
                    <a:pt x="346" y="188"/>
                  </a:lnTo>
                  <a:lnTo>
                    <a:pt x="353" y="186"/>
                  </a:lnTo>
                  <a:lnTo>
                    <a:pt x="358" y="181"/>
                  </a:lnTo>
                  <a:lnTo>
                    <a:pt x="364" y="180"/>
                  </a:lnTo>
                  <a:lnTo>
                    <a:pt x="370" y="176"/>
                  </a:lnTo>
                  <a:lnTo>
                    <a:pt x="375" y="173"/>
                  </a:lnTo>
                  <a:lnTo>
                    <a:pt x="382" y="169"/>
                  </a:lnTo>
                  <a:lnTo>
                    <a:pt x="388" y="165"/>
                  </a:lnTo>
                  <a:lnTo>
                    <a:pt x="391" y="164"/>
                  </a:lnTo>
                  <a:lnTo>
                    <a:pt x="397" y="160"/>
                  </a:lnTo>
                  <a:lnTo>
                    <a:pt x="404" y="154"/>
                  </a:lnTo>
                  <a:lnTo>
                    <a:pt x="409" y="148"/>
                  </a:lnTo>
                  <a:lnTo>
                    <a:pt x="412" y="144"/>
                  </a:lnTo>
                  <a:lnTo>
                    <a:pt x="416" y="137"/>
                  </a:lnTo>
                  <a:lnTo>
                    <a:pt x="419" y="130"/>
                  </a:lnTo>
                  <a:lnTo>
                    <a:pt x="421" y="126"/>
                  </a:lnTo>
                  <a:lnTo>
                    <a:pt x="425" y="119"/>
                  </a:lnTo>
                  <a:lnTo>
                    <a:pt x="429" y="113"/>
                  </a:lnTo>
                  <a:lnTo>
                    <a:pt x="432" y="106"/>
                  </a:lnTo>
                  <a:lnTo>
                    <a:pt x="436" y="99"/>
                  </a:lnTo>
                  <a:lnTo>
                    <a:pt x="440" y="92"/>
                  </a:lnTo>
                  <a:lnTo>
                    <a:pt x="443" y="87"/>
                  </a:lnTo>
                  <a:lnTo>
                    <a:pt x="445" y="79"/>
                  </a:lnTo>
                  <a:lnTo>
                    <a:pt x="448" y="72"/>
                  </a:lnTo>
                  <a:lnTo>
                    <a:pt x="448" y="71"/>
                  </a:lnTo>
                  <a:lnTo>
                    <a:pt x="451" y="63"/>
                  </a:lnTo>
                  <a:lnTo>
                    <a:pt x="453" y="57"/>
                  </a:lnTo>
                  <a:lnTo>
                    <a:pt x="456" y="50"/>
                  </a:lnTo>
                  <a:lnTo>
                    <a:pt x="458" y="42"/>
                  </a:lnTo>
                  <a:lnTo>
                    <a:pt x="460" y="36"/>
                  </a:lnTo>
                  <a:lnTo>
                    <a:pt x="464" y="29"/>
                  </a:lnTo>
                  <a:lnTo>
                    <a:pt x="466" y="23"/>
                  </a:lnTo>
                  <a:lnTo>
                    <a:pt x="469" y="16"/>
                  </a:lnTo>
                  <a:lnTo>
                    <a:pt x="471" y="9"/>
                  </a:lnTo>
                  <a:lnTo>
                    <a:pt x="477" y="10"/>
                  </a:lnTo>
                  <a:lnTo>
                    <a:pt x="483" y="7"/>
                  </a:lnTo>
                  <a:lnTo>
                    <a:pt x="488" y="7"/>
                  </a:lnTo>
                  <a:lnTo>
                    <a:pt x="496" y="3"/>
                  </a:lnTo>
                  <a:lnTo>
                    <a:pt x="496" y="2"/>
                  </a:lnTo>
                  <a:lnTo>
                    <a:pt x="502" y="0"/>
                  </a:lnTo>
                  <a:lnTo>
                    <a:pt x="503" y="4"/>
                  </a:lnTo>
                  <a:lnTo>
                    <a:pt x="504" y="5"/>
                  </a:lnTo>
                  <a:lnTo>
                    <a:pt x="505" y="10"/>
                  </a:lnTo>
                  <a:lnTo>
                    <a:pt x="506" y="16"/>
                  </a:lnTo>
                  <a:lnTo>
                    <a:pt x="508" y="23"/>
                  </a:lnTo>
                  <a:lnTo>
                    <a:pt x="514" y="31"/>
                  </a:lnTo>
                  <a:lnTo>
                    <a:pt x="518" y="36"/>
                  </a:lnTo>
                  <a:lnTo>
                    <a:pt x="524" y="41"/>
                  </a:lnTo>
                  <a:lnTo>
                    <a:pt x="527" y="44"/>
                  </a:lnTo>
                  <a:lnTo>
                    <a:pt x="532" y="50"/>
                  </a:lnTo>
                  <a:lnTo>
                    <a:pt x="539" y="55"/>
                  </a:lnTo>
                  <a:lnTo>
                    <a:pt x="545" y="57"/>
                  </a:lnTo>
                  <a:lnTo>
                    <a:pt x="551" y="58"/>
                  </a:lnTo>
                  <a:lnTo>
                    <a:pt x="557" y="59"/>
                  </a:lnTo>
                  <a:lnTo>
                    <a:pt x="563" y="59"/>
                  </a:lnTo>
                  <a:lnTo>
                    <a:pt x="569" y="57"/>
                  </a:lnTo>
                  <a:lnTo>
                    <a:pt x="576" y="56"/>
                  </a:lnTo>
                  <a:lnTo>
                    <a:pt x="581" y="53"/>
                  </a:lnTo>
                  <a:lnTo>
                    <a:pt x="594" y="56"/>
                  </a:lnTo>
                  <a:lnTo>
                    <a:pt x="597" y="51"/>
                  </a:lnTo>
                  <a:lnTo>
                    <a:pt x="604" y="51"/>
                  </a:lnTo>
                  <a:lnTo>
                    <a:pt x="609" y="55"/>
                  </a:lnTo>
                  <a:lnTo>
                    <a:pt x="622" y="57"/>
                  </a:lnTo>
                  <a:lnTo>
                    <a:pt x="628" y="53"/>
                  </a:lnTo>
                  <a:lnTo>
                    <a:pt x="634" y="50"/>
                  </a:lnTo>
                  <a:lnTo>
                    <a:pt x="640" y="45"/>
                  </a:lnTo>
                  <a:lnTo>
                    <a:pt x="645" y="39"/>
                  </a:lnTo>
                  <a:lnTo>
                    <a:pt x="646" y="45"/>
                  </a:lnTo>
                  <a:lnTo>
                    <a:pt x="645" y="50"/>
                  </a:lnTo>
                  <a:lnTo>
                    <a:pt x="648" y="50"/>
                  </a:lnTo>
                  <a:lnTo>
                    <a:pt x="648" y="53"/>
                  </a:lnTo>
                  <a:lnTo>
                    <a:pt x="649" y="60"/>
                  </a:lnTo>
                  <a:lnTo>
                    <a:pt x="655" y="61"/>
                  </a:lnTo>
                  <a:lnTo>
                    <a:pt x="651" y="55"/>
                  </a:lnTo>
                  <a:lnTo>
                    <a:pt x="656" y="61"/>
                  </a:lnTo>
                  <a:lnTo>
                    <a:pt x="662" y="64"/>
                  </a:lnTo>
                  <a:lnTo>
                    <a:pt x="668" y="65"/>
                  </a:lnTo>
                  <a:lnTo>
                    <a:pt x="675" y="61"/>
                  </a:lnTo>
                  <a:lnTo>
                    <a:pt x="681" y="63"/>
                  </a:lnTo>
                  <a:lnTo>
                    <a:pt x="683" y="63"/>
                  </a:lnTo>
                  <a:lnTo>
                    <a:pt x="688" y="65"/>
                  </a:lnTo>
                  <a:lnTo>
                    <a:pt x="692" y="72"/>
                  </a:lnTo>
                  <a:lnTo>
                    <a:pt x="697" y="76"/>
                  </a:lnTo>
                  <a:lnTo>
                    <a:pt x="704" y="83"/>
                  </a:lnTo>
                  <a:lnTo>
                    <a:pt x="710" y="88"/>
                  </a:lnTo>
                  <a:lnTo>
                    <a:pt x="711" y="89"/>
                  </a:lnTo>
                  <a:lnTo>
                    <a:pt x="714" y="93"/>
                  </a:lnTo>
                  <a:lnTo>
                    <a:pt x="710" y="100"/>
                  </a:lnTo>
                  <a:lnTo>
                    <a:pt x="712" y="107"/>
                  </a:lnTo>
                  <a:lnTo>
                    <a:pt x="718" y="113"/>
                  </a:lnTo>
                  <a:lnTo>
                    <a:pt x="717" y="114"/>
                  </a:lnTo>
                  <a:lnTo>
                    <a:pt x="712" y="122"/>
                  </a:lnTo>
                  <a:lnTo>
                    <a:pt x="715" y="128"/>
                  </a:lnTo>
                  <a:lnTo>
                    <a:pt x="717" y="136"/>
                  </a:lnTo>
                  <a:lnTo>
                    <a:pt x="719" y="144"/>
                  </a:lnTo>
                  <a:lnTo>
                    <a:pt x="718" y="147"/>
                  </a:lnTo>
                  <a:lnTo>
                    <a:pt x="716" y="154"/>
                  </a:lnTo>
                  <a:lnTo>
                    <a:pt x="715" y="161"/>
                  </a:lnTo>
                  <a:lnTo>
                    <a:pt x="716" y="168"/>
                  </a:lnTo>
                  <a:lnTo>
                    <a:pt x="714" y="174"/>
                  </a:lnTo>
                  <a:lnTo>
                    <a:pt x="717" y="177"/>
                  </a:lnTo>
                  <a:lnTo>
                    <a:pt x="720" y="184"/>
                  </a:lnTo>
                  <a:lnTo>
                    <a:pt x="720" y="190"/>
                  </a:lnTo>
                  <a:lnTo>
                    <a:pt x="717" y="197"/>
                  </a:lnTo>
                  <a:lnTo>
                    <a:pt x="716" y="204"/>
                  </a:lnTo>
                  <a:lnTo>
                    <a:pt x="716" y="211"/>
                  </a:lnTo>
                  <a:lnTo>
                    <a:pt x="720" y="218"/>
                  </a:lnTo>
                  <a:lnTo>
                    <a:pt x="726" y="224"/>
                  </a:lnTo>
                  <a:lnTo>
                    <a:pt x="726" y="232"/>
                  </a:lnTo>
                  <a:lnTo>
                    <a:pt x="724" y="238"/>
                  </a:lnTo>
                  <a:lnTo>
                    <a:pt x="728" y="245"/>
                  </a:lnTo>
                  <a:lnTo>
                    <a:pt x="734" y="252"/>
                  </a:lnTo>
                  <a:lnTo>
                    <a:pt x="739" y="257"/>
                  </a:lnTo>
                  <a:lnTo>
                    <a:pt x="746" y="262"/>
                  </a:lnTo>
                  <a:lnTo>
                    <a:pt x="752" y="268"/>
                  </a:lnTo>
                  <a:lnTo>
                    <a:pt x="748" y="275"/>
                  </a:lnTo>
                  <a:lnTo>
                    <a:pt x="742" y="277"/>
                  </a:lnTo>
                  <a:lnTo>
                    <a:pt x="739" y="284"/>
                  </a:lnTo>
                  <a:lnTo>
                    <a:pt x="738" y="291"/>
                  </a:lnTo>
                  <a:lnTo>
                    <a:pt x="736" y="297"/>
                  </a:lnTo>
                  <a:lnTo>
                    <a:pt x="737" y="297"/>
                  </a:lnTo>
                  <a:lnTo>
                    <a:pt x="742" y="301"/>
                  </a:lnTo>
                  <a:lnTo>
                    <a:pt x="741" y="301"/>
                  </a:lnTo>
                  <a:lnTo>
                    <a:pt x="736" y="301"/>
                  </a:lnTo>
                  <a:lnTo>
                    <a:pt x="729" y="300"/>
                  </a:lnTo>
                  <a:lnTo>
                    <a:pt x="715" y="300"/>
                  </a:lnTo>
                  <a:lnTo>
                    <a:pt x="710" y="300"/>
                  </a:lnTo>
                  <a:lnTo>
                    <a:pt x="703" y="300"/>
                  </a:lnTo>
                  <a:lnTo>
                    <a:pt x="679" y="297"/>
                  </a:lnTo>
                  <a:lnTo>
                    <a:pt x="673" y="297"/>
                  </a:lnTo>
                  <a:lnTo>
                    <a:pt x="666" y="297"/>
                  </a:lnTo>
                  <a:lnTo>
                    <a:pt x="660" y="299"/>
                  </a:lnTo>
                  <a:lnTo>
                    <a:pt x="654" y="300"/>
                  </a:lnTo>
                  <a:lnTo>
                    <a:pt x="648" y="301"/>
                  </a:lnTo>
                  <a:lnTo>
                    <a:pt x="641" y="301"/>
                  </a:lnTo>
                  <a:lnTo>
                    <a:pt x="635" y="308"/>
                  </a:lnTo>
                  <a:lnTo>
                    <a:pt x="635" y="314"/>
                  </a:lnTo>
                  <a:lnTo>
                    <a:pt x="633" y="321"/>
                  </a:lnTo>
                  <a:lnTo>
                    <a:pt x="633" y="322"/>
                  </a:lnTo>
                  <a:lnTo>
                    <a:pt x="627" y="325"/>
                  </a:lnTo>
                  <a:lnTo>
                    <a:pt x="624" y="326"/>
                  </a:lnTo>
                  <a:lnTo>
                    <a:pt x="611" y="330"/>
                  </a:lnTo>
                  <a:lnTo>
                    <a:pt x="605" y="333"/>
                  </a:lnTo>
                  <a:lnTo>
                    <a:pt x="599" y="334"/>
                  </a:lnTo>
                  <a:lnTo>
                    <a:pt x="593" y="333"/>
                  </a:lnTo>
                  <a:lnTo>
                    <a:pt x="587" y="332"/>
                  </a:lnTo>
                  <a:lnTo>
                    <a:pt x="580" y="338"/>
                  </a:lnTo>
                  <a:lnTo>
                    <a:pt x="580" y="345"/>
                  </a:lnTo>
                  <a:lnTo>
                    <a:pt x="580" y="351"/>
                  </a:lnTo>
                  <a:lnTo>
                    <a:pt x="587" y="356"/>
                  </a:lnTo>
                  <a:lnTo>
                    <a:pt x="581" y="363"/>
                  </a:lnTo>
                  <a:lnTo>
                    <a:pt x="581" y="370"/>
                  </a:lnTo>
                  <a:lnTo>
                    <a:pt x="583" y="375"/>
                  </a:lnTo>
                  <a:lnTo>
                    <a:pt x="590" y="378"/>
                  </a:lnTo>
                  <a:lnTo>
                    <a:pt x="594" y="384"/>
                  </a:lnTo>
                  <a:lnTo>
                    <a:pt x="589" y="391"/>
                  </a:lnTo>
                  <a:lnTo>
                    <a:pt x="583" y="392"/>
                  </a:lnTo>
                  <a:lnTo>
                    <a:pt x="576" y="394"/>
                  </a:lnTo>
                  <a:lnTo>
                    <a:pt x="570" y="395"/>
                  </a:lnTo>
                  <a:lnTo>
                    <a:pt x="563" y="399"/>
                  </a:lnTo>
                  <a:lnTo>
                    <a:pt x="558" y="406"/>
                  </a:lnTo>
                  <a:lnTo>
                    <a:pt x="555" y="408"/>
                  </a:lnTo>
                  <a:lnTo>
                    <a:pt x="547" y="412"/>
                  </a:lnTo>
                  <a:lnTo>
                    <a:pt x="542" y="416"/>
                  </a:lnTo>
                  <a:lnTo>
                    <a:pt x="541" y="416"/>
                  </a:lnTo>
                  <a:lnTo>
                    <a:pt x="536" y="418"/>
                  </a:lnTo>
                  <a:lnTo>
                    <a:pt x="530" y="420"/>
                  </a:lnTo>
                  <a:lnTo>
                    <a:pt x="524" y="422"/>
                  </a:lnTo>
                  <a:lnTo>
                    <a:pt x="517" y="424"/>
                  </a:lnTo>
                  <a:lnTo>
                    <a:pt x="511" y="427"/>
                  </a:lnTo>
                  <a:lnTo>
                    <a:pt x="507" y="435"/>
                  </a:lnTo>
                  <a:lnTo>
                    <a:pt x="504" y="439"/>
                  </a:lnTo>
                  <a:lnTo>
                    <a:pt x="502" y="446"/>
                  </a:lnTo>
                  <a:lnTo>
                    <a:pt x="497" y="453"/>
                  </a:lnTo>
                  <a:lnTo>
                    <a:pt x="496" y="454"/>
                  </a:lnTo>
                  <a:lnTo>
                    <a:pt x="490" y="461"/>
                  </a:lnTo>
                  <a:lnTo>
                    <a:pt x="484" y="467"/>
                  </a:lnTo>
                  <a:lnTo>
                    <a:pt x="475" y="472"/>
                  </a:lnTo>
                  <a:lnTo>
                    <a:pt x="469" y="476"/>
                  </a:lnTo>
                  <a:lnTo>
                    <a:pt x="464" y="476"/>
                  </a:lnTo>
                  <a:lnTo>
                    <a:pt x="456" y="477"/>
                  </a:lnTo>
                  <a:lnTo>
                    <a:pt x="445" y="480"/>
                  </a:lnTo>
                  <a:lnTo>
                    <a:pt x="442" y="480"/>
                  </a:lnTo>
                  <a:lnTo>
                    <a:pt x="436" y="479"/>
                  </a:lnTo>
                  <a:lnTo>
                    <a:pt x="429" y="483"/>
                  </a:lnTo>
                  <a:lnTo>
                    <a:pt x="423" y="482"/>
                  </a:lnTo>
                  <a:lnTo>
                    <a:pt x="418" y="482"/>
                  </a:lnTo>
                  <a:lnTo>
                    <a:pt x="414" y="488"/>
                  </a:lnTo>
                  <a:lnTo>
                    <a:pt x="413" y="495"/>
                  </a:lnTo>
                  <a:lnTo>
                    <a:pt x="407" y="501"/>
                  </a:lnTo>
                  <a:lnTo>
                    <a:pt x="400" y="500"/>
                  </a:lnTo>
                  <a:lnTo>
                    <a:pt x="394" y="499"/>
                  </a:lnTo>
                  <a:lnTo>
                    <a:pt x="388" y="498"/>
                  </a:lnTo>
                  <a:lnTo>
                    <a:pt x="382" y="498"/>
                  </a:lnTo>
                  <a:lnTo>
                    <a:pt x="377" y="495"/>
                  </a:lnTo>
                  <a:lnTo>
                    <a:pt x="370" y="500"/>
                  </a:lnTo>
                  <a:lnTo>
                    <a:pt x="364" y="504"/>
                  </a:lnTo>
                  <a:lnTo>
                    <a:pt x="359" y="511"/>
                  </a:lnTo>
                  <a:lnTo>
                    <a:pt x="353" y="516"/>
                  </a:lnTo>
                  <a:lnTo>
                    <a:pt x="347" y="515"/>
                  </a:lnTo>
                  <a:lnTo>
                    <a:pt x="341" y="517"/>
                  </a:lnTo>
                  <a:lnTo>
                    <a:pt x="335" y="524"/>
                  </a:lnTo>
                  <a:lnTo>
                    <a:pt x="332" y="526"/>
                  </a:lnTo>
                  <a:lnTo>
                    <a:pt x="326" y="531"/>
                  </a:lnTo>
                  <a:lnTo>
                    <a:pt x="320" y="537"/>
                  </a:lnTo>
                  <a:lnTo>
                    <a:pt x="307" y="544"/>
                  </a:lnTo>
                  <a:lnTo>
                    <a:pt x="296" y="556"/>
                  </a:lnTo>
                  <a:lnTo>
                    <a:pt x="290" y="563"/>
                  </a:lnTo>
                  <a:lnTo>
                    <a:pt x="283" y="565"/>
                  </a:lnTo>
                  <a:lnTo>
                    <a:pt x="278" y="568"/>
                  </a:lnTo>
                  <a:lnTo>
                    <a:pt x="278" y="575"/>
                  </a:lnTo>
                  <a:lnTo>
                    <a:pt x="278" y="589"/>
                  </a:lnTo>
                  <a:lnTo>
                    <a:pt x="277" y="596"/>
                  </a:lnTo>
                  <a:lnTo>
                    <a:pt x="276" y="604"/>
                  </a:lnTo>
                  <a:lnTo>
                    <a:pt x="276" y="612"/>
                  </a:lnTo>
                  <a:lnTo>
                    <a:pt x="276" y="620"/>
                  </a:lnTo>
                  <a:lnTo>
                    <a:pt x="276" y="628"/>
                  </a:lnTo>
                  <a:lnTo>
                    <a:pt x="275" y="636"/>
                  </a:lnTo>
                  <a:lnTo>
                    <a:pt x="275" y="644"/>
                  </a:lnTo>
                  <a:lnTo>
                    <a:pt x="275" y="652"/>
                  </a:lnTo>
                  <a:lnTo>
                    <a:pt x="0" y="65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6" name="Freeform 1979"/>
            <p:cNvSpPr>
              <a:spLocks/>
            </p:cNvSpPr>
            <p:nvPr/>
          </p:nvSpPr>
          <p:spPr bwMode="auto">
            <a:xfrm>
              <a:off x="2367" y="2295"/>
              <a:ext cx="77" cy="99"/>
            </a:xfrm>
            <a:custGeom>
              <a:avLst/>
              <a:gdLst>
                <a:gd name="T0" fmla="*/ 0 w 258"/>
                <a:gd name="T1" fmla="*/ 0 h 333"/>
                <a:gd name="T2" fmla="*/ 0 w 258"/>
                <a:gd name="T3" fmla="*/ 0 h 333"/>
                <a:gd name="T4" fmla="*/ 0 w 258"/>
                <a:gd name="T5" fmla="*/ 0 h 333"/>
                <a:gd name="T6" fmla="*/ 0 w 258"/>
                <a:gd name="T7" fmla="*/ 0 h 333"/>
                <a:gd name="T8" fmla="*/ 0 w 258"/>
                <a:gd name="T9" fmla="*/ 0 h 333"/>
                <a:gd name="T10" fmla="*/ 0 w 258"/>
                <a:gd name="T11" fmla="*/ 0 h 333"/>
                <a:gd name="T12" fmla="*/ 0 w 258"/>
                <a:gd name="T13" fmla="*/ 0 h 333"/>
                <a:gd name="T14" fmla="*/ 0 w 258"/>
                <a:gd name="T15" fmla="*/ 0 h 333"/>
                <a:gd name="T16" fmla="*/ 0 w 258"/>
                <a:gd name="T17" fmla="*/ 0 h 333"/>
                <a:gd name="T18" fmla="*/ 0 w 258"/>
                <a:gd name="T19" fmla="*/ 0 h 333"/>
                <a:gd name="T20" fmla="*/ 0 w 258"/>
                <a:gd name="T21" fmla="*/ 0 h 333"/>
                <a:gd name="T22" fmla="*/ 0 w 258"/>
                <a:gd name="T23" fmla="*/ 0 h 333"/>
                <a:gd name="T24" fmla="*/ 0 w 258"/>
                <a:gd name="T25" fmla="*/ 0 h 333"/>
                <a:gd name="T26" fmla="*/ 0 w 258"/>
                <a:gd name="T27" fmla="*/ 0 h 333"/>
                <a:gd name="T28" fmla="*/ 0 w 258"/>
                <a:gd name="T29" fmla="*/ 0 h 333"/>
                <a:gd name="T30" fmla="*/ 0 w 258"/>
                <a:gd name="T31" fmla="*/ 0 h 333"/>
                <a:gd name="T32" fmla="*/ 0 w 258"/>
                <a:gd name="T33" fmla="*/ 0 h 333"/>
                <a:gd name="T34" fmla="*/ 0 w 258"/>
                <a:gd name="T35" fmla="*/ 0 h 333"/>
                <a:gd name="T36" fmla="*/ 0 w 258"/>
                <a:gd name="T37" fmla="*/ 0 h 333"/>
                <a:gd name="T38" fmla="*/ 0 w 258"/>
                <a:gd name="T39" fmla="*/ 0 h 333"/>
                <a:gd name="T40" fmla="*/ 0 w 258"/>
                <a:gd name="T41" fmla="*/ 0 h 333"/>
                <a:gd name="T42" fmla="*/ 0 w 258"/>
                <a:gd name="T43" fmla="*/ 0 h 333"/>
                <a:gd name="T44" fmla="*/ 0 w 258"/>
                <a:gd name="T45" fmla="*/ 0 h 333"/>
                <a:gd name="T46" fmla="*/ 0 w 258"/>
                <a:gd name="T47" fmla="*/ 0 h 333"/>
                <a:gd name="T48" fmla="*/ 0 w 258"/>
                <a:gd name="T49" fmla="*/ 0 h 333"/>
                <a:gd name="T50" fmla="*/ 0 w 258"/>
                <a:gd name="T51" fmla="*/ 0 h 333"/>
                <a:gd name="T52" fmla="*/ 0 w 258"/>
                <a:gd name="T53" fmla="*/ 0 h 333"/>
                <a:gd name="T54" fmla="*/ 0 w 258"/>
                <a:gd name="T55" fmla="*/ 0 h 333"/>
                <a:gd name="T56" fmla="*/ 0 w 258"/>
                <a:gd name="T57" fmla="*/ 0 h 333"/>
                <a:gd name="T58" fmla="*/ 0 w 258"/>
                <a:gd name="T59" fmla="*/ 0 h 333"/>
                <a:gd name="T60" fmla="*/ 0 w 258"/>
                <a:gd name="T61" fmla="*/ 0 h 333"/>
                <a:gd name="T62" fmla="*/ 0 w 258"/>
                <a:gd name="T63" fmla="*/ 0 h 333"/>
                <a:gd name="T64" fmla="*/ 0 w 258"/>
                <a:gd name="T65" fmla="*/ 0 h 333"/>
                <a:gd name="T66" fmla="*/ 0 w 258"/>
                <a:gd name="T67" fmla="*/ 0 h 333"/>
                <a:gd name="T68" fmla="*/ 0 w 258"/>
                <a:gd name="T69" fmla="*/ 0 h 333"/>
                <a:gd name="T70" fmla="*/ 0 w 258"/>
                <a:gd name="T71" fmla="*/ 0 h 333"/>
                <a:gd name="T72" fmla="*/ 0 w 258"/>
                <a:gd name="T73" fmla="*/ 0 h 333"/>
                <a:gd name="T74" fmla="*/ 0 w 258"/>
                <a:gd name="T75" fmla="*/ 0 h 333"/>
                <a:gd name="T76" fmla="*/ 0 w 258"/>
                <a:gd name="T77" fmla="*/ 0 h 333"/>
                <a:gd name="T78" fmla="*/ 0 w 258"/>
                <a:gd name="T79" fmla="*/ 0 h 333"/>
                <a:gd name="T80" fmla="*/ 0 w 258"/>
                <a:gd name="T81" fmla="*/ 0 h 333"/>
                <a:gd name="T82" fmla="*/ 0 w 258"/>
                <a:gd name="T83" fmla="*/ 0 h 333"/>
                <a:gd name="T84" fmla="*/ 0 w 258"/>
                <a:gd name="T85" fmla="*/ 0 h 333"/>
                <a:gd name="T86" fmla="*/ 0 w 258"/>
                <a:gd name="T87" fmla="*/ 0 h 333"/>
                <a:gd name="T88" fmla="*/ 0 w 258"/>
                <a:gd name="T89" fmla="*/ 0 h 333"/>
                <a:gd name="T90" fmla="*/ 0 w 258"/>
                <a:gd name="T91" fmla="*/ 0 h 333"/>
                <a:gd name="T92" fmla="*/ 0 w 258"/>
                <a:gd name="T93" fmla="*/ 0 h 333"/>
                <a:gd name="T94" fmla="*/ 0 w 258"/>
                <a:gd name="T95" fmla="*/ 0 h 333"/>
                <a:gd name="T96" fmla="*/ 0 w 258"/>
                <a:gd name="T97" fmla="*/ 0 h 333"/>
                <a:gd name="T98" fmla="*/ 0 w 258"/>
                <a:gd name="T99" fmla="*/ 0 h 333"/>
                <a:gd name="T100" fmla="*/ 0 w 258"/>
                <a:gd name="T101" fmla="*/ 0 h 333"/>
                <a:gd name="T102" fmla="*/ 0 w 258"/>
                <a:gd name="T103" fmla="*/ 0 h 333"/>
                <a:gd name="T104" fmla="*/ 0 w 258"/>
                <a:gd name="T105" fmla="*/ 0 h 333"/>
                <a:gd name="T106" fmla="*/ 0 w 258"/>
                <a:gd name="T107" fmla="*/ 0 h 333"/>
                <a:gd name="T108" fmla="*/ 0 w 258"/>
                <a:gd name="T109" fmla="*/ 0 h 333"/>
                <a:gd name="T110" fmla="*/ 0 w 258"/>
                <a:gd name="T111" fmla="*/ 0 h 3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8"/>
                <a:gd name="T169" fmla="*/ 0 h 333"/>
                <a:gd name="T170" fmla="*/ 258 w 258"/>
                <a:gd name="T171" fmla="*/ 333 h 33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8" h="333">
                  <a:moveTo>
                    <a:pt x="0" y="129"/>
                  </a:moveTo>
                  <a:lnTo>
                    <a:pt x="2" y="129"/>
                  </a:lnTo>
                  <a:lnTo>
                    <a:pt x="7" y="122"/>
                  </a:lnTo>
                  <a:lnTo>
                    <a:pt x="7" y="120"/>
                  </a:lnTo>
                  <a:lnTo>
                    <a:pt x="8" y="113"/>
                  </a:lnTo>
                  <a:lnTo>
                    <a:pt x="13" y="106"/>
                  </a:lnTo>
                  <a:lnTo>
                    <a:pt x="20" y="102"/>
                  </a:lnTo>
                  <a:lnTo>
                    <a:pt x="23" y="96"/>
                  </a:lnTo>
                  <a:lnTo>
                    <a:pt x="28" y="91"/>
                  </a:lnTo>
                  <a:lnTo>
                    <a:pt x="29" y="90"/>
                  </a:lnTo>
                  <a:lnTo>
                    <a:pt x="35" y="84"/>
                  </a:lnTo>
                  <a:lnTo>
                    <a:pt x="40" y="81"/>
                  </a:lnTo>
                  <a:lnTo>
                    <a:pt x="42" y="79"/>
                  </a:lnTo>
                  <a:lnTo>
                    <a:pt x="47" y="72"/>
                  </a:lnTo>
                  <a:lnTo>
                    <a:pt x="51" y="65"/>
                  </a:lnTo>
                  <a:lnTo>
                    <a:pt x="57" y="63"/>
                  </a:lnTo>
                  <a:lnTo>
                    <a:pt x="57" y="42"/>
                  </a:lnTo>
                  <a:lnTo>
                    <a:pt x="62" y="35"/>
                  </a:lnTo>
                  <a:lnTo>
                    <a:pt x="68" y="33"/>
                  </a:lnTo>
                  <a:lnTo>
                    <a:pt x="74" y="32"/>
                  </a:lnTo>
                  <a:lnTo>
                    <a:pt x="76" y="25"/>
                  </a:lnTo>
                  <a:lnTo>
                    <a:pt x="78" y="18"/>
                  </a:lnTo>
                  <a:lnTo>
                    <a:pt x="79" y="11"/>
                  </a:lnTo>
                  <a:lnTo>
                    <a:pt x="79" y="8"/>
                  </a:lnTo>
                  <a:lnTo>
                    <a:pt x="79" y="5"/>
                  </a:lnTo>
                  <a:lnTo>
                    <a:pt x="83" y="4"/>
                  </a:lnTo>
                  <a:lnTo>
                    <a:pt x="89" y="3"/>
                  </a:lnTo>
                  <a:lnTo>
                    <a:pt x="95" y="9"/>
                  </a:lnTo>
                  <a:lnTo>
                    <a:pt x="96" y="9"/>
                  </a:lnTo>
                  <a:lnTo>
                    <a:pt x="102" y="4"/>
                  </a:lnTo>
                  <a:lnTo>
                    <a:pt x="103" y="4"/>
                  </a:lnTo>
                  <a:lnTo>
                    <a:pt x="110" y="0"/>
                  </a:lnTo>
                  <a:lnTo>
                    <a:pt x="115" y="5"/>
                  </a:lnTo>
                  <a:lnTo>
                    <a:pt x="122" y="11"/>
                  </a:lnTo>
                  <a:lnTo>
                    <a:pt x="128" y="17"/>
                  </a:lnTo>
                  <a:lnTo>
                    <a:pt x="125" y="19"/>
                  </a:lnTo>
                  <a:lnTo>
                    <a:pt x="126" y="21"/>
                  </a:lnTo>
                  <a:lnTo>
                    <a:pt x="125" y="28"/>
                  </a:lnTo>
                  <a:lnTo>
                    <a:pt x="129" y="35"/>
                  </a:lnTo>
                  <a:lnTo>
                    <a:pt x="129" y="42"/>
                  </a:lnTo>
                  <a:lnTo>
                    <a:pt x="130" y="40"/>
                  </a:lnTo>
                  <a:lnTo>
                    <a:pt x="132" y="44"/>
                  </a:lnTo>
                  <a:lnTo>
                    <a:pt x="130" y="51"/>
                  </a:lnTo>
                  <a:lnTo>
                    <a:pt x="132" y="58"/>
                  </a:lnTo>
                  <a:lnTo>
                    <a:pt x="136" y="65"/>
                  </a:lnTo>
                  <a:lnTo>
                    <a:pt x="133" y="72"/>
                  </a:lnTo>
                  <a:lnTo>
                    <a:pt x="133" y="79"/>
                  </a:lnTo>
                  <a:lnTo>
                    <a:pt x="131" y="85"/>
                  </a:lnTo>
                  <a:lnTo>
                    <a:pt x="128" y="92"/>
                  </a:lnTo>
                  <a:lnTo>
                    <a:pt x="127" y="95"/>
                  </a:lnTo>
                  <a:lnTo>
                    <a:pt x="132" y="93"/>
                  </a:lnTo>
                  <a:lnTo>
                    <a:pt x="139" y="90"/>
                  </a:lnTo>
                  <a:lnTo>
                    <a:pt x="139" y="91"/>
                  </a:lnTo>
                  <a:lnTo>
                    <a:pt x="145" y="95"/>
                  </a:lnTo>
                  <a:lnTo>
                    <a:pt x="149" y="101"/>
                  </a:lnTo>
                  <a:lnTo>
                    <a:pt x="150" y="108"/>
                  </a:lnTo>
                  <a:lnTo>
                    <a:pt x="152" y="107"/>
                  </a:lnTo>
                  <a:lnTo>
                    <a:pt x="158" y="104"/>
                  </a:lnTo>
                  <a:lnTo>
                    <a:pt x="161" y="100"/>
                  </a:lnTo>
                  <a:lnTo>
                    <a:pt x="168" y="99"/>
                  </a:lnTo>
                  <a:lnTo>
                    <a:pt x="169" y="92"/>
                  </a:lnTo>
                  <a:lnTo>
                    <a:pt x="174" y="85"/>
                  </a:lnTo>
                  <a:lnTo>
                    <a:pt x="176" y="79"/>
                  </a:lnTo>
                  <a:lnTo>
                    <a:pt x="176" y="75"/>
                  </a:lnTo>
                  <a:lnTo>
                    <a:pt x="179" y="68"/>
                  </a:lnTo>
                  <a:lnTo>
                    <a:pt x="185" y="68"/>
                  </a:lnTo>
                  <a:lnTo>
                    <a:pt x="186" y="68"/>
                  </a:lnTo>
                  <a:lnTo>
                    <a:pt x="185" y="74"/>
                  </a:lnTo>
                  <a:lnTo>
                    <a:pt x="191" y="79"/>
                  </a:lnTo>
                  <a:lnTo>
                    <a:pt x="192" y="81"/>
                  </a:lnTo>
                  <a:lnTo>
                    <a:pt x="196" y="88"/>
                  </a:lnTo>
                  <a:lnTo>
                    <a:pt x="196" y="95"/>
                  </a:lnTo>
                  <a:lnTo>
                    <a:pt x="198" y="101"/>
                  </a:lnTo>
                  <a:lnTo>
                    <a:pt x="201" y="108"/>
                  </a:lnTo>
                  <a:lnTo>
                    <a:pt x="202" y="115"/>
                  </a:lnTo>
                  <a:lnTo>
                    <a:pt x="203" y="122"/>
                  </a:lnTo>
                  <a:lnTo>
                    <a:pt x="200" y="129"/>
                  </a:lnTo>
                  <a:lnTo>
                    <a:pt x="201" y="134"/>
                  </a:lnTo>
                  <a:lnTo>
                    <a:pt x="200" y="141"/>
                  </a:lnTo>
                  <a:lnTo>
                    <a:pt x="195" y="149"/>
                  </a:lnTo>
                  <a:lnTo>
                    <a:pt x="192" y="150"/>
                  </a:lnTo>
                  <a:lnTo>
                    <a:pt x="187" y="155"/>
                  </a:lnTo>
                  <a:lnTo>
                    <a:pt x="182" y="161"/>
                  </a:lnTo>
                  <a:lnTo>
                    <a:pt x="182" y="162"/>
                  </a:lnTo>
                  <a:lnTo>
                    <a:pt x="187" y="166"/>
                  </a:lnTo>
                  <a:lnTo>
                    <a:pt x="189" y="168"/>
                  </a:lnTo>
                  <a:lnTo>
                    <a:pt x="196" y="168"/>
                  </a:lnTo>
                  <a:lnTo>
                    <a:pt x="195" y="174"/>
                  </a:lnTo>
                  <a:lnTo>
                    <a:pt x="200" y="174"/>
                  </a:lnTo>
                  <a:lnTo>
                    <a:pt x="207" y="178"/>
                  </a:lnTo>
                  <a:lnTo>
                    <a:pt x="212" y="180"/>
                  </a:lnTo>
                  <a:lnTo>
                    <a:pt x="219" y="178"/>
                  </a:lnTo>
                  <a:lnTo>
                    <a:pt x="225" y="180"/>
                  </a:lnTo>
                  <a:lnTo>
                    <a:pt x="231" y="186"/>
                  </a:lnTo>
                  <a:lnTo>
                    <a:pt x="230" y="193"/>
                  </a:lnTo>
                  <a:lnTo>
                    <a:pt x="234" y="200"/>
                  </a:lnTo>
                  <a:lnTo>
                    <a:pt x="235" y="206"/>
                  </a:lnTo>
                  <a:lnTo>
                    <a:pt x="241" y="206"/>
                  </a:lnTo>
                  <a:lnTo>
                    <a:pt x="247" y="211"/>
                  </a:lnTo>
                  <a:lnTo>
                    <a:pt x="253" y="217"/>
                  </a:lnTo>
                  <a:lnTo>
                    <a:pt x="256" y="224"/>
                  </a:lnTo>
                  <a:lnTo>
                    <a:pt x="258" y="231"/>
                  </a:lnTo>
                  <a:lnTo>
                    <a:pt x="258" y="238"/>
                  </a:lnTo>
                  <a:lnTo>
                    <a:pt x="257" y="245"/>
                  </a:lnTo>
                  <a:lnTo>
                    <a:pt x="257" y="252"/>
                  </a:lnTo>
                  <a:lnTo>
                    <a:pt x="258" y="259"/>
                  </a:lnTo>
                  <a:lnTo>
                    <a:pt x="257" y="260"/>
                  </a:lnTo>
                  <a:lnTo>
                    <a:pt x="253" y="260"/>
                  </a:lnTo>
                  <a:lnTo>
                    <a:pt x="253" y="267"/>
                  </a:lnTo>
                  <a:lnTo>
                    <a:pt x="251" y="273"/>
                  </a:lnTo>
                  <a:lnTo>
                    <a:pt x="247" y="281"/>
                  </a:lnTo>
                  <a:lnTo>
                    <a:pt x="248" y="287"/>
                  </a:lnTo>
                  <a:lnTo>
                    <a:pt x="246" y="293"/>
                  </a:lnTo>
                  <a:lnTo>
                    <a:pt x="245" y="297"/>
                  </a:lnTo>
                  <a:lnTo>
                    <a:pt x="247" y="303"/>
                  </a:lnTo>
                  <a:lnTo>
                    <a:pt x="247" y="324"/>
                  </a:lnTo>
                  <a:lnTo>
                    <a:pt x="247" y="327"/>
                  </a:lnTo>
                  <a:lnTo>
                    <a:pt x="248" y="332"/>
                  </a:lnTo>
                  <a:lnTo>
                    <a:pt x="242" y="333"/>
                  </a:lnTo>
                  <a:lnTo>
                    <a:pt x="236" y="332"/>
                  </a:lnTo>
                  <a:lnTo>
                    <a:pt x="235" y="331"/>
                  </a:lnTo>
                  <a:lnTo>
                    <a:pt x="229" y="324"/>
                  </a:lnTo>
                  <a:lnTo>
                    <a:pt x="223" y="322"/>
                  </a:lnTo>
                  <a:lnTo>
                    <a:pt x="217" y="319"/>
                  </a:lnTo>
                  <a:lnTo>
                    <a:pt x="211" y="316"/>
                  </a:lnTo>
                  <a:lnTo>
                    <a:pt x="205" y="316"/>
                  </a:lnTo>
                  <a:lnTo>
                    <a:pt x="199" y="310"/>
                  </a:lnTo>
                  <a:lnTo>
                    <a:pt x="192" y="308"/>
                  </a:lnTo>
                  <a:lnTo>
                    <a:pt x="186" y="302"/>
                  </a:lnTo>
                  <a:lnTo>
                    <a:pt x="180" y="299"/>
                  </a:lnTo>
                  <a:lnTo>
                    <a:pt x="174" y="297"/>
                  </a:lnTo>
                  <a:lnTo>
                    <a:pt x="172" y="294"/>
                  </a:lnTo>
                  <a:lnTo>
                    <a:pt x="166" y="289"/>
                  </a:lnTo>
                  <a:lnTo>
                    <a:pt x="160" y="285"/>
                  </a:lnTo>
                  <a:lnTo>
                    <a:pt x="153" y="282"/>
                  </a:lnTo>
                  <a:lnTo>
                    <a:pt x="148" y="277"/>
                  </a:lnTo>
                  <a:lnTo>
                    <a:pt x="142" y="271"/>
                  </a:lnTo>
                  <a:lnTo>
                    <a:pt x="135" y="266"/>
                  </a:lnTo>
                  <a:lnTo>
                    <a:pt x="129" y="259"/>
                  </a:lnTo>
                  <a:lnTo>
                    <a:pt x="125" y="253"/>
                  </a:lnTo>
                  <a:lnTo>
                    <a:pt x="120" y="245"/>
                  </a:lnTo>
                  <a:lnTo>
                    <a:pt x="117" y="242"/>
                  </a:lnTo>
                  <a:lnTo>
                    <a:pt x="110" y="236"/>
                  </a:lnTo>
                  <a:lnTo>
                    <a:pt x="106" y="229"/>
                  </a:lnTo>
                  <a:lnTo>
                    <a:pt x="93" y="217"/>
                  </a:lnTo>
                  <a:lnTo>
                    <a:pt x="92" y="216"/>
                  </a:lnTo>
                  <a:lnTo>
                    <a:pt x="89" y="209"/>
                  </a:lnTo>
                  <a:lnTo>
                    <a:pt x="89" y="208"/>
                  </a:lnTo>
                  <a:lnTo>
                    <a:pt x="82" y="203"/>
                  </a:lnTo>
                  <a:lnTo>
                    <a:pt x="77" y="197"/>
                  </a:lnTo>
                  <a:lnTo>
                    <a:pt x="70" y="190"/>
                  </a:lnTo>
                  <a:lnTo>
                    <a:pt x="66" y="189"/>
                  </a:lnTo>
                  <a:lnTo>
                    <a:pt x="59" y="188"/>
                  </a:lnTo>
                  <a:lnTo>
                    <a:pt x="54" y="185"/>
                  </a:lnTo>
                  <a:lnTo>
                    <a:pt x="50" y="184"/>
                  </a:lnTo>
                  <a:lnTo>
                    <a:pt x="43" y="179"/>
                  </a:lnTo>
                  <a:lnTo>
                    <a:pt x="43" y="172"/>
                  </a:lnTo>
                  <a:lnTo>
                    <a:pt x="44" y="172"/>
                  </a:lnTo>
                  <a:lnTo>
                    <a:pt x="47" y="171"/>
                  </a:lnTo>
                  <a:lnTo>
                    <a:pt x="43" y="171"/>
                  </a:lnTo>
                  <a:lnTo>
                    <a:pt x="38" y="164"/>
                  </a:lnTo>
                  <a:lnTo>
                    <a:pt x="32" y="160"/>
                  </a:lnTo>
                  <a:lnTo>
                    <a:pt x="26" y="156"/>
                  </a:lnTo>
                  <a:lnTo>
                    <a:pt x="23" y="155"/>
                  </a:lnTo>
                  <a:lnTo>
                    <a:pt x="16" y="150"/>
                  </a:lnTo>
                  <a:lnTo>
                    <a:pt x="10" y="148"/>
                  </a:lnTo>
                  <a:lnTo>
                    <a:pt x="7" y="141"/>
                  </a:lnTo>
                  <a:lnTo>
                    <a:pt x="4" y="134"/>
                  </a:lnTo>
                  <a:lnTo>
                    <a:pt x="0" y="129"/>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7" name="Freeform 1980"/>
            <p:cNvSpPr>
              <a:spLocks/>
            </p:cNvSpPr>
            <p:nvPr/>
          </p:nvSpPr>
          <p:spPr bwMode="auto">
            <a:xfrm>
              <a:off x="2428" y="1001"/>
              <a:ext cx="2" cy="1"/>
            </a:xfrm>
            <a:custGeom>
              <a:avLst/>
              <a:gdLst>
                <a:gd name="T0" fmla="*/ 0 w 4"/>
                <a:gd name="T1" fmla="*/ 1 h 2"/>
                <a:gd name="T2" fmla="*/ 1 w 4"/>
                <a:gd name="T3" fmla="*/ 0 h 2"/>
                <a:gd name="T4" fmla="*/ 1 w 4"/>
                <a:gd name="T5" fmla="*/ 0 h 2"/>
                <a:gd name="T6" fmla="*/ 0 w 4"/>
                <a:gd name="T7" fmla="*/ 1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3" y="0"/>
                  </a:lnTo>
                  <a:lnTo>
                    <a:pt x="4" y="0"/>
                  </a:lnTo>
                  <a:lnTo>
                    <a:pt x="0" y="2"/>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8" name="Freeform 1981"/>
            <p:cNvSpPr>
              <a:spLocks/>
            </p:cNvSpPr>
            <p:nvPr/>
          </p:nvSpPr>
          <p:spPr bwMode="auto">
            <a:xfrm>
              <a:off x="2664" y="1299"/>
              <a:ext cx="14" cy="4"/>
            </a:xfrm>
            <a:custGeom>
              <a:avLst/>
              <a:gdLst>
                <a:gd name="T0" fmla="*/ 0 w 48"/>
                <a:gd name="T1" fmla="*/ 0 h 14"/>
                <a:gd name="T2" fmla="*/ 0 w 48"/>
                <a:gd name="T3" fmla="*/ 0 h 14"/>
                <a:gd name="T4" fmla="*/ 0 w 48"/>
                <a:gd name="T5" fmla="*/ 0 h 14"/>
                <a:gd name="T6" fmla="*/ 0 w 48"/>
                <a:gd name="T7" fmla="*/ 0 h 14"/>
                <a:gd name="T8" fmla="*/ 0 w 48"/>
                <a:gd name="T9" fmla="*/ 0 h 14"/>
                <a:gd name="T10" fmla="*/ 0 w 48"/>
                <a:gd name="T11" fmla="*/ 0 h 14"/>
                <a:gd name="T12" fmla="*/ 0 w 48"/>
                <a:gd name="T13" fmla="*/ 0 h 14"/>
                <a:gd name="T14" fmla="*/ 0 w 48"/>
                <a:gd name="T15" fmla="*/ 0 h 14"/>
                <a:gd name="T16" fmla="*/ 0 w 48"/>
                <a:gd name="T17" fmla="*/ 0 h 14"/>
                <a:gd name="T18" fmla="*/ 0 w 48"/>
                <a:gd name="T19" fmla="*/ 0 h 14"/>
                <a:gd name="T20" fmla="*/ 0 w 48"/>
                <a:gd name="T21" fmla="*/ 0 h 14"/>
                <a:gd name="T22" fmla="*/ 0 w 48"/>
                <a:gd name="T23" fmla="*/ 0 h 14"/>
                <a:gd name="T24" fmla="*/ 0 w 48"/>
                <a:gd name="T25" fmla="*/ 0 h 14"/>
                <a:gd name="T26" fmla="*/ 0 w 48"/>
                <a:gd name="T27" fmla="*/ 0 h 14"/>
                <a:gd name="T28" fmla="*/ 0 w 48"/>
                <a:gd name="T29" fmla="*/ 0 h 14"/>
                <a:gd name="T30" fmla="*/ 0 w 48"/>
                <a:gd name="T31" fmla="*/ 0 h 14"/>
                <a:gd name="T32" fmla="*/ 0 w 48"/>
                <a:gd name="T33" fmla="*/ 0 h 14"/>
                <a:gd name="T34" fmla="*/ 0 w 48"/>
                <a:gd name="T35" fmla="*/ 0 h 14"/>
                <a:gd name="T36" fmla="*/ 0 w 48"/>
                <a:gd name="T37" fmla="*/ 0 h 14"/>
                <a:gd name="T38" fmla="*/ 0 w 48"/>
                <a:gd name="T39" fmla="*/ 0 h 14"/>
                <a:gd name="T40" fmla="*/ 0 w 48"/>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4"/>
                <a:gd name="T65" fmla="*/ 48 w 48"/>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4">
                  <a:moveTo>
                    <a:pt x="0" y="7"/>
                  </a:moveTo>
                  <a:lnTo>
                    <a:pt x="1" y="3"/>
                  </a:lnTo>
                  <a:lnTo>
                    <a:pt x="8" y="0"/>
                  </a:lnTo>
                  <a:lnTo>
                    <a:pt x="12" y="0"/>
                  </a:lnTo>
                  <a:lnTo>
                    <a:pt x="18" y="3"/>
                  </a:lnTo>
                  <a:lnTo>
                    <a:pt x="24" y="4"/>
                  </a:lnTo>
                  <a:lnTo>
                    <a:pt x="29" y="4"/>
                  </a:lnTo>
                  <a:lnTo>
                    <a:pt x="37" y="0"/>
                  </a:lnTo>
                  <a:lnTo>
                    <a:pt x="43" y="4"/>
                  </a:lnTo>
                  <a:lnTo>
                    <a:pt x="48" y="4"/>
                  </a:lnTo>
                  <a:lnTo>
                    <a:pt x="43" y="10"/>
                  </a:lnTo>
                  <a:lnTo>
                    <a:pt x="37" y="12"/>
                  </a:lnTo>
                  <a:lnTo>
                    <a:pt x="33" y="13"/>
                  </a:lnTo>
                  <a:lnTo>
                    <a:pt x="28" y="14"/>
                  </a:lnTo>
                  <a:lnTo>
                    <a:pt x="27" y="14"/>
                  </a:lnTo>
                  <a:lnTo>
                    <a:pt x="24" y="14"/>
                  </a:lnTo>
                  <a:lnTo>
                    <a:pt x="18" y="10"/>
                  </a:lnTo>
                  <a:lnTo>
                    <a:pt x="12" y="8"/>
                  </a:lnTo>
                  <a:lnTo>
                    <a:pt x="6" y="12"/>
                  </a:lnTo>
                  <a:lnTo>
                    <a:pt x="1" y="10"/>
                  </a:lnTo>
                  <a:lnTo>
                    <a:pt x="0" y="7"/>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19" name="Freeform 1982"/>
            <p:cNvSpPr>
              <a:spLocks/>
            </p:cNvSpPr>
            <p:nvPr/>
          </p:nvSpPr>
          <p:spPr bwMode="auto">
            <a:xfrm>
              <a:off x="2854" y="2238"/>
              <a:ext cx="246" cy="205"/>
            </a:xfrm>
            <a:custGeom>
              <a:avLst/>
              <a:gdLst>
                <a:gd name="T0" fmla="*/ 0 w 824"/>
                <a:gd name="T1" fmla="*/ 0 h 693"/>
                <a:gd name="T2" fmla="*/ 0 w 824"/>
                <a:gd name="T3" fmla="*/ 0 h 693"/>
                <a:gd name="T4" fmla="*/ 0 w 824"/>
                <a:gd name="T5" fmla="*/ 0 h 693"/>
                <a:gd name="T6" fmla="*/ 0 w 824"/>
                <a:gd name="T7" fmla="*/ 0 h 693"/>
                <a:gd name="T8" fmla="*/ 0 w 824"/>
                <a:gd name="T9" fmla="*/ 0 h 693"/>
                <a:gd name="T10" fmla="*/ 0 w 824"/>
                <a:gd name="T11" fmla="*/ 0 h 693"/>
                <a:gd name="T12" fmla="*/ 0 w 824"/>
                <a:gd name="T13" fmla="*/ 0 h 693"/>
                <a:gd name="T14" fmla="*/ 0 w 824"/>
                <a:gd name="T15" fmla="*/ 0 h 693"/>
                <a:gd name="T16" fmla="*/ 0 w 824"/>
                <a:gd name="T17" fmla="*/ 0 h 693"/>
                <a:gd name="T18" fmla="*/ 0 w 824"/>
                <a:gd name="T19" fmla="*/ 0 h 693"/>
                <a:gd name="T20" fmla="*/ 0 w 824"/>
                <a:gd name="T21" fmla="*/ 0 h 693"/>
                <a:gd name="T22" fmla="*/ 0 w 824"/>
                <a:gd name="T23" fmla="*/ 0 h 693"/>
                <a:gd name="T24" fmla="*/ 0 w 824"/>
                <a:gd name="T25" fmla="*/ 0 h 693"/>
                <a:gd name="T26" fmla="*/ 0 w 824"/>
                <a:gd name="T27" fmla="*/ 0 h 693"/>
                <a:gd name="T28" fmla="*/ 0 w 824"/>
                <a:gd name="T29" fmla="*/ 0 h 693"/>
                <a:gd name="T30" fmla="*/ 0 w 824"/>
                <a:gd name="T31" fmla="*/ 0 h 693"/>
                <a:gd name="T32" fmla="*/ 0 w 824"/>
                <a:gd name="T33" fmla="*/ 0 h 693"/>
                <a:gd name="T34" fmla="*/ 0 w 824"/>
                <a:gd name="T35" fmla="*/ 0 h 693"/>
                <a:gd name="T36" fmla="*/ 0 w 824"/>
                <a:gd name="T37" fmla="*/ 0 h 693"/>
                <a:gd name="T38" fmla="*/ 0 w 824"/>
                <a:gd name="T39" fmla="*/ 0 h 693"/>
                <a:gd name="T40" fmla="*/ 0 w 824"/>
                <a:gd name="T41" fmla="*/ 0 h 693"/>
                <a:gd name="T42" fmla="*/ 0 w 824"/>
                <a:gd name="T43" fmla="*/ 0 h 693"/>
                <a:gd name="T44" fmla="*/ 0 w 824"/>
                <a:gd name="T45" fmla="*/ 0 h 693"/>
                <a:gd name="T46" fmla="*/ 0 w 824"/>
                <a:gd name="T47" fmla="*/ 0 h 693"/>
                <a:gd name="T48" fmla="*/ 0 w 824"/>
                <a:gd name="T49" fmla="*/ 0 h 693"/>
                <a:gd name="T50" fmla="*/ 0 w 824"/>
                <a:gd name="T51" fmla="*/ 0 h 693"/>
                <a:gd name="T52" fmla="*/ 0 w 824"/>
                <a:gd name="T53" fmla="*/ 0 h 693"/>
                <a:gd name="T54" fmla="*/ 0 w 824"/>
                <a:gd name="T55" fmla="*/ 0 h 693"/>
                <a:gd name="T56" fmla="*/ 0 w 824"/>
                <a:gd name="T57" fmla="*/ 0 h 693"/>
                <a:gd name="T58" fmla="*/ 0 w 824"/>
                <a:gd name="T59" fmla="*/ 0 h 693"/>
                <a:gd name="T60" fmla="*/ 0 w 824"/>
                <a:gd name="T61" fmla="*/ 0 h 693"/>
                <a:gd name="T62" fmla="*/ 0 w 824"/>
                <a:gd name="T63" fmla="*/ 0 h 693"/>
                <a:gd name="T64" fmla="*/ 0 w 824"/>
                <a:gd name="T65" fmla="*/ 0 h 693"/>
                <a:gd name="T66" fmla="*/ 0 w 824"/>
                <a:gd name="T67" fmla="*/ 0 h 693"/>
                <a:gd name="T68" fmla="*/ 0 w 824"/>
                <a:gd name="T69" fmla="*/ 0 h 693"/>
                <a:gd name="T70" fmla="*/ 0 w 824"/>
                <a:gd name="T71" fmla="*/ 0 h 693"/>
                <a:gd name="T72" fmla="*/ 0 w 824"/>
                <a:gd name="T73" fmla="*/ 0 h 693"/>
                <a:gd name="T74" fmla="*/ 0 w 824"/>
                <a:gd name="T75" fmla="*/ 0 h 693"/>
                <a:gd name="T76" fmla="*/ 0 w 824"/>
                <a:gd name="T77" fmla="*/ 0 h 693"/>
                <a:gd name="T78" fmla="*/ 0 w 824"/>
                <a:gd name="T79" fmla="*/ 0 h 693"/>
                <a:gd name="T80" fmla="*/ 0 w 824"/>
                <a:gd name="T81" fmla="*/ 0 h 693"/>
                <a:gd name="T82" fmla="*/ 0 w 824"/>
                <a:gd name="T83" fmla="*/ 0 h 693"/>
                <a:gd name="T84" fmla="*/ 0 w 824"/>
                <a:gd name="T85" fmla="*/ 0 h 693"/>
                <a:gd name="T86" fmla="*/ 0 w 824"/>
                <a:gd name="T87" fmla="*/ 0 h 693"/>
                <a:gd name="T88" fmla="*/ 0 w 824"/>
                <a:gd name="T89" fmla="*/ 0 h 693"/>
                <a:gd name="T90" fmla="*/ 0 w 824"/>
                <a:gd name="T91" fmla="*/ 0 h 693"/>
                <a:gd name="T92" fmla="*/ 0 w 824"/>
                <a:gd name="T93" fmla="*/ 0 h 693"/>
                <a:gd name="T94" fmla="*/ 0 w 824"/>
                <a:gd name="T95" fmla="*/ 0 h 693"/>
                <a:gd name="T96" fmla="*/ 0 w 824"/>
                <a:gd name="T97" fmla="*/ 0 h 693"/>
                <a:gd name="T98" fmla="*/ 0 w 824"/>
                <a:gd name="T99" fmla="*/ 0 h 693"/>
                <a:gd name="T100" fmla="*/ 0 w 824"/>
                <a:gd name="T101" fmla="*/ 0 h 693"/>
                <a:gd name="T102" fmla="*/ 0 w 824"/>
                <a:gd name="T103" fmla="*/ 0 h 693"/>
                <a:gd name="T104" fmla="*/ 0 w 824"/>
                <a:gd name="T105" fmla="*/ 0 h 693"/>
                <a:gd name="T106" fmla="*/ 0 w 824"/>
                <a:gd name="T107" fmla="*/ 0 h 693"/>
                <a:gd name="T108" fmla="*/ 0 w 824"/>
                <a:gd name="T109" fmla="*/ 0 h 693"/>
                <a:gd name="T110" fmla="*/ 0 w 824"/>
                <a:gd name="T111" fmla="*/ 0 h 693"/>
                <a:gd name="T112" fmla="*/ 0 w 824"/>
                <a:gd name="T113" fmla="*/ 0 h 693"/>
                <a:gd name="T114" fmla="*/ 0 w 824"/>
                <a:gd name="T115" fmla="*/ 0 h 693"/>
                <a:gd name="T116" fmla="*/ 0 w 824"/>
                <a:gd name="T117" fmla="*/ 0 h 693"/>
                <a:gd name="T118" fmla="*/ 0 w 824"/>
                <a:gd name="T119" fmla="*/ 0 h 693"/>
                <a:gd name="T120" fmla="*/ 0 w 824"/>
                <a:gd name="T121" fmla="*/ 0 h 693"/>
                <a:gd name="T122" fmla="*/ 0 w 824"/>
                <a:gd name="T123" fmla="*/ 0 h 693"/>
                <a:gd name="T124" fmla="*/ 0 w 824"/>
                <a:gd name="T125" fmla="*/ 0 h 6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24"/>
                <a:gd name="T190" fmla="*/ 0 h 693"/>
                <a:gd name="T191" fmla="*/ 824 w 824"/>
                <a:gd name="T192" fmla="*/ 693 h 6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24" h="693">
                  <a:moveTo>
                    <a:pt x="0" y="390"/>
                  </a:moveTo>
                  <a:lnTo>
                    <a:pt x="1" y="388"/>
                  </a:lnTo>
                  <a:lnTo>
                    <a:pt x="1" y="387"/>
                  </a:lnTo>
                  <a:lnTo>
                    <a:pt x="4" y="386"/>
                  </a:lnTo>
                  <a:lnTo>
                    <a:pt x="9" y="379"/>
                  </a:lnTo>
                  <a:lnTo>
                    <a:pt x="16" y="377"/>
                  </a:lnTo>
                  <a:lnTo>
                    <a:pt x="23" y="370"/>
                  </a:lnTo>
                  <a:lnTo>
                    <a:pt x="25" y="364"/>
                  </a:lnTo>
                  <a:lnTo>
                    <a:pt x="29" y="354"/>
                  </a:lnTo>
                  <a:lnTo>
                    <a:pt x="31" y="347"/>
                  </a:lnTo>
                  <a:lnTo>
                    <a:pt x="33" y="340"/>
                  </a:lnTo>
                  <a:lnTo>
                    <a:pt x="37" y="336"/>
                  </a:lnTo>
                  <a:lnTo>
                    <a:pt x="40" y="333"/>
                  </a:lnTo>
                  <a:lnTo>
                    <a:pt x="42" y="326"/>
                  </a:lnTo>
                  <a:lnTo>
                    <a:pt x="44" y="321"/>
                  </a:lnTo>
                  <a:lnTo>
                    <a:pt x="46" y="313"/>
                  </a:lnTo>
                  <a:lnTo>
                    <a:pt x="50" y="307"/>
                  </a:lnTo>
                  <a:lnTo>
                    <a:pt x="50" y="301"/>
                  </a:lnTo>
                  <a:lnTo>
                    <a:pt x="54" y="294"/>
                  </a:lnTo>
                  <a:lnTo>
                    <a:pt x="56" y="292"/>
                  </a:lnTo>
                  <a:lnTo>
                    <a:pt x="62" y="287"/>
                  </a:lnTo>
                  <a:lnTo>
                    <a:pt x="64" y="281"/>
                  </a:lnTo>
                  <a:lnTo>
                    <a:pt x="68" y="274"/>
                  </a:lnTo>
                  <a:lnTo>
                    <a:pt x="71" y="274"/>
                  </a:lnTo>
                  <a:lnTo>
                    <a:pt x="77" y="274"/>
                  </a:lnTo>
                  <a:lnTo>
                    <a:pt x="83" y="277"/>
                  </a:lnTo>
                  <a:lnTo>
                    <a:pt x="89" y="279"/>
                  </a:lnTo>
                  <a:lnTo>
                    <a:pt x="95" y="277"/>
                  </a:lnTo>
                  <a:lnTo>
                    <a:pt x="107" y="268"/>
                  </a:lnTo>
                  <a:lnTo>
                    <a:pt x="114" y="267"/>
                  </a:lnTo>
                  <a:lnTo>
                    <a:pt x="119" y="263"/>
                  </a:lnTo>
                  <a:lnTo>
                    <a:pt x="126" y="261"/>
                  </a:lnTo>
                  <a:lnTo>
                    <a:pt x="126" y="256"/>
                  </a:lnTo>
                  <a:lnTo>
                    <a:pt x="131" y="248"/>
                  </a:lnTo>
                  <a:lnTo>
                    <a:pt x="135" y="247"/>
                  </a:lnTo>
                  <a:lnTo>
                    <a:pt x="135" y="249"/>
                  </a:lnTo>
                  <a:lnTo>
                    <a:pt x="139" y="256"/>
                  </a:lnTo>
                  <a:lnTo>
                    <a:pt x="140" y="263"/>
                  </a:lnTo>
                  <a:lnTo>
                    <a:pt x="146" y="265"/>
                  </a:lnTo>
                  <a:lnTo>
                    <a:pt x="152" y="273"/>
                  </a:lnTo>
                  <a:lnTo>
                    <a:pt x="156" y="266"/>
                  </a:lnTo>
                  <a:lnTo>
                    <a:pt x="161" y="264"/>
                  </a:lnTo>
                  <a:lnTo>
                    <a:pt x="167" y="260"/>
                  </a:lnTo>
                  <a:lnTo>
                    <a:pt x="174" y="258"/>
                  </a:lnTo>
                  <a:lnTo>
                    <a:pt x="178" y="252"/>
                  </a:lnTo>
                  <a:lnTo>
                    <a:pt x="184" y="248"/>
                  </a:lnTo>
                  <a:lnTo>
                    <a:pt x="190" y="244"/>
                  </a:lnTo>
                  <a:lnTo>
                    <a:pt x="196" y="242"/>
                  </a:lnTo>
                  <a:lnTo>
                    <a:pt x="203" y="240"/>
                  </a:lnTo>
                  <a:lnTo>
                    <a:pt x="208" y="237"/>
                  </a:lnTo>
                  <a:lnTo>
                    <a:pt x="215" y="239"/>
                  </a:lnTo>
                  <a:lnTo>
                    <a:pt x="220" y="239"/>
                  </a:lnTo>
                  <a:lnTo>
                    <a:pt x="226" y="236"/>
                  </a:lnTo>
                  <a:lnTo>
                    <a:pt x="234" y="235"/>
                  </a:lnTo>
                  <a:lnTo>
                    <a:pt x="240" y="234"/>
                  </a:lnTo>
                  <a:lnTo>
                    <a:pt x="246" y="234"/>
                  </a:lnTo>
                  <a:lnTo>
                    <a:pt x="251" y="234"/>
                  </a:lnTo>
                  <a:lnTo>
                    <a:pt x="258" y="234"/>
                  </a:lnTo>
                  <a:lnTo>
                    <a:pt x="265" y="233"/>
                  </a:lnTo>
                  <a:lnTo>
                    <a:pt x="266" y="225"/>
                  </a:lnTo>
                  <a:lnTo>
                    <a:pt x="271" y="218"/>
                  </a:lnTo>
                  <a:lnTo>
                    <a:pt x="274" y="217"/>
                  </a:lnTo>
                  <a:lnTo>
                    <a:pt x="280" y="210"/>
                  </a:lnTo>
                  <a:lnTo>
                    <a:pt x="284" y="203"/>
                  </a:lnTo>
                  <a:lnTo>
                    <a:pt x="288" y="196"/>
                  </a:lnTo>
                  <a:lnTo>
                    <a:pt x="293" y="191"/>
                  </a:lnTo>
                  <a:lnTo>
                    <a:pt x="297" y="184"/>
                  </a:lnTo>
                  <a:lnTo>
                    <a:pt x="297" y="181"/>
                  </a:lnTo>
                  <a:lnTo>
                    <a:pt x="289" y="177"/>
                  </a:lnTo>
                  <a:lnTo>
                    <a:pt x="283" y="173"/>
                  </a:lnTo>
                  <a:lnTo>
                    <a:pt x="281" y="170"/>
                  </a:lnTo>
                  <a:lnTo>
                    <a:pt x="283" y="165"/>
                  </a:lnTo>
                  <a:lnTo>
                    <a:pt x="289" y="160"/>
                  </a:lnTo>
                  <a:lnTo>
                    <a:pt x="296" y="156"/>
                  </a:lnTo>
                  <a:lnTo>
                    <a:pt x="299" y="158"/>
                  </a:lnTo>
                  <a:lnTo>
                    <a:pt x="302" y="156"/>
                  </a:lnTo>
                  <a:lnTo>
                    <a:pt x="305" y="155"/>
                  </a:lnTo>
                  <a:lnTo>
                    <a:pt x="310" y="158"/>
                  </a:lnTo>
                  <a:lnTo>
                    <a:pt x="316" y="156"/>
                  </a:lnTo>
                  <a:lnTo>
                    <a:pt x="323" y="156"/>
                  </a:lnTo>
                  <a:lnTo>
                    <a:pt x="329" y="156"/>
                  </a:lnTo>
                  <a:lnTo>
                    <a:pt x="335" y="155"/>
                  </a:lnTo>
                  <a:lnTo>
                    <a:pt x="341" y="153"/>
                  </a:lnTo>
                  <a:lnTo>
                    <a:pt x="347" y="153"/>
                  </a:lnTo>
                  <a:lnTo>
                    <a:pt x="352" y="150"/>
                  </a:lnTo>
                  <a:lnTo>
                    <a:pt x="357" y="147"/>
                  </a:lnTo>
                  <a:lnTo>
                    <a:pt x="363" y="147"/>
                  </a:lnTo>
                  <a:lnTo>
                    <a:pt x="369" y="148"/>
                  </a:lnTo>
                  <a:lnTo>
                    <a:pt x="375" y="148"/>
                  </a:lnTo>
                  <a:lnTo>
                    <a:pt x="382" y="143"/>
                  </a:lnTo>
                  <a:lnTo>
                    <a:pt x="383" y="136"/>
                  </a:lnTo>
                  <a:lnTo>
                    <a:pt x="385" y="136"/>
                  </a:lnTo>
                  <a:lnTo>
                    <a:pt x="391" y="134"/>
                  </a:lnTo>
                  <a:lnTo>
                    <a:pt x="397" y="128"/>
                  </a:lnTo>
                  <a:lnTo>
                    <a:pt x="403" y="124"/>
                  </a:lnTo>
                  <a:lnTo>
                    <a:pt x="404" y="121"/>
                  </a:lnTo>
                  <a:lnTo>
                    <a:pt x="409" y="114"/>
                  </a:lnTo>
                  <a:lnTo>
                    <a:pt x="415" y="107"/>
                  </a:lnTo>
                  <a:lnTo>
                    <a:pt x="416" y="100"/>
                  </a:lnTo>
                  <a:lnTo>
                    <a:pt x="416" y="99"/>
                  </a:lnTo>
                  <a:lnTo>
                    <a:pt x="420" y="97"/>
                  </a:lnTo>
                  <a:lnTo>
                    <a:pt x="422" y="95"/>
                  </a:lnTo>
                  <a:lnTo>
                    <a:pt x="426" y="88"/>
                  </a:lnTo>
                  <a:lnTo>
                    <a:pt x="427" y="86"/>
                  </a:lnTo>
                  <a:lnTo>
                    <a:pt x="433" y="80"/>
                  </a:lnTo>
                  <a:lnTo>
                    <a:pt x="439" y="79"/>
                  </a:lnTo>
                  <a:lnTo>
                    <a:pt x="439" y="78"/>
                  </a:lnTo>
                  <a:lnTo>
                    <a:pt x="446" y="64"/>
                  </a:lnTo>
                  <a:lnTo>
                    <a:pt x="452" y="62"/>
                  </a:lnTo>
                  <a:lnTo>
                    <a:pt x="458" y="56"/>
                  </a:lnTo>
                  <a:lnTo>
                    <a:pt x="459" y="49"/>
                  </a:lnTo>
                  <a:lnTo>
                    <a:pt x="460" y="42"/>
                  </a:lnTo>
                  <a:lnTo>
                    <a:pt x="458" y="35"/>
                  </a:lnTo>
                  <a:lnTo>
                    <a:pt x="459" y="29"/>
                  </a:lnTo>
                  <a:lnTo>
                    <a:pt x="465" y="24"/>
                  </a:lnTo>
                  <a:lnTo>
                    <a:pt x="477" y="19"/>
                  </a:lnTo>
                  <a:lnTo>
                    <a:pt x="482" y="13"/>
                  </a:lnTo>
                  <a:lnTo>
                    <a:pt x="488" y="14"/>
                  </a:lnTo>
                  <a:lnTo>
                    <a:pt x="493" y="7"/>
                  </a:lnTo>
                  <a:lnTo>
                    <a:pt x="499" y="2"/>
                  </a:lnTo>
                  <a:lnTo>
                    <a:pt x="501" y="2"/>
                  </a:lnTo>
                  <a:lnTo>
                    <a:pt x="506" y="0"/>
                  </a:lnTo>
                  <a:lnTo>
                    <a:pt x="513" y="1"/>
                  </a:lnTo>
                  <a:lnTo>
                    <a:pt x="518" y="2"/>
                  </a:lnTo>
                  <a:lnTo>
                    <a:pt x="524" y="2"/>
                  </a:lnTo>
                  <a:lnTo>
                    <a:pt x="529" y="5"/>
                  </a:lnTo>
                  <a:lnTo>
                    <a:pt x="532" y="6"/>
                  </a:lnTo>
                  <a:lnTo>
                    <a:pt x="535" y="13"/>
                  </a:lnTo>
                  <a:lnTo>
                    <a:pt x="539" y="19"/>
                  </a:lnTo>
                  <a:lnTo>
                    <a:pt x="544" y="26"/>
                  </a:lnTo>
                  <a:lnTo>
                    <a:pt x="556" y="40"/>
                  </a:lnTo>
                  <a:lnTo>
                    <a:pt x="557" y="41"/>
                  </a:lnTo>
                  <a:lnTo>
                    <a:pt x="563" y="49"/>
                  </a:lnTo>
                  <a:lnTo>
                    <a:pt x="566" y="56"/>
                  </a:lnTo>
                  <a:lnTo>
                    <a:pt x="569" y="63"/>
                  </a:lnTo>
                  <a:lnTo>
                    <a:pt x="573" y="70"/>
                  </a:lnTo>
                  <a:lnTo>
                    <a:pt x="576" y="76"/>
                  </a:lnTo>
                  <a:lnTo>
                    <a:pt x="577" y="79"/>
                  </a:lnTo>
                  <a:lnTo>
                    <a:pt x="580" y="86"/>
                  </a:lnTo>
                  <a:lnTo>
                    <a:pt x="583" y="92"/>
                  </a:lnTo>
                  <a:lnTo>
                    <a:pt x="583" y="99"/>
                  </a:lnTo>
                  <a:lnTo>
                    <a:pt x="583" y="105"/>
                  </a:lnTo>
                  <a:lnTo>
                    <a:pt x="581" y="112"/>
                  </a:lnTo>
                  <a:lnTo>
                    <a:pt x="580" y="120"/>
                  </a:lnTo>
                  <a:lnTo>
                    <a:pt x="581" y="127"/>
                  </a:lnTo>
                  <a:lnTo>
                    <a:pt x="581" y="134"/>
                  </a:lnTo>
                  <a:lnTo>
                    <a:pt x="578" y="140"/>
                  </a:lnTo>
                  <a:lnTo>
                    <a:pt x="572" y="144"/>
                  </a:lnTo>
                  <a:lnTo>
                    <a:pt x="571" y="147"/>
                  </a:lnTo>
                  <a:lnTo>
                    <a:pt x="570" y="154"/>
                  </a:lnTo>
                  <a:lnTo>
                    <a:pt x="571" y="160"/>
                  </a:lnTo>
                  <a:lnTo>
                    <a:pt x="577" y="156"/>
                  </a:lnTo>
                  <a:lnTo>
                    <a:pt x="577" y="164"/>
                  </a:lnTo>
                  <a:lnTo>
                    <a:pt x="575" y="170"/>
                  </a:lnTo>
                  <a:lnTo>
                    <a:pt x="573" y="177"/>
                  </a:lnTo>
                  <a:lnTo>
                    <a:pt x="585" y="179"/>
                  </a:lnTo>
                  <a:lnTo>
                    <a:pt x="592" y="179"/>
                  </a:lnTo>
                  <a:lnTo>
                    <a:pt x="599" y="179"/>
                  </a:lnTo>
                  <a:lnTo>
                    <a:pt x="605" y="181"/>
                  </a:lnTo>
                  <a:lnTo>
                    <a:pt x="611" y="183"/>
                  </a:lnTo>
                  <a:lnTo>
                    <a:pt x="615" y="181"/>
                  </a:lnTo>
                  <a:lnTo>
                    <a:pt x="620" y="188"/>
                  </a:lnTo>
                  <a:lnTo>
                    <a:pt x="616" y="195"/>
                  </a:lnTo>
                  <a:lnTo>
                    <a:pt x="614" y="202"/>
                  </a:lnTo>
                  <a:lnTo>
                    <a:pt x="614" y="209"/>
                  </a:lnTo>
                  <a:lnTo>
                    <a:pt x="621" y="215"/>
                  </a:lnTo>
                  <a:lnTo>
                    <a:pt x="627" y="217"/>
                  </a:lnTo>
                  <a:lnTo>
                    <a:pt x="632" y="216"/>
                  </a:lnTo>
                  <a:lnTo>
                    <a:pt x="639" y="220"/>
                  </a:lnTo>
                  <a:lnTo>
                    <a:pt x="645" y="219"/>
                  </a:lnTo>
                  <a:lnTo>
                    <a:pt x="652" y="220"/>
                  </a:lnTo>
                  <a:lnTo>
                    <a:pt x="658" y="223"/>
                  </a:lnTo>
                  <a:lnTo>
                    <a:pt x="664" y="229"/>
                  </a:lnTo>
                  <a:lnTo>
                    <a:pt x="666" y="236"/>
                  </a:lnTo>
                  <a:lnTo>
                    <a:pt x="667" y="239"/>
                  </a:lnTo>
                  <a:lnTo>
                    <a:pt x="673" y="244"/>
                  </a:lnTo>
                  <a:lnTo>
                    <a:pt x="680" y="244"/>
                  </a:lnTo>
                  <a:lnTo>
                    <a:pt x="685" y="251"/>
                  </a:lnTo>
                  <a:lnTo>
                    <a:pt x="686" y="258"/>
                  </a:lnTo>
                  <a:lnTo>
                    <a:pt x="686" y="265"/>
                  </a:lnTo>
                  <a:lnTo>
                    <a:pt x="680" y="268"/>
                  </a:lnTo>
                  <a:lnTo>
                    <a:pt x="681" y="275"/>
                  </a:lnTo>
                  <a:lnTo>
                    <a:pt x="687" y="281"/>
                  </a:lnTo>
                  <a:lnTo>
                    <a:pt x="690" y="287"/>
                  </a:lnTo>
                  <a:lnTo>
                    <a:pt x="696" y="291"/>
                  </a:lnTo>
                  <a:lnTo>
                    <a:pt x="702" y="294"/>
                  </a:lnTo>
                  <a:lnTo>
                    <a:pt x="710" y="299"/>
                  </a:lnTo>
                  <a:lnTo>
                    <a:pt x="715" y="302"/>
                  </a:lnTo>
                  <a:lnTo>
                    <a:pt x="722" y="307"/>
                  </a:lnTo>
                  <a:lnTo>
                    <a:pt x="728" y="313"/>
                  </a:lnTo>
                  <a:lnTo>
                    <a:pt x="734" y="315"/>
                  </a:lnTo>
                  <a:lnTo>
                    <a:pt x="735" y="322"/>
                  </a:lnTo>
                  <a:lnTo>
                    <a:pt x="738" y="329"/>
                  </a:lnTo>
                  <a:lnTo>
                    <a:pt x="745" y="336"/>
                  </a:lnTo>
                  <a:lnTo>
                    <a:pt x="751" y="339"/>
                  </a:lnTo>
                  <a:lnTo>
                    <a:pt x="757" y="344"/>
                  </a:lnTo>
                  <a:lnTo>
                    <a:pt x="754" y="350"/>
                  </a:lnTo>
                  <a:lnTo>
                    <a:pt x="750" y="358"/>
                  </a:lnTo>
                  <a:lnTo>
                    <a:pt x="752" y="364"/>
                  </a:lnTo>
                  <a:lnTo>
                    <a:pt x="764" y="377"/>
                  </a:lnTo>
                  <a:lnTo>
                    <a:pt x="761" y="384"/>
                  </a:lnTo>
                  <a:lnTo>
                    <a:pt x="766" y="390"/>
                  </a:lnTo>
                  <a:lnTo>
                    <a:pt x="773" y="394"/>
                  </a:lnTo>
                  <a:lnTo>
                    <a:pt x="779" y="394"/>
                  </a:lnTo>
                  <a:lnTo>
                    <a:pt x="780" y="394"/>
                  </a:lnTo>
                  <a:lnTo>
                    <a:pt x="784" y="402"/>
                  </a:lnTo>
                  <a:lnTo>
                    <a:pt x="790" y="403"/>
                  </a:lnTo>
                  <a:lnTo>
                    <a:pt x="796" y="408"/>
                  </a:lnTo>
                  <a:lnTo>
                    <a:pt x="803" y="412"/>
                  </a:lnTo>
                  <a:lnTo>
                    <a:pt x="808" y="419"/>
                  </a:lnTo>
                  <a:lnTo>
                    <a:pt x="810" y="426"/>
                  </a:lnTo>
                  <a:lnTo>
                    <a:pt x="812" y="433"/>
                  </a:lnTo>
                  <a:lnTo>
                    <a:pt x="810" y="439"/>
                  </a:lnTo>
                  <a:lnTo>
                    <a:pt x="811" y="442"/>
                  </a:lnTo>
                  <a:lnTo>
                    <a:pt x="812" y="449"/>
                  </a:lnTo>
                  <a:lnTo>
                    <a:pt x="814" y="455"/>
                  </a:lnTo>
                  <a:lnTo>
                    <a:pt x="820" y="461"/>
                  </a:lnTo>
                  <a:lnTo>
                    <a:pt x="824" y="468"/>
                  </a:lnTo>
                  <a:lnTo>
                    <a:pt x="824" y="473"/>
                  </a:lnTo>
                  <a:lnTo>
                    <a:pt x="818" y="466"/>
                  </a:lnTo>
                  <a:lnTo>
                    <a:pt x="812" y="462"/>
                  </a:lnTo>
                  <a:lnTo>
                    <a:pt x="806" y="459"/>
                  </a:lnTo>
                  <a:lnTo>
                    <a:pt x="800" y="457"/>
                  </a:lnTo>
                  <a:lnTo>
                    <a:pt x="793" y="461"/>
                  </a:lnTo>
                  <a:lnTo>
                    <a:pt x="788" y="468"/>
                  </a:lnTo>
                  <a:lnTo>
                    <a:pt x="782" y="468"/>
                  </a:lnTo>
                  <a:lnTo>
                    <a:pt x="776" y="467"/>
                  </a:lnTo>
                  <a:lnTo>
                    <a:pt x="770" y="468"/>
                  </a:lnTo>
                  <a:lnTo>
                    <a:pt x="764" y="469"/>
                  </a:lnTo>
                  <a:lnTo>
                    <a:pt x="757" y="463"/>
                  </a:lnTo>
                  <a:lnTo>
                    <a:pt x="752" y="462"/>
                  </a:lnTo>
                  <a:lnTo>
                    <a:pt x="746" y="459"/>
                  </a:lnTo>
                  <a:lnTo>
                    <a:pt x="738" y="454"/>
                  </a:lnTo>
                  <a:lnTo>
                    <a:pt x="733" y="458"/>
                  </a:lnTo>
                  <a:lnTo>
                    <a:pt x="721" y="458"/>
                  </a:lnTo>
                  <a:lnTo>
                    <a:pt x="715" y="453"/>
                  </a:lnTo>
                  <a:lnTo>
                    <a:pt x="711" y="450"/>
                  </a:lnTo>
                  <a:lnTo>
                    <a:pt x="705" y="444"/>
                  </a:lnTo>
                  <a:lnTo>
                    <a:pt x="699" y="445"/>
                  </a:lnTo>
                  <a:lnTo>
                    <a:pt x="693" y="449"/>
                  </a:lnTo>
                  <a:lnTo>
                    <a:pt x="690" y="455"/>
                  </a:lnTo>
                  <a:lnTo>
                    <a:pt x="691" y="462"/>
                  </a:lnTo>
                  <a:lnTo>
                    <a:pt x="690" y="469"/>
                  </a:lnTo>
                  <a:lnTo>
                    <a:pt x="684" y="473"/>
                  </a:lnTo>
                  <a:lnTo>
                    <a:pt x="682" y="474"/>
                  </a:lnTo>
                  <a:lnTo>
                    <a:pt x="680" y="474"/>
                  </a:lnTo>
                  <a:lnTo>
                    <a:pt x="678" y="473"/>
                  </a:lnTo>
                  <a:lnTo>
                    <a:pt x="676" y="474"/>
                  </a:lnTo>
                  <a:lnTo>
                    <a:pt x="670" y="476"/>
                  </a:lnTo>
                  <a:lnTo>
                    <a:pt x="669" y="475"/>
                  </a:lnTo>
                  <a:lnTo>
                    <a:pt x="663" y="476"/>
                  </a:lnTo>
                  <a:lnTo>
                    <a:pt x="657" y="479"/>
                  </a:lnTo>
                  <a:lnTo>
                    <a:pt x="651" y="479"/>
                  </a:lnTo>
                  <a:lnTo>
                    <a:pt x="645" y="474"/>
                  </a:lnTo>
                  <a:lnTo>
                    <a:pt x="638" y="467"/>
                  </a:lnTo>
                  <a:lnTo>
                    <a:pt x="636" y="466"/>
                  </a:lnTo>
                  <a:lnTo>
                    <a:pt x="630" y="465"/>
                  </a:lnTo>
                  <a:lnTo>
                    <a:pt x="630" y="473"/>
                  </a:lnTo>
                  <a:lnTo>
                    <a:pt x="627" y="474"/>
                  </a:lnTo>
                  <a:lnTo>
                    <a:pt x="625" y="474"/>
                  </a:lnTo>
                  <a:lnTo>
                    <a:pt x="618" y="477"/>
                  </a:lnTo>
                  <a:lnTo>
                    <a:pt x="612" y="479"/>
                  </a:lnTo>
                  <a:lnTo>
                    <a:pt x="606" y="484"/>
                  </a:lnTo>
                  <a:lnTo>
                    <a:pt x="600" y="489"/>
                  </a:lnTo>
                  <a:lnTo>
                    <a:pt x="599" y="487"/>
                  </a:lnTo>
                  <a:lnTo>
                    <a:pt x="593" y="489"/>
                  </a:lnTo>
                  <a:lnTo>
                    <a:pt x="586" y="491"/>
                  </a:lnTo>
                  <a:lnTo>
                    <a:pt x="580" y="494"/>
                  </a:lnTo>
                  <a:lnTo>
                    <a:pt x="575" y="499"/>
                  </a:lnTo>
                  <a:lnTo>
                    <a:pt x="569" y="506"/>
                  </a:lnTo>
                  <a:lnTo>
                    <a:pt x="562" y="503"/>
                  </a:lnTo>
                  <a:lnTo>
                    <a:pt x="556" y="499"/>
                  </a:lnTo>
                  <a:lnTo>
                    <a:pt x="552" y="494"/>
                  </a:lnTo>
                  <a:lnTo>
                    <a:pt x="546" y="494"/>
                  </a:lnTo>
                  <a:lnTo>
                    <a:pt x="542" y="487"/>
                  </a:lnTo>
                  <a:lnTo>
                    <a:pt x="536" y="489"/>
                  </a:lnTo>
                  <a:lnTo>
                    <a:pt x="534" y="494"/>
                  </a:lnTo>
                  <a:lnTo>
                    <a:pt x="533" y="495"/>
                  </a:lnTo>
                  <a:lnTo>
                    <a:pt x="526" y="502"/>
                  </a:lnTo>
                  <a:lnTo>
                    <a:pt x="525" y="503"/>
                  </a:lnTo>
                  <a:lnTo>
                    <a:pt x="524" y="510"/>
                  </a:lnTo>
                  <a:lnTo>
                    <a:pt x="518" y="515"/>
                  </a:lnTo>
                  <a:lnTo>
                    <a:pt x="517" y="522"/>
                  </a:lnTo>
                  <a:lnTo>
                    <a:pt x="515" y="529"/>
                  </a:lnTo>
                  <a:lnTo>
                    <a:pt x="514" y="534"/>
                  </a:lnTo>
                  <a:lnTo>
                    <a:pt x="509" y="540"/>
                  </a:lnTo>
                  <a:lnTo>
                    <a:pt x="509" y="541"/>
                  </a:lnTo>
                  <a:lnTo>
                    <a:pt x="507" y="542"/>
                  </a:lnTo>
                  <a:lnTo>
                    <a:pt x="501" y="542"/>
                  </a:lnTo>
                  <a:lnTo>
                    <a:pt x="494" y="541"/>
                  </a:lnTo>
                  <a:lnTo>
                    <a:pt x="488" y="538"/>
                  </a:lnTo>
                  <a:lnTo>
                    <a:pt x="487" y="537"/>
                  </a:lnTo>
                  <a:lnTo>
                    <a:pt x="482" y="534"/>
                  </a:lnTo>
                  <a:lnTo>
                    <a:pt x="476" y="534"/>
                  </a:lnTo>
                  <a:lnTo>
                    <a:pt x="471" y="532"/>
                  </a:lnTo>
                  <a:lnTo>
                    <a:pt x="464" y="530"/>
                  </a:lnTo>
                  <a:lnTo>
                    <a:pt x="458" y="529"/>
                  </a:lnTo>
                  <a:lnTo>
                    <a:pt x="452" y="533"/>
                  </a:lnTo>
                  <a:lnTo>
                    <a:pt x="446" y="532"/>
                  </a:lnTo>
                  <a:lnTo>
                    <a:pt x="443" y="532"/>
                  </a:lnTo>
                  <a:lnTo>
                    <a:pt x="436" y="527"/>
                  </a:lnTo>
                  <a:lnTo>
                    <a:pt x="430" y="530"/>
                  </a:lnTo>
                  <a:lnTo>
                    <a:pt x="424" y="526"/>
                  </a:lnTo>
                  <a:lnTo>
                    <a:pt x="418" y="519"/>
                  </a:lnTo>
                  <a:lnTo>
                    <a:pt x="412" y="517"/>
                  </a:lnTo>
                  <a:lnTo>
                    <a:pt x="406" y="517"/>
                  </a:lnTo>
                  <a:lnTo>
                    <a:pt x="400" y="519"/>
                  </a:lnTo>
                  <a:lnTo>
                    <a:pt x="393" y="519"/>
                  </a:lnTo>
                  <a:lnTo>
                    <a:pt x="388" y="517"/>
                  </a:lnTo>
                  <a:lnTo>
                    <a:pt x="383" y="511"/>
                  </a:lnTo>
                  <a:lnTo>
                    <a:pt x="383" y="505"/>
                  </a:lnTo>
                  <a:lnTo>
                    <a:pt x="377" y="498"/>
                  </a:lnTo>
                  <a:lnTo>
                    <a:pt x="372" y="491"/>
                  </a:lnTo>
                  <a:lnTo>
                    <a:pt x="366" y="485"/>
                  </a:lnTo>
                  <a:lnTo>
                    <a:pt x="360" y="481"/>
                  </a:lnTo>
                  <a:lnTo>
                    <a:pt x="354" y="476"/>
                  </a:lnTo>
                  <a:lnTo>
                    <a:pt x="354" y="475"/>
                  </a:lnTo>
                  <a:lnTo>
                    <a:pt x="352" y="475"/>
                  </a:lnTo>
                  <a:lnTo>
                    <a:pt x="346" y="474"/>
                  </a:lnTo>
                  <a:lnTo>
                    <a:pt x="344" y="468"/>
                  </a:lnTo>
                  <a:lnTo>
                    <a:pt x="338" y="465"/>
                  </a:lnTo>
                  <a:lnTo>
                    <a:pt x="332" y="462"/>
                  </a:lnTo>
                  <a:lnTo>
                    <a:pt x="326" y="462"/>
                  </a:lnTo>
                  <a:lnTo>
                    <a:pt x="320" y="463"/>
                  </a:lnTo>
                  <a:lnTo>
                    <a:pt x="313" y="466"/>
                  </a:lnTo>
                  <a:lnTo>
                    <a:pt x="308" y="471"/>
                  </a:lnTo>
                  <a:lnTo>
                    <a:pt x="306" y="471"/>
                  </a:lnTo>
                  <a:lnTo>
                    <a:pt x="305" y="474"/>
                  </a:lnTo>
                  <a:lnTo>
                    <a:pt x="299" y="478"/>
                  </a:lnTo>
                  <a:lnTo>
                    <a:pt x="297" y="479"/>
                  </a:lnTo>
                  <a:lnTo>
                    <a:pt x="294" y="485"/>
                  </a:lnTo>
                  <a:lnTo>
                    <a:pt x="290" y="492"/>
                  </a:lnTo>
                  <a:lnTo>
                    <a:pt x="286" y="499"/>
                  </a:lnTo>
                  <a:lnTo>
                    <a:pt x="281" y="506"/>
                  </a:lnTo>
                  <a:lnTo>
                    <a:pt x="278" y="513"/>
                  </a:lnTo>
                  <a:lnTo>
                    <a:pt x="276" y="519"/>
                  </a:lnTo>
                  <a:lnTo>
                    <a:pt x="270" y="524"/>
                  </a:lnTo>
                  <a:lnTo>
                    <a:pt x="263" y="524"/>
                  </a:lnTo>
                  <a:lnTo>
                    <a:pt x="262" y="527"/>
                  </a:lnTo>
                  <a:lnTo>
                    <a:pt x="265" y="534"/>
                  </a:lnTo>
                  <a:lnTo>
                    <a:pt x="267" y="541"/>
                  </a:lnTo>
                  <a:lnTo>
                    <a:pt x="268" y="548"/>
                  </a:lnTo>
                  <a:lnTo>
                    <a:pt x="268" y="555"/>
                  </a:lnTo>
                  <a:lnTo>
                    <a:pt x="266" y="562"/>
                  </a:lnTo>
                  <a:lnTo>
                    <a:pt x="266" y="563"/>
                  </a:lnTo>
                  <a:lnTo>
                    <a:pt x="265" y="570"/>
                  </a:lnTo>
                  <a:lnTo>
                    <a:pt x="265" y="578"/>
                  </a:lnTo>
                  <a:lnTo>
                    <a:pt x="266" y="581"/>
                  </a:lnTo>
                  <a:lnTo>
                    <a:pt x="266" y="588"/>
                  </a:lnTo>
                  <a:lnTo>
                    <a:pt x="267" y="594"/>
                  </a:lnTo>
                  <a:lnTo>
                    <a:pt x="262" y="587"/>
                  </a:lnTo>
                  <a:lnTo>
                    <a:pt x="255" y="583"/>
                  </a:lnTo>
                  <a:lnTo>
                    <a:pt x="249" y="584"/>
                  </a:lnTo>
                  <a:lnTo>
                    <a:pt x="243" y="589"/>
                  </a:lnTo>
                  <a:lnTo>
                    <a:pt x="238" y="589"/>
                  </a:lnTo>
                  <a:lnTo>
                    <a:pt x="232" y="587"/>
                  </a:lnTo>
                  <a:lnTo>
                    <a:pt x="225" y="588"/>
                  </a:lnTo>
                  <a:lnTo>
                    <a:pt x="219" y="589"/>
                  </a:lnTo>
                  <a:lnTo>
                    <a:pt x="213" y="583"/>
                  </a:lnTo>
                  <a:lnTo>
                    <a:pt x="207" y="581"/>
                  </a:lnTo>
                  <a:lnTo>
                    <a:pt x="200" y="580"/>
                  </a:lnTo>
                  <a:lnTo>
                    <a:pt x="194" y="575"/>
                  </a:lnTo>
                  <a:lnTo>
                    <a:pt x="190" y="578"/>
                  </a:lnTo>
                  <a:lnTo>
                    <a:pt x="184" y="583"/>
                  </a:lnTo>
                  <a:lnTo>
                    <a:pt x="178" y="586"/>
                  </a:lnTo>
                  <a:lnTo>
                    <a:pt x="172" y="586"/>
                  </a:lnTo>
                  <a:lnTo>
                    <a:pt x="165" y="589"/>
                  </a:lnTo>
                  <a:lnTo>
                    <a:pt x="160" y="588"/>
                  </a:lnTo>
                  <a:lnTo>
                    <a:pt x="154" y="590"/>
                  </a:lnTo>
                  <a:lnTo>
                    <a:pt x="148" y="589"/>
                  </a:lnTo>
                  <a:lnTo>
                    <a:pt x="142" y="590"/>
                  </a:lnTo>
                  <a:lnTo>
                    <a:pt x="137" y="597"/>
                  </a:lnTo>
                  <a:lnTo>
                    <a:pt x="136" y="599"/>
                  </a:lnTo>
                  <a:lnTo>
                    <a:pt x="136" y="606"/>
                  </a:lnTo>
                  <a:lnTo>
                    <a:pt x="133" y="614"/>
                  </a:lnTo>
                  <a:lnTo>
                    <a:pt x="131" y="620"/>
                  </a:lnTo>
                  <a:lnTo>
                    <a:pt x="133" y="627"/>
                  </a:lnTo>
                  <a:lnTo>
                    <a:pt x="130" y="634"/>
                  </a:lnTo>
                  <a:lnTo>
                    <a:pt x="132" y="640"/>
                  </a:lnTo>
                  <a:lnTo>
                    <a:pt x="131" y="648"/>
                  </a:lnTo>
                  <a:lnTo>
                    <a:pt x="129" y="654"/>
                  </a:lnTo>
                  <a:lnTo>
                    <a:pt x="126" y="660"/>
                  </a:lnTo>
                  <a:lnTo>
                    <a:pt x="124" y="668"/>
                  </a:lnTo>
                  <a:lnTo>
                    <a:pt x="121" y="675"/>
                  </a:lnTo>
                  <a:lnTo>
                    <a:pt x="119" y="681"/>
                  </a:lnTo>
                  <a:lnTo>
                    <a:pt x="116" y="688"/>
                  </a:lnTo>
                  <a:lnTo>
                    <a:pt x="114" y="693"/>
                  </a:lnTo>
                  <a:lnTo>
                    <a:pt x="113" y="688"/>
                  </a:lnTo>
                  <a:lnTo>
                    <a:pt x="109" y="681"/>
                  </a:lnTo>
                  <a:lnTo>
                    <a:pt x="108" y="675"/>
                  </a:lnTo>
                  <a:lnTo>
                    <a:pt x="106" y="668"/>
                  </a:lnTo>
                  <a:lnTo>
                    <a:pt x="107" y="661"/>
                  </a:lnTo>
                  <a:lnTo>
                    <a:pt x="108" y="654"/>
                  </a:lnTo>
                  <a:lnTo>
                    <a:pt x="105" y="651"/>
                  </a:lnTo>
                  <a:lnTo>
                    <a:pt x="108" y="644"/>
                  </a:lnTo>
                  <a:lnTo>
                    <a:pt x="105" y="637"/>
                  </a:lnTo>
                  <a:lnTo>
                    <a:pt x="99" y="629"/>
                  </a:lnTo>
                  <a:lnTo>
                    <a:pt x="97" y="623"/>
                  </a:lnTo>
                  <a:lnTo>
                    <a:pt x="93" y="623"/>
                  </a:lnTo>
                  <a:lnTo>
                    <a:pt x="87" y="620"/>
                  </a:lnTo>
                  <a:lnTo>
                    <a:pt x="81" y="613"/>
                  </a:lnTo>
                  <a:lnTo>
                    <a:pt x="76" y="606"/>
                  </a:lnTo>
                  <a:lnTo>
                    <a:pt x="71" y="599"/>
                  </a:lnTo>
                  <a:lnTo>
                    <a:pt x="66" y="592"/>
                  </a:lnTo>
                  <a:lnTo>
                    <a:pt x="60" y="586"/>
                  </a:lnTo>
                  <a:lnTo>
                    <a:pt x="55" y="579"/>
                  </a:lnTo>
                  <a:lnTo>
                    <a:pt x="55" y="578"/>
                  </a:lnTo>
                  <a:lnTo>
                    <a:pt x="50" y="572"/>
                  </a:lnTo>
                  <a:lnTo>
                    <a:pt x="46" y="564"/>
                  </a:lnTo>
                  <a:lnTo>
                    <a:pt x="42" y="558"/>
                  </a:lnTo>
                  <a:lnTo>
                    <a:pt x="43" y="550"/>
                  </a:lnTo>
                  <a:lnTo>
                    <a:pt x="49" y="549"/>
                  </a:lnTo>
                  <a:lnTo>
                    <a:pt x="45" y="544"/>
                  </a:lnTo>
                  <a:lnTo>
                    <a:pt x="44" y="540"/>
                  </a:lnTo>
                  <a:lnTo>
                    <a:pt x="44" y="539"/>
                  </a:lnTo>
                  <a:lnTo>
                    <a:pt x="43" y="532"/>
                  </a:lnTo>
                  <a:lnTo>
                    <a:pt x="40" y="525"/>
                  </a:lnTo>
                  <a:lnTo>
                    <a:pt x="38" y="519"/>
                  </a:lnTo>
                  <a:lnTo>
                    <a:pt x="35" y="517"/>
                  </a:lnTo>
                  <a:lnTo>
                    <a:pt x="29" y="513"/>
                  </a:lnTo>
                  <a:lnTo>
                    <a:pt x="24" y="507"/>
                  </a:lnTo>
                  <a:lnTo>
                    <a:pt x="19" y="501"/>
                  </a:lnTo>
                  <a:lnTo>
                    <a:pt x="19" y="493"/>
                  </a:lnTo>
                  <a:lnTo>
                    <a:pt x="19" y="486"/>
                  </a:lnTo>
                  <a:lnTo>
                    <a:pt x="18" y="481"/>
                  </a:lnTo>
                  <a:lnTo>
                    <a:pt x="16" y="474"/>
                  </a:lnTo>
                  <a:lnTo>
                    <a:pt x="16" y="473"/>
                  </a:lnTo>
                  <a:lnTo>
                    <a:pt x="17" y="471"/>
                  </a:lnTo>
                  <a:lnTo>
                    <a:pt x="17" y="465"/>
                  </a:lnTo>
                  <a:lnTo>
                    <a:pt x="16" y="458"/>
                  </a:lnTo>
                  <a:lnTo>
                    <a:pt x="14" y="455"/>
                  </a:lnTo>
                  <a:lnTo>
                    <a:pt x="8" y="450"/>
                  </a:lnTo>
                  <a:lnTo>
                    <a:pt x="9" y="447"/>
                  </a:lnTo>
                  <a:lnTo>
                    <a:pt x="12" y="441"/>
                  </a:lnTo>
                  <a:lnTo>
                    <a:pt x="13" y="434"/>
                  </a:lnTo>
                  <a:lnTo>
                    <a:pt x="11" y="428"/>
                  </a:lnTo>
                  <a:lnTo>
                    <a:pt x="12" y="420"/>
                  </a:lnTo>
                  <a:lnTo>
                    <a:pt x="13" y="413"/>
                  </a:lnTo>
                  <a:lnTo>
                    <a:pt x="13" y="406"/>
                  </a:lnTo>
                  <a:lnTo>
                    <a:pt x="11" y="400"/>
                  </a:lnTo>
                  <a:lnTo>
                    <a:pt x="10" y="402"/>
                  </a:lnTo>
                  <a:lnTo>
                    <a:pt x="4" y="398"/>
                  </a:lnTo>
                  <a:lnTo>
                    <a:pt x="0" y="39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0" name="Freeform 1983"/>
            <p:cNvSpPr>
              <a:spLocks/>
            </p:cNvSpPr>
            <p:nvPr/>
          </p:nvSpPr>
          <p:spPr bwMode="auto">
            <a:xfrm>
              <a:off x="2885" y="1341"/>
              <a:ext cx="93" cy="41"/>
            </a:xfrm>
            <a:custGeom>
              <a:avLst/>
              <a:gdLst>
                <a:gd name="T0" fmla="*/ 0 w 315"/>
                <a:gd name="T1" fmla="*/ 0 h 140"/>
                <a:gd name="T2" fmla="*/ 0 w 315"/>
                <a:gd name="T3" fmla="*/ 0 h 140"/>
                <a:gd name="T4" fmla="*/ 0 w 315"/>
                <a:gd name="T5" fmla="*/ 0 h 140"/>
                <a:gd name="T6" fmla="*/ 0 w 315"/>
                <a:gd name="T7" fmla="*/ 0 h 140"/>
                <a:gd name="T8" fmla="*/ 0 w 315"/>
                <a:gd name="T9" fmla="*/ 0 h 140"/>
                <a:gd name="T10" fmla="*/ 0 w 315"/>
                <a:gd name="T11" fmla="*/ 0 h 140"/>
                <a:gd name="T12" fmla="*/ 0 w 315"/>
                <a:gd name="T13" fmla="*/ 0 h 140"/>
                <a:gd name="T14" fmla="*/ 0 w 315"/>
                <a:gd name="T15" fmla="*/ 0 h 140"/>
                <a:gd name="T16" fmla="*/ 0 w 315"/>
                <a:gd name="T17" fmla="*/ 0 h 140"/>
                <a:gd name="T18" fmla="*/ 0 w 315"/>
                <a:gd name="T19" fmla="*/ 0 h 140"/>
                <a:gd name="T20" fmla="*/ 0 w 315"/>
                <a:gd name="T21" fmla="*/ 0 h 140"/>
                <a:gd name="T22" fmla="*/ 0 w 315"/>
                <a:gd name="T23" fmla="*/ 0 h 140"/>
                <a:gd name="T24" fmla="*/ 0 w 315"/>
                <a:gd name="T25" fmla="*/ 0 h 140"/>
                <a:gd name="T26" fmla="*/ 0 w 315"/>
                <a:gd name="T27" fmla="*/ 0 h 140"/>
                <a:gd name="T28" fmla="*/ 0 w 315"/>
                <a:gd name="T29" fmla="*/ 0 h 140"/>
                <a:gd name="T30" fmla="*/ 0 w 315"/>
                <a:gd name="T31" fmla="*/ 0 h 140"/>
                <a:gd name="T32" fmla="*/ 0 w 315"/>
                <a:gd name="T33" fmla="*/ 0 h 140"/>
                <a:gd name="T34" fmla="*/ 0 w 315"/>
                <a:gd name="T35" fmla="*/ 0 h 140"/>
                <a:gd name="T36" fmla="*/ 0 w 315"/>
                <a:gd name="T37" fmla="*/ 0 h 140"/>
                <a:gd name="T38" fmla="*/ 0 w 315"/>
                <a:gd name="T39" fmla="*/ 0 h 140"/>
                <a:gd name="T40" fmla="*/ 0 w 315"/>
                <a:gd name="T41" fmla="*/ 0 h 140"/>
                <a:gd name="T42" fmla="*/ 0 w 315"/>
                <a:gd name="T43" fmla="*/ 0 h 140"/>
                <a:gd name="T44" fmla="*/ 0 w 315"/>
                <a:gd name="T45" fmla="*/ 0 h 140"/>
                <a:gd name="T46" fmla="*/ 0 w 315"/>
                <a:gd name="T47" fmla="*/ 0 h 140"/>
                <a:gd name="T48" fmla="*/ 0 w 315"/>
                <a:gd name="T49" fmla="*/ 0 h 140"/>
                <a:gd name="T50" fmla="*/ 0 w 315"/>
                <a:gd name="T51" fmla="*/ 0 h 140"/>
                <a:gd name="T52" fmla="*/ 0 w 315"/>
                <a:gd name="T53" fmla="*/ 0 h 140"/>
                <a:gd name="T54" fmla="*/ 0 w 315"/>
                <a:gd name="T55" fmla="*/ 0 h 140"/>
                <a:gd name="T56" fmla="*/ 0 w 315"/>
                <a:gd name="T57" fmla="*/ 0 h 140"/>
                <a:gd name="T58" fmla="*/ 0 w 315"/>
                <a:gd name="T59" fmla="*/ 0 h 140"/>
                <a:gd name="T60" fmla="*/ 0 w 315"/>
                <a:gd name="T61" fmla="*/ 0 h 140"/>
                <a:gd name="T62" fmla="*/ 0 w 315"/>
                <a:gd name="T63" fmla="*/ 0 h 140"/>
                <a:gd name="T64" fmla="*/ 0 w 315"/>
                <a:gd name="T65" fmla="*/ 0 h 140"/>
                <a:gd name="T66" fmla="*/ 0 w 315"/>
                <a:gd name="T67" fmla="*/ 0 h 140"/>
                <a:gd name="T68" fmla="*/ 0 w 315"/>
                <a:gd name="T69" fmla="*/ 0 h 140"/>
                <a:gd name="T70" fmla="*/ 0 w 315"/>
                <a:gd name="T71" fmla="*/ 0 h 140"/>
                <a:gd name="T72" fmla="*/ 0 w 315"/>
                <a:gd name="T73" fmla="*/ 0 h 140"/>
                <a:gd name="T74" fmla="*/ 0 w 315"/>
                <a:gd name="T75" fmla="*/ 0 h 140"/>
                <a:gd name="T76" fmla="*/ 0 w 315"/>
                <a:gd name="T77" fmla="*/ 0 h 140"/>
                <a:gd name="T78" fmla="*/ 0 w 315"/>
                <a:gd name="T79" fmla="*/ 0 h 140"/>
                <a:gd name="T80" fmla="*/ 0 w 315"/>
                <a:gd name="T81" fmla="*/ 0 h 140"/>
                <a:gd name="T82" fmla="*/ 0 w 315"/>
                <a:gd name="T83" fmla="*/ 0 h 140"/>
                <a:gd name="T84" fmla="*/ 0 w 315"/>
                <a:gd name="T85" fmla="*/ 0 h 140"/>
                <a:gd name="T86" fmla="*/ 0 w 315"/>
                <a:gd name="T87" fmla="*/ 0 h 140"/>
                <a:gd name="T88" fmla="*/ 0 w 315"/>
                <a:gd name="T89" fmla="*/ 0 h 140"/>
                <a:gd name="T90" fmla="*/ 0 w 315"/>
                <a:gd name="T91" fmla="*/ 0 h 140"/>
                <a:gd name="T92" fmla="*/ 0 w 315"/>
                <a:gd name="T93" fmla="*/ 0 h 140"/>
                <a:gd name="T94" fmla="*/ 0 w 315"/>
                <a:gd name="T95" fmla="*/ 0 h 140"/>
                <a:gd name="T96" fmla="*/ 0 w 315"/>
                <a:gd name="T97" fmla="*/ 0 h 140"/>
                <a:gd name="T98" fmla="*/ 0 w 315"/>
                <a:gd name="T99" fmla="*/ 0 h 140"/>
                <a:gd name="T100" fmla="*/ 0 w 315"/>
                <a:gd name="T101" fmla="*/ 0 h 140"/>
                <a:gd name="T102" fmla="*/ 0 w 315"/>
                <a:gd name="T103" fmla="*/ 0 h 140"/>
                <a:gd name="T104" fmla="*/ 0 w 315"/>
                <a:gd name="T105" fmla="*/ 0 h 140"/>
                <a:gd name="T106" fmla="*/ 0 w 315"/>
                <a:gd name="T107" fmla="*/ 0 h 14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140"/>
                <a:gd name="T164" fmla="*/ 315 w 315"/>
                <a:gd name="T165" fmla="*/ 140 h 14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140">
                  <a:moveTo>
                    <a:pt x="5" y="73"/>
                  </a:moveTo>
                  <a:lnTo>
                    <a:pt x="7" y="68"/>
                  </a:lnTo>
                  <a:lnTo>
                    <a:pt x="8" y="66"/>
                  </a:lnTo>
                  <a:lnTo>
                    <a:pt x="9" y="62"/>
                  </a:lnTo>
                  <a:lnTo>
                    <a:pt x="16" y="56"/>
                  </a:lnTo>
                  <a:lnTo>
                    <a:pt x="18" y="53"/>
                  </a:lnTo>
                  <a:lnTo>
                    <a:pt x="21" y="53"/>
                  </a:lnTo>
                  <a:lnTo>
                    <a:pt x="25" y="55"/>
                  </a:lnTo>
                  <a:lnTo>
                    <a:pt x="31" y="57"/>
                  </a:lnTo>
                  <a:lnTo>
                    <a:pt x="36" y="58"/>
                  </a:lnTo>
                  <a:lnTo>
                    <a:pt x="37" y="58"/>
                  </a:lnTo>
                  <a:lnTo>
                    <a:pt x="39" y="57"/>
                  </a:lnTo>
                  <a:lnTo>
                    <a:pt x="45" y="55"/>
                  </a:lnTo>
                  <a:lnTo>
                    <a:pt x="51" y="51"/>
                  </a:lnTo>
                  <a:lnTo>
                    <a:pt x="57" y="48"/>
                  </a:lnTo>
                  <a:lnTo>
                    <a:pt x="59" y="42"/>
                  </a:lnTo>
                  <a:lnTo>
                    <a:pt x="65" y="41"/>
                  </a:lnTo>
                  <a:lnTo>
                    <a:pt x="67" y="41"/>
                  </a:lnTo>
                  <a:lnTo>
                    <a:pt x="68" y="33"/>
                  </a:lnTo>
                  <a:lnTo>
                    <a:pt x="68" y="29"/>
                  </a:lnTo>
                  <a:lnTo>
                    <a:pt x="72" y="23"/>
                  </a:lnTo>
                  <a:lnTo>
                    <a:pt x="79" y="20"/>
                  </a:lnTo>
                  <a:lnTo>
                    <a:pt x="84" y="13"/>
                  </a:lnTo>
                  <a:lnTo>
                    <a:pt x="85" y="13"/>
                  </a:lnTo>
                  <a:lnTo>
                    <a:pt x="91" y="9"/>
                  </a:lnTo>
                  <a:lnTo>
                    <a:pt x="97" y="5"/>
                  </a:lnTo>
                  <a:lnTo>
                    <a:pt x="104" y="5"/>
                  </a:lnTo>
                  <a:lnTo>
                    <a:pt x="108" y="3"/>
                  </a:lnTo>
                  <a:lnTo>
                    <a:pt x="109" y="4"/>
                  </a:lnTo>
                  <a:lnTo>
                    <a:pt x="115" y="5"/>
                  </a:lnTo>
                  <a:lnTo>
                    <a:pt x="115" y="13"/>
                  </a:lnTo>
                  <a:lnTo>
                    <a:pt x="121" y="12"/>
                  </a:lnTo>
                  <a:lnTo>
                    <a:pt x="127" y="10"/>
                  </a:lnTo>
                  <a:lnTo>
                    <a:pt x="133" y="3"/>
                  </a:lnTo>
                  <a:lnTo>
                    <a:pt x="139" y="0"/>
                  </a:lnTo>
                  <a:lnTo>
                    <a:pt x="145" y="0"/>
                  </a:lnTo>
                  <a:lnTo>
                    <a:pt x="145" y="1"/>
                  </a:lnTo>
                  <a:lnTo>
                    <a:pt x="147" y="7"/>
                  </a:lnTo>
                  <a:lnTo>
                    <a:pt x="153" y="12"/>
                  </a:lnTo>
                  <a:lnTo>
                    <a:pt x="154" y="12"/>
                  </a:lnTo>
                  <a:lnTo>
                    <a:pt x="161" y="13"/>
                  </a:lnTo>
                  <a:lnTo>
                    <a:pt x="162" y="16"/>
                  </a:lnTo>
                  <a:lnTo>
                    <a:pt x="163" y="23"/>
                  </a:lnTo>
                  <a:lnTo>
                    <a:pt x="166" y="28"/>
                  </a:lnTo>
                  <a:lnTo>
                    <a:pt x="167" y="28"/>
                  </a:lnTo>
                  <a:lnTo>
                    <a:pt x="173" y="27"/>
                  </a:lnTo>
                  <a:lnTo>
                    <a:pt x="178" y="24"/>
                  </a:lnTo>
                  <a:lnTo>
                    <a:pt x="179" y="24"/>
                  </a:lnTo>
                  <a:lnTo>
                    <a:pt x="185" y="17"/>
                  </a:lnTo>
                  <a:lnTo>
                    <a:pt x="189" y="12"/>
                  </a:lnTo>
                  <a:lnTo>
                    <a:pt x="196" y="13"/>
                  </a:lnTo>
                  <a:lnTo>
                    <a:pt x="197" y="12"/>
                  </a:lnTo>
                  <a:lnTo>
                    <a:pt x="203" y="15"/>
                  </a:lnTo>
                  <a:lnTo>
                    <a:pt x="209" y="12"/>
                  </a:lnTo>
                  <a:lnTo>
                    <a:pt x="210" y="11"/>
                  </a:lnTo>
                  <a:lnTo>
                    <a:pt x="216" y="17"/>
                  </a:lnTo>
                  <a:lnTo>
                    <a:pt x="223" y="20"/>
                  </a:lnTo>
                  <a:lnTo>
                    <a:pt x="229" y="16"/>
                  </a:lnTo>
                  <a:lnTo>
                    <a:pt x="235" y="11"/>
                  </a:lnTo>
                  <a:lnTo>
                    <a:pt x="241" y="10"/>
                  </a:lnTo>
                  <a:lnTo>
                    <a:pt x="247" y="11"/>
                  </a:lnTo>
                  <a:lnTo>
                    <a:pt x="248" y="11"/>
                  </a:lnTo>
                  <a:lnTo>
                    <a:pt x="255" y="11"/>
                  </a:lnTo>
                  <a:lnTo>
                    <a:pt x="261" y="10"/>
                  </a:lnTo>
                  <a:lnTo>
                    <a:pt x="265" y="11"/>
                  </a:lnTo>
                  <a:lnTo>
                    <a:pt x="271" y="15"/>
                  </a:lnTo>
                  <a:lnTo>
                    <a:pt x="277" y="17"/>
                  </a:lnTo>
                  <a:lnTo>
                    <a:pt x="284" y="23"/>
                  </a:lnTo>
                  <a:lnTo>
                    <a:pt x="284" y="25"/>
                  </a:lnTo>
                  <a:lnTo>
                    <a:pt x="290" y="28"/>
                  </a:lnTo>
                  <a:lnTo>
                    <a:pt x="296" y="33"/>
                  </a:lnTo>
                  <a:lnTo>
                    <a:pt x="302" y="33"/>
                  </a:lnTo>
                  <a:lnTo>
                    <a:pt x="308" y="36"/>
                  </a:lnTo>
                  <a:lnTo>
                    <a:pt x="315" y="37"/>
                  </a:lnTo>
                  <a:lnTo>
                    <a:pt x="314" y="43"/>
                  </a:lnTo>
                  <a:lnTo>
                    <a:pt x="307" y="50"/>
                  </a:lnTo>
                  <a:lnTo>
                    <a:pt x="305" y="57"/>
                  </a:lnTo>
                  <a:lnTo>
                    <a:pt x="304" y="64"/>
                  </a:lnTo>
                  <a:lnTo>
                    <a:pt x="299" y="70"/>
                  </a:lnTo>
                  <a:lnTo>
                    <a:pt x="295" y="77"/>
                  </a:lnTo>
                  <a:lnTo>
                    <a:pt x="295" y="89"/>
                  </a:lnTo>
                  <a:lnTo>
                    <a:pt x="288" y="91"/>
                  </a:lnTo>
                  <a:lnTo>
                    <a:pt x="283" y="92"/>
                  </a:lnTo>
                  <a:lnTo>
                    <a:pt x="276" y="94"/>
                  </a:lnTo>
                  <a:lnTo>
                    <a:pt x="270" y="92"/>
                  </a:lnTo>
                  <a:lnTo>
                    <a:pt x="270" y="91"/>
                  </a:lnTo>
                  <a:lnTo>
                    <a:pt x="265" y="84"/>
                  </a:lnTo>
                  <a:lnTo>
                    <a:pt x="259" y="80"/>
                  </a:lnTo>
                  <a:lnTo>
                    <a:pt x="253" y="77"/>
                  </a:lnTo>
                  <a:lnTo>
                    <a:pt x="247" y="78"/>
                  </a:lnTo>
                  <a:lnTo>
                    <a:pt x="246" y="82"/>
                  </a:lnTo>
                  <a:lnTo>
                    <a:pt x="245" y="81"/>
                  </a:lnTo>
                  <a:lnTo>
                    <a:pt x="244" y="81"/>
                  </a:lnTo>
                  <a:lnTo>
                    <a:pt x="238" y="82"/>
                  </a:lnTo>
                  <a:lnTo>
                    <a:pt x="226" y="80"/>
                  </a:lnTo>
                  <a:lnTo>
                    <a:pt x="222" y="76"/>
                  </a:lnTo>
                  <a:lnTo>
                    <a:pt x="215" y="76"/>
                  </a:lnTo>
                  <a:lnTo>
                    <a:pt x="209" y="78"/>
                  </a:lnTo>
                  <a:lnTo>
                    <a:pt x="203" y="80"/>
                  </a:lnTo>
                  <a:lnTo>
                    <a:pt x="201" y="85"/>
                  </a:lnTo>
                  <a:lnTo>
                    <a:pt x="198" y="92"/>
                  </a:lnTo>
                  <a:lnTo>
                    <a:pt x="196" y="98"/>
                  </a:lnTo>
                  <a:lnTo>
                    <a:pt x="195" y="98"/>
                  </a:lnTo>
                  <a:lnTo>
                    <a:pt x="194" y="99"/>
                  </a:lnTo>
                  <a:lnTo>
                    <a:pt x="188" y="100"/>
                  </a:lnTo>
                  <a:lnTo>
                    <a:pt x="182" y="105"/>
                  </a:lnTo>
                  <a:lnTo>
                    <a:pt x="180" y="107"/>
                  </a:lnTo>
                  <a:lnTo>
                    <a:pt x="176" y="107"/>
                  </a:lnTo>
                  <a:lnTo>
                    <a:pt x="170" y="109"/>
                  </a:lnTo>
                  <a:lnTo>
                    <a:pt x="166" y="108"/>
                  </a:lnTo>
                  <a:lnTo>
                    <a:pt x="161" y="105"/>
                  </a:lnTo>
                  <a:lnTo>
                    <a:pt x="156" y="102"/>
                  </a:lnTo>
                  <a:lnTo>
                    <a:pt x="151" y="105"/>
                  </a:lnTo>
                  <a:lnTo>
                    <a:pt x="150" y="105"/>
                  </a:lnTo>
                  <a:lnTo>
                    <a:pt x="150" y="106"/>
                  </a:lnTo>
                  <a:lnTo>
                    <a:pt x="149" y="107"/>
                  </a:lnTo>
                  <a:lnTo>
                    <a:pt x="147" y="113"/>
                  </a:lnTo>
                  <a:lnTo>
                    <a:pt x="136" y="115"/>
                  </a:lnTo>
                  <a:lnTo>
                    <a:pt x="129" y="116"/>
                  </a:lnTo>
                  <a:lnTo>
                    <a:pt x="123" y="115"/>
                  </a:lnTo>
                  <a:lnTo>
                    <a:pt x="120" y="115"/>
                  </a:lnTo>
                  <a:lnTo>
                    <a:pt x="119" y="116"/>
                  </a:lnTo>
                  <a:lnTo>
                    <a:pt x="118" y="116"/>
                  </a:lnTo>
                  <a:lnTo>
                    <a:pt x="112" y="118"/>
                  </a:lnTo>
                  <a:lnTo>
                    <a:pt x="109" y="124"/>
                  </a:lnTo>
                  <a:lnTo>
                    <a:pt x="111" y="131"/>
                  </a:lnTo>
                  <a:lnTo>
                    <a:pt x="114" y="133"/>
                  </a:lnTo>
                  <a:lnTo>
                    <a:pt x="114" y="134"/>
                  </a:lnTo>
                  <a:lnTo>
                    <a:pt x="108" y="136"/>
                  </a:lnTo>
                  <a:lnTo>
                    <a:pt x="106" y="137"/>
                  </a:lnTo>
                  <a:lnTo>
                    <a:pt x="99" y="139"/>
                  </a:lnTo>
                  <a:lnTo>
                    <a:pt x="94" y="139"/>
                  </a:lnTo>
                  <a:lnTo>
                    <a:pt x="88" y="140"/>
                  </a:lnTo>
                  <a:lnTo>
                    <a:pt x="82" y="140"/>
                  </a:lnTo>
                  <a:lnTo>
                    <a:pt x="76" y="140"/>
                  </a:lnTo>
                  <a:lnTo>
                    <a:pt x="75" y="140"/>
                  </a:lnTo>
                  <a:lnTo>
                    <a:pt x="73" y="139"/>
                  </a:lnTo>
                  <a:lnTo>
                    <a:pt x="66" y="139"/>
                  </a:lnTo>
                  <a:lnTo>
                    <a:pt x="60" y="140"/>
                  </a:lnTo>
                  <a:lnTo>
                    <a:pt x="55" y="140"/>
                  </a:lnTo>
                  <a:lnTo>
                    <a:pt x="52" y="139"/>
                  </a:lnTo>
                  <a:lnTo>
                    <a:pt x="46" y="134"/>
                  </a:lnTo>
                  <a:lnTo>
                    <a:pt x="42" y="133"/>
                  </a:lnTo>
                  <a:lnTo>
                    <a:pt x="39" y="131"/>
                  </a:lnTo>
                  <a:lnTo>
                    <a:pt x="37" y="130"/>
                  </a:lnTo>
                  <a:lnTo>
                    <a:pt x="33" y="125"/>
                  </a:lnTo>
                  <a:lnTo>
                    <a:pt x="33" y="124"/>
                  </a:lnTo>
                  <a:lnTo>
                    <a:pt x="31" y="123"/>
                  </a:lnTo>
                  <a:lnTo>
                    <a:pt x="27" y="121"/>
                  </a:lnTo>
                  <a:lnTo>
                    <a:pt x="24" y="118"/>
                  </a:lnTo>
                  <a:lnTo>
                    <a:pt x="20" y="118"/>
                  </a:lnTo>
                  <a:lnTo>
                    <a:pt x="20" y="120"/>
                  </a:lnTo>
                  <a:lnTo>
                    <a:pt x="15" y="113"/>
                  </a:lnTo>
                  <a:lnTo>
                    <a:pt x="14" y="112"/>
                  </a:lnTo>
                  <a:lnTo>
                    <a:pt x="14" y="110"/>
                  </a:lnTo>
                  <a:lnTo>
                    <a:pt x="13" y="109"/>
                  </a:lnTo>
                  <a:lnTo>
                    <a:pt x="8" y="107"/>
                  </a:lnTo>
                  <a:lnTo>
                    <a:pt x="7" y="102"/>
                  </a:lnTo>
                  <a:lnTo>
                    <a:pt x="6" y="99"/>
                  </a:lnTo>
                  <a:lnTo>
                    <a:pt x="0" y="92"/>
                  </a:lnTo>
                  <a:lnTo>
                    <a:pt x="1" y="85"/>
                  </a:lnTo>
                  <a:lnTo>
                    <a:pt x="5" y="80"/>
                  </a:lnTo>
                  <a:lnTo>
                    <a:pt x="5" y="7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2" name="Freeform 1985"/>
            <p:cNvSpPr>
              <a:spLocks/>
            </p:cNvSpPr>
            <p:nvPr/>
          </p:nvSpPr>
          <p:spPr bwMode="auto">
            <a:xfrm>
              <a:off x="2945" y="1520"/>
              <a:ext cx="113" cy="123"/>
            </a:xfrm>
            <a:custGeom>
              <a:avLst/>
              <a:gdLst>
                <a:gd name="T0" fmla="*/ 0 w 378"/>
                <a:gd name="T1" fmla="*/ 0 h 419"/>
                <a:gd name="T2" fmla="*/ 0 w 378"/>
                <a:gd name="T3" fmla="*/ 0 h 419"/>
                <a:gd name="T4" fmla="*/ 0 w 378"/>
                <a:gd name="T5" fmla="*/ 0 h 419"/>
                <a:gd name="T6" fmla="*/ 0 w 378"/>
                <a:gd name="T7" fmla="*/ 0 h 419"/>
                <a:gd name="T8" fmla="*/ 0 w 378"/>
                <a:gd name="T9" fmla="*/ 0 h 419"/>
                <a:gd name="T10" fmla="*/ 0 w 378"/>
                <a:gd name="T11" fmla="*/ 0 h 419"/>
                <a:gd name="T12" fmla="*/ 0 w 378"/>
                <a:gd name="T13" fmla="*/ 0 h 419"/>
                <a:gd name="T14" fmla="*/ 0 w 378"/>
                <a:gd name="T15" fmla="*/ 0 h 419"/>
                <a:gd name="T16" fmla="*/ 0 w 378"/>
                <a:gd name="T17" fmla="*/ 0 h 419"/>
                <a:gd name="T18" fmla="*/ 0 w 378"/>
                <a:gd name="T19" fmla="*/ 0 h 419"/>
                <a:gd name="T20" fmla="*/ 0 w 378"/>
                <a:gd name="T21" fmla="*/ 0 h 419"/>
                <a:gd name="T22" fmla="*/ 0 w 378"/>
                <a:gd name="T23" fmla="*/ 0 h 419"/>
                <a:gd name="T24" fmla="*/ 0 w 378"/>
                <a:gd name="T25" fmla="*/ 0 h 419"/>
                <a:gd name="T26" fmla="*/ 0 w 378"/>
                <a:gd name="T27" fmla="*/ 0 h 419"/>
                <a:gd name="T28" fmla="*/ 0 w 378"/>
                <a:gd name="T29" fmla="*/ 0 h 419"/>
                <a:gd name="T30" fmla="*/ 0 w 378"/>
                <a:gd name="T31" fmla="*/ 0 h 419"/>
                <a:gd name="T32" fmla="*/ 0 w 378"/>
                <a:gd name="T33" fmla="*/ 0 h 419"/>
                <a:gd name="T34" fmla="*/ 0 w 378"/>
                <a:gd name="T35" fmla="*/ 0 h 419"/>
                <a:gd name="T36" fmla="*/ 0 w 378"/>
                <a:gd name="T37" fmla="*/ 0 h 419"/>
                <a:gd name="T38" fmla="*/ 0 w 378"/>
                <a:gd name="T39" fmla="*/ 0 h 419"/>
                <a:gd name="T40" fmla="*/ 0 w 378"/>
                <a:gd name="T41" fmla="*/ 0 h 419"/>
                <a:gd name="T42" fmla="*/ 0 w 378"/>
                <a:gd name="T43" fmla="*/ 0 h 419"/>
                <a:gd name="T44" fmla="*/ 0 w 378"/>
                <a:gd name="T45" fmla="*/ 0 h 419"/>
                <a:gd name="T46" fmla="*/ 0 w 378"/>
                <a:gd name="T47" fmla="*/ 0 h 419"/>
                <a:gd name="T48" fmla="*/ 0 w 378"/>
                <a:gd name="T49" fmla="*/ 0 h 419"/>
                <a:gd name="T50" fmla="*/ 0 w 378"/>
                <a:gd name="T51" fmla="*/ 0 h 419"/>
                <a:gd name="T52" fmla="*/ 0 w 378"/>
                <a:gd name="T53" fmla="*/ 0 h 419"/>
                <a:gd name="T54" fmla="*/ 0 w 378"/>
                <a:gd name="T55" fmla="*/ 0 h 419"/>
                <a:gd name="T56" fmla="*/ 0 w 378"/>
                <a:gd name="T57" fmla="*/ 0 h 419"/>
                <a:gd name="T58" fmla="*/ 0 w 378"/>
                <a:gd name="T59" fmla="*/ 0 h 419"/>
                <a:gd name="T60" fmla="*/ 0 w 378"/>
                <a:gd name="T61" fmla="*/ 0 h 419"/>
                <a:gd name="T62" fmla="*/ 0 w 378"/>
                <a:gd name="T63" fmla="*/ 0 h 419"/>
                <a:gd name="T64" fmla="*/ 0 w 378"/>
                <a:gd name="T65" fmla="*/ 0 h 419"/>
                <a:gd name="T66" fmla="*/ 0 w 378"/>
                <a:gd name="T67" fmla="*/ 0 h 419"/>
                <a:gd name="T68" fmla="*/ 0 w 378"/>
                <a:gd name="T69" fmla="*/ 0 h 419"/>
                <a:gd name="T70" fmla="*/ 0 w 378"/>
                <a:gd name="T71" fmla="*/ 0 h 419"/>
                <a:gd name="T72" fmla="*/ 0 w 378"/>
                <a:gd name="T73" fmla="*/ 0 h 419"/>
                <a:gd name="T74" fmla="*/ 0 w 378"/>
                <a:gd name="T75" fmla="*/ 0 h 419"/>
                <a:gd name="T76" fmla="*/ 0 w 378"/>
                <a:gd name="T77" fmla="*/ 0 h 419"/>
                <a:gd name="T78" fmla="*/ 0 w 378"/>
                <a:gd name="T79" fmla="*/ 0 h 419"/>
                <a:gd name="T80" fmla="*/ 0 w 378"/>
                <a:gd name="T81" fmla="*/ 0 h 419"/>
                <a:gd name="T82" fmla="*/ 0 w 378"/>
                <a:gd name="T83" fmla="*/ 0 h 419"/>
                <a:gd name="T84" fmla="*/ 0 w 378"/>
                <a:gd name="T85" fmla="*/ 0 h 419"/>
                <a:gd name="T86" fmla="*/ 0 w 378"/>
                <a:gd name="T87" fmla="*/ 0 h 419"/>
                <a:gd name="T88" fmla="*/ 0 w 378"/>
                <a:gd name="T89" fmla="*/ 0 h 419"/>
                <a:gd name="T90" fmla="*/ 0 w 378"/>
                <a:gd name="T91" fmla="*/ 0 h 419"/>
                <a:gd name="T92" fmla="*/ 0 w 378"/>
                <a:gd name="T93" fmla="*/ 0 h 419"/>
                <a:gd name="T94" fmla="*/ 0 w 378"/>
                <a:gd name="T95" fmla="*/ 0 h 419"/>
                <a:gd name="T96" fmla="*/ 0 w 378"/>
                <a:gd name="T97" fmla="*/ 0 h 419"/>
                <a:gd name="T98" fmla="*/ 0 w 378"/>
                <a:gd name="T99" fmla="*/ 0 h 419"/>
                <a:gd name="T100" fmla="*/ 0 w 378"/>
                <a:gd name="T101" fmla="*/ 0 h 419"/>
                <a:gd name="T102" fmla="*/ 0 w 378"/>
                <a:gd name="T103" fmla="*/ 0 h 419"/>
                <a:gd name="T104" fmla="*/ 0 w 378"/>
                <a:gd name="T105" fmla="*/ 0 h 419"/>
                <a:gd name="T106" fmla="*/ 0 w 378"/>
                <a:gd name="T107" fmla="*/ 0 h 419"/>
                <a:gd name="T108" fmla="*/ 0 w 378"/>
                <a:gd name="T109" fmla="*/ 0 h 419"/>
                <a:gd name="T110" fmla="*/ 0 w 378"/>
                <a:gd name="T111" fmla="*/ 0 h 419"/>
                <a:gd name="T112" fmla="*/ 0 w 378"/>
                <a:gd name="T113" fmla="*/ 0 h 419"/>
                <a:gd name="T114" fmla="*/ 0 w 378"/>
                <a:gd name="T115" fmla="*/ 0 h 419"/>
                <a:gd name="T116" fmla="*/ 0 w 378"/>
                <a:gd name="T117" fmla="*/ 0 h 4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8"/>
                <a:gd name="T178" fmla="*/ 0 h 419"/>
                <a:gd name="T179" fmla="*/ 378 w 378"/>
                <a:gd name="T180" fmla="*/ 419 h 4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8" h="419">
                  <a:moveTo>
                    <a:pt x="0" y="162"/>
                  </a:moveTo>
                  <a:lnTo>
                    <a:pt x="5" y="163"/>
                  </a:lnTo>
                  <a:lnTo>
                    <a:pt x="11" y="165"/>
                  </a:lnTo>
                  <a:lnTo>
                    <a:pt x="18" y="157"/>
                  </a:lnTo>
                  <a:lnTo>
                    <a:pt x="16" y="152"/>
                  </a:lnTo>
                  <a:lnTo>
                    <a:pt x="22" y="153"/>
                  </a:lnTo>
                  <a:lnTo>
                    <a:pt x="20" y="146"/>
                  </a:lnTo>
                  <a:lnTo>
                    <a:pt x="19" y="145"/>
                  </a:lnTo>
                  <a:lnTo>
                    <a:pt x="16" y="138"/>
                  </a:lnTo>
                  <a:lnTo>
                    <a:pt x="20" y="137"/>
                  </a:lnTo>
                  <a:lnTo>
                    <a:pt x="25" y="131"/>
                  </a:lnTo>
                  <a:lnTo>
                    <a:pt x="30" y="132"/>
                  </a:lnTo>
                  <a:lnTo>
                    <a:pt x="31" y="131"/>
                  </a:lnTo>
                  <a:lnTo>
                    <a:pt x="33" y="130"/>
                  </a:lnTo>
                  <a:lnTo>
                    <a:pt x="36" y="123"/>
                  </a:lnTo>
                  <a:lnTo>
                    <a:pt x="38" y="117"/>
                  </a:lnTo>
                  <a:lnTo>
                    <a:pt x="41" y="111"/>
                  </a:lnTo>
                  <a:lnTo>
                    <a:pt x="42" y="104"/>
                  </a:lnTo>
                  <a:lnTo>
                    <a:pt x="42" y="103"/>
                  </a:lnTo>
                  <a:lnTo>
                    <a:pt x="49" y="100"/>
                  </a:lnTo>
                  <a:lnTo>
                    <a:pt x="54" y="95"/>
                  </a:lnTo>
                  <a:lnTo>
                    <a:pt x="57" y="90"/>
                  </a:lnTo>
                  <a:lnTo>
                    <a:pt x="56" y="83"/>
                  </a:lnTo>
                  <a:lnTo>
                    <a:pt x="55" y="82"/>
                  </a:lnTo>
                  <a:lnTo>
                    <a:pt x="52" y="75"/>
                  </a:lnTo>
                  <a:lnTo>
                    <a:pt x="53" y="74"/>
                  </a:lnTo>
                  <a:lnTo>
                    <a:pt x="52" y="71"/>
                  </a:lnTo>
                  <a:lnTo>
                    <a:pt x="58" y="70"/>
                  </a:lnTo>
                  <a:lnTo>
                    <a:pt x="60" y="70"/>
                  </a:lnTo>
                  <a:lnTo>
                    <a:pt x="66" y="68"/>
                  </a:lnTo>
                  <a:lnTo>
                    <a:pt x="72" y="68"/>
                  </a:lnTo>
                  <a:lnTo>
                    <a:pt x="77" y="65"/>
                  </a:lnTo>
                  <a:lnTo>
                    <a:pt x="80" y="66"/>
                  </a:lnTo>
                  <a:lnTo>
                    <a:pt x="85" y="67"/>
                  </a:lnTo>
                  <a:lnTo>
                    <a:pt x="92" y="66"/>
                  </a:lnTo>
                  <a:lnTo>
                    <a:pt x="97" y="64"/>
                  </a:lnTo>
                  <a:lnTo>
                    <a:pt x="99" y="64"/>
                  </a:lnTo>
                  <a:lnTo>
                    <a:pt x="102" y="57"/>
                  </a:lnTo>
                  <a:lnTo>
                    <a:pt x="105" y="54"/>
                  </a:lnTo>
                  <a:lnTo>
                    <a:pt x="106" y="51"/>
                  </a:lnTo>
                  <a:lnTo>
                    <a:pt x="112" y="49"/>
                  </a:lnTo>
                  <a:lnTo>
                    <a:pt x="117" y="49"/>
                  </a:lnTo>
                  <a:lnTo>
                    <a:pt x="121" y="46"/>
                  </a:lnTo>
                  <a:lnTo>
                    <a:pt x="127" y="47"/>
                  </a:lnTo>
                  <a:lnTo>
                    <a:pt x="129" y="48"/>
                  </a:lnTo>
                  <a:lnTo>
                    <a:pt x="136" y="49"/>
                  </a:lnTo>
                  <a:lnTo>
                    <a:pt x="140" y="49"/>
                  </a:lnTo>
                  <a:lnTo>
                    <a:pt x="143" y="49"/>
                  </a:lnTo>
                  <a:lnTo>
                    <a:pt x="148" y="44"/>
                  </a:lnTo>
                  <a:lnTo>
                    <a:pt x="153" y="44"/>
                  </a:lnTo>
                  <a:lnTo>
                    <a:pt x="154" y="39"/>
                  </a:lnTo>
                  <a:lnTo>
                    <a:pt x="154" y="33"/>
                  </a:lnTo>
                  <a:lnTo>
                    <a:pt x="159" y="32"/>
                  </a:lnTo>
                  <a:lnTo>
                    <a:pt x="164" y="32"/>
                  </a:lnTo>
                  <a:lnTo>
                    <a:pt x="170" y="33"/>
                  </a:lnTo>
                  <a:lnTo>
                    <a:pt x="176" y="33"/>
                  </a:lnTo>
                  <a:lnTo>
                    <a:pt x="182" y="28"/>
                  </a:lnTo>
                  <a:lnTo>
                    <a:pt x="187" y="30"/>
                  </a:lnTo>
                  <a:lnTo>
                    <a:pt x="188" y="28"/>
                  </a:lnTo>
                  <a:lnTo>
                    <a:pt x="189" y="28"/>
                  </a:lnTo>
                  <a:lnTo>
                    <a:pt x="195" y="27"/>
                  </a:lnTo>
                  <a:lnTo>
                    <a:pt x="201" y="28"/>
                  </a:lnTo>
                  <a:lnTo>
                    <a:pt x="203" y="28"/>
                  </a:lnTo>
                  <a:lnTo>
                    <a:pt x="209" y="27"/>
                  </a:lnTo>
                  <a:lnTo>
                    <a:pt x="215" y="24"/>
                  </a:lnTo>
                  <a:lnTo>
                    <a:pt x="221" y="24"/>
                  </a:lnTo>
                  <a:lnTo>
                    <a:pt x="226" y="22"/>
                  </a:lnTo>
                  <a:lnTo>
                    <a:pt x="232" y="16"/>
                  </a:lnTo>
                  <a:lnTo>
                    <a:pt x="236" y="16"/>
                  </a:lnTo>
                  <a:lnTo>
                    <a:pt x="242" y="16"/>
                  </a:lnTo>
                  <a:lnTo>
                    <a:pt x="248" y="16"/>
                  </a:lnTo>
                  <a:lnTo>
                    <a:pt x="254" y="15"/>
                  </a:lnTo>
                  <a:lnTo>
                    <a:pt x="258" y="20"/>
                  </a:lnTo>
                  <a:lnTo>
                    <a:pt x="269" y="31"/>
                  </a:lnTo>
                  <a:lnTo>
                    <a:pt x="272" y="31"/>
                  </a:lnTo>
                  <a:lnTo>
                    <a:pt x="278" y="27"/>
                  </a:lnTo>
                  <a:lnTo>
                    <a:pt x="283" y="28"/>
                  </a:lnTo>
                  <a:lnTo>
                    <a:pt x="289" y="32"/>
                  </a:lnTo>
                  <a:lnTo>
                    <a:pt x="294" y="35"/>
                  </a:lnTo>
                  <a:lnTo>
                    <a:pt x="297" y="39"/>
                  </a:lnTo>
                  <a:lnTo>
                    <a:pt x="302" y="40"/>
                  </a:lnTo>
                  <a:lnTo>
                    <a:pt x="308" y="36"/>
                  </a:lnTo>
                  <a:lnTo>
                    <a:pt x="310" y="36"/>
                  </a:lnTo>
                  <a:lnTo>
                    <a:pt x="317" y="33"/>
                  </a:lnTo>
                  <a:lnTo>
                    <a:pt x="323" y="35"/>
                  </a:lnTo>
                  <a:lnTo>
                    <a:pt x="329" y="33"/>
                  </a:lnTo>
                  <a:lnTo>
                    <a:pt x="335" y="34"/>
                  </a:lnTo>
                  <a:lnTo>
                    <a:pt x="338" y="33"/>
                  </a:lnTo>
                  <a:lnTo>
                    <a:pt x="345" y="32"/>
                  </a:lnTo>
                  <a:lnTo>
                    <a:pt x="351" y="27"/>
                  </a:lnTo>
                  <a:lnTo>
                    <a:pt x="350" y="20"/>
                  </a:lnTo>
                  <a:lnTo>
                    <a:pt x="349" y="14"/>
                  </a:lnTo>
                  <a:lnTo>
                    <a:pt x="344" y="7"/>
                  </a:lnTo>
                  <a:lnTo>
                    <a:pt x="349" y="0"/>
                  </a:lnTo>
                  <a:lnTo>
                    <a:pt x="352" y="1"/>
                  </a:lnTo>
                  <a:lnTo>
                    <a:pt x="354" y="2"/>
                  </a:lnTo>
                  <a:lnTo>
                    <a:pt x="360" y="3"/>
                  </a:lnTo>
                  <a:lnTo>
                    <a:pt x="366" y="6"/>
                  </a:lnTo>
                  <a:lnTo>
                    <a:pt x="367" y="7"/>
                  </a:lnTo>
                  <a:lnTo>
                    <a:pt x="370" y="10"/>
                  </a:lnTo>
                  <a:lnTo>
                    <a:pt x="374" y="11"/>
                  </a:lnTo>
                  <a:lnTo>
                    <a:pt x="375" y="18"/>
                  </a:lnTo>
                  <a:lnTo>
                    <a:pt x="376" y="24"/>
                  </a:lnTo>
                  <a:lnTo>
                    <a:pt x="378" y="31"/>
                  </a:lnTo>
                  <a:lnTo>
                    <a:pt x="371" y="32"/>
                  </a:lnTo>
                  <a:lnTo>
                    <a:pt x="365" y="38"/>
                  </a:lnTo>
                  <a:lnTo>
                    <a:pt x="360" y="46"/>
                  </a:lnTo>
                  <a:lnTo>
                    <a:pt x="360" y="52"/>
                  </a:lnTo>
                  <a:lnTo>
                    <a:pt x="363" y="58"/>
                  </a:lnTo>
                  <a:lnTo>
                    <a:pt x="362" y="63"/>
                  </a:lnTo>
                  <a:lnTo>
                    <a:pt x="356" y="68"/>
                  </a:lnTo>
                  <a:lnTo>
                    <a:pt x="352" y="75"/>
                  </a:lnTo>
                  <a:lnTo>
                    <a:pt x="347" y="80"/>
                  </a:lnTo>
                  <a:lnTo>
                    <a:pt x="347" y="73"/>
                  </a:lnTo>
                  <a:lnTo>
                    <a:pt x="340" y="72"/>
                  </a:lnTo>
                  <a:lnTo>
                    <a:pt x="335" y="71"/>
                  </a:lnTo>
                  <a:lnTo>
                    <a:pt x="329" y="71"/>
                  </a:lnTo>
                  <a:lnTo>
                    <a:pt x="323" y="70"/>
                  </a:lnTo>
                  <a:lnTo>
                    <a:pt x="317" y="68"/>
                  </a:lnTo>
                  <a:lnTo>
                    <a:pt x="310" y="66"/>
                  </a:lnTo>
                  <a:lnTo>
                    <a:pt x="304" y="63"/>
                  </a:lnTo>
                  <a:lnTo>
                    <a:pt x="298" y="64"/>
                  </a:lnTo>
                  <a:lnTo>
                    <a:pt x="293" y="58"/>
                  </a:lnTo>
                  <a:lnTo>
                    <a:pt x="288" y="58"/>
                  </a:lnTo>
                  <a:lnTo>
                    <a:pt x="285" y="62"/>
                  </a:lnTo>
                  <a:lnTo>
                    <a:pt x="278" y="65"/>
                  </a:lnTo>
                  <a:lnTo>
                    <a:pt x="275" y="68"/>
                  </a:lnTo>
                  <a:lnTo>
                    <a:pt x="273" y="71"/>
                  </a:lnTo>
                  <a:lnTo>
                    <a:pt x="268" y="71"/>
                  </a:lnTo>
                  <a:lnTo>
                    <a:pt x="262" y="67"/>
                  </a:lnTo>
                  <a:lnTo>
                    <a:pt x="256" y="63"/>
                  </a:lnTo>
                  <a:lnTo>
                    <a:pt x="249" y="64"/>
                  </a:lnTo>
                  <a:lnTo>
                    <a:pt x="246" y="71"/>
                  </a:lnTo>
                  <a:lnTo>
                    <a:pt x="240" y="76"/>
                  </a:lnTo>
                  <a:lnTo>
                    <a:pt x="234" y="80"/>
                  </a:lnTo>
                  <a:lnTo>
                    <a:pt x="229" y="80"/>
                  </a:lnTo>
                  <a:lnTo>
                    <a:pt x="221" y="78"/>
                  </a:lnTo>
                  <a:lnTo>
                    <a:pt x="221" y="76"/>
                  </a:lnTo>
                  <a:lnTo>
                    <a:pt x="218" y="75"/>
                  </a:lnTo>
                  <a:lnTo>
                    <a:pt x="212" y="79"/>
                  </a:lnTo>
                  <a:lnTo>
                    <a:pt x="210" y="84"/>
                  </a:lnTo>
                  <a:lnTo>
                    <a:pt x="215" y="89"/>
                  </a:lnTo>
                  <a:lnTo>
                    <a:pt x="221" y="93"/>
                  </a:lnTo>
                  <a:lnTo>
                    <a:pt x="218" y="100"/>
                  </a:lnTo>
                  <a:lnTo>
                    <a:pt x="225" y="107"/>
                  </a:lnTo>
                  <a:lnTo>
                    <a:pt x="231" y="103"/>
                  </a:lnTo>
                  <a:lnTo>
                    <a:pt x="237" y="109"/>
                  </a:lnTo>
                  <a:lnTo>
                    <a:pt x="242" y="113"/>
                  </a:lnTo>
                  <a:lnTo>
                    <a:pt x="248" y="119"/>
                  </a:lnTo>
                  <a:lnTo>
                    <a:pt x="254" y="125"/>
                  </a:lnTo>
                  <a:lnTo>
                    <a:pt x="248" y="128"/>
                  </a:lnTo>
                  <a:lnTo>
                    <a:pt x="237" y="114"/>
                  </a:lnTo>
                  <a:lnTo>
                    <a:pt x="231" y="113"/>
                  </a:lnTo>
                  <a:lnTo>
                    <a:pt x="225" y="108"/>
                  </a:lnTo>
                  <a:lnTo>
                    <a:pt x="218" y="108"/>
                  </a:lnTo>
                  <a:lnTo>
                    <a:pt x="212" y="111"/>
                  </a:lnTo>
                  <a:lnTo>
                    <a:pt x="213" y="117"/>
                  </a:lnTo>
                  <a:lnTo>
                    <a:pt x="219" y="122"/>
                  </a:lnTo>
                  <a:lnTo>
                    <a:pt x="222" y="123"/>
                  </a:lnTo>
                  <a:lnTo>
                    <a:pt x="229" y="127"/>
                  </a:lnTo>
                  <a:lnTo>
                    <a:pt x="230" y="133"/>
                  </a:lnTo>
                  <a:lnTo>
                    <a:pt x="231" y="137"/>
                  </a:lnTo>
                  <a:lnTo>
                    <a:pt x="225" y="138"/>
                  </a:lnTo>
                  <a:lnTo>
                    <a:pt x="224" y="137"/>
                  </a:lnTo>
                  <a:lnTo>
                    <a:pt x="218" y="131"/>
                  </a:lnTo>
                  <a:lnTo>
                    <a:pt x="214" y="124"/>
                  </a:lnTo>
                  <a:lnTo>
                    <a:pt x="208" y="119"/>
                  </a:lnTo>
                  <a:lnTo>
                    <a:pt x="202" y="117"/>
                  </a:lnTo>
                  <a:lnTo>
                    <a:pt x="196" y="115"/>
                  </a:lnTo>
                  <a:lnTo>
                    <a:pt x="191" y="122"/>
                  </a:lnTo>
                  <a:lnTo>
                    <a:pt x="198" y="129"/>
                  </a:lnTo>
                  <a:lnTo>
                    <a:pt x="203" y="136"/>
                  </a:lnTo>
                  <a:lnTo>
                    <a:pt x="207" y="137"/>
                  </a:lnTo>
                  <a:lnTo>
                    <a:pt x="213" y="141"/>
                  </a:lnTo>
                  <a:lnTo>
                    <a:pt x="207" y="144"/>
                  </a:lnTo>
                  <a:lnTo>
                    <a:pt x="201" y="140"/>
                  </a:lnTo>
                  <a:lnTo>
                    <a:pt x="195" y="140"/>
                  </a:lnTo>
                  <a:lnTo>
                    <a:pt x="195" y="137"/>
                  </a:lnTo>
                  <a:lnTo>
                    <a:pt x="190" y="130"/>
                  </a:lnTo>
                  <a:lnTo>
                    <a:pt x="190" y="123"/>
                  </a:lnTo>
                  <a:lnTo>
                    <a:pt x="184" y="117"/>
                  </a:lnTo>
                  <a:lnTo>
                    <a:pt x="173" y="112"/>
                  </a:lnTo>
                  <a:lnTo>
                    <a:pt x="167" y="106"/>
                  </a:lnTo>
                  <a:lnTo>
                    <a:pt x="161" y="100"/>
                  </a:lnTo>
                  <a:lnTo>
                    <a:pt x="168" y="96"/>
                  </a:lnTo>
                  <a:lnTo>
                    <a:pt x="168" y="89"/>
                  </a:lnTo>
                  <a:lnTo>
                    <a:pt x="160" y="91"/>
                  </a:lnTo>
                  <a:lnTo>
                    <a:pt x="155" y="96"/>
                  </a:lnTo>
                  <a:lnTo>
                    <a:pt x="154" y="97"/>
                  </a:lnTo>
                  <a:lnTo>
                    <a:pt x="152" y="96"/>
                  </a:lnTo>
                  <a:lnTo>
                    <a:pt x="151" y="98"/>
                  </a:lnTo>
                  <a:lnTo>
                    <a:pt x="151" y="100"/>
                  </a:lnTo>
                  <a:lnTo>
                    <a:pt x="149" y="106"/>
                  </a:lnTo>
                  <a:lnTo>
                    <a:pt x="149" y="113"/>
                  </a:lnTo>
                  <a:lnTo>
                    <a:pt x="148" y="120"/>
                  </a:lnTo>
                  <a:lnTo>
                    <a:pt x="145" y="127"/>
                  </a:lnTo>
                  <a:lnTo>
                    <a:pt x="147" y="132"/>
                  </a:lnTo>
                  <a:lnTo>
                    <a:pt x="150" y="137"/>
                  </a:lnTo>
                  <a:lnTo>
                    <a:pt x="153" y="139"/>
                  </a:lnTo>
                  <a:lnTo>
                    <a:pt x="156" y="146"/>
                  </a:lnTo>
                  <a:lnTo>
                    <a:pt x="157" y="146"/>
                  </a:lnTo>
                  <a:lnTo>
                    <a:pt x="164" y="153"/>
                  </a:lnTo>
                  <a:lnTo>
                    <a:pt x="168" y="165"/>
                  </a:lnTo>
                  <a:lnTo>
                    <a:pt x="170" y="169"/>
                  </a:lnTo>
                  <a:lnTo>
                    <a:pt x="176" y="175"/>
                  </a:lnTo>
                  <a:lnTo>
                    <a:pt x="182" y="180"/>
                  </a:lnTo>
                  <a:lnTo>
                    <a:pt x="187" y="187"/>
                  </a:lnTo>
                  <a:lnTo>
                    <a:pt x="191" y="193"/>
                  </a:lnTo>
                  <a:lnTo>
                    <a:pt x="195" y="200"/>
                  </a:lnTo>
                  <a:lnTo>
                    <a:pt x="189" y="205"/>
                  </a:lnTo>
                  <a:lnTo>
                    <a:pt x="183" y="209"/>
                  </a:lnTo>
                  <a:lnTo>
                    <a:pt x="180" y="209"/>
                  </a:lnTo>
                  <a:lnTo>
                    <a:pt x="187" y="204"/>
                  </a:lnTo>
                  <a:lnTo>
                    <a:pt x="186" y="196"/>
                  </a:lnTo>
                  <a:lnTo>
                    <a:pt x="180" y="191"/>
                  </a:lnTo>
                  <a:lnTo>
                    <a:pt x="178" y="192"/>
                  </a:lnTo>
                  <a:lnTo>
                    <a:pt x="172" y="187"/>
                  </a:lnTo>
                  <a:lnTo>
                    <a:pt x="166" y="194"/>
                  </a:lnTo>
                  <a:lnTo>
                    <a:pt x="166" y="201"/>
                  </a:lnTo>
                  <a:lnTo>
                    <a:pt x="172" y="207"/>
                  </a:lnTo>
                  <a:lnTo>
                    <a:pt x="174" y="213"/>
                  </a:lnTo>
                  <a:lnTo>
                    <a:pt x="180" y="213"/>
                  </a:lnTo>
                  <a:lnTo>
                    <a:pt x="177" y="217"/>
                  </a:lnTo>
                  <a:lnTo>
                    <a:pt x="171" y="222"/>
                  </a:lnTo>
                  <a:lnTo>
                    <a:pt x="165" y="225"/>
                  </a:lnTo>
                  <a:lnTo>
                    <a:pt x="158" y="226"/>
                  </a:lnTo>
                  <a:lnTo>
                    <a:pt x="152" y="224"/>
                  </a:lnTo>
                  <a:lnTo>
                    <a:pt x="158" y="228"/>
                  </a:lnTo>
                  <a:lnTo>
                    <a:pt x="162" y="232"/>
                  </a:lnTo>
                  <a:lnTo>
                    <a:pt x="168" y="233"/>
                  </a:lnTo>
                  <a:lnTo>
                    <a:pt x="174" y="235"/>
                  </a:lnTo>
                  <a:lnTo>
                    <a:pt x="180" y="236"/>
                  </a:lnTo>
                  <a:lnTo>
                    <a:pt x="183" y="243"/>
                  </a:lnTo>
                  <a:lnTo>
                    <a:pt x="189" y="241"/>
                  </a:lnTo>
                  <a:lnTo>
                    <a:pt x="195" y="243"/>
                  </a:lnTo>
                  <a:lnTo>
                    <a:pt x="195" y="250"/>
                  </a:lnTo>
                  <a:lnTo>
                    <a:pt x="198" y="254"/>
                  </a:lnTo>
                  <a:lnTo>
                    <a:pt x="202" y="254"/>
                  </a:lnTo>
                  <a:lnTo>
                    <a:pt x="208" y="257"/>
                  </a:lnTo>
                  <a:lnTo>
                    <a:pt x="213" y="258"/>
                  </a:lnTo>
                  <a:lnTo>
                    <a:pt x="216" y="265"/>
                  </a:lnTo>
                  <a:lnTo>
                    <a:pt x="219" y="267"/>
                  </a:lnTo>
                  <a:lnTo>
                    <a:pt x="221" y="267"/>
                  </a:lnTo>
                  <a:lnTo>
                    <a:pt x="234" y="272"/>
                  </a:lnTo>
                  <a:lnTo>
                    <a:pt x="239" y="277"/>
                  </a:lnTo>
                  <a:lnTo>
                    <a:pt x="242" y="284"/>
                  </a:lnTo>
                  <a:lnTo>
                    <a:pt x="239" y="291"/>
                  </a:lnTo>
                  <a:lnTo>
                    <a:pt x="239" y="298"/>
                  </a:lnTo>
                  <a:lnTo>
                    <a:pt x="241" y="305"/>
                  </a:lnTo>
                  <a:lnTo>
                    <a:pt x="243" y="308"/>
                  </a:lnTo>
                  <a:lnTo>
                    <a:pt x="244" y="314"/>
                  </a:lnTo>
                  <a:lnTo>
                    <a:pt x="242" y="321"/>
                  </a:lnTo>
                  <a:lnTo>
                    <a:pt x="242" y="322"/>
                  </a:lnTo>
                  <a:lnTo>
                    <a:pt x="236" y="316"/>
                  </a:lnTo>
                  <a:lnTo>
                    <a:pt x="231" y="309"/>
                  </a:lnTo>
                  <a:lnTo>
                    <a:pt x="225" y="306"/>
                  </a:lnTo>
                  <a:lnTo>
                    <a:pt x="220" y="300"/>
                  </a:lnTo>
                  <a:lnTo>
                    <a:pt x="214" y="297"/>
                  </a:lnTo>
                  <a:lnTo>
                    <a:pt x="208" y="292"/>
                  </a:lnTo>
                  <a:lnTo>
                    <a:pt x="203" y="297"/>
                  </a:lnTo>
                  <a:lnTo>
                    <a:pt x="196" y="297"/>
                  </a:lnTo>
                  <a:lnTo>
                    <a:pt x="191" y="298"/>
                  </a:lnTo>
                  <a:lnTo>
                    <a:pt x="185" y="301"/>
                  </a:lnTo>
                  <a:lnTo>
                    <a:pt x="180" y="301"/>
                  </a:lnTo>
                  <a:lnTo>
                    <a:pt x="182" y="307"/>
                  </a:lnTo>
                  <a:lnTo>
                    <a:pt x="187" y="307"/>
                  </a:lnTo>
                  <a:lnTo>
                    <a:pt x="187" y="314"/>
                  </a:lnTo>
                  <a:lnTo>
                    <a:pt x="189" y="317"/>
                  </a:lnTo>
                  <a:lnTo>
                    <a:pt x="191" y="323"/>
                  </a:lnTo>
                  <a:lnTo>
                    <a:pt x="194" y="328"/>
                  </a:lnTo>
                  <a:lnTo>
                    <a:pt x="200" y="331"/>
                  </a:lnTo>
                  <a:lnTo>
                    <a:pt x="200" y="324"/>
                  </a:lnTo>
                  <a:lnTo>
                    <a:pt x="204" y="331"/>
                  </a:lnTo>
                  <a:lnTo>
                    <a:pt x="211" y="335"/>
                  </a:lnTo>
                  <a:lnTo>
                    <a:pt x="209" y="340"/>
                  </a:lnTo>
                  <a:lnTo>
                    <a:pt x="203" y="340"/>
                  </a:lnTo>
                  <a:lnTo>
                    <a:pt x="198" y="342"/>
                  </a:lnTo>
                  <a:lnTo>
                    <a:pt x="195" y="349"/>
                  </a:lnTo>
                  <a:lnTo>
                    <a:pt x="188" y="346"/>
                  </a:lnTo>
                  <a:lnTo>
                    <a:pt x="189" y="339"/>
                  </a:lnTo>
                  <a:lnTo>
                    <a:pt x="183" y="335"/>
                  </a:lnTo>
                  <a:lnTo>
                    <a:pt x="178" y="332"/>
                  </a:lnTo>
                  <a:lnTo>
                    <a:pt x="172" y="332"/>
                  </a:lnTo>
                  <a:lnTo>
                    <a:pt x="166" y="328"/>
                  </a:lnTo>
                  <a:lnTo>
                    <a:pt x="166" y="332"/>
                  </a:lnTo>
                  <a:lnTo>
                    <a:pt x="167" y="339"/>
                  </a:lnTo>
                  <a:lnTo>
                    <a:pt x="171" y="345"/>
                  </a:lnTo>
                  <a:lnTo>
                    <a:pt x="174" y="353"/>
                  </a:lnTo>
                  <a:lnTo>
                    <a:pt x="177" y="359"/>
                  </a:lnTo>
                  <a:lnTo>
                    <a:pt x="180" y="365"/>
                  </a:lnTo>
                  <a:lnTo>
                    <a:pt x="183" y="370"/>
                  </a:lnTo>
                  <a:lnTo>
                    <a:pt x="184" y="377"/>
                  </a:lnTo>
                  <a:lnTo>
                    <a:pt x="189" y="390"/>
                  </a:lnTo>
                  <a:lnTo>
                    <a:pt x="186" y="396"/>
                  </a:lnTo>
                  <a:lnTo>
                    <a:pt x="187" y="404"/>
                  </a:lnTo>
                  <a:lnTo>
                    <a:pt x="194" y="410"/>
                  </a:lnTo>
                  <a:lnTo>
                    <a:pt x="197" y="417"/>
                  </a:lnTo>
                  <a:lnTo>
                    <a:pt x="194" y="419"/>
                  </a:lnTo>
                  <a:lnTo>
                    <a:pt x="188" y="412"/>
                  </a:lnTo>
                  <a:lnTo>
                    <a:pt x="182" y="410"/>
                  </a:lnTo>
                  <a:lnTo>
                    <a:pt x="178" y="403"/>
                  </a:lnTo>
                  <a:lnTo>
                    <a:pt x="174" y="396"/>
                  </a:lnTo>
                  <a:lnTo>
                    <a:pt x="172" y="389"/>
                  </a:lnTo>
                  <a:lnTo>
                    <a:pt x="166" y="388"/>
                  </a:lnTo>
                  <a:lnTo>
                    <a:pt x="159" y="390"/>
                  </a:lnTo>
                  <a:lnTo>
                    <a:pt x="156" y="397"/>
                  </a:lnTo>
                  <a:lnTo>
                    <a:pt x="155" y="402"/>
                  </a:lnTo>
                  <a:lnTo>
                    <a:pt x="154" y="409"/>
                  </a:lnTo>
                  <a:lnTo>
                    <a:pt x="155" y="414"/>
                  </a:lnTo>
                  <a:lnTo>
                    <a:pt x="150" y="414"/>
                  </a:lnTo>
                  <a:lnTo>
                    <a:pt x="148" y="407"/>
                  </a:lnTo>
                  <a:lnTo>
                    <a:pt x="147" y="401"/>
                  </a:lnTo>
                  <a:lnTo>
                    <a:pt x="145" y="395"/>
                  </a:lnTo>
                  <a:lnTo>
                    <a:pt x="144" y="393"/>
                  </a:lnTo>
                  <a:lnTo>
                    <a:pt x="141" y="387"/>
                  </a:lnTo>
                  <a:lnTo>
                    <a:pt x="136" y="382"/>
                  </a:lnTo>
                  <a:lnTo>
                    <a:pt x="132" y="374"/>
                  </a:lnTo>
                  <a:lnTo>
                    <a:pt x="130" y="371"/>
                  </a:lnTo>
                  <a:lnTo>
                    <a:pt x="124" y="372"/>
                  </a:lnTo>
                  <a:lnTo>
                    <a:pt x="120" y="379"/>
                  </a:lnTo>
                  <a:lnTo>
                    <a:pt x="120" y="386"/>
                  </a:lnTo>
                  <a:lnTo>
                    <a:pt x="121" y="391"/>
                  </a:lnTo>
                  <a:lnTo>
                    <a:pt x="115" y="390"/>
                  </a:lnTo>
                  <a:lnTo>
                    <a:pt x="109" y="388"/>
                  </a:lnTo>
                  <a:lnTo>
                    <a:pt x="106" y="382"/>
                  </a:lnTo>
                  <a:lnTo>
                    <a:pt x="107" y="381"/>
                  </a:lnTo>
                  <a:lnTo>
                    <a:pt x="104" y="374"/>
                  </a:lnTo>
                  <a:lnTo>
                    <a:pt x="99" y="369"/>
                  </a:lnTo>
                  <a:lnTo>
                    <a:pt x="97" y="361"/>
                  </a:lnTo>
                  <a:lnTo>
                    <a:pt x="101" y="354"/>
                  </a:lnTo>
                  <a:lnTo>
                    <a:pt x="105" y="348"/>
                  </a:lnTo>
                  <a:lnTo>
                    <a:pt x="104" y="342"/>
                  </a:lnTo>
                  <a:lnTo>
                    <a:pt x="100" y="335"/>
                  </a:lnTo>
                  <a:lnTo>
                    <a:pt x="95" y="330"/>
                  </a:lnTo>
                  <a:lnTo>
                    <a:pt x="90" y="325"/>
                  </a:lnTo>
                  <a:lnTo>
                    <a:pt x="84" y="321"/>
                  </a:lnTo>
                  <a:lnTo>
                    <a:pt x="81" y="314"/>
                  </a:lnTo>
                  <a:lnTo>
                    <a:pt x="75" y="309"/>
                  </a:lnTo>
                  <a:lnTo>
                    <a:pt x="69" y="301"/>
                  </a:lnTo>
                  <a:lnTo>
                    <a:pt x="76" y="299"/>
                  </a:lnTo>
                  <a:lnTo>
                    <a:pt x="80" y="292"/>
                  </a:lnTo>
                  <a:lnTo>
                    <a:pt x="84" y="284"/>
                  </a:lnTo>
                  <a:lnTo>
                    <a:pt x="89" y="280"/>
                  </a:lnTo>
                  <a:lnTo>
                    <a:pt x="95" y="283"/>
                  </a:lnTo>
                  <a:lnTo>
                    <a:pt x="101" y="280"/>
                  </a:lnTo>
                  <a:lnTo>
                    <a:pt x="105" y="273"/>
                  </a:lnTo>
                  <a:lnTo>
                    <a:pt x="111" y="268"/>
                  </a:lnTo>
                  <a:lnTo>
                    <a:pt x="117" y="268"/>
                  </a:lnTo>
                  <a:lnTo>
                    <a:pt x="123" y="273"/>
                  </a:lnTo>
                  <a:lnTo>
                    <a:pt x="128" y="275"/>
                  </a:lnTo>
                  <a:lnTo>
                    <a:pt x="135" y="280"/>
                  </a:lnTo>
                  <a:lnTo>
                    <a:pt x="141" y="282"/>
                  </a:lnTo>
                  <a:lnTo>
                    <a:pt x="144" y="283"/>
                  </a:lnTo>
                  <a:lnTo>
                    <a:pt x="150" y="284"/>
                  </a:lnTo>
                  <a:lnTo>
                    <a:pt x="162" y="291"/>
                  </a:lnTo>
                  <a:lnTo>
                    <a:pt x="168" y="297"/>
                  </a:lnTo>
                  <a:lnTo>
                    <a:pt x="171" y="298"/>
                  </a:lnTo>
                  <a:lnTo>
                    <a:pt x="174" y="300"/>
                  </a:lnTo>
                  <a:lnTo>
                    <a:pt x="175" y="293"/>
                  </a:lnTo>
                  <a:lnTo>
                    <a:pt x="180" y="289"/>
                  </a:lnTo>
                  <a:lnTo>
                    <a:pt x="186" y="290"/>
                  </a:lnTo>
                  <a:lnTo>
                    <a:pt x="189" y="289"/>
                  </a:lnTo>
                  <a:lnTo>
                    <a:pt x="191" y="282"/>
                  </a:lnTo>
                  <a:lnTo>
                    <a:pt x="185" y="278"/>
                  </a:lnTo>
                  <a:lnTo>
                    <a:pt x="174" y="278"/>
                  </a:lnTo>
                  <a:lnTo>
                    <a:pt x="168" y="277"/>
                  </a:lnTo>
                  <a:lnTo>
                    <a:pt x="161" y="270"/>
                  </a:lnTo>
                  <a:lnTo>
                    <a:pt x="157" y="267"/>
                  </a:lnTo>
                  <a:lnTo>
                    <a:pt x="154" y="272"/>
                  </a:lnTo>
                  <a:lnTo>
                    <a:pt x="150" y="266"/>
                  </a:lnTo>
                  <a:lnTo>
                    <a:pt x="144" y="260"/>
                  </a:lnTo>
                  <a:lnTo>
                    <a:pt x="143" y="266"/>
                  </a:lnTo>
                  <a:lnTo>
                    <a:pt x="130" y="269"/>
                  </a:lnTo>
                  <a:lnTo>
                    <a:pt x="124" y="265"/>
                  </a:lnTo>
                  <a:lnTo>
                    <a:pt x="118" y="262"/>
                  </a:lnTo>
                  <a:lnTo>
                    <a:pt x="113" y="266"/>
                  </a:lnTo>
                  <a:lnTo>
                    <a:pt x="100" y="267"/>
                  </a:lnTo>
                  <a:lnTo>
                    <a:pt x="94" y="269"/>
                  </a:lnTo>
                  <a:lnTo>
                    <a:pt x="88" y="270"/>
                  </a:lnTo>
                  <a:lnTo>
                    <a:pt x="84" y="264"/>
                  </a:lnTo>
                  <a:lnTo>
                    <a:pt x="82" y="260"/>
                  </a:lnTo>
                  <a:lnTo>
                    <a:pt x="81" y="258"/>
                  </a:lnTo>
                  <a:lnTo>
                    <a:pt x="81" y="260"/>
                  </a:lnTo>
                  <a:lnTo>
                    <a:pt x="77" y="266"/>
                  </a:lnTo>
                  <a:lnTo>
                    <a:pt x="70" y="270"/>
                  </a:lnTo>
                  <a:lnTo>
                    <a:pt x="68" y="265"/>
                  </a:lnTo>
                  <a:lnTo>
                    <a:pt x="66" y="258"/>
                  </a:lnTo>
                  <a:lnTo>
                    <a:pt x="61" y="250"/>
                  </a:lnTo>
                  <a:lnTo>
                    <a:pt x="59" y="244"/>
                  </a:lnTo>
                  <a:lnTo>
                    <a:pt x="57" y="242"/>
                  </a:lnTo>
                  <a:lnTo>
                    <a:pt x="53" y="235"/>
                  </a:lnTo>
                  <a:lnTo>
                    <a:pt x="47" y="234"/>
                  </a:lnTo>
                  <a:lnTo>
                    <a:pt x="45" y="227"/>
                  </a:lnTo>
                  <a:lnTo>
                    <a:pt x="45" y="221"/>
                  </a:lnTo>
                  <a:lnTo>
                    <a:pt x="46" y="219"/>
                  </a:lnTo>
                  <a:lnTo>
                    <a:pt x="51" y="219"/>
                  </a:lnTo>
                  <a:lnTo>
                    <a:pt x="57" y="220"/>
                  </a:lnTo>
                  <a:lnTo>
                    <a:pt x="61" y="224"/>
                  </a:lnTo>
                  <a:lnTo>
                    <a:pt x="66" y="224"/>
                  </a:lnTo>
                  <a:lnTo>
                    <a:pt x="68" y="217"/>
                  </a:lnTo>
                  <a:lnTo>
                    <a:pt x="65" y="213"/>
                  </a:lnTo>
                  <a:lnTo>
                    <a:pt x="59" y="214"/>
                  </a:lnTo>
                  <a:lnTo>
                    <a:pt x="54" y="210"/>
                  </a:lnTo>
                  <a:lnTo>
                    <a:pt x="49" y="207"/>
                  </a:lnTo>
                  <a:lnTo>
                    <a:pt x="45" y="213"/>
                  </a:lnTo>
                  <a:lnTo>
                    <a:pt x="45" y="219"/>
                  </a:lnTo>
                  <a:lnTo>
                    <a:pt x="41" y="212"/>
                  </a:lnTo>
                  <a:lnTo>
                    <a:pt x="36" y="207"/>
                  </a:lnTo>
                  <a:lnTo>
                    <a:pt x="30" y="201"/>
                  </a:lnTo>
                  <a:lnTo>
                    <a:pt x="27" y="194"/>
                  </a:lnTo>
                  <a:lnTo>
                    <a:pt x="22" y="193"/>
                  </a:lnTo>
                  <a:lnTo>
                    <a:pt x="19" y="192"/>
                  </a:lnTo>
                  <a:lnTo>
                    <a:pt x="15" y="185"/>
                  </a:lnTo>
                  <a:lnTo>
                    <a:pt x="12" y="178"/>
                  </a:lnTo>
                  <a:lnTo>
                    <a:pt x="7" y="171"/>
                  </a:lnTo>
                  <a:lnTo>
                    <a:pt x="6" y="165"/>
                  </a:lnTo>
                  <a:lnTo>
                    <a:pt x="0" y="162"/>
                  </a:lnTo>
                  <a:close/>
                </a:path>
              </a:pathLst>
            </a:custGeom>
            <a:solidFill>
              <a:srgbClr val="FF0000"/>
            </a:solidFill>
            <a:ln>
              <a:solidFill>
                <a:srgbClr val="C00000"/>
              </a:solid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1" name="Freeform 1984"/>
            <p:cNvSpPr>
              <a:spLocks/>
            </p:cNvSpPr>
            <p:nvPr/>
          </p:nvSpPr>
          <p:spPr bwMode="auto">
            <a:xfrm>
              <a:off x="2944" y="1187"/>
              <a:ext cx="91" cy="56"/>
            </a:xfrm>
            <a:custGeom>
              <a:avLst/>
              <a:gdLst>
                <a:gd name="T0" fmla="*/ 0 w 307"/>
                <a:gd name="T1" fmla="*/ 0 h 191"/>
                <a:gd name="T2" fmla="*/ 0 w 307"/>
                <a:gd name="T3" fmla="*/ 0 h 191"/>
                <a:gd name="T4" fmla="*/ 0 w 307"/>
                <a:gd name="T5" fmla="*/ 0 h 191"/>
                <a:gd name="T6" fmla="*/ 0 w 307"/>
                <a:gd name="T7" fmla="*/ 0 h 191"/>
                <a:gd name="T8" fmla="*/ 0 w 307"/>
                <a:gd name="T9" fmla="*/ 0 h 191"/>
                <a:gd name="T10" fmla="*/ 0 w 307"/>
                <a:gd name="T11" fmla="*/ 0 h 191"/>
                <a:gd name="T12" fmla="*/ 0 w 307"/>
                <a:gd name="T13" fmla="*/ 0 h 191"/>
                <a:gd name="T14" fmla="*/ 0 w 307"/>
                <a:gd name="T15" fmla="*/ 0 h 191"/>
                <a:gd name="T16" fmla="*/ 0 w 307"/>
                <a:gd name="T17" fmla="*/ 0 h 191"/>
                <a:gd name="T18" fmla="*/ 0 w 307"/>
                <a:gd name="T19" fmla="*/ 0 h 191"/>
                <a:gd name="T20" fmla="*/ 0 w 307"/>
                <a:gd name="T21" fmla="*/ 0 h 191"/>
                <a:gd name="T22" fmla="*/ 0 w 307"/>
                <a:gd name="T23" fmla="*/ 0 h 191"/>
                <a:gd name="T24" fmla="*/ 0 w 307"/>
                <a:gd name="T25" fmla="*/ 0 h 191"/>
                <a:gd name="T26" fmla="*/ 0 w 307"/>
                <a:gd name="T27" fmla="*/ 0 h 191"/>
                <a:gd name="T28" fmla="*/ 0 w 307"/>
                <a:gd name="T29" fmla="*/ 0 h 191"/>
                <a:gd name="T30" fmla="*/ 0 w 307"/>
                <a:gd name="T31" fmla="*/ 0 h 191"/>
                <a:gd name="T32" fmla="*/ 0 w 307"/>
                <a:gd name="T33" fmla="*/ 0 h 191"/>
                <a:gd name="T34" fmla="*/ 0 w 307"/>
                <a:gd name="T35" fmla="*/ 0 h 191"/>
                <a:gd name="T36" fmla="*/ 0 w 307"/>
                <a:gd name="T37" fmla="*/ 0 h 191"/>
                <a:gd name="T38" fmla="*/ 0 w 307"/>
                <a:gd name="T39" fmla="*/ 0 h 191"/>
                <a:gd name="T40" fmla="*/ 0 w 307"/>
                <a:gd name="T41" fmla="*/ 0 h 191"/>
                <a:gd name="T42" fmla="*/ 0 w 307"/>
                <a:gd name="T43" fmla="*/ 0 h 191"/>
                <a:gd name="T44" fmla="*/ 0 w 307"/>
                <a:gd name="T45" fmla="*/ 0 h 191"/>
                <a:gd name="T46" fmla="*/ 0 w 307"/>
                <a:gd name="T47" fmla="*/ 0 h 191"/>
                <a:gd name="T48" fmla="*/ 0 w 307"/>
                <a:gd name="T49" fmla="*/ 0 h 191"/>
                <a:gd name="T50" fmla="*/ 0 w 307"/>
                <a:gd name="T51" fmla="*/ 0 h 191"/>
                <a:gd name="T52" fmla="*/ 0 w 307"/>
                <a:gd name="T53" fmla="*/ 0 h 191"/>
                <a:gd name="T54" fmla="*/ 0 w 307"/>
                <a:gd name="T55" fmla="*/ 0 h 191"/>
                <a:gd name="T56" fmla="*/ 0 w 307"/>
                <a:gd name="T57" fmla="*/ 0 h 191"/>
                <a:gd name="T58" fmla="*/ 0 w 307"/>
                <a:gd name="T59" fmla="*/ 0 h 191"/>
                <a:gd name="T60" fmla="*/ 0 w 307"/>
                <a:gd name="T61" fmla="*/ 0 h 191"/>
                <a:gd name="T62" fmla="*/ 0 w 307"/>
                <a:gd name="T63" fmla="*/ 0 h 191"/>
                <a:gd name="T64" fmla="*/ 0 w 307"/>
                <a:gd name="T65" fmla="*/ 0 h 191"/>
                <a:gd name="T66" fmla="*/ 0 w 307"/>
                <a:gd name="T67" fmla="*/ 0 h 191"/>
                <a:gd name="T68" fmla="*/ 0 w 307"/>
                <a:gd name="T69" fmla="*/ 0 h 191"/>
                <a:gd name="T70" fmla="*/ 0 w 307"/>
                <a:gd name="T71" fmla="*/ 0 h 191"/>
                <a:gd name="T72" fmla="*/ 0 w 307"/>
                <a:gd name="T73" fmla="*/ 0 h 191"/>
                <a:gd name="T74" fmla="*/ 0 w 307"/>
                <a:gd name="T75" fmla="*/ 0 h 191"/>
                <a:gd name="T76" fmla="*/ 0 w 307"/>
                <a:gd name="T77" fmla="*/ 0 h 191"/>
                <a:gd name="T78" fmla="*/ 0 w 307"/>
                <a:gd name="T79" fmla="*/ 0 h 191"/>
                <a:gd name="T80" fmla="*/ 0 w 307"/>
                <a:gd name="T81" fmla="*/ 0 h 191"/>
                <a:gd name="T82" fmla="*/ 0 w 307"/>
                <a:gd name="T83" fmla="*/ 0 h 191"/>
                <a:gd name="T84" fmla="*/ 0 w 307"/>
                <a:gd name="T85" fmla="*/ 0 h 191"/>
                <a:gd name="T86" fmla="*/ 0 w 307"/>
                <a:gd name="T87" fmla="*/ 0 h 191"/>
                <a:gd name="T88" fmla="*/ 0 w 307"/>
                <a:gd name="T89" fmla="*/ 0 h 191"/>
                <a:gd name="T90" fmla="*/ 0 w 307"/>
                <a:gd name="T91" fmla="*/ 0 h 191"/>
                <a:gd name="T92" fmla="*/ 0 w 307"/>
                <a:gd name="T93" fmla="*/ 0 h 191"/>
                <a:gd name="T94" fmla="*/ 0 w 307"/>
                <a:gd name="T95" fmla="*/ 0 h 191"/>
                <a:gd name="T96" fmla="*/ 0 w 307"/>
                <a:gd name="T97" fmla="*/ 0 h 191"/>
                <a:gd name="T98" fmla="*/ 0 w 307"/>
                <a:gd name="T99" fmla="*/ 0 h 191"/>
                <a:gd name="T100" fmla="*/ 0 w 307"/>
                <a:gd name="T101" fmla="*/ 0 h 191"/>
                <a:gd name="T102" fmla="*/ 0 w 307"/>
                <a:gd name="T103" fmla="*/ 0 h 191"/>
                <a:gd name="T104" fmla="*/ 0 w 307"/>
                <a:gd name="T105" fmla="*/ 0 h 191"/>
                <a:gd name="T106" fmla="*/ 0 w 307"/>
                <a:gd name="T107" fmla="*/ 0 h 191"/>
                <a:gd name="T108" fmla="*/ 0 w 307"/>
                <a:gd name="T109" fmla="*/ 0 h 1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7"/>
                <a:gd name="T166" fmla="*/ 0 h 191"/>
                <a:gd name="T167" fmla="*/ 307 w 307"/>
                <a:gd name="T168" fmla="*/ 191 h 1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7" h="191">
                  <a:moveTo>
                    <a:pt x="0" y="28"/>
                  </a:moveTo>
                  <a:lnTo>
                    <a:pt x="2" y="28"/>
                  </a:lnTo>
                  <a:lnTo>
                    <a:pt x="8" y="28"/>
                  </a:lnTo>
                  <a:lnTo>
                    <a:pt x="10" y="21"/>
                  </a:lnTo>
                  <a:lnTo>
                    <a:pt x="16" y="15"/>
                  </a:lnTo>
                  <a:lnTo>
                    <a:pt x="22" y="14"/>
                  </a:lnTo>
                  <a:lnTo>
                    <a:pt x="23" y="14"/>
                  </a:lnTo>
                  <a:lnTo>
                    <a:pt x="25" y="12"/>
                  </a:lnTo>
                  <a:lnTo>
                    <a:pt x="31" y="11"/>
                  </a:lnTo>
                  <a:lnTo>
                    <a:pt x="42" y="6"/>
                  </a:lnTo>
                  <a:lnTo>
                    <a:pt x="44" y="6"/>
                  </a:lnTo>
                  <a:lnTo>
                    <a:pt x="47" y="5"/>
                  </a:lnTo>
                  <a:lnTo>
                    <a:pt x="54" y="3"/>
                  </a:lnTo>
                  <a:lnTo>
                    <a:pt x="60" y="4"/>
                  </a:lnTo>
                  <a:lnTo>
                    <a:pt x="72" y="4"/>
                  </a:lnTo>
                  <a:lnTo>
                    <a:pt x="79" y="5"/>
                  </a:lnTo>
                  <a:lnTo>
                    <a:pt x="81" y="5"/>
                  </a:lnTo>
                  <a:lnTo>
                    <a:pt x="87" y="6"/>
                  </a:lnTo>
                  <a:lnTo>
                    <a:pt x="93" y="4"/>
                  </a:lnTo>
                  <a:lnTo>
                    <a:pt x="99" y="4"/>
                  </a:lnTo>
                  <a:lnTo>
                    <a:pt x="104" y="11"/>
                  </a:lnTo>
                  <a:lnTo>
                    <a:pt x="111" y="6"/>
                  </a:lnTo>
                  <a:lnTo>
                    <a:pt x="116" y="6"/>
                  </a:lnTo>
                  <a:lnTo>
                    <a:pt x="122" y="7"/>
                  </a:lnTo>
                  <a:lnTo>
                    <a:pt x="127" y="10"/>
                  </a:lnTo>
                  <a:lnTo>
                    <a:pt x="133" y="7"/>
                  </a:lnTo>
                  <a:lnTo>
                    <a:pt x="134" y="7"/>
                  </a:lnTo>
                  <a:lnTo>
                    <a:pt x="141" y="8"/>
                  </a:lnTo>
                  <a:lnTo>
                    <a:pt x="147" y="8"/>
                  </a:lnTo>
                  <a:lnTo>
                    <a:pt x="153" y="11"/>
                  </a:lnTo>
                  <a:lnTo>
                    <a:pt x="159" y="14"/>
                  </a:lnTo>
                  <a:lnTo>
                    <a:pt x="165" y="13"/>
                  </a:lnTo>
                  <a:lnTo>
                    <a:pt x="169" y="11"/>
                  </a:lnTo>
                  <a:lnTo>
                    <a:pt x="176" y="14"/>
                  </a:lnTo>
                  <a:lnTo>
                    <a:pt x="182" y="12"/>
                  </a:lnTo>
                  <a:lnTo>
                    <a:pt x="187" y="6"/>
                  </a:lnTo>
                  <a:lnTo>
                    <a:pt x="193" y="4"/>
                  </a:lnTo>
                  <a:lnTo>
                    <a:pt x="198" y="0"/>
                  </a:lnTo>
                  <a:lnTo>
                    <a:pt x="203" y="6"/>
                  </a:lnTo>
                  <a:lnTo>
                    <a:pt x="206" y="12"/>
                  </a:lnTo>
                  <a:lnTo>
                    <a:pt x="208" y="14"/>
                  </a:lnTo>
                  <a:lnTo>
                    <a:pt x="214" y="20"/>
                  </a:lnTo>
                  <a:lnTo>
                    <a:pt x="220" y="20"/>
                  </a:lnTo>
                  <a:lnTo>
                    <a:pt x="223" y="21"/>
                  </a:lnTo>
                  <a:lnTo>
                    <a:pt x="229" y="21"/>
                  </a:lnTo>
                  <a:lnTo>
                    <a:pt x="236" y="21"/>
                  </a:lnTo>
                  <a:lnTo>
                    <a:pt x="242" y="22"/>
                  </a:lnTo>
                  <a:lnTo>
                    <a:pt x="248" y="29"/>
                  </a:lnTo>
                  <a:lnTo>
                    <a:pt x="253" y="34"/>
                  </a:lnTo>
                  <a:lnTo>
                    <a:pt x="255" y="34"/>
                  </a:lnTo>
                  <a:lnTo>
                    <a:pt x="261" y="37"/>
                  </a:lnTo>
                  <a:lnTo>
                    <a:pt x="263" y="38"/>
                  </a:lnTo>
                  <a:lnTo>
                    <a:pt x="269" y="43"/>
                  </a:lnTo>
                  <a:lnTo>
                    <a:pt x="275" y="50"/>
                  </a:lnTo>
                  <a:lnTo>
                    <a:pt x="277" y="53"/>
                  </a:lnTo>
                  <a:lnTo>
                    <a:pt x="283" y="55"/>
                  </a:lnTo>
                  <a:lnTo>
                    <a:pt x="285" y="55"/>
                  </a:lnTo>
                  <a:lnTo>
                    <a:pt x="292" y="58"/>
                  </a:lnTo>
                  <a:lnTo>
                    <a:pt x="295" y="58"/>
                  </a:lnTo>
                  <a:lnTo>
                    <a:pt x="295" y="59"/>
                  </a:lnTo>
                  <a:lnTo>
                    <a:pt x="295" y="66"/>
                  </a:lnTo>
                  <a:lnTo>
                    <a:pt x="293" y="68"/>
                  </a:lnTo>
                  <a:lnTo>
                    <a:pt x="292" y="75"/>
                  </a:lnTo>
                  <a:lnTo>
                    <a:pt x="288" y="81"/>
                  </a:lnTo>
                  <a:lnTo>
                    <a:pt x="295" y="85"/>
                  </a:lnTo>
                  <a:lnTo>
                    <a:pt x="301" y="85"/>
                  </a:lnTo>
                  <a:lnTo>
                    <a:pt x="307" y="86"/>
                  </a:lnTo>
                  <a:lnTo>
                    <a:pt x="301" y="92"/>
                  </a:lnTo>
                  <a:lnTo>
                    <a:pt x="300" y="97"/>
                  </a:lnTo>
                  <a:lnTo>
                    <a:pt x="299" y="99"/>
                  </a:lnTo>
                  <a:lnTo>
                    <a:pt x="295" y="97"/>
                  </a:lnTo>
                  <a:lnTo>
                    <a:pt x="292" y="96"/>
                  </a:lnTo>
                  <a:lnTo>
                    <a:pt x="285" y="97"/>
                  </a:lnTo>
                  <a:lnTo>
                    <a:pt x="279" y="99"/>
                  </a:lnTo>
                  <a:lnTo>
                    <a:pt x="279" y="102"/>
                  </a:lnTo>
                  <a:lnTo>
                    <a:pt x="276" y="109"/>
                  </a:lnTo>
                  <a:lnTo>
                    <a:pt x="275" y="110"/>
                  </a:lnTo>
                  <a:lnTo>
                    <a:pt x="269" y="111"/>
                  </a:lnTo>
                  <a:lnTo>
                    <a:pt x="264" y="111"/>
                  </a:lnTo>
                  <a:lnTo>
                    <a:pt x="257" y="117"/>
                  </a:lnTo>
                  <a:lnTo>
                    <a:pt x="256" y="119"/>
                  </a:lnTo>
                  <a:lnTo>
                    <a:pt x="254" y="125"/>
                  </a:lnTo>
                  <a:lnTo>
                    <a:pt x="255" y="129"/>
                  </a:lnTo>
                  <a:lnTo>
                    <a:pt x="256" y="136"/>
                  </a:lnTo>
                  <a:lnTo>
                    <a:pt x="257" y="139"/>
                  </a:lnTo>
                  <a:lnTo>
                    <a:pt x="252" y="143"/>
                  </a:lnTo>
                  <a:lnTo>
                    <a:pt x="251" y="150"/>
                  </a:lnTo>
                  <a:lnTo>
                    <a:pt x="247" y="157"/>
                  </a:lnTo>
                  <a:lnTo>
                    <a:pt x="253" y="159"/>
                  </a:lnTo>
                  <a:lnTo>
                    <a:pt x="259" y="161"/>
                  </a:lnTo>
                  <a:lnTo>
                    <a:pt x="261" y="168"/>
                  </a:lnTo>
                  <a:lnTo>
                    <a:pt x="255" y="173"/>
                  </a:lnTo>
                  <a:lnTo>
                    <a:pt x="248" y="172"/>
                  </a:lnTo>
                  <a:lnTo>
                    <a:pt x="249" y="166"/>
                  </a:lnTo>
                  <a:lnTo>
                    <a:pt x="243" y="160"/>
                  </a:lnTo>
                  <a:lnTo>
                    <a:pt x="239" y="164"/>
                  </a:lnTo>
                  <a:lnTo>
                    <a:pt x="238" y="164"/>
                  </a:lnTo>
                  <a:lnTo>
                    <a:pt x="232" y="163"/>
                  </a:lnTo>
                  <a:lnTo>
                    <a:pt x="229" y="166"/>
                  </a:lnTo>
                  <a:lnTo>
                    <a:pt x="227" y="171"/>
                  </a:lnTo>
                  <a:lnTo>
                    <a:pt x="221" y="174"/>
                  </a:lnTo>
                  <a:lnTo>
                    <a:pt x="220" y="172"/>
                  </a:lnTo>
                  <a:lnTo>
                    <a:pt x="213" y="172"/>
                  </a:lnTo>
                  <a:lnTo>
                    <a:pt x="211" y="179"/>
                  </a:lnTo>
                  <a:lnTo>
                    <a:pt x="207" y="185"/>
                  </a:lnTo>
                  <a:lnTo>
                    <a:pt x="201" y="184"/>
                  </a:lnTo>
                  <a:lnTo>
                    <a:pt x="197" y="185"/>
                  </a:lnTo>
                  <a:lnTo>
                    <a:pt x="190" y="190"/>
                  </a:lnTo>
                  <a:lnTo>
                    <a:pt x="185" y="191"/>
                  </a:lnTo>
                  <a:lnTo>
                    <a:pt x="180" y="187"/>
                  </a:lnTo>
                  <a:lnTo>
                    <a:pt x="174" y="187"/>
                  </a:lnTo>
                  <a:lnTo>
                    <a:pt x="173" y="188"/>
                  </a:lnTo>
                  <a:lnTo>
                    <a:pt x="172" y="188"/>
                  </a:lnTo>
                  <a:lnTo>
                    <a:pt x="165" y="188"/>
                  </a:lnTo>
                  <a:lnTo>
                    <a:pt x="159" y="189"/>
                  </a:lnTo>
                  <a:lnTo>
                    <a:pt x="157" y="188"/>
                  </a:lnTo>
                  <a:lnTo>
                    <a:pt x="151" y="189"/>
                  </a:lnTo>
                  <a:lnTo>
                    <a:pt x="146" y="188"/>
                  </a:lnTo>
                  <a:lnTo>
                    <a:pt x="141" y="188"/>
                  </a:lnTo>
                  <a:lnTo>
                    <a:pt x="141" y="181"/>
                  </a:lnTo>
                  <a:lnTo>
                    <a:pt x="141" y="179"/>
                  </a:lnTo>
                  <a:lnTo>
                    <a:pt x="139" y="176"/>
                  </a:lnTo>
                  <a:lnTo>
                    <a:pt x="136" y="169"/>
                  </a:lnTo>
                  <a:lnTo>
                    <a:pt x="131" y="165"/>
                  </a:lnTo>
                  <a:lnTo>
                    <a:pt x="125" y="164"/>
                  </a:lnTo>
                  <a:lnTo>
                    <a:pt x="124" y="163"/>
                  </a:lnTo>
                  <a:lnTo>
                    <a:pt x="119" y="159"/>
                  </a:lnTo>
                  <a:lnTo>
                    <a:pt x="113" y="157"/>
                  </a:lnTo>
                  <a:lnTo>
                    <a:pt x="106" y="153"/>
                  </a:lnTo>
                  <a:lnTo>
                    <a:pt x="100" y="156"/>
                  </a:lnTo>
                  <a:lnTo>
                    <a:pt x="99" y="155"/>
                  </a:lnTo>
                  <a:lnTo>
                    <a:pt x="96" y="149"/>
                  </a:lnTo>
                  <a:lnTo>
                    <a:pt x="95" y="149"/>
                  </a:lnTo>
                  <a:lnTo>
                    <a:pt x="95" y="142"/>
                  </a:lnTo>
                  <a:lnTo>
                    <a:pt x="96" y="135"/>
                  </a:lnTo>
                  <a:lnTo>
                    <a:pt x="96" y="128"/>
                  </a:lnTo>
                  <a:lnTo>
                    <a:pt x="102" y="123"/>
                  </a:lnTo>
                  <a:lnTo>
                    <a:pt x="100" y="116"/>
                  </a:lnTo>
                  <a:lnTo>
                    <a:pt x="95" y="111"/>
                  </a:lnTo>
                  <a:lnTo>
                    <a:pt x="89" y="109"/>
                  </a:lnTo>
                  <a:lnTo>
                    <a:pt x="87" y="102"/>
                  </a:lnTo>
                  <a:lnTo>
                    <a:pt x="81" y="103"/>
                  </a:lnTo>
                  <a:lnTo>
                    <a:pt x="74" y="103"/>
                  </a:lnTo>
                  <a:lnTo>
                    <a:pt x="68" y="103"/>
                  </a:lnTo>
                  <a:lnTo>
                    <a:pt x="62" y="105"/>
                  </a:lnTo>
                  <a:lnTo>
                    <a:pt x="56" y="102"/>
                  </a:lnTo>
                  <a:lnTo>
                    <a:pt x="48" y="102"/>
                  </a:lnTo>
                  <a:lnTo>
                    <a:pt x="45" y="99"/>
                  </a:lnTo>
                  <a:lnTo>
                    <a:pt x="39" y="97"/>
                  </a:lnTo>
                  <a:lnTo>
                    <a:pt x="33" y="94"/>
                  </a:lnTo>
                  <a:lnTo>
                    <a:pt x="27" y="93"/>
                  </a:lnTo>
                  <a:lnTo>
                    <a:pt x="20" y="87"/>
                  </a:lnTo>
                  <a:lnTo>
                    <a:pt x="17" y="88"/>
                  </a:lnTo>
                  <a:lnTo>
                    <a:pt x="15" y="89"/>
                  </a:lnTo>
                  <a:lnTo>
                    <a:pt x="16" y="87"/>
                  </a:lnTo>
                  <a:lnTo>
                    <a:pt x="14" y="83"/>
                  </a:lnTo>
                  <a:lnTo>
                    <a:pt x="13" y="76"/>
                  </a:lnTo>
                  <a:lnTo>
                    <a:pt x="11" y="70"/>
                  </a:lnTo>
                  <a:lnTo>
                    <a:pt x="9" y="62"/>
                  </a:lnTo>
                  <a:lnTo>
                    <a:pt x="5" y="55"/>
                  </a:lnTo>
                  <a:lnTo>
                    <a:pt x="2" y="50"/>
                  </a:lnTo>
                  <a:lnTo>
                    <a:pt x="1" y="43"/>
                  </a:lnTo>
                  <a:lnTo>
                    <a:pt x="1" y="36"/>
                  </a:lnTo>
                  <a:lnTo>
                    <a:pt x="1" y="29"/>
                  </a:lnTo>
                  <a:lnTo>
                    <a:pt x="0" y="28"/>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3" name="Freeform 1986"/>
            <p:cNvSpPr>
              <a:spLocks/>
            </p:cNvSpPr>
            <p:nvPr/>
          </p:nvSpPr>
          <p:spPr bwMode="auto">
            <a:xfrm>
              <a:off x="3054" y="2861"/>
              <a:ext cx="146" cy="159"/>
            </a:xfrm>
            <a:custGeom>
              <a:avLst/>
              <a:gdLst>
                <a:gd name="T0" fmla="*/ 0 w 489"/>
                <a:gd name="T1" fmla="*/ 0 h 536"/>
                <a:gd name="T2" fmla="*/ 0 w 489"/>
                <a:gd name="T3" fmla="*/ 0 h 536"/>
                <a:gd name="T4" fmla="*/ 0 w 489"/>
                <a:gd name="T5" fmla="*/ 0 h 536"/>
                <a:gd name="T6" fmla="*/ 0 w 489"/>
                <a:gd name="T7" fmla="*/ 0 h 536"/>
                <a:gd name="T8" fmla="*/ 0 w 489"/>
                <a:gd name="T9" fmla="*/ 0 h 536"/>
                <a:gd name="T10" fmla="*/ 0 w 489"/>
                <a:gd name="T11" fmla="*/ 0 h 536"/>
                <a:gd name="T12" fmla="*/ 0 w 489"/>
                <a:gd name="T13" fmla="*/ 0 h 536"/>
                <a:gd name="T14" fmla="*/ 0 w 489"/>
                <a:gd name="T15" fmla="*/ 0 h 536"/>
                <a:gd name="T16" fmla="*/ 0 w 489"/>
                <a:gd name="T17" fmla="*/ 0 h 536"/>
                <a:gd name="T18" fmla="*/ 0 w 489"/>
                <a:gd name="T19" fmla="*/ 0 h 536"/>
                <a:gd name="T20" fmla="*/ 0 w 489"/>
                <a:gd name="T21" fmla="*/ 0 h 536"/>
                <a:gd name="T22" fmla="*/ 0 w 489"/>
                <a:gd name="T23" fmla="*/ 0 h 536"/>
                <a:gd name="T24" fmla="*/ 0 w 489"/>
                <a:gd name="T25" fmla="*/ 0 h 536"/>
                <a:gd name="T26" fmla="*/ 0 w 489"/>
                <a:gd name="T27" fmla="*/ 0 h 536"/>
                <a:gd name="T28" fmla="*/ 0 w 489"/>
                <a:gd name="T29" fmla="*/ 0 h 536"/>
                <a:gd name="T30" fmla="*/ 0 w 489"/>
                <a:gd name="T31" fmla="*/ 0 h 536"/>
                <a:gd name="T32" fmla="*/ 0 w 489"/>
                <a:gd name="T33" fmla="*/ 0 h 536"/>
                <a:gd name="T34" fmla="*/ 0 w 489"/>
                <a:gd name="T35" fmla="*/ 0 h 536"/>
                <a:gd name="T36" fmla="*/ 0 w 489"/>
                <a:gd name="T37" fmla="*/ 0 h 536"/>
                <a:gd name="T38" fmla="*/ 0 w 489"/>
                <a:gd name="T39" fmla="*/ 0 h 536"/>
                <a:gd name="T40" fmla="*/ 0 w 489"/>
                <a:gd name="T41" fmla="*/ 0 h 536"/>
                <a:gd name="T42" fmla="*/ 0 w 489"/>
                <a:gd name="T43" fmla="*/ 0 h 536"/>
                <a:gd name="T44" fmla="*/ 0 w 489"/>
                <a:gd name="T45" fmla="*/ 0 h 536"/>
                <a:gd name="T46" fmla="*/ 0 w 489"/>
                <a:gd name="T47" fmla="*/ 0 h 536"/>
                <a:gd name="T48" fmla="*/ 0 w 489"/>
                <a:gd name="T49" fmla="*/ 0 h 536"/>
                <a:gd name="T50" fmla="*/ 0 w 489"/>
                <a:gd name="T51" fmla="*/ 0 h 536"/>
                <a:gd name="T52" fmla="*/ 0 w 489"/>
                <a:gd name="T53" fmla="*/ 0 h 536"/>
                <a:gd name="T54" fmla="*/ 0 w 489"/>
                <a:gd name="T55" fmla="*/ 0 h 536"/>
                <a:gd name="T56" fmla="*/ 0 w 489"/>
                <a:gd name="T57" fmla="*/ 0 h 536"/>
                <a:gd name="T58" fmla="*/ 0 w 489"/>
                <a:gd name="T59" fmla="*/ 0 h 536"/>
                <a:gd name="T60" fmla="*/ 0 w 489"/>
                <a:gd name="T61" fmla="*/ 0 h 536"/>
                <a:gd name="T62" fmla="*/ 0 w 489"/>
                <a:gd name="T63" fmla="*/ 0 h 536"/>
                <a:gd name="T64" fmla="*/ 0 w 489"/>
                <a:gd name="T65" fmla="*/ 0 h 536"/>
                <a:gd name="T66" fmla="*/ 0 w 489"/>
                <a:gd name="T67" fmla="*/ 0 h 536"/>
                <a:gd name="T68" fmla="*/ 0 w 489"/>
                <a:gd name="T69" fmla="*/ 0 h 536"/>
                <a:gd name="T70" fmla="*/ 0 w 489"/>
                <a:gd name="T71" fmla="*/ 0 h 536"/>
                <a:gd name="T72" fmla="*/ 0 w 489"/>
                <a:gd name="T73" fmla="*/ 0 h 536"/>
                <a:gd name="T74" fmla="*/ 0 w 489"/>
                <a:gd name="T75" fmla="*/ 0 h 536"/>
                <a:gd name="T76" fmla="*/ 0 w 489"/>
                <a:gd name="T77" fmla="*/ 0 h 536"/>
                <a:gd name="T78" fmla="*/ 0 w 489"/>
                <a:gd name="T79" fmla="*/ 0 h 536"/>
                <a:gd name="T80" fmla="*/ 0 w 489"/>
                <a:gd name="T81" fmla="*/ 0 h 536"/>
                <a:gd name="T82" fmla="*/ 0 w 489"/>
                <a:gd name="T83" fmla="*/ 0 h 536"/>
                <a:gd name="T84" fmla="*/ 0 w 489"/>
                <a:gd name="T85" fmla="*/ 0 h 536"/>
                <a:gd name="T86" fmla="*/ 0 w 489"/>
                <a:gd name="T87" fmla="*/ 0 h 536"/>
                <a:gd name="T88" fmla="*/ 0 w 489"/>
                <a:gd name="T89" fmla="*/ 0 h 536"/>
                <a:gd name="T90" fmla="*/ 0 w 489"/>
                <a:gd name="T91" fmla="*/ 0 h 536"/>
                <a:gd name="T92" fmla="*/ 0 w 489"/>
                <a:gd name="T93" fmla="*/ 0 h 536"/>
                <a:gd name="T94" fmla="*/ 0 w 489"/>
                <a:gd name="T95" fmla="*/ 0 h 536"/>
                <a:gd name="T96" fmla="*/ 0 w 489"/>
                <a:gd name="T97" fmla="*/ 0 h 536"/>
                <a:gd name="T98" fmla="*/ 0 w 489"/>
                <a:gd name="T99" fmla="*/ 0 h 536"/>
                <a:gd name="T100" fmla="*/ 0 w 489"/>
                <a:gd name="T101" fmla="*/ 0 h 536"/>
                <a:gd name="T102" fmla="*/ 0 w 489"/>
                <a:gd name="T103" fmla="*/ 0 h 536"/>
                <a:gd name="T104" fmla="*/ 0 w 489"/>
                <a:gd name="T105" fmla="*/ 0 h 536"/>
                <a:gd name="T106" fmla="*/ 0 w 489"/>
                <a:gd name="T107" fmla="*/ 0 h 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9"/>
                <a:gd name="T163" fmla="*/ 0 h 536"/>
                <a:gd name="T164" fmla="*/ 489 w 489"/>
                <a:gd name="T165" fmla="*/ 536 h 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9" h="536">
                  <a:moveTo>
                    <a:pt x="2" y="173"/>
                  </a:moveTo>
                  <a:lnTo>
                    <a:pt x="2" y="172"/>
                  </a:lnTo>
                  <a:lnTo>
                    <a:pt x="3" y="172"/>
                  </a:lnTo>
                  <a:lnTo>
                    <a:pt x="10" y="176"/>
                  </a:lnTo>
                  <a:lnTo>
                    <a:pt x="16" y="177"/>
                  </a:lnTo>
                  <a:lnTo>
                    <a:pt x="22" y="176"/>
                  </a:lnTo>
                  <a:lnTo>
                    <a:pt x="28" y="173"/>
                  </a:lnTo>
                  <a:lnTo>
                    <a:pt x="34" y="177"/>
                  </a:lnTo>
                  <a:lnTo>
                    <a:pt x="40" y="182"/>
                  </a:lnTo>
                  <a:lnTo>
                    <a:pt x="39" y="184"/>
                  </a:lnTo>
                  <a:lnTo>
                    <a:pt x="45" y="188"/>
                  </a:lnTo>
                  <a:lnTo>
                    <a:pt x="50" y="186"/>
                  </a:lnTo>
                  <a:lnTo>
                    <a:pt x="56" y="182"/>
                  </a:lnTo>
                  <a:lnTo>
                    <a:pt x="62" y="179"/>
                  </a:lnTo>
                  <a:lnTo>
                    <a:pt x="69" y="182"/>
                  </a:lnTo>
                  <a:lnTo>
                    <a:pt x="73" y="182"/>
                  </a:lnTo>
                  <a:lnTo>
                    <a:pt x="78" y="186"/>
                  </a:lnTo>
                  <a:lnTo>
                    <a:pt x="85" y="189"/>
                  </a:lnTo>
                  <a:lnTo>
                    <a:pt x="90" y="194"/>
                  </a:lnTo>
                  <a:lnTo>
                    <a:pt x="92" y="194"/>
                  </a:lnTo>
                  <a:lnTo>
                    <a:pt x="97" y="189"/>
                  </a:lnTo>
                  <a:lnTo>
                    <a:pt x="101" y="188"/>
                  </a:lnTo>
                  <a:lnTo>
                    <a:pt x="105" y="187"/>
                  </a:lnTo>
                  <a:lnTo>
                    <a:pt x="111" y="185"/>
                  </a:lnTo>
                  <a:lnTo>
                    <a:pt x="112" y="185"/>
                  </a:lnTo>
                  <a:lnTo>
                    <a:pt x="118" y="178"/>
                  </a:lnTo>
                  <a:lnTo>
                    <a:pt x="120" y="172"/>
                  </a:lnTo>
                  <a:lnTo>
                    <a:pt x="125" y="164"/>
                  </a:lnTo>
                  <a:lnTo>
                    <a:pt x="132" y="156"/>
                  </a:lnTo>
                  <a:lnTo>
                    <a:pt x="137" y="149"/>
                  </a:lnTo>
                  <a:lnTo>
                    <a:pt x="144" y="142"/>
                  </a:lnTo>
                  <a:lnTo>
                    <a:pt x="145" y="141"/>
                  </a:lnTo>
                  <a:lnTo>
                    <a:pt x="150" y="134"/>
                  </a:lnTo>
                  <a:lnTo>
                    <a:pt x="151" y="128"/>
                  </a:lnTo>
                  <a:lnTo>
                    <a:pt x="155" y="121"/>
                  </a:lnTo>
                  <a:lnTo>
                    <a:pt x="160" y="113"/>
                  </a:lnTo>
                  <a:lnTo>
                    <a:pt x="164" y="105"/>
                  </a:lnTo>
                  <a:lnTo>
                    <a:pt x="170" y="102"/>
                  </a:lnTo>
                  <a:lnTo>
                    <a:pt x="176" y="99"/>
                  </a:lnTo>
                  <a:lnTo>
                    <a:pt x="183" y="96"/>
                  </a:lnTo>
                  <a:lnTo>
                    <a:pt x="190" y="89"/>
                  </a:lnTo>
                  <a:lnTo>
                    <a:pt x="196" y="84"/>
                  </a:lnTo>
                  <a:lnTo>
                    <a:pt x="202" y="82"/>
                  </a:lnTo>
                  <a:lnTo>
                    <a:pt x="214" y="75"/>
                  </a:lnTo>
                  <a:lnTo>
                    <a:pt x="220" y="74"/>
                  </a:lnTo>
                  <a:lnTo>
                    <a:pt x="223" y="72"/>
                  </a:lnTo>
                  <a:lnTo>
                    <a:pt x="223" y="71"/>
                  </a:lnTo>
                  <a:lnTo>
                    <a:pt x="227" y="65"/>
                  </a:lnTo>
                  <a:lnTo>
                    <a:pt x="229" y="57"/>
                  </a:lnTo>
                  <a:lnTo>
                    <a:pt x="229" y="44"/>
                  </a:lnTo>
                  <a:lnTo>
                    <a:pt x="230" y="36"/>
                  </a:lnTo>
                  <a:lnTo>
                    <a:pt x="230" y="34"/>
                  </a:lnTo>
                  <a:lnTo>
                    <a:pt x="235" y="27"/>
                  </a:lnTo>
                  <a:lnTo>
                    <a:pt x="241" y="26"/>
                  </a:lnTo>
                  <a:lnTo>
                    <a:pt x="246" y="19"/>
                  </a:lnTo>
                  <a:lnTo>
                    <a:pt x="253" y="13"/>
                  </a:lnTo>
                  <a:lnTo>
                    <a:pt x="259" y="10"/>
                  </a:lnTo>
                  <a:lnTo>
                    <a:pt x="265" y="8"/>
                  </a:lnTo>
                  <a:lnTo>
                    <a:pt x="271" y="7"/>
                  </a:lnTo>
                  <a:lnTo>
                    <a:pt x="278" y="3"/>
                  </a:lnTo>
                  <a:lnTo>
                    <a:pt x="284" y="3"/>
                  </a:lnTo>
                  <a:lnTo>
                    <a:pt x="290" y="0"/>
                  </a:lnTo>
                  <a:lnTo>
                    <a:pt x="296" y="0"/>
                  </a:lnTo>
                  <a:lnTo>
                    <a:pt x="301" y="3"/>
                  </a:lnTo>
                  <a:lnTo>
                    <a:pt x="309" y="1"/>
                  </a:lnTo>
                  <a:lnTo>
                    <a:pt x="314" y="2"/>
                  </a:lnTo>
                  <a:lnTo>
                    <a:pt x="320" y="2"/>
                  </a:lnTo>
                  <a:lnTo>
                    <a:pt x="326" y="1"/>
                  </a:lnTo>
                  <a:lnTo>
                    <a:pt x="328" y="1"/>
                  </a:lnTo>
                  <a:lnTo>
                    <a:pt x="328" y="28"/>
                  </a:lnTo>
                  <a:lnTo>
                    <a:pt x="337" y="29"/>
                  </a:lnTo>
                  <a:lnTo>
                    <a:pt x="359" y="29"/>
                  </a:lnTo>
                  <a:lnTo>
                    <a:pt x="365" y="34"/>
                  </a:lnTo>
                  <a:lnTo>
                    <a:pt x="372" y="29"/>
                  </a:lnTo>
                  <a:lnTo>
                    <a:pt x="378" y="31"/>
                  </a:lnTo>
                  <a:lnTo>
                    <a:pt x="384" y="34"/>
                  </a:lnTo>
                  <a:lnTo>
                    <a:pt x="388" y="41"/>
                  </a:lnTo>
                  <a:lnTo>
                    <a:pt x="394" y="43"/>
                  </a:lnTo>
                  <a:lnTo>
                    <a:pt x="401" y="45"/>
                  </a:lnTo>
                  <a:lnTo>
                    <a:pt x="407" y="47"/>
                  </a:lnTo>
                  <a:lnTo>
                    <a:pt x="419" y="58"/>
                  </a:lnTo>
                  <a:lnTo>
                    <a:pt x="425" y="65"/>
                  </a:lnTo>
                  <a:lnTo>
                    <a:pt x="431" y="65"/>
                  </a:lnTo>
                  <a:lnTo>
                    <a:pt x="438" y="65"/>
                  </a:lnTo>
                  <a:lnTo>
                    <a:pt x="443" y="65"/>
                  </a:lnTo>
                  <a:lnTo>
                    <a:pt x="449" y="67"/>
                  </a:lnTo>
                  <a:lnTo>
                    <a:pt x="455" y="69"/>
                  </a:lnTo>
                  <a:lnTo>
                    <a:pt x="462" y="73"/>
                  </a:lnTo>
                  <a:lnTo>
                    <a:pt x="468" y="76"/>
                  </a:lnTo>
                  <a:lnTo>
                    <a:pt x="469" y="83"/>
                  </a:lnTo>
                  <a:lnTo>
                    <a:pt x="473" y="86"/>
                  </a:lnTo>
                  <a:lnTo>
                    <a:pt x="479" y="86"/>
                  </a:lnTo>
                  <a:lnTo>
                    <a:pt x="485" y="86"/>
                  </a:lnTo>
                  <a:lnTo>
                    <a:pt x="487" y="85"/>
                  </a:lnTo>
                  <a:lnTo>
                    <a:pt x="484" y="92"/>
                  </a:lnTo>
                  <a:lnTo>
                    <a:pt x="481" y="99"/>
                  </a:lnTo>
                  <a:lnTo>
                    <a:pt x="478" y="105"/>
                  </a:lnTo>
                  <a:lnTo>
                    <a:pt x="481" y="112"/>
                  </a:lnTo>
                  <a:lnTo>
                    <a:pt x="484" y="118"/>
                  </a:lnTo>
                  <a:lnTo>
                    <a:pt x="485" y="125"/>
                  </a:lnTo>
                  <a:lnTo>
                    <a:pt x="485" y="130"/>
                  </a:lnTo>
                  <a:lnTo>
                    <a:pt x="489" y="137"/>
                  </a:lnTo>
                  <a:lnTo>
                    <a:pt x="489" y="138"/>
                  </a:lnTo>
                  <a:lnTo>
                    <a:pt x="487" y="141"/>
                  </a:lnTo>
                  <a:lnTo>
                    <a:pt x="482" y="148"/>
                  </a:lnTo>
                  <a:lnTo>
                    <a:pt x="488" y="155"/>
                  </a:lnTo>
                  <a:lnTo>
                    <a:pt x="487" y="162"/>
                  </a:lnTo>
                  <a:lnTo>
                    <a:pt x="487" y="169"/>
                  </a:lnTo>
                  <a:lnTo>
                    <a:pt x="482" y="176"/>
                  </a:lnTo>
                  <a:lnTo>
                    <a:pt x="482" y="182"/>
                  </a:lnTo>
                  <a:lnTo>
                    <a:pt x="481" y="189"/>
                  </a:lnTo>
                  <a:lnTo>
                    <a:pt x="482" y="196"/>
                  </a:lnTo>
                  <a:lnTo>
                    <a:pt x="484" y="203"/>
                  </a:lnTo>
                  <a:lnTo>
                    <a:pt x="483" y="210"/>
                  </a:lnTo>
                  <a:lnTo>
                    <a:pt x="489" y="215"/>
                  </a:lnTo>
                  <a:lnTo>
                    <a:pt x="485" y="219"/>
                  </a:lnTo>
                  <a:lnTo>
                    <a:pt x="484" y="220"/>
                  </a:lnTo>
                  <a:lnTo>
                    <a:pt x="482" y="226"/>
                  </a:lnTo>
                  <a:lnTo>
                    <a:pt x="477" y="229"/>
                  </a:lnTo>
                  <a:lnTo>
                    <a:pt x="477" y="236"/>
                  </a:lnTo>
                  <a:lnTo>
                    <a:pt x="480" y="243"/>
                  </a:lnTo>
                  <a:lnTo>
                    <a:pt x="477" y="250"/>
                  </a:lnTo>
                  <a:lnTo>
                    <a:pt x="471" y="250"/>
                  </a:lnTo>
                  <a:lnTo>
                    <a:pt x="466" y="253"/>
                  </a:lnTo>
                  <a:lnTo>
                    <a:pt x="465" y="259"/>
                  </a:lnTo>
                  <a:lnTo>
                    <a:pt x="466" y="260"/>
                  </a:lnTo>
                  <a:lnTo>
                    <a:pt x="464" y="267"/>
                  </a:lnTo>
                  <a:lnTo>
                    <a:pt x="465" y="268"/>
                  </a:lnTo>
                  <a:lnTo>
                    <a:pt x="469" y="268"/>
                  </a:lnTo>
                  <a:lnTo>
                    <a:pt x="475" y="275"/>
                  </a:lnTo>
                  <a:lnTo>
                    <a:pt x="473" y="282"/>
                  </a:lnTo>
                  <a:lnTo>
                    <a:pt x="473" y="289"/>
                  </a:lnTo>
                  <a:lnTo>
                    <a:pt x="468" y="295"/>
                  </a:lnTo>
                  <a:lnTo>
                    <a:pt x="467" y="302"/>
                  </a:lnTo>
                  <a:lnTo>
                    <a:pt x="471" y="309"/>
                  </a:lnTo>
                  <a:lnTo>
                    <a:pt x="471" y="315"/>
                  </a:lnTo>
                  <a:lnTo>
                    <a:pt x="473" y="321"/>
                  </a:lnTo>
                  <a:lnTo>
                    <a:pt x="478" y="318"/>
                  </a:lnTo>
                  <a:lnTo>
                    <a:pt x="479" y="325"/>
                  </a:lnTo>
                  <a:lnTo>
                    <a:pt x="482" y="332"/>
                  </a:lnTo>
                  <a:lnTo>
                    <a:pt x="481" y="339"/>
                  </a:lnTo>
                  <a:lnTo>
                    <a:pt x="480" y="346"/>
                  </a:lnTo>
                  <a:lnTo>
                    <a:pt x="476" y="351"/>
                  </a:lnTo>
                  <a:lnTo>
                    <a:pt x="473" y="358"/>
                  </a:lnTo>
                  <a:lnTo>
                    <a:pt x="471" y="365"/>
                  </a:lnTo>
                  <a:lnTo>
                    <a:pt x="468" y="372"/>
                  </a:lnTo>
                  <a:lnTo>
                    <a:pt x="463" y="379"/>
                  </a:lnTo>
                  <a:lnTo>
                    <a:pt x="463" y="380"/>
                  </a:lnTo>
                  <a:lnTo>
                    <a:pt x="459" y="387"/>
                  </a:lnTo>
                  <a:lnTo>
                    <a:pt x="453" y="390"/>
                  </a:lnTo>
                  <a:lnTo>
                    <a:pt x="446" y="396"/>
                  </a:lnTo>
                  <a:lnTo>
                    <a:pt x="446" y="410"/>
                  </a:lnTo>
                  <a:lnTo>
                    <a:pt x="447" y="416"/>
                  </a:lnTo>
                  <a:lnTo>
                    <a:pt x="445" y="424"/>
                  </a:lnTo>
                  <a:lnTo>
                    <a:pt x="440" y="430"/>
                  </a:lnTo>
                  <a:lnTo>
                    <a:pt x="439" y="438"/>
                  </a:lnTo>
                  <a:lnTo>
                    <a:pt x="441" y="445"/>
                  </a:lnTo>
                  <a:lnTo>
                    <a:pt x="445" y="452"/>
                  </a:lnTo>
                  <a:lnTo>
                    <a:pt x="440" y="449"/>
                  </a:lnTo>
                  <a:lnTo>
                    <a:pt x="436" y="454"/>
                  </a:lnTo>
                  <a:lnTo>
                    <a:pt x="431" y="460"/>
                  </a:lnTo>
                  <a:lnTo>
                    <a:pt x="425" y="468"/>
                  </a:lnTo>
                  <a:lnTo>
                    <a:pt x="420" y="473"/>
                  </a:lnTo>
                  <a:lnTo>
                    <a:pt x="415" y="480"/>
                  </a:lnTo>
                  <a:lnTo>
                    <a:pt x="410" y="488"/>
                  </a:lnTo>
                  <a:lnTo>
                    <a:pt x="404" y="495"/>
                  </a:lnTo>
                  <a:lnTo>
                    <a:pt x="400" y="501"/>
                  </a:lnTo>
                  <a:lnTo>
                    <a:pt x="393" y="508"/>
                  </a:lnTo>
                  <a:lnTo>
                    <a:pt x="392" y="509"/>
                  </a:lnTo>
                  <a:lnTo>
                    <a:pt x="388" y="513"/>
                  </a:lnTo>
                  <a:lnTo>
                    <a:pt x="383" y="520"/>
                  </a:lnTo>
                  <a:lnTo>
                    <a:pt x="377" y="528"/>
                  </a:lnTo>
                  <a:lnTo>
                    <a:pt x="375" y="532"/>
                  </a:lnTo>
                  <a:lnTo>
                    <a:pt x="369" y="536"/>
                  </a:lnTo>
                  <a:lnTo>
                    <a:pt x="368" y="536"/>
                  </a:lnTo>
                  <a:lnTo>
                    <a:pt x="361" y="532"/>
                  </a:lnTo>
                  <a:lnTo>
                    <a:pt x="356" y="529"/>
                  </a:lnTo>
                  <a:lnTo>
                    <a:pt x="351" y="529"/>
                  </a:lnTo>
                  <a:lnTo>
                    <a:pt x="345" y="527"/>
                  </a:lnTo>
                  <a:lnTo>
                    <a:pt x="339" y="527"/>
                  </a:lnTo>
                  <a:lnTo>
                    <a:pt x="332" y="528"/>
                  </a:lnTo>
                  <a:lnTo>
                    <a:pt x="326" y="529"/>
                  </a:lnTo>
                  <a:lnTo>
                    <a:pt x="320" y="528"/>
                  </a:lnTo>
                  <a:lnTo>
                    <a:pt x="314" y="529"/>
                  </a:lnTo>
                  <a:lnTo>
                    <a:pt x="309" y="531"/>
                  </a:lnTo>
                  <a:lnTo>
                    <a:pt x="302" y="527"/>
                  </a:lnTo>
                  <a:lnTo>
                    <a:pt x="296" y="527"/>
                  </a:lnTo>
                  <a:lnTo>
                    <a:pt x="294" y="526"/>
                  </a:lnTo>
                  <a:lnTo>
                    <a:pt x="288" y="521"/>
                  </a:lnTo>
                  <a:lnTo>
                    <a:pt x="287" y="520"/>
                  </a:lnTo>
                  <a:lnTo>
                    <a:pt x="285" y="519"/>
                  </a:lnTo>
                  <a:lnTo>
                    <a:pt x="281" y="518"/>
                  </a:lnTo>
                  <a:lnTo>
                    <a:pt x="274" y="515"/>
                  </a:lnTo>
                  <a:lnTo>
                    <a:pt x="267" y="515"/>
                  </a:lnTo>
                  <a:lnTo>
                    <a:pt x="262" y="516"/>
                  </a:lnTo>
                  <a:lnTo>
                    <a:pt x="256" y="517"/>
                  </a:lnTo>
                  <a:lnTo>
                    <a:pt x="250" y="519"/>
                  </a:lnTo>
                  <a:lnTo>
                    <a:pt x="248" y="516"/>
                  </a:lnTo>
                  <a:lnTo>
                    <a:pt x="242" y="509"/>
                  </a:lnTo>
                  <a:lnTo>
                    <a:pt x="242" y="510"/>
                  </a:lnTo>
                  <a:lnTo>
                    <a:pt x="236" y="510"/>
                  </a:lnTo>
                  <a:lnTo>
                    <a:pt x="230" y="503"/>
                  </a:lnTo>
                  <a:lnTo>
                    <a:pt x="229" y="497"/>
                  </a:lnTo>
                  <a:lnTo>
                    <a:pt x="233" y="489"/>
                  </a:lnTo>
                  <a:lnTo>
                    <a:pt x="231" y="488"/>
                  </a:lnTo>
                  <a:lnTo>
                    <a:pt x="228" y="487"/>
                  </a:lnTo>
                  <a:lnTo>
                    <a:pt x="223" y="485"/>
                  </a:lnTo>
                  <a:lnTo>
                    <a:pt x="215" y="483"/>
                  </a:lnTo>
                  <a:lnTo>
                    <a:pt x="210" y="479"/>
                  </a:lnTo>
                  <a:lnTo>
                    <a:pt x="204" y="476"/>
                  </a:lnTo>
                  <a:lnTo>
                    <a:pt x="198" y="477"/>
                  </a:lnTo>
                  <a:lnTo>
                    <a:pt x="192" y="475"/>
                  </a:lnTo>
                  <a:lnTo>
                    <a:pt x="185" y="472"/>
                  </a:lnTo>
                  <a:lnTo>
                    <a:pt x="179" y="472"/>
                  </a:lnTo>
                  <a:lnTo>
                    <a:pt x="173" y="471"/>
                  </a:lnTo>
                  <a:lnTo>
                    <a:pt x="167" y="469"/>
                  </a:lnTo>
                  <a:lnTo>
                    <a:pt x="164" y="462"/>
                  </a:lnTo>
                  <a:lnTo>
                    <a:pt x="163" y="455"/>
                  </a:lnTo>
                  <a:lnTo>
                    <a:pt x="160" y="448"/>
                  </a:lnTo>
                  <a:lnTo>
                    <a:pt x="156" y="442"/>
                  </a:lnTo>
                  <a:lnTo>
                    <a:pt x="150" y="436"/>
                  </a:lnTo>
                  <a:lnTo>
                    <a:pt x="147" y="429"/>
                  </a:lnTo>
                  <a:lnTo>
                    <a:pt x="148" y="422"/>
                  </a:lnTo>
                  <a:lnTo>
                    <a:pt x="148" y="415"/>
                  </a:lnTo>
                  <a:lnTo>
                    <a:pt x="150" y="410"/>
                  </a:lnTo>
                  <a:lnTo>
                    <a:pt x="151" y="402"/>
                  </a:lnTo>
                  <a:lnTo>
                    <a:pt x="149" y="395"/>
                  </a:lnTo>
                  <a:lnTo>
                    <a:pt x="151" y="389"/>
                  </a:lnTo>
                  <a:lnTo>
                    <a:pt x="150" y="386"/>
                  </a:lnTo>
                  <a:lnTo>
                    <a:pt x="149" y="386"/>
                  </a:lnTo>
                  <a:lnTo>
                    <a:pt x="148" y="384"/>
                  </a:lnTo>
                  <a:lnTo>
                    <a:pt x="142" y="383"/>
                  </a:lnTo>
                  <a:lnTo>
                    <a:pt x="136" y="382"/>
                  </a:lnTo>
                  <a:lnTo>
                    <a:pt x="130" y="383"/>
                  </a:lnTo>
                  <a:lnTo>
                    <a:pt x="123" y="384"/>
                  </a:lnTo>
                  <a:lnTo>
                    <a:pt x="124" y="381"/>
                  </a:lnTo>
                  <a:lnTo>
                    <a:pt x="124" y="374"/>
                  </a:lnTo>
                  <a:lnTo>
                    <a:pt x="124" y="367"/>
                  </a:lnTo>
                  <a:lnTo>
                    <a:pt x="123" y="360"/>
                  </a:lnTo>
                  <a:lnTo>
                    <a:pt x="120" y="354"/>
                  </a:lnTo>
                  <a:lnTo>
                    <a:pt x="114" y="351"/>
                  </a:lnTo>
                  <a:lnTo>
                    <a:pt x="108" y="346"/>
                  </a:lnTo>
                  <a:lnTo>
                    <a:pt x="103" y="346"/>
                  </a:lnTo>
                  <a:lnTo>
                    <a:pt x="101" y="344"/>
                  </a:lnTo>
                  <a:lnTo>
                    <a:pt x="94" y="341"/>
                  </a:lnTo>
                  <a:lnTo>
                    <a:pt x="88" y="336"/>
                  </a:lnTo>
                  <a:lnTo>
                    <a:pt x="86" y="335"/>
                  </a:lnTo>
                  <a:lnTo>
                    <a:pt x="81" y="328"/>
                  </a:lnTo>
                  <a:lnTo>
                    <a:pt x="74" y="325"/>
                  </a:lnTo>
                  <a:lnTo>
                    <a:pt x="67" y="319"/>
                  </a:lnTo>
                  <a:lnTo>
                    <a:pt x="61" y="313"/>
                  </a:lnTo>
                  <a:lnTo>
                    <a:pt x="55" y="308"/>
                  </a:lnTo>
                  <a:lnTo>
                    <a:pt x="54" y="301"/>
                  </a:lnTo>
                  <a:lnTo>
                    <a:pt x="51" y="294"/>
                  </a:lnTo>
                  <a:lnTo>
                    <a:pt x="50" y="287"/>
                  </a:lnTo>
                  <a:lnTo>
                    <a:pt x="47" y="281"/>
                  </a:lnTo>
                  <a:lnTo>
                    <a:pt x="44" y="274"/>
                  </a:lnTo>
                  <a:lnTo>
                    <a:pt x="46" y="267"/>
                  </a:lnTo>
                  <a:lnTo>
                    <a:pt x="44" y="261"/>
                  </a:lnTo>
                  <a:lnTo>
                    <a:pt x="39" y="254"/>
                  </a:lnTo>
                  <a:lnTo>
                    <a:pt x="34" y="247"/>
                  </a:lnTo>
                  <a:lnTo>
                    <a:pt x="34" y="242"/>
                  </a:lnTo>
                  <a:lnTo>
                    <a:pt x="32" y="236"/>
                  </a:lnTo>
                  <a:lnTo>
                    <a:pt x="26" y="230"/>
                  </a:lnTo>
                  <a:lnTo>
                    <a:pt x="24" y="227"/>
                  </a:lnTo>
                  <a:lnTo>
                    <a:pt x="19" y="220"/>
                  </a:lnTo>
                  <a:lnTo>
                    <a:pt x="16" y="213"/>
                  </a:lnTo>
                  <a:lnTo>
                    <a:pt x="14" y="206"/>
                  </a:lnTo>
                  <a:lnTo>
                    <a:pt x="11" y="199"/>
                  </a:lnTo>
                  <a:lnTo>
                    <a:pt x="4" y="193"/>
                  </a:lnTo>
                  <a:lnTo>
                    <a:pt x="2" y="186"/>
                  </a:lnTo>
                  <a:lnTo>
                    <a:pt x="0" y="179"/>
                  </a:lnTo>
                  <a:lnTo>
                    <a:pt x="2" y="173"/>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4" name="Freeform 1987"/>
            <p:cNvSpPr>
              <a:spLocks/>
            </p:cNvSpPr>
            <p:nvPr/>
          </p:nvSpPr>
          <p:spPr bwMode="auto">
            <a:xfrm>
              <a:off x="4079" y="2283"/>
              <a:ext cx="5" cy="2"/>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w 13"/>
                <a:gd name="T13" fmla="*/ 0 h 10"/>
                <a:gd name="T14" fmla="*/ 0 w 13"/>
                <a:gd name="T15" fmla="*/ 0 h 10"/>
                <a:gd name="T16" fmla="*/ 0 w 13"/>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0"/>
                <a:gd name="T29" fmla="*/ 13 w 13"/>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0">
                  <a:moveTo>
                    <a:pt x="2" y="0"/>
                  </a:moveTo>
                  <a:lnTo>
                    <a:pt x="0" y="2"/>
                  </a:lnTo>
                  <a:lnTo>
                    <a:pt x="6" y="4"/>
                  </a:lnTo>
                  <a:lnTo>
                    <a:pt x="12" y="10"/>
                  </a:lnTo>
                  <a:lnTo>
                    <a:pt x="13" y="10"/>
                  </a:lnTo>
                  <a:lnTo>
                    <a:pt x="12" y="9"/>
                  </a:lnTo>
                  <a:lnTo>
                    <a:pt x="10" y="2"/>
                  </a:lnTo>
                  <a:lnTo>
                    <a:pt x="4" y="0"/>
                  </a:lnTo>
                  <a:lnTo>
                    <a:pt x="2"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5" name="Freeform 1988"/>
            <p:cNvSpPr>
              <a:spLocks/>
            </p:cNvSpPr>
            <p:nvPr/>
          </p:nvSpPr>
          <p:spPr bwMode="auto">
            <a:xfrm>
              <a:off x="4080" y="2266"/>
              <a:ext cx="42" cy="91"/>
            </a:xfrm>
            <a:custGeom>
              <a:avLst/>
              <a:gdLst>
                <a:gd name="T0" fmla="*/ 0 w 141"/>
                <a:gd name="T1" fmla="*/ 0 h 309"/>
                <a:gd name="T2" fmla="*/ 0 w 141"/>
                <a:gd name="T3" fmla="*/ 0 h 309"/>
                <a:gd name="T4" fmla="*/ 0 w 141"/>
                <a:gd name="T5" fmla="*/ 0 h 309"/>
                <a:gd name="T6" fmla="*/ 0 w 141"/>
                <a:gd name="T7" fmla="*/ 0 h 309"/>
                <a:gd name="T8" fmla="*/ 0 w 141"/>
                <a:gd name="T9" fmla="*/ 0 h 309"/>
                <a:gd name="T10" fmla="*/ 0 w 141"/>
                <a:gd name="T11" fmla="*/ 0 h 309"/>
                <a:gd name="T12" fmla="*/ 0 w 141"/>
                <a:gd name="T13" fmla="*/ 0 h 309"/>
                <a:gd name="T14" fmla="*/ 0 w 141"/>
                <a:gd name="T15" fmla="*/ 0 h 309"/>
                <a:gd name="T16" fmla="*/ 0 w 141"/>
                <a:gd name="T17" fmla="*/ 0 h 309"/>
                <a:gd name="T18" fmla="*/ 0 w 141"/>
                <a:gd name="T19" fmla="*/ 0 h 309"/>
                <a:gd name="T20" fmla="*/ 0 w 141"/>
                <a:gd name="T21" fmla="*/ 0 h 309"/>
                <a:gd name="T22" fmla="*/ 0 w 141"/>
                <a:gd name="T23" fmla="*/ 0 h 309"/>
                <a:gd name="T24" fmla="*/ 0 w 141"/>
                <a:gd name="T25" fmla="*/ 0 h 309"/>
                <a:gd name="T26" fmla="*/ 0 w 141"/>
                <a:gd name="T27" fmla="*/ 0 h 309"/>
                <a:gd name="T28" fmla="*/ 0 w 141"/>
                <a:gd name="T29" fmla="*/ 0 h 309"/>
                <a:gd name="T30" fmla="*/ 0 w 141"/>
                <a:gd name="T31" fmla="*/ 0 h 309"/>
                <a:gd name="T32" fmla="*/ 0 w 141"/>
                <a:gd name="T33" fmla="*/ 0 h 309"/>
                <a:gd name="T34" fmla="*/ 0 w 141"/>
                <a:gd name="T35" fmla="*/ 0 h 309"/>
                <a:gd name="T36" fmla="*/ 0 w 141"/>
                <a:gd name="T37" fmla="*/ 0 h 309"/>
                <a:gd name="T38" fmla="*/ 0 w 141"/>
                <a:gd name="T39" fmla="*/ 0 h 309"/>
                <a:gd name="T40" fmla="*/ 0 w 141"/>
                <a:gd name="T41" fmla="*/ 0 h 309"/>
                <a:gd name="T42" fmla="*/ 0 w 141"/>
                <a:gd name="T43" fmla="*/ 0 h 309"/>
                <a:gd name="T44" fmla="*/ 0 w 141"/>
                <a:gd name="T45" fmla="*/ 0 h 309"/>
                <a:gd name="T46" fmla="*/ 0 w 141"/>
                <a:gd name="T47" fmla="*/ 0 h 309"/>
                <a:gd name="T48" fmla="*/ 0 w 141"/>
                <a:gd name="T49" fmla="*/ 0 h 309"/>
                <a:gd name="T50" fmla="*/ 0 w 141"/>
                <a:gd name="T51" fmla="*/ 0 h 309"/>
                <a:gd name="T52" fmla="*/ 0 w 141"/>
                <a:gd name="T53" fmla="*/ 0 h 309"/>
                <a:gd name="T54" fmla="*/ 0 w 141"/>
                <a:gd name="T55" fmla="*/ 0 h 309"/>
                <a:gd name="T56" fmla="*/ 0 w 141"/>
                <a:gd name="T57" fmla="*/ 0 h 309"/>
                <a:gd name="T58" fmla="*/ 0 w 141"/>
                <a:gd name="T59" fmla="*/ 0 h 309"/>
                <a:gd name="T60" fmla="*/ 0 w 141"/>
                <a:gd name="T61" fmla="*/ 0 h 309"/>
                <a:gd name="T62" fmla="*/ 0 w 141"/>
                <a:gd name="T63" fmla="*/ 0 h 309"/>
                <a:gd name="T64" fmla="*/ 0 w 141"/>
                <a:gd name="T65" fmla="*/ 0 h 309"/>
                <a:gd name="T66" fmla="*/ 0 w 141"/>
                <a:gd name="T67" fmla="*/ 0 h 309"/>
                <a:gd name="T68" fmla="*/ 0 w 141"/>
                <a:gd name="T69" fmla="*/ 0 h 309"/>
                <a:gd name="T70" fmla="*/ 0 w 141"/>
                <a:gd name="T71" fmla="*/ 0 h 309"/>
                <a:gd name="T72" fmla="*/ 0 w 141"/>
                <a:gd name="T73" fmla="*/ 0 h 309"/>
                <a:gd name="T74" fmla="*/ 0 w 141"/>
                <a:gd name="T75" fmla="*/ 0 h 309"/>
                <a:gd name="T76" fmla="*/ 0 w 141"/>
                <a:gd name="T77" fmla="*/ 0 h 309"/>
                <a:gd name="T78" fmla="*/ 0 w 141"/>
                <a:gd name="T79" fmla="*/ 0 h 309"/>
                <a:gd name="T80" fmla="*/ 0 w 141"/>
                <a:gd name="T81" fmla="*/ 0 h 309"/>
                <a:gd name="T82" fmla="*/ 0 w 141"/>
                <a:gd name="T83" fmla="*/ 0 h 309"/>
                <a:gd name="T84" fmla="*/ 0 w 141"/>
                <a:gd name="T85" fmla="*/ 0 h 309"/>
                <a:gd name="T86" fmla="*/ 0 w 141"/>
                <a:gd name="T87" fmla="*/ 0 h 309"/>
                <a:gd name="T88" fmla="*/ 0 w 141"/>
                <a:gd name="T89" fmla="*/ 0 h 309"/>
                <a:gd name="T90" fmla="*/ 0 w 141"/>
                <a:gd name="T91" fmla="*/ 0 h 309"/>
                <a:gd name="T92" fmla="*/ 0 w 141"/>
                <a:gd name="T93" fmla="*/ 0 h 309"/>
                <a:gd name="T94" fmla="*/ 0 w 141"/>
                <a:gd name="T95" fmla="*/ 0 h 309"/>
                <a:gd name="T96" fmla="*/ 0 w 141"/>
                <a:gd name="T97" fmla="*/ 0 h 3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
                <a:gd name="T148" fmla="*/ 0 h 309"/>
                <a:gd name="T149" fmla="*/ 141 w 141"/>
                <a:gd name="T150" fmla="*/ 309 h 3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 h="309">
                  <a:moveTo>
                    <a:pt x="7" y="176"/>
                  </a:moveTo>
                  <a:lnTo>
                    <a:pt x="7" y="181"/>
                  </a:lnTo>
                  <a:lnTo>
                    <a:pt x="9" y="188"/>
                  </a:lnTo>
                  <a:lnTo>
                    <a:pt x="9" y="195"/>
                  </a:lnTo>
                  <a:lnTo>
                    <a:pt x="11" y="202"/>
                  </a:lnTo>
                  <a:lnTo>
                    <a:pt x="11" y="204"/>
                  </a:lnTo>
                  <a:lnTo>
                    <a:pt x="10" y="212"/>
                  </a:lnTo>
                  <a:lnTo>
                    <a:pt x="12" y="217"/>
                  </a:lnTo>
                  <a:lnTo>
                    <a:pt x="13" y="225"/>
                  </a:lnTo>
                  <a:lnTo>
                    <a:pt x="12" y="232"/>
                  </a:lnTo>
                  <a:lnTo>
                    <a:pt x="14" y="238"/>
                  </a:lnTo>
                  <a:lnTo>
                    <a:pt x="16" y="246"/>
                  </a:lnTo>
                  <a:lnTo>
                    <a:pt x="17" y="249"/>
                  </a:lnTo>
                  <a:lnTo>
                    <a:pt x="19" y="256"/>
                  </a:lnTo>
                  <a:lnTo>
                    <a:pt x="21" y="261"/>
                  </a:lnTo>
                  <a:lnTo>
                    <a:pt x="22" y="269"/>
                  </a:lnTo>
                  <a:lnTo>
                    <a:pt x="23" y="272"/>
                  </a:lnTo>
                  <a:lnTo>
                    <a:pt x="25" y="279"/>
                  </a:lnTo>
                  <a:lnTo>
                    <a:pt x="28" y="286"/>
                  </a:lnTo>
                  <a:lnTo>
                    <a:pt x="31" y="293"/>
                  </a:lnTo>
                  <a:lnTo>
                    <a:pt x="36" y="300"/>
                  </a:lnTo>
                  <a:lnTo>
                    <a:pt x="42" y="303"/>
                  </a:lnTo>
                  <a:lnTo>
                    <a:pt x="48" y="305"/>
                  </a:lnTo>
                  <a:lnTo>
                    <a:pt x="53" y="306"/>
                  </a:lnTo>
                  <a:lnTo>
                    <a:pt x="59" y="308"/>
                  </a:lnTo>
                  <a:lnTo>
                    <a:pt x="62" y="309"/>
                  </a:lnTo>
                  <a:lnTo>
                    <a:pt x="63" y="309"/>
                  </a:lnTo>
                  <a:lnTo>
                    <a:pt x="65" y="306"/>
                  </a:lnTo>
                  <a:lnTo>
                    <a:pt x="70" y="305"/>
                  </a:lnTo>
                  <a:lnTo>
                    <a:pt x="76" y="300"/>
                  </a:lnTo>
                  <a:lnTo>
                    <a:pt x="82" y="297"/>
                  </a:lnTo>
                  <a:lnTo>
                    <a:pt x="89" y="294"/>
                  </a:lnTo>
                  <a:lnTo>
                    <a:pt x="94" y="294"/>
                  </a:lnTo>
                  <a:lnTo>
                    <a:pt x="100" y="289"/>
                  </a:lnTo>
                  <a:lnTo>
                    <a:pt x="106" y="287"/>
                  </a:lnTo>
                  <a:lnTo>
                    <a:pt x="108" y="286"/>
                  </a:lnTo>
                  <a:lnTo>
                    <a:pt x="113" y="281"/>
                  </a:lnTo>
                  <a:lnTo>
                    <a:pt x="120" y="274"/>
                  </a:lnTo>
                  <a:lnTo>
                    <a:pt x="126" y="269"/>
                  </a:lnTo>
                  <a:lnTo>
                    <a:pt x="131" y="263"/>
                  </a:lnTo>
                  <a:lnTo>
                    <a:pt x="133" y="260"/>
                  </a:lnTo>
                  <a:lnTo>
                    <a:pt x="136" y="252"/>
                  </a:lnTo>
                  <a:lnTo>
                    <a:pt x="137" y="246"/>
                  </a:lnTo>
                  <a:lnTo>
                    <a:pt x="138" y="240"/>
                  </a:lnTo>
                  <a:lnTo>
                    <a:pt x="139" y="233"/>
                  </a:lnTo>
                  <a:lnTo>
                    <a:pt x="140" y="228"/>
                  </a:lnTo>
                  <a:lnTo>
                    <a:pt x="141" y="221"/>
                  </a:lnTo>
                  <a:lnTo>
                    <a:pt x="140" y="213"/>
                  </a:lnTo>
                  <a:lnTo>
                    <a:pt x="140" y="207"/>
                  </a:lnTo>
                  <a:lnTo>
                    <a:pt x="139" y="200"/>
                  </a:lnTo>
                  <a:lnTo>
                    <a:pt x="139" y="195"/>
                  </a:lnTo>
                  <a:lnTo>
                    <a:pt x="136" y="189"/>
                  </a:lnTo>
                  <a:lnTo>
                    <a:pt x="135" y="187"/>
                  </a:lnTo>
                  <a:lnTo>
                    <a:pt x="135" y="189"/>
                  </a:lnTo>
                  <a:lnTo>
                    <a:pt x="132" y="187"/>
                  </a:lnTo>
                  <a:lnTo>
                    <a:pt x="132" y="184"/>
                  </a:lnTo>
                  <a:lnTo>
                    <a:pt x="131" y="176"/>
                  </a:lnTo>
                  <a:lnTo>
                    <a:pt x="127" y="169"/>
                  </a:lnTo>
                  <a:lnTo>
                    <a:pt x="122" y="164"/>
                  </a:lnTo>
                  <a:lnTo>
                    <a:pt x="128" y="167"/>
                  </a:lnTo>
                  <a:lnTo>
                    <a:pt x="126" y="163"/>
                  </a:lnTo>
                  <a:lnTo>
                    <a:pt x="120" y="156"/>
                  </a:lnTo>
                  <a:lnTo>
                    <a:pt x="118" y="149"/>
                  </a:lnTo>
                  <a:lnTo>
                    <a:pt x="117" y="145"/>
                  </a:lnTo>
                  <a:lnTo>
                    <a:pt x="112" y="139"/>
                  </a:lnTo>
                  <a:lnTo>
                    <a:pt x="109" y="132"/>
                  </a:lnTo>
                  <a:lnTo>
                    <a:pt x="108" y="125"/>
                  </a:lnTo>
                  <a:lnTo>
                    <a:pt x="106" y="118"/>
                  </a:lnTo>
                  <a:lnTo>
                    <a:pt x="105" y="111"/>
                  </a:lnTo>
                  <a:lnTo>
                    <a:pt x="102" y="104"/>
                  </a:lnTo>
                  <a:lnTo>
                    <a:pt x="96" y="108"/>
                  </a:lnTo>
                  <a:lnTo>
                    <a:pt x="90" y="102"/>
                  </a:lnTo>
                  <a:lnTo>
                    <a:pt x="96" y="102"/>
                  </a:lnTo>
                  <a:lnTo>
                    <a:pt x="96" y="99"/>
                  </a:lnTo>
                  <a:lnTo>
                    <a:pt x="94" y="92"/>
                  </a:lnTo>
                  <a:lnTo>
                    <a:pt x="90" y="85"/>
                  </a:lnTo>
                  <a:lnTo>
                    <a:pt x="86" y="78"/>
                  </a:lnTo>
                  <a:lnTo>
                    <a:pt x="81" y="72"/>
                  </a:lnTo>
                  <a:lnTo>
                    <a:pt x="80" y="70"/>
                  </a:lnTo>
                  <a:lnTo>
                    <a:pt x="74" y="68"/>
                  </a:lnTo>
                  <a:lnTo>
                    <a:pt x="75" y="63"/>
                  </a:lnTo>
                  <a:lnTo>
                    <a:pt x="71" y="56"/>
                  </a:lnTo>
                  <a:lnTo>
                    <a:pt x="69" y="50"/>
                  </a:lnTo>
                  <a:lnTo>
                    <a:pt x="66" y="43"/>
                  </a:lnTo>
                  <a:lnTo>
                    <a:pt x="61" y="36"/>
                  </a:lnTo>
                  <a:lnTo>
                    <a:pt x="54" y="30"/>
                  </a:lnTo>
                  <a:lnTo>
                    <a:pt x="48" y="26"/>
                  </a:lnTo>
                  <a:lnTo>
                    <a:pt x="37" y="13"/>
                  </a:lnTo>
                  <a:lnTo>
                    <a:pt x="33" y="7"/>
                  </a:lnTo>
                  <a:lnTo>
                    <a:pt x="30" y="0"/>
                  </a:lnTo>
                  <a:lnTo>
                    <a:pt x="23" y="4"/>
                  </a:lnTo>
                  <a:lnTo>
                    <a:pt x="30" y="6"/>
                  </a:lnTo>
                  <a:lnTo>
                    <a:pt x="35" y="13"/>
                  </a:lnTo>
                  <a:lnTo>
                    <a:pt x="40" y="20"/>
                  </a:lnTo>
                  <a:lnTo>
                    <a:pt x="35" y="14"/>
                  </a:lnTo>
                  <a:lnTo>
                    <a:pt x="30" y="8"/>
                  </a:lnTo>
                  <a:lnTo>
                    <a:pt x="22" y="5"/>
                  </a:lnTo>
                  <a:lnTo>
                    <a:pt x="16" y="0"/>
                  </a:lnTo>
                  <a:lnTo>
                    <a:pt x="13" y="0"/>
                  </a:lnTo>
                  <a:lnTo>
                    <a:pt x="8" y="5"/>
                  </a:lnTo>
                  <a:lnTo>
                    <a:pt x="14" y="12"/>
                  </a:lnTo>
                  <a:lnTo>
                    <a:pt x="14" y="13"/>
                  </a:lnTo>
                  <a:lnTo>
                    <a:pt x="20" y="14"/>
                  </a:lnTo>
                  <a:lnTo>
                    <a:pt x="27" y="20"/>
                  </a:lnTo>
                  <a:lnTo>
                    <a:pt x="27" y="14"/>
                  </a:lnTo>
                  <a:lnTo>
                    <a:pt x="28" y="15"/>
                  </a:lnTo>
                  <a:lnTo>
                    <a:pt x="34" y="20"/>
                  </a:lnTo>
                  <a:lnTo>
                    <a:pt x="39" y="24"/>
                  </a:lnTo>
                  <a:lnTo>
                    <a:pt x="44" y="24"/>
                  </a:lnTo>
                  <a:lnTo>
                    <a:pt x="50" y="30"/>
                  </a:lnTo>
                  <a:lnTo>
                    <a:pt x="44" y="27"/>
                  </a:lnTo>
                  <a:lnTo>
                    <a:pt x="40" y="26"/>
                  </a:lnTo>
                  <a:lnTo>
                    <a:pt x="36" y="29"/>
                  </a:lnTo>
                  <a:lnTo>
                    <a:pt x="30" y="24"/>
                  </a:lnTo>
                  <a:lnTo>
                    <a:pt x="28" y="23"/>
                  </a:lnTo>
                  <a:lnTo>
                    <a:pt x="22" y="22"/>
                  </a:lnTo>
                  <a:lnTo>
                    <a:pt x="24" y="29"/>
                  </a:lnTo>
                  <a:lnTo>
                    <a:pt x="18" y="36"/>
                  </a:lnTo>
                  <a:lnTo>
                    <a:pt x="22" y="43"/>
                  </a:lnTo>
                  <a:lnTo>
                    <a:pt x="22" y="50"/>
                  </a:lnTo>
                  <a:lnTo>
                    <a:pt x="21" y="53"/>
                  </a:lnTo>
                  <a:lnTo>
                    <a:pt x="20" y="60"/>
                  </a:lnTo>
                  <a:lnTo>
                    <a:pt x="16" y="66"/>
                  </a:lnTo>
                  <a:lnTo>
                    <a:pt x="11" y="70"/>
                  </a:lnTo>
                  <a:lnTo>
                    <a:pt x="11" y="72"/>
                  </a:lnTo>
                  <a:lnTo>
                    <a:pt x="12" y="80"/>
                  </a:lnTo>
                  <a:lnTo>
                    <a:pt x="14" y="86"/>
                  </a:lnTo>
                  <a:lnTo>
                    <a:pt x="14" y="93"/>
                  </a:lnTo>
                  <a:lnTo>
                    <a:pt x="12" y="100"/>
                  </a:lnTo>
                  <a:lnTo>
                    <a:pt x="11" y="102"/>
                  </a:lnTo>
                  <a:lnTo>
                    <a:pt x="9" y="108"/>
                  </a:lnTo>
                  <a:lnTo>
                    <a:pt x="8" y="115"/>
                  </a:lnTo>
                  <a:lnTo>
                    <a:pt x="8" y="121"/>
                  </a:lnTo>
                  <a:lnTo>
                    <a:pt x="7" y="128"/>
                  </a:lnTo>
                  <a:lnTo>
                    <a:pt x="8" y="134"/>
                  </a:lnTo>
                  <a:lnTo>
                    <a:pt x="8" y="145"/>
                  </a:lnTo>
                  <a:lnTo>
                    <a:pt x="3" y="142"/>
                  </a:lnTo>
                  <a:lnTo>
                    <a:pt x="2" y="135"/>
                  </a:lnTo>
                  <a:lnTo>
                    <a:pt x="3" y="128"/>
                  </a:lnTo>
                  <a:lnTo>
                    <a:pt x="3" y="121"/>
                  </a:lnTo>
                  <a:lnTo>
                    <a:pt x="0" y="128"/>
                  </a:lnTo>
                  <a:lnTo>
                    <a:pt x="0" y="135"/>
                  </a:lnTo>
                  <a:lnTo>
                    <a:pt x="1" y="142"/>
                  </a:lnTo>
                  <a:lnTo>
                    <a:pt x="3" y="149"/>
                  </a:lnTo>
                  <a:lnTo>
                    <a:pt x="4" y="156"/>
                  </a:lnTo>
                  <a:lnTo>
                    <a:pt x="6" y="163"/>
                  </a:lnTo>
                  <a:lnTo>
                    <a:pt x="7" y="169"/>
                  </a:lnTo>
                  <a:lnTo>
                    <a:pt x="7" y="176"/>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6" name="Freeform 1989"/>
            <p:cNvSpPr>
              <a:spLocks/>
            </p:cNvSpPr>
            <p:nvPr/>
          </p:nvSpPr>
          <p:spPr bwMode="auto">
            <a:xfrm>
              <a:off x="4083" y="2268"/>
              <a:ext cx="1" cy="2"/>
            </a:xfrm>
            <a:custGeom>
              <a:avLst/>
              <a:gdLst>
                <a:gd name="T0" fmla="*/ 0 w 5"/>
                <a:gd name="T1" fmla="*/ 0 h 5"/>
                <a:gd name="T2" fmla="*/ 0 w 5"/>
                <a:gd name="T3" fmla="*/ 0 h 5"/>
                <a:gd name="T4" fmla="*/ 0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lnTo>
                    <a:pt x="0" y="4"/>
                  </a:lnTo>
                  <a:lnTo>
                    <a:pt x="5" y="5"/>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7" name="Freeform 1990"/>
            <p:cNvSpPr>
              <a:spLocks/>
            </p:cNvSpPr>
            <p:nvPr/>
          </p:nvSpPr>
          <p:spPr bwMode="auto">
            <a:xfrm>
              <a:off x="4118" y="2315"/>
              <a:ext cx="2" cy="5"/>
            </a:xfrm>
            <a:custGeom>
              <a:avLst/>
              <a:gdLst>
                <a:gd name="T0" fmla="*/ 0 w 6"/>
                <a:gd name="T1" fmla="*/ 0 h 18"/>
                <a:gd name="T2" fmla="*/ 0 w 6"/>
                <a:gd name="T3" fmla="*/ 0 h 18"/>
                <a:gd name="T4" fmla="*/ 0 w 6"/>
                <a:gd name="T5" fmla="*/ 0 h 18"/>
                <a:gd name="T6" fmla="*/ 0 w 6"/>
                <a:gd name="T7" fmla="*/ 0 h 18"/>
                <a:gd name="T8" fmla="*/ 0 w 6"/>
                <a:gd name="T9" fmla="*/ 0 h 18"/>
                <a:gd name="T10" fmla="*/ 0 w 6"/>
                <a:gd name="T11" fmla="*/ 0 h 18"/>
                <a:gd name="T12" fmla="*/ 0 w 6"/>
                <a:gd name="T13" fmla="*/ 0 h 18"/>
                <a:gd name="T14" fmla="*/ 0 w 6"/>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8"/>
                <a:gd name="T26" fmla="*/ 6 w 6"/>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8">
                  <a:moveTo>
                    <a:pt x="0" y="0"/>
                  </a:moveTo>
                  <a:lnTo>
                    <a:pt x="1" y="5"/>
                  </a:lnTo>
                  <a:lnTo>
                    <a:pt x="4" y="10"/>
                  </a:lnTo>
                  <a:lnTo>
                    <a:pt x="6" y="18"/>
                  </a:lnTo>
                  <a:lnTo>
                    <a:pt x="6" y="16"/>
                  </a:lnTo>
                  <a:lnTo>
                    <a:pt x="5" y="9"/>
                  </a:lnTo>
                  <a:lnTo>
                    <a:pt x="2" y="2"/>
                  </a:lnTo>
                  <a:lnTo>
                    <a:pt x="0" y="0"/>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7428" name="Freeform 1991"/>
            <p:cNvSpPr>
              <a:spLocks/>
            </p:cNvSpPr>
            <p:nvPr/>
          </p:nvSpPr>
          <p:spPr bwMode="auto">
            <a:xfrm>
              <a:off x="3209" y="1716"/>
              <a:ext cx="22" cy="90"/>
            </a:xfrm>
            <a:custGeom>
              <a:avLst/>
              <a:gdLst>
                <a:gd name="T0" fmla="*/ 0 w 75"/>
                <a:gd name="T1" fmla="*/ 0 h 302"/>
                <a:gd name="T2" fmla="*/ 0 w 75"/>
                <a:gd name="T3" fmla="*/ 0 h 302"/>
                <a:gd name="T4" fmla="*/ 0 w 75"/>
                <a:gd name="T5" fmla="*/ 0 h 302"/>
                <a:gd name="T6" fmla="*/ 0 w 75"/>
                <a:gd name="T7" fmla="*/ 0 h 302"/>
                <a:gd name="T8" fmla="*/ 0 w 75"/>
                <a:gd name="T9" fmla="*/ 0 h 302"/>
                <a:gd name="T10" fmla="*/ 0 w 75"/>
                <a:gd name="T11" fmla="*/ 0 h 302"/>
                <a:gd name="T12" fmla="*/ 0 w 75"/>
                <a:gd name="T13" fmla="*/ 0 h 302"/>
                <a:gd name="T14" fmla="*/ 0 w 75"/>
                <a:gd name="T15" fmla="*/ 0 h 302"/>
                <a:gd name="T16" fmla="*/ 0 w 75"/>
                <a:gd name="T17" fmla="*/ 0 h 302"/>
                <a:gd name="T18" fmla="*/ 0 w 75"/>
                <a:gd name="T19" fmla="*/ 0 h 302"/>
                <a:gd name="T20" fmla="*/ 0 w 75"/>
                <a:gd name="T21" fmla="*/ 0 h 302"/>
                <a:gd name="T22" fmla="*/ 0 w 75"/>
                <a:gd name="T23" fmla="*/ 0 h 302"/>
                <a:gd name="T24" fmla="*/ 0 w 75"/>
                <a:gd name="T25" fmla="*/ 0 h 302"/>
                <a:gd name="T26" fmla="*/ 0 w 75"/>
                <a:gd name="T27" fmla="*/ 0 h 302"/>
                <a:gd name="T28" fmla="*/ 0 w 75"/>
                <a:gd name="T29" fmla="*/ 0 h 302"/>
                <a:gd name="T30" fmla="*/ 0 w 75"/>
                <a:gd name="T31" fmla="*/ 0 h 302"/>
                <a:gd name="T32" fmla="*/ 0 w 75"/>
                <a:gd name="T33" fmla="*/ 0 h 302"/>
                <a:gd name="T34" fmla="*/ 0 w 75"/>
                <a:gd name="T35" fmla="*/ 0 h 302"/>
                <a:gd name="T36" fmla="*/ 0 w 75"/>
                <a:gd name="T37" fmla="*/ 0 h 302"/>
                <a:gd name="T38" fmla="*/ 0 w 75"/>
                <a:gd name="T39" fmla="*/ 0 h 302"/>
                <a:gd name="T40" fmla="*/ 0 w 75"/>
                <a:gd name="T41" fmla="*/ 0 h 302"/>
                <a:gd name="T42" fmla="*/ 0 w 75"/>
                <a:gd name="T43" fmla="*/ 0 h 302"/>
                <a:gd name="T44" fmla="*/ 0 w 75"/>
                <a:gd name="T45" fmla="*/ 0 h 302"/>
                <a:gd name="T46" fmla="*/ 0 w 75"/>
                <a:gd name="T47" fmla="*/ 0 h 302"/>
                <a:gd name="T48" fmla="*/ 0 w 75"/>
                <a:gd name="T49" fmla="*/ 0 h 302"/>
                <a:gd name="T50" fmla="*/ 0 w 75"/>
                <a:gd name="T51" fmla="*/ 0 h 302"/>
                <a:gd name="T52" fmla="*/ 0 w 75"/>
                <a:gd name="T53" fmla="*/ 0 h 302"/>
                <a:gd name="T54" fmla="*/ 0 w 75"/>
                <a:gd name="T55" fmla="*/ 0 h 302"/>
                <a:gd name="T56" fmla="*/ 0 w 75"/>
                <a:gd name="T57" fmla="*/ 0 h 302"/>
                <a:gd name="T58" fmla="*/ 0 w 75"/>
                <a:gd name="T59" fmla="*/ 0 h 302"/>
                <a:gd name="T60" fmla="*/ 0 w 75"/>
                <a:gd name="T61" fmla="*/ 0 h 302"/>
                <a:gd name="T62" fmla="*/ 0 w 75"/>
                <a:gd name="T63" fmla="*/ 0 h 302"/>
                <a:gd name="T64" fmla="*/ 0 w 75"/>
                <a:gd name="T65" fmla="*/ 0 h 302"/>
                <a:gd name="T66" fmla="*/ 0 w 75"/>
                <a:gd name="T67" fmla="*/ 0 h 302"/>
                <a:gd name="T68" fmla="*/ 0 w 75"/>
                <a:gd name="T69" fmla="*/ 0 h 302"/>
                <a:gd name="T70" fmla="*/ 0 w 75"/>
                <a:gd name="T71" fmla="*/ 0 h 302"/>
                <a:gd name="T72" fmla="*/ 0 w 75"/>
                <a:gd name="T73" fmla="*/ 0 h 302"/>
                <a:gd name="T74" fmla="*/ 0 w 75"/>
                <a:gd name="T75" fmla="*/ 0 h 302"/>
                <a:gd name="T76" fmla="*/ 0 w 75"/>
                <a:gd name="T77" fmla="*/ 0 h 302"/>
                <a:gd name="T78" fmla="*/ 0 w 75"/>
                <a:gd name="T79" fmla="*/ 0 h 302"/>
                <a:gd name="T80" fmla="*/ 0 w 75"/>
                <a:gd name="T81" fmla="*/ 0 h 302"/>
                <a:gd name="T82" fmla="*/ 0 w 75"/>
                <a:gd name="T83" fmla="*/ 0 h 302"/>
                <a:gd name="T84" fmla="*/ 0 w 75"/>
                <a:gd name="T85" fmla="*/ 0 h 302"/>
                <a:gd name="T86" fmla="*/ 0 w 75"/>
                <a:gd name="T87" fmla="*/ 0 h 302"/>
                <a:gd name="T88" fmla="*/ 0 w 75"/>
                <a:gd name="T89" fmla="*/ 0 h 302"/>
                <a:gd name="T90" fmla="*/ 0 w 75"/>
                <a:gd name="T91" fmla="*/ 0 h 302"/>
                <a:gd name="T92" fmla="*/ 0 w 75"/>
                <a:gd name="T93" fmla="*/ 0 h 302"/>
                <a:gd name="T94" fmla="*/ 0 w 75"/>
                <a:gd name="T95" fmla="*/ 0 h 302"/>
                <a:gd name="T96" fmla="*/ 0 w 75"/>
                <a:gd name="T97" fmla="*/ 0 h 302"/>
                <a:gd name="T98" fmla="*/ 0 w 75"/>
                <a:gd name="T99" fmla="*/ 0 h 302"/>
                <a:gd name="T100" fmla="*/ 0 w 75"/>
                <a:gd name="T101" fmla="*/ 0 h 302"/>
                <a:gd name="T102" fmla="*/ 0 w 75"/>
                <a:gd name="T103" fmla="*/ 0 h 302"/>
                <a:gd name="T104" fmla="*/ 0 w 75"/>
                <a:gd name="T105" fmla="*/ 0 h 302"/>
                <a:gd name="T106" fmla="*/ 0 w 75"/>
                <a:gd name="T107" fmla="*/ 0 h 302"/>
                <a:gd name="T108" fmla="*/ 0 w 75"/>
                <a:gd name="T109" fmla="*/ 0 h 3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302"/>
                <a:gd name="T167" fmla="*/ 75 w 75"/>
                <a:gd name="T168" fmla="*/ 302 h 3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302">
                  <a:moveTo>
                    <a:pt x="0" y="165"/>
                  </a:moveTo>
                  <a:lnTo>
                    <a:pt x="1" y="164"/>
                  </a:lnTo>
                  <a:lnTo>
                    <a:pt x="5" y="156"/>
                  </a:lnTo>
                  <a:lnTo>
                    <a:pt x="7" y="150"/>
                  </a:lnTo>
                  <a:lnTo>
                    <a:pt x="12" y="143"/>
                  </a:lnTo>
                  <a:lnTo>
                    <a:pt x="13" y="142"/>
                  </a:lnTo>
                  <a:lnTo>
                    <a:pt x="14" y="137"/>
                  </a:lnTo>
                  <a:lnTo>
                    <a:pt x="11" y="135"/>
                  </a:lnTo>
                  <a:lnTo>
                    <a:pt x="12" y="134"/>
                  </a:lnTo>
                  <a:lnTo>
                    <a:pt x="14" y="128"/>
                  </a:lnTo>
                  <a:lnTo>
                    <a:pt x="16" y="125"/>
                  </a:lnTo>
                  <a:lnTo>
                    <a:pt x="18" y="119"/>
                  </a:lnTo>
                  <a:lnTo>
                    <a:pt x="19" y="116"/>
                  </a:lnTo>
                  <a:lnTo>
                    <a:pt x="20" y="112"/>
                  </a:lnTo>
                  <a:lnTo>
                    <a:pt x="22" y="108"/>
                  </a:lnTo>
                  <a:lnTo>
                    <a:pt x="23" y="102"/>
                  </a:lnTo>
                  <a:lnTo>
                    <a:pt x="23" y="101"/>
                  </a:lnTo>
                  <a:lnTo>
                    <a:pt x="25" y="94"/>
                  </a:lnTo>
                  <a:lnTo>
                    <a:pt x="27" y="88"/>
                  </a:lnTo>
                  <a:lnTo>
                    <a:pt x="27" y="86"/>
                  </a:lnTo>
                  <a:lnTo>
                    <a:pt x="29" y="78"/>
                  </a:lnTo>
                  <a:lnTo>
                    <a:pt x="29" y="77"/>
                  </a:lnTo>
                  <a:lnTo>
                    <a:pt x="30" y="71"/>
                  </a:lnTo>
                  <a:lnTo>
                    <a:pt x="30" y="64"/>
                  </a:lnTo>
                  <a:lnTo>
                    <a:pt x="31" y="57"/>
                  </a:lnTo>
                  <a:lnTo>
                    <a:pt x="32" y="51"/>
                  </a:lnTo>
                  <a:lnTo>
                    <a:pt x="33" y="45"/>
                  </a:lnTo>
                  <a:lnTo>
                    <a:pt x="36" y="38"/>
                  </a:lnTo>
                  <a:lnTo>
                    <a:pt x="40" y="32"/>
                  </a:lnTo>
                  <a:lnTo>
                    <a:pt x="39" y="30"/>
                  </a:lnTo>
                  <a:lnTo>
                    <a:pt x="39" y="23"/>
                  </a:lnTo>
                  <a:lnTo>
                    <a:pt x="40" y="16"/>
                  </a:lnTo>
                  <a:lnTo>
                    <a:pt x="46" y="16"/>
                  </a:lnTo>
                  <a:lnTo>
                    <a:pt x="51" y="15"/>
                  </a:lnTo>
                  <a:lnTo>
                    <a:pt x="55" y="19"/>
                  </a:lnTo>
                  <a:lnTo>
                    <a:pt x="61" y="16"/>
                  </a:lnTo>
                  <a:lnTo>
                    <a:pt x="64" y="15"/>
                  </a:lnTo>
                  <a:lnTo>
                    <a:pt x="65" y="11"/>
                  </a:lnTo>
                  <a:lnTo>
                    <a:pt x="66" y="4"/>
                  </a:lnTo>
                  <a:lnTo>
                    <a:pt x="68" y="0"/>
                  </a:lnTo>
                  <a:lnTo>
                    <a:pt x="69" y="4"/>
                  </a:lnTo>
                  <a:lnTo>
                    <a:pt x="70" y="4"/>
                  </a:lnTo>
                  <a:lnTo>
                    <a:pt x="72" y="4"/>
                  </a:lnTo>
                  <a:lnTo>
                    <a:pt x="73" y="4"/>
                  </a:lnTo>
                  <a:lnTo>
                    <a:pt x="73" y="16"/>
                  </a:lnTo>
                  <a:lnTo>
                    <a:pt x="72" y="20"/>
                  </a:lnTo>
                  <a:lnTo>
                    <a:pt x="71" y="21"/>
                  </a:lnTo>
                  <a:lnTo>
                    <a:pt x="70" y="23"/>
                  </a:lnTo>
                  <a:lnTo>
                    <a:pt x="71" y="29"/>
                  </a:lnTo>
                  <a:lnTo>
                    <a:pt x="72" y="31"/>
                  </a:lnTo>
                  <a:lnTo>
                    <a:pt x="72" y="32"/>
                  </a:lnTo>
                  <a:lnTo>
                    <a:pt x="72" y="34"/>
                  </a:lnTo>
                  <a:lnTo>
                    <a:pt x="73" y="38"/>
                  </a:lnTo>
                  <a:lnTo>
                    <a:pt x="74" y="39"/>
                  </a:lnTo>
                  <a:lnTo>
                    <a:pt x="75" y="39"/>
                  </a:lnTo>
                  <a:lnTo>
                    <a:pt x="75" y="42"/>
                  </a:lnTo>
                  <a:lnTo>
                    <a:pt x="75" y="43"/>
                  </a:lnTo>
                  <a:lnTo>
                    <a:pt x="74" y="44"/>
                  </a:lnTo>
                  <a:lnTo>
                    <a:pt x="73" y="44"/>
                  </a:lnTo>
                  <a:lnTo>
                    <a:pt x="72" y="46"/>
                  </a:lnTo>
                  <a:lnTo>
                    <a:pt x="72" y="47"/>
                  </a:lnTo>
                  <a:lnTo>
                    <a:pt x="74" y="48"/>
                  </a:lnTo>
                  <a:lnTo>
                    <a:pt x="72" y="49"/>
                  </a:lnTo>
                  <a:lnTo>
                    <a:pt x="71" y="52"/>
                  </a:lnTo>
                  <a:lnTo>
                    <a:pt x="70" y="52"/>
                  </a:lnTo>
                  <a:lnTo>
                    <a:pt x="71" y="55"/>
                  </a:lnTo>
                  <a:lnTo>
                    <a:pt x="71" y="70"/>
                  </a:lnTo>
                  <a:lnTo>
                    <a:pt x="70" y="72"/>
                  </a:lnTo>
                  <a:lnTo>
                    <a:pt x="67" y="71"/>
                  </a:lnTo>
                  <a:lnTo>
                    <a:pt x="65" y="70"/>
                  </a:lnTo>
                  <a:lnTo>
                    <a:pt x="62" y="63"/>
                  </a:lnTo>
                  <a:lnTo>
                    <a:pt x="55" y="62"/>
                  </a:lnTo>
                  <a:lnTo>
                    <a:pt x="49" y="60"/>
                  </a:lnTo>
                  <a:lnTo>
                    <a:pt x="45" y="63"/>
                  </a:lnTo>
                  <a:lnTo>
                    <a:pt x="41" y="70"/>
                  </a:lnTo>
                  <a:lnTo>
                    <a:pt x="40" y="72"/>
                  </a:lnTo>
                  <a:lnTo>
                    <a:pt x="40" y="76"/>
                  </a:lnTo>
                  <a:lnTo>
                    <a:pt x="39" y="78"/>
                  </a:lnTo>
                  <a:lnTo>
                    <a:pt x="38" y="85"/>
                  </a:lnTo>
                  <a:lnTo>
                    <a:pt x="37" y="87"/>
                  </a:lnTo>
                  <a:lnTo>
                    <a:pt x="37" y="88"/>
                  </a:lnTo>
                  <a:lnTo>
                    <a:pt x="38" y="93"/>
                  </a:lnTo>
                  <a:lnTo>
                    <a:pt x="40" y="97"/>
                  </a:lnTo>
                  <a:lnTo>
                    <a:pt x="40" y="104"/>
                  </a:lnTo>
                  <a:lnTo>
                    <a:pt x="40" y="108"/>
                  </a:lnTo>
                  <a:lnTo>
                    <a:pt x="40" y="113"/>
                  </a:lnTo>
                  <a:lnTo>
                    <a:pt x="38" y="115"/>
                  </a:lnTo>
                  <a:lnTo>
                    <a:pt x="38" y="116"/>
                  </a:lnTo>
                  <a:lnTo>
                    <a:pt x="41" y="117"/>
                  </a:lnTo>
                  <a:lnTo>
                    <a:pt x="47" y="116"/>
                  </a:lnTo>
                  <a:lnTo>
                    <a:pt x="52" y="118"/>
                  </a:lnTo>
                  <a:lnTo>
                    <a:pt x="54" y="119"/>
                  </a:lnTo>
                  <a:lnTo>
                    <a:pt x="54" y="120"/>
                  </a:lnTo>
                  <a:lnTo>
                    <a:pt x="53" y="123"/>
                  </a:lnTo>
                  <a:lnTo>
                    <a:pt x="48" y="125"/>
                  </a:lnTo>
                  <a:lnTo>
                    <a:pt x="42" y="131"/>
                  </a:lnTo>
                  <a:lnTo>
                    <a:pt x="41" y="132"/>
                  </a:lnTo>
                  <a:lnTo>
                    <a:pt x="40" y="134"/>
                  </a:lnTo>
                  <a:lnTo>
                    <a:pt x="39" y="141"/>
                  </a:lnTo>
                  <a:lnTo>
                    <a:pt x="37" y="148"/>
                  </a:lnTo>
                  <a:lnTo>
                    <a:pt x="39" y="155"/>
                  </a:lnTo>
                  <a:lnTo>
                    <a:pt x="43" y="153"/>
                  </a:lnTo>
                  <a:lnTo>
                    <a:pt x="49" y="153"/>
                  </a:lnTo>
                  <a:lnTo>
                    <a:pt x="55" y="152"/>
                  </a:lnTo>
                  <a:lnTo>
                    <a:pt x="61" y="148"/>
                  </a:lnTo>
                  <a:lnTo>
                    <a:pt x="64" y="145"/>
                  </a:lnTo>
                  <a:lnTo>
                    <a:pt x="66" y="143"/>
                  </a:lnTo>
                  <a:lnTo>
                    <a:pt x="71" y="142"/>
                  </a:lnTo>
                  <a:lnTo>
                    <a:pt x="71" y="150"/>
                  </a:lnTo>
                  <a:lnTo>
                    <a:pt x="69" y="156"/>
                  </a:lnTo>
                  <a:lnTo>
                    <a:pt x="69" y="157"/>
                  </a:lnTo>
                  <a:lnTo>
                    <a:pt x="68" y="164"/>
                  </a:lnTo>
                  <a:lnTo>
                    <a:pt x="69" y="165"/>
                  </a:lnTo>
                  <a:lnTo>
                    <a:pt x="72" y="172"/>
                  </a:lnTo>
                  <a:lnTo>
                    <a:pt x="72" y="175"/>
                  </a:lnTo>
                  <a:lnTo>
                    <a:pt x="70" y="178"/>
                  </a:lnTo>
                  <a:lnTo>
                    <a:pt x="69" y="181"/>
                  </a:lnTo>
                  <a:lnTo>
                    <a:pt x="69" y="184"/>
                  </a:lnTo>
                  <a:lnTo>
                    <a:pt x="69" y="186"/>
                  </a:lnTo>
                  <a:lnTo>
                    <a:pt x="68" y="188"/>
                  </a:lnTo>
                  <a:lnTo>
                    <a:pt x="66" y="194"/>
                  </a:lnTo>
                  <a:lnTo>
                    <a:pt x="64" y="201"/>
                  </a:lnTo>
                  <a:lnTo>
                    <a:pt x="60" y="214"/>
                  </a:lnTo>
                  <a:lnTo>
                    <a:pt x="59" y="220"/>
                  </a:lnTo>
                  <a:lnTo>
                    <a:pt x="57" y="226"/>
                  </a:lnTo>
                  <a:lnTo>
                    <a:pt x="58" y="228"/>
                  </a:lnTo>
                  <a:lnTo>
                    <a:pt x="58" y="236"/>
                  </a:lnTo>
                  <a:lnTo>
                    <a:pt x="58" y="242"/>
                  </a:lnTo>
                  <a:lnTo>
                    <a:pt x="60" y="249"/>
                  </a:lnTo>
                  <a:lnTo>
                    <a:pt x="57" y="255"/>
                  </a:lnTo>
                  <a:lnTo>
                    <a:pt x="55" y="261"/>
                  </a:lnTo>
                  <a:lnTo>
                    <a:pt x="54" y="270"/>
                  </a:lnTo>
                  <a:lnTo>
                    <a:pt x="53" y="276"/>
                  </a:lnTo>
                  <a:lnTo>
                    <a:pt x="52" y="282"/>
                  </a:lnTo>
                  <a:lnTo>
                    <a:pt x="52" y="289"/>
                  </a:lnTo>
                  <a:lnTo>
                    <a:pt x="51" y="290"/>
                  </a:lnTo>
                  <a:lnTo>
                    <a:pt x="50" y="294"/>
                  </a:lnTo>
                  <a:lnTo>
                    <a:pt x="49" y="296"/>
                  </a:lnTo>
                  <a:lnTo>
                    <a:pt x="46" y="302"/>
                  </a:lnTo>
                  <a:lnTo>
                    <a:pt x="46" y="301"/>
                  </a:lnTo>
                  <a:lnTo>
                    <a:pt x="44" y="296"/>
                  </a:lnTo>
                  <a:lnTo>
                    <a:pt x="43" y="293"/>
                  </a:lnTo>
                  <a:lnTo>
                    <a:pt x="43" y="288"/>
                  </a:lnTo>
                  <a:lnTo>
                    <a:pt x="41" y="281"/>
                  </a:lnTo>
                  <a:lnTo>
                    <a:pt x="39" y="274"/>
                  </a:lnTo>
                  <a:lnTo>
                    <a:pt x="37" y="268"/>
                  </a:lnTo>
                  <a:lnTo>
                    <a:pt x="35" y="261"/>
                  </a:lnTo>
                  <a:lnTo>
                    <a:pt x="33" y="254"/>
                  </a:lnTo>
                  <a:lnTo>
                    <a:pt x="32" y="253"/>
                  </a:lnTo>
                  <a:lnTo>
                    <a:pt x="31" y="250"/>
                  </a:lnTo>
                  <a:lnTo>
                    <a:pt x="29" y="244"/>
                  </a:lnTo>
                  <a:lnTo>
                    <a:pt x="25" y="237"/>
                  </a:lnTo>
                  <a:lnTo>
                    <a:pt x="21" y="230"/>
                  </a:lnTo>
                  <a:lnTo>
                    <a:pt x="20" y="223"/>
                  </a:lnTo>
                  <a:lnTo>
                    <a:pt x="18" y="216"/>
                  </a:lnTo>
                  <a:lnTo>
                    <a:pt x="16" y="210"/>
                  </a:lnTo>
                  <a:lnTo>
                    <a:pt x="16" y="208"/>
                  </a:lnTo>
                  <a:lnTo>
                    <a:pt x="13" y="201"/>
                  </a:lnTo>
                  <a:lnTo>
                    <a:pt x="12" y="198"/>
                  </a:lnTo>
                  <a:lnTo>
                    <a:pt x="9" y="191"/>
                  </a:lnTo>
                  <a:lnTo>
                    <a:pt x="6" y="184"/>
                  </a:lnTo>
                  <a:lnTo>
                    <a:pt x="6" y="182"/>
                  </a:lnTo>
                  <a:lnTo>
                    <a:pt x="3" y="176"/>
                  </a:lnTo>
                  <a:lnTo>
                    <a:pt x="1" y="169"/>
                  </a:lnTo>
                  <a:lnTo>
                    <a:pt x="0" y="165"/>
                  </a:lnTo>
                  <a:close/>
                </a:path>
              </a:pathLst>
            </a:custGeom>
            <a:grpFill/>
            <a:ln>
              <a:noFill/>
            </a:ln>
            <a:extLst/>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grpSp>
      <p:sp>
        <p:nvSpPr>
          <p:cNvPr id="69361" name="Freeform 1992"/>
          <p:cNvSpPr>
            <a:spLocks/>
          </p:cNvSpPr>
          <p:nvPr/>
        </p:nvSpPr>
        <p:spPr bwMode="auto">
          <a:xfrm>
            <a:off x="7192963" y="3921125"/>
            <a:ext cx="246062" cy="319088"/>
          </a:xfrm>
          <a:custGeom>
            <a:avLst/>
            <a:gdLst>
              <a:gd name="T0" fmla="*/ 2147483647 w 521"/>
              <a:gd name="T1" fmla="*/ 2147483647 h 677"/>
              <a:gd name="T2" fmla="*/ 2147483647 w 521"/>
              <a:gd name="T3" fmla="*/ 2147483647 h 677"/>
              <a:gd name="T4" fmla="*/ 2147483647 w 521"/>
              <a:gd name="T5" fmla="*/ 2147483647 h 677"/>
              <a:gd name="T6" fmla="*/ 2147483647 w 521"/>
              <a:gd name="T7" fmla="*/ 2147483647 h 677"/>
              <a:gd name="T8" fmla="*/ 2147483647 w 521"/>
              <a:gd name="T9" fmla="*/ 2147483647 h 677"/>
              <a:gd name="T10" fmla="*/ 2147483647 w 521"/>
              <a:gd name="T11" fmla="*/ 2147483647 h 677"/>
              <a:gd name="T12" fmla="*/ 2147483647 w 521"/>
              <a:gd name="T13" fmla="*/ 2147483647 h 677"/>
              <a:gd name="T14" fmla="*/ 2147483647 w 521"/>
              <a:gd name="T15" fmla="*/ 0 h 677"/>
              <a:gd name="T16" fmla="*/ 2147483647 w 521"/>
              <a:gd name="T17" fmla="*/ 2147483647 h 677"/>
              <a:gd name="T18" fmla="*/ 2147483647 w 521"/>
              <a:gd name="T19" fmla="*/ 2147483647 h 677"/>
              <a:gd name="T20" fmla="*/ 2147483647 w 521"/>
              <a:gd name="T21" fmla="*/ 2147483647 h 677"/>
              <a:gd name="T22" fmla="*/ 2147483647 w 521"/>
              <a:gd name="T23" fmla="*/ 2147483647 h 677"/>
              <a:gd name="T24" fmla="*/ 2147483647 w 521"/>
              <a:gd name="T25" fmla="*/ 2147483647 h 677"/>
              <a:gd name="T26" fmla="*/ 2147483647 w 521"/>
              <a:gd name="T27" fmla="*/ 2147483647 h 677"/>
              <a:gd name="T28" fmla="*/ 2147483647 w 521"/>
              <a:gd name="T29" fmla="*/ 2147483647 h 677"/>
              <a:gd name="T30" fmla="*/ 2147483647 w 521"/>
              <a:gd name="T31" fmla="*/ 2147483647 h 677"/>
              <a:gd name="T32" fmla="*/ 2147483647 w 521"/>
              <a:gd name="T33" fmla="*/ 2147483647 h 677"/>
              <a:gd name="T34" fmla="*/ 2147483647 w 521"/>
              <a:gd name="T35" fmla="*/ 2147483647 h 677"/>
              <a:gd name="T36" fmla="*/ 2147483647 w 521"/>
              <a:gd name="T37" fmla="*/ 2147483647 h 677"/>
              <a:gd name="T38" fmla="*/ 2147483647 w 521"/>
              <a:gd name="T39" fmla="*/ 2147483647 h 677"/>
              <a:gd name="T40" fmla="*/ 2147483647 w 521"/>
              <a:gd name="T41" fmla="*/ 2147483647 h 677"/>
              <a:gd name="T42" fmla="*/ 2147483647 w 521"/>
              <a:gd name="T43" fmla="*/ 2147483647 h 677"/>
              <a:gd name="T44" fmla="*/ 2147483647 w 521"/>
              <a:gd name="T45" fmla="*/ 2147483647 h 677"/>
              <a:gd name="T46" fmla="*/ 2147483647 w 521"/>
              <a:gd name="T47" fmla="*/ 2147483647 h 677"/>
              <a:gd name="T48" fmla="*/ 2147483647 w 521"/>
              <a:gd name="T49" fmla="*/ 2147483647 h 677"/>
              <a:gd name="T50" fmla="*/ 2147483647 w 521"/>
              <a:gd name="T51" fmla="*/ 2147483647 h 677"/>
              <a:gd name="T52" fmla="*/ 2147483647 w 521"/>
              <a:gd name="T53" fmla="*/ 2147483647 h 677"/>
              <a:gd name="T54" fmla="*/ 2147483647 w 521"/>
              <a:gd name="T55" fmla="*/ 2147483647 h 677"/>
              <a:gd name="T56" fmla="*/ 2147483647 w 521"/>
              <a:gd name="T57" fmla="*/ 2147483647 h 677"/>
              <a:gd name="T58" fmla="*/ 2147483647 w 521"/>
              <a:gd name="T59" fmla="*/ 2147483647 h 677"/>
              <a:gd name="T60" fmla="*/ 2147483647 w 521"/>
              <a:gd name="T61" fmla="*/ 2147483647 h 677"/>
              <a:gd name="T62" fmla="*/ 2147483647 w 521"/>
              <a:gd name="T63" fmla="*/ 2147483647 h 677"/>
              <a:gd name="T64" fmla="*/ 2147483647 w 521"/>
              <a:gd name="T65" fmla="*/ 2147483647 h 677"/>
              <a:gd name="T66" fmla="*/ 2147483647 w 521"/>
              <a:gd name="T67" fmla="*/ 2147483647 h 677"/>
              <a:gd name="T68" fmla="*/ 2147483647 w 521"/>
              <a:gd name="T69" fmla="*/ 2147483647 h 677"/>
              <a:gd name="T70" fmla="*/ 2147483647 w 521"/>
              <a:gd name="T71" fmla="*/ 2147483647 h 677"/>
              <a:gd name="T72" fmla="*/ 2147483647 w 521"/>
              <a:gd name="T73" fmla="*/ 2147483647 h 677"/>
              <a:gd name="T74" fmla="*/ 2147483647 w 521"/>
              <a:gd name="T75" fmla="*/ 2147483647 h 677"/>
              <a:gd name="T76" fmla="*/ 2147483647 w 521"/>
              <a:gd name="T77" fmla="*/ 2147483647 h 677"/>
              <a:gd name="T78" fmla="*/ 2147483647 w 521"/>
              <a:gd name="T79" fmla="*/ 2147483647 h 677"/>
              <a:gd name="T80" fmla="*/ 2147483647 w 521"/>
              <a:gd name="T81" fmla="*/ 2147483647 h 677"/>
              <a:gd name="T82" fmla="*/ 2147483647 w 521"/>
              <a:gd name="T83" fmla="*/ 2147483647 h 677"/>
              <a:gd name="T84" fmla="*/ 2147483647 w 521"/>
              <a:gd name="T85" fmla="*/ 2147483647 h 677"/>
              <a:gd name="T86" fmla="*/ 2147483647 w 521"/>
              <a:gd name="T87" fmla="*/ 2147483647 h 677"/>
              <a:gd name="T88" fmla="*/ 2147483647 w 521"/>
              <a:gd name="T89" fmla="*/ 2147483647 h 677"/>
              <a:gd name="T90" fmla="*/ 2147483647 w 521"/>
              <a:gd name="T91" fmla="*/ 2147483647 h 677"/>
              <a:gd name="T92" fmla="*/ 2147483647 w 521"/>
              <a:gd name="T93" fmla="*/ 2147483647 h 677"/>
              <a:gd name="T94" fmla="*/ 2147483647 w 521"/>
              <a:gd name="T95" fmla="*/ 2147483647 h 677"/>
              <a:gd name="T96" fmla="*/ 2147483647 w 521"/>
              <a:gd name="T97" fmla="*/ 2147483647 h 677"/>
              <a:gd name="T98" fmla="*/ 2147483647 w 521"/>
              <a:gd name="T99" fmla="*/ 2147483647 h 677"/>
              <a:gd name="T100" fmla="*/ 2147483647 w 521"/>
              <a:gd name="T101" fmla="*/ 2147483647 h 677"/>
              <a:gd name="T102" fmla="*/ 2147483647 w 521"/>
              <a:gd name="T103" fmla="*/ 2147483647 h 677"/>
              <a:gd name="T104" fmla="*/ 2147483647 w 521"/>
              <a:gd name="T105" fmla="*/ 2147483647 h 677"/>
              <a:gd name="T106" fmla="*/ 2147483647 w 521"/>
              <a:gd name="T107" fmla="*/ 2147483647 h 677"/>
              <a:gd name="T108" fmla="*/ 2147483647 w 521"/>
              <a:gd name="T109" fmla="*/ 2147483647 h 677"/>
              <a:gd name="T110" fmla="*/ 2147483647 w 521"/>
              <a:gd name="T111" fmla="*/ 2147483647 h 677"/>
              <a:gd name="T112" fmla="*/ 2147483647 w 521"/>
              <a:gd name="T113" fmla="*/ 2147483647 h 677"/>
              <a:gd name="T114" fmla="*/ 2147483647 w 521"/>
              <a:gd name="T115" fmla="*/ 2147483647 h 677"/>
              <a:gd name="T116" fmla="*/ 2147483647 w 521"/>
              <a:gd name="T117" fmla="*/ 2147483647 h 677"/>
              <a:gd name="T118" fmla="*/ 2147483647 w 521"/>
              <a:gd name="T119" fmla="*/ 2147483647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1"/>
              <a:gd name="T181" fmla="*/ 0 h 677"/>
              <a:gd name="T182" fmla="*/ 521 w 521"/>
              <a:gd name="T183" fmla="*/ 677 h 67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1" h="677">
                <a:moveTo>
                  <a:pt x="0" y="169"/>
                </a:moveTo>
                <a:lnTo>
                  <a:pt x="1" y="162"/>
                </a:lnTo>
                <a:lnTo>
                  <a:pt x="2" y="157"/>
                </a:lnTo>
                <a:lnTo>
                  <a:pt x="2" y="149"/>
                </a:lnTo>
                <a:lnTo>
                  <a:pt x="4" y="143"/>
                </a:lnTo>
                <a:lnTo>
                  <a:pt x="8" y="136"/>
                </a:lnTo>
                <a:lnTo>
                  <a:pt x="14" y="132"/>
                </a:lnTo>
                <a:lnTo>
                  <a:pt x="20" y="133"/>
                </a:lnTo>
                <a:lnTo>
                  <a:pt x="27" y="132"/>
                </a:lnTo>
                <a:lnTo>
                  <a:pt x="28" y="130"/>
                </a:lnTo>
                <a:lnTo>
                  <a:pt x="29" y="127"/>
                </a:lnTo>
                <a:lnTo>
                  <a:pt x="23" y="128"/>
                </a:lnTo>
                <a:lnTo>
                  <a:pt x="20" y="122"/>
                </a:lnTo>
                <a:lnTo>
                  <a:pt x="22" y="120"/>
                </a:lnTo>
                <a:lnTo>
                  <a:pt x="27" y="113"/>
                </a:lnTo>
                <a:lnTo>
                  <a:pt x="29" y="106"/>
                </a:lnTo>
                <a:lnTo>
                  <a:pt x="29" y="100"/>
                </a:lnTo>
                <a:lnTo>
                  <a:pt x="30" y="94"/>
                </a:lnTo>
                <a:lnTo>
                  <a:pt x="36" y="95"/>
                </a:lnTo>
                <a:lnTo>
                  <a:pt x="42" y="88"/>
                </a:lnTo>
                <a:lnTo>
                  <a:pt x="48" y="84"/>
                </a:lnTo>
                <a:lnTo>
                  <a:pt x="54" y="78"/>
                </a:lnTo>
                <a:lnTo>
                  <a:pt x="53" y="73"/>
                </a:lnTo>
                <a:lnTo>
                  <a:pt x="55" y="73"/>
                </a:lnTo>
                <a:lnTo>
                  <a:pt x="59" y="80"/>
                </a:lnTo>
                <a:lnTo>
                  <a:pt x="60" y="87"/>
                </a:lnTo>
                <a:lnTo>
                  <a:pt x="62" y="93"/>
                </a:lnTo>
                <a:lnTo>
                  <a:pt x="63" y="100"/>
                </a:lnTo>
                <a:lnTo>
                  <a:pt x="64" y="102"/>
                </a:lnTo>
                <a:lnTo>
                  <a:pt x="70" y="102"/>
                </a:lnTo>
                <a:lnTo>
                  <a:pt x="75" y="100"/>
                </a:lnTo>
                <a:lnTo>
                  <a:pt x="82" y="98"/>
                </a:lnTo>
                <a:lnTo>
                  <a:pt x="88" y="103"/>
                </a:lnTo>
                <a:lnTo>
                  <a:pt x="91" y="104"/>
                </a:lnTo>
                <a:lnTo>
                  <a:pt x="94" y="106"/>
                </a:lnTo>
                <a:lnTo>
                  <a:pt x="98" y="104"/>
                </a:lnTo>
                <a:lnTo>
                  <a:pt x="100" y="100"/>
                </a:lnTo>
                <a:lnTo>
                  <a:pt x="94" y="95"/>
                </a:lnTo>
                <a:lnTo>
                  <a:pt x="92" y="88"/>
                </a:lnTo>
                <a:lnTo>
                  <a:pt x="92" y="84"/>
                </a:lnTo>
                <a:lnTo>
                  <a:pt x="93" y="78"/>
                </a:lnTo>
                <a:lnTo>
                  <a:pt x="95" y="70"/>
                </a:lnTo>
                <a:lnTo>
                  <a:pt x="91" y="63"/>
                </a:lnTo>
                <a:lnTo>
                  <a:pt x="90" y="57"/>
                </a:lnTo>
                <a:lnTo>
                  <a:pt x="88" y="51"/>
                </a:lnTo>
                <a:lnTo>
                  <a:pt x="82" y="44"/>
                </a:lnTo>
                <a:lnTo>
                  <a:pt x="77" y="37"/>
                </a:lnTo>
                <a:lnTo>
                  <a:pt x="77" y="36"/>
                </a:lnTo>
                <a:lnTo>
                  <a:pt x="74" y="29"/>
                </a:lnTo>
                <a:lnTo>
                  <a:pt x="73" y="23"/>
                </a:lnTo>
                <a:lnTo>
                  <a:pt x="72" y="22"/>
                </a:lnTo>
                <a:lnTo>
                  <a:pt x="72" y="17"/>
                </a:lnTo>
                <a:lnTo>
                  <a:pt x="76" y="12"/>
                </a:lnTo>
                <a:lnTo>
                  <a:pt x="76" y="6"/>
                </a:lnTo>
                <a:lnTo>
                  <a:pt x="82" y="0"/>
                </a:lnTo>
                <a:lnTo>
                  <a:pt x="84" y="0"/>
                </a:lnTo>
                <a:lnTo>
                  <a:pt x="88" y="6"/>
                </a:lnTo>
                <a:lnTo>
                  <a:pt x="94" y="5"/>
                </a:lnTo>
                <a:lnTo>
                  <a:pt x="100" y="4"/>
                </a:lnTo>
                <a:lnTo>
                  <a:pt x="106" y="7"/>
                </a:lnTo>
                <a:lnTo>
                  <a:pt x="106" y="8"/>
                </a:lnTo>
                <a:lnTo>
                  <a:pt x="109" y="15"/>
                </a:lnTo>
                <a:lnTo>
                  <a:pt x="116" y="22"/>
                </a:lnTo>
                <a:lnTo>
                  <a:pt x="122" y="27"/>
                </a:lnTo>
                <a:lnTo>
                  <a:pt x="128" y="32"/>
                </a:lnTo>
                <a:lnTo>
                  <a:pt x="132" y="39"/>
                </a:lnTo>
                <a:lnTo>
                  <a:pt x="138" y="44"/>
                </a:lnTo>
                <a:lnTo>
                  <a:pt x="142" y="48"/>
                </a:lnTo>
                <a:lnTo>
                  <a:pt x="145" y="55"/>
                </a:lnTo>
                <a:lnTo>
                  <a:pt x="146" y="62"/>
                </a:lnTo>
                <a:lnTo>
                  <a:pt x="151" y="65"/>
                </a:lnTo>
                <a:lnTo>
                  <a:pt x="155" y="59"/>
                </a:lnTo>
                <a:lnTo>
                  <a:pt x="154" y="52"/>
                </a:lnTo>
                <a:lnTo>
                  <a:pt x="157" y="59"/>
                </a:lnTo>
                <a:lnTo>
                  <a:pt x="163" y="61"/>
                </a:lnTo>
                <a:lnTo>
                  <a:pt x="166" y="67"/>
                </a:lnTo>
                <a:lnTo>
                  <a:pt x="168" y="71"/>
                </a:lnTo>
                <a:lnTo>
                  <a:pt x="164" y="78"/>
                </a:lnTo>
                <a:lnTo>
                  <a:pt x="165" y="85"/>
                </a:lnTo>
                <a:lnTo>
                  <a:pt x="164" y="92"/>
                </a:lnTo>
                <a:lnTo>
                  <a:pt x="165" y="98"/>
                </a:lnTo>
                <a:lnTo>
                  <a:pt x="166" y="100"/>
                </a:lnTo>
                <a:lnTo>
                  <a:pt x="166" y="105"/>
                </a:lnTo>
                <a:lnTo>
                  <a:pt x="172" y="111"/>
                </a:lnTo>
                <a:lnTo>
                  <a:pt x="177" y="117"/>
                </a:lnTo>
                <a:lnTo>
                  <a:pt x="178" y="118"/>
                </a:lnTo>
                <a:lnTo>
                  <a:pt x="182" y="124"/>
                </a:lnTo>
                <a:lnTo>
                  <a:pt x="188" y="130"/>
                </a:lnTo>
                <a:lnTo>
                  <a:pt x="193" y="130"/>
                </a:lnTo>
                <a:lnTo>
                  <a:pt x="198" y="134"/>
                </a:lnTo>
                <a:lnTo>
                  <a:pt x="205" y="132"/>
                </a:lnTo>
                <a:lnTo>
                  <a:pt x="211" y="138"/>
                </a:lnTo>
                <a:lnTo>
                  <a:pt x="216" y="141"/>
                </a:lnTo>
                <a:lnTo>
                  <a:pt x="223" y="144"/>
                </a:lnTo>
                <a:lnTo>
                  <a:pt x="225" y="138"/>
                </a:lnTo>
                <a:lnTo>
                  <a:pt x="225" y="132"/>
                </a:lnTo>
                <a:lnTo>
                  <a:pt x="232" y="127"/>
                </a:lnTo>
                <a:lnTo>
                  <a:pt x="236" y="126"/>
                </a:lnTo>
                <a:lnTo>
                  <a:pt x="241" y="121"/>
                </a:lnTo>
                <a:lnTo>
                  <a:pt x="246" y="122"/>
                </a:lnTo>
                <a:lnTo>
                  <a:pt x="252" y="125"/>
                </a:lnTo>
                <a:lnTo>
                  <a:pt x="258" y="128"/>
                </a:lnTo>
                <a:lnTo>
                  <a:pt x="263" y="135"/>
                </a:lnTo>
                <a:lnTo>
                  <a:pt x="269" y="137"/>
                </a:lnTo>
                <a:lnTo>
                  <a:pt x="270" y="140"/>
                </a:lnTo>
                <a:lnTo>
                  <a:pt x="276" y="144"/>
                </a:lnTo>
                <a:lnTo>
                  <a:pt x="278" y="150"/>
                </a:lnTo>
                <a:lnTo>
                  <a:pt x="275" y="157"/>
                </a:lnTo>
                <a:lnTo>
                  <a:pt x="270" y="154"/>
                </a:lnTo>
                <a:lnTo>
                  <a:pt x="270" y="156"/>
                </a:lnTo>
                <a:lnTo>
                  <a:pt x="266" y="162"/>
                </a:lnTo>
                <a:lnTo>
                  <a:pt x="272" y="165"/>
                </a:lnTo>
                <a:lnTo>
                  <a:pt x="278" y="165"/>
                </a:lnTo>
                <a:lnTo>
                  <a:pt x="283" y="168"/>
                </a:lnTo>
                <a:lnTo>
                  <a:pt x="285" y="175"/>
                </a:lnTo>
                <a:lnTo>
                  <a:pt x="287" y="180"/>
                </a:lnTo>
                <a:lnTo>
                  <a:pt x="294" y="180"/>
                </a:lnTo>
                <a:lnTo>
                  <a:pt x="300" y="182"/>
                </a:lnTo>
                <a:lnTo>
                  <a:pt x="303" y="184"/>
                </a:lnTo>
                <a:lnTo>
                  <a:pt x="307" y="191"/>
                </a:lnTo>
                <a:lnTo>
                  <a:pt x="307" y="197"/>
                </a:lnTo>
                <a:lnTo>
                  <a:pt x="306" y="198"/>
                </a:lnTo>
                <a:lnTo>
                  <a:pt x="302" y="200"/>
                </a:lnTo>
                <a:lnTo>
                  <a:pt x="296" y="207"/>
                </a:lnTo>
                <a:lnTo>
                  <a:pt x="300" y="208"/>
                </a:lnTo>
                <a:lnTo>
                  <a:pt x="298" y="215"/>
                </a:lnTo>
                <a:lnTo>
                  <a:pt x="292" y="221"/>
                </a:lnTo>
                <a:lnTo>
                  <a:pt x="287" y="226"/>
                </a:lnTo>
                <a:lnTo>
                  <a:pt x="282" y="227"/>
                </a:lnTo>
                <a:lnTo>
                  <a:pt x="276" y="223"/>
                </a:lnTo>
                <a:lnTo>
                  <a:pt x="270" y="224"/>
                </a:lnTo>
                <a:lnTo>
                  <a:pt x="264" y="221"/>
                </a:lnTo>
                <a:lnTo>
                  <a:pt x="258" y="224"/>
                </a:lnTo>
                <a:lnTo>
                  <a:pt x="252" y="222"/>
                </a:lnTo>
                <a:lnTo>
                  <a:pt x="251" y="223"/>
                </a:lnTo>
                <a:lnTo>
                  <a:pt x="252" y="227"/>
                </a:lnTo>
                <a:lnTo>
                  <a:pt x="258" y="234"/>
                </a:lnTo>
                <a:lnTo>
                  <a:pt x="256" y="240"/>
                </a:lnTo>
                <a:lnTo>
                  <a:pt x="256" y="243"/>
                </a:lnTo>
                <a:lnTo>
                  <a:pt x="250" y="247"/>
                </a:lnTo>
                <a:lnTo>
                  <a:pt x="247" y="253"/>
                </a:lnTo>
                <a:lnTo>
                  <a:pt x="252" y="257"/>
                </a:lnTo>
                <a:lnTo>
                  <a:pt x="259" y="257"/>
                </a:lnTo>
                <a:lnTo>
                  <a:pt x="265" y="261"/>
                </a:lnTo>
                <a:lnTo>
                  <a:pt x="270" y="267"/>
                </a:lnTo>
                <a:lnTo>
                  <a:pt x="274" y="267"/>
                </a:lnTo>
                <a:lnTo>
                  <a:pt x="279" y="271"/>
                </a:lnTo>
                <a:lnTo>
                  <a:pt x="285" y="278"/>
                </a:lnTo>
                <a:lnTo>
                  <a:pt x="292" y="281"/>
                </a:lnTo>
                <a:lnTo>
                  <a:pt x="298" y="287"/>
                </a:lnTo>
                <a:lnTo>
                  <a:pt x="303" y="291"/>
                </a:lnTo>
                <a:lnTo>
                  <a:pt x="309" y="293"/>
                </a:lnTo>
                <a:lnTo>
                  <a:pt x="315" y="294"/>
                </a:lnTo>
                <a:lnTo>
                  <a:pt x="322" y="296"/>
                </a:lnTo>
                <a:lnTo>
                  <a:pt x="325" y="298"/>
                </a:lnTo>
                <a:lnTo>
                  <a:pt x="331" y="299"/>
                </a:lnTo>
                <a:lnTo>
                  <a:pt x="335" y="306"/>
                </a:lnTo>
                <a:lnTo>
                  <a:pt x="332" y="311"/>
                </a:lnTo>
                <a:lnTo>
                  <a:pt x="331" y="318"/>
                </a:lnTo>
                <a:lnTo>
                  <a:pt x="335" y="324"/>
                </a:lnTo>
                <a:lnTo>
                  <a:pt x="337" y="326"/>
                </a:lnTo>
                <a:lnTo>
                  <a:pt x="341" y="332"/>
                </a:lnTo>
                <a:lnTo>
                  <a:pt x="346" y="336"/>
                </a:lnTo>
                <a:lnTo>
                  <a:pt x="353" y="343"/>
                </a:lnTo>
                <a:lnTo>
                  <a:pt x="353" y="339"/>
                </a:lnTo>
                <a:lnTo>
                  <a:pt x="359" y="343"/>
                </a:lnTo>
                <a:lnTo>
                  <a:pt x="364" y="350"/>
                </a:lnTo>
                <a:lnTo>
                  <a:pt x="368" y="356"/>
                </a:lnTo>
                <a:lnTo>
                  <a:pt x="369" y="361"/>
                </a:lnTo>
                <a:lnTo>
                  <a:pt x="372" y="368"/>
                </a:lnTo>
                <a:lnTo>
                  <a:pt x="376" y="375"/>
                </a:lnTo>
                <a:lnTo>
                  <a:pt x="380" y="382"/>
                </a:lnTo>
                <a:lnTo>
                  <a:pt x="382" y="382"/>
                </a:lnTo>
                <a:lnTo>
                  <a:pt x="388" y="386"/>
                </a:lnTo>
                <a:lnTo>
                  <a:pt x="392" y="393"/>
                </a:lnTo>
                <a:lnTo>
                  <a:pt x="397" y="400"/>
                </a:lnTo>
                <a:lnTo>
                  <a:pt x="404" y="407"/>
                </a:lnTo>
                <a:lnTo>
                  <a:pt x="410" y="412"/>
                </a:lnTo>
                <a:lnTo>
                  <a:pt x="412" y="414"/>
                </a:lnTo>
                <a:lnTo>
                  <a:pt x="418" y="414"/>
                </a:lnTo>
                <a:lnTo>
                  <a:pt x="420" y="420"/>
                </a:lnTo>
                <a:lnTo>
                  <a:pt x="425" y="426"/>
                </a:lnTo>
                <a:lnTo>
                  <a:pt x="428" y="433"/>
                </a:lnTo>
                <a:lnTo>
                  <a:pt x="430" y="435"/>
                </a:lnTo>
                <a:lnTo>
                  <a:pt x="436" y="438"/>
                </a:lnTo>
                <a:lnTo>
                  <a:pt x="436" y="443"/>
                </a:lnTo>
                <a:lnTo>
                  <a:pt x="436" y="446"/>
                </a:lnTo>
                <a:lnTo>
                  <a:pt x="437" y="450"/>
                </a:lnTo>
                <a:lnTo>
                  <a:pt x="438" y="456"/>
                </a:lnTo>
                <a:lnTo>
                  <a:pt x="441" y="464"/>
                </a:lnTo>
                <a:lnTo>
                  <a:pt x="447" y="471"/>
                </a:lnTo>
                <a:lnTo>
                  <a:pt x="449" y="477"/>
                </a:lnTo>
                <a:lnTo>
                  <a:pt x="455" y="477"/>
                </a:lnTo>
                <a:lnTo>
                  <a:pt x="455" y="476"/>
                </a:lnTo>
                <a:lnTo>
                  <a:pt x="461" y="476"/>
                </a:lnTo>
                <a:lnTo>
                  <a:pt x="463" y="483"/>
                </a:lnTo>
                <a:lnTo>
                  <a:pt x="470" y="490"/>
                </a:lnTo>
                <a:lnTo>
                  <a:pt x="472" y="489"/>
                </a:lnTo>
                <a:lnTo>
                  <a:pt x="475" y="489"/>
                </a:lnTo>
                <a:lnTo>
                  <a:pt x="480" y="495"/>
                </a:lnTo>
                <a:lnTo>
                  <a:pt x="480" y="498"/>
                </a:lnTo>
                <a:lnTo>
                  <a:pt x="483" y="500"/>
                </a:lnTo>
                <a:lnTo>
                  <a:pt x="489" y="505"/>
                </a:lnTo>
                <a:lnTo>
                  <a:pt x="495" y="508"/>
                </a:lnTo>
                <a:lnTo>
                  <a:pt x="502" y="511"/>
                </a:lnTo>
                <a:lnTo>
                  <a:pt x="501" y="513"/>
                </a:lnTo>
                <a:lnTo>
                  <a:pt x="496" y="520"/>
                </a:lnTo>
                <a:lnTo>
                  <a:pt x="490" y="524"/>
                </a:lnTo>
                <a:lnTo>
                  <a:pt x="485" y="530"/>
                </a:lnTo>
                <a:lnTo>
                  <a:pt x="491" y="537"/>
                </a:lnTo>
                <a:lnTo>
                  <a:pt x="494" y="544"/>
                </a:lnTo>
                <a:lnTo>
                  <a:pt x="500" y="551"/>
                </a:lnTo>
                <a:lnTo>
                  <a:pt x="506" y="552"/>
                </a:lnTo>
                <a:lnTo>
                  <a:pt x="510" y="559"/>
                </a:lnTo>
                <a:lnTo>
                  <a:pt x="515" y="561"/>
                </a:lnTo>
                <a:lnTo>
                  <a:pt x="519" y="568"/>
                </a:lnTo>
                <a:lnTo>
                  <a:pt x="521" y="573"/>
                </a:lnTo>
                <a:lnTo>
                  <a:pt x="521" y="574"/>
                </a:lnTo>
                <a:lnTo>
                  <a:pt x="519" y="576"/>
                </a:lnTo>
                <a:lnTo>
                  <a:pt x="519" y="582"/>
                </a:lnTo>
                <a:lnTo>
                  <a:pt x="517" y="589"/>
                </a:lnTo>
                <a:lnTo>
                  <a:pt x="511" y="593"/>
                </a:lnTo>
                <a:lnTo>
                  <a:pt x="513" y="596"/>
                </a:lnTo>
                <a:lnTo>
                  <a:pt x="518" y="602"/>
                </a:lnTo>
                <a:lnTo>
                  <a:pt x="514" y="609"/>
                </a:lnTo>
                <a:lnTo>
                  <a:pt x="517" y="616"/>
                </a:lnTo>
                <a:lnTo>
                  <a:pt x="515" y="620"/>
                </a:lnTo>
                <a:lnTo>
                  <a:pt x="513" y="626"/>
                </a:lnTo>
                <a:lnTo>
                  <a:pt x="507" y="626"/>
                </a:lnTo>
                <a:lnTo>
                  <a:pt x="501" y="628"/>
                </a:lnTo>
                <a:lnTo>
                  <a:pt x="497" y="634"/>
                </a:lnTo>
                <a:lnTo>
                  <a:pt x="491" y="638"/>
                </a:lnTo>
                <a:lnTo>
                  <a:pt x="479" y="645"/>
                </a:lnTo>
                <a:lnTo>
                  <a:pt x="474" y="643"/>
                </a:lnTo>
                <a:lnTo>
                  <a:pt x="468" y="637"/>
                </a:lnTo>
                <a:lnTo>
                  <a:pt x="462" y="635"/>
                </a:lnTo>
                <a:lnTo>
                  <a:pt x="461" y="634"/>
                </a:lnTo>
                <a:lnTo>
                  <a:pt x="459" y="632"/>
                </a:lnTo>
                <a:lnTo>
                  <a:pt x="455" y="625"/>
                </a:lnTo>
                <a:lnTo>
                  <a:pt x="455" y="624"/>
                </a:lnTo>
                <a:lnTo>
                  <a:pt x="452" y="626"/>
                </a:lnTo>
                <a:lnTo>
                  <a:pt x="449" y="633"/>
                </a:lnTo>
                <a:lnTo>
                  <a:pt x="443" y="636"/>
                </a:lnTo>
                <a:lnTo>
                  <a:pt x="437" y="635"/>
                </a:lnTo>
                <a:lnTo>
                  <a:pt x="435" y="642"/>
                </a:lnTo>
                <a:lnTo>
                  <a:pt x="429" y="641"/>
                </a:lnTo>
                <a:lnTo>
                  <a:pt x="423" y="645"/>
                </a:lnTo>
                <a:lnTo>
                  <a:pt x="426" y="652"/>
                </a:lnTo>
                <a:lnTo>
                  <a:pt x="431" y="659"/>
                </a:lnTo>
                <a:lnTo>
                  <a:pt x="436" y="666"/>
                </a:lnTo>
                <a:lnTo>
                  <a:pt x="434" y="670"/>
                </a:lnTo>
                <a:lnTo>
                  <a:pt x="428" y="676"/>
                </a:lnTo>
                <a:lnTo>
                  <a:pt x="425" y="677"/>
                </a:lnTo>
                <a:lnTo>
                  <a:pt x="424" y="677"/>
                </a:lnTo>
                <a:lnTo>
                  <a:pt x="421" y="676"/>
                </a:lnTo>
                <a:lnTo>
                  <a:pt x="417" y="673"/>
                </a:lnTo>
                <a:lnTo>
                  <a:pt x="416" y="672"/>
                </a:lnTo>
                <a:lnTo>
                  <a:pt x="412" y="665"/>
                </a:lnTo>
                <a:lnTo>
                  <a:pt x="410" y="664"/>
                </a:lnTo>
                <a:lnTo>
                  <a:pt x="408" y="662"/>
                </a:lnTo>
                <a:lnTo>
                  <a:pt x="404" y="662"/>
                </a:lnTo>
                <a:lnTo>
                  <a:pt x="398" y="659"/>
                </a:lnTo>
                <a:lnTo>
                  <a:pt x="397" y="659"/>
                </a:lnTo>
                <a:lnTo>
                  <a:pt x="392" y="662"/>
                </a:lnTo>
                <a:lnTo>
                  <a:pt x="386" y="662"/>
                </a:lnTo>
                <a:lnTo>
                  <a:pt x="380" y="658"/>
                </a:lnTo>
                <a:lnTo>
                  <a:pt x="380" y="657"/>
                </a:lnTo>
                <a:lnTo>
                  <a:pt x="374" y="650"/>
                </a:lnTo>
                <a:lnTo>
                  <a:pt x="373" y="643"/>
                </a:lnTo>
                <a:lnTo>
                  <a:pt x="377" y="642"/>
                </a:lnTo>
                <a:lnTo>
                  <a:pt x="384" y="638"/>
                </a:lnTo>
                <a:lnTo>
                  <a:pt x="390" y="633"/>
                </a:lnTo>
                <a:lnTo>
                  <a:pt x="392" y="626"/>
                </a:lnTo>
                <a:lnTo>
                  <a:pt x="390" y="619"/>
                </a:lnTo>
                <a:lnTo>
                  <a:pt x="390" y="612"/>
                </a:lnTo>
                <a:lnTo>
                  <a:pt x="390" y="605"/>
                </a:lnTo>
                <a:lnTo>
                  <a:pt x="392" y="598"/>
                </a:lnTo>
                <a:lnTo>
                  <a:pt x="393" y="593"/>
                </a:lnTo>
                <a:lnTo>
                  <a:pt x="389" y="588"/>
                </a:lnTo>
                <a:lnTo>
                  <a:pt x="384" y="581"/>
                </a:lnTo>
                <a:lnTo>
                  <a:pt x="384" y="580"/>
                </a:lnTo>
                <a:lnTo>
                  <a:pt x="387" y="573"/>
                </a:lnTo>
                <a:lnTo>
                  <a:pt x="390" y="567"/>
                </a:lnTo>
                <a:lnTo>
                  <a:pt x="385" y="567"/>
                </a:lnTo>
                <a:lnTo>
                  <a:pt x="384" y="561"/>
                </a:lnTo>
                <a:lnTo>
                  <a:pt x="389" y="557"/>
                </a:lnTo>
                <a:lnTo>
                  <a:pt x="389" y="551"/>
                </a:lnTo>
                <a:lnTo>
                  <a:pt x="390" y="544"/>
                </a:lnTo>
                <a:lnTo>
                  <a:pt x="389" y="538"/>
                </a:lnTo>
                <a:lnTo>
                  <a:pt x="382" y="532"/>
                </a:lnTo>
                <a:lnTo>
                  <a:pt x="380" y="532"/>
                </a:lnTo>
                <a:lnTo>
                  <a:pt x="372" y="527"/>
                </a:lnTo>
                <a:lnTo>
                  <a:pt x="369" y="520"/>
                </a:lnTo>
                <a:lnTo>
                  <a:pt x="374" y="513"/>
                </a:lnTo>
                <a:lnTo>
                  <a:pt x="369" y="512"/>
                </a:lnTo>
                <a:lnTo>
                  <a:pt x="364" y="509"/>
                </a:lnTo>
                <a:lnTo>
                  <a:pt x="357" y="508"/>
                </a:lnTo>
                <a:lnTo>
                  <a:pt x="351" y="506"/>
                </a:lnTo>
                <a:lnTo>
                  <a:pt x="347" y="499"/>
                </a:lnTo>
                <a:lnTo>
                  <a:pt x="345" y="492"/>
                </a:lnTo>
                <a:lnTo>
                  <a:pt x="343" y="490"/>
                </a:lnTo>
                <a:lnTo>
                  <a:pt x="341" y="489"/>
                </a:lnTo>
                <a:lnTo>
                  <a:pt x="336" y="482"/>
                </a:lnTo>
                <a:lnTo>
                  <a:pt x="330" y="474"/>
                </a:lnTo>
                <a:lnTo>
                  <a:pt x="326" y="467"/>
                </a:lnTo>
                <a:lnTo>
                  <a:pt x="327" y="460"/>
                </a:lnTo>
                <a:lnTo>
                  <a:pt x="326" y="455"/>
                </a:lnTo>
                <a:lnTo>
                  <a:pt x="326" y="446"/>
                </a:lnTo>
                <a:lnTo>
                  <a:pt x="323" y="439"/>
                </a:lnTo>
                <a:lnTo>
                  <a:pt x="323" y="431"/>
                </a:lnTo>
                <a:lnTo>
                  <a:pt x="325" y="423"/>
                </a:lnTo>
                <a:lnTo>
                  <a:pt x="325" y="418"/>
                </a:lnTo>
                <a:lnTo>
                  <a:pt x="324" y="410"/>
                </a:lnTo>
                <a:lnTo>
                  <a:pt x="322" y="402"/>
                </a:lnTo>
                <a:lnTo>
                  <a:pt x="315" y="395"/>
                </a:lnTo>
                <a:lnTo>
                  <a:pt x="314" y="393"/>
                </a:lnTo>
                <a:lnTo>
                  <a:pt x="309" y="390"/>
                </a:lnTo>
                <a:lnTo>
                  <a:pt x="303" y="386"/>
                </a:lnTo>
                <a:lnTo>
                  <a:pt x="302" y="385"/>
                </a:lnTo>
                <a:lnTo>
                  <a:pt x="296" y="378"/>
                </a:lnTo>
                <a:lnTo>
                  <a:pt x="292" y="372"/>
                </a:lnTo>
                <a:lnTo>
                  <a:pt x="285" y="368"/>
                </a:lnTo>
                <a:lnTo>
                  <a:pt x="282" y="361"/>
                </a:lnTo>
                <a:lnTo>
                  <a:pt x="279" y="354"/>
                </a:lnTo>
                <a:lnTo>
                  <a:pt x="275" y="351"/>
                </a:lnTo>
                <a:lnTo>
                  <a:pt x="272" y="345"/>
                </a:lnTo>
                <a:lnTo>
                  <a:pt x="269" y="338"/>
                </a:lnTo>
                <a:lnTo>
                  <a:pt x="264" y="331"/>
                </a:lnTo>
                <a:lnTo>
                  <a:pt x="258" y="331"/>
                </a:lnTo>
                <a:lnTo>
                  <a:pt x="252" y="329"/>
                </a:lnTo>
                <a:lnTo>
                  <a:pt x="246" y="329"/>
                </a:lnTo>
                <a:lnTo>
                  <a:pt x="240" y="326"/>
                </a:lnTo>
                <a:lnTo>
                  <a:pt x="235" y="322"/>
                </a:lnTo>
                <a:lnTo>
                  <a:pt x="228" y="322"/>
                </a:lnTo>
                <a:lnTo>
                  <a:pt x="227" y="322"/>
                </a:lnTo>
                <a:lnTo>
                  <a:pt x="221" y="321"/>
                </a:lnTo>
                <a:lnTo>
                  <a:pt x="216" y="327"/>
                </a:lnTo>
                <a:lnTo>
                  <a:pt x="219" y="334"/>
                </a:lnTo>
                <a:lnTo>
                  <a:pt x="213" y="336"/>
                </a:lnTo>
                <a:lnTo>
                  <a:pt x="212" y="343"/>
                </a:lnTo>
                <a:lnTo>
                  <a:pt x="209" y="344"/>
                </a:lnTo>
                <a:lnTo>
                  <a:pt x="207" y="347"/>
                </a:lnTo>
                <a:lnTo>
                  <a:pt x="208" y="353"/>
                </a:lnTo>
                <a:lnTo>
                  <a:pt x="207" y="356"/>
                </a:lnTo>
                <a:lnTo>
                  <a:pt x="201" y="355"/>
                </a:lnTo>
                <a:lnTo>
                  <a:pt x="195" y="358"/>
                </a:lnTo>
                <a:lnTo>
                  <a:pt x="189" y="364"/>
                </a:lnTo>
                <a:lnTo>
                  <a:pt x="188" y="364"/>
                </a:lnTo>
                <a:lnTo>
                  <a:pt x="181" y="364"/>
                </a:lnTo>
                <a:lnTo>
                  <a:pt x="178" y="358"/>
                </a:lnTo>
                <a:lnTo>
                  <a:pt x="172" y="358"/>
                </a:lnTo>
                <a:lnTo>
                  <a:pt x="165" y="353"/>
                </a:lnTo>
                <a:lnTo>
                  <a:pt x="159" y="351"/>
                </a:lnTo>
                <a:lnTo>
                  <a:pt x="153" y="344"/>
                </a:lnTo>
                <a:lnTo>
                  <a:pt x="147" y="338"/>
                </a:lnTo>
                <a:lnTo>
                  <a:pt x="143" y="339"/>
                </a:lnTo>
                <a:lnTo>
                  <a:pt x="139" y="346"/>
                </a:lnTo>
                <a:lnTo>
                  <a:pt x="133" y="352"/>
                </a:lnTo>
                <a:lnTo>
                  <a:pt x="127" y="351"/>
                </a:lnTo>
                <a:lnTo>
                  <a:pt x="126" y="356"/>
                </a:lnTo>
                <a:lnTo>
                  <a:pt x="122" y="363"/>
                </a:lnTo>
                <a:lnTo>
                  <a:pt x="116" y="370"/>
                </a:lnTo>
                <a:lnTo>
                  <a:pt x="115" y="374"/>
                </a:lnTo>
                <a:lnTo>
                  <a:pt x="108" y="379"/>
                </a:lnTo>
                <a:lnTo>
                  <a:pt x="107" y="379"/>
                </a:lnTo>
                <a:lnTo>
                  <a:pt x="101" y="386"/>
                </a:lnTo>
                <a:lnTo>
                  <a:pt x="98" y="392"/>
                </a:lnTo>
                <a:lnTo>
                  <a:pt x="96" y="395"/>
                </a:lnTo>
                <a:lnTo>
                  <a:pt x="95" y="396"/>
                </a:lnTo>
                <a:lnTo>
                  <a:pt x="95" y="398"/>
                </a:lnTo>
                <a:lnTo>
                  <a:pt x="89" y="395"/>
                </a:lnTo>
                <a:lnTo>
                  <a:pt x="86" y="392"/>
                </a:lnTo>
                <a:lnTo>
                  <a:pt x="79" y="390"/>
                </a:lnTo>
                <a:lnTo>
                  <a:pt x="78" y="388"/>
                </a:lnTo>
                <a:lnTo>
                  <a:pt x="80" y="382"/>
                </a:lnTo>
                <a:lnTo>
                  <a:pt x="82" y="375"/>
                </a:lnTo>
                <a:lnTo>
                  <a:pt x="83" y="368"/>
                </a:lnTo>
                <a:lnTo>
                  <a:pt x="85" y="361"/>
                </a:lnTo>
                <a:lnTo>
                  <a:pt x="88" y="355"/>
                </a:lnTo>
                <a:lnTo>
                  <a:pt x="90" y="348"/>
                </a:lnTo>
                <a:lnTo>
                  <a:pt x="89" y="342"/>
                </a:lnTo>
                <a:lnTo>
                  <a:pt x="87" y="335"/>
                </a:lnTo>
                <a:lnTo>
                  <a:pt x="88" y="329"/>
                </a:lnTo>
                <a:lnTo>
                  <a:pt x="82" y="324"/>
                </a:lnTo>
                <a:lnTo>
                  <a:pt x="79" y="322"/>
                </a:lnTo>
                <a:lnTo>
                  <a:pt x="82" y="317"/>
                </a:lnTo>
                <a:lnTo>
                  <a:pt x="86" y="309"/>
                </a:lnTo>
                <a:lnTo>
                  <a:pt x="90" y="303"/>
                </a:lnTo>
                <a:lnTo>
                  <a:pt x="87" y="296"/>
                </a:lnTo>
                <a:lnTo>
                  <a:pt x="87" y="289"/>
                </a:lnTo>
                <a:lnTo>
                  <a:pt x="88" y="282"/>
                </a:lnTo>
                <a:lnTo>
                  <a:pt x="91" y="275"/>
                </a:lnTo>
                <a:lnTo>
                  <a:pt x="88" y="270"/>
                </a:lnTo>
                <a:lnTo>
                  <a:pt x="84" y="263"/>
                </a:lnTo>
                <a:lnTo>
                  <a:pt x="83" y="256"/>
                </a:lnTo>
                <a:lnTo>
                  <a:pt x="82" y="249"/>
                </a:lnTo>
                <a:lnTo>
                  <a:pt x="78" y="243"/>
                </a:lnTo>
                <a:lnTo>
                  <a:pt x="83" y="238"/>
                </a:lnTo>
                <a:lnTo>
                  <a:pt x="76" y="230"/>
                </a:lnTo>
                <a:lnTo>
                  <a:pt x="71" y="231"/>
                </a:lnTo>
                <a:lnTo>
                  <a:pt x="68" y="227"/>
                </a:lnTo>
                <a:lnTo>
                  <a:pt x="62" y="227"/>
                </a:lnTo>
                <a:lnTo>
                  <a:pt x="56" y="231"/>
                </a:lnTo>
                <a:lnTo>
                  <a:pt x="52" y="238"/>
                </a:lnTo>
                <a:lnTo>
                  <a:pt x="45" y="234"/>
                </a:lnTo>
                <a:lnTo>
                  <a:pt x="39" y="238"/>
                </a:lnTo>
                <a:lnTo>
                  <a:pt x="32" y="231"/>
                </a:lnTo>
                <a:lnTo>
                  <a:pt x="29" y="225"/>
                </a:lnTo>
                <a:lnTo>
                  <a:pt x="26" y="217"/>
                </a:lnTo>
                <a:lnTo>
                  <a:pt x="28" y="210"/>
                </a:lnTo>
                <a:lnTo>
                  <a:pt x="31" y="203"/>
                </a:lnTo>
                <a:lnTo>
                  <a:pt x="32" y="197"/>
                </a:lnTo>
                <a:lnTo>
                  <a:pt x="32" y="191"/>
                </a:lnTo>
                <a:lnTo>
                  <a:pt x="32" y="184"/>
                </a:lnTo>
                <a:lnTo>
                  <a:pt x="30" y="184"/>
                </a:lnTo>
                <a:lnTo>
                  <a:pt x="24" y="182"/>
                </a:lnTo>
                <a:lnTo>
                  <a:pt x="20" y="175"/>
                </a:lnTo>
                <a:lnTo>
                  <a:pt x="16" y="169"/>
                </a:lnTo>
                <a:lnTo>
                  <a:pt x="16" y="168"/>
                </a:lnTo>
                <a:lnTo>
                  <a:pt x="11" y="166"/>
                </a:lnTo>
                <a:lnTo>
                  <a:pt x="7" y="173"/>
                </a:lnTo>
                <a:lnTo>
                  <a:pt x="1" y="176"/>
                </a:lnTo>
                <a:lnTo>
                  <a:pt x="0" y="169"/>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62" name="Freeform 1993"/>
          <p:cNvSpPr>
            <a:spLocks/>
          </p:cNvSpPr>
          <p:nvPr/>
        </p:nvSpPr>
        <p:spPr bwMode="auto">
          <a:xfrm>
            <a:off x="7699375" y="3162300"/>
            <a:ext cx="133350" cy="196850"/>
          </a:xfrm>
          <a:custGeom>
            <a:avLst/>
            <a:gdLst>
              <a:gd name="T0" fmla="*/ 2147483647 w 286"/>
              <a:gd name="T1" fmla="*/ 2147483647 h 417"/>
              <a:gd name="T2" fmla="*/ 2147483647 w 286"/>
              <a:gd name="T3" fmla="*/ 2147483647 h 417"/>
              <a:gd name="T4" fmla="*/ 2147483647 w 286"/>
              <a:gd name="T5" fmla="*/ 2147483647 h 417"/>
              <a:gd name="T6" fmla="*/ 2147483647 w 286"/>
              <a:gd name="T7" fmla="*/ 2147483647 h 417"/>
              <a:gd name="T8" fmla="*/ 2147483647 w 286"/>
              <a:gd name="T9" fmla="*/ 2147483647 h 417"/>
              <a:gd name="T10" fmla="*/ 2147483647 w 286"/>
              <a:gd name="T11" fmla="*/ 2147483647 h 417"/>
              <a:gd name="T12" fmla="*/ 2147483647 w 286"/>
              <a:gd name="T13" fmla="*/ 2147483647 h 417"/>
              <a:gd name="T14" fmla="*/ 2147483647 w 286"/>
              <a:gd name="T15" fmla="*/ 2147483647 h 417"/>
              <a:gd name="T16" fmla="*/ 2147483647 w 286"/>
              <a:gd name="T17" fmla="*/ 2147483647 h 417"/>
              <a:gd name="T18" fmla="*/ 2147483647 w 286"/>
              <a:gd name="T19" fmla="*/ 2147483647 h 417"/>
              <a:gd name="T20" fmla="*/ 2147483647 w 286"/>
              <a:gd name="T21" fmla="*/ 2147483647 h 417"/>
              <a:gd name="T22" fmla="*/ 2147483647 w 286"/>
              <a:gd name="T23" fmla="*/ 2147483647 h 417"/>
              <a:gd name="T24" fmla="*/ 2147483647 w 286"/>
              <a:gd name="T25" fmla="*/ 2147483647 h 417"/>
              <a:gd name="T26" fmla="*/ 2147483647 w 286"/>
              <a:gd name="T27" fmla="*/ 2147483647 h 417"/>
              <a:gd name="T28" fmla="*/ 2147483647 w 286"/>
              <a:gd name="T29" fmla="*/ 2147483647 h 417"/>
              <a:gd name="T30" fmla="*/ 2147483647 w 286"/>
              <a:gd name="T31" fmla="*/ 2147483647 h 417"/>
              <a:gd name="T32" fmla="*/ 2147483647 w 286"/>
              <a:gd name="T33" fmla="*/ 0 h 417"/>
              <a:gd name="T34" fmla="*/ 2147483647 w 286"/>
              <a:gd name="T35" fmla="*/ 2147483647 h 417"/>
              <a:gd name="T36" fmla="*/ 2147483647 w 286"/>
              <a:gd name="T37" fmla="*/ 2147483647 h 417"/>
              <a:gd name="T38" fmla="*/ 2147483647 w 286"/>
              <a:gd name="T39" fmla="*/ 2147483647 h 417"/>
              <a:gd name="T40" fmla="*/ 2147483647 w 286"/>
              <a:gd name="T41" fmla="*/ 2147483647 h 417"/>
              <a:gd name="T42" fmla="*/ 2147483647 w 286"/>
              <a:gd name="T43" fmla="*/ 2147483647 h 417"/>
              <a:gd name="T44" fmla="*/ 2147483647 w 286"/>
              <a:gd name="T45" fmla="*/ 2147483647 h 417"/>
              <a:gd name="T46" fmla="*/ 2147483647 w 286"/>
              <a:gd name="T47" fmla="*/ 2147483647 h 417"/>
              <a:gd name="T48" fmla="*/ 2147483647 w 286"/>
              <a:gd name="T49" fmla="*/ 2147483647 h 417"/>
              <a:gd name="T50" fmla="*/ 2147483647 w 286"/>
              <a:gd name="T51" fmla="*/ 2147483647 h 417"/>
              <a:gd name="T52" fmla="*/ 2147483647 w 286"/>
              <a:gd name="T53" fmla="*/ 2147483647 h 417"/>
              <a:gd name="T54" fmla="*/ 2147483647 w 286"/>
              <a:gd name="T55" fmla="*/ 2147483647 h 417"/>
              <a:gd name="T56" fmla="*/ 2147483647 w 286"/>
              <a:gd name="T57" fmla="*/ 2147483647 h 417"/>
              <a:gd name="T58" fmla="*/ 2147483647 w 286"/>
              <a:gd name="T59" fmla="*/ 2147483647 h 417"/>
              <a:gd name="T60" fmla="*/ 2147483647 w 286"/>
              <a:gd name="T61" fmla="*/ 2147483647 h 417"/>
              <a:gd name="T62" fmla="*/ 2147483647 w 286"/>
              <a:gd name="T63" fmla="*/ 2147483647 h 417"/>
              <a:gd name="T64" fmla="*/ 2147483647 w 286"/>
              <a:gd name="T65" fmla="*/ 2147483647 h 417"/>
              <a:gd name="T66" fmla="*/ 2147483647 w 286"/>
              <a:gd name="T67" fmla="*/ 2147483647 h 417"/>
              <a:gd name="T68" fmla="*/ 2147483647 w 286"/>
              <a:gd name="T69" fmla="*/ 2147483647 h 417"/>
              <a:gd name="T70" fmla="*/ 2147483647 w 286"/>
              <a:gd name="T71" fmla="*/ 2147483647 h 417"/>
              <a:gd name="T72" fmla="*/ 2147483647 w 286"/>
              <a:gd name="T73" fmla="*/ 2147483647 h 417"/>
              <a:gd name="T74" fmla="*/ 2147483647 w 286"/>
              <a:gd name="T75" fmla="*/ 2147483647 h 417"/>
              <a:gd name="T76" fmla="*/ 2147483647 w 286"/>
              <a:gd name="T77" fmla="*/ 2147483647 h 417"/>
              <a:gd name="T78" fmla="*/ 2147483647 w 286"/>
              <a:gd name="T79" fmla="*/ 2147483647 h 417"/>
              <a:gd name="T80" fmla="*/ 2147483647 w 286"/>
              <a:gd name="T81" fmla="*/ 2147483647 h 417"/>
              <a:gd name="T82" fmla="*/ 2147483647 w 286"/>
              <a:gd name="T83" fmla="*/ 2147483647 h 417"/>
              <a:gd name="T84" fmla="*/ 2147483647 w 286"/>
              <a:gd name="T85" fmla="*/ 2147483647 h 417"/>
              <a:gd name="T86" fmla="*/ 2147483647 w 286"/>
              <a:gd name="T87" fmla="*/ 2147483647 h 417"/>
              <a:gd name="T88" fmla="*/ 2147483647 w 286"/>
              <a:gd name="T89" fmla="*/ 2147483647 h 417"/>
              <a:gd name="T90" fmla="*/ 2147483647 w 286"/>
              <a:gd name="T91" fmla="*/ 2147483647 h 417"/>
              <a:gd name="T92" fmla="*/ 2147483647 w 286"/>
              <a:gd name="T93" fmla="*/ 2147483647 h 417"/>
              <a:gd name="T94" fmla="*/ 2147483647 w 286"/>
              <a:gd name="T95" fmla="*/ 2147483647 h 417"/>
              <a:gd name="T96" fmla="*/ 2147483647 w 286"/>
              <a:gd name="T97" fmla="*/ 2147483647 h 417"/>
              <a:gd name="T98" fmla="*/ 2147483647 w 286"/>
              <a:gd name="T99" fmla="*/ 2147483647 h 417"/>
              <a:gd name="T100" fmla="*/ 2147483647 w 286"/>
              <a:gd name="T101" fmla="*/ 2147483647 h 417"/>
              <a:gd name="T102" fmla="*/ 2147483647 w 286"/>
              <a:gd name="T103" fmla="*/ 2147483647 h 417"/>
              <a:gd name="T104" fmla="*/ 2147483647 w 286"/>
              <a:gd name="T105" fmla="*/ 2147483647 h 417"/>
              <a:gd name="T106" fmla="*/ 2147483647 w 286"/>
              <a:gd name="T107" fmla="*/ 2147483647 h 417"/>
              <a:gd name="T108" fmla="*/ 2147483647 w 286"/>
              <a:gd name="T109" fmla="*/ 2147483647 h 417"/>
              <a:gd name="T110" fmla="*/ 0 w 286"/>
              <a:gd name="T111" fmla="*/ 2147483647 h 4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6"/>
              <a:gd name="T169" fmla="*/ 0 h 417"/>
              <a:gd name="T170" fmla="*/ 286 w 286"/>
              <a:gd name="T171" fmla="*/ 417 h 4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6" h="417">
                <a:moveTo>
                  <a:pt x="0" y="225"/>
                </a:moveTo>
                <a:lnTo>
                  <a:pt x="7" y="211"/>
                </a:lnTo>
                <a:lnTo>
                  <a:pt x="12" y="205"/>
                </a:lnTo>
                <a:lnTo>
                  <a:pt x="16" y="199"/>
                </a:lnTo>
                <a:lnTo>
                  <a:pt x="21" y="197"/>
                </a:lnTo>
                <a:lnTo>
                  <a:pt x="23" y="197"/>
                </a:lnTo>
                <a:lnTo>
                  <a:pt x="24" y="191"/>
                </a:lnTo>
                <a:lnTo>
                  <a:pt x="31" y="186"/>
                </a:lnTo>
                <a:lnTo>
                  <a:pt x="36" y="183"/>
                </a:lnTo>
                <a:lnTo>
                  <a:pt x="37" y="184"/>
                </a:lnTo>
                <a:lnTo>
                  <a:pt x="41" y="181"/>
                </a:lnTo>
                <a:lnTo>
                  <a:pt x="44" y="177"/>
                </a:lnTo>
                <a:lnTo>
                  <a:pt x="50" y="174"/>
                </a:lnTo>
                <a:lnTo>
                  <a:pt x="50" y="167"/>
                </a:lnTo>
                <a:lnTo>
                  <a:pt x="50" y="166"/>
                </a:lnTo>
                <a:lnTo>
                  <a:pt x="58" y="166"/>
                </a:lnTo>
                <a:lnTo>
                  <a:pt x="63" y="164"/>
                </a:lnTo>
                <a:lnTo>
                  <a:pt x="67" y="158"/>
                </a:lnTo>
                <a:lnTo>
                  <a:pt x="69" y="151"/>
                </a:lnTo>
                <a:lnTo>
                  <a:pt x="72" y="144"/>
                </a:lnTo>
                <a:lnTo>
                  <a:pt x="73" y="143"/>
                </a:lnTo>
                <a:lnTo>
                  <a:pt x="75" y="136"/>
                </a:lnTo>
                <a:lnTo>
                  <a:pt x="75" y="129"/>
                </a:lnTo>
                <a:lnTo>
                  <a:pt x="78" y="123"/>
                </a:lnTo>
                <a:lnTo>
                  <a:pt x="76" y="120"/>
                </a:lnTo>
                <a:lnTo>
                  <a:pt x="77" y="115"/>
                </a:lnTo>
                <a:lnTo>
                  <a:pt x="75" y="110"/>
                </a:lnTo>
                <a:lnTo>
                  <a:pt x="75" y="103"/>
                </a:lnTo>
                <a:lnTo>
                  <a:pt x="78" y="103"/>
                </a:lnTo>
                <a:lnTo>
                  <a:pt x="83" y="98"/>
                </a:lnTo>
                <a:lnTo>
                  <a:pt x="87" y="92"/>
                </a:lnTo>
                <a:lnTo>
                  <a:pt x="93" y="96"/>
                </a:lnTo>
                <a:lnTo>
                  <a:pt x="99" y="99"/>
                </a:lnTo>
                <a:lnTo>
                  <a:pt x="101" y="104"/>
                </a:lnTo>
                <a:lnTo>
                  <a:pt x="107" y="108"/>
                </a:lnTo>
                <a:lnTo>
                  <a:pt x="113" y="114"/>
                </a:lnTo>
                <a:lnTo>
                  <a:pt x="120" y="115"/>
                </a:lnTo>
                <a:lnTo>
                  <a:pt x="126" y="118"/>
                </a:lnTo>
                <a:lnTo>
                  <a:pt x="132" y="119"/>
                </a:lnTo>
                <a:lnTo>
                  <a:pt x="136" y="120"/>
                </a:lnTo>
                <a:lnTo>
                  <a:pt x="143" y="123"/>
                </a:lnTo>
                <a:lnTo>
                  <a:pt x="149" y="122"/>
                </a:lnTo>
                <a:lnTo>
                  <a:pt x="156" y="123"/>
                </a:lnTo>
                <a:lnTo>
                  <a:pt x="161" y="121"/>
                </a:lnTo>
                <a:lnTo>
                  <a:pt x="163" y="120"/>
                </a:lnTo>
                <a:lnTo>
                  <a:pt x="169" y="124"/>
                </a:lnTo>
                <a:lnTo>
                  <a:pt x="176" y="123"/>
                </a:lnTo>
                <a:lnTo>
                  <a:pt x="176" y="116"/>
                </a:lnTo>
                <a:lnTo>
                  <a:pt x="176" y="110"/>
                </a:lnTo>
                <a:lnTo>
                  <a:pt x="169" y="103"/>
                </a:lnTo>
                <a:lnTo>
                  <a:pt x="163" y="99"/>
                </a:lnTo>
                <a:lnTo>
                  <a:pt x="161" y="98"/>
                </a:lnTo>
                <a:lnTo>
                  <a:pt x="155" y="91"/>
                </a:lnTo>
                <a:lnTo>
                  <a:pt x="153" y="88"/>
                </a:lnTo>
                <a:lnTo>
                  <a:pt x="148" y="80"/>
                </a:lnTo>
                <a:lnTo>
                  <a:pt x="146" y="78"/>
                </a:lnTo>
                <a:lnTo>
                  <a:pt x="152" y="75"/>
                </a:lnTo>
                <a:lnTo>
                  <a:pt x="157" y="73"/>
                </a:lnTo>
                <a:lnTo>
                  <a:pt x="163" y="73"/>
                </a:lnTo>
                <a:lnTo>
                  <a:pt x="167" y="75"/>
                </a:lnTo>
                <a:lnTo>
                  <a:pt x="168" y="76"/>
                </a:lnTo>
                <a:lnTo>
                  <a:pt x="173" y="76"/>
                </a:lnTo>
                <a:lnTo>
                  <a:pt x="180" y="75"/>
                </a:lnTo>
                <a:lnTo>
                  <a:pt x="187" y="73"/>
                </a:lnTo>
                <a:lnTo>
                  <a:pt x="192" y="74"/>
                </a:lnTo>
                <a:lnTo>
                  <a:pt x="197" y="68"/>
                </a:lnTo>
                <a:lnTo>
                  <a:pt x="202" y="63"/>
                </a:lnTo>
                <a:lnTo>
                  <a:pt x="202" y="56"/>
                </a:lnTo>
                <a:lnTo>
                  <a:pt x="199" y="49"/>
                </a:lnTo>
                <a:lnTo>
                  <a:pt x="202" y="46"/>
                </a:lnTo>
                <a:lnTo>
                  <a:pt x="209" y="42"/>
                </a:lnTo>
                <a:lnTo>
                  <a:pt x="213" y="45"/>
                </a:lnTo>
                <a:lnTo>
                  <a:pt x="213" y="46"/>
                </a:lnTo>
                <a:lnTo>
                  <a:pt x="217" y="46"/>
                </a:lnTo>
                <a:lnTo>
                  <a:pt x="221" y="42"/>
                </a:lnTo>
                <a:lnTo>
                  <a:pt x="222" y="37"/>
                </a:lnTo>
                <a:lnTo>
                  <a:pt x="220" y="29"/>
                </a:lnTo>
                <a:lnTo>
                  <a:pt x="217" y="22"/>
                </a:lnTo>
                <a:lnTo>
                  <a:pt x="215" y="15"/>
                </a:lnTo>
                <a:lnTo>
                  <a:pt x="214" y="8"/>
                </a:lnTo>
                <a:lnTo>
                  <a:pt x="212" y="2"/>
                </a:lnTo>
                <a:lnTo>
                  <a:pt x="212" y="1"/>
                </a:lnTo>
                <a:lnTo>
                  <a:pt x="219" y="0"/>
                </a:lnTo>
                <a:lnTo>
                  <a:pt x="220" y="1"/>
                </a:lnTo>
                <a:lnTo>
                  <a:pt x="226" y="0"/>
                </a:lnTo>
                <a:lnTo>
                  <a:pt x="231" y="6"/>
                </a:lnTo>
                <a:lnTo>
                  <a:pt x="239" y="7"/>
                </a:lnTo>
                <a:lnTo>
                  <a:pt x="239" y="8"/>
                </a:lnTo>
                <a:lnTo>
                  <a:pt x="242" y="16"/>
                </a:lnTo>
                <a:lnTo>
                  <a:pt x="244" y="21"/>
                </a:lnTo>
                <a:lnTo>
                  <a:pt x="250" y="24"/>
                </a:lnTo>
                <a:lnTo>
                  <a:pt x="255" y="29"/>
                </a:lnTo>
                <a:lnTo>
                  <a:pt x="259" y="30"/>
                </a:lnTo>
                <a:lnTo>
                  <a:pt x="266" y="33"/>
                </a:lnTo>
                <a:lnTo>
                  <a:pt x="268" y="35"/>
                </a:lnTo>
                <a:lnTo>
                  <a:pt x="271" y="38"/>
                </a:lnTo>
                <a:lnTo>
                  <a:pt x="277" y="43"/>
                </a:lnTo>
                <a:lnTo>
                  <a:pt x="281" y="47"/>
                </a:lnTo>
                <a:lnTo>
                  <a:pt x="286" y="54"/>
                </a:lnTo>
                <a:lnTo>
                  <a:pt x="282" y="56"/>
                </a:lnTo>
                <a:lnTo>
                  <a:pt x="276" y="51"/>
                </a:lnTo>
                <a:lnTo>
                  <a:pt x="270" y="54"/>
                </a:lnTo>
                <a:lnTo>
                  <a:pt x="270" y="59"/>
                </a:lnTo>
                <a:lnTo>
                  <a:pt x="263" y="63"/>
                </a:lnTo>
                <a:lnTo>
                  <a:pt x="263" y="70"/>
                </a:lnTo>
                <a:lnTo>
                  <a:pt x="259" y="76"/>
                </a:lnTo>
                <a:lnTo>
                  <a:pt x="258" y="78"/>
                </a:lnTo>
                <a:lnTo>
                  <a:pt x="259" y="80"/>
                </a:lnTo>
                <a:lnTo>
                  <a:pt x="258" y="80"/>
                </a:lnTo>
                <a:lnTo>
                  <a:pt x="255" y="88"/>
                </a:lnTo>
                <a:lnTo>
                  <a:pt x="258" y="94"/>
                </a:lnTo>
                <a:lnTo>
                  <a:pt x="254" y="100"/>
                </a:lnTo>
                <a:lnTo>
                  <a:pt x="254" y="107"/>
                </a:lnTo>
                <a:lnTo>
                  <a:pt x="256" y="114"/>
                </a:lnTo>
                <a:lnTo>
                  <a:pt x="262" y="121"/>
                </a:lnTo>
                <a:lnTo>
                  <a:pt x="269" y="124"/>
                </a:lnTo>
                <a:lnTo>
                  <a:pt x="271" y="129"/>
                </a:lnTo>
                <a:lnTo>
                  <a:pt x="271" y="135"/>
                </a:lnTo>
                <a:lnTo>
                  <a:pt x="272" y="142"/>
                </a:lnTo>
                <a:lnTo>
                  <a:pt x="275" y="148"/>
                </a:lnTo>
                <a:lnTo>
                  <a:pt x="279" y="154"/>
                </a:lnTo>
                <a:lnTo>
                  <a:pt x="283" y="162"/>
                </a:lnTo>
                <a:lnTo>
                  <a:pt x="279" y="168"/>
                </a:lnTo>
                <a:lnTo>
                  <a:pt x="274" y="171"/>
                </a:lnTo>
                <a:lnTo>
                  <a:pt x="268" y="175"/>
                </a:lnTo>
                <a:lnTo>
                  <a:pt x="261" y="181"/>
                </a:lnTo>
                <a:lnTo>
                  <a:pt x="262" y="188"/>
                </a:lnTo>
                <a:lnTo>
                  <a:pt x="262" y="189"/>
                </a:lnTo>
                <a:lnTo>
                  <a:pt x="260" y="197"/>
                </a:lnTo>
                <a:lnTo>
                  <a:pt x="254" y="200"/>
                </a:lnTo>
                <a:lnTo>
                  <a:pt x="248" y="207"/>
                </a:lnTo>
                <a:lnTo>
                  <a:pt x="243" y="213"/>
                </a:lnTo>
                <a:lnTo>
                  <a:pt x="243" y="219"/>
                </a:lnTo>
                <a:lnTo>
                  <a:pt x="237" y="225"/>
                </a:lnTo>
                <a:lnTo>
                  <a:pt x="230" y="231"/>
                </a:lnTo>
                <a:lnTo>
                  <a:pt x="224" y="232"/>
                </a:lnTo>
                <a:lnTo>
                  <a:pt x="218" y="231"/>
                </a:lnTo>
                <a:lnTo>
                  <a:pt x="212" y="233"/>
                </a:lnTo>
                <a:lnTo>
                  <a:pt x="210" y="237"/>
                </a:lnTo>
                <a:lnTo>
                  <a:pt x="207" y="244"/>
                </a:lnTo>
                <a:lnTo>
                  <a:pt x="200" y="249"/>
                </a:lnTo>
                <a:lnTo>
                  <a:pt x="195" y="253"/>
                </a:lnTo>
                <a:lnTo>
                  <a:pt x="197" y="260"/>
                </a:lnTo>
                <a:lnTo>
                  <a:pt x="203" y="265"/>
                </a:lnTo>
                <a:lnTo>
                  <a:pt x="203" y="272"/>
                </a:lnTo>
                <a:lnTo>
                  <a:pt x="207" y="279"/>
                </a:lnTo>
                <a:lnTo>
                  <a:pt x="209" y="285"/>
                </a:lnTo>
                <a:lnTo>
                  <a:pt x="205" y="279"/>
                </a:lnTo>
                <a:lnTo>
                  <a:pt x="201" y="280"/>
                </a:lnTo>
                <a:lnTo>
                  <a:pt x="205" y="287"/>
                </a:lnTo>
                <a:lnTo>
                  <a:pt x="203" y="293"/>
                </a:lnTo>
                <a:lnTo>
                  <a:pt x="210" y="298"/>
                </a:lnTo>
                <a:lnTo>
                  <a:pt x="213" y="298"/>
                </a:lnTo>
                <a:lnTo>
                  <a:pt x="216" y="300"/>
                </a:lnTo>
                <a:lnTo>
                  <a:pt x="222" y="300"/>
                </a:lnTo>
                <a:lnTo>
                  <a:pt x="227" y="303"/>
                </a:lnTo>
                <a:lnTo>
                  <a:pt x="235" y="306"/>
                </a:lnTo>
                <a:lnTo>
                  <a:pt x="240" y="313"/>
                </a:lnTo>
                <a:lnTo>
                  <a:pt x="247" y="317"/>
                </a:lnTo>
                <a:lnTo>
                  <a:pt x="253" y="323"/>
                </a:lnTo>
                <a:lnTo>
                  <a:pt x="259" y="324"/>
                </a:lnTo>
                <a:lnTo>
                  <a:pt x="266" y="329"/>
                </a:lnTo>
                <a:lnTo>
                  <a:pt x="271" y="332"/>
                </a:lnTo>
                <a:lnTo>
                  <a:pt x="277" y="336"/>
                </a:lnTo>
                <a:lnTo>
                  <a:pt x="282" y="341"/>
                </a:lnTo>
                <a:lnTo>
                  <a:pt x="280" y="344"/>
                </a:lnTo>
                <a:lnTo>
                  <a:pt x="282" y="350"/>
                </a:lnTo>
                <a:lnTo>
                  <a:pt x="283" y="357"/>
                </a:lnTo>
                <a:lnTo>
                  <a:pt x="279" y="363"/>
                </a:lnTo>
                <a:lnTo>
                  <a:pt x="273" y="366"/>
                </a:lnTo>
                <a:lnTo>
                  <a:pt x="267" y="365"/>
                </a:lnTo>
                <a:lnTo>
                  <a:pt x="260" y="366"/>
                </a:lnTo>
                <a:lnTo>
                  <a:pt x="257" y="364"/>
                </a:lnTo>
                <a:lnTo>
                  <a:pt x="254" y="365"/>
                </a:lnTo>
                <a:lnTo>
                  <a:pt x="248" y="365"/>
                </a:lnTo>
                <a:lnTo>
                  <a:pt x="242" y="366"/>
                </a:lnTo>
                <a:lnTo>
                  <a:pt x="240" y="366"/>
                </a:lnTo>
                <a:lnTo>
                  <a:pt x="233" y="365"/>
                </a:lnTo>
                <a:lnTo>
                  <a:pt x="227" y="365"/>
                </a:lnTo>
                <a:lnTo>
                  <a:pt x="221" y="366"/>
                </a:lnTo>
                <a:lnTo>
                  <a:pt x="215" y="373"/>
                </a:lnTo>
                <a:lnTo>
                  <a:pt x="215" y="378"/>
                </a:lnTo>
                <a:lnTo>
                  <a:pt x="213" y="382"/>
                </a:lnTo>
                <a:lnTo>
                  <a:pt x="211" y="388"/>
                </a:lnTo>
                <a:lnTo>
                  <a:pt x="205" y="395"/>
                </a:lnTo>
                <a:lnTo>
                  <a:pt x="207" y="397"/>
                </a:lnTo>
                <a:lnTo>
                  <a:pt x="209" y="404"/>
                </a:lnTo>
                <a:lnTo>
                  <a:pt x="202" y="406"/>
                </a:lnTo>
                <a:lnTo>
                  <a:pt x="196" y="404"/>
                </a:lnTo>
                <a:lnTo>
                  <a:pt x="190" y="400"/>
                </a:lnTo>
                <a:lnTo>
                  <a:pt x="184" y="403"/>
                </a:lnTo>
                <a:lnTo>
                  <a:pt x="179" y="404"/>
                </a:lnTo>
                <a:lnTo>
                  <a:pt x="181" y="411"/>
                </a:lnTo>
                <a:lnTo>
                  <a:pt x="173" y="406"/>
                </a:lnTo>
                <a:lnTo>
                  <a:pt x="168" y="402"/>
                </a:lnTo>
                <a:lnTo>
                  <a:pt x="162" y="402"/>
                </a:lnTo>
                <a:lnTo>
                  <a:pt x="156" y="396"/>
                </a:lnTo>
                <a:lnTo>
                  <a:pt x="150" y="392"/>
                </a:lnTo>
                <a:lnTo>
                  <a:pt x="143" y="389"/>
                </a:lnTo>
                <a:lnTo>
                  <a:pt x="137" y="388"/>
                </a:lnTo>
                <a:lnTo>
                  <a:pt x="143" y="393"/>
                </a:lnTo>
                <a:lnTo>
                  <a:pt x="150" y="396"/>
                </a:lnTo>
                <a:lnTo>
                  <a:pt x="143" y="397"/>
                </a:lnTo>
                <a:lnTo>
                  <a:pt x="146" y="404"/>
                </a:lnTo>
                <a:lnTo>
                  <a:pt x="140" y="410"/>
                </a:lnTo>
                <a:lnTo>
                  <a:pt x="134" y="417"/>
                </a:lnTo>
                <a:lnTo>
                  <a:pt x="133" y="410"/>
                </a:lnTo>
                <a:lnTo>
                  <a:pt x="138" y="405"/>
                </a:lnTo>
                <a:lnTo>
                  <a:pt x="136" y="398"/>
                </a:lnTo>
                <a:lnTo>
                  <a:pt x="130" y="398"/>
                </a:lnTo>
                <a:lnTo>
                  <a:pt x="129" y="405"/>
                </a:lnTo>
                <a:lnTo>
                  <a:pt x="124" y="398"/>
                </a:lnTo>
                <a:lnTo>
                  <a:pt x="118" y="401"/>
                </a:lnTo>
                <a:lnTo>
                  <a:pt x="112" y="400"/>
                </a:lnTo>
                <a:lnTo>
                  <a:pt x="106" y="396"/>
                </a:lnTo>
                <a:lnTo>
                  <a:pt x="105" y="394"/>
                </a:lnTo>
                <a:lnTo>
                  <a:pt x="111" y="394"/>
                </a:lnTo>
                <a:lnTo>
                  <a:pt x="109" y="387"/>
                </a:lnTo>
                <a:lnTo>
                  <a:pt x="117" y="388"/>
                </a:lnTo>
                <a:lnTo>
                  <a:pt x="109" y="384"/>
                </a:lnTo>
                <a:lnTo>
                  <a:pt x="104" y="385"/>
                </a:lnTo>
                <a:lnTo>
                  <a:pt x="102" y="385"/>
                </a:lnTo>
                <a:lnTo>
                  <a:pt x="96" y="381"/>
                </a:lnTo>
                <a:lnTo>
                  <a:pt x="90" y="382"/>
                </a:lnTo>
                <a:lnTo>
                  <a:pt x="83" y="382"/>
                </a:lnTo>
                <a:lnTo>
                  <a:pt x="88" y="376"/>
                </a:lnTo>
                <a:lnTo>
                  <a:pt x="94" y="376"/>
                </a:lnTo>
                <a:lnTo>
                  <a:pt x="88" y="370"/>
                </a:lnTo>
                <a:lnTo>
                  <a:pt x="87" y="363"/>
                </a:lnTo>
                <a:lnTo>
                  <a:pt x="87" y="356"/>
                </a:lnTo>
                <a:lnTo>
                  <a:pt x="89" y="353"/>
                </a:lnTo>
                <a:lnTo>
                  <a:pt x="88" y="348"/>
                </a:lnTo>
                <a:lnTo>
                  <a:pt x="86" y="344"/>
                </a:lnTo>
                <a:lnTo>
                  <a:pt x="92" y="347"/>
                </a:lnTo>
                <a:lnTo>
                  <a:pt x="91" y="340"/>
                </a:lnTo>
                <a:lnTo>
                  <a:pt x="98" y="339"/>
                </a:lnTo>
                <a:lnTo>
                  <a:pt x="104" y="338"/>
                </a:lnTo>
                <a:lnTo>
                  <a:pt x="109" y="336"/>
                </a:lnTo>
                <a:lnTo>
                  <a:pt x="116" y="338"/>
                </a:lnTo>
                <a:lnTo>
                  <a:pt x="122" y="341"/>
                </a:lnTo>
                <a:lnTo>
                  <a:pt x="123" y="341"/>
                </a:lnTo>
                <a:lnTo>
                  <a:pt x="121" y="339"/>
                </a:lnTo>
                <a:lnTo>
                  <a:pt x="115" y="336"/>
                </a:lnTo>
                <a:lnTo>
                  <a:pt x="108" y="332"/>
                </a:lnTo>
                <a:lnTo>
                  <a:pt x="102" y="332"/>
                </a:lnTo>
                <a:lnTo>
                  <a:pt x="96" y="334"/>
                </a:lnTo>
                <a:lnTo>
                  <a:pt x="95" y="330"/>
                </a:lnTo>
                <a:lnTo>
                  <a:pt x="89" y="329"/>
                </a:lnTo>
                <a:lnTo>
                  <a:pt x="86" y="322"/>
                </a:lnTo>
                <a:lnTo>
                  <a:pt x="86" y="315"/>
                </a:lnTo>
                <a:lnTo>
                  <a:pt x="86" y="308"/>
                </a:lnTo>
                <a:lnTo>
                  <a:pt x="86" y="301"/>
                </a:lnTo>
                <a:lnTo>
                  <a:pt x="87" y="296"/>
                </a:lnTo>
                <a:lnTo>
                  <a:pt x="88" y="288"/>
                </a:lnTo>
                <a:lnTo>
                  <a:pt x="86" y="281"/>
                </a:lnTo>
                <a:lnTo>
                  <a:pt x="79" y="280"/>
                </a:lnTo>
                <a:lnTo>
                  <a:pt x="78" y="274"/>
                </a:lnTo>
                <a:lnTo>
                  <a:pt x="79" y="267"/>
                </a:lnTo>
                <a:lnTo>
                  <a:pt x="74" y="269"/>
                </a:lnTo>
                <a:lnTo>
                  <a:pt x="68" y="267"/>
                </a:lnTo>
                <a:lnTo>
                  <a:pt x="62" y="267"/>
                </a:lnTo>
                <a:lnTo>
                  <a:pt x="56" y="264"/>
                </a:lnTo>
                <a:lnTo>
                  <a:pt x="51" y="261"/>
                </a:lnTo>
                <a:lnTo>
                  <a:pt x="45" y="260"/>
                </a:lnTo>
                <a:lnTo>
                  <a:pt x="39" y="255"/>
                </a:lnTo>
                <a:lnTo>
                  <a:pt x="34" y="252"/>
                </a:lnTo>
                <a:lnTo>
                  <a:pt x="36" y="258"/>
                </a:lnTo>
                <a:lnTo>
                  <a:pt x="32" y="265"/>
                </a:lnTo>
                <a:lnTo>
                  <a:pt x="30" y="258"/>
                </a:lnTo>
                <a:lnTo>
                  <a:pt x="23" y="252"/>
                </a:lnTo>
                <a:lnTo>
                  <a:pt x="17" y="248"/>
                </a:lnTo>
                <a:lnTo>
                  <a:pt x="11" y="247"/>
                </a:lnTo>
                <a:lnTo>
                  <a:pt x="5" y="242"/>
                </a:lnTo>
                <a:lnTo>
                  <a:pt x="4" y="235"/>
                </a:lnTo>
                <a:lnTo>
                  <a:pt x="3" y="233"/>
                </a:lnTo>
                <a:lnTo>
                  <a:pt x="7" y="232"/>
                </a:lnTo>
                <a:lnTo>
                  <a:pt x="8" y="232"/>
                </a:lnTo>
                <a:lnTo>
                  <a:pt x="6" y="231"/>
                </a:lnTo>
                <a:lnTo>
                  <a:pt x="0" y="226"/>
                </a:lnTo>
                <a:lnTo>
                  <a:pt x="0" y="225"/>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63" name="Freeform 1994"/>
          <p:cNvSpPr>
            <a:spLocks/>
          </p:cNvSpPr>
          <p:nvPr/>
        </p:nvSpPr>
        <p:spPr bwMode="auto">
          <a:xfrm>
            <a:off x="2170113" y="4289425"/>
            <a:ext cx="3175" cy="7938"/>
          </a:xfrm>
          <a:custGeom>
            <a:avLst/>
            <a:gdLst>
              <a:gd name="T0" fmla="*/ 2147483647 w 10"/>
              <a:gd name="T1" fmla="*/ 2147483647 h 14"/>
              <a:gd name="T2" fmla="*/ 0 w 10"/>
              <a:gd name="T3" fmla="*/ 2147483647 h 14"/>
              <a:gd name="T4" fmla="*/ 2147483647 w 10"/>
              <a:gd name="T5" fmla="*/ 0 h 14"/>
              <a:gd name="T6" fmla="*/ 2147483647 w 10"/>
              <a:gd name="T7" fmla="*/ 2147483647 h 14"/>
              <a:gd name="T8" fmla="*/ 2147483647 w 10"/>
              <a:gd name="T9" fmla="*/ 2147483647 h 14"/>
              <a:gd name="T10" fmla="*/ 2147483647 w 10"/>
              <a:gd name="T11" fmla="*/ 2147483647 h 14"/>
              <a:gd name="T12" fmla="*/ 2147483647 w 10"/>
              <a:gd name="T13" fmla="*/ 2147483647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3" y="7"/>
                </a:moveTo>
                <a:lnTo>
                  <a:pt x="0" y="2"/>
                </a:lnTo>
                <a:lnTo>
                  <a:pt x="3" y="0"/>
                </a:lnTo>
                <a:lnTo>
                  <a:pt x="8" y="7"/>
                </a:lnTo>
                <a:lnTo>
                  <a:pt x="10" y="14"/>
                </a:lnTo>
                <a:lnTo>
                  <a:pt x="4" y="10"/>
                </a:lnTo>
                <a:lnTo>
                  <a:pt x="3"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64" name="Freeform 1995"/>
          <p:cNvSpPr>
            <a:spLocks/>
          </p:cNvSpPr>
          <p:nvPr/>
        </p:nvSpPr>
        <p:spPr bwMode="auto">
          <a:xfrm>
            <a:off x="2195513" y="4298950"/>
            <a:ext cx="12700" cy="11113"/>
          </a:xfrm>
          <a:custGeom>
            <a:avLst/>
            <a:gdLst>
              <a:gd name="T0" fmla="*/ 2147483647 w 25"/>
              <a:gd name="T1" fmla="*/ 2147483647 h 26"/>
              <a:gd name="T2" fmla="*/ 2147483647 w 25"/>
              <a:gd name="T3" fmla="*/ 2147483647 h 26"/>
              <a:gd name="T4" fmla="*/ 2147483647 w 25"/>
              <a:gd name="T5" fmla="*/ 2147483647 h 26"/>
              <a:gd name="T6" fmla="*/ 2147483647 w 25"/>
              <a:gd name="T7" fmla="*/ 2147483647 h 26"/>
              <a:gd name="T8" fmla="*/ 2147483647 w 25"/>
              <a:gd name="T9" fmla="*/ 2147483647 h 26"/>
              <a:gd name="T10" fmla="*/ 0 w 25"/>
              <a:gd name="T11" fmla="*/ 0 h 26"/>
              <a:gd name="T12" fmla="*/ 2147483647 w 25"/>
              <a:gd name="T13" fmla="*/ 2147483647 h 26"/>
              <a:gd name="T14" fmla="*/ 2147483647 w 25"/>
              <a:gd name="T15" fmla="*/ 2147483647 h 26"/>
              <a:gd name="T16" fmla="*/ 2147483647 w 25"/>
              <a:gd name="T17" fmla="*/ 2147483647 h 26"/>
              <a:gd name="T18" fmla="*/ 2147483647 w 25"/>
              <a:gd name="T19" fmla="*/ 2147483647 h 26"/>
              <a:gd name="T20" fmla="*/ 2147483647 w 25"/>
              <a:gd name="T21" fmla="*/ 2147483647 h 26"/>
              <a:gd name="T22" fmla="*/ 2147483647 w 25"/>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6"/>
              <a:gd name="T38" fmla="*/ 25 w 25"/>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6">
                <a:moveTo>
                  <a:pt x="25" y="26"/>
                </a:moveTo>
                <a:lnTo>
                  <a:pt x="18" y="23"/>
                </a:lnTo>
                <a:lnTo>
                  <a:pt x="12" y="20"/>
                </a:lnTo>
                <a:lnTo>
                  <a:pt x="7" y="13"/>
                </a:lnTo>
                <a:lnTo>
                  <a:pt x="1" y="6"/>
                </a:lnTo>
                <a:lnTo>
                  <a:pt x="0" y="0"/>
                </a:lnTo>
                <a:lnTo>
                  <a:pt x="6" y="2"/>
                </a:lnTo>
                <a:lnTo>
                  <a:pt x="7" y="9"/>
                </a:lnTo>
                <a:lnTo>
                  <a:pt x="13" y="13"/>
                </a:lnTo>
                <a:lnTo>
                  <a:pt x="20" y="16"/>
                </a:lnTo>
                <a:lnTo>
                  <a:pt x="23" y="22"/>
                </a:lnTo>
                <a:lnTo>
                  <a:pt x="25" y="26"/>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65" name="Freeform 1996"/>
          <p:cNvSpPr>
            <a:spLocks/>
          </p:cNvSpPr>
          <p:nvPr/>
        </p:nvSpPr>
        <p:spPr bwMode="auto">
          <a:xfrm>
            <a:off x="2217738" y="4298950"/>
            <a:ext cx="6350" cy="11113"/>
          </a:xfrm>
          <a:custGeom>
            <a:avLst/>
            <a:gdLst>
              <a:gd name="T0" fmla="*/ 2147483647 w 13"/>
              <a:gd name="T1" fmla="*/ 2147483647 h 23"/>
              <a:gd name="T2" fmla="*/ 2147483647 w 13"/>
              <a:gd name="T3" fmla="*/ 2147483647 h 23"/>
              <a:gd name="T4" fmla="*/ 2147483647 w 13"/>
              <a:gd name="T5" fmla="*/ 2147483647 h 23"/>
              <a:gd name="T6" fmla="*/ 0 w 13"/>
              <a:gd name="T7" fmla="*/ 2147483647 h 23"/>
              <a:gd name="T8" fmla="*/ 0 w 13"/>
              <a:gd name="T9" fmla="*/ 0 h 23"/>
              <a:gd name="T10" fmla="*/ 2147483647 w 13"/>
              <a:gd name="T11" fmla="*/ 2147483647 h 23"/>
              <a:gd name="T12" fmla="*/ 2147483647 w 13"/>
              <a:gd name="T13" fmla="*/ 2147483647 h 23"/>
              <a:gd name="T14" fmla="*/ 2147483647 w 13"/>
              <a:gd name="T15" fmla="*/ 2147483647 h 23"/>
              <a:gd name="T16" fmla="*/ 2147483647 w 13"/>
              <a:gd name="T17" fmla="*/ 2147483647 h 23"/>
              <a:gd name="T18" fmla="*/ 2147483647 w 13"/>
              <a:gd name="T19" fmla="*/ 2147483647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3"/>
              <a:gd name="T32" fmla="*/ 13 w 13"/>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3">
                <a:moveTo>
                  <a:pt x="9" y="23"/>
                </a:moveTo>
                <a:lnTo>
                  <a:pt x="7" y="16"/>
                </a:lnTo>
                <a:lnTo>
                  <a:pt x="7" y="9"/>
                </a:lnTo>
                <a:lnTo>
                  <a:pt x="0" y="7"/>
                </a:lnTo>
                <a:lnTo>
                  <a:pt x="0" y="0"/>
                </a:lnTo>
                <a:lnTo>
                  <a:pt x="7" y="5"/>
                </a:lnTo>
                <a:lnTo>
                  <a:pt x="13" y="8"/>
                </a:lnTo>
                <a:lnTo>
                  <a:pt x="12" y="14"/>
                </a:lnTo>
                <a:lnTo>
                  <a:pt x="10" y="22"/>
                </a:lnTo>
                <a:lnTo>
                  <a:pt x="9" y="2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66" name="Freeform 1997"/>
          <p:cNvSpPr>
            <a:spLocks/>
          </p:cNvSpPr>
          <p:nvPr/>
        </p:nvSpPr>
        <p:spPr bwMode="auto">
          <a:xfrm>
            <a:off x="1703388" y="4325938"/>
            <a:ext cx="4762" cy="6350"/>
          </a:xfrm>
          <a:custGeom>
            <a:avLst/>
            <a:gdLst>
              <a:gd name="T0" fmla="*/ 2147483647 w 13"/>
              <a:gd name="T1" fmla="*/ 0 h 14"/>
              <a:gd name="T2" fmla="*/ 2147483647 w 13"/>
              <a:gd name="T3" fmla="*/ 2147483647 h 14"/>
              <a:gd name="T4" fmla="*/ 2147483647 w 13"/>
              <a:gd name="T5" fmla="*/ 2147483647 h 14"/>
              <a:gd name="T6" fmla="*/ 2147483647 w 13"/>
              <a:gd name="T7" fmla="*/ 2147483647 h 14"/>
              <a:gd name="T8" fmla="*/ 2147483647 w 13"/>
              <a:gd name="T9" fmla="*/ 2147483647 h 14"/>
              <a:gd name="T10" fmla="*/ 0 w 13"/>
              <a:gd name="T11" fmla="*/ 2147483647 h 14"/>
              <a:gd name="T12" fmla="*/ 2147483647 w 13"/>
              <a:gd name="T13" fmla="*/ 0 h 14"/>
              <a:gd name="T14" fmla="*/ 0 60000 65536"/>
              <a:gd name="T15" fmla="*/ 0 60000 65536"/>
              <a:gd name="T16" fmla="*/ 0 60000 65536"/>
              <a:gd name="T17" fmla="*/ 0 60000 65536"/>
              <a:gd name="T18" fmla="*/ 0 60000 65536"/>
              <a:gd name="T19" fmla="*/ 0 60000 65536"/>
              <a:gd name="T20" fmla="*/ 0 60000 65536"/>
              <a:gd name="T21" fmla="*/ 0 w 13"/>
              <a:gd name="T22" fmla="*/ 0 h 14"/>
              <a:gd name="T23" fmla="*/ 13 w 13"/>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4">
                <a:moveTo>
                  <a:pt x="6" y="0"/>
                </a:moveTo>
                <a:lnTo>
                  <a:pt x="8" y="7"/>
                </a:lnTo>
                <a:lnTo>
                  <a:pt x="13" y="14"/>
                </a:lnTo>
                <a:lnTo>
                  <a:pt x="7" y="13"/>
                </a:lnTo>
                <a:lnTo>
                  <a:pt x="1" y="8"/>
                </a:lnTo>
                <a:lnTo>
                  <a:pt x="0" y="1"/>
                </a:lnTo>
                <a:lnTo>
                  <a:pt x="6" y="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67" name="Freeform 1998"/>
          <p:cNvSpPr>
            <a:spLocks/>
          </p:cNvSpPr>
          <p:nvPr/>
        </p:nvSpPr>
        <p:spPr bwMode="auto">
          <a:xfrm>
            <a:off x="4813300" y="3281363"/>
            <a:ext cx="12700" cy="1270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0 w 26"/>
              <a:gd name="T13" fmla="*/ 2147483647 h 32"/>
              <a:gd name="T14" fmla="*/ 0 w 26"/>
              <a:gd name="T15" fmla="*/ 2147483647 h 32"/>
              <a:gd name="T16" fmla="*/ 2147483647 w 26"/>
              <a:gd name="T17" fmla="*/ 0 h 32"/>
              <a:gd name="T18" fmla="*/ 2147483647 w 26"/>
              <a:gd name="T19" fmla="*/ 0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32"/>
              <a:gd name="T47" fmla="*/ 26 w 26"/>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32">
                <a:moveTo>
                  <a:pt x="20" y="27"/>
                </a:moveTo>
                <a:lnTo>
                  <a:pt x="26" y="32"/>
                </a:lnTo>
                <a:lnTo>
                  <a:pt x="20" y="32"/>
                </a:lnTo>
                <a:lnTo>
                  <a:pt x="15" y="27"/>
                </a:lnTo>
                <a:lnTo>
                  <a:pt x="11" y="20"/>
                </a:lnTo>
                <a:lnTo>
                  <a:pt x="4" y="14"/>
                </a:lnTo>
                <a:lnTo>
                  <a:pt x="0" y="8"/>
                </a:lnTo>
                <a:lnTo>
                  <a:pt x="0" y="1"/>
                </a:lnTo>
                <a:lnTo>
                  <a:pt x="6" y="0"/>
                </a:lnTo>
                <a:lnTo>
                  <a:pt x="12" y="0"/>
                </a:lnTo>
                <a:lnTo>
                  <a:pt x="15" y="6"/>
                </a:lnTo>
                <a:lnTo>
                  <a:pt x="12" y="12"/>
                </a:lnTo>
                <a:lnTo>
                  <a:pt x="15" y="19"/>
                </a:lnTo>
                <a:lnTo>
                  <a:pt x="16" y="26"/>
                </a:lnTo>
                <a:lnTo>
                  <a:pt x="20" y="2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68" name="Freeform 1999"/>
          <p:cNvSpPr>
            <a:spLocks/>
          </p:cNvSpPr>
          <p:nvPr/>
        </p:nvSpPr>
        <p:spPr bwMode="auto">
          <a:xfrm>
            <a:off x="4835525" y="3330575"/>
            <a:ext cx="12700" cy="12700"/>
          </a:xfrm>
          <a:custGeom>
            <a:avLst/>
            <a:gdLst>
              <a:gd name="T0" fmla="*/ 2147483647 w 27"/>
              <a:gd name="T1" fmla="*/ 2147483647 h 31"/>
              <a:gd name="T2" fmla="*/ 2147483647 w 27"/>
              <a:gd name="T3" fmla="*/ 0 h 31"/>
              <a:gd name="T4" fmla="*/ 2147483647 w 27"/>
              <a:gd name="T5" fmla="*/ 2147483647 h 31"/>
              <a:gd name="T6" fmla="*/ 2147483647 w 27"/>
              <a:gd name="T7" fmla="*/ 2147483647 h 31"/>
              <a:gd name="T8" fmla="*/ 2147483647 w 27"/>
              <a:gd name="T9" fmla="*/ 2147483647 h 31"/>
              <a:gd name="T10" fmla="*/ 2147483647 w 27"/>
              <a:gd name="T11" fmla="*/ 2147483647 h 31"/>
              <a:gd name="T12" fmla="*/ 2147483647 w 27"/>
              <a:gd name="T13" fmla="*/ 2147483647 h 31"/>
              <a:gd name="T14" fmla="*/ 2147483647 w 27"/>
              <a:gd name="T15" fmla="*/ 2147483647 h 31"/>
              <a:gd name="T16" fmla="*/ 2147483647 w 27"/>
              <a:gd name="T17" fmla="*/ 2147483647 h 31"/>
              <a:gd name="T18" fmla="*/ 2147483647 w 27"/>
              <a:gd name="T19" fmla="*/ 2147483647 h 31"/>
              <a:gd name="T20" fmla="*/ 2147483647 w 27"/>
              <a:gd name="T21" fmla="*/ 2147483647 h 31"/>
              <a:gd name="T22" fmla="*/ 2147483647 w 27"/>
              <a:gd name="T23" fmla="*/ 2147483647 h 31"/>
              <a:gd name="T24" fmla="*/ 0 w 27"/>
              <a:gd name="T25" fmla="*/ 2147483647 h 31"/>
              <a:gd name="T26" fmla="*/ 2147483647 w 27"/>
              <a:gd name="T27" fmla="*/ 2147483647 h 31"/>
              <a:gd name="T28" fmla="*/ 2147483647 w 27"/>
              <a:gd name="T29" fmla="*/ 2147483647 h 31"/>
              <a:gd name="T30" fmla="*/ 2147483647 w 27"/>
              <a:gd name="T31" fmla="*/ 2147483647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1"/>
              <a:gd name="T50" fmla="*/ 27 w 27"/>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1">
                <a:moveTo>
                  <a:pt x="10" y="7"/>
                </a:moveTo>
                <a:lnTo>
                  <a:pt x="10" y="0"/>
                </a:lnTo>
                <a:lnTo>
                  <a:pt x="15" y="7"/>
                </a:lnTo>
                <a:lnTo>
                  <a:pt x="15" y="14"/>
                </a:lnTo>
                <a:lnTo>
                  <a:pt x="18" y="16"/>
                </a:lnTo>
                <a:lnTo>
                  <a:pt x="24" y="22"/>
                </a:lnTo>
                <a:lnTo>
                  <a:pt x="27" y="30"/>
                </a:lnTo>
                <a:lnTo>
                  <a:pt x="22" y="31"/>
                </a:lnTo>
                <a:lnTo>
                  <a:pt x="15" y="27"/>
                </a:lnTo>
                <a:lnTo>
                  <a:pt x="9" y="27"/>
                </a:lnTo>
                <a:lnTo>
                  <a:pt x="8" y="20"/>
                </a:lnTo>
                <a:lnTo>
                  <a:pt x="2" y="25"/>
                </a:lnTo>
                <a:lnTo>
                  <a:pt x="0" y="17"/>
                </a:lnTo>
                <a:lnTo>
                  <a:pt x="3" y="11"/>
                </a:lnTo>
                <a:lnTo>
                  <a:pt x="8" y="11"/>
                </a:lnTo>
                <a:lnTo>
                  <a:pt x="10"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69" name="Freeform 2000"/>
          <p:cNvSpPr>
            <a:spLocks/>
          </p:cNvSpPr>
          <p:nvPr/>
        </p:nvSpPr>
        <p:spPr bwMode="auto">
          <a:xfrm>
            <a:off x="4840288" y="3313113"/>
            <a:ext cx="4762" cy="11112"/>
          </a:xfrm>
          <a:custGeom>
            <a:avLst/>
            <a:gdLst>
              <a:gd name="T0" fmla="*/ 2147483647 w 11"/>
              <a:gd name="T1" fmla="*/ 2147483647 h 21"/>
              <a:gd name="T2" fmla="*/ 2147483647 w 11"/>
              <a:gd name="T3" fmla="*/ 2147483647 h 21"/>
              <a:gd name="T4" fmla="*/ 2147483647 w 11"/>
              <a:gd name="T5" fmla="*/ 2147483647 h 21"/>
              <a:gd name="T6" fmla="*/ 2147483647 w 11"/>
              <a:gd name="T7" fmla="*/ 2147483647 h 21"/>
              <a:gd name="T8" fmla="*/ 2147483647 w 11"/>
              <a:gd name="T9" fmla="*/ 2147483647 h 21"/>
              <a:gd name="T10" fmla="*/ 2147483647 w 11"/>
              <a:gd name="T11" fmla="*/ 2147483647 h 21"/>
              <a:gd name="T12" fmla="*/ 0 w 11"/>
              <a:gd name="T13" fmla="*/ 2147483647 h 21"/>
              <a:gd name="T14" fmla="*/ 2147483647 w 11"/>
              <a:gd name="T15" fmla="*/ 2147483647 h 21"/>
              <a:gd name="T16" fmla="*/ 2147483647 w 11"/>
              <a:gd name="T17" fmla="*/ 0 h 21"/>
              <a:gd name="T18" fmla="*/ 2147483647 w 11"/>
              <a:gd name="T19" fmla="*/ 2147483647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21"/>
              <a:gd name="T32" fmla="*/ 11 w 11"/>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21">
                <a:moveTo>
                  <a:pt x="7" y="1"/>
                </a:moveTo>
                <a:lnTo>
                  <a:pt x="8" y="1"/>
                </a:lnTo>
                <a:lnTo>
                  <a:pt x="9" y="3"/>
                </a:lnTo>
                <a:lnTo>
                  <a:pt x="11" y="11"/>
                </a:lnTo>
                <a:lnTo>
                  <a:pt x="11" y="17"/>
                </a:lnTo>
                <a:lnTo>
                  <a:pt x="3" y="21"/>
                </a:lnTo>
                <a:lnTo>
                  <a:pt x="0" y="14"/>
                </a:lnTo>
                <a:lnTo>
                  <a:pt x="1" y="7"/>
                </a:lnTo>
                <a:lnTo>
                  <a:pt x="8" y="0"/>
                </a:lnTo>
                <a:lnTo>
                  <a:pt x="7" y="1"/>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0" name="Freeform 2001"/>
          <p:cNvSpPr>
            <a:spLocks/>
          </p:cNvSpPr>
          <p:nvPr/>
        </p:nvSpPr>
        <p:spPr bwMode="auto">
          <a:xfrm>
            <a:off x="4841875" y="3328988"/>
            <a:ext cx="3175" cy="6350"/>
          </a:xfrm>
          <a:custGeom>
            <a:avLst/>
            <a:gdLst>
              <a:gd name="T0" fmla="*/ 2147483647 w 7"/>
              <a:gd name="T1" fmla="*/ 2147483647 h 13"/>
              <a:gd name="T2" fmla="*/ 2147483647 w 7"/>
              <a:gd name="T3" fmla="*/ 2147483647 h 13"/>
              <a:gd name="T4" fmla="*/ 0 w 7"/>
              <a:gd name="T5" fmla="*/ 0 h 13"/>
              <a:gd name="T6" fmla="*/ 2147483647 w 7"/>
              <a:gd name="T7" fmla="*/ 2147483647 h 13"/>
              <a:gd name="T8" fmla="*/ 2147483647 w 7"/>
              <a:gd name="T9" fmla="*/ 2147483647 h 13"/>
              <a:gd name="T10" fmla="*/ 0 60000 65536"/>
              <a:gd name="T11" fmla="*/ 0 60000 65536"/>
              <a:gd name="T12" fmla="*/ 0 60000 65536"/>
              <a:gd name="T13" fmla="*/ 0 60000 65536"/>
              <a:gd name="T14" fmla="*/ 0 60000 65536"/>
              <a:gd name="T15" fmla="*/ 0 w 7"/>
              <a:gd name="T16" fmla="*/ 0 h 13"/>
              <a:gd name="T17" fmla="*/ 7 w 7"/>
              <a:gd name="T18" fmla="*/ 13 h 13"/>
            </a:gdLst>
            <a:ahLst/>
            <a:cxnLst>
              <a:cxn ang="T10">
                <a:pos x="T0" y="T1"/>
              </a:cxn>
              <a:cxn ang="T11">
                <a:pos x="T2" y="T3"/>
              </a:cxn>
              <a:cxn ang="T12">
                <a:pos x="T4" y="T5"/>
              </a:cxn>
              <a:cxn ang="T13">
                <a:pos x="T6" y="T7"/>
              </a:cxn>
              <a:cxn ang="T14">
                <a:pos x="T8" y="T9"/>
              </a:cxn>
            </a:cxnLst>
            <a:rect l="T15" t="T16" r="T17" b="T18"/>
            <a:pathLst>
              <a:path w="7" h="13">
                <a:moveTo>
                  <a:pt x="7" y="13"/>
                </a:moveTo>
                <a:lnTo>
                  <a:pt x="2" y="7"/>
                </a:lnTo>
                <a:lnTo>
                  <a:pt x="0" y="0"/>
                </a:lnTo>
                <a:lnTo>
                  <a:pt x="4" y="7"/>
                </a:lnTo>
                <a:lnTo>
                  <a:pt x="7" y="1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1" name="Freeform 2002"/>
          <p:cNvSpPr>
            <a:spLocks/>
          </p:cNvSpPr>
          <p:nvPr/>
        </p:nvSpPr>
        <p:spPr bwMode="auto">
          <a:xfrm>
            <a:off x="4843463" y="3351213"/>
            <a:ext cx="7937" cy="7937"/>
          </a:xfrm>
          <a:custGeom>
            <a:avLst/>
            <a:gdLst>
              <a:gd name="T0" fmla="*/ 2147483647 w 18"/>
              <a:gd name="T1" fmla="*/ 2147483647 h 18"/>
              <a:gd name="T2" fmla="*/ 2147483647 w 18"/>
              <a:gd name="T3" fmla="*/ 2147483647 h 18"/>
              <a:gd name="T4" fmla="*/ 0 w 18"/>
              <a:gd name="T5" fmla="*/ 2147483647 h 18"/>
              <a:gd name="T6" fmla="*/ 0 w 18"/>
              <a:gd name="T7" fmla="*/ 0 h 18"/>
              <a:gd name="T8" fmla="*/ 2147483647 w 18"/>
              <a:gd name="T9" fmla="*/ 2147483647 h 18"/>
              <a:gd name="T10" fmla="*/ 2147483647 w 18"/>
              <a:gd name="T11" fmla="*/ 2147483647 h 18"/>
              <a:gd name="T12" fmla="*/ 2147483647 w 18"/>
              <a:gd name="T13" fmla="*/ 2147483647 h 18"/>
              <a:gd name="T14" fmla="*/ 2147483647 w 18"/>
              <a:gd name="T15" fmla="*/ 2147483647 h 18"/>
              <a:gd name="T16" fmla="*/ 2147483647 w 18"/>
              <a:gd name="T17" fmla="*/ 2147483647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8"/>
              <a:gd name="T29" fmla="*/ 18 w 18"/>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8">
                <a:moveTo>
                  <a:pt x="13" y="18"/>
                </a:moveTo>
                <a:lnTo>
                  <a:pt x="6" y="13"/>
                </a:lnTo>
                <a:lnTo>
                  <a:pt x="0" y="6"/>
                </a:lnTo>
                <a:lnTo>
                  <a:pt x="0" y="0"/>
                </a:lnTo>
                <a:lnTo>
                  <a:pt x="6" y="1"/>
                </a:lnTo>
                <a:lnTo>
                  <a:pt x="12" y="4"/>
                </a:lnTo>
                <a:lnTo>
                  <a:pt x="18" y="10"/>
                </a:lnTo>
                <a:lnTo>
                  <a:pt x="13" y="17"/>
                </a:lnTo>
                <a:lnTo>
                  <a:pt x="13" y="1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2" name="Freeform 2003"/>
          <p:cNvSpPr>
            <a:spLocks/>
          </p:cNvSpPr>
          <p:nvPr/>
        </p:nvSpPr>
        <p:spPr bwMode="auto">
          <a:xfrm>
            <a:off x="4908550" y="3405188"/>
            <a:ext cx="4763" cy="7937"/>
          </a:xfrm>
          <a:custGeom>
            <a:avLst/>
            <a:gdLst>
              <a:gd name="T0" fmla="*/ 2147483647 w 10"/>
              <a:gd name="T1" fmla="*/ 0 h 17"/>
              <a:gd name="T2" fmla="*/ 2147483647 w 10"/>
              <a:gd name="T3" fmla="*/ 2147483647 h 17"/>
              <a:gd name="T4" fmla="*/ 2147483647 w 10"/>
              <a:gd name="T5" fmla="*/ 2147483647 h 17"/>
              <a:gd name="T6" fmla="*/ 2147483647 w 10"/>
              <a:gd name="T7" fmla="*/ 2147483647 h 17"/>
              <a:gd name="T8" fmla="*/ 2147483647 w 10"/>
              <a:gd name="T9" fmla="*/ 2147483647 h 17"/>
              <a:gd name="T10" fmla="*/ 0 w 10"/>
              <a:gd name="T11" fmla="*/ 2147483647 h 17"/>
              <a:gd name="T12" fmla="*/ 2147483647 w 10"/>
              <a:gd name="T13" fmla="*/ 0 h 17"/>
              <a:gd name="T14" fmla="*/ 0 60000 65536"/>
              <a:gd name="T15" fmla="*/ 0 60000 65536"/>
              <a:gd name="T16" fmla="*/ 0 60000 65536"/>
              <a:gd name="T17" fmla="*/ 0 60000 65536"/>
              <a:gd name="T18" fmla="*/ 0 60000 65536"/>
              <a:gd name="T19" fmla="*/ 0 60000 65536"/>
              <a:gd name="T20" fmla="*/ 0 60000 65536"/>
              <a:gd name="T21" fmla="*/ 0 w 10"/>
              <a:gd name="T22" fmla="*/ 0 h 17"/>
              <a:gd name="T23" fmla="*/ 10 w 10"/>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7">
                <a:moveTo>
                  <a:pt x="4" y="0"/>
                </a:moveTo>
                <a:lnTo>
                  <a:pt x="8" y="7"/>
                </a:lnTo>
                <a:lnTo>
                  <a:pt x="10" y="14"/>
                </a:lnTo>
                <a:lnTo>
                  <a:pt x="4" y="17"/>
                </a:lnTo>
                <a:lnTo>
                  <a:pt x="2" y="11"/>
                </a:lnTo>
                <a:lnTo>
                  <a:pt x="0" y="4"/>
                </a:lnTo>
                <a:lnTo>
                  <a:pt x="4" y="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3" name="Freeform 2004"/>
          <p:cNvSpPr>
            <a:spLocks/>
          </p:cNvSpPr>
          <p:nvPr/>
        </p:nvSpPr>
        <p:spPr bwMode="auto">
          <a:xfrm>
            <a:off x="4919663" y="3346450"/>
            <a:ext cx="4762" cy="4763"/>
          </a:xfrm>
          <a:custGeom>
            <a:avLst/>
            <a:gdLst>
              <a:gd name="T0" fmla="*/ 2147483647 w 7"/>
              <a:gd name="T1" fmla="*/ 0 h 10"/>
              <a:gd name="T2" fmla="*/ 2147483647 w 7"/>
              <a:gd name="T3" fmla="*/ 2147483647 h 10"/>
              <a:gd name="T4" fmla="*/ 0 w 7"/>
              <a:gd name="T5" fmla="*/ 2147483647 h 10"/>
              <a:gd name="T6" fmla="*/ 2147483647 w 7"/>
              <a:gd name="T7" fmla="*/ 2147483647 h 10"/>
              <a:gd name="T8" fmla="*/ 2147483647 w 7"/>
              <a:gd name="T9" fmla="*/ 0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5" y="0"/>
                </a:moveTo>
                <a:lnTo>
                  <a:pt x="7" y="7"/>
                </a:lnTo>
                <a:lnTo>
                  <a:pt x="0" y="10"/>
                </a:lnTo>
                <a:lnTo>
                  <a:pt x="2" y="3"/>
                </a:lnTo>
                <a:lnTo>
                  <a:pt x="5" y="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4" name="Freeform 2005"/>
          <p:cNvSpPr>
            <a:spLocks/>
          </p:cNvSpPr>
          <p:nvPr/>
        </p:nvSpPr>
        <p:spPr bwMode="auto">
          <a:xfrm>
            <a:off x="4921250" y="3355975"/>
            <a:ext cx="3175" cy="3175"/>
          </a:xfrm>
          <a:custGeom>
            <a:avLst/>
            <a:gdLst>
              <a:gd name="T0" fmla="*/ 2147483647 w 5"/>
              <a:gd name="T1" fmla="*/ 2147483647 h 8"/>
              <a:gd name="T2" fmla="*/ 0 w 5"/>
              <a:gd name="T3" fmla="*/ 0 h 8"/>
              <a:gd name="T4" fmla="*/ 2147483647 w 5"/>
              <a:gd name="T5" fmla="*/ 0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4" y="8"/>
                </a:moveTo>
                <a:lnTo>
                  <a:pt x="0" y="0"/>
                </a:lnTo>
                <a:lnTo>
                  <a:pt x="5" y="0"/>
                </a:lnTo>
                <a:lnTo>
                  <a:pt x="4" y="7"/>
                </a:lnTo>
                <a:lnTo>
                  <a:pt x="4" y="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5" name="Freeform 2006"/>
          <p:cNvSpPr>
            <a:spLocks/>
          </p:cNvSpPr>
          <p:nvPr/>
        </p:nvSpPr>
        <p:spPr bwMode="auto">
          <a:xfrm>
            <a:off x="4905375" y="3308350"/>
            <a:ext cx="47625" cy="39688"/>
          </a:xfrm>
          <a:custGeom>
            <a:avLst/>
            <a:gdLst>
              <a:gd name="T0" fmla="*/ 2147483647 w 100"/>
              <a:gd name="T1" fmla="*/ 2147483647 h 85"/>
              <a:gd name="T2" fmla="*/ 2147483647 w 100"/>
              <a:gd name="T3" fmla="*/ 2147483647 h 85"/>
              <a:gd name="T4" fmla="*/ 2147483647 w 100"/>
              <a:gd name="T5" fmla="*/ 2147483647 h 85"/>
              <a:gd name="T6" fmla="*/ 2147483647 w 100"/>
              <a:gd name="T7" fmla="*/ 2147483647 h 85"/>
              <a:gd name="T8" fmla="*/ 2147483647 w 100"/>
              <a:gd name="T9" fmla="*/ 2147483647 h 85"/>
              <a:gd name="T10" fmla="*/ 2147483647 w 100"/>
              <a:gd name="T11" fmla="*/ 2147483647 h 85"/>
              <a:gd name="T12" fmla="*/ 2147483647 w 100"/>
              <a:gd name="T13" fmla="*/ 2147483647 h 85"/>
              <a:gd name="T14" fmla="*/ 2147483647 w 100"/>
              <a:gd name="T15" fmla="*/ 2147483647 h 85"/>
              <a:gd name="T16" fmla="*/ 0 w 100"/>
              <a:gd name="T17" fmla="*/ 2147483647 h 85"/>
              <a:gd name="T18" fmla="*/ 2147483647 w 100"/>
              <a:gd name="T19" fmla="*/ 2147483647 h 85"/>
              <a:gd name="T20" fmla="*/ 2147483647 w 100"/>
              <a:gd name="T21" fmla="*/ 0 h 85"/>
              <a:gd name="T22" fmla="*/ 2147483647 w 100"/>
              <a:gd name="T23" fmla="*/ 0 h 85"/>
              <a:gd name="T24" fmla="*/ 2147483647 w 100"/>
              <a:gd name="T25" fmla="*/ 2147483647 h 85"/>
              <a:gd name="T26" fmla="*/ 2147483647 w 100"/>
              <a:gd name="T27" fmla="*/ 2147483647 h 85"/>
              <a:gd name="T28" fmla="*/ 2147483647 w 100"/>
              <a:gd name="T29" fmla="*/ 2147483647 h 85"/>
              <a:gd name="T30" fmla="*/ 2147483647 w 100"/>
              <a:gd name="T31" fmla="*/ 2147483647 h 85"/>
              <a:gd name="T32" fmla="*/ 2147483647 w 100"/>
              <a:gd name="T33" fmla="*/ 2147483647 h 85"/>
              <a:gd name="T34" fmla="*/ 2147483647 w 100"/>
              <a:gd name="T35" fmla="*/ 2147483647 h 85"/>
              <a:gd name="T36" fmla="*/ 2147483647 w 100"/>
              <a:gd name="T37" fmla="*/ 2147483647 h 85"/>
              <a:gd name="T38" fmla="*/ 2147483647 w 100"/>
              <a:gd name="T39" fmla="*/ 2147483647 h 85"/>
              <a:gd name="T40" fmla="*/ 2147483647 w 100"/>
              <a:gd name="T41" fmla="*/ 2147483647 h 85"/>
              <a:gd name="T42" fmla="*/ 2147483647 w 100"/>
              <a:gd name="T43" fmla="*/ 2147483647 h 85"/>
              <a:gd name="T44" fmla="*/ 2147483647 w 100"/>
              <a:gd name="T45" fmla="*/ 2147483647 h 85"/>
              <a:gd name="T46" fmla="*/ 2147483647 w 100"/>
              <a:gd name="T47" fmla="*/ 2147483647 h 85"/>
              <a:gd name="T48" fmla="*/ 2147483647 w 100"/>
              <a:gd name="T49" fmla="*/ 2147483647 h 85"/>
              <a:gd name="T50" fmla="*/ 2147483647 w 100"/>
              <a:gd name="T51" fmla="*/ 2147483647 h 85"/>
              <a:gd name="T52" fmla="*/ 2147483647 w 100"/>
              <a:gd name="T53" fmla="*/ 2147483647 h 85"/>
              <a:gd name="T54" fmla="*/ 2147483647 w 100"/>
              <a:gd name="T55" fmla="*/ 2147483647 h 85"/>
              <a:gd name="T56" fmla="*/ 2147483647 w 100"/>
              <a:gd name="T57" fmla="*/ 2147483647 h 85"/>
              <a:gd name="T58" fmla="*/ 2147483647 w 100"/>
              <a:gd name="T59" fmla="*/ 2147483647 h 85"/>
              <a:gd name="T60" fmla="*/ 2147483647 w 100"/>
              <a:gd name="T61" fmla="*/ 2147483647 h 85"/>
              <a:gd name="T62" fmla="*/ 2147483647 w 100"/>
              <a:gd name="T63" fmla="*/ 2147483647 h 85"/>
              <a:gd name="T64" fmla="*/ 2147483647 w 100"/>
              <a:gd name="T65" fmla="*/ 2147483647 h 85"/>
              <a:gd name="T66" fmla="*/ 2147483647 w 100"/>
              <a:gd name="T67" fmla="*/ 2147483647 h 85"/>
              <a:gd name="T68" fmla="*/ 2147483647 w 100"/>
              <a:gd name="T69" fmla="*/ 2147483647 h 85"/>
              <a:gd name="T70" fmla="*/ 2147483647 w 100"/>
              <a:gd name="T71" fmla="*/ 2147483647 h 85"/>
              <a:gd name="T72" fmla="*/ 2147483647 w 100"/>
              <a:gd name="T73" fmla="*/ 2147483647 h 85"/>
              <a:gd name="T74" fmla="*/ 2147483647 w 100"/>
              <a:gd name="T75" fmla="*/ 2147483647 h 85"/>
              <a:gd name="T76" fmla="*/ 2147483647 w 100"/>
              <a:gd name="T77" fmla="*/ 2147483647 h 85"/>
              <a:gd name="T78" fmla="*/ 2147483647 w 100"/>
              <a:gd name="T79" fmla="*/ 2147483647 h 85"/>
              <a:gd name="T80" fmla="*/ 2147483647 w 100"/>
              <a:gd name="T81" fmla="*/ 2147483647 h 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0"/>
              <a:gd name="T124" fmla="*/ 0 h 85"/>
              <a:gd name="T125" fmla="*/ 100 w 100"/>
              <a:gd name="T126" fmla="*/ 85 h 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0" h="85">
                <a:moveTo>
                  <a:pt x="40" y="44"/>
                </a:moveTo>
                <a:lnTo>
                  <a:pt x="40" y="37"/>
                </a:lnTo>
                <a:lnTo>
                  <a:pt x="34" y="34"/>
                </a:lnTo>
                <a:lnTo>
                  <a:pt x="30" y="27"/>
                </a:lnTo>
                <a:lnTo>
                  <a:pt x="25" y="22"/>
                </a:lnTo>
                <a:lnTo>
                  <a:pt x="17" y="18"/>
                </a:lnTo>
                <a:lnTo>
                  <a:pt x="11" y="13"/>
                </a:lnTo>
                <a:lnTo>
                  <a:pt x="6" y="12"/>
                </a:lnTo>
                <a:lnTo>
                  <a:pt x="0" y="14"/>
                </a:lnTo>
                <a:lnTo>
                  <a:pt x="10" y="2"/>
                </a:lnTo>
                <a:lnTo>
                  <a:pt x="17" y="0"/>
                </a:lnTo>
                <a:lnTo>
                  <a:pt x="23" y="0"/>
                </a:lnTo>
                <a:lnTo>
                  <a:pt x="29" y="7"/>
                </a:lnTo>
                <a:lnTo>
                  <a:pt x="31" y="13"/>
                </a:lnTo>
                <a:lnTo>
                  <a:pt x="37" y="18"/>
                </a:lnTo>
                <a:lnTo>
                  <a:pt x="42" y="21"/>
                </a:lnTo>
                <a:lnTo>
                  <a:pt x="49" y="24"/>
                </a:lnTo>
                <a:lnTo>
                  <a:pt x="56" y="27"/>
                </a:lnTo>
                <a:lnTo>
                  <a:pt x="61" y="28"/>
                </a:lnTo>
                <a:lnTo>
                  <a:pt x="67" y="27"/>
                </a:lnTo>
                <a:lnTo>
                  <a:pt x="70" y="34"/>
                </a:lnTo>
                <a:lnTo>
                  <a:pt x="76" y="39"/>
                </a:lnTo>
                <a:lnTo>
                  <a:pt x="75" y="46"/>
                </a:lnTo>
                <a:lnTo>
                  <a:pt x="76" y="53"/>
                </a:lnTo>
                <a:lnTo>
                  <a:pt x="79" y="60"/>
                </a:lnTo>
                <a:lnTo>
                  <a:pt x="84" y="66"/>
                </a:lnTo>
                <a:lnTo>
                  <a:pt x="89" y="69"/>
                </a:lnTo>
                <a:lnTo>
                  <a:pt x="95" y="69"/>
                </a:lnTo>
                <a:lnTo>
                  <a:pt x="100" y="76"/>
                </a:lnTo>
                <a:lnTo>
                  <a:pt x="97" y="83"/>
                </a:lnTo>
                <a:lnTo>
                  <a:pt x="95" y="85"/>
                </a:lnTo>
                <a:lnTo>
                  <a:pt x="89" y="79"/>
                </a:lnTo>
                <a:lnTo>
                  <a:pt x="77" y="70"/>
                </a:lnTo>
                <a:lnTo>
                  <a:pt x="76" y="64"/>
                </a:lnTo>
                <a:lnTo>
                  <a:pt x="71" y="58"/>
                </a:lnTo>
                <a:lnTo>
                  <a:pt x="68" y="51"/>
                </a:lnTo>
                <a:lnTo>
                  <a:pt x="62" y="50"/>
                </a:lnTo>
                <a:lnTo>
                  <a:pt x="56" y="48"/>
                </a:lnTo>
                <a:lnTo>
                  <a:pt x="49" y="48"/>
                </a:lnTo>
                <a:lnTo>
                  <a:pt x="43" y="48"/>
                </a:lnTo>
                <a:lnTo>
                  <a:pt x="40" y="44"/>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6" name="Freeform 2007"/>
          <p:cNvSpPr>
            <a:spLocks/>
          </p:cNvSpPr>
          <p:nvPr/>
        </p:nvSpPr>
        <p:spPr bwMode="auto">
          <a:xfrm>
            <a:off x="4924425" y="3305175"/>
            <a:ext cx="3175" cy="1588"/>
          </a:xfrm>
          <a:custGeom>
            <a:avLst/>
            <a:gdLst>
              <a:gd name="T0" fmla="*/ 2147483647 w 6"/>
              <a:gd name="T1" fmla="*/ 2147483647 h 6"/>
              <a:gd name="T2" fmla="*/ 0 w 6"/>
              <a:gd name="T3" fmla="*/ 0 h 6"/>
              <a:gd name="T4" fmla="*/ 2147483647 w 6"/>
              <a:gd name="T5" fmla="*/ 0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0" y="0"/>
                </a:lnTo>
                <a:lnTo>
                  <a:pt x="6" y="0"/>
                </a:lnTo>
                <a:lnTo>
                  <a:pt x="6" y="6"/>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7" name="Freeform 2008"/>
          <p:cNvSpPr>
            <a:spLocks/>
          </p:cNvSpPr>
          <p:nvPr/>
        </p:nvSpPr>
        <p:spPr bwMode="auto">
          <a:xfrm>
            <a:off x="4929188" y="3432175"/>
            <a:ext cx="77787" cy="28575"/>
          </a:xfrm>
          <a:custGeom>
            <a:avLst/>
            <a:gdLst>
              <a:gd name="T0" fmla="*/ 2147483647 w 165"/>
              <a:gd name="T1" fmla="*/ 2147483647 h 60"/>
              <a:gd name="T2" fmla="*/ 2147483647 w 165"/>
              <a:gd name="T3" fmla="*/ 2147483647 h 60"/>
              <a:gd name="T4" fmla="*/ 2147483647 w 165"/>
              <a:gd name="T5" fmla="*/ 2147483647 h 60"/>
              <a:gd name="T6" fmla="*/ 0 w 165"/>
              <a:gd name="T7" fmla="*/ 2147483647 h 60"/>
              <a:gd name="T8" fmla="*/ 2147483647 w 165"/>
              <a:gd name="T9" fmla="*/ 2147483647 h 60"/>
              <a:gd name="T10" fmla="*/ 2147483647 w 165"/>
              <a:gd name="T11" fmla="*/ 2147483647 h 60"/>
              <a:gd name="T12" fmla="*/ 2147483647 w 165"/>
              <a:gd name="T13" fmla="*/ 2147483647 h 60"/>
              <a:gd name="T14" fmla="*/ 2147483647 w 165"/>
              <a:gd name="T15" fmla="*/ 2147483647 h 60"/>
              <a:gd name="T16" fmla="*/ 2147483647 w 165"/>
              <a:gd name="T17" fmla="*/ 2147483647 h 60"/>
              <a:gd name="T18" fmla="*/ 2147483647 w 165"/>
              <a:gd name="T19" fmla="*/ 2147483647 h 60"/>
              <a:gd name="T20" fmla="*/ 2147483647 w 165"/>
              <a:gd name="T21" fmla="*/ 2147483647 h 60"/>
              <a:gd name="T22" fmla="*/ 2147483647 w 165"/>
              <a:gd name="T23" fmla="*/ 2147483647 h 60"/>
              <a:gd name="T24" fmla="*/ 2147483647 w 165"/>
              <a:gd name="T25" fmla="*/ 2147483647 h 60"/>
              <a:gd name="T26" fmla="*/ 2147483647 w 165"/>
              <a:gd name="T27" fmla="*/ 2147483647 h 60"/>
              <a:gd name="T28" fmla="*/ 2147483647 w 165"/>
              <a:gd name="T29" fmla="*/ 2147483647 h 60"/>
              <a:gd name="T30" fmla="*/ 2147483647 w 165"/>
              <a:gd name="T31" fmla="*/ 2147483647 h 60"/>
              <a:gd name="T32" fmla="*/ 2147483647 w 165"/>
              <a:gd name="T33" fmla="*/ 2147483647 h 60"/>
              <a:gd name="T34" fmla="*/ 2147483647 w 165"/>
              <a:gd name="T35" fmla="*/ 2147483647 h 60"/>
              <a:gd name="T36" fmla="*/ 2147483647 w 165"/>
              <a:gd name="T37" fmla="*/ 2147483647 h 60"/>
              <a:gd name="T38" fmla="*/ 2147483647 w 165"/>
              <a:gd name="T39" fmla="*/ 2147483647 h 60"/>
              <a:gd name="T40" fmla="*/ 2147483647 w 165"/>
              <a:gd name="T41" fmla="*/ 2147483647 h 60"/>
              <a:gd name="T42" fmla="*/ 2147483647 w 165"/>
              <a:gd name="T43" fmla="*/ 2147483647 h 60"/>
              <a:gd name="T44" fmla="*/ 2147483647 w 165"/>
              <a:gd name="T45" fmla="*/ 2147483647 h 60"/>
              <a:gd name="T46" fmla="*/ 2147483647 w 165"/>
              <a:gd name="T47" fmla="*/ 2147483647 h 60"/>
              <a:gd name="T48" fmla="*/ 2147483647 w 165"/>
              <a:gd name="T49" fmla="*/ 2147483647 h 60"/>
              <a:gd name="T50" fmla="*/ 2147483647 w 165"/>
              <a:gd name="T51" fmla="*/ 2147483647 h 60"/>
              <a:gd name="T52" fmla="*/ 2147483647 w 165"/>
              <a:gd name="T53" fmla="*/ 2147483647 h 60"/>
              <a:gd name="T54" fmla="*/ 2147483647 w 165"/>
              <a:gd name="T55" fmla="*/ 2147483647 h 60"/>
              <a:gd name="T56" fmla="*/ 2147483647 w 165"/>
              <a:gd name="T57" fmla="*/ 2147483647 h 60"/>
              <a:gd name="T58" fmla="*/ 2147483647 w 165"/>
              <a:gd name="T59" fmla="*/ 2147483647 h 60"/>
              <a:gd name="T60" fmla="*/ 2147483647 w 165"/>
              <a:gd name="T61" fmla="*/ 2147483647 h 60"/>
              <a:gd name="T62" fmla="*/ 2147483647 w 165"/>
              <a:gd name="T63" fmla="*/ 2147483647 h 60"/>
              <a:gd name="T64" fmla="*/ 2147483647 w 165"/>
              <a:gd name="T65" fmla="*/ 2147483647 h 60"/>
              <a:gd name="T66" fmla="*/ 2147483647 w 165"/>
              <a:gd name="T67" fmla="*/ 2147483647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5"/>
              <a:gd name="T103" fmla="*/ 0 h 60"/>
              <a:gd name="T104" fmla="*/ 165 w 165"/>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5" h="60">
                <a:moveTo>
                  <a:pt x="37" y="37"/>
                </a:moveTo>
                <a:lnTo>
                  <a:pt x="30" y="38"/>
                </a:lnTo>
                <a:lnTo>
                  <a:pt x="25" y="36"/>
                </a:lnTo>
                <a:lnTo>
                  <a:pt x="18" y="33"/>
                </a:lnTo>
                <a:lnTo>
                  <a:pt x="13" y="34"/>
                </a:lnTo>
                <a:lnTo>
                  <a:pt x="7" y="34"/>
                </a:lnTo>
                <a:lnTo>
                  <a:pt x="0" y="30"/>
                </a:lnTo>
                <a:lnTo>
                  <a:pt x="0" y="23"/>
                </a:lnTo>
                <a:lnTo>
                  <a:pt x="1" y="17"/>
                </a:lnTo>
                <a:lnTo>
                  <a:pt x="2" y="9"/>
                </a:lnTo>
                <a:lnTo>
                  <a:pt x="9" y="14"/>
                </a:lnTo>
                <a:lnTo>
                  <a:pt x="11" y="7"/>
                </a:lnTo>
                <a:lnTo>
                  <a:pt x="11" y="0"/>
                </a:lnTo>
                <a:lnTo>
                  <a:pt x="14" y="7"/>
                </a:lnTo>
                <a:lnTo>
                  <a:pt x="21" y="12"/>
                </a:lnTo>
                <a:lnTo>
                  <a:pt x="26" y="13"/>
                </a:lnTo>
                <a:lnTo>
                  <a:pt x="32" y="9"/>
                </a:lnTo>
                <a:lnTo>
                  <a:pt x="39" y="8"/>
                </a:lnTo>
                <a:lnTo>
                  <a:pt x="32" y="13"/>
                </a:lnTo>
                <a:lnTo>
                  <a:pt x="39" y="17"/>
                </a:lnTo>
                <a:lnTo>
                  <a:pt x="44" y="23"/>
                </a:lnTo>
                <a:lnTo>
                  <a:pt x="49" y="25"/>
                </a:lnTo>
                <a:lnTo>
                  <a:pt x="54" y="24"/>
                </a:lnTo>
                <a:lnTo>
                  <a:pt x="60" y="23"/>
                </a:lnTo>
                <a:lnTo>
                  <a:pt x="67" y="21"/>
                </a:lnTo>
                <a:lnTo>
                  <a:pt x="73" y="20"/>
                </a:lnTo>
                <a:lnTo>
                  <a:pt x="79" y="21"/>
                </a:lnTo>
                <a:lnTo>
                  <a:pt x="84" y="21"/>
                </a:lnTo>
                <a:lnTo>
                  <a:pt x="87" y="21"/>
                </a:lnTo>
                <a:lnTo>
                  <a:pt x="94" y="26"/>
                </a:lnTo>
                <a:lnTo>
                  <a:pt x="106" y="26"/>
                </a:lnTo>
                <a:lnTo>
                  <a:pt x="112" y="29"/>
                </a:lnTo>
                <a:lnTo>
                  <a:pt x="118" y="29"/>
                </a:lnTo>
                <a:lnTo>
                  <a:pt x="125" y="26"/>
                </a:lnTo>
                <a:lnTo>
                  <a:pt x="131" y="26"/>
                </a:lnTo>
                <a:lnTo>
                  <a:pt x="132" y="33"/>
                </a:lnTo>
                <a:lnTo>
                  <a:pt x="131" y="40"/>
                </a:lnTo>
                <a:lnTo>
                  <a:pt x="137" y="44"/>
                </a:lnTo>
                <a:lnTo>
                  <a:pt x="143" y="39"/>
                </a:lnTo>
                <a:lnTo>
                  <a:pt x="148" y="36"/>
                </a:lnTo>
                <a:lnTo>
                  <a:pt x="156" y="38"/>
                </a:lnTo>
                <a:lnTo>
                  <a:pt x="162" y="33"/>
                </a:lnTo>
                <a:lnTo>
                  <a:pt x="165" y="40"/>
                </a:lnTo>
                <a:lnTo>
                  <a:pt x="164" y="47"/>
                </a:lnTo>
                <a:lnTo>
                  <a:pt x="158" y="53"/>
                </a:lnTo>
                <a:lnTo>
                  <a:pt x="155" y="53"/>
                </a:lnTo>
                <a:lnTo>
                  <a:pt x="148" y="52"/>
                </a:lnTo>
                <a:lnTo>
                  <a:pt x="142" y="52"/>
                </a:lnTo>
                <a:lnTo>
                  <a:pt x="137" y="53"/>
                </a:lnTo>
                <a:lnTo>
                  <a:pt x="136" y="53"/>
                </a:lnTo>
                <a:lnTo>
                  <a:pt x="130" y="52"/>
                </a:lnTo>
                <a:lnTo>
                  <a:pt x="124" y="53"/>
                </a:lnTo>
                <a:lnTo>
                  <a:pt x="116" y="54"/>
                </a:lnTo>
                <a:lnTo>
                  <a:pt x="111" y="53"/>
                </a:lnTo>
                <a:lnTo>
                  <a:pt x="105" y="56"/>
                </a:lnTo>
                <a:lnTo>
                  <a:pt x="99" y="56"/>
                </a:lnTo>
                <a:lnTo>
                  <a:pt x="93" y="57"/>
                </a:lnTo>
                <a:lnTo>
                  <a:pt x="89" y="58"/>
                </a:lnTo>
                <a:lnTo>
                  <a:pt x="83" y="58"/>
                </a:lnTo>
                <a:lnTo>
                  <a:pt x="77" y="60"/>
                </a:lnTo>
                <a:lnTo>
                  <a:pt x="74" y="53"/>
                </a:lnTo>
                <a:lnTo>
                  <a:pt x="73" y="46"/>
                </a:lnTo>
                <a:lnTo>
                  <a:pt x="66" y="46"/>
                </a:lnTo>
                <a:lnTo>
                  <a:pt x="60" y="41"/>
                </a:lnTo>
                <a:lnTo>
                  <a:pt x="54" y="40"/>
                </a:lnTo>
                <a:lnTo>
                  <a:pt x="48" y="38"/>
                </a:lnTo>
                <a:lnTo>
                  <a:pt x="47" y="39"/>
                </a:lnTo>
                <a:lnTo>
                  <a:pt x="41" y="38"/>
                </a:lnTo>
                <a:lnTo>
                  <a:pt x="37" y="37"/>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8" name="Freeform 2009"/>
          <p:cNvSpPr>
            <a:spLocks/>
          </p:cNvSpPr>
          <p:nvPr/>
        </p:nvSpPr>
        <p:spPr bwMode="auto">
          <a:xfrm>
            <a:off x="4945063" y="3359150"/>
            <a:ext cx="3175" cy="3175"/>
          </a:xfrm>
          <a:custGeom>
            <a:avLst/>
            <a:gdLst>
              <a:gd name="T0" fmla="*/ 2147483647 w 5"/>
              <a:gd name="T1" fmla="*/ 2147483647 h 11"/>
              <a:gd name="T2" fmla="*/ 0 w 5"/>
              <a:gd name="T3" fmla="*/ 2147483647 h 11"/>
              <a:gd name="T4" fmla="*/ 2147483647 w 5"/>
              <a:gd name="T5" fmla="*/ 0 h 11"/>
              <a:gd name="T6" fmla="*/ 2147483647 w 5"/>
              <a:gd name="T7" fmla="*/ 2147483647 h 11"/>
              <a:gd name="T8" fmla="*/ 2147483647 w 5"/>
              <a:gd name="T9" fmla="*/ 2147483647 h 11"/>
              <a:gd name="T10" fmla="*/ 0 60000 65536"/>
              <a:gd name="T11" fmla="*/ 0 60000 65536"/>
              <a:gd name="T12" fmla="*/ 0 60000 65536"/>
              <a:gd name="T13" fmla="*/ 0 60000 65536"/>
              <a:gd name="T14" fmla="*/ 0 60000 65536"/>
              <a:gd name="T15" fmla="*/ 0 w 5"/>
              <a:gd name="T16" fmla="*/ 0 h 11"/>
              <a:gd name="T17" fmla="*/ 5 w 5"/>
              <a:gd name="T18" fmla="*/ 11 h 11"/>
            </a:gdLst>
            <a:ahLst/>
            <a:cxnLst>
              <a:cxn ang="T10">
                <a:pos x="T0" y="T1"/>
              </a:cxn>
              <a:cxn ang="T11">
                <a:pos x="T2" y="T3"/>
              </a:cxn>
              <a:cxn ang="T12">
                <a:pos x="T4" y="T5"/>
              </a:cxn>
              <a:cxn ang="T13">
                <a:pos x="T6" y="T7"/>
              </a:cxn>
              <a:cxn ang="T14">
                <a:pos x="T8" y="T9"/>
              </a:cxn>
            </a:cxnLst>
            <a:rect l="T15" t="T16" r="T17" b="T18"/>
            <a:pathLst>
              <a:path w="5" h="11">
                <a:moveTo>
                  <a:pt x="1" y="11"/>
                </a:moveTo>
                <a:lnTo>
                  <a:pt x="0" y="4"/>
                </a:lnTo>
                <a:lnTo>
                  <a:pt x="5" y="0"/>
                </a:lnTo>
                <a:lnTo>
                  <a:pt x="5" y="5"/>
                </a:lnTo>
                <a:lnTo>
                  <a:pt x="1" y="11"/>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79" name="Freeform 2010"/>
          <p:cNvSpPr>
            <a:spLocks/>
          </p:cNvSpPr>
          <p:nvPr/>
        </p:nvSpPr>
        <p:spPr bwMode="auto">
          <a:xfrm>
            <a:off x="4948238" y="3392488"/>
            <a:ext cx="6350" cy="3175"/>
          </a:xfrm>
          <a:custGeom>
            <a:avLst/>
            <a:gdLst>
              <a:gd name="T0" fmla="*/ 0 w 12"/>
              <a:gd name="T1" fmla="*/ 2147483647 h 8"/>
              <a:gd name="T2" fmla="*/ 0 w 12"/>
              <a:gd name="T3" fmla="*/ 2147483647 h 8"/>
              <a:gd name="T4" fmla="*/ 2147483647 w 12"/>
              <a:gd name="T5" fmla="*/ 2147483647 h 8"/>
              <a:gd name="T6" fmla="*/ 2147483647 w 12"/>
              <a:gd name="T7" fmla="*/ 0 h 8"/>
              <a:gd name="T8" fmla="*/ 2147483647 w 12"/>
              <a:gd name="T9" fmla="*/ 2147483647 h 8"/>
              <a:gd name="T10" fmla="*/ 2147483647 w 12"/>
              <a:gd name="T11" fmla="*/ 2147483647 h 8"/>
              <a:gd name="T12" fmla="*/ 0 w 12"/>
              <a:gd name="T13" fmla="*/ 2147483647 h 8"/>
              <a:gd name="T14" fmla="*/ 0 60000 65536"/>
              <a:gd name="T15" fmla="*/ 0 60000 65536"/>
              <a:gd name="T16" fmla="*/ 0 60000 65536"/>
              <a:gd name="T17" fmla="*/ 0 60000 65536"/>
              <a:gd name="T18" fmla="*/ 0 60000 65536"/>
              <a:gd name="T19" fmla="*/ 0 60000 65536"/>
              <a:gd name="T20" fmla="*/ 0 60000 65536"/>
              <a:gd name="T21" fmla="*/ 0 w 12"/>
              <a:gd name="T22" fmla="*/ 0 h 8"/>
              <a:gd name="T23" fmla="*/ 12 w 1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8">
                <a:moveTo>
                  <a:pt x="0" y="8"/>
                </a:moveTo>
                <a:lnTo>
                  <a:pt x="0" y="1"/>
                </a:lnTo>
                <a:lnTo>
                  <a:pt x="6" y="4"/>
                </a:lnTo>
                <a:lnTo>
                  <a:pt x="12" y="0"/>
                </a:lnTo>
                <a:lnTo>
                  <a:pt x="10" y="6"/>
                </a:lnTo>
                <a:lnTo>
                  <a:pt x="5" y="6"/>
                </a:lnTo>
                <a:lnTo>
                  <a:pt x="0" y="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0" name="Freeform 2011"/>
          <p:cNvSpPr>
            <a:spLocks/>
          </p:cNvSpPr>
          <p:nvPr/>
        </p:nvSpPr>
        <p:spPr bwMode="auto">
          <a:xfrm>
            <a:off x="4946650" y="3243263"/>
            <a:ext cx="6350" cy="7937"/>
          </a:xfrm>
          <a:custGeom>
            <a:avLst/>
            <a:gdLst>
              <a:gd name="T0" fmla="*/ 2147483647 w 14"/>
              <a:gd name="T1" fmla="*/ 2147483647 h 17"/>
              <a:gd name="T2" fmla="*/ 2147483647 w 14"/>
              <a:gd name="T3" fmla="*/ 2147483647 h 17"/>
              <a:gd name="T4" fmla="*/ 0 w 14"/>
              <a:gd name="T5" fmla="*/ 2147483647 h 17"/>
              <a:gd name="T6" fmla="*/ 2147483647 w 14"/>
              <a:gd name="T7" fmla="*/ 0 h 17"/>
              <a:gd name="T8" fmla="*/ 2147483647 w 14"/>
              <a:gd name="T9" fmla="*/ 2147483647 h 17"/>
              <a:gd name="T10" fmla="*/ 2147483647 w 14"/>
              <a:gd name="T11" fmla="*/ 2147483647 h 17"/>
              <a:gd name="T12" fmla="*/ 2147483647 w 14"/>
              <a:gd name="T13" fmla="*/ 2147483647 h 17"/>
              <a:gd name="T14" fmla="*/ 2147483647 w 14"/>
              <a:gd name="T15" fmla="*/ 2147483647 h 17"/>
              <a:gd name="T16" fmla="*/ 2147483647 w 14"/>
              <a:gd name="T17" fmla="*/ 214748364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7"/>
              <a:gd name="T29" fmla="*/ 14 w 14"/>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7">
                <a:moveTo>
                  <a:pt x="7" y="17"/>
                </a:moveTo>
                <a:lnTo>
                  <a:pt x="1" y="14"/>
                </a:lnTo>
                <a:lnTo>
                  <a:pt x="0" y="6"/>
                </a:lnTo>
                <a:lnTo>
                  <a:pt x="5" y="0"/>
                </a:lnTo>
                <a:lnTo>
                  <a:pt x="11" y="1"/>
                </a:lnTo>
                <a:lnTo>
                  <a:pt x="14" y="8"/>
                </a:lnTo>
                <a:lnTo>
                  <a:pt x="14" y="14"/>
                </a:lnTo>
                <a:lnTo>
                  <a:pt x="8" y="17"/>
                </a:lnTo>
                <a:lnTo>
                  <a:pt x="7" y="1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1" name="Freeform 2012"/>
          <p:cNvSpPr>
            <a:spLocks/>
          </p:cNvSpPr>
          <p:nvPr/>
        </p:nvSpPr>
        <p:spPr bwMode="auto">
          <a:xfrm>
            <a:off x="4946650" y="3309938"/>
            <a:ext cx="7938" cy="7937"/>
          </a:xfrm>
          <a:custGeom>
            <a:avLst/>
            <a:gdLst>
              <a:gd name="T0" fmla="*/ 2147483647 w 13"/>
              <a:gd name="T1" fmla="*/ 2147483647 h 16"/>
              <a:gd name="T2" fmla="*/ 2147483647 w 13"/>
              <a:gd name="T3" fmla="*/ 2147483647 h 16"/>
              <a:gd name="T4" fmla="*/ 0 w 13"/>
              <a:gd name="T5" fmla="*/ 2147483647 h 16"/>
              <a:gd name="T6" fmla="*/ 2147483647 w 13"/>
              <a:gd name="T7" fmla="*/ 0 h 16"/>
              <a:gd name="T8" fmla="*/ 2147483647 w 13"/>
              <a:gd name="T9" fmla="*/ 2147483647 h 16"/>
              <a:gd name="T10" fmla="*/ 2147483647 w 13"/>
              <a:gd name="T11" fmla="*/ 2147483647 h 16"/>
              <a:gd name="T12" fmla="*/ 2147483647 w 13"/>
              <a:gd name="T13" fmla="*/ 2147483647 h 16"/>
              <a:gd name="T14" fmla="*/ 2147483647 w 13"/>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6"/>
              <a:gd name="T26" fmla="*/ 13 w 13"/>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6">
                <a:moveTo>
                  <a:pt x="8" y="16"/>
                </a:moveTo>
                <a:lnTo>
                  <a:pt x="6" y="9"/>
                </a:lnTo>
                <a:lnTo>
                  <a:pt x="0" y="7"/>
                </a:lnTo>
                <a:lnTo>
                  <a:pt x="1" y="0"/>
                </a:lnTo>
                <a:lnTo>
                  <a:pt x="7" y="2"/>
                </a:lnTo>
                <a:lnTo>
                  <a:pt x="10" y="8"/>
                </a:lnTo>
                <a:lnTo>
                  <a:pt x="13" y="15"/>
                </a:lnTo>
                <a:lnTo>
                  <a:pt x="8" y="16"/>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2" name="Freeform 2013"/>
          <p:cNvSpPr>
            <a:spLocks/>
          </p:cNvSpPr>
          <p:nvPr/>
        </p:nvSpPr>
        <p:spPr bwMode="auto">
          <a:xfrm>
            <a:off x="4956175" y="3382963"/>
            <a:ext cx="3175" cy="4762"/>
          </a:xfrm>
          <a:custGeom>
            <a:avLst/>
            <a:gdLst>
              <a:gd name="T0" fmla="*/ 2147483647 w 7"/>
              <a:gd name="T1" fmla="*/ 2147483647 h 7"/>
              <a:gd name="T2" fmla="*/ 0 w 7"/>
              <a:gd name="T3" fmla="*/ 0 h 7"/>
              <a:gd name="T4" fmla="*/ 2147483647 w 7"/>
              <a:gd name="T5" fmla="*/ 2147483647 h 7"/>
              <a:gd name="T6" fmla="*/ 2147483647 w 7"/>
              <a:gd name="T7" fmla="*/ 2147483647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4" y="7"/>
                </a:moveTo>
                <a:lnTo>
                  <a:pt x="0" y="0"/>
                </a:lnTo>
                <a:lnTo>
                  <a:pt x="7" y="1"/>
                </a:lnTo>
                <a:lnTo>
                  <a:pt x="4"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3" name="Freeform 2014"/>
          <p:cNvSpPr>
            <a:spLocks/>
          </p:cNvSpPr>
          <p:nvPr/>
        </p:nvSpPr>
        <p:spPr bwMode="auto">
          <a:xfrm>
            <a:off x="4962525" y="3271838"/>
            <a:ext cx="9525" cy="7937"/>
          </a:xfrm>
          <a:custGeom>
            <a:avLst/>
            <a:gdLst>
              <a:gd name="T0" fmla="*/ 2147483647 w 22"/>
              <a:gd name="T1" fmla="*/ 0 h 15"/>
              <a:gd name="T2" fmla="*/ 2147483647 w 22"/>
              <a:gd name="T3" fmla="*/ 0 h 15"/>
              <a:gd name="T4" fmla="*/ 2147483647 w 22"/>
              <a:gd name="T5" fmla="*/ 2147483647 h 15"/>
              <a:gd name="T6" fmla="*/ 2147483647 w 22"/>
              <a:gd name="T7" fmla="*/ 0 h 15"/>
              <a:gd name="T8" fmla="*/ 2147483647 w 22"/>
              <a:gd name="T9" fmla="*/ 0 h 15"/>
              <a:gd name="T10" fmla="*/ 2147483647 w 22"/>
              <a:gd name="T11" fmla="*/ 2147483647 h 15"/>
              <a:gd name="T12" fmla="*/ 2147483647 w 22"/>
              <a:gd name="T13" fmla="*/ 2147483647 h 15"/>
              <a:gd name="T14" fmla="*/ 2147483647 w 22"/>
              <a:gd name="T15" fmla="*/ 2147483647 h 15"/>
              <a:gd name="T16" fmla="*/ 2147483647 w 22"/>
              <a:gd name="T17" fmla="*/ 2147483647 h 15"/>
              <a:gd name="T18" fmla="*/ 0 w 22"/>
              <a:gd name="T19" fmla="*/ 2147483647 h 15"/>
              <a:gd name="T20" fmla="*/ 0 w 22"/>
              <a:gd name="T21" fmla="*/ 2147483647 h 15"/>
              <a:gd name="T22" fmla="*/ 2147483647 w 22"/>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5"/>
              <a:gd name="T38" fmla="*/ 22 w 22"/>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5">
                <a:moveTo>
                  <a:pt x="2" y="0"/>
                </a:moveTo>
                <a:lnTo>
                  <a:pt x="10" y="0"/>
                </a:lnTo>
                <a:lnTo>
                  <a:pt x="15" y="3"/>
                </a:lnTo>
                <a:lnTo>
                  <a:pt x="16" y="0"/>
                </a:lnTo>
                <a:lnTo>
                  <a:pt x="22" y="0"/>
                </a:lnTo>
                <a:lnTo>
                  <a:pt x="18" y="7"/>
                </a:lnTo>
                <a:lnTo>
                  <a:pt x="18" y="14"/>
                </a:lnTo>
                <a:lnTo>
                  <a:pt x="11" y="11"/>
                </a:lnTo>
                <a:lnTo>
                  <a:pt x="6" y="15"/>
                </a:lnTo>
                <a:lnTo>
                  <a:pt x="0" y="12"/>
                </a:lnTo>
                <a:lnTo>
                  <a:pt x="0" y="7"/>
                </a:lnTo>
                <a:lnTo>
                  <a:pt x="2" y="0"/>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4" name="Freeform 2015"/>
          <p:cNvSpPr>
            <a:spLocks/>
          </p:cNvSpPr>
          <p:nvPr/>
        </p:nvSpPr>
        <p:spPr bwMode="auto">
          <a:xfrm>
            <a:off x="4956175" y="3346450"/>
            <a:ext cx="9525" cy="11113"/>
          </a:xfrm>
          <a:custGeom>
            <a:avLst/>
            <a:gdLst>
              <a:gd name="T0" fmla="*/ 2147483647 w 19"/>
              <a:gd name="T1" fmla="*/ 2147483647 h 24"/>
              <a:gd name="T2" fmla="*/ 2147483647 w 19"/>
              <a:gd name="T3" fmla="*/ 2147483647 h 24"/>
              <a:gd name="T4" fmla="*/ 2147483647 w 19"/>
              <a:gd name="T5" fmla="*/ 2147483647 h 24"/>
              <a:gd name="T6" fmla="*/ 0 w 19"/>
              <a:gd name="T7" fmla="*/ 2147483647 h 24"/>
              <a:gd name="T8" fmla="*/ 2147483647 w 19"/>
              <a:gd name="T9" fmla="*/ 0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4"/>
              <a:gd name="T32" fmla="*/ 19 w 19"/>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4">
                <a:moveTo>
                  <a:pt x="17" y="24"/>
                </a:moveTo>
                <a:lnTo>
                  <a:pt x="12" y="17"/>
                </a:lnTo>
                <a:lnTo>
                  <a:pt x="7" y="10"/>
                </a:lnTo>
                <a:lnTo>
                  <a:pt x="0" y="4"/>
                </a:lnTo>
                <a:lnTo>
                  <a:pt x="7" y="0"/>
                </a:lnTo>
                <a:lnTo>
                  <a:pt x="10" y="5"/>
                </a:lnTo>
                <a:lnTo>
                  <a:pt x="16" y="6"/>
                </a:lnTo>
                <a:lnTo>
                  <a:pt x="18" y="13"/>
                </a:lnTo>
                <a:lnTo>
                  <a:pt x="19" y="19"/>
                </a:lnTo>
                <a:lnTo>
                  <a:pt x="17" y="24"/>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5" name="Freeform 2016"/>
          <p:cNvSpPr>
            <a:spLocks/>
          </p:cNvSpPr>
          <p:nvPr/>
        </p:nvSpPr>
        <p:spPr bwMode="auto">
          <a:xfrm>
            <a:off x="4965700" y="3359150"/>
            <a:ext cx="6350" cy="3175"/>
          </a:xfrm>
          <a:custGeom>
            <a:avLst/>
            <a:gdLst>
              <a:gd name="T0" fmla="*/ 0 w 14"/>
              <a:gd name="T1" fmla="*/ 0 h 9"/>
              <a:gd name="T2" fmla="*/ 2147483647 w 14"/>
              <a:gd name="T3" fmla="*/ 2147483647 h 9"/>
              <a:gd name="T4" fmla="*/ 2147483647 w 14"/>
              <a:gd name="T5" fmla="*/ 2147483647 h 9"/>
              <a:gd name="T6" fmla="*/ 2147483647 w 14"/>
              <a:gd name="T7" fmla="*/ 2147483647 h 9"/>
              <a:gd name="T8" fmla="*/ 2147483647 w 14"/>
              <a:gd name="T9" fmla="*/ 2147483647 h 9"/>
              <a:gd name="T10" fmla="*/ 2147483647 w 14"/>
              <a:gd name="T11" fmla="*/ 2147483647 h 9"/>
              <a:gd name="T12" fmla="*/ 0 w 14"/>
              <a:gd name="T13" fmla="*/ 2147483647 h 9"/>
              <a:gd name="T14" fmla="*/ 0 w 14"/>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9"/>
              <a:gd name="T26" fmla="*/ 14 w 14"/>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9">
                <a:moveTo>
                  <a:pt x="0" y="0"/>
                </a:moveTo>
                <a:lnTo>
                  <a:pt x="6" y="1"/>
                </a:lnTo>
                <a:lnTo>
                  <a:pt x="12" y="2"/>
                </a:lnTo>
                <a:lnTo>
                  <a:pt x="14" y="9"/>
                </a:lnTo>
                <a:lnTo>
                  <a:pt x="8" y="9"/>
                </a:lnTo>
                <a:lnTo>
                  <a:pt x="1" y="3"/>
                </a:lnTo>
                <a:lnTo>
                  <a:pt x="0" y="2"/>
                </a:lnTo>
                <a:lnTo>
                  <a:pt x="0" y="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6" name="Freeform 2017"/>
          <p:cNvSpPr>
            <a:spLocks/>
          </p:cNvSpPr>
          <p:nvPr/>
        </p:nvSpPr>
        <p:spPr bwMode="auto">
          <a:xfrm>
            <a:off x="4962525" y="3397250"/>
            <a:ext cx="3175" cy="1588"/>
          </a:xfrm>
          <a:custGeom>
            <a:avLst/>
            <a:gdLst>
              <a:gd name="T0" fmla="*/ 2147483647 w 6"/>
              <a:gd name="T1" fmla="*/ 2147483647 h 3"/>
              <a:gd name="T2" fmla="*/ 0 w 6"/>
              <a:gd name="T3" fmla="*/ 0 h 3"/>
              <a:gd name="T4" fmla="*/ 2147483647 w 6"/>
              <a:gd name="T5" fmla="*/ 2147483647 h 3"/>
              <a:gd name="T6" fmla="*/ 2147483647 w 6"/>
              <a:gd name="T7" fmla="*/ 2147483647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6" y="3"/>
                </a:moveTo>
                <a:lnTo>
                  <a:pt x="0" y="0"/>
                </a:lnTo>
                <a:lnTo>
                  <a:pt x="6" y="1"/>
                </a:lnTo>
                <a:lnTo>
                  <a:pt x="6" y="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7" name="Freeform 2018"/>
          <p:cNvSpPr>
            <a:spLocks/>
          </p:cNvSpPr>
          <p:nvPr/>
        </p:nvSpPr>
        <p:spPr bwMode="auto">
          <a:xfrm>
            <a:off x="4968875" y="3378200"/>
            <a:ext cx="4763" cy="6350"/>
          </a:xfrm>
          <a:custGeom>
            <a:avLst/>
            <a:gdLst>
              <a:gd name="T0" fmla="*/ 2147483647 w 9"/>
              <a:gd name="T1" fmla="*/ 2147483647 h 13"/>
              <a:gd name="T2" fmla="*/ 0 w 9"/>
              <a:gd name="T3" fmla="*/ 2147483647 h 13"/>
              <a:gd name="T4" fmla="*/ 2147483647 w 9"/>
              <a:gd name="T5" fmla="*/ 0 h 13"/>
              <a:gd name="T6" fmla="*/ 2147483647 w 9"/>
              <a:gd name="T7" fmla="*/ 2147483647 h 13"/>
              <a:gd name="T8" fmla="*/ 2147483647 w 9"/>
              <a:gd name="T9" fmla="*/ 2147483647 h 13"/>
              <a:gd name="T10" fmla="*/ 0 60000 65536"/>
              <a:gd name="T11" fmla="*/ 0 60000 65536"/>
              <a:gd name="T12" fmla="*/ 0 60000 65536"/>
              <a:gd name="T13" fmla="*/ 0 60000 65536"/>
              <a:gd name="T14" fmla="*/ 0 60000 65536"/>
              <a:gd name="T15" fmla="*/ 0 w 9"/>
              <a:gd name="T16" fmla="*/ 0 h 13"/>
              <a:gd name="T17" fmla="*/ 9 w 9"/>
              <a:gd name="T18" fmla="*/ 13 h 13"/>
            </a:gdLst>
            <a:ahLst/>
            <a:cxnLst>
              <a:cxn ang="T10">
                <a:pos x="T0" y="T1"/>
              </a:cxn>
              <a:cxn ang="T11">
                <a:pos x="T2" y="T3"/>
              </a:cxn>
              <a:cxn ang="T12">
                <a:pos x="T4" y="T5"/>
              </a:cxn>
              <a:cxn ang="T13">
                <a:pos x="T6" y="T7"/>
              </a:cxn>
              <a:cxn ang="T14">
                <a:pos x="T8" y="T9"/>
              </a:cxn>
            </a:cxnLst>
            <a:rect l="T15" t="T16" r="T17" b="T18"/>
            <a:pathLst>
              <a:path w="9" h="13">
                <a:moveTo>
                  <a:pt x="5" y="13"/>
                </a:moveTo>
                <a:lnTo>
                  <a:pt x="0" y="7"/>
                </a:lnTo>
                <a:lnTo>
                  <a:pt x="6" y="0"/>
                </a:lnTo>
                <a:lnTo>
                  <a:pt x="9" y="7"/>
                </a:lnTo>
                <a:lnTo>
                  <a:pt x="5" y="1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8" name="Freeform 2019"/>
          <p:cNvSpPr>
            <a:spLocks/>
          </p:cNvSpPr>
          <p:nvPr/>
        </p:nvSpPr>
        <p:spPr bwMode="auto">
          <a:xfrm>
            <a:off x="4973638" y="3363913"/>
            <a:ext cx="4762" cy="3175"/>
          </a:xfrm>
          <a:custGeom>
            <a:avLst/>
            <a:gdLst>
              <a:gd name="T0" fmla="*/ 2147483647 w 7"/>
              <a:gd name="T1" fmla="*/ 2147483647 h 7"/>
              <a:gd name="T2" fmla="*/ 0 w 7"/>
              <a:gd name="T3" fmla="*/ 0 h 7"/>
              <a:gd name="T4" fmla="*/ 2147483647 w 7"/>
              <a:gd name="T5" fmla="*/ 2147483647 h 7"/>
              <a:gd name="T6" fmla="*/ 2147483647 w 7"/>
              <a:gd name="T7" fmla="*/ 2147483647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3" y="7"/>
                </a:moveTo>
                <a:lnTo>
                  <a:pt x="0" y="0"/>
                </a:lnTo>
                <a:lnTo>
                  <a:pt x="7" y="1"/>
                </a:lnTo>
                <a:lnTo>
                  <a:pt x="3"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89" name="Freeform 2020"/>
          <p:cNvSpPr>
            <a:spLocks/>
          </p:cNvSpPr>
          <p:nvPr/>
        </p:nvSpPr>
        <p:spPr bwMode="auto">
          <a:xfrm>
            <a:off x="4973638" y="3392488"/>
            <a:ext cx="4762" cy="3175"/>
          </a:xfrm>
          <a:custGeom>
            <a:avLst/>
            <a:gdLst>
              <a:gd name="T0" fmla="*/ 2147483647 w 8"/>
              <a:gd name="T1" fmla="*/ 2147483647 h 7"/>
              <a:gd name="T2" fmla="*/ 0 w 8"/>
              <a:gd name="T3" fmla="*/ 2147483647 h 7"/>
              <a:gd name="T4" fmla="*/ 2147483647 w 8"/>
              <a:gd name="T5" fmla="*/ 0 h 7"/>
              <a:gd name="T6" fmla="*/ 2147483647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6" y="7"/>
                </a:moveTo>
                <a:lnTo>
                  <a:pt x="0" y="2"/>
                </a:lnTo>
                <a:lnTo>
                  <a:pt x="6" y="0"/>
                </a:lnTo>
                <a:lnTo>
                  <a:pt x="8" y="7"/>
                </a:lnTo>
                <a:lnTo>
                  <a:pt x="6" y="7"/>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0" name="Freeform 2021"/>
          <p:cNvSpPr>
            <a:spLocks/>
          </p:cNvSpPr>
          <p:nvPr/>
        </p:nvSpPr>
        <p:spPr bwMode="auto">
          <a:xfrm>
            <a:off x="4973638" y="3254375"/>
            <a:ext cx="4762" cy="3175"/>
          </a:xfrm>
          <a:custGeom>
            <a:avLst/>
            <a:gdLst>
              <a:gd name="T0" fmla="*/ 2147483647 w 9"/>
              <a:gd name="T1" fmla="*/ 2147483647 h 8"/>
              <a:gd name="T2" fmla="*/ 2147483647 w 9"/>
              <a:gd name="T3" fmla="*/ 2147483647 h 8"/>
              <a:gd name="T4" fmla="*/ 2147483647 w 9"/>
              <a:gd name="T5" fmla="*/ 2147483647 h 8"/>
              <a:gd name="T6" fmla="*/ 0 w 9"/>
              <a:gd name="T7" fmla="*/ 2147483647 h 8"/>
              <a:gd name="T8" fmla="*/ 2147483647 w 9"/>
              <a:gd name="T9" fmla="*/ 0 h 8"/>
              <a:gd name="T10" fmla="*/ 2147483647 w 9"/>
              <a:gd name="T11" fmla="*/ 2147483647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9" y="1"/>
                </a:moveTo>
                <a:lnTo>
                  <a:pt x="9" y="8"/>
                </a:lnTo>
                <a:lnTo>
                  <a:pt x="2" y="8"/>
                </a:lnTo>
                <a:lnTo>
                  <a:pt x="0" y="1"/>
                </a:lnTo>
                <a:lnTo>
                  <a:pt x="6" y="0"/>
                </a:lnTo>
                <a:lnTo>
                  <a:pt x="9" y="1"/>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1" name="Freeform 2022"/>
          <p:cNvSpPr>
            <a:spLocks/>
          </p:cNvSpPr>
          <p:nvPr/>
        </p:nvSpPr>
        <p:spPr bwMode="auto">
          <a:xfrm>
            <a:off x="4976813" y="3376613"/>
            <a:ext cx="4762" cy="9525"/>
          </a:xfrm>
          <a:custGeom>
            <a:avLst/>
            <a:gdLst>
              <a:gd name="T0" fmla="*/ 2147483647 w 14"/>
              <a:gd name="T1" fmla="*/ 2147483647 h 21"/>
              <a:gd name="T2" fmla="*/ 2147483647 w 14"/>
              <a:gd name="T3" fmla="*/ 2147483647 h 21"/>
              <a:gd name="T4" fmla="*/ 0 w 14"/>
              <a:gd name="T5" fmla="*/ 2147483647 h 21"/>
              <a:gd name="T6" fmla="*/ 2147483647 w 14"/>
              <a:gd name="T7" fmla="*/ 2147483647 h 21"/>
              <a:gd name="T8" fmla="*/ 2147483647 w 14"/>
              <a:gd name="T9" fmla="*/ 0 h 21"/>
              <a:gd name="T10" fmla="*/ 2147483647 w 14"/>
              <a:gd name="T11" fmla="*/ 2147483647 h 21"/>
              <a:gd name="T12" fmla="*/ 2147483647 w 14"/>
              <a:gd name="T13" fmla="*/ 2147483647 h 21"/>
              <a:gd name="T14" fmla="*/ 2147483647 w 14"/>
              <a:gd name="T15" fmla="*/ 2147483647 h 21"/>
              <a:gd name="T16" fmla="*/ 2147483647 w 14"/>
              <a:gd name="T17" fmla="*/ 2147483647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1"/>
              <a:gd name="T29" fmla="*/ 14 w 14"/>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1">
                <a:moveTo>
                  <a:pt x="6" y="21"/>
                </a:moveTo>
                <a:lnTo>
                  <a:pt x="2" y="14"/>
                </a:lnTo>
                <a:lnTo>
                  <a:pt x="0" y="7"/>
                </a:lnTo>
                <a:lnTo>
                  <a:pt x="6" y="3"/>
                </a:lnTo>
                <a:lnTo>
                  <a:pt x="11" y="0"/>
                </a:lnTo>
                <a:lnTo>
                  <a:pt x="14" y="6"/>
                </a:lnTo>
                <a:lnTo>
                  <a:pt x="13" y="13"/>
                </a:lnTo>
                <a:lnTo>
                  <a:pt x="9" y="20"/>
                </a:lnTo>
                <a:lnTo>
                  <a:pt x="6" y="21"/>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2" name="Freeform 2023"/>
          <p:cNvSpPr>
            <a:spLocks/>
          </p:cNvSpPr>
          <p:nvPr/>
        </p:nvSpPr>
        <p:spPr bwMode="auto">
          <a:xfrm>
            <a:off x="4989513" y="3387725"/>
            <a:ext cx="6350" cy="3175"/>
          </a:xfrm>
          <a:custGeom>
            <a:avLst/>
            <a:gdLst>
              <a:gd name="T0" fmla="*/ 0 w 15"/>
              <a:gd name="T1" fmla="*/ 2147483647 h 10"/>
              <a:gd name="T2" fmla="*/ 2147483647 w 15"/>
              <a:gd name="T3" fmla="*/ 2147483647 h 10"/>
              <a:gd name="T4" fmla="*/ 2147483647 w 15"/>
              <a:gd name="T5" fmla="*/ 2147483647 h 10"/>
              <a:gd name="T6" fmla="*/ 2147483647 w 15"/>
              <a:gd name="T7" fmla="*/ 0 h 10"/>
              <a:gd name="T8" fmla="*/ 2147483647 w 15"/>
              <a:gd name="T9" fmla="*/ 2147483647 h 10"/>
              <a:gd name="T10" fmla="*/ 2147483647 w 15"/>
              <a:gd name="T11" fmla="*/ 2147483647 h 10"/>
              <a:gd name="T12" fmla="*/ 0 w 15"/>
              <a:gd name="T13" fmla="*/ 2147483647 h 10"/>
              <a:gd name="T14" fmla="*/ 0 60000 65536"/>
              <a:gd name="T15" fmla="*/ 0 60000 65536"/>
              <a:gd name="T16" fmla="*/ 0 60000 65536"/>
              <a:gd name="T17" fmla="*/ 0 60000 65536"/>
              <a:gd name="T18" fmla="*/ 0 60000 65536"/>
              <a:gd name="T19" fmla="*/ 0 60000 65536"/>
              <a:gd name="T20" fmla="*/ 0 60000 65536"/>
              <a:gd name="T21" fmla="*/ 0 w 15"/>
              <a:gd name="T22" fmla="*/ 0 h 10"/>
              <a:gd name="T23" fmla="*/ 15 w 15"/>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0">
                <a:moveTo>
                  <a:pt x="0" y="10"/>
                </a:moveTo>
                <a:lnTo>
                  <a:pt x="4" y="5"/>
                </a:lnTo>
                <a:lnTo>
                  <a:pt x="10" y="1"/>
                </a:lnTo>
                <a:lnTo>
                  <a:pt x="15" y="0"/>
                </a:lnTo>
                <a:lnTo>
                  <a:pt x="10" y="4"/>
                </a:lnTo>
                <a:lnTo>
                  <a:pt x="4" y="9"/>
                </a:lnTo>
                <a:lnTo>
                  <a:pt x="0" y="10"/>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3" name="Freeform 2024"/>
          <p:cNvSpPr>
            <a:spLocks/>
          </p:cNvSpPr>
          <p:nvPr/>
        </p:nvSpPr>
        <p:spPr bwMode="auto">
          <a:xfrm>
            <a:off x="4986338" y="3324225"/>
            <a:ext cx="9525" cy="15875"/>
          </a:xfrm>
          <a:custGeom>
            <a:avLst/>
            <a:gdLst>
              <a:gd name="T0" fmla="*/ 2147483647 w 18"/>
              <a:gd name="T1" fmla="*/ 2147483647 h 35"/>
              <a:gd name="T2" fmla="*/ 2147483647 w 18"/>
              <a:gd name="T3" fmla="*/ 2147483647 h 35"/>
              <a:gd name="T4" fmla="*/ 2147483647 w 18"/>
              <a:gd name="T5" fmla="*/ 2147483647 h 35"/>
              <a:gd name="T6" fmla="*/ 2147483647 w 18"/>
              <a:gd name="T7" fmla="*/ 2147483647 h 35"/>
              <a:gd name="T8" fmla="*/ 2147483647 w 18"/>
              <a:gd name="T9" fmla="*/ 2147483647 h 35"/>
              <a:gd name="T10" fmla="*/ 0 w 18"/>
              <a:gd name="T11" fmla="*/ 2147483647 h 35"/>
              <a:gd name="T12" fmla="*/ 2147483647 w 18"/>
              <a:gd name="T13" fmla="*/ 0 h 35"/>
              <a:gd name="T14" fmla="*/ 2147483647 w 18"/>
              <a:gd name="T15" fmla="*/ 0 h 35"/>
              <a:gd name="T16" fmla="*/ 2147483647 w 18"/>
              <a:gd name="T17" fmla="*/ 2147483647 h 35"/>
              <a:gd name="T18" fmla="*/ 2147483647 w 18"/>
              <a:gd name="T19" fmla="*/ 2147483647 h 35"/>
              <a:gd name="T20" fmla="*/ 2147483647 w 18"/>
              <a:gd name="T21" fmla="*/ 2147483647 h 35"/>
              <a:gd name="T22" fmla="*/ 2147483647 w 18"/>
              <a:gd name="T23" fmla="*/ 2147483647 h 35"/>
              <a:gd name="T24" fmla="*/ 2147483647 w 18"/>
              <a:gd name="T25" fmla="*/ 2147483647 h 35"/>
              <a:gd name="T26" fmla="*/ 2147483647 w 18"/>
              <a:gd name="T27" fmla="*/ 2147483647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35"/>
              <a:gd name="T44" fmla="*/ 18 w 18"/>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35">
                <a:moveTo>
                  <a:pt x="11" y="35"/>
                </a:moveTo>
                <a:lnTo>
                  <a:pt x="6" y="30"/>
                </a:lnTo>
                <a:lnTo>
                  <a:pt x="5" y="24"/>
                </a:lnTo>
                <a:lnTo>
                  <a:pt x="9" y="17"/>
                </a:lnTo>
                <a:lnTo>
                  <a:pt x="6" y="10"/>
                </a:lnTo>
                <a:lnTo>
                  <a:pt x="0" y="5"/>
                </a:lnTo>
                <a:lnTo>
                  <a:pt x="6" y="0"/>
                </a:lnTo>
                <a:lnTo>
                  <a:pt x="12" y="0"/>
                </a:lnTo>
                <a:lnTo>
                  <a:pt x="18" y="3"/>
                </a:lnTo>
                <a:lnTo>
                  <a:pt x="17" y="10"/>
                </a:lnTo>
                <a:lnTo>
                  <a:pt x="18" y="17"/>
                </a:lnTo>
                <a:lnTo>
                  <a:pt x="18" y="24"/>
                </a:lnTo>
                <a:lnTo>
                  <a:pt x="16" y="30"/>
                </a:lnTo>
                <a:lnTo>
                  <a:pt x="11" y="35"/>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4" name="Freeform 2025"/>
          <p:cNvSpPr>
            <a:spLocks/>
          </p:cNvSpPr>
          <p:nvPr/>
        </p:nvSpPr>
        <p:spPr bwMode="auto">
          <a:xfrm>
            <a:off x="4992688" y="3357563"/>
            <a:ext cx="11112" cy="6350"/>
          </a:xfrm>
          <a:custGeom>
            <a:avLst/>
            <a:gdLst>
              <a:gd name="T0" fmla="*/ 0 w 22"/>
              <a:gd name="T1" fmla="*/ 2147483647 h 13"/>
              <a:gd name="T2" fmla="*/ 2147483647 w 22"/>
              <a:gd name="T3" fmla="*/ 2147483647 h 13"/>
              <a:gd name="T4" fmla="*/ 2147483647 w 22"/>
              <a:gd name="T5" fmla="*/ 2147483647 h 13"/>
              <a:gd name="T6" fmla="*/ 2147483647 w 22"/>
              <a:gd name="T7" fmla="*/ 2147483647 h 13"/>
              <a:gd name="T8" fmla="*/ 2147483647 w 22"/>
              <a:gd name="T9" fmla="*/ 0 h 13"/>
              <a:gd name="T10" fmla="*/ 2147483647 w 22"/>
              <a:gd name="T11" fmla="*/ 2147483647 h 13"/>
              <a:gd name="T12" fmla="*/ 2147483647 w 22"/>
              <a:gd name="T13" fmla="*/ 2147483647 h 13"/>
              <a:gd name="T14" fmla="*/ 0 w 22"/>
              <a:gd name="T15" fmla="*/ 2147483647 h 13"/>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13"/>
              <a:gd name="T26" fmla="*/ 22 w 22"/>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13">
                <a:moveTo>
                  <a:pt x="0" y="13"/>
                </a:moveTo>
                <a:lnTo>
                  <a:pt x="2" y="6"/>
                </a:lnTo>
                <a:lnTo>
                  <a:pt x="9" y="3"/>
                </a:lnTo>
                <a:lnTo>
                  <a:pt x="14" y="2"/>
                </a:lnTo>
                <a:lnTo>
                  <a:pt x="22" y="0"/>
                </a:lnTo>
                <a:lnTo>
                  <a:pt x="18" y="6"/>
                </a:lnTo>
                <a:lnTo>
                  <a:pt x="5" y="12"/>
                </a:lnTo>
                <a:lnTo>
                  <a:pt x="0" y="13"/>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5" name="Freeform 2026"/>
          <p:cNvSpPr>
            <a:spLocks/>
          </p:cNvSpPr>
          <p:nvPr/>
        </p:nvSpPr>
        <p:spPr bwMode="auto">
          <a:xfrm>
            <a:off x="4986338" y="3295650"/>
            <a:ext cx="22225" cy="14288"/>
          </a:xfrm>
          <a:custGeom>
            <a:avLst/>
            <a:gdLst>
              <a:gd name="T0" fmla="*/ 2147483647 w 45"/>
              <a:gd name="T1" fmla="*/ 2147483647 h 33"/>
              <a:gd name="T2" fmla="*/ 2147483647 w 45"/>
              <a:gd name="T3" fmla="*/ 2147483647 h 33"/>
              <a:gd name="T4" fmla="*/ 2147483647 w 45"/>
              <a:gd name="T5" fmla="*/ 2147483647 h 33"/>
              <a:gd name="T6" fmla="*/ 2147483647 w 45"/>
              <a:gd name="T7" fmla="*/ 2147483647 h 33"/>
              <a:gd name="T8" fmla="*/ 2147483647 w 45"/>
              <a:gd name="T9" fmla="*/ 2147483647 h 33"/>
              <a:gd name="T10" fmla="*/ 2147483647 w 45"/>
              <a:gd name="T11" fmla="*/ 2147483647 h 33"/>
              <a:gd name="T12" fmla="*/ 2147483647 w 45"/>
              <a:gd name="T13" fmla="*/ 2147483647 h 33"/>
              <a:gd name="T14" fmla="*/ 2147483647 w 45"/>
              <a:gd name="T15" fmla="*/ 2147483647 h 33"/>
              <a:gd name="T16" fmla="*/ 0 w 45"/>
              <a:gd name="T17" fmla="*/ 2147483647 h 33"/>
              <a:gd name="T18" fmla="*/ 2147483647 w 45"/>
              <a:gd name="T19" fmla="*/ 2147483647 h 33"/>
              <a:gd name="T20" fmla="*/ 2147483647 w 45"/>
              <a:gd name="T21" fmla="*/ 2147483647 h 33"/>
              <a:gd name="T22" fmla="*/ 2147483647 w 45"/>
              <a:gd name="T23" fmla="*/ 2147483647 h 33"/>
              <a:gd name="T24" fmla="*/ 2147483647 w 45"/>
              <a:gd name="T25" fmla="*/ 0 h 33"/>
              <a:gd name="T26" fmla="*/ 2147483647 w 45"/>
              <a:gd name="T27" fmla="*/ 2147483647 h 33"/>
              <a:gd name="T28" fmla="*/ 2147483647 w 45"/>
              <a:gd name="T29" fmla="*/ 2147483647 h 33"/>
              <a:gd name="T30" fmla="*/ 2147483647 w 45"/>
              <a:gd name="T31" fmla="*/ 2147483647 h 33"/>
              <a:gd name="T32" fmla="*/ 2147483647 w 45"/>
              <a:gd name="T33" fmla="*/ 2147483647 h 33"/>
              <a:gd name="T34" fmla="*/ 2147483647 w 45"/>
              <a:gd name="T35" fmla="*/ 2147483647 h 33"/>
              <a:gd name="T36" fmla="*/ 2147483647 w 45"/>
              <a:gd name="T37" fmla="*/ 2147483647 h 33"/>
              <a:gd name="T38" fmla="*/ 2147483647 w 45"/>
              <a:gd name="T39" fmla="*/ 2147483647 h 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33"/>
              <a:gd name="T62" fmla="*/ 45 w 45"/>
              <a:gd name="T63" fmla="*/ 33 h 3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33">
                <a:moveTo>
                  <a:pt x="34" y="33"/>
                </a:moveTo>
                <a:lnTo>
                  <a:pt x="27" y="32"/>
                </a:lnTo>
                <a:lnTo>
                  <a:pt x="21" y="28"/>
                </a:lnTo>
                <a:lnTo>
                  <a:pt x="15" y="24"/>
                </a:lnTo>
                <a:lnTo>
                  <a:pt x="21" y="19"/>
                </a:lnTo>
                <a:lnTo>
                  <a:pt x="15" y="19"/>
                </a:lnTo>
                <a:lnTo>
                  <a:pt x="9" y="22"/>
                </a:lnTo>
                <a:lnTo>
                  <a:pt x="4" y="19"/>
                </a:lnTo>
                <a:lnTo>
                  <a:pt x="0" y="13"/>
                </a:lnTo>
                <a:lnTo>
                  <a:pt x="5" y="8"/>
                </a:lnTo>
                <a:lnTo>
                  <a:pt x="11" y="7"/>
                </a:lnTo>
                <a:lnTo>
                  <a:pt x="17" y="5"/>
                </a:lnTo>
                <a:lnTo>
                  <a:pt x="23" y="0"/>
                </a:lnTo>
                <a:lnTo>
                  <a:pt x="30" y="2"/>
                </a:lnTo>
                <a:lnTo>
                  <a:pt x="32" y="9"/>
                </a:lnTo>
                <a:lnTo>
                  <a:pt x="37" y="15"/>
                </a:lnTo>
                <a:lnTo>
                  <a:pt x="41" y="22"/>
                </a:lnTo>
                <a:lnTo>
                  <a:pt x="45" y="28"/>
                </a:lnTo>
                <a:lnTo>
                  <a:pt x="39" y="26"/>
                </a:lnTo>
                <a:lnTo>
                  <a:pt x="34" y="33"/>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6" name="Freeform 2027"/>
          <p:cNvSpPr>
            <a:spLocks/>
          </p:cNvSpPr>
          <p:nvPr/>
        </p:nvSpPr>
        <p:spPr bwMode="auto">
          <a:xfrm>
            <a:off x="5008563" y="3354388"/>
            <a:ext cx="14287" cy="4762"/>
          </a:xfrm>
          <a:custGeom>
            <a:avLst/>
            <a:gdLst>
              <a:gd name="T0" fmla="*/ 2147483647 w 25"/>
              <a:gd name="T1" fmla="*/ 2147483647 h 14"/>
              <a:gd name="T2" fmla="*/ 2147483647 w 25"/>
              <a:gd name="T3" fmla="*/ 2147483647 h 14"/>
              <a:gd name="T4" fmla="*/ 2147483647 w 25"/>
              <a:gd name="T5" fmla="*/ 2147483647 h 14"/>
              <a:gd name="T6" fmla="*/ 0 w 25"/>
              <a:gd name="T7" fmla="*/ 2147483647 h 14"/>
              <a:gd name="T8" fmla="*/ 2147483647 w 25"/>
              <a:gd name="T9" fmla="*/ 0 h 14"/>
              <a:gd name="T10" fmla="*/ 2147483647 w 25"/>
              <a:gd name="T11" fmla="*/ 0 h 14"/>
              <a:gd name="T12" fmla="*/ 2147483647 w 25"/>
              <a:gd name="T13" fmla="*/ 2147483647 h 14"/>
              <a:gd name="T14" fmla="*/ 2147483647 w 25"/>
              <a:gd name="T15" fmla="*/ 2147483647 h 14"/>
              <a:gd name="T16" fmla="*/ 2147483647 w 25"/>
              <a:gd name="T17" fmla="*/ 2147483647 h 14"/>
              <a:gd name="T18" fmla="*/ 2147483647 w 25"/>
              <a:gd name="T19" fmla="*/ 2147483647 h 14"/>
              <a:gd name="T20" fmla="*/ 2147483647 w 25"/>
              <a:gd name="T21" fmla="*/ 2147483647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14"/>
              <a:gd name="T35" fmla="*/ 25 w 25"/>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14">
                <a:moveTo>
                  <a:pt x="13" y="14"/>
                </a:moveTo>
                <a:lnTo>
                  <a:pt x="6" y="9"/>
                </a:lnTo>
                <a:lnTo>
                  <a:pt x="1" y="11"/>
                </a:lnTo>
                <a:lnTo>
                  <a:pt x="0" y="4"/>
                </a:lnTo>
                <a:lnTo>
                  <a:pt x="6" y="0"/>
                </a:lnTo>
                <a:lnTo>
                  <a:pt x="13" y="0"/>
                </a:lnTo>
                <a:lnTo>
                  <a:pt x="18" y="4"/>
                </a:lnTo>
                <a:lnTo>
                  <a:pt x="25" y="4"/>
                </a:lnTo>
                <a:lnTo>
                  <a:pt x="21" y="9"/>
                </a:lnTo>
                <a:lnTo>
                  <a:pt x="15" y="14"/>
                </a:lnTo>
                <a:lnTo>
                  <a:pt x="13" y="14"/>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7" name="Freeform 2028"/>
          <p:cNvSpPr>
            <a:spLocks/>
          </p:cNvSpPr>
          <p:nvPr/>
        </p:nvSpPr>
        <p:spPr bwMode="auto">
          <a:xfrm>
            <a:off x="5016500" y="3376613"/>
            <a:ext cx="1588" cy="3175"/>
          </a:xfrm>
          <a:custGeom>
            <a:avLst/>
            <a:gdLst>
              <a:gd name="T0" fmla="*/ 2147483647 w 5"/>
              <a:gd name="T1" fmla="*/ 2147483647 h 6"/>
              <a:gd name="T2" fmla="*/ 0 w 5"/>
              <a:gd name="T3" fmla="*/ 0 h 6"/>
              <a:gd name="T4" fmla="*/ 2147483647 w 5"/>
              <a:gd name="T5" fmla="*/ 2147483647 h 6"/>
              <a:gd name="T6" fmla="*/ 2147483647 w 5"/>
              <a:gd name="T7" fmla="*/ 2147483647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5" y="6"/>
                </a:moveTo>
                <a:lnTo>
                  <a:pt x="0" y="0"/>
                </a:lnTo>
                <a:lnTo>
                  <a:pt x="5" y="3"/>
                </a:lnTo>
                <a:lnTo>
                  <a:pt x="5" y="6"/>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8" name="Freeform 2029"/>
          <p:cNvSpPr>
            <a:spLocks/>
          </p:cNvSpPr>
          <p:nvPr/>
        </p:nvSpPr>
        <p:spPr bwMode="auto">
          <a:xfrm>
            <a:off x="5021263" y="3382963"/>
            <a:ext cx="1587" cy="3175"/>
          </a:xfrm>
          <a:custGeom>
            <a:avLst/>
            <a:gdLst>
              <a:gd name="T0" fmla="*/ 2147483647 w 6"/>
              <a:gd name="T1" fmla="*/ 2147483647 h 6"/>
              <a:gd name="T2" fmla="*/ 0 w 6"/>
              <a:gd name="T3" fmla="*/ 0 h 6"/>
              <a:gd name="T4" fmla="*/ 2147483647 w 6"/>
              <a:gd name="T5" fmla="*/ 0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2" y="6"/>
                </a:moveTo>
                <a:lnTo>
                  <a:pt x="0" y="0"/>
                </a:lnTo>
                <a:lnTo>
                  <a:pt x="6" y="0"/>
                </a:lnTo>
                <a:lnTo>
                  <a:pt x="2" y="6"/>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399" name="Freeform 2030"/>
          <p:cNvSpPr>
            <a:spLocks/>
          </p:cNvSpPr>
          <p:nvPr/>
        </p:nvSpPr>
        <p:spPr bwMode="auto">
          <a:xfrm>
            <a:off x="5027613" y="3427413"/>
            <a:ext cx="4762" cy="14287"/>
          </a:xfrm>
          <a:custGeom>
            <a:avLst/>
            <a:gdLst>
              <a:gd name="T0" fmla="*/ 2147483647 w 11"/>
              <a:gd name="T1" fmla="*/ 2147483647 h 34"/>
              <a:gd name="T2" fmla="*/ 2147483647 w 11"/>
              <a:gd name="T3" fmla="*/ 2147483647 h 34"/>
              <a:gd name="T4" fmla="*/ 0 w 11"/>
              <a:gd name="T5" fmla="*/ 2147483647 h 34"/>
              <a:gd name="T6" fmla="*/ 2147483647 w 11"/>
              <a:gd name="T7" fmla="*/ 2147483647 h 34"/>
              <a:gd name="T8" fmla="*/ 2147483647 w 11"/>
              <a:gd name="T9" fmla="*/ 2147483647 h 34"/>
              <a:gd name="T10" fmla="*/ 2147483647 w 11"/>
              <a:gd name="T11" fmla="*/ 0 h 34"/>
              <a:gd name="T12" fmla="*/ 2147483647 w 11"/>
              <a:gd name="T13" fmla="*/ 2147483647 h 34"/>
              <a:gd name="T14" fmla="*/ 2147483647 w 11"/>
              <a:gd name="T15" fmla="*/ 2147483647 h 34"/>
              <a:gd name="T16" fmla="*/ 2147483647 w 11"/>
              <a:gd name="T17" fmla="*/ 2147483647 h 34"/>
              <a:gd name="T18" fmla="*/ 2147483647 w 11"/>
              <a:gd name="T19" fmla="*/ 2147483647 h 34"/>
              <a:gd name="T20" fmla="*/ 2147483647 w 11"/>
              <a:gd name="T21" fmla="*/ 2147483647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34"/>
              <a:gd name="T35" fmla="*/ 11 w 11"/>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34">
                <a:moveTo>
                  <a:pt x="5" y="34"/>
                </a:moveTo>
                <a:lnTo>
                  <a:pt x="4" y="26"/>
                </a:lnTo>
                <a:lnTo>
                  <a:pt x="0" y="20"/>
                </a:lnTo>
                <a:lnTo>
                  <a:pt x="3" y="13"/>
                </a:lnTo>
                <a:lnTo>
                  <a:pt x="5" y="6"/>
                </a:lnTo>
                <a:lnTo>
                  <a:pt x="8" y="0"/>
                </a:lnTo>
                <a:lnTo>
                  <a:pt x="8" y="6"/>
                </a:lnTo>
                <a:lnTo>
                  <a:pt x="5" y="13"/>
                </a:lnTo>
                <a:lnTo>
                  <a:pt x="8" y="20"/>
                </a:lnTo>
                <a:lnTo>
                  <a:pt x="11" y="27"/>
                </a:lnTo>
                <a:lnTo>
                  <a:pt x="5" y="34"/>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0" name="Freeform 2031"/>
          <p:cNvSpPr>
            <a:spLocks/>
          </p:cNvSpPr>
          <p:nvPr/>
        </p:nvSpPr>
        <p:spPr bwMode="auto">
          <a:xfrm>
            <a:off x="5043488" y="3403600"/>
            <a:ext cx="14287" cy="20638"/>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0 w 30"/>
              <a:gd name="T11" fmla="*/ 2147483647 h 41"/>
              <a:gd name="T12" fmla="*/ 2147483647 w 30"/>
              <a:gd name="T13" fmla="*/ 2147483647 h 41"/>
              <a:gd name="T14" fmla="*/ 2147483647 w 30"/>
              <a:gd name="T15" fmla="*/ 2147483647 h 41"/>
              <a:gd name="T16" fmla="*/ 2147483647 w 30"/>
              <a:gd name="T17" fmla="*/ 2147483647 h 41"/>
              <a:gd name="T18" fmla="*/ 2147483647 w 30"/>
              <a:gd name="T19" fmla="*/ 0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1"/>
              <a:gd name="T53" fmla="*/ 30 w 30"/>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1">
                <a:moveTo>
                  <a:pt x="13" y="34"/>
                </a:moveTo>
                <a:lnTo>
                  <a:pt x="9" y="41"/>
                </a:lnTo>
                <a:lnTo>
                  <a:pt x="4" y="41"/>
                </a:lnTo>
                <a:lnTo>
                  <a:pt x="3" y="34"/>
                </a:lnTo>
                <a:lnTo>
                  <a:pt x="4" y="28"/>
                </a:lnTo>
                <a:lnTo>
                  <a:pt x="0" y="21"/>
                </a:lnTo>
                <a:lnTo>
                  <a:pt x="5" y="15"/>
                </a:lnTo>
                <a:lnTo>
                  <a:pt x="11" y="8"/>
                </a:lnTo>
                <a:lnTo>
                  <a:pt x="22" y="1"/>
                </a:lnTo>
                <a:lnTo>
                  <a:pt x="29" y="0"/>
                </a:lnTo>
                <a:lnTo>
                  <a:pt x="30" y="7"/>
                </a:lnTo>
                <a:lnTo>
                  <a:pt x="28" y="12"/>
                </a:lnTo>
                <a:lnTo>
                  <a:pt x="27" y="19"/>
                </a:lnTo>
                <a:lnTo>
                  <a:pt x="23" y="26"/>
                </a:lnTo>
                <a:lnTo>
                  <a:pt x="23" y="29"/>
                </a:lnTo>
                <a:lnTo>
                  <a:pt x="17" y="31"/>
                </a:lnTo>
                <a:lnTo>
                  <a:pt x="13" y="34"/>
                </a:lnTo>
                <a:close/>
              </a:path>
            </a:pathLst>
          </a:custGeom>
          <a:solidFill>
            <a:srgbClr val="FF0000">
              <a:alpha val="30196"/>
            </a:srgbClr>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1" name="Freeform 2032"/>
          <p:cNvSpPr>
            <a:spLocks/>
          </p:cNvSpPr>
          <p:nvPr/>
        </p:nvSpPr>
        <p:spPr bwMode="auto">
          <a:xfrm>
            <a:off x="5707063" y="3171825"/>
            <a:ext cx="419100" cy="280988"/>
          </a:xfrm>
          <a:custGeom>
            <a:avLst/>
            <a:gdLst>
              <a:gd name="T0" fmla="*/ 2147483647 w 885"/>
              <a:gd name="T1" fmla="*/ 2147483647 h 597"/>
              <a:gd name="T2" fmla="*/ 2147483647 w 885"/>
              <a:gd name="T3" fmla="*/ 2147483647 h 597"/>
              <a:gd name="T4" fmla="*/ 2147483647 w 885"/>
              <a:gd name="T5" fmla="*/ 2147483647 h 597"/>
              <a:gd name="T6" fmla="*/ 2147483647 w 885"/>
              <a:gd name="T7" fmla="*/ 2147483647 h 597"/>
              <a:gd name="T8" fmla="*/ 2147483647 w 885"/>
              <a:gd name="T9" fmla="*/ 2147483647 h 597"/>
              <a:gd name="T10" fmla="*/ 2147483647 w 885"/>
              <a:gd name="T11" fmla="*/ 2147483647 h 597"/>
              <a:gd name="T12" fmla="*/ 2147483647 w 885"/>
              <a:gd name="T13" fmla="*/ 2147483647 h 597"/>
              <a:gd name="T14" fmla="*/ 2147483647 w 885"/>
              <a:gd name="T15" fmla="*/ 2147483647 h 597"/>
              <a:gd name="T16" fmla="*/ 2147483647 w 885"/>
              <a:gd name="T17" fmla="*/ 2147483647 h 597"/>
              <a:gd name="T18" fmla="*/ 2147483647 w 885"/>
              <a:gd name="T19" fmla="*/ 2147483647 h 597"/>
              <a:gd name="T20" fmla="*/ 2147483647 w 885"/>
              <a:gd name="T21" fmla="*/ 2147483647 h 597"/>
              <a:gd name="T22" fmla="*/ 2147483647 w 885"/>
              <a:gd name="T23" fmla="*/ 2147483647 h 597"/>
              <a:gd name="T24" fmla="*/ 2147483647 w 885"/>
              <a:gd name="T25" fmla="*/ 2147483647 h 597"/>
              <a:gd name="T26" fmla="*/ 2147483647 w 885"/>
              <a:gd name="T27" fmla="*/ 2147483647 h 597"/>
              <a:gd name="T28" fmla="*/ 2147483647 w 885"/>
              <a:gd name="T29" fmla="*/ 2147483647 h 597"/>
              <a:gd name="T30" fmla="*/ 2147483647 w 885"/>
              <a:gd name="T31" fmla="*/ 2147483647 h 597"/>
              <a:gd name="T32" fmla="*/ 2147483647 w 885"/>
              <a:gd name="T33" fmla="*/ 2147483647 h 597"/>
              <a:gd name="T34" fmla="*/ 2147483647 w 885"/>
              <a:gd name="T35" fmla="*/ 2147483647 h 597"/>
              <a:gd name="T36" fmla="*/ 2147483647 w 885"/>
              <a:gd name="T37" fmla="*/ 2147483647 h 597"/>
              <a:gd name="T38" fmla="*/ 2147483647 w 885"/>
              <a:gd name="T39" fmla="*/ 2147483647 h 597"/>
              <a:gd name="T40" fmla="*/ 2147483647 w 885"/>
              <a:gd name="T41" fmla="*/ 2147483647 h 597"/>
              <a:gd name="T42" fmla="*/ 2147483647 w 885"/>
              <a:gd name="T43" fmla="*/ 2147483647 h 597"/>
              <a:gd name="T44" fmla="*/ 2147483647 w 885"/>
              <a:gd name="T45" fmla="*/ 2147483647 h 597"/>
              <a:gd name="T46" fmla="*/ 2147483647 w 885"/>
              <a:gd name="T47" fmla="*/ 2147483647 h 597"/>
              <a:gd name="T48" fmla="*/ 2147483647 w 885"/>
              <a:gd name="T49" fmla="*/ 2147483647 h 597"/>
              <a:gd name="T50" fmla="*/ 2147483647 w 885"/>
              <a:gd name="T51" fmla="*/ 2147483647 h 597"/>
              <a:gd name="T52" fmla="*/ 2147483647 w 885"/>
              <a:gd name="T53" fmla="*/ 2147483647 h 597"/>
              <a:gd name="T54" fmla="*/ 2147483647 w 885"/>
              <a:gd name="T55" fmla="*/ 2147483647 h 597"/>
              <a:gd name="T56" fmla="*/ 2147483647 w 885"/>
              <a:gd name="T57" fmla="*/ 2147483647 h 597"/>
              <a:gd name="T58" fmla="*/ 2147483647 w 885"/>
              <a:gd name="T59" fmla="*/ 2147483647 h 597"/>
              <a:gd name="T60" fmla="*/ 2147483647 w 885"/>
              <a:gd name="T61" fmla="*/ 2147483647 h 597"/>
              <a:gd name="T62" fmla="*/ 2147483647 w 885"/>
              <a:gd name="T63" fmla="*/ 2147483647 h 597"/>
              <a:gd name="T64" fmla="*/ 2147483647 w 885"/>
              <a:gd name="T65" fmla="*/ 2147483647 h 597"/>
              <a:gd name="T66" fmla="*/ 2147483647 w 885"/>
              <a:gd name="T67" fmla="*/ 2147483647 h 597"/>
              <a:gd name="T68" fmla="*/ 2147483647 w 885"/>
              <a:gd name="T69" fmla="*/ 2147483647 h 597"/>
              <a:gd name="T70" fmla="*/ 2147483647 w 885"/>
              <a:gd name="T71" fmla="*/ 2147483647 h 597"/>
              <a:gd name="T72" fmla="*/ 2147483647 w 885"/>
              <a:gd name="T73" fmla="*/ 2147483647 h 597"/>
              <a:gd name="T74" fmla="*/ 2147483647 w 885"/>
              <a:gd name="T75" fmla="*/ 2147483647 h 597"/>
              <a:gd name="T76" fmla="*/ 2147483647 w 885"/>
              <a:gd name="T77" fmla="*/ 2147483647 h 597"/>
              <a:gd name="T78" fmla="*/ 2147483647 w 885"/>
              <a:gd name="T79" fmla="*/ 2147483647 h 597"/>
              <a:gd name="T80" fmla="*/ 2147483647 w 885"/>
              <a:gd name="T81" fmla="*/ 2147483647 h 597"/>
              <a:gd name="T82" fmla="*/ 2147483647 w 885"/>
              <a:gd name="T83" fmla="*/ 2147483647 h 597"/>
              <a:gd name="T84" fmla="*/ 2147483647 w 885"/>
              <a:gd name="T85" fmla="*/ 2147483647 h 597"/>
              <a:gd name="T86" fmla="*/ 2147483647 w 885"/>
              <a:gd name="T87" fmla="*/ 2147483647 h 597"/>
              <a:gd name="T88" fmla="*/ 2147483647 w 885"/>
              <a:gd name="T89" fmla="*/ 2147483647 h 597"/>
              <a:gd name="T90" fmla="*/ 2147483647 w 885"/>
              <a:gd name="T91" fmla="*/ 2147483647 h 597"/>
              <a:gd name="T92" fmla="*/ 2147483647 w 885"/>
              <a:gd name="T93" fmla="*/ 2147483647 h 597"/>
              <a:gd name="T94" fmla="*/ 2147483647 w 885"/>
              <a:gd name="T95" fmla="*/ 2147483647 h 597"/>
              <a:gd name="T96" fmla="*/ 2147483647 w 885"/>
              <a:gd name="T97" fmla="*/ 2147483647 h 597"/>
              <a:gd name="T98" fmla="*/ 2147483647 w 885"/>
              <a:gd name="T99" fmla="*/ 2147483647 h 597"/>
              <a:gd name="T100" fmla="*/ 2147483647 w 885"/>
              <a:gd name="T101" fmla="*/ 2147483647 h 597"/>
              <a:gd name="T102" fmla="*/ 2147483647 w 885"/>
              <a:gd name="T103" fmla="*/ 2147483647 h 597"/>
              <a:gd name="T104" fmla="*/ 2147483647 w 885"/>
              <a:gd name="T105" fmla="*/ 2147483647 h 597"/>
              <a:gd name="T106" fmla="*/ 2147483647 w 885"/>
              <a:gd name="T107" fmla="*/ 2147483647 h 597"/>
              <a:gd name="T108" fmla="*/ 2147483647 w 885"/>
              <a:gd name="T109" fmla="*/ 2147483647 h 597"/>
              <a:gd name="T110" fmla="*/ 2147483647 w 885"/>
              <a:gd name="T111" fmla="*/ 2147483647 h 597"/>
              <a:gd name="T112" fmla="*/ 2147483647 w 885"/>
              <a:gd name="T113" fmla="*/ 2147483647 h 597"/>
              <a:gd name="T114" fmla="*/ 2147483647 w 885"/>
              <a:gd name="T115" fmla="*/ 2147483647 h 597"/>
              <a:gd name="T116" fmla="*/ 2147483647 w 885"/>
              <a:gd name="T117" fmla="*/ 2147483647 h 597"/>
              <a:gd name="T118" fmla="*/ 2147483647 w 885"/>
              <a:gd name="T119" fmla="*/ 2147483647 h 597"/>
              <a:gd name="T120" fmla="*/ 2147483647 w 885"/>
              <a:gd name="T121" fmla="*/ 2147483647 h 597"/>
              <a:gd name="T122" fmla="*/ 2147483647 w 885"/>
              <a:gd name="T123" fmla="*/ 2147483647 h 5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85"/>
              <a:gd name="T187" fmla="*/ 0 h 597"/>
              <a:gd name="T188" fmla="*/ 885 w 885"/>
              <a:gd name="T189" fmla="*/ 597 h 59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85" h="597">
                <a:moveTo>
                  <a:pt x="0" y="79"/>
                </a:moveTo>
                <a:lnTo>
                  <a:pt x="6" y="71"/>
                </a:lnTo>
                <a:lnTo>
                  <a:pt x="8" y="69"/>
                </a:lnTo>
                <a:lnTo>
                  <a:pt x="20" y="54"/>
                </a:lnTo>
                <a:lnTo>
                  <a:pt x="25" y="49"/>
                </a:lnTo>
                <a:lnTo>
                  <a:pt x="32" y="46"/>
                </a:lnTo>
                <a:lnTo>
                  <a:pt x="38" y="42"/>
                </a:lnTo>
                <a:lnTo>
                  <a:pt x="44" y="40"/>
                </a:lnTo>
                <a:lnTo>
                  <a:pt x="50" y="38"/>
                </a:lnTo>
                <a:lnTo>
                  <a:pt x="56" y="37"/>
                </a:lnTo>
                <a:lnTo>
                  <a:pt x="63" y="36"/>
                </a:lnTo>
                <a:lnTo>
                  <a:pt x="68" y="34"/>
                </a:lnTo>
                <a:lnTo>
                  <a:pt x="73" y="33"/>
                </a:lnTo>
                <a:lnTo>
                  <a:pt x="77" y="32"/>
                </a:lnTo>
                <a:lnTo>
                  <a:pt x="83" y="31"/>
                </a:lnTo>
                <a:lnTo>
                  <a:pt x="90" y="32"/>
                </a:lnTo>
                <a:lnTo>
                  <a:pt x="96" y="34"/>
                </a:lnTo>
                <a:lnTo>
                  <a:pt x="103" y="39"/>
                </a:lnTo>
                <a:lnTo>
                  <a:pt x="108" y="42"/>
                </a:lnTo>
                <a:lnTo>
                  <a:pt x="115" y="46"/>
                </a:lnTo>
                <a:lnTo>
                  <a:pt x="121" y="49"/>
                </a:lnTo>
                <a:lnTo>
                  <a:pt x="127" y="53"/>
                </a:lnTo>
                <a:lnTo>
                  <a:pt x="134" y="57"/>
                </a:lnTo>
                <a:lnTo>
                  <a:pt x="139" y="63"/>
                </a:lnTo>
                <a:lnTo>
                  <a:pt x="143" y="70"/>
                </a:lnTo>
                <a:lnTo>
                  <a:pt x="146" y="76"/>
                </a:lnTo>
                <a:lnTo>
                  <a:pt x="153" y="82"/>
                </a:lnTo>
                <a:lnTo>
                  <a:pt x="158" y="89"/>
                </a:lnTo>
                <a:lnTo>
                  <a:pt x="163" y="96"/>
                </a:lnTo>
                <a:lnTo>
                  <a:pt x="169" y="103"/>
                </a:lnTo>
                <a:lnTo>
                  <a:pt x="175" y="106"/>
                </a:lnTo>
                <a:lnTo>
                  <a:pt x="179" y="113"/>
                </a:lnTo>
                <a:lnTo>
                  <a:pt x="185" y="116"/>
                </a:lnTo>
                <a:lnTo>
                  <a:pt x="191" y="116"/>
                </a:lnTo>
                <a:lnTo>
                  <a:pt x="197" y="114"/>
                </a:lnTo>
                <a:lnTo>
                  <a:pt x="203" y="111"/>
                </a:lnTo>
                <a:lnTo>
                  <a:pt x="210" y="111"/>
                </a:lnTo>
                <a:lnTo>
                  <a:pt x="211" y="111"/>
                </a:lnTo>
                <a:lnTo>
                  <a:pt x="217" y="111"/>
                </a:lnTo>
                <a:lnTo>
                  <a:pt x="222" y="112"/>
                </a:lnTo>
                <a:lnTo>
                  <a:pt x="229" y="113"/>
                </a:lnTo>
                <a:lnTo>
                  <a:pt x="235" y="113"/>
                </a:lnTo>
                <a:lnTo>
                  <a:pt x="242" y="113"/>
                </a:lnTo>
                <a:lnTo>
                  <a:pt x="248" y="114"/>
                </a:lnTo>
                <a:lnTo>
                  <a:pt x="254" y="114"/>
                </a:lnTo>
                <a:lnTo>
                  <a:pt x="260" y="113"/>
                </a:lnTo>
                <a:lnTo>
                  <a:pt x="268" y="116"/>
                </a:lnTo>
                <a:lnTo>
                  <a:pt x="273" y="116"/>
                </a:lnTo>
                <a:lnTo>
                  <a:pt x="278" y="109"/>
                </a:lnTo>
                <a:lnTo>
                  <a:pt x="272" y="103"/>
                </a:lnTo>
                <a:lnTo>
                  <a:pt x="269" y="96"/>
                </a:lnTo>
                <a:lnTo>
                  <a:pt x="265" y="89"/>
                </a:lnTo>
                <a:lnTo>
                  <a:pt x="262" y="82"/>
                </a:lnTo>
                <a:lnTo>
                  <a:pt x="261" y="76"/>
                </a:lnTo>
                <a:lnTo>
                  <a:pt x="259" y="70"/>
                </a:lnTo>
                <a:lnTo>
                  <a:pt x="265" y="64"/>
                </a:lnTo>
                <a:lnTo>
                  <a:pt x="270" y="57"/>
                </a:lnTo>
                <a:lnTo>
                  <a:pt x="273" y="50"/>
                </a:lnTo>
                <a:lnTo>
                  <a:pt x="278" y="46"/>
                </a:lnTo>
                <a:lnTo>
                  <a:pt x="284" y="45"/>
                </a:lnTo>
                <a:lnTo>
                  <a:pt x="291" y="46"/>
                </a:lnTo>
                <a:lnTo>
                  <a:pt x="297" y="45"/>
                </a:lnTo>
                <a:lnTo>
                  <a:pt x="304" y="44"/>
                </a:lnTo>
                <a:lnTo>
                  <a:pt x="308" y="37"/>
                </a:lnTo>
                <a:lnTo>
                  <a:pt x="309" y="30"/>
                </a:lnTo>
                <a:lnTo>
                  <a:pt x="307" y="23"/>
                </a:lnTo>
                <a:lnTo>
                  <a:pt x="312" y="19"/>
                </a:lnTo>
                <a:lnTo>
                  <a:pt x="318" y="23"/>
                </a:lnTo>
                <a:lnTo>
                  <a:pt x="324" y="22"/>
                </a:lnTo>
                <a:lnTo>
                  <a:pt x="331" y="24"/>
                </a:lnTo>
                <a:lnTo>
                  <a:pt x="335" y="32"/>
                </a:lnTo>
                <a:lnTo>
                  <a:pt x="342" y="36"/>
                </a:lnTo>
                <a:lnTo>
                  <a:pt x="336" y="29"/>
                </a:lnTo>
                <a:lnTo>
                  <a:pt x="331" y="21"/>
                </a:lnTo>
                <a:lnTo>
                  <a:pt x="325" y="15"/>
                </a:lnTo>
                <a:lnTo>
                  <a:pt x="319" y="12"/>
                </a:lnTo>
                <a:lnTo>
                  <a:pt x="319" y="6"/>
                </a:lnTo>
                <a:lnTo>
                  <a:pt x="325" y="5"/>
                </a:lnTo>
                <a:lnTo>
                  <a:pt x="332" y="7"/>
                </a:lnTo>
                <a:lnTo>
                  <a:pt x="338" y="7"/>
                </a:lnTo>
                <a:lnTo>
                  <a:pt x="339" y="0"/>
                </a:lnTo>
                <a:lnTo>
                  <a:pt x="346" y="1"/>
                </a:lnTo>
                <a:lnTo>
                  <a:pt x="358" y="12"/>
                </a:lnTo>
                <a:lnTo>
                  <a:pt x="364" y="16"/>
                </a:lnTo>
                <a:lnTo>
                  <a:pt x="370" y="17"/>
                </a:lnTo>
                <a:lnTo>
                  <a:pt x="376" y="17"/>
                </a:lnTo>
                <a:lnTo>
                  <a:pt x="382" y="23"/>
                </a:lnTo>
                <a:lnTo>
                  <a:pt x="383" y="30"/>
                </a:lnTo>
                <a:lnTo>
                  <a:pt x="385" y="31"/>
                </a:lnTo>
                <a:lnTo>
                  <a:pt x="391" y="32"/>
                </a:lnTo>
                <a:lnTo>
                  <a:pt x="397" y="36"/>
                </a:lnTo>
                <a:lnTo>
                  <a:pt x="402" y="36"/>
                </a:lnTo>
                <a:lnTo>
                  <a:pt x="403" y="34"/>
                </a:lnTo>
                <a:lnTo>
                  <a:pt x="409" y="33"/>
                </a:lnTo>
                <a:lnTo>
                  <a:pt x="412" y="33"/>
                </a:lnTo>
                <a:lnTo>
                  <a:pt x="419" y="33"/>
                </a:lnTo>
                <a:lnTo>
                  <a:pt x="425" y="38"/>
                </a:lnTo>
                <a:lnTo>
                  <a:pt x="429" y="41"/>
                </a:lnTo>
                <a:lnTo>
                  <a:pt x="430" y="47"/>
                </a:lnTo>
                <a:lnTo>
                  <a:pt x="430" y="50"/>
                </a:lnTo>
                <a:lnTo>
                  <a:pt x="431" y="50"/>
                </a:lnTo>
                <a:lnTo>
                  <a:pt x="432" y="52"/>
                </a:lnTo>
                <a:lnTo>
                  <a:pt x="432" y="58"/>
                </a:lnTo>
                <a:lnTo>
                  <a:pt x="433" y="62"/>
                </a:lnTo>
                <a:lnTo>
                  <a:pt x="435" y="63"/>
                </a:lnTo>
                <a:lnTo>
                  <a:pt x="437" y="63"/>
                </a:lnTo>
                <a:lnTo>
                  <a:pt x="443" y="68"/>
                </a:lnTo>
                <a:lnTo>
                  <a:pt x="448" y="74"/>
                </a:lnTo>
                <a:lnTo>
                  <a:pt x="441" y="74"/>
                </a:lnTo>
                <a:lnTo>
                  <a:pt x="440" y="77"/>
                </a:lnTo>
                <a:lnTo>
                  <a:pt x="440" y="78"/>
                </a:lnTo>
                <a:lnTo>
                  <a:pt x="445" y="85"/>
                </a:lnTo>
                <a:lnTo>
                  <a:pt x="449" y="92"/>
                </a:lnTo>
                <a:lnTo>
                  <a:pt x="445" y="98"/>
                </a:lnTo>
                <a:lnTo>
                  <a:pt x="448" y="105"/>
                </a:lnTo>
                <a:lnTo>
                  <a:pt x="454" y="109"/>
                </a:lnTo>
                <a:lnTo>
                  <a:pt x="460" y="111"/>
                </a:lnTo>
                <a:lnTo>
                  <a:pt x="465" y="114"/>
                </a:lnTo>
                <a:lnTo>
                  <a:pt x="472" y="119"/>
                </a:lnTo>
                <a:lnTo>
                  <a:pt x="478" y="119"/>
                </a:lnTo>
                <a:lnTo>
                  <a:pt x="484" y="117"/>
                </a:lnTo>
                <a:lnTo>
                  <a:pt x="496" y="117"/>
                </a:lnTo>
                <a:lnTo>
                  <a:pt x="502" y="120"/>
                </a:lnTo>
                <a:lnTo>
                  <a:pt x="504" y="119"/>
                </a:lnTo>
                <a:lnTo>
                  <a:pt x="511" y="119"/>
                </a:lnTo>
                <a:lnTo>
                  <a:pt x="517" y="124"/>
                </a:lnTo>
                <a:lnTo>
                  <a:pt x="523" y="122"/>
                </a:lnTo>
                <a:lnTo>
                  <a:pt x="524" y="120"/>
                </a:lnTo>
                <a:lnTo>
                  <a:pt x="524" y="118"/>
                </a:lnTo>
                <a:lnTo>
                  <a:pt x="527" y="113"/>
                </a:lnTo>
                <a:lnTo>
                  <a:pt x="534" y="116"/>
                </a:lnTo>
                <a:lnTo>
                  <a:pt x="540" y="118"/>
                </a:lnTo>
                <a:lnTo>
                  <a:pt x="546" y="121"/>
                </a:lnTo>
                <a:lnTo>
                  <a:pt x="552" y="126"/>
                </a:lnTo>
                <a:lnTo>
                  <a:pt x="558" y="132"/>
                </a:lnTo>
                <a:lnTo>
                  <a:pt x="561" y="135"/>
                </a:lnTo>
                <a:lnTo>
                  <a:pt x="563" y="142"/>
                </a:lnTo>
                <a:lnTo>
                  <a:pt x="566" y="149"/>
                </a:lnTo>
                <a:lnTo>
                  <a:pt x="570" y="156"/>
                </a:lnTo>
                <a:lnTo>
                  <a:pt x="574" y="162"/>
                </a:lnTo>
                <a:lnTo>
                  <a:pt x="577" y="168"/>
                </a:lnTo>
                <a:lnTo>
                  <a:pt x="582" y="175"/>
                </a:lnTo>
                <a:lnTo>
                  <a:pt x="583" y="176"/>
                </a:lnTo>
                <a:lnTo>
                  <a:pt x="589" y="179"/>
                </a:lnTo>
                <a:lnTo>
                  <a:pt x="594" y="185"/>
                </a:lnTo>
                <a:lnTo>
                  <a:pt x="598" y="192"/>
                </a:lnTo>
                <a:lnTo>
                  <a:pt x="602" y="200"/>
                </a:lnTo>
                <a:lnTo>
                  <a:pt x="602" y="206"/>
                </a:lnTo>
                <a:lnTo>
                  <a:pt x="605" y="213"/>
                </a:lnTo>
                <a:lnTo>
                  <a:pt x="607" y="215"/>
                </a:lnTo>
                <a:lnTo>
                  <a:pt x="614" y="222"/>
                </a:lnTo>
                <a:lnTo>
                  <a:pt x="632" y="233"/>
                </a:lnTo>
                <a:lnTo>
                  <a:pt x="638" y="238"/>
                </a:lnTo>
                <a:lnTo>
                  <a:pt x="644" y="242"/>
                </a:lnTo>
                <a:lnTo>
                  <a:pt x="650" y="246"/>
                </a:lnTo>
                <a:lnTo>
                  <a:pt x="657" y="250"/>
                </a:lnTo>
                <a:lnTo>
                  <a:pt x="664" y="254"/>
                </a:lnTo>
                <a:lnTo>
                  <a:pt x="669" y="257"/>
                </a:lnTo>
                <a:lnTo>
                  <a:pt x="675" y="262"/>
                </a:lnTo>
                <a:lnTo>
                  <a:pt x="681" y="266"/>
                </a:lnTo>
                <a:lnTo>
                  <a:pt x="688" y="273"/>
                </a:lnTo>
                <a:lnTo>
                  <a:pt x="688" y="274"/>
                </a:lnTo>
                <a:lnTo>
                  <a:pt x="692" y="278"/>
                </a:lnTo>
                <a:lnTo>
                  <a:pt x="693" y="279"/>
                </a:lnTo>
                <a:lnTo>
                  <a:pt x="699" y="282"/>
                </a:lnTo>
                <a:lnTo>
                  <a:pt x="705" y="287"/>
                </a:lnTo>
                <a:lnTo>
                  <a:pt x="711" y="289"/>
                </a:lnTo>
                <a:lnTo>
                  <a:pt x="718" y="295"/>
                </a:lnTo>
                <a:lnTo>
                  <a:pt x="724" y="297"/>
                </a:lnTo>
                <a:lnTo>
                  <a:pt x="730" y="295"/>
                </a:lnTo>
                <a:lnTo>
                  <a:pt x="734" y="297"/>
                </a:lnTo>
                <a:lnTo>
                  <a:pt x="735" y="299"/>
                </a:lnTo>
                <a:lnTo>
                  <a:pt x="742" y="305"/>
                </a:lnTo>
                <a:lnTo>
                  <a:pt x="754" y="314"/>
                </a:lnTo>
                <a:lnTo>
                  <a:pt x="760" y="318"/>
                </a:lnTo>
                <a:lnTo>
                  <a:pt x="766" y="320"/>
                </a:lnTo>
                <a:lnTo>
                  <a:pt x="773" y="322"/>
                </a:lnTo>
                <a:lnTo>
                  <a:pt x="776" y="323"/>
                </a:lnTo>
                <a:lnTo>
                  <a:pt x="782" y="328"/>
                </a:lnTo>
                <a:lnTo>
                  <a:pt x="788" y="334"/>
                </a:lnTo>
                <a:lnTo>
                  <a:pt x="794" y="338"/>
                </a:lnTo>
                <a:lnTo>
                  <a:pt x="800" y="343"/>
                </a:lnTo>
                <a:lnTo>
                  <a:pt x="807" y="347"/>
                </a:lnTo>
                <a:lnTo>
                  <a:pt x="809" y="348"/>
                </a:lnTo>
                <a:lnTo>
                  <a:pt x="814" y="351"/>
                </a:lnTo>
                <a:lnTo>
                  <a:pt x="820" y="353"/>
                </a:lnTo>
                <a:lnTo>
                  <a:pt x="825" y="355"/>
                </a:lnTo>
                <a:lnTo>
                  <a:pt x="832" y="350"/>
                </a:lnTo>
                <a:lnTo>
                  <a:pt x="838" y="353"/>
                </a:lnTo>
                <a:lnTo>
                  <a:pt x="845" y="354"/>
                </a:lnTo>
                <a:lnTo>
                  <a:pt x="851" y="359"/>
                </a:lnTo>
                <a:lnTo>
                  <a:pt x="857" y="361"/>
                </a:lnTo>
                <a:lnTo>
                  <a:pt x="863" y="367"/>
                </a:lnTo>
                <a:lnTo>
                  <a:pt x="870" y="369"/>
                </a:lnTo>
                <a:lnTo>
                  <a:pt x="876" y="369"/>
                </a:lnTo>
                <a:lnTo>
                  <a:pt x="881" y="372"/>
                </a:lnTo>
                <a:lnTo>
                  <a:pt x="883" y="374"/>
                </a:lnTo>
                <a:lnTo>
                  <a:pt x="883" y="380"/>
                </a:lnTo>
                <a:lnTo>
                  <a:pt x="879" y="387"/>
                </a:lnTo>
                <a:lnTo>
                  <a:pt x="880" y="394"/>
                </a:lnTo>
                <a:lnTo>
                  <a:pt x="881" y="401"/>
                </a:lnTo>
                <a:lnTo>
                  <a:pt x="881" y="408"/>
                </a:lnTo>
                <a:lnTo>
                  <a:pt x="885" y="413"/>
                </a:lnTo>
                <a:lnTo>
                  <a:pt x="884" y="421"/>
                </a:lnTo>
                <a:lnTo>
                  <a:pt x="885" y="423"/>
                </a:lnTo>
                <a:lnTo>
                  <a:pt x="883" y="423"/>
                </a:lnTo>
                <a:lnTo>
                  <a:pt x="883" y="425"/>
                </a:lnTo>
                <a:lnTo>
                  <a:pt x="876" y="425"/>
                </a:lnTo>
                <a:lnTo>
                  <a:pt x="870" y="425"/>
                </a:lnTo>
                <a:lnTo>
                  <a:pt x="865" y="423"/>
                </a:lnTo>
                <a:lnTo>
                  <a:pt x="858" y="417"/>
                </a:lnTo>
                <a:lnTo>
                  <a:pt x="852" y="415"/>
                </a:lnTo>
                <a:lnTo>
                  <a:pt x="846" y="413"/>
                </a:lnTo>
                <a:lnTo>
                  <a:pt x="840" y="408"/>
                </a:lnTo>
                <a:lnTo>
                  <a:pt x="838" y="406"/>
                </a:lnTo>
                <a:lnTo>
                  <a:pt x="831" y="413"/>
                </a:lnTo>
                <a:lnTo>
                  <a:pt x="832" y="420"/>
                </a:lnTo>
                <a:lnTo>
                  <a:pt x="830" y="426"/>
                </a:lnTo>
                <a:lnTo>
                  <a:pt x="827" y="432"/>
                </a:lnTo>
                <a:lnTo>
                  <a:pt x="816" y="432"/>
                </a:lnTo>
                <a:lnTo>
                  <a:pt x="809" y="433"/>
                </a:lnTo>
                <a:lnTo>
                  <a:pt x="802" y="432"/>
                </a:lnTo>
                <a:lnTo>
                  <a:pt x="797" y="434"/>
                </a:lnTo>
                <a:lnTo>
                  <a:pt x="791" y="437"/>
                </a:lnTo>
                <a:lnTo>
                  <a:pt x="786" y="443"/>
                </a:lnTo>
                <a:lnTo>
                  <a:pt x="787" y="449"/>
                </a:lnTo>
                <a:lnTo>
                  <a:pt x="789" y="456"/>
                </a:lnTo>
                <a:lnTo>
                  <a:pt x="787" y="464"/>
                </a:lnTo>
                <a:lnTo>
                  <a:pt x="785" y="469"/>
                </a:lnTo>
                <a:lnTo>
                  <a:pt x="783" y="476"/>
                </a:lnTo>
                <a:lnTo>
                  <a:pt x="783" y="483"/>
                </a:lnTo>
                <a:lnTo>
                  <a:pt x="785" y="490"/>
                </a:lnTo>
                <a:lnTo>
                  <a:pt x="785" y="497"/>
                </a:lnTo>
                <a:lnTo>
                  <a:pt x="783" y="504"/>
                </a:lnTo>
                <a:lnTo>
                  <a:pt x="777" y="511"/>
                </a:lnTo>
                <a:lnTo>
                  <a:pt x="770" y="513"/>
                </a:lnTo>
                <a:lnTo>
                  <a:pt x="765" y="516"/>
                </a:lnTo>
                <a:lnTo>
                  <a:pt x="758" y="521"/>
                </a:lnTo>
                <a:lnTo>
                  <a:pt x="754" y="527"/>
                </a:lnTo>
                <a:lnTo>
                  <a:pt x="748" y="528"/>
                </a:lnTo>
                <a:lnTo>
                  <a:pt x="741" y="531"/>
                </a:lnTo>
                <a:lnTo>
                  <a:pt x="735" y="532"/>
                </a:lnTo>
                <a:lnTo>
                  <a:pt x="728" y="537"/>
                </a:lnTo>
                <a:lnTo>
                  <a:pt x="723" y="539"/>
                </a:lnTo>
                <a:lnTo>
                  <a:pt x="717" y="541"/>
                </a:lnTo>
                <a:lnTo>
                  <a:pt x="710" y="541"/>
                </a:lnTo>
                <a:lnTo>
                  <a:pt x="704" y="541"/>
                </a:lnTo>
                <a:lnTo>
                  <a:pt x="707" y="548"/>
                </a:lnTo>
                <a:lnTo>
                  <a:pt x="713" y="554"/>
                </a:lnTo>
                <a:lnTo>
                  <a:pt x="711" y="555"/>
                </a:lnTo>
                <a:lnTo>
                  <a:pt x="706" y="561"/>
                </a:lnTo>
                <a:lnTo>
                  <a:pt x="708" y="568"/>
                </a:lnTo>
                <a:lnTo>
                  <a:pt x="706" y="574"/>
                </a:lnTo>
                <a:lnTo>
                  <a:pt x="700" y="578"/>
                </a:lnTo>
                <a:lnTo>
                  <a:pt x="694" y="584"/>
                </a:lnTo>
                <a:lnTo>
                  <a:pt x="688" y="589"/>
                </a:lnTo>
                <a:lnTo>
                  <a:pt x="681" y="590"/>
                </a:lnTo>
                <a:lnTo>
                  <a:pt x="675" y="587"/>
                </a:lnTo>
                <a:lnTo>
                  <a:pt x="669" y="590"/>
                </a:lnTo>
                <a:lnTo>
                  <a:pt x="665" y="597"/>
                </a:lnTo>
                <a:lnTo>
                  <a:pt x="665" y="596"/>
                </a:lnTo>
                <a:lnTo>
                  <a:pt x="662" y="590"/>
                </a:lnTo>
                <a:lnTo>
                  <a:pt x="662" y="588"/>
                </a:lnTo>
                <a:lnTo>
                  <a:pt x="658" y="584"/>
                </a:lnTo>
                <a:lnTo>
                  <a:pt x="649" y="578"/>
                </a:lnTo>
                <a:lnTo>
                  <a:pt x="645" y="573"/>
                </a:lnTo>
                <a:lnTo>
                  <a:pt x="638" y="573"/>
                </a:lnTo>
                <a:lnTo>
                  <a:pt x="633" y="577"/>
                </a:lnTo>
                <a:lnTo>
                  <a:pt x="626" y="574"/>
                </a:lnTo>
                <a:lnTo>
                  <a:pt x="620" y="573"/>
                </a:lnTo>
                <a:lnTo>
                  <a:pt x="614" y="570"/>
                </a:lnTo>
                <a:lnTo>
                  <a:pt x="607" y="565"/>
                </a:lnTo>
                <a:lnTo>
                  <a:pt x="604" y="560"/>
                </a:lnTo>
                <a:lnTo>
                  <a:pt x="598" y="561"/>
                </a:lnTo>
                <a:lnTo>
                  <a:pt x="593" y="554"/>
                </a:lnTo>
                <a:lnTo>
                  <a:pt x="594" y="547"/>
                </a:lnTo>
                <a:lnTo>
                  <a:pt x="592" y="540"/>
                </a:lnTo>
                <a:lnTo>
                  <a:pt x="587" y="533"/>
                </a:lnTo>
                <a:lnTo>
                  <a:pt x="584" y="532"/>
                </a:lnTo>
                <a:lnTo>
                  <a:pt x="587" y="525"/>
                </a:lnTo>
                <a:lnTo>
                  <a:pt x="587" y="517"/>
                </a:lnTo>
                <a:lnTo>
                  <a:pt x="585" y="512"/>
                </a:lnTo>
                <a:lnTo>
                  <a:pt x="581" y="505"/>
                </a:lnTo>
                <a:lnTo>
                  <a:pt x="580" y="498"/>
                </a:lnTo>
                <a:lnTo>
                  <a:pt x="579" y="491"/>
                </a:lnTo>
                <a:lnTo>
                  <a:pt x="580" y="484"/>
                </a:lnTo>
                <a:lnTo>
                  <a:pt x="577" y="479"/>
                </a:lnTo>
                <a:lnTo>
                  <a:pt x="531" y="479"/>
                </a:lnTo>
                <a:lnTo>
                  <a:pt x="525" y="474"/>
                </a:lnTo>
                <a:lnTo>
                  <a:pt x="520" y="466"/>
                </a:lnTo>
                <a:lnTo>
                  <a:pt x="515" y="460"/>
                </a:lnTo>
                <a:lnTo>
                  <a:pt x="510" y="453"/>
                </a:lnTo>
                <a:lnTo>
                  <a:pt x="503" y="448"/>
                </a:lnTo>
                <a:lnTo>
                  <a:pt x="497" y="445"/>
                </a:lnTo>
                <a:lnTo>
                  <a:pt x="491" y="442"/>
                </a:lnTo>
                <a:lnTo>
                  <a:pt x="485" y="440"/>
                </a:lnTo>
                <a:lnTo>
                  <a:pt x="479" y="437"/>
                </a:lnTo>
                <a:lnTo>
                  <a:pt x="472" y="435"/>
                </a:lnTo>
                <a:lnTo>
                  <a:pt x="467" y="428"/>
                </a:lnTo>
                <a:lnTo>
                  <a:pt x="462" y="421"/>
                </a:lnTo>
                <a:lnTo>
                  <a:pt x="461" y="415"/>
                </a:lnTo>
                <a:lnTo>
                  <a:pt x="456" y="409"/>
                </a:lnTo>
                <a:lnTo>
                  <a:pt x="450" y="409"/>
                </a:lnTo>
                <a:lnTo>
                  <a:pt x="444" y="404"/>
                </a:lnTo>
                <a:lnTo>
                  <a:pt x="437" y="401"/>
                </a:lnTo>
                <a:lnTo>
                  <a:pt x="432" y="399"/>
                </a:lnTo>
                <a:lnTo>
                  <a:pt x="425" y="399"/>
                </a:lnTo>
                <a:lnTo>
                  <a:pt x="419" y="400"/>
                </a:lnTo>
                <a:lnTo>
                  <a:pt x="412" y="398"/>
                </a:lnTo>
                <a:lnTo>
                  <a:pt x="406" y="400"/>
                </a:lnTo>
                <a:lnTo>
                  <a:pt x="401" y="401"/>
                </a:lnTo>
                <a:lnTo>
                  <a:pt x="396" y="399"/>
                </a:lnTo>
                <a:lnTo>
                  <a:pt x="390" y="395"/>
                </a:lnTo>
                <a:lnTo>
                  <a:pt x="385" y="388"/>
                </a:lnTo>
                <a:lnTo>
                  <a:pt x="379" y="387"/>
                </a:lnTo>
                <a:lnTo>
                  <a:pt x="374" y="385"/>
                </a:lnTo>
                <a:lnTo>
                  <a:pt x="372" y="384"/>
                </a:lnTo>
                <a:lnTo>
                  <a:pt x="366" y="383"/>
                </a:lnTo>
                <a:lnTo>
                  <a:pt x="360" y="379"/>
                </a:lnTo>
                <a:lnTo>
                  <a:pt x="353" y="378"/>
                </a:lnTo>
                <a:lnTo>
                  <a:pt x="347" y="378"/>
                </a:lnTo>
                <a:lnTo>
                  <a:pt x="341" y="377"/>
                </a:lnTo>
                <a:lnTo>
                  <a:pt x="335" y="374"/>
                </a:lnTo>
                <a:lnTo>
                  <a:pt x="335" y="367"/>
                </a:lnTo>
                <a:lnTo>
                  <a:pt x="330" y="360"/>
                </a:lnTo>
                <a:lnTo>
                  <a:pt x="325" y="353"/>
                </a:lnTo>
                <a:lnTo>
                  <a:pt x="319" y="352"/>
                </a:lnTo>
                <a:lnTo>
                  <a:pt x="317" y="355"/>
                </a:lnTo>
                <a:lnTo>
                  <a:pt x="311" y="356"/>
                </a:lnTo>
                <a:lnTo>
                  <a:pt x="308" y="356"/>
                </a:lnTo>
                <a:lnTo>
                  <a:pt x="303" y="354"/>
                </a:lnTo>
                <a:lnTo>
                  <a:pt x="297" y="350"/>
                </a:lnTo>
                <a:lnTo>
                  <a:pt x="295" y="351"/>
                </a:lnTo>
                <a:lnTo>
                  <a:pt x="289" y="353"/>
                </a:lnTo>
                <a:lnTo>
                  <a:pt x="283" y="352"/>
                </a:lnTo>
                <a:lnTo>
                  <a:pt x="277" y="353"/>
                </a:lnTo>
                <a:lnTo>
                  <a:pt x="272" y="360"/>
                </a:lnTo>
                <a:lnTo>
                  <a:pt x="274" y="366"/>
                </a:lnTo>
                <a:lnTo>
                  <a:pt x="268" y="367"/>
                </a:lnTo>
                <a:lnTo>
                  <a:pt x="262" y="366"/>
                </a:lnTo>
                <a:lnTo>
                  <a:pt x="256" y="367"/>
                </a:lnTo>
                <a:lnTo>
                  <a:pt x="244" y="364"/>
                </a:lnTo>
                <a:lnTo>
                  <a:pt x="238" y="363"/>
                </a:lnTo>
                <a:lnTo>
                  <a:pt x="231" y="364"/>
                </a:lnTo>
                <a:lnTo>
                  <a:pt x="225" y="366"/>
                </a:lnTo>
                <a:lnTo>
                  <a:pt x="219" y="369"/>
                </a:lnTo>
                <a:lnTo>
                  <a:pt x="213" y="372"/>
                </a:lnTo>
                <a:lnTo>
                  <a:pt x="210" y="375"/>
                </a:lnTo>
                <a:lnTo>
                  <a:pt x="203" y="378"/>
                </a:lnTo>
                <a:lnTo>
                  <a:pt x="198" y="385"/>
                </a:lnTo>
                <a:lnTo>
                  <a:pt x="195" y="388"/>
                </a:lnTo>
                <a:lnTo>
                  <a:pt x="189" y="395"/>
                </a:lnTo>
                <a:lnTo>
                  <a:pt x="188" y="401"/>
                </a:lnTo>
                <a:lnTo>
                  <a:pt x="190" y="408"/>
                </a:lnTo>
                <a:lnTo>
                  <a:pt x="185" y="415"/>
                </a:lnTo>
                <a:lnTo>
                  <a:pt x="179" y="416"/>
                </a:lnTo>
                <a:lnTo>
                  <a:pt x="173" y="418"/>
                </a:lnTo>
                <a:lnTo>
                  <a:pt x="166" y="423"/>
                </a:lnTo>
                <a:lnTo>
                  <a:pt x="160" y="425"/>
                </a:lnTo>
                <a:lnTo>
                  <a:pt x="155" y="425"/>
                </a:lnTo>
                <a:lnTo>
                  <a:pt x="148" y="425"/>
                </a:lnTo>
                <a:lnTo>
                  <a:pt x="142" y="424"/>
                </a:lnTo>
                <a:lnTo>
                  <a:pt x="139" y="424"/>
                </a:lnTo>
                <a:lnTo>
                  <a:pt x="138" y="420"/>
                </a:lnTo>
                <a:lnTo>
                  <a:pt x="137" y="413"/>
                </a:lnTo>
                <a:lnTo>
                  <a:pt x="134" y="407"/>
                </a:lnTo>
                <a:lnTo>
                  <a:pt x="132" y="400"/>
                </a:lnTo>
                <a:lnTo>
                  <a:pt x="130" y="393"/>
                </a:lnTo>
                <a:lnTo>
                  <a:pt x="129" y="386"/>
                </a:lnTo>
                <a:lnTo>
                  <a:pt x="127" y="379"/>
                </a:lnTo>
                <a:lnTo>
                  <a:pt x="127" y="372"/>
                </a:lnTo>
                <a:lnTo>
                  <a:pt x="126" y="366"/>
                </a:lnTo>
                <a:lnTo>
                  <a:pt x="127" y="359"/>
                </a:lnTo>
                <a:lnTo>
                  <a:pt x="127" y="352"/>
                </a:lnTo>
                <a:lnTo>
                  <a:pt x="126" y="345"/>
                </a:lnTo>
                <a:lnTo>
                  <a:pt x="123" y="338"/>
                </a:lnTo>
                <a:lnTo>
                  <a:pt x="121" y="331"/>
                </a:lnTo>
                <a:lnTo>
                  <a:pt x="121" y="326"/>
                </a:lnTo>
                <a:lnTo>
                  <a:pt x="122" y="319"/>
                </a:lnTo>
                <a:lnTo>
                  <a:pt x="124" y="311"/>
                </a:lnTo>
                <a:lnTo>
                  <a:pt x="124" y="305"/>
                </a:lnTo>
                <a:lnTo>
                  <a:pt x="125" y="302"/>
                </a:lnTo>
                <a:lnTo>
                  <a:pt x="120" y="295"/>
                </a:lnTo>
                <a:lnTo>
                  <a:pt x="113" y="290"/>
                </a:lnTo>
                <a:lnTo>
                  <a:pt x="107" y="287"/>
                </a:lnTo>
                <a:lnTo>
                  <a:pt x="106" y="280"/>
                </a:lnTo>
                <a:lnTo>
                  <a:pt x="106" y="287"/>
                </a:lnTo>
                <a:lnTo>
                  <a:pt x="101" y="280"/>
                </a:lnTo>
                <a:lnTo>
                  <a:pt x="97" y="274"/>
                </a:lnTo>
                <a:lnTo>
                  <a:pt x="91" y="270"/>
                </a:lnTo>
                <a:lnTo>
                  <a:pt x="84" y="265"/>
                </a:lnTo>
                <a:lnTo>
                  <a:pt x="78" y="264"/>
                </a:lnTo>
                <a:lnTo>
                  <a:pt x="74" y="271"/>
                </a:lnTo>
                <a:lnTo>
                  <a:pt x="70" y="263"/>
                </a:lnTo>
                <a:lnTo>
                  <a:pt x="68" y="257"/>
                </a:lnTo>
                <a:lnTo>
                  <a:pt x="71" y="250"/>
                </a:lnTo>
                <a:lnTo>
                  <a:pt x="73" y="243"/>
                </a:lnTo>
                <a:lnTo>
                  <a:pt x="77" y="239"/>
                </a:lnTo>
                <a:lnTo>
                  <a:pt x="74" y="246"/>
                </a:lnTo>
                <a:lnTo>
                  <a:pt x="80" y="249"/>
                </a:lnTo>
                <a:lnTo>
                  <a:pt x="93" y="248"/>
                </a:lnTo>
                <a:lnTo>
                  <a:pt x="99" y="249"/>
                </a:lnTo>
                <a:lnTo>
                  <a:pt x="92" y="248"/>
                </a:lnTo>
                <a:lnTo>
                  <a:pt x="92" y="240"/>
                </a:lnTo>
                <a:lnTo>
                  <a:pt x="85" y="240"/>
                </a:lnTo>
                <a:lnTo>
                  <a:pt x="83" y="233"/>
                </a:lnTo>
                <a:lnTo>
                  <a:pt x="83" y="226"/>
                </a:lnTo>
                <a:lnTo>
                  <a:pt x="83" y="219"/>
                </a:lnTo>
                <a:lnTo>
                  <a:pt x="77" y="217"/>
                </a:lnTo>
                <a:lnTo>
                  <a:pt x="72" y="218"/>
                </a:lnTo>
                <a:lnTo>
                  <a:pt x="66" y="215"/>
                </a:lnTo>
                <a:lnTo>
                  <a:pt x="61" y="216"/>
                </a:lnTo>
                <a:lnTo>
                  <a:pt x="53" y="215"/>
                </a:lnTo>
                <a:lnTo>
                  <a:pt x="48" y="213"/>
                </a:lnTo>
                <a:lnTo>
                  <a:pt x="50" y="219"/>
                </a:lnTo>
                <a:lnTo>
                  <a:pt x="44" y="217"/>
                </a:lnTo>
                <a:lnTo>
                  <a:pt x="43" y="215"/>
                </a:lnTo>
                <a:lnTo>
                  <a:pt x="40" y="211"/>
                </a:lnTo>
                <a:lnTo>
                  <a:pt x="38" y="205"/>
                </a:lnTo>
                <a:lnTo>
                  <a:pt x="37" y="198"/>
                </a:lnTo>
                <a:lnTo>
                  <a:pt x="34" y="191"/>
                </a:lnTo>
                <a:lnTo>
                  <a:pt x="33" y="189"/>
                </a:lnTo>
                <a:lnTo>
                  <a:pt x="33" y="175"/>
                </a:lnTo>
                <a:lnTo>
                  <a:pt x="36" y="168"/>
                </a:lnTo>
                <a:lnTo>
                  <a:pt x="38" y="161"/>
                </a:lnTo>
                <a:lnTo>
                  <a:pt x="37" y="154"/>
                </a:lnTo>
                <a:lnTo>
                  <a:pt x="37" y="148"/>
                </a:lnTo>
                <a:lnTo>
                  <a:pt x="38" y="141"/>
                </a:lnTo>
                <a:lnTo>
                  <a:pt x="37" y="135"/>
                </a:lnTo>
                <a:lnTo>
                  <a:pt x="32" y="132"/>
                </a:lnTo>
                <a:lnTo>
                  <a:pt x="31" y="125"/>
                </a:lnTo>
                <a:lnTo>
                  <a:pt x="27" y="118"/>
                </a:lnTo>
                <a:lnTo>
                  <a:pt x="25" y="111"/>
                </a:lnTo>
                <a:lnTo>
                  <a:pt x="20" y="104"/>
                </a:lnTo>
                <a:lnTo>
                  <a:pt x="14" y="98"/>
                </a:lnTo>
                <a:lnTo>
                  <a:pt x="10" y="93"/>
                </a:lnTo>
                <a:lnTo>
                  <a:pt x="9" y="86"/>
                </a:lnTo>
                <a:lnTo>
                  <a:pt x="3" y="80"/>
                </a:lnTo>
                <a:lnTo>
                  <a:pt x="0" y="79"/>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2" name="Freeform 2033"/>
          <p:cNvSpPr>
            <a:spLocks/>
          </p:cNvSpPr>
          <p:nvPr/>
        </p:nvSpPr>
        <p:spPr bwMode="auto">
          <a:xfrm>
            <a:off x="1506538" y="4765675"/>
            <a:ext cx="7937" cy="9525"/>
          </a:xfrm>
          <a:custGeom>
            <a:avLst/>
            <a:gdLst>
              <a:gd name="T0" fmla="*/ 2147483647 w 16"/>
              <a:gd name="T1" fmla="*/ 2147483647 h 19"/>
              <a:gd name="T2" fmla="*/ 2147483647 w 16"/>
              <a:gd name="T3" fmla="*/ 2147483647 h 19"/>
              <a:gd name="T4" fmla="*/ 2147483647 w 16"/>
              <a:gd name="T5" fmla="*/ 2147483647 h 19"/>
              <a:gd name="T6" fmla="*/ 2147483647 w 16"/>
              <a:gd name="T7" fmla="*/ 2147483647 h 19"/>
              <a:gd name="T8" fmla="*/ 2147483647 w 16"/>
              <a:gd name="T9" fmla="*/ 0 h 19"/>
              <a:gd name="T10" fmla="*/ 2147483647 w 16"/>
              <a:gd name="T11" fmla="*/ 2147483647 h 19"/>
              <a:gd name="T12" fmla="*/ 0 w 16"/>
              <a:gd name="T13" fmla="*/ 2147483647 h 19"/>
              <a:gd name="T14" fmla="*/ 2147483647 w 16"/>
              <a:gd name="T15" fmla="*/ 2147483647 h 19"/>
              <a:gd name="T16" fmla="*/ 2147483647 w 16"/>
              <a:gd name="T17" fmla="*/ 2147483647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9"/>
              <a:gd name="T29" fmla="*/ 16 w 16"/>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9">
                <a:moveTo>
                  <a:pt x="9" y="19"/>
                </a:moveTo>
                <a:lnTo>
                  <a:pt x="16" y="15"/>
                </a:lnTo>
                <a:lnTo>
                  <a:pt x="16" y="8"/>
                </a:lnTo>
                <a:lnTo>
                  <a:pt x="14" y="3"/>
                </a:lnTo>
                <a:lnTo>
                  <a:pt x="8" y="0"/>
                </a:lnTo>
                <a:lnTo>
                  <a:pt x="1" y="3"/>
                </a:lnTo>
                <a:lnTo>
                  <a:pt x="0" y="9"/>
                </a:lnTo>
                <a:lnTo>
                  <a:pt x="5" y="16"/>
                </a:lnTo>
                <a:lnTo>
                  <a:pt x="9" y="1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3" name="Freeform 2034"/>
          <p:cNvSpPr>
            <a:spLocks/>
          </p:cNvSpPr>
          <p:nvPr/>
        </p:nvSpPr>
        <p:spPr bwMode="auto">
          <a:xfrm>
            <a:off x="1508125" y="4752975"/>
            <a:ext cx="25400" cy="41275"/>
          </a:xfrm>
          <a:custGeom>
            <a:avLst/>
            <a:gdLst>
              <a:gd name="T0" fmla="*/ 0 w 52"/>
              <a:gd name="T1" fmla="*/ 2147483647 h 90"/>
              <a:gd name="T2" fmla="*/ 2147483647 w 52"/>
              <a:gd name="T3" fmla="*/ 2147483647 h 90"/>
              <a:gd name="T4" fmla="*/ 2147483647 w 52"/>
              <a:gd name="T5" fmla="*/ 2147483647 h 90"/>
              <a:gd name="T6" fmla="*/ 2147483647 w 52"/>
              <a:gd name="T7" fmla="*/ 2147483647 h 90"/>
              <a:gd name="T8" fmla="*/ 2147483647 w 52"/>
              <a:gd name="T9" fmla="*/ 2147483647 h 90"/>
              <a:gd name="T10" fmla="*/ 2147483647 w 52"/>
              <a:gd name="T11" fmla="*/ 2147483647 h 90"/>
              <a:gd name="T12" fmla="*/ 2147483647 w 52"/>
              <a:gd name="T13" fmla="*/ 2147483647 h 90"/>
              <a:gd name="T14" fmla="*/ 2147483647 w 52"/>
              <a:gd name="T15" fmla="*/ 2147483647 h 90"/>
              <a:gd name="T16" fmla="*/ 2147483647 w 52"/>
              <a:gd name="T17" fmla="*/ 2147483647 h 90"/>
              <a:gd name="T18" fmla="*/ 2147483647 w 52"/>
              <a:gd name="T19" fmla="*/ 2147483647 h 90"/>
              <a:gd name="T20" fmla="*/ 2147483647 w 52"/>
              <a:gd name="T21" fmla="*/ 2147483647 h 90"/>
              <a:gd name="T22" fmla="*/ 2147483647 w 52"/>
              <a:gd name="T23" fmla="*/ 2147483647 h 90"/>
              <a:gd name="T24" fmla="*/ 2147483647 w 52"/>
              <a:gd name="T25" fmla="*/ 2147483647 h 90"/>
              <a:gd name="T26" fmla="*/ 2147483647 w 52"/>
              <a:gd name="T27" fmla="*/ 2147483647 h 90"/>
              <a:gd name="T28" fmla="*/ 2147483647 w 52"/>
              <a:gd name="T29" fmla="*/ 2147483647 h 90"/>
              <a:gd name="T30" fmla="*/ 2147483647 w 52"/>
              <a:gd name="T31" fmla="*/ 2147483647 h 90"/>
              <a:gd name="T32" fmla="*/ 2147483647 w 52"/>
              <a:gd name="T33" fmla="*/ 2147483647 h 90"/>
              <a:gd name="T34" fmla="*/ 2147483647 w 52"/>
              <a:gd name="T35" fmla="*/ 2147483647 h 90"/>
              <a:gd name="T36" fmla="*/ 2147483647 w 52"/>
              <a:gd name="T37" fmla="*/ 2147483647 h 90"/>
              <a:gd name="T38" fmla="*/ 2147483647 w 52"/>
              <a:gd name="T39" fmla="*/ 2147483647 h 90"/>
              <a:gd name="T40" fmla="*/ 2147483647 w 52"/>
              <a:gd name="T41" fmla="*/ 2147483647 h 90"/>
              <a:gd name="T42" fmla="*/ 2147483647 w 52"/>
              <a:gd name="T43" fmla="*/ 2147483647 h 90"/>
              <a:gd name="T44" fmla="*/ 2147483647 w 52"/>
              <a:gd name="T45" fmla="*/ 2147483647 h 90"/>
              <a:gd name="T46" fmla="*/ 2147483647 w 52"/>
              <a:gd name="T47" fmla="*/ 2147483647 h 90"/>
              <a:gd name="T48" fmla="*/ 2147483647 w 52"/>
              <a:gd name="T49" fmla="*/ 2147483647 h 90"/>
              <a:gd name="T50" fmla="*/ 2147483647 w 52"/>
              <a:gd name="T51" fmla="*/ 2147483647 h 90"/>
              <a:gd name="T52" fmla="*/ 2147483647 w 52"/>
              <a:gd name="T53" fmla="*/ 2147483647 h 90"/>
              <a:gd name="T54" fmla="*/ 2147483647 w 52"/>
              <a:gd name="T55" fmla="*/ 2147483647 h 90"/>
              <a:gd name="T56" fmla="*/ 2147483647 w 52"/>
              <a:gd name="T57" fmla="*/ 2147483647 h 90"/>
              <a:gd name="T58" fmla="*/ 2147483647 w 52"/>
              <a:gd name="T59" fmla="*/ 2147483647 h 90"/>
              <a:gd name="T60" fmla="*/ 2147483647 w 52"/>
              <a:gd name="T61" fmla="*/ 2147483647 h 90"/>
              <a:gd name="T62" fmla="*/ 2147483647 w 52"/>
              <a:gd name="T63" fmla="*/ 2147483647 h 90"/>
              <a:gd name="T64" fmla="*/ 2147483647 w 52"/>
              <a:gd name="T65" fmla="*/ 0 h 90"/>
              <a:gd name="T66" fmla="*/ 2147483647 w 52"/>
              <a:gd name="T67" fmla="*/ 2147483647 h 90"/>
              <a:gd name="T68" fmla="*/ 0 w 52"/>
              <a:gd name="T69" fmla="*/ 2147483647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90"/>
              <a:gd name="T107" fmla="*/ 52 w 5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90">
                <a:moveTo>
                  <a:pt x="0" y="9"/>
                </a:moveTo>
                <a:lnTo>
                  <a:pt x="5" y="10"/>
                </a:lnTo>
                <a:lnTo>
                  <a:pt x="12" y="14"/>
                </a:lnTo>
                <a:lnTo>
                  <a:pt x="13" y="27"/>
                </a:lnTo>
                <a:lnTo>
                  <a:pt x="17" y="34"/>
                </a:lnTo>
                <a:lnTo>
                  <a:pt x="22" y="38"/>
                </a:lnTo>
                <a:lnTo>
                  <a:pt x="24" y="45"/>
                </a:lnTo>
                <a:lnTo>
                  <a:pt x="28" y="52"/>
                </a:lnTo>
                <a:lnTo>
                  <a:pt x="30" y="58"/>
                </a:lnTo>
                <a:lnTo>
                  <a:pt x="24" y="61"/>
                </a:lnTo>
                <a:lnTo>
                  <a:pt x="18" y="65"/>
                </a:lnTo>
                <a:lnTo>
                  <a:pt x="12" y="69"/>
                </a:lnTo>
                <a:lnTo>
                  <a:pt x="6" y="76"/>
                </a:lnTo>
                <a:lnTo>
                  <a:pt x="9" y="83"/>
                </a:lnTo>
                <a:lnTo>
                  <a:pt x="17" y="89"/>
                </a:lnTo>
                <a:lnTo>
                  <a:pt x="22" y="89"/>
                </a:lnTo>
                <a:lnTo>
                  <a:pt x="28" y="90"/>
                </a:lnTo>
                <a:lnTo>
                  <a:pt x="34" y="87"/>
                </a:lnTo>
                <a:lnTo>
                  <a:pt x="41" y="84"/>
                </a:lnTo>
                <a:lnTo>
                  <a:pt x="47" y="81"/>
                </a:lnTo>
                <a:lnTo>
                  <a:pt x="48" y="74"/>
                </a:lnTo>
                <a:lnTo>
                  <a:pt x="52" y="67"/>
                </a:lnTo>
                <a:lnTo>
                  <a:pt x="46" y="60"/>
                </a:lnTo>
                <a:lnTo>
                  <a:pt x="41" y="57"/>
                </a:lnTo>
                <a:lnTo>
                  <a:pt x="42" y="50"/>
                </a:lnTo>
                <a:lnTo>
                  <a:pt x="41" y="42"/>
                </a:lnTo>
                <a:lnTo>
                  <a:pt x="35" y="36"/>
                </a:lnTo>
                <a:lnTo>
                  <a:pt x="29" y="29"/>
                </a:lnTo>
                <a:lnTo>
                  <a:pt x="25" y="22"/>
                </a:lnTo>
                <a:lnTo>
                  <a:pt x="25" y="16"/>
                </a:lnTo>
                <a:lnTo>
                  <a:pt x="22" y="9"/>
                </a:lnTo>
                <a:lnTo>
                  <a:pt x="18" y="2"/>
                </a:lnTo>
                <a:lnTo>
                  <a:pt x="13" y="0"/>
                </a:lnTo>
                <a:lnTo>
                  <a:pt x="5" y="4"/>
                </a:lnTo>
                <a:lnTo>
                  <a:pt x="0" y="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4" name="Freeform 2035"/>
          <p:cNvSpPr>
            <a:spLocks/>
          </p:cNvSpPr>
          <p:nvPr/>
        </p:nvSpPr>
        <p:spPr bwMode="auto">
          <a:xfrm>
            <a:off x="1530350" y="4764088"/>
            <a:ext cx="7938" cy="4762"/>
          </a:xfrm>
          <a:custGeom>
            <a:avLst/>
            <a:gdLst>
              <a:gd name="T0" fmla="*/ 2147483647 w 19"/>
              <a:gd name="T1" fmla="*/ 2147483647 h 16"/>
              <a:gd name="T2" fmla="*/ 2147483647 w 19"/>
              <a:gd name="T3" fmla="*/ 2147483647 h 16"/>
              <a:gd name="T4" fmla="*/ 2147483647 w 19"/>
              <a:gd name="T5" fmla="*/ 2147483647 h 16"/>
              <a:gd name="T6" fmla="*/ 2147483647 w 19"/>
              <a:gd name="T7" fmla="*/ 0 h 16"/>
              <a:gd name="T8" fmla="*/ 2147483647 w 19"/>
              <a:gd name="T9" fmla="*/ 0 h 16"/>
              <a:gd name="T10" fmla="*/ 0 w 19"/>
              <a:gd name="T11" fmla="*/ 2147483647 h 16"/>
              <a:gd name="T12" fmla="*/ 2147483647 w 19"/>
              <a:gd name="T13" fmla="*/ 2147483647 h 16"/>
              <a:gd name="T14" fmla="*/ 2147483647 w 19"/>
              <a:gd name="T15" fmla="*/ 2147483647 h 16"/>
              <a:gd name="T16" fmla="*/ 2147483647 w 19"/>
              <a:gd name="T17" fmla="*/ 2147483647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6"/>
              <a:gd name="T29" fmla="*/ 19 w 19"/>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6">
                <a:moveTo>
                  <a:pt x="17" y="16"/>
                </a:moveTo>
                <a:lnTo>
                  <a:pt x="19" y="10"/>
                </a:lnTo>
                <a:lnTo>
                  <a:pt x="15" y="3"/>
                </a:lnTo>
                <a:lnTo>
                  <a:pt x="9" y="0"/>
                </a:lnTo>
                <a:lnTo>
                  <a:pt x="3" y="0"/>
                </a:lnTo>
                <a:lnTo>
                  <a:pt x="0" y="7"/>
                </a:lnTo>
                <a:lnTo>
                  <a:pt x="6" y="14"/>
                </a:lnTo>
                <a:lnTo>
                  <a:pt x="12" y="14"/>
                </a:lnTo>
                <a:lnTo>
                  <a:pt x="17" y="1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5" name="Freeform 2036"/>
          <p:cNvSpPr>
            <a:spLocks/>
          </p:cNvSpPr>
          <p:nvPr/>
        </p:nvSpPr>
        <p:spPr bwMode="auto">
          <a:xfrm>
            <a:off x="1539875" y="4743450"/>
            <a:ext cx="3175" cy="3175"/>
          </a:xfrm>
          <a:custGeom>
            <a:avLst/>
            <a:gdLst>
              <a:gd name="T0" fmla="*/ 2147483647 w 6"/>
              <a:gd name="T1" fmla="*/ 2147483647 h 7"/>
              <a:gd name="T2" fmla="*/ 2147483647 w 6"/>
              <a:gd name="T3" fmla="*/ 0 h 7"/>
              <a:gd name="T4" fmla="*/ 0 w 6"/>
              <a:gd name="T5" fmla="*/ 0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4" y="7"/>
                </a:moveTo>
                <a:lnTo>
                  <a:pt x="6" y="0"/>
                </a:lnTo>
                <a:lnTo>
                  <a:pt x="0" y="0"/>
                </a:lnTo>
                <a:lnTo>
                  <a:pt x="4"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6" name="Freeform 2037"/>
          <p:cNvSpPr>
            <a:spLocks/>
          </p:cNvSpPr>
          <p:nvPr/>
        </p:nvSpPr>
        <p:spPr bwMode="auto">
          <a:xfrm>
            <a:off x="1539875" y="4775200"/>
            <a:ext cx="11113" cy="11113"/>
          </a:xfrm>
          <a:custGeom>
            <a:avLst/>
            <a:gdLst>
              <a:gd name="T0" fmla="*/ 2147483647 w 23"/>
              <a:gd name="T1" fmla="*/ 2147483647 h 22"/>
              <a:gd name="T2" fmla="*/ 2147483647 w 23"/>
              <a:gd name="T3" fmla="*/ 2147483647 h 22"/>
              <a:gd name="T4" fmla="*/ 2147483647 w 23"/>
              <a:gd name="T5" fmla="*/ 2147483647 h 22"/>
              <a:gd name="T6" fmla="*/ 2147483647 w 23"/>
              <a:gd name="T7" fmla="*/ 2147483647 h 22"/>
              <a:gd name="T8" fmla="*/ 2147483647 w 23"/>
              <a:gd name="T9" fmla="*/ 0 h 22"/>
              <a:gd name="T10" fmla="*/ 2147483647 w 23"/>
              <a:gd name="T11" fmla="*/ 2147483647 h 22"/>
              <a:gd name="T12" fmla="*/ 2147483647 w 23"/>
              <a:gd name="T13" fmla="*/ 2147483647 h 22"/>
              <a:gd name="T14" fmla="*/ 0 w 23"/>
              <a:gd name="T15" fmla="*/ 2147483647 h 22"/>
              <a:gd name="T16" fmla="*/ 0 w 23"/>
              <a:gd name="T17" fmla="*/ 2147483647 h 22"/>
              <a:gd name="T18" fmla="*/ 2147483647 w 23"/>
              <a:gd name="T19" fmla="*/ 2147483647 h 22"/>
              <a:gd name="T20" fmla="*/ 2147483647 w 23"/>
              <a:gd name="T21" fmla="*/ 214748364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22"/>
              <a:gd name="T35" fmla="*/ 23 w 23"/>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22">
                <a:moveTo>
                  <a:pt x="13" y="22"/>
                </a:moveTo>
                <a:lnTo>
                  <a:pt x="19" y="19"/>
                </a:lnTo>
                <a:lnTo>
                  <a:pt x="23" y="11"/>
                </a:lnTo>
                <a:lnTo>
                  <a:pt x="23" y="5"/>
                </a:lnTo>
                <a:lnTo>
                  <a:pt x="17" y="0"/>
                </a:lnTo>
                <a:lnTo>
                  <a:pt x="11" y="1"/>
                </a:lnTo>
                <a:lnTo>
                  <a:pt x="5" y="2"/>
                </a:lnTo>
                <a:lnTo>
                  <a:pt x="0" y="9"/>
                </a:lnTo>
                <a:lnTo>
                  <a:pt x="0" y="15"/>
                </a:lnTo>
                <a:lnTo>
                  <a:pt x="7" y="20"/>
                </a:lnTo>
                <a:lnTo>
                  <a:pt x="13" y="2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7" name="Freeform 2038"/>
          <p:cNvSpPr>
            <a:spLocks/>
          </p:cNvSpPr>
          <p:nvPr/>
        </p:nvSpPr>
        <p:spPr bwMode="auto">
          <a:xfrm>
            <a:off x="1541463" y="4802188"/>
            <a:ext cx="4762" cy="4762"/>
          </a:xfrm>
          <a:custGeom>
            <a:avLst/>
            <a:gdLst>
              <a:gd name="T0" fmla="*/ 2147483647 w 10"/>
              <a:gd name="T1" fmla="*/ 2147483647 h 9"/>
              <a:gd name="T2" fmla="*/ 2147483647 w 10"/>
              <a:gd name="T3" fmla="*/ 2147483647 h 9"/>
              <a:gd name="T4" fmla="*/ 2147483647 w 10"/>
              <a:gd name="T5" fmla="*/ 0 h 9"/>
              <a:gd name="T6" fmla="*/ 0 w 10"/>
              <a:gd name="T7" fmla="*/ 2147483647 h 9"/>
              <a:gd name="T8" fmla="*/ 2147483647 w 10"/>
              <a:gd name="T9" fmla="*/ 2147483647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5" y="9"/>
                </a:moveTo>
                <a:lnTo>
                  <a:pt x="10" y="3"/>
                </a:lnTo>
                <a:lnTo>
                  <a:pt x="4" y="0"/>
                </a:lnTo>
                <a:lnTo>
                  <a:pt x="0" y="7"/>
                </a:lnTo>
                <a:lnTo>
                  <a:pt x="5" y="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8" name="Freeform 2039"/>
          <p:cNvSpPr>
            <a:spLocks/>
          </p:cNvSpPr>
          <p:nvPr/>
        </p:nvSpPr>
        <p:spPr bwMode="auto">
          <a:xfrm>
            <a:off x="1568450" y="4781550"/>
            <a:ext cx="9525" cy="11113"/>
          </a:xfrm>
          <a:custGeom>
            <a:avLst/>
            <a:gdLst>
              <a:gd name="T0" fmla="*/ 2147483647 w 19"/>
              <a:gd name="T1" fmla="*/ 2147483647 h 22"/>
              <a:gd name="T2" fmla="*/ 2147483647 w 19"/>
              <a:gd name="T3" fmla="*/ 2147483647 h 22"/>
              <a:gd name="T4" fmla="*/ 2147483647 w 19"/>
              <a:gd name="T5" fmla="*/ 2147483647 h 22"/>
              <a:gd name="T6" fmla="*/ 2147483647 w 19"/>
              <a:gd name="T7" fmla="*/ 2147483647 h 22"/>
              <a:gd name="T8" fmla="*/ 2147483647 w 19"/>
              <a:gd name="T9" fmla="*/ 0 h 22"/>
              <a:gd name="T10" fmla="*/ 2147483647 w 19"/>
              <a:gd name="T11" fmla="*/ 2147483647 h 22"/>
              <a:gd name="T12" fmla="*/ 2147483647 w 19"/>
              <a:gd name="T13" fmla="*/ 2147483647 h 22"/>
              <a:gd name="T14" fmla="*/ 0 w 19"/>
              <a:gd name="T15" fmla="*/ 2147483647 h 22"/>
              <a:gd name="T16" fmla="*/ 2147483647 w 19"/>
              <a:gd name="T17" fmla="*/ 2147483647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2"/>
              <a:gd name="T29" fmla="*/ 19 w 1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2">
                <a:moveTo>
                  <a:pt x="3" y="22"/>
                </a:moveTo>
                <a:lnTo>
                  <a:pt x="9" y="21"/>
                </a:lnTo>
                <a:lnTo>
                  <a:pt x="13" y="13"/>
                </a:lnTo>
                <a:lnTo>
                  <a:pt x="19" y="7"/>
                </a:lnTo>
                <a:lnTo>
                  <a:pt x="17" y="0"/>
                </a:lnTo>
                <a:lnTo>
                  <a:pt x="11" y="4"/>
                </a:lnTo>
                <a:lnTo>
                  <a:pt x="7" y="9"/>
                </a:lnTo>
                <a:lnTo>
                  <a:pt x="0" y="15"/>
                </a:lnTo>
                <a:lnTo>
                  <a:pt x="3" y="2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09" name="Freeform 2040"/>
          <p:cNvSpPr>
            <a:spLocks/>
          </p:cNvSpPr>
          <p:nvPr/>
        </p:nvSpPr>
        <p:spPr bwMode="auto">
          <a:xfrm>
            <a:off x="1847850" y="4856163"/>
            <a:ext cx="11113" cy="12700"/>
          </a:xfrm>
          <a:custGeom>
            <a:avLst/>
            <a:gdLst>
              <a:gd name="T0" fmla="*/ 2147483647 w 23"/>
              <a:gd name="T1" fmla="*/ 0 h 29"/>
              <a:gd name="T2" fmla="*/ 2147483647 w 23"/>
              <a:gd name="T3" fmla="*/ 0 h 29"/>
              <a:gd name="T4" fmla="*/ 2147483647 w 23"/>
              <a:gd name="T5" fmla="*/ 2147483647 h 29"/>
              <a:gd name="T6" fmla="*/ 2147483647 w 23"/>
              <a:gd name="T7" fmla="*/ 2147483647 h 29"/>
              <a:gd name="T8" fmla="*/ 0 w 23"/>
              <a:gd name="T9" fmla="*/ 2147483647 h 29"/>
              <a:gd name="T10" fmla="*/ 0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9"/>
              <a:gd name="T41" fmla="*/ 23 w 23"/>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9">
                <a:moveTo>
                  <a:pt x="17" y="0"/>
                </a:moveTo>
                <a:lnTo>
                  <a:pt x="15" y="0"/>
                </a:lnTo>
                <a:lnTo>
                  <a:pt x="9" y="3"/>
                </a:lnTo>
                <a:lnTo>
                  <a:pt x="2" y="9"/>
                </a:lnTo>
                <a:lnTo>
                  <a:pt x="0" y="16"/>
                </a:lnTo>
                <a:lnTo>
                  <a:pt x="0" y="23"/>
                </a:lnTo>
                <a:lnTo>
                  <a:pt x="4" y="29"/>
                </a:lnTo>
                <a:lnTo>
                  <a:pt x="11" y="26"/>
                </a:lnTo>
                <a:lnTo>
                  <a:pt x="11" y="20"/>
                </a:lnTo>
                <a:lnTo>
                  <a:pt x="11" y="13"/>
                </a:lnTo>
                <a:lnTo>
                  <a:pt x="17" y="11"/>
                </a:lnTo>
                <a:lnTo>
                  <a:pt x="23" y="4"/>
                </a:lnTo>
                <a:lnTo>
                  <a:pt x="17"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0" name="Freeform 2041"/>
          <p:cNvSpPr>
            <a:spLocks/>
          </p:cNvSpPr>
          <p:nvPr/>
        </p:nvSpPr>
        <p:spPr bwMode="auto">
          <a:xfrm>
            <a:off x="4017963" y="1965325"/>
            <a:ext cx="9525" cy="6350"/>
          </a:xfrm>
          <a:custGeom>
            <a:avLst/>
            <a:gdLst>
              <a:gd name="T0" fmla="*/ 2147483647 w 20"/>
              <a:gd name="T1" fmla="*/ 0 h 13"/>
              <a:gd name="T2" fmla="*/ 2147483647 w 20"/>
              <a:gd name="T3" fmla="*/ 0 h 13"/>
              <a:gd name="T4" fmla="*/ 2147483647 w 20"/>
              <a:gd name="T5" fmla="*/ 2147483647 h 13"/>
              <a:gd name="T6" fmla="*/ 2147483647 w 20"/>
              <a:gd name="T7" fmla="*/ 2147483647 h 13"/>
              <a:gd name="T8" fmla="*/ 0 w 20"/>
              <a:gd name="T9" fmla="*/ 2147483647 h 13"/>
              <a:gd name="T10" fmla="*/ 2147483647 w 20"/>
              <a:gd name="T11" fmla="*/ 2147483647 h 13"/>
              <a:gd name="T12" fmla="*/ 2147483647 w 20"/>
              <a:gd name="T13" fmla="*/ 2147483647 h 13"/>
              <a:gd name="T14" fmla="*/ 2147483647 w 20"/>
              <a:gd name="T15" fmla="*/ 2147483647 h 13"/>
              <a:gd name="T16" fmla="*/ 2147483647 w 20"/>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3"/>
              <a:gd name="T29" fmla="*/ 20 w 20"/>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3">
                <a:moveTo>
                  <a:pt x="17" y="0"/>
                </a:moveTo>
                <a:lnTo>
                  <a:pt x="13" y="0"/>
                </a:lnTo>
                <a:lnTo>
                  <a:pt x="7" y="3"/>
                </a:lnTo>
                <a:lnTo>
                  <a:pt x="1" y="5"/>
                </a:lnTo>
                <a:lnTo>
                  <a:pt x="0" y="13"/>
                </a:lnTo>
                <a:lnTo>
                  <a:pt x="5" y="10"/>
                </a:lnTo>
                <a:lnTo>
                  <a:pt x="12" y="9"/>
                </a:lnTo>
                <a:lnTo>
                  <a:pt x="20" y="7"/>
                </a:lnTo>
                <a:lnTo>
                  <a:pt x="17" y="0"/>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1" name="Freeform 2042"/>
          <p:cNvSpPr>
            <a:spLocks/>
          </p:cNvSpPr>
          <p:nvPr/>
        </p:nvSpPr>
        <p:spPr bwMode="auto">
          <a:xfrm>
            <a:off x="4021138" y="1901825"/>
            <a:ext cx="12700" cy="1588"/>
          </a:xfrm>
          <a:custGeom>
            <a:avLst/>
            <a:gdLst>
              <a:gd name="T0" fmla="*/ 2147483647 w 27"/>
              <a:gd name="T1" fmla="*/ 2147483647 h 8"/>
              <a:gd name="T2" fmla="*/ 2147483647 w 27"/>
              <a:gd name="T3" fmla="*/ 2147483647 h 8"/>
              <a:gd name="T4" fmla="*/ 2147483647 w 27"/>
              <a:gd name="T5" fmla="*/ 2147483647 h 8"/>
              <a:gd name="T6" fmla="*/ 2147483647 w 27"/>
              <a:gd name="T7" fmla="*/ 0 h 8"/>
              <a:gd name="T8" fmla="*/ 2147483647 w 27"/>
              <a:gd name="T9" fmla="*/ 0 h 8"/>
              <a:gd name="T10" fmla="*/ 0 w 27"/>
              <a:gd name="T11" fmla="*/ 2147483647 h 8"/>
              <a:gd name="T12" fmla="*/ 2147483647 w 27"/>
              <a:gd name="T13" fmla="*/ 2147483647 h 8"/>
              <a:gd name="T14" fmla="*/ 2147483647 w 27"/>
              <a:gd name="T15" fmla="*/ 2147483647 h 8"/>
              <a:gd name="T16" fmla="*/ 2147483647 w 27"/>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8"/>
              <a:gd name="T29" fmla="*/ 27 w 2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8">
                <a:moveTo>
                  <a:pt x="20" y="8"/>
                </a:moveTo>
                <a:lnTo>
                  <a:pt x="27" y="6"/>
                </a:lnTo>
                <a:lnTo>
                  <a:pt x="20" y="2"/>
                </a:lnTo>
                <a:lnTo>
                  <a:pt x="14" y="0"/>
                </a:lnTo>
                <a:lnTo>
                  <a:pt x="7" y="0"/>
                </a:lnTo>
                <a:lnTo>
                  <a:pt x="0" y="3"/>
                </a:lnTo>
                <a:lnTo>
                  <a:pt x="7" y="5"/>
                </a:lnTo>
                <a:lnTo>
                  <a:pt x="15" y="7"/>
                </a:lnTo>
                <a:lnTo>
                  <a:pt x="20" y="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2" name="Freeform 2043"/>
          <p:cNvSpPr>
            <a:spLocks/>
          </p:cNvSpPr>
          <p:nvPr/>
        </p:nvSpPr>
        <p:spPr bwMode="auto">
          <a:xfrm>
            <a:off x="4022725" y="1895475"/>
            <a:ext cx="6350" cy="3175"/>
          </a:xfrm>
          <a:custGeom>
            <a:avLst/>
            <a:gdLst>
              <a:gd name="T0" fmla="*/ 2147483647 w 13"/>
              <a:gd name="T1" fmla="*/ 2147483647 h 6"/>
              <a:gd name="T2" fmla="*/ 2147483647 w 13"/>
              <a:gd name="T3" fmla="*/ 2147483647 h 6"/>
              <a:gd name="T4" fmla="*/ 2147483647 w 13"/>
              <a:gd name="T5" fmla="*/ 2147483647 h 6"/>
              <a:gd name="T6" fmla="*/ 2147483647 w 13"/>
              <a:gd name="T7" fmla="*/ 0 h 6"/>
              <a:gd name="T8" fmla="*/ 0 w 13"/>
              <a:gd name="T9" fmla="*/ 0 h 6"/>
              <a:gd name="T10" fmla="*/ 2147483647 w 13"/>
              <a:gd name="T11" fmla="*/ 2147483647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7" y="5"/>
                </a:moveTo>
                <a:lnTo>
                  <a:pt x="7" y="6"/>
                </a:lnTo>
                <a:lnTo>
                  <a:pt x="13" y="4"/>
                </a:lnTo>
                <a:lnTo>
                  <a:pt x="7" y="0"/>
                </a:lnTo>
                <a:lnTo>
                  <a:pt x="0" y="0"/>
                </a:lnTo>
                <a:lnTo>
                  <a:pt x="7" y="5"/>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3" name="Freeform 2044"/>
          <p:cNvSpPr>
            <a:spLocks/>
          </p:cNvSpPr>
          <p:nvPr/>
        </p:nvSpPr>
        <p:spPr bwMode="auto">
          <a:xfrm>
            <a:off x="4141788" y="2484438"/>
            <a:ext cx="6350" cy="4762"/>
          </a:xfrm>
          <a:custGeom>
            <a:avLst/>
            <a:gdLst>
              <a:gd name="T0" fmla="*/ 2147483647 w 14"/>
              <a:gd name="T1" fmla="*/ 2147483647 h 9"/>
              <a:gd name="T2" fmla="*/ 2147483647 w 14"/>
              <a:gd name="T3" fmla="*/ 2147483647 h 9"/>
              <a:gd name="T4" fmla="*/ 2147483647 w 14"/>
              <a:gd name="T5" fmla="*/ 2147483647 h 9"/>
              <a:gd name="T6" fmla="*/ 2147483647 w 14"/>
              <a:gd name="T7" fmla="*/ 2147483647 h 9"/>
              <a:gd name="T8" fmla="*/ 2147483647 w 14"/>
              <a:gd name="T9" fmla="*/ 0 h 9"/>
              <a:gd name="T10" fmla="*/ 0 w 14"/>
              <a:gd name="T11" fmla="*/ 2147483647 h 9"/>
              <a:gd name="T12" fmla="*/ 2147483647 w 14"/>
              <a:gd name="T13" fmla="*/ 2147483647 h 9"/>
              <a:gd name="T14" fmla="*/ 0 60000 65536"/>
              <a:gd name="T15" fmla="*/ 0 60000 65536"/>
              <a:gd name="T16" fmla="*/ 0 60000 65536"/>
              <a:gd name="T17" fmla="*/ 0 60000 65536"/>
              <a:gd name="T18" fmla="*/ 0 60000 65536"/>
              <a:gd name="T19" fmla="*/ 0 60000 65536"/>
              <a:gd name="T20" fmla="*/ 0 60000 65536"/>
              <a:gd name="T21" fmla="*/ 0 w 14"/>
              <a:gd name="T22" fmla="*/ 0 h 9"/>
              <a:gd name="T23" fmla="*/ 14 w 1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9">
                <a:moveTo>
                  <a:pt x="6" y="9"/>
                </a:moveTo>
                <a:lnTo>
                  <a:pt x="8" y="8"/>
                </a:lnTo>
                <a:lnTo>
                  <a:pt x="14" y="5"/>
                </a:lnTo>
                <a:lnTo>
                  <a:pt x="8" y="1"/>
                </a:lnTo>
                <a:lnTo>
                  <a:pt x="3" y="0"/>
                </a:lnTo>
                <a:lnTo>
                  <a:pt x="0" y="7"/>
                </a:lnTo>
                <a:lnTo>
                  <a:pt x="6"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4" name="Freeform 2045"/>
          <p:cNvSpPr>
            <a:spLocks/>
          </p:cNvSpPr>
          <p:nvPr/>
        </p:nvSpPr>
        <p:spPr bwMode="auto">
          <a:xfrm>
            <a:off x="4143375" y="2479675"/>
            <a:ext cx="14288" cy="12700"/>
          </a:xfrm>
          <a:custGeom>
            <a:avLst/>
            <a:gdLst>
              <a:gd name="T0" fmla="*/ 2147483647 w 29"/>
              <a:gd name="T1" fmla="*/ 2147483647 h 27"/>
              <a:gd name="T2" fmla="*/ 2147483647 w 29"/>
              <a:gd name="T3" fmla="*/ 2147483647 h 27"/>
              <a:gd name="T4" fmla="*/ 2147483647 w 29"/>
              <a:gd name="T5" fmla="*/ 2147483647 h 27"/>
              <a:gd name="T6" fmla="*/ 2147483647 w 29"/>
              <a:gd name="T7" fmla="*/ 2147483647 h 27"/>
              <a:gd name="T8" fmla="*/ 0 w 29"/>
              <a:gd name="T9" fmla="*/ 2147483647 h 27"/>
              <a:gd name="T10" fmla="*/ 2147483647 w 29"/>
              <a:gd name="T11" fmla="*/ 2147483647 h 27"/>
              <a:gd name="T12" fmla="*/ 2147483647 w 29"/>
              <a:gd name="T13" fmla="*/ 2147483647 h 27"/>
              <a:gd name="T14" fmla="*/ 2147483647 w 29"/>
              <a:gd name="T15" fmla="*/ 2147483647 h 27"/>
              <a:gd name="T16" fmla="*/ 2147483647 w 29"/>
              <a:gd name="T17" fmla="*/ 2147483647 h 27"/>
              <a:gd name="T18" fmla="*/ 2147483647 w 29"/>
              <a:gd name="T19" fmla="*/ 2147483647 h 27"/>
              <a:gd name="T20" fmla="*/ 2147483647 w 29"/>
              <a:gd name="T21" fmla="*/ 2147483647 h 27"/>
              <a:gd name="T22" fmla="*/ 2147483647 w 29"/>
              <a:gd name="T23" fmla="*/ 2147483647 h 27"/>
              <a:gd name="T24" fmla="*/ 2147483647 w 29"/>
              <a:gd name="T25" fmla="*/ 2147483647 h 27"/>
              <a:gd name="T26" fmla="*/ 2147483647 w 29"/>
              <a:gd name="T27" fmla="*/ 2147483647 h 27"/>
              <a:gd name="T28" fmla="*/ 2147483647 w 29"/>
              <a:gd name="T29" fmla="*/ 2147483647 h 27"/>
              <a:gd name="T30" fmla="*/ 2147483647 w 29"/>
              <a:gd name="T31" fmla="*/ 2147483647 h 27"/>
              <a:gd name="T32" fmla="*/ 2147483647 w 29"/>
              <a:gd name="T33" fmla="*/ 2147483647 h 27"/>
              <a:gd name="T34" fmla="*/ 2147483647 w 29"/>
              <a:gd name="T35" fmla="*/ 2147483647 h 27"/>
              <a:gd name="T36" fmla="*/ 2147483647 w 29"/>
              <a:gd name="T37" fmla="*/ 0 h 27"/>
              <a:gd name="T38" fmla="*/ 2147483647 w 29"/>
              <a:gd name="T39" fmla="*/ 2147483647 h 27"/>
              <a:gd name="T40" fmla="*/ 2147483647 w 29"/>
              <a:gd name="T41" fmla="*/ 2147483647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27"/>
              <a:gd name="T65" fmla="*/ 29 w 29"/>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27">
                <a:moveTo>
                  <a:pt x="16" y="12"/>
                </a:moveTo>
                <a:lnTo>
                  <a:pt x="11" y="10"/>
                </a:lnTo>
                <a:lnTo>
                  <a:pt x="8" y="3"/>
                </a:lnTo>
                <a:lnTo>
                  <a:pt x="2" y="1"/>
                </a:lnTo>
                <a:lnTo>
                  <a:pt x="0" y="7"/>
                </a:lnTo>
                <a:lnTo>
                  <a:pt x="5" y="14"/>
                </a:lnTo>
                <a:lnTo>
                  <a:pt x="11" y="17"/>
                </a:lnTo>
                <a:lnTo>
                  <a:pt x="16" y="23"/>
                </a:lnTo>
                <a:lnTo>
                  <a:pt x="23" y="27"/>
                </a:lnTo>
                <a:lnTo>
                  <a:pt x="23" y="21"/>
                </a:lnTo>
                <a:lnTo>
                  <a:pt x="16" y="19"/>
                </a:lnTo>
                <a:lnTo>
                  <a:pt x="16" y="12"/>
                </a:lnTo>
                <a:lnTo>
                  <a:pt x="23" y="17"/>
                </a:lnTo>
                <a:lnTo>
                  <a:pt x="20" y="10"/>
                </a:lnTo>
                <a:lnTo>
                  <a:pt x="24" y="17"/>
                </a:lnTo>
                <a:lnTo>
                  <a:pt x="27" y="19"/>
                </a:lnTo>
                <a:lnTo>
                  <a:pt x="29" y="12"/>
                </a:lnTo>
                <a:lnTo>
                  <a:pt x="18" y="3"/>
                </a:lnTo>
                <a:lnTo>
                  <a:pt x="11" y="0"/>
                </a:lnTo>
                <a:lnTo>
                  <a:pt x="10" y="7"/>
                </a:lnTo>
                <a:lnTo>
                  <a:pt x="16" y="1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5" name="Freeform 2046"/>
          <p:cNvSpPr>
            <a:spLocks/>
          </p:cNvSpPr>
          <p:nvPr/>
        </p:nvSpPr>
        <p:spPr bwMode="auto">
          <a:xfrm>
            <a:off x="4148138" y="2501900"/>
            <a:ext cx="6350" cy="7938"/>
          </a:xfrm>
          <a:custGeom>
            <a:avLst/>
            <a:gdLst>
              <a:gd name="T0" fmla="*/ 2147483647 w 13"/>
              <a:gd name="T1" fmla="*/ 2147483647 h 18"/>
              <a:gd name="T2" fmla="*/ 2147483647 w 13"/>
              <a:gd name="T3" fmla="*/ 2147483647 h 18"/>
              <a:gd name="T4" fmla="*/ 2147483647 w 13"/>
              <a:gd name="T5" fmla="*/ 2147483647 h 18"/>
              <a:gd name="T6" fmla="*/ 0 w 13"/>
              <a:gd name="T7" fmla="*/ 0 h 18"/>
              <a:gd name="T8" fmla="*/ 2147483647 w 13"/>
              <a:gd name="T9" fmla="*/ 2147483647 h 18"/>
              <a:gd name="T10" fmla="*/ 2147483647 w 13"/>
              <a:gd name="T11" fmla="*/ 2147483647 h 18"/>
              <a:gd name="T12" fmla="*/ 2147483647 w 13"/>
              <a:gd name="T13" fmla="*/ 2147483647 h 18"/>
              <a:gd name="T14" fmla="*/ 2147483647 w 13"/>
              <a:gd name="T15" fmla="*/ 2147483647 h 18"/>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8"/>
              <a:gd name="T26" fmla="*/ 13 w 13"/>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8">
                <a:moveTo>
                  <a:pt x="13" y="18"/>
                </a:moveTo>
                <a:lnTo>
                  <a:pt x="13" y="11"/>
                </a:lnTo>
                <a:lnTo>
                  <a:pt x="7" y="5"/>
                </a:lnTo>
                <a:lnTo>
                  <a:pt x="0" y="0"/>
                </a:lnTo>
                <a:lnTo>
                  <a:pt x="2" y="6"/>
                </a:lnTo>
                <a:lnTo>
                  <a:pt x="6" y="13"/>
                </a:lnTo>
                <a:lnTo>
                  <a:pt x="13" y="17"/>
                </a:lnTo>
                <a:lnTo>
                  <a:pt x="13" y="1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6" name="Freeform 2047"/>
          <p:cNvSpPr>
            <a:spLocks/>
          </p:cNvSpPr>
          <p:nvPr/>
        </p:nvSpPr>
        <p:spPr bwMode="auto">
          <a:xfrm>
            <a:off x="4152900" y="2495550"/>
            <a:ext cx="3175" cy="4763"/>
          </a:xfrm>
          <a:custGeom>
            <a:avLst/>
            <a:gdLst>
              <a:gd name="T0" fmla="*/ 2147483647 w 8"/>
              <a:gd name="T1" fmla="*/ 2147483647 h 9"/>
              <a:gd name="T2" fmla="*/ 2147483647 w 8"/>
              <a:gd name="T3" fmla="*/ 2147483647 h 9"/>
              <a:gd name="T4" fmla="*/ 2147483647 w 8"/>
              <a:gd name="T5" fmla="*/ 0 h 9"/>
              <a:gd name="T6" fmla="*/ 0 w 8"/>
              <a:gd name="T7" fmla="*/ 2147483647 h 9"/>
              <a:gd name="T8" fmla="*/ 2147483647 w 8"/>
              <a:gd name="T9" fmla="*/ 2147483647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6" y="9"/>
                </a:moveTo>
                <a:lnTo>
                  <a:pt x="8" y="6"/>
                </a:lnTo>
                <a:lnTo>
                  <a:pt x="6" y="0"/>
                </a:lnTo>
                <a:lnTo>
                  <a:pt x="0" y="2"/>
                </a:lnTo>
                <a:lnTo>
                  <a:pt x="6" y="9"/>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7" name="Freeform 2048"/>
          <p:cNvSpPr>
            <a:spLocks/>
          </p:cNvSpPr>
          <p:nvPr/>
        </p:nvSpPr>
        <p:spPr bwMode="auto">
          <a:xfrm>
            <a:off x="4159250" y="2478088"/>
            <a:ext cx="3175" cy="4762"/>
          </a:xfrm>
          <a:custGeom>
            <a:avLst/>
            <a:gdLst>
              <a:gd name="T0" fmla="*/ 2147483647 w 6"/>
              <a:gd name="T1" fmla="*/ 2147483647 h 14"/>
              <a:gd name="T2" fmla="*/ 2147483647 w 6"/>
              <a:gd name="T3" fmla="*/ 2147483647 h 14"/>
              <a:gd name="T4" fmla="*/ 2147483647 w 6"/>
              <a:gd name="T5" fmla="*/ 2147483647 h 14"/>
              <a:gd name="T6" fmla="*/ 0 w 6"/>
              <a:gd name="T7" fmla="*/ 0 h 14"/>
              <a:gd name="T8" fmla="*/ 0 w 6"/>
              <a:gd name="T9" fmla="*/ 2147483647 h 14"/>
              <a:gd name="T10" fmla="*/ 2147483647 w 6"/>
              <a:gd name="T11" fmla="*/ 2147483647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1" y="14"/>
                </a:moveTo>
                <a:lnTo>
                  <a:pt x="2" y="13"/>
                </a:lnTo>
                <a:lnTo>
                  <a:pt x="6" y="7"/>
                </a:lnTo>
                <a:lnTo>
                  <a:pt x="0" y="0"/>
                </a:lnTo>
                <a:lnTo>
                  <a:pt x="0" y="7"/>
                </a:lnTo>
                <a:lnTo>
                  <a:pt x="1" y="14"/>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8" name="Freeform 2049"/>
          <p:cNvSpPr>
            <a:spLocks/>
          </p:cNvSpPr>
          <p:nvPr/>
        </p:nvSpPr>
        <p:spPr bwMode="auto">
          <a:xfrm>
            <a:off x="4149725" y="2479675"/>
            <a:ext cx="7938" cy="7938"/>
          </a:xfrm>
          <a:custGeom>
            <a:avLst/>
            <a:gdLst>
              <a:gd name="T0" fmla="*/ 2147483647 w 19"/>
              <a:gd name="T1" fmla="*/ 2147483647 h 19"/>
              <a:gd name="T2" fmla="*/ 0 w 19"/>
              <a:gd name="T3" fmla="*/ 2147483647 h 19"/>
              <a:gd name="T4" fmla="*/ 2147483647 w 19"/>
              <a:gd name="T5" fmla="*/ 0 h 19"/>
              <a:gd name="T6" fmla="*/ 2147483647 w 19"/>
              <a:gd name="T7" fmla="*/ 2147483647 h 19"/>
              <a:gd name="T8" fmla="*/ 2147483647 w 19"/>
              <a:gd name="T9" fmla="*/ 2147483647 h 19"/>
              <a:gd name="T10" fmla="*/ 2147483647 w 19"/>
              <a:gd name="T11" fmla="*/ 2147483647 h 19"/>
              <a:gd name="T12" fmla="*/ 2147483647 w 19"/>
              <a:gd name="T13" fmla="*/ 2147483647 h 19"/>
              <a:gd name="T14" fmla="*/ 2147483647 w 19"/>
              <a:gd name="T15" fmla="*/ 2147483647 h 19"/>
              <a:gd name="T16" fmla="*/ 2147483647 w 19"/>
              <a:gd name="T17" fmla="*/ 2147483647 h 19"/>
              <a:gd name="T18" fmla="*/ 2147483647 w 19"/>
              <a:gd name="T19" fmla="*/ 2147483647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9"/>
              <a:gd name="T32" fmla="*/ 19 w 19"/>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9">
                <a:moveTo>
                  <a:pt x="6" y="12"/>
                </a:moveTo>
                <a:lnTo>
                  <a:pt x="0" y="7"/>
                </a:lnTo>
                <a:lnTo>
                  <a:pt x="1" y="0"/>
                </a:lnTo>
                <a:lnTo>
                  <a:pt x="8" y="3"/>
                </a:lnTo>
                <a:lnTo>
                  <a:pt x="19" y="12"/>
                </a:lnTo>
                <a:lnTo>
                  <a:pt x="17" y="19"/>
                </a:lnTo>
                <a:lnTo>
                  <a:pt x="14" y="17"/>
                </a:lnTo>
                <a:lnTo>
                  <a:pt x="10" y="10"/>
                </a:lnTo>
                <a:lnTo>
                  <a:pt x="13" y="17"/>
                </a:lnTo>
                <a:lnTo>
                  <a:pt x="6" y="12"/>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19" name="Freeform 2050"/>
          <p:cNvSpPr>
            <a:spLocks/>
          </p:cNvSpPr>
          <p:nvPr/>
        </p:nvSpPr>
        <p:spPr bwMode="auto">
          <a:xfrm>
            <a:off x="4143375" y="2479675"/>
            <a:ext cx="12700" cy="12700"/>
          </a:xfrm>
          <a:custGeom>
            <a:avLst/>
            <a:gdLst>
              <a:gd name="T0" fmla="*/ 2147483647 w 23"/>
              <a:gd name="T1" fmla="*/ 2147483647 h 26"/>
              <a:gd name="T2" fmla="*/ 2147483647 w 23"/>
              <a:gd name="T3" fmla="*/ 2147483647 h 26"/>
              <a:gd name="T4" fmla="*/ 214748364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0 w 23"/>
              <a:gd name="T15" fmla="*/ 2147483647 h 26"/>
              <a:gd name="T16" fmla="*/ 2147483647 w 23"/>
              <a:gd name="T17" fmla="*/ 0 h 26"/>
              <a:gd name="T18" fmla="*/ 2147483647 w 23"/>
              <a:gd name="T19" fmla="*/ 2147483647 h 26"/>
              <a:gd name="T20" fmla="*/ 2147483647 w 23"/>
              <a:gd name="T21" fmla="*/ 2147483647 h 26"/>
              <a:gd name="T22" fmla="*/ 2147483647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16" y="11"/>
                </a:moveTo>
                <a:lnTo>
                  <a:pt x="16" y="18"/>
                </a:lnTo>
                <a:lnTo>
                  <a:pt x="23" y="20"/>
                </a:lnTo>
                <a:lnTo>
                  <a:pt x="23" y="26"/>
                </a:lnTo>
                <a:lnTo>
                  <a:pt x="16" y="22"/>
                </a:lnTo>
                <a:lnTo>
                  <a:pt x="11" y="16"/>
                </a:lnTo>
                <a:lnTo>
                  <a:pt x="5" y="13"/>
                </a:lnTo>
                <a:lnTo>
                  <a:pt x="0" y="6"/>
                </a:lnTo>
                <a:lnTo>
                  <a:pt x="2" y="0"/>
                </a:lnTo>
                <a:lnTo>
                  <a:pt x="8" y="2"/>
                </a:lnTo>
                <a:lnTo>
                  <a:pt x="11" y="9"/>
                </a:lnTo>
                <a:lnTo>
                  <a:pt x="16" y="11"/>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0" name="Freeform 2052"/>
          <p:cNvSpPr>
            <a:spLocks/>
          </p:cNvSpPr>
          <p:nvPr/>
        </p:nvSpPr>
        <p:spPr bwMode="auto">
          <a:xfrm>
            <a:off x="4119563" y="2647950"/>
            <a:ext cx="6350" cy="9525"/>
          </a:xfrm>
          <a:custGeom>
            <a:avLst/>
            <a:gdLst>
              <a:gd name="T0" fmla="*/ 2147483647 w 13"/>
              <a:gd name="T1" fmla="*/ 2147483647 h 20"/>
              <a:gd name="T2" fmla="*/ 2147483647 w 13"/>
              <a:gd name="T3" fmla="*/ 2147483647 h 20"/>
              <a:gd name="T4" fmla="*/ 2147483647 w 13"/>
              <a:gd name="T5" fmla="*/ 2147483647 h 20"/>
              <a:gd name="T6" fmla="*/ 2147483647 w 13"/>
              <a:gd name="T7" fmla="*/ 2147483647 h 20"/>
              <a:gd name="T8" fmla="*/ 2147483647 w 13"/>
              <a:gd name="T9" fmla="*/ 2147483647 h 20"/>
              <a:gd name="T10" fmla="*/ 2147483647 w 13"/>
              <a:gd name="T11" fmla="*/ 0 h 20"/>
              <a:gd name="T12" fmla="*/ 2147483647 w 13"/>
              <a:gd name="T13" fmla="*/ 0 h 20"/>
              <a:gd name="T14" fmla="*/ 2147483647 w 13"/>
              <a:gd name="T15" fmla="*/ 2147483647 h 20"/>
              <a:gd name="T16" fmla="*/ 0 w 13"/>
              <a:gd name="T17" fmla="*/ 2147483647 h 20"/>
              <a:gd name="T18" fmla="*/ 2147483647 w 13"/>
              <a:gd name="T19" fmla="*/ 2147483647 h 20"/>
              <a:gd name="T20" fmla="*/ 2147483647 w 13"/>
              <a:gd name="T21" fmla="*/ 214748364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0"/>
              <a:gd name="T35" fmla="*/ 13 w 13"/>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0">
                <a:moveTo>
                  <a:pt x="9" y="20"/>
                </a:moveTo>
                <a:lnTo>
                  <a:pt x="11" y="19"/>
                </a:lnTo>
                <a:lnTo>
                  <a:pt x="4" y="17"/>
                </a:lnTo>
                <a:lnTo>
                  <a:pt x="6" y="10"/>
                </a:lnTo>
                <a:lnTo>
                  <a:pt x="13" y="6"/>
                </a:lnTo>
                <a:lnTo>
                  <a:pt x="7" y="0"/>
                </a:lnTo>
                <a:lnTo>
                  <a:pt x="1" y="0"/>
                </a:lnTo>
                <a:lnTo>
                  <a:pt x="1" y="7"/>
                </a:lnTo>
                <a:lnTo>
                  <a:pt x="0" y="14"/>
                </a:lnTo>
                <a:lnTo>
                  <a:pt x="3" y="20"/>
                </a:lnTo>
                <a:lnTo>
                  <a:pt x="9" y="2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1" name="Freeform 2053"/>
          <p:cNvSpPr>
            <a:spLocks/>
          </p:cNvSpPr>
          <p:nvPr/>
        </p:nvSpPr>
        <p:spPr bwMode="auto">
          <a:xfrm>
            <a:off x="4119563" y="2636838"/>
            <a:ext cx="11112" cy="6350"/>
          </a:xfrm>
          <a:custGeom>
            <a:avLst/>
            <a:gdLst>
              <a:gd name="T0" fmla="*/ 2147483647 w 20"/>
              <a:gd name="T1" fmla="*/ 2147483647 h 13"/>
              <a:gd name="T2" fmla="*/ 2147483647 w 20"/>
              <a:gd name="T3" fmla="*/ 2147483647 h 13"/>
              <a:gd name="T4" fmla="*/ 2147483647 w 20"/>
              <a:gd name="T5" fmla="*/ 2147483647 h 13"/>
              <a:gd name="T6" fmla="*/ 2147483647 w 20"/>
              <a:gd name="T7" fmla="*/ 2147483647 h 13"/>
              <a:gd name="T8" fmla="*/ 2147483647 w 20"/>
              <a:gd name="T9" fmla="*/ 0 h 13"/>
              <a:gd name="T10" fmla="*/ 2147483647 w 20"/>
              <a:gd name="T11" fmla="*/ 2147483647 h 13"/>
              <a:gd name="T12" fmla="*/ 2147483647 w 20"/>
              <a:gd name="T13" fmla="*/ 2147483647 h 13"/>
              <a:gd name="T14" fmla="*/ 0 w 20"/>
              <a:gd name="T15" fmla="*/ 2147483647 h 13"/>
              <a:gd name="T16" fmla="*/ 2147483647 w 20"/>
              <a:gd name="T17" fmla="*/ 2147483647 h 13"/>
              <a:gd name="T18" fmla="*/ 2147483647 w 20"/>
              <a:gd name="T19" fmla="*/ 214748364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13"/>
              <a:gd name="T32" fmla="*/ 20 w 20"/>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13">
                <a:moveTo>
                  <a:pt x="13" y="13"/>
                </a:moveTo>
                <a:lnTo>
                  <a:pt x="13" y="8"/>
                </a:lnTo>
                <a:lnTo>
                  <a:pt x="18" y="8"/>
                </a:lnTo>
                <a:lnTo>
                  <a:pt x="20" y="1"/>
                </a:lnTo>
                <a:lnTo>
                  <a:pt x="14" y="0"/>
                </a:lnTo>
                <a:lnTo>
                  <a:pt x="7" y="1"/>
                </a:lnTo>
                <a:lnTo>
                  <a:pt x="1" y="1"/>
                </a:lnTo>
                <a:lnTo>
                  <a:pt x="0" y="8"/>
                </a:lnTo>
                <a:lnTo>
                  <a:pt x="6" y="9"/>
                </a:lnTo>
                <a:lnTo>
                  <a:pt x="13" y="1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2" name="Freeform 2054"/>
          <p:cNvSpPr>
            <a:spLocks/>
          </p:cNvSpPr>
          <p:nvPr/>
        </p:nvSpPr>
        <p:spPr bwMode="auto">
          <a:xfrm>
            <a:off x="4121150" y="2643188"/>
            <a:ext cx="3175" cy="3175"/>
          </a:xfrm>
          <a:custGeom>
            <a:avLst/>
            <a:gdLst>
              <a:gd name="T0" fmla="*/ 2147483647 w 6"/>
              <a:gd name="T1" fmla="*/ 2147483647 h 6"/>
              <a:gd name="T2" fmla="*/ 2147483647 w 6"/>
              <a:gd name="T3" fmla="*/ 0 h 6"/>
              <a:gd name="T4" fmla="*/ 0 w 6"/>
              <a:gd name="T5" fmla="*/ 2147483647 h 6"/>
              <a:gd name="T6" fmla="*/ 2147483647 w 6"/>
              <a:gd name="T7" fmla="*/ 2147483647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6" y="0"/>
                </a:lnTo>
                <a:lnTo>
                  <a:pt x="0" y="3"/>
                </a:lnTo>
                <a:lnTo>
                  <a:pt x="6" y="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3" name="Freeform 2055"/>
          <p:cNvSpPr>
            <a:spLocks/>
          </p:cNvSpPr>
          <p:nvPr/>
        </p:nvSpPr>
        <p:spPr bwMode="auto">
          <a:xfrm>
            <a:off x="4130675" y="2676525"/>
            <a:ext cx="3175" cy="3175"/>
          </a:xfrm>
          <a:custGeom>
            <a:avLst/>
            <a:gdLst>
              <a:gd name="T0" fmla="*/ 0 w 8"/>
              <a:gd name="T1" fmla="*/ 2147483647 h 7"/>
              <a:gd name="T2" fmla="*/ 2147483647 w 8"/>
              <a:gd name="T3" fmla="*/ 2147483647 h 7"/>
              <a:gd name="T4" fmla="*/ 2147483647 w 8"/>
              <a:gd name="T5" fmla="*/ 0 h 7"/>
              <a:gd name="T6" fmla="*/ 2147483647 w 8"/>
              <a:gd name="T7" fmla="*/ 0 h 7"/>
              <a:gd name="T8" fmla="*/ 0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0" y="7"/>
                </a:moveTo>
                <a:lnTo>
                  <a:pt x="3" y="3"/>
                </a:lnTo>
                <a:lnTo>
                  <a:pt x="8" y="0"/>
                </a:lnTo>
                <a:lnTo>
                  <a:pt x="3" y="0"/>
                </a:lnTo>
                <a:lnTo>
                  <a:pt x="0" y="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4" name="Freeform 2056"/>
          <p:cNvSpPr>
            <a:spLocks/>
          </p:cNvSpPr>
          <p:nvPr/>
        </p:nvSpPr>
        <p:spPr bwMode="auto">
          <a:xfrm>
            <a:off x="4130675" y="2606675"/>
            <a:ext cx="25400" cy="28575"/>
          </a:xfrm>
          <a:custGeom>
            <a:avLst/>
            <a:gdLst>
              <a:gd name="T0" fmla="*/ 2147483647 w 53"/>
              <a:gd name="T1" fmla="*/ 2147483647 h 58"/>
              <a:gd name="T2" fmla="*/ 2147483647 w 53"/>
              <a:gd name="T3" fmla="*/ 2147483647 h 58"/>
              <a:gd name="T4" fmla="*/ 2147483647 w 53"/>
              <a:gd name="T5" fmla="*/ 2147483647 h 58"/>
              <a:gd name="T6" fmla="*/ 2147483647 w 53"/>
              <a:gd name="T7" fmla="*/ 2147483647 h 58"/>
              <a:gd name="T8" fmla="*/ 2147483647 w 53"/>
              <a:gd name="T9" fmla="*/ 2147483647 h 58"/>
              <a:gd name="T10" fmla="*/ 2147483647 w 53"/>
              <a:gd name="T11" fmla="*/ 2147483647 h 58"/>
              <a:gd name="T12" fmla="*/ 2147483647 w 53"/>
              <a:gd name="T13" fmla="*/ 2147483647 h 58"/>
              <a:gd name="T14" fmla="*/ 2147483647 w 53"/>
              <a:gd name="T15" fmla="*/ 2147483647 h 58"/>
              <a:gd name="T16" fmla="*/ 2147483647 w 53"/>
              <a:gd name="T17" fmla="*/ 2147483647 h 58"/>
              <a:gd name="T18" fmla="*/ 2147483647 w 53"/>
              <a:gd name="T19" fmla="*/ 2147483647 h 58"/>
              <a:gd name="T20" fmla="*/ 2147483647 w 53"/>
              <a:gd name="T21" fmla="*/ 2147483647 h 58"/>
              <a:gd name="T22" fmla="*/ 2147483647 w 53"/>
              <a:gd name="T23" fmla="*/ 2147483647 h 58"/>
              <a:gd name="T24" fmla="*/ 2147483647 w 53"/>
              <a:gd name="T25" fmla="*/ 2147483647 h 58"/>
              <a:gd name="T26" fmla="*/ 2147483647 w 53"/>
              <a:gd name="T27" fmla="*/ 0 h 58"/>
              <a:gd name="T28" fmla="*/ 2147483647 w 53"/>
              <a:gd name="T29" fmla="*/ 2147483647 h 58"/>
              <a:gd name="T30" fmla="*/ 2147483647 w 53"/>
              <a:gd name="T31" fmla="*/ 2147483647 h 58"/>
              <a:gd name="T32" fmla="*/ 2147483647 w 53"/>
              <a:gd name="T33" fmla="*/ 2147483647 h 58"/>
              <a:gd name="T34" fmla="*/ 2147483647 w 53"/>
              <a:gd name="T35" fmla="*/ 2147483647 h 58"/>
              <a:gd name="T36" fmla="*/ 2147483647 w 53"/>
              <a:gd name="T37" fmla="*/ 2147483647 h 58"/>
              <a:gd name="T38" fmla="*/ 2147483647 w 53"/>
              <a:gd name="T39" fmla="*/ 2147483647 h 58"/>
              <a:gd name="T40" fmla="*/ 2147483647 w 53"/>
              <a:gd name="T41" fmla="*/ 2147483647 h 58"/>
              <a:gd name="T42" fmla="*/ 2147483647 w 53"/>
              <a:gd name="T43" fmla="*/ 2147483647 h 58"/>
              <a:gd name="T44" fmla="*/ 2147483647 w 53"/>
              <a:gd name="T45" fmla="*/ 2147483647 h 58"/>
              <a:gd name="T46" fmla="*/ 2147483647 w 53"/>
              <a:gd name="T47" fmla="*/ 2147483647 h 58"/>
              <a:gd name="T48" fmla="*/ 2147483647 w 53"/>
              <a:gd name="T49" fmla="*/ 2147483647 h 58"/>
              <a:gd name="T50" fmla="*/ 0 w 53"/>
              <a:gd name="T51" fmla="*/ 2147483647 h 58"/>
              <a:gd name="T52" fmla="*/ 2147483647 w 53"/>
              <a:gd name="T53" fmla="*/ 2147483647 h 58"/>
              <a:gd name="T54" fmla="*/ 2147483647 w 53"/>
              <a:gd name="T55" fmla="*/ 2147483647 h 58"/>
              <a:gd name="T56" fmla="*/ 2147483647 w 53"/>
              <a:gd name="T57" fmla="*/ 2147483647 h 58"/>
              <a:gd name="T58" fmla="*/ 0 w 53"/>
              <a:gd name="T59" fmla="*/ 2147483647 h 58"/>
              <a:gd name="T60" fmla="*/ 2147483647 w 53"/>
              <a:gd name="T61" fmla="*/ 2147483647 h 58"/>
              <a:gd name="T62" fmla="*/ 2147483647 w 53"/>
              <a:gd name="T63" fmla="*/ 2147483647 h 58"/>
              <a:gd name="T64" fmla="*/ 2147483647 w 53"/>
              <a:gd name="T65" fmla="*/ 2147483647 h 58"/>
              <a:gd name="T66" fmla="*/ 2147483647 w 53"/>
              <a:gd name="T67" fmla="*/ 2147483647 h 58"/>
              <a:gd name="T68" fmla="*/ 2147483647 w 53"/>
              <a:gd name="T69" fmla="*/ 214748364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3"/>
              <a:gd name="T106" fmla="*/ 0 h 58"/>
              <a:gd name="T107" fmla="*/ 53 w 5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3" h="58">
                <a:moveTo>
                  <a:pt x="22" y="38"/>
                </a:moveTo>
                <a:lnTo>
                  <a:pt x="28" y="44"/>
                </a:lnTo>
                <a:lnTo>
                  <a:pt x="30" y="44"/>
                </a:lnTo>
                <a:lnTo>
                  <a:pt x="32" y="37"/>
                </a:lnTo>
                <a:lnTo>
                  <a:pt x="38" y="36"/>
                </a:lnTo>
                <a:lnTo>
                  <a:pt x="38" y="29"/>
                </a:lnTo>
                <a:lnTo>
                  <a:pt x="31" y="29"/>
                </a:lnTo>
                <a:lnTo>
                  <a:pt x="38" y="28"/>
                </a:lnTo>
                <a:lnTo>
                  <a:pt x="43" y="22"/>
                </a:lnTo>
                <a:lnTo>
                  <a:pt x="50" y="19"/>
                </a:lnTo>
                <a:lnTo>
                  <a:pt x="43" y="18"/>
                </a:lnTo>
                <a:lnTo>
                  <a:pt x="50" y="13"/>
                </a:lnTo>
                <a:lnTo>
                  <a:pt x="53" y="6"/>
                </a:lnTo>
                <a:lnTo>
                  <a:pt x="49" y="0"/>
                </a:lnTo>
                <a:lnTo>
                  <a:pt x="42" y="4"/>
                </a:lnTo>
                <a:lnTo>
                  <a:pt x="36" y="8"/>
                </a:lnTo>
                <a:lnTo>
                  <a:pt x="31" y="11"/>
                </a:lnTo>
                <a:lnTo>
                  <a:pt x="24" y="13"/>
                </a:lnTo>
                <a:lnTo>
                  <a:pt x="19" y="17"/>
                </a:lnTo>
                <a:lnTo>
                  <a:pt x="20" y="24"/>
                </a:lnTo>
                <a:lnTo>
                  <a:pt x="13" y="28"/>
                </a:lnTo>
                <a:lnTo>
                  <a:pt x="12" y="21"/>
                </a:lnTo>
                <a:lnTo>
                  <a:pt x="7" y="24"/>
                </a:lnTo>
                <a:lnTo>
                  <a:pt x="1" y="28"/>
                </a:lnTo>
                <a:lnTo>
                  <a:pt x="6" y="35"/>
                </a:lnTo>
                <a:lnTo>
                  <a:pt x="0" y="38"/>
                </a:lnTo>
                <a:lnTo>
                  <a:pt x="6" y="41"/>
                </a:lnTo>
                <a:lnTo>
                  <a:pt x="12" y="44"/>
                </a:lnTo>
                <a:lnTo>
                  <a:pt x="6" y="48"/>
                </a:lnTo>
                <a:lnTo>
                  <a:pt x="0" y="51"/>
                </a:lnTo>
                <a:lnTo>
                  <a:pt x="6" y="58"/>
                </a:lnTo>
                <a:lnTo>
                  <a:pt x="12" y="53"/>
                </a:lnTo>
                <a:lnTo>
                  <a:pt x="15" y="46"/>
                </a:lnTo>
                <a:lnTo>
                  <a:pt x="22" y="42"/>
                </a:lnTo>
                <a:lnTo>
                  <a:pt x="22" y="3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5" name="Freeform 2057"/>
          <p:cNvSpPr>
            <a:spLocks/>
          </p:cNvSpPr>
          <p:nvPr/>
        </p:nvSpPr>
        <p:spPr bwMode="auto">
          <a:xfrm>
            <a:off x="4135438" y="2671763"/>
            <a:ext cx="6350" cy="4762"/>
          </a:xfrm>
          <a:custGeom>
            <a:avLst/>
            <a:gdLst>
              <a:gd name="T0" fmla="*/ 0 w 12"/>
              <a:gd name="T1" fmla="*/ 2147483647 h 10"/>
              <a:gd name="T2" fmla="*/ 2147483647 w 12"/>
              <a:gd name="T3" fmla="*/ 2147483647 h 10"/>
              <a:gd name="T4" fmla="*/ 2147483647 w 12"/>
              <a:gd name="T5" fmla="*/ 0 h 10"/>
              <a:gd name="T6" fmla="*/ 2147483647 w 12"/>
              <a:gd name="T7" fmla="*/ 2147483647 h 10"/>
              <a:gd name="T8" fmla="*/ 0 w 12"/>
              <a:gd name="T9" fmla="*/ 2147483647 h 10"/>
              <a:gd name="T10" fmla="*/ 0 60000 65536"/>
              <a:gd name="T11" fmla="*/ 0 60000 65536"/>
              <a:gd name="T12" fmla="*/ 0 60000 65536"/>
              <a:gd name="T13" fmla="*/ 0 60000 65536"/>
              <a:gd name="T14" fmla="*/ 0 60000 65536"/>
              <a:gd name="T15" fmla="*/ 0 w 12"/>
              <a:gd name="T16" fmla="*/ 0 h 10"/>
              <a:gd name="T17" fmla="*/ 12 w 12"/>
              <a:gd name="T18" fmla="*/ 10 h 10"/>
            </a:gdLst>
            <a:ahLst/>
            <a:cxnLst>
              <a:cxn ang="T10">
                <a:pos x="T0" y="T1"/>
              </a:cxn>
              <a:cxn ang="T11">
                <a:pos x="T2" y="T3"/>
              </a:cxn>
              <a:cxn ang="T12">
                <a:pos x="T4" y="T5"/>
              </a:cxn>
              <a:cxn ang="T13">
                <a:pos x="T6" y="T7"/>
              </a:cxn>
              <a:cxn ang="T14">
                <a:pos x="T8" y="T9"/>
              </a:cxn>
            </a:cxnLst>
            <a:rect l="T15" t="T16" r="T17" b="T18"/>
            <a:pathLst>
              <a:path w="12" h="10">
                <a:moveTo>
                  <a:pt x="0" y="10"/>
                </a:moveTo>
                <a:lnTo>
                  <a:pt x="7" y="7"/>
                </a:lnTo>
                <a:lnTo>
                  <a:pt x="12" y="0"/>
                </a:lnTo>
                <a:lnTo>
                  <a:pt x="5" y="4"/>
                </a:lnTo>
                <a:lnTo>
                  <a:pt x="0" y="1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6" name="Freeform 2058"/>
          <p:cNvSpPr>
            <a:spLocks/>
          </p:cNvSpPr>
          <p:nvPr/>
        </p:nvSpPr>
        <p:spPr bwMode="auto">
          <a:xfrm>
            <a:off x="4137025" y="2700338"/>
            <a:ext cx="11113" cy="9525"/>
          </a:xfrm>
          <a:custGeom>
            <a:avLst/>
            <a:gdLst>
              <a:gd name="T0" fmla="*/ 2147483647 w 25"/>
              <a:gd name="T1" fmla="*/ 2147483647 h 24"/>
              <a:gd name="T2" fmla="*/ 2147483647 w 25"/>
              <a:gd name="T3" fmla="*/ 2147483647 h 24"/>
              <a:gd name="T4" fmla="*/ 2147483647 w 25"/>
              <a:gd name="T5" fmla="*/ 2147483647 h 24"/>
              <a:gd name="T6" fmla="*/ 2147483647 w 25"/>
              <a:gd name="T7" fmla="*/ 2147483647 h 24"/>
              <a:gd name="T8" fmla="*/ 2147483647 w 25"/>
              <a:gd name="T9" fmla="*/ 2147483647 h 24"/>
              <a:gd name="T10" fmla="*/ 2147483647 w 25"/>
              <a:gd name="T11" fmla="*/ 0 h 24"/>
              <a:gd name="T12" fmla="*/ 2147483647 w 25"/>
              <a:gd name="T13" fmla="*/ 0 h 24"/>
              <a:gd name="T14" fmla="*/ 2147483647 w 25"/>
              <a:gd name="T15" fmla="*/ 2147483647 h 24"/>
              <a:gd name="T16" fmla="*/ 2147483647 w 25"/>
              <a:gd name="T17" fmla="*/ 2147483647 h 24"/>
              <a:gd name="T18" fmla="*/ 0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24"/>
              <a:gd name="T44" fmla="*/ 25 w 25"/>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24">
                <a:moveTo>
                  <a:pt x="12" y="24"/>
                </a:moveTo>
                <a:lnTo>
                  <a:pt x="14" y="22"/>
                </a:lnTo>
                <a:lnTo>
                  <a:pt x="20" y="19"/>
                </a:lnTo>
                <a:lnTo>
                  <a:pt x="25" y="12"/>
                </a:lnTo>
                <a:lnTo>
                  <a:pt x="22" y="6"/>
                </a:lnTo>
                <a:lnTo>
                  <a:pt x="17" y="0"/>
                </a:lnTo>
                <a:lnTo>
                  <a:pt x="11" y="0"/>
                </a:lnTo>
                <a:lnTo>
                  <a:pt x="5" y="3"/>
                </a:lnTo>
                <a:lnTo>
                  <a:pt x="3" y="9"/>
                </a:lnTo>
                <a:lnTo>
                  <a:pt x="0" y="17"/>
                </a:lnTo>
                <a:lnTo>
                  <a:pt x="8" y="12"/>
                </a:lnTo>
                <a:lnTo>
                  <a:pt x="13" y="10"/>
                </a:lnTo>
                <a:lnTo>
                  <a:pt x="14" y="17"/>
                </a:lnTo>
                <a:lnTo>
                  <a:pt x="12" y="2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7" name="Freeform 2059"/>
          <p:cNvSpPr>
            <a:spLocks/>
          </p:cNvSpPr>
          <p:nvPr/>
        </p:nvSpPr>
        <p:spPr bwMode="auto">
          <a:xfrm>
            <a:off x="4138613" y="2636838"/>
            <a:ext cx="23812" cy="22225"/>
          </a:xfrm>
          <a:custGeom>
            <a:avLst/>
            <a:gdLst>
              <a:gd name="T0" fmla="*/ 2147483647 w 51"/>
              <a:gd name="T1" fmla="*/ 2147483647 h 48"/>
              <a:gd name="T2" fmla="*/ 2147483647 w 51"/>
              <a:gd name="T3" fmla="*/ 2147483647 h 48"/>
              <a:gd name="T4" fmla="*/ 2147483647 w 51"/>
              <a:gd name="T5" fmla="*/ 2147483647 h 48"/>
              <a:gd name="T6" fmla="*/ 2147483647 w 51"/>
              <a:gd name="T7" fmla="*/ 2147483647 h 48"/>
              <a:gd name="T8" fmla="*/ 2147483647 w 51"/>
              <a:gd name="T9" fmla="*/ 2147483647 h 48"/>
              <a:gd name="T10" fmla="*/ 2147483647 w 51"/>
              <a:gd name="T11" fmla="*/ 2147483647 h 48"/>
              <a:gd name="T12" fmla="*/ 2147483647 w 51"/>
              <a:gd name="T13" fmla="*/ 2147483647 h 48"/>
              <a:gd name="T14" fmla="*/ 2147483647 w 51"/>
              <a:gd name="T15" fmla="*/ 2147483647 h 48"/>
              <a:gd name="T16" fmla="*/ 2147483647 w 51"/>
              <a:gd name="T17" fmla="*/ 2147483647 h 48"/>
              <a:gd name="T18" fmla="*/ 2147483647 w 51"/>
              <a:gd name="T19" fmla="*/ 2147483647 h 48"/>
              <a:gd name="T20" fmla="*/ 2147483647 w 51"/>
              <a:gd name="T21" fmla="*/ 2147483647 h 48"/>
              <a:gd name="T22" fmla="*/ 2147483647 w 51"/>
              <a:gd name="T23" fmla="*/ 0 h 48"/>
              <a:gd name="T24" fmla="*/ 2147483647 w 51"/>
              <a:gd name="T25" fmla="*/ 2147483647 h 48"/>
              <a:gd name="T26" fmla="*/ 2147483647 w 51"/>
              <a:gd name="T27" fmla="*/ 2147483647 h 48"/>
              <a:gd name="T28" fmla="*/ 2147483647 w 51"/>
              <a:gd name="T29" fmla="*/ 2147483647 h 48"/>
              <a:gd name="T30" fmla="*/ 2147483647 w 51"/>
              <a:gd name="T31" fmla="*/ 2147483647 h 48"/>
              <a:gd name="T32" fmla="*/ 2147483647 w 51"/>
              <a:gd name="T33" fmla="*/ 2147483647 h 48"/>
              <a:gd name="T34" fmla="*/ 0 w 51"/>
              <a:gd name="T35" fmla="*/ 2147483647 h 48"/>
              <a:gd name="T36" fmla="*/ 2147483647 w 51"/>
              <a:gd name="T37" fmla="*/ 2147483647 h 48"/>
              <a:gd name="T38" fmla="*/ 2147483647 w 51"/>
              <a:gd name="T39" fmla="*/ 2147483647 h 48"/>
              <a:gd name="T40" fmla="*/ 2147483647 w 51"/>
              <a:gd name="T41" fmla="*/ 2147483647 h 48"/>
              <a:gd name="T42" fmla="*/ 2147483647 w 51"/>
              <a:gd name="T43" fmla="*/ 2147483647 h 48"/>
              <a:gd name="T44" fmla="*/ 2147483647 w 51"/>
              <a:gd name="T45" fmla="*/ 2147483647 h 48"/>
              <a:gd name="T46" fmla="*/ 2147483647 w 51"/>
              <a:gd name="T47" fmla="*/ 2147483647 h 48"/>
              <a:gd name="T48" fmla="*/ 2147483647 w 51"/>
              <a:gd name="T49" fmla="*/ 2147483647 h 48"/>
              <a:gd name="T50" fmla="*/ 2147483647 w 51"/>
              <a:gd name="T51" fmla="*/ 2147483647 h 48"/>
              <a:gd name="T52" fmla="*/ 2147483647 w 51"/>
              <a:gd name="T53" fmla="*/ 2147483647 h 48"/>
              <a:gd name="T54" fmla="*/ 2147483647 w 51"/>
              <a:gd name="T55" fmla="*/ 2147483647 h 48"/>
              <a:gd name="T56" fmla="*/ 2147483647 w 51"/>
              <a:gd name="T57" fmla="*/ 2147483647 h 48"/>
              <a:gd name="T58" fmla="*/ 2147483647 w 51"/>
              <a:gd name="T59" fmla="*/ 2147483647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48"/>
              <a:gd name="T92" fmla="*/ 51 w 51"/>
              <a:gd name="T93" fmla="*/ 48 h 4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48">
                <a:moveTo>
                  <a:pt x="35" y="48"/>
                </a:moveTo>
                <a:lnTo>
                  <a:pt x="39" y="47"/>
                </a:lnTo>
                <a:lnTo>
                  <a:pt x="50" y="37"/>
                </a:lnTo>
                <a:lnTo>
                  <a:pt x="51" y="30"/>
                </a:lnTo>
                <a:lnTo>
                  <a:pt x="48" y="30"/>
                </a:lnTo>
                <a:lnTo>
                  <a:pt x="42" y="32"/>
                </a:lnTo>
                <a:lnTo>
                  <a:pt x="37" y="29"/>
                </a:lnTo>
                <a:lnTo>
                  <a:pt x="30" y="23"/>
                </a:lnTo>
                <a:lnTo>
                  <a:pt x="30" y="17"/>
                </a:lnTo>
                <a:lnTo>
                  <a:pt x="30" y="11"/>
                </a:lnTo>
                <a:lnTo>
                  <a:pt x="27" y="4"/>
                </a:lnTo>
                <a:lnTo>
                  <a:pt x="22" y="0"/>
                </a:lnTo>
                <a:lnTo>
                  <a:pt x="20" y="6"/>
                </a:lnTo>
                <a:lnTo>
                  <a:pt x="19" y="13"/>
                </a:lnTo>
                <a:lnTo>
                  <a:pt x="14" y="12"/>
                </a:lnTo>
                <a:lnTo>
                  <a:pt x="8" y="11"/>
                </a:lnTo>
                <a:lnTo>
                  <a:pt x="7" y="17"/>
                </a:lnTo>
                <a:lnTo>
                  <a:pt x="0" y="16"/>
                </a:lnTo>
                <a:lnTo>
                  <a:pt x="1" y="23"/>
                </a:lnTo>
                <a:lnTo>
                  <a:pt x="7" y="25"/>
                </a:lnTo>
                <a:lnTo>
                  <a:pt x="13" y="23"/>
                </a:lnTo>
                <a:lnTo>
                  <a:pt x="19" y="28"/>
                </a:lnTo>
                <a:lnTo>
                  <a:pt x="13" y="29"/>
                </a:lnTo>
                <a:lnTo>
                  <a:pt x="18" y="36"/>
                </a:lnTo>
                <a:lnTo>
                  <a:pt x="24" y="37"/>
                </a:lnTo>
                <a:lnTo>
                  <a:pt x="30" y="40"/>
                </a:lnTo>
                <a:lnTo>
                  <a:pt x="37" y="36"/>
                </a:lnTo>
                <a:lnTo>
                  <a:pt x="42" y="37"/>
                </a:lnTo>
                <a:lnTo>
                  <a:pt x="36" y="41"/>
                </a:lnTo>
                <a:lnTo>
                  <a:pt x="35" y="4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8" name="Freeform 2060"/>
          <p:cNvSpPr>
            <a:spLocks/>
          </p:cNvSpPr>
          <p:nvPr/>
        </p:nvSpPr>
        <p:spPr bwMode="auto">
          <a:xfrm>
            <a:off x="4140200" y="2603500"/>
            <a:ext cx="196850" cy="304800"/>
          </a:xfrm>
          <a:custGeom>
            <a:avLst/>
            <a:gdLst>
              <a:gd name="T0" fmla="*/ 2147483647 w 418"/>
              <a:gd name="T1" fmla="*/ 2147483647 h 648"/>
              <a:gd name="T2" fmla="*/ 2147483647 w 418"/>
              <a:gd name="T3" fmla="*/ 2147483647 h 648"/>
              <a:gd name="T4" fmla="*/ 2147483647 w 418"/>
              <a:gd name="T5" fmla="*/ 2147483647 h 648"/>
              <a:gd name="T6" fmla="*/ 2147483647 w 418"/>
              <a:gd name="T7" fmla="*/ 2147483647 h 648"/>
              <a:gd name="T8" fmla="*/ 2147483647 w 418"/>
              <a:gd name="T9" fmla="*/ 2147483647 h 648"/>
              <a:gd name="T10" fmla="*/ 2147483647 w 418"/>
              <a:gd name="T11" fmla="*/ 2147483647 h 648"/>
              <a:gd name="T12" fmla="*/ 2147483647 w 418"/>
              <a:gd name="T13" fmla="*/ 2147483647 h 648"/>
              <a:gd name="T14" fmla="*/ 2147483647 w 418"/>
              <a:gd name="T15" fmla="*/ 2147483647 h 648"/>
              <a:gd name="T16" fmla="*/ 2147483647 w 418"/>
              <a:gd name="T17" fmla="*/ 2147483647 h 648"/>
              <a:gd name="T18" fmla="*/ 2147483647 w 418"/>
              <a:gd name="T19" fmla="*/ 2147483647 h 648"/>
              <a:gd name="T20" fmla="*/ 2147483647 w 418"/>
              <a:gd name="T21" fmla="*/ 2147483647 h 648"/>
              <a:gd name="T22" fmla="*/ 2147483647 w 418"/>
              <a:gd name="T23" fmla="*/ 2147483647 h 648"/>
              <a:gd name="T24" fmla="*/ 2147483647 w 418"/>
              <a:gd name="T25" fmla="*/ 2147483647 h 648"/>
              <a:gd name="T26" fmla="*/ 2147483647 w 418"/>
              <a:gd name="T27" fmla="*/ 2147483647 h 648"/>
              <a:gd name="T28" fmla="*/ 2147483647 w 418"/>
              <a:gd name="T29" fmla="*/ 2147483647 h 648"/>
              <a:gd name="T30" fmla="*/ 2147483647 w 418"/>
              <a:gd name="T31" fmla="*/ 2147483647 h 648"/>
              <a:gd name="T32" fmla="*/ 2147483647 w 418"/>
              <a:gd name="T33" fmla="*/ 2147483647 h 648"/>
              <a:gd name="T34" fmla="*/ 2147483647 w 418"/>
              <a:gd name="T35" fmla="*/ 2147483647 h 648"/>
              <a:gd name="T36" fmla="*/ 2147483647 w 418"/>
              <a:gd name="T37" fmla="*/ 2147483647 h 648"/>
              <a:gd name="T38" fmla="*/ 2147483647 w 418"/>
              <a:gd name="T39" fmla="*/ 2147483647 h 648"/>
              <a:gd name="T40" fmla="*/ 2147483647 w 418"/>
              <a:gd name="T41" fmla="*/ 2147483647 h 648"/>
              <a:gd name="T42" fmla="*/ 2147483647 w 418"/>
              <a:gd name="T43" fmla="*/ 2147483647 h 648"/>
              <a:gd name="T44" fmla="*/ 2147483647 w 418"/>
              <a:gd name="T45" fmla="*/ 2147483647 h 648"/>
              <a:gd name="T46" fmla="*/ 2147483647 w 418"/>
              <a:gd name="T47" fmla="*/ 2147483647 h 648"/>
              <a:gd name="T48" fmla="*/ 2147483647 w 418"/>
              <a:gd name="T49" fmla="*/ 2147483647 h 648"/>
              <a:gd name="T50" fmla="*/ 2147483647 w 418"/>
              <a:gd name="T51" fmla="*/ 2147483647 h 648"/>
              <a:gd name="T52" fmla="*/ 2147483647 w 418"/>
              <a:gd name="T53" fmla="*/ 2147483647 h 648"/>
              <a:gd name="T54" fmla="*/ 2147483647 w 418"/>
              <a:gd name="T55" fmla="*/ 2147483647 h 648"/>
              <a:gd name="T56" fmla="*/ 2147483647 w 418"/>
              <a:gd name="T57" fmla="*/ 2147483647 h 648"/>
              <a:gd name="T58" fmla="*/ 2147483647 w 418"/>
              <a:gd name="T59" fmla="*/ 2147483647 h 648"/>
              <a:gd name="T60" fmla="*/ 2147483647 w 418"/>
              <a:gd name="T61" fmla="*/ 2147483647 h 648"/>
              <a:gd name="T62" fmla="*/ 2147483647 w 418"/>
              <a:gd name="T63" fmla="*/ 2147483647 h 648"/>
              <a:gd name="T64" fmla="*/ 2147483647 w 418"/>
              <a:gd name="T65" fmla="*/ 2147483647 h 648"/>
              <a:gd name="T66" fmla="*/ 2147483647 w 418"/>
              <a:gd name="T67" fmla="*/ 2147483647 h 648"/>
              <a:gd name="T68" fmla="*/ 2147483647 w 418"/>
              <a:gd name="T69" fmla="*/ 2147483647 h 648"/>
              <a:gd name="T70" fmla="*/ 2147483647 w 418"/>
              <a:gd name="T71" fmla="*/ 2147483647 h 648"/>
              <a:gd name="T72" fmla="*/ 2147483647 w 418"/>
              <a:gd name="T73" fmla="*/ 2147483647 h 648"/>
              <a:gd name="T74" fmla="*/ 2147483647 w 418"/>
              <a:gd name="T75" fmla="*/ 2147483647 h 648"/>
              <a:gd name="T76" fmla="*/ 2147483647 w 418"/>
              <a:gd name="T77" fmla="*/ 2147483647 h 648"/>
              <a:gd name="T78" fmla="*/ 2147483647 w 418"/>
              <a:gd name="T79" fmla="*/ 2147483647 h 648"/>
              <a:gd name="T80" fmla="*/ 2147483647 w 418"/>
              <a:gd name="T81" fmla="*/ 2147483647 h 648"/>
              <a:gd name="T82" fmla="*/ 2147483647 w 418"/>
              <a:gd name="T83" fmla="*/ 2147483647 h 648"/>
              <a:gd name="T84" fmla="*/ 2147483647 w 418"/>
              <a:gd name="T85" fmla="*/ 2147483647 h 648"/>
              <a:gd name="T86" fmla="*/ 2147483647 w 418"/>
              <a:gd name="T87" fmla="*/ 2147483647 h 648"/>
              <a:gd name="T88" fmla="*/ 2147483647 w 418"/>
              <a:gd name="T89" fmla="*/ 2147483647 h 648"/>
              <a:gd name="T90" fmla="*/ 2147483647 w 418"/>
              <a:gd name="T91" fmla="*/ 2147483647 h 648"/>
              <a:gd name="T92" fmla="*/ 2147483647 w 418"/>
              <a:gd name="T93" fmla="*/ 2147483647 h 648"/>
              <a:gd name="T94" fmla="*/ 2147483647 w 418"/>
              <a:gd name="T95" fmla="*/ 2147483647 h 648"/>
              <a:gd name="T96" fmla="*/ 2147483647 w 418"/>
              <a:gd name="T97" fmla="*/ 2147483647 h 648"/>
              <a:gd name="T98" fmla="*/ 2147483647 w 418"/>
              <a:gd name="T99" fmla="*/ 2147483647 h 648"/>
              <a:gd name="T100" fmla="*/ 2147483647 w 418"/>
              <a:gd name="T101" fmla="*/ 2147483647 h 648"/>
              <a:gd name="T102" fmla="*/ 2147483647 w 418"/>
              <a:gd name="T103" fmla="*/ 2147483647 h 648"/>
              <a:gd name="T104" fmla="*/ 2147483647 w 418"/>
              <a:gd name="T105" fmla="*/ 2147483647 h 648"/>
              <a:gd name="T106" fmla="*/ 2147483647 w 418"/>
              <a:gd name="T107" fmla="*/ 2147483647 h 648"/>
              <a:gd name="T108" fmla="*/ 2147483647 w 418"/>
              <a:gd name="T109" fmla="*/ 2147483647 h 648"/>
              <a:gd name="T110" fmla="*/ 2147483647 w 418"/>
              <a:gd name="T111" fmla="*/ 2147483647 h 648"/>
              <a:gd name="T112" fmla="*/ 2147483647 w 418"/>
              <a:gd name="T113" fmla="*/ 2147483647 h 648"/>
              <a:gd name="T114" fmla="*/ 2147483647 w 418"/>
              <a:gd name="T115" fmla="*/ 2147483647 h 648"/>
              <a:gd name="T116" fmla="*/ 2147483647 w 418"/>
              <a:gd name="T117" fmla="*/ 2147483647 h 648"/>
              <a:gd name="T118" fmla="*/ 2147483647 w 418"/>
              <a:gd name="T119" fmla="*/ 2147483647 h 6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8"/>
              <a:gd name="T181" fmla="*/ 0 h 648"/>
              <a:gd name="T182" fmla="*/ 418 w 418"/>
              <a:gd name="T183" fmla="*/ 648 h 6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8" h="648">
                <a:moveTo>
                  <a:pt x="23" y="648"/>
                </a:moveTo>
                <a:lnTo>
                  <a:pt x="30" y="648"/>
                </a:lnTo>
                <a:lnTo>
                  <a:pt x="33" y="646"/>
                </a:lnTo>
                <a:lnTo>
                  <a:pt x="33" y="640"/>
                </a:lnTo>
                <a:lnTo>
                  <a:pt x="39" y="636"/>
                </a:lnTo>
                <a:lnTo>
                  <a:pt x="40" y="636"/>
                </a:lnTo>
                <a:lnTo>
                  <a:pt x="46" y="630"/>
                </a:lnTo>
                <a:lnTo>
                  <a:pt x="52" y="626"/>
                </a:lnTo>
                <a:lnTo>
                  <a:pt x="59" y="624"/>
                </a:lnTo>
                <a:lnTo>
                  <a:pt x="65" y="624"/>
                </a:lnTo>
                <a:lnTo>
                  <a:pt x="70" y="621"/>
                </a:lnTo>
                <a:lnTo>
                  <a:pt x="76" y="620"/>
                </a:lnTo>
                <a:lnTo>
                  <a:pt x="82" y="618"/>
                </a:lnTo>
                <a:lnTo>
                  <a:pt x="83" y="616"/>
                </a:lnTo>
                <a:lnTo>
                  <a:pt x="84" y="613"/>
                </a:lnTo>
                <a:lnTo>
                  <a:pt x="84" y="617"/>
                </a:lnTo>
                <a:lnTo>
                  <a:pt x="85" y="618"/>
                </a:lnTo>
                <a:lnTo>
                  <a:pt x="90" y="624"/>
                </a:lnTo>
                <a:lnTo>
                  <a:pt x="96" y="624"/>
                </a:lnTo>
                <a:lnTo>
                  <a:pt x="101" y="627"/>
                </a:lnTo>
                <a:lnTo>
                  <a:pt x="107" y="632"/>
                </a:lnTo>
                <a:lnTo>
                  <a:pt x="113" y="628"/>
                </a:lnTo>
                <a:lnTo>
                  <a:pt x="119" y="621"/>
                </a:lnTo>
                <a:lnTo>
                  <a:pt x="120" y="617"/>
                </a:lnTo>
                <a:lnTo>
                  <a:pt x="122" y="610"/>
                </a:lnTo>
                <a:lnTo>
                  <a:pt x="125" y="603"/>
                </a:lnTo>
                <a:lnTo>
                  <a:pt x="126" y="596"/>
                </a:lnTo>
                <a:lnTo>
                  <a:pt x="129" y="601"/>
                </a:lnTo>
                <a:lnTo>
                  <a:pt x="130" y="601"/>
                </a:lnTo>
                <a:lnTo>
                  <a:pt x="136" y="597"/>
                </a:lnTo>
                <a:lnTo>
                  <a:pt x="141" y="595"/>
                </a:lnTo>
                <a:lnTo>
                  <a:pt x="149" y="594"/>
                </a:lnTo>
                <a:lnTo>
                  <a:pt x="155" y="593"/>
                </a:lnTo>
                <a:lnTo>
                  <a:pt x="158" y="592"/>
                </a:lnTo>
                <a:lnTo>
                  <a:pt x="164" y="594"/>
                </a:lnTo>
                <a:lnTo>
                  <a:pt x="175" y="601"/>
                </a:lnTo>
                <a:lnTo>
                  <a:pt x="182" y="605"/>
                </a:lnTo>
                <a:lnTo>
                  <a:pt x="184" y="600"/>
                </a:lnTo>
                <a:lnTo>
                  <a:pt x="191" y="601"/>
                </a:lnTo>
                <a:lnTo>
                  <a:pt x="197" y="601"/>
                </a:lnTo>
                <a:lnTo>
                  <a:pt x="203" y="603"/>
                </a:lnTo>
                <a:lnTo>
                  <a:pt x="209" y="596"/>
                </a:lnTo>
                <a:lnTo>
                  <a:pt x="202" y="593"/>
                </a:lnTo>
                <a:lnTo>
                  <a:pt x="219" y="593"/>
                </a:lnTo>
                <a:lnTo>
                  <a:pt x="224" y="592"/>
                </a:lnTo>
                <a:lnTo>
                  <a:pt x="225" y="592"/>
                </a:lnTo>
                <a:lnTo>
                  <a:pt x="231" y="592"/>
                </a:lnTo>
                <a:lnTo>
                  <a:pt x="238" y="589"/>
                </a:lnTo>
                <a:lnTo>
                  <a:pt x="244" y="587"/>
                </a:lnTo>
                <a:lnTo>
                  <a:pt x="240" y="580"/>
                </a:lnTo>
                <a:lnTo>
                  <a:pt x="247" y="585"/>
                </a:lnTo>
                <a:lnTo>
                  <a:pt x="253" y="584"/>
                </a:lnTo>
                <a:lnTo>
                  <a:pt x="258" y="587"/>
                </a:lnTo>
                <a:lnTo>
                  <a:pt x="265" y="584"/>
                </a:lnTo>
                <a:lnTo>
                  <a:pt x="269" y="591"/>
                </a:lnTo>
                <a:lnTo>
                  <a:pt x="280" y="588"/>
                </a:lnTo>
                <a:lnTo>
                  <a:pt x="286" y="587"/>
                </a:lnTo>
                <a:lnTo>
                  <a:pt x="292" y="587"/>
                </a:lnTo>
                <a:lnTo>
                  <a:pt x="299" y="586"/>
                </a:lnTo>
                <a:lnTo>
                  <a:pt x="305" y="585"/>
                </a:lnTo>
                <a:lnTo>
                  <a:pt x="309" y="586"/>
                </a:lnTo>
                <a:lnTo>
                  <a:pt x="315" y="588"/>
                </a:lnTo>
                <a:lnTo>
                  <a:pt x="321" y="589"/>
                </a:lnTo>
                <a:lnTo>
                  <a:pt x="328" y="592"/>
                </a:lnTo>
                <a:lnTo>
                  <a:pt x="334" y="588"/>
                </a:lnTo>
                <a:lnTo>
                  <a:pt x="340" y="585"/>
                </a:lnTo>
                <a:lnTo>
                  <a:pt x="351" y="583"/>
                </a:lnTo>
                <a:lnTo>
                  <a:pt x="358" y="578"/>
                </a:lnTo>
                <a:lnTo>
                  <a:pt x="370" y="578"/>
                </a:lnTo>
                <a:lnTo>
                  <a:pt x="371" y="570"/>
                </a:lnTo>
                <a:lnTo>
                  <a:pt x="376" y="567"/>
                </a:lnTo>
                <a:lnTo>
                  <a:pt x="382" y="564"/>
                </a:lnTo>
                <a:lnTo>
                  <a:pt x="388" y="563"/>
                </a:lnTo>
                <a:lnTo>
                  <a:pt x="394" y="556"/>
                </a:lnTo>
                <a:lnTo>
                  <a:pt x="393" y="549"/>
                </a:lnTo>
                <a:lnTo>
                  <a:pt x="392" y="544"/>
                </a:lnTo>
                <a:lnTo>
                  <a:pt x="384" y="544"/>
                </a:lnTo>
                <a:lnTo>
                  <a:pt x="379" y="544"/>
                </a:lnTo>
                <a:lnTo>
                  <a:pt x="373" y="545"/>
                </a:lnTo>
                <a:lnTo>
                  <a:pt x="367" y="546"/>
                </a:lnTo>
                <a:lnTo>
                  <a:pt x="361" y="545"/>
                </a:lnTo>
                <a:lnTo>
                  <a:pt x="354" y="541"/>
                </a:lnTo>
                <a:lnTo>
                  <a:pt x="348" y="540"/>
                </a:lnTo>
                <a:lnTo>
                  <a:pt x="351" y="540"/>
                </a:lnTo>
                <a:lnTo>
                  <a:pt x="358" y="537"/>
                </a:lnTo>
                <a:lnTo>
                  <a:pt x="351" y="536"/>
                </a:lnTo>
                <a:lnTo>
                  <a:pt x="345" y="535"/>
                </a:lnTo>
                <a:lnTo>
                  <a:pt x="340" y="538"/>
                </a:lnTo>
                <a:lnTo>
                  <a:pt x="345" y="533"/>
                </a:lnTo>
                <a:lnTo>
                  <a:pt x="351" y="532"/>
                </a:lnTo>
                <a:lnTo>
                  <a:pt x="357" y="531"/>
                </a:lnTo>
                <a:lnTo>
                  <a:pt x="358" y="531"/>
                </a:lnTo>
                <a:lnTo>
                  <a:pt x="364" y="531"/>
                </a:lnTo>
                <a:lnTo>
                  <a:pt x="369" y="524"/>
                </a:lnTo>
                <a:lnTo>
                  <a:pt x="367" y="517"/>
                </a:lnTo>
                <a:lnTo>
                  <a:pt x="361" y="519"/>
                </a:lnTo>
                <a:lnTo>
                  <a:pt x="359" y="516"/>
                </a:lnTo>
                <a:lnTo>
                  <a:pt x="365" y="516"/>
                </a:lnTo>
                <a:lnTo>
                  <a:pt x="371" y="511"/>
                </a:lnTo>
                <a:lnTo>
                  <a:pt x="376" y="513"/>
                </a:lnTo>
                <a:lnTo>
                  <a:pt x="382" y="512"/>
                </a:lnTo>
                <a:lnTo>
                  <a:pt x="389" y="507"/>
                </a:lnTo>
                <a:lnTo>
                  <a:pt x="384" y="501"/>
                </a:lnTo>
                <a:lnTo>
                  <a:pt x="379" y="500"/>
                </a:lnTo>
                <a:lnTo>
                  <a:pt x="383" y="498"/>
                </a:lnTo>
                <a:lnTo>
                  <a:pt x="389" y="498"/>
                </a:lnTo>
                <a:lnTo>
                  <a:pt x="383" y="495"/>
                </a:lnTo>
                <a:lnTo>
                  <a:pt x="395" y="498"/>
                </a:lnTo>
                <a:lnTo>
                  <a:pt x="401" y="492"/>
                </a:lnTo>
                <a:lnTo>
                  <a:pt x="407" y="488"/>
                </a:lnTo>
                <a:lnTo>
                  <a:pt x="409" y="481"/>
                </a:lnTo>
                <a:lnTo>
                  <a:pt x="410" y="474"/>
                </a:lnTo>
                <a:lnTo>
                  <a:pt x="414" y="467"/>
                </a:lnTo>
                <a:lnTo>
                  <a:pt x="418" y="462"/>
                </a:lnTo>
                <a:lnTo>
                  <a:pt x="417" y="456"/>
                </a:lnTo>
                <a:lnTo>
                  <a:pt x="417" y="451"/>
                </a:lnTo>
                <a:lnTo>
                  <a:pt x="415" y="444"/>
                </a:lnTo>
                <a:lnTo>
                  <a:pt x="411" y="438"/>
                </a:lnTo>
                <a:lnTo>
                  <a:pt x="406" y="433"/>
                </a:lnTo>
                <a:lnTo>
                  <a:pt x="400" y="428"/>
                </a:lnTo>
                <a:lnTo>
                  <a:pt x="394" y="426"/>
                </a:lnTo>
                <a:lnTo>
                  <a:pt x="382" y="424"/>
                </a:lnTo>
                <a:lnTo>
                  <a:pt x="375" y="424"/>
                </a:lnTo>
                <a:lnTo>
                  <a:pt x="370" y="423"/>
                </a:lnTo>
                <a:lnTo>
                  <a:pt x="364" y="423"/>
                </a:lnTo>
                <a:lnTo>
                  <a:pt x="358" y="423"/>
                </a:lnTo>
                <a:lnTo>
                  <a:pt x="351" y="425"/>
                </a:lnTo>
                <a:lnTo>
                  <a:pt x="347" y="432"/>
                </a:lnTo>
                <a:lnTo>
                  <a:pt x="344" y="438"/>
                </a:lnTo>
                <a:lnTo>
                  <a:pt x="339" y="435"/>
                </a:lnTo>
                <a:lnTo>
                  <a:pt x="336" y="435"/>
                </a:lnTo>
                <a:lnTo>
                  <a:pt x="331" y="430"/>
                </a:lnTo>
                <a:lnTo>
                  <a:pt x="324" y="430"/>
                </a:lnTo>
                <a:lnTo>
                  <a:pt x="325" y="426"/>
                </a:lnTo>
                <a:lnTo>
                  <a:pt x="332" y="423"/>
                </a:lnTo>
                <a:lnTo>
                  <a:pt x="337" y="417"/>
                </a:lnTo>
                <a:lnTo>
                  <a:pt x="343" y="411"/>
                </a:lnTo>
                <a:lnTo>
                  <a:pt x="344" y="404"/>
                </a:lnTo>
                <a:lnTo>
                  <a:pt x="341" y="398"/>
                </a:lnTo>
                <a:lnTo>
                  <a:pt x="339" y="391"/>
                </a:lnTo>
                <a:lnTo>
                  <a:pt x="334" y="385"/>
                </a:lnTo>
                <a:lnTo>
                  <a:pt x="328" y="380"/>
                </a:lnTo>
                <a:lnTo>
                  <a:pt x="327" y="380"/>
                </a:lnTo>
                <a:lnTo>
                  <a:pt x="320" y="376"/>
                </a:lnTo>
                <a:lnTo>
                  <a:pt x="314" y="370"/>
                </a:lnTo>
                <a:lnTo>
                  <a:pt x="309" y="367"/>
                </a:lnTo>
                <a:lnTo>
                  <a:pt x="304" y="368"/>
                </a:lnTo>
                <a:lnTo>
                  <a:pt x="303" y="368"/>
                </a:lnTo>
                <a:lnTo>
                  <a:pt x="297" y="368"/>
                </a:lnTo>
                <a:lnTo>
                  <a:pt x="290" y="368"/>
                </a:lnTo>
                <a:lnTo>
                  <a:pt x="288" y="368"/>
                </a:lnTo>
                <a:lnTo>
                  <a:pt x="292" y="366"/>
                </a:lnTo>
                <a:lnTo>
                  <a:pt x="298" y="367"/>
                </a:lnTo>
                <a:lnTo>
                  <a:pt x="304" y="367"/>
                </a:lnTo>
                <a:lnTo>
                  <a:pt x="308" y="366"/>
                </a:lnTo>
                <a:lnTo>
                  <a:pt x="309" y="364"/>
                </a:lnTo>
                <a:lnTo>
                  <a:pt x="315" y="366"/>
                </a:lnTo>
                <a:lnTo>
                  <a:pt x="321" y="372"/>
                </a:lnTo>
                <a:lnTo>
                  <a:pt x="329" y="372"/>
                </a:lnTo>
                <a:lnTo>
                  <a:pt x="335" y="376"/>
                </a:lnTo>
                <a:lnTo>
                  <a:pt x="333" y="369"/>
                </a:lnTo>
                <a:lnTo>
                  <a:pt x="328" y="363"/>
                </a:lnTo>
                <a:lnTo>
                  <a:pt x="325" y="360"/>
                </a:lnTo>
                <a:lnTo>
                  <a:pt x="320" y="354"/>
                </a:lnTo>
                <a:lnTo>
                  <a:pt x="318" y="347"/>
                </a:lnTo>
                <a:lnTo>
                  <a:pt x="319" y="341"/>
                </a:lnTo>
                <a:lnTo>
                  <a:pt x="324" y="336"/>
                </a:lnTo>
                <a:lnTo>
                  <a:pt x="319" y="334"/>
                </a:lnTo>
                <a:lnTo>
                  <a:pt x="314" y="329"/>
                </a:lnTo>
                <a:lnTo>
                  <a:pt x="309" y="323"/>
                </a:lnTo>
                <a:lnTo>
                  <a:pt x="306" y="317"/>
                </a:lnTo>
                <a:lnTo>
                  <a:pt x="302" y="311"/>
                </a:lnTo>
                <a:lnTo>
                  <a:pt x="297" y="307"/>
                </a:lnTo>
                <a:lnTo>
                  <a:pt x="289" y="303"/>
                </a:lnTo>
                <a:lnTo>
                  <a:pt x="288" y="303"/>
                </a:lnTo>
                <a:lnTo>
                  <a:pt x="282" y="302"/>
                </a:lnTo>
                <a:lnTo>
                  <a:pt x="276" y="299"/>
                </a:lnTo>
                <a:lnTo>
                  <a:pt x="270" y="299"/>
                </a:lnTo>
                <a:lnTo>
                  <a:pt x="269" y="295"/>
                </a:lnTo>
                <a:lnTo>
                  <a:pt x="265" y="290"/>
                </a:lnTo>
                <a:lnTo>
                  <a:pt x="262" y="283"/>
                </a:lnTo>
                <a:lnTo>
                  <a:pt x="261" y="277"/>
                </a:lnTo>
                <a:lnTo>
                  <a:pt x="258" y="271"/>
                </a:lnTo>
                <a:lnTo>
                  <a:pt x="258" y="269"/>
                </a:lnTo>
                <a:lnTo>
                  <a:pt x="257" y="265"/>
                </a:lnTo>
                <a:lnTo>
                  <a:pt x="255" y="261"/>
                </a:lnTo>
                <a:lnTo>
                  <a:pt x="254" y="259"/>
                </a:lnTo>
                <a:lnTo>
                  <a:pt x="253" y="253"/>
                </a:lnTo>
                <a:lnTo>
                  <a:pt x="253" y="246"/>
                </a:lnTo>
                <a:lnTo>
                  <a:pt x="251" y="241"/>
                </a:lnTo>
                <a:lnTo>
                  <a:pt x="252" y="233"/>
                </a:lnTo>
                <a:lnTo>
                  <a:pt x="250" y="226"/>
                </a:lnTo>
                <a:lnTo>
                  <a:pt x="244" y="224"/>
                </a:lnTo>
                <a:lnTo>
                  <a:pt x="238" y="220"/>
                </a:lnTo>
                <a:lnTo>
                  <a:pt x="232" y="213"/>
                </a:lnTo>
                <a:lnTo>
                  <a:pt x="230" y="210"/>
                </a:lnTo>
                <a:lnTo>
                  <a:pt x="230" y="209"/>
                </a:lnTo>
                <a:lnTo>
                  <a:pt x="226" y="202"/>
                </a:lnTo>
                <a:lnTo>
                  <a:pt x="219" y="202"/>
                </a:lnTo>
                <a:lnTo>
                  <a:pt x="214" y="199"/>
                </a:lnTo>
                <a:lnTo>
                  <a:pt x="210" y="198"/>
                </a:lnTo>
                <a:lnTo>
                  <a:pt x="203" y="196"/>
                </a:lnTo>
                <a:lnTo>
                  <a:pt x="197" y="191"/>
                </a:lnTo>
                <a:lnTo>
                  <a:pt x="191" y="191"/>
                </a:lnTo>
                <a:lnTo>
                  <a:pt x="186" y="198"/>
                </a:lnTo>
                <a:lnTo>
                  <a:pt x="179" y="199"/>
                </a:lnTo>
                <a:lnTo>
                  <a:pt x="172" y="198"/>
                </a:lnTo>
                <a:lnTo>
                  <a:pt x="167" y="198"/>
                </a:lnTo>
                <a:lnTo>
                  <a:pt x="161" y="197"/>
                </a:lnTo>
                <a:lnTo>
                  <a:pt x="160" y="197"/>
                </a:lnTo>
                <a:lnTo>
                  <a:pt x="154" y="196"/>
                </a:lnTo>
                <a:lnTo>
                  <a:pt x="149" y="194"/>
                </a:lnTo>
                <a:lnTo>
                  <a:pt x="142" y="192"/>
                </a:lnTo>
                <a:lnTo>
                  <a:pt x="137" y="188"/>
                </a:lnTo>
                <a:lnTo>
                  <a:pt x="141" y="190"/>
                </a:lnTo>
                <a:lnTo>
                  <a:pt x="143" y="191"/>
                </a:lnTo>
                <a:lnTo>
                  <a:pt x="148" y="192"/>
                </a:lnTo>
                <a:lnTo>
                  <a:pt x="153" y="193"/>
                </a:lnTo>
                <a:lnTo>
                  <a:pt x="160" y="194"/>
                </a:lnTo>
                <a:lnTo>
                  <a:pt x="163" y="194"/>
                </a:lnTo>
                <a:lnTo>
                  <a:pt x="168" y="192"/>
                </a:lnTo>
                <a:lnTo>
                  <a:pt x="175" y="186"/>
                </a:lnTo>
                <a:lnTo>
                  <a:pt x="182" y="183"/>
                </a:lnTo>
                <a:lnTo>
                  <a:pt x="182" y="182"/>
                </a:lnTo>
                <a:lnTo>
                  <a:pt x="188" y="181"/>
                </a:lnTo>
                <a:lnTo>
                  <a:pt x="194" y="181"/>
                </a:lnTo>
                <a:lnTo>
                  <a:pt x="200" y="178"/>
                </a:lnTo>
                <a:lnTo>
                  <a:pt x="198" y="172"/>
                </a:lnTo>
                <a:lnTo>
                  <a:pt x="192" y="169"/>
                </a:lnTo>
                <a:lnTo>
                  <a:pt x="192" y="164"/>
                </a:lnTo>
                <a:lnTo>
                  <a:pt x="186" y="164"/>
                </a:lnTo>
                <a:lnTo>
                  <a:pt x="184" y="165"/>
                </a:lnTo>
                <a:lnTo>
                  <a:pt x="182" y="165"/>
                </a:lnTo>
                <a:lnTo>
                  <a:pt x="175" y="168"/>
                </a:lnTo>
                <a:lnTo>
                  <a:pt x="168" y="169"/>
                </a:lnTo>
                <a:lnTo>
                  <a:pt x="167" y="169"/>
                </a:lnTo>
                <a:lnTo>
                  <a:pt x="166" y="169"/>
                </a:lnTo>
                <a:lnTo>
                  <a:pt x="172" y="167"/>
                </a:lnTo>
                <a:lnTo>
                  <a:pt x="179" y="164"/>
                </a:lnTo>
                <a:lnTo>
                  <a:pt x="184" y="162"/>
                </a:lnTo>
                <a:lnTo>
                  <a:pt x="186" y="161"/>
                </a:lnTo>
                <a:lnTo>
                  <a:pt x="198" y="159"/>
                </a:lnTo>
                <a:lnTo>
                  <a:pt x="203" y="156"/>
                </a:lnTo>
                <a:lnTo>
                  <a:pt x="211" y="151"/>
                </a:lnTo>
                <a:lnTo>
                  <a:pt x="213" y="144"/>
                </a:lnTo>
                <a:lnTo>
                  <a:pt x="215" y="141"/>
                </a:lnTo>
                <a:lnTo>
                  <a:pt x="220" y="137"/>
                </a:lnTo>
                <a:lnTo>
                  <a:pt x="226" y="132"/>
                </a:lnTo>
                <a:lnTo>
                  <a:pt x="227" y="125"/>
                </a:lnTo>
                <a:lnTo>
                  <a:pt x="233" y="118"/>
                </a:lnTo>
                <a:lnTo>
                  <a:pt x="235" y="112"/>
                </a:lnTo>
                <a:lnTo>
                  <a:pt x="235" y="111"/>
                </a:lnTo>
                <a:lnTo>
                  <a:pt x="238" y="104"/>
                </a:lnTo>
                <a:lnTo>
                  <a:pt x="242" y="99"/>
                </a:lnTo>
                <a:lnTo>
                  <a:pt x="248" y="94"/>
                </a:lnTo>
                <a:lnTo>
                  <a:pt x="252" y="87"/>
                </a:lnTo>
                <a:lnTo>
                  <a:pt x="251" y="80"/>
                </a:lnTo>
                <a:lnTo>
                  <a:pt x="247" y="73"/>
                </a:lnTo>
                <a:lnTo>
                  <a:pt x="241" y="70"/>
                </a:lnTo>
                <a:lnTo>
                  <a:pt x="234" y="71"/>
                </a:lnTo>
                <a:lnTo>
                  <a:pt x="229" y="72"/>
                </a:lnTo>
                <a:lnTo>
                  <a:pt x="222" y="72"/>
                </a:lnTo>
                <a:lnTo>
                  <a:pt x="211" y="71"/>
                </a:lnTo>
                <a:lnTo>
                  <a:pt x="203" y="72"/>
                </a:lnTo>
                <a:lnTo>
                  <a:pt x="198" y="70"/>
                </a:lnTo>
                <a:lnTo>
                  <a:pt x="191" y="72"/>
                </a:lnTo>
                <a:lnTo>
                  <a:pt x="186" y="72"/>
                </a:lnTo>
                <a:lnTo>
                  <a:pt x="185" y="72"/>
                </a:lnTo>
                <a:lnTo>
                  <a:pt x="179" y="70"/>
                </a:lnTo>
                <a:lnTo>
                  <a:pt x="172" y="69"/>
                </a:lnTo>
                <a:lnTo>
                  <a:pt x="166" y="70"/>
                </a:lnTo>
                <a:lnTo>
                  <a:pt x="160" y="73"/>
                </a:lnTo>
                <a:lnTo>
                  <a:pt x="157" y="73"/>
                </a:lnTo>
                <a:lnTo>
                  <a:pt x="152" y="76"/>
                </a:lnTo>
                <a:lnTo>
                  <a:pt x="151" y="76"/>
                </a:lnTo>
                <a:lnTo>
                  <a:pt x="144" y="78"/>
                </a:lnTo>
                <a:lnTo>
                  <a:pt x="138" y="78"/>
                </a:lnTo>
                <a:lnTo>
                  <a:pt x="132" y="84"/>
                </a:lnTo>
                <a:lnTo>
                  <a:pt x="126" y="86"/>
                </a:lnTo>
                <a:lnTo>
                  <a:pt x="126" y="81"/>
                </a:lnTo>
                <a:lnTo>
                  <a:pt x="132" y="79"/>
                </a:lnTo>
                <a:lnTo>
                  <a:pt x="136" y="72"/>
                </a:lnTo>
                <a:lnTo>
                  <a:pt x="130" y="72"/>
                </a:lnTo>
                <a:lnTo>
                  <a:pt x="124" y="75"/>
                </a:lnTo>
                <a:lnTo>
                  <a:pt x="118" y="77"/>
                </a:lnTo>
                <a:lnTo>
                  <a:pt x="124" y="72"/>
                </a:lnTo>
                <a:lnTo>
                  <a:pt x="130" y="72"/>
                </a:lnTo>
                <a:lnTo>
                  <a:pt x="136" y="69"/>
                </a:lnTo>
                <a:lnTo>
                  <a:pt x="142" y="69"/>
                </a:lnTo>
                <a:lnTo>
                  <a:pt x="146" y="62"/>
                </a:lnTo>
                <a:lnTo>
                  <a:pt x="140" y="61"/>
                </a:lnTo>
                <a:lnTo>
                  <a:pt x="133" y="60"/>
                </a:lnTo>
                <a:lnTo>
                  <a:pt x="127" y="60"/>
                </a:lnTo>
                <a:lnTo>
                  <a:pt x="121" y="56"/>
                </a:lnTo>
                <a:lnTo>
                  <a:pt x="120" y="55"/>
                </a:lnTo>
                <a:lnTo>
                  <a:pt x="121" y="55"/>
                </a:lnTo>
                <a:lnTo>
                  <a:pt x="122" y="56"/>
                </a:lnTo>
                <a:lnTo>
                  <a:pt x="128" y="57"/>
                </a:lnTo>
                <a:lnTo>
                  <a:pt x="135" y="60"/>
                </a:lnTo>
                <a:lnTo>
                  <a:pt x="136" y="52"/>
                </a:lnTo>
                <a:lnTo>
                  <a:pt x="137" y="52"/>
                </a:lnTo>
                <a:lnTo>
                  <a:pt x="141" y="52"/>
                </a:lnTo>
                <a:lnTo>
                  <a:pt x="148" y="48"/>
                </a:lnTo>
                <a:lnTo>
                  <a:pt x="153" y="44"/>
                </a:lnTo>
                <a:lnTo>
                  <a:pt x="160" y="40"/>
                </a:lnTo>
                <a:lnTo>
                  <a:pt x="163" y="38"/>
                </a:lnTo>
                <a:lnTo>
                  <a:pt x="170" y="33"/>
                </a:lnTo>
                <a:lnTo>
                  <a:pt x="175" y="28"/>
                </a:lnTo>
                <a:lnTo>
                  <a:pt x="183" y="27"/>
                </a:lnTo>
                <a:lnTo>
                  <a:pt x="188" y="21"/>
                </a:lnTo>
                <a:lnTo>
                  <a:pt x="192" y="14"/>
                </a:lnTo>
                <a:lnTo>
                  <a:pt x="192" y="7"/>
                </a:lnTo>
                <a:lnTo>
                  <a:pt x="191" y="0"/>
                </a:lnTo>
                <a:lnTo>
                  <a:pt x="179" y="0"/>
                </a:lnTo>
                <a:lnTo>
                  <a:pt x="175" y="4"/>
                </a:lnTo>
                <a:lnTo>
                  <a:pt x="169" y="5"/>
                </a:lnTo>
                <a:lnTo>
                  <a:pt x="163" y="3"/>
                </a:lnTo>
                <a:lnTo>
                  <a:pt x="157" y="6"/>
                </a:lnTo>
                <a:lnTo>
                  <a:pt x="151" y="7"/>
                </a:lnTo>
                <a:lnTo>
                  <a:pt x="144" y="7"/>
                </a:lnTo>
                <a:lnTo>
                  <a:pt x="138" y="7"/>
                </a:lnTo>
                <a:lnTo>
                  <a:pt x="132" y="9"/>
                </a:lnTo>
                <a:lnTo>
                  <a:pt x="128" y="8"/>
                </a:lnTo>
                <a:lnTo>
                  <a:pt x="122" y="13"/>
                </a:lnTo>
                <a:lnTo>
                  <a:pt x="121" y="12"/>
                </a:lnTo>
                <a:lnTo>
                  <a:pt x="119" y="7"/>
                </a:lnTo>
                <a:lnTo>
                  <a:pt x="112" y="11"/>
                </a:lnTo>
                <a:lnTo>
                  <a:pt x="106" y="14"/>
                </a:lnTo>
                <a:lnTo>
                  <a:pt x="108" y="7"/>
                </a:lnTo>
                <a:lnTo>
                  <a:pt x="102" y="9"/>
                </a:lnTo>
                <a:lnTo>
                  <a:pt x="100" y="4"/>
                </a:lnTo>
                <a:lnTo>
                  <a:pt x="94" y="3"/>
                </a:lnTo>
                <a:lnTo>
                  <a:pt x="91" y="9"/>
                </a:lnTo>
                <a:lnTo>
                  <a:pt x="93" y="16"/>
                </a:lnTo>
                <a:lnTo>
                  <a:pt x="90" y="20"/>
                </a:lnTo>
                <a:lnTo>
                  <a:pt x="84" y="24"/>
                </a:lnTo>
                <a:lnTo>
                  <a:pt x="90" y="30"/>
                </a:lnTo>
                <a:lnTo>
                  <a:pt x="91" y="29"/>
                </a:lnTo>
                <a:lnTo>
                  <a:pt x="91" y="30"/>
                </a:lnTo>
                <a:lnTo>
                  <a:pt x="85" y="29"/>
                </a:lnTo>
                <a:lnTo>
                  <a:pt x="80" y="29"/>
                </a:lnTo>
                <a:lnTo>
                  <a:pt x="73" y="35"/>
                </a:lnTo>
                <a:lnTo>
                  <a:pt x="76" y="41"/>
                </a:lnTo>
                <a:lnTo>
                  <a:pt x="70" y="46"/>
                </a:lnTo>
                <a:lnTo>
                  <a:pt x="76" y="51"/>
                </a:lnTo>
                <a:lnTo>
                  <a:pt x="80" y="57"/>
                </a:lnTo>
                <a:lnTo>
                  <a:pt x="74" y="59"/>
                </a:lnTo>
                <a:lnTo>
                  <a:pt x="68" y="55"/>
                </a:lnTo>
                <a:lnTo>
                  <a:pt x="62" y="59"/>
                </a:lnTo>
                <a:lnTo>
                  <a:pt x="55" y="57"/>
                </a:lnTo>
                <a:lnTo>
                  <a:pt x="54" y="64"/>
                </a:lnTo>
                <a:lnTo>
                  <a:pt x="52" y="57"/>
                </a:lnTo>
                <a:lnTo>
                  <a:pt x="46" y="64"/>
                </a:lnTo>
                <a:lnTo>
                  <a:pt x="46" y="71"/>
                </a:lnTo>
                <a:lnTo>
                  <a:pt x="49" y="78"/>
                </a:lnTo>
                <a:lnTo>
                  <a:pt x="54" y="83"/>
                </a:lnTo>
                <a:lnTo>
                  <a:pt x="48" y="83"/>
                </a:lnTo>
                <a:lnTo>
                  <a:pt x="42" y="83"/>
                </a:lnTo>
                <a:lnTo>
                  <a:pt x="43" y="89"/>
                </a:lnTo>
                <a:lnTo>
                  <a:pt x="47" y="95"/>
                </a:lnTo>
                <a:lnTo>
                  <a:pt x="60" y="94"/>
                </a:lnTo>
                <a:lnTo>
                  <a:pt x="53" y="96"/>
                </a:lnTo>
                <a:lnTo>
                  <a:pt x="47" y="101"/>
                </a:lnTo>
                <a:lnTo>
                  <a:pt x="50" y="101"/>
                </a:lnTo>
                <a:lnTo>
                  <a:pt x="56" y="101"/>
                </a:lnTo>
                <a:lnTo>
                  <a:pt x="59" y="101"/>
                </a:lnTo>
                <a:lnTo>
                  <a:pt x="62" y="107"/>
                </a:lnTo>
                <a:lnTo>
                  <a:pt x="56" y="102"/>
                </a:lnTo>
                <a:lnTo>
                  <a:pt x="50" y="104"/>
                </a:lnTo>
                <a:lnTo>
                  <a:pt x="50" y="111"/>
                </a:lnTo>
                <a:lnTo>
                  <a:pt x="56" y="113"/>
                </a:lnTo>
                <a:lnTo>
                  <a:pt x="62" y="113"/>
                </a:lnTo>
                <a:lnTo>
                  <a:pt x="55" y="116"/>
                </a:lnTo>
                <a:lnTo>
                  <a:pt x="49" y="112"/>
                </a:lnTo>
                <a:lnTo>
                  <a:pt x="45" y="119"/>
                </a:lnTo>
                <a:lnTo>
                  <a:pt x="50" y="124"/>
                </a:lnTo>
                <a:lnTo>
                  <a:pt x="45" y="120"/>
                </a:lnTo>
                <a:lnTo>
                  <a:pt x="39" y="124"/>
                </a:lnTo>
                <a:lnTo>
                  <a:pt x="38" y="130"/>
                </a:lnTo>
                <a:lnTo>
                  <a:pt x="44" y="134"/>
                </a:lnTo>
                <a:lnTo>
                  <a:pt x="38" y="134"/>
                </a:lnTo>
                <a:lnTo>
                  <a:pt x="37" y="141"/>
                </a:lnTo>
                <a:lnTo>
                  <a:pt x="35" y="140"/>
                </a:lnTo>
                <a:lnTo>
                  <a:pt x="29" y="138"/>
                </a:lnTo>
                <a:lnTo>
                  <a:pt x="22" y="140"/>
                </a:lnTo>
                <a:lnTo>
                  <a:pt x="16" y="143"/>
                </a:lnTo>
                <a:lnTo>
                  <a:pt x="22" y="144"/>
                </a:lnTo>
                <a:lnTo>
                  <a:pt x="29" y="145"/>
                </a:lnTo>
                <a:lnTo>
                  <a:pt x="35" y="145"/>
                </a:lnTo>
                <a:lnTo>
                  <a:pt x="41" y="143"/>
                </a:lnTo>
                <a:lnTo>
                  <a:pt x="47" y="145"/>
                </a:lnTo>
                <a:lnTo>
                  <a:pt x="41" y="144"/>
                </a:lnTo>
                <a:lnTo>
                  <a:pt x="35" y="149"/>
                </a:lnTo>
                <a:lnTo>
                  <a:pt x="30" y="148"/>
                </a:lnTo>
                <a:lnTo>
                  <a:pt x="33" y="154"/>
                </a:lnTo>
                <a:lnTo>
                  <a:pt x="39" y="156"/>
                </a:lnTo>
                <a:lnTo>
                  <a:pt x="45" y="159"/>
                </a:lnTo>
                <a:lnTo>
                  <a:pt x="50" y="156"/>
                </a:lnTo>
                <a:lnTo>
                  <a:pt x="56" y="150"/>
                </a:lnTo>
                <a:lnTo>
                  <a:pt x="63" y="144"/>
                </a:lnTo>
                <a:lnTo>
                  <a:pt x="69" y="140"/>
                </a:lnTo>
                <a:lnTo>
                  <a:pt x="75" y="135"/>
                </a:lnTo>
                <a:lnTo>
                  <a:pt x="73" y="138"/>
                </a:lnTo>
                <a:lnTo>
                  <a:pt x="72" y="144"/>
                </a:lnTo>
                <a:lnTo>
                  <a:pt x="74" y="144"/>
                </a:lnTo>
                <a:lnTo>
                  <a:pt x="78" y="143"/>
                </a:lnTo>
                <a:lnTo>
                  <a:pt x="72" y="145"/>
                </a:lnTo>
                <a:lnTo>
                  <a:pt x="70" y="145"/>
                </a:lnTo>
                <a:lnTo>
                  <a:pt x="65" y="148"/>
                </a:lnTo>
                <a:lnTo>
                  <a:pt x="59" y="154"/>
                </a:lnTo>
                <a:lnTo>
                  <a:pt x="59" y="156"/>
                </a:lnTo>
                <a:lnTo>
                  <a:pt x="65" y="156"/>
                </a:lnTo>
                <a:lnTo>
                  <a:pt x="59" y="161"/>
                </a:lnTo>
                <a:lnTo>
                  <a:pt x="65" y="161"/>
                </a:lnTo>
                <a:lnTo>
                  <a:pt x="72" y="160"/>
                </a:lnTo>
                <a:lnTo>
                  <a:pt x="65" y="164"/>
                </a:lnTo>
                <a:lnTo>
                  <a:pt x="59" y="162"/>
                </a:lnTo>
                <a:lnTo>
                  <a:pt x="55" y="162"/>
                </a:lnTo>
                <a:lnTo>
                  <a:pt x="54" y="169"/>
                </a:lnTo>
                <a:lnTo>
                  <a:pt x="48" y="172"/>
                </a:lnTo>
                <a:lnTo>
                  <a:pt x="49" y="177"/>
                </a:lnTo>
                <a:lnTo>
                  <a:pt x="49" y="184"/>
                </a:lnTo>
                <a:lnTo>
                  <a:pt x="44" y="191"/>
                </a:lnTo>
                <a:lnTo>
                  <a:pt x="42" y="193"/>
                </a:lnTo>
                <a:lnTo>
                  <a:pt x="39" y="200"/>
                </a:lnTo>
                <a:lnTo>
                  <a:pt x="45" y="193"/>
                </a:lnTo>
                <a:lnTo>
                  <a:pt x="40" y="200"/>
                </a:lnTo>
                <a:lnTo>
                  <a:pt x="40" y="207"/>
                </a:lnTo>
                <a:lnTo>
                  <a:pt x="43" y="213"/>
                </a:lnTo>
                <a:lnTo>
                  <a:pt x="49" y="210"/>
                </a:lnTo>
                <a:lnTo>
                  <a:pt x="43" y="215"/>
                </a:lnTo>
                <a:lnTo>
                  <a:pt x="38" y="222"/>
                </a:lnTo>
                <a:lnTo>
                  <a:pt x="35" y="229"/>
                </a:lnTo>
                <a:lnTo>
                  <a:pt x="35" y="234"/>
                </a:lnTo>
                <a:lnTo>
                  <a:pt x="30" y="241"/>
                </a:lnTo>
                <a:lnTo>
                  <a:pt x="32" y="248"/>
                </a:lnTo>
                <a:lnTo>
                  <a:pt x="38" y="247"/>
                </a:lnTo>
                <a:lnTo>
                  <a:pt x="44" y="242"/>
                </a:lnTo>
                <a:lnTo>
                  <a:pt x="43" y="236"/>
                </a:lnTo>
                <a:lnTo>
                  <a:pt x="47" y="229"/>
                </a:lnTo>
                <a:lnTo>
                  <a:pt x="48" y="222"/>
                </a:lnTo>
                <a:lnTo>
                  <a:pt x="53" y="215"/>
                </a:lnTo>
                <a:lnTo>
                  <a:pt x="56" y="208"/>
                </a:lnTo>
                <a:lnTo>
                  <a:pt x="53" y="202"/>
                </a:lnTo>
                <a:lnTo>
                  <a:pt x="53" y="196"/>
                </a:lnTo>
                <a:lnTo>
                  <a:pt x="59" y="191"/>
                </a:lnTo>
                <a:lnTo>
                  <a:pt x="65" y="186"/>
                </a:lnTo>
                <a:lnTo>
                  <a:pt x="71" y="183"/>
                </a:lnTo>
                <a:lnTo>
                  <a:pt x="75" y="181"/>
                </a:lnTo>
                <a:lnTo>
                  <a:pt x="69" y="186"/>
                </a:lnTo>
                <a:lnTo>
                  <a:pt x="63" y="191"/>
                </a:lnTo>
                <a:lnTo>
                  <a:pt x="59" y="198"/>
                </a:lnTo>
                <a:lnTo>
                  <a:pt x="58" y="204"/>
                </a:lnTo>
                <a:lnTo>
                  <a:pt x="64" y="208"/>
                </a:lnTo>
                <a:lnTo>
                  <a:pt x="65" y="205"/>
                </a:lnTo>
                <a:lnTo>
                  <a:pt x="67" y="210"/>
                </a:lnTo>
                <a:lnTo>
                  <a:pt x="73" y="216"/>
                </a:lnTo>
                <a:lnTo>
                  <a:pt x="73" y="209"/>
                </a:lnTo>
                <a:lnTo>
                  <a:pt x="67" y="202"/>
                </a:lnTo>
                <a:lnTo>
                  <a:pt x="67" y="201"/>
                </a:lnTo>
                <a:lnTo>
                  <a:pt x="72" y="199"/>
                </a:lnTo>
                <a:lnTo>
                  <a:pt x="75" y="206"/>
                </a:lnTo>
                <a:lnTo>
                  <a:pt x="77" y="204"/>
                </a:lnTo>
                <a:lnTo>
                  <a:pt x="81" y="197"/>
                </a:lnTo>
                <a:lnTo>
                  <a:pt x="82" y="190"/>
                </a:lnTo>
                <a:lnTo>
                  <a:pt x="81" y="183"/>
                </a:lnTo>
                <a:lnTo>
                  <a:pt x="88" y="184"/>
                </a:lnTo>
                <a:lnTo>
                  <a:pt x="83" y="191"/>
                </a:lnTo>
                <a:lnTo>
                  <a:pt x="85" y="198"/>
                </a:lnTo>
                <a:lnTo>
                  <a:pt x="85" y="191"/>
                </a:lnTo>
                <a:lnTo>
                  <a:pt x="91" y="198"/>
                </a:lnTo>
                <a:lnTo>
                  <a:pt x="97" y="200"/>
                </a:lnTo>
                <a:lnTo>
                  <a:pt x="98" y="200"/>
                </a:lnTo>
                <a:lnTo>
                  <a:pt x="98" y="201"/>
                </a:lnTo>
                <a:lnTo>
                  <a:pt x="92" y="200"/>
                </a:lnTo>
                <a:lnTo>
                  <a:pt x="85" y="199"/>
                </a:lnTo>
                <a:lnTo>
                  <a:pt x="82" y="200"/>
                </a:lnTo>
                <a:lnTo>
                  <a:pt x="80" y="207"/>
                </a:lnTo>
                <a:lnTo>
                  <a:pt x="81" y="213"/>
                </a:lnTo>
                <a:lnTo>
                  <a:pt x="81" y="221"/>
                </a:lnTo>
                <a:lnTo>
                  <a:pt x="88" y="224"/>
                </a:lnTo>
                <a:lnTo>
                  <a:pt x="91" y="231"/>
                </a:lnTo>
                <a:lnTo>
                  <a:pt x="90" y="238"/>
                </a:lnTo>
                <a:lnTo>
                  <a:pt x="84" y="241"/>
                </a:lnTo>
                <a:lnTo>
                  <a:pt x="80" y="248"/>
                </a:lnTo>
                <a:lnTo>
                  <a:pt x="76" y="255"/>
                </a:lnTo>
                <a:lnTo>
                  <a:pt x="70" y="259"/>
                </a:lnTo>
                <a:lnTo>
                  <a:pt x="69" y="263"/>
                </a:lnTo>
                <a:lnTo>
                  <a:pt x="67" y="271"/>
                </a:lnTo>
                <a:lnTo>
                  <a:pt x="69" y="274"/>
                </a:lnTo>
                <a:lnTo>
                  <a:pt x="69" y="277"/>
                </a:lnTo>
                <a:lnTo>
                  <a:pt x="67" y="277"/>
                </a:lnTo>
                <a:lnTo>
                  <a:pt x="65" y="271"/>
                </a:lnTo>
                <a:lnTo>
                  <a:pt x="60" y="271"/>
                </a:lnTo>
                <a:lnTo>
                  <a:pt x="59" y="275"/>
                </a:lnTo>
                <a:lnTo>
                  <a:pt x="62" y="282"/>
                </a:lnTo>
                <a:lnTo>
                  <a:pt x="67" y="288"/>
                </a:lnTo>
                <a:lnTo>
                  <a:pt x="69" y="291"/>
                </a:lnTo>
                <a:lnTo>
                  <a:pt x="74" y="298"/>
                </a:lnTo>
                <a:lnTo>
                  <a:pt x="74" y="297"/>
                </a:lnTo>
                <a:lnTo>
                  <a:pt x="72" y="290"/>
                </a:lnTo>
                <a:lnTo>
                  <a:pt x="70" y="285"/>
                </a:lnTo>
                <a:lnTo>
                  <a:pt x="77" y="280"/>
                </a:lnTo>
                <a:lnTo>
                  <a:pt x="82" y="285"/>
                </a:lnTo>
                <a:lnTo>
                  <a:pt x="89" y="287"/>
                </a:lnTo>
                <a:lnTo>
                  <a:pt x="95" y="293"/>
                </a:lnTo>
                <a:lnTo>
                  <a:pt x="101" y="290"/>
                </a:lnTo>
                <a:lnTo>
                  <a:pt x="101" y="283"/>
                </a:lnTo>
                <a:lnTo>
                  <a:pt x="101" y="277"/>
                </a:lnTo>
                <a:lnTo>
                  <a:pt x="105" y="281"/>
                </a:lnTo>
                <a:lnTo>
                  <a:pt x="111" y="286"/>
                </a:lnTo>
                <a:lnTo>
                  <a:pt x="118" y="282"/>
                </a:lnTo>
                <a:lnTo>
                  <a:pt x="118" y="287"/>
                </a:lnTo>
                <a:lnTo>
                  <a:pt x="120" y="287"/>
                </a:lnTo>
                <a:lnTo>
                  <a:pt x="126" y="286"/>
                </a:lnTo>
                <a:lnTo>
                  <a:pt x="132" y="280"/>
                </a:lnTo>
                <a:lnTo>
                  <a:pt x="138" y="279"/>
                </a:lnTo>
                <a:lnTo>
                  <a:pt x="144" y="278"/>
                </a:lnTo>
                <a:lnTo>
                  <a:pt x="144" y="271"/>
                </a:lnTo>
                <a:lnTo>
                  <a:pt x="148" y="272"/>
                </a:lnTo>
                <a:lnTo>
                  <a:pt x="153" y="272"/>
                </a:lnTo>
                <a:lnTo>
                  <a:pt x="160" y="272"/>
                </a:lnTo>
                <a:lnTo>
                  <a:pt x="165" y="272"/>
                </a:lnTo>
                <a:lnTo>
                  <a:pt x="171" y="272"/>
                </a:lnTo>
                <a:lnTo>
                  <a:pt x="173" y="272"/>
                </a:lnTo>
                <a:lnTo>
                  <a:pt x="172" y="274"/>
                </a:lnTo>
                <a:lnTo>
                  <a:pt x="167" y="275"/>
                </a:lnTo>
                <a:lnTo>
                  <a:pt x="160" y="278"/>
                </a:lnTo>
                <a:lnTo>
                  <a:pt x="159" y="280"/>
                </a:lnTo>
                <a:lnTo>
                  <a:pt x="152" y="281"/>
                </a:lnTo>
                <a:lnTo>
                  <a:pt x="150" y="289"/>
                </a:lnTo>
                <a:lnTo>
                  <a:pt x="143" y="295"/>
                </a:lnTo>
                <a:lnTo>
                  <a:pt x="141" y="302"/>
                </a:lnTo>
                <a:lnTo>
                  <a:pt x="140" y="309"/>
                </a:lnTo>
                <a:lnTo>
                  <a:pt x="145" y="315"/>
                </a:lnTo>
                <a:lnTo>
                  <a:pt x="149" y="321"/>
                </a:lnTo>
                <a:lnTo>
                  <a:pt x="152" y="329"/>
                </a:lnTo>
                <a:lnTo>
                  <a:pt x="158" y="327"/>
                </a:lnTo>
                <a:lnTo>
                  <a:pt x="159" y="327"/>
                </a:lnTo>
                <a:lnTo>
                  <a:pt x="158" y="334"/>
                </a:lnTo>
                <a:lnTo>
                  <a:pt x="161" y="341"/>
                </a:lnTo>
                <a:lnTo>
                  <a:pt x="163" y="337"/>
                </a:lnTo>
                <a:lnTo>
                  <a:pt x="167" y="331"/>
                </a:lnTo>
                <a:lnTo>
                  <a:pt x="168" y="328"/>
                </a:lnTo>
                <a:lnTo>
                  <a:pt x="168" y="331"/>
                </a:lnTo>
                <a:lnTo>
                  <a:pt x="171" y="334"/>
                </a:lnTo>
                <a:lnTo>
                  <a:pt x="178" y="330"/>
                </a:lnTo>
                <a:lnTo>
                  <a:pt x="180" y="329"/>
                </a:lnTo>
                <a:lnTo>
                  <a:pt x="179" y="330"/>
                </a:lnTo>
                <a:lnTo>
                  <a:pt x="179" y="333"/>
                </a:lnTo>
                <a:lnTo>
                  <a:pt x="179" y="338"/>
                </a:lnTo>
                <a:lnTo>
                  <a:pt x="178" y="345"/>
                </a:lnTo>
                <a:lnTo>
                  <a:pt x="171" y="350"/>
                </a:lnTo>
                <a:lnTo>
                  <a:pt x="165" y="352"/>
                </a:lnTo>
                <a:lnTo>
                  <a:pt x="165" y="359"/>
                </a:lnTo>
                <a:lnTo>
                  <a:pt x="167" y="364"/>
                </a:lnTo>
                <a:lnTo>
                  <a:pt x="172" y="366"/>
                </a:lnTo>
                <a:lnTo>
                  <a:pt x="170" y="367"/>
                </a:lnTo>
                <a:lnTo>
                  <a:pt x="167" y="369"/>
                </a:lnTo>
                <a:lnTo>
                  <a:pt x="162" y="376"/>
                </a:lnTo>
                <a:lnTo>
                  <a:pt x="163" y="383"/>
                </a:lnTo>
                <a:lnTo>
                  <a:pt x="165" y="390"/>
                </a:lnTo>
                <a:lnTo>
                  <a:pt x="166" y="391"/>
                </a:lnTo>
                <a:lnTo>
                  <a:pt x="169" y="394"/>
                </a:lnTo>
                <a:lnTo>
                  <a:pt x="175" y="396"/>
                </a:lnTo>
                <a:lnTo>
                  <a:pt x="179" y="394"/>
                </a:lnTo>
                <a:lnTo>
                  <a:pt x="180" y="394"/>
                </a:lnTo>
                <a:lnTo>
                  <a:pt x="181" y="394"/>
                </a:lnTo>
                <a:lnTo>
                  <a:pt x="180" y="394"/>
                </a:lnTo>
                <a:lnTo>
                  <a:pt x="175" y="398"/>
                </a:lnTo>
                <a:lnTo>
                  <a:pt x="169" y="398"/>
                </a:lnTo>
                <a:lnTo>
                  <a:pt x="165" y="391"/>
                </a:lnTo>
                <a:lnTo>
                  <a:pt x="165" y="390"/>
                </a:lnTo>
                <a:lnTo>
                  <a:pt x="162" y="388"/>
                </a:lnTo>
                <a:lnTo>
                  <a:pt x="156" y="393"/>
                </a:lnTo>
                <a:lnTo>
                  <a:pt x="159" y="399"/>
                </a:lnTo>
                <a:lnTo>
                  <a:pt x="160" y="401"/>
                </a:lnTo>
                <a:lnTo>
                  <a:pt x="160" y="403"/>
                </a:lnTo>
                <a:lnTo>
                  <a:pt x="155" y="399"/>
                </a:lnTo>
                <a:lnTo>
                  <a:pt x="149" y="394"/>
                </a:lnTo>
                <a:lnTo>
                  <a:pt x="143" y="395"/>
                </a:lnTo>
                <a:lnTo>
                  <a:pt x="131" y="399"/>
                </a:lnTo>
                <a:lnTo>
                  <a:pt x="125" y="398"/>
                </a:lnTo>
                <a:lnTo>
                  <a:pt x="121" y="396"/>
                </a:lnTo>
                <a:lnTo>
                  <a:pt x="115" y="400"/>
                </a:lnTo>
                <a:lnTo>
                  <a:pt x="109" y="402"/>
                </a:lnTo>
                <a:lnTo>
                  <a:pt x="103" y="403"/>
                </a:lnTo>
                <a:lnTo>
                  <a:pt x="102" y="403"/>
                </a:lnTo>
                <a:lnTo>
                  <a:pt x="105" y="396"/>
                </a:lnTo>
                <a:lnTo>
                  <a:pt x="100" y="396"/>
                </a:lnTo>
                <a:lnTo>
                  <a:pt x="94" y="390"/>
                </a:lnTo>
                <a:lnTo>
                  <a:pt x="89" y="390"/>
                </a:lnTo>
                <a:lnTo>
                  <a:pt x="82" y="392"/>
                </a:lnTo>
                <a:lnTo>
                  <a:pt x="81" y="399"/>
                </a:lnTo>
                <a:lnTo>
                  <a:pt x="81" y="401"/>
                </a:lnTo>
                <a:lnTo>
                  <a:pt x="85" y="407"/>
                </a:lnTo>
                <a:lnTo>
                  <a:pt x="92" y="411"/>
                </a:lnTo>
                <a:lnTo>
                  <a:pt x="94" y="409"/>
                </a:lnTo>
                <a:lnTo>
                  <a:pt x="100" y="404"/>
                </a:lnTo>
                <a:lnTo>
                  <a:pt x="96" y="410"/>
                </a:lnTo>
                <a:lnTo>
                  <a:pt x="91" y="416"/>
                </a:lnTo>
                <a:lnTo>
                  <a:pt x="85" y="423"/>
                </a:lnTo>
                <a:lnTo>
                  <a:pt x="79" y="425"/>
                </a:lnTo>
                <a:lnTo>
                  <a:pt x="73" y="430"/>
                </a:lnTo>
                <a:lnTo>
                  <a:pt x="67" y="436"/>
                </a:lnTo>
                <a:lnTo>
                  <a:pt x="72" y="436"/>
                </a:lnTo>
                <a:lnTo>
                  <a:pt x="77" y="435"/>
                </a:lnTo>
                <a:lnTo>
                  <a:pt x="84" y="431"/>
                </a:lnTo>
                <a:lnTo>
                  <a:pt x="96" y="427"/>
                </a:lnTo>
                <a:lnTo>
                  <a:pt x="102" y="428"/>
                </a:lnTo>
                <a:lnTo>
                  <a:pt x="101" y="435"/>
                </a:lnTo>
                <a:lnTo>
                  <a:pt x="106" y="442"/>
                </a:lnTo>
                <a:lnTo>
                  <a:pt x="107" y="442"/>
                </a:lnTo>
                <a:lnTo>
                  <a:pt x="101" y="448"/>
                </a:lnTo>
                <a:lnTo>
                  <a:pt x="104" y="455"/>
                </a:lnTo>
                <a:lnTo>
                  <a:pt x="109" y="455"/>
                </a:lnTo>
                <a:lnTo>
                  <a:pt x="104" y="458"/>
                </a:lnTo>
                <a:lnTo>
                  <a:pt x="102" y="464"/>
                </a:lnTo>
                <a:lnTo>
                  <a:pt x="99" y="471"/>
                </a:lnTo>
                <a:lnTo>
                  <a:pt x="93" y="478"/>
                </a:lnTo>
                <a:lnTo>
                  <a:pt x="86" y="480"/>
                </a:lnTo>
                <a:lnTo>
                  <a:pt x="80" y="483"/>
                </a:lnTo>
                <a:lnTo>
                  <a:pt x="74" y="486"/>
                </a:lnTo>
                <a:lnTo>
                  <a:pt x="68" y="489"/>
                </a:lnTo>
                <a:lnTo>
                  <a:pt x="62" y="491"/>
                </a:lnTo>
                <a:lnTo>
                  <a:pt x="56" y="496"/>
                </a:lnTo>
                <a:lnTo>
                  <a:pt x="50" y="495"/>
                </a:lnTo>
                <a:lnTo>
                  <a:pt x="48" y="493"/>
                </a:lnTo>
                <a:lnTo>
                  <a:pt x="42" y="499"/>
                </a:lnTo>
                <a:lnTo>
                  <a:pt x="37" y="506"/>
                </a:lnTo>
                <a:lnTo>
                  <a:pt x="43" y="511"/>
                </a:lnTo>
                <a:lnTo>
                  <a:pt x="40" y="517"/>
                </a:lnTo>
                <a:lnTo>
                  <a:pt x="46" y="519"/>
                </a:lnTo>
                <a:lnTo>
                  <a:pt x="48" y="519"/>
                </a:lnTo>
                <a:lnTo>
                  <a:pt x="51" y="517"/>
                </a:lnTo>
                <a:lnTo>
                  <a:pt x="58" y="512"/>
                </a:lnTo>
                <a:lnTo>
                  <a:pt x="51" y="519"/>
                </a:lnTo>
                <a:lnTo>
                  <a:pt x="47" y="520"/>
                </a:lnTo>
                <a:lnTo>
                  <a:pt x="42" y="520"/>
                </a:lnTo>
                <a:lnTo>
                  <a:pt x="47" y="525"/>
                </a:lnTo>
                <a:lnTo>
                  <a:pt x="52" y="525"/>
                </a:lnTo>
                <a:lnTo>
                  <a:pt x="59" y="523"/>
                </a:lnTo>
                <a:lnTo>
                  <a:pt x="65" y="520"/>
                </a:lnTo>
                <a:lnTo>
                  <a:pt x="70" y="516"/>
                </a:lnTo>
                <a:lnTo>
                  <a:pt x="77" y="515"/>
                </a:lnTo>
                <a:lnTo>
                  <a:pt x="82" y="512"/>
                </a:lnTo>
                <a:lnTo>
                  <a:pt x="82" y="514"/>
                </a:lnTo>
                <a:lnTo>
                  <a:pt x="84" y="520"/>
                </a:lnTo>
                <a:lnTo>
                  <a:pt x="91" y="520"/>
                </a:lnTo>
                <a:lnTo>
                  <a:pt x="97" y="522"/>
                </a:lnTo>
                <a:lnTo>
                  <a:pt x="98" y="520"/>
                </a:lnTo>
                <a:lnTo>
                  <a:pt x="98" y="522"/>
                </a:lnTo>
                <a:lnTo>
                  <a:pt x="94" y="524"/>
                </a:lnTo>
                <a:lnTo>
                  <a:pt x="89" y="523"/>
                </a:lnTo>
                <a:lnTo>
                  <a:pt x="91" y="531"/>
                </a:lnTo>
                <a:lnTo>
                  <a:pt x="97" y="529"/>
                </a:lnTo>
                <a:lnTo>
                  <a:pt x="100" y="529"/>
                </a:lnTo>
                <a:lnTo>
                  <a:pt x="105" y="525"/>
                </a:lnTo>
                <a:lnTo>
                  <a:pt x="110" y="524"/>
                </a:lnTo>
                <a:lnTo>
                  <a:pt x="114" y="531"/>
                </a:lnTo>
                <a:lnTo>
                  <a:pt x="118" y="536"/>
                </a:lnTo>
                <a:lnTo>
                  <a:pt x="124" y="540"/>
                </a:lnTo>
                <a:lnTo>
                  <a:pt x="128" y="541"/>
                </a:lnTo>
                <a:lnTo>
                  <a:pt x="134" y="543"/>
                </a:lnTo>
                <a:lnTo>
                  <a:pt x="140" y="543"/>
                </a:lnTo>
                <a:lnTo>
                  <a:pt x="146" y="540"/>
                </a:lnTo>
                <a:lnTo>
                  <a:pt x="152" y="533"/>
                </a:lnTo>
                <a:lnTo>
                  <a:pt x="157" y="529"/>
                </a:lnTo>
                <a:lnTo>
                  <a:pt x="159" y="531"/>
                </a:lnTo>
                <a:lnTo>
                  <a:pt x="165" y="530"/>
                </a:lnTo>
                <a:lnTo>
                  <a:pt x="171" y="528"/>
                </a:lnTo>
                <a:lnTo>
                  <a:pt x="173" y="527"/>
                </a:lnTo>
                <a:lnTo>
                  <a:pt x="174" y="524"/>
                </a:lnTo>
                <a:lnTo>
                  <a:pt x="178" y="522"/>
                </a:lnTo>
                <a:lnTo>
                  <a:pt x="184" y="517"/>
                </a:lnTo>
                <a:lnTo>
                  <a:pt x="190" y="513"/>
                </a:lnTo>
                <a:lnTo>
                  <a:pt x="188" y="515"/>
                </a:lnTo>
                <a:lnTo>
                  <a:pt x="182" y="521"/>
                </a:lnTo>
                <a:lnTo>
                  <a:pt x="176" y="527"/>
                </a:lnTo>
                <a:lnTo>
                  <a:pt x="174" y="530"/>
                </a:lnTo>
                <a:lnTo>
                  <a:pt x="171" y="533"/>
                </a:lnTo>
                <a:lnTo>
                  <a:pt x="166" y="536"/>
                </a:lnTo>
                <a:lnTo>
                  <a:pt x="160" y="541"/>
                </a:lnTo>
                <a:lnTo>
                  <a:pt x="155" y="548"/>
                </a:lnTo>
                <a:lnTo>
                  <a:pt x="154" y="548"/>
                </a:lnTo>
                <a:lnTo>
                  <a:pt x="154" y="555"/>
                </a:lnTo>
                <a:lnTo>
                  <a:pt x="152" y="555"/>
                </a:lnTo>
                <a:lnTo>
                  <a:pt x="146" y="556"/>
                </a:lnTo>
                <a:lnTo>
                  <a:pt x="139" y="557"/>
                </a:lnTo>
                <a:lnTo>
                  <a:pt x="133" y="557"/>
                </a:lnTo>
                <a:lnTo>
                  <a:pt x="128" y="555"/>
                </a:lnTo>
                <a:lnTo>
                  <a:pt x="121" y="555"/>
                </a:lnTo>
                <a:lnTo>
                  <a:pt x="115" y="554"/>
                </a:lnTo>
                <a:lnTo>
                  <a:pt x="112" y="553"/>
                </a:lnTo>
                <a:lnTo>
                  <a:pt x="106" y="554"/>
                </a:lnTo>
                <a:lnTo>
                  <a:pt x="100" y="555"/>
                </a:lnTo>
                <a:lnTo>
                  <a:pt x="94" y="555"/>
                </a:lnTo>
                <a:lnTo>
                  <a:pt x="88" y="560"/>
                </a:lnTo>
                <a:lnTo>
                  <a:pt x="86" y="567"/>
                </a:lnTo>
                <a:lnTo>
                  <a:pt x="84" y="569"/>
                </a:lnTo>
                <a:lnTo>
                  <a:pt x="78" y="572"/>
                </a:lnTo>
                <a:lnTo>
                  <a:pt x="73" y="571"/>
                </a:lnTo>
                <a:lnTo>
                  <a:pt x="70" y="571"/>
                </a:lnTo>
                <a:lnTo>
                  <a:pt x="68" y="578"/>
                </a:lnTo>
                <a:lnTo>
                  <a:pt x="67" y="584"/>
                </a:lnTo>
                <a:lnTo>
                  <a:pt x="64" y="591"/>
                </a:lnTo>
                <a:lnTo>
                  <a:pt x="58" y="596"/>
                </a:lnTo>
                <a:lnTo>
                  <a:pt x="53" y="602"/>
                </a:lnTo>
                <a:lnTo>
                  <a:pt x="47" y="609"/>
                </a:lnTo>
                <a:lnTo>
                  <a:pt x="41" y="607"/>
                </a:lnTo>
                <a:lnTo>
                  <a:pt x="39" y="610"/>
                </a:lnTo>
                <a:lnTo>
                  <a:pt x="37" y="616"/>
                </a:lnTo>
                <a:lnTo>
                  <a:pt x="30" y="622"/>
                </a:lnTo>
                <a:lnTo>
                  <a:pt x="23" y="627"/>
                </a:lnTo>
                <a:lnTo>
                  <a:pt x="18" y="630"/>
                </a:lnTo>
                <a:lnTo>
                  <a:pt x="12" y="632"/>
                </a:lnTo>
                <a:lnTo>
                  <a:pt x="6" y="634"/>
                </a:lnTo>
                <a:lnTo>
                  <a:pt x="0" y="638"/>
                </a:lnTo>
                <a:lnTo>
                  <a:pt x="3" y="645"/>
                </a:lnTo>
                <a:lnTo>
                  <a:pt x="8" y="643"/>
                </a:lnTo>
                <a:lnTo>
                  <a:pt x="14" y="640"/>
                </a:lnTo>
                <a:lnTo>
                  <a:pt x="20" y="641"/>
                </a:lnTo>
                <a:lnTo>
                  <a:pt x="23" y="648"/>
                </a:lnTo>
                <a:close/>
              </a:path>
            </a:pathLst>
          </a:custGeom>
          <a:solidFill>
            <a:srgbClr val="FFB537">
              <a:alpha val="29019"/>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29" name="Freeform 2061"/>
          <p:cNvSpPr>
            <a:spLocks/>
          </p:cNvSpPr>
          <p:nvPr/>
        </p:nvSpPr>
        <p:spPr bwMode="auto">
          <a:xfrm>
            <a:off x="4143375" y="2657475"/>
            <a:ext cx="4763" cy="4763"/>
          </a:xfrm>
          <a:custGeom>
            <a:avLst/>
            <a:gdLst>
              <a:gd name="T0" fmla="*/ 2147483647 w 9"/>
              <a:gd name="T1" fmla="*/ 2147483647 h 8"/>
              <a:gd name="T2" fmla="*/ 2147483647 w 9"/>
              <a:gd name="T3" fmla="*/ 2147483647 h 8"/>
              <a:gd name="T4" fmla="*/ 2147483647 w 9"/>
              <a:gd name="T5" fmla="*/ 0 h 8"/>
              <a:gd name="T6" fmla="*/ 0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6" y="8"/>
                </a:moveTo>
                <a:lnTo>
                  <a:pt x="9" y="7"/>
                </a:lnTo>
                <a:lnTo>
                  <a:pt x="6" y="0"/>
                </a:lnTo>
                <a:lnTo>
                  <a:pt x="0" y="3"/>
                </a:lnTo>
                <a:lnTo>
                  <a:pt x="6"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0" name="Freeform 2062"/>
          <p:cNvSpPr>
            <a:spLocks/>
          </p:cNvSpPr>
          <p:nvPr/>
        </p:nvSpPr>
        <p:spPr bwMode="auto">
          <a:xfrm>
            <a:off x="4144963" y="2673350"/>
            <a:ext cx="14287" cy="11113"/>
          </a:xfrm>
          <a:custGeom>
            <a:avLst/>
            <a:gdLst>
              <a:gd name="T0" fmla="*/ 2147483647 w 32"/>
              <a:gd name="T1" fmla="*/ 2147483647 h 27"/>
              <a:gd name="T2" fmla="*/ 2147483647 w 32"/>
              <a:gd name="T3" fmla="*/ 2147483647 h 27"/>
              <a:gd name="T4" fmla="*/ 2147483647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2147483647 h 27"/>
              <a:gd name="T14" fmla="*/ 2147483647 w 32"/>
              <a:gd name="T15" fmla="*/ 2147483647 h 27"/>
              <a:gd name="T16" fmla="*/ 2147483647 w 32"/>
              <a:gd name="T17" fmla="*/ 2147483647 h 27"/>
              <a:gd name="T18" fmla="*/ 2147483647 w 32"/>
              <a:gd name="T19" fmla="*/ 0 h 27"/>
              <a:gd name="T20" fmla="*/ 2147483647 w 32"/>
              <a:gd name="T21" fmla="*/ 2147483647 h 27"/>
              <a:gd name="T22" fmla="*/ 0 w 32"/>
              <a:gd name="T23" fmla="*/ 2147483647 h 27"/>
              <a:gd name="T24" fmla="*/ 2147483647 w 32"/>
              <a:gd name="T25" fmla="*/ 2147483647 h 27"/>
              <a:gd name="T26" fmla="*/ 2147483647 w 32"/>
              <a:gd name="T27" fmla="*/ 2147483647 h 27"/>
              <a:gd name="T28" fmla="*/ 2147483647 w 32"/>
              <a:gd name="T29" fmla="*/ 2147483647 h 27"/>
              <a:gd name="T30" fmla="*/ 2147483647 w 32"/>
              <a:gd name="T31" fmla="*/ 2147483647 h 27"/>
              <a:gd name="T32" fmla="*/ 2147483647 w 32"/>
              <a:gd name="T33" fmla="*/ 2147483647 h 27"/>
              <a:gd name="T34" fmla="*/ 2147483647 w 32"/>
              <a:gd name="T35" fmla="*/ 2147483647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27"/>
              <a:gd name="T56" fmla="*/ 32 w 32"/>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27">
                <a:moveTo>
                  <a:pt x="2" y="27"/>
                </a:moveTo>
                <a:lnTo>
                  <a:pt x="8" y="26"/>
                </a:lnTo>
                <a:lnTo>
                  <a:pt x="14" y="25"/>
                </a:lnTo>
                <a:lnTo>
                  <a:pt x="20" y="21"/>
                </a:lnTo>
                <a:lnTo>
                  <a:pt x="27" y="20"/>
                </a:lnTo>
                <a:lnTo>
                  <a:pt x="32" y="19"/>
                </a:lnTo>
                <a:lnTo>
                  <a:pt x="30" y="12"/>
                </a:lnTo>
                <a:lnTo>
                  <a:pt x="23" y="9"/>
                </a:lnTo>
                <a:lnTo>
                  <a:pt x="17" y="6"/>
                </a:lnTo>
                <a:lnTo>
                  <a:pt x="11" y="0"/>
                </a:lnTo>
                <a:lnTo>
                  <a:pt x="5" y="2"/>
                </a:lnTo>
                <a:lnTo>
                  <a:pt x="0" y="8"/>
                </a:lnTo>
                <a:lnTo>
                  <a:pt x="5" y="9"/>
                </a:lnTo>
                <a:lnTo>
                  <a:pt x="11" y="14"/>
                </a:lnTo>
                <a:lnTo>
                  <a:pt x="6" y="21"/>
                </a:lnTo>
                <a:lnTo>
                  <a:pt x="12" y="21"/>
                </a:lnTo>
                <a:lnTo>
                  <a:pt x="6" y="24"/>
                </a:lnTo>
                <a:lnTo>
                  <a:pt x="2" y="2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1" name="Freeform 2063"/>
          <p:cNvSpPr>
            <a:spLocks/>
          </p:cNvSpPr>
          <p:nvPr/>
        </p:nvSpPr>
        <p:spPr bwMode="auto">
          <a:xfrm>
            <a:off x="4148138" y="2689225"/>
            <a:ext cx="9525" cy="1270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0 h 27"/>
              <a:gd name="T10" fmla="*/ 2147483647 w 21"/>
              <a:gd name="T11" fmla="*/ 2147483647 h 27"/>
              <a:gd name="T12" fmla="*/ 2147483647 w 21"/>
              <a:gd name="T13" fmla="*/ 2147483647 h 27"/>
              <a:gd name="T14" fmla="*/ 0 w 21"/>
              <a:gd name="T15" fmla="*/ 2147483647 h 27"/>
              <a:gd name="T16" fmla="*/ 2147483647 w 21"/>
              <a:gd name="T17" fmla="*/ 214748364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7"/>
              <a:gd name="T29" fmla="*/ 21 w 21"/>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7">
                <a:moveTo>
                  <a:pt x="5" y="27"/>
                </a:moveTo>
                <a:lnTo>
                  <a:pt x="10" y="20"/>
                </a:lnTo>
                <a:lnTo>
                  <a:pt x="15" y="13"/>
                </a:lnTo>
                <a:lnTo>
                  <a:pt x="19" y="6"/>
                </a:lnTo>
                <a:lnTo>
                  <a:pt x="21" y="0"/>
                </a:lnTo>
                <a:lnTo>
                  <a:pt x="8" y="8"/>
                </a:lnTo>
                <a:lnTo>
                  <a:pt x="6" y="14"/>
                </a:lnTo>
                <a:lnTo>
                  <a:pt x="0" y="20"/>
                </a:lnTo>
                <a:lnTo>
                  <a:pt x="5" y="27"/>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2" name="Freeform 2064"/>
          <p:cNvSpPr>
            <a:spLocks/>
          </p:cNvSpPr>
          <p:nvPr/>
        </p:nvSpPr>
        <p:spPr bwMode="auto">
          <a:xfrm>
            <a:off x="4154488" y="2643188"/>
            <a:ext cx="1587" cy="7937"/>
          </a:xfrm>
          <a:custGeom>
            <a:avLst/>
            <a:gdLst>
              <a:gd name="T0" fmla="*/ 2147483647 w 4"/>
              <a:gd name="T1" fmla="*/ 2147483647 h 14"/>
              <a:gd name="T2" fmla="*/ 2147483647 w 4"/>
              <a:gd name="T3" fmla="*/ 2147483647 h 14"/>
              <a:gd name="T4" fmla="*/ 2147483647 w 4"/>
              <a:gd name="T5" fmla="*/ 2147483647 h 14"/>
              <a:gd name="T6" fmla="*/ 2147483647 w 4"/>
              <a:gd name="T7" fmla="*/ 0 h 14"/>
              <a:gd name="T8" fmla="*/ 0 w 4"/>
              <a:gd name="T9" fmla="*/ 2147483647 h 14"/>
              <a:gd name="T10" fmla="*/ 2147483647 w 4"/>
              <a:gd name="T11" fmla="*/ 2147483647 h 14"/>
              <a:gd name="T12" fmla="*/ 0 60000 65536"/>
              <a:gd name="T13" fmla="*/ 0 60000 65536"/>
              <a:gd name="T14" fmla="*/ 0 60000 65536"/>
              <a:gd name="T15" fmla="*/ 0 60000 65536"/>
              <a:gd name="T16" fmla="*/ 0 60000 65536"/>
              <a:gd name="T17" fmla="*/ 0 60000 65536"/>
              <a:gd name="T18" fmla="*/ 0 w 4"/>
              <a:gd name="T19" fmla="*/ 0 h 14"/>
              <a:gd name="T20" fmla="*/ 4 w 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 h="14">
                <a:moveTo>
                  <a:pt x="1" y="14"/>
                </a:moveTo>
                <a:lnTo>
                  <a:pt x="2" y="12"/>
                </a:lnTo>
                <a:lnTo>
                  <a:pt x="3" y="6"/>
                </a:lnTo>
                <a:lnTo>
                  <a:pt x="4" y="0"/>
                </a:lnTo>
                <a:lnTo>
                  <a:pt x="0" y="6"/>
                </a:lnTo>
                <a:lnTo>
                  <a:pt x="1" y="1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3" name="Freeform 2065"/>
          <p:cNvSpPr>
            <a:spLocks/>
          </p:cNvSpPr>
          <p:nvPr/>
        </p:nvSpPr>
        <p:spPr bwMode="auto">
          <a:xfrm>
            <a:off x="4164013" y="2705100"/>
            <a:ext cx="7937" cy="9525"/>
          </a:xfrm>
          <a:custGeom>
            <a:avLst/>
            <a:gdLst>
              <a:gd name="T0" fmla="*/ 2147483647 w 17"/>
              <a:gd name="T1" fmla="*/ 2147483647 h 22"/>
              <a:gd name="T2" fmla="*/ 2147483647 w 17"/>
              <a:gd name="T3" fmla="*/ 2147483647 h 22"/>
              <a:gd name="T4" fmla="*/ 2147483647 w 17"/>
              <a:gd name="T5" fmla="*/ 2147483647 h 22"/>
              <a:gd name="T6" fmla="*/ 2147483647 w 17"/>
              <a:gd name="T7" fmla="*/ 2147483647 h 22"/>
              <a:gd name="T8" fmla="*/ 2147483647 w 17"/>
              <a:gd name="T9" fmla="*/ 0 h 22"/>
              <a:gd name="T10" fmla="*/ 0 w 17"/>
              <a:gd name="T11" fmla="*/ 2147483647 h 22"/>
              <a:gd name="T12" fmla="*/ 2147483647 w 17"/>
              <a:gd name="T13" fmla="*/ 2147483647 h 22"/>
              <a:gd name="T14" fmla="*/ 2147483647 w 17"/>
              <a:gd name="T15" fmla="*/ 2147483647 h 22"/>
              <a:gd name="T16" fmla="*/ 2147483647 w 17"/>
              <a:gd name="T17" fmla="*/ 2147483647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22"/>
              <a:gd name="T29" fmla="*/ 17 w 17"/>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22">
                <a:moveTo>
                  <a:pt x="11" y="22"/>
                </a:moveTo>
                <a:lnTo>
                  <a:pt x="17" y="17"/>
                </a:lnTo>
                <a:lnTo>
                  <a:pt x="14" y="9"/>
                </a:lnTo>
                <a:lnTo>
                  <a:pt x="13" y="4"/>
                </a:lnTo>
                <a:lnTo>
                  <a:pt x="7" y="0"/>
                </a:lnTo>
                <a:lnTo>
                  <a:pt x="0" y="7"/>
                </a:lnTo>
                <a:lnTo>
                  <a:pt x="2" y="14"/>
                </a:lnTo>
                <a:lnTo>
                  <a:pt x="4" y="21"/>
                </a:lnTo>
                <a:lnTo>
                  <a:pt x="11" y="22"/>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4" name="Freeform 2066"/>
          <p:cNvSpPr>
            <a:spLocks/>
          </p:cNvSpPr>
          <p:nvPr/>
        </p:nvSpPr>
        <p:spPr bwMode="auto">
          <a:xfrm>
            <a:off x="4175125" y="2751138"/>
            <a:ext cx="11113" cy="111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0 h 26"/>
              <a:gd name="T14" fmla="*/ 2147483647 w 26"/>
              <a:gd name="T15" fmla="*/ 2147483647 h 26"/>
              <a:gd name="T16" fmla="*/ 2147483647 w 26"/>
              <a:gd name="T17" fmla="*/ 2147483647 h 26"/>
              <a:gd name="T18" fmla="*/ 2147483647 w 26"/>
              <a:gd name="T19" fmla="*/ 2147483647 h 26"/>
              <a:gd name="T20" fmla="*/ 0 w 26"/>
              <a:gd name="T21" fmla="*/ 2147483647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26"/>
              <a:gd name="T35" fmla="*/ 26 w 26"/>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26">
                <a:moveTo>
                  <a:pt x="0" y="26"/>
                </a:moveTo>
                <a:lnTo>
                  <a:pt x="4" y="24"/>
                </a:lnTo>
                <a:lnTo>
                  <a:pt x="10" y="23"/>
                </a:lnTo>
                <a:lnTo>
                  <a:pt x="17" y="21"/>
                </a:lnTo>
                <a:lnTo>
                  <a:pt x="22" y="14"/>
                </a:lnTo>
                <a:lnTo>
                  <a:pt x="26" y="7"/>
                </a:lnTo>
                <a:lnTo>
                  <a:pt x="20" y="0"/>
                </a:lnTo>
                <a:lnTo>
                  <a:pt x="14" y="6"/>
                </a:lnTo>
                <a:lnTo>
                  <a:pt x="8" y="13"/>
                </a:lnTo>
                <a:lnTo>
                  <a:pt x="4" y="19"/>
                </a:lnTo>
                <a:lnTo>
                  <a:pt x="0" y="26"/>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5" name="Freeform 2067"/>
          <p:cNvSpPr>
            <a:spLocks/>
          </p:cNvSpPr>
          <p:nvPr/>
        </p:nvSpPr>
        <p:spPr bwMode="auto">
          <a:xfrm>
            <a:off x="4224338" y="2593975"/>
            <a:ext cx="3175" cy="6350"/>
          </a:xfrm>
          <a:custGeom>
            <a:avLst/>
            <a:gdLst>
              <a:gd name="T0" fmla="*/ 2147483647 w 6"/>
              <a:gd name="T1" fmla="*/ 2147483647 h 11"/>
              <a:gd name="T2" fmla="*/ 2147483647 w 6"/>
              <a:gd name="T3" fmla="*/ 2147483647 h 11"/>
              <a:gd name="T4" fmla="*/ 2147483647 w 6"/>
              <a:gd name="T5" fmla="*/ 2147483647 h 11"/>
              <a:gd name="T6" fmla="*/ 0 w 6"/>
              <a:gd name="T7" fmla="*/ 0 h 11"/>
              <a:gd name="T8" fmla="*/ 0 w 6"/>
              <a:gd name="T9" fmla="*/ 2147483647 h 11"/>
              <a:gd name="T10" fmla="*/ 2147483647 w 6"/>
              <a:gd name="T11" fmla="*/ 2147483647 h 11"/>
              <a:gd name="T12" fmla="*/ 0 60000 65536"/>
              <a:gd name="T13" fmla="*/ 0 60000 65536"/>
              <a:gd name="T14" fmla="*/ 0 60000 65536"/>
              <a:gd name="T15" fmla="*/ 0 60000 65536"/>
              <a:gd name="T16" fmla="*/ 0 60000 65536"/>
              <a:gd name="T17" fmla="*/ 0 60000 65536"/>
              <a:gd name="T18" fmla="*/ 0 w 6"/>
              <a:gd name="T19" fmla="*/ 0 h 11"/>
              <a:gd name="T20" fmla="*/ 6 w 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 h="11">
                <a:moveTo>
                  <a:pt x="6" y="11"/>
                </a:moveTo>
                <a:lnTo>
                  <a:pt x="5" y="10"/>
                </a:lnTo>
                <a:lnTo>
                  <a:pt x="6" y="3"/>
                </a:lnTo>
                <a:lnTo>
                  <a:pt x="0" y="0"/>
                </a:lnTo>
                <a:lnTo>
                  <a:pt x="0" y="7"/>
                </a:lnTo>
                <a:lnTo>
                  <a:pt x="6" y="11"/>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6" name="Freeform 2068"/>
          <p:cNvSpPr>
            <a:spLocks/>
          </p:cNvSpPr>
          <p:nvPr/>
        </p:nvSpPr>
        <p:spPr bwMode="auto">
          <a:xfrm>
            <a:off x="4225925" y="2586038"/>
            <a:ext cx="14288" cy="9525"/>
          </a:xfrm>
          <a:custGeom>
            <a:avLst/>
            <a:gdLst>
              <a:gd name="T0" fmla="*/ 2147483647 w 32"/>
              <a:gd name="T1" fmla="*/ 2147483647 h 18"/>
              <a:gd name="T2" fmla="*/ 2147483647 w 32"/>
              <a:gd name="T3" fmla="*/ 2147483647 h 18"/>
              <a:gd name="T4" fmla="*/ 2147483647 w 32"/>
              <a:gd name="T5" fmla="*/ 2147483647 h 18"/>
              <a:gd name="T6" fmla="*/ 2147483647 w 32"/>
              <a:gd name="T7" fmla="*/ 2147483647 h 18"/>
              <a:gd name="T8" fmla="*/ 2147483647 w 32"/>
              <a:gd name="T9" fmla="*/ 2147483647 h 18"/>
              <a:gd name="T10" fmla="*/ 2147483647 w 32"/>
              <a:gd name="T11" fmla="*/ 2147483647 h 18"/>
              <a:gd name="T12" fmla="*/ 2147483647 w 32"/>
              <a:gd name="T13" fmla="*/ 2147483647 h 18"/>
              <a:gd name="T14" fmla="*/ 2147483647 w 32"/>
              <a:gd name="T15" fmla="*/ 2147483647 h 18"/>
              <a:gd name="T16" fmla="*/ 2147483647 w 32"/>
              <a:gd name="T17" fmla="*/ 2147483647 h 18"/>
              <a:gd name="T18" fmla="*/ 2147483647 w 32"/>
              <a:gd name="T19" fmla="*/ 2147483647 h 18"/>
              <a:gd name="T20" fmla="*/ 2147483647 w 32"/>
              <a:gd name="T21" fmla="*/ 0 h 18"/>
              <a:gd name="T22" fmla="*/ 0 w 32"/>
              <a:gd name="T23" fmla="*/ 2147483647 h 18"/>
              <a:gd name="T24" fmla="*/ 2147483647 w 32"/>
              <a:gd name="T25" fmla="*/ 2147483647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8"/>
              <a:gd name="T41" fmla="*/ 32 w 32"/>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8">
                <a:moveTo>
                  <a:pt x="4" y="13"/>
                </a:moveTo>
                <a:lnTo>
                  <a:pt x="9" y="16"/>
                </a:lnTo>
                <a:lnTo>
                  <a:pt x="15" y="15"/>
                </a:lnTo>
                <a:lnTo>
                  <a:pt x="21" y="18"/>
                </a:lnTo>
                <a:lnTo>
                  <a:pt x="24" y="18"/>
                </a:lnTo>
                <a:lnTo>
                  <a:pt x="32" y="13"/>
                </a:lnTo>
                <a:lnTo>
                  <a:pt x="26" y="11"/>
                </a:lnTo>
                <a:lnTo>
                  <a:pt x="19" y="10"/>
                </a:lnTo>
                <a:lnTo>
                  <a:pt x="13" y="8"/>
                </a:lnTo>
                <a:lnTo>
                  <a:pt x="11" y="1"/>
                </a:lnTo>
                <a:lnTo>
                  <a:pt x="5" y="0"/>
                </a:lnTo>
                <a:lnTo>
                  <a:pt x="0" y="6"/>
                </a:lnTo>
                <a:lnTo>
                  <a:pt x="4" y="1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7" name="Freeform 2069"/>
          <p:cNvSpPr>
            <a:spLocks/>
          </p:cNvSpPr>
          <p:nvPr/>
        </p:nvSpPr>
        <p:spPr bwMode="auto">
          <a:xfrm>
            <a:off x="4233863" y="2597150"/>
            <a:ext cx="1587" cy="4763"/>
          </a:xfrm>
          <a:custGeom>
            <a:avLst/>
            <a:gdLst>
              <a:gd name="T0" fmla="*/ 2147483647 w 5"/>
              <a:gd name="T1" fmla="*/ 2147483647 h 8"/>
              <a:gd name="T2" fmla="*/ 2147483647 w 5"/>
              <a:gd name="T3" fmla="*/ 2147483647 h 8"/>
              <a:gd name="T4" fmla="*/ 2147483647 w 5"/>
              <a:gd name="T5" fmla="*/ 0 h 8"/>
              <a:gd name="T6" fmla="*/ 0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2" y="8"/>
                </a:moveTo>
                <a:lnTo>
                  <a:pt x="4" y="6"/>
                </a:lnTo>
                <a:lnTo>
                  <a:pt x="5" y="0"/>
                </a:lnTo>
                <a:lnTo>
                  <a:pt x="0" y="1"/>
                </a:lnTo>
                <a:lnTo>
                  <a:pt x="2"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8" name="Freeform 2070"/>
          <p:cNvSpPr>
            <a:spLocks/>
          </p:cNvSpPr>
          <p:nvPr/>
        </p:nvSpPr>
        <p:spPr bwMode="auto">
          <a:xfrm>
            <a:off x="4235450" y="2579688"/>
            <a:ext cx="1588" cy="3175"/>
          </a:xfrm>
          <a:custGeom>
            <a:avLst/>
            <a:gdLst>
              <a:gd name="T0" fmla="*/ 2147483647 w 8"/>
              <a:gd name="T1" fmla="*/ 2147483647 h 9"/>
              <a:gd name="T2" fmla="*/ 2147483647 w 8"/>
              <a:gd name="T3" fmla="*/ 2147483647 h 9"/>
              <a:gd name="T4" fmla="*/ 2147483647 w 8"/>
              <a:gd name="T5" fmla="*/ 0 h 9"/>
              <a:gd name="T6" fmla="*/ 0 w 8"/>
              <a:gd name="T7" fmla="*/ 2147483647 h 9"/>
              <a:gd name="T8" fmla="*/ 2147483647 w 8"/>
              <a:gd name="T9" fmla="*/ 2147483647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6" y="9"/>
                </a:moveTo>
                <a:lnTo>
                  <a:pt x="8" y="7"/>
                </a:lnTo>
                <a:lnTo>
                  <a:pt x="1" y="0"/>
                </a:lnTo>
                <a:lnTo>
                  <a:pt x="0" y="7"/>
                </a:lnTo>
                <a:lnTo>
                  <a:pt x="6"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39" name="Freeform 2071"/>
          <p:cNvSpPr>
            <a:spLocks/>
          </p:cNvSpPr>
          <p:nvPr/>
        </p:nvSpPr>
        <p:spPr bwMode="auto">
          <a:xfrm>
            <a:off x="4241800" y="2579688"/>
            <a:ext cx="6350" cy="4762"/>
          </a:xfrm>
          <a:custGeom>
            <a:avLst/>
            <a:gdLst>
              <a:gd name="T0" fmla="*/ 0 w 11"/>
              <a:gd name="T1" fmla="*/ 2147483647 h 8"/>
              <a:gd name="T2" fmla="*/ 2147483647 w 11"/>
              <a:gd name="T3" fmla="*/ 2147483647 h 8"/>
              <a:gd name="T4" fmla="*/ 2147483647 w 11"/>
              <a:gd name="T5" fmla="*/ 0 h 8"/>
              <a:gd name="T6" fmla="*/ 2147483647 w 11"/>
              <a:gd name="T7" fmla="*/ 2147483647 h 8"/>
              <a:gd name="T8" fmla="*/ 0 w 11"/>
              <a:gd name="T9" fmla="*/ 2147483647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0" y="8"/>
                </a:moveTo>
                <a:lnTo>
                  <a:pt x="5" y="4"/>
                </a:lnTo>
                <a:lnTo>
                  <a:pt x="11" y="0"/>
                </a:lnTo>
                <a:lnTo>
                  <a:pt x="5" y="1"/>
                </a:lnTo>
                <a:lnTo>
                  <a:pt x="0" y="8"/>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0" name="Freeform 2072"/>
          <p:cNvSpPr>
            <a:spLocks/>
          </p:cNvSpPr>
          <p:nvPr/>
        </p:nvSpPr>
        <p:spPr bwMode="auto">
          <a:xfrm>
            <a:off x="4090988" y="2722563"/>
            <a:ext cx="68262" cy="41275"/>
          </a:xfrm>
          <a:custGeom>
            <a:avLst/>
            <a:gdLst>
              <a:gd name="T0" fmla="*/ 2147483647 w 144"/>
              <a:gd name="T1" fmla="*/ 2147483647 h 89"/>
              <a:gd name="T2" fmla="*/ 2147483647 w 144"/>
              <a:gd name="T3" fmla="*/ 2147483647 h 89"/>
              <a:gd name="T4" fmla="*/ 2147483647 w 144"/>
              <a:gd name="T5" fmla="*/ 2147483647 h 89"/>
              <a:gd name="T6" fmla="*/ 2147483647 w 144"/>
              <a:gd name="T7" fmla="*/ 2147483647 h 89"/>
              <a:gd name="T8" fmla="*/ 2147483647 w 144"/>
              <a:gd name="T9" fmla="*/ 2147483647 h 89"/>
              <a:gd name="T10" fmla="*/ 2147483647 w 144"/>
              <a:gd name="T11" fmla="*/ 2147483647 h 89"/>
              <a:gd name="T12" fmla="*/ 2147483647 w 144"/>
              <a:gd name="T13" fmla="*/ 2147483647 h 89"/>
              <a:gd name="T14" fmla="*/ 2147483647 w 144"/>
              <a:gd name="T15" fmla="*/ 2147483647 h 89"/>
              <a:gd name="T16" fmla="*/ 2147483647 w 144"/>
              <a:gd name="T17" fmla="*/ 2147483647 h 89"/>
              <a:gd name="T18" fmla="*/ 2147483647 w 144"/>
              <a:gd name="T19" fmla="*/ 2147483647 h 89"/>
              <a:gd name="T20" fmla="*/ 2147483647 w 144"/>
              <a:gd name="T21" fmla="*/ 2147483647 h 89"/>
              <a:gd name="T22" fmla="*/ 2147483647 w 144"/>
              <a:gd name="T23" fmla="*/ 2147483647 h 89"/>
              <a:gd name="T24" fmla="*/ 2147483647 w 144"/>
              <a:gd name="T25" fmla="*/ 2147483647 h 89"/>
              <a:gd name="T26" fmla="*/ 2147483647 w 144"/>
              <a:gd name="T27" fmla="*/ 2147483647 h 89"/>
              <a:gd name="T28" fmla="*/ 2147483647 w 144"/>
              <a:gd name="T29" fmla="*/ 0 h 89"/>
              <a:gd name="T30" fmla="*/ 2147483647 w 144"/>
              <a:gd name="T31" fmla="*/ 2147483647 h 89"/>
              <a:gd name="T32" fmla="*/ 2147483647 w 144"/>
              <a:gd name="T33" fmla="*/ 2147483647 h 89"/>
              <a:gd name="T34" fmla="*/ 2147483647 w 144"/>
              <a:gd name="T35" fmla="*/ 2147483647 h 89"/>
              <a:gd name="T36" fmla="*/ 2147483647 w 144"/>
              <a:gd name="T37" fmla="*/ 2147483647 h 89"/>
              <a:gd name="T38" fmla="*/ 2147483647 w 144"/>
              <a:gd name="T39" fmla="*/ 2147483647 h 89"/>
              <a:gd name="T40" fmla="*/ 2147483647 w 144"/>
              <a:gd name="T41" fmla="*/ 2147483647 h 89"/>
              <a:gd name="T42" fmla="*/ 2147483647 w 144"/>
              <a:gd name="T43" fmla="*/ 2147483647 h 89"/>
              <a:gd name="T44" fmla="*/ 2147483647 w 144"/>
              <a:gd name="T45" fmla="*/ 2147483647 h 89"/>
              <a:gd name="T46" fmla="*/ 2147483647 w 144"/>
              <a:gd name="T47" fmla="*/ 2147483647 h 89"/>
              <a:gd name="T48" fmla="*/ 2147483647 w 144"/>
              <a:gd name="T49" fmla="*/ 2147483647 h 89"/>
              <a:gd name="T50" fmla="*/ 2147483647 w 144"/>
              <a:gd name="T51" fmla="*/ 2147483647 h 89"/>
              <a:gd name="T52" fmla="*/ 2147483647 w 144"/>
              <a:gd name="T53" fmla="*/ 2147483647 h 89"/>
              <a:gd name="T54" fmla="*/ 2147483647 w 144"/>
              <a:gd name="T55" fmla="*/ 2147483647 h 89"/>
              <a:gd name="T56" fmla="*/ 2147483647 w 144"/>
              <a:gd name="T57" fmla="*/ 2147483647 h 89"/>
              <a:gd name="T58" fmla="*/ 2147483647 w 144"/>
              <a:gd name="T59" fmla="*/ 2147483647 h 89"/>
              <a:gd name="T60" fmla="*/ 2147483647 w 144"/>
              <a:gd name="T61" fmla="*/ 2147483647 h 89"/>
              <a:gd name="T62" fmla="*/ 2147483647 w 144"/>
              <a:gd name="T63" fmla="*/ 2147483647 h 89"/>
              <a:gd name="T64" fmla="*/ 2147483647 w 144"/>
              <a:gd name="T65" fmla="*/ 2147483647 h 89"/>
              <a:gd name="T66" fmla="*/ 2147483647 w 144"/>
              <a:gd name="T67" fmla="*/ 2147483647 h 89"/>
              <a:gd name="T68" fmla="*/ 2147483647 w 144"/>
              <a:gd name="T69" fmla="*/ 2147483647 h 89"/>
              <a:gd name="T70" fmla="*/ 2147483647 w 144"/>
              <a:gd name="T71" fmla="*/ 2147483647 h 89"/>
              <a:gd name="T72" fmla="*/ 2147483647 w 144"/>
              <a:gd name="T73" fmla="*/ 2147483647 h 89"/>
              <a:gd name="T74" fmla="*/ 2147483647 w 144"/>
              <a:gd name="T75" fmla="*/ 2147483647 h 89"/>
              <a:gd name="T76" fmla="*/ 2147483647 w 144"/>
              <a:gd name="T77" fmla="*/ 2147483647 h 89"/>
              <a:gd name="T78" fmla="*/ 2147483647 w 144"/>
              <a:gd name="T79" fmla="*/ 2147483647 h 89"/>
              <a:gd name="T80" fmla="*/ 2147483647 w 144"/>
              <a:gd name="T81" fmla="*/ 2147483647 h 89"/>
              <a:gd name="T82" fmla="*/ 2147483647 w 144"/>
              <a:gd name="T83" fmla="*/ 2147483647 h 89"/>
              <a:gd name="T84" fmla="*/ 2147483647 w 144"/>
              <a:gd name="T85" fmla="*/ 2147483647 h 89"/>
              <a:gd name="T86" fmla="*/ 2147483647 w 144"/>
              <a:gd name="T87" fmla="*/ 2147483647 h 89"/>
              <a:gd name="T88" fmla="*/ 2147483647 w 144"/>
              <a:gd name="T89" fmla="*/ 2147483647 h 89"/>
              <a:gd name="T90" fmla="*/ 2147483647 w 144"/>
              <a:gd name="T91" fmla="*/ 2147483647 h 89"/>
              <a:gd name="T92" fmla="*/ 2147483647 w 144"/>
              <a:gd name="T93" fmla="*/ 2147483647 h 89"/>
              <a:gd name="T94" fmla="*/ 2147483647 w 144"/>
              <a:gd name="T95" fmla="*/ 2147483647 h 89"/>
              <a:gd name="T96" fmla="*/ 2147483647 w 144"/>
              <a:gd name="T97" fmla="*/ 2147483647 h 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4"/>
              <a:gd name="T148" fmla="*/ 0 h 89"/>
              <a:gd name="T149" fmla="*/ 144 w 144"/>
              <a:gd name="T150" fmla="*/ 89 h 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4" h="89">
                <a:moveTo>
                  <a:pt x="0" y="60"/>
                </a:moveTo>
                <a:lnTo>
                  <a:pt x="3" y="56"/>
                </a:lnTo>
                <a:lnTo>
                  <a:pt x="5" y="56"/>
                </a:lnTo>
                <a:lnTo>
                  <a:pt x="12" y="52"/>
                </a:lnTo>
                <a:lnTo>
                  <a:pt x="18" y="51"/>
                </a:lnTo>
                <a:lnTo>
                  <a:pt x="19" y="50"/>
                </a:lnTo>
                <a:lnTo>
                  <a:pt x="25" y="46"/>
                </a:lnTo>
                <a:lnTo>
                  <a:pt x="23" y="45"/>
                </a:lnTo>
                <a:lnTo>
                  <a:pt x="17" y="40"/>
                </a:lnTo>
                <a:lnTo>
                  <a:pt x="23" y="40"/>
                </a:lnTo>
                <a:lnTo>
                  <a:pt x="29" y="36"/>
                </a:lnTo>
                <a:lnTo>
                  <a:pt x="35" y="32"/>
                </a:lnTo>
                <a:lnTo>
                  <a:pt x="38" y="29"/>
                </a:lnTo>
                <a:lnTo>
                  <a:pt x="39" y="28"/>
                </a:lnTo>
                <a:lnTo>
                  <a:pt x="43" y="21"/>
                </a:lnTo>
                <a:lnTo>
                  <a:pt x="44" y="19"/>
                </a:lnTo>
                <a:lnTo>
                  <a:pt x="45" y="18"/>
                </a:lnTo>
                <a:lnTo>
                  <a:pt x="46" y="14"/>
                </a:lnTo>
                <a:lnTo>
                  <a:pt x="52" y="12"/>
                </a:lnTo>
                <a:lnTo>
                  <a:pt x="53" y="12"/>
                </a:lnTo>
                <a:lnTo>
                  <a:pt x="53" y="13"/>
                </a:lnTo>
                <a:lnTo>
                  <a:pt x="58" y="13"/>
                </a:lnTo>
                <a:lnTo>
                  <a:pt x="64" y="12"/>
                </a:lnTo>
                <a:lnTo>
                  <a:pt x="68" y="6"/>
                </a:lnTo>
                <a:lnTo>
                  <a:pt x="68" y="3"/>
                </a:lnTo>
                <a:lnTo>
                  <a:pt x="75" y="5"/>
                </a:lnTo>
                <a:lnTo>
                  <a:pt x="81" y="4"/>
                </a:lnTo>
                <a:lnTo>
                  <a:pt x="86" y="2"/>
                </a:lnTo>
                <a:lnTo>
                  <a:pt x="91" y="1"/>
                </a:lnTo>
                <a:lnTo>
                  <a:pt x="97" y="0"/>
                </a:lnTo>
                <a:lnTo>
                  <a:pt x="104" y="1"/>
                </a:lnTo>
                <a:lnTo>
                  <a:pt x="110" y="2"/>
                </a:lnTo>
                <a:lnTo>
                  <a:pt x="116" y="2"/>
                </a:lnTo>
                <a:lnTo>
                  <a:pt x="117" y="9"/>
                </a:lnTo>
                <a:lnTo>
                  <a:pt x="119" y="12"/>
                </a:lnTo>
                <a:lnTo>
                  <a:pt x="119" y="18"/>
                </a:lnTo>
                <a:lnTo>
                  <a:pt x="124" y="24"/>
                </a:lnTo>
                <a:lnTo>
                  <a:pt x="127" y="30"/>
                </a:lnTo>
                <a:lnTo>
                  <a:pt x="133" y="32"/>
                </a:lnTo>
                <a:lnTo>
                  <a:pt x="133" y="34"/>
                </a:lnTo>
                <a:lnTo>
                  <a:pt x="127" y="38"/>
                </a:lnTo>
                <a:lnTo>
                  <a:pt x="122" y="41"/>
                </a:lnTo>
                <a:lnTo>
                  <a:pt x="120" y="44"/>
                </a:lnTo>
                <a:lnTo>
                  <a:pt x="122" y="45"/>
                </a:lnTo>
                <a:lnTo>
                  <a:pt x="128" y="42"/>
                </a:lnTo>
                <a:lnTo>
                  <a:pt x="139" y="42"/>
                </a:lnTo>
                <a:lnTo>
                  <a:pt x="142" y="49"/>
                </a:lnTo>
                <a:lnTo>
                  <a:pt x="144" y="54"/>
                </a:lnTo>
                <a:lnTo>
                  <a:pt x="143" y="62"/>
                </a:lnTo>
                <a:lnTo>
                  <a:pt x="139" y="65"/>
                </a:lnTo>
                <a:lnTo>
                  <a:pt x="139" y="58"/>
                </a:lnTo>
                <a:lnTo>
                  <a:pt x="136" y="51"/>
                </a:lnTo>
                <a:lnTo>
                  <a:pt x="130" y="51"/>
                </a:lnTo>
                <a:lnTo>
                  <a:pt x="134" y="54"/>
                </a:lnTo>
                <a:lnTo>
                  <a:pt x="134" y="58"/>
                </a:lnTo>
                <a:lnTo>
                  <a:pt x="132" y="64"/>
                </a:lnTo>
                <a:lnTo>
                  <a:pt x="137" y="64"/>
                </a:lnTo>
                <a:lnTo>
                  <a:pt x="138" y="65"/>
                </a:lnTo>
                <a:lnTo>
                  <a:pt x="136" y="72"/>
                </a:lnTo>
                <a:lnTo>
                  <a:pt x="130" y="74"/>
                </a:lnTo>
                <a:lnTo>
                  <a:pt x="123" y="74"/>
                </a:lnTo>
                <a:lnTo>
                  <a:pt x="120" y="78"/>
                </a:lnTo>
                <a:lnTo>
                  <a:pt x="117" y="85"/>
                </a:lnTo>
                <a:lnTo>
                  <a:pt x="111" y="89"/>
                </a:lnTo>
                <a:lnTo>
                  <a:pt x="105" y="88"/>
                </a:lnTo>
                <a:lnTo>
                  <a:pt x="99" y="84"/>
                </a:lnTo>
                <a:lnTo>
                  <a:pt x="97" y="84"/>
                </a:lnTo>
                <a:lnTo>
                  <a:pt x="93" y="83"/>
                </a:lnTo>
                <a:lnTo>
                  <a:pt x="92" y="88"/>
                </a:lnTo>
                <a:lnTo>
                  <a:pt x="91" y="88"/>
                </a:lnTo>
                <a:lnTo>
                  <a:pt x="79" y="89"/>
                </a:lnTo>
                <a:lnTo>
                  <a:pt x="77" y="85"/>
                </a:lnTo>
                <a:lnTo>
                  <a:pt x="78" y="78"/>
                </a:lnTo>
                <a:lnTo>
                  <a:pt x="74" y="78"/>
                </a:lnTo>
                <a:lnTo>
                  <a:pt x="67" y="72"/>
                </a:lnTo>
                <a:lnTo>
                  <a:pt x="67" y="67"/>
                </a:lnTo>
                <a:lnTo>
                  <a:pt x="62" y="62"/>
                </a:lnTo>
                <a:lnTo>
                  <a:pt x="56" y="64"/>
                </a:lnTo>
                <a:lnTo>
                  <a:pt x="50" y="67"/>
                </a:lnTo>
                <a:lnTo>
                  <a:pt x="50" y="68"/>
                </a:lnTo>
                <a:lnTo>
                  <a:pt x="52" y="73"/>
                </a:lnTo>
                <a:lnTo>
                  <a:pt x="47" y="80"/>
                </a:lnTo>
                <a:lnTo>
                  <a:pt x="46" y="81"/>
                </a:lnTo>
                <a:lnTo>
                  <a:pt x="44" y="81"/>
                </a:lnTo>
                <a:lnTo>
                  <a:pt x="42" y="83"/>
                </a:lnTo>
                <a:lnTo>
                  <a:pt x="43" y="84"/>
                </a:lnTo>
                <a:lnTo>
                  <a:pt x="41" y="83"/>
                </a:lnTo>
                <a:lnTo>
                  <a:pt x="36" y="82"/>
                </a:lnTo>
                <a:lnTo>
                  <a:pt x="35" y="81"/>
                </a:lnTo>
                <a:lnTo>
                  <a:pt x="29" y="83"/>
                </a:lnTo>
                <a:lnTo>
                  <a:pt x="23" y="78"/>
                </a:lnTo>
                <a:lnTo>
                  <a:pt x="22" y="76"/>
                </a:lnTo>
                <a:lnTo>
                  <a:pt x="22" y="77"/>
                </a:lnTo>
                <a:lnTo>
                  <a:pt x="16" y="77"/>
                </a:lnTo>
                <a:lnTo>
                  <a:pt x="14" y="70"/>
                </a:lnTo>
                <a:lnTo>
                  <a:pt x="11" y="69"/>
                </a:lnTo>
                <a:lnTo>
                  <a:pt x="7" y="67"/>
                </a:lnTo>
                <a:lnTo>
                  <a:pt x="2" y="61"/>
                </a:lnTo>
                <a:lnTo>
                  <a:pt x="0" y="60"/>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1" name="Freeform 2073"/>
          <p:cNvSpPr>
            <a:spLocks/>
          </p:cNvSpPr>
          <p:nvPr/>
        </p:nvSpPr>
        <p:spPr bwMode="auto">
          <a:xfrm>
            <a:off x="4141788" y="2625725"/>
            <a:ext cx="1587" cy="1588"/>
          </a:xfrm>
          <a:custGeom>
            <a:avLst/>
            <a:gdLst>
              <a:gd name="T0" fmla="*/ 0 w 6"/>
              <a:gd name="T1" fmla="*/ 2147483647 h 4"/>
              <a:gd name="T2" fmla="*/ 0 w 6"/>
              <a:gd name="T3" fmla="*/ 2147483647 h 4"/>
              <a:gd name="T4" fmla="*/ 2147483647 w 6"/>
              <a:gd name="T5" fmla="*/ 0 h 4"/>
              <a:gd name="T6" fmla="*/ 0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4"/>
                </a:moveTo>
                <a:lnTo>
                  <a:pt x="0" y="1"/>
                </a:lnTo>
                <a:lnTo>
                  <a:pt x="6" y="0"/>
                </a:lnTo>
                <a:lnTo>
                  <a:pt x="0" y="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2" name="Freeform 2074"/>
          <p:cNvSpPr>
            <a:spLocks/>
          </p:cNvSpPr>
          <p:nvPr/>
        </p:nvSpPr>
        <p:spPr bwMode="auto">
          <a:xfrm>
            <a:off x="4175125" y="2686050"/>
            <a:ext cx="1588" cy="1588"/>
          </a:xfrm>
          <a:custGeom>
            <a:avLst/>
            <a:gdLst>
              <a:gd name="T0" fmla="*/ 0 w 2"/>
              <a:gd name="T1" fmla="*/ 2147483647 h 3"/>
              <a:gd name="T2" fmla="*/ 2147483647 w 2"/>
              <a:gd name="T3" fmla="*/ 0 h 3"/>
              <a:gd name="T4" fmla="*/ 0 w 2"/>
              <a:gd name="T5" fmla="*/ 2147483647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2" y="0"/>
                </a:lnTo>
                <a:lnTo>
                  <a:pt x="0" y="3"/>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3" name="Freeform 2075"/>
          <p:cNvSpPr>
            <a:spLocks/>
          </p:cNvSpPr>
          <p:nvPr/>
        </p:nvSpPr>
        <p:spPr bwMode="auto">
          <a:xfrm>
            <a:off x="4268788" y="2535238"/>
            <a:ext cx="15875" cy="23812"/>
          </a:xfrm>
          <a:custGeom>
            <a:avLst/>
            <a:gdLst>
              <a:gd name="T0" fmla="*/ 2147483647 w 31"/>
              <a:gd name="T1" fmla="*/ 2147483647 h 51"/>
              <a:gd name="T2" fmla="*/ 2147483647 w 31"/>
              <a:gd name="T3" fmla="*/ 2147483647 h 51"/>
              <a:gd name="T4" fmla="*/ 2147483647 w 31"/>
              <a:gd name="T5" fmla="*/ 2147483647 h 51"/>
              <a:gd name="T6" fmla="*/ 2147483647 w 31"/>
              <a:gd name="T7" fmla="*/ 2147483647 h 51"/>
              <a:gd name="T8" fmla="*/ 2147483647 w 31"/>
              <a:gd name="T9" fmla="*/ 2147483647 h 51"/>
              <a:gd name="T10" fmla="*/ 2147483647 w 31"/>
              <a:gd name="T11" fmla="*/ 2147483647 h 51"/>
              <a:gd name="T12" fmla="*/ 2147483647 w 31"/>
              <a:gd name="T13" fmla="*/ 2147483647 h 51"/>
              <a:gd name="T14" fmla="*/ 2147483647 w 31"/>
              <a:gd name="T15" fmla="*/ 2147483647 h 51"/>
              <a:gd name="T16" fmla="*/ 2147483647 w 31"/>
              <a:gd name="T17" fmla="*/ 2147483647 h 51"/>
              <a:gd name="T18" fmla="*/ 2147483647 w 31"/>
              <a:gd name="T19" fmla="*/ 2147483647 h 51"/>
              <a:gd name="T20" fmla="*/ 2147483647 w 31"/>
              <a:gd name="T21" fmla="*/ 2147483647 h 51"/>
              <a:gd name="T22" fmla="*/ 2147483647 w 31"/>
              <a:gd name="T23" fmla="*/ 2147483647 h 51"/>
              <a:gd name="T24" fmla="*/ 2147483647 w 31"/>
              <a:gd name="T25" fmla="*/ 0 h 51"/>
              <a:gd name="T26" fmla="*/ 2147483647 w 31"/>
              <a:gd name="T27" fmla="*/ 2147483647 h 51"/>
              <a:gd name="T28" fmla="*/ 2147483647 w 31"/>
              <a:gd name="T29" fmla="*/ 2147483647 h 51"/>
              <a:gd name="T30" fmla="*/ 2147483647 w 31"/>
              <a:gd name="T31" fmla="*/ 2147483647 h 51"/>
              <a:gd name="T32" fmla="*/ 2147483647 w 31"/>
              <a:gd name="T33" fmla="*/ 2147483647 h 51"/>
              <a:gd name="T34" fmla="*/ 2147483647 w 31"/>
              <a:gd name="T35" fmla="*/ 2147483647 h 51"/>
              <a:gd name="T36" fmla="*/ 2147483647 w 31"/>
              <a:gd name="T37" fmla="*/ 2147483647 h 51"/>
              <a:gd name="T38" fmla="*/ 2147483647 w 31"/>
              <a:gd name="T39" fmla="*/ 2147483647 h 51"/>
              <a:gd name="T40" fmla="*/ 0 w 31"/>
              <a:gd name="T41" fmla="*/ 2147483647 h 51"/>
              <a:gd name="T42" fmla="*/ 2147483647 w 31"/>
              <a:gd name="T43" fmla="*/ 2147483647 h 51"/>
              <a:gd name="T44" fmla="*/ 2147483647 w 31"/>
              <a:gd name="T45" fmla="*/ 2147483647 h 51"/>
              <a:gd name="T46" fmla="*/ 2147483647 w 31"/>
              <a:gd name="T47" fmla="*/ 2147483647 h 51"/>
              <a:gd name="T48" fmla="*/ 2147483647 w 31"/>
              <a:gd name="T49" fmla="*/ 2147483647 h 51"/>
              <a:gd name="T50" fmla="*/ 2147483647 w 31"/>
              <a:gd name="T51" fmla="*/ 2147483647 h 51"/>
              <a:gd name="T52" fmla="*/ 2147483647 w 31"/>
              <a:gd name="T53" fmla="*/ 2147483647 h 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
              <a:gd name="T82" fmla="*/ 0 h 51"/>
              <a:gd name="T83" fmla="*/ 31 w 31"/>
              <a:gd name="T84" fmla="*/ 51 h 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 h="51">
                <a:moveTo>
                  <a:pt x="15" y="44"/>
                </a:moveTo>
                <a:lnTo>
                  <a:pt x="12" y="51"/>
                </a:lnTo>
                <a:lnTo>
                  <a:pt x="18" y="50"/>
                </a:lnTo>
                <a:lnTo>
                  <a:pt x="21" y="44"/>
                </a:lnTo>
                <a:lnTo>
                  <a:pt x="23" y="37"/>
                </a:lnTo>
                <a:lnTo>
                  <a:pt x="26" y="30"/>
                </a:lnTo>
                <a:lnTo>
                  <a:pt x="28" y="25"/>
                </a:lnTo>
                <a:lnTo>
                  <a:pt x="31" y="18"/>
                </a:lnTo>
                <a:lnTo>
                  <a:pt x="24" y="16"/>
                </a:lnTo>
                <a:lnTo>
                  <a:pt x="24" y="9"/>
                </a:lnTo>
                <a:lnTo>
                  <a:pt x="18" y="13"/>
                </a:lnTo>
                <a:lnTo>
                  <a:pt x="18" y="6"/>
                </a:lnTo>
                <a:lnTo>
                  <a:pt x="20" y="0"/>
                </a:lnTo>
                <a:lnTo>
                  <a:pt x="14" y="1"/>
                </a:lnTo>
                <a:lnTo>
                  <a:pt x="12" y="8"/>
                </a:lnTo>
                <a:lnTo>
                  <a:pt x="7" y="8"/>
                </a:lnTo>
                <a:lnTo>
                  <a:pt x="12" y="13"/>
                </a:lnTo>
                <a:lnTo>
                  <a:pt x="18" y="18"/>
                </a:lnTo>
                <a:lnTo>
                  <a:pt x="12" y="21"/>
                </a:lnTo>
                <a:lnTo>
                  <a:pt x="6" y="22"/>
                </a:lnTo>
                <a:lnTo>
                  <a:pt x="0" y="22"/>
                </a:lnTo>
                <a:lnTo>
                  <a:pt x="1" y="29"/>
                </a:lnTo>
                <a:lnTo>
                  <a:pt x="8" y="27"/>
                </a:lnTo>
                <a:lnTo>
                  <a:pt x="14" y="29"/>
                </a:lnTo>
                <a:lnTo>
                  <a:pt x="19" y="36"/>
                </a:lnTo>
                <a:lnTo>
                  <a:pt x="16" y="43"/>
                </a:lnTo>
                <a:lnTo>
                  <a:pt x="15" y="4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4" name="Freeform 2076"/>
          <p:cNvSpPr>
            <a:spLocks/>
          </p:cNvSpPr>
          <p:nvPr/>
        </p:nvSpPr>
        <p:spPr bwMode="auto">
          <a:xfrm>
            <a:off x="4281488" y="2532063"/>
            <a:ext cx="4762" cy="7937"/>
          </a:xfrm>
          <a:custGeom>
            <a:avLst/>
            <a:gdLst>
              <a:gd name="T0" fmla="*/ 2147483647 w 8"/>
              <a:gd name="T1" fmla="*/ 2147483647 h 15"/>
              <a:gd name="T2" fmla="*/ 2147483647 w 8"/>
              <a:gd name="T3" fmla="*/ 2147483647 h 15"/>
              <a:gd name="T4" fmla="*/ 2147483647 w 8"/>
              <a:gd name="T5" fmla="*/ 2147483647 h 15"/>
              <a:gd name="T6" fmla="*/ 2147483647 w 8"/>
              <a:gd name="T7" fmla="*/ 0 h 15"/>
              <a:gd name="T8" fmla="*/ 2147483647 w 8"/>
              <a:gd name="T9" fmla="*/ 2147483647 h 15"/>
              <a:gd name="T10" fmla="*/ 0 w 8"/>
              <a:gd name="T11" fmla="*/ 2147483647 h 15"/>
              <a:gd name="T12" fmla="*/ 2147483647 w 8"/>
              <a:gd name="T13" fmla="*/ 2147483647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2" y="15"/>
                </a:moveTo>
                <a:lnTo>
                  <a:pt x="7" y="9"/>
                </a:lnTo>
                <a:lnTo>
                  <a:pt x="8" y="2"/>
                </a:lnTo>
                <a:lnTo>
                  <a:pt x="3" y="0"/>
                </a:lnTo>
                <a:lnTo>
                  <a:pt x="3" y="7"/>
                </a:lnTo>
                <a:lnTo>
                  <a:pt x="0" y="14"/>
                </a:lnTo>
                <a:lnTo>
                  <a:pt x="2" y="15"/>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5" name="Freeform 2077"/>
          <p:cNvSpPr>
            <a:spLocks/>
          </p:cNvSpPr>
          <p:nvPr/>
        </p:nvSpPr>
        <p:spPr bwMode="auto">
          <a:xfrm>
            <a:off x="4287838" y="2528888"/>
            <a:ext cx="1587" cy="4762"/>
          </a:xfrm>
          <a:custGeom>
            <a:avLst/>
            <a:gdLst>
              <a:gd name="T0" fmla="*/ 2147483647 w 7"/>
              <a:gd name="T1" fmla="*/ 2147483647 h 9"/>
              <a:gd name="T2" fmla="*/ 2147483647 w 7"/>
              <a:gd name="T3" fmla="*/ 2147483647 h 9"/>
              <a:gd name="T4" fmla="*/ 2147483647 w 7"/>
              <a:gd name="T5" fmla="*/ 0 h 9"/>
              <a:gd name="T6" fmla="*/ 0 w 7"/>
              <a:gd name="T7" fmla="*/ 2147483647 h 9"/>
              <a:gd name="T8" fmla="*/ 2147483647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5" y="9"/>
                </a:moveTo>
                <a:lnTo>
                  <a:pt x="7" y="2"/>
                </a:lnTo>
                <a:lnTo>
                  <a:pt x="1" y="0"/>
                </a:lnTo>
                <a:lnTo>
                  <a:pt x="0" y="7"/>
                </a:lnTo>
                <a:lnTo>
                  <a:pt x="5" y="9"/>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6" name="Freeform 2078"/>
          <p:cNvSpPr>
            <a:spLocks/>
          </p:cNvSpPr>
          <p:nvPr/>
        </p:nvSpPr>
        <p:spPr bwMode="auto">
          <a:xfrm>
            <a:off x="4289425" y="2535238"/>
            <a:ext cx="1588" cy="3175"/>
          </a:xfrm>
          <a:custGeom>
            <a:avLst/>
            <a:gdLst>
              <a:gd name="T0" fmla="*/ 2147483647 w 7"/>
              <a:gd name="T1" fmla="*/ 2147483647 h 4"/>
              <a:gd name="T2" fmla="*/ 2147483647 w 7"/>
              <a:gd name="T3" fmla="*/ 2147483647 h 4"/>
              <a:gd name="T4" fmla="*/ 0 w 7"/>
              <a:gd name="T5" fmla="*/ 0 h 4"/>
              <a:gd name="T6" fmla="*/ 2147483647 w 7"/>
              <a:gd name="T7" fmla="*/ 2147483647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4"/>
                </a:moveTo>
                <a:lnTo>
                  <a:pt x="7" y="2"/>
                </a:lnTo>
                <a:lnTo>
                  <a:pt x="0" y="0"/>
                </a:lnTo>
                <a:lnTo>
                  <a:pt x="1" y="4"/>
                </a:lnTo>
                <a:close/>
              </a:path>
            </a:pathLst>
          </a:custGeom>
          <a:solidFill>
            <a:srgbClr val="FFB537">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7" name="Freeform 2079"/>
          <p:cNvSpPr>
            <a:spLocks/>
          </p:cNvSpPr>
          <p:nvPr/>
        </p:nvSpPr>
        <p:spPr bwMode="auto">
          <a:xfrm>
            <a:off x="4038600" y="2765425"/>
            <a:ext cx="6350" cy="3175"/>
          </a:xfrm>
          <a:custGeom>
            <a:avLst/>
            <a:gdLst>
              <a:gd name="T0" fmla="*/ 2147483647 w 16"/>
              <a:gd name="T1" fmla="*/ 2147483647 h 9"/>
              <a:gd name="T2" fmla="*/ 2147483647 w 16"/>
              <a:gd name="T3" fmla="*/ 2147483647 h 9"/>
              <a:gd name="T4" fmla="*/ 2147483647 w 16"/>
              <a:gd name="T5" fmla="*/ 0 h 9"/>
              <a:gd name="T6" fmla="*/ 2147483647 w 16"/>
              <a:gd name="T7" fmla="*/ 2147483647 h 9"/>
              <a:gd name="T8" fmla="*/ 0 w 16"/>
              <a:gd name="T9" fmla="*/ 2147483647 h 9"/>
              <a:gd name="T10" fmla="*/ 2147483647 w 16"/>
              <a:gd name="T11" fmla="*/ 2147483647 h 9"/>
              <a:gd name="T12" fmla="*/ 2147483647 w 16"/>
              <a:gd name="T13" fmla="*/ 2147483647 h 9"/>
              <a:gd name="T14" fmla="*/ 0 60000 65536"/>
              <a:gd name="T15" fmla="*/ 0 60000 65536"/>
              <a:gd name="T16" fmla="*/ 0 60000 65536"/>
              <a:gd name="T17" fmla="*/ 0 60000 65536"/>
              <a:gd name="T18" fmla="*/ 0 60000 65536"/>
              <a:gd name="T19" fmla="*/ 0 60000 65536"/>
              <a:gd name="T20" fmla="*/ 0 60000 65536"/>
              <a:gd name="T21" fmla="*/ 0 w 16"/>
              <a:gd name="T22" fmla="*/ 0 h 9"/>
              <a:gd name="T23" fmla="*/ 16 w 1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9">
                <a:moveTo>
                  <a:pt x="13" y="9"/>
                </a:moveTo>
                <a:lnTo>
                  <a:pt x="16" y="7"/>
                </a:lnTo>
                <a:lnTo>
                  <a:pt x="13" y="0"/>
                </a:lnTo>
                <a:lnTo>
                  <a:pt x="5" y="1"/>
                </a:lnTo>
                <a:lnTo>
                  <a:pt x="0" y="3"/>
                </a:lnTo>
                <a:lnTo>
                  <a:pt x="5" y="3"/>
                </a:lnTo>
                <a:lnTo>
                  <a:pt x="13" y="9"/>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8" name="Freeform 2080"/>
          <p:cNvSpPr>
            <a:spLocks/>
          </p:cNvSpPr>
          <p:nvPr/>
        </p:nvSpPr>
        <p:spPr bwMode="auto">
          <a:xfrm>
            <a:off x="4046538" y="2795588"/>
            <a:ext cx="3175" cy="1587"/>
          </a:xfrm>
          <a:custGeom>
            <a:avLst/>
            <a:gdLst>
              <a:gd name="T0" fmla="*/ 2147483647 w 6"/>
              <a:gd name="T1" fmla="*/ 2147483647 h 4"/>
              <a:gd name="T2" fmla="*/ 2147483647 w 6"/>
              <a:gd name="T3" fmla="*/ 2147483647 h 4"/>
              <a:gd name="T4" fmla="*/ 0 w 6"/>
              <a:gd name="T5" fmla="*/ 0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2"/>
                </a:lnTo>
                <a:lnTo>
                  <a:pt x="0" y="0"/>
                </a:lnTo>
                <a:lnTo>
                  <a:pt x="6" y="4"/>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49" name="Freeform 2081"/>
          <p:cNvSpPr>
            <a:spLocks/>
          </p:cNvSpPr>
          <p:nvPr/>
        </p:nvSpPr>
        <p:spPr bwMode="auto">
          <a:xfrm>
            <a:off x="4084638" y="2730500"/>
            <a:ext cx="1587" cy="1588"/>
          </a:xfrm>
          <a:custGeom>
            <a:avLst/>
            <a:gdLst>
              <a:gd name="T0" fmla="*/ 0 w 3"/>
              <a:gd name="T1" fmla="*/ 0 h 2"/>
              <a:gd name="T2" fmla="*/ 2147483647 w 3"/>
              <a:gd name="T3" fmla="*/ 2147483647 h 2"/>
              <a:gd name="T4" fmla="*/ 2147483647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1" y="2"/>
                </a:lnTo>
                <a:lnTo>
                  <a:pt x="3" y="0"/>
                </a:lnTo>
                <a:lnTo>
                  <a:pt x="0" y="0"/>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0" name="Freeform 2082"/>
          <p:cNvSpPr>
            <a:spLocks/>
          </p:cNvSpPr>
          <p:nvPr/>
        </p:nvSpPr>
        <p:spPr bwMode="auto">
          <a:xfrm>
            <a:off x="4024313" y="2717800"/>
            <a:ext cx="117475" cy="138113"/>
          </a:xfrm>
          <a:custGeom>
            <a:avLst/>
            <a:gdLst>
              <a:gd name="T0" fmla="*/ 2147483647 w 247"/>
              <a:gd name="T1" fmla="*/ 2147483647 h 292"/>
              <a:gd name="T2" fmla="*/ 2147483647 w 247"/>
              <a:gd name="T3" fmla="*/ 2147483647 h 292"/>
              <a:gd name="T4" fmla="*/ 2147483647 w 247"/>
              <a:gd name="T5" fmla="*/ 2147483647 h 292"/>
              <a:gd name="T6" fmla="*/ 2147483647 w 247"/>
              <a:gd name="T7" fmla="*/ 2147483647 h 292"/>
              <a:gd name="T8" fmla="*/ 2147483647 w 247"/>
              <a:gd name="T9" fmla="*/ 2147483647 h 292"/>
              <a:gd name="T10" fmla="*/ 0 w 247"/>
              <a:gd name="T11" fmla="*/ 2147483647 h 292"/>
              <a:gd name="T12" fmla="*/ 2147483647 w 247"/>
              <a:gd name="T13" fmla="*/ 2147483647 h 292"/>
              <a:gd name="T14" fmla="*/ 2147483647 w 247"/>
              <a:gd name="T15" fmla="*/ 2147483647 h 292"/>
              <a:gd name="T16" fmla="*/ 2147483647 w 247"/>
              <a:gd name="T17" fmla="*/ 2147483647 h 292"/>
              <a:gd name="T18" fmla="*/ 2147483647 w 247"/>
              <a:gd name="T19" fmla="*/ 2147483647 h 292"/>
              <a:gd name="T20" fmla="*/ 2147483647 w 247"/>
              <a:gd name="T21" fmla="*/ 2147483647 h 292"/>
              <a:gd name="T22" fmla="*/ 2147483647 w 247"/>
              <a:gd name="T23" fmla="*/ 2147483647 h 292"/>
              <a:gd name="T24" fmla="*/ 2147483647 w 247"/>
              <a:gd name="T25" fmla="*/ 2147483647 h 292"/>
              <a:gd name="T26" fmla="*/ 2147483647 w 247"/>
              <a:gd name="T27" fmla="*/ 2147483647 h 292"/>
              <a:gd name="T28" fmla="*/ 2147483647 w 247"/>
              <a:gd name="T29" fmla="*/ 2147483647 h 292"/>
              <a:gd name="T30" fmla="*/ 2147483647 w 247"/>
              <a:gd name="T31" fmla="*/ 2147483647 h 292"/>
              <a:gd name="T32" fmla="*/ 2147483647 w 247"/>
              <a:gd name="T33" fmla="*/ 2147483647 h 292"/>
              <a:gd name="T34" fmla="*/ 2147483647 w 247"/>
              <a:gd name="T35" fmla="*/ 2147483647 h 292"/>
              <a:gd name="T36" fmla="*/ 2147483647 w 247"/>
              <a:gd name="T37" fmla="*/ 2147483647 h 292"/>
              <a:gd name="T38" fmla="*/ 2147483647 w 247"/>
              <a:gd name="T39" fmla="*/ 2147483647 h 292"/>
              <a:gd name="T40" fmla="*/ 2147483647 w 247"/>
              <a:gd name="T41" fmla="*/ 2147483647 h 292"/>
              <a:gd name="T42" fmla="*/ 2147483647 w 247"/>
              <a:gd name="T43" fmla="*/ 2147483647 h 292"/>
              <a:gd name="T44" fmla="*/ 2147483647 w 247"/>
              <a:gd name="T45" fmla="*/ 2147483647 h 292"/>
              <a:gd name="T46" fmla="*/ 2147483647 w 247"/>
              <a:gd name="T47" fmla="*/ 2147483647 h 292"/>
              <a:gd name="T48" fmla="*/ 2147483647 w 247"/>
              <a:gd name="T49" fmla="*/ 2147483647 h 292"/>
              <a:gd name="T50" fmla="*/ 2147483647 w 247"/>
              <a:gd name="T51" fmla="*/ 2147483647 h 292"/>
              <a:gd name="T52" fmla="*/ 2147483647 w 247"/>
              <a:gd name="T53" fmla="*/ 2147483647 h 292"/>
              <a:gd name="T54" fmla="*/ 2147483647 w 247"/>
              <a:gd name="T55" fmla="*/ 2147483647 h 292"/>
              <a:gd name="T56" fmla="*/ 2147483647 w 247"/>
              <a:gd name="T57" fmla="*/ 2147483647 h 292"/>
              <a:gd name="T58" fmla="*/ 2147483647 w 247"/>
              <a:gd name="T59" fmla="*/ 2147483647 h 292"/>
              <a:gd name="T60" fmla="*/ 2147483647 w 247"/>
              <a:gd name="T61" fmla="*/ 2147483647 h 292"/>
              <a:gd name="T62" fmla="*/ 2147483647 w 247"/>
              <a:gd name="T63" fmla="*/ 2147483647 h 292"/>
              <a:gd name="T64" fmla="*/ 2147483647 w 247"/>
              <a:gd name="T65" fmla="*/ 2147483647 h 292"/>
              <a:gd name="T66" fmla="*/ 2147483647 w 247"/>
              <a:gd name="T67" fmla="*/ 0 h 292"/>
              <a:gd name="T68" fmla="*/ 2147483647 w 247"/>
              <a:gd name="T69" fmla="*/ 2147483647 h 292"/>
              <a:gd name="T70" fmla="*/ 2147483647 w 247"/>
              <a:gd name="T71" fmla="*/ 2147483647 h 292"/>
              <a:gd name="T72" fmla="*/ 2147483647 w 247"/>
              <a:gd name="T73" fmla="*/ 2147483647 h 292"/>
              <a:gd name="T74" fmla="*/ 2147483647 w 247"/>
              <a:gd name="T75" fmla="*/ 2147483647 h 292"/>
              <a:gd name="T76" fmla="*/ 2147483647 w 247"/>
              <a:gd name="T77" fmla="*/ 2147483647 h 292"/>
              <a:gd name="T78" fmla="*/ 2147483647 w 247"/>
              <a:gd name="T79" fmla="*/ 2147483647 h 292"/>
              <a:gd name="T80" fmla="*/ 2147483647 w 247"/>
              <a:gd name="T81" fmla="*/ 2147483647 h 292"/>
              <a:gd name="T82" fmla="*/ 2147483647 w 247"/>
              <a:gd name="T83" fmla="*/ 2147483647 h 292"/>
              <a:gd name="T84" fmla="*/ 2147483647 w 247"/>
              <a:gd name="T85" fmla="*/ 2147483647 h 292"/>
              <a:gd name="T86" fmla="*/ 2147483647 w 247"/>
              <a:gd name="T87" fmla="*/ 2147483647 h 292"/>
              <a:gd name="T88" fmla="*/ 2147483647 w 247"/>
              <a:gd name="T89" fmla="*/ 2147483647 h 292"/>
              <a:gd name="T90" fmla="*/ 2147483647 w 247"/>
              <a:gd name="T91" fmla="*/ 2147483647 h 292"/>
              <a:gd name="T92" fmla="*/ 2147483647 w 247"/>
              <a:gd name="T93" fmla="*/ 2147483647 h 292"/>
              <a:gd name="T94" fmla="*/ 2147483647 w 247"/>
              <a:gd name="T95" fmla="*/ 2147483647 h 292"/>
              <a:gd name="T96" fmla="*/ 2147483647 w 247"/>
              <a:gd name="T97" fmla="*/ 2147483647 h 292"/>
              <a:gd name="T98" fmla="*/ 2147483647 w 247"/>
              <a:gd name="T99" fmla="*/ 2147483647 h 292"/>
              <a:gd name="T100" fmla="*/ 2147483647 w 247"/>
              <a:gd name="T101" fmla="*/ 2147483647 h 292"/>
              <a:gd name="T102" fmla="*/ 2147483647 w 247"/>
              <a:gd name="T103" fmla="*/ 2147483647 h 292"/>
              <a:gd name="T104" fmla="*/ 2147483647 w 247"/>
              <a:gd name="T105" fmla="*/ 2147483647 h 292"/>
              <a:gd name="T106" fmla="*/ 2147483647 w 247"/>
              <a:gd name="T107" fmla="*/ 2147483647 h 292"/>
              <a:gd name="T108" fmla="*/ 2147483647 w 247"/>
              <a:gd name="T109" fmla="*/ 2147483647 h 292"/>
              <a:gd name="T110" fmla="*/ 2147483647 w 247"/>
              <a:gd name="T111" fmla="*/ 2147483647 h 292"/>
              <a:gd name="T112" fmla="*/ 2147483647 w 247"/>
              <a:gd name="T113" fmla="*/ 2147483647 h 292"/>
              <a:gd name="T114" fmla="*/ 2147483647 w 247"/>
              <a:gd name="T115" fmla="*/ 2147483647 h 292"/>
              <a:gd name="T116" fmla="*/ 2147483647 w 247"/>
              <a:gd name="T117" fmla="*/ 2147483647 h 292"/>
              <a:gd name="T118" fmla="*/ 2147483647 w 247"/>
              <a:gd name="T119" fmla="*/ 2147483647 h 292"/>
              <a:gd name="T120" fmla="*/ 2147483647 w 247"/>
              <a:gd name="T121" fmla="*/ 2147483647 h 292"/>
              <a:gd name="T122" fmla="*/ 2147483647 w 247"/>
              <a:gd name="T123" fmla="*/ 2147483647 h 292"/>
              <a:gd name="T124" fmla="*/ 2147483647 w 247"/>
              <a:gd name="T125" fmla="*/ 2147483647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7"/>
              <a:gd name="T190" fmla="*/ 0 h 292"/>
              <a:gd name="T191" fmla="*/ 247 w 247"/>
              <a:gd name="T192" fmla="*/ 292 h 2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7" h="292">
                <a:moveTo>
                  <a:pt x="21" y="282"/>
                </a:moveTo>
                <a:lnTo>
                  <a:pt x="15" y="282"/>
                </a:lnTo>
                <a:lnTo>
                  <a:pt x="21" y="276"/>
                </a:lnTo>
                <a:lnTo>
                  <a:pt x="21" y="275"/>
                </a:lnTo>
                <a:lnTo>
                  <a:pt x="27" y="269"/>
                </a:lnTo>
                <a:lnTo>
                  <a:pt x="29" y="270"/>
                </a:lnTo>
                <a:lnTo>
                  <a:pt x="36" y="264"/>
                </a:lnTo>
                <a:lnTo>
                  <a:pt x="43" y="262"/>
                </a:lnTo>
                <a:lnTo>
                  <a:pt x="36" y="262"/>
                </a:lnTo>
                <a:lnTo>
                  <a:pt x="29" y="266"/>
                </a:lnTo>
                <a:lnTo>
                  <a:pt x="24" y="267"/>
                </a:lnTo>
                <a:lnTo>
                  <a:pt x="23" y="268"/>
                </a:lnTo>
                <a:lnTo>
                  <a:pt x="16" y="270"/>
                </a:lnTo>
                <a:lnTo>
                  <a:pt x="10" y="267"/>
                </a:lnTo>
                <a:lnTo>
                  <a:pt x="5" y="267"/>
                </a:lnTo>
                <a:lnTo>
                  <a:pt x="2" y="261"/>
                </a:lnTo>
                <a:lnTo>
                  <a:pt x="9" y="258"/>
                </a:lnTo>
                <a:lnTo>
                  <a:pt x="11" y="252"/>
                </a:lnTo>
                <a:lnTo>
                  <a:pt x="17" y="248"/>
                </a:lnTo>
                <a:lnTo>
                  <a:pt x="23" y="247"/>
                </a:lnTo>
                <a:lnTo>
                  <a:pt x="24" y="247"/>
                </a:lnTo>
                <a:lnTo>
                  <a:pt x="30" y="241"/>
                </a:lnTo>
                <a:lnTo>
                  <a:pt x="37" y="242"/>
                </a:lnTo>
                <a:lnTo>
                  <a:pt x="30" y="239"/>
                </a:lnTo>
                <a:lnTo>
                  <a:pt x="25" y="241"/>
                </a:lnTo>
                <a:lnTo>
                  <a:pt x="19" y="242"/>
                </a:lnTo>
                <a:lnTo>
                  <a:pt x="13" y="242"/>
                </a:lnTo>
                <a:lnTo>
                  <a:pt x="8" y="243"/>
                </a:lnTo>
                <a:lnTo>
                  <a:pt x="1" y="244"/>
                </a:lnTo>
                <a:lnTo>
                  <a:pt x="0" y="237"/>
                </a:lnTo>
                <a:lnTo>
                  <a:pt x="7" y="234"/>
                </a:lnTo>
                <a:lnTo>
                  <a:pt x="13" y="230"/>
                </a:lnTo>
                <a:lnTo>
                  <a:pt x="19" y="234"/>
                </a:lnTo>
                <a:lnTo>
                  <a:pt x="25" y="228"/>
                </a:lnTo>
                <a:lnTo>
                  <a:pt x="26" y="231"/>
                </a:lnTo>
                <a:lnTo>
                  <a:pt x="32" y="234"/>
                </a:lnTo>
                <a:lnTo>
                  <a:pt x="38" y="233"/>
                </a:lnTo>
                <a:lnTo>
                  <a:pt x="36" y="226"/>
                </a:lnTo>
                <a:lnTo>
                  <a:pt x="31" y="219"/>
                </a:lnTo>
                <a:lnTo>
                  <a:pt x="38" y="218"/>
                </a:lnTo>
                <a:lnTo>
                  <a:pt x="44" y="214"/>
                </a:lnTo>
                <a:lnTo>
                  <a:pt x="48" y="209"/>
                </a:lnTo>
                <a:lnTo>
                  <a:pt x="54" y="209"/>
                </a:lnTo>
                <a:lnTo>
                  <a:pt x="60" y="207"/>
                </a:lnTo>
                <a:lnTo>
                  <a:pt x="70" y="207"/>
                </a:lnTo>
                <a:lnTo>
                  <a:pt x="76" y="205"/>
                </a:lnTo>
                <a:lnTo>
                  <a:pt x="82" y="204"/>
                </a:lnTo>
                <a:lnTo>
                  <a:pt x="87" y="202"/>
                </a:lnTo>
                <a:lnTo>
                  <a:pt x="94" y="201"/>
                </a:lnTo>
                <a:lnTo>
                  <a:pt x="98" y="201"/>
                </a:lnTo>
                <a:lnTo>
                  <a:pt x="91" y="198"/>
                </a:lnTo>
                <a:lnTo>
                  <a:pt x="87" y="193"/>
                </a:lnTo>
                <a:lnTo>
                  <a:pt x="81" y="197"/>
                </a:lnTo>
                <a:lnTo>
                  <a:pt x="75" y="204"/>
                </a:lnTo>
                <a:lnTo>
                  <a:pt x="69" y="205"/>
                </a:lnTo>
                <a:lnTo>
                  <a:pt x="64" y="205"/>
                </a:lnTo>
                <a:lnTo>
                  <a:pt x="56" y="203"/>
                </a:lnTo>
                <a:lnTo>
                  <a:pt x="51" y="204"/>
                </a:lnTo>
                <a:lnTo>
                  <a:pt x="49" y="205"/>
                </a:lnTo>
                <a:lnTo>
                  <a:pt x="43" y="206"/>
                </a:lnTo>
                <a:lnTo>
                  <a:pt x="37" y="209"/>
                </a:lnTo>
                <a:lnTo>
                  <a:pt x="44" y="203"/>
                </a:lnTo>
                <a:lnTo>
                  <a:pt x="49" y="197"/>
                </a:lnTo>
                <a:lnTo>
                  <a:pt x="55" y="195"/>
                </a:lnTo>
                <a:lnTo>
                  <a:pt x="60" y="188"/>
                </a:lnTo>
                <a:lnTo>
                  <a:pt x="67" y="182"/>
                </a:lnTo>
                <a:lnTo>
                  <a:pt x="65" y="175"/>
                </a:lnTo>
                <a:lnTo>
                  <a:pt x="71" y="169"/>
                </a:lnTo>
                <a:lnTo>
                  <a:pt x="76" y="165"/>
                </a:lnTo>
                <a:lnTo>
                  <a:pt x="82" y="166"/>
                </a:lnTo>
                <a:lnTo>
                  <a:pt x="87" y="164"/>
                </a:lnTo>
                <a:lnTo>
                  <a:pt x="94" y="158"/>
                </a:lnTo>
                <a:lnTo>
                  <a:pt x="87" y="158"/>
                </a:lnTo>
                <a:lnTo>
                  <a:pt x="84" y="156"/>
                </a:lnTo>
                <a:lnTo>
                  <a:pt x="79" y="157"/>
                </a:lnTo>
                <a:lnTo>
                  <a:pt x="73" y="157"/>
                </a:lnTo>
                <a:lnTo>
                  <a:pt x="67" y="157"/>
                </a:lnTo>
                <a:lnTo>
                  <a:pt x="60" y="158"/>
                </a:lnTo>
                <a:lnTo>
                  <a:pt x="55" y="151"/>
                </a:lnTo>
                <a:lnTo>
                  <a:pt x="49" y="151"/>
                </a:lnTo>
                <a:lnTo>
                  <a:pt x="43" y="151"/>
                </a:lnTo>
                <a:lnTo>
                  <a:pt x="47" y="145"/>
                </a:lnTo>
                <a:lnTo>
                  <a:pt x="41" y="143"/>
                </a:lnTo>
                <a:lnTo>
                  <a:pt x="36" y="147"/>
                </a:lnTo>
                <a:lnTo>
                  <a:pt x="29" y="145"/>
                </a:lnTo>
                <a:lnTo>
                  <a:pt x="36" y="140"/>
                </a:lnTo>
                <a:lnTo>
                  <a:pt x="29" y="135"/>
                </a:lnTo>
                <a:lnTo>
                  <a:pt x="36" y="132"/>
                </a:lnTo>
                <a:lnTo>
                  <a:pt x="37" y="134"/>
                </a:lnTo>
                <a:lnTo>
                  <a:pt x="38" y="132"/>
                </a:lnTo>
                <a:lnTo>
                  <a:pt x="38" y="130"/>
                </a:lnTo>
                <a:lnTo>
                  <a:pt x="44" y="130"/>
                </a:lnTo>
                <a:lnTo>
                  <a:pt x="50" y="131"/>
                </a:lnTo>
                <a:lnTo>
                  <a:pt x="54" y="130"/>
                </a:lnTo>
                <a:lnTo>
                  <a:pt x="48" y="130"/>
                </a:lnTo>
                <a:lnTo>
                  <a:pt x="43" y="123"/>
                </a:lnTo>
                <a:lnTo>
                  <a:pt x="49" y="117"/>
                </a:lnTo>
                <a:lnTo>
                  <a:pt x="55" y="116"/>
                </a:lnTo>
                <a:lnTo>
                  <a:pt x="61" y="116"/>
                </a:lnTo>
                <a:lnTo>
                  <a:pt x="62" y="109"/>
                </a:lnTo>
                <a:lnTo>
                  <a:pt x="56" y="108"/>
                </a:lnTo>
                <a:lnTo>
                  <a:pt x="51" y="109"/>
                </a:lnTo>
                <a:lnTo>
                  <a:pt x="45" y="110"/>
                </a:lnTo>
                <a:lnTo>
                  <a:pt x="44" y="108"/>
                </a:lnTo>
                <a:lnTo>
                  <a:pt x="50" y="105"/>
                </a:lnTo>
                <a:lnTo>
                  <a:pt x="51" y="107"/>
                </a:lnTo>
                <a:lnTo>
                  <a:pt x="49" y="100"/>
                </a:lnTo>
                <a:lnTo>
                  <a:pt x="49" y="93"/>
                </a:lnTo>
                <a:lnTo>
                  <a:pt x="44" y="96"/>
                </a:lnTo>
                <a:lnTo>
                  <a:pt x="46" y="89"/>
                </a:lnTo>
                <a:lnTo>
                  <a:pt x="43" y="84"/>
                </a:lnTo>
                <a:lnTo>
                  <a:pt x="38" y="91"/>
                </a:lnTo>
                <a:lnTo>
                  <a:pt x="40" y="84"/>
                </a:lnTo>
                <a:lnTo>
                  <a:pt x="44" y="77"/>
                </a:lnTo>
                <a:lnTo>
                  <a:pt x="44" y="84"/>
                </a:lnTo>
                <a:lnTo>
                  <a:pt x="51" y="81"/>
                </a:lnTo>
                <a:lnTo>
                  <a:pt x="55" y="81"/>
                </a:lnTo>
                <a:lnTo>
                  <a:pt x="61" y="76"/>
                </a:lnTo>
                <a:lnTo>
                  <a:pt x="68" y="76"/>
                </a:lnTo>
                <a:lnTo>
                  <a:pt x="73" y="77"/>
                </a:lnTo>
                <a:lnTo>
                  <a:pt x="80" y="76"/>
                </a:lnTo>
                <a:lnTo>
                  <a:pt x="86" y="82"/>
                </a:lnTo>
                <a:lnTo>
                  <a:pt x="88" y="89"/>
                </a:lnTo>
                <a:lnTo>
                  <a:pt x="88" y="90"/>
                </a:lnTo>
                <a:lnTo>
                  <a:pt x="88" y="88"/>
                </a:lnTo>
                <a:lnTo>
                  <a:pt x="92" y="81"/>
                </a:lnTo>
                <a:lnTo>
                  <a:pt x="99" y="78"/>
                </a:lnTo>
                <a:lnTo>
                  <a:pt x="105" y="81"/>
                </a:lnTo>
                <a:lnTo>
                  <a:pt x="111" y="81"/>
                </a:lnTo>
                <a:lnTo>
                  <a:pt x="117" y="83"/>
                </a:lnTo>
                <a:lnTo>
                  <a:pt x="124" y="80"/>
                </a:lnTo>
                <a:lnTo>
                  <a:pt x="117" y="75"/>
                </a:lnTo>
                <a:lnTo>
                  <a:pt x="121" y="70"/>
                </a:lnTo>
                <a:lnTo>
                  <a:pt x="127" y="65"/>
                </a:lnTo>
                <a:lnTo>
                  <a:pt x="131" y="65"/>
                </a:lnTo>
                <a:lnTo>
                  <a:pt x="137" y="64"/>
                </a:lnTo>
                <a:lnTo>
                  <a:pt x="141" y="62"/>
                </a:lnTo>
                <a:lnTo>
                  <a:pt x="143" y="56"/>
                </a:lnTo>
                <a:lnTo>
                  <a:pt x="137" y="54"/>
                </a:lnTo>
                <a:lnTo>
                  <a:pt x="131" y="57"/>
                </a:lnTo>
                <a:lnTo>
                  <a:pt x="126" y="53"/>
                </a:lnTo>
                <a:lnTo>
                  <a:pt x="118" y="53"/>
                </a:lnTo>
                <a:lnTo>
                  <a:pt x="112" y="51"/>
                </a:lnTo>
                <a:lnTo>
                  <a:pt x="116" y="44"/>
                </a:lnTo>
                <a:lnTo>
                  <a:pt x="122" y="42"/>
                </a:lnTo>
                <a:lnTo>
                  <a:pt x="129" y="44"/>
                </a:lnTo>
                <a:lnTo>
                  <a:pt x="128" y="36"/>
                </a:lnTo>
                <a:lnTo>
                  <a:pt x="134" y="37"/>
                </a:lnTo>
                <a:lnTo>
                  <a:pt x="131" y="30"/>
                </a:lnTo>
                <a:lnTo>
                  <a:pt x="132" y="26"/>
                </a:lnTo>
                <a:lnTo>
                  <a:pt x="138" y="20"/>
                </a:lnTo>
                <a:lnTo>
                  <a:pt x="141" y="14"/>
                </a:lnTo>
                <a:lnTo>
                  <a:pt x="147" y="14"/>
                </a:lnTo>
                <a:lnTo>
                  <a:pt x="154" y="13"/>
                </a:lnTo>
                <a:lnTo>
                  <a:pt x="160" y="10"/>
                </a:lnTo>
                <a:lnTo>
                  <a:pt x="166" y="13"/>
                </a:lnTo>
                <a:lnTo>
                  <a:pt x="172" y="13"/>
                </a:lnTo>
                <a:lnTo>
                  <a:pt x="170" y="6"/>
                </a:lnTo>
                <a:lnTo>
                  <a:pt x="176" y="5"/>
                </a:lnTo>
                <a:lnTo>
                  <a:pt x="178" y="11"/>
                </a:lnTo>
                <a:lnTo>
                  <a:pt x="181" y="18"/>
                </a:lnTo>
                <a:lnTo>
                  <a:pt x="175" y="21"/>
                </a:lnTo>
                <a:lnTo>
                  <a:pt x="175" y="26"/>
                </a:lnTo>
                <a:lnTo>
                  <a:pt x="177" y="26"/>
                </a:lnTo>
                <a:lnTo>
                  <a:pt x="184" y="22"/>
                </a:lnTo>
                <a:lnTo>
                  <a:pt x="186" y="16"/>
                </a:lnTo>
                <a:lnTo>
                  <a:pt x="181" y="9"/>
                </a:lnTo>
                <a:lnTo>
                  <a:pt x="188" y="4"/>
                </a:lnTo>
                <a:lnTo>
                  <a:pt x="194" y="3"/>
                </a:lnTo>
                <a:lnTo>
                  <a:pt x="200" y="0"/>
                </a:lnTo>
                <a:lnTo>
                  <a:pt x="205" y="4"/>
                </a:lnTo>
                <a:lnTo>
                  <a:pt x="211" y="6"/>
                </a:lnTo>
                <a:lnTo>
                  <a:pt x="205" y="12"/>
                </a:lnTo>
                <a:lnTo>
                  <a:pt x="200" y="16"/>
                </a:lnTo>
                <a:lnTo>
                  <a:pt x="196" y="20"/>
                </a:lnTo>
                <a:lnTo>
                  <a:pt x="195" y="20"/>
                </a:lnTo>
                <a:lnTo>
                  <a:pt x="189" y="22"/>
                </a:lnTo>
                <a:lnTo>
                  <a:pt x="188" y="26"/>
                </a:lnTo>
                <a:lnTo>
                  <a:pt x="187" y="27"/>
                </a:lnTo>
                <a:lnTo>
                  <a:pt x="186" y="29"/>
                </a:lnTo>
                <a:lnTo>
                  <a:pt x="182" y="36"/>
                </a:lnTo>
                <a:lnTo>
                  <a:pt x="181" y="37"/>
                </a:lnTo>
                <a:lnTo>
                  <a:pt x="178" y="40"/>
                </a:lnTo>
                <a:lnTo>
                  <a:pt x="172" y="44"/>
                </a:lnTo>
                <a:lnTo>
                  <a:pt x="166" y="48"/>
                </a:lnTo>
                <a:lnTo>
                  <a:pt x="160" y="48"/>
                </a:lnTo>
                <a:lnTo>
                  <a:pt x="166" y="53"/>
                </a:lnTo>
                <a:lnTo>
                  <a:pt x="168" y="54"/>
                </a:lnTo>
                <a:lnTo>
                  <a:pt x="162" y="58"/>
                </a:lnTo>
                <a:lnTo>
                  <a:pt x="161" y="59"/>
                </a:lnTo>
                <a:lnTo>
                  <a:pt x="155" y="60"/>
                </a:lnTo>
                <a:lnTo>
                  <a:pt x="148" y="64"/>
                </a:lnTo>
                <a:lnTo>
                  <a:pt x="146" y="64"/>
                </a:lnTo>
                <a:lnTo>
                  <a:pt x="143" y="68"/>
                </a:lnTo>
                <a:lnTo>
                  <a:pt x="145" y="69"/>
                </a:lnTo>
                <a:lnTo>
                  <a:pt x="150" y="75"/>
                </a:lnTo>
                <a:lnTo>
                  <a:pt x="154" y="77"/>
                </a:lnTo>
                <a:lnTo>
                  <a:pt x="157" y="78"/>
                </a:lnTo>
                <a:lnTo>
                  <a:pt x="159" y="85"/>
                </a:lnTo>
                <a:lnTo>
                  <a:pt x="165" y="85"/>
                </a:lnTo>
                <a:lnTo>
                  <a:pt x="165" y="84"/>
                </a:lnTo>
                <a:lnTo>
                  <a:pt x="166" y="86"/>
                </a:lnTo>
                <a:lnTo>
                  <a:pt x="172" y="91"/>
                </a:lnTo>
                <a:lnTo>
                  <a:pt x="178" y="89"/>
                </a:lnTo>
                <a:lnTo>
                  <a:pt x="179" y="90"/>
                </a:lnTo>
                <a:lnTo>
                  <a:pt x="184" y="91"/>
                </a:lnTo>
                <a:lnTo>
                  <a:pt x="186" y="92"/>
                </a:lnTo>
                <a:lnTo>
                  <a:pt x="185" y="91"/>
                </a:lnTo>
                <a:lnTo>
                  <a:pt x="187" y="89"/>
                </a:lnTo>
                <a:lnTo>
                  <a:pt x="189" y="89"/>
                </a:lnTo>
                <a:lnTo>
                  <a:pt x="190" y="88"/>
                </a:lnTo>
                <a:lnTo>
                  <a:pt x="195" y="81"/>
                </a:lnTo>
                <a:lnTo>
                  <a:pt x="193" y="76"/>
                </a:lnTo>
                <a:lnTo>
                  <a:pt x="193" y="75"/>
                </a:lnTo>
                <a:lnTo>
                  <a:pt x="199" y="72"/>
                </a:lnTo>
                <a:lnTo>
                  <a:pt x="205" y="70"/>
                </a:lnTo>
                <a:lnTo>
                  <a:pt x="210" y="75"/>
                </a:lnTo>
                <a:lnTo>
                  <a:pt x="210" y="80"/>
                </a:lnTo>
                <a:lnTo>
                  <a:pt x="217" y="86"/>
                </a:lnTo>
                <a:lnTo>
                  <a:pt x="221" y="86"/>
                </a:lnTo>
                <a:lnTo>
                  <a:pt x="220" y="93"/>
                </a:lnTo>
                <a:lnTo>
                  <a:pt x="222" y="97"/>
                </a:lnTo>
                <a:lnTo>
                  <a:pt x="234" y="96"/>
                </a:lnTo>
                <a:lnTo>
                  <a:pt x="235" y="96"/>
                </a:lnTo>
                <a:lnTo>
                  <a:pt x="236" y="91"/>
                </a:lnTo>
                <a:lnTo>
                  <a:pt x="240" y="92"/>
                </a:lnTo>
                <a:lnTo>
                  <a:pt x="240" y="93"/>
                </a:lnTo>
                <a:lnTo>
                  <a:pt x="247" y="98"/>
                </a:lnTo>
                <a:lnTo>
                  <a:pt x="240" y="100"/>
                </a:lnTo>
                <a:lnTo>
                  <a:pt x="235" y="101"/>
                </a:lnTo>
                <a:lnTo>
                  <a:pt x="233" y="108"/>
                </a:lnTo>
                <a:lnTo>
                  <a:pt x="239" y="110"/>
                </a:lnTo>
                <a:lnTo>
                  <a:pt x="239" y="117"/>
                </a:lnTo>
                <a:lnTo>
                  <a:pt x="239" y="121"/>
                </a:lnTo>
                <a:lnTo>
                  <a:pt x="239" y="124"/>
                </a:lnTo>
                <a:lnTo>
                  <a:pt x="240" y="127"/>
                </a:lnTo>
                <a:lnTo>
                  <a:pt x="247" y="132"/>
                </a:lnTo>
                <a:lnTo>
                  <a:pt x="245" y="139"/>
                </a:lnTo>
                <a:lnTo>
                  <a:pt x="242" y="140"/>
                </a:lnTo>
                <a:lnTo>
                  <a:pt x="242" y="141"/>
                </a:lnTo>
                <a:lnTo>
                  <a:pt x="244" y="145"/>
                </a:lnTo>
                <a:lnTo>
                  <a:pt x="237" y="148"/>
                </a:lnTo>
                <a:lnTo>
                  <a:pt x="239" y="151"/>
                </a:lnTo>
                <a:lnTo>
                  <a:pt x="244" y="158"/>
                </a:lnTo>
                <a:lnTo>
                  <a:pt x="244" y="161"/>
                </a:lnTo>
                <a:lnTo>
                  <a:pt x="247" y="166"/>
                </a:lnTo>
                <a:lnTo>
                  <a:pt x="245" y="173"/>
                </a:lnTo>
                <a:lnTo>
                  <a:pt x="247" y="180"/>
                </a:lnTo>
                <a:lnTo>
                  <a:pt x="241" y="187"/>
                </a:lnTo>
                <a:lnTo>
                  <a:pt x="237" y="194"/>
                </a:lnTo>
                <a:lnTo>
                  <a:pt x="237" y="195"/>
                </a:lnTo>
                <a:lnTo>
                  <a:pt x="233" y="202"/>
                </a:lnTo>
                <a:lnTo>
                  <a:pt x="233" y="209"/>
                </a:lnTo>
                <a:lnTo>
                  <a:pt x="228" y="215"/>
                </a:lnTo>
                <a:lnTo>
                  <a:pt x="224" y="222"/>
                </a:lnTo>
                <a:lnTo>
                  <a:pt x="221" y="223"/>
                </a:lnTo>
                <a:lnTo>
                  <a:pt x="217" y="223"/>
                </a:lnTo>
                <a:lnTo>
                  <a:pt x="222" y="227"/>
                </a:lnTo>
                <a:lnTo>
                  <a:pt x="225" y="234"/>
                </a:lnTo>
                <a:lnTo>
                  <a:pt x="219" y="237"/>
                </a:lnTo>
                <a:lnTo>
                  <a:pt x="212" y="237"/>
                </a:lnTo>
                <a:lnTo>
                  <a:pt x="206" y="236"/>
                </a:lnTo>
                <a:lnTo>
                  <a:pt x="200" y="235"/>
                </a:lnTo>
                <a:lnTo>
                  <a:pt x="194" y="239"/>
                </a:lnTo>
                <a:lnTo>
                  <a:pt x="190" y="233"/>
                </a:lnTo>
                <a:lnTo>
                  <a:pt x="190" y="230"/>
                </a:lnTo>
                <a:lnTo>
                  <a:pt x="189" y="229"/>
                </a:lnTo>
                <a:lnTo>
                  <a:pt x="189" y="230"/>
                </a:lnTo>
                <a:lnTo>
                  <a:pt x="189" y="237"/>
                </a:lnTo>
                <a:lnTo>
                  <a:pt x="182" y="241"/>
                </a:lnTo>
                <a:lnTo>
                  <a:pt x="177" y="241"/>
                </a:lnTo>
                <a:lnTo>
                  <a:pt x="172" y="241"/>
                </a:lnTo>
                <a:lnTo>
                  <a:pt x="166" y="242"/>
                </a:lnTo>
                <a:lnTo>
                  <a:pt x="159" y="244"/>
                </a:lnTo>
                <a:lnTo>
                  <a:pt x="157" y="244"/>
                </a:lnTo>
                <a:lnTo>
                  <a:pt x="155" y="244"/>
                </a:lnTo>
                <a:lnTo>
                  <a:pt x="155" y="251"/>
                </a:lnTo>
                <a:lnTo>
                  <a:pt x="149" y="253"/>
                </a:lnTo>
                <a:lnTo>
                  <a:pt x="143" y="255"/>
                </a:lnTo>
                <a:lnTo>
                  <a:pt x="141" y="253"/>
                </a:lnTo>
                <a:lnTo>
                  <a:pt x="140" y="253"/>
                </a:lnTo>
                <a:lnTo>
                  <a:pt x="138" y="260"/>
                </a:lnTo>
                <a:lnTo>
                  <a:pt x="132" y="261"/>
                </a:lnTo>
                <a:lnTo>
                  <a:pt x="126" y="266"/>
                </a:lnTo>
                <a:lnTo>
                  <a:pt x="119" y="266"/>
                </a:lnTo>
                <a:lnTo>
                  <a:pt x="121" y="260"/>
                </a:lnTo>
                <a:lnTo>
                  <a:pt x="115" y="259"/>
                </a:lnTo>
                <a:lnTo>
                  <a:pt x="111" y="259"/>
                </a:lnTo>
                <a:lnTo>
                  <a:pt x="108" y="260"/>
                </a:lnTo>
                <a:lnTo>
                  <a:pt x="114" y="264"/>
                </a:lnTo>
                <a:lnTo>
                  <a:pt x="114" y="270"/>
                </a:lnTo>
                <a:lnTo>
                  <a:pt x="108" y="274"/>
                </a:lnTo>
                <a:lnTo>
                  <a:pt x="105" y="274"/>
                </a:lnTo>
                <a:lnTo>
                  <a:pt x="101" y="280"/>
                </a:lnTo>
                <a:lnTo>
                  <a:pt x="95" y="278"/>
                </a:lnTo>
                <a:lnTo>
                  <a:pt x="88" y="283"/>
                </a:lnTo>
                <a:lnTo>
                  <a:pt x="82" y="283"/>
                </a:lnTo>
                <a:lnTo>
                  <a:pt x="76" y="284"/>
                </a:lnTo>
                <a:lnTo>
                  <a:pt x="71" y="285"/>
                </a:lnTo>
                <a:lnTo>
                  <a:pt x="58" y="288"/>
                </a:lnTo>
                <a:lnTo>
                  <a:pt x="52" y="288"/>
                </a:lnTo>
                <a:lnTo>
                  <a:pt x="46" y="287"/>
                </a:lnTo>
                <a:lnTo>
                  <a:pt x="40" y="288"/>
                </a:lnTo>
                <a:lnTo>
                  <a:pt x="33" y="292"/>
                </a:lnTo>
                <a:lnTo>
                  <a:pt x="39" y="285"/>
                </a:lnTo>
                <a:lnTo>
                  <a:pt x="45" y="282"/>
                </a:lnTo>
                <a:lnTo>
                  <a:pt x="39" y="283"/>
                </a:lnTo>
                <a:lnTo>
                  <a:pt x="32" y="285"/>
                </a:lnTo>
                <a:lnTo>
                  <a:pt x="39" y="279"/>
                </a:lnTo>
                <a:lnTo>
                  <a:pt x="45" y="277"/>
                </a:lnTo>
                <a:lnTo>
                  <a:pt x="51" y="275"/>
                </a:lnTo>
                <a:lnTo>
                  <a:pt x="44" y="274"/>
                </a:lnTo>
                <a:lnTo>
                  <a:pt x="38" y="276"/>
                </a:lnTo>
                <a:lnTo>
                  <a:pt x="32" y="277"/>
                </a:lnTo>
                <a:lnTo>
                  <a:pt x="26" y="278"/>
                </a:lnTo>
                <a:lnTo>
                  <a:pt x="21" y="282"/>
                </a:lnTo>
                <a:close/>
              </a:path>
            </a:pathLst>
          </a:custGeom>
          <a:solidFill>
            <a:srgbClr val="64AC4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1" name="Freeform 2083"/>
          <p:cNvSpPr>
            <a:spLocks/>
          </p:cNvSpPr>
          <p:nvPr/>
        </p:nvSpPr>
        <p:spPr bwMode="auto">
          <a:xfrm>
            <a:off x="4141788" y="2193925"/>
            <a:ext cx="23812" cy="12700"/>
          </a:xfrm>
          <a:custGeom>
            <a:avLst/>
            <a:gdLst>
              <a:gd name="T0" fmla="*/ 0 w 50"/>
              <a:gd name="T1" fmla="*/ 2147483647 h 24"/>
              <a:gd name="T2" fmla="*/ 2147483647 w 50"/>
              <a:gd name="T3" fmla="*/ 2147483647 h 24"/>
              <a:gd name="T4" fmla="*/ 2147483647 w 50"/>
              <a:gd name="T5" fmla="*/ 2147483647 h 24"/>
              <a:gd name="T6" fmla="*/ 2147483647 w 50"/>
              <a:gd name="T7" fmla="*/ 2147483647 h 24"/>
              <a:gd name="T8" fmla="*/ 2147483647 w 50"/>
              <a:gd name="T9" fmla="*/ 2147483647 h 24"/>
              <a:gd name="T10" fmla="*/ 2147483647 w 50"/>
              <a:gd name="T11" fmla="*/ 2147483647 h 24"/>
              <a:gd name="T12" fmla="*/ 2147483647 w 50"/>
              <a:gd name="T13" fmla="*/ 2147483647 h 24"/>
              <a:gd name="T14" fmla="*/ 2147483647 w 50"/>
              <a:gd name="T15" fmla="*/ 2147483647 h 24"/>
              <a:gd name="T16" fmla="*/ 2147483647 w 50"/>
              <a:gd name="T17" fmla="*/ 2147483647 h 24"/>
              <a:gd name="T18" fmla="*/ 2147483647 w 50"/>
              <a:gd name="T19" fmla="*/ 0 h 24"/>
              <a:gd name="T20" fmla="*/ 2147483647 w 50"/>
              <a:gd name="T21" fmla="*/ 2147483647 h 24"/>
              <a:gd name="T22" fmla="*/ 2147483647 w 50"/>
              <a:gd name="T23" fmla="*/ 2147483647 h 24"/>
              <a:gd name="T24" fmla="*/ 2147483647 w 50"/>
              <a:gd name="T25" fmla="*/ 2147483647 h 24"/>
              <a:gd name="T26" fmla="*/ 2147483647 w 50"/>
              <a:gd name="T27" fmla="*/ 2147483647 h 24"/>
              <a:gd name="T28" fmla="*/ 2147483647 w 50"/>
              <a:gd name="T29" fmla="*/ 2147483647 h 24"/>
              <a:gd name="T30" fmla="*/ 2147483647 w 50"/>
              <a:gd name="T31" fmla="*/ 2147483647 h 24"/>
              <a:gd name="T32" fmla="*/ 2147483647 w 50"/>
              <a:gd name="T33" fmla="*/ 2147483647 h 24"/>
              <a:gd name="T34" fmla="*/ 0 w 50"/>
              <a:gd name="T35" fmla="*/ 2147483647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24"/>
              <a:gd name="T56" fmla="*/ 50 w 50"/>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24">
                <a:moveTo>
                  <a:pt x="0" y="24"/>
                </a:moveTo>
                <a:lnTo>
                  <a:pt x="7" y="20"/>
                </a:lnTo>
                <a:lnTo>
                  <a:pt x="12" y="17"/>
                </a:lnTo>
                <a:lnTo>
                  <a:pt x="18" y="14"/>
                </a:lnTo>
                <a:lnTo>
                  <a:pt x="26" y="13"/>
                </a:lnTo>
                <a:lnTo>
                  <a:pt x="31" y="13"/>
                </a:lnTo>
                <a:lnTo>
                  <a:pt x="37" y="12"/>
                </a:lnTo>
                <a:lnTo>
                  <a:pt x="43" y="11"/>
                </a:lnTo>
                <a:lnTo>
                  <a:pt x="50" y="6"/>
                </a:lnTo>
                <a:lnTo>
                  <a:pt x="49" y="0"/>
                </a:lnTo>
                <a:lnTo>
                  <a:pt x="42" y="1"/>
                </a:lnTo>
                <a:lnTo>
                  <a:pt x="36" y="2"/>
                </a:lnTo>
                <a:lnTo>
                  <a:pt x="30" y="6"/>
                </a:lnTo>
                <a:lnTo>
                  <a:pt x="24" y="11"/>
                </a:lnTo>
                <a:lnTo>
                  <a:pt x="17" y="12"/>
                </a:lnTo>
                <a:lnTo>
                  <a:pt x="11" y="16"/>
                </a:lnTo>
                <a:lnTo>
                  <a:pt x="5" y="17"/>
                </a:lnTo>
                <a:lnTo>
                  <a:pt x="0" y="2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2" name="Freeform 2084"/>
          <p:cNvSpPr>
            <a:spLocks/>
          </p:cNvSpPr>
          <p:nvPr/>
        </p:nvSpPr>
        <p:spPr bwMode="auto">
          <a:xfrm>
            <a:off x="4567238" y="2392363"/>
            <a:ext cx="4762" cy="1587"/>
          </a:xfrm>
          <a:custGeom>
            <a:avLst/>
            <a:gdLst>
              <a:gd name="T0" fmla="*/ 2147483647 w 13"/>
              <a:gd name="T1" fmla="*/ 0 h 4"/>
              <a:gd name="T2" fmla="*/ 0 w 13"/>
              <a:gd name="T3" fmla="*/ 2147483647 h 4"/>
              <a:gd name="T4" fmla="*/ 2147483647 w 13"/>
              <a:gd name="T5" fmla="*/ 2147483647 h 4"/>
              <a:gd name="T6" fmla="*/ 2147483647 w 13"/>
              <a:gd name="T7" fmla="*/ 0 h 4"/>
              <a:gd name="T8" fmla="*/ 2147483647 w 13"/>
              <a:gd name="T9" fmla="*/ 0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6" y="0"/>
                </a:moveTo>
                <a:lnTo>
                  <a:pt x="0" y="4"/>
                </a:lnTo>
                <a:lnTo>
                  <a:pt x="6" y="2"/>
                </a:lnTo>
                <a:lnTo>
                  <a:pt x="13" y="0"/>
                </a:lnTo>
                <a:lnTo>
                  <a:pt x="6"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3" name="Freeform 2085"/>
          <p:cNvSpPr>
            <a:spLocks/>
          </p:cNvSpPr>
          <p:nvPr/>
        </p:nvSpPr>
        <p:spPr bwMode="auto">
          <a:xfrm>
            <a:off x="4568825" y="2392363"/>
            <a:ext cx="9525" cy="3175"/>
          </a:xfrm>
          <a:custGeom>
            <a:avLst/>
            <a:gdLst>
              <a:gd name="T0" fmla="*/ 0 w 19"/>
              <a:gd name="T1" fmla="*/ 2147483647 h 6"/>
              <a:gd name="T2" fmla="*/ 2147483647 w 19"/>
              <a:gd name="T3" fmla="*/ 2147483647 h 6"/>
              <a:gd name="T4" fmla="*/ 2147483647 w 19"/>
              <a:gd name="T5" fmla="*/ 2147483647 h 6"/>
              <a:gd name="T6" fmla="*/ 2147483647 w 19"/>
              <a:gd name="T7" fmla="*/ 2147483647 h 6"/>
              <a:gd name="T8" fmla="*/ 2147483647 w 19"/>
              <a:gd name="T9" fmla="*/ 0 h 6"/>
              <a:gd name="T10" fmla="*/ 2147483647 w 19"/>
              <a:gd name="T11" fmla="*/ 2147483647 h 6"/>
              <a:gd name="T12" fmla="*/ 0 w 19"/>
              <a:gd name="T13" fmla="*/ 2147483647 h 6"/>
              <a:gd name="T14" fmla="*/ 0 60000 65536"/>
              <a:gd name="T15" fmla="*/ 0 60000 65536"/>
              <a:gd name="T16" fmla="*/ 0 60000 65536"/>
              <a:gd name="T17" fmla="*/ 0 60000 65536"/>
              <a:gd name="T18" fmla="*/ 0 60000 65536"/>
              <a:gd name="T19" fmla="*/ 0 60000 65536"/>
              <a:gd name="T20" fmla="*/ 0 60000 65536"/>
              <a:gd name="T21" fmla="*/ 0 w 19"/>
              <a:gd name="T22" fmla="*/ 0 h 6"/>
              <a:gd name="T23" fmla="*/ 19 w 1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6">
                <a:moveTo>
                  <a:pt x="0" y="3"/>
                </a:moveTo>
                <a:lnTo>
                  <a:pt x="5" y="3"/>
                </a:lnTo>
                <a:lnTo>
                  <a:pt x="12" y="6"/>
                </a:lnTo>
                <a:lnTo>
                  <a:pt x="19" y="2"/>
                </a:lnTo>
                <a:lnTo>
                  <a:pt x="11" y="0"/>
                </a:lnTo>
                <a:lnTo>
                  <a:pt x="5" y="2"/>
                </a:lnTo>
                <a:lnTo>
                  <a:pt x="0"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4" name="Freeform 2086"/>
          <p:cNvSpPr>
            <a:spLocks/>
          </p:cNvSpPr>
          <p:nvPr/>
        </p:nvSpPr>
        <p:spPr bwMode="auto">
          <a:xfrm>
            <a:off x="4573588" y="2401888"/>
            <a:ext cx="7937" cy="6350"/>
          </a:xfrm>
          <a:custGeom>
            <a:avLst/>
            <a:gdLst>
              <a:gd name="T0" fmla="*/ 2147483647 w 14"/>
              <a:gd name="T1" fmla="*/ 2147483647 h 10"/>
              <a:gd name="T2" fmla="*/ 2147483647 w 14"/>
              <a:gd name="T3" fmla="*/ 2147483647 h 10"/>
              <a:gd name="T4" fmla="*/ 2147483647 w 14"/>
              <a:gd name="T5" fmla="*/ 2147483647 h 10"/>
              <a:gd name="T6" fmla="*/ 0 w 14"/>
              <a:gd name="T7" fmla="*/ 0 h 10"/>
              <a:gd name="T8" fmla="*/ 2147483647 w 14"/>
              <a:gd name="T9" fmla="*/ 2147483647 h 10"/>
              <a:gd name="T10" fmla="*/ 2147483647 w 14"/>
              <a:gd name="T11" fmla="*/ 2147483647 h 10"/>
              <a:gd name="T12" fmla="*/ 0 60000 65536"/>
              <a:gd name="T13" fmla="*/ 0 60000 65536"/>
              <a:gd name="T14" fmla="*/ 0 60000 65536"/>
              <a:gd name="T15" fmla="*/ 0 60000 65536"/>
              <a:gd name="T16" fmla="*/ 0 60000 65536"/>
              <a:gd name="T17" fmla="*/ 0 60000 65536"/>
              <a:gd name="T18" fmla="*/ 0 w 14"/>
              <a:gd name="T19" fmla="*/ 0 h 10"/>
              <a:gd name="T20" fmla="*/ 14 w 14"/>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4" h="10">
                <a:moveTo>
                  <a:pt x="9" y="10"/>
                </a:moveTo>
                <a:lnTo>
                  <a:pt x="14" y="8"/>
                </a:lnTo>
                <a:lnTo>
                  <a:pt x="8" y="6"/>
                </a:lnTo>
                <a:lnTo>
                  <a:pt x="0" y="0"/>
                </a:lnTo>
                <a:lnTo>
                  <a:pt x="1" y="7"/>
                </a:lnTo>
                <a:lnTo>
                  <a:pt x="9" y="1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5" name="Freeform 2087"/>
          <p:cNvSpPr>
            <a:spLocks/>
          </p:cNvSpPr>
          <p:nvPr/>
        </p:nvSpPr>
        <p:spPr bwMode="auto">
          <a:xfrm>
            <a:off x="4575175" y="2400300"/>
            <a:ext cx="3175" cy="3175"/>
          </a:xfrm>
          <a:custGeom>
            <a:avLst/>
            <a:gdLst>
              <a:gd name="T0" fmla="*/ 2147483647 w 7"/>
              <a:gd name="T1" fmla="*/ 0 h 6"/>
              <a:gd name="T2" fmla="*/ 0 w 7"/>
              <a:gd name="T3" fmla="*/ 0 h 6"/>
              <a:gd name="T4" fmla="*/ 2147483647 w 7"/>
              <a:gd name="T5" fmla="*/ 2147483647 h 6"/>
              <a:gd name="T6" fmla="*/ 214748364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0" y="0"/>
                </a:lnTo>
                <a:lnTo>
                  <a:pt x="7" y="6"/>
                </a:lnTo>
                <a:lnTo>
                  <a:pt x="7"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6" name="Freeform 2088"/>
          <p:cNvSpPr>
            <a:spLocks/>
          </p:cNvSpPr>
          <p:nvPr/>
        </p:nvSpPr>
        <p:spPr bwMode="auto">
          <a:xfrm>
            <a:off x="4579938" y="2403475"/>
            <a:ext cx="3175" cy="1588"/>
          </a:xfrm>
          <a:custGeom>
            <a:avLst/>
            <a:gdLst>
              <a:gd name="T0" fmla="*/ 0 w 6"/>
              <a:gd name="T1" fmla="*/ 0 h 2"/>
              <a:gd name="T2" fmla="*/ 0 w 6"/>
              <a:gd name="T3" fmla="*/ 2147483647 h 2"/>
              <a:gd name="T4" fmla="*/ 2147483647 w 6"/>
              <a:gd name="T5" fmla="*/ 2147483647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2"/>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7" name="Freeform 2089"/>
          <p:cNvSpPr>
            <a:spLocks/>
          </p:cNvSpPr>
          <p:nvPr/>
        </p:nvSpPr>
        <p:spPr bwMode="auto">
          <a:xfrm>
            <a:off x="4583113" y="2386013"/>
            <a:ext cx="6350" cy="3175"/>
          </a:xfrm>
          <a:custGeom>
            <a:avLst/>
            <a:gdLst>
              <a:gd name="T0" fmla="*/ 2147483647 w 13"/>
              <a:gd name="T1" fmla="*/ 0 h 6"/>
              <a:gd name="T2" fmla="*/ 2147483647 w 13"/>
              <a:gd name="T3" fmla="*/ 0 h 6"/>
              <a:gd name="T4" fmla="*/ 0 w 13"/>
              <a:gd name="T5" fmla="*/ 2147483647 h 6"/>
              <a:gd name="T6" fmla="*/ 2147483647 w 13"/>
              <a:gd name="T7" fmla="*/ 2147483647 h 6"/>
              <a:gd name="T8" fmla="*/ 2147483647 w 13"/>
              <a:gd name="T9" fmla="*/ 0 h 6"/>
              <a:gd name="T10" fmla="*/ 0 60000 65536"/>
              <a:gd name="T11" fmla="*/ 0 60000 65536"/>
              <a:gd name="T12" fmla="*/ 0 60000 65536"/>
              <a:gd name="T13" fmla="*/ 0 60000 65536"/>
              <a:gd name="T14" fmla="*/ 0 60000 65536"/>
              <a:gd name="T15" fmla="*/ 0 w 13"/>
              <a:gd name="T16" fmla="*/ 0 h 6"/>
              <a:gd name="T17" fmla="*/ 13 w 13"/>
              <a:gd name="T18" fmla="*/ 6 h 6"/>
            </a:gdLst>
            <a:ahLst/>
            <a:cxnLst>
              <a:cxn ang="T10">
                <a:pos x="T0" y="T1"/>
              </a:cxn>
              <a:cxn ang="T11">
                <a:pos x="T2" y="T3"/>
              </a:cxn>
              <a:cxn ang="T12">
                <a:pos x="T4" y="T5"/>
              </a:cxn>
              <a:cxn ang="T13">
                <a:pos x="T6" y="T7"/>
              </a:cxn>
              <a:cxn ang="T14">
                <a:pos x="T8" y="T9"/>
              </a:cxn>
            </a:cxnLst>
            <a:rect l="T15" t="T16" r="T17" b="T18"/>
            <a:pathLst>
              <a:path w="13" h="6">
                <a:moveTo>
                  <a:pt x="13" y="0"/>
                </a:moveTo>
                <a:lnTo>
                  <a:pt x="6" y="0"/>
                </a:lnTo>
                <a:lnTo>
                  <a:pt x="0" y="6"/>
                </a:lnTo>
                <a:lnTo>
                  <a:pt x="6" y="5"/>
                </a:lnTo>
                <a:lnTo>
                  <a:pt x="13"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8" name="Freeform 2090"/>
          <p:cNvSpPr>
            <a:spLocks/>
          </p:cNvSpPr>
          <p:nvPr/>
        </p:nvSpPr>
        <p:spPr bwMode="auto">
          <a:xfrm>
            <a:off x="4587875" y="2366963"/>
            <a:ext cx="4763" cy="3175"/>
          </a:xfrm>
          <a:custGeom>
            <a:avLst/>
            <a:gdLst>
              <a:gd name="T0" fmla="*/ 0 w 9"/>
              <a:gd name="T1" fmla="*/ 2147483647 h 7"/>
              <a:gd name="T2" fmla="*/ 2147483647 w 9"/>
              <a:gd name="T3" fmla="*/ 2147483647 h 7"/>
              <a:gd name="T4" fmla="*/ 2147483647 w 9"/>
              <a:gd name="T5" fmla="*/ 2147483647 h 7"/>
              <a:gd name="T6" fmla="*/ 2147483647 w 9"/>
              <a:gd name="T7" fmla="*/ 0 h 7"/>
              <a:gd name="T8" fmla="*/ 0 w 9"/>
              <a:gd name="T9" fmla="*/ 2147483647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0" y="5"/>
                </a:moveTo>
                <a:lnTo>
                  <a:pt x="3" y="7"/>
                </a:lnTo>
                <a:lnTo>
                  <a:pt x="9" y="7"/>
                </a:lnTo>
                <a:lnTo>
                  <a:pt x="7" y="0"/>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59" name="Freeform 2091"/>
          <p:cNvSpPr>
            <a:spLocks/>
          </p:cNvSpPr>
          <p:nvPr/>
        </p:nvSpPr>
        <p:spPr bwMode="auto">
          <a:xfrm>
            <a:off x="4602163" y="2357438"/>
            <a:ext cx="9525" cy="4762"/>
          </a:xfrm>
          <a:custGeom>
            <a:avLst/>
            <a:gdLst>
              <a:gd name="T0" fmla="*/ 2147483647 w 22"/>
              <a:gd name="T1" fmla="*/ 2147483647 h 11"/>
              <a:gd name="T2" fmla="*/ 2147483647 w 22"/>
              <a:gd name="T3" fmla="*/ 2147483647 h 11"/>
              <a:gd name="T4" fmla="*/ 2147483647 w 22"/>
              <a:gd name="T5" fmla="*/ 2147483647 h 11"/>
              <a:gd name="T6" fmla="*/ 2147483647 w 22"/>
              <a:gd name="T7" fmla="*/ 2147483647 h 11"/>
              <a:gd name="T8" fmla="*/ 2147483647 w 22"/>
              <a:gd name="T9" fmla="*/ 2147483647 h 11"/>
              <a:gd name="T10" fmla="*/ 2147483647 w 22"/>
              <a:gd name="T11" fmla="*/ 0 h 11"/>
              <a:gd name="T12" fmla="*/ 2147483647 w 22"/>
              <a:gd name="T13" fmla="*/ 2147483647 h 11"/>
              <a:gd name="T14" fmla="*/ 0 w 22"/>
              <a:gd name="T15" fmla="*/ 2147483647 h 11"/>
              <a:gd name="T16" fmla="*/ 2147483647 w 22"/>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1"/>
              <a:gd name="T29" fmla="*/ 22 w 2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1">
                <a:moveTo>
                  <a:pt x="7" y="9"/>
                </a:moveTo>
                <a:lnTo>
                  <a:pt x="8" y="8"/>
                </a:lnTo>
                <a:lnTo>
                  <a:pt x="16" y="5"/>
                </a:lnTo>
                <a:lnTo>
                  <a:pt x="22" y="4"/>
                </a:lnTo>
                <a:lnTo>
                  <a:pt x="16" y="2"/>
                </a:lnTo>
                <a:lnTo>
                  <a:pt x="12" y="0"/>
                </a:lnTo>
                <a:lnTo>
                  <a:pt x="5" y="4"/>
                </a:lnTo>
                <a:lnTo>
                  <a:pt x="0" y="11"/>
                </a:lnTo>
                <a:lnTo>
                  <a:pt x="7" y="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0" name="Freeform 2092"/>
          <p:cNvSpPr>
            <a:spLocks/>
          </p:cNvSpPr>
          <p:nvPr/>
        </p:nvSpPr>
        <p:spPr bwMode="auto">
          <a:xfrm>
            <a:off x="4602163" y="2351088"/>
            <a:ext cx="6350" cy="4762"/>
          </a:xfrm>
          <a:custGeom>
            <a:avLst/>
            <a:gdLst>
              <a:gd name="T0" fmla="*/ 2147483647 w 13"/>
              <a:gd name="T1" fmla="*/ 2147483647 h 10"/>
              <a:gd name="T2" fmla="*/ 2147483647 w 13"/>
              <a:gd name="T3" fmla="*/ 0 h 10"/>
              <a:gd name="T4" fmla="*/ 0 w 13"/>
              <a:gd name="T5" fmla="*/ 2147483647 h 10"/>
              <a:gd name="T6" fmla="*/ 2147483647 w 13"/>
              <a:gd name="T7" fmla="*/ 2147483647 h 10"/>
              <a:gd name="T8" fmla="*/ 2147483647 w 13"/>
              <a:gd name="T9" fmla="*/ 2147483647 h 10"/>
              <a:gd name="T10" fmla="*/ 2147483647 w 13"/>
              <a:gd name="T11" fmla="*/ 2147483647 h 10"/>
              <a:gd name="T12" fmla="*/ 0 60000 65536"/>
              <a:gd name="T13" fmla="*/ 0 60000 65536"/>
              <a:gd name="T14" fmla="*/ 0 60000 65536"/>
              <a:gd name="T15" fmla="*/ 0 60000 65536"/>
              <a:gd name="T16" fmla="*/ 0 60000 65536"/>
              <a:gd name="T17" fmla="*/ 0 60000 65536"/>
              <a:gd name="T18" fmla="*/ 0 w 13"/>
              <a:gd name="T19" fmla="*/ 0 h 10"/>
              <a:gd name="T20" fmla="*/ 13 w 13"/>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3" h="10">
                <a:moveTo>
                  <a:pt x="10" y="3"/>
                </a:moveTo>
                <a:lnTo>
                  <a:pt x="2" y="0"/>
                </a:lnTo>
                <a:lnTo>
                  <a:pt x="0" y="7"/>
                </a:lnTo>
                <a:lnTo>
                  <a:pt x="6" y="10"/>
                </a:lnTo>
                <a:lnTo>
                  <a:pt x="13" y="7"/>
                </a:lnTo>
                <a:lnTo>
                  <a:pt x="10"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1" name="Freeform 2093"/>
          <p:cNvSpPr>
            <a:spLocks/>
          </p:cNvSpPr>
          <p:nvPr/>
        </p:nvSpPr>
        <p:spPr bwMode="auto">
          <a:xfrm>
            <a:off x="4611688" y="2351088"/>
            <a:ext cx="3175" cy="1587"/>
          </a:xfrm>
          <a:custGeom>
            <a:avLst/>
            <a:gdLst>
              <a:gd name="T0" fmla="*/ 2147483647 w 6"/>
              <a:gd name="T1" fmla="*/ 0 h 2"/>
              <a:gd name="T2" fmla="*/ 0 w 6"/>
              <a:gd name="T3" fmla="*/ 2147483647 h 2"/>
              <a:gd name="T4" fmla="*/ 2147483647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lnTo>
                  <a:pt x="0" y="2"/>
                </a:lnTo>
                <a:lnTo>
                  <a:pt x="6"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2" name="Freeform 2094"/>
          <p:cNvSpPr>
            <a:spLocks/>
          </p:cNvSpPr>
          <p:nvPr/>
        </p:nvSpPr>
        <p:spPr bwMode="auto">
          <a:xfrm>
            <a:off x="4613275" y="2347913"/>
            <a:ext cx="3175" cy="3175"/>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2"/>
                </a:moveTo>
                <a:lnTo>
                  <a:pt x="6" y="0"/>
                </a:lnTo>
                <a:lnTo>
                  <a:pt x="0" y="5"/>
                </a:lnTo>
                <a:lnTo>
                  <a:pt x="6"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3" name="Freeform 2095"/>
          <p:cNvSpPr>
            <a:spLocks/>
          </p:cNvSpPr>
          <p:nvPr/>
        </p:nvSpPr>
        <p:spPr bwMode="auto">
          <a:xfrm>
            <a:off x="4622800" y="2330450"/>
            <a:ext cx="4763" cy="1588"/>
          </a:xfrm>
          <a:custGeom>
            <a:avLst/>
            <a:gdLst>
              <a:gd name="T0" fmla="*/ 0 w 12"/>
              <a:gd name="T1" fmla="*/ 2147483647 h 2"/>
              <a:gd name="T2" fmla="*/ 2147483647 w 12"/>
              <a:gd name="T3" fmla="*/ 2147483647 h 2"/>
              <a:gd name="T4" fmla="*/ 2147483647 w 12"/>
              <a:gd name="T5" fmla="*/ 0 h 2"/>
              <a:gd name="T6" fmla="*/ 2147483647 w 12"/>
              <a:gd name="T7" fmla="*/ 0 h 2"/>
              <a:gd name="T8" fmla="*/ 0 w 12"/>
              <a:gd name="T9" fmla="*/ 2147483647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2"/>
                </a:moveTo>
                <a:lnTo>
                  <a:pt x="6" y="2"/>
                </a:lnTo>
                <a:lnTo>
                  <a:pt x="12" y="0"/>
                </a:lnTo>
                <a:lnTo>
                  <a:pt x="6"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4" name="Freeform 2096"/>
          <p:cNvSpPr>
            <a:spLocks/>
          </p:cNvSpPr>
          <p:nvPr/>
        </p:nvSpPr>
        <p:spPr bwMode="auto">
          <a:xfrm>
            <a:off x="4638675" y="2319338"/>
            <a:ext cx="3175" cy="3175"/>
          </a:xfrm>
          <a:custGeom>
            <a:avLst/>
            <a:gdLst>
              <a:gd name="T0" fmla="*/ 0 w 7"/>
              <a:gd name="T1" fmla="*/ 0 h 5"/>
              <a:gd name="T2" fmla="*/ 2147483647 w 7"/>
              <a:gd name="T3" fmla="*/ 2147483647 h 5"/>
              <a:gd name="T4" fmla="*/ 2147483647 w 7"/>
              <a:gd name="T5" fmla="*/ 2147483647 h 5"/>
              <a:gd name="T6" fmla="*/ 2147483647 w 7"/>
              <a:gd name="T7" fmla="*/ 0 h 5"/>
              <a:gd name="T8" fmla="*/ 0 w 7"/>
              <a:gd name="T9" fmla="*/ 0 h 5"/>
              <a:gd name="T10" fmla="*/ 0 60000 65536"/>
              <a:gd name="T11" fmla="*/ 0 60000 65536"/>
              <a:gd name="T12" fmla="*/ 0 60000 65536"/>
              <a:gd name="T13" fmla="*/ 0 60000 65536"/>
              <a:gd name="T14" fmla="*/ 0 60000 65536"/>
              <a:gd name="T15" fmla="*/ 0 w 7"/>
              <a:gd name="T16" fmla="*/ 0 h 5"/>
              <a:gd name="T17" fmla="*/ 7 w 7"/>
              <a:gd name="T18" fmla="*/ 5 h 5"/>
            </a:gdLst>
            <a:ahLst/>
            <a:cxnLst>
              <a:cxn ang="T10">
                <a:pos x="T0" y="T1"/>
              </a:cxn>
              <a:cxn ang="T11">
                <a:pos x="T2" y="T3"/>
              </a:cxn>
              <a:cxn ang="T12">
                <a:pos x="T4" y="T5"/>
              </a:cxn>
              <a:cxn ang="T13">
                <a:pos x="T6" y="T7"/>
              </a:cxn>
              <a:cxn ang="T14">
                <a:pos x="T8" y="T9"/>
              </a:cxn>
            </a:cxnLst>
            <a:rect l="T15" t="T16" r="T17" b="T18"/>
            <a:pathLst>
              <a:path w="7" h="5">
                <a:moveTo>
                  <a:pt x="0" y="0"/>
                </a:moveTo>
                <a:lnTo>
                  <a:pt x="1" y="5"/>
                </a:lnTo>
                <a:lnTo>
                  <a:pt x="7" y="5"/>
                </a:lnTo>
                <a:lnTo>
                  <a:pt x="7" y="0"/>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5" name="Freeform 2097"/>
          <p:cNvSpPr>
            <a:spLocks/>
          </p:cNvSpPr>
          <p:nvPr/>
        </p:nvSpPr>
        <p:spPr bwMode="auto">
          <a:xfrm>
            <a:off x="4686300" y="2263775"/>
            <a:ext cx="6350" cy="1588"/>
          </a:xfrm>
          <a:custGeom>
            <a:avLst/>
            <a:gdLst>
              <a:gd name="T0" fmla="*/ 2147483647 w 13"/>
              <a:gd name="T1" fmla="*/ 2147483647 h 4"/>
              <a:gd name="T2" fmla="*/ 2147483647 w 13"/>
              <a:gd name="T3" fmla="*/ 2147483647 h 4"/>
              <a:gd name="T4" fmla="*/ 2147483647 w 13"/>
              <a:gd name="T5" fmla="*/ 0 h 4"/>
              <a:gd name="T6" fmla="*/ 0 w 13"/>
              <a:gd name="T7" fmla="*/ 2147483647 h 4"/>
              <a:gd name="T8" fmla="*/ 2147483647 w 13"/>
              <a:gd name="T9" fmla="*/ 2147483647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8" y="4"/>
                </a:moveTo>
                <a:lnTo>
                  <a:pt x="13" y="1"/>
                </a:lnTo>
                <a:lnTo>
                  <a:pt x="7" y="0"/>
                </a:lnTo>
                <a:lnTo>
                  <a:pt x="0" y="3"/>
                </a:lnTo>
                <a:lnTo>
                  <a:pt x="8" y="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6" name="Freeform 2098"/>
          <p:cNvSpPr>
            <a:spLocks/>
          </p:cNvSpPr>
          <p:nvPr/>
        </p:nvSpPr>
        <p:spPr bwMode="auto">
          <a:xfrm>
            <a:off x="4697413" y="2243138"/>
            <a:ext cx="23812" cy="17462"/>
          </a:xfrm>
          <a:custGeom>
            <a:avLst/>
            <a:gdLst>
              <a:gd name="T0" fmla="*/ 2147483647 w 53"/>
              <a:gd name="T1" fmla="*/ 2147483647 h 35"/>
              <a:gd name="T2" fmla="*/ 2147483647 w 53"/>
              <a:gd name="T3" fmla="*/ 2147483647 h 35"/>
              <a:gd name="T4" fmla="*/ 2147483647 w 53"/>
              <a:gd name="T5" fmla="*/ 2147483647 h 35"/>
              <a:gd name="T6" fmla="*/ 2147483647 w 53"/>
              <a:gd name="T7" fmla="*/ 2147483647 h 35"/>
              <a:gd name="T8" fmla="*/ 2147483647 w 53"/>
              <a:gd name="T9" fmla="*/ 2147483647 h 35"/>
              <a:gd name="T10" fmla="*/ 0 w 53"/>
              <a:gd name="T11" fmla="*/ 2147483647 h 35"/>
              <a:gd name="T12" fmla="*/ 2147483647 w 53"/>
              <a:gd name="T13" fmla="*/ 2147483647 h 35"/>
              <a:gd name="T14" fmla="*/ 2147483647 w 53"/>
              <a:gd name="T15" fmla="*/ 2147483647 h 35"/>
              <a:gd name="T16" fmla="*/ 2147483647 w 53"/>
              <a:gd name="T17" fmla="*/ 2147483647 h 35"/>
              <a:gd name="T18" fmla="*/ 2147483647 w 53"/>
              <a:gd name="T19" fmla="*/ 2147483647 h 35"/>
              <a:gd name="T20" fmla="*/ 2147483647 w 53"/>
              <a:gd name="T21" fmla="*/ 2147483647 h 35"/>
              <a:gd name="T22" fmla="*/ 2147483647 w 53"/>
              <a:gd name="T23" fmla="*/ 2147483647 h 35"/>
              <a:gd name="T24" fmla="*/ 2147483647 w 53"/>
              <a:gd name="T25" fmla="*/ 2147483647 h 35"/>
              <a:gd name="T26" fmla="*/ 2147483647 w 53"/>
              <a:gd name="T27" fmla="*/ 2147483647 h 35"/>
              <a:gd name="T28" fmla="*/ 2147483647 w 53"/>
              <a:gd name="T29" fmla="*/ 2147483647 h 35"/>
              <a:gd name="T30" fmla="*/ 2147483647 w 53"/>
              <a:gd name="T31" fmla="*/ 2147483647 h 35"/>
              <a:gd name="T32" fmla="*/ 2147483647 w 53"/>
              <a:gd name="T33" fmla="*/ 2147483647 h 35"/>
              <a:gd name="T34" fmla="*/ 2147483647 w 53"/>
              <a:gd name="T35" fmla="*/ 2147483647 h 35"/>
              <a:gd name="T36" fmla="*/ 2147483647 w 53"/>
              <a:gd name="T37" fmla="*/ 2147483647 h 35"/>
              <a:gd name="T38" fmla="*/ 2147483647 w 53"/>
              <a:gd name="T39" fmla="*/ 2147483647 h 35"/>
              <a:gd name="T40" fmla="*/ 2147483647 w 53"/>
              <a:gd name="T41" fmla="*/ 0 h 35"/>
              <a:gd name="T42" fmla="*/ 2147483647 w 53"/>
              <a:gd name="T43" fmla="*/ 2147483647 h 35"/>
              <a:gd name="T44" fmla="*/ 2147483647 w 53"/>
              <a:gd name="T45" fmla="*/ 2147483647 h 35"/>
              <a:gd name="T46" fmla="*/ 2147483647 w 53"/>
              <a:gd name="T47" fmla="*/ 2147483647 h 35"/>
              <a:gd name="T48" fmla="*/ 2147483647 w 53"/>
              <a:gd name="T49" fmla="*/ 2147483647 h 35"/>
              <a:gd name="T50" fmla="*/ 2147483647 w 53"/>
              <a:gd name="T51" fmla="*/ 2147483647 h 35"/>
              <a:gd name="T52" fmla="*/ 2147483647 w 53"/>
              <a:gd name="T53" fmla="*/ 2147483647 h 35"/>
              <a:gd name="T54" fmla="*/ 2147483647 w 53"/>
              <a:gd name="T55" fmla="*/ 2147483647 h 35"/>
              <a:gd name="T56" fmla="*/ 2147483647 w 53"/>
              <a:gd name="T57" fmla="*/ 2147483647 h 35"/>
              <a:gd name="T58" fmla="*/ 2147483647 w 53"/>
              <a:gd name="T59" fmla="*/ 2147483647 h 35"/>
              <a:gd name="T60" fmla="*/ 2147483647 w 53"/>
              <a:gd name="T61" fmla="*/ 2147483647 h 35"/>
              <a:gd name="T62" fmla="*/ 2147483647 w 53"/>
              <a:gd name="T63" fmla="*/ 2147483647 h 35"/>
              <a:gd name="T64" fmla="*/ 2147483647 w 53"/>
              <a:gd name="T65" fmla="*/ 2147483647 h 35"/>
              <a:gd name="T66" fmla="*/ 2147483647 w 53"/>
              <a:gd name="T67" fmla="*/ 2147483647 h 35"/>
              <a:gd name="T68" fmla="*/ 0 w 53"/>
              <a:gd name="T69" fmla="*/ 2147483647 h 35"/>
              <a:gd name="T70" fmla="*/ 2147483647 w 53"/>
              <a:gd name="T71" fmla="*/ 2147483647 h 35"/>
              <a:gd name="T72" fmla="*/ 2147483647 w 53"/>
              <a:gd name="T73" fmla="*/ 2147483647 h 35"/>
              <a:gd name="T74" fmla="*/ 2147483647 w 53"/>
              <a:gd name="T75" fmla="*/ 2147483647 h 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3"/>
              <a:gd name="T115" fmla="*/ 0 h 35"/>
              <a:gd name="T116" fmla="*/ 53 w 53"/>
              <a:gd name="T117" fmla="*/ 35 h 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3" h="35">
                <a:moveTo>
                  <a:pt x="6" y="21"/>
                </a:moveTo>
                <a:lnTo>
                  <a:pt x="12" y="21"/>
                </a:lnTo>
                <a:lnTo>
                  <a:pt x="6" y="24"/>
                </a:lnTo>
                <a:lnTo>
                  <a:pt x="12" y="28"/>
                </a:lnTo>
                <a:lnTo>
                  <a:pt x="6" y="30"/>
                </a:lnTo>
                <a:lnTo>
                  <a:pt x="0" y="32"/>
                </a:lnTo>
                <a:lnTo>
                  <a:pt x="6" y="35"/>
                </a:lnTo>
                <a:lnTo>
                  <a:pt x="12" y="35"/>
                </a:lnTo>
                <a:lnTo>
                  <a:pt x="19" y="34"/>
                </a:lnTo>
                <a:lnTo>
                  <a:pt x="25" y="29"/>
                </a:lnTo>
                <a:lnTo>
                  <a:pt x="46" y="29"/>
                </a:lnTo>
                <a:lnTo>
                  <a:pt x="52" y="28"/>
                </a:lnTo>
                <a:lnTo>
                  <a:pt x="46" y="24"/>
                </a:lnTo>
                <a:lnTo>
                  <a:pt x="50" y="23"/>
                </a:lnTo>
                <a:lnTo>
                  <a:pt x="53" y="16"/>
                </a:lnTo>
                <a:lnTo>
                  <a:pt x="53" y="11"/>
                </a:lnTo>
                <a:lnTo>
                  <a:pt x="47" y="12"/>
                </a:lnTo>
                <a:lnTo>
                  <a:pt x="53" y="8"/>
                </a:lnTo>
                <a:lnTo>
                  <a:pt x="47" y="7"/>
                </a:lnTo>
                <a:lnTo>
                  <a:pt x="40" y="4"/>
                </a:lnTo>
                <a:lnTo>
                  <a:pt x="34" y="0"/>
                </a:lnTo>
                <a:lnTo>
                  <a:pt x="36" y="7"/>
                </a:lnTo>
                <a:lnTo>
                  <a:pt x="30" y="2"/>
                </a:lnTo>
                <a:lnTo>
                  <a:pt x="35" y="8"/>
                </a:lnTo>
                <a:lnTo>
                  <a:pt x="28" y="7"/>
                </a:lnTo>
                <a:lnTo>
                  <a:pt x="22" y="4"/>
                </a:lnTo>
                <a:lnTo>
                  <a:pt x="15" y="6"/>
                </a:lnTo>
                <a:lnTo>
                  <a:pt x="22" y="11"/>
                </a:lnTo>
                <a:lnTo>
                  <a:pt x="28" y="11"/>
                </a:lnTo>
                <a:lnTo>
                  <a:pt x="21" y="12"/>
                </a:lnTo>
                <a:lnTo>
                  <a:pt x="20" y="13"/>
                </a:lnTo>
                <a:lnTo>
                  <a:pt x="18" y="13"/>
                </a:lnTo>
                <a:lnTo>
                  <a:pt x="12" y="13"/>
                </a:lnTo>
                <a:lnTo>
                  <a:pt x="6" y="13"/>
                </a:lnTo>
                <a:lnTo>
                  <a:pt x="0" y="15"/>
                </a:lnTo>
                <a:lnTo>
                  <a:pt x="5" y="16"/>
                </a:lnTo>
                <a:lnTo>
                  <a:pt x="6" y="16"/>
                </a:lnTo>
                <a:lnTo>
                  <a:pt x="6" y="2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7" name="Freeform 2099"/>
          <p:cNvSpPr>
            <a:spLocks/>
          </p:cNvSpPr>
          <p:nvPr/>
        </p:nvSpPr>
        <p:spPr bwMode="auto">
          <a:xfrm>
            <a:off x="4697413" y="2266950"/>
            <a:ext cx="4762" cy="3175"/>
          </a:xfrm>
          <a:custGeom>
            <a:avLst/>
            <a:gdLst>
              <a:gd name="T0" fmla="*/ 2147483647 w 12"/>
              <a:gd name="T1" fmla="*/ 2147483647 h 7"/>
              <a:gd name="T2" fmla="*/ 2147483647 w 12"/>
              <a:gd name="T3" fmla="*/ 2147483647 h 7"/>
              <a:gd name="T4" fmla="*/ 2147483647 w 12"/>
              <a:gd name="T5" fmla="*/ 0 h 7"/>
              <a:gd name="T6" fmla="*/ 0 w 12"/>
              <a:gd name="T7" fmla="*/ 2147483647 h 7"/>
              <a:gd name="T8" fmla="*/ 2147483647 w 12"/>
              <a:gd name="T9" fmla="*/ 2147483647 h 7"/>
              <a:gd name="T10" fmla="*/ 2147483647 w 12"/>
              <a:gd name="T11" fmla="*/ 2147483647 h 7"/>
              <a:gd name="T12" fmla="*/ 0 60000 65536"/>
              <a:gd name="T13" fmla="*/ 0 60000 65536"/>
              <a:gd name="T14" fmla="*/ 0 60000 65536"/>
              <a:gd name="T15" fmla="*/ 0 60000 65536"/>
              <a:gd name="T16" fmla="*/ 0 60000 65536"/>
              <a:gd name="T17" fmla="*/ 0 60000 65536"/>
              <a:gd name="T18" fmla="*/ 0 w 12"/>
              <a:gd name="T19" fmla="*/ 0 h 7"/>
              <a:gd name="T20" fmla="*/ 12 w 12"/>
              <a:gd name="T21" fmla="*/ 7 h 7"/>
            </a:gdLst>
            <a:ahLst/>
            <a:cxnLst>
              <a:cxn ang="T12">
                <a:pos x="T0" y="T1"/>
              </a:cxn>
              <a:cxn ang="T13">
                <a:pos x="T2" y="T3"/>
              </a:cxn>
              <a:cxn ang="T14">
                <a:pos x="T4" y="T5"/>
              </a:cxn>
              <a:cxn ang="T15">
                <a:pos x="T6" y="T7"/>
              </a:cxn>
              <a:cxn ang="T16">
                <a:pos x="T8" y="T9"/>
              </a:cxn>
              <a:cxn ang="T17">
                <a:pos x="T10" y="T11"/>
              </a:cxn>
            </a:cxnLst>
            <a:rect l="T18" t="T19" r="T20" b="T21"/>
            <a:pathLst>
              <a:path w="12" h="7">
                <a:moveTo>
                  <a:pt x="12" y="5"/>
                </a:moveTo>
                <a:lnTo>
                  <a:pt x="12" y="1"/>
                </a:lnTo>
                <a:lnTo>
                  <a:pt x="6" y="0"/>
                </a:lnTo>
                <a:lnTo>
                  <a:pt x="0" y="7"/>
                </a:lnTo>
                <a:lnTo>
                  <a:pt x="6" y="5"/>
                </a:lnTo>
                <a:lnTo>
                  <a:pt x="12"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8" name="Freeform 2100"/>
          <p:cNvSpPr>
            <a:spLocks/>
          </p:cNvSpPr>
          <p:nvPr/>
        </p:nvSpPr>
        <p:spPr bwMode="auto">
          <a:xfrm>
            <a:off x="4702175" y="2265363"/>
            <a:ext cx="7938" cy="1587"/>
          </a:xfrm>
          <a:custGeom>
            <a:avLst/>
            <a:gdLst>
              <a:gd name="T0" fmla="*/ 0 w 14"/>
              <a:gd name="T1" fmla="*/ 2147483647 h 8"/>
              <a:gd name="T2" fmla="*/ 2147483647 w 14"/>
              <a:gd name="T3" fmla="*/ 2147483647 h 8"/>
              <a:gd name="T4" fmla="*/ 2147483647 w 14"/>
              <a:gd name="T5" fmla="*/ 2147483647 h 8"/>
              <a:gd name="T6" fmla="*/ 2147483647 w 14"/>
              <a:gd name="T7" fmla="*/ 0 h 8"/>
              <a:gd name="T8" fmla="*/ 0 w 14"/>
              <a:gd name="T9" fmla="*/ 0 h 8"/>
              <a:gd name="T10" fmla="*/ 0 w 14"/>
              <a:gd name="T11" fmla="*/ 2147483647 h 8"/>
              <a:gd name="T12" fmla="*/ 0 60000 65536"/>
              <a:gd name="T13" fmla="*/ 0 60000 65536"/>
              <a:gd name="T14" fmla="*/ 0 60000 65536"/>
              <a:gd name="T15" fmla="*/ 0 60000 65536"/>
              <a:gd name="T16" fmla="*/ 0 60000 65536"/>
              <a:gd name="T17" fmla="*/ 0 60000 65536"/>
              <a:gd name="T18" fmla="*/ 0 w 14"/>
              <a:gd name="T19" fmla="*/ 0 h 8"/>
              <a:gd name="T20" fmla="*/ 14 w 1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 h="8">
                <a:moveTo>
                  <a:pt x="0" y="3"/>
                </a:moveTo>
                <a:lnTo>
                  <a:pt x="8" y="8"/>
                </a:lnTo>
                <a:lnTo>
                  <a:pt x="14" y="6"/>
                </a:lnTo>
                <a:lnTo>
                  <a:pt x="8" y="0"/>
                </a:lnTo>
                <a:lnTo>
                  <a:pt x="0" y="0"/>
                </a:lnTo>
                <a:lnTo>
                  <a:pt x="0"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69" name="Freeform 2101"/>
          <p:cNvSpPr>
            <a:spLocks/>
          </p:cNvSpPr>
          <p:nvPr/>
        </p:nvSpPr>
        <p:spPr bwMode="auto">
          <a:xfrm>
            <a:off x="4722813" y="2235200"/>
            <a:ext cx="19050" cy="9525"/>
          </a:xfrm>
          <a:custGeom>
            <a:avLst/>
            <a:gdLst>
              <a:gd name="T0" fmla="*/ 2147483647 w 41"/>
              <a:gd name="T1" fmla="*/ 2147483647 h 24"/>
              <a:gd name="T2" fmla="*/ 2147483647 w 41"/>
              <a:gd name="T3" fmla="*/ 2147483647 h 24"/>
              <a:gd name="T4" fmla="*/ 2147483647 w 41"/>
              <a:gd name="T5" fmla="*/ 2147483647 h 24"/>
              <a:gd name="T6" fmla="*/ 2147483647 w 41"/>
              <a:gd name="T7" fmla="*/ 0 h 24"/>
              <a:gd name="T8" fmla="*/ 2147483647 w 41"/>
              <a:gd name="T9" fmla="*/ 2147483647 h 24"/>
              <a:gd name="T10" fmla="*/ 2147483647 w 41"/>
              <a:gd name="T11" fmla="*/ 2147483647 h 24"/>
              <a:gd name="T12" fmla="*/ 2147483647 w 41"/>
              <a:gd name="T13" fmla="*/ 2147483647 h 24"/>
              <a:gd name="T14" fmla="*/ 2147483647 w 41"/>
              <a:gd name="T15" fmla="*/ 2147483647 h 24"/>
              <a:gd name="T16" fmla="*/ 2147483647 w 41"/>
              <a:gd name="T17" fmla="*/ 2147483647 h 24"/>
              <a:gd name="T18" fmla="*/ 2147483647 w 41"/>
              <a:gd name="T19" fmla="*/ 2147483647 h 24"/>
              <a:gd name="T20" fmla="*/ 2147483647 w 41"/>
              <a:gd name="T21" fmla="*/ 2147483647 h 24"/>
              <a:gd name="T22" fmla="*/ 2147483647 w 41"/>
              <a:gd name="T23" fmla="*/ 2147483647 h 24"/>
              <a:gd name="T24" fmla="*/ 2147483647 w 41"/>
              <a:gd name="T25" fmla="*/ 2147483647 h 24"/>
              <a:gd name="T26" fmla="*/ 2147483647 w 41"/>
              <a:gd name="T27" fmla="*/ 2147483647 h 24"/>
              <a:gd name="T28" fmla="*/ 0 w 41"/>
              <a:gd name="T29" fmla="*/ 2147483647 h 24"/>
              <a:gd name="T30" fmla="*/ 2147483647 w 41"/>
              <a:gd name="T31" fmla="*/ 2147483647 h 24"/>
              <a:gd name="T32" fmla="*/ 2147483647 w 41"/>
              <a:gd name="T33" fmla="*/ 2147483647 h 24"/>
              <a:gd name="T34" fmla="*/ 2147483647 w 41"/>
              <a:gd name="T35" fmla="*/ 2147483647 h 24"/>
              <a:gd name="T36" fmla="*/ 2147483647 w 41"/>
              <a:gd name="T37" fmla="*/ 2147483647 h 24"/>
              <a:gd name="T38" fmla="*/ 2147483647 w 41"/>
              <a:gd name="T39" fmla="*/ 2147483647 h 24"/>
              <a:gd name="T40" fmla="*/ 2147483647 w 41"/>
              <a:gd name="T41" fmla="*/ 2147483647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24"/>
              <a:gd name="T65" fmla="*/ 41 w 41"/>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24">
                <a:moveTo>
                  <a:pt x="32" y="14"/>
                </a:moveTo>
                <a:lnTo>
                  <a:pt x="35" y="13"/>
                </a:lnTo>
                <a:lnTo>
                  <a:pt x="41" y="7"/>
                </a:lnTo>
                <a:lnTo>
                  <a:pt x="30" y="0"/>
                </a:lnTo>
                <a:lnTo>
                  <a:pt x="23" y="1"/>
                </a:lnTo>
                <a:lnTo>
                  <a:pt x="29" y="6"/>
                </a:lnTo>
                <a:lnTo>
                  <a:pt x="24" y="13"/>
                </a:lnTo>
                <a:lnTo>
                  <a:pt x="21" y="5"/>
                </a:lnTo>
                <a:lnTo>
                  <a:pt x="13" y="12"/>
                </a:lnTo>
                <a:lnTo>
                  <a:pt x="20" y="13"/>
                </a:lnTo>
                <a:lnTo>
                  <a:pt x="13" y="13"/>
                </a:lnTo>
                <a:lnTo>
                  <a:pt x="7" y="17"/>
                </a:lnTo>
                <a:lnTo>
                  <a:pt x="13" y="17"/>
                </a:lnTo>
                <a:lnTo>
                  <a:pt x="6" y="18"/>
                </a:lnTo>
                <a:lnTo>
                  <a:pt x="0" y="22"/>
                </a:lnTo>
                <a:lnTo>
                  <a:pt x="7" y="24"/>
                </a:lnTo>
                <a:lnTo>
                  <a:pt x="12" y="23"/>
                </a:lnTo>
                <a:lnTo>
                  <a:pt x="20" y="22"/>
                </a:lnTo>
                <a:lnTo>
                  <a:pt x="25" y="21"/>
                </a:lnTo>
                <a:lnTo>
                  <a:pt x="31" y="19"/>
                </a:lnTo>
                <a:lnTo>
                  <a:pt x="32" y="1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0" name="Freeform 2102"/>
          <p:cNvSpPr>
            <a:spLocks/>
          </p:cNvSpPr>
          <p:nvPr/>
        </p:nvSpPr>
        <p:spPr bwMode="auto">
          <a:xfrm>
            <a:off x="4733925" y="2228850"/>
            <a:ext cx="6350" cy="3175"/>
          </a:xfrm>
          <a:custGeom>
            <a:avLst/>
            <a:gdLst>
              <a:gd name="T0" fmla="*/ 0 w 12"/>
              <a:gd name="T1" fmla="*/ 2147483647 h 6"/>
              <a:gd name="T2" fmla="*/ 2147483647 w 12"/>
              <a:gd name="T3" fmla="*/ 2147483647 h 6"/>
              <a:gd name="T4" fmla="*/ 2147483647 w 12"/>
              <a:gd name="T5" fmla="*/ 2147483647 h 6"/>
              <a:gd name="T6" fmla="*/ 2147483647 w 12"/>
              <a:gd name="T7" fmla="*/ 0 h 6"/>
              <a:gd name="T8" fmla="*/ 2147483647 w 12"/>
              <a:gd name="T9" fmla="*/ 0 h 6"/>
              <a:gd name="T10" fmla="*/ 0 w 12"/>
              <a:gd name="T11" fmla="*/ 0 h 6"/>
              <a:gd name="T12" fmla="*/ 0 w 12"/>
              <a:gd name="T13" fmla="*/ 2147483647 h 6"/>
              <a:gd name="T14" fmla="*/ 0 60000 65536"/>
              <a:gd name="T15" fmla="*/ 0 60000 65536"/>
              <a:gd name="T16" fmla="*/ 0 60000 65536"/>
              <a:gd name="T17" fmla="*/ 0 60000 65536"/>
              <a:gd name="T18" fmla="*/ 0 60000 65536"/>
              <a:gd name="T19" fmla="*/ 0 60000 65536"/>
              <a:gd name="T20" fmla="*/ 0 60000 65536"/>
              <a:gd name="T21" fmla="*/ 0 w 12"/>
              <a:gd name="T22" fmla="*/ 0 h 6"/>
              <a:gd name="T23" fmla="*/ 12 w 1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6">
                <a:moveTo>
                  <a:pt x="0" y="6"/>
                </a:moveTo>
                <a:lnTo>
                  <a:pt x="3" y="6"/>
                </a:lnTo>
                <a:lnTo>
                  <a:pt x="6" y="3"/>
                </a:lnTo>
                <a:lnTo>
                  <a:pt x="12" y="0"/>
                </a:lnTo>
                <a:lnTo>
                  <a:pt x="7" y="0"/>
                </a:lnTo>
                <a:lnTo>
                  <a:pt x="0" y="0"/>
                </a:lnTo>
                <a:lnTo>
                  <a:pt x="0"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1" name="Freeform 2103"/>
          <p:cNvSpPr>
            <a:spLocks/>
          </p:cNvSpPr>
          <p:nvPr/>
        </p:nvSpPr>
        <p:spPr bwMode="auto">
          <a:xfrm>
            <a:off x="4768850" y="2222500"/>
            <a:ext cx="11113" cy="7938"/>
          </a:xfrm>
          <a:custGeom>
            <a:avLst/>
            <a:gdLst>
              <a:gd name="T0" fmla="*/ 0 w 20"/>
              <a:gd name="T1" fmla="*/ 2147483647 h 14"/>
              <a:gd name="T2" fmla="*/ 2147483647 w 20"/>
              <a:gd name="T3" fmla="*/ 2147483647 h 14"/>
              <a:gd name="T4" fmla="*/ 2147483647 w 20"/>
              <a:gd name="T5" fmla="*/ 2147483647 h 14"/>
              <a:gd name="T6" fmla="*/ 2147483647 w 20"/>
              <a:gd name="T7" fmla="*/ 2147483647 h 14"/>
              <a:gd name="T8" fmla="*/ 2147483647 w 20"/>
              <a:gd name="T9" fmla="*/ 2147483647 h 14"/>
              <a:gd name="T10" fmla="*/ 2147483647 w 20"/>
              <a:gd name="T11" fmla="*/ 0 h 14"/>
              <a:gd name="T12" fmla="*/ 2147483647 w 20"/>
              <a:gd name="T13" fmla="*/ 2147483647 h 14"/>
              <a:gd name="T14" fmla="*/ 0 w 20"/>
              <a:gd name="T15" fmla="*/ 2147483647 h 14"/>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4"/>
              <a:gd name="T26" fmla="*/ 20 w 20"/>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4">
                <a:moveTo>
                  <a:pt x="0" y="7"/>
                </a:moveTo>
                <a:lnTo>
                  <a:pt x="5" y="13"/>
                </a:lnTo>
                <a:lnTo>
                  <a:pt x="12" y="14"/>
                </a:lnTo>
                <a:lnTo>
                  <a:pt x="18" y="8"/>
                </a:lnTo>
                <a:lnTo>
                  <a:pt x="20" y="2"/>
                </a:lnTo>
                <a:lnTo>
                  <a:pt x="14" y="0"/>
                </a:lnTo>
                <a:lnTo>
                  <a:pt x="6" y="2"/>
                </a:lnTo>
                <a:lnTo>
                  <a:pt x="0"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2" name="Freeform 2104"/>
          <p:cNvSpPr>
            <a:spLocks/>
          </p:cNvSpPr>
          <p:nvPr/>
        </p:nvSpPr>
        <p:spPr bwMode="auto">
          <a:xfrm>
            <a:off x="4779963" y="2230438"/>
            <a:ext cx="4762" cy="3175"/>
          </a:xfrm>
          <a:custGeom>
            <a:avLst/>
            <a:gdLst>
              <a:gd name="T0" fmla="*/ 0 w 14"/>
              <a:gd name="T1" fmla="*/ 2147483647 h 6"/>
              <a:gd name="T2" fmla="*/ 2147483647 w 14"/>
              <a:gd name="T3" fmla="*/ 2147483647 h 6"/>
              <a:gd name="T4" fmla="*/ 2147483647 w 14"/>
              <a:gd name="T5" fmla="*/ 2147483647 h 6"/>
              <a:gd name="T6" fmla="*/ 2147483647 w 14"/>
              <a:gd name="T7" fmla="*/ 2147483647 h 6"/>
              <a:gd name="T8" fmla="*/ 2147483647 w 14"/>
              <a:gd name="T9" fmla="*/ 0 h 6"/>
              <a:gd name="T10" fmla="*/ 0 w 14"/>
              <a:gd name="T11" fmla="*/ 2147483647 h 6"/>
              <a:gd name="T12" fmla="*/ 0 60000 65536"/>
              <a:gd name="T13" fmla="*/ 0 60000 65536"/>
              <a:gd name="T14" fmla="*/ 0 60000 65536"/>
              <a:gd name="T15" fmla="*/ 0 60000 65536"/>
              <a:gd name="T16" fmla="*/ 0 60000 65536"/>
              <a:gd name="T17" fmla="*/ 0 60000 65536"/>
              <a:gd name="T18" fmla="*/ 0 w 14"/>
              <a:gd name="T19" fmla="*/ 0 h 6"/>
              <a:gd name="T20" fmla="*/ 14 w 14"/>
              <a:gd name="T21" fmla="*/ 6 h 6"/>
            </a:gdLst>
            <a:ahLst/>
            <a:cxnLst>
              <a:cxn ang="T12">
                <a:pos x="T0" y="T1"/>
              </a:cxn>
              <a:cxn ang="T13">
                <a:pos x="T2" y="T3"/>
              </a:cxn>
              <a:cxn ang="T14">
                <a:pos x="T4" y="T5"/>
              </a:cxn>
              <a:cxn ang="T15">
                <a:pos x="T6" y="T7"/>
              </a:cxn>
              <a:cxn ang="T16">
                <a:pos x="T8" y="T9"/>
              </a:cxn>
              <a:cxn ang="T17">
                <a:pos x="T10" y="T11"/>
              </a:cxn>
            </a:cxnLst>
            <a:rect l="T18" t="T19" r="T20" b="T21"/>
            <a:pathLst>
              <a:path w="14" h="6">
                <a:moveTo>
                  <a:pt x="0" y="2"/>
                </a:moveTo>
                <a:lnTo>
                  <a:pt x="7" y="6"/>
                </a:lnTo>
                <a:lnTo>
                  <a:pt x="14" y="2"/>
                </a:lnTo>
                <a:lnTo>
                  <a:pt x="8" y="2"/>
                </a:lnTo>
                <a:lnTo>
                  <a:pt x="1"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3" name="Freeform 2105"/>
          <p:cNvSpPr>
            <a:spLocks/>
          </p:cNvSpPr>
          <p:nvPr/>
        </p:nvSpPr>
        <p:spPr bwMode="auto">
          <a:xfrm>
            <a:off x="4795838" y="2230438"/>
            <a:ext cx="3175" cy="1587"/>
          </a:xfrm>
          <a:custGeom>
            <a:avLst/>
            <a:gdLst>
              <a:gd name="T0" fmla="*/ 2147483647 w 6"/>
              <a:gd name="T1" fmla="*/ 2147483647 h 2"/>
              <a:gd name="T2" fmla="*/ 2147483647 w 6"/>
              <a:gd name="T3" fmla="*/ 2147483647 h 2"/>
              <a:gd name="T4" fmla="*/ 0 w 6"/>
              <a:gd name="T5" fmla="*/ 0 h 2"/>
              <a:gd name="T6" fmla="*/ 2147483647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4" y="2"/>
                </a:moveTo>
                <a:lnTo>
                  <a:pt x="6" y="2"/>
                </a:lnTo>
                <a:lnTo>
                  <a:pt x="0" y="0"/>
                </a:lnTo>
                <a:lnTo>
                  <a:pt x="4"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4" name="Freeform 2106"/>
          <p:cNvSpPr>
            <a:spLocks/>
          </p:cNvSpPr>
          <p:nvPr/>
        </p:nvSpPr>
        <p:spPr bwMode="auto">
          <a:xfrm>
            <a:off x="4873625" y="2193925"/>
            <a:ext cx="15875" cy="9525"/>
          </a:xfrm>
          <a:custGeom>
            <a:avLst/>
            <a:gdLst>
              <a:gd name="T0" fmla="*/ 2147483647 w 35"/>
              <a:gd name="T1" fmla="*/ 2147483647 h 16"/>
              <a:gd name="T2" fmla="*/ 2147483647 w 35"/>
              <a:gd name="T3" fmla="*/ 2147483647 h 16"/>
              <a:gd name="T4" fmla="*/ 2147483647 w 35"/>
              <a:gd name="T5" fmla="*/ 2147483647 h 16"/>
              <a:gd name="T6" fmla="*/ 2147483647 w 35"/>
              <a:gd name="T7" fmla="*/ 2147483647 h 16"/>
              <a:gd name="T8" fmla="*/ 2147483647 w 35"/>
              <a:gd name="T9" fmla="*/ 2147483647 h 16"/>
              <a:gd name="T10" fmla="*/ 2147483647 w 35"/>
              <a:gd name="T11" fmla="*/ 0 h 16"/>
              <a:gd name="T12" fmla="*/ 2147483647 w 35"/>
              <a:gd name="T13" fmla="*/ 0 h 16"/>
              <a:gd name="T14" fmla="*/ 2147483647 w 35"/>
              <a:gd name="T15" fmla="*/ 2147483647 h 16"/>
              <a:gd name="T16" fmla="*/ 0 w 35"/>
              <a:gd name="T17" fmla="*/ 2147483647 h 16"/>
              <a:gd name="T18" fmla="*/ 2147483647 w 35"/>
              <a:gd name="T19" fmla="*/ 2147483647 h 16"/>
              <a:gd name="T20" fmla="*/ 2147483647 w 35"/>
              <a:gd name="T21" fmla="*/ 2147483647 h 16"/>
              <a:gd name="T22" fmla="*/ 2147483647 w 35"/>
              <a:gd name="T23" fmla="*/ 2147483647 h 16"/>
              <a:gd name="T24" fmla="*/ 2147483647 w 35"/>
              <a:gd name="T25" fmla="*/ 2147483647 h 16"/>
              <a:gd name="T26" fmla="*/ 2147483647 w 35"/>
              <a:gd name="T27" fmla="*/ 2147483647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16"/>
              <a:gd name="T44" fmla="*/ 35 w 35"/>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16">
                <a:moveTo>
                  <a:pt x="27" y="12"/>
                </a:moveTo>
                <a:lnTo>
                  <a:pt x="35" y="12"/>
                </a:lnTo>
                <a:lnTo>
                  <a:pt x="27" y="11"/>
                </a:lnTo>
                <a:lnTo>
                  <a:pt x="32" y="4"/>
                </a:lnTo>
                <a:lnTo>
                  <a:pt x="24" y="3"/>
                </a:lnTo>
                <a:lnTo>
                  <a:pt x="19" y="0"/>
                </a:lnTo>
                <a:lnTo>
                  <a:pt x="12" y="0"/>
                </a:lnTo>
                <a:lnTo>
                  <a:pt x="7" y="4"/>
                </a:lnTo>
                <a:lnTo>
                  <a:pt x="0" y="5"/>
                </a:lnTo>
                <a:lnTo>
                  <a:pt x="7" y="9"/>
                </a:lnTo>
                <a:lnTo>
                  <a:pt x="10" y="16"/>
                </a:lnTo>
                <a:lnTo>
                  <a:pt x="17" y="14"/>
                </a:lnTo>
                <a:lnTo>
                  <a:pt x="23" y="12"/>
                </a:lnTo>
                <a:lnTo>
                  <a:pt x="27" y="1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5" name="Freeform 2107"/>
          <p:cNvSpPr>
            <a:spLocks/>
          </p:cNvSpPr>
          <p:nvPr/>
        </p:nvSpPr>
        <p:spPr bwMode="auto">
          <a:xfrm>
            <a:off x="1827213" y="4703763"/>
            <a:ext cx="171450" cy="238125"/>
          </a:xfrm>
          <a:custGeom>
            <a:avLst/>
            <a:gdLst>
              <a:gd name="T0" fmla="*/ 2147483647 w 362"/>
              <a:gd name="T1" fmla="*/ 2147483647 h 509"/>
              <a:gd name="T2" fmla="*/ 2147483647 w 362"/>
              <a:gd name="T3" fmla="*/ 2147483647 h 509"/>
              <a:gd name="T4" fmla="*/ 2147483647 w 362"/>
              <a:gd name="T5" fmla="*/ 2147483647 h 509"/>
              <a:gd name="T6" fmla="*/ 2147483647 w 362"/>
              <a:gd name="T7" fmla="*/ 2147483647 h 509"/>
              <a:gd name="T8" fmla="*/ 2147483647 w 362"/>
              <a:gd name="T9" fmla="*/ 2147483647 h 509"/>
              <a:gd name="T10" fmla="*/ 2147483647 w 362"/>
              <a:gd name="T11" fmla="*/ 2147483647 h 509"/>
              <a:gd name="T12" fmla="*/ 2147483647 w 362"/>
              <a:gd name="T13" fmla="*/ 2147483647 h 509"/>
              <a:gd name="T14" fmla="*/ 2147483647 w 362"/>
              <a:gd name="T15" fmla="*/ 2147483647 h 509"/>
              <a:gd name="T16" fmla="*/ 2147483647 w 362"/>
              <a:gd name="T17" fmla="*/ 2147483647 h 509"/>
              <a:gd name="T18" fmla="*/ 2147483647 w 362"/>
              <a:gd name="T19" fmla="*/ 2147483647 h 509"/>
              <a:gd name="T20" fmla="*/ 2147483647 w 362"/>
              <a:gd name="T21" fmla="*/ 2147483647 h 509"/>
              <a:gd name="T22" fmla="*/ 2147483647 w 362"/>
              <a:gd name="T23" fmla="*/ 2147483647 h 509"/>
              <a:gd name="T24" fmla="*/ 2147483647 w 362"/>
              <a:gd name="T25" fmla="*/ 2147483647 h 509"/>
              <a:gd name="T26" fmla="*/ 2147483647 w 362"/>
              <a:gd name="T27" fmla="*/ 2147483647 h 509"/>
              <a:gd name="T28" fmla="*/ 2147483647 w 362"/>
              <a:gd name="T29" fmla="*/ 2147483647 h 509"/>
              <a:gd name="T30" fmla="*/ 2147483647 w 362"/>
              <a:gd name="T31" fmla="*/ 2147483647 h 509"/>
              <a:gd name="T32" fmla="*/ 2147483647 w 362"/>
              <a:gd name="T33" fmla="*/ 2147483647 h 509"/>
              <a:gd name="T34" fmla="*/ 2147483647 w 362"/>
              <a:gd name="T35" fmla="*/ 2147483647 h 509"/>
              <a:gd name="T36" fmla="*/ 2147483647 w 362"/>
              <a:gd name="T37" fmla="*/ 2147483647 h 509"/>
              <a:gd name="T38" fmla="*/ 2147483647 w 362"/>
              <a:gd name="T39" fmla="*/ 2147483647 h 509"/>
              <a:gd name="T40" fmla="*/ 2147483647 w 362"/>
              <a:gd name="T41" fmla="*/ 2147483647 h 509"/>
              <a:gd name="T42" fmla="*/ 2147483647 w 362"/>
              <a:gd name="T43" fmla="*/ 2147483647 h 509"/>
              <a:gd name="T44" fmla="*/ 2147483647 w 362"/>
              <a:gd name="T45" fmla="*/ 2147483647 h 509"/>
              <a:gd name="T46" fmla="*/ 2147483647 w 362"/>
              <a:gd name="T47" fmla="*/ 2147483647 h 509"/>
              <a:gd name="T48" fmla="*/ 2147483647 w 362"/>
              <a:gd name="T49" fmla="*/ 2147483647 h 509"/>
              <a:gd name="T50" fmla="*/ 2147483647 w 362"/>
              <a:gd name="T51" fmla="*/ 2147483647 h 509"/>
              <a:gd name="T52" fmla="*/ 2147483647 w 362"/>
              <a:gd name="T53" fmla="*/ 2147483647 h 509"/>
              <a:gd name="T54" fmla="*/ 2147483647 w 362"/>
              <a:gd name="T55" fmla="*/ 2147483647 h 509"/>
              <a:gd name="T56" fmla="*/ 2147483647 w 362"/>
              <a:gd name="T57" fmla="*/ 2147483647 h 509"/>
              <a:gd name="T58" fmla="*/ 2147483647 w 362"/>
              <a:gd name="T59" fmla="*/ 2147483647 h 509"/>
              <a:gd name="T60" fmla="*/ 2147483647 w 362"/>
              <a:gd name="T61" fmla="*/ 2147483647 h 509"/>
              <a:gd name="T62" fmla="*/ 2147483647 w 362"/>
              <a:gd name="T63" fmla="*/ 2147483647 h 509"/>
              <a:gd name="T64" fmla="*/ 2147483647 w 362"/>
              <a:gd name="T65" fmla="*/ 2147483647 h 509"/>
              <a:gd name="T66" fmla="*/ 2147483647 w 362"/>
              <a:gd name="T67" fmla="*/ 2147483647 h 509"/>
              <a:gd name="T68" fmla="*/ 2147483647 w 362"/>
              <a:gd name="T69" fmla="*/ 2147483647 h 509"/>
              <a:gd name="T70" fmla="*/ 2147483647 w 362"/>
              <a:gd name="T71" fmla="*/ 2147483647 h 509"/>
              <a:gd name="T72" fmla="*/ 2147483647 w 362"/>
              <a:gd name="T73" fmla="*/ 2147483647 h 509"/>
              <a:gd name="T74" fmla="*/ 2147483647 w 362"/>
              <a:gd name="T75" fmla="*/ 2147483647 h 509"/>
              <a:gd name="T76" fmla="*/ 2147483647 w 362"/>
              <a:gd name="T77" fmla="*/ 2147483647 h 509"/>
              <a:gd name="T78" fmla="*/ 2147483647 w 362"/>
              <a:gd name="T79" fmla="*/ 2147483647 h 509"/>
              <a:gd name="T80" fmla="*/ 2147483647 w 362"/>
              <a:gd name="T81" fmla="*/ 2147483647 h 509"/>
              <a:gd name="T82" fmla="*/ 2147483647 w 362"/>
              <a:gd name="T83" fmla="*/ 2147483647 h 509"/>
              <a:gd name="T84" fmla="*/ 2147483647 w 362"/>
              <a:gd name="T85" fmla="*/ 2147483647 h 509"/>
              <a:gd name="T86" fmla="*/ 2147483647 w 362"/>
              <a:gd name="T87" fmla="*/ 2147483647 h 509"/>
              <a:gd name="T88" fmla="*/ 2147483647 w 362"/>
              <a:gd name="T89" fmla="*/ 2147483647 h 509"/>
              <a:gd name="T90" fmla="*/ 2147483647 w 362"/>
              <a:gd name="T91" fmla="*/ 2147483647 h 509"/>
              <a:gd name="T92" fmla="*/ 2147483647 w 362"/>
              <a:gd name="T93" fmla="*/ 2147483647 h 509"/>
              <a:gd name="T94" fmla="*/ 2147483647 w 362"/>
              <a:gd name="T95" fmla="*/ 2147483647 h 509"/>
              <a:gd name="T96" fmla="*/ 2147483647 w 362"/>
              <a:gd name="T97" fmla="*/ 2147483647 h 509"/>
              <a:gd name="T98" fmla="*/ 2147483647 w 362"/>
              <a:gd name="T99" fmla="*/ 2147483647 h 509"/>
              <a:gd name="T100" fmla="*/ 2147483647 w 362"/>
              <a:gd name="T101" fmla="*/ 2147483647 h 509"/>
              <a:gd name="T102" fmla="*/ 2147483647 w 362"/>
              <a:gd name="T103" fmla="*/ 2147483647 h 509"/>
              <a:gd name="T104" fmla="*/ 2147483647 w 362"/>
              <a:gd name="T105" fmla="*/ 2147483647 h 509"/>
              <a:gd name="T106" fmla="*/ 2147483647 w 362"/>
              <a:gd name="T107" fmla="*/ 2147483647 h 509"/>
              <a:gd name="T108" fmla="*/ 2147483647 w 362"/>
              <a:gd name="T109" fmla="*/ 2147483647 h 509"/>
              <a:gd name="T110" fmla="*/ 2147483647 w 362"/>
              <a:gd name="T111" fmla="*/ 2147483647 h 509"/>
              <a:gd name="T112" fmla="*/ 2147483647 w 362"/>
              <a:gd name="T113" fmla="*/ 2147483647 h 509"/>
              <a:gd name="T114" fmla="*/ 2147483647 w 362"/>
              <a:gd name="T115" fmla="*/ 2147483647 h 509"/>
              <a:gd name="T116" fmla="*/ 0 w 362"/>
              <a:gd name="T117" fmla="*/ 2147483647 h 5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2"/>
              <a:gd name="T178" fmla="*/ 0 h 509"/>
              <a:gd name="T179" fmla="*/ 362 w 362"/>
              <a:gd name="T180" fmla="*/ 509 h 5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2" h="509">
                <a:moveTo>
                  <a:pt x="0" y="287"/>
                </a:moveTo>
                <a:lnTo>
                  <a:pt x="2" y="288"/>
                </a:lnTo>
                <a:lnTo>
                  <a:pt x="5" y="286"/>
                </a:lnTo>
                <a:lnTo>
                  <a:pt x="11" y="280"/>
                </a:lnTo>
                <a:lnTo>
                  <a:pt x="12" y="274"/>
                </a:lnTo>
                <a:lnTo>
                  <a:pt x="13" y="267"/>
                </a:lnTo>
                <a:lnTo>
                  <a:pt x="12" y="260"/>
                </a:lnTo>
                <a:lnTo>
                  <a:pt x="11" y="253"/>
                </a:lnTo>
                <a:lnTo>
                  <a:pt x="8" y="246"/>
                </a:lnTo>
                <a:lnTo>
                  <a:pt x="7" y="245"/>
                </a:lnTo>
                <a:lnTo>
                  <a:pt x="6" y="237"/>
                </a:lnTo>
                <a:lnTo>
                  <a:pt x="8" y="231"/>
                </a:lnTo>
                <a:lnTo>
                  <a:pt x="10" y="224"/>
                </a:lnTo>
                <a:lnTo>
                  <a:pt x="11" y="218"/>
                </a:lnTo>
                <a:lnTo>
                  <a:pt x="7" y="211"/>
                </a:lnTo>
                <a:lnTo>
                  <a:pt x="4" y="204"/>
                </a:lnTo>
                <a:lnTo>
                  <a:pt x="1" y="197"/>
                </a:lnTo>
                <a:lnTo>
                  <a:pt x="5" y="190"/>
                </a:lnTo>
                <a:lnTo>
                  <a:pt x="11" y="186"/>
                </a:lnTo>
                <a:lnTo>
                  <a:pt x="16" y="186"/>
                </a:lnTo>
                <a:lnTo>
                  <a:pt x="24" y="183"/>
                </a:lnTo>
                <a:lnTo>
                  <a:pt x="26" y="176"/>
                </a:lnTo>
                <a:lnTo>
                  <a:pt x="27" y="170"/>
                </a:lnTo>
                <a:lnTo>
                  <a:pt x="29" y="163"/>
                </a:lnTo>
                <a:lnTo>
                  <a:pt x="36" y="164"/>
                </a:lnTo>
                <a:lnTo>
                  <a:pt x="41" y="163"/>
                </a:lnTo>
                <a:lnTo>
                  <a:pt x="40" y="163"/>
                </a:lnTo>
                <a:lnTo>
                  <a:pt x="35" y="161"/>
                </a:lnTo>
                <a:lnTo>
                  <a:pt x="32" y="154"/>
                </a:lnTo>
                <a:lnTo>
                  <a:pt x="28" y="147"/>
                </a:lnTo>
                <a:lnTo>
                  <a:pt x="30" y="140"/>
                </a:lnTo>
                <a:lnTo>
                  <a:pt x="34" y="133"/>
                </a:lnTo>
                <a:lnTo>
                  <a:pt x="46" y="121"/>
                </a:lnTo>
                <a:lnTo>
                  <a:pt x="52" y="114"/>
                </a:lnTo>
                <a:lnTo>
                  <a:pt x="55" y="107"/>
                </a:lnTo>
                <a:lnTo>
                  <a:pt x="57" y="100"/>
                </a:lnTo>
                <a:lnTo>
                  <a:pt x="56" y="93"/>
                </a:lnTo>
                <a:lnTo>
                  <a:pt x="59" y="86"/>
                </a:lnTo>
                <a:lnTo>
                  <a:pt x="59" y="83"/>
                </a:lnTo>
                <a:lnTo>
                  <a:pt x="57" y="79"/>
                </a:lnTo>
                <a:lnTo>
                  <a:pt x="57" y="73"/>
                </a:lnTo>
                <a:lnTo>
                  <a:pt x="57" y="66"/>
                </a:lnTo>
                <a:lnTo>
                  <a:pt x="57" y="65"/>
                </a:lnTo>
                <a:lnTo>
                  <a:pt x="52" y="59"/>
                </a:lnTo>
                <a:lnTo>
                  <a:pt x="53" y="52"/>
                </a:lnTo>
                <a:lnTo>
                  <a:pt x="59" y="47"/>
                </a:lnTo>
                <a:lnTo>
                  <a:pt x="63" y="46"/>
                </a:lnTo>
                <a:lnTo>
                  <a:pt x="68" y="44"/>
                </a:lnTo>
                <a:lnTo>
                  <a:pt x="75" y="37"/>
                </a:lnTo>
                <a:lnTo>
                  <a:pt x="80" y="38"/>
                </a:lnTo>
                <a:lnTo>
                  <a:pt x="82" y="42"/>
                </a:lnTo>
                <a:lnTo>
                  <a:pt x="83" y="45"/>
                </a:lnTo>
                <a:lnTo>
                  <a:pt x="83" y="46"/>
                </a:lnTo>
                <a:lnTo>
                  <a:pt x="83" y="44"/>
                </a:lnTo>
                <a:lnTo>
                  <a:pt x="82" y="42"/>
                </a:lnTo>
                <a:lnTo>
                  <a:pt x="84" y="36"/>
                </a:lnTo>
                <a:lnTo>
                  <a:pt x="90" y="33"/>
                </a:lnTo>
                <a:lnTo>
                  <a:pt x="96" y="29"/>
                </a:lnTo>
                <a:lnTo>
                  <a:pt x="102" y="28"/>
                </a:lnTo>
                <a:lnTo>
                  <a:pt x="108" y="28"/>
                </a:lnTo>
                <a:lnTo>
                  <a:pt x="115" y="24"/>
                </a:lnTo>
                <a:lnTo>
                  <a:pt x="121" y="19"/>
                </a:lnTo>
                <a:lnTo>
                  <a:pt x="123" y="25"/>
                </a:lnTo>
                <a:lnTo>
                  <a:pt x="125" y="20"/>
                </a:lnTo>
                <a:lnTo>
                  <a:pt x="130" y="13"/>
                </a:lnTo>
                <a:lnTo>
                  <a:pt x="131" y="6"/>
                </a:lnTo>
                <a:lnTo>
                  <a:pt x="134" y="0"/>
                </a:lnTo>
                <a:lnTo>
                  <a:pt x="140" y="6"/>
                </a:lnTo>
                <a:lnTo>
                  <a:pt x="146" y="13"/>
                </a:lnTo>
                <a:lnTo>
                  <a:pt x="146" y="14"/>
                </a:lnTo>
                <a:lnTo>
                  <a:pt x="149" y="13"/>
                </a:lnTo>
                <a:lnTo>
                  <a:pt x="150" y="19"/>
                </a:lnTo>
                <a:lnTo>
                  <a:pt x="156" y="19"/>
                </a:lnTo>
                <a:lnTo>
                  <a:pt x="161" y="26"/>
                </a:lnTo>
                <a:lnTo>
                  <a:pt x="166" y="32"/>
                </a:lnTo>
                <a:lnTo>
                  <a:pt x="173" y="36"/>
                </a:lnTo>
                <a:lnTo>
                  <a:pt x="179" y="41"/>
                </a:lnTo>
                <a:lnTo>
                  <a:pt x="185" y="42"/>
                </a:lnTo>
                <a:lnTo>
                  <a:pt x="190" y="44"/>
                </a:lnTo>
                <a:lnTo>
                  <a:pt x="196" y="50"/>
                </a:lnTo>
                <a:lnTo>
                  <a:pt x="204" y="46"/>
                </a:lnTo>
                <a:lnTo>
                  <a:pt x="208" y="50"/>
                </a:lnTo>
                <a:lnTo>
                  <a:pt x="208" y="55"/>
                </a:lnTo>
                <a:lnTo>
                  <a:pt x="212" y="59"/>
                </a:lnTo>
                <a:lnTo>
                  <a:pt x="219" y="61"/>
                </a:lnTo>
                <a:lnTo>
                  <a:pt x="220" y="68"/>
                </a:lnTo>
                <a:lnTo>
                  <a:pt x="221" y="75"/>
                </a:lnTo>
                <a:lnTo>
                  <a:pt x="222" y="82"/>
                </a:lnTo>
                <a:lnTo>
                  <a:pt x="228" y="85"/>
                </a:lnTo>
                <a:lnTo>
                  <a:pt x="234" y="85"/>
                </a:lnTo>
                <a:lnTo>
                  <a:pt x="240" y="85"/>
                </a:lnTo>
                <a:lnTo>
                  <a:pt x="244" y="85"/>
                </a:lnTo>
                <a:lnTo>
                  <a:pt x="249" y="90"/>
                </a:lnTo>
                <a:lnTo>
                  <a:pt x="254" y="91"/>
                </a:lnTo>
                <a:lnTo>
                  <a:pt x="259" y="94"/>
                </a:lnTo>
                <a:lnTo>
                  <a:pt x="267" y="94"/>
                </a:lnTo>
                <a:lnTo>
                  <a:pt x="272" y="93"/>
                </a:lnTo>
                <a:lnTo>
                  <a:pt x="278" y="95"/>
                </a:lnTo>
                <a:lnTo>
                  <a:pt x="284" y="94"/>
                </a:lnTo>
                <a:lnTo>
                  <a:pt x="286" y="93"/>
                </a:lnTo>
                <a:lnTo>
                  <a:pt x="286" y="85"/>
                </a:lnTo>
                <a:lnTo>
                  <a:pt x="286" y="82"/>
                </a:lnTo>
                <a:lnTo>
                  <a:pt x="293" y="82"/>
                </a:lnTo>
                <a:lnTo>
                  <a:pt x="299" y="83"/>
                </a:lnTo>
                <a:lnTo>
                  <a:pt x="304" y="84"/>
                </a:lnTo>
                <a:lnTo>
                  <a:pt x="310" y="89"/>
                </a:lnTo>
                <a:lnTo>
                  <a:pt x="314" y="97"/>
                </a:lnTo>
                <a:lnTo>
                  <a:pt x="321" y="102"/>
                </a:lnTo>
                <a:lnTo>
                  <a:pt x="322" y="103"/>
                </a:lnTo>
                <a:lnTo>
                  <a:pt x="329" y="110"/>
                </a:lnTo>
                <a:lnTo>
                  <a:pt x="335" y="111"/>
                </a:lnTo>
                <a:lnTo>
                  <a:pt x="341" y="113"/>
                </a:lnTo>
                <a:lnTo>
                  <a:pt x="341" y="114"/>
                </a:lnTo>
                <a:lnTo>
                  <a:pt x="347" y="118"/>
                </a:lnTo>
                <a:lnTo>
                  <a:pt x="354" y="121"/>
                </a:lnTo>
                <a:lnTo>
                  <a:pt x="357" y="123"/>
                </a:lnTo>
                <a:lnTo>
                  <a:pt x="351" y="124"/>
                </a:lnTo>
                <a:lnTo>
                  <a:pt x="344" y="124"/>
                </a:lnTo>
                <a:lnTo>
                  <a:pt x="338" y="123"/>
                </a:lnTo>
                <a:lnTo>
                  <a:pt x="335" y="123"/>
                </a:lnTo>
                <a:lnTo>
                  <a:pt x="335" y="127"/>
                </a:lnTo>
                <a:lnTo>
                  <a:pt x="342" y="130"/>
                </a:lnTo>
                <a:lnTo>
                  <a:pt x="346" y="138"/>
                </a:lnTo>
                <a:lnTo>
                  <a:pt x="347" y="145"/>
                </a:lnTo>
                <a:lnTo>
                  <a:pt x="354" y="150"/>
                </a:lnTo>
                <a:lnTo>
                  <a:pt x="359" y="157"/>
                </a:lnTo>
                <a:lnTo>
                  <a:pt x="359" y="164"/>
                </a:lnTo>
                <a:lnTo>
                  <a:pt x="358" y="165"/>
                </a:lnTo>
                <a:lnTo>
                  <a:pt x="357" y="172"/>
                </a:lnTo>
                <a:lnTo>
                  <a:pt x="359" y="179"/>
                </a:lnTo>
                <a:lnTo>
                  <a:pt x="360" y="186"/>
                </a:lnTo>
                <a:lnTo>
                  <a:pt x="362" y="190"/>
                </a:lnTo>
                <a:lnTo>
                  <a:pt x="356" y="190"/>
                </a:lnTo>
                <a:lnTo>
                  <a:pt x="349" y="186"/>
                </a:lnTo>
                <a:lnTo>
                  <a:pt x="348" y="194"/>
                </a:lnTo>
                <a:lnTo>
                  <a:pt x="347" y="200"/>
                </a:lnTo>
                <a:lnTo>
                  <a:pt x="345" y="207"/>
                </a:lnTo>
                <a:lnTo>
                  <a:pt x="344" y="214"/>
                </a:lnTo>
                <a:lnTo>
                  <a:pt x="343" y="221"/>
                </a:lnTo>
                <a:lnTo>
                  <a:pt x="341" y="228"/>
                </a:lnTo>
                <a:lnTo>
                  <a:pt x="339" y="236"/>
                </a:lnTo>
                <a:lnTo>
                  <a:pt x="338" y="236"/>
                </a:lnTo>
                <a:lnTo>
                  <a:pt x="337" y="239"/>
                </a:lnTo>
                <a:lnTo>
                  <a:pt x="332" y="246"/>
                </a:lnTo>
                <a:lnTo>
                  <a:pt x="328" y="253"/>
                </a:lnTo>
                <a:lnTo>
                  <a:pt x="323" y="260"/>
                </a:lnTo>
                <a:lnTo>
                  <a:pt x="318" y="267"/>
                </a:lnTo>
                <a:lnTo>
                  <a:pt x="314" y="274"/>
                </a:lnTo>
                <a:lnTo>
                  <a:pt x="310" y="280"/>
                </a:lnTo>
                <a:lnTo>
                  <a:pt x="309" y="282"/>
                </a:lnTo>
                <a:lnTo>
                  <a:pt x="297" y="293"/>
                </a:lnTo>
                <a:lnTo>
                  <a:pt x="291" y="299"/>
                </a:lnTo>
                <a:lnTo>
                  <a:pt x="286" y="303"/>
                </a:lnTo>
                <a:lnTo>
                  <a:pt x="280" y="309"/>
                </a:lnTo>
                <a:lnTo>
                  <a:pt x="274" y="315"/>
                </a:lnTo>
                <a:lnTo>
                  <a:pt x="272" y="317"/>
                </a:lnTo>
                <a:lnTo>
                  <a:pt x="266" y="319"/>
                </a:lnTo>
                <a:lnTo>
                  <a:pt x="259" y="323"/>
                </a:lnTo>
                <a:lnTo>
                  <a:pt x="248" y="327"/>
                </a:lnTo>
                <a:lnTo>
                  <a:pt x="241" y="331"/>
                </a:lnTo>
                <a:lnTo>
                  <a:pt x="240" y="331"/>
                </a:lnTo>
                <a:lnTo>
                  <a:pt x="233" y="333"/>
                </a:lnTo>
                <a:lnTo>
                  <a:pt x="227" y="336"/>
                </a:lnTo>
                <a:lnTo>
                  <a:pt x="221" y="339"/>
                </a:lnTo>
                <a:lnTo>
                  <a:pt x="209" y="344"/>
                </a:lnTo>
                <a:lnTo>
                  <a:pt x="205" y="345"/>
                </a:lnTo>
                <a:lnTo>
                  <a:pt x="200" y="348"/>
                </a:lnTo>
                <a:lnTo>
                  <a:pt x="196" y="350"/>
                </a:lnTo>
                <a:lnTo>
                  <a:pt x="186" y="364"/>
                </a:lnTo>
                <a:lnTo>
                  <a:pt x="182" y="371"/>
                </a:lnTo>
                <a:lnTo>
                  <a:pt x="176" y="376"/>
                </a:lnTo>
                <a:lnTo>
                  <a:pt x="178" y="384"/>
                </a:lnTo>
                <a:lnTo>
                  <a:pt x="175" y="391"/>
                </a:lnTo>
                <a:lnTo>
                  <a:pt x="173" y="384"/>
                </a:lnTo>
                <a:lnTo>
                  <a:pt x="166" y="389"/>
                </a:lnTo>
                <a:lnTo>
                  <a:pt x="166" y="396"/>
                </a:lnTo>
                <a:lnTo>
                  <a:pt x="165" y="403"/>
                </a:lnTo>
                <a:lnTo>
                  <a:pt x="164" y="409"/>
                </a:lnTo>
                <a:lnTo>
                  <a:pt x="163" y="413"/>
                </a:lnTo>
                <a:lnTo>
                  <a:pt x="158" y="420"/>
                </a:lnTo>
                <a:lnTo>
                  <a:pt x="155" y="426"/>
                </a:lnTo>
                <a:lnTo>
                  <a:pt x="155" y="433"/>
                </a:lnTo>
                <a:lnTo>
                  <a:pt x="153" y="440"/>
                </a:lnTo>
                <a:lnTo>
                  <a:pt x="151" y="447"/>
                </a:lnTo>
                <a:lnTo>
                  <a:pt x="150" y="453"/>
                </a:lnTo>
                <a:lnTo>
                  <a:pt x="149" y="454"/>
                </a:lnTo>
                <a:lnTo>
                  <a:pt x="150" y="461"/>
                </a:lnTo>
                <a:lnTo>
                  <a:pt x="150" y="469"/>
                </a:lnTo>
                <a:lnTo>
                  <a:pt x="148" y="476"/>
                </a:lnTo>
                <a:lnTo>
                  <a:pt x="147" y="476"/>
                </a:lnTo>
                <a:lnTo>
                  <a:pt x="142" y="479"/>
                </a:lnTo>
                <a:lnTo>
                  <a:pt x="135" y="486"/>
                </a:lnTo>
                <a:lnTo>
                  <a:pt x="134" y="493"/>
                </a:lnTo>
                <a:lnTo>
                  <a:pt x="131" y="500"/>
                </a:lnTo>
                <a:lnTo>
                  <a:pt x="129" y="505"/>
                </a:lnTo>
                <a:lnTo>
                  <a:pt x="127" y="509"/>
                </a:lnTo>
                <a:lnTo>
                  <a:pt x="126" y="509"/>
                </a:lnTo>
                <a:lnTo>
                  <a:pt x="123" y="506"/>
                </a:lnTo>
                <a:lnTo>
                  <a:pt x="117" y="505"/>
                </a:lnTo>
                <a:lnTo>
                  <a:pt x="115" y="505"/>
                </a:lnTo>
                <a:lnTo>
                  <a:pt x="109" y="502"/>
                </a:lnTo>
                <a:lnTo>
                  <a:pt x="103" y="495"/>
                </a:lnTo>
                <a:lnTo>
                  <a:pt x="100" y="490"/>
                </a:lnTo>
                <a:lnTo>
                  <a:pt x="98" y="484"/>
                </a:lnTo>
                <a:lnTo>
                  <a:pt x="96" y="476"/>
                </a:lnTo>
                <a:lnTo>
                  <a:pt x="97" y="474"/>
                </a:lnTo>
                <a:lnTo>
                  <a:pt x="91" y="468"/>
                </a:lnTo>
                <a:lnTo>
                  <a:pt x="86" y="464"/>
                </a:lnTo>
                <a:lnTo>
                  <a:pt x="78" y="468"/>
                </a:lnTo>
                <a:lnTo>
                  <a:pt x="72" y="462"/>
                </a:lnTo>
                <a:lnTo>
                  <a:pt x="67" y="461"/>
                </a:lnTo>
                <a:lnTo>
                  <a:pt x="65" y="458"/>
                </a:lnTo>
                <a:lnTo>
                  <a:pt x="59" y="453"/>
                </a:lnTo>
                <a:lnTo>
                  <a:pt x="57" y="452"/>
                </a:lnTo>
                <a:lnTo>
                  <a:pt x="50" y="458"/>
                </a:lnTo>
                <a:lnTo>
                  <a:pt x="44" y="465"/>
                </a:lnTo>
                <a:lnTo>
                  <a:pt x="40" y="468"/>
                </a:lnTo>
                <a:lnTo>
                  <a:pt x="35" y="462"/>
                </a:lnTo>
                <a:lnTo>
                  <a:pt x="37" y="456"/>
                </a:lnTo>
                <a:lnTo>
                  <a:pt x="41" y="448"/>
                </a:lnTo>
                <a:lnTo>
                  <a:pt x="35" y="446"/>
                </a:lnTo>
                <a:lnTo>
                  <a:pt x="34" y="439"/>
                </a:lnTo>
                <a:lnTo>
                  <a:pt x="32" y="434"/>
                </a:lnTo>
                <a:lnTo>
                  <a:pt x="39" y="428"/>
                </a:lnTo>
                <a:lnTo>
                  <a:pt x="44" y="430"/>
                </a:lnTo>
                <a:lnTo>
                  <a:pt x="50" y="423"/>
                </a:lnTo>
                <a:lnTo>
                  <a:pt x="54" y="420"/>
                </a:lnTo>
                <a:lnTo>
                  <a:pt x="52" y="414"/>
                </a:lnTo>
                <a:lnTo>
                  <a:pt x="50" y="407"/>
                </a:lnTo>
                <a:lnTo>
                  <a:pt x="50" y="400"/>
                </a:lnTo>
                <a:lnTo>
                  <a:pt x="48" y="393"/>
                </a:lnTo>
                <a:lnTo>
                  <a:pt x="47" y="389"/>
                </a:lnTo>
                <a:lnTo>
                  <a:pt x="46" y="384"/>
                </a:lnTo>
                <a:lnTo>
                  <a:pt x="44" y="383"/>
                </a:lnTo>
                <a:lnTo>
                  <a:pt x="43" y="383"/>
                </a:lnTo>
                <a:lnTo>
                  <a:pt x="41" y="381"/>
                </a:lnTo>
                <a:lnTo>
                  <a:pt x="41" y="380"/>
                </a:lnTo>
                <a:lnTo>
                  <a:pt x="43" y="379"/>
                </a:lnTo>
                <a:lnTo>
                  <a:pt x="46" y="377"/>
                </a:lnTo>
                <a:lnTo>
                  <a:pt x="50" y="377"/>
                </a:lnTo>
                <a:lnTo>
                  <a:pt x="53" y="376"/>
                </a:lnTo>
                <a:lnTo>
                  <a:pt x="55" y="375"/>
                </a:lnTo>
                <a:lnTo>
                  <a:pt x="60" y="373"/>
                </a:lnTo>
                <a:lnTo>
                  <a:pt x="61" y="371"/>
                </a:lnTo>
                <a:lnTo>
                  <a:pt x="62" y="369"/>
                </a:lnTo>
                <a:lnTo>
                  <a:pt x="64" y="367"/>
                </a:lnTo>
                <a:lnTo>
                  <a:pt x="66" y="363"/>
                </a:lnTo>
                <a:lnTo>
                  <a:pt x="68" y="355"/>
                </a:lnTo>
                <a:lnTo>
                  <a:pt x="69" y="349"/>
                </a:lnTo>
                <a:lnTo>
                  <a:pt x="71" y="341"/>
                </a:lnTo>
                <a:lnTo>
                  <a:pt x="72" y="334"/>
                </a:lnTo>
                <a:lnTo>
                  <a:pt x="74" y="327"/>
                </a:lnTo>
                <a:lnTo>
                  <a:pt x="77" y="320"/>
                </a:lnTo>
                <a:lnTo>
                  <a:pt x="78" y="313"/>
                </a:lnTo>
                <a:lnTo>
                  <a:pt x="72" y="307"/>
                </a:lnTo>
                <a:lnTo>
                  <a:pt x="70" y="299"/>
                </a:lnTo>
                <a:lnTo>
                  <a:pt x="70" y="293"/>
                </a:lnTo>
                <a:lnTo>
                  <a:pt x="68" y="285"/>
                </a:lnTo>
                <a:lnTo>
                  <a:pt x="68" y="284"/>
                </a:lnTo>
                <a:lnTo>
                  <a:pt x="71" y="279"/>
                </a:lnTo>
                <a:lnTo>
                  <a:pt x="75" y="272"/>
                </a:lnTo>
                <a:lnTo>
                  <a:pt x="72" y="274"/>
                </a:lnTo>
                <a:lnTo>
                  <a:pt x="67" y="280"/>
                </a:lnTo>
                <a:lnTo>
                  <a:pt x="67" y="285"/>
                </a:lnTo>
                <a:lnTo>
                  <a:pt x="67" y="288"/>
                </a:lnTo>
                <a:lnTo>
                  <a:pt x="69" y="294"/>
                </a:lnTo>
                <a:lnTo>
                  <a:pt x="69" y="302"/>
                </a:lnTo>
                <a:lnTo>
                  <a:pt x="68" y="310"/>
                </a:lnTo>
                <a:lnTo>
                  <a:pt x="66" y="317"/>
                </a:lnTo>
                <a:lnTo>
                  <a:pt x="64" y="318"/>
                </a:lnTo>
                <a:lnTo>
                  <a:pt x="61" y="319"/>
                </a:lnTo>
                <a:lnTo>
                  <a:pt x="57" y="317"/>
                </a:lnTo>
                <a:lnTo>
                  <a:pt x="61" y="310"/>
                </a:lnTo>
                <a:lnTo>
                  <a:pt x="63" y="310"/>
                </a:lnTo>
                <a:lnTo>
                  <a:pt x="66" y="309"/>
                </a:lnTo>
                <a:lnTo>
                  <a:pt x="61" y="308"/>
                </a:lnTo>
                <a:lnTo>
                  <a:pt x="59" y="304"/>
                </a:lnTo>
                <a:lnTo>
                  <a:pt x="60" y="304"/>
                </a:lnTo>
                <a:lnTo>
                  <a:pt x="61" y="300"/>
                </a:lnTo>
                <a:lnTo>
                  <a:pt x="61" y="297"/>
                </a:lnTo>
                <a:lnTo>
                  <a:pt x="59" y="297"/>
                </a:lnTo>
                <a:lnTo>
                  <a:pt x="57" y="305"/>
                </a:lnTo>
                <a:lnTo>
                  <a:pt x="55" y="311"/>
                </a:lnTo>
                <a:lnTo>
                  <a:pt x="49" y="318"/>
                </a:lnTo>
                <a:lnTo>
                  <a:pt x="43" y="323"/>
                </a:lnTo>
                <a:lnTo>
                  <a:pt x="44" y="329"/>
                </a:lnTo>
                <a:lnTo>
                  <a:pt x="38" y="325"/>
                </a:lnTo>
                <a:lnTo>
                  <a:pt x="32" y="321"/>
                </a:lnTo>
                <a:lnTo>
                  <a:pt x="27" y="315"/>
                </a:lnTo>
                <a:lnTo>
                  <a:pt x="21" y="307"/>
                </a:lnTo>
                <a:lnTo>
                  <a:pt x="15" y="302"/>
                </a:lnTo>
                <a:lnTo>
                  <a:pt x="9" y="301"/>
                </a:lnTo>
                <a:lnTo>
                  <a:pt x="6" y="299"/>
                </a:lnTo>
                <a:lnTo>
                  <a:pt x="2" y="293"/>
                </a:lnTo>
                <a:lnTo>
                  <a:pt x="0" y="28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6" name="Freeform 2108"/>
          <p:cNvSpPr>
            <a:spLocks/>
          </p:cNvSpPr>
          <p:nvPr/>
        </p:nvSpPr>
        <p:spPr bwMode="auto">
          <a:xfrm>
            <a:off x="4273550" y="4297363"/>
            <a:ext cx="90488" cy="228600"/>
          </a:xfrm>
          <a:custGeom>
            <a:avLst/>
            <a:gdLst>
              <a:gd name="T0" fmla="*/ 2147483647 w 193"/>
              <a:gd name="T1" fmla="*/ 2147483647 h 488"/>
              <a:gd name="T2" fmla="*/ 2147483647 w 193"/>
              <a:gd name="T3" fmla="*/ 2147483647 h 488"/>
              <a:gd name="T4" fmla="*/ 2147483647 w 193"/>
              <a:gd name="T5" fmla="*/ 2147483647 h 488"/>
              <a:gd name="T6" fmla="*/ 2147483647 w 193"/>
              <a:gd name="T7" fmla="*/ 2147483647 h 488"/>
              <a:gd name="T8" fmla="*/ 2147483647 w 193"/>
              <a:gd name="T9" fmla="*/ 2147483647 h 488"/>
              <a:gd name="T10" fmla="*/ 2147483647 w 193"/>
              <a:gd name="T11" fmla="*/ 2147483647 h 488"/>
              <a:gd name="T12" fmla="*/ 2147483647 w 193"/>
              <a:gd name="T13" fmla="*/ 2147483647 h 488"/>
              <a:gd name="T14" fmla="*/ 2147483647 w 193"/>
              <a:gd name="T15" fmla="*/ 2147483647 h 488"/>
              <a:gd name="T16" fmla="*/ 2147483647 w 193"/>
              <a:gd name="T17" fmla="*/ 2147483647 h 488"/>
              <a:gd name="T18" fmla="*/ 2147483647 w 193"/>
              <a:gd name="T19" fmla="*/ 2147483647 h 488"/>
              <a:gd name="T20" fmla="*/ 2147483647 w 193"/>
              <a:gd name="T21" fmla="*/ 2147483647 h 488"/>
              <a:gd name="T22" fmla="*/ 2147483647 w 193"/>
              <a:gd name="T23" fmla="*/ 2147483647 h 488"/>
              <a:gd name="T24" fmla="*/ 2147483647 w 193"/>
              <a:gd name="T25" fmla="*/ 2147483647 h 488"/>
              <a:gd name="T26" fmla="*/ 2147483647 w 193"/>
              <a:gd name="T27" fmla="*/ 2147483647 h 488"/>
              <a:gd name="T28" fmla="*/ 2147483647 w 193"/>
              <a:gd name="T29" fmla="*/ 2147483647 h 488"/>
              <a:gd name="T30" fmla="*/ 2147483647 w 193"/>
              <a:gd name="T31" fmla="*/ 2147483647 h 488"/>
              <a:gd name="T32" fmla="*/ 2147483647 w 193"/>
              <a:gd name="T33" fmla="*/ 2147483647 h 488"/>
              <a:gd name="T34" fmla="*/ 2147483647 w 193"/>
              <a:gd name="T35" fmla="*/ 2147483647 h 488"/>
              <a:gd name="T36" fmla="*/ 2147483647 w 193"/>
              <a:gd name="T37" fmla="*/ 2147483647 h 488"/>
              <a:gd name="T38" fmla="*/ 2147483647 w 193"/>
              <a:gd name="T39" fmla="*/ 2147483647 h 488"/>
              <a:gd name="T40" fmla="*/ 2147483647 w 193"/>
              <a:gd name="T41" fmla="*/ 2147483647 h 488"/>
              <a:gd name="T42" fmla="*/ 2147483647 w 193"/>
              <a:gd name="T43" fmla="*/ 2147483647 h 488"/>
              <a:gd name="T44" fmla="*/ 2147483647 w 193"/>
              <a:gd name="T45" fmla="*/ 2147483647 h 488"/>
              <a:gd name="T46" fmla="*/ 2147483647 w 193"/>
              <a:gd name="T47" fmla="*/ 2147483647 h 488"/>
              <a:gd name="T48" fmla="*/ 2147483647 w 193"/>
              <a:gd name="T49" fmla="*/ 2147483647 h 488"/>
              <a:gd name="T50" fmla="*/ 2147483647 w 193"/>
              <a:gd name="T51" fmla="*/ 2147483647 h 488"/>
              <a:gd name="T52" fmla="*/ 2147483647 w 193"/>
              <a:gd name="T53" fmla="*/ 2147483647 h 488"/>
              <a:gd name="T54" fmla="*/ 2147483647 w 193"/>
              <a:gd name="T55" fmla="*/ 2147483647 h 488"/>
              <a:gd name="T56" fmla="*/ 2147483647 w 193"/>
              <a:gd name="T57" fmla="*/ 2147483647 h 488"/>
              <a:gd name="T58" fmla="*/ 2147483647 w 193"/>
              <a:gd name="T59" fmla="*/ 2147483647 h 488"/>
              <a:gd name="T60" fmla="*/ 2147483647 w 193"/>
              <a:gd name="T61" fmla="*/ 2147483647 h 488"/>
              <a:gd name="T62" fmla="*/ 2147483647 w 193"/>
              <a:gd name="T63" fmla="*/ 2147483647 h 488"/>
              <a:gd name="T64" fmla="*/ 2147483647 w 193"/>
              <a:gd name="T65" fmla="*/ 2147483647 h 488"/>
              <a:gd name="T66" fmla="*/ 2147483647 w 193"/>
              <a:gd name="T67" fmla="*/ 2147483647 h 488"/>
              <a:gd name="T68" fmla="*/ 2147483647 w 193"/>
              <a:gd name="T69" fmla="*/ 2147483647 h 488"/>
              <a:gd name="T70" fmla="*/ 2147483647 w 193"/>
              <a:gd name="T71" fmla="*/ 2147483647 h 488"/>
              <a:gd name="T72" fmla="*/ 2147483647 w 193"/>
              <a:gd name="T73" fmla="*/ 2147483647 h 488"/>
              <a:gd name="T74" fmla="*/ 2147483647 w 193"/>
              <a:gd name="T75" fmla="*/ 2147483647 h 488"/>
              <a:gd name="T76" fmla="*/ 2147483647 w 193"/>
              <a:gd name="T77" fmla="*/ 2147483647 h 488"/>
              <a:gd name="T78" fmla="*/ 2147483647 w 193"/>
              <a:gd name="T79" fmla="*/ 2147483647 h 488"/>
              <a:gd name="T80" fmla="*/ 2147483647 w 193"/>
              <a:gd name="T81" fmla="*/ 2147483647 h 488"/>
              <a:gd name="T82" fmla="*/ 2147483647 w 193"/>
              <a:gd name="T83" fmla="*/ 2147483647 h 488"/>
              <a:gd name="T84" fmla="*/ 2147483647 w 193"/>
              <a:gd name="T85" fmla="*/ 2147483647 h 488"/>
              <a:gd name="T86" fmla="*/ 2147483647 w 193"/>
              <a:gd name="T87" fmla="*/ 2147483647 h 488"/>
              <a:gd name="T88" fmla="*/ 2147483647 w 193"/>
              <a:gd name="T89" fmla="*/ 2147483647 h 488"/>
              <a:gd name="T90" fmla="*/ 2147483647 w 193"/>
              <a:gd name="T91" fmla="*/ 2147483647 h 488"/>
              <a:gd name="T92" fmla="*/ 2147483647 w 193"/>
              <a:gd name="T93" fmla="*/ 2147483647 h 488"/>
              <a:gd name="T94" fmla="*/ 2147483647 w 193"/>
              <a:gd name="T95" fmla="*/ 2147483647 h 488"/>
              <a:gd name="T96" fmla="*/ 2147483647 w 193"/>
              <a:gd name="T97" fmla="*/ 2147483647 h 488"/>
              <a:gd name="T98" fmla="*/ 2147483647 w 193"/>
              <a:gd name="T99" fmla="*/ 2147483647 h 488"/>
              <a:gd name="T100" fmla="*/ 2147483647 w 193"/>
              <a:gd name="T101" fmla="*/ 2147483647 h 488"/>
              <a:gd name="T102" fmla="*/ 2147483647 w 193"/>
              <a:gd name="T103" fmla="*/ 2147483647 h 488"/>
              <a:gd name="T104" fmla="*/ 2147483647 w 193"/>
              <a:gd name="T105" fmla="*/ 2147483647 h 488"/>
              <a:gd name="T106" fmla="*/ 2147483647 w 193"/>
              <a:gd name="T107" fmla="*/ 2147483647 h 488"/>
              <a:gd name="T108" fmla="*/ 2147483647 w 193"/>
              <a:gd name="T109" fmla="*/ 2147483647 h 488"/>
              <a:gd name="T110" fmla="*/ 2147483647 w 193"/>
              <a:gd name="T111" fmla="*/ 2147483647 h 488"/>
              <a:gd name="T112" fmla="*/ 2147483647 w 193"/>
              <a:gd name="T113" fmla="*/ 2147483647 h 488"/>
              <a:gd name="T114" fmla="*/ 2147483647 w 193"/>
              <a:gd name="T115" fmla="*/ 2147483647 h 488"/>
              <a:gd name="T116" fmla="*/ 2147483647 w 193"/>
              <a:gd name="T117" fmla="*/ 2147483647 h 488"/>
              <a:gd name="T118" fmla="*/ 2147483647 w 193"/>
              <a:gd name="T119" fmla="*/ 2147483647 h 488"/>
              <a:gd name="T120" fmla="*/ 2147483647 w 193"/>
              <a:gd name="T121" fmla="*/ 2147483647 h 488"/>
              <a:gd name="T122" fmla="*/ 2147483647 w 193"/>
              <a:gd name="T123" fmla="*/ 2147483647 h 488"/>
              <a:gd name="T124" fmla="*/ 2147483647 w 193"/>
              <a:gd name="T125" fmla="*/ 2147483647 h 4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3"/>
              <a:gd name="T190" fmla="*/ 0 h 488"/>
              <a:gd name="T191" fmla="*/ 193 w 193"/>
              <a:gd name="T192" fmla="*/ 488 h 4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3" h="488">
                <a:moveTo>
                  <a:pt x="1" y="133"/>
                </a:moveTo>
                <a:lnTo>
                  <a:pt x="3" y="132"/>
                </a:lnTo>
                <a:lnTo>
                  <a:pt x="7" y="124"/>
                </a:lnTo>
                <a:lnTo>
                  <a:pt x="7" y="117"/>
                </a:lnTo>
                <a:lnTo>
                  <a:pt x="9" y="111"/>
                </a:lnTo>
                <a:lnTo>
                  <a:pt x="12" y="111"/>
                </a:lnTo>
                <a:lnTo>
                  <a:pt x="11" y="106"/>
                </a:lnTo>
                <a:lnTo>
                  <a:pt x="14" y="104"/>
                </a:lnTo>
                <a:lnTo>
                  <a:pt x="21" y="103"/>
                </a:lnTo>
                <a:lnTo>
                  <a:pt x="24" y="96"/>
                </a:lnTo>
                <a:lnTo>
                  <a:pt x="26" y="89"/>
                </a:lnTo>
                <a:lnTo>
                  <a:pt x="32" y="88"/>
                </a:lnTo>
                <a:lnTo>
                  <a:pt x="36" y="81"/>
                </a:lnTo>
                <a:lnTo>
                  <a:pt x="41" y="74"/>
                </a:lnTo>
                <a:lnTo>
                  <a:pt x="47" y="74"/>
                </a:lnTo>
                <a:lnTo>
                  <a:pt x="53" y="80"/>
                </a:lnTo>
                <a:lnTo>
                  <a:pt x="59" y="77"/>
                </a:lnTo>
                <a:lnTo>
                  <a:pt x="65" y="76"/>
                </a:lnTo>
                <a:lnTo>
                  <a:pt x="71" y="77"/>
                </a:lnTo>
                <a:lnTo>
                  <a:pt x="79" y="77"/>
                </a:lnTo>
                <a:lnTo>
                  <a:pt x="83" y="72"/>
                </a:lnTo>
                <a:lnTo>
                  <a:pt x="84" y="69"/>
                </a:lnTo>
                <a:lnTo>
                  <a:pt x="91" y="62"/>
                </a:lnTo>
                <a:lnTo>
                  <a:pt x="97" y="56"/>
                </a:lnTo>
                <a:lnTo>
                  <a:pt x="98" y="50"/>
                </a:lnTo>
                <a:lnTo>
                  <a:pt x="101" y="42"/>
                </a:lnTo>
                <a:lnTo>
                  <a:pt x="102" y="39"/>
                </a:lnTo>
                <a:lnTo>
                  <a:pt x="103" y="39"/>
                </a:lnTo>
                <a:lnTo>
                  <a:pt x="106" y="32"/>
                </a:lnTo>
                <a:lnTo>
                  <a:pt x="103" y="25"/>
                </a:lnTo>
                <a:lnTo>
                  <a:pt x="102" y="19"/>
                </a:lnTo>
                <a:lnTo>
                  <a:pt x="101" y="12"/>
                </a:lnTo>
                <a:lnTo>
                  <a:pt x="108" y="9"/>
                </a:lnTo>
                <a:lnTo>
                  <a:pt x="114" y="8"/>
                </a:lnTo>
                <a:lnTo>
                  <a:pt x="120" y="7"/>
                </a:lnTo>
                <a:lnTo>
                  <a:pt x="126" y="1"/>
                </a:lnTo>
                <a:lnTo>
                  <a:pt x="130" y="0"/>
                </a:lnTo>
                <a:lnTo>
                  <a:pt x="137" y="7"/>
                </a:lnTo>
                <a:lnTo>
                  <a:pt x="142" y="13"/>
                </a:lnTo>
                <a:lnTo>
                  <a:pt x="148" y="20"/>
                </a:lnTo>
                <a:lnTo>
                  <a:pt x="153" y="25"/>
                </a:lnTo>
                <a:lnTo>
                  <a:pt x="154" y="28"/>
                </a:lnTo>
                <a:lnTo>
                  <a:pt x="155" y="29"/>
                </a:lnTo>
                <a:lnTo>
                  <a:pt x="157" y="32"/>
                </a:lnTo>
                <a:lnTo>
                  <a:pt x="158" y="37"/>
                </a:lnTo>
                <a:lnTo>
                  <a:pt x="165" y="39"/>
                </a:lnTo>
                <a:lnTo>
                  <a:pt x="166" y="41"/>
                </a:lnTo>
                <a:lnTo>
                  <a:pt x="172" y="45"/>
                </a:lnTo>
                <a:lnTo>
                  <a:pt x="176" y="50"/>
                </a:lnTo>
                <a:lnTo>
                  <a:pt x="178" y="55"/>
                </a:lnTo>
                <a:lnTo>
                  <a:pt x="178" y="56"/>
                </a:lnTo>
                <a:lnTo>
                  <a:pt x="177" y="56"/>
                </a:lnTo>
                <a:lnTo>
                  <a:pt x="176" y="58"/>
                </a:lnTo>
                <a:lnTo>
                  <a:pt x="174" y="65"/>
                </a:lnTo>
                <a:lnTo>
                  <a:pt x="172" y="72"/>
                </a:lnTo>
                <a:lnTo>
                  <a:pt x="173" y="80"/>
                </a:lnTo>
                <a:lnTo>
                  <a:pt x="177" y="87"/>
                </a:lnTo>
                <a:lnTo>
                  <a:pt x="180" y="94"/>
                </a:lnTo>
                <a:lnTo>
                  <a:pt x="186" y="101"/>
                </a:lnTo>
                <a:lnTo>
                  <a:pt x="186" y="104"/>
                </a:lnTo>
                <a:lnTo>
                  <a:pt x="187" y="111"/>
                </a:lnTo>
                <a:lnTo>
                  <a:pt x="188" y="119"/>
                </a:lnTo>
                <a:lnTo>
                  <a:pt x="187" y="122"/>
                </a:lnTo>
                <a:lnTo>
                  <a:pt x="189" y="129"/>
                </a:lnTo>
                <a:lnTo>
                  <a:pt x="193" y="136"/>
                </a:lnTo>
                <a:lnTo>
                  <a:pt x="193" y="143"/>
                </a:lnTo>
                <a:lnTo>
                  <a:pt x="191" y="150"/>
                </a:lnTo>
                <a:lnTo>
                  <a:pt x="187" y="157"/>
                </a:lnTo>
                <a:lnTo>
                  <a:pt x="181" y="155"/>
                </a:lnTo>
                <a:lnTo>
                  <a:pt x="178" y="162"/>
                </a:lnTo>
                <a:lnTo>
                  <a:pt x="177" y="169"/>
                </a:lnTo>
                <a:lnTo>
                  <a:pt x="182" y="177"/>
                </a:lnTo>
                <a:lnTo>
                  <a:pt x="179" y="184"/>
                </a:lnTo>
                <a:lnTo>
                  <a:pt x="178" y="190"/>
                </a:lnTo>
                <a:lnTo>
                  <a:pt x="178" y="192"/>
                </a:lnTo>
                <a:lnTo>
                  <a:pt x="175" y="199"/>
                </a:lnTo>
                <a:lnTo>
                  <a:pt x="169" y="201"/>
                </a:lnTo>
                <a:lnTo>
                  <a:pt x="162" y="203"/>
                </a:lnTo>
                <a:lnTo>
                  <a:pt x="160" y="208"/>
                </a:lnTo>
                <a:lnTo>
                  <a:pt x="161" y="216"/>
                </a:lnTo>
                <a:lnTo>
                  <a:pt x="156" y="219"/>
                </a:lnTo>
                <a:lnTo>
                  <a:pt x="153" y="226"/>
                </a:lnTo>
                <a:lnTo>
                  <a:pt x="148" y="234"/>
                </a:lnTo>
                <a:lnTo>
                  <a:pt x="150" y="241"/>
                </a:lnTo>
                <a:lnTo>
                  <a:pt x="149" y="247"/>
                </a:lnTo>
                <a:lnTo>
                  <a:pt x="148" y="255"/>
                </a:lnTo>
                <a:lnTo>
                  <a:pt x="145" y="262"/>
                </a:lnTo>
                <a:lnTo>
                  <a:pt x="139" y="264"/>
                </a:lnTo>
                <a:lnTo>
                  <a:pt x="126" y="264"/>
                </a:lnTo>
                <a:lnTo>
                  <a:pt x="125" y="271"/>
                </a:lnTo>
                <a:lnTo>
                  <a:pt x="125" y="276"/>
                </a:lnTo>
                <a:lnTo>
                  <a:pt x="124" y="283"/>
                </a:lnTo>
                <a:lnTo>
                  <a:pt x="123" y="287"/>
                </a:lnTo>
                <a:lnTo>
                  <a:pt x="123" y="294"/>
                </a:lnTo>
                <a:lnTo>
                  <a:pt x="124" y="299"/>
                </a:lnTo>
                <a:lnTo>
                  <a:pt x="124" y="305"/>
                </a:lnTo>
                <a:lnTo>
                  <a:pt x="123" y="312"/>
                </a:lnTo>
                <a:lnTo>
                  <a:pt x="121" y="319"/>
                </a:lnTo>
                <a:lnTo>
                  <a:pt x="122" y="326"/>
                </a:lnTo>
                <a:lnTo>
                  <a:pt x="123" y="332"/>
                </a:lnTo>
                <a:lnTo>
                  <a:pt x="122" y="339"/>
                </a:lnTo>
                <a:lnTo>
                  <a:pt x="121" y="346"/>
                </a:lnTo>
                <a:lnTo>
                  <a:pt x="121" y="348"/>
                </a:lnTo>
                <a:lnTo>
                  <a:pt x="119" y="354"/>
                </a:lnTo>
                <a:lnTo>
                  <a:pt x="119" y="355"/>
                </a:lnTo>
                <a:lnTo>
                  <a:pt x="120" y="358"/>
                </a:lnTo>
                <a:lnTo>
                  <a:pt x="121" y="361"/>
                </a:lnTo>
                <a:lnTo>
                  <a:pt x="122" y="368"/>
                </a:lnTo>
                <a:lnTo>
                  <a:pt x="122" y="375"/>
                </a:lnTo>
                <a:lnTo>
                  <a:pt x="122" y="379"/>
                </a:lnTo>
                <a:lnTo>
                  <a:pt x="125" y="385"/>
                </a:lnTo>
                <a:lnTo>
                  <a:pt x="126" y="392"/>
                </a:lnTo>
                <a:lnTo>
                  <a:pt x="124" y="393"/>
                </a:lnTo>
                <a:lnTo>
                  <a:pt x="124" y="400"/>
                </a:lnTo>
                <a:lnTo>
                  <a:pt x="124" y="408"/>
                </a:lnTo>
                <a:lnTo>
                  <a:pt x="125" y="415"/>
                </a:lnTo>
                <a:lnTo>
                  <a:pt x="124" y="420"/>
                </a:lnTo>
                <a:lnTo>
                  <a:pt x="122" y="427"/>
                </a:lnTo>
                <a:lnTo>
                  <a:pt x="123" y="435"/>
                </a:lnTo>
                <a:lnTo>
                  <a:pt x="122" y="441"/>
                </a:lnTo>
                <a:lnTo>
                  <a:pt x="125" y="449"/>
                </a:lnTo>
                <a:lnTo>
                  <a:pt x="122" y="455"/>
                </a:lnTo>
                <a:lnTo>
                  <a:pt x="123" y="458"/>
                </a:lnTo>
                <a:lnTo>
                  <a:pt x="122" y="465"/>
                </a:lnTo>
                <a:lnTo>
                  <a:pt x="121" y="469"/>
                </a:lnTo>
                <a:lnTo>
                  <a:pt x="121" y="476"/>
                </a:lnTo>
                <a:lnTo>
                  <a:pt x="118" y="476"/>
                </a:lnTo>
                <a:lnTo>
                  <a:pt x="113" y="479"/>
                </a:lnTo>
                <a:lnTo>
                  <a:pt x="106" y="479"/>
                </a:lnTo>
                <a:lnTo>
                  <a:pt x="104" y="479"/>
                </a:lnTo>
                <a:lnTo>
                  <a:pt x="99" y="480"/>
                </a:lnTo>
                <a:lnTo>
                  <a:pt x="93" y="480"/>
                </a:lnTo>
                <a:lnTo>
                  <a:pt x="87" y="481"/>
                </a:lnTo>
                <a:lnTo>
                  <a:pt x="81" y="482"/>
                </a:lnTo>
                <a:lnTo>
                  <a:pt x="74" y="483"/>
                </a:lnTo>
                <a:lnTo>
                  <a:pt x="71" y="483"/>
                </a:lnTo>
                <a:lnTo>
                  <a:pt x="64" y="484"/>
                </a:lnTo>
                <a:lnTo>
                  <a:pt x="59" y="487"/>
                </a:lnTo>
                <a:lnTo>
                  <a:pt x="52" y="488"/>
                </a:lnTo>
                <a:lnTo>
                  <a:pt x="52" y="487"/>
                </a:lnTo>
                <a:lnTo>
                  <a:pt x="56" y="484"/>
                </a:lnTo>
                <a:lnTo>
                  <a:pt x="63" y="483"/>
                </a:lnTo>
                <a:lnTo>
                  <a:pt x="62" y="480"/>
                </a:lnTo>
                <a:lnTo>
                  <a:pt x="61" y="474"/>
                </a:lnTo>
                <a:lnTo>
                  <a:pt x="56" y="466"/>
                </a:lnTo>
                <a:lnTo>
                  <a:pt x="55" y="459"/>
                </a:lnTo>
                <a:lnTo>
                  <a:pt x="54" y="460"/>
                </a:lnTo>
                <a:lnTo>
                  <a:pt x="51" y="453"/>
                </a:lnTo>
                <a:lnTo>
                  <a:pt x="52" y="448"/>
                </a:lnTo>
                <a:lnTo>
                  <a:pt x="51" y="441"/>
                </a:lnTo>
                <a:lnTo>
                  <a:pt x="50" y="433"/>
                </a:lnTo>
                <a:lnTo>
                  <a:pt x="48" y="427"/>
                </a:lnTo>
                <a:lnTo>
                  <a:pt x="53" y="426"/>
                </a:lnTo>
                <a:lnTo>
                  <a:pt x="54" y="421"/>
                </a:lnTo>
                <a:lnTo>
                  <a:pt x="54" y="392"/>
                </a:lnTo>
                <a:lnTo>
                  <a:pt x="54" y="385"/>
                </a:lnTo>
                <a:lnTo>
                  <a:pt x="54" y="380"/>
                </a:lnTo>
                <a:lnTo>
                  <a:pt x="54" y="374"/>
                </a:lnTo>
                <a:lnTo>
                  <a:pt x="54" y="332"/>
                </a:lnTo>
                <a:lnTo>
                  <a:pt x="53" y="327"/>
                </a:lnTo>
                <a:lnTo>
                  <a:pt x="52" y="319"/>
                </a:lnTo>
                <a:lnTo>
                  <a:pt x="52" y="315"/>
                </a:lnTo>
                <a:lnTo>
                  <a:pt x="55" y="307"/>
                </a:lnTo>
                <a:lnTo>
                  <a:pt x="53" y="302"/>
                </a:lnTo>
                <a:lnTo>
                  <a:pt x="53" y="280"/>
                </a:lnTo>
                <a:lnTo>
                  <a:pt x="52" y="273"/>
                </a:lnTo>
                <a:lnTo>
                  <a:pt x="52" y="267"/>
                </a:lnTo>
                <a:lnTo>
                  <a:pt x="51" y="259"/>
                </a:lnTo>
                <a:lnTo>
                  <a:pt x="47" y="253"/>
                </a:lnTo>
                <a:lnTo>
                  <a:pt x="42" y="246"/>
                </a:lnTo>
                <a:lnTo>
                  <a:pt x="40" y="245"/>
                </a:lnTo>
                <a:lnTo>
                  <a:pt x="39" y="241"/>
                </a:lnTo>
                <a:lnTo>
                  <a:pt x="38" y="234"/>
                </a:lnTo>
                <a:lnTo>
                  <a:pt x="36" y="230"/>
                </a:lnTo>
                <a:lnTo>
                  <a:pt x="35" y="224"/>
                </a:lnTo>
                <a:lnTo>
                  <a:pt x="36" y="216"/>
                </a:lnTo>
                <a:lnTo>
                  <a:pt x="36" y="203"/>
                </a:lnTo>
                <a:lnTo>
                  <a:pt x="36" y="195"/>
                </a:lnTo>
                <a:lnTo>
                  <a:pt x="35" y="190"/>
                </a:lnTo>
                <a:lnTo>
                  <a:pt x="29" y="185"/>
                </a:lnTo>
                <a:lnTo>
                  <a:pt x="25" y="181"/>
                </a:lnTo>
                <a:lnTo>
                  <a:pt x="21" y="177"/>
                </a:lnTo>
                <a:lnTo>
                  <a:pt x="20" y="177"/>
                </a:lnTo>
                <a:lnTo>
                  <a:pt x="14" y="171"/>
                </a:lnTo>
                <a:lnTo>
                  <a:pt x="7" y="167"/>
                </a:lnTo>
                <a:lnTo>
                  <a:pt x="1" y="160"/>
                </a:lnTo>
                <a:lnTo>
                  <a:pt x="0" y="153"/>
                </a:lnTo>
                <a:lnTo>
                  <a:pt x="1" y="146"/>
                </a:lnTo>
                <a:lnTo>
                  <a:pt x="2" y="141"/>
                </a:lnTo>
                <a:lnTo>
                  <a:pt x="1" y="13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7" name="Freeform 2110"/>
          <p:cNvSpPr>
            <a:spLocks/>
          </p:cNvSpPr>
          <p:nvPr/>
        </p:nvSpPr>
        <p:spPr bwMode="auto">
          <a:xfrm>
            <a:off x="4427538" y="2516188"/>
            <a:ext cx="3175" cy="3175"/>
          </a:xfrm>
          <a:custGeom>
            <a:avLst/>
            <a:gdLst>
              <a:gd name="T0" fmla="*/ 2147483647 w 6"/>
              <a:gd name="T1" fmla="*/ 2147483647 h 7"/>
              <a:gd name="T2" fmla="*/ 0 w 6"/>
              <a:gd name="T3" fmla="*/ 0 h 7"/>
              <a:gd name="T4" fmla="*/ 0 w 6"/>
              <a:gd name="T5" fmla="*/ 2147483647 h 7"/>
              <a:gd name="T6" fmla="*/ 2147483647 w 6"/>
              <a:gd name="T7" fmla="*/ 2147483647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6"/>
                </a:moveTo>
                <a:lnTo>
                  <a:pt x="0" y="0"/>
                </a:lnTo>
                <a:lnTo>
                  <a:pt x="0" y="7"/>
                </a:lnTo>
                <a:lnTo>
                  <a:pt x="6"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8" name="Freeform 2111"/>
          <p:cNvSpPr>
            <a:spLocks/>
          </p:cNvSpPr>
          <p:nvPr/>
        </p:nvSpPr>
        <p:spPr bwMode="auto">
          <a:xfrm>
            <a:off x="4427538" y="2541588"/>
            <a:ext cx="4762" cy="7937"/>
          </a:xfrm>
          <a:custGeom>
            <a:avLst/>
            <a:gdLst>
              <a:gd name="T0" fmla="*/ 2147483647 w 8"/>
              <a:gd name="T1" fmla="*/ 2147483647 h 15"/>
              <a:gd name="T2" fmla="*/ 2147483647 w 8"/>
              <a:gd name="T3" fmla="*/ 2147483647 h 15"/>
              <a:gd name="T4" fmla="*/ 0 w 8"/>
              <a:gd name="T5" fmla="*/ 0 h 15"/>
              <a:gd name="T6" fmla="*/ 2147483647 w 8"/>
              <a:gd name="T7" fmla="*/ 2147483647 h 15"/>
              <a:gd name="T8" fmla="*/ 2147483647 w 8"/>
              <a:gd name="T9" fmla="*/ 2147483647 h 15"/>
              <a:gd name="T10" fmla="*/ 2147483647 w 8"/>
              <a:gd name="T11" fmla="*/ 2147483647 h 15"/>
              <a:gd name="T12" fmla="*/ 2147483647 w 8"/>
              <a:gd name="T13" fmla="*/ 2147483647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8" y="7"/>
                </a:moveTo>
                <a:lnTo>
                  <a:pt x="6" y="6"/>
                </a:lnTo>
                <a:lnTo>
                  <a:pt x="0" y="0"/>
                </a:lnTo>
                <a:lnTo>
                  <a:pt x="2" y="8"/>
                </a:lnTo>
                <a:lnTo>
                  <a:pt x="2" y="15"/>
                </a:lnTo>
                <a:lnTo>
                  <a:pt x="8" y="14"/>
                </a:lnTo>
                <a:lnTo>
                  <a:pt x="8"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79" name="Freeform 2112"/>
          <p:cNvSpPr>
            <a:spLocks/>
          </p:cNvSpPr>
          <p:nvPr/>
        </p:nvSpPr>
        <p:spPr bwMode="auto">
          <a:xfrm>
            <a:off x="4429125" y="2538413"/>
            <a:ext cx="3175" cy="3175"/>
          </a:xfrm>
          <a:custGeom>
            <a:avLst/>
            <a:gdLst>
              <a:gd name="T0" fmla="*/ 0 w 7"/>
              <a:gd name="T1" fmla="*/ 2147483647 h 7"/>
              <a:gd name="T2" fmla="*/ 2147483647 w 7"/>
              <a:gd name="T3" fmla="*/ 2147483647 h 7"/>
              <a:gd name="T4" fmla="*/ 2147483647 w 7"/>
              <a:gd name="T5" fmla="*/ 0 h 7"/>
              <a:gd name="T6" fmla="*/ 0 w 7"/>
              <a:gd name="T7" fmla="*/ 2147483647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0" y="2"/>
                </a:moveTo>
                <a:lnTo>
                  <a:pt x="7" y="7"/>
                </a:lnTo>
                <a:lnTo>
                  <a:pt x="1"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0" name="Freeform 2113"/>
          <p:cNvSpPr>
            <a:spLocks/>
          </p:cNvSpPr>
          <p:nvPr/>
        </p:nvSpPr>
        <p:spPr bwMode="auto">
          <a:xfrm>
            <a:off x="4429125" y="2536825"/>
            <a:ext cx="3175" cy="1588"/>
          </a:xfrm>
          <a:custGeom>
            <a:avLst/>
            <a:gdLst>
              <a:gd name="T0" fmla="*/ 2147483647 w 7"/>
              <a:gd name="T1" fmla="*/ 2147483647 h 2"/>
              <a:gd name="T2" fmla="*/ 0 w 7"/>
              <a:gd name="T3" fmla="*/ 2147483647 h 2"/>
              <a:gd name="T4" fmla="*/ 2147483647 w 7"/>
              <a:gd name="T5" fmla="*/ 0 h 2"/>
              <a:gd name="T6" fmla="*/ 2147483647 w 7"/>
              <a:gd name="T7" fmla="*/ 2147483647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1" y="1"/>
                </a:moveTo>
                <a:lnTo>
                  <a:pt x="0" y="2"/>
                </a:lnTo>
                <a:lnTo>
                  <a:pt x="7" y="0"/>
                </a:lnTo>
                <a:lnTo>
                  <a:pt x="1"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1" name="Freeform 2114"/>
          <p:cNvSpPr>
            <a:spLocks/>
          </p:cNvSpPr>
          <p:nvPr/>
        </p:nvSpPr>
        <p:spPr bwMode="auto">
          <a:xfrm>
            <a:off x="4430713" y="2487613"/>
            <a:ext cx="4762" cy="3175"/>
          </a:xfrm>
          <a:custGeom>
            <a:avLst/>
            <a:gdLst>
              <a:gd name="T0" fmla="*/ 2147483647 w 8"/>
              <a:gd name="T1" fmla="*/ 2147483647 h 6"/>
              <a:gd name="T2" fmla="*/ 2147483647 w 8"/>
              <a:gd name="T3" fmla="*/ 2147483647 h 6"/>
              <a:gd name="T4" fmla="*/ 2147483647 w 8"/>
              <a:gd name="T5" fmla="*/ 0 h 6"/>
              <a:gd name="T6" fmla="*/ 0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7" y="6"/>
                </a:moveTo>
                <a:lnTo>
                  <a:pt x="8" y="2"/>
                </a:lnTo>
                <a:lnTo>
                  <a:pt x="6" y="0"/>
                </a:lnTo>
                <a:lnTo>
                  <a:pt x="0" y="1"/>
                </a:lnTo>
                <a:lnTo>
                  <a:pt x="7"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2" name="Freeform 2115"/>
          <p:cNvSpPr>
            <a:spLocks/>
          </p:cNvSpPr>
          <p:nvPr/>
        </p:nvSpPr>
        <p:spPr bwMode="auto">
          <a:xfrm>
            <a:off x="4432300" y="2579688"/>
            <a:ext cx="3175" cy="6350"/>
          </a:xfrm>
          <a:custGeom>
            <a:avLst/>
            <a:gdLst>
              <a:gd name="T0" fmla="*/ 2147483647 w 7"/>
              <a:gd name="T1" fmla="*/ 2147483647 h 18"/>
              <a:gd name="T2" fmla="*/ 0 w 7"/>
              <a:gd name="T3" fmla="*/ 2147483647 h 18"/>
              <a:gd name="T4" fmla="*/ 2147483647 w 7"/>
              <a:gd name="T5" fmla="*/ 2147483647 h 18"/>
              <a:gd name="T6" fmla="*/ 2147483647 w 7"/>
              <a:gd name="T7" fmla="*/ 2147483647 h 18"/>
              <a:gd name="T8" fmla="*/ 2147483647 w 7"/>
              <a:gd name="T9" fmla="*/ 2147483647 h 18"/>
              <a:gd name="T10" fmla="*/ 2147483647 w 7"/>
              <a:gd name="T11" fmla="*/ 2147483647 h 18"/>
              <a:gd name="T12" fmla="*/ 2147483647 w 7"/>
              <a:gd name="T13" fmla="*/ 0 h 18"/>
              <a:gd name="T14" fmla="*/ 2147483647 w 7"/>
              <a:gd name="T15" fmla="*/ 2147483647 h 1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8"/>
              <a:gd name="T26" fmla="*/ 7 w 7"/>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8">
                <a:moveTo>
                  <a:pt x="2" y="5"/>
                </a:moveTo>
                <a:lnTo>
                  <a:pt x="0" y="12"/>
                </a:lnTo>
                <a:lnTo>
                  <a:pt x="5" y="18"/>
                </a:lnTo>
                <a:lnTo>
                  <a:pt x="7" y="11"/>
                </a:lnTo>
                <a:lnTo>
                  <a:pt x="6" y="6"/>
                </a:lnTo>
                <a:lnTo>
                  <a:pt x="5" y="2"/>
                </a:lnTo>
                <a:lnTo>
                  <a:pt x="3" y="0"/>
                </a:lnTo>
                <a:lnTo>
                  <a:pt x="2"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3" name="Freeform 2116"/>
          <p:cNvSpPr>
            <a:spLocks/>
          </p:cNvSpPr>
          <p:nvPr/>
        </p:nvSpPr>
        <p:spPr bwMode="auto">
          <a:xfrm>
            <a:off x="4432300" y="2562225"/>
            <a:ext cx="4763" cy="9525"/>
          </a:xfrm>
          <a:custGeom>
            <a:avLst/>
            <a:gdLst>
              <a:gd name="T0" fmla="*/ 2147483647 w 11"/>
              <a:gd name="T1" fmla="*/ 0 h 16"/>
              <a:gd name="T2" fmla="*/ 0 w 11"/>
              <a:gd name="T3" fmla="*/ 2147483647 h 16"/>
              <a:gd name="T4" fmla="*/ 2147483647 w 11"/>
              <a:gd name="T5" fmla="*/ 2147483647 h 16"/>
              <a:gd name="T6" fmla="*/ 0 w 11"/>
              <a:gd name="T7" fmla="*/ 2147483647 h 16"/>
              <a:gd name="T8" fmla="*/ 2147483647 w 11"/>
              <a:gd name="T9" fmla="*/ 2147483647 h 16"/>
              <a:gd name="T10" fmla="*/ 2147483647 w 11"/>
              <a:gd name="T11" fmla="*/ 2147483647 h 16"/>
              <a:gd name="T12" fmla="*/ 2147483647 w 11"/>
              <a:gd name="T13" fmla="*/ 2147483647 h 16"/>
              <a:gd name="T14" fmla="*/ 2147483647 w 11"/>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6"/>
              <a:gd name="T26" fmla="*/ 11 w 1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6">
                <a:moveTo>
                  <a:pt x="5" y="0"/>
                </a:moveTo>
                <a:lnTo>
                  <a:pt x="0" y="2"/>
                </a:lnTo>
                <a:lnTo>
                  <a:pt x="1" y="9"/>
                </a:lnTo>
                <a:lnTo>
                  <a:pt x="0" y="16"/>
                </a:lnTo>
                <a:lnTo>
                  <a:pt x="4" y="8"/>
                </a:lnTo>
                <a:lnTo>
                  <a:pt x="11" y="10"/>
                </a:lnTo>
                <a:lnTo>
                  <a:pt x="9" y="3"/>
                </a:lnTo>
                <a:lnTo>
                  <a:pt x="5"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4" name="Freeform 2117"/>
          <p:cNvSpPr>
            <a:spLocks/>
          </p:cNvSpPr>
          <p:nvPr/>
        </p:nvSpPr>
        <p:spPr bwMode="auto">
          <a:xfrm>
            <a:off x="4437063" y="2557463"/>
            <a:ext cx="3175" cy="9525"/>
          </a:xfrm>
          <a:custGeom>
            <a:avLst/>
            <a:gdLst>
              <a:gd name="T0" fmla="*/ 2147483647 w 11"/>
              <a:gd name="T1" fmla="*/ 0 h 18"/>
              <a:gd name="T2" fmla="*/ 0 w 11"/>
              <a:gd name="T3" fmla="*/ 2147483647 h 18"/>
              <a:gd name="T4" fmla="*/ 2147483647 w 11"/>
              <a:gd name="T5" fmla="*/ 2147483647 h 18"/>
              <a:gd name="T6" fmla="*/ 2147483647 w 11"/>
              <a:gd name="T7" fmla="*/ 2147483647 h 18"/>
              <a:gd name="T8" fmla="*/ 2147483647 w 11"/>
              <a:gd name="T9" fmla="*/ 2147483647 h 18"/>
              <a:gd name="T10" fmla="*/ 2147483647 w 11"/>
              <a:gd name="T11" fmla="*/ 2147483647 h 18"/>
              <a:gd name="T12" fmla="*/ 2147483647 w 11"/>
              <a:gd name="T13" fmla="*/ 0 h 18"/>
              <a:gd name="T14" fmla="*/ 0 60000 65536"/>
              <a:gd name="T15" fmla="*/ 0 60000 65536"/>
              <a:gd name="T16" fmla="*/ 0 60000 65536"/>
              <a:gd name="T17" fmla="*/ 0 60000 65536"/>
              <a:gd name="T18" fmla="*/ 0 60000 65536"/>
              <a:gd name="T19" fmla="*/ 0 60000 65536"/>
              <a:gd name="T20" fmla="*/ 0 60000 65536"/>
              <a:gd name="T21" fmla="*/ 0 w 11"/>
              <a:gd name="T22" fmla="*/ 0 h 18"/>
              <a:gd name="T23" fmla="*/ 11 w 11"/>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8">
                <a:moveTo>
                  <a:pt x="2" y="0"/>
                </a:moveTo>
                <a:lnTo>
                  <a:pt x="0" y="8"/>
                </a:lnTo>
                <a:lnTo>
                  <a:pt x="4" y="15"/>
                </a:lnTo>
                <a:lnTo>
                  <a:pt x="7" y="18"/>
                </a:lnTo>
                <a:lnTo>
                  <a:pt x="11" y="10"/>
                </a:lnTo>
                <a:lnTo>
                  <a:pt x="7" y="3"/>
                </a:lnTo>
                <a:lnTo>
                  <a:pt x="2"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5" name="Freeform 2118"/>
          <p:cNvSpPr>
            <a:spLocks/>
          </p:cNvSpPr>
          <p:nvPr/>
        </p:nvSpPr>
        <p:spPr bwMode="auto">
          <a:xfrm>
            <a:off x="4437063" y="2579688"/>
            <a:ext cx="0" cy="0"/>
          </a:xfrm>
          <a:custGeom>
            <a:avLst/>
            <a:gdLst>
              <a:gd name="T0" fmla="*/ 0 w 2"/>
              <a:gd name="T1" fmla="*/ 0 h 1"/>
              <a:gd name="T2" fmla="*/ 0 w 2"/>
              <a:gd name="T3" fmla="*/ 0 h 1"/>
              <a:gd name="T4" fmla="*/ 0 w 2"/>
              <a:gd name="T5" fmla="*/ 0 h 1"/>
              <a:gd name="T6" fmla="*/ 0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2" y="1"/>
                </a:lnTo>
                <a:lnTo>
                  <a:pt x="0" y="0"/>
                </a:lnTo>
                <a:lnTo>
                  <a:pt x="0"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6" name="Freeform 2119"/>
          <p:cNvSpPr>
            <a:spLocks/>
          </p:cNvSpPr>
          <p:nvPr/>
        </p:nvSpPr>
        <p:spPr bwMode="auto">
          <a:xfrm>
            <a:off x="4437063" y="2552700"/>
            <a:ext cx="7937" cy="6350"/>
          </a:xfrm>
          <a:custGeom>
            <a:avLst/>
            <a:gdLst>
              <a:gd name="T0" fmla="*/ 2147483647 w 15"/>
              <a:gd name="T1" fmla="*/ 2147483647 h 13"/>
              <a:gd name="T2" fmla="*/ 0 w 15"/>
              <a:gd name="T3" fmla="*/ 2147483647 h 13"/>
              <a:gd name="T4" fmla="*/ 2147483647 w 15"/>
              <a:gd name="T5" fmla="*/ 2147483647 h 13"/>
              <a:gd name="T6" fmla="*/ 2147483647 w 15"/>
              <a:gd name="T7" fmla="*/ 2147483647 h 13"/>
              <a:gd name="T8" fmla="*/ 2147483647 w 15"/>
              <a:gd name="T9" fmla="*/ 2147483647 h 13"/>
              <a:gd name="T10" fmla="*/ 2147483647 w 15"/>
              <a:gd name="T11" fmla="*/ 0 h 13"/>
              <a:gd name="T12" fmla="*/ 2147483647 w 15"/>
              <a:gd name="T13" fmla="*/ 2147483647 h 13"/>
              <a:gd name="T14" fmla="*/ 0 60000 65536"/>
              <a:gd name="T15" fmla="*/ 0 60000 65536"/>
              <a:gd name="T16" fmla="*/ 0 60000 65536"/>
              <a:gd name="T17" fmla="*/ 0 60000 65536"/>
              <a:gd name="T18" fmla="*/ 0 60000 65536"/>
              <a:gd name="T19" fmla="*/ 0 60000 65536"/>
              <a:gd name="T20" fmla="*/ 0 60000 65536"/>
              <a:gd name="T21" fmla="*/ 0 w 15"/>
              <a:gd name="T22" fmla="*/ 0 h 13"/>
              <a:gd name="T23" fmla="*/ 15 w 1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3">
                <a:moveTo>
                  <a:pt x="5" y="6"/>
                </a:moveTo>
                <a:lnTo>
                  <a:pt x="0" y="7"/>
                </a:lnTo>
                <a:lnTo>
                  <a:pt x="5" y="8"/>
                </a:lnTo>
                <a:lnTo>
                  <a:pt x="11" y="13"/>
                </a:lnTo>
                <a:lnTo>
                  <a:pt x="15" y="6"/>
                </a:lnTo>
                <a:lnTo>
                  <a:pt x="11" y="0"/>
                </a:lnTo>
                <a:lnTo>
                  <a:pt x="5"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7" name="Freeform 2120"/>
          <p:cNvSpPr>
            <a:spLocks/>
          </p:cNvSpPr>
          <p:nvPr/>
        </p:nvSpPr>
        <p:spPr bwMode="auto">
          <a:xfrm>
            <a:off x="4445000" y="2479675"/>
            <a:ext cx="4763" cy="3175"/>
          </a:xfrm>
          <a:custGeom>
            <a:avLst/>
            <a:gdLst>
              <a:gd name="T0" fmla="*/ 2147483647 w 13"/>
              <a:gd name="T1" fmla="*/ 2147483647 h 8"/>
              <a:gd name="T2" fmla="*/ 2147483647 w 13"/>
              <a:gd name="T3" fmla="*/ 0 h 8"/>
              <a:gd name="T4" fmla="*/ 0 w 13"/>
              <a:gd name="T5" fmla="*/ 0 h 8"/>
              <a:gd name="T6" fmla="*/ 2147483647 w 13"/>
              <a:gd name="T7" fmla="*/ 2147483647 h 8"/>
              <a:gd name="T8" fmla="*/ 2147483647 w 13"/>
              <a:gd name="T9" fmla="*/ 2147483647 h 8"/>
              <a:gd name="T10" fmla="*/ 2147483647 w 13"/>
              <a:gd name="T11" fmla="*/ 2147483647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1"/>
                </a:moveTo>
                <a:lnTo>
                  <a:pt x="6" y="0"/>
                </a:lnTo>
                <a:lnTo>
                  <a:pt x="0" y="0"/>
                </a:lnTo>
                <a:lnTo>
                  <a:pt x="2" y="8"/>
                </a:lnTo>
                <a:lnTo>
                  <a:pt x="8" y="6"/>
                </a:lnTo>
                <a:lnTo>
                  <a:pt x="13"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8" name="Freeform 2121"/>
          <p:cNvSpPr>
            <a:spLocks/>
          </p:cNvSpPr>
          <p:nvPr/>
        </p:nvSpPr>
        <p:spPr bwMode="auto">
          <a:xfrm>
            <a:off x="4451350" y="2474913"/>
            <a:ext cx="3175" cy="6350"/>
          </a:xfrm>
          <a:custGeom>
            <a:avLst/>
            <a:gdLst>
              <a:gd name="T0" fmla="*/ 2147483647 w 7"/>
              <a:gd name="T1" fmla="*/ 2147483647 h 12"/>
              <a:gd name="T2" fmla="*/ 2147483647 w 7"/>
              <a:gd name="T3" fmla="*/ 0 h 12"/>
              <a:gd name="T4" fmla="*/ 2147483647 w 7"/>
              <a:gd name="T5" fmla="*/ 2147483647 h 12"/>
              <a:gd name="T6" fmla="*/ 0 w 7"/>
              <a:gd name="T7" fmla="*/ 2147483647 h 12"/>
              <a:gd name="T8" fmla="*/ 2147483647 w 7"/>
              <a:gd name="T9" fmla="*/ 2147483647 h 12"/>
              <a:gd name="T10" fmla="*/ 2147483647 w 7"/>
              <a:gd name="T11" fmla="*/ 2147483647 h 12"/>
              <a:gd name="T12" fmla="*/ 0 60000 65536"/>
              <a:gd name="T13" fmla="*/ 0 60000 65536"/>
              <a:gd name="T14" fmla="*/ 0 60000 65536"/>
              <a:gd name="T15" fmla="*/ 0 60000 65536"/>
              <a:gd name="T16" fmla="*/ 0 60000 65536"/>
              <a:gd name="T17" fmla="*/ 0 60000 65536"/>
              <a:gd name="T18" fmla="*/ 0 w 7"/>
              <a:gd name="T19" fmla="*/ 0 h 12"/>
              <a:gd name="T20" fmla="*/ 7 w 7"/>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7" h="12">
                <a:moveTo>
                  <a:pt x="7" y="1"/>
                </a:moveTo>
                <a:lnTo>
                  <a:pt x="1" y="0"/>
                </a:lnTo>
                <a:lnTo>
                  <a:pt x="1" y="7"/>
                </a:lnTo>
                <a:lnTo>
                  <a:pt x="0" y="12"/>
                </a:lnTo>
                <a:lnTo>
                  <a:pt x="6" y="8"/>
                </a:lnTo>
                <a:lnTo>
                  <a:pt x="7"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89" name="Freeform 2122"/>
          <p:cNvSpPr>
            <a:spLocks/>
          </p:cNvSpPr>
          <p:nvPr/>
        </p:nvSpPr>
        <p:spPr bwMode="auto">
          <a:xfrm>
            <a:off x="4457700" y="2474913"/>
            <a:ext cx="3175" cy="0"/>
          </a:xfrm>
          <a:custGeom>
            <a:avLst/>
            <a:gdLst>
              <a:gd name="T0" fmla="*/ 2147483647 w 6"/>
              <a:gd name="T1" fmla="*/ 0 h 1"/>
              <a:gd name="T2" fmla="*/ 2147483647 w 6"/>
              <a:gd name="T3" fmla="*/ 0 h 1"/>
              <a:gd name="T4" fmla="*/ 0 w 6"/>
              <a:gd name="T5" fmla="*/ 0 h 1"/>
              <a:gd name="T6" fmla="*/ 2147483647 w 6"/>
              <a:gd name="T7" fmla="*/ 0 h 1"/>
              <a:gd name="T8" fmla="*/ 0 60000 65536"/>
              <a:gd name="T9" fmla="*/ 0 60000 65536"/>
              <a:gd name="T10" fmla="*/ 0 60000 65536"/>
              <a:gd name="T11" fmla="*/ 0 60000 65536"/>
              <a:gd name="T12" fmla="*/ 0 w 6"/>
              <a:gd name="T13" fmla="*/ 0 h 1"/>
              <a:gd name="T14" fmla="*/ 6 w 6"/>
              <a:gd name="T15" fmla="*/ 0 h 1"/>
            </a:gdLst>
            <a:ahLst/>
            <a:cxnLst>
              <a:cxn ang="T8">
                <a:pos x="T0" y="T1"/>
              </a:cxn>
              <a:cxn ang="T9">
                <a:pos x="T2" y="T3"/>
              </a:cxn>
              <a:cxn ang="T10">
                <a:pos x="T4" y="T5"/>
              </a:cxn>
              <a:cxn ang="T11">
                <a:pos x="T6" y="T7"/>
              </a:cxn>
            </a:cxnLst>
            <a:rect l="T12" t="T13" r="T14" b="T15"/>
            <a:pathLst>
              <a:path w="6" h="1">
                <a:moveTo>
                  <a:pt x="5" y="1"/>
                </a:moveTo>
                <a:lnTo>
                  <a:pt x="6" y="0"/>
                </a:lnTo>
                <a:lnTo>
                  <a:pt x="0" y="0"/>
                </a:lnTo>
                <a:lnTo>
                  <a:pt x="5"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0" name="Freeform 2123"/>
          <p:cNvSpPr>
            <a:spLocks/>
          </p:cNvSpPr>
          <p:nvPr/>
        </p:nvSpPr>
        <p:spPr bwMode="auto">
          <a:xfrm>
            <a:off x="4459288" y="2474913"/>
            <a:ext cx="3175" cy="1587"/>
          </a:xfrm>
          <a:custGeom>
            <a:avLst/>
            <a:gdLst>
              <a:gd name="T0" fmla="*/ 0 w 7"/>
              <a:gd name="T1" fmla="*/ 0 h 2"/>
              <a:gd name="T2" fmla="*/ 2147483647 w 7"/>
              <a:gd name="T3" fmla="*/ 2147483647 h 2"/>
              <a:gd name="T4" fmla="*/ 2147483647 w 7"/>
              <a:gd name="T5" fmla="*/ 0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0"/>
                </a:moveTo>
                <a:lnTo>
                  <a:pt x="7" y="2"/>
                </a:lnTo>
                <a:lnTo>
                  <a:pt x="6" y="0"/>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1" name="Freeform 2124"/>
          <p:cNvSpPr>
            <a:spLocks/>
          </p:cNvSpPr>
          <p:nvPr/>
        </p:nvSpPr>
        <p:spPr bwMode="auto">
          <a:xfrm>
            <a:off x="4471988" y="2465388"/>
            <a:ext cx="3175" cy="1587"/>
          </a:xfrm>
          <a:custGeom>
            <a:avLst/>
            <a:gdLst>
              <a:gd name="T0" fmla="*/ 2147483647 w 8"/>
              <a:gd name="T1" fmla="*/ 0 h 3"/>
              <a:gd name="T2" fmla="*/ 0 w 8"/>
              <a:gd name="T3" fmla="*/ 0 h 3"/>
              <a:gd name="T4" fmla="*/ 2147483647 w 8"/>
              <a:gd name="T5" fmla="*/ 2147483647 h 3"/>
              <a:gd name="T6" fmla="*/ 2147483647 w 8"/>
              <a:gd name="T7" fmla="*/ 0 h 3"/>
              <a:gd name="T8" fmla="*/ 0 60000 65536"/>
              <a:gd name="T9" fmla="*/ 0 60000 65536"/>
              <a:gd name="T10" fmla="*/ 0 60000 65536"/>
              <a:gd name="T11" fmla="*/ 0 60000 65536"/>
              <a:gd name="T12" fmla="*/ 0 w 8"/>
              <a:gd name="T13" fmla="*/ 0 h 3"/>
              <a:gd name="T14" fmla="*/ 8 w 8"/>
              <a:gd name="T15" fmla="*/ 3 h 3"/>
            </a:gdLst>
            <a:ahLst/>
            <a:cxnLst>
              <a:cxn ang="T8">
                <a:pos x="T0" y="T1"/>
              </a:cxn>
              <a:cxn ang="T9">
                <a:pos x="T2" y="T3"/>
              </a:cxn>
              <a:cxn ang="T10">
                <a:pos x="T4" y="T5"/>
              </a:cxn>
              <a:cxn ang="T11">
                <a:pos x="T6" y="T7"/>
              </a:cxn>
            </a:cxnLst>
            <a:rect l="T12" t="T13" r="T14" b="T15"/>
            <a:pathLst>
              <a:path w="8" h="3">
                <a:moveTo>
                  <a:pt x="7" y="0"/>
                </a:moveTo>
                <a:lnTo>
                  <a:pt x="0" y="0"/>
                </a:lnTo>
                <a:lnTo>
                  <a:pt x="8" y="3"/>
                </a:lnTo>
                <a:lnTo>
                  <a:pt x="7"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2" name="Freeform 2125"/>
          <p:cNvSpPr>
            <a:spLocks/>
          </p:cNvSpPr>
          <p:nvPr/>
        </p:nvSpPr>
        <p:spPr bwMode="auto">
          <a:xfrm>
            <a:off x="4475163" y="2460625"/>
            <a:ext cx="1587" cy="1588"/>
          </a:xfrm>
          <a:custGeom>
            <a:avLst/>
            <a:gdLst>
              <a:gd name="T0" fmla="*/ 2147483647 w 6"/>
              <a:gd name="T1" fmla="*/ 0 h 2"/>
              <a:gd name="T2" fmla="*/ 0 w 6"/>
              <a:gd name="T3" fmla="*/ 0 h 2"/>
              <a:gd name="T4" fmla="*/ 2147483647 w 6"/>
              <a:gd name="T5" fmla="*/ 2147483647 h 2"/>
              <a:gd name="T6" fmla="*/ 2147483647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6" y="0"/>
                </a:moveTo>
                <a:lnTo>
                  <a:pt x="0" y="0"/>
                </a:lnTo>
                <a:lnTo>
                  <a:pt x="5" y="2"/>
                </a:lnTo>
                <a:lnTo>
                  <a:pt x="6"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3" name="Freeform 2126"/>
          <p:cNvSpPr>
            <a:spLocks/>
          </p:cNvSpPr>
          <p:nvPr/>
        </p:nvSpPr>
        <p:spPr bwMode="auto">
          <a:xfrm>
            <a:off x="4489450" y="2452688"/>
            <a:ext cx="6350" cy="4762"/>
          </a:xfrm>
          <a:custGeom>
            <a:avLst/>
            <a:gdLst>
              <a:gd name="T0" fmla="*/ 2147483647 w 13"/>
              <a:gd name="T1" fmla="*/ 2147483647 h 10"/>
              <a:gd name="T2" fmla="*/ 2147483647 w 13"/>
              <a:gd name="T3" fmla="*/ 2147483647 h 10"/>
              <a:gd name="T4" fmla="*/ 2147483647 w 13"/>
              <a:gd name="T5" fmla="*/ 0 h 10"/>
              <a:gd name="T6" fmla="*/ 2147483647 w 13"/>
              <a:gd name="T7" fmla="*/ 2147483647 h 10"/>
              <a:gd name="T8" fmla="*/ 0 w 13"/>
              <a:gd name="T9" fmla="*/ 2147483647 h 10"/>
              <a:gd name="T10" fmla="*/ 0 w 13"/>
              <a:gd name="T11" fmla="*/ 2147483647 h 10"/>
              <a:gd name="T12" fmla="*/ 2147483647 w 13"/>
              <a:gd name="T13" fmla="*/ 2147483647 h 10"/>
              <a:gd name="T14" fmla="*/ 0 60000 65536"/>
              <a:gd name="T15" fmla="*/ 0 60000 65536"/>
              <a:gd name="T16" fmla="*/ 0 60000 65536"/>
              <a:gd name="T17" fmla="*/ 0 60000 65536"/>
              <a:gd name="T18" fmla="*/ 0 60000 65536"/>
              <a:gd name="T19" fmla="*/ 0 60000 65536"/>
              <a:gd name="T20" fmla="*/ 0 60000 65536"/>
              <a:gd name="T21" fmla="*/ 0 w 13"/>
              <a:gd name="T22" fmla="*/ 0 h 10"/>
              <a:gd name="T23" fmla="*/ 13 w 1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0">
                <a:moveTo>
                  <a:pt x="7" y="10"/>
                </a:moveTo>
                <a:lnTo>
                  <a:pt x="13" y="5"/>
                </a:lnTo>
                <a:lnTo>
                  <a:pt x="8" y="0"/>
                </a:lnTo>
                <a:lnTo>
                  <a:pt x="6" y="5"/>
                </a:lnTo>
                <a:lnTo>
                  <a:pt x="0" y="3"/>
                </a:lnTo>
                <a:lnTo>
                  <a:pt x="0" y="10"/>
                </a:lnTo>
                <a:lnTo>
                  <a:pt x="7" y="1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4" name="Freeform 2127"/>
          <p:cNvSpPr>
            <a:spLocks/>
          </p:cNvSpPr>
          <p:nvPr/>
        </p:nvSpPr>
        <p:spPr bwMode="auto">
          <a:xfrm>
            <a:off x="4494213" y="2451100"/>
            <a:ext cx="3175" cy="4763"/>
          </a:xfrm>
          <a:custGeom>
            <a:avLst/>
            <a:gdLst>
              <a:gd name="T0" fmla="*/ 0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0 w 6"/>
              <a:gd name="T11" fmla="*/ 0 h 7"/>
              <a:gd name="T12" fmla="*/ 0 w 6"/>
              <a:gd name="T13" fmla="*/ 2147483647 h 7"/>
              <a:gd name="T14" fmla="*/ 0 60000 65536"/>
              <a:gd name="T15" fmla="*/ 0 60000 65536"/>
              <a:gd name="T16" fmla="*/ 0 60000 65536"/>
              <a:gd name="T17" fmla="*/ 0 60000 65536"/>
              <a:gd name="T18" fmla="*/ 0 60000 65536"/>
              <a:gd name="T19" fmla="*/ 0 60000 65536"/>
              <a:gd name="T20" fmla="*/ 0 60000 65536"/>
              <a:gd name="T21" fmla="*/ 0 w 6"/>
              <a:gd name="T22" fmla="*/ 0 h 7"/>
              <a:gd name="T23" fmla="*/ 6 w 6"/>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7">
                <a:moveTo>
                  <a:pt x="0" y="2"/>
                </a:moveTo>
                <a:lnTo>
                  <a:pt x="6" y="2"/>
                </a:lnTo>
                <a:lnTo>
                  <a:pt x="4" y="7"/>
                </a:lnTo>
                <a:lnTo>
                  <a:pt x="6" y="7"/>
                </a:lnTo>
                <a:lnTo>
                  <a:pt x="6" y="2"/>
                </a:lnTo>
                <a:lnTo>
                  <a:pt x="0"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5" name="Freeform 2128"/>
          <p:cNvSpPr>
            <a:spLocks/>
          </p:cNvSpPr>
          <p:nvPr/>
        </p:nvSpPr>
        <p:spPr bwMode="auto">
          <a:xfrm>
            <a:off x="4497388" y="2441575"/>
            <a:ext cx="7937" cy="4763"/>
          </a:xfrm>
          <a:custGeom>
            <a:avLst/>
            <a:gdLst>
              <a:gd name="T0" fmla="*/ 2147483647 w 19"/>
              <a:gd name="T1" fmla="*/ 2147483647 h 9"/>
              <a:gd name="T2" fmla="*/ 2147483647 w 19"/>
              <a:gd name="T3" fmla="*/ 2147483647 h 9"/>
              <a:gd name="T4" fmla="*/ 2147483647 w 19"/>
              <a:gd name="T5" fmla="*/ 0 h 9"/>
              <a:gd name="T6" fmla="*/ 2147483647 w 19"/>
              <a:gd name="T7" fmla="*/ 2147483647 h 9"/>
              <a:gd name="T8" fmla="*/ 0 w 19"/>
              <a:gd name="T9" fmla="*/ 2147483647 h 9"/>
              <a:gd name="T10" fmla="*/ 2147483647 w 19"/>
              <a:gd name="T11" fmla="*/ 2147483647 h 9"/>
              <a:gd name="T12" fmla="*/ 2147483647 w 19"/>
              <a:gd name="T13" fmla="*/ 2147483647 h 9"/>
              <a:gd name="T14" fmla="*/ 2147483647 w 19"/>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19" y="6"/>
                </a:moveTo>
                <a:lnTo>
                  <a:pt x="19" y="3"/>
                </a:lnTo>
                <a:lnTo>
                  <a:pt x="12" y="0"/>
                </a:lnTo>
                <a:lnTo>
                  <a:pt x="6" y="1"/>
                </a:lnTo>
                <a:lnTo>
                  <a:pt x="0" y="5"/>
                </a:lnTo>
                <a:lnTo>
                  <a:pt x="7" y="8"/>
                </a:lnTo>
                <a:lnTo>
                  <a:pt x="12" y="9"/>
                </a:lnTo>
                <a:lnTo>
                  <a:pt x="19"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6" name="Freeform 2129"/>
          <p:cNvSpPr>
            <a:spLocks/>
          </p:cNvSpPr>
          <p:nvPr/>
        </p:nvSpPr>
        <p:spPr bwMode="auto">
          <a:xfrm>
            <a:off x="4500563" y="2447925"/>
            <a:ext cx="6350" cy="3175"/>
          </a:xfrm>
          <a:custGeom>
            <a:avLst/>
            <a:gdLst>
              <a:gd name="T0" fmla="*/ 2147483647 w 13"/>
              <a:gd name="T1" fmla="*/ 2147483647 h 5"/>
              <a:gd name="T2" fmla="*/ 2147483647 w 13"/>
              <a:gd name="T3" fmla="*/ 2147483647 h 5"/>
              <a:gd name="T4" fmla="*/ 2147483647 w 13"/>
              <a:gd name="T5" fmla="*/ 0 h 5"/>
              <a:gd name="T6" fmla="*/ 0 w 13"/>
              <a:gd name="T7" fmla="*/ 2147483647 h 5"/>
              <a:gd name="T8" fmla="*/ 2147483647 w 13"/>
              <a:gd name="T9" fmla="*/ 2147483647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5" y="5"/>
                </a:moveTo>
                <a:lnTo>
                  <a:pt x="13" y="4"/>
                </a:lnTo>
                <a:lnTo>
                  <a:pt x="5" y="0"/>
                </a:lnTo>
                <a:lnTo>
                  <a:pt x="0" y="4"/>
                </a:lnTo>
                <a:lnTo>
                  <a:pt x="5"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7" name="Freeform 2130"/>
          <p:cNvSpPr>
            <a:spLocks/>
          </p:cNvSpPr>
          <p:nvPr/>
        </p:nvSpPr>
        <p:spPr bwMode="auto">
          <a:xfrm>
            <a:off x="4503738" y="2446338"/>
            <a:ext cx="3175" cy="1587"/>
          </a:xfrm>
          <a:custGeom>
            <a:avLst/>
            <a:gdLst>
              <a:gd name="T0" fmla="*/ 2147483647 w 8"/>
              <a:gd name="T1" fmla="*/ 0 h 2"/>
              <a:gd name="T2" fmla="*/ 0 w 8"/>
              <a:gd name="T3" fmla="*/ 2147483647 h 2"/>
              <a:gd name="T4" fmla="*/ 2147483647 w 8"/>
              <a:gd name="T5" fmla="*/ 2147483647 h 2"/>
              <a:gd name="T6" fmla="*/ 2147483647 w 8"/>
              <a:gd name="T7" fmla="*/ 0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7" y="0"/>
                </a:moveTo>
                <a:lnTo>
                  <a:pt x="0" y="2"/>
                </a:lnTo>
                <a:lnTo>
                  <a:pt x="8" y="1"/>
                </a:lnTo>
                <a:lnTo>
                  <a:pt x="7"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8" name="Freeform 2131"/>
          <p:cNvSpPr>
            <a:spLocks/>
          </p:cNvSpPr>
          <p:nvPr/>
        </p:nvSpPr>
        <p:spPr bwMode="auto">
          <a:xfrm>
            <a:off x="4508500" y="2447925"/>
            <a:ext cx="6350" cy="3175"/>
          </a:xfrm>
          <a:custGeom>
            <a:avLst/>
            <a:gdLst>
              <a:gd name="T0" fmla="*/ 0 w 12"/>
              <a:gd name="T1" fmla="*/ 2147483647 h 8"/>
              <a:gd name="T2" fmla="*/ 2147483647 w 12"/>
              <a:gd name="T3" fmla="*/ 2147483647 h 8"/>
              <a:gd name="T4" fmla="*/ 2147483647 w 12"/>
              <a:gd name="T5" fmla="*/ 2147483647 h 8"/>
              <a:gd name="T6" fmla="*/ 2147483647 w 12"/>
              <a:gd name="T7" fmla="*/ 0 h 8"/>
              <a:gd name="T8" fmla="*/ 2147483647 w 12"/>
              <a:gd name="T9" fmla="*/ 0 h 8"/>
              <a:gd name="T10" fmla="*/ 0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0" y="5"/>
                </a:moveTo>
                <a:lnTo>
                  <a:pt x="6" y="8"/>
                </a:lnTo>
                <a:lnTo>
                  <a:pt x="12" y="7"/>
                </a:lnTo>
                <a:lnTo>
                  <a:pt x="9" y="0"/>
                </a:lnTo>
                <a:lnTo>
                  <a:pt x="3" y="0"/>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499" name="Freeform 2132"/>
          <p:cNvSpPr>
            <a:spLocks/>
          </p:cNvSpPr>
          <p:nvPr/>
        </p:nvSpPr>
        <p:spPr bwMode="auto">
          <a:xfrm>
            <a:off x="4510088" y="2433638"/>
            <a:ext cx="17462" cy="9525"/>
          </a:xfrm>
          <a:custGeom>
            <a:avLst/>
            <a:gdLst>
              <a:gd name="T0" fmla="*/ 0 w 37"/>
              <a:gd name="T1" fmla="*/ 2147483647 h 17"/>
              <a:gd name="T2" fmla="*/ 2147483647 w 37"/>
              <a:gd name="T3" fmla="*/ 2147483647 h 17"/>
              <a:gd name="T4" fmla="*/ 2147483647 w 37"/>
              <a:gd name="T5" fmla="*/ 2147483647 h 17"/>
              <a:gd name="T6" fmla="*/ 2147483647 w 37"/>
              <a:gd name="T7" fmla="*/ 2147483647 h 17"/>
              <a:gd name="T8" fmla="*/ 2147483647 w 37"/>
              <a:gd name="T9" fmla="*/ 2147483647 h 17"/>
              <a:gd name="T10" fmla="*/ 2147483647 w 37"/>
              <a:gd name="T11" fmla="*/ 2147483647 h 17"/>
              <a:gd name="T12" fmla="*/ 2147483647 w 37"/>
              <a:gd name="T13" fmla="*/ 2147483647 h 17"/>
              <a:gd name="T14" fmla="*/ 2147483647 w 37"/>
              <a:gd name="T15" fmla="*/ 2147483647 h 17"/>
              <a:gd name="T16" fmla="*/ 2147483647 w 37"/>
              <a:gd name="T17" fmla="*/ 0 h 17"/>
              <a:gd name="T18" fmla="*/ 2147483647 w 37"/>
              <a:gd name="T19" fmla="*/ 2147483647 h 17"/>
              <a:gd name="T20" fmla="*/ 2147483647 w 37"/>
              <a:gd name="T21" fmla="*/ 2147483647 h 17"/>
              <a:gd name="T22" fmla="*/ 2147483647 w 37"/>
              <a:gd name="T23" fmla="*/ 2147483647 h 17"/>
              <a:gd name="T24" fmla="*/ 2147483647 w 37"/>
              <a:gd name="T25" fmla="*/ 2147483647 h 17"/>
              <a:gd name="T26" fmla="*/ 2147483647 w 37"/>
              <a:gd name="T27" fmla="*/ 2147483647 h 17"/>
              <a:gd name="T28" fmla="*/ 0 w 37"/>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17"/>
              <a:gd name="T47" fmla="*/ 37 w 37"/>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17">
                <a:moveTo>
                  <a:pt x="0" y="13"/>
                </a:moveTo>
                <a:lnTo>
                  <a:pt x="2" y="16"/>
                </a:lnTo>
                <a:lnTo>
                  <a:pt x="8" y="17"/>
                </a:lnTo>
                <a:lnTo>
                  <a:pt x="14" y="15"/>
                </a:lnTo>
                <a:lnTo>
                  <a:pt x="20" y="13"/>
                </a:lnTo>
                <a:lnTo>
                  <a:pt x="28" y="12"/>
                </a:lnTo>
                <a:lnTo>
                  <a:pt x="34" y="10"/>
                </a:lnTo>
                <a:lnTo>
                  <a:pt x="37" y="4"/>
                </a:lnTo>
                <a:lnTo>
                  <a:pt x="31" y="0"/>
                </a:lnTo>
                <a:lnTo>
                  <a:pt x="25" y="1"/>
                </a:lnTo>
                <a:lnTo>
                  <a:pt x="18" y="3"/>
                </a:lnTo>
                <a:lnTo>
                  <a:pt x="12" y="5"/>
                </a:lnTo>
                <a:lnTo>
                  <a:pt x="18" y="8"/>
                </a:lnTo>
                <a:lnTo>
                  <a:pt x="6" y="8"/>
                </a:lnTo>
                <a:lnTo>
                  <a:pt x="0" y="1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0" name="Freeform 2133"/>
          <p:cNvSpPr>
            <a:spLocks/>
          </p:cNvSpPr>
          <p:nvPr/>
        </p:nvSpPr>
        <p:spPr bwMode="auto">
          <a:xfrm>
            <a:off x="4510088" y="2430463"/>
            <a:ext cx="11112" cy="3175"/>
          </a:xfrm>
          <a:custGeom>
            <a:avLst/>
            <a:gdLst>
              <a:gd name="T0" fmla="*/ 2147483647 w 24"/>
              <a:gd name="T1" fmla="*/ 2147483647 h 9"/>
              <a:gd name="T2" fmla="*/ 2147483647 w 24"/>
              <a:gd name="T3" fmla="*/ 0 h 9"/>
              <a:gd name="T4" fmla="*/ 2147483647 w 24"/>
              <a:gd name="T5" fmla="*/ 2147483647 h 9"/>
              <a:gd name="T6" fmla="*/ 2147483647 w 24"/>
              <a:gd name="T7" fmla="*/ 2147483647 h 9"/>
              <a:gd name="T8" fmla="*/ 0 w 24"/>
              <a:gd name="T9" fmla="*/ 2147483647 h 9"/>
              <a:gd name="T10" fmla="*/ 2147483647 w 24"/>
              <a:gd name="T11" fmla="*/ 2147483647 h 9"/>
              <a:gd name="T12" fmla="*/ 2147483647 w 24"/>
              <a:gd name="T13" fmla="*/ 2147483647 h 9"/>
              <a:gd name="T14" fmla="*/ 2147483647 w 24"/>
              <a:gd name="T15" fmla="*/ 2147483647 h 9"/>
              <a:gd name="T16" fmla="*/ 2147483647 w 24"/>
              <a:gd name="T17" fmla="*/ 214748364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9"/>
              <a:gd name="T29" fmla="*/ 24 w 2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9">
                <a:moveTo>
                  <a:pt x="24" y="3"/>
                </a:moveTo>
                <a:lnTo>
                  <a:pt x="18" y="0"/>
                </a:lnTo>
                <a:lnTo>
                  <a:pt x="12" y="4"/>
                </a:lnTo>
                <a:lnTo>
                  <a:pt x="5" y="5"/>
                </a:lnTo>
                <a:lnTo>
                  <a:pt x="0" y="8"/>
                </a:lnTo>
                <a:lnTo>
                  <a:pt x="5" y="8"/>
                </a:lnTo>
                <a:lnTo>
                  <a:pt x="12" y="9"/>
                </a:lnTo>
                <a:lnTo>
                  <a:pt x="19" y="8"/>
                </a:lnTo>
                <a:lnTo>
                  <a:pt x="24"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1" name="Freeform 2134"/>
          <p:cNvSpPr>
            <a:spLocks/>
          </p:cNvSpPr>
          <p:nvPr/>
        </p:nvSpPr>
        <p:spPr bwMode="auto">
          <a:xfrm>
            <a:off x="4513263" y="2443163"/>
            <a:ext cx="3175" cy="3175"/>
          </a:xfrm>
          <a:custGeom>
            <a:avLst/>
            <a:gdLst>
              <a:gd name="T0" fmla="*/ 2147483647 w 6"/>
              <a:gd name="T1" fmla="*/ 0 h 4"/>
              <a:gd name="T2" fmla="*/ 0 w 6"/>
              <a:gd name="T3" fmla="*/ 2147483647 h 4"/>
              <a:gd name="T4" fmla="*/ 2147483647 w 6"/>
              <a:gd name="T5" fmla="*/ 2147483647 h 4"/>
              <a:gd name="T6" fmla="*/ 2147483647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5" y="0"/>
                </a:moveTo>
                <a:lnTo>
                  <a:pt x="0" y="1"/>
                </a:lnTo>
                <a:lnTo>
                  <a:pt x="6" y="4"/>
                </a:lnTo>
                <a:lnTo>
                  <a:pt x="5"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2" name="Freeform 2135"/>
          <p:cNvSpPr>
            <a:spLocks/>
          </p:cNvSpPr>
          <p:nvPr/>
        </p:nvSpPr>
        <p:spPr bwMode="auto">
          <a:xfrm>
            <a:off x="4610100" y="2290763"/>
            <a:ext cx="7938" cy="6350"/>
          </a:xfrm>
          <a:custGeom>
            <a:avLst/>
            <a:gdLst>
              <a:gd name="T0" fmla="*/ 2147483647 w 13"/>
              <a:gd name="T1" fmla="*/ 2147483647 h 15"/>
              <a:gd name="T2" fmla="*/ 0 w 13"/>
              <a:gd name="T3" fmla="*/ 2147483647 h 15"/>
              <a:gd name="T4" fmla="*/ 2147483647 w 13"/>
              <a:gd name="T5" fmla="*/ 2147483647 h 15"/>
              <a:gd name="T6" fmla="*/ 2147483647 w 13"/>
              <a:gd name="T7" fmla="*/ 2147483647 h 15"/>
              <a:gd name="T8" fmla="*/ 2147483647 w 13"/>
              <a:gd name="T9" fmla="*/ 2147483647 h 15"/>
              <a:gd name="T10" fmla="*/ 2147483647 w 13"/>
              <a:gd name="T11" fmla="*/ 2147483647 h 15"/>
              <a:gd name="T12" fmla="*/ 2147483647 w 13"/>
              <a:gd name="T13" fmla="*/ 0 h 15"/>
              <a:gd name="T14" fmla="*/ 2147483647 w 13"/>
              <a:gd name="T15" fmla="*/ 2147483647 h 15"/>
              <a:gd name="T16" fmla="*/ 2147483647 w 13"/>
              <a:gd name="T17" fmla="*/ 214748364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5"/>
              <a:gd name="T29" fmla="*/ 13 w 13"/>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5">
                <a:moveTo>
                  <a:pt x="4" y="7"/>
                </a:moveTo>
                <a:lnTo>
                  <a:pt x="0" y="12"/>
                </a:lnTo>
                <a:lnTo>
                  <a:pt x="6" y="15"/>
                </a:lnTo>
                <a:lnTo>
                  <a:pt x="10" y="11"/>
                </a:lnTo>
                <a:lnTo>
                  <a:pt x="11" y="10"/>
                </a:lnTo>
                <a:lnTo>
                  <a:pt x="13" y="7"/>
                </a:lnTo>
                <a:lnTo>
                  <a:pt x="12" y="0"/>
                </a:lnTo>
                <a:lnTo>
                  <a:pt x="6" y="3"/>
                </a:lnTo>
                <a:lnTo>
                  <a:pt x="4"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3" name="Freeform 2136"/>
          <p:cNvSpPr>
            <a:spLocks/>
          </p:cNvSpPr>
          <p:nvPr/>
        </p:nvSpPr>
        <p:spPr bwMode="auto">
          <a:xfrm>
            <a:off x="4618038" y="2287588"/>
            <a:ext cx="6350" cy="4762"/>
          </a:xfrm>
          <a:custGeom>
            <a:avLst/>
            <a:gdLst>
              <a:gd name="T0" fmla="*/ 2147483647 w 14"/>
              <a:gd name="T1" fmla="*/ 2147483647 h 11"/>
              <a:gd name="T2" fmla="*/ 2147483647 w 14"/>
              <a:gd name="T3" fmla="*/ 2147483647 h 11"/>
              <a:gd name="T4" fmla="*/ 2147483647 w 14"/>
              <a:gd name="T5" fmla="*/ 2147483647 h 11"/>
              <a:gd name="T6" fmla="*/ 2147483647 w 14"/>
              <a:gd name="T7" fmla="*/ 2147483647 h 11"/>
              <a:gd name="T8" fmla="*/ 2147483647 w 14"/>
              <a:gd name="T9" fmla="*/ 0 h 11"/>
              <a:gd name="T10" fmla="*/ 0 w 14"/>
              <a:gd name="T11" fmla="*/ 2147483647 h 11"/>
              <a:gd name="T12" fmla="*/ 2147483647 w 14"/>
              <a:gd name="T13" fmla="*/ 2147483647 h 11"/>
              <a:gd name="T14" fmla="*/ 0 60000 65536"/>
              <a:gd name="T15" fmla="*/ 0 60000 65536"/>
              <a:gd name="T16" fmla="*/ 0 60000 65536"/>
              <a:gd name="T17" fmla="*/ 0 60000 65536"/>
              <a:gd name="T18" fmla="*/ 0 60000 65536"/>
              <a:gd name="T19" fmla="*/ 0 60000 65536"/>
              <a:gd name="T20" fmla="*/ 0 60000 65536"/>
              <a:gd name="T21" fmla="*/ 0 w 14"/>
              <a:gd name="T22" fmla="*/ 0 h 11"/>
              <a:gd name="T23" fmla="*/ 14 w 14"/>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1">
                <a:moveTo>
                  <a:pt x="1" y="11"/>
                </a:moveTo>
                <a:lnTo>
                  <a:pt x="8" y="11"/>
                </a:lnTo>
                <a:lnTo>
                  <a:pt x="12" y="6"/>
                </a:lnTo>
                <a:lnTo>
                  <a:pt x="14" y="3"/>
                </a:lnTo>
                <a:lnTo>
                  <a:pt x="8" y="0"/>
                </a:lnTo>
                <a:lnTo>
                  <a:pt x="0" y="7"/>
                </a:lnTo>
                <a:lnTo>
                  <a:pt x="1" y="1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4" name="Freeform 2137"/>
          <p:cNvSpPr>
            <a:spLocks/>
          </p:cNvSpPr>
          <p:nvPr/>
        </p:nvSpPr>
        <p:spPr bwMode="auto">
          <a:xfrm>
            <a:off x="4624388" y="2284413"/>
            <a:ext cx="14287" cy="7937"/>
          </a:xfrm>
          <a:custGeom>
            <a:avLst/>
            <a:gdLst>
              <a:gd name="T0" fmla="*/ 2147483647 w 31"/>
              <a:gd name="T1" fmla="*/ 2147483647 h 17"/>
              <a:gd name="T2" fmla="*/ 0 w 31"/>
              <a:gd name="T3" fmla="*/ 2147483647 h 17"/>
              <a:gd name="T4" fmla="*/ 2147483647 w 31"/>
              <a:gd name="T5" fmla="*/ 2147483647 h 17"/>
              <a:gd name="T6" fmla="*/ 2147483647 w 31"/>
              <a:gd name="T7" fmla="*/ 2147483647 h 17"/>
              <a:gd name="T8" fmla="*/ 2147483647 w 31"/>
              <a:gd name="T9" fmla="*/ 2147483647 h 17"/>
              <a:gd name="T10" fmla="*/ 2147483647 w 31"/>
              <a:gd name="T11" fmla="*/ 2147483647 h 17"/>
              <a:gd name="T12" fmla="*/ 2147483647 w 31"/>
              <a:gd name="T13" fmla="*/ 2147483647 h 17"/>
              <a:gd name="T14" fmla="*/ 2147483647 w 31"/>
              <a:gd name="T15" fmla="*/ 2147483647 h 17"/>
              <a:gd name="T16" fmla="*/ 2147483647 w 31"/>
              <a:gd name="T17" fmla="*/ 0 h 17"/>
              <a:gd name="T18" fmla="*/ 2147483647 w 31"/>
              <a:gd name="T19" fmla="*/ 2147483647 h 17"/>
              <a:gd name="T20" fmla="*/ 2147483647 w 31"/>
              <a:gd name="T21" fmla="*/ 2147483647 h 17"/>
              <a:gd name="T22" fmla="*/ 2147483647 w 31"/>
              <a:gd name="T23" fmla="*/ 2147483647 h 17"/>
              <a:gd name="T24" fmla="*/ 2147483647 w 31"/>
              <a:gd name="T25" fmla="*/ 2147483647 h 17"/>
              <a:gd name="T26" fmla="*/ 2147483647 w 31"/>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17"/>
              <a:gd name="T44" fmla="*/ 31 w 31"/>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17">
                <a:moveTo>
                  <a:pt x="4" y="10"/>
                </a:moveTo>
                <a:lnTo>
                  <a:pt x="0" y="17"/>
                </a:lnTo>
                <a:lnTo>
                  <a:pt x="7" y="14"/>
                </a:lnTo>
                <a:lnTo>
                  <a:pt x="12" y="13"/>
                </a:lnTo>
                <a:lnTo>
                  <a:pt x="19" y="9"/>
                </a:lnTo>
                <a:lnTo>
                  <a:pt x="25" y="9"/>
                </a:lnTo>
                <a:lnTo>
                  <a:pt x="31" y="5"/>
                </a:lnTo>
                <a:lnTo>
                  <a:pt x="25" y="5"/>
                </a:lnTo>
                <a:lnTo>
                  <a:pt x="19" y="0"/>
                </a:lnTo>
                <a:lnTo>
                  <a:pt x="11" y="2"/>
                </a:lnTo>
                <a:lnTo>
                  <a:pt x="5" y="2"/>
                </a:lnTo>
                <a:lnTo>
                  <a:pt x="7" y="6"/>
                </a:lnTo>
                <a:lnTo>
                  <a:pt x="1" y="8"/>
                </a:lnTo>
                <a:lnTo>
                  <a:pt x="4" y="1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5" name="Freeform 2138"/>
          <p:cNvSpPr>
            <a:spLocks/>
          </p:cNvSpPr>
          <p:nvPr/>
        </p:nvSpPr>
        <p:spPr bwMode="auto">
          <a:xfrm>
            <a:off x="4637088" y="2282825"/>
            <a:ext cx="3175" cy="4763"/>
          </a:xfrm>
          <a:custGeom>
            <a:avLst/>
            <a:gdLst>
              <a:gd name="T0" fmla="*/ 2147483647 w 7"/>
              <a:gd name="T1" fmla="*/ 2147483647 h 7"/>
              <a:gd name="T2" fmla="*/ 2147483647 w 7"/>
              <a:gd name="T3" fmla="*/ 2147483647 h 7"/>
              <a:gd name="T4" fmla="*/ 2147483647 w 7"/>
              <a:gd name="T5" fmla="*/ 2147483647 h 7"/>
              <a:gd name="T6" fmla="*/ 0 w 7"/>
              <a:gd name="T7" fmla="*/ 0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5" y="7"/>
                </a:moveTo>
                <a:lnTo>
                  <a:pt x="7" y="7"/>
                </a:lnTo>
                <a:lnTo>
                  <a:pt x="6" y="2"/>
                </a:lnTo>
                <a:lnTo>
                  <a:pt x="0" y="0"/>
                </a:lnTo>
                <a:lnTo>
                  <a:pt x="5"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6" name="Freeform 2139"/>
          <p:cNvSpPr>
            <a:spLocks/>
          </p:cNvSpPr>
          <p:nvPr/>
        </p:nvSpPr>
        <p:spPr bwMode="auto">
          <a:xfrm>
            <a:off x="4641850" y="2279650"/>
            <a:ext cx="17463" cy="7938"/>
          </a:xfrm>
          <a:custGeom>
            <a:avLst/>
            <a:gdLst>
              <a:gd name="T0" fmla="*/ 0 w 37"/>
              <a:gd name="T1" fmla="*/ 2147483647 h 17"/>
              <a:gd name="T2" fmla="*/ 2147483647 w 37"/>
              <a:gd name="T3" fmla="*/ 2147483647 h 17"/>
              <a:gd name="T4" fmla="*/ 2147483647 w 37"/>
              <a:gd name="T5" fmla="*/ 2147483647 h 17"/>
              <a:gd name="T6" fmla="*/ 2147483647 w 37"/>
              <a:gd name="T7" fmla="*/ 2147483647 h 17"/>
              <a:gd name="T8" fmla="*/ 2147483647 w 37"/>
              <a:gd name="T9" fmla="*/ 2147483647 h 17"/>
              <a:gd name="T10" fmla="*/ 2147483647 w 37"/>
              <a:gd name="T11" fmla="*/ 2147483647 h 17"/>
              <a:gd name="T12" fmla="*/ 2147483647 w 37"/>
              <a:gd name="T13" fmla="*/ 0 h 17"/>
              <a:gd name="T14" fmla="*/ 2147483647 w 37"/>
              <a:gd name="T15" fmla="*/ 0 h 17"/>
              <a:gd name="T16" fmla="*/ 2147483647 w 37"/>
              <a:gd name="T17" fmla="*/ 2147483647 h 17"/>
              <a:gd name="T18" fmla="*/ 2147483647 w 37"/>
              <a:gd name="T19" fmla="*/ 2147483647 h 17"/>
              <a:gd name="T20" fmla="*/ 2147483647 w 37"/>
              <a:gd name="T21" fmla="*/ 2147483647 h 17"/>
              <a:gd name="T22" fmla="*/ 2147483647 w 37"/>
              <a:gd name="T23" fmla="*/ 2147483647 h 17"/>
              <a:gd name="T24" fmla="*/ 2147483647 w 37"/>
              <a:gd name="T25" fmla="*/ 2147483647 h 17"/>
              <a:gd name="T26" fmla="*/ 0 w 37"/>
              <a:gd name="T27" fmla="*/ 2147483647 h 17"/>
              <a:gd name="T28" fmla="*/ 0 w 37"/>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17"/>
              <a:gd name="T47" fmla="*/ 37 w 37"/>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17">
                <a:moveTo>
                  <a:pt x="0" y="15"/>
                </a:moveTo>
                <a:lnTo>
                  <a:pt x="6" y="17"/>
                </a:lnTo>
                <a:lnTo>
                  <a:pt x="19" y="11"/>
                </a:lnTo>
                <a:lnTo>
                  <a:pt x="26" y="11"/>
                </a:lnTo>
                <a:lnTo>
                  <a:pt x="31" y="8"/>
                </a:lnTo>
                <a:lnTo>
                  <a:pt x="32" y="6"/>
                </a:lnTo>
                <a:lnTo>
                  <a:pt x="37" y="0"/>
                </a:lnTo>
                <a:lnTo>
                  <a:pt x="31" y="0"/>
                </a:lnTo>
                <a:lnTo>
                  <a:pt x="24" y="6"/>
                </a:lnTo>
                <a:lnTo>
                  <a:pt x="23" y="1"/>
                </a:lnTo>
                <a:lnTo>
                  <a:pt x="18" y="1"/>
                </a:lnTo>
                <a:lnTo>
                  <a:pt x="11" y="3"/>
                </a:lnTo>
                <a:lnTo>
                  <a:pt x="6" y="10"/>
                </a:lnTo>
                <a:lnTo>
                  <a:pt x="0" y="14"/>
                </a:lnTo>
                <a:lnTo>
                  <a:pt x="0" y="1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7" name="Freeform 2140"/>
          <p:cNvSpPr>
            <a:spLocks/>
          </p:cNvSpPr>
          <p:nvPr/>
        </p:nvSpPr>
        <p:spPr bwMode="auto">
          <a:xfrm>
            <a:off x="4643438" y="2263775"/>
            <a:ext cx="22225" cy="11113"/>
          </a:xfrm>
          <a:custGeom>
            <a:avLst/>
            <a:gdLst>
              <a:gd name="T0" fmla="*/ 2147483647 w 47"/>
              <a:gd name="T1" fmla="*/ 2147483647 h 29"/>
              <a:gd name="T2" fmla="*/ 2147483647 w 47"/>
              <a:gd name="T3" fmla="*/ 2147483647 h 29"/>
              <a:gd name="T4" fmla="*/ 2147483647 w 47"/>
              <a:gd name="T5" fmla="*/ 2147483647 h 29"/>
              <a:gd name="T6" fmla="*/ 2147483647 w 47"/>
              <a:gd name="T7" fmla="*/ 2147483647 h 29"/>
              <a:gd name="T8" fmla="*/ 2147483647 w 47"/>
              <a:gd name="T9" fmla="*/ 2147483647 h 29"/>
              <a:gd name="T10" fmla="*/ 2147483647 w 47"/>
              <a:gd name="T11" fmla="*/ 2147483647 h 29"/>
              <a:gd name="T12" fmla="*/ 2147483647 w 47"/>
              <a:gd name="T13" fmla="*/ 2147483647 h 29"/>
              <a:gd name="T14" fmla="*/ 2147483647 w 47"/>
              <a:gd name="T15" fmla="*/ 2147483647 h 29"/>
              <a:gd name="T16" fmla="*/ 2147483647 w 47"/>
              <a:gd name="T17" fmla="*/ 2147483647 h 29"/>
              <a:gd name="T18" fmla="*/ 2147483647 w 47"/>
              <a:gd name="T19" fmla="*/ 0 h 29"/>
              <a:gd name="T20" fmla="*/ 2147483647 w 47"/>
              <a:gd name="T21" fmla="*/ 2147483647 h 29"/>
              <a:gd name="T22" fmla="*/ 2147483647 w 47"/>
              <a:gd name="T23" fmla="*/ 2147483647 h 29"/>
              <a:gd name="T24" fmla="*/ 2147483647 w 47"/>
              <a:gd name="T25" fmla="*/ 2147483647 h 29"/>
              <a:gd name="T26" fmla="*/ 2147483647 w 47"/>
              <a:gd name="T27" fmla="*/ 2147483647 h 29"/>
              <a:gd name="T28" fmla="*/ 2147483647 w 47"/>
              <a:gd name="T29" fmla="*/ 2147483647 h 29"/>
              <a:gd name="T30" fmla="*/ 2147483647 w 47"/>
              <a:gd name="T31" fmla="*/ 2147483647 h 29"/>
              <a:gd name="T32" fmla="*/ 2147483647 w 47"/>
              <a:gd name="T33" fmla="*/ 2147483647 h 29"/>
              <a:gd name="T34" fmla="*/ 0 w 47"/>
              <a:gd name="T35" fmla="*/ 2147483647 h 29"/>
              <a:gd name="T36" fmla="*/ 2147483647 w 47"/>
              <a:gd name="T37" fmla="*/ 2147483647 h 29"/>
              <a:gd name="T38" fmla="*/ 2147483647 w 47"/>
              <a:gd name="T39" fmla="*/ 2147483647 h 29"/>
              <a:gd name="T40" fmla="*/ 2147483647 w 47"/>
              <a:gd name="T41" fmla="*/ 2147483647 h 29"/>
              <a:gd name="T42" fmla="*/ 2147483647 w 47"/>
              <a:gd name="T43" fmla="*/ 2147483647 h 29"/>
              <a:gd name="T44" fmla="*/ 2147483647 w 47"/>
              <a:gd name="T45" fmla="*/ 2147483647 h 29"/>
              <a:gd name="T46" fmla="*/ 2147483647 w 47"/>
              <a:gd name="T47" fmla="*/ 2147483647 h 29"/>
              <a:gd name="T48" fmla="*/ 2147483647 w 47"/>
              <a:gd name="T49" fmla="*/ 2147483647 h 29"/>
              <a:gd name="T50" fmla="*/ 2147483647 w 47"/>
              <a:gd name="T51" fmla="*/ 2147483647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
              <a:gd name="T79" fmla="*/ 0 h 29"/>
              <a:gd name="T80" fmla="*/ 47 w 47"/>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 h="29">
                <a:moveTo>
                  <a:pt x="23" y="29"/>
                </a:moveTo>
                <a:lnTo>
                  <a:pt x="26" y="29"/>
                </a:lnTo>
                <a:lnTo>
                  <a:pt x="32" y="27"/>
                </a:lnTo>
                <a:lnTo>
                  <a:pt x="40" y="25"/>
                </a:lnTo>
                <a:lnTo>
                  <a:pt x="46" y="22"/>
                </a:lnTo>
                <a:lnTo>
                  <a:pt x="47" y="21"/>
                </a:lnTo>
                <a:lnTo>
                  <a:pt x="41" y="16"/>
                </a:lnTo>
                <a:lnTo>
                  <a:pt x="43" y="11"/>
                </a:lnTo>
                <a:lnTo>
                  <a:pt x="38" y="5"/>
                </a:lnTo>
                <a:lnTo>
                  <a:pt x="30" y="0"/>
                </a:lnTo>
                <a:lnTo>
                  <a:pt x="30" y="7"/>
                </a:lnTo>
                <a:lnTo>
                  <a:pt x="28" y="14"/>
                </a:lnTo>
                <a:lnTo>
                  <a:pt x="26" y="11"/>
                </a:lnTo>
                <a:lnTo>
                  <a:pt x="26" y="13"/>
                </a:lnTo>
                <a:lnTo>
                  <a:pt x="19" y="15"/>
                </a:lnTo>
                <a:lnTo>
                  <a:pt x="12" y="12"/>
                </a:lnTo>
                <a:lnTo>
                  <a:pt x="8" y="19"/>
                </a:lnTo>
                <a:lnTo>
                  <a:pt x="0" y="23"/>
                </a:lnTo>
                <a:lnTo>
                  <a:pt x="8" y="27"/>
                </a:lnTo>
                <a:lnTo>
                  <a:pt x="14" y="21"/>
                </a:lnTo>
                <a:lnTo>
                  <a:pt x="20" y="22"/>
                </a:lnTo>
                <a:lnTo>
                  <a:pt x="26" y="19"/>
                </a:lnTo>
                <a:lnTo>
                  <a:pt x="32" y="20"/>
                </a:lnTo>
                <a:lnTo>
                  <a:pt x="26" y="22"/>
                </a:lnTo>
                <a:lnTo>
                  <a:pt x="20" y="24"/>
                </a:lnTo>
                <a:lnTo>
                  <a:pt x="23" y="2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8" name="Freeform 2141"/>
          <p:cNvSpPr>
            <a:spLocks/>
          </p:cNvSpPr>
          <p:nvPr/>
        </p:nvSpPr>
        <p:spPr bwMode="auto">
          <a:xfrm>
            <a:off x="4649788" y="2274888"/>
            <a:ext cx="6350" cy="3175"/>
          </a:xfrm>
          <a:custGeom>
            <a:avLst/>
            <a:gdLst>
              <a:gd name="T0" fmla="*/ 2147483647 w 16"/>
              <a:gd name="T1" fmla="*/ 2147483647 h 6"/>
              <a:gd name="T2" fmla="*/ 2147483647 w 16"/>
              <a:gd name="T3" fmla="*/ 2147483647 h 6"/>
              <a:gd name="T4" fmla="*/ 2147483647 w 16"/>
              <a:gd name="T5" fmla="*/ 2147483647 h 6"/>
              <a:gd name="T6" fmla="*/ 2147483647 w 16"/>
              <a:gd name="T7" fmla="*/ 2147483647 h 6"/>
              <a:gd name="T8" fmla="*/ 2147483647 w 16"/>
              <a:gd name="T9" fmla="*/ 0 h 6"/>
              <a:gd name="T10" fmla="*/ 2147483647 w 16"/>
              <a:gd name="T11" fmla="*/ 0 h 6"/>
              <a:gd name="T12" fmla="*/ 0 w 16"/>
              <a:gd name="T13" fmla="*/ 2147483647 h 6"/>
              <a:gd name="T14" fmla="*/ 2147483647 w 16"/>
              <a:gd name="T15" fmla="*/ 2147483647 h 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6"/>
              <a:gd name="T26" fmla="*/ 16 w 16"/>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6">
                <a:moveTo>
                  <a:pt x="6" y="6"/>
                </a:moveTo>
                <a:lnTo>
                  <a:pt x="10" y="6"/>
                </a:lnTo>
                <a:lnTo>
                  <a:pt x="16" y="3"/>
                </a:lnTo>
                <a:lnTo>
                  <a:pt x="16" y="1"/>
                </a:lnTo>
                <a:lnTo>
                  <a:pt x="12" y="0"/>
                </a:lnTo>
                <a:lnTo>
                  <a:pt x="6" y="0"/>
                </a:lnTo>
                <a:lnTo>
                  <a:pt x="0" y="2"/>
                </a:lnTo>
                <a:lnTo>
                  <a:pt x="6"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09" name="Freeform 2142"/>
          <p:cNvSpPr>
            <a:spLocks/>
          </p:cNvSpPr>
          <p:nvPr/>
        </p:nvSpPr>
        <p:spPr bwMode="auto">
          <a:xfrm>
            <a:off x="4652963" y="2263775"/>
            <a:ext cx="3175" cy="1588"/>
          </a:xfrm>
          <a:custGeom>
            <a:avLst/>
            <a:gdLst>
              <a:gd name="T0" fmla="*/ 2147483647 w 7"/>
              <a:gd name="T1" fmla="*/ 2147483647 h 3"/>
              <a:gd name="T2" fmla="*/ 2147483647 w 7"/>
              <a:gd name="T3" fmla="*/ 0 h 3"/>
              <a:gd name="T4" fmla="*/ 0 w 7"/>
              <a:gd name="T5" fmla="*/ 2147483647 h 3"/>
              <a:gd name="T6" fmla="*/ 2147483647 w 7"/>
              <a:gd name="T7" fmla="*/ 2147483647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3"/>
                </a:moveTo>
                <a:lnTo>
                  <a:pt x="7" y="0"/>
                </a:lnTo>
                <a:lnTo>
                  <a:pt x="0" y="3"/>
                </a:lnTo>
                <a:lnTo>
                  <a:pt x="7" y="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0" name="Freeform 2143"/>
          <p:cNvSpPr>
            <a:spLocks/>
          </p:cNvSpPr>
          <p:nvPr/>
        </p:nvSpPr>
        <p:spPr bwMode="auto">
          <a:xfrm>
            <a:off x="4652963" y="2286000"/>
            <a:ext cx="3175" cy="1588"/>
          </a:xfrm>
          <a:custGeom>
            <a:avLst/>
            <a:gdLst>
              <a:gd name="T0" fmla="*/ 0 w 7"/>
              <a:gd name="T1" fmla="*/ 2147483647 h 4"/>
              <a:gd name="T2" fmla="*/ 2147483647 w 7"/>
              <a:gd name="T3" fmla="*/ 0 h 4"/>
              <a:gd name="T4" fmla="*/ 0 w 7"/>
              <a:gd name="T5" fmla="*/ 2147483647 h 4"/>
              <a:gd name="T6" fmla="*/ 0 w 7"/>
              <a:gd name="T7" fmla="*/ 2147483647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0" y="4"/>
                </a:moveTo>
                <a:lnTo>
                  <a:pt x="7" y="0"/>
                </a:lnTo>
                <a:lnTo>
                  <a:pt x="0" y="3"/>
                </a:lnTo>
                <a:lnTo>
                  <a:pt x="0" y="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1" name="Freeform 2144"/>
          <p:cNvSpPr>
            <a:spLocks/>
          </p:cNvSpPr>
          <p:nvPr/>
        </p:nvSpPr>
        <p:spPr bwMode="auto">
          <a:xfrm>
            <a:off x="4657725" y="2292350"/>
            <a:ext cx="4763" cy="3175"/>
          </a:xfrm>
          <a:custGeom>
            <a:avLst/>
            <a:gdLst>
              <a:gd name="T0" fmla="*/ 0 w 13"/>
              <a:gd name="T1" fmla="*/ 2147483647 h 5"/>
              <a:gd name="T2" fmla="*/ 2147483647 w 13"/>
              <a:gd name="T3" fmla="*/ 2147483647 h 5"/>
              <a:gd name="T4" fmla="*/ 2147483647 w 13"/>
              <a:gd name="T5" fmla="*/ 2147483647 h 5"/>
              <a:gd name="T6" fmla="*/ 2147483647 w 13"/>
              <a:gd name="T7" fmla="*/ 0 h 5"/>
              <a:gd name="T8" fmla="*/ 0 w 13"/>
              <a:gd name="T9" fmla="*/ 2147483647 h 5"/>
              <a:gd name="T10" fmla="*/ 0 w 13"/>
              <a:gd name="T11" fmla="*/ 2147483647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5"/>
                </a:moveTo>
                <a:lnTo>
                  <a:pt x="6" y="5"/>
                </a:lnTo>
                <a:lnTo>
                  <a:pt x="13" y="3"/>
                </a:lnTo>
                <a:lnTo>
                  <a:pt x="6" y="0"/>
                </a:lnTo>
                <a:lnTo>
                  <a:pt x="0" y="3"/>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2" name="Freeform 2145"/>
          <p:cNvSpPr>
            <a:spLocks/>
          </p:cNvSpPr>
          <p:nvPr/>
        </p:nvSpPr>
        <p:spPr bwMode="auto">
          <a:xfrm>
            <a:off x="4659313" y="2263775"/>
            <a:ext cx="31750" cy="22225"/>
          </a:xfrm>
          <a:custGeom>
            <a:avLst/>
            <a:gdLst>
              <a:gd name="T0" fmla="*/ 2147483647 w 69"/>
              <a:gd name="T1" fmla="*/ 2147483647 h 44"/>
              <a:gd name="T2" fmla="*/ 2147483647 w 69"/>
              <a:gd name="T3" fmla="*/ 2147483647 h 44"/>
              <a:gd name="T4" fmla="*/ 2147483647 w 69"/>
              <a:gd name="T5" fmla="*/ 2147483647 h 44"/>
              <a:gd name="T6" fmla="*/ 2147483647 w 69"/>
              <a:gd name="T7" fmla="*/ 2147483647 h 44"/>
              <a:gd name="T8" fmla="*/ 2147483647 w 69"/>
              <a:gd name="T9" fmla="*/ 2147483647 h 44"/>
              <a:gd name="T10" fmla="*/ 2147483647 w 69"/>
              <a:gd name="T11" fmla="*/ 2147483647 h 44"/>
              <a:gd name="T12" fmla="*/ 0 w 69"/>
              <a:gd name="T13" fmla="*/ 2147483647 h 44"/>
              <a:gd name="T14" fmla="*/ 2147483647 w 69"/>
              <a:gd name="T15" fmla="*/ 2147483647 h 44"/>
              <a:gd name="T16" fmla="*/ 2147483647 w 69"/>
              <a:gd name="T17" fmla="*/ 2147483647 h 44"/>
              <a:gd name="T18" fmla="*/ 2147483647 w 69"/>
              <a:gd name="T19" fmla="*/ 2147483647 h 44"/>
              <a:gd name="T20" fmla="*/ 2147483647 w 69"/>
              <a:gd name="T21" fmla="*/ 2147483647 h 44"/>
              <a:gd name="T22" fmla="*/ 2147483647 w 69"/>
              <a:gd name="T23" fmla="*/ 2147483647 h 44"/>
              <a:gd name="T24" fmla="*/ 2147483647 w 69"/>
              <a:gd name="T25" fmla="*/ 2147483647 h 44"/>
              <a:gd name="T26" fmla="*/ 2147483647 w 69"/>
              <a:gd name="T27" fmla="*/ 2147483647 h 44"/>
              <a:gd name="T28" fmla="*/ 2147483647 w 69"/>
              <a:gd name="T29" fmla="*/ 2147483647 h 44"/>
              <a:gd name="T30" fmla="*/ 2147483647 w 69"/>
              <a:gd name="T31" fmla="*/ 2147483647 h 44"/>
              <a:gd name="T32" fmla="*/ 2147483647 w 69"/>
              <a:gd name="T33" fmla="*/ 2147483647 h 44"/>
              <a:gd name="T34" fmla="*/ 2147483647 w 69"/>
              <a:gd name="T35" fmla="*/ 2147483647 h 44"/>
              <a:gd name="T36" fmla="*/ 2147483647 w 69"/>
              <a:gd name="T37" fmla="*/ 2147483647 h 44"/>
              <a:gd name="T38" fmla="*/ 2147483647 w 69"/>
              <a:gd name="T39" fmla="*/ 2147483647 h 44"/>
              <a:gd name="T40" fmla="*/ 2147483647 w 69"/>
              <a:gd name="T41" fmla="*/ 2147483647 h 44"/>
              <a:gd name="T42" fmla="*/ 2147483647 w 69"/>
              <a:gd name="T43" fmla="*/ 2147483647 h 44"/>
              <a:gd name="T44" fmla="*/ 2147483647 w 69"/>
              <a:gd name="T45" fmla="*/ 2147483647 h 44"/>
              <a:gd name="T46" fmla="*/ 2147483647 w 69"/>
              <a:gd name="T47" fmla="*/ 2147483647 h 44"/>
              <a:gd name="T48" fmla="*/ 2147483647 w 69"/>
              <a:gd name="T49" fmla="*/ 2147483647 h 44"/>
              <a:gd name="T50" fmla="*/ 2147483647 w 69"/>
              <a:gd name="T51" fmla="*/ 2147483647 h 44"/>
              <a:gd name="T52" fmla="*/ 2147483647 w 69"/>
              <a:gd name="T53" fmla="*/ 2147483647 h 44"/>
              <a:gd name="T54" fmla="*/ 2147483647 w 69"/>
              <a:gd name="T55" fmla="*/ 2147483647 h 44"/>
              <a:gd name="T56" fmla="*/ 2147483647 w 69"/>
              <a:gd name="T57" fmla="*/ 2147483647 h 44"/>
              <a:gd name="T58" fmla="*/ 2147483647 w 69"/>
              <a:gd name="T59" fmla="*/ 2147483647 h 44"/>
              <a:gd name="T60" fmla="*/ 2147483647 w 69"/>
              <a:gd name="T61" fmla="*/ 2147483647 h 44"/>
              <a:gd name="T62" fmla="*/ 2147483647 w 69"/>
              <a:gd name="T63" fmla="*/ 2147483647 h 44"/>
              <a:gd name="T64" fmla="*/ 2147483647 w 69"/>
              <a:gd name="T65" fmla="*/ 2147483647 h 44"/>
              <a:gd name="T66" fmla="*/ 2147483647 w 69"/>
              <a:gd name="T67" fmla="*/ 2147483647 h 44"/>
              <a:gd name="T68" fmla="*/ 2147483647 w 69"/>
              <a:gd name="T69" fmla="*/ 2147483647 h 44"/>
              <a:gd name="T70" fmla="*/ 2147483647 w 69"/>
              <a:gd name="T71" fmla="*/ 2147483647 h 44"/>
              <a:gd name="T72" fmla="*/ 2147483647 w 69"/>
              <a:gd name="T73" fmla="*/ 2147483647 h 44"/>
              <a:gd name="T74" fmla="*/ 2147483647 w 69"/>
              <a:gd name="T75" fmla="*/ 0 h 44"/>
              <a:gd name="T76" fmla="*/ 2147483647 w 69"/>
              <a:gd name="T77" fmla="*/ 0 h 44"/>
              <a:gd name="T78" fmla="*/ 2147483647 w 69"/>
              <a:gd name="T79" fmla="*/ 0 h 44"/>
              <a:gd name="T80" fmla="*/ 2147483647 w 69"/>
              <a:gd name="T81" fmla="*/ 2147483647 h 44"/>
              <a:gd name="T82" fmla="*/ 2147483647 w 69"/>
              <a:gd name="T83" fmla="*/ 2147483647 h 44"/>
              <a:gd name="T84" fmla="*/ 2147483647 w 69"/>
              <a:gd name="T85" fmla="*/ 2147483647 h 44"/>
              <a:gd name="T86" fmla="*/ 2147483647 w 69"/>
              <a:gd name="T87" fmla="*/ 2147483647 h 44"/>
              <a:gd name="T88" fmla="*/ 2147483647 w 69"/>
              <a:gd name="T89" fmla="*/ 2147483647 h 44"/>
              <a:gd name="T90" fmla="*/ 2147483647 w 69"/>
              <a:gd name="T91" fmla="*/ 2147483647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9"/>
              <a:gd name="T139" fmla="*/ 0 h 44"/>
              <a:gd name="T140" fmla="*/ 69 w 69"/>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9" h="44">
                <a:moveTo>
                  <a:pt x="15" y="17"/>
                </a:moveTo>
                <a:lnTo>
                  <a:pt x="17" y="23"/>
                </a:lnTo>
                <a:lnTo>
                  <a:pt x="11" y="25"/>
                </a:lnTo>
                <a:lnTo>
                  <a:pt x="5" y="26"/>
                </a:lnTo>
                <a:lnTo>
                  <a:pt x="8" y="33"/>
                </a:lnTo>
                <a:lnTo>
                  <a:pt x="1" y="37"/>
                </a:lnTo>
                <a:lnTo>
                  <a:pt x="0" y="44"/>
                </a:lnTo>
                <a:lnTo>
                  <a:pt x="7" y="39"/>
                </a:lnTo>
                <a:lnTo>
                  <a:pt x="14" y="35"/>
                </a:lnTo>
                <a:lnTo>
                  <a:pt x="20" y="34"/>
                </a:lnTo>
                <a:lnTo>
                  <a:pt x="14" y="41"/>
                </a:lnTo>
                <a:lnTo>
                  <a:pt x="20" y="42"/>
                </a:lnTo>
                <a:lnTo>
                  <a:pt x="26" y="43"/>
                </a:lnTo>
                <a:lnTo>
                  <a:pt x="30" y="37"/>
                </a:lnTo>
                <a:lnTo>
                  <a:pt x="37" y="31"/>
                </a:lnTo>
                <a:lnTo>
                  <a:pt x="38" y="39"/>
                </a:lnTo>
                <a:lnTo>
                  <a:pt x="44" y="34"/>
                </a:lnTo>
                <a:lnTo>
                  <a:pt x="46" y="27"/>
                </a:lnTo>
                <a:lnTo>
                  <a:pt x="52" y="26"/>
                </a:lnTo>
                <a:lnTo>
                  <a:pt x="58" y="26"/>
                </a:lnTo>
                <a:lnTo>
                  <a:pt x="65" y="26"/>
                </a:lnTo>
                <a:lnTo>
                  <a:pt x="68" y="21"/>
                </a:lnTo>
                <a:lnTo>
                  <a:pt x="68" y="15"/>
                </a:lnTo>
                <a:lnTo>
                  <a:pt x="69" y="8"/>
                </a:lnTo>
                <a:lnTo>
                  <a:pt x="61" y="7"/>
                </a:lnTo>
                <a:lnTo>
                  <a:pt x="56" y="4"/>
                </a:lnTo>
                <a:lnTo>
                  <a:pt x="50" y="7"/>
                </a:lnTo>
                <a:lnTo>
                  <a:pt x="51" y="12"/>
                </a:lnTo>
                <a:lnTo>
                  <a:pt x="45" y="13"/>
                </a:lnTo>
                <a:lnTo>
                  <a:pt x="42" y="17"/>
                </a:lnTo>
                <a:lnTo>
                  <a:pt x="37" y="21"/>
                </a:lnTo>
                <a:lnTo>
                  <a:pt x="30" y="27"/>
                </a:lnTo>
                <a:lnTo>
                  <a:pt x="32" y="20"/>
                </a:lnTo>
                <a:lnTo>
                  <a:pt x="40" y="17"/>
                </a:lnTo>
                <a:lnTo>
                  <a:pt x="40" y="11"/>
                </a:lnTo>
                <a:lnTo>
                  <a:pt x="34" y="13"/>
                </a:lnTo>
                <a:lnTo>
                  <a:pt x="37" y="7"/>
                </a:lnTo>
                <a:lnTo>
                  <a:pt x="37" y="0"/>
                </a:lnTo>
                <a:lnTo>
                  <a:pt x="36" y="0"/>
                </a:lnTo>
                <a:lnTo>
                  <a:pt x="25" y="0"/>
                </a:lnTo>
                <a:lnTo>
                  <a:pt x="23" y="1"/>
                </a:lnTo>
                <a:lnTo>
                  <a:pt x="24" y="8"/>
                </a:lnTo>
                <a:lnTo>
                  <a:pt x="20" y="15"/>
                </a:lnTo>
                <a:lnTo>
                  <a:pt x="26" y="17"/>
                </a:lnTo>
                <a:lnTo>
                  <a:pt x="20" y="16"/>
                </a:lnTo>
                <a:lnTo>
                  <a:pt x="15" y="1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3" name="Freeform 2146"/>
          <p:cNvSpPr>
            <a:spLocks/>
          </p:cNvSpPr>
          <p:nvPr/>
        </p:nvSpPr>
        <p:spPr bwMode="auto">
          <a:xfrm>
            <a:off x="4665663" y="2252663"/>
            <a:ext cx="15875" cy="12700"/>
          </a:xfrm>
          <a:custGeom>
            <a:avLst/>
            <a:gdLst>
              <a:gd name="T0" fmla="*/ 2147483647 w 32"/>
              <a:gd name="T1" fmla="*/ 2147483647 h 25"/>
              <a:gd name="T2" fmla="*/ 2147483647 w 32"/>
              <a:gd name="T3" fmla="*/ 2147483647 h 25"/>
              <a:gd name="T4" fmla="*/ 2147483647 w 32"/>
              <a:gd name="T5" fmla="*/ 2147483647 h 25"/>
              <a:gd name="T6" fmla="*/ 2147483647 w 32"/>
              <a:gd name="T7" fmla="*/ 2147483647 h 25"/>
              <a:gd name="T8" fmla="*/ 2147483647 w 32"/>
              <a:gd name="T9" fmla="*/ 2147483647 h 25"/>
              <a:gd name="T10" fmla="*/ 2147483647 w 32"/>
              <a:gd name="T11" fmla="*/ 0 h 25"/>
              <a:gd name="T12" fmla="*/ 2147483647 w 32"/>
              <a:gd name="T13" fmla="*/ 2147483647 h 25"/>
              <a:gd name="T14" fmla="*/ 2147483647 w 32"/>
              <a:gd name="T15" fmla="*/ 2147483647 h 25"/>
              <a:gd name="T16" fmla="*/ 2147483647 w 32"/>
              <a:gd name="T17" fmla="*/ 2147483647 h 25"/>
              <a:gd name="T18" fmla="*/ 2147483647 w 32"/>
              <a:gd name="T19" fmla="*/ 2147483647 h 25"/>
              <a:gd name="T20" fmla="*/ 0 w 32"/>
              <a:gd name="T21" fmla="*/ 2147483647 h 25"/>
              <a:gd name="T22" fmla="*/ 2147483647 w 32"/>
              <a:gd name="T23" fmla="*/ 2147483647 h 25"/>
              <a:gd name="T24" fmla="*/ 2147483647 w 32"/>
              <a:gd name="T25" fmla="*/ 2147483647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25"/>
              <a:gd name="T41" fmla="*/ 32 w 32"/>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25">
                <a:moveTo>
                  <a:pt x="10" y="22"/>
                </a:moveTo>
                <a:lnTo>
                  <a:pt x="16" y="19"/>
                </a:lnTo>
                <a:lnTo>
                  <a:pt x="23" y="14"/>
                </a:lnTo>
                <a:lnTo>
                  <a:pt x="29" y="9"/>
                </a:lnTo>
                <a:lnTo>
                  <a:pt x="32" y="2"/>
                </a:lnTo>
                <a:lnTo>
                  <a:pt x="26" y="0"/>
                </a:lnTo>
                <a:lnTo>
                  <a:pt x="20" y="2"/>
                </a:lnTo>
                <a:lnTo>
                  <a:pt x="14" y="9"/>
                </a:lnTo>
                <a:lnTo>
                  <a:pt x="9" y="10"/>
                </a:lnTo>
                <a:lnTo>
                  <a:pt x="3" y="17"/>
                </a:lnTo>
                <a:lnTo>
                  <a:pt x="0" y="24"/>
                </a:lnTo>
                <a:lnTo>
                  <a:pt x="6" y="25"/>
                </a:lnTo>
                <a:lnTo>
                  <a:pt x="10" y="2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4" name="Freeform 2147"/>
          <p:cNvSpPr>
            <a:spLocks/>
          </p:cNvSpPr>
          <p:nvPr/>
        </p:nvSpPr>
        <p:spPr bwMode="auto">
          <a:xfrm>
            <a:off x="4668838" y="2292350"/>
            <a:ext cx="7937" cy="1588"/>
          </a:xfrm>
          <a:custGeom>
            <a:avLst/>
            <a:gdLst>
              <a:gd name="T0" fmla="*/ 2147483647 w 18"/>
              <a:gd name="T1" fmla="*/ 0 h 4"/>
              <a:gd name="T2" fmla="*/ 0 w 18"/>
              <a:gd name="T3" fmla="*/ 2147483647 h 4"/>
              <a:gd name="T4" fmla="*/ 2147483647 w 18"/>
              <a:gd name="T5" fmla="*/ 2147483647 h 4"/>
              <a:gd name="T6" fmla="*/ 2147483647 w 18"/>
              <a:gd name="T7" fmla="*/ 2147483647 h 4"/>
              <a:gd name="T8" fmla="*/ 2147483647 w 18"/>
              <a:gd name="T9" fmla="*/ 2147483647 h 4"/>
              <a:gd name="T10" fmla="*/ 2147483647 w 18"/>
              <a:gd name="T11" fmla="*/ 0 h 4"/>
              <a:gd name="T12" fmla="*/ 2147483647 w 18"/>
              <a:gd name="T13" fmla="*/ 0 h 4"/>
              <a:gd name="T14" fmla="*/ 0 60000 65536"/>
              <a:gd name="T15" fmla="*/ 0 60000 65536"/>
              <a:gd name="T16" fmla="*/ 0 60000 65536"/>
              <a:gd name="T17" fmla="*/ 0 60000 65536"/>
              <a:gd name="T18" fmla="*/ 0 60000 65536"/>
              <a:gd name="T19" fmla="*/ 0 60000 65536"/>
              <a:gd name="T20" fmla="*/ 0 60000 65536"/>
              <a:gd name="T21" fmla="*/ 0 w 18"/>
              <a:gd name="T22" fmla="*/ 0 h 4"/>
              <a:gd name="T23" fmla="*/ 18 w 18"/>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4">
                <a:moveTo>
                  <a:pt x="5" y="0"/>
                </a:moveTo>
                <a:lnTo>
                  <a:pt x="0" y="3"/>
                </a:lnTo>
                <a:lnTo>
                  <a:pt x="5" y="4"/>
                </a:lnTo>
                <a:lnTo>
                  <a:pt x="12" y="3"/>
                </a:lnTo>
                <a:lnTo>
                  <a:pt x="18" y="2"/>
                </a:lnTo>
                <a:lnTo>
                  <a:pt x="11" y="0"/>
                </a:lnTo>
                <a:lnTo>
                  <a:pt x="5"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5" name="Freeform 2148"/>
          <p:cNvSpPr>
            <a:spLocks/>
          </p:cNvSpPr>
          <p:nvPr/>
        </p:nvSpPr>
        <p:spPr bwMode="auto">
          <a:xfrm>
            <a:off x="4681538" y="2276475"/>
            <a:ext cx="7937" cy="4763"/>
          </a:xfrm>
          <a:custGeom>
            <a:avLst/>
            <a:gdLst>
              <a:gd name="T0" fmla="*/ 0 w 13"/>
              <a:gd name="T1" fmla="*/ 2147483647 h 8"/>
              <a:gd name="T2" fmla="*/ 2147483647 w 13"/>
              <a:gd name="T3" fmla="*/ 2147483647 h 8"/>
              <a:gd name="T4" fmla="*/ 2147483647 w 13"/>
              <a:gd name="T5" fmla="*/ 2147483647 h 8"/>
              <a:gd name="T6" fmla="*/ 2147483647 w 13"/>
              <a:gd name="T7" fmla="*/ 2147483647 h 8"/>
              <a:gd name="T8" fmla="*/ 2147483647 w 13"/>
              <a:gd name="T9" fmla="*/ 0 h 8"/>
              <a:gd name="T10" fmla="*/ 2147483647 w 13"/>
              <a:gd name="T11" fmla="*/ 2147483647 h 8"/>
              <a:gd name="T12" fmla="*/ 0 w 13"/>
              <a:gd name="T13" fmla="*/ 2147483647 h 8"/>
              <a:gd name="T14" fmla="*/ 0 60000 65536"/>
              <a:gd name="T15" fmla="*/ 0 60000 65536"/>
              <a:gd name="T16" fmla="*/ 0 60000 65536"/>
              <a:gd name="T17" fmla="*/ 0 60000 65536"/>
              <a:gd name="T18" fmla="*/ 0 60000 65536"/>
              <a:gd name="T19" fmla="*/ 0 60000 65536"/>
              <a:gd name="T20" fmla="*/ 0 60000 65536"/>
              <a:gd name="T21" fmla="*/ 0 w 13"/>
              <a:gd name="T22" fmla="*/ 0 h 8"/>
              <a:gd name="T23" fmla="*/ 13 w 1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8">
                <a:moveTo>
                  <a:pt x="0" y="5"/>
                </a:moveTo>
                <a:lnTo>
                  <a:pt x="6" y="8"/>
                </a:lnTo>
                <a:lnTo>
                  <a:pt x="12" y="7"/>
                </a:lnTo>
                <a:lnTo>
                  <a:pt x="13" y="1"/>
                </a:lnTo>
                <a:lnTo>
                  <a:pt x="8" y="0"/>
                </a:lnTo>
                <a:lnTo>
                  <a:pt x="2" y="3"/>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6" name="Freeform 2149"/>
          <p:cNvSpPr>
            <a:spLocks/>
          </p:cNvSpPr>
          <p:nvPr/>
        </p:nvSpPr>
        <p:spPr bwMode="auto">
          <a:xfrm>
            <a:off x="4737100" y="2228850"/>
            <a:ext cx="19050" cy="9525"/>
          </a:xfrm>
          <a:custGeom>
            <a:avLst/>
            <a:gdLst>
              <a:gd name="T0" fmla="*/ 0 w 39"/>
              <a:gd name="T1" fmla="*/ 2147483647 h 20"/>
              <a:gd name="T2" fmla="*/ 2147483647 w 39"/>
              <a:gd name="T3" fmla="*/ 2147483647 h 20"/>
              <a:gd name="T4" fmla="*/ 2147483647 w 39"/>
              <a:gd name="T5" fmla="*/ 2147483647 h 20"/>
              <a:gd name="T6" fmla="*/ 2147483647 w 39"/>
              <a:gd name="T7" fmla="*/ 2147483647 h 20"/>
              <a:gd name="T8" fmla="*/ 2147483647 w 39"/>
              <a:gd name="T9" fmla="*/ 2147483647 h 20"/>
              <a:gd name="T10" fmla="*/ 2147483647 w 39"/>
              <a:gd name="T11" fmla="*/ 2147483647 h 20"/>
              <a:gd name="T12" fmla="*/ 2147483647 w 39"/>
              <a:gd name="T13" fmla="*/ 2147483647 h 20"/>
              <a:gd name="T14" fmla="*/ 2147483647 w 39"/>
              <a:gd name="T15" fmla="*/ 2147483647 h 20"/>
              <a:gd name="T16" fmla="*/ 2147483647 w 39"/>
              <a:gd name="T17" fmla="*/ 2147483647 h 20"/>
              <a:gd name="T18" fmla="*/ 2147483647 w 39"/>
              <a:gd name="T19" fmla="*/ 2147483647 h 20"/>
              <a:gd name="T20" fmla="*/ 2147483647 w 39"/>
              <a:gd name="T21" fmla="*/ 2147483647 h 20"/>
              <a:gd name="T22" fmla="*/ 2147483647 w 39"/>
              <a:gd name="T23" fmla="*/ 2147483647 h 20"/>
              <a:gd name="T24" fmla="*/ 2147483647 w 39"/>
              <a:gd name="T25" fmla="*/ 2147483647 h 20"/>
              <a:gd name="T26" fmla="*/ 2147483647 w 39"/>
              <a:gd name="T27" fmla="*/ 0 h 20"/>
              <a:gd name="T28" fmla="*/ 2147483647 w 39"/>
              <a:gd name="T29" fmla="*/ 2147483647 h 20"/>
              <a:gd name="T30" fmla="*/ 2147483647 w 39"/>
              <a:gd name="T31" fmla="*/ 2147483647 h 20"/>
              <a:gd name="T32" fmla="*/ 0 w 39"/>
              <a:gd name="T33" fmla="*/ 2147483647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0"/>
              <a:gd name="T53" fmla="*/ 39 w 3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0">
                <a:moveTo>
                  <a:pt x="0" y="6"/>
                </a:moveTo>
                <a:lnTo>
                  <a:pt x="1" y="13"/>
                </a:lnTo>
                <a:lnTo>
                  <a:pt x="8" y="16"/>
                </a:lnTo>
                <a:lnTo>
                  <a:pt x="14" y="20"/>
                </a:lnTo>
                <a:lnTo>
                  <a:pt x="21" y="19"/>
                </a:lnTo>
                <a:lnTo>
                  <a:pt x="28" y="16"/>
                </a:lnTo>
                <a:lnTo>
                  <a:pt x="33" y="10"/>
                </a:lnTo>
                <a:lnTo>
                  <a:pt x="39" y="6"/>
                </a:lnTo>
                <a:lnTo>
                  <a:pt x="34" y="6"/>
                </a:lnTo>
                <a:lnTo>
                  <a:pt x="28" y="4"/>
                </a:lnTo>
                <a:lnTo>
                  <a:pt x="28" y="6"/>
                </a:lnTo>
                <a:lnTo>
                  <a:pt x="25" y="6"/>
                </a:lnTo>
                <a:lnTo>
                  <a:pt x="19" y="2"/>
                </a:lnTo>
                <a:lnTo>
                  <a:pt x="13" y="0"/>
                </a:lnTo>
                <a:lnTo>
                  <a:pt x="6" y="5"/>
                </a:lnTo>
                <a:lnTo>
                  <a:pt x="1" y="5"/>
                </a:lnTo>
                <a:lnTo>
                  <a:pt x="0"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7" name="Freeform 2150"/>
          <p:cNvSpPr>
            <a:spLocks/>
          </p:cNvSpPr>
          <p:nvPr/>
        </p:nvSpPr>
        <p:spPr bwMode="auto">
          <a:xfrm>
            <a:off x="4741863" y="2222500"/>
            <a:ext cx="3175" cy="4763"/>
          </a:xfrm>
          <a:custGeom>
            <a:avLst/>
            <a:gdLst>
              <a:gd name="T0" fmla="*/ 0 w 6"/>
              <a:gd name="T1" fmla="*/ 2147483647 h 8"/>
              <a:gd name="T2" fmla="*/ 2147483647 w 6"/>
              <a:gd name="T3" fmla="*/ 2147483647 h 8"/>
              <a:gd name="T4" fmla="*/ 2147483647 w 6"/>
              <a:gd name="T5" fmla="*/ 2147483647 h 8"/>
              <a:gd name="T6" fmla="*/ 0 w 6"/>
              <a:gd name="T7" fmla="*/ 0 h 8"/>
              <a:gd name="T8" fmla="*/ 0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0" y="5"/>
                </a:moveTo>
                <a:lnTo>
                  <a:pt x="6" y="8"/>
                </a:lnTo>
                <a:lnTo>
                  <a:pt x="6" y="1"/>
                </a:lnTo>
                <a:lnTo>
                  <a:pt x="0" y="0"/>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8" name="Freeform 2151"/>
          <p:cNvSpPr>
            <a:spLocks/>
          </p:cNvSpPr>
          <p:nvPr/>
        </p:nvSpPr>
        <p:spPr bwMode="auto">
          <a:xfrm>
            <a:off x="4748213" y="2227263"/>
            <a:ext cx="3175" cy="1587"/>
          </a:xfrm>
          <a:custGeom>
            <a:avLst/>
            <a:gdLst>
              <a:gd name="T0" fmla="*/ 0 w 8"/>
              <a:gd name="T1" fmla="*/ 0 h 1"/>
              <a:gd name="T2" fmla="*/ 2147483647 w 8"/>
              <a:gd name="T3" fmla="*/ 2147483647 h 1"/>
              <a:gd name="T4" fmla="*/ 2147483647 w 8"/>
              <a:gd name="T5" fmla="*/ 0 h 1"/>
              <a:gd name="T6" fmla="*/ 0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0" y="0"/>
                </a:moveTo>
                <a:lnTo>
                  <a:pt x="2" y="1"/>
                </a:lnTo>
                <a:lnTo>
                  <a:pt x="8" y="0"/>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19" name="Freeform 2152"/>
          <p:cNvSpPr>
            <a:spLocks/>
          </p:cNvSpPr>
          <p:nvPr/>
        </p:nvSpPr>
        <p:spPr bwMode="auto">
          <a:xfrm>
            <a:off x="4752975" y="2232025"/>
            <a:ext cx="7938" cy="4763"/>
          </a:xfrm>
          <a:custGeom>
            <a:avLst/>
            <a:gdLst>
              <a:gd name="T0" fmla="*/ 2147483647 w 17"/>
              <a:gd name="T1" fmla="*/ 0 h 10"/>
              <a:gd name="T2" fmla="*/ 2147483647 w 17"/>
              <a:gd name="T3" fmla="*/ 2147483647 h 10"/>
              <a:gd name="T4" fmla="*/ 0 w 17"/>
              <a:gd name="T5" fmla="*/ 2147483647 h 10"/>
              <a:gd name="T6" fmla="*/ 2147483647 w 17"/>
              <a:gd name="T7" fmla="*/ 2147483647 h 10"/>
              <a:gd name="T8" fmla="*/ 2147483647 w 17"/>
              <a:gd name="T9" fmla="*/ 2147483647 h 10"/>
              <a:gd name="T10" fmla="*/ 2147483647 w 17"/>
              <a:gd name="T11" fmla="*/ 0 h 10"/>
              <a:gd name="T12" fmla="*/ 2147483647 w 17"/>
              <a:gd name="T13" fmla="*/ 0 h 10"/>
              <a:gd name="T14" fmla="*/ 0 60000 65536"/>
              <a:gd name="T15" fmla="*/ 0 60000 65536"/>
              <a:gd name="T16" fmla="*/ 0 60000 65536"/>
              <a:gd name="T17" fmla="*/ 0 60000 65536"/>
              <a:gd name="T18" fmla="*/ 0 60000 65536"/>
              <a:gd name="T19" fmla="*/ 0 60000 65536"/>
              <a:gd name="T20" fmla="*/ 0 60000 65536"/>
              <a:gd name="T21" fmla="*/ 0 w 17"/>
              <a:gd name="T22" fmla="*/ 0 h 10"/>
              <a:gd name="T23" fmla="*/ 17 w 17"/>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0">
                <a:moveTo>
                  <a:pt x="11" y="0"/>
                </a:moveTo>
                <a:lnTo>
                  <a:pt x="6" y="4"/>
                </a:lnTo>
                <a:lnTo>
                  <a:pt x="0" y="10"/>
                </a:lnTo>
                <a:lnTo>
                  <a:pt x="6" y="9"/>
                </a:lnTo>
                <a:lnTo>
                  <a:pt x="12" y="7"/>
                </a:lnTo>
                <a:lnTo>
                  <a:pt x="17" y="0"/>
                </a:lnTo>
                <a:lnTo>
                  <a:pt x="11"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20" name="Freeform 2153"/>
          <p:cNvSpPr>
            <a:spLocks/>
          </p:cNvSpPr>
          <p:nvPr/>
        </p:nvSpPr>
        <p:spPr bwMode="auto">
          <a:xfrm>
            <a:off x="4752975" y="2222500"/>
            <a:ext cx="11113" cy="7938"/>
          </a:xfrm>
          <a:custGeom>
            <a:avLst/>
            <a:gdLst>
              <a:gd name="T0" fmla="*/ 2147483647 w 25"/>
              <a:gd name="T1" fmla="*/ 2147483647 h 13"/>
              <a:gd name="T2" fmla="*/ 2147483647 w 25"/>
              <a:gd name="T3" fmla="*/ 2147483647 h 13"/>
              <a:gd name="T4" fmla="*/ 2147483647 w 25"/>
              <a:gd name="T5" fmla="*/ 0 h 13"/>
              <a:gd name="T6" fmla="*/ 0 w 25"/>
              <a:gd name="T7" fmla="*/ 0 h 13"/>
              <a:gd name="T8" fmla="*/ 2147483647 w 25"/>
              <a:gd name="T9" fmla="*/ 2147483647 h 13"/>
              <a:gd name="T10" fmla="*/ 2147483647 w 25"/>
              <a:gd name="T11" fmla="*/ 2147483647 h 13"/>
              <a:gd name="T12" fmla="*/ 2147483647 w 25"/>
              <a:gd name="T13" fmla="*/ 2147483647 h 13"/>
              <a:gd name="T14" fmla="*/ 2147483647 w 25"/>
              <a:gd name="T15" fmla="*/ 2147483647 h 13"/>
              <a:gd name="T16" fmla="*/ 2147483647 w 25"/>
              <a:gd name="T17" fmla="*/ 2147483647 h 13"/>
              <a:gd name="T18" fmla="*/ 2147483647 w 25"/>
              <a:gd name="T19" fmla="*/ 214748364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3"/>
              <a:gd name="T32" fmla="*/ 25 w 25"/>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3">
                <a:moveTo>
                  <a:pt x="18" y="7"/>
                </a:moveTo>
                <a:lnTo>
                  <a:pt x="11" y="2"/>
                </a:lnTo>
                <a:lnTo>
                  <a:pt x="5" y="0"/>
                </a:lnTo>
                <a:lnTo>
                  <a:pt x="0" y="0"/>
                </a:lnTo>
                <a:lnTo>
                  <a:pt x="5" y="5"/>
                </a:lnTo>
                <a:lnTo>
                  <a:pt x="8" y="12"/>
                </a:lnTo>
                <a:lnTo>
                  <a:pt x="14" y="13"/>
                </a:lnTo>
                <a:lnTo>
                  <a:pt x="19" y="13"/>
                </a:lnTo>
                <a:lnTo>
                  <a:pt x="25" y="10"/>
                </a:lnTo>
                <a:lnTo>
                  <a:pt x="18"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21" name="Freeform 2154"/>
          <p:cNvSpPr>
            <a:spLocks/>
          </p:cNvSpPr>
          <p:nvPr/>
        </p:nvSpPr>
        <p:spPr bwMode="auto">
          <a:xfrm>
            <a:off x="4775200" y="2235200"/>
            <a:ext cx="4763" cy="3175"/>
          </a:xfrm>
          <a:custGeom>
            <a:avLst/>
            <a:gdLst>
              <a:gd name="T0" fmla="*/ 2147483647 w 8"/>
              <a:gd name="T1" fmla="*/ 2147483647 h 7"/>
              <a:gd name="T2" fmla="*/ 2147483647 w 8"/>
              <a:gd name="T3" fmla="*/ 0 h 7"/>
              <a:gd name="T4" fmla="*/ 2147483647 w 8"/>
              <a:gd name="T5" fmla="*/ 0 h 7"/>
              <a:gd name="T6" fmla="*/ 0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5" y="7"/>
                </a:moveTo>
                <a:lnTo>
                  <a:pt x="8" y="0"/>
                </a:lnTo>
                <a:lnTo>
                  <a:pt x="2" y="0"/>
                </a:lnTo>
                <a:lnTo>
                  <a:pt x="0" y="7"/>
                </a:lnTo>
                <a:lnTo>
                  <a:pt x="5" y="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22" name="Freeform 2155"/>
          <p:cNvSpPr>
            <a:spLocks/>
          </p:cNvSpPr>
          <p:nvPr/>
        </p:nvSpPr>
        <p:spPr bwMode="auto">
          <a:xfrm>
            <a:off x="4803775" y="2206625"/>
            <a:ext cx="31750" cy="7938"/>
          </a:xfrm>
          <a:custGeom>
            <a:avLst/>
            <a:gdLst>
              <a:gd name="T0" fmla="*/ 2147483647 w 67"/>
              <a:gd name="T1" fmla="*/ 2147483647 h 21"/>
              <a:gd name="T2" fmla="*/ 2147483647 w 67"/>
              <a:gd name="T3" fmla="*/ 0 h 21"/>
              <a:gd name="T4" fmla="*/ 2147483647 w 67"/>
              <a:gd name="T5" fmla="*/ 2147483647 h 21"/>
              <a:gd name="T6" fmla="*/ 2147483647 w 67"/>
              <a:gd name="T7" fmla="*/ 2147483647 h 21"/>
              <a:gd name="T8" fmla="*/ 2147483647 w 67"/>
              <a:gd name="T9" fmla="*/ 0 h 21"/>
              <a:gd name="T10" fmla="*/ 2147483647 w 67"/>
              <a:gd name="T11" fmla="*/ 2147483647 h 21"/>
              <a:gd name="T12" fmla="*/ 2147483647 w 67"/>
              <a:gd name="T13" fmla="*/ 2147483647 h 21"/>
              <a:gd name="T14" fmla="*/ 2147483647 w 67"/>
              <a:gd name="T15" fmla="*/ 2147483647 h 21"/>
              <a:gd name="T16" fmla="*/ 2147483647 w 67"/>
              <a:gd name="T17" fmla="*/ 2147483647 h 21"/>
              <a:gd name="T18" fmla="*/ 2147483647 w 67"/>
              <a:gd name="T19" fmla="*/ 2147483647 h 21"/>
              <a:gd name="T20" fmla="*/ 2147483647 w 67"/>
              <a:gd name="T21" fmla="*/ 2147483647 h 21"/>
              <a:gd name="T22" fmla="*/ 2147483647 w 67"/>
              <a:gd name="T23" fmla="*/ 2147483647 h 21"/>
              <a:gd name="T24" fmla="*/ 2147483647 w 67"/>
              <a:gd name="T25" fmla="*/ 2147483647 h 21"/>
              <a:gd name="T26" fmla="*/ 2147483647 w 67"/>
              <a:gd name="T27" fmla="*/ 2147483647 h 21"/>
              <a:gd name="T28" fmla="*/ 2147483647 w 67"/>
              <a:gd name="T29" fmla="*/ 2147483647 h 21"/>
              <a:gd name="T30" fmla="*/ 0 w 67"/>
              <a:gd name="T31" fmla="*/ 2147483647 h 21"/>
              <a:gd name="T32" fmla="*/ 2147483647 w 67"/>
              <a:gd name="T33" fmla="*/ 2147483647 h 21"/>
              <a:gd name="T34" fmla="*/ 2147483647 w 67"/>
              <a:gd name="T35" fmla="*/ 2147483647 h 21"/>
              <a:gd name="T36" fmla="*/ 2147483647 w 67"/>
              <a:gd name="T37" fmla="*/ 2147483647 h 21"/>
              <a:gd name="T38" fmla="*/ 2147483647 w 67"/>
              <a:gd name="T39" fmla="*/ 2147483647 h 21"/>
              <a:gd name="T40" fmla="*/ 2147483647 w 67"/>
              <a:gd name="T41" fmla="*/ 2147483647 h 21"/>
              <a:gd name="T42" fmla="*/ 2147483647 w 67"/>
              <a:gd name="T43" fmla="*/ 2147483647 h 21"/>
              <a:gd name="T44" fmla="*/ 2147483647 w 67"/>
              <a:gd name="T45" fmla="*/ 2147483647 h 21"/>
              <a:gd name="T46" fmla="*/ 2147483647 w 67"/>
              <a:gd name="T47" fmla="*/ 2147483647 h 21"/>
              <a:gd name="T48" fmla="*/ 2147483647 w 67"/>
              <a:gd name="T49" fmla="*/ 2147483647 h 21"/>
              <a:gd name="T50" fmla="*/ 2147483647 w 67"/>
              <a:gd name="T51" fmla="*/ 2147483647 h 21"/>
              <a:gd name="T52" fmla="*/ 2147483647 w 67"/>
              <a:gd name="T53" fmla="*/ 2147483647 h 21"/>
              <a:gd name="T54" fmla="*/ 2147483647 w 67"/>
              <a:gd name="T55" fmla="*/ 2147483647 h 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7"/>
              <a:gd name="T85" fmla="*/ 0 h 21"/>
              <a:gd name="T86" fmla="*/ 67 w 67"/>
              <a:gd name="T87" fmla="*/ 21 h 2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7" h="21">
                <a:moveTo>
                  <a:pt x="64" y="2"/>
                </a:moveTo>
                <a:lnTo>
                  <a:pt x="67" y="0"/>
                </a:lnTo>
                <a:lnTo>
                  <a:pt x="61" y="1"/>
                </a:lnTo>
                <a:lnTo>
                  <a:pt x="54" y="1"/>
                </a:lnTo>
                <a:lnTo>
                  <a:pt x="48" y="0"/>
                </a:lnTo>
                <a:lnTo>
                  <a:pt x="51" y="5"/>
                </a:lnTo>
                <a:lnTo>
                  <a:pt x="45" y="9"/>
                </a:lnTo>
                <a:lnTo>
                  <a:pt x="39" y="4"/>
                </a:lnTo>
                <a:lnTo>
                  <a:pt x="32" y="5"/>
                </a:lnTo>
                <a:lnTo>
                  <a:pt x="38" y="10"/>
                </a:lnTo>
                <a:lnTo>
                  <a:pt x="32" y="9"/>
                </a:lnTo>
                <a:lnTo>
                  <a:pt x="25" y="5"/>
                </a:lnTo>
                <a:lnTo>
                  <a:pt x="19" y="10"/>
                </a:lnTo>
                <a:lnTo>
                  <a:pt x="12" y="9"/>
                </a:lnTo>
                <a:lnTo>
                  <a:pt x="7" y="10"/>
                </a:lnTo>
                <a:lnTo>
                  <a:pt x="0" y="11"/>
                </a:lnTo>
                <a:lnTo>
                  <a:pt x="6" y="13"/>
                </a:lnTo>
                <a:lnTo>
                  <a:pt x="12" y="16"/>
                </a:lnTo>
                <a:lnTo>
                  <a:pt x="7" y="21"/>
                </a:lnTo>
                <a:lnTo>
                  <a:pt x="13" y="18"/>
                </a:lnTo>
                <a:lnTo>
                  <a:pt x="20" y="19"/>
                </a:lnTo>
                <a:lnTo>
                  <a:pt x="26" y="19"/>
                </a:lnTo>
                <a:lnTo>
                  <a:pt x="33" y="19"/>
                </a:lnTo>
                <a:lnTo>
                  <a:pt x="39" y="18"/>
                </a:lnTo>
                <a:lnTo>
                  <a:pt x="45" y="14"/>
                </a:lnTo>
                <a:lnTo>
                  <a:pt x="51" y="11"/>
                </a:lnTo>
                <a:lnTo>
                  <a:pt x="59" y="6"/>
                </a:lnTo>
                <a:lnTo>
                  <a:pt x="64"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23" name="Freeform 2156"/>
          <p:cNvSpPr>
            <a:spLocks/>
          </p:cNvSpPr>
          <p:nvPr/>
        </p:nvSpPr>
        <p:spPr bwMode="auto">
          <a:xfrm>
            <a:off x="4813300" y="2217738"/>
            <a:ext cx="11113" cy="4762"/>
          </a:xfrm>
          <a:custGeom>
            <a:avLst/>
            <a:gdLst>
              <a:gd name="T0" fmla="*/ 2147483647 w 24"/>
              <a:gd name="T1" fmla="*/ 2147483647 h 9"/>
              <a:gd name="T2" fmla="*/ 2147483647 w 24"/>
              <a:gd name="T3" fmla="*/ 2147483647 h 9"/>
              <a:gd name="T4" fmla="*/ 2147483647 w 24"/>
              <a:gd name="T5" fmla="*/ 2147483647 h 9"/>
              <a:gd name="T6" fmla="*/ 2147483647 w 24"/>
              <a:gd name="T7" fmla="*/ 2147483647 h 9"/>
              <a:gd name="T8" fmla="*/ 2147483647 w 24"/>
              <a:gd name="T9" fmla="*/ 0 h 9"/>
              <a:gd name="T10" fmla="*/ 0 w 24"/>
              <a:gd name="T11" fmla="*/ 2147483647 h 9"/>
              <a:gd name="T12" fmla="*/ 2147483647 w 24"/>
              <a:gd name="T13" fmla="*/ 2147483647 h 9"/>
              <a:gd name="T14" fmla="*/ 2147483647 w 24"/>
              <a:gd name="T15" fmla="*/ 2147483647 h 9"/>
              <a:gd name="T16" fmla="*/ 2147483647 w 24"/>
              <a:gd name="T17" fmla="*/ 214748364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9"/>
              <a:gd name="T29" fmla="*/ 24 w 2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9">
                <a:moveTo>
                  <a:pt x="18" y="9"/>
                </a:moveTo>
                <a:lnTo>
                  <a:pt x="24" y="9"/>
                </a:lnTo>
                <a:lnTo>
                  <a:pt x="19" y="2"/>
                </a:lnTo>
                <a:lnTo>
                  <a:pt x="13" y="3"/>
                </a:lnTo>
                <a:lnTo>
                  <a:pt x="7" y="0"/>
                </a:lnTo>
                <a:lnTo>
                  <a:pt x="0" y="2"/>
                </a:lnTo>
                <a:lnTo>
                  <a:pt x="7" y="8"/>
                </a:lnTo>
                <a:lnTo>
                  <a:pt x="13" y="8"/>
                </a:lnTo>
                <a:lnTo>
                  <a:pt x="18" y="9"/>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24" name="Freeform 2157"/>
          <p:cNvSpPr>
            <a:spLocks/>
          </p:cNvSpPr>
          <p:nvPr/>
        </p:nvSpPr>
        <p:spPr bwMode="auto">
          <a:xfrm>
            <a:off x="4822825" y="2212975"/>
            <a:ext cx="15875" cy="9525"/>
          </a:xfrm>
          <a:custGeom>
            <a:avLst/>
            <a:gdLst>
              <a:gd name="T0" fmla="*/ 2147483647 w 36"/>
              <a:gd name="T1" fmla="*/ 2147483647 h 22"/>
              <a:gd name="T2" fmla="*/ 2147483647 w 36"/>
              <a:gd name="T3" fmla="*/ 0 h 22"/>
              <a:gd name="T4" fmla="*/ 2147483647 w 36"/>
              <a:gd name="T5" fmla="*/ 2147483647 h 22"/>
              <a:gd name="T6" fmla="*/ 2147483647 w 36"/>
              <a:gd name="T7" fmla="*/ 2147483647 h 22"/>
              <a:gd name="T8" fmla="*/ 2147483647 w 36"/>
              <a:gd name="T9" fmla="*/ 2147483647 h 22"/>
              <a:gd name="T10" fmla="*/ 2147483647 w 36"/>
              <a:gd name="T11" fmla="*/ 2147483647 h 22"/>
              <a:gd name="T12" fmla="*/ 0 w 36"/>
              <a:gd name="T13" fmla="*/ 2147483647 h 22"/>
              <a:gd name="T14" fmla="*/ 2147483647 w 36"/>
              <a:gd name="T15" fmla="*/ 2147483647 h 22"/>
              <a:gd name="T16" fmla="*/ 2147483647 w 36"/>
              <a:gd name="T17" fmla="*/ 2147483647 h 22"/>
              <a:gd name="T18" fmla="*/ 2147483647 w 36"/>
              <a:gd name="T19" fmla="*/ 2147483647 h 22"/>
              <a:gd name="T20" fmla="*/ 2147483647 w 36"/>
              <a:gd name="T21" fmla="*/ 2147483647 h 22"/>
              <a:gd name="T22" fmla="*/ 2147483647 w 36"/>
              <a:gd name="T23" fmla="*/ 2147483647 h 22"/>
              <a:gd name="T24" fmla="*/ 2147483647 w 36"/>
              <a:gd name="T25" fmla="*/ 2147483647 h 22"/>
              <a:gd name="T26" fmla="*/ 2147483647 w 36"/>
              <a:gd name="T27" fmla="*/ 2147483647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22"/>
              <a:gd name="T44" fmla="*/ 36 w 36"/>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22">
                <a:moveTo>
                  <a:pt x="32" y="2"/>
                </a:moveTo>
                <a:lnTo>
                  <a:pt x="31" y="0"/>
                </a:lnTo>
                <a:lnTo>
                  <a:pt x="25" y="6"/>
                </a:lnTo>
                <a:lnTo>
                  <a:pt x="19" y="9"/>
                </a:lnTo>
                <a:lnTo>
                  <a:pt x="12" y="7"/>
                </a:lnTo>
                <a:lnTo>
                  <a:pt x="6" y="9"/>
                </a:lnTo>
                <a:lnTo>
                  <a:pt x="0" y="14"/>
                </a:lnTo>
                <a:lnTo>
                  <a:pt x="6" y="17"/>
                </a:lnTo>
                <a:lnTo>
                  <a:pt x="13" y="15"/>
                </a:lnTo>
                <a:lnTo>
                  <a:pt x="14" y="22"/>
                </a:lnTo>
                <a:lnTo>
                  <a:pt x="22" y="17"/>
                </a:lnTo>
                <a:lnTo>
                  <a:pt x="29" y="14"/>
                </a:lnTo>
                <a:lnTo>
                  <a:pt x="36" y="9"/>
                </a:lnTo>
                <a:lnTo>
                  <a:pt x="32"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25" name="Freeform 2158"/>
          <p:cNvSpPr>
            <a:spLocks/>
          </p:cNvSpPr>
          <p:nvPr/>
        </p:nvSpPr>
        <p:spPr bwMode="auto">
          <a:xfrm>
            <a:off x="4837113" y="2209800"/>
            <a:ext cx="11112" cy="4763"/>
          </a:xfrm>
          <a:custGeom>
            <a:avLst/>
            <a:gdLst>
              <a:gd name="T0" fmla="*/ 2147483647 w 21"/>
              <a:gd name="T1" fmla="*/ 2147483647 h 14"/>
              <a:gd name="T2" fmla="*/ 2147483647 w 21"/>
              <a:gd name="T3" fmla="*/ 2147483647 h 14"/>
              <a:gd name="T4" fmla="*/ 2147483647 w 21"/>
              <a:gd name="T5" fmla="*/ 2147483647 h 14"/>
              <a:gd name="T6" fmla="*/ 2147483647 w 21"/>
              <a:gd name="T7" fmla="*/ 0 h 14"/>
              <a:gd name="T8" fmla="*/ 2147483647 w 21"/>
              <a:gd name="T9" fmla="*/ 2147483647 h 14"/>
              <a:gd name="T10" fmla="*/ 2147483647 w 21"/>
              <a:gd name="T11" fmla="*/ 0 h 14"/>
              <a:gd name="T12" fmla="*/ 0 w 21"/>
              <a:gd name="T13" fmla="*/ 2147483647 h 14"/>
              <a:gd name="T14" fmla="*/ 2147483647 w 21"/>
              <a:gd name="T15" fmla="*/ 2147483647 h 14"/>
              <a:gd name="T16" fmla="*/ 2147483647 w 21"/>
              <a:gd name="T17" fmla="*/ 2147483647 h 14"/>
              <a:gd name="T18" fmla="*/ 2147483647 w 21"/>
              <a:gd name="T19" fmla="*/ 214748364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14"/>
              <a:gd name="T32" fmla="*/ 21 w 2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14">
                <a:moveTo>
                  <a:pt x="18" y="13"/>
                </a:moveTo>
                <a:lnTo>
                  <a:pt x="19" y="11"/>
                </a:lnTo>
                <a:lnTo>
                  <a:pt x="21" y="4"/>
                </a:lnTo>
                <a:lnTo>
                  <a:pt x="12" y="0"/>
                </a:lnTo>
                <a:lnTo>
                  <a:pt x="7" y="1"/>
                </a:lnTo>
                <a:lnTo>
                  <a:pt x="1" y="0"/>
                </a:lnTo>
                <a:lnTo>
                  <a:pt x="0" y="7"/>
                </a:lnTo>
                <a:lnTo>
                  <a:pt x="6" y="13"/>
                </a:lnTo>
                <a:lnTo>
                  <a:pt x="15" y="14"/>
                </a:lnTo>
                <a:lnTo>
                  <a:pt x="18" y="1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26" name="Freeform 2159"/>
          <p:cNvSpPr>
            <a:spLocks/>
          </p:cNvSpPr>
          <p:nvPr/>
        </p:nvSpPr>
        <p:spPr bwMode="auto">
          <a:xfrm>
            <a:off x="4843463" y="2200275"/>
            <a:ext cx="6350" cy="3175"/>
          </a:xfrm>
          <a:custGeom>
            <a:avLst/>
            <a:gdLst>
              <a:gd name="T0" fmla="*/ 0 w 13"/>
              <a:gd name="T1" fmla="*/ 2147483647 h 7"/>
              <a:gd name="T2" fmla="*/ 2147483647 w 13"/>
              <a:gd name="T3" fmla="*/ 2147483647 h 7"/>
              <a:gd name="T4" fmla="*/ 2147483647 w 13"/>
              <a:gd name="T5" fmla="*/ 2147483647 h 7"/>
              <a:gd name="T6" fmla="*/ 2147483647 w 13"/>
              <a:gd name="T7" fmla="*/ 0 h 7"/>
              <a:gd name="T8" fmla="*/ 0 w 13"/>
              <a:gd name="T9" fmla="*/ 0 h 7"/>
              <a:gd name="T10" fmla="*/ 0 w 13"/>
              <a:gd name="T11" fmla="*/ 2147483647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0" y="2"/>
                </a:moveTo>
                <a:lnTo>
                  <a:pt x="7" y="7"/>
                </a:lnTo>
                <a:lnTo>
                  <a:pt x="13" y="6"/>
                </a:lnTo>
                <a:lnTo>
                  <a:pt x="7" y="0"/>
                </a:lnTo>
                <a:lnTo>
                  <a:pt x="0" y="0"/>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27" name="Freeform 2160"/>
          <p:cNvSpPr>
            <a:spLocks/>
          </p:cNvSpPr>
          <p:nvPr/>
        </p:nvSpPr>
        <p:spPr bwMode="auto">
          <a:xfrm>
            <a:off x="4845050" y="2197100"/>
            <a:ext cx="3175" cy="1588"/>
          </a:xfrm>
          <a:custGeom>
            <a:avLst/>
            <a:gdLst>
              <a:gd name="T0" fmla="*/ 0 w 6"/>
              <a:gd name="T1" fmla="*/ 0 h 3"/>
              <a:gd name="T2" fmla="*/ 0 w 6"/>
              <a:gd name="T3" fmla="*/ 2147483647 h 3"/>
              <a:gd name="T4" fmla="*/ 2147483647 w 6"/>
              <a:gd name="T5" fmla="*/ 0 h 3"/>
              <a:gd name="T6" fmla="*/ 0 w 6"/>
              <a:gd name="T7" fmla="*/ 0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3"/>
                </a:lnTo>
                <a:lnTo>
                  <a:pt x="6" y="0"/>
                </a:lnTo>
                <a:lnTo>
                  <a:pt x="0"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162" name="Freeform 2161"/>
          <p:cNvSpPr>
            <a:spLocks/>
          </p:cNvSpPr>
          <p:nvPr/>
        </p:nvSpPr>
        <p:spPr bwMode="auto">
          <a:xfrm>
            <a:off x="4427538" y="2197100"/>
            <a:ext cx="571500" cy="428625"/>
          </a:xfrm>
          <a:custGeom>
            <a:avLst/>
            <a:gdLst/>
            <a:ahLst/>
            <a:cxnLst>
              <a:cxn ang="0">
                <a:pos x="9" y="643"/>
              </a:cxn>
              <a:cxn ang="0">
                <a:pos x="49" y="631"/>
              </a:cxn>
              <a:cxn ang="0">
                <a:pos x="53" y="614"/>
              </a:cxn>
              <a:cxn ang="0">
                <a:pos x="123" y="602"/>
              </a:cxn>
              <a:cxn ang="0">
                <a:pos x="121" y="579"/>
              </a:cxn>
              <a:cxn ang="0">
                <a:pos x="111" y="564"/>
              </a:cxn>
              <a:cxn ang="0">
                <a:pos x="172" y="553"/>
              </a:cxn>
              <a:cxn ang="0">
                <a:pos x="205" y="520"/>
              </a:cxn>
              <a:cxn ang="0">
                <a:pos x="264" y="528"/>
              </a:cxn>
              <a:cxn ang="0">
                <a:pos x="314" y="480"/>
              </a:cxn>
              <a:cxn ang="0">
                <a:pos x="245" y="501"/>
              </a:cxn>
              <a:cxn ang="0">
                <a:pos x="290" y="452"/>
              </a:cxn>
              <a:cxn ang="0">
                <a:pos x="346" y="417"/>
              </a:cxn>
              <a:cxn ang="0">
                <a:pos x="325" y="415"/>
              </a:cxn>
              <a:cxn ang="0">
                <a:pos x="374" y="401"/>
              </a:cxn>
              <a:cxn ang="0">
                <a:pos x="381" y="348"/>
              </a:cxn>
              <a:cxn ang="0">
                <a:pos x="449" y="319"/>
              </a:cxn>
              <a:cxn ang="0">
                <a:pos x="404" y="297"/>
              </a:cxn>
              <a:cxn ang="0">
                <a:pos x="463" y="268"/>
              </a:cxn>
              <a:cxn ang="0">
                <a:pos x="467" y="255"/>
              </a:cxn>
              <a:cxn ang="0">
                <a:pos x="521" y="235"/>
              </a:cxn>
              <a:cxn ang="0">
                <a:pos x="484" y="221"/>
              </a:cxn>
              <a:cxn ang="0">
                <a:pos x="530" y="189"/>
              </a:cxn>
              <a:cxn ang="0">
                <a:pos x="554" y="186"/>
              </a:cxn>
              <a:cxn ang="0">
                <a:pos x="617" y="178"/>
              </a:cxn>
              <a:cxn ang="0">
                <a:pos x="596" y="151"/>
              </a:cxn>
              <a:cxn ang="0">
                <a:pos x="646" y="111"/>
              </a:cxn>
              <a:cxn ang="0">
                <a:pos x="695" y="90"/>
              </a:cxn>
              <a:cxn ang="0">
                <a:pos x="717" y="114"/>
              </a:cxn>
              <a:cxn ang="0">
                <a:pos x="800" y="88"/>
              </a:cxn>
              <a:cxn ang="0">
                <a:pos x="802" y="56"/>
              </a:cxn>
              <a:cxn ang="0">
                <a:pos x="867" y="72"/>
              </a:cxn>
              <a:cxn ang="0">
                <a:pos x="915" y="15"/>
              </a:cxn>
              <a:cxn ang="0">
                <a:pos x="930" y="64"/>
              </a:cxn>
              <a:cxn ang="0">
                <a:pos x="1024" y="41"/>
              </a:cxn>
              <a:cxn ang="0">
                <a:pos x="1070" y="21"/>
              </a:cxn>
              <a:cxn ang="0">
                <a:pos x="1085" y="38"/>
              </a:cxn>
              <a:cxn ang="0">
                <a:pos x="1204" y="55"/>
              </a:cxn>
              <a:cxn ang="0">
                <a:pos x="1145" y="78"/>
              </a:cxn>
              <a:cxn ang="0">
                <a:pos x="1177" y="97"/>
              </a:cxn>
              <a:cxn ang="0">
                <a:pos x="1089" y="81"/>
              </a:cxn>
              <a:cxn ang="0">
                <a:pos x="976" y="134"/>
              </a:cxn>
              <a:cxn ang="0">
                <a:pos x="825" y="158"/>
              </a:cxn>
              <a:cxn ang="0">
                <a:pos x="688" y="176"/>
              </a:cxn>
              <a:cxn ang="0">
                <a:pos x="546" y="274"/>
              </a:cxn>
              <a:cxn ang="0">
                <a:pos x="443" y="447"/>
              </a:cxn>
              <a:cxn ang="0">
                <a:pos x="356" y="578"/>
              </a:cxn>
              <a:cxn ang="0">
                <a:pos x="374" y="714"/>
              </a:cxn>
              <a:cxn ang="0">
                <a:pos x="339" y="836"/>
              </a:cxn>
              <a:cxn ang="0">
                <a:pos x="279" y="787"/>
              </a:cxn>
              <a:cxn ang="0">
                <a:pos x="223" y="848"/>
              </a:cxn>
              <a:cxn ang="0">
                <a:pos x="109" y="908"/>
              </a:cxn>
              <a:cxn ang="0">
                <a:pos x="45" y="843"/>
              </a:cxn>
              <a:cxn ang="0">
                <a:pos x="58" y="820"/>
              </a:cxn>
              <a:cxn ang="0">
                <a:pos x="31" y="803"/>
              </a:cxn>
              <a:cxn ang="0">
                <a:pos x="52" y="786"/>
              </a:cxn>
              <a:cxn ang="0">
                <a:pos x="101" y="731"/>
              </a:cxn>
              <a:cxn ang="0">
                <a:pos x="9" y="739"/>
              </a:cxn>
              <a:cxn ang="0">
                <a:pos x="27" y="703"/>
              </a:cxn>
              <a:cxn ang="0">
                <a:pos x="92" y="683"/>
              </a:cxn>
              <a:cxn ang="0">
                <a:pos x="105" y="679"/>
              </a:cxn>
              <a:cxn ang="0">
                <a:pos x="21" y="669"/>
              </a:cxn>
            </a:cxnLst>
            <a:rect l="0" t="0" r="r" b="b"/>
            <a:pathLst>
              <a:path w="1208" h="911">
                <a:moveTo>
                  <a:pt x="4" y="665"/>
                </a:moveTo>
                <a:lnTo>
                  <a:pt x="11" y="661"/>
                </a:lnTo>
                <a:lnTo>
                  <a:pt x="18" y="660"/>
                </a:lnTo>
                <a:lnTo>
                  <a:pt x="24" y="660"/>
                </a:lnTo>
                <a:lnTo>
                  <a:pt x="30" y="663"/>
                </a:lnTo>
                <a:lnTo>
                  <a:pt x="36" y="661"/>
                </a:lnTo>
                <a:lnTo>
                  <a:pt x="43" y="660"/>
                </a:lnTo>
                <a:lnTo>
                  <a:pt x="37" y="659"/>
                </a:lnTo>
                <a:lnTo>
                  <a:pt x="31" y="661"/>
                </a:lnTo>
                <a:lnTo>
                  <a:pt x="25" y="659"/>
                </a:lnTo>
                <a:lnTo>
                  <a:pt x="19" y="658"/>
                </a:lnTo>
                <a:lnTo>
                  <a:pt x="24" y="655"/>
                </a:lnTo>
                <a:lnTo>
                  <a:pt x="19" y="652"/>
                </a:lnTo>
                <a:lnTo>
                  <a:pt x="24" y="651"/>
                </a:lnTo>
                <a:lnTo>
                  <a:pt x="18" y="651"/>
                </a:lnTo>
                <a:lnTo>
                  <a:pt x="11" y="651"/>
                </a:lnTo>
                <a:lnTo>
                  <a:pt x="4" y="652"/>
                </a:lnTo>
                <a:lnTo>
                  <a:pt x="11" y="651"/>
                </a:lnTo>
                <a:lnTo>
                  <a:pt x="19" y="650"/>
                </a:lnTo>
                <a:lnTo>
                  <a:pt x="20" y="649"/>
                </a:lnTo>
                <a:lnTo>
                  <a:pt x="24" y="647"/>
                </a:lnTo>
                <a:lnTo>
                  <a:pt x="18" y="649"/>
                </a:lnTo>
                <a:lnTo>
                  <a:pt x="5" y="649"/>
                </a:lnTo>
                <a:lnTo>
                  <a:pt x="4" y="643"/>
                </a:lnTo>
                <a:lnTo>
                  <a:pt x="9" y="643"/>
                </a:lnTo>
                <a:lnTo>
                  <a:pt x="17" y="638"/>
                </a:lnTo>
                <a:lnTo>
                  <a:pt x="9" y="638"/>
                </a:lnTo>
                <a:lnTo>
                  <a:pt x="16" y="635"/>
                </a:lnTo>
                <a:lnTo>
                  <a:pt x="18" y="634"/>
                </a:lnTo>
                <a:lnTo>
                  <a:pt x="23" y="630"/>
                </a:lnTo>
                <a:lnTo>
                  <a:pt x="29" y="629"/>
                </a:lnTo>
                <a:lnTo>
                  <a:pt x="35" y="629"/>
                </a:lnTo>
                <a:lnTo>
                  <a:pt x="41" y="634"/>
                </a:lnTo>
                <a:lnTo>
                  <a:pt x="48" y="633"/>
                </a:lnTo>
                <a:lnTo>
                  <a:pt x="54" y="635"/>
                </a:lnTo>
                <a:lnTo>
                  <a:pt x="51" y="642"/>
                </a:lnTo>
                <a:lnTo>
                  <a:pt x="55" y="635"/>
                </a:lnTo>
                <a:lnTo>
                  <a:pt x="61" y="638"/>
                </a:lnTo>
                <a:lnTo>
                  <a:pt x="67" y="634"/>
                </a:lnTo>
                <a:lnTo>
                  <a:pt x="75" y="635"/>
                </a:lnTo>
                <a:lnTo>
                  <a:pt x="81" y="636"/>
                </a:lnTo>
                <a:lnTo>
                  <a:pt x="87" y="631"/>
                </a:lnTo>
                <a:lnTo>
                  <a:pt x="93" y="633"/>
                </a:lnTo>
                <a:lnTo>
                  <a:pt x="86" y="630"/>
                </a:lnTo>
                <a:lnTo>
                  <a:pt x="80" y="634"/>
                </a:lnTo>
                <a:lnTo>
                  <a:pt x="75" y="634"/>
                </a:lnTo>
                <a:lnTo>
                  <a:pt x="67" y="631"/>
                </a:lnTo>
                <a:lnTo>
                  <a:pt x="62" y="633"/>
                </a:lnTo>
                <a:lnTo>
                  <a:pt x="55" y="631"/>
                </a:lnTo>
                <a:lnTo>
                  <a:pt x="49" y="631"/>
                </a:lnTo>
                <a:lnTo>
                  <a:pt x="42" y="630"/>
                </a:lnTo>
                <a:lnTo>
                  <a:pt x="49" y="629"/>
                </a:lnTo>
                <a:lnTo>
                  <a:pt x="41" y="629"/>
                </a:lnTo>
                <a:lnTo>
                  <a:pt x="35" y="628"/>
                </a:lnTo>
                <a:lnTo>
                  <a:pt x="29" y="627"/>
                </a:lnTo>
                <a:lnTo>
                  <a:pt x="23" y="629"/>
                </a:lnTo>
                <a:lnTo>
                  <a:pt x="17" y="629"/>
                </a:lnTo>
                <a:lnTo>
                  <a:pt x="13" y="626"/>
                </a:lnTo>
                <a:lnTo>
                  <a:pt x="20" y="626"/>
                </a:lnTo>
                <a:lnTo>
                  <a:pt x="26" y="621"/>
                </a:lnTo>
                <a:lnTo>
                  <a:pt x="20" y="615"/>
                </a:lnTo>
                <a:lnTo>
                  <a:pt x="12" y="614"/>
                </a:lnTo>
                <a:lnTo>
                  <a:pt x="12" y="607"/>
                </a:lnTo>
                <a:lnTo>
                  <a:pt x="19" y="607"/>
                </a:lnTo>
                <a:lnTo>
                  <a:pt x="24" y="614"/>
                </a:lnTo>
                <a:lnTo>
                  <a:pt x="30" y="619"/>
                </a:lnTo>
                <a:lnTo>
                  <a:pt x="29" y="621"/>
                </a:lnTo>
                <a:lnTo>
                  <a:pt x="35" y="617"/>
                </a:lnTo>
                <a:lnTo>
                  <a:pt x="29" y="614"/>
                </a:lnTo>
                <a:lnTo>
                  <a:pt x="31" y="609"/>
                </a:lnTo>
                <a:lnTo>
                  <a:pt x="36" y="610"/>
                </a:lnTo>
                <a:lnTo>
                  <a:pt x="42" y="617"/>
                </a:lnTo>
                <a:lnTo>
                  <a:pt x="45" y="610"/>
                </a:lnTo>
                <a:lnTo>
                  <a:pt x="52" y="609"/>
                </a:lnTo>
                <a:lnTo>
                  <a:pt x="53" y="614"/>
                </a:lnTo>
                <a:lnTo>
                  <a:pt x="59" y="614"/>
                </a:lnTo>
                <a:lnTo>
                  <a:pt x="64" y="617"/>
                </a:lnTo>
                <a:lnTo>
                  <a:pt x="71" y="617"/>
                </a:lnTo>
                <a:lnTo>
                  <a:pt x="65" y="614"/>
                </a:lnTo>
                <a:lnTo>
                  <a:pt x="59" y="611"/>
                </a:lnTo>
                <a:lnTo>
                  <a:pt x="56" y="604"/>
                </a:lnTo>
                <a:lnTo>
                  <a:pt x="67" y="596"/>
                </a:lnTo>
                <a:lnTo>
                  <a:pt x="73" y="596"/>
                </a:lnTo>
                <a:lnTo>
                  <a:pt x="77" y="603"/>
                </a:lnTo>
                <a:lnTo>
                  <a:pt x="83" y="610"/>
                </a:lnTo>
                <a:lnTo>
                  <a:pt x="82" y="605"/>
                </a:lnTo>
                <a:lnTo>
                  <a:pt x="79" y="601"/>
                </a:lnTo>
                <a:lnTo>
                  <a:pt x="80" y="594"/>
                </a:lnTo>
                <a:lnTo>
                  <a:pt x="87" y="592"/>
                </a:lnTo>
                <a:lnTo>
                  <a:pt x="94" y="592"/>
                </a:lnTo>
                <a:lnTo>
                  <a:pt x="100" y="595"/>
                </a:lnTo>
                <a:lnTo>
                  <a:pt x="106" y="602"/>
                </a:lnTo>
                <a:lnTo>
                  <a:pt x="107" y="609"/>
                </a:lnTo>
                <a:lnTo>
                  <a:pt x="100" y="615"/>
                </a:lnTo>
                <a:lnTo>
                  <a:pt x="107" y="617"/>
                </a:lnTo>
                <a:lnTo>
                  <a:pt x="114" y="613"/>
                </a:lnTo>
                <a:lnTo>
                  <a:pt x="107" y="609"/>
                </a:lnTo>
                <a:lnTo>
                  <a:pt x="110" y="603"/>
                </a:lnTo>
                <a:lnTo>
                  <a:pt x="117" y="604"/>
                </a:lnTo>
                <a:lnTo>
                  <a:pt x="123" y="602"/>
                </a:lnTo>
                <a:lnTo>
                  <a:pt x="116" y="602"/>
                </a:lnTo>
                <a:lnTo>
                  <a:pt x="110" y="601"/>
                </a:lnTo>
                <a:lnTo>
                  <a:pt x="108" y="601"/>
                </a:lnTo>
                <a:lnTo>
                  <a:pt x="102" y="596"/>
                </a:lnTo>
                <a:lnTo>
                  <a:pt x="98" y="590"/>
                </a:lnTo>
                <a:lnTo>
                  <a:pt x="92" y="588"/>
                </a:lnTo>
                <a:lnTo>
                  <a:pt x="86" y="590"/>
                </a:lnTo>
                <a:lnTo>
                  <a:pt x="80" y="592"/>
                </a:lnTo>
                <a:lnTo>
                  <a:pt x="72" y="590"/>
                </a:lnTo>
                <a:lnTo>
                  <a:pt x="69" y="589"/>
                </a:lnTo>
                <a:lnTo>
                  <a:pt x="71" y="588"/>
                </a:lnTo>
                <a:lnTo>
                  <a:pt x="78" y="587"/>
                </a:lnTo>
                <a:lnTo>
                  <a:pt x="84" y="587"/>
                </a:lnTo>
                <a:lnTo>
                  <a:pt x="91" y="587"/>
                </a:lnTo>
                <a:lnTo>
                  <a:pt x="85" y="584"/>
                </a:lnTo>
                <a:lnTo>
                  <a:pt x="79" y="585"/>
                </a:lnTo>
                <a:lnTo>
                  <a:pt x="70" y="580"/>
                </a:lnTo>
                <a:lnTo>
                  <a:pt x="77" y="579"/>
                </a:lnTo>
                <a:lnTo>
                  <a:pt x="84" y="578"/>
                </a:lnTo>
                <a:lnTo>
                  <a:pt x="90" y="578"/>
                </a:lnTo>
                <a:lnTo>
                  <a:pt x="96" y="576"/>
                </a:lnTo>
                <a:lnTo>
                  <a:pt x="102" y="576"/>
                </a:lnTo>
                <a:lnTo>
                  <a:pt x="109" y="579"/>
                </a:lnTo>
                <a:lnTo>
                  <a:pt x="115" y="579"/>
                </a:lnTo>
                <a:lnTo>
                  <a:pt x="121" y="579"/>
                </a:lnTo>
                <a:lnTo>
                  <a:pt x="127" y="585"/>
                </a:lnTo>
                <a:lnTo>
                  <a:pt x="133" y="585"/>
                </a:lnTo>
                <a:lnTo>
                  <a:pt x="141" y="582"/>
                </a:lnTo>
                <a:lnTo>
                  <a:pt x="142" y="581"/>
                </a:lnTo>
                <a:lnTo>
                  <a:pt x="137" y="582"/>
                </a:lnTo>
                <a:lnTo>
                  <a:pt x="129" y="582"/>
                </a:lnTo>
                <a:lnTo>
                  <a:pt x="131" y="576"/>
                </a:lnTo>
                <a:lnTo>
                  <a:pt x="138" y="573"/>
                </a:lnTo>
                <a:lnTo>
                  <a:pt x="149" y="570"/>
                </a:lnTo>
                <a:lnTo>
                  <a:pt x="155" y="570"/>
                </a:lnTo>
                <a:lnTo>
                  <a:pt x="162" y="572"/>
                </a:lnTo>
                <a:lnTo>
                  <a:pt x="156" y="568"/>
                </a:lnTo>
                <a:lnTo>
                  <a:pt x="149" y="569"/>
                </a:lnTo>
                <a:lnTo>
                  <a:pt x="143" y="570"/>
                </a:lnTo>
                <a:lnTo>
                  <a:pt x="137" y="572"/>
                </a:lnTo>
                <a:lnTo>
                  <a:pt x="130" y="573"/>
                </a:lnTo>
                <a:lnTo>
                  <a:pt x="124" y="570"/>
                </a:lnTo>
                <a:lnTo>
                  <a:pt x="130" y="569"/>
                </a:lnTo>
                <a:lnTo>
                  <a:pt x="137" y="566"/>
                </a:lnTo>
                <a:lnTo>
                  <a:pt x="130" y="566"/>
                </a:lnTo>
                <a:lnTo>
                  <a:pt x="124" y="569"/>
                </a:lnTo>
                <a:lnTo>
                  <a:pt x="118" y="570"/>
                </a:lnTo>
                <a:lnTo>
                  <a:pt x="111" y="571"/>
                </a:lnTo>
                <a:lnTo>
                  <a:pt x="106" y="566"/>
                </a:lnTo>
                <a:lnTo>
                  <a:pt x="111" y="564"/>
                </a:lnTo>
                <a:lnTo>
                  <a:pt x="117" y="564"/>
                </a:lnTo>
                <a:lnTo>
                  <a:pt x="111" y="562"/>
                </a:lnTo>
                <a:lnTo>
                  <a:pt x="103" y="556"/>
                </a:lnTo>
                <a:lnTo>
                  <a:pt x="111" y="553"/>
                </a:lnTo>
                <a:lnTo>
                  <a:pt x="117" y="552"/>
                </a:lnTo>
                <a:lnTo>
                  <a:pt x="123" y="554"/>
                </a:lnTo>
                <a:lnTo>
                  <a:pt x="129" y="558"/>
                </a:lnTo>
                <a:lnTo>
                  <a:pt x="136" y="555"/>
                </a:lnTo>
                <a:lnTo>
                  <a:pt x="142" y="553"/>
                </a:lnTo>
                <a:lnTo>
                  <a:pt x="148" y="554"/>
                </a:lnTo>
                <a:lnTo>
                  <a:pt x="154" y="553"/>
                </a:lnTo>
                <a:lnTo>
                  <a:pt x="160" y="556"/>
                </a:lnTo>
                <a:lnTo>
                  <a:pt x="162" y="564"/>
                </a:lnTo>
                <a:lnTo>
                  <a:pt x="170" y="566"/>
                </a:lnTo>
                <a:lnTo>
                  <a:pt x="176" y="570"/>
                </a:lnTo>
                <a:lnTo>
                  <a:pt x="181" y="573"/>
                </a:lnTo>
                <a:lnTo>
                  <a:pt x="178" y="569"/>
                </a:lnTo>
                <a:lnTo>
                  <a:pt x="172" y="565"/>
                </a:lnTo>
                <a:lnTo>
                  <a:pt x="166" y="564"/>
                </a:lnTo>
                <a:lnTo>
                  <a:pt x="163" y="556"/>
                </a:lnTo>
                <a:lnTo>
                  <a:pt x="157" y="553"/>
                </a:lnTo>
                <a:lnTo>
                  <a:pt x="154" y="545"/>
                </a:lnTo>
                <a:lnTo>
                  <a:pt x="159" y="544"/>
                </a:lnTo>
                <a:lnTo>
                  <a:pt x="166" y="550"/>
                </a:lnTo>
                <a:lnTo>
                  <a:pt x="172" y="553"/>
                </a:lnTo>
                <a:lnTo>
                  <a:pt x="173" y="561"/>
                </a:lnTo>
                <a:lnTo>
                  <a:pt x="178" y="560"/>
                </a:lnTo>
                <a:lnTo>
                  <a:pt x="185" y="560"/>
                </a:lnTo>
                <a:lnTo>
                  <a:pt x="178" y="557"/>
                </a:lnTo>
                <a:lnTo>
                  <a:pt x="180" y="554"/>
                </a:lnTo>
                <a:lnTo>
                  <a:pt x="186" y="552"/>
                </a:lnTo>
                <a:lnTo>
                  <a:pt x="180" y="552"/>
                </a:lnTo>
                <a:lnTo>
                  <a:pt x="173" y="550"/>
                </a:lnTo>
                <a:lnTo>
                  <a:pt x="180" y="549"/>
                </a:lnTo>
                <a:lnTo>
                  <a:pt x="173" y="549"/>
                </a:lnTo>
                <a:lnTo>
                  <a:pt x="168" y="548"/>
                </a:lnTo>
                <a:lnTo>
                  <a:pt x="168" y="541"/>
                </a:lnTo>
                <a:lnTo>
                  <a:pt x="174" y="541"/>
                </a:lnTo>
                <a:lnTo>
                  <a:pt x="180" y="542"/>
                </a:lnTo>
                <a:lnTo>
                  <a:pt x="186" y="539"/>
                </a:lnTo>
                <a:lnTo>
                  <a:pt x="193" y="538"/>
                </a:lnTo>
                <a:lnTo>
                  <a:pt x="197" y="538"/>
                </a:lnTo>
                <a:lnTo>
                  <a:pt x="202" y="537"/>
                </a:lnTo>
                <a:lnTo>
                  <a:pt x="197" y="538"/>
                </a:lnTo>
                <a:lnTo>
                  <a:pt x="189" y="538"/>
                </a:lnTo>
                <a:lnTo>
                  <a:pt x="184" y="534"/>
                </a:lnTo>
                <a:lnTo>
                  <a:pt x="189" y="528"/>
                </a:lnTo>
                <a:lnTo>
                  <a:pt x="192" y="522"/>
                </a:lnTo>
                <a:lnTo>
                  <a:pt x="200" y="523"/>
                </a:lnTo>
                <a:lnTo>
                  <a:pt x="205" y="520"/>
                </a:lnTo>
                <a:lnTo>
                  <a:pt x="212" y="523"/>
                </a:lnTo>
                <a:lnTo>
                  <a:pt x="208" y="531"/>
                </a:lnTo>
                <a:lnTo>
                  <a:pt x="214" y="528"/>
                </a:lnTo>
                <a:lnTo>
                  <a:pt x="221" y="526"/>
                </a:lnTo>
                <a:lnTo>
                  <a:pt x="228" y="525"/>
                </a:lnTo>
                <a:lnTo>
                  <a:pt x="220" y="525"/>
                </a:lnTo>
                <a:lnTo>
                  <a:pt x="213" y="524"/>
                </a:lnTo>
                <a:lnTo>
                  <a:pt x="220" y="521"/>
                </a:lnTo>
                <a:lnTo>
                  <a:pt x="226" y="518"/>
                </a:lnTo>
                <a:lnTo>
                  <a:pt x="219" y="518"/>
                </a:lnTo>
                <a:lnTo>
                  <a:pt x="213" y="518"/>
                </a:lnTo>
                <a:lnTo>
                  <a:pt x="220" y="515"/>
                </a:lnTo>
                <a:lnTo>
                  <a:pt x="227" y="513"/>
                </a:lnTo>
                <a:lnTo>
                  <a:pt x="233" y="514"/>
                </a:lnTo>
                <a:lnTo>
                  <a:pt x="239" y="507"/>
                </a:lnTo>
                <a:lnTo>
                  <a:pt x="244" y="514"/>
                </a:lnTo>
                <a:lnTo>
                  <a:pt x="250" y="521"/>
                </a:lnTo>
                <a:lnTo>
                  <a:pt x="251" y="521"/>
                </a:lnTo>
                <a:lnTo>
                  <a:pt x="251" y="523"/>
                </a:lnTo>
                <a:lnTo>
                  <a:pt x="250" y="524"/>
                </a:lnTo>
                <a:lnTo>
                  <a:pt x="244" y="530"/>
                </a:lnTo>
                <a:lnTo>
                  <a:pt x="245" y="530"/>
                </a:lnTo>
                <a:lnTo>
                  <a:pt x="251" y="528"/>
                </a:lnTo>
                <a:lnTo>
                  <a:pt x="258" y="528"/>
                </a:lnTo>
                <a:lnTo>
                  <a:pt x="264" y="528"/>
                </a:lnTo>
                <a:lnTo>
                  <a:pt x="257" y="525"/>
                </a:lnTo>
                <a:lnTo>
                  <a:pt x="264" y="520"/>
                </a:lnTo>
                <a:lnTo>
                  <a:pt x="270" y="521"/>
                </a:lnTo>
                <a:lnTo>
                  <a:pt x="272" y="522"/>
                </a:lnTo>
                <a:lnTo>
                  <a:pt x="279" y="521"/>
                </a:lnTo>
                <a:lnTo>
                  <a:pt x="286" y="521"/>
                </a:lnTo>
                <a:lnTo>
                  <a:pt x="291" y="522"/>
                </a:lnTo>
                <a:lnTo>
                  <a:pt x="294" y="521"/>
                </a:lnTo>
                <a:lnTo>
                  <a:pt x="292" y="514"/>
                </a:lnTo>
                <a:lnTo>
                  <a:pt x="298" y="513"/>
                </a:lnTo>
                <a:lnTo>
                  <a:pt x="292" y="510"/>
                </a:lnTo>
                <a:lnTo>
                  <a:pt x="286" y="514"/>
                </a:lnTo>
                <a:lnTo>
                  <a:pt x="294" y="506"/>
                </a:lnTo>
                <a:lnTo>
                  <a:pt x="300" y="502"/>
                </a:lnTo>
                <a:lnTo>
                  <a:pt x="306" y="501"/>
                </a:lnTo>
                <a:lnTo>
                  <a:pt x="312" y="499"/>
                </a:lnTo>
                <a:lnTo>
                  <a:pt x="319" y="497"/>
                </a:lnTo>
                <a:lnTo>
                  <a:pt x="317" y="491"/>
                </a:lnTo>
                <a:lnTo>
                  <a:pt x="309" y="492"/>
                </a:lnTo>
                <a:lnTo>
                  <a:pt x="312" y="485"/>
                </a:lnTo>
                <a:lnTo>
                  <a:pt x="319" y="483"/>
                </a:lnTo>
                <a:lnTo>
                  <a:pt x="324" y="482"/>
                </a:lnTo>
                <a:lnTo>
                  <a:pt x="326" y="480"/>
                </a:lnTo>
                <a:lnTo>
                  <a:pt x="321" y="480"/>
                </a:lnTo>
                <a:lnTo>
                  <a:pt x="314" y="480"/>
                </a:lnTo>
                <a:lnTo>
                  <a:pt x="320" y="474"/>
                </a:lnTo>
                <a:lnTo>
                  <a:pt x="314" y="475"/>
                </a:lnTo>
                <a:lnTo>
                  <a:pt x="307" y="483"/>
                </a:lnTo>
                <a:lnTo>
                  <a:pt x="300" y="486"/>
                </a:lnTo>
                <a:lnTo>
                  <a:pt x="295" y="490"/>
                </a:lnTo>
                <a:lnTo>
                  <a:pt x="288" y="492"/>
                </a:lnTo>
                <a:lnTo>
                  <a:pt x="294" y="491"/>
                </a:lnTo>
                <a:lnTo>
                  <a:pt x="300" y="488"/>
                </a:lnTo>
                <a:lnTo>
                  <a:pt x="302" y="496"/>
                </a:lnTo>
                <a:lnTo>
                  <a:pt x="296" y="500"/>
                </a:lnTo>
                <a:lnTo>
                  <a:pt x="290" y="501"/>
                </a:lnTo>
                <a:lnTo>
                  <a:pt x="284" y="505"/>
                </a:lnTo>
                <a:lnTo>
                  <a:pt x="276" y="509"/>
                </a:lnTo>
                <a:lnTo>
                  <a:pt x="270" y="513"/>
                </a:lnTo>
                <a:lnTo>
                  <a:pt x="264" y="513"/>
                </a:lnTo>
                <a:lnTo>
                  <a:pt x="262" y="514"/>
                </a:lnTo>
                <a:lnTo>
                  <a:pt x="258" y="517"/>
                </a:lnTo>
                <a:lnTo>
                  <a:pt x="251" y="517"/>
                </a:lnTo>
                <a:lnTo>
                  <a:pt x="248" y="510"/>
                </a:lnTo>
                <a:lnTo>
                  <a:pt x="244" y="504"/>
                </a:lnTo>
                <a:lnTo>
                  <a:pt x="250" y="502"/>
                </a:lnTo>
                <a:lnTo>
                  <a:pt x="251" y="501"/>
                </a:lnTo>
                <a:lnTo>
                  <a:pt x="259" y="497"/>
                </a:lnTo>
                <a:lnTo>
                  <a:pt x="251" y="499"/>
                </a:lnTo>
                <a:lnTo>
                  <a:pt x="245" y="501"/>
                </a:lnTo>
                <a:lnTo>
                  <a:pt x="239" y="502"/>
                </a:lnTo>
                <a:lnTo>
                  <a:pt x="233" y="505"/>
                </a:lnTo>
                <a:lnTo>
                  <a:pt x="239" y="499"/>
                </a:lnTo>
                <a:lnTo>
                  <a:pt x="232" y="497"/>
                </a:lnTo>
                <a:lnTo>
                  <a:pt x="239" y="493"/>
                </a:lnTo>
                <a:lnTo>
                  <a:pt x="244" y="491"/>
                </a:lnTo>
                <a:lnTo>
                  <a:pt x="250" y="489"/>
                </a:lnTo>
                <a:lnTo>
                  <a:pt x="251" y="489"/>
                </a:lnTo>
                <a:lnTo>
                  <a:pt x="259" y="486"/>
                </a:lnTo>
                <a:lnTo>
                  <a:pt x="265" y="488"/>
                </a:lnTo>
                <a:lnTo>
                  <a:pt x="259" y="484"/>
                </a:lnTo>
                <a:lnTo>
                  <a:pt x="251" y="488"/>
                </a:lnTo>
                <a:lnTo>
                  <a:pt x="251" y="486"/>
                </a:lnTo>
                <a:lnTo>
                  <a:pt x="258" y="483"/>
                </a:lnTo>
                <a:lnTo>
                  <a:pt x="251" y="484"/>
                </a:lnTo>
                <a:lnTo>
                  <a:pt x="251" y="483"/>
                </a:lnTo>
                <a:lnTo>
                  <a:pt x="254" y="481"/>
                </a:lnTo>
                <a:lnTo>
                  <a:pt x="259" y="474"/>
                </a:lnTo>
                <a:lnTo>
                  <a:pt x="265" y="474"/>
                </a:lnTo>
                <a:lnTo>
                  <a:pt x="265" y="467"/>
                </a:lnTo>
                <a:lnTo>
                  <a:pt x="271" y="468"/>
                </a:lnTo>
                <a:lnTo>
                  <a:pt x="271" y="461"/>
                </a:lnTo>
                <a:lnTo>
                  <a:pt x="276" y="456"/>
                </a:lnTo>
                <a:lnTo>
                  <a:pt x="284" y="453"/>
                </a:lnTo>
                <a:lnTo>
                  <a:pt x="290" y="452"/>
                </a:lnTo>
                <a:lnTo>
                  <a:pt x="292" y="445"/>
                </a:lnTo>
                <a:lnTo>
                  <a:pt x="299" y="445"/>
                </a:lnTo>
                <a:lnTo>
                  <a:pt x="299" y="439"/>
                </a:lnTo>
                <a:lnTo>
                  <a:pt x="305" y="442"/>
                </a:lnTo>
                <a:lnTo>
                  <a:pt x="310" y="448"/>
                </a:lnTo>
                <a:lnTo>
                  <a:pt x="317" y="450"/>
                </a:lnTo>
                <a:lnTo>
                  <a:pt x="314" y="457"/>
                </a:lnTo>
                <a:lnTo>
                  <a:pt x="319" y="453"/>
                </a:lnTo>
                <a:lnTo>
                  <a:pt x="326" y="450"/>
                </a:lnTo>
                <a:lnTo>
                  <a:pt x="327" y="449"/>
                </a:lnTo>
                <a:lnTo>
                  <a:pt x="333" y="449"/>
                </a:lnTo>
                <a:lnTo>
                  <a:pt x="333" y="448"/>
                </a:lnTo>
                <a:lnTo>
                  <a:pt x="327" y="449"/>
                </a:lnTo>
                <a:lnTo>
                  <a:pt x="328" y="442"/>
                </a:lnTo>
                <a:lnTo>
                  <a:pt x="334" y="440"/>
                </a:lnTo>
                <a:lnTo>
                  <a:pt x="329" y="439"/>
                </a:lnTo>
                <a:lnTo>
                  <a:pt x="322" y="437"/>
                </a:lnTo>
                <a:lnTo>
                  <a:pt x="323" y="431"/>
                </a:lnTo>
                <a:lnTo>
                  <a:pt x="335" y="427"/>
                </a:lnTo>
                <a:lnTo>
                  <a:pt x="341" y="425"/>
                </a:lnTo>
                <a:lnTo>
                  <a:pt x="335" y="424"/>
                </a:lnTo>
                <a:lnTo>
                  <a:pt x="333" y="424"/>
                </a:lnTo>
                <a:lnTo>
                  <a:pt x="332" y="424"/>
                </a:lnTo>
                <a:lnTo>
                  <a:pt x="338" y="419"/>
                </a:lnTo>
                <a:lnTo>
                  <a:pt x="346" y="417"/>
                </a:lnTo>
                <a:lnTo>
                  <a:pt x="352" y="415"/>
                </a:lnTo>
                <a:lnTo>
                  <a:pt x="358" y="415"/>
                </a:lnTo>
                <a:lnTo>
                  <a:pt x="360" y="416"/>
                </a:lnTo>
                <a:lnTo>
                  <a:pt x="365" y="416"/>
                </a:lnTo>
                <a:lnTo>
                  <a:pt x="371" y="418"/>
                </a:lnTo>
                <a:lnTo>
                  <a:pt x="365" y="415"/>
                </a:lnTo>
                <a:lnTo>
                  <a:pt x="359" y="413"/>
                </a:lnTo>
                <a:lnTo>
                  <a:pt x="358" y="413"/>
                </a:lnTo>
                <a:lnTo>
                  <a:pt x="351" y="413"/>
                </a:lnTo>
                <a:lnTo>
                  <a:pt x="346" y="417"/>
                </a:lnTo>
                <a:lnTo>
                  <a:pt x="338" y="418"/>
                </a:lnTo>
                <a:lnTo>
                  <a:pt x="333" y="421"/>
                </a:lnTo>
                <a:lnTo>
                  <a:pt x="327" y="424"/>
                </a:lnTo>
                <a:lnTo>
                  <a:pt x="321" y="427"/>
                </a:lnTo>
                <a:lnTo>
                  <a:pt x="315" y="428"/>
                </a:lnTo>
                <a:lnTo>
                  <a:pt x="321" y="425"/>
                </a:lnTo>
                <a:lnTo>
                  <a:pt x="314" y="423"/>
                </a:lnTo>
                <a:lnTo>
                  <a:pt x="321" y="420"/>
                </a:lnTo>
                <a:lnTo>
                  <a:pt x="327" y="420"/>
                </a:lnTo>
                <a:lnTo>
                  <a:pt x="333" y="418"/>
                </a:lnTo>
                <a:lnTo>
                  <a:pt x="325" y="419"/>
                </a:lnTo>
                <a:lnTo>
                  <a:pt x="319" y="418"/>
                </a:lnTo>
                <a:lnTo>
                  <a:pt x="325" y="417"/>
                </a:lnTo>
                <a:lnTo>
                  <a:pt x="331" y="417"/>
                </a:lnTo>
                <a:lnTo>
                  <a:pt x="325" y="415"/>
                </a:lnTo>
                <a:lnTo>
                  <a:pt x="331" y="413"/>
                </a:lnTo>
                <a:lnTo>
                  <a:pt x="337" y="411"/>
                </a:lnTo>
                <a:lnTo>
                  <a:pt x="331" y="411"/>
                </a:lnTo>
                <a:lnTo>
                  <a:pt x="335" y="411"/>
                </a:lnTo>
                <a:lnTo>
                  <a:pt x="341" y="410"/>
                </a:lnTo>
                <a:lnTo>
                  <a:pt x="348" y="407"/>
                </a:lnTo>
                <a:lnTo>
                  <a:pt x="346" y="405"/>
                </a:lnTo>
                <a:lnTo>
                  <a:pt x="340" y="405"/>
                </a:lnTo>
                <a:lnTo>
                  <a:pt x="347" y="401"/>
                </a:lnTo>
                <a:lnTo>
                  <a:pt x="353" y="405"/>
                </a:lnTo>
                <a:lnTo>
                  <a:pt x="356" y="399"/>
                </a:lnTo>
                <a:lnTo>
                  <a:pt x="361" y="397"/>
                </a:lnTo>
                <a:lnTo>
                  <a:pt x="364" y="404"/>
                </a:lnTo>
                <a:lnTo>
                  <a:pt x="358" y="407"/>
                </a:lnTo>
                <a:lnTo>
                  <a:pt x="356" y="407"/>
                </a:lnTo>
                <a:lnTo>
                  <a:pt x="350" y="405"/>
                </a:lnTo>
                <a:lnTo>
                  <a:pt x="355" y="408"/>
                </a:lnTo>
                <a:lnTo>
                  <a:pt x="361" y="407"/>
                </a:lnTo>
                <a:lnTo>
                  <a:pt x="367" y="405"/>
                </a:lnTo>
                <a:lnTo>
                  <a:pt x="374" y="404"/>
                </a:lnTo>
                <a:lnTo>
                  <a:pt x="386" y="396"/>
                </a:lnTo>
                <a:lnTo>
                  <a:pt x="392" y="392"/>
                </a:lnTo>
                <a:lnTo>
                  <a:pt x="386" y="395"/>
                </a:lnTo>
                <a:lnTo>
                  <a:pt x="380" y="399"/>
                </a:lnTo>
                <a:lnTo>
                  <a:pt x="374" y="401"/>
                </a:lnTo>
                <a:lnTo>
                  <a:pt x="367" y="401"/>
                </a:lnTo>
                <a:lnTo>
                  <a:pt x="366" y="400"/>
                </a:lnTo>
                <a:lnTo>
                  <a:pt x="374" y="399"/>
                </a:lnTo>
                <a:lnTo>
                  <a:pt x="366" y="396"/>
                </a:lnTo>
                <a:lnTo>
                  <a:pt x="370" y="389"/>
                </a:lnTo>
                <a:lnTo>
                  <a:pt x="364" y="389"/>
                </a:lnTo>
                <a:lnTo>
                  <a:pt x="358" y="395"/>
                </a:lnTo>
                <a:lnTo>
                  <a:pt x="356" y="388"/>
                </a:lnTo>
                <a:lnTo>
                  <a:pt x="360" y="381"/>
                </a:lnTo>
                <a:lnTo>
                  <a:pt x="361" y="375"/>
                </a:lnTo>
                <a:lnTo>
                  <a:pt x="366" y="375"/>
                </a:lnTo>
                <a:lnTo>
                  <a:pt x="370" y="383"/>
                </a:lnTo>
                <a:lnTo>
                  <a:pt x="377" y="383"/>
                </a:lnTo>
                <a:lnTo>
                  <a:pt x="380" y="381"/>
                </a:lnTo>
                <a:lnTo>
                  <a:pt x="386" y="379"/>
                </a:lnTo>
                <a:lnTo>
                  <a:pt x="380" y="379"/>
                </a:lnTo>
                <a:lnTo>
                  <a:pt x="377" y="373"/>
                </a:lnTo>
                <a:lnTo>
                  <a:pt x="370" y="375"/>
                </a:lnTo>
                <a:lnTo>
                  <a:pt x="366" y="368"/>
                </a:lnTo>
                <a:lnTo>
                  <a:pt x="372" y="361"/>
                </a:lnTo>
                <a:lnTo>
                  <a:pt x="378" y="363"/>
                </a:lnTo>
                <a:lnTo>
                  <a:pt x="384" y="367"/>
                </a:lnTo>
                <a:lnTo>
                  <a:pt x="378" y="362"/>
                </a:lnTo>
                <a:lnTo>
                  <a:pt x="380" y="355"/>
                </a:lnTo>
                <a:lnTo>
                  <a:pt x="381" y="348"/>
                </a:lnTo>
                <a:lnTo>
                  <a:pt x="386" y="345"/>
                </a:lnTo>
                <a:lnTo>
                  <a:pt x="393" y="346"/>
                </a:lnTo>
                <a:lnTo>
                  <a:pt x="398" y="348"/>
                </a:lnTo>
                <a:lnTo>
                  <a:pt x="405" y="353"/>
                </a:lnTo>
                <a:lnTo>
                  <a:pt x="406" y="354"/>
                </a:lnTo>
                <a:lnTo>
                  <a:pt x="402" y="347"/>
                </a:lnTo>
                <a:lnTo>
                  <a:pt x="396" y="346"/>
                </a:lnTo>
                <a:lnTo>
                  <a:pt x="393" y="338"/>
                </a:lnTo>
                <a:lnTo>
                  <a:pt x="386" y="339"/>
                </a:lnTo>
                <a:lnTo>
                  <a:pt x="381" y="339"/>
                </a:lnTo>
                <a:lnTo>
                  <a:pt x="386" y="338"/>
                </a:lnTo>
                <a:lnTo>
                  <a:pt x="392" y="332"/>
                </a:lnTo>
                <a:lnTo>
                  <a:pt x="398" y="331"/>
                </a:lnTo>
                <a:lnTo>
                  <a:pt x="405" y="329"/>
                </a:lnTo>
                <a:lnTo>
                  <a:pt x="406" y="329"/>
                </a:lnTo>
                <a:lnTo>
                  <a:pt x="412" y="327"/>
                </a:lnTo>
                <a:lnTo>
                  <a:pt x="419" y="327"/>
                </a:lnTo>
                <a:lnTo>
                  <a:pt x="420" y="332"/>
                </a:lnTo>
                <a:lnTo>
                  <a:pt x="427" y="331"/>
                </a:lnTo>
                <a:lnTo>
                  <a:pt x="432" y="331"/>
                </a:lnTo>
                <a:lnTo>
                  <a:pt x="428" y="330"/>
                </a:lnTo>
                <a:lnTo>
                  <a:pt x="435" y="327"/>
                </a:lnTo>
                <a:lnTo>
                  <a:pt x="441" y="324"/>
                </a:lnTo>
                <a:lnTo>
                  <a:pt x="447" y="322"/>
                </a:lnTo>
                <a:lnTo>
                  <a:pt x="449" y="319"/>
                </a:lnTo>
                <a:lnTo>
                  <a:pt x="443" y="321"/>
                </a:lnTo>
                <a:lnTo>
                  <a:pt x="437" y="323"/>
                </a:lnTo>
                <a:lnTo>
                  <a:pt x="424" y="324"/>
                </a:lnTo>
                <a:lnTo>
                  <a:pt x="419" y="324"/>
                </a:lnTo>
                <a:lnTo>
                  <a:pt x="412" y="324"/>
                </a:lnTo>
                <a:lnTo>
                  <a:pt x="406" y="328"/>
                </a:lnTo>
                <a:lnTo>
                  <a:pt x="399" y="329"/>
                </a:lnTo>
                <a:lnTo>
                  <a:pt x="405" y="323"/>
                </a:lnTo>
                <a:lnTo>
                  <a:pt x="412" y="322"/>
                </a:lnTo>
                <a:lnTo>
                  <a:pt x="417" y="321"/>
                </a:lnTo>
                <a:lnTo>
                  <a:pt x="411" y="320"/>
                </a:lnTo>
                <a:lnTo>
                  <a:pt x="405" y="321"/>
                </a:lnTo>
                <a:lnTo>
                  <a:pt x="397" y="320"/>
                </a:lnTo>
                <a:lnTo>
                  <a:pt x="402" y="313"/>
                </a:lnTo>
                <a:lnTo>
                  <a:pt x="396" y="307"/>
                </a:lnTo>
                <a:lnTo>
                  <a:pt x="397" y="305"/>
                </a:lnTo>
                <a:lnTo>
                  <a:pt x="405" y="306"/>
                </a:lnTo>
                <a:lnTo>
                  <a:pt x="411" y="311"/>
                </a:lnTo>
                <a:lnTo>
                  <a:pt x="417" y="305"/>
                </a:lnTo>
                <a:lnTo>
                  <a:pt x="423" y="305"/>
                </a:lnTo>
                <a:lnTo>
                  <a:pt x="430" y="300"/>
                </a:lnTo>
                <a:lnTo>
                  <a:pt x="421" y="300"/>
                </a:lnTo>
                <a:lnTo>
                  <a:pt x="416" y="304"/>
                </a:lnTo>
                <a:lnTo>
                  <a:pt x="410" y="304"/>
                </a:lnTo>
                <a:lnTo>
                  <a:pt x="404" y="297"/>
                </a:lnTo>
                <a:lnTo>
                  <a:pt x="410" y="296"/>
                </a:lnTo>
                <a:lnTo>
                  <a:pt x="417" y="297"/>
                </a:lnTo>
                <a:lnTo>
                  <a:pt x="413" y="295"/>
                </a:lnTo>
                <a:lnTo>
                  <a:pt x="408" y="294"/>
                </a:lnTo>
                <a:lnTo>
                  <a:pt x="413" y="292"/>
                </a:lnTo>
                <a:lnTo>
                  <a:pt x="420" y="292"/>
                </a:lnTo>
                <a:lnTo>
                  <a:pt x="425" y="294"/>
                </a:lnTo>
                <a:lnTo>
                  <a:pt x="432" y="292"/>
                </a:lnTo>
                <a:lnTo>
                  <a:pt x="426" y="292"/>
                </a:lnTo>
                <a:lnTo>
                  <a:pt x="421" y="291"/>
                </a:lnTo>
                <a:lnTo>
                  <a:pt x="427" y="290"/>
                </a:lnTo>
                <a:lnTo>
                  <a:pt x="421" y="289"/>
                </a:lnTo>
                <a:lnTo>
                  <a:pt x="427" y="286"/>
                </a:lnTo>
                <a:lnTo>
                  <a:pt x="432" y="288"/>
                </a:lnTo>
                <a:lnTo>
                  <a:pt x="440" y="288"/>
                </a:lnTo>
                <a:lnTo>
                  <a:pt x="432" y="286"/>
                </a:lnTo>
                <a:lnTo>
                  <a:pt x="425" y="281"/>
                </a:lnTo>
                <a:lnTo>
                  <a:pt x="420" y="280"/>
                </a:lnTo>
                <a:lnTo>
                  <a:pt x="426" y="276"/>
                </a:lnTo>
                <a:lnTo>
                  <a:pt x="432" y="276"/>
                </a:lnTo>
                <a:lnTo>
                  <a:pt x="439" y="273"/>
                </a:lnTo>
                <a:lnTo>
                  <a:pt x="445" y="274"/>
                </a:lnTo>
                <a:lnTo>
                  <a:pt x="451" y="274"/>
                </a:lnTo>
                <a:lnTo>
                  <a:pt x="456" y="268"/>
                </a:lnTo>
                <a:lnTo>
                  <a:pt x="463" y="268"/>
                </a:lnTo>
                <a:lnTo>
                  <a:pt x="470" y="272"/>
                </a:lnTo>
                <a:lnTo>
                  <a:pt x="463" y="268"/>
                </a:lnTo>
                <a:lnTo>
                  <a:pt x="456" y="267"/>
                </a:lnTo>
                <a:lnTo>
                  <a:pt x="459" y="262"/>
                </a:lnTo>
                <a:lnTo>
                  <a:pt x="466" y="262"/>
                </a:lnTo>
                <a:lnTo>
                  <a:pt x="472" y="259"/>
                </a:lnTo>
                <a:lnTo>
                  <a:pt x="478" y="258"/>
                </a:lnTo>
                <a:lnTo>
                  <a:pt x="484" y="258"/>
                </a:lnTo>
                <a:lnTo>
                  <a:pt x="486" y="257"/>
                </a:lnTo>
                <a:lnTo>
                  <a:pt x="486" y="260"/>
                </a:lnTo>
                <a:lnTo>
                  <a:pt x="490" y="258"/>
                </a:lnTo>
                <a:lnTo>
                  <a:pt x="504" y="260"/>
                </a:lnTo>
                <a:lnTo>
                  <a:pt x="510" y="264"/>
                </a:lnTo>
                <a:lnTo>
                  <a:pt x="510" y="258"/>
                </a:lnTo>
                <a:lnTo>
                  <a:pt x="517" y="258"/>
                </a:lnTo>
                <a:lnTo>
                  <a:pt x="511" y="257"/>
                </a:lnTo>
                <a:lnTo>
                  <a:pt x="510" y="257"/>
                </a:lnTo>
                <a:lnTo>
                  <a:pt x="505" y="257"/>
                </a:lnTo>
                <a:lnTo>
                  <a:pt x="499" y="256"/>
                </a:lnTo>
                <a:lnTo>
                  <a:pt x="493" y="252"/>
                </a:lnTo>
                <a:lnTo>
                  <a:pt x="486" y="254"/>
                </a:lnTo>
                <a:lnTo>
                  <a:pt x="482" y="255"/>
                </a:lnTo>
                <a:lnTo>
                  <a:pt x="476" y="257"/>
                </a:lnTo>
                <a:lnTo>
                  <a:pt x="473" y="254"/>
                </a:lnTo>
                <a:lnTo>
                  <a:pt x="467" y="255"/>
                </a:lnTo>
                <a:lnTo>
                  <a:pt x="460" y="252"/>
                </a:lnTo>
                <a:lnTo>
                  <a:pt x="467" y="250"/>
                </a:lnTo>
                <a:lnTo>
                  <a:pt x="473" y="244"/>
                </a:lnTo>
                <a:lnTo>
                  <a:pt x="479" y="247"/>
                </a:lnTo>
                <a:lnTo>
                  <a:pt x="485" y="244"/>
                </a:lnTo>
                <a:lnTo>
                  <a:pt x="485" y="242"/>
                </a:lnTo>
                <a:lnTo>
                  <a:pt x="479" y="242"/>
                </a:lnTo>
                <a:lnTo>
                  <a:pt x="473" y="241"/>
                </a:lnTo>
                <a:lnTo>
                  <a:pt x="479" y="238"/>
                </a:lnTo>
                <a:lnTo>
                  <a:pt x="485" y="235"/>
                </a:lnTo>
                <a:lnTo>
                  <a:pt x="486" y="234"/>
                </a:lnTo>
                <a:lnTo>
                  <a:pt x="493" y="236"/>
                </a:lnTo>
                <a:lnTo>
                  <a:pt x="485" y="240"/>
                </a:lnTo>
                <a:lnTo>
                  <a:pt x="485" y="241"/>
                </a:lnTo>
                <a:lnTo>
                  <a:pt x="491" y="240"/>
                </a:lnTo>
                <a:lnTo>
                  <a:pt x="498" y="240"/>
                </a:lnTo>
                <a:lnTo>
                  <a:pt x="505" y="240"/>
                </a:lnTo>
                <a:lnTo>
                  <a:pt x="510" y="244"/>
                </a:lnTo>
                <a:lnTo>
                  <a:pt x="517" y="249"/>
                </a:lnTo>
                <a:lnTo>
                  <a:pt x="520" y="247"/>
                </a:lnTo>
                <a:lnTo>
                  <a:pt x="514" y="246"/>
                </a:lnTo>
                <a:lnTo>
                  <a:pt x="515" y="239"/>
                </a:lnTo>
                <a:lnTo>
                  <a:pt x="521" y="235"/>
                </a:lnTo>
                <a:lnTo>
                  <a:pt x="529" y="235"/>
                </a:lnTo>
                <a:lnTo>
                  <a:pt x="521" y="235"/>
                </a:lnTo>
                <a:lnTo>
                  <a:pt x="515" y="236"/>
                </a:lnTo>
                <a:lnTo>
                  <a:pt x="509" y="238"/>
                </a:lnTo>
                <a:lnTo>
                  <a:pt x="503" y="238"/>
                </a:lnTo>
                <a:lnTo>
                  <a:pt x="498" y="235"/>
                </a:lnTo>
                <a:lnTo>
                  <a:pt x="504" y="233"/>
                </a:lnTo>
                <a:lnTo>
                  <a:pt x="498" y="231"/>
                </a:lnTo>
                <a:lnTo>
                  <a:pt x="500" y="224"/>
                </a:lnTo>
                <a:lnTo>
                  <a:pt x="507" y="226"/>
                </a:lnTo>
                <a:lnTo>
                  <a:pt x="513" y="226"/>
                </a:lnTo>
                <a:lnTo>
                  <a:pt x="507" y="224"/>
                </a:lnTo>
                <a:lnTo>
                  <a:pt x="514" y="223"/>
                </a:lnTo>
                <a:lnTo>
                  <a:pt x="519" y="224"/>
                </a:lnTo>
                <a:lnTo>
                  <a:pt x="526" y="227"/>
                </a:lnTo>
                <a:lnTo>
                  <a:pt x="519" y="223"/>
                </a:lnTo>
                <a:lnTo>
                  <a:pt x="513" y="221"/>
                </a:lnTo>
                <a:lnTo>
                  <a:pt x="507" y="219"/>
                </a:lnTo>
                <a:lnTo>
                  <a:pt x="501" y="221"/>
                </a:lnTo>
                <a:lnTo>
                  <a:pt x="495" y="225"/>
                </a:lnTo>
                <a:lnTo>
                  <a:pt x="489" y="227"/>
                </a:lnTo>
                <a:lnTo>
                  <a:pt x="484" y="228"/>
                </a:lnTo>
                <a:lnTo>
                  <a:pt x="479" y="230"/>
                </a:lnTo>
                <a:lnTo>
                  <a:pt x="484" y="223"/>
                </a:lnTo>
                <a:lnTo>
                  <a:pt x="485" y="223"/>
                </a:lnTo>
                <a:lnTo>
                  <a:pt x="491" y="222"/>
                </a:lnTo>
                <a:lnTo>
                  <a:pt x="484" y="221"/>
                </a:lnTo>
                <a:lnTo>
                  <a:pt x="478" y="216"/>
                </a:lnTo>
                <a:lnTo>
                  <a:pt x="484" y="216"/>
                </a:lnTo>
                <a:lnTo>
                  <a:pt x="490" y="216"/>
                </a:lnTo>
                <a:lnTo>
                  <a:pt x="484" y="215"/>
                </a:lnTo>
                <a:lnTo>
                  <a:pt x="484" y="214"/>
                </a:lnTo>
                <a:lnTo>
                  <a:pt x="490" y="213"/>
                </a:lnTo>
                <a:lnTo>
                  <a:pt x="503" y="213"/>
                </a:lnTo>
                <a:lnTo>
                  <a:pt x="509" y="210"/>
                </a:lnTo>
                <a:lnTo>
                  <a:pt x="515" y="210"/>
                </a:lnTo>
                <a:lnTo>
                  <a:pt x="521" y="208"/>
                </a:lnTo>
                <a:lnTo>
                  <a:pt x="527" y="211"/>
                </a:lnTo>
                <a:lnTo>
                  <a:pt x="531" y="206"/>
                </a:lnTo>
                <a:lnTo>
                  <a:pt x="524" y="202"/>
                </a:lnTo>
                <a:lnTo>
                  <a:pt x="518" y="203"/>
                </a:lnTo>
                <a:lnTo>
                  <a:pt x="512" y="201"/>
                </a:lnTo>
                <a:lnTo>
                  <a:pt x="506" y="203"/>
                </a:lnTo>
                <a:lnTo>
                  <a:pt x="500" y="203"/>
                </a:lnTo>
                <a:lnTo>
                  <a:pt x="505" y="197"/>
                </a:lnTo>
                <a:lnTo>
                  <a:pt x="511" y="197"/>
                </a:lnTo>
                <a:lnTo>
                  <a:pt x="517" y="194"/>
                </a:lnTo>
                <a:lnTo>
                  <a:pt x="514" y="201"/>
                </a:lnTo>
                <a:lnTo>
                  <a:pt x="519" y="199"/>
                </a:lnTo>
                <a:lnTo>
                  <a:pt x="523" y="199"/>
                </a:lnTo>
                <a:lnTo>
                  <a:pt x="524" y="192"/>
                </a:lnTo>
                <a:lnTo>
                  <a:pt x="530" y="189"/>
                </a:lnTo>
                <a:lnTo>
                  <a:pt x="537" y="193"/>
                </a:lnTo>
                <a:lnTo>
                  <a:pt x="536" y="200"/>
                </a:lnTo>
                <a:lnTo>
                  <a:pt x="541" y="207"/>
                </a:lnTo>
                <a:lnTo>
                  <a:pt x="544" y="214"/>
                </a:lnTo>
                <a:lnTo>
                  <a:pt x="550" y="215"/>
                </a:lnTo>
                <a:lnTo>
                  <a:pt x="544" y="211"/>
                </a:lnTo>
                <a:lnTo>
                  <a:pt x="541" y="203"/>
                </a:lnTo>
                <a:lnTo>
                  <a:pt x="547" y="208"/>
                </a:lnTo>
                <a:lnTo>
                  <a:pt x="554" y="209"/>
                </a:lnTo>
                <a:lnTo>
                  <a:pt x="547" y="203"/>
                </a:lnTo>
                <a:lnTo>
                  <a:pt x="554" y="206"/>
                </a:lnTo>
                <a:lnTo>
                  <a:pt x="553" y="199"/>
                </a:lnTo>
                <a:lnTo>
                  <a:pt x="559" y="201"/>
                </a:lnTo>
                <a:lnTo>
                  <a:pt x="565" y="200"/>
                </a:lnTo>
                <a:lnTo>
                  <a:pt x="559" y="199"/>
                </a:lnTo>
                <a:lnTo>
                  <a:pt x="551" y="198"/>
                </a:lnTo>
                <a:lnTo>
                  <a:pt x="545" y="197"/>
                </a:lnTo>
                <a:lnTo>
                  <a:pt x="551" y="193"/>
                </a:lnTo>
                <a:lnTo>
                  <a:pt x="555" y="192"/>
                </a:lnTo>
                <a:lnTo>
                  <a:pt x="548" y="191"/>
                </a:lnTo>
                <a:lnTo>
                  <a:pt x="541" y="190"/>
                </a:lnTo>
                <a:lnTo>
                  <a:pt x="547" y="189"/>
                </a:lnTo>
                <a:lnTo>
                  <a:pt x="541" y="184"/>
                </a:lnTo>
                <a:lnTo>
                  <a:pt x="547" y="185"/>
                </a:lnTo>
                <a:lnTo>
                  <a:pt x="554" y="186"/>
                </a:lnTo>
                <a:lnTo>
                  <a:pt x="555" y="187"/>
                </a:lnTo>
                <a:lnTo>
                  <a:pt x="562" y="193"/>
                </a:lnTo>
                <a:lnTo>
                  <a:pt x="568" y="194"/>
                </a:lnTo>
                <a:lnTo>
                  <a:pt x="562" y="192"/>
                </a:lnTo>
                <a:lnTo>
                  <a:pt x="556" y="186"/>
                </a:lnTo>
                <a:lnTo>
                  <a:pt x="551" y="185"/>
                </a:lnTo>
                <a:lnTo>
                  <a:pt x="545" y="181"/>
                </a:lnTo>
                <a:lnTo>
                  <a:pt x="551" y="179"/>
                </a:lnTo>
                <a:lnTo>
                  <a:pt x="558" y="178"/>
                </a:lnTo>
                <a:lnTo>
                  <a:pt x="564" y="177"/>
                </a:lnTo>
                <a:lnTo>
                  <a:pt x="570" y="179"/>
                </a:lnTo>
                <a:lnTo>
                  <a:pt x="576" y="182"/>
                </a:lnTo>
                <a:lnTo>
                  <a:pt x="581" y="181"/>
                </a:lnTo>
                <a:lnTo>
                  <a:pt x="589" y="182"/>
                </a:lnTo>
                <a:lnTo>
                  <a:pt x="589" y="186"/>
                </a:lnTo>
                <a:lnTo>
                  <a:pt x="596" y="187"/>
                </a:lnTo>
                <a:lnTo>
                  <a:pt x="590" y="184"/>
                </a:lnTo>
                <a:lnTo>
                  <a:pt x="590" y="182"/>
                </a:lnTo>
                <a:lnTo>
                  <a:pt x="596" y="179"/>
                </a:lnTo>
                <a:lnTo>
                  <a:pt x="597" y="179"/>
                </a:lnTo>
                <a:lnTo>
                  <a:pt x="604" y="182"/>
                </a:lnTo>
                <a:lnTo>
                  <a:pt x="598" y="179"/>
                </a:lnTo>
                <a:lnTo>
                  <a:pt x="604" y="176"/>
                </a:lnTo>
                <a:lnTo>
                  <a:pt x="609" y="177"/>
                </a:lnTo>
                <a:lnTo>
                  <a:pt x="617" y="178"/>
                </a:lnTo>
                <a:lnTo>
                  <a:pt x="610" y="176"/>
                </a:lnTo>
                <a:lnTo>
                  <a:pt x="609" y="176"/>
                </a:lnTo>
                <a:lnTo>
                  <a:pt x="603" y="175"/>
                </a:lnTo>
                <a:lnTo>
                  <a:pt x="597" y="171"/>
                </a:lnTo>
                <a:lnTo>
                  <a:pt x="591" y="174"/>
                </a:lnTo>
                <a:lnTo>
                  <a:pt x="585" y="176"/>
                </a:lnTo>
                <a:lnTo>
                  <a:pt x="577" y="176"/>
                </a:lnTo>
                <a:lnTo>
                  <a:pt x="571" y="175"/>
                </a:lnTo>
                <a:lnTo>
                  <a:pt x="565" y="175"/>
                </a:lnTo>
                <a:lnTo>
                  <a:pt x="559" y="176"/>
                </a:lnTo>
                <a:lnTo>
                  <a:pt x="553" y="173"/>
                </a:lnTo>
                <a:lnTo>
                  <a:pt x="557" y="169"/>
                </a:lnTo>
                <a:lnTo>
                  <a:pt x="559" y="170"/>
                </a:lnTo>
                <a:lnTo>
                  <a:pt x="558" y="163"/>
                </a:lnTo>
                <a:lnTo>
                  <a:pt x="564" y="160"/>
                </a:lnTo>
                <a:lnTo>
                  <a:pt x="570" y="160"/>
                </a:lnTo>
                <a:lnTo>
                  <a:pt x="576" y="158"/>
                </a:lnTo>
                <a:lnTo>
                  <a:pt x="584" y="158"/>
                </a:lnTo>
                <a:lnTo>
                  <a:pt x="590" y="157"/>
                </a:lnTo>
                <a:lnTo>
                  <a:pt x="596" y="159"/>
                </a:lnTo>
                <a:lnTo>
                  <a:pt x="603" y="160"/>
                </a:lnTo>
                <a:lnTo>
                  <a:pt x="597" y="157"/>
                </a:lnTo>
                <a:lnTo>
                  <a:pt x="596" y="157"/>
                </a:lnTo>
                <a:lnTo>
                  <a:pt x="590" y="154"/>
                </a:lnTo>
                <a:lnTo>
                  <a:pt x="596" y="151"/>
                </a:lnTo>
                <a:lnTo>
                  <a:pt x="602" y="153"/>
                </a:lnTo>
                <a:lnTo>
                  <a:pt x="608" y="154"/>
                </a:lnTo>
                <a:lnTo>
                  <a:pt x="602" y="151"/>
                </a:lnTo>
                <a:lnTo>
                  <a:pt x="608" y="146"/>
                </a:lnTo>
                <a:lnTo>
                  <a:pt x="601" y="145"/>
                </a:lnTo>
                <a:lnTo>
                  <a:pt x="599" y="138"/>
                </a:lnTo>
                <a:lnTo>
                  <a:pt x="605" y="134"/>
                </a:lnTo>
                <a:lnTo>
                  <a:pt x="611" y="130"/>
                </a:lnTo>
                <a:lnTo>
                  <a:pt x="619" y="129"/>
                </a:lnTo>
                <a:lnTo>
                  <a:pt x="624" y="129"/>
                </a:lnTo>
                <a:lnTo>
                  <a:pt x="620" y="122"/>
                </a:lnTo>
                <a:lnTo>
                  <a:pt x="624" y="115"/>
                </a:lnTo>
                <a:lnTo>
                  <a:pt x="625" y="109"/>
                </a:lnTo>
                <a:lnTo>
                  <a:pt x="632" y="107"/>
                </a:lnTo>
                <a:lnTo>
                  <a:pt x="638" y="112"/>
                </a:lnTo>
                <a:lnTo>
                  <a:pt x="643" y="119"/>
                </a:lnTo>
                <a:lnTo>
                  <a:pt x="643" y="125"/>
                </a:lnTo>
                <a:lnTo>
                  <a:pt x="644" y="121"/>
                </a:lnTo>
                <a:lnTo>
                  <a:pt x="645" y="115"/>
                </a:lnTo>
                <a:lnTo>
                  <a:pt x="652" y="118"/>
                </a:lnTo>
                <a:lnTo>
                  <a:pt x="658" y="117"/>
                </a:lnTo>
                <a:lnTo>
                  <a:pt x="664" y="119"/>
                </a:lnTo>
                <a:lnTo>
                  <a:pt x="659" y="117"/>
                </a:lnTo>
                <a:lnTo>
                  <a:pt x="653" y="115"/>
                </a:lnTo>
                <a:lnTo>
                  <a:pt x="646" y="111"/>
                </a:lnTo>
                <a:lnTo>
                  <a:pt x="640" y="104"/>
                </a:lnTo>
                <a:lnTo>
                  <a:pt x="647" y="103"/>
                </a:lnTo>
                <a:lnTo>
                  <a:pt x="654" y="103"/>
                </a:lnTo>
                <a:lnTo>
                  <a:pt x="660" y="107"/>
                </a:lnTo>
                <a:lnTo>
                  <a:pt x="666" y="114"/>
                </a:lnTo>
                <a:lnTo>
                  <a:pt x="675" y="115"/>
                </a:lnTo>
                <a:lnTo>
                  <a:pt x="682" y="115"/>
                </a:lnTo>
                <a:lnTo>
                  <a:pt x="680" y="123"/>
                </a:lnTo>
                <a:lnTo>
                  <a:pt x="686" y="120"/>
                </a:lnTo>
                <a:lnTo>
                  <a:pt x="683" y="113"/>
                </a:lnTo>
                <a:lnTo>
                  <a:pt x="677" y="113"/>
                </a:lnTo>
                <a:lnTo>
                  <a:pt x="670" y="114"/>
                </a:lnTo>
                <a:lnTo>
                  <a:pt x="663" y="106"/>
                </a:lnTo>
                <a:lnTo>
                  <a:pt x="670" y="102"/>
                </a:lnTo>
                <a:lnTo>
                  <a:pt x="676" y="103"/>
                </a:lnTo>
                <a:lnTo>
                  <a:pt x="670" y="102"/>
                </a:lnTo>
                <a:lnTo>
                  <a:pt x="663" y="103"/>
                </a:lnTo>
                <a:lnTo>
                  <a:pt x="663" y="95"/>
                </a:lnTo>
                <a:lnTo>
                  <a:pt x="664" y="95"/>
                </a:lnTo>
                <a:lnTo>
                  <a:pt x="670" y="89"/>
                </a:lnTo>
                <a:lnTo>
                  <a:pt x="677" y="87"/>
                </a:lnTo>
                <a:lnTo>
                  <a:pt x="683" y="87"/>
                </a:lnTo>
                <a:lnTo>
                  <a:pt x="689" y="86"/>
                </a:lnTo>
                <a:lnTo>
                  <a:pt x="695" y="85"/>
                </a:lnTo>
                <a:lnTo>
                  <a:pt x="695" y="90"/>
                </a:lnTo>
                <a:lnTo>
                  <a:pt x="697" y="97"/>
                </a:lnTo>
                <a:lnTo>
                  <a:pt x="694" y="104"/>
                </a:lnTo>
                <a:lnTo>
                  <a:pt x="691" y="111"/>
                </a:lnTo>
                <a:lnTo>
                  <a:pt x="698" y="104"/>
                </a:lnTo>
                <a:lnTo>
                  <a:pt x="702" y="98"/>
                </a:lnTo>
                <a:lnTo>
                  <a:pt x="708" y="99"/>
                </a:lnTo>
                <a:lnTo>
                  <a:pt x="709" y="99"/>
                </a:lnTo>
                <a:lnTo>
                  <a:pt x="708" y="98"/>
                </a:lnTo>
                <a:lnTo>
                  <a:pt x="702" y="97"/>
                </a:lnTo>
                <a:lnTo>
                  <a:pt x="703" y="89"/>
                </a:lnTo>
                <a:lnTo>
                  <a:pt x="707" y="82"/>
                </a:lnTo>
                <a:lnTo>
                  <a:pt x="708" y="88"/>
                </a:lnTo>
                <a:lnTo>
                  <a:pt x="713" y="81"/>
                </a:lnTo>
                <a:lnTo>
                  <a:pt x="718" y="81"/>
                </a:lnTo>
                <a:lnTo>
                  <a:pt x="721" y="73"/>
                </a:lnTo>
                <a:lnTo>
                  <a:pt x="726" y="79"/>
                </a:lnTo>
                <a:lnTo>
                  <a:pt x="724" y="87"/>
                </a:lnTo>
                <a:lnTo>
                  <a:pt x="722" y="94"/>
                </a:lnTo>
                <a:lnTo>
                  <a:pt x="722" y="99"/>
                </a:lnTo>
                <a:lnTo>
                  <a:pt x="722" y="107"/>
                </a:lnTo>
                <a:lnTo>
                  <a:pt x="717" y="112"/>
                </a:lnTo>
                <a:lnTo>
                  <a:pt x="710" y="119"/>
                </a:lnTo>
                <a:lnTo>
                  <a:pt x="709" y="120"/>
                </a:lnTo>
                <a:lnTo>
                  <a:pt x="710" y="120"/>
                </a:lnTo>
                <a:lnTo>
                  <a:pt x="717" y="114"/>
                </a:lnTo>
                <a:lnTo>
                  <a:pt x="723" y="112"/>
                </a:lnTo>
                <a:lnTo>
                  <a:pt x="726" y="106"/>
                </a:lnTo>
                <a:lnTo>
                  <a:pt x="729" y="99"/>
                </a:lnTo>
                <a:lnTo>
                  <a:pt x="736" y="102"/>
                </a:lnTo>
                <a:lnTo>
                  <a:pt x="742" y="104"/>
                </a:lnTo>
                <a:lnTo>
                  <a:pt x="749" y="106"/>
                </a:lnTo>
                <a:lnTo>
                  <a:pt x="742" y="103"/>
                </a:lnTo>
                <a:lnTo>
                  <a:pt x="736" y="98"/>
                </a:lnTo>
                <a:lnTo>
                  <a:pt x="734" y="92"/>
                </a:lnTo>
                <a:lnTo>
                  <a:pt x="741" y="86"/>
                </a:lnTo>
                <a:lnTo>
                  <a:pt x="746" y="79"/>
                </a:lnTo>
                <a:lnTo>
                  <a:pt x="754" y="76"/>
                </a:lnTo>
                <a:lnTo>
                  <a:pt x="748" y="81"/>
                </a:lnTo>
                <a:lnTo>
                  <a:pt x="754" y="87"/>
                </a:lnTo>
                <a:lnTo>
                  <a:pt x="755" y="87"/>
                </a:lnTo>
                <a:lnTo>
                  <a:pt x="758" y="80"/>
                </a:lnTo>
                <a:lnTo>
                  <a:pt x="765" y="82"/>
                </a:lnTo>
                <a:lnTo>
                  <a:pt x="763" y="77"/>
                </a:lnTo>
                <a:lnTo>
                  <a:pt x="764" y="72"/>
                </a:lnTo>
                <a:lnTo>
                  <a:pt x="772" y="71"/>
                </a:lnTo>
                <a:lnTo>
                  <a:pt x="776" y="72"/>
                </a:lnTo>
                <a:lnTo>
                  <a:pt x="782" y="78"/>
                </a:lnTo>
                <a:lnTo>
                  <a:pt x="788" y="80"/>
                </a:lnTo>
                <a:lnTo>
                  <a:pt x="794" y="82"/>
                </a:lnTo>
                <a:lnTo>
                  <a:pt x="800" y="88"/>
                </a:lnTo>
                <a:lnTo>
                  <a:pt x="806" y="89"/>
                </a:lnTo>
                <a:lnTo>
                  <a:pt x="800" y="85"/>
                </a:lnTo>
                <a:lnTo>
                  <a:pt x="795" y="82"/>
                </a:lnTo>
                <a:lnTo>
                  <a:pt x="801" y="82"/>
                </a:lnTo>
                <a:lnTo>
                  <a:pt x="795" y="80"/>
                </a:lnTo>
                <a:lnTo>
                  <a:pt x="796" y="73"/>
                </a:lnTo>
                <a:lnTo>
                  <a:pt x="802" y="77"/>
                </a:lnTo>
                <a:lnTo>
                  <a:pt x="801" y="72"/>
                </a:lnTo>
                <a:lnTo>
                  <a:pt x="797" y="71"/>
                </a:lnTo>
                <a:lnTo>
                  <a:pt x="792" y="69"/>
                </a:lnTo>
                <a:lnTo>
                  <a:pt x="798" y="65"/>
                </a:lnTo>
                <a:lnTo>
                  <a:pt x="792" y="68"/>
                </a:lnTo>
                <a:lnTo>
                  <a:pt x="785" y="69"/>
                </a:lnTo>
                <a:lnTo>
                  <a:pt x="778" y="65"/>
                </a:lnTo>
                <a:lnTo>
                  <a:pt x="772" y="61"/>
                </a:lnTo>
                <a:lnTo>
                  <a:pt x="766" y="62"/>
                </a:lnTo>
                <a:lnTo>
                  <a:pt x="760" y="57"/>
                </a:lnTo>
                <a:lnTo>
                  <a:pt x="766" y="56"/>
                </a:lnTo>
                <a:lnTo>
                  <a:pt x="773" y="58"/>
                </a:lnTo>
                <a:lnTo>
                  <a:pt x="774" y="52"/>
                </a:lnTo>
                <a:lnTo>
                  <a:pt x="781" y="55"/>
                </a:lnTo>
                <a:lnTo>
                  <a:pt x="787" y="60"/>
                </a:lnTo>
                <a:lnTo>
                  <a:pt x="789" y="54"/>
                </a:lnTo>
                <a:lnTo>
                  <a:pt x="796" y="50"/>
                </a:lnTo>
                <a:lnTo>
                  <a:pt x="802" y="56"/>
                </a:lnTo>
                <a:lnTo>
                  <a:pt x="808" y="54"/>
                </a:lnTo>
                <a:lnTo>
                  <a:pt x="808" y="60"/>
                </a:lnTo>
                <a:lnTo>
                  <a:pt x="814" y="63"/>
                </a:lnTo>
                <a:lnTo>
                  <a:pt x="820" y="64"/>
                </a:lnTo>
                <a:lnTo>
                  <a:pt x="814" y="62"/>
                </a:lnTo>
                <a:lnTo>
                  <a:pt x="812" y="55"/>
                </a:lnTo>
                <a:lnTo>
                  <a:pt x="818" y="55"/>
                </a:lnTo>
                <a:lnTo>
                  <a:pt x="825" y="58"/>
                </a:lnTo>
                <a:lnTo>
                  <a:pt x="831" y="58"/>
                </a:lnTo>
                <a:lnTo>
                  <a:pt x="837" y="58"/>
                </a:lnTo>
                <a:lnTo>
                  <a:pt x="834" y="65"/>
                </a:lnTo>
                <a:lnTo>
                  <a:pt x="828" y="66"/>
                </a:lnTo>
                <a:lnTo>
                  <a:pt x="820" y="68"/>
                </a:lnTo>
                <a:lnTo>
                  <a:pt x="815" y="68"/>
                </a:lnTo>
                <a:lnTo>
                  <a:pt x="822" y="68"/>
                </a:lnTo>
                <a:lnTo>
                  <a:pt x="829" y="68"/>
                </a:lnTo>
                <a:lnTo>
                  <a:pt x="835" y="66"/>
                </a:lnTo>
                <a:lnTo>
                  <a:pt x="841" y="63"/>
                </a:lnTo>
                <a:lnTo>
                  <a:pt x="843" y="69"/>
                </a:lnTo>
                <a:lnTo>
                  <a:pt x="848" y="72"/>
                </a:lnTo>
                <a:lnTo>
                  <a:pt x="849" y="72"/>
                </a:lnTo>
                <a:lnTo>
                  <a:pt x="848" y="77"/>
                </a:lnTo>
                <a:lnTo>
                  <a:pt x="855" y="76"/>
                </a:lnTo>
                <a:lnTo>
                  <a:pt x="861" y="73"/>
                </a:lnTo>
                <a:lnTo>
                  <a:pt x="867" y="72"/>
                </a:lnTo>
                <a:lnTo>
                  <a:pt x="866" y="71"/>
                </a:lnTo>
                <a:lnTo>
                  <a:pt x="860" y="71"/>
                </a:lnTo>
                <a:lnTo>
                  <a:pt x="853" y="66"/>
                </a:lnTo>
                <a:lnTo>
                  <a:pt x="860" y="60"/>
                </a:lnTo>
                <a:lnTo>
                  <a:pt x="853" y="57"/>
                </a:lnTo>
                <a:lnTo>
                  <a:pt x="859" y="57"/>
                </a:lnTo>
                <a:lnTo>
                  <a:pt x="865" y="55"/>
                </a:lnTo>
                <a:lnTo>
                  <a:pt x="859" y="54"/>
                </a:lnTo>
                <a:lnTo>
                  <a:pt x="865" y="54"/>
                </a:lnTo>
                <a:lnTo>
                  <a:pt x="867" y="47"/>
                </a:lnTo>
                <a:lnTo>
                  <a:pt x="872" y="44"/>
                </a:lnTo>
                <a:lnTo>
                  <a:pt x="878" y="39"/>
                </a:lnTo>
                <a:lnTo>
                  <a:pt x="886" y="39"/>
                </a:lnTo>
                <a:lnTo>
                  <a:pt x="892" y="39"/>
                </a:lnTo>
                <a:lnTo>
                  <a:pt x="898" y="39"/>
                </a:lnTo>
                <a:lnTo>
                  <a:pt x="894" y="33"/>
                </a:lnTo>
                <a:lnTo>
                  <a:pt x="901" y="28"/>
                </a:lnTo>
                <a:lnTo>
                  <a:pt x="907" y="29"/>
                </a:lnTo>
                <a:lnTo>
                  <a:pt x="914" y="26"/>
                </a:lnTo>
                <a:lnTo>
                  <a:pt x="907" y="24"/>
                </a:lnTo>
                <a:lnTo>
                  <a:pt x="901" y="23"/>
                </a:lnTo>
                <a:lnTo>
                  <a:pt x="895" y="20"/>
                </a:lnTo>
                <a:lnTo>
                  <a:pt x="901" y="16"/>
                </a:lnTo>
                <a:lnTo>
                  <a:pt x="907" y="20"/>
                </a:lnTo>
                <a:lnTo>
                  <a:pt x="915" y="15"/>
                </a:lnTo>
                <a:lnTo>
                  <a:pt x="908" y="14"/>
                </a:lnTo>
                <a:lnTo>
                  <a:pt x="909" y="7"/>
                </a:lnTo>
                <a:lnTo>
                  <a:pt x="916" y="8"/>
                </a:lnTo>
                <a:lnTo>
                  <a:pt x="922" y="12"/>
                </a:lnTo>
                <a:lnTo>
                  <a:pt x="928" y="9"/>
                </a:lnTo>
                <a:lnTo>
                  <a:pt x="934" y="13"/>
                </a:lnTo>
                <a:lnTo>
                  <a:pt x="938" y="20"/>
                </a:lnTo>
                <a:lnTo>
                  <a:pt x="945" y="17"/>
                </a:lnTo>
                <a:lnTo>
                  <a:pt x="943" y="10"/>
                </a:lnTo>
                <a:lnTo>
                  <a:pt x="949" y="10"/>
                </a:lnTo>
                <a:lnTo>
                  <a:pt x="955" y="13"/>
                </a:lnTo>
                <a:lnTo>
                  <a:pt x="961" y="16"/>
                </a:lnTo>
                <a:lnTo>
                  <a:pt x="967" y="14"/>
                </a:lnTo>
                <a:lnTo>
                  <a:pt x="963" y="21"/>
                </a:lnTo>
                <a:lnTo>
                  <a:pt x="957" y="22"/>
                </a:lnTo>
                <a:lnTo>
                  <a:pt x="950" y="29"/>
                </a:lnTo>
                <a:lnTo>
                  <a:pt x="945" y="33"/>
                </a:lnTo>
                <a:lnTo>
                  <a:pt x="938" y="37"/>
                </a:lnTo>
                <a:lnTo>
                  <a:pt x="934" y="40"/>
                </a:lnTo>
                <a:lnTo>
                  <a:pt x="941" y="40"/>
                </a:lnTo>
                <a:lnTo>
                  <a:pt x="943" y="47"/>
                </a:lnTo>
                <a:lnTo>
                  <a:pt x="936" y="47"/>
                </a:lnTo>
                <a:lnTo>
                  <a:pt x="937" y="54"/>
                </a:lnTo>
                <a:lnTo>
                  <a:pt x="931" y="56"/>
                </a:lnTo>
                <a:lnTo>
                  <a:pt x="930" y="64"/>
                </a:lnTo>
                <a:lnTo>
                  <a:pt x="937" y="62"/>
                </a:lnTo>
                <a:lnTo>
                  <a:pt x="943" y="66"/>
                </a:lnTo>
                <a:lnTo>
                  <a:pt x="947" y="60"/>
                </a:lnTo>
                <a:lnTo>
                  <a:pt x="953" y="55"/>
                </a:lnTo>
                <a:lnTo>
                  <a:pt x="952" y="48"/>
                </a:lnTo>
                <a:lnTo>
                  <a:pt x="958" y="45"/>
                </a:lnTo>
                <a:lnTo>
                  <a:pt x="964" y="38"/>
                </a:lnTo>
                <a:lnTo>
                  <a:pt x="971" y="34"/>
                </a:lnTo>
                <a:lnTo>
                  <a:pt x="976" y="28"/>
                </a:lnTo>
                <a:lnTo>
                  <a:pt x="981" y="22"/>
                </a:lnTo>
                <a:lnTo>
                  <a:pt x="988" y="17"/>
                </a:lnTo>
                <a:lnTo>
                  <a:pt x="995" y="12"/>
                </a:lnTo>
                <a:lnTo>
                  <a:pt x="1002" y="9"/>
                </a:lnTo>
                <a:lnTo>
                  <a:pt x="1004" y="16"/>
                </a:lnTo>
                <a:lnTo>
                  <a:pt x="1005" y="23"/>
                </a:lnTo>
                <a:lnTo>
                  <a:pt x="999" y="26"/>
                </a:lnTo>
                <a:lnTo>
                  <a:pt x="992" y="28"/>
                </a:lnTo>
                <a:lnTo>
                  <a:pt x="999" y="29"/>
                </a:lnTo>
                <a:lnTo>
                  <a:pt x="1003" y="34"/>
                </a:lnTo>
                <a:lnTo>
                  <a:pt x="1002" y="41"/>
                </a:lnTo>
                <a:lnTo>
                  <a:pt x="999" y="48"/>
                </a:lnTo>
                <a:lnTo>
                  <a:pt x="1006" y="47"/>
                </a:lnTo>
                <a:lnTo>
                  <a:pt x="1011" y="40"/>
                </a:lnTo>
                <a:lnTo>
                  <a:pt x="1017" y="41"/>
                </a:lnTo>
                <a:lnTo>
                  <a:pt x="1024" y="41"/>
                </a:lnTo>
                <a:lnTo>
                  <a:pt x="1019" y="33"/>
                </a:lnTo>
                <a:lnTo>
                  <a:pt x="1026" y="33"/>
                </a:lnTo>
                <a:lnTo>
                  <a:pt x="1032" y="34"/>
                </a:lnTo>
                <a:lnTo>
                  <a:pt x="1026" y="31"/>
                </a:lnTo>
                <a:lnTo>
                  <a:pt x="1024" y="24"/>
                </a:lnTo>
                <a:lnTo>
                  <a:pt x="1031" y="23"/>
                </a:lnTo>
                <a:lnTo>
                  <a:pt x="1037" y="18"/>
                </a:lnTo>
                <a:lnTo>
                  <a:pt x="1044" y="20"/>
                </a:lnTo>
                <a:lnTo>
                  <a:pt x="1038" y="15"/>
                </a:lnTo>
                <a:lnTo>
                  <a:pt x="1032" y="14"/>
                </a:lnTo>
                <a:lnTo>
                  <a:pt x="1024" y="13"/>
                </a:lnTo>
                <a:lnTo>
                  <a:pt x="1032" y="10"/>
                </a:lnTo>
                <a:lnTo>
                  <a:pt x="1038" y="6"/>
                </a:lnTo>
                <a:lnTo>
                  <a:pt x="1044" y="0"/>
                </a:lnTo>
                <a:lnTo>
                  <a:pt x="1050" y="4"/>
                </a:lnTo>
                <a:lnTo>
                  <a:pt x="1056" y="5"/>
                </a:lnTo>
                <a:lnTo>
                  <a:pt x="1063" y="1"/>
                </a:lnTo>
                <a:lnTo>
                  <a:pt x="1069" y="1"/>
                </a:lnTo>
                <a:lnTo>
                  <a:pt x="1070" y="8"/>
                </a:lnTo>
                <a:lnTo>
                  <a:pt x="1076" y="7"/>
                </a:lnTo>
                <a:lnTo>
                  <a:pt x="1082" y="7"/>
                </a:lnTo>
                <a:lnTo>
                  <a:pt x="1084" y="14"/>
                </a:lnTo>
                <a:lnTo>
                  <a:pt x="1078" y="17"/>
                </a:lnTo>
                <a:lnTo>
                  <a:pt x="1071" y="21"/>
                </a:lnTo>
                <a:lnTo>
                  <a:pt x="1070" y="21"/>
                </a:lnTo>
                <a:lnTo>
                  <a:pt x="1064" y="20"/>
                </a:lnTo>
                <a:lnTo>
                  <a:pt x="1057" y="22"/>
                </a:lnTo>
                <a:lnTo>
                  <a:pt x="1064" y="22"/>
                </a:lnTo>
                <a:lnTo>
                  <a:pt x="1070" y="25"/>
                </a:lnTo>
                <a:lnTo>
                  <a:pt x="1064" y="28"/>
                </a:lnTo>
                <a:lnTo>
                  <a:pt x="1058" y="30"/>
                </a:lnTo>
                <a:lnTo>
                  <a:pt x="1051" y="32"/>
                </a:lnTo>
                <a:lnTo>
                  <a:pt x="1058" y="31"/>
                </a:lnTo>
                <a:lnTo>
                  <a:pt x="1066" y="30"/>
                </a:lnTo>
                <a:lnTo>
                  <a:pt x="1072" y="28"/>
                </a:lnTo>
                <a:lnTo>
                  <a:pt x="1078" y="30"/>
                </a:lnTo>
                <a:lnTo>
                  <a:pt x="1072" y="34"/>
                </a:lnTo>
                <a:lnTo>
                  <a:pt x="1066" y="38"/>
                </a:lnTo>
                <a:lnTo>
                  <a:pt x="1058" y="41"/>
                </a:lnTo>
                <a:lnTo>
                  <a:pt x="1065" y="41"/>
                </a:lnTo>
                <a:lnTo>
                  <a:pt x="1071" y="42"/>
                </a:lnTo>
                <a:lnTo>
                  <a:pt x="1076" y="39"/>
                </a:lnTo>
                <a:lnTo>
                  <a:pt x="1082" y="40"/>
                </a:lnTo>
                <a:lnTo>
                  <a:pt x="1076" y="47"/>
                </a:lnTo>
                <a:lnTo>
                  <a:pt x="1077" y="54"/>
                </a:lnTo>
                <a:lnTo>
                  <a:pt x="1077" y="53"/>
                </a:lnTo>
                <a:lnTo>
                  <a:pt x="1078" y="46"/>
                </a:lnTo>
                <a:lnTo>
                  <a:pt x="1085" y="40"/>
                </a:lnTo>
                <a:lnTo>
                  <a:pt x="1092" y="39"/>
                </a:lnTo>
                <a:lnTo>
                  <a:pt x="1085" y="38"/>
                </a:lnTo>
                <a:lnTo>
                  <a:pt x="1087" y="30"/>
                </a:lnTo>
                <a:lnTo>
                  <a:pt x="1088" y="24"/>
                </a:lnTo>
                <a:lnTo>
                  <a:pt x="1095" y="20"/>
                </a:lnTo>
                <a:lnTo>
                  <a:pt x="1101" y="15"/>
                </a:lnTo>
                <a:lnTo>
                  <a:pt x="1107" y="15"/>
                </a:lnTo>
                <a:lnTo>
                  <a:pt x="1113" y="16"/>
                </a:lnTo>
                <a:lnTo>
                  <a:pt x="1120" y="16"/>
                </a:lnTo>
                <a:lnTo>
                  <a:pt x="1126" y="22"/>
                </a:lnTo>
                <a:lnTo>
                  <a:pt x="1125" y="29"/>
                </a:lnTo>
                <a:lnTo>
                  <a:pt x="1131" y="28"/>
                </a:lnTo>
                <a:lnTo>
                  <a:pt x="1142" y="24"/>
                </a:lnTo>
                <a:lnTo>
                  <a:pt x="1145" y="31"/>
                </a:lnTo>
                <a:lnTo>
                  <a:pt x="1153" y="26"/>
                </a:lnTo>
                <a:lnTo>
                  <a:pt x="1155" y="25"/>
                </a:lnTo>
                <a:lnTo>
                  <a:pt x="1162" y="30"/>
                </a:lnTo>
                <a:lnTo>
                  <a:pt x="1168" y="34"/>
                </a:lnTo>
                <a:lnTo>
                  <a:pt x="1161" y="38"/>
                </a:lnTo>
                <a:lnTo>
                  <a:pt x="1167" y="38"/>
                </a:lnTo>
                <a:lnTo>
                  <a:pt x="1173" y="37"/>
                </a:lnTo>
                <a:lnTo>
                  <a:pt x="1180" y="37"/>
                </a:lnTo>
                <a:lnTo>
                  <a:pt x="1186" y="39"/>
                </a:lnTo>
                <a:lnTo>
                  <a:pt x="1193" y="45"/>
                </a:lnTo>
                <a:lnTo>
                  <a:pt x="1199" y="42"/>
                </a:lnTo>
                <a:lnTo>
                  <a:pt x="1205" y="47"/>
                </a:lnTo>
                <a:lnTo>
                  <a:pt x="1204" y="55"/>
                </a:lnTo>
                <a:lnTo>
                  <a:pt x="1197" y="55"/>
                </a:lnTo>
                <a:lnTo>
                  <a:pt x="1192" y="56"/>
                </a:lnTo>
                <a:lnTo>
                  <a:pt x="1185" y="56"/>
                </a:lnTo>
                <a:lnTo>
                  <a:pt x="1178" y="60"/>
                </a:lnTo>
                <a:lnTo>
                  <a:pt x="1172" y="64"/>
                </a:lnTo>
                <a:lnTo>
                  <a:pt x="1166" y="68"/>
                </a:lnTo>
                <a:lnTo>
                  <a:pt x="1160" y="69"/>
                </a:lnTo>
                <a:lnTo>
                  <a:pt x="1154" y="68"/>
                </a:lnTo>
                <a:lnTo>
                  <a:pt x="1146" y="68"/>
                </a:lnTo>
                <a:lnTo>
                  <a:pt x="1140" y="66"/>
                </a:lnTo>
                <a:lnTo>
                  <a:pt x="1134" y="66"/>
                </a:lnTo>
                <a:lnTo>
                  <a:pt x="1127" y="64"/>
                </a:lnTo>
                <a:lnTo>
                  <a:pt x="1120" y="64"/>
                </a:lnTo>
                <a:lnTo>
                  <a:pt x="1113" y="63"/>
                </a:lnTo>
                <a:lnTo>
                  <a:pt x="1107" y="62"/>
                </a:lnTo>
                <a:lnTo>
                  <a:pt x="1101" y="66"/>
                </a:lnTo>
                <a:lnTo>
                  <a:pt x="1107" y="66"/>
                </a:lnTo>
                <a:lnTo>
                  <a:pt x="1114" y="68"/>
                </a:lnTo>
                <a:lnTo>
                  <a:pt x="1122" y="68"/>
                </a:lnTo>
                <a:lnTo>
                  <a:pt x="1127" y="71"/>
                </a:lnTo>
                <a:lnTo>
                  <a:pt x="1134" y="71"/>
                </a:lnTo>
                <a:lnTo>
                  <a:pt x="1140" y="72"/>
                </a:lnTo>
                <a:lnTo>
                  <a:pt x="1146" y="73"/>
                </a:lnTo>
                <a:lnTo>
                  <a:pt x="1140" y="78"/>
                </a:lnTo>
                <a:lnTo>
                  <a:pt x="1145" y="78"/>
                </a:lnTo>
                <a:lnTo>
                  <a:pt x="1152" y="78"/>
                </a:lnTo>
                <a:lnTo>
                  <a:pt x="1153" y="85"/>
                </a:lnTo>
                <a:lnTo>
                  <a:pt x="1146" y="90"/>
                </a:lnTo>
                <a:lnTo>
                  <a:pt x="1153" y="89"/>
                </a:lnTo>
                <a:lnTo>
                  <a:pt x="1160" y="89"/>
                </a:lnTo>
                <a:lnTo>
                  <a:pt x="1163" y="88"/>
                </a:lnTo>
                <a:lnTo>
                  <a:pt x="1164" y="92"/>
                </a:lnTo>
                <a:lnTo>
                  <a:pt x="1164" y="93"/>
                </a:lnTo>
                <a:lnTo>
                  <a:pt x="1165" y="92"/>
                </a:lnTo>
                <a:lnTo>
                  <a:pt x="1171" y="94"/>
                </a:lnTo>
                <a:lnTo>
                  <a:pt x="1170" y="89"/>
                </a:lnTo>
                <a:lnTo>
                  <a:pt x="1170" y="82"/>
                </a:lnTo>
                <a:lnTo>
                  <a:pt x="1176" y="82"/>
                </a:lnTo>
                <a:lnTo>
                  <a:pt x="1183" y="85"/>
                </a:lnTo>
                <a:lnTo>
                  <a:pt x="1186" y="92"/>
                </a:lnTo>
                <a:lnTo>
                  <a:pt x="1190" y="85"/>
                </a:lnTo>
                <a:lnTo>
                  <a:pt x="1196" y="85"/>
                </a:lnTo>
                <a:lnTo>
                  <a:pt x="1201" y="86"/>
                </a:lnTo>
                <a:lnTo>
                  <a:pt x="1207" y="94"/>
                </a:lnTo>
                <a:lnTo>
                  <a:pt x="1208" y="99"/>
                </a:lnTo>
                <a:lnTo>
                  <a:pt x="1202" y="103"/>
                </a:lnTo>
                <a:lnTo>
                  <a:pt x="1196" y="103"/>
                </a:lnTo>
                <a:lnTo>
                  <a:pt x="1190" y="103"/>
                </a:lnTo>
                <a:lnTo>
                  <a:pt x="1184" y="99"/>
                </a:lnTo>
                <a:lnTo>
                  <a:pt x="1177" y="97"/>
                </a:lnTo>
                <a:lnTo>
                  <a:pt x="1175" y="96"/>
                </a:lnTo>
                <a:lnTo>
                  <a:pt x="1174" y="95"/>
                </a:lnTo>
                <a:lnTo>
                  <a:pt x="1175" y="98"/>
                </a:lnTo>
                <a:lnTo>
                  <a:pt x="1173" y="105"/>
                </a:lnTo>
                <a:lnTo>
                  <a:pt x="1168" y="112"/>
                </a:lnTo>
                <a:lnTo>
                  <a:pt x="1167" y="112"/>
                </a:lnTo>
                <a:lnTo>
                  <a:pt x="1161" y="114"/>
                </a:lnTo>
                <a:lnTo>
                  <a:pt x="1158" y="114"/>
                </a:lnTo>
                <a:lnTo>
                  <a:pt x="1153" y="117"/>
                </a:lnTo>
                <a:lnTo>
                  <a:pt x="1145" y="118"/>
                </a:lnTo>
                <a:lnTo>
                  <a:pt x="1138" y="120"/>
                </a:lnTo>
                <a:lnTo>
                  <a:pt x="1139" y="127"/>
                </a:lnTo>
                <a:lnTo>
                  <a:pt x="1138" y="131"/>
                </a:lnTo>
                <a:lnTo>
                  <a:pt x="1132" y="137"/>
                </a:lnTo>
                <a:lnTo>
                  <a:pt x="1126" y="138"/>
                </a:lnTo>
                <a:lnTo>
                  <a:pt x="1125" y="137"/>
                </a:lnTo>
                <a:lnTo>
                  <a:pt x="1117" y="133"/>
                </a:lnTo>
                <a:lnTo>
                  <a:pt x="1117" y="125"/>
                </a:lnTo>
                <a:lnTo>
                  <a:pt x="1125" y="119"/>
                </a:lnTo>
                <a:lnTo>
                  <a:pt x="1134" y="111"/>
                </a:lnTo>
                <a:lnTo>
                  <a:pt x="1132" y="102"/>
                </a:lnTo>
                <a:lnTo>
                  <a:pt x="1126" y="94"/>
                </a:lnTo>
                <a:lnTo>
                  <a:pt x="1114" y="90"/>
                </a:lnTo>
                <a:lnTo>
                  <a:pt x="1103" y="88"/>
                </a:lnTo>
                <a:lnTo>
                  <a:pt x="1089" y="81"/>
                </a:lnTo>
                <a:lnTo>
                  <a:pt x="1079" y="79"/>
                </a:lnTo>
                <a:lnTo>
                  <a:pt x="1071" y="72"/>
                </a:lnTo>
                <a:lnTo>
                  <a:pt x="1065" y="66"/>
                </a:lnTo>
                <a:lnTo>
                  <a:pt x="1058" y="68"/>
                </a:lnTo>
                <a:lnTo>
                  <a:pt x="1051" y="69"/>
                </a:lnTo>
                <a:lnTo>
                  <a:pt x="1045" y="72"/>
                </a:lnTo>
                <a:lnTo>
                  <a:pt x="1044" y="72"/>
                </a:lnTo>
                <a:lnTo>
                  <a:pt x="1044" y="73"/>
                </a:lnTo>
                <a:lnTo>
                  <a:pt x="1037" y="77"/>
                </a:lnTo>
                <a:lnTo>
                  <a:pt x="1031" y="78"/>
                </a:lnTo>
                <a:lnTo>
                  <a:pt x="1019" y="76"/>
                </a:lnTo>
                <a:lnTo>
                  <a:pt x="1012" y="76"/>
                </a:lnTo>
                <a:lnTo>
                  <a:pt x="1006" y="77"/>
                </a:lnTo>
                <a:lnTo>
                  <a:pt x="1001" y="82"/>
                </a:lnTo>
                <a:lnTo>
                  <a:pt x="994" y="88"/>
                </a:lnTo>
                <a:lnTo>
                  <a:pt x="988" y="92"/>
                </a:lnTo>
                <a:lnTo>
                  <a:pt x="981" y="95"/>
                </a:lnTo>
                <a:lnTo>
                  <a:pt x="982" y="96"/>
                </a:lnTo>
                <a:lnTo>
                  <a:pt x="982" y="97"/>
                </a:lnTo>
                <a:lnTo>
                  <a:pt x="978" y="103"/>
                </a:lnTo>
                <a:lnTo>
                  <a:pt x="977" y="111"/>
                </a:lnTo>
                <a:lnTo>
                  <a:pt x="979" y="113"/>
                </a:lnTo>
                <a:lnTo>
                  <a:pt x="976" y="120"/>
                </a:lnTo>
                <a:lnTo>
                  <a:pt x="975" y="127"/>
                </a:lnTo>
                <a:lnTo>
                  <a:pt x="976" y="134"/>
                </a:lnTo>
                <a:lnTo>
                  <a:pt x="977" y="141"/>
                </a:lnTo>
                <a:lnTo>
                  <a:pt x="971" y="146"/>
                </a:lnTo>
                <a:lnTo>
                  <a:pt x="964" y="146"/>
                </a:lnTo>
                <a:lnTo>
                  <a:pt x="961" y="146"/>
                </a:lnTo>
                <a:lnTo>
                  <a:pt x="956" y="150"/>
                </a:lnTo>
                <a:lnTo>
                  <a:pt x="952" y="155"/>
                </a:lnTo>
                <a:lnTo>
                  <a:pt x="951" y="162"/>
                </a:lnTo>
                <a:lnTo>
                  <a:pt x="945" y="163"/>
                </a:lnTo>
                <a:lnTo>
                  <a:pt x="942" y="168"/>
                </a:lnTo>
                <a:lnTo>
                  <a:pt x="936" y="165"/>
                </a:lnTo>
                <a:lnTo>
                  <a:pt x="930" y="161"/>
                </a:lnTo>
                <a:lnTo>
                  <a:pt x="924" y="160"/>
                </a:lnTo>
                <a:lnTo>
                  <a:pt x="917" y="159"/>
                </a:lnTo>
                <a:lnTo>
                  <a:pt x="909" y="157"/>
                </a:lnTo>
                <a:lnTo>
                  <a:pt x="902" y="153"/>
                </a:lnTo>
                <a:lnTo>
                  <a:pt x="896" y="151"/>
                </a:lnTo>
                <a:lnTo>
                  <a:pt x="888" y="152"/>
                </a:lnTo>
                <a:lnTo>
                  <a:pt x="884" y="159"/>
                </a:lnTo>
                <a:lnTo>
                  <a:pt x="874" y="159"/>
                </a:lnTo>
                <a:lnTo>
                  <a:pt x="868" y="162"/>
                </a:lnTo>
                <a:lnTo>
                  <a:pt x="862" y="163"/>
                </a:lnTo>
                <a:lnTo>
                  <a:pt x="852" y="160"/>
                </a:lnTo>
                <a:lnTo>
                  <a:pt x="845" y="160"/>
                </a:lnTo>
                <a:lnTo>
                  <a:pt x="833" y="157"/>
                </a:lnTo>
                <a:lnTo>
                  <a:pt x="825" y="158"/>
                </a:lnTo>
                <a:lnTo>
                  <a:pt x="819" y="149"/>
                </a:lnTo>
                <a:lnTo>
                  <a:pt x="812" y="142"/>
                </a:lnTo>
                <a:lnTo>
                  <a:pt x="806" y="137"/>
                </a:lnTo>
                <a:lnTo>
                  <a:pt x="802" y="134"/>
                </a:lnTo>
                <a:lnTo>
                  <a:pt x="800" y="133"/>
                </a:lnTo>
                <a:lnTo>
                  <a:pt x="786" y="120"/>
                </a:lnTo>
                <a:lnTo>
                  <a:pt x="778" y="119"/>
                </a:lnTo>
                <a:lnTo>
                  <a:pt x="771" y="119"/>
                </a:lnTo>
                <a:lnTo>
                  <a:pt x="758" y="127"/>
                </a:lnTo>
                <a:lnTo>
                  <a:pt x="765" y="133"/>
                </a:lnTo>
                <a:lnTo>
                  <a:pt x="757" y="135"/>
                </a:lnTo>
                <a:lnTo>
                  <a:pt x="747" y="131"/>
                </a:lnTo>
                <a:lnTo>
                  <a:pt x="741" y="136"/>
                </a:lnTo>
                <a:lnTo>
                  <a:pt x="728" y="136"/>
                </a:lnTo>
                <a:lnTo>
                  <a:pt x="720" y="138"/>
                </a:lnTo>
                <a:lnTo>
                  <a:pt x="728" y="145"/>
                </a:lnTo>
                <a:lnTo>
                  <a:pt x="729" y="152"/>
                </a:lnTo>
                <a:lnTo>
                  <a:pt x="729" y="153"/>
                </a:lnTo>
                <a:lnTo>
                  <a:pt x="724" y="162"/>
                </a:lnTo>
                <a:lnTo>
                  <a:pt x="714" y="169"/>
                </a:lnTo>
                <a:lnTo>
                  <a:pt x="720" y="171"/>
                </a:lnTo>
                <a:lnTo>
                  <a:pt x="726" y="174"/>
                </a:lnTo>
                <a:lnTo>
                  <a:pt x="720" y="178"/>
                </a:lnTo>
                <a:lnTo>
                  <a:pt x="714" y="182"/>
                </a:lnTo>
                <a:lnTo>
                  <a:pt x="688" y="176"/>
                </a:lnTo>
                <a:lnTo>
                  <a:pt x="667" y="171"/>
                </a:lnTo>
                <a:lnTo>
                  <a:pt x="654" y="173"/>
                </a:lnTo>
                <a:lnTo>
                  <a:pt x="643" y="167"/>
                </a:lnTo>
                <a:lnTo>
                  <a:pt x="629" y="170"/>
                </a:lnTo>
                <a:lnTo>
                  <a:pt x="629" y="176"/>
                </a:lnTo>
                <a:lnTo>
                  <a:pt x="629" y="177"/>
                </a:lnTo>
                <a:lnTo>
                  <a:pt x="629" y="181"/>
                </a:lnTo>
                <a:lnTo>
                  <a:pt x="632" y="193"/>
                </a:lnTo>
                <a:lnTo>
                  <a:pt x="623" y="206"/>
                </a:lnTo>
                <a:lnTo>
                  <a:pt x="616" y="206"/>
                </a:lnTo>
                <a:lnTo>
                  <a:pt x="608" y="203"/>
                </a:lnTo>
                <a:lnTo>
                  <a:pt x="600" y="200"/>
                </a:lnTo>
                <a:lnTo>
                  <a:pt x="590" y="201"/>
                </a:lnTo>
                <a:lnTo>
                  <a:pt x="583" y="206"/>
                </a:lnTo>
                <a:lnTo>
                  <a:pt x="581" y="206"/>
                </a:lnTo>
                <a:lnTo>
                  <a:pt x="577" y="208"/>
                </a:lnTo>
                <a:lnTo>
                  <a:pt x="566" y="216"/>
                </a:lnTo>
                <a:lnTo>
                  <a:pt x="563" y="224"/>
                </a:lnTo>
                <a:lnTo>
                  <a:pt x="560" y="231"/>
                </a:lnTo>
                <a:lnTo>
                  <a:pt x="554" y="238"/>
                </a:lnTo>
                <a:lnTo>
                  <a:pt x="539" y="244"/>
                </a:lnTo>
                <a:lnTo>
                  <a:pt x="548" y="254"/>
                </a:lnTo>
                <a:lnTo>
                  <a:pt x="555" y="259"/>
                </a:lnTo>
                <a:lnTo>
                  <a:pt x="554" y="271"/>
                </a:lnTo>
                <a:lnTo>
                  <a:pt x="546" y="274"/>
                </a:lnTo>
                <a:lnTo>
                  <a:pt x="539" y="279"/>
                </a:lnTo>
                <a:lnTo>
                  <a:pt x="529" y="290"/>
                </a:lnTo>
                <a:lnTo>
                  <a:pt x="527" y="292"/>
                </a:lnTo>
                <a:lnTo>
                  <a:pt x="518" y="303"/>
                </a:lnTo>
                <a:lnTo>
                  <a:pt x="509" y="308"/>
                </a:lnTo>
                <a:lnTo>
                  <a:pt x="512" y="319"/>
                </a:lnTo>
                <a:lnTo>
                  <a:pt x="512" y="323"/>
                </a:lnTo>
                <a:lnTo>
                  <a:pt x="502" y="328"/>
                </a:lnTo>
                <a:lnTo>
                  <a:pt x="491" y="331"/>
                </a:lnTo>
                <a:lnTo>
                  <a:pt x="489" y="331"/>
                </a:lnTo>
                <a:lnTo>
                  <a:pt x="476" y="332"/>
                </a:lnTo>
                <a:lnTo>
                  <a:pt x="468" y="332"/>
                </a:lnTo>
                <a:lnTo>
                  <a:pt x="472" y="347"/>
                </a:lnTo>
                <a:lnTo>
                  <a:pt x="474" y="355"/>
                </a:lnTo>
                <a:lnTo>
                  <a:pt x="470" y="365"/>
                </a:lnTo>
                <a:lnTo>
                  <a:pt x="469" y="371"/>
                </a:lnTo>
                <a:lnTo>
                  <a:pt x="468" y="379"/>
                </a:lnTo>
                <a:lnTo>
                  <a:pt x="469" y="389"/>
                </a:lnTo>
                <a:lnTo>
                  <a:pt x="463" y="394"/>
                </a:lnTo>
                <a:lnTo>
                  <a:pt x="459" y="404"/>
                </a:lnTo>
                <a:lnTo>
                  <a:pt x="446" y="419"/>
                </a:lnTo>
                <a:lnTo>
                  <a:pt x="435" y="432"/>
                </a:lnTo>
                <a:lnTo>
                  <a:pt x="428" y="440"/>
                </a:lnTo>
                <a:lnTo>
                  <a:pt x="435" y="443"/>
                </a:lnTo>
                <a:lnTo>
                  <a:pt x="443" y="447"/>
                </a:lnTo>
                <a:lnTo>
                  <a:pt x="451" y="449"/>
                </a:lnTo>
                <a:lnTo>
                  <a:pt x="452" y="456"/>
                </a:lnTo>
                <a:lnTo>
                  <a:pt x="454" y="467"/>
                </a:lnTo>
                <a:lnTo>
                  <a:pt x="449" y="474"/>
                </a:lnTo>
                <a:lnTo>
                  <a:pt x="448" y="476"/>
                </a:lnTo>
                <a:lnTo>
                  <a:pt x="429" y="477"/>
                </a:lnTo>
                <a:lnTo>
                  <a:pt x="421" y="476"/>
                </a:lnTo>
                <a:lnTo>
                  <a:pt x="409" y="474"/>
                </a:lnTo>
                <a:lnTo>
                  <a:pt x="401" y="475"/>
                </a:lnTo>
                <a:lnTo>
                  <a:pt x="394" y="477"/>
                </a:lnTo>
                <a:lnTo>
                  <a:pt x="386" y="482"/>
                </a:lnTo>
                <a:lnTo>
                  <a:pt x="380" y="488"/>
                </a:lnTo>
                <a:lnTo>
                  <a:pt x="374" y="493"/>
                </a:lnTo>
                <a:lnTo>
                  <a:pt x="366" y="501"/>
                </a:lnTo>
                <a:lnTo>
                  <a:pt x="365" y="504"/>
                </a:lnTo>
                <a:lnTo>
                  <a:pt x="358" y="509"/>
                </a:lnTo>
                <a:lnTo>
                  <a:pt x="361" y="516"/>
                </a:lnTo>
                <a:lnTo>
                  <a:pt x="353" y="526"/>
                </a:lnTo>
                <a:lnTo>
                  <a:pt x="353" y="528"/>
                </a:lnTo>
                <a:lnTo>
                  <a:pt x="354" y="538"/>
                </a:lnTo>
                <a:lnTo>
                  <a:pt x="357" y="544"/>
                </a:lnTo>
                <a:lnTo>
                  <a:pt x="361" y="552"/>
                </a:lnTo>
                <a:lnTo>
                  <a:pt x="355" y="557"/>
                </a:lnTo>
                <a:lnTo>
                  <a:pt x="357" y="564"/>
                </a:lnTo>
                <a:lnTo>
                  <a:pt x="356" y="578"/>
                </a:lnTo>
                <a:lnTo>
                  <a:pt x="358" y="587"/>
                </a:lnTo>
                <a:lnTo>
                  <a:pt x="365" y="597"/>
                </a:lnTo>
                <a:lnTo>
                  <a:pt x="365" y="598"/>
                </a:lnTo>
                <a:lnTo>
                  <a:pt x="365" y="600"/>
                </a:lnTo>
                <a:lnTo>
                  <a:pt x="367" y="603"/>
                </a:lnTo>
                <a:lnTo>
                  <a:pt x="365" y="612"/>
                </a:lnTo>
                <a:lnTo>
                  <a:pt x="364" y="620"/>
                </a:lnTo>
                <a:lnTo>
                  <a:pt x="363" y="622"/>
                </a:lnTo>
                <a:lnTo>
                  <a:pt x="361" y="630"/>
                </a:lnTo>
                <a:lnTo>
                  <a:pt x="360" y="642"/>
                </a:lnTo>
                <a:lnTo>
                  <a:pt x="366" y="647"/>
                </a:lnTo>
                <a:lnTo>
                  <a:pt x="372" y="653"/>
                </a:lnTo>
                <a:lnTo>
                  <a:pt x="381" y="653"/>
                </a:lnTo>
                <a:lnTo>
                  <a:pt x="388" y="660"/>
                </a:lnTo>
                <a:lnTo>
                  <a:pt x="396" y="668"/>
                </a:lnTo>
                <a:lnTo>
                  <a:pt x="395" y="675"/>
                </a:lnTo>
                <a:lnTo>
                  <a:pt x="391" y="682"/>
                </a:lnTo>
                <a:lnTo>
                  <a:pt x="388" y="691"/>
                </a:lnTo>
                <a:lnTo>
                  <a:pt x="383" y="691"/>
                </a:lnTo>
                <a:lnTo>
                  <a:pt x="381" y="690"/>
                </a:lnTo>
                <a:lnTo>
                  <a:pt x="374" y="691"/>
                </a:lnTo>
                <a:lnTo>
                  <a:pt x="368" y="692"/>
                </a:lnTo>
                <a:lnTo>
                  <a:pt x="368" y="700"/>
                </a:lnTo>
                <a:lnTo>
                  <a:pt x="369" y="707"/>
                </a:lnTo>
                <a:lnTo>
                  <a:pt x="374" y="714"/>
                </a:lnTo>
                <a:lnTo>
                  <a:pt x="378" y="721"/>
                </a:lnTo>
                <a:lnTo>
                  <a:pt x="382" y="728"/>
                </a:lnTo>
                <a:lnTo>
                  <a:pt x="384" y="735"/>
                </a:lnTo>
                <a:lnTo>
                  <a:pt x="379" y="742"/>
                </a:lnTo>
                <a:lnTo>
                  <a:pt x="379" y="749"/>
                </a:lnTo>
                <a:lnTo>
                  <a:pt x="380" y="756"/>
                </a:lnTo>
                <a:lnTo>
                  <a:pt x="376" y="762"/>
                </a:lnTo>
                <a:lnTo>
                  <a:pt x="372" y="765"/>
                </a:lnTo>
                <a:lnTo>
                  <a:pt x="365" y="770"/>
                </a:lnTo>
                <a:lnTo>
                  <a:pt x="364" y="770"/>
                </a:lnTo>
                <a:lnTo>
                  <a:pt x="358" y="773"/>
                </a:lnTo>
                <a:lnTo>
                  <a:pt x="353" y="773"/>
                </a:lnTo>
                <a:lnTo>
                  <a:pt x="347" y="774"/>
                </a:lnTo>
                <a:lnTo>
                  <a:pt x="349" y="781"/>
                </a:lnTo>
                <a:lnTo>
                  <a:pt x="349" y="787"/>
                </a:lnTo>
                <a:lnTo>
                  <a:pt x="341" y="791"/>
                </a:lnTo>
                <a:lnTo>
                  <a:pt x="338" y="798"/>
                </a:lnTo>
                <a:lnTo>
                  <a:pt x="340" y="804"/>
                </a:lnTo>
                <a:lnTo>
                  <a:pt x="342" y="811"/>
                </a:lnTo>
                <a:lnTo>
                  <a:pt x="345" y="815"/>
                </a:lnTo>
                <a:lnTo>
                  <a:pt x="345" y="816"/>
                </a:lnTo>
                <a:lnTo>
                  <a:pt x="345" y="819"/>
                </a:lnTo>
                <a:lnTo>
                  <a:pt x="345" y="821"/>
                </a:lnTo>
                <a:lnTo>
                  <a:pt x="341" y="828"/>
                </a:lnTo>
                <a:lnTo>
                  <a:pt x="339" y="836"/>
                </a:lnTo>
                <a:lnTo>
                  <a:pt x="338" y="843"/>
                </a:lnTo>
                <a:lnTo>
                  <a:pt x="337" y="845"/>
                </a:lnTo>
                <a:lnTo>
                  <a:pt x="331" y="847"/>
                </a:lnTo>
                <a:lnTo>
                  <a:pt x="327" y="839"/>
                </a:lnTo>
                <a:lnTo>
                  <a:pt x="322" y="834"/>
                </a:lnTo>
                <a:lnTo>
                  <a:pt x="318" y="831"/>
                </a:lnTo>
                <a:lnTo>
                  <a:pt x="315" y="832"/>
                </a:lnTo>
                <a:lnTo>
                  <a:pt x="311" y="828"/>
                </a:lnTo>
                <a:lnTo>
                  <a:pt x="306" y="828"/>
                </a:lnTo>
                <a:lnTo>
                  <a:pt x="299" y="823"/>
                </a:lnTo>
                <a:lnTo>
                  <a:pt x="294" y="823"/>
                </a:lnTo>
                <a:lnTo>
                  <a:pt x="288" y="816"/>
                </a:lnTo>
                <a:lnTo>
                  <a:pt x="287" y="810"/>
                </a:lnTo>
                <a:lnTo>
                  <a:pt x="288" y="803"/>
                </a:lnTo>
                <a:lnTo>
                  <a:pt x="287" y="798"/>
                </a:lnTo>
                <a:lnTo>
                  <a:pt x="286" y="791"/>
                </a:lnTo>
                <a:lnTo>
                  <a:pt x="282" y="784"/>
                </a:lnTo>
                <a:lnTo>
                  <a:pt x="288" y="778"/>
                </a:lnTo>
                <a:lnTo>
                  <a:pt x="290" y="784"/>
                </a:lnTo>
                <a:lnTo>
                  <a:pt x="292" y="778"/>
                </a:lnTo>
                <a:lnTo>
                  <a:pt x="292" y="773"/>
                </a:lnTo>
                <a:lnTo>
                  <a:pt x="286" y="773"/>
                </a:lnTo>
                <a:lnTo>
                  <a:pt x="282" y="774"/>
                </a:lnTo>
                <a:lnTo>
                  <a:pt x="278" y="781"/>
                </a:lnTo>
                <a:lnTo>
                  <a:pt x="279" y="787"/>
                </a:lnTo>
                <a:lnTo>
                  <a:pt x="284" y="795"/>
                </a:lnTo>
                <a:lnTo>
                  <a:pt x="279" y="800"/>
                </a:lnTo>
                <a:lnTo>
                  <a:pt x="274" y="795"/>
                </a:lnTo>
                <a:lnTo>
                  <a:pt x="272" y="800"/>
                </a:lnTo>
                <a:lnTo>
                  <a:pt x="266" y="799"/>
                </a:lnTo>
                <a:lnTo>
                  <a:pt x="271" y="806"/>
                </a:lnTo>
                <a:lnTo>
                  <a:pt x="276" y="813"/>
                </a:lnTo>
                <a:lnTo>
                  <a:pt x="274" y="820"/>
                </a:lnTo>
                <a:lnTo>
                  <a:pt x="272" y="826"/>
                </a:lnTo>
                <a:lnTo>
                  <a:pt x="272" y="820"/>
                </a:lnTo>
                <a:lnTo>
                  <a:pt x="270" y="826"/>
                </a:lnTo>
                <a:lnTo>
                  <a:pt x="264" y="829"/>
                </a:lnTo>
                <a:lnTo>
                  <a:pt x="260" y="836"/>
                </a:lnTo>
                <a:lnTo>
                  <a:pt x="255" y="836"/>
                </a:lnTo>
                <a:lnTo>
                  <a:pt x="251" y="842"/>
                </a:lnTo>
                <a:lnTo>
                  <a:pt x="249" y="840"/>
                </a:lnTo>
                <a:lnTo>
                  <a:pt x="243" y="837"/>
                </a:lnTo>
                <a:lnTo>
                  <a:pt x="243" y="835"/>
                </a:lnTo>
                <a:lnTo>
                  <a:pt x="236" y="834"/>
                </a:lnTo>
                <a:lnTo>
                  <a:pt x="233" y="830"/>
                </a:lnTo>
                <a:lnTo>
                  <a:pt x="230" y="830"/>
                </a:lnTo>
                <a:lnTo>
                  <a:pt x="236" y="836"/>
                </a:lnTo>
                <a:lnTo>
                  <a:pt x="236" y="842"/>
                </a:lnTo>
                <a:lnTo>
                  <a:pt x="231" y="844"/>
                </a:lnTo>
                <a:lnTo>
                  <a:pt x="223" y="848"/>
                </a:lnTo>
                <a:lnTo>
                  <a:pt x="217" y="850"/>
                </a:lnTo>
                <a:lnTo>
                  <a:pt x="221" y="855"/>
                </a:lnTo>
                <a:lnTo>
                  <a:pt x="218" y="857"/>
                </a:lnTo>
                <a:lnTo>
                  <a:pt x="212" y="857"/>
                </a:lnTo>
                <a:lnTo>
                  <a:pt x="206" y="859"/>
                </a:lnTo>
                <a:lnTo>
                  <a:pt x="209" y="865"/>
                </a:lnTo>
                <a:lnTo>
                  <a:pt x="205" y="867"/>
                </a:lnTo>
                <a:lnTo>
                  <a:pt x="199" y="868"/>
                </a:lnTo>
                <a:lnTo>
                  <a:pt x="197" y="875"/>
                </a:lnTo>
                <a:lnTo>
                  <a:pt x="190" y="880"/>
                </a:lnTo>
                <a:lnTo>
                  <a:pt x="184" y="886"/>
                </a:lnTo>
                <a:lnTo>
                  <a:pt x="173" y="894"/>
                </a:lnTo>
                <a:lnTo>
                  <a:pt x="166" y="899"/>
                </a:lnTo>
                <a:lnTo>
                  <a:pt x="160" y="900"/>
                </a:lnTo>
                <a:lnTo>
                  <a:pt x="160" y="902"/>
                </a:lnTo>
                <a:lnTo>
                  <a:pt x="154" y="900"/>
                </a:lnTo>
                <a:lnTo>
                  <a:pt x="153" y="900"/>
                </a:lnTo>
                <a:lnTo>
                  <a:pt x="151" y="902"/>
                </a:lnTo>
                <a:lnTo>
                  <a:pt x="146" y="907"/>
                </a:lnTo>
                <a:lnTo>
                  <a:pt x="139" y="907"/>
                </a:lnTo>
                <a:lnTo>
                  <a:pt x="133" y="910"/>
                </a:lnTo>
                <a:lnTo>
                  <a:pt x="127" y="911"/>
                </a:lnTo>
                <a:lnTo>
                  <a:pt x="121" y="911"/>
                </a:lnTo>
                <a:lnTo>
                  <a:pt x="115" y="908"/>
                </a:lnTo>
                <a:lnTo>
                  <a:pt x="109" y="908"/>
                </a:lnTo>
                <a:lnTo>
                  <a:pt x="102" y="908"/>
                </a:lnTo>
                <a:lnTo>
                  <a:pt x="97" y="908"/>
                </a:lnTo>
                <a:lnTo>
                  <a:pt x="91" y="905"/>
                </a:lnTo>
                <a:lnTo>
                  <a:pt x="84" y="907"/>
                </a:lnTo>
                <a:lnTo>
                  <a:pt x="79" y="902"/>
                </a:lnTo>
                <a:lnTo>
                  <a:pt x="84" y="896"/>
                </a:lnTo>
                <a:lnTo>
                  <a:pt x="91" y="893"/>
                </a:lnTo>
                <a:lnTo>
                  <a:pt x="86" y="895"/>
                </a:lnTo>
                <a:lnTo>
                  <a:pt x="79" y="894"/>
                </a:lnTo>
                <a:lnTo>
                  <a:pt x="67" y="892"/>
                </a:lnTo>
                <a:lnTo>
                  <a:pt x="62" y="888"/>
                </a:lnTo>
                <a:lnTo>
                  <a:pt x="56" y="887"/>
                </a:lnTo>
                <a:lnTo>
                  <a:pt x="49" y="883"/>
                </a:lnTo>
                <a:lnTo>
                  <a:pt x="42" y="878"/>
                </a:lnTo>
                <a:lnTo>
                  <a:pt x="36" y="873"/>
                </a:lnTo>
                <a:lnTo>
                  <a:pt x="30" y="871"/>
                </a:lnTo>
                <a:lnTo>
                  <a:pt x="25" y="863"/>
                </a:lnTo>
                <a:lnTo>
                  <a:pt x="25" y="862"/>
                </a:lnTo>
                <a:lnTo>
                  <a:pt x="24" y="855"/>
                </a:lnTo>
                <a:lnTo>
                  <a:pt x="27" y="848"/>
                </a:lnTo>
                <a:lnTo>
                  <a:pt x="32" y="843"/>
                </a:lnTo>
                <a:lnTo>
                  <a:pt x="27" y="838"/>
                </a:lnTo>
                <a:lnTo>
                  <a:pt x="32" y="839"/>
                </a:lnTo>
                <a:lnTo>
                  <a:pt x="38" y="844"/>
                </a:lnTo>
                <a:lnTo>
                  <a:pt x="45" y="843"/>
                </a:lnTo>
                <a:lnTo>
                  <a:pt x="51" y="846"/>
                </a:lnTo>
                <a:lnTo>
                  <a:pt x="54" y="850"/>
                </a:lnTo>
                <a:lnTo>
                  <a:pt x="60" y="850"/>
                </a:lnTo>
                <a:lnTo>
                  <a:pt x="54" y="844"/>
                </a:lnTo>
                <a:lnTo>
                  <a:pt x="60" y="840"/>
                </a:lnTo>
                <a:lnTo>
                  <a:pt x="67" y="839"/>
                </a:lnTo>
                <a:lnTo>
                  <a:pt x="72" y="837"/>
                </a:lnTo>
                <a:lnTo>
                  <a:pt x="80" y="835"/>
                </a:lnTo>
                <a:lnTo>
                  <a:pt x="73" y="836"/>
                </a:lnTo>
                <a:lnTo>
                  <a:pt x="64" y="838"/>
                </a:lnTo>
                <a:lnTo>
                  <a:pt x="58" y="840"/>
                </a:lnTo>
                <a:lnTo>
                  <a:pt x="52" y="845"/>
                </a:lnTo>
                <a:lnTo>
                  <a:pt x="51" y="844"/>
                </a:lnTo>
                <a:lnTo>
                  <a:pt x="52" y="838"/>
                </a:lnTo>
                <a:lnTo>
                  <a:pt x="45" y="832"/>
                </a:lnTo>
                <a:lnTo>
                  <a:pt x="51" y="830"/>
                </a:lnTo>
                <a:lnTo>
                  <a:pt x="58" y="828"/>
                </a:lnTo>
                <a:lnTo>
                  <a:pt x="52" y="827"/>
                </a:lnTo>
                <a:lnTo>
                  <a:pt x="58" y="821"/>
                </a:lnTo>
                <a:lnTo>
                  <a:pt x="62" y="820"/>
                </a:lnTo>
                <a:lnTo>
                  <a:pt x="70" y="816"/>
                </a:lnTo>
                <a:lnTo>
                  <a:pt x="76" y="815"/>
                </a:lnTo>
                <a:lnTo>
                  <a:pt x="70" y="815"/>
                </a:lnTo>
                <a:lnTo>
                  <a:pt x="64" y="818"/>
                </a:lnTo>
                <a:lnTo>
                  <a:pt x="58" y="820"/>
                </a:lnTo>
                <a:lnTo>
                  <a:pt x="56" y="816"/>
                </a:lnTo>
                <a:lnTo>
                  <a:pt x="63" y="815"/>
                </a:lnTo>
                <a:lnTo>
                  <a:pt x="57" y="815"/>
                </a:lnTo>
                <a:lnTo>
                  <a:pt x="51" y="814"/>
                </a:lnTo>
                <a:lnTo>
                  <a:pt x="57" y="808"/>
                </a:lnTo>
                <a:lnTo>
                  <a:pt x="60" y="806"/>
                </a:lnTo>
                <a:lnTo>
                  <a:pt x="63" y="803"/>
                </a:lnTo>
                <a:lnTo>
                  <a:pt x="65" y="802"/>
                </a:lnTo>
                <a:lnTo>
                  <a:pt x="77" y="798"/>
                </a:lnTo>
                <a:lnTo>
                  <a:pt x="71" y="798"/>
                </a:lnTo>
                <a:lnTo>
                  <a:pt x="65" y="796"/>
                </a:lnTo>
                <a:lnTo>
                  <a:pt x="60" y="803"/>
                </a:lnTo>
                <a:lnTo>
                  <a:pt x="60" y="806"/>
                </a:lnTo>
                <a:lnTo>
                  <a:pt x="53" y="810"/>
                </a:lnTo>
                <a:lnTo>
                  <a:pt x="47" y="813"/>
                </a:lnTo>
                <a:lnTo>
                  <a:pt x="49" y="806"/>
                </a:lnTo>
                <a:lnTo>
                  <a:pt x="55" y="804"/>
                </a:lnTo>
                <a:lnTo>
                  <a:pt x="48" y="804"/>
                </a:lnTo>
                <a:lnTo>
                  <a:pt x="41" y="805"/>
                </a:lnTo>
                <a:lnTo>
                  <a:pt x="35" y="808"/>
                </a:lnTo>
                <a:lnTo>
                  <a:pt x="41" y="807"/>
                </a:lnTo>
                <a:lnTo>
                  <a:pt x="43" y="814"/>
                </a:lnTo>
                <a:lnTo>
                  <a:pt x="37" y="814"/>
                </a:lnTo>
                <a:lnTo>
                  <a:pt x="31" y="818"/>
                </a:lnTo>
                <a:lnTo>
                  <a:pt x="31" y="803"/>
                </a:lnTo>
                <a:lnTo>
                  <a:pt x="23" y="807"/>
                </a:lnTo>
                <a:lnTo>
                  <a:pt x="29" y="810"/>
                </a:lnTo>
                <a:lnTo>
                  <a:pt x="28" y="816"/>
                </a:lnTo>
                <a:lnTo>
                  <a:pt x="23" y="818"/>
                </a:lnTo>
                <a:lnTo>
                  <a:pt x="22" y="818"/>
                </a:lnTo>
                <a:lnTo>
                  <a:pt x="22" y="811"/>
                </a:lnTo>
                <a:lnTo>
                  <a:pt x="20" y="816"/>
                </a:lnTo>
                <a:lnTo>
                  <a:pt x="13" y="812"/>
                </a:lnTo>
                <a:lnTo>
                  <a:pt x="12" y="810"/>
                </a:lnTo>
                <a:lnTo>
                  <a:pt x="13" y="803"/>
                </a:lnTo>
                <a:lnTo>
                  <a:pt x="13" y="797"/>
                </a:lnTo>
                <a:lnTo>
                  <a:pt x="20" y="790"/>
                </a:lnTo>
                <a:lnTo>
                  <a:pt x="27" y="787"/>
                </a:lnTo>
                <a:lnTo>
                  <a:pt x="25" y="794"/>
                </a:lnTo>
                <a:lnTo>
                  <a:pt x="23" y="800"/>
                </a:lnTo>
                <a:lnTo>
                  <a:pt x="17" y="802"/>
                </a:lnTo>
                <a:lnTo>
                  <a:pt x="23" y="804"/>
                </a:lnTo>
                <a:lnTo>
                  <a:pt x="28" y="798"/>
                </a:lnTo>
                <a:lnTo>
                  <a:pt x="28" y="791"/>
                </a:lnTo>
                <a:lnTo>
                  <a:pt x="34" y="790"/>
                </a:lnTo>
                <a:lnTo>
                  <a:pt x="40" y="792"/>
                </a:lnTo>
                <a:lnTo>
                  <a:pt x="47" y="790"/>
                </a:lnTo>
                <a:lnTo>
                  <a:pt x="40" y="789"/>
                </a:lnTo>
                <a:lnTo>
                  <a:pt x="47" y="786"/>
                </a:lnTo>
                <a:lnTo>
                  <a:pt x="52" y="786"/>
                </a:lnTo>
                <a:lnTo>
                  <a:pt x="58" y="782"/>
                </a:lnTo>
                <a:lnTo>
                  <a:pt x="58" y="781"/>
                </a:lnTo>
                <a:lnTo>
                  <a:pt x="52" y="784"/>
                </a:lnTo>
                <a:lnTo>
                  <a:pt x="45" y="782"/>
                </a:lnTo>
                <a:lnTo>
                  <a:pt x="41" y="782"/>
                </a:lnTo>
                <a:lnTo>
                  <a:pt x="35" y="779"/>
                </a:lnTo>
                <a:lnTo>
                  <a:pt x="37" y="776"/>
                </a:lnTo>
                <a:lnTo>
                  <a:pt x="43" y="771"/>
                </a:lnTo>
                <a:lnTo>
                  <a:pt x="50" y="767"/>
                </a:lnTo>
                <a:lnTo>
                  <a:pt x="49" y="766"/>
                </a:lnTo>
                <a:lnTo>
                  <a:pt x="56" y="759"/>
                </a:lnTo>
                <a:lnTo>
                  <a:pt x="63" y="758"/>
                </a:lnTo>
                <a:lnTo>
                  <a:pt x="57" y="755"/>
                </a:lnTo>
                <a:lnTo>
                  <a:pt x="62" y="748"/>
                </a:lnTo>
                <a:lnTo>
                  <a:pt x="68" y="743"/>
                </a:lnTo>
                <a:lnTo>
                  <a:pt x="76" y="739"/>
                </a:lnTo>
                <a:lnTo>
                  <a:pt x="82" y="735"/>
                </a:lnTo>
                <a:lnTo>
                  <a:pt x="83" y="742"/>
                </a:lnTo>
                <a:lnTo>
                  <a:pt x="80" y="749"/>
                </a:lnTo>
                <a:lnTo>
                  <a:pt x="79" y="756"/>
                </a:lnTo>
                <a:lnTo>
                  <a:pt x="83" y="749"/>
                </a:lnTo>
                <a:lnTo>
                  <a:pt x="84" y="742"/>
                </a:lnTo>
                <a:lnTo>
                  <a:pt x="89" y="735"/>
                </a:lnTo>
                <a:lnTo>
                  <a:pt x="95" y="732"/>
                </a:lnTo>
                <a:lnTo>
                  <a:pt x="101" y="731"/>
                </a:lnTo>
                <a:lnTo>
                  <a:pt x="108" y="731"/>
                </a:lnTo>
                <a:lnTo>
                  <a:pt x="101" y="730"/>
                </a:lnTo>
                <a:lnTo>
                  <a:pt x="95" y="731"/>
                </a:lnTo>
                <a:lnTo>
                  <a:pt x="89" y="733"/>
                </a:lnTo>
                <a:lnTo>
                  <a:pt x="83" y="732"/>
                </a:lnTo>
                <a:lnTo>
                  <a:pt x="76" y="734"/>
                </a:lnTo>
                <a:lnTo>
                  <a:pt x="69" y="736"/>
                </a:lnTo>
                <a:lnTo>
                  <a:pt x="63" y="739"/>
                </a:lnTo>
                <a:lnTo>
                  <a:pt x="60" y="747"/>
                </a:lnTo>
                <a:lnTo>
                  <a:pt x="55" y="747"/>
                </a:lnTo>
                <a:lnTo>
                  <a:pt x="49" y="754"/>
                </a:lnTo>
                <a:lnTo>
                  <a:pt x="47" y="760"/>
                </a:lnTo>
                <a:lnTo>
                  <a:pt x="45" y="766"/>
                </a:lnTo>
                <a:lnTo>
                  <a:pt x="38" y="766"/>
                </a:lnTo>
                <a:lnTo>
                  <a:pt x="37" y="759"/>
                </a:lnTo>
                <a:lnTo>
                  <a:pt x="37" y="752"/>
                </a:lnTo>
                <a:lnTo>
                  <a:pt x="31" y="751"/>
                </a:lnTo>
                <a:lnTo>
                  <a:pt x="33" y="746"/>
                </a:lnTo>
                <a:lnTo>
                  <a:pt x="34" y="739"/>
                </a:lnTo>
                <a:lnTo>
                  <a:pt x="31" y="746"/>
                </a:lnTo>
                <a:lnTo>
                  <a:pt x="27" y="751"/>
                </a:lnTo>
                <a:lnTo>
                  <a:pt x="21" y="755"/>
                </a:lnTo>
                <a:lnTo>
                  <a:pt x="16" y="748"/>
                </a:lnTo>
                <a:lnTo>
                  <a:pt x="16" y="742"/>
                </a:lnTo>
                <a:lnTo>
                  <a:pt x="9" y="739"/>
                </a:lnTo>
                <a:lnTo>
                  <a:pt x="16" y="735"/>
                </a:lnTo>
                <a:lnTo>
                  <a:pt x="20" y="728"/>
                </a:lnTo>
                <a:lnTo>
                  <a:pt x="24" y="735"/>
                </a:lnTo>
                <a:lnTo>
                  <a:pt x="31" y="734"/>
                </a:lnTo>
                <a:lnTo>
                  <a:pt x="36" y="733"/>
                </a:lnTo>
                <a:lnTo>
                  <a:pt x="37" y="730"/>
                </a:lnTo>
                <a:lnTo>
                  <a:pt x="37" y="728"/>
                </a:lnTo>
                <a:lnTo>
                  <a:pt x="37" y="726"/>
                </a:lnTo>
                <a:lnTo>
                  <a:pt x="39" y="718"/>
                </a:lnTo>
                <a:lnTo>
                  <a:pt x="37" y="713"/>
                </a:lnTo>
                <a:lnTo>
                  <a:pt x="31" y="716"/>
                </a:lnTo>
                <a:lnTo>
                  <a:pt x="24" y="723"/>
                </a:lnTo>
                <a:lnTo>
                  <a:pt x="19" y="725"/>
                </a:lnTo>
                <a:lnTo>
                  <a:pt x="16" y="725"/>
                </a:lnTo>
                <a:lnTo>
                  <a:pt x="10" y="721"/>
                </a:lnTo>
                <a:lnTo>
                  <a:pt x="8" y="718"/>
                </a:lnTo>
                <a:lnTo>
                  <a:pt x="6" y="713"/>
                </a:lnTo>
                <a:lnTo>
                  <a:pt x="0" y="708"/>
                </a:lnTo>
                <a:lnTo>
                  <a:pt x="6" y="709"/>
                </a:lnTo>
                <a:lnTo>
                  <a:pt x="12" y="713"/>
                </a:lnTo>
                <a:lnTo>
                  <a:pt x="14" y="713"/>
                </a:lnTo>
                <a:lnTo>
                  <a:pt x="21" y="718"/>
                </a:lnTo>
                <a:lnTo>
                  <a:pt x="20" y="711"/>
                </a:lnTo>
                <a:lnTo>
                  <a:pt x="21" y="705"/>
                </a:lnTo>
                <a:lnTo>
                  <a:pt x="27" y="703"/>
                </a:lnTo>
                <a:lnTo>
                  <a:pt x="20" y="703"/>
                </a:lnTo>
                <a:lnTo>
                  <a:pt x="17" y="707"/>
                </a:lnTo>
                <a:lnTo>
                  <a:pt x="10" y="706"/>
                </a:lnTo>
                <a:lnTo>
                  <a:pt x="6" y="706"/>
                </a:lnTo>
                <a:lnTo>
                  <a:pt x="3" y="699"/>
                </a:lnTo>
                <a:lnTo>
                  <a:pt x="8" y="702"/>
                </a:lnTo>
                <a:lnTo>
                  <a:pt x="9" y="700"/>
                </a:lnTo>
                <a:lnTo>
                  <a:pt x="12" y="697"/>
                </a:lnTo>
                <a:lnTo>
                  <a:pt x="12" y="695"/>
                </a:lnTo>
                <a:lnTo>
                  <a:pt x="5" y="695"/>
                </a:lnTo>
                <a:lnTo>
                  <a:pt x="5" y="690"/>
                </a:lnTo>
                <a:lnTo>
                  <a:pt x="12" y="689"/>
                </a:lnTo>
                <a:lnTo>
                  <a:pt x="19" y="691"/>
                </a:lnTo>
                <a:lnTo>
                  <a:pt x="25" y="692"/>
                </a:lnTo>
                <a:lnTo>
                  <a:pt x="32" y="690"/>
                </a:lnTo>
                <a:lnTo>
                  <a:pt x="37" y="687"/>
                </a:lnTo>
                <a:lnTo>
                  <a:pt x="43" y="686"/>
                </a:lnTo>
                <a:lnTo>
                  <a:pt x="51" y="685"/>
                </a:lnTo>
                <a:lnTo>
                  <a:pt x="57" y="686"/>
                </a:lnTo>
                <a:lnTo>
                  <a:pt x="59" y="686"/>
                </a:lnTo>
                <a:lnTo>
                  <a:pt x="66" y="686"/>
                </a:lnTo>
                <a:lnTo>
                  <a:pt x="72" y="689"/>
                </a:lnTo>
                <a:lnTo>
                  <a:pt x="79" y="687"/>
                </a:lnTo>
                <a:lnTo>
                  <a:pt x="85" y="682"/>
                </a:lnTo>
                <a:lnTo>
                  <a:pt x="92" y="683"/>
                </a:lnTo>
                <a:lnTo>
                  <a:pt x="98" y="689"/>
                </a:lnTo>
                <a:lnTo>
                  <a:pt x="102" y="695"/>
                </a:lnTo>
                <a:lnTo>
                  <a:pt x="97" y="699"/>
                </a:lnTo>
                <a:lnTo>
                  <a:pt x="103" y="697"/>
                </a:lnTo>
                <a:lnTo>
                  <a:pt x="110" y="698"/>
                </a:lnTo>
                <a:lnTo>
                  <a:pt x="106" y="691"/>
                </a:lnTo>
                <a:lnTo>
                  <a:pt x="111" y="685"/>
                </a:lnTo>
                <a:lnTo>
                  <a:pt x="116" y="683"/>
                </a:lnTo>
                <a:lnTo>
                  <a:pt x="122" y="685"/>
                </a:lnTo>
                <a:lnTo>
                  <a:pt x="127" y="681"/>
                </a:lnTo>
                <a:lnTo>
                  <a:pt x="135" y="679"/>
                </a:lnTo>
                <a:lnTo>
                  <a:pt x="127" y="678"/>
                </a:lnTo>
                <a:lnTo>
                  <a:pt x="122" y="678"/>
                </a:lnTo>
                <a:lnTo>
                  <a:pt x="120" y="673"/>
                </a:lnTo>
                <a:lnTo>
                  <a:pt x="133" y="659"/>
                </a:lnTo>
                <a:lnTo>
                  <a:pt x="127" y="662"/>
                </a:lnTo>
                <a:lnTo>
                  <a:pt x="121" y="668"/>
                </a:lnTo>
                <a:lnTo>
                  <a:pt x="119" y="675"/>
                </a:lnTo>
                <a:lnTo>
                  <a:pt x="122" y="682"/>
                </a:lnTo>
                <a:lnTo>
                  <a:pt x="117" y="682"/>
                </a:lnTo>
                <a:lnTo>
                  <a:pt x="110" y="684"/>
                </a:lnTo>
                <a:lnTo>
                  <a:pt x="103" y="683"/>
                </a:lnTo>
                <a:lnTo>
                  <a:pt x="110" y="677"/>
                </a:lnTo>
                <a:lnTo>
                  <a:pt x="109" y="677"/>
                </a:lnTo>
                <a:lnTo>
                  <a:pt x="105" y="679"/>
                </a:lnTo>
                <a:lnTo>
                  <a:pt x="98" y="682"/>
                </a:lnTo>
                <a:lnTo>
                  <a:pt x="91" y="681"/>
                </a:lnTo>
                <a:lnTo>
                  <a:pt x="85" y="678"/>
                </a:lnTo>
                <a:lnTo>
                  <a:pt x="84" y="678"/>
                </a:lnTo>
                <a:lnTo>
                  <a:pt x="83" y="677"/>
                </a:lnTo>
                <a:lnTo>
                  <a:pt x="88" y="670"/>
                </a:lnTo>
                <a:lnTo>
                  <a:pt x="82" y="673"/>
                </a:lnTo>
                <a:lnTo>
                  <a:pt x="80" y="679"/>
                </a:lnTo>
                <a:lnTo>
                  <a:pt x="80" y="684"/>
                </a:lnTo>
                <a:lnTo>
                  <a:pt x="73" y="685"/>
                </a:lnTo>
                <a:lnTo>
                  <a:pt x="67" y="684"/>
                </a:lnTo>
                <a:lnTo>
                  <a:pt x="61" y="683"/>
                </a:lnTo>
                <a:lnTo>
                  <a:pt x="55" y="679"/>
                </a:lnTo>
                <a:lnTo>
                  <a:pt x="49" y="683"/>
                </a:lnTo>
                <a:lnTo>
                  <a:pt x="42" y="683"/>
                </a:lnTo>
                <a:lnTo>
                  <a:pt x="36" y="683"/>
                </a:lnTo>
                <a:lnTo>
                  <a:pt x="30" y="686"/>
                </a:lnTo>
                <a:lnTo>
                  <a:pt x="24" y="689"/>
                </a:lnTo>
                <a:lnTo>
                  <a:pt x="22" y="687"/>
                </a:lnTo>
                <a:lnTo>
                  <a:pt x="16" y="683"/>
                </a:lnTo>
                <a:lnTo>
                  <a:pt x="8" y="679"/>
                </a:lnTo>
                <a:lnTo>
                  <a:pt x="14" y="678"/>
                </a:lnTo>
                <a:lnTo>
                  <a:pt x="8" y="673"/>
                </a:lnTo>
                <a:lnTo>
                  <a:pt x="14" y="669"/>
                </a:lnTo>
                <a:lnTo>
                  <a:pt x="21" y="669"/>
                </a:lnTo>
                <a:lnTo>
                  <a:pt x="27" y="668"/>
                </a:lnTo>
                <a:lnTo>
                  <a:pt x="33" y="668"/>
                </a:lnTo>
                <a:lnTo>
                  <a:pt x="27" y="666"/>
                </a:lnTo>
                <a:lnTo>
                  <a:pt x="21" y="668"/>
                </a:lnTo>
                <a:lnTo>
                  <a:pt x="13" y="669"/>
                </a:lnTo>
                <a:lnTo>
                  <a:pt x="8" y="670"/>
                </a:lnTo>
                <a:lnTo>
                  <a:pt x="11" y="663"/>
                </a:lnTo>
                <a:lnTo>
                  <a:pt x="4" y="665"/>
                </a:lnTo>
                <a:close/>
              </a:path>
            </a:pathLst>
          </a:custGeom>
          <a:solidFill>
            <a:schemeClr val="bg2">
              <a:lumMod val="60000"/>
              <a:lumOff val="40000"/>
              <a:alpha val="31000"/>
            </a:schemeClr>
          </a:solidFill>
          <a:ln w="9525">
            <a:noFill/>
            <a:round/>
            <a:headEnd/>
            <a:tailEnd/>
          </a:ln>
        </p:spPr>
        <p:txBody>
          <a:bodyPr/>
          <a:lstStyle/>
          <a:p>
            <a:pPr algn="r" fontAlgn="auto">
              <a:spcBef>
                <a:spcPts val="0"/>
              </a:spcBef>
              <a:spcAft>
                <a:spcPts val="0"/>
              </a:spcAft>
              <a:defRPr/>
            </a:pPr>
            <a:endParaRPr lang="en-US">
              <a:effectLst>
                <a:outerShdw blurRad="38100" dist="38100" dir="2700000" algn="tl">
                  <a:srgbClr val="000000">
                    <a:alpha val="43137"/>
                  </a:srgbClr>
                </a:outerShdw>
              </a:effectLst>
              <a:latin typeface="+mn-lt"/>
              <a:ea typeface="ヒラギノ角ゴ Pro W3" pitchFamily="-111" charset="-128"/>
              <a:cs typeface="+mn-cs"/>
            </a:endParaRPr>
          </a:p>
        </p:txBody>
      </p:sp>
      <p:sp>
        <p:nvSpPr>
          <p:cNvPr id="69529" name="Freeform 2162"/>
          <p:cNvSpPr>
            <a:spLocks/>
          </p:cNvSpPr>
          <p:nvPr/>
        </p:nvSpPr>
        <p:spPr bwMode="auto">
          <a:xfrm>
            <a:off x="4427538" y="2532063"/>
            <a:ext cx="6350" cy="3175"/>
          </a:xfrm>
          <a:custGeom>
            <a:avLst/>
            <a:gdLst>
              <a:gd name="T0" fmla="*/ 2147483647 w 12"/>
              <a:gd name="T1" fmla="*/ 2147483647 h 6"/>
              <a:gd name="T2" fmla="*/ 0 w 12"/>
              <a:gd name="T3" fmla="*/ 2147483647 h 6"/>
              <a:gd name="T4" fmla="*/ 2147483647 w 12"/>
              <a:gd name="T5" fmla="*/ 0 h 6"/>
              <a:gd name="T6" fmla="*/ 2147483647 w 12"/>
              <a:gd name="T7" fmla="*/ 2147483647 h 6"/>
              <a:gd name="T8" fmla="*/ 2147483647 w 12"/>
              <a:gd name="T9" fmla="*/ 2147483647 h 6"/>
              <a:gd name="T10" fmla="*/ 2147483647 w 12"/>
              <a:gd name="T11" fmla="*/ 2147483647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6" y="6"/>
                </a:moveTo>
                <a:lnTo>
                  <a:pt x="0" y="2"/>
                </a:lnTo>
                <a:lnTo>
                  <a:pt x="6" y="0"/>
                </a:lnTo>
                <a:lnTo>
                  <a:pt x="10" y="3"/>
                </a:lnTo>
                <a:lnTo>
                  <a:pt x="12" y="6"/>
                </a:lnTo>
                <a:lnTo>
                  <a:pt x="6" y="6"/>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0" name="Freeform 2163"/>
          <p:cNvSpPr>
            <a:spLocks/>
          </p:cNvSpPr>
          <p:nvPr/>
        </p:nvSpPr>
        <p:spPr bwMode="auto">
          <a:xfrm>
            <a:off x="4427538" y="2492375"/>
            <a:ext cx="9525" cy="3175"/>
          </a:xfrm>
          <a:custGeom>
            <a:avLst/>
            <a:gdLst>
              <a:gd name="T0" fmla="*/ 2147483647 w 20"/>
              <a:gd name="T1" fmla="*/ 2147483647 h 6"/>
              <a:gd name="T2" fmla="*/ 2147483647 w 20"/>
              <a:gd name="T3" fmla="*/ 2147483647 h 6"/>
              <a:gd name="T4" fmla="*/ 2147483647 w 20"/>
              <a:gd name="T5" fmla="*/ 2147483647 h 6"/>
              <a:gd name="T6" fmla="*/ 2147483647 w 20"/>
              <a:gd name="T7" fmla="*/ 2147483647 h 6"/>
              <a:gd name="T8" fmla="*/ 0 w 20"/>
              <a:gd name="T9" fmla="*/ 2147483647 h 6"/>
              <a:gd name="T10" fmla="*/ 2147483647 w 20"/>
              <a:gd name="T11" fmla="*/ 0 h 6"/>
              <a:gd name="T12" fmla="*/ 2147483647 w 20"/>
              <a:gd name="T13" fmla="*/ 2147483647 h 6"/>
              <a:gd name="T14" fmla="*/ 0 60000 65536"/>
              <a:gd name="T15" fmla="*/ 0 60000 65536"/>
              <a:gd name="T16" fmla="*/ 0 60000 65536"/>
              <a:gd name="T17" fmla="*/ 0 60000 65536"/>
              <a:gd name="T18" fmla="*/ 0 60000 65536"/>
              <a:gd name="T19" fmla="*/ 0 60000 65536"/>
              <a:gd name="T20" fmla="*/ 0 60000 65536"/>
              <a:gd name="T21" fmla="*/ 0 w 20"/>
              <a:gd name="T22" fmla="*/ 0 h 6"/>
              <a:gd name="T23" fmla="*/ 20 w 2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6">
                <a:moveTo>
                  <a:pt x="13" y="1"/>
                </a:moveTo>
                <a:lnTo>
                  <a:pt x="20" y="5"/>
                </a:lnTo>
                <a:lnTo>
                  <a:pt x="13" y="6"/>
                </a:lnTo>
                <a:lnTo>
                  <a:pt x="6" y="5"/>
                </a:lnTo>
                <a:lnTo>
                  <a:pt x="0" y="2"/>
                </a:lnTo>
                <a:lnTo>
                  <a:pt x="6" y="0"/>
                </a:lnTo>
                <a:lnTo>
                  <a:pt x="13" y="1"/>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1" name="Freeform 2164"/>
          <p:cNvSpPr>
            <a:spLocks/>
          </p:cNvSpPr>
          <p:nvPr/>
        </p:nvSpPr>
        <p:spPr bwMode="auto">
          <a:xfrm>
            <a:off x="4437063" y="2532063"/>
            <a:ext cx="9525" cy="9525"/>
          </a:xfrm>
          <a:custGeom>
            <a:avLst/>
            <a:gdLst>
              <a:gd name="T0" fmla="*/ 2147483647 w 18"/>
              <a:gd name="T1" fmla="*/ 2147483647 h 18"/>
              <a:gd name="T2" fmla="*/ 2147483647 w 18"/>
              <a:gd name="T3" fmla="*/ 2147483647 h 18"/>
              <a:gd name="T4" fmla="*/ 0 w 18"/>
              <a:gd name="T5" fmla="*/ 2147483647 h 18"/>
              <a:gd name="T6" fmla="*/ 2147483647 w 18"/>
              <a:gd name="T7" fmla="*/ 2147483647 h 18"/>
              <a:gd name="T8" fmla="*/ 2147483647 w 18"/>
              <a:gd name="T9" fmla="*/ 2147483647 h 18"/>
              <a:gd name="T10" fmla="*/ 2147483647 w 18"/>
              <a:gd name="T11" fmla="*/ 0 h 18"/>
              <a:gd name="T12" fmla="*/ 2147483647 w 18"/>
              <a:gd name="T13" fmla="*/ 2147483647 h 18"/>
              <a:gd name="T14" fmla="*/ 2147483647 w 18"/>
              <a:gd name="T15" fmla="*/ 2147483647 h 18"/>
              <a:gd name="T16" fmla="*/ 2147483647 w 18"/>
              <a:gd name="T17" fmla="*/ 2147483647 h 18"/>
              <a:gd name="T18" fmla="*/ 2147483647 w 18"/>
              <a:gd name="T19" fmla="*/ 214748364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8"/>
              <a:gd name="T32" fmla="*/ 18 w 1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8">
                <a:moveTo>
                  <a:pt x="12" y="18"/>
                </a:moveTo>
                <a:lnTo>
                  <a:pt x="6" y="15"/>
                </a:lnTo>
                <a:lnTo>
                  <a:pt x="0" y="10"/>
                </a:lnTo>
                <a:lnTo>
                  <a:pt x="6" y="8"/>
                </a:lnTo>
                <a:lnTo>
                  <a:pt x="12" y="5"/>
                </a:lnTo>
                <a:lnTo>
                  <a:pt x="18" y="0"/>
                </a:lnTo>
                <a:lnTo>
                  <a:pt x="18" y="7"/>
                </a:lnTo>
                <a:lnTo>
                  <a:pt x="18" y="12"/>
                </a:lnTo>
                <a:lnTo>
                  <a:pt x="18" y="14"/>
                </a:lnTo>
                <a:lnTo>
                  <a:pt x="12" y="18"/>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2" name="Freeform 2165"/>
          <p:cNvSpPr>
            <a:spLocks/>
          </p:cNvSpPr>
          <p:nvPr/>
        </p:nvSpPr>
        <p:spPr bwMode="auto">
          <a:xfrm>
            <a:off x="4456113" y="2571750"/>
            <a:ext cx="7937" cy="4763"/>
          </a:xfrm>
          <a:custGeom>
            <a:avLst/>
            <a:gdLst>
              <a:gd name="T0" fmla="*/ 0 w 17"/>
              <a:gd name="T1" fmla="*/ 2147483647 h 10"/>
              <a:gd name="T2" fmla="*/ 0 w 17"/>
              <a:gd name="T3" fmla="*/ 2147483647 h 10"/>
              <a:gd name="T4" fmla="*/ 2147483647 w 17"/>
              <a:gd name="T5" fmla="*/ 0 h 10"/>
              <a:gd name="T6" fmla="*/ 2147483647 w 17"/>
              <a:gd name="T7" fmla="*/ 2147483647 h 10"/>
              <a:gd name="T8" fmla="*/ 2147483647 w 17"/>
              <a:gd name="T9" fmla="*/ 2147483647 h 10"/>
              <a:gd name="T10" fmla="*/ 2147483647 w 17"/>
              <a:gd name="T11" fmla="*/ 2147483647 h 10"/>
              <a:gd name="T12" fmla="*/ 2147483647 w 17"/>
              <a:gd name="T13" fmla="*/ 2147483647 h 10"/>
              <a:gd name="T14" fmla="*/ 0 w 17"/>
              <a:gd name="T15" fmla="*/ 2147483647 h 10"/>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0"/>
              <a:gd name="T26" fmla="*/ 17 w 1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0">
                <a:moveTo>
                  <a:pt x="0" y="10"/>
                </a:moveTo>
                <a:lnTo>
                  <a:pt x="0" y="7"/>
                </a:lnTo>
                <a:lnTo>
                  <a:pt x="5" y="0"/>
                </a:lnTo>
                <a:lnTo>
                  <a:pt x="11" y="2"/>
                </a:lnTo>
                <a:lnTo>
                  <a:pt x="17" y="2"/>
                </a:lnTo>
                <a:lnTo>
                  <a:pt x="5" y="6"/>
                </a:lnTo>
                <a:lnTo>
                  <a:pt x="3" y="7"/>
                </a:lnTo>
                <a:lnTo>
                  <a:pt x="0" y="1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3" name="Freeform 2166"/>
          <p:cNvSpPr>
            <a:spLocks/>
          </p:cNvSpPr>
          <p:nvPr/>
        </p:nvSpPr>
        <p:spPr bwMode="auto">
          <a:xfrm>
            <a:off x="4494213" y="2451100"/>
            <a:ext cx="3175" cy="1588"/>
          </a:xfrm>
          <a:custGeom>
            <a:avLst/>
            <a:gdLst>
              <a:gd name="T0" fmla="*/ 0 w 6"/>
              <a:gd name="T1" fmla="*/ 2147483647 h 2"/>
              <a:gd name="T2" fmla="*/ 0 w 6"/>
              <a:gd name="T3" fmla="*/ 0 h 2"/>
              <a:gd name="T4" fmla="*/ 2147483647 w 6"/>
              <a:gd name="T5" fmla="*/ 2147483647 h 2"/>
              <a:gd name="T6" fmla="*/ 0 w 6"/>
              <a:gd name="T7" fmla="*/ 2147483647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2"/>
                </a:moveTo>
                <a:lnTo>
                  <a:pt x="0" y="0"/>
                </a:lnTo>
                <a:lnTo>
                  <a:pt x="6" y="2"/>
                </a:lnTo>
                <a:lnTo>
                  <a:pt x="0"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4" name="Freeform 2167"/>
          <p:cNvSpPr>
            <a:spLocks/>
          </p:cNvSpPr>
          <p:nvPr/>
        </p:nvSpPr>
        <p:spPr bwMode="auto">
          <a:xfrm>
            <a:off x="4497388" y="2452688"/>
            <a:ext cx="1587" cy="3175"/>
          </a:xfrm>
          <a:custGeom>
            <a:avLst/>
            <a:gdLst>
              <a:gd name="T0" fmla="*/ 0 w 2"/>
              <a:gd name="T1" fmla="*/ 2147483647 h 5"/>
              <a:gd name="T2" fmla="*/ 2147483647 w 2"/>
              <a:gd name="T3" fmla="*/ 0 h 5"/>
              <a:gd name="T4" fmla="*/ 2147483647 w 2"/>
              <a:gd name="T5" fmla="*/ 2147483647 h 5"/>
              <a:gd name="T6" fmla="*/ 0 w 2"/>
              <a:gd name="T7" fmla="*/ 2147483647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2" y="0"/>
                </a:lnTo>
                <a:lnTo>
                  <a:pt x="2" y="5"/>
                </a:lnTo>
                <a:lnTo>
                  <a:pt x="0" y="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5" name="Freeform 2168"/>
          <p:cNvSpPr>
            <a:spLocks/>
          </p:cNvSpPr>
          <p:nvPr/>
        </p:nvSpPr>
        <p:spPr bwMode="auto">
          <a:xfrm>
            <a:off x="4592638" y="2390775"/>
            <a:ext cx="11112" cy="3175"/>
          </a:xfrm>
          <a:custGeom>
            <a:avLst/>
            <a:gdLst>
              <a:gd name="T0" fmla="*/ 0 w 25"/>
              <a:gd name="T1" fmla="*/ 2147483647 h 5"/>
              <a:gd name="T2" fmla="*/ 2147483647 w 25"/>
              <a:gd name="T3" fmla="*/ 0 h 5"/>
              <a:gd name="T4" fmla="*/ 2147483647 w 25"/>
              <a:gd name="T5" fmla="*/ 0 h 5"/>
              <a:gd name="T6" fmla="*/ 2147483647 w 25"/>
              <a:gd name="T7" fmla="*/ 0 h 5"/>
              <a:gd name="T8" fmla="*/ 2147483647 w 25"/>
              <a:gd name="T9" fmla="*/ 2147483647 h 5"/>
              <a:gd name="T10" fmla="*/ 2147483647 w 25"/>
              <a:gd name="T11" fmla="*/ 2147483647 h 5"/>
              <a:gd name="T12" fmla="*/ 2147483647 w 25"/>
              <a:gd name="T13" fmla="*/ 2147483647 h 5"/>
              <a:gd name="T14" fmla="*/ 2147483647 w 25"/>
              <a:gd name="T15" fmla="*/ 2147483647 h 5"/>
              <a:gd name="T16" fmla="*/ 2147483647 w 25"/>
              <a:gd name="T17" fmla="*/ 2147483647 h 5"/>
              <a:gd name="T18" fmla="*/ 2147483647 w 25"/>
              <a:gd name="T19" fmla="*/ 2147483647 h 5"/>
              <a:gd name="T20" fmla="*/ 0 w 25"/>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5"/>
              <a:gd name="T35" fmla="*/ 25 w 2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5">
                <a:moveTo>
                  <a:pt x="0" y="4"/>
                </a:moveTo>
                <a:lnTo>
                  <a:pt x="5" y="0"/>
                </a:lnTo>
                <a:lnTo>
                  <a:pt x="12" y="0"/>
                </a:lnTo>
                <a:lnTo>
                  <a:pt x="13" y="0"/>
                </a:lnTo>
                <a:lnTo>
                  <a:pt x="19" y="2"/>
                </a:lnTo>
                <a:lnTo>
                  <a:pt x="25" y="5"/>
                </a:lnTo>
                <a:lnTo>
                  <a:pt x="19" y="3"/>
                </a:lnTo>
                <a:lnTo>
                  <a:pt x="14" y="3"/>
                </a:lnTo>
                <a:lnTo>
                  <a:pt x="12" y="2"/>
                </a:lnTo>
                <a:lnTo>
                  <a:pt x="6" y="2"/>
                </a:lnTo>
                <a:lnTo>
                  <a:pt x="0" y="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6" name="Freeform 2169"/>
          <p:cNvSpPr>
            <a:spLocks/>
          </p:cNvSpPr>
          <p:nvPr/>
        </p:nvSpPr>
        <p:spPr bwMode="auto">
          <a:xfrm>
            <a:off x="4637088" y="3021013"/>
            <a:ext cx="85725" cy="52387"/>
          </a:xfrm>
          <a:custGeom>
            <a:avLst/>
            <a:gdLst>
              <a:gd name="T0" fmla="*/ 2147483647 w 180"/>
              <a:gd name="T1" fmla="*/ 2147483647 h 112"/>
              <a:gd name="T2" fmla="*/ 0 w 180"/>
              <a:gd name="T3" fmla="*/ 2147483647 h 112"/>
              <a:gd name="T4" fmla="*/ 2147483647 w 180"/>
              <a:gd name="T5" fmla="*/ 2147483647 h 112"/>
              <a:gd name="T6" fmla="*/ 2147483647 w 180"/>
              <a:gd name="T7" fmla="*/ 2147483647 h 112"/>
              <a:gd name="T8" fmla="*/ 2147483647 w 180"/>
              <a:gd name="T9" fmla="*/ 2147483647 h 112"/>
              <a:gd name="T10" fmla="*/ 2147483647 w 180"/>
              <a:gd name="T11" fmla="*/ 2147483647 h 112"/>
              <a:gd name="T12" fmla="*/ 2147483647 w 180"/>
              <a:gd name="T13" fmla="*/ 2147483647 h 112"/>
              <a:gd name="T14" fmla="*/ 2147483647 w 180"/>
              <a:gd name="T15" fmla="*/ 2147483647 h 112"/>
              <a:gd name="T16" fmla="*/ 2147483647 w 180"/>
              <a:gd name="T17" fmla="*/ 2147483647 h 112"/>
              <a:gd name="T18" fmla="*/ 2147483647 w 180"/>
              <a:gd name="T19" fmla="*/ 2147483647 h 112"/>
              <a:gd name="T20" fmla="*/ 2147483647 w 180"/>
              <a:gd name="T21" fmla="*/ 2147483647 h 112"/>
              <a:gd name="T22" fmla="*/ 2147483647 w 180"/>
              <a:gd name="T23" fmla="*/ 2147483647 h 112"/>
              <a:gd name="T24" fmla="*/ 2147483647 w 180"/>
              <a:gd name="T25" fmla="*/ 2147483647 h 112"/>
              <a:gd name="T26" fmla="*/ 2147483647 w 180"/>
              <a:gd name="T27" fmla="*/ 2147483647 h 112"/>
              <a:gd name="T28" fmla="*/ 2147483647 w 180"/>
              <a:gd name="T29" fmla="*/ 2147483647 h 112"/>
              <a:gd name="T30" fmla="*/ 2147483647 w 180"/>
              <a:gd name="T31" fmla="*/ 2147483647 h 112"/>
              <a:gd name="T32" fmla="*/ 2147483647 w 180"/>
              <a:gd name="T33" fmla="*/ 2147483647 h 112"/>
              <a:gd name="T34" fmla="*/ 2147483647 w 180"/>
              <a:gd name="T35" fmla="*/ 2147483647 h 112"/>
              <a:gd name="T36" fmla="*/ 2147483647 w 180"/>
              <a:gd name="T37" fmla="*/ 2147483647 h 112"/>
              <a:gd name="T38" fmla="*/ 2147483647 w 180"/>
              <a:gd name="T39" fmla="*/ 2147483647 h 112"/>
              <a:gd name="T40" fmla="*/ 2147483647 w 180"/>
              <a:gd name="T41" fmla="*/ 2147483647 h 112"/>
              <a:gd name="T42" fmla="*/ 2147483647 w 180"/>
              <a:gd name="T43" fmla="*/ 2147483647 h 112"/>
              <a:gd name="T44" fmla="*/ 2147483647 w 180"/>
              <a:gd name="T45" fmla="*/ 2147483647 h 112"/>
              <a:gd name="T46" fmla="*/ 2147483647 w 180"/>
              <a:gd name="T47" fmla="*/ 2147483647 h 112"/>
              <a:gd name="T48" fmla="*/ 2147483647 w 180"/>
              <a:gd name="T49" fmla="*/ 2147483647 h 112"/>
              <a:gd name="T50" fmla="*/ 2147483647 w 180"/>
              <a:gd name="T51" fmla="*/ 2147483647 h 112"/>
              <a:gd name="T52" fmla="*/ 2147483647 w 180"/>
              <a:gd name="T53" fmla="*/ 2147483647 h 112"/>
              <a:gd name="T54" fmla="*/ 2147483647 w 180"/>
              <a:gd name="T55" fmla="*/ 2147483647 h 112"/>
              <a:gd name="T56" fmla="*/ 2147483647 w 180"/>
              <a:gd name="T57" fmla="*/ 2147483647 h 112"/>
              <a:gd name="T58" fmla="*/ 2147483647 w 180"/>
              <a:gd name="T59" fmla="*/ 2147483647 h 112"/>
              <a:gd name="T60" fmla="*/ 2147483647 w 180"/>
              <a:gd name="T61" fmla="*/ 2147483647 h 112"/>
              <a:gd name="T62" fmla="*/ 2147483647 w 180"/>
              <a:gd name="T63" fmla="*/ 2147483647 h 112"/>
              <a:gd name="T64" fmla="*/ 2147483647 w 180"/>
              <a:gd name="T65" fmla="*/ 2147483647 h 112"/>
              <a:gd name="T66" fmla="*/ 2147483647 w 180"/>
              <a:gd name="T67" fmla="*/ 2147483647 h 112"/>
              <a:gd name="T68" fmla="*/ 2147483647 w 180"/>
              <a:gd name="T69" fmla="*/ 2147483647 h 112"/>
              <a:gd name="T70" fmla="*/ 2147483647 w 180"/>
              <a:gd name="T71" fmla="*/ 2147483647 h 112"/>
              <a:gd name="T72" fmla="*/ 2147483647 w 180"/>
              <a:gd name="T73" fmla="*/ 2147483647 h 112"/>
              <a:gd name="T74" fmla="*/ 2147483647 w 180"/>
              <a:gd name="T75" fmla="*/ 2147483647 h 112"/>
              <a:gd name="T76" fmla="*/ 2147483647 w 180"/>
              <a:gd name="T77" fmla="*/ 2147483647 h 112"/>
              <a:gd name="T78" fmla="*/ 2147483647 w 180"/>
              <a:gd name="T79" fmla="*/ 2147483647 h 112"/>
              <a:gd name="T80" fmla="*/ 2147483647 w 180"/>
              <a:gd name="T81" fmla="*/ 2147483647 h 112"/>
              <a:gd name="T82" fmla="*/ 2147483647 w 180"/>
              <a:gd name="T83" fmla="*/ 2147483647 h 112"/>
              <a:gd name="T84" fmla="*/ 2147483647 w 180"/>
              <a:gd name="T85" fmla="*/ 2147483647 h 112"/>
              <a:gd name="T86" fmla="*/ 2147483647 w 180"/>
              <a:gd name="T87" fmla="*/ 2147483647 h 1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0"/>
              <a:gd name="T133" fmla="*/ 0 h 112"/>
              <a:gd name="T134" fmla="*/ 180 w 180"/>
              <a:gd name="T135" fmla="*/ 112 h 11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0" h="112">
                <a:moveTo>
                  <a:pt x="5" y="63"/>
                </a:moveTo>
                <a:lnTo>
                  <a:pt x="9" y="61"/>
                </a:lnTo>
                <a:lnTo>
                  <a:pt x="15" y="54"/>
                </a:lnTo>
                <a:lnTo>
                  <a:pt x="12" y="54"/>
                </a:lnTo>
                <a:lnTo>
                  <a:pt x="6" y="51"/>
                </a:lnTo>
                <a:lnTo>
                  <a:pt x="0" y="46"/>
                </a:lnTo>
                <a:lnTo>
                  <a:pt x="4" y="40"/>
                </a:lnTo>
                <a:lnTo>
                  <a:pt x="9" y="35"/>
                </a:lnTo>
                <a:lnTo>
                  <a:pt x="15" y="34"/>
                </a:lnTo>
                <a:lnTo>
                  <a:pt x="16" y="29"/>
                </a:lnTo>
                <a:lnTo>
                  <a:pt x="17" y="28"/>
                </a:lnTo>
                <a:lnTo>
                  <a:pt x="22" y="29"/>
                </a:lnTo>
                <a:lnTo>
                  <a:pt x="28" y="28"/>
                </a:lnTo>
                <a:lnTo>
                  <a:pt x="34" y="30"/>
                </a:lnTo>
                <a:lnTo>
                  <a:pt x="35" y="30"/>
                </a:lnTo>
                <a:lnTo>
                  <a:pt x="46" y="34"/>
                </a:lnTo>
                <a:lnTo>
                  <a:pt x="48" y="34"/>
                </a:lnTo>
                <a:lnTo>
                  <a:pt x="53" y="34"/>
                </a:lnTo>
                <a:lnTo>
                  <a:pt x="59" y="35"/>
                </a:lnTo>
                <a:lnTo>
                  <a:pt x="66" y="38"/>
                </a:lnTo>
                <a:lnTo>
                  <a:pt x="71" y="32"/>
                </a:lnTo>
                <a:lnTo>
                  <a:pt x="74" y="29"/>
                </a:lnTo>
                <a:lnTo>
                  <a:pt x="80" y="24"/>
                </a:lnTo>
                <a:lnTo>
                  <a:pt x="85" y="20"/>
                </a:lnTo>
                <a:lnTo>
                  <a:pt x="87" y="19"/>
                </a:lnTo>
                <a:lnTo>
                  <a:pt x="88" y="21"/>
                </a:lnTo>
                <a:lnTo>
                  <a:pt x="88" y="20"/>
                </a:lnTo>
                <a:lnTo>
                  <a:pt x="89" y="20"/>
                </a:lnTo>
                <a:lnTo>
                  <a:pt x="93" y="18"/>
                </a:lnTo>
                <a:lnTo>
                  <a:pt x="112" y="18"/>
                </a:lnTo>
                <a:lnTo>
                  <a:pt x="114" y="19"/>
                </a:lnTo>
                <a:lnTo>
                  <a:pt x="119" y="19"/>
                </a:lnTo>
                <a:lnTo>
                  <a:pt x="125" y="15"/>
                </a:lnTo>
                <a:lnTo>
                  <a:pt x="125" y="13"/>
                </a:lnTo>
                <a:lnTo>
                  <a:pt x="131" y="13"/>
                </a:lnTo>
                <a:lnTo>
                  <a:pt x="137" y="12"/>
                </a:lnTo>
                <a:lnTo>
                  <a:pt x="144" y="15"/>
                </a:lnTo>
                <a:lnTo>
                  <a:pt x="147" y="16"/>
                </a:lnTo>
                <a:lnTo>
                  <a:pt x="145" y="10"/>
                </a:lnTo>
                <a:lnTo>
                  <a:pt x="147" y="3"/>
                </a:lnTo>
                <a:lnTo>
                  <a:pt x="151" y="0"/>
                </a:lnTo>
                <a:lnTo>
                  <a:pt x="151" y="2"/>
                </a:lnTo>
                <a:lnTo>
                  <a:pt x="158" y="0"/>
                </a:lnTo>
                <a:lnTo>
                  <a:pt x="164" y="6"/>
                </a:lnTo>
                <a:lnTo>
                  <a:pt x="166" y="12"/>
                </a:lnTo>
                <a:lnTo>
                  <a:pt x="166" y="13"/>
                </a:lnTo>
                <a:lnTo>
                  <a:pt x="168" y="19"/>
                </a:lnTo>
                <a:lnTo>
                  <a:pt x="174" y="24"/>
                </a:lnTo>
                <a:lnTo>
                  <a:pt x="180" y="31"/>
                </a:lnTo>
                <a:lnTo>
                  <a:pt x="177" y="30"/>
                </a:lnTo>
                <a:lnTo>
                  <a:pt x="171" y="28"/>
                </a:lnTo>
                <a:lnTo>
                  <a:pt x="168" y="26"/>
                </a:lnTo>
                <a:lnTo>
                  <a:pt x="162" y="27"/>
                </a:lnTo>
                <a:lnTo>
                  <a:pt x="160" y="32"/>
                </a:lnTo>
                <a:lnTo>
                  <a:pt x="162" y="37"/>
                </a:lnTo>
                <a:lnTo>
                  <a:pt x="162" y="38"/>
                </a:lnTo>
                <a:lnTo>
                  <a:pt x="156" y="38"/>
                </a:lnTo>
                <a:lnTo>
                  <a:pt x="155" y="37"/>
                </a:lnTo>
                <a:lnTo>
                  <a:pt x="150" y="38"/>
                </a:lnTo>
                <a:lnTo>
                  <a:pt x="149" y="44"/>
                </a:lnTo>
                <a:lnTo>
                  <a:pt x="143" y="46"/>
                </a:lnTo>
                <a:lnTo>
                  <a:pt x="138" y="47"/>
                </a:lnTo>
                <a:lnTo>
                  <a:pt x="137" y="47"/>
                </a:lnTo>
                <a:lnTo>
                  <a:pt x="134" y="50"/>
                </a:lnTo>
                <a:lnTo>
                  <a:pt x="132" y="51"/>
                </a:lnTo>
                <a:lnTo>
                  <a:pt x="127" y="51"/>
                </a:lnTo>
                <a:lnTo>
                  <a:pt x="124" y="56"/>
                </a:lnTo>
                <a:lnTo>
                  <a:pt x="127" y="63"/>
                </a:lnTo>
                <a:lnTo>
                  <a:pt x="130" y="67"/>
                </a:lnTo>
                <a:lnTo>
                  <a:pt x="129" y="72"/>
                </a:lnTo>
                <a:lnTo>
                  <a:pt x="129" y="76"/>
                </a:lnTo>
                <a:lnTo>
                  <a:pt x="129" y="78"/>
                </a:lnTo>
                <a:lnTo>
                  <a:pt x="130" y="78"/>
                </a:lnTo>
                <a:lnTo>
                  <a:pt x="130" y="79"/>
                </a:lnTo>
                <a:lnTo>
                  <a:pt x="122" y="82"/>
                </a:lnTo>
                <a:lnTo>
                  <a:pt x="121" y="82"/>
                </a:lnTo>
                <a:lnTo>
                  <a:pt x="117" y="84"/>
                </a:lnTo>
                <a:lnTo>
                  <a:pt x="114" y="85"/>
                </a:lnTo>
                <a:lnTo>
                  <a:pt x="110" y="86"/>
                </a:lnTo>
                <a:lnTo>
                  <a:pt x="104" y="91"/>
                </a:lnTo>
                <a:lnTo>
                  <a:pt x="106" y="92"/>
                </a:lnTo>
                <a:lnTo>
                  <a:pt x="113" y="94"/>
                </a:lnTo>
                <a:lnTo>
                  <a:pt x="113" y="95"/>
                </a:lnTo>
                <a:lnTo>
                  <a:pt x="111" y="95"/>
                </a:lnTo>
                <a:lnTo>
                  <a:pt x="110" y="96"/>
                </a:lnTo>
                <a:lnTo>
                  <a:pt x="107" y="101"/>
                </a:lnTo>
                <a:lnTo>
                  <a:pt x="110" y="105"/>
                </a:lnTo>
                <a:lnTo>
                  <a:pt x="110" y="107"/>
                </a:lnTo>
                <a:lnTo>
                  <a:pt x="103" y="112"/>
                </a:lnTo>
                <a:lnTo>
                  <a:pt x="97" y="109"/>
                </a:lnTo>
                <a:lnTo>
                  <a:pt x="94" y="107"/>
                </a:lnTo>
                <a:lnTo>
                  <a:pt x="92" y="108"/>
                </a:lnTo>
                <a:lnTo>
                  <a:pt x="91" y="107"/>
                </a:lnTo>
                <a:lnTo>
                  <a:pt x="85" y="108"/>
                </a:lnTo>
                <a:lnTo>
                  <a:pt x="78" y="107"/>
                </a:lnTo>
                <a:lnTo>
                  <a:pt x="74" y="104"/>
                </a:lnTo>
                <a:lnTo>
                  <a:pt x="69" y="98"/>
                </a:lnTo>
                <a:lnTo>
                  <a:pt x="68" y="94"/>
                </a:lnTo>
                <a:lnTo>
                  <a:pt x="67" y="94"/>
                </a:lnTo>
                <a:lnTo>
                  <a:pt x="66" y="95"/>
                </a:lnTo>
                <a:lnTo>
                  <a:pt x="63" y="101"/>
                </a:lnTo>
                <a:lnTo>
                  <a:pt x="62" y="104"/>
                </a:lnTo>
                <a:lnTo>
                  <a:pt x="56" y="108"/>
                </a:lnTo>
                <a:lnTo>
                  <a:pt x="52" y="108"/>
                </a:lnTo>
                <a:lnTo>
                  <a:pt x="51" y="107"/>
                </a:lnTo>
                <a:lnTo>
                  <a:pt x="48" y="107"/>
                </a:lnTo>
                <a:lnTo>
                  <a:pt x="46" y="107"/>
                </a:lnTo>
                <a:lnTo>
                  <a:pt x="43" y="108"/>
                </a:lnTo>
                <a:lnTo>
                  <a:pt x="41" y="108"/>
                </a:lnTo>
                <a:lnTo>
                  <a:pt x="35" y="105"/>
                </a:lnTo>
                <a:lnTo>
                  <a:pt x="33" y="110"/>
                </a:lnTo>
                <a:lnTo>
                  <a:pt x="32" y="110"/>
                </a:lnTo>
                <a:lnTo>
                  <a:pt x="27" y="111"/>
                </a:lnTo>
                <a:lnTo>
                  <a:pt x="21" y="110"/>
                </a:lnTo>
                <a:lnTo>
                  <a:pt x="17" y="110"/>
                </a:lnTo>
                <a:lnTo>
                  <a:pt x="13" y="109"/>
                </a:lnTo>
                <a:lnTo>
                  <a:pt x="11" y="108"/>
                </a:lnTo>
                <a:lnTo>
                  <a:pt x="13" y="103"/>
                </a:lnTo>
                <a:lnTo>
                  <a:pt x="17" y="103"/>
                </a:lnTo>
                <a:lnTo>
                  <a:pt x="18" y="99"/>
                </a:lnTo>
                <a:lnTo>
                  <a:pt x="24" y="100"/>
                </a:lnTo>
                <a:lnTo>
                  <a:pt x="28" y="99"/>
                </a:lnTo>
                <a:lnTo>
                  <a:pt x="29" y="98"/>
                </a:lnTo>
                <a:lnTo>
                  <a:pt x="26" y="91"/>
                </a:lnTo>
                <a:lnTo>
                  <a:pt x="25" y="90"/>
                </a:lnTo>
                <a:lnTo>
                  <a:pt x="24" y="90"/>
                </a:lnTo>
                <a:lnTo>
                  <a:pt x="17" y="85"/>
                </a:lnTo>
                <a:lnTo>
                  <a:pt x="12" y="83"/>
                </a:lnTo>
                <a:lnTo>
                  <a:pt x="11" y="82"/>
                </a:lnTo>
                <a:lnTo>
                  <a:pt x="11" y="80"/>
                </a:lnTo>
                <a:lnTo>
                  <a:pt x="12" y="74"/>
                </a:lnTo>
                <a:lnTo>
                  <a:pt x="13" y="72"/>
                </a:lnTo>
                <a:lnTo>
                  <a:pt x="8" y="70"/>
                </a:lnTo>
                <a:lnTo>
                  <a:pt x="5" y="6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7" name="Freeform 2170"/>
          <p:cNvSpPr>
            <a:spLocks/>
          </p:cNvSpPr>
          <p:nvPr/>
        </p:nvSpPr>
        <p:spPr bwMode="auto">
          <a:xfrm>
            <a:off x="4973638" y="2235200"/>
            <a:ext cx="7937" cy="3175"/>
          </a:xfrm>
          <a:custGeom>
            <a:avLst/>
            <a:gdLst>
              <a:gd name="T0" fmla="*/ 2147483647 w 15"/>
              <a:gd name="T1" fmla="*/ 0 h 9"/>
              <a:gd name="T2" fmla="*/ 2147483647 w 15"/>
              <a:gd name="T3" fmla="*/ 0 h 9"/>
              <a:gd name="T4" fmla="*/ 0 w 15"/>
              <a:gd name="T5" fmla="*/ 2147483647 h 9"/>
              <a:gd name="T6" fmla="*/ 2147483647 w 15"/>
              <a:gd name="T7" fmla="*/ 2147483647 h 9"/>
              <a:gd name="T8" fmla="*/ 2147483647 w 15"/>
              <a:gd name="T9" fmla="*/ 2147483647 h 9"/>
              <a:gd name="T10" fmla="*/ 2147483647 w 15"/>
              <a:gd name="T11" fmla="*/ 2147483647 h 9"/>
              <a:gd name="T12" fmla="*/ 2147483647 w 15"/>
              <a:gd name="T13" fmla="*/ 2147483647 h 9"/>
              <a:gd name="T14" fmla="*/ 2147483647 w 15"/>
              <a:gd name="T15" fmla="*/ 2147483647 h 9"/>
              <a:gd name="T16" fmla="*/ 2147483647 w 15"/>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9"/>
              <a:gd name="T29" fmla="*/ 15 w 1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9">
                <a:moveTo>
                  <a:pt x="8" y="0"/>
                </a:moveTo>
                <a:lnTo>
                  <a:pt x="2" y="0"/>
                </a:lnTo>
                <a:lnTo>
                  <a:pt x="0" y="7"/>
                </a:lnTo>
                <a:lnTo>
                  <a:pt x="7" y="9"/>
                </a:lnTo>
                <a:lnTo>
                  <a:pt x="9" y="7"/>
                </a:lnTo>
                <a:lnTo>
                  <a:pt x="15" y="3"/>
                </a:lnTo>
                <a:lnTo>
                  <a:pt x="8" y="6"/>
                </a:lnTo>
                <a:lnTo>
                  <a:pt x="8" y="5"/>
                </a:lnTo>
                <a:lnTo>
                  <a:pt x="8" y="0"/>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8" name="Freeform 2171"/>
          <p:cNvSpPr>
            <a:spLocks/>
          </p:cNvSpPr>
          <p:nvPr/>
        </p:nvSpPr>
        <p:spPr bwMode="auto">
          <a:xfrm>
            <a:off x="4983163" y="2963863"/>
            <a:ext cx="98425" cy="109537"/>
          </a:xfrm>
          <a:custGeom>
            <a:avLst/>
            <a:gdLst>
              <a:gd name="T0" fmla="*/ 2147483647 w 208"/>
              <a:gd name="T1" fmla="*/ 2147483647 h 234"/>
              <a:gd name="T2" fmla="*/ 2147483647 w 208"/>
              <a:gd name="T3" fmla="*/ 2147483647 h 234"/>
              <a:gd name="T4" fmla="*/ 2147483647 w 208"/>
              <a:gd name="T5" fmla="*/ 2147483647 h 234"/>
              <a:gd name="T6" fmla="*/ 2147483647 w 208"/>
              <a:gd name="T7" fmla="*/ 2147483647 h 234"/>
              <a:gd name="T8" fmla="*/ 2147483647 w 208"/>
              <a:gd name="T9" fmla="*/ 0 h 234"/>
              <a:gd name="T10" fmla="*/ 2147483647 w 208"/>
              <a:gd name="T11" fmla="*/ 2147483647 h 234"/>
              <a:gd name="T12" fmla="*/ 2147483647 w 208"/>
              <a:gd name="T13" fmla="*/ 2147483647 h 234"/>
              <a:gd name="T14" fmla="*/ 2147483647 w 208"/>
              <a:gd name="T15" fmla="*/ 2147483647 h 234"/>
              <a:gd name="T16" fmla="*/ 2147483647 w 208"/>
              <a:gd name="T17" fmla="*/ 2147483647 h 234"/>
              <a:gd name="T18" fmla="*/ 2147483647 w 208"/>
              <a:gd name="T19" fmla="*/ 2147483647 h 234"/>
              <a:gd name="T20" fmla="*/ 2147483647 w 208"/>
              <a:gd name="T21" fmla="*/ 2147483647 h 234"/>
              <a:gd name="T22" fmla="*/ 2147483647 w 208"/>
              <a:gd name="T23" fmla="*/ 2147483647 h 234"/>
              <a:gd name="T24" fmla="*/ 2147483647 w 208"/>
              <a:gd name="T25" fmla="*/ 2147483647 h 234"/>
              <a:gd name="T26" fmla="*/ 2147483647 w 208"/>
              <a:gd name="T27" fmla="*/ 2147483647 h 234"/>
              <a:gd name="T28" fmla="*/ 2147483647 w 208"/>
              <a:gd name="T29" fmla="*/ 2147483647 h 234"/>
              <a:gd name="T30" fmla="*/ 2147483647 w 208"/>
              <a:gd name="T31" fmla="*/ 2147483647 h 234"/>
              <a:gd name="T32" fmla="*/ 2147483647 w 208"/>
              <a:gd name="T33" fmla="*/ 2147483647 h 234"/>
              <a:gd name="T34" fmla="*/ 2147483647 w 208"/>
              <a:gd name="T35" fmla="*/ 2147483647 h 234"/>
              <a:gd name="T36" fmla="*/ 2147483647 w 208"/>
              <a:gd name="T37" fmla="*/ 2147483647 h 234"/>
              <a:gd name="T38" fmla="*/ 2147483647 w 208"/>
              <a:gd name="T39" fmla="*/ 2147483647 h 234"/>
              <a:gd name="T40" fmla="*/ 2147483647 w 208"/>
              <a:gd name="T41" fmla="*/ 2147483647 h 234"/>
              <a:gd name="T42" fmla="*/ 2147483647 w 208"/>
              <a:gd name="T43" fmla="*/ 2147483647 h 234"/>
              <a:gd name="T44" fmla="*/ 2147483647 w 208"/>
              <a:gd name="T45" fmla="*/ 2147483647 h 234"/>
              <a:gd name="T46" fmla="*/ 2147483647 w 208"/>
              <a:gd name="T47" fmla="*/ 2147483647 h 234"/>
              <a:gd name="T48" fmla="*/ 2147483647 w 208"/>
              <a:gd name="T49" fmla="*/ 2147483647 h 234"/>
              <a:gd name="T50" fmla="*/ 2147483647 w 208"/>
              <a:gd name="T51" fmla="*/ 2147483647 h 234"/>
              <a:gd name="T52" fmla="*/ 2147483647 w 208"/>
              <a:gd name="T53" fmla="*/ 2147483647 h 234"/>
              <a:gd name="T54" fmla="*/ 2147483647 w 208"/>
              <a:gd name="T55" fmla="*/ 2147483647 h 234"/>
              <a:gd name="T56" fmla="*/ 2147483647 w 208"/>
              <a:gd name="T57" fmla="*/ 2147483647 h 234"/>
              <a:gd name="T58" fmla="*/ 2147483647 w 208"/>
              <a:gd name="T59" fmla="*/ 2147483647 h 234"/>
              <a:gd name="T60" fmla="*/ 2147483647 w 208"/>
              <a:gd name="T61" fmla="*/ 2147483647 h 234"/>
              <a:gd name="T62" fmla="*/ 2147483647 w 208"/>
              <a:gd name="T63" fmla="*/ 2147483647 h 234"/>
              <a:gd name="T64" fmla="*/ 2147483647 w 208"/>
              <a:gd name="T65" fmla="*/ 2147483647 h 234"/>
              <a:gd name="T66" fmla="*/ 2147483647 w 208"/>
              <a:gd name="T67" fmla="*/ 2147483647 h 234"/>
              <a:gd name="T68" fmla="*/ 2147483647 w 208"/>
              <a:gd name="T69" fmla="*/ 2147483647 h 234"/>
              <a:gd name="T70" fmla="*/ 2147483647 w 208"/>
              <a:gd name="T71" fmla="*/ 2147483647 h 234"/>
              <a:gd name="T72" fmla="*/ 2147483647 w 208"/>
              <a:gd name="T73" fmla="*/ 2147483647 h 234"/>
              <a:gd name="T74" fmla="*/ 2147483647 w 208"/>
              <a:gd name="T75" fmla="*/ 2147483647 h 234"/>
              <a:gd name="T76" fmla="*/ 2147483647 w 208"/>
              <a:gd name="T77" fmla="*/ 2147483647 h 234"/>
              <a:gd name="T78" fmla="*/ 2147483647 w 208"/>
              <a:gd name="T79" fmla="*/ 2147483647 h 234"/>
              <a:gd name="T80" fmla="*/ 2147483647 w 208"/>
              <a:gd name="T81" fmla="*/ 2147483647 h 234"/>
              <a:gd name="T82" fmla="*/ 2147483647 w 208"/>
              <a:gd name="T83" fmla="*/ 2147483647 h 234"/>
              <a:gd name="T84" fmla="*/ 2147483647 w 208"/>
              <a:gd name="T85" fmla="*/ 2147483647 h 234"/>
              <a:gd name="T86" fmla="*/ 2147483647 w 208"/>
              <a:gd name="T87" fmla="*/ 2147483647 h 234"/>
              <a:gd name="T88" fmla="*/ 2147483647 w 208"/>
              <a:gd name="T89" fmla="*/ 2147483647 h 234"/>
              <a:gd name="T90" fmla="*/ 2147483647 w 208"/>
              <a:gd name="T91" fmla="*/ 2147483647 h 234"/>
              <a:gd name="T92" fmla="*/ 2147483647 w 208"/>
              <a:gd name="T93" fmla="*/ 2147483647 h 234"/>
              <a:gd name="T94" fmla="*/ 0 w 208"/>
              <a:gd name="T95" fmla="*/ 2147483647 h 2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8"/>
              <a:gd name="T145" fmla="*/ 0 h 234"/>
              <a:gd name="T146" fmla="*/ 208 w 208"/>
              <a:gd name="T147" fmla="*/ 234 h 2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8" h="234">
                <a:moveTo>
                  <a:pt x="0" y="17"/>
                </a:moveTo>
                <a:lnTo>
                  <a:pt x="0" y="15"/>
                </a:lnTo>
                <a:lnTo>
                  <a:pt x="7" y="14"/>
                </a:lnTo>
                <a:lnTo>
                  <a:pt x="9" y="14"/>
                </a:lnTo>
                <a:lnTo>
                  <a:pt x="9" y="7"/>
                </a:lnTo>
                <a:lnTo>
                  <a:pt x="14" y="7"/>
                </a:lnTo>
                <a:lnTo>
                  <a:pt x="20" y="8"/>
                </a:lnTo>
                <a:lnTo>
                  <a:pt x="22" y="7"/>
                </a:lnTo>
                <a:lnTo>
                  <a:pt x="29" y="8"/>
                </a:lnTo>
                <a:lnTo>
                  <a:pt x="30" y="8"/>
                </a:lnTo>
                <a:lnTo>
                  <a:pt x="37" y="5"/>
                </a:lnTo>
                <a:lnTo>
                  <a:pt x="38" y="4"/>
                </a:lnTo>
                <a:lnTo>
                  <a:pt x="41" y="2"/>
                </a:lnTo>
                <a:lnTo>
                  <a:pt x="46" y="2"/>
                </a:lnTo>
                <a:lnTo>
                  <a:pt x="48" y="0"/>
                </a:lnTo>
                <a:lnTo>
                  <a:pt x="54" y="1"/>
                </a:lnTo>
                <a:lnTo>
                  <a:pt x="61" y="1"/>
                </a:lnTo>
                <a:lnTo>
                  <a:pt x="62" y="2"/>
                </a:lnTo>
                <a:lnTo>
                  <a:pt x="63" y="2"/>
                </a:lnTo>
                <a:lnTo>
                  <a:pt x="63" y="4"/>
                </a:lnTo>
                <a:lnTo>
                  <a:pt x="65" y="4"/>
                </a:lnTo>
                <a:lnTo>
                  <a:pt x="70" y="9"/>
                </a:lnTo>
                <a:lnTo>
                  <a:pt x="76" y="13"/>
                </a:lnTo>
                <a:lnTo>
                  <a:pt x="81" y="18"/>
                </a:lnTo>
                <a:lnTo>
                  <a:pt x="87" y="21"/>
                </a:lnTo>
                <a:lnTo>
                  <a:pt x="93" y="18"/>
                </a:lnTo>
                <a:lnTo>
                  <a:pt x="95" y="25"/>
                </a:lnTo>
                <a:lnTo>
                  <a:pt x="101" y="23"/>
                </a:lnTo>
                <a:lnTo>
                  <a:pt x="103" y="30"/>
                </a:lnTo>
                <a:lnTo>
                  <a:pt x="104" y="31"/>
                </a:lnTo>
                <a:lnTo>
                  <a:pt x="107" y="24"/>
                </a:lnTo>
                <a:lnTo>
                  <a:pt x="114" y="25"/>
                </a:lnTo>
                <a:lnTo>
                  <a:pt x="119" y="26"/>
                </a:lnTo>
                <a:lnTo>
                  <a:pt x="123" y="30"/>
                </a:lnTo>
                <a:lnTo>
                  <a:pt x="127" y="36"/>
                </a:lnTo>
                <a:lnTo>
                  <a:pt x="133" y="41"/>
                </a:lnTo>
                <a:lnTo>
                  <a:pt x="139" y="37"/>
                </a:lnTo>
                <a:lnTo>
                  <a:pt x="145" y="45"/>
                </a:lnTo>
                <a:lnTo>
                  <a:pt x="146" y="52"/>
                </a:lnTo>
                <a:lnTo>
                  <a:pt x="149" y="54"/>
                </a:lnTo>
                <a:lnTo>
                  <a:pt x="147" y="61"/>
                </a:lnTo>
                <a:lnTo>
                  <a:pt x="147" y="66"/>
                </a:lnTo>
                <a:lnTo>
                  <a:pt x="146" y="69"/>
                </a:lnTo>
                <a:lnTo>
                  <a:pt x="145" y="74"/>
                </a:lnTo>
                <a:lnTo>
                  <a:pt x="151" y="79"/>
                </a:lnTo>
                <a:lnTo>
                  <a:pt x="156" y="84"/>
                </a:lnTo>
                <a:lnTo>
                  <a:pt x="161" y="90"/>
                </a:lnTo>
                <a:lnTo>
                  <a:pt x="167" y="87"/>
                </a:lnTo>
                <a:lnTo>
                  <a:pt x="172" y="94"/>
                </a:lnTo>
                <a:lnTo>
                  <a:pt x="171" y="101"/>
                </a:lnTo>
                <a:lnTo>
                  <a:pt x="169" y="107"/>
                </a:lnTo>
                <a:lnTo>
                  <a:pt x="173" y="113"/>
                </a:lnTo>
                <a:lnTo>
                  <a:pt x="178" y="120"/>
                </a:lnTo>
                <a:lnTo>
                  <a:pt x="185" y="125"/>
                </a:lnTo>
                <a:lnTo>
                  <a:pt x="191" y="125"/>
                </a:lnTo>
                <a:lnTo>
                  <a:pt x="196" y="131"/>
                </a:lnTo>
                <a:lnTo>
                  <a:pt x="197" y="134"/>
                </a:lnTo>
                <a:lnTo>
                  <a:pt x="197" y="138"/>
                </a:lnTo>
                <a:lnTo>
                  <a:pt x="198" y="146"/>
                </a:lnTo>
                <a:lnTo>
                  <a:pt x="194" y="149"/>
                </a:lnTo>
                <a:lnTo>
                  <a:pt x="194" y="150"/>
                </a:lnTo>
                <a:lnTo>
                  <a:pt x="200" y="152"/>
                </a:lnTo>
                <a:lnTo>
                  <a:pt x="202" y="157"/>
                </a:lnTo>
                <a:lnTo>
                  <a:pt x="208" y="159"/>
                </a:lnTo>
                <a:lnTo>
                  <a:pt x="208" y="160"/>
                </a:lnTo>
                <a:lnTo>
                  <a:pt x="206" y="161"/>
                </a:lnTo>
                <a:lnTo>
                  <a:pt x="199" y="161"/>
                </a:lnTo>
                <a:lnTo>
                  <a:pt x="193" y="165"/>
                </a:lnTo>
                <a:lnTo>
                  <a:pt x="189" y="158"/>
                </a:lnTo>
                <a:lnTo>
                  <a:pt x="182" y="158"/>
                </a:lnTo>
                <a:lnTo>
                  <a:pt x="182" y="161"/>
                </a:lnTo>
                <a:lnTo>
                  <a:pt x="176" y="158"/>
                </a:lnTo>
                <a:lnTo>
                  <a:pt x="170" y="153"/>
                </a:lnTo>
                <a:lnTo>
                  <a:pt x="164" y="155"/>
                </a:lnTo>
                <a:lnTo>
                  <a:pt x="164" y="154"/>
                </a:lnTo>
                <a:lnTo>
                  <a:pt x="159" y="161"/>
                </a:lnTo>
                <a:lnTo>
                  <a:pt x="157" y="154"/>
                </a:lnTo>
                <a:lnTo>
                  <a:pt x="155" y="149"/>
                </a:lnTo>
                <a:lnTo>
                  <a:pt x="149" y="152"/>
                </a:lnTo>
                <a:lnTo>
                  <a:pt x="143" y="155"/>
                </a:lnTo>
                <a:lnTo>
                  <a:pt x="142" y="157"/>
                </a:lnTo>
                <a:lnTo>
                  <a:pt x="142" y="163"/>
                </a:lnTo>
                <a:lnTo>
                  <a:pt x="143" y="166"/>
                </a:lnTo>
                <a:lnTo>
                  <a:pt x="144" y="173"/>
                </a:lnTo>
                <a:lnTo>
                  <a:pt x="147" y="179"/>
                </a:lnTo>
                <a:lnTo>
                  <a:pt x="144" y="185"/>
                </a:lnTo>
                <a:lnTo>
                  <a:pt x="142" y="192"/>
                </a:lnTo>
                <a:lnTo>
                  <a:pt x="139" y="192"/>
                </a:lnTo>
                <a:lnTo>
                  <a:pt x="135" y="199"/>
                </a:lnTo>
                <a:lnTo>
                  <a:pt x="131" y="206"/>
                </a:lnTo>
                <a:lnTo>
                  <a:pt x="127" y="209"/>
                </a:lnTo>
                <a:lnTo>
                  <a:pt x="125" y="213"/>
                </a:lnTo>
                <a:lnTo>
                  <a:pt x="122" y="214"/>
                </a:lnTo>
                <a:lnTo>
                  <a:pt x="123" y="221"/>
                </a:lnTo>
                <a:lnTo>
                  <a:pt x="123" y="226"/>
                </a:lnTo>
                <a:lnTo>
                  <a:pt x="118" y="228"/>
                </a:lnTo>
                <a:lnTo>
                  <a:pt x="116" y="228"/>
                </a:lnTo>
                <a:lnTo>
                  <a:pt x="113" y="228"/>
                </a:lnTo>
                <a:lnTo>
                  <a:pt x="107" y="231"/>
                </a:lnTo>
                <a:lnTo>
                  <a:pt x="107" y="234"/>
                </a:lnTo>
                <a:lnTo>
                  <a:pt x="105" y="233"/>
                </a:lnTo>
                <a:lnTo>
                  <a:pt x="104" y="231"/>
                </a:lnTo>
                <a:lnTo>
                  <a:pt x="100" y="224"/>
                </a:lnTo>
                <a:lnTo>
                  <a:pt x="102" y="217"/>
                </a:lnTo>
                <a:lnTo>
                  <a:pt x="101" y="211"/>
                </a:lnTo>
                <a:lnTo>
                  <a:pt x="99" y="205"/>
                </a:lnTo>
                <a:lnTo>
                  <a:pt x="99" y="198"/>
                </a:lnTo>
                <a:lnTo>
                  <a:pt x="96" y="191"/>
                </a:lnTo>
                <a:lnTo>
                  <a:pt x="97" y="184"/>
                </a:lnTo>
                <a:lnTo>
                  <a:pt x="97" y="182"/>
                </a:lnTo>
                <a:lnTo>
                  <a:pt x="96" y="175"/>
                </a:lnTo>
                <a:lnTo>
                  <a:pt x="97" y="171"/>
                </a:lnTo>
                <a:lnTo>
                  <a:pt x="98" y="169"/>
                </a:lnTo>
                <a:lnTo>
                  <a:pt x="100" y="163"/>
                </a:lnTo>
                <a:lnTo>
                  <a:pt x="102" y="157"/>
                </a:lnTo>
                <a:lnTo>
                  <a:pt x="100" y="150"/>
                </a:lnTo>
                <a:lnTo>
                  <a:pt x="101" y="143"/>
                </a:lnTo>
                <a:lnTo>
                  <a:pt x="98" y="136"/>
                </a:lnTo>
                <a:lnTo>
                  <a:pt x="95" y="130"/>
                </a:lnTo>
                <a:lnTo>
                  <a:pt x="93" y="130"/>
                </a:lnTo>
                <a:lnTo>
                  <a:pt x="92" y="125"/>
                </a:lnTo>
                <a:lnTo>
                  <a:pt x="90" y="118"/>
                </a:lnTo>
                <a:lnTo>
                  <a:pt x="84" y="112"/>
                </a:lnTo>
                <a:lnTo>
                  <a:pt x="78" y="107"/>
                </a:lnTo>
                <a:lnTo>
                  <a:pt x="72" y="103"/>
                </a:lnTo>
                <a:lnTo>
                  <a:pt x="72" y="98"/>
                </a:lnTo>
                <a:lnTo>
                  <a:pt x="72" y="97"/>
                </a:lnTo>
                <a:lnTo>
                  <a:pt x="65" y="92"/>
                </a:lnTo>
                <a:lnTo>
                  <a:pt x="59" y="86"/>
                </a:lnTo>
                <a:lnTo>
                  <a:pt x="58" y="79"/>
                </a:lnTo>
                <a:lnTo>
                  <a:pt x="52" y="76"/>
                </a:lnTo>
                <a:lnTo>
                  <a:pt x="52" y="74"/>
                </a:lnTo>
                <a:lnTo>
                  <a:pt x="46" y="69"/>
                </a:lnTo>
                <a:lnTo>
                  <a:pt x="45" y="66"/>
                </a:lnTo>
                <a:lnTo>
                  <a:pt x="40" y="60"/>
                </a:lnTo>
                <a:lnTo>
                  <a:pt x="35" y="46"/>
                </a:lnTo>
                <a:lnTo>
                  <a:pt x="31" y="39"/>
                </a:lnTo>
                <a:lnTo>
                  <a:pt x="29" y="37"/>
                </a:lnTo>
                <a:lnTo>
                  <a:pt x="29" y="36"/>
                </a:lnTo>
                <a:lnTo>
                  <a:pt x="24" y="30"/>
                </a:lnTo>
                <a:lnTo>
                  <a:pt x="19" y="23"/>
                </a:lnTo>
                <a:lnTo>
                  <a:pt x="13" y="20"/>
                </a:lnTo>
                <a:lnTo>
                  <a:pt x="7" y="17"/>
                </a:lnTo>
                <a:lnTo>
                  <a:pt x="0" y="17"/>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39" name="Freeform 2172"/>
          <p:cNvSpPr>
            <a:spLocks/>
          </p:cNvSpPr>
          <p:nvPr/>
        </p:nvSpPr>
        <p:spPr bwMode="auto">
          <a:xfrm>
            <a:off x="5434013" y="4167188"/>
            <a:ext cx="14287" cy="11112"/>
          </a:xfrm>
          <a:custGeom>
            <a:avLst/>
            <a:gdLst>
              <a:gd name="T0" fmla="*/ 2147483647 w 30"/>
              <a:gd name="T1" fmla="*/ 2147483647 h 25"/>
              <a:gd name="T2" fmla="*/ 2147483647 w 30"/>
              <a:gd name="T3" fmla="*/ 2147483647 h 25"/>
              <a:gd name="T4" fmla="*/ 2147483647 w 30"/>
              <a:gd name="T5" fmla="*/ 2147483647 h 25"/>
              <a:gd name="T6" fmla="*/ 2147483647 w 30"/>
              <a:gd name="T7" fmla="*/ 2147483647 h 25"/>
              <a:gd name="T8" fmla="*/ 2147483647 w 30"/>
              <a:gd name="T9" fmla="*/ 2147483647 h 25"/>
              <a:gd name="T10" fmla="*/ 0 w 30"/>
              <a:gd name="T11" fmla="*/ 2147483647 h 25"/>
              <a:gd name="T12" fmla="*/ 2147483647 w 30"/>
              <a:gd name="T13" fmla="*/ 2147483647 h 25"/>
              <a:gd name="T14" fmla="*/ 2147483647 w 30"/>
              <a:gd name="T15" fmla="*/ 2147483647 h 25"/>
              <a:gd name="T16" fmla="*/ 2147483647 w 30"/>
              <a:gd name="T17" fmla="*/ 2147483647 h 25"/>
              <a:gd name="T18" fmla="*/ 2147483647 w 30"/>
              <a:gd name="T19" fmla="*/ 2147483647 h 25"/>
              <a:gd name="T20" fmla="*/ 2147483647 w 30"/>
              <a:gd name="T21" fmla="*/ 2147483647 h 25"/>
              <a:gd name="T22" fmla="*/ 2147483647 w 30"/>
              <a:gd name="T23" fmla="*/ 2147483647 h 25"/>
              <a:gd name="T24" fmla="*/ 2147483647 w 30"/>
              <a:gd name="T25" fmla="*/ 2147483647 h 25"/>
              <a:gd name="T26" fmla="*/ 2147483647 w 30"/>
              <a:gd name="T27" fmla="*/ 2147483647 h 25"/>
              <a:gd name="T28" fmla="*/ 2147483647 w 30"/>
              <a:gd name="T29" fmla="*/ 2147483647 h 25"/>
              <a:gd name="T30" fmla="*/ 2147483647 w 30"/>
              <a:gd name="T31" fmla="*/ 2147483647 h 25"/>
              <a:gd name="T32" fmla="*/ 2147483647 w 30"/>
              <a:gd name="T33" fmla="*/ 2147483647 h 25"/>
              <a:gd name="T34" fmla="*/ 2147483647 w 30"/>
              <a:gd name="T35" fmla="*/ 0 h 25"/>
              <a:gd name="T36" fmla="*/ 2147483647 w 30"/>
              <a:gd name="T37" fmla="*/ 2147483647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25"/>
              <a:gd name="T59" fmla="*/ 30 w 30"/>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25">
                <a:moveTo>
                  <a:pt x="3" y="2"/>
                </a:moveTo>
                <a:lnTo>
                  <a:pt x="3" y="5"/>
                </a:lnTo>
                <a:lnTo>
                  <a:pt x="3" y="6"/>
                </a:lnTo>
                <a:lnTo>
                  <a:pt x="3" y="11"/>
                </a:lnTo>
                <a:lnTo>
                  <a:pt x="3" y="18"/>
                </a:lnTo>
                <a:lnTo>
                  <a:pt x="0" y="15"/>
                </a:lnTo>
                <a:lnTo>
                  <a:pt x="4" y="22"/>
                </a:lnTo>
                <a:lnTo>
                  <a:pt x="5" y="23"/>
                </a:lnTo>
                <a:lnTo>
                  <a:pt x="12" y="22"/>
                </a:lnTo>
                <a:lnTo>
                  <a:pt x="18" y="23"/>
                </a:lnTo>
                <a:lnTo>
                  <a:pt x="24" y="25"/>
                </a:lnTo>
                <a:lnTo>
                  <a:pt x="30" y="25"/>
                </a:lnTo>
                <a:lnTo>
                  <a:pt x="25" y="18"/>
                </a:lnTo>
                <a:lnTo>
                  <a:pt x="19" y="21"/>
                </a:lnTo>
                <a:lnTo>
                  <a:pt x="13" y="17"/>
                </a:lnTo>
                <a:lnTo>
                  <a:pt x="12" y="10"/>
                </a:lnTo>
                <a:lnTo>
                  <a:pt x="8" y="3"/>
                </a:lnTo>
                <a:lnTo>
                  <a:pt x="3" y="0"/>
                </a:lnTo>
                <a:lnTo>
                  <a:pt x="3" y="2"/>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0" name="Freeform 2173"/>
          <p:cNvSpPr>
            <a:spLocks/>
          </p:cNvSpPr>
          <p:nvPr/>
        </p:nvSpPr>
        <p:spPr bwMode="auto">
          <a:xfrm>
            <a:off x="5435600" y="4159250"/>
            <a:ext cx="0" cy="3175"/>
          </a:xfrm>
          <a:custGeom>
            <a:avLst/>
            <a:gdLst>
              <a:gd name="T0" fmla="*/ 0 w 5"/>
              <a:gd name="T1" fmla="*/ 2147483647 h 4"/>
              <a:gd name="T2" fmla="*/ 0 w 5"/>
              <a:gd name="T3" fmla="*/ 0 h 4"/>
              <a:gd name="T4" fmla="*/ 0 w 5"/>
              <a:gd name="T5" fmla="*/ 2147483647 h 4"/>
              <a:gd name="T6" fmla="*/ 0 w 5"/>
              <a:gd name="T7" fmla="*/ 2147483647 h 4"/>
              <a:gd name="T8" fmla="*/ 0 60000 65536"/>
              <a:gd name="T9" fmla="*/ 0 60000 65536"/>
              <a:gd name="T10" fmla="*/ 0 60000 65536"/>
              <a:gd name="T11" fmla="*/ 0 60000 65536"/>
              <a:gd name="T12" fmla="*/ 0 w 5"/>
              <a:gd name="T13" fmla="*/ 0 h 4"/>
              <a:gd name="T14" fmla="*/ 0 w 5"/>
              <a:gd name="T15" fmla="*/ 4 h 4"/>
            </a:gdLst>
            <a:ahLst/>
            <a:cxnLst>
              <a:cxn ang="T8">
                <a:pos x="T0" y="T1"/>
              </a:cxn>
              <a:cxn ang="T9">
                <a:pos x="T2" y="T3"/>
              </a:cxn>
              <a:cxn ang="T10">
                <a:pos x="T4" y="T5"/>
              </a:cxn>
              <a:cxn ang="T11">
                <a:pos x="T6" y="T7"/>
              </a:cxn>
            </a:cxnLst>
            <a:rect l="T12" t="T13" r="T14" b="T15"/>
            <a:pathLst>
              <a:path w="5" h="4">
                <a:moveTo>
                  <a:pt x="0" y="4"/>
                </a:moveTo>
                <a:lnTo>
                  <a:pt x="5" y="0"/>
                </a:lnTo>
                <a:lnTo>
                  <a:pt x="0" y="1"/>
                </a:lnTo>
                <a:lnTo>
                  <a:pt x="0" y="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1" name="Freeform 2174"/>
          <p:cNvSpPr>
            <a:spLocks/>
          </p:cNvSpPr>
          <p:nvPr/>
        </p:nvSpPr>
        <p:spPr bwMode="auto">
          <a:xfrm>
            <a:off x="5260975" y="3468688"/>
            <a:ext cx="39688" cy="60325"/>
          </a:xfrm>
          <a:custGeom>
            <a:avLst/>
            <a:gdLst>
              <a:gd name="T0" fmla="*/ 0 w 84"/>
              <a:gd name="T1" fmla="*/ 2147483647 h 128"/>
              <a:gd name="T2" fmla="*/ 2147483647 w 84"/>
              <a:gd name="T3" fmla="*/ 2147483647 h 128"/>
              <a:gd name="T4" fmla="*/ 2147483647 w 84"/>
              <a:gd name="T5" fmla="*/ 2147483647 h 128"/>
              <a:gd name="T6" fmla="*/ 2147483647 w 84"/>
              <a:gd name="T7" fmla="*/ 2147483647 h 128"/>
              <a:gd name="T8" fmla="*/ 2147483647 w 84"/>
              <a:gd name="T9" fmla="*/ 2147483647 h 128"/>
              <a:gd name="T10" fmla="*/ 2147483647 w 84"/>
              <a:gd name="T11" fmla="*/ 2147483647 h 128"/>
              <a:gd name="T12" fmla="*/ 2147483647 w 84"/>
              <a:gd name="T13" fmla="*/ 2147483647 h 128"/>
              <a:gd name="T14" fmla="*/ 2147483647 w 84"/>
              <a:gd name="T15" fmla="*/ 2147483647 h 128"/>
              <a:gd name="T16" fmla="*/ 2147483647 w 84"/>
              <a:gd name="T17" fmla="*/ 2147483647 h 128"/>
              <a:gd name="T18" fmla="*/ 2147483647 w 84"/>
              <a:gd name="T19" fmla="*/ 2147483647 h 128"/>
              <a:gd name="T20" fmla="*/ 2147483647 w 84"/>
              <a:gd name="T21" fmla="*/ 2147483647 h 128"/>
              <a:gd name="T22" fmla="*/ 2147483647 w 84"/>
              <a:gd name="T23" fmla="*/ 2147483647 h 128"/>
              <a:gd name="T24" fmla="*/ 2147483647 w 84"/>
              <a:gd name="T25" fmla="*/ 2147483647 h 128"/>
              <a:gd name="T26" fmla="*/ 2147483647 w 84"/>
              <a:gd name="T27" fmla="*/ 2147483647 h 128"/>
              <a:gd name="T28" fmla="*/ 2147483647 w 84"/>
              <a:gd name="T29" fmla="*/ 2147483647 h 128"/>
              <a:gd name="T30" fmla="*/ 2147483647 w 84"/>
              <a:gd name="T31" fmla="*/ 2147483647 h 128"/>
              <a:gd name="T32" fmla="*/ 2147483647 w 84"/>
              <a:gd name="T33" fmla="*/ 2147483647 h 128"/>
              <a:gd name="T34" fmla="*/ 2147483647 w 84"/>
              <a:gd name="T35" fmla="*/ 0 h 128"/>
              <a:gd name="T36" fmla="*/ 2147483647 w 84"/>
              <a:gd name="T37" fmla="*/ 2147483647 h 128"/>
              <a:gd name="T38" fmla="*/ 2147483647 w 84"/>
              <a:gd name="T39" fmla="*/ 2147483647 h 128"/>
              <a:gd name="T40" fmla="*/ 2147483647 w 84"/>
              <a:gd name="T41" fmla="*/ 2147483647 h 128"/>
              <a:gd name="T42" fmla="*/ 2147483647 w 84"/>
              <a:gd name="T43" fmla="*/ 2147483647 h 128"/>
              <a:gd name="T44" fmla="*/ 2147483647 w 84"/>
              <a:gd name="T45" fmla="*/ 2147483647 h 128"/>
              <a:gd name="T46" fmla="*/ 2147483647 w 84"/>
              <a:gd name="T47" fmla="*/ 2147483647 h 128"/>
              <a:gd name="T48" fmla="*/ 2147483647 w 84"/>
              <a:gd name="T49" fmla="*/ 2147483647 h 128"/>
              <a:gd name="T50" fmla="*/ 2147483647 w 84"/>
              <a:gd name="T51" fmla="*/ 2147483647 h 128"/>
              <a:gd name="T52" fmla="*/ 2147483647 w 84"/>
              <a:gd name="T53" fmla="*/ 2147483647 h 128"/>
              <a:gd name="T54" fmla="*/ 2147483647 w 84"/>
              <a:gd name="T55" fmla="*/ 2147483647 h 128"/>
              <a:gd name="T56" fmla="*/ 2147483647 w 84"/>
              <a:gd name="T57" fmla="*/ 2147483647 h 128"/>
              <a:gd name="T58" fmla="*/ 2147483647 w 84"/>
              <a:gd name="T59" fmla="*/ 2147483647 h 128"/>
              <a:gd name="T60" fmla="*/ 2147483647 w 84"/>
              <a:gd name="T61" fmla="*/ 2147483647 h 128"/>
              <a:gd name="T62" fmla="*/ 2147483647 w 84"/>
              <a:gd name="T63" fmla="*/ 2147483647 h 128"/>
              <a:gd name="T64" fmla="*/ 2147483647 w 84"/>
              <a:gd name="T65" fmla="*/ 2147483647 h 128"/>
              <a:gd name="T66" fmla="*/ 2147483647 w 84"/>
              <a:gd name="T67" fmla="*/ 2147483647 h 128"/>
              <a:gd name="T68" fmla="*/ 2147483647 w 84"/>
              <a:gd name="T69" fmla="*/ 2147483647 h 128"/>
              <a:gd name="T70" fmla="*/ 2147483647 w 84"/>
              <a:gd name="T71" fmla="*/ 2147483647 h 128"/>
              <a:gd name="T72" fmla="*/ 2147483647 w 84"/>
              <a:gd name="T73" fmla="*/ 2147483647 h 128"/>
              <a:gd name="T74" fmla="*/ 2147483647 w 84"/>
              <a:gd name="T75" fmla="*/ 2147483647 h 128"/>
              <a:gd name="T76" fmla="*/ 2147483647 w 84"/>
              <a:gd name="T77" fmla="*/ 2147483647 h 128"/>
              <a:gd name="T78" fmla="*/ 2147483647 w 84"/>
              <a:gd name="T79" fmla="*/ 2147483647 h 128"/>
              <a:gd name="T80" fmla="*/ 2147483647 w 84"/>
              <a:gd name="T81" fmla="*/ 2147483647 h 128"/>
              <a:gd name="T82" fmla="*/ 2147483647 w 84"/>
              <a:gd name="T83" fmla="*/ 2147483647 h 128"/>
              <a:gd name="T84" fmla="*/ 2147483647 w 84"/>
              <a:gd name="T85" fmla="*/ 2147483647 h 1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128"/>
              <a:gd name="T131" fmla="*/ 84 w 84"/>
              <a:gd name="T132" fmla="*/ 128 h 1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128">
                <a:moveTo>
                  <a:pt x="0" y="125"/>
                </a:moveTo>
                <a:lnTo>
                  <a:pt x="0" y="124"/>
                </a:lnTo>
                <a:lnTo>
                  <a:pt x="5" y="117"/>
                </a:lnTo>
                <a:lnTo>
                  <a:pt x="4" y="111"/>
                </a:lnTo>
                <a:lnTo>
                  <a:pt x="5" y="108"/>
                </a:lnTo>
                <a:lnTo>
                  <a:pt x="6" y="105"/>
                </a:lnTo>
                <a:lnTo>
                  <a:pt x="7" y="101"/>
                </a:lnTo>
                <a:lnTo>
                  <a:pt x="10" y="95"/>
                </a:lnTo>
                <a:lnTo>
                  <a:pt x="13" y="88"/>
                </a:lnTo>
                <a:lnTo>
                  <a:pt x="13" y="87"/>
                </a:lnTo>
                <a:lnTo>
                  <a:pt x="15" y="80"/>
                </a:lnTo>
                <a:lnTo>
                  <a:pt x="17" y="73"/>
                </a:lnTo>
                <a:lnTo>
                  <a:pt x="19" y="66"/>
                </a:lnTo>
                <a:lnTo>
                  <a:pt x="18" y="65"/>
                </a:lnTo>
                <a:lnTo>
                  <a:pt x="22" y="61"/>
                </a:lnTo>
                <a:lnTo>
                  <a:pt x="24" y="57"/>
                </a:lnTo>
                <a:lnTo>
                  <a:pt x="25" y="55"/>
                </a:lnTo>
                <a:lnTo>
                  <a:pt x="26" y="48"/>
                </a:lnTo>
                <a:lnTo>
                  <a:pt x="26" y="43"/>
                </a:lnTo>
                <a:lnTo>
                  <a:pt x="26" y="33"/>
                </a:lnTo>
                <a:lnTo>
                  <a:pt x="30" y="26"/>
                </a:lnTo>
                <a:lnTo>
                  <a:pt x="33" y="23"/>
                </a:lnTo>
                <a:lnTo>
                  <a:pt x="36" y="17"/>
                </a:lnTo>
                <a:lnTo>
                  <a:pt x="42" y="12"/>
                </a:lnTo>
                <a:lnTo>
                  <a:pt x="43" y="12"/>
                </a:lnTo>
                <a:lnTo>
                  <a:pt x="44" y="9"/>
                </a:lnTo>
                <a:lnTo>
                  <a:pt x="42" y="3"/>
                </a:lnTo>
                <a:lnTo>
                  <a:pt x="43" y="2"/>
                </a:lnTo>
                <a:lnTo>
                  <a:pt x="48" y="3"/>
                </a:lnTo>
                <a:lnTo>
                  <a:pt x="52" y="3"/>
                </a:lnTo>
                <a:lnTo>
                  <a:pt x="53" y="3"/>
                </a:lnTo>
                <a:lnTo>
                  <a:pt x="59" y="3"/>
                </a:lnTo>
                <a:lnTo>
                  <a:pt x="62" y="3"/>
                </a:lnTo>
                <a:lnTo>
                  <a:pt x="63" y="1"/>
                </a:lnTo>
                <a:lnTo>
                  <a:pt x="62" y="1"/>
                </a:lnTo>
                <a:lnTo>
                  <a:pt x="63" y="0"/>
                </a:lnTo>
                <a:lnTo>
                  <a:pt x="65" y="0"/>
                </a:lnTo>
                <a:lnTo>
                  <a:pt x="65" y="1"/>
                </a:lnTo>
                <a:lnTo>
                  <a:pt x="68" y="3"/>
                </a:lnTo>
                <a:lnTo>
                  <a:pt x="68" y="4"/>
                </a:lnTo>
                <a:lnTo>
                  <a:pt x="69" y="6"/>
                </a:lnTo>
                <a:lnTo>
                  <a:pt x="65" y="12"/>
                </a:lnTo>
                <a:lnTo>
                  <a:pt x="66" y="15"/>
                </a:lnTo>
                <a:lnTo>
                  <a:pt x="71" y="14"/>
                </a:lnTo>
                <a:lnTo>
                  <a:pt x="74" y="18"/>
                </a:lnTo>
                <a:lnTo>
                  <a:pt x="79" y="20"/>
                </a:lnTo>
                <a:lnTo>
                  <a:pt x="78" y="25"/>
                </a:lnTo>
                <a:lnTo>
                  <a:pt x="83" y="31"/>
                </a:lnTo>
                <a:lnTo>
                  <a:pt x="84" y="37"/>
                </a:lnTo>
                <a:lnTo>
                  <a:pt x="82" y="43"/>
                </a:lnTo>
                <a:lnTo>
                  <a:pt x="77" y="50"/>
                </a:lnTo>
                <a:lnTo>
                  <a:pt x="71" y="52"/>
                </a:lnTo>
                <a:lnTo>
                  <a:pt x="66" y="59"/>
                </a:lnTo>
                <a:lnTo>
                  <a:pt x="72" y="65"/>
                </a:lnTo>
                <a:lnTo>
                  <a:pt x="72" y="67"/>
                </a:lnTo>
                <a:lnTo>
                  <a:pt x="66" y="66"/>
                </a:lnTo>
                <a:lnTo>
                  <a:pt x="60" y="66"/>
                </a:lnTo>
                <a:lnTo>
                  <a:pt x="59" y="65"/>
                </a:lnTo>
                <a:lnTo>
                  <a:pt x="54" y="67"/>
                </a:lnTo>
                <a:lnTo>
                  <a:pt x="50" y="74"/>
                </a:lnTo>
                <a:lnTo>
                  <a:pt x="49" y="79"/>
                </a:lnTo>
                <a:lnTo>
                  <a:pt x="53" y="84"/>
                </a:lnTo>
                <a:lnTo>
                  <a:pt x="54" y="85"/>
                </a:lnTo>
                <a:lnTo>
                  <a:pt x="55" y="87"/>
                </a:lnTo>
                <a:lnTo>
                  <a:pt x="49" y="91"/>
                </a:lnTo>
                <a:lnTo>
                  <a:pt x="48" y="91"/>
                </a:lnTo>
                <a:lnTo>
                  <a:pt x="49" y="95"/>
                </a:lnTo>
                <a:lnTo>
                  <a:pt x="45" y="99"/>
                </a:lnTo>
                <a:lnTo>
                  <a:pt x="43" y="99"/>
                </a:lnTo>
                <a:lnTo>
                  <a:pt x="43" y="100"/>
                </a:lnTo>
                <a:lnTo>
                  <a:pt x="39" y="105"/>
                </a:lnTo>
                <a:lnTo>
                  <a:pt x="37" y="106"/>
                </a:lnTo>
                <a:lnTo>
                  <a:pt x="36" y="107"/>
                </a:lnTo>
                <a:lnTo>
                  <a:pt x="32" y="111"/>
                </a:lnTo>
                <a:lnTo>
                  <a:pt x="30" y="111"/>
                </a:lnTo>
                <a:lnTo>
                  <a:pt x="30" y="112"/>
                </a:lnTo>
                <a:lnTo>
                  <a:pt x="30" y="113"/>
                </a:lnTo>
                <a:lnTo>
                  <a:pt x="29" y="113"/>
                </a:lnTo>
                <a:lnTo>
                  <a:pt x="28" y="109"/>
                </a:lnTo>
                <a:lnTo>
                  <a:pt x="26" y="113"/>
                </a:lnTo>
                <a:lnTo>
                  <a:pt x="25" y="120"/>
                </a:lnTo>
                <a:lnTo>
                  <a:pt x="24" y="124"/>
                </a:lnTo>
                <a:lnTo>
                  <a:pt x="21" y="125"/>
                </a:lnTo>
                <a:lnTo>
                  <a:pt x="15" y="128"/>
                </a:lnTo>
                <a:lnTo>
                  <a:pt x="11" y="124"/>
                </a:lnTo>
                <a:lnTo>
                  <a:pt x="6" y="125"/>
                </a:lnTo>
                <a:lnTo>
                  <a:pt x="0" y="12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2" name="Freeform 2175"/>
          <p:cNvSpPr>
            <a:spLocks/>
          </p:cNvSpPr>
          <p:nvPr/>
        </p:nvSpPr>
        <p:spPr bwMode="auto">
          <a:xfrm>
            <a:off x="6565900" y="3625850"/>
            <a:ext cx="247650" cy="152400"/>
          </a:xfrm>
          <a:custGeom>
            <a:avLst/>
            <a:gdLst>
              <a:gd name="T0" fmla="*/ 2147483647 w 524"/>
              <a:gd name="T1" fmla="*/ 2147483647 h 321"/>
              <a:gd name="T2" fmla="*/ 2147483647 w 524"/>
              <a:gd name="T3" fmla="*/ 2147483647 h 321"/>
              <a:gd name="T4" fmla="*/ 2147483647 w 524"/>
              <a:gd name="T5" fmla="*/ 2147483647 h 321"/>
              <a:gd name="T6" fmla="*/ 2147483647 w 524"/>
              <a:gd name="T7" fmla="*/ 2147483647 h 321"/>
              <a:gd name="T8" fmla="*/ 2147483647 w 524"/>
              <a:gd name="T9" fmla="*/ 2147483647 h 321"/>
              <a:gd name="T10" fmla="*/ 2147483647 w 524"/>
              <a:gd name="T11" fmla="*/ 2147483647 h 321"/>
              <a:gd name="T12" fmla="*/ 2147483647 w 524"/>
              <a:gd name="T13" fmla="*/ 2147483647 h 321"/>
              <a:gd name="T14" fmla="*/ 2147483647 w 524"/>
              <a:gd name="T15" fmla="*/ 0 h 321"/>
              <a:gd name="T16" fmla="*/ 2147483647 w 524"/>
              <a:gd name="T17" fmla="*/ 2147483647 h 321"/>
              <a:gd name="T18" fmla="*/ 2147483647 w 524"/>
              <a:gd name="T19" fmla="*/ 2147483647 h 321"/>
              <a:gd name="T20" fmla="*/ 2147483647 w 524"/>
              <a:gd name="T21" fmla="*/ 2147483647 h 321"/>
              <a:gd name="T22" fmla="*/ 2147483647 w 524"/>
              <a:gd name="T23" fmla="*/ 2147483647 h 321"/>
              <a:gd name="T24" fmla="*/ 2147483647 w 524"/>
              <a:gd name="T25" fmla="*/ 2147483647 h 321"/>
              <a:gd name="T26" fmla="*/ 2147483647 w 524"/>
              <a:gd name="T27" fmla="*/ 2147483647 h 321"/>
              <a:gd name="T28" fmla="*/ 2147483647 w 524"/>
              <a:gd name="T29" fmla="*/ 2147483647 h 321"/>
              <a:gd name="T30" fmla="*/ 2147483647 w 524"/>
              <a:gd name="T31" fmla="*/ 2147483647 h 321"/>
              <a:gd name="T32" fmla="*/ 2147483647 w 524"/>
              <a:gd name="T33" fmla="*/ 2147483647 h 321"/>
              <a:gd name="T34" fmla="*/ 2147483647 w 524"/>
              <a:gd name="T35" fmla="*/ 2147483647 h 321"/>
              <a:gd name="T36" fmla="*/ 2147483647 w 524"/>
              <a:gd name="T37" fmla="*/ 2147483647 h 321"/>
              <a:gd name="T38" fmla="*/ 2147483647 w 524"/>
              <a:gd name="T39" fmla="*/ 2147483647 h 321"/>
              <a:gd name="T40" fmla="*/ 2147483647 w 524"/>
              <a:gd name="T41" fmla="*/ 2147483647 h 321"/>
              <a:gd name="T42" fmla="*/ 2147483647 w 524"/>
              <a:gd name="T43" fmla="*/ 2147483647 h 321"/>
              <a:gd name="T44" fmla="*/ 2147483647 w 524"/>
              <a:gd name="T45" fmla="*/ 2147483647 h 321"/>
              <a:gd name="T46" fmla="*/ 2147483647 w 524"/>
              <a:gd name="T47" fmla="*/ 2147483647 h 321"/>
              <a:gd name="T48" fmla="*/ 2147483647 w 524"/>
              <a:gd name="T49" fmla="*/ 2147483647 h 321"/>
              <a:gd name="T50" fmla="*/ 2147483647 w 524"/>
              <a:gd name="T51" fmla="*/ 2147483647 h 321"/>
              <a:gd name="T52" fmla="*/ 2147483647 w 524"/>
              <a:gd name="T53" fmla="*/ 2147483647 h 321"/>
              <a:gd name="T54" fmla="*/ 2147483647 w 524"/>
              <a:gd name="T55" fmla="*/ 2147483647 h 321"/>
              <a:gd name="T56" fmla="*/ 2147483647 w 524"/>
              <a:gd name="T57" fmla="*/ 2147483647 h 321"/>
              <a:gd name="T58" fmla="*/ 2147483647 w 524"/>
              <a:gd name="T59" fmla="*/ 2147483647 h 321"/>
              <a:gd name="T60" fmla="*/ 2147483647 w 524"/>
              <a:gd name="T61" fmla="*/ 2147483647 h 321"/>
              <a:gd name="T62" fmla="*/ 2147483647 w 524"/>
              <a:gd name="T63" fmla="*/ 2147483647 h 321"/>
              <a:gd name="T64" fmla="*/ 2147483647 w 524"/>
              <a:gd name="T65" fmla="*/ 2147483647 h 321"/>
              <a:gd name="T66" fmla="*/ 2147483647 w 524"/>
              <a:gd name="T67" fmla="*/ 2147483647 h 321"/>
              <a:gd name="T68" fmla="*/ 2147483647 w 524"/>
              <a:gd name="T69" fmla="*/ 2147483647 h 321"/>
              <a:gd name="T70" fmla="*/ 2147483647 w 524"/>
              <a:gd name="T71" fmla="*/ 2147483647 h 321"/>
              <a:gd name="T72" fmla="*/ 2147483647 w 524"/>
              <a:gd name="T73" fmla="*/ 2147483647 h 321"/>
              <a:gd name="T74" fmla="*/ 2147483647 w 524"/>
              <a:gd name="T75" fmla="*/ 2147483647 h 321"/>
              <a:gd name="T76" fmla="*/ 2147483647 w 524"/>
              <a:gd name="T77" fmla="*/ 2147483647 h 321"/>
              <a:gd name="T78" fmla="*/ 2147483647 w 524"/>
              <a:gd name="T79" fmla="*/ 2147483647 h 321"/>
              <a:gd name="T80" fmla="*/ 2147483647 w 524"/>
              <a:gd name="T81" fmla="*/ 2147483647 h 321"/>
              <a:gd name="T82" fmla="*/ 2147483647 w 524"/>
              <a:gd name="T83" fmla="*/ 2147483647 h 321"/>
              <a:gd name="T84" fmla="*/ 2147483647 w 524"/>
              <a:gd name="T85" fmla="*/ 2147483647 h 321"/>
              <a:gd name="T86" fmla="*/ 2147483647 w 524"/>
              <a:gd name="T87" fmla="*/ 2147483647 h 321"/>
              <a:gd name="T88" fmla="*/ 2147483647 w 524"/>
              <a:gd name="T89" fmla="*/ 2147483647 h 321"/>
              <a:gd name="T90" fmla="*/ 2147483647 w 524"/>
              <a:gd name="T91" fmla="*/ 2147483647 h 321"/>
              <a:gd name="T92" fmla="*/ 2147483647 w 524"/>
              <a:gd name="T93" fmla="*/ 2147483647 h 321"/>
              <a:gd name="T94" fmla="*/ 2147483647 w 524"/>
              <a:gd name="T95" fmla="*/ 2147483647 h 321"/>
              <a:gd name="T96" fmla="*/ 2147483647 w 524"/>
              <a:gd name="T97" fmla="*/ 2147483647 h 321"/>
              <a:gd name="T98" fmla="*/ 2147483647 w 524"/>
              <a:gd name="T99" fmla="*/ 2147483647 h 321"/>
              <a:gd name="T100" fmla="*/ 2147483647 w 524"/>
              <a:gd name="T101" fmla="*/ 2147483647 h 321"/>
              <a:gd name="T102" fmla="*/ 2147483647 w 524"/>
              <a:gd name="T103" fmla="*/ 2147483647 h 321"/>
              <a:gd name="T104" fmla="*/ 2147483647 w 524"/>
              <a:gd name="T105" fmla="*/ 2147483647 h 321"/>
              <a:gd name="T106" fmla="*/ 2147483647 w 524"/>
              <a:gd name="T107" fmla="*/ 2147483647 h 321"/>
              <a:gd name="T108" fmla="*/ 2147483647 w 524"/>
              <a:gd name="T109" fmla="*/ 2147483647 h 321"/>
              <a:gd name="T110" fmla="*/ 2147483647 w 524"/>
              <a:gd name="T111" fmla="*/ 2147483647 h 321"/>
              <a:gd name="T112" fmla="*/ 2147483647 w 524"/>
              <a:gd name="T113" fmla="*/ 2147483647 h 321"/>
              <a:gd name="T114" fmla="*/ 0 w 524"/>
              <a:gd name="T115" fmla="*/ 2147483647 h 3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4"/>
              <a:gd name="T175" fmla="*/ 0 h 321"/>
              <a:gd name="T176" fmla="*/ 524 w 524"/>
              <a:gd name="T177" fmla="*/ 321 h 3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4" h="321">
                <a:moveTo>
                  <a:pt x="2" y="114"/>
                </a:moveTo>
                <a:lnTo>
                  <a:pt x="4" y="113"/>
                </a:lnTo>
                <a:lnTo>
                  <a:pt x="4" y="107"/>
                </a:lnTo>
                <a:lnTo>
                  <a:pt x="2" y="103"/>
                </a:lnTo>
                <a:lnTo>
                  <a:pt x="4" y="103"/>
                </a:lnTo>
                <a:lnTo>
                  <a:pt x="10" y="100"/>
                </a:lnTo>
                <a:lnTo>
                  <a:pt x="10" y="94"/>
                </a:lnTo>
                <a:lnTo>
                  <a:pt x="10" y="86"/>
                </a:lnTo>
                <a:lnTo>
                  <a:pt x="6" y="79"/>
                </a:lnTo>
                <a:lnTo>
                  <a:pt x="9" y="74"/>
                </a:lnTo>
                <a:lnTo>
                  <a:pt x="9" y="73"/>
                </a:lnTo>
                <a:lnTo>
                  <a:pt x="12" y="67"/>
                </a:lnTo>
                <a:lnTo>
                  <a:pt x="13" y="60"/>
                </a:lnTo>
                <a:lnTo>
                  <a:pt x="9" y="53"/>
                </a:lnTo>
                <a:lnTo>
                  <a:pt x="15" y="49"/>
                </a:lnTo>
                <a:lnTo>
                  <a:pt x="18" y="42"/>
                </a:lnTo>
                <a:lnTo>
                  <a:pt x="24" y="35"/>
                </a:lnTo>
                <a:lnTo>
                  <a:pt x="25" y="33"/>
                </a:lnTo>
                <a:lnTo>
                  <a:pt x="27" y="32"/>
                </a:lnTo>
                <a:lnTo>
                  <a:pt x="30" y="25"/>
                </a:lnTo>
                <a:lnTo>
                  <a:pt x="32" y="19"/>
                </a:lnTo>
                <a:lnTo>
                  <a:pt x="39" y="18"/>
                </a:lnTo>
                <a:lnTo>
                  <a:pt x="43" y="17"/>
                </a:lnTo>
                <a:lnTo>
                  <a:pt x="47" y="24"/>
                </a:lnTo>
                <a:lnTo>
                  <a:pt x="49" y="30"/>
                </a:lnTo>
                <a:lnTo>
                  <a:pt x="55" y="32"/>
                </a:lnTo>
                <a:lnTo>
                  <a:pt x="59" y="27"/>
                </a:lnTo>
                <a:lnTo>
                  <a:pt x="64" y="21"/>
                </a:lnTo>
                <a:lnTo>
                  <a:pt x="65" y="13"/>
                </a:lnTo>
                <a:lnTo>
                  <a:pt x="64" y="5"/>
                </a:lnTo>
                <a:lnTo>
                  <a:pt x="72" y="6"/>
                </a:lnTo>
                <a:lnTo>
                  <a:pt x="75" y="0"/>
                </a:lnTo>
                <a:lnTo>
                  <a:pt x="82" y="2"/>
                </a:lnTo>
                <a:lnTo>
                  <a:pt x="89" y="3"/>
                </a:lnTo>
                <a:lnTo>
                  <a:pt x="96" y="4"/>
                </a:lnTo>
                <a:lnTo>
                  <a:pt x="101" y="5"/>
                </a:lnTo>
                <a:lnTo>
                  <a:pt x="107" y="14"/>
                </a:lnTo>
                <a:lnTo>
                  <a:pt x="112" y="21"/>
                </a:lnTo>
                <a:lnTo>
                  <a:pt x="118" y="27"/>
                </a:lnTo>
                <a:lnTo>
                  <a:pt x="124" y="30"/>
                </a:lnTo>
                <a:lnTo>
                  <a:pt x="131" y="33"/>
                </a:lnTo>
                <a:lnTo>
                  <a:pt x="138" y="37"/>
                </a:lnTo>
                <a:lnTo>
                  <a:pt x="145" y="44"/>
                </a:lnTo>
                <a:lnTo>
                  <a:pt x="151" y="51"/>
                </a:lnTo>
                <a:lnTo>
                  <a:pt x="159" y="57"/>
                </a:lnTo>
                <a:lnTo>
                  <a:pt x="165" y="57"/>
                </a:lnTo>
                <a:lnTo>
                  <a:pt x="170" y="60"/>
                </a:lnTo>
                <a:lnTo>
                  <a:pt x="177" y="66"/>
                </a:lnTo>
                <a:lnTo>
                  <a:pt x="183" y="64"/>
                </a:lnTo>
                <a:lnTo>
                  <a:pt x="189" y="70"/>
                </a:lnTo>
                <a:lnTo>
                  <a:pt x="194" y="74"/>
                </a:lnTo>
                <a:lnTo>
                  <a:pt x="198" y="82"/>
                </a:lnTo>
                <a:lnTo>
                  <a:pt x="202" y="86"/>
                </a:lnTo>
                <a:lnTo>
                  <a:pt x="207" y="92"/>
                </a:lnTo>
                <a:lnTo>
                  <a:pt x="215" y="99"/>
                </a:lnTo>
                <a:lnTo>
                  <a:pt x="217" y="99"/>
                </a:lnTo>
                <a:lnTo>
                  <a:pt x="222" y="92"/>
                </a:lnTo>
                <a:lnTo>
                  <a:pt x="229" y="91"/>
                </a:lnTo>
                <a:lnTo>
                  <a:pt x="235" y="90"/>
                </a:lnTo>
                <a:lnTo>
                  <a:pt x="239" y="92"/>
                </a:lnTo>
                <a:lnTo>
                  <a:pt x="245" y="95"/>
                </a:lnTo>
                <a:lnTo>
                  <a:pt x="248" y="101"/>
                </a:lnTo>
                <a:lnTo>
                  <a:pt x="254" y="108"/>
                </a:lnTo>
                <a:lnTo>
                  <a:pt x="254" y="116"/>
                </a:lnTo>
                <a:lnTo>
                  <a:pt x="255" y="118"/>
                </a:lnTo>
                <a:lnTo>
                  <a:pt x="267" y="126"/>
                </a:lnTo>
                <a:lnTo>
                  <a:pt x="273" y="133"/>
                </a:lnTo>
                <a:lnTo>
                  <a:pt x="280" y="135"/>
                </a:lnTo>
                <a:lnTo>
                  <a:pt x="286" y="139"/>
                </a:lnTo>
                <a:lnTo>
                  <a:pt x="292" y="143"/>
                </a:lnTo>
                <a:lnTo>
                  <a:pt x="298" y="148"/>
                </a:lnTo>
                <a:lnTo>
                  <a:pt x="305" y="145"/>
                </a:lnTo>
                <a:lnTo>
                  <a:pt x="306" y="145"/>
                </a:lnTo>
                <a:lnTo>
                  <a:pt x="312" y="141"/>
                </a:lnTo>
                <a:lnTo>
                  <a:pt x="318" y="149"/>
                </a:lnTo>
                <a:lnTo>
                  <a:pt x="314" y="156"/>
                </a:lnTo>
                <a:lnTo>
                  <a:pt x="315" y="163"/>
                </a:lnTo>
                <a:lnTo>
                  <a:pt x="315" y="164"/>
                </a:lnTo>
                <a:lnTo>
                  <a:pt x="321" y="166"/>
                </a:lnTo>
                <a:lnTo>
                  <a:pt x="329" y="170"/>
                </a:lnTo>
                <a:lnTo>
                  <a:pt x="335" y="169"/>
                </a:lnTo>
                <a:lnTo>
                  <a:pt x="342" y="169"/>
                </a:lnTo>
                <a:lnTo>
                  <a:pt x="348" y="172"/>
                </a:lnTo>
                <a:lnTo>
                  <a:pt x="351" y="164"/>
                </a:lnTo>
                <a:lnTo>
                  <a:pt x="355" y="172"/>
                </a:lnTo>
                <a:lnTo>
                  <a:pt x="363" y="178"/>
                </a:lnTo>
                <a:lnTo>
                  <a:pt x="369" y="183"/>
                </a:lnTo>
                <a:lnTo>
                  <a:pt x="371" y="190"/>
                </a:lnTo>
                <a:lnTo>
                  <a:pt x="373" y="191"/>
                </a:lnTo>
                <a:lnTo>
                  <a:pt x="374" y="198"/>
                </a:lnTo>
                <a:lnTo>
                  <a:pt x="379" y="199"/>
                </a:lnTo>
                <a:lnTo>
                  <a:pt x="382" y="193"/>
                </a:lnTo>
                <a:lnTo>
                  <a:pt x="379" y="185"/>
                </a:lnTo>
                <a:lnTo>
                  <a:pt x="383" y="178"/>
                </a:lnTo>
                <a:lnTo>
                  <a:pt x="385" y="186"/>
                </a:lnTo>
                <a:lnTo>
                  <a:pt x="394" y="191"/>
                </a:lnTo>
                <a:lnTo>
                  <a:pt x="399" y="196"/>
                </a:lnTo>
                <a:lnTo>
                  <a:pt x="406" y="196"/>
                </a:lnTo>
                <a:lnTo>
                  <a:pt x="408" y="195"/>
                </a:lnTo>
                <a:lnTo>
                  <a:pt x="408" y="187"/>
                </a:lnTo>
                <a:lnTo>
                  <a:pt x="415" y="182"/>
                </a:lnTo>
                <a:lnTo>
                  <a:pt x="420" y="189"/>
                </a:lnTo>
                <a:lnTo>
                  <a:pt x="428" y="190"/>
                </a:lnTo>
                <a:lnTo>
                  <a:pt x="435" y="195"/>
                </a:lnTo>
                <a:lnTo>
                  <a:pt x="441" y="196"/>
                </a:lnTo>
                <a:lnTo>
                  <a:pt x="446" y="204"/>
                </a:lnTo>
                <a:lnTo>
                  <a:pt x="453" y="204"/>
                </a:lnTo>
                <a:lnTo>
                  <a:pt x="461" y="202"/>
                </a:lnTo>
                <a:lnTo>
                  <a:pt x="464" y="206"/>
                </a:lnTo>
                <a:lnTo>
                  <a:pt x="470" y="204"/>
                </a:lnTo>
                <a:lnTo>
                  <a:pt x="478" y="204"/>
                </a:lnTo>
                <a:lnTo>
                  <a:pt x="479" y="205"/>
                </a:lnTo>
                <a:lnTo>
                  <a:pt x="487" y="204"/>
                </a:lnTo>
                <a:lnTo>
                  <a:pt x="493" y="199"/>
                </a:lnTo>
                <a:lnTo>
                  <a:pt x="499" y="199"/>
                </a:lnTo>
                <a:lnTo>
                  <a:pt x="507" y="202"/>
                </a:lnTo>
                <a:lnTo>
                  <a:pt x="510" y="208"/>
                </a:lnTo>
                <a:lnTo>
                  <a:pt x="509" y="215"/>
                </a:lnTo>
                <a:lnTo>
                  <a:pt x="508" y="221"/>
                </a:lnTo>
                <a:lnTo>
                  <a:pt x="506" y="228"/>
                </a:lnTo>
                <a:lnTo>
                  <a:pt x="507" y="235"/>
                </a:lnTo>
                <a:lnTo>
                  <a:pt x="507" y="260"/>
                </a:lnTo>
                <a:lnTo>
                  <a:pt x="512" y="267"/>
                </a:lnTo>
                <a:lnTo>
                  <a:pt x="518" y="274"/>
                </a:lnTo>
                <a:lnTo>
                  <a:pt x="522" y="280"/>
                </a:lnTo>
                <a:lnTo>
                  <a:pt x="524" y="287"/>
                </a:lnTo>
                <a:lnTo>
                  <a:pt x="524" y="294"/>
                </a:lnTo>
                <a:lnTo>
                  <a:pt x="524" y="298"/>
                </a:lnTo>
                <a:lnTo>
                  <a:pt x="522" y="304"/>
                </a:lnTo>
                <a:lnTo>
                  <a:pt x="522" y="311"/>
                </a:lnTo>
                <a:lnTo>
                  <a:pt x="519" y="318"/>
                </a:lnTo>
                <a:lnTo>
                  <a:pt x="514" y="317"/>
                </a:lnTo>
                <a:lnTo>
                  <a:pt x="507" y="315"/>
                </a:lnTo>
                <a:lnTo>
                  <a:pt x="500" y="316"/>
                </a:lnTo>
                <a:lnTo>
                  <a:pt x="495" y="317"/>
                </a:lnTo>
                <a:lnTo>
                  <a:pt x="490" y="317"/>
                </a:lnTo>
                <a:lnTo>
                  <a:pt x="483" y="315"/>
                </a:lnTo>
                <a:lnTo>
                  <a:pt x="476" y="321"/>
                </a:lnTo>
                <a:lnTo>
                  <a:pt x="471" y="317"/>
                </a:lnTo>
                <a:lnTo>
                  <a:pt x="464" y="317"/>
                </a:lnTo>
                <a:lnTo>
                  <a:pt x="460" y="311"/>
                </a:lnTo>
                <a:lnTo>
                  <a:pt x="458" y="303"/>
                </a:lnTo>
                <a:lnTo>
                  <a:pt x="452" y="308"/>
                </a:lnTo>
                <a:lnTo>
                  <a:pt x="450" y="307"/>
                </a:lnTo>
                <a:lnTo>
                  <a:pt x="449" y="308"/>
                </a:lnTo>
                <a:lnTo>
                  <a:pt x="447" y="311"/>
                </a:lnTo>
                <a:lnTo>
                  <a:pt x="444" y="315"/>
                </a:lnTo>
                <a:lnTo>
                  <a:pt x="438" y="316"/>
                </a:lnTo>
                <a:lnTo>
                  <a:pt x="426" y="308"/>
                </a:lnTo>
                <a:lnTo>
                  <a:pt x="419" y="304"/>
                </a:lnTo>
                <a:lnTo>
                  <a:pt x="413" y="302"/>
                </a:lnTo>
                <a:lnTo>
                  <a:pt x="408" y="301"/>
                </a:lnTo>
                <a:lnTo>
                  <a:pt x="400" y="301"/>
                </a:lnTo>
                <a:lnTo>
                  <a:pt x="394" y="296"/>
                </a:lnTo>
                <a:lnTo>
                  <a:pt x="387" y="301"/>
                </a:lnTo>
                <a:lnTo>
                  <a:pt x="381" y="301"/>
                </a:lnTo>
                <a:lnTo>
                  <a:pt x="380" y="302"/>
                </a:lnTo>
                <a:lnTo>
                  <a:pt x="374" y="295"/>
                </a:lnTo>
                <a:lnTo>
                  <a:pt x="373" y="290"/>
                </a:lnTo>
                <a:lnTo>
                  <a:pt x="368" y="282"/>
                </a:lnTo>
                <a:lnTo>
                  <a:pt x="361" y="283"/>
                </a:lnTo>
                <a:lnTo>
                  <a:pt x="355" y="286"/>
                </a:lnTo>
                <a:lnTo>
                  <a:pt x="350" y="290"/>
                </a:lnTo>
                <a:lnTo>
                  <a:pt x="344" y="290"/>
                </a:lnTo>
                <a:lnTo>
                  <a:pt x="340" y="283"/>
                </a:lnTo>
                <a:lnTo>
                  <a:pt x="334" y="280"/>
                </a:lnTo>
                <a:lnTo>
                  <a:pt x="327" y="278"/>
                </a:lnTo>
                <a:lnTo>
                  <a:pt x="326" y="278"/>
                </a:lnTo>
                <a:lnTo>
                  <a:pt x="320" y="272"/>
                </a:lnTo>
                <a:lnTo>
                  <a:pt x="318" y="271"/>
                </a:lnTo>
                <a:lnTo>
                  <a:pt x="312" y="269"/>
                </a:lnTo>
                <a:lnTo>
                  <a:pt x="306" y="268"/>
                </a:lnTo>
                <a:lnTo>
                  <a:pt x="304" y="261"/>
                </a:lnTo>
                <a:lnTo>
                  <a:pt x="304" y="254"/>
                </a:lnTo>
                <a:lnTo>
                  <a:pt x="300" y="247"/>
                </a:lnTo>
                <a:lnTo>
                  <a:pt x="294" y="243"/>
                </a:lnTo>
                <a:lnTo>
                  <a:pt x="288" y="242"/>
                </a:lnTo>
                <a:lnTo>
                  <a:pt x="283" y="240"/>
                </a:lnTo>
                <a:lnTo>
                  <a:pt x="277" y="238"/>
                </a:lnTo>
                <a:lnTo>
                  <a:pt x="270" y="232"/>
                </a:lnTo>
                <a:lnTo>
                  <a:pt x="264" y="229"/>
                </a:lnTo>
                <a:lnTo>
                  <a:pt x="258" y="235"/>
                </a:lnTo>
                <a:lnTo>
                  <a:pt x="255" y="235"/>
                </a:lnTo>
                <a:lnTo>
                  <a:pt x="251" y="235"/>
                </a:lnTo>
                <a:lnTo>
                  <a:pt x="251" y="238"/>
                </a:lnTo>
                <a:lnTo>
                  <a:pt x="252" y="242"/>
                </a:lnTo>
                <a:lnTo>
                  <a:pt x="245" y="238"/>
                </a:lnTo>
                <a:lnTo>
                  <a:pt x="239" y="235"/>
                </a:lnTo>
                <a:lnTo>
                  <a:pt x="232" y="232"/>
                </a:lnTo>
                <a:lnTo>
                  <a:pt x="226" y="232"/>
                </a:lnTo>
                <a:lnTo>
                  <a:pt x="222" y="239"/>
                </a:lnTo>
                <a:lnTo>
                  <a:pt x="216" y="243"/>
                </a:lnTo>
                <a:lnTo>
                  <a:pt x="210" y="237"/>
                </a:lnTo>
                <a:lnTo>
                  <a:pt x="204" y="235"/>
                </a:lnTo>
                <a:lnTo>
                  <a:pt x="198" y="234"/>
                </a:lnTo>
                <a:lnTo>
                  <a:pt x="192" y="230"/>
                </a:lnTo>
                <a:lnTo>
                  <a:pt x="186" y="230"/>
                </a:lnTo>
                <a:lnTo>
                  <a:pt x="180" y="224"/>
                </a:lnTo>
                <a:lnTo>
                  <a:pt x="178" y="216"/>
                </a:lnTo>
                <a:lnTo>
                  <a:pt x="174" y="214"/>
                </a:lnTo>
                <a:lnTo>
                  <a:pt x="169" y="216"/>
                </a:lnTo>
                <a:lnTo>
                  <a:pt x="162" y="216"/>
                </a:lnTo>
                <a:lnTo>
                  <a:pt x="150" y="208"/>
                </a:lnTo>
                <a:lnTo>
                  <a:pt x="144" y="204"/>
                </a:lnTo>
                <a:lnTo>
                  <a:pt x="138" y="200"/>
                </a:lnTo>
                <a:lnTo>
                  <a:pt x="134" y="198"/>
                </a:lnTo>
                <a:lnTo>
                  <a:pt x="128" y="198"/>
                </a:lnTo>
                <a:lnTo>
                  <a:pt x="122" y="200"/>
                </a:lnTo>
                <a:lnTo>
                  <a:pt x="116" y="196"/>
                </a:lnTo>
                <a:lnTo>
                  <a:pt x="110" y="193"/>
                </a:lnTo>
                <a:lnTo>
                  <a:pt x="106" y="190"/>
                </a:lnTo>
                <a:lnTo>
                  <a:pt x="100" y="186"/>
                </a:lnTo>
                <a:lnTo>
                  <a:pt x="95" y="179"/>
                </a:lnTo>
                <a:lnTo>
                  <a:pt x="88" y="181"/>
                </a:lnTo>
                <a:lnTo>
                  <a:pt x="84" y="174"/>
                </a:lnTo>
                <a:lnTo>
                  <a:pt x="79" y="167"/>
                </a:lnTo>
                <a:lnTo>
                  <a:pt x="76" y="162"/>
                </a:lnTo>
                <a:lnTo>
                  <a:pt x="71" y="161"/>
                </a:lnTo>
                <a:lnTo>
                  <a:pt x="67" y="159"/>
                </a:lnTo>
                <a:lnTo>
                  <a:pt x="60" y="156"/>
                </a:lnTo>
                <a:lnTo>
                  <a:pt x="55" y="151"/>
                </a:lnTo>
                <a:lnTo>
                  <a:pt x="48" y="148"/>
                </a:lnTo>
                <a:lnTo>
                  <a:pt x="43" y="142"/>
                </a:lnTo>
                <a:lnTo>
                  <a:pt x="37" y="140"/>
                </a:lnTo>
                <a:lnTo>
                  <a:pt x="32" y="138"/>
                </a:lnTo>
                <a:lnTo>
                  <a:pt x="32" y="143"/>
                </a:lnTo>
                <a:lnTo>
                  <a:pt x="26" y="141"/>
                </a:lnTo>
                <a:lnTo>
                  <a:pt x="20" y="138"/>
                </a:lnTo>
                <a:lnTo>
                  <a:pt x="14" y="132"/>
                </a:lnTo>
                <a:lnTo>
                  <a:pt x="8" y="129"/>
                </a:lnTo>
                <a:lnTo>
                  <a:pt x="5" y="126"/>
                </a:lnTo>
                <a:lnTo>
                  <a:pt x="0" y="119"/>
                </a:lnTo>
                <a:lnTo>
                  <a:pt x="2" y="11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3" name="Freeform 2176"/>
          <p:cNvSpPr>
            <a:spLocks/>
          </p:cNvSpPr>
          <p:nvPr/>
        </p:nvSpPr>
        <p:spPr bwMode="auto">
          <a:xfrm>
            <a:off x="7658100" y="4570413"/>
            <a:ext cx="26988" cy="36512"/>
          </a:xfrm>
          <a:custGeom>
            <a:avLst/>
            <a:gdLst>
              <a:gd name="T0" fmla="*/ 0 w 58"/>
              <a:gd name="T1" fmla="*/ 2147483647 h 77"/>
              <a:gd name="T2" fmla="*/ 2147483647 w 58"/>
              <a:gd name="T3" fmla="*/ 2147483647 h 77"/>
              <a:gd name="T4" fmla="*/ 2147483647 w 58"/>
              <a:gd name="T5" fmla="*/ 2147483647 h 77"/>
              <a:gd name="T6" fmla="*/ 2147483647 w 58"/>
              <a:gd name="T7" fmla="*/ 2147483647 h 77"/>
              <a:gd name="T8" fmla="*/ 2147483647 w 58"/>
              <a:gd name="T9" fmla="*/ 2147483647 h 77"/>
              <a:gd name="T10" fmla="*/ 2147483647 w 58"/>
              <a:gd name="T11" fmla="*/ 2147483647 h 77"/>
              <a:gd name="T12" fmla="*/ 2147483647 w 58"/>
              <a:gd name="T13" fmla="*/ 2147483647 h 77"/>
              <a:gd name="T14" fmla="*/ 2147483647 w 58"/>
              <a:gd name="T15" fmla="*/ 2147483647 h 77"/>
              <a:gd name="T16" fmla="*/ 2147483647 w 58"/>
              <a:gd name="T17" fmla="*/ 2147483647 h 77"/>
              <a:gd name="T18" fmla="*/ 2147483647 w 58"/>
              <a:gd name="T19" fmla="*/ 2147483647 h 77"/>
              <a:gd name="T20" fmla="*/ 2147483647 w 58"/>
              <a:gd name="T21" fmla="*/ 0 h 77"/>
              <a:gd name="T22" fmla="*/ 2147483647 w 58"/>
              <a:gd name="T23" fmla="*/ 0 h 77"/>
              <a:gd name="T24" fmla="*/ 2147483647 w 58"/>
              <a:gd name="T25" fmla="*/ 2147483647 h 77"/>
              <a:gd name="T26" fmla="*/ 2147483647 w 58"/>
              <a:gd name="T27" fmla="*/ 2147483647 h 77"/>
              <a:gd name="T28" fmla="*/ 2147483647 w 58"/>
              <a:gd name="T29" fmla="*/ 2147483647 h 77"/>
              <a:gd name="T30" fmla="*/ 2147483647 w 58"/>
              <a:gd name="T31" fmla="*/ 2147483647 h 77"/>
              <a:gd name="T32" fmla="*/ 2147483647 w 58"/>
              <a:gd name="T33" fmla="*/ 2147483647 h 77"/>
              <a:gd name="T34" fmla="*/ 2147483647 w 58"/>
              <a:gd name="T35" fmla="*/ 2147483647 h 77"/>
              <a:gd name="T36" fmla="*/ 2147483647 w 58"/>
              <a:gd name="T37" fmla="*/ 2147483647 h 77"/>
              <a:gd name="T38" fmla="*/ 2147483647 w 58"/>
              <a:gd name="T39" fmla="*/ 2147483647 h 77"/>
              <a:gd name="T40" fmla="*/ 2147483647 w 58"/>
              <a:gd name="T41" fmla="*/ 2147483647 h 77"/>
              <a:gd name="T42" fmla="*/ 2147483647 w 58"/>
              <a:gd name="T43" fmla="*/ 2147483647 h 77"/>
              <a:gd name="T44" fmla="*/ 2147483647 w 58"/>
              <a:gd name="T45" fmla="*/ 2147483647 h 77"/>
              <a:gd name="T46" fmla="*/ 2147483647 w 58"/>
              <a:gd name="T47" fmla="*/ 2147483647 h 77"/>
              <a:gd name="T48" fmla="*/ 2147483647 w 58"/>
              <a:gd name="T49" fmla="*/ 2147483647 h 77"/>
              <a:gd name="T50" fmla="*/ 2147483647 w 58"/>
              <a:gd name="T51" fmla="*/ 2147483647 h 77"/>
              <a:gd name="T52" fmla="*/ 2147483647 w 58"/>
              <a:gd name="T53" fmla="*/ 2147483647 h 77"/>
              <a:gd name="T54" fmla="*/ 2147483647 w 58"/>
              <a:gd name="T55" fmla="*/ 2147483647 h 77"/>
              <a:gd name="T56" fmla="*/ 2147483647 w 58"/>
              <a:gd name="T57" fmla="*/ 2147483647 h 77"/>
              <a:gd name="T58" fmla="*/ 2147483647 w 58"/>
              <a:gd name="T59" fmla="*/ 2147483647 h 77"/>
              <a:gd name="T60" fmla="*/ 2147483647 w 58"/>
              <a:gd name="T61" fmla="*/ 2147483647 h 77"/>
              <a:gd name="T62" fmla="*/ 2147483647 w 58"/>
              <a:gd name="T63" fmla="*/ 2147483647 h 77"/>
              <a:gd name="T64" fmla="*/ 2147483647 w 58"/>
              <a:gd name="T65" fmla="*/ 2147483647 h 77"/>
              <a:gd name="T66" fmla="*/ 0 w 58"/>
              <a:gd name="T67" fmla="*/ 2147483647 h 77"/>
              <a:gd name="T68" fmla="*/ 0 w 58"/>
              <a:gd name="T69" fmla="*/ 2147483647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77"/>
              <a:gd name="T107" fmla="*/ 58 w 5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77">
                <a:moveTo>
                  <a:pt x="0" y="33"/>
                </a:moveTo>
                <a:lnTo>
                  <a:pt x="2" y="33"/>
                </a:lnTo>
                <a:lnTo>
                  <a:pt x="9" y="33"/>
                </a:lnTo>
                <a:lnTo>
                  <a:pt x="15" y="30"/>
                </a:lnTo>
                <a:lnTo>
                  <a:pt x="21" y="27"/>
                </a:lnTo>
                <a:lnTo>
                  <a:pt x="28" y="24"/>
                </a:lnTo>
                <a:lnTo>
                  <a:pt x="31" y="18"/>
                </a:lnTo>
                <a:lnTo>
                  <a:pt x="37" y="11"/>
                </a:lnTo>
                <a:lnTo>
                  <a:pt x="43" y="6"/>
                </a:lnTo>
                <a:lnTo>
                  <a:pt x="46" y="4"/>
                </a:lnTo>
                <a:lnTo>
                  <a:pt x="51" y="0"/>
                </a:lnTo>
                <a:lnTo>
                  <a:pt x="58" y="0"/>
                </a:lnTo>
                <a:lnTo>
                  <a:pt x="58" y="2"/>
                </a:lnTo>
                <a:lnTo>
                  <a:pt x="57" y="9"/>
                </a:lnTo>
                <a:lnTo>
                  <a:pt x="50" y="16"/>
                </a:lnTo>
                <a:lnTo>
                  <a:pt x="48" y="16"/>
                </a:lnTo>
                <a:lnTo>
                  <a:pt x="42" y="20"/>
                </a:lnTo>
                <a:lnTo>
                  <a:pt x="43" y="27"/>
                </a:lnTo>
                <a:lnTo>
                  <a:pt x="44" y="34"/>
                </a:lnTo>
                <a:lnTo>
                  <a:pt x="44" y="41"/>
                </a:lnTo>
                <a:lnTo>
                  <a:pt x="48" y="48"/>
                </a:lnTo>
                <a:lnTo>
                  <a:pt x="46" y="56"/>
                </a:lnTo>
                <a:lnTo>
                  <a:pt x="47" y="57"/>
                </a:lnTo>
                <a:lnTo>
                  <a:pt x="45" y="64"/>
                </a:lnTo>
                <a:lnTo>
                  <a:pt x="43" y="71"/>
                </a:lnTo>
                <a:lnTo>
                  <a:pt x="37" y="77"/>
                </a:lnTo>
                <a:lnTo>
                  <a:pt x="31" y="73"/>
                </a:lnTo>
                <a:lnTo>
                  <a:pt x="25" y="66"/>
                </a:lnTo>
                <a:lnTo>
                  <a:pt x="20" y="59"/>
                </a:lnTo>
                <a:lnTo>
                  <a:pt x="14" y="56"/>
                </a:lnTo>
                <a:lnTo>
                  <a:pt x="13" y="50"/>
                </a:lnTo>
                <a:lnTo>
                  <a:pt x="11" y="42"/>
                </a:lnTo>
                <a:lnTo>
                  <a:pt x="6" y="35"/>
                </a:lnTo>
                <a:lnTo>
                  <a:pt x="0" y="34"/>
                </a:lnTo>
                <a:lnTo>
                  <a:pt x="0" y="3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4" name="Freeform 2177"/>
          <p:cNvSpPr>
            <a:spLocks/>
          </p:cNvSpPr>
          <p:nvPr/>
        </p:nvSpPr>
        <p:spPr bwMode="auto">
          <a:xfrm>
            <a:off x="7685088" y="4573588"/>
            <a:ext cx="7937" cy="20637"/>
          </a:xfrm>
          <a:custGeom>
            <a:avLst/>
            <a:gdLst>
              <a:gd name="T0" fmla="*/ 0 w 18"/>
              <a:gd name="T1" fmla="*/ 2147483647 h 45"/>
              <a:gd name="T2" fmla="*/ 0 w 18"/>
              <a:gd name="T3" fmla="*/ 2147483647 h 45"/>
              <a:gd name="T4" fmla="*/ 2147483647 w 18"/>
              <a:gd name="T5" fmla="*/ 2147483647 h 45"/>
              <a:gd name="T6" fmla="*/ 2147483647 w 18"/>
              <a:gd name="T7" fmla="*/ 2147483647 h 45"/>
              <a:gd name="T8" fmla="*/ 2147483647 w 18"/>
              <a:gd name="T9" fmla="*/ 0 h 45"/>
              <a:gd name="T10" fmla="*/ 2147483647 w 18"/>
              <a:gd name="T11" fmla="*/ 2147483647 h 45"/>
              <a:gd name="T12" fmla="*/ 2147483647 w 18"/>
              <a:gd name="T13" fmla="*/ 2147483647 h 45"/>
              <a:gd name="T14" fmla="*/ 2147483647 w 18"/>
              <a:gd name="T15" fmla="*/ 2147483647 h 45"/>
              <a:gd name="T16" fmla="*/ 2147483647 w 18"/>
              <a:gd name="T17" fmla="*/ 2147483647 h 45"/>
              <a:gd name="T18" fmla="*/ 2147483647 w 18"/>
              <a:gd name="T19" fmla="*/ 2147483647 h 45"/>
              <a:gd name="T20" fmla="*/ 2147483647 w 18"/>
              <a:gd name="T21" fmla="*/ 2147483647 h 45"/>
              <a:gd name="T22" fmla="*/ 2147483647 w 18"/>
              <a:gd name="T23" fmla="*/ 2147483647 h 45"/>
              <a:gd name="T24" fmla="*/ 2147483647 w 18"/>
              <a:gd name="T25" fmla="*/ 2147483647 h 45"/>
              <a:gd name="T26" fmla="*/ 2147483647 w 18"/>
              <a:gd name="T27" fmla="*/ 2147483647 h 45"/>
              <a:gd name="T28" fmla="*/ 2147483647 w 18"/>
              <a:gd name="T29" fmla="*/ 2147483647 h 45"/>
              <a:gd name="T30" fmla="*/ 2147483647 w 18"/>
              <a:gd name="T31" fmla="*/ 2147483647 h 45"/>
              <a:gd name="T32" fmla="*/ 2147483647 w 18"/>
              <a:gd name="T33" fmla="*/ 2147483647 h 45"/>
              <a:gd name="T34" fmla="*/ 2147483647 w 18"/>
              <a:gd name="T35" fmla="*/ 2147483647 h 45"/>
              <a:gd name="T36" fmla="*/ 0 w 18"/>
              <a:gd name="T37" fmla="*/ 2147483647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45"/>
              <a:gd name="T59" fmla="*/ 18 w 18"/>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45">
                <a:moveTo>
                  <a:pt x="0" y="13"/>
                </a:moveTo>
                <a:lnTo>
                  <a:pt x="0" y="6"/>
                </a:lnTo>
                <a:lnTo>
                  <a:pt x="3" y="8"/>
                </a:lnTo>
                <a:lnTo>
                  <a:pt x="3" y="6"/>
                </a:lnTo>
                <a:lnTo>
                  <a:pt x="7" y="0"/>
                </a:lnTo>
                <a:lnTo>
                  <a:pt x="10" y="4"/>
                </a:lnTo>
                <a:lnTo>
                  <a:pt x="13" y="12"/>
                </a:lnTo>
                <a:lnTo>
                  <a:pt x="15" y="18"/>
                </a:lnTo>
                <a:lnTo>
                  <a:pt x="17" y="25"/>
                </a:lnTo>
                <a:lnTo>
                  <a:pt x="17" y="32"/>
                </a:lnTo>
                <a:lnTo>
                  <a:pt x="18" y="38"/>
                </a:lnTo>
                <a:lnTo>
                  <a:pt x="18" y="45"/>
                </a:lnTo>
                <a:lnTo>
                  <a:pt x="12" y="43"/>
                </a:lnTo>
                <a:lnTo>
                  <a:pt x="6" y="41"/>
                </a:lnTo>
                <a:lnTo>
                  <a:pt x="5" y="34"/>
                </a:lnTo>
                <a:lnTo>
                  <a:pt x="3" y="27"/>
                </a:lnTo>
                <a:lnTo>
                  <a:pt x="1" y="20"/>
                </a:lnTo>
                <a:lnTo>
                  <a:pt x="1" y="16"/>
                </a:lnTo>
                <a:lnTo>
                  <a:pt x="0" y="13"/>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5" name="Freeform 2178"/>
          <p:cNvSpPr>
            <a:spLocks/>
          </p:cNvSpPr>
          <p:nvPr/>
        </p:nvSpPr>
        <p:spPr bwMode="auto">
          <a:xfrm>
            <a:off x="2432050" y="4176713"/>
            <a:ext cx="6350" cy="15875"/>
          </a:xfrm>
          <a:custGeom>
            <a:avLst/>
            <a:gdLst>
              <a:gd name="T0" fmla="*/ 2147483647 w 13"/>
              <a:gd name="T1" fmla="*/ 2147483647 h 34"/>
              <a:gd name="T2" fmla="*/ 2147483647 w 13"/>
              <a:gd name="T3" fmla="*/ 2147483647 h 34"/>
              <a:gd name="T4" fmla="*/ 2147483647 w 13"/>
              <a:gd name="T5" fmla="*/ 2147483647 h 34"/>
              <a:gd name="T6" fmla="*/ 2147483647 w 13"/>
              <a:gd name="T7" fmla="*/ 2147483647 h 34"/>
              <a:gd name="T8" fmla="*/ 0 w 13"/>
              <a:gd name="T9" fmla="*/ 2147483647 h 34"/>
              <a:gd name="T10" fmla="*/ 2147483647 w 13"/>
              <a:gd name="T11" fmla="*/ 0 h 34"/>
              <a:gd name="T12" fmla="*/ 2147483647 w 13"/>
              <a:gd name="T13" fmla="*/ 2147483647 h 34"/>
              <a:gd name="T14" fmla="*/ 2147483647 w 13"/>
              <a:gd name="T15" fmla="*/ 2147483647 h 34"/>
              <a:gd name="T16" fmla="*/ 2147483647 w 13"/>
              <a:gd name="T17" fmla="*/ 2147483647 h 34"/>
              <a:gd name="T18" fmla="*/ 2147483647 w 13"/>
              <a:gd name="T19" fmla="*/ 2147483647 h 34"/>
              <a:gd name="T20" fmla="*/ 2147483647 w 13"/>
              <a:gd name="T21" fmla="*/ 2147483647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4"/>
              <a:gd name="T35" fmla="*/ 13 w 1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4">
                <a:moveTo>
                  <a:pt x="5" y="34"/>
                </a:moveTo>
                <a:lnTo>
                  <a:pt x="5" y="27"/>
                </a:lnTo>
                <a:lnTo>
                  <a:pt x="4" y="20"/>
                </a:lnTo>
                <a:lnTo>
                  <a:pt x="1" y="13"/>
                </a:lnTo>
                <a:lnTo>
                  <a:pt x="0" y="8"/>
                </a:lnTo>
                <a:lnTo>
                  <a:pt x="1" y="0"/>
                </a:lnTo>
                <a:lnTo>
                  <a:pt x="7" y="3"/>
                </a:lnTo>
                <a:lnTo>
                  <a:pt x="13" y="9"/>
                </a:lnTo>
                <a:lnTo>
                  <a:pt x="13" y="24"/>
                </a:lnTo>
                <a:lnTo>
                  <a:pt x="11" y="29"/>
                </a:lnTo>
                <a:lnTo>
                  <a:pt x="5" y="34"/>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6" name="Freeform 2179"/>
          <p:cNvSpPr>
            <a:spLocks/>
          </p:cNvSpPr>
          <p:nvPr/>
        </p:nvSpPr>
        <p:spPr bwMode="auto">
          <a:xfrm>
            <a:off x="5329238" y="4087813"/>
            <a:ext cx="201612" cy="209550"/>
          </a:xfrm>
          <a:custGeom>
            <a:avLst/>
            <a:gdLst>
              <a:gd name="T0" fmla="*/ 2147483647 w 425"/>
              <a:gd name="T1" fmla="*/ 2147483647 h 443"/>
              <a:gd name="T2" fmla="*/ 2147483647 w 425"/>
              <a:gd name="T3" fmla="*/ 2147483647 h 443"/>
              <a:gd name="T4" fmla="*/ 2147483647 w 425"/>
              <a:gd name="T5" fmla="*/ 2147483647 h 443"/>
              <a:gd name="T6" fmla="*/ 2147483647 w 425"/>
              <a:gd name="T7" fmla="*/ 2147483647 h 443"/>
              <a:gd name="T8" fmla="*/ 2147483647 w 425"/>
              <a:gd name="T9" fmla="*/ 2147483647 h 443"/>
              <a:gd name="T10" fmla="*/ 2147483647 w 425"/>
              <a:gd name="T11" fmla="*/ 2147483647 h 443"/>
              <a:gd name="T12" fmla="*/ 2147483647 w 425"/>
              <a:gd name="T13" fmla="*/ 2147483647 h 443"/>
              <a:gd name="T14" fmla="*/ 2147483647 w 425"/>
              <a:gd name="T15" fmla="*/ 2147483647 h 443"/>
              <a:gd name="T16" fmla="*/ 2147483647 w 425"/>
              <a:gd name="T17" fmla="*/ 2147483647 h 443"/>
              <a:gd name="T18" fmla="*/ 2147483647 w 425"/>
              <a:gd name="T19" fmla="*/ 2147483647 h 443"/>
              <a:gd name="T20" fmla="*/ 2147483647 w 425"/>
              <a:gd name="T21" fmla="*/ 2147483647 h 443"/>
              <a:gd name="T22" fmla="*/ 2147483647 w 425"/>
              <a:gd name="T23" fmla="*/ 2147483647 h 443"/>
              <a:gd name="T24" fmla="*/ 2147483647 w 425"/>
              <a:gd name="T25" fmla="*/ 2147483647 h 443"/>
              <a:gd name="T26" fmla="*/ 2147483647 w 425"/>
              <a:gd name="T27" fmla="*/ 2147483647 h 443"/>
              <a:gd name="T28" fmla="*/ 2147483647 w 425"/>
              <a:gd name="T29" fmla="*/ 2147483647 h 443"/>
              <a:gd name="T30" fmla="*/ 2147483647 w 425"/>
              <a:gd name="T31" fmla="*/ 2147483647 h 443"/>
              <a:gd name="T32" fmla="*/ 2147483647 w 425"/>
              <a:gd name="T33" fmla="*/ 2147483647 h 443"/>
              <a:gd name="T34" fmla="*/ 2147483647 w 425"/>
              <a:gd name="T35" fmla="*/ 2147483647 h 443"/>
              <a:gd name="T36" fmla="*/ 2147483647 w 425"/>
              <a:gd name="T37" fmla="*/ 2147483647 h 443"/>
              <a:gd name="T38" fmla="*/ 2147483647 w 425"/>
              <a:gd name="T39" fmla="*/ 2147483647 h 443"/>
              <a:gd name="T40" fmla="*/ 2147483647 w 425"/>
              <a:gd name="T41" fmla="*/ 2147483647 h 443"/>
              <a:gd name="T42" fmla="*/ 2147483647 w 425"/>
              <a:gd name="T43" fmla="*/ 2147483647 h 443"/>
              <a:gd name="T44" fmla="*/ 2147483647 w 425"/>
              <a:gd name="T45" fmla="*/ 2147483647 h 443"/>
              <a:gd name="T46" fmla="*/ 2147483647 w 425"/>
              <a:gd name="T47" fmla="*/ 2147483647 h 443"/>
              <a:gd name="T48" fmla="*/ 2147483647 w 425"/>
              <a:gd name="T49" fmla="*/ 2147483647 h 443"/>
              <a:gd name="T50" fmla="*/ 2147483647 w 425"/>
              <a:gd name="T51" fmla="*/ 2147483647 h 443"/>
              <a:gd name="T52" fmla="*/ 2147483647 w 425"/>
              <a:gd name="T53" fmla="*/ 2147483647 h 443"/>
              <a:gd name="T54" fmla="*/ 2147483647 w 425"/>
              <a:gd name="T55" fmla="*/ 2147483647 h 443"/>
              <a:gd name="T56" fmla="*/ 2147483647 w 425"/>
              <a:gd name="T57" fmla="*/ 2147483647 h 443"/>
              <a:gd name="T58" fmla="*/ 2147483647 w 425"/>
              <a:gd name="T59" fmla="*/ 2147483647 h 443"/>
              <a:gd name="T60" fmla="*/ 2147483647 w 425"/>
              <a:gd name="T61" fmla="*/ 2147483647 h 443"/>
              <a:gd name="T62" fmla="*/ 2147483647 w 425"/>
              <a:gd name="T63" fmla="*/ 2147483647 h 443"/>
              <a:gd name="T64" fmla="*/ 2147483647 w 425"/>
              <a:gd name="T65" fmla="*/ 2147483647 h 443"/>
              <a:gd name="T66" fmla="*/ 2147483647 w 425"/>
              <a:gd name="T67" fmla="*/ 2147483647 h 443"/>
              <a:gd name="T68" fmla="*/ 2147483647 w 425"/>
              <a:gd name="T69" fmla="*/ 2147483647 h 443"/>
              <a:gd name="T70" fmla="*/ 2147483647 w 425"/>
              <a:gd name="T71" fmla="*/ 2147483647 h 443"/>
              <a:gd name="T72" fmla="*/ 2147483647 w 425"/>
              <a:gd name="T73" fmla="*/ 2147483647 h 443"/>
              <a:gd name="T74" fmla="*/ 2147483647 w 425"/>
              <a:gd name="T75" fmla="*/ 2147483647 h 443"/>
              <a:gd name="T76" fmla="*/ 2147483647 w 425"/>
              <a:gd name="T77" fmla="*/ 2147483647 h 443"/>
              <a:gd name="T78" fmla="*/ 2147483647 w 425"/>
              <a:gd name="T79" fmla="*/ 2147483647 h 443"/>
              <a:gd name="T80" fmla="*/ 2147483647 w 425"/>
              <a:gd name="T81" fmla="*/ 2147483647 h 443"/>
              <a:gd name="T82" fmla="*/ 2147483647 w 425"/>
              <a:gd name="T83" fmla="*/ 2147483647 h 443"/>
              <a:gd name="T84" fmla="*/ 2147483647 w 425"/>
              <a:gd name="T85" fmla="*/ 2147483647 h 443"/>
              <a:gd name="T86" fmla="*/ 2147483647 w 425"/>
              <a:gd name="T87" fmla="*/ 2147483647 h 443"/>
              <a:gd name="T88" fmla="*/ 2147483647 w 425"/>
              <a:gd name="T89" fmla="*/ 2147483647 h 443"/>
              <a:gd name="T90" fmla="*/ 2147483647 w 425"/>
              <a:gd name="T91" fmla="*/ 2147483647 h 443"/>
              <a:gd name="T92" fmla="*/ 2147483647 w 425"/>
              <a:gd name="T93" fmla="*/ 2147483647 h 443"/>
              <a:gd name="T94" fmla="*/ 2147483647 w 425"/>
              <a:gd name="T95" fmla="*/ 2147483647 h 443"/>
              <a:gd name="T96" fmla="*/ 2147483647 w 425"/>
              <a:gd name="T97" fmla="*/ 2147483647 h 443"/>
              <a:gd name="T98" fmla="*/ 2147483647 w 425"/>
              <a:gd name="T99" fmla="*/ 2147483647 h 443"/>
              <a:gd name="T100" fmla="*/ 2147483647 w 425"/>
              <a:gd name="T101" fmla="*/ 2147483647 h 443"/>
              <a:gd name="T102" fmla="*/ 2147483647 w 425"/>
              <a:gd name="T103" fmla="*/ 2147483647 h 443"/>
              <a:gd name="T104" fmla="*/ 2147483647 w 425"/>
              <a:gd name="T105" fmla="*/ 2147483647 h 443"/>
              <a:gd name="T106" fmla="*/ 2147483647 w 425"/>
              <a:gd name="T107" fmla="*/ 2147483647 h 443"/>
              <a:gd name="T108" fmla="*/ 2147483647 w 425"/>
              <a:gd name="T109" fmla="*/ 2147483647 h 443"/>
              <a:gd name="T110" fmla="*/ 2147483647 w 425"/>
              <a:gd name="T111" fmla="*/ 2147483647 h 443"/>
              <a:gd name="T112" fmla="*/ 2147483647 w 425"/>
              <a:gd name="T113" fmla="*/ 2147483647 h 443"/>
              <a:gd name="T114" fmla="*/ 2147483647 w 425"/>
              <a:gd name="T115" fmla="*/ 2147483647 h 443"/>
              <a:gd name="T116" fmla="*/ 2147483647 w 425"/>
              <a:gd name="T117" fmla="*/ 2147483647 h 443"/>
              <a:gd name="T118" fmla="*/ 2147483647 w 425"/>
              <a:gd name="T119" fmla="*/ 2147483647 h 44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5"/>
              <a:gd name="T181" fmla="*/ 0 h 443"/>
              <a:gd name="T182" fmla="*/ 425 w 425"/>
              <a:gd name="T183" fmla="*/ 443 h 44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5" h="443">
                <a:moveTo>
                  <a:pt x="0" y="225"/>
                </a:moveTo>
                <a:lnTo>
                  <a:pt x="4" y="222"/>
                </a:lnTo>
                <a:lnTo>
                  <a:pt x="7" y="215"/>
                </a:lnTo>
                <a:lnTo>
                  <a:pt x="8" y="208"/>
                </a:lnTo>
                <a:lnTo>
                  <a:pt x="12" y="201"/>
                </a:lnTo>
                <a:lnTo>
                  <a:pt x="11" y="194"/>
                </a:lnTo>
                <a:lnTo>
                  <a:pt x="13" y="188"/>
                </a:lnTo>
                <a:lnTo>
                  <a:pt x="14" y="182"/>
                </a:lnTo>
                <a:lnTo>
                  <a:pt x="18" y="174"/>
                </a:lnTo>
                <a:lnTo>
                  <a:pt x="21" y="167"/>
                </a:lnTo>
                <a:lnTo>
                  <a:pt x="23" y="160"/>
                </a:lnTo>
                <a:lnTo>
                  <a:pt x="24" y="153"/>
                </a:lnTo>
                <a:lnTo>
                  <a:pt x="26" y="146"/>
                </a:lnTo>
                <a:lnTo>
                  <a:pt x="28" y="140"/>
                </a:lnTo>
                <a:lnTo>
                  <a:pt x="30" y="134"/>
                </a:lnTo>
                <a:lnTo>
                  <a:pt x="30" y="127"/>
                </a:lnTo>
                <a:lnTo>
                  <a:pt x="26" y="119"/>
                </a:lnTo>
                <a:lnTo>
                  <a:pt x="26" y="113"/>
                </a:lnTo>
                <a:lnTo>
                  <a:pt x="27" y="106"/>
                </a:lnTo>
                <a:lnTo>
                  <a:pt x="31" y="100"/>
                </a:lnTo>
                <a:lnTo>
                  <a:pt x="32" y="93"/>
                </a:lnTo>
                <a:lnTo>
                  <a:pt x="32" y="79"/>
                </a:lnTo>
                <a:lnTo>
                  <a:pt x="38" y="76"/>
                </a:lnTo>
                <a:lnTo>
                  <a:pt x="43" y="77"/>
                </a:lnTo>
                <a:lnTo>
                  <a:pt x="50" y="75"/>
                </a:lnTo>
                <a:lnTo>
                  <a:pt x="57" y="76"/>
                </a:lnTo>
                <a:lnTo>
                  <a:pt x="61" y="70"/>
                </a:lnTo>
                <a:lnTo>
                  <a:pt x="63" y="63"/>
                </a:lnTo>
                <a:lnTo>
                  <a:pt x="62" y="56"/>
                </a:lnTo>
                <a:lnTo>
                  <a:pt x="62" y="54"/>
                </a:lnTo>
                <a:lnTo>
                  <a:pt x="67" y="52"/>
                </a:lnTo>
                <a:lnTo>
                  <a:pt x="73" y="49"/>
                </a:lnTo>
                <a:lnTo>
                  <a:pt x="79" y="44"/>
                </a:lnTo>
                <a:lnTo>
                  <a:pt x="85" y="44"/>
                </a:lnTo>
                <a:lnTo>
                  <a:pt x="90" y="39"/>
                </a:lnTo>
                <a:lnTo>
                  <a:pt x="97" y="36"/>
                </a:lnTo>
                <a:lnTo>
                  <a:pt x="102" y="35"/>
                </a:lnTo>
                <a:lnTo>
                  <a:pt x="109" y="31"/>
                </a:lnTo>
                <a:lnTo>
                  <a:pt x="114" y="27"/>
                </a:lnTo>
                <a:lnTo>
                  <a:pt x="117" y="20"/>
                </a:lnTo>
                <a:lnTo>
                  <a:pt x="118" y="13"/>
                </a:lnTo>
                <a:lnTo>
                  <a:pt x="124" y="5"/>
                </a:lnTo>
                <a:lnTo>
                  <a:pt x="128" y="0"/>
                </a:lnTo>
                <a:lnTo>
                  <a:pt x="131" y="7"/>
                </a:lnTo>
                <a:lnTo>
                  <a:pt x="133" y="14"/>
                </a:lnTo>
                <a:lnTo>
                  <a:pt x="137" y="21"/>
                </a:lnTo>
                <a:lnTo>
                  <a:pt x="141" y="28"/>
                </a:lnTo>
                <a:lnTo>
                  <a:pt x="144" y="35"/>
                </a:lnTo>
                <a:lnTo>
                  <a:pt x="147" y="40"/>
                </a:lnTo>
                <a:lnTo>
                  <a:pt x="150" y="47"/>
                </a:lnTo>
                <a:lnTo>
                  <a:pt x="151" y="54"/>
                </a:lnTo>
                <a:lnTo>
                  <a:pt x="152" y="61"/>
                </a:lnTo>
                <a:lnTo>
                  <a:pt x="156" y="68"/>
                </a:lnTo>
                <a:lnTo>
                  <a:pt x="157" y="75"/>
                </a:lnTo>
                <a:lnTo>
                  <a:pt x="159" y="80"/>
                </a:lnTo>
                <a:lnTo>
                  <a:pt x="161" y="87"/>
                </a:lnTo>
                <a:lnTo>
                  <a:pt x="163" y="94"/>
                </a:lnTo>
                <a:lnTo>
                  <a:pt x="165" y="101"/>
                </a:lnTo>
                <a:lnTo>
                  <a:pt x="166" y="108"/>
                </a:lnTo>
                <a:lnTo>
                  <a:pt x="166" y="109"/>
                </a:lnTo>
                <a:lnTo>
                  <a:pt x="166" y="116"/>
                </a:lnTo>
                <a:lnTo>
                  <a:pt x="169" y="122"/>
                </a:lnTo>
                <a:lnTo>
                  <a:pt x="171" y="130"/>
                </a:lnTo>
                <a:lnTo>
                  <a:pt x="171" y="136"/>
                </a:lnTo>
                <a:lnTo>
                  <a:pt x="172" y="144"/>
                </a:lnTo>
                <a:lnTo>
                  <a:pt x="173" y="151"/>
                </a:lnTo>
                <a:lnTo>
                  <a:pt x="175" y="157"/>
                </a:lnTo>
                <a:lnTo>
                  <a:pt x="177" y="164"/>
                </a:lnTo>
                <a:lnTo>
                  <a:pt x="182" y="170"/>
                </a:lnTo>
                <a:lnTo>
                  <a:pt x="185" y="177"/>
                </a:lnTo>
                <a:lnTo>
                  <a:pt x="188" y="184"/>
                </a:lnTo>
                <a:lnTo>
                  <a:pt x="186" y="189"/>
                </a:lnTo>
                <a:lnTo>
                  <a:pt x="191" y="197"/>
                </a:lnTo>
                <a:lnTo>
                  <a:pt x="197" y="199"/>
                </a:lnTo>
                <a:lnTo>
                  <a:pt x="200" y="205"/>
                </a:lnTo>
                <a:lnTo>
                  <a:pt x="203" y="212"/>
                </a:lnTo>
                <a:lnTo>
                  <a:pt x="205" y="218"/>
                </a:lnTo>
                <a:lnTo>
                  <a:pt x="204" y="225"/>
                </a:lnTo>
                <a:lnTo>
                  <a:pt x="209" y="232"/>
                </a:lnTo>
                <a:lnTo>
                  <a:pt x="212" y="230"/>
                </a:lnTo>
                <a:lnTo>
                  <a:pt x="214" y="222"/>
                </a:lnTo>
                <a:lnTo>
                  <a:pt x="209" y="216"/>
                </a:lnTo>
                <a:lnTo>
                  <a:pt x="208" y="208"/>
                </a:lnTo>
                <a:lnTo>
                  <a:pt x="210" y="201"/>
                </a:lnTo>
                <a:lnTo>
                  <a:pt x="216" y="201"/>
                </a:lnTo>
                <a:lnTo>
                  <a:pt x="222" y="207"/>
                </a:lnTo>
                <a:lnTo>
                  <a:pt x="227" y="210"/>
                </a:lnTo>
                <a:lnTo>
                  <a:pt x="225" y="217"/>
                </a:lnTo>
                <a:lnTo>
                  <a:pt x="227" y="224"/>
                </a:lnTo>
                <a:lnTo>
                  <a:pt x="230" y="231"/>
                </a:lnTo>
                <a:lnTo>
                  <a:pt x="233" y="238"/>
                </a:lnTo>
                <a:lnTo>
                  <a:pt x="239" y="241"/>
                </a:lnTo>
                <a:lnTo>
                  <a:pt x="245" y="242"/>
                </a:lnTo>
                <a:lnTo>
                  <a:pt x="251" y="238"/>
                </a:lnTo>
                <a:lnTo>
                  <a:pt x="256" y="238"/>
                </a:lnTo>
                <a:lnTo>
                  <a:pt x="260" y="241"/>
                </a:lnTo>
                <a:lnTo>
                  <a:pt x="266" y="247"/>
                </a:lnTo>
                <a:lnTo>
                  <a:pt x="270" y="254"/>
                </a:lnTo>
                <a:lnTo>
                  <a:pt x="274" y="261"/>
                </a:lnTo>
                <a:lnTo>
                  <a:pt x="280" y="261"/>
                </a:lnTo>
                <a:lnTo>
                  <a:pt x="285" y="264"/>
                </a:lnTo>
                <a:lnTo>
                  <a:pt x="293" y="265"/>
                </a:lnTo>
                <a:lnTo>
                  <a:pt x="298" y="267"/>
                </a:lnTo>
                <a:lnTo>
                  <a:pt x="303" y="274"/>
                </a:lnTo>
                <a:lnTo>
                  <a:pt x="304" y="274"/>
                </a:lnTo>
                <a:lnTo>
                  <a:pt x="308" y="281"/>
                </a:lnTo>
                <a:lnTo>
                  <a:pt x="312" y="288"/>
                </a:lnTo>
                <a:lnTo>
                  <a:pt x="316" y="295"/>
                </a:lnTo>
                <a:lnTo>
                  <a:pt x="321" y="302"/>
                </a:lnTo>
                <a:lnTo>
                  <a:pt x="325" y="309"/>
                </a:lnTo>
                <a:lnTo>
                  <a:pt x="329" y="317"/>
                </a:lnTo>
                <a:lnTo>
                  <a:pt x="335" y="322"/>
                </a:lnTo>
                <a:lnTo>
                  <a:pt x="341" y="326"/>
                </a:lnTo>
                <a:lnTo>
                  <a:pt x="344" y="327"/>
                </a:lnTo>
                <a:lnTo>
                  <a:pt x="351" y="330"/>
                </a:lnTo>
                <a:lnTo>
                  <a:pt x="355" y="337"/>
                </a:lnTo>
                <a:lnTo>
                  <a:pt x="361" y="344"/>
                </a:lnTo>
                <a:lnTo>
                  <a:pt x="367" y="351"/>
                </a:lnTo>
                <a:lnTo>
                  <a:pt x="365" y="344"/>
                </a:lnTo>
                <a:lnTo>
                  <a:pt x="370" y="351"/>
                </a:lnTo>
                <a:lnTo>
                  <a:pt x="371" y="356"/>
                </a:lnTo>
                <a:lnTo>
                  <a:pt x="374" y="363"/>
                </a:lnTo>
                <a:lnTo>
                  <a:pt x="375" y="370"/>
                </a:lnTo>
                <a:lnTo>
                  <a:pt x="376" y="377"/>
                </a:lnTo>
                <a:lnTo>
                  <a:pt x="383" y="380"/>
                </a:lnTo>
                <a:lnTo>
                  <a:pt x="388" y="380"/>
                </a:lnTo>
                <a:lnTo>
                  <a:pt x="394" y="387"/>
                </a:lnTo>
                <a:lnTo>
                  <a:pt x="399" y="394"/>
                </a:lnTo>
                <a:lnTo>
                  <a:pt x="401" y="400"/>
                </a:lnTo>
                <a:lnTo>
                  <a:pt x="406" y="408"/>
                </a:lnTo>
                <a:lnTo>
                  <a:pt x="408" y="408"/>
                </a:lnTo>
                <a:lnTo>
                  <a:pt x="414" y="411"/>
                </a:lnTo>
                <a:lnTo>
                  <a:pt x="418" y="404"/>
                </a:lnTo>
                <a:lnTo>
                  <a:pt x="423" y="411"/>
                </a:lnTo>
                <a:lnTo>
                  <a:pt x="425" y="418"/>
                </a:lnTo>
                <a:lnTo>
                  <a:pt x="421" y="420"/>
                </a:lnTo>
                <a:lnTo>
                  <a:pt x="414" y="425"/>
                </a:lnTo>
                <a:lnTo>
                  <a:pt x="408" y="431"/>
                </a:lnTo>
                <a:lnTo>
                  <a:pt x="406" y="438"/>
                </a:lnTo>
                <a:lnTo>
                  <a:pt x="401" y="443"/>
                </a:lnTo>
                <a:lnTo>
                  <a:pt x="395" y="442"/>
                </a:lnTo>
                <a:lnTo>
                  <a:pt x="392" y="438"/>
                </a:lnTo>
                <a:lnTo>
                  <a:pt x="386" y="433"/>
                </a:lnTo>
                <a:lnTo>
                  <a:pt x="380" y="438"/>
                </a:lnTo>
                <a:lnTo>
                  <a:pt x="374" y="431"/>
                </a:lnTo>
                <a:lnTo>
                  <a:pt x="374" y="428"/>
                </a:lnTo>
                <a:lnTo>
                  <a:pt x="371" y="425"/>
                </a:lnTo>
                <a:lnTo>
                  <a:pt x="368" y="417"/>
                </a:lnTo>
                <a:lnTo>
                  <a:pt x="362" y="411"/>
                </a:lnTo>
                <a:lnTo>
                  <a:pt x="356" y="408"/>
                </a:lnTo>
                <a:lnTo>
                  <a:pt x="350" y="402"/>
                </a:lnTo>
                <a:lnTo>
                  <a:pt x="346" y="395"/>
                </a:lnTo>
                <a:lnTo>
                  <a:pt x="344" y="388"/>
                </a:lnTo>
                <a:lnTo>
                  <a:pt x="343" y="387"/>
                </a:lnTo>
                <a:lnTo>
                  <a:pt x="340" y="380"/>
                </a:lnTo>
                <a:lnTo>
                  <a:pt x="335" y="374"/>
                </a:lnTo>
                <a:lnTo>
                  <a:pt x="329" y="368"/>
                </a:lnTo>
                <a:lnTo>
                  <a:pt x="323" y="363"/>
                </a:lnTo>
                <a:lnTo>
                  <a:pt x="316" y="359"/>
                </a:lnTo>
                <a:lnTo>
                  <a:pt x="311" y="353"/>
                </a:lnTo>
                <a:lnTo>
                  <a:pt x="304" y="348"/>
                </a:lnTo>
                <a:lnTo>
                  <a:pt x="301" y="342"/>
                </a:lnTo>
                <a:lnTo>
                  <a:pt x="298" y="335"/>
                </a:lnTo>
                <a:lnTo>
                  <a:pt x="294" y="328"/>
                </a:lnTo>
                <a:lnTo>
                  <a:pt x="290" y="321"/>
                </a:lnTo>
                <a:lnTo>
                  <a:pt x="284" y="315"/>
                </a:lnTo>
                <a:lnTo>
                  <a:pt x="279" y="309"/>
                </a:lnTo>
                <a:lnTo>
                  <a:pt x="278" y="309"/>
                </a:lnTo>
                <a:lnTo>
                  <a:pt x="273" y="303"/>
                </a:lnTo>
                <a:lnTo>
                  <a:pt x="266" y="301"/>
                </a:lnTo>
                <a:lnTo>
                  <a:pt x="261" y="299"/>
                </a:lnTo>
                <a:lnTo>
                  <a:pt x="253" y="295"/>
                </a:lnTo>
                <a:lnTo>
                  <a:pt x="247" y="289"/>
                </a:lnTo>
                <a:lnTo>
                  <a:pt x="242" y="282"/>
                </a:lnTo>
                <a:lnTo>
                  <a:pt x="239" y="281"/>
                </a:lnTo>
                <a:lnTo>
                  <a:pt x="233" y="279"/>
                </a:lnTo>
                <a:lnTo>
                  <a:pt x="226" y="280"/>
                </a:lnTo>
                <a:lnTo>
                  <a:pt x="224" y="279"/>
                </a:lnTo>
                <a:lnTo>
                  <a:pt x="218" y="282"/>
                </a:lnTo>
                <a:lnTo>
                  <a:pt x="212" y="277"/>
                </a:lnTo>
                <a:lnTo>
                  <a:pt x="207" y="278"/>
                </a:lnTo>
                <a:lnTo>
                  <a:pt x="201" y="277"/>
                </a:lnTo>
                <a:lnTo>
                  <a:pt x="194" y="274"/>
                </a:lnTo>
                <a:lnTo>
                  <a:pt x="188" y="277"/>
                </a:lnTo>
                <a:lnTo>
                  <a:pt x="184" y="278"/>
                </a:lnTo>
                <a:lnTo>
                  <a:pt x="179" y="279"/>
                </a:lnTo>
                <a:lnTo>
                  <a:pt x="176" y="282"/>
                </a:lnTo>
                <a:lnTo>
                  <a:pt x="175" y="278"/>
                </a:lnTo>
                <a:lnTo>
                  <a:pt x="173" y="271"/>
                </a:lnTo>
                <a:lnTo>
                  <a:pt x="172" y="270"/>
                </a:lnTo>
                <a:lnTo>
                  <a:pt x="169" y="266"/>
                </a:lnTo>
                <a:lnTo>
                  <a:pt x="163" y="264"/>
                </a:lnTo>
                <a:lnTo>
                  <a:pt x="162" y="266"/>
                </a:lnTo>
                <a:lnTo>
                  <a:pt x="160" y="273"/>
                </a:lnTo>
                <a:lnTo>
                  <a:pt x="154" y="278"/>
                </a:lnTo>
                <a:lnTo>
                  <a:pt x="148" y="279"/>
                </a:lnTo>
                <a:lnTo>
                  <a:pt x="146" y="280"/>
                </a:lnTo>
                <a:lnTo>
                  <a:pt x="140" y="281"/>
                </a:lnTo>
                <a:lnTo>
                  <a:pt x="133" y="282"/>
                </a:lnTo>
                <a:lnTo>
                  <a:pt x="127" y="282"/>
                </a:lnTo>
                <a:lnTo>
                  <a:pt x="121" y="277"/>
                </a:lnTo>
                <a:lnTo>
                  <a:pt x="118" y="270"/>
                </a:lnTo>
                <a:lnTo>
                  <a:pt x="116" y="263"/>
                </a:lnTo>
                <a:lnTo>
                  <a:pt x="110" y="262"/>
                </a:lnTo>
                <a:lnTo>
                  <a:pt x="103" y="261"/>
                </a:lnTo>
                <a:lnTo>
                  <a:pt x="97" y="254"/>
                </a:lnTo>
                <a:lnTo>
                  <a:pt x="93" y="247"/>
                </a:lnTo>
                <a:lnTo>
                  <a:pt x="91" y="253"/>
                </a:lnTo>
                <a:lnTo>
                  <a:pt x="89" y="259"/>
                </a:lnTo>
                <a:lnTo>
                  <a:pt x="87" y="266"/>
                </a:lnTo>
                <a:lnTo>
                  <a:pt x="86" y="266"/>
                </a:lnTo>
                <a:lnTo>
                  <a:pt x="84" y="274"/>
                </a:lnTo>
                <a:lnTo>
                  <a:pt x="82" y="281"/>
                </a:lnTo>
                <a:lnTo>
                  <a:pt x="80" y="288"/>
                </a:lnTo>
                <a:lnTo>
                  <a:pt x="77" y="295"/>
                </a:lnTo>
                <a:lnTo>
                  <a:pt x="75" y="301"/>
                </a:lnTo>
                <a:lnTo>
                  <a:pt x="73" y="307"/>
                </a:lnTo>
                <a:lnTo>
                  <a:pt x="73" y="309"/>
                </a:lnTo>
                <a:lnTo>
                  <a:pt x="69" y="302"/>
                </a:lnTo>
                <a:lnTo>
                  <a:pt x="64" y="295"/>
                </a:lnTo>
                <a:lnTo>
                  <a:pt x="61" y="288"/>
                </a:lnTo>
                <a:lnTo>
                  <a:pt x="59" y="286"/>
                </a:lnTo>
                <a:lnTo>
                  <a:pt x="53" y="281"/>
                </a:lnTo>
                <a:lnTo>
                  <a:pt x="46" y="282"/>
                </a:lnTo>
                <a:lnTo>
                  <a:pt x="42" y="288"/>
                </a:lnTo>
                <a:lnTo>
                  <a:pt x="38" y="295"/>
                </a:lnTo>
                <a:lnTo>
                  <a:pt x="32" y="291"/>
                </a:lnTo>
                <a:lnTo>
                  <a:pt x="26" y="290"/>
                </a:lnTo>
                <a:lnTo>
                  <a:pt x="20" y="290"/>
                </a:lnTo>
                <a:lnTo>
                  <a:pt x="14" y="291"/>
                </a:lnTo>
                <a:lnTo>
                  <a:pt x="8" y="295"/>
                </a:lnTo>
                <a:lnTo>
                  <a:pt x="8" y="296"/>
                </a:lnTo>
                <a:lnTo>
                  <a:pt x="8" y="293"/>
                </a:lnTo>
                <a:lnTo>
                  <a:pt x="7" y="285"/>
                </a:lnTo>
                <a:lnTo>
                  <a:pt x="6" y="278"/>
                </a:lnTo>
                <a:lnTo>
                  <a:pt x="5" y="271"/>
                </a:lnTo>
                <a:lnTo>
                  <a:pt x="4" y="264"/>
                </a:lnTo>
                <a:lnTo>
                  <a:pt x="4" y="257"/>
                </a:lnTo>
                <a:lnTo>
                  <a:pt x="3" y="251"/>
                </a:lnTo>
                <a:lnTo>
                  <a:pt x="2" y="243"/>
                </a:lnTo>
                <a:lnTo>
                  <a:pt x="2" y="238"/>
                </a:lnTo>
                <a:lnTo>
                  <a:pt x="1" y="231"/>
                </a:lnTo>
                <a:lnTo>
                  <a:pt x="0" y="225"/>
                </a:lnTo>
                <a:close/>
              </a:path>
            </a:pathLst>
          </a:custGeom>
          <a:solidFill>
            <a:srgbClr val="5997AF">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7" name="Freeform 2180"/>
          <p:cNvSpPr>
            <a:spLocks/>
          </p:cNvSpPr>
          <p:nvPr/>
        </p:nvSpPr>
        <p:spPr bwMode="auto">
          <a:xfrm>
            <a:off x="1403350" y="3811588"/>
            <a:ext cx="20638" cy="60325"/>
          </a:xfrm>
          <a:custGeom>
            <a:avLst/>
            <a:gdLst>
              <a:gd name="T0" fmla="*/ 0 w 43"/>
              <a:gd name="T1" fmla="*/ 2147483647 h 130"/>
              <a:gd name="T2" fmla="*/ 0 w 43"/>
              <a:gd name="T3" fmla="*/ 2147483647 h 130"/>
              <a:gd name="T4" fmla="*/ 0 w 43"/>
              <a:gd name="T5" fmla="*/ 2147483647 h 130"/>
              <a:gd name="T6" fmla="*/ 0 w 43"/>
              <a:gd name="T7" fmla="*/ 2147483647 h 130"/>
              <a:gd name="T8" fmla="*/ 2147483647 w 43"/>
              <a:gd name="T9" fmla="*/ 2147483647 h 130"/>
              <a:gd name="T10" fmla="*/ 2147483647 w 43"/>
              <a:gd name="T11" fmla="*/ 2147483647 h 130"/>
              <a:gd name="T12" fmla="*/ 2147483647 w 43"/>
              <a:gd name="T13" fmla="*/ 2147483647 h 130"/>
              <a:gd name="T14" fmla="*/ 2147483647 w 43"/>
              <a:gd name="T15" fmla="*/ 2147483647 h 130"/>
              <a:gd name="T16" fmla="*/ 2147483647 w 43"/>
              <a:gd name="T17" fmla="*/ 2147483647 h 130"/>
              <a:gd name="T18" fmla="*/ 2147483647 w 43"/>
              <a:gd name="T19" fmla="*/ 2147483647 h 130"/>
              <a:gd name="T20" fmla="*/ 2147483647 w 43"/>
              <a:gd name="T21" fmla="*/ 2147483647 h 130"/>
              <a:gd name="T22" fmla="*/ 2147483647 w 43"/>
              <a:gd name="T23" fmla="*/ 2147483647 h 130"/>
              <a:gd name="T24" fmla="*/ 2147483647 w 43"/>
              <a:gd name="T25" fmla="*/ 2147483647 h 130"/>
              <a:gd name="T26" fmla="*/ 2147483647 w 43"/>
              <a:gd name="T27" fmla="*/ 2147483647 h 130"/>
              <a:gd name="T28" fmla="*/ 2147483647 w 43"/>
              <a:gd name="T29" fmla="*/ 2147483647 h 130"/>
              <a:gd name="T30" fmla="*/ 2147483647 w 43"/>
              <a:gd name="T31" fmla="*/ 2147483647 h 130"/>
              <a:gd name="T32" fmla="*/ 2147483647 w 43"/>
              <a:gd name="T33" fmla="*/ 2147483647 h 130"/>
              <a:gd name="T34" fmla="*/ 2147483647 w 43"/>
              <a:gd name="T35" fmla="*/ 2147483647 h 130"/>
              <a:gd name="T36" fmla="*/ 2147483647 w 43"/>
              <a:gd name="T37" fmla="*/ 2147483647 h 130"/>
              <a:gd name="T38" fmla="*/ 2147483647 w 43"/>
              <a:gd name="T39" fmla="*/ 2147483647 h 130"/>
              <a:gd name="T40" fmla="*/ 2147483647 w 43"/>
              <a:gd name="T41" fmla="*/ 2147483647 h 130"/>
              <a:gd name="T42" fmla="*/ 2147483647 w 43"/>
              <a:gd name="T43" fmla="*/ 2147483647 h 130"/>
              <a:gd name="T44" fmla="*/ 2147483647 w 43"/>
              <a:gd name="T45" fmla="*/ 2147483647 h 130"/>
              <a:gd name="T46" fmla="*/ 2147483647 w 43"/>
              <a:gd name="T47" fmla="*/ 2147483647 h 130"/>
              <a:gd name="T48" fmla="*/ 2147483647 w 43"/>
              <a:gd name="T49" fmla="*/ 0 h 130"/>
              <a:gd name="T50" fmla="*/ 2147483647 w 43"/>
              <a:gd name="T51" fmla="*/ 2147483647 h 130"/>
              <a:gd name="T52" fmla="*/ 2147483647 w 43"/>
              <a:gd name="T53" fmla="*/ 2147483647 h 130"/>
              <a:gd name="T54" fmla="*/ 2147483647 w 43"/>
              <a:gd name="T55" fmla="*/ 2147483647 h 130"/>
              <a:gd name="T56" fmla="*/ 2147483647 w 43"/>
              <a:gd name="T57" fmla="*/ 2147483647 h 130"/>
              <a:gd name="T58" fmla="*/ 2147483647 w 43"/>
              <a:gd name="T59" fmla="*/ 2147483647 h 130"/>
              <a:gd name="T60" fmla="*/ 2147483647 w 43"/>
              <a:gd name="T61" fmla="*/ 2147483647 h 130"/>
              <a:gd name="T62" fmla="*/ 2147483647 w 43"/>
              <a:gd name="T63" fmla="*/ 2147483647 h 130"/>
              <a:gd name="T64" fmla="*/ 2147483647 w 43"/>
              <a:gd name="T65" fmla="*/ 2147483647 h 130"/>
              <a:gd name="T66" fmla="*/ 2147483647 w 43"/>
              <a:gd name="T67" fmla="*/ 2147483647 h 130"/>
              <a:gd name="T68" fmla="*/ 2147483647 w 43"/>
              <a:gd name="T69" fmla="*/ 2147483647 h 130"/>
              <a:gd name="T70" fmla="*/ 2147483647 w 43"/>
              <a:gd name="T71" fmla="*/ 2147483647 h 130"/>
              <a:gd name="T72" fmla="*/ 2147483647 w 43"/>
              <a:gd name="T73" fmla="*/ 2147483647 h 130"/>
              <a:gd name="T74" fmla="*/ 2147483647 w 43"/>
              <a:gd name="T75" fmla="*/ 2147483647 h 130"/>
              <a:gd name="T76" fmla="*/ 2147483647 w 43"/>
              <a:gd name="T77" fmla="*/ 2147483647 h 130"/>
              <a:gd name="T78" fmla="*/ 2147483647 w 43"/>
              <a:gd name="T79" fmla="*/ 2147483647 h 130"/>
              <a:gd name="T80" fmla="*/ 2147483647 w 43"/>
              <a:gd name="T81" fmla="*/ 2147483647 h 130"/>
              <a:gd name="T82" fmla="*/ 2147483647 w 43"/>
              <a:gd name="T83" fmla="*/ 2147483647 h 130"/>
              <a:gd name="T84" fmla="*/ 2147483647 w 43"/>
              <a:gd name="T85" fmla="*/ 2147483647 h 130"/>
              <a:gd name="T86" fmla="*/ 0 w 43"/>
              <a:gd name="T87" fmla="*/ 2147483647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
              <a:gd name="T133" fmla="*/ 0 h 130"/>
              <a:gd name="T134" fmla="*/ 43 w 43"/>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 h="130">
                <a:moveTo>
                  <a:pt x="0" y="130"/>
                </a:moveTo>
                <a:lnTo>
                  <a:pt x="0" y="122"/>
                </a:lnTo>
                <a:lnTo>
                  <a:pt x="0" y="116"/>
                </a:lnTo>
                <a:lnTo>
                  <a:pt x="0" y="109"/>
                </a:lnTo>
                <a:lnTo>
                  <a:pt x="4" y="102"/>
                </a:lnTo>
                <a:lnTo>
                  <a:pt x="6" y="94"/>
                </a:lnTo>
                <a:lnTo>
                  <a:pt x="7" y="87"/>
                </a:lnTo>
                <a:lnTo>
                  <a:pt x="2" y="80"/>
                </a:lnTo>
                <a:lnTo>
                  <a:pt x="3" y="73"/>
                </a:lnTo>
                <a:lnTo>
                  <a:pt x="8" y="78"/>
                </a:lnTo>
                <a:lnTo>
                  <a:pt x="11" y="71"/>
                </a:lnTo>
                <a:lnTo>
                  <a:pt x="14" y="64"/>
                </a:lnTo>
                <a:lnTo>
                  <a:pt x="15" y="57"/>
                </a:lnTo>
                <a:lnTo>
                  <a:pt x="14" y="51"/>
                </a:lnTo>
                <a:lnTo>
                  <a:pt x="19" y="44"/>
                </a:lnTo>
                <a:lnTo>
                  <a:pt x="19" y="41"/>
                </a:lnTo>
                <a:lnTo>
                  <a:pt x="17" y="36"/>
                </a:lnTo>
                <a:lnTo>
                  <a:pt x="19" y="29"/>
                </a:lnTo>
                <a:lnTo>
                  <a:pt x="18" y="22"/>
                </a:lnTo>
                <a:lnTo>
                  <a:pt x="17" y="15"/>
                </a:lnTo>
                <a:lnTo>
                  <a:pt x="24" y="12"/>
                </a:lnTo>
                <a:lnTo>
                  <a:pt x="24" y="6"/>
                </a:lnTo>
                <a:lnTo>
                  <a:pt x="30" y="12"/>
                </a:lnTo>
                <a:lnTo>
                  <a:pt x="35" y="7"/>
                </a:lnTo>
                <a:lnTo>
                  <a:pt x="36" y="0"/>
                </a:lnTo>
                <a:lnTo>
                  <a:pt x="42" y="3"/>
                </a:lnTo>
                <a:lnTo>
                  <a:pt x="43" y="9"/>
                </a:lnTo>
                <a:lnTo>
                  <a:pt x="39" y="16"/>
                </a:lnTo>
                <a:lnTo>
                  <a:pt x="34" y="24"/>
                </a:lnTo>
                <a:lnTo>
                  <a:pt x="30" y="31"/>
                </a:lnTo>
                <a:lnTo>
                  <a:pt x="30" y="36"/>
                </a:lnTo>
                <a:lnTo>
                  <a:pt x="27" y="44"/>
                </a:lnTo>
                <a:lnTo>
                  <a:pt x="24" y="49"/>
                </a:lnTo>
                <a:lnTo>
                  <a:pt x="18" y="63"/>
                </a:lnTo>
                <a:lnTo>
                  <a:pt x="15" y="70"/>
                </a:lnTo>
                <a:lnTo>
                  <a:pt x="13" y="77"/>
                </a:lnTo>
                <a:lnTo>
                  <a:pt x="11" y="84"/>
                </a:lnTo>
                <a:lnTo>
                  <a:pt x="10" y="90"/>
                </a:lnTo>
                <a:lnTo>
                  <a:pt x="7" y="97"/>
                </a:lnTo>
                <a:lnTo>
                  <a:pt x="6" y="104"/>
                </a:lnTo>
                <a:lnTo>
                  <a:pt x="4" y="111"/>
                </a:lnTo>
                <a:lnTo>
                  <a:pt x="3" y="118"/>
                </a:lnTo>
                <a:lnTo>
                  <a:pt x="2" y="125"/>
                </a:lnTo>
                <a:lnTo>
                  <a:pt x="0" y="130"/>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8" name="Freeform 2181"/>
          <p:cNvSpPr>
            <a:spLocks/>
          </p:cNvSpPr>
          <p:nvPr/>
        </p:nvSpPr>
        <p:spPr bwMode="auto">
          <a:xfrm>
            <a:off x="1695450" y="4305300"/>
            <a:ext cx="33338" cy="42863"/>
          </a:xfrm>
          <a:custGeom>
            <a:avLst/>
            <a:gdLst>
              <a:gd name="T0" fmla="*/ 2147483647 w 69"/>
              <a:gd name="T1" fmla="*/ 2147483647 h 86"/>
              <a:gd name="T2" fmla="*/ 2147483647 w 69"/>
              <a:gd name="T3" fmla="*/ 2147483647 h 86"/>
              <a:gd name="T4" fmla="*/ 2147483647 w 69"/>
              <a:gd name="T5" fmla="*/ 2147483647 h 86"/>
              <a:gd name="T6" fmla="*/ 2147483647 w 69"/>
              <a:gd name="T7" fmla="*/ 2147483647 h 86"/>
              <a:gd name="T8" fmla="*/ 2147483647 w 69"/>
              <a:gd name="T9" fmla="*/ 2147483647 h 86"/>
              <a:gd name="T10" fmla="*/ 2147483647 w 69"/>
              <a:gd name="T11" fmla="*/ 2147483647 h 86"/>
              <a:gd name="T12" fmla="*/ 2147483647 w 69"/>
              <a:gd name="T13" fmla="*/ 2147483647 h 86"/>
              <a:gd name="T14" fmla="*/ 2147483647 w 69"/>
              <a:gd name="T15" fmla="*/ 2147483647 h 86"/>
              <a:gd name="T16" fmla="*/ 2147483647 w 69"/>
              <a:gd name="T17" fmla="*/ 2147483647 h 86"/>
              <a:gd name="T18" fmla="*/ 2147483647 w 69"/>
              <a:gd name="T19" fmla="*/ 2147483647 h 86"/>
              <a:gd name="T20" fmla="*/ 2147483647 w 69"/>
              <a:gd name="T21" fmla="*/ 2147483647 h 86"/>
              <a:gd name="T22" fmla="*/ 2147483647 w 69"/>
              <a:gd name="T23" fmla="*/ 2147483647 h 86"/>
              <a:gd name="T24" fmla="*/ 2147483647 w 69"/>
              <a:gd name="T25" fmla="*/ 2147483647 h 86"/>
              <a:gd name="T26" fmla="*/ 2147483647 w 69"/>
              <a:gd name="T27" fmla="*/ 2147483647 h 86"/>
              <a:gd name="T28" fmla="*/ 2147483647 w 69"/>
              <a:gd name="T29" fmla="*/ 2147483647 h 86"/>
              <a:gd name="T30" fmla="*/ 2147483647 w 69"/>
              <a:gd name="T31" fmla="*/ 2147483647 h 86"/>
              <a:gd name="T32" fmla="*/ 2147483647 w 69"/>
              <a:gd name="T33" fmla="*/ 2147483647 h 86"/>
              <a:gd name="T34" fmla="*/ 2147483647 w 69"/>
              <a:gd name="T35" fmla="*/ 2147483647 h 86"/>
              <a:gd name="T36" fmla="*/ 2147483647 w 69"/>
              <a:gd name="T37" fmla="*/ 2147483647 h 86"/>
              <a:gd name="T38" fmla="*/ 2147483647 w 69"/>
              <a:gd name="T39" fmla="*/ 2147483647 h 86"/>
              <a:gd name="T40" fmla="*/ 2147483647 w 69"/>
              <a:gd name="T41" fmla="*/ 2147483647 h 86"/>
              <a:gd name="T42" fmla="*/ 2147483647 w 69"/>
              <a:gd name="T43" fmla="*/ 2147483647 h 86"/>
              <a:gd name="T44" fmla="*/ 2147483647 w 69"/>
              <a:gd name="T45" fmla="*/ 2147483647 h 86"/>
              <a:gd name="T46" fmla="*/ 2147483647 w 69"/>
              <a:gd name="T47" fmla="*/ 2147483647 h 86"/>
              <a:gd name="T48" fmla="*/ 2147483647 w 69"/>
              <a:gd name="T49" fmla="*/ 2147483647 h 86"/>
              <a:gd name="T50" fmla="*/ 2147483647 w 69"/>
              <a:gd name="T51" fmla="*/ 2147483647 h 86"/>
              <a:gd name="T52" fmla="*/ 2147483647 w 69"/>
              <a:gd name="T53" fmla="*/ 2147483647 h 86"/>
              <a:gd name="T54" fmla="*/ 2147483647 w 69"/>
              <a:gd name="T55" fmla="*/ 2147483647 h 86"/>
              <a:gd name="T56" fmla="*/ 2147483647 w 69"/>
              <a:gd name="T57" fmla="*/ 2147483647 h 86"/>
              <a:gd name="T58" fmla="*/ 2147483647 w 69"/>
              <a:gd name="T59" fmla="*/ 2147483647 h 86"/>
              <a:gd name="T60" fmla="*/ 2147483647 w 69"/>
              <a:gd name="T61" fmla="*/ 2147483647 h 86"/>
              <a:gd name="T62" fmla="*/ 2147483647 w 69"/>
              <a:gd name="T63" fmla="*/ 2147483647 h 86"/>
              <a:gd name="T64" fmla="*/ 2147483647 w 69"/>
              <a:gd name="T65" fmla="*/ 2147483647 h 86"/>
              <a:gd name="T66" fmla="*/ 2147483647 w 69"/>
              <a:gd name="T67" fmla="*/ 2147483647 h 86"/>
              <a:gd name="T68" fmla="*/ 2147483647 w 69"/>
              <a:gd name="T69" fmla="*/ 0 h 86"/>
              <a:gd name="T70" fmla="*/ 2147483647 w 69"/>
              <a:gd name="T71" fmla="*/ 2147483647 h 86"/>
              <a:gd name="T72" fmla="*/ 2147483647 w 69"/>
              <a:gd name="T73" fmla="*/ 2147483647 h 86"/>
              <a:gd name="T74" fmla="*/ 0 w 69"/>
              <a:gd name="T75" fmla="*/ 2147483647 h 86"/>
              <a:gd name="T76" fmla="*/ 2147483647 w 69"/>
              <a:gd name="T77" fmla="*/ 2147483647 h 86"/>
              <a:gd name="T78" fmla="*/ 2147483647 w 69"/>
              <a:gd name="T79" fmla="*/ 2147483647 h 86"/>
              <a:gd name="T80" fmla="*/ 2147483647 w 69"/>
              <a:gd name="T81" fmla="*/ 2147483647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9"/>
              <a:gd name="T124" fmla="*/ 0 h 86"/>
              <a:gd name="T125" fmla="*/ 69 w 69"/>
              <a:gd name="T126" fmla="*/ 86 h 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9" h="86">
                <a:moveTo>
                  <a:pt x="2" y="34"/>
                </a:moveTo>
                <a:lnTo>
                  <a:pt x="4" y="39"/>
                </a:lnTo>
                <a:lnTo>
                  <a:pt x="6" y="46"/>
                </a:lnTo>
                <a:lnTo>
                  <a:pt x="7" y="52"/>
                </a:lnTo>
                <a:lnTo>
                  <a:pt x="9" y="59"/>
                </a:lnTo>
                <a:lnTo>
                  <a:pt x="13" y="65"/>
                </a:lnTo>
                <a:lnTo>
                  <a:pt x="19" y="70"/>
                </a:lnTo>
                <a:lnTo>
                  <a:pt x="25" y="74"/>
                </a:lnTo>
                <a:lnTo>
                  <a:pt x="32" y="76"/>
                </a:lnTo>
                <a:lnTo>
                  <a:pt x="37" y="80"/>
                </a:lnTo>
                <a:lnTo>
                  <a:pt x="43" y="81"/>
                </a:lnTo>
                <a:lnTo>
                  <a:pt x="48" y="81"/>
                </a:lnTo>
                <a:lnTo>
                  <a:pt x="54" y="82"/>
                </a:lnTo>
                <a:lnTo>
                  <a:pt x="56" y="84"/>
                </a:lnTo>
                <a:lnTo>
                  <a:pt x="63" y="86"/>
                </a:lnTo>
                <a:lnTo>
                  <a:pt x="69" y="80"/>
                </a:lnTo>
                <a:lnTo>
                  <a:pt x="68" y="79"/>
                </a:lnTo>
                <a:lnTo>
                  <a:pt x="68" y="76"/>
                </a:lnTo>
                <a:lnTo>
                  <a:pt x="69" y="70"/>
                </a:lnTo>
                <a:lnTo>
                  <a:pt x="65" y="63"/>
                </a:lnTo>
                <a:lnTo>
                  <a:pt x="64" y="60"/>
                </a:lnTo>
                <a:lnTo>
                  <a:pt x="60" y="54"/>
                </a:lnTo>
                <a:lnTo>
                  <a:pt x="56" y="47"/>
                </a:lnTo>
                <a:lnTo>
                  <a:pt x="55" y="47"/>
                </a:lnTo>
                <a:lnTo>
                  <a:pt x="52" y="40"/>
                </a:lnTo>
                <a:lnTo>
                  <a:pt x="51" y="39"/>
                </a:lnTo>
                <a:lnTo>
                  <a:pt x="48" y="33"/>
                </a:lnTo>
                <a:lnTo>
                  <a:pt x="43" y="26"/>
                </a:lnTo>
                <a:lnTo>
                  <a:pt x="40" y="23"/>
                </a:lnTo>
                <a:lnTo>
                  <a:pt x="35" y="19"/>
                </a:lnTo>
                <a:lnTo>
                  <a:pt x="28" y="15"/>
                </a:lnTo>
                <a:lnTo>
                  <a:pt x="24" y="8"/>
                </a:lnTo>
                <a:lnTo>
                  <a:pt x="19" y="6"/>
                </a:lnTo>
                <a:lnTo>
                  <a:pt x="17" y="4"/>
                </a:lnTo>
                <a:lnTo>
                  <a:pt x="11" y="0"/>
                </a:lnTo>
                <a:lnTo>
                  <a:pt x="6" y="2"/>
                </a:lnTo>
                <a:lnTo>
                  <a:pt x="2" y="8"/>
                </a:lnTo>
                <a:lnTo>
                  <a:pt x="0" y="15"/>
                </a:lnTo>
                <a:lnTo>
                  <a:pt x="2" y="20"/>
                </a:lnTo>
                <a:lnTo>
                  <a:pt x="3" y="28"/>
                </a:lnTo>
                <a:lnTo>
                  <a:pt x="2" y="34"/>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49" name="Freeform 2182"/>
          <p:cNvSpPr>
            <a:spLocks/>
          </p:cNvSpPr>
          <p:nvPr/>
        </p:nvSpPr>
        <p:spPr bwMode="auto">
          <a:xfrm>
            <a:off x="4779963" y="2738438"/>
            <a:ext cx="26987" cy="17462"/>
          </a:xfrm>
          <a:custGeom>
            <a:avLst/>
            <a:gdLst>
              <a:gd name="T0" fmla="*/ 0 w 59"/>
              <a:gd name="T1" fmla="*/ 2147483647 h 35"/>
              <a:gd name="T2" fmla="*/ 2147483647 w 59"/>
              <a:gd name="T3" fmla="*/ 2147483647 h 35"/>
              <a:gd name="T4" fmla="*/ 2147483647 w 59"/>
              <a:gd name="T5" fmla="*/ 2147483647 h 35"/>
              <a:gd name="T6" fmla="*/ 2147483647 w 59"/>
              <a:gd name="T7" fmla="*/ 2147483647 h 35"/>
              <a:gd name="T8" fmla="*/ 2147483647 w 59"/>
              <a:gd name="T9" fmla="*/ 2147483647 h 35"/>
              <a:gd name="T10" fmla="*/ 2147483647 w 59"/>
              <a:gd name="T11" fmla="*/ 2147483647 h 35"/>
              <a:gd name="T12" fmla="*/ 2147483647 w 59"/>
              <a:gd name="T13" fmla="*/ 2147483647 h 35"/>
              <a:gd name="T14" fmla="*/ 2147483647 w 59"/>
              <a:gd name="T15" fmla="*/ 2147483647 h 35"/>
              <a:gd name="T16" fmla="*/ 2147483647 w 59"/>
              <a:gd name="T17" fmla="*/ 2147483647 h 35"/>
              <a:gd name="T18" fmla="*/ 2147483647 w 59"/>
              <a:gd name="T19" fmla="*/ 0 h 35"/>
              <a:gd name="T20" fmla="*/ 2147483647 w 59"/>
              <a:gd name="T21" fmla="*/ 2147483647 h 35"/>
              <a:gd name="T22" fmla="*/ 2147483647 w 59"/>
              <a:gd name="T23" fmla="*/ 2147483647 h 35"/>
              <a:gd name="T24" fmla="*/ 2147483647 w 59"/>
              <a:gd name="T25" fmla="*/ 2147483647 h 35"/>
              <a:gd name="T26" fmla="*/ 2147483647 w 59"/>
              <a:gd name="T27" fmla="*/ 2147483647 h 35"/>
              <a:gd name="T28" fmla="*/ 2147483647 w 59"/>
              <a:gd name="T29" fmla="*/ 2147483647 h 35"/>
              <a:gd name="T30" fmla="*/ 2147483647 w 59"/>
              <a:gd name="T31" fmla="*/ 2147483647 h 35"/>
              <a:gd name="T32" fmla="*/ 2147483647 w 59"/>
              <a:gd name="T33" fmla="*/ 2147483647 h 35"/>
              <a:gd name="T34" fmla="*/ 2147483647 w 59"/>
              <a:gd name="T35" fmla="*/ 2147483647 h 35"/>
              <a:gd name="T36" fmla="*/ 2147483647 w 59"/>
              <a:gd name="T37" fmla="*/ 2147483647 h 35"/>
              <a:gd name="T38" fmla="*/ 2147483647 w 59"/>
              <a:gd name="T39" fmla="*/ 2147483647 h 35"/>
              <a:gd name="T40" fmla="*/ 2147483647 w 59"/>
              <a:gd name="T41" fmla="*/ 2147483647 h 35"/>
              <a:gd name="T42" fmla="*/ 2147483647 w 59"/>
              <a:gd name="T43" fmla="*/ 2147483647 h 35"/>
              <a:gd name="T44" fmla="*/ 2147483647 w 59"/>
              <a:gd name="T45" fmla="*/ 2147483647 h 35"/>
              <a:gd name="T46" fmla="*/ 2147483647 w 59"/>
              <a:gd name="T47" fmla="*/ 2147483647 h 35"/>
              <a:gd name="T48" fmla="*/ 2147483647 w 59"/>
              <a:gd name="T49" fmla="*/ 2147483647 h 35"/>
              <a:gd name="T50" fmla="*/ 0 w 59"/>
              <a:gd name="T51" fmla="*/ 2147483647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5"/>
              <a:gd name="T80" fmla="*/ 59 w 59"/>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5">
                <a:moveTo>
                  <a:pt x="0" y="31"/>
                </a:moveTo>
                <a:lnTo>
                  <a:pt x="3" y="29"/>
                </a:lnTo>
                <a:lnTo>
                  <a:pt x="9" y="28"/>
                </a:lnTo>
                <a:lnTo>
                  <a:pt x="15" y="25"/>
                </a:lnTo>
                <a:lnTo>
                  <a:pt x="22" y="21"/>
                </a:lnTo>
                <a:lnTo>
                  <a:pt x="28" y="16"/>
                </a:lnTo>
                <a:lnTo>
                  <a:pt x="34" y="9"/>
                </a:lnTo>
                <a:lnTo>
                  <a:pt x="34" y="8"/>
                </a:lnTo>
                <a:lnTo>
                  <a:pt x="38" y="1"/>
                </a:lnTo>
                <a:lnTo>
                  <a:pt x="39" y="0"/>
                </a:lnTo>
                <a:lnTo>
                  <a:pt x="45" y="5"/>
                </a:lnTo>
                <a:lnTo>
                  <a:pt x="51" y="4"/>
                </a:lnTo>
                <a:lnTo>
                  <a:pt x="59" y="4"/>
                </a:lnTo>
                <a:lnTo>
                  <a:pt x="53" y="9"/>
                </a:lnTo>
                <a:lnTo>
                  <a:pt x="46" y="12"/>
                </a:lnTo>
                <a:lnTo>
                  <a:pt x="40" y="12"/>
                </a:lnTo>
                <a:lnTo>
                  <a:pt x="39" y="12"/>
                </a:lnTo>
                <a:lnTo>
                  <a:pt x="35" y="19"/>
                </a:lnTo>
                <a:lnTo>
                  <a:pt x="30" y="22"/>
                </a:lnTo>
                <a:lnTo>
                  <a:pt x="29" y="22"/>
                </a:lnTo>
                <a:lnTo>
                  <a:pt x="23" y="28"/>
                </a:lnTo>
                <a:lnTo>
                  <a:pt x="16" y="30"/>
                </a:lnTo>
                <a:lnTo>
                  <a:pt x="10" y="33"/>
                </a:lnTo>
                <a:lnTo>
                  <a:pt x="4" y="35"/>
                </a:lnTo>
                <a:lnTo>
                  <a:pt x="1" y="35"/>
                </a:lnTo>
                <a:lnTo>
                  <a:pt x="0" y="31"/>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0" name="Freeform 2183"/>
          <p:cNvSpPr>
            <a:spLocks/>
          </p:cNvSpPr>
          <p:nvPr/>
        </p:nvSpPr>
        <p:spPr bwMode="auto">
          <a:xfrm>
            <a:off x="5176838" y="3041650"/>
            <a:ext cx="49212" cy="36513"/>
          </a:xfrm>
          <a:custGeom>
            <a:avLst/>
            <a:gdLst>
              <a:gd name="T0" fmla="*/ 0 w 104"/>
              <a:gd name="T1" fmla="*/ 2147483647 h 79"/>
              <a:gd name="T2" fmla="*/ 2147483647 w 104"/>
              <a:gd name="T3" fmla="*/ 2147483647 h 79"/>
              <a:gd name="T4" fmla="*/ 2147483647 w 104"/>
              <a:gd name="T5" fmla="*/ 2147483647 h 79"/>
              <a:gd name="T6" fmla="*/ 2147483647 w 104"/>
              <a:gd name="T7" fmla="*/ 2147483647 h 79"/>
              <a:gd name="T8" fmla="*/ 2147483647 w 104"/>
              <a:gd name="T9" fmla="*/ 2147483647 h 79"/>
              <a:gd name="T10" fmla="*/ 2147483647 w 104"/>
              <a:gd name="T11" fmla="*/ 2147483647 h 79"/>
              <a:gd name="T12" fmla="*/ 2147483647 w 104"/>
              <a:gd name="T13" fmla="*/ 2147483647 h 79"/>
              <a:gd name="T14" fmla="*/ 2147483647 w 104"/>
              <a:gd name="T15" fmla="*/ 2147483647 h 79"/>
              <a:gd name="T16" fmla="*/ 2147483647 w 104"/>
              <a:gd name="T17" fmla="*/ 2147483647 h 79"/>
              <a:gd name="T18" fmla="*/ 2147483647 w 104"/>
              <a:gd name="T19" fmla="*/ 2147483647 h 79"/>
              <a:gd name="T20" fmla="*/ 2147483647 w 104"/>
              <a:gd name="T21" fmla="*/ 2147483647 h 79"/>
              <a:gd name="T22" fmla="*/ 2147483647 w 104"/>
              <a:gd name="T23" fmla="*/ 2147483647 h 79"/>
              <a:gd name="T24" fmla="*/ 2147483647 w 104"/>
              <a:gd name="T25" fmla="*/ 2147483647 h 79"/>
              <a:gd name="T26" fmla="*/ 2147483647 w 104"/>
              <a:gd name="T27" fmla="*/ 2147483647 h 79"/>
              <a:gd name="T28" fmla="*/ 2147483647 w 104"/>
              <a:gd name="T29" fmla="*/ 2147483647 h 79"/>
              <a:gd name="T30" fmla="*/ 2147483647 w 104"/>
              <a:gd name="T31" fmla="*/ 2147483647 h 79"/>
              <a:gd name="T32" fmla="*/ 2147483647 w 104"/>
              <a:gd name="T33" fmla="*/ 2147483647 h 79"/>
              <a:gd name="T34" fmla="*/ 2147483647 w 104"/>
              <a:gd name="T35" fmla="*/ 2147483647 h 79"/>
              <a:gd name="T36" fmla="*/ 2147483647 w 104"/>
              <a:gd name="T37" fmla="*/ 2147483647 h 79"/>
              <a:gd name="T38" fmla="*/ 2147483647 w 104"/>
              <a:gd name="T39" fmla="*/ 2147483647 h 79"/>
              <a:gd name="T40" fmla="*/ 2147483647 w 104"/>
              <a:gd name="T41" fmla="*/ 2147483647 h 79"/>
              <a:gd name="T42" fmla="*/ 2147483647 w 104"/>
              <a:gd name="T43" fmla="*/ 2147483647 h 79"/>
              <a:gd name="T44" fmla="*/ 2147483647 w 104"/>
              <a:gd name="T45" fmla="*/ 2147483647 h 79"/>
              <a:gd name="T46" fmla="*/ 2147483647 w 104"/>
              <a:gd name="T47" fmla="*/ 2147483647 h 79"/>
              <a:gd name="T48" fmla="*/ 2147483647 w 104"/>
              <a:gd name="T49" fmla="*/ 2147483647 h 79"/>
              <a:gd name="T50" fmla="*/ 2147483647 w 104"/>
              <a:gd name="T51" fmla="*/ 2147483647 h 79"/>
              <a:gd name="T52" fmla="*/ 2147483647 w 104"/>
              <a:gd name="T53" fmla="*/ 2147483647 h 79"/>
              <a:gd name="T54" fmla="*/ 2147483647 w 104"/>
              <a:gd name="T55" fmla="*/ 2147483647 h 79"/>
              <a:gd name="T56" fmla="*/ 2147483647 w 104"/>
              <a:gd name="T57" fmla="*/ 2147483647 h 79"/>
              <a:gd name="T58" fmla="*/ 2147483647 w 104"/>
              <a:gd name="T59" fmla="*/ 2147483647 h 79"/>
              <a:gd name="T60" fmla="*/ 2147483647 w 104"/>
              <a:gd name="T61" fmla="*/ 2147483647 h 79"/>
              <a:gd name="T62" fmla="*/ 2147483647 w 104"/>
              <a:gd name="T63" fmla="*/ 2147483647 h 79"/>
              <a:gd name="T64" fmla="*/ 2147483647 w 104"/>
              <a:gd name="T65" fmla="*/ 2147483647 h 79"/>
              <a:gd name="T66" fmla="*/ 2147483647 w 104"/>
              <a:gd name="T67" fmla="*/ 2147483647 h 79"/>
              <a:gd name="T68" fmla="*/ 2147483647 w 104"/>
              <a:gd name="T69" fmla="*/ 2147483647 h 79"/>
              <a:gd name="T70" fmla="*/ 2147483647 w 104"/>
              <a:gd name="T71" fmla="*/ 2147483647 h 79"/>
              <a:gd name="T72" fmla="*/ 2147483647 w 104"/>
              <a:gd name="T73" fmla="*/ 2147483647 h 79"/>
              <a:gd name="T74" fmla="*/ 2147483647 w 104"/>
              <a:gd name="T75" fmla="*/ 2147483647 h 79"/>
              <a:gd name="T76" fmla="*/ 2147483647 w 104"/>
              <a:gd name="T77" fmla="*/ 2147483647 h 79"/>
              <a:gd name="T78" fmla="*/ 2147483647 w 104"/>
              <a:gd name="T79" fmla="*/ 2147483647 h 79"/>
              <a:gd name="T80" fmla="*/ 2147483647 w 104"/>
              <a:gd name="T81" fmla="*/ 2147483647 h 79"/>
              <a:gd name="T82" fmla="*/ 2147483647 w 104"/>
              <a:gd name="T83" fmla="*/ 2147483647 h 79"/>
              <a:gd name="T84" fmla="*/ 2147483647 w 104"/>
              <a:gd name="T85" fmla="*/ 2147483647 h 79"/>
              <a:gd name="T86" fmla="*/ 2147483647 w 104"/>
              <a:gd name="T87" fmla="*/ 2147483647 h 79"/>
              <a:gd name="T88" fmla="*/ 2147483647 w 104"/>
              <a:gd name="T89" fmla="*/ 2147483647 h 79"/>
              <a:gd name="T90" fmla="*/ 2147483647 w 104"/>
              <a:gd name="T91" fmla="*/ 2147483647 h 79"/>
              <a:gd name="T92" fmla="*/ 2147483647 w 104"/>
              <a:gd name="T93" fmla="*/ 2147483647 h 79"/>
              <a:gd name="T94" fmla="*/ 2147483647 w 104"/>
              <a:gd name="T95" fmla="*/ 2147483647 h 79"/>
              <a:gd name="T96" fmla="*/ 2147483647 w 104"/>
              <a:gd name="T97" fmla="*/ 2147483647 h 79"/>
              <a:gd name="T98" fmla="*/ 2147483647 w 104"/>
              <a:gd name="T99" fmla="*/ 2147483647 h 79"/>
              <a:gd name="T100" fmla="*/ 2147483647 w 104"/>
              <a:gd name="T101" fmla="*/ 2147483647 h 79"/>
              <a:gd name="T102" fmla="*/ 2147483647 w 104"/>
              <a:gd name="T103" fmla="*/ 2147483647 h 79"/>
              <a:gd name="T104" fmla="*/ 2147483647 w 104"/>
              <a:gd name="T105" fmla="*/ 2147483647 h 79"/>
              <a:gd name="T106" fmla="*/ 2147483647 w 104"/>
              <a:gd name="T107" fmla="*/ 0 h 79"/>
              <a:gd name="T108" fmla="*/ 2147483647 w 104"/>
              <a:gd name="T109" fmla="*/ 2147483647 h 79"/>
              <a:gd name="T110" fmla="*/ 2147483647 w 104"/>
              <a:gd name="T111" fmla="*/ 2147483647 h 79"/>
              <a:gd name="T112" fmla="*/ 2147483647 w 104"/>
              <a:gd name="T113" fmla="*/ 2147483647 h 79"/>
              <a:gd name="T114" fmla="*/ 2147483647 w 104"/>
              <a:gd name="T115" fmla="*/ 2147483647 h 79"/>
              <a:gd name="T116" fmla="*/ 2147483647 w 104"/>
              <a:gd name="T117" fmla="*/ 2147483647 h 79"/>
              <a:gd name="T118" fmla="*/ 0 w 104"/>
              <a:gd name="T119" fmla="*/ 2147483647 h 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
              <a:gd name="T181" fmla="*/ 0 h 79"/>
              <a:gd name="T182" fmla="*/ 104 w 104"/>
              <a:gd name="T183" fmla="*/ 79 h 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 h="79">
                <a:moveTo>
                  <a:pt x="0" y="5"/>
                </a:moveTo>
                <a:lnTo>
                  <a:pt x="4" y="12"/>
                </a:lnTo>
                <a:lnTo>
                  <a:pt x="10" y="12"/>
                </a:lnTo>
                <a:lnTo>
                  <a:pt x="12" y="18"/>
                </a:lnTo>
                <a:lnTo>
                  <a:pt x="18" y="21"/>
                </a:lnTo>
                <a:lnTo>
                  <a:pt x="19" y="17"/>
                </a:lnTo>
                <a:lnTo>
                  <a:pt x="25" y="20"/>
                </a:lnTo>
                <a:lnTo>
                  <a:pt x="28" y="26"/>
                </a:lnTo>
                <a:lnTo>
                  <a:pt x="27" y="20"/>
                </a:lnTo>
                <a:lnTo>
                  <a:pt x="33" y="22"/>
                </a:lnTo>
                <a:lnTo>
                  <a:pt x="39" y="21"/>
                </a:lnTo>
                <a:lnTo>
                  <a:pt x="44" y="26"/>
                </a:lnTo>
                <a:lnTo>
                  <a:pt x="47" y="28"/>
                </a:lnTo>
                <a:lnTo>
                  <a:pt x="52" y="29"/>
                </a:lnTo>
                <a:lnTo>
                  <a:pt x="53" y="25"/>
                </a:lnTo>
                <a:lnTo>
                  <a:pt x="55" y="32"/>
                </a:lnTo>
                <a:lnTo>
                  <a:pt x="49" y="39"/>
                </a:lnTo>
                <a:lnTo>
                  <a:pt x="49" y="40"/>
                </a:lnTo>
                <a:lnTo>
                  <a:pt x="60" y="32"/>
                </a:lnTo>
                <a:lnTo>
                  <a:pt x="59" y="39"/>
                </a:lnTo>
                <a:lnTo>
                  <a:pt x="64" y="39"/>
                </a:lnTo>
                <a:lnTo>
                  <a:pt x="70" y="42"/>
                </a:lnTo>
                <a:lnTo>
                  <a:pt x="77" y="48"/>
                </a:lnTo>
                <a:lnTo>
                  <a:pt x="80" y="52"/>
                </a:lnTo>
                <a:lnTo>
                  <a:pt x="85" y="58"/>
                </a:lnTo>
                <a:lnTo>
                  <a:pt x="86" y="65"/>
                </a:lnTo>
                <a:lnTo>
                  <a:pt x="86" y="71"/>
                </a:lnTo>
                <a:lnTo>
                  <a:pt x="91" y="73"/>
                </a:lnTo>
                <a:lnTo>
                  <a:pt x="97" y="77"/>
                </a:lnTo>
                <a:lnTo>
                  <a:pt x="104" y="79"/>
                </a:lnTo>
                <a:lnTo>
                  <a:pt x="100" y="73"/>
                </a:lnTo>
                <a:lnTo>
                  <a:pt x="95" y="66"/>
                </a:lnTo>
                <a:lnTo>
                  <a:pt x="83" y="53"/>
                </a:lnTo>
                <a:lnTo>
                  <a:pt x="79" y="47"/>
                </a:lnTo>
                <a:lnTo>
                  <a:pt x="76" y="42"/>
                </a:lnTo>
                <a:lnTo>
                  <a:pt x="74" y="36"/>
                </a:lnTo>
                <a:lnTo>
                  <a:pt x="68" y="29"/>
                </a:lnTo>
                <a:lnTo>
                  <a:pt x="65" y="22"/>
                </a:lnTo>
                <a:lnTo>
                  <a:pt x="59" y="18"/>
                </a:lnTo>
                <a:lnTo>
                  <a:pt x="63" y="13"/>
                </a:lnTo>
                <a:lnTo>
                  <a:pt x="57" y="8"/>
                </a:lnTo>
                <a:lnTo>
                  <a:pt x="55" y="15"/>
                </a:lnTo>
                <a:lnTo>
                  <a:pt x="53" y="22"/>
                </a:lnTo>
                <a:lnTo>
                  <a:pt x="52" y="23"/>
                </a:lnTo>
                <a:lnTo>
                  <a:pt x="47" y="25"/>
                </a:lnTo>
                <a:lnTo>
                  <a:pt x="44" y="18"/>
                </a:lnTo>
                <a:lnTo>
                  <a:pt x="44" y="16"/>
                </a:lnTo>
                <a:lnTo>
                  <a:pt x="51" y="15"/>
                </a:lnTo>
                <a:lnTo>
                  <a:pt x="50" y="8"/>
                </a:lnTo>
                <a:lnTo>
                  <a:pt x="44" y="10"/>
                </a:lnTo>
                <a:lnTo>
                  <a:pt x="38" y="7"/>
                </a:lnTo>
                <a:lnTo>
                  <a:pt x="37" y="14"/>
                </a:lnTo>
                <a:lnTo>
                  <a:pt x="33" y="7"/>
                </a:lnTo>
                <a:lnTo>
                  <a:pt x="27" y="0"/>
                </a:lnTo>
                <a:lnTo>
                  <a:pt x="28" y="7"/>
                </a:lnTo>
                <a:lnTo>
                  <a:pt x="22" y="10"/>
                </a:lnTo>
                <a:lnTo>
                  <a:pt x="16" y="6"/>
                </a:lnTo>
                <a:lnTo>
                  <a:pt x="9" y="5"/>
                </a:lnTo>
                <a:lnTo>
                  <a:pt x="3" y="4"/>
                </a:lnTo>
                <a:lnTo>
                  <a:pt x="0" y="5"/>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1" name="Freeform 2184"/>
          <p:cNvSpPr>
            <a:spLocks/>
          </p:cNvSpPr>
          <p:nvPr/>
        </p:nvSpPr>
        <p:spPr bwMode="auto">
          <a:xfrm>
            <a:off x="5194300" y="4740275"/>
            <a:ext cx="95250" cy="127000"/>
          </a:xfrm>
          <a:custGeom>
            <a:avLst/>
            <a:gdLst>
              <a:gd name="T0" fmla="*/ 2147483647 w 203"/>
              <a:gd name="T1" fmla="*/ 2147483647 h 273"/>
              <a:gd name="T2" fmla="*/ 2147483647 w 203"/>
              <a:gd name="T3" fmla="*/ 2147483647 h 273"/>
              <a:gd name="T4" fmla="*/ 2147483647 w 203"/>
              <a:gd name="T5" fmla="*/ 2147483647 h 273"/>
              <a:gd name="T6" fmla="*/ 2147483647 w 203"/>
              <a:gd name="T7" fmla="*/ 2147483647 h 273"/>
              <a:gd name="T8" fmla="*/ 2147483647 w 203"/>
              <a:gd name="T9" fmla="*/ 2147483647 h 273"/>
              <a:gd name="T10" fmla="*/ 2147483647 w 203"/>
              <a:gd name="T11" fmla="*/ 2147483647 h 273"/>
              <a:gd name="T12" fmla="*/ 2147483647 w 203"/>
              <a:gd name="T13" fmla="*/ 2147483647 h 273"/>
              <a:gd name="T14" fmla="*/ 2147483647 w 203"/>
              <a:gd name="T15" fmla="*/ 2147483647 h 273"/>
              <a:gd name="T16" fmla="*/ 2147483647 w 203"/>
              <a:gd name="T17" fmla="*/ 2147483647 h 273"/>
              <a:gd name="T18" fmla="*/ 2147483647 w 203"/>
              <a:gd name="T19" fmla="*/ 2147483647 h 273"/>
              <a:gd name="T20" fmla="*/ 2147483647 w 203"/>
              <a:gd name="T21" fmla="*/ 2147483647 h 273"/>
              <a:gd name="T22" fmla="*/ 2147483647 w 203"/>
              <a:gd name="T23" fmla="*/ 2147483647 h 273"/>
              <a:gd name="T24" fmla="*/ 2147483647 w 203"/>
              <a:gd name="T25" fmla="*/ 2147483647 h 273"/>
              <a:gd name="T26" fmla="*/ 2147483647 w 203"/>
              <a:gd name="T27" fmla="*/ 2147483647 h 273"/>
              <a:gd name="T28" fmla="*/ 2147483647 w 203"/>
              <a:gd name="T29" fmla="*/ 2147483647 h 273"/>
              <a:gd name="T30" fmla="*/ 2147483647 w 203"/>
              <a:gd name="T31" fmla="*/ 2147483647 h 273"/>
              <a:gd name="T32" fmla="*/ 2147483647 w 203"/>
              <a:gd name="T33" fmla="*/ 2147483647 h 273"/>
              <a:gd name="T34" fmla="*/ 2147483647 w 203"/>
              <a:gd name="T35" fmla="*/ 2147483647 h 273"/>
              <a:gd name="T36" fmla="*/ 2147483647 w 203"/>
              <a:gd name="T37" fmla="*/ 2147483647 h 273"/>
              <a:gd name="T38" fmla="*/ 2147483647 w 203"/>
              <a:gd name="T39" fmla="*/ 2147483647 h 273"/>
              <a:gd name="T40" fmla="*/ 2147483647 w 203"/>
              <a:gd name="T41" fmla="*/ 2147483647 h 273"/>
              <a:gd name="T42" fmla="*/ 2147483647 w 203"/>
              <a:gd name="T43" fmla="*/ 2147483647 h 273"/>
              <a:gd name="T44" fmla="*/ 2147483647 w 203"/>
              <a:gd name="T45" fmla="*/ 2147483647 h 273"/>
              <a:gd name="T46" fmla="*/ 2147483647 w 203"/>
              <a:gd name="T47" fmla="*/ 2147483647 h 273"/>
              <a:gd name="T48" fmla="*/ 2147483647 w 203"/>
              <a:gd name="T49" fmla="*/ 2147483647 h 273"/>
              <a:gd name="T50" fmla="*/ 2147483647 w 203"/>
              <a:gd name="T51" fmla="*/ 2147483647 h 273"/>
              <a:gd name="T52" fmla="*/ 2147483647 w 203"/>
              <a:gd name="T53" fmla="*/ 2147483647 h 273"/>
              <a:gd name="T54" fmla="*/ 0 w 203"/>
              <a:gd name="T55" fmla="*/ 2147483647 h 273"/>
              <a:gd name="T56" fmla="*/ 2147483647 w 203"/>
              <a:gd name="T57" fmla="*/ 2147483647 h 273"/>
              <a:gd name="T58" fmla="*/ 2147483647 w 203"/>
              <a:gd name="T59" fmla="*/ 2147483647 h 273"/>
              <a:gd name="T60" fmla="*/ 2147483647 w 203"/>
              <a:gd name="T61" fmla="*/ 2147483647 h 273"/>
              <a:gd name="T62" fmla="*/ 2147483647 w 203"/>
              <a:gd name="T63" fmla="*/ 2147483647 h 273"/>
              <a:gd name="T64" fmla="*/ 2147483647 w 203"/>
              <a:gd name="T65" fmla="*/ 2147483647 h 273"/>
              <a:gd name="T66" fmla="*/ 2147483647 w 203"/>
              <a:gd name="T67" fmla="*/ 2147483647 h 273"/>
              <a:gd name="T68" fmla="*/ 2147483647 w 203"/>
              <a:gd name="T69" fmla="*/ 2147483647 h 273"/>
              <a:gd name="T70" fmla="*/ 2147483647 w 203"/>
              <a:gd name="T71" fmla="*/ 2147483647 h 273"/>
              <a:gd name="T72" fmla="*/ 2147483647 w 203"/>
              <a:gd name="T73" fmla="*/ 2147483647 h 273"/>
              <a:gd name="T74" fmla="*/ 2147483647 w 203"/>
              <a:gd name="T75" fmla="*/ 2147483647 h 273"/>
              <a:gd name="T76" fmla="*/ 2147483647 w 203"/>
              <a:gd name="T77" fmla="*/ 2147483647 h 273"/>
              <a:gd name="T78" fmla="*/ 2147483647 w 203"/>
              <a:gd name="T79" fmla="*/ 2147483647 h 273"/>
              <a:gd name="T80" fmla="*/ 2147483647 w 203"/>
              <a:gd name="T81" fmla="*/ 2147483647 h 273"/>
              <a:gd name="T82" fmla="*/ 2147483647 w 203"/>
              <a:gd name="T83" fmla="*/ 2147483647 h 273"/>
              <a:gd name="T84" fmla="*/ 2147483647 w 203"/>
              <a:gd name="T85" fmla="*/ 2147483647 h 273"/>
              <a:gd name="T86" fmla="*/ 2147483647 w 203"/>
              <a:gd name="T87" fmla="*/ 2147483647 h 273"/>
              <a:gd name="T88" fmla="*/ 2147483647 w 203"/>
              <a:gd name="T89" fmla="*/ 2147483647 h 273"/>
              <a:gd name="T90" fmla="*/ 2147483647 w 203"/>
              <a:gd name="T91" fmla="*/ 2147483647 h 273"/>
              <a:gd name="T92" fmla="*/ 2147483647 w 203"/>
              <a:gd name="T93" fmla="*/ 2147483647 h 273"/>
              <a:gd name="T94" fmla="*/ 2147483647 w 203"/>
              <a:gd name="T95" fmla="*/ 2147483647 h 273"/>
              <a:gd name="T96" fmla="*/ 2147483647 w 203"/>
              <a:gd name="T97" fmla="*/ 2147483647 h 273"/>
              <a:gd name="T98" fmla="*/ 2147483647 w 203"/>
              <a:gd name="T99" fmla="*/ 2147483647 h 273"/>
              <a:gd name="T100" fmla="*/ 2147483647 w 203"/>
              <a:gd name="T101" fmla="*/ 2147483647 h 273"/>
              <a:gd name="T102" fmla="*/ 2147483647 w 203"/>
              <a:gd name="T103" fmla="*/ 2147483647 h 273"/>
              <a:gd name="T104" fmla="*/ 2147483647 w 203"/>
              <a:gd name="T105" fmla="*/ 2147483647 h 273"/>
              <a:gd name="T106" fmla="*/ 2147483647 w 203"/>
              <a:gd name="T107" fmla="*/ 2147483647 h 273"/>
              <a:gd name="T108" fmla="*/ 2147483647 w 203"/>
              <a:gd name="T109" fmla="*/ 2147483647 h 273"/>
              <a:gd name="T110" fmla="*/ 2147483647 w 203"/>
              <a:gd name="T111" fmla="*/ 2147483647 h 273"/>
              <a:gd name="T112" fmla="*/ 2147483647 w 203"/>
              <a:gd name="T113" fmla="*/ 2147483647 h 273"/>
              <a:gd name="T114" fmla="*/ 2147483647 w 203"/>
              <a:gd name="T115" fmla="*/ 2147483647 h 273"/>
              <a:gd name="T116" fmla="*/ 2147483647 w 203"/>
              <a:gd name="T117" fmla="*/ 2147483647 h 273"/>
              <a:gd name="T118" fmla="*/ 2147483647 w 203"/>
              <a:gd name="T119" fmla="*/ 2147483647 h 273"/>
              <a:gd name="T120" fmla="*/ 2147483647 w 203"/>
              <a:gd name="T121" fmla="*/ 2147483647 h 273"/>
              <a:gd name="T122" fmla="*/ 2147483647 w 203"/>
              <a:gd name="T123" fmla="*/ 2147483647 h 273"/>
              <a:gd name="T124" fmla="*/ 2147483647 w 203"/>
              <a:gd name="T125" fmla="*/ 2147483647 h 2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3"/>
              <a:gd name="T190" fmla="*/ 0 h 273"/>
              <a:gd name="T191" fmla="*/ 203 w 203"/>
              <a:gd name="T192" fmla="*/ 273 h 27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3" h="273">
                <a:moveTo>
                  <a:pt x="201" y="59"/>
                </a:moveTo>
                <a:lnTo>
                  <a:pt x="198" y="52"/>
                </a:lnTo>
                <a:lnTo>
                  <a:pt x="193" y="46"/>
                </a:lnTo>
                <a:lnTo>
                  <a:pt x="187" y="50"/>
                </a:lnTo>
                <a:lnTo>
                  <a:pt x="180" y="52"/>
                </a:lnTo>
                <a:lnTo>
                  <a:pt x="174" y="58"/>
                </a:lnTo>
                <a:lnTo>
                  <a:pt x="172" y="65"/>
                </a:lnTo>
                <a:lnTo>
                  <a:pt x="165" y="64"/>
                </a:lnTo>
                <a:lnTo>
                  <a:pt x="164" y="57"/>
                </a:lnTo>
                <a:lnTo>
                  <a:pt x="158" y="54"/>
                </a:lnTo>
                <a:lnTo>
                  <a:pt x="153" y="47"/>
                </a:lnTo>
                <a:lnTo>
                  <a:pt x="149" y="40"/>
                </a:lnTo>
                <a:lnTo>
                  <a:pt x="149" y="39"/>
                </a:lnTo>
                <a:lnTo>
                  <a:pt x="147" y="33"/>
                </a:lnTo>
                <a:lnTo>
                  <a:pt x="149" y="27"/>
                </a:lnTo>
                <a:lnTo>
                  <a:pt x="149" y="20"/>
                </a:lnTo>
                <a:lnTo>
                  <a:pt x="146" y="19"/>
                </a:lnTo>
                <a:lnTo>
                  <a:pt x="144" y="23"/>
                </a:lnTo>
                <a:lnTo>
                  <a:pt x="138" y="26"/>
                </a:lnTo>
                <a:lnTo>
                  <a:pt x="133" y="19"/>
                </a:lnTo>
                <a:lnTo>
                  <a:pt x="132" y="14"/>
                </a:lnTo>
                <a:lnTo>
                  <a:pt x="125" y="15"/>
                </a:lnTo>
                <a:lnTo>
                  <a:pt x="125" y="22"/>
                </a:lnTo>
                <a:lnTo>
                  <a:pt x="119" y="22"/>
                </a:lnTo>
                <a:lnTo>
                  <a:pt x="113" y="20"/>
                </a:lnTo>
                <a:lnTo>
                  <a:pt x="113" y="19"/>
                </a:lnTo>
                <a:lnTo>
                  <a:pt x="112" y="15"/>
                </a:lnTo>
                <a:lnTo>
                  <a:pt x="118" y="17"/>
                </a:lnTo>
                <a:lnTo>
                  <a:pt x="116" y="10"/>
                </a:lnTo>
                <a:lnTo>
                  <a:pt x="110" y="7"/>
                </a:lnTo>
                <a:lnTo>
                  <a:pt x="110" y="0"/>
                </a:lnTo>
                <a:lnTo>
                  <a:pt x="105" y="2"/>
                </a:lnTo>
                <a:lnTo>
                  <a:pt x="102" y="6"/>
                </a:lnTo>
                <a:lnTo>
                  <a:pt x="99" y="4"/>
                </a:lnTo>
                <a:lnTo>
                  <a:pt x="102" y="10"/>
                </a:lnTo>
                <a:lnTo>
                  <a:pt x="95" y="14"/>
                </a:lnTo>
                <a:lnTo>
                  <a:pt x="95" y="22"/>
                </a:lnTo>
                <a:lnTo>
                  <a:pt x="89" y="20"/>
                </a:lnTo>
                <a:lnTo>
                  <a:pt x="89" y="27"/>
                </a:lnTo>
                <a:lnTo>
                  <a:pt x="83" y="32"/>
                </a:lnTo>
                <a:lnTo>
                  <a:pt x="78" y="27"/>
                </a:lnTo>
                <a:lnTo>
                  <a:pt x="72" y="28"/>
                </a:lnTo>
                <a:lnTo>
                  <a:pt x="65" y="30"/>
                </a:lnTo>
                <a:lnTo>
                  <a:pt x="65" y="23"/>
                </a:lnTo>
                <a:lnTo>
                  <a:pt x="65" y="16"/>
                </a:lnTo>
                <a:lnTo>
                  <a:pt x="62" y="20"/>
                </a:lnTo>
                <a:lnTo>
                  <a:pt x="62" y="22"/>
                </a:lnTo>
                <a:lnTo>
                  <a:pt x="59" y="27"/>
                </a:lnTo>
                <a:lnTo>
                  <a:pt x="59" y="34"/>
                </a:lnTo>
                <a:lnTo>
                  <a:pt x="53" y="34"/>
                </a:lnTo>
                <a:lnTo>
                  <a:pt x="47" y="32"/>
                </a:lnTo>
                <a:lnTo>
                  <a:pt x="47" y="39"/>
                </a:lnTo>
                <a:lnTo>
                  <a:pt x="35" y="39"/>
                </a:lnTo>
                <a:lnTo>
                  <a:pt x="32" y="44"/>
                </a:lnTo>
                <a:lnTo>
                  <a:pt x="27" y="46"/>
                </a:lnTo>
                <a:lnTo>
                  <a:pt x="21" y="48"/>
                </a:lnTo>
                <a:lnTo>
                  <a:pt x="19" y="51"/>
                </a:lnTo>
                <a:lnTo>
                  <a:pt x="23" y="58"/>
                </a:lnTo>
                <a:lnTo>
                  <a:pt x="23" y="63"/>
                </a:lnTo>
                <a:lnTo>
                  <a:pt x="20" y="70"/>
                </a:lnTo>
                <a:lnTo>
                  <a:pt x="14" y="75"/>
                </a:lnTo>
                <a:lnTo>
                  <a:pt x="11" y="82"/>
                </a:lnTo>
                <a:lnTo>
                  <a:pt x="11" y="89"/>
                </a:lnTo>
                <a:lnTo>
                  <a:pt x="6" y="96"/>
                </a:lnTo>
                <a:lnTo>
                  <a:pt x="4" y="99"/>
                </a:lnTo>
                <a:lnTo>
                  <a:pt x="8" y="106"/>
                </a:lnTo>
                <a:lnTo>
                  <a:pt x="9" y="113"/>
                </a:lnTo>
                <a:lnTo>
                  <a:pt x="10" y="117"/>
                </a:lnTo>
                <a:lnTo>
                  <a:pt x="13" y="117"/>
                </a:lnTo>
                <a:lnTo>
                  <a:pt x="14" y="124"/>
                </a:lnTo>
                <a:lnTo>
                  <a:pt x="15" y="131"/>
                </a:lnTo>
                <a:lnTo>
                  <a:pt x="15" y="137"/>
                </a:lnTo>
                <a:lnTo>
                  <a:pt x="12" y="145"/>
                </a:lnTo>
                <a:lnTo>
                  <a:pt x="11" y="152"/>
                </a:lnTo>
                <a:lnTo>
                  <a:pt x="6" y="157"/>
                </a:lnTo>
                <a:lnTo>
                  <a:pt x="9" y="164"/>
                </a:lnTo>
                <a:lnTo>
                  <a:pt x="5" y="171"/>
                </a:lnTo>
                <a:lnTo>
                  <a:pt x="4" y="178"/>
                </a:lnTo>
                <a:lnTo>
                  <a:pt x="3" y="185"/>
                </a:lnTo>
                <a:lnTo>
                  <a:pt x="0" y="192"/>
                </a:lnTo>
                <a:lnTo>
                  <a:pt x="4" y="197"/>
                </a:lnTo>
                <a:lnTo>
                  <a:pt x="3" y="205"/>
                </a:lnTo>
                <a:lnTo>
                  <a:pt x="2" y="212"/>
                </a:lnTo>
                <a:lnTo>
                  <a:pt x="0" y="218"/>
                </a:lnTo>
                <a:lnTo>
                  <a:pt x="1" y="226"/>
                </a:lnTo>
                <a:lnTo>
                  <a:pt x="8" y="227"/>
                </a:lnTo>
                <a:lnTo>
                  <a:pt x="10" y="234"/>
                </a:lnTo>
                <a:lnTo>
                  <a:pt x="6" y="241"/>
                </a:lnTo>
                <a:lnTo>
                  <a:pt x="12" y="248"/>
                </a:lnTo>
                <a:lnTo>
                  <a:pt x="10" y="253"/>
                </a:lnTo>
                <a:lnTo>
                  <a:pt x="12" y="260"/>
                </a:lnTo>
                <a:lnTo>
                  <a:pt x="13" y="258"/>
                </a:lnTo>
                <a:lnTo>
                  <a:pt x="13" y="251"/>
                </a:lnTo>
                <a:lnTo>
                  <a:pt x="19" y="250"/>
                </a:lnTo>
                <a:lnTo>
                  <a:pt x="24" y="257"/>
                </a:lnTo>
                <a:lnTo>
                  <a:pt x="21" y="250"/>
                </a:lnTo>
                <a:lnTo>
                  <a:pt x="21" y="243"/>
                </a:lnTo>
                <a:lnTo>
                  <a:pt x="27" y="238"/>
                </a:lnTo>
                <a:lnTo>
                  <a:pt x="32" y="240"/>
                </a:lnTo>
                <a:lnTo>
                  <a:pt x="29" y="233"/>
                </a:lnTo>
                <a:lnTo>
                  <a:pt x="30" y="226"/>
                </a:lnTo>
                <a:lnTo>
                  <a:pt x="35" y="221"/>
                </a:lnTo>
                <a:lnTo>
                  <a:pt x="42" y="218"/>
                </a:lnTo>
                <a:lnTo>
                  <a:pt x="43" y="224"/>
                </a:lnTo>
                <a:lnTo>
                  <a:pt x="48" y="232"/>
                </a:lnTo>
                <a:lnTo>
                  <a:pt x="54" y="234"/>
                </a:lnTo>
                <a:lnTo>
                  <a:pt x="60" y="235"/>
                </a:lnTo>
                <a:lnTo>
                  <a:pt x="65" y="229"/>
                </a:lnTo>
                <a:lnTo>
                  <a:pt x="69" y="235"/>
                </a:lnTo>
                <a:lnTo>
                  <a:pt x="75" y="235"/>
                </a:lnTo>
                <a:lnTo>
                  <a:pt x="75" y="243"/>
                </a:lnTo>
                <a:lnTo>
                  <a:pt x="75" y="249"/>
                </a:lnTo>
                <a:lnTo>
                  <a:pt x="78" y="256"/>
                </a:lnTo>
                <a:lnTo>
                  <a:pt x="75" y="262"/>
                </a:lnTo>
                <a:lnTo>
                  <a:pt x="68" y="265"/>
                </a:lnTo>
                <a:lnTo>
                  <a:pt x="74" y="273"/>
                </a:lnTo>
                <a:lnTo>
                  <a:pt x="75" y="265"/>
                </a:lnTo>
                <a:lnTo>
                  <a:pt x="81" y="264"/>
                </a:lnTo>
                <a:lnTo>
                  <a:pt x="87" y="265"/>
                </a:lnTo>
                <a:lnTo>
                  <a:pt x="81" y="261"/>
                </a:lnTo>
                <a:lnTo>
                  <a:pt x="79" y="253"/>
                </a:lnTo>
                <a:lnTo>
                  <a:pt x="78" y="248"/>
                </a:lnTo>
                <a:lnTo>
                  <a:pt x="80" y="241"/>
                </a:lnTo>
                <a:lnTo>
                  <a:pt x="78" y="235"/>
                </a:lnTo>
                <a:lnTo>
                  <a:pt x="82" y="228"/>
                </a:lnTo>
                <a:lnTo>
                  <a:pt x="88" y="227"/>
                </a:lnTo>
                <a:lnTo>
                  <a:pt x="94" y="233"/>
                </a:lnTo>
                <a:lnTo>
                  <a:pt x="101" y="237"/>
                </a:lnTo>
                <a:lnTo>
                  <a:pt x="107" y="236"/>
                </a:lnTo>
                <a:lnTo>
                  <a:pt x="113" y="241"/>
                </a:lnTo>
                <a:lnTo>
                  <a:pt x="113" y="240"/>
                </a:lnTo>
                <a:lnTo>
                  <a:pt x="114" y="232"/>
                </a:lnTo>
                <a:lnTo>
                  <a:pt x="121" y="226"/>
                </a:lnTo>
                <a:lnTo>
                  <a:pt x="127" y="221"/>
                </a:lnTo>
                <a:lnTo>
                  <a:pt x="133" y="219"/>
                </a:lnTo>
                <a:lnTo>
                  <a:pt x="139" y="213"/>
                </a:lnTo>
                <a:lnTo>
                  <a:pt x="138" y="208"/>
                </a:lnTo>
                <a:lnTo>
                  <a:pt x="137" y="205"/>
                </a:lnTo>
                <a:lnTo>
                  <a:pt x="136" y="204"/>
                </a:lnTo>
                <a:lnTo>
                  <a:pt x="130" y="205"/>
                </a:lnTo>
                <a:lnTo>
                  <a:pt x="124" y="211"/>
                </a:lnTo>
                <a:lnTo>
                  <a:pt x="117" y="209"/>
                </a:lnTo>
                <a:lnTo>
                  <a:pt x="112" y="209"/>
                </a:lnTo>
                <a:lnTo>
                  <a:pt x="106" y="207"/>
                </a:lnTo>
                <a:lnTo>
                  <a:pt x="100" y="204"/>
                </a:lnTo>
                <a:lnTo>
                  <a:pt x="105" y="197"/>
                </a:lnTo>
                <a:lnTo>
                  <a:pt x="110" y="195"/>
                </a:lnTo>
                <a:lnTo>
                  <a:pt x="116" y="197"/>
                </a:lnTo>
                <a:lnTo>
                  <a:pt x="122" y="196"/>
                </a:lnTo>
                <a:lnTo>
                  <a:pt x="116" y="189"/>
                </a:lnTo>
                <a:lnTo>
                  <a:pt x="110" y="189"/>
                </a:lnTo>
                <a:lnTo>
                  <a:pt x="105" y="191"/>
                </a:lnTo>
                <a:lnTo>
                  <a:pt x="107" y="184"/>
                </a:lnTo>
                <a:lnTo>
                  <a:pt x="109" y="183"/>
                </a:lnTo>
                <a:lnTo>
                  <a:pt x="114" y="180"/>
                </a:lnTo>
                <a:lnTo>
                  <a:pt x="114" y="184"/>
                </a:lnTo>
                <a:lnTo>
                  <a:pt x="120" y="183"/>
                </a:lnTo>
                <a:lnTo>
                  <a:pt x="127" y="178"/>
                </a:lnTo>
                <a:lnTo>
                  <a:pt x="125" y="171"/>
                </a:lnTo>
                <a:lnTo>
                  <a:pt x="131" y="169"/>
                </a:lnTo>
                <a:lnTo>
                  <a:pt x="125" y="162"/>
                </a:lnTo>
                <a:lnTo>
                  <a:pt x="129" y="155"/>
                </a:lnTo>
                <a:lnTo>
                  <a:pt x="135" y="155"/>
                </a:lnTo>
                <a:lnTo>
                  <a:pt x="141" y="160"/>
                </a:lnTo>
                <a:lnTo>
                  <a:pt x="146" y="159"/>
                </a:lnTo>
                <a:lnTo>
                  <a:pt x="143" y="156"/>
                </a:lnTo>
                <a:lnTo>
                  <a:pt x="141" y="149"/>
                </a:lnTo>
                <a:lnTo>
                  <a:pt x="142" y="143"/>
                </a:lnTo>
                <a:lnTo>
                  <a:pt x="148" y="147"/>
                </a:lnTo>
                <a:lnTo>
                  <a:pt x="143" y="140"/>
                </a:lnTo>
                <a:lnTo>
                  <a:pt x="144" y="133"/>
                </a:lnTo>
                <a:lnTo>
                  <a:pt x="148" y="127"/>
                </a:lnTo>
                <a:lnTo>
                  <a:pt x="153" y="121"/>
                </a:lnTo>
                <a:lnTo>
                  <a:pt x="158" y="119"/>
                </a:lnTo>
                <a:lnTo>
                  <a:pt x="159" y="111"/>
                </a:lnTo>
                <a:lnTo>
                  <a:pt x="160" y="109"/>
                </a:lnTo>
                <a:lnTo>
                  <a:pt x="157" y="104"/>
                </a:lnTo>
                <a:lnTo>
                  <a:pt x="152" y="96"/>
                </a:lnTo>
                <a:lnTo>
                  <a:pt x="152" y="89"/>
                </a:lnTo>
                <a:lnTo>
                  <a:pt x="153" y="82"/>
                </a:lnTo>
                <a:lnTo>
                  <a:pt x="160" y="76"/>
                </a:lnTo>
                <a:lnTo>
                  <a:pt x="166" y="74"/>
                </a:lnTo>
                <a:lnTo>
                  <a:pt x="172" y="76"/>
                </a:lnTo>
                <a:lnTo>
                  <a:pt x="178" y="79"/>
                </a:lnTo>
                <a:lnTo>
                  <a:pt x="179" y="72"/>
                </a:lnTo>
                <a:lnTo>
                  <a:pt x="178" y="66"/>
                </a:lnTo>
                <a:lnTo>
                  <a:pt x="184" y="65"/>
                </a:lnTo>
                <a:lnTo>
                  <a:pt x="191" y="66"/>
                </a:lnTo>
                <a:lnTo>
                  <a:pt x="197" y="62"/>
                </a:lnTo>
                <a:lnTo>
                  <a:pt x="203" y="62"/>
                </a:lnTo>
                <a:lnTo>
                  <a:pt x="201" y="59"/>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2" name="Freeform 2185"/>
          <p:cNvSpPr>
            <a:spLocks/>
          </p:cNvSpPr>
          <p:nvPr/>
        </p:nvSpPr>
        <p:spPr bwMode="auto">
          <a:xfrm>
            <a:off x="5114925" y="4879975"/>
            <a:ext cx="63500" cy="201613"/>
          </a:xfrm>
          <a:custGeom>
            <a:avLst/>
            <a:gdLst>
              <a:gd name="T0" fmla="*/ 2147483647 w 132"/>
              <a:gd name="T1" fmla="*/ 2147483647 h 431"/>
              <a:gd name="T2" fmla="*/ 2147483647 w 132"/>
              <a:gd name="T3" fmla="*/ 2147483647 h 431"/>
              <a:gd name="T4" fmla="*/ 2147483647 w 132"/>
              <a:gd name="T5" fmla="*/ 2147483647 h 431"/>
              <a:gd name="T6" fmla="*/ 2147483647 w 132"/>
              <a:gd name="T7" fmla="*/ 2147483647 h 431"/>
              <a:gd name="T8" fmla="*/ 2147483647 w 132"/>
              <a:gd name="T9" fmla="*/ 2147483647 h 431"/>
              <a:gd name="T10" fmla="*/ 2147483647 w 132"/>
              <a:gd name="T11" fmla="*/ 2147483647 h 431"/>
              <a:gd name="T12" fmla="*/ 2147483647 w 132"/>
              <a:gd name="T13" fmla="*/ 2147483647 h 431"/>
              <a:gd name="T14" fmla="*/ 2147483647 w 132"/>
              <a:gd name="T15" fmla="*/ 2147483647 h 431"/>
              <a:gd name="T16" fmla="*/ 2147483647 w 132"/>
              <a:gd name="T17" fmla="*/ 2147483647 h 431"/>
              <a:gd name="T18" fmla="*/ 2147483647 w 132"/>
              <a:gd name="T19" fmla="*/ 2147483647 h 431"/>
              <a:gd name="T20" fmla="*/ 2147483647 w 132"/>
              <a:gd name="T21" fmla="*/ 2147483647 h 431"/>
              <a:gd name="T22" fmla="*/ 2147483647 w 132"/>
              <a:gd name="T23" fmla="*/ 2147483647 h 431"/>
              <a:gd name="T24" fmla="*/ 2147483647 w 132"/>
              <a:gd name="T25" fmla="*/ 2147483647 h 431"/>
              <a:gd name="T26" fmla="*/ 2147483647 w 132"/>
              <a:gd name="T27" fmla="*/ 2147483647 h 431"/>
              <a:gd name="T28" fmla="*/ 2147483647 w 132"/>
              <a:gd name="T29" fmla="*/ 2147483647 h 431"/>
              <a:gd name="T30" fmla="*/ 2147483647 w 132"/>
              <a:gd name="T31" fmla="*/ 2147483647 h 431"/>
              <a:gd name="T32" fmla="*/ 2147483647 w 132"/>
              <a:gd name="T33" fmla="*/ 2147483647 h 431"/>
              <a:gd name="T34" fmla="*/ 2147483647 w 132"/>
              <a:gd name="T35" fmla="*/ 2147483647 h 431"/>
              <a:gd name="T36" fmla="*/ 2147483647 w 132"/>
              <a:gd name="T37" fmla="*/ 2147483647 h 431"/>
              <a:gd name="T38" fmla="*/ 2147483647 w 132"/>
              <a:gd name="T39" fmla="*/ 2147483647 h 431"/>
              <a:gd name="T40" fmla="*/ 2147483647 w 132"/>
              <a:gd name="T41" fmla="*/ 2147483647 h 431"/>
              <a:gd name="T42" fmla="*/ 2147483647 w 132"/>
              <a:gd name="T43" fmla="*/ 2147483647 h 431"/>
              <a:gd name="T44" fmla="*/ 2147483647 w 132"/>
              <a:gd name="T45" fmla="*/ 2147483647 h 431"/>
              <a:gd name="T46" fmla="*/ 2147483647 w 132"/>
              <a:gd name="T47" fmla="*/ 2147483647 h 431"/>
              <a:gd name="T48" fmla="*/ 2147483647 w 132"/>
              <a:gd name="T49" fmla="*/ 2147483647 h 431"/>
              <a:gd name="T50" fmla="*/ 2147483647 w 132"/>
              <a:gd name="T51" fmla="*/ 2147483647 h 431"/>
              <a:gd name="T52" fmla="*/ 2147483647 w 132"/>
              <a:gd name="T53" fmla="*/ 2147483647 h 431"/>
              <a:gd name="T54" fmla="*/ 2147483647 w 132"/>
              <a:gd name="T55" fmla="*/ 2147483647 h 431"/>
              <a:gd name="T56" fmla="*/ 2147483647 w 132"/>
              <a:gd name="T57" fmla="*/ 2147483647 h 431"/>
              <a:gd name="T58" fmla="*/ 2147483647 w 132"/>
              <a:gd name="T59" fmla="*/ 2147483647 h 431"/>
              <a:gd name="T60" fmla="*/ 2147483647 w 132"/>
              <a:gd name="T61" fmla="*/ 2147483647 h 431"/>
              <a:gd name="T62" fmla="*/ 2147483647 w 132"/>
              <a:gd name="T63" fmla="*/ 2147483647 h 431"/>
              <a:gd name="T64" fmla="*/ 2147483647 w 132"/>
              <a:gd name="T65" fmla="*/ 2147483647 h 431"/>
              <a:gd name="T66" fmla="*/ 2147483647 w 132"/>
              <a:gd name="T67" fmla="*/ 2147483647 h 431"/>
              <a:gd name="T68" fmla="*/ 2147483647 w 132"/>
              <a:gd name="T69" fmla="*/ 2147483647 h 431"/>
              <a:gd name="T70" fmla="*/ 2147483647 w 132"/>
              <a:gd name="T71" fmla="*/ 2147483647 h 431"/>
              <a:gd name="T72" fmla="*/ 2147483647 w 132"/>
              <a:gd name="T73" fmla="*/ 2147483647 h 431"/>
              <a:gd name="T74" fmla="*/ 2147483647 w 132"/>
              <a:gd name="T75" fmla="*/ 2147483647 h 431"/>
              <a:gd name="T76" fmla="*/ 2147483647 w 132"/>
              <a:gd name="T77" fmla="*/ 2147483647 h 431"/>
              <a:gd name="T78" fmla="*/ 2147483647 w 132"/>
              <a:gd name="T79" fmla="*/ 2147483647 h 431"/>
              <a:gd name="T80" fmla="*/ 2147483647 w 132"/>
              <a:gd name="T81" fmla="*/ 2147483647 h 431"/>
              <a:gd name="T82" fmla="*/ 2147483647 w 132"/>
              <a:gd name="T83" fmla="*/ 2147483647 h 431"/>
              <a:gd name="T84" fmla="*/ 2147483647 w 132"/>
              <a:gd name="T85" fmla="*/ 2147483647 h 431"/>
              <a:gd name="T86" fmla="*/ 2147483647 w 132"/>
              <a:gd name="T87" fmla="*/ 2147483647 h 431"/>
              <a:gd name="T88" fmla="*/ 2147483647 w 132"/>
              <a:gd name="T89" fmla="*/ 2147483647 h 431"/>
              <a:gd name="T90" fmla="*/ 2147483647 w 132"/>
              <a:gd name="T91" fmla="*/ 2147483647 h 431"/>
              <a:gd name="T92" fmla="*/ 2147483647 w 132"/>
              <a:gd name="T93" fmla="*/ 2147483647 h 431"/>
              <a:gd name="T94" fmla="*/ 2147483647 w 132"/>
              <a:gd name="T95" fmla="*/ 2147483647 h 431"/>
              <a:gd name="T96" fmla="*/ 2147483647 w 132"/>
              <a:gd name="T97" fmla="*/ 2147483647 h 431"/>
              <a:gd name="T98" fmla="*/ 2147483647 w 132"/>
              <a:gd name="T99" fmla="*/ 2147483647 h 4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2"/>
              <a:gd name="T151" fmla="*/ 0 h 431"/>
              <a:gd name="T152" fmla="*/ 132 w 132"/>
              <a:gd name="T153" fmla="*/ 431 h 4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2" h="431">
                <a:moveTo>
                  <a:pt x="10" y="63"/>
                </a:moveTo>
                <a:lnTo>
                  <a:pt x="12" y="57"/>
                </a:lnTo>
                <a:lnTo>
                  <a:pt x="13" y="63"/>
                </a:lnTo>
                <a:lnTo>
                  <a:pt x="12" y="70"/>
                </a:lnTo>
                <a:lnTo>
                  <a:pt x="11" y="77"/>
                </a:lnTo>
                <a:lnTo>
                  <a:pt x="10" y="84"/>
                </a:lnTo>
                <a:lnTo>
                  <a:pt x="10" y="91"/>
                </a:lnTo>
                <a:lnTo>
                  <a:pt x="5" y="97"/>
                </a:lnTo>
                <a:lnTo>
                  <a:pt x="4" y="104"/>
                </a:lnTo>
                <a:lnTo>
                  <a:pt x="3" y="111"/>
                </a:lnTo>
                <a:lnTo>
                  <a:pt x="4" y="118"/>
                </a:lnTo>
                <a:lnTo>
                  <a:pt x="3" y="125"/>
                </a:lnTo>
                <a:lnTo>
                  <a:pt x="4" y="132"/>
                </a:lnTo>
                <a:lnTo>
                  <a:pt x="3" y="139"/>
                </a:lnTo>
                <a:lnTo>
                  <a:pt x="5" y="145"/>
                </a:lnTo>
                <a:lnTo>
                  <a:pt x="7" y="152"/>
                </a:lnTo>
                <a:lnTo>
                  <a:pt x="9" y="158"/>
                </a:lnTo>
                <a:lnTo>
                  <a:pt x="13" y="166"/>
                </a:lnTo>
                <a:lnTo>
                  <a:pt x="16" y="172"/>
                </a:lnTo>
                <a:lnTo>
                  <a:pt x="19" y="178"/>
                </a:lnTo>
                <a:lnTo>
                  <a:pt x="18" y="186"/>
                </a:lnTo>
                <a:lnTo>
                  <a:pt x="18" y="192"/>
                </a:lnTo>
                <a:lnTo>
                  <a:pt x="14" y="199"/>
                </a:lnTo>
                <a:lnTo>
                  <a:pt x="8" y="204"/>
                </a:lnTo>
                <a:lnTo>
                  <a:pt x="8" y="205"/>
                </a:lnTo>
                <a:lnTo>
                  <a:pt x="8" y="207"/>
                </a:lnTo>
                <a:lnTo>
                  <a:pt x="8" y="214"/>
                </a:lnTo>
                <a:lnTo>
                  <a:pt x="13" y="220"/>
                </a:lnTo>
                <a:lnTo>
                  <a:pt x="16" y="228"/>
                </a:lnTo>
                <a:lnTo>
                  <a:pt x="18" y="234"/>
                </a:lnTo>
                <a:lnTo>
                  <a:pt x="20" y="240"/>
                </a:lnTo>
                <a:lnTo>
                  <a:pt x="21" y="248"/>
                </a:lnTo>
                <a:lnTo>
                  <a:pt x="27" y="254"/>
                </a:lnTo>
                <a:lnTo>
                  <a:pt x="27" y="261"/>
                </a:lnTo>
                <a:lnTo>
                  <a:pt x="29" y="269"/>
                </a:lnTo>
                <a:lnTo>
                  <a:pt x="33" y="274"/>
                </a:lnTo>
                <a:lnTo>
                  <a:pt x="37" y="281"/>
                </a:lnTo>
                <a:lnTo>
                  <a:pt x="42" y="288"/>
                </a:lnTo>
                <a:lnTo>
                  <a:pt x="46" y="295"/>
                </a:lnTo>
                <a:lnTo>
                  <a:pt x="52" y="297"/>
                </a:lnTo>
                <a:lnTo>
                  <a:pt x="59" y="301"/>
                </a:lnTo>
                <a:lnTo>
                  <a:pt x="64" y="305"/>
                </a:lnTo>
                <a:lnTo>
                  <a:pt x="68" y="312"/>
                </a:lnTo>
                <a:lnTo>
                  <a:pt x="70" y="319"/>
                </a:lnTo>
                <a:lnTo>
                  <a:pt x="71" y="326"/>
                </a:lnTo>
                <a:lnTo>
                  <a:pt x="72" y="333"/>
                </a:lnTo>
                <a:lnTo>
                  <a:pt x="71" y="339"/>
                </a:lnTo>
                <a:lnTo>
                  <a:pt x="73" y="346"/>
                </a:lnTo>
                <a:lnTo>
                  <a:pt x="75" y="353"/>
                </a:lnTo>
                <a:lnTo>
                  <a:pt x="77" y="360"/>
                </a:lnTo>
                <a:lnTo>
                  <a:pt x="78" y="360"/>
                </a:lnTo>
                <a:lnTo>
                  <a:pt x="84" y="366"/>
                </a:lnTo>
                <a:lnTo>
                  <a:pt x="91" y="373"/>
                </a:lnTo>
                <a:lnTo>
                  <a:pt x="94" y="379"/>
                </a:lnTo>
                <a:lnTo>
                  <a:pt x="94" y="386"/>
                </a:lnTo>
                <a:lnTo>
                  <a:pt x="94" y="389"/>
                </a:lnTo>
                <a:lnTo>
                  <a:pt x="89" y="395"/>
                </a:lnTo>
                <a:lnTo>
                  <a:pt x="86" y="401"/>
                </a:lnTo>
                <a:lnTo>
                  <a:pt x="87" y="408"/>
                </a:lnTo>
                <a:lnTo>
                  <a:pt x="93" y="408"/>
                </a:lnTo>
                <a:lnTo>
                  <a:pt x="91" y="415"/>
                </a:lnTo>
                <a:lnTo>
                  <a:pt x="97" y="410"/>
                </a:lnTo>
                <a:lnTo>
                  <a:pt x="103" y="413"/>
                </a:lnTo>
                <a:lnTo>
                  <a:pt x="105" y="413"/>
                </a:lnTo>
                <a:lnTo>
                  <a:pt x="110" y="417"/>
                </a:lnTo>
                <a:lnTo>
                  <a:pt x="116" y="424"/>
                </a:lnTo>
                <a:lnTo>
                  <a:pt x="121" y="431"/>
                </a:lnTo>
                <a:lnTo>
                  <a:pt x="126" y="428"/>
                </a:lnTo>
                <a:lnTo>
                  <a:pt x="132" y="423"/>
                </a:lnTo>
                <a:lnTo>
                  <a:pt x="131" y="415"/>
                </a:lnTo>
                <a:lnTo>
                  <a:pt x="129" y="408"/>
                </a:lnTo>
                <a:lnTo>
                  <a:pt x="129" y="401"/>
                </a:lnTo>
                <a:lnTo>
                  <a:pt x="123" y="395"/>
                </a:lnTo>
                <a:lnTo>
                  <a:pt x="119" y="387"/>
                </a:lnTo>
                <a:lnTo>
                  <a:pt x="119" y="382"/>
                </a:lnTo>
                <a:lnTo>
                  <a:pt x="115" y="375"/>
                </a:lnTo>
                <a:lnTo>
                  <a:pt x="114" y="368"/>
                </a:lnTo>
                <a:lnTo>
                  <a:pt x="110" y="361"/>
                </a:lnTo>
                <a:lnTo>
                  <a:pt x="106" y="354"/>
                </a:lnTo>
                <a:lnTo>
                  <a:pt x="106" y="352"/>
                </a:lnTo>
                <a:lnTo>
                  <a:pt x="104" y="345"/>
                </a:lnTo>
                <a:lnTo>
                  <a:pt x="99" y="339"/>
                </a:lnTo>
                <a:lnTo>
                  <a:pt x="97" y="333"/>
                </a:lnTo>
                <a:lnTo>
                  <a:pt x="96" y="326"/>
                </a:lnTo>
                <a:lnTo>
                  <a:pt x="97" y="319"/>
                </a:lnTo>
                <a:lnTo>
                  <a:pt x="95" y="312"/>
                </a:lnTo>
                <a:lnTo>
                  <a:pt x="93" y="305"/>
                </a:lnTo>
                <a:lnTo>
                  <a:pt x="93" y="298"/>
                </a:lnTo>
                <a:lnTo>
                  <a:pt x="95" y="291"/>
                </a:lnTo>
                <a:lnTo>
                  <a:pt x="93" y="285"/>
                </a:lnTo>
                <a:lnTo>
                  <a:pt x="87" y="279"/>
                </a:lnTo>
                <a:lnTo>
                  <a:pt x="84" y="272"/>
                </a:lnTo>
                <a:lnTo>
                  <a:pt x="81" y="265"/>
                </a:lnTo>
                <a:lnTo>
                  <a:pt x="75" y="258"/>
                </a:lnTo>
                <a:lnTo>
                  <a:pt x="71" y="253"/>
                </a:lnTo>
                <a:lnTo>
                  <a:pt x="65" y="246"/>
                </a:lnTo>
                <a:lnTo>
                  <a:pt x="59" y="249"/>
                </a:lnTo>
                <a:lnTo>
                  <a:pt x="58" y="249"/>
                </a:lnTo>
                <a:lnTo>
                  <a:pt x="51" y="245"/>
                </a:lnTo>
                <a:lnTo>
                  <a:pt x="46" y="239"/>
                </a:lnTo>
                <a:lnTo>
                  <a:pt x="42" y="232"/>
                </a:lnTo>
                <a:lnTo>
                  <a:pt x="42" y="225"/>
                </a:lnTo>
                <a:lnTo>
                  <a:pt x="42" y="218"/>
                </a:lnTo>
                <a:lnTo>
                  <a:pt x="44" y="213"/>
                </a:lnTo>
                <a:lnTo>
                  <a:pt x="50" y="208"/>
                </a:lnTo>
                <a:lnTo>
                  <a:pt x="56" y="201"/>
                </a:lnTo>
                <a:lnTo>
                  <a:pt x="56" y="194"/>
                </a:lnTo>
                <a:lnTo>
                  <a:pt x="54" y="188"/>
                </a:lnTo>
                <a:lnTo>
                  <a:pt x="51" y="181"/>
                </a:lnTo>
                <a:lnTo>
                  <a:pt x="48" y="175"/>
                </a:lnTo>
                <a:lnTo>
                  <a:pt x="43" y="168"/>
                </a:lnTo>
                <a:lnTo>
                  <a:pt x="44" y="161"/>
                </a:lnTo>
                <a:lnTo>
                  <a:pt x="46" y="155"/>
                </a:lnTo>
                <a:lnTo>
                  <a:pt x="47" y="148"/>
                </a:lnTo>
                <a:lnTo>
                  <a:pt x="48" y="145"/>
                </a:lnTo>
                <a:lnTo>
                  <a:pt x="47" y="137"/>
                </a:lnTo>
                <a:lnTo>
                  <a:pt x="45" y="132"/>
                </a:lnTo>
                <a:lnTo>
                  <a:pt x="40" y="128"/>
                </a:lnTo>
                <a:lnTo>
                  <a:pt x="36" y="121"/>
                </a:lnTo>
                <a:lnTo>
                  <a:pt x="35" y="115"/>
                </a:lnTo>
                <a:lnTo>
                  <a:pt x="36" y="108"/>
                </a:lnTo>
                <a:lnTo>
                  <a:pt x="37" y="101"/>
                </a:lnTo>
                <a:lnTo>
                  <a:pt x="38" y="94"/>
                </a:lnTo>
                <a:lnTo>
                  <a:pt x="39" y="88"/>
                </a:lnTo>
                <a:lnTo>
                  <a:pt x="33" y="75"/>
                </a:lnTo>
                <a:lnTo>
                  <a:pt x="31" y="68"/>
                </a:lnTo>
                <a:lnTo>
                  <a:pt x="29" y="62"/>
                </a:lnTo>
                <a:lnTo>
                  <a:pt x="26" y="55"/>
                </a:lnTo>
                <a:lnTo>
                  <a:pt x="24" y="48"/>
                </a:lnTo>
                <a:lnTo>
                  <a:pt x="20" y="41"/>
                </a:lnTo>
                <a:lnTo>
                  <a:pt x="18" y="35"/>
                </a:lnTo>
                <a:lnTo>
                  <a:pt x="18" y="28"/>
                </a:lnTo>
                <a:lnTo>
                  <a:pt x="19" y="21"/>
                </a:lnTo>
                <a:lnTo>
                  <a:pt x="18" y="14"/>
                </a:lnTo>
                <a:lnTo>
                  <a:pt x="19" y="7"/>
                </a:lnTo>
                <a:lnTo>
                  <a:pt x="14" y="0"/>
                </a:lnTo>
                <a:lnTo>
                  <a:pt x="11" y="0"/>
                </a:lnTo>
                <a:lnTo>
                  <a:pt x="7" y="3"/>
                </a:lnTo>
                <a:lnTo>
                  <a:pt x="6" y="10"/>
                </a:lnTo>
                <a:lnTo>
                  <a:pt x="7" y="16"/>
                </a:lnTo>
                <a:lnTo>
                  <a:pt x="7" y="23"/>
                </a:lnTo>
                <a:lnTo>
                  <a:pt x="6" y="29"/>
                </a:lnTo>
                <a:lnTo>
                  <a:pt x="4" y="37"/>
                </a:lnTo>
                <a:lnTo>
                  <a:pt x="4" y="49"/>
                </a:lnTo>
                <a:lnTo>
                  <a:pt x="3" y="56"/>
                </a:lnTo>
                <a:lnTo>
                  <a:pt x="3" y="63"/>
                </a:lnTo>
                <a:lnTo>
                  <a:pt x="4" y="70"/>
                </a:lnTo>
                <a:lnTo>
                  <a:pt x="0" y="77"/>
                </a:lnTo>
                <a:lnTo>
                  <a:pt x="1" y="77"/>
                </a:lnTo>
                <a:lnTo>
                  <a:pt x="7" y="77"/>
                </a:lnTo>
                <a:lnTo>
                  <a:pt x="8" y="71"/>
                </a:lnTo>
                <a:lnTo>
                  <a:pt x="10" y="63"/>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3" name="Freeform 2186"/>
          <p:cNvSpPr>
            <a:spLocks/>
          </p:cNvSpPr>
          <p:nvPr/>
        </p:nvSpPr>
        <p:spPr bwMode="auto">
          <a:xfrm>
            <a:off x="5259388" y="5106988"/>
            <a:ext cx="38100" cy="184150"/>
          </a:xfrm>
          <a:custGeom>
            <a:avLst/>
            <a:gdLst>
              <a:gd name="T0" fmla="*/ 2147483647 w 80"/>
              <a:gd name="T1" fmla="*/ 2147483647 h 389"/>
              <a:gd name="T2" fmla="*/ 2147483647 w 80"/>
              <a:gd name="T3" fmla="*/ 2147483647 h 389"/>
              <a:gd name="T4" fmla="*/ 2147483647 w 80"/>
              <a:gd name="T5" fmla="*/ 2147483647 h 389"/>
              <a:gd name="T6" fmla="*/ 2147483647 w 80"/>
              <a:gd name="T7" fmla="*/ 2147483647 h 389"/>
              <a:gd name="T8" fmla="*/ 2147483647 w 80"/>
              <a:gd name="T9" fmla="*/ 2147483647 h 389"/>
              <a:gd name="T10" fmla="*/ 2147483647 w 80"/>
              <a:gd name="T11" fmla="*/ 2147483647 h 389"/>
              <a:gd name="T12" fmla="*/ 2147483647 w 80"/>
              <a:gd name="T13" fmla="*/ 2147483647 h 389"/>
              <a:gd name="T14" fmla="*/ 2147483647 w 80"/>
              <a:gd name="T15" fmla="*/ 2147483647 h 389"/>
              <a:gd name="T16" fmla="*/ 2147483647 w 80"/>
              <a:gd name="T17" fmla="*/ 2147483647 h 389"/>
              <a:gd name="T18" fmla="*/ 2147483647 w 80"/>
              <a:gd name="T19" fmla="*/ 2147483647 h 389"/>
              <a:gd name="T20" fmla="*/ 2147483647 w 80"/>
              <a:gd name="T21" fmla="*/ 2147483647 h 389"/>
              <a:gd name="T22" fmla="*/ 2147483647 w 80"/>
              <a:gd name="T23" fmla="*/ 2147483647 h 389"/>
              <a:gd name="T24" fmla="*/ 2147483647 w 80"/>
              <a:gd name="T25" fmla="*/ 2147483647 h 389"/>
              <a:gd name="T26" fmla="*/ 2147483647 w 80"/>
              <a:gd name="T27" fmla="*/ 2147483647 h 389"/>
              <a:gd name="T28" fmla="*/ 2147483647 w 80"/>
              <a:gd name="T29" fmla="*/ 2147483647 h 389"/>
              <a:gd name="T30" fmla="*/ 2147483647 w 80"/>
              <a:gd name="T31" fmla="*/ 2147483647 h 389"/>
              <a:gd name="T32" fmla="*/ 2147483647 w 80"/>
              <a:gd name="T33" fmla="*/ 2147483647 h 389"/>
              <a:gd name="T34" fmla="*/ 2147483647 w 80"/>
              <a:gd name="T35" fmla="*/ 2147483647 h 389"/>
              <a:gd name="T36" fmla="*/ 2147483647 w 80"/>
              <a:gd name="T37" fmla="*/ 2147483647 h 389"/>
              <a:gd name="T38" fmla="*/ 2147483647 w 80"/>
              <a:gd name="T39" fmla="*/ 2147483647 h 389"/>
              <a:gd name="T40" fmla="*/ 2147483647 w 80"/>
              <a:gd name="T41" fmla="*/ 2147483647 h 389"/>
              <a:gd name="T42" fmla="*/ 2147483647 w 80"/>
              <a:gd name="T43" fmla="*/ 2147483647 h 389"/>
              <a:gd name="T44" fmla="*/ 2147483647 w 80"/>
              <a:gd name="T45" fmla="*/ 2147483647 h 389"/>
              <a:gd name="T46" fmla="*/ 2147483647 w 80"/>
              <a:gd name="T47" fmla="*/ 2147483647 h 389"/>
              <a:gd name="T48" fmla="*/ 2147483647 w 80"/>
              <a:gd name="T49" fmla="*/ 2147483647 h 389"/>
              <a:gd name="T50" fmla="*/ 2147483647 w 80"/>
              <a:gd name="T51" fmla="*/ 2147483647 h 389"/>
              <a:gd name="T52" fmla="*/ 2147483647 w 80"/>
              <a:gd name="T53" fmla="*/ 2147483647 h 389"/>
              <a:gd name="T54" fmla="*/ 2147483647 w 80"/>
              <a:gd name="T55" fmla="*/ 2147483647 h 389"/>
              <a:gd name="T56" fmla="*/ 2147483647 w 80"/>
              <a:gd name="T57" fmla="*/ 2147483647 h 389"/>
              <a:gd name="T58" fmla="*/ 2147483647 w 80"/>
              <a:gd name="T59" fmla="*/ 2147483647 h 389"/>
              <a:gd name="T60" fmla="*/ 2147483647 w 80"/>
              <a:gd name="T61" fmla="*/ 2147483647 h 389"/>
              <a:gd name="T62" fmla="*/ 2147483647 w 80"/>
              <a:gd name="T63" fmla="*/ 2147483647 h 389"/>
              <a:gd name="T64" fmla="*/ 2147483647 w 80"/>
              <a:gd name="T65" fmla="*/ 2147483647 h 389"/>
              <a:gd name="T66" fmla="*/ 2147483647 w 80"/>
              <a:gd name="T67" fmla="*/ 2147483647 h 389"/>
              <a:gd name="T68" fmla="*/ 0 w 80"/>
              <a:gd name="T69" fmla="*/ 2147483647 h 389"/>
              <a:gd name="T70" fmla="*/ 2147483647 w 80"/>
              <a:gd name="T71" fmla="*/ 2147483647 h 389"/>
              <a:gd name="T72" fmla="*/ 2147483647 w 80"/>
              <a:gd name="T73" fmla="*/ 2147483647 h 389"/>
              <a:gd name="T74" fmla="*/ 2147483647 w 80"/>
              <a:gd name="T75" fmla="*/ 2147483647 h 389"/>
              <a:gd name="T76" fmla="*/ 2147483647 w 80"/>
              <a:gd name="T77" fmla="*/ 2147483647 h 389"/>
              <a:gd name="T78" fmla="*/ 2147483647 w 80"/>
              <a:gd name="T79" fmla="*/ 2147483647 h 389"/>
              <a:gd name="T80" fmla="*/ 2147483647 w 80"/>
              <a:gd name="T81" fmla="*/ 2147483647 h 389"/>
              <a:gd name="T82" fmla="*/ 2147483647 w 80"/>
              <a:gd name="T83" fmla="*/ 2147483647 h 389"/>
              <a:gd name="T84" fmla="*/ 2147483647 w 80"/>
              <a:gd name="T85" fmla="*/ 2147483647 h 389"/>
              <a:gd name="T86" fmla="*/ 2147483647 w 80"/>
              <a:gd name="T87" fmla="*/ 2147483647 h 389"/>
              <a:gd name="T88" fmla="*/ 2147483647 w 80"/>
              <a:gd name="T89" fmla="*/ 2147483647 h 389"/>
              <a:gd name="T90" fmla="*/ 2147483647 w 80"/>
              <a:gd name="T91" fmla="*/ 2147483647 h 389"/>
              <a:gd name="T92" fmla="*/ 2147483647 w 80"/>
              <a:gd name="T93" fmla="*/ 2147483647 h 389"/>
              <a:gd name="T94" fmla="*/ 2147483647 w 80"/>
              <a:gd name="T95" fmla="*/ 2147483647 h 389"/>
              <a:gd name="T96" fmla="*/ 2147483647 w 80"/>
              <a:gd name="T97" fmla="*/ 2147483647 h 389"/>
              <a:gd name="T98" fmla="*/ 2147483647 w 80"/>
              <a:gd name="T99" fmla="*/ 2147483647 h 389"/>
              <a:gd name="T100" fmla="*/ 2147483647 w 80"/>
              <a:gd name="T101" fmla="*/ 2147483647 h 389"/>
              <a:gd name="T102" fmla="*/ 2147483647 w 80"/>
              <a:gd name="T103" fmla="*/ 2147483647 h 389"/>
              <a:gd name="T104" fmla="*/ 2147483647 w 80"/>
              <a:gd name="T105" fmla="*/ 2147483647 h 389"/>
              <a:gd name="T106" fmla="*/ 2147483647 w 80"/>
              <a:gd name="T107" fmla="*/ 2147483647 h 389"/>
              <a:gd name="T108" fmla="*/ 2147483647 w 80"/>
              <a:gd name="T109" fmla="*/ 2147483647 h 389"/>
              <a:gd name="T110" fmla="*/ 2147483647 w 80"/>
              <a:gd name="T111" fmla="*/ 2147483647 h 389"/>
              <a:gd name="T112" fmla="*/ 2147483647 w 80"/>
              <a:gd name="T113" fmla="*/ 2147483647 h 389"/>
              <a:gd name="T114" fmla="*/ 2147483647 w 80"/>
              <a:gd name="T115" fmla="*/ 2147483647 h 389"/>
              <a:gd name="T116" fmla="*/ 2147483647 w 80"/>
              <a:gd name="T117" fmla="*/ 2147483647 h 389"/>
              <a:gd name="T118" fmla="*/ 2147483647 w 80"/>
              <a:gd name="T119" fmla="*/ 2147483647 h 389"/>
              <a:gd name="T120" fmla="*/ 2147483647 w 80"/>
              <a:gd name="T121" fmla="*/ 2147483647 h 389"/>
              <a:gd name="T122" fmla="*/ 2147483647 w 80"/>
              <a:gd name="T123" fmla="*/ 2147483647 h 3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389"/>
              <a:gd name="T188" fmla="*/ 80 w 80"/>
              <a:gd name="T189" fmla="*/ 389 h 3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389">
                <a:moveTo>
                  <a:pt x="63" y="334"/>
                </a:moveTo>
                <a:lnTo>
                  <a:pt x="67" y="340"/>
                </a:lnTo>
                <a:lnTo>
                  <a:pt x="70" y="347"/>
                </a:lnTo>
                <a:lnTo>
                  <a:pt x="70" y="353"/>
                </a:lnTo>
                <a:lnTo>
                  <a:pt x="73" y="360"/>
                </a:lnTo>
                <a:lnTo>
                  <a:pt x="74" y="367"/>
                </a:lnTo>
                <a:lnTo>
                  <a:pt x="75" y="374"/>
                </a:lnTo>
                <a:lnTo>
                  <a:pt x="80" y="382"/>
                </a:lnTo>
                <a:lnTo>
                  <a:pt x="76" y="389"/>
                </a:lnTo>
                <a:lnTo>
                  <a:pt x="72" y="383"/>
                </a:lnTo>
                <a:lnTo>
                  <a:pt x="67" y="376"/>
                </a:lnTo>
                <a:lnTo>
                  <a:pt x="62" y="368"/>
                </a:lnTo>
                <a:lnTo>
                  <a:pt x="58" y="364"/>
                </a:lnTo>
                <a:lnTo>
                  <a:pt x="54" y="357"/>
                </a:lnTo>
                <a:lnTo>
                  <a:pt x="54" y="364"/>
                </a:lnTo>
                <a:lnTo>
                  <a:pt x="51" y="371"/>
                </a:lnTo>
                <a:lnTo>
                  <a:pt x="46" y="377"/>
                </a:lnTo>
                <a:lnTo>
                  <a:pt x="43" y="379"/>
                </a:lnTo>
                <a:lnTo>
                  <a:pt x="38" y="372"/>
                </a:lnTo>
                <a:lnTo>
                  <a:pt x="35" y="365"/>
                </a:lnTo>
                <a:lnTo>
                  <a:pt x="33" y="357"/>
                </a:lnTo>
                <a:lnTo>
                  <a:pt x="35" y="350"/>
                </a:lnTo>
                <a:lnTo>
                  <a:pt x="37" y="343"/>
                </a:lnTo>
                <a:lnTo>
                  <a:pt x="38" y="336"/>
                </a:lnTo>
                <a:lnTo>
                  <a:pt x="37" y="329"/>
                </a:lnTo>
                <a:lnTo>
                  <a:pt x="33" y="323"/>
                </a:lnTo>
                <a:lnTo>
                  <a:pt x="27" y="320"/>
                </a:lnTo>
                <a:lnTo>
                  <a:pt x="24" y="313"/>
                </a:lnTo>
                <a:lnTo>
                  <a:pt x="21" y="307"/>
                </a:lnTo>
                <a:lnTo>
                  <a:pt x="23" y="300"/>
                </a:lnTo>
                <a:lnTo>
                  <a:pt x="23" y="286"/>
                </a:lnTo>
                <a:lnTo>
                  <a:pt x="23" y="278"/>
                </a:lnTo>
                <a:lnTo>
                  <a:pt x="21" y="272"/>
                </a:lnTo>
                <a:lnTo>
                  <a:pt x="20" y="266"/>
                </a:lnTo>
                <a:lnTo>
                  <a:pt x="20" y="258"/>
                </a:lnTo>
                <a:lnTo>
                  <a:pt x="14" y="251"/>
                </a:lnTo>
                <a:lnTo>
                  <a:pt x="13" y="243"/>
                </a:lnTo>
                <a:lnTo>
                  <a:pt x="14" y="237"/>
                </a:lnTo>
                <a:lnTo>
                  <a:pt x="12" y="229"/>
                </a:lnTo>
                <a:lnTo>
                  <a:pt x="6" y="226"/>
                </a:lnTo>
                <a:lnTo>
                  <a:pt x="5" y="219"/>
                </a:lnTo>
                <a:lnTo>
                  <a:pt x="4" y="216"/>
                </a:lnTo>
                <a:lnTo>
                  <a:pt x="5" y="210"/>
                </a:lnTo>
                <a:lnTo>
                  <a:pt x="6" y="203"/>
                </a:lnTo>
                <a:lnTo>
                  <a:pt x="10" y="195"/>
                </a:lnTo>
                <a:lnTo>
                  <a:pt x="14" y="188"/>
                </a:lnTo>
                <a:lnTo>
                  <a:pt x="17" y="181"/>
                </a:lnTo>
                <a:lnTo>
                  <a:pt x="24" y="174"/>
                </a:lnTo>
                <a:lnTo>
                  <a:pt x="24" y="169"/>
                </a:lnTo>
                <a:lnTo>
                  <a:pt x="23" y="166"/>
                </a:lnTo>
                <a:lnTo>
                  <a:pt x="22" y="159"/>
                </a:lnTo>
                <a:lnTo>
                  <a:pt x="21" y="153"/>
                </a:lnTo>
                <a:lnTo>
                  <a:pt x="21" y="145"/>
                </a:lnTo>
                <a:lnTo>
                  <a:pt x="18" y="138"/>
                </a:lnTo>
                <a:lnTo>
                  <a:pt x="18" y="125"/>
                </a:lnTo>
                <a:lnTo>
                  <a:pt x="20" y="118"/>
                </a:lnTo>
                <a:lnTo>
                  <a:pt x="20" y="110"/>
                </a:lnTo>
                <a:lnTo>
                  <a:pt x="18" y="103"/>
                </a:lnTo>
                <a:lnTo>
                  <a:pt x="17" y="97"/>
                </a:lnTo>
                <a:lnTo>
                  <a:pt x="17" y="89"/>
                </a:lnTo>
                <a:lnTo>
                  <a:pt x="20" y="83"/>
                </a:lnTo>
                <a:lnTo>
                  <a:pt x="23" y="76"/>
                </a:lnTo>
                <a:lnTo>
                  <a:pt x="20" y="69"/>
                </a:lnTo>
                <a:lnTo>
                  <a:pt x="15" y="61"/>
                </a:lnTo>
                <a:lnTo>
                  <a:pt x="10" y="54"/>
                </a:lnTo>
                <a:lnTo>
                  <a:pt x="6" y="48"/>
                </a:lnTo>
                <a:lnTo>
                  <a:pt x="4" y="41"/>
                </a:lnTo>
                <a:lnTo>
                  <a:pt x="3" y="38"/>
                </a:lnTo>
                <a:lnTo>
                  <a:pt x="2" y="32"/>
                </a:lnTo>
                <a:lnTo>
                  <a:pt x="0" y="26"/>
                </a:lnTo>
                <a:lnTo>
                  <a:pt x="1" y="18"/>
                </a:lnTo>
                <a:lnTo>
                  <a:pt x="2" y="17"/>
                </a:lnTo>
                <a:lnTo>
                  <a:pt x="4" y="10"/>
                </a:lnTo>
                <a:lnTo>
                  <a:pt x="3" y="5"/>
                </a:lnTo>
                <a:lnTo>
                  <a:pt x="9" y="0"/>
                </a:lnTo>
                <a:lnTo>
                  <a:pt x="15" y="6"/>
                </a:lnTo>
                <a:lnTo>
                  <a:pt x="27" y="20"/>
                </a:lnTo>
                <a:lnTo>
                  <a:pt x="30" y="27"/>
                </a:lnTo>
                <a:lnTo>
                  <a:pt x="35" y="34"/>
                </a:lnTo>
                <a:lnTo>
                  <a:pt x="38" y="41"/>
                </a:lnTo>
                <a:lnTo>
                  <a:pt x="39" y="43"/>
                </a:lnTo>
                <a:lnTo>
                  <a:pt x="39" y="50"/>
                </a:lnTo>
                <a:lnTo>
                  <a:pt x="40" y="57"/>
                </a:lnTo>
                <a:lnTo>
                  <a:pt x="42" y="62"/>
                </a:lnTo>
                <a:lnTo>
                  <a:pt x="41" y="69"/>
                </a:lnTo>
                <a:lnTo>
                  <a:pt x="41" y="76"/>
                </a:lnTo>
                <a:lnTo>
                  <a:pt x="42" y="83"/>
                </a:lnTo>
                <a:lnTo>
                  <a:pt x="42" y="85"/>
                </a:lnTo>
                <a:lnTo>
                  <a:pt x="46" y="92"/>
                </a:lnTo>
                <a:lnTo>
                  <a:pt x="46" y="99"/>
                </a:lnTo>
                <a:lnTo>
                  <a:pt x="46" y="105"/>
                </a:lnTo>
                <a:lnTo>
                  <a:pt x="45" y="111"/>
                </a:lnTo>
                <a:lnTo>
                  <a:pt x="42" y="118"/>
                </a:lnTo>
                <a:lnTo>
                  <a:pt x="43" y="125"/>
                </a:lnTo>
                <a:lnTo>
                  <a:pt x="46" y="132"/>
                </a:lnTo>
                <a:lnTo>
                  <a:pt x="50" y="139"/>
                </a:lnTo>
                <a:lnTo>
                  <a:pt x="55" y="146"/>
                </a:lnTo>
                <a:lnTo>
                  <a:pt x="60" y="151"/>
                </a:lnTo>
                <a:lnTo>
                  <a:pt x="64" y="158"/>
                </a:lnTo>
                <a:lnTo>
                  <a:pt x="64" y="165"/>
                </a:lnTo>
                <a:lnTo>
                  <a:pt x="64" y="167"/>
                </a:lnTo>
                <a:lnTo>
                  <a:pt x="64" y="182"/>
                </a:lnTo>
                <a:lnTo>
                  <a:pt x="62" y="188"/>
                </a:lnTo>
                <a:lnTo>
                  <a:pt x="59" y="196"/>
                </a:lnTo>
                <a:lnTo>
                  <a:pt x="58" y="203"/>
                </a:lnTo>
                <a:lnTo>
                  <a:pt x="52" y="207"/>
                </a:lnTo>
                <a:lnTo>
                  <a:pt x="46" y="214"/>
                </a:lnTo>
                <a:lnTo>
                  <a:pt x="46" y="228"/>
                </a:lnTo>
                <a:lnTo>
                  <a:pt x="46" y="235"/>
                </a:lnTo>
                <a:lnTo>
                  <a:pt x="50" y="243"/>
                </a:lnTo>
                <a:lnTo>
                  <a:pt x="52" y="250"/>
                </a:lnTo>
                <a:lnTo>
                  <a:pt x="54" y="256"/>
                </a:lnTo>
                <a:lnTo>
                  <a:pt x="51" y="263"/>
                </a:lnTo>
                <a:lnTo>
                  <a:pt x="48" y="270"/>
                </a:lnTo>
                <a:lnTo>
                  <a:pt x="51" y="277"/>
                </a:lnTo>
                <a:lnTo>
                  <a:pt x="52" y="284"/>
                </a:lnTo>
                <a:lnTo>
                  <a:pt x="52" y="291"/>
                </a:lnTo>
                <a:lnTo>
                  <a:pt x="52" y="296"/>
                </a:lnTo>
                <a:lnTo>
                  <a:pt x="51" y="303"/>
                </a:lnTo>
                <a:lnTo>
                  <a:pt x="55" y="310"/>
                </a:lnTo>
                <a:lnTo>
                  <a:pt x="55" y="318"/>
                </a:lnTo>
                <a:lnTo>
                  <a:pt x="54" y="321"/>
                </a:lnTo>
                <a:lnTo>
                  <a:pt x="54" y="328"/>
                </a:lnTo>
                <a:lnTo>
                  <a:pt x="56" y="335"/>
                </a:lnTo>
                <a:lnTo>
                  <a:pt x="63" y="334"/>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4" name="Freeform 2187"/>
          <p:cNvSpPr>
            <a:spLocks/>
          </p:cNvSpPr>
          <p:nvPr/>
        </p:nvSpPr>
        <p:spPr bwMode="auto">
          <a:xfrm>
            <a:off x="5873750" y="3022600"/>
            <a:ext cx="36513" cy="25400"/>
          </a:xfrm>
          <a:custGeom>
            <a:avLst/>
            <a:gdLst>
              <a:gd name="T0" fmla="*/ 2147483647 w 76"/>
              <a:gd name="T1" fmla="*/ 2147483647 h 52"/>
              <a:gd name="T2" fmla="*/ 2147483647 w 76"/>
              <a:gd name="T3" fmla="*/ 2147483647 h 52"/>
              <a:gd name="T4" fmla="*/ 2147483647 w 76"/>
              <a:gd name="T5" fmla="*/ 2147483647 h 52"/>
              <a:gd name="T6" fmla="*/ 2147483647 w 76"/>
              <a:gd name="T7" fmla="*/ 2147483647 h 52"/>
              <a:gd name="T8" fmla="*/ 2147483647 w 76"/>
              <a:gd name="T9" fmla="*/ 2147483647 h 52"/>
              <a:gd name="T10" fmla="*/ 2147483647 w 76"/>
              <a:gd name="T11" fmla="*/ 2147483647 h 52"/>
              <a:gd name="T12" fmla="*/ 2147483647 w 76"/>
              <a:gd name="T13" fmla="*/ 2147483647 h 52"/>
              <a:gd name="T14" fmla="*/ 2147483647 w 76"/>
              <a:gd name="T15" fmla="*/ 2147483647 h 52"/>
              <a:gd name="T16" fmla="*/ 2147483647 w 76"/>
              <a:gd name="T17" fmla="*/ 2147483647 h 52"/>
              <a:gd name="T18" fmla="*/ 2147483647 w 76"/>
              <a:gd name="T19" fmla="*/ 2147483647 h 52"/>
              <a:gd name="T20" fmla="*/ 2147483647 w 76"/>
              <a:gd name="T21" fmla="*/ 2147483647 h 52"/>
              <a:gd name="T22" fmla="*/ 2147483647 w 76"/>
              <a:gd name="T23" fmla="*/ 2147483647 h 52"/>
              <a:gd name="T24" fmla="*/ 2147483647 w 76"/>
              <a:gd name="T25" fmla="*/ 2147483647 h 52"/>
              <a:gd name="T26" fmla="*/ 2147483647 w 76"/>
              <a:gd name="T27" fmla="*/ 2147483647 h 52"/>
              <a:gd name="T28" fmla="*/ 2147483647 w 76"/>
              <a:gd name="T29" fmla="*/ 2147483647 h 52"/>
              <a:gd name="T30" fmla="*/ 2147483647 w 76"/>
              <a:gd name="T31" fmla="*/ 2147483647 h 52"/>
              <a:gd name="T32" fmla="*/ 2147483647 w 76"/>
              <a:gd name="T33" fmla="*/ 0 h 52"/>
              <a:gd name="T34" fmla="*/ 2147483647 w 76"/>
              <a:gd name="T35" fmla="*/ 2147483647 h 52"/>
              <a:gd name="T36" fmla="*/ 2147483647 w 76"/>
              <a:gd name="T37" fmla="*/ 2147483647 h 52"/>
              <a:gd name="T38" fmla="*/ 2147483647 w 76"/>
              <a:gd name="T39" fmla="*/ 2147483647 h 52"/>
              <a:gd name="T40" fmla="*/ 2147483647 w 76"/>
              <a:gd name="T41" fmla="*/ 2147483647 h 52"/>
              <a:gd name="T42" fmla="*/ 2147483647 w 76"/>
              <a:gd name="T43" fmla="*/ 2147483647 h 52"/>
              <a:gd name="T44" fmla="*/ 2147483647 w 76"/>
              <a:gd name="T45" fmla="*/ 2147483647 h 52"/>
              <a:gd name="T46" fmla="*/ 2147483647 w 76"/>
              <a:gd name="T47" fmla="*/ 2147483647 h 52"/>
              <a:gd name="T48" fmla="*/ 2147483647 w 76"/>
              <a:gd name="T49" fmla="*/ 2147483647 h 52"/>
              <a:gd name="T50" fmla="*/ 2147483647 w 76"/>
              <a:gd name="T51" fmla="*/ 2147483647 h 52"/>
              <a:gd name="T52" fmla="*/ 0 w 76"/>
              <a:gd name="T53" fmla="*/ 2147483647 h 52"/>
              <a:gd name="T54" fmla="*/ 2147483647 w 76"/>
              <a:gd name="T55" fmla="*/ 2147483647 h 52"/>
              <a:gd name="T56" fmla="*/ 2147483647 w 76"/>
              <a:gd name="T57" fmla="*/ 2147483647 h 52"/>
              <a:gd name="T58" fmla="*/ 2147483647 w 76"/>
              <a:gd name="T59" fmla="*/ 2147483647 h 52"/>
              <a:gd name="T60" fmla="*/ 2147483647 w 76"/>
              <a:gd name="T61" fmla="*/ 2147483647 h 52"/>
              <a:gd name="T62" fmla="*/ 2147483647 w 76"/>
              <a:gd name="T63" fmla="*/ 2147483647 h 52"/>
              <a:gd name="T64" fmla="*/ 2147483647 w 76"/>
              <a:gd name="T65" fmla="*/ 2147483647 h 52"/>
              <a:gd name="T66" fmla="*/ 2147483647 w 76"/>
              <a:gd name="T67" fmla="*/ 2147483647 h 52"/>
              <a:gd name="T68" fmla="*/ 2147483647 w 76"/>
              <a:gd name="T69" fmla="*/ 2147483647 h 52"/>
              <a:gd name="T70" fmla="*/ 2147483647 w 76"/>
              <a:gd name="T71" fmla="*/ 2147483647 h 52"/>
              <a:gd name="T72" fmla="*/ 2147483647 w 76"/>
              <a:gd name="T73" fmla="*/ 2147483647 h 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52"/>
              <a:gd name="T113" fmla="*/ 76 w 76"/>
              <a:gd name="T114" fmla="*/ 52 h 5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52">
                <a:moveTo>
                  <a:pt x="53" y="52"/>
                </a:moveTo>
                <a:lnTo>
                  <a:pt x="58" y="52"/>
                </a:lnTo>
                <a:lnTo>
                  <a:pt x="59" y="52"/>
                </a:lnTo>
                <a:lnTo>
                  <a:pt x="59" y="51"/>
                </a:lnTo>
                <a:lnTo>
                  <a:pt x="64" y="47"/>
                </a:lnTo>
                <a:lnTo>
                  <a:pt x="70" y="44"/>
                </a:lnTo>
                <a:lnTo>
                  <a:pt x="75" y="39"/>
                </a:lnTo>
                <a:lnTo>
                  <a:pt x="76" y="32"/>
                </a:lnTo>
                <a:lnTo>
                  <a:pt x="74" y="26"/>
                </a:lnTo>
                <a:lnTo>
                  <a:pt x="72" y="18"/>
                </a:lnTo>
                <a:lnTo>
                  <a:pt x="70" y="24"/>
                </a:lnTo>
                <a:lnTo>
                  <a:pt x="57" y="24"/>
                </a:lnTo>
                <a:lnTo>
                  <a:pt x="51" y="22"/>
                </a:lnTo>
                <a:lnTo>
                  <a:pt x="45" y="16"/>
                </a:lnTo>
                <a:lnTo>
                  <a:pt x="43" y="8"/>
                </a:lnTo>
                <a:lnTo>
                  <a:pt x="42" y="3"/>
                </a:lnTo>
                <a:lnTo>
                  <a:pt x="36" y="0"/>
                </a:lnTo>
                <a:lnTo>
                  <a:pt x="28" y="3"/>
                </a:lnTo>
                <a:lnTo>
                  <a:pt x="35" y="5"/>
                </a:lnTo>
                <a:lnTo>
                  <a:pt x="42" y="10"/>
                </a:lnTo>
                <a:lnTo>
                  <a:pt x="36" y="16"/>
                </a:lnTo>
                <a:lnTo>
                  <a:pt x="29" y="15"/>
                </a:lnTo>
                <a:lnTo>
                  <a:pt x="23" y="20"/>
                </a:lnTo>
                <a:lnTo>
                  <a:pt x="20" y="12"/>
                </a:lnTo>
                <a:lnTo>
                  <a:pt x="14" y="6"/>
                </a:lnTo>
                <a:lnTo>
                  <a:pt x="8" y="12"/>
                </a:lnTo>
                <a:lnTo>
                  <a:pt x="0" y="18"/>
                </a:lnTo>
                <a:lnTo>
                  <a:pt x="3" y="24"/>
                </a:lnTo>
                <a:lnTo>
                  <a:pt x="9" y="30"/>
                </a:lnTo>
                <a:lnTo>
                  <a:pt x="15" y="32"/>
                </a:lnTo>
                <a:lnTo>
                  <a:pt x="22" y="30"/>
                </a:lnTo>
                <a:lnTo>
                  <a:pt x="27" y="32"/>
                </a:lnTo>
                <a:lnTo>
                  <a:pt x="35" y="37"/>
                </a:lnTo>
                <a:lnTo>
                  <a:pt x="42" y="34"/>
                </a:lnTo>
                <a:lnTo>
                  <a:pt x="48" y="37"/>
                </a:lnTo>
                <a:lnTo>
                  <a:pt x="54" y="44"/>
                </a:lnTo>
                <a:lnTo>
                  <a:pt x="53" y="52"/>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5" name="Freeform 2188"/>
          <p:cNvSpPr>
            <a:spLocks/>
          </p:cNvSpPr>
          <p:nvPr/>
        </p:nvSpPr>
        <p:spPr bwMode="auto">
          <a:xfrm>
            <a:off x="5840413" y="3040063"/>
            <a:ext cx="74612" cy="88900"/>
          </a:xfrm>
          <a:custGeom>
            <a:avLst/>
            <a:gdLst>
              <a:gd name="T0" fmla="*/ 2147483647 w 155"/>
              <a:gd name="T1" fmla="*/ 2147483647 h 189"/>
              <a:gd name="T2" fmla="*/ 2147483647 w 155"/>
              <a:gd name="T3" fmla="*/ 2147483647 h 189"/>
              <a:gd name="T4" fmla="*/ 2147483647 w 155"/>
              <a:gd name="T5" fmla="*/ 2147483647 h 189"/>
              <a:gd name="T6" fmla="*/ 2147483647 w 155"/>
              <a:gd name="T7" fmla="*/ 2147483647 h 189"/>
              <a:gd name="T8" fmla="*/ 2147483647 w 155"/>
              <a:gd name="T9" fmla="*/ 2147483647 h 189"/>
              <a:gd name="T10" fmla="*/ 2147483647 w 155"/>
              <a:gd name="T11" fmla="*/ 2147483647 h 189"/>
              <a:gd name="T12" fmla="*/ 2147483647 w 155"/>
              <a:gd name="T13" fmla="*/ 2147483647 h 189"/>
              <a:gd name="T14" fmla="*/ 2147483647 w 155"/>
              <a:gd name="T15" fmla="*/ 2147483647 h 189"/>
              <a:gd name="T16" fmla="*/ 2147483647 w 155"/>
              <a:gd name="T17" fmla="*/ 2147483647 h 189"/>
              <a:gd name="T18" fmla="*/ 2147483647 w 155"/>
              <a:gd name="T19" fmla="*/ 2147483647 h 189"/>
              <a:gd name="T20" fmla="*/ 2147483647 w 155"/>
              <a:gd name="T21" fmla="*/ 2147483647 h 189"/>
              <a:gd name="T22" fmla="*/ 2147483647 w 155"/>
              <a:gd name="T23" fmla="*/ 2147483647 h 189"/>
              <a:gd name="T24" fmla="*/ 2147483647 w 155"/>
              <a:gd name="T25" fmla="*/ 2147483647 h 189"/>
              <a:gd name="T26" fmla="*/ 2147483647 w 155"/>
              <a:gd name="T27" fmla="*/ 2147483647 h 189"/>
              <a:gd name="T28" fmla="*/ 2147483647 w 155"/>
              <a:gd name="T29" fmla="*/ 2147483647 h 189"/>
              <a:gd name="T30" fmla="*/ 2147483647 w 155"/>
              <a:gd name="T31" fmla="*/ 2147483647 h 189"/>
              <a:gd name="T32" fmla="*/ 2147483647 w 155"/>
              <a:gd name="T33" fmla="*/ 2147483647 h 189"/>
              <a:gd name="T34" fmla="*/ 2147483647 w 155"/>
              <a:gd name="T35" fmla="*/ 2147483647 h 189"/>
              <a:gd name="T36" fmla="*/ 2147483647 w 155"/>
              <a:gd name="T37" fmla="*/ 2147483647 h 189"/>
              <a:gd name="T38" fmla="*/ 2147483647 w 155"/>
              <a:gd name="T39" fmla="*/ 2147483647 h 189"/>
              <a:gd name="T40" fmla="*/ 2147483647 w 155"/>
              <a:gd name="T41" fmla="*/ 2147483647 h 189"/>
              <a:gd name="T42" fmla="*/ 2147483647 w 155"/>
              <a:gd name="T43" fmla="*/ 2147483647 h 189"/>
              <a:gd name="T44" fmla="*/ 2147483647 w 155"/>
              <a:gd name="T45" fmla="*/ 2147483647 h 189"/>
              <a:gd name="T46" fmla="*/ 0 w 155"/>
              <a:gd name="T47" fmla="*/ 2147483647 h 189"/>
              <a:gd name="T48" fmla="*/ 2147483647 w 155"/>
              <a:gd name="T49" fmla="*/ 2147483647 h 189"/>
              <a:gd name="T50" fmla="*/ 2147483647 w 155"/>
              <a:gd name="T51" fmla="*/ 2147483647 h 189"/>
              <a:gd name="T52" fmla="*/ 2147483647 w 155"/>
              <a:gd name="T53" fmla="*/ 2147483647 h 189"/>
              <a:gd name="T54" fmla="*/ 2147483647 w 155"/>
              <a:gd name="T55" fmla="*/ 2147483647 h 189"/>
              <a:gd name="T56" fmla="*/ 2147483647 w 155"/>
              <a:gd name="T57" fmla="*/ 2147483647 h 189"/>
              <a:gd name="T58" fmla="*/ 2147483647 w 155"/>
              <a:gd name="T59" fmla="*/ 2147483647 h 189"/>
              <a:gd name="T60" fmla="*/ 2147483647 w 155"/>
              <a:gd name="T61" fmla="*/ 2147483647 h 189"/>
              <a:gd name="T62" fmla="*/ 2147483647 w 155"/>
              <a:gd name="T63" fmla="*/ 2147483647 h 189"/>
              <a:gd name="T64" fmla="*/ 2147483647 w 155"/>
              <a:gd name="T65" fmla="*/ 2147483647 h 189"/>
              <a:gd name="T66" fmla="*/ 2147483647 w 155"/>
              <a:gd name="T67" fmla="*/ 2147483647 h 189"/>
              <a:gd name="T68" fmla="*/ 2147483647 w 155"/>
              <a:gd name="T69" fmla="*/ 2147483647 h 189"/>
              <a:gd name="T70" fmla="*/ 2147483647 w 155"/>
              <a:gd name="T71" fmla="*/ 2147483647 h 189"/>
              <a:gd name="T72" fmla="*/ 2147483647 w 155"/>
              <a:gd name="T73" fmla="*/ 2147483647 h 189"/>
              <a:gd name="T74" fmla="*/ 2147483647 w 155"/>
              <a:gd name="T75" fmla="*/ 2147483647 h 189"/>
              <a:gd name="T76" fmla="*/ 2147483647 w 155"/>
              <a:gd name="T77" fmla="*/ 0 h 189"/>
              <a:gd name="T78" fmla="*/ 2147483647 w 155"/>
              <a:gd name="T79" fmla="*/ 2147483647 h 189"/>
              <a:gd name="T80" fmla="*/ 2147483647 w 155"/>
              <a:gd name="T81" fmla="*/ 2147483647 h 189"/>
              <a:gd name="T82" fmla="*/ 2147483647 w 155"/>
              <a:gd name="T83" fmla="*/ 2147483647 h 189"/>
              <a:gd name="T84" fmla="*/ 2147483647 w 155"/>
              <a:gd name="T85" fmla="*/ 2147483647 h 189"/>
              <a:gd name="T86" fmla="*/ 2147483647 w 155"/>
              <a:gd name="T87" fmla="*/ 2147483647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89"/>
              <a:gd name="T134" fmla="*/ 155 w 155"/>
              <a:gd name="T135" fmla="*/ 189 h 1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89">
                <a:moveTo>
                  <a:pt x="121" y="18"/>
                </a:moveTo>
                <a:lnTo>
                  <a:pt x="128" y="24"/>
                </a:lnTo>
                <a:lnTo>
                  <a:pt x="128" y="29"/>
                </a:lnTo>
                <a:lnTo>
                  <a:pt x="126" y="37"/>
                </a:lnTo>
                <a:lnTo>
                  <a:pt x="121" y="43"/>
                </a:lnTo>
                <a:lnTo>
                  <a:pt x="125" y="51"/>
                </a:lnTo>
                <a:lnTo>
                  <a:pt x="126" y="58"/>
                </a:lnTo>
                <a:lnTo>
                  <a:pt x="127" y="65"/>
                </a:lnTo>
                <a:lnTo>
                  <a:pt x="130" y="72"/>
                </a:lnTo>
                <a:lnTo>
                  <a:pt x="137" y="77"/>
                </a:lnTo>
                <a:lnTo>
                  <a:pt x="142" y="84"/>
                </a:lnTo>
                <a:lnTo>
                  <a:pt x="144" y="91"/>
                </a:lnTo>
                <a:lnTo>
                  <a:pt x="146" y="99"/>
                </a:lnTo>
                <a:lnTo>
                  <a:pt x="148" y="102"/>
                </a:lnTo>
                <a:lnTo>
                  <a:pt x="150" y="109"/>
                </a:lnTo>
                <a:lnTo>
                  <a:pt x="153" y="116"/>
                </a:lnTo>
                <a:lnTo>
                  <a:pt x="155" y="124"/>
                </a:lnTo>
                <a:lnTo>
                  <a:pt x="151" y="131"/>
                </a:lnTo>
                <a:lnTo>
                  <a:pt x="148" y="137"/>
                </a:lnTo>
                <a:lnTo>
                  <a:pt x="145" y="144"/>
                </a:lnTo>
                <a:lnTo>
                  <a:pt x="144" y="150"/>
                </a:lnTo>
                <a:lnTo>
                  <a:pt x="138" y="158"/>
                </a:lnTo>
                <a:lnTo>
                  <a:pt x="133" y="163"/>
                </a:lnTo>
                <a:lnTo>
                  <a:pt x="130" y="171"/>
                </a:lnTo>
                <a:lnTo>
                  <a:pt x="124" y="176"/>
                </a:lnTo>
                <a:lnTo>
                  <a:pt x="118" y="180"/>
                </a:lnTo>
                <a:lnTo>
                  <a:pt x="116" y="181"/>
                </a:lnTo>
                <a:lnTo>
                  <a:pt x="112" y="185"/>
                </a:lnTo>
                <a:lnTo>
                  <a:pt x="106" y="184"/>
                </a:lnTo>
                <a:lnTo>
                  <a:pt x="99" y="184"/>
                </a:lnTo>
                <a:lnTo>
                  <a:pt x="93" y="189"/>
                </a:lnTo>
                <a:lnTo>
                  <a:pt x="91" y="181"/>
                </a:lnTo>
                <a:lnTo>
                  <a:pt x="86" y="185"/>
                </a:lnTo>
                <a:lnTo>
                  <a:pt x="79" y="186"/>
                </a:lnTo>
                <a:lnTo>
                  <a:pt x="71" y="185"/>
                </a:lnTo>
                <a:lnTo>
                  <a:pt x="70" y="185"/>
                </a:lnTo>
                <a:lnTo>
                  <a:pt x="64" y="184"/>
                </a:lnTo>
                <a:lnTo>
                  <a:pt x="58" y="181"/>
                </a:lnTo>
                <a:lnTo>
                  <a:pt x="40" y="173"/>
                </a:lnTo>
                <a:lnTo>
                  <a:pt x="34" y="173"/>
                </a:lnTo>
                <a:lnTo>
                  <a:pt x="27" y="169"/>
                </a:lnTo>
                <a:lnTo>
                  <a:pt x="20" y="163"/>
                </a:lnTo>
                <a:lnTo>
                  <a:pt x="15" y="158"/>
                </a:lnTo>
                <a:lnTo>
                  <a:pt x="10" y="150"/>
                </a:lnTo>
                <a:lnTo>
                  <a:pt x="8" y="145"/>
                </a:lnTo>
                <a:lnTo>
                  <a:pt x="8" y="130"/>
                </a:lnTo>
                <a:lnTo>
                  <a:pt x="4" y="124"/>
                </a:lnTo>
                <a:lnTo>
                  <a:pt x="0" y="116"/>
                </a:lnTo>
                <a:lnTo>
                  <a:pt x="0" y="110"/>
                </a:lnTo>
                <a:lnTo>
                  <a:pt x="1" y="104"/>
                </a:lnTo>
                <a:lnTo>
                  <a:pt x="1" y="100"/>
                </a:lnTo>
                <a:lnTo>
                  <a:pt x="4" y="93"/>
                </a:lnTo>
                <a:lnTo>
                  <a:pt x="4" y="86"/>
                </a:lnTo>
                <a:lnTo>
                  <a:pt x="4" y="80"/>
                </a:lnTo>
                <a:lnTo>
                  <a:pt x="8" y="73"/>
                </a:lnTo>
                <a:lnTo>
                  <a:pt x="8" y="66"/>
                </a:lnTo>
                <a:lnTo>
                  <a:pt x="9" y="59"/>
                </a:lnTo>
                <a:lnTo>
                  <a:pt x="10" y="52"/>
                </a:lnTo>
                <a:lnTo>
                  <a:pt x="10" y="47"/>
                </a:lnTo>
                <a:lnTo>
                  <a:pt x="11" y="39"/>
                </a:lnTo>
                <a:lnTo>
                  <a:pt x="15" y="33"/>
                </a:lnTo>
                <a:lnTo>
                  <a:pt x="20" y="31"/>
                </a:lnTo>
                <a:lnTo>
                  <a:pt x="27" y="26"/>
                </a:lnTo>
                <a:lnTo>
                  <a:pt x="28" y="26"/>
                </a:lnTo>
                <a:lnTo>
                  <a:pt x="34" y="28"/>
                </a:lnTo>
                <a:lnTo>
                  <a:pt x="40" y="25"/>
                </a:lnTo>
                <a:lnTo>
                  <a:pt x="47" y="31"/>
                </a:lnTo>
                <a:lnTo>
                  <a:pt x="44" y="37"/>
                </a:lnTo>
                <a:lnTo>
                  <a:pt x="45" y="45"/>
                </a:lnTo>
                <a:lnTo>
                  <a:pt x="51" y="41"/>
                </a:lnTo>
                <a:lnTo>
                  <a:pt x="58" y="41"/>
                </a:lnTo>
                <a:lnTo>
                  <a:pt x="61" y="34"/>
                </a:lnTo>
                <a:lnTo>
                  <a:pt x="59" y="27"/>
                </a:lnTo>
                <a:lnTo>
                  <a:pt x="59" y="20"/>
                </a:lnTo>
                <a:lnTo>
                  <a:pt x="58" y="13"/>
                </a:lnTo>
                <a:lnTo>
                  <a:pt x="52" y="7"/>
                </a:lnTo>
                <a:lnTo>
                  <a:pt x="48" y="0"/>
                </a:lnTo>
                <a:lnTo>
                  <a:pt x="60" y="0"/>
                </a:lnTo>
                <a:lnTo>
                  <a:pt x="67" y="7"/>
                </a:lnTo>
                <a:lnTo>
                  <a:pt x="69" y="12"/>
                </a:lnTo>
                <a:lnTo>
                  <a:pt x="73" y="19"/>
                </a:lnTo>
                <a:lnTo>
                  <a:pt x="79" y="15"/>
                </a:lnTo>
                <a:lnTo>
                  <a:pt x="86" y="12"/>
                </a:lnTo>
                <a:lnTo>
                  <a:pt x="92" y="12"/>
                </a:lnTo>
                <a:lnTo>
                  <a:pt x="98" y="13"/>
                </a:lnTo>
                <a:lnTo>
                  <a:pt x="105" y="13"/>
                </a:lnTo>
                <a:lnTo>
                  <a:pt x="111" y="17"/>
                </a:lnTo>
                <a:lnTo>
                  <a:pt x="117" y="19"/>
                </a:lnTo>
                <a:lnTo>
                  <a:pt x="121" y="18"/>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6" name="Freeform 2189"/>
          <p:cNvSpPr>
            <a:spLocks/>
          </p:cNvSpPr>
          <p:nvPr/>
        </p:nvSpPr>
        <p:spPr bwMode="auto">
          <a:xfrm>
            <a:off x="6240463" y="3022600"/>
            <a:ext cx="144462" cy="66675"/>
          </a:xfrm>
          <a:custGeom>
            <a:avLst/>
            <a:gdLst>
              <a:gd name="T0" fmla="*/ 2147483647 w 306"/>
              <a:gd name="T1" fmla="*/ 2147483647 h 143"/>
              <a:gd name="T2" fmla="*/ 2147483647 w 306"/>
              <a:gd name="T3" fmla="*/ 2147483647 h 143"/>
              <a:gd name="T4" fmla="*/ 2147483647 w 306"/>
              <a:gd name="T5" fmla="*/ 2147483647 h 143"/>
              <a:gd name="T6" fmla="*/ 2147483647 w 306"/>
              <a:gd name="T7" fmla="*/ 2147483647 h 143"/>
              <a:gd name="T8" fmla="*/ 0 w 306"/>
              <a:gd name="T9" fmla="*/ 2147483647 h 143"/>
              <a:gd name="T10" fmla="*/ 2147483647 w 306"/>
              <a:gd name="T11" fmla="*/ 2147483647 h 143"/>
              <a:gd name="T12" fmla="*/ 2147483647 w 306"/>
              <a:gd name="T13" fmla="*/ 2147483647 h 143"/>
              <a:gd name="T14" fmla="*/ 2147483647 w 306"/>
              <a:gd name="T15" fmla="*/ 2147483647 h 143"/>
              <a:gd name="T16" fmla="*/ 2147483647 w 306"/>
              <a:gd name="T17" fmla="*/ 2147483647 h 143"/>
              <a:gd name="T18" fmla="*/ 2147483647 w 306"/>
              <a:gd name="T19" fmla="*/ 2147483647 h 143"/>
              <a:gd name="T20" fmla="*/ 2147483647 w 306"/>
              <a:gd name="T21" fmla="*/ 2147483647 h 143"/>
              <a:gd name="T22" fmla="*/ 2147483647 w 306"/>
              <a:gd name="T23" fmla="*/ 0 h 143"/>
              <a:gd name="T24" fmla="*/ 2147483647 w 306"/>
              <a:gd name="T25" fmla="*/ 2147483647 h 143"/>
              <a:gd name="T26" fmla="*/ 2147483647 w 306"/>
              <a:gd name="T27" fmla="*/ 2147483647 h 143"/>
              <a:gd name="T28" fmla="*/ 2147483647 w 306"/>
              <a:gd name="T29" fmla="*/ 2147483647 h 143"/>
              <a:gd name="T30" fmla="*/ 2147483647 w 306"/>
              <a:gd name="T31" fmla="*/ 2147483647 h 143"/>
              <a:gd name="T32" fmla="*/ 2147483647 w 306"/>
              <a:gd name="T33" fmla="*/ 2147483647 h 143"/>
              <a:gd name="T34" fmla="*/ 2147483647 w 306"/>
              <a:gd name="T35" fmla="*/ 2147483647 h 143"/>
              <a:gd name="T36" fmla="*/ 2147483647 w 306"/>
              <a:gd name="T37" fmla="*/ 2147483647 h 143"/>
              <a:gd name="T38" fmla="*/ 2147483647 w 306"/>
              <a:gd name="T39" fmla="*/ 2147483647 h 143"/>
              <a:gd name="T40" fmla="*/ 2147483647 w 306"/>
              <a:gd name="T41" fmla="*/ 2147483647 h 143"/>
              <a:gd name="T42" fmla="*/ 2147483647 w 306"/>
              <a:gd name="T43" fmla="*/ 2147483647 h 143"/>
              <a:gd name="T44" fmla="*/ 2147483647 w 306"/>
              <a:gd name="T45" fmla="*/ 2147483647 h 143"/>
              <a:gd name="T46" fmla="*/ 2147483647 w 306"/>
              <a:gd name="T47" fmla="*/ 2147483647 h 143"/>
              <a:gd name="T48" fmla="*/ 2147483647 w 306"/>
              <a:gd name="T49" fmla="*/ 2147483647 h 143"/>
              <a:gd name="T50" fmla="*/ 2147483647 w 306"/>
              <a:gd name="T51" fmla="*/ 2147483647 h 143"/>
              <a:gd name="T52" fmla="*/ 2147483647 w 306"/>
              <a:gd name="T53" fmla="*/ 2147483647 h 143"/>
              <a:gd name="T54" fmla="*/ 2147483647 w 306"/>
              <a:gd name="T55" fmla="*/ 2147483647 h 143"/>
              <a:gd name="T56" fmla="*/ 2147483647 w 306"/>
              <a:gd name="T57" fmla="*/ 2147483647 h 143"/>
              <a:gd name="T58" fmla="*/ 2147483647 w 306"/>
              <a:gd name="T59" fmla="*/ 2147483647 h 143"/>
              <a:gd name="T60" fmla="*/ 2147483647 w 306"/>
              <a:gd name="T61" fmla="*/ 2147483647 h 143"/>
              <a:gd name="T62" fmla="*/ 2147483647 w 306"/>
              <a:gd name="T63" fmla="*/ 2147483647 h 143"/>
              <a:gd name="T64" fmla="*/ 2147483647 w 306"/>
              <a:gd name="T65" fmla="*/ 2147483647 h 143"/>
              <a:gd name="T66" fmla="*/ 2147483647 w 306"/>
              <a:gd name="T67" fmla="*/ 2147483647 h 143"/>
              <a:gd name="T68" fmla="*/ 2147483647 w 306"/>
              <a:gd name="T69" fmla="*/ 2147483647 h 143"/>
              <a:gd name="T70" fmla="*/ 2147483647 w 306"/>
              <a:gd name="T71" fmla="*/ 2147483647 h 143"/>
              <a:gd name="T72" fmla="*/ 2147483647 w 306"/>
              <a:gd name="T73" fmla="*/ 2147483647 h 143"/>
              <a:gd name="T74" fmla="*/ 2147483647 w 306"/>
              <a:gd name="T75" fmla="*/ 2147483647 h 143"/>
              <a:gd name="T76" fmla="*/ 2147483647 w 306"/>
              <a:gd name="T77" fmla="*/ 2147483647 h 143"/>
              <a:gd name="T78" fmla="*/ 2147483647 w 306"/>
              <a:gd name="T79" fmla="*/ 2147483647 h 143"/>
              <a:gd name="T80" fmla="*/ 2147483647 w 306"/>
              <a:gd name="T81" fmla="*/ 2147483647 h 143"/>
              <a:gd name="T82" fmla="*/ 2147483647 w 306"/>
              <a:gd name="T83" fmla="*/ 2147483647 h 143"/>
              <a:gd name="T84" fmla="*/ 2147483647 w 306"/>
              <a:gd name="T85" fmla="*/ 2147483647 h 143"/>
              <a:gd name="T86" fmla="*/ 2147483647 w 306"/>
              <a:gd name="T87" fmla="*/ 2147483647 h 143"/>
              <a:gd name="T88" fmla="*/ 2147483647 w 306"/>
              <a:gd name="T89" fmla="*/ 2147483647 h 143"/>
              <a:gd name="T90" fmla="*/ 2147483647 w 306"/>
              <a:gd name="T91" fmla="*/ 2147483647 h 143"/>
              <a:gd name="T92" fmla="*/ 2147483647 w 306"/>
              <a:gd name="T93" fmla="*/ 2147483647 h 143"/>
              <a:gd name="T94" fmla="*/ 2147483647 w 306"/>
              <a:gd name="T95" fmla="*/ 2147483647 h 143"/>
              <a:gd name="T96" fmla="*/ 2147483647 w 306"/>
              <a:gd name="T97" fmla="*/ 2147483647 h 143"/>
              <a:gd name="T98" fmla="*/ 2147483647 w 306"/>
              <a:gd name="T99" fmla="*/ 2147483647 h 143"/>
              <a:gd name="T100" fmla="*/ 2147483647 w 306"/>
              <a:gd name="T101" fmla="*/ 2147483647 h 1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6"/>
              <a:gd name="T154" fmla="*/ 0 h 143"/>
              <a:gd name="T155" fmla="*/ 306 w 306"/>
              <a:gd name="T156" fmla="*/ 143 h 1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6" h="143">
                <a:moveTo>
                  <a:pt x="54" y="141"/>
                </a:moveTo>
                <a:lnTo>
                  <a:pt x="53" y="143"/>
                </a:lnTo>
                <a:lnTo>
                  <a:pt x="48" y="141"/>
                </a:lnTo>
                <a:lnTo>
                  <a:pt x="47" y="136"/>
                </a:lnTo>
                <a:lnTo>
                  <a:pt x="45" y="129"/>
                </a:lnTo>
                <a:lnTo>
                  <a:pt x="39" y="124"/>
                </a:lnTo>
                <a:lnTo>
                  <a:pt x="33" y="121"/>
                </a:lnTo>
                <a:lnTo>
                  <a:pt x="27" y="115"/>
                </a:lnTo>
                <a:lnTo>
                  <a:pt x="20" y="109"/>
                </a:lnTo>
                <a:lnTo>
                  <a:pt x="16" y="103"/>
                </a:lnTo>
                <a:lnTo>
                  <a:pt x="10" y="98"/>
                </a:lnTo>
                <a:lnTo>
                  <a:pt x="3" y="97"/>
                </a:lnTo>
                <a:lnTo>
                  <a:pt x="1" y="90"/>
                </a:lnTo>
                <a:lnTo>
                  <a:pt x="6" y="83"/>
                </a:lnTo>
                <a:lnTo>
                  <a:pt x="0" y="76"/>
                </a:lnTo>
                <a:lnTo>
                  <a:pt x="7" y="78"/>
                </a:lnTo>
                <a:lnTo>
                  <a:pt x="8" y="71"/>
                </a:lnTo>
                <a:lnTo>
                  <a:pt x="11" y="64"/>
                </a:lnTo>
                <a:lnTo>
                  <a:pt x="11" y="63"/>
                </a:lnTo>
                <a:lnTo>
                  <a:pt x="8" y="60"/>
                </a:lnTo>
                <a:lnTo>
                  <a:pt x="2" y="55"/>
                </a:lnTo>
                <a:lnTo>
                  <a:pt x="2" y="52"/>
                </a:lnTo>
                <a:lnTo>
                  <a:pt x="3" y="50"/>
                </a:lnTo>
                <a:lnTo>
                  <a:pt x="10" y="49"/>
                </a:lnTo>
                <a:lnTo>
                  <a:pt x="16" y="48"/>
                </a:lnTo>
                <a:lnTo>
                  <a:pt x="22" y="47"/>
                </a:lnTo>
                <a:lnTo>
                  <a:pt x="16" y="41"/>
                </a:lnTo>
                <a:lnTo>
                  <a:pt x="19" y="34"/>
                </a:lnTo>
                <a:lnTo>
                  <a:pt x="26" y="30"/>
                </a:lnTo>
                <a:lnTo>
                  <a:pt x="31" y="26"/>
                </a:lnTo>
                <a:lnTo>
                  <a:pt x="37" y="20"/>
                </a:lnTo>
                <a:lnTo>
                  <a:pt x="43" y="18"/>
                </a:lnTo>
                <a:lnTo>
                  <a:pt x="42" y="11"/>
                </a:lnTo>
                <a:lnTo>
                  <a:pt x="44" y="4"/>
                </a:lnTo>
                <a:lnTo>
                  <a:pt x="56" y="4"/>
                </a:lnTo>
                <a:lnTo>
                  <a:pt x="62" y="0"/>
                </a:lnTo>
                <a:lnTo>
                  <a:pt x="65" y="4"/>
                </a:lnTo>
                <a:lnTo>
                  <a:pt x="67" y="2"/>
                </a:lnTo>
                <a:lnTo>
                  <a:pt x="73" y="4"/>
                </a:lnTo>
                <a:lnTo>
                  <a:pt x="79" y="7"/>
                </a:lnTo>
                <a:lnTo>
                  <a:pt x="85" y="8"/>
                </a:lnTo>
                <a:lnTo>
                  <a:pt x="90" y="8"/>
                </a:lnTo>
                <a:lnTo>
                  <a:pt x="98" y="6"/>
                </a:lnTo>
                <a:lnTo>
                  <a:pt x="104" y="2"/>
                </a:lnTo>
                <a:lnTo>
                  <a:pt x="110" y="3"/>
                </a:lnTo>
                <a:lnTo>
                  <a:pt x="116" y="0"/>
                </a:lnTo>
                <a:lnTo>
                  <a:pt x="122" y="3"/>
                </a:lnTo>
                <a:lnTo>
                  <a:pt x="129" y="2"/>
                </a:lnTo>
                <a:lnTo>
                  <a:pt x="135" y="3"/>
                </a:lnTo>
                <a:lnTo>
                  <a:pt x="141" y="7"/>
                </a:lnTo>
                <a:lnTo>
                  <a:pt x="145" y="14"/>
                </a:lnTo>
                <a:lnTo>
                  <a:pt x="145" y="15"/>
                </a:lnTo>
                <a:lnTo>
                  <a:pt x="151" y="16"/>
                </a:lnTo>
                <a:lnTo>
                  <a:pt x="159" y="12"/>
                </a:lnTo>
                <a:lnTo>
                  <a:pt x="164" y="15"/>
                </a:lnTo>
                <a:lnTo>
                  <a:pt x="170" y="17"/>
                </a:lnTo>
                <a:lnTo>
                  <a:pt x="176" y="19"/>
                </a:lnTo>
                <a:lnTo>
                  <a:pt x="172" y="12"/>
                </a:lnTo>
                <a:lnTo>
                  <a:pt x="178" y="16"/>
                </a:lnTo>
                <a:lnTo>
                  <a:pt x="183" y="15"/>
                </a:lnTo>
                <a:lnTo>
                  <a:pt x="191" y="22"/>
                </a:lnTo>
                <a:lnTo>
                  <a:pt x="196" y="17"/>
                </a:lnTo>
                <a:lnTo>
                  <a:pt x="202" y="16"/>
                </a:lnTo>
                <a:lnTo>
                  <a:pt x="209" y="15"/>
                </a:lnTo>
                <a:lnTo>
                  <a:pt x="216" y="12"/>
                </a:lnTo>
                <a:lnTo>
                  <a:pt x="222" y="15"/>
                </a:lnTo>
                <a:lnTo>
                  <a:pt x="228" y="14"/>
                </a:lnTo>
                <a:lnTo>
                  <a:pt x="234" y="16"/>
                </a:lnTo>
                <a:lnTo>
                  <a:pt x="239" y="18"/>
                </a:lnTo>
                <a:lnTo>
                  <a:pt x="247" y="18"/>
                </a:lnTo>
                <a:lnTo>
                  <a:pt x="253" y="24"/>
                </a:lnTo>
                <a:lnTo>
                  <a:pt x="258" y="26"/>
                </a:lnTo>
                <a:lnTo>
                  <a:pt x="258" y="20"/>
                </a:lnTo>
                <a:lnTo>
                  <a:pt x="257" y="12"/>
                </a:lnTo>
                <a:lnTo>
                  <a:pt x="263" y="12"/>
                </a:lnTo>
                <a:lnTo>
                  <a:pt x="268" y="7"/>
                </a:lnTo>
                <a:lnTo>
                  <a:pt x="275" y="8"/>
                </a:lnTo>
                <a:lnTo>
                  <a:pt x="281" y="11"/>
                </a:lnTo>
                <a:lnTo>
                  <a:pt x="286" y="14"/>
                </a:lnTo>
                <a:lnTo>
                  <a:pt x="281" y="9"/>
                </a:lnTo>
                <a:lnTo>
                  <a:pt x="277" y="3"/>
                </a:lnTo>
                <a:lnTo>
                  <a:pt x="284" y="2"/>
                </a:lnTo>
                <a:lnTo>
                  <a:pt x="289" y="1"/>
                </a:lnTo>
                <a:lnTo>
                  <a:pt x="295" y="1"/>
                </a:lnTo>
                <a:lnTo>
                  <a:pt x="301" y="7"/>
                </a:lnTo>
                <a:lnTo>
                  <a:pt x="306" y="14"/>
                </a:lnTo>
                <a:lnTo>
                  <a:pt x="306" y="17"/>
                </a:lnTo>
                <a:lnTo>
                  <a:pt x="299" y="18"/>
                </a:lnTo>
                <a:lnTo>
                  <a:pt x="298" y="20"/>
                </a:lnTo>
                <a:lnTo>
                  <a:pt x="300" y="27"/>
                </a:lnTo>
                <a:lnTo>
                  <a:pt x="296" y="34"/>
                </a:lnTo>
                <a:lnTo>
                  <a:pt x="290" y="36"/>
                </a:lnTo>
                <a:lnTo>
                  <a:pt x="285" y="34"/>
                </a:lnTo>
                <a:lnTo>
                  <a:pt x="279" y="35"/>
                </a:lnTo>
                <a:lnTo>
                  <a:pt x="272" y="33"/>
                </a:lnTo>
                <a:lnTo>
                  <a:pt x="266" y="35"/>
                </a:lnTo>
                <a:lnTo>
                  <a:pt x="267" y="42"/>
                </a:lnTo>
                <a:lnTo>
                  <a:pt x="261" y="36"/>
                </a:lnTo>
                <a:lnTo>
                  <a:pt x="256" y="39"/>
                </a:lnTo>
                <a:lnTo>
                  <a:pt x="254" y="40"/>
                </a:lnTo>
                <a:lnTo>
                  <a:pt x="247" y="40"/>
                </a:lnTo>
                <a:lnTo>
                  <a:pt x="241" y="35"/>
                </a:lnTo>
                <a:lnTo>
                  <a:pt x="235" y="32"/>
                </a:lnTo>
                <a:lnTo>
                  <a:pt x="229" y="33"/>
                </a:lnTo>
                <a:lnTo>
                  <a:pt x="223" y="33"/>
                </a:lnTo>
                <a:lnTo>
                  <a:pt x="216" y="31"/>
                </a:lnTo>
                <a:lnTo>
                  <a:pt x="210" y="27"/>
                </a:lnTo>
                <a:lnTo>
                  <a:pt x="204" y="25"/>
                </a:lnTo>
                <a:lnTo>
                  <a:pt x="198" y="28"/>
                </a:lnTo>
                <a:lnTo>
                  <a:pt x="192" y="28"/>
                </a:lnTo>
                <a:lnTo>
                  <a:pt x="188" y="30"/>
                </a:lnTo>
                <a:lnTo>
                  <a:pt x="181" y="28"/>
                </a:lnTo>
                <a:lnTo>
                  <a:pt x="175" y="26"/>
                </a:lnTo>
                <a:lnTo>
                  <a:pt x="169" y="24"/>
                </a:lnTo>
                <a:lnTo>
                  <a:pt x="164" y="23"/>
                </a:lnTo>
                <a:lnTo>
                  <a:pt x="157" y="23"/>
                </a:lnTo>
                <a:lnTo>
                  <a:pt x="151" y="22"/>
                </a:lnTo>
                <a:lnTo>
                  <a:pt x="144" y="20"/>
                </a:lnTo>
                <a:lnTo>
                  <a:pt x="139" y="24"/>
                </a:lnTo>
                <a:lnTo>
                  <a:pt x="134" y="24"/>
                </a:lnTo>
                <a:lnTo>
                  <a:pt x="128" y="25"/>
                </a:lnTo>
                <a:lnTo>
                  <a:pt x="121" y="23"/>
                </a:lnTo>
                <a:lnTo>
                  <a:pt x="109" y="26"/>
                </a:lnTo>
                <a:lnTo>
                  <a:pt x="103" y="24"/>
                </a:lnTo>
                <a:lnTo>
                  <a:pt x="97" y="19"/>
                </a:lnTo>
                <a:lnTo>
                  <a:pt x="98" y="12"/>
                </a:lnTo>
                <a:lnTo>
                  <a:pt x="92" y="15"/>
                </a:lnTo>
                <a:lnTo>
                  <a:pt x="95" y="22"/>
                </a:lnTo>
                <a:lnTo>
                  <a:pt x="92" y="28"/>
                </a:lnTo>
                <a:lnTo>
                  <a:pt x="85" y="25"/>
                </a:lnTo>
                <a:lnTo>
                  <a:pt x="82" y="32"/>
                </a:lnTo>
                <a:lnTo>
                  <a:pt x="77" y="28"/>
                </a:lnTo>
                <a:lnTo>
                  <a:pt x="74" y="34"/>
                </a:lnTo>
                <a:lnTo>
                  <a:pt x="73" y="34"/>
                </a:lnTo>
                <a:lnTo>
                  <a:pt x="67" y="38"/>
                </a:lnTo>
                <a:lnTo>
                  <a:pt x="68" y="44"/>
                </a:lnTo>
                <a:lnTo>
                  <a:pt x="67" y="51"/>
                </a:lnTo>
                <a:lnTo>
                  <a:pt x="66" y="58"/>
                </a:lnTo>
                <a:lnTo>
                  <a:pt x="59" y="63"/>
                </a:lnTo>
                <a:lnTo>
                  <a:pt x="53" y="64"/>
                </a:lnTo>
                <a:lnTo>
                  <a:pt x="47" y="63"/>
                </a:lnTo>
                <a:lnTo>
                  <a:pt x="41" y="68"/>
                </a:lnTo>
                <a:lnTo>
                  <a:pt x="46" y="76"/>
                </a:lnTo>
                <a:lnTo>
                  <a:pt x="44" y="82"/>
                </a:lnTo>
                <a:lnTo>
                  <a:pt x="47" y="89"/>
                </a:lnTo>
                <a:lnTo>
                  <a:pt x="47" y="96"/>
                </a:lnTo>
                <a:lnTo>
                  <a:pt x="42" y="101"/>
                </a:lnTo>
                <a:lnTo>
                  <a:pt x="43" y="107"/>
                </a:lnTo>
                <a:lnTo>
                  <a:pt x="44" y="114"/>
                </a:lnTo>
                <a:lnTo>
                  <a:pt x="49" y="115"/>
                </a:lnTo>
                <a:lnTo>
                  <a:pt x="51" y="121"/>
                </a:lnTo>
                <a:lnTo>
                  <a:pt x="52" y="128"/>
                </a:lnTo>
                <a:lnTo>
                  <a:pt x="55" y="135"/>
                </a:lnTo>
                <a:lnTo>
                  <a:pt x="54" y="141"/>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7" name="Freeform 2190"/>
          <p:cNvSpPr>
            <a:spLocks/>
          </p:cNvSpPr>
          <p:nvPr/>
        </p:nvSpPr>
        <p:spPr bwMode="auto">
          <a:xfrm>
            <a:off x="6951663" y="2703513"/>
            <a:ext cx="100012" cy="150812"/>
          </a:xfrm>
          <a:custGeom>
            <a:avLst/>
            <a:gdLst>
              <a:gd name="T0" fmla="*/ 2147483647 w 214"/>
              <a:gd name="T1" fmla="*/ 2147483647 h 323"/>
              <a:gd name="T2" fmla="*/ 2147483647 w 214"/>
              <a:gd name="T3" fmla="*/ 2147483647 h 323"/>
              <a:gd name="T4" fmla="*/ 2147483647 w 214"/>
              <a:gd name="T5" fmla="*/ 2147483647 h 323"/>
              <a:gd name="T6" fmla="*/ 2147483647 w 214"/>
              <a:gd name="T7" fmla="*/ 2147483647 h 323"/>
              <a:gd name="T8" fmla="*/ 2147483647 w 214"/>
              <a:gd name="T9" fmla="*/ 2147483647 h 323"/>
              <a:gd name="T10" fmla="*/ 2147483647 w 214"/>
              <a:gd name="T11" fmla="*/ 2147483647 h 323"/>
              <a:gd name="T12" fmla="*/ 2147483647 w 214"/>
              <a:gd name="T13" fmla="*/ 2147483647 h 323"/>
              <a:gd name="T14" fmla="*/ 2147483647 w 214"/>
              <a:gd name="T15" fmla="*/ 2147483647 h 323"/>
              <a:gd name="T16" fmla="*/ 2147483647 w 214"/>
              <a:gd name="T17" fmla="*/ 2147483647 h 323"/>
              <a:gd name="T18" fmla="*/ 2147483647 w 214"/>
              <a:gd name="T19" fmla="*/ 2147483647 h 323"/>
              <a:gd name="T20" fmla="*/ 2147483647 w 214"/>
              <a:gd name="T21" fmla="*/ 2147483647 h 323"/>
              <a:gd name="T22" fmla="*/ 2147483647 w 214"/>
              <a:gd name="T23" fmla="*/ 2147483647 h 323"/>
              <a:gd name="T24" fmla="*/ 2147483647 w 214"/>
              <a:gd name="T25" fmla="*/ 2147483647 h 323"/>
              <a:gd name="T26" fmla="*/ 2147483647 w 214"/>
              <a:gd name="T27" fmla="*/ 2147483647 h 323"/>
              <a:gd name="T28" fmla="*/ 2147483647 w 214"/>
              <a:gd name="T29" fmla="*/ 2147483647 h 323"/>
              <a:gd name="T30" fmla="*/ 2147483647 w 214"/>
              <a:gd name="T31" fmla="*/ 2147483647 h 323"/>
              <a:gd name="T32" fmla="*/ 2147483647 w 214"/>
              <a:gd name="T33" fmla="*/ 2147483647 h 323"/>
              <a:gd name="T34" fmla="*/ 2147483647 w 214"/>
              <a:gd name="T35" fmla="*/ 2147483647 h 323"/>
              <a:gd name="T36" fmla="*/ 2147483647 w 214"/>
              <a:gd name="T37" fmla="*/ 2147483647 h 323"/>
              <a:gd name="T38" fmla="*/ 2147483647 w 214"/>
              <a:gd name="T39" fmla="*/ 2147483647 h 323"/>
              <a:gd name="T40" fmla="*/ 2147483647 w 214"/>
              <a:gd name="T41" fmla="*/ 2147483647 h 323"/>
              <a:gd name="T42" fmla="*/ 2147483647 w 214"/>
              <a:gd name="T43" fmla="*/ 2147483647 h 323"/>
              <a:gd name="T44" fmla="*/ 2147483647 w 214"/>
              <a:gd name="T45" fmla="*/ 2147483647 h 323"/>
              <a:gd name="T46" fmla="*/ 2147483647 w 214"/>
              <a:gd name="T47" fmla="*/ 2147483647 h 323"/>
              <a:gd name="T48" fmla="*/ 2147483647 w 214"/>
              <a:gd name="T49" fmla="*/ 0 h 323"/>
              <a:gd name="T50" fmla="*/ 2147483647 w 214"/>
              <a:gd name="T51" fmla="*/ 0 h 323"/>
              <a:gd name="T52" fmla="*/ 2147483647 w 214"/>
              <a:gd name="T53" fmla="*/ 2147483647 h 323"/>
              <a:gd name="T54" fmla="*/ 2147483647 w 214"/>
              <a:gd name="T55" fmla="*/ 2147483647 h 323"/>
              <a:gd name="T56" fmla="*/ 2147483647 w 214"/>
              <a:gd name="T57" fmla="*/ 2147483647 h 323"/>
              <a:gd name="T58" fmla="*/ 2147483647 w 214"/>
              <a:gd name="T59" fmla="*/ 2147483647 h 323"/>
              <a:gd name="T60" fmla="*/ 2147483647 w 214"/>
              <a:gd name="T61" fmla="*/ 2147483647 h 323"/>
              <a:gd name="T62" fmla="*/ 2147483647 w 214"/>
              <a:gd name="T63" fmla="*/ 2147483647 h 323"/>
              <a:gd name="T64" fmla="*/ 2147483647 w 214"/>
              <a:gd name="T65" fmla="*/ 2147483647 h 323"/>
              <a:gd name="T66" fmla="*/ 2147483647 w 214"/>
              <a:gd name="T67" fmla="*/ 2147483647 h 323"/>
              <a:gd name="T68" fmla="*/ 2147483647 w 214"/>
              <a:gd name="T69" fmla="*/ 2147483647 h 323"/>
              <a:gd name="T70" fmla="*/ 2147483647 w 214"/>
              <a:gd name="T71" fmla="*/ 2147483647 h 323"/>
              <a:gd name="T72" fmla="*/ 2147483647 w 214"/>
              <a:gd name="T73" fmla="*/ 2147483647 h 323"/>
              <a:gd name="T74" fmla="*/ 2147483647 w 214"/>
              <a:gd name="T75" fmla="*/ 2147483647 h 323"/>
              <a:gd name="T76" fmla="*/ 2147483647 w 214"/>
              <a:gd name="T77" fmla="*/ 2147483647 h 323"/>
              <a:gd name="T78" fmla="*/ 2147483647 w 214"/>
              <a:gd name="T79" fmla="*/ 2147483647 h 323"/>
              <a:gd name="T80" fmla="*/ 2147483647 w 214"/>
              <a:gd name="T81" fmla="*/ 2147483647 h 323"/>
              <a:gd name="T82" fmla="*/ 2147483647 w 214"/>
              <a:gd name="T83" fmla="*/ 2147483647 h 323"/>
              <a:gd name="T84" fmla="*/ 2147483647 w 214"/>
              <a:gd name="T85" fmla="*/ 2147483647 h 323"/>
              <a:gd name="T86" fmla="*/ 2147483647 w 214"/>
              <a:gd name="T87" fmla="*/ 2147483647 h 323"/>
              <a:gd name="T88" fmla="*/ 2147483647 w 214"/>
              <a:gd name="T89" fmla="*/ 2147483647 h 323"/>
              <a:gd name="T90" fmla="*/ 2147483647 w 214"/>
              <a:gd name="T91" fmla="*/ 2147483647 h 323"/>
              <a:gd name="T92" fmla="*/ 2147483647 w 214"/>
              <a:gd name="T93" fmla="*/ 2147483647 h 323"/>
              <a:gd name="T94" fmla="*/ 2147483647 w 214"/>
              <a:gd name="T95" fmla="*/ 2147483647 h 323"/>
              <a:gd name="T96" fmla="*/ 2147483647 w 214"/>
              <a:gd name="T97" fmla="*/ 2147483647 h 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323"/>
              <a:gd name="T149" fmla="*/ 214 w 214"/>
              <a:gd name="T150" fmla="*/ 323 h 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323">
                <a:moveTo>
                  <a:pt x="74" y="318"/>
                </a:moveTo>
                <a:lnTo>
                  <a:pt x="75" y="317"/>
                </a:lnTo>
                <a:lnTo>
                  <a:pt x="80" y="315"/>
                </a:lnTo>
                <a:lnTo>
                  <a:pt x="93" y="312"/>
                </a:lnTo>
                <a:lnTo>
                  <a:pt x="99" y="309"/>
                </a:lnTo>
                <a:lnTo>
                  <a:pt x="105" y="307"/>
                </a:lnTo>
                <a:lnTo>
                  <a:pt x="111" y="304"/>
                </a:lnTo>
                <a:lnTo>
                  <a:pt x="118" y="298"/>
                </a:lnTo>
                <a:lnTo>
                  <a:pt x="119" y="292"/>
                </a:lnTo>
                <a:lnTo>
                  <a:pt x="121" y="284"/>
                </a:lnTo>
                <a:lnTo>
                  <a:pt x="120" y="277"/>
                </a:lnTo>
                <a:lnTo>
                  <a:pt x="119" y="271"/>
                </a:lnTo>
                <a:lnTo>
                  <a:pt x="115" y="266"/>
                </a:lnTo>
                <a:lnTo>
                  <a:pt x="114" y="260"/>
                </a:lnTo>
                <a:lnTo>
                  <a:pt x="116" y="257"/>
                </a:lnTo>
                <a:lnTo>
                  <a:pt x="122" y="254"/>
                </a:lnTo>
                <a:lnTo>
                  <a:pt x="127" y="254"/>
                </a:lnTo>
                <a:lnTo>
                  <a:pt x="131" y="255"/>
                </a:lnTo>
                <a:lnTo>
                  <a:pt x="138" y="259"/>
                </a:lnTo>
                <a:lnTo>
                  <a:pt x="141" y="257"/>
                </a:lnTo>
                <a:lnTo>
                  <a:pt x="140" y="250"/>
                </a:lnTo>
                <a:lnTo>
                  <a:pt x="146" y="243"/>
                </a:lnTo>
                <a:lnTo>
                  <a:pt x="152" y="239"/>
                </a:lnTo>
                <a:lnTo>
                  <a:pt x="158" y="236"/>
                </a:lnTo>
                <a:lnTo>
                  <a:pt x="164" y="230"/>
                </a:lnTo>
                <a:lnTo>
                  <a:pt x="170" y="229"/>
                </a:lnTo>
                <a:lnTo>
                  <a:pt x="177" y="229"/>
                </a:lnTo>
                <a:lnTo>
                  <a:pt x="183" y="225"/>
                </a:lnTo>
                <a:lnTo>
                  <a:pt x="186" y="218"/>
                </a:lnTo>
                <a:lnTo>
                  <a:pt x="192" y="212"/>
                </a:lnTo>
                <a:lnTo>
                  <a:pt x="194" y="205"/>
                </a:lnTo>
                <a:lnTo>
                  <a:pt x="190" y="198"/>
                </a:lnTo>
                <a:lnTo>
                  <a:pt x="195" y="191"/>
                </a:lnTo>
                <a:lnTo>
                  <a:pt x="199" y="185"/>
                </a:lnTo>
                <a:lnTo>
                  <a:pt x="206" y="187"/>
                </a:lnTo>
                <a:lnTo>
                  <a:pt x="212" y="182"/>
                </a:lnTo>
                <a:lnTo>
                  <a:pt x="213" y="175"/>
                </a:lnTo>
                <a:lnTo>
                  <a:pt x="210" y="171"/>
                </a:lnTo>
                <a:lnTo>
                  <a:pt x="205" y="165"/>
                </a:lnTo>
                <a:lnTo>
                  <a:pt x="198" y="163"/>
                </a:lnTo>
                <a:lnTo>
                  <a:pt x="192" y="165"/>
                </a:lnTo>
                <a:lnTo>
                  <a:pt x="185" y="166"/>
                </a:lnTo>
                <a:lnTo>
                  <a:pt x="187" y="159"/>
                </a:lnTo>
                <a:lnTo>
                  <a:pt x="187" y="153"/>
                </a:lnTo>
                <a:lnTo>
                  <a:pt x="188" y="146"/>
                </a:lnTo>
                <a:lnTo>
                  <a:pt x="194" y="142"/>
                </a:lnTo>
                <a:lnTo>
                  <a:pt x="200" y="147"/>
                </a:lnTo>
                <a:lnTo>
                  <a:pt x="204" y="154"/>
                </a:lnTo>
                <a:lnTo>
                  <a:pt x="208" y="161"/>
                </a:lnTo>
                <a:lnTo>
                  <a:pt x="214" y="156"/>
                </a:lnTo>
                <a:lnTo>
                  <a:pt x="209" y="149"/>
                </a:lnTo>
                <a:lnTo>
                  <a:pt x="208" y="142"/>
                </a:lnTo>
                <a:lnTo>
                  <a:pt x="210" y="137"/>
                </a:lnTo>
                <a:lnTo>
                  <a:pt x="213" y="130"/>
                </a:lnTo>
                <a:lnTo>
                  <a:pt x="212" y="123"/>
                </a:lnTo>
                <a:lnTo>
                  <a:pt x="208" y="116"/>
                </a:lnTo>
                <a:lnTo>
                  <a:pt x="201" y="110"/>
                </a:lnTo>
                <a:lnTo>
                  <a:pt x="198" y="104"/>
                </a:lnTo>
                <a:lnTo>
                  <a:pt x="195" y="98"/>
                </a:lnTo>
                <a:lnTo>
                  <a:pt x="192" y="91"/>
                </a:lnTo>
                <a:lnTo>
                  <a:pt x="189" y="84"/>
                </a:lnTo>
                <a:lnTo>
                  <a:pt x="191" y="77"/>
                </a:lnTo>
                <a:lnTo>
                  <a:pt x="188" y="70"/>
                </a:lnTo>
                <a:lnTo>
                  <a:pt x="187" y="64"/>
                </a:lnTo>
                <a:lnTo>
                  <a:pt x="184" y="58"/>
                </a:lnTo>
                <a:lnTo>
                  <a:pt x="182" y="51"/>
                </a:lnTo>
                <a:lnTo>
                  <a:pt x="177" y="45"/>
                </a:lnTo>
                <a:lnTo>
                  <a:pt x="177" y="38"/>
                </a:lnTo>
                <a:lnTo>
                  <a:pt x="172" y="30"/>
                </a:lnTo>
                <a:lnTo>
                  <a:pt x="170" y="25"/>
                </a:lnTo>
                <a:lnTo>
                  <a:pt x="168" y="18"/>
                </a:lnTo>
                <a:lnTo>
                  <a:pt x="166" y="11"/>
                </a:lnTo>
                <a:lnTo>
                  <a:pt x="161" y="4"/>
                </a:lnTo>
                <a:lnTo>
                  <a:pt x="158" y="2"/>
                </a:lnTo>
                <a:lnTo>
                  <a:pt x="152" y="0"/>
                </a:lnTo>
                <a:lnTo>
                  <a:pt x="146" y="0"/>
                </a:lnTo>
                <a:lnTo>
                  <a:pt x="151" y="2"/>
                </a:lnTo>
                <a:lnTo>
                  <a:pt x="146" y="0"/>
                </a:lnTo>
                <a:lnTo>
                  <a:pt x="138" y="3"/>
                </a:lnTo>
                <a:lnTo>
                  <a:pt x="136" y="9"/>
                </a:lnTo>
                <a:lnTo>
                  <a:pt x="131" y="17"/>
                </a:lnTo>
                <a:lnTo>
                  <a:pt x="135" y="24"/>
                </a:lnTo>
                <a:lnTo>
                  <a:pt x="140" y="29"/>
                </a:lnTo>
                <a:lnTo>
                  <a:pt x="144" y="37"/>
                </a:lnTo>
                <a:lnTo>
                  <a:pt x="147" y="43"/>
                </a:lnTo>
                <a:lnTo>
                  <a:pt x="147" y="50"/>
                </a:lnTo>
                <a:lnTo>
                  <a:pt x="146" y="58"/>
                </a:lnTo>
                <a:lnTo>
                  <a:pt x="146" y="64"/>
                </a:lnTo>
                <a:lnTo>
                  <a:pt x="146" y="70"/>
                </a:lnTo>
                <a:lnTo>
                  <a:pt x="148" y="77"/>
                </a:lnTo>
                <a:lnTo>
                  <a:pt x="149" y="84"/>
                </a:lnTo>
                <a:lnTo>
                  <a:pt x="148" y="91"/>
                </a:lnTo>
                <a:lnTo>
                  <a:pt x="145" y="96"/>
                </a:lnTo>
                <a:lnTo>
                  <a:pt x="147" y="102"/>
                </a:lnTo>
                <a:lnTo>
                  <a:pt x="149" y="108"/>
                </a:lnTo>
                <a:lnTo>
                  <a:pt x="149" y="115"/>
                </a:lnTo>
                <a:lnTo>
                  <a:pt x="146" y="122"/>
                </a:lnTo>
                <a:lnTo>
                  <a:pt x="149" y="129"/>
                </a:lnTo>
                <a:lnTo>
                  <a:pt x="149" y="136"/>
                </a:lnTo>
                <a:lnTo>
                  <a:pt x="147" y="142"/>
                </a:lnTo>
                <a:lnTo>
                  <a:pt x="141" y="149"/>
                </a:lnTo>
                <a:lnTo>
                  <a:pt x="135" y="156"/>
                </a:lnTo>
                <a:lnTo>
                  <a:pt x="132" y="163"/>
                </a:lnTo>
                <a:lnTo>
                  <a:pt x="131" y="169"/>
                </a:lnTo>
                <a:lnTo>
                  <a:pt x="133" y="177"/>
                </a:lnTo>
                <a:lnTo>
                  <a:pt x="127" y="181"/>
                </a:lnTo>
                <a:lnTo>
                  <a:pt x="121" y="186"/>
                </a:lnTo>
                <a:lnTo>
                  <a:pt x="116" y="193"/>
                </a:lnTo>
                <a:lnTo>
                  <a:pt x="112" y="198"/>
                </a:lnTo>
                <a:lnTo>
                  <a:pt x="112" y="205"/>
                </a:lnTo>
                <a:lnTo>
                  <a:pt x="119" y="210"/>
                </a:lnTo>
                <a:lnTo>
                  <a:pt x="116" y="215"/>
                </a:lnTo>
                <a:lnTo>
                  <a:pt x="111" y="222"/>
                </a:lnTo>
                <a:lnTo>
                  <a:pt x="111" y="229"/>
                </a:lnTo>
                <a:lnTo>
                  <a:pt x="105" y="236"/>
                </a:lnTo>
                <a:lnTo>
                  <a:pt x="99" y="239"/>
                </a:lnTo>
                <a:lnTo>
                  <a:pt x="93" y="243"/>
                </a:lnTo>
                <a:lnTo>
                  <a:pt x="89" y="246"/>
                </a:lnTo>
                <a:lnTo>
                  <a:pt x="87" y="253"/>
                </a:lnTo>
                <a:lnTo>
                  <a:pt x="86" y="260"/>
                </a:lnTo>
                <a:lnTo>
                  <a:pt x="85" y="267"/>
                </a:lnTo>
                <a:lnTo>
                  <a:pt x="84" y="274"/>
                </a:lnTo>
                <a:lnTo>
                  <a:pt x="78" y="280"/>
                </a:lnTo>
                <a:lnTo>
                  <a:pt x="72" y="284"/>
                </a:lnTo>
                <a:lnTo>
                  <a:pt x="67" y="291"/>
                </a:lnTo>
                <a:lnTo>
                  <a:pt x="61" y="293"/>
                </a:lnTo>
                <a:lnTo>
                  <a:pt x="60" y="293"/>
                </a:lnTo>
                <a:lnTo>
                  <a:pt x="54" y="293"/>
                </a:lnTo>
                <a:lnTo>
                  <a:pt x="48" y="293"/>
                </a:lnTo>
                <a:lnTo>
                  <a:pt x="43" y="299"/>
                </a:lnTo>
                <a:lnTo>
                  <a:pt x="36" y="299"/>
                </a:lnTo>
                <a:lnTo>
                  <a:pt x="30" y="299"/>
                </a:lnTo>
                <a:lnTo>
                  <a:pt x="25" y="299"/>
                </a:lnTo>
                <a:lnTo>
                  <a:pt x="17" y="301"/>
                </a:lnTo>
                <a:lnTo>
                  <a:pt x="12" y="302"/>
                </a:lnTo>
                <a:lnTo>
                  <a:pt x="6" y="303"/>
                </a:lnTo>
                <a:lnTo>
                  <a:pt x="0" y="308"/>
                </a:lnTo>
                <a:lnTo>
                  <a:pt x="5" y="310"/>
                </a:lnTo>
                <a:lnTo>
                  <a:pt x="12" y="312"/>
                </a:lnTo>
                <a:lnTo>
                  <a:pt x="18" y="315"/>
                </a:lnTo>
                <a:lnTo>
                  <a:pt x="25" y="317"/>
                </a:lnTo>
                <a:lnTo>
                  <a:pt x="31" y="319"/>
                </a:lnTo>
                <a:lnTo>
                  <a:pt x="37" y="320"/>
                </a:lnTo>
                <a:lnTo>
                  <a:pt x="43" y="320"/>
                </a:lnTo>
                <a:lnTo>
                  <a:pt x="49" y="323"/>
                </a:lnTo>
                <a:lnTo>
                  <a:pt x="56" y="322"/>
                </a:lnTo>
                <a:lnTo>
                  <a:pt x="61" y="323"/>
                </a:lnTo>
                <a:lnTo>
                  <a:pt x="67" y="320"/>
                </a:lnTo>
                <a:lnTo>
                  <a:pt x="74" y="318"/>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8" name="Freeform 2191"/>
          <p:cNvSpPr>
            <a:spLocks/>
          </p:cNvSpPr>
          <p:nvPr/>
        </p:nvSpPr>
        <p:spPr bwMode="auto">
          <a:xfrm>
            <a:off x="484188" y="2622550"/>
            <a:ext cx="22225" cy="14288"/>
          </a:xfrm>
          <a:custGeom>
            <a:avLst/>
            <a:gdLst>
              <a:gd name="T0" fmla="*/ 2147483647 w 43"/>
              <a:gd name="T1" fmla="*/ 2147483647 h 32"/>
              <a:gd name="T2" fmla="*/ 2147483647 w 43"/>
              <a:gd name="T3" fmla="*/ 2147483647 h 32"/>
              <a:gd name="T4" fmla="*/ 0 w 43"/>
              <a:gd name="T5" fmla="*/ 2147483647 h 32"/>
              <a:gd name="T6" fmla="*/ 2147483647 w 43"/>
              <a:gd name="T7" fmla="*/ 2147483647 h 32"/>
              <a:gd name="T8" fmla="*/ 2147483647 w 43"/>
              <a:gd name="T9" fmla="*/ 2147483647 h 32"/>
              <a:gd name="T10" fmla="*/ 2147483647 w 43"/>
              <a:gd name="T11" fmla="*/ 2147483647 h 32"/>
              <a:gd name="T12" fmla="*/ 2147483647 w 43"/>
              <a:gd name="T13" fmla="*/ 2147483647 h 32"/>
              <a:gd name="T14" fmla="*/ 2147483647 w 43"/>
              <a:gd name="T15" fmla="*/ 2147483647 h 32"/>
              <a:gd name="T16" fmla="*/ 2147483647 w 43"/>
              <a:gd name="T17" fmla="*/ 2147483647 h 32"/>
              <a:gd name="T18" fmla="*/ 2147483647 w 43"/>
              <a:gd name="T19" fmla="*/ 2147483647 h 32"/>
              <a:gd name="T20" fmla="*/ 2147483647 w 43"/>
              <a:gd name="T21" fmla="*/ 2147483647 h 32"/>
              <a:gd name="T22" fmla="*/ 2147483647 w 43"/>
              <a:gd name="T23" fmla="*/ 2147483647 h 32"/>
              <a:gd name="T24" fmla="*/ 2147483647 w 43"/>
              <a:gd name="T25" fmla="*/ 2147483647 h 32"/>
              <a:gd name="T26" fmla="*/ 2147483647 w 43"/>
              <a:gd name="T27" fmla="*/ 2147483647 h 32"/>
              <a:gd name="T28" fmla="*/ 2147483647 w 43"/>
              <a:gd name="T29" fmla="*/ 2147483647 h 32"/>
              <a:gd name="T30" fmla="*/ 2147483647 w 43"/>
              <a:gd name="T31" fmla="*/ 2147483647 h 32"/>
              <a:gd name="T32" fmla="*/ 2147483647 w 43"/>
              <a:gd name="T33" fmla="*/ 2147483647 h 32"/>
              <a:gd name="T34" fmla="*/ 2147483647 w 43"/>
              <a:gd name="T35" fmla="*/ 2147483647 h 32"/>
              <a:gd name="T36" fmla="*/ 2147483647 w 43"/>
              <a:gd name="T37" fmla="*/ 0 h 32"/>
              <a:gd name="T38" fmla="*/ 2147483647 w 43"/>
              <a:gd name="T39" fmla="*/ 2147483647 h 32"/>
              <a:gd name="T40" fmla="*/ 2147483647 w 43"/>
              <a:gd name="T41" fmla="*/ 21474836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32"/>
              <a:gd name="T65" fmla="*/ 43 w 43"/>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32">
                <a:moveTo>
                  <a:pt x="8" y="4"/>
                </a:moveTo>
                <a:lnTo>
                  <a:pt x="6" y="5"/>
                </a:lnTo>
                <a:lnTo>
                  <a:pt x="0" y="10"/>
                </a:lnTo>
                <a:lnTo>
                  <a:pt x="3" y="16"/>
                </a:lnTo>
                <a:lnTo>
                  <a:pt x="9" y="18"/>
                </a:lnTo>
                <a:lnTo>
                  <a:pt x="15" y="21"/>
                </a:lnTo>
                <a:lnTo>
                  <a:pt x="21" y="27"/>
                </a:lnTo>
                <a:lnTo>
                  <a:pt x="15" y="32"/>
                </a:lnTo>
                <a:lnTo>
                  <a:pt x="14" y="32"/>
                </a:lnTo>
                <a:lnTo>
                  <a:pt x="21" y="29"/>
                </a:lnTo>
                <a:lnTo>
                  <a:pt x="28" y="27"/>
                </a:lnTo>
                <a:lnTo>
                  <a:pt x="28" y="20"/>
                </a:lnTo>
                <a:lnTo>
                  <a:pt x="34" y="20"/>
                </a:lnTo>
                <a:lnTo>
                  <a:pt x="40" y="16"/>
                </a:lnTo>
                <a:lnTo>
                  <a:pt x="43" y="12"/>
                </a:lnTo>
                <a:lnTo>
                  <a:pt x="37" y="10"/>
                </a:lnTo>
                <a:lnTo>
                  <a:pt x="31" y="5"/>
                </a:lnTo>
                <a:lnTo>
                  <a:pt x="25" y="2"/>
                </a:lnTo>
                <a:lnTo>
                  <a:pt x="20" y="0"/>
                </a:lnTo>
                <a:lnTo>
                  <a:pt x="14" y="2"/>
                </a:lnTo>
                <a:lnTo>
                  <a:pt x="8" y="4"/>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59" name="Freeform 2192"/>
          <p:cNvSpPr>
            <a:spLocks/>
          </p:cNvSpPr>
          <p:nvPr/>
        </p:nvSpPr>
        <p:spPr bwMode="auto">
          <a:xfrm>
            <a:off x="560388" y="2563813"/>
            <a:ext cx="65087" cy="15875"/>
          </a:xfrm>
          <a:custGeom>
            <a:avLst/>
            <a:gdLst>
              <a:gd name="T0" fmla="*/ 0 w 137"/>
              <a:gd name="T1" fmla="*/ 2147483647 h 35"/>
              <a:gd name="T2" fmla="*/ 2147483647 w 137"/>
              <a:gd name="T3" fmla="*/ 2147483647 h 35"/>
              <a:gd name="T4" fmla="*/ 2147483647 w 137"/>
              <a:gd name="T5" fmla="*/ 2147483647 h 35"/>
              <a:gd name="T6" fmla="*/ 2147483647 w 137"/>
              <a:gd name="T7" fmla="*/ 2147483647 h 35"/>
              <a:gd name="T8" fmla="*/ 2147483647 w 137"/>
              <a:gd name="T9" fmla="*/ 2147483647 h 35"/>
              <a:gd name="T10" fmla="*/ 2147483647 w 137"/>
              <a:gd name="T11" fmla="*/ 2147483647 h 35"/>
              <a:gd name="T12" fmla="*/ 2147483647 w 137"/>
              <a:gd name="T13" fmla="*/ 2147483647 h 35"/>
              <a:gd name="T14" fmla="*/ 2147483647 w 137"/>
              <a:gd name="T15" fmla="*/ 2147483647 h 35"/>
              <a:gd name="T16" fmla="*/ 2147483647 w 137"/>
              <a:gd name="T17" fmla="*/ 2147483647 h 35"/>
              <a:gd name="T18" fmla="*/ 2147483647 w 137"/>
              <a:gd name="T19" fmla="*/ 2147483647 h 35"/>
              <a:gd name="T20" fmla="*/ 2147483647 w 137"/>
              <a:gd name="T21" fmla="*/ 2147483647 h 35"/>
              <a:gd name="T22" fmla="*/ 2147483647 w 137"/>
              <a:gd name="T23" fmla="*/ 2147483647 h 35"/>
              <a:gd name="T24" fmla="*/ 2147483647 w 137"/>
              <a:gd name="T25" fmla="*/ 2147483647 h 35"/>
              <a:gd name="T26" fmla="*/ 2147483647 w 137"/>
              <a:gd name="T27" fmla="*/ 2147483647 h 35"/>
              <a:gd name="T28" fmla="*/ 2147483647 w 137"/>
              <a:gd name="T29" fmla="*/ 2147483647 h 35"/>
              <a:gd name="T30" fmla="*/ 2147483647 w 137"/>
              <a:gd name="T31" fmla="*/ 2147483647 h 35"/>
              <a:gd name="T32" fmla="*/ 2147483647 w 137"/>
              <a:gd name="T33" fmla="*/ 2147483647 h 35"/>
              <a:gd name="T34" fmla="*/ 2147483647 w 137"/>
              <a:gd name="T35" fmla="*/ 2147483647 h 35"/>
              <a:gd name="T36" fmla="*/ 2147483647 w 137"/>
              <a:gd name="T37" fmla="*/ 2147483647 h 35"/>
              <a:gd name="T38" fmla="*/ 2147483647 w 137"/>
              <a:gd name="T39" fmla="*/ 2147483647 h 35"/>
              <a:gd name="T40" fmla="*/ 2147483647 w 137"/>
              <a:gd name="T41" fmla="*/ 2147483647 h 35"/>
              <a:gd name="T42" fmla="*/ 2147483647 w 137"/>
              <a:gd name="T43" fmla="*/ 2147483647 h 35"/>
              <a:gd name="T44" fmla="*/ 2147483647 w 137"/>
              <a:gd name="T45" fmla="*/ 2147483647 h 35"/>
              <a:gd name="T46" fmla="*/ 2147483647 w 137"/>
              <a:gd name="T47" fmla="*/ 2147483647 h 35"/>
              <a:gd name="T48" fmla="*/ 2147483647 w 137"/>
              <a:gd name="T49" fmla="*/ 2147483647 h 35"/>
              <a:gd name="T50" fmla="*/ 2147483647 w 137"/>
              <a:gd name="T51" fmla="*/ 2147483647 h 35"/>
              <a:gd name="T52" fmla="*/ 2147483647 w 137"/>
              <a:gd name="T53" fmla="*/ 0 h 35"/>
              <a:gd name="T54" fmla="*/ 2147483647 w 137"/>
              <a:gd name="T55" fmla="*/ 0 h 35"/>
              <a:gd name="T56" fmla="*/ 2147483647 w 137"/>
              <a:gd name="T57" fmla="*/ 2147483647 h 35"/>
              <a:gd name="T58" fmla="*/ 2147483647 w 137"/>
              <a:gd name="T59" fmla="*/ 2147483647 h 35"/>
              <a:gd name="T60" fmla="*/ 2147483647 w 137"/>
              <a:gd name="T61" fmla="*/ 2147483647 h 35"/>
              <a:gd name="T62" fmla="*/ 2147483647 w 137"/>
              <a:gd name="T63" fmla="*/ 2147483647 h 35"/>
              <a:gd name="T64" fmla="*/ 2147483647 w 137"/>
              <a:gd name="T65" fmla="*/ 2147483647 h 35"/>
              <a:gd name="T66" fmla="*/ 2147483647 w 137"/>
              <a:gd name="T67" fmla="*/ 2147483647 h 35"/>
              <a:gd name="T68" fmla="*/ 2147483647 w 137"/>
              <a:gd name="T69" fmla="*/ 2147483647 h 35"/>
              <a:gd name="T70" fmla="*/ 2147483647 w 137"/>
              <a:gd name="T71" fmla="*/ 2147483647 h 35"/>
              <a:gd name="T72" fmla="*/ 2147483647 w 137"/>
              <a:gd name="T73" fmla="*/ 2147483647 h 35"/>
              <a:gd name="T74" fmla="*/ 2147483647 w 137"/>
              <a:gd name="T75" fmla="*/ 2147483647 h 35"/>
              <a:gd name="T76" fmla="*/ 2147483647 w 137"/>
              <a:gd name="T77" fmla="*/ 2147483647 h 35"/>
              <a:gd name="T78" fmla="*/ 2147483647 w 137"/>
              <a:gd name="T79" fmla="*/ 2147483647 h 35"/>
              <a:gd name="T80" fmla="*/ 2147483647 w 137"/>
              <a:gd name="T81" fmla="*/ 2147483647 h 35"/>
              <a:gd name="T82" fmla="*/ 2147483647 w 137"/>
              <a:gd name="T83" fmla="*/ 2147483647 h 35"/>
              <a:gd name="T84" fmla="*/ 2147483647 w 137"/>
              <a:gd name="T85" fmla="*/ 2147483647 h 35"/>
              <a:gd name="T86" fmla="*/ 0 w 137"/>
              <a:gd name="T87" fmla="*/ 2147483647 h 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7"/>
              <a:gd name="T133" fmla="*/ 0 h 35"/>
              <a:gd name="T134" fmla="*/ 137 w 137"/>
              <a:gd name="T135" fmla="*/ 35 h 3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7" h="35">
                <a:moveTo>
                  <a:pt x="0" y="34"/>
                </a:moveTo>
                <a:lnTo>
                  <a:pt x="4" y="35"/>
                </a:lnTo>
                <a:lnTo>
                  <a:pt x="18" y="34"/>
                </a:lnTo>
                <a:lnTo>
                  <a:pt x="24" y="32"/>
                </a:lnTo>
                <a:lnTo>
                  <a:pt x="30" y="31"/>
                </a:lnTo>
                <a:lnTo>
                  <a:pt x="36" y="27"/>
                </a:lnTo>
                <a:lnTo>
                  <a:pt x="43" y="26"/>
                </a:lnTo>
                <a:lnTo>
                  <a:pt x="50" y="27"/>
                </a:lnTo>
                <a:lnTo>
                  <a:pt x="55" y="27"/>
                </a:lnTo>
                <a:lnTo>
                  <a:pt x="62" y="26"/>
                </a:lnTo>
                <a:lnTo>
                  <a:pt x="68" y="26"/>
                </a:lnTo>
                <a:lnTo>
                  <a:pt x="74" y="26"/>
                </a:lnTo>
                <a:lnTo>
                  <a:pt x="80" y="23"/>
                </a:lnTo>
                <a:lnTo>
                  <a:pt x="74" y="25"/>
                </a:lnTo>
                <a:lnTo>
                  <a:pt x="81" y="21"/>
                </a:lnTo>
                <a:lnTo>
                  <a:pt x="87" y="18"/>
                </a:lnTo>
                <a:lnTo>
                  <a:pt x="93" y="13"/>
                </a:lnTo>
                <a:lnTo>
                  <a:pt x="99" y="10"/>
                </a:lnTo>
                <a:lnTo>
                  <a:pt x="106" y="9"/>
                </a:lnTo>
                <a:lnTo>
                  <a:pt x="112" y="9"/>
                </a:lnTo>
                <a:lnTo>
                  <a:pt x="118" y="8"/>
                </a:lnTo>
                <a:lnTo>
                  <a:pt x="124" y="6"/>
                </a:lnTo>
                <a:lnTo>
                  <a:pt x="130" y="3"/>
                </a:lnTo>
                <a:lnTo>
                  <a:pt x="137" y="1"/>
                </a:lnTo>
                <a:lnTo>
                  <a:pt x="130" y="1"/>
                </a:lnTo>
                <a:lnTo>
                  <a:pt x="124" y="1"/>
                </a:lnTo>
                <a:lnTo>
                  <a:pt x="118" y="0"/>
                </a:lnTo>
                <a:lnTo>
                  <a:pt x="111" y="0"/>
                </a:lnTo>
                <a:lnTo>
                  <a:pt x="106" y="1"/>
                </a:lnTo>
                <a:lnTo>
                  <a:pt x="93" y="1"/>
                </a:lnTo>
                <a:lnTo>
                  <a:pt x="86" y="3"/>
                </a:lnTo>
                <a:lnTo>
                  <a:pt x="80" y="6"/>
                </a:lnTo>
                <a:lnTo>
                  <a:pt x="73" y="9"/>
                </a:lnTo>
                <a:lnTo>
                  <a:pt x="67" y="10"/>
                </a:lnTo>
                <a:lnTo>
                  <a:pt x="61" y="10"/>
                </a:lnTo>
                <a:lnTo>
                  <a:pt x="55" y="11"/>
                </a:lnTo>
                <a:lnTo>
                  <a:pt x="49" y="13"/>
                </a:lnTo>
                <a:lnTo>
                  <a:pt x="36" y="13"/>
                </a:lnTo>
                <a:lnTo>
                  <a:pt x="30" y="14"/>
                </a:lnTo>
                <a:lnTo>
                  <a:pt x="24" y="17"/>
                </a:lnTo>
                <a:lnTo>
                  <a:pt x="18" y="18"/>
                </a:lnTo>
                <a:lnTo>
                  <a:pt x="11" y="22"/>
                </a:lnTo>
                <a:lnTo>
                  <a:pt x="5" y="27"/>
                </a:lnTo>
                <a:lnTo>
                  <a:pt x="0" y="34"/>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0" name="Freeform 2193"/>
          <p:cNvSpPr>
            <a:spLocks/>
          </p:cNvSpPr>
          <p:nvPr/>
        </p:nvSpPr>
        <p:spPr bwMode="auto">
          <a:xfrm>
            <a:off x="7585075" y="3916363"/>
            <a:ext cx="20638" cy="17462"/>
          </a:xfrm>
          <a:custGeom>
            <a:avLst/>
            <a:gdLst>
              <a:gd name="T0" fmla="*/ 0 w 43"/>
              <a:gd name="T1" fmla="*/ 2147483647 h 37"/>
              <a:gd name="T2" fmla="*/ 2147483647 w 43"/>
              <a:gd name="T3" fmla="*/ 2147483647 h 37"/>
              <a:gd name="T4" fmla="*/ 2147483647 w 43"/>
              <a:gd name="T5" fmla="*/ 2147483647 h 37"/>
              <a:gd name="T6" fmla="*/ 2147483647 w 43"/>
              <a:gd name="T7" fmla="*/ 2147483647 h 37"/>
              <a:gd name="T8" fmla="*/ 2147483647 w 43"/>
              <a:gd name="T9" fmla="*/ 2147483647 h 37"/>
              <a:gd name="T10" fmla="*/ 2147483647 w 43"/>
              <a:gd name="T11" fmla="*/ 2147483647 h 37"/>
              <a:gd name="T12" fmla="*/ 2147483647 w 43"/>
              <a:gd name="T13" fmla="*/ 2147483647 h 37"/>
              <a:gd name="T14" fmla="*/ 2147483647 w 43"/>
              <a:gd name="T15" fmla="*/ 2147483647 h 37"/>
              <a:gd name="T16" fmla="*/ 2147483647 w 43"/>
              <a:gd name="T17" fmla="*/ 2147483647 h 37"/>
              <a:gd name="T18" fmla="*/ 2147483647 w 43"/>
              <a:gd name="T19" fmla="*/ 2147483647 h 37"/>
              <a:gd name="T20" fmla="*/ 2147483647 w 43"/>
              <a:gd name="T21" fmla="*/ 2147483647 h 37"/>
              <a:gd name="T22" fmla="*/ 2147483647 w 43"/>
              <a:gd name="T23" fmla="*/ 2147483647 h 37"/>
              <a:gd name="T24" fmla="*/ 2147483647 w 43"/>
              <a:gd name="T25" fmla="*/ 2147483647 h 37"/>
              <a:gd name="T26" fmla="*/ 2147483647 w 43"/>
              <a:gd name="T27" fmla="*/ 2147483647 h 37"/>
              <a:gd name="T28" fmla="*/ 2147483647 w 43"/>
              <a:gd name="T29" fmla="*/ 2147483647 h 37"/>
              <a:gd name="T30" fmla="*/ 2147483647 w 43"/>
              <a:gd name="T31" fmla="*/ 2147483647 h 37"/>
              <a:gd name="T32" fmla="*/ 2147483647 w 43"/>
              <a:gd name="T33" fmla="*/ 2147483647 h 37"/>
              <a:gd name="T34" fmla="*/ 2147483647 w 43"/>
              <a:gd name="T35" fmla="*/ 2147483647 h 37"/>
              <a:gd name="T36" fmla="*/ 2147483647 w 43"/>
              <a:gd name="T37" fmla="*/ 2147483647 h 37"/>
              <a:gd name="T38" fmla="*/ 2147483647 w 43"/>
              <a:gd name="T39" fmla="*/ 0 h 37"/>
              <a:gd name="T40" fmla="*/ 2147483647 w 43"/>
              <a:gd name="T41" fmla="*/ 2147483647 h 37"/>
              <a:gd name="T42" fmla="*/ 2147483647 w 43"/>
              <a:gd name="T43" fmla="*/ 2147483647 h 37"/>
              <a:gd name="T44" fmla="*/ 2147483647 w 43"/>
              <a:gd name="T45" fmla="*/ 2147483647 h 37"/>
              <a:gd name="T46" fmla="*/ 2147483647 w 43"/>
              <a:gd name="T47" fmla="*/ 2147483647 h 37"/>
              <a:gd name="T48" fmla="*/ 2147483647 w 43"/>
              <a:gd name="T49" fmla="*/ 2147483647 h 37"/>
              <a:gd name="T50" fmla="*/ 2147483647 w 43"/>
              <a:gd name="T51" fmla="*/ 2147483647 h 37"/>
              <a:gd name="T52" fmla="*/ 2147483647 w 43"/>
              <a:gd name="T53" fmla="*/ 2147483647 h 37"/>
              <a:gd name="T54" fmla="*/ 2147483647 w 43"/>
              <a:gd name="T55" fmla="*/ 2147483647 h 37"/>
              <a:gd name="T56" fmla="*/ 2147483647 w 43"/>
              <a:gd name="T57" fmla="*/ 2147483647 h 37"/>
              <a:gd name="T58" fmla="*/ 2147483647 w 43"/>
              <a:gd name="T59" fmla="*/ 2147483647 h 37"/>
              <a:gd name="T60" fmla="*/ 2147483647 w 43"/>
              <a:gd name="T61" fmla="*/ 2147483647 h 37"/>
              <a:gd name="T62" fmla="*/ 2147483647 w 43"/>
              <a:gd name="T63" fmla="*/ 2147483647 h 37"/>
              <a:gd name="T64" fmla="*/ 2147483647 w 43"/>
              <a:gd name="T65" fmla="*/ 2147483647 h 37"/>
              <a:gd name="T66" fmla="*/ 2147483647 w 43"/>
              <a:gd name="T67" fmla="*/ 2147483647 h 37"/>
              <a:gd name="T68" fmla="*/ 2147483647 w 43"/>
              <a:gd name="T69" fmla="*/ 2147483647 h 37"/>
              <a:gd name="T70" fmla="*/ 2147483647 w 43"/>
              <a:gd name="T71" fmla="*/ 2147483647 h 37"/>
              <a:gd name="T72" fmla="*/ 0 w 43"/>
              <a:gd name="T73" fmla="*/ 2147483647 h 37"/>
              <a:gd name="T74" fmla="*/ 0 w 43"/>
              <a:gd name="T75" fmla="*/ 2147483647 h 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3"/>
              <a:gd name="T115" fmla="*/ 0 h 37"/>
              <a:gd name="T116" fmla="*/ 43 w 43"/>
              <a:gd name="T117" fmla="*/ 37 h 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3" h="37">
                <a:moveTo>
                  <a:pt x="0" y="12"/>
                </a:moveTo>
                <a:lnTo>
                  <a:pt x="4" y="7"/>
                </a:lnTo>
                <a:lnTo>
                  <a:pt x="6" y="7"/>
                </a:lnTo>
                <a:lnTo>
                  <a:pt x="9" y="8"/>
                </a:lnTo>
                <a:lnTo>
                  <a:pt x="4" y="15"/>
                </a:lnTo>
                <a:lnTo>
                  <a:pt x="11" y="20"/>
                </a:lnTo>
                <a:lnTo>
                  <a:pt x="16" y="20"/>
                </a:lnTo>
                <a:lnTo>
                  <a:pt x="21" y="24"/>
                </a:lnTo>
                <a:lnTo>
                  <a:pt x="24" y="24"/>
                </a:lnTo>
                <a:lnTo>
                  <a:pt x="29" y="26"/>
                </a:lnTo>
                <a:lnTo>
                  <a:pt x="25" y="20"/>
                </a:lnTo>
                <a:lnTo>
                  <a:pt x="32" y="21"/>
                </a:lnTo>
                <a:lnTo>
                  <a:pt x="33" y="14"/>
                </a:lnTo>
                <a:lnTo>
                  <a:pt x="27" y="12"/>
                </a:lnTo>
                <a:lnTo>
                  <a:pt x="20" y="15"/>
                </a:lnTo>
                <a:lnTo>
                  <a:pt x="27" y="9"/>
                </a:lnTo>
                <a:lnTo>
                  <a:pt x="20" y="5"/>
                </a:lnTo>
                <a:lnTo>
                  <a:pt x="24" y="1"/>
                </a:lnTo>
                <a:lnTo>
                  <a:pt x="27" y="1"/>
                </a:lnTo>
                <a:lnTo>
                  <a:pt x="30" y="0"/>
                </a:lnTo>
                <a:lnTo>
                  <a:pt x="33" y="2"/>
                </a:lnTo>
                <a:lnTo>
                  <a:pt x="36" y="6"/>
                </a:lnTo>
                <a:lnTo>
                  <a:pt x="39" y="13"/>
                </a:lnTo>
                <a:lnTo>
                  <a:pt x="40" y="20"/>
                </a:lnTo>
                <a:lnTo>
                  <a:pt x="41" y="26"/>
                </a:lnTo>
                <a:lnTo>
                  <a:pt x="43" y="33"/>
                </a:lnTo>
                <a:lnTo>
                  <a:pt x="36" y="37"/>
                </a:lnTo>
                <a:lnTo>
                  <a:pt x="6" y="37"/>
                </a:lnTo>
                <a:lnTo>
                  <a:pt x="1" y="32"/>
                </a:lnTo>
                <a:lnTo>
                  <a:pt x="4" y="32"/>
                </a:lnTo>
                <a:lnTo>
                  <a:pt x="11" y="29"/>
                </a:lnTo>
                <a:lnTo>
                  <a:pt x="13" y="22"/>
                </a:lnTo>
                <a:lnTo>
                  <a:pt x="12" y="22"/>
                </a:lnTo>
                <a:lnTo>
                  <a:pt x="6" y="25"/>
                </a:lnTo>
                <a:lnTo>
                  <a:pt x="2" y="28"/>
                </a:lnTo>
                <a:lnTo>
                  <a:pt x="1" y="21"/>
                </a:lnTo>
                <a:lnTo>
                  <a:pt x="0" y="14"/>
                </a:lnTo>
                <a:lnTo>
                  <a:pt x="0" y="12"/>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1" name="Freeform 2194"/>
          <p:cNvSpPr>
            <a:spLocks/>
          </p:cNvSpPr>
          <p:nvPr/>
        </p:nvSpPr>
        <p:spPr bwMode="auto">
          <a:xfrm>
            <a:off x="7577138" y="3932238"/>
            <a:ext cx="1587" cy="3175"/>
          </a:xfrm>
          <a:custGeom>
            <a:avLst/>
            <a:gdLst>
              <a:gd name="T0" fmla="*/ 0 w 3"/>
              <a:gd name="T1" fmla="*/ 2147483647 h 8"/>
              <a:gd name="T2" fmla="*/ 2147483647 w 3"/>
              <a:gd name="T3" fmla="*/ 2147483647 h 8"/>
              <a:gd name="T4" fmla="*/ 2147483647 w 3"/>
              <a:gd name="T5" fmla="*/ 0 h 8"/>
              <a:gd name="T6" fmla="*/ 2147483647 w 3"/>
              <a:gd name="T7" fmla="*/ 2147483647 h 8"/>
              <a:gd name="T8" fmla="*/ 2147483647 w 3"/>
              <a:gd name="T9" fmla="*/ 2147483647 h 8"/>
              <a:gd name="T10" fmla="*/ 0 w 3"/>
              <a:gd name="T11" fmla="*/ 2147483647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0" y="1"/>
                </a:moveTo>
                <a:lnTo>
                  <a:pt x="2" y="2"/>
                </a:lnTo>
                <a:lnTo>
                  <a:pt x="2" y="0"/>
                </a:lnTo>
                <a:lnTo>
                  <a:pt x="3" y="1"/>
                </a:lnTo>
                <a:lnTo>
                  <a:pt x="2" y="8"/>
                </a:lnTo>
                <a:lnTo>
                  <a:pt x="0" y="1"/>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2" name="Freeform 2196"/>
          <p:cNvSpPr>
            <a:spLocks/>
          </p:cNvSpPr>
          <p:nvPr/>
        </p:nvSpPr>
        <p:spPr bwMode="auto">
          <a:xfrm>
            <a:off x="4413250" y="2795588"/>
            <a:ext cx="4763" cy="4762"/>
          </a:xfrm>
          <a:custGeom>
            <a:avLst/>
            <a:gdLst>
              <a:gd name="T0" fmla="*/ 2147483647 w 8"/>
              <a:gd name="T1" fmla="*/ 2147483647 h 12"/>
              <a:gd name="T2" fmla="*/ 2147483647 w 8"/>
              <a:gd name="T3" fmla="*/ 2147483647 h 12"/>
              <a:gd name="T4" fmla="*/ 2147483647 w 8"/>
              <a:gd name="T5" fmla="*/ 2147483647 h 12"/>
              <a:gd name="T6" fmla="*/ 2147483647 w 8"/>
              <a:gd name="T7" fmla="*/ 0 h 12"/>
              <a:gd name="T8" fmla="*/ 0 w 8"/>
              <a:gd name="T9" fmla="*/ 2147483647 h 12"/>
              <a:gd name="T10" fmla="*/ 2147483647 w 8"/>
              <a:gd name="T11" fmla="*/ 2147483647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1" y="12"/>
                </a:moveTo>
                <a:lnTo>
                  <a:pt x="2" y="12"/>
                </a:lnTo>
                <a:lnTo>
                  <a:pt x="8" y="7"/>
                </a:lnTo>
                <a:lnTo>
                  <a:pt x="5" y="0"/>
                </a:lnTo>
                <a:lnTo>
                  <a:pt x="0" y="7"/>
                </a:lnTo>
                <a:lnTo>
                  <a:pt x="1" y="12"/>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3" name="Freeform 2197"/>
          <p:cNvSpPr>
            <a:spLocks/>
          </p:cNvSpPr>
          <p:nvPr/>
        </p:nvSpPr>
        <p:spPr bwMode="auto">
          <a:xfrm>
            <a:off x="4418013" y="2790825"/>
            <a:ext cx="3175" cy="1588"/>
          </a:xfrm>
          <a:custGeom>
            <a:avLst/>
            <a:gdLst>
              <a:gd name="T0" fmla="*/ 2147483647 w 6"/>
              <a:gd name="T1" fmla="*/ 2147483647 h 5"/>
              <a:gd name="T2" fmla="*/ 2147483647 w 6"/>
              <a:gd name="T3" fmla="*/ 0 h 5"/>
              <a:gd name="T4" fmla="*/ 0 w 6"/>
              <a:gd name="T5" fmla="*/ 2147483647 h 5"/>
              <a:gd name="T6" fmla="*/ 2147483647 w 6"/>
              <a:gd name="T7" fmla="*/ 2147483647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6" y="1"/>
                </a:moveTo>
                <a:lnTo>
                  <a:pt x="6" y="0"/>
                </a:lnTo>
                <a:lnTo>
                  <a:pt x="0" y="5"/>
                </a:lnTo>
                <a:lnTo>
                  <a:pt x="6" y="1"/>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4" name="Freeform 2198"/>
          <p:cNvSpPr>
            <a:spLocks/>
          </p:cNvSpPr>
          <p:nvPr/>
        </p:nvSpPr>
        <p:spPr bwMode="auto">
          <a:xfrm>
            <a:off x="4424363" y="2784475"/>
            <a:ext cx="9525" cy="3175"/>
          </a:xfrm>
          <a:custGeom>
            <a:avLst/>
            <a:gdLst>
              <a:gd name="T0" fmla="*/ 0 w 18"/>
              <a:gd name="T1" fmla="*/ 2147483647 h 8"/>
              <a:gd name="T2" fmla="*/ 2147483647 w 18"/>
              <a:gd name="T3" fmla="*/ 2147483647 h 8"/>
              <a:gd name="T4" fmla="*/ 2147483647 w 18"/>
              <a:gd name="T5" fmla="*/ 2147483647 h 8"/>
              <a:gd name="T6" fmla="*/ 2147483647 w 18"/>
              <a:gd name="T7" fmla="*/ 0 h 8"/>
              <a:gd name="T8" fmla="*/ 2147483647 w 18"/>
              <a:gd name="T9" fmla="*/ 2147483647 h 8"/>
              <a:gd name="T10" fmla="*/ 2147483647 w 18"/>
              <a:gd name="T11" fmla="*/ 2147483647 h 8"/>
              <a:gd name="T12" fmla="*/ 0 w 18"/>
              <a:gd name="T13" fmla="*/ 2147483647 h 8"/>
              <a:gd name="T14" fmla="*/ 0 60000 65536"/>
              <a:gd name="T15" fmla="*/ 0 60000 65536"/>
              <a:gd name="T16" fmla="*/ 0 60000 65536"/>
              <a:gd name="T17" fmla="*/ 0 60000 65536"/>
              <a:gd name="T18" fmla="*/ 0 60000 65536"/>
              <a:gd name="T19" fmla="*/ 0 60000 65536"/>
              <a:gd name="T20" fmla="*/ 0 60000 65536"/>
              <a:gd name="T21" fmla="*/ 0 w 18"/>
              <a:gd name="T22" fmla="*/ 0 h 8"/>
              <a:gd name="T23" fmla="*/ 18 w 18"/>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8">
                <a:moveTo>
                  <a:pt x="0" y="8"/>
                </a:moveTo>
                <a:lnTo>
                  <a:pt x="6" y="6"/>
                </a:lnTo>
                <a:lnTo>
                  <a:pt x="13" y="4"/>
                </a:lnTo>
                <a:lnTo>
                  <a:pt x="18" y="0"/>
                </a:lnTo>
                <a:lnTo>
                  <a:pt x="13" y="2"/>
                </a:lnTo>
                <a:lnTo>
                  <a:pt x="7" y="4"/>
                </a:lnTo>
                <a:lnTo>
                  <a:pt x="0" y="8"/>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5" name="Freeform 2199"/>
          <p:cNvSpPr>
            <a:spLocks/>
          </p:cNvSpPr>
          <p:nvPr/>
        </p:nvSpPr>
        <p:spPr bwMode="auto">
          <a:xfrm>
            <a:off x="4437063" y="2784475"/>
            <a:ext cx="6350" cy="1588"/>
          </a:xfrm>
          <a:custGeom>
            <a:avLst/>
            <a:gdLst>
              <a:gd name="T0" fmla="*/ 0 w 12"/>
              <a:gd name="T1" fmla="*/ 2147483647 h 3"/>
              <a:gd name="T2" fmla="*/ 2147483647 w 12"/>
              <a:gd name="T3" fmla="*/ 2147483647 h 3"/>
              <a:gd name="T4" fmla="*/ 2147483647 w 12"/>
              <a:gd name="T5" fmla="*/ 0 h 3"/>
              <a:gd name="T6" fmla="*/ 2147483647 w 12"/>
              <a:gd name="T7" fmla="*/ 0 h 3"/>
              <a:gd name="T8" fmla="*/ 0 w 12"/>
              <a:gd name="T9" fmla="*/ 2147483647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6" y="2"/>
                </a:lnTo>
                <a:lnTo>
                  <a:pt x="12" y="0"/>
                </a:lnTo>
                <a:lnTo>
                  <a:pt x="6" y="0"/>
                </a:lnTo>
                <a:lnTo>
                  <a:pt x="0" y="3"/>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6" name="Freeform 2200"/>
          <p:cNvSpPr>
            <a:spLocks/>
          </p:cNvSpPr>
          <p:nvPr/>
        </p:nvSpPr>
        <p:spPr bwMode="auto">
          <a:xfrm>
            <a:off x="4379913" y="2784475"/>
            <a:ext cx="95250" cy="96838"/>
          </a:xfrm>
          <a:custGeom>
            <a:avLst/>
            <a:gdLst>
              <a:gd name="T0" fmla="*/ 2147483647 w 205"/>
              <a:gd name="T1" fmla="*/ 2147483647 h 206"/>
              <a:gd name="T2" fmla="*/ 2147483647 w 205"/>
              <a:gd name="T3" fmla="*/ 2147483647 h 206"/>
              <a:gd name="T4" fmla="*/ 2147483647 w 205"/>
              <a:gd name="T5" fmla="*/ 2147483647 h 206"/>
              <a:gd name="T6" fmla="*/ 2147483647 w 205"/>
              <a:gd name="T7" fmla="*/ 2147483647 h 206"/>
              <a:gd name="T8" fmla="*/ 2147483647 w 205"/>
              <a:gd name="T9" fmla="*/ 2147483647 h 206"/>
              <a:gd name="T10" fmla="*/ 2147483647 w 205"/>
              <a:gd name="T11" fmla="*/ 2147483647 h 206"/>
              <a:gd name="T12" fmla="*/ 2147483647 w 205"/>
              <a:gd name="T13" fmla="*/ 2147483647 h 206"/>
              <a:gd name="T14" fmla="*/ 2147483647 w 205"/>
              <a:gd name="T15" fmla="*/ 2147483647 h 206"/>
              <a:gd name="T16" fmla="*/ 2147483647 w 205"/>
              <a:gd name="T17" fmla="*/ 2147483647 h 206"/>
              <a:gd name="T18" fmla="*/ 2147483647 w 205"/>
              <a:gd name="T19" fmla="*/ 2147483647 h 206"/>
              <a:gd name="T20" fmla="*/ 2147483647 w 205"/>
              <a:gd name="T21" fmla="*/ 2147483647 h 206"/>
              <a:gd name="T22" fmla="*/ 2147483647 w 205"/>
              <a:gd name="T23" fmla="*/ 2147483647 h 206"/>
              <a:gd name="T24" fmla="*/ 2147483647 w 205"/>
              <a:gd name="T25" fmla="*/ 2147483647 h 206"/>
              <a:gd name="T26" fmla="*/ 2147483647 w 205"/>
              <a:gd name="T27" fmla="*/ 2147483647 h 206"/>
              <a:gd name="T28" fmla="*/ 2147483647 w 205"/>
              <a:gd name="T29" fmla="*/ 2147483647 h 206"/>
              <a:gd name="T30" fmla="*/ 2147483647 w 205"/>
              <a:gd name="T31" fmla="*/ 2147483647 h 206"/>
              <a:gd name="T32" fmla="*/ 2147483647 w 205"/>
              <a:gd name="T33" fmla="*/ 2147483647 h 206"/>
              <a:gd name="T34" fmla="*/ 2147483647 w 205"/>
              <a:gd name="T35" fmla="*/ 2147483647 h 206"/>
              <a:gd name="T36" fmla="*/ 2147483647 w 205"/>
              <a:gd name="T37" fmla="*/ 2147483647 h 206"/>
              <a:gd name="T38" fmla="*/ 2147483647 w 205"/>
              <a:gd name="T39" fmla="*/ 2147483647 h 206"/>
              <a:gd name="T40" fmla="*/ 2147483647 w 205"/>
              <a:gd name="T41" fmla="*/ 2147483647 h 206"/>
              <a:gd name="T42" fmla="*/ 2147483647 w 205"/>
              <a:gd name="T43" fmla="*/ 2147483647 h 206"/>
              <a:gd name="T44" fmla="*/ 2147483647 w 205"/>
              <a:gd name="T45" fmla="*/ 2147483647 h 206"/>
              <a:gd name="T46" fmla="*/ 2147483647 w 205"/>
              <a:gd name="T47" fmla="*/ 2147483647 h 206"/>
              <a:gd name="T48" fmla="*/ 2147483647 w 205"/>
              <a:gd name="T49" fmla="*/ 2147483647 h 206"/>
              <a:gd name="T50" fmla="*/ 2147483647 w 205"/>
              <a:gd name="T51" fmla="*/ 2147483647 h 206"/>
              <a:gd name="T52" fmla="*/ 2147483647 w 205"/>
              <a:gd name="T53" fmla="*/ 2147483647 h 206"/>
              <a:gd name="T54" fmla="*/ 2147483647 w 205"/>
              <a:gd name="T55" fmla="*/ 2147483647 h 206"/>
              <a:gd name="T56" fmla="*/ 2147483647 w 205"/>
              <a:gd name="T57" fmla="*/ 2147483647 h 206"/>
              <a:gd name="T58" fmla="*/ 2147483647 w 205"/>
              <a:gd name="T59" fmla="*/ 2147483647 h 206"/>
              <a:gd name="T60" fmla="*/ 2147483647 w 205"/>
              <a:gd name="T61" fmla="*/ 2147483647 h 206"/>
              <a:gd name="T62" fmla="*/ 2147483647 w 205"/>
              <a:gd name="T63" fmla="*/ 2147483647 h 206"/>
              <a:gd name="T64" fmla="*/ 2147483647 w 205"/>
              <a:gd name="T65" fmla="*/ 2147483647 h 206"/>
              <a:gd name="T66" fmla="*/ 2147483647 w 205"/>
              <a:gd name="T67" fmla="*/ 2147483647 h 206"/>
              <a:gd name="T68" fmla="*/ 2147483647 w 205"/>
              <a:gd name="T69" fmla="*/ 2147483647 h 206"/>
              <a:gd name="T70" fmla="*/ 2147483647 w 205"/>
              <a:gd name="T71" fmla="*/ 2147483647 h 206"/>
              <a:gd name="T72" fmla="*/ 2147483647 w 205"/>
              <a:gd name="T73" fmla="*/ 2147483647 h 206"/>
              <a:gd name="T74" fmla="*/ 2147483647 w 205"/>
              <a:gd name="T75" fmla="*/ 2147483647 h 206"/>
              <a:gd name="T76" fmla="*/ 2147483647 w 205"/>
              <a:gd name="T77" fmla="*/ 2147483647 h 206"/>
              <a:gd name="T78" fmla="*/ 2147483647 w 205"/>
              <a:gd name="T79" fmla="*/ 2147483647 h 206"/>
              <a:gd name="T80" fmla="*/ 2147483647 w 205"/>
              <a:gd name="T81" fmla="*/ 2147483647 h 206"/>
              <a:gd name="T82" fmla="*/ 2147483647 w 205"/>
              <a:gd name="T83" fmla="*/ 2147483647 h 206"/>
              <a:gd name="T84" fmla="*/ 2147483647 w 205"/>
              <a:gd name="T85" fmla="*/ 2147483647 h 206"/>
              <a:gd name="T86" fmla="*/ 2147483647 w 205"/>
              <a:gd name="T87" fmla="*/ 2147483647 h 206"/>
              <a:gd name="T88" fmla="*/ 2147483647 w 205"/>
              <a:gd name="T89" fmla="*/ 2147483647 h 206"/>
              <a:gd name="T90" fmla="*/ 2147483647 w 205"/>
              <a:gd name="T91" fmla="*/ 2147483647 h 206"/>
              <a:gd name="T92" fmla="*/ 2147483647 w 205"/>
              <a:gd name="T93" fmla="*/ 2147483647 h 206"/>
              <a:gd name="T94" fmla="*/ 2147483647 w 205"/>
              <a:gd name="T95" fmla="*/ 2147483647 h 206"/>
              <a:gd name="T96" fmla="*/ 2147483647 w 205"/>
              <a:gd name="T97" fmla="*/ 2147483647 h 206"/>
              <a:gd name="T98" fmla="*/ 2147483647 w 205"/>
              <a:gd name="T99" fmla="*/ 2147483647 h 206"/>
              <a:gd name="T100" fmla="*/ 2147483647 w 205"/>
              <a:gd name="T101" fmla="*/ 2147483647 h 206"/>
              <a:gd name="T102" fmla="*/ 2147483647 w 205"/>
              <a:gd name="T103" fmla="*/ 2147483647 h 206"/>
              <a:gd name="T104" fmla="*/ 2147483647 w 205"/>
              <a:gd name="T105" fmla="*/ 2147483647 h 206"/>
              <a:gd name="T106" fmla="*/ 2147483647 w 205"/>
              <a:gd name="T107" fmla="*/ 2147483647 h 206"/>
              <a:gd name="T108" fmla="*/ 2147483647 w 205"/>
              <a:gd name="T109" fmla="*/ 2147483647 h 206"/>
              <a:gd name="T110" fmla="*/ 2147483647 w 205"/>
              <a:gd name="T111" fmla="*/ 2147483647 h 206"/>
              <a:gd name="T112" fmla="*/ 2147483647 w 205"/>
              <a:gd name="T113" fmla="*/ 2147483647 h 206"/>
              <a:gd name="T114" fmla="*/ 2147483647 w 205"/>
              <a:gd name="T115" fmla="*/ 2147483647 h 2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206"/>
              <a:gd name="T176" fmla="*/ 205 w 205"/>
              <a:gd name="T177" fmla="*/ 206 h 20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206">
                <a:moveTo>
                  <a:pt x="22" y="142"/>
                </a:moveTo>
                <a:lnTo>
                  <a:pt x="29" y="146"/>
                </a:lnTo>
                <a:lnTo>
                  <a:pt x="34" y="153"/>
                </a:lnTo>
                <a:lnTo>
                  <a:pt x="40" y="154"/>
                </a:lnTo>
                <a:lnTo>
                  <a:pt x="43" y="153"/>
                </a:lnTo>
                <a:lnTo>
                  <a:pt x="41" y="147"/>
                </a:lnTo>
                <a:lnTo>
                  <a:pt x="35" y="146"/>
                </a:lnTo>
                <a:lnTo>
                  <a:pt x="29" y="143"/>
                </a:lnTo>
                <a:lnTo>
                  <a:pt x="35" y="140"/>
                </a:lnTo>
                <a:lnTo>
                  <a:pt x="40" y="142"/>
                </a:lnTo>
                <a:lnTo>
                  <a:pt x="39" y="139"/>
                </a:lnTo>
                <a:lnTo>
                  <a:pt x="36" y="137"/>
                </a:lnTo>
                <a:lnTo>
                  <a:pt x="40" y="138"/>
                </a:lnTo>
                <a:lnTo>
                  <a:pt x="45" y="138"/>
                </a:lnTo>
                <a:lnTo>
                  <a:pt x="51" y="135"/>
                </a:lnTo>
                <a:lnTo>
                  <a:pt x="51" y="134"/>
                </a:lnTo>
                <a:lnTo>
                  <a:pt x="57" y="135"/>
                </a:lnTo>
                <a:lnTo>
                  <a:pt x="64" y="132"/>
                </a:lnTo>
                <a:lnTo>
                  <a:pt x="65" y="132"/>
                </a:lnTo>
                <a:lnTo>
                  <a:pt x="68" y="132"/>
                </a:lnTo>
                <a:lnTo>
                  <a:pt x="74" y="132"/>
                </a:lnTo>
                <a:lnTo>
                  <a:pt x="72" y="127"/>
                </a:lnTo>
                <a:lnTo>
                  <a:pt x="71" y="127"/>
                </a:lnTo>
                <a:lnTo>
                  <a:pt x="64" y="131"/>
                </a:lnTo>
                <a:lnTo>
                  <a:pt x="64" y="132"/>
                </a:lnTo>
                <a:lnTo>
                  <a:pt x="63" y="132"/>
                </a:lnTo>
                <a:lnTo>
                  <a:pt x="56" y="132"/>
                </a:lnTo>
                <a:lnTo>
                  <a:pt x="51" y="131"/>
                </a:lnTo>
                <a:lnTo>
                  <a:pt x="48" y="130"/>
                </a:lnTo>
                <a:lnTo>
                  <a:pt x="42" y="127"/>
                </a:lnTo>
                <a:lnTo>
                  <a:pt x="40" y="126"/>
                </a:lnTo>
                <a:lnTo>
                  <a:pt x="34" y="122"/>
                </a:lnTo>
                <a:lnTo>
                  <a:pt x="32" y="116"/>
                </a:lnTo>
                <a:lnTo>
                  <a:pt x="36" y="112"/>
                </a:lnTo>
                <a:lnTo>
                  <a:pt x="41" y="106"/>
                </a:lnTo>
                <a:lnTo>
                  <a:pt x="48" y="99"/>
                </a:lnTo>
                <a:lnTo>
                  <a:pt x="53" y="94"/>
                </a:lnTo>
                <a:lnTo>
                  <a:pt x="57" y="87"/>
                </a:lnTo>
                <a:lnTo>
                  <a:pt x="57" y="86"/>
                </a:lnTo>
                <a:lnTo>
                  <a:pt x="61" y="79"/>
                </a:lnTo>
                <a:lnTo>
                  <a:pt x="64" y="75"/>
                </a:lnTo>
                <a:lnTo>
                  <a:pt x="64" y="69"/>
                </a:lnTo>
                <a:lnTo>
                  <a:pt x="66" y="62"/>
                </a:lnTo>
                <a:lnTo>
                  <a:pt x="67" y="55"/>
                </a:lnTo>
                <a:lnTo>
                  <a:pt x="69" y="48"/>
                </a:lnTo>
                <a:lnTo>
                  <a:pt x="70" y="46"/>
                </a:lnTo>
                <a:lnTo>
                  <a:pt x="71" y="43"/>
                </a:lnTo>
                <a:lnTo>
                  <a:pt x="76" y="42"/>
                </a:lnTo>
                <a:lnTo>
                  <a:pt x="83" y="42"/>
                </a:lnTo>
                <a:lnTo>
                  <a:pt x="86" y="40"/>
                </a:lnTo>
                <a:lnTo>
                  <a:pt x="92" y="38"/>
                </a:lnTo>
                <a:lnTo>
                  <a:pt x="98" y="33"/>
                </a:lnTo>
                <a:lnTo>
                  <a:pt x="104" y="30"/>
                </a:lnTo>
                <a:lnTo>
                  <a:pt x="108" y="23"/>
                </a:lnTo>
                <a:lnTo>
                  <a:pt x="114" y="16"/>
                </a:lnTo>
                <a:lnTo>
                  <a:pt x="121" y="13"/>
                </a:lnTo>
                <a:lnTo>
                  <a:pt x="127" y="9"/>
                </a:lnTo>
                <a:lnTo>
                  <a:pt x="133" y="8"/>
                </a:lnTo>
                <a:lnTo>
                  <a:pt x="136" y="6"/>
                </a:lnTo>
                <a:lnTo>
                  <a:pt x="138" y="6"/>
                </a:lnTo>
                <a:lnTo>
                  <a:pt x="144" y="5"/>
                </a:lnTo>
                <a:lnTo>
                  <a:pt x="151" y="5"/>
                </a:lnTo>
                <a:lnTo>
                  <a:pt x="157" y="6"/>
                </a:lnTo>
                <a:lnTo>
                  <a:pt x="163" y="3"/>
                </a:lnTo>
                <a:lnTo>
                  <a:pt x="169" y="2"/>
                </a:lnTo>
                <a:lnTo>
                  <a:pt x="175" y="1"/>
                </a:lnTo>
                <a:lnTo>
                  <a:pt x="182" y="0"/>
                </a:lnTo>
                <a:lnTo>
                  <a:pt x="187" y="5"/>
                </a:lnTo>
                <a:lnTo>
                  <a:pt x="190" y="11"/>
                </a:lnTo>
                <a:lnTo>
                  <a:pt x="191" y="11"/>
                </a:lnTo>
                <a:lnTo>
                  <a:pt x="193" y="11"/>
                </a:lnTo>
                <a:lnTo>
                  <a:pt x="198" y="16"/>
                </a:lnTo>
                <a:lnTo>
                  <a:pt x="204" y="17"/>
                </a:lnTo>
                <a:lnTo>
                  <a:pt x="205" y="22"/>
                </a:lnTo>
                <a:lnTo>
                  <a:pt x="204" y="22"/>
                </a:lnTo>
                <a:lnTo>
                  <a:pt x="204" y="35"/>
                </a:lnTo>
                <a:lnTo>
                  <a:pt x="201" y="42"/>
                </a:lnTo>
                <a:lnTo>
                  <a:pt x="198" y="47"/>
                </a:lnTo>
                <a:lnTo>
                  <a:pt x="198" y="48"/>
                </a:lnTo>
                <a:lnTo>
                  <a:pt x="197" y="55"/>
                </a:lnTo>
                <a:lnTo>
                  <a:pt x="196" y="56"/>
                </a:lnTo>
                <a:lnTo>
                  <a:pt x="196" y="62"/>
                </a:lnTo>
                <a:lnTo>
                  <a:pt x="190" y="62"/>
                </a:lnTo>
                <a:lnTo>
                  <a:pt x="184" y="62"/>
                </a:lnTo>
                <a:lnTo>
                  <a:pt x="180" y="62"/>
                </a:lnTo>
                <a:lnTo>
                  <a:pt x="178" y="64"/>
                </a:lnTo>
                <a:lnTo>
                  <a:pt x="176" y="70"/>
                </a:lnTo>
                <a:lnTo>
                  <a:pt x="176" y="73"/>
                </a:lnTo>
                <a:lnTo>
                  <a:pt x="183" y="77"/>
                </a:lnTo>
                <a:lnTo>
                  <a:pt x="189" y="78"/>
                </a:lnTo>
                <a:lnTo>
                  <a:pt x="194" y="80"/>
                </a:lnTo>
                <a:lnTo>
                  <a:pt x="195" y="87"/>
                </a:lnTo>
                <a:lnTo>
                  <a:pt x="194" y="87"/>
                </a:lnTo>
                <a:lnTo>
                  <a:pt x="194" y="88"/>
                </a:lnTo>
                <a:lnTo>
                  <a:pt x="195" y="94"/>
                </a:lnTo>
                <a:lnTo>
                  <a:pt x="191" y="95"/>
                </a:lnTo>
                <a:lnTo>
                  <a:pt x="185" y="102"/>
                </a:lnTo>
                <a:lnTo>
                  <a:pt x="180" y="103"/>
                </a:lnTo>
                <a:lnTo>
                  <a:pt x="179" y="108"/>
                </a:lnTo>
                <a:lnTo>
                  <a:pt x="182" y="115"/>
                </a:lnTo>
                <a:lnTo>
                  <a:pt x="181" y="116"/>
                </a:lnTo>
                <a:lnTo>
                  <a:pt x="174" y="118"/>
                </a:lnTo>
                <a:lnTo>
                  <a:pt x="169" y="120"/>
                </a:lnTo>
                <a:lnTo>
                  <a:pt x="163" y="122"/>
                </a:lnTo>
                <a:lnTo>
                  <a:pt x="156" y="122"/>
                </a:lnTo>
                <a:lnTo>
                  <a:pt x="151" y="121"/>
                </a:lnTo>
                <a:lnTo>
                  <a:pt x="145" y="118"/>
                </a:lnTo>
                <a:lnTo>
                  <a:pt x="146" y="123"/>
                </a:lnTo>
                <a:lnTo>
                  <a:pt x="140" y="121"/>
                </a:lnTo>
                <a:lnTo>
                  <a:pt x="135" y="124"/>
                </a:lnTo>
                <a:lnTo>
                  <a:pt x="136" y="127"/>
                </a:lnTo>
                <a:lnTo>
                  <a:pt x="135" y="130"/>
                </a:lnTo>
                <a:lnTo>
                  <a:pt x="139" y="132"/>
                </a:lnTo>
                <a:lnTo>
                  <a:pt x="143" y="139"/>
                </a:lnTo>
                <a:lnTo>
                  <a:pt x="146" y="146"/>
                </a:lnTo>
                <a:lnTo>
                  <a:pt x="149" y="152"/>
                </a:lnTo>
                <a:lnTo>
                  <a:pt x="150" y="156"/>
                </a:lnTo>
                <a:lnTo>
                  <a:pt x="150" y="158"/>
                </a:lnTo>
                <a:lnTo>
                  <a:pt x="148" y="160"/>
                </a:lnTo>
                <a:lnTo>
                  <a:pt x="148" y="161"/>
                </a:lnTo>
                <a:lnTo>
                  <a:pt x="142" y="168"/>
                </a:lnTo>
                <a:lnTo>
                  <a:pt x="140" y="171"/>
                </a:lnTo>
                <a:lnTo>
                  <a:pt x="140" y="178"/>
                </a:lnTo>
                <a:lnTo>
                  <a:pt x="134" y="184"/>
                </a:lnTo>
                <a:lnTo>
                  <a:pt x="136" y="191"/>
                </a:lnTo>
                <a:lnTo>
                  <a:pt x="139" y="193"/>
                </a:lnTo>
                <a:lnTo>
                  <a:pt x="140" y="195"/>
                </a:lnTo>
                <a:lnTo>
                  <a:pt x="138" y="199"/>
                </a:lnTo>
                <a:lnTo>
                  <a:pt x="136" y="199"/>
                </a:lnTo>
                <a:lnTo>
                  <a:pt x="137" y="201"/>
                </a:lnTo>
                <a:lnTo>
                  <a:pt x="136" y="204"/>
                </a:lnTo>
                <a:lnTo>
                  <a:pt x="131" y="206"/>
                </a:lnTo>
                <a:lnTo>
                  <a:pt x="124" y="204"/>
                </a:lnTo>
                <a:lnTo>
                  <a:pt x="122" y="204"/>
                </a:lnTo>
                <a:lnTo>
                  <a:pt x="120" y="204"/>
                </a:lnTo>
                <a:lnTo>
                  <a:pt x="120" y="202"/>
                </a:lnTo>
                <a:lnTo>
                  <a:pt x="120" y="201"/>
                </a:lnTo>
                <a:lnTo>
                  <a:pt x="116" y="200"/>
                </a:lnTo>
                <a:lnTo>
                  <a:pt x="116" y="198"/>
                </a:lnTo>
                <a:lnTo>
                  <a:pt x="119" y="195"/>
                </a:lnTo>
                <a:lnTo>
                  <a:pt x="124" y="191"/>
                </a:lnTo>
                <a:lnTo>
                  <a:pt x="124" y="186"/>
                </a:lnTo>
                <a:lnTo>
                  <a:pt x="126" y="180"/>
                </a:lnTo>
                <a:lnTo>
                  <a:pt x="129" y="176"/>
                </a:lnTo>
                <a:lnTo>
                  <a:pt x="127" y="174"/>
                </a:lnTo>
                <a:lnTo>
                  <a:pt x="122" y="172"/>
                </a:lnTo>
                <a:lnTo>
                  <a:pt x="115" y="170"/>
                </a:lnTo>
                <a:lnTo>
                  <a:pt x="113" y="170"/>
                </a:lnTo>
                <a:lnTo>
                  <a:pt x="107" y="166"/>
                </a:lnTo>
                <a:lnTo>
                  <a:pt x="104" y="167"/>
                </a:lnTo>
                <a:lnTo>
                  <a:pt x="96" y="167"/>
                </a:lnTo>
                <a:lnTo>
                  <a:pt x="94" y="163"/>
                </a:lnTo>
                <a:lnTo>
                  <a:pt x="87" y="159"/>
                </a:lnTo>
                <a:lnTo>
                  <a:pt x="87" y="152"/>
                </a:lnTo>
                <a:lnTo>
                  <a:pt x="85" y="151"/>
                </a:lnTo>
                <a:lnTo>
                  <a:pt x="83" y="154"/>
                </a:lnTo>
                <a:lnTo>
                  <a:pt x="76" y="155"/>
                </a:lnTo>
                <a:lnTo>
                  <a:pt x="71" y="155"/>
                </a:lnTo>
                <a:lnTo>
                  <a:pt x="68" y="151"/>
                </a:lnTo>
                <a:lnTo>
                  <a:pt x="65" y="154"/>
                </a:lnTo>
                <a:lnTo>
                  <a:pt x="59" y="154"/>
                </a:lnTo>
                <a:lnTo>
                  <a:pt x="53" y="151"/>
                </a:lnTo>
                <a:lnTo>
                  <a:pt x="52" y="159"/>
                </a:lnTo>
                <a:lnTo>
                  <a:pt x="42" y="159"/>
                </a:lnTo>
                <a:lnTo>
                  <a:pt x="36" y="156"/>
                </a:lnTo>
                <a:lnTo>
                  <a:pt x="30" y="154"/>
                </a:lnTo>
                <a:lnTo>
                  <a:pt x="30" y="153"/>
                </a:lnTo>
                <a:lnTo>
                  <a:pt x="23" y="156"/>
                </a:lnTo>
                <a:lnTo>
                  <a:pt x="17" y="156"/>
                </a:lnTo>
                <a:lnTo>
                  <a:pt x="12" y="152"/>
                </a:lnTo>
                <a:lnTo>
                  <a:pt x="6" y="153"/>
                </a:lnTo>
                <a:lnTo>
                  <a:pt x="0" y="147"/>
                </a:lnTo>
                <a:lnTo>
                  <a:pt x="6" y="142"/>
                </a:lnTo>
                <a:lnTo>
                  <a:pt x="22" y="142"/>
                </a:lnTo>
                <a:close/>
              </a:path>
            </a:pathLst>
          </a:custGeom>
          <a:solidFill>
            <a:srgbClr val="987563">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7" name="Freeform 2201"/>
          <p:cNvSpPr>
            <a:spLocks/>
          </p:cNvSpPr>
          <p:nvPr/>
        </p:nvSpPr>
        <p:spPr bwMode="auto">
          <a:xfrm>
            <a:off x="4422775" y="2814638"/>
            <a:ext cx="19050" cy="11112"/>
          </a:xfrm>
          <a:custGeom>
            <a:avLst/>
            <a:gdLst>
              <a:gd name="T0" fmla="*/ 2147483647 w 38"/>
              <a:gd name="T1" fmla="*/ 2147483647 h 26"/>
              <a:gd name="T2" fmla="*/ 2147483647 w 38"/>
              <a:gd name="T3" fmla="*/ 2147483647 h 26"/>
              <a:gd name="T4" fmla="*/ 2147483647 w 38"/>
              <a:gd name="T5" fmla="*/ 2147483647 h 26"/>
              <a:gd name="T6" fmla="*/ 2147483647 w 38"/>
              <a:gd name="T7" fmla="*/ 2147483647 h 26"/>
              <a:gd name="T8" fmla="*/ 2147483647 w 38"/>
              <a:gd name="T9" fmla="*/ 0 h 26"/>
              <a:gd name="T10" fmla="*/ 2147483647 w 38"/>
              <a:gd name="T11" fmla="*/ 2147483647 h 26"/>
              <a:gd name="T12" fmla="*/ 2147483647 w 38"/>
              <a:gd name="T13" fmla="*/ 2147483647 h 26"/>
              <a:gd name="T14" fmla="*/ 2147483647 w 38"/>
              <a:gd name="T15" fmla="*/ 2147483647 h 26"/>
              <a:gd name="T16" fmla="*/ 2147483647 w 38"/>
              <a:gd name="T17" fmla="*/ 2147483647 h 26"/>
              <a:gd name="T18" fmla="*/ 2147483647 w 38"/>
              <a:gd name="T19" fmla="*/ 2147483647 h 26"/>
              <a:gd name="T20" fmla="*/ 2147483647 w 38"/>
              <a:gd name="T21" fmla="*/ 2147483647 h 26"/>
              <a:gd name="T22" fmla="*/ 2147483647 w 38"/>
              <a:gd name="T23" fmla="*/ 2147483647 h 26"/>
              <a:gd name="T24" fmla="*/ 2147483647 w 38"/>
              <a:gd name="T25" fmla="*/ 2147483647 h 26"/>
              <a:gd name="T26" fmla="*/ 2147483647 w 38"/>
              <a:gd name="T27" fmla="*/ 2147483647 h 26"/>
              <a:gd name="T28" fmla="*/ 2147483647 w 38"/>
              <a:gd name="T29" fmla="*/ 2147483647 h 26"/>
              <a:gd name="T30" fmla="*/ 2147483647 w 38"/>
              <a:gd name="T31" fmla="*/ 2147483647 h 26"/>
              <a:gd name="T32" fmla="*/ 0 w 38"/>
              <a:gd name="T33" fmla="*/ 2147483647 h 26"/>
              <a:gd name="T34" fmla="*/ 2147483647 w 38"/>
              <a:gd name="T35" fmla="*/ 2147483647 h 26"/>
              <a:gd name="T36" fmla="*/ 2147483647 w 38"/>
              <a:gd name="T37" fmla="*/ 2147483647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26"/>
              <a:gd name="T59" fmla="*/ 38 w 3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26">
                <a:moveTo>
                  <a:pt x="10" y="10"/>
                </a:moveTo>
                <a:lnTo>
                  <a:pt x="15" y="8"/>
                </a:lnTo>
                <a:lnTo>
                  <a:pt x="16" y="7"/>
                </a:lnTo>
                <a:lnTo>
                  <a:pt x="22" y="1"/>
                </a:lnTo>
                <a:lnTo>
                  <a:pt x="28" y="0"/>
                </a:lnTo>
                <a:lnTo>
                  <a:pt x="34" y="2"/>
                </a:lnTo>
                <a:lnTo>
                  <a:pt x="38" y="7"/>
                </a:lnTo>
                <a:lnTo>
                  <a:pt x="38" y="8"/>
                </a:lnTo>
                <a:lnTo>
                  <a:pt x="37" y="9"/>
                </a:lnTo>
                <a:lnTo>
                  <a:pt x="36" y="12"/>
                </a:lnTo>
                <a:lnTo>
                  <a:pt x="30" y="15"/>
                </a:lnTo>
                <a:lnTo>
                  <a:pt x="24" y="17"/>
                </a:lnTo>
                <a:lnTo>
                  <a:pt x="20" y="25"/>
                </a:lnTo>
                <a:lnTo>
                  <a:pt x="14" y="26"/>
                </a:lnTo>
                <a:lnTo>
                  <a:pt x="8" y="22"/>
                </a:lnTo>
                <a:lnTo>
                  <a:pt x="2" y="21"/>
                </a:lnTo>
                <a:lnTo>
                  <a:pt x="0" y="21"/>
                </a:lnTo>
                <a:lnTo>
                  <a:pt x="4" y="14"/>
                </a:lnTo>
                <a:lnTo>
                  <a:pt x="10" y="10"/>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8" name="Freeform 2202"/>
          <p:cNvSpPr>
            <a:spLocks/>
          </p:cNvSpPr>
          <p:nvPr/>
        </p:nvSpPr>
        <p:spPr bwMode="auto">
          <a:xfrm>
            <a:off x="5721350" y="3222625"/>
            <a:ext cx="17463" cy="15875"/>
          </a:xfrm>
          <a:custGeom>
            <a:avLst/>
            <a:gdLst>
              <a:gd name="T0" fmla="*/ 2147483647 w 36"/>
              <a:gd name="T1" fmla="*/ 2147483647 h 36"/>
              <a:gd name="T2" fmla="*/ 2147483647 w 36"/>
              <a:gd name="T3" fmla="*/ 2147483647 h 36"/>
              <a:gd name="T4" fmla="*/ 2147483647 w 36"/>
              <a:gd name="T5" fmla="*/ 2147483647 h 36"/>
              <a:gd name="T6" fmla="*/ 2147483647 w 36"/>
              <a:gd name="T7" fmla="*/ 2147483647 h 36"/>
              <a:gd name="T8" fmla="*/ 2147483647 w 36"/>
              <a:gd name="T9" fmla="*/ 2147483647 h 36"/>
              <a:gd name="T10" fmla="*/ 2147483647 w 36"/>
              <a:gd name="T11" fmla="*/ 2147483647 h 36"/>
              <a:gd name="T12" fmla="*/ 2147483647 w 36"/>
              <a:gd name="T13" fmla="*/ 2147483647 h 36"/>
              <a:gd name="T14" fmla="*/ 2147483647 w 36"/>
              <a:gd name="T15" fmla="*/ 2147483647 h 36"/>
              <a:gd name="T16" fmla="*/ 2147483647 w 36"/>
              <a:gd name="T17" fmla="*/ 2147483647 h 36"/>
              <a:gd name="T18" fmla="*/ 2147483647 w 36"/>
              <a:gd name="T19" fmla="*/ 2147483647 h 36"/>
              <a:gd name="T20" fmla="*/ 2147483647 w 36"/>
              <a:gd name="T21" fmla="*/ 2147483647 h 36"/>
              <a:gd name="T22" fmla="*/ 2147483647 w 36"/>
              <a:gd name="T23" fmla="*/ 0 h 36"/>
              <a:gd name="T24" fmla="*/ 0 w 36"/>
              <a:gd name="T25" fmla="*/ 2147483647 h 36"/>
              <a:gd name="T26" fmla="*/ 2147483647 w 36"/>
              <a:gd name="T27" fmla="*/ 2147483647 h 36"/>
              <a:gd name="T28" fmla="*/ 2147483647 w 36"/>
              <a:gd name="T29" fmla="*/ 2147483647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36"/>
              <a:gd name="T47" fmla="*/ 36 w 36"/>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36">
                <a:moveTo>
                  <a:pt x="5" y="20"/>
                </a:moveTo>
                <a:lnTo>
                  <a:pt x="10" y="27"/>
                </a:lnTo>
                <a:lnTo>
                  <a:pt x="13" y="35"/>
                </a:lnTo>
                <a:lnTo>
                  <a:pt x="19" y="36"/>
                </a:lnTo>
                <a:lnTo>
                  <a:pt x="25" y="36"/>
                </a:lnTo>
                <a:lnTo>
                  <a:pt x="32" y="33"/>
                </a:lnTo>
                <a:lnTo>
                  <a:pt x="35" y="25"/>
                </a:lnTo>
                <a:lnTo>
                  <a:pt x="36" y="17"/>
                </a:lnTo>
                <a:lnTo>
                  <a:pt x="31" y="10"/>
                </a:lnTo>
                <a:lnTo>
                  <a:pt x="24" y="16"/>
                </a:lnTo>
                <a:lnTo>
                  <a:pt x="18" y="12"/>
                </a:lnTo>
                <a:lnTo>
                  <a:pt x="6" y="0"/>
                </a:lnTo>
                <a:lnTo>
                  <a:pt x="0" y="5"/>
                </a:lnTo>
                <a:lnTo>
                  <a:pt x="1" y="12"/>
                </a:lnTo>
                <a:lnTo>
                  <a:pt x="5" y="20"/>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69" name="Freeform 2203"/>
          <p:cNvSpPr>
            <a:spLocks/>
          </p:cNvSpPr>
          <p:nvPr/>
        </p:nvSpPr>
        <p:spPr bwMode="auto">
          <a:xfrm>
            <a:off x="1512888" y="2324100"/>
            <a:ext cx="185737" cy="73025"/>
          </a:xfrm>
          <a:custGeom>
            <a:avLst/>
            <a:gdLst>
              <a:gd name="T0" fmla="*/ 2147483647 w 393"/>
              <a:gd name="T1" fmla="*/ 2147483647 h 154"/>
              <a:gd name="T2" fmla="*/ 2147483647 w 393"/>
              <a:gd name="T3" fmla="*/ 2147483647 h 154"/>
              <a:gd name="T4" fmla="*/ 2147483647 w 393"/>
              <a:gd name="T5" fmla="*/ 2147483647 h 154"/>
              <a:gd name="T6" fmla="*/ 2147483647 w 393"/>
              <a:gd name="T7" fmla="*/ 2147483647 h 154"/>
              <a:gd name="T8" fmla="*/ 2147483647 w 393"/>
              <a:gd name="T9" fmla="*/ 2147483647 h 154"/>
              <a:gd name="T10" fmla="*/ 2147483647 w 393"/>
              <a:gd name="T11" fmla="*/ 2147483647 h 154"/>
              <a:gd name="T12" fmla="*/ 2147483647 w 393"/>
              <a:gd name="T13" fmla="*/ 2147483647 h 154"/>
              <a:gd name="T14" fmla="*/ 2147483647 w 393"/>
              <a:gd name="T15" fmla="*/ 2147483647 h 154"/>
              <a:gd name="T16" fmla="*/ 2147483647 w 393"/>
              <a:gd name="T17" fmla="*/ 2147483647 h 154"/>
              <a:gd name="T18" fmla="*/ 2147483647 w 393"/>
              <a:gd name="T19" fmla="*/ 2147483647 h 154"/>
              <a:gd name="T20" fmla="*/ 2147483647 w 393"/>
              <a:gd name="T21" fmla="*/ 2147483647 h 154"/>
              <a:gd name="T22" fmla="*/ 2147483647 w 393"/>
              <a:gd name="T23" fmla="*/ 2147483647 h 154"/>
              <a:gd name="T24" fmla="*/ 2147483647 w 393"/>
              <a:gd name="T25" fmla="*/ 2147483647 h 154"/>
              <a:gd name="T26" fmla="*/ 2147483647 w 393"/>
              <a:gd name="T27" fmla="*/ 2147483647 h 154"/>
              <a:gd name="T28" fmla="*/ 2147483647 w 393"/>
              <a:gd name="T29" fmla="*/ 2147483647 h 154"/>
              <a:gd name="T30" fmla="*/ 2147483647 w 393"/>
              <a:gd name="T31" fmla="*/ 2147483647 h 154"/>
              <a:gd name="T32" fmla="*/ 2147483647 w 393"/>
              <a:gd name="T33" fmla="*/ 2147483647 h 154"/>
              <a:gd name="T34" fmla="*/ 2147483647 w 393"/>
              <a:gd name="T35" fmla="*/ 2147483647 h 154"/>
              <a:gd name="T36" fmla="*/ 2147483647 w 393"/>
              <a:gd name="T37" fmla="*/ 2147483647 h 154"/>
              <a:gd name="T38" fmla="*/ 2147483647 w 393"/>
              <a:gd name="T39" fmla="*/ 2147483647 h 154"/>
              <a:gd name="T40" fmla="*/ 2147483647 w 393"/>
              <a:gd name="T41" fmla="*/ 2147483647 h 154"/>
              <a:gd name="T42" fmla="*/ 2147483647 w 393"/>
              <a:gd name="T43" fmla="*/ 2147483647 h 154"/>
              <a:gd name="T44" fmla="*/ 2147483647 w 393"/>
              <a:gd name="T45" fmla="*/ 2147483647 h 154"/>
              <a:gd name="T46" fmla="*/ 2147483647 w 393"/>
              <a:gd name="T47" fmla="*/ 2147483647 h 154"/>
              <a:gd name="T48" fmla="*/ 2147483647 w 393"/>
              <a:gd name="T49" fmla="*/ 2147483647 h 154"/>
              <a:gd name="T50" fmla="*/ 2147483647 w 393"/>
              <a:gd name="T51" fmla="*/ 2147483647 h 154"/>
              <a:gd name="T52" fmla="*/ 2147483647 w 393"/>
              <a:gd name="T53" fmla="*/ 2147483647 h 154"/>
              <a:gd name="T54" fmla="*/ 2147483647 w 393"/>
              <a:gd name="T55" fmla="*/ 2147483647 h 154"/>
              <a:gd name="T56" fmla="*/ 2147483647 w 393"/>
              <a:gd name="T57" fmla="*/ 2147483647 h 154"/>
              <a:gd name="T58" fmla="*/ 2147483647 w 393"/>
              <a:gd name="T59" fmla="*/ 2147483647 h 154"/>
              <a:gd name="T60" fmla="*/ 2147483647 w 393"/>
              <a:gd name="T61" fmla="*/ 2147483647 h 154"/>
              <a:gd name="T62" fmla="*/ 2147483647 w 393"/>
              <a:gd name="T63" fmla="*/ 2147483647 h 154"/>
              <a:gd name="T64" fmla="*/ 2147483647 w 393"/>
              <a:gd name="T65" fmla="*/ 2147483647 h 154"/>
              <a:gd name="T66" fmla="*/ 2147483647 w 393"/>
              <a:gd name="T67" fmla="*/ 2147483647 h 154"/>
              <a:gd name="T68" fmla="*/ 2147483647 w 393"/>
              <a:gd name="T69" fmla="*/ 2147483647 h 154"/>
              <a:gd name="T70" fmla="*/ 2147483647 w 393"/>
              <a:gd name="T71" fmla="*/ 2147483647 h 154"/>
              <a:gd name="T72" fmla="*/ 2147483647 w 393"/>
              <a:gd name="T73" fmla="*/ 2147483647 h 154"/>
              <a:gd name="T74" fmla="*/ 2147483647 w 393"/>
              <a:gd name="T75" fmla="*/ 2147483647 h 154"/>
              <a:gd name="T76" fmla="*/ 2147483647 w 393"/>
              <a:gd name="T77" fmla="*/ 2147483647 h 154"/>
              <a:gd name="T78" fmla="*/ 2147483647 w 393"/>
              <a:gd name="T79" fmla="*/ 2147483647 h 154"/>
              <a:gd name="T80" fmla="*/ 2147483647 w 393"/>
              <a:gd name="T81" fmla="*/ 2147483647 h 154"/>
              <a:gd name="T82" fmla="*/ 2147483647 w 393"/>
              <a:gd name="T83" fmla="*/ 2147483647 h 154"/>
              <a:gd name="T84" fmla="*/ 2147483647 w 393"/>
              <a:gd name="T85" fmla="*/ 2147483647 h 154"/>
              <a:gd name="T86" fmla="*/ 2147483647 w 393"/>
              <a:gd name="T87" fmla="*/ 2147483647 h 154"/>
              <a:gd name="T88" fmla="*/ 2147483647 w 393"/>
              <a:gd name="T89" fmla="*/ 2147483647 h 154"/>
              <a:gd name="T90" fmla="*/ 2147483647 w 393"/>
              <a:gd name="T91" fmla="*/ 2147483647 h 154"/>
              <a:gd name="T92" fmla="*/ 2147483647 w 393"/>
              <a:gd name="T93" fmla="*/ 2147483647 h 154"/>
              <a:gd name="T94" fmla="*/ 2147483647 w 393"/>
              <a:gd name="T95" fmla="*/ 2147483647 h 154"/>
              <a:gd name="T96" fmla="*/ 2147483647 w 393"/>
              <a:gd name="T97" fmla="*/ 2147483647 h 154"/>
              <a:gd name="T98" fmla="*/ 2147483647 w 393"/>
              <a:gd name="T99" fmla="*/ 2147483647 h 154"/>
              <a:gd name="T100" fmla="*/ 2147483647 w 393"/>
              <a:gd name="T101" fmla="*/ 2147483647 h 154"/>
              <a:gd name="T102" fmla="*/ 2147483647 w 393"/>
              <a:gd name="T103" fmla="*/ 2147483647 h 154"/>
              <a:gd name="T104" fmla="*/ 2147483647 w 393"/>
              <a:gd name="T105" fmla="*/ 2147483647 h 154"/>
              <a:gd name="T106" fmla="*/ 2147483647 w 393"/>
              <a:gd name="T107" fmla="*/ 2147483647 h 154"/>
              <a:gd name="T108" fmla="*/ 2147483647 w 393"/>
              <a:gd name="T109" fmla="*/ 2147483647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3"/>
              <a:gd name="T166" fmla="*/ 0 h 154"/>
              <a:gd name="T167" fmla="*/ 393 w 393"/>
              <a:gd name="T168" fmla="*/ 154 h 1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3" h="154">
                <a:moveTo>
                  <a:pt x="212" y="98"/>
                </a:moveTo>
                <a:lnTo>
                  <a:pt x="208" y="101"/>
                </a:lnTo>
                <a:lnTo>
                  <a:pt x="214" y="108"/>
                </a:lnTo>
                <a:lnTo>
                  <a:pt x="220" y="108"/>
                </a:lnTo>
                <a:lnTo>
                  <a:pt x="218" y="115"/>
                </a:lnTo>
                <a:lnTo>
                  <a:pt x="212" y="116"/>
                </a:lnTo>
                <a:lnTo>
                  <a:pt x="205" y="116"/>
                </a:lnTo>
                <a:lnTo>
                  <a:pt x="199" y="117"/>
                </a:lnTo>
                <a:lnTo>
                  <a:pt x="193" y="120"/>
                </a:lnTo>
                <a:lnTo>
                  <a:pt x="188" y="122"/>
                </a:lnTo>
                <a:lnTo>
                  <a:pt x="182" y="126"/>
                </a:lnTo>
                <a:lnTo>
                  <a:pt x="175" y="128"/>
                </a:lnTo>
                <a:lnTo>
                  <a:pt x="169" y="130"/>
                </a:lnTo>
                <a:lnTo>
                  <a:pt x="163" y="132"/>
                </a:lnTo>
                <a:lnTo>
                  <a:pt x="157" y="134"/>
                </a:lnTo>
                <a:lnTo>
                  <a:pt x="151" y="137"/>
                </a:lnTo>
                <a:lnTo>
                  <a:pt x="144" y="139"/>
                </a:lnTo>
                <a:lnTo>
                  <a:pt x="137" y="141"/>
                </a:lnTo>
                <a:lnTo>
                  <a:pt x="131" y="142"/>
                </a:lnTo>
                <a:lnTo>
                  <a:pt x="125" y="144"/>
                </a:lnTo>
                <a:lnTo>
                  <a:pt x="118" y="146"/>
                </a:lnTo>
                <a:lnTo>
                  <a:pt x="112" y="147"/>
                </a:lnTo>
                <a:lnTo>
                  <a:pt x="106" y="152"/>
                </a:lnTo>
                <a:lnTo>
                  <a:pt x="99" y="154"/>
                </a:lnTo>
                <a:lnTo>
                  <a:pt x="94" y="153"/>
                </a:lnTo>
                <a:lnTo>
                  <a:pt x="93" y="153"/>
                </a:lnTo>
                <a:lnTo>
                  <a:pt x="92" y="147"/>
                </a:lnTo>
                <a:lnTo>
                  <a:pt x="98" y="142"/>
                </a:lnTo>
                <a:lnTo>
                  <a:pt x="105" y="142"/>
                </a:lnTo>
                <a:lnTo>
                  <a:pt x="110" y="140"/>
                </a:lnTo>
                <a:lnTo>
                  <a:pt x="117" y="142"/>
                </a:lnTo>
                <a:lnTo>
                  <a:pt x="124" y="139"/>
                </a:lnTo>
                <a:lnTo>
                  <a:pt x="130" y="133"/>
                </a:lnTo>
                <a:lnTo>
                  <a:pt x="136" y="131"/>
                </a:lnTo>
                <a:lnTo>
                  <a:pt x="141" y="129"/>
                </a:lnTo>
                <a:lnTo>
                  <a:pt x="148" y="128"/>
                </a:lnTo>
                <a:lnTo>
                  <a:pt x="155" y="124"/>
                </a:lnTo>
                <a:lnTo>
                  <a:pt x="161" y="122"/>
                </a:lnTo>
                <a:lnTo>
                  <a:pt x="167" y="118"/>
                </a:lnTo>
                <a:lnTo>
                  <a:pt x="173" y="115"/>
                </a:lnTo>
                <a:lnTo>
                  <a:pt x="179" y="112"/>
                </a:lnTo>
                <a:lnTo>
                  <a:pt x="186" y="107"/>
                </a:lnTo>
                <a:lnTo>
                  <a:pt x="191" y="100"/>
                </a:lnTo>
                <a:lnTo>
                  <a:pt x="184" y="99"/>
                </a:lnTo>
                <a:lnTo>
                  <a:pt x="177" y="98"/>
                </a:lnTo>
                <a:lnTo>
                  <a:pt x="172" y="99"/>
                </a:lnTo>
                <a:lnTo>
                  <a:pt x="166" y="100"/>
                </a:lnTo>
                <a:lnTo>
                  <a:pt x="160" y="102"/>
                </a:lnTo>
                <a:lnTo>
                  <a:pt x="153" y="104"/>
                </a:lnTo>
                <a:lnTo>
                  <a:pt x="146" y="107"/>
                </a:lnTo>
                <a:lnTo>
                  <a:pt x="140" y="108"/>
                </a:lnTo>
                <a:lnTo>
                  <a:pt x="134" y="110"/>
                </a:lnTo>
                <a:lnTo>
                  <a:pt x="122" y="114"/>
                </a:lnTo>
                <a:lnTo>
                  <a:pt x="115" y="120"/>
                </a:lnTo>
                <a:lnTo>
                  <a:pt x="109" y="124"/>
                </a:lnTo>
                <a:lnTo>
                  <a:pt x="103" y="130"/>
                </a:lnTo>
                <a:lnTo>
                  <a:pt x="97" y="136"/>
                </a:lnTo>
                <a:lnTo>
                  <a:pt x="91" y="138"/>
                </a:lnTo>
                <a:lnTo>
                  <a:pt x="84" y="140"/>
                </a:lnTo>
                <a:lnTo>
                  <a:pt x="78" y="140"/>
                </a:lnTo>
                <a:lnTo>
                  <a:pt x="72" y="142"/>
                </a:lnTo>
                <a:lnTo>
                  <a:pt x="65" y="144"/>
                </a:lnTo>
                <a:lnTo>
                  <a:pt x="58" y="139"/>
                </a:lnTo>
                <a:lnTo>
                  <a:pt x="52" y="139"/>
                </a:lnTo>
                <a:lnTo>
                  <a:pt x="46" y="139"/>
                </a:lnTo>
                <a:lnTo>
                  <a:pt x="40" y="138"/>
                </a:lnTo>
                <a:lnTo>
                  <a:pt x="34" y="136"/>
                </a:lnTo>
                <a:lnTo>
                  <a:pt x="27" y="136"/>
                </a:lnTo>
                <a:lnTo>
                  <a:pt x="21" y="134"/>
                </a:lnTo>
                <a:lnTo>
                  <a:pt x="15" y="131"/>
                </a:lnTo>
                <a:lnTo>
                  <a:pt x="13" y="130"/>
                </a:lnTo>
                <a:lnTo>
                  <a:pt x="20" y="126"/>
                </a:lnTo>
                <a:lnTo>
                  <a:pt x="26" y="125"/>
                </a:lnTo>
                <a:lnTo>
                  <a:pt x="33" y="125"/>
                </a:lnTo>
                <a:lnTo>
                  <a:pt x="39" y="125"/>
                </a:lnTo>
                <a:lnTo>
                  <a:pt x="45" y="124"/>
                </a:lnTo>
                <a:lnTo>
                  <a:pt x="52" y="122"/>
                </a:lnTo>
                <a:lnTo>
                  <a:pt x="58" y="118"/>
                </a:lnTo>
                <a:lnTo>
                  <a:pt x="64" y="114"/>
                </a:lnTo>
                <a:lnTo>
                  <a:pt x="64" y="107"/>
                </a:lnTo>
                <a:lnTo>
                  <a:pt x="70" y="106"/>
                </a:lnTo>
                <a:lnTo>
                  <a:pt x="76" y="101"/>
                </a:lnTo>
                <a:lnTo>
                  <a:pt x="82" y="101"/>
                </a:lnTo>
                <a:lnTo>
                  <a:pt x="88" y="99"/>
                </a:lnTo>
                <a:lnTo>
                  <a:pt x="95" y="98"/>
                </a:lnTo>
                <a:lnTo>
                  <a:pt x="101" y="96"/>
                </a:lnTo>
                <a:lnTo>
                  <a:pt x="107" y="92"/>
                </a:lnTo>
                <a:lnTo>
                  <a:pt x="113" y="90"/>
                </a:lnTo>
                <a:lnTo>
                  <a:pt x="121" y="86"/>
                </a:lnTo>
                <a:lnTo>
                  <a:pt x="116" y="80"/>
                </a:lnTo>
                <a:lnTo>
                  <a:pt x="110" y="77"/>
                </a:lnTo>
                <a:lnTo>
                  <a:pt x="104" y="74"/>
                </a:lnTo>
                <a:lnTo>
                  <a:pt x="110" y="73"/>
                </a:lnTo>
                <a:lnTo>
                  <a:pt x="116" y="73"/>
                </a:lnTo>
                <a:lnTo>
                  <a:pt x="123" y="71"/>
                </a:lnTo>
                <a:lnTo>
                  <a:pt x="129" y="71"/>
                </a:lnTo>
                <a:lnTo>
                  <a:pt x="136" y="73"/>
                </a:lnTo>
                <a:lnTo>
                  <a:pt x="141" y="74"/>
                </a:lnTo>
                <a:lnTo>
                  <a:pt x="148" y="77"/>
                </a:lnTo>
                <a:lnTo>
                  <a:pt x="154" y="76"/>
                </a:lnTo>
                <a:lnTo>
                  <a:pt x="161" y="76"/>
                </a:lnTo>
                <a:lnTo>
                  <a:pt x="166" y="75"/>
                </a:lnTo>
                <a:lnTo>
                  <a:pt x="172" y="73"/>
                </a:lnTo>
                <a:lnTo>
                  <a:pt x="179" y="69"/>
                </a:lnTo>
                <a:lnTo>
                  <a:pt x="172" y="65"/>
                </a:lnTo>
                <a:lnTo>
                  <a:pt x="169" y="58"/>
                </a:lnTo>
                <a:lnTo>
                  <a:pt x="162" y="53"/>
                </a:lnTo>
                <a:lnTo>
                  <a:pt x="156" y="53"/>
                </a:lnTo>
                <a:lnTo>
                  <a:pt x="144" y="53"/>
                </a:lnTo>
                <a:lnTo>
                  <a:pt x="138" y="53"/>
                </a:lnTo>
                <a:lnTo>
                  <a:pt x="131" y="53"/>
                </a:lnTo>
                <a:lnTo>
                  <a:pt x="126" y="53"/>
                </a:lnTo>
                <a:lnTo>
                  <a:pt x="118" y="53"/>
                </a:lnTo>
                <a:lnTo>
                  <a:pt x="113" y="53"/>
                </a:lnTo>
                <a:lnTo>
                  <a:pt x="106" y="60"/>
                </a:lnTo>
                <a:lnTo>
                  <a:pt x="100" y="64"/>
                </a:lnTo>
                <a:lnTo>
                  <a:pt x="94" y="68"/>
                </a:lnTo>
                <a:lnTo>
                  <a:pt x="94" y="60"/>
                </a:lnTo>
                <a:lnTo>
                  <a:pt x="87" y="60"/>
                </a:lnTo>
                <a:lnTo>
                  <a:pt x="81" y="60"/>
                </a:lnTo>
                <a:lnTo>
                  <a:pt x="74" y="61"/>
                </a:lnTo>
                <a:lnTo>
                  <a:pt x="68" y="63"/>
                </a:lnTo>
                <a:lnTo>
                  <a:pt x="62" y="64"/>
                </a:lnTo>
                <a:lnTo>
                  <a:pt x="55" y="65"/>
                </a:lnTo>
                <a:lnTo>
                  <a:pt x="49" y="59"/>
                </a:lnTo>
                <a:lnTo>
                  <a:pt x="43" y="59"/>
                </a:lnTo>
                <a:lnTo>
                  <a:pt x="36" y="60"/>
                </a:lnTo>
                <a:lnTo>
                  <a:pt x="30" y="60"/>
                </a:lnTo>
                <a:lnTo>
                  <a:pt x="23" y="66"/>
                </a:lnTo>
                <a:lnTo>
                  <a:pt x="17" y="73"/>
                </a:lnTo>
                <a:lnTo>
                  <a:pt x="11" y="69"/>
                </a:lnTo>
                <a:lnTo>
                  <a:pt x="5" y="75"/>
                </a:lnTo>
                <a:lnTo>
                  <a:pt x="0" y="68"/>
                </a:lnTo>
                <a:lnTo>
                  <a:pt x="3" y="61"/>
                </a:lnTo>
                <a:lnTo>
                  <a:pt x="9" y="57"/>
                </a:lnTo>
                <a:lnTo>
                  <a:pt x="16" y="53"/>
                </a:lnTo>
                <a:lnTo>
                  <a:pt x="21" y="50"/>
                </a:lnTo>
                <a:lnTo>
                  <a:pt x="28" y="52"/>
                </a:lnTo>
                <a:lnTo>
                  <a:pt x="35" y="52"/>
                </a:lnTo>
                <a:lnTo>
                  <a:pt x="42" y="55"/>
                </a:lnTo>
                <a:lnTo>
                  <a:pt x="47" y="51"/>
                </a:lnTo>
                <a:lnTo>
                  <a:pt x="54" y="48"/>
                </a:lnTo>
                <a:lnTo>
                  <a:pt x="59" y="48"/>
                </a:lnTo>
                <a:lnTo>
                  <a:pt x="67" y="50"/>
                </a:lnTo>
                <a:lnTo>
                  <a:pt x="73" y="48"/>
                </a:lnTo>
                <a:lnTo>
                  <a:pt x="79" y="47"/>
                </a:lnTo>
                <a:lnTo>
                  <a:pt x="91" y="43"/>
                </a:lnTo>
                <a:lnTo>
                  <a:pt x="98" y="43"/>
                </a:lnTo>
                <a:lnTo>
                  <a:pt x="103" y="41"/>
                </a:lnTo>
                <a:lnTo>
                  <a:pt x="110" y="40"/>
                </a:lnTo>
                <a:lnTo>
                  <a:pt x="116" y="39"/>
                </a:lnTo>
                <a:lnTo>
                  <a:pt x="123" y="35"/>
                </a:lnTo>
                <a:lnTo>
                  <a:pt x="129" y="39"/>
                </a:lnTo>
                <a:lnTo>
                  <a:pt x="134" y="34"/>
                </a:lnTo>
                <a:lnTo>
                  <a:pt x="153" y="34"/>
                </a:lnTo>
                <a:lnTo>
                  <a:pt x="159" y="29"/>
                </a:lnTo>
                <a:lnTo>
                  <a:pt x="166" y="29"/>
                </a:lnTo>
                <a:lnTo>
                  <a:pt x="172" y="31"/>
                </a:lnTo>
                <a:lnTo>
                  <a:pt x="177" y="29"/>
                </a:lnTo>
                <a:lnTo>
                  <a:pt x="185" y="29"/>
                </a:lnTo>
                <a:lnTo>
                  <a:pt x="191" y="27"/>
                </a:lnTo>
                <a:lnTo>
                  <a:pt x="197" y="25"/>
                </a:lnTo>
                <a:lnTo>
                  <a:pt x="203" y="24"/>
                </a:lnTo>
                <a:lnTo>
                  <a:pt x="208" y="23"/>
                </a:lnTo>
                <a:lnTo>
                  <a:pt x="216" y="21"/>
                </a:lnTo>
                <a:lnTo>
                  <a:pt x="222" y="19"/>
                </a:lnTo>
                <a:lnTo>
                  <a:pt x="228" y="17"/>
                </a:lnTo>
                <a:lnTo>
                  <a:pt x="241" y="12"/>
                </a:lnTo>
                <a:lnTo>
                  <a:pt x="248" y="12"/>
                </a:lnTo>
                <a:lnTo>
                  <a:pt x="254" y="12"/>
                </a:lnTo>
                <a:lnTo>
                  <a:pt x="260" y="10"/>
                </a:lnTo>
                <a:lnTo>
                  <a:pt x="266" y="9"/>
                </a:lnTo>
                <a:lnTo>
                  <a:pt x="273" y="8"/>
                </a:lnTo>
                <a:lnTo>
                  <a:pt x="279" y="7"/>
                </a:lnTo>
                <a:lnTo>
                  <a:pt x="285" y="5"/>
                </a:lnTo>
                <a:lnTo>
                  <a:pt x="305" y="2"/>
                </a:lnTo>
                <a:lnTo>
                  <a:pt x="305" y="1"/>
                </a:lnTo>
                <a:lnTo>
                  <a:pt x="311" y="1"/>
                </a:lnTo>
                <a:lnTo>
                  <a:pt x="317" y="0"/>
                </a:lnTo>
                <a:lnTo>
                  <a:pt x="324" y="4"/>
                </a:lnTo>
                <a:lnTo>
                  <a:pt x="330" y="3"/>
                </a:lnTo>
                <a:lnTo>
                  <a:pt x="323" y="5"/>
                </a:lnTo>
                <a:lnTo>
                  <a:pt x="330" y="8"/>
                </a:lnTo>
                <a:lnTo>
                  <a:pt x="336" y="8"/>
                </a:lnTo>
                <a:lnTo>
                  <a:pt x="342" y="10"/>
                </a:lnTo>
                <a:lnTo>
                  <a:pt x="336" y="13"/>
                </a:lnTo>
                <a:lnTo>
                  <a:pt x="330" y="13"/>
                </a:lnTo>
                <a:lnTo>
                  <a:pt x="322" y="15"/>
                </a:lnTo>
                <a:lnTo>
                  <a:pt x="317" y="18"/>
                </a:lnTo>
                <a:lnTo>
                  <a:pt x="311" y="20"/>
                </a:lnTo>
                <a:lnTo>
                  <a:pt x="305" y="21"/>
                </a:lnTo>
                <a:lnTo>
                  <a:pt x="298" y="23"/>
                </a:lnTo>
                <a:lnTo>
                  <a:pt x="291" y="25"/>
                </a:lnTo>
                <a:lnTo>
                  <a:pt x="286" y="26"/>
                </a:lnTo>
                <a:lnTo>
                  <a:pt x="280" y="27"/>
                </a:lnTo>
                <a:lnTo>
                  <a:pt x="275" y="26"/>
                </a:lnTo>
                <a:lnTo>
                  <a:pt x="267" y="32"/>
                </a:lnTo>
                <a:lnTo>
                  <a:pt x="261" y="34"/>
                </a:lnTo>
                <a:lnTo>
                  <a:pt x="255" y="36"/>
                </a:lnTo>
                <a:lnTo>
                  <a:pt x="249" y="40"/>
                </a:lnTo>
                <a:lnTo>
                  <a:pt x="243" y="42"/>
                </a:lnTo>
                <a:lnTo>
                  <a:pt x="248" y="47"/>
                </a:lnTo>
                <a:lnTo>
                  <a:pt x="255" y="44"/>
                </a:lnTo>
                <a:lnTo>
                  <a:pt x="261" y="45"/>
                </a:lnTo>
                <a:lnTo>
                  <a:pt x="262" y="45"/>
                </a:lnTo>
                <a:lnTo>
                  <a:pt x="268" y="48"/>
                </a:lnTo>
                <a:lnTo>
                  <a:pt x="275" y="47"/>
                </a:lnTo>
                <a:lnTo>
                  <a:pt x="267" y="49"/>
                </a:lnTo>
                <a:lnTo>
                  <a:pt x="274" y="51"/>
                </a:lnTo>
                <a:lnTo>
                  <a:pt x="280" y="51"/>
                </a:lnTo>
                <a:lnTo>
                  <a:pt x="286" y="48"/>
                </a:lnTo>
                <a:lnTo>
                  <a:pt x="293" y="49"/>
                </a:lnTo>
                <a:lnTo>
                  <a:pt x="300" y="50"/>
                </a:lnTo>
                <a:lnTo>
                  <a:pt x="306" y="49"/>
                </a:lnTo>
                <a:lnTo>
                  <a:pt x="311" y="49"/>
                </a:lnTo>
                <a:lnTo>
                  <a:pt x="317" y="49"/>
                </a:lnTo>
                <a:lnTo>
                  <a:pt x="324" y="48"/>
                </a:lnTo>
                <a:lnTo>
                  <a:pt x="331" y="48"/>
                </a:lnTo>
                <a:lnTo>
                  <a:pt x="337" y="47"/>
                </a:lnTo>
                <a:lnTo>
                  <a:pt x="343" y="44"/>
                </a:lnTo>
                <a:lnTo>
                  <a:pt x="349" y="42"/>
                </a:lnTo>
                <a:lnTo>
                  <a:pt x="355" y="40"/>
                </a:lnTo>
                <a:lnTo>
                  <a:pt x="349" y="42"/>
                </a:lnTo>
                <a:lnTo>
                  <a:pt x="355" y="36"/>
                </a:lnTo>
                <a:lnTo>
                  <a:pt x="362" y="34"/>
                </a:lnTo>
                <a:lnTo>
                  <a:pt x="368" y="31"/>
                </a:lnTo>
                <a:lnTo>
                  <a:pt x="374" y="29"/>
                </a:lnTo>
                <a:lnTo>
                  <a:pt x="380" y="29"/>
                </a:lnTo>
                <a:lnTo>
                  <a:pt x="387" y="26"/>
                </a:lnTo>
                <a:lnTo>
                  <a:pt x="393" y="25"/>
                </a:lnTo>
                <a:lnTo>
                  <a:pt x="386" y="27"/>
                </a:lnTo>
                <a:lnTo>
                  <a:pt x="393" y="28"/>
                </a:lnTo>
                <a:lnTo>
                  <a:pt x="386" y="31"/>
                </a:lnTo>
                <a:lnTo>
                  <a:pt x="380" y="35"/>
                </a:lnTo>
                <a:lnTo>
                  <a:pt x="374" y="36"/>
                </a:lnTo>
                <a:lnTo>
                  <a:pt x="368" y="40"/>
                </a:lnTo>
                <a:lnTo>
                  <a:pt x="374" y="42"/>
                </a:lnTo>
                <a:lnTo>
                  <a:pt x="380" y="40"/>
                </a:lnTo>
                <a:lnTo>
                  <a:pt x="387" y="40"/>
                </a:lnTo>
                <a:lnTo>
                  <a:pt x="381" y="42"/>
                </a:lnTo>
                <a:lnTo>
                  <a:pt x="374" y="45"/>
                </a:lnTo>
                <a:lnTo>
                  <a:pt x="368" y="49"/>
                </a:lnTo>
                <a:lnTo>
                  <a:pt x="364" y="56"/>
                </a:lnTo>
                <a:lnTo>
                  <a:pt x="357" y="57"/>
                </a:lnTo>
                <a:lnTo>
                  <a:pt x="350" y="60"/>
                </a:lnTo>
                <a:lnTo>
                  <a:pt x="344" y="61"/>
                </a:lnTo>
                <a:lnTo>
                  <a:pt x="338" y="65"/>
                </a:lnTo>
                <a:lnTo>
                  <a:pt x="344" y="68"/>
                </a:lnTo>
                <a:lnTo>
                  <a:pt x="338" y="69"/>
                </a:lnTo>
                <a:lnTo>
                  <a:pt x="332" y="69"/>
                </a:lnTo>
                <a:lnTo>
                  <a:pt x="325" y="73"/>
                </a:lnTo>
                <a:lnTo>
                  <a:pt x="319" y="77"/>
                </a:lnTo>
                <a:lnTo>
                  <a:pt x="313" y="80"/>
                </a:lnTo>
                <a:lnTo>
                  <a:pt x="319" y="84"/>
                </a:lnTo>
                <a:lnTo>
                  <a:pt x="325" y="83"/>
                </a:lnTo>
                <a:lnTo>
                  <a:pt x="332" y="81"/>
                </a:lnTo>
                <a:lnTo>
                  <a:pt x="325" y="83"/>
                </a:lnTo>
                <a:lnTo>
                  <a:pt x="319" y="85"/>
                </a:lnTo>
                <a:lnTo>
                  <a:pt x="325" y="88"/>
                </a:lnTo>
                <a:lnTo>
                  <a:pt x="319" y="90"/>
                </a:lnTo>
                <a:lnTo>
                  <a:pt x="313" y="91"/>
                </a:lnTo>
                <a:lnTo>
                  <a:pt x="307" y="93"/>
                </a:lnTo>
                <a:lnTo>
                  <a:pt x="305" y="94"/>
                </a:lnTo>
                <a:lnTo>
                  <a:pt x="298" y="94"/>
                </a:lnTo>
                <a:lnTo>
                  <a:pt x="292" y="94"/>
                </a:lnTo>
                <a:lnTo>
                  <a:pt x="286" y="93"/>
                </a:lnTo>
                <a:lnTo>
                  <a:pt x="280" y="96"/>
                </a:lnTo>
                <a:lnTo>
                  <a:pt x="274" y="90"/>
                </a:lnTo>
                <a:lnTo>
                  <a:pt x="267" y="85"/>
                </a:lnTo>
                <a:lnTo>
                  <a:pt x="262" y="85"/>
                </a:lnTo>
                <a:lnTo>
                  <a:pt x="255" y="86"/>
                </a:lnTo>
                <a:lnTo>
                  <a:pt x="250" y="85"/>
                </a:lnTo>
                <a:lnTo>
                  <a:pt x="236" y="85"/>
                </a:lnTo>
                <a:lnTo>
                  <a:pt x="231" y="90"/>
                </a:lnTo>
                <a:lnTo>
                  <a:pt x="236" y="90"/>
                </a:lnTo>
                <a:lnTo>
                  <a:pt x="231" y="92"/>
                </a:lnTo>
                <a:lnTo>
                  <a:pt x="224" y="94"/>
                </a:lnTo>
                <a:lnTo>
                  <a:pt x="213" y="98"/>
                </a:lnTo>
                <a:lnTo>
                  <a:pt x="212" y="98"/>
                </a:lnTo>
                <a:close/>
              </a:path>
            </a:pathLst>
          </a:custGeom>
          <a:solidFill>
            <a:srgbClr val="1F1C4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0" name="Freeform 2204"/>
          <p:cNvSpPr>
            <a:spLocks/>
          </p:cNvSpPr>
          <p:nvPr/>
        </p:nvSpPr>
        <p:spPr bwMode="auto">
          <a:xfrm>
            <a:off x="1533525" y="2459038"/>
            <a:ext cx="249238" cy="69850"/>
          </a:xfrm>
          <a:custGeom>
            <a:avLst/>
            <a:gdLst>
              <a:gd name="T0" fmla="*/ 2147483647 w 523"/>
              <a:gd name="T1" fmla="*/ 2147483647 h 151"/>
              <a:gd name="T2" fmla="*/ 2147483647 w 523"/>
              <a:gd name="T3" fmla="*/ 2147483647 h 151"/>
              <a:gd name="T4" fmla="*/ 2147483647 w 523"/>
              <a:gd name="T5" fmla="*/ 2147483647 h 151"/>
              <a:gd name="T6" fmla="*/ 2147483647 w 523"/>
              <a:gd name="T7" fmla="*/ 2147483647 h 151"/>
              <a:gd name="T8" fmla="*/ 2147483647 w 523"/>
              <a:gd name="T9" fmla="*/ 2147483647 h 151"/>
              <a:gd name="T10" fmla="*/ 2147483647 w 523"/>
              <a:gd name="T11" fmla="*/ 2147483647 h 151"/>
              <a:gd name="T12" fmla="*/ 2147483647 w 523"/>
              <a:gd name="T13" fmla="*/ 2147483647 h 151"/>
              <a:gd name="T14" fmla="*/ 2147483647 w 523"/>
              <a:gd name="T15" fmla="*/ 2147483647 h 151"/>
              <a:gd name="T16" fmla="*/ 2147483647 w 523"/>
              <a:gd name="T17" fmla="*/ 2147483647 h 151"/>
              <a:gd name="T18" fmla="*/ 2147483647 w 523"/>
              <a:gd name="T19" fmla="*/ 2147483647 h 151"/>
              <a:gd name="T20" fmla="*/ 2147483647 w 523"/>
              <a:gd name="T21" fmla="*/ 2147483647 h 151"/>
              <a:gd name="T22" fmla="*/ 2147483647 w 523"/>
              <a:gd name="T23" fmla="*/ 2147483647 h 151"/>
              <a:gd name="T24" fmla="*/ 2147483647 w 523"/>
              <a:gd name="T25" fmla="*/ 2147483647 h 151"/>
              <a:gd name="T26" fmla="*/ 2147483647 w 523"/>
              <a:gd name="T27" fmla="*/ 2147483647 h 151"/>
              <a:gd name="T28" fmla="*/ 2147483647 w 523"/>
              <a:gd name="T29" fmla="*/ 2147483647 h 151"/>
              <a:gd name="T30" fmla="*/ 2147483647 w 523"/>
              <a:gd name="T31" fmla="*/ 2147483647 h 151"/>
              <a:gd name="T32" fmla="*/ 2147483647 w 523"/>
              <a:gd name="T33" fmla="*/ 2147483647 h 151"/>
              <a:gd name="T34" fmla="*/ 2147483647 w 523"/>
              <a:gd name="T35" fmla="*/ 2147483647 h 151"/>
              <a:gd name="T36" fmla="*/ 2147483647 w 523"/>
              <a:gd name="T37" fmla="*/ 2147483647 h 151"/>
              <a:gd name="T38" fmla="*/ 2147483647 w 523"/>
              <a:gd name="T39" fmla="*/ 2147483647 h 151"/>
              <a:gd name="T40" fmla="*/ 2147483647 w 523"/>
              <a:gd name="T41" fmla="*/ 2147483647 h 151"/>
              <a:gd name="T42" fmla="*/ 2147483647 w 523"/>
              <a:gd name="T43" fmla="*/ 0 h 151"/>
              <a:gd name="T44" fmla="*/ 2147483647 w 523"/>
              <a:gd name="T45" fmla="*/ 2147483647 h 151"/>
              <a:gd name="T46" fmla="*/ 2147483647 w 523"/>
              <a:gd name="T47" fmla="*/ 2147483647 h 151"/>
              <a:gd name="T48" fmla="*/ 2147483647 w 523"/>
              <a:gd name="T49" fmla="*/ 2147483647 h 151"/>
              <a:gd name="T50" fmla="*/ 2147483647 w 523"/>
              <a:gd name="T51" fmla="*/ 2147483647 h 151"/>
              <a:gd name="T52" fmla="*/ 2147483647 w 523"/>
              <a:gd name="T53" fmla="*/ 2147483647 h 151"/>
              <a:gd name="T54" fmla="*/ 2147483647 w 523"/>
              <a:gd name="T55" fmla="*/ 2147483647 h 151"/>
              <a:gd name="T56" fmla="*/ 2147483647 w 523"/>
              <a:gd name="T57" fmla="*/ 2147483647 h 151"/>
              <a:gd name="T58" fmla="*/ 2147483647 w 523"/>
              <a:gd name="T59" fmla="*/ 2147483647 h 151"/>
              <a:gd name="T60" fmla="*/ 2147483647 w 523"/>
              <a:gd name="T61" fmla="*/ 2147483647 h 151"/>
              <a:gd name="T62" fmla="*/ 2147483647 w 523"/>
              <a:gd name="T63" fmla="*/ 2147483647 h 151"/>
              <a:gd name="T64" fmla="*/ 2147483647 w 523"/>
              <a:gd name="T65" fmla="*/ 2147483647 h 151"/>
              <a:gd name="T66" fmla="*/ 2147483647 w 523"/>
              <a:gd name="T67" fmla="*/ 2147483647 h 151"/>
              <a:gd name="T68" fmla="*/ 2147483647 w 523"/>
              <a:gd name="T69" fmla="*/ 2147483647 h 151"/>
              <a:gd name="T70" fmla="*/ 2147483647 w 523"/>
              <a:gd name="T71" fmla="*/ 2147483647 h 151"/>
              <a:gd name="T72" fmla="*/ 2147483647 w 523"/>
              <a:gd name="T73" fmla="*/ 2147483647 h 151"/>
              <a:gd name="T74" fmla="*/ 2147483647 w 523"/>
              <a:gd name="T75" fmla="*/ 2147483647 h 151"/>
              <a:gd name="T76" fmla="*/ 2147483647 w 523"/>
              <a:gd name="T77" fmla="*/ 2147483647 h 151"/>
              <a:gd name="T78" fmla="*/ 2147483647 w 523"/>
              <a:gd name="T79" fmla="*/ 2147483647 h 151"/>
              <a:gd name="T80" fmla="*/ 2147483647 w 523"/>
              <a:gd name="T81" fmla="*/ 2147483647 h 151"/>
              <a:gd name="T82" fmla="*/ 2147483647 w 523"/>
              <a:gd name="T83" fmla="*/ 2147483647 h 151"/>
              <a:gd name="T84" fmla="*/ 2147483647 w 523"/>
              <a:gd name="T85" fmla="*/ 2147483647 h 151"/>
              <a:gd name="T86" fmla="*/ 2147483647 w 523"/>
              <a:gd name="T87" fmla="*/ 2147483647 h 151"/>
              <a:gd name="T88" fmla="*/ 2147483647 w 523"/>
              <a:gd name="T89" fmla="*/ 2147483647 h 151"/>
              <a:gd name="T90" fmla="*/ 2147483647 w 523"/>
              <a:gd name="T91" fmla="*/ 2147483647 h 151"/>
              <a:gd name="T92" fmla="*/ 2147483647 w 523"/>
              <a:gd name="T93" fmla="*/ 2147483647 h 151"/>
              <a:gd name="T94" fmla="*/ 2147483647 w 523"/>
              <a:gd name="T95" fmla="*/ 2147483647 h 151"/>
              <a:gd name="T96" fmla="*/ 2147483647 w 523"/>
              <a:gd name="T97" fmla="*/ 2147483647 h 151"/>
              <a:gd name="T98" fmla="*/ 2147483647 w 523"/>
              <a:gd name="T99" fmla="*/ 2147483647 h 151"/>
              <a:gd name="T100" fmla="*/ 2147483647 w 523"/>
              <a:gd name="T101" fmla="*/ 2147483647 h 151"/>
              <a:gd name="T102" fmla="*/ 2147483647 w 523"/>
              <a:gd name="T103" fmla="*/ 2147483647 h 151"/>
              <a:gd name="T104" fmla="*/ 2147483647 w 523"/>
              <a:gd name="T105" fmla="*/ 2147483647 h 151"/>
              <a:gd name="T106" fmla="*/ 2147483647 w 523"/>
              <a:gd name="T107" fmla="*/ 2147483647 h 1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3"/>
              <a:gd name="T163" fmla="*/ 0 h 151"/>
              <a:gd name="T164" fmla="*/ 523 w 523"/>
              <a:gd name="T165" fmla="*/ 151 h 1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3" h="151">
                <a:moveTo>
                  <a:pt x="74" y="149"/>
                </a:moveTo>
                <a:lnTo>
                  <a:pt x="67" y="150"/>
                </a:lnTo>
                <a:lnTo>
                  <a:pt x="64" y="150"/>
                </a:lnTo>
                <a:lnTo>
                  <a:pt x="58" y="150"/>
                </a:lnTo>
                <a:lnTo>
                  <a:pt x="52" y="147"/>
                </a:lnTo>
                <a:lnTo>
                  <a:pt x="46" y="145"/>
                </a:lnTo>
                <a:lnTo>
                  <a:pt x="42" y="139"/>
                </a:lnTo>
                <a:lnTo>
                  <a:pt x="36" y="137"/>
                </a:lnTo>
                <a:lnTo>
                  <a:pt x="30" y="136"/>
                </a:lnTo>
                <a:lnTo>
                  <a:pt x="24" y="136"/>
                </a:lnTo>
                <a:lnTo>
                  <a:pt x="18" y="136"/>
                </a:lnTo>
                <a:lnTo>
                  <a:pt x="11" y="135"/>
                </a:lnTo>
                <a:lnTo>
                  <a:pt x="9" y="134"/>
                </a:lnTo>
                <a:lnTo>
                  <a:pt x="8" y="127"/>
                </a:lnTo>
                <a:lnTo>
                  <a:pt x="6" y="120"/>
                </a:lnTo>
                <a:lnTo>
                  <a:pt x="0" y="117"/>
                </a:lnTo>
                <a:lnTo>
                  <a:pt x="4" y="117"/>
                </a:lnTo>
                <a:lnTo>
                  <a:pt x="7" y="119"/>
                </a:lnTo>
                <a:lnTo>
                  <a:pt x="13" y="124"/>
                </a:lnTo>
                <a:lnTo>
                  <a:pt x="20" y="128"/>
                </a:lnTo>
                <a:lnTo>
                  <a:pt x="26" y="127"/>
                </a:lnTo>
                <a:lnTo>
                  <a:pt x="32" y="125"/>
                </a:lnTo>
                <a:lnTo>
                  <a:pt x="38" y="125"/>
                </a:lnTo>
                <a:lnTo>
                  <a:pt x="45" y="123"/>
                </a:lnTo>
                <a:lnTo>
                  <a:pt x="48" y="116"/>
                </a:lnTo>
                <a:lnTo>
                  <a:pt x="55" y="116"/>
                </a:lnTo>
                <a:lnTo>
                  <a:pt x="60" y="119"/>
                </a:lnTo>
                <a:lnTo>
                  <a:pt x="67" y="119"/>
                </a:lnTo>
                <a:lnTo>
                  <a:pt x="74" y="123"/>
                </a:lnTo>
                <a:lnTo>
                  <a:pt x="80" y="121"/>
                </a:lnTo>
                <a:lnTo>
                  <a:pt x="86" y="120"/>
                </a:lnTo>
                <a:lnTo>
                  <a:pt x="91" y="117"/>
                </a:lnTo>
                <a:lnTo>
                  <a:pt x="89" y="111"/>
                </a:lnTo>
                <a:lnTo>
                  <a:pt x="95" y="109"/>
                </a:lnTo>
                <a:lnTo>
                  <a:pt x="101" y="109"/>
                </a:lnTo>
                <a:lnTo>
                  <a:pt x="108" y="108"/>
                </a:lnTo>
                <a:lnTo>
                  <a:pt x="113" y="100"/>
                </a:lnTo>
                <a:lnTo>
                  <a:pt x="119" y="95"/>
                </a:lnTo>
                <a:lnTo>
                  <a:pt x="125" y="92"/>
                </a:lnTo>
                <a:lnTo>
                  <a:pt x="131" y="88"/>
                </a:lnTo>
                <a:lnTo>
                  <a:pt x="138" y="85"/>
                </a:lnTo>
                <a:lnTo>
                  <a:pt x="144" y="84"/>
                </a:lnTo>
                <a:lnTo>
                  <a:pt x="150" y="86"/>
                </a:lnTo>
                <a:lnTo>
                  <a:pt x="156" y="86"/>
                </a:lnTo>
                <a:lnTo>
                  <a:pt x="162" y="85"/>
                </a:lnTo>
                <a:lnTo>
                  <a:pt x="169" y="84"/>
                </a:lnTo>
                <a:lnTo>
                  <a:pt x="175" y="83"/>
                </a:lnTo>
                <a:lnTo>
                  <a:pt x="181" y="78"/>
                </a:lnTo>
                <a:lnTo>
                  <a:pt x="187" y="77"/>
                </a:lnTo>
                <a:lnTo>
                  <a:pt x="187" y="70"/>
                </a:lnTo>
                <a:lnTo>
                  <a:pt x="182" y="63"/>
                </a:lnTo>
                <a:lnTo>
                  <a:pt x="184" y="56"/>
                </a:lnTo>
                <a:lnTo>
                  <a:pt x="182" y="51"/>
                </a:lnTo>
                <a:lnTo>
                  <a:pt x="176" y="49"/>
                </a:lnTo>
                <a:lnTo>
                  <a:pt x="182" y="46"/>
                </a:lnTo>
                <a:lnTo>
                  <a:pt x="186" y="39"/>
                </a:lnTo>
                <a:lnTo>
                  <a:pt x="188" y="32"/>
                </a:lnTo>
                <a:lnTo>
                  <a:pt x="181" y="34"/>
                </a:lnTo>
                <a:lnTo>
                  <a:pt x="175" y="29"/>
                </a:lnTo>
                <a:lnTo>
                  <a:pt x="172" y="23"/>
                </a:lnTo>
                <a:lnTo>
                  <a:pt x="170" y="16"/>
                </a:lnTo>
                <a:lnTo>
                  <a:pt x="176" y="12"/>
                </a:lnTo>
                <a:lnTo>
                  <a:pt x="179" y="13"/>
                </a:lnTo>
                <a:lnTo>
                  <a:pt x="180" y="13"/>
                </a:lnTo>
                <a:lnTo>
                  <a:pt x="183" y="21"/>
                </a:lnTo>
                <a:lnTo>
                  <a:pt x="189" y="22"/>
                </a:lnTo>
                <a:lnTo>
                  <a:pt x="196" y="23"/>
                </a:lnTo>
                <a:lnTo>
                  <a:pt x="201" y="27"/>
                </a:lnTo>
                <a:lnTo>
                  <a:pt x="205" y="34"/>
                </a:lnTo>
                <a:lnTo>
                  <a:pt x="211" y="37"/>
                </a:lnTo>
                <a:lnTo>
                  <a:pt x="217" y="43"/>
                </a:lnTo>
                <a:lnTo>
                  <a:pt x="224" y="42"/>
                </a:lnTo>
                <a:lnTo>
                  <a:pt x="230" y="40"/>
                </a:lnTo>
                <a:lnTo>
                  <a:pt x="236" y="38"/>
                </a:lnTo>
                <a:lnTo>
                  <a:pt x="239" y="38"/>
                </a:lnTo>
                <a:lnTo>
                  <a:pt x="235" y="45"/>
                </a:lnTo>
                <a:lnTo>
                  <a:pt x="241" y="48"/>
                </a:lnTo>
                <a:lnTo>
                  <a:pt x="243" y="55"/>
                </a:lnTo>
                <a:lnTo>
                  <a:pt x="245" y="62"/>
                </a:lnTo>
                <a:lnTo>
                  <a:pt x="251" y="67"/>
                </a:lnTo>
                <a:lnTo>
                  <a:pt x="258" y="64"/>
                </a:lnTo>
                <a:lnTo>
                  <a:pt x="264" y="68"/>
                </a:lnTo>
                <a:lnTo>
                  <a:pt x="270" y="65"/>
                </a:lnTo>
                <a:lnTo>
                  <a:pt x="283" y="65"/>
                </a:lnTo>
                <a:lnTo>
                  <a:pt x="296" y="63"/>
                </a:lnTo>
                <a:lnTo>
                  <a:pt x="302" y="63"/>
                </a:lnTo>
                <a:lnTo>
                  <a:pt x="308" y="62"/>
                </a:lnTo>
                <a:lnTo>
                  <a:pt x="315" y="60"/>
                </a:lnTo>
                <a:lnTo>
                  <a:pt x="321" y="56"/>
                </a:lnTo>
                <a:lnTo>
                  <a:pt x="328" y="54"/>
                </a:lnTo>
                <a:lnTo>
                  <a:pt x="334" y="52"/>
                </a:lnTo>
                <a:lnTo>
                  <a:pt x="340" y="49"/>
                </a:lnTo>
                <a:lnTo>
                  <a:pt x="347" y="46"/>
                </a:lnTo>
                <a:lnTo>
                  <a:pt x="353" y="44"/>
                </a:lnTo>
                <a:lnTo>
                  <a:pt x="359" y="42"/>
                </a:lnTo>
                <a:lnTo>
                  <a:pt x="365" y="38"/>
                </a:lnTo>
                <a:lnTo>
                  <a:pt x="371" y="34"/>
                </a:lnTo>
                <a:lnTo>
                  <a:pt x="378" y="29"/>
                </a:lnTo>
                <a:lnTo>
                  <a:pt x="384" y="27"/>
                </a:lnTo>
                <a:lnTo>
                  <a:pt x="390" y="21"/>
                </a:lnTo>
                <a:lnTo>
                  <a:pt x="396" y="18"/>
                </a:lnTo>
                <a:lnTo>
                  <a:pt x="403" y="15"/>
                </a:lnTo>
                <a:lnTo>
                  <a:pt x="416" y="10"/>
                </a:lnTo>
                <a:lnTo>
                  <a:pt x="421" y="7"/>
                </a:lnTo>
                <a:lnTo>
                  <a:pt x="428" y="6"/>
                </a:lnTo>
                <a:lnTo>
                  <a:pt x="435" y="4"/>
                </a:lnTo>
                <a:lnTo>
                  <a:pt x="441" y="3"/>
                </a:lnTo>
                <a:lnTo>
                  <a:pt x="447" y="2"/>
                </a:lnTo>
                <a:lnTo>
                  <a:pt x="454" y="2"/>
                </a:lnTo>
                <a:lnTo>
                  <a:pt x="455" y="0"/>
                </a:lnTo>
                <a:lnTo>
                  <a:pt x="468" y="0"/>
                </a:lnTo>
                <a:lnTo>
                  <a:pt x="474" y="2"/>
                </a:lnTo>
                <a:lnTo>
                  <a:pt x="480" y="0"/>
                </a:lnTo>
                <a:lnTo>
                  <a:pt x="482" y="3"/>
                </a:lnTo>
                <a:lnTo>
                  <a:pt x="487" y="2"/>
                </a:lnTo>
                <a:lnTo>
                  <a:pt x="495" y="3"/>
                </a:lnTo>
                <a:lnTo>
                  <a:pt x="501" y="7"/>
                </a:lnTo>
                <a:lnTo>
                  <a:pt x="513" y="7"/>
                </a:lnTo>
                <a:lnTo>
                  <a:pt x="516" y="8"/>
                </a:lnTo>
                <a:lnTo>
                  <a:pt x="523" y="11"/>
                </a:lnTo>
                <a:lnTo>
                  <a:pt x="516" y="13"/>
                </a:lnTo>
                <a:lnTo>
                  <a:pt x="510" y="16"/>
                </a:lnTo>
                <a:lnTo>
                  <a:pt x="516" y="14"/>
                </a:lnTo>
                <a:lnTo>
                  <a:pt x="523" y="13"/>
                </a:lnTo>
                <a:lnTo>
                  <a:pt x="516" y="18"/>
                </a:lnTo>
                <a:lnTo>
                  <a:pt x="510" y="20"/>
                </a:lnTo>
                <a:lnTo>
                  <a:pt x="504" y="22"/>
                </a:lnTo>
                <a:lnTo>
                  <a:pt x="498" y="24"/>
                </a:lnTo>
                <a:lnTo>
                  <a:pt x="492" y="26"/>
                </a:lnTo>
                <a:lnTo>
                  <a:pt x="498" y="23"/>
                </a:lnTo>
                <a:lnTo>
                  <a:pt x="504" y="18"/>
                </a:lnTo>
                <a:lnTo>
                  <a:pt x="498" y="15"/>
                </a:lnTo>
                <a:lnTo>
                  <a:pt x="492" y="14"/>
                </a:lnTo>
                <a:lnTo>
                  <a:pt x="485" y="12"/>
                </a:lnTo>
                <a:lnTo>
                  <a:pt x="479" y="11"/>
                </a:lnTo>
                <a:lnTo>
                  <a:pt x="473" y="10"/>
                </a:lnTo>
                <a:lnTo>
                  <a:pt x="458" y="10"/>
                </a:lnTo>
                <a:lnTo>
                  <a:pt x="452" y="8"/>
                </a:lnTo>
                <a:lnTo>
                  <a:pt x="446" y="8"/>
                </a:lnTo>
                <a:lnTo>
                  <a:pt x="440" y="13"/>
                </a:lnTo>
                <a:lnTo>
                  <a:pt x="433" y="13"/>
                </a:lnTo>
                <a:lnTo>
                  <a:pt x="426" y="14"/>
                </a:lnTo>
                <a:lnTo>
                  <a:pt x="420" y="15"/>
                </a:lnTo>
                <a:lnTo>
                  <a:pt x="414" y="18"/>
                </a:lnTo>
                <a:lnTo>
                  <a:pt x="408" y="19"/>
                </a:lnTo>
                <a:lnTo>
                  <a:pt x="400" y="21"/>
                </a:lnTo>
                <a:lnTo>
                  <a:pt x="394" y="22"/>
                </a:lnTo>
                <a:lnTo>
                  <a:pt x="388" y="24"/>
                </a:lnTo>
                <a:lnTo>
                  <a:pt x="382" y="29"/>
                </a:lnTo>
                <a:lnTo>
                  <a:pt x="376" y="32"/>
                </a:lnTo>
                <a:lnTo>
                  <a:pt x="369" y="37"/>
                </a:lnTo>
                <a:lnTo>
                  <a:pt x="363" y="42"/>
                </a:lnTo>
                <a:lnTo>
                  <a:pt x="369" y="38"/>
                </a:lnTo>
                <a:lnTo>
                  <a:pt x="376" y="35"/>
                </a:lnTo>
                <a:lnTo>
                  <a:pt x="382" y="32"/>
                </a:lnTo>
                <a:lnTo>
                  <a:pt x="388" y="29"/>
                </a:lnTo>
                <a:lnTo>
                  <a:pt x="394" y="27"/>
                </a:lnTo>
                <a:lnTo>
                  <a:pt x="400" y="23"/>
                </a:lnTo>
                <a:lnTo>
                  <a:pt x="407" y="23"/>
                </a:lnTo>
                <a:lnTo>
                  <a:pt x="413" y="22"/>
                </a:lnTo>
                <a:lnTo>
                  <a:pt x="419" y="21"/>
                </a:lnTo>
                <a:lnTo>
                  <a:pt x="426" y="21"/>
                </a:lnTo>
                <a:lnTo>
                  <a:pt x="433" y="20"/>
                </a:lnTo>
                <a:lnTo>
                  <a:pt x="439" y="21"/>
                </a:lnTo>
                <a:lnTo>
                  <a:pt x="444" y="16"/>
                </a:lnTo>
                <a:lnTo>
                  <a:pt x="451" y="13"/>
                </a:lnTo>
                <a:lnTo>
                  <a:pt x="456" y="13"/>
                </a:lnTo>
                <a:lnTo>
                  <a:pt x="464" y="12"/>
                </a:lnTo>
                <a:lnTo>
                  <a:pt x="470" y="13"/>
                </a:lnTo>
                <a:lnTo>
                  <a:pt x="475" y="15"/>
                </a:lnTo>
                <a:lnTo>
                  <a:pt x="468" y="15"/>
                </a:lnTo>
                <a:lnTo>
                  <a:pt x="464" y="16"/>
                </a:lnTo>
                <a:lnTo>
                  <a:pt x="458" y="15"/>
                </a:lnTo>
                <a:lnTo>
                  <a:pt x="451" y="14"/>
                </a:lnTo>
                <a:lnTo>
                  <a:pt x="446" y="19"/>
                </a:lnTo>
                <a:lnTo>
                  <a:pt x="451" y="19"/>
                </a:lnTo>
                <a:lnTo>
                  <a:pt x="458" y="20"/>
                </a:lnTo>
                <a:lnTo>
                  <a:pt x="470" y="20"/>
                </a:lnTo>
                <a:lnTo>
                  <a:pt x="476" y="21"/>
                </a:lnTo>
                <a:lnTo>
                  <a:pt x="471" y="24"/>
                </a:lnTo>
                <a:lnTo>
                  <a:pt x="465" y="26"/>
                </a:lnTo>
                <a:lnTo>
                  <a:pt x="458" y="28"/>
                </a:lnTo>
                <a:lnTo>
                  <a:pt x="455" y="28"/>
                </a:lnTo>
                <a:lnTo>
                  <a:pt x="448" y="29"/>
                </a:lnTo>
                <a:lnTo>
                  <a:pt x="442" y="28"/>
                </a:lnTo>
                <a:lnTo>
                  <a:pt x="436" y="29"/>
                </a:lnTo>
                <a:lnTo>
                  <a:pt x="430" y="29"/>
                </a:lnTo>
                <a:lnTo>
                  <a:pt x="424" y="29"/>
                </a:lnTo>
                <a:lnTo>
                  <a:pt x="417" y="30"/>
                </a:lnTo>
                <a:lnTo>
                  <a:pt x="424" y="32"/>
                </a:lnTo>
                <a:lnTo>
                  <a:pt x="430" y="31"/>
                </a:lnTo>
                <a:lnTo>
                  <a:pt x="437" y="30"/>
                </a:lnTo>
                <a:lnTo>
                  <a:pt x="430" y="32"/>
                </a:lnTo>
                <a:lnTo>
                  <a:pt x="424" y="34"/>
                </a:lnTo>
                <a:lnTo>
                  <a:pt x="417" y="37"/>
                </a:lnTo>
                <a:lnTo>
                  <a:pt x="423" y="35"/>
                </a:lnTo>
                <a:lnTo>
                  <a:pt x="437" y="31"/>
                </a:lnTo>
                <a:lnTo>
                  <a:pt x="443" y="32"/>
                </a:lnTo>
                <a:lnTo>
                  <a:pt x="455" y="30"/>
                </a:lnTo>
                <a:lnTo>
                  <a:pt x="460" y="29"/>
                </a:lnTo>
                <a:lnTo>
                  <a:pt x="454" y="32"/>
                </a:lnTo>
                <a:lnTo>
                  <a:pt x="450" y="32"/>
                </a:lnTo>
                <a:lnTo>
                  <a:pt x="443" y="35"/>
                </a:lnTo>
                <a:lnTo>
                  <a:pt x="437" y="35"/>
                </a:lnTo>
                <a:lnTo>
                  <a:pt x="430" y="38"/>
                </a:lnTo>
                <a:lnTo>
                  <a:pt x="424" y="40"/>
                </a:lnTo>
                <a:lnTo>
                  <a:pt x="430" y="39"/>
                </a:lnTo>
                <a:lnTo>
                  <a:pt x="437" y="40"/>
                </a:lnTo>
                <a:lnTo>
                  <a:pt x="430" y="42"/>
                </a:lnTo>
                <a:lnTo>
                  <a:pt x="424" y="42"/>
                </a:lnTo>
                <a:lnTo>
                  <a:pt x="417" y="43"/>
                </a:lnTo>
                <a:lnTo>
                  <a:pt x="412" y="39"/>
                </a:lnTo>
                <a:lnTo>
                  <a:pt x="405" y="39"/>
                </a:lnTo>
                <a:lnTo>
                  <a:pt x="399" y="39"/>
                </a:lnTo>
                <a:lnTo>
                  <a:pt x="393" y="42"/>
                </a:lnTo>
                <a:lnTo>
                  <a:pt x="387" y="45"/>
                </a:lnTo>
                <a:lnTo>
                  <a:pt x="381" y="46"/>
                </a:lnTo>
                <a:lnTo>
                  <a:pt x="374" y="49"/>
                </a:lnTo>
                <a:lnTo>
                  <a:pt x="380" y="48"/>
                </a:lnTo>
                <a:lnTo>
                  <a:pt x="374" y="51"/>
                </a:lnTo>
                <a:lnTo>
                  <a:pt x="367" y="54"/>
                </a:lnTo>
                <a:lnTo>
                  <a:pt x="361" y="55"/>
                </a:lnTo>
                <a:lnTo>
                  <a:pt x="355" y="60"/>
                </a:lnTo>
                <a:lnTo>
                  <a:pt x="349" y="62"/>
                </a:lnTo>
                <a:lnTo>
                  <a:pt x="343" y="64"/>
                </a:lnTo>
                <a:lnTo>
                  <a:pt x="350" y="63"/>
                </a:lnTo>
                <a:lnTo>
                  <a:pt x="356" y="63"/>
                </a:lnTo>
                <a:lnTo>
                  <a:pt x="350" y="67"/>
                </a:lnTo>
                <a:lnTo>
                  <a:pt x="344" y="69"/>
                </a:lnTo>
                <a:lnTo>
                  <a:pt x="337" y="72"/>
                </a:lnTo>
                <a:lnTo>
                  <a:pt x="331" y="75"/>
                </a:lnTo>
                <a:lnTo>
                  <a:pt x="325" y="78"/>
                </a:lnTo>
                <a:lnTo>
                  <a:pt x="318" y="80"/>
                </a:lnTo>
                <a:lnTo>
                  <a:pt x="311" y="84"/>
                </a:lnTo>
                <a:lnTo>
                  <a:pt x="305" y="87"/>
                </a:lnTo>
                <a:lnTo>
                  <a:pt x="299" y="89"/>
                </a:lnTo>
                <a:lnTo>
                  <a:pt x="294" y="94"/>
                </a:lnTo>
                <a:lnTo>
                  <a:pt x="287" y="97"/>
                </a:lnTo>
                <a:lnTo>
                  <a:pt x="281" y="99"/>
                </a:lnTo>
                <a:lnTo>
                  <a:pt x="268" y="103"/>
                </a:lnTo>
                <a:lnTo>
                  <a:pt x="262" y="105"/>
                </a:lnTo>
                <a:lnTo>
                  <a:pt x="256" y="108"/>
                </a:lnTo>
                <a:lnTo>
                  <a:pt x="253" y="108"/>
                </a:lnTo>
                <a:lnTo>
                  <a:pt x="246" y="110"/>
                </a:lnTo>
                <a:lnTo>
                  <a:pt x="240" y="110"/>
                </a:lnTo>
                <a:lnTo>
                  <a:pt x="239" y="107"/>
                </a:lnTo>
                <a:lnTo>
                  <a:pt x="232" y="105"/>
                </a:lnTo>
                <a:lnTo>
                  <a:pt x="227" y="107"/>
                </a:lnTo>
                <a:lnTo>
                  <a:pt x="219" y="111"/>
                </a:lnTo>
                <a:lnTo>
                  <a:pt x="213" y="112"/>
                </a:lnTo>
                <a:lnTo>
                  <a:pt x="207" y="115"/>
                </a:lnTo>
                <a:lnTo>
                  <a:pt x="201" y="117"/>
                </a:lnTo>
                <a:lnTo>
                  <a:pt x="196" y="121"/>
                </a:lnTo>
                <a:lnTo>
                  <a:pt x="191" y="126"/>
                </a:lnTo>
                <a:lnTo>
                  <a:pt x="189" y="133"/>
                </a:lnTo>
                <a:lnTo>
                  <a:pt x="184" y="136"/>
                </a:lnTo>
                <a:lnTo>
                  <a:pt x="177" y="139"/>
                </a:lnTo>
                <a:lnTo>
                  <a:pt x="172" y="140"/>
                </a:lnTo>
                <a:lnTo>
                  <a:pt x="165" y="141"/>
                </a:lnTo>
                <a:lnTo>
                  <a:pt x="158" y="140"/>
                </a:lnTo>
                <a:lnTo>
                  <a:pt x="152" y="139"/>
                </a:lnTo>
                <a:lnTo>
                  <a:pt x="146" y="141"/>
                </a:lnTo>
                <a:lnTo>
                  <a:pt x="140" y="143"/>
                </a:lnTo>
                <a:lnTo>
                  <a:pt x="134" y="144"/>
                </a:lnTo>
                <a:lnTo>
                  <a:pt x="127" y="145"/>
                </a:lnTo>
                <a:lnTo>
                  <a:pt x="121" y="144"/>
                </a:lnTo>
                <a:lnTo>
                  <a:pt x="114" y="147"/>
                </a:lnTo>
                <a:lnTo>
                  <a:pt x="109" y="148"/>
                </a:lnTo>
                <a:lnTo>
                  <a:pt x="105" y="148"/>
                </a:lnTo>
                <a:lnTo>
                  <a:pt x="98" y="149"/>
                </a:lnTo>
                <a:lnTo>
                  <a:pt x="92" y="150"/>
                </a:lnTo>
                <a:lnTo>
                  <a:pt x="86" y="151"/>
                </a:lnTo>
                <a:lnTo>
                  <a:pt x="80" y="151"/>
                </a:lnTo>
                <a:lnTo>
                  <a:pt x="74" y="149"/>
                </a:lnTo>
                <a:close/>
              </a:path>
            </a:pathLst>
          </a:custGeom>
          <a:solidFill>
            <a:srgbClr val="1F1C4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1" name="Freeform 2205"/>
          <p:cNvSpPr>
            <a:spLocks/>
          </p:cNvSpPr>
          <p:nvPr/>
        </p:nvSpPr>
        <p:spPr bwMode="auto">
          <a:xfrm>
            <a:off x="1778000" y="2768600"/>
            <a:ext cx="47625" cy="125413"/>
          </a:xfrm>
          <a:custGeom>
            <a:avLst/>
            <a:gdLst>
              <a:gd name="T0" fmla="*/ 2147483647 w 102"/>
              <a:gd name="T1" fmla="*/ 2147483647 h 266"/>
              <a:gd name="T2" fmla="*/ 2147483647 w 102"/>
              <a:gd name="T3" fmla="*/ 2147483647 h 266"/>
              <a:gd name="T4" fmla="*/ 2147483647 w 102"/>
              <a:gd name="T5" fmla="*/ 2147483647 h 266"/>
              <a:gd name="T6" fmla="*/ 2147483647 w 102"/>
              <a:gd name="T7" fmla="*/ 2147483647 h 266"/>
              <a:gd name="T8" fmla="*/ 2147483647 w 102"/>
              <a:gd name="T9" fmla="*/ 2147483647 h 266"/>
              <a:gd name="T10" fmla="*/ 2147483647 w 102"/>
              <a:gd name="T11" fmla="*/ 2147483647 h 266"/>
              <a:gd name="T12" fmla="*/ 2147483647 w 102"/>
              <a:gd name="T13" fmla="*/ 2147483647 h 266"/>
              <a:gd name="T14" fmla="*/ 2147483647 w 102"/>
              <a:gd name="T15" fmla="*/ 2147483647 h 266"/>
              <a:gd name="T16" fmla="*/ 0 w 102"/>
              <a:gd name="T17" fmla="*/ 2147483647 h 266"/>
              <a:gd name="T18" fmla="*/ 2147483647 w 102"/>
              <a:gd name="T19" fmla="*/ 2147483647 h 266"/>
              <a:gd name="T20" fmla="*/ 2147483647 w 102"/>
              <a:gd name="T21" fmla="*/ 2147483647 h 266"/>
              <a:gd name="T22" fmla="*/ 2147483647 w 102"/>
              <a:gd name="T23" fmla="*/ 2147483647 h 266"/>
              <a:gd name="T24" fmla="*/ 2147483647 w 102"/>
              <a:gd name="T25" fmla="*/ 2147483647 h 266"/>
              <a:gd name="T26" fmla="*/ 2147483647 w 102"/>
              <a:gd name="T27" fmla="*/ 2147483647 h 266"/>
              <a:gd name="T28" fmla="*/ 2147483647 w 102"/>
              <a:gd name="T29" fmla="*/ 2147483647 h 266"/>
              <a:gd name="T30" fmla="*/ 2147483647 w 102"/>
              <a:gd name="T31" fmla="*/ 2147483647 h 266"/>
              <a:gd name="T32" fmla="*/ 2147483647 w 102"/>
              <a:gd name="T33" fmla="*/ 2147483647 h 266"/>
              <a:gd name="T34" fmla="*/ 2147483647 w 102"/>
              <a:gd name="T35" fmla="*/ 2147483647 h 266"/>
              <a:gd name="T36" fmla="*/ 2147483647 w 102"/>
              <a:gd name="T37" fmla="*/ 2147483647 h 266"/>
              <a:gd name="T38" fmla="*/ 2147483647 w 102"/>
              <a:gd name="T39" fmla="*/ 2147483647 h 266"/>
              <a:gd name="T40" fmla="*/ 2147483647 w 102"/>
              <a:gd name="T41" fmla="*/ 2147483647 h 266"/>
              <a:gd name="T42" fmla="*/ 2147483647 w 102"/>
              <a:gd name="T43" fmla="*/ 2147483647 h 266"/>
              <a:gd name="T44" fmla="*/ 2147483647 w 102"/>
              <a:gd name="T45" fmla="*/ 2147483647 h 266"/>
              <a:gd name="T46" fmla="*/ 2147483647 w 102"/>
              <a:gd name="T47" fmla="*/ 2147483647 h 266"/>
              <a:gd name="T48" fmla="*/ 2147483647 w 102"/>
              <a:gd name="T49" fmla="*/ 2147483647 h 266"/>
              <a:gd name="T50" fmla="*/ 2147483647 w 102"/>
              <a:gd name="T51" fmla="*/ 2147483647 h 266"/>
              <a:gd name="T52" fmla="*/ 2147483647 w 102"/>
              <a:gd name="T53" fmla="*/ 2147483647 h 266"/>
              <a:gd name="T54" fmla="*/ 2147483647 w 102"/>
              <a:gd name="T55" fmla="*/ 2147483647 h 266"/>
              <a:gd name="T56" fmla="*/ 2147483647 w 102"/>
              <a:gd name="T57" fmla="*/ 2147483647 h 266"/>
              <a:gd name="T58" fmla="*/ 2147483647 w 102"/>
              <a:gd name="T59" fmla="*/ 2147483647 h 266"/>
              <a:gd name="T60" fmla="*/ 2147483647 w 102"/>
              <a:gd name="T61" fmla="*/ 2147483647 h 266"/>
              <a:gd name="T62" fmla="*/ 2147483647 w 102"/>
              <a:gd name="T63" fmla="*/ 2147483647 h 266"/>
              <a:gd name="T64" fmla="*/ 2147483647 w 102"/>
              <a:gd name="T65" fmla="*/ 2147483647 h 266"/>
              <a:gd name="T66" fmla="*/ 2147483647 w 102"/>
              <a:gd name="T67" fmla="*/ 2147483647 h 266"/>
              <a:gd name="T68" fmla="*/ 2147483647 w 102"/>
              <a:gd name="T69" fmla="*/ 2147483647 h 266"/>
              <a:gd name="T70" fmla="*/ 2147483647 w 102"/>
              <a:gd name="T71" fmla="*/ 2147483647 h 266"/>
              <a:gd name="T72" fmla="*/ 2147483647 w 102"/>
              <a:gd name="T73" fmla="*/ 2147483647 h 266"/>
              <a:gd name="T74" fmla="*/ 2147483647 w 102"/>
              <a:gd name="T75" fmla="*/ 2147483647 h 266"/>
              <a:gd name="T76" fmla="*/ 2147483647 w 102"/>
              <a:gd name="T77" fmla="*/ 2147483647 h 266"/>
              <a:gd name="T78" fmla="*/ 2147483647 w 102"/>
              <a:gd name="T79" fmla="*/ 2147483647 h 266"/>
              <a:gd name="T80" fmla="*/ 2147483647 w 102"/>
              <a:gd name="T81" fmla="*/ 2147483647 h 266"/>
              <a:gd name="T82" fmla="*/ 2147483647 w 102"/>
              <a:gd name="T83" fmla="*/ 2147483647 h 266"/>
              <a:gd name="T84" fmla="*/ 2147483647 w 102"/>
              <a:gd name="T85" fmla="*/ 2147483647 h 266"/>
              <a:gd name="T86" fmla="*/ 2147483647 w 102"/>
              <a:gd name="T87" fmla="*/ 2147483647 h 266"/>
              <a:gd name="T88" fmla="*/ 2147483647 w 102"/>
              <a:gd name="T89" fmla="*/ 2147483647 h 266"/>
              <a:gd name="T90" fmla="*/ 2147483647 w 102"/>
              <a:gd name="T91" fmla="*/ 2147483647 h 266"/>
              <a:gd name="T92" fmla="*/ 2147483647 w 102"/>
              <a:gd name="T93" fmla="*/ 2147483647 h 266"/>
              <a:gd name="T94" fmla="*/ 2147483647 w 102"/>
              <a:gd name="T95" fmla="*/ 2147483647 h 266"/>
              <a:gd name="T96" fmla="*/ 2147483647 w 102"/>
              <a:gd name="T97" fmla="*/ 2147483647 h 266"/>
              <a:gd name="T98" fmla="*/ 2147483647 w 102"/>
              <a:gd name="T99" fmla="*/ 2147483647 h 266"/>
              <a:gd name="T100" fmla="*/ 2147483647 w 102"/>
              <a:gd name="T101" fmla="*/ 2147483647 h 266"/>
              <a:gd name="T102" fmla="*/ 2147483647 w 102"/>
              <a:gd name="T103" fmla="*/ 2147483647 h 266"/>
              <a:gd name="T104" fmla="*/ 2147483647 w 102"/>
              <a:gd name="T105" fmla="*/ 2147483647 h 266"/>
              <a:gd name="T106" fmla="*/ 2147483647 w 102"/>
              <a:gd name="T107" fmla="*/ 2147483647 h 266"/>
              <a:gd name="T108" fmla="*/ 2147483647 w 102"/>
              <a:gd name="T109" fmla="*/ 2147483647 h 266"/>
              <a:gd name="T110" fmla="*/ 2147483647 w 102"/>
              <a:gd name="T111" fmla="*/ 2147483647 h 266"/>
              <a:gd name="T112" fmla="*/ 2147483647 w 102"/>
              <a:gd name="T113" fmla="*/ 2147483647 h 266"/>
              <a:gd name="T114" fmla="*/ 2147483647 w 102"/>
              <a:gd name="T115" fmla="*/ 2147483647 h 266"/>
              <a:gd name="T116" fmla="*/ 2147483647 w 102"/>
              <a:gd name="T117" fmla="*/ 2147483647 h 266"/>
              <a:gd name="T118" fmla="*/ 2147483647 w 102"/>
              <a:gd name="T119" fmla="*/ 2147483647 h 266"/>
              <a:gd name="T120" fmla="*/ 2147483647 w 102"/>
              <a:gd name="T121" fmla="*/ 2147483647 h 266"/>
              <a:gd name="T122" fmla="*/ 2147483647 w 102"/>
              <a:gd name="T123" fmla="*/ 2147483647 h 266"/>
              <a:gd name="T124" fmla="*/ 2147483647 w 102"/>
              <a:gd name="T125" fmla="*/ 2147483647 h 2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2"/>
              <a:gd name="T190" fmla="*/ 0 h 266"/>
              <a:gd name="T191" fmla="*/ 102 w 102"/>
              <a:gd name="T192" fmla="*/ 266 h 2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2" h="266">
                <a:moveTo>
                  <a:pt x="101" y="11"/>
                </a:moveTo>
                <a:lnTo>
                  <a:pt x="94" y="15"/>
                </a:lnTo>
                <a:lnTo>
                  <a:pt x="89" y="9"/>
                </a:lnTo>
                <a:lnTo>
                  <a:pt x="83" y="5"/>
                </a:lnTo>
                <a:lnTo>
                  <a:pt x="77" y="2"/>
                </a:lnTo>
                <a:lnTo>
                  <a:pt x="64" y="4"/>
                </a:lnTo>
                <a:lnTo>
                  <a:pt x="58" y="0"/>
                </a:lnTo>
                <a:lnTo>
                  <a:pt x="52" y="1"/>
                </a:lnTo>
                <a:lnTo>
                  <a:pt x="50" y="1"/>
                </a:lnTo>
                <a:lnTo>
                  <a:pt x="44" y="7"/>
                </a:lnTo>
                <a:lnTo>
                  <a:pt x="40" y="15"/>
                </a:lnTo>
                <a:lnTo>
                  <a:pt x="32" y="19"/>
                </a:lnTo>
                <a:lnTo>
                  <a:pt x="27" y="26"/>
                </a:lnTo>
                <a:lnTo>
                  <a:pt x="22" y="33"/>
                </a:lnTo>
                <a:lnTo>
                  <a:pt x="16" y="37"/>
                </a:lnTo>
                <a:lnTo>
                  <a:pt x="9" y="41"/>
                </a:lnTo>
                <a:lnTo>
                  <a:pt x="4" y="49"/>
                </a:lnTo>
                <a:lnTo>
                  <a:pt x="0" y="54"/>
                </a:lnTo>
                <a:lnTo>
                  <a:pt x="6" y="59"/>
                </a:lnTo>
                <a:lnTo>
                  <a:pt x="13" y="62"/>
                </a:lnTo>
                <a:lnTo>
                  <a:pt x="19" y="62"/>
                </a:lnTo>
                <a:lnTo>
                  <a:pt x="24" y="63"/>
                </a:lnTo>
                <a:lnTo>
                  <a:pt x="30" y="63"/>
                </a:lnTo>
                <a:lnTo>
                  <a:pt x="32" y="63"/>
                </a:lnTo>
                <a:lnTo>
                  <a:pt x="27" y="67"/>
                </a:lnTo>
                <a:lnTo>
                  <a:pt x="20" y="70"/>
                </a:lnTo>
                <a:lnTo>
                  <a:pt x="15" y="71"/>
                </a:lnTo>
                <a:lnTo>
                  <a:pt x="8" y="73"/>
                </a:lnTo>
                <a:lnTo>
                  <a:pt x="3" y="80"/>
                </a:lnTo>
                <a:lnTo>
                  <a:pt x="2" y="87"/>
                </a:lnTo>
                <a:lnTo>
                  <a:pt x="4" y="93"/>
                </a:lnTo>
                <a:lnTo>
                  <a:pt x="6" y="99"/>
                </a:lnTo>
                <a:lnTo>
                  <a:pt x="11" y="106"/>
                </a:lnTo>
                <a:lnTo>
                  <a:pt x="8" y="113"/>
                </a:lnTo>
                <a:lnTo>
                  <a:pt x="13" y="120"/>
                </a:lnTo>
                <a:lnTo>
                  <a:pt x="16" y="127"/>
                </a:lnTo>
                <a:lnTo>
                  <a:pt x="13" y="133"/>
                </a:lnTo>
                <a:lnTo>
                  <a:pt x="13" y="139"/>
                </a:lnTo>
                <a:lnTo>
                  <a:pt x="10" y="146"/>
                </a:lnTo>
                <a:lnTo>
                  <a:pt x="16" y="152"/>
                </a:lnTo>
                <a:lnTo>
                  <a:pt x="22" y="147"/>
                </a:lnTo>
                <a:lnTo>
                  <a:pt x="28" y="142"/>
                </a:lnTo>
                <a:lnTo>
                  <a:pt x="31" y="135"/>
                </a:lnTo>
                <a:lnTo>
                  <a:pt x="36" y="131"/>
                </a:lnTo>
                <a:lnTo>
                  <a:pt x="43" y="133"/>
                </a:lnTo>
                <a:lnTo>
                  <a:pt x="41" y="139"/>
                </a:lnTo>
                <a:lnTo>
                  <a:pt x="34" y="144"/>
                </a:lnTo>
                <a:lnTo>
                  <a:pt x="41" y="143"/>
                </a:lnTo>
                <a:lnTo>
                  <a:pt x="47" y="139"/>
                </a:lnTo>
                <a:lnTo>
                  <a:pt x="49" y="147"/>
                </a:lnTo>
                <a:lnTo>
                  <a:pt x="49" y="153"/>
                </a:lnTo>
                <a:lnTo>
                  <a:pt x="46" y="160"/>
                </a:lnTo>
                <a:lnTo>
                  <a:pt x="40" y="167"/>
                </a:lnTo>
                <a:lnTo>
                  <a:pt x="34" y="174"/>
                </a:lnTo>
                <a:lnTo>
                  <a:pt x="31" y="180"/>
                </a:lnTo>
                <a:lnTo>
                  <a:pt x="38" y="182"/>
                </a:lnTo>
                <a:lnTo>
                  <a:pt x="43" y="175"/>
                </a:lnTo>
                <a:lnTo>
                  <a:pt x="49" y="169"/>
                </a:lnTo>
                <a:lnTo>
                  <a:pt x="55" y="167"/>
                </a:lnTo>
                <a:lnTo>
                  <a:pt x="61" y="164"/>
                </a:lnTo>
                <a:lnTo>
                  <a:pt x="63" y="170"/>
                </a:lnTo>
                <a:lnTo>
                  <a:pt x="62" y="177"/>
                </a:lnTo>
                <a:lnTo>
                  <a:pt x="56" y="182"/>
                </a:lnTo>
                <a:lnTo>
                  <a:pt x="44" y="192"/>
                </a:lnTo>
                <a:lnTo>
                  <a:pt x="38" y="198"/>
                </a:lnTo>
                <a:lnTo>
                  <a:pt x="33" y="204"/>
                </a:lnTo>
                <a:lnTo>
                  <a:pt x="40" y="202"/>
                </a:lnTo>
                <a:lnTo>
                  <a:pt x="46" y="198"/>
                </a:lnTo>
                <a:lnTo>
                  <a:pt x="52" y="193"/>
                </a:lnTo>
                <a:lnTo>
                  <a:pt x="58" y="192"/>
                </a:lnTo>
                <a:lnTo>
                  <a:pt x="54" y="199"/>
                </a:lnTo>
                <a:lnTo>
                  <a:pt x="47" y="201"/>
                </a:lnTo>
                <a:lnTo>
                  <a:pt x="41" y="206"/>
                </a:lnTo>
                <a:lnTo>
                  <a:pt x="34" y="211"/>
                </a:lnTo>
                <a:lnTo>
                  <a:pt x="29" y="218"/>
                </a:lnTo>
                <a:lnTo>
                  <a:pt x="23" y="225"/>
                </a:lnTo>
                <a:lnTo>
                  <a:pt x="20" y="232"/>
                </a:lnTo>
                <a:lnTo>
                  <a:pt x="15" y="239"/>
                </a:lnTo>
                <a:lnTo>
                  <a:pt x="12" y="244"/>
                </a:lnTo>
                <a:lnTo>
                  <a:pt x="8" y="251"/>
                </a:lnTo>
                <a:lnTo>
                  <a:pt x="6" y="258"/>
                </a:lnTo>
                <a:lnTo>
                  <a:pt x="9" y="265"/>
                </a:lnTo>
                <a:lnTo>
                  <a:pt x="11" y="266"/>
                </a:lnTo>
                <a:lnTo>
                  <a:pt x="16" y="265"/>
                </a:lnTo>
                <a:lnTo>
                  <a:pt x="22" y="263"/>
                </a:lnTo>
                <a:lnTo>
                  <a:pt x="26" y="256"/>
                </a:lnTo>
                <a:lnTo>
                  <a:pt x="30" y="249"/>
                </a:lnTo>
                <a:lnTo>
                  <a:pt x="35" y="242"/>
                </a:lnTo>
                <a:lnTo>
                  <a:pt x="42" y="248"/>
                </a:lnTo>
                <a:lnTo>
                  <a:pt x="47" y="248"/>
                </a:lnTo>
                <a:lnTo>
                  <a:pt x="46" y="241"/>
                </a:lnTo>
                <a:lnTo>
                  <a:pt x="51" y="234"/>
                </a:lnTo>
                <a:lnTo>
                  <a:pt x="54" y="227"/>
                </a:lnTo>
                <a:lnTo>
                  <a:pt x="57" y="220"/>
                </a:lnTo>
                <a:lnTo>
                  <a:pt x="59" y="214"/>
                </a:lnTo>
                <a:lnTo>
                  <a:pt x="65" y="210"/>
                </a:lnTo>
                <a:lnTo>
                  <a:pt x="70" y="203"/>
                </a:lnTo>
                <a:lnTo>
                  <a:pt x="74" y="196"/>
                </a:lnTo>
                <a:lnTo>
                  <a:pt x="71" y="191"/>
                </a:lnTo>
                <a:lnTo>
                  <a:pt x="70" y="184"/>
                </a:lnTo>
                <a:lnTo>
                  <a:pt x="72" y="176"/>
                </a:lnTo>
                <a:lnTo>
                  <a:pt x="71" y="170"/>
                </a:lnTo>
                <a:lnTo>
                  <a:pt x="70" y="162"/>
                </a:lnTo>
                <a:lnTo>
                  <a:pt x="75" y="160"/>
                </a:lnTo>
                <a:lnTo>
                  <a:pt x="74" y="153"/>
                </a:lnTo>
                <a:lnTo>
                  <a:pt x="75" y="147"/>
                </a:lnTo>
                <a:lnTo>
                  <a:pt x="75" y="139"/>
                </a:lnTo>
                <a:lnTo>
                  <a:pt x="74" y="133"/>
                </a:lnTo>
                <a:lnTo>
                  <a:pt x="74" y="127"/>
                </a:lnTo>
                <a:lnTo>
                  <a:pt x="80" y="122"/>
                </a:lnTo>
                <a:lnTo>
                  <a:pt x="82" y="115"/>
                </a:lnTo>
                <a:lnTo>
                  <a:pt x="83" y="109"/>
                </a:lnTo>
                <a:lnTo>
                  <a:pt x="84" y="102"/>
                </a:lnTo>
                <a:lnTo>
                  <a:pt x="85" y="95"/>
                </a:lnTo>
                <a:lnTo>
                  <a:pt x="86" y="88"/>
                </a:lnTo>
                <a:lnTo>
                  <a:pt x="85" y="82"/>
                </a:lnTo>
                <a:lnTo>
                  <a:pt x="87" y="75"/>
                </a:lnTo>
                <a:lnTo>
                  <a:pt x="91" y="67"/>
                </a:lnTo>
                <a:lnTo>
                  <a:pt x="95" y="66"/>
                </a:lnTo>
                <a:lnTo>
                  <a:pt x="94" y="59"/>
                </a:lnTo>
                <a:lnTo>
                  <a:pt x="98" y="53"/>
                </a:lnTo>
                <a:lnTo>
                  <a:pt x="94" y="46"/>
                </a:lnTo>
                <a:lnTo>
                  <a:pt x="98" y="39"/>
                </a:lnTo>
                <a:lnTo>
                  <a:pt x="98" y="32"/>
                </a:lnTo>
                <a:lnTo>
                  <a:pt x="98" y="19"/>
                </a:lnTo>
                <a:lnTo>
                  <a:pt x="102" y="13"/>
                </a:lnTo>
                <a:lnTo>
                  <a:pt x="101" y="11"/>
                </a:lnTo>
                <a:close/>
              </a:path>
            </a:pathLst>
          </a:custGeom>
          <a:solidFill>
            <a:srgbClr val="1F1C4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2" name="Freeform 2206"/>
          <p:cNvSpPr>
            <a:spLocks/>
          </p:cNvSpPr>
          <p:nvPr/>
        </p:nvSpPr>
        <p:spPr bwMode="auto">
          <a:xfrm>
            <a:off x="2179638" y="5321300"/>
            <a:ext cx="44450" cy="49213"/>
          </a:xfrm>
          <a:custGeom>
            <a:avLst/>
            <a:gdLst>
              <a:gd name="T0" fmla="*/ 2147483647 w 93"/>
              <a:gd name="T1" fmla="*/ 2147483647 h 104"/>
              <a:gd name="T2" fmla="*/ 2147483647 w 93"/>
              <a:gd name="T3" fmla="*/ 2147483647 h 104"/>
              <a:gd name="T4" fmla="*/ 2147483647 w 93"/>
              <a:gd name="T5" fmla="*/ 2147483647 h 104"/>
              <a:gd name="T6" fmla="*/ 2147483647 w 93"/>
              <a:gd name="T7" fmla="*/ 2147483647 h 104"/>
              <a:gd name="T8" fmla="*/ 2147483647 w 93"/>
              <a:gd name="T9" fmla="*/ 2147483647 h 104"/>
              <a:gd name="T10" fmla="*/ 2147483647 w 93"/>
              <a:gd name="T11" fmla="*/ 2147483647 h 104"/>
              <a:gd name="T12" fmla="*/ 2147483647 w 93"/>
              <a:gd name="T13" fmla="*/ 2147483647 h 104"/>
              <a:gd name="T14" fmla="*/ 2147483647 w 93"/>
              <a:gd name="T15" fmla="*/ 2147483647 h 104"/>
              <a:gd name="T16" fmla="*/ 2147483647 w 93"/>
              <a:gd name="T17" fmla="*/ 2147483647 h 104"/>
              <a:gd name="T18" fmla="*/ 2147483647 w 93"/>
              <a:gd name="T19" fmla="*/ 2147483647 h 104"/>
              <a:gd name="T20" fmla="*/ 2147483647 w 93"/>
              <a:gd name="T21" fmla="*/ 2147483647 h 104"/>
              <a:gd name="T22" fmla="*/ 2147483647 w 93"/>
              <a:gd name="T23" fmla="*/ 2147483647 h 104"/>
              <a:gd name="T24" fmla="*/ 2147483647 w 93"/>
              <a:gd name="T25" fmla="*/ 2147483647 h 104"/>
              <a:gd name="T26" fmla="*/ 2147483647 w 93"/>
              <a:gd name="T27" fmla="*/ 2147483647 h 104"/>
              <a:gd name="T28" fmla="*/ 2147483647 w 93"/>
              <a:gd name="T29" fmla="*/ 2147483647 h 104"/>
              <a:gd name="T30" fmla="*/ 2147483647 w 93"/>
              <a:gd name="T31" fmla="*/ 2147483647 h 104"/>
              <a:gd name="T32" fmla="*/ 2147483647 w 93"/>
              <a:gd name="T33" fmla="*/ 2147483647 h 104"/>
              <a:gd name="T34" fmla="*/ 2147483647 w 93"/>
              <a:gd name="T35" fmla="*/ 2147483647 h 104"/>
              <a:gd name="T36" fmla="*/ 2147483647 w 93"/>
              <a:gd name="T37" fmla="*/ 2147483647 h 104"/>
              <a:gd name="T38" fmla="*/ 2147483647 w 93"/>
              <a:gd name="T39" fmla="*/ 2147483647 h 104"/>
              <a:gd name="T40" fmla="*/ 2147483647 w 93"/>
              <a:gd name="T41" fmla="*/ 2147483647 h 104"/>
              <a:gd name="T42" fmla="*/ 2147483647 w 93"/>
              <a:gd name="T43" fmla="*/ 2147483647 h 104"/>
              <a:gd name="T44" fmla="*/ 0 w 93"/>
              <a:gd name="T45" fmla="*/ 2147483647 h 104"/>
              <a:gd name="T46" fmla="*/ 2147483647 w 93"/>
              <a:gd name="T47" fmla="*/ 2147483647 h 104"/>
              <a:gd name="T48" fmla="*/ 2147483647 w 93"/>
              <a:gd name="T49" fmla="*/ 2147483647 h 104"/>
              <a:gd name="T50" fmla="*/ 2147483647 w 93"/>
              <a:gd name="T51" fmla="*/ 2147483647 h 104"/>
              <a:gd name="T52" fmla="*/ 2147483647 w 93"/>
              <a:gd name="T53" fmla="*/ 2147483647 h 104"/>
              <a:gd name="T54" fmla="*/ 2147483647 w 93"/>
              <a:gd name="T55" fmla="*/ 2147483647 h 104"/>
              <a:gd name="T56" fmla="*/ 2147483647 w 93"/>
              <a:gd name="T57" fmla="*/ 0 h 104"/>
              <a:gd name="T58" fmla="*/ 2147483647 w 93"/>
              <a:gd name="T59" fmla="*/ 2147483647 h 104"/>
              <a:gd name="T60" fmla="*/ 2147483647 w 93"/>
              <a:gd name="T61" fmla="*/ 2147483647 h 104"/>
              <a:gd name="T62" fmla="*/ 2147483647 w 93"/>
              <a:gd name="T63" fmla="*/ 2147483647 h 104"/>
              <a:gd name="T64" fmla="*/ 2147483647 w 93"/>
              <a:gd name="T65" fmla="*/ 2147483647 h 104"/>
              <a:gd name="T66" fmla="*/ 2147483647 w 93"/>
              <a:gd name="T67" fmla="*/ 2147483647 h 104"/>
              <a:gd name="T68" fmla="*/ 2147483647 w 93"/>
              <a:gd name="T69" fmla="*/ 2147483647 h 104"/>
              <a:gd name="T70" fmla="*/ 2147483647 w 93"/>
              <a:gd name="T71" fmla="*/ 2147483647 h 104"/>
              <a:gd name="T72" fmla="*/ 2147483647 w 93"/>
              <a:gd name="T73" fmla="*/ 2147483647 h 104"/>
              <a:gd name="T74" fmla="*/ 2147483647 w 93"/>
              <a:gd name="T75" fmla="*/ 2147483647 h 104"/>
              <a:gd name="T76" fmla="*/ 2147483647 w 93"/>
              <a:gd name="T77" fmla="*/ 2147483647 h 104"/>
              <a:gd name="T78" fmla="*/ 2147483647 w 93"/>
              <a:gd name="T79" fmla="*/ 2147483647 h 104"/>
              <a:gd name="T80" fmla="*/ 2147483647 w 93"/>
              <a:gd name="T81" fmla="*/ 2147483647 h 104"/>
              <a:gd name="T82" fmla="*/ 2147483647 w 93"/>
              <a:gd name="T83" fmla="*/ 2147483647 h 104"/>
              <a:gd name="T84" fmla="*/ 2147483647 w 93"/>
              <a:gd name="T85" fmla="*/ 2147483647 h 104"/>
              <a:gd name="T86" fmla="*/ 2147483647 w 93"/>
              <a:gd name="T87" fmla="*/ 2147483647 h 104"/>
              <a:gd name="T88" fmla="*/ 2147483647 w 93"/>
              <a:gd name="T89" fmla="*/ 2147483647 h 104"/>
              <a:gd name="T90" fmla="*/ 2147483647 w 93"/>
              <a:gd name="T91" fmla="*/ 2147483647 h 1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3"/>
              <a:gd name="T139" fmla="*/ 0 h 104"/>
              <a:gd name="T140" fmla="*/ 93 w 93"/>
              <a:gd name="T141" fmla="*/ 104 h 1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3" h="104">
                <a:moveTo>
                  <a:pt x="80" y="98"/>
                </a:moveTo>
                <a:lnTo>
                  <a:pt x="80" y="104"/>
                </a:lnTo>
                <a:lnTo>
                  <a:pt x="69" y="103"/>
                </a:lnTo>
                <a:lnTo>
                  <a:pt x="69" y="102"/>
                </a:lnTo>
                <a:lnTo>
                  <a:pt x="65" y="96"/>
                </a:lnTo>
                <a:lnTo>
                  <a:pt x="67" y="88"/>
                </a:lnTo>
                <a:lnTo>
                  <a:pt x="67" y="82"/>
                </a:lnTo>
                <a:lnTo>
                  <a:pt x="72" y="71"/>
                </a:lnTo>
                <a:lnTo>
                  <a:pt x="64" y="64"/>
                </a:lnTo>
                <a:lnTo>
                  <a:pt x="61" y="73"/>
                </a:lnTo>
                <a:lnTo>
                  <a:pt x="57" y="78"/>
                </a:lnTo>
                <a:lnTo>
                  <a:pt x="50" y="79"/>
                </a:lnTo>
                <a:lnTo>
                  <a:pt x="44" y="73"/>
                </a:lnTo>
                <a:lnTo>
                  <a:pt x="38" y="73"/>
                </a:lnTo>
                <a:lnTo>
                  <a:pt x="40" y="62"/>
                </a:lnTo>
                <a:lnTo>
                  <a:pt x="38" y="57"/>
                </a:lnTo>
                <a:lnTo>
                  <a:pt x="27" y="57"/>
                </a:lnTo>
                <a:lnTo>
                  <a:pt x="22" y="48"/>
                </a:lnTo>
                <a:lnTo>
                  <a:pt x="17" y="46"/>
                </a:lnTo>
                <a:lnTo>
                  <a:pt x="16" y="53"/>
                </a:lnTo>
                <a:lnTo>
                  <a:pt x="6" y="47"/>
                </a:lnTo>
                <a:lnTo>
                  <a:pt x="2" y="46"/>
                </a:lnTo>
                <a:lnTo>
                  <a:pt x="0" y="38"/>
                </a:lnTo>
                <a:lnTo>
                  <a:pt x="6" y="26"/>
                </a:lnTo>
                <a:lnTo>
                  <a:pt x="11" y="32"/>
                </a:lnTo>
                <a:lnTo>
                  <a:pt x="11" y="25"/>
                </a:lnTo>
                <a:lnTo>
                  <a:pt x="4" y="13"/>
                </a:lnTo>
                <a:lnTo>
                  <a:pt x="8" y="7"/>
                </a:lnTo>
                <a:lnTo>
                  <a:pt x="18" y="0"/>
                </a:lnTo>
                <a:lnTo>
                  <a:pt x="29" y="9"/>
                </a:lnTo>
                <a:lnTo>
                  <a:pt x="36" y="18"/>
                </a:lnTo>
                <a:lnTo>
                  <a:pt x="41" y="21"/>
                </a:lnTo>
                <a:lnTo>
                  <a:pt x="45" y="28"/>
                </a:lnTo>
                <a:lnTo>
                  <a:pt x="58" y="36"/>
                </a:lnTo>
                <a:lnTo>
                  <a:pt x="63" y="40"/>
                </a:lnTo>
                <a:lnTo>
                  <a:pt x="65" y="48"/>
                </a:lnTo>
                <a:lnTo>
                  <a:pt x="72" y="53"/>
                </a:lnTo>
                <a:lnTo>
                  <a:pt x="77" y="53"/>
                </a:lnTo>
                <a:lnTo>
                  <a:pt x="75" y="66"/>
                </a:lnTo>
                <a:lnTo>
                  <a:pt x="78" y="76"/>
                </a:lnTo>
                <a:lnTo>
                  <a:pt x="90" y="76"/>
                </a:lnTo>
                <a:lnTo>
                  <a:pt x="93" y="82"/>
                </a:lnTo>
                <a:lnTo>
                  <a:pt x="89" y="82"/>
                </a:lnTo>
                <a:lnTo>
                  <a:pt x="85" y="92"/>
                </a:lnTo>
                <a:lnTo>
                  <a:pt x="75" y="92"/>
                </a:lnTo>
                <a:lnTo>
                  <a:pt x="80" y="98"/>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3" name="Freeform 2207"/>
          <p:cNvSpPr>
            <a:spLocks/>
          </p:cNvSpPr>
          <p:nvPr/>
        </p:nvSpPr>
        <p:spPr bwMode="auto">
          <a:xfrm>
            <a:off x="5840413" y="3006725"/>
            <a:ext cx="82550" cy="100013"/>
          </a:xfrm>
          <a:custGeom>
            <a:avLst/>
            <a:gdLst>
              <a:gd name="T0" fmla="*/ 2147483647 w 175"/>
              <a:gd name="T1" fmla="*/ 2147483647 h 213"/>
              <a:gd name="T2" fmla="*/ 2147483647 w 175"/>
              <a:gd name="T3" fmla="*/ 2147483647 h 213"/>
              <a:gd name="T4" fmla="*/ 2147483647 w 175"/>
              <a:gd name="T5" fmla="*/ 2147483647 h 213"/>
              <a:gd name="T6" fmla="*/ 2147483647 w 175"/>
              <a:gd name="T7" fmla="*/ 2147483647 h 213"/>
              <a:gd name="T8" fmla="*/ 2147483647 w 175"/>
              <a:gd name="T9" fmla="*/ 2147483647 h 213"/>
              <a:gd name="T10" fmla="*/ 2147483647 w 175"/>
              <a:gd name="T11" fmla="*/ 2147483647 h 213"/>
              <a:gd name="T12" fmla="*/ 2147483647 w 175"/>
              <a:gd name="T13" fmla="*/ 0 h 213"/>
              <a:gd name="T14" fmla="*/ 2147483647 w 175"/>
              <a:gd name="T15" fmla="*/ 2147483647 h 213"/>
              <a:gd name="T16" fmla="*/ 0 w 175"/>
              <a:gd name="T17" fmla="*/ 2147483647 h 213"/>
              <a:gd name="T18" fmla="*/ 2147483647 w 175"/>
              <a:gd name="T19" fmla="*/ 2147483647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5"/>
              <a:gd name="T31" fmla="*/ 0 h 213"/>
              <a:gd name="T32" fmla="*/ 175 w 175"/>
              <a:gd name="T33" fmla="*/ 213 h 2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5" h="213">
                <a:moveTo>
                  <a:pt x="10" y="127"/>
                </a:moveTo>
                <a:lnTo>
                  <a:pt x="89" y="172"/>
                </a:lnTo>
                <a:lnTo>
                  <a:pt x="143" y="203"/>
                </a:lnTo>
                <a:lnTo>
                  <a:pt x="168" y="213"/>
                </a:lnTo>
                <a:lnTo>
                  <a:pt x="149" y="113"/>
                </a:lnTo>
                <a:lnTo>
                  <a:pt x="175" y="46"/>
                </a:lnTo>
                <a:lnTo>
                  <a:pt x="79" y="0"/>
                </a:lnTo>
                <a:lnTo>
                  <a:pt x="18" y="60"/>
                </a:lnTo>
                <a:lnTo>
                  <a:pt x="0" y="88"/>
                </a:lnTo>
                <a:lnTo>
                  <a:pt x="10" y="127"/>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4" name="Freeform 2208"/>
          <p:cNvSpPr>
            <a:spLocks/>
          </p:cNvSpPr>
          <p:nvPr/>
        </p:nvSpPr>
        <p:spPr bwMode="auto">
          <a:xfrm>
            <a:off x="5834063" y="3065463"/>
            <a:ext cx="80962" cy="73025"/>
          </a:xfrm>
          <a:custGeom>
            <a:avLst/>
            <a:gdLst>
              <a:gd name="T0" fmla="*/ 2147483647 w 169"/>
              <a:gd name="T1" fmla="*/ 2147483647 h 158"/>
              <a:gd name="T2" fmla="*/ 2147483647 w 169"/>
              <a:gd name="T3" fmla="*/ 2147483647 h 158"/>
              <a:gd name="T4" fmla="*/ 2147483647 w 169"/>
              <a:gd name="T5" fmla="*/ 2147483647 h 158"/>
              <a:gd name="T6" fmla="*/ 0 w 169"/>
              <a:gd name="T7" fmla="*/ 2147483647 h 158"/>
              <a:gd name="T8" fmla="*/ 2147483647 w 169"/>
              <a:gd name="T9" fmla="*/ 2147483647 h 158"/>
              <a:gd name="T10" fmla="*/ 2147483647 w 169"/>
              <a:gd name="T11" fmla="*/ 2147483647 h 158"/>
              <a:gd name="T12" fmla="*/ 2147483647 w 169"/>
              <a:gd name="T13" fmla="*/ 2147483647 h 158"/>
              <a:gd name="T14" fmla="*/ 2147483647 w 169"/>
              <a:gd name="T15" fmla="*/ 0 h 158"/>
              <a:gd name="T16" fmla="*/ 2147483647 w 169"/>
              <a:gd name="T17" fmla="*/ 2147483647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9"/>
              <a:gd name="T28" fmla="*/ 0 h 158"/>
              <a:gd name="T29" fmla="*/ 169 w 169"/>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9" h="158">
                <a:moveTo>
                  <a:pt x="15" y="7"/>
                </a:moveTo>
                <a:lnTo>
                  <a:pt x="11" y="20"/>
                </a:lnTo>
                <a:lnTo>
                  <a:pt x="6" y="48"/>
                </a:lnTo>
                <a:lnTo>
                  <a:pt x="0" y="89"/>
                </a:lnTo>
                <a:lnTo>
                  <a:pt x="69" y="158"/>
                </a:lnTo>
                <a:lnTo>
                  <a:pt x="161" y="137"/>
                </a:lnTo>
                <a:lnTo>
                  <a:pt x="169" y="91"/>
                </a:lnTo>
                <a:lnTo>
                  <a:pt x="16" y="0"/>
                </a:lnTo>
                <a:lnTo>
                  <a:pt x="15" y="7"/>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5" name="Freeform 2209"/>
          <p:cNvSpPr>
            <a:spLocks/>
          </p:cNvSpPr>
          <p:nvPr/>
        </p:nvSpPr>
        <p:spPr bwMode="auto">
          <a:xfrm>
            <a:off x="5840413" y="3040063"/>
            <a:ext cx="69850" cy="85725"/>
          </a:xfrm>
          <a:custGeom>
            <a:avLst/>
            <a:gdLst>
              <a:gd name="T0" fmla="*/ 2147483647 w 145"/>
              <a:gd name="T1" fmla="*/ 2147483647 h 183"/>
              <a:gd name="T2" fmla="*/ 2147483647 w 145"/>
              <a:gd name="T3" fmla="*/ 2147483647 h 183"/>
              <a:gd name="T4" fmla="*/ 2147483647 w 145"/>
              <a:gd name="T5" fmla="*/ 2147483647 h 183"/>
              <a:gd name="T6" fmla="*/ 2147483647 w 145"/>
              <a:gd name="T7" fmla="*/ 2147483647 h 183"/>
              <a:gd name="T8" fmla="*/ 2147483647 w 145"/>
              <a:gd name="T9" fmla="*/ 2147483647 h 183"/>
              <a:gd name="T10" fmla="*/ 2147483647 w 145"/>
              <a:gd name="T11" fmla="*/ 2147483647 h 183"/>
              <a:gd name="T12" fmla="*/ 2147483647 w 145"/>
              <a:gd name="T13" fmla="*/ 2147483647 h 183"/>
              <a:gd name="T14" fmla="*/ 2147483647 w 145"/>
              <a:gd name="T15" fmla="*/ 2147483647 h 183"/>
              <a:gd name="T16" fmla="*/ 2147483647 w 145"/>
              <a:gd name="T17" fmla="*/ 2147483647 h 183"/>
              <a:gd name="T18" fmla="*/ 2147483647 w 145"/>
              <a:gd name="T19" fmla="*/ 2147483647 h 183"/>
              <a:gd name="T20" fmla="*/ 2147483647 w 145"/>
              <a:gd name="T21" fmla="*/ 2147483647 h 183"/>
              <a:gd name="T22" fmla="*/ 2147483647 w 145"/>
              <a:gd name="T23" fmla="*/ 2147483647 h 183"/>
              <a:gd name="T24" fmla="*/ 2147483647 w 145"/>
              <a:gd name="T25" fmla="*/ 2147483647 h 183"/>
              <a:gd name="T26" fmla="*/ 0 w 145"/>
              <a:gd name="T27" fmla="*/ 2147483647 h 183"/>
              <a:gd name="T28" fmla="*/ 2147483647 w 145"/>
              <a:gd name="T29" fmla="*/ 2147483647 h 183"/>
              <a:gd name="T30" fmla="*/ 2147483647 w 145"/>
              <a:gd name="T31" fmla="*/ 2147483647 h 183"/>
              <a:gd name="T32" fmla="*/ 2147483647 w 145"/>
              <a:gd name="T33" fmla="*/ 2147483647 h 183"/>
              <a:gd name="T34" fmla="*/ 2147483647 w 145"/>
              <a:gd name="T35" fmla="*/ 2147483647 h 183"/>
              <a:gd name="T36" fmla="*/ 2147483647 w 145"/>
              <a:gd name="T37" fmla="*/ 2147483647 h 183"/>
              <a:gd name="T38" fmla="*/ 2147483647 w 145"/>
              <a:gd name="T39" fmla="*/ 2147483647 h 183"/>
              <a:gd name="T40" fmla="*/ 2147483647 w 145"/>
              <a:gd name="T41" fmla="*/ 2147483647 h 183"/>
              <a:gd name="T42" fmla="*/ 2147483647 w 145"/>
              <a:gd name="T43" fmla="*/ 2147483647 h 183"/>
              <a:gd name="T44" fmla="*/ 2147483647 w 145"/>
              <a:gd name="T45" fmla="*/ 2147483647 h 183"/>
              <a:gd name="T46" fmla="*/ 2147483647 w 145"/>
              <a:gd name="T47" fmla="*/ 2147483647 h 183"/>
              <a:gd name="T48" fmla="*/ 2147483647 w 145"/>
              <a:gd name="T49" fmla="*/ 2147483647 h 183"/>
              <a:gd name="T50" fmla="*/ 2147483647 w 145"/>
              <a:gd name="T51" fmla="*/ 2147483647 h 183"/>
              <a:gd name="T52" fmla="*/ 2147483647 w 145"/>
              <a:gd name="T53" fmla="*/ 2147483647 h 183"/>
              <a:gd name="T54" fmla="*/ 2147483647 w 145"/>
              <a:gd name="T55" fmla="*/ 2147483647 h 183"/>
              <a:gd name="T56" fmla="*/ 2147483647 w 145"/>
              <a:gd name="T57" fmla="*/ 2147483647 h 183"/>
              <a:gd name="T58" fmla="*/ 2147483647 w 145"/>
              <a:gd name="T59" fmla="*/ 2147483647 h 183"/>
              <a:gd name="T60" fmla="*/ 2147483647 w 145"/>
              <a:gd name="T61" fmla="*/ 2147483647 h 183"/>
              <a:gd name="T62" fmla="*/ 2147483647 w 145"/>
              <a:gd name="T63" fmla="*/ 2147483647 h 183"/>
              <a:gd name="T64" fmla="*/ 2147483647 w 145"/>
              <a:gd name="T65" fmla="*/ 2147483647 h 183"/>
              <a:gd name="T66" fmla="*/ 2147483647 w 145"/>
              <a:gd name="T67" fmla="*/ 2147483647 h 183"/>
              <a:gd name="T68" fmla="*/ 2147483647 w 145"/>
              <a:gd name="T69" fmla="*/ 2147483647 h 183"/>
              <a:gd name="T70" fmla="*/ 2147483647 w 145"/>
              <a:gd name="T71" fmla="*/ 2147483647 h 183"/>
              <a:gd name="T72" fmla="*/ 2147483647 w 145"/>
              <a:gd name="T73" fmla="*/ 2147483647 h 183"/>
              <a:gd name="T74" fmla="*/ 2147483647 w 145"/>
              <a:gd name="T75" fmla="*/ 2147483647 h 183"/>
              <a:gd name="T76" fmla="*/ 2147483647 w 145"/>
              <a:gd name="T77" fmla="*/ 2147483647 h 183"/>
              <a:gd name="T78" fmla="*/ 2147483647 w 145"/>
              <a:gd name="T79" fmla="*/ 2147483647 h 183"/>
              <a:gd name="T80" fmla="*/ 2147483647 w 145"/>
              <a:gd name="T81" fmla="*/ 2147483647 h 183"/>
              <a:gd name="T82" fmla="*/ 2147483647 w 145"/>
              <a:gd name="T83" fmla="*/ 2147483647 h 183"/>
              <a:gd name="T84" fmla="*/ 2147483647 w 145"/>
              <a:gd name="T85" fmla="*/ 2147483647 h 183"/>
              <a:gd name="T86" fmla="*/ 2147483647 w 145"/>
              <a:gd name="T87" fmla="*/ 2147483647 h 183"/>
              <a:gd name="T88" fmla="*/ 2147483647 w 145"/>
              <a:gd name="T89" fmla="*/ 2147483647 h 183"/>
              <a:gd name="T90" fmla="*/ 2147483647 w 145"/>
              <a:gd name="T91" fmla="*/ 2147483647 h 183"/>
              <a:gd name="T92" fmla="*/ 2147483647 w 145"/>
              <a:gd name="T93" fmla="*/ 2147483647 h 183"/>
              <a:gd name="T94" fmla="*/ 2147483647 w 145"/>
              <a:gd name="T95" fmla="*/ 2147483647 h 183"/>
              <a:gd name="T96" fmla="*/ 2147483647 w 145"/>
              <a:gd name="T97" fmla="*/ 2147483647 h 183"/>
              <a:gd name="T98" fmla="*/ 2147483647 w 145"/>
              <a:gd name="T99" fmla="*/ 2147483647 h 183"/>
              <a:gd name="T100" fmla="*/ 2147483647 w 145"/>
              <a:gd name="T101" fmla="*/ 2147483647 h 183"/>
              <a:gd name="T102" fmla="*/ 2147483647 w 145"/>
              <a:gd name="T103" fmla="*/ 2147483647 h 183"/>
              <a:gd name="T104" fmla="*/ 2147483647 w 145"/>
              <a:gd name="T105" fmla="*/ 2147483647 h 183"/>
              <a:gd name="T106" fmla="*/ 2147483647 w 145"/>
              <a:gd name="T107" fmla="*/ 2147483647 h 183"/>
              <a:gd name="T108" fmla="*/ 2147483647 w 145"/>
              <a:gd name="T109" fmla="*/ 2147483647 h 183"/>
              <a:gd name="T110" fmla="*/ 2147483647 w 145"/>
              <a:gd name="T111" fmla="*/ 2147483647 h 183"/>
              <a:gd name="T112" fmla="*/ 2147483647 w 145"/>
              <a:gd name="T113" fmla="*/ 2147483647 h 183"/>
              <a:gd name="T114" fmla="*/ 2147483647 w 145"/>
              <a:gd name="T115" fmla="*/ 2147483647 h 183"/>
              <a:gd name="T116" fmla="*/ 2147483647 w 145"/>
              <a:gd name="T117" fmla="*/ 2147483647 h 183"/>
              <a:gd name="T118" fmla="*/ 2147483647 w 145"/>
              <a:gd name="T119" fmla="*/ 2147483647 h 183"/>
              <a:gd name="T120" fmla="*/ 2147483647 w 145"/>
              <a:gd name="T121" fmla="*/ 2147483647 h 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5"/>
              <a:gd name="T184" fmla="*/ 0 h 183"/>
              <a:gd name="T185" fmla="*/ 145 w 145"/>
              <a:gd name="T186" fmla="*/ 183 h 1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5" h="183">
                <a:moveTo>
                  <a:pt x="56" y="47"/>
                </a:moveTo>
                <a:lnTo>
                  <a:pt x="56" y="46"/>
                </a:lnTo>
                <a:lnTo>
                  <a:pt x="56" y="44"/>
                </a:lnTo>
                <a:lnTo>
                  <a:pt x="54" y="43"/>
                </a:lnTo>
                <a:lnTo>
                  <a:pt x="50" y="43"/>
                </a:lnTo>
                <a:lnTo>
                  <a:pt x="45" y="44"/>
                </a:lnTo>
                <a:lnTo>
                  <a:pt x="43" y="43"/>
                </a:lnTo>
                <a:lnTo>
                  <a:pt x="41" y="41"/>
                </a:lnTo>
                <a:lnTo>
                  <a:pt x="41" y="40"/>
                </a:lnTo>
                <a:lnTo>
                  <a:pt x="40" y="36"/>
                </a:lnTo>
                <a:lnTo>
                  <a:pt x="41" y="35"/>
                </a:lnTo>
                <a:lnTo>
                  <a:pt x="43" y="34"/>
                </a:lnTo>
                <a:lnTo>
                  <a:pt x="44" y="33"/>
                </a:lnTo>
                <a:lnTo>
                  <a:pt x="45" y="32"/>
                </a:lnTo>
                <a:lnTo>
                  <a:pt x="47" y="28"/>
                </a:lnTo>
                <a:lnTo>
                  <a:pt x="45" y="26"/>
                </a:lnTo>
                <a:lnTo>
                  <a:pt x="43" y="25"/>
                </a:lnTo>
                <a:lnTo>
                  <a:pt x="40" y="25"/>
                </a:lnTo>
                <a:lnTo>
                  <a:pt x="39" y="26"/>
                </a:lnTo>
                <a:lnTo>
                  <a:pt x="38" y="27"/>
                </a:lnTo>
                <a:lnTo>
                  <a:pt x="37" y="28"/>
                </a:lnTo>
                <a:lnTo>
                  <a:pt x="36" y="28"/>
                </a:lnTo>
                <a:lnTo>
                  <a:pt x="33" y="28"/>
                </a:lnTo>
                <a:lnTo>
                  <a:pt x="31" y="28"/>
                </a:lnTo>
                <a:lnTo>
                  <a:pt x="29" y="28"/>
                </a:lnTo>
                <a:lnTo>
                  <a:pt x="27" y="28"/>
                </a:lnTo>
                <a:lnTo>
                  <a:pt x="26" y="27"/>
                </a:lnTo>
                <a:lnTo>
                  <a:pt x="25" y="27"/>
                </a:lnTo>
                <a:lnTo>
                  <a:pt x="24" y="28"/>
                </a:lnTo>
                <a:lnTo>
                  <a:pt x="25" y="30"/>
                </a:lnTo>
                <a:lnTo>
                  <a:pt x="25" y="31"/>
                </a:lnTo>
                <a:lnTo>
                  <a:pt x="23" y="31"/>
                </a:lnTo>
                <a:lnTo>
                  <a:pt x="21" y="31"/>
                </a:lnTo>
                <a:lnTo>
                  <a:pt x="19" y="31"/>
                </a:lnTo>
                <a:lnTo>
                  <a:pt x="16" y="32"/>
                </a:lnTo>
                <a:lnTo>
                  <a:pt x="14" y="33"/>
                </a:lnTo>
                <a:lnTo>
                  <a:pt x="13" y="36"/>
                </a:lnTo>
                <a:lnTo>
                  <a:pt x="10" y="39"/>
                </a:lnTo>
                <a:lnTo>
                  <a:pt x="9" y="41"/>
                </a:lnTo>
                <a:lnTo>
                  <a:pt x="9" y="44"/>
                </a:lnTo>
                <a:lnTo>
                  <a:pt x="9" y="47"/>
                </a:lnTo>
                <a:lnTo>
                  <a:pt x="9" y="49"/>
                </a:lnTo>
                <a:lnTo>
                  <a:pt x="10" y="52"/>
                </a:lnTo>
                <a:lnTo>
                  <a:pt x="11" y="55"/>
                </a:lnTo>
                <a:lnTo>
                  <a:pt x="10" y="57"/>
                </a:lnTo>
                <a:lnTo>
                  <a:pt x="9" y="58"/>
                </a:lnTo>
                <a:lnTo>
                  <a:pt x="9" y="59"/>
                </a:lnTo>
                <a:lnTo>
                  <a:pt x="8" y="60"/>
                </a:lnTo>
                <a:lnTo>
                  <a:pt x="8" y="63"/>
                </a:lnTo>
                <a:lnTo>
                  <a:pt x="8" y="65"/>
                </a:lnTo>
                <a:lnTo>
                  <a:pt x="8" y="67"/>
                </a:lnTo>
                <a:lnTo>
                  <a:pt x="9" y="69"/>
                </a:lnTo>
                <a:lnTo>
                  <a:pt x="9" y="71"/>
                </a:lnTo>
                <a:lnTo>
                  <a:pt x="8" y="72"/>
                </a:lnTo>
                <a:lnTo>
                  <a:pt x="7" y="74"/>
                </a:lnTo>
                <a:lnTo>
                  <a:pt x="6" y="75"/>
                </a:lnTo>
                <a:lnTo>
                  <a:pt x="5" y="79"/>
                </a:lnTo>
                <a:lnTo>
                  <a:pt x="4" y="80"/>
                </a:lnTo>
                <a:lnTo>
                  <a:pt x="4" y="82"/>
                </a:lnTo>
                <a:lnTo>
                  <a:pt x="4" y="84"/>
                </a:lnTo>
                <a:lnTo>
                  <a:pt x="4" y="87"/>
                </a:lnTo>
                <a:lnTo>
                  <a:pt x="4" y="92"/>
                </a:lnTo>
                <a:lnTo>
                  <a:pt x="3" y="95"/>
                </a:lnTo>
                <a:lnTo>
                  <a:pt x="3" y="97"/>
                </a:lnTo>
                <a:lnTo>
                  <a:pt x="3" y="100"/>
                </a:lnTo>
                <a:lnTo>
                  <a:pt x="2" y="101"/>
                </a:lnTo>
                <a:lnTo>
                  <a:pt x="2" y="105"/>
                </a:lnTo>
                <a:lnTo>
                  <a:pt x="1" y="106"/>
                </a:lnTo>
                <a:lnTo>
                  <a:pt x="0" y="109"/>
                </a:lnTo>
                <a:lnTo>
                  <a:pt x="0" y="113"/>
                </a:lnTo>
                <a:lnTo>
                  <a:pt x="1" y="114"/>
                </a:lnTo>
                <a:lnTo>
                  <a:pt x="2" y="117"/>
                </a:lnTo>
                <a:lnTo>
                  <a:pt x="3" y="120"/>
                </a:lnTo>
                <a:lnTo>
                  <a:pt x="5" y="123"/>
                </a:lnTo>
                <a:lnTo>
                  <a:pt x="7" y="125"/>
                </a:lnTo>
                <a:lnTo>
                  <a:pt x="8" y="128"/>
                </a:lnTo>
                <a:lnTo>
                  <a:pt x="9" y="130"/>
                </a:lnTo>
                <a:lnTo>
                  <a:pt x="10" y="132"/>
                </a:lnTo>
                <a:lnTo>
                  <a:pt x="9" y="132"/>
                </a:lnTo>
                <a:lnTo>
                  <a:pt x="8" y="135"/>
                </a:lnTo>
                <a:lnTo>
                  <a:pt x="8" y="137"/>
                </a:lnTo>
                <a:lnTo>
                  <a:pt x="7" y="139"/>
                </a:lnTo>
                <a:lnTo>
                  <a:pt x="8" y="141"/>
                </a:lnTo>
                <a:lnTo>
                  <a:pt x="8" y="144"/>
                </a:lnTo>
                <a:lnTo>
                  <a:pt x="9" y="146"/>
                </a:lnTo>
                <a:lnTo>
                  <a:pt x="11" y="148"/>
                </a:lnTo>
                <a:lnTo>
                  <a:pt x="14" y="152"/>
                </a:lnTo>
                <a:lnTo>
                  <a:pt x="16" y="153"/>
                </a:lnTo>
                <a:lnTo>
                  <a:pt x="19" y="154"/>
                </a:lnTo>
                <a:lnTo>
                  <a:pt x="23" y="154"/>
                </a:lnTo>
                <a:lnTo>
                  <a:pt x="27" y="156"/>
                </a:lnTo>
                <a:lnTo>
                  <a:pt x="32" y="156"/>
                </a:lnTo>
                <a:lnTo>
                  <a:pt x="41" y="156"/>
                </a:lnTo>
                <a:lnTo>
                  <a:pt x="47" y="156"/>
                </a:lnTo>
                <a:lnTo>
                  <a:pt x="49" y="155"/>
                </a:lnTo>
                <a:lnTo>
                  <a:pt x="52" y="154"/>
                </a:lnTo>
                <a:lnTo>
                  <a:pt x="55" y="154"/>
                </a:lnTo>
                <a:lnTo>
                  <a:pt x="57" y="155"/>
                </a:lnTo>
                <a:lnTo>
                  <a:pt x="58" y="157"/>
                </a:lnTo>
                <a:lnTo>
                  <a:pt x="58" y="160"/>
                </a:lnTo>
                <a:lnTo>
                  <a:pt x="57" y="162"/>
                </a:lnTo>
                <a:lnTo>
                  <a:pt x="58" y="164"/>
                </a:lnTo>
                <a:lnTo>
                  <a:pt x="58" y="167"/>
                </a:lnTo>
                <a:lnTo>
                  <a:pt x="62" y="169"/>
                </a:lnTo>
                <a:lnTo>
                  <a:pt x="64" y="170"/>
                </a:lnTo>
                <a:lnTo>
                  <a:pt x="66" y="171"/>
                </a:lnTo>
                <a:lnTo>
                  <a:pt x="67" y="172"/>
                </a:lnTo>
                <a:lnTo>
                  <a:pt x="67" y="175"/>
                </a:lnTo>
                <a:lnTo>
                  <a:pt x="67" y="177"/>
                </a:lnTo>
                <a:lnTo>
                  <a:pt x="68" y="180"/>
                </a:lnTo>
                <a:lnTo>
                  <a:pt x="68" y="183"/>
                </a:lnTo>
                <a:lnTo>
                  <a:pt x="71" y="183"/>
                </a:lnTo>
                <a:lnTo>
                  <a:pt x="71" y="180"/>
                </a:lnTo>
                <a:lnTo>
                  <a:pt x="71" y="173"/>
                </a:lnTo>
                <a:lnTo>
                  <a:pt x="75" y="173"/>
                </a:lnTo>
                <a:lnTo>
                  <a:pt x="78" y="173"/>
                </a:lnTo>
                <a:lnTo>
                  <a:pt x="83" y="175"/>
                </a:lnTo>
                <a:lnTo>
                  <a:pt x="84" y="175"/>
                </a:lnTo>
                <a:lnTo>
                  <a:pt x="87" y="175"/>
                </a:lnTo>
                <a:lnTo>
                  <a:pt x="90" y="173"/>
                </a:lnTo>
                <a:lnTo>
                  <a:pt x="91" y="173"/>
                </a:lnTo>
                <a:lnTo>
                  <a:pt x="95" y="175"/>
                </a:lnTo>
                <a:lnTo>
                  <a:pt x="98" y="175"/>
                </a:lnTo>
                <a:lnTo>
                  <a:pt x="100" y="175"/>
                </a:lnTo>
                <a:lnTo>
                  <a:pt x="104" y="175"/>
                </a:lnTo>
                <a:lnTo>
                  <a:pt x="105" y="176"/>
                </a:lnTo>
                <a:lnTo>
                  <a:pt x="107" y="176"/>
                </a:lnTo>
                <a:lnTo>
                  <a:pt x="111" y="176"/>
                </a:lnTo>
                <a:lnTo>
                  <a:pt x="115" y="175"/>
                </a:lnTo>
                <a:lnTo>
                  <a:pt x="118" y="173"/>
                </a:lnTo>
                <a:lnTo>
                  <a:pt x="120" y="172"/>
                </a:lnTo>
                <a:lnTo>
                  <a:pt x="123" y="170"/>
                </a:lnTo>
                <a:lnTo>
                  <a:pt x="125" y="169"/>
                </a:lnTo>
                <a:lnTo>
                  <a:pt x="125" y="167"/>
                </a:lnTo>
                <a:lnTo>
                  <a:pt x="126" y="164"/>
                </a:lnTo>
                <a:lnTo>
                  <a:pt x="127" y="163"/>
                </a:lnTo>
                <a:lnTo>
                  <a:pt x="128" y="161"/>
                </a:lnTo>
                <a:lnTo>
                  <a:pt x="128" y="157"/>
                </a:lnTo>
                <a:lnTo>
                  <a:pt x="129" y="156"/>
                </a:lnTo>
                <a:lnTo>
                  <a:pt x="129" y="154"/>
                </a:lnTo>
                <a:lnTo>
                  <a:pt x="133" y="154"/>
                </a:lnTo>
                <a:lnTo>
                  <a:pt x="134" y="153"/>
                </a:lnTo>
                <a:lnTo>
                  <a:pt x="136" y="152"/>
                </a:lnTo>
                <a:lnTo>
                  <a:pt x="138" y="149"/>
                </a:lnTo>
                <a:lnTo>
                  <a:pt x="138" y="148"/>
                </a:lnTo>
                <a:lnTo>
                  <a:pt x="139" y="145"/>
                </a:lnTo>
                <a:lnTo>
                  <a:pt x="140" y="144"/>
                </a:lnTo>
                <a:lnTo>
                  <a:pt x="139" y="140"/>
                </a:lnTo>
                <a:lnTo>
                  <a:pt x="138" y="137"/>
                </a:lnTo>
                <a:lnTo>
                  <a:pt x="138" y="135"/>
                </a:lnTo>
                <a:lnTo>
                  <a:pt x="137" y="132"/>
                </a:lnTo>
                <a:lnTo>
                  <a:pt x="138" y="131"/>
                </a:lnTo>
                <a:lnTo>
                  <a:pt x="140" y="130"/>
                </a:lnTo>
                <a:lnTo>
                  <a:pt x="143" y="129"/>
                </a:lnTo>
                <a:lnTo>
                  <a:pt x="144" y="128"/>
                </a:lnTo>
                <a:lnTo>
                  <a:pt x="145" y="127"/>
                </a:lnTo>
                <a:lnTo>
                  <a:pt x="145" y="124"/>
                </a:lnTo>
                <a:lnTo>
                  <a:pt x="144" y="122"/>
                </a:lnTo>
                <a:lnTo>
                  <a:pt x="142" y="119"/>
                </a:lnTo>
                <a:lnTo>
                  <a:pt x="140" y="115"/>
                </a:lnTo>
                <a:lnTo>
                  <a:pt x="138" y="113"/>
                </a:lnTo>
                <a:lnTo>
                  <a:pt x="135" y="111"/>
                </a:lnTo>
                <a:lnTo>
                  <a:pt x="131" y="108"/>
                </a:lnTo>
                <a:lnTo>
                  <a:pt x="129" y="106"/>
                </a:lnTo>
                <a:lnTo>
                  <a:pt x="128" y="104"/>
                </a:lnTo>
                <a:lnTo>
                  <a:pt x="125" y="101"/>
                </a:lnTo>
                <a:lnTo>
                  <a:pt x="121" y="98"/>
                </a:lnTo>
                <a:lnTo>
                  <a:pt x="118" y="95"/>
                </a:lnTo>
                <a:lnTo>
                  <a:pt x="118" y="93"/>
                </a:lnTo>
                <a:lnTo>
                  <a:pt x="118" y="91"/>
                </a:lnTo>
                <a:lnTo>
                  <a:pt x="119" y="89"/>
                </a:lnTo>
                <a:lnTo>
                  <a:pt x="121" y="87"/>
                </a:lnTo>
                <a:lnTo>
                  <a:pt x="121" y="83"/>
                </a:lnTo>
                <a:lnTo>
                  <a:pt x="121" y="80"/>
                </a:lnTo>
                <a:lnTo>
                  <a:pt x="120" y="76"/>
                </a:lnTo>
                <a:lnTo>
                  <a:pt x="119" y="74"/>
                </a:lnTo>
                <a:lnTo>
                  <a:pt x="117" y="71"/>
                </a:lnTo>
                <a:lnTo>
                  <a:pt x="115" y="67"/>
                </a:lnTo>
                <a:lnTo>
                  <a:pt x="114" y="66"/>
                </a:lnTo>
                <a:lnTo>
                  <a:pt x="113" y="63"/>
                </a:lnTo>
                <a:lnTo>
                  <a:pt x="113" y="61"/>
                </a:lnTo>
                <a:lnTo>
                  <a:pt x="114" y="63"/>
                </a:lnTo>
                <a:lnTo>
                  <a:pt x="115" y="61"/>
                </a:lnTo>
                <a:lnTo>
                  <a:pt x="116" y="60"/>
                </a:lnTo>
                <a:lnTo>
                  <a:pt x="115" y="59"/>
                </a:lnTo>
                <a:lnTo>
                  <a:pt x="113" y="59"/>
                </a:lnTo>
                <a:lnTo>
                  <a:pt x="111" y="58"/>
                </a:lnTo>
                <a:lnTo>
                  <a:pt x="110" y="57"/>
                </a:lnTo>
                <a:lnTo>
                  <a:pt x="109" y="55"/>
                </a:lnTo>
                <a:lnTo>
                  <a:pt x="108" y="54"/>
                </a:lnTo>
                <a:lnTo>
                  <a:pt x="103" y="54"/>
                </a:lnTo>
                <a:lnTo>
                  <a:pt x="98" y="52"/>
                </a:lnTo>
                <a:lnTo>
                  <a:pt x="94" y="52"/>
                </a:lnTo>
                <a:lnTo>
                  <a:pt x="93" y="54"/>
                </a:lnTo>
                <a:lnTo>
                  <a:pt x="91" y="55"/>
                </a:lnTo>
                <a:lnTo>
                  <a:pt x="89" y="57"/>
                </a:lnTo>
                <a:lnTo>
                  <a:pt x="85" y="57"/>
                </a:lnTo>
                <a:lnTo>
                  <a:pt x="82" y="58"/>
                </a:lnTo>
                <a:lnTo>
                  <a:pt x="80" y="58"/>
                </a:lnTo>
                <a:lnTo>
                  <a:pt x="76" y="57"/>
                </a:lnTo>
                <a:lnTo>
                  <a:pt x="75" y="57"/>
                </a:lnTo>
                <a:lnTo>
                  <a:pt x="75" y="54"/>
                </a:lnTo>
                <a:lnTo>
                  <a:pt x="74" y="51"/>
                </a:lnTo>
                <a:lnTo>
                  <a:pt x="74" y="48"/>
                </a:lnTo>
                <a:lnTo>
                  <a:pt x="76" y="48"/>
                </a:lnTo>
                <a:lnTo>
                  <a:pt x="79" y="48"/>
                </a:lnTo>
                <a:lnTo>
                  <a:pt x="83" y="47"/>
                </a:lnTo>
                <a:lnTo>
                  <a:pt x="85" y="46"/>
                </a:lnTo>
                <a:lnTo>
                  <a:pt x="92" y="46"/>
                </a:lnTo>
                <a:lnTo>
                  <a:pt x="95" y="47"/>
                </a:lnTo>
                <a:lnTo>
                  <a:pt x="98" y="48"/>
                </a:lnTo>
                <a:lnTo>
                  <a:pt x="101" y="49"/>
                </a:lnTo>
                <a:lnTo>
                  <a:pt x="105" y="49"/>
                </a:lnTo>
                <a:lnTo>
                  <a:pt x="107" y="49"/>
                </a:lnTo>
                <a:lnTo>
                  <a:pt x="107" y="48"/>
                </a:lnTo>
                <a:lnTo>
                  <a:pt x="108" y="48"/>
                </a:lnTo>
                <a:lnTo>
                  <a:pt x="107" y="46"/>
                </a:lnTo>
                <a:lnTo>
                  <a:pt x="106" y="43"/>
                </a:lnTo>
                <a:lnTo>
                  <a:pt x="103" y="43"/>
                </a:lnTo>
                <a:lnTo>
                  <a:pt x="101" y="42"/>
                </a:lnTo>
                <a:lnTo>
                  <a:pt x="101" y="41"/>
                </a:lnTo>
                <a:lnTo>
                  <a:pt x="99" y="38"/>
                </a:lnTo>
                <a:lnTo>
                  <a:pt x="96" y="38"/>
                </a:lnTo>
                <a:lnTo>
                  <a:pt x="94" y="38"/>
                </a:lnTo>
                <a:lnTo>
                  <a:pt x="93" y="38"/>
                </a:lnTo>
                <a:lnTo>
                  <a:pt x="93" y="34"/>
                </a:lnTo>
                <a:lnTo>
                  <a:pt x="94" y="34"/>
                </a:lnTo>
                <a:lnTo>
                  <a:pt x="97" y="35"/>
                </a:lnTo>
                <a:lnTo>
                  <a:pt x="98" y="35"/>
                </a:lnTo>
                <a:lnTo>
                  <a:pt x="101" y="36"/>
                </a:lnTo>
                <a:lnTo>
                  <a:pt x="103" y="35"/>
                </a:lnTo>
                <a:lnTo>
                  <a:pt x="104" y="34"/>
                </a:lnTo>
                <a:lnTo>
                  <a:pt x="101" y="33"/>
                </a:lnTo>
                <a:lnTo>
                  <a:pt x="99" y="31"/>
                </a:lnTo>
                <a:lnTo>
                  <a:pt x="98" y="28"/>
                </a:lnTo>
                <a:lnTo>
                  <a:pt x="95" y="28"/>
                </a:lnTo>
                <a:lnTo>
                  <a:pt x="93" y="28"/>
                </a:lnTo>
                <a:lnTo>
                  <a:pt x="91" y="28"/>
                </a:lnTo>
                <a:lnTo>
                  <a:pt x="90" y="30"/>
                </a:lnTo>
                <a:lnTo>
                  <a:pt x="87" y="30"/>
                </a:lnTo>
                <a:lnTo>
                  <a:pt x="86" y="27"/>
                </a:lnTo>
                <a:lnTo>
                  <a:pt x="86" y="26"/>
                </a:lnTo>
                <a:lnTo>
                  <a:pt x="87" y="26"/>
                </a:lnTo>
                <a:lnTo>
                  <a:pt x="90" y="26"/>
                </a:lnTo>
                <a:lnTo>
                  <a:pt x="92" y="26"/>
                </a:lnTo>
                <a:lnTo>
                  <a:pt x="94" y="26"/>
                </a:lnTo>
                <a:lnTo>
                  <a:pt x="95" y="24"/>
                </a:lnTo>
                <a:lnTo>
                  <a:pt x="97" y="24"/>
                </a:lnTo>
                <a:lnTo>
                  <a:pt x="98" y="25"/>
                </a:lnTo>
                <a:lnTo>
                  <a:pt x="98" y="23"/>
                </a:lnTo>
                <a:lnTo>
                  <a:pt x="97" y="20"/>
                </a:lnTo>
                <a:lnTo>
                  <a:pt x="98" y="19"/>
                </a:lnTo>
                <a:lnTo>
                  <a:pt x="98" y="18"/>
                </a:lnTo>
                <a:lnTo>
                  <a:pt x="97" y="17"/>
                </a:lnTo>
                <a:lnTo>
                  <a:pt x="95" y="18"/>
                </a:lnTo>
                <a:lnTo>
                  <a:pt x="91" y="16"/>
                </a:lnTo>
                <a:lnTo>
                  <a:pt x="88" y="15"/>
                </a:lnTo>
                <a:lnTo>
                  <a:pt x="84" y="15"/>
                </a:lnTo>
                <a:lnTo>
                  <a:pt x="82" y="16"/>
                </a:lnTo>
                <a:lnTo>
                  <a:pt x="80" y="18"/>
                </a:lnTo>
                <a:lnTo>
                  <a:pt x="78" y="18"/>
                </a:lnTo>
                <a:lnTo>
                  <a:pt x="77" y="19"/>
                </a:lnTo>
                <a:lnTo>
                  <a:pt x="71" y="20"/>
                </a:lnTo>
                <a:lnTo>
                  <a:pt x="69" y="20"/>
                </a:lnTo>
                <a:lnTo>
                  <a:pt x="68" y="20"/>
                </a:lnTo>
                <a:lnTo>
                  <a:pt x="68" y="18"/>
                </a:lnTo>
                <a:lnTo>
                  <a:pt x="70" y="17"/>
                </a:lnTo>
                <a:lnTo>
                  <a:pt x="70" y="15"/>
                </a:lnTo>
                <a:lnTo>
                  <a:pt x="68" y="12"/>
                </a:lnTo>
                <a:lnTo>
                  <a:pt x="67" y="10"/>
                </a:lnTo>
                <a:lnTo>
                  <a:pt x="66" y="6"/>
                </a:lnTo>
                <a:lnTo>
                  <a:pt x="64" y="3"/>
                </a:lnTo>
                <a:lnTo>
                  <a:pt x="62" y="2"/>
                </a:lnTo>
                <a:lnTo>
                  <a:pt x="60" y="1"/>
                </a:lnTo>
                <a:lnTo>
                  <a:pt x="56" y="2"/>
                </a:lnTo>
                <a:lnTo>
                  <a:pt x="53" y="1"/>
                </a:lnTo>
                <a:lnTo>
                  <a:pt x="51" y="0"/>
                </a:lnTo>
                <a:lnTo>
                  <a:pt x="48" y="1"/>
                </a:lnTo>
                <a:lnTo>
                  <a:pt x="48" y="2"/>
                </a:lnTo>
                <a:lnTo>
                  <a:pt x="50" y="4"/>
                </a:lnTo>
                <a:lnTo>
                  <a:pt x="52" y="7"/>
                </a:lnTo>
                <a:lnTo>
                  <a:pt x="55" y="9"/>
                </a:lnTo>
                <a:lnTo>
                  <a:pt x="60" y="15"/>
                </a:lnTo>
                <a:lnTo>
                  <a:pt x="62" y="16"/>
                </a:lnTo>
                <a:lnTo>
                  <a:pt x="63" y="18"/>
                </a:lnTo>
                <a:lnTo>
                  <a:pt x="63" y="20"/>
                </a:lnTo>
                <a:lnTo>
                  <a:pt x="62" y="20"/>
                </a:lnTo>
                <a:lnTo>
                  <a:pt x="63" y="23"/>
                </a:lnTo>
                <a:lnTo>
                  <a:pt x="64" y="24"/>
                </a:lnTo>
                <a:lnTo>
                  <a:pt x="64" y="27"/>
                </a:lnTo>
                <a:lnTo>
                  <a:pt x="64" y="31"/>
                </a:lnTo>
                <a:lnTo>
                  <a:pt x="64" y="33"/>
                </a:lnTo>
                <a:lnTo>
                  <a:pt x="63" y="36"/>
                </a:lnTo>
                <a:lnTo>
                  <a:pt x="63" y="38"/>
                </a:lnTo>
                <a:lnTo>
                  <a:pt x="62" y="39"/>
                </a:lnTo>
                <a:lnTo>
                  <a:pt x="62" y="40"/>
                </a:lnTo>
                <a:lnTo>
                  <a:pt x="61" y="41"/>
                </a:lnTo>
                <a:lnTo>
                  <a:pt x="62" y="41"/>
                </a:lnTo>
                <a:lnTo>
                  <a:pt x="62" y="43"/>
                </a:lnTo>
                <a:lnTo>
                  <a:pt x="60" y="43"/>
                </a:lnTo>
                <a:lnTo>
                  <a:pt x="60" y="42"/>
                </a:lnTo>
                <a:lnTo>
                  <a:pt x="60" y="41"/>
                </a:lnTo>
                <a:lnTo>
                  <a:pt x="59" y="41"/>
                </a:lnTo>
                <a:lnTo>
                  <a:pt x="59" y="43"/>
                </a:lnTo>
                <a:lnTo>
                  <a:pt x="58" y="44"/>
                </a:lnTo>
                <a:lnTo>
                  <a:pt x="57" y="46"/>
                </a:lnTo>
                <a:lnTo>
                  <a:pt x="56" y="46"/>
                </a:lnTo>
                <a:lnTo>
                  <a:pt x="56" y="47"/>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6" name="Freeform 2210"/>
          <p:cNvSpPr>
            <a:spLocks/>
          </p:cNvSpPr>
          <p:nvPr/>
        </p:nvSpPr>
        <p:spPr bwMode="auto">
          <a:xfrm>
            <a:off x="5849938" y="3062288"/>
            <a:ext cx="22225" cy="49212"/>
          </a:xfrm>
          <a:custGeom>
            <a:avLst/>
            <a:gdLst>
              <a:gd name="T0" fmla="*/ 2147483647 w 44"/>
              <a:gd name="T1" fmla="*/ 2147483647 h 106"/>
              <a:gd name="T2" fmla="*/ 2147483647 w 44"/>
              <a:gd name="T3" fmla="*/ 2147483647 h 106"/>
              <a:gd name="T4" fmla="*/ 2147483647 w 44"/>
              <a:gd name="T5" fmla="*/ 2147483647 h 106"/>
              <a:gd name="T6" fmla="*/ 2147483647 w 44"/>
              <a:gd name="T7" fmla="*/ 2147483647 h 106"/>
              <a:gd name="T8" fmla="*/ 2147483647 w 44"/>
              <a:gd name="T9" fmla="*/ 2147483647 h 106"/>
              <a:gd name="T10" fmla="*/ 2147483647 w 44"/>
              <a:gd name="T11" fmla="*/ 2147483647 h 106"/>
              <a:gd name="T12" fmla="*/ 2147483647 w 44"/>
              <a:gd name="T13" fmla="*/ 2147483647 h 106"/>
              <a:gd name="T14" fmla="*/ 2147483647 w 44"/>
              <a:gd name="T15" fmla="*/ 2147483647 h 106"/>
              <a:gd name="T16" fmla="*/ 2147483647 w 44"/>
              <a:gd name="T17" fmla="*/ 2147483647 h 106"/>
              <a:gd name="T18" fmla="*/ 2147483647 w 44"/>
              <a:gd name="T19" fmla="*/ 2147483647 h 106"/>
              <a:gd name="T20" fmla="*/ 2147483647 w 44"/>
              <a:gd name="T21" fmla="*/ 2147483647 h 106"/>
              <a:gd name="T22" fmla="*/ 2147483647 w 44"/>
              <a:gd name="T23" fmla="*/ 2147483647 h 106"/>
              <a:gd name="T24" fmla="*/ 2147483647 w 44"/>
              <a:gd name="T25" fmla="*/ 2147483647 h 106"/>
              <a:gd name="T26" fmla="*/ 2147483647 w 44"/>
              <a:gd name="T27" fmla="*/ 2147483647 h 106"/>
              <a:gd name="T28" fmla="*/ 2147483647 w 44"/>
              <a:gd name="T29" fmla="*/ 2147483647 h 106"/>
              <a:gd name="T30" fmla="*/ 2147483647 w 44"/>
              <a:gd name="T31" fmla="*/ 2147483647 h 106"/>
              <a:gd name="T32" fmla="*/ 2147483647 w 44"/>
              <a:gd name="T33" fmla="*/ 2147483647 h 106"/>
              <a:gd name="T34" fmla="*/ 2147483647 w 44"/>
              <a:gd name="T35" fmla="*/ 2147483647 h 106"/>
              <a:gd name="T36" fmla="*/ 2147483647 w 44"/>
              <a:gd name="T37" fmla="*/ 2147483647 h 106"/>
              <a:gd name="T38" fmla="*/ 2147483647 w 44"/>
              <a:gd name="T39" fmla="*/ 2147483647 h 106"/>
              <a:gd name="T40" fmla="*/ 2147483647 w 44"/>
              <a:gd name="T41" fmla="*/ 2147483647 h 106"/>
              <a:gd name="T42" fmla="*/ 2147483647 w 44"/>
              <a:gd name="T43" fmla="*/ 2147483647 h 106"/>
              <a:gd name="T44" fmla="*/ 2147483647 w 44"/>
              <a:gd name="T45" fmla="*/ 2147483647 h 106"/>
              <a:gd name="T46" fmla="*/ 2147483647 w 44"/>
              <a:gd name="T47" fmla="*/ 2147483647 h 106"/>
              <a:gd name="T48" fmla="*/ 2147483647 w 44"/>
              <a:gd name="T49" fmla="*/ 2147483647 h 106"/>
              <a:gd name="T50" fmla="*/ 2147483647 w 44"/>
              <a:gd name="T51" fmla="*/ 2147483647 h 106"/>
              <a:gd name="T52" fmla="*/ 2147483647 w 44"/>
              <a:gd name="T53" fmla="*/ 2147483647 h 106"/>
              <a:gd name="T54" fmla="*/ 2147483647 w 44"/>
              <a:gd name="T55" fmla="*/ 2147483647 h 106"/>
              <a:gd name="T56" fmla="*/ 2147483647 w 44"/>
              <a:gd name="T57" fmla="*/ 2147483647 h 106"/>
              <a:gd name="T58" fmla="*/ 2147483647 w 44"/>
              <a:gd name="T59" fmla="*/ 2147483647 h 106"/>
              <a:gd name="T60" fmla="*/ 2147483647 w 44"/>
              <a:gd name="T61" fmla="*/ 2147483647 h 106"/>
              <a:gd name="T62" fmla="*/ 2147483647 w 44"/>
              <a:gd name="T63" fmla="*/ 2147483647 h 106"/>
              <a:gd name="T64" fmla="*/ 2147483647 w 44"/>
              <a:gd name="T65" fmla="*/ 2147483647 h 106"/>
              <a:gd name="T66" fmla="*/ 2147483647 w 44"/>
              <a:gd name="T67" fmla="*/ 2147483647 h 106"/>
              <a:gd name="T68" fmla="*/ 2147483647 w 44"/>
              <a:gd name="T69" fmla="*/ 2147483647 h 106"/>
              <a:gd name="T70" fmla="*/ 2147483647 w 44"/>
              <a:gd name="T71" fmla="*/ 2147483647 h 106"/>
              <a:gd name="T72" fmla="*/ 2147483647 w 44"/>
              <a:gd name="T73" fmla="*/ 2147483647 h 106"/>
              <a:gd name="T74" fmla="*/ 2147483647 w 44"/>
              <a:gd name="T75" fmla="*/ 2147483647 h 106"/>
              <a:gd name="T76" fmla="*/ 2147483647 w 44"/>
              <a:gd name="T77" fmla="*/ 2147483647 h 106"/>
              <a:gd name="T78" fmla="*/ 2147483647 w 44"/>
              <a:gd name="T79" fmla="*/ 2147483647 h 106"/>
              <a:gd name="T80" fmla="*/ 2147483647 w 44"/>
              <a:gd name="T81" fmla="*/ 2147483647 h 106"/>
              <a:gd name="T82" fmla="*/ 2147483647 w 44"/>
              <a:gd name="T83" fmla="*/ 2147483647 h 106"/>
              <a:gd name="T84" fmla="*/ 2147483647 w 44"/>
              <a:gd name="T85" fmla="*/ 2147483647 h 106"/>
              <a:gd name="T86" fmla="*/ 2147483647 w 44"/>
              <a:gd name="T87" fmla="*/ 2147483647 h 106"/>
              <a:gd name="T88" fmla="*/ 2147483647 w 44"/>
              <a:gd name="T89" fmla="*/ 2147483647 h 106"/>
              <a:gd name="T90" fmla="*/ 2147483647 w 44"/>
              <a:gd name="T91" fmla="*/ 2147483647 h 106"/>
              <a:gd name="T92" fmla="*/ 2147483647 w 44"/>
              <a:gd name="T93" fmla="*/ 2147483647 h 106"/>
              <a:gd name="T94" fmla="*/ 2147483647 w 44"/>
              <a:gd name="T95" fmla="*/ 2147483647 h 106"/>
              <a:gd name="T96" fmla="*/ 2147483647 w 44"/>
              <a:gd name="T97" fmla="*/ 2147483647 h 106"/>
              <a:gd name="T98" fmla="*/ 2147483647 w 44"/>
              <a:gd name="T99" fmla="*/ 2147483647 h 106"/>
              <a:gd name="T100" fmla="*/ 2147483647 w 44"/>
              <a:gd name="T101" fmla="*/ 0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
              <a:gd name="T154" fmla="*/ 0 h 106"/>
              <a:gd name="T155" fmla="*/ 44 w 44"/>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 h="106">
                <a:moveTo>
                  <a:pt x="7" y="0"/>
                </a:moveTo>
                <a:lnTo>
                  <a:pt x="8" y="0"/>
                </a:lnTo>
                <a:lnTo>
                  <a:pt x="8" y="3"/>
                </a:lnTo>
                <a:lnTo>
                  <a:pt x="9" y="5"/>
                </a:lnTo>
                <a:lnTo>
                  <a:pt x="9" y="7"/>
                </a:lnTo>
                <a:lnTo>
                  <a:pt x="11" y="8"/>
                </a:lnTo>
                <a:lnTo>
                  <a:pt x="11" y="9"/>
                </a:lnTo>
                <a:lnTo>
                  <a:pt x="12" y="11"/>
                </a:lnTo>
                <a:lnTo>
                  <a:pt x="13" y="12"/>
                </a:lnTo>
                <a:lnTo>
                  <a:pt x="14" y="14"/>
                </a:lnTo>
                <a:lnTo>
                  <a:pt x="15" y="12"/>
                </a:lnTo>
                <a:lnTo>
                  <a:pt x="16" y="12"/>
                </a:lnTo>
                <a:lnTo>
                  <a:pt x="16" y="8"/>
                </a:lnTo>
                <a:lnTo>
                  <a:pt x="18" y="8"/>
                </a:lnTo>
                <a:lnTo>
                  <a:pt x="19" y="9"/>
                </a:lnTo>
                <a:lnTo>
                  <a:pt x="20" y="11"/>
                </a:lnTo>
                <a:lnTo>
                  <a:pt x="23" y="9"/>
                </a:lnTo>
                <a:lnTo>
                  <a:pt x="24" y="11"/>
                </a:lnTo>
                <a:lnTo>
                  <a:pt x="25" y="9"/>
                </a:lnTo>
                <a:lnTo>
                  <a:pt x="27" y="9"/>
                </a:lnTo>
                <a:lnTo>
                  <a:pt x="28" y="12"/>
                </a:lnTo>
                <a:lnTo>
                  <a:pt x="29" y="14"/>
                </a:lnTo>
                <a:lnTo>
                  <a:pt x="30" y="15"/>
                </a:lnTo>
                <a:lnTo>
                  <a:pt x="30" y="16"/>
                </a:lnTo>
                <a:lnTo>
                  <a:pt x="31" y="18"/>
                </a:lnTo>
                <a:lnTo>
                  <a:pt x="31" y="21"/>
                </a:lnTo>
                <a:lnTo>
                  <a:pt x="31" y="23"/>
                </a:lnTo>
                <a:lnTo>
                  <a:pt x="32" y="24"/>
                </a:lnTo>
                <a:lnTo>
                  <a:pt x="32" y="25"/>
                </a:lnTo>
                <a:lnTo>
                  <a:pt x="31" y="26"/>
                </a:lnTo>
                <a:lnTo>
                  <a:pt x="31" y="28"/>
                </a:lnTo>
                <a:lnTo>
                  <a:pt x="33" y="31"/>
                </a:lnTo>
                <a:lnTo>
                  <a:pt x="34" y="32"/>
                </a:lnTo>
                <a:lnTo>
                  <a:pt x="35" y="34"/>
                </a:lnTo>
                <a:lnTo>
                  <a:pt x="35" y="36"/>
                </a:lnTo>
                <a:lnTo>
                  <a:pt x="36" y="37"/>
                </a:lnTo>
                <a:lnTo>
                  <a:pt x="36" y="36"/>
                </a:lnTo>
                <a:lnTo>
                  <a:pt x="36" y="33"/>
                </a:lnTo>
                <a:lnTo>
                  <a:pt x="36" y="31"/>
                </a:lnTo>
                <a:lnTo>
                  <a:pt x="35" y="29"/>
                </a:lnTo>
                <a:lnTo>
                  <a:pt x="34" y="26"/>
                </a:lnTo>
                <a:lnTo>
                  <a:pt x="33" y="24"/>
                </a:lnTo>
                <a:lnTo>
                  <a:pt x="32" y="23"/>
                </a:lnTo>
                <a:lnTo>
                  <a:pt x="33" y="22"/>
                </a:lnTo>
                <a:lnTo>
                  <a:pt x="34" y="20"/>
                </a:lnTo>
                <a:lnTo>
                  <a:pt x="34" y="18"/>
                </a:lnTo>
                <a:lnTo>
                  <a:pt x="32" y="17"/>
                </a:lnTo>
                <a:lnTo>
                  <a:pt x="31" y="16"/>
                </a:lnTo>
                <a:lnTo>
                  <a:pt x="32" y="16"/>
                </a:lnTo>
                <a:lnTo>
                  <a:pt x="34" y="15"/>
                </a:lnTo>
                <a:lnTo>
                  <a:pt x="35" y="17"/>
                </a:lnTo>
                <a:lnTo>
                  <a:pt x="35" y="20"/>
                </a:lnTo>
                <a:lnTo>
                  <a:pt x="36" y="21"/>
                </a:lnTo>
                <a:lnTo>
                  <a:pt x="36" y="24"/>
                </a:lnTo>
                <a:lnTo>
                  <a:pt x="36" y="26"/>
                </a:lnTo>
                <a:lnTo>
                  <a:pt x="37" y="29"/>
                </a:lnTo>
                <a:lnTo>
                  <a:pt x="38" y="31"/>
                </a:lnTo>
                <a:lnTo>
                  <a:pt x="39" y="32"/>
                </a:lnTo>
                <a:lnTo>
                  <a:pt x="40" y="36"/>
                </a:lnTo>
                <a:lnTo>
                  <a:pt x="42" y="39"/>
                </a:lnTo>
                <a:lnTo>
                  <a:pt x="42" y="40"/>
                </a:lnTo>
                <a:lnTo>
                  <a:pt x="43" y="42"/>
                </a:lnTo>
                <a:lnTo>
                  <a:pt x="43" y="45"/>
                </a:lnTo>
                <a:lnTo>
                  <a:pt x="44" y="48"/>
                </a:lnTo>
                <a:lnTo>
                  <a:pt x="44" y="56"/>
                </a:lnTo>
                <a:lnTo>
                  <a:pt x="43" y="58"/>
                </a:lnTo>
                <a:lnTo>
                  <a:pt x="42" y="62"/>
                </a:lnTo>
                <a:lnTo>
                  <a:pt x="41" y="65"/>
                </a:lnTo>
                <a:lnTo>
                  <a:pt x="40" y="68"/>
                </a:lnTo>
                <a:lnTo>
                  <a:pt x="40" y="71"/>
                </a:lnTo>
                <a:lnTo>
                  <a:pt x="39" y="73"/>
                </a:lnTo>
                <a:lnTo>
                  <a:pt x="39" y="76"/>
                </a:lnTo>
                <a:lnTo>
                  <a:pt x="38" y="78"/>
                </a:lnTo>
                <a:lnTo>
                  <a:pt x="37" y="79"/>
                </a:lnTo>
                <a:lnTo>
                  <a:pt x="36" y="80"/>
                </a:lnTo>
                <a:lnTo>
                  <a:pt x="35" y="80"/>
                </a:lnTo>
                <a:lnTo>
                  <a:pt x="35" y="79"/>
                </a:lnTo>
                <a:lnTo>
                  <a:pt x="35" y="77"/>
                </a:lnTo>
                <a:lnTo>
                  <a:pt x="34" y="76"/>
                </a:lnTo>
                <a:lnTo>
                  <a:pt x="33" y="78"/>
                </a:lnTo>
                <a:lnTo>
                  <a:pt x="34" y="79"/>
                </a:lnTo>
                <a:lnTo>
                  <a:pt x="34" y="81"/>
                </a:lnTo>
                <a:lnTo>
                  <a:pt x="35" y="84"/>
                </a:lnTo>
                <a:lnTo>
                  <a:pt x="36" y="86"/>
                </a:lnTo>
                <a:lnTo>
                  <a:pt x="37" y="88"/>
                </a:lnTo>
                <a:lnTo>
                  <a:pt x="39" y="92"/>
                </a:lnTo>
                <a:lnTo>
                  <a:pt x="40" y="94"/>
                </a:lnTo>
                <a:lnTo>
                  <a:pt x="41" y="96"/>
                </a:lnTo>
                <a:lnTo>
                  <a:pt x="42" y="97"/>
                </a:lnTo>
                <a:lnTo>
                  <a:pt x="41" y="98"/>
                </a:lnTo>
                <a:lnTo>
                  <a:pt x="40" y="97"/>
                </a:lnTo>
                <a:lnTo>
                  <a:pt x="39" y="95"/>
                </a:lnTo>
                <a:lnTo>
                  <a:pt x="38" y="93"/>
                </a:lnTo>
                <a:lnTo>
                  <a:pt x="38" y="92"/>
                </a:lnTo>
                <a:lnTo>
                  <a:pt x="37" y="93"/>
                </a:lnTo>
                <a:lnTo>
                  <a:pt x="38" y="95"/>
                </a:lnTo>
                <a:lnTo>
                  <a:pt x="38" y="96"/>
                </a:lnTo>
                <a:lnTo>
                  <a:pt x="36" y="96"/>
                </a:lnTo>
                <a:lnTo>
                  <a:pt x="35" y="94"/>
                </a:lnTo>
                <a:lnTo>
                  <a:pt x="34" y="93"/>
                </a:lnTo>
                <a:lnTo>
                  <a:pt x="32" y="92"/>
                </a:lnTo>
                <a:lnTo>
                  <a:pt x="31" y="92"/>
                </a:lnTo>
                <a:lnTo>
                  <a:pt x="31" y="95"/>
                </a:lnTo>
                <a:lnTo>
                  <a:pt x="30" y="96"/>
                </a:lnTo>
                <a:lnTo>
                  <a:pt x="29" y="98"/>
                </a:lnTo>
                <a:lnTo>
                  <a:pt x="29" y="100"/>
                </a:lnTo>
                <a:lnTo>
                  <a:pt x="30" y="101"/>
                </a:lnTo>
                <a:lnTo>
                  <a:pt x="31" y="105"/>
                </a:lnTo>
                <a:lnTo>
                  <a:pt x="30" y="106"/>
                </a:lnTo>
                <a:lnTo>
                  <a:pt x="23" y="106"/>
                </a:lnTo>
                <a:lnTo>
                  <a:pt x="19" y="105"/>
                </a:lnTo>
                <a:lnTo>
                  <a:pt x="18" y="104"/>
                </a:lnTo>
                <a:lnTo>
                  <a:pt x="16" y="102"/>
                </a:lnTo>
                <a:lnTo>
                  <a:pt x="16" y="97"/>
                </a:lnTo>
                <a:lnTo>
                  <a:pt x="16" y="95"/>
                </a:lnTo>
                <a:lnTo>
                  <a:pt x="15" y="93"/>
                </a:lnTo>
                <a:lnTo>
                  <a:pt x="14" y="92"/>
                </a:lnTo>
                <a:lnTo>
                  <a:pt x="13" y="92"/>
                </a:lnTo>
                <a:lnTo>
                  <a:pt x="12" y="90"/>
                </a:lnTo>
                <a:lnTo>
                  <a:pt x="12" y="88"/>
                </a:lnTo>
                <a:lnTo>
                  <a:pt x="12" y="86"/>
                </a:lnTo>
                <a:lnTo>
                  <a:pt x="11" y="85"/>
                </a:lnTo>
                <a:lnTo>
                  <a:pt x="8" y="84"/>
                </a:lnTo>
                <a:lnTo>
                  <a:pt x="7" y="82"/>
                </a:lnTo>
                <a:lnTo>
                  <a:pt x="5" y="82"/>
                </a:lnTo>
                <a:lnTo>
                  <a:pt x="5" y="80"/>
                </a:lnTo>
                <a:lnTo>
                  <a:pt x="5" y="79"/>
                </a:lnTo>
                <a:lnTo>
                  <a:pt x="8" y="79"/>
                </a:lnTo>
                <a:lnTo>
                  <a:pt x="8" y="80"/>
                </a:lnTo>
                <a:lnTo>
                  <a:pt x="8" y="81"/>
                </a:lnTo>
                <a:lnTo>
                  <a:pt x="9" y="82"/>
                </a:lnTo>
                <a:lnTo>
                  <a:pt x="11" y="84"/>
                </a:lnTo>
                <a:lnTo>
                  <a:pt x="12" y="84"/>
                </a:lnTo>
                <a:lnTo>
                  <a:pt x="13" y="84"/>
                </a:lnTo>
                <a:lnTo>
                  <a:pt x="15" y="84"/>
                </a:lnTo>
                <a:lnTo>
                  <a:pt x="16" y="84"/>
                </a:lnTo>
                <a:lnTo>
                  <a:pt x="17" y="86"/>
                </a:lnTo>
                <a:lnTo>
                  <a:pt x="18" y="86"/>
                </a:lnTo>
                <a:lnTo>
                  <a:pt x="18" y="87"/>
                </a:lnTo>
                <a:lnTo>
                  <a:pt x="18" y="88"/>
                </a:lnTo>
                <a:lnTo>
                  <a:pt x="19" y="88"/>
                </a:lnTo>
                <a:lnTo>
                  <a:pt x="20" y="88"/>
                </a:lnTo>
                <a:lnTo>
                  <a:pt x="21" y="87"/>
                </a:lnTo>
                <a:lnTo>
                  <a:pt x="23" y="85"/>
                </a:lnTo>
                <a:lnTo>
                  <a:pt x="23" y="84"/>
                </a:lnTo>
                <a:lnTo>
                  <a:pt x="21" y="80"/>
                </a:lnTo>
                <a:lnTo>
                  <a:pt x="20" y="79"/>
                </a:lnTo>
                <a:lnTo>
                  <a:pt x="19" y="77"/>
                </a:lnTo>
                <a:lnTo>
                  <a:pt x="18" y="76"/>
                </a:lnTo>
                <a:lnTo>
                  <a:pt x="17" y="74"/>
                </a:lnTo>
                <a:lnTo>
                  <a:pt x="15" y="73"/>
                </a:lnTo>
                <a:lnTo>
                  <a:pt x="14" y="72"/>
                </a:lnTo>
                <a:lnTo>
                  <a:pt x="13" y="72"/>
                </a:lnTo>
                <a:lnTo>
                  <a:pt x="13" y="74"/>
                </a:lnTo>
                <a:lnTo>
                  <a:pt x="13" y="77"/>
                </a:lnTo>
                <a:lnTo>
                  <a:pt x="12" y="77"/>
                </a:lnTo>
                <a:lnTo>
                  <a:pt x="12" y="74"/>
                </a:lnTo>
                <a:lnTo>
                  <a:pt x="11" y="73"/>
                </a:lnTo>
                <a:lnTo>
                  <a:pt x="11" y="72"/>
                </a:lnTo>
                <a:lnTo>
                  <a:pt x="11" y="71"/>
                </a:lnTo>
                <a:lnTo>
                  <a:pt x="10" y="70"/>
                </a:lnTo>
                <a:lnTo>
                  <a:pt x="10" y="68"/>
                </a:lnTo>
                <a:lnTo>
                  <a:pt x="11" y="66"/>
                </a:lnTo>
                <a:lnTo>
                  <a:pt x="12" y="65"/>
                </a:lnTo>
                <a:lnTo>
                  <a:pt x="12" y="63"/>
                </a:lnTo>
                <a:lnTo>
                  <a:pt x="11" y="62"/>
                </a:lnTo>
                <a:lnTo>
                  <a:pt x="11" y="61"/>
                </a:lnTo>
                <a:lnTo>
                  <a:pt x="12" y="60"/>
                </a:lnTo>
                <a:lnTo>
                  <a:pt x="13" y="60"/>
                </a:lnTo>
                <a:lnTo>
                  <a:pt x="13" y="58"/>
                </a:lnTo>
                <a:lnTo>
                  <a:pt x="13" y="57"/>
                </a:lnTo>
                <a:lnTo>
                  <a:pt x="15" y="57"/>
                </a:lnTo>
                <a:lnTo>
                  <a:pt x="15" y="56"/>
                </a:lnTo>
                <a:lnTo>
                  <a:pt x="16" y="55"/>
                </a:lnTo>
                <a:lnTo>
                  <a:pt x="17" y="55"/>
                </a:lnTo>
                <a:lnTo>
                  <a:pt x="18" y="55"/>
                </a:lnTo>
                <a:lnTo>
                  <a:pt x="19" y="55"/>
                </a:lnTo>
                <a:lnTo>
                  <a:pt x="18" y="54"/>
                </a:lnTo>
                <a:lnTo>
                  <a:pt x="16" y="54"/>
                </a:lnTo>
                <a:lnTo>
                  <a:pt x="14" y="54"/>
                </a:lnTo>
                <a:lnTo>
                  <a:pt x="13" y="53"/>
                </a:lnTo>
                <a:lnTo>
                  <a:pt x="12" y="53"/>
                </a:lnTo>
                <a:lnTo>
                  <a:pt x="11" y="54"/>
                </a:lnTo>
                <a:lnTo>
                  <a:pt x="11" y="55"/>
                </a:lnTo>
                <a:lnTo>
                  <a:pt x="11" y="56"/>
                </a:lnTo>
                <a:lnTo>
                  <a:pt x="9" y="56"/>
                </a:lnTo>
                <a:lnTo>
                  <a:pt x="8" y="57"/>
                </a:lnTo>
                <a:lnTo>
                  <a:pt x="8" y="60"/>
                </a:lnTo>
                <a:lnTo>
                  <a:pt x="7" y="60"/>
                </a:lnTo>
                <a:lnTo>
                  <a:pt x="5" y="60"/>
                </a:lnTo>
                <a:lnTo>
                  <a:pt x="3" y="58"/>
                </a:lnTo>
                <a:lnTo>
                  <a:pt x="2" y="57"/>
                </a:lnTo>
                <a:lnTo>
                  <a:pt x="2" y="55"/>
                </a:lnTo>
                <a:lnTo>
                  <a:pt x="3" y="54"/>
                </a:lnTo>
                <a:lnTo>
                  <a:pt x="3" y="53"/>
                </a:lnTo>
                <a:lnTo>
                  <a:pt x="4" y="50"/>
                </a:lnTo>
                <a:lnTo>
                  <a:pt x="5" y="50"/>
                </a:lnTo>
                <a:lnTo>
                  <a:pt x="7" y="49"/>
                </a:lnTo>
                <a:lnTo>
                  <a:pt x="8" y="49"/>
                </a:lnTo>
                <a:lnTo>
                  <a:pt x="7" y="48"/>
                </a:lnTo>
                <a:lnTo>
                  <a:pt x="8" y="47"/>
                </a:lnTo>
                <a:lnTo>
                  <a:pt x="8" y="46"/>
                </a:lnTo>
                <a:lnTo>
                  <a:pt x="8" y="45"/>
                </a:lnTo>
                <a:lnTo>
                  <a:pt x="8" y="44"/>
                </a:lnTo>
                <a:lnTo>
                  <a:pt x="7" y="44"/>
                </a:lnTo>
                <a:lnTo>
                  <a:pt x="6" y="42"/>
                </a:lnTo>
                <a:lnTo>
                  <a:pt x="5" y="41"/>
                </a:lnTo>
                <a:lnTo>
                  <a:pt x="4" y="40"/>
                </a:lnTo>
                <a:lnTo>
                  <a:pt x="3" y="40"/>
                </a:lnTo>
                <a:lnTo>
                  <a:pt x="3" y="38"/>
                </a:lnTo>
                <a:lnTo>
                  <a:pt x="1" y="38"/>
                </a:lnTo>
                <a:lnTo>
                  <a:pt x="1" y="37"/>
                </a:lnTo>
                <a:lnTo>
                  <a:pt x="2" y="36"/>
                </a:lnTo>
                <a:lnTo>
                  <a:pt x="2" y="32"/>
                </a:lnTo>
                <a:lnTo>
                  <a:pt x="3" y="32"/>
                </a:lnTo>
                <a:lnTo>
                  <a:pt x="3" y="31"/>
                </a:lnTo>
                <a:lnTo>
                  <a:pt x="3" y="30"/>
                </a:lnTo>
                <a:lnTo>
                  <a:pt x="3" y="29"/>
                </a:lnTo>
                <a:lnTo>
                  <a:pt x="2" y="29"/>
                </a:lnTo>
                <a:lnTo>
                  <a:pt x="1" y="29"/>
                </a:lnTo>
                <a:lnTo>
                  <a:pt x="0" y="28"/>
                </a:lnTo>
                <a:lnTo>
                  <a:pt x="0" y="26"/>
                </a:lnTo>
                <a:lnTo>
                  <a:pt x="1" y="25"/>
                </a:lnTo>
                <a:lnTo>
                  <a:pt x="1" y="24"/>
                </a:lnTo>
                <a:lnTo>
                  <a:pt x="1" y="23"/>
                </a:lnTo>
                <a:lnTo>
                  <a:pt x="0" y="23"/>
                </a:lnTo>
                <a:lnTo>
                  <a:pt x="0" y="21"/>
                </a:lnTo>
                <a:lnTo>
                  <a:pt x="1" y="20"/>
                </a:lnTo>
                <a:lnTo>
                  <a:pt x="2" y="18"/>
                </a:lnTo>
                <a:lnTo>
                  <a:pt x="4" y="18"/>
                </a:lnTo>
                <a:lnTo>
                  <a:pt x="5" y="18"/>
                </a:lnTo>
                <a:lnTo>
                  <a:pt x="5" y="16"/>
                </a:lnTo>
                <a:lnTo>
                  <a:pt x="4" y="16"/>
                </a:lnTo>
                <a:lnTo>
                  <a:pt x="4" y="15"/>
                </a:lnTo>
                <a:lnTo>
                  <a:pt x="5" y="14"/>
                </a:lnTo>
                <a:lnTo>
                  <a:pt x="7" y="13"/>
                </a:lnTo>
                <a:lnTo>
                  <a:pt x="8" y="12"/>
                </a:lnTo>
                <a:lnTo>
                  <a:pt x="9" y="12"/>
                </a:lnTo>
                <a:lnTo>
                  <a:pt x="9" y="13"/>
                </a:lnTo>
                <a:lnTo>
                  <a:pt x="11" y="14"/>
                </a:lnTo>
                <a:lnTo>
                  <a:pt x="11" y="12"/>
                </a:lnTo>
                <a:lnTo>
                  <a:pt x="10" y="11"/>
                </a:lnTo>
                <a:lnTo>
                  <a:pt x="8" y="9"/>
                </a:lnTo>
                <a:lnTo>
                  <a:pt x="7" y="9"/>
                </a:lnTo>
                <a:lnTo>
                  <a:pt x="6" y="9"/>
                </a:lnTo>
                <a:lnTo>
                  <a:pt x="6" y="8"/>
                </a:lnTo>
                <a:lnTo>
                  <a:pt x="7" y="8"/>
                </a:lnTo>
                <a:lnTo>
                  <a:pt x="8" y="7"/>
                </a:lnTo>
                <a:lnTo>
                  <a:pt x="8" y="6"/>
                </a:lnTo>
                <a:lnTo>
                  <a:pt x="7" y="5"/>
                </a:lnTo>
                <a:lnTo>
                  <a:pt x="6" y="3"/>
                </a:lnTo>
                <a:lnTo>
                  <a:pt x="6" y="1"/>
                </a:lnTo>
                <a:lnTo>
                  <a:pt x="7" y="1"/>
                </a:lnTo>
                <a:lnTo>
                  <a:pt x="7" y="0"/>
                </a:lnTo>
                <a:lnTo>
                  <a:pt x="8" y="0"/>
                </a:lnTo>
                <a:lnTo>
                  <a:pt x="7" y="0"/>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7" name="Freeform 2211"/>
          <p:cNvSpPr>
            <a:spLocks/>
          </p:cNvSpPr>
          <p:nvPr/>
        </p:nvSpPr>
        <p:spPr bwMode="auto">
          <a:xfrm>
            <a:off x="5875338" y="3022600"/>
            <a:ext cx="36512" cy="25400"/>
          </a:xfrm>
          <a:custGeom>
            <a:avLst/>
            <a:gdLst>
              <a:gd name="T0" fmla="*/ 2147483647 w 76"/>
              <a:gd name="T1" fmla="*/ 2147483647 h 52"/>
              <a:gd name="T2" fmla="*/ 2147483647 w 76"/>
              <a:gd name="T3" fmla="*/ 2147483647 h 52"/>
              <a:gd name="T4" fmla="*/ 2147483647 w 76"/>
              <a:gd name="T5" fmla="*/ 2147483647 h 52"/>
              <a:gd name="T6" fmla="*/ 2147483647 w 76"/>
              <a:gd name="T7" fmla="*/ 2147483647 h 52"/>
              <a:gd name="T8" fmla="*/ 2147483647 w 76"/>
              <a:gd name="T9" fmla="*/ 2147483647 h 52"/>
              <a:gd name="T10" fmla="*/ 2147483647 w 76"/>
              <a:gd name="T11" fmla="*/ 2147483647 h 52"/>
              <a:gd name="T12" fmla="*/ 2147483647 w 76"/>
              <a:gd name="T13" fmla="*/ 2147483647 h 52"/>
              <a:gd name="T14" fmla="*/ 2147483647 w 76"/>
              <a:gd name="T15" fmla="*/ 2147483647 h 52"/>
              <a:gd name="T16" fmla="*/ 2147483647 w 76"/>
              <a:gd name="T17" fmla="*/ 2147483647 h 52"/>
              <a:gd name="T18" fmla="*/ 2147483647 w 76"/>
              <a:gd name="T19" fmla="*/ 2147483647 h 52"/>
              <a:gd name="T20" fmla="*/ 2147483647 w 76"/>
              <a:gd name="T21" fmla="*/ 2147483647 h 52"/>
              <a:gd name="T22" fmla="*/ 2147483647 w 76"/>
              <a:gd name="T23" fmla="*/ 2147483647 h 52"/>
              <a:gd name="T24" fmla="*/ 2147483647 w 76"/>
              <a:gd name="T25" fmla="*/ 2147483647 h 52"/>
              <a:gd name="T26" fmla="*/ 2147483647 w 76"/>
              <a:gd name="T27" fmla="*/ 2147483647 h 52"/>
              <a:gd name="T28" fmla="*/ 0 w 76"/>
              <a:gd name="T29" fmla="*/ 2147483647 h 52"/>
              <a:gd name="T30" fmla="*/ 2147483647 w 76"/>
              <a:gd name="T31" fmla="*/ 2147483647 h 52"/>
              <a:gd name="T32" fmla="*/ 2147483647 w 76"/>
              <a:gd name="T33" fmla="*/ 2147483647 h 52"/>
              <a:gd name="T34" fmla="*/ 2147483647 w 76"/>
              <a:gd name="T35" fmla="*/ 2147483647 h 52"/>
              <a:gd name="T36" fmla="*/ 2147483647 w 76"/>
              <a:gd name="T37" fmla="*/ 2147483647 h 52"/>
              <a:gd name="T38" fmla="*/ 2147483647 w 76"/>
              <a:gd name="T39" fmla="*/ 2147483647 h 52"/>
              <a:gd name="T40" fmla="*/ 2147483647 w 76"/>
              <a:gd name="T41" fmla="*/ 2147483647 h 52"/>
              <a:gd name="T42" fmla="*/ 2147483647 w 76"/>
              <a:gd name="T43" fmla="*/ 2147483647 h 52"/>
              <a:gd name="T44" fmla="*/ 2147483647 w 76"/>
              <a:gd name="T45" fmla="*/ 2147483647 h 52"/>
              <a:gd name="T46" fmla="*/ 2147483647 w 76"/>
              <a:gd name="T47" fmla="*/ 2147483647 h 52"/>
              <a:gd name="T48" fmla="*/ 2147483647 w 76"/>
              <a:gd name="T49" fmla="*/ 2147483647 h 52"/>
              <a:gd name="T50" fmla="*/ 2147483647 w 76"/>
              <a:gd name="T51" fmla="*/ 2147483647 h 52"/>
              <a:gd name="T52" fmla="*/ 2147483647 w 76"/>
              <a:gd name="T53" fmla="*/ 2147483647 h 52"/>
              <a:gd name="T54" fmla="*/ 2147483647 w 76"/>
              <a:gd name="T55" fmla="*/ 2147483647 h 52"/>
              <a:gd name="T56" fmla="*/ 2147483647 w 76"/>
              <a:gd name="T57" fmla="*/ 0 h 52"/>
              <a:gd name="T58" fmla="*/ 2147483647 w 76"/>
              <a:gd name="T59" fmla="*/ 0 h 52"/>
              <a:gd name="T60" fmla="*/ 2147483647 w 76"/>
              <a:gd name="T61" fmla="*/ 2147483647 h 52"/>
              <a:gd name="T62" fmla="*/ 2147483647 w 76"/>
              <a:gd name="T63" fmla="*/ 2147483647 h 52"/>
              <a:gd name="T64" fmla="*/ 2147483647 w 76"/>
              <a:gd name="T65" fmla="*/ 2147483647 h 52"/>
              <a:gd name="T66" fmla="*/ 2147483647 w 76"/>
              <a:gd name="T67" fmla="*/ 2147483647 h 52"/>
              <a:gd name="T68" fmla="*/ 2147483647 w 76"/>
              <a:gd name="T69" fmla="*/ 2147483647 h 52"/>
              <a:gd name="T70" fmla="*/ 2147483647 w 76"/>
              <a:gd name="T71" fmla="*/ 2147483647 h 52"/>
              <a:gd name="T72" fmla="*/ 2147483647 w 76"/>
              <a:gd name="T73" fmla="*/ 2147483647 h 52"/>
              <a:gd name="T74" fmla="*/ 2147483647 w 76"/>
              <a:gd name="T75" fmla="*/ 2147483647 h 52"/>
              <a:gd name="T76" fmla="*/ 2147483647 w 76"/>
              <a:gd name="T77" fmla="*/ 2147483647 h 52"/>
              <a:gd name="T78" fmla="*/ 2147483647 w 76"/>
              <a:gd name="T79" fmla="*/ 2147483647 h 52"/>
              <a:gd name="T80" fmla="*/ 2147483647 w 76"/>
              <a:gd name="T81" fmla="*/ 2147483647 h 52"/>
              <a:gd name="T82" fmla="*/ 2147483647 w 76"/>
              <a:gd name="T83" fmla="*/ 2147483647 h 52"/>
              <a:gd name="T84" fmla="*/ 2147483647 w 76"/>
              <a:gd name="T85" fmla="*/ 2147483647 h 52"/>
              <a:gd name="T86" fmla="*/ 2147483647 w 76"/>
              <a:gd name="T87" fmla="*/ 2147483647 h 52"/>
              <a:gd name="T88" fmla="*/ 2147483647 w 76"/>
              <a:gd name="T89" fmla="*/ 2147483647 h 52"/>
              <a:gd name="T90" fmla="*/ 2147483647 w 76"/>
              <a:gd name="T91" fmla="*/ 2147483647 h 52"/>
              <a:gd name="T92" fmla="*/ 2147483647 w 76"/>
              <a:gd name="T93" fmla="*/ 2147483647 h 52"/>
              <a:gd name="T94" fmla="*/ 2147483647 w 76"/>
              <a:gd name="T95" fmla="*/ 2147483647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
              <a:gd name="T145" fmla="*/ 0 h 52"/>
              <a:gd name="T146" fmla="*/ 76 w 76"/>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 h="52">
                <a:moveTo>
                  <a:pt x="51" y="51"/>
                </a:moveTo>
                <a:lnTo>
                  <a:pt x="51" y="48"/>
                </a:lnTo>
                <a:lnTo>
                  <a:pt x="52" y="47"/>
                </a:lnTo>
                <a:lnTo>
                  <a:pt x="52" y="44"/>
                </a:lnTo>
                <a:lnTo>
                  <a:pt x="51" y="41"/>
                </a:lnTo>
                <a:lnTo>
                  <a:pt x="49" y="39"/>
                </a:lnTo>
                <a:lnTo>
                  <a:pt x="46" y="36"/>
                </a:lnTo>
                <a:lnTo>
                  <a:pt x="45" y="33"/>
                </a:lnTo>
                <a:lnTo>
                  <a:pt x="44" y="31"/>
                </a:lnTo>
                <a:lnTo>
                  <a:pt x="43" y="32"/>
                </a:lnTo>
                <a:lnTo>
                  <a:pt x="42" y="33"/>
                </a:lnTo>
                <a:lnTo>
                  <a:pt x="41" y="35"/>
                </a:lnTo>
                <a:lnTo>
                  <a:pt x="39" y="35"/>
                </a:lnTo>
                <a:lnTo>
                  <a:pt x="37" y="35"/>
                </a:lnTo>
                <a:lnTo>
                  <a:pt x="37" y="37"/>
                </a:lnTo>
                <a:lnTo>
                  <a:pt x="34" y="36"/>
                </a:lnTo>
                <a:lnTo>
                  <a:pt x="28" y="33"/>
                </a:lnTo>
                <a:lnTo>
                  <a:pt x="25" y="30"/>
                </a:lnTo>
                <a:lnTo>
                  <a:pt x="22" y="29"/>
                </a:lnTo>
                <a:lnTo>
                  <a:pt x="20" y="29"/>
                </a:lnTo>
                <a:lnTo>
                  <a:pt x="19" y="30"/>
                </a:lnTo>
                <a:lnTo>
                  <a:pt x="18" y="30"/>
                </a:lnTo>
                <a:lnTo>
                  <a:pt x="15" y="30"/>
                </a:lnTo>
                <a:lnTo>
                  <a:pt x="13" y="31"/>
                </a:lnTo>
                <a:lnTo>
                  <a:pt x="10" y="31"/>
                </a:lnTo>
                <a:lnTo>
                  <a:pt x="7" y="30"/>
                </a:lnTo>
                <a:lnTo>
                  <a:pt x="5" y="28"/>
                </a:lnTo>
                <a:lnTo>
                  <a:pt x="1" y="25"/>
                </a:lnTo>
                <a:lnTo>
                  <a:pt x="0" y="22"/>
                </a:lnTo>
                <a:lnTo>
                  <a:pt x="0" y="16"/>
                </a:lnTo>
                <a:lnTo>
                  <a:pt x="1" y="14"/>
                </a:lnTo>
                <a:lnTo>
                  <a:pt x="3" y="13"/>
                </a:lnTo>
                <a:lnTo>
                  <a:pt x="6" y="12"/>
                </a:lnTo>
                <a:lnTo>
                  <a:pt x="9" y="8"/>
                </a:lnTo>
                <a:lnTo>
                  <a:pt x="10" y="7"/>
                </a:lnTo>
                <a:lnTo>
                  <a:pt x="13" y="7"/>
                </a:lnTo>
                <a:lnTo>
                  <a:pt x="17" y="8"/>
                </a:lnTo>
                <a:lnTo>
                  <a:pt x="19" y="12"/>
                </a:lnTo>
                <a:lnTo>
                  <a:pt x="20" y="16"/>
                </a:lnTo>
                <a:lnTo>
                  <a:pt x="21" y="19"/>
                </a:lnTo>
                <a:lnTo>
                  <a:pt x="22" y="21"/>
                </a:lnTo>
                <a:lnTo>
                  <a:pt x="23" y="23"/>
                </a:lnTo>
                <a:lnTo>
                  <a:pt x="24" y="22"/>
                </a:lnTo>
                <a:lnTo>
                  <a:pt x="24" y="16"/>
                </a:lnTo>
                <a:lnTo>
                  <a:pt x="24" y="13"/>
                </a:lnTo>
                <a:lnTo>
                  <a:pt x="25" y="13"/>
                </a:lnTo>
                <a:lnTo>
                  <a:pt x="28" y="15"/>
                </a:lnTo>
                <a:lnTo>
                  <a:pt x="32" y="16"/>
                </a:lnTo>
                <a:lnTo>
                  <a:pt x="35" y="16"/>
                </a:lnTo>
                <a:lnTo>
                  <a:pt x="37" y="14"/>
                </a:lnTo>
                <a:lnTo>
                  <a:pt x="40" y="13"/>
                </a:lnTo>
                <a:lnTo>
                  <a:pt x="41" y="12"/>
                </a:lnTo>
                <a:lnTo>
                  <a:pt x="42" y="9"/>
                </a:lnTo>
                <a:lnTo>
                  <a:pt x="38" y="8"/>
                </a:lnTo>
                <a:lnTo>
                  <a:pt x="34" y="6"/>
                </a:lnTo>
                <a:lnTo>
                  <a:pt x="31" y="5"/>
                </a:lnTo>
                <a:lnTo>
                  <a:pt x="26" y="3"/>
                </a:lnTo>
                <a:lnTo>
                  <a:pt x="26" y="0"/>
                </a:lnTo>
                <a:lnTo>
                  <a:pt x="28" y="0"/>
                </a:lnTo>
                <a:lnTo>
                  <a:pt x="32" y="0"/>
                </a:lnTo>
                <a:lnTo>
                  <a:pt x="34" y="3"/>
                </a:lnTo>
                <a:lnTo>
                  <a:pt x="37" y="3"/>
                </a:lnTo>
                <a:lnTo>
                  <a:pt x="40" y="3"/>
                </a:lnTo>
                <a:lnTo>
                  <a:pt x="42" y="3"/>
                </a:lnTo>
                <a:lnTo>
                  <a:pt x="42" y="6"/>
                </a:lnTo>
                <a:lnTo>
                  <a:pt x="42" y="12"/>
                </a:lnTo>
                <a:lnTo>
                  <a:pt x="43" y="14"/>
                </a:lnTo>
                <a:lnTo>
                  <a:pt x="44" y="17"/>
                </a:lnTo>
                <a:lnTo>
                  <a:pt x="46" y="19"/>
                </a:lnTo>
                <a:lnTo>
                  <a:pt x="49" y="22"/>
                </a:lnTo>
                <a:lnTo>
                  <a:pt x="50" y="22"/>
                </a:lnTo>
                <a:lnTo>
                  <a:pt x="52" y="24"/>
                </a:lnTo>
                <a:lnTo>
                  <a:pt x="56" y="25"/>
                </a:lnTo>
                <a:lnTo>
                  <a:pt x="60" y="25"/>
                </a:lnTo>
                <a:lnTo>
                  <a:pt x="63" y="24"/>
                </a:lnTo>
                <a:lnTo>
                  <a:pt x="65" y="25"/>
                </a:lnTo>
                <a:lnTo>
                  <a:pt x="68" y="25"/>
                </a:lnTo>
                <a:lnTo>
                  <a:pt x="70" y="24"/>
                </a:lnTo>
                <a:lnTo>
                  <a:pt x="72" y="23"/>
                </a:lnTo>
                <a:lnTo>
                  <a:pt x="73" y="24"/>
                </a:lnTo>
                <a:lnTo>
                  <a:pt x="74" y="25"/>
                </a:lnTo>
                <a:lnTo>
                  <a:pt x="75" y="29"/>
                </a:lnTo>
                <a:lnTo>
                  <a:pt x="76" y="35"/>
                </a:lnTo>
                <a:lnTo>
                  <a:pt x="76" y="39"/>
                </a:lnTo>
                <a:lnTo>
                  <a:pt x="74" y="41"/>
                </a:lnTo>
                <a:lnTo>
                  <a:pt x="72" y="43"/>
                </a:lnTo>
                <a:lnTo>
                  <a:pt x="70" y="43"/>
                </a:lnTo>
                <a:lnTo>
                  <a:pt x="69" y="45"/>
                </a:lnTo>
                <a:lnTo>
                  <a:pt x="67" y="45"/>
                </a:lnTo>
                <a:lnTo>
                  <a:pt x="64" y="46"/>
                </a:lnTo>
                <a:lnTo>
                  <a:pt x="62" y="47"/>
                </a:lnTo>
                <a:lnTo>
                  <a:pt x="61" y="48"/>
                </a:lnTo>
                <a:lnTo>
                  <a:pt x="57" y="48"/>
                </a:lnTo>
                <a:lnTo>
                  <a:pt x="55" y="48"/>
                </a:lnTo>
                <a:lnTo>
                  <a:pt x="55" y="52"/>
                </a:lnTo>
                <a:lnTo>
                  <a:pt x="53" y="52"/>
                </a:lnTo>
                <a:lnTo>
                  <a:pt x="51" y="51"/>
                </a:lnTo>
                <a:close/>
              </a:path>
            </a:pathLst>
          </a:custGeom>
          <a:solidFill>
            <a:srgbClr val="C9EAEA">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8" name="Freeform 2212"/>
          <p:cNvSpPr>
            <a:spLocks/>
          </p:cNvSpPr>
          <p:nvPr/>
        </p:nvSpPr>
        <p:spPr bwMode="auto">
          <a:xfrm>
            <a:off x="5870575" y="3081338"/>
            <a:ext cx="1588" cy="1587"/>
          </a:xfrm>
          <a:custGeom>
            <a:avLst/>
            <a:gdLst>
              <a:gd name="T0" fmla="*/ 0 w 1588"/>
              <a:gd name="T1" fmla="*/ 0 h 1"/>
              <a:gd name="T2" fmla="*/ 0 w 1588"/>
              <a:gd name="T3" fmla="*/ 2147483647 h 1"/>
              <a:gd name="T4" fmla="*/ 0 w 1588"/>
              <a:gd name="T5" fmla="*/ 0 h 1"/>
              <a:gd name="T6" fmla="*/ 0 60000 65536"/>
              <a:gd name="T7" fmla="*/ 0 60000 65536"/>
              <a:gd name="T8" fmla="*/ 0 60000 65536"/>
              <a:gd name="T9" fmla="*/ 0 w 1588"/>
              <a:gd name="T10" fmla="*/ 0 h 1"/>
              <a:gd name="T11" fmla="*/ 1588 w 1588"/>
              <a:gd name="T12" fmla="*/ 1 h 1"/>
            </a:gdLst>
            <a:ahLst/>
            <a:cxnLst>
              <a:cxn ang="T6">
                <a:pos x="T0" y="T1"/>
              </a:cxn>
              <a:cxn ang="T7">
                <a:pos x="T2" y="T3"/>
              </a:cxn>
              <a:cxn ang="T8">
                <a:pos x="T4" y="T5"/>
              </a:cxn>
            </a:cxnLst>
            <a:rect l="T9" t="T10" r="T11" b="T12"/>
            <a:pathLst>
              <a:path w="1588" h="1">
                <a:moveTo>
                  <a:pt x="0" y="0"/>
                </a:moveTo>
                <a:lnTo>
                  <a:pt x="0" y="1"/>
                </a:lnTo>
                <a:lnTo>
                  <a:pt x="0" y="0"/>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79" name="Freeform 2213"/>
          <p:cNvSpPr>
            <a:spLocks/>
          </p:cNvSpPr>
          <p:nvPr/>
        </p:nvSpPr>
        <p:spPr bwMode="auto">
          <a:xfrm>
            <a:off x="5849938" y="3070225"/>
            <a:ext cx="22225" cy="41275"/>
          </a:xfrm>
          <a:custGeom>
            <a:avLst/>
            <a:gdLst>
              <a:gd name="T0" fmla="*/ 2147483647 w 44"/>
              <a:gd name="T1" fmla="*/ 2147483647 h 86"/>
              <a:gd name="T2" fmla="*/ 2147483647 w 44"/>
              <a:gd name="T3" fmla="*/ 2147483647 h 86"/>
              <a:gd name="T4" fmla="*/ 2147483647 w 44"/>
              <a:gd name="T5" fmla="*/ 2147483647 h 86"/>
              <a:gd name="T6" fmla="*/ 2147483647 w 44"/>
              <a:gd name="T7" fmla="*/ 2147483647 h 86"/>
              <a:gd name="T8" fmla="*/ 2147483647 w 44"/>
              <a:gd name="T9" fmla="*/ 2147483647 h 86"/>
              <a:gd name="T10" fmla="*/ 2147483647 w 44"/>
              <a:gd name="T11" fmla="*/ 2147483647 h 86"/>
              <a:gd name="T12" fmla="*/ 2147483647 w 44"/>
              <a:gd name="T13" fmla="*/ 2147483647 h 86"/>
              <a:gd name="T14" fmla="*/ 2147483647 w 44"/>
              <a:gd name="T15" fmla="*/ 2147483647 h 86"/>
              <a:gd name="T16" fmla="*/ 2147483647 w 44"/>
              <a:gd name="T17" fmla="*/ 2147483647 h 86"/>
              <a:gd name="T18" fmla="*/ 2147483647 w 44"/>
              <a:gd name="T19" fmla="*/ 2147483647 h 86"/>
              <a:gd name="T20" fmla="*/ 2147483647 w 44"/>
              <a:gd name="T21" fmla="*/ 2147483647 h 86"/>
              <a:gd name="T22" fmla="*/ 2147483647 w 44"/>
              <a:gd name="T23" fmla="*/ 2147483647 h 86"/>
              <a:gd name="T24" fmla="*/ 2147483647 w 44"/>
              <a:gd name="T25" fmla="*/ 2147483647 h 86"/>
              <a:gd name="T26" fmla="*/ 2147483647 w 44"/>
              <a:gd name="T27" fmla="*/ 2147483647 h 86"/>
              <a:gd name="T28" fmla="*/ 2147483647 w 44"/>
              <a:gd name="T29" fmla="*/ 2147483647 h 86"/>
              <a:gd name="T30" fmla="*/ 2147483647 w 44"/>
              <a:gd name="T31" fmla="*/ 2147483647 h 86"/>
              <a:gd name="T32" fmla="*/ 2147483647 w 44"/>
              <a:gd name="T33" fmla="*/ 2147483647 h 86"/>
              <a:gd name="T34" fmla="*/ 2147483647 w 44"/>
              <a:gd name="T35" fmla="*/ 2147483647 h 86"/>
              <a:gd name="T36" fmla="*/ 2147483647 w 44"/>
              <a:gd name="T37" fmla="*/ 2147483647 h 86"/>
              <a:gd name="T38" fmla="*/ 2147483647 w 44"/>
              <a:gd name="T39" fmla="*/ 2147483647 h 86"/>
              <a:gd name="T40" fmla="*/ 2147483647 w 44"/>
              <a:gd name="T41" fmla="*/ 2147483647 h 86"/>
              <a:gd name="T42" fmla="*/ 2147483647 w 44"/>
              <a:gd name="T43" fmla="*/ 2147483647 h 86"/>
              <a:gd name="T44" fmla="*/ 2147483647 w 44"/>
              <a:gd name="T45" fmla="*/ 2147483647 h 86"/>
              <a:gd name="T46" fmla="*/ 2147483647 w 44"/>
              <a:gd name="T47" fmla="*/ 2147483647 h 86"/>
              <a:gd name="T48" fmla="*/ 2147483647 w 44"/>
              <a:gd name="T49" fmla="*/ 2147483647 h 86"/>
              <a:gd name="T50" fmla="*/ 2147483647 w 44"/>
              <a:gd name="T51" fmla="*/ 2147483647 h 86"/>
              <a:gd name="T52" fmla="*/ 2147483647 w 44"/>
              <a:gd name="T53" fmla="*/ 2147483647 h 86"/>
              <a:gd name="T54" fmla="*/ 2147483647 w 44"/>
              <a:gd name="T55" fmla="*/ 2147483647 h 86"/>
              <a:gd name="T56" fmla="*/ 2147483647 w 44"/>
              <a:gd name="T57" fmla="*/ 2147483647 h 86"/>
              <a:gd name="T58" fmla="*/ 2147483647 w 44"/>
              <a:gd name="T59" fmla="*/ 2147483647 h 86"/>
              <a:gd name="T60" fmla="*/ 2147483647 w 44"/>
              <a:gd name="T61" fmla="*/ 2147483647 h 86"/>
              <a:gd name="T62" fmla="*/ 2147483647 w 44"/>
              <a:gd name="T63" fmla="*/ 2147483647 h 86"/>
              <a:gd name="T64" fmla="*/ 2147483647 w 44"/>
              <a:gd name="T65" fmla="*/ 2147483647 h 86"/>
              <a:gd name="T66" fmla="*/ 2147483647 w 44"/>
              <a:gd name="T67" fmla="*/ 2147483647 h 86"/>
              <a:gd name="T68" fmla="*/ 2147483647 w 44"/>
              <a:gd name="T69" fmla="*/ 2147483647 h 86"/>
              <a:gd name="T70" fmla="*/ 2147483647 w 44"/>
              <a:gd name="T71" fmla="*/ 2147483647 h 86"/>
              <a:gd name="T72" fmla="*/ 2147483647 w 44"/>
              <a:gd name="T73" fmla="*/ 2147483647 h 86"/>
              <a:gd name="T74" fmla="*/ 2147483647 w 44"/>
              <a:gd name="T75" fmla="*/ 2147483647 h 86"/>
              <a:gd name="T76" fmla="*/ 2147483647 w 44"/>
              <a:gd name="T77" fmla="*/ 2147483647 h 86"/>
              <a:gd name="T78" fmla="*/ 2147483647 w 44"/>
              <a:gd name="T79" fmla="*/ 2147483647 h 86"/>
              <a:gd name="T80" fmla="*/ 2147483647 w 44"/>
              <a:gd name="T81" fmla="*/ 2147483647 h 86"/>
              <a:gd name="T82" fmla="*/ 2147483647 w 44"/>
              <a:gd name="T83" fmla="*/ 2147483647 h 86"/>
              <a:gd name="T84" fmla="*/ 2147483647 w 44"/>
              <a:gd name="T85" fmla="*/ 2147483647 h 86"/>
              <a:gd name="T86" fmla="*/ 2147483647 w 44"/>
              <a:gd name="T87" fmla="*/ 2147483647 h 86"/>
              <a:gd name="T88" fmla="*/ 2147483647 w 44"/>
              <a:gd name="T89" fmla="*/ 2147483647 h 86"/>
              <a:gd name="T90" fmla="*/ 2147483647 w 44"/>
              <a:gd name="T91" fmla="*/ 2147483647 h 86"/>
              <a:gd name="T92" fmla="*/ 2147483647 w 44"/>
              <a:gd name="T93" fmla="*/ 2147483647 h 86"/>
              <a:gd name="T94" fmla="*/ 2147483647 w 44"/>
              <a:gd name="T95" fmla="*/ 2147483647 h 86"/>
              <a:gd name="T96" fmla="*/ 2147483647 w 44"/>
              <a:gd name="T97" fmla="*/ 2147483647 h 86"/>
              <a:gd name="T98" fmla="*/ 2147483647 w 44"/>
              <a:gd name="T99" fmla="*/ 2147483647 h 86"/>
              <a:gd name="T100" fmla="*/ 2147483647 w 44"/>
              <a:gd name="T101" fmla="*/ 2147483647 h 86"/>
              <a:gd name="T102" fmla="*/ 2147483647 w 44"/>
              <a:gd name="T103" fmla="*/ 2147483647 h 86"/>
              <a:gd name="T104" fmla="*/ 0 w 44"/>
              <a:gd name="T105" fmla="*/ 2147483647 h 86"/>
              <a:gd name="T106" fmla="*/ 2147483647 w 44"/>
              <a:gd name="T107" fmla="*/ 2147483647 h 86"/>
              <a:gd name="T108" fmla="*/ 0 w 44"/>
              <a:gd name="T109" fmla="*/ 2147483647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4"/>
              <a:gd name="T166" fmla="*/ 0 h 86"/>
              <a:gd name="T167" fmla="*/ 44 w 44"/>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4" h="86">
                <a:moveTo>
                  <a:pt x="43" y="25"/>
                </a:moveTo>
                <a:lnTo>
                  <a:pt x="44" y="28"/>
                </a:lnTo>
                <a:lnTo>
                  <a:pt x="44" y="36"/>
                </a:lnTo>
                <a:lnTo>
                  <a:pt x="43" y="38"/>
                </a:lnTo>
                <a:lnTo>
                  <a:pt x="42" y="42"/>
                </a:lnTo>
                <a:lnTo>
                  <a:pt x="41" y="45"/>
                </a:lnTo>
                <a:lnTo>
                  <a:pt x="40" y="48"/>
                </a:lnTo>
                <a:lnTo>
                  <a:pt x="40" y="51"/>
                </a:lnTo>
                <a:lnTo>
                  <a:pt x="39" y="53"/>
                </a:lnTo>
                <a:lnTo>
                  <a:pt x="39" y="56"/>
                </a:lnTo>
                <a:lnTo>
                  <a:pt x="38" y="58"/>
                </a:lnTo>
                <a:lnTo>
                  <a:pt x="37" y="59"/>
                </a:lnTo>
                <a:lnTo>
                  <a:pt x="36" y="60"/>
                </a:lnTo>
                <a:lnTo>
                  <a:pt x="35" y="60"/>
                </a:lnTo>
                <a:lnTo>
                  <a:pt x="35" y="59"/>
                </a:lnTo>
                <a:lnTo>
                  <a:pt x="35" y="57"/>
                </a:lnTo>
                <a:lnTo>
                  <a:pt x="34" y="56"/>
                </a:lnTo>
                <a:lnTo>
                  <a:pt x="33" y="58"/>
                </a:lnTo>
                <a:lnTo>
                  <a:pt x="34" y="59"/>
                </a:lnTo>
                <a:lnTo>
                  <a:pt x="34" y="61"/>
                </a:lnTo>
                <a:lnTo>
                  <a:pt x="35" y="64"/>
                </a:lnTo>
                <a:lnTo>
                  <a:pt x="36" y="66"/>
                </a:lnTo>
                <a:lnTo>
                  <a:pt x="37" y="68"/>
                </a:lnTo>
                <a:lnTo>
                  <a:pt x="39" y="72"/>
                </a:lnTo>
                <a:lnTo>
                  <a:pt x="40" y="74"/>
                </a:lnTo>
                <a:lnTo>
                  <a:pt x="41" y="76"/>
                </a:lnTo>
                <a:lnTo>
                  <a:pt x="42" y="77"/>
                </a:lnTo>
                <a:lnTo>
                  <a:pt x="41" y="78"/>
                </a:lnTo>
                <a:lnTo>
                  <a:pt x="40" y="77"/>
                </a:lnTo>
                <a:lnTo>
                  <a:pt x="39" y="75"/>
                </a:lnTo>
                <a:lnTo>
                  <a:pt x="38" y="73"/>
                </a:lnTo>
                <a:lnTo>
                  <a:pt x="38" y="72"/>
                </a:lnTo>
                <a:lnTo>
                  <a:pt x="37" y="73"/>
                </a:lnTo>
                <a:lnTo>
                  <a:pt x="38" y="75"/>
                </a:lnTo>
                <a:lnTo>
                  <a:pt x="38" y="76"/>
                </a:lnTo>
                <a:lnTo>
                  <a:pt x="36" y="76"/>
                </a:lnTo>
                <a:lnTo>
                  <a:pt x="35" y="74"/>
                </a:lnTo>
                <a:lnTo>
                  <a:pt x="34" y="73"/>
                </a:lnTo>
                <a:lnTo>
                  <a:pt x="32" y="72"/>
                </a:lnTo>
                <a:lnTo>
                  <a:pt x="31" y="72"/>
                </a:lnTo>
                <a:lnTo>
                  <a:pt x="31" y="75"/>
                </a:lnTo>
                <a:lnTo>
                  <a:pt x="30" y="76"/>
                </a:lnTo>
                <a:lnTo>
                  <a:pt x="29" y="78"/>
                </a:lnTo>
                <a:lnTo>
                  <a:pt x="29" y="80"/>
                </a:lnTo>
                <a:lnTo>
                  <a:pt x="30" y="81"/>
                </a:lnTo>
                <a:lnTo>
                  <a:pt x="31" y="85"/>
                </a:lnTo>
                <a:lnTo>
                  <a:pt x="30" y="86"/>
                </a:lnTo>
                <a:lnTo>
                  <a:pt x="23" y="86"/>
                </a:lnTo>
                <a:lnTo>
                  <a:pt x="19" y="85"/>
                </a:lnTo>
                <a:lnTo>
                  <a:pt x="18" y="84"/>
                </a:lnTo>
                <a:lnTo>
                  <a:pt x="16" y="82"/>
                </a:lnTo>
                <a:lnTo>
                  <a:pt x="16" y="77"/>
                </a:lnTo>
                <a:lnTo>
                  <a:pt x="16" y="75"/>
                </a:lnTo>
                <a:lnTo>
                  <a:pt x="15" y="73"/>
                </a:lnTo>
                <a:lnTo>
                  <a:pt x="14" y="72"/>
                </a:lnTo>
                <a:lnTo>
                  <a:pt x="13" y="72"/>
                </a:lnTo>
                <a:lnTo>
                  <a:pt x="12" y="70"/>
                </a:lnTo>
                <a:lnTo>
                  <a:pt x="12" y="68"/>
                </a:lnTo>
                <a:lnTo>
                  <a:pt x="12" y="66"/>
                </a:lnTo>
                <a:lnTo>
                  <a:pt x="11" y="65"/>
                </a:lnTo>
                <a:lnTo>
                  <a:pt x="8" y="64"/>
                </a:lnTo>
                <a:lnTo>
                  <a:pt x="7" y="62"/>
                </a:lnTo>
                <a:lnTo>
                  <a:pt x="5" y="62"/>
                </a:lnTo>
                <a:lnTo>
                  <a:pt x="5" y="60"/>
                </a:lnTo>
                <a:lnTo>
                  <a:pt x="5" y="59"/>
                </a:lnTo>
                <a:lnTo>
                  <a:pt x="8" y="59"/>
                </a:lnTo>
                <a:lnTo>
                  <a:pt x="8" y="60"/>
                </a:lnTo>
                <a:lnTo>
                  <a:pt x="8" y="61"/>
                </a:lnTo>
                <a:lnTo>
                  <a:pt x="9" y="62"/>
                </a:lnTo>
                <a:lnTo>
                  <a:pt x="11" y="64"/>
                </a:lnTo>
                <a:lnTo>
                  <a:pt x="12" y="64"/>
                </a:lnTo>
                <a:lnTo>
                  <a:pt x="13" y="64"/>
                </a:lnTo>
                <a:lnTo>
                  <a:pt x="15" y="64"/>
                </a:lnTo>
                <a:lnTo>
                  <a:pt x="16" y="64"/>
                </a:lnTo>
                <a:lnTo>
                  <a:pt x="17" y="66"/>
                </a:lnTo>
                <a:lnTo>
                  <a:pt x="18" y="66"/>
                </a:lnTo>
                <a:lnTo>
                  <a:pt x="18" y="67"/>
                </a:lnTo>
                <a:lnTo>
                  <a:pt x="18" y="68"/>
                </a:lnTo>
                <a:lnTo>
                  <a:pt x="19" y="68"/>
                </a:lnTo>
                <a:lnTo>
                  <a:pt x="20" y="68"/>
                </a:lnTo>
                <a:lnTo>
                  <a:pt x="21" y="67"/>
                </a:lnTo>
                <a:lnTo>
                  <a:pt x="23" y="65"/>
                </a:lnTo>
                <a:lnTo>
                  <a:pt x="23" y="64"/>
                </a:lnTo>
                <a:lnTo>
                  <a:pt x="21" y="60"/>
                </a:lnTo>
                <a:lnTo>
                  <a:pt x="20" y="59"/>
                </a:lnTo>
                <a:lnTo>
                  <a:pt x="19" y="57"/>
                </a:lnTo>
                <a:lnTo>
                  <a:pt x="18" y="56"/>
                </a:lnTo>
                <a:lnTo>
                  <a:pt x="17" y="54"/>
                </a:lnTo>
                <a:lnTo>
                  <a:pt x="15" y="53"/>
                </a:lnTo>
                <a:lnTo>
                  <a:pt x="14" y="52"/>
                </a:lnTo>
                <a:lnTo>
                  <a:pt x="13" y="52"/>
                </a:lnTo>
                <a:lnTo>
                  <a:pt x="13" y="54"/>
                </a:lnTo>
                <a:lnTo>
                  <a:pt x="13" y="57"/>
                </a:lnTo>
                <a:lnTo>
                  <a:pt x="12" y="57"/>
                </a:lnTo>
                <a:lnTo>
                  <a:pt x="12" y="54"/>
                </a:lnTo>
                <a:lnTo>
                  <a:pt x="11" y="53"/>
                </a:lnTo>
                <a:lnTo>
                  <a:pt x="11" y="52"/>
                </a:lnTo>
                <a:lnTo>
                  <a:pt x="11" y="51"/>
                </a:lnTo>
                <a:lnTo>
                  <a:pt x="10" y="50"/>
                </a:lnTo>
                <a:lnTo>
                  <a:pt x="10" y="48"/>
                </a:lnTo>
                <a:lnTo>
                  <a:pt x="11" y="46"/>
                </a:lnTo>
                <a:lnTo>
                  <a:pt x="12" y="45"/>
                </a:lnTo>
                <a:lnTo>
                  <a:pt x="12" y="43"/>
                </a:lnTo>
                <a:lnTo>
                  <a:pt x="11" y="42"/>
                </a:lnTo>
                <a:lnTo>
                  <a:pt x="11" y="41"/>
                </a:lnTo>
                <a:lnTo>
                  <a:pt x="12" y="40"/>
                </a:lnTo>
                <a:lnTo>
                  <a:pt x="13" y="40"/>
                </a:lnTo>
                <a:lnTo>
                  <a:pt x="13" y="38"/>
                </a:lnTo>
                <a:lnTo>
                  <a:pt x="13" y="37"/>
                </a:lnTo>
                <a:lnTo>
                  <a:pt x="15" y="37"/>
                </a:lnTo>
                <a:lnTo>
                  <a:pt x="15" y="36"/>
                </a:lnTo>
                <a:lnTo>
                  <a:pt x="16" y="35"/>
                </a:lnTo>
                <a:lnTo>
                  <a:pt x="17" y="35"/>
                </a:lnTo>
                <a:lnTo>
                  <a:pt x="18" y="35"/>
                </a:lnTo>
                <a:lnTo>
                  <a:pt x="19" y="35"/>
                </a:lnTo>
                <a:lnTo>
                  <a:pt x="18" y="34"/>
                </a:lnTo>
                <a:lnTo>
                  <a:pt x="16" y="34"/>
                </a:lnTo>
                <a:lnTo>
                  <a:pt x="14" y="34"/>
                </a:lnTo>
                <a:lnTo>
                  <a:pt x="13" y="33"/>
                </a:lnTo>
                <a:lnTo>
                  <a:pt x="12" y="33"/>
                </a:lnTo>
                <a:lnTo>
                  <a:pt x="11" y="34"/>
                </a:lnTo>
                <a:lnTo>
                  <a:pt x="11" y="35"/>
                </a:lnTo>
                <a:lnTo>
                  <a:pt x="11" y="36"/>
                </a:lnTo>
                <a:lnTo>
                  <a:pt x="9" y="36"/>
                </a:lnTo>
                <a:lnTo>
                  <a:pt x="8" y="37"/>
                </a:lnTo>
                <a:lnTo>
                  <a:pt x="8" y="40"/>
                </a:lnTo>
                <a:lnTo>
                  <a:pt x="7" y="40"/>
                </a:lnTo>
                <a:lnTo>
                  <a:pt x="5" y="40"/>
                </a:lnTo>
                <a:lnTo>
                  <a:pt x="3" y="38"/>
                </a:lnTo>
                <a:lnTo>
                  <a:pt x="2" y="37"/>
                </a:lnTo>
                <a:lnTo>
                  <a:pt x="2" y="35"/>
                </a:lnTo>
                <a:lnTo>
                  <a:pt x="3" y="34"/>
                </a:lnTo>
                <a:lnTo>
                  <a:pt x="3" y="33"/>
                </a:lnTo>
                <a:lnTo>
                  <a:pt x="4" y="30"/>
                </a:lnTo>
                <a:lnTo>
                  <a:pt x="5" y="30"/>
                </a:lnTo>
                <a:lnTo>
                  <a:pt x="7" y="29"/>
                </a:lnTo>
                <a:lnTo>
                  <a:pt x="8" y="29"/>
                </a:lnTo>
                <a:lnTo>
                  <a:pt x="7" y="28"/>
                </a:lnTo>
                <a:lnTo>
                  <a:pt x="8" y="27"/>
                </a:lnTo>
                <a:lnTo>
                  <a:pt x="8" y="26"/>
                </a:lnTo>
                <a:lnTo>
                  <a:pt x="8" y="25"/>
                </a:lnTo>
                <a:lnTo>
                  <a:pt x="8" y="24"/>
                </a:lnTo>
                <a:lnTo>
                  <a:pt x="7" y="24"/>
                </a:lnTo>
                <a:lnTo>
                  <a:pt x="6" y="22"/>
                </a:lnTo>
                <a:lnTo>
                  <a:pt x="5" y="21"/>
                </a:lnTo>
                <a:lnTo>
                  <a:pt x="4" y="20"/>
                </a:lnTo>
                <a:lnTo>
                  <a:pt x="3" y="20"/>
                </a:lnTo>
                <a:lnTo>
                  <a:pt x="3" y="18"/>
                </a:lnTo>
                <a:lnTo>
                  <a:pt x="1" y="18"/>
                </a:lnTo>
                <a:lnTo>
                  <a:pt x="1" y="17"/>
                </a:lnTo>
                <a:lnTo>
                  <a:pt x="2" y="16"/>
                </a:lnTo>
                <a:lnTo>
                  <a:pt x="2" y="12"/>
                </a:lnTo>
                <a:lnTo>
                  <a:pt x="3" y="12"/>
                </a:lnTo>
                <a:lnTo>
                  <a:pt x="3" y="11"/>
                </a:lnTo>
                <a:lnTo>
                  <a:pt x="3" y="10"/>
                </a:lnTo>
                <a:lnTo>
                  <a:pt x="3" y="9"/>
                </a:lnTo>
                <a:lnTo>
                  <a:pt x="2" y="9"/>
                </a:lnTo>
                <a:lnTo>
                  <a:pt x="1" y="9"/>
                </a:lnTo>
                <a:lnTo>
                  <a:pt x="0" y="8"/>
                </a:lnTo>
                <a:lnTo>
                  <a:pt x="0" y="6"/>
                </a:lnTo>
                <a:lnTo>
                  <a:pt x="1" y="5"/>
                </a:lnTo>
                <a:lnTo>
                  <a:pt x="1" y="4"/>
                </a:lnTo>
                <a:lnTo>
                  <a:pt x="1" y="3"/>
                </a:lnTo>
                <a:lnTo>
                  <a:pt x="0" y="3"/>
                </a:lnTo>
                <a:lnTo>
                  <a:pt x="0" y="1"/>
                </a:lnTo>
                <a:lnTo>
                  <a:pt x="1" y="0"/>
                </a:lnTo>
                <a:lnTo>
                  <a:pt x="43" y="25"/>
                </a:lnTo>
                <a:close/>
              </a:path>
            </a:pathLst>
          </a:custGeom>
          <a:solidFill>
            <a:srgbClr val="FB9274">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80" name="Line 2214"/>
          <p:cNvSpPr>
            <a:spLocks noChangeShapeType="1"/>
          </p:cNvSpPr>
          <p:nvPr/>
        </p:nvSpPr>
        <p:spPr bwMode="auto">
          <a:xfrm>
            <a:off x="8216900" y="2339975"/>
            <a:ext cx="33338" cy="1588"/>
          </a:xfrm>
          <a:prstGeom prst="line">
            <a:avLst/>
          </a:prstGeom>
          <a:noFill/>
          <a:ln w="1588">
            <a:solidFill>
              <a:srgbClr val="0069A1"/>
            </a:solidFill>
            <a:round/>
            <a:headEnd/>
            <a:tailEnd/>
          </a:ln>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69581" name="Freeform 2215"/>
          <p:cNvSpPr>
            <a:spLocks/>
          </p:cNvSpPr>
          <p:nvPr/>
        </p:nvSpPr>
        <p:spPr bwMode="auto">
          <a:xfrm>
            <a:off x="4108450" y="3421063"/>
            <a:ext cx="9525" cy="7937"/>
          </a:xfrm>
          <a:custGeom>
            <a:avLst/>
            <a:gdLst>
              <a:gd name="T0" fmla="*/ 2147483647 w 19"/>
              <a:gd name="T1" fmla="*/ 2147483647 h 18"/>
              <a:gd name="T2" fmla="*/ 2147483647 w 19"/>
              <a:gd name="T3" fmla="*/ 2147483647 h 18"/>
              <a:gd name="T4" fmla="*/ 2147483647 w 19"/>
              <a:gd name="T5" fmla="*/ 2147483647 h 18"/>
              <a:gd name="T6" fmla="*/ 2147483647 w 19"/>
              <a:gd name="T7" fmla="*/ 2147483647 h 18"/>
              <a:gd name="T8" fmla="*/ 2147483647 w 19"/>
              <a:gd name="T9" fmla="*/ 0 h 18"/>
              <a:gd name="T10" fmla="*/ 2147483647 w 19"/>
              <a:gd name="T11" fmla="*/ 0 h 18"/>
              <a:gd name="T12" fmla="*/ 2147483647 w 19"/>
              <a:gd name="T13" fmla="*/ 2147483647 h 18"/>
              <a:gd name="T14" fmla="*/ 0 w 19"/>
              <a:gd name="T15" fmla="*/ 2147483647 h 18"/>
              <a:gd name="T16" fmla="*/ 2147483647 w 19"/>
              <a:gd name="T17" fmla="*/ 2147483647 h 18"/>
              <a:gd name="T18" fmla="*/ 2147483647 w 19"/>
              <a:gd name="T19" fmla="*/ 2147483647 h 18"/>
              <a:gd name="T20" fmla="*/ 2147483647 w 19"/>
              <a:gd name="T21" fmla="*/ 214748364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18"/>
              <a:gd name="T35" fmla="*/ 19 w 19"/>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18">
                <a:moveTo>
                  <a:pt x="10" y="18"/>
                </a:moveTo>
                <a:lnTo>
                  <a:pt x="16" y="16"/>
                </a:lnTo>
                <a:lnTo>
                  <a:pt x="19" y="9"/>
                </a:lnTo>
                <a:lnTo>
                  <a:pt x="16" y="3"/>
                </a:lnTo>
                <a:lnTo>
                  <a:pt x="13" y="0"/>
                </a:lnTo>
                <a:lnTo>
                  <a:pt x="10" y="0"/>
                </a:lnTo>
                <a:lnTo>
                  <a:pt x="4" y="3"/>
                </a:lnTo>
                <a:lnTo>
                  <a:pt x="0" y="9"/>
                </a:lnTo>
                <a:lnTo>
                  <a:pt x="4" y="16"/>
                </a:lnTo>
                <a:lnTo>
                  <a:pt x="7" y="18"/>
                </a:lnTo>
                <a:lnTo>
                  <a:pt x="10" y="18"/>
                </a:lnTo>
                <a:close/>
              </a:path>
            </a:pathLst>
          </a:custGeom>
          <a:solidFill>
            <a:srgbClr val="615E5E">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82" name="Freeform 2216"/>
          <p:cNvSpPr>
            <a:spLocks/>
          </p:cNvSpPr>
          <p:nvPr/>
        </p:nvSpPr>
        <p:spPr bwMode="auto">
          <a:xfrm>
            <a:off x="4467225" y="3133725"/>
            <a:ext cx="9525" cy="7938"/>
          </a:xfrm>
          <a:custGeom>
            <a:avLst/>
            <a:gdLst>
              <a:gd name="T0" fmla="*/ 2147483647 w 18"/>
              <a:gd name="T1" fmla="*/ 2147483647 h 19"/>
              <a:gd name="T2" fmla="*/ 2147483647 w 18"/>
              <a:gd name="T3" fmla="*/ 2147483647 h 19"/>
              <a:gd name="T4" fmla="*/ 2147483647 w 18"/>
              <a:gd name="T5" fmla="*/ 2147483647 h 19"/>
              <a:gd name="T6" fmla="*/ 2147483647 w 18"/>
              <a:gd name="T7" fmla="*/ 2147483647 h 19"/>
              <a:gd name="T8" fmla="*/ 2147483647 w 18"/>
              <a:gd name="T9" fmla="*/ 0 h 19"/>
              <a:gd name="T10" fmla="*/ 2147483647 w 18"/>
              <a:gd name="T11" fmla="*/ 0 h 19"/>
              <a:gd name="T12" fmla="*/ 2147483647 w 18"/>
              <a:gd name="T13" fmla="*/ 2147483647 h 19"/>
              <a:gd name="T14" fmla="*/ 0 w 18"/>
              <a:gd name="T15" fmla="*/ 2147483647 h 19"/>
              <a:gd name="T16" fmla="*/ 2147483647 w 18"/>
              <a:gd name="T17" fmla="*/ 2147483647 h 19"/>
              <a:gd name="T18" fmla="*/ 2147483647 w 18"/>
              <a:gd name="T19" fmla="*/ 2147483647 h 19"/>
              <a:gd name="T20" fmla="*/ 2147483647 w 18"/>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9"/>
              <a:gd name="T35" fmla="*/ 18 w 18"/>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9">
                <a:moveTo>
                  <a:pt x="9" y="19"/>
                </a:moveTo>
                <a:lnTo>
                  <a:pt x="15" y="16"/>
                </a:lnTo>
                <a:lnTo>
                  <a:pt x="18" y="9"/>
                </a:lnTo>
                <a:lnTo>
                  <a:pt x="15" y="3"/>
                </a:lnTo>
                <a:lnTo>
                  <a:pt x="12" y="0"/>
                </a:lnTo>
                <a:lnTo>
                  <a:pt x="9" y="0"/>
                </a:lnTo>
                <a:lnTo>
                  <a:pt x="3" y="3"/>
                </a:lnTo>
                <a:lnTo>
                  <a:pt x="0" y="9"/>
                </a:lnTo>
                <a:lnTo>
                  <a:pt x="3" y="16"/>
                </a:lnTo>
                <a:lnTo>
                  <a:pt x="6" y="19"/>
                </a:lnTo>
                <a:lnTo>
                  <a:pt x="9" y="19"/>
                </a:lnTo>
                <a:close/>
              </a:path>
            </a:pathLst>
          </a:custGeom>
          <a:solidFill>
            <a:srgbClr val="615E5E">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83" name="Freeform 2218"/>
          <p:cNvSpPr>
            <a:spLocks/>
          </p:cNvSpPr>
          <p:nvPr/>
        </p:nvSpPr>
        <p:spPr bwMode="auto">
          <a:xfrm>
            <a:off x="4610100" y="3128963"/>
            <a:ext cx="7938" cy="7937"/>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0 h 18"/>
              <a:gd name="T10" fmla="*/ 2147483647 w 18"/>
              <a:gd name="T11" fmla="*/ 0 h 18"/>
              <a:gd name="T12" fmla="*/ 2147483647 w 18"/>
              <a:gd name="T13" fmla="*/ 2147483647 h 18"/>
              <a:gd name="T14" fmla="*/ 0 w 18"/>
              <a:gd name="T15" fmla="*/ 2147483647 h 18"/>
              <a:gd name="T16" fmla="*/ 2147483647 w 18"/>
              <a:gd name="T17" fmla="*/ 2147483647 h 18"/>
              <a:gd name="T18" fmla="*/ 2147483647 w 18"/>
              <a:gd name="T19" fmla="*/ 2147483647 h 18"/>
              <a:gd name="T20" fmla="*/ 2147483647 w 18"/>
              <a:gd name="T21" fmla="*/ 214748364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8"/>
              <a:gd name="T35" fmla="*/ 18 w 18"/>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8">
                <a:moveTo>
                  <a:pt x="9" y="18"/>
                </a:moveTo>
                <a:lnTo>
                  <a:pt x="15" y="16"/>
                </a:lnTo>
                <a:lnTo>
                  <a:pt x="18" y="9"/>
                </a:lnTo>
                <a:lnTo>
                  <a:pt x="15" y="2"/>
                </a:lnTo>
                <a:lnTo>
                  <a:pt x="12" y="0"/>
                </a:lnTo>
                <a:lnTo>
                  <a:pt x="9" y="0"/>
                </a:lnTo>
                <a:lnTo>
                  <a:pt x="3" y="2"/>
                </a:lnTo>
                <a:lnTo>
                  <a:pt x="0" y="9"/>
                </a:lnTo>
                <a:lnTo>
                  <a:pt x="3" y="16"/>
                </a:lnTo>
                <a:lnTo>
                  <a:pt x="6" y="18"/>
                </a:lnTo>
                <a:lnTo>
                  <a:pt x="9" y="18"/>
                </a:lnTo>
                <a:close/>
              </a:path>
            </a:pathLst>
          </a:custGeom>
          <a:solidFill>
            <a:srgbClr val="615E5E">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84" name="Freeform 2219"/>
          <p:cNvSpPr>
            <a:spLocks/>
          </p:cNvSpPr>
          <p:nvPr/>
        </p:nvSpPr>
        <p:spPr bwMode="auto">
          <a:xfrm>
            <a:off x="4178300" y="3440113"/>
            <a:ext cx="9525" cy="7937"/>
          </a:xfrm>
          <a:custGeom>
            <a:avLst/>
            <a:gdLst>
              <a:gd name="T0" fmla="*/ 2147483647 w 19"/>
              <a:gd name="T1" fmla="*/ 2147483647 h 19"/>
              <a:gd name="T2" fmla="*/ 2147483647 w 19"/>
              <a:gd name="T3" fmla="*/ 2147483647 h 19"/>
              <a:gd name="T4" fmla="*/ 2147483647 w 19"/>
              <a:gd name="T5" fmla="*/ 2147483647 h 19"/>
              <a:gd name="T6" fmla="*/ 2147483647 w 19"/>
              <a:gd name="T7" fmla="*/ 2147483647 h 19"/>
              <a:gd name="T8" fmla="*/ 2147483647 w 19"/>
              <a:gd name="T9" fmla="*/ 0 h 19"/>
              <a:gd name="T10" fmla="*/ 2147483647 w 19"/>
              <a:gd name="T11" fmla="*/ 0 h 19"/>
              <a:gd name="T12" fmla="*/ 2147483647 w 19"/>
              <a:gd name="T13" fmla="*/ 2147483647 h 19"/>
              <a:gd name="T14" fmla="*/ 0 w 19"/>
              <a:gd name="T15" fmla="*/ 2147483647 h 19"/>
              <a:gd name="T16" fmla="*/ 2147483647 w 19"/>
              <a:gd name="T17" fmla="*/ 2147483647 h 19"/>
              <a:gd name="T18" fmla="*/ 2147483647 w 19"/>
              <a:gd name="T19" fmla="*/ 2147483647 h 19"/>
              <a:gd name="T20" fmla="*/ 2147483647 w 19"/>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19"/>
              <a:gd name="T35" fmla="*/ 19 w 19"/>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19">
                <a:moveTo>
                  <a:pt x="10" y="19"/>
                </a:moveTo>
                <a:lnTo>
                  <a:pt x="16" y="16"/>
                </a:lnTo>
                <a:lnTo>
                  <a:pt x="19" y="9"/>
                </a:lnTo>
                <a:lnTo>
                  <a:pt x="16" y="3"/>
                </a:lnTo>
                <a:lnTo>
                  <a:pt x="13" y="0"/>
                </a:lnTo>
                <a:lnTo>
                  <a:pt x="10" y="0"/>
                </a:lnTo>
                <a:lnTo>
                  <a:pt x="3" y="3"/>
                </a:lnTo>
                <a:lnTo>
                  <a:pt x="0" y="9"/>
                </a:lnTo>
                <a:lnTo>
                  <a:pt x="3" y="16"/>
                </a:lnTo>
                <a:lnTo>
                  <a:pt x="7" y="19"/>
                </a:lnTo>
                <a:lnTo>
                  <a:pt x="10" y="19"/>
                </a:lnTo>
                <a:close/>
              </a:path>
            </a:pathLst>
          </a:custGeom>
          <a:solidFill>
            <a:srgbClr val="615E5E">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85" name="Freeform 2220"/>
          <p:cNvSpPr>
            <a:spLocks/>
          </p:cNvSpPr>
          <p:nvPr/>
        </p:nvSpPr>
        <p:spPr bwMode="auto">
          <a:xfrm>
            <a:off x="6434138" y="3454400"/>
            <a:ext cx="4762"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86" name="Rectangle 2221"/>
          <p:cNvSpPr>
            <a:spLocks noChangeArrowheads="1"/>
          </p:cNvSpPr>
          <p:nvPr/>
        </p:nvSpPr>
        <p:spPr bwMode="auto">
          <a:xfrm>
            <a:off x="6434138" y="3457575"/>
            <a:ext cx="4762"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87" name="Oval 2222"/>
          <p:cNvSpPr>
            <a:spLocks noChangeArrowheads="1"/>
          </p:cNvSpPr>
          <p:nvPr/>
        </p:nvSpPr>
        <p:spPr bwMode="auto">
          <a:xfrm>
            <a:off x="6434138" y="34544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88" name="Freeform 2223"/>
          <p:cNvSpPr>
            <a:spLocks/>
          </p:cNvSpPr>
          <p:nvPr/>
        </p:nvSpPr>
        <p:spPr bwMode="auto">
          <a:xfrm>
            <a:off x="6434138" y="3455988"/>
            <a:ext cx="3175" cy="3175"/>
          </a:xfrm>
          <a:custGeom>
            <a:avLst/>
            <a:gdLst>
              <a:gd name="T0" fmla="*/ 2147483647 w 6"/>
              <a:gd name="T1" fmla="*/ 2147483647 h 10"/>
              <a:gd name="T2" fmla="*/ 2147483647 w 6"/>
              <a:gd name="T3" fmla="*/ 0 h 10"/>
              <a:gd name="T4" fmla="*/ 0 w 6"/>
              <a:gd name="T5" fmla="*/ 2147483647 h 10"/>
              <a:gd name="T6" fmla="*/ 2147483647 w 6"/>
              <a:gd name="T7" fmla="*/ 2147483647 h 10"/>
              <a:gd name="T8" fmla="*/ 2147483647 w 6"/>
              <a:gd name="T9" fmla="*/ 2147483647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6" y="8"/>
                </a:moveTo>
                <a:lnTo>
                  <a:pt x="2" y="0"/>
                </a:lnTo>
                <a:lnTo>
                  <a:pt x="0" y="2"/>
                </a:lnTo>
                <a:lnTo>
                  <a:pt x="4" y="10"/>
                </a:lnTo>
                <a:lnTo>
                  <a:pt x="6"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89" name="Oval 2224"/>
          <p:cNvSpPr>
            <a:spLocks noChangeArrowheads="1"/>
          </p:cNvSpPr>
          <p:nvPr/>
        </p:nvSpPr>
        <p:spPr bwMode="auto">
          <a:xfrm>
            <a:off x="6434138" y="34544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0" name="Freeform 2225"/>
          <p:cNvSpPr>
            <a:spLocks/>
          </p:cNvSpPr>
          <p:nvPr/>
        </p:nvSpPr>
        <p:spPr bwMode="auto">
          <a:xfrm>
            <a:off x="6432550" y="3457575"/>
            <a:ext cx="4763" cy="1588"/>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1" name="Oval 2226"/>
          <p:cNvSpPr>
            <a:spLocks noChangeArrowheads="1"/>
          </p:cNvSpPr>
          <p:nvPr/>
        </p:nvSpPr>
        <p:spPr bwMode="auto">
          <a:xfrm>
            <a:off x="6432550" y="34559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2" name="Rectangle 2227"/>
          <p:cNvSpPr>
            <a:spLocks noChangeArrowheads="1"/>
          </p:cNvSpPr>
          <p:nvPr/>
        </p:nvSpPr>
        <p:spPr bwMode="auto">
          <a:xfrm>
            <a:off x="6432550" y="3457575"/>
            <a:ext cx="4763"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3" name="Oval 2228"/>
          <p:cNvSpPr>
            <a:spLocks noChangeArrowheads="1"/>
          </p:cNvSpPr>
          <p:nvPr/>
        </p:nvSpPr>
        <p:spPr bwMode="auto">
          <a:xfrm>
            <a:off x="6432550" y="34559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4" name="Rectangle 2229"/>
          <p:cNvSpPr>
            <a:spLocks noChangeArrowheads="1"/>
          </p:cNvSpPr>
          <p:nvPr/>
        </p:nvSpPr>
        <p:spPr bwMode="auto">
          <a:xfrm>
            <a:off x="6434138" y="3457575"/>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5" name="Oval 2230"/>
          <p:cNvSpPr>
            <a:spLocks noChangeArrowheads="1"/>
          </p:cNvSpPr>
          <p:nvPr/>
        </p:nvSpPr>
        <p:spPr bwMode="auto">
          <a:xfrm>
            <a:off x="6432550" y="345757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6" name="Freeform 2231"/>
          <p:cNvSpPr>
            <a:spLocks/>
          </p:cNvSpPr>
          <p:nvPr/>
        </p:nvSpPr>
        <p:spPr bwMode="auto">
          <a:xfrm>
            <a:off x="6432550" y="3457575"/>
            <a:ext cx="3175" cy="3175"/>
          </a:xfrm>
          <a:custGeom>
            <a:avLst/>
            <a:gdLst>
              <a:gd name="T0" fmla="*/ 2147483647 w 6"/>
              <a:gd name="T1" fmla="*/ 2147483647 h 9"/>
              <a:gd name="T2" fmla="*/ 2147483647 w 6"/>
              <a:gd name="T3" fmla="*/ 2147483647 h 9"/>
              <a:gd name="T4" fmla="*/ 2147483647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2" y="9"/>
                </a:moveTo>
                <a:lnTo>
                  <a:pt x="6" y="1"/>
                </a:lnTo>
                <a:lnTo>
                  <a:pt x="4" y="0"/>
                </a:lnTo>
                <a:lnTo>
                  <a:pt x="0" y="8"/>
                </a:lnTo>
                <a:lnTo>
                  <a:pt x="2" y="9"/>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7" name="Oval 2232"/>
          <p:cNvSpPr>
            <a:spLocks noChangeArrowheads="1"/>
          </p:cNvSpPr>
          <p:nvPr/>
        </p:nvSpPr>
        <p:spPr bwMode="auto">
          <a:xfrm>
            <a:off x="6432550" y="34575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8" name="Rectangle 2233"/>
          <p:cNvSpPr>
            <a:spLocks noChangeArrowheads="1"/>
          </p:cNvSpPr>
          <p:nvPr/>
        </p:nvSpPr>
        <p:spPr bwMode="auto">
          <a:xfrm>
            <a:off x="6432550" y="3457575"/>
            <a:ext cx="3175"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599" name="Oval 2234"/>
          <p:cNvSpPr>
            <a:spLocks noChangeArrowheads="1"/>
          </p:cNvSpPr>
          <p:nvPr/>
        </p:nvSpPr>
        <p:spPr bwMode="auto">
          <a:xfrm>
            <a:off x="6432550"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0" name="Rectangle 2235"/>
          <p:cNvSpPr>
            <a:spLocks noChangeArrowheads="1"/>
          </p:cNvSpPr>
          <p:nvPr/>
        </p:nvSpPr>
        <p:spPr bwMode="auto">
          <a:xfrm>
            <a:off x="6432550" y="3455988"/>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1" name="Oval 2236"/>
          <p:cNvSpPr>
            <a:spLocks noChangeArrowheads="1"/>
          </p:cNvSpPr>
          <p:nvPr/>
        </p:nvSpPr>
        <p:spPr bwMode="auto">
          <a:xfrm>
            <a:off x="6432550"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2" name="Freeform 2237"/>
          <p:cNvSpPr>
            <a:spLocks/>
          </p:cNvSpPr>
          <p:nvPr/>
        </p:nvSpPr>
        <p:spPr bwMode="auto">
          <a:xfrm>
            <a:off x="6430963" y="3455988"/>
            <a:ext cx="1587" cy="3175"/>
          </a:xfrm>
          <a:custGeom>
            <a:avLst/>
            <a:gdLst>
              <a:gd name="T0" fmla="*/ 2147483647 w 6"/>
              <a:gd name="T1" fmla="*/ 2147483647 h 9"/>
              <a:gd name="T2" fmla="*/ 2147483647 w 6"/>
              <a:gd name="T3" fmla="*/ 0 h 9"/>
              <a:gd name="T4" fmla="*/ 0 w 6"/>
              <a:gd name="T5" fmla="*/ 2147483647 h 9"/>
              <a:gd name="T6" fmla="*/ 2147483647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6" y="8"/>
                </a:moveTo>
                <a:lnTo>
                  <a:pt x="2" y="0"/>
                </a:lnTo>
                <a:lnTo>
                  <a:pt x="0" y="1"/>
                </a:lnTo>
                <a:lnTo>
                  <a:pt x="4" y="9"/>
                </a:lnTo>
                <a:lnTo>
                  <a:pt x="6"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3" name="Oval 2238"/>
          <p:cNvSpPr>
            <a:spLocks noChangeArrowheads="1"/>
          </p:cNvSpPr>
          <p:nvPr/>
        </p:nvSpPr>
        <p:spPr bwMode="auto">
          <a:xfrm>
            <a:off x="6430963"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4" name="Rectangle 2239"/>
          <p:cNvSpPr>
            <a:spLocks noChangeArrowheads="1"/>
          </p:cNvSpPr>
          <p:nvPr/>
        </p:nvSpPr>
        <p:spPr bwMode="auto">
          <a:xfrm>
            <a:off x="6432550" y="3455988"/>
            <a:ext cx="0"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5" name="Oval 2240"/>
          <p:cNvSpPr>
            <a:spLocks noChangeArrowheads="1"/>
          </p:cNvSpPr>
          <p:nvPr/>
        </p:nvSpPr>
        <p:spPr bwMode="auto">
          <a:xfrm>
            <a:off x="6430963" y="3455988"/>
            <a:ext cx="1587"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6" name="Rectangle 2241"/>
          <p:cNvSpPr>
            <a:spLocks noChangeArrowheads="1"/>
          </p:cNvSpPr>
          <p:nvPr/>
        </p:nvSpPr>
        <p:spPr bwMode="auto">
          <a:xfrm>
            <a:off x="6430963" y="3455988"/>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7" name="Oval 2242"/>
          <p:cNvSpPr>
            <a:spLocks noChangeArrowheads="1"/>
          </p:cNvSpPr>
          <p:nvPr/>
        </p:nvSpPr>
        <p:spPr bwMode="auto">
          <a:xfrm>
            <a:off x="6429375"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8" name="Rectangle 2243"/>
          <p:cNvSpPr>
            <a:spLocks noChangeArrowheads="1"/>
          </p:cNvSpPr>
          <p:nvPr/>
        </p:nvSpPr>
        <p:spPr bwMode="auto">
          <a:xfrm>
            <a:off x="6429375" y="345757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09" name="Oval 2244"/>
          <p:cNvSpPr>
            <a:spLocks noChangeArrowheads="1"/>
          </p:cNvSpPr>
          <p:nvPr/>
        </p:nvSpPr>
        <p:spPr bwMode="auto">
          <a:xfrm>
            <a:off x="6429375" y="3455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0" name="Freeform 2245"/>
          <p:cNvSpPr>
            <a:spLocks/>
          </p:cNvSpPr>
          <p:nvPr/>
        </p:nvSpPr>
        <p:spPr bwMode="auto">
          <a:xfrm>
            <a:off x="6429375" y="3457575"/>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1" name="Oval 2246"/>
          <p:cNvSpPr>
            <a:spLocks noChangeArrowheads="1"/>
          </p:cNvSpPr>
          <p:nvPr/>
        </p:nvSpPr>
        <p:spPr bwMode="auto">
          <a:xfrm>
            <a:off x="6429375" y="34575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2" name="Rectangle 2247"/>
          <p:cNvSpPr>
            <a:spLocks noChangeArrowheads="1"/>
          </p:cNvSpPr>
          <p:nvPr/>
        </p:nvSpPr>
        <p:spPr bwMode="auto">
          <a:xfrm>
            <a:off x="6429375" y="345757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3" name="Oval 2248"/>
          <p:cNvSpPr>
            <a:spLocks noChangeArrowheads="1"/>
          </p:cNvSpPr>
          <p:nvPr/>
        </p:nvSpPr>
        <p:spPr bwMode="auto">
          <a:xfrm>
            <a:off x="6429375" y="34575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4" name="Freeform 2249"/>
          <p:cNvSpPr>
            <a:spLocks/>
          </p:cNvSpPr>
          <p:nvPr/>
        </p:nvSpPr>
        <p:spPr bwMode="auto">
          <a:xfrm>
            <a:off x="6429375" y="3457575"/>
            <a:ext cx="3175"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5" name="Oval 2250"/>
          <p:cNvSpPr>
            <a:spLocks noChangeArrowheads="1"/>
          </p:cNvSpPr>
          <p:nvPr/>
        </p:nvSpPr>
        <p:spPr bwMode="auto">
          <a:xfrm>
            <a:off x="6429375" y="34575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6" name="Rectangle 2251"/>
          <p:cNvSpPr>
            <a:spLocks noChangeArrowheads="1"/>
          </p:cNvSpPr>
          <p:nvPr/>
        </p:nvSpPr>
        <p:spPr bwMode="auto">
          <a:xfrm>
            <a:off x="6429375" y="345916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7" name="Oval 2252"/>
          <p:cNvSpPr>
            <a:spLocks noChangeArrowheads="1"/>
          </p:cNvSpPr>
          <p:nvPr/>
        </p:nvSpPr>
        <p:spPr bwMode="auto">
          <a:xfrm>
            <a:off x="6429375" y="34575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8" name="Oval 2253"/>
          <p:cNvSpPr>
            <a:spLocks noChangeArrowheads="1"/>
          </p:cNvSpPr>
          <p:nvPr/>
        </p:nvSpPr>
        <p:spPr bwMode="auto">
          <a:xfrm>
            <a:off x="6429375" y="3457575"/>
            <a:ext cx="3175" cy="6350"/>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19" name="Oval 2254"/>
          <p:cNvSpPr>
            <a:spLocks noChangeArrowheads="1"/>
          </p:cNvSpPr>
          <p:nvPr/>
        </p:nvSpPr>
        <p:spPr bwMode="auto">
          <a:xfrm>
            <a:off x="6434138" y="34544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0" name="Rectangle 2255"/>
          <p:cNvSpPr>
            <a:spLocks noChangeArrowheads="1"/>
          </p:cNvSpPr>
          <p:nvPr/>
        </p:nvSpPr>
        <p:spPr bwMode="auto">
          <a:xfrm>
            <a:off x="6421438" y="3462338"/>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1" name="Freeform 2256"/>
          <p:cNvSpPr>
            <a:spLocks/>
          </p:cNvSpPr>
          <p:nvPr/>
        </p:nvSpPr>
        <p:spPr bwMode="auto">
          <a:xfrm>
            <a:off x="6419850" y="3463925"/>
            <a:ext cx="3175" cy="3175"/>
          </a:xfrm>
          <a:custGeom>
            <a:avLst/>
            <a:gdLst>
              <a:gd name="T0" fmla="*/ 2147483647 w 7"/>
              <a:gd name="T1" fmla="*/ 2147483647 h 6"/>
              <a:gd name="T2" fmla="*/ 2147483647 w 7"/>
              <a:gd name="T3" fmla="*/ 0 h 6"/>
              <a:gd name="T4" fmla="*/ 0 w 7"/>
              <a:gd name="T5" fmla="*/ 2147483647 h 6"/>
              <a:gd name="T6" fmla="*/ 2147483647 w 7"/>
              <a:gd name="T7" fmla="*/ 2147483647 h 6"/>
              <a:gd name="T8" fmla="*/ 2147483647 w 7"/>
              <a:gd name="T9" fmla="*/ 2147483647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7" y="5"/>
                </a:moveTo>
                <a:lnTo>
                  <a:pt x="1" y="0"/>
                </a:lnTo>
                <a:lnTo>
                  <a:pt x="0" y="1"/>
                </a:lnTo>
                <a:lnTo>
                  <a:pt x="6" y="6"/>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2" name="Oval 2257"/>
          <p:cNvSpPr>
            <a:spLocks noChangeArrowheads="1"/>
          </p:cNvSpPr>
          <p:nvPr/>
        </p:nvSpPr>
        <p:spPr bwMode="auto">
          <a:xfrm>
            <a:off x="6419850" y="34623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3" name="Rectangle 2258"/>
          <p:cNvSpPr>
            <a:spLocks noChangeArrowheads="1"/>
          </p:cNvSpPr>
          <p:nvPr/>
        </p:nvSpPr>
        <p:spPr bwMode="auto">
          <a:xfrm>
            <a:off x="6418263" y="34655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4" name="Oval 2259"/>
          <p:cNvSpPr>
            <a:spLocks noChangeArrowheads="1"/>
          </p:cNvSpPr>
          <p:nvPr/>
        </p:nvSpPr>
        <p:spPr bwMode="auto">
          <a:xfrm>
            <a:off x="6418263" y="34623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5" name="Rectangle 2260"/>
          <p:cNvSpPr>
            <a:spLocks noChangeArrowheads="1"/>
          </p:cNvSpPr>
          <p:nvPr/>
        </p:nvSpPr>
        <p:spPr bwMode="auto">
          <a:xfrm>
            <a:off x="6419850"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6" name="Oval 2261"/>
          <p:cNvSpPr>
            <a:spLocks noChangeArrowheads="1"/>
          </p:cNvSpPr>
          <p:nvPr/>
        </p:nvSpPr>
        <p:spPr bwMode="auto">
          <a:xfrm>
            <a:off x="6418263" y="34639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7" name="Rectangle 2262"/>
          <p:cNvSpPr>
            <a:spLocks noChangeArrowheads="1"/>
          </p:cNvSpPr>
          <p:nvPr/>
        </p:nvSpPr>
        <p:spPr bwMode="auto">
          <a:xfrm>
            <a:off x="6419850"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8" name="Oval 2263"/>
          <p:cNvSpPr>
            <a:spLocks noChangeArrowheads="1"/>
          </p:cNvSpPr>
          <p:nvPr/>
        </p:nvSpPr>
        <p:spPr bwMode="auto">
          <a:xfrm>
            <a:off x="6418263" y="34639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29" name="Rectangle 2264"/>
          <p:cNvSpPr>
            <a:spLocks noChangeArrowheads="1"/>
          </p:cNvSpPr>
          <p:nvPr/>
        </p:nvSpPr>
        <p:spPr bwMode="auto">
          <a:xfrm>
            <a:off x="6418263" y="34655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0" name="Oval 2265"/>
          <p:cNvSpPr>
            <a:spLocks noChangeArrowheads="1"/>
          </p:cNvSpPr>
          <p:nvPr/>
        </p:nvSpPr>
        <p:spPr bwMode="auto">
          <a:xfrm>
            <a:off x="6418263"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1" name="Rectangle 2266"/>
          <p:cNvSpPr>
            <a:spLocks noChangeArrowheads="1"/>
          </p:cNvSpPr>
          <p:nvPr/>
        </p:nvSpPr>
        <p:spPr bwMode="auto">
          <a:xfrm>
            <a:off x="6419850"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2" name="Oval 2267"/>
          <p:cNvSpPr>
            <a:spLocks noChangeArrowheads="1"/>
          </p:cNvSpPr>
          <p:nvPr/>
        </p:nvSpPr>
        <p:spPr bwMode="auto">
          <a:xfrm>
            <a:off x="6418263"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3" name="Rectangle 2268"/>
          <p:cNvSpPr>
            <a:spLocks noChangeArrowheads="1"/>
          </p:cNvSpPr>
          <p:nvPr/>
        </p:nvSpPr>
        <p:spPr bwMode="auto">
          <a:xfrm>
            <a:off x="6418263" y="34639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4" name="Oval 2269"/>
          <p:cNvSpPr>
            <a:spLocks noChangeArrowheads="1"/>
          </p:cNvSpPr>
          <p:nvPr/>
        </p:nvSpPr>
        <p:spPr bwMode="auto">
          <a:xfrm>
            <a:off x="6418263"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5" name="Freeform 2270"/>
          <p:cNvSpPr>
            <a:spLocks/>
          </p:cNvSpPr>
          <p:nvPr/>
        </p:nvSpPr>
        <p:spPr bwMode="auto">
          <a:xfrm>
            <a:off x="6418263" y="3465513"/>
            <a:ext cx="1587"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6" name="Oval 2271"/>
          <p:cNvSpPr>
            <a:spLocks noChangeArrowheads="1"/>
          </p:cNvSpPr>
          <p:nvPr/>
        </p:nvSpPr>
        <p:spPr bwMode="auto">
          <a:xfrm>
            <a:off x="6418263"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7" name="Rectangle 2272"/>
          <p:cNvSpPr>
            <a:spLocks noChangeArrowheads="1"/>
          </p:cNvSpPr>
          <p:nvPr/>
        </p:nvSpPr>
        <p:spPr bwMode="auto">
          <a:xfrm>
            <a:off x="6418263" y="34639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8" name="Oval 2273"/>
          <p:cNvSpPr>
            <a:spLocks noChangeArrowheads="1"/>
          </p:cNvSpPr>
          <p:nvPr/>
        </p:nvSpPr>
        <p:spPr bwMode="auto">
          <a:xfrm>
            <a:off x="6418263" y="3463925"/>
            <a:ext cx="1587"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39" name="Rectangle 2274"/>
          <p:cNvSpPr>
            <a:spLocks noChangeArrowheads="1"/>
          </p:cNvSpPr>
          <p:nvPr/>
        </p:nvSpPr>
        <p:spPr bwMode="auto">
          <a:xfrm>
            <a:off x="6416675" y="34671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0" name="Oval 2275"/>
          <p:cNvSpPr>
            <a:spLocks noChangeArrowheads="1"/>
          </p:cNvSpPr>
          <p:nvPr/>
        </p:nvSpPr>
        <p:spPr bwMode="auto">
          <a:xfrm>
            <a:off x="6416675"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1" name="Rectangle 2276"/>
          <p:cNvSpPr>
            <a:spLocks noChangeArrowheads="1"/>
          </p:cNvSpPr>
          <p:nvPr/>
        </p:nvSpPr>
        <p:spPr bwMode="auto">
          <a:xfrm>
            <a:off x="6418263" y="34655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2" name="Oval 2277"/>
          <p:cNvSpPr>
            <a:spLocks noChangeArrowheads="1"/>
          </p:cNvSpPr>
          <p:nvPr/>
        </p:nvSpPr>
        <p:spPr bwMode="auto">
          <a:xfrm>
            <a:off x="6416675"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3" name="Rectangle 2278"/>
          <p:cNvSpPr>
            <a:spLocks noChangeArrowheads="1"/>
          </p:cNvSpPr>
          <p:nvPr/>
        </p:nvSpPr>
        <p:spPr bwMode="auto">
          <a:xfrm>
            <a:off x="6416675" y="34671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4" name="Oval 2279"/>
          <p:cNvSpPr>
            <a:spLocks noChangeArrowheads="1"/>
          </p:cNvSpPr>
          <p:nvPr/>
        </p:nvSpPr>
        <p:spPr bwMode="auto">
          <a:xfrm>
            <a:off x="6416675"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5" name="Rectangle 2280"/>
          <p:cNvSpPr>
            <a:spLocks noChangeArrowheads="1"/>
          </p:cNvSpPr>
          <p:nvPr/>
        </p:nvSpPr>
        <p:spPr bwMode="auto">
          <a:xfrm>
            <a:off x="6418263" y="34655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6" name="Oval 2281"/>
          <p:cNvSpPr>
            <a:spLocks noChangeArrowheads="1"/>
          </p:cNvSpPr>
          <p:nvPr/>
        </p:nvSpPr>
        <p:spPr bwMode="auto">
          <a:xfrm>
            <a:off x="6416675"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7" name="Rectangle 2282"/>
          <p:cNvSpPr>
            <a:spLocks noChangeArrowheads="1"/>
          </p:cNvSpPr>
          <p:nvPr/>
        </p:nvSpPr>
        <p:spPr bwMode="auto">
          <a:xfrm>
            <a:off x="6416675"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8" name="Oval 2283"/>
          <p:cNvSpPr>
            <a:spLocks noChangeArrowheads="1"/>
          </p:cNvSpPr>
          <p:nvPr/>
        </p:nvSpPr>
        <p:spPr bwMode="auto">
          <a:xfrm>
            <a:off x="6416675" y="3465513"/>
            <a:ext cx="1588"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49" name="Rectangle 2284"/>
          <p:cNvSpPr>
            <a:spLocks noChangeArrowheads="1"/>
          </p:cNvSpPr>
          <p:nvPr/>
        </p:nvSpPr>
        <p:spPr bwMode="auto">
          <a:xfrm>
            <a:off x="6416675"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0" name="Oval 2285"/>
          <p:cNvSpPr>
            <a:spLocks noChangeArrowheads="1"/>
          </p:cNvSpPr>
          <p:nvPr/>
        </p:nvSpPr>
        <p:spPr bwMode="auto">
          <a:xfrm>
            <a:off x="64150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1" name="Freeform 2286"/>
          <p:cNvSpPr>
            <a:spLocks/>
          </p:cNvSpPr>
          <p:nvPr/>
        </p:nvSpPr>
        <p:spPr bwMode="auto">
          <a:xfrm>
            <a:off x="6415088" y="3467100"/>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2"/>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2" name="Oval 2287"/>
          <p:cNvSpPr>
            <a:spLocks noChangeArrowheads="1"/>
          </p:cNvSpPr>
          <p:nvPr/>
        </p:nvSpPr>
        <p:spPr bwMode="auto">
          <a:xfrm>
            <a:off x="64150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3" name="Rectangle 2288"/>
          <p:cNvSpPr>
            <a:spLocks noChangeArrowheads="1"/>
          </p:cNvSpPr>
          <p:nvPr/>
        </p:nvSpPr>
        <p:spPr bwMode="auto">
          <a:xfrm>
            <a:off x="6415088" y="34655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4" name="Oval 2289"/>
          <p:cNvSpPr>
            <a:spLocks noChangeArrowheads="1"/>
          </p:cNvSpPr>
          <p:nvPr/>
        </p:nvSpPr>
        <p:spPr bwMode="auto">
          <a:xfrm>
            <a:off x="6413500" y="346551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5" name="Rectangle 2290"/>
          <p:cNvSpPr>
            <a:spLocks noChangeArrowheads="1"/>
          </p:cNvSpPr>
          <p:nvPr/>
        </p:nvSpPr>
        <p:spPr bwMode="auto">
          <a:xfrm>
            <a:off x="6415088" y="34655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6" name="Oval 2291"/>
          <p:cNvSpPr>
            <a:spLocks noChangeArrowheads="1"/>
          </p:cNvSpPr>
          <p:nvPr/>
        </p:nvSpPr>
        <p:spPr bwMode="auto">
          <a:xfrm>
            <a:off x="6413500"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7" name="Rectangle 2292"/>
          <p:cNvSpPr>
            <a:spLocks noChangeArrowheads="1"/>
          </p:cNvSpPr>
          <p:nvPr/>
        </p:nvSpPr>
        <p:spPr bwMode="auto">
          <a:xfrm>
            <a:off x="6411913" y="3468688"/>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8" name="Oval 2293"/>
          <p:cNvSpPr>
            <a:spLocks noChangeArrowheads="1"/>
          </p:cNvSpPr>
          <p:nvPr/>
        </p:nvSpPr>
        <p:spPr bwMode="auto">
          <a:xfrm>
            <a:off x="6411913" y="34655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59" name="Rectangle 2294"/>
          <p:cNvSpPr>
            <a:spLocks noChangeArrowheads="1"/>
          </p:cNvSpPr>
          <p:nvPr/>
        </p:nvSpPr>
        <p:spPr bwMode="auto">
          <a:xfrm>
            <a:off x="6413500"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0" name="Oval 2295"/>
          <p:cNvSpPr>
            <a:spLocks noChangeArrowheads="1"/>
          </p:cNvSpPr>
          <p:nvPr/>
        </p:nvSpPr>
        <p:spPr bwMode="auto">
          <a:xfrm>
            <a:off x="6411913" y="34655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1" name="Rectangle 2296"/>
          <p:cNvSpPr>
            <a:spLocks noChangeArrowheads="1"/>
          </p:cNvSpPr>
          <p:nvPr/>
        </p:nvSpPr>
        <p:spPr bwMode="auto">
          <a:xfrm>
            <a:off x="6413500"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2" name="Oval 2297"/>
          <p:cNvSpPr>
            <a:spLocks noChangeArrowheads="1"/>
          </p:cNvSpPr>
          <p:nvPr/>
        </p:nvSpPr>
        <p:spPr bwMode="auto">
          <a:xfrm>
            <a:off x="6411913" y="34655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3" name="Oval 2298"/>
          <p:cNvSpPr>
            <a:spLocks noChangeArrowheads="1"/>
          </p:cNvSpPr>
          <p:nvPr/>
        </p:nvSpPr>
        <p:spPr bwMode="auto">
          <a:xfrm>
            <a:off x="6411913" y="34655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4" name="Oval 2299"/>
          <p:cNvSpPr>
            <a:spLocks noChangeArrowheads="1"/>
          </p:cNvSpPr>
          <p:nvPr/>
        </p:nvSpPr>
        <p:spPr bwMode="auto">
          <a:xfrm>
            <a:off x="6419850" y="346233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5" name="Rectangle 2300"/>
          <p:cNvSpPr>
            <a:spLocks noChangeArrowheads="1"/>
          </p:cNvSpPr>
          <p:nvPr/>
        </p:nvSpPr>
        <p:spPr bwMode="auto">
          <a:xfrm>
            <a:off x="6405563" y="347027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6" name="Rectangle 2301"/>
          <p:cNvSpPr>
            <a:spLocks noChangeArrowheads="1"/>
          </p:cNvSpPr>
          <p:nvPr/>
        </p:nvSpPr>
        <p:spPr bwMode="auto">
          <a:xfrm>
            <a:off x="6405563" y="347186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7" name="Oval 2302"/>
          <p:cNvSpPr>
            <a:spLocks noChangeArrowheads="1"/>
          </p:cNvSpPr>
          <p:nvPr/>
        </p:nvSpPr>
        <p:spPr bwMode="auto">
          <a:xfrm>
            <a:off x="6405563"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8" name="Rectangle 2303"/>
          <p:cNvSpPr>
            <a:spLocks noChangeArrowheads="1"/>
          </p:cNvSpPr>
          <p:nvPr/>
        </p:nvSpPr>
        <p:spPr bwMode="auto">
          <a:xfrm>
            <a:off x="6405563" y="347027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69" name="Oval 2304"/>
          <p:cNvSpPr>
            <a:spLocks noChangeArrowheads="1"/>
          </p:cNvSpPr>
          <p:nvPr/>
        </p:nvSpPr>
        <p:spPr bwMode="auto">
          <a:xfrm>
            <a:off x="6405563"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0" name="Rectangle 2305"/>
          <p:cNvSpPr>
            <a:spLocks noChangeArrowheads="1"/>
          </p:cNvSpPr>
          <p:nvPr/>
        </p:nvSpPr>
        <p:spPr bwMode="auto">
          <a:xfrm>
            <a:off x="6405563" y="3473450"/>
            <a:ext cx="1587"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1" name="Oval 2306"/>
          <p:cNvSpPr>
            <a:spLocks noChangeArrowheads="1"/>
          </p:cNvSpPr>
          <p:nvPr/>
        </p:nvSpPr>
        <p:spPr bwMode="auto">
          <a:xfrm>
            <a:off x="6405563" y="3470275"/>
            <a:ext cx="1587"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2" name="Rectangle 2307"/>
          <p:cNvSpPr>
            <a:spLocks noChangeArrowheads="1"/>
          </p:cNvSpPr>
          <p:nvPr/>
        </p:nvSpPr>
        <p:spPr bwMode="auto">
          <a:xfrm>
            <a:off x="6405563" y="347186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3" name="Oval 2308"/>
          <p:cNvSpPr>
            <a:spLocks noChangeArrowheads="1"/>
          </p:cNvSpPr>
          <p:nvPr/>
        </p:nvSpPr>
        <p:spPr bwMode="auto">
          <a:xfrm>
            <a:off x="6405563" y="3471863"/>
            <a:ext cx="1587"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4" name="Rectangle 2309"/>
          <p:cNvSpPr>
            <a:spLocks noChangeArrowheads="1"/>
          </p:cNvSpPr>
          <p:nvPr/>
        </p:nvSpPr>
        <p:spPr bwMode="auto">
          <a:xfrm>
            <a:off x="6405563" y="347186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5" name="Oval 2310"/>
          <p:cNvSpPr>
            <a:spLocks noChangeArrowheads="1"/>
          </p:cNvSpPr>
          <p:nvPr/>
        </p:nvSpPr>
        <p:spPr bwMode="auto">
          <a:xfrm>
            <a:off x="6403975"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6" name="Rectangle 2311"/>
          <p:cNvSpPr>
            <a:spLocks noChangeArrowheads="1"/>
          </p:cNvSpPr>
          <p:nvPr/>
        </p:nvSpPr>
        <p:spPr bwMode="auto">
          <a:xfrm>
            <a:off x="6405563" y="347186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7" name="Oval 2312"/>
          <p:cNvSpPr>
            <a:spLocks noChangeArrowheads="1"/>
          </p:cNvSpPr>
          <p:nvPr/>
        </p:nvSpPr>
        <p:spPr bwMode="auto">
          <a:xfrm>
            <a:off x="6403975"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8" name="Freeform 2313"/>
          <p:cNvSpPr>
            <a:spLocks/>
          </p:cNvSpPr>
          <p:nvPr/>
        </p:nvSpPr>
        <p:spPr bwMode="auto">
          <a:xfrm>
            <a:off x="6403975" y="3471863"/>
            <a:ext cx="1588" cy="3175"/>
          </a:xfrm>
          <a:custGeom>
            <a:avLst/>
            <a:gdLst>
              <a:gd name="T0" fmla="*/ 2147483647 w 6"/>
              <a:gd name="T1" fmla="*/ 2147483647 h 8"/>
              <a:gd name="T2" fmla="*/ 2147483647 w 6"/>
              <a:gd name="T3" fmla="*/ 2147483647 h 8"/>
              <a:gd name="T4" fmla="*/ 2147483647 w 6"/>
              <a:gd name="T5" fmla="*/ 0 h 8"/>
              <a:gd name="T6" fmla="*/ 0 w 6"/>
              <a:gd name="T7" fmla="*/ 2147483647 h 8"/>
              <a:gd name="T8" fmla="*/ 2147483647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1" y="8"/>
                </a:moveTo>
                <a:lnTo>
                  <a:pt x="6" y="1"/>
                </a:lnTo>
                <a:lnTo>
                  <a:pt x="5"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79" name="Oval 2314"/>
          <p:cNvSpPr>
            <a:spLocks noChangeArrowheads="1"/>
          </p:cNvSpPr>
          <p:nvPr/>
        </p:nvSpPr>
        <p:spPr bwMode="auto">
          <a:xfrm>
            <a:off x="6403975" y="3471863"/>
            <a:ext cx="1588"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0" name="Rectangle 2315"/>
          <p:cNvSpPr>
            <a:spLocks noChangeArrowheads="1"/>
          </p:cNvSpPr>
          <p:nvPr/>
        </p:nvSpPr>
        <p:spPr bwMode="auto">
          <a:xfrm>
            <a:off x="6403975" y="347027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1" name="Oval 2316"/>
          <p:cNvSpPr>
            <a:spLocks noChangeArrowheads="1"/>
          </p:cNvSpPr>
          <p:nvPr/>
        </p:nvSpPr>
        <p:spPr bwMode="auto">
          <a:xfrm>
            <a:off x="6402388"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2" name="Rectangle 2317"/>
          <p:cNvSpPr>
            <a:spLocks noChangeArrowheads="1"/>
          </p:cNvSpPr>
          <p:nvPr/>
        </p:nvSpPr>
        <p:spPr bwMode="auto">
          <a:xfrm>
            <a:off x="6402388" y="347345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3" name="Oval 2318"/>
          <p:cNvSpPr>
            <a:spLocks noChangeArrowheads="1"/>
          </p:cNvSpPr>
          <p:nvPr/>
        </p:nvSpPr>
        <p:spPr bwMode="auto">
          <a:xfrm>
            <a:off x="6402388"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4" name="Rectangle 2319"/>
          <p:cNvSpPr>
            <a:spLocks noChangeArrowheads="1"/>
          </p:cNvSpPr>
          <p:nvPr/>
        </p:nvSpPr>
        <p:spPr bwMode="auto">
          <a:xfrm>
            <a:off x="6403975" y="347186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5" name="Oval 2320"/>
          <p:cNvSpPr>
            <a:spLocks noChangeArrowheads="1"/>
          </p:cNvSpPr>
          <p:nvPr/>
        </p:nvSpPr>
        <p:spPr bwMode="auto">
          <a:xfrm>
            <a:off x="6402388"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6" name="Rectangle 2321"/>
          <p:cNvSpPr>
            <a:spLocks noChangeArrowheads="1"/>
          </p:cNvSpPr>
          <p:nvPr/>
        </p:nvSpPr>
        <p:spPr bwMode="auto">
          <a:xfrm>
            <a:off x="6402388" y="347186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7" name="Oval 2322"/>
          <p:cNvSpPr>
            <a:spLocks noChangeArrowheads="1"/>
          </p:cNvSpPr>
          <p:nvPr/>
        </p:nvSpPr>
        <p:spPr bwMode="auto">
          <a:xfrm>
            <a:off x="6400800" y="347186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8" name="Rectangle 2323"/>
          <p:cNvSpPr>
            <a:spLocks noChangeArrowheads="1"/>
          </p:cNvSpPr>
          <p:nvPr/>
        </p:nvSpPr>
        <p:spPr bwMode="auto">
          <a:xfrm>
            <a:off x="6400800" y="347186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89" name="Oval 2324"/>
          <p:cNvSpPr>
            <a:spLocks noChangeArrowheads="1"/>
          </p:cNvSpPr>
          <p:nvPr/>
        </p:nvSpPr>
        <p:spPr bwMode="auto">
          <a:xfrm>
            <a:off x="6399213" y="347186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0" name="Rectangle 2325"/>
          <p:cNvSpPr>
            <a:spLocks noChangeArrowheads="1"/>
          </p:cNvSpPr>
          <p:nvPr/>
        </p:nvSpPr>
        <p:spPr bwMode="auto">
          <a:xfrm>
            <a:off x="6400800" y="347186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1" name="Oval 2326"/>
          <p:cNvSpPr>
            <a:spLocks noChangeArrowheads="1"/>
          </p:cNvSpPr>
          <p:nvPr/>
        </p:nvSpPr>
        <p:spPr bwMode="auto">
          <a:xfrm>
            <a:off x="6399213" y="347186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2" name="Freeform 2327"/>
          <p:cNvSpPr>
            <a:spLocks/>
          </p:cNvSpPr>
          <p:nvPr/>
        </p:nvSpPr>
        <p:spPr bwMode="auto">
          <a:xfrm>
            <a:off x="6399213" y="3471863"/>
            <a:ext cx="3175" cy="3175"/>
          </a:xfrm>
          <a:custGeom>
            <a:avLst/>
            <a:gdLst>
              <a:gd name="T0" fmla="*/ 2147483647 w 6"/>
              <a:gd name="T1" fmla="*/ 2147483647 h 8"/>
              <a:gd name="T2" fmla="*/ 2147483647 w 6"/>
              <a:gd name="T3" fmla="*/ 2147483647 h 8"/>
              <a:gd name="T4" fmla="*/ 2147483647 w 6"/>
              <a:gd name="T5" fmla="*/ 0 h 8"/>
              <a:gd name="T6" fmla="*/ 0 w 6"/>
              <a:gd name="T7" fmla="*/ 2147483647 h 8"/>
              <a:gd name="T8" fmla="*/ 2147483647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1" y="8"/>
                </a:moveTo>
                <a:lnTo>
                  <a:pt x="6" y="1"/>
                </a:lnTo>
                <a:lnTo>
                  <a:pt x="5"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3" name="Oval 2328"/>
          <p:cNvSpPr>
            <a:spLocks noChangeArrowheads="1"/>
          </p:cNvSpPr>
          <p:nvPr/>
        </p:nvSpPr>
        <p:spPr bwMode="auto">
          <a:xfrm>
            <a:off x="6399213"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4" name="Rectangle 2329"/>
          <p:cNvSpPr>
            <a:spLocks noChangeArrowheads="1"/>
          </p:cNvSpPr>
          <p:nvPr/>
        </p:nvSpPr>
        <p:spPr bwMode="auto">
          <a:xfrm>
            <a:off x="6399213" y="347027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5" name="Oval 2330"/>
          <p:cNvSpPr>
            <a:spLocks noChangeArrowheads="1"/>
          </p:cNvSpPr>
          <p:nvPr/>
        </p:nvSpPr>
        <p:spPr bwMode="auto">
          <a:xfrm>
            <a:off x="6397625" y="347027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6" name="Rectangle 2331"/>
          <p:cNvSpPr>
            <a:spLocks noChangeArrowheads="1"/>
          </p:cNvSpPr>
          <p:nvPr/>
        </p:nvSpPr>
        <p:spPr bwMode="auto">
          <a:xfrm>
            <a:off x="6397625" y="347027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7" name="Oval 2332"/>
          <p:cNvSpPr>
            <a:spLocks noChangeArrowheads="1"/>
          </p:cNvSpPr>
          <p:nvPr/>
        </p:nvSpPr>
        <p:spPr bwMode="auto">
          <a:xfrm>
            <a:off x="6397625" y="347027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8" name="Freeform 2333"/>
          <p:cNvSpPr>
            <a:spLocks/>
          </p:cNvSpPr>
          <p:nvPr/>
        </p:nvSpPr>
        <p:spPr bwMode="auto">
          <a:xfrm>
            <a:off x="6396038" y="3470275"/>
            <a:ext cx="3175" cy="4763"/>
          </a:xfrm>
          <a:custGeom>
            <a:avLst/>
            <a:gdLst>
              <a:gd name="T0" fmla="*/ 2147483647 w 7"/>
              <a:gd name="T1" fmla="*/ 2147483647 h 8"/>
              <a:gd name="T2" fmla="*/ 2147483647 w 7"/>
              <a:gd name="T3" fmla="*/ 2147483647 h 8"/>
              <a:gd name="T4" fmla="*/ 2147483647 w 7"/>
              <a:gd name="T5" fmla="*/ 0 h 8"/>
              <a:gd name="T6" fmla="*/ 0 w 7"/>
              <a:gd name="T7" fmla="*/ 2147483647 h 8"/>
              <a:gd name="T8" fmla="*/ 2147483647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8"/>
                </a:moveTo>
                <a:lnTo>
                  <a:pt x="7" y="1"/>
                </a:lnTo>
                <a:lnTo>
                  <a:pt x="6"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699" name="Oval 2334"/>
          <p:cNvSpPr>
            <a:spLocks noChangeArrowheads="1"/>
          </p:cNvSpPr>
          <p:nvPr/>
        </p:nvSpPr>
        <p:spPr bwMode="auto">
          <a:xfrm>
            <a:off x="6396038" y="34702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0" name="Oval 2335"/>
          <p:cNvSpPr>
            <a:spLocks noChangeArrowheads="1"/>
          </p:cNvSpPr>
          <p:nvPr/>
        </p:nvSpPr>
        <p:spPr bwMode="auto">
          <a:xfrm>
            <a:off x="6394450" y="347027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1" name="Oval 2336"/>
          <p:cNvSpPr>
            <a:spLocks noChangeArrowheads="1"/>
          </p:cNvSpPr>
          <p:nvPr/>
        </p:nvSpPr>
        <p:spPr bwMode="auto">
          <a:xfrm>
            <a:off x="6405563"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2" name="Rectangle 2337"/>
          <p:cNvSpPr>
            <a:spLocks noChangeArrowheads="1"/>
          </p:cNvSpPr>
          <p:nvPr/>
        </p:nvSpPr>
        <p:spPr bwMode="auto">
          <a:xfrm>
            <a:off x="6388100" y="3467100"/>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3" name="Freeform 2338"/>
          <p:cNvSpPr>
            <a:spLocks/>
          </p:cNvSpPr>
          <p:nvPr/>
        </p:nvSpPr>
        <p:spPr bwMode="auto">
          <a:xfrm>
            <a:off x="6386513" y="3468688"/>
            <a:ext cx="3175" cy="1587"/>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4" name="Oval 2339"/>
          <p:cNvSpPr>
            <a:spLocks noChangeArrowheads="1"/>
          </p:cNvSpPr>
          <p:nvPr/>
        </p:nvSpPr>
        <p:spPr bwMode="auto">
          <a:xfrm>
            <a:off x="6386513" y="34671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5" name="Rectangle 2340"/>
          <p:cNvSpPr>
            <a:spLocks noChangeArrowheads="1"/>
          </p:cNvSpPr>
          <p:nvPr/>
        </p:nvSpPr>
        <p:spPr bwMode="auto">
          <a:xfrm>
            <a:off x="6386513" y="3467100"/>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6" name="Oval 2341"/>
          <p:cNvSpPr>
            <a:spLocks noChangeArrowheads="1"/>
          </p:cNvSpPr>
          <p:nvPr/>
        </p:nvSpPr>
        <p:spPr bwMode="auto">
          <a:xfrm>
            <a:off x="6386513" y="346710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7" name="Freeform 2342"/>
          <p:cNvSpPr>
            <a:spLocks/>
          </p:cNvSpPr>
          <p:nvPr/>
        </p:nvSpPr>
        <p:spPr bwMode="auto">
          <a:xfrm>
            <a:off x="6383338" y="3468688"/>
            <a:ext cx="4762" cy="3175"/>
          </a:xfrm>
          <a:custGeom>
            <a:avLst/>
            <a:gdLst>
              <a:gd name="T0" fmla="*/ 2147483647 w 7"/>
              <a:gd name="T1" fmla="*/ 2147483647 h 9"/>
              <a:gd name="T2" fmla="*/ 2147483647 w 7"/>
              <a:gd name="T3" fmla="*/ 0 h 9"/>
              <a:gd name="T4" fmla="*/ 0 w 7"/>
              <a:gd name="T5" fmla="*/ 2147483647 h 9"/>
              <a:gd name="T6" fmla="*/ 2147483647 w 7"/>
              <a:gd name="T7" fmla="*/ 2147483647 h 9"/>
              <a:gd name="T8" fmla="*/ 2147483647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7" y="8"/>
                </a:moveTo>
                <a:lnTo>
                  <a:pt x="3" y="0"/>
                </a:lnTo>
                <a:lnTo>
                  <a:pt x="0" y="1"/>
                </a:lnTo>
                <a:lnTo>
                  <a:pt x="4" y="9"/>
                </a:lnTo>
                <a:lnTo>
                  <a:pt x="7"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8" name="Oval 2343"/>
          <p:cNvSpPr>
            <a:spLocks noChangeArrowheads="1"/>
          </p:cNvSpPr>
          <p:nvPr/>
        </p:nvSpPr>
        <p:spPr bwMode="auto">
          <a:xfrm>
            <a:off x="6384925" y="346710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09" name="Rectangle 2344"/>
          <p:cNvSpPr>
            <a:spLocks noChangeArrowheads="1"/>
          </p:cNvSpPr>
          <p:nvPr/>
        </p:nvSpPr>
        <p:spPr bwMode="auto">
          <a:xfrm>
            <a:off x="6381750" y="3470275"/>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0" name="Oval 2345"/>
          <p:cNvSpPr>
            <a:spLocks noChangeArrowheads="1"/>
          </p:cNvSpPr>
          <p:nvPr/>
        </p:nvSpPr>
        <p:spPr bwMode="auto">
          <a:xfrm>
            <a:off x="6381750" y="34686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1" name="Rectangle 2346"/>
          <p:cNvSpPr>
            <a:spLocks noChangeArrowheads="1"/>
          </p:cNvSpPr>
          <p:nvPr/>
        </p:nvSpPr>
        <p:spPr bwMode="auto">
          <a:xfrm>
            <a:off x="6383338" y="3467100"/>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2" name="Oval 2347"/>
          <p:cNvSpPr>
            <a:spLocks noChangeArrowheads="1"/>
          </p:cNvSpPr>
          <p:nvPr/>
        </p:nvSpPr>
        <p:spPr bwMode="auto">
          <a:xfrm>
            <a:off x="6381750" y="346710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3" name="Rectangle 2348"/>
          <p:cNvSpPr>
            <a:spLocks noChangeArrowheads="1"/>
          </p:cNvSpPr>
          <p:nvPr/>
        </p:nvSpPr>
        <p:spPr bwMode="auto">
          <a:xfrm>
            <a:off x="6383338" y="3467100"/>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4" name="Oval 2349"/>
          <p:cNvSpPr>
            <a:spLocks noChangeArrowheads="1"/>
          </p:cNvSpPr>
          <p:nvPr/>
        </p:nvSpPr>
        <p:spPr bwMode="auto">
          <a:xfrm>
            <a:off x="6381750" y="346710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5" name="Rectangle 2350"/>
          <p:cNvSpPr>
            <a:spLocks noChangeArrowheads="1"/>
          </p:cNvSpPr>
          <p:nvPr/>
        </p:nvSpPr>
        <p:spPr bwMode="auto">
          <a:xfrm>
            <a:off x="6381750" y="3467100"/>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6" name="Oval 2351"/>
          <p:cNvSpPr>
            <a:spLocks noChangeArrowheads="1"/>
          </p:cNvSpPr>
          <p:nvPr/>
        </p:nvSpPr>
        <p:spPr bwMode="auto">
          <a:xfrm>
            <a:off x="6380163" y="34671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7" name="Freeform 2352"/>
          <p:cNvSpPr>
            <a:spLocks/>
          </p:cNvSpPr>
          <p:nvPr/>
        </p:nvSpPr>
        <p:spPr bwMode="auto">
          <a:xfrm>
            <a:off x="6380163" y="3467100"/>
            <a:ext cx="3175" cy="3175"/>
          </a:xfrm>
          <a:custGeom>
            <a:avLst/>
            <a:gdLst>
              <a:gd name="T0" fmla="*/ 2147483647 w 7"/>
              <a:gd name="T1" fmla="*/ 2147483647 h 8"/>
              <a:gd name="T2" fmla="*/ 2147483647 w 7"/>
              <a:gd name="T3" fmla="*/ 2147483647 h 8"/>
              <a:gd name="T4" fmla="*/ 2147483647 w 7"/>
              <a:gd name="T5" fmla="*/ 0 h 8"/>
              <a:gd name="T6" fmla="*/ 0 w 7"/>
              <a:gd name="T7" fmla="*/ 2147483647 h 8"/>
              <a:gd name="T8" fmla="*/ 2147483647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8"/>
                </a:moveTo>
                <a:lnTo>
                  <a:pt x="7" y="1"/>
                </a:lnTo>
                <a:lnTo>
                  <a:pt x="5" y="0"/>
                </a:lnTo>
                <a:lnTo>
                  <a:pt x="0" y="6"/>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8" name="Oval 2353"/>
          <p:cNvSpPr>
            <a:spLocks noChangeArrowheads="1"/>
          </p:cNvSpPr>
          <p:nvPr/>
        </p:nvSpPr>
        <p:spPr bwMode="auto">
          <a:xfrm>
            <a:off x="6380163" y="34671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19" name="Rectangle 2354"/>
          <p:cNvSpPr>
            <a:spLocks noChangeArrowheads="1"/>
          </p:cNvSpPr>
          <p:nvPr/>
        </p:nvSpPr>
        <p:spPr bwMode="auto">
          <a:xfrm>
            <a:off x="6380163" y="3467100"/>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0" name="Oval 2355"/>
          <p:cNvSpPr>
            <a:spLocks noChangeArrowheads="1"/>
          </p:cNvSpPr>
          <p:nvPr/>
        </p:nvSpPr>
        <p:spPr bwMode="auto">
          <a:xfrm>
            <a:off x="6378575" y="346710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1" name="Rectangle 2356"/>
          <p:cNvSpPr>
            <a:spLocks noChangeArrowheads="1"/>
          </p:cNvSpPr>
          <p:nvPr/>
        </p:nvSpPr>
        <p:spPr bwMode="auto">
          <a:xfrm>
            <a:off x="6378575" y="3468688"/>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2" name="Oval 2357"/>
          <p:cNvSpPr>
            <a:spLocks noChangeArrowheads="1"/>
          </p:cNvSpPr>
          <p:nvPr/>
        </p:nvSpPr>
        <p:spPr bwMode="auto">
          <a:xfrm>
            <a:off x="6378575" y="346710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3" name="Rectangle 2358"/>
          <p:cNvSpPr>
            <a:spLocks noChangeArrowheads="1"/>
          </p:cNvSpPr>
          <p:nvPr/>
        </p:nvSpPr>
        <p:spPr bwMode="auto">
          <a:xfrm>
            <a:off x="6378575" y="34655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4" name="Oval 2359"/>
          <p:cNvSpPr>
            <a:spLocks noChangeArrowheads="1"/>
          </p:cNvSpPr>
          <p:nvPr/>
        </p:nvSpPr>
        <p:spPr bwMode="auto">
          <a:xfrm>
            <a:off x="6378575"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5" name="Rectangle 2360"/>
          <p:cNvSpPr>
            <a:spLocks noChangeArrowheads="1"/>
          </p:cNvSpPr>
          <p:nvPr/>
        </p:nvSpPr>
        <p:spPr bwMode="auto">
          <a:xfrm>
            <a:off x="6378575" y="34655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6" name="Oval 2361"/>
          <p:cNvSpPr>
            <a:spLocks noChangeArrowheads="1"/>
          </p:cNvSpPr>
          <p:nvPr/>
        </p:nvSpPr>
        <p:spPr bwMode="auto">
          <a:xfrm>
            <a:off x="63769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7" name="Rectangle 2362"/>
          <p:cNvSpPr>
            <a:spLocks noChangeArrowheads="1"/>
          </p:cNvSpPr>
          <p:nvPr/>
        </p:nvSpPr>
        <p:spPr bwMode="auto">
          <a:xfrm>
            <a:off x="6378575" y="34655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8" name="Oval 2363"/>
          <p:cNvSpPr>
            <a:spLocks noChangeArrowheads="1"/>
          </p:cNvSpPr>
          <p:nvPr/>
        </p:nvSpPr>
        <p:spPr bwMode="auto">
          <a:xfrm>
            <a:off x="63769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29" name="Oval 2364"/>
          <p:cNvSpPr>
            <a:spLocks noChangeArrowheads="1"/>
          </p:cNvSpPr>
          <p:nvPr/>
        </p:nvSpPr>
        <p:spPr bwMode="auto">
          <a:xfrm>
            <a:off x="6376988" y="34655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0" name="Oval 2365"/>
          <p:cNvSpPr>
            <a:spLocks noChangeArrowheads="1"/>
          </p:cNvSpPr>
          <p:nvPr/>
        </p:nvSpPr>
        <p:spPr bwMode="auto">
          <a:xfrm>
            <a:off x="6386513" y="34671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1" name="Rectangle 2366"/>
          <p:cNvSpPr>
            <a:spLocks noChangeArrowheads="1"/>
          </p:cNvSpPr>
          <p:nvPr/>
        </p:nvSpPr>
        <p:spPr bwMode="auto">
          <a:xfrm>
            <a:off x="6367463" y="34639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2" name="Rectangle 2367"/>
          <p:cNvSpPr>
            <a:spLocks noChangeArrowheads="1"/>
          </p:cNvSpPr>
          <p:nvPr/>
        </p:nvSpPr>
        <p:spPr bwMode="auto">
          <a:xfrm>
            <a:off x="6365875" y="34655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3" name="Oval 2368"/>
          <p:cNvSpPr>
            <a:spLocks noChangeArrowheads="1"/>
          </p:cNvSpPr>
          <p:nvPr/>
        </p:nvSpPr>
        <p:spPr bwMode="auto">
          <a:xfrm>
            <a:off x="6365875"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4" name="Rectangle 2369"/>
          <p:cNvSpPr>
            <a:spLocks noChangeArrowheads="1"/>
          </p:cNvSpPr>
          <p:nvPr/>
        </p:nvSpPr>
        <p:spPr bwMode="auto">
          <a:xfrm>
            <a:off x="6365875" y="3462338"/>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5" name="Oval 2370"/>
          <p:cNvSpPr>
            <a:spLocks noChangeArrowheads="1"/>
          </p:cNvSpPr>
          <p:nvPr/>
        </p:nvSpPr>
        <p:spPr bwMode="auto">
          <a:xfrm>
            <a:off x="6365875" y="34623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6" name="Freeform 2371"/>
          <p:cNvSpPr>
            <a:spLocks/>
          </p:cNvSpPr>
          <p:nvPr/>
        </p:nvSpPr>
        <p:spPr bwMode="auto">
          <a:xfrm>
            <a:off x="6365875" y="3462338"/>
            <a:ext cx="1588" cy="4762"/>
          </a:xfrm>
          <a:custGeom>
            <a:avLst/>
            <a:gdLst>
              <a:gd name="T0" fmla="*/ 2147483647 w 6"/>
              <a:gd name="T1" fmla="*/ 2147483647 h 8"/>
              <a:gd name="T2" fmla="*/ 2147483647 w 6"/>
              <a:gd name="T3" fmla="*/ 2147483647 h 8"/>
              <a:gd name="T4" fmla="*/ 2147483647 w 6"/>
              <a:gd name="T5" fmla="*/ 0 h 8"/>
              <a:gd name="T6" fmla="*/ 0 w 6"/>
              <a:gd name="T7" fmla="*/ 2147483647 h 8"/>
              <a:gd name="T8" fmla="*/ 2147483647 w 6"/>
              <a:gd name="T9" fmla="*/ 214748364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1" y="8"/>
                </a:moveTo>
                <a:lnTo>
                  <a:pt x="6" y="2"/>
                </a:lnTo>
                <a:lnTo>
                  <a:pt x="5"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7" name="Oval 2372"/>
          <p:cNvSpPr>
            <a:spLocks noChangeArrowheads="1"/>
          </p:cNvSpPr>
          <p:nvPr/>
        </p:nvSpPr>
        <p:spPr bwMode="auto">
          <a:xfrm>
            <a:off x="6365875" y="34623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8" name="Rectangle 2373"/>
          <p:cNvSpPr>
            <a:spLocks noChangeArrowheads="1"/>
          </p:cNvSpPr>
          <p:nvPr/>
        </p:nvSpPr>
        <p:spPr bwMode="auto">
          <a:xfrm>
            <a:off x="6365875" y="3462338"/>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39" name="Oval 2374"/>
          <p:cNvSpPr>
            <a:spLocks noChangeArrowheads="1"/>
          </p:cNvSpPr>
          <p:nvPr/>
        </p:nvSpPr>
        <p:spPr bwMode="auto">
          <a:xfrm>
            <a:off x="6365875" y="3462338"/>
            <a:ext cx="1588"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0" name="Freeform 2375"/>
          <p:cNvSpPr>
            <a:spLocks/>
          </p:cNvSpPr>
          <p:nvPr/>
        </p:nvSpPr>
        <p:spPr bwMode="auto">
          <a:xfrm>
            <a:off x="6364288" y="3462338"/>
            <a:ext cx="1587" cy="4762"/>
          </a:xfrm>
          <a:custGeom>
            <a:avLst/>
            <a:gdLst>
              <a:gd name="T0" fmla="*/ 2147483647 w 6"/>
              <a:gd name="T1" fmla="*/ 2147483647 h 9"/>
              <a:gd name="T2" fmla="*/ 2147483647 w 6"/>
              <a:gd name="T3" fmla="*/ 2147483647 h 9"/>
              <a:gd name="T4" fmla="*/ 2147483647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9"/>
                </a:moveTo>
                <a:lnTo>
                  <a:pt x="6" y="1"/>
                </a:lnTo>
                <a:lnTo>
                  <a:pt x="2" y="0"/>
                </a:lnTo>
                <a:lnTo>
                  <a:pt x="0" y="8"/>
                </a:lnTo>
                <a:lnTo>
                  <a:pt x="4" y="9"/>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1" name="Oval 2376"/>
          <p:cNvSpPr>
            <a:spLocks noChangeArrowheads="1"/>
          </p:cNvSpPr>
          <p:nvPr/>
        </p:nvSpPr>
        <p:spPr bwMode="auto">
          <a:xfrm>
            <a:off x="6364288" y="34623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2" name="Rectangle 2377"/>
          <p:cNvSpPr>
            <a:spLocks noChangeArrowheads="1"/>
          </p:cNvSpPr>
          <p:nvPr/>
        </p:nvSpPr>
        <p:spPr bwMode="auto">
          <a:xfrm>
            <a:off x="6364288" y="3460750"/>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3" name="Oval 2378"/>
          <p:cNvSpPr>
            <a:spLocks noChangeArrowheads="1"/>
          </p:cNvSpPr>
          <p:nvPr/>
        </p:nvSpPr>
        <p:spPr bwMode="auto">
          <a:xfrm>
            <a:off x="6362700" y="346075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4" name="Rectangle 2379"/>
          <p:cNvSpPr>
            <a:spLocks noChangeArrowheads="1"/>
          </p:cNvSpPr>
          <p:nvPr/>
        </p:nvSpPr>
        <p:spPr bwMode="auto">
          <a:xfrm>
            <a:off x="6364288" y="3460750"/>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5" name="Oval 2380"/>
          <p:cNvSpPr>
            <a:spLocks noChangeArrowheads="1"/>
          </p:cNvSpPr>
          <p:nvPr/>
        </p:nvSpPr>
        <p:spPr bwMode="auto">
          <a:xfrm>
            <a:off x="6362700" y="346075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6" name="Rectangle 2381"/>
          <p:cNvSpPr>
            <a:spLocks noChangeArrowheads="1"/>
          </p:cNvSpPr>
          <p:nvPr/>
        </p:nvSpPr>
        <p:spPr bwMode="auto">
          <a:xfrm>
            <a:off x="6362700" y="3460750"/>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7" name="Oval 2382"/>
          <p:cNvSpPr>
            <a:spLocks noChangeArrowheads="1"/>
          </p:cNvSpPr>
          <p:nvPr/>
        </p:nvSpPr>
        <p:spPr bwMode="auto">
          <a:xfrm>
            <a:off x="6361113" y="346075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8" name="Freeform 2383"/>
          <p:cNvSpPr>
            <a:spLocks/>
          </p:cNvSpPr>
          <p:nvPr/>
        </p:nvSpPr>
        <p:spPr bwMode="auto">
          <a:xfrm>
            <a:off x="6361113" y="3462338"/>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2"/>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49" name="Oval 2384"/>
          <p:cNvSpPr>
            <a:spLocks noChangeArrowheads="1"/>
          </p:cNvSpPr>
          <p:nvPr/>
        </p:nvSpPr>
        <p:spPr bwMode="auto">
          <a:xfrm>
            <a:off x="6361113" y="346075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0" name="Rectangle 2385"/>
          <p:cNvSpPr>
            <a:spLocks noChangeArrowheads="1"/>
          </p:cNvSpPr>
          <p:nvPr/>
        </p:nvSpPr>
        <p:spPr bwMode="auto">
          <a:xfrm>
            <a:off x="6361113" y="3462338"/>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1" name="Oval 2386"/>
          <p:cNvSpPr>
            <a:spLocks noChangeArrowheads="1"/>
          </p:cNvSpPr>
          <p:nvPr/>
        </p:nvSpPr>
        <p:spPr bwMode="auto">
          <a:xfrm>
            <a:off x="6359525" y="346233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2" name="Rectangle 2387"/>
          <p:cNvSpPr>
            <a:spLocks noChangeArrowheads="1"/>
          </p:cNvSpPr>
          <p:nvPr/>
        </p:nvSpPr>
        <p:spPr bwMode="auto">
          <a:xfrm>
            <a:off x="6361113" y="3462338"/>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3" name="Oval 2388"/>
          <p:cNvSpPr>
            <a:spLocks noChangeArrowheads="1"/>
          </p:cNvSpPr>
          <p:nvPr/>
        </p:nvSpPr>
        <p:spPr bwMode="auto">
          <a:xfrm>
            <a:off x="6359525" y="346233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4" name="Rectangle 2389"/>
          <p:cNvSpPr>
            <a:spLocks noChangeArrowheads="1"/>
          </p:cNvSpPr>
          <p:nvPr/>
        </p:nvSpPr>
        <p:spPr bwMode="auto">
          <a:xfrm>
            <a:off x="6357938" y="3463925"/>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5" name="Oval 2390"/>
          <p:cNvSpPr>
            <a:spLocks noChangeArrowheads="1"/>
          </p:cNvSpPr>
          <p:nvPr/>
        </p:nvSpPr>
        <p:spPr bwMode="auto">
          <a:xfrm>
            <a:off x="6357938" y="34623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6" name="Freeform 2391"/>
          <p:cNvSpPr>
            <a:spLocks/>
          </p:cNvSpPr>
          <p:nvPr/>
        </p:nvSpPr>
        <p:spPr bwMode="auto">
          <a:xfrm>
            <a:off x="6357938" y="3463925"/>
            <a:ext cx="4762"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7" name="Oval 2392"/>
          <p:cNvSpPr>
            <a:spLocks noChangeArrowheads="1"/>
          </p:cNvSpPr>
          <p:nvPr/>
        </p:nvSpPr>
        <p:spPr bwMode="auto">
          <a:xfrm>
            <a:off x="6357938" y="34623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8" name="Rectangle 2393"/>
          <p:cNvSpPr>
            <a:spLocks noChangeArrowheads="1"/>
          </p:cNvSpPr>
          <p:nvPr/>
        </p:nvSpPr>
        <p:spPr bwMode="auto">
          <a:xfrm>
            <a:off x="6359525"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59" name="Oval 2394"/>
          <p:cNvSpPr>
            <a:spLocks noChangeArrowheads="1"/>
          </p:cNvSpPr>
          <p:nvPr/>
        </p:nvSpPr>
        <p:spPr bwMode="auto">
          <a:xfrm>
            <a:off x="6357938" y="34639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0" name="Rectangle 2395"/>
          <p:cNvSpPr>
            <a:spLocks noChangeArrowheads="1"/>
          </p:cNvSpPr>
          <p:nvPr/>
        </p:nvSpPr>
        <p:spPr bwMode="auto">
          <a:xfrm>
            <a:off x="6357938" y="34655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1" name="Oval 2396"/>
          <p:cNvSpPr>
            <a:spLocks noChangeArrowheads="1"/>
          </p:cNvSpPr>
          <p:nvPr/>
        </p:nvSpPr>
        <p:spPr bwMode="auto">
          <a:xfrm>
            <a:off x="6357938"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2" name="Rectangle 2397"/>
          <p:cNvSpPr>
            <a:spLocks noChangeArrowheads="1"/>
          </p:cNvSpPr>
          <p:nvPr/>
        </p:nvSpPr>
        <p:spPr bwMode="auto">
          <a:xfrm>
            <a:off x="6359525" y="346392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3" name="Oval 2398"/>
          <p:cNvSpPr>
            <a:spLocks noChangeArrowheads="1"/>
          </p:cNvSpPr>
          <p:nvPr/>
        </p:nvSpPr>
        <p:spPr bwMode="auto">
          <a:xfrm>
            <a:off x="6357938" y="3463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4" name="Rectangle 2399"/>
          <p:cNvSpPr>
            <a:spLocks noChangeArrowheads="1"/>
          </p:cNvSpPr>
          <p:nvPr/>
        </p:nvSpPr>
        <p:spPr bwMode="auto">
          <a:xfrm>
            <a:off x="6356350" y="3465513"/>
            <a:ext cx="4763"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5" name="Oval 2400"/>
          <p:cNvSpPr>
            <a:spLocks noChangeArrowheads="1"/>
          </p:cNvSpPr>
          <p:nvPr/>
        </p:nvSpPr>
        <p:spPr bwMode="auto">
          <a:xfrm>
            <a:off x="6356350" y="34639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6" name="Rectangle 2401"/>
          <p:cNvSpPr>
            <a:spLocks noChangeArrowheads="1"/>
          </p:cNvSpPr>
          <p:nvPr/>
        </p:nvSpPr>
        <p:spPr bwMode="auto">
          <a:xfrm>
            <a:off x="6357938" y="34639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7" name="Oval 2402"/>
          <p:cNvSpPr>
            <a:spLocks noChangeArrowheads="1"/>
          </p:cNvSpPr>
          <p:nvPr/>
        </p:nvSpPr>
        <p:spPr bwMode="auto">
          <a:xfrm>
            <a:off x="6356350" y="34639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8" name="Oval 2403"/>
          <p:cNvSpPr>
            <a:spLocks noChangeArrowheads="1"/>
          </p:cNvSpPr>
          <p:nvPr/>
        </p:nvSpPr>
        <p:spPr bwMode="auto">
          <a:xfrm>
            <a:off x="6356350" y="34639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69" name="Oval 2404"/>
          <p:cNvSpPr>
            <a:spLocks noChangeArrowheads="1"/>
          </p:cNvSpPr>
          <p:nvPr/>
        </p:nvSpPr>
        <p:spPr bwMode="auto">
          <a:xfrm>
            <a:off x="6365875" y="34639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0" name="Rectangle 2405"/>
          <p:cNvSpPr>
            <a:spLocks noChangeArrowheads="1"/>
          </p:cNvSpPr>
          <p:nvPr/>
        </p:nvSpPr>
        <p:spPr bwMode="auto">
          <a:xfrm>
            <a:off x="6351588" y="347186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1" name="Rectangle 2406"/>
          <p:cNvSpPr>
            <a:spLocks noChangeArrowheads="1"/>
          </p:cNvSpPr>
          <p:nvPr/>
        </p:nvSpPr>
        <p:spPr bwMode="auto">
          <a:xfrm>
            <a:off x="6353175" y="3470275"/>
            <a:ext cx="0"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2" name="Oval 2407"/>
          <p:cNvSpPr>
            <a:spLocks noChangeArrowheads="1"/>
          </p:cNvSpPr>
          <p:nvPr/>
        </p:nvSpPr>
        <p:spPr bwMode="auto">
          <a:xfrm>
            <a:off x="6351588"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3" name="Freeform 2408"/>
          <p:cNvSpPr>
            <a:spLocks/>
          </p:cNvSpPr>
          <p:nvPr/>
        </p:nvSpPr>
        <p:spPr bwMode="auto">
          <a:xfrm>
            <a:off x="6351588" y="3470275"/>
            <a:ext cx="1587" cy="4763"/>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4" name="Oval 2409"/>
          <p:cNvSpPr>
            <a:spLocks noChangeArrowheads="1"/>
          </p:cNvSpPr>
          <p:nvPr/>
        </p:nvSpPr>
        <p:spPr bwMode="auto">
          <a:xfrm>
            <a:off x="6351588"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5" name="Rectangle 2410"/>
          <p:cNvSpPr>
            <a:spLocks noChangeArrowheads="1"/>
          </p:cNvSpPr>
          <p:nvPr/>
        </p:nvSpPr>
        <p:spPr bwMode="auto">
          <a:xfrm>
            <a:off x="6353175" y="3470275"/>
            <a:ext cx="0"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6" name="Oval 2411"/>
          <p:cNvSpPr>
            <a:spLocks noChangeArrowheads="1"/>
          </p:cNvSpPr>
          <p:nvPr/>
        </p:nvSpPr>
        <p:spPr bwMode="auto">
          <a:xfrm>
            <a:off x="6351588" y="3470275"/>
            <a:ext cx="1587"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7" name="Rectangle 2412"/>
          <p:cNvSpPr>
            <a:spLocks noChangeArrowheads="1"/>
          </p:cNvSpPr>
          <p:nvPr/>
        </p:nvSpPr>
        <p:spPr bwMode="auto">
          <a:xfrm>
            <a:off x="6350000" y="347186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8" name="Oval 2413"/>
          <p:cNvSpPr>
            <a:spLocks noChangeArrowheads="1"/>
          </p:cNvSpPr>
          <p:nvPr/>
        </p:nvSpPr>
        <p:spPr bwMode="auto">
          <a:xfrm>
            <a:off x="6350000"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79" name="Freeform 2414"/>
          <p:cNvSpPr>
            <a:spLocks/>
          </p:cNvSpPr>
          <p:nvPr/>
        </p:nvSpPr>
        <p:spPr bwMode="auto">
          <a:xfrm>
            <a:off x="6350000" y="3471863"/>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0" name="Oval 2415"/>
          <p:cNvSpPr>
            <a:spLocks noChangeArrowheads="1"/>
          </p:cNvSpPr>
          <p:nvPr/>
        </p:nvSpPr>
        <p:spPr bwMode="auto">
          <a:xfrm>
            <a:off x="6350000" y="34702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1" name="Rectangle 2416"/>
          <p:cNvSpPr>
            <a:spLocks noChangeArrowheads="1"/>
          </p:cNvSpPr>
          <p:nvPr/>
        </p:nvSpPr>
        <p:spPr bwMode="auto">
          <a:xfrm>
            <a:off x="6350000" y="347345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2" name="Oval 2417"/>
          <p:cNvSpPr>
            <a:spLocks noChangeArrowheads="1"/>
          </p:cNvSpPr>
          <p:nvPr/>
        </p:nvSpPr>
        <p:spPr bwMode="auto">
          <a:xfrm>
            <a:off x="6350000" y="34718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3" name="Freeform 2419"/>
          <p:cNvSpPr>
            <a:spLocks/>
          </p:cNvSpPr>
          <p:nvPr/>
        </p:nvSpPr>
        <p:spPr bwMode="auto">
          <a:xfrm>
            <a:off x="6350000" y="3475038"/>
            <a:ext cx="4763" cy="1587"/>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2"/>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4" name="Oval 2420"/>
          <p:cNvSpPr>
            <a:spLocks noChangeArrowheads="1"/>
          </p:cNvSpPr>
          <p:nvPr/>
        </p:nvSpPr>
        <p:spPr bwMode="auto">
          <a:xfrm>
            <a:off x="6350000" y="347345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5" name="Rectangle 2421"/>
          <p:cNvSpPr>
            <a:spLocks noChangeArrowheads="1"/>
          </p:cNvSpPr>
          <p:nvPr/>
        </p:nvSpPr>
        <p:spPr bwMode="auto">
          <a:xfrm>
            <a:off x="6350000" y="3476625"/>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6" name="Oval 2422"/>
          <p:cNvSpPr>
            <a:spLocks noChangeArrowheads="1"/>
          </p:cNvSpPr>
          <p:nvPr/>
        </p:nvSpPr>
        <p:spPr bwMode="auto">
          <a:xfrm>
            <a:off x="6350000" y="347503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7" name="Freeform 2423"/>
          <p:cNvSpPr>
            <a:spLocks/>
          </p:cNvSpPr>
          <p:nvPr/>
        </p:nvSpPr>
        <p:spPr bwMode="auto">
          <a:xfrm>
            <a:off x="6350000" y="3476625"/>
            <a:ext cx="4763" cy="1588"/>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lnTo>
                  <a:pt x="1" y="0"/>
                </a:lnTo>
                <a:lnTo>
                  <a:pt x="0" y="1"/>
                </a:lnTo>
                <a:lnTo>
                  <a:pt x="6" y="7"/>
                </a:lnTo>
                <a:lnTo>
                  <a:pt x="7"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8" name="Oval 2424"/>
          <p:cNvSpPr>
            <a:spLocks noChangeArrowheads="1"/>
          </p:cNvSpPr>
          <p:nvPr/>
        </p:nvSpPr>
        <p:spPr bwMode="auto">
          <a:xfrm>
            <a:off x="6350000" y="347503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89" name="Rectangle 2425"/>
          <p:cNvSpPr>
            <a:spLocks noChangeArrowheads="1"/>
          </p:cNvSpPr>
          <p:nvPr/>
        </p:nvSpPr>
        <p:spPr bwMode="auto">
          <a:xfrm>
            <a:off x="6351588" y="3476625"/>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0" name="Oval 2426"/>
          <p:cNvSpPr>
            <a:spLocks noChangeArrowheads="1"/>
          </p:cNvSpPr>
          <p:nvPr/>
        </p:nvSpPr>
        <p:spPr bwMode="auto">
          <a:xfrm>
            <a:off x="6350000" y="347662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1" name="Rectangle 2427"/>
          <p:cNvSpPr>
            <a:spLocks noChangeArrowheads="1"/>
          </p:cNvSpPr>
          <p:nvPr/>
        </p:nvSpPr>
        <p:spPr bwMode="auto">
          <a:xfrm>
            <a:off x="6351588" y="3476625"/>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2" name="Oval 2428"/>
          <p:cNvSpPr>
            <a:spLocks noChangeArrowheads="1"/>
          </p:cNvSpPr>
          <p:nvPr/>
        </p:nvSpPr>
        <p:spPr bwMode="auto">
          <a:xfrm>
            <a:off x="6350000" y="347662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3" name="Rectangle 2429"/>
          <p:cNvSpPr>
            <a:spLocks noChangeArrowheads="1"/>
          </p:cNvSpPr>
          <p:nvPr/>
        </p:nvSpPr>
        <p:spPr bwMode="auto">
          <a:xfrm>
            <a:off x="6348413" y="3476625"/>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4" name="Oval 2430"/>
          <p:cNvSpPr>
            <a:spLocks noChangeArrowheads="1"/>
          </p:cNvSpPr>
          <p:nvPr/>
        </p:nvSpPr>
        <p:spPr bwMode="auto">
          <a:xfrm>
            <a:off x="6348413" y="347662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5" name="Rectangle 2431"/>
          <p:cNvSpPr>
            <a:spLocks noChangeArrowheads="1"/>
          </p:cNvSpPr>
          <p:nvPr/>
        </p:nvSpPr>
        <p:spPr bwMode="auto">
          <a:xfrm>
            <a:off x="6348413" y="3476625"/>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6" name="Oval 2432"/>
          <p:cNvSpPr>
            <a:spLocks noChangeArrowheads="1"/>
          </p:cNvSpPr>
          <p:nvPr/>
        </p:nvSpPr>
        <p:spPr bwMode="auto">
          <a:xfrm>
            <a:off x="6348413" y="347662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7" name="Rectangle 2433"/>
          <p:cNvSpPr>
            <a:spLocks noChangeArrowheads="1"/>
          </p:cNvSpPr>
          <p:nvPr/>
        </p:nvSpPr>
        <p:spPr bwMode="auto">
          <a:xfrm>
            <a:off x="6348413" y="34782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8" name="Oval 2434"/>
          <p:cNvSpPr>
            <a:spLocks noChangeArrowheads="1"/>
          </p:cNvSpPr>
          <p:nvPr/>
        </p:nvSpPr>
        <p:spPr bwMode="auto">
          <a:xfrm>
            <a:off x="6348413" y="347662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799" name="Rectangle 2435"/>
          <p:cNvSpPr>
            <a:spLocks noChangeArrowheads="1"/>
          </p:cNvSpPr>
          <p:nvPr/>
        </p:nvSpPr>
        <p:spPr bwMode="auto">
          <a:xfrm>
            <a:off x="6348413" y="3479800"/>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0" name="Oval 2436"/>
          <p:cNvSpPr>
            <a:spLocks noChangeArrowheads="1"/>
          </p:cNvSpPr>
          <p:nvPr/>
        </p:nvSpPr>
        <p:spPr bwMode="auto">
          <a:xfrm>
            <a:off x="6348413" y="34766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1" name="Rectangle 2437"/>
          <p:cNvSpPr>
            <a:spLocks noChangeArrowheads="1"/>
          </p:cNvSpPr>
          <p:nvPr/>
        </p:nvSpPr>
        <p:spPr bwMode="auto">
          <a:xfrm>
            <a:off x="6351588" y="34782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2" name="Oval 2438"/>
          <p:cNvSpPr>
            <a:spLocks noChangeArrowheads="1"/>
          </p:cNvSpPr>
          <p:nvPr/>
        </p:nvSpPr>
        <p:spPr bwMode="auto">
          <a:xfrm>
            <a:off x="6348413" y="34782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3" name="Rectangle 2439"/>
          <p:cNvSpPr>
            <a:spLocks noChangeArrowheads="1"/>
          </p:cNvSpPr>
          <p:nvPr/>
        </p:nvSpPr>
        <p:spPr bwMode="auto">
          <a:xfrm>
            <a:off x="6350000" y="34798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4" name="Oval 2440"/>
          <p:cNvSpPr>
            <a:spLocks noChangeArrowheads="1"/>
          </p:cNvSpPr>
          <p:nvPr/>
        </p:nvSpPr>
        <p:spPr bwMode="auto">
          <a:xfrm>
            <a:off x="6350000" y="34782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5" name="Rectangle 2441"/>
          <p:cNvSpPr>
            <a:spLocks noChangeArrowheads="1"/>
          </p:cNvSpPr>
          <p:nvPr/>
        </p:nvSpPr>
        <p:spPr bwMode="auto">
          <a:xfrm>
            <a:off x="6351588" y="34782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6" name="Oval 2442"/>
          <p:cNvSpPr>
            <a:spLocks noChangeArrowheads="1"/>
          </p:cNvSpPr>
          <p:nvPr/>
        </p:nvSpPr>
        <p:spPr bwMode="auto">
          <a:xfrm>
            <a:off x="6350000" y="34782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7" name="Rectangle 2443"/>
          <p:cNvSpPr>
            <a:spLocks noChangeArrowheads="1"/>
          </p:cNvSpPr>
          <p:nvPr/>
        </p:nvSpPr>
        <p:spPr bwMode="auto">
          <a:xfrm>
            <a:off x="6351588" y="34782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8" name="Oval 2444"/>
          <p:cNvSpPr>
            <a:spLocks noChangeArrowheads="1"/>
          </p:cNvSpPr>
          <p:nvPr/>
        </p:nvSpPr>
        <p:spPr bwMode="auto">
          <a:xfrm>
            <a:off x="6350000" y="347821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09" name="Rectangle 2445"/>
          <p:cNvSpPr>
            <a:spLocks noChangeArrowheads="1"/>
          </p:cNvSpPr>
          <p:nvPr/>
        </p:nvSpPr>
        <p:spPr bwMode="auto">
          <a:xfrm>
            <a:off x="6350000" y="3481388"/>
            <a:ext cx="4763"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0" name="Oval 2446"/>
          <p:cNvSpPr>
            <a:spLocks noChangeArrowheads="1"/>
          </p:cNvSpPr>
          <p:nvPr/>
        </p:nvSpPr>
        <p:spPr bwMode="auto">
          <a:xfrm>
            <a:off x="6350000" y="347821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1" name="Oval 2447"/>
          <p:cNvSpPr>
            <a:spLocks noChangeArrowheads="1"/>
          </p:cNvSpPr>
          <p:nvPr/>
        </p:nvSpPr>
        <p:spPr bwMode="auto">
          <a:xfrm>
            <a:off x="6350000" y="347821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2" name="Oval 2448"/>
          <p:cNvSpPr>
            <a:spLocks noChangeArrowheads="1"/>
          </p:cNvSpPr>
          <p:nvPr/>
        </p:nvSpPr>
        <p:spPr bwMode="auto">
          <a:xfrm>
            <a:off x="6351588" y="3470275"/>
            <a:ext cx="4762" cy="6350"/>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3" name="Freeform 2449"/>
          <p:cNvSpPr>
            <a:spLocks/>
          </p:cNvSpPr>
          <p:nvPr/>
        </p:nvSpPr>
        <p:spPr bwMode="auto">
          <a:xfrm>
            <a:off x="6356350" y="3487738"/>
            <a:ext cx="3175" cy="1587"/>
          </a:xfrm>
          <a:custGeom>
            <a:avLst/>
            <a:gdLst>
              <a:gd name="T0" fmla="*/ 2147483647 w 6"/>
              <a:gd name="T1" fmla="*/ 2147483647 h 5"/>
              <a:gd name="T2" fmla="*/ 0 w 6"/>
              <a:gd name="T3" fmla="*/ 0 h 5"/>
              <a:gd name="T4" fmla="*/ 2147483647 w 6"/>
              <a:gd name="T5" fmla="*/ 2147483647 h 5"/>
              <a:gd name="T6" fmla="*/ 0 60000 65536"/>
              <a:gd name="T7" fmla="*/ 0 60000 65536"/>
              <a:gd name="T8" fmla="*/ 0 60000 65536"/>
              <a:gd name="T9" fmla="*/ 0 w 6"/>
              <a:gd name="T10" fmla="*/ 0 h 5"/>
              <a:gd name="T11" fmla="*/ 6 w 6"/>
              <a:gd name="T12" fmla="*/ 5 h 5"/>
            </a:gdLst>
            <a:ahLst/>
            <a:cxnLst>
              <a:cxn ang="T6">
                <a:pos x="T0" y="T1"/>
              </a:cxn>
              <a:cxn ang="T7">
                <a:pos x="T2" y="T3"/>
              </a:cxn>
              <a:cxn ang="T8">
                <a:pos x="T4" y="T5"/>
              </a:cxn>
            </a:cxnLst>
            <a:rect l="T9" t="T10" r="T11" b="T12"/>
            <a:pathLst>
              <a:path w="6" h="5">
                <a:moveTo>
                  <a:pt x="6" y="5"/>
                </a:moveTo>
                <a:lnTo>
                  <a:pt x="0" y="0"/>
                </a:lnTo>
                <a:lnTo>
                  <a:pt x="6"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4" name="Freeform 2450"/>
          <p:cNvSpPr>
            <a:spLocks/>
          </p:cNvSpPr>
          <p:nvPr/>
        </p:nvSpPr>
        <p:spPr bwMode="auto">
          <a:xfrm>
            <a:off x="6354763" y="3487738"/>
            <a:ext cx="4762" cy="1587"/>
          </a:xfrm>
          <a:custGeom>
            <a:avLst/>
            <a:gdLst>
              <a:gd name="T0" fmla="*/ 2147483647 w 8"/>
              <a:gd name="T1" fmla="*/ 2147483647 h 6"/>
              <a:gd name="T2" fmla="*/ 2147483647 w 8"/>
              <a:gd name="T3" fmla="*/ 0 h 6"/>
              <a:gd name="T4" fmla="*/ 0 w 8"/>
              <a:gd name="T5" fmla="*/ 2147483647 h 6"/>
              <a:gd name="T6" fmla="*/ 2147483647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8" y="5"/>
                </a:moveTo>
                <a:lnTo>
                  <a:pt x="2" y="0"/>
                </a:lnTo>
                <a:lnTo>
                  <a:pt x="0" y="1"/>
                </a:lnTo>
                <a:lnTo>
                  <a:pt x="7" y="6"/>
                </a:lnTo>
                <a:lnTo>
                  <a:pt x="8"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5" name="Oval 2451"/>
          <p:cNvSpPr>
            <a:spLocks noChangeArrowheads="1"/>
          </p:cNvSpPr>
          <p:nvPr/>
        </p:nvSpPr>
        <p:spPr bwMode="auto">
          <a:xfrm>
            <a:off x="6354763" y="348615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6" name="Rectangle 2452"/>
          <p:cNvSpPr>
            <a:spLocks noChangeArrowheads="1"/>
          </p:cNvSpPr>
          <p:nvPr/>
        </p:nvSpPr>
        <p:spPr bwMode="auto">
          <a:xfrm>
            <a:off x="6354763" y="3487738"/>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7" name="Oval 2453"/>
          <p:cNvSpPr>
            <a:spLocks noChangeArrowheads="1"/>
          </p:cNvSpPr>
          <p:nvPr/>
        </p:nvSpPr>
        <p:spPr bwMode="auto">
          <a:xfrm>
            <a:off x="6354763" y="348615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8" name="Rectangle 2454"/>
          <p:cNvSpPr>
            <a:spLocks noChangeArrowheads="1"/>
          </p:cNvSpPr>
          <p:nvPr/>
        </p:nvSpPr>
        <p:spPr bwMode="auto">
          <a:xfrm>
            <a:off x="6356350" y="3487738"/>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19" name="Oval 2455"/>
          <p:cNvSpPr>
            <a:spLocks noChangeArrowheads="1"/>
          </p:cNvSpPr>
          <p:nvPr/>
        </p:nvSpPr>
        <p:spPr bwMode="auto">
          <a:xfrm>
            <a:off x="6354763" y="348773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0" name="Rectangle 2456"/>
          <p:cNvSpPr>
            <a:spLocks noChangeArrowheads="1"/>
          </p:cNvSpPr>
          <p:nvPr/>
        </p:nvSpPr>
        <p:spPr bwMode="auto">
          <a:xfrm>
            <a:off x="6354763" y="3487738"/>
            <a:ext cx="4762"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1" name="Oval 2457"/>
          <p:cNvSpPr>
            <a:spLocks noChangeArrowheads="1"/>
          </p:cNvSpPr>
          <p:nvPr/>
        </p:nvSpPr>
        <p:spPr bwMode="auto">
          <a:xfrm>
            <a:off x="6354763" y="348773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2" name="Rectangle 2458"/>
          <p:cNvSpPr>
            <a:spLocks noChangeArrowheads="1"/>
          </p:cNvSpPr>
          <p:nvPr/>
        </p:nvSpPr>
        <p:spPr bwMode="auto">
          <a:xfrm>
            <a:off x="6356350" y="3487738"/>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3" name="Oval 2459"/>
          <p:cNvSpPr>
            <a:spLocks noChangeArrowheads="1"/>
          </p:cNvSpPr>
          <p:nvPr/>
        </p:nvSpPr>
        <p:spPr bwMode="auto">
          <a:xfrm>
            <a:off x="6354763" y="34877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4" name="Rectangle 2460"/>
          <p:cNvSpPr>
            <a:spLocks noChangeArrowheads="1"/>
          </p:cNvSpPr>
          <p:nvPr/>
        </p:nvSpPr>
        <p:spPr bwMode="auto">
          <a:xfrm>
            <a:off x="6354763" y="34909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5" name="Oval 2461"/>
          <p:cNvSpPr>
            <a:spLocks noChangeArrowheads="1"/>
          </p:cNvSpPr>
          <p:nvPr/>
        </p:nvSpPr>
        <p:spPr bwMode="auto">
          <a:xfrm>
            <a:off x="6354763" y="34877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6" name="Rectangle 2462"/>
          <p:cNvSpPr>
            <a:spLocks noChangeArrowheads="1"/>
          </p:cNvSpPr>
          <p:nvPr/>
        </p:nvSpPr>
        <p:spPr bwMode="auto">
          <a:xfrm>
            <a:off x="6357938" y="3487738"/>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7" name="Oval 2463"/>
          <p:cNvSpPr>
            <a:spLocks noChangeArrowheads="1"/>
          </p:cNvSpPr>
          <p:nvPr/>
        </p:nvSpPr>
        <p:spPr bwMode="auto">
          <a:xfrm>
            <a:off x="6354763" y="34877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8" name="Rectangle 2464"/>
          <p:cNvSpPr>
            <a:spLocks noChangeArrowheads="1"/>
          </p:cNvSpPr>
          <p:nvPr/>
        </p:nvSpPr>
        <p:spPr bwMode="auto">
          <a:xfrm>
            <a:off x="6354763" y="34909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29" name="Oval 2465"/>
          <p:cNvSpPr>
            <a:spLocks noChangeArrowheads="1"/>
          </p:cNvSpPr>
          <p:nvPr/>
        </p:nvSpPr>
        <p:spPr bwMode="auto">
          <a:xfrm>
            <a:off x="6354763" y="34877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0" name="Freeform 2466"/>
          <p:cNvSpPr>
            <a:spLocks/>
          </p:cNvSpPr>
          <p:nvPr/>
        </p:nvSpPr>
        <p:spPr bwMode="auto">
          <a:xfrm>
            <a:off x="6356350" y="3490913"/>
            <a:ext cx="3175" cy="3175"/>
          </a:xfrm>
          <a:custGeom>
            <a:avLst/>
            <a:gdLst>
              <a:gd name="T0" fmla="*/ 2147483647 w 7"/>
              <a:gd name="T1" fmla="*/ 0 h 6"/>
              <a:gd name="T2" fmla="*/ 0 w 7"/>
              <a:gd name="T3" fmla="*/ 2147483647 h 6"/>
              <a:gd name="T4" fmla="*/ 2147483647 w 7"/>
              <a:gd name="T5" fmla="*/ 2147483647 h 6"/>
              <a:gd name="T6" fmla="*/ 2147483647 w 7"/>
              <a:gd name="T7" fmla="*/ 2147483647 h 6"/>
              <a:gd name="T8" fmla="*/ 2147483647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0"/>
                </a:moveTo>
                <a:lnTo>
                  <a:pt x="0" y="5"/>
                </a:lnTo>
                <a:lnTo>
                  <a:pt x="1" y="6"/>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1" name="Oval 2467"/>
          <p:cNvSpPr>
            <a:spLocks noChangeArrowheads="1"/>
          </p:cNvSpPr>
          <p:nvPr/>
        </p:nvSpPr>
        <p:spPr bwMode="auto">
          <a:xfrm>
            <a:off x="6354763" y="348932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2" name="Rectangle 2468"/>
          <p:cNvSpPr>
            <a:spLocks noChangeArrowheads="1"/>
          </p:cNvSpPr>
          <p:nvPr/>
        </p:nvSpPr>
        <p:spPr bwMode="auto">
          <a:xfrm>
            <a:off x="6357938" y="34893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3" name="Oval 2469"/>
          <p:cNvSpPr>
            <a:spLocks noChangeArrowheads="1"/>
          </p:cNvSpPr>
          <p:nvPr/>
        </p:nvSpPr>
        <p:spPr bwMode="auto">
          <a:xfrm>
            <a:off x="6356350" y="34893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4" name="Rectangle 2470"/>
          <p:cNvSpPr>
            <a:spLocks noChangeArrowheads="1"/>
          </p:cNvSpPr>
          <p:nvPr/>
        </p:nvSpPr>
        <p:spPr bwMode="auto">
          <a:xfrm>
            <a:off x="6356350" y="34925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5" name="Oval 2471"/>
          <p:cNvSpPr>
            <a:spLocks noChangeArrowheads="1"/>
          </p:cNvSpPr>
          <p:nvPr/>
        </p:nvSpPr>
        <p:spPr bwMode="auto">
          <a:xfrm>
            <a:off x="6356350" y="34893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6" name="Rectangle 2472"/>
          <p:cNvSpPr>
            <a:spLocks noChangeArrowheads="1"/>
          </p:cNvSpPr>
          <p:nvPr/>
        </p:nvSpPr>
        <p:spPr bwMode="auto">
          <a:xfrm>
            <a:off x="6359525" y="34909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7" name="Oval 2473"/>
          <p:cNvSpPr>
            <a:spLocks noChangeArrowheads="1"/>
          </p:cNvSpPr>
          <p:nvPr/>
        </p:nvSpPr>
        <p:spPr bwMode="auto">
          <a:xfrm>
            <a:off x="6356350" y="34909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8" name="Rectangle 2474"/>
          <p:cNvSpPr>
            <a:spLocks noChangeArrowheads="1"/>
          </p:cNvSpPr>
          <p:nvPr/>
        </p:nvSpPr>
        <p:spPr bwMode="auto">
          <a:xfrm>
            <a:off x="6359525" y="3490913"/>
            <a:ext cx="0"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39" name="Oval 2475"/>
          <p:cNvSpPr>
            <a:spLocks noChangeArrowheads="1"/>
          </p:cNvSpPr>
          <p:nvPr/>
        </p:nvSpPr>
        <p:spPr bwMode="auto">
          <a:xfrm>
            <a:off x="6357938" y="3490913"/>
            <a:ext cx="1587"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0" name="Rectangle 2476"/>
          <p:cNvSpPr>
            <a:spLocks noChangeArrowheads="1"/>
          </p:cNvSpPr>
          <p:nvPr/>
        </p:nvSpPr>
        <p:spPr bwMode="auto">
          <a:xfrm>
            <a:off x="6359525" y="34909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1" name="Oval 2477"/>
          <p:cNvSpPr>
            <a:spLocks noChangeArrowheads="1"/>
          </p:cNvSpPr>
          <p:nvPr/>
        </p:nvSpPr>
        <p:spPr bwMode="auto">
          <a:xfrm>
            <a:off x="6359525" y="3490913"/>
            <a:ext cx="1588"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2" name="Rectangle 2478"/>
          <p:cNvSpPr>
            <a:spLocks noChangeArrowheads="1"/>
          </p:cNvSpPr>
          <p:nvPr/>
        </p:nvSpPr>
        <p:spPr bwMode="auto">
          <a:xfrm>
            <a:off x="6359525" y="3490913"/>
            <a:ext cx="1588"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3" name="Oval 2479"/>
          <p:cNvSpPr>
            <a:spLocks noChangeArrowheads="1"/>
          </p:cNvSpPr>
          <p:nvPr/>
        </p:nvSpPr>
        <p:spPr bwMode="auto">
          <a:xfrm>
            <a:off x="6359525" y="34909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4" name="Rectangle 2480"/>
          <p:cNvSpPr>
            <a:spLocks noChangeArrowheads="1"/>
          </p:cNvSpPr>
          <p:nvPr/>
        </p:nvSpPr>
        <p:spPr bwMode="auto">
          <a:xfrm>
            <a:off x="6359525" y="34925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5" name="Oval 2481"/>
          <p:cNvSpPr>
            <a:spLocks noChangeArrowheads="1"/>
          </p:cNvSpPr>
          <p:nvPr/>
        </p:nvSpPr>
        <p:spPr bwMode="auto">
          <a:xfrm>
            <a:off x="6359525" y="34909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6" name="Rectangle 2482"/>
          <p:cNvSpPr>
            <a:spLocks noChangeArrowheads="1"/>
          </p:cNvSpPr>
          <p:nvPr/>
        </p:nvSpPr>
        <p:spPr bwMode="auto">
          <a:xfrm>
            <a:off x="6361113" y="34893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7" name="Oval 2483"/>
          <p:cNvSpPr>
            <a:spLocks noChangeArrowheads="1"/>
          </p:cNvSpPr>
          <p:nvPr/>
        </p:nvSpPr>
        <p:spPr bwMode="auto">
          <a:xfrm>
            <a:off x="6359525" y="34893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8" name="Rectangle 2484"/>
          <p:cNvSpPr>
            <a:spLocks noChangeArrowheads="1"/>
          </p:cNvSpPr>
          <p:nvPr/>
        </p:nvSpPr>
        <p:spPr bwMode="auto">
          <a:xfrm>
            <a:off x="6359525" y="3492500"/>
            <a:ext cx="4763"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49" name="Oval 2485"/>
          <p:cNvSpPr>
            <a:spLocks noChangeArrowheads="1"/>
          </p:cNvSpPr>
          <p:nvPr/>
        </p:nvSpPr>
        <p:spPr bwMode="auto">
          <a:xfrm>
            <a:off x="6359525" y="34893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0" name="Oval 2486"/>
          <p:cNvSpPr>
            <a:spLocks noChangeArrowheads="1"/>
          </p:cNvSpPr>
          <p:nvPr/>
        </p:nvSpPr>
        <p:spPr bwMode="auto">
          <a:xfrm>
            <a:off x="6359525" y="34893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1" name="Oval 2487"/>
          <p:cNvSpPr>
            <a:spLocks noChangeArrowheads="1"/>
          </p:cNvSpPr>
          <p:nvPr/>
        </p:nvSpPr>
        <p:spPr bwMode="auto">
          <a:xfrm>
            <a:off x="6354763" y="348615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2" name="Rectangle 2488"/>
          <p:cNvSpPr>
            <a:spLocks noChangeArrowheads="1"/>
          </p:cNvSpPr>
          <p:nvPr/>
        </p:nvSpPr>
        <p:spPr bwMode="auto">
          <a:xfrm>
            <a:off x="6364288" y="349726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3" name="Freeform 2489"/>
          <p:cNvSpPr>
            <a:spLocks/>
          </p:cNvSpPr>
          <p:nvPr/>
        </p:nvSpPr>
        <p:spPr bwMode="auto">
          <a:xfrm>
            <a:off x="6364288" y="3497263"/>
            <a:ext cx="4762"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4" name="Oval 2490"/>
          <p:cNvSpPr>
            <a:spLocks noChangeArrowheads="1"/>
          </p:cNvSpPr>
          <p:nvPr/>
        </p:nvSpPr>
        <p:spPr bwMode="auto">
          <a:xfrm>
            <a:off x="6364288" y="34956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5" name="Freeform 2491"/>
          <p:cNvSpPr>
            <a:spLocks/>
          </p:cNvSpPr>
          <p:nvPr/>
        </p:nvSpPr>
        <p:spPr bwMode="auto">
          <a:xfrm>
            <a:off x="6364288" y="3497263"/>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6" name="Oval 2492"/>
          <p:cNvSpPr>
            <a:spLocks noChangeArrowheads="1"/>
          </p:cNvSpPr>
          <p:nvPr/>
        </p:nvSpPr>
        <p:spPr bwMode="auto">
          <a:xfrm>
            <a:off x="6364288" y="34956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7" name="Freeform 2493"/>
          <p:cNvSpPr>
            <a:spLocks/>
          </p:cNvSpPr>
          <p:nvPr/>
        </p:nvSpPr>
        <p:spPr bwMode="auto">
          <a:xfrm>
            <a:off x="6364288" y="3497263"/>
            <a:ext cx="3175" cy="3175"/>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2"/>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8" name="Oval 2494"/>
          <p:cNvSpPr>
            <a:spLocks noChangeArrowheads="1"/>
          </p:cNvSpPr>
          <p:nvPr/>
        </p:nvSpPr>
        <p:spPr bwMode="auto">
          <a:xfrm>
            <a:off x="6364288" y="349726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59" name="Rectangle 2495"/>
          <p:cNvSpPr>
            <a:spLocks noChangeArrowheads="1"/>
          </p:cNvSpPr>
          <p:nvPr/>
        </p:nvSpPr>
        <p:spPr bwMode="auto">
          <a:xfrm>
            <a:off x="6364288" y="3497263"/>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0" name="Oval 2496"/>
          <p:cNvSpPr>
            <a:spLocks noChangeArrowheads="1"/>
          </p:cNvSpPr>
          <p:nvPr/>
        </p:nvSpPr>
        <p:spPr bwMode="auto">
          <a:xfrm>
            <a:off x="6362700" y="34972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1" name="Rectangle 2497"/>
          <p:cNvSpPr>
            <a:spLocks noChangeArrowheads="1"/>
          </p:cNvSpPr>
          <p:nvPr/>
        </p:nvSpPr>
        <p:spPr bwMode="auto">
          <a:xfrm>
            <a:off x="6362700" y="3497263"/>
            <a:ext cx="1588"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2" name="Oval 2498"/>
          <p:cNvSpPr>
            <a:spLocks noChangeArrowheads="1"/>
          </p:cNvSpPr>
          <p:nvPr/>
        </p:nvSpPr>
        <p:spPr bwMode="auto">
          <a:xfrm>
            <a:off x="6362700" y="34972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3" name="Rectangle 2499"/>
          <p:cNvSpPr>
            <a:spLocks noChangeArrowheads="1"/>
          </p:cNvSpPr>
          <p:nvPr/>
        </p:nvSpPr>
        <p:spPr bwMode="auto">
          <a:xfrm>
            <a:off x="6359525" y="3500438"/>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4" name="Oval 2500"/>
          <p:cNvSpPr>
            <a:spLocks noChangeArrowheads="1"/>
          </p:cNvSpPr>
          <p:nvPr/>
        </p:nvSpPr>
        <p:spPr bwMode="auto">
          <a:xfrm>
            <a:off x="6359525" y="34972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5" name="Rectangle 2501"/>
          <p:cNvSpPr>
            <a:spLocks noChangeArrowheads="1"/>
          </p:cNvSpPr>
          <p:nvPr/>
        </p:nvSpPr>
        <p:spPr bwMode="auto">
          <a:xfrm>
            <a:off x="6361113" y="349726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6" name="Oval 2502"/>
          <p:cNvSpPr>
            <a:spLocks noChangeArrowheads="1"/>
          </p:cNvSpPr>
          <p:nvPr/>
        </p:nvSpPr>
        <p:spPr bwMode="auto">
          <a:xfrm>
            <a:off x="6359525" y="349726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7" name="Rectangle 2503"/>
          <p:cNvSpPr>
            <a:spLocks noChangeArrowheads="1"/>
          </p:cNvSpPr>
          <p:nvPr/>
        </p:nvSpPr>
        <p:spPr bwMode="auto">
          <a:xfrm>
            <a:off x="6359525" y="3500438"/>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8" name="Oval 2504"/>
          <p:cNvSpPr>
            <a:spLocks noChangeArrowheads="1"/>
          </p:cNvSpPr>
          <p:nvPr/>
        </p:nvSpPr>
        <p:spPr bwMode="auto">
          <a:xfrm>
            <a:off x="6359525" y="3497263"/>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69" name="Freeform 2505"/>
          <p:cNvSpPr>
            <a:spLocks/>
          </p:cNvSpPr>
          <p:nvPr/>
        </p:nvSpPr>
        <p:spPr bwMode="auto">
          <a:xfrm>
            <a:off x="6359525" y="3500438"/>
            <a:ext cx="3175" cy="1587"/>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0" name="Oval 2506"/>
          <p:cNvSpPr>
            <a:spLocks noChangeArrowheads="1"/>
          </p:cNvSpPr>
          <p:nvPr/>
        </p:nvSpPr>
        <p:spPr bwMode="auto">
          <a:xfrm>
            <a:off x="6359525" y="349885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1" name="Rectangle 2507"/>
          <p:cNvSpPr>
            <a:spLocks noChangeArrowheads="1"/>
          </p:cNvSpPr>
          <p:nvPr/>
        </p:nvSpPr>
        <p:spPr bwMode="auto">
          <a:xfrm>
            <a:off x="6359525" y="3500438"/>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2" name="Oval 2508"/>
          <p:cNvSpPr>
            <a:spLocks noChangeArrowheads="1"/>
          </p:cNvSpPr>
          <p:nvPr/>
        </p:nvSpPr>
        <p:spPr bwMode="auto">
          <a:xfrm>
            <a:off x="6359525" y="349885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3" name="Rectangle 2509"/>
          <p:cNvSpPr>
            <a:spLocks noChangeArrowheads="1"/>
          </p:cNvSpPr>
          <p:nvPr/>
        </p:nvSpPr>
        <p:spPr bwMode="auto">
          <a:xfrm>
            <a:off x="6361113" y="3500438"/>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4" name="Oval 2510"/>
          <p:cNvSpPr>
            <a:spLocks noChangeArrowheads="1"/>
          </p:cNvSpPr>
          <p:nvPr/>
        </p:nvSpPr>
        <p:spPr bwMode="auto">
          <a:xfrm>
            <a:off x="6359525" y="35004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5" name="Rectangle 2511"/>
          <p:cNvSpPr>
            <a:spLocks noChangeArrowheads="1"/>
          </p:cNvSpPr>
          <p:nvPr/>
        </p:nvSpPr>
        <p:spPr bwMode="auto">
          <a:xfrm>
            <a:off x="6359525" y="3500438"/>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6" name="Oval 2512"/>
          <p:cNvSpPr>
            <a:spLocks noChangeArrowheads="1"/>
          </p:cNvSpPr>
          <p:nvPr/>
        </p:nvSpPr>
        <p:spPr bwMode="auto">
          <a:xfrm>
            <a:off x="6359525" y="35004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7" name="Rectangle 2513"/>
          <p:cNvSpPr>
            <a:spLocks noChangeArrowheads="1"/>
          </p:cNvSpPr>
          <p:nvPr/>
        </p:nvSpPr>
        <p:spPr bwMode="auto">
          <a:xfrm>
            <a:off x="6359525" y="350202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8" name="Oval 2514"/>
          <p:cNvSpPr>
            <a:spLocks noChangeArrowheads="1"/>
          </p:cNvSpPr>
          <p:nvPr/>
        </p:nvSpPr>
        <p:spPr bwMode="auto">
          <a:xfrm>
            <a:off x="6359525" y="35004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79" name="Rectangle 2515"/>
          <p:cNvSpPr>
            <a:spLocks noChangeArrowheads="1"/>
          </p:cNvSpPr>
          <p:nvPr/>
        </p:nvSpPr>
        <p:spPr bwMode="auto">
          <a:xfrm>
            <a:off x="6359525" y="350202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0" name="Oval 2516"/>
          <p:cNvSpPr>
            <a:spLocks noChangeArrowheads="1"/>
          </p:cNvSpPr>
          <p:nvPr/>
        </p:nvSpPr>
        <p:spPr bwMode="auto">
          <a:xfrm>
            <a:off x="6359525" y="35004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1" name="Rectangle 2517"/>
          <p:cNvSpPr>
            <a:spLocks noChangeArrowheads="1"/>
          </p:cNvSpPr>
          <p:nvPr/>
        </p:nvSpPr>
        <p:spPr bwMode="auto">
          <a:xfrm>
            <a:off x="6359525" y="35036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2" name="Oval 2518"/>
          <p:cNvSpPr>
            <a:spLocks noChangeArrowheads="1"/>
          </p:cNvSpPr>
          <p:nvPr/>
        </p:nvSpPr>
        <p:spPr bwMode="auto">
          <a:xfrm>
            <a:off x="6359525" y="35020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3" name="Rectangle 2519"/>
          <p:cNvSpPr>
            <a:spLocks noChangeArrowheads="1"/>
          </p:cNvSpPr>
          <p:nvPr/>
        </p:nvSpPr>
        <p:spPr bwMode="auto">
          <a:xfrm>
            <a:off x="6359525" y="35036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4" name="Oval 2520"/>
          <p:cNvSpPr>
            <a:spLocks noChangeArrowheads="1"/>
          </p:cNvSpPr>
          <p:nvPr/>
        </p:nvSpPr>
        <p:spPr bwMode="auto">
          <a:xfrm>
            <a:off x="6359525" y="35020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5" name="Freeform 2521"/>
          <p:cNvSpPr>
            <a:spLocks/>
          </p:cNvSpPr>
          <p:nvPr/>
        </p:nvSpPr>
        <p:spPr bwMode="auto">
          <a:xfrm>
            <a:off x="6359525" y="3503613"/>
            <a:ext cx="3175" cy="3175"/>
          </a:xfrm>
          <a:custGeom>
            <a:avLst/>
            <a:gdLst>
              <a:gd name="T0" fmla="*/ 2147483647 w 6"/>
              <a:gd name="T1" fmla="*/ 0 h 6"/>
              <a:gd name="T2" fmla="*/ 0 w 6"/>
              <a:gd name="T3" fmla="*/ 2147483647 h 6"/>
              <a:gd name="T4" fmla="*/ 2147483647 w 6"/>
              <a:gd name="T5" fmla="*/ 0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6" y="0"/>
                </a:moveTo>
                <a:lnTo>
                  <a:pt x="0" y="6"/>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6" name="Oval 2522"/>
          <p:cNvSpPr>
            <a:spLocks noChangeArrowheads="1"/>
          </p:cNvSpPr>
          <p:nvPr/>
        </p:nvSpPr>
        <p:spPr bwMode="auto">
          <a:xfrm>
            <a:off x="6359525" y="35020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7" name="Oval 2523"/>
          <p:cNvSpPr>
            <a:spLocks noChangeArrowheads="1"/>
          </p:cNvSpPr>
          <p:nvPr/>
        </p:nvSpPr>
        <p:spPr bwMode="auto">
          <a:xfrm>
            <a:off x="6359525" y="35020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8" name="Oval 2524"/>
          <p:cNvSpPr>
            <a:spLocks noChangeArrowheads="1"/>
          </p:cNvSpPr>
          <p:nvPr/>
        </p:nvSpPr>
        <p:spPr bwMode="auto">
          <a:xfrm>
            <a:off x="6364288" y="34956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89" name="Freeform 2525"/>
          <p:cNvSpPr>
            <a:spLocks/>
          </p:cNvSpPr>
          <p:nvPr/>
        </p:nvSpPr>
        <p:spPr bwMode="auto">
          <a:xfrm>
            <a:off x="6365875" y="3511550"/>
            <a:ext cx="4763" cy="1588"/>
          </a:xfrm>
          <a:custGeom>
            <a:avLst/>
            <a:gdLst>
              <a:gd name="T0" fmla="*/ 2147483647 w 8"/>
              <a:gd name="T1" fmla="*/ 2147483647 h 7"/>
              <a:gd name="T2" fmla="*/ 2147483647 w 8"/>
              <a:gd name="T3" fmla="*/ 0 h 7"/>
              <a:gd name="T4" fmla="*/ 0 w 8"/>
              <a:gd name="T5" fmla="*/ 2147483647 h 7"/>
              <a:gd name="T6" fmla="*/ 2147483647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8" y="6"/>
                </a:moveTo>
                <a:lnTo>
                  <a:pt x="1" y="0"/>
                </a:lnTo>
                <a:lnTo>
                  <a:pt x="0" y="1"/>
                </a:lnTo>
                <a:lnTo>
                  <a:pt x="6" y="7"/>
                </a:lnTo>
                <a:lnTo>
                  <a:pt x="8"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0" name="Rectangle 2526"/>
          <p:cNvSpPr>
            <a:spLocks noChangeArrowheads="1"/>
          </p:cNvSpPr>
          <p:nvPr/>
        </p:nvSpPr>
        <p:spPr bwMode="auto">
          <a:xfrm>
            <a:off x="6365875" y="3513138"/>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1" name="Oval 2527"/>
          <p:cNvSpPr>
            <a:spLocks noChangeArrowheads="1"/>
          </p:cNvSpPr>
          <p:nvPr/>
        </p:nvSpPr>
        <p:spPr bwMode="auto">
          <a:xfrm>
            <a:off x="6365875" y="3511550"/>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2" name="Rectangle 2528"/>
          <p:cNvSpPr>
            <a:spLocks noChangeArrowheads="1"/>
          </p:cNvSpPr>
          <p:nvPr/>
        </p:nvSpPr>
        <p:spPr bwMode="auto">
          <a:xfrm>
            <a:off x="6365875" y="3513138"/>
            <a:ext cx="4763"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3" name="Oval 2529"/>
          <p:cNvSpPr>
            <a:spLocks noChangeArrowheads="1"/>
          </p:cNvSpPr>
          <p:nvPr/>
        </p:nvSpPr>
        <p:spPr bwMode="auto">
          <a:xfrm>
            <a:off x="6365875" y="351313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4" name="Rectangle 2530"/>
          <p:cNvSpPr>
            <a:spLocks noChangeArrowheads="1"/>
          </p:cNvSpPr>
          <p:nvPr/>
        </p:nvSpPr>
        <p:spPr bwMode="auto">
          <a:xfrm>
            <a:off x="6367463" y="35147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5" name="Oval 2531"/>
          <p:cNvSpPr>
            <a:spLocks noChangeArrowheads="1"/>
          </p:cNvSpPr>
          <p:nvPr/>
        </p:nvSpPr>
        <p:spPr bwMode="auto">
          <a:xfrm>
            <a:off x="6365875" y="35147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6" name="Rectangle 2532"/>
          <p:cNvSpPr>
            <a:spLocks noChangeArrowheads="1"/>
          </p:cNvSpPr>
          <p:nvPr/>
        </p:nvSpPr>
        <p:spPr bwMode="auto">
          <a:xfrm>
            <a:off x="6365875" y="351790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7" name="Oval 2533"/>
          <p:cNvSpPr>
            <a:spLocks noChangeArrowheads="1"/>
          </p:cNvSpPr>
          <p:nvPr/>
        </p:nvSpPr>
        <p:spPr bwMode="auto">
          <a:xfrm>
            <a:off x="6365875" y="35147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8" name="Rectangle 2534"/>
          <p:cNvSpPr>
            <a:spLocks noChangeArrowheads="1"/>
          </p:cNvSpPr>
          <p:nvPr/>
        </p:nvSpPr>
        <p:spPr bwMode="auto">
          <a:xfrm>
            <a:off x="6367463" y="3516313"/>
            <a:ext cx="1587" cy="4762"/>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899" name="Oval 2535"/>
          <p:cNvSpPr>
            <a:spLocks noChangeArrowheads="1"/>
          </p:cNvSpPr>
          <p:nvPr/>
        </p:nvSpPr>
        <p:spPr bwMode="auto">
          <a:xfrm>
            <a:off x="6365875" y="35163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0" name="Rectangle 2536"/>
          <p:cNvSpPr>
            <a:spLocks noChangeArrowheads="1"/>
          </p:cNvSpPr>
          <p:nvPr/>
        </p:nvSpPr>
        <p:spPr bwMode="auto">
          <a:xfrm>
            <a:off x="6364288" y="3517900"/>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1" name="Oval 2537"/>
          <p:cNvSpPr>
            <a:spLocks noChangeArrowheads="1"/>
          </p:cNvSpPr>
          <p:nvPr/>
        </p:nvSpPr>
        <p:spPr bwMode="auto">
          <a:xfrm>
            <a:off x="6364288" y="35163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2" name="Rectangle 2538"/>
          <p:cNvSpPr>
            <a:spLocks noChangeArrowheads="1"/>
          </p:cNvSpPr>
          <p:nvPr/>
        </p:nvSpPr>
        <p:spPr bwMode="auto">
          <a:xfrm>
            <a:off x="6365875" y="3517900"/>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3" name="Oval 2539"/>
          <p:cNvSpPr>
            <a:spLocks noChangeArrowheads="1"/>
          </p:cNvSpPr>
          <p:nvPr/>
        </p:nvSpPr>
        <p:spPr bwMode="auto">
          <a:xfrm>
            <a:off x="6364288" y="35179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4" name="Rectangle 2540"/>
          <p:cNvSpPr>
            <a:spLocks noChangeArrowheads="1"/>
          </p:cNvSpPr>
          <p:nvPr/>
        </p:nvSpPr>
        <p:spPr bwMode="auto">
          <a:xfrm>
            <a:off x="6365875" y="3517900"/>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5" name="Oval 2541"/>
          <p:cNvSpPr>
            <a:spLocks noChangeArrowheads="1"/>
          </p:cNvSpPr>
          <p:nvPr/>
        </p:nvSpPr>
        <p:spPr bwMode="auto">
          <a:xfrm>
            <a:off x="6364288" y="35179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6" name="Freeform 2542"/>
          <p:cNvSpPr>
            <a:spLocks/>
          </p:cNvSpPr>
          <p:nvPr/>
        </p:nvSpPr>
        <p:spPr bwMode="auto">
          <a:xfrm>
            <a:off x="6364288" y="3517900"/>
            <a:ext cx="3175" cy="4763"/>
          </a:xfrm>
          <a:custGeom>
            <a:avLst/>
            <a:gdLst>
              <a:gd name="T0" fmla="*/ 2147483647 w 7"/>
              <a:gd name="T1" fmla="*/ 2147483647 h 7"/>
              <a:gd name="T2" fmla="*/ 2147483647 w 7"/>
              <a:gd name="T3" fmla="*/ 0 h 7"/>
              <a:gd name="T4" fmla="*/ 0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6"/>
                </a:moveTo>
                <a:lnTo>
                  <a:pt x="1" y="0"/>
                </a:lnTo>
                <a:lnTo>
                  <a:pt x="0" y="1"/>
                </a:lnTo>
                <a:lnTo>
                  <a:pt x="6" y="7"/>
                </a:lnTo>
                <a:lnTo>
                  <a:pt x="7"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7" name="Oval 2543"/>
          <p:cNvSpPr>
            <a:spLocks noChangeArrowheads="1"/>
          </p:cNvSpPr>
          <p:nvPr/>
        </p:nvSpPr>
        <p:spPr bwMode="auto">
          <a:xfrm>
            <a:off x="6364288" y="35179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8" name="Rectangle 2544"/>
          <p:cNvSpPr>
            <a:spLocks noChangeArrowheads="1"/>
          </p:cNvSpPr>
          <p:nvPr/>
        </p:nvSpPr>
        <p:spPr bwMode="auto">
          <a:xfrm>
            <a:off x="6364288" y="3517900"/>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09" name="Oval 2545"/>
          <p:cNvSpPr>
            <a:spLocks noChangeArrowheads="1"/>
          </p:cNvSpPr>
          <p:nvPr/>
        </p:nvSpPr>
        <p:spPr bwMode="auto">
          <a:xfrm>
            <a:off x="6362700" y="3517900"/>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0" name="Rectangle 2546"/>
          <p:cNvSpPr>
            <a:spLocks noChangeArrowheads="1"/>
          </p:cNvSpPr>
          <p:nvPr/>
        </p:nvSpPr>
        <p:spPr bwMode="auto">
          <a:xfrm>
            <a:off x="6362700" y="3519488"/>
            <a:ext cx="4763"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1" name="Oval 2547"/>
          <p:cNvSpPr>
            <a:spLocks noChangeArrowheads="1"/>
          </p:cNvSpPr>
          <p:nvPr/>
        </p:nvSpPr>
        <p:spPr bwMode="auto">
          <a:xfrm>
            <a:off x="6362700" y="3517900"/>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2" name="Oval 2548"/>
          <p:cNvSpPr>
            <a:spLocks noChangeArrowheads="1"/>
          </p:cNvSpPr>
          <p:nvPr/>
        </p:nvSpPr>
        <p:spPr bwMode="auto">
          <a:xfrm>
            <a:off x="6362700" y="351948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3" name="Oval 2549"/>
          <p:cNvSpPr>
            <a:spLocks noChangeArrowheads="1"/>
          </p:cNvSpPr>
          <p:nvPr/>
        </p:nvSpPr>
        <p:spPr bwMode="auto">
          <a:xfrm>
            <a:off x="6365875" y="35099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4" name="Freeform 2550"/>
          <p:cNvSpPr>
            <a:spLocks/>
          </p:cNvSpPr>
          <p:nvPr/>
        </p:nvSpPr>
        <p:spPr bwMode="auto">
          <a:xfrm>
            <a:off x="6372225" y="3527425"/>
            <a:ext cx="1588" cy="4763"/>
          </a:xfrm>
          <a:custGeom>
            <a:avLst/>
            <a:gdLst>
              <a:gd name="T0" fmla="*/ 2147483647 w 5"/>
              <a:gd name="T1" fmla="*/ 0 h 10"/>
              <a:gd name="T2" fmla="*/ 0 w 5"/>
              <a:gd name="T3" fmla="*/ 2147483647 h 10"/>
              <a:gd name="T4" fmla="*/ 2147483647 w 5"/>
              <a:gd name="T5" fmla="*/ 2147483647 h 10"/>
              <a:gd name="T6" fmla="*/ 2147483647 w 5"/>
              <a:gd name="T7" fmla="*/ 2147483647 h 10"/>
              <a:gd name="T8" fmla="*/ 2147483647 w 5"/>
              <a:gd name="T9" fmla="*/ 0 h 10"/>
              <a:gd name="T10" fmla="*/ 0 60000 65536"/>
              <a:gd name="T11" fmla="*/ 0 60000 65536"/>
              <a:gd name="T12" fmla="*/ 0 60000 65536"/>
              <a:gd name="T13" fmla="*/ 0 60000 65536"/>
              <a:gd name="T14" fmla="*/ 0 60000 65536"/>
              <a:gd name="T15" fmla="*/ 0 w 5"/>
              <a:gd name="T16" fmla="*/ 0 h 10"/>
              <a:gd name="T17" fmla="*/ 5 w 5"/>
              <a:gd name="T18" fmla="*/ 10 h 10"/>
            </a:gdLst>
            <a:ahLst/>
            <a:cxnLst>
              <a:cxn ang="T10">
                <a:pos x="T0" y="T1"/>
              </a:cxn>
              <a:cxn ang="T11">
                <a:pos x="T2" y="T3"/>
              </a:cxn>
              <a:cxn ang="T12">
                <a:pos x="T4" y="T5"/>
              </a:cxn>
              <a:cxn ang="T13">
                <a:pos x="T6" y="T7"/>
              </a:cxn>
              <a:cxn ang="T14">
                <a:pos x="T8" y="T9"/>
              </a:cxn>
            </a:cxnLst>
            <a:rect l="T15" t="T16" r="T17" b="T18"/>
            <a:pathLst>
              <a:path w="5" h="10">
                <a:moveTo>
                  <a:pt x="4" y="0"/>
                </a:moveTo>
                <a:lnTo>
                  <a:pt x="0" y="8"/>
                </a:lnTo>
                <a:lnTo>
                  <a:pt x="1" y="10"/>
                </a:lnTo>
                <a:lnTo>
                  <a:pt x="5" y="2"/>
                </a:lnTo>
                <a:lnTo>
                  <a:pt x="4"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5" name="Rectangle 2551"/>
          <p:cNvSpPr>
            <a:spLocks noChangeArrowheads="1"/>
          </p:cNvSpPr>
          <p:nvPr/>
        </p:nvSpPr>
        <p:spPr bwMode="auto">
          <a:xfrm>
            <a:off x="6373813" y="3527425"/>
            <a:ext cx="0"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6" name="Oval 2552"/>
          <p:cNvSpPr>
            <a:spLocks noChangeArrowheads="1"/>
          </p:cNvSpPr>
          <p:nvPr/>
        </p:nvSpPr>
        <p:spPr bwMode="auto">
          <a:xfrm>
            <a:off x="6372225" y="3527425"/>
            <a:ext cx="1588"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7" name="Rectangle 2553"/>
          <p:cNvSpPr>
            <a:spLocks noChangeArrowheads="1"/>
          </p:cNvSpPr>
          <p:nvPr/>
        </p:nvSpPr>
        <p:spPr bwMode="auto">
          <a:xfrm>
            <a:off x="6373813" y="35274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8" name="Oval 2554"/>
          <p:cNvSpPr>
            <a:spLocks noChangeArrowheads="1"/>
          </p:cNvSpPr>
          <p:nvPr/>
        </p:nvSpPr>
        <p:spPr bwMode="auto">
          <a:xfrm>
            <a:off x="6372225" y="3527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19" name="Rectangle 2555"/>
          <p:cNvSpPr>
            <a:spLocks noChangeArrowheads="1"/>
          </p:cNvSpPr>
          <p:nvPr/>
        </p:nvSpPr>
        <p:spPr bwMode="auto">
          <a:xfrm>
            <a:off x="6373813" y="35274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0" name="Oval 2556"/>
          <p:cNvSpPr>
            <a:spLocks noChangeArrowheads="1"/>
          </p:cNvSpPr>
          <p:nvPr/>
        </p:nvSpPr>
        <p:spPr bwMode="auto">
          <a:xfrm>
            <a:off x="6373813" y="3527425"/>
            <a:ext cx="1587"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1" name="Rectangle 2557"/>
          <p:cNvSpPr>
            <a:spLocks noChangeArrowheads="1"/>
          </p:cNvSpPr>
          <p:nvPr/>
        </p:nvSpPr>
        <p:spPr bwMode="auto">
          <a:xfrm>
            <a:off x="6373813" y="3527425"/>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2" name="Oval 2558"/>
          <p:cNvSpPr>
            <a:spLocks noChangeArrowheads="1"/>
          </p:cNvSpPr>
          <p:nvPr/>
        </p:nvSpPr>
        <p:spPr bwMode="auto">
          <a:xfrm>
            <a:off x="6373813" y="3527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3" name="Freeform 2559"/>
          <p:cNvSpPr>
            <a:spLocks/>
          </p:cNvSpPr>
          <p:nvPr/>
        </p:nvSpPr>
        <p:spPr bwMode="auto">
          <a:xfrm>
            <a:off x="6373813" y="3529013"/>
            <a:ext cx="3175"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5"/>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4" name="Oval 2560"/>
          <p:cNvSpPr>
            <a:spLocks noChangeArrowheads="1"/>
          </p:cNvSpPr>
          <p:nvPr/>
        </p:nvSpPr>
        <p:spPr bwMode="auto">
          <a:xfrm>
            <a:off x="6373813" y="3527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5" name="Freeform 2561"/>
          <p:cNvSpPr>
            <a:spLocks/>
          </p:cNvSpPr>
          <p:nvPr/>
        </p:nvSpPr>
        <p:spPr bwMode="auto">
          <a:xfrm>
            <a:off x="6373813" y="3529013"/>
            <a:ext cx="3175"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6" name="Oval 2562"/>
          <p:cNvSpPr>
            <a:spLocks noChangeArrowheads="1"/>
          </p:cNvSpPr>
          <p:nvPr/>
        </p:nvSpPr>
        <p:spPr bwMode="auto">
          <a:xfrm>
            <a:off x="6373813" y="3527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7" name="Rectangle 2563"/>
          <p:cNvSpPr>
            <a:spLocks noChangeArrowheads="1"/>
          </p:cNvSpPr>
          <p:nvPr/>
        </p:nvSpPr>
        <p:spPr bwMode="auto">
          <a:xfrm>
            <a:off x="6373813" y="3530600"/>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8" name="Oval 2564"/>
          <p:cNvSpPr>
            <a:spLocks noChangeArrowheads="1"/>
          </p:cNvSpPr>
          <p:nvPr/>
        </p:nvSpPr>
        <p:spPr bwMode="auto">
          <a:xfrm>
            <a:off x="6373813" y="35290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29" name="Rectangle 2565"/>
          <p:cNvSpPr>
            <a:spLocks noChangeArrowheads="1"/>
          </p:cNvSpPr>
          <p:nvPr/>
        </p:nvSpPr>
        <p:spPr bwMode="auto">
          <a:xfrm>
            <a:off x="6373813" y="3530600"/>
            <a:ext cx="4762"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0" name="Oval 2566"/>
          <p:cNvSpPr>
            <a:spLocks noChangeArrowheads="1"/>
          </p:cNvSpPr>
          <p:nvPr/>
        </p:nvSpPr>
        <p:spPr bwMode="auto">
          <a:xfrm>
            <a:off x="6373813" y="35290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1" name="Freeform 2567"/>
          <p:cNvSpPr>
            <a:spLocks/>
          </p:cNvSpPr>
          <p:nvPr/>
        </p:nvSpPr>
        <p:spPr bwMode="auto">
          <a:xfrm>
            <a:off x="6373813" y="3530600"/>
            <a:ext cx="4762"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2" name="Oval 2568"/>
          <p:cNvSpPr>
            <a:spLocks noChangeArrowheads="1"/>
          </p:cNvSpPr>
          <p:nvPr/>
        </p:nvSpPr>
        <p:spPr bwMode="auto">
          <a:xfrm>
            <a:off x="6373813" y="35290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3" name="Rectangle 2569"/>
          <p:cNvSpPr>
            <a:spLocks noChangeArrowheads="1"/>
          </p:cNvSpPr>
          <p:nvPr/>
        </p:nvSpPr>
        <p:spPr bwMode="auto">
          <a:xfrm>
            <a:off x="6373813" y="3532188"/>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4" name="Oval 2570"/>
          <p:cNvSpPr>
            <a:spLocks noChangeArrowheads="1"/>
          </p:cNvSpPr>
          <p:nvPr/>
        </p:nvSpPr>
        <p:spPr bwMode="auto">
          <a:xfrm>
            <a:off x="6373813" y="35306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5" name="Rectangle 2571"/>
          <p:cNvSpPr>
            <a:spLocks noChangeArrowheads="1"/>
          </p:cNvSpPr>
          <p:nvPr/>
        </p:nvSpPr>
        <p:spPr bwMode="auto">
          <a:xfrm>
            <a:off x="6376988" y="3530600"/>
            <a:ext cx="1587"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6" name="Oval 2572"/>
          <p:cNvSpPr>
            <a:spLocks noChangeArrowheads="1"/>
          </p:cNvSpPr>
          <p:nvPr/>
        </p:nvSpPr>
        <p:spPr bwMode="auto">
          <a:xfrm>
            <a:off x="6373813" y="35306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7" name="Rectangle 2573"/>
          <p:cNvSpPr>
            <a:spLocks noChangeArrowheads="1"/>
          </p:cNvSpPr>
          <p:nvPr/>
        </p:nvSpPr>
        <p:spPr bwMode="auto">
          <a:xfrm>
            <a:off x="6375400" y="353377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8" name="Oval 2574"/>
          <p:cNvSpPr>
            <a:spLocks noChangeArrowheads="1"/>
          </p:cNvSpPr>
          <p:nvPr/>
        </p:nvSpPr>
        <p:spPr bwMode="auto">
          <a:xfrm>
            <a:off x="6375400" y="35306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39" name="Rectangle 2575"/>
          <p:cNvSpPr>
            <a:spLocks noChangeArrowheads="1"/>
          </p:cNvSpPr>
          <p:nvPr/>
        </p:nvSpPr>
        <p:spPr bwMode="auto">
          <a:xfrm>
            <a:off x="6375400" y="3533775"/>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0" name="Oval 2576"/>
          <p:cNvSpPr>
            <a:spLocks noChangeArrowheads="1"/>
          </p:cNvSpPr>
          <p:nvPr/>
        </p:nvSpPr>
        <p:spPr bwMode="auto">
          <a:xfrm>
            <a:off x="6375400" y="353218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1" name="Freeform 2577"/>
          <p:cNvSpPr>
            <a:spLocks/>
          </p:cNvSpPr>
          <p:nvPr/>
        </p:nvSpPr>
        <p:spPr bwMode="auto">
          <a:xfrm>
            <a:off x="6375400" y="3533775"/>
            <a:ext cx="3175" cy="3175"/>
          </a:xfrm>
          <a:custGeom>
            <a:avLst/>
            <a:gdLst>
              <a:gd name="T0" fmla="*/ 2147483647 w 7"/>
              <a:gd name="T1" fmla="*/ 0 h 7"/>
              <a:gd name="T2" fmla="*/ 0 w 7"/>
              <a:gd name="T3" fmla="*/ 2147483647 h 7"/>
              <a:gd name="T4" fmla="*/ 2147483647 w 7"/>
              <a:gd name="T5" fmla="*/ 2147483647 h 7"/>
              <a:gd name="T6" fmla="*/ 2147483647 w 7"/>
              <a:gd name="T7" fmla="*/ 2147483647 h 7"/>
              <a:gd name="T8" fmla="*/ 2147483647 w 7"/>
              <a:gd name="T9" fmla="*/ 0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0"/>
                </a:moveTo>
                <a:lnTo>
                  <a:pt x="0" y="6"/>
                </a:lnTo>
                <a:lnTo>
                  <a:pt x="1" y="7"/>
                </a:lnTo>
                <a:lnTo>
                  <a:pt x="7" y="1"/>
                </a:lnTo>
                <a:lnTo>
                  <a:pt x="6"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2" name="Oval 2578"/>
          <p:cNvSpPr>
            <a:spLocks noChangeArrowheads="1"/>
          </p:cNvSpPr>
          <p:nvPr/>
        </p:nvSpPr>
        <p:spPr bwMode="auto">
          <a:xfrm>
            <a:off x="6375400" y="353218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3" name="Rectangle 2579"/>
          <p:cNvSpPr>
            <a:spLocks noChangeArrowheads="1"/>
          </p:cNvSpPr>
          <p:nvPr/>
        </p:nvSpPr>
        <p:spPr bwMode="auto">
          <a:xfrm>
            <a:off x="6375400" y="3535363"/>
            <a:ext cx="4763"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4" name="Oval 2580"/>
          <p:cNvSpPr>
            <a:spLocks noChangeArrowheads="1"/>
          </p:cNvSpPr>
          <p:nvPr/>
        </p:nvSpPr>
        <p:spPr bwMode="auto">
          <a:xfrm>
            <a:off x="6375400" y="353377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5" name="Rectangle 2581"/>
          <p:cNvSpPr>
            <a:spLocks noChangeArrowheads="1"/>
          </p:cNvSpPr>
          <p:nvPr/>
        </p:nvSpPr>
        <p:spPr bwMode="auto">
          <a:xfrm>
            <a:off x="6376988" y="3533775"/>
            <a:ext cx="1587"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6" name="Oval 2582"/>
          <p:cNvSpPr>
            <a:spLocks noChangeArrowheads="1"/>
          </p:cNvSpPr>
          <p:nvPr/>
        </p:nvSpPr>
        <p:spPr bwMode="auto">
          <a:xfrm>
            <a:off x="6375400" y="353377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7" name="Rectangle 2583"/>
          <p:cNvSpPr>
            <a:spLocks noChangeArrowheads="1"/>
          </p:cNvSpPr>
          <p:nvPr/>
        </p:nvSpPr>
        <p:spPr bwMode="auto">
          <a:xfrm>
            <a:off x="6375400" y="3536950"/>
            <a:ext cx="3175"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8" name="Oval 2584"/>
          <p:cNvSpPr>
            <a:spLocks noChangeArrowheads="1"/>
          </p:cNvSpPr>
          <p:nvPr/>
        </p:nvSpPr>
        <p:spPr bwMode="auto">
          <a:xfrm>
            <a:off x="6375400" y="353377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49" name="Rectangle 2585"/>
          <p:cNvSpPr>
            <a:spLocks noChangeArrowheads="1"/>
          </p:cNvSpPr>
          <p:nvPr/>
        </p:nvSpPr>
        <p:spPr bwMode="auto">
          <a:xfrm>
            <a:off x="6375400" y="3536950"/>
            <a:ext cx="3175"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0" name="Oval 2586"/>
          <p:cNvSpPr>
            <a:spLocks noChangeArrowheads="1"/>
          </p:cNvSpPr>
          <p:nvPr/>
        </p:nvSpPr>
        <p:spPr bwMode="auto">
          <a:xfrm>
            <a:off x="6375400" y="353536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1" name="Oval 2587"/>
          <p:cNvSpPr>
            <a:spLocks noChangeArrowheads="1"/>
          </p:cNvSpPr>
          <p:nvPr/>
        </p:nvSpPr>
        <p:spPr bwMode="auto">
          <a:xfrm>
            <a:off x="6375400" y="353536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2" name="Oval 2588"/>
          <p:cNvSpPr>
            <a:spLocks noChangeArrowheads="1"/>
          </p:cNvSpPr>
          <p:nvPr/>
        </p:nvSpPr>
        <p:spPr bwMode="auto">
          <a:xfrm>
            <a:off x="6370638" y="35258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3" name="Freeform 2589"/>
          <p:cNvSpPr>
            <a:spLocks/>
          </p:cNvSpPr>
          <p:nvPr/>
        </p:nvSpPr>
        <p:spPr bwMode="auto">
          <a:xfrm>
            <a:off x="5894388" y="3827463"/>
            <a:ext cx="4762" cy="1587"/>
          </a:xfrm>
          <a:custGeom>
            <a:avLst/>
            <a:gdLst>
              <a:gd name="T0" fmla="*/ 2147483647 w 8"/>
              <a:gd name="T1" fmla="*/ 0 h 4"/>
              <a:gd name="T2" fmla="*/ 0 w 8"/>
              <a:gd name="T3" fmla="*/ 2147483647 h 4"/>
              <a:gd name="T4" fmla="*/ 0 w 8"/>
              <a:gd name="T5" fmla="*/ 2147483647 h 4"/>
              <a:gd name="T6" fmla="*/ 2147483647 w 8"/>
              <a:gd name="T7" fmla="*/ 2147483647 h 4"/>
              <a:gd name="T8" fmla="*/ 2147483647 w 8"/>
              <a:gd name="T9" fmla="*/ 0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8" y="0"/>
                </a:moveTo>
                <a:lnTo>
                  <a:pt x="0" y="2"/>
                </a:lnTo>
                <a:lnTo>
                  <a:pt x="0" y="4"/>
                </a:lnTo>
                <a:lnTo>
                  <a:pt x="8" y="2"/>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4" name="Rectangle 2590"/>
          <p:cNvSpPr>
            <a:spLocks noChangeArrowheads="1"/>
          </p:cNvSpPr>
          <p:nvPr/>
        </p:nvSpPr>
        <p:spPr bwMode="auto">
          <a:xfrm>
            <a:off x="5895975" y="3825875"/>
            <a:ext cx="1588" cy="4763"/>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5" name="Oval 2591"/>
          <p:cNvSpPr>
            <a:spLocks noChangeArrowheads="1"/>
          </p:cNvSpPr>
          <p:nvPr/>
        </p:nvSpPr>
        <p:spPr bwMode="auto">
          <a:xfrm>
            <a:off x="5894388" y="38258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6" name="Freeform 2592"/>
          <p:cNvSpPr>
            <a:spLocks/>
          </p:cNvSpPr>
          <p:nvPr/>
        </p:nvSpPr>
        <p:spPr bwMode="auto">
          <a:xfrm>
            <a:off x="5894388" y="3827463"/>
            <a:ext cx="3175" cy="3175"/>
          </a:xfrm>
          <a:custGeom>
            <a:avLst/>
            <a:gdLst>
              <a:gd name="T0" fmla="*/ 2147483647 w 5"/>
              <a:gd name="T1" fmla="*/ 2147483647 h 8"/>
              <a:gd name="T2" fmla="*/ 2147483647 w 5"/>
              <a:gd name="T3" fmla="*/ 0 h 8"/>
              <a:gd name="T4" fmla="*/ 0 w 5"/>
              <a:gd name="T5" fmla="*/ 0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8"/>
                </a:moveTo>
                <a:lnTo>
                  <a:pt x="1" y="0"/>
                </a:lnTo>
                <a:lnTo>
                  <a:pt x="0" y="0"/>
                </a:lnTo>
                <a:lnTo>
                  <a:pt x="4" y="8"/>
                </a:lnTo>
                <a:lnTo>
                  <a:pt x="5"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7" name="Oval 2593"/>
          <p:cNvSpPr>
            <a:spLocks noChangeArrowheads="1"/>
          </p:cNvSpPr>
          <p:nvPr/>
        </p:nvSpPr>
        <p:spPr bwMode="auto">
          <a:xfrm>
            <a:off x="5894388" y="38258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8" name="Rectangle 2594"/>
          <p:cNvSpPr>
            <a:spLocks noChangeArrowheads="1"/>
          </p:cNvSpPr>
          <p:nvPr/>
        </p:nvSpPr>
        <p:spPr bwMode="auto">
          <a:xfrm>
            <a:off x="5894388" y="3829050"/>
            <a:ext cx="3175" cy="1588"/>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59" name="Oval 2595"/>
          <p:cNvSpPr>
            <a:spLocks noChangeArrowheads="1"/>
          </p:cNvSpPr>
          <p:nvPr/>
        </p:nvSpPr>
        <p:spPr bwMode="auto">
          <a:xfrm>
            <a:off x="5894388" y="38258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0" name="Freeform 2596"/>
          <p:cNvSpPr>
            <a:spLocks/>
          </p:cNvSpPr>
          <p:nvPr/>
        </p:nvSpPr>
        <p:spPr bwMode="auto">
          <a:xfrm>
            <a:off x="5892800" y="3829050"/>
            <a:ext cx="4763" cy="4763"/>
          </a:xfrm>
          <a:custGeom>
            <a:avLst/>
            <a:gdLst>
              <a:gd name="T0" fmla="*/ 2147483647 w 10"/>
              <a:gd name="T1" fmla="*/ 2147483647 h 10"/>
              <a:gd name="T2" fmla="*/ 2147483647 w 10"/>
              <a:gd name="T3" fmla="*/ 0 h 10"/>
              <a:gd name="T4" fmla="*/ 0 w 10"/>
              <a:gd name="T5" fmla="*/ 2147483647 h 10"/>
              <a:gd name="T6" fmla="*/ 2147483647 w 10"/>
              <a:gd name="T7" fmla="*/ 2147483647 h 10"/>
              <a:gd name="T8" fmla="*/ 2147483647 w 10"/>
              <a:gd name="T9" fmla="*/ 2147483647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5"/>
                </a:moveTo>
                <a:lnTo>
                  <a:pt x="3" y="0"/>
                </a:lnTo>
                <a:lnTo>
                  <a:pt x="0" y="6"/>
                </a:lnTo>
                <a:lnTo>
                  <a:pt x="7" y="10"/>
                </a:lnTo>
                <a:lnTo>
                  <a:pt x="10"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1" name="Oval 2597"/>
          <p:cNvSpPr>
            <a:spLocks noChangeArrowheads="1"/>
          </p:cNvSpPr>
          <p:nvPr/>
        </p:nvSpPr>
        <p:spPr bwMode="auto">
          <a:xfrm>
            <a:off x="5894388" y="38274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2" name="Freeform 2598"/>
          <p:cNvSpPr>
            <a:spLocks/>
          </p:cNvSpPr>
          <p:nvPr/>
        </p:nvSpPr>
        <p:spPr bwMode="auto">
          <a:xfrm>
            <a:off x="5891213" y="3832225"/>
            <a:ext cx="4762" cy="3175"/>
          </a:xfrm>
          <a:custGeom>
            <a:avLst/>
            <a:gdLst>
              <a:gd name="T0" fmla="*/ 2147483647 w 9"/>
              <a:gd name="T1" fmla="*/ 2147483647 h 10"/>
              <a:gd name="T2" fmla="*/ 2147483647 w 9"/>
              <a:gd name="T3" fmla="*/ 0 h 10"/>
              <a:gd name="T4" fmla="*/ 0 w 9"/>
              <a:gd name="T5" fmla="*/ 2147483647 h 10"/>
              <a:gd name="T6" fmla="*/ 2147483647 w 9"/>
              <a:gd name="T7" fmla="*/ 2147483647 h 10"/>
              <a:gd name="T8" fmla="*/ 2147483647 w 9"/>
              <a:gd name="T9" fmla="*/ 2147483647 h 10"/>
              <a:gd name="T10" fmla="*/ 0 60000 65536"/>
              <a:gd name="T11" fmla="*/ 0 60000 65536"/>
              <a:gd name="T12" fmla="*/ 0 60000 65536"/>
              <a:gd name="T13" fmla="*/ 0 60000 65536"/>
              <a:gd name="T14" fmla="*/ 0 60000 65536"/>
              <a:gd name="T15" fmla="*/ 0 w 9"/>
              <a:gd name="T16" fmla="*/ 0 h 10"/>
              <a:gd name="T17" fmla="*/ 9 w 9"/>
              <a:gd name="T18" fmla="*/ 10 h 10"/>
            </a:gdLst>
            <a:ahLst/>
            <a:cxnLst>
              <a:cxn ang="T10">
                <a:pos x="T0" y="T1"/>
              </a:cxn>
              <a:cxn ang="T11">
                <a:pos x="T2" y="T3"/>
              </a:cxn>
              <a:cxn ang="T12">
                <a:pos x="T4" y="T5"/>
              </a:cxn>
              <a:cxn ang="T13">
                <a:pos x="T6" y="T7"/>
              </a:cxn>
              <a:cxn ang="T14">
                <a:pos x="T8" y="T9"/>
              </a:cxn>
            </a:cxnLst>
            <a:rect l="T15" t="T16" r="T17" b="T18"/>
            <a:pathLst>
              <a:path w="9" h="10">
                <a:moveTo>
                  <a:pt x="9" y="8"/>
                </a:moveTo>
                <a:lnTo>
                  <a:pt x="5" y="0"/>
                </a:lnTo>
                <a:lnTo>
                  <a:pt x="0" y="2"/>
                </a:lnTo>
                <a:lnTo>
                  <a:pt x="4" y="10"/>
                </a:lnTo>
                <a:lnTo>
                  <a:pt x="9"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3" name="Oval 2599"/>
          <p:cNvSpPr>
            <a:spLocks noChangeArrowheads="1"/>
          </p:cNvSpPr>
          <p:nvPr/>
        </p:nvSpPr>
        <p:spPr bwMode="auto">
          <a:xfrm>
            <a:off x="5892800" y="38306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4" name="Rectangle 2600"/>
          <p:cNvSpPr>
            <a:spLocks noChangeArrowheads="1"/>
          </p:cNvSpPr>
          <p:nvPr/>
        </p:nvSpPr>
        <p:spPr bwMode="auto">
          <a:xfrm>
            <a:off x="5889625" y="3833813"/>
            <a:ext cx="4763" cy="0"/>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5" name="Oval 2601"/>
          <p:cNvSpPr>
            <a:spLocks noChangeArrowheads="1"/>
          </p:cNvSpPr>
          <p:nvPr/>
        </p:nvSpPr>
        <p:spPr bwMode="auto">
          <a:xfrm>
            <a:off x="5889625" y="383222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6" name="Freeform 2602"/>
          <p:cNvSpPr>
            <a:spLocks/>
          </p:cNvSpPr>
          <p:nvPr/>
        </p:nvSpPr>
        <p:spPr bwMode="auto">
          <a:xfrm>
            <a:off x="5889625" y="3833813"/>
            <a:ext cx="3175" cy="1587"/>
          </a:xfrm>
          <a:custGeom>
            <a:avLst/>
            <a:gdLst>
              <a:gd name="T0" fmla="*/ 2147483647 w 8"/>
              <a:gd name="T1" fmla="*/ 2147483647 h 6"/>
              <a:gd name="T2" fmla="*/ 2147483647 w 8"/>
              <a:gd name="T3" fmla="*/ 0 h 6"/>
              <a:gd name="T4" fmla="*/ 0 w 8"/>
              <a:gd name="T5" fmla="*/ 2147483647 h 6"/>
              <a:gd name="T6" fmla="*/ 2147483647 w 8"/>
              <a:gd name="T7" fmla="*/ 2147483647 h 6"/>
              <a:gd name="T8" fmla="*/ 2147483647 w 8"/>
              <a:gd name="T9" fmla="*/ 2147483647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8" y="5"/>
                </a:moveTo>
                <a:lnTo>
                  <a:pt x="1" y="0"/>
                </a:lnTo>
                <a:lnTo>
                  <a:pt x="0" y="2"/>
                </a:lnTo>
                <a:lnTo>
                  <a:pt x="7" y="6"/>
                </a:lnTo>
                <a:lnTo>
                  <a:pt x="8"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7" name="Oval 2603"/>
          <p:cNvSpPr>
            <a:spLocks noChangeArrowheads="1"/>
          </p:cNvSpPr>
          <p:nvPr/>
        </p:nvSpPr>
        <p:spPr bwMode="auto">
          <a:xfrm>
            <a:off x="5889625" y="383381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8" name="Freeform 2604"/>
          <p:cNvSpPr>
            <a:spLocks/>
          </p:cNvSpPr>
          <p:nvPr/>
        </p:nvSpPr>
        <p:spPr bwMode="auto">
          <a:xfrm>
            <a:off x="5888038" y="3833813"/>
            <a:ext cx="4762" cy="4762"/>
          </a:xfrm>
          <a:custGeom>
            <a:avLst/>
            <a:gdLst>
              <a:gd name="T0" fmla="*/ 2147483647 w 11"/>
              <a:gd name="T1" fmla="*/ 2147483647 h 12"/>
              <a:gd name="T2" fmla="*/ 2147483647 w 11"/>
              <a:gd name="T3" fmla="*/ 0 h 12"/>
              <a:gd name="T4" fmla="*/ 0 w 11"/>
              <a:gd name="T5" fmla="*/ 2147483647 h 12"/>
              <a:gd name="T6" fmla="*/ 2147483647 w 11"/>
              <a:gd name="T7" fmla="*/ 2147483647 h 12"/>
              <a:gd name="T8" fmla="*/ 2147483647 w 11"/>
              <a:gd name="T9" fmla="*/ 2147483647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11" y="7"/>
                </a:moveTo>
                <a:lnTo>
                  <a:pt x="6" y="0"/>
                </a:lnTo>
                <a:lnTo>
                  <a:pt x="0" y="5"/>
                </a:lnTo>
                <a:lnTo>
                  <a:pt x="6" y="12"/>
                </a:lnTo>
                <a:lnTo>
                  <a:pt x="11" y="7"/>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69" name="Oval 2605"/>
          <p:cNvSpPr>
            <a:spLocks noChangeArrowheads="1"/>
          </p:cNvSpPr>
          <p:nvPr/>
        </p:nvSpPr>
        <p:spPr bwMode="auto">
          <a:xfrm>
            <a:off x="5889625" y="383381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0" name="Freeform 2606"/>
          <p:cNvSpPr>
            <a:spLocks/>
          </p:cNvSpPr>
          <p:nvPr/>
        </p:nvSpPr>
        <p:spPr bwMode="auto">
          <a:xfrm>
            <a:off x="5888038" y="3835400"/>
            <a:ext cx="1587" cy="3175"/>
          </a:xfrm>
          <a:custGeom>
            <a:avLst/>
            <a:gdLst>
              <a:gd name="T0" fmla="*/ 2147483647 w 7"/>
              <a:gd name="T1" fmla="*/ 2147483647 h 8"/>
              <a:gd name="T2" fmla="*/ 2147483647 w 7"/>
              <a:gd name="T3" fmla="*/ 2147483647 h 8"/>
              <a:gd name="T4" fmla="*/ 2147483647 w 7"/>
              <a:gd name="T5" fmla="*/ 0 h 8"/>
              <a:gd name="T6" fmla="*/ 0 w 7"/>
              <a:gd name="T7" fmla="*/ 2147483647 h 8"/>
              <a:gd name="T8" fmla="*/ 2147483647 w 7"/>
              <a:gd name="T9" fmla="*/ 2147483647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1" y="8"/>
                </a:moveTo>
                <a:lnTo>
                  <a:pt x="7" y="1"/>
                </a:lnTo>
                <a:lnTo>
                  <a:pt x="6" y="0"/>
                </a:lnTo>
                <a:lnTo>
                  <a:pt x="0" y="7"/>
                </a:lnTo>
                <a:lnTo>
                  <a:pt x="1"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1" name="Oval 2607"/>
          <p:cNvSpPr>
            <a:spLocks noChangeArrowheads="1"/>
          </p:cNvSpPr>
          <p:nvPr/>
        </p:nvSpPr>
        <p:spPr bwMode="auto">
          <a:xfrm>
            <a:off x="5888038" y="38354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2" name="Freeform 2608"/>
          <p:cNvSpPr>
            <a:spLocks/>
          </p:cNvSpPr>
          <p:nvPr/>
        </p:nvSpPr>
        <p:spPr bwMode="auto">
          <a:xfrm>
            <a:off x="5886450" y="3833813"/>
            <a:ext cx="3175" cy="4762"/>
          </a:xfrm>
          <a:custGeom>
            <a:avLst/>
            <a:gdLst>
              <a:gd name="T0" fmla="*/ 2147483647 w 10"/>
              <a:gd name="T1" fmla="*/ 2147483647 h 11"/>
              <a:gd name="T2" fmla="*/ 2147483647 w 10"/>
              <a:gd name="T3" fmla="*/ 2147483647 h 11"/>
              <a:gd name="T4" fmla="*/ 2147483647 w 10"/>
              <a:gd name="T5" fmla="*/ 0 h 11"/>
              <a:gd name="T6" fmla="*/ 0 w 10"/>
              <a:gd name="T7" fmla="*/ 2147483647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3" y="11"/>
                </a:moveTo>
                <a:lnTo>
                  <a:pt x="10" y="5"/>
                </a:lnTo>
                <a:lnTo>
                  <a:pt x="6" y="0"/>
                </a:lnTo>
                <a:lnTo>
                  <a:pt x="0" y="6"/>
                </a:lnTo>
                <a:lnTo>
                  <a:pt x="3" y="1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3" name="Oval 2609"/>
          <p:cNvSpPr>
            <a:spLocks noChangeArrowheads="1"/>
          </p:cNvSpPr>
          <p:nvPr/>
        </p:nvSpPr>
        <p:spPr bwMode="auto">
          <a:xfrm>
            <a:off x="5886450" y="383381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4" name="Rectangle 2610"/>
          <p:cNvSpPr>
            <a:spLocks noChangeArrowheads="1"/>
          </p:cNvSpPr>
          <p:nvPr/>
        </p:nvSpPr>
        <p:spPr bwMode="auto">
          <a:xfrm>
            <a:off x="5884863" y="3833813"/>
            <a:ext cx="4762"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5" name="Oval 2611"/>
          <p:cNvSpPr>
            <a:spLocks noChangeArrowheads="1"/>
          </p:cNvSpPr>
          <p:nvPr/>
        </p:nvSpPr>
        <p:spPr bwMode="auto">
          <a:xfrm>
            <a:off x="5884863" y="3833813"/>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6" name="Freeform 2612"/>
          <p:cNvSpPr>
            <a:spLocks/>
          </p:cNvSpPr>
          <p:nvPr/>
        </p:nvSpPr>
        <p:spPr bwMode="auto">
          <a:xfrm>
            <a:off x="5884863" y="3832225"/>
            <a:ext cx="4762" cy="3175"/>
          </a:xfrm>
          <a:custGeom>
            <a:avLst/>
            <a:gdLst>
              <a:gd name="T0" fmla="*/ 0 w 8"/>
              <a:gd name="T1" fmla="*/ 2147483647 h 8"/>
              <a:gd name="T2" fmla="*/ 2147483647 w 8"/>
              <a:gd name="T3" fmla="*/ 2147483647 h 8"/>
              <a:gd name="T4" fmla="*/ 2147483647 w 8"/>
              <a:gd name="T5" fmla="*/ 2147483647 h 8"/>
              <a:gd name="T6" fmla="*/ 2147483647 w 8"/>
              <a:gd name="T7" fmla="*/ 0 h 8"/>
              <a:gd name="T8" fmla="*/ 0 w 8"/>
              <a:gd name="T9" fmla="*/ 2147483647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0" y="4"/>
                </a:moveTo>
                <a:lnTo>
                  <a:pt x="7" y="8"/>
                </a:lnTo>
                <a:lnTo>
                  <a:pt x="8" y="3"/>
                </a:lnTo>
                <a:lnTo>
                  <a:pt x="1" y="0"/>
                </a:lnTo>
                <a:lnTo>
                  <a:pt x="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7" name="Oval 2613"/>
          <p:cNvSpPr>
            <a:spLocks noChangeArrowheads="1"/>
          </p:cNvSpPr>
          <p:nvPr/>
        </p:nvSpPr>
        <p:spPr bwMode="auto">
          <a:xfrm>
            <a:off x="5884863" y="383222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8" name="Freeform 2614"/>
          <p:cNvSpPr>
            <a:spLocks/>
          </p:cNvSpPr>
          <p:nvPr/>
        </p:nvSpPr>
        <p:spPr bwMode="auto">
          <a:xfrm>
            <a:off x="5886450" y="3832225"/>
            <a:ext cx="3175" cy="1588"/>
          </a:xfrm>
          <a:custGeom>
            <a:avLst/>
            <a:gdLst>
              <a:gd name="T0" fmla="*/ 0 w 7"/>
              <a:gd name="T1" fmla="*/ 2147483647 h 4"/>
              <a:gd name="T2" fmla="*/ 2147483647 w 7"/>
              <a:gd name="T3" fmla="*/ 2147483647 h 4"/>
              <a:gd name="T4" fmla="*/ 2147483647 w 7"/>
              <a:gd name="T5" fmla="*/ 0 h 4"/>
              <a:gd name="T6" fmla="*/ 0 w 7"/>
              <a:gd name="T7" fmla="*/ 2147483647 h 4"/>
              <a:gd name="T8" fmla="*/ 0 w 7"/>
              <a:gd name="T9" fmla="*/ 2147483647 h 4"/>
              <a:gd name="T10" fmla="*/ 0 60000 65536"/>
              <a:gd name="T11" fmla="*/ 0 60000 65536"/>
              <a:gd name="T12" fmla="*/ 0 60000 65536"/>
              <a:gd name="T13" fmla="*/ 0 60000 65536"/>
              <a:gd name="T14" fmla="*/ 0 60000 65536"/>
              <a:gd name="T15" fmla="*/ 0 w 7"/>
              <a:gd name="T16" fmla="*/ 0 h 4"/>
              <a:gd name="T17" fmla="*/ 7 w 7"/>
              <a:gd name="T18" fmla="*/ 4 h 4"/>
            </a:gdLst>
            <a:ahLst/>
            <a:cxnLst>
              <a:cxn ang="T10">
                <a:pos x="T0" y="T1"/>
              </a:cxn>
              <a:cxn ang="T11">
                <a:pos x="T2" y="T3"/>
              </a:cxn>
              <a:cxn ang="T12">
                <a:pos x="T4" y="T5"/>
              </a:cxn>
              <a:cxn ang="T13">
                <a:pos x="T6" y="T7"/>
              </a:cxn>
              <a:cxn ang="T14">
                <a:pos x="T8" y="T9"/>
              </a:cxn>
            </a:cxnLst>
            <a:rect l="T15" t="T16" r="T17" b="T18"/>
            <a:pathLst>
              <a:path w="7" h="4">
                <a:moveTo>
                  <a:pt x="0" y="4"/>
                </a:moveTo>
                <a:lnTo>
                  <a:pt x="7" y="1"/>
                </a:lnTo>
                <a:lnTo>
                  <a:pt x="7" y="0"/>
                </a:lnTo>
                <a:lnTo>
                  <a:pt x="0" y="3"/>
                </a:lnTo>
                <a:lnTo>
                  <a:pt x="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79" name="Oval 2615"/>
          <p:cNvSpPr>
            <a:spLocks noChangeArrowheads="1"/>
          </p:cNvSpPr>
          <p:nvPr/>
        </p:nvSpPr>
        <p:spPr bwMode="auto">
          <a:xfrm>
            <a:off x="5886450" y="38306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0" name="Freeform 2616"/>
          <p:cNvSpPr>
            <a:spLocks/>
          </p:cNvSpPr>
          <p:nvPr/>
        </p:nvSpPr>
        <p:spPr bwMode="auto">
          <a:xfrm>
            <a:off x="5883275" y="3827463"/>
            <a:ext cx="6350" cy="6350"/>
          </a:xfrm>
          <a:custGeom>
            <a:avLst/>
            <a:gdLst>
              <a:gd name="T0" fmla="*/ 2147483647 w 11"/>
              <a:gd name="T1" fmla="*/ 2147483647 h 13"/>
              <a:gd name="T2" fmla="*/ 2147483647 w 11"/>
              <a:gd name="T3" fmla="*/ 2147483647 h 13"/>
              <a:gd name="T4" fmla="*/ 2147483647 w 11"/>
              <a:gd name="T5" fmla="*/ 0 h 13"/>
              <a:gd name="T6" fmla="*/ 0 w 11"/>
              <a:gd name="T7" fmla="*/ 2147483647 h 13"/>
              <a:gd name="T8" fmla="*/ 2147483647 w 11"/>
              <a:gd name="T9" fmla="*/ 2147483647 h 13"/>
              <a:gd name="T10" fmla="*/ 0 60000 65536"/>
              <a:gd name="T11" fmla="*/ 0 60000 65536"/>
              <a:gd name="T12" fmla="*/ 0 60000 65536"/>
              <a:gd name="T13" fmla="*/ 0 60000 65536"/>
              <a:gd name="T14" fmla="*/ 0 60000 65536"/>
              <a:gd name="T15" fmla="*/ 0 w 11"/>
              <a:gd name="T16" fmla="*/ 0 h 13"/>
              <a:gd name="T17" fmla="*/ 11 w 11"/>
              <a:gd name="T18" fmla="*/ 13 h 13"/>
            </a:gdLst>
            <a:ahLst/>
            <a:cxnLst>
              <a:cxn ang="T10">
                <a:pos x="T0" y="T1"/>
              </a:cxn>
              <a:cxn ang="T11">
                <a:pos x="T2" y="T3"/>
              </a:cxn>
              <a:cxn ang="T12">
                <a:pos x="T4" y="T5"/>
              </a:cxn>
              <a:cxn ang="T13">
                <a:pos x="T6" y="T7"/>
              </a:cxn>
              <a:cxn ang="T14">
                <a:pos x="T8" y="T9"/>
              </a:cxn>
            </a:cxnLst>
            <a:rect l="T15" t="T16" r="T17" b="T18"/>
            <a:pathLst>
              <a:path w="11" h="13">
                <a:moveTo>
                  <a:pt x="5" y="13"/>
                </a:moveTo>
                <a:lnTo>
                  <a:pt x="11" y="8"/>
                </a:lnTo>
                <a:lnTo>
                  <a:pt x="6" y="0"/>
                </a:lnTo>
                <a:lnTo>
                  <a:pt x="0" y="5"/>
                </a:lnTo>
                <a:lnTo>
                  <a:pt x="5" y="13"/>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1" name="Oval 2617"/>
          <p:cNvSpPr>
            <a:spLocks noChangeArrowheads="1"/>
          </p:cNvSpPr>
          <p:nvPr/>
        </p:nvSpPr>
        <p:spPr bwMode="auto">
          <a:xfrm>
            <a:off x="5886450" y="382905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2" name="Freeform 2618"/>
          <p:cNvSpPr>
            <a:spLocks/>
          </p:cNvSpPr>
          <p:nvPr/>
        </p:nvSpPr>
        <p:spPr bwMode="auto">
          <a:xfrm>
            <a:off x="5883275" y="3825875"/>
            <a:ext cx="3175" cy="4763"/>
          </a:xfrm>
          <a:custGeom>
            <a:avLst/>
            <a:gdLst>
              <a:gd name="T0" fmla="*/ 2147483647 w 5"/>
              <a:gd name="T1" fmla="*/ 2147483647 h 10"/>
              <a:gd name="T2" fmla="*/ 2147483647 w 5"/>
              <a:gd name="T3" fmla="*/ 0 h 10"/>
              <a:gd name="T4" fmla="*/ 0 w 5"/>
              <a:gd name="T5" fmla="*/ 2147483647 h 10"/>
              <a:gd name="T6" fmla="*/ 2147483647 w 5"/>
              <a:gd name="T7" fmla="*/ 2147483647 h 10"/>
              <a:gd name="T8" fmla="*/ 2147483647 w 5"/>
              <a:gd name="T9" fmla="*/ 2147483647 h 10"/>
              <a:gd name="T10" fmla="*/ 0 60000 65536"/>
              <a:gd name="T11" fmla="*/ 0 60000 65536"/>
              <a:gd name="T12" fmla="*/ 0 60000 65536"/>
              <a:gd name="T13" fmla="*/ 0 60000 65536"/>
              <a:gd name="T14" fmla="*/ 0 60000 65536"/>
              <a:gd name="T15" fmla="*/ 0 w 5"/>
              <a:gd name="T16" fmla="*/ 0 h 10"/>
              <a:gd name="T17" fmla="*/ 5 w 5"/>
              <a:gd name="T18" fmla="*/ 10 h 10"/>
            </a:gdLst>
            <a:ahLst/>
            <a:cxnLst>
              <a:cxn ang="T10">
                <a:pos x="T0" y="T1"/>
              </a:cxn>
              <a:cxn ang="T11">
                <a:pos x="T2" y="T3"/>
              </a:cxn>
              <a:cxn ang="T12">
                <a:pos x="T4" y="T5"/>
              </a:cxn>
              <a:cxn ang="T13">
                <a:pos x="T6" y="T7"/>
              </a:cxn>
              <a:cxn ang="T14">
                <a:pos x="T8" y="T9"/>
              </a:cxn>
            </a:cxnLst>
            <a:rect l="T15" t="T16" r="T17" b="T18"/>
            <a:pathLst>
              <a:path w="5" h="10">
                <a:moveTo>
                  <a:pt x="5" y="8"/>
                </a:moveTo>
                <a:lnTo>
                  <a:pt x="2" y="0"/>
                </a:lnTo>
                <a:lnTo>
                  <a:pt x="0" y="2"/>
                </a:lnTo>
                <a:lnTo>
                  <a:pt x="3" y="10"/>
                </a:lnTo>
                <a:lnTo>
                  <a:pt x="5"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3" name="Oval 2619"/>
          <p:cNvSpPr>
            <a:spLocks noChangeArrowheads="1"/>
          </p:cNvSpPr>
          <p:nvPr/>
        </p:nvSpPr>
        <p:spPr bwMode="auto">
          <a:xfrm>
            <a:off x="5883275" y="38274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4" name="Freeform 2620"/>
          <p:cNvSpPr>
            <a:spLocks/>
          </p:cNvSpPr>
          <p:nvPr/>
        </p:nvSpPr>
        <p:spPr bwMode="auto">
          <a:xfrm>
            <a:off x="5880100" y="3829050"/>
            <a:ext cx="4763" cy="4763"/>
          </a:xfrm>
          <a:custGeom>
            <a:avLst/>
            <a:gdLst>
              <a:gd name="T0" fmla="*/ 2147483647 w 11"/>
              <a:gd name="T1" fmla="*/ 2147483647 h 12"/>
              <a:gd name="T2" fmla="*/ 2147483647 w 11"/>
              <a:gd name="T3" fmla="*/ 0 h 12"/>
              <a:gd name="T4" fmla="*/ 0 w 11"/>
              <a:gd name="T5" fmla="*/ 2147483647 h 12"/>
              <a:gd name="T6" fmla="*/ 2147483647 w 11"/>
              <a:gd name="T7" fmla="*/ 2147483647 h 12"/>
              <a:gd name="T8" fmla="*/ 2147483647 w 11"/>
              <a:gd name="T9" fmla="*/ 2147483647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11" y="6"/>
                </a:moveTo>
                <a:lnTo>
                  <a:pt x="6" y="0"/>
                </a:lnTo>
                <a:lnTo>
                  <a:pt x="0" y="5"/>
                </a:lnTo>
                <a:lnTo>
                  <a:pt x="5" y="12"/>
                </a:lnTo>
                <a:lnTo>
                  <a:pt x="11" y="6"/>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5" name="Oval 2621"/>
          <p:cNvSpPr>
            <a:spLocks noChangeArrowheads="1"/>
          </p:cNvSpPr>
          <p:nvPr/>
        </p:nvSpPr>
        <p:spPr bwMode="auto">
          <a:xfrm>
            <a:off x="5881688" y="3827463"/>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6" name="Freeform 2622"/>
          <p:cNvSpPr>
            <a:spLocks/>
          </p:cNvSpPr>
          <p:nvPr/>
        </p:nvSpPr>
        <p:spPr bwMode="auto">
          <a:xfrm>
            <a:off x="5878513" y="3830638"/>
            <a:ext cx="4762" cy="3175"/>
          </a:xfrm>
          <a:custGeom>
            <a:avLst/>
            <a:gdLst>
              <a:gd name="T0" fmla="*/ 2147483647 w 8"/>
              <a:gd name="T1" fmla="*/ 2147483647 h 7"/>
              <a:gd name="T2" fmla="*/ 2147483647 w 8"/>
              <a:gd name="T3" fmla="*/ 0 h 7"/>
              <a:gd name="T4" fmla="*/ 0 w 8"/>
              <a:gd name="T5" fmla="*/ 2147483647 h 7"/>
              <a:gd name="T6" fmla="*/ 2147483647 w 8"/>
              <a:gd name="T7" fmla="*/ 2147483647 h 7"/>
              <a:gd name="T8" fmla="*/ 2147483647 w 8"/>
              <a:gd name="T9" fmla="*/ 2147483647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8" y="5"/>
                </a:moveTo>
                <a:lnTo>
                  <a:pt x="1" y="0"/>
                </a:lnTo>
                <a:lnTo>
                  <a:pt x="0" y="3"/>
                </a:lnTo>
                <a:lnTo>
                  <a:pt x="7" y="7"/>
                </a:lnTo>
                <a:lnTo>
                  <a:pt x="8"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7" name="Oval 2623"/>
          <p:cNvSpPr>
            <a:spLocks noChangeArrowheads="1"/>
          </p:cNvSpPr>
          <p:nvPr/>
        </p:nvSpPr>
        <p:spPr bwMode="auto">
          <a:xfrm>
            <a:off x="5878513" y="383063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8" name="Freeform 2624"/>
          <p:cNvSpPr>
            <a:spLocks/>
          </p:cNvSpPr>
          <p:nvPr/>
        </p:nvSpPr>
        <p:spPr bwMode="auto">
          <a:xfrm>
            <a:off x="5878513" y="3832225"/>
            <a:ext cx="4762" cy="4763"/>
          </a:xfrm>
          <a:custGeom>
            <a:avLst/>
            <a:gdLst>
              <a:gd name="T0" fmla="*/ 2147483647 w 9"/>
              <a:gd name="T1" fmla="*/ 0 h 9"/>
              <a:gd name="T2" fmla="*/ 0 w 9"/>
              <a:gd name="T3" fmla="*/ 2147483647 h 9"/>
              <a:gd name="T4" fmla="*/ 2147483647 w 9"/>
              <a:gd name="T5" fmla="*/ 2147483647 h 9"/>
              <a:gd name="T6" fmla="*/ 2147483647 w 9"/>
              <a:gd name="T7" fmla="*/ 2147483647 h 9"/>
              <a:gd name="T8" fmla="*/ 2147483647 w 9"/>
              <a:gd name="T9" fmla="*/ 0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8" y="0"/>
                </a:moveTo>
                <a:lnTo>
                  <a:pt x="0" y="2"/>
                </a:lnTo>
                <a:lnTo>
                  <a:pt x="1" y="9"/>
                </a:lnTo>
                <a:lnTo>
                  <a:pt x="9" y="7"/>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89" name="Oval 2625"/>
          <p:cNvSpPr>
            <a:spLocks noChangeArrowheads="1"/>
          </p:cNvSpPr>
          <p:nvPr/>
        </p:nvSpPr>
        <p:spPr bwMode="auto">
          <a:xfrm>
            <a:off x="5878513" y="3830638"/>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0" name="Freeform 2626"/>
          <p:cNvSpPr>
            <a:spLocks/>
          </p:cNvSpPr>
          <p:nvPr/>
        </p:nvSpPr>
        <p:spPr bwMode="auto">
          <a:xfrm>
            <a:off x="5878513" y="3836988"/>
            <a:ext cx="4762" cy="3175"/>
          </a:xfrm>
          <a:custGeom>
            <a:avLst/>
            <a:gdLst>
              <a:gd name="T0" fmla="*/ 2147483647 w 9"/>
              <a:gd name="T1" fmla="*/ 0 h 8"/>
              <a:gd name="T2" fmla="*/ 0 w 9"/>
              <a:gd name="T3" fmla="*/ 2147483647 h 8"/>
              <a:gd name="T4" fmla="*/ 2147483647 w 9"/>
              <a:gd name="T5" fmla="*/ 2147483647 h 8"/>
              <a:gd name="T6" fmla="*/ 2147483647 w 9"/>
              <a:gd name="T7" fmla="*/ 2147483647 h 8"/>
              <a:gd name="T8" fmla="*/ 2147483647 w 9"/>
              <a:gd name="T9" fmla="*/ 0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8" y="0"/>
                </a:moveTo>
                <a:lnTo>
                  <a:pt x="0" y="1"/>
                </a:lnTo>
                <a:lnTo>
                  <a:pt x="1" y="8"/>
                </a:lnTo>
                <a:lnTo>
                  <a:pt x="9" y="7"/>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1" name="Oval 2627"/>
          <p:cNvSpPr>
            <a:spLocks noChangeArrowheads="1"/>
          </p:cNvSpPr>
          <p:nvPr/>
        </p:nvSpPr>
        <p:spPr bwMode="auto">
          <a:xfrm>
            <a:off x="5878513" y="3833813"/>
            <a:ext cx="4762"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2" name="Freeform 2628"/>
          <p:cNvSpPr>
            <a:spLocks/>
          </p:cNvSpPr>
          <p:nvPr/>
        </p:nvSpPr>
        <p:spPr bwMode="auto">
          <a:xfrm>
            <a:off x="5880100" y="3838575"/>
            <a:ext cx="3175" cy="3175"/>
          </a:xfrm>
          <a:custGeom>
            <a:avLst/>
            <a:gdLst>
              <a:gd name="T0" fmla="*/ 2147483647 w 8"/>
              <a:gd name="T1" fmla="*/ 0 h 8"/>
              <a:gd name="T2" fmla="*/ 0 w 8"/>
              <a:gd name="T3" fmla="*/ 2147483647 h 8"/>
              <a:gd name="T4" fmla="*/ 2147483647 w 8"/>
              <a:gd name="T5" fmla="*/ 2147483647 h 8"/>
              <a:gd name="T6" fmla="*/ 2147483647 w 8"/>
              <a:gd name="T7" fmla="*/ 2147483647 h 8"/>
              <a:gd name="T8" fmla="*/ 2147483647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7" y="0"/>
                </a:moveTo>
                <a:lnTo>
                  <a:pt x="0" y="5"/>
                </a:lnTo>
                <a:lnTo>
                  <a:pt x="1" y="8"/>
                </a:lnTo>
                <a:lnTo>
                  <a:pt x="8" y="4"/>
                </a:lnTo>
                <a:lnTo>
                  <a:pt x="7"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3" name="Oval 2629"/>
          <p:cNvSpPr>
            <a:spLocks noChangeArrowheads="1"/>
          </p:cNvSpPr>
          <p:nvPr/>
        </p:nvSpPr>
        <p:spPr bwMode="auto">
          <a:xfrm>
            <a:off x="5880100" y="383698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4" name="Freeform 2630"/>
          <p:cNvSpPr>
            <a:spLocks/>
          </p:cNvSpPr>
          <p:nvPr/>
        </p:nvSpPr>
        <p:spPr bwMode="auto">
          <a:xfrm>
            <a:off x="5878513" y="3840163"/>
            <a:ext cx="4762" cy="4762"/>
          </a:xfrm>
          <a:custGeom>
            <a:avLst/>
            <a:gdLst>
              <a:gd name="T0" fmla="*/ 2147483647 w 10"/>
              <a:gd name="T1" fmla="*/ 2147483647 h 12"/>
              <a:gd name="T2" fmla="*/ 2147483647 w 10"/>
              <a:gd name="T3" fmla="*/ 0 h 12"/>
              <a:gd name="T4" fmla="*/ 0 w 10"/>
              <a:gd name="T5" fmla="*/ 2147483647 h 12"/>
              <a:gd name="T6" fmla="*/ 2147483647 w 10"/>
              <a:gd name="T7" fmla="*/ 2147483647 h 12"/>
              <a:gd name="T8" fmla="*/ 2147483647 w 10"/>
              <a:gd name="T9" fmla="*/ 2147483647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10" y="4"/>
                </a:moveTo>
                <a:lnTo>
                  <a:pt x="3" y="0"/>
                </a:lnTo>
                <a:lnTo>
                  <a:pt x="0" y="8"/>
                </a:lnTo>
                <a:lnTo>
                  <a:pt x="7" y="12"/>
                </a:lnTo>
                <a:lnTo>
                  <a:pt x="1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5" name="Oval 2631"/>
          <p:cNvSpPr>
            <a:spLocks noChangeArrowheads="1"/>
          </p:cNvSpPr>
          <p:nvPr/>
        </p:nvSpPr>
        <p:spPr bwMode="auto">
          <a:xfrm>
            <a:off x="5880100" y="383857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6" name="Freeform 2632"/>
          <p:cNvSpPr>
            <a:spLocks/>
          </p:cNvSpPr>
          <p:nvPr/>
        </p:nvSpPr>
        <p:spPr bwMode="auto">
          <a:xfrm>
            <a:off x="5878513" y="3843338"/>
            <a:ext cx="4762" cy="4762"/>
          </a:xfrm>
          <a:custGeom>
            <a:avLst/>
            <a:gdLst>
              <a:gd name="T0" fmla="*/ 2147483647 w 10"/>
              <a:gd name="T1" fmla="*/ 0 h 8"/>
              <a:gd name="T2" fmla="*/ 0 w 10"/>
              <a:gd name="T3" fmla="*/ 2147483647 h 8"/>
              <a:gd name="T4" fmla="*/ 2147483647 w 10"/>
              <a:gd name="T5" fmla="*/ 2147483647 h 8"/>
              <a:gd name="T6" fmla="*/ 2147483647 w 10"/>
              <a:gd name="T7" fmla="*/ 2147483647 h 8"/>
              <a:gd name="T8" fmla="*/ 2147483647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8" y="0"/>
                </a:moveTo>
                <a:lnTo>
                  <a:pt x="0" y="2"/>
                </a:lnTo>
                <a:lnTo>
                  <a:pt x="2" y="8"/>
                </a:lnTo>
                <a:lnTo>
                  <a:pt x="10" y="6"/>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7" name="Oval 2633"/>
          <p:cNvSpPr>
            <a:spLocks noChangeArrowheads="1"/>
          </p:cNvSpPr>
          <p:nvPr/>
        </p:nvSpPr>
        <p:spPr bwMode="auto">
          <a:xfrm>
            <a:off x="5878513" y="384175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8" name="Freeform 2634"/>
          <p:cNvSpPr>
            <a:spLocks/>
          </p:cNvSpPr>
          <p:nvPr/>
        </p:nvSpPr>
        <p:spPr bwMode="auto">
          <a:xfrm>
            <a:off x="5880100" y="3846513"/>
            <a:ext cx="4763" cy="6350"/>
          </a:xfrm>
          <a:custGeom>
            <a:avLst/>
            <a:gdLst>
              <a:gd name="T0" fmla="*/ 2147483647 w 10"/>
              <a:gd name="T1" fmla="*/ 0 h 10"/>
              <a:gd name="T2" fmla="*/ 0 w 10"/>
              <a:gd name="T3" fmla="*/ 2147483647 h 10"/>
              <a:gd name="T4" fmla="*/ 2147483647 w 10"/>
              <a:gd name="T5" fmla="*/ 2147483647 h 10"/>
              <a:gd name="T6" fmla="*/ 2147483647 w 10"/>
              <a:gd name="T7" fmla="*/ 2147483647 h 10"/>
              <a:gd name="T8" fmla="*/ 2147483647 w 10"/>
              <a:gd name="T9" fmla="*/ 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8" y="0"/>
                </a:moveTo>
                <a:lnTo>
                  <a:pt x="0" y="2"/>
                </a:lnTo>
                <a:lnTo>
                  <a:pt x="2" y="10"/>
                </a:lnTo>
                <a:lnTo>
                  <a:pt x="10" y="8"/>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69999" name="Oval 2635"/>
          <p:cNvSpPr>
            <a:spLocks noChangeArrowheads="1"/>
          </p:cNvSpPr>
          <p:nvPr/>
        </p:nvSpPr>
        <p:spPr bwMode="auto">
          <a:xfrm>
            <a:off x="5880100" y="38449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0" name="Freeform 2636"/>
          <p:cNvSpPr>
            <a:spLocks/>
          </p:cNvSpPr>
          <p:nvPr/>
        </p:nvSpPr>
        <p:spPr bwMode="auto">
          <a:xfrm>
            <a:off x="5880100" y="3851275"/>
            <a:ext cx="4763" cy="4763"/>
          </a:xfrm>
          <a:custGeom>
            <a:avLst/>
            <a:gdLst>
              <a:gd name="T0" fmla="*/ 2147483647 w 9"/>
              <a:gd name="T1" fmla="*/ 2147483647 h 8"/>
              <a:gd name="T2" fmla="*/ 2147483647 w 9"/>
              <a:gd name="T3" fmla="*/ 0 h 8"/>
              <a:gd name="T4" fmla="*/ 0 w 9"/>
              <a:gd name="T5" fmla="*/ 2147483647 h 8"/>
              <a:gd name="T6" fmla="*/ 2147483647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9" y="1"/>
                </a:moveTo>
                <a:lnTo>
                  <a:pt x="1" y="0"/>
                </a:lnTo>
                <a:lnTo>
                  <a:pt x="0" y="6"/>
                </a:lnTo>
                <a:lnTo>
                  <a:pt x="8" y="8"/>
                </a:lnTo>
                <a:lnTo>
                  <a:pt x="9" y="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1" name="Oval 2637"/>
          <p:cNvSpPr>
            <a:spLocks noChangeArrowheads="1"/>
          </p:cNvSpPr>
          <p:nvPr/>
        </p:nvSpPr>
        <p:spPr bwMode="auto">
          <a:xfrm>
            <a:off x="5880100" y="3849688"/>
            <a:ext cx="4763"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2" name="Freeform 2638"/>
          <p:cNvSpPr>
            <a:spLocks/>
          </p:cNvSpPr>
          <p:nvPr/>
        </p:nvSpPr>
        <p:spPr bwMode="auto">
          <a:xfrm>
            <a:off x="5880100" y="3854450"/>
            <a:ext cx="6350" cy="4763"/>
          </a:xfrm>
          <a:custGeom>
            <a:avLst/>
            <a:gdLst>
              <a:gd name="T0" fmla="*/ 2147483647 w 11"/>
              <a:gd name="T1" fmla="*/ 0 h 12"/>
              <a:gd name="T2" fmla="*/ 0 w 11"/>
              <a:gd name="T3" fmla="*/ 2147483647 h 12"/>
              <a:gd name="T4" fmla="*/ 2147483647 w 11"/>
              <a:gd name="T5" fmla="*/ 2147483647 h 12"/>
              <a:gd name="T6" fmla="*/ 2147483647 w 11"/>
              <a:gd name="T7" fmla="*/ 2147483647 h 12"/>
              <a:gd name="T8" fmla="*/ 2147483647 w 11"/>
              <a:gd name="T9" fmla="*/ 0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7" y="0"/>
                </a:moveTo>
                <a:lnTo>
                  <a:pt x="0" y="5"/>
                </a:lnTo>
                <a:lnTo>
                  <a:pt x="4" y="12"/>
                </a:lnTo>
                <a:lnTo>
                  <a:pt x="11" y="7"/>
                </a:lnTo>
                <a:lnTo>
                  <a:pt x="7"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3" name="Oval 2639"/>
          <p:cNvSpPr>
            <a:spLocks noChangeArrowheads="1"/>
          </p:cNvSpPr>
          <p:nvPr/>
        </p:nvSpPr>
        <p:spPr bwMode="auto">
          <a:xfrm>
            <a:off x="5880100" y="3852863"/>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4" name="Rectangle 2640"/>
          <p:cNvSpPr>
            <a:spLocks noChangeArrowheads="1"/>
          </p:cNvSpPr>
          <p:nvPr/>
        </p:nvSpPr>
        <p:spPr bwMode="auto">
          <a:xfrm>
            <a:off x="5884863" y="3856038"/>
            <a:ext cx="3175" cy="3175"/>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5" name="Oval 2641"/>
          <p:cNvSpPr>
            <a:spLocks noChangeArrowheads="1"/>
          </p:cNvSpPr>
          <p:nvPr/>
        </p:nvSpPr>
        <p:spPr bwMode="auto">
          <a:xfrm>
            <a:off x="5881688" y="385603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6" name="Freeform 2642"/>
          <p:cNvSpPr>
            <a:spLocks/>
          </p:cNvSpPr>
          <p:nvPr/>
        </p:nvSpPr>
        <p:spPr bwMode="auto">
          <a:xfrm>
            <a:off x="5884863" y="3856038"/>
            <a:ext cx="4762" cy="4762"/>
          </a:xfrm>
          <a:custGeom>
            <a:avLst/>
            <a:gdLst>
              <a:gd name="T0" fmla="*/ 2147483647 w 10"/>
              <a:gd name="T1" fmla="*/ 0 h 8"/>
              <a:gd name="T2" fmla="*/ 0 w 10"/>
              <a:gd name="T3" fmla="*/ 2147483647 h 8"/>
              <a:gd name="T4" fmla="*/ 2147483647 w 10"/>
              <a:gd name="T5" fmla="*/ 2147483647 h 8"/>
              <a:gd name="T6" fmla="*/ 2147483647 w 10"/>
              <a:gd name="T7" fmla="*/ 2147483647 h 8"/>
              <a:gd name="T8" fmla="*/ 2147483647 w 10"/>
              <a:gd name="T9" fmla="*/ 0 h 8"/>
              <a:gd name="T10" fmla="*/ 0 60000 65536"/>
              <a:gd name="T11" fmla="*/ 0 60000 65536"/>
              <a:gd name="T12" fmla="*/ 0 60000 65536"/>
              <a:gd name="T13" fmla="*/ 0 60000 65536"/>
              <a:gd name="T14" fmla="*/ 0 60000 65536"/>
              <a:gd name="T15" fmla="*/ 0 w 10"/>
              <a:gd name="T16" fmla="*/ 0 h 8"/>
              <a:gd name="T17" fmla="*/ 10 w 10"/>
              <a:gd name="T18" fmla="*/ 8 h 8"/>
            </a:gdLst>
            <a:ahLst/>
            <a:cxnLst>
              <a:cxn ang="T10">
                <a:pos x="T0" y="T1"/>
              </a:cxn>
              <a:cxn ang="T11">
                <a:pos x="T2" y="T3"/>
              </a:cxn>
              <a:cxn ang="T12">
                <a:pos x="T4" y="T5"/>
              </a:cxn>
              <a:cxn ang="T13">
                <a:pos x="T6" y="T7"/>
              </a:cxn>
              <a:cxn ang="T14">
                <a:pos x="T8" y="T9"/>
              </a:cxn>
            </a:cxnLst>
            <a:rect l="T15" t="T16" r="T17" b="T18"/>
            <a:pathLst>
              <a:path w="10" h="8">
                <a:moveTo>
                  <a:pt x="8" y="0"/>
                </a:moveTo>
                <a:lnTo>
                  <a:pt x="0" y="3"/>
                </a:lnTo>
                <a:lnTo>
                  <a:pt x="1" y="8"/>
                </a:lnTo>
                <a:lnTo>
                  <a:pt x="10" y="6"/>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7" name="Oval 2643"/>
          <p:cNvSpPr>
            <a:spLocks noChangeArrowheads="1"/>
          </p:cNvSpPr>
          <p:nvPr/>
        </p:nvSpPr>
        <p:spPr bwMode="auto">
          <a:xfrm>
            <a:off x="5884863" y="3856038"/>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8" name="Freeform 2644"/>
          <p:cNvSpPr>
            <a:spLocks/>
          </p:cNvSpPr>
          <p:nvPr/>
        </p:nvSpPr>
        <p:spPr bwMode="auto">
          <a:xfrm>
            <a:off x="5884863" y="3859213"/>
            <a:ext cx="4762" cy="4762"/>
          </a:xfrm>
          <a:custGeom>
            <a:avLst/>
            <a:gdLst>
              <a:gd name="T0" fmla="*/ 2147483647 w 10"/>
              <a:gd name="T1" fmla="*/ 2147483647 h 7"/>
              <a:gd name="T2" fmla="*/ 2147483647 w 10"/>
              <a:gd name="T3" fmla="*/ 0 h 7"/>
              <a:gd name="T4" fmla="*/ 0 w 10"/>
              <a:gd name="T5" fmla="*/ 2147483647 h 7"/>
              <a:gd name="T6" fmla="*/ 2147483647 w 10"/>
              <a:gd name="T7" fmla="*/ 2147483647 h 7"/>
              <a:gd name="T8" fmla="*/ 2147483647 w 10"/>
              <a:gd name="T9" fmla="*/ 2147483647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0" y="1"/>
                </a:moveTo>
                <a:lnTo>
                  <a:pt x="1" y="0"/>
                </a:lnTo>
                <a:lnTo>
                  <a:pt x="0" y="6"/>
                </a:lnTo>
                <a:lnTo>
                  <a:pt x="8" y="7"/>
                </a:lnTo>
                <a:lnTo>
                  <a:pt x="10" y="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09" name="Oval 2645"/>
          <p:cNvSpPr>
            <a:spLocks noChangeArrowheads="1"/>
          </p:cNvSpPr>
          <p:nvPr/>
        </p:nvSpPr>
        <p:spPr bwMode="auto">
          <a:xfrm>
            <a:off x="5886450" y="38576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0" name="Freeform 2646"/>
          <p:cNvSpPr>
            <a:spLocks/>
          </p:cNvSpPr>
          <p:nvPr/>
        </p:nvSpPr>
        <p:spPr bwMode="auto">
          <a:xfrm>
            <a:off x="5883275" y="3860800"/>
            <a:ext cx="4763" cy="4763"/>
          </a:xfrm>
          <a:custGeom>
            <a:avLst/>
            <a:gdLst>
              <a:gd name="T0" fmla="*/ 2147483647 w 10"/>
              <a:gd name="T1" fmla="*/ 2147483647 h 12"/>
              <a:gd name="T2" fmla="*/ 2147483647 w 10"/>
              <a:gd name="T3" fmla="*/ 0 h 12"/>
              <a:gd name="T4" fmla="*/ 0 w 10"/>
              <a:gd name="T5" fmla="*/ 2147483647 h 12"/>
              <a:gd name="T6" fmla="*/ 2147483647 w 10"/>
              <a:gd name="T7" fmla="*/ 2147483647 h 12"/>
              <a:gd name="T8" fmla="*/ 2147483647 w 10"/>
              <a:gd name="T9" fmla="*/ 2147483647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10" y="8"/>
                </a:moveTo>
                <a:lnTo>
                  <a:pt x="6" y="0"/>
                </a:lnTo>
                <a:lnTo>
                  <a:pt x="0" y="4"/>
                </a:lnTo>
                <a:lnTo>
                  <a:pt x="4" y="12"/>
                </a:lnTo>
                <a:lnTo>
                  <a:pt x="10"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1" name="Oval 2647"/>
          <p:cNvSpPr>
            <a:spLocks noChangeArrowheads="1"/>
          </p:cNvSpPr>
          <p:nvPr/>
        </p:nvSpPr>
        <p:spPr bwMode="auto">
          <a:xfrm>
            <a:off x="5884863" y="38608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2" name="Freeform 2648"/>
          <p:cNvSpPr>
            <a:spLocks/>
          </p:cNvSpPr>
          <p:nvPr/>
        </p:nvSpPr>
        <p:spPr bwMode="auto">
          <a:xfrm>
            <a:off x="5881688" y="3862388"/>
            <a:ext cx="3175" cy="3175"/>
          </a:xfrm>
          <a:custGeom>
            <a:avLst/>
            <a:gdLst>
              <a:gd name="T0" fmla="*/ 2147483647 w 6"/>
              <a:gd name="T1" fmla="*/ 2147483647 h 9"/>
              <a:gd name="T2" fmla="*/ 2147483647 w 6"/>
              <a:gd name="T3" fmla="*/ 2147483647 h 9"/>
              <a:gd name="T4" fmla="*/ 2147483647 w 6"/>
              <a:gd name="T5" fmla="*/ 0 h 9"/>
              <a:gd name="T6" fmla="*/ 0 w 6"/>
              <a:gd name="T7" fmla="*/ 2147483647 h 9"/>
              <a:gd name="T8" fmla="*/ 2147483647 w 6"/>
              <a:gd name="T9" fmla="*/ 214748364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9"/>
                </a:moveTo>
                <a:lnTo>
                  <a:pt x="6" y="1"/>
                </a:lnTo>
                <a:lnTo>
                  <a:pt x="2" y="0"/>
                </a:lnTo>
                <a:lnTo>
                  <a:pt x="0" y="8"/>
                </a:lnTo>
                <a:lnTo>
                  <a:pt x="4" y="9"/>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3" name="Oval 2649"/>
          <p:cNvSpPr>
            <a:spLocks noChangeArrowheads="1"/>
          </p:cNvSpPr>
          <p:nvPr/>
        </p:nvSpPr>
        <p:spPr bwMode="auto">
          <a:xfrm>
            <a:off x="5881688" y="3862388"/>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4" name="Freeform 2650"/>
          <p:cNvSpPr>
            <a:spLocks/>
          </p:cNvSpPr>
          <p:nvPr/>
        </p:nvSpPr>
        <p:spPr bwMode="auto">
          <a:xfrm>
            <a:off x="5878513" y="3862388"/>
            <a:ext cx="4762" cy="3175"/>
          </a:xfrm>
          <a:custGeom>
            <a:avLst/>
            <a:gdLst>
              <a:gd name="T0" fmla="*/ 2147483647 w 8"/>
              <a:gd name="T1" fmla="*/ 2147483647 h 9"/>
              <a:gd name="T2" fmla="*/ 2147483647 w 8"/>
              <a:gd name="T3" fmla="*/ 0 h 9"/>
              <a:gd name="T4" fmla="*/ 0 w 8"/>
              <a:gd name="T5" fmla="*/ 2147483647 h 9"/>
              <a:gd name="T6" fmla="*/ 2147483647 w 8"/>
              <a:gd name="T7" fmla="*/ 2147483647 h 9"/>
              <a:gd name="T8" fmla="*/ 2147483647 w 8"/>
              <a:gd name="T9" fmla="*/ 2147483647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8" y="8"/>
                </a:moveTo>
                <a:lnTo>
                  <a:pt x="6" y="0"/>
                </a:lnTo>
                <a:lnTo>
                  <a:pt x="0" y="1"/>
                </a:lnTo>
                <a:lnTo>
                  <a:pt x="2" y="9"/>
                </a:lnTo>
                <a:lnTo>
                  <a:pt x="8"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5" name="Oval 2651"/>
          <p:cNvSpPr>
            <a:spLocks noChangeArrowheads="1"/>
          </p:cNvSpPr>
          <p:nvPr/>
        </p:nvSpPr>
        <p:spPr bwMode="auto">
          <a:xfrm>
            <a:off x="5880100" y="38623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6" name="Freeform 2652"/>
          <p:cNvSpPr>
            <a:spLocks/>
          </p:cNvSpPr>
          <p:nvPr/>
        </p:nvSpPr>
        <p:spPr bwMode="auto">
          <a:xfrm>
            <a:off x="5875338" y="3863975"/>
            <a:ext cx="4762" cy="3175"/>
          </a:xfrm>
          <a:custGeom>
            <a:avLst/>
            <a:gdLst>
              <a:gd name="T0" fmla="*/ 2147483647 w 9"/>
              <a:gd name="T1" fmla="*/ 2147483647 h 9"/>
              <a:gd name="T2" fmla="*/ 2147483647 w 9"/>
              <a:gd name="T3" fmla="*/ 0 h 9"/>
              <a:gd name="T4" fmla="*/ 0 w 9"/>
              <a:gd name="T5" fmla="*/ 2147483647 h 9"/>
              <a:gd name="T6" fmla="*/ 2147483647 w 9"/>
              <a:gd name="T7" fmla="*/ 2147483647 h 9"/>
              <a:gd name="T8" fmla="*/ 2147483647 w 9"/>
              <a:gd name="T9" fmla="*/ 2147483647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9" y="8"/>
                </a:moveTo>
                <a:lnTo>
                  <a:pt x="5" y="0"/>
                </a:lnTo>
                <a:lnTo>
                  <a:pt x="0" y="1"/>
                </a:lnTo>
                <a:lnTo>
                  <a:pt x="4" y="9"/>
                </a:lnTo>
                <a:lnTo>
                  <a:pt x="9" y="8"/>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7" name="Oval 2653"/>
          <p:cNvSpPr>
            <a:spLocks noChangeArrowheads="1"/>
          </p:cNvSpPr>
          <p:nvPr/>
        </p:nvSpPr>
        <p:spPr bwMode="auto">
          <a:xfrm>
            <a:off x="5876925" y="3862388"/>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8" name="Freeform 2654"/>
          <p:cNvSpPr>
            <a:spLocks/>
          </p:cNvSpPr>
          <p:nvPr/>
        </p:nvSpPr>
        <p:spPr bwMode="auto">
          <a:xfrm>
            <a:off x="5872163" y="3863975"/>
            <a:ext cx="4762" cy="4763"/>
          </a:xfrm>
          <a:custGeom>
            <a:avLst/>
            <a:gdLst>
              <a:gd name="T0" fmla="*/ 2147483647 w 12"/>
              <a:gd name="T1" fmla="*/ 2147483647 h 13"/>
              <a:gd name="T2" fmla="*/ 2147483647 w 12"/>
              <a:gd name="T3" fmla="*/ 0 h 13"/>
              <a:gd name="T4" fmla="*/ 0 w 12"/>
              <a:gd name="T5" fmla="*/ 2147483647 h 13"/>
              <a:gd name="T6" fmla="*/ 2147483647 w 12"/>
              <a:gd name="T7" fmla="*/ 2147483647 h 13"/>
              <a:gd name="T8" fmla="*/ 2147483647 w 12"/>
              <a:gd name="T9" fmla="*/ 2147483647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12" y="7"/>
                </a:moveTo>
                <a:lnTo>
                  <a:pt x="7" y="0"/>
                </a:lnTo>
                <a:lnTo>
                  <a:pt x="0" y="6"/>
                </a:lnTo>
                <a:lnTo>
                  <a:pt x="5" y="13"/>
                </a:lnTo>
                <a:lnTo>
                  <a:pt x="12" y="7"/>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19" name="Oval 2655"/>
          <p:cNvSpPr>
            <a:spLocks noChangeArrowheads="1"/>
          </p:cNvSpPr>
          <p:nvPr/>
        </p:nvSpPr>
        <p:spPr bwMode="auto">
          <a:xfrm>
            <a:off x="5873750" y="3863975"/>
            <a:ext cx="4763"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0" name="Freeform 2656"/>
          <p:cNvSpPr>
            <a:spLocks/>
          </p:cNvSpPr>
          <p:nvPr/>
        </p:nvSpPr>
        <p:spPr bwMode="auto">
          <a:xfrm>
            <a:off x="5873750" y="3865563"/>
            <a:ext cx="1588" cy="4762"/>
          </a:xfrm>
          <a:custGeom>
            <a:avLst/>
            <a:gdLst>
              <a:gd name="T0" fmla="*/ 2147483647 w 8"/>
              <a:gd name="T1" fmla="*/ 0 h 10"/>
              <a:gd name="T2" fmla="*/ 0 w 8"/>
              <a:gd name="T3" fmla="*/ 2147483647 h 10"/>
              <a:gd name="T4" fmla="*/ 2147483647 w 8"/>
              <a:gd name="T5" fmla="*/ 2147483647 h 10"/>
              <a:gd name="T6" fmla="*/ 2147483647 w 8"/>
              <a:gd name="T7" fmla="*/ 2147483647 h 10"/>
              <a:gd name="T8" fmla="*/ 2147483647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4" y="0"/>
                </a:moveTo>
                <a:lnTo>
                  <a:pt x="0" y="8"/>
                </a:lnTo>
                <a:lnTo>
                  <a:pt x="3" y="10"/>
                </a:lnTo>
                <a:lnTo>
                  <a:pt x="8" y="2"/>
                </a:lnTo>
                <a:lnTo>
                  <a:pt x="4"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1" name="Oval 2657"/>
          <p:cNvSpPr>
            <a:spLocks noChangeArrowheads="1"/>
          </p:cNvSpPr>
          <p:nvPr/>
        </p:nvSpPr>
        <p:spPr bwMode="auto">
          <a:xfrm>
            <a:off x="5872163" y="38655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2" name="Freeform 2658"/>
          <p:cNvSpPr>
            <a:spLocks/>
          </p:cNvSpPr>
          <p:nvPr/>
        </p:nvSpPr>
        <p:spPr bwMode="auto">
          <a:xfrm>
            <a:off x="5873750" y="3867150"/>
            <a:ext cx="4763" cy="4763"/>
          </a:xfrm>
          <a:custGeom>
            <a:avLst/>
            <a:gdLst>
              <a:gd name="T0" fmla="*/ 2147483647 w 11"/>
              <a:gd name="T1" fmla="*/ 0 h 9"/>
              <a:gd name="T2" fmla="*/ 0 w 11"/>
              <a:gd name="T3" fmla="*/ 2147483647 h 9"/>
              <a:gd name="T4" fmla="*/ 2147483647 w 11"/>
              <a:gd name="T5" fmla="*/ 2147483647 h 9"/>
              <a:gd name="T6" fmla="*/ 2147483647 w 11"/>
              <a:gd name="T7" fmla="*/ 2147483647 h 9"/>
              <a:gd name="T8" fmla="*/ 2147483647 w 11"/>
              <a:gd name="T9" fmla="*/ 0 h 9"/>
              <a:gd name="T10" fmla="*/ 0 60000 65536"/>
              <a:gd name="T11" fmla="*/ 0 60000 65536"/>
              <a:gd name="T12" fmla="*/ 0 60000 65536"/>
              <a:gd name="T13" fmla="*/ 0 60000 65536"/>
              <a:gd name="T14" fmla="*/ 0 60000 65536"/>
              <a:gd name="T15" fmla="*/ 0 w 11"/>
              <a:gd name="T16" fmla="*/ 0 h 9"/>
              <a:gd name="T17" fmla="*/ 11 w 11"/>
              <a:gd name="T18" fmla="*/ 9 h 9"/>
            </a:gdLst>
            <a:ahLst/>
            <a:cxnLst>
              <a:cxn ang="T10">
                <a:pos x="T0" y="T1"/>
              </a:cxn>
              <a:cxn ang="T11">
                <a:pos x="T2" y="T3"/>
              </a:cxn>
              <a:cxn ang="T12">
                <a:pos x="T4" y="T5"/>
              </a:cxn>
              <a:cxn ang="T13">
                <a:pos x="T6" y="T7"/>
              </a:cxn>
              <a:cxn ang="T14">
                <a:pos x="T8" y="T9"/>
              </a:cxn>
            </a:cxnLst>
            <a:rect l="T15" t="T16" r="T17" b="T18"/>
            <a:pathLst>
              <a:path w="11" h="9">
                <a:moveTo>
                  <a:pt x="9" y="0"/>
                </a:moveTo>
                <a:lnTo>
                  <a:pt x="0" y="3"/>
                </a:lnTo>
                <a:lnTo>
                  <a:pt x="2" y="9"/>
                </a:lnTo>
                <a:lnTo>
                  <a:pt x="11" y="7"/>
                </a:lnTo>
                <a:lnTo>
                  <a:pt x="9"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3" name="Oval 2659"/>
          <p:cNvSpPr>
            <a:spLocks noChangeArrowheads="1"/>
          </p:cNvSpPr>
          <p:nvPr/>
        </p:nvSpPr>
        <p:spPr bwMode="auto">
          <a:xfrm>
            <a:off x="5873750" y="38655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4" name="Freeform 2660"/>
          <p:cNvSpPr>
            <a:spLocks/>
          </p:cNvSpPr>
          <p:nvPr/>
        </p:nvSpPr>
        <p:spPr bwMode="auto">
          <a:xfrm>
            <a:off x="5873750" y="3871913"/>
            <a:ext cx="4763" cy="3175"/>
          </a:xfrm>
          <a:custGeom>
            <a:avLst/>
            <a:gdLst>
              <a:gd name="T0" fmla="*/ 2147483647 w 10"/>
              <a:gd name="T1" fmla="*/ 0 h 7"/>
              <a:gd name="T2" fmla="*/ 2147483647 w 10"/>
              <a:gd name="T3" fmla="*/ 0 h 7"/>
              <a:gd name="T4" fmla="*/ 0 w 10"/>
              <a:gd name="T5" fmla="*/ 2147483647 h 7"/>
              <a:gd name="T6" fmla="*/ 2147483647 w 10"/>
              <a:gd name="T7" fmla="*/ 2147483647 h 7"/>
              <a:gd name="T8" fmla="*/ 2147483647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0" y="0"/>
                </a:moveTo>
                <a:lnTo>
                  <a:pt x="1" y="0"/>
                </a:lnTo>
                <a:lnTo>
                  <a:pt x="0" y="7"/>
                </a:lnTo>
                <a:lnTo>
                  <a:pt x="9" y="7"/>
                </a:lnTo>
                <a:lnTo>
                  <a:pt x="10"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5" name="Oval 2661"/>
          <p:cNvSpPr>
            <a:spLocks noChangeArrowheads="1"/>
          </p:cNvSpPr>
          <p:nvPr/>
        </p:nvSpPr>
        <p:spPr bwMode="auto">
          <a:xfrm>
            <a:off x="5873750" y="3870325"/>
            <a:ext cx="4763"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6" name="Freeform 2662"/>
          <p:cNvSpPr>
            <a:spLocks/>
          </p:cNvSpPr>
          <p:nvPr/>
        </p:nvSpPr>
        <p:spPr bwMode="auto">
          <a:xfrm>
            <a:off x="5873750" y="3875088"/>
            <a:ext cx="3175" cy="4762"/>
          </a:xfrm>
          <a:custGeom>
            <a:avLst/>
            <a:gdLst>
              <a:gd name="T0" fmla="*/ 2147483647 w 10"/>
              <a:gd name="T1" fmla="*/ 2147483647 h 10"/>
              <a:gd name="T2" fmla="*/ 2147483647 w 10"/>
              <a:gd name="T3" fmla="*/ 0 h 10"/>
              <a:gd name="T4" fmla="*/ 0 w 10"/>
              <a:gd name="T5" fmla="*/ 2147483647 h 10"/>
              <a:gd name="T6" fmla="*/ 2147483647 w 10"/>
              <a:gd name="T7" fmla="*/ 2147483647 h 10"/>
              <a:gd name="T8" fmla="*/ 2147483647 w 10"/>
              <a:gd name="T9" fmla="*/ 2147483647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4"/>
                </a:moveTo>
                <a:lnTo>
                  <a:pt x="2" y="0"/>
                </a:lnTo>
                <a:lnTo>
                  <a:pt x="0" y="6"/>
                </a:lnTo>
                <a:lnTo>
                  <a:pt x="8" y="10"/>
                </a:lnTo>
                <a:lnTo>
                  <a:pt x="1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7" name="Oval 2663"/>
          <p:cNvSpPr>
            <a:spLocks noChangeArrowheads="1"/>
          </p:cNvSpPr>
          <p:nvPr/>
        </p:nvSpPr>
        <p:spPr bwMode="auto">
          <a:xfrm>
            <a:off x="5873750" y="3873500"/>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8" name="Freeform 2664"/>
          <p:cNvSpPr>
            <a:spLocks/>
          </p:cNvSpPr>
          <p:nvPr/>
        </p:nvSpPr>
        <p:spPr bwMode="auto">
          <a:xfrm>
            <a:off x="5872163" y="3878263"/>
            <a:ext cx="4762" cy="4762"/>
          </a:xfrm>
          <a:custGeom>
            <a:avLst/>
            <a:gdLst>
              <a:gd name="T0" fmla="*/ 2147483647 w 10"/>
              <a:gd name="T1" fmla="*/ 0 h 7"/>
              <a:gd name="T2" fmla="*/ 2147483647 w 10"/>
              <a:gd name="T3" fmla="*/ 0 h 7"/>
              <a:gd name="T4" fmla="*/ 0 w 10"/>
              <a:gd name="T5" fmla="*/ 2147483647 h 7"/>
              <a:gd name="T6" fmla="*/ 2147483647 w 10"/>
              <a:gd name="T7" fmla="*/ 2147483647 h 7"/>
              <a:gd name="T8" fmla="*/ 2147483647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0" y="0"/>
                </a:moveTo>
                <a:lnTo>
                  <a:pt x="1" y="0"/>
                </a:lnTo>
                <a:lnTo>
                  <a:pt x="0" y="7"/>
                </a:lnTo>
                <a:lnTo>
                  <a:pt x="9" y="7"/>
                </a:lnTo>
                <a:lnTo>
                  <a:pt x="10"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29" name="Oval 2665"/>
          <p:cNvSpPr>
            <a:spLocks noChangeArrowheads="1"/>
          </p:cNvSpPr>
          <p:nvPr/>
        </p:nvSpPr>
        <p:spPr bwMode="auto">
          <a:xfrm>
            <a:off x="5873750" y="387667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0" name="Freeform 2666"/>
          <p:cNvSpPr>
            <a:spLocks/>
          </p:cNvSpPr>
          <p:nvPr/>
        </p:nvSpPr>
        <p:spPr bwMode="auto">
          <a:xfrm>
            <a:off x="5870575" y="3881438"/>
            <a:ext cx="4763" cy="4762"/>
          </a:xfrm>
          <a:custGeom>
            <a:avLst/>
            <a:gdLst>
              <a:gd name="T0" fmla="*/ 2147483647 w 12"/>
              <a:gd name="T1" fmla="*/ 2147483647 h 12"/>
              <a:gd name="T2" fmla="*/ 2147483647 w 12"/>
              <a:gd name="T3" fmla="*/ 0 h 12"/>
              <a:gd name="T4" fmla="*/ 0 w 12"/>
              <a:gd name="T5" fmla="*/ 2147483647 h 12"/>
              <a:gd name="T6" fmla="*/ 2147483647 w 12"/>
              <a:gd name="T7" fmla="*/ 2147483647 h 12"/>
              <a:gd name="T8" fmla="*/ 2147483647 w 12"/>
              <a:gd name="T9" fmla="*/ 2147483647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12" y="5"/>
                </a:moveTo>
                <a:lnTo>
                  <a:pt x="4" y="0"/>
                </a:lnTo>
                <a:lnTo>
                  <a:pt x="0" y="7"/>
                </a:lnTo>
                <a:lnTo>
                  <a:pt x="7" y="12"/>
                </a:lnTo>
                <a:lnTo>
                  <a:pt x="12" y="5"/>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1" name="Oval 2667"/>
          <p:cNvSpPr>
            <a:spLocks noChangeArrowheads="1"/>
          </p:cNvSpPr>
          <p:nvPr/>
        </p:nvSpPr>
        <p:spPr bwMode="auto">
          <a:xfrm>
            <a:off x="5872163" y="387985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2" name="Freeform 2668"/>
          <p:cNvSpPr>
            <a:spLocks/>
          </p:cNvSpPr>
          <p:nvPr/>
        </p:nvSpPr>
        <p:spPr bwMode="auto">
          <a:xfrm>
            <a:off x="5870575" y="3883025"/>
            <a:ext cx="3175" cy="4763"/>
          </a:xfrm>
          <a:custGeom>
            <a:avLst/>
            <a:gdLst>
              <a:gd name="T0" fmla="*/ 2147483647 w 9"/>
              <a:gd name="T1" fmla="*/ 2147483647 h 8"/>
              <a:gd name="T2" fmla="*/ 2147483647 w 9"/>
              <a:gd name="T3" fmla="*/ 0 h 8"/>
              <a:gd name="T4" fmla="*/ 0 w 9"/>
              <a:gd name="T5" fmla="*/ 2147483647 h 8"/>
              <a:gd name="T6" fmla="*/ 2147483647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9" y="2"/>
                </a:moveTo>
                <a:lnTo>
                  <a:pt x="1" y="0"/>
                </a:lnTo>
                <a:lnTo>
                  <a:pt x="0" y="7"/>
                </a:lnTo>
                <a:lnTo>
                  <a:pt x="8" y="8"/>
                </a:lnTo>
                <a:lnTo>
                  <a:pt x="9" y="2"/>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3" name="Oval 2669"/>
          <p:cNvSpPr>
            <a:spLocks noChangeArrowheads="1"/>
          </p:cNvSpPr>
          <p:nvPr/>
        </p:nvSpPr>
        <p:spPr bwMode="auto">
          <a:xfrm>
            <a:off x="5870575" y="3883025"/>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4" name="Freeform 2670"/>
          <p:cNvSpPr>
            <a:spLocks/>
          </p:cNvSpPr>
          <p:nvPr/>
        </p:nvSpPr>
        <p:spPr bwMode="auto">
          <a:xfrm>
            <a:off x="5868988" y="3887788"/>
            <a:ext cx="4762" cy="1587"/>
          </a:xfrm>
          <a:custGeom>
            <a:avLst/>
            <a:gdLst>
              <a:gd name="T0" fmla="*/ 2147483647 w 9"/>
              <a:gd name="T1" fmla="*/ 0 h 7"/>
              <a:gd name="T2" fmla="*/ 2147483647 w 9"/>
              <a:gd name="T3" fmla="*/ 0 h 7"/>
              <a:gd name="T4" fmla="*/ 0 w 9"/>
              <a:gd name="T5" fmla="*/ 2147483647 h 7"/>
              <a:gd name="T6" fmla="*/ 2147483647 w 9"/>
              <a:gd name="T7" fmla="*/ 2147483647 h 7"/>
              <a:gd name="T8" fmla="*/ 2147483647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9" y="0"/>
                </a:moveTo>
                <a:lnTo>
                  <a:pt x="1" y="0"/>
                </a:lnTo>
                <a:lnTo>
                  <a:pt x="0" y="7"/>
                </a:lnTo>
                <a:lnTo>
                  <a:pt x="8" y="7"/>
                </a:lnTo>
                <a:lnTo>
                  <a:pt x="9"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5" name="Oval 2671"/>
          <p:cNvSpPr>
            <a:spLocks noChangeArrowheads="1"/>
          </p:cNvSpPr>
          <p:nvPr/>
        </p:nvSpPr>
        <p:spPr bwMode="auto">
          <a:xfrm>
            <a:off x="5870575" y="3886200"/>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6" name="Freeform 2672"/>
          <p:cNvSpPr>
            <a:spLocks/>
          </p:cNvSpPr>
          <p:nvPr/>
        </p:nvSpPr>
        <p:spPr bwMode="auto">
          <a:xfrm>
            <a:off x="5868988" y="3889375"/>
            <a:ext cx="4762" cy="4763"/>
          </a:xfrm>
          <a:custGeom>
            <a:avLst/>
            <a:gdLst>
              <a:gd name="T0" fmla="*/ 2147483647 w 10"/>
              <a:gd name="T1" fmla="*/ 2147483647 h 9"/>
              <a:gd name="T2" fmla="*/ 2147483647 w 10"/>
              <a:gd name="T3" fmla="*/ 0 h 9"/>
              <a:gd name="T4" fmla="*/ 0 w 10"/>
              <a:gd name="T5" fmla="*/ 2147483647 h 9"/>
              <a:gd name="T6" fmla="*/ 2147483647 w 10"/>
              <a:gd name="T7" fmla="*/ 2147483647 h 9"/>
              <a:gd name="T8" fmla="*/ 2147483647 w 10"/>
              <a:gd name="T9" fmla="*/ 2147483647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10" y="2"/>
                </a:moveTo>
                <a:lnTo>
                  <a:pt x="2" y="0"/>
                </a:lnTo>
                <a:lnTo>
                  <a:pt x="0" y="7"/>
                </a:lnTo>
                <a:lnTo>
                  <a:pt x="8" y="9"/>
                </a:lnTo>
                <a:lnTo>
                  <a:pt x="10" y="2"/>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7" name="Oval 2673"/>
          <p:cNvSpPr>
            <a:spLocks noChangeArrowheads="1"/>
          </p:cNvSpPr>
          <p:nvPr/>
        </p:nvSpPr>
        <p:spPr bwMode="auto">
          <a:xfrm>
            <a:off x="5868988" y="3889375"/>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8" name="Freeform 2674"/>
          <p:cNvSpPr>
            <a:spLocks/>
          </p:cNvSpPr>
          <p:nvPr/>
        </p:nvSpPr>
        <p:spPr bwMode="auto">
          <a:xfrm>
            <a:off x="5867400" y="3892550"/>
            <a:ext cx="4763" cy="6350"/>
          </a:xfrm>
          <a:custGeom>
            <a:avLst/>
            <a:gdLst>
              <a:gd name="T0" fmla="*/ 2147483647 w 10"/>
              <a:gd name="T1" fmla="*/ 2147483647 h 11"/>
              <a:gd name="T2" fmla="*/ 2147483647 w 10"/>
              <a:gd name="T3" fmla="*/ 0 h 11"/>
              <a:gd name="T4" fmla="*/ 0 w 10"/>
              <a:gd name="T5" fmla="*/ 2147483647 h 11"/>
              <a:gd name="T6" fmla="*/ 2147483647 w 10"/>
              <a:gd name="T7" fmla="*/ 2147483647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10" y="4"/>
                </a:moveTo>
                <a:lnTo>
                  <a:pt x="3" y="0"/>
                </a:lnTo>
                <a:lnTo>
                  <a:pt x="0" y="7"/>
                </a:lnTo>
                <a:lnTo>
                  <a:pt x="7" y="11"/>
                </a:lnTo>
                <a:lnTo>
                  <a:pt x="10" y="4"/>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39" name="Oval 2675"/>
          <p:cNvSpPr>
            <a:spLocks noChangeArrowheads="1"/>
          </p:cNvSpPr>
          <p:nvPr/>
        </p:nvSpPr>
        <p:spPr bwMode="auto">
          <a:xfrm>
            <a:off x="5868988" y="3890963"/>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0" name="Freeform 2676"/>
          <p:cNvSpPr>
            <a:spLocks/>
          </p:cNvSpPr>
          <p:nvPr/>
        </p:nvSpPr>
        <p:spPr bwMode="auto">
          <a:xfrm>
            <a:off x="5865813" y="3897313"/>
            <a:ext cx="4762" cy="3175"/>
          </a:xfrm>
          <a:custGeom>
            <a:avLst/>
            <a:gdLst>
              <a:gd name="T0" fmla="*/ 2147483647 w 9"/>
              <a:gd name="T1" fmla="*/ 2147483647 h 8"/>
              <a:gd name="T2" fmla="*/ 2147483647 w 9"/>
              <a:gd name="T3" fmla="*/ 0 h 8"/>
              <a:gd name="T4" fmla="*/ 0 w 9"/>
              <a:gd name="T5" fmla="*/ 2147483647 h 8"/>
              <a:gd name="T6" fmla="*/ 2147483647 w 9"/>
              <a:gd name="T7" fmla="*/ 2147483647 h 8"/>
              <a:gd name="T8" fmla="*/ 2147483647 w 9"/>
              <a:gd name="T9" fmla="*/ 2147483647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9" y="1"/>
                </a:moveTo>
                <a:lnTo>
                  <a:pt x="1" y="0"/>
                </a:lnTo>
                <a:lnTo>
                  <a:pt x="0" y="7"/>
                </a:lnTo>
                <a:lnTo>
                  <a:pt x="8" y="8"/>
                </a:lnTo>
                <a:lnTo>
                  <a:pt x="9" y="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1" name="Oval 2677"/>
          <p:cNvSpPr>
            <a:spLocks noChangeArrowheads="1"/>
          </p:cNvSpPr>
          <p:nvPr/>
        </p:nvSpPr>
        <p:spPr bwMode="auto">
          <a:xfrm>
            <a:off x="5867400" y="3894138"/>
            <a:ext cx="3175" cy="4762"/>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2" name="Rectangle 2678"/>
          <p:cNvSpPr>
            <a:spLocks noChangeArrowheads="1"/>
          </p:cNvSpPr>
          <p:nvPr/>
        </p:nvSpPr>
        <p:spPr bwMode="auto">
          <a:xfrm>
            <a:off x="5865813" y="3900488"/>
            <a:ext cx="4762" cy="793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3" name="Oval 2679"/>
          <p:cNvSpPr>
            <a:spLocks noChangeArrowheads="1"/>
          </p:cNvSpPr>
          <p:nvPr/>
        </p:nvSpPr>
        <p:spPr bwMode="auto">
          <a:xfrm>
            <a:off x="5865813" y="3898900"/>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4" name="Freeform 2680"/>
          <p:cNvSpPr>
            <a:spLocks/>
          </p:cNvSpPr>
          <p:nvPr/>
        </p:nvSpPr>
        <p:spPr bwMode="auto">
          <a:xfrm>
            <a:off x="5865813" y="3908425"/>
            <a:ext cx="4762" cy="1588"/>
          </a:xfrm>
          <a:custGeom>
            <a:avLst/>
            <a:gdLst>
              <a:gd name="T0" fmla="*/ 2147483647 w 9"/>
              <a:gd name="T1" fmla="*/ 0 h 8"/>
              <a:gd name="T2" fmla="*/ 0 w 9"/>
              <a:gd name="T3" fmla="*/ 2147483647 h 8"/>
              <a:gd name="T4" fmla="*/ 2147483647 w 9"/>
              <a:gd name="T5" fmla="*/ 2147483647 h 8"/>
              <a:gd name="T6" fmla="*/ 2147483647 w 9"/>
              <a:gd name="T7" fmla="*/ 2147483647 h 8"/>
              <a:gd name="T8" fmla="*/ 2147483647 w 9"/>
              <a:gd name="T9" fmla="*/ 0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8" y="0"/>
                </a:moveTo>
                <a:lnTo>
                  <a:pt x="0" y="2"/>
                </a:lnTo>
                <a:lnTo>
                  <a:pt x="1" y="8"/>
                </a:lnTo>
                <a:lnTo>
                  <a:pt x="9" y="7"/>
                </a:lnTo>
                <a:lnTo>
                  <a:pt x="8" y="0"/>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5" name="Oval 2681"/>
          <p:cNvSpPr>
            <a:spLocks noChangeArrowheads="1"/>
          </p:cNvSpPr>
          <p:nvPr/>
        </p:nvSpPr>
        <p:spPr bwMode="auto">
          <a:xfrm>
            <a:off x="5865813" y="390525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6" name="Rectangle 2682"/>
          <p:cNvSpPr>
            <a:spLocks noChangeArrowheads="1"/>
          </p:cNvSpPr>
          <p:nvPr/>
        </p:nvSpPr>
        <p:spPr bwMode="auto">
          <a:xfrm>
            <a:off x="5867400" y="3910013"/>
            <a:ext cx="3175" cy="1587"/>
          </a:xfrm>
          <a:prstGeom prst="rect">
            <a:avLst/>
          </a:prstGeom>
          <a:solidFill>
            <a:srgbClr val="5F5C5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7" name="Oval 2683"/>
          <p:cNvSpPr>
            <a:spLocks noChangeArrowheads="1"/>
          </p:cNvSpPr>
          <p:nvPr/>
        </p:nvSpPr>
        <p:spPr bwMode="auto">
          <a:xfrm>
            <a:off x="5867400" y="3908425"/>
            <a:ext cx="3175"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8" name="Freeform 2684"/>
          <p:cNvSpPr>
            <a:spLocks/>
          </p:cNvSpPr>
          <p:nvPr/>
        </p:nvSpPr>
        <p:spPr bwMode="auto">
          <a:xfrm>
            <a:off x="5865813" y="3911600"/>
            <a:ext cx="4762" cy="1588"/>
          </a:xfrm>
          <a:custGeom>
            <a:avLst/>
            <a:gdLst>
              <a:gd name="T0" fmla="*/ 2147483647 w 9"/>
              <a:gd name="T1" fmla="*/ 2147483647 h 5"/>
              <a:gd name="T2" fmla="*/ 2147483647 w 9"/>
              <a:gd name="T3" fmla="*/ 0 h 5"/>
              <a:gd name="T4" fmla="*/ 0 w 9"/>
              <a:gd name="T5" fmla="*/ 2147483647 h 5"/>
              <a:gd name="T6" fmla="*/ 2147483647 w 9"/>
              <a:gd name="T7" fmla="*/ 2147483647 h 5"/>
              <a:gd name="T8" fmla="*/ 2147483647 w 9"/>
              <a:gd name="T9" fmla="*/ 2147483647 h 5"/>
              <a:gd name="T10" fmla="*/ 0 60000 65536"/>
              <a:gd name="T11" fmla="*/ 0 60000 65536"/>
              <a:gd name="T12" fmla="*/ 0 60000 65536"/>
              <a:gd name="T13" fmla="*/ 0 60000 65536"/>
              <a:gd name="T14" fmla="*/ 0 60000 65536"/>
              <a:gd name="T15" fmla="*/ 0 w 9"/>
              <a:gd name="T16" fmla="*/ 0 h 5"/>
              <a:gd name="T17" fmla="*/ 9 w 9"/>
              <a:gd name="T18" fmla="*/ 5 h 5"/>
            </a:gdLst>
            <a:ahLst/>
            <a:cxnLst>
              <a:cxn ang="T10">
                <a:pos x="T0" y="T1"/>
              </a:cxn>
              <a:cxn ang="T11">
                <a:pos x="T2" y="T3"/>
              </a:cxn>
              <a:cxn ang="T12">
                <a:pos x="T4" y="T5"/>
              </a:cxn>
              <a:cxn ang="T13">
                <a:pos x="T6" y="T7"/>
              </a:cxn>
              <a:cxn ang="T14">
                <a:pos x="T8" y="T9"/>
              </a:cxn>
            </a:cxnLst>
            <a:rect l="T15" t="T16" r="T17" b="T18"/>
            <a:pathLst>
              <a:path w="9" h="5">
                <a:moveTo>
                  <a:pt x="9" y="1"/>
                </a:moveTo>
                <a:lnTo>
                  <a:pt x="1" y="0"/>
                </a:lnTo>
                <a:lnTo>
                  <a:pt x="0" y="4"/>
                </a:lnTo>
                <a:lnTo>
                  <a:pt x="8" y="5"/>
                </a:lnTo>
                <a:lnTo>
                  <a:pt x="9" y="1"/>
                </a:lnTo>
                <a:close/>
              </a:path>
            </a:pathLst>
          </a:cu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49" name="Oval 2685"/>
          <p:cNvSpPr>
            <a:spLocks noChangeArrowheads="1"/>
          </p:cNvSpPr>
          <p:nvPr/>
        </p:nvSpPr>
        <p:spPr bwMode="auto">
          <a:xfrm>
            <a:off x="5867400" y="3910013"/>
            <a:ext cx="3175"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50" name="Oval 2686"/>
          <p:cNvSpPr>
            <a:spLocks noChangeArrowheads="1"/>
          </p:cNvSpPr>
          <p:nvPr/>
        </p:nvSpPr>
        <p:spPr bwMode="auto">
          <a:xfrm>
            <a:off x="5865813" y="3911600"/>
            <a:ext cx="4762" cy="3175"/>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51" name="Oval 2687"/>
          <p:cNvSpPr>
            <a:spLocks noChangeArrowheads="1"/>
          </p:cNvSpPr>
          <p:nvPr/>
        </p:nvSpPr>
        <p:spPr bwMode="auto">
          <a:xfrm>
            <a:off x="5894388" y="3825875"/>
            <a:ext cx="4762" cy="4763"/>
          </a:xfrm>
          <a:prstGeom prst="ellipse">
            <a:avLst/>
          </a:prstGeom>
          <a:solidFill>
            <a:srgbClr val="5F5C5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52" name="Freeform 2688"/>
          <p:cNvSpPr>
            <a:spLocks/>
          </p:cNvSpPr>
          <p:nvPr/>
        </p:nvSpPr>
        <p:spPr bwMode="auto">
          <a:xfrm>
            <a:off x="5713413" y="3189288"/>
            <a:ext cx="58737" cy="57150"/>
          </a:xfrm>
          <a:custGeom>
            <a:avLst/>
            <a:gdLst>
              <a:gd name="T0" fmla="*/ 2147483647 w 124"/>
              <a:gd name="T1" fmla="*/ 2147483647 h 119"/>
              <a:gd name="T2" fmla="*/ 2147483647 w 124"/>
              <a:gd name="T3" fmla="*/ 2147483647 h 119"/>
              <a:gd name="T4" fmla="*/ 2147483647 w 124"/>
              <a:gd name="T5" fmla="*/ 2147483647 h 119"/>
              <a:gd name="T6" fmla="*/ 2147483647 w 124"/>
              <a:gd name="T7" fmla="*/ 2147483647 h 119"/>
              <a:gd name="T8" fmla="*/ 2147483647 w 124"/>
              <a:gd name="T9" fmla="*/ 2147483647 h 119"/>
              <a:gd name="T10" fmla="*/ 2147483647 w 124"/>
              <a:gd name="T11" fmla="*/ 2147483647 h 119"/>
              <a:gd name="T12" fmla="*/ 2147483647 w 124"/>
              <a:gd name="T13" fmla="*/ 2147483647 h 119"/>
              <a:gd name="T14" fmla="*/ 2147483647 w 124"/>
              <a:gd name="T15" fmla="*/ 2147483647 h 119"/>
              <a:gd name="T16" fmla="*/ 2147483647 w 124"/>
              <a:gd name="T17" fmla="*/ 2147483647 h 119"/>
              <a:gd name="T18" fmla="*/ 2147483647 w 124"/>
              <a:gd name="T19" fmla="*/ 2147483647 h 119"/>
              <a:gd name="T20" fmla="*/ 2147483647 w 124"/>
              <a:gd name="T21" fmla="*/ 2147483647 h 119"/>
              <a:gd name="T22" fmla="*/ 2147483647 w 124"/>
              <a:gd name="T23" fmla="*/ 2147483647 h 119"/>
              <a:gd name="T24" fmla="*/ 2147483647 w 124"/>
              <a:gd name="T25" fmla="*/ 2147483647 h 119"/>
              <a:gd name="T26" fmla="*/ 2147483647 w 124"/>
              <a:gd name="T27" fmla="*/ 2147483647 h 119"/>
              <a:gd name="T28" fmla="*/ 2147483647 w 124"/>
              <a:gd name="T29" fmla="*/ 2147483647 h 119"/>
              <a:gd name="T30" fmla="*/ 2147483647 w 124"/>
              <a:gd name="T31" fmla="*/ 2147483647 h 119"/>
              <a:gd name="T32" fmla="*/ 2147483647 w 124"/>
              <a:gd name="T33" fmla="*/ 2147483647 h 119"/>
              <a:gd name="T34" fmla="*/ 2147483647 w 124"/>
              <a:gd name="T35" fmla="*/ 0 h 119"/>
              <a:gd name="T36" fmla="*/ 2147483647 w 124"/>
              <a:gd name="T37" fmla="*/ 0 h 119"/>
              <a:gd name="T38" fmla="*/ 2147483647 w 124"/>
              <a:gd name="T39" fmla="*/ 2147483647 h 119"/>
              <a:gd name="T40" fmla="*/ 2147483647 w 124"/>
              <a:gd name="T41" fmla="*/ 2147483647 h 119"/>
              <a:gd name="T42" fmla="*/ 2147483647 w 124"/>
              <a:gd name="T43" fmla="*/ 2147483647 h 119"/>
              <a:gd name="T44" fmla="*/ 2147483647 w 124"/>
              <a:gd name="T45" fmla="*/ 2147483647 h 119"/>
              <a:gd name="T46" fmla="*/ 2147483647 w 124"/>
              <a:gd name="T47" fmla="*/ 2147483647 h 119"/>
              <a:gd name="T48" fmla="*/ 2147483647 w 124"/>
              <a:gd name="T49" fmla="*/ 2147483647 h 119"/>
              <a:gd name="T50" fmla="*/ 2147483647 w 124"/>
              <a:gd name="T51" fmla="*/ 2147483647 h 119"/>
              <a:gd name="T52" fmla="*/ 2147483647 w 124"/>
              <a:gd name="T53" fmla="*/ 2147483647 h 119"/>
              <a:gd name="T54" fmla="*/ 2147483647 w 124"/>
              <a:gd name="T55" fmla="*/ 2147483647 h 119"/>
              <a:gd name="T56" fmla="*/ 2147483647 w 124"/>
              <a:gd name="T57" fmla="*/ 2147483647 h 119"/>
              <a:gd name="T58" fmla="*/ 2147483647 w 124"/>
              <a:gd name="T59" fmla="*/ 2147483647 h 119"/>
              <a:gd name="T60" fmla="*/ 2147483647 w 124"/>
              <a:gd name="T61" fmla="*/ 2147483647 h 119"/>
              <a:gd name="T62" fmla="*/ 2147483647 w 124"/>
              <a:gd name="T63" fmla="*/ 2147483647 h 119"/>
              <a:gd name="T64" fmla="*/ 2147483647 w 124"/>
              <a:gd name="T65" fmla="*/ 2147483647 h 119"/>
              <a:gd name="T66" fmla="*/ 2147483647 w 124"/>
              <a:gd name="T67" fmla="*/ 2147483647 h 119"/>
              <a:gd name="T68" fmla="*/ 2147483647 w 124"/>
              <a:gd name="T69" fmla="*/ 2147483647 h 119"/>
              <a:gd name="T70" fmla="*/ 2147483647 w 124"/>
              <a:gd name="T71" fmla="*/ 2147483647 h 119"/>
              <a:gd name="T72" fmla="*/ 2147483647 w 124"/>
              <a:gd name="T73" fmla="*/ 2147483647 h 119"/>
              <a:gd name="T74" fmla="*/ 2147483647 w 124"/>
              <a:gd name="T75" fmla="*/ 2147483647 h 119"/>
              <a:gd name="T76" fmla="*/ 2147483647 w 124"/>
              <a:gd name="T77" fmla="*/ 2147483647 h 119"/>
              <a:gd name="T78" fmla="*/ 2147483647 w 124"/>
              <a:gd name="T79" fmla="*/ 2147483647 h 119"/>
              <a:gd name="T80" fmla="*/ 2147483647 w 124"/>
              <a:gd name="T81" fmla="*/ 2147483647 h 119"/>
              <a:gd name="T82" fmla="*/ 2147483647 w 124"/>
              <a:gd name="T83" fmla="*/ 2147483647 h 119"/>
              <a:gd name="T84" fmla="*/ 2147483647 w 124"/>
              <a:gd name="T85" fmla="*/ 2147483647 h 119"/>
              <a:gd name="T86" fmla="*/ 2147483647 w 124"/>
              <a:gd name="T87" fmla="*/ 2147483647 h 119"/>
              <a:gd name="T88" fmla="*/ 2147483647 w 124"/>
              <a:gd name="T89" fmla="*/ 2147483647 h 119"/>
              <a:gd name="T90" fmla="*/ 2147483647 w 124"/>
              <a:gd name="T91" fmla="*/ 2147483647 h 119"/>
              <a:gd name="T92" fmla="*/ 2147483647 w 124"/>
              <a:gd name="T93" fmla="*/ 2147483647 h 119"/>
              <a:gd name="T94" fmla="*/ 2147483647 w 124"/>
              <a:gd name="T95" fmla="*/ 2147483647 h 119"/>
              <a:gd name="T96" fmla="*/ 2147483647 w 124"/>
              <a:gd name="T97" fmla="*/ 2147483647 h 119"/>
              <a:gd name="T98" fmla="*/ 2147483647 w 124"/>
              <a:gd name="T99" fmla="*/ 2147483647 h 119"/>
              <a:gd name="T100" fmla="*/ 2147483647 w 124"/>
              <a:gd name="T101" fmla="*/ 2147483647 h 119"/>
              <a:gd name="T102" fmla="*/ 2147483647 w 124"/>
              <a:gd name="T103" fmla="*/ 2147483647 h 119"/>
              <a:gd name="T104" fmla="*/ 2147483647 w 124"/>
              <a:gd name="T105" fmla="*/ 2147483647 h 119"/>
              <a:gd name="T106" fmla="*/ 2147483647 w 124"/>
              <a:gd name="T107" fmla="*/ 2147483647 h 119"/>
              <a:gd name="T108" fmla="*/ 2147483647 w 124"/>
              <a:gd name="T109" fmla="*/ 2147483647 h 119"/>
              <a:gd name="T110" fmla="*/ 2147483647 w 124"/>
              <a:gd name="T111" fmla="*/ 2147483647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
              <a:gd name="T169" fmla="*/ 0 h 119"/>
              <a:gd name="T170" fmla="*/ 124 w 124"/>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 h="119">
                <a:moveTo>
                  <a:pt x="31" y="106"/>
                </a:moveTo>
                <a:lnTo>
                  <a:pt x="31" y="105"/>
                </a:lnTo>
                <a:lnTo>
                  <a:pt x="30" y="104"/>
                </a:lnTo>
                <a:lnTo>
                  <a:pt x="29" y="103"/>
                </a:lnTo>
                <a:lnTo>
                  <a:pt x="28" y="102"/>
                </a:lnTo>
                <a:lnTo>
                  <a:pt x="28" y="101"/>
                </a:lnTo>
                <a:lnTo>
                  <a:pt x="30" y="101"/>
                </a:lnTo>
                <a:lnTo>
                  <a:pt x="31" y="101"/>
                </a:lnTo>
                <a:lnTo>
                  <a:pt x="31" y="100"/>
                </a:lnTo>
                <a:lnTo>
                  <a:pt x="28" y="100"/>
                </a:lnTo>
                <a:lnTo>
                  <a:pt x="28" y="98"/>
                </a:lnTo>
                <a:lnTo>
                  <a:pt x="27" y="98"/>
                </a:lnTo>
                <a:lnTo>
                  <a:pt x="26" y="97"/>
                </a:lnTo>
                <a:lnTo>
                  <a:pt x="25" y="96"/>
                </a:lnTo>
                <a:lnTo>
                  <a:pt x="25" y="94"/>
                </a:lnTo>
                <a:lnTo>
                  <a:pt x="24" y="94"/>
                </a:lnTo>
                <a:lnTo>
                  <a:pt x="24" y="93"/>
                </a:lnTo>
                <a:lnTo>
                  <a:pt x="22" y="92"/>
                </a:lnTo>
                <a:lnTo>
                  <a:pt x="22" y="90"/>
                </a:lnTo>
                <a:lnTo>
                  <a:pt x="21" y="90"/>
                </a:lnTo>
                <a:lnTo>
                  <a:pt x="21" y="89"/>
                </a:lnTo>
                <a:lnTo>
                  <a:pt x="20" y="88"/>
                </a:lnTo>
                <a:lnTo>
                  <a:pt x="20" y="87"/>
                </a:lnTo>
                <a:lnTo>
                  <a:pt x="20" y="86"/>
                </a:lnTo>
                <a:lnTo>
                  <a:pt x="20" y="85"/>
                </a:lnTo>
                <a:lnTo>
                  <a:pt x="19" y="85"/>
                </a:lnTo>
                <a:lnTo>
                  <a:pt x="19" y="84"/>
                </a:lnTo>
                <a:lnTo>
                  <a:pt x="18" y="84"/>
                </a:lnTo>
                <a:lnTo>
                  <a:pt x="17" y="84"/>
                </a:lnTo>
                <a:lnTo>
                  <a:pt x="17" y="82"/>
                </a:lnTo>
                <a:lnTo>
                  <a:pt x="17" y="84"/>
                </a:lnTo>
                <a:lnTo>
                  <a:pt x="17" y="85"/>
                </a:lnTo>
                <a:lnTo>
                  <a:pt x="16" y="85"/>
                </a:lnTo>
                <a:lnTo>
                  <a:pt x="15" y="85"/>
                </a:lnTo>
                <a:lnTo>
                  <a:pt x="15" y="82"/>
                </a:lnTo>
                <a:lnTo>
                  <a:pt x="16" y="82"/>
                </a:lnTo>
                <a:lnTo>
                  <a:pt x="16" y="81"/>
                </a:lnTo>
                <a:lnTo>
                  <a:pt x="16" y="80"/>
                </a:lnTo>
                <a:lnTo>
                  <a:pt x="15" y="79"/>
                </a:lnTo>
                <a:lnTo>
                  <a:pt x="15" y="78"/>
                </a:lnTo>
                <a:lnTo>
                  <a:pt x="13" y="77"/>
                </a:lnTo>
                <a:lnTo>
                  <a:pt x="12" y="76"/>
                </a:lnTo>
                <a:lnTo>
                  <a:pt x="12" y="74"/>
                </a:lnTo>
                <a:lnTo>
                  <a:pt x="11" y="73"/>
                </a:lnTo>
                <a:lnTo>
                  <a:pt x="11" y="72"/>
                </a:lnTo>
                <a:lnTo>
                  <a:pt x="11" y="71"/>
                </a:lnTo>
                <a:lnTo>
                  <a:pt x="10" y="71"/>
                </a:lnTo>
                <a:lnTo>
                  <a:pt x="9" y="70"/>
                </a:lnTo>
                <a:lnTo>
                  <a:pt x="9" y="69"/>
                </a:lnTo>
                <a:lnTo>
                  <a:pt x="9" y="66"/>
                </a:lnTo>
                <a:lnTo>
                  <a:pt x="8" y="64"/>
                </a:lnTo>
                <a:lnTo>
                  <a:pt x="8" y="63"/>
                </a:lnTo>
                <a:lnTo>
                  <a:pt x="7" y="63"/>
                </a:lnTo>
                <a:lnTo>
                  <a:pt x="7" y="62"/>
                </a:lnTo>
                <a:lnTo>
                  <a:pt x="7" y="61"/>
                </a:lnTo>
                <a:lnTo>
                  <a:pt x="7" y="58"/>
                </a:lnTo>
                <a:lnTo>
                  <a:pt x="6" y="58"/>
                </a:lnTo>
                <a:lnTo>
                  <a:pt x="7" y="57"/>
                </a:lnTo>
                <a:lnTo>
                  <a:pt x="7" y="54"/>
                </a:lnTo>
                <a:lnTo>
                  <a:pt x="7" y="53"/>
                </a:lnTo>
                <a:lnTo>
                  <a:pt x="8" y="50"/>
                </a:lnTo>
                <a:lnTo>
                  <a:pt x="8" y="47"/>
                </a:lnTo>
                <a:lnTo>
                  <a:pt x="8" y="46"/>
                </a:lnTo>
                <a:lnTo>
                  <a:pt x="8" y="42"/>
                </a:lnTo>
                <a:lnTo>
                  <a:pt x="8" y="40"/>
                </a:lnTo>
                <a:lnTo>
                  <a:pt x="8" y="38"/>
                </a:lnTo>
                <a:lnTo>
                  <a:pt x="8" y="37"/>
                </a:lnTo>
                <a:lnTo>
                  <a:pt x="8" y="36"/>
                </a:lnTo>
                <a:lnTo>
                  <a:pt x="7" y="36"/>
                </a:lnTo>
                <a:lnTo>
                  <a:pt x="6" y="34"/>
                </a:lnTo>
                <a:lnTo>
                  <a:pt x="5" y="34"/>
                </a:lnTo>
                <a:lnTo>
                  <a:pt x="5" y="33"/>
                </a:lnTo>
                <a:lnTo>
                  <a:pt x="5" y="34"/>
                </a:lnTo>
                <a:lnTo>
                  <a:pt x="2" y="34"/>
                </a:lnTo>
                <a:lnTo>
                  <a:pt x="1" y="36"/>
                </a:lnTo>
                <a:lnTo>
                  <a:pt x="1" y="37"/>
                </a:lnTo>
                <a:lnTo>
                  <a:pt x="1" y="38"/>
                </a:lnTo>
                <a:lnTo>
                  <a:pt x="0" y="37"/>
                </a:lnTo>
                <a:lnTo>
                  <a:pt x="0" y="36"/>
                </a:lnTo>
                <a:lnTo>
                  <a:pt x="0" y="34"/>
                </a:lnTo>
                <a:lnTo>
                  <a:pt x="0" y="33"/>
                </a:lnTo>
                <a:lnTo>
                  <a:pt x="0" y="32"/>
                </a:lnTo>
                <a:lnTo>
                  <a:pt x="0" y="31"/>
                </a:lnTo>
                <a:lnTo>
                  <a:pt x="1" y="31"/>
                </a:lnTo>
                <a:lnTo>
                  <a:pt x="1" y="30"/>
                </a:lnTo>
                <a:lnTo>
                  <a:pt x="1" y="29"/>
                </a:lnTo>
                <a:lnTo>
                  <a:pt x="2" y="29"/>
                </a:lnTo>
                <a:lnTo>
                  <a:pt x="3" y="28"/>
                </a:lnTo>
                <a:lnTo>
                  <a:pt x="3" y="26"/>
                </a:lnTo>
                <a:lnTo>
                  <a:pt x="3" y="25"/>
                </a:lnTo>
                <a:lnTo>
                  <a:pt x="3" y="23"/>
                </a:lnTo>
                <a:lnTo>
                  <a:pt x="4" y="22"/>
                </a:lnTo>
                <a:lnTo>
                  <a:pt x="4" y="21"/>
                </a:lnTo>
                <a:lnTo>
                  <a:pt x="4" y="20"/>
                </a:lnTo>
                <a:lnTo>
                  <a:pt x="5" y="17"/>
                </a:lnTo>
                <a:lnTo>
                  <a:pt x="5" y="14"/>
                </a:lnTo>
                <a:lnTo>
                  <a:pt x="6" y="13"/>
                </a:lnTo>
                <a:lnTo>
                  <a:pt x="7" y="12"/>
                </a:lnTo>
                <a:lnTo>
                  <a:pt x="7" y="10"/>
                </a:lnTo>
                <a:lnTo>
                  <a:pt x="8" y="10"/>
                </a:lnTo>
                <a:lnTo>
                  <a:pt x="9" y="9"/>
                </a:lnTo>
                <a:lnTo>
                  <a:pt x="10" y="9"/>
                </a:lnTo>
                <a:lnTo>
                  <a:pt x="11" y="9"/>
                </a:lnTo>
                <a:lnTo>
                  <a:pt x="11" y="8"/>
                </a:lnTo>
                <a:lnTo>
                  <a:pt x="12" y="7"/>
                </a:lnTo>
                <a:lnTo>
                  <a:pt x="12" y="6"/>
                </a:lnTo>
                <a:lnTo>
                  <a:pt x="12" y="5"/>
                </a:lnTo>
                <a:lnTo>
                  <a:pt x="13" y="5"/>
                </a:lnTo>
                <a:lnTo>
                  <a:pt x="15" y="5"/>
                </a:lnTo>
                <a:lnTo>
                  <a:pt x="16" y="4"/>
                </a:lnTo>
                <a:lnTo>
                  <a:pt x="16" y="2"/>
                </a:lnTo>
                <a:lnTo>
                  <a:pt x="17" y="2"/>
                </a:lnTo>
                <a:lnTo>
                  <a:pt x="18" y="4"/>
                </a:lnTo>
                <a:lnTo>
                  <a:pt x="19" y="4"/>
                </a:lnTo>
                <a:lnTo>
                  <a:pt x="21" y="5"/>
                </a:lnTo>
                <a:lnTo>
                  <a:pt x="22" y="5"/>
                </a:lnTo>
                <a:lnTo>
                  <a:pt x="25" y="5"/>
                </a:lnTo>
                <a:lnTo>
                  <a:pt x="26" y="5"/>
                </a:lnTo>
                <a:lnTo>
                  <a:pt x="27" y="4"/>
                </a:lnTo>
                <a:lnTo>
                  <a:pt x="27" y="2"/>
                </a:lnTo>
                <a:lnTo>
                  <a:pt x="28" y="2"/>
                </a:lnTo>
                <a:lnTo>
                  <a:pt x="34" y="2"/>
                </a:lnTo>
                <a:lnTo>
                  <a:pt x="35" y="1"/>
                </a:lnTo>
                <a:lnTo>
                  <a:pt x="36" y="1"/>
                </a:lnTo>
                <a:lnTo>
                  <a:pt x="38" y="1"/>
                </a:lnTo>
                <a:lnTo>
                  <a:pt x="39" y="0"/>
                </a:lnTo>
                <a:lnTo>
                  <a:pt x="41" y="0"/>
                </a:lnTo>
                <a:lnTo>
                  <a:pt x="43" y="0"/>
                </a:lnTo>
                <a:lnTo>
                  <a:pt x="47" y="0"/>
                </a:lnTo>
                <a:lnTo>
                  <a:pt x="49" y="0"/>
                </a:lnTo>
                <a:lnTo>
                  <a:pt x="49" y="1"/>
                </a:lnTo>
                <a:lnTo>
                  <a:pt x="50" y="0"/>
                </a:lnTo>
                <a:lnTo>
                  <a:pt x="52" y="0"/>
                </a:lnTo>
                <a:lnTo>
                  <a:pt x="53" y="1"/>
                </a:lnTo>
                <a:lnTo>
                  <a:pt x="55" y="1"/>
                </a:lnTo>
                <a:lnTo>
                  <a:pt x="56" y="2"/>
                </a:lnTo>
                <a:lnTo>
                  <a:pt x="57" y="2"/>
                </a:lnTo>
                <a:lnTo>
                  <a:pt x="57" y="4"/>
                </a:lnTo>
                <a:lnTo>
                  <a:pt x="58" y="4"/>
                </a:lnTo>
                <a:lnTo>
                  <a:pt x="58" y="5"/>
                </a:lnTo>
                <a:lnTo>
                  <a:pt x="59" y="5"/>
                </a:lnTo>
                <a:lnTo>
                  <a:pt x="60" y="6"/>
                </a:lnTo>
                <a:lnTo>
                  <a:pt x="60" y="7"/>
                </a:lnTo>
                <a:lnTo>
                  <a:pt x="61" y="7"/>
                </a:lnTo>
                <a:lnTo>
                  <a:pt x="61" y="9"/>
                </a:lnTo>
                <a:lnTo>
                  <a:pt x="61" y="10"/>
                </a:lnTo>
                <a:lnTo>
                  <a:pt x="61" y="13"/>
                </a:lnTo>
                <a:lnTo>
                  <a:pt x="61" y="14"/>
                </a:lnTo>
                <a:lnTo>
                  <a:pt x="62" y="15"/>
                </a:lnTo>
                <a:lnTo>
                  <a:pt x="62" y="17"/>
                </a:lnTo>
                <a:lnTo>
                  <a:pt x="61" y="17"/>
                </a:lnTo>
                <a:lnTo>
                  <a:pt x="61" y="18"/>
                </a:lnTo>
                <a:lnTo>
                  <a:pt x="62" y="18"/>
                </a:lnTo>
                <a:lnTo>
                  <a:pt x="62" y="20"/>
                </a:lnTo>
                <a:lnTo>
                  <a:pt x="63" y="20"/>
                </a:lnTo>
                <a:lnTo>
                  <a:pt x="64" y="20"/>
                </a:lnTo>
                <a:lnTo>
                  <a:pt x="65" y="22"/>
                </a:lnTo>
                <a:lnTo>
                  <a:pt x="66" y="23"/>
                </a:lnTo>
                <a:lnTo>
                  <a:pt x="67" y="24"/>
                </a:lnTo>
                <a:lnTo>
                  <a:pt x="67" y="25"/>
                </a:lnTo>
                <a:lnTo>
                  <a:pt x="68" y="25"/>
                </a:lnTo>
                <a:lnTo>
                  <a:pt x="68" y="26"/>
                </a:lnTo>
                <a:lnTo>
                  <a:pt x="68" y="28"/>
                </a:lnTo>
                <a:lnTo>
                  <a:pt x="69" y="28"/>
                </a:lnTo>
                <a:lnTo>
                  <a:pt x="69" y="29"/>
                </a:lnTo>
                <a:lnTo>
                  <a:pt x="70" y="30"/>
                </a:lnTo>
                <a:lnTo>
                  <a:pt x="70" y="31"/>
                </a:lnTo>
                <a:lnTo>
                  <a:pt x="71" y="32"/>
                </a:lnTo>
                <a:lnTo>
                  <a:pt x="71" y="33"/>
                </a:lnTo>
                <a:lnTo>
                  <a:pt x="72" y="34"/>
                </a:lnTo>
                <a:lnTo>
                  <a:pt x="72" y="38"/>
                </a:lnTo>
                <a:lnTo>
                  <a:pt x="72" y="42"/>
                </a:lnTo>
                <a:lnTo>
                  <a:pt x="74" y="42"/>
                </a:lnTo>
                <a:lnTo>
                  <a:pt x="74" y="44"/>
                </a:lnTo>
                <a:lnTo>
                  <a:pt x="75" y="46"/>
                </a:lnTo>
                <a:lnTo>
                  <a:pt x="76" y="48"/>
                </a:lnTo>
                <a:lnTo>
                  <a:pt x="76" y="49"/>
                </a:lnTo>
                <a:lnTo>
                  <a:pt x="77" y="49"/>
                </a:lnTo>
                <a:lnTo>
                  <a:pt x="77" y="50"/>
                </a:lnTo>
                <a:lnTo>
                  <a:pt x="78" y="52"/>
                </a:lnTo>
                <a:lnTo>
                  <a:pt x="79" y="52"/>
                </a:lnTo>
                <a:lnTo>
                  <a:pt x="79" y="53"/>
                </a:lnTo>
                <a:lnTo>
                  <a:pt x="80" y="53"/>
                </a:lnTo>
                <a:lnTo>
                  <a:pt x="82" y="53"/>
                </a:lnTo>
                <a:lnTo>
                  <a:pt x="83" y="53"/>
                </a:lnTo>
                <a:lnTo>
                  <a:pt x="83" y="54"/>
                </a:lnTo>
                <a:lnTo>
                  <a:pt x="84" y="55"/>
                </a:lnTo>
                <a:lnTo>
                  <a:pt x="85" y="55"/>
                </a:lnTo>
                <a:lnTo>
                  <a:pt x="85" y="56"/>
                </a:lnTo>
                <a:lnTo>
                  <a:pt x="85" y="57"/>
                </a:lnTo>
                <a:lnTo>
                  <a:pt x="86" y="57"/>
                </a:lnTo>
                <a:lnTo>
                  <a:pt x="87" y="57"/>
                </a:lnTo>
                <a:lnTo>
                  <a:pt x="87" y="58"/>
                </a:lnTo>
                <a:lnTo>
                  <a:pt x="88" y="58"/>
                </a:lnTo>
                <a:lnTo>
                  <a:pt x="89" y="60"/>
                </a:lnTo>
                <a:lnTo>
                  <a:pt x="90" y="60"/>
                </a:lnTo>
                <a:lnTo>
                  <a:pt x="91" y="61"/>
                </a:lnTo>
                <a:lnTo>
                  <a:pt x="92" y="62"/>
                </a:lnTo>
                <a:lnTo>
                  <a:pt x="92" y="63"/>
                </a:lnTo>
                <a:lnTo>
                  <a:pt x="94" y="63"/>
                </a:lnTo>
                <a:lnTo>
                  <a:pt x="95" y="63"/>
                </a:lnTo>
                <a:lnTo>
                  <a:pt x="96" y="64"/>
                </a:lnTo>
                <a:lnTo>
                  <a:pt x="97" y="64"/>
                </a:lnTo>
                <a:lnTo>
                  <a:pt x="98" y="64"/>
                </a:lnTo>
                <a:lnTo>
                  <a:pt x="99" y="64"/>
                </a:lnTo>
                <a:lnTo>
                  <a:pt x="100" y="66"/>
                </a:lnTo>
                <a:lnTo>
                  <a:pt x="101" y="66"/>
                </a:lnTo>
                <a:lnTo>
                  <a:pt x="102" y="66"/>
                </a:lnTo>
                <a:lnTo>
                  <a:pt x="102" y="68"/>
                </a:lnTo>
                <a:lnTo>
                  <a:pt x="104" y="68"/>
                </a:lnTo>
                <a:lnTo>
                  <a:pt x="105" y="69"/>
                </a:lnTo>
                <a:lnTo>
                  <a:pt x="107" y="70"/>
                </a:lnTo>
                <a:lnTo>
                  <a:pt x="109" y="72"/>
                </a:lnTo>
                <a:lnTo>
                  <a:pt x="110" y="72"/>
                </a:lnTo>
                <a:lnTo>
                  <a:pt x="111" y="72"/>
                </a:lnTo>
                <a:lnTo>
                  <a:pt x="111" y="73"/>
                </a:lnTo>
                <a:lnTo>
                  <a:pt x="112" y="74"/>
                </a:lnTo>
                <a:lnTo>
                  <a:pt x="113" y="74"/>
                </a:lnTo>
                <a:lnTo>
                  <a:pt x="113" y="76"/>
                </a:lnTo>
                <a:lnTo>
                  <a:pt x="115" y="77"/>
                </a:lnTo>
                <a:lnTo>
                  <a:pt x="115" y="79"/>
                </a:lnTo>
                <a:lnTo>
                  <a:pt x="116" y="79"/>
                </a:lnTo>
                <a:lnTo>
                  <a:pt x="118" y="79"/>
                </a:lnTo>
                <a:lnTo>
                  <a:pt x="119" y="80"/>
                </a:lnTo>
                <a:lnTo>
                  <a:pt x="120" y="80"/>
                </a:lnTo>
                <a:lnTo>
                  <a:pt x="121" y="80"/>
                </a:lnTo>
                <a:lnTo>
                  <a:pt x="121" y="81"/>
                </a:lnTo>
                <a:lnTo>
                  <a:pt x="120" y="81"/>
                </a:lnTo>
                <a:lnTo>
                  <a:pt x="120" y="82"/>
                </a:lnTo>
                <a:lnTo>
                  <a:pt x="121" y="84"/>
                </a:lnTo>
                <a:lnTo>
                  <a:pt x="122" y="85"/>
                </a:lnTo>
                <a:lnTo>
                  <a:pt x="123" y="85"/>
                </a:lnTo>
                <a:lnTo>
                  <a:pt x="123" y="86"/>
                </a:lnTo>
                <a:lnTo>
                  <a:pt x="124" y="86"/>
                </a:lnTo>
                <a:lnTo>
                  <a:pt x="123" y="86"/>
                </a:lnTo>
                <a:lnTo>
                  <a:pt x="122" y="85"/>
                </a:lnTo>
                <a:lnTo>
                  <a:pt x="121" y="85"/>
                </a:lnTo>
                <a:lnTo>
                  <a:pt x="120" y="85"/>
                </a:lnTo>
                <a:lnTo>
                  <a:pt x="120" y="84"/>
                </a:lnTo>
                <a:lnTo>
                  <a:pt x="118" y="84"/>
                </a:lnTo>
                <a:lnTo>
                  <a:pt x="119" y="84"/>
                </a:lnTo>
                <a:lnTo>
                  <a:pt x="119" y="85"/>
                </a:lnTo>
                <a:lnTo>
                  <a:pt x="120" y="86"/>
                </a:lnTo>
                <a:lnTo>
                  <a:pt x="122" y="88"/>
                </a:lnTo>
                <a:lnTo>
                  <a:pt x="123" y="88"/>
                </a:lnTo>
                <a:lnTo>
                  <a:pt x="123" y="89"/>
                </a:lnTo>
                <a:lnTo>
                  <a:pt x="124" y="89"/>
                </a:lnTo>
                <a:lnTo>
                  <a:pt x="124" y="90"/>
                </a:lnTo>
                <a:lnTo>
                  <a:pt x="124" y="93"/>
                </a:lnTo>
                <a:lnTo>
                  <a:pt x="124" y="94"/>
                </a:lnTo>
                <a:lnTo>
                  <a:pt x="124" y="95"/>
                </a:lnTo>
                <a:lnTo>
                  <a:pt x="123" y="96"/>
                </a:lnTo>
                <a:lnTo>
                  <a:pt x="123" y="97"/>
                </a:lnTo>
                <a:lnTo>
                  <a:pt x="123" y="98"/>
                </a:lnTo>
                <a:lnTo>
                  <a:pt x="122" y="98"/>
                </a:lnTo>
                <a:lnTo>
                  <a:pt x="121" y="98"/>
                </a:lnTo>
                <a:lnTo>
                  <a:pt x="121" y="100"/>
                </a:lnTo>
                <a:lnTo>
                  <a:pt x="120" y="100"/>
                </a:lnTo>
                <a:lnTo>
                  <a:pt x="120" y="101"/>
                </a:lnTo>
                <a:lnTo>
                  <a:pt x="119" y="101"/>
                </a:lnTo>
                <a:lnTo>
                  <a:pt x="119" y="102"/>
                </a:lnTo>
                <a:lnTo>
                  <a:pt x="117" y="102"/>
                </a:lnTo>
                <a:lnTo>
                  <a:pt x="116" y="103"/>
                </a:lnTo>
                <a:lnTo>
                  <a:pt x="115" y="103"/>
                </a:lnTo>
                <a:lnTo>
                  <a:pt x="113" y="103"/>
                </a:lnTo>
                <a:lnTo>
                  <a:pt x="112" y="104"/>
                </a:lnTo>
                <a:lnTo>
                  <a:pt x="111" y="105"/>
                </a:lnTo>
                <a:lnTo>
                  <a:pt x="110" y="104"/>
                </a:lnTo>
                <a:lnTo>
                  <a:pt x="109" y="104"/>
                </a:lnTo>
                <a:lnTo>
                  <a:pt x="109" y="103"/>
                </a:lnTo>
                <a:lnTo>
                  <a:pt x="108" y="103"/>
                </a:lnTo>
                <a:lnTo>
                  <a:pt x="109" y="102"/>
                </a:lnTo>
                <a:lnTo>
                  <a:pt x="110" y="101"/>
                </a:lnTo>
                <a:lnTo>
                  <a:pt x="109" y="100"/>
                </a:lnTo>
                <a:lnTo>
                  <a:pt x="109" y="98"/>
                </a:lnTo>
                <a:lnTo>
                  <a:pt x="107" y="98"/>
                </a:lnTo>
                <a:lnTo>
                  <a:pt x="106" y="98"/>
                </a:lnTo>
                <a:lnTo>
                  <a:pt x="106" y="97"/>
                </a:lnTo>
                <a:lnTo>
                  <a:pt x="105" y="97"/>
                </a:lnTo>
                <a:lnTo>
                  <a:pt x="104" y="97"/>
                </a:lnTo>
                <a:lnTo>
                  <a:pt x="102" y="96"/>
                </a:lnTo>
                <a:lnTo>
                  <a:pt x="102" y="95"/>
                </a:lnTo>
                <a:lnTo>
                  <a:pt x="101" y="95"/>
                </a:lnTo>
                <a:lnTo>
                  <a:pt x="99" y="95"/>
                </a:lnTo>
                <a:lnTo>
                  <a:pt x="99" y="94"/>
                </a:lnTo>
                <a:lnTo>
                  <a:pt x="99" y="95"/>
                </a:lnTo>
                <a:lnTo>
                  <a:pt x="98" y="95"/>
                </a:lnTo>
                <a:lnTo>
                  <a:pt x="98" y="97"/>
                </a:lnTo>
                <a:lnTo>
                  <a:pt x="97" y="97"/>
                </a:lnTo>
                <a:lnTo>
                  <a:pt x="96" y="97"/>
                </a:lnTo>
                <a:lnTo>
                  <a:pt x="96" y="98"/>
                </a:lnTo>
                <a:lnTo>
                  <a:pt x="98" y="98"/>
                </a:lnTo>
                <a:lnTo>
                  <a:pt x="98" y="102"/>
                </a:lnTo>
                <a:lnTo>
                  <a:pt x="99" y="103"/>
                </a:lnTo>
                <a:lnTo>
                  <a:pt x="99" y="104"/>
                </a:lnTo>
                <a:lnTo>
                  <a:pt x="99" y="105"/>
                </a:lnTo>
                <a:lnTo>
                  <a:pt x="100" y="106"/>
                </a:lnTo>
                <a:lnTo>
                  <a:pt x="101" y="108"/>
                </a:lnTo>
                <a:lnTo>
                  <a:pt x="101" y="110"/>
                </a:lnTo>
                <a:lnTo>
                  <a:pt x="102" y="111"/>
                </a:lnTo>
                <a:lnTo>
                  <a:pt x="105" y="111"/>
                </a:lnTo>
                <a:lnTo>
                  <a:pt x="109" y="111"/>
                </a:lnTo>
                <a:lnTo>
                  <a:pt x="109" y="112"/>
                </a:lnTo>
                <a:lnTo>
                  <a:pt x="108" y="112"/>
                </a:lnTo>
                <a:lnTo>
                  <a:pt x="106" y="112"/>
                </a:lnTo>
                <a:lnTo>
                  <a:pt x="105" y="113"/>
                </a:lnTo>
                <a:lnTo>
                  <a:pt x="106" y="114"/>
                </a:lnTo>
                <a:lnTo>
                  <a:pt x="108" y="114"/>
                </a:lnTo>
                <a:lnTo>
                  <a:pt x="99" y="114"/>
                </a:lnTo>
                <a:lnTo>
                  <a:pt x="96" y="114"/>
                </a:lnTo>
                <a:lnTo>
                  <a:pt x="96" y="112"/>
                </a:lnTo>
                <a:lnTo>
                  <a:pt x="97" y="112"/>
                </a:lnTo>
                <a:lnTo>
                  <a:pt x="98" y="111"/>
                </a:lnTo>
                <a:lnTo>
                  <a:pt x="98" y="110"/>
                </a:lnTo>
                <a:lnTo>
                  <a:pt x="95" y="110"/>
                </a:lnTo>
                <a:lnTo>
                  <a:pt x="94" y="111"/>
                </a:lnTo>
                <a:lnTo>
                  <a:pt x="92" y="111"/>
                </a:lnTo>
                <a:lnTo>
                  <a:pt x="87" y="111"/>
                </a:lnTo>
                <a:lnTo>
                  <a:pt x="87" y="112"/>
                </a:lnTo>
                <a:lnTo>
                  <a:pt x="88" y="112"/>
                </a:lnTo>
                <a:lnTo>
                  <a:pt x="89" y="112"/>
                </a:lnTo>
                <a:lnTo>
                  <a:pt x="89" y="114"/>
                </a:lnTo>
                <a:lnTo>
                  <a:pt x="88" y="116"/>
                </a:lnTo>
                <a:lnTo>
                  <a:pt x="87" y="116"/>
                </a:lnTo>
                <a:lnTo>
                  <a:pt x="85" y="116"/>
                </a:lnTo>
                <a:lnTo>
                  <a:pt x="84" y="116"/>
                </a:lnTo>
                <a:lnTo>
                  <a:pt x="83" y="116"/>
                </a:lnTo>
                <a:lnTo>
                  <a:pt x="82" y="114"/>
                </a:lnTo>
                <a:lnTo>
                  <a:pt x="81" y="114"/>
                </a:lnTo>
                <a:lnTo>
                  <a:pt x="80" y="116"/>
                </a:lnTo>
                <a:lnTo>
                  <a:pt x="79" y="116"/>
                </a:lnTo>
                <a:lnTo>
                  <a:pt x="79" y="117"/>
                </a:lnTo>
                <a:lnTo>
                  <a:pt x="78" y="118"/>
                </a:lnTo>
                <a:lnTo>
                  <a:pt x="77" y="118"/>
                </a:lnTo>
                <a:lnTo>
                  <a:pt x="77" y="119"/>
                </a:lnTo>
                <a:lnTo>
                  <a:pt x="76" y="118"/>
                </a:lnTo>
                <a:lnTo>
                  <a:pt x="71" y="118"/>
                </a:lnTo>
                <a:lnTo>
                  <a:pt x="71" y="119"/>
                </a:lnTo>
                <a:lnTo>
                  <a:pt x="69" y="119"/>
                </a:lnTo>
                <a:lnTo>
                  <a:pt x="68" y="117"/>
                </a:lnTo>
                <a:lnTo>
                  <a:pt x="67" y="117"/>
                </a:lnTo>
                <a:lnTo>
                  <a:pt x="68" y="116"/>
                </a:lnTo>
                <a:lnTo>
                  <a:pt x="68" y="112"/>
                </a:lnTo>
                <a:lnTo>
                  <a:pt x="67" y="112"/>
                </a:lnTo>
                <a:lnTo>
                  <a:pt x="66" y="112"/>
                </a:lnTo>
                <a:lnTo>
                  <a:pt x="65" y="111"/>
                </a:lnTo>
                <a:lnTo>
                  <a:pt x="64" y="110"/>
                </a:lnTo>
                <a:lnTo>
                  <a:pt x="64" y="108"/>
                </a:lnTo>
                <a:lnTo>
                  <a:pt x="63" y="106"/>
                </a:lnTo>
                <a:lnTo>
                  <a:pt x="64" y="105"/>
                </a:lnTo>
                <a:lnTo>
                  <a:pt x="63" y="104"/>
                </a:lnTo>
                <a:lnTo>
                  <a:pt x="63" y="103"/>
                </a:lnTo>
                <a:lnTo>
                  <a:pt x="62" y="103"/>
                </a:lnTo>
                <a:lnTo>
                  <a:pt x="62" y="100"/>
                </a:lnTo>
                <a:lnTo>
                  <a:pt x="61" y="100"/>
                </a:lnTo>
                <a:lnTo>
                  <a:pt x="60" y="98"/>
                </a:lnTo>
                <a:lnTo>
                  <a:pt x="59" y="97"/>
                </a:lnTo>
                <a:lnTo>
                  <a:pt x="58" y="97"/>
                </a:lnTo>
                <a:lnTo>
                  <a:pt x="57" y="97"/>
                </a:lnTo>
                <a:lnTo>
                  <a:pt x="57" y="98"/>
                </a:lnTo>
                <a:lnTo>
                  <a:pt x="57" y="101"/>
                </a:lnTo>
                <a:lnTo>
                  <a:pt x="56" y="101"/>
                </a:lnTo>
                <a:lnTo>
                  <a:pt x="56" y="102"/>
                </a:lnTo>
                <a:lnTo>
                  <a:pt x="57" y="103"/>
                </a:lnTo>
                <a:lnTo>
                  <a:pt x="57" y="104"/>
                </a:lnTo>
                <a:lnTo>
                  <a:pt x="57" y="108"/>
                </a:lnTo>
                <a:lnTo>
                  <a:pt x="56" y="108"/>
                </a:lnTo>
                <a:lnTo>
                  <a:pt x="55" y="109"/>
                </a:lnTo>
                <a:lnTo>
                  <a:pt x="55" y="110"/>
                </a:lnTo>
                <a:lnTo>
                  <a:pt x="54" y="110"/>
                </a:lnTo>
                <a:lnTo>
                  <a:pt x="52" y="110"/>
                </a:lnTo>
                <a:lnTo>
                  <a:pt x="51" y="109"/>
                </a:lnTo>
                <a:lnTo>
                  <a:pt x="49" y="108"/>
                </a:lnTo>
                <a:lnTo>
                  <a:pt x="48" y="106"/>
                </a:lnTo>
                <a:lnTo>
                  <a:pt x="47" y="106"/>
                </a:lnTo>
                <a:lnTo>
                  <a:pt x="47" y="102"/>
                </a:lnTo>
                <a:lnTo>
                  <a:pt x="46" y="103"/>
                </a:lnTo>
                <a:lnTo>
                  <a:pt x="45" y="103"/>
                </a:lnTo>
                <a:lnTo>
                  <a:pt x="45" y="106"/>
                </a:lnTo>
                <a:lnTo>
                  <a:pt x="45" y="108"/>
                </a:lnTo>
                <a:lnTo>
                  <a:pt x="41" y="108"/>
                </a:lnTo>
                <a:lnTo>
                  <a:pt x="39" y="108"/>
                </a:lnTo>
                <a:lnTo>
                  <a:pt x="39" y="106"/>
                </a:lnTo>
                <a:lnTo>
                  <a:pt x="39" y="105"/>
                </a:lnTo>
                <a:lnTo>
                  <a:pt x="40" y="103"/>
                </a:lnTo>
                <a:lnTo>
                  <a:pt x="39" y="103"/>
                </a:lnTo>
                <a:lnTo>
                  <a:pt x="39" y="104"/>
                </a:lnTo>
                <a:lnTo>
                  <a:pt x="38" y="105"/>
                </a:lnTo>
                <a:lnTo>
                  <a:pt x="38" y="106"/>
                </a:lnTo>
                <a:lnTo>
                  <a:pt x="36" y="108"/>
                </a:lnTo>
                <a:lnTo>
                  <a:pt x="32" y="108"/>
                </a:lnTo>
                <a:lnTo>
                  <a:pt x="31" y="106"/>
                </a:lnTo>
                <a:close/>
              </a:path>
            </a:pathLst>
          </a:custGeom>
          <a:solidFill>
            <a:srgbClr val="3366CC">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53" name="Rectangle 2689"/>
          <p:cNvSpPr>
            <a:spLocks noChangeArrowheads="1"/>
          </p:cNvSpPr>
          <p:nvPr/>
        </p:nvSpPr>
        <p:spPr bwMode="auto">
          <a:xfrm>
            <a:off x="5608638" y="3344863"/>
            <a:ext cx="6350" cy="4762"/>
          </a:xfrm>
          <a:prstGeom prst="rect">
            <a:avLst/>
          </a:prstGeom>
          <a:solidFill>
            <a:srgbClr val="60BAA5">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54" name="Rectangle 2690"/>
          <p:cNvSpPr>
            <a:spLocks noChangeArrowheads="1"/>
          </p:cNvSpPr>
          <p:nvPr/>
        </p:nvSpPr>
        <p:spPr bwMode="auto">
          <a:xfrm>
            <a:off x="5100638" y="3654425"/>
            <a:ext cx="6350" cy="6350"/>
          </a:xfrm>
          <a:prstGeom prst="rect">
            <a:avLst/>
          </a:prstGeom>
          <a:solidFill>
            <a:srgbClr val="64AC4C">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55" name="Rectangle 2691"/>
          <p:cNvSpPr>
            <a:spLocks noChangeArrowheads="1"/>
          </p:cNvSpPr>
          <p:nvPr/>
        </p:nvSpPr>
        <p:spPr bwMode="auto">
          <a:xfrm>
            <a:off x="4929188" y="3571875"/>
            <a:ext cx="4762" cy="3175"/>
          </a:xfrm>
          <a:prstGeom prst="rect">
            <a:avLst/>
          </a:prstGeom>
          <a:solidFill>
            <a:srgbClr val="A29944">
              <a:alpha val="30196"/>
            </a:srgbClr>
          </a:solidFill>
          <a:ln w="9525">
            <a:noFill/>
            <a:miter lim="800000"/>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56" name="Freeform 2692"/>
          <p:cNvSpPr>
            <a:spLocks/>
          </p:cNvSpPr>
          <p:nvPr/>
        </p:nvSpPr>
        <p:spPr bwMode="auto">
          <a:xfrm>
            <a:off x="212725" y="2187575"/>
            <a:ext cx="1076325" cy="550863"/>
          </a:xfrm>
          <a:custGeom>
            <a:avLst/>
            <a:gdLst>
              <a:gd name="T0" fmla="*/ 2147483647 w 2277"/>
              <a:gd name="T1" fmla="*/ 2147483647 h 1171"/>
              <a:gd name="T2" fmla="*/ 2147483647 w 2277"/>
              <a:gd name="T3" fmla="*/ 2147483647 h 1171"/>
              <a:gd name="T4" fmla="*/ 2147483647 w 2277"/>
              <a:gd name="T5" fmla="*/ 2147483647 h 1171"/>
              <a:gd name="T6" fmla="*/ 2147483647 w 2277"/>
              <a:gd name="T7" fmla="*/ 2147483647 h 1171"/>
              <a:gd name="T8" fmla="*/ 2147483647 w 2277"/>
              <a:gd name="T9" fmla="*/ 2147483647 h 1171"/>
              <a:gd name="T10" fmla="*/ 2147483647 w 2277"/>
              <a:gd name="T11" fmla="*/ 2147483647 h 1171"/>
              <a:gd name="T12" fmla="*/ 2147483647 w 2277"/>
              <a:gd name="T13" fmla="*/ 2147483647 h 1171"/>
              <a:gd name="T14" fmla="*/ 2147483647 w 2277"/>
              <a:gd name="T15" fmla="*/ 2147483647 h 1171"/>
              <a:gd name="T16" fmla="*/ 2147483647 w 2277"/>
              <a:gd name="T17" fmla="*/ 2147483647 h 1171"/>
              <a:gd name="T18" fmla="*/ 2147483647 w 2277"/>
              <a:gd name="T19" fmla="*/ 2147483647 h 1171"/>
              <a:gd name="T20" fmla="*/ 2147483647 w 2277"/>
              <a:gd name="T21" fmla="*/ 2147483647 h 1171"/>
              <a:gd name="T22" fmla="*/ 2147483647 w 2277"/>
              <a:gd name="T23" fmla="*/ 2147483647 h 1171"/>
              <a:gd name="T24" fmla="*/ 2147483647 w 2277"/>
              <a:gd name="T25" fmla="*/ 2147483647 h 1171"/>
              <a:gd name="T26" fmla="*/ 2147483647 w 2277"/>
              <a:gd name="T27" fmla="*/ 2147483647 h 1171"/>
              <a:gd name="T28" fmla="*/ 2147483647 w 2277"/>
              <a:gd name="T29" fmla="*/ 2147483647 h 1171"/>
              <a:gd name="T30" fmla="*/ 2147483647 w 2277"/>
              <a:gd name="T31" fmla="*/ 2147483647 h 1171"/>
              <a:gd name="T32" fmla="*/ 2147483647 w 2277"/>
              <a:gd name="T33" fmla="*/ 2147483647 h 1171"/>
              <a:gd name="T34" fmla="*/ 2147483647 w 2277"/>
              <a:gd name="T35" fmla="*/ 2147483647 h 1171"/>
              <a:gd name="T36" fmla="*/ 2147483647 w 2277"/>
              <a:gd name="T37" fmla="*/ 2147483647 h 1171"/>
              <a:gd name="T38" fmla="*/ 2147483647 w 2277"/>
              <a:gd name="T39" fmla="*/ 2147483647 h 1171"/>
              <a:gd name="T40" fmla="*/ 2147483647 w 2277"/>
              <a:gd name="T41" fmla="*/ 2147483647 h 1171"/>
              <a:gd name="T42" fmla="*/ 2147483647 w 2277"/>
              <a:gd name="T43" fmla="*/ 2147483647 h 1171"/>
              <a:gd name="T44" fmla="*/ 2147483647 w 2277"/>
              <a:gd name="T45" fmla="*/ 2147483647 h 1171"/>
              <a:gd name="T46" fmla="*/ 2147483647 w 2277"/>
              <a:gd name="T47" fmla="*/ 2147483647 h 1171"/>
              <a:gd name="T48" fmla="*/ 2147483647 w 2277"/>
              <a:gd name="T49" fmla="*/ 2147483647 h 1171"/>
              <a:gd name="T50" fmla="*/ 2147483647 w 2277"/>
              <a:gd name="T51" fmla="*/ 2147483647 h 1171"/>
              <a:gd name="T52" fmla="*/ 2147483647 w 2277"/>
              <a:gd name="T53" fmla="*/ 2147483647 h 1171"/>
              <a:gd name="T54" fmla="*/ 2147483647 w 2277"/>
              <a:gd name="T55" fmla="*/ 2147483647 h 1171"/>
              <a:gd name="T56" fmla="*/ 2147483647 w 2277"/>
              <a:gd name="T57" fmla="*/ 2147483647 h 1171"/>
              <a:gd name="T58" fmla="*/ 2147483647 w 2277"/>
              <a:gd name="T59" fmla="*/ 2147483647 h 1171"/>
              <a:gd name="T60" fmla="*/ 2147483647 w 2277"/>
              <a:gd name="T61" fmla="*/ 2147483647 h 1171"/>
              <a:gd name="T62" fmla="*/ 2147483647 w 2277"/>
              <a:gd name="T63" fmla="*/ 2147483647 h 1171"/>
              <a:gd name="T64" fmla="*/ 2147483647 w 2277"/>
              <a:gd name="T65" fmla="*/ 2147483647 h 1171"/>
              <a:gd name="T66" fmla="*/ 2147483647 w 2277"/>
              <a:gd name="T67" fmla="*/ 2147483647 h 1171"/>
              <a:gd name="T68" fmla="*/ 2147483647 w 2277"/>
              <a:gd name="T69" fmla="*/ 2147483647 h 1171"/>
              <a:gd name="T70" fmla="*/ 2147483647 w 2277"/>
              <a:gd name="T71" fmla="*/ 2147483647 h 1171"/>
              <a:gd name="T72" fmla="*/ 2147483647 w 2277"/>
              <a:gd name="T73" fmla="*/ 2147483647 h 1171"/>
              <a:gd name="T74" fmla="*/ 2147483647 w 2277"/>
              <a:gd name="T75" fmla="*/ 2147483647 h 1171"/>
              <a:gd name="T76" fmla="*/ 2147483647 w 2277"/>
              <a:gd name="T77" fmla="*/ 2147483647 h 1171"/>
              <a:gd name="T78" fmla="*/ 2147483647 w 2277"/>
              <a:gd name="T79" fmla="*/ 2147483647 h 1171"/>
              <a:gd name="T80" fmla="*/ 2147483647 w 2277"/>
              <a:gd name="T81" fmla="*/ 2147483647 h 1171"/>
              <a:gd name="T82" fmla="*/ 2147483647 w 2277"/>
              <a:gd name="T83" fmla="*/ 2147483647 h 1171"/>
              <a:gd name="T84" fmla="*/ 2147483647 w 2277"/>
              <a:gd name="T85" fmla="*/ 2147483647 h 1171"/>
              <a:gd name="T86" fmla="*/ 2147483647 w 2277"/>
              <a:gd name="T87" fmla="*/ 2147483647 h 1171"/>
              <a:gd name="T88" fmla="*/ 2147483647 w 2277"/>
              <a:gd name="T89" fmla="*/ 2147483647 h 1171"/>
              <a:gd name="T90" fmla="*/ 2147483647 w 2277"/>
              <a:gd name="T91" fmla="*/ 2147483647 h 1171"/>
              <a:gd name="T92" fmla="*/ 2147483647 w 2277"/>
              <a:gd name="T93" fmla="*/ 2147483647 h 1171"/>
              <a:gd name="T94" fmla="*/ 2147483647 w 2277"/>
              <a:gd name="T95" fmla="*/ 2147483647 h 1171"/>
              <a:gd name="T96" fmla="*/ 2147483647 w 2277"/>
              <a:gd name="T97" fmla="*/ 2147483647 h 1171"/>
              <a:gd name="T98" fmla="*/ 2147483647 w 2277"/>
              <a:gd name="T99" fmla="*/ 2147483647 h 1171"/>
              <a:gd name="T100" fmla="*/ 2147483647 w 2277"/>
              <a:gd name="T101" fmla="*/ 2147483647 h 1171"/>
              <a:gd name="T102" fmla="*/ 2147483647 w 2277"/>
              <a:gd name="T103" fmla="*/ 2147483647 h 1171"/>
              <a:gd name="T104" fmla="*/ 2147483647 w 2277"/>
              <a:gd name="T105" fmla="*/ 2147483647 h 1171"/>
              <a:gd name="T106" fmla="*/ 2147483647 w 2277"/>
              <a:gd name="T107" fmla="*/ 2147483647 h 1171"/>
              <a:gd name="T108" fmla="*/ 2147483647 w 2277"/>
              <a:gd name="T109" fmla="*/ 2147483647 h 1171"/>
              <a:gd name="T110" fmla="*/ 2147483647 w 2277"/>
              <a:gd name="T111" fmla="*/ 2147483647 h 1171"/>
              <a:gd name="T112" fmla="*/ 2147483647 w 2277"/>
              <a:gd name="T113" fmla="*/ 2147483647 h 1171"/>
              <a:gd name="T114" fmla="*/ 2147483647 w 2277"/>
              <a:gd name="T115" fmla="*/ 2147483647 h 1171"/>
              <a:gd name="T116" fmla="*/ 2147483647 w 2277"/>
              <a:gd name="T117" fmla="*/ 2147483647 h 1171"/>
              <a:gd name="T118" fmla="*/ 2147483647 w 2277"/>
              <a:gd name="T119" fmla="*/ 2147483647 h 1171"/>
              <a:gd name="T120" fmla="*/ 2147483647 w 2277"/>
              <a:gd name="T121" fmla="*/ 2147483647 h 1171"/>
              <a:gd name="T122" fmla="*/ 2147483647 w 2277"/>
              <a:gd name="T123" fmla="*/ 2147483647 h 1171"/>
              <a:gd name="T124" fmla="*/ 2147483647 w 2277"/>
              <a:gd name="T125" fmla="*/ 2147483647 h 11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7"/>
              <a:gd name="T190" fmla="*/ 0 h 1171"/>
              <a:gd name="T191" fmla="*/ 2277 w 2277"/>
              <a:gd name="T192" fmla="*/ 1171 h 11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7" h="1171">
                <a:moveTo>
                  <a:pt x="47" y="1153"/>
                </a:moveTo>
                <a:lnTo>
                  <a:pt x="42" y="1156"/>
                </a:lnTo>
                <a:lnTo>
                  <a:pt x="34" y="1158"/>
                </a:lnTo>
                <a:lnTo>
                  <a:pt x="37" y="1152"/>
                </a:lnTo>
                <a:lnTo>
                  <a:pt x="30" y="1146"/>
                </a:lnTo>
                <a:lnTo>
                  <a:pt x="24" y="1148"/>
                </a:lnTo>
                <a:lnTo>
                  <a:pt x="25" y="1155"/>
                </a:lnTo>
                <a:lnTo>
                  <a:pt x="19" y="1160"/>
                </a:lnTo>
                <a:lnTo>
                  <a:pt x="13" y="1162"/>
                </a:lnTo>
                <a:lnTo>
                  <a:pt x="7" y="1165"/>
                </a:lnTo>
                <a:lnTo>
                  <a:pt x="0" y="1166"/>
                </a:lnTo>
                <a:lnTo>
                  <a:pt x="7" y="1161"/>
                </a:lnTo>
                <a:lnTo>
                  <a:pt x="12" y="1157"/>
                </a:lnTo>
                <a:lnTo>
                  <a:pt x="23" y="1144"/>
                </a:lnTo>
                <a:lnTo>
                  <a:pt x="29" y="1141"/>
                </a:lnTo>
                <a:lnTo>
                  <a:pt x="36" y="1140"/>
                </a:lnTo>
                <a:lnTo>
                  <a:pt x="49" y="1134"/>
                </a:lnTo>
                <a:lnTo>
                  <a:pt x="42" y="1138"/>
                </a:lnTo>
                <a:lnTo>
                  <a:pt x="48" y="1139"/>
                </a:lnTo>
                <a:lnTo>
                  <a:pt x="54" y="1138"/>
                </a:lnTo>
                <a:lnTo>
                  <a:pt x="60" y="1132"/>
                </a:lnTo>
                <a:lnTo>
                  <a:pt x="67" y="1131"/>
                </a:lnTo>
                <a:lnTo>
                  <a:pt x="73" y="1128"/>
                </a:lnTo>
                <a:lnTo>
                  <a:pt x="79" y="1128"/>
                </a:lnTo>
                <a:lnTo>
                  <a:pt x="85" y="1125"/>
                </a:lnTo>
                <a:lnTo>
                  <a:pt x="90" y="1119"/>
                </a:lnTo>
                <a:lnTo>
                  <a:pt x="97" y="1115"/>
                </a:lnTo>
                <a:lnTo>
                  <a:pt x="103" y="1112"/>
                </a:lnTo>
                <a:lnTo>
                  <a:pt x="109" y="1109"/>
                </a:lnTo>
                <a:lnTo>
                  <a:pt x="121" y="1103"/>
                </a:lnTo>
                <a:lnTo>
                  <a:pt x="128" y="1100"/>
                </a:lnTo>
                <a:lnTo>
                  <a:pt x="134" y="1098"/>
                </a:lnTo>
                <a:lnTo>
                  <a:pt x="140" y="1096"/>
                </a:lnTo>
                <a:lnTo>
                  <a:pt x="146" y="1093"/>
                </a:lnTo>
                <a:lnTo>
                  <a:pt x="152" y="1091"/>
                </a:lnTo>
                <a:lnTo>
                  <a:pt x="159" y="1088"/>
                </a:lnTo>
                <a:lnTo>
                  <a:pt x="165" y="1087"/>
                </a:lnTo>
                <a:lnTo>
                  <a:pt x="178" y="1083"/>
                </a:lnTo>
                <a:lnTo>
                  <a:pt x="191" y="1081"/>
                </a:lnTo>
                <a:lnTo>
                  <a:pt x="197" y="1080"/>
                </a:lnTo>
                <a:lnTo>
                  <a:pt x="191" y="1082"/>
                </a:lnTo>
                <a:lnTo>
                  <a:pt x="197" y="1082"/>
                </a:lnTo>
                <a:lnTo>
                  <a:pt x="203" y="1083"/>
                </a:lnTo>
                <a:lnTo>
                  <a:pt x="209" y="1082"/>
                </a:lnTo>
                <a:lnTo>
                  <a:pt x="216" y="1080"/>
                </a:lnTo>
                <a:lnTo>
                  <a:pt x="209" y="1083"/>
                </a:lnTo>
                <a:lnTo>
                  <a:pt x="203" y="1087"/>
                </a:lnTo>
                <a:lnTo>
                  <a:pt x="202" y="1093"/>
                </a:lnTo>
                <a:lnTo>
                  <a:pt x="201" y="1100"/>
                </a:lnTo>
                <a:lnTo>
                  <a:pt x="207" y="1100"/>
                </a:lnTo>
                <a:lnTo>
                  <a:pt x="209" y="1093"/>
                </a:lnTo>
                <a:lnTo>
                  <a:pt x="216" y="1088"/>
                </a:lnTo>
                <a:lnTo>
                  <a:pt x="222" y="1089"/>
                </a:lnTo>
                <a:lnTo>
                  <a:pt x="228" y="1088"/>
                </a:lnTo>
                <a:lnTo>
                  <a:pt x="231" y="1096"/>
                </a:lnTo>
                <a:lnTo>
                  <a:pt x="237" y="1091"/>
                </a:lnTo>
                <a:lnTo>
                  <a:pt x="233" y="1085"/>
                </a:lnTo>
                <a:lnTo>
                  <a:pt x="235" y="1077"/>
                </a:lnTo>
                <a:lnTo>
                  <a:pt x="242" y="1074"/>
                </a:lnTo>
                <a:lnTo>
                  <a:pt x="249" y="1071"/>
                </a:lnTo>
                <a:lnTo>
                  <a:pt x="255" y="1066"/>
                </a:lnTo>
                <a:lnTo>
                  <a:pt x="261" y="1061"/>
                </a:lnTo>
                <a:lnTo>
                  <a:pt x="267" y="1058"/>
                </a:lnTo>
                <a:lnTo>
                  <a:pt x="273" y="1056"/>
                </a:lnTo>
                <a:lnTo>
                  <a:pt x="280" y="1052"/>
                </a:lnTo>
                <a:lnTo>
                  <a:pt x="286" y="1050"/>
                </a:lnTo>
                <a:lnTo>
                  <a:pt x="293" y="1048"/>
                </a:lnTo>
                <a:lnTo>
                  <a:pt x="298" y="1045"/>
                </a:lnTo>
                <a:lnTo>
                  <a:pt x="305" y="1043"/>
                </a:lnTo>
                <a:lnTo>
                  <a:pt x="311" y="1040"/>
                </a:lnTo>
                <a:lnTo>
                  <a:pt x="317" y="1037"/>
                </a:lnTo>
                <a:lnTo>
                  <a:pt x="323" y="1035"/>
                </a:lnTo>
                <a:lnTo>
                  <a:pt x="329" y="1034"/>
                </a:lnTo>
                <a:lnTo>
                  <a:pt x="337" y="1033"/>
                </a:lnTo>
                <a:lnTo>
                  <a:pt x="343" y="1032"/>
                </a:lnTo>
                <a:lnTo>
                  <a:pt x="349" y="1029"/>
                </a:lnTo>
                <a:lnTo>
                  <a:pt x="355" y="1027"/>
                </a:lnTo>
                <a:lnTo>
                  <a:pt x="360" y="1025"/>
                </a:lnTo>
                <a:lnTo>
                  <a:pt x="373" y="1020"/>
                </a:lnTo>
                <a:lnTo>
                  <a:pt x="379" y="1018"/>
                </a:lnTo>
                <a:lnTo>
                  <a:pt x="385" y="1020"/>
                </a:lnTo>
                <a:lnTo>
                  <a:pt x="391" y="1020"/>
                </a:lnTo>
                <a:lnTo>
                  <a:pt x="398" y="1018"/>
                </a:lnTo>
                <a:lnTo>
                  <a:pt x="403" y="1011"/>
                </a:lnTo>
                <a:lnTo>
                  <a:pt x="409" y="1005"/>
                </a:lnTo>
                <a:lnTo>
                  <a:pt x="415" y="1001"/>
                </a:lnTo>
                <a:lnTo>
                  <a:pt x="421" y="997"/>
                </a:lnTo>
                <a:lnTo>
                  <a:pt x="428" y="994"/>
                </a:lnTo>
                <a:lnTo>
                  <a:pt x="434" y="992"/>
                </a:lnTo>
                <a:lnTo>
                  <a:pt x="454" y="982"/>
                </a:lnTo>
                <a:lnTo>
                  <a:pt x="459" y="979"/>
                </a:lnTo>
                <a:lnTo>
                  <a:pt x="466" y="978"/>
                </a:lnTo>
                <a:lnTo>
                  <a:pt x="472" y="975"/>
                </a:lnTo>
                <a:lnTo>
                  <a:pt x="478" y="972"/>
                </a:lnTo>
                <a:lnTo>
                  <a:pt x="485" y="969"/>
                </a:lnTo>
                <a:lnTo>
                  <a:pt x="491" y="968"/>
                </a:lnTo>
                <a:lnTo>
                  <a:pt x="497" y="964"/>
                </a:lnTo>
                <a:lnTo>
                  <a:pt x="503" y="963"/>
                </a:lnTo>
                <a:lnTo>
                  <a:pt x="500" y="970"/>
                </a:lnTo>
                <a:lnTo>
                  <a:pt x="505" y="970"/>
                </a:lnTo>
                <a:lnTo>
                  <a:pt x="513" y="969"/>
                </a:lnTo>
                <a:lnTo>
                  <a:pt x="518" y="964"/>
                </a:lnTo>
                <a:lnTo>
                  <a:pt x="514" y="968"/>
                </a:lnTo>
                <a:lnTo>
                  <a:pt x="507" y="968"/>
                </a:lnTo>
                <a:lnTo>
                  <a:pt x="504" y="969"/>
                </a:lnTo>
                <a:lnTo>
                  <a:pt x="511" y="962"/>
                </a:lnTo>
                <a:lnTo>
                  <a:pt x="511" y="955"/>
                </a:lnTo>
                <a:lnTo>
                  <a:pt x="518" y="951"/>
                </a:lnTo>
                <a:lnTo>
                  <a:pt x="524" y="945"/>
                </a:lnTo>
                <a:lnTo>
                  <a:pt x="536" y="936"/>
                </a:lnTo>
                <a:lnTo>
                  <a:pt x="543" y="931"/>
                </a:lnTo>
                <a:lnTo>
                  <a:pt x="549" y="926"/>
                </a:lnTo>
                <a:lnTo>
                  <a:pt x="555" y="921"/>
                </a:lnTo>
                <a:lnTo>
                  <a:pt x="561" y="919"/>
                </a:lnTo>
                <a:lnTo>
                  <a:pt x="567" y="918"/>
                </a:lnTo>
                <a:lnTo>
                  <a:pt x="574" y="916"/>
                </a:lnTo>
                <a:lnTo>
                  <a:pt x="580" y="919"/>
                </a:lnTo>
                <a:lnTo>
                  <a:pt x="574" y="914"/>
                </a:lnTo>
                <a:lnTo>
                  <a:pt x="567" y="916"/>
                </a:lnTo>
                <a:lnTo>
                  <a:pt x="568" y="908"/>
                </a:lnTo>
                <a:lnTo>
                  <a:pt x="575" y="904"/>
                </a:lnTo>
                <a:lnTo>
                  <a:pt x="587" y="896"/>
                </a:lnTo>
                <a:lnTo>
                  <a:pt x="592" y="892"/>
                </a:lnTo>
                <a:lnTo>
                  <a:pt x="599" y="891"/>
                </a:lnTo>
                <a:lnTo>
                  <a:pt x="606" y="888"/>
                </a:lnTo>
                <a:lnTo>
                  <a:pt x="612" y="884"/>
                </a:lnTo>
                <a:lnTo>
                  <a:pt x="618" y="882"/>
                </a:lnTo>
                <a:lnTo>
                  <a:pt x="624" y="880"/>
                </a:lnTo>
                <a:lnTo>
                  <a:pt x="629" y="879"/>
                </a:lnTo>
                <a:lnTo>
                  <a:pt x="635" y="873"/>
                </a:lnTo>
                <a:lnTo>
                  <a:pt x="642" y="867"/>
                </a:lnTo>
                <a:lnTo>
                  <a:pt x="648" y="863"/>
                </a:lnTo>
                <a:lnTo>
                  <a:pt x="654" y="861"/>
                </a:lnTo>
                <a:lnTo>
                  <a:pt x="660" y="858"/>
                </a:lnTo>
                <a:lnTo>
                  <a:pt x="667" y="853"/>
                </a:lnTo>
                <a:lnTo>
                  <a:pt x="673" y="848"/>
                </a:lnTo>
                <a:lnTo>
                  <a:pt x="676" y="847"/>
                </a:lnTo>
                <a:lnTo>
                  <a:pt x="669" y="849"/>
                </a:lnTo>
                <a:lnTo>
                  <a:pt x="663" y="854"/>
                </a:lnTo>
                <a:lnTo>
                  <a:pt x="656" y="858"/>
                </a:lnTo>
                <a:lnTo>
                  <a:pt x="650" y="861"/>
                </a:lnTo>
                <a:lnTo>
                  <a:pt x="645" y="863"/>
                </a:lnTo>
                <a:lnTo>
                  <a:pt x="638" y="866"/>
                </a:lnTo>
                <a:lnTo>
                  <a:pt x="633" y="869"/>
                </a:lnTo>
                <a:lnTo>
                  <a:pt x="626" y="870"/>
                </a:lnTo>
                <a:lnTo>
                  <a:pt x="619" y="871"/>
                </a:lnTo>
                <a:lnTo>
                  <a:pt x="613" y="873"/>
                </a:lnTo>
                <a:lnTo>
                  <a:pt x="607" y="874"/>
                </a:lnTo>
                <a:lnTo>
                  <a:pt x="600" y="876"/>
                </a:lnTo>
                <a:lnTo>
                  <a:pt x="594" y="878"/>
                </a:lnTo>
                <a:lnTo>
                  <a:pt x="588" y="880"/>
                </a:lnTo>
                <a:lnTo>
                  <a:pt x="582" y="882"/>
                </a:lnTo>
                <a:lnTo>
                  <a:pt x="576" y="883"/>
                </a:lnTo>
                <a:lnTo>
                  <a:pt x="568" y="886"/>
                </a:lnTo>
                <a:lnTo>
                  <a:pt x="562" y="887"/>
                </a:lnTo>
                <a:lnTo>
                  <a:pt x="558" y="883"/>
                </a:lnTo>
                <a:lnTo>
                  <a:pt x="563" y="876"/>
                </a:lnTo>
                <a:lnTo>
                  <a:pt x="561" y="870"/>
                </a:lnTo>
                <a:lnTo>
                  <a:pt x="567" y="866"/>
                </a:lnTo>
                <a:lnTo>
                  <a:pt x="573" y="862"/>
                </a:lnTo>
                <a:lnTo>
                  <a:pt x="580" y="857"/>
                </a:lnTo>
                <a:lnTo>
                  <a:pt x="586" y="856"/>
                </a:lnTo>
                <a:lnTo>
                  <a:pt x="592" y="857"/>
                </a:lnTo>
                <a:lnTo>
                  <a:pt x="591" y="864"/>
                </a:lnTo>
                <a:lnTo>
                  <a:pt x="594" y="865"/>
                </a:lnTo>
                <a:lnTo>
                  <a:pt x="597" y="858"/>
                </a:lnTo>
                <a:lnTo>
                  <a:pt x="591" y="855"/>
                </a:lnTo>
                <a:lnTo>
                  <a:pt x="587" y="848"/>
                </a:lnTo>
                <a:lnTo>
                  <a:pt x="588" y="846"/>
                </a:lnTo>
                <a:lnTo>
                  <a:pt x="584" y="853"/>
                </a:lnTo>
                <a:lnTo>
                  <a:pt x="578" y="856"/>
                </a:lnTo>
                <a:lnTo>
                  <a:pt x="571" y="859"/>
                </a:lnTo>
                <a:lnTo>
                  <a:pt x="565" y="863"/>
                </a:lnTo>
                <a:lnTo>
                  <a:pt x="559" y="865"/>
                </a:lnTo>
                <a:lnTo>
                  <a:pt x="553" y="867"/>
                </a:lnTo>
                <a:lnTo>
                  <a:pt x="559" y="861"/>
                </a:lnTo>
                <a:lnTo>
                  <a:pt x="552" y="866"/>
                </a:lnTo>
                <a:lnTo>
                  <a:pt x="547" y="872"/>
                </a:lnTo>
                <a:lnTo>
                  <a:pt x="540" y="876"/>
                </a:lnTo>
                <a:lnTo>
                  <a:pt x="533" y="878"/>
                </a:lnTo>
                <a:lnTo>
                  <a:pt x="531" y="883"/>
                </a:lnTo>
                <a:lnTo>
                  <a:pt x="526" y="890"/>
                </a:lnTo>
                <a:lnTo>
                  <a:pt x="523" y="896"/>
                </a:lnTo>
                <a:lnTo>
                  <a:pt x="517" y="899"/>
                </a:lnTo>
                <a:lnTo>
                  <a:pt x="509" y="902"/>
                </a:lnTo>
                <a:lnTo>
                  <a:pt x="504" y="900"/>
                </a:lnTo>
                <a:lnTo>
                  <a:pt x="503" y="899"/>
                </a:lnTo>
                <a:lnTo>
                  <a:pt x="505" y="892"/>
                </a:lnTo>
                <a:lnTo>
                  <a:pt x="507" y="886"/>
                </a:lnTo>
                <a:lnTo>
                  <a:pt x="509" y="879"/>
                </a:lnTo>
                <a:lnTo>
                  <a:pt x="511" y="873"/>
                </a:lnTo>
                <a:lnTo>
                  <a:pt x="504" y="871"/>
                </a:lnTo>
                <a:lnTo>
                  <a:pt x="511" y="866"/>
                </a:lnTo>
                <a:lnTo>
                  <a:pt x="504" y="865"/>
                </a:lnTo>
                <a:lnTo>
                  <a:pt x="498" y="870"/>
                </a:lnTo>
                <a:lnTo>
                  <a:pt x="492" y="873"/>
                </a:lnTo>
                <a:lnTo>
                  <a:pt x="486" y="875"/>
                </a:lnTo>
                <a:lnTo>
                  <a:pt x="489" y="869"/>
                </a:lnTo>
                <a:lnTo>
                  <a:pt x="490" y="867"/>
                </a:lnTo>
                <a:lnTo>
                  <a:pt x="484" y="869"/>
                </a:lnTo>
                <a:lnTo>
                  <a:pt x="479" y="862"/>
                </a:lnTo>
                <a:lnTo>
                  <a:pt x="486" y="858"/>
                </a:lnTo>
                <a:lnTo>
                  <a:pt x="479" y="856"/>
                </a:lnTo>
                <a:lnTo>
                  <a:pt x="473" y="857"/>
                </a:lnTo>
                <a:lnTo>
                  <a:pt x="467" y="861"/>
                </a:lnTo>
                <a:lnTo>
                  <a:pt x="461" y="862"/>
                </a:lnTo>
                <a:lnTo>
                  <a:pt x="454" y="865"/>
                </a:lnTo>
                <a:lnTo>
                  <a:pt x="447" y="869"/>
                </a:lnTo>
                <a:lnTo>
                  <a:pt x="441" y="867"/>
                </a:lnTo>
                <a:lnTo>
                  <a:pt x="435" y="870"/>
                </a:lnTo>
                <a:lnTo>
                  <a:pt x="422" y="873"/>
                </a:lnTo>
                <a:lnTo>
                  <a:pt x="416" y="873"/>
                </a:lnTo>
                <a:lnTo>
                  <a:pt x="410" y="878"/>
                </a:lnTo>
                <a:lnTo>
                  <a:pt x="404" y="881"/>
                </a:lnTo>
                <a:lnTo>
                  <a:pt x="398" y="883"/>
                </a:lnTo>
                <a:lnTo>
                  <a:pt x="391" y="886"/>
                </a:lnTo>
                <a:lnTo>
                  <a:pt x="384" y="887"/>
                </a:lnTo>
                <a:lnTo>
                  <a:pt x="378" y="890"/>
                </a:lnTo>
                <a:lnTo>
                  <a:pt x="372" y="886"/>
                </a:lnTo>
                <a:lnTo>
                  <a:pt x="365" y="886"/>
                </a:lnTo>
                <a:lnTo>
                  <a:pt x="372" y="882"/>
                </a:lnTo>
                <a:lnTo>
                  <a:pt x="378" y="882"/>
                </a:lnTo>
                <a:lnTo>
                  <a:pt x="384" y="878"/>
                </a:lnTo>
                <a:lnTo>
                  <a:pt x="390" y="875"/>
                </a:lnTo>
                <a:lnTo>
                  <a:pt x="397" y="874"/>
                </a:lnTo>
                <a:lnTo>
                  <a:pt x="398" y="867"/>
                </a:lnTo>
                <a:lnTo>
                  <a:pt x="404" y="862"/>
                </a:lnTo>
                <a:lnTo>
                  <a:pt x="410" y="855"/>
                </a:lnTo>
                <a:lnTo>
                  <a:pt x="415" y="856"/>
                </a:lnTo>
                <a:lnTo>
                  <a:pt x="422" y="853"/>
                </a:lnTo>
                <a:lnTo>
                  <a:pt x="429" y="850"/>
                </a:lnTo>
                <a:lnTo>
                  <a:pt x="422" y="849"/>
                </a:lnTo>
                <a:lnTo>
                  <a:pt x="416" y="849"/>
                </a:lnTo>
                <a:lnTo>
                  <a:pt x="410" y="851"/>
                </a:lnTo>
                <a:lnTo>
                  <a:pt x="412" y="845"/>
                </a:lnTo>
                <a:lnTo>
                  <a:pt x="415" y="840"/>
                </a:lnTo>
                <a:lnTo>
                  <a:pt x="421" y="838"/>
                </a:lnTo>
                <a:lnTo>
                  <a:pt x="429" y="832"/>
                </a:lnTo>
                <a:lnTo>
                  <a:pt x="440" y="827"/>
                </a:lnTo>
                <a:lnTo>
                  <a:pt x="446" y="823"/>
                </a:lnTo>
                <a:lnTo>
                  <a:pt x="454" y="822"/>
                </a:lnTo>
                <a:lnTo>
                  <a:pt x="455" y="815"/>
                </a:lnTo>
                <a:lnTo>
                  <a:pt x="459" y="808"/>
                </a:lnTo>
                <a:lnTo>
                  <a:pt x="463" y="801"/>
                </a:lnTo>
                <a:lnTo>
                  <a:pt x="465" y="795"/>
                </a:lnTo>
                <a:lnTo>
                  <a:pt x="471" y="789"/>
                </a:lnTo>
                <a:lnTo>
                  <a:pt x="470" y="785"/>
                </a:lnTo>
                <a:lnTo>
                  <a:pt x="476" y="778"/>
                </a:lnTo>
                <a:lnTo>
                  <a:pt x="488" y="770"/>
                </a:lnTo>
                <a:lnTo>
                  <a:pt x="481" y="771"/>
                </a:lnTo>
                <a:lnTo>
                  <a:pt x="476" y="775"/>
                </a:lnTo>
                <a:lnTo>
                  <a:pt x="481" y="768"/>
                </a:lnTo>
                <a:lnTo>
                  <a:pt x="488" y="761"/>
                </a:lnTo>
                <a:lnTo>
                  <a:pt x="494" y="758"/>
                </a:lnTo>
                <a:lnTo>
                  <a:pt x="500" y="753"/>
                </a:lnTo>
                <a:lnTo>
                  <a:pt x="507" y="750"/>
                </a:lnTo>
                <a:lnTo>
                  <a:pt x="514" y="746"/>
                </a:lnTo>
                <a:lnTo>
                  <a:pt x="520" y="743"/>
                </a:lnTo>
                <a:lnTo>
                  <a:pt x="526" y="740"/>
                </a:lnTo>
                <a:lnTo>
                  <a:pt x="532" y="740"/>
                </a:lnTo>
                <a:lnTo>
                  <a:pt x="539" y="736"/>
                </a:lnTo>
                <a:lnTo>
                  <a:pt x="544" y="735"/>
                </a:lnTo>
                <a:lnTo>
                  <a:pt x="537" y="736"/>
                </a:lnTo>
                <a:lnTo>
                  <a:pt x="531" y="737"/>
                </a:lnTo>
                <a:lnTo>
                  <a:pt x="532" y="733"/>
                </a:lnTo>
                <a:lnTo>
                  <a:pt x="526" y="740"/>
                </a:lnTo>
                <a:lnTo>
                  <a:pt x="520" y="741"/>
                </a:lnTo>
                <a:lnTo>
                  <a:pt x="513" y="744"/>
                </a:lnTo>
                <a:lnTo>
                  <a:pt x="500" y="752"/>
                </a:lnTo>
                <a:lnTo>
                  <a:pt x="494" y="754"/>
                </a:lnTo>
                <a:lnTo>
                  <a:pt x="488" y="759"/>
                </a:lnTo>
                <a:lnTo>
                  <a:pt x="481" y="760"/>
                </a:lnTo>
                <a:lnTo>
                  <a:pt x="474" y="763"/>
                </a:lnTo>
                <a:lnTo>
                  <a:pt x="469" y="767"/>
                </a:lnTo>
                <a:lnTo>
                  <a:pt x="471" y="774"/>
                </a:lnTo>
                <a:lnTo>
                  <a:pt x="465" y="776"/>
                </a:lnTo>
                <a:lnTo>
                  <a:pt x="459" y="783"/>
                </a:lnTo>
                <a:lnTo>
                  <a:pt x="454" y="785"/>
                </a:lnTo>
                <a:lnTo>
                  <a:pt x="447" y="786"/>
                </a:lnTo>
                <a:lnTo>
                  <a:pt x="442" y="785"/>
                </a:lnTo>
                <a:lnTo>
                  <a:pt x="435" y="789"/>
                </a:lnTo>
                <a:lnTo>
                  <a:pt x="429" y="791"/>
                </a:lnTo>
                <a:lnTo>
                  <a:pt x="422" y="792"/>
                </a:lnTo>
                <a:lnTo>
                  <a:pt x="416" y="794"/>
                </a:lnTo>
                <a:lnTo>
                  <a:pt x="410" y="797"/>
                </a:lnTo>
                <a:lnTo>
                  <a:pt x="403" y="797"/>
                </a:lnTo>
                <a:lnTo>
                  <a:pt x="397" y="798"/>
                </a:lnTo>
                <a:lnTo>
                  <a:pt x="383" y="800"/>
                </a:lnTo>
                <a:lnTo>
                  <a:pt x="378" y="800"/>
                </a:lnTo>
                <a:lnTo>
                  <a:pt x="366" y="799"/>
                </a:lnTo>
                <a:lnTo>
                  <a:pt x="359" y="798"/>
                </a:lnTo>
                <a:lnTo>
                  <a:pt x="362" y="791"/>
                </a:lnTo>
                <a:lnTo>
                  <a:pt x="369" y="787"/>
                </a:lnTo>
                <a:lnTo>
                  <a:pt x="373" y="785"/>
                </a:lnTo>
                <a:lnTo>
                  <a:pt x="367" y="781"/>
                </a:lnTo>
                <a:lnTo>
                  <a:pt x="367" y="775"/>
                </a:lnTo>
                <a:lnTo>
                  <a:pt x="369" y="773"/>
                </a:lnTo>
                <a:lnTo>
                  <a:pt x="369" y="766"/>
                </a:lnTo>
                <a:lnTo>
                  <a:pt x="374" y="761"/>
                </a:lnTo>
                <a:lnTo>
                  <a:pt x="367" y="765"/>
                </a:lnTo>
                <a:lnTo>
                  <a:pt x="365" y="765"/>
                </a:lnTo>
                <a:lnTo>
                  <a:pt x="358" y="762"/>
                </a:lnTo>
                <a:lnTo>
                  <a:pt x="356" y="757"/>
                </a:lnTo>
                <a:lnTo>
                  <a:pt x="364" y="752"/>
                </a:lnTo>
                <a:lnTo>
                  <a:pt x="369" y="750"/>
                </a:lnTo>
                <a:lnTo>
                  <a:pt x="364" y="749"/>
                </a:lnTo>
                <a:lnTo>
                  <a:pt x="356" y="750"/>
                </a:lnTo>
                <a:lnTo>
                  <a:pt x="362" y="743"/>
                </a:lnTo>
                <a:lnTo>
                  <a:pt x="369" y="741"/>
                </a:lnTo>
                <a:lnTo>
                  <a:pt x="376" y="738"/>
                </a:lnTo>
                <a:lnTo>
                  <a:pt x="382" y="736"/>
                </a:lnTo>
                <a:lnTo>
                  <a:pt x="388" y="734"/>
                </a:lnTo>
                <a:lnTo>
                  <a:pt x="395" y="728"/>
                </a:lnTo>
                <a:lnTo>
                  <a:pt x="401" y="727"/>
                </a:lnTo>
                <a:lnTo>
                  <a:pt x="407" y="719"/>
                </a:lnTo>
                <a:lnTo>
                  <a:pt x="413" y="721"/>
                </a:lnTo>
                <a:lnTo>
                  <a:pt x="419" y="720"/>
                </a:lnTo>
                <a:lnTo>
                  <a:pt x="415" y="727"/>
                </a:lnTo>
                <a:lnTo>
                  <a:pt x="421" y="726"/>
                </a:lnTo>
                <a:lnTo>
                  <a:pt x="427" y="728"/>
                </a:lnTo>
                <a:lnTo>
                  <a:pt x="426" y="735"/>
                </a:lnTo>
                <a:lnTo>
                  <a:pt x="419" y="737"/>
                </a:lnTo>
                <a:lnTo>
                  <a:pt x="413" y="741"/>
                </a:lnTo>
                <a:lnTo>
                  <a:pt x="407" y="743"/>
                </a:lnTo>
                <a:lnTo>
                  <a:pt x="404" y="744"/>
                </a:lnTo>
                <a:lnTo>
                  <a:pt x="410" y="743"/>
                </a:lnTo>
                <a:lnTo>
                  <a:pt x="416" y="741"/>
                </a:lnTo>
                <a:lnTo>
                  <a:pt x="422" y="738"/>
                </a:lnTo>
                <a:lnTo>
                  <a:pt x="429" y="737"/>
                </a:lnTo>
                <a:lnTo>
                  <a:pt x="435" y="733"/>
                </a:lnTo>
                <a:lnTo>
                  <a:pt x="441" y="730"/>
                </a:lnTo>
                <a:lnTo>
                  <a:pt x="446" y="729"/>
                </a:lnTo>
                <a:lnTo>
                  <a:pt x="443" y="736"/>
                </a:lnTo>
                <a:lnTo>
                  <a:pt x="438" y="743"/>
                </a:lnTo>
                <a:lnTo>
                  <a:pt x="443" y="743"/>
                </a:lnTo>
                <a:lnTo>
                  <a:pt x="449" y="741"/>
                </a:lnTo>
                <a:lnTo>
                  <a:pt x="456" y="740"/>
                </a:lnTo>
                <a:lnTo>
                  <a:pt x="462" y="736"/>
                </a:lnTo>
                <a:lnTo>
                  <a:pt x="468" y="733"/>
                </a:lnTo>
                <a:lnTo>
                  <a:pt x="465" y="726"/>
                </a:lnTo>
                <a:lnTo>
                  <a:pt x="458" y="725"/>
                </a:lnTo>
                <a:lnTo>
                  <a:pt x="464" y="722"/>
                </a:lnTo>
                <a:lnTo>
                  <a:pt x="470" y="722"/>
                </a:lnTo>
                <a:lnTo>
                  <a:pt x="476" y="720"/>
                </a:lnTo>
                <a:lnTo>
                  <a:pt x="470" y="719"/>
                </a:lnTo>
                <a:lnTo>
                  <a:pt x="476" y="714"/>
                </a:lnTo>
                <a:lnTo>
                  <a:pt x="470" y="716"/>
                </a:lnTo>
                <a:lnTo>
                  <a:pt x="464" y="718"/>
                </a:lnTo>
                <a:lnTo>
                  <a:pt x="458" y="721"/>
                </a:lnTo>
                <a:lnTo>
                  <a:pt x="452" y="724"/>
                </a:lnTo>
                <a:lnTo>
                  <a:pt x="445" y="724"/>
                </a:lnTo>
                <a:lnTo>
                  <a:pt x="427" y="724"/>
                </a:lnTo>
                <a:lnTo>
                  <a:pt x="421" y="718"/>
                </a:lnTo>
                <a:lnTo>
                  <a:pt x="414" y="720"/>
                </a:lnTo>
                <a:lnTo>
                  <a:pt x="409" y="718"/>
                </a:lnTo>
                <a:lnTo>
                  <a:pt x="402" y="720"/>
                </a:lnTo>
                <a:lnTo>
                  <a:pt x="405" y="713"/>
                </a:lnTo>
                <a:lnTo>
                  <a:pt x="411" y="712"/>
                </a:lnTo>
                <a:lnTo>
                  <a:pt x="417" y="711"/>
                </a:lnTo>
                <a:lnTo>
                  <a:pt x="424" y="708"/>
                </a:lnTo>
                <a:lnTo>
                  <a:pt x="430" y="706"/>
                </a:lnTo>
                <a:lnTo>
                  <a:pt x="424" y="705"/>
                </a:lnTo>
                <a:lnTo>
                  <a:pt x="417" y="709"/>
                </a:lnTo>
                <a:lnTo>
                  <a:pt x="419" y="702"/>
                </a:lnTo>
                <a:lnTo>
                  <a:pt x="426" y="698"/>
                </a:lnTo>
                <a:lnTo>
                  <a:pt x="419" y="701"/>
                </a:lnTo>
                <a:lnTo>
                  <a:pt x="414" y="702"/>
                </a:lnTo>
                <a:lnTo>
                  <a:pt x="417" y="696"/>
                </a:lnTo>
                <a:lnTo>
                  <a:pt x="424" y="694"/>
                </a:lnTo>
                <a:lnTo>
                  <a:pt x="430" y="688"/>
                </a:lnTo>
                <a:lnTo>
                  <a:pt x="433" y="687"/>
                </a:lnTo>
                <a:lnTo>
                  <a:pt x="426" y="689"/>
                </a:lnTo>
                <a:lnTo>
                  <a:pt x="419" y="694"/>
                </a:lnTo>
                <a:lnTo>
                  <a:pt x="413" y="697"/>
                </a:lnTo>
                <a:lnTo>
                  <a:pt x="407" y="703"/>
                </a:lnTo>
                <a:lnTo>
                  <a:pt x="401" y="708"/>
                </a:lnTo>
                <a:lnTo>
                  <a:pt x="395" y="708"/>
                </a:lnTo>
                <a:lnTo>
                  <a:pt x="395" y="701"/>
                </a:lnTo>
                <a:lnTo>
                  <a:pt x="401" y="696"/>
                </a:lnTo>
                <a:lnTo>
                  <a:pt x="398" y="688"/>
                </a:lnTo>
                <a:lnTo>
                  <a:pt x="403" y="684"/>
                </a:lnTo>
                <a:lnTo>
                  <a:pt x="410" y="681"/>
                </a:lnTo>
                <a:lnTo>
                  <a:pt x="415" y="678"/>
                </a:lnTo>
                <a:lnTo>
                  <a:pt x="410" y="674"/>
                </a:lnTo>
                <a:lnTo>
                  <a:pt x="404" y="676"/>
                </a:lnTo>
                <a:lnTo>
                  <a:pt x="407" y="668"/>
                </a:lnTo>
                <a:lnTo>
                  <a:pt x="413" y="663"/>
                </a:lnTo>
                <a:lnTo>
                  <a:pt x="419" y="666"/>
                </a:lnTo>
                <a:lnTo>
                  <a:pt x="426" y="665"/>
                </a:lnTo>
                <a:lnTo>
                  <a:pt x="432" y="664"/>
                </a:lnTo>
                <a:lnTo>
                  <a:pt x="426" y="663"/>
                </a:lnTo>
                <a:lnTo>
                  <a:pt x="426" y="656"/>
                </a:lnTo>
                <a:lnTo>
                  <a:pt x="432" y="654"/>
                </a:lnTo>
                <a:lnTo>
                  <a:pt x="443" y="654"/>
                </a:lnTo>
                <a:lnTo>
                  <a:pt x="450" y="653"/>
                </a:lnTo>
                <a:lnTo>
                  <a:pt x="457" y="646"/>
                </a:lnTo>
                <a:lnTo>
                  <a:pt x="463" y="640"/>
                </a:lnTo>
                <a:lnTo>
                  <a:pt x="474" y="632"/>
                </a:lnTo>
                <a:lnTo>
                  <a:pt x="481" y="630"/>
                </a:lnTo>
                <a:lnTo>
                  <a:pt x="488" y="626"/>
                </a:lnTo>
                <a:lnTo>
                  <a:pt x="494" y="624"/>
                </a:lnTo>
                <a:lnTo>
                  <a:pt x="500" y="621"/>
                </a:lnTo>
                <a:lnTo>
                  <a:pt x="513" y="615"/>
                </a:lnTo>
                <a:lnTo>
                  <a:pt x="519" y="612"/>
                </a:lnTo>
                <a:lnTo>
                  <a:pt x="525" y="609"/>
                </a:lnTo>
                <a:lnTo>
                  <a:pt x="531" y="607"/>
                </a:lnTo>
                <a:lnTo>
                  <a:pt x="537" y="605"/>
                </a:lnTo>
                <a:lnTo>
                  <a:pt x="544" y="604"/>
                </a:lnTo>
                <a:lnTo>
                  <a:pt x="549" y="604"/>
                </a:lnTo>
                <a:lnTo>
                  <a:pt x="550" y="611"/>
                </a:lnTo>
                <a:lnTo>
                  <a:pt x="544" y="615"/>
                </a:lnTo>
                <a:lnTo>
                  <a:pt x="555" y="611"/>
                </a:lnTo>
                <a:lnTo>
                  <a:pt x="556" y="609"/>
                </a:lnTo>
                <a:lnTo>
                  <a:pt x="551" y="607"/>
                </a:lnTo>
                <a:lnTo>
                  <a:pt x="556" y="600"/>
                </a:lnTo>
                <a:lnTo>
                  <a:pt x="562" y="599"/>
                </a:lnTo>
                <a:lnTo>
                  <a:pt x="568" y="597"/>
                </a:lnTo>
                <a:lnTo>
                  <a:pt x="575" y="595"/>
                </a:lnTo>
                <a:lnTo>
                  <a:pt x="581" y="591"/>
                </a:lnTo>
                <a:lnTo>
                  <a:pt x="587" y="589"/>
                </a:lnTo>
                <a:lnTo>
                  <a:pt x="586" y="589"/>
                </a:lnTo>
                <a:lnTo>
                  <a:pt x="580" y="591"/>
                </a:lnTo>
                <a:lnTo>
                  <a:pt x="566" y="597"/>
                </a:lnTo>
                <a:lnTo>
                  <a:pt x="560" y="598"/>
                </a:lnTo>
                <a:lnTo>
                  <a:pt x="566" y="591"/>
                </a:lnTo>
                <a:lnTo>
                  <a:pt x="573" y="585"/>
                </a:lnTo>
                <a:lnTo>
                  <a:pt x="577" y="585"/>
                </a:lnTo>
                <a:lnTo>
                  <a:pt x="582" y="579"/>
                </a:lnTo>
                <a:lnTo>
                  <a:pt x="588" y="575"/>
                </a:lnTo>
                <a:lnTo>
                  <a:pt x="594" y="572"/>
                </a:lnTo>
                <a:lnTo>
                  <a:pt x="600" y="569"/>
                </a:lnTo>
                <a:lnTo>
                  <a:pt x="607" y="568"/>
                </a:lnTo>
                <a:lnTo>
                  <a:pt x="613" y="568"/>
                </a:lnTo>
                <a:lnTo>
                  <a:pt x="617" y="571"/>
                </a:lnTo>
                <a:lnTo>
                  <a:pt x="614" y="564"/>
                </a:lnTo>
                <a:lnTo>
                  <a:pt x="621" y="559"/>
                </a:lnTo>
                <a:lnTo>
                  <a:pt x="627" y="557"/>
                </a:lnTo>
                <a:lnTo>
                  <a:pt x="634" y="555"/>
                </a:lnTo>
                <a:lnTo>
                  <a:pt x="640" y="553"/>
                </a:lnTo>
                <a:lnTo>
                  <a:pt x="646" y="553"/>
                </a:lnTo>
                <a:lnTo>
                  <a:pt x="652" y="553"/>
                </a:lnTo>
                <a:lnTo>
                  <a:pt x="658" y="555"/>
                </a:lnTo>
                <a:lnTo>
                  <a:pt x="663" y="557"/>
                </a:lnTo>
                <a:lnTo>
                  <a:pt x="663" y="563"/>
                </a:lnTo>
                <a:lnTo>
                  <a:pt x="655" y="566"/>
                </a:lnTo>
                <a:lnTo>
                  <a:pt x="649" y="568"/>
                </a:lnTo>
                <a:lnTo>
                  <a:pt x="643" y="571"/>
                </a:lnTo>
                <a:lnTo>
                  <a:pt x="641" y="572"/>
                </a:lnTo>
                <a:lnTo>
                  <a:pt x="647" y="569"/>
                </a:lnTo>
                <a:lnTo>
                  <a:pt x="653" y="568"/>
                </a:lnTo>
                <a:lnTo>
                  <a:pt x="659" y="566"/>
                </a:lnTo>
                <a:lnTo>
                  <a:pt x="666" y="564"/>
                </a:lnTo>
                <a:lnTo>
                  <a:pt x="672" y="568"/>
                </a:lnTo>
                <a:lnTo>
                  <a:pt x="678" y="567"/>
                </a:lnTo>
                <a:lnTo>
                  <a:pt x="684" y="566"/>
                </a:lnTo>
                <a:lnTo>
                  <a:pt x="690" y="564"/>
                </a:lnTo>
                <a:lnTo>
                  <a:pt x="697" y="561"/>
                </a:lnTo>
                <a:lnTo>
                  <a:pt x="703" y="559"/>
                </a:lnTo>
                <a:lnTo>
                  <a:pt x="709" y="556"/>
                </a:lnTo>
                <a:lnTo>
                  <a:pt x="715" y="555"/>
                </a:lnTo>
                <a:lnTo>
                  <a:pt x="722" y="553"/>
                </a:lnTo>
                <a:lnTo>
                  <a:pt x="728" y="550"/>
                </a:lnTo>
                <a:lnTo>
                  <a:pt x="734" y="547"/>
                </a:lnTo>
                <a:lnTo>
                  <a:pt x="740" y="544"/>
                </a:lnTo>
                <a:lnTo>
                  <a:pt x="747" y="541"/>
                </a:lnTo>
                <a:lnTo>
                  <a:pt x="754" y="539"/>
                </a:lnTo>
                <a:lnTo>
                  <a:pt x="760" y="535"/>
                </a:lnTo>
                <a:lnTo>
                  <a:pt x="766" y="533"/>
                </a:lnTo>
                <a:lnTo>
                  <a:pt x="760" y="540"/>
                </a:lnTo>
                <a:lnTo>
                  <a:pt x="766" y="540"/>
                </a:lnTo>
                <a:lnTo>
                  <a:pt x="772" y="540"/>
                </a:lnTo>
                <a:lnTo>
                  <a:pt x="778" y="540"/>
                </a:lnTo>
                <a:lnTo>
                  <a:pt x="785" y="537"/>
                </a:lnTo>
                <a:lnTo>
                  <a:pt x="791" y="540"/>
                </a:lnTo>
                <a:lnTo>
                  <a:pt x="797" y="539"/>
                </a:lnTo>
                <a:lnTo>
                  <a:pt x="803" y="537"/>
                </a:lnTo>
                <a:lnTo>
                  <a:pt x="809" y="536"/>
                </a:lnTo>
                <a:lnTo>
                  <a:pt x="816" y="534"/>
                </a:lnTo>
                <a:lnTo>
                  <a:pt x="823" y="532"/>
                </a:lnTo>
                <a:lnTo>
                  <a:pt x="829" y="528"/>
                </a:lnTo>
                <a:lnTo>
                  <a:pt x="835" y="527"/>
                </a:lnTo>
                <a:lnTo>
                  <a:pt x="842" y="524"/>
                </a:lnTo>
                <a:lnTo>
                  <a:pt x="848" y="520"/>
                </a:lnTo>
                <a:lnTo>
                  <a:pt x="854" y="518"/>
                </a:lnTo>
                <a:lnTo>
                  <a:pt x="860" y="512"/>
                </a:lnTo>
                <a:lnTo>
                  <a:pt x="866" y="507"/>
                </a:lnTo>
                <a:lnTo>
                  <a:pt x="870" y="500"/>
                </a:lnTo>
                <a:lnTo>
                  <a:pt x="877" y="493"/>
                </a:lnTo>
                <a:lnTo>
                  <a:pt x="883" y="487"/>
                </a:lnTo>
                <a:lnTo>
                  <a:pt x="886" y="480"/>
                </a:lnTo>
                <a:lnTo>
                  <a:pt x="888" y="475"/>
                </a:lnTo>
                <a:lnTo>
                  <a:pt x="882" y="470"/>
                </a:lnTo>
                <a:lnTo>
                  <a:pt x="876" y="471"/>
                </a:lnTo>
                <a:lnTo>
                  <a:pt x="882" y="468"/>
                </a:lnTo>
                <a:lnTo>
                  <a:pt x="888" y="464"/>
                </a:lnTo>
                <a:lnTo>
                  <a:pt x="892" y="463"/>
                </a:lnTo>
                <a:lnTo>
                  <a:pt x="899" y="464"/>
                </a:lnTo>
                <a:lnTo>
                  <a:pt x="905" y="464"/>
                </a:lnTo>
                <a:lnTo>
                  <a:pt x="912" y="462"/>
                </a:lnTo>
                <a:lnTo>
                  <a:pt x="917" y="460"/>
                </a:lnTo>
                <a:lnTo>
                  <a:pt x="923" y="459"/>
                </a:lnTo>
                <a:lnTo>
                  <a:pt x="931" y="455"/>
                </a:lnTo>
                <a:lnTo>
                  <a:pt x="937" y="451"/>
                </a:lnTo>
                <a:lnTo>
                  <a:pt x="940" y="444"/>
                </a:lnTo>
                <a:lnTo>
                  <a:pt x="937" y="437"/>
                </a:lnTo>
                <a:lnTo>
                  <a:pt x="943" y="436"/>
                </a:lnTo>
                <a:lnTo>
                  <a:pt x="946" y="435"/>
                </a:lnTo>
                <a:lnTo>
                  <a:pt x="940" y="436"/>
                </a:lnTo>
                <a:lnTo>
                  <a:pt x="934" y="437"/>
                </a:lnTo>
                <a:lnTo>
                  <a:pt x="927" y="438"/>
                </a:lnTo>
                <a:lnTo>
                  <a:pt x="921" y="442"/>
                </a:lnTo>
                <a:lnTo>
                  <a:pt x="915" y="445"/>
                </a:lnTo>
                <a:lnTo>
                  <a:pt x="909" y="446"/>
                </a:lnTo>
                <a:lnTo>
                  <a:pt x="903" y="448"/>
                </a:lnTo>
                <a:lnTo>
                  <a:pt x="896" y="446"/>
                </a:lnTo>
                <a:lnTo>
                  <a:pt x="889" y="446"/>
                </a:lnTo>
                <a:lnTo>
                  <a:pt x="884" y="450"/>
                </a:lnTo>
                <a:lnTo>
                  <a:pt x="889" y="447"/>
                </a:lnTo>
                <a:lnTo>
                  <a:pt x="883" y="451"/>
                </a:lnTo>
                <a:lnTo>
                  <a:pt x="870" y="452"/>
                </a:lnTo>
                <a:lnTo>
                  <a:pt x="865" y="453"/>
                </a:lnTo>
                <a:lnTo>
                  <a:pt x="859" y="456"/>
                </a:lnTo>
                <a:lnTo>
                  <a:pt x="853" y="459"/>
                </a:lnTo>
                <a:lnTo>
                  <a:pt x="846" y="460"/>
                </a:lnTo>
                <a:lnTo>
                  <a:pt x="839" y="462"/>
                </a:lnTo>
                <a:lnTo>
                  <a:pt x="833" y="463"/>
                </a:lnTo>
                <a:lnTo>
                  <a:pt x="827" y="467"/>
                </a:lnTo>
                <a:lnTo>
                  <a:pt x="821" y="471"/>
                </a:lnTo>
                <a:lnTo>
                  <a:pt x="815" y="475"/>
                </a:lnTo>
                <a:lnTo>
                  <a:pt x="809" y="476"/>
                </a:lnTo>
                <a:lnTo>
                  <a:pt x="814" y="469"/>
                </a:lnTo>
                <a:lnTo>
                  <a:pt x="818" y="463"/>
                </a:lnTo>
                <a:lnTo>
                  <a:pt x="816" y="455"/>
                </a:lnTo>
                <a:lnTo>
                  <a:pt x="809" y="456"/>
                </a:lnTo>
                <a:lnTo>
                  <a:pt x="803" y="459"/>
                </a:lnTo>
                <a:lnTo>
                  <a:pt x="809" y="464"/>
                </a:lnTo>
                <a:lnTo>
                  <a:pt x="803" y="468"/>
                </a:lnTo>
                <a:lnTo>
                  <a:pt x="797" y="471"/>
                </a:lnTo>
                <a:lnTo>
                  <a:pt x="794" y="464"/>
                </a:lnTo>
                <a:lnTo>
                  <a:pt x="788" y="460"/>
                </a:lnTo>
                <a:lnTo>
                  <a:pt x="782" y="460"/>
                </a:lnTo>
                <a:lnTo>
                  <a:pt x="775" y="460"/>
                </a:lnTo>
                <a:lnTo>
                  <a:pt x="768" y="461"/>
                </a:lnTo>
                <a:lnTo>
                  <a:pt x="762" y="460"/>
                </a:lnTo>
                <a:lnTo>
                  <a:pt x="750" y="460"/>
                </a:lnTo>
                <a:lnTo>
                  <a:pt x="743" y="462"/>
                </a:lnTo>
                <a:lnTo>
                  <a:pt x="737" y="463"/>
                </a:lnTo>
                <a:lnTo>
                  <a:pt x="731" y="466"/>
                </a:lnTo>
                <a:lnTo>
                  <a:pt x="725" y="464"/>
                </a:lnTo>
                <a:lnTo>
                  <a:pt x="718" y="467"/>
                </a:lnTo>
                <a:lnTo>
                  <a:pt x="712" y="469"/>
                </a:lnTo>
                <a:lnTo>
                  <a:pt x="706" y="469"/>
                </a:lnTo>
                <a:lnTo>
                  <a:pt x="700" y="467"/>
                </a:lnTo>
                <a:lnTo>
                  <a:pt x="682" y="462"/>
                </a:lnTo>
                <a:lnTo>
                  <a:pt x="676" y="462"/>
                </a:lnTo>
                <a:lnTo>
                  <a:pt x="670" y="460"/>
                </a:lnTo>
                <a:lnTo>
                  <a:pt x="663" y="459"/>
                </a:lnTo>
                <a:lnTo>
                  <a:pt x="661" y="452"/>
                </a:lnTo>
                <a:lnTo>
                  <a:pt x="668" y="446"/>
                </a:lnTo>
                <a:lnTo>
                  <a:pt x="674" y="443"/>
                </a:lnTo>
                <a:lnTo>
                  <a:pt x="680" y="439"/>
                </a:lnTo>
                <a:lnTo>
                  <a:pt x="680" y="437"/>
                </a:lnTo>
                <a:lnTo>
                  <a:pt x="677" y="430"/>
                </a:lnTo>
                <a:lnTo>
                  <a:pt x="678" y="423"/>
                </a:lnTo>
                <a:lnTo>
                  <a:pt x="682" y="416"/>
                </a:lnTo>
                <a:lnTo>
                  <a:pt x="688" y="413"/>
                </a:lnTo>
                <a:lnTo>
                  <a:pt x="695" y="411"/>
                </a:lnTo>
                <a:lnTo>
                  <a:pt x="688" y="414"/>
                </a:lnTo>
                <a:lnTo>
                  <a:pt x="682" y="419"/>
                </a:lnTo>
                <a:lnTo>
                  <a:pt x="688" y="422"/>
                </a:lnTo>
                <a:lnTo>
                  <a:pt x="695" y="421"/>
                </a:lnTo>
                <a:lnTo>
                  <a:pt x="701" y="419"/>
                </a:lnTo>
                <a:lnTo>
                  <a:pt x="707" y="415"/>
                </a:lnTo>
                <a:lnTo>
                  <a:pt x="713" y="413"/>
                </a:lnTo>
                <a:lnTo>
                  <a:pt x="719" y="412"/>
                </a:lnTo>
                <a:lnTo>
                  <a:pt x="727" y="414"/>
                </a:lnTo>
                <a:lnTo>
                  <a:pt x="729" y="414"/>
                </a:lnTo>
                <a:lnTo>
                  <a:pt x="724" y="408"/>
                </a:lnTo>
                <a:lnTo>
                  <a:pt x="717" y="407"/>
                </a:lnTo>
                <a:lnTo>
                  <a:pt x="711" y="405"/>
                </a:lnTo>
                <a:lnTo>
                  <a:pt x="705" y="404"/>
                </a:lnTo>
                <a:lnTo>
                  <a:pt x="699" y="405"/>
                </a:lnTo>
                <a:lnTo>
                  <a:pt x="693" y="403"/>
                </a:lnTo>
                <a:lnTo>
                  <a:pt x="686" y="403"/>
                </a:lnTo>
                <a:lnTo>
                  <a:pt x="680" y="402"/>
                </a:lnTo>
                <a:lnTo>
                  <a:pt x="675" y="395"/>
                </a:lnTo>
                <a:lnTo>
                  <a:pt x="669" y="391"/>
                </a:lnTo>
                <a:lnTo>
                  <a:pt x="668" y="384"/>
                </a:lnTo>
                <a:lnTo>
                  <a:pt x="674" y="382"/>
                </a:lnTo>
                <a:lnTo>
                  <a:pt x="681" y="380"/>
                </a:lnTo>
                <a:lnTo>
                  <a:pt x="686" y="378"/>
                </a:lnTo>
                <a:lnTo>
                  <a:pt x="691" y="378"/>
                </a:lnTo>
                <a:lnTo>
                  <a:pt x="684" y="380"/>
                </a:lnTo>
                <a:lnTo>
                  <a:pt x="678" y="382"/>
                </a:lnTo>
                <a:lnTo>
                  <a:pt x="672" y="384"/>
                </a:lnTo>
                <a:lnTo>
                  <a:pt x="678" y="384"/>
                </a:lnTo>
                <a:lnTo>
                  <a:pt x="685" y="382"/>
                </a:lnTo>
                <a:lnTo>
                  <a:pt x="691" y="381"/>
                </a:lnTo>
                <a:lnTo>
                  <a:pt x="704" y="380"/>
                </a:lnTo>
                <a:lnTo>
                  <a:pt x="710" y="374"/>
                </a:lnTo>
                <a:lnTo>
                  <a:pt x="716" y="372"/>
                </a:lnTo>
                <a:lnTo>
                  <a:pt x="724" y="370"/>
                </a:lnTo>
                <a:lnTo>
                  <a:pt x="730" y="368"/>
                </a:lnTo>
                <a:lnTo>
                  <a:pt x="736" y="371"/>
                </a:lnTo>
                <a:lnTo>
                  <a:pt x="742" y="368"/>
                </a:lnTo>
                <a:lnTo>
                  <a:pt x="748" y="367"/>
                </a:lnTo>
                <a:lnTo>
                  <a:pt x="755" y="363"/>
                </a:lnTo>
                <a:lnTo>
                  <a:pt x="761" y="361"/>
                </a:lnTo>
                <a:lnTo>
                  <a:pt x="767" y="359"/>
                </a:lnTo>
                <a:lnTo>
                  <a:pt x="773" y="356"/>
                </a:lnTo>
                <a:lnTo>
                  <a:pt x="779" y="355"/>
                </a:lnTo>
                <a:lnTo>
                  <a:pt x="787" y="354"/>
                </a:lnTo>
                <a:lnTo>
                  <a:pt x="793" y="351"/>
                </a:lnTo>
                <a:lnTo>
                  <a:pt x="799" y="350"/>
                </a:lnTo>
                <a:lnTo>
                  <a:pt x="805" y="349"/>
                </a:lnTo>
                <a:lnTo>
                  <a:pt x="812" y="354"/>
                </a:lnTo>
                <a:lnTo>
                  <a:pt x="818" y="354"/>
                </a:lnTo>
                <a:lnTo>
                  <a:pt x="824" y="354"/>
                </a:lnTo>
                <a:lnTo>
                  <a:pt x="830" y="353"/>
                </a:lnTo>
                <a:lnTo>
                  <a:pt x="836" y="351"/>
                </a:lnTo>
                <a:lnTo>
                  <a:pt x="830" y="347"/>
                </a:lnTo>
                <a:lnTo>
                  <a:pt x="836" y="341"/>
                </a:lnTo>
                <a:lnTo>
                  <a:pt x="843" y="339"/>
                </a:lnTo>
                <a:lnTo>
                  <a:pt x="849" y="337"/>
                </a:lnTo>
                <a:lnTo>
                  <a:pt x="856" y="335"/>
                </a:lnTo>
                <a:lnTo>
                  <a:pt x="861" y="334"/>
                </a:lnTo>
                <a:lnTo>
                  <a:pt x="868" y="333"/>
                </a:lnTo>
                <a:lnTo>
                  <a:pt x="875" y="332"/>
                </a:lnTo>
                <a:lnTo>
                  <a:pt x="881" y="331"/>
                </a:lnTo>
                <a:lnTo>
                  <a:pt x="888" y="332"/>
                </a:lnTo>
                <a:lnTo>
                  <a:pt x="891" y="330"/>
                </a:lnTo>
                <a:lnTo>
                  <a:pt x="897" y="329"/>
                </a:lnTo>
                <a:lnTo>
                  <a:pt x="904" y="326"/>
                </a:lnTo>
                <a:lnTo>
                  <a:pt x="910" y="324"/>
                </a:lnTo>
                <a:lnTo>
                  <a:pt x="917" y="323"/>
                </a:lnTo>
                <a:lnTo>
                  <a:pt x="923" y="322"/>
                </a:lnTo>
                <a:lnTo>
                  <a:pt x="928" y="321"/>
                </a:lnTo>
                <a:lnTo>
                  <a:pt x="935" y="321"/>
                </a:lnTo>
                <a:lnTo>
                  <a:pt x="948" y="321"/>
                </a:lnTo>
                <a:lnTo>
                  <a:pt x="954" y="319"/>
                </a:lnTo>
                <a:lnTo>
                  <a:pt x="961" y="321"/>
                </a:lnTo>
                <a:lnTo>
                  <a:pt x="954" y="321"/>
                </a:lnTo>
                <a:lnTo>
                  <a:pt x="950" y="327"/>
                </a:lnTo>
                <a:lnTo>
                  <a:pt x="944" y="331"/>
                </a:lnTo>
                <a:lnTo>
                  <a:pt x="937" y="333"/>
                </a:lnTo>
                <a:lnTo>
                  <a:pt x="932" y="338"/>
                </a:lnTo>
                <a:lnTo>
                  <a:pt x="924" y="343"/>
                </a:lnTo>
                <a:lnTo>
                  <a:pt x="919" y="346"/>
                </a:lnTo>
                <a:lnTo>
                  <a:pt x="913" y="346"/>
                </a:lnTo>
                <a:lnTo>
                  <a:pt x="906" y="348"/>
                </a:lnTo>
                <a:lnTo>
                  <a:pt x="913" y="348"/>
                </a:lnTo>
                <a:lnTo>
                  <a:pt x="914" y="355"/>
                </a:lnTo>
                <a:lnTo>
                  <a:pt x="920" y="356"/>
                </a:lnTo>
                <a:lnTo>
                  <a:pt x="926" y="355"/>
                </a:lnTo>
                <a:lnTo>
                  <a:pt x="933" y="355"/>
                </a:lnTo>
                <a:lnTo>
                  <a:pt x="940" y="356"/>
                </a:lnTo>
                <a:lnTo>
                  <a:pt x="945" y="356"/>
                </a:lnTo>
                <a:lnTo>
                  <a:pt x="952" y="355"/>
                </a:lnTo>
                <a:lnTo>
                  <a:pt x="958" y="355"/>
                </a:lnTo>
                <a:lnTo>
                  <a:pt x="965" y="356"/>
                </a:lnTo>
                <a:lnTo>
                  <a:pt x="958" y="361"/>
                </a:lnTo>
                <a:lnTo>
                  <a:pt x="965" y="358"/>
                </a:lnTo>
                <a:lnTo>
                  <a:pt x="971" y="358"/>
                </a:lnTo>
                <a:lnTo>
                  <a:pt x="978" y="359"/>
                </a:lnTo>
                <a:lnTo>
                  <a:pt x="984" y="358"/>
                </a:lnTo>
                <a:lnTo>
                  <a:pt x="991" y="357"/>
                </a:lnTo>
                <a:lnTo>
                  <a:pt x="997" y="358"/>
                </a:lnTo>
                <a:lnTo>
                  <a:pt x="1003" y="358"/>
                </a:lnTo>
                <a:lnTo>
                  <a:pt x="1009" y="356"/>
                </a:lnTo>
                <a:lnTo>
                  <a:pt x="1007" y="356"/>
                </a:lnTo>
                <a:lnTo>
                  <a:pt x="1014" y="354"/>
                </a:lnTo>
                <a:lnTo>
                  <a:pt x="1019" y="351"/>
                </a:lnTo>
                <a:lnTo>
                  <a:pt x="1032" y="345"/>
                </a:lnTo>
                <a:lnTo>
                  <a:pt x="1038" y="342"/>
                </a:lnTo>
                <a:lnTo>
                  <a:pt x="1044" y="342"/>
                </a:lnTo>
                <a:lnTo>
                  <a:pt x="1051" y="346"/>
                </a:lnTo>
                <a:lnTo>
                  <a:pt x="1044" y="353"/>
                </a:lnTo>
                <a:lnTo>
                  <a:pt x="1051" y="350"/>
                </a:lnTo>
                <a:lnTo>
                  <a:pt x="1057" y="347"/>
                </a:lnTo>
                <a:lnTo>
                  <a:pt x="1061" y="340"/>
                </a:lnTo>
                <a:lnTo>
                  <a:pt x="1055" y="335"/>
                </a:lnTo>
                <a:lnTo>
                  <a:pt x="1048" y="334"/>
                </a:lnTo>
                <a:lnTo>
                  <a:pt x="1036" y="334"/>
                </a:lnTo>
                <a:lnTo>
                  <a:pt x="1030" y="337"/>
                </a:lnTo>
                <a:lnTo>
                  <a:pt x="1024" y="339"/>
                </a:lnTo>
                <a:lnTo>
                  <a:pt x="1030" y="334"/>
                </a:lnTo>
                <a:lnTo>
                  <a:pt x="1035" y="331"/>
                </a:lnTo>
                <a:lnTo>
                  <a:pt x="1042" y="325"/>
                </a:lnTo>
                <a:lnTo>
                  <a:pt x="1041" y="319"/>
                </a:lnTo>
                <a:lnTo>
                  <a:pt x="1041" y="311"/>
                </a:lnTo>
                <a:lnTo>
                  <a:pt x="1035" y="311"/>
                </a:lnTo>
                <a:lnTo>
                  <a:pt x="1037" y="305"/>
                </a:lnTo>
                <a:lnTo>
                  <a:pt x="1042" y="299"/>
                </a:lnTo>
                <a:lnTo>
                  <a:pt x="1049" y="298"/>
                </a:lnTo>
                <a:lnTo>
                  <a:pt x="1055" y="298"/>
                </a:lnTo>
                <a:lnTo>
                  <a:pt x="1057" y="303"/>
                </a:lnTo>
                <a:lnTo>
                  <a:pt x="1054" y="311"/>
                </a:lnTo>
                <a:lnTo>
                  <a:pt x="1048" y="315"/>
                </a:lnTo>
                <a:lnTo>
                  <a:pt x="1044" y="321"/>
                </a:lnTo>
                <a:lnTo>
                  <a:pt x="1046" y="327"/>
                </a:lnTo>
                <a:lnTo>
                  <a:pt x="1053" y="330"/>
                </a:lnTo>
                <a:lnTo>
                  <a:pt x="1059" y="330"/>
                </a:lnTo>
                <a:lnTo>
                  <a:pt x="1066" y="327"/>
                </a:lnTo>
                <a:lnTo>
                  <a:pt x="1072" y="325"/>
                </a:lnTo>
                <a:lnTo>
                  <a:pt x="1077" y="332"/>
                </a:lnTo>
                <a:lnTo>
                  <a:pt x="1085" y="337"/>
                </a:lnTo>
                <a:lnTo>
                  <a:pt x="1090" y="337"/>
                </a:lnTo>
                <a:lnTo>
                  <a:pt x="1097" y="334"/>
                </a:lnTo>
                <a:lnTo>
                  <a:pt x="1103" y="334"/>
                </a:lnTo>
                <a:lnTo>
                  <a:pt x="1109" y="334"/>
                </a:lnTo>
                <a:lnTo>
                  <a:pt x="1116" y="330"/>
                </a:lnTo>
                <a:lnTo>
                  <a:pt x="1122" y="325"/>
                </a:lnTo>
                <a:lnTo>
                  <a:pt x="1125" y="318"/>
                </a:lnTo>
                <a:lnTo>
                  <a:pt x="1119" y="318"/>
                </a:lnTo>
                <a:lnTo>
                  <a:pt x="1113" y="321"/>
                </a:lnTo>
                <a:lnTo>
                  <a:pt x="1106" y="321"/>
                </a:lnTo>
                <a:lnTo>
                  <a:pt x="1100" y="316"/>
                </a:lnTo>
                <a:lnTo>
                  <a:pt x="1093" y="317"/>
                </a:lnTo>
                <a:lnTo>
                  <a:pt x="1088" y="317"/>
                </a:lnTo>
                <a:lnTo>
                  <a:pt x="1082" y="321"/>
                </a:lnTo>
                <a:lnTo>
                  <a:pt x="1079" y="321"/>
                </a:lnTo>
                <a:lnTo>
                  <a:pt x="1073" y="324"/>
                </a:lnTo>
                <a:lnTo>
                  <a:pt x="1069" y="325"/>
                </a:lnTo>
                <a:lnTo>
                  <a:pt x="1063" y="325"/>
                </a:lnTo>
                <a:lnTo>
                  <a:pt x="1061" y="323"/>
                </a:lnTo>
                <a:lnTo>
                  <a:pt x="1060" y="316"/>
                </a:lnTo>
                <a:lnTo>
                  <a:pt x="1059" y="314"/>
                </a:lnTo>
                <a:lnTo>
                  <a:pt x="1068" y="306"/>
                </a:lnTo>
                <a:lnTo>
                  <a:pt x="1074" y="303"/>
                </a:lnTo>
                <a:lnTo>
                  <a:pt x="1081" y="299"/>
                </a:lnTo>
                <a:lnTo>
                  <a:pt x="1088" y="297"/>
                </a:lnTo>
                <a:lnTo>
                  <a:pt x="1089" y="295"/>
                </a:lnTo>
                <a:lnTo>
                  <a:pt x="1095" y="295"/>
                </a:lnTo>
                <a:lnTo>
                  <a:pt x="1092" y="290"/>
                </a:lnTo>
                <a:lnTo>
                  <a:pt x="1078" y="291"/>
                </a:lnTo>
                <a:lnTo>
                  <a:pt x="1072" y="292"/>
                </a:lnTo>
                <a:lnTo>
                  <a:pt x="1072" y="287"/>
                </a:lnTo>
                <a:lnTo>
                  <a:pt x="1065" y="293"/>
                </a:lnTo>
                <a:lnTo>
                  <a:pt x="1059" y="293"/>
                </a:lnTo>
                <a:lnTo>
                  <a:pt x="1065" y="289"/>
                </a:lnTo>
                <a:lnTo>
                  <a:pt x="1071" y="285"/>
                </a:lnTo>
                <a:lnTo>
                  <a:pt x="1077" y="282"/>
                </a:lnTo>
                <a:lnTo>
                  <a:pt x="1072" y="282"/>
                </a:lnTo>
                <a:lnTo>
                  <a:pt x="1066" y="286"/>
                </a:lnTo>
                <a:lnTo>
                  <a:pt x="1062" y="289"/>
                </a:lnTo>
                <a:lnTo>
                  <a:pt x="1056" y="291"/>
                </a:lnTo>
                <a:lnTo>
                  <a:pt x="1049" y="292"/>
                </a:lnTo>
                <a:lnTo>
                  <a:pt x="1049" y="290"/>
                </a:lnTo>
                <a:lnTo>
                  <a:pt x="1043" y="290"/>
                </a:lnTo>
                <a:lnTo>
                  <a:pt x="1037" y="291"/>
                </a:lnTo>
                <a:lnTo>
                  <a:pt x="1031" y="290"/>
                </a:lnTo>
                <a:lnTo>
                  <a:pt x="1025" y="289"/>
                </a:lnTo>
                <a:lnTo>
                  <a:pt x="1018" y="287"/>
                </a:lnTo>
                <a:lnTo>
                  <a:pt x="1012" y="286"/>
                </a:lnTo>
                <a:lnTo>
                  <a:pt x="1013" y="279"/>
                </a:lnTo>
                <a:lnTo>
                  <a:pt x="1019" y="275"/>
                </a:lnTo>
                <a:lnTo>
                  <a:pt x="1026" y="268"/>
                </a:lnTo>
                <a:lnTo>
                  <a:pt x="1030" y="261"/>
                </a:lnTo>
                <a:lnTo>
                  <a:pt x="1034" y="255"/>
                </a:lnTo>
                <a:lnTo>
                  <a:pt x="1031" y="247"/>
                </a:lnTo>
                <a:lnTo>
                  <a:pt x="1027" y="242"/>
                </a:lnTo>
                <a:lnTo>
                  <a:pt x="1024" y="238"/>
                </a:lnTo>
                <a:lnTo>
                  <a:pt x="1021" y="233"/>
                </a:lnTo>
                <a:lnTo>
                  <a:pt x="1017" y="226"/>
                </a:lnTo>
                <a:lnTo>
                  <a:pt x="1011" y="220"/>
                </a:lnTo>
                <a:lnTo>
                  <a:pt x="1006" y="218"/>
                </a:lnTo>
                <a:lnTo>
                  <a:pt x="999" y="217"/>
                </a:lnTo>
                <a:lnTo>
                  <a:pt x="999" y="211"/>
                </a:lnTo>
                <a:lnTo>
                  <a:pt x="994" y="204"/>
                </a:lnTo>
                <a:lnTo>
                  <a:pt x="986" y="203"/>
                </a:lnTo>
                <a:lnTo>
                  <a:pt x="980" y="202"/>
                </a:lnTo>
                <a:lnTo>
                  <a:pt x="984" y="201"/>
                </a:lnTo>
                <a:lnTo>
                  <a:pt x="987" y="201"/>
                </a:lnTo>
                <a:lnTo>
                  <a:pt x="994" y="200"/>
                </a:lnTo>
                <a:lnTo>
                  <a:pt x="1000" y="200"/>
                </a:lnTo>
                <a:lnTo>
                  <a:pt x="1006" y="196"/>
                </a:lnTo>
                <a:lnTo>
                  <a:pt x="1012" y="193"/>
                </a:lnTo>
                <a:lnTo>
                  <a:pt x="1018" y="189"/>
                </a:lnTo>
                <a:lnTo>
                  <a:pt x="1025" y="187"/>
                </a:lnTo>
                <a:lnTo>
                  <a:pt x="1031" y="182"/>
                </a:lnTo>
                <a:lnTo>
                  <a:pt x="1037" y="178"/>
                </a:lnTo>
                <a:lnTo>
                  <a:pt x="1044" y="174"/>
                </a:lnTo>
                <a:lnTo>
                  <a:pt x="1049" y="169"/>
                </a:lnTo>
                <a:lnTo>
                  <a:pt x="1056" y="165"/>
                </a:lnTo>
                <a:lnTo>
                  <a:pt x="1062" y="166"/>
                </a:lnTo>
                <a:lnTo>
                  <a:pt x="1068" y="166"/>
                </a:lnTo>
                <a:lnTo>
                  <a:pt x="1074" y="168"/>
                </a:lnTo>
                <a:lnTo>
                  <a:pt x="1081" y="168"/>
                </a:lnTo>
                <a:lnTo>
                  <a:pt x="1093" y="168"/>
                </a:lnTo>
                <a:lnTo>
                  <a:pt x="1106" y="165"/>
                </a:lnTo>
                <a:lnTo>
                  <a:pt x="1113" y="165"/>
                </a:lnTo>
                <a:lnTo>
                  <a:pt x="1119" y="164"/>
                </a:lnTo>
                <a:lnTo>
                  <a:pt x="1125" y="164"/>
                </a:lnTo>
                <a:lnTo>
                  <a:pt x="1131" y="163"/>
                </a:lnTo>
                <a:lnTo>
                  <a:pt x="1138" y="163"/>
                </a:lnTo>
                <a:lnTo>
                  <a:pt x="1150" y="162"/>
                </a:lnTo>
                <a:lnTo>
                  <a:pt x="1163" y="160"/>
                </a:lnTo>
                <a:lnTo>
                  <a:pt x="1168" y="157"/>
                </a:lnTo>
                <a:lnTo>
                  <a:pt x="1181" y="154"/>
                </a:lnTo>
                <a:lnTo>
                  <a:pt x="1187" y="153"/>
                </a:lnTo>
                <a:lnTo>
                  <a:pt x="1193" y="150"/>
                </a:lnTo>
                <a:lnTo>
                  <a:pt x="1201" y="148"/>
                </a:lnTo>
                <a:lnTo>
                  <a:pt x="1207" y="146"/>
                </a:lnTo>
                <a:lnTo>
                  <a:pt x="1213" y="144"/>
                </a:lnTo>
                <a:lnTo>
                  <a:pt x="1219" y="140"/>
                </a:lnTo>
                <a:lnTo>
                  <a:pt x="1233" y="136"/>
                </a:lnTo>
                <a:lnTo>
                  <a:pt x="1238" y="132"/>
                </a:lnTo>
                <a:lnTo>
                  <a:pt x="1244" y="130"/>
                </a:lnTo>
                <a:lnTo>
                  <a:pt x="1238" y="133"/>
                </a:lnTo>
                <a:lnTo>
                  <a:pt x="1232" y="136"/>
                </a:lnTo>
                <a:lnTo>
                  <a:pt x="1238" y="134"/>
                </a:lnTo>
                <a:lnTo>
                  <a:pt x="1244" y="131"/>
                </a:lnTo>
                <a:lnTo>
                  <a:pt x="1250" y="126"/>
                </a:lnTo>
                <a:lnTo>
                  <a:pt x="1257" y="123"/>
                </a:lnTo>
                <a:lnTo>
                  <a:pt x="1264" y="117"/>
                </a:lnTo>
                <a:lnTo>
                  <a:pt x="1270" y="114"/>
                </a:lnTo>
                <a:lnTo>
                  <a:pt x="1276" y="113"/>
                </a:lnTo>
                <a:lnTo>
                  <a:pt x="1282" y="108"/>
                </a:lnTo>
                <a:lnTo>
                  <a:pt x="1288" y="105"/>
                </a:lnTo>
                <a:lnTo>
                  <a:pt x="1296" y="104"/>
                </a:lnTo>
                <a:lnTo>
                  <a:pt x="1301" y="101"/>
                </a:lnTo>
                <a:lnTo>
                  <a:pt x="1308" y="99"/>
                </a:lnTo>
                <a:lnTo>
                  <a:pt x="1314" y="97"/>
                </a:lnTo>
                <a:lnTo>
                  <a:pt x="1321" y="95"/>
                </a:lnTo>
                <a:lnTo>
                  <a:pt x="1327" y="92"/>
                </a:lnTo>
                <a:lnTo>
                  <a:pt x="1328" y="91"/>
                </a:lnTo>
                <a:lnTo>
                  <a:pt x="1334" y="88"/>
                </a:lnTo>
                <a:lnTo>
                  <a:pt x="1340" y="87"/>
                </a:lnTo>
                <a:lnTo>
                  <a:pt x="1347" y="83"/>
                </a:lnTo>
                <a:lnTo>
                  <a:pt x="1354" y="82"/>
                </a:lnTo>
                <a:lnTo>
                  <a:pt x="1360" y="79"/>
                </a:lnTo>
                <a:lnTo>
                  <a:pt x="1367" y="77"/>
                </a:lnTo>
                <a:lnTo>
                  <a:pt x="1372" y="74"/>
                </a:lnTo>
                <a:lnTo>
                  <a:pt x="1380" y="72"/>
                </a:lnTo>
                <a:lnTo>
                  <a:pt x="1386" y="71"/>
                </a:lnTo>
                <a:lnTo>
                  <a:pt x="1380" y="74"/>
                </a:lnTo>
                <a:lnTo>
                  <a:pt x="1382" y="77"/>
                </a:lnTo>
                <a:lnTo>
                  <a:pt x="1374" y="80"/>
                </a:lnTo>
                <a:lnTo>
                  <a:pt x="1381" y="79"/>
                </a:lnTo>
                <a:lnTo>
                  <a:pt x="1392" y="74"/>
                </a:lnTo>
                <a:lnTo>
                  <a:pt x="1399" y="75"/>
                </a:lnTo>
                <a:lnTo>
                  <a:pt x="1406" y="74"/>
                </a:lnTo>
                <a:lnTo>
                  <a:pt x="1412" y="74"/>
                </a:lnTo>
                <a:lnTo>
                  <a:pt x="1419" y="72"/>
                </a:lnTo>
                <a:lnTo>
                  <a:pt x="1425" y="73"/>
                </a:lnTo>
                <a:lnTo>
                  <a:pt x="1431" y="69"/>
                </a:lnTo>
                <a:lnTo>
                  <a:pt x="1437" y="68"/>
                </a:lnTo>
                <a:lnTo>
                  <a:pt x="1451" y="64"/>
                </a:lnTo>
                <a:lnTo>
                  <a:pt x="1456" y="63"/>
                </a:lnTo>
                <a:lnTo>
                  <a:pt x="1463" y="60"/>
                </a:lnTo>
                <a:lnTo>
                  <a:pt x="1470" y="58"/>
                </a:lnTo>
                <a:lnTo>
                  <a:pt x="1476" y="57"/>
                </a:lnTo>
                <a:lnTo>
                  <a:pt x="1482" y="55"/>
                </a:lnTo>
                <a:lnTo>
                  <a:pt x="1488" y="52"/>
                </a:lnTo>
                <a:lnTo>
                  <a:pt x="1494" y="53"/>
                </a:lnTo>
                <a:lnTo>
                  <a:pt x="1496" y="52"/>
                </a:lnTo>
                <a:lnTo>
                  <a:pt x="1490" y="57"/>
                </a:lnTo>
                <a:lnTo>
                  <a:pt x="1489" y="57"/>
                </a:lnTo>
                <a:lnTo>
                  <a:pt x="1484" y="60"/>
                </a:lnTo>
                <a:lnTo>
                  <a:pt x="1477" y="60"/>
                </a:lnTo>
                <a:lnTo>
                  <a:pt x="1484" y="60"/>
                </a:lnTo>
                <a:lnTo>
                  <a:pt x="1485" y="60"/>
                </a:lnTo>
                <a:lnTo>
                  <a:pt x="1481" y="64"/>
                </a:lnTo>
                <a:lnTo>
                  <a:pt x="1470" y="68"/>
                </a:lnTo>
                <a:lnTo>
                  <a:pt x="1475" y="68"/>
                </a:lnTo>
                <a:lnTo>
                  <a:pt x="1472" y="75"/>
                </a:lnTo>
                <a:lnTo>
                  <a:pt x="1478" y="71"/>
                </a:lnTo>
                <a:lnTo>
                  <a:pt x="1484" y="65"/>
                </a:lnTo>
                <a:lnTo>
                  <a:pt x="1491" y="61"/>
                </a:lnTo>
                <a:lnTo>
                  <a:pt x="1496" y="58"/>
                </a:lnTo>
                <a:lnTo>
                  <a:pt x="1503" y="60"/>
                </a:lnTo>
                <a:lnTo>
                  <a:pt x="1509" y="58"/>
                </a:lnTo>
                <a:lnTo>
                  <a:pt x="1515" y="58"/>
                </a:lnTo>
                <a:lnTo>
                  <a:pt x="1521" y="57"/>
                </a:lnTo>
                <a:lnTo>
                  <a:pt x="1509" y="57"/>
                </a:lnTo>
                <a:lnTo>
                  <a:pt x="1503" y="58"/>
                </a:lnTo>
                <a:lnTo>
                  <a:pt x="1504" y="52"/>
                </a:lnTo>
                <a:lnTo>
                  <a:pt x="1501" y="50"/>
                </a:lnTo>
                <a:lnTo>
                  <a:pt x="1493" y="51"/>
                </a:lnTo>
                <a:lnTo>
                  <a:pt x="1501" y="49"/>
                </a:lnTo>
                <a:lnTo>
                  <a:pt x="1504" y="48"/>
                </a:lnTo>
                <a:lnTo>
                  <a:pt x="1511" y="47"/>
                </a:lnTo>
                <a:lnTo>
                  <a:pt x="1516" y="44"/>
                </a:lnTo>
                <a:lnTo>
                  <a:pt x="1530" y="40"/>
                </a:lnTo>
                <a:lnTo>
                  <a:pt x="1536" y="39"/>
                </a:lnTo>
                <a:lnTo>
                  <a:pt x="1542" y="36"/>
                </a:lnTo>
                <a:lnTo>
                  <a:pt x="1548" y="36"/>
                </a:lnTo>
                <a:lnTo>
                  <a:pt x="1554" y="35"/>
                </a:lnTo>
                <a:lnTo>
                  <a:pt x="1548" y="39"/>
                </a:lnTo>
                <a:lnTo>
                  <a:pt x="1541" y="40"/>
                </a:lnTo>
                <a:lnTo>
                  <a:pt x="1548" y="41"/>
                </a:lnTo>
                <a:lnTo>
                  <a:pt x="1554" y="41"/>
                </a:lnTo>
                <a:lnTo>
                  <a:pt x="1561" y="40"/>
                </a:lnTo>
                <a:lnTo>
                  <a:pt x="1567" y="40"/>
                </a:lnTo>
                <a:lnTo>
                  <a:pt x="1572" y="40"/>
                </a:lnTo>
                <a:lnTo>
                  <a:pt x="1579" y="39"/>
                </a:lnTo>
                <a:lnTo>
                  <a:pt x="1585" y="39"/>
                </a:lnTo>
                <a:lnTo>
                  <a:pt x="1592" y="39"/>
                </a:lnTo>
                <a:lnTo>
                  <a:pt x="1599" y="37"/>
                </a:lnTo>
                <a:lnTo>
                  <a:pt x="1605" y="37"/>
                </a:lnTo>
                <a:lnTo>
                  <a:pt x="1611" y="36"/>
                </a:lnTo>
                <a:lnTo>
                  <a:pt x="1619" y="35"/>
                </a:lnTo>
                <a:lnTo>
                  <a:pt x="1625" y="34"/>
                </a:lnTo>
                <a:lnTo>
                  <a:pt x="1631" y="32"/>
                </a:lnTo>
                <a:lnTo>
                  <a:pt x="1637" y="31"/>
                </a:lnTo>
                <a:lnTo>
                  <a:pt x="1644" y="28"/>
                </a:lnTo>
                <a:lnTo>
                  <a:pt x="1650" y="26"/>
                </a:lnTo>
                <a:lnTo>
                  <a:pt x="1657" y="25"/>
                </a:lnTo>
                <a:lnTo>
                  <a:pt x="1662" y="23"/>
                </a:lnTo>
                <a:lnTo>
                  <a:pt x="1669" y="20"/>
                </a:lnTo>
                <a:lnTo>
                  <a:pt x="1675" y="18"/>
                </a:lnTo>
                <a:lnTo>
                  <a:pt x="1687" y="13"/>
                </a:lnTo>
                <a:lnTo>
                  <a:pt x="1693" y="11"/>
                </a:lnTo>
                <a:lnTo>
                  <a:pt x="1699" y="9"/>
                </a:lnTo>
                <a:lnTo>
                  <a:pt x="1705" y="7"/>
                </a:lnTo>
                <a:lnTo>
                  <a:pt x="1712" y="4"/>
                </a:lnTo>
                <a:lnTo>
                  <a:pt x="1719" y="3"/>
                </a:lnTo>
                <a:lnTo>
                  <a:pt x="1724" y="1"/>
                </a:lnTo>
                <a:lnTo>
                  <a:pt x="1731" y="0"/>
                </a:lnTo>
                <a:lnTo>
                  <a:pt x="1724" y="2"/>
                </a:lnTo>
                <a:lnTo>
                  <a:pt x="1718" y="7"/>
                </a:lnTo>
                <a:lnTo>
                  <a:pt x="1724" y="9"/>
                </a:lnTo>
                <a:lnTo>
                  <a:pt x="1730" y="9"/>
                </a:lnTo>
                <a:lnTo>
                  <a:pt x="1736" y="12"/>
                </a:lnTo>
                <a:lnTo>
                  <a:pt x="1743" y="12"/>
                </a:lnTo>
                <a:lnTo>
                  <a:pt x="1745" y="19"/>
                </a:lnTo>
                <a:lnTo>
                  <a:pt x="1739" y="21"/>
                </a:lnTo>
                <a:lnTo>
                  <a:pt x="1732" y="24"/>
                </a:lnTo>
                <a:lnTo>
                  <a:pt x="1725" y="26"/>
                </a:lnTo>
                <a:lnTo>
                  <a:pt x="1719" y="27"/>
                </a:lnTo>
                <a:lnTo>
                  <a:pt x="1713" y="27"/>
                </a:lnTo>
                <a:lnTo>
                  <a:pt x="1705" y="31"/>
                </a:lnTo>
                <a:lnTo>
                  <a:pt x="1699" y="31"/>
                </a:lnTo>
                <a:lnTo>
                  <a:pt x="1700" y="32"/>
                </a:lnTo>
                <a:lnTo>
                  <a:pt x="1700" y="36"/>
                </a:lnTo>
                <a:lnTo>
                  <a:pt x="1693" y="41"/>
                </a:lnTo>
                <a:lnTo>
                  <a:pt x="1699" y="40"/>
                </a:lnTo>
                <a:lnTo>
                  <a:pt x="1705" y="36"/>
                </a:lnTo>
                <a:lnTo>
                  <a:pt x="1713" y="36"/>
                </a:lnTo>
                <a:lnTo>
                  <a:pt x="1719" y="35"/>
                </a:lnTo>
                <a:lnTo>
                  <a:pt x="1725" y="34"/>
                </a:lnTo>
                <a:lnTo>
                  <a:pt x="1731" y="29"/>
                </a:lnTo>
                <a:lnTo>
                  <a:pt x="1738" y="27"/>
                </a:lnTo>
                <a:lnTo>
                  <a:pt x="1744" y="26"/>
                </a:lnTo>
                <a:lnTo>
                  <a:pt x="1750" y="24"/>
                </a:lnTo>
                <a:lnTo>
                  <a:pt x="1756" y="19"/>
                </a:lnTo>
                <a:lnTo>
                  <a:pt x="1762" y="18"/>
                </a:lnTo>
                <a:lnTo>
                  <a:pt x="1769" y="17"/>
                </a:lnTo>
                <a:lnTo>
                  <a:pt x="1762" y="23"/>
                </a:lnTo>
                <a:lnTo>
                  <a:pt x="1770" y="19"/>
                </a:lnTo>
                <a:lnTo>
                  <a:pt x="1775" y="19"/>
                </a:lnTo>
                <a:lnTo>
                  <a:pt x="1777" y="26"/>
                </a:lnTo>
                <a:lnTo>
                  <a:pt x="1771" y="29"/>
                </a:lnTo>
                <a:lnTo>
                  <a:pt x="1764" y="32"/>
                </a:lnTo>
                <a:lnTo>
                  <a:pt x="1758" y="34"/>
                </a:lnTo>
                <a:lnTo>
                  <a:pt x="1763" y="37"/>
                </a:lnTo>
                <a:lnTo>
                  <a:pt x="1771" y="36"/>
                </a:lnTo>
                <a:lnTo>
                  <a:pt x="1777" y="40"/>
                </a:lnTo>
                <a:lnTo>
                  <a:pt x="1783" y="39"/>
                </a:lnTo>
                <a:lnTo>
                  <a:pt x="1789" y="36"/>
                </a:lnTo>
                <a:lnTo>
                  <a:pt x="1795" y="34"/>
                </a:lnTo>
                <a:lnTo>
                  <a:pt x="1803" y="33"/>
                </a:lnTo>
                <a:lnTo>
                  <a:pt x="1809" y="33"/>
                </a:lnTo>
                <a:lnTo>
                  <a:pt x="1815" y="34"/>
                </a:lnTo>
                <a:lnTo>
                  <a:pt x="1821" y="33"/>
                </a:lnTo>
                <a:lnTo>
                  <a:pt x="1828" y="32"/>
                </a:lnTo>
                <a:lnTo>
                  <a:pt x="1834" y="31"/>
                </a:lnTo>
                <a:lnTo>
                  <a:pt x="1846" y="34"/>
                </a:lnTo>
                <a:lnTo>
                  <a:pt x="1859" y="34"/>
                </a:lnTo>
                <a:lnTo>
                  <a:pt x="1865" y="35"/>
                </a:lnTo>
                <a:lnTo>
                  <a:pt x="1859" y="41"/>
                </a:lnTo>
                <a:lnTo>
                  <a:pt x="1852" y="43"/>
                </a:lnTo>
                <a:lnTo>
                  <a:pt x="1840" y="49"/>
                </a:lnTo>
                <a:lnTo>
                  <a:pt x="1846" y="52"/>
                </a:lnTo>
                <a:lnTo>
                  <a:pt x="1852" y="52"/>
                </a:lnTo>
                <a:lnTo>
                  <a:pt x="1845" y="53"/>
                </a:lnTo>
                <a:lnTo>
                  <a:pt x="1833" y="53"/>
                </a:lnTo>
                <a:lnTo>
                  <a:pt x="1827" y="55"/>
                </a:lnTo>
                <a:lnTo>
                  <a:pt x="1833" y="56"/>
                </a:lnTo>
                <a:lnTo>
                  <a:pt x="1846" y="56"/>
                </a:lnTo>
                <a:lnTo>
                  <a:pt x="1852" y="55"/>
                </a:lnTo>
                <a:lnTo>
                  <a:pt x="1865" y="55"/>
                </a:lnTo>
                <a:lnTo>
                  <a:pt x="1851" y="60"/>
                </a:lnTo>
                <a:lnTo>
                  <a:pt x="1858" y="63"/>
                </a:lnTo>
                <a:lnTo>
                  <a:pt x="1864" y="63"/>
                </a:lnTo>
                <a:lnTo>
                  <a:pt x="1870" y="64"/>
                </a:lnTo>
                <a:lnTo>
                  <a:pt x="1876" y="66"/>
                </a:lnTo>
                <a:lnTo>
                  <a:pt x="1882" y="63"/>
                </a:lnTo>
                <a:lnTo>
                  <a:pt x="1882" y="64"/>
                </a:lnTo>
                <a:lnTo>
                  <a:pt x="1889" y="61"/>
                </a:lnTo>
                <a:lnTo>
                  <a:pt x="1892" y="61"/>
                </a:lnTo>
                <a:lnTo>
                  <a:pt x="1898" y="60"/>
                </a:lnTo>
                <a:lnTo>
                  <a:pt x="1903" y="60"/>
                </a:lnTo>
                <a:lnTo>
                  <a:pt x="1909" y="58"/>
                </a:lnTo>
                <a:lnTo>
                  <a:pt x="1915" y="58"/>
                </a:lnTo>
                <a:lnTo>
                  <a:pt x="1922" y="59"/>
                </a:lnTo>
                <a:lnTo>
                  <a:pt x="1917" y="63"/>
                </a:lnTo>
                <a:lnTo>
                  <a:pt x="1929" y="63"/>
                </a:lnTo>
                <a:lnTo>
                  <a:pt x="1935" y="60"/>
                </a:lnTo>
                <a:lnTo>
                  <a:pt x="1941" y="59"/>
                </a:lnTo>
                <a:lnTo>
                  <a:pt x="1949" y="59"/>
                </a:lnTo>
                <a:lnTo>
                  <a:pt x="1955" y="58"/>
                </a:lnTo>
                <a:lnTo>
                  <a:pt x="1960" y="58"/>
                </a:lnTo>
                <a:lnTo>
                  <a:pt x="1966" y="60"/>
                </a:lnTo>
                <a:lnTo>
                  <a:pt x="1973" y="58"/>
                </a:lnTo>
                <a:lnTo>
                  <a:pt x="1980" y="60"/>
                </a:lnTo>
                <a:lnTo>
                  <a:pt x="1986" y="65"/>
                </a:lnTo>
                <a:lnTo>
                  <a:pt x="1992" y="65"/>
                </a:lnTo>
                <a:lnTo>
                  <a:pt x="1998" y="71"/>
                </a:lnTo>
                <a:lnTo>
                  <a:pt x="2006" y="68"/>
                </a:lnTo>
                <a:lnTo>
                  <a:pt x="2008" y="68"/>
                </a:lnTo>
                <a:lnTo>
                  <a:pt x="2011" y="71"/>
                </a:lnTo>
                <a:lnTo>
                  <a:pt x="2018" y="71"/>
                </a:lnTo>
                <a:lnTo>
                  <a:pt x="2018" y="74"/>
                </a:lnTo>
                <a:lnTo>
                  <a:pt x="2025" y="77"/>
                </a:lnTo>
                <a:lnTo>
                  <a:pt x="2030" y="79"/>
                </a:lnTo>
                <a:lnTo>
                  <a:pt x="2044" y="80"/>
                </a:lnTo>
                <a:lnTo>
                  <a:pt x="2050" y="80"/>
                </a:lnTo>
                <a:lnTo>
                  <a:pt x="2061" y="80"/>
                </a:lnTo>
                <a:lnTo>
                  <a:pt x="2069" y="79"/>
                </a:lnTo>
                <a:lnTo>
                  <a:pt x="2080" y="79"/>
                </a:lnTo>
                <a:lnTo>
                  <a:pt x="2087" y="82"/>
                </a:lnTo>
                <a:lnTo>
                  <a:pt x="2093" y="81"/>
                </a:lnTo>
                <a:lnTo>
                  <a:pt x="2100" y="80"/>
                </a:lnTo>
                <a:lnTo>
                  <a:pt x="2101" y="87"/>
                </a:lnTo>
                <a:lnTo>
                  <a:pt x="2107" y="85"/>
                </a:lnTo>
                <a:lnTo>
                  <a:pt x="2113" y="90"/>
                </a:lnTo>
                <a:lnTo>
                  <a:pt x="2109" y="91"/>
                </a:lnTo>
                <a:lnTo>
                  <a:pt x="2115" y="91"/>
                </a:lnTo>
                <a:lnTo>
                  <a:pt x="2121" y="92"/>
                </a:lnTo>
                <a:lnTo>
                  <a:pt x="2128" y="92"/>
                </a:lnTo>
                <a:lnTo>
                  <a:pt x="2133" y="93"/>
                </a:lnTo>
                <a:lnTo>
                  <a:pt x="2140" y="92"/>
                </a:lnTo>
                <a:lnTo>
                  <a:pt x="2144" y="91"/>
                </a:lnTo>
                <a:lnTo>
                  <a:pt x="2150" y="90"/>
                </a:lnTo>
                <a:lnTo>
                  <a:pt x="2157" y="89"/>
                </a:lnTo>
                <a:lnTo>
                  <a:pt x="2163" y="89"/>
                </a:lnTo>
                <a:lnTo>
                  <a:pt x="2168" y="88"/>
                </a:lnTo>
                <a:lnTo>
                  <a:pt x="2166" y="91"/>
                </a:lnTo>
                <a:lnTo>
                  <a:pt x="2172" y="87"/>
                </a:lnTo>
                <a:lnTo>
                  <a:pt x="2178" y="87"/>
                </a:lnTo>
                <a:lnTo>
                  <a:pt x="2184" y="85"/>
                </a:lnTo>
                <a:lnTo>
                  <a:pt x="2191" y="87"/>
                </a:lnTo>
                <a:lnTo>
                  <a:pt x="2197" y="85"/>
                </a:lnTo>
                <a:lnTo>
                  <a:pt x="2203" y="85"/>
                </a:lnTo>
                <a:lnTo>
                  <a:pt x="2209" y="84"/>
                </a:lnTo>
                <a:lnTo>
                  <a:pt x="2216" y="87"/>
                </a:lnTo>
                <a:lnTo>
                  <a:pt x="2222" y="88"/>
                </a:lnTo>
                <a:lnTo>
                  <a:pt x="2228" y="89"/>
                </a:lnTo>
                <a:lnTo>
                  <a:pt x="2233" y="91"/>
                </a:lnTo>
                <a:lnTo>
                  <a:pt x="2234" y="99"/>
                </a:lnTo>
                <a:lnTo>
                  <a:pt x="2240" y="101"/>
                </a:lnTo>
                <a:lnTo>
                  <a:pt x="2247" y="105"/>
                </a:lnTo>
                <a:lnTo>
                  <a:pt x="2249" y="104"/>
                </a:lnTo>
                <a:lnTo>
                  <a:pt x="2254" y="107"/>
                </a:lnTo>
                <a:lnTo>
                  <a:pt x="2255" y="108"/>
                </a:lnTo>
                <a:lnTo>
                  <a:pt x="2257" y="114"/>
                </a:lnTo>
                <a:lnTo>
                  <a:pt x="2264" y="116"/>
                </a:lnTo>
                <a:lnTo>
                  <a:pt x="2269" y="113"/>
                </a:lnTo>
                <a:lnTo>
                  <a:pt x="2277" y="115"/>
                </a:lnTo>
                <a:lnTo>
                  <a:pt x="2272" y="117"/>
                </a:lnTo>
                <a:lnTo>
                  <a:pt x="2264" y="125"/>
                </a:lnTo>
                <a:lnTo>
                  <a:pt x="2257" y="131"/>
                </a:lnTo>
                <a:lnTo>
                  <a:pt x="2249" y="138"/>
                </a:lnTo>
                <a:lnTo>
                  <a:pt x="2240" y="145"/>
                </a:lnTo>
                <a:lnTo>
                  <a:pt x="2232" y="152"/>
                </a:lnTo>
                <a:lnTo>
                  <a:pt x="2217" y="164"/>
                </a:lnTo>
                <a:lnTo>
                  <a:pt x="2208" y="172"/>
                </a:lnTo>
                <a:lnTo>
                  <a:pt x="2193" y="185"/>
                </a:lnTo>
                <a:lnTo>
                  <a:pt x="2184" y="192"/>
                </a:lnTo>
                <a:lnTo>
                  <a:pt x="2176" y="198"/>
                </a:lnTo>
                <a:lnTo>
                  <a:pt x="2169" y="205"/>
                </a:lnTo>
                <a:lnTo>
                  <a:pt x="2161" y="212"/>
                </a:lnTo>
                <a:lnTo>
                  <a:pt x="2152" y="218"/>
                </a:lnTo>
                <a:lnTo>
                  <a:pt x="2145" y="225"/>
                </a:lnTo>
                <a:lnTo>
                  <a:pt x="2137" y="233"/>
                </a:lnTo>
                <a:lnTo>
                  <a:pt x="2130" y="238"/>
                </a:lnTo>
                <a:lnTo>
                  <a:pt x="2121" y="245"/>
                </a:lnTo>
                <a:lnTo>
                  <a:pt x="2113" y="252"/>
                </a:lnTo>
                <a:lnTo>
                  <a:pt x="2106" y="259"/>
                </a:lnTo>
                <a:lnTo>
                  <a:pt x="2100" y="265"/>
                </a:lnTo>
                <a:lnTo>
                  <a:pt x="2098" y="266"/>
                </a:lnTo>
                <a:lnTo>
                  <a:pt x="2090" y="273"/>
                </a:lnTo>
                <a:lnTo>
                  <a:pt x="2082" y="279"/>
                </a:lnTo>
                <a:lnTo>
                  <a:pt x="2074" y="286"/>
                </a:lnTo>
                <a:lnTo>
                  <a:pt x="2067" y="293"/>
                </a:lnTo>
                <a:lnTo>
                  <a:pt x="2058" y="300"/>
                </a:lnTo>
                <a:lnTo>
                  <a:pt x="2051" y="307"/>
                </a:lnTo>
                <a:lnTo>
                  <a:pt x="2043" y="314"/>
                </a:lnTo>
                <a:lnTo>
                  <a:pt x="2027" y="326"/>
                </a:lnTo>
                <a:lnTo>
                  <a:pt x="2020" y="334"/>
                </a:lnTo>
                <a:lnTo>
                  <a:pt x="2013" y="341"/>
                </a:lnTo>
                <a:lnTo>
                  <a:pt x="2004" y="348"/>
                </a:lnTo>
                <a:lnTo>
                  <a:pt x="1997" y="355"/>
                </a:lnTo>
                <a:lnTo>
                  <a:pt x="1989" y="362"/>
                </a:lnTo>
                <a:lnTo>
                  <a:pt x="1973" y="375"/>
                </a:lnTo>
                <a:lnTo>
                  <a:pt x="1966" y="382"/>
                </a:lnTo>
                <a:lnTo>
                  <a:pt x="1958" y="389"/>
                </a:lnTo>
                <a:lnTo>
                  <a:pt x="1951" y="396"/>
                </a:lnTo>
                <a:lnTo>
                  <a:pt x="1942" y="403"/>
                </a:lnTo>
                <a:lnTo>
                  <a:pt x="1935" y="410"/>
                </a:lnTo>
                <a:lnTo>
                  <a:pt x="1928" y="416"/>
                </a:lnTo>
                <a:lnTo>
                  <a:pt x="1920" y="423"/>
                </a:lnTo>
                <a:lnTo>
                  <a:pt x="1912" y="430"/>
                </a:lnTo>
                <a:lnTo>
                  <a:pt x="1904" y="437"/>
                </a:lnTo>
                <a:lnTo>
                  <a:pt x="1897" y="445"/>
                </a:lnTo>
                <a:lnTo>
                  <a:pt x="1884" y="456"/>
                </a:lnTo>
                <a:lnTo>
                  <a:pt x="1876" y="463"/>
                </a:lnTo>
                <a:lnTo>
                  <a:pt x="1869" y="470"/>
                </a:lnTo>
                <a:lnTo>
                  <a:pt x="1862" y="477"/>
                </a:lnTo>
                <a:lnTo>
                  <a:pt x="1846" y="491"/>
                </a:lnTo>
                <a:lnTo>
                  <a:pt x="1838" y="497"/>
                </a:lnTo>
                <a:lnTo>
                  <a:pt x="1831" y="505"/>
                </a:lnTo>
                <a:lnTo>
                  <a:pt x="1823" y="512"/>
                </a:lnTo>
                <a:lnTo>
                  <a:pt x="1815" y="519"/>
                </a:lnTo>
                <a:lnTo>
                  <a:pt x="1809" y="526"/>
                </a:lnTo>
                <a:lnTo>
                  <a:pt x="1801" y="533"/>
                </a:lnTo>
                <a:lnTo>
                  <a:pt x="1793" y="541"/>
                </a:lnTo>
                <a:lnTo>
                  <a:pt x="1786" y="547"/>
                </a:lnTo>
                <a:lnTo>
                  <a:pt x="1771" y="561"/>
                </a:lnTo>
                <a:lnTo>
                  <a:pt x="1763" y="568"/>
                </a:lnTo>
                <a:lnTo>
                  <a:pt x="1755" y="575"/>
                </a:lnTo>
                <a:lnTo>
                  <a:pt x="1748" y="583"/>
                </a:lnTo>
                <a:lnTo>
                  <a:pt x="1741" y="590"/>
                </a:lnTo>
                <a:lnTo>
                  <a:pt x="1733" y="597"/>
                </a:lnTo>
                <a:lnTo>
                  <a:pt x="1725" y="605"/>
                </a:lnTo>
                <a:lnTo>
                  <a:pt x="1719" y="611"/>
                </a:lnTo>
                <a:lnTo>
                  <a:pt x="1711" y="619"/>
                </a:lnTo>
                <a:lnTo>
                  <a:pt x="1696" y="632"/>
                </a:lnTo>
                <a:lnTo>
                  <a:pt x="1689" y="640"/>
                </a:lnTo>
                <a:lnTo>
                  <a:pt x="1682" y="646"/>
                </a:lnTo>
                <a:lnTo>
                  <a:pt x="1673" y="654"/>
                </a:lnTo>
                <a:lnTo>
                  <a:pt x="1667" y="661"/>
                </a:lnTo>
                <a:lnTo>
                  <a:pt x="1664" y="663"/>
                </a:lnTo>
                <a:lnTo>
                  <a:pt x="1657" y="671"/>
                </a:lnTo>
                <a:lnTo>
                  <a:pt x="1650" y="677"/>
                </a:lnTo>
                <a:lnTo>
                  <a:pt x="1635" y="692"/>
                </a:lnTo>
                <a:lnTo>
                  <a:pt x="1627" y="698"/>
                </a:lnTo>
                <a:lnTo>
                  <a:pt x="1599" y="728"/>
                </a:lnTo>
                <a:lnTo>
                  <a:pt x="1591" y="735"/>
                </a:lnTo>
                <a:lnTo>
                  <a:pt x="1583" y="743"/>
                </a:lnTo>
                <a:lnTo>
                  <a:pt x="1570" y="757"/>
                </a:lnTo>
                <a:lnTo>
                  <a:pt x="1567" y="765"/>
                </a:lnTo>
                <a:lnTo>
                  <a:pt x="1573" y="767"/>
                </a:lnTo>
                <a:lnTo>
                  <a:pt x="1579" y="769"/>
                </a:lnTo>
                <a:lnTo>
                  <a:pt x="1585" y="767"/>
                </a:lnTo>
                <a:lnTo>
                  <a:pt x="1592" y="763"/>
                </a:lnTo>
                <a:lnTo>
                  <a:pt x="1605" y="771"/>
                </a:lnTo>
                <a:lnTo>
                  <a:pt x="1607" y="771"/>
                </a:lnTo>
                <a:lnTo>
                  <a:pt x="1613" y="769"/>
                </a:lnTo>
                <a:lnTo>
                  <a:pt x="1626" y="763"/>
                </a:lnTo>
                <a:lnTo>
                  <a:pt x="1633" y="761"/>
                </a:lnTo>
                <a:lnTo>
                  <a:pt x="1640" y="761"/>
                </a:lnTo>
                <a:lnTo>
                  <a:pt x="1648" y="760"/>
                </a:lnTo>
                <a:lnTo>
                  <a:pt x="1655" y="760"/>
                </a:lnTo>
                <a:lnTo>
                  <a:pt x="1662" y="761"/>
                </a:lnTo>
                <a:lnTo>
                  <a:pt x="1653" y="769"/>
                </a:lnTo>
                <a:lnTo>
                  <a:pt x="1646" y="774"/>
                </a:lnTo>
                <a:lnTo>
                  <a:pt x="1640" y="778"/>
                </a:lnTo>
                <a:lnTo>
                  <a:pt x="1639" y="785"/>
                </a:lnTo>
                <a:lnTo>
                  <a:pt x="1640" y="786"/>
                </a:lnTo>
                <a:lnTo>
                  <a:pt x="1646" y="790"/>
                </a:lnTo>
                <a:lnTo>
                  <a:pt x="1648" y="797"/>
                </a:lnTo>
                <a:lnTo>
                  <a:pt x="1645" y="805"/>
                </a:lnTo>
                <a:lnTo>
                  <a:pt x="1649" y="810"/>
                </a:lnTo>
                <a:lnTo>
                  <a:pt x="1651" y="818"/>
                </a:lnTo>
                <a:lnTo>
                  <a:pt x="1654" y="825"/>
                </a:lnTo>
                <a:lnTo>
                  <a:pt x="1654" y="826"/>
                </a:lnTo>
                <a:lnTo>
                  <a:pt x="1655" y="829"/>
                </a:lnTo>
                <a:lnTo>
                  <a:pt x="1657" y="835"/>
                </a:lnTo>
                <a:lnTo>
                  <a:pt x="1658" y="842"/>
                </a:lnTo>
                <a:lnTo>
                  <a:pt x="1653" y="849"/>
                </a:lnTo>
                <a:lnTo>
                  <a:pt x="1649" y="857"/>
                </a:lnTo>
                <a:lnTo>
                  <a:pt x="1645" y="864"/>
                </a:lnTo>
                <a:lnTo>
                  <a:pt x="1652" y="862"/>
                </a:lnTo>
                <a:lnTo>
                  <a:pt x="1658" y="858"/>
                </a:lnTo>
                <a:lnTo>
                  <a:pt x="1665" y="856"/>
                </a:lnTo>
                <a:lnTo>
                  <a:pt x="1671" y="854"/>
                </a:lnTo>
                <a:lnTo>
                  <a:pt x="1679" y="851"/>
                </a:lnTo>
                <a:lnTo>
                  <a:pt x="1685" y="849"/>
                </a:lnTo>
                <a:lnTo>
                  <a:pt x="1692" y="847"/>
                </a:lnTo>
                <a:lnTo>
                  <a:pt x="1699" y="847"/>
                </a:lnTo>
                <a:lnTo>
                  <a:pt x="1706" y="846"/>
                </a:lnTo>
                <a:lnTo>
                  <a:pt x="1713" y="841"/>
                </a:lnTo>
                <a:lnTo>
                  <a:pt x="1720" y="837"/>
                </a:lnTo>
                <a:lnTo>
                  <a:pt x="1725" y="831"/>
                </a:lnTo>
                <a:lnTo>
                  <a:pt x="1732" y="824"/>
                </a:lnTo>
                <a:lnTo>
                  <a:pt x="1739" y="825"/>
                </a:lnTo>
                <a:lnTo>
                  <a:pt x="1747" y="821"/>
                </a:lnTo>
                <a:lnTo>
                  <a:pt x="1749" y="814"/>
                </a:lnTo>
                <a:lnTo>
                  <a:pt x="1755" y="813"/>
                </a:lnTo>
                <a:lnTo>
                  <a:pt x="1762" y="810"/>
                </a:lnTo>
                <a:lnTo>
                  <a:pt x="1769" y="810"/>
                </a:lnTo>
                <a:lnTo>
                  <a:pt x="1775" y="809"/>
                </a:lnTo>
                <a:lnTo>
                  <a:pt x="1802" y="801"/>
                </a:lnTo>
                <a:lnTo>
                  <a:pt x="1809" y="806"/>
                </a:lnTo>
                <a:lnTo>
                  <a:pt x="1811" y="813"/>
                </a:lnTo>
                <a:lnTo>
                  <a:pt x="1813" y="814"/>
                </a:lnTo>
                <a:lnTo>
                  <a:pt x="1809" y="821"/>
                </a:lnTo>
                <a:lnTo>
                  <a:pt x="1803" y="825"/>
                </a:lnTo>
                <a:lnTo>
                  <a:pt x="1799" y="832"/>
                </a:lnTo>
                <a:lnTo>
                  <a:pt x="1800" y="839"/>
                </a:lnTo>
                <a:lnTo>
                  <a:pt x="1806" y="842"/>
                </a:lnTo>
                <a:lnTo>
                  <a:pt x="1810" y="849"/>
                </a:lnTo>
                <a:lnTo>
                  <a:pt x="1807" y="857"/>
                </a:lnTo>
                <a:lnTo>
                  <a:pt x="1804" y="863"/>
                </a:lnTo>
                <a:lnTo>
                  <a:pt x="1805" y="870"/>
                </a:lnTo>
                <a:lnTo>
                  <a:pt x="1811" y="874"/>
                </a:lnTo>
                <a:lnTo>
                  <a:pt x="1815" y="882"/>
                </a:lnTo>
                <a:lnTo>
                  <a:pt x="1814" y="889"/>
                </a:lnTo>
                <a:lnTo>
                  <a:pt x="1817" y="895"/>
                </a:lnTo>
                <a:lnTo>
                  <a:pt x="1817" y="900"/>
                </a:lnTo>
                <a:lnTo>
                  <a:pt x="1811" y="906"/>
                </a:lnTo>
                <a:lnTo>
                  <a:pt x="1811" y="913"/>
                </a:lnTo>
                <a:lnTo>
                  <a:pt x="1811" y="919"/>
                </a:lnTo>
                <a:lnTo>
                  <a:pt x="1809" y="926"/>
                </a:lnTo>
                <a:lnTo>
                  <a:pt x="1806" y="932"/>
                </a:lnTo>
                <a:lnTo>
                  <a:pt x="1807" y="939"/>
                </a:lnTo>
                <a:lnTo>
                  <a:pt x="1806" y="946"/>
                </a:lnTo>
                <a:lnTo>
                  <a:pt x="1803" y="953"/>
                </a:lnTo>
                <a:lnTo>
                  <a:pt x="1802" y="960"/>
                </a:lnTo>
                <a:lnTo>
                  <a:pt x="1800" y="966"/>
                </a:lnTo>
                <a:lnTo>
                  <a:pt x="1800" y="979"/>
                </a:lnTo>
                <a:lnTo>
                  <a:pt x="1798" y="986"/>
                </a:lnTo>
                <a:lnTo>
                  <a:pt x="1791" y="993"/>
                </a:lnTo>
                <a:lnTo>
                  <a:pt x="1788" y="1000"/>
                </a:lnTo>
                <a:lnTo>
                  <a:pt x="1794" y="1004"/>
                </a:lnTo>
                <a:lnTo>
                  <a:pt x="1787" y="1010"/>
                </a:lnTo>
                <a:lnTo>
                  <a:pt x="1785" y="1017"/>
                </a:lnTo>
                <a:lnTo>
                  <a:pt x="1784" y="1024"/>
                </a:lnTo>
                <a:lnTo>
                  <a:pt x="1782" y="1031"/>
                </a:lnTo>
                <a:lnTo>
                  <a:pt x="1782" y="1034"/>
                </a:lnTo>
                <a:lnTo>
                  <a:pt x="1788" y="1034"/>
                </a:lnTo>
                <a:lnTo>
                  <a:pt x="1794" y="1037"/>
                </a:lnTo>
                <a:lnTo>
                  <a:pt x="1801" y="1043"/>
                </a:lnTo>
                <a:lnTo>
                  <a:pt x="1806" y="1050"/>
                </a:lnTo>
                <a:lnTo>
                  <a:pt x="1812" y="1050"/>
                </a:lnTo>
                <a:lnTo>
                  <a:pt x="1818" y="1052"/>
                </a:lnTo>
                <a:lnTo>
                  <a:pt x="1819" y="1059"/>
                </a:lnTo>
                <a:lnTo>
                  <a:pt x="1827" y="1063"/>
                </a:lnTo>
                <a:lnTo>
                  <a:pt x="1825" y="1069"/>
                </a:lnTo>
                <a:lnTo>
                  <a:pt x="1831" y="1072"/>
                </a:lnTo>
                <a:lnTo>
                  <a:pt x="1838" y="1072"/>
                </a:lnTo>
                <a:lnTo>
                  <a:pt x="1835" y="1079"/>
                </a:lnTo>
                <a:lnTo>
                  <a:pt x="1830" y="1085"/>
                </a:lnTo>
                <a:lnTo>
                  <a:pt x="1823" y="1090"/>
                </a:lnTo>
                <a:lnTo>
                  <a:pt x="1817" y="1093"/>
                </a:lnTo>
                <a:lnTo>
                  <a:pt x="1815" y="1095"/>
                </a:lnTo>
                <a:lnTo>
                  <a:pt x="1811" y="1098"/>
                </a:lnTo>
                <a:lnTo>
                  <a:pt x="1808" y="1104"/>
                </a:lnTo>
                <a:lnTo>
                  <a:pt x="1802" y="1109"/>
                </a:lnTo>
                <a:lnTo>
                  <a:pt x="1799" y="1116"/>
                </a:lnTo>
                <a:lnTo>
                  <a:pt x="1795" y="1124"/>
                </a:lnTo>
                <a:lnTo>
                  <a:pt x="1792" y="1130"/>
                </a:lnTo>
                <a:lnTo>
                  <a:pt x="1792" y="1131"/>
                </a:lnTo>
                <a:lnTo>
                  <a:pt x="1791" y="1132"/>
                </a:lnTo>
                <a:lnTo>
                  <a:pt x="1784" y="1136"/>
                </a:lnTo>
                <a:lnTo>
                  <a:pt x="1779" y="1139"/>
                </a:lnTo>
                <a:lnTo>
                  <a:pt x="1773" y="1144"/>
                </a:lnTo>
                <a:lnTo>
                  <a:pt x="1767" y="1148"/>
                </a:lnTo>
                <a:lnTo>
                  <a:pt x="1760" y="1153"/>
                </a:lnTo>
                <a:lnTo>
                  <a:pt x="1754" y="1156"/>
                </a:lnTo>
                <a:lnTo>
                  <a:pt x="1748" y="1161"/>
                </a:lnTo>
                <a:lnTo>
                  <a:pt x="1743" y="1163"/>
                </a:lnTo>
                <a:lnTo>
                  <a:pt x="1742" y="1163"/>
                </a:lnTo>
                <a:lnTo>
                  <a:pt x="1735" y="1166"/>
                </a:lnTo>
                <a:lnTo>
                  <a:pt x="1729" y="1169"/>
                </a:lnTo>
                <a:lnTo>
                  <a:pt x="1723" y="1171"/>
                </a:lnTo>
                <a:lnTo>
                  <a:pt x="1727" y="1164"/>
                </a:lnTo>
                <a:lnTo>
                  <a:pt x="1732" y="1157"/>
                </a:lnTo>
                <a:lnTo>
                  <a:pt x="1726" y="1163"/>
                </a:lnTo>
                <a:lnTo>
                  <a:pt x="1720" y="1168"/>
                </a:lnTo>
                <a:lnTo>
                  <a:pt x="1714" y="1170"/>
                </a:lnTo>
                <a:lnTo>
                  <a:pt x="1716" y="1163"/>
                </a:lnTo>
                <a:lnTo>
                  <a:pt x="1722" y="1156"/>
                </a:lnTo>
                <a:lnTo>
                  <a:pt x="1725" y="1149"/>
                </a:lnTo>
                <a:lnTo>
                  <a:pt x="1731" y="1147"/>
                </a:lnTo>
                <a:lnTo>
                  <a:pt x="1736" y="1147"/>
                </a:lnTo>
                <a:lnTo>
                  <a:pt x="1744" y="1145"/>
                </a:lnTo>
                <a:lnTo>
                  <a:pt x="1750" y="1141"/>
                </a:lnTo>
                <a:lnTo>
                  <a:pt x="1756" y="1138"/>
                </a:lnTo>
                <a:lnTo>
                  <a:pt x="1762" y="1133"/>
                </a:lnTo>
                <a:lnTo>
                  <a:pt x="1769" y="1130"/>
                </a:lnTo>
                <a:lnTo>
                  <a:pt x="1762" y="1132"/>
                </a:lnTo>
                <a:lnTo>
                  <a:pt x="1756" y="1137"/>
                </a:lnTo>
                <a:lnTo>
                  <a:pt x="1750" y="1139"/>
                </a:lnTo>
                <a:lnTo>
                  <a:pt x="1744" y="1144"/>
                </a:lnTo>
                <a:lnTo>
                  <a:pt x="1738" y="1144"/>
                </a:lnTo>
                <a:lnTo>
                  <a:pt x="1731" y="1146"/>
                </a:lnTo>
                <a:lnTo>
                  <a:pt x="1728" y="1139"/>
                </a:lnTo>
                <a:lnTo>
                  <a:pt x="1735" y="1136"/>
                </a:lnTo>
                <a:lnTo>
                  <a:pt x="1742" y="1132"/>
                </a:lnTo>
                <a:lnTo>
                  <a:pt x="1748" y="1132"/>
                </a:lnTo>
                <a:lnTo>
                  <a:pt x="1754" y="1131"/>
                </a:lnTo>
                <a:lnTo>
                  <a:pt x="1760" y="1131"/>
                </a:lnTo>
                <a:lnTo>
                  <a:pt x="1754" y="1130"/>
                </a:lnTo>
                <a:lnTo>
                  <a:pt x="1748" y="1130"/>
                </a:lnTo>
                <a:lnTo>
                  <a:pt x="1752" y="1124"/>
                </a:lnTo>
                <a:lnTo>
                  <a:pt x="1758" y="1117"/>
                </a:lnTo>
                <a:lnTo>
                  <a:pt x="1763" y="1111"/>
                </a:lnTo>
                <a:lnTo>
                  <a:pt x="1768" y="1104"/>
                </a:lnTo>
                <a:lnTo>
                  <a:pt x="1772" y="1097"/>
                </a:lnTo>
                <a:lnTo>
                  <a:pt x="1772" y="1090"/>
                </a:lnTo>
                <a:lnTo>
                  <a:pt x="1771" y="1083"/>
                </a:lnTo>
                <a:lnTo>
                  <a:pt x="1777" y="1077"/>
                </a:lnTo>
                <a:lnTo>
                  <a:pt x="1783" y="1075"/>
                </a:lnTo>
                <a:lnTo>
                  <a:pt x="1790" y="1071"/>
                </a:lnTo>
                <a:lnTo>
                  <a:pt x="1783" y="1073"/>
                </a:lnTo>
                <a:lnTo>
                  <a:pt x="1777" y="1076"/>
                </a:lnTo>
                <a:lnTo>
                  <a:pt x="1771" y="1079"/>
                </a:lnTo>
                <a:lnTo>
                  <a:pt x="1764" y="1081"/>
                </a:lnTo>
                <a:lnTo>
                  <a:pt x="1760" y="1081"/>
                </a:lnTo>
                <a:lnTo>
                  <a:pt x="1754" y="1083"/>
                </a:lnTo>
                <a:lnTo>
                  <a:pt x="1748" y="1084"/>
                </a:lnTo>
                <a:lnTo>
                  <a:pt x="1752" y="1082"/>
                </a:lnTo>
                <a:lnTo>
                  <a:pt x="1755" y="1082"/>
                </a:lnTo>
                <a:lnTo>
                  <a:pt x="1759" y="1080"/>
                </a:lnTo>
                <a:lnTo>
                  <a:pt x="1758" y="1080"/>
                </a:lnTo>
                <a:lnTo>
                  <a:pt x="1752" y="1082"/>
                </a:lnTo>
                <a:lnTo>
                  <a:pt x="1746" y="1083"/>
                </a:lnTo>
                <a:lnTo>
                  <a:pt x="1740" y="1087"/>
                </a:lnTo>
                <a:lnTo>
                  <a:pt x="1733" y="1088"/>
                </a:lnTo>
                <a:lnTo>
                  <a:pt x="1727" y="1089"/>
                </a:lnTo>
                <a:lnTo>
                  <a:pt x="1728" y="1096"/>
                </a:lnTo>
                <a:lnTo>
                  <a:pt x="1722" y="1099"/>
                </a:lnTo>
                <a:lnTo>
                  <a:pt x="1716" y="1106"/>
                </a:lnTo>
                <a:lnTo>
                  <a:pt x="1710" y="1104"/>
                </a:lnTo>
                <a:lnTo>
                  <a:pt x="1708" y="1109"/>
                </a:lnTo>
                <a:lnTo>
                  <a:pt x="1701" y="1116"/>
                </a:lnTo>
                <a:lnTo>
                  <a:pt x="1696" y="1109"/>
                </a:lnTo>
                <a:lnTo>
                  <a:pt x="1700" y="1103"/>
                </a:lnTo>
                <a:lnTo>
                  <a:pt x="1706" y="1097"/>
                </a:lnTo>
                <a:lnTo>
                  <a:pt x="1713" y="1093"/>
                </a:lnTo>
                <a:lnTo>
                  <a:pt x="1719" y="1089"/>
                </a:lnTo>
                <a:lnTo>
                  <a:pt x="1725" y="1083"/>
                </a:lnTo>
                <a:lnTo>
                  <a:pt x="1731" y="1082"/>
                </a:lnTo>
                <a:lnTo>
                  <a:pt x="1736" y="1074"/>
                </a:lnTo>
                <a:lnTo>
                  <a:pt x="1743" y="1068"/>
                </a:lnTo>
                <a:lnTo>
                  <a:pt x="1748" y="1066"/>
                </a:lnTo>
                <a:lnTo>
                  <a:pt x="1755" y="1065"/>
                </a:lnTo>
                <a:lnTo>
                  <a:pt x="1760" y="1065"/>
                </a:lnTo>
                <a:lnTo>
                  <a:pt x="1767" y="1065"/>
                </a:lnTo>
                <a:lnTo>
                  <a:pt x="1760" y="1064"/>
                </a:lnTo>
                <a:lnTo>
                  <a:pt x="1759" y="1063"/>
                </a:lnTo>
                <a:lnTo>
                  <a:pt x="1753" y="1063"/>
                </a:lnTo>
                <a:lnTo>
                  <a:pt x="1752" y="1056"/>
                </a:lnTo>
                <a:lnTo>
                  <a:pt x="1751" y="1055"/>
                </a:lnTo>
                <a:lnTo>
                  <a:pt x="1750" y="1059"/>
                </a:lnTo>
                <a:lnTo>
                  <a:pt x="1744" y="1065"/>
                </a:lnTo>
                <a:lnTo>
                  <a:pt x="1736" y="1069"/>
                </a:lnTo>
                <a:lnTo>
                  <a:pt x="1731" y="1064"/>
                </a:lnTo>
                <a:lnTo>
                  <a:pt x="1732" y="1057"/>
                </a:lnTo>
                <a:lnTo>
                  <a:pt x="1739" y="1050"/>
                </a:lnTo>
                <a:lnTo>
                  <a:pt x="1743" y="1043"/>
                </a:lnTo>
                <a:lnTo>
                  <a:pt x="1744" y="1043"/>
                </a:lnTo>
                <a:lnTo>
                  <a:pt x="1745" y="1050"/>
                </a:lnTo>
                <a:lnTo>
                  <a:pt x="1750" y="1051"/>
                </a:lnTo>
                <a:lnTo>
                  <a:pt x="1748" y="1049"/>
                </a:lnTo>
                <a:lnTo>
                  <a:pt x="1748" y="1042"/>
                </a:lnTo>
                <a:lnTo>
                  <a:pt x="1751" y="1035"/>
                </a:lnTo>
                <a:lnTo>
                  <a:pt x="1744" y="1033"/>
                </a:lnTo>
                <a:lnTo>
                  <a:pt x="1751" y="1029"/>
                </a:lnTo>
                <a:lnTo>
                  <a:pt x="1755" y="1023"/>
                </a:lnTo>
                <a:lnTo>
                  <a:pt x="1762" y="1019"/>
                </a:lnTo>
                <a:lnTo>
                  <a:pt x="1756" y="1021"/>
                </a:lnTo>
                <a:lnTo>
                  <a:pt x="1750" y="1021"/>
                </a:lnTo>
                <a:lnTo>
                  <a:pt x="1747" y="1015"/>
                </a:lnTo>
                <a:lnTo>
                  <a:pt x="1747" y="1008"/>
                </a:lnTo>
                <a:lnTo>
                  <a:pt x="1752" y="1008"/>
                </a:lnTo>
                <a:lnTo>
                  <a:pt x="1756" y="1001"/>
                </a:lnTo>
                <a:lnTo>
                  <a:pt x="1751" y="1003"/>
                </a:lnTo>
                <a:lnTo>
                  <a:pt x="1744" y="999"/>
                </a:lnTo>
                <a:lnTo>
                  <a:pt x="1744" y="992"/>
                </a:lnTo>
                <a:lnTo>
                  <a:pt x="1736" y="996"/>
                </a:lnTo>
                <a:lnTo>
                  <a:pt x="1731" y="995"/>
                </a:lnTo>
                <a:lnTo>
                  <a:pt x="1732" y="987"/>
                </a:lnTo>
                <a:lnTo>
                  <a:pt x="1740" y="984"/>
                </a:lnTo>
                <a:lnTo>
                  <a:pt x="1745" y="984"/>
                </a:lnTo>
                <a:lnTo>
                  <a:pt x="1752" y="983"/>
                </a:lnTo>
                <a:lnTo>
                  <a:pt x="1758" y="982"/>
                </a:lnTo>
                <a:lnTo>
                  <a:pt x="1763" y="979"/>
                </a:lnTo>
                <a:lnTo>
                  <a:pt x="1758" y="980"/>
                </a:lnTo>
                <a:lnTo>
                  <a:pt x="1752" y="982"/>
                </a:lnTo>
                <a:lnTo>
                  <a:pt x="1745" y="980"/>
                </a:lnTo>
                <a:lnTo>
                  <a:pt x="1752" y="975"/>
                </a:lnTo>
                <a:lnTo>
                  <a:pt x="1750" y="969"/>
                </a:lnTo>
                <a:lnTo>
                  <a:pt x="1755" y="964"/>
                </a:lnTo>
                <a:lnTo>
                  <a:pt x="1761" y="962"/>
                </a:lnTo>
                <a:lnTo>
                  <a:pt x="1755" y="962"/>
                </a:lnTo>
                <a:lnTo>
                  <a:pt x="1754" y="955"/>
                </a:lnTo>
                <a:lnTo>
                  <a:pt x="1760" y="953"/>
                </a:lnTo>
                <a:lnTo>
                  <a:pt x="1767" y="958"/>
                </a:lnTo>
                <a:lnTo>
                  <a:pt x="1773" y="964"/>
                </a:lnTo>
                <a:lnTo>
                  <a:pt x="1774" y="956"/>
                </a:lnTo>
                <a:lnTo>
                  <a:pt x="1767" y="952"/>
                </a:lnTo>
                <a:lnTo>
                  <a:pt x="1769" y="944"/>
                </a:lnTo>
                <a:lnTo>
                  <a:pt x="1775" y="938"/>
                </a:lnTo>
                <a:lnTo>
                  <a:pt x="1782" y="938"/>
                </a:lnTo>
                <a:lnTo>
                  <a:pt x="1787" y="939"/>
                </a:lnTo>
                <a:lnTo>
                  <a:pt x="1793" y="942"/>
                </a:lnTo>
                <a:lnTo>
                  <a:pt x="1787" y="938"/>
                </a:lnTo>
                <a:lnTo>
                  <a:pt x="1781" y="937"/>
                </a:lnTo>
                <a:lnTo>
                  <a:pt x="1775" y="937"/>
                </a:lnTo>
                <a:lnTo>
                  <a:pt x="1769" y="942"/>
                </a:lnTo>
                <a:lnTo>
                  <a:pt x="1762" y="946"/>
                </a:lnTo>
                <a:lnTo>
                  <a:pt x="1760" y="939"/>
                </a:lnTo>
                <a:lnTo>
                  <a:pt x="1765" y="934"/>
                </a:lnTo>
                <a:lnTo>
                  <a:pt x="1772" y="934"/>
                </a:lnTo>
                <a:lnTo>
                  <a:pt x="1775" y="927"/>
                </a:lnTo>
                <a:lnTo>
                  <a:pt x="1782" y="922"/>
                </a:lnTo>
                <a:lnTo>
                  <a:pt x="1775" y="924"/>
                </a:lnTo>
                <a:lnTo>
                  <a:pt x="1770" y="929"/>
                </a:lnTo>
                <a:lnTo>
                  <a:pt x="1763" y="932"/>
                </a:lnTo>
                <a:lnTo>
                  <a:pt x="1760" y="926"/>
                </a:lnTo>
                <a:lnTo>
                  <a:pt x="1764" y="919"/>
                </a:lnTo>
                <a:lnTo>
                  <a:pt x="1771" y="914"/>
                </a:lnTo>
                <a:lnTo>
                  <a:pt x="1777" y="910"/>
                </a:lnTo>
                <a:lnTo>
                  <a:pt x="1783" y="904"/>
                </a:lnTo>
                <a:lnTo>
                  <a:pt x="1789" y="900"/>
                </a:lnTo>
                <a:lnTo>
                  <a:pt x="1795" y="895"/>
                </a:lnTo>
                <a:lnTo>
                  <a:pt x="1802" y="895"/>
                </a:lnTo>
                <a:lnTo>
                  <a:pt x="1804" y="892"/>
                </a:lnTo>
                <a:lnTo>
                  <a:pt x="1799" y="892"/>
                </a:lnTo>
                <a:lnTo>
                  <a:pt x="1792" y="895"/>
                </a:lnTo>
                <a:lnTo>
                  <a:pt x="1786" y="899"/>
                </a:lnTo>
                <a:lnTo>
                  <a:pt x="1779" y="905"/>
                </a:lnTo>
                <a:lnTo>
                  <a:pt x="1774" y="908"/>
                </a:lnTo>
                <a:lnTo>
                  <a:pt x="1767" y="914"/>
                </a:lnTo>
                <a:lnTo>
                  <a:pt x="1760" y="916"/>
                </a:lnTo>
                <a:lnTo>
                  <a:pt x="1757" y="910"/>
                </a:lnTo>
                <a:lnTo>
                  <a:pt x="1755" y="907"/>
                </a:lnTo>
                <a:lnTo>
                  <a:pt x="1754" y="907"/>
                </a:lnTo>
                <a:lnTo>
                  <a:pt x="1753" y="907"/>
                </a:lnTo>
                <a:lnTo>
                  <a:pt x="1751" y="905"/>
                </a:lnTo>
                <a:lnTo>
                  <a:pt x="1745" y="904"/>
                </a:lnTo>
                <a:lnTo>
                  <a:pt x="1750" y="897"/>
                </a:lnTo>
                <a:lnTo>
                  <a:pt x="1750" y="890"/>
                </a:lnTo>
                <a:lnTo>
                  <a:pt x="1752" y="883"/>
                </a:lnTo>
                <a:lnTo>
                  <a:pt x="1758" y="879"/>
                </a:lnTo>
                <a:lnTo>
                  <a:pt x="1763" y="873"/>
                </a:lnTo>
                <a:lnTo>
                  <a:pt x="1757" y="875"/>
                </a:lnTo>
                <a:lnTo>
                  <a:pt x="1756" y="869"/>
                </a:lnTo>
                <a:lnTo>
                  <a:pt x="1762" y="862"/>
                </a:lnTo>
                <a:lnTo>
                  <a:pt x="1767" y="855"/>
                </a:lnTo>
                <a:lnTo>
                  <a:pt x="1772" y="848"/>
                </a:lnTo>
                <a:lnTo>
                  <a:pt x="1774" y="841"/>
                </a:lnTo>
                <a:lnTo>
                  <a:pt x="1778" y="835"/>
                </a:lnTo>
                <a:lnTo>
                  <a:pt x="1784" y="830"/>
                </a:lnTo>
                <a:lnTo>
                  <a:pt x="1789" y="825"/>
                </a:lnTo>
                <a:lnTo>
                  <a:pt x="1783" y="829"/>
                </a:lnTo>
                <a:lnTo>
                  <a:pt x="1778" y="834"/>
                </a:lnTo>
                <a:lnTo>
                  <a:pt x="1771" y="837"/>
                </a:lnTo>
                <a:lnTo>
                  <a:pt x="1771" y="835"/>
                </a:lnTo>
                <a:lnTo>
                  <a:pt x="1771" y="842"/>
                </a:lnTo>
                <a:lnTo>
                  <a:pt x="1767" y="849"/>
                </a:lnTo>
                <a:lnTo>
                  <a:pt x="1765" y="842"/>
                </a:lnTo>
                <a:lnTo>
                  <a:pt x="1760" y="849"/>
                </a:lnTo>
                <a:lnTo>
                  <a:pt x="1757" y="856"/>
                </a:lnTo>
                <a:lnTo>
                  <a:pt x="1751" y="862"/>
                </a:lnTo>
                <a:lnTo>
                  <a:pt x="1748" y="870"/>
                </a:lnTo>
                <a:lnTo>
                  <a:pt x="1745" y="875"/>
                </a:lnTo>
                <a:lnTo>
                  <a:pt x="1742" y="882"/>
                </a:lnTo>
                <a:lnTo>
                  <a:pt x="1735" y="887"/>
                </a:lnTo>
                <a:lnTo>
                  <a:pt x="1734" y="894"/>
                </a:lnTo>
                <a:lnTo>
                  <a:pt x="1729" y="900"/>
                </a:lnTo>
                <a:lnTo>
                  <a:pt x="1725" y="907"/>
                </a:lnTo>
                <a:lnTo>
                  <a:pt x="1719" y="912"/>
                </a:lnTo>
                <a:lnTo>
                  <a:pt x="1713" y="916"/>
                </a:lnTo>
                <a:lnTo>
                  <a:pt x="1708" y="913"/>
                </a:lnTo>
                <a:lnTo>
                  <a:pt x="1709" y="906"/>
                </a:lnTo>
                <a:lnTo>
                  <a:pt x="1713" y="899"/>
                </a:lnTo>
                <a:lnTo>
                  <a:pt x="1705" y="904"/>
                </a:lnTo>
                <a:lnTo>
                  <a:pt x="1700" y="900"/>
                </a:lnTo>
                <a:lnTo>
                  <a:pt x="1694" y="902"/>
                </a:lnTo>
                <a:lnTo>
                  <a:pt x="1688" y="903"/>
                </a:lnTo>
                <a:lnTo>
                  <a:pt x="1693" y="896"/>
                </a:lnTo>
                <a:lnTo>
                  <a:pt x="1699" y="892"/>
                </a:lnTo>
                <a:lnTo>
                  <a:pt x="1702" y="886"/>
                </a:lnTo>
                <a:lnTo>
                  <a:pt x="1705" y="879"/>
                </a:lnTo>
                <a:lnTo>
                  <a:pt x="1708" y="872"/>
                </a:lnTo>
                <a:lnTo>
                  <a:pt x="1713" y="870"/>
                </a:lnTo>
                <a:lnTo>
                  <a:pt x="1726" y="866"/>
                </a:lnTo>
                <a:lnTo>
                  <a:pt x="1720" y="864"/>
                </a:lnTo>
                <a:lnTo>
                  <a:pt x="1713" y="869"/>
                </a:lnTo>
                <a:lnTo>
                  <a:pt x="1716" y="862"/>
                </a:lnTo>
                <a:lnTo>
                  <a:pt x="1710" y="863"/>
                </a:lnTo>
                <a:lnTo>
                  <a:pt x="1708" y="870"/>
                </a:lnTo>
                <a:lnTo>
                  <a:pt x="1701" y="874"/>
                </a:lnTo>
                <a:lnTo>
                  <a:pt x="1695" y="876"/>
                </a:lnTo>
                <a:lnTo>
                  <a:pt x="1689" y="871"/>
                </a:lnTo>
                <a:lnTo>
                  <a:pt x="1692" y="864"/>
                </a:lnTo>
                <a:lnTo>
                  <a:pt x="1689" y="857"/>
                </a:lnTo>
                <a:lnTo>
                  <a:pt x="1686" y="864"/>
                </a:lnTo>
                <a:lnTo>
                  <a:pt x="1681" y="863"/>
                </a:lnTo>
                <a:lnTo>
                  <a:pt x="1676" y="856"/>
                </a:lnTo>
                <a:lnTo>
                  <a:pt x="1672" y="863"/>
                </a:lnTo>
                <a:lnTo>
                  <a:pt x="1666" y="864"/>
                </a:lnTo>
                <a:lnTo>
                  <a:pt x="1660" y="867"/>
                </a:lnTo>
                <a:lnTo>
                  <a:pt x="1654" y="871"/>
                </a:lnTo>
                <a:lnTo>
                  <a:pt x="1661" y="869"/>
                </a:lnTo>
                <a:lnTo>
                  <a:pt x="1666" y="866"/>
                </a:lnTo>
                <a:lnTo>
                  <a:pt x="1672" y="869"/>
                </a:lnTo>
                <a:lnTo>
                  <a:pt x="1680" y="870"/>
                </a:lnTo>
                <a:lnTo>
                  <a:pt x="1678" y="875"/>
                </a:lnTo>
                <a:lnTo>
                  <a:pt x="1678" y="882"/>
                </a:lnTo>
                <a:lnTo>
                  <a:pt x="1684" y="879"/>
                </a:lnTo>
                <a:lnTo>
                  <a:pt x="1678" y="883"/>
                </a:lnTo>
                <a:lnTo>
                  <a:pt x="1671" y="887"/>
                </a:lnTo>
                <a:lnTo>
                  <a:pt x="1678" y="886"/>
                </a:lnTo>
                <a:lnTo>
                  <a:pt x="1684" y="883"/>
                </a:lnTo>
                <a:lnTo>
                  <a:pt x="1687" y="890"/>
                </a:lnTo>
                <a:lnTo>
                  <a:pt x="1681" y="892"/>
                </a:lnTo>
                <a:lnTo>
                  <a:pt x="1682" y="900"/>
                </a:lnTo>
                <a:lnTo>
                  <a:pt x="1675" y="905"/>
                </a:lnTo>
                <a:lnTo>
                  <a:pt x="1669" y="907"/>
                </a:lnTo>
                <a:lnTo>
                  <a:pt x="1663" y="908"/>
                </a:lnTo>
                <a:lnTo>
                  <a:pt x="1666" y="902"/>
                </a:lnTo>
                <a:lnTo>
                  <a:pt x="1660" y="902"/>
                </a:lnTo>
                <a:lnTo>
                  <a:pt x="1654" y="904"/>
                </a:lnTo>
                <a:lnTo>
                  <a:pt x="1660" y="904"/>
                </a:lnTo>
                <a:lnTo>
                  <a:pt x="1654" y="908"/>
                </a:lnTo>
                <a:lnTo>
                  <a:pt x="1646" y="905"/>
                </a:lnTo>
                <a:lnTo>
                  <a:pt x="1643" y="913"/>
                </a:lnTo>
                <a:lnTo>
                  <a:pt x="1637" y="915"/>
                </a:lnTo>
                <a:lnTo>
                  <a:pt x="1635" y="915"/>
                </a:lnTo>
                <a:lnTo>
                  <a:pt x="1638" y="908"/>
                </a:lnTo>
                <a:lnTo>
                  <a:pt x="1632" y="906"/>
                </a:lnTo>
                <a:lnTo>
                  <a:pt x="1626" y="903"/>
                </a:lnTo>
                <a:lnTo>
                  <a:pt x="1621" y="897"/>
                </a:lnTo>
                <a:lnTo>
                  <a:pt x="1615" y="890"/>
                </a:lnTo>
                <a:lnTo>
                  <a:pt x="1622" y="884"/>
                </a:lnTo>
                <a:lnTo>
                  <a:pt x="1615" y="884"/>
                </a:lnTo>
                <a:lnTo>
                  <a:pt x="1613" y="878"/>
                </a:lnTo>
                <a:lnTo>
                  <a:pt x="1613" y="871"/>
                </a:lnTo>
                <a:lnTo>
                  <a:pt x="1615" y="864"/>
                </a:lnTo>
                <a:lnTo>
                  <a:pt x="1613" y="857"/>
                </a:lnTo>
                <a:lnTo>
                  <a:pt x="1607" y="853"/>
                </a:lnTo>
                <a:lnTo>
                  <a:pt x="1602" y="850"/>
                </a:lnTo>
                <a:lnTo>
                  <a:pt x="1607" y="847"/>
                </a:lnTo>
                <a:lnTo>
                  <a:pt x="1611" y="845"/>
                </a:lnTo>
                <a:lnTo>
                  <a:pt x="1605" y="845"/>
                </a:lnTo>
                <a:lnTo>
                  <a:pt x="1599" y="847"/>
                </a:lnTo>
                <a:lnTo>
                  <a:pt x="1593" y="841"/>
                </a:lnTo>
                <a:lnTo>
                  <a:pt x="1586" y="837"/>
                </a:lnTo>
                <a:lnTo>
                  <a:pt x="1585" y="831"/>
                </a:lnTo>
                <a:lnTo>
                  <a:pt x="1579" y="833"/>
                </a:lnTo>
                <a:lnTo>
                  <a:pt x="1575" y="826"/>
                </a:lnTo>
                <a:lnTo>
                  <a:pt x="1570" y="822"/>
                </a:lnTo>
                <a:lnTo>
                  <a:pt x="1575" y="817"/>
                </a:lnTo>
                <a:lnTo>
                  <a:pt x="1581" y="815"/>
                </a:lnTo>
                <a:lnTo>
                  <a:pt x="1588" y="810"/>
                </a:lnTo>
                <a:lnTo>
                  <a:pt x="1594" y="808"/>
                </a:lnTo>
                <a:lnTo>
                  <a:pt x="1598" y="801"/>
                </a:lnTo>
                <a:lnTo>
                  <a:pt x="1602" y="794"/>
                </a:lnTo>
                <a:lnTo>
                  <a:pt x="1607" y="791"/>
                </a:lnTo>
                <a:lnTo>
                  <a:pt x="1613" y="787"/>
                </a:lnTo>
                <a:lnTo>
                  <a:pt x="1616" y="794"/>
                </a:lnTo>
                <a:lnTo>
                  <a:pt x="1610" y="800"/>
                </a:lnTo>
                <a:lnTo>
                  <a:pt x="1604" y="806"/>
                </a:lnTo>
                <a:lnTo>
                  <a:pt x="1601" y="814"/>
                </a:lnTo>
                <a:lnTo>
                  <a:pt x="1607" y="806"/>
                </a:lnTo>
                <a:lnTo>
                  <a:pt x="1613" y="801"/>
                </a:lnTo>
                <a:lnTo>
                  <a:pt x="1620" y="797"/>
                </a:lnTo>
                <a:lnTo>
                  <a:pt x="1626" y="797"/>
                </a:lnTo>
                <a:lnTo>
                  <a:pt x="1632" y="800"/>
                </a:lnTo>
                <a:lnTo>
                  <a:pt x="1626" y="795"/>
                </a:lnTo>
                <a:lnTo>
                  <a:pt x="1621" y="789"/>
                </a:lnTo>
                <a:lnTo>
                  <a:pt x="1621" y="785"/>
                </a:lnTo>
                <a:lnTo>
                  <a:pt x="1614" y="784"/>
                </a:lnTo>
                <a:lnTo>
                  <a:pt x="1611" y="785"/>
                </a:lnTo>
                <a:lnTo>
                  <a:pt x="1606" y="790"/>
                </a:lnTo>
                <a:lnTo>
                  <a:pt x="1600" y="792"/>
                </a:lnTo>
                <a:lnTo>
                  <a:pt x="1594" y="794"/>
                </a:lnTo>
                <a:lnTo>
                  <a:pt x="1588" y="798"/>
                </a:lnTo>
                <a:lnTo>
                  <a:pt x="1575" y="801"/>
                </a:lnTo>
                <a:lnTo>
                  <a:pt x="1568" y="803"/>
                </a:lnTo>
                <a:lnTo>
                  <a:pt x="1563" y="805"/>
                </a:lnTo>
                <a:lnTo>
                  <a:pt x="1556" y="807"/>
                </a:lnTo>
                <a:lnTo>
                  <a:pt x="1550" y="808"/>
                </a:lnTo>
                <a:lnTo>
                  <a:pt x="1537" y="806"/>
                </a:lnTo>
                <a:lnTo>
                  <a:pt x="1532" y="805"/>
                </a:lnTo>
                <a:lnTo>
                  <a:pt x="1524" y="801"/>
                </a:lnTo>
                <a:lnTo>
                  <a:pt x="1519" y="798"/>
                </a:lnTo>
                <a:lnTo>
                  <a:pt x="1513" y="795"/>
                </a:lnTo>
                <a:lnTo>
                  <a:pt x="1519" y="791"/>
                </a:lnTo>
                <a:lnTo>
                  <a:pt x="1526" y="787"/>
                </a:lnTo>
                <a:lnTo>
                  <a:pt x="1527" y="785"/>
                </a:lnTo>
                <a:lnTo>
                  <a:pt x="1530" y="778"/>
                </a:lnTo>
                <a:lnTo>
                  <a:pt x="1523" y="779"/>
                </a:lnTo>
                <a:lnTo>
                  <a:pt x="1517" y="785"/>
                </a:lnTo>
                <a:lnTo>
                  <a:pt x="1516" y="785"/>
                </a:lnTo>
                <a:lnTo>
                  <a:pt x="1510" y="787"/>
                </a:lnTo>
                <a:lnTo>
                  <a:pt x="1504" y="789"/>
                </a:lnTo>
                <a:lnTo>
                  <a:pt x="1497" y="785"/>
                </a:lnTo>
                <a:lnTo>
                  <a:pt x="1491" y="783"/>
                </a:lnTo>
                <a:lnTo>
                  <a:pt x="1485" y="782"/>
                </a:lnTo>
                <a:lnTo>
                  <a:pt x="1479" y="781"/>
                </a:lnTo>
                <a:lnTo>
                  <a:pt x="1473" y="779"/>
                </a:lnTo>
                <a:lnTo>
                  <a:pt x="1466" y="778"/>
                </a:lnTo>
                <a:lnTo>
                  <a:pt x="1460" y="777"/>
                </a:lnTo>
                <a:lnTo>
                  <a:pt x="1454" y="778"/>
                </a:lnTo>
                <a:lnTo>
                  <a:pt x="1447" y="779"/>
                </a:lnTo>
                <a:lnTo>
                  <a:pt x="1442" y="779"/>
                </a:lnTo>
                <a:lnTo>
                  <a:pt x="1435" y="781"/>
                </a:lnTo>
                <a:lnTo>
                  <a:pt x="1423" y="781"/>
                </a:lnTo>
                <a:lnTo>
                  <a:pt x="1417" y="782"/>
                </a:lnTo>
                <a:lnTo>
                  <a:pt x="1404" y="783"/>
                </a:lnTo>
                <a:lnTo>
                  <a:pt x="1398" y="785"/>
                </a:lnTo>
                <a:lnTo>
                  <a:pt x="1392" y="785"/>
                </a:lnTo>
                <a:lnTo>
                  <a:pt x="1386" y="783"/>
                </a:lnTo>
                <a:lnTo>
                  <a:pt x="1392" y="783"/>
                </a:lnTo>
                <a:lnTo>
                  <a:pt x="1390" y="776"/>
                </a:lnTo>
                <a:lnTo>
                  <a:pt x="1384" y="773"/>
                </a:lnTo>
                <a:lnTo>
                  <a:pt x="1377" y="771"/>
                </a:lnTo>
                <a:lnTo>
                  <a:pt x="1372" y="765"/>
                </a:lnTo>
                <a:lnTo>
                  <a:pt x="1366" y="765"/>
                </a:lnTo>
                <a:lnTo>
                  <a:pt x="1372" y="758"/>
                </a:lnTo>
                <a:lnTo>
                  <a:pt x="1379" y="754"/>
                </a:lnTo>
                <a:lnTo>
                  <a:pt x="1384" y="751"/>
                </a:lnTo>
                <a:lnTo>
                  <a:pt x="1390" y="744"/>
                </a:lnTo>
                <a:lnTo>
                  <a:pt x="1396" y="741"/>
                </a:lnTo>
                <a:lnTo>
                  <a:pt x="1402" y="737"/>
                </a:lnTo>
                <a:lnTo>
                  <a:pt x="1409" y="736"/>
                </a:lnTo>
                <a:lnTo>
                  <a:pt x="1411" y="734"/>
                </a:lnTo>
                <a:lnTo>
                  <a:pt x="1405" y="735"/>
                </a:lnTo>
                <a:lnTo>
                  <a:pt x="1393" y="741"/>
                </a:lnTo>
                <a:lnTo>
                  <a:pt x="1387" y="744"/>
                </a:lnTo>
                <a:lnTo>
                  <a:pt x="1380" y="746"/>
                </a:lnTo>
                <a:lnTo>
                  <a:pt x="1374" y="749"/>
                </a:lnTo>
                <a:lnTo>
                  <a:pt x="1368" y="753"/>
                </a:lnTo>
                <a:lnTo>
                  <a:pt x="1362" y="755"/>
                </a:lnTo>
                <a:lnTo>
                  <a:pt x="1356" y="758"/>
                </a:lnTo>
                <a:lnTo>
                  <a:pt x="1350" y="760"/>
                </a:lnTo>
                <a:lnTo>
                  <a:pt x="1343" y="757"/>
                </a:lnTo>
                <a:lnTo>
                  <a:pt x="1337" y="752"/>
                </a:lnTo>
                <a:lnTo>
                  <a:pt x="1331" y="752"/>
                </a:lnTo>
                <a:lnTo>
                  <a:pt x="1337" y="747"/>
                </a:lnTo>
                <a:lnTo>
                  <a:pt x="1343" y="745"/>
                </a:lnTo>
                <a:lnTo>
                  <a:pt x="1350" y="741"/>
                </a:lnTo>
                <a:lnTo>
                  <a:pt x="1356" y="737"/>
                </a:lnTo>
                <a:lnTo>
                  <a:pt x="1350" y="740"/>
                </a:lnTo>
                <a:lnTo>
                  <a:pt x="1343" y="741"/>
                </a:lnTo>
                <a:lnTo>
                  <a:pt x="1337" y="740"/>
                </a:lnTo>
                <a:lnTo>
                  <a:pt x="1343" y="736"/>
                </a:lnTo>
                <a:lnTo>
                  <a:pt x="1336" y="737"/>
                </a:lnTo>
                <a:lnTo>
                  <a:pt x="1331" y="738"/>
                </a:lnTo>
                <a:lnTo>
                  <a:pt x="1324" y="740"/>
                </a:lnTo>
                <a:lnTo>
                  <a:pt x="1330" y="736"/>
                </a:lnTo>
                <a:lnTo>
                  <a:pt x="1336" y="734"/>
                </a:lnTo>
                <a:lnTo>
                  <a:pt x="1342" y="732"/>
                </a:lnTo>
                <a:lnTo>
                  <a:pt x="1336" y="732"/>
                </a:lnTo>
                <a:lnTo>
                  <a:pt x="1330" y="733"/>
                </a:lnTo>
                <a:lnTo>
                  <a:pt x="1324" y="733"/>
                </a:lnTo>
                <a:lnTo>
                  <a:pt x="1317" y="735"/>
                </a:lnTo>
                <a:lnTo>
                  <a:pt x="1311" y="735"/>
                </a:lnTo>
                <a:lnTo>
                  <a:pt x="1317" y="732"/>
                </a:lnTo>
                <a:lnTo>
                  <a:pt x="1324" y="730"/>
                </a:lnTo>
                <a:lnTo>
                  <a:pt x="1330" y="728"/>
                </a:lnTo>
                <a:lnTo>
                  <a:pt x="1336" y="727"/>
                </a:lnTo>
                <a:lnTo>
                  <a:pt x="1342" y="725"/>
                </a:lnTo>
                <a:lnTo>
                  <a:pt x="1346" y="726"/>
                </a:lnTo>
                <a:lnTo>
                  <a:pt x="1339" y="722"/>
                </a:lnTo>
                <a:lnTo>
                  <a:pt x="1333" y="726"/>
                </a:lnTo>
                <a:lnTo>
                  <a:pt x="1328" y="726"/>
                </a:lnTo>
                <a:lnTo>
                  <a:pt x="1322" y="725"/>
                </a:lnTo>
                <a:lnTo>
                  <a:pt x="1321" y="718"/>
                </a:lnTo>
                <a:lnTo>
                  <a:pt x="1328" y="718"/>
                </a:lnTo>
                <a:lnTo>
                  <a:pt x="1331" y="711"/>
                </a:lnTo>
                <a:lnTo>
                  <a:pt x="1337" y="711"/>
                </a:lnTo>
                <a:lnTo>
                  <a:pt x="1343" y="708"/>
                </a:lnTo>
                <a:lnTo>
                  <a:pt x="1351" y="706"/>
                </a:lnTo>
                <a:lnTo>
                  <a:pt x="1356" y="708"/>
                </a:lnTo>
                <a:lnTo>
                  <a:pt x="1351" y="704"/>
                </a:lnTo>
                <a:lnTo>
                  <a:pt x="1343" y="704"/>
                </a:lnTo>
                <a:lnTo>
                  <a:pt x="1337" y="706"/>
                </a:lnTo>
                <a:lnTo>
                  <a:pt x="1331" y="710"/>
                </a:lnTo>
                <a:lnTo>
                  <a:pt x="1325" y="711"/>
                </a:lnTo>
                <a:lnTo>
                  <a:pt x="1318" y="714"/>
                </a:lnTo>
                <a:lnTo>
                  <a:pt x="1312" y="717"/>
                </a:lnTo>
                <a:lnTo>
                  <a:pt x="1306" y="713"/>
                </a:lnTo>
                <a:lnTo>
                  <a:pt x="1300" y="718"/>
                </a:lnTo>
                <a:lnTo>
                  <a:pt x="1294" y="719"/>
                </a:lnTo>
                <a:lnTo>
                  <a:pt x="1287" y="721"/>
                </a:lnTo>
                <a:lnTo>
                  <a:pt x="1293" y="714"/>
                </a:lnTo>
                <a:lnTo>
                  <a:pt x="1286" y="717"/>
                </a:lnTo>
                <a:lnTo>
                  <a:pt x="1280" y="720"/>
                </a:lnTo>
                <a:lnTo>
                  <a:pt x="1286" y="713"/>
                </a:lnTo>
                <a:lnTo>
                  <a:pt x="1293" y="709"/>
                </a:lnTo>
                <a:lnTo>
                  <a:pt x="1299" y="702"/>
                </a:lnTo>
                <a:lnTo>
                  <a:pt x="1293" y="706"/>
                </a:lnTo>
                <a:lnTo>
                  <a:pt x="1285" y="711"/>
                </a:lnTo>
                <a:lnTo>
                  <a:pt x="1279" y="714"/>
                </a:lnTo>
                <a:lnTo>
                  <a:pt x="1274" y="722"/>
                </a:lnTo>
                <a:lnTo>
                  <a:pt x="1268" y="724"/>
                </a:lnTo>
                <a:lnTo>
                  <a:pt x="1274" y="718"/>
                </a:lnTo>
                <a:lnTo>
                  <a:pt x="1268" y="719"/>
                </a:lnTo>
                <a:lnTo>
                  <a:pt x="1262" y="726"/>
                </a:lnTo>
                <a:lnTo>
                  <a:pt x="1257" y="719"/>
                </a:lnTo>
                <a:lnTo>
                  <a:pt x="1265" y="713"/>
                </a:lnTo>
                <a:lnTo>
                  <a:pt x="1270" y="710"/>
                </a:lnTo>
                <a:lnTo>
                  <a:pt x="1277" y="705"/>
                </a:lnTo>
                <a:lnTo>
                  <a:pt x="1282" y="703"/>
                </a:lnTo>
                <a:lnTo>
                  <a:pt x="1288" y="701"/>
                </a:lnTo>
                <a:lnTo>
                  <a:pt x="1296" y="696"/>
                </a:lnTo>
                <a:lnTo>
                  <a:pt x="1298" y="694"/>
                </a:lnTo>
                <a:lnTo>
                  <a:pt x="1292" y="696"/>
                </a:lnTo>
                <a:lnTo>
                  <a:pt x="1284" y="701"/>
                </a:lnTo>
                <a:lnTo>
                  <a:pt x="1273" y="705"/>
                </a:lnTo>
                <a:lnTo>
                  <a:pt x="1266" y="710"/>
                </a:lnTo>
                <a:lnTo>
                  <a:pt x="1261" y="706"/>
                </a:lnTo>
                <a:lnTo>
                  <a:pt x="1253" y="709"/>
                </a:lnTo>
                <a:lnTo>
                  <a:pt x="1247" y="709"/>
                </a:lnTo>
                <a:lnTo>
                  <a:pt x="1241" y="713"/>
                </a:lnTo>
                <a:lnTo>
                  <a:pt x="1247" y="712"/>
                </a:lnTo>
                <a:lnTo>
                  <a:pt x="1253" y="710"/>
                </a:lnTo>
                <a:lnTo>
                  <a:pt x="1261" y="709"/>
                </a:lnTo>
                <a:lnTo>
                  <a:pt x="1253" y="713"/>
                </a:lnTo>
                <a:lnTo>
                  <a:pt x="1247" y="717"/>
                </a:lnTo>
                <a:lnTo>
                  <a:pt x="1241" y="720"/>
                </a:lnTo>
                <a:lnTo>
                  <a:pt x="1235" y="725"/>
                </a:lnTo>
                <a:lnTo>
                  <a:pt x="1230" y="727"/>
                </a:lnTo>
                <a:lnTo>
                  <a:pt x="1222" y="726"/>
                </a:lnTo>
                <a:lnTo>
                  <a:pt x="1216" y="727"/>
                </a:lnTo>
                <a:lnTo>
                  <a:pt x="1222" y="727"/>
                </a:lnTo>
                <a:lnTo>
                  <a:pt x="1217" y="730"/>
                </a:lnTo>
                <a:lnTo>
                  <a:pt x="1210" y="732"/>
                </a:lnTo>
                <a:lnTo>
                  <a:pt x="1204" y="736"/>
                </a:lnTo>
                <a:lnTo>
                  <a:pt x="1211" y="735"/>
                </a:lnTo>
                <a:lnTo>
                  <a:pt x="1217" y="732"/>
                </a:lnTo>
                <a:lnTo>
                  <a:pt x="1223" y="730"/>
                </a:lnTo>
                <a:lnTo>
                  <a:pt x="1218" y="736"/>
                </a:lnTo>
                <a:lnTo>
                  <a:pt x="1223" y="735"/>
                </a:lnTo>
                <a:lnTo>
                  <a:pt x="1231" y="732"/>
                </a:lnTo>
                <a:lnTo>
                  <a:pt x="1226" y="737"/>
                </a:lnTo>
                <a:lnTo>
                  <a:pt x="1219" y="743"/>
                </a:lnTo>
                <a:lnTo>
                  <a:pt x="1213" y="745"/>
                </a:lnTo>
                <a:lnTo>
                  <a:pt x="1207" y="744"/>
                </a:lnTo>
                <a:lnTo>
                  <a:pt x="1201" y="745"/>
                </a:lnTo>
                <a:lnTo>
                  <a:pt x="1188" y="751"/>
                </a:lnTo>
                <a:lnTo>
                  <a:pt x="1194" y="750"/>
                </a:lnTo>
                <a:lnTo>
                  <a:pt x="1201" y="747"/>
                </a:lnTo>
                <a:lnTo>
                  <a:pt x="1207" y="747"/>
                </a:lnTo>
                <a:lnTo>
                  <a:pt x="1213" y="750"/>
                </a:lnTo>
                <a:lnTo>
                  <a:pt x="1219" y="745"/>
                </a:lnTo>
                <a:lnTo>
                  <a:pt x="1225" y="743"/>
                </a:lnTo>
                <a:lnTo>
                  <a:pt x="1226" y="750"/>
                </a:lnTo>
                <a:lnTo>
                  <a:pt x="1220" y="754"/>
                </a:lnTo>
                <a:lnTo>
                  <a:pt x="1214" y="755"/>
                </a:lnTo>
                <a:lnTo>
                  <a:pt x="1207" y="759"/>
                </a:lnTo>
                <a:lnTo>
                  <a:pt x="1202" y="759"/>
                </a:lnTo>
                <a:lnTo>
                  <a:pt x="1194" y="765"/>
                </a:lnTo>
                <a:lnTo>
                  <a:pt x="1188" y="765"/>
                </a:lnTo>
                <a:lnTo>
                  <a:pt x="1183" y="770"/>
                </a:lnTo>
                <a:lnTo>
                  <a:pt x="1188" y="769"/>
                </a:lnTo>
                <a:lnTo>
                  <a:pt x="1194" y="767"/>
                </a:lnTo>
                <a:lnTo>
                  <a:pt x="1188" y="774"/>
                </a:lnTo>
                <a:lnTo>
                  <a:pt x="1194" y="770"/>
                </a:lnTo>
                <a:lnTo>
                  <a:pt x="1188" y="775"/>
                </a:lnTo>
                <a:lnTo>
                  <a:pt x="1182" y="777"/>
                </a:lnTo>
                <a:lnTo>
                  <a:pt x="1176" y="778"/>
                </a:lnTo>
                <a:lnTo>
                  <a:pt x="1168" y="783"/>
                </a:lnTo>
                <a:lnTo>
                  <a:pt x="1166" y="785"/>
                </a:lnTo>
                <a:lnTo>
                  <a:pt x="1160" y="785"/>
                </a:lnTo>
                <a:lnTo>
                  <a:pt x="1154" y="789"/>
                </a:lnTo>
                <a:lnTo>
                  <a:pt x="1148" y="791"/>
                </a:lnTo>
                <a:lnTo>
                  <a:pt x="1142" y="790"/>
                </a:lnTo>
                <a:lnTo>
                  <a:pt x="1135" y="787"/>
                </a:lnTo>
                <a:lnTo>
                  <a:pt x="1129" y="787"/>
                </a:lnTo>
                <a:lnTo>
                  <a:pt x="1131" y="785"/>
                </a:lnTo>
                <a:lnTo>
                  <a:pt x="1137" y="783"/>
                </a:lnTo>
                <a:lnTo>
                  <a:pt x="1131" y="783"/>
                </a:lnTo>
                <a:lnTo>
                  <a:pt x="1126" y="785"/>
                </a:lnTo>
                <a:lnTo>
                  <a:pt x="1120" y="790"/>
                </a:lnTo>
                <a:lnTo>
                  <a:pt x="1114" y="794"/>
                </a:lnTo>
                <a:lnTo>
                  <a:pt x="1119" y="787"/>
                </a:lnTo>
                <a:lnTo>
                  <a:pt x="1121" y="785"/>
                </a:lnTo>
                <a:lnTo>
                  <a:pt x="1125" y="778"/>
                </a:lnTo>
                <a:lnTo>
                  <a:pt x="1120" y="781"/>
                </a:lnTo>
                <a:lnTo>
                  <a:pt x="1117" y="785"/>
                </a:lnTo>
                <a:lnTo>
                  <a:pt x="1111" y="789"/>
                </a:lnTo>
                <a:lnTo>
                  <a:pt x="1104" y="791"/>
                </a:lnTo>
                <a:lnTo>
                  <a:pt x="1097" y="794"/>
                </a:lnTo>
                <a:lnTo>
                  <a:pt x="1092" y="798"/>
                </a:lnTo>
                <a:lnTo>
                  <a:pt x="1090" y="805"/>
                </a:lnTo>
                <a:lnTo>
                  <a:pt x="1090" y="798"/>
                </a:lnTo>
                <a:lnTo>
                  <a:pt x="1096" y="793"/>
                </a:lnTo>
                <a:lnTo>
                  <a:pt x="1090" y="795"/>
                </a:lnTo>
                <a:lnTo>
                  <a:pt x="1083" y="795"/>
                </a:lnTo>
                <a:lnTo>
                  <a:pt x="1079" y="803"/>
                </a:lnTo>
                <a:lnTo>
                  <a:pt x="1073" y="809"/>
                </a:lnTo>
                <a:lnTo>
                  <a:pt x="1072" y="803"/>
                </a:lnTo>
                <a:lnTo>
                  <a:pt x="1070" y="800"/>
                </a:lnTo>
                <a:lnTo>
                  <a:pt x="1067" y="803"/>
                </a:lnTo>
                <a:lnTo>
                  <a:pt x="1062" y="809"/>
                </a:lnTo>
                <a:lnTo>
                  <a:pt x="1058" y="811"/>
                </a:lnTo>
                <a:lnTo>
                  <a:pt x="1052" y="813"/>
                </a:lnTo>
                <a:lnTo>
                  <a:pt x="1045" y="817"/>
                </a:lnTo>
                <a:lnTo>
                  <a:pt x="1039" y="819"/>
                </a:lnTo>
                <a:lnTo>
                  <a:pt x="1033" y="822"/>
                </a:lnTo>
                <a:lnTo>
                  <a:pt x="1027" y="824"/>
                </a:lnTo>
                <a:lnTo>
                  <a:pt x="1033" y="818"/>
                </a:lnTo>
                <a:lnTo>
                  <a:pt x="1039" y="816"/>
                </a:lnTo>
                <a:lnTo>
                  <a:pt x="1045" y="811"/>
                </a:lnTo>
                <a:lnTo>
                  <a:pt x="1051" y="808"/>
                </a:lnTo>
                <a:lnTo>
                  <a:pt x="1044" y="810"/>
                </a:lnTo>
                <a:lnTo>
                  <a:pt x="1038" y="814"/>
                </a:lnTo>
                <a:lnTo>
                  <a:pt x="1032" y="817"/>
                </a:lnTo>
                <a:lnTo>
                  <a:pt x="1026" y="822"/>
                </a:lnTo>
                <a:lnTo>
                  <a:pt x="1019" y="825"/>
                </a:lnTo>
                <a:lnTo>
                  <a:pt x="1025" y="817"/>
                </a:lnTo>
                <a:lnTo>
                  <a:pt x="1018" y="818"/>
                </a:lnTo>
                <a:lnTo>
                  <a:pt x="1012" y="825"/>
                </a:lnTo>
                <a:lnTo>
                  <a:pt x="1006" y="827"/>
                </a:lnTo>
                <a:lnTo>
                  <a:pt x="1000" y="831"/>
                </a:lnTo>
                <a:lnTo>
                  <a:pt x="994" y="832"/>
                </a:lnTo>
                <a:lnTo>
                  <a:pt x="987" y="834"/>
                </a:lnTo>
                <a:lnTo>
                  <a:pt x="981" y="840"/>
                </a:lnTo>
                <a:lnTo>
                  <a:pt x="975" y="837"/>
                </a:lnTo>
                <a:lnTo>
                  <a:pt x="969" y="835"/>
                </a:lnTo>
                <a:lnTo>
                  <a:pt x="971" y="841"/>
                </a:lnTo>
                <a:lnTo>
                  <a:pt x="964" y="841"/>
                </a:lnTo>
                <a:lnTo>
                  <a:pt x="958" y="839"/>
                </a:lnTo>
                <a:lnTo>
                  <a:pt x="951" y="841"/>
                </a:lnTo>
                <a:lnTo>
                  <a:pt x="945" y="843"/>
                </a:lnTo>
                <a:lnTo>
                  <a:pt x="939" y="846"/>
                </a:lnTo>
                <a:lnTo>
                  <a:pt x="933" y="843"/>
                </a:lnTo>
                <a:lnTo>
                  <a:pt x="932" y="835"/>
                </a:lnTo>
                <a:lnTo>
                  <a:pt x="939" y="832"/>
                </a:lnTo>
                <a:lnTo>
                  <a:pt x="944" y="832"/>
                </a:lnTo>
                <a:lnTo>
                  <a:pt x="951" y="826"/>
                </a:lnTo>
                <a:lnTo>
                  <a:pt x="957" y="825"/>
                </a:lnTo>
                <a:lnTo>
                  <a:pt x="964" y="823"/>
                </a:lnTo>
                <a:lnTo>
                  <a:pt x="970" y="824"/>
                </a:lnTo>
                <a:lnTo>
                  <a:pt x="976" y="819"/>
                </a:lnTo>
                <a:lnTo>
                  <a:pt x="982" y="818"/>
                </a:lnTo>
                <a:lnTo>
                  <a:pt x="988" y="817"/>
                </a:lnTo>
                <a:lnTo>
                  <a:pt x="995" y="815"/>
                </a:lnTo>
                <a:lnTo>
                  <a:pt x="1002" y="810"/>
                </a:lnTo>
                <a:lnTo>
                  <a:pt x="1007" y="806"/>
                </a:lnTo>
                <a:lnTo>
                  <a:pt x="1014" y="803"/>
                </a:lnTo>
                <a:lnTo>
                  <a:pt x="1008" y="803"/>
                </a:lnTo>
                <a:lnTo>
                  <a:pt x="1002" y="806"/>
                </a:lnTo>
                <a:lnTo>
                  <a:pt x="996" y="808"/>
                </a:lnTo>
                <a:lnTo>
                  <a:pt x="989" y="809"/>
                </a:lnTo>
                <a:lnTo>
                  <a:pt x="983" y="813"/>
                </a:lnTo>
                <a:lnTo>
                  <a:pt x="977" y="810"/>
                </a:lnTo>
                <a:lnTo>
                  <a:pt x="972" y="805"/>
                </a:lnTo>
                <a:lnTo>
                  <a:pt x="978" y="799"/>
                </a:lnTo>
                <a:lnTo>
                  <a:pt x="983" y="795"/>
                </a:lnTo>
                <a:lnTo>
                  <a:pt x="991" y="791"/>
                </a:lnTo>
                <a:lnTo>
                  <a:pt x="996" y="787"/>
                </a:lnTo>
                <a:lnTo>
                  <a:pt x="999" y="785"/>
                </a:lnTo>
                <a:lnTo>
                  <a:pt x="1005" y="782"/>
                </a:lnTo>
                <a:lnTo>
                  <a:pt x="1029" y="771"/>
                </a:lnTo>
                <a:lnTo>
                  <a:pt x="1034" y="767"/>
                </a:lnTo>
                <a:lnTo>
                  <a:pt x="1040" y="762"/>
                </a:lnTo>
                <a:lnTo>
                  <a:pt x="1047" y="758"/>
                </a:lnTo>
                <a:lnTo>
                  <a:pt x="1049" y="758"/>
                </a:lnTo>
                <a:lnTo>
                  <a:pt x="1055" y="753"/>
                </a:lnTo>
                <a:lnTo>
                  <a:pt x="1062" y="747"/>
                </a:lnTo>
                <a:lnTo>
                  <a:pt x="1065" y="741"/>
                </a:lnTo>
                <a:lnTo>
                  <a:pt x="1069" y="734"/>
                </a:lnTo>
                <a:lnTo>
                  <a:pt x="1075" y="732"/>
                </a:lnTo>
                <a:lnTo>
                  <a:pt x="1082" y="730"/>
                </a:lnTo>
                <a:lnTo>
                  <a:pt x="1094" y="728"/>
                </a:lnTo>
                <a:lnTo>
                  <a:pt x="1100" y="726"/>
                </a:lnTo>
                <a:lnTo>
                  <a:pt x="1106" y="724"/>
                </a:lnTo>
                <a:lnTo>
                  <a:pt x="1113" y="721"/>
                </a:lnTo>
                <a:lnTo>
                  <a:pt x="1119" y="719"/>
                </a:lnTo>
                <a:lnTo>
                  <a:pt x="1125" y="717"/>
                </a:lnTo>
                <a:lnTo>
                  <a:pt x="1145" y="711"/>
                </a:lnTo>
                <a:lnTo>
                  <a:pt x="1146" y="718"/>
                </a:lnTo>
                <a:lnTo>
                  <a:pt x="1152" y="720"/>
                </a:lnTo>
                <a:lnTo>
                  <a:pt x="1157" y="719"/>
                </a:lnTo>
                <a:lnTo>
                  <a:pt x="1163" y="718"/>
                </a:lnTo>
                <a:lnTo>
                  <a:pt x="1170" y="716"/>
                </a:lnTo>
                <a:lnTo>
                  <a:pt x="1176" y="718"/>
                </a:lnTo>
                <a:lnTo>
                  <a:pt x="1182" y="719"/>
                </a:lnTo>
                <a:lnTo>
                  <a:pt x="1188" y="720"/>
                </a:lnTo>
                <a:lnTo>
                  <a:pt x="1194" y="721"/>
                </a:lnTo>
                <a:lnTo>
                  <a:pt x="1201" y="724"/>
                </a:lnTo>
                <a:lnTo>
                  <a:pt x="1194" y="718"/>
                </a:lnTo>
                <a:lnTo>
                  <a:pt x="1188" y="716"/>
                </a:lnTo>
                <a:lnTo>
                  <a:pt x="1182" y="714"/>
                </a:lnTo>
                <a:lnTo>
                  <a:pt x="1177" y="708"/>
                </a:lnTo>
                <a:lnTo>
                  <a:pt x="1174" y="704"/>
                </a:lnTo>
                <a:lnTo>
                  <a:pt x="1178" y="698"/>
                </a:lnTo>
                <a:lnTo>
                  <a:pt x="1184" y="697"/>
                </a:lnTo>
                <a:lnTo>
                  <a:pt x="1190" y="694"/>
                </a:lnTo>
                <a:lnTo>
                  <a:pt x="1196" y="690"/>
                </a:lnTo>
                <a:lnTo>
                  <a:pt x="1203" y="689"/>
                </a:lnTo>
                <a:lnTo>
                  <a:pt x="1209" y="685"/>
                </a:lnTo>
                <a:lnTo>
                  <a:pt x="1215" y="684"/>
                </a:lnTo>
                <a:lnTo>
                  <a:pt x="1221" y="682"/>
                </a:lnTo>
                <a:lnTo>
                  <a:pt x="1228" y="680"/>
                </a:lnTo>
                <a:lnTo>
                  <a:pt x="1235" y="679"/>
                </a:lnTo>
                <a:lnTo>
                  <a:pt x="1228" y="677"/>
                </a:lnTo>
                <a:lnTo>
                  <a:pt x="1222" y="678"/>
                </a:lnTo>
                <a:lnTo>
                  <a:pt x="1216" y="679"/>
                </a:lnTo>
                <a:lnTo>
                  <a:pt x="1210" y="681"/>
                </a:lnTo>
                <a:lnTo>
                  <a:pt x="1204" y="684"/>
                </a:lnTo>
                <a:lnTo>
                  <a:pt x="1197" y="687"/>
                </a:lnTo>
                <a:lnTo>
                  <a:pt x="1191" y="690"/>
                </a:lnTo>
                <a:lnTo>
                  <a:pt x="1185" y="695"/>
                </a:lnTo>
                <a:lnTo>
                  <a:pt x="1182" y="696"/>
                </a:lnTo>
                <a:lnTo>
                  <a:pt x="1175" y="695"/>
                </a:lnTo>
                <a:lnTo>
                  <a:pt x="1168" y="696"/>
                </a:lnTo>
                <a:lnTo>
                  <a:pt x="1162" y="696"/>
                </a:lnTo>
                <a:lnTo>
                  <a:pt x="1161" y="689"/>
                </a:lnTo>
                <a:lnTo>
                  <a:pt x="1162" y="687"/>
                </a:lnTo>
                <a:lnTo>
                  <a:pt x="1156" y="693"/>
                </a:lnTo>
                <a:lnTo>
                  <a:pt x="1150" y="694"/>
                </a:lnTo>
                <a:lnTo>
                  <a:pt x="1144" y="696"/>
                </a:lnTo>
                <a:lnTo>
                  <a:pt x="1138" y="697"/>
                </a:lnTo>
                <a:lnTo>
                  <a:pt x="1131" y="698"/>
                </a:lnTo>
                <a:lnTo>
                  <a:pt x="1125" y="701"/>
                </a:lnTo>
                <a:lnTo>
                  <a:pt x="1119" y="704"/>
                </a:lnTo>
                <a:lnTo>
                  <a:pt x="1113" y="706"/>
                </a:lnTo>
                <a:lnTo>
                  <a:pt x="1106" y="710"/>
                </a:lnTo>
                <a:lnTo>
                  <a:pt x="1100" y="711"/>
                </a:lnTo>
                <a:lnTo>
                  <a:pt x="1093" y="712"/>
                </a:lnTo>
                <a:lnTo>
                  <a:pt x="1088" y="713"/>
                </a:lnTo>
                <a:lnTo>
                  <a:pt x="1081" y="716"/>
                </a:lnTo>
                <a:lnTo>
                  <a:pt x="1074" y="718"/>
                </a:lnTo>
                <a:lnTo>
                  <a:pt x="1068" y="720"/>
                </a:lnTo>
                <a:lnTo>
                  <a:pt x="1062" y="724"/>
                </a:lnTo>
                <a:lnTo>
                  <a:pt x="1058" y="730"/>
                </a:lnTo>
                <a:lnTo>
                  <a:pt x="1051" y="733"/>
                </a:lnTo>
                <a:lnTo>
                  <a:pt x="1045" y="733"/>
                </a:lnTo>
                <a:lnTo>
                  <a:pt x="1038" y="736"/>
                </a:lnTo>
                <a:lnTo>
                  <a:pt x="1032" y="738"/>
                </a:lnTo>
                <a:lnTo>
                  <a:pt x="1026" y="743"/>
                </a:lnTo>
                <a:lnTo>
                  <a:pt x="1019" y="744"/>
                </a:lnTo>
                <a:lnTo>
                  <a:pt x="1013" y="747"/>
                </a:lnTo>
                <a:lnTo>
                  <a:pt x="1007" y="750"/>
                </a:lnTo>
                <a:lnTo>
                  <a:pt x="1003" y="757"/>
                </a:lnTo>
                <a:lnTo>
                  <a:pt x="997" y="759"/>
                </a:lnTo>
                <a:lnTo>
                  <a:pt x="991" y="761"/>
                </a:lnTo>
                <a:lnTo>
                  <a:pt x="984" y="765"/>
                </a:lnTo>
                <a:lnTo>
                  <a:pt x="978" y="767"/>
                </a:lnTo>
                <a:lnTo>
                  <a:pt x="971" y="769"/>
                </a:lnTo>
                <a:lnTo>
                  <a:pt x="965" y="769"/>
                </a:lnTo>
                <a:lnTo>
                  <a:pt x="959" y="762"/>
                </a:lnTo>
                <a:lnTo>
                  <a:pt x="952" y="765"/>
                </a:lnTo>
                <a:lnTo>
                  <a:pt x="959" y="765"/>
                </a:lnTo>
                <a:lnTo>
                  <a:pt x="959" y="771"/>
                </a:lnTo>
                <a:lnTo>
                  <a:pt x="962" y="778"/>
                </a:lnTo>
                <a:lnTo>
                  <a:pt x="955" y="783"/>
                </a:lnTo>
                <a:lnTo>
                  <a:pt x="952" y="785"/>
                </a:lnTo>
                <a:lnTo>
                  <a:pt x="946" y="789"/>
                </a:lnTo>
                <a:lnTo>
                  <a:pt x="940" y="792"/>
                </a:lnTo>
                <a:lnTo>
                  <a:pt x="934" y="794"/>
                </a:lnTo>
                <a:lnTo>
                  <a:pt x="921" y="794"/>
                </a:lnTo>
                <a:lnTo>
                  <a:pt x="915" y="795"/>
                </a:lnTo>
                <a:lnTo>
                  <a:pt x="909" y="797"/>
                </a:lnTo>
                <a:lnTo>
                  <a:pt x="915" y="798"/>
                </a:lnTo>
                <a:lnTo>
                  <a:pt x="912" y="805"/>
                </a:lnTo>
                <a:lnTo>
                  <a:pt x="906" y="808"/>
                </a:lnTo>
                <a:lnTo>
                  <a:pt x="899" y="810"/>
                </a:lnTo>
                <a:lnTo>
                  <a:pt x="893" y="809"/>
                </a:lnTo>
                <a:lnTo>
                  <a:pt x="886" y="811"/>
                </a:lnTo>
                <a:lnTo>
                  <a:pt x="893" y="806"/>
                </a:lnTo>
                <a:lnTo>
                  <a:pt x="886" y="808"/>
                </a:lnTo>
                <a:lnTo>
                  <a:pt x="881" y="811"/>
                </a:lnTo>
                <a:lnTo>
                  <a:pt x="874" y="811"/>
                </a:lnTo>
                <a:lnTo>
                  <a:pt x="869" y="818"/>
                </a:lnTo>
                <a:lnTo>
                  <a:pt x="856" y="818"/>
                </a:lnTo>
                <a:lnTo>
                  <a:pt x="855" y="825"/>
                </a:lnTo>
                <a:lnTo>
                  <a:pt x="849" y="827"/>
                </a:lnTo>
                <a:lnTo>
                  <a:pt x="843" y="827"/>
                </a:lnTo>
                <a:lnTo>
                  <a:pt x="835" y="830"/>
                </a:lnTo>
                <a:lnTo>
                  <a:pt x="829" y="831"/>
                </a:lnTo>
                <a:lnTo>
                  <a:pt x="835" y="832"/>
                </a:lnTo>
                <a:lnTo>
                  <a:pt x="830" y="834"/>
                </a:lnTo>
                <a:lnTo>
                  <a:pt x="823" y="835"/>
                </a:lnTo>
                <a:lnTo>
                  <a:pt x="818" y="840"/>
                </a:lnTo>
                <a:lnTo>
                  <a:pt x="812" y="845"/>
                </a:lnTo>
                <a:lnTo>
                  <a:pt x="805" y="847"/>
                </a:lnTo>
                <a:lnTo>
                  <a:pt x="799" y="854"/>
                </a:lnTo>
                <a:lnTo>
                  <a:pt x="806" y="854"/>
                </a:lnTo>
                <a:lnTo>
                  <a:pt x="812" y="853"/>
                </a:lnTo>
                <a:lnTo>
                  <a:pt x="818" y="854"/>
                </a:lnTo>
                <a:lnTo>
                  <a:pt x="825" y="853"/>
                </a:lnTo>
                <a:lnTo>
                  <a:pt x="830" y="858"/>
                </a:lnTo>
                <a:lnTo>
                  <a:pt x="831" y="865"/>
                </a:lnTo>
                <a:lnTo>
                  <a:pt x="826" y="870"/>
                </a:lnTo>
                <a:lnTo>
                  <a:pt x="819" y="874"/>
                </a:lnTo>
                <a:lnTo>
                  <a:pt x="814" y="878"/>
                </a:lnTo>
                <a:lnTo>
                  <a:pt x="807" y="880"/>
                </a:lnTo>
                <a:lnTo>
                  <a:pt x="801" y="882"/>
                </a:lnTo>
                <a:lnTo>
                  <a:pt x="795" y="886"/>
                </a:lnTo>
                <a:lnTo>
                  <a:pt x="788" y="887"/>
                </a:lnTo>
                <a:lnTo>
                  <a:pt x="782" y="887"/>
                </a:lnTo>
                <a:lnTo>
                  <a:pt x="775" y="890"/>
                </a:lnTo>
                <a:lnTo>
                  <a:pt x="769" y="895"/>
                </a:lnTo>
                <a:lnTo>
                  <a:pt x="763" y="895"/>
                </a:lnTo>
                <a:lnTo>
                  <a:pt x="756" y="902"/>
                </a:lnTo>
                <a:lnTo>
                  <a:pt x="750" y="905"/>
                </a:lnTo>
                <a:lnTo>
                  <a:pt x="743" y="907"/>
                </a:lnTo>
                <a:lnTo>
                  <a:pt x="737" y="908"/>
                </a:lnTo>
                <a:lnTo>
                  <a:pt x="731" y="912"/>
                </a:lnTo>
                <a:lnTo>
                  <a:pt x="737" y="910"/>
                </a:lnTo>
                <a:lnTo>
                  <a:pt x="743" y="908"/>
                </a:lnTo>
                <a:lnTo>
                  <a:pt x="737" y="912"/>
                </a:lnTo>
                <a:lnTo>
                  <a:pt x="731" y="918"/>
                </a:lnTo>
                <a:lnTo>
                  <a:pt x="725" y="922"/>
                </a:lnTo>
                <a:lnTo>
                  <a:pt x="718" y="924"/>
                </a:lnTo>
                <a:lnTo>
                  <a:pt x="719" y="918"/>
                </a:lnTo>
                <a:lnTo>
                  <a:pt x="712" y="923"/>
                </a:lnTo>
                <a:lnTo>
                  <a:pt x="707" y="922"/>
                </a:lnTo>
                <a:lnTo>
                  <a:pt x="702" y="929"/>
                </a:lnTo>
                <a:lnTo>
                  <a:pt x="696" y="927"/>
                </a:lnTo>
                <a:lnTo>
                  <a:pt x="689" y="931"/>
                </a:lnTo>
                <a:lnTo>
                  <a:pt x="682" y="930"/>
                </a:lnTo>
                <a:lnTo>
                  <a:pt x="676" y="930"/>
                </a:lnTo>
                <a:lnTo>
                  <a:pt x="670" y="935"/>
                </a:lnTo>
                <a:lnTo>
                  <a:pt x="664" y="939"/>
                </a:lnTo>
                <a:lnTo>
                  <a:pt x="657" y="940"/>
                </a:lnTo>
                <a:lnTo>
                  <a:pt x="651" y="944"/>
                </a:lnTo>
                <a:lnTo>
                  <a:pt x="645" y="946"/>
                </a:lnTo>
                <a:lnTo>
                  <a:pt x="639" y="951"/>
                </a:lnTo>
                <a:lnTo>
                  <a:pt x="633" y="948"/>
                </a:lnTo>
                <a:lnTo>
                  <a:pt x="626" y="948"/>
                </a:lnTo>
                <a:lnTo>
                  <a:pt x="622" y="955"/>
                </a:lnTo>
                <a:lnTo>
                  <a:pt x="615" y="956"/>
                </a:lnTo>
                <a:lnTo>
                  <a:pt x="610" y="958"/>
                </a:lnTo>
                <a:lnTo>
                  <a:pt x="605" y="964"/>
                </a:lnTo>
                <a:lnTo>
                  <a:pt x="598" y="964"/>
                </a:lnTo>
                <a:lnTo>
                  <a:pt x="592" y="966"/>
                </a:lnTo>
                <a:lnTo>
                  <a:pt x="586" y="966"/>
                </a:lnTo>
                <a:lnTo>
                  <a:pt x="581" y="972"/>
                </a:lnTo>
                <a:lnTo>
                  <a:pt x="575" y="970"/>
                </a:lnTo>
                <a:lnTo>
                  <a:pt x="568" y="972"/>
                </a:lnTo>
                <a:lnTo>
                  <a:pt x="562" y="975"/>
                </a:lnTo>
                <a:lnTo>
                  <a:pt x="556" y="978"/>
                </a:lnTo>
                <a:lnTo>
                  <a:pt x="549" y="980"/>
                </a:lnTo>
                <a:lnTo>
                  <a:pt x="544" y="983"/>
                </a:lnTo>
                <a:lnTo>
                  <a:pt x="550" y="983"/>
                </a:lnTo>
                <a:lnTo>
                  <a:pt x="544" y="987"/>
                </a:lnTo>
                <a:lnTo>
                  <a:pt x="539" y="995"/>
                </a:lnTo>
                <a:lnTo>
                  <a:pt x="533" y="996"/>
                </a:lnTo>
                <a:lnTo>
                  <a:pt x="527" y="1001"/>
                </a:lnTo>
                <a:lnTo>
                  <a:pt x="521" y="1001"/>
                </a:lnTo>
                <a:lnTo>
                  <a:pt x="515" y="1005"/>
                </a:lnTo>
                <a:lnTo>
                  <a:pt x="508" y="1005"/>
                </a:lnTo>
                <a:lnTo>
                  <a:pt x="502" y="1010"/>
                </a:lnTo>
                <a:lnTo>
                  <a:pt x="496" y="1009"/>
                </a:lnTo>
                <a:lnTo>
                  <a:pt x="484" y="1016"/>
                </a:lnTo>
                <a:lnTo>
                  <a:pt x="477" y="1017"/>
                </a:lnTo>
                <a:lnTo>
                  <a:pt x="476" y="1018"/>
                </a:lnTo>
                <a:lnTo>
                  <a:pt x="469" y="1021"/>
                </a:lnTo>
                <a:lnTo>
                  <a:pt x="466" y="1016"/>
                </a:lnTo>
                <a:lnTo>
                  <a:pt x="460" y="1018"/>
                </a:lnTo>
                <a:lnTo>
                  <a:pt x="454" y="1023"/>
                </a:lnTo>
                <a:lnTo>
                  <a:pt x="447" y="1025"/>
                </a:lnTo>
                <a:lnTo>
                  <a:pt x="445" y="1033"/>
                </a:lnTo>
                <a:lnTo>
                  <a:pt x="433" y="1034"/>
                </a:lnTo>
                <a:lnTo>
                  <a:pt x="427" y="1031"/>
                </a:lnTo>
                <a:lnTo>
                  <a:pt x="413" y="1034"/>
                </a:lnTo>
                <a:lnTo>
                  <a:pt x="407" y="1036"/>
                </a:lnTo>
                <a:lnTo>
                  <a:pt x="413" y="1037"/>
                </a:lnTo>
                <a:lnTo>
                  <a:pt x="411" y="1043"/>
                </a:lnTo>
                <a:lnTo>
                  <a:pt x="406" y="1042"/>
                </a:lnTo>
                <a:lnTo>
                  <a:pt x="399" y="1042"/>
                </a:lnTo>
                <a:lnTo>
                  <a:pt x="394" y="1045"/>
                </a:lnTo>
                <a:lnTo>
                  <a:pt x="386" y="1044"/>
                </a:lnTo>
                <a:lnTo>
                  <a:pt x="380" y="1047"/>
                </a:lnTo>
                <a:lnTo>
                  <a:pt x="374" y="1050"/>
                </a:lnTo>
                <a:lnTo>
                  <a:pt x="368" y="1053"/>
                </a:lnTo>
                <a:lnTo>
                  <a:pt x="361" y="1056"/>
                </a:lnTo>
                <a:lnTo>
                  <a:pt x="355" y="1059"/>
                </a:lnTo>
                <a:lnTo>
                  <a:pt x="361" y="1057"/>
                </a:lnTo>
                <a:lnTo>
                  <a:pt x="368" y="1055"/>
                </a:lnTo>
                <a:lnTo>
                  <a:pt x="374" y="1056"/>
                </a:lnTo>
                <a:lnTo>
                  <a:pt x="369" y="1061"/>
                </a:lnTo>
                <a:lnTo>
                  <a:pt x="375" y="1063"/>
                </a:lnTo>
                <a:lnTo>
                  <a:pt x="369" y="1066"/>
                </a:lnTo>
                <a:lnTo>
                  <a:pt x="362" y="1068"/>
                </a:lnTo>
                <a:lnTo>
                  <a:pt x="356" y="1069"/>
                </a:lnTo>
                <a:lnTo>
                  <a:pt x="349" y="1072"/>
                </a:lnTo>
                <a:lnTo>
                  <a:pt x="347" y="1079"/>
                </a:lnTo>
                <a:lnTo>
                  <a:pt x="342" y="1080"/>
                </a:lnTo>
                <a:lnTo>
                  <a:pt x="345" y="1073"/>
                </a:lnTo>
                <a:lnTo>
                  <a:pt x="351" y="1068"/>
                </a:lnTo>
                <a:lnTo>
                  <a:pt x="356" y="1066"/>
                </a:lnTo>
                <a:lnTo>
                  <a:pt x="351" y="1064"/>
                </a:lnTo>
                <a:lnTo>
                  <a:pt x="344" y="1071"/>
                </a:lnTo>
                <a:lnTo>
                  <a:pt x="332" y="1080"/>
                </a:lnTo>
                <a:lnTo>
                  <a:pt x="326" y="1082"/>
                </a:lnTo>
                <a:lnTo>
                  <a:pt x="320" y="1081"/>
                </a:lnTo>
                <a:lnTo>
                  <a:pt x="314" y="1083"/>
                </a:lnTo>
                <a:lnTo>
                  <a:pt x="308" y="1087"/>
                </a:lnTo>
                <a:lnTo>
                  <a:pt x="301" y="1085"/>
                </a:lnTo>
                <a:lnTo>
                  <a:pt x="295" y="1087"/>
                </a:lnTo>
                <a:lnTo>
                  <a:pt x="289" y="1088"/>
                </a:lnTo>
                <a:lnTo>
                  <a:pt x="282" y="1091"/>
                </a:lnTo>
                <a:lnTo>
                  <a:pt x="277" y="1091"/>
                </a:lnTo>
                <a:lnTo>
                  <a:pt x="270" y="1098"/>
                </a:lnTo>
                <a:lnTo>
                  <a:pt x="264" y="1103"/>
                </a:lnTo>
                <a:lnTo>
                  <a:pt x="258" y="1106"/>
                </a:lnTo>
                <a:lnTo>
                  <a:pt x="251" y="1111"/>
                </a:lnTo>
                <a:lnTo>
                  <a:pt x="246" y="1112"/>
                </a:lnTo>
                <a:lnTo>
                  <a:pt x="252" y="1107"/>
                </a:lnTo>
                <a:lnTo>
                  <a:pt x="258" y="1103"/>
                </a:lnTo>
                <a:lnTo>
                  <a:pt x="264" y="1096"/>
                </a:lnTo>
                <a:lnTo>
                  <a:pt x="258" y="1092"/>
                </a:lnTo>
                <a:lnTo>
                  <a:pt x="253" y="1095"/>
                </a:lnTo>
                <a:lnTo>
                  <a:pt x="249" y="1095"/>
                </a:lnTo>
                <a:lnTo>
                  <a:pt x="241" y="1099"/>
                </a:lnTo>
                <a:lnTo>
                  <a:pt x="235" y="1099"/>
                </a:lnTo>
                <a:lnTo>
                  <a:pt x="229" y="1104"/>
                </a:lnTo>
                <a:lnTo>
                  <a:pt x="223" y="1105"/>
                </a:lnTo>
                <a:lnTo>
                  <a:pt x="217" y="1105"/>
                </a:lnTo>
                <a:lnTo>
                  <a:pt x="210" y="1109"/>
                </a:lnTo>
                <a:lnTo>
                  <a:pt x="205" y="1113"/>
                </a:lnTo>
                <a:lnTo>
                  <a:pt x="198" y="1117"/>
                </a:lnTo>
                <a:lnTo>
                  <a:pt x="200" y="1111"/>
                </a:lnTo>
                <a:lnTo>
                  <a:pt x="195" y="1113"/>
                </a:lnTo>
                <a:lnTo>
                  <a:pt x="189" y="1119"/>
                </a:lnTo>
                <a:lnTo>
                  <a:pt x="182" y="1120"/>
                </a:lnTo>
                <a:lnTo>
                  <a:pt x="175" y="1116"/>
                </a:lnTo>
                <a:lnTo>
                  <a:pt x="169" y="1121"/>
                </a:lnTo>
                <a:lnTo>
                  <a:pt x="163" y="1122"/>
                </a:lnTo>
                <a:lnTo>
                  <a:pt x="157" y="1124"/>
                </a:lnTo>
                <a:lnTo>
                  <a:pt x="150" y="1126"/>
                </a:lnTo>
                <a:lnTo>
                  <a:pt x="144" y="1125"/>
                </a:lnTo>
                <a:lnTo>
                  <a:pt x="138" y="1126"/>
                </a:lnTo>
                <a:lnTo>
                  <a:pt x="144" y="1121"/>
                </a:lnTo>
                <a:lnTo>
                  <a:pt x="150" y="1115"/>
                </a:lnTo>
                <a:lnTo>
                  <a:pt x="157" y="1112"/>
                </a:lnTo>
                <a:lnTo>
                  <a:pt x="163" y="1113"/>
                </a:lnTo>
                <a:lnTo>
                  <a:pt x="169" y="1114"/>
                </a:lnTo>
                <a:lnTo>
                  <a:pt x="163" y="1108"/>
                </a:lnTo>
                <a:lnTo>
                  <a:pt x="157" y="1106"/>
                </a:lnTo>
                <a:lnTo>
                  <a:pt x="150" y="1107"/>
                </a:lnTo>
                <a:lnTo>
                  <a:pt x="144" y="1112"/>
                </a:lnTo>
                <a:lnTo>
                  <a:pt x="139" y="1115"/>
                </a:lnTo>
                <a:lnTo>
                  <a:pt x="132" y="1121"/>
                </a:lnTo>
                <a:lnTo>
                  <a:pt x="126" y="1125"/>
                </a:lnTo>
                <a:lnTo>
                  <a:pt x="113" y="1132"/>
                </a:lnTo>
                <a:lnTo>
                  <a:pt x="107" y="1136"/>
                </a:lnTo>
                <a:lnTo>
                  <a:pt x="101" y="1136"/>
                </a:lnTo>
                <a:lnTo>
                  <a:pt x="96" y="1140"/>
                </a:lnTo>
                <a:lnTo>
                  <a:pt x="88" y="1147"/>
                </a:lnTo>
                <a:lnTo>
                  <a:pt x="82" y="1144"/>
                </a:lnTo>
                <a:lnTo>
                  <a:pt x="77" y="1150"/>
                </a:lnTo>
                <a:lnTo>
                  <a:pt x="71" y="1152"/>
                </a:lnTo>
                <a:lnTo>
                  <a:pt x="64" y="1150"/>
                </a:lnTo>
                <a:lnTo>
                  <a:pt x="71" y="1146"/>
                </a:lnTo>
                <a:lnTo>
                  <a:pt x="71" y="1139"/>
                </a:lnTo>
                <a:lnTo>
                  <a:pt x="73" y="1133"/>
                </a:lnTo>
                <a:lnTo>
                  <a:pt x="67" y="1133"/>
                </a:lnTo>
                <a:lnTo>
                  <a:pt x="63" y="1140"/>
                </a:lnTo>
                <a:lnTo>
                  <a:pt x="57" y="1146"/>
                </a:lnTo>
                <a:lnTo>
                  <a:pt x="53" y="1153"/>
                </a:lnTo>
                <a:lnTo>
                  <a:pt x="47" y="1153"/>
                </a:lnTo>
                <a:close/>
              </a:path>
            </a:pathLst>
          </a:custGeom>
          <a:solidFill>
            <a:srgbClr val="C7D242">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7117" name="Freeform 2693"/>
          <p:cNvSpPr>
            <a:spLocks/>
          </p:cNvSpPr>
          <p:nvPr/>
        </p:nvSpPr>
        <p:spPr bwMode="auto">
          <a:xfrm>
            <a:off x="841375" y="2919413"/>
            <a:ext cx="1647825" cy="904875"/>
          </a:xfrm>
          <a:custGeom>
            <a:avLst/>
            <a:gdLst>
              <a:gd name="T0" fmla="*/ 2147483647 w 3481"/>
              <a:gd name="T1" fmla="*/ 2147483647 h 1903"/>
              <a:gd name="T2" fmla="*/ 2147483647 w 3481"/>
              <a:gd name="T3" fmla="*/ 2147483647 h 1903"/>
              <a:gd name="T4" fmla="*/ 2147483647 w 3481"/>
              <a:gd name="T5" fmla="*/ 2147483647 h 1903"/>
              <a:gd name="T6" fmla="*/ 2147483647 w 3481"/>
              <a:gd name="T7" fmla="*/ 2147483647 h 1903"/>
              <a:gd name="T8" fmla="*/ 2147483647 w 3481"/>
              <a:gd name="T9" fmla="*/ 2147483647 h 1903"/>
              <a:gd name="T10" fmla="*/ 2147483647 w 3481"/>
              <a:gd name="T11" fmla="*/ 2147483647 h 1903"/>
              <a:gd name="T12" fmla="*/ 2147483647 w 3481"/>
              <a:gd name="T13" fmla="*/ 2147483647 h 1903"/>
              <a:gd name="T14" fmla="*/ 2147483647 w 3481"/>
              <a:gd name="T15" fmla="*/ 2147483647 h 1903"/>
              <a:gd name="T16" fmla="*/ 2147483647 w 3481"/>
              <a:gd name="T17" fmla="*/ 2147483647 h 1903"/>
              <a:gd name="T18" fmla="*/ 2147483647 w 3481"/>
              <a:gd name="T19" fmla="*/ 2147483647 h 1903"/>
              <a:gd name="T20" fmla="*/ 2147483647 w 3481"/>
              <a:gd name="T21" fmla="*/ 2147483647 h 1903"/>
              <a:gd name="T22" fmla="*/ 2147483647 w 3481"/>
              <a:gd name="T23" fmla="*/ 2147483647 h 1903"/>
              <a:gd name="T24" fmla="*/ 2147483647 w 3481"/>
              <a:gd name="T25" fmla="*/ 2147483647 h 1903"/>
              <a:gd name="T26" fmla="*/ 2147483647 w 3481"/>
              <a:gd name="T27" fmla="*/ 2147483647 h 1903"/>
              <a:gd name="T28" fmla="*/ 2147483647 w 3481"/>
              <a:gd name="T29" fmla="*/ 2147483647 h 1903"/>
              <a:gd name="T30" fmla="*/ 2147483647 w 3481"/>
              <a:gd name="T31" fmla="*/ 2147483647 h 1903"/>
              <a:gd name="T32" fmla="*/ 2147483647 w 3481"/>
              <a:gd name="T33" fmla="*/ 2147483647 h 1903"/>
              <a:gd name="T34" fmla="*/ 2147483647 w 3481"/>
              <a:gd name="T35" fmla="*/ 2147483647 h 1903"/>
              <a:gd name="T36" fmla="*/ 2147483647 w 3481"/>
              <a:gd name="T37" fmla="*/ 2147483647 h 1903"/>
              <a:gd name="T38" fmla="*/ 2147483647 w 3481"/>
              <a:gd name="T39" fmla="*/ 2147483647 h 1903"/>
              <a:gd name="T40" fmla="*/ 2147483647 w 3481"/>
              <a:gd name="T41" fmla="*/ 2147483647 h 1903"/>
              <a:gd name="T42" fmla="*/ 2147483647 w 3481"/>
              <a:gd name="T43" fmla="*/ 2147483647 h 1903"/>
              <a:gd name="T44" fmla="*/ 2147483647 w 3481"/>
              <a:gd name="T45" fmla="*/ 2147483647 h 1903"/>
              <a:gd name="T46" fmla="*/ 2147483647 w 3481"/>
              <a:gd name="T47" fmla="*/ 2147483647 h 1903"/>
              <a:gd name="T48" fmla="*/ 2147483647 w 3481"/>
              <a:gd name="T49" fmla="*/ 2147483647 h 1903"/>
              <a:gd name="T50" fmla="*/ 2147483647 w 3481"/>
              <a:gd name="T51" fmla="*/ 2147483647 h 1903"/>
              <a:gd name="T52" fmla="*/ 2147483647 w 3481"/>
              <a:gd name="T53" fmla="*/ 2147483647 h 1903"/>
              <a:gd name="T54" fmla="*/ 2147483647 w 3481"/>
              <a:gd name="T55" fmla="*/ 2147483647 h 1903"/>
              <a:gd name="T56" fmla="*/ 2147483647 w 3481"/>
              <a:gd name="T57" fmla="*/ 2147483647 h 1903"/>
              <a:gd name="T58" fmla="*/ 2147483647 w 3481"/>
              <a:gd name="T59" fmla="*/ 2147483647 h 1903"/>
              <a:gd name="T60" fmla="*/ 2147483647 w 3481"/>
              <a:gd name="T61" fmla="*/ 2147483647 h 1903"/>
              <a:gd name="T62" fmla="*/ 2147483647 w 3481"/>
              <a:gd name="T63" fmla="*/ 2147483647 h 1903"/>
              <a:gd name="T64" fmla="*/ 2147483647 w 3481"/>
              <a:gd name="T65" fmla="*/ 2147483647 h 1903"/>
              <a:gd name="T66" fmla="*/ 2147483647 w 3481"/>
              <a:gd name="T67" fmla="*/ 2147483647 h 1903"/>
              <a:gd name="T68" fmla="*/ 2147483647 w 3481"/>
              <a:gd name="T69" fmla="*/ 2147483647 h 1903"/>
              <a:gd name="T70" fmla="*/ 2147483647 w 3481"/>
              <a:gd name="T71" fmla="*/ 2147483647 h 1903"/>
              <a:gd name="T72" fmla="*/ 2147483647 w 3481"/>
              <a:gd name="T73" fmla="*/ 2147483647 h 1903"/>
              <a:gd name="T74" fmla="*/ 2147483647 w 3481"/>
              <a:gd name="T75" fmla="*/ 2147483647 h 1903"/>
              <a:gd name="T76" fmla="*/ 2147483647 w 3481"/>
              <a:gd name="T77" fmla="*/ 2147483647 h 1903"/>
              <a:gd name="T78" fmla="*/ 2147483647 w 3481"/>
              <a:gd name="T79" fmla="*/ 2147483647 h 1903"/>
              <a:gd name="T80" fmla="*/ 2147483647 w 3481"/>
              <a:gd name="T81" fmla="*/ 2147483647 h 1903"/>
              <a:gd name="T82" fmla="*/ 2147483647 w 3481"/>
              <a:gd name="T83" fmla="*/ 2147483647 h 1903"/>
              <a:gd name="T84" fmla="*/ 2147483647 w 3481"/>
              <a:gd name="T85" fmla="*/ 2147483647 h 1903"/>
              <a:gd name="T86" fmla="*/ 2147483647 w 3481"/>
              <a:gd name="T87" fmla="*/ 2147483647 h 1903"/>
              <a:gd name="T88" fmla="*/ 2147483647 w 3481"/>
              <a:gd name="T89" fmla="*/ 2147483647 h 1903"/>
              <a:gd name="T90" fmla="*/ 2147483647 w 3481"/>
              <a:gd name="T91" fmla="*/ 2147483647 h 1903"/>
              <a:gd name="T92" fmla="*/ 2147483647 w 3481"/>
              <a:gd name="T93" fmla="*/ 2147483647 h 1903"/>
              <a:gd name="T94" fmla="*/ 2147483647 w 3481"/>
              <a:gd name="T95" fmla="*/ 2147483647 h 1903"/>
              <a:gd name="T96" fmla="*/ 2147483647 w 3481"/>
              <a:gd name="T97" fmla="*/ 2147483647 h 1903"/>
              <a:gd name="T98" fmla="*/ 2147483647 w 3481"/>
              <a:gd name="T99" fmla="*/ 2147483647 h 1903"/>
              <a:gd name="T100" fmla="*/ 2147483647 w 3481"/>
              <a:gd name="T101" fmla="*/ 2147483647 h 1903"/>
              <a:gd name="T102" fmla="*/ 2147483647 w 3481"/>
              <a:gd name="T103" fmla="*/ 2147483647 h 1903"/>
              <a:gd name="T104" fmla="*/ 2147483647 w 3481"/>
              <a:gd name="T105" fmla="*/ 2147483647 h 1903"/>
              <a:gd name="T106" fmla="*/ 2147483647 w 3481"/>
              <a:gd name="T107" fmla="*/ 2147483647 h 1903"/>
              <a:gd name="T108" fmla="*/ 2147483647 w 3481"/>
              <a:gd name="T109" fmla="*/ 2147483647 h 1903"/>
              <a:gd name="T110" fmla="*/ 2147483647 w 3481"/>
              <a:gd name="T111" fmla="*/ 2147483647 h 1903"/>
              <a:gd name="T112" fmla="*/ 2147483647 w 3481"/>
              <a:gd name="T113" fmla="*/ 2147483647 h 1903"/>
              <a:gd name="T114" fmla="*/ 2147483647 w 3481"/>
              <a:gd name="T115" fmla="*/ 2147483647 h 1903"/>
              <a:gd name="T116" fmla="*/ 2147483647 w 3481"/>
              <a:gd name="T117" fmla="*/ 2147483647 h 1903"/>
              <a:gd name="T118" fmla="*/ 2147483647 w 3481"/>
              <a:gd name="T119" fmla="*/ 2147483647 h 1903"/>
              <a:gd name="T120" fmla="*/ 2147483647 w 3481"/>
              <a:gd name="T121" fmla="*/ 2147483647 h 1903"/>
              <a:gd name="T122" fmla="*/ 2147483647 w 3481"/>
              <a:gd name="T123" fmla="*/ 2147483647 h 1903"/>
              <a:gd name="T124" fmla="*/ 2147483647 w 3481"/>
              <a:gd name="T125" fmla="*/ 2147483647 h 190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81"/>
              <a:gd name="T190" fmla="*/ 0 h 1903"/>
              <a:gd name="T191" fmla="*/ 3481 w 3481"/>
              <a:gd name="T192" fmla="*/ 1903 h 190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81" h="1903">
                <a:moveTo>
                  <a:pt x="16" y="861"/>
                </a:moveTo>
                <a:lnTo>
                  <a:pt x="17" y="855"/>
                </a:lnTo>
                <a:lnTo>
                  <a:pt x="16" y="848"/>
                </a:lnTo>
                <a:lnTo>
                  <a:pt x="9" y="841"/>
                </a:lnTo>
                <a:lnTo>
                  <a:pt x="7" y="834"/>
                </a:lnTo>
                <a:lnTo>
                  <a:pt x="6" y="827"/>
                </a:lnTo>
                <a:lnTo>
                  <a:pt x="3" y="821"/>
                </a:lnTo>
                <a:lnTo>
                  <a:pt x="0" y="815"/>
                </a:lnTo>
                <a:lnTo>
                  <a:pt x="2" y="808"/>
                </a:lnTo>
                <a:lnTo>
                  <a:pt x="6" y="801"/>
                </a:lnTo>
                <a:lnTo>
                  <a:pt x="8" y="794"/>
                </a:lnTo>
                <a:lnTo>
                  <a:pt x="8" y="787"/>
                </a:lnTo>
                <a:lnTo>
                  <a:pt x="9" y="780"/>
                </a:lnTo>
                <a:lnTo>
                  <a:pt x="12" y="774"/>
                </a:lnTo>
                <a:lnTo>
                  <a:pt x="17" y="767"/>
                </a:lnTo>
                <a:lnTo>
                  <a:pt x="21" y="760"/>
                </a:lnTo>
                <a:lnTo>
                  <a:pt x="24" y="753"/>
                </a:lnTo>
                <a:lnTo>
                  <a:pt x="25" y="747"/>
                </a:lnTo>
                <a:lnTo>
                  <a:pt x="26" y="740"/>
                </a:lnTo>
                <a:lnTo>
                  <a:pt x="26" y="736"/>
                </a:lnTo>
                <a:lnTo>
                  <a:pt x="25" y="730"/>
                </a:lnTo>
                <a:lnTo>
                  <a:pt x="24" y="728"/>
                </a:lnTo>
                <a:lnTo>
                  <a:pt x="23" y="722"/>
                </a:lnTo>
                <a:lnTo>
                  <a:pt x="19" y="715"/>
                </a:lnTo>
                <a:lnTo>
                  <a:pt x="15" y="708"/>
                </a:lnTo>
                <a:lnTo>
                  <a:pt x="18" y="702"/>
                </a:lnTo>
                <a:lnTo>
                  <a:pt x="19" y="695"/>
                </a:lnTo>
                <a:lnTo>
                  <a:pt x="23" y="688"/>
                </a:lnTo>
                <a:lnTo>
                  <a:pt x="28" y="681"/>
                </a:lnTo>
                <a:lnTo>
                  <a:pt x="32" y="678"/>
                </a:lnTo>
                <a:lnTo>
                  <a:pt x="37" y="671"/>
                </a:lnTo>
                <a:lnTo>
                  <a:pt x="43" y="667"/>
                </a:lnTo>
                <a:lnTo>
                  <a:pt x="50" y="664"/>
                </a:lnTo>
                <a:lnTo>
                  <a:pt x="43" y="666"/>
                </a:lnTo>
                <a:lnTo>
                  <a:pt x="50" y="659"/>
                </a:lnTo>
                <a:lnTo>
                  <a:pt x="55" y="653"/>
                </a:lnTo>
                <a:lnTo>
                  <a:pt x="59" y="646"/>
                </a:lnTo>
                <a:lnTo>
                  <a:pt x="60" y="640"/>
                </a:lnTo>
                <a:lnTo>
                  <a:pt x="66" y="633"/>
                </a:lnTo>
                <a:lnTo>
                  <a:pt x="71" y="626"/>
                </a:lnTo>
                <a:lnTo>
                  <a:pt x="77" y="619"/>
                </a:lnTo>
                <a:lnTo>
                  <a:pt x="80" y="613"/>
                </a:lnTo>
                <a:lnTo>
                  <a:pt x="83" y="607"/>
                </a:lnTo>
                <a:lnTo>
                  <a:pt x="83" y="600"/>
                </a:lnTo>
                <a:lnTo>
                  <a:pt x="85" y="593"/>
                </a:lnTo>
                <a:lnTo>
                  <a:pt x="83" y="587"/>
                </a:lnTo>
                <a:lnTo>
                  <a:pt x="89" y="581"/>
                </a:lnTo>
                <a:lnTo>
                  <a:pt x="93" y="573"/>
                </a:lnTo>
                <a:lnTo>
                  <a:pt x="93" y="571"/>
                </a:lnTo>
                <a:lnTo>
                  <a:pt x="91" y="565"/>
                </a:lnTo>
                <a:lnTo>
                  <a:pt x="91" y="558"/>
                </a:lnTo>
                <a:lnTo>
                  <a:pt x="92" y="551"/>
                </a:lnTo>
                <a:lnTo>
                  <a:pt x="95" y="544"/>
                </a:lnTo>
                <a:lnTo>
                  <a:pt x="99" y="538"/>
                </a:lnTo>
                <a:lnTo>
                  <a:pt x="103" y="532"/>
                </a:lnTo>
                <a:lnTo>
                  <a:pt x="108" y="524"/>
                </a:lnTo>
                <a:lnTo>
                  <a:pt x="110" y="517"/>
                </a:lnTo>
                <a:lnTo>
                  <a:pt x="109" y="511"/>
                </a:lnTo>
                <a:lnTo>
                  <a:pt x="112" y="504"/>
                </a:lnTo>
                <a:lnTo>
                  <a:pt x="118" y="497"/>
                </a:lnTo>
                <a:lnTo>
                  <a:pt x="123" y="492"/>
                </a:lnTo>
                <a:lnTo>
                  <a:pt x="128" y="485"/>
                </a:lnTo>
                <a:lnTo>
                  <a:pt x="135" y="478"/>
                </a:lnTo>
                <a:lnTo>
                  <a:pt x="139" y="471"/>
                </a:lnTo>
                <a:lnTo>
                  <a:pt x="146" y="465"/>
                </a:lnTo>
                <a:lnTo>
                  <a:pt x="144" y="470"/>
                </a:lnTo>
                <a:lnTo>
                  <a:pt x="148" y="463"/>
                </a:lnTo>
                <a:lnTo>
                  <a:pt x="154" y="464"/>
                </a:lnTo>
                <a:lnTo>
                  <a:pt x="156" y="457"/>
                </a:lnTo>
                <a:lnTo>
                  <a:pt x="150" y="462"/>
                </a:lnTo>
                <a:lnTo>
                  <a:pt x="155" y="455"/>
                </a:lnTo>
                <a:lnTo>
                  <a:pt x="161" y="447"/>
                </a:lnTo>
                <a:lnTo>
                  <a:pt x="167" y="441"/>
                </a:lnTo>
                <a:lnTo>
                  <a:pt x="170" y="438"/>
                </a:lnTo>
                <a:lnTo>
                  <a:pt x="176" y="437"/>
                </a:lnTo>
                <a:lnTo>
                  <a:pt x="172" y="437"/>
                </a:lnTo>
                <a:lnTo>
                  <a:pt x="170" y="438"/>
                </a:lnTo>
                <a:lnTo>
                  <a:pt x="174" y="432"/>
                </a:lnTo>
                <a:lnTo>
                  <a:pt x="178" y="425"/>
                </a:lnTo>
                <a:lnTo>
                  <a:pt x="183" y="419"/>
                </a:lnTo>
                <a:lnTo>
                  <a:pt x="187" y="412"/>
                </a:lnTo>
                <a:lnTo>
                  <a:pt x="192" y="405"/>
                </a:lnTo>
                <a:lnTo>
                  <a:pt x="198" y="398"/>
                </a:lnTo>
                <a:lnTo>
                  <a:pt x="201" y="391"/>
                </a:lnTo>
                <a:lnTo>
                  <a:pt x="207" y="384"/>
                </a:lnTo>
                <a:lnTo>
                  <a:pt x="210" y="376"/>
                </a:lnTo>
                <a:lnTo>
                  <a:pt x="215" y="369"/>
                </a:lnTo>
                <a:lnTo>
                  <a:pt x="221" y="366"/>
                </a:lnTo>
                <a:lnTo>
                  <a:pt x="222" y="359"/>
                </a:lnTo>
                <a:lnTo>
                  <a:pt x="226" y="352"/>
                </a:lnTo>
                <a:lnTo>
                  <a:pt x="232" y="345"/>
                </a:lnTo>
                <a:lnTo>
                  <a:pt x="237" y="339"/>
                </a:lnTo>
                <a:lnTo>
                  <a:pt x="241" y="333"/>
                </a:lnTo>
                <a:lnTo>
                  <a:pt x="247" y="326"/>
                </a:lnTo>
                <a:lnTo>
                  <a:pt x="251" y="319"/>
                </a:lnTo>
                <a:lnTo>
                  <a:pt x="257" y="312"/>
                </a:lnTo>
                <a:lnTo>
                  <a:pt x="260" y="305"/>
                </a:lnTo>
                <a:lnTo>
                  <a:pt x="264" y="299"/>
                </a:lnTo>
                <a:lnTo>
                  <a:pt x="270" y="299"/>
                </a:lnTo>
                <a:lnTo>
                  <a:pt x="269" y="291"/>
                </a:lnTo>
                <a:lnTo>
                  <a:pt x="275" y="285"/>
                </a:lnTo>
                <a:lnTo>
                  <a:pt x="275" y="277"/>
                </a:lnTo>
                <a:lnTo>
                  <a:pt x="280" y="270"/>
                </a:lnTo>
                <a:lnTo>
                  <a:pt x="284" y="264"/>
                </a:lnTo>
                <a:lnTo>
                  <a:pt x="290" y="260"/>
                </a:lnTo>
                <a:lnTo>
                  <a:pt x="293" y="252"/>
                </a:lnTo>
                <a:lnTo>
                  <a:pt x="295" y="246"/>
                </a:lnTo>
                <a:lnTo>
                  <a:pt x="301" y="246"/>
                </a:lnTo>
                <a:lnTo>
                  <a:pt x="308" y="243"/>
                </a:lnTo>
                <a:lnTo>
                  <a:pt x="315" y="244"/>
                </a:lnTo>
                <a:lnTo>
                  <a:pt x="320" y="243"/>
                </a:lnTo>
                <a:lnTo>
                  <a:pt x="326" y="246"/>
                </a:lnTo>
                <a:lnTo>
                  <a:pt x="332" y="248"/>
                </a:lnTo>
                <a:lnTo>
                  <a:pt x="338" y="246"/>
                </a:lnTo>
                <a:lnTo>
                  <a:pt x="334" y="247"/>
                </a:lnTo>
                <a:lnTo>
                  <a:pt x="330" y="240"/>
                </a:lnTo>
                <a:lnTo>
                  <a:pt x="323" y="238"/>
                </a:lnTo>
                <a:lnTo>
                  <a:pt x="311" y="237"/>
                </a:lnTo>
                <a:lnTo>
                  <a:pt x="305" y="239"/>
                </a:lnTo>
                <a:lnTo>
                  <a:pt x="299" y="235"/>
                </a:lnTo>
                <a:lnTo>
                  <a:pt x="301" y="228"/>
                </a:lnTo>
                <a:lnTo>
                  <a:pt x="305" y="221"/>
                </a:lnTo>
                <a:lnTo>
                  <a:pt x="308" y="215"/>
                </a:lnTo>
                <a:lnTo>
                  <a:pt x="306" y="221"/>
                </a:lnTo>
                <a:lnTo>
                  <a:pt x="303" y="229"/>
                </a:lnTo>
                <a:lnTo>
                  <a:pt x="309" y="226"/>
                </a:lnTo>
                <a:lnTo>
                  <a:pt x="315" y="220"/>
                </a:lnTo>
                <a:lnTo>
                  <a:pt x="318" y="212"/>
                </a:lnTo>
                <a:lnTo>
                  <a:pt x="324" y="205"/>
                </a:lnTo>
                <a:lnTo>
                  <a:pt x="330" y="207"/>
                </a:lnTo>
                <a:lnTo>
                  <a:pt x="324" y="203"/>
                </a:lnTo>
                <a:lnTo>
                  <a:pt x="317" y="203"/>
                </a:lnTo>
                <a:lnTo>
                  <a:pt x="318" y="196"/>
                </a:lnTo>
                <a:lnTo>
                  <a:pt x="320" y="190"/>
                </a:lnTo>
                <a:lnTo>
                  <a:pt x="327" y="189"/>
                </a:lnTo>
                <a:lnTo>
                  <a:pt x="332" y="187"/>
                </a:lnTo>
                <a:lnTo>
                  <a:pt x="339" y="186"/>
                </a:lnTo>
                <a:lnTo>
                  <a:pt x="341" y="184"/>
                </a:lnTo>
                <a:lnTo>
                  <a:pt x="335" y="183"/>
                </a:lnTo>
                <a:lnTo>
                  <a:pt x="328" y="178"/>
                </a:lnTo>
                <a:lnTo>
                  <a:pt x="324" y="184"/>
                </a:lnTo>
                <a:lnTo>
                  <a:pt x="326" y="178"/>
                </a:lnTo>
                <a:lnTo>
                  <a:pt x="329" y="171"/>
                </a:lnTo>
                <a:lnTo>
                  <a:pt x="332" y="164"/>
                </a:lnTo>
                <a:lnTo>
                  <a:pt x="332" y="157"/>
                </a:lnTo>
                <a:lnTo>
                  <a:pt x="334" y="155"/>
                </a:lnTo>
                <a:lnTo>
                  <a:pt x="335" y="148"/>
                </a:lnTo>
                <a:lnTo>
                  <a:pt x="338" y="141"/>
                </a:lnTo>
                <a:lnTo>
                  <a:pt x="341" y="134"/>
                </a:lnTo>
                <a:lnTo>
                  <a:pt x="344" y="129"/>
                </a:lnTo>
                <a:lnTo>
                  <a:pt x="344" y="122"/>
                </a:lnTo>
                <a:lnTo>
                  <a:pt x="342" y="114"/>
                </a:lnTo>
                <a:lnTo>
                  <a:pt x="342" y="108"/>
                </a:lnTo>
                <a:lnTo>
                  <a:pt x="345" y="100"/>
                </a:lnTo>
                <a:lnTo>
                  <a:pt x="348" y="94"/>
                </a:lnTo>
                <a:lnTo>
                  <a:pt x="353" y="86"/>
                </a:lnTo>
                <a:lnTo>
                  <a:pt x="359" y="79"/>
                </a:lnTo>
                <a:lnTo>
                  <a:pt x="359" y="75"/>
                </a:lnTo>
                <a:lnTo>
                  <a:pt x="365" y="76"/>
                </a:lnTo>
                <a:lnTo>
                  <a:pt x="371" y="82"/>
                </a:lnTo>
                <a:lnTo>
                  <a:pt x="378" y="84"/>
                </a:lnTo>
                <a:lnTo>
                  <a:pt x="383" y="86"/>
                </a:lnTo>
                <a:lnTo>
                  <a:pt x="390" y="91"/>
                </a:lnTo>
                <a:lnTo>
                  <a:pt x="395" y="92"/>
                </a:lnTo>
                <a:lnTo>
                  <a:pt x="402" y="92"/>
                </a:lnTo>
                <a:lnTo>
                  <a:pt x="409" y="94"/>
                </a:lnTo>
                <a:lnTo>
                  <a:pt x="415" y="94"/>
                </a:lnTo>
                <a:lnTo>
                  <a:pt x="421" y="95"/>
                </a:lnTo>
                <a:lnTo>
                  <a:pt x="426" y="95"/>
                </a:lnTo>
                <a:lnTo>
                  <a:pt x="433" y="93"/>
                </a:lnTo>
                <a:lnTo>
                  <a:pt x="437" y="100"/>
                </a:lnTo>
                <a:lnTo>
                  <a:pt x="443" y="97"/>
                </a:lnTo>
                <a:lnTo>
                  <a:pt x="445" y="103"/>
                </a:lnTo>
                <a:lnTo>
                  <a:pt x="448" y="97"/>
                </a:lnTo>
                <a:lnTo>
                  <a:pt x="454" y="94"/>
                </a:lnTo>
                <a:lnTo>
                  <a:pt x="452" y="100"/>
                </a:lnTo>
                <a:lnTo>
                  <a:pt x="452" y="107"/>
                </a:lnTo>
                <a:lnTo>
                  <a:pt x="451" y="114"/>
                </a:lnTo>
                <a:lnTo>
                  <a:pt x="445" y="117"/>
                </a:lnTo>
                <a:lnTo>
                  <a:pt x="439" y="123"/>
                </a:lnTo>
                <a:lnTo>
                  <a:pt x="431" y="129"/>
                </a:lnTo>
                <a:lnTo>
                  <a:pt x="437" y="122"/>
                </a:lnTo>
                <a:lnTo>
                  <a:pt x="430" y="125"/>
                </a:lnTo>
                <a:lnTo>
                  <a:pt x="424" y="131"/>
                </a:lnTo>
                <a:lnTo>
                  <a:pt x="418" y="135"/>
                </a:lnTo>
                <a:lnTo>
                  <a:pt x="412" y="140"/>
                </a:lnTo>
                <a:lnTo>
                  <a:pt x="400" y="150"/>
                </a:lnTo>
                <a:lnTo>
                  <a:pt x="406" y="154"/>
                </a:lnTo>
                <a:lnTo>
                  <a:pt x="412" y="151"/>
                </a:lnTo>
                <a:lnTo>
                  <a:pt x="418" y="148"/>
                </a:lnTo>
                <a:lnTo>
                  <a:pt x="412" y="150"/>
                </a:lnTo>
                <a:lnTo>
                  <a:pt x="406" y="153"/>
                </a:lnTo>
                <a:lnTo>
                  <a:pt x="407" y="146"/>
                </a:lnTo>
                <a:lnTo>
                  <a:pt x="411" y="142"/>
                </a:lnTo>
                <a:lnTo>
                  <a:pt x="417" y="138"/>
                </a:lnTo>
                <a:lnTo>
                  <a:pt x="424" y="133"/>
                </a:lnTo>
                <a:lnTo>
                  <a:pt x="429" y="131"/>
                </a:lnTo>
                <a:lnTo>
                  <a:pt x="437" y="126"/>
                </a:lnTo>
                <a:lnTo>
                  <a:pt x="442" y="122"/>
                </a:lnTo>
                <a:lnTo>
                  <a:pt x="448" y="117"/>
                </a:lnTo>
                <a:lnTo>
                  <a:pt x="455" y="113"/>
                </a:lnTo>
                <a:lnTo>
                  <a:pt x="455" y="119"/>
                </a:lnTo>
                <a:lnTo>
                  <a:pt x="449" y="124"/>
                </a:lnTo>
                <a:lnTo>
                  <a:pt x="443" y="125"/>
                </a:lnTo>
                <a:lnTo>
                  <a:pt x="441" y="131"/>
                </a:lnTo>
                <a:lnTo>
                  <a:pt x="436" y="134"/>
                </a:lnTo>
                <a:lnTo>
                  <a:pt x="431" y="140"/>
                </a:lnTo>
                <a:lnTo>
                  <a:pt x="438" y="139"/>
                </a:lnTo>
                <a:lnTo>
                  <a:pt x="437" y="145"/>
                </a:lnTo>
                <a:lnTo>
                  <a:pt x="433" y="151"/>
                </a:lnTo>
                <a:lnTo>
                  <a:pt x="427" y="157"/>
                </a:lnTo>
                <a:lnTo>
                  <a:pt x="421" y="159"/>
                </a:lnTo>
                <a:lnTo>
                  <a:pt x="426" y="153"/>
                </a:lnTo>
                <a:lnTo>
                  <a:pt x="421" y="155"/>
                </a:lnTo>
                <a:lnTo>
                  <a:pt x="416" y="162"/>
                </a:lnTo>
                <a:lnTo>
                  <a:pt x="410" y="169"/>
                </a:lnTo>
                <a:lnTo>
                  <a:pt x="411" y="162"/>
                </a:lnTo>
                <a:lnTo>
                  <a:pt x="417" y="155"/>
                </a:lnTo>
                <a:lnTo>
                  <a:pt x="411" y="157"/>
                </a:lnTo>
                <a:lnTo>
                  <a:pt x="407" y="161"/>
                </a:lnTo>
                <a:lnTo>
                  <a:pt x="405" y="162"/>
                </a:lnTo>
                <a:lnTo>
                  <a:pt x="398" y="169"/>
                </a:lnTo>
                <a:lnTo>
                  <a:pt x="392" y="170"/>
                </a:lnTo>
                <a:lnTo>
                  <a:pt x="398" y="170"/>
                </a:lnTo>
                <a:lnTo>
                  <a:pt x="392" y="174"/>
                </a:lnTo>
                <a:lnTo>
                  <a:pt x="398" y="172"/>
                </a:lnTo>
                <a:lnTo>
                  <a:pt x="397" y="178"/>
                </a:lnTo>
                <a:lnTo>
                  <a:pt x="400" y="172"/>
                </a:lnTo>
                <a:lnTo>
                  <a:pt x="407" y="169"/>
                </a:lnTo>
                <a:lnTo>
                  <a:pt x="413" y="172"/>
                </a:lnTo>
                <a:lnTo>
                  <a:pt x="419" y="167"/>
                </a:lnTo>
                <a:lnTo>
                  <a:pt x="425" y="162"/>
                </a:lnTo>
                <a:lnTo>
                  <a:pt x="431" y="159"/>
                </a:lnTo>
                <a:lnTo>
                  <a:pt x="438" y="156"/>
                </a:lnTo>
                <a:lnTo>
                  <a:pt x="444" y="154"/>
                </a:lnTo>
                <a:lnTo>
                  <a:pt x="445" y="147"/>
                </a:lnTo>
                <a:lnTo>
                  <a:pt x="448" y="140"/>
                </a:lnTo>
                <a:lnTo>
                  <a:pt x="453" y="135"/>
                </a:lnTo>
                <a:lnTo>
                  <a:pt x="454" y="129"/>
                </a:lnTo>
                <a:lnTo>
                  <a:pt x="459" y="122"/>
                </a:lnTo>
                <a:lnTo>
                  <a:pt x="466" y="116"/>
                </a:lnTo>
                <a:lnTo>
                  <a:pt x="472" y="109"/>
                </a:lnTo>
                <a:lnTo>
                  <a:pt x="478" y="106"/>
                </a:lnTo>
                <a:lnTo>
                  <a:pt x="476" y="100"/>
                </a:lnTo>
                <a:lnTo>
                  <a:pt x="478" y="93"/>
                </a:lnTo>
                <a:lnTo>
                  <a:pt x="481" y="86"/>
                </a:lnTo>
                <a:lnTo>
                  <a:pt x="483" y="82"/>
                </a:lnTo>
                <a:lnTo>
                  <a:pt x="480" y="77"/>
                </a:lnTo>
                <a:lnTo>
                  <a:pt x="477" y="76"/>
                </a:lnTo>
                <a:lnTo>
                  <a:pt x="477" y="75"/>
                </a:lnTo>
                <a:lnTo>
                  <a:pt x="475" y="75"/>
                </a:lnTo>
                <a:lnTo>
                  <a:pt x="474" y="75"/>
                </a:lnTo>
                <a:lnTo>
                  <a:pt x="475" y="68"/>
                </a:lnTo>
                <a:lnTo>
                  <a:pt x="481" y="69"/>
                </a:lnTo>
                <a:lnTo>
                  <a:pt x="487" y="67"/>
                </a:lnTo>
                <a:lnTo>
                  <a:pt x="494" y="61"/>
                </a:lnTo>
                <a:lnTo>
                  <a:pt x="495" y="55"/>
                </a:lnTo>
                <a:lnTo>
                  <a:pt x="499" y="49"/>
                </a:lnTo>
                <a:lnTo>
                  <a:pt x="493" y="47"/>
                </a:lnTo>
                <a:lnTo>
                  <a:pt x="491" y="41"/>
                </a:lnTo>
                <a:lnTo>
                  <a:pt x="494" y="35"/>
                </a:lnTo>
                <a:lnTo>
                  <a:pt x="497" y="29"/>
                </a:lnTo>
                <a:lnTo>
                  <a:pt x="1259" y="29"/>
                </a:lnTo>
                <a:lnTo>
                  <a:pt x="2023" y="29"/>
                </a:lnTo>
                <a:lnTo>
                  <a:pt x="2026" y="21"/>
                </a:lnTo>
                <a:lnTo>
                  <a:pt x="2029" y="16"/>
                </a:lnTo>
                <a:lnTo>
                  <a:pt x="2033" y="9"/>
                </a:lnTo>
                <a:lnTo>
                  <a:pt x="2037" y="1"/>
                </a:lnTo>
                <a:lnTo>
                  <a:pt x="2037" y="0"/>
                </a:lnTo>
                <a:lnTo>
                  <a:pt x="2040" y="1"/>
                </a:lnTo>
                <a:lnTo>
                  <a:pt x="2049" y="1"/>
                </a:lnTo>
                <a:lnTo>
                  <a:pt x="2052" y="8"/>
                </a:lnTo>
                <a:lnTo>
                  <a:pt x="2049" y="14"/>
                </a:lnTo>
                <a:lnTo>
                  <a:pt x="2048" y="21"/>
                </a:lnTo>
                <a:lnTo>
                  <a:pt x="2046" y="28"/>
                </a:lnTo>
                <a:lnTo>
                  <a:pt x="2044" y="35"/>
                </a:lnTo>
                <a:lnTo>
                  <a:pt x="2041" y="40"/>
                </a:lnTo>
                <a:lnTo>
                  <a:pt x="2040" y="46"/>
                </a:lnTo>
                <a:lnTo>
                  <a:pt x="2043" y="51"/>
                </a:lnTo>
                <a:lnTo>
                  <a:pt x="2050" y="52"/>
                </a:lnTo>
                <a:lnTo>
                  <a:pt x="2056" y="51"/>
                </a:lnTo>
                <a:lnTo>
                  <a:pt x="2062" y="55"/>
                </a:lnTo>
                <a:lnTo>
                  <a:pt x="2068" y="57"/>
                </a:lnTo>
                <a:lnTo>
                  <a:pt x="2074" y="57"/>
                </a:lnTo>
                <a:lnTo>
                  <a:pt x="2081" y="58"/>
                </a:lnTo>
                <a:lnTo>
                  <a:pt x="2080" y="65"/>
                </a:lnTo>
                <a:lnTo>
                  <a:pt x="2086" y="66"/>
                </a:lnTo>
                <a:lnTo>
                  <a:pt x="2092" y="65"/>
                </a:lnTo>
                <a:lnTo>
                  <a:pt x="2098" y="63"/>
                </a:lnTo>
                <a:lnTo>
                  <a:pt x="2104" y="59"/>
                </a:lnTo>
                <a:lnTo>
                  <a:pt x="2106" y="58"/>
                </a:lnTo>
                <a:lnTo>
                  <a:pt x="2107" y="58"/>
                </a:lnTo>
                <a:lnTo>
                  <a:pt x="2108" y="59"/>
                </a:lnTo>
                <a:lnTo>
                  <a:pt x="2114" y="57"/>
                </a:lnTo>
                <a:lnTo>
                  <a:pt x="2120" y="58"/>
                </a:lnTo>
                <a:lnTo>
                  <a:pt x="2126" y="58"/>
                </a:lnTo>
                <a:lnTo>
                  <a:pt x="2132" y="60"/>
                </a:lnTo>
                <a:lnTo>
                  <a:pt x="2139" y="62"/>
                </a:lnTo>
                <a:lnTo>
                  <a:pt x="2145" y="65"/>
                </a:lnTo>
                <a:lnTo>
                  <a:pt x="2143" y="71"/>
                </a:lnTo>
                <a:lnTo>
                  <a:pt x="2150" y="74"/>
                </a:lnTo>
                <a:lnTo>
                  <a:pt x="2147" y="81"/>
                </a:lnTo>
                <a:lnTo>
                  <a:pt x="2151" y="86"/>
                </a:lnTo>
                <a:lnTo>
                  <a:pt x="2153" y="86"/>
                </a:lnTo>
                <a:lnTo>
                  <a:pt x="2157" y="79"/>
                </a:lnTo>
                <a:lnTo>
                  <a:pt x="2163" y="78"/>
                </a:lnTo>
                <a:lnTo>
                  <a:pt x="2170" y="83"/>
                </a:lnTo>
                <a:lnTo>
                  <a:pt x="2175" y="90"/>
                </a:lnTo>
                <a:lnTo>
                  <a:pt x="2182" y="92"/>
                </a:lnTo>
                <a:lnTo>
                  <a:pt x="2181" y="97"/>
                </a:lnTo>
                <a:lnTo>
                  <a:pt x="2183" y="98"/>
                </a:lnTo>
                <a:lnTo>
                  <a:pt x="2186" y="101"/>
                </a:lnTo>
                <a:lnTo>
                  <a:pt x="2192" y="101"/>
                </a:lnTo>
                <a:lnTo>
                  <a:pt x="2202" y="100"/>
                </a:lnTo>
                <a:lnTo>
                  <a:pt x="2208" y="97"/>
                </a:lnTo>
                <a:lnTo>
                  <a:pt x="2214" y="94"/>
                </a:lnTo>
                <a:lnTo>
                  <a:pt x="2220" y="91"/>
                </a:lnTo>
                <a:lnTo>
                  <a:pt x="2228" y="89"/>
                </a:lnTo>
                <a:lnTo>
                  <a:pt x="2233" y="87"/>
                </a:lnTo>
                <a:lnTo>
                  <a:pt x="2233" y="90"/>
                </a:lnTo>
                <a:lnTo>
                  <a:pt x="2232" y="90"/>
                </a:lnTo>
                <a:lnTo>
                  <a:pt x="2232" y="92"/>
                </a:lnTo>
                <a:lnTo>
                  <a:pt x="2234" y="99"/>
                </a:lnTo>
                <a:lnTo>
                  <a:pt x="2240" y="97"/>
                </a:lnTo>
                <a:lnTo>
                  <a:pt x="2247" y="98"/>
                </a:lnTo>
                <a:lnTo>
                  <a:pt x="2252" y="98"/>
                </a:lnTo>
                <a:lnTo>
                  <a:pt x="2260" y="97"/>
                </a:lnTo>
                <a:lnTo>
                  <a:pt x="2265" y="97"/>
                </a:lnTo>
                <a:lnTo>
                  <a:pt x="2271" y="98"/>
                </a:lnTo>
                <a:lnTo>
                  <a:pt x="2272" y="103"/>
                </a:lnTo>
                <a:lnTo>
                  <a:pt x="2278" y="106"/>
                </a:lnTo>
                <a:lnTo>
                  <a:pt x="2285" y="103"/>
                </a:lnTo>
                <a:lnTo>
                  <a:pt x="2291" y="105"/>
                </a:lnTo>
                <a:lnTo>
                  <a:pt x="2295" y="106"/>
                </a:lnTo>
                <a:lnTo>
                  <a:pt x="2288" y="108"/>
                </a:lnTo>
                <a:lnTo>
                  <a:pt x="2282" y="111"/>
                </a:lnTo>
                <a:lnTo>
                  <a:pt x="2276" y="114"/>
                </a:lnTo>
                <a:lnTo>
                  <a:pt x="2269" y="116"/>
                </a:lnTo>
                <a:lnTo>
                  <a:pt x="2265" y="118"/>
                </a:lnTo>
                <a:lnTo>
                  <a:pt x="2259" y="121"/>
                </a:lnTo>
                <a:lnTo>
                  <a:pt x="2252" y="122"/>
                </a:lnTo>
                <a:lnTo>
                  <a:pt x="2247" y="123"/>
                </a:lnTo>
                <a:lnTo>
                  <a:pt x="2240" y="125"/>
                </a:lnTo>
                <a:lnTo>
                  <a:pt x="2234" y="126"/>
                </a:lnTo>
                <a:lnTo>
                  <a:pt x="2229" y="130"/>
                </a:lnTo>
                <a:lnTo>
                  <a:pt x="2221" y="132"/>
                </a:lnTo>
                <a:lnTo>
                  <a:pt x="2216" y="134"/>
                </a:lnTo>
                <a:lnTo>
                  <a:pt x="2209" y="138"/>
                </a:lnTo>
                <a:lnTo>
                  <a:pt x="2204" y="142"/>
                </a:lnTo>
                <a:lnTo>
                  <a:pt x="2197" y="145"/>
                </a:lnTo>
                <a:lnTo>
                  <a:pt x="2190" y="148"/>
                </a:lnTo>
                <a:lnTo>
                  <a:pt x="2184" y="153"/>
                </a:lnTo>
                <a:lnTo>
                  <a:pt x="2178" y="157"/>
                </a:lnTo>
                <a:lnTo>
                  <a:pt x="2173" y="162"/>
                </a:lnTo>
                <a:lnTo>
                  <a:pt x="2166" y="166"/>
                </a:lnTo>
                <a:lnTo>
                  <a:pt x="2159" y="171"/>
                </a:lnTo>
                <a:lnTo>
                  <a:pt x="2153" y="174"/>
                </a:lnTo>
                <a:lnTo>
                  <a:pt x="2147" y="178"/>
                </a:lnTo>
                <a:lnTo>
                  <a:pt x="2142" y="182"/>
                </a:lnTo>
                <a:lnTo>
                  <a:pt x="2128" y="188"/>
                </a:lnTo>
                <a:lnTo>
                  <a:pt x="2122" y="191"/>
                </a:lnTo>
                <a:lnTo>
                  <a:pt x="2116" y="195"/>
                </a:lnTo>
                <a:lnTo>
                  <a:pt x="2110" y="199"/>
                </a:lnTo>
                <a:lnTo>
                  <a:pt x="2109" y="200"/>
                </a:lnTo>
                <a:lnTo>
                  <a:pt x="2115" y="207"/>
                </a:lnTo>
                <a:lnTo>
                  <a:pt x="2121" y="206"/>
                </a:lnTo>
                <a:lnTo>
                  <a:pt x="2127" y="204"/>
                </a:lnTo>
                <a:lnTo>
                  <a:pt x="2133" y="203"/>
                </a:lnTo>
                <a:lnTo>
                  <a:pt x="2140" y="200"/>
                </a:lnTo>
                <a:lnTo>
                  <a:pt x="2146" y="199"/>
                </a:lnTo>
                <a:lnTo>
                  <a:pt x="2151" y="198"/>
                </a:lnTo>
                <a:lnTo>
                  <a:pt x="2157" y="195"/>
                </a:lnTo>
                <a:lnTo>
                  <a:pt x="2163" y="191"/>
                </a:lnTo>
                <a:lnTo>
                  <a:pt x="2170" y="191"/>
                </a:lnTo>
                <a:lnTo>
                  <a:pt x="2176" y="188"/>
                </a:lnTo>
                <a:lnTo>
                  <a:pt x="2182" y="187"/>
                </a:lnTo>
                <a:lnTo>
                  <a:pt x="2188" y="187"/>
                </a:lnTo>
                <a:lnTo>
                  <a:pt x="2186" y="194"/>
                </a:lnTo>
                <a:lnTo>
                  <a:pt x="2180" y="198"/>
                </a:lnTo>
                <a:lnTo>
                  <a:pt x="2177" y="205"/>
                </a:lnTo>
                <a:lnTo>
                  <a:pt x="2171" y="211"/>
                </a:lnTo>
                <a:lnTo>
                  <a:pt x="2177" y="212"/>
                </a:lnTo>
                <a:lnTo>
                  <a:pt x="2183" y="207"/>
                </a:lnTo>
                <a:lnTo>
                  <a:pt x="2189" y="213"/>
                </a:lnTo>
                <a:lnTo>
                  <a:pt x="2195" y="216"/>
                </a:lnTo>
                <a:lnTo>
                  <a:pt x="2198" y="215"/>
                </a:lnTo>
                <a:lnTo>
                  <a:pt x="2204" y="212"/>
                </a:lnTo>
                <a:lnTo>
                  <a:pt x="2210" y="211"/>
                </a:lnTo>
                <a:lnTo>
                  <a:pt x="2216" y="208"/>
                </a:lnTo>
                <a:lnTo>
                  <a:pt x="2222" y="207"/>
                </a:lnTo>
                <a:lnTo>
                  <a:pt x="2225" y="205"/>
                </a:lnTo>
                <a:lnTo>
                  <a:pt x="2237" y="198"/>
                </a:lnTo>
                <a:lnTo>
                  <a:pt x="2243" y="195"/>
                </a:lnTo>
                <a:lnTo>
                  <a:pt x="2249" y="195"/>
                </a:lnTo>
                <a:lnTo>
                  <a:pt x="2256" y="195"/>
                </a:lnTo>
                <a:lnTo>
                  <a:pt x="2262" y="195"/>
                </a:lnTo>
                <a:lnTo>
                  <a:pt x="2268" y="192"/>
                </a:lnTo>
                <a:lnTo>
                  <a:pt x="2274" y="189"/>
                </a:lnTo>
                <a:lnTo>
                  <a:pt x="2280" y="186"/>
                </a:lnTo>
                <a:lnTo>
                  <a:pt x="2287" y="183"/>
                </a:lnTo>
                <a:lnTo>
                  <a:pt x="2293" y="182"/>
                </a:lnTo>
                <a:lnTo>
                  <a:pt x="2299" y="176"/>
                </a:lnTo>
                <a:lnTo>
                  <a:pt x="2305" y="173"/>
                </a:lnTo>
                <a:lnTo>
                  <a:pt x="2311" y="169"/>
                </a:lnTo>
                <a:lnTo>
                  <a:pt x="2318" y="165"/>
                </a:lnTo>
                <a:lnTo>
                  <a:pt x="2317" y="172"/>
                </a:lnTo>
                <a:lnTo>
                  <a:pt x="2320" y="179"/>
                </a:lnTo>
                <a:lnTo>
                  <a:pt x="2322" y="186"/>
                </a:lnTo>
                <a:lnTo>
                  <a:pt x="2317" y="191"/>
                </a:lnTo>
                <a:lnTo>
                  <a:pt x="2315" y="199"/>
                </a:lnTo>
                <a:lnTo>
                  <a:pt x="2321" y="194"/>
                </a:lnTo>
                <a:lnTo>
                  <a:pt x="2332" y="187"/>
                </a:lnTo>
                <a:lnTo>
                  <a:pt x="2327" y="194"/>
                </a:lnTo>
                <a:lnTo>
                  <a:pt x="2333" y="190"/>
                </a:lnTo>
                <a:lnTo>
                  <a:pt x="2339" y="188"/>
                </a:lnTo>
                <a:lnTo>
                  <a:pt x="2353" y="190"/>
                </a:lnTo>
                <a:lnTo>
                  <a:pt x="2358" y="195"/>
                </a:lnTo>
                <a:lnTo>
                  <a:pt x="2361" y="202"/>
                </a:lnTo>
                <a:lnTo>
                  <a:pt x="2363" y="208"/>
                </a:lnTo>
                <a:lnTo>
                  <a:pt x="2366" y="215"/>
                </a:lnTo>
                <a:lnTo>
                  <a:pt x="2372" y="221"/>
                </a:lnTo>
                <a:lnTo>
                  <a:pt x="2379" y="221"/>
                </a:lnTo>
                <a:lnTo>
                  <a:pt x="2386" y="218"/>
                </a:lnTo>
                <a:lnTo>
                  <a:pt x="2392" y="224"/>
                </a:lnTo>
                <a:lnTo>
                  <a:pt x="2397" y="222"/>
                </a:lnTo>
                <a:lnTo>
                  <a:pt x="2404" y="224"/>
                </a:lnTo>
                <a:lnTo>
                  <a:pt x="2407" y="223"/>
                </a:lnTo>
                <a:lnTo>
                  <a:pt x="2410" y="222"/>
                </a:lnTo>
                <a:lnTo>
                  <a:pt x="2416" y="218"/>
                </a:lnTo>
                <a:lnTo>
                  <a:pt x="2428" y="213"/>
                </a:lnTo>
                <a:lnTo>
                  <a:pt x="2435" y="210"/>
                </a:lnTo>
                <a:lnTo>
                  <a:pt x="2441" y="207"/>
                </a:lnTo>
                <a:lnTo>
                  <a:pt x="2447" y="207"/>
                </a:lnTo>
                <a:lnTo>
                  <a:pt x="2453" y="205"/>
                </a:lnTo>
                <a:lnTo>
                  <a:pt x="2459" y="206"/>
                </a:lnTo>
                <a:lnTo>
                  <a:pt x="2466" y="206"/>
                </a:lnTo>
                <a:lnTo>
                  <a:pt x="2472" y="207"/>
                </a:lnTo>
                <a:lnTo>
                  <a:pt x="2478" y="207"/>
                </a:lnTo>
                <a:lnTo>
                  <a:pt x="2484" y="204"/>
                </a:lnTo>
                <a:lnTo>
                  <a:pt x="2496" y="200"/>
                </a:lnTo>
                <a:lnTo>
                  <a:pt x="2503" y="200"/>
                </a:lnTo>
                <a:lnTo>
                  <a:pt x="2508" y="199"/>
                </a:lnTo>
                <a:lnTo>
                  <a:pt x="2506" y="203"/>
                </a:lnTo>
                <a:lnTo>
                  <a:pt x="2502" y="211"/>
                </a:lnTo>
                <a:lnTo>
                  <a:pt x="2500" y="216"/>
                </a:lnTo>
                <a:lnTo>
                  <a:pt x="2499" y="222"/>
                </a:lnTo>
                <a:lnTo>
                  <a:pt x="2504" y="223"/>
                </a:lnTo>
                <a:lnTo>
                  <a:pt x="2511" y="224"/>
                </a:lnTo>
                <a:lnTo>
                  <a:pt x="2517" y="221"/>
                </a:lnTo>
                <a:lnTo>
                  <a:pt x="2524" y="227"/>
                </a:lnTo>
                <a:lnTo>
                  <a:pt x="2530" y="222"/>
                </a:lnTo>
                <a:lnTo>
                  <a:pt x="2534" y="221"/>
                </a:lnTo>
                <a:lnTo>
                  <a:pt x="2538" y="227"/>
                </a:lnTo>
                <a:lnTo>
                  <a:pt x="2537" y="234"/>
                </a:lnTo>
                <a:lnTo>
                  <a:pt x="2536" y="240"/>
                </a:lnTo>
                <a:lnTo>
                  <a:pt x="2531" y="244"/>
                </a:lnTo>
                <a:lnTo>
                  <a:pt x="2536" y="246"/>
                </a:lnTo>
                <a:lnTo>
                  <a:pt x="2539" y="252"/>
                </a:lnTo>
                <a:lnTo>
                  <a:pt x="2543" y="259"/>
                </a:lnTo>
                <a:lnTo>
                  <a:pt x="2538" y="263"/>
                </a:lnTo>
                <a:lnTo>
                  <a:pt x="2532" y="261"/>
                </a:lnTo>
                <a:lnTo>
                  <a:pt x="2526" y="261"/>
                </a:lnTo>
                <a:lnTo>
                  <a:pt x="2519" y="260"/>
                </a:lnTo>
                <a:lnTo>
                  <a:pt x="2513" y="259"/>
                </a:lnTo>
                <a:lnTo>
                  <a:pt x="2507" y="256"/>
                </a:lnTo>
                <a:lnTo>
                  <a:pt x="2501" y="256"/>
                </a:lnTo>
                <a:lnTo>
                  <a:pt x="2496" y="264"/>
                </a:lnTo>
                <a:lnTo>
                  <a:pt x="2495" y="270"/>
                </a:lnTo>
                <a:lnTo>
                  <a:pt x="2487" y="269"/>
                </a:lnTo>
                <a:lnTo>
                  <a:pt x="2484" y="263"/>
                </a:lnTo>
                <a:lnTo>
                  <a:pt x="2482" y="259"/>
                </a:lnTo>
                <a:lnTo>
                  <a:pt x="2476" y="256"/>
                </a:lnTo>
                <a:lnTo>
                  <a:pt x="2471" y="254"/>
                </a:lnTo>
                <a:lnTo>
                  <a:pt x="2464" y="252"/>
                </a:lnTo>
                <a:lnTo>
                  <a:pt x="2457" y="252"/>
                </a:lnTo>
                <a:lnTo>
                  <a:pt x="2451" y="255"/>
                </a:lnTo>
                <a:lnTo>
                  <a:pt x="2445" y="261"/>
                </a:lnTo>
                <a:lnTo>
                  <a:pt x="2439" y="261"/>
                </a:lnTo>
                <a:lnTo>
                  <a:pt x="2432" y="261"/>
                </a:lnTo>
                <a:lnTo>
                  <a:pt x="2426" y="264"/>
                </a:lnTo>
                <a:lnTo>
                  <a:pt x="2420" y="262"/>
                </a:lnTo>
                <a:lnTo>
                  <a:pt x="2414" y="263"/>
                </a:lnTo>
                <a:lnTo>
                  <a:pt x="2408" y="264"/>
                </a:lnTo>
                <a:lnTo>
                  <a:pt x="2401" y="270"/>
                </a:lnTo>
                <a:lnTo>
                  <a:pt x="2399" y="275"/>
                </a:lnTo>
                <a:lnTo>
                  <a:pt x="2393" y="277"/>
                </a:lnTo>
                <a:lnTo>
                  <a:pt x="2387" y="280"/>
                </a:lnTo>
                <a:lnTo>
                  <a:pt x="2381" y="286"/>
                </a:lnTo>
                <a:lnTo>
                  <a:pt x="2375" y="288"/>
                </a:lnTo>
                <a:lnTo>
                  <a:pt x="2379" y="282"/>
                </a:lnTo>
                <a:lnTo>
                  <a:pt x="2385" y="277"/>
                </a:lnTo>
                <a:lnTo>
                  <a:pt x="2390" y="270"/>
                </a:lnTo>
                <a:lnTo>
                  <a:pt x="2385" y="270"/>
                </a:lnTo>
                <a:lnTo>
                  <a:pt x="2379" y="270"/>
                </a:lnTo>
                <a:lnTo>
                  <a:pt x="2372" y="276"/>
                </a:lnTo>
                <a:lnTo>
                  <a:pt x="2366" y="282"/>
                </a:lnTo>
                <a:lnTo>
                  <a:pt x="2361" y="285"/>
                </a:lnTo>
                <a:lnTo>
                  <a:pt x="2362" y="277"/>
                </a:lnTo>
                <a:lnTo>
                  <a:pt x="2366" y="270"/>
                </a:lnTo>
                <a:lnTo>
                  <a:pt x="2359" y="275"/>
                </a:lnTo>
                <a:lnTo>
                  <a:pt x="2355" y="282"/>
                </a:lnTo>
                <a:lnTo>
                  <a:pt x="2349" y="286"/>
                </a:lnTo>
                <a:lnTo>
                  <a:pt x="2342" y="292"/>
                </a:lnTo>
                <a:lnTo>
                  <a:pt x="2336" y="297"/>
                </a:lnTo>
                <a:lnTo>
                  <a:pt x="2330" y="304"/>
                </a:lnTo>
                <a:lnTo>
                  <a:pt x="2324" y="310"/>
                </a:lnTo>
                <a:lnTo>
                  <a:pt x="2319" y="316"/>
                </a:lnTo>
                <a:lnTo>
                  <a:pt x="2312" y="321"/>
                </a:lnTo>
                <a:lnTo>
                  <a:pt x="2306" y="326"/>
                </a:lnTo>
                <a:lnTo>
                  <a:pt x="2305" y="329"/>
                </a:lnTo>
                <a:lnTo>
                  <a:pt x="2300" y="336"/>
                </a:lnTo>
                <a:lnTo>
                  <a:pt x="2300" y="337"/>
                </a:lnTo>
                <a:lnTo>
                  <a:pt x="2294" y="341"/>
                </a:lnTo>
                <a:lnTo>
                  <a:pt x="2288" y="342"/>
                </a:lnTo>
                <a:lnTo>
                  <a:pt x="2282" y="348"/>
                </a:lnTo>
                <a:lnTo>
                  <a:pt x="2276" y="353"/>
                </a:lnTo>
                <a:lnTo>
                  <a:pt x="2270" y="359"/>
                </a:lnTo>
                <a:lnTo>
                  <a:pt x="2265" y="366"/>
                </a:lnTo>
                <a:lnTo>
                  <a:pt x="2264" y="373"/>
                </a:lnTo>
                <a:lnTo>
                  <a:pt x="2269" y="371"/>
                </a:lnTo>
                <a:lnTo>
                  <a:pt x="2276" y="366"/>
                </a:lnTo>
                <a:lnTo>
                  <a:pt x="2282" y="364"/>
                </a:lnTo>
                <a:lnTo>
                  <a:pt x="2288" y="357"/>
                </a:lnTo>
                <a:lnTo>
                  <a:pt x="2294" y="351"/>
                </a:lnTo>
                <a:lnTo>
                  <a:pt x="2300" y="349"/>
                </a:lnTo>
                <a:lnTo>
                  <a:pt x="2306" y="347"/>
                </a:lnTo>
                <a:lnTo>
                  <a:pt x="2310" y="352"/>
                </a:lnTo>
                <a:lnTo>
                  <a:pt x="2306" y="359"/>
                </a:lnTo>
                <a:lnTo>
                  <a:pt x="2300" y="367"/>
                </a:lnTo>
                <a:lnTo>
                  <a:pt x="2294" y="373"/>
                </a:lnTo>
                <a:lnTo>
                  <a:pt x="2289" y="380"/>
                </a:lnTo>
                <a:lnTo>
                  <a:pt x="2285" y="387"/>
                </a:lnTo>
                <a:lnTo>
                  <a:pt x="2281" y="393"/>
                </a:lnTo>
                <a:lnTo>
                  <a:pt x="2280" y="400"/>
                </a:lnTo>
                <a:lnTo>
                  <a:pt x="2274" y="405"/>
                </a:lnTo>
                <a:lnTo>
                  <a:pt x="2268" y="409"/>
                </a:lnTo>
                <a:lnTo>
                  <a:pt x="2263" y="416"/>
                </a:lnTo>
                <a:lnTo>
                  <a:pt x="2258" y="423"/>
                </a:lnTo>
                <a:lnTo>
                  <a:pt x="2256" y="430"/>
                </a:lnTo>
                <a:lnTo>
                  <a:pt x="2253" y="437"/>
                </a:lnTo>
                <a:lnTo>
                  <a:pt x="2248" y="444"/>
                </a:lnTo>
                <a:lnTo>
                  <a:pt x="2243" y="449"/>
                </a:lnTo>
                <a:lnTo>
                  <a:pt x="2240" y="457"/>
                </a:lnTo>
                <a:lnTo>
                  <a:pt x="2234" y="463"/>
                </a:lnTo>
                <a:lnTo>
                  <a:pt x="2229" y="470"/>
                </a:lnTo>
                <a:lnTo>
                  <a:pt x="2226" y="477"/>
                </a:lnTo>
                <a:lnTo>
                  <a:pt x="2223" y="484"/>
                </a:lnTo>
                <a:lnTo>
                  <a:pt x="2220" y="489"/>
                </a:lnTo>
                <a:lnTo>
                  <a:pt x="2220" y="497"/>
                </a:lnTo>
                <a:lnTo>
                  <a:pt x="2218" y="503"/>
                </a:lnTo>
                <a:lnTo>
                  <a:pt x="2219" y="510"/>
                </a:lnTo>
                <a:lnTo>
                  <a:pt x="2216" y="517"/>
                </a:lnTo>
                <a:lnTo>
                  <a:pt x="2212" y="524"/>
                </a:lnTo>
                <a:lnTo>
                  <a:pt x="2209" y="529"/>
                </a:lnTo>
                <a:lnTo>
                  <a:pt x="2208" y="533"/>
                </a:lnTo>
                <a:lnTo>
                  <a:pt x="2205" y="540"/>
                </a:lnTo>
                <a:lnTo>
                  <a:pt x="2202" y="546"/>
                </a:lnTo>
                <a:lnTo>
                  <a:pt x="2199" y="553"/>
                </a:lnTo>
                <a:lnTo>
                  <a:pt x="2200" y="560"/>
                </a:lnTo>
                <a:lnTo>
                  <a:pt x="2203" y="567"/>
                </a:lnTo>
                <a:lnTo>
                  <a:pt x="2201" y="574"/>
                </a:lnTo>
                <a:lnTo>
                  <a:pt x="2201" y="581"/>
                </a:lnTo>
                <a:lnTo>
                  <a:pt x="2199" y="587"/>
                </a:lnTo>
                <a:lnTo>
                  <a:pt x="2201" y="593"/>
                </a:lnTo>
                <a:lnTo>
                  <a:pt x="2205" y="599"/>
                </a:lnTo>
                <a:lnTo>
                  <a:pt x="2210" y="601"/>
                </a:lnTo>
                <a:lnTo>
                  <a:pt x="2216" y="601"/>
                </a:lnTo>
                <a:lnTo>
                  <a:pt x="2222" y="598"/>
                </a:lnTo>
                <a:lnTo>
                  <a:pt x="2229" y="597"/>
                </a:lnTo>
                <a:lnTo>
                  <a:pt x="2235" y="593"/>
                </a:lnTo>
                <a:lnTo>
                  <a:pt x="2241" y="590"/>
                </a:lnTo>
                <a:lnTo>
                  <a:pt x="2245" y="589"/>
                </a:lnTo>
                <a:lnTo>
                  <a:pt x="2251" y="584"/>
                </a:lnTo>
                <a:lnTo>
                  <a:pt x="2258" y="579"/>
                </a:lnTo>
                <a:lnTo>
                  <a:pt x="2264" y="573"/>
                </a:lnTo>
                <a:lnTo>
                  <a:pt x="2268" y="567"/>
                </a:lnTo>
                <a:lnTo>
                  <a:pt x="2274" y="559"/>
                </a:lnTo>
                <a:lnTo>
                  <a:pt x="2280" y="554"/>
                </a:lnTo>
                <a:lnTo>
                  <a:pt x="2287" y="547"/>
                </a:lnTo>
                <a:lnTo>
                  <a:pt x="2292" y="541"/>
                </a:lnTo>
                <a:lnTo>
                  <a:pt x="2296" y="534"/>
                </a:lnTo>
                <a:lnTo>
                  <a:pt x="2300" y="527"/>
                </a:lnTo>
                <a:lnTo>
                  <a:pt x="2303" y="520"/>
                </a:lnTo>
                <a:lnTo>
                  <a:pt x="2307" y="513"/>
                </a:lnTo>
                <a:lnTo>
                  <a:pt x="2310" y="506"/>
                </a:lnTo>
                <a:lnTo>
                  <a:pt x="2312" y="501"/>
                </a:lnTo>
                <a:lnTo>
                  <a:pt x="2315" y="494"/>
                </a:lnTo>
                <a:lnTo>
                  <a:pt x="2315" y="488"/>
                </a:lnTo>
                <a:lnTo>
                  <a:pt x="2316" y="481"/>
                </a:lnTo>
                <a:lnTo>
                  <a:pt x="2319" y="474"/>
                </a:lnTo>
                <a:lnTo>
                  <a:pt x="2322" y="473"/>
                </a:lnTo>
                <a:lnTo>
                  <a:pt x="2316" y="466"/>
                </a:lnTo>
                <a:lnTo>
                  <a:pt x="2316" y="460"/>
                </a:lnTo>
                <a:lnTo>
                  <a:pt x="2316" y="453"/>
                </a:lnTo>
                <a:lnTo>
                  <a:pt x="2316" y="446"/>
                </a:lnTo>
                <a:lnTo>
                  <a:pt x="2320" y="440"/>
                </a:lnTo>
                <a:lnTo>
                  <a:pt x="2326" y="434"/>
                </a:lnTo>
                <a:lnTo>
                  <a:pt x="2330" y="428"/>
                </a:lnTo>
                <a:lnTo>
                  <a:pt x="2331" y="421"/>
                </a:lnTo>
                <a:lnTo>
                  <a:pt x="2331" y="414"/>
                </a:lnTo>
                <a:lnTo>
                  <a:pt x="2335" y="407"/>
                </a:lnTo>
                <a:lnTo>
                  <a:pt x="2341" y="403"/>
                </a:lnTo>
                <a:lnTo>
                  <a:pt x="2348" y="397"/>
                </a:lnTo>
                <a:lnTo>
                  <a:pt x="2354" y="390"/>
                </a:lnTo>
                <a:lnTo>
                  <a:pt x="2358" y="383"/>
                </a:lnTo>
                <a:lnTo>
                  <a:pt x="2361" y="376"/>
                </a:lnTo>
                <a:lnTo>
                  <a:pt x="2366" y="369"/>
                </a:lnTo>
                <a:lnTo>
                  <a:pt x="2366" y="363"/>
                </a:lnTo>
                <a:lnTo>
                  <a:pt x="2374" y="358"/>
                </a:lnTo>
                <a:lnTo>
                  <a:pt x="2379" y="357"/>
                </a:lnTo>
                <a:lnTo>
                  <a:pt x="2383" y="350"/>
                </a:lnTo>
                <a:lnTo>
                  <a:pt x="2386" y="343"/>
                </a:lnTo>
                <a:lnTo>
                  <a:pt x="2392" y="342"/>
                </a:lnTo>
                <a:lnTo>
                  <a:pt x="2398" y="341"/>
                </a:lnTo>
                <a:lnTo>
                  <a:pt x="2405" y="337"/>
                </a:lnTo>
                <a:lnTo>
                  <a:pt x="2411" y="331"/>
                </a:lnTo>
                <a:lnTo>
                  <a:pt x="2417" y="325"/>
                </a:lnTo>
                <a:lnTo>
                  <a:pt x="2422" y="321"/>
                </a:lnTo>
                <a:lnTo>
                  <a:pt x="2418" y="328"/>
                </a:lnTo>
                <a:lnTo>
                  <a:pt x="2416" y="335"/>
                </a:lnTo>
                <a:lnTo>
                  <a:pt x="2413" y="337"/>
                </a:lnTo>
                <a:lnTo>
                  <a:pt x="2412" y="344"/>
                </a:lnTo>
                <a:lnTo>
                  <a:pt x="2407" y="351"/>
                </a:lnTo>
                <a:lnTo>
                  <a:pt x="2413" y="347"/>
                </a:lnTo>
                <a:lnTo>
                  <a:pt x="2418" y="341"/>
                </a:lnTo>
                <a:lnTo>
                  <a:pt x="2416" y="347"/>
                </a:lnTo>
                <a:lnTo>
                  <a:pt x="2410" y="355"/>
                </a:lnTo>
                <a:lnTo>
                  <a:pt x="2417" y="350"/>
                </a:lnTo>
                <a:lnTo>
                  <a:pt x="2422" y="343"/>
                </a:lnTo>
                <a:lnTo>
                  <a:pt x="2427" y="337"/>
                </a:lnTo>
                <a:lnTo>
                  <a:pt x="2431" y="331"/>
                </a:lnTo>
                <a:lnTo>
                  <a:pt x="2432" y="324"/>
                </a:lnTo>
                <a:lnTo>
                  <a:pt x="2436" y="317"/>
                </a:lnTo>
                <a:lnTo>
                  <a:pt x="2442" y="312"/>
                </a:lnTo>
                <a:lnTo>
                  <a:pt x="2448" y="309"/>
                </a:lnTo>
                <a:lnTo>
                  <a:pt x="2454" y="308"/>
                </a:lnTo>
                <a:lnTo>
                  <a:pt x="2460" y="308"/>
                </a:lnTo>
                <a:lnTo>
                  <a:pt x="2461" y="308"/>
                </a:lnTo>
                <a:lnTo>
                  <a:pt x="2468" y="305"/>
                </a:lnTo>
                <a:lnTo>
                  <a:pt x="2464" y="304"/>
                </a:lnTo>
                <a:lnTo>
                  <a:pt x="2460" y="297"/>
                </a:lnTo>
                <a:lnTo>
                  <a:pt x="2464" y="291"/>
                </a:lnTo>
                <a:lnTo>
                  <a:pt x="2470" y="286"/>
                </a:lnTo>
                <a:lnTo>
                  <a:pt x="2472" y="285"/>
                </a:lnTo>
                <a:lnTo>
                  <a:pt x="2475" y="278"/>
                </a:lnTo>
                <a:lnTo>
                  <a:pt x="2481" y="278"/>
                </a:lnTo>
                <a:lnTo>
                  <a:pt x="2487" y="276"/>
                </a:lnTo>
                <a:lnTo>
                  <a:pt x="2494" y="279"/>
                </a:lnTo>
                <a:lnTo>
                  <a:pt x="2500" y="286"/>
                </a:lnTo>
                <a:lnTo>
                  <a:pt x="2506" y="286"/>
                </a:lnTo>
                <a:lnTo>
                  <a:pt x="2508" y="285"/>
                </a:lnTo>
                <a:lnTo>
                  <a:pt x="2514" y="288"/>
                </a:lnTo>
                <a:lnTo>
                  <a:pt x="2515" y="295"/>
                </a:lnTo>
                <a:lnTo>
                  <a:pt x="2521" y="299"/>
                </a:lnTo>
                <a:lnTo>
                  <a:pt x="2528" y="302"/>
                </a:lnTo>
                <a:lnTo>
                  <a:pt x="2534" y="304"/>
                </a:lnTo>
                <a:lnTo>
                  <a:pt x="2539" y="309"/>
                </a:lnTo>
                <a:lnTo>
                  <a:pt x="2545" y="310"/>
                </a:lnTo>
                <a:lnTo>
                  <a:pt x="2549" y="317"/>
                </a:lnTo>
                <a:lnTo>
                  <a:pt x="2547" y="324"/>
                </a:lnTo>
                <a:lnTo>
                  <a:pt x="2549" y="329"/>
                </a:lnTo>
                <a:lnTo>
                  <a:pt x="2542" y="332"/>
                </a:lnTo>
                <a:lnTo>
                  <a:pt x="2536" y="337"/>
                </a:lnTo>
                <a:lnTo>
                  <a:pt x="2538" y="344"/>
                </a:lnTo>
                <a:lnTo>
                  <a:pt x="2539" y="351"/>
                </a:lnTo>
                <a:lnTo>
                  <a:pt x="2537" y="358"/>
                </a:lnTo>
                <a:lnTo>
                  <a:pt x="2535" y="365"/>
                </a:lnTo>
                <a:lnTo>
                  <a:pt x="2531" y="372"/>
                </a:lnTo>
                <a:lnTo>
                  <a:pt x="2528" y="379"/>
                </a:lnTo>
                <a:lnTo>
                  <a:pt x="2526" y="383"/>
                </a:lnTo>
                <a:lnTo>
                  <a:pt x="2522" y="390"/>
                </a:lnTo>
                <a:lnTo>
                  <a:pt x="2515" y="392"/>
                </a:lnTo>
                <a:lnTo>
                  <a:pt x="2510" y="395"/>
                </a:lnTo>
                <a:lnTo>
                  <a:pt x="2504" y="401"/>
                </a:lnTo>
                <a:lnTo>
                  <a:pt x="2501" y="408"/>
                </a:lnTo>
                <a:lnTo>
                  <a:pt x="2495" y="412"/>
                </a:lnTo>
                <a:lnTo>
                  <a:pt x="2488" y="415"/>
                </a:lnTo>
                <a:lnTo>
                  <a:pt x="2482" y="416"/>
                </a:lnTo>
                <a:lnTo>
                  <a:pt x="2476" y="422"/>
                </a:lnTo>
                <a:lnTo>
                  <a:pt x="2472" y="429"/>
                </a:lnTo>
                <a:lnTo>
                  <a:pt x="2469" y="436"/>
                </a:lnTo>
                <a:lnTo>
                  <a:pt x="2471" y="442"/>
                </a:lnTo>
                <a:lnTo>
                  <a:pt x="2472" y="442"/>
                </a:lnTo>
                <a:lnTo>
                  <a:pt x="2477" y="446"/>
                </a:lnTo>
                <a:lnTo>
                  <a:pt x="2484" y="444"/>
                </a:lnTo>
                <a:lnTo>
                  <a:pt x="2490" y="438"/>
                </a:lnTo>
                <a:lnTo>
                  <a:pt x="2496" y="437"/>
                </a:lnTo>
                <a:lnTo>
                  <a:pt x="2508" y="423"/>
                </a:lnTo>
                <a:lnTo>
                  <a:pt x="2514" y="417"/>
                </a:lnTo>
                <a:lnTo>
                  <a:pt x="2527" y="415"/>
                </a:lnTo>
                <a:lnTo>
                  <a:pt x="2532" y="412"/>
                </a:lnTo>
                <a:lnTo>
                  <a:pt x="2538" y="411"/>
                </a:lnTo>
                <a:lnTo>
                  <a:pt x="2545" y="416"/>
                </a:lnTo>
                <a:lnTo>
                  <a:pt x="2546" y="423"/>
                </a:lnTo>
                <a:lnTo>
                  <a:pt x="2545" y="430"/>
                </a:lnTo>
                <a:lnTo>
                  <a:pt x="2543" y="437"/>
                </a:lnTo>
                <a:lnTo>
                  <a:pt x="2542" y="444"/>
                </a:lnTo>
                <a:lnTo>
                  <a:pt x="2540" y="450"/>
                </a:lnTo>
                <a:lnTo>
                  <a:pt x="2540" y="457"/>
                </a:lnTo>
                <a:lnTo>
                  <a:pt x="2538" y="463"/>
                </a:lnTo>
                <a:lnTo>
                  <a:pt x="2536" y="471"/>
                </a:lnTo>
                <a:lnTo>
                  <a:pt x="2535" y="477"/>
                </a:lnTo>
                <a:lnTo>
                  <a:pt x="2534" y="484"/>
                </a:lnTo>
                <a:lnTo>
                  <a:pt x="2534" y="490"/>
                </a:lnTo>
                <a:lnTo>
                  <a:pt x="2534" y="493"/>
                </a:lnTo>
                <a:lnTo>
                  <a:pt x="2532" y="496"/>
                </a:lnTo>
                <a:lnTo>
                  <a:pt x="2528" y="502"/>
                </a:lnTo>
                <a:lnTo>
                  <a:pt x="2520" y="516"/>
                </a:lnTo>
                <a:lnTo>
                  <a:pt x="2516" y="522"/>
                </a:lnTo>
                <a:lnTo>
                  <a:pt x="2511" y="527"/>
                </a:lnTo>
                <a:lnTo>
                  <a:pt x="2507" y="528"/>
                </a:lnTo>
                <a:lnTo>
                  <a:pt x="2510" y="522"/>
                </a:lnTo>
                <a:lnTo>
                  <a:pt x="2507" y="517"/>
                </a:lnTo>
                <a:lnTo>
                  <a:pt x="2500" y="520"/>
                </a:lnTo>
                <a:lnTo>
                  <a:pt x="2496" y="527"/>
                </a:lnTo>
                <a:lnTo>
                  <a:pt x="2491" y="534"/>
                </a:lnTo>
                <a:lnTo>
                  <a:pt x="2487" y="541"/>
                </a:lnTo>
                <a:lnTo>
                  <a:pt x="2481" y="544"/>
                </a:lnTo>
                <a:lnTo>
                  <a:pt x="2477" y="546"/>
                </a:lnTo>
                <a:lnTo>
                  <a:pt x="2476" y="546"/>
                </a:lnTo>
                <a:lnTo>
                  <a:pt x="2475" y="546"/>
                </a:lnTo>
                <a:lnTo>
                  <a:pt x="2472" y="550"/>
                </a:lnTo>
                <a:lnTo>
                  <a:pt x="2467" y="555"/>
                </a:lnTo>
                <a:lnTo>
                  <a:pt x="2462" y="563"/>
                </a:lnTo>
                <a:lnTo>
                  <a:pt x="2459" y="570"/>
                </a:lnTo>
                <a:lnTo>
                  <a:pt x="2453" y="576"/>
                </a:lnTo>
                <a:lnTo>
                  <a:pt x="2447" y="579"/>
                </a:lnTo>
                <a:lnTo>
                  <a:pt x="2441" y="585"/>
                </a:lnTo>
                <a:lnTo>
                  <a:pt x="2436" y="592"/>
                </a:lnTo>
                <a:lnTo>
                  <a:pt x="2436" y="594"/>
                </a:lnTo>
                <a:lnTo>
                  <a:pt x="2441" y="595"/>
                </a:lnTo>
                <a:lnTo>
                  <a:pt x="2447" y="599"/>
                </a:lnTo>
                <a:lnTo>
                  <a:pt x="2453" y="601"/>
                </a:lnTo>
                <a:lnTo>
                  <a:pt x="2459" y="608"/>
                </a:lnTo>
                <a:lnTo>
                  <a:pt x="2465" y="607"/>
                </a:lnTo>
                <a:lnTo>
                  <a:pt x="2472" y="609"/>
                </a:lnTo>
                <a:lnTo>
                  <a:pt x="2465" y="610"/>
                </a:lnTo>
                <a:lnTo>
                  <a:pt x="2459" y="611"/>
                </a:lnTo>
                <a:lnTo>
                  <a:pt x="2453" y="614"/>
                </a:lnTo>
                <a:lnTo>
                  <a:pt x="2459" y="616"/>
                </a:lnTo>
                <a:lnTo>
                  <a:pt x="2465" y="613"/>
                </a:lnTo>
                <a:lnTo>
                  <a:pt x="2472" y="614"/>
                </a:lnTo>
                <a:lnTo>
                  <a:pt x="2477" y="616"/>
                </a:lnTo>
                <a:lnTo>
                  <a:pt x="2483" y="619"/>
                </a:lnTo>
                <a:lnTo>
                  <a:pt x="2489" y="616"/>
                </a:lnTo>
                <a:lnTo>
                  <a:pt x="2496" y="615"/>
                </a:lnTo>
                <a:lnTo>
                  <a:pt x="2502" y="613"/>
                </a:lnTo>
                <a:lnTo>
                  <a:pt x="2508" y="610"/>
                </a:lnTo>
                <a:lnTo>
                  <a:pt x="2514" y="609"/>
                </a:lnTo>
                <a:lnTo>
                  <a:pt x="2519" y="611"/>
                </a:lnTo>
                <a:lnTo>
                  <a:pt x="2527" y="610"/>
                </a:lnTo>
                <a:lnTo>
                  <a:pt x="2532" y="609"/>
                </a:lnTo>
                <a:lnTo>
                  <a:pt x="2539" y="606"/>
                </a:lnTo>
                <a:lnTo>
                  <a:pt x="2545" y="601"/>
                </a:lnTo>
                <a:lnTo>
                  <a:pt x="2551" y="597"/>
                </a:lnTo>
                <a:lnTo>
                  <a:pt x="2558" y="593"/>
                </a:lnTo>
                <a:lnTo>
                  <a:pt x="2563" y="590"/>
                </a:lnTo>
                <a:lnTo>
                  <a:pt x="2569" y="589"/>
                </a:lnTo>
                <a:lnTo>
                  <a:pt x="2575" y="585"/>
                </a:lnTo>
                <a:lnTo>
                  <a:pt x="2581" y="584"/>
                </a:lnTo>
                <a:lnTo>
                  <a:pt x="2588" y="582"/>
                </a:lnTo>
                <a:lnTo>
                  <a:pt x="2594" y="579"/>
                </a:lnTo>
                <a:lnTo>
                  <a:pt x="2600" y="577"/>
                </a:lnTo>
                <a:lnTo>
                  <a:pt x="2606" y="575"/>
                </a:lnTo>
                <a:lnTo>
                  <a:pt x="2613" y="573"/>
                </a:lnTo>
                <a:lnTo>
                  <a:pt x="2617" y="571"/>
                </a:lnTo>
                <a:lnTo>
                  <a:pt x="2623" y="569"/>
                </a:lnTo>
                <a:lnTo>
                  <a:pt x="2629" y="567"/>
                </a:lnTo>
                <a:lnTo>
                  <a:pt x="2641" y="560"/>
                </a:lnTo>
                <a:lnTo>
                  <a:pt x="2641" y="561"/>
                </a:lnTo>
                <a:lnTo>
                  <a:pt x="2648" y="558"/>
                </a:lnTo>
                <a:lnTo>
                  <a:pt x="2652" y="555"/>
                </a:lnTo>
                <a:lnTo>
                  <a:pt x="2658" y="553"/>
                </a:lnTo>
                <a:lnTo>
                  <a:pt x="2664" y="551"/>
                </a:lnTo>
                <a:lnTo>
                  <a:pt x="2666" y="550"/>
                </a:lnTo>
                <a:lnTo>
                  <a:pt x="2675" y="545"/>
                </a:lnTo>
                <a:lnTo>
                  <a:pt x="2680" y="543"/>
                </a:lnTo>
                <a:lnTo>
                  <a:pt x="2692" y="535"/>
                </a:lnTo>
                <a:lnTo>
                  <a:pt x="2698" y="532"/>
                </a:lnTo>
                <a:lnTo>
                  <a:pt x="2705" y="528"/>
                </a:lnTo>
                <a:lnTo>
                  <a:pt x="2711" y="524"/>
                </a:lnTo>
                <a:lnTo>
                  <a:pt x="2717" y="518"/>
                </a:lnTo>
                <a:lnTo>
                  <a:pt x="2723" y="514"/>
                </a:lnTo>
                <a:lnTo>
                  <a:pt x="2729" y="511"/>
                </a:lnTo>
                <a:lnTo>
                  <a:pt x="2733" y="505"/>
                </a:lnTo>
                <a:lnTo>
                  <a:pt x="2734" y="498"/>
                </a:lnTo>
                <a:lnTo>
                  <a:pt x="2737" y="490"/>
                </a:lnTo>
                <a:lnTo>
                  <a:pt x="2735" y="488"/>
                </a:lnTo>
                <a:lnTo>
                  <a:pt x="2728" y="486"/>
                </a:lnTo>
                <a:lnTo>
                  <a:pt x="2729" y="485"/>
                </a:lnTo>
                <a:lnTo>
                  <a:pt x="2731" y="479"/>
                </a:lnTo>
                <a:lnTo>
                  <a:pt x="2734" y="472"/>
                </a:lnTo>
                <a:lnTo>
                  <a:pt x="2738" y="471"/>
                </a:lnTo>
                <a:lnTo>
                  <a:pt x="2743" y="469"/>
                </a:lnTo>
                <a:lnTo>
                  <a:pt x="2750" y="468"/>
                </a:lnTo>
                <a:lnTo>
                  <a:pt x="2755" y="466"/>
                </a:lnTo>
                <a:lnTo>
                  <a:pt x="2762" y="464"/>
                </a:lnTo>
                <a:lnTo>
                  <a:pt x="2769" y="463"/>
                </a:lnTo>
                <a:lnTo>
                  <a:pt x="2774" y="463"/>
                </a:lnTo>
                <a:lnTo>
                  <a:pt x="2780" y="463"/>
                </a:lnTo>
                <a:lnTo>
                  <a:pt x="2786" y="464"/>
                </a:lnTo>
                <a:lnTo>
                  <a:pt x="2794" y="463"/>
                </a:lnTo>
                <a:lnTo>
                  <a:pt x="2800" y="464"/>
                </a:lnTo>
                <a:lnTo>
                  <a:pt x="2805" y="465"/>
                </a:lnTo>
                <a:lnTo>
                  <a:pt x="2812" y="468"/>
                </a:lnTo>
                <a:lnTo>
                  <a:pt x="2817" y="473"/>
                </a:lnTo>
                <a:lnTo>
                  <a:pt x="2824" y="472"/>
                </a:lnTo>
                <a:lnTo>
                  <a:pt x="2830" y="471"/>
                </a:lnTo>
                <a:lnTo>
                  <a:pt x="2836" y="471"/>
                </a:lnTo>
                <a:lnTo>
                  <a:pt x="2842" y="470"/>
                </a:lnTo>
                <a:lnTo>
                  <a:pt x="2848" y="471"/>
                </a:lnTo>
                <a:lnTo>
                  <a:pt x="2855" y="473"/>
                </a:lnTo>
                <a:lnTo>
                  <a:pt x="2861" y="469"/>
                </a:lnTo>
                <a:lnTo>
                  <a:pt x="2867" y="468"/>
                </a:lnTo>
                <a:lnTo>
                  <a:pt x="2872" y="463"/>
                </a:lnTo>
                <a:lnTo>
                  <a:pt x="2879" y="460"/>
                </a:lnTo>
                <a:lnTo>
                  <a:pt x="2888" y="455"/>
                </a:lnTo>
                <a:lnTo>
                  <a:pt x="2894" y="452"/>
                </a:lnTo>
                <a:lnTo>
                  <a:pt x="2900" y="453"/>
                </a:lnTo>
                <a:lnTo>
                  <a:pt x="2906" y="446"/>
                </a:lnTo>
                <a:lnTo>
                  <a:pt x="2908" y="440"/>
                </a:lnTo>
                <a:lnTo>
                  <a:pt x="2910" y="432"/>
                </a:lnTo>
                <a:lnTo>
                  <a:pt x="2915" y="425"/>
                </a:lnTo>
                <a:lnTo>
                  <a:pt x="2920" y="420"/>
                </a:lnTo>
                <a:lnTo>
                  <a:pt x="2926" y="415"/>
                </a:lnTo>
                <a:lnTo>
                  <a:pt x="2924" y="416"/>
                </a:lnTo>
                <a:lnTo>
                  <a:pt x="2918" y="416"/>
                </a:lnTo>
                <a:lnTo>
                  <a:pt x="2920" y="409"/>
                </a:lnTo>
                <a:lnTo>
                  <a:pt x="2914" y="412"/>
                </a:lnTo>
                <a:lnTo>
                  <a:pt x="2914" y="406"/>
                </a:lnTo>
                <a:lnTo>
                  <a:pt x="2919" y="403"/>
                </a:lnTo>
                <a:lnTo>
                  <a:pt x="2926" y="398"/>
                </a:lnTo>
                <a:lnTo>
                  <a:pt x="2931" y="397"/>
                </a:lnTo>
                <a:lnTo>
                  <a:pt x="2938" y="393"/>
                </a:lnTo>
                <a:lnTo>
                  <a:pt x="2944" y="389"/>
                </a:lnTo>
                <a:lnTo>
                  <a:pt x="2951" y="384"/>
                </a:lnTo>
                <a:lnTo>
                  <a:pt x="2956" y="376"/>
                </a:lnTo>
                <a:lnTo>
                  <a:pt x="2962" y="372"/>
                </a:lnTo>
                <a:lnTo>
                  <a:pt x="2968" y="367"/>
                </a:lnTo>
                <a:lnTo>
                  <a:pt x="2975" y="363"/>
                </a:lnTo>
                <a:lnTo>
                  <a:pt x="2981" y="359"/>
                </a:lnTo>
                <a:lnTo>
                  <a:pt x="2987" y="355"/>
                </a:lnTo>
                <a:lnTo>
                  <a:pt x="2993" y="350"/>
                </a:lnTo>
                <a:lnTo>
                  <a:pt x="2999" y="348"/>
                </a:lnTo>
                <a:lnTo>
                  <a:pt x="3006" y="344"/>
                </a:lnTo>
                <a:lnTo>
                  <a:pt x="3012" y="342"/>
                </a:lnTo>
                <a:lnTo>
                  <a:pt x="3016" y="339"/>
                </a:lnTo>
                <a:lnTo>
                  <a:pt x="3022" y="337"/>
                </a:lnTo>
                <a:lnTo>
                  <a:pt x="3028" y="336"/>
                </a:lnTo>
                <a:lnTo>
                  <a:pt x="3034" y="337"/>
                </a:lnTo>
                <a:lnTo>
                  <a:pt x="3043" y="337"/>
                </a:lnTo>
                <a:lnTo>
                  <a:pt x="3045" y="337"/>
                </a:lnTo>
                <a:lnTo>
                  <a:pt x="3078" y="337"/>
                </a:lnTo>
                <a:lnTo>
                  <a:pt x="3084" y="337"/>
                </a:lnTo>
                <a:lnTo>
                  <a:pt x="3098" y="337"/>
                </a:lnTo>
                <a:lnTo>
                  <a:pt x="3104" y="336"/>
                </a:lnTo>
                <a:lnTo>
                  <a:pt x="3125" y="336"/>
                </a:lnTo>
                <a:lnTo>
                  <a:pt x="3131" y="336"/>
                </a:lnTo>
                <a:lnTo>
                  <a:pt x="3216" y="336"/>
                </a:lnTo>
                <a:lnTo>
                  <a:pt x="3220" y="329"/>
                </a:lnTo>
                <a:lnTo>
                  <a:pt x="3226" y="321"/>
                </a:lnTo>
                <a:lnTo>
                  <a:pt x="3231" y="316"/>
                </a:lnTo>
                <a:lnTo>
                  <a:pt x="3237" y="316"/>
                </a:lnTo>
                <a:lnTo>
                  <a:pt x="3244" y="316"/>
                </a:lnTo>
                <a:lnTo>
                  <a:pt x="3247" y="313"/>
                </a:lnTo>
                <a:lnTo>
                  <a:pt x="3253" y="310"/>
                </a:lnTo>
                <a:lnTo>
                  <a:pt x="3256" y="317"/>
                </a:lnTo>
                <a:lnTo>
                  <a:pt x="3261" y="312"/>
                </a:lnTo>
                <a:lnTo>
                  <a:pt x="3264" y="305"/>
                </a:lnTo>
                <a:lnTo>
                  <a:pt x="3271" y="307"/>
                </a:lnTo>
                <a:lnTo>
                  <a:pt x="3273" y="299"/>
                </a:lnTo>
                <a:lnTo>
                  <a:pt x="3275" y="295"/>
                </a:lnTo>
                <a:lnTo>
                  <a:pt x="3282" y="290"/>
                </a:lnTo>
                <a:lnTo>
                  <a:pt x="3287" y="285"/>
                </a:lnTo>
                <a:lnTo>
                  <a:pt x="3293" y="282"/>
                </a:lnTo>
                <a:lnTo>
                  <a:pt x="3298" y="276"/>
                </a:lnTo>
                <a:lnTo>
                  <a:pt x="3305" y="271"/>
                </a:lnTo>
                <a:lnTo>
                  <a:pt x="3311" y="266"/>
                </a:lnTo>
                <a:lnTo>
                  <a:pt x="3311" y="260"/>
                </a:lnTo>
                <a:lnTo>
                  <a:pt x="3314" y="253"/>
                </a:lnTo>
                <a:lnTo>
                  <a:pt x="3316" y="251"/>
                </a:lnTo>
                <a:lnTo>
                  <a:pt x="3317" y="244"/>
                </a:lnTo>
                <a:lnTo>
                  <a:pt x="3323" y="237"/>
                </a:lnTo>
                <a:lnTo>
                  <a:pt x="3330" y="232"/>
                </a:lnTo>
                <a:lnTo>
                  <a:pt x="3336" y="227"/>
                </a:lnTo>
                <a:lnTo>
                  <a:pt x="3337" y="226"/>
                </a:lnTo>
                <a:lnTo>
                  <a:pt x="3340" y="220"/>
                </a:lnTo>
                <a:lnTo>
                  <a:pt x="3343" y="212"/>
                </a:lnTo>
                <a:lnTo>
                  <a:pt x="3346" y="205"/>
                </a:lnTo>
                <a:lnTo>
                  <a:pt x="3347" y="205"/>
                </a:lnTo>
                <a:lnTo>
                  <a:pt x="3353" y="199"/>
                </a:lnTo>
                <a:lnTo>
                  <a:pt x="3360" y="194"/>
                </a:lnTo>
                <a:lnTo>
                  <a:pt x="3366" y="188"/>
                </a:lnTo>
                <a:lnTo>
                  <a:pt x="3372" y="182"/>
                </a:lnTo>
                <a:lnTo>
                  <a:pt x="3385" y="170"/>
                </a:lnTo>
                <a:lnTo>
                  <a:pt x="3391" y="165"/>
                </a:lnTo>
                <a:lnTo>
                  <a:pt x="3398" y="159"/>
                </a:lnTo>
                <a:lnTo>
                  <a:pt x="3404" y="153"/>
                </a:lnTo>
                <a:lnTo>
                  <a:pt x="3410" y="148"/>
                </a:lnTo>
                <a:lnTo>
                  <a:pt x="3411" y="147"/>
                </a:lnTo>
                <a:lnTo>
                  <a:pt x="3417" y="148"/>
                </a:lnTo>
                <a:lnTo>
                  <a:pt x="3419" y="155"/>
                </a:lnTo>
                <a:lnTo>
                  <a:pt x="3416" y="161"/>
                </a:lnTo>
                <a:lnTo>
                  <a:pt x="3422" y="166"/>
                </a:lnTo>
                <a:lnTo>
                  <a:pt x="3423" y="169"/>
                </a:lnTo>
                <a:lnTo>
                  <a:pt x="3429" y="165"/>
                </a:lnTo>
                <a:lnTo>
                  <a:pt x="3435" y="164"/>
                </a:lnTo>
                <a:lnTo>
                  <a:pt x="3441" y="162"/>
                </a:lnTo>
                <a:lnTo>
                  <a:pt x="3447" y="159"/>
                </a:lnTo>
                <a:lnTo>
                  <a:pt x="3455" y="159"/>
                </a:lnTo>
                <a:lnTo>
                  <a:pt x="3460" y="155"/>
                </a:lnTo>
                <a:lnTo>
                  <a:pt x="3466" y="157"/>
                </a:lnTo>
                <a:lnTo>
                  <a:pt x="3472" y="164"/>
                </a:lnTo>
                <a:lnTo>
                  <a:pt x="3474" y="170"/>
                </a:lnTo>
                <a:lnTo>
                  <a:pt x="3480" y="176"/>
                </a:lnTo>
                <a:lnTo>
                  <a:pt x="3481" y="178"/>
                </a:lnTo>
                <a:lnTo>
                  <a:pt x="3479" y="183"/>
                </a:lnTo>
                <a:lnTo>
                  <a:pt x="3475" y="191"/>
                </a:lnTo>
                <a:lnTo>
                  <a:pt x="3473" y="198"/>
                </a:lnTo>
                <a:lnTo>
                  <a:pt x="3471" y="205"/>
                </a:lnTo>
                <a:lnTo>
                  <a:pt x="3469" y="212"/>
                </a:lnTo>
                <a:lnTo>
                  <a:pt x="3467" y="219"/>
                </a:lnTo>
                <a:lnTo>
                  <a:pt x="3464" y="226"/>
                </a:lnTo>
                <a:lnTo>
                  <a:pt x="3462" y="232"/>
                </a:lnTo>
                <a:lnTo>
                  <a:pt x="3460" y="239"/>
                </a:lnTo>
                <a:lnTo>
                  <a:pt x="3457" y="246"/>
                </a:lnTo>
                <a:lnTo>
                  <a:pt x="3455" y="253"/>
                </a:lnTo>
                <a:lnTo>
                  <a:pt x="3453" y="260"/>
                </a:lnTo>
                <a:lnTo>
                  <a:pt x="3452" y="267"/>
                </a:lnTo>
                <a:lnTo>
                  <a:pt x="3449" y="274"/>
                </a:lnTo>
                <a:lnTo>
                  <a:pt x="3444" y="278"/>
                </a:lnTo>
                <a:lnTo>
                  <a:pt x="3445" y="285"/>
                </a:lnTo>
                <a:lnTo>
                  <a:pt x="3452" y="290"/>
                </a:lnTo>
                <a:lnTo>
                  <a:pt x="3458" y="291"/>
                </a:lnTo>
                <a:lnTo>
                  <a:pt x="3461" y="291"/>
                </a:lnTo>
                <a:lnTo>
                  <a:pt x="3461" y="294"/>
                </a:lnTo>
                <a:lnTo>
                  <a:pt x="3456" y="299"/>
                </a:lnTo>
                <a:lnTo>
                  <a:pt x="3457" y="305"/>
                </a:lnTo>
                <a:lnTo>
                  <a:pt x="3453" y="312"/>
                </a:lnTo>
                <a:lnTo>
                  <a:pt x="3452" y="319"/>
                </a:lnTo>
                <a:lnTo>
                  <a:pt x="3455" y="326"/>
                </a:lnTo>
                <a:lnTo>
                  <a:pt x="3461" y="321"/>
                </a:lnTo>
                <a:lnTo>
                  <a:pt x="3463" y="324"/>
                </a:lnTo>
                <a:lnTo>
                  <a:pt x="3466" y="328"/>
                </a:lnTo>
                <a:lnTo>
                  <a:pt x="3467" y="331"/>
                </a:lnTo>
                <a:lnTo>
                  <a:pt x="3467" y="337"/>
                </a:lnTo>
                <a:lnTo>
                  <a:pt x="3462" y="341"/>
                </a:lnTo>
                <a:lnTo>
                  <a:pt x="3460" y="348"/>
                </a:lnTo>
                <a:lnTo>
                  <a:pt x="3465" y="345"/>
                </a:lnTo>
                <a:lnTo>
                  <a:pt x="3465" y="352"/>
                </a:lnTo>
                <a:lnTo>
                  <a:pt x="3459" y="356"/>
                </a:lnTo>
                <a:lnTo>
                  <a:pt x="3453" y="361"/>
                </a:lnTo>
                <a:lnTo>
                  <a:pt x="3446" y="363"/>
                </a:lnTo>
                <a:lnTo>
                  <a:pt x="3440" y="363"/>
                </a:lnTo>
                <a:lnTo>
                  <a:pt x="3435" y="367"/>
                </a:lnTo>
                <a:lnTo>
                  <a:pt x="3428" y="366"/>
                </a:lnTo>
                <a:lnTo>
                  <a:pt x="3423" y="373"/>
                </a:lnTo>
                <a:lnTo>
                  <a:pt x="3416" y="375"/>
                </a:lnTo>
                <a:lnTo>
                  <a:pt x="3415" y="375"/>
                </a:lnTo>
                <a:lnTo>
                  <a:pt x="3416" y="368"/>
                </a:lnTo>
                <a:lnTo>
                  <a:pt x="3410" y="372"/>
                </a:lnTo>
                <a:lnTo>
                  <a:pt x="3404" y="377"/>
                </a:lnTo>
                <a:lnTo>
                  <a:pt x="3398" y="377"/>
                </a:lnTo>
                <a:lnTo>
                  <a:pt x="3398" y="384"/>
                </a:lnTo>
                <a:lnTo>
                  <a:pt x="3393" y="389"/>
                </a:lnTo>
                <a:lnTo>
                  <a:pt x="3393" y="375"/>
                </a:lnTo>
                <a:lnTo>
                  <a:pt x="3386" y="374"/>
                </a:lnTo>
                <a:lnTo>
                  <a:pt x="3380" y="379"/>
                </a:lnTo>
                <a:lnTo>
                  <a:pt x="3374" y="383"/>
                </a:lnTo>
                <a:lnTo>
                  <a:pt x="3373" y="376"/>
                </a:lnTo>
                <a:lnTo>
                  <a:pt x="3371" y="383"/>
                </a:lnTo>
                <a:lnTo>
                  <a:pt x="3366" y="382"/>
                </a:lnTo>
                <a:lnTo>
                  <a:pt x="3364" y="390"/>
                </a:lnTo>
                <a:lnTo>
                  <a:pt x="3363" y="397"/>
                </a:lnTo>
                <a:lnTo>
                  <a:pt x="3362" y="393"/>
                </a:lnTo>
                <a:lnTo>
                  <a:pt x="3355" y="390"/>
                </a:lnTo>
                <a:lnTo>
                  <a:pt x="3354" y="384"/>
                </a:lnTo>
                <a:lnTo>
                  <a:pt x="3355" y="377"/>
                </a:lnTo>
                <a:lnTo>
                  <a:pt x="3356" y="369"/>
                </a:lnTo>
                <a:lnTo>
                  <a:pt x="3354" y="375"/>
                </a:lnTo>
                <a:lnTo>
                  <a:pt x="3348" y="379"/>
                </a:lnTo>
                <a:lnTo>
                  <a:pt x="3342" y="384"/>
                </a:lnTo>
                <a:lnTo>
                  <a:pt x="3340" y="391"/>
                </a:lnTo>
                <a:lnTo>
                  <a:pt x="3334" y="397"/>
                </a:lnTo>
                <a:lnTo>
                  <a:pt x="3330" y="404"/>
                </a:lnTo>
                <a:lnTo>
                  <a:pt x="3326" y="411"/>
                </a:lnTo>
                <a:lnTo>
                  <a:pt x="3320" y="415"/>
                </a:lnTo>
                <a:lnTo>
                  <a:pt x="3314" y="416"/>
                </a:lnTo>
                <a:lnTo>
                  <a:pt x="3308" y="413"/>
                </a:lnTo>
                <a:lnTo>
                  <a:pt x="3302" y="420"/>
                </a:lnTo>
                <a:lnTo>
                  <a:pt x="3296" y="428"/>
                </a:lnTo>
                <a:lnTo>
                  <a:pt x="3294" y="424"/>
                </a:lnTo>
                <a:lnTo>
                  <a:pt x="3295" y="417"/>
                </a:lnTo>
                <a:lnTo>
                  <a:pt x="3290" y="423"/>
                </a:lnTo>
                <a:lnTo>
                  <a:pt x="3290" y="417"/>
                </a:lnTo>
                <a:lnTo>
                  <a:pt x="3290" y="416"/>
                </a:lnTo>
                <a:lnTo>
                  <a:pt x="3289" y="417"/>
                </a:lnTo>
                <a:lnTo>
                  <a:pt x="3284" y="423"/>
                </a:lnTo>
                <a:lnTo>
                  <a:pt x="3282" y="429"/>
                </a:lnTo>
                <a:lnTo>
                  <a:pt x="3282" y="423"/>
                </a:lnTo>
                <a:lnTo>
                  <a:pt x="3283" y="416"/>
                </a:lnTo>
                <a:lnTo>
                  <a:pt x="3288" y="409"/>
                </a:lnTo>
                <a:lnTo>
                  <a:pt x="3284" y="412"/>
                </a:lnTo>
                <a:lnTo>
                  <a:pt x="3280" y="419"/>
                </a:lnTo>
                <a:lnTo>
                  <a:pt x="3282" y="417"/>
                </a:lnTo>
                <a:lnTo>
                  <a:pt x="3281" y="424"/>
                </a:lnTo>
                <a:lnTo>
                  <a:pt x="3280" y="431"/>
                </a:lnTo>
                <a:lnTo>
                  <a:pt x="3275" y="438"/>
                </a:lnTo>
                <a:lnTo>
                  <a:pt x="3275" y="436"/>
                </a:lnTo>
                <a:lnTo>
                  <a:pt x="3273" y="429"/>
                </a:lnTo>
                <a:lnTo>
                  <a:pt x="3266" y="434"/>
                </a:lnTo>
                <a:lnTo>
                  <a:pt x="3272" y="428"/>
                </a:lnTo>
                <a:lnTo>
                  <a:pt x="3265" y="434"/>
                </a:lnTo>
                <a:lnTo>
                  <a:pt x="3266" y="432"/>
                </a:lnTo>
                <a:lnTo>
                  <a:pt x="3267" y="428"/>
                </a:lnTo>
                <a:lnTo>
                  <a:pt x="3268" y="428"/>
                </a:lnTo>
                <a:lnTo>
                  <a:pt x="3268" y="425"/>
                </a:lnTo>
                <a:lnTo>
                  <a:pt x="3265" y="428"/>
                </a:lnTo>
                <a:lnTo>
                  <a:pt x="3259" y="430"/>
                </a:lnTo>
                <a:lnTo>
                  <a:pt x="3253" y="437"/>
                </a:lnTo>
                <a:lnTo>
                  <a:pt x="3247" y="441"/>
                </a:lnTo>
                <a:lnTo>
                  <a:pt x="3247" y="448"/>
                </a:lnTo>
                <a:lnTo>
                  <a:pt x="3241" y="450"/>
                </a:lnTo>
                <a:lnTo>
                  <a:pt x="3238" y="457"/>
                </a:lnTo>
                <a:lnTo>
                  <a:pt x="3232" y="462"/>
                </a:lnTo>
                <a:lnTo>
                  <a:pt x="3226" y="465"/>
                </a:lnTo>
                <a:lnTo>
                  <a:pt x="3221" y="471"/>
                </a:lnTo>
                <a:lnTo>
                  <a:pt x="3217" y="477"/>
                </a:lnTo>
                <a:lnTo>
                  <a:pt x="3212" y="485"/>
                </a:lnTo>
                <a:lnTo>
                  <a:pt x="3205" y="487"/>
                </a:lnTo>
                <a:lnTo>
                  <a:pt x="3206" y="489"/>
                </a:lnTo>
                <a:lnTo>
                  <a:pt x="3201" y="496"/>
                </a:lnTo>
                <a:lnTo>
                  <a:pt x="3196" y="503"/>
                </a:lnTo>
                <a:lnTo>
                  <a:pt x="3192" y="506"/>
                </a:lnTo>
                <a:lnTo>
                  <a:pt x="3194" y="510"/>
                </a:lnTo>
                <a:lnTo>
                  <a:pt x="3193" y="517"/>
                </a:lnTo>
                <a:lnTo>
                  <a:pt x="3198" y="524"/>
                </a:lnTo>
                <a:lnTo>
                  <a:pt x="3192" y="527"/>
                </a:lnTo>
                <a:lnTo>
                  <a:pt x="3186" y="528"/>
                </a:lnTo>
                <a:lnTo>
                  <a:pt x="3181" y="535"/>
                </a:lnTo>
                <a:lnTo>
                  <a:pt x="3174" y="540"/>
                </a:lnTo>
                <a:lnTo>
                  <a:pt x="3169" y="545"/>
                </a:lnTo>
                <a:lnTo>
                  <a:pt x="3173" y="552"/>
                </a:lnTo>
                <a:lnTo>
                  <a:pt x="3178" y="550"/>
                </a:lnTo>
                <a:lnTo>
                  <a:pt x="3184" y="554"/>
                </a:lnTo>
                <a:lnTo>
                  <a:pt x="3185" y="561"/>
                </a:lnTo>
                <a:lnTo>
                  <a:pt x="3183" y="568"/>
                </a:lnTo>
                <a:lnTo>
                  <a:pt x="3183" y="575"/>
                </a:lnTo>
                <a:lnTo>
                  <a:pt x="3187" y="581"/>
                </a:lnTo>
                <a:lnTo>
                  <a:pt x="3186" y="589"/>
                </a:lnTo>
                <a:lnTo>
                  <a:pt x="3191" y="592"/>
                </a:lnTo>
                <a:lnTo>
                  <a:pt x="3197" y="594"/>
                </a:lnTo>
                <a:lnTo>
                  <a:pt x="3203" y="591"/>
                </a:lnTo>
                <a:lnTo>
                  <a:pt x="3210" y="590"/>
                </a:lnTo>
                <a:lnTo>
                  <a:pt x="3216" y="586"/>
                </a:lnTo>
                <a:lnTo>
                  <a:pt x="3217" y="583"/>
                </a:lnTo>
                <a:lnTo>
                  <a:pt x="3218" y="579"/>
                </a:lnTo>
                <a:lnTo>
                  <a:pt x="3218" y="577"/>
                </a:lnTo>
                <a:lnTo>
                  <a:pt x="3214" y="577"/>
                </a:lnTo>
                <a:lnTo>
                  <a:pt x="3216" y="571"/>
                </a:lnTo>
                <a:lnTo>
                  <a:pt x="3210" y="565"/>
                </a:lnTo>
                <a:lnTo>
                  <a:pt x="3216" y="566"/>
                </a:lnTo>
                <a:lnTo>
                  <a:pt x="3220" y="573"/>
                </a:lnTo>
                <a:lnTo>
                  <a:pt x="3220" y="578"/>
                </a:lnTo>
                <a:lnTo>
                  <a:pt x="3217" y="585"/>
                </a:lnTo>
                <a:lnTo>
                  <a:pt x="3218" y="592"/>
                </a:lnTo>
                <a:lnTo>
                  <a:pt x="3212" y="598"/>
                </a:lnTo>
                <a:lnTo>
                  <a:pt x="3208" y="598"/>
                </a:lnTo>
                <a:lnTo>
                  <a:pt x="3202" y="598"/>
                </a:lnTo>
                <a:lnTo>
                  <a:pt x="3196" y="599"/>
                </a:lnTo>
                <a:lnTo>
                  <a:pt x="3190" y="600"/>
                </a:lnTo>
                <a:lnTo>
                  <a:pt x="3184" y="603"/>
                </a:lnTo>
                <a:lnTo>
                  <a:pt x="3177" y="606"/>
                </a:lnTo>
                <a:lnTo>
                  <a:pt x="3171" y="606"/>
                </a:lnTo>
                <a:lnTo>
                  <a:pt x="3174" y="599"/>
                </a:lnTo>
                <a:lnTo>
                  <a:pt x="3177" y="592"/>
                </a:lnTo>
                <a:lnTo>
                  <a:pt x="3170" y="597"/>
                </a:lnTo>
                <a:lnTo>
                  <a:pt x="3165" y="600"/>
                </a:lnTo>
                <a:lnTo>
                  <a:pt x="3159" y="600"/>
                </a:lnTo>
                <a:lnTo>
                  <a:pt x="3155" y="607"/>
                </a:lnTo>
                <a:lnTo>
                  <a:pt x="3148" y="610"/>
                </a:lnTo>
                <a:lnTo>
                  <a:pt x="3142" y="610"/>
                </a:lnTo>
                <a:lnTo>
                  <a:pt x="3138" y="610"/>
                </a:lnTo>
                <a:lnTo>
                  <a:pt x="3140" y="605"/>
                </a:lnTo>
                <a:lnTo>
                  <a:pt x="3142" y="597"/>
                </a:lnTo>
                <a:lnTo>
                  <a:pt x="3147" y="591"/>
                </a:lnTo>
                <a:lnTo>
                  <a:pt x="3135" y="598"/>
                </a:lnTo>
                <a:lnTo>
                  <a:pt x="3134" y="591"/>
                </a:lnTo>
                <a:lnTo>
                  <a:pt x="3130" y="598"/>
                </a:lnTo>
                <a:lnTo>
                  <a:pt x="3127" y="605"/>
                </a:lnTo>
                <a:lnTo>
                  <a:pt x="3126" y="610"/>
                </a:lnTo>
                <a:lnTo>
                  <a:pt x="3121" y="618"/>
                </a:lnTo>
                <a:lnTo>
                  <a:pt x="3114" y="619"/>
                </a:lnTo>
                <a:lnTo>
                  <a:pt x="3108" y="622"/>
                </a:lnTo>
                <a:lnTo>
                  <a:pt x="3096" y="624"/>
                </a:lnTo>
                <a:lnTo>
                  <a:pt x="3092" y="623"/>
                </a:lnTo>
                <a:lnTo>
                  <a:pt x="3084" y="624"/>
                </a:lnTo>
                <a:lnTo>
                  <a:pt x="3073" y="626"/>
                </a:lnTo>
                <a:lnTo>
                  <a:pt x="3067" y="626"/>
                </a:lnTo>
                <a:lnTo>
                  <a:pt x="3067" y="622"/>
                </a:lnTo>
                <a:lnTo>
                  <a:pt x="3067" y="626"/>
                </a:lnTo>
                <a:lnTo>
                  <a:pt x="3064" y="629"/>
                </a:lnTo>
                <a:lnTo>
                  <a:pt x="3058" y="629"/>
                </a:lnTo>
                <a:lnTo>
                  <a:pt x="3052" y="627"/>
                </a:lnTo>
                <a:lnTo>
                  <a:pt x="3046" y="630"/>
                </a:lnTo>
                <a:lnTo>
                  <a:pt x="3040" y="629"/>
                </a:lnTo>
                <a:lnTo>
                  <a:pt x="3034" y="626"/>
                </a:lnTo>
                <a:lnTo>
                  <a:pt x="3027" y="632"/>
                </a:lnTo>
                <a:lnTo>
                  <a:pt x="3021" y="635"/>
                </a:lnTo>
                <a:lnTo>
                  <a:pt x="3015" y="637"/>
                </a:lnTo>
                <a:lnTo>
                  <a:pt x="3009" y="639"/>
                </a:lnTo>
                <a:lnTo>
                  <a:pt x="3003" y="641"/>
                </a:lnTo>
                <a:lnTo>
                  <a:pt x="2996" y="645"/>
                </a:lnTo>
                <a:lnTo>
                  <a:pt x="2990" y="648"/>
                </a:lnTo>
                <a:lnTo>
                  <a:pt x="2984" y="649"/>
                </a:lnTo>
                <a:lnTo>
                  <a:pt x="2981" y="654"/>
                </a:lnTo>
                <a:lnTo>
                  <a:pt x="2975" y="657"/>
                </a:lnTo>
                <a:lnTo>
                  <a:pt x="2969" y="664"/>
                </a:lnTo>
                <a:lnTo>
                  <a:pt x="2963" y="665"/>
                </a:lnTo>
                <a:lnTo>
                  <a:pt x="2957" y="669"/>
                </a:lnTo>
                <a:lnTo>
                  <a:pt x="2959" y="666"/>
                </a:lnTo>
                <a:lnTo>
                  <a:pt x="2964" y="659"/>
                </a:lnTo>
                <a:lnTo>
                  <a:pt x="2968" y="653"/>
                </a:lnTo>
                <a:lnTo>
                  <a:pt x="2973" y="646"/>
                </a:lnTo>
                <a:lnTo>
                  <a:pt x="2974" y="639"/>
                </a:lnTo>
                <a:lnTo>
                  <a:pt x="2974" y="632"/>
                </a:lnTo>
                <a:lnTo>
                  <a:pt x="2974" y="626"/>
                </a:lnTo>
                <a:lnTo>
                  <a:pt x="2971" y="631"/>
                </a:lnTo>
                <a:lnTo>
                  <a:pt x="2973" y="637"/>
                </a:lnTo>
                <a:lnTo>
                  <a:pt x="2971" y="645"/>
                </a:lnTo>
                <a:lnTo>
                  <a:pt x="2968" y="650"/>
                </a:lnTo>
                <a:lnTo>
                  <a:pt x="2966" y="654"/>
                </a:lnTo>
                <a:lnTo>
                  <a:pt x="2962" y="662"/>
                </a:lnTo>
                <a:lnTo>
                  <a:pt x="2957" y="667"/>
                </a:lnTo>
                <a:lnTo>
                  <a:pt x="2955" y="672"/>
                </a:lnTo>
                <a:lnTo>
                  <a:pt x="2949" y="674"/>
                </a:lnTo>
                <a:lnTo>
                  <a:pt x="2948" y="673"/>
                </a:lnTo>
                <a:lnTo>
                  <a:pt x="2947" y="674"/>
                </a:lnTo>
                <a:lnTo>
                  <a:pt x="2940" y="681"/>
                </a:lnTo>
                <a:lnTo>
                  <a:pt x="2935" y="688"/>
                </a:lnTo>
                <a:lnTo>
                  <a:pt x="2938" y="694"/>
                </a:lnTo>
                <a:lnTo>
                  <a:pt x="2945" y="694"/>
                </a:lnTo>
                <a:lnTo>
                  <a:pt x="2951" y="695"/>
                </a:lnTo>
                <a:lnTo>
                  <a:pt x="2949" y="702"/>
                </a:lnTo>
                <a:lnTo>
                  <a:pt x="2946" y="708"/>
                </a:lnTo>
                <a:lnTo>
                  <a:pt x="2943" y="714"/>
                </a:lnTo>
                <a:lnTo>
                  <a:pt x="2938" y="722"/>
                </a:lnTo>
                <a:lnTo>
                  <a:pt x="2936" y="728"/>
                </a:lnTo>
                <a:lnTo>
                  <a:pt x="2933" y="735"/>
                </a:lnTo>
                <a:lnTo>
                  <a:pt x="2929" y="742"/>
                </a:lnTo>
                <a:lnTo>
                  <a:pt x="2932" y="735"/>
                </a:lnTo>
                <a:lnTo>
                  <a:pt x="2935" y="728"/>
                </a:lnTo>
                <a:lnTo>
                  <a:pt x="2931" y="728"/>
                </a:lnTo>
                <a:lnTo>
                  <a:pt x="2930" y="735"/>
                </a:lnTo>
                <a:lnTo>
                  <a:pt x="2925" y="742"/>
                </a:lnTo>
                <a:lnTo>
                  <a:pt x="2922" y="748"/>
                </a:lnTo>
                <a:lnTo>
                  <a:pt x="2918" y="755"/>
                </a:lnTo>
                <a:lnTo>
                  <a:pt x="2912" y="759"/>
                </a:lnTo>
                <a:lnTo>
                  <a:pt x="2910" y="761"/>
                </a:lnTo>
                <a:lnTo>
                  <a:pt x="2908" y="767"/>
                </a:lnTo>
                <a:lnTo>
                  <a:pt x="2902" y="767"/>
                </a:lnTo>
                <a:lnTo>
                  <a:pt x="2898" y="774"/>
                </a:lnTo>
                <a:lnTo>
                  <a:pt x="2895" y="780"/>
                </a:lnTo>
                <a:lnTo>
                  <a:pt x="2889" y="783"/>
                </a:lnTo>
                <a:lnTo>
                  <a:pt x="2884" y="788"/>
                </a:lnTo>
                <a:lnTo>
                  <a:pt x="2877" y="795"/>
                </a:lnTo>
                <a:lnTo>
                  <a:pt x="2871" y="802"/>
                </a:lnTo>
                <a:lnTo>
                  <a:pt x="2865" y="809"/>
                </a:lnTo>
                <a:lnTo>
                  <a:pt x="2862" y="810"/>
                </a:lnTo>
                <a:lnTo>
                  <a:pt x="2856" y="812"/>
                </a:lnTo>
                <a:lnTo>
                  <a:pt x="2859" y="805"/>
                </a:lnTo>
                <a:lnTo>
                  <a:pt x="2864" y="799"/>
                </a:lnTo>
                <a:lnTo>
                  <a:pt x="2861" y="792"/>
                </a:lnTo>
                <a:lnTo>
                  <a:pt x="2855" y="791"/>
                </a:lnTo>
                <a:lnTo>
                  <a:pt x="2848" y="786"/>
                </a:lnTo>
                <a:lnTo>
                  <a:pt x="2843" y="780"/>
                </a:lnTo>
                <a:lnTo>
                  <a:pt x="2836" y="767"/>
                </a:lnTo>
                <a:lnTo>
                  <a:pt x="2839" y="763"/>
                </a:lnTo>
                <a:lnTo>
                  <a:pt x="2839" y="756"/>
                </a:lnTo>
                <a:lnTo>
                  <a:pt x="2845" y="751"/>
                </a:lnTo>
                <a:lnTo>
                  <a:pt x="2852" y="744"/>
                </a:lnTo>
                <a:lnTo>
                  <a:pt x="2853" y="743"/>
                </a:lnTo>
                <a:lnTo>
                  <a:pt x="2859" y="740"/>
                </a:lnTo>
                <a:lnTo>
                  <a:pt x="2865" y="739"/>
                </a:lnTo>
                <a:lnTo>
                  <a:pt x="2868" y="736"/>
                </a:lnTo>
                <a:lnTo>
                  <a:pt x="2863" y="738"/>
                </a:lnTo>
                <a:lnTo>
                  <a:pt x="2857" y="739"/>
                </a:lnTo>
                <a:lnTo>
                  <a:pt x="2850" y="743"/>
                </a:lnTo>
                <a:lnTo>
                  <a:pt x="2845" y="748"/>
                </a:lnTo>
                <a:lnTo>
                  <a:pt x="2839" y="754"/>
                </a:lnTo>
                <a:lnTo>
                  <a:pt x="2836" y="761"/>
                </a:lnTo>
                <a:lnTo>
                  <a:pt x="2833" y="768"/>
                </a:lnTo>
                <a:lnTo>
                  <a:pt x="2835" y="775"/>
                </a:lnTo>
                <a:lnTo>
                  <a:pt x="2837" y="782"/>
                </a:lnTo>
                <a:lnTo>
                  <a:pt x="2838" y="788"/>
                </a:lnTo>
                <a:lnTo>
                  <a:pt x="2835" y="795"/>
                </a:lnTo>
                <a:lnTo>
                  <a:pt x="2835" y="801"/>
                </a:lnTo>
                <a:lnTo>
                  <a:pt x="2837" y="809"/>
                </a:lnTo>
                <a:lnTo>
                  <a:pt x="2837" y="815"/>
                </a:lnTo>
                <a:lnTo>
                  <a:pt x="2840" y="821"/>
                </a:lnTo>
                <a:lnTo>
                  <a:pt x="2844" y="828"/>
                </a:lnTo>
                <a:lnTo>
                  <a:pt x="2839" y="835"/>
                </a:lnTo>
                <a:lnTo>
                  <a:pt x="2841" y="835"/>
                </a:lnTo>
                <a:lnTo>
                  <a:pt x="2835" y="840"/>
                </a:lnTo>
                <a:lnTo>
                  <a:pt x="2841" y="843"/>
                </a:lnTo>
                <a:lnTo>
                  <a:pt x="2840" y="850"/>
                </a:lnTo>
                <a:lnTo>
                  <a:pt x="2836" y="857"/>
                </a:lnTo>
                <a:lnTo>
                  <a:pt x="2839" y="850"/>
                </a:lnTo>
                <a:lnTo>
                  <a:pt x="2837" y="850"/>
                </a:lnTo>
                <a:lnTo>
                  <a:pt x="2834" y="855"/>
                </a:lnTo>
                <a:lnTo>
                  <a:pt x="2833" y="861"/>
                </a:lnTo>
                <a:lnTo>
                  <a:pt x="2827" y="865"/>
                </a:lnTo>
                <a:lnTo>
                  <a:pt x="2820" y="872"/>
                </a:lnTo>
                <a:lnTo>
                  <a:pt x="2814" y="877"/>
                </a:lnTo>
                <a:lnTo>
                  <a:pt x="2810" y="883"/>
                </a:lnTo>
                <a:lnTo>
                  <a:pt x="2806" y="890"/>
                </a:lnTo>
                <a:lnTo>
                  <a:pt x="2803" y="896"/>
                </a:lnTo>
                <a:lnTo>
                  <a:pt x="2797" y="903"/>
                </a:lnTo>
                <a:lnTo>
                  <a:pt x="2792" y="909"/>
                </a:lnTo>
                <a:lnTo>
                  <a:pt x="2787" y="916"/>
                </a:lnTo>
                <a:lnTo>
                  <a:pt x="2783" y="923"/>
                </a:lnTo>
                <a:lnTo>
                  <a:pt x="2777" y="925"/>
                </a:lnTo>
                <a:lnTo>
                  <a:pt x="2771" y="931"/>
                </a:lnTo>
                <a:lnTo>
                  <a:pt x="2767" y="938"/>
                </a:lnTo>
                <a:lnTo>
                  <a:pt x="2765" y="944"/>
                </a:lnTo>
                <a:lnTo>
                  <a:pt x="2762" y="950"/>
                </a:lnTo>
                <a:lnTo>
                  <a:pt x="2755" y="952"/>
                </a:lnTo>
                <a:lnTo>
                  <a:pt x="2755" y="946"/>
                </a:lnTo>
                <a:lnTo>
                  <a:pt x="2757" y="939"/>
                </a:lnTo>
                <a:lnTo>
                  <a:pt x="2762" y="933"/>
                </a:lnTo>
                <a:lnTo>
                  <a:pt x="2764" y="925"/>
                </a:lnTo>
                <a:lnTo>
                  <a:pt x="2767" y="919"/>
                </a:lnTo>
                <a:lnTo>
                  <a:pt x="2773" y="912"/>
                </a:lnTo>
                <a:lnTo>
                  <a:pt x="2779" y="908"/>
                </a:lnTo>
                <a:lnTo>
                  <a:pt x="2781" y="901"/>
                </a:lnTo>
                <a:lnTo>
                  <a:pt x="2786" y="899"/>
                </a:lnTo>
                <a:lnTo>
                  <a:pt x="2786" y="892"/>
                </a:lnTo>
                <a:lnTo>
                  <a:pt x="2793" y="889"/>
                </a:lnTo>
                <a:lnTo>
                  <a:pt x="2792" y="888"/>
                </a:lnTo>
                <a:lnTo>
                  <a:pt x="2785" y="888"/>
                </a:lnTo>
                <a:lnTo>
                  <a:pt x="2779" y="891"/>
                </a:lnTo>
                <a:lnTo>
                  <a:pt x="2782" y="884"/>
                </a:lnTo>
                <a:lnTo>
                  <a:pt x="2788" y="880"/>
                </a:lnTo>
                <a:lnTo>
                  <a:pt x="2787" y="874"/>
                </a:lnTo>
                <a:lnTo>
                  <a:pt x="2781" y="872"/>
                </a:lnTo>
                <a:lnTo>
                  <a:pt x="2785" y="865"/>
                </a:lnTo>
                <a:lnTo>
                  <a:pt x="2787" y="858"/>
                </a:lnTo>
                <a:lnTo>
                  <a:pt x="2781" y="864"/>
                </a:lnTo>
                <a:lnTo>
                  <a:pt x="2778" y="860"/>
                </a:lnTo>
                <a:lnTo>
                  <a:pt x="2776" y="868"/>
                </a:lnTo>
                <a:lnTo>
                  <a:pt x="2773" y="860"/>
                </a:lnTo>
                <a:lnTo>
                  <a:pt x="2767" y="856"/>
                </a:lnTo>
                <a:lnTo>
                  <a:pt x="2769" y="849"/>
                </a:lnTo>
                <a:lnTo>
                  <a:pt x="2775" y="843"/>
                </a:lnTo>
                <a:lnTo>
                  <a:pt x="2773" y="836"/>
                </a:lnTo>
                <a:lnTo>
                  <a:pt x="2778" y="837"/>
                </a:lnTo>
                <a:lnTo>
                  <a:pt x="2784" y="840"/>
                </a:lnTo>
                <a:lnTo>
                  <a:pt x="2785" y="839"/>
                </a:lnTo>
                <a:lnTo>
                  <a:pt x="2779" y="832"/>
                </a:lnTo>
                <a:lnTo>
                  <a:pt x="2777" y="826"/>
                </a:lnTo>
                <a:lnTo>
                  <a:pt x="2771" y="827"/>
                </a:lnTo>
                <a:lnTo>
                  <a:pt x="2775" y="820"/>
                </a:lnTo>
                <a:lnTo>
                  <a:pt x="2781" y="823"/>
                </a:lnTo>
                <a:lnTo>
                  <a:pt x="2786" y="817"/>
                </a:lnTo>
                <a:lnTo>
                  <a:pt x="2781" y="811"/>
                </a:lnTo>
                <a:lnTo>
                  <a:pt x="2779" y="812"/>
                </a:lnTo>
                <a:lnTo>
                  <a:pt x="2773" y="815"/>
                </a:lnTo>
                <a:lnTo>
                  <a:pt x="2777" y="809"/>
                </a:lnTo>
                <a:lnTo>
                  <a:pt x="2782" y="808"/>
                </a:lnTo>
                <a:lnTo>
                  <a:pt x="2788" y="805"/>
                </a:lnTo>
                <a:lnTo>
                  <a:pt x="2788" y="802"/>
                </a:lnTo>
                <a:lnTo>
                  <a:pt x="2792" y="796"/>
                </a:lnTo>
                <a:lnTo>
                  <a:pt x="2785" y="801"/>
                </a:lnTo>
                <a:lnTo>
                  <a:pt x="2785" y="795"/>
                </a:lnTo>
                <a:lnTo>
                  <a:pt x="2790" y="787"/>
                </a:lnTo>
                <a:lnTo>
                  <a:pt x="2797" y="780"/>
                </a:lnTo>
                <a:lnTo>
                  <a:pt x="2803" y="778"/>
                </a:lnTo>
                <a:lnTo>
                  <a:pt x="2809" y="778"/>
                </a:lnTo>
                <a:lnTo>
                  <a:pt x="2815" y="777"/>
                </a:lnTo>
                <a:lnTo>
                  <a:pt x="2809" y="771"/>
                </a:lnTo>
                <a:lnTo>
                  <a:pt x="2815" y="768"/>
                </a:lnTo>
                <a:lnTo>
                  <a:pt x="2820" y="761"/>
                </a:lnTo>
                <a:lnTo>
                  <a:pt x="2814" y="766"/>
                </a:lnTo>
                <a:lnTo>
                  <a:pt x="2808" y="769"/>
                </a:lnTo>
                <a:lnTo>
                  <a:pt x="2813" y="762"/>
                </a:lnTo>
                <a:lnTo>
                  <a:pt x="2812" y="762"/>
                </a:lnTo>
                <a:lnTo>
                  <a:pt x="2806" y="762"/>
                </a:lnTo>
                <a:lnTo>
                  <a:pt x="2802" y="769"/>
                </a:lnTo>
                <a:lnTo>
                  <a:pt x="2799" y="775"/>
                </a:lnTo>
                <a:lnTo>
                  <a:pt x="2793" y="778"/>
                </a:lnTo>
                <a:lnTo>
                  <a:pt x="2795" y="771"/>
                </a:lnTo>
                <a:lnTo>
                  <a:pt x="2793" y="774"/>
                </a:lnTo>
                <a:lnTo>
                  <a:pt x="2792" y="775"/>
                </a:lnTo>
                <a:lnTo>
                  <a:pt x="2788" y="782"/>
                </a:lnTo>
                <a:lnTo>
                  <a:pt x="2786" y="775"/>
                </a:lnTo>
                <a:lnTo>
                  <a:pt x="2784" y="778"/>
                </a:lnTo>
                <a:lnTo>
                  <a:pt x="2782" y="783"/>
                </a:lnTo>
                <a:lnTo>
                  <a:pt x="2776" y="783"/>
                </a:lnTo>
                <a:lnTo>
                  <a:pt x="2775" y="790"/>
                </a:lnTo>
                <a:lnTo>
                  <a:pt x="2769" y="786"/>
                </a:lnTo>
                <a:lnTo>
                  <a:pt x="2771" y="793"/>
                </a:lnTo>
                <a:lnTo>
                  <a:pt x="2775" y="800"/>
                </a:lnTo>
                <a:lnTo>
                  <a:pt x="2769" y="800"/>
                </a:lnTo>
                <a:lnTo>
                  <a:pt x="2773" y="807"/>
                </a:lnTo>
                <a:lnTo>
                  <a:pt x="2767" y="804"/>
                </a:lnTo>
                <a:lnTo>
                  <a:pt x="2764" y="811"/>
                </a:lnTo>
                <a:lnTo>
                  <a:pt x="2763" y="818"/>
                </a:lnTo>
                <a:lnTo>
                  <a:pt x="2758" y="825"/>
                </a:lnTo>
                <a:lnTo>
                  <a:pt x="2758" y="832"/>
                </a:lnTo>
                <a:lnTo>
                  <a:pt x="2757" y="839"/>
                </a:lnTo>
                <a:lnTo>
                  <a:pt x="2755" y="845"/>
                </a:lnTo>
                <a:lnTo>
                  <a:pt x="2759" y="852"/>
                </a:lnTo>
                <a:lnTo>
                  <a:pt x="2756" y="859"/>
                </a:lnTo>
                <a:lnTo>
                  <a:pt x="2750" y="852"/>
                </a:lnTo>
                <a:lnTo>
                  <a:pt x="2747" y="845"/>
                </a:lnTo>
                <a:lnTo>
                  <a:pt x="2747" y="840"/>
                </a:lnTo>
                <a:lnTo>
                  <a:pt x="2749" y="832"/>
                </a:lnTo>
                <a:lnTo>
                  <a:pt x="2747" y="839"/>
                </a:lnTo>
                <a:lnTo>
                  <a:pt x="2746" y="844"/>
                </a:lnTo>
                <a:lnTo>
                  <a:pt x="2746" y="851"/>
                </a:lnTo>
                <a:lnTo>
                  <a:pt x="2751" y="858"/>
                </a:lnTo>
                <a:lnTo>
                  <a:pt x="2755" y="865"/>
                </a:lnTo>
                <a:lnTo>
                  <a:pt x="2757" y="873"/>
                </a:lnTo>
                <a:lnTo>
                  <a:pt x="2753" y="879"/>
                </a:lnTo>
                <a:lnTo>
                  <a:pt x="2750" y="873"/>
                </a:lnTo>
                <a:lnTo>
                  <a:pt x="2744" y="869"/>
                </a:lnTo>
                <a:lnTo>
                  <a:pt x="2739" y="866"/>
                </a:lnTo>
                <a:lnTo>
                  <a:pt x="2733" y="863"/>
                </a:lnTo>
                <a:lnTo>
                  <a:pt x="2734" y="857"/>
                </a:lnTo>
                <a:lnTo>
                  <a:pt x="2731" y="857"/>
                </a:lnTo>
                <a:lnTo>
                  <a:pt x="2730" y="863"/>
                </a:lnTo>
                <a:lnTo>
                  <a:pt x="2725" y="858"/>
                </a:lnTo>
                <a:lnTo>
                  <a:pt x="2722" y="851"/>
                </a:lnTo>
                <a:lnTo>
                  <a:pt x="2716" y="855"/>
                </a:lnTo>
                <a:lnTo>
                  <a:pt x="2710" y="851"/>
                </a:lnTo>
                <a:lnTo>
                  <a:pt x="2712" y="844"/>
                </a:lnTo>
                <a:lnTo>
                  <a:pt x="2718" y="837"/>
                </a:lnTo>
                <a:lnTo>
                  <a:pt x="2724" y="833"/>
                </a:lnTo>
                <a:lnTo>
                  <a:pt x="2730" y="829"/>
                </a:lnTo>
                <a:lnTo>
                  <a:pt x="2731" y="823"/>
                </a:lnTo>
                <a:lnTo>
                  <a:pt x="2734" y="817"/>
                </a:lnTo>
                <a:lnTo>
                  <a:pt x="2731" y="815"/>
                </a:lnTo>
                <a:lnTo>
                  <a:pt x="2731" y="819"/>
                </a:lnTo>
                <a:lnTo>
                  <a:pt x="2730" y="823"/>
                </a:lnTo>
                <a:lnTo>
                  <a:pt x="2729" y="828"/>
                </a:lnTo>
                <a:lnTo>
                  <a:pt x="2723" y="832"/>
                </a:lnTo>
                <a:lnTo>
                  <a:pt x="2722" y="834"/>
                </a:lnTo>
                <a:lnTo>
                  <a:pt x="2719" y="836"/>
                </a:lnTo>
                <a:lnTo>
                  <a:pt x="2718" y="836"/>
                </a:lnTo>
                <a:lnTo>
                  <a:pt x="2715" y="836"/>
                </a:lnTo>
                <a:lnTo>
                  <a:pt x="2711" y="843"/>
                </a:lnTo>
                <a:lnTo>
                  <a:pt x="2708" y="847"/>
                </a:lnTo>
                <a:lnTo>
                  <a:pt x="2706" y="853"/>
                </a:lnTo>
                <a:lnTo>
                  <a:pt x="2704" y="852"/>
                </a:lnTo>
                <a:lnTo>
                  <a:pt x="2708" y="859"/>
                </a:lnTo>
                <a:lnTo>
                  <a:pt x="2713" y="858"/>
                </a:lnTo>
                <a:lnTo>
                  <a:pt x="2719" y="860"/>
                </a:lnTo>
                <a:lnTo>
                  <a:pt x="2723" y="866"/>
                </a:lnTo>
                <a:lnTo>
                  <a:pt x="2724" y="871"/>
                </a:lnTo>
                <a:lnTo>
                  <a:pt x="2725" y="871"/>
                </a:lnTo>
                <a:lnTo>
                  <a:pt x="2731" y="873"/>
                </a:lnTo>
                <a:lnTo>
                  <a:pt x="2736" y="874"/>
                </a:lnTo>
                <a:lnTo>
                  <a:pt x="2742" y="874"/>
                </a:lnTo>
                <a:lnTo>
                  <a:pt x="2744" y="881"/>
                </a:lnTo>
                <a:lnTo>
                  <a:pt x="2746" y="884"/>
                </a:lnTo>
                <a:lnTo>
                  <a:pt x="2750" y="889"/>
                </a:lnTo>
                <a:lnTo>
                  <a:pt x="2756" y="893"/>
                </a:lnTo>
                <a:lnTo>
                  <a:pt x="2756" y="896"/>
                </a:lnTo>
                <a:lnTo>
                  <a:pt x="2750" y="903"/>
                </a:lnTo>
                <a:lnTo>
                  <a:pt x="2747" y="909"/>
                </a:lnTo>
                <a:lnTo>
                  <a:pt x="2741" y="914"/>
                </a:lnTo>
                <a:lnTo>
                  <a:pt x="2735" y="909"/>
                </a:lnTo>
                <a:lnTo>
                  <a:pt x="2734" y="903"/>
                </a:lnTo>
                <a:lnTo>
                  <a:pt x="2727" y="897"/>
                </a:lnTo>
                <a:lnTo>
                  <a:pt x="2725" y="891"/>
                </a:lnTo>
                <a:lnTo>
                  <a:pt x="2720" y="884"/>
                </a:lnTo>
                <a:lnTo>
                  <a:pt x="2720" y="882"/>
                </a:lnTo>
                <a:lnTo>
                  <a:pt x="2720" y="888"/>
                </a:lnTo>
                <a:lnTo>
                  <a:pt x="2724" y="895"/>
                </a:lnTo>
                <a:lnTo>
                  <a:pt x="2726" y="901"/>
                </a:lnTo>
                <a:lnTo>
                  <a:pt x="2731" y="908"/>
                </a:lnTo>
                <a:lnTo>
                  <a:pt x="2734" y="915"/>
                </a:lnTo>
                <a:lnTo>
                  <a:pt x="2739" y="916"/>
                </a:lnTo>
                <a:lnTo>
                  <a:pt x="2740" y="923"/>
                </a:lnTo>
                <a:lnTo>
                  <a:pt x="2746" y="923"/>
                </a:lnTo>
                <a:lnTo>
                  <a:pt x="2746" y="930"/>
                </a:lnTo>
                <a:lnTo>
                  <a:pt x="2744" y="934"/>
                </a:lnTo>
                <a:lnTo>
                  <a:pt x="2739" y="934"/>
                </a:lnTo>
                <a:lnTo>
                  <a:pt x="2733" y="934"/>
                </a:lnTo>
                <a:lnTo>
                  <a:pt x="2735" y="941"/>
                </a:lnTo>
                <a:lnTo>
                  <a:pt x="2729" y="944"/>
                </a:lnTo>
                <a:lnTo>
                  <a:pt x="2722" y="938"/>
                </a:lnTo>
                <a:lnTo>
                  <a:pt x="2722" y="934"/>
                </a:lnTo>
                <a:lnTo>
                  <a:pt x="2716" y="928"/>
                </a:lnTo>
                <a:lnTo>
                  <a:pt x="2719" y="934"/>
                </a:lnTo>
                <a:lnTo>
                  <a:pt x="2722" y="941"/>
                </a:lnTo>
                <a:lnTo>
                  <a:pt x="2728" y="947"/>
                </a:lnTo>
                <a:lnTo>
                  <a:pt x="2735" y="950"/>
                </a:lnTo>
                <a:lnTo>
                  <a:pt x="2736" y="957"/>
                </a:lnTo>
                <a:lnTo>
                  <a:pt x="2730" y="964"/>
                </a:lnTo>
                <a:lnTo>
                  <a:pt x="2725" y="966"/>
                </a:lnTo>
                <a:lnTo>
                  <a:pt x="2722" y="960"/>
                </a:lnTo>
                <a:lnTo>
                  <a:pt x="2717" y="953"/>
                </a:lnTo>
                <a:lnTo>
                  <a:pt x="2716" y="947"/>
                </a:lnTo>
                <a:lnTo>
                  <a:pt x="2715" y="947"/>
                </a:lnTo>
                <a:lnTo>
                  <a:pt x="2709" y="945"/>
                </a:lnTo>
                <a:lnTo>
                  <a:pt x="2703" y="945"/>
                </a:lnTo>
                <a:lnTo>
                  <a:pt x="2696" y="940"/>
                </a:lnTo>
                <a:lnTo>
                  <a:pt x="2690" y="939"/>
                </a:lnTo>
                <a:lnTo>
                  <a:pt x="2684" y="938"/>
                </a:lnTo>
                <a:lnTo>
                  <a:pt x="2685" y="940"/>
                </a:lnTo>
                <a:lnTo>
                  <a:pt x="2691" y="941"/>
                </a:lnTo>
                <a:lnTo>
                  <a:pt x="2697" y="941"/>
                </a:lnTo>
                <a:lnTo>
                  <a:pt x="2701" y="948"/>
                </a:lnTo>
                <a:lnTo>
                  <a:pt x="2708" y="950"/>
                </a:lnTo>
                <a:lnTo>
                  <a:pt x="2714" y="955"/>
                </a:lnTo>
                <a:lnTo>
                  <a:pt x="2716" y="962"/>
                </a:lnTo>
                <a:lnTo>
                  <a:pt x="2720" y="969"/>
                </a:lnTo>
                <a:lnTo>
                  <a:pt x="2717" y="976"/>
                </a:lnTo>
                <a:lnTo>
                  <a:pt x="2723" y="972"/>
                </a:lnTo>
                <a:lnTo>
                  <a:pt x="2729" y="977"/>
                </a:lnTo>
                <a:lnTo>
                  <a:pt x="2729" y="973"/>
                </a:lnTo>
                <a:lnTo>
                  <a:pt x="2730" y="969"/>
                </a:lnTo>
                <a:lnTo>
                  <a:pt x="2749" y="972"/>
                </a:lnTo>
                <a:lnTo>
                  <a:pt x="2749" y="979"/>
                </a:lnTo>
                <a:lnTo>
                  <a:pt x="2748" y="986"/>
                </a:lnTo>
                <a:lnTo>
                  <a:pt x="2749" y="993"/>
                </a:lnTo>
                <a:lnTo>
                  <a:pt x="2749" y="1001"/>
                </a:lnTo>
                <a:lnTo>
                  <a:pt x="2748" y="1008"/>
                </a:lnTo>
                <a:lnTo>
                  <a:pt x="2747" y="1013"/>
                </a:lnTo>
                <a:lnTo>
                  <a:pt x="2747" y="1021"/>
                </a:lnTo>
                <a:lnTo>
                  <a:pt x="2747" y="1027"/>
                </a:lnTo>
                <a:lnTo>
                  <a:pt x="2747" y="1034"/>
                </a:lnTo>
                <a:lnTo>
                  <a:pt x="2749" y="1041"/>
                </a:lnTo>
                <a:lnTo>
                  <a:pt x="2750" y="1048"/>
                </a:lnTo>
                <a:lnTo>
                  <a:pt x="2749" y="1054"/>
                </a:lnTo>
                <a:lnTo>
                  <a:pt x="2749" y="1048"/>
                </a:lnTo>
                <a:lnTo>
                  <a:pt x="2747" y="1041"/>
                </a:lnTo>
                <a:lnTo>
                  <a:pt x="2746" y="1034"/>
                </a:lnTo>
                <a:lnTo>
                  <a:pt x="2747" y="1027"/>
                </a:lnTo>
                <a:lnTo>
                  <a:pt x="2745" y="1020"/>
                </a:lnTo>
                <a:lnTo>
                  <a:pt x="2746" y="1013"/>
                </a:lnTo>
                <a:lnTo>
                  <a:pt x="2746" y="1006"/>
                </a:lnTo>
                <a:lnTo>
                  <a:pt x="2747" y="1000"/>
                </a:lnTo>
                <a:lnTo>
                  <a:pt x="2743" y="993"/>
                </a:lnTo>
                <a:lnTo>
                  <a:pt x="2742" y="1000"/>
                </a:lnTo>
                <a:lnTo>
                  <a:pt x="2739" y="1000"/>
                </a:lnTo>
                <a:lnTo>
                  <a:pt x="2738" y="996"/>
                </a:lnTo>
                <a:lnTo>
                  <a:pt x="2739" y="1000"/>
                </a:lnTo>
                <a:lnTo>
                  <a:pt x="2738" y="1001"/>
                </a:lnTo>
                <a:lnTo>
                  <a:pt x="2738" y="1009"/>
                </a:lnTo>
                <a:lnTo>
                  <a:pt x="2740" y="1016"/>
                </a:lnTo>
                <a:lnTo>
                  <a:pt x="2742" y="1021"/>
                </a:lnTo>
                <a:lnTo>
                  <a:pt x="2742" y="1028"/>
                </a:lnTo>
                <a:lnTo>
                  <a:pt x="2740" y="1035"/>
                </a:lnTo>
                <a:lnTo>
                  <a:pt x="2740" y="1029"/>
                </a:lnTo>
                <a:lnTo>
                  <a:pt x="2736" y="1021"/>
                </a:lnTo>
                <a:lnTo>
                  <a:pt x="2731" y="1029"/>
                </a:lnTo>
                <a:lnTo>
                  <a:pt x="2725" y="1024"/>
                </a:lnTo>
                <a:lnTo>
                  <a:pt x="2727" y="1030"/>
                </a:lnTo>
                <a:lnTo>
                  <a:pt x="2722" y="1034"/>
                </a:lnTo>
                <a:lnTo>
                  <a:pt x="2715" y="1029"/>
                </a:lnTo>
                <a:lnTo>
                  <a:pt x="2717" y="1035"/>
                </a:lnTo>
                <a:lnTo>
                  <a:pt x="2711" y="1033"/>
                </a:lnTo>
                <a:lnTo>
                  <a:pt x="2705" y="1029"/>
                </a:lnTo>
                <a:lnTo>
                  <a:pt x="2710" y="1036"/>
                </a:lnTo>
                <a:lnTo>
                  <a:pt x="2705" y="1038"/>
                </a:lnTo>
                <a:lnTo>
                  <a:pt x="2698" y="1043"/>
                </a:lnTo>
                <a:lnTo>
                  <a:pt x="2692" y="1041"/>
                </a:lnTo>
                <a:lnTo>
                  <a:pt x="2688" y="1034"/>
                </a:lnTo>
                <a:lnTo>
                  <a:pt x="2689" y="1027"/>
                </a:lnTo>
                <a:lnTo>
                  <a:pt x="2692" y="1020"/>
                </a:lnTo>
                <a:lnTo>
                  <a:pt x="2687" y="1027"/>
                </a:lnTo>
                <a:lnTo>
                  <a:pt x="2686" y="1034"/>
                </a:lnTo>
                <a:lnTo>
                  <a:pt x="2687" y="1041"/>
                </a:lnTo>
                <a:lnTo>
                  <a:pt x="2685" y="1048"/>
                </a:lnTo>
                <a:lnTo>
                  <a:pt x="2688" y="1049"/>
                </a:lnTo>
                <a:lnTo>
                  <a:pt x="2694" y="1048"/>
                </a:lnTo>
                <a:lnTo>
                  <a:pt x="2700" y="1045"/>
                </a:lnTo>
                <a:lnTo>
                  <a:pt x="2707" y="1048"/>
                </a:lnTo>
                <a:lnTo>
                  <a:pt x="2713" y="1044"/>
                </a:lnTo>
                <a:lnTo>
                  <a:pt x="2719" y="1043"/>
                </a:lnTo>
                <a:lnTo>
                  <a:pt x="2725" y="1049"/>
                </a:lnTo>
                <a:lnTo>
                  <a:pt x="2720" y="1057"/>
                </a:lnTo>
                <a:lnTo>
                  <a:pt x="2720" y="1063"/>
                </a:lnTo>
                <a:lnTo>
                  <a:pt x="2716" y="1070"/>
                </a:lnTo>
                <a:lnTo>
                  <a:pt x="2722" y="1066"/>
                </a:lnTo>
                <a:lnTo>
                  <a:pt x="2724" y="1060"/>
                </a:lnTo>
                <a:lnTo>
                  <a:pt x="2726" y="1052"/>
                </a:lnTo>
                <a:lnTo>
                  <a:pt x="2731" y="1052"/>
                </a:lnTo>
                <a:lnTo>
                  <a:pt x="2738" y="1048"/>
                </a:lnTo>
                <a:lnTo>
                  <a:pt x="2740" y="1054"/>
                </a:lnTo>
                <a:lnTo>
                  <a:pt x="2739" y="1061"/>
                </a:lnTo>
                <a:lnTo>
                  <a:pt x="2735" y="1068"/>
                </a:lnTo>
                <a:lnTo>
                  <a:pt x="2733" y="1075"/>
                </a:lnTo>
                <a:lnTo>
                  <a:pt x="2726" y="1073"/>
                </a:lnTo>
                <a:lnTo>
                  <a:pt x="2722" y="1079"/>
                </a:lnTo>
                <a:lnTo>
                  <a:pt x="2716" y="1085"/>
                </a:lnTo>
                <a:lnTo>
                  <a:pt x="2711" y="1091"/>
                </a:lnTo>
                <a:lnTo>
                  <a:pt x="2705" y="1095"/>
                </a:lnTo>
                <a:lnTo>
                  <a:pt x="2700" y="1094"/>
                </a:lnTo>
                <a:lnTo>
                  <a:pt x="2695" y="1090"/>
                </a:lnTo>
                <a:lnTo>
                  <a:pt x="2689" y="1090"/>
                </a:lnTo>
                <a:lnTo>
                  <a:pt x="2683" y="1086"/>
                </a:lnTo>
                <a:lnTo>
                  <a:pt x="2687" y="1081"/>
                </a:lnTo>
                <a:lnTo>
                  <a:pt x="2680" y="1084"/>
                </a:lnTo>
                <a:lnTo>
                  <a:pt x="2680" y="1091"/>
                </a:lnTo>
                <a:lnTo>
                  <a:pt x="2675" y="1087"/>
                </a:lnTo>
                <a:lnTo>
                  <a:pt x="2667" y="1086"/>
                </a:lnTo>
                <a:lnTo>
                  <a:pt x="2661" y="1085"/>
                </a:lnTo>
                <a:lnTo>
                  <a:pt x="2656" y="1082"/>
                </a:lnTo>
                <a:lnTo>
                  <a:pt x="2661" y="1087"/>
                </a:lnTo>
                <a:lnTo>
                  <a:pt x="2667" y="1091"/>
                </a:lnTo>
                <a:lnTo>
                  <a:pt x="2674" y="1094"/>
                </a:lnTo>
                <a:lnTo>
                  <a:pt x="2680" y="1098"/>
                </a:lnTo>
                <a:lnTo>
                  <a:pt x="2681" y="1103"/>
                </a:lnTo>
                <a:lnTo>
                  <a:pt x="2675" y="1107"/>
                </a:lnTo>
                <a:lnTo>
                  <a:pt x="2676" y="1113"/>
                </a:lnTo>
                <a:lnTo>
                  <a:pt x="2669" y="1117"/>
                </a:lnTo>
                <a:lnTo>
                  <a:pt x="2663" y="1122"/>
                </a:lnTo>
                <a:lnTo>
                  <a:pt x="2661" y="1123"/>
                </a:lnTo>
                <a:lnTo>
                  <a:pt x="2655" y="1122"/>
                </a:lnTo>
                <a:lnTo>
                  <a:pt x="2653" y="1119"/>
                </a:lnTo>
                <a:lnTo>
                  <a:pt x="2647" y="1115"/>
                </a:lnTo>
                <a:lnTo>
                  <a:pt x="2649" y="1122"/>
                </a:lnTo>
                <a:lnTo>
                  <a:pt x="2650" y="1124"/>
                </a:lnTo>
                <a:lnTo>
                  <a:pt x="2656" y="1126"/>
                </a:lnTo>
                <a:lnTo>
                  <a:pt x="2662" y="1129"/>
                </a:lnTo>
                <a:lnTo>
                  <a:pt x="2668" y="1124"/>
                </a:lnTo>
                <a:lnTo>
                  <a:pt x="2675" y="1122"/>
                </a:lnTo>
                <a:lnTo>
                  <a:pt x="2681" y="1122"/>
                </a:lnTo>
                <a:lnTo>
                  <a:pt x="2680" y="1126"/>
                </a:lnTo>
                <a:lnTo>
                  <a:pt x="2687" y="1122"/>
                </a:lnTo>
                <a:lnTo>
                  <a:pt x="2688" y="1122"/>
                </a:lnTo>
                <a:lnTo>
                  <a:pt x="2685" y="1126"/>
                </a:lnTo>
                <a:lnTo>
                  <a:pt x="2680" y="1131"/>
                </a:lnTo>
                <a:lnTo>
                  <a:pt x="2675" y="1139"/>
                </a:lnTo>
                <a:lnTo>
                  <a:pt x="2668" y="1143"/>
                </a:lnTo>
                <a:lnTo>
                  <a:pt x="2662" y="1140"/>
                </a:lnTo>
                <a:lnTo>
                  <a:pt x="2656" y="1142"/>
                </a:lnTo>
                <a:lnTo>
                  <a:pt x="2657" y="1143"/>
                </a:lnTo>
                <a:lnTo>
                  <a:pt x="2652" y="1143"/>
                </a:lnTo>
                <a:lnTo>
                  <a:pt x="2646" y="1143"/>
                </a:lnTo>
                <a:lnTo>
                  <a:pt x="2639" y="1146"/>
                </a:lnTo>
                <a:lnTo>
                  <a:pt x="2633" y="1142"/>
                </a:lnTo>
                <a:lnTo>
                  <a:pt x="2628" y="1150"/>
                </a:lnTo>
                <a:lnTo>
                  <a:pt x="2622" y="1155"/>
                </a:lnTo>
                <a:lnTo>
                  <a:pt x="2617" y="1153"/>
                </a:lnTo>
                <a:lnTo>
                  <a:pt x="2617" y="1147"/>
                </a:lnTo>
                <a:lnTo>
                  <a:pt x="2613" y="1153"/>
                </a:lnTo>
                <a:lnTo>
                  <a:pt x="2613" y="1161"/>
                </a:lnTo>
                <a:lnTo>
                  <a:pt x="2606" y="1163"/>
                </a:lnTo>
                <a:lnTo>
                  <a:pt x="2601" y="1166"/>
                </a:lnTo>
                <a:lnTo>
                  <a:pt x="2595" y="1170"/>
                </a:lnTo>
                <a:lnTo>
                  <a:pt x="2589" y="1176"/>
                </a:lnTo>
                <a:lnTo>
                  <a:pt x="2577" y="1189"/>
                </a:lnTo>
                <a:lnTo>
                  <a:pt x="2574" y="1196"/>
                </a:lnTo>
                <a:lnTo>
                  <a:pt x="2571" y="1203"/>
                </a:lnTo>
                <a:lnTo>
                  <a:pt x="2572" y="1197"/>
                </a:lnTo>
                <a:lnTo>
                  <a:pt x="2572" y="1190"/>
                </a:lnTo>
                <a:lnTo>
                  <a:pt x="2570" y="1197"/>
                </a:lnTo>
                <a:lnTo>
                  <a:pt x="2567" y="1203"/>
                </a:lnTo>
                <a:lnTo>
                  <a:pt x="2562" y="1210"/>
                </a:lnTo>
                <a:lnTo>
                  <a:pt x="2555" y="1207"/>
                </a:lnTo>
                <a:lnTo>
                  <a:pt x="2549" y="1207"/>
                </a:lnTo>
                <a:lnTo>
                  <a:pt x="2537" y="1208"/>
                </a:lnTo>
                <a:lnTo>
                  <a:pt x="2531" y="1211"/>
                </a:lnTo>
                <a:lnTo>
                  <a:pt x="2530" y="1211"/>
                </a:lnTo>
                <a:lnTo>
                  <a:pt x="2528" y="1213"/>
                </a:lnTo>
                <a:lnTo>
                  <a:pt x="2522" y="1215"/>
                </a:lnTo>
                <a:lnTo>
                  <a:pt x="2510" y="1223"/>
                </a:lnTo>
                <a:lnTo>
                  <a:pt x="2504" y="1228"/>
                </a:lnTo>
                <a:lnTo>
                  <a:pt x="2499" y="1234"/>
                </a:lnTo>
                <a:lnTo>
                  <a:pt x="2492" y="1240"/>
                </a:lnTo>
                <a:lnTo>
                  <a:pt x="2486" y="1246"/>
                </a:lnTo>
                <a:lnTo>
                  <a:pt x="2483" y="1254"/>
                </a:lnTo>
                <a:lnTo>
                  <a:pt x="2479" y="1260"/>
                </a:lnTo>
                <a:lnTo>
                  <a:pt x="2476" y="1254"/>
                </a:lnTo>
                <a:lnTo>
                  <a:pt x="2481" y="1247"/>
                </a:lnTo>
                <a:lnTo>
                  <a:pt x="2475" y="1254"/>
                </a:lnTo>
                <a:lnTo>
                  <a:pt x="2476" y="1260"/>
                </a:lnTo>
                <a:lnTo>
                  <a:pt x="2475" y="1267"/>
                </a:lnTo>
                <a:lnTo>
                  <a:pt x="2469" y="1268"/>
                </a:lnTo>
                <a:lnTo>
                  <a:pt x="2468" y="1272"/>
                </a:lnTo>
                <a:lnTo>
                  <a:pt x="2461" y="1279"/>
                </a:lnTo>
                <a:lnTo>
                  <a:pt x="2455" y="1277"/>
                </a:lnTo>
                <a:lnTo>
                  <a:pt x="2449" y="1282"/>
                </a:lnTo>
                <a:lnTo>
                  <a:pt x="2448" y="1288"/>
                </a:lnTo>
                <a:lnTo>
                  <a:pt x="2442" y="1291"/>
                </a:lnTo>
                <a:lnTo>
                  <a:pt x="2436" y="1296"/>
                </a:lnTo>
                <a:lnTo>
                  <a:pt x="2429" y="1299"/>
                </a:lnTo>
                <a:lnTo>
                  <a:pt x="2426" y="1292"/>
                </a:lnTo>
                <a:lnTo>
                  <a:pt x="2425" y="1293"/>
                </a:lnTo>
                <a:lnTo>
                  <a:pt x="2427" y="1300"/>
                </a:lnTo>
                <a:lnTo>
                  <a:pt x="2424" y="1307"/>
                </a:lnTo>
                <a:lnTo>
                  <a:pt x="2418" y="1308"/>
                </a:lnTo>
                <a:lnTo>
                  <a:pt x="2418" y="1309"/>
                </a:lnTo>
                <a:lnTo>
                  <a:pt x="2418" y="1311"/>
                </a:lnTo>
                <a:lnTo>
                  <a:pt x="2416" y="1311"/>
                </a:lnTo>
                <a:lnTo>
                  <a:pt x="2410" y="1312"/>
                </a:lnTo>
                <a:lnTo>
                  <a:pt x="2404" y="1316"/>
                </a:lnTo>
                <a:lnTo>
                  <a:pt x="2397" y="1319"/>
                </a:lnTo>
                <a:lnTo>
                  <a:pt x="2392" y="1321"/>
                </a:lnTo>
                <a:lnTo>
                  <a:pt x="2386" y="1317"/>
                </a:lnTo>
                <a:lnTo>
                  <a:pt x="2380" y="1320"/>
                </a:lnTo>
                <a:lnTo>
                  <a:pt x="2386" y="1323"/>
                </a:lnTo>
                <a:lnTo>
                  <a:pt x="2380" y="1324"/>
                </a:lnTo>
                <a:lnTo>
                  <a:pt x="2386" y="1327"/>
                </a:lnTo>
                <a:lnTo>
                  <a:pt x="2380" y="1332"/>
                </a:lnTo>
                <a:lnTo>
                  <a:pt x="2386" y="1332"/>
                </a:lnTo>
                <a:lnTo>
                  <a:pt x="2379" y="1336"/>
                </a:lnTo>
                <a:lnTo>
                  <a:pt x="2374" y="1335"/>
                </a:lnTo>
                <a:lnTo>
                  <a:pt x="2372" y="1328"/>
                </a:lnTo>
                <a:lnTo>
                  <a:pt x="2370" y="1335"/>
                </a:lnTo>
                <a:lnTo>
                  <a:pt x="2367" y="1328"/>
                </a:lnTo>
                <a:lnTo>
                  <a:pt x="2365" y="1321"/>
                </a:lnTo>
                <a:lnTo>
                  <a:pt x="2365" y="1328"/>
                </a:lnTo>
                <a:lnTo>
                  <a:pt x="2365" y="1334"/>
                </a:lnTo>
                <a:lnTo>
                  <a:pt x="2369" y="1341"/>
                </a:lnTo>
                <a:lnTo>
                  <a:pt x="2365" y="1347"/>
                </a:lnTo>
                <a:lnTo>
                  <a:pt x="2359" y="1350"/>
                </a:lnTo>
                <a:lnTo>
                  <a:pt x="2362" y="1344"/>
                </a:lnTo>
                <a:lnTo>
                  <a:pt x="2358" y="1350"/>
                </a:lnTo>
                <a:lnTo>
                  <a:pt x="2353" y="1357"/>
                </a:lnTo>
                <a:lnTo>
                  <a:pt x="2355" y="1359"/>
                </a:lnTo>
                <a:lnTo>
                  <a:pt x="2349" y="1361"/>
                </a:lnTo>
                <a:lnTo>
                  <a:pt x="2347" y="1367"/>
                </a:lnTo>
                <a:lnTo>
                  <a:pt x="2341" y="1368"/>
                </a:lnTo>
                <a:lnTo>
                  <a:pt x="2334" y="1371"/>
                </a:lnTo>
                <a:lnTo>
                  <a:pt x="2337" y="1377"/>
                </a:lnTo>
                <a:lnTo>
                  <a:pt x="2331" y="1380"/>
                </a:lnTo>
                <a:lnTo>
                  <a:pt x="2325" y="1379"/>
                </a:lnTo>
                <a:lnTo>
                  <a:pt x="2326" y="1385"/>
                </a:lnTo>
                <a:lnTo>
                  <a:pt x="2332" y="1383"/>
                </a:lnTo>
                <a:lnTo>
                  <a:pt x="2329" y="1390"/>
                </a:lnTo>
                <a:lnTo>
                  <a:pt x="2323" y="1393"/>
                </a:lnTo>
                <a:lnTo>
                  <a:pt x="2317" y="1395"/>
                </a:lnTo>
                <a:lnTo>
                  <a:pt x="2323" y="1401"/>
                </a:lnTo>
                <a:lnTo>
                  <a:pt x="2318" y="1407"/>
                </a:lnTo>
                <a:lnTo>
                  <a:pt x="2315" y="1405"/>
                </a:lnTo>
                <a:lnTo>
                  <a:pt x="2316" y="1412"/>
                </a:lnTo>
                <a:lnTo>
                  <a:pt x="2310" y="1411"/>
                </a:lnTo>
                <a:lnTo>
                  <a:pt x="2304" y="1409"/>
                </a:lnTo>
                <a:lnTo>
                  <a:pt x="2309" y="1412"/>
                </a:lnTo>
                <a:lnTo>
                  <a:pt x="2315" y="1419"/>
                </a:lnTo>
                <a:lnTo>
                  <a:pt x="2308" y="1424"/>
                </a:lnTo>
                <a:lnTo>
                  <a:pt x="2302" y="1428"/>
                </a:lnTo>
                <a:lnTo>
                  <a:pt x="2299" y="1433"/>
                </a:lnTo>
                <a:lnTo>
                  <a:pt x="2298" y="1440"/>
                </a:lnTo>
                <a:lnTo>
                  <a:pt x="2294" y="1447"/>
                </a:lnTo>
                <a:lnTo>
                  <a:pt x="2292" y="1454"/>
                </a:lnTo>
                <a:lnTo>
                  <a:pt x="2291" y="1461"/>
                </a:lnTo>
                <a:lnTo>
                  <a:pt x="2294" y="1466"/>
                </a:lnTo>
                <a:lnTo>
                  <a:pt x="2288" y="1472"/>
                </a:lnTo>
                <a:lnTo>
                  <a:pt x="2292" y="1479"/>
                </a:lnTo>
                <a:lnTo>
                  <a:pt x="2292" y="1487"/>
                </a:lnTo>
                <a:lnTo>
                  <a:pt x="2291" y="1489"/>
                </a:lnTo>
                <a:lnTo>
                  <a:pt x="2290" y="1497"/>
                </a:lnTo>
                <a:lnTo>
                  <a:pt x="2291" y="1503"/>
                </a:lnTo>
                <a:lnTo>
                  <a:pt x="2291" y="1510"/>
                </a:lnTo>
                <a:lnTo>
                  <a:pt x="2290" y="1517"/>
                </a:lnTo>
                <a:lnTo>
                  <a:pt x="2290" y="1519"/>
                </a:lnTo>
                <a:lnTo>
                  <a:pt x="2291" y="1527"/>
                </a:lnTo>
                <a:lnTo>
                  <a:pt x="2290" y="1533"/>
                </a:lnTo>
                <a:lnTo>
                  <a:pt x="2291" y="1540"/>
                </a:lnTo>
                <a:lnTo>
                  <a:pt x="2291" y="1546"/>
                </a:lnTo>
                <a:lnTo>
                  <a:pt x="2292" y="1553"/>
                </a:lnTo>
                <a:lnTo>
                  <a:pt x="2293" y="1560"/>
                </a:lnTo>
                <a:lnTo>
                  <a:pt x="2294" y="1567"/>
                </a:lnTo>
                <a:lnTo>
                  <a:pt x="2295" y="1574"/>
                </a:lnTo>
                <a:lnTo>
                  <a:pt x="2296" y="1581"/>
                </a:lnTo>
                <a:lnTo>
                  <a:pt x="2298" y="1587"/>
                </a:lnTo>
                <a:lnTo>
                  <a:pt x="2299" y="1593"/>
                </a:lnTo>
                <a:lnTo>
                  <a:pt x="2300" y="1598"/>
                </a:lnTo>
                <a:lnTo>
                  <a:pt x="2303" y="1605"/>
                </a:lnTo>
                <a:lnTo>
                  <a:pt x="2304" y="1611"/>
                </a:lnTo>
                <a:lnTo>
                  <a:pt x="2307" y="1618"/>
                </a:lnTo>
                <a:lnTo>
                  <a:pt x="2309" y="1625"/>
                </a:lnTo>
                <a:lnTo>
                  <a:pt x="2311" y="1632"/>
                </a:lnTo>
                <a:lnTo>
                  <a:pt x="2311" y="1639"/>
                </a:lnTo>
                <a:lnTo>
                  <a:pt x="2307" y="1646"/>
                </a:lnTo>
                <a:lnTo>
                  <a:pt x="2305" y="1653"/>
                </a:lnTo>
                <a:lnTo>
                  <a:pt x="2304" y="1658"/>
                </a:lnTo>
                <a:lnTo>
                  <a:pt x="2304" y="1665"/>
                </a:lnTo>
                <a:lnTo>
                  <a:pt x="2304" y="1672"/>
                </a:lnTo>
                <a:lnTo>
                  <a:pt x="2307" y="1679"/>
                </a:lnTo>
                <a:lnTo>
                  <a:pt x="2308" y="1686"/>
                </a:lnTo>
                <a:lnTo>
                  <a:pt x="2307" y="1682"/>
                </a:lnTo>
                <a:lnTo>
                  <a:pt x="2303" y="1670"/>
                </a:lnTo>
                <a:lnTo>
                  <a:pt x="2303" y="1662"/>
                </a:lnTo>
                <a:lnTo>
                  <a:pt x="2303" y="1656"/>
                </a:lnTo>
                <a:lnTo>
                  <a:pt x="2304" y="1649"/>
                </a:lnTo>
                <a:lnTo>
                  <a:pt x="2306" y="1641"/>
                </a:lnTo>
                <a:lnTo>
                  <a:pt x="2309" y="1635"/>
                </a:lnTo>
                <a:lnTo>
                  <a:pt x="2306" y="1629"/>
                </a:lnTo>
                <a:lnTo>
                  <a:pt x="2299" y="1625"/>
                </a:lnTo>
                <a:lnTo>
                  <a:pt x="2298" y="1618"/>
                </a:lnTo>
                <a:lnTo>
                  <a:pt x="2298" y="1639"/>
                </a:lnTo>
                <a:lnTo>
                  <a:pt x="2298" y="1646"/>
                </a:lnTo>
                <a:lnTo>
                  <a:pt x="2299" y="1649"/>
                </a:lnTo>
                <a:lnTo>
                  <a:pt x="2301" y="1663"/>
                </a:lnTo>
                <a:lnTo>
                  <a:pt x="2302" y="1670"/>
                </a:lnTo>
                <a:lnTo>
                  <a:pt x="2304" y="1683"/>
                </a:lnTo>
                <a:lnTo>
                  <a:pt x="2306" y="1690"/>
                </a:lnTo>
                <a:lnTo>
                  <a:pt x="2307" y="1697"/>
                </a:lnTo>
                <a:lnTo>
                  <a:pt x="2308" y="1704"/>
                </a:lnTo>
                <a:lnTo>
                  <a:pt x="2308" y="1710"/>
                </a:lnTo>
                <a:lnTo>
                  <a:pt x="2309" y="1716"/>
                </a:lnTo>
                <a:lnTo>
                  <a:pt x="2310" y="1723"/>
                </a:lnTo>
                <a:lnTo>
                  <a:pt x="2311" y="1730"/>
                </a:lnTo>
                <a:lnTo>
                  <a:pt x="2310" y="1738"/>
                </a:lnTo>
                <a:lnTo>
                  <a:pt x="2308" y="1739"/>
                </a:lnTo>
                <a:lnTo>
                  <a:pt x="2310" y="1738"/>
                </a:lnTo>
                <a:lnTo>
                  <a:pt x="2311" y="1738"/>
                </a:lnTo>
                <a:lnTo>
                  <a:pt x="2316" y="1745"/>
                </a:lnTo>
                <a:lnTo>
                  <a:pt x="2318" y="1752"/>
                </a:lnTo>
                <a:lnTo>
                  <a:pt x="2316" y="1759"/>
                </a:lnTo>
                <a:lnTo>
                  <a:pt x="2316" y="1760"/>
                </a:lnTo>
                <a:lnTo>
                  <a:pt x="2318" y="1764"/>
                </a:lnTo>
                <a:lnTo>
                  <a:pt x="2318" y="1771"/>
                </a:lnTo>
                <a:lnTo>
                  <a:pt x="2316" y="1778"/>
                </a:lnTo>
                <a:lnTo>
                  <a:pt x="2316" y="1784"/>
                </a:lnTo>
                <a:lnTo>
                  <a:pt x="2312" y="1791"/>
                </a:lnTo>
                <a:lnTo>
                  <a:pt x="2311" y="1798"/>
                </a:lnTo>
                <a:lnTo>
                  <a:pt x="2309" y="1804"/>
                </a:lnTo>
                <a:lnTo>
                  <a:pt x="2307" y="1810"/>
                </a:lnTo>
                <a:lnTo>
                  <a:pt x="2305" y="1817"/>
                </a:lnTo>
                <a:lnTo>
                  <a:pt x="2303" y="1825"/>
                </a:lnTo>
                <a:lnTo>
                  <a:pt x="2302" y="1831"/>
                </a:lnTo>
                <a:lnTo>
                  <a:pt x="2300" y="1839"/>
                </a:lnTo>
                <a:lnTo>
                  <a:pt x="2296" y="1844"/>
                </a:lnTo>
                <a:lnTo>
                  <a:pt x="2294" y="1851"/>
                </a:lnTo>
                <a:lnTo>
                  <a:pt x="2289" y="1857"/>
                </a:lnTo>
                <a:lnTo>
                  <a:pt x="2285" y="1864"/>
                </a:lnTo>
                <a:lnTo>
                  <a:pt x="2283" y="1869"/>
                </a:lnTo>
                <a:lnTo>
                  <a:pt x="2280" y="1876"/>
                </a:lnTo>
                <a:lnTo>
                  <a:pt x="2280" y="1883"/>
                </a:lnTo>
                <a:lnTo>
                  <a:pt x="2274" y="1890"/>
                </a:lnTo>
                <a:lnTo>
                  <a:pt x="2269" y="1897"/>
                </a:lnTo>
                <a:lnTo>
                  <a:pt x="2264" y="1892"/>
                </a:lnTo>
                <a:lnTo>
                  <a:pt x="2258" y="1899"/>
                </a:lnTo>
                <a:lnTo>
                  <a:pt x="2251" y="1900"/>
                </a:lnTo>
                <a:lnTo>
                  <a:pt x="2245" y="1898"/>
                </a:lnTo>
                <a:lnTo>
                  <a:pt x="2239" y="1900"/>
                </a:lnTo>
                <a:lnTo>
                  <a:pt x="2233" y="1903"/>
                </a:lnTo>
                <a:lnTo>
                  <a:pt x="2228" y="1898"/>
                </a:lnTo>
                <a:lnTo>
                  <a:pt x="2227" y="1891"/>
                </a:lnTo>
                <a:lnTo>
                  <a:pt x="2230" y="1885"/>
                </a:lnTo>
                <a:lnTo>
                  <a:pt x="2234" y="1891"/>
                </a:lnTo>
                <a:lnTo>
                  <a:pt x="2240" y="1895"/>
                </a:lnTo>
                <a:lnTo>
                  <a:pt x="2241" y="1888"/>
                </a:lnTo>
                <a:lnTo>
                  <a:pt x="2234" y="1885"/>
                </a:lnTo>
                <a:lnTo>
                  <a:pt x="2230" y="1879"/>
                </a:lnTo>
                <a:lnTo>
                  <a:pt x="2228" y="1872"/>
                </a:lnTo>
                <a:lnTo>
                  <a:pt x="2228" y="1865"/>
                </a:lnTo>
                <a:lnTo>
                  <a:pt x="2226" y="1858"/>
                </a:lnTo>
                <a:lnTo>
                  <a:pt x="2223" y="1851"/>
                </a:lnTo>
                <a:lnTo>
                  <a:pt x="2219" y="1844"/>
                </a:lnTo>
                <a:lnTo>
                  <a:pt x="2213" y="1841"/>
                </a:lnTo>
                <a:lnTo>
                  <a:pt x="2208" y="1839"/>
                </a:lnTo>
                <a:lnTo>
                  <a:pt x="2202" y="1836"/>
                </a:lnTo>
                <a:lnTo>
                  <a:pt x="2203" y="1832"/>
                </a:lnTo>
                <a:lnTo>
                  <a:pt x="2199" y="1825"/>
                </a:lnTo>
                <a:lnTo>
                  <a:pt x="2199" y="1818"/>
                </a:lnTo>
                <a:lnTo>
                  <a:pt x="2200" y="1812"/>
                </a:lnTo>
                <a:lnTo>
                  <a:pt x="2201" y="1805"/>
                </a:lnTo>
                <a:lnTo>
                  <a:pt x="2199" y="1799"/>
                </a:lnTo>
                <a:lnTo>
                  <a:pt x="2192" y="1792"/>
                </a:lnTo>
                <a:lnTo>
                  <a:pt x="2197" y="1791"/>
                </a:lnTo>
                <a:lnTo>
                  <a:pt x="2197" y="1790"/>
                </a:lnTo>
                <a:lnTo>
                  <a:pt x="2199" y="1788"/>
                </a:lnTo>
                <a:lnTo>
                  <a:pt x="2204" y="1783"/>
                </a:lnTo>
                <a:lnTo>
                  <a:pt x="2209" y="1777"/>
                </a:lnTo>
                <a:lnTo>
                  <a:pt x="2206" y="1778"/>
                </a:lnTo>
                <a:lnTo>
                  <a:pt x="2200" y="1784"/>
                </a:lnTo>
                <a:lnTo>
                  <a:pt x="2197" y="1790"/>
                </a:lnTo>
                <a:lnTo>
                  <a:pt x="2197" y="1791"/>
                </a:lnTo>
                <a:lnTo>
                  <a:pt x="2190" y="1791"/>
                </a:lnTo>
                <a:lnTo>
                  <a:pt x="2190" y="1777"/>
                </a:lnTo>
                <a:lnTo>
                  <a:pt x="2193" y="1770"/>
                </a:lnTo>
                <a:lnTo>
                  <a:pt x="2193" y="1763"/>
                </a:lnTo>
                <a:lnTo>
                  <a:pt x="2197" y="1756"/>
                </a:lnTo>
                <a:lnTo>
                  <a:pt x="2190" y="1760"/>
                </a:lnTo>
                <a:lnTo>
                  <a:pt x="2185" y="1756"/>
                </a:lnTo>
                <a:lnTo>
                  <a:pt x="2188" y="1762"/>
                </a:lnTo>
                <a:lnTo>
                  <a:pt x="2185" y="1769"/>
                </a:lnTo>
                <a:lnTo>
                  <a:pt x="2179" y="1767"/>
                </a:lnTo>
                <a:lnTo>
                  <a:pt x="2177" y="1761"/>
                </a:lnTo>
                <a:lnTo>
                  <a:pt x="2175" y="1756"/>
                </a:lnTo>
                <a:lnTo>
                  <a:pt x="2174" y="1748"/>
                </a:lnTo>
                <a:lnTo>
                  <a:pt x="2173" y="1743"/>
                </a:lnTo>
                <a:lnTo>
                  <a:pt x="2171" y="1736"/>
                </a:lnTo>
                <a:lnTo>
                  <a:pt x="2171" y="1728"/>
                </a:lnTo>
                <a:lnTo>
                  <a:pt x="2171" y="1722"/>
                </a:lnTo>
                <a:lnTo>
                  <a:pt x="2165" y="1715"/>
                </a:lnTo>
                <a:lnTo>
                  <a:pt x="2171" y="1713"/>
                </a:lnTo>
                <a:lnTo>
                  <a:pt x="2174" y="1706"/>
                </a:lnTo>
                <a:lnTo>
                  <a:pt x="2175" y="1706"/>
                </a:lnTo>
                <a:lnTo>
                  <a:pt x="2179" y="1699"/>
                </a:lnTo>
                <a:lnTo>
                  <a:pt x="2185" y="1694"/>
                </a:lnTo>
                <a:lnTo>
                  <a:pt x="2188" y="1687"/>
                </a:lnTo>
                <a:lnTo>
                  <a:pt x="2186" y="1680"/>
                </a:lnTo>
                <a:lnTo>
                  <a:pt x="2181" y="1684"/>
                </a:lnTo>
                <a:lnTo>
                  <a:pt x="2180" y="1679"/>
                </a:lnTo>
                <a:lnTo>
                  <a:pt x="2174" y="1673"/>
                </a:lnTo>
                <a:lnTo>
                  <a:pt x="2174" y="1674"/>
                </a:lnTo>
                <a:lnTo>
                  <a:pt x="2171" y="1681"/>
                </a:lnTo>
                <a:lnTo>
                  <a:pt x="2177" y="1686"/>
                </a:lnTo>
                <a:lnTo>
                  <a:pt x="2174" y="1692"/>
                </a:lnTo>
                <a:lnTo>
                  <a:pt x="2169" y="1699"/>
                </a:lnTo>
                <a:lnTo>
                  <a:pt x="2163" y="1692"/>
                </a:lnTo>
                <a:lnTo>
                  <a:pt x="2165" y="1699"/>
                </a:lnTo>
                <a:lnTo>
                  <a:pt x="2162" y="1692"/>
                </a:lnTo>
                <a:lnTo>
                  <a:pt x="2161" y="1686"/>
                </a:lnTo>
                <a:lnTo>
                  <a:pt x="2162" y="1684"/>
                </a:lnTo>
                <a:lnTo>
                  <a:pt x="2166" y="1678"/>
                </a:lnTo>
                <a:lnTo>
                  <a:pt x="2169" y="1671"/>
                </a:lnTo>
                <a:lnTo>
                  <a:pt x="2170" y="1664"/>
                </a:lnTo>
                <a:lnTo>
                  <a:pt x="2173" y="1657"/>
                </a:lnTo>
                <a:lnTo>
                  <a:pt x="2175" y="1650"/>
                </a:lnTo>
                <a:lnTo>
                  <a:pt x="2179" y="1643"/>
                </a:lnTo>
                <a:lnTo>
                  <a:pt x="2182" y="1637"/>
                </a:lnTo>
                <a:lnTo>
                  <a:pt x="2185" y="1631"/>
                </a:lnTo>
                <a:lnTo>
                  <a:pt x="2186" y="1623"/>
                </a:lnTo>
                <a:lnTo>
                  <a:pt x="2188" y="1617"/>
                </a:lnTo>
                <a:lnTo>
                  <a:pt x="2189" y="1609"/>
                </a:lnTo>
                <a:lnTo>
                  <a:pt x="2188" y="1602"/>
                </a:lnTo>
                <a:lnTo>
                  <a:pt x="2185" y="1597"/>
                </a:lnTo>
                <a:lnTo>
                  <a:pt x="2185" y="1590"/>
                </a:lnTo>
                <a:lnTo>
                  <a:pt x="2182" y="1583"/>
                </a:lnTo>
                <a:lnTo>
                  <a:pt x="2175" y="1581"/>
                </a:lnTo>
                <a:lnTo>
                  <a:pt x="2170" y="1578"/>
                </a:lnTo>
                <a:lnTo>
                  <a:pt x="2166" y="1571"/>
                </a:lnTo>
                <a:lnTo>
                  <a:pt x="2166" y="1569"/>
                </a:lnTo>
                <a:lnTo>
                  <a:pt x="2160" y="1561"/>
                </a:lnTo>
                <a:lnTo>
                  <a:pt x="2155" y="1554"/>
                </a:lnTo>
                <a:lnTo>
                  <a:pt x="2156" y="1549"/>
                </a:lnTo>
                <a:lnTo>
                  <a:pt x="2153" y="1542"/>
                </a:lnTo>
                <a:lnTo>
                  <a:pt x="2148" y="1535"/>
                </a:lnTo>
                <a:lnTo>
                  <a:pt x="2147" y="1528"/>
                </a:lnTo>
                <a:lnTo>
                  <a:pt x="2142" y="1521"/>
                </a:lnTo>
                <a:lnTo>
                  <a:pt x="2136" y="1517"/>
                </a:lnTo>
                <a:lnTo>
                  <a:pt x="2133" y="1516"/>
                </a:lnTo>
                <a:lnTo>
                  <a:pt x="2127" y="1510"/>
                </a:lnTo>
                <a:lnTo>
                  <a:pt x="2115" y="1510"/>
                </a:lnTo>
                <a:lnTo>
                  <a:pt x="2109" y="1512"/>
                </a:lnTo>
                <a:lnTo>
                  <a:pt x="2103" y="1517"/>
                </a:lnTo>
                <a:lnTo>
                  <a:pt x="2098" y="1517"/>
                </a:lnTo>
                <a:lnTo>
                  <a:pt x="2099" y="1524"/>
                </a:lnTo>
                <a:lnTo>
                  <a:pt x="2094" y="1524"/>
                </a:lnTo>
                <a:lnTo>
                  <a:pt x="2088" y="1528"/>
                </a:lnTo>
                <a:lnTo>
                  <a:pt x="2081" y="1532"/>
                </a:lnTo>
                <a:lnTo>
                  <a:pt x="2076" y="1535"/>
                </a:lnTo>
                <a:lnTo>
                  <a:pt x="2069" y="1536"/>
                </a:lnTo>
                <a:lnTo>
                  <a:pt x="2069" y="1533"/>
                </a:lnTo>
                <a:lnTo>
                  <a:pt x="2064" y="1536"/>
                </a:lnTo>
                <a:lnTo>
                  <a:pt x="2063" y="1537"/>
                </a:lnTo>
                <a:lnTo>
                  <a:pt x="2062" y="1538"/>
                </a:lnTo>
                <a:lnTo>
                  <a:pt x="2056" y="1540"/>
                </a:lnTo>
                <a:lnTo>
                  <a:pt x="2050" y="1541"/>
                </a:lnTo>
                <a:lnTo>
                  <a:pt x="2043" y="1542"/>
                </a:lnTo>
                <a:lnTo>
                  <a:pt x="2040" y="1542"/>
                </a:lnTo>
                <a:lnTo>
                  <a:pt x="2043" y="1535"/>
                </a:lnTo>
                <a:lnTo>
                  <a:pt x="2042" y="1528"/>
                </a:lnTo>
                <a:lnTo>
                  <a:pt x="2039" y="1521"/>
                </a:lnTo>
                <a:lnTo>
                  <a:pt x="2033" y="1517"/>
                </a:lnTo>
                <a:lnTo>
                  <a:pt x="2034" y="1517"/>
                </a:lnTo>
                <a:lnTo>
                  <a:pt x="2034" y="1516"/>
                </a:lnTo>
                <a:lnTo>
                  <a:pt x="2031" y="1510"/>
                </a:lnTo>
                <a:lnTo>
                  <a:pt x="2037" y="1513"/>
                </a:lnTo>
                <a:lnTo>
                  <a:pt x="2038" y="1506"/>
                </a:lnTo>
                <a:lnTo>
                  <a:pt x="2032" y="1506"/>
                </a:lnTo>
                <a:lnTo>
                  <a:pt x="2027" y="1502"/>
                </a:lnTo>
                <a:lnTo>
                  <a:pt x="2031" y="1497"/>
                </a:lnTo>
                <a:lnTo>
                  <a:pt x="2037" y="1494"/>
                </a:lnTo>
                <a:lnTo>
                  <a:pt x="2031" y="1494"/>
                </a:lnTo>
                <a:lnTo>
                  <a:pt x="2026" y="1495"/>
                </a:lnTo>
                <a:lnTo>
                  <a:pt x="2021" y="1494"/>
                </a:lnTo>
                <a:lnTo>
                  <a:pt x="2020" y="1495"/>
                </a:lnTo>
                <a:lnTo>
                  <a:pt x="2025" y="1502"/>
                </a:lnTo>
                <a:lnTo>
                  <a:pt x="2020" y="1502"/>
                </a:lnTo>
                <a:lnTo>
                  <a:pt x="2013" y="1497"/>
                </a:lnTo>
                <a:lnTo>
                  <a:pt x="2002" y="1492"/>
                </a:lnTo>
                <a:lnTo>
                  <a:pt x="1996" y="1488"/>
                </a:lnTo>
                <a:lnTo>
                  <a:pt x="1990" y="1487"/>
                </a:lnTo>
                <a:lnTo>
                  <a:pt x="1983" y="1485"/>
                </a:lnTo>
                <a:lnTo>
                  <a:pt x="1986" y="1485"/>
                </a:lnTo>
                <a:lnTo>
                  <a:pt x="1988" y="1485"/>
                </a:lnTo>
                <a:lnTo>
                  <a:pt x="1992" y="1486"/>
                </a:lnTo>
                <a:lnTo>
                  <a:pt x="2002" y="1486"/>
                </a:lnTo>
                <a:lnTo>
                  <a:pt x="2005" y="1482"/>
                </a:lnTo>
                <a:lnTo>
                  <a:pt x="2001" y="1478"/>
                </a:lnTo>
                <a:lnTo>
                  <a:pt x="1995" y="1479"/>
                </a:lnTo>
                <a:lnTo>
                  <a:pt x="1990" y="1476"/>
                </a:lnTo>
                <a:lnTo>
                  <a:pt x="1982" y="1480"/>
                </a:lnTo>
                <a:lnTo>
                  <a:pt x="1977" y="1484"/>
                </a:lnTo>
                <a:lnTo>
                  <a:pt x="1974" y="1484"/>
                </a:lnTo>
                <a:lnTo>
                  <a:pt x="1968" y="1485"/>
                </a:lnTo>
                <a:lnTo>
                  <a:pt x="1962" y="1485"/>
                </a:lnTo>
                <a:lnTo>
                  <a:pt x="1956" y="1486"/>
                </a:lnTo>
                <a:lnTo>
                  <a:pt x="1949" y="1487"/>
                </a:lnTo>
                <a:lnTo>
                  <a:pt x="1943" y="1487"/>
                </a:lnTo>
                <a:lnTo>
                  <a:pt x="1950" y="1485"/>
                </a:lnTo>
                <a:lnTo>
                  <a:pt x="1952" y="1485"/>
                </a:lnTo>
                <a:lnTo>
                  <a:pt x="1953" y="1484"/>
                </a:lnTo>
                <a:lnTo>
                  <a:pt x="1959" y="1481"/>
                </a:lnTo>
                <a:lnTo>
                  <a:pt x="1953" y="1477"/>
                </a:lnTo>
                <a:lnTo>
                  <a:pt x="1956" y="1470"/>
                </a:lnTo>
                <a:lnTo>
                  <a:pt x="1954" y="1471"/>
                </a:lnTo>
                <a:lnTo>
                  <a:pt x="1951" y="1474"/>
                </a:lnTo>
                <a:lnTo>
                  <a:pt x="1947" y="1481"/>
                </a:lnTo>
                <a:lnTo>
                  <a:pt x="1947" y="1473"/>
                </a:lnTo>
                <a:lnTo>
                  <a:pt x="1944" y="1476"/>
                </a:lnTo>
                <a:lnTo>
                  <a:pt x="1945" y="1477"/>
                </a:lnTo>
                <a:lnTo>
                  <a:pt x="1940" y="1484"/>
                </a:lnTo>
                <a:lnTo>
                  <a:pt x="1937" y="1485"/>
                </a:lnTo>
                <a:lnTo>
                  <a:pt x="1932" y="1492"/>
                </a:lnTo>
                <a:lnTo>
                  <a:pt x="1926" y="1493"/>
                </a:lnTo>
                <a:lnTo>
                  <a:pt x="1919" y="1493"/>
                </a:lnTo>
                <a:lnTo>
                  <a:pt x="1926" y="1490"/>
                </a:lnTo>
                <a:lnTo>
                  <a:pt x="1931" y="1484"/>
                </a:lnTo>
                <a:lnTo>
                  <a:pt x="1928" y="1479"/>
                </a:lnTo>
                <a:lnTo>
                  <a:pt x="1926" y="1485"/>
                </a:lnTo>
                <a:lnTo>
                  <a:pt x="1922" y="1489"/>
                </a:lnTo>
                <a:lnTo>
                  <a:pt x="1916" y="1493"/>
                </a:lnTo>
                <a:lnTo>
                  <a:pt x="1910" y="1497"/>
                </a:lnTo>
                <a:lnTo>
                  <a:pt x="1904" y="1498"/>
                </a:lnTo>
                <a:lnTo>
                  <a:pt x="1898" y="1498"/>
                </a:lnTo>
                <a:lnTo>
                  <a:pt x="1891" y="1496"/>
                </a:lnTo>
                <a:lnTo>
                  <a:pt x="1898" y="1497"/>
                </a:lnTo>
                <a:lnTo>
                  <a:pt x="1902" y="1490"/>
                </a:lnTo>
                <a:lnTo>
                  <a:pt x="1897" y="1484"/>
                </a:lnTo>
                <a:lnTo>
                  <a:pt x="1898" y="1477"/>
                </a:lnTo>
                <a:lnTo>
                  <a:pt x="1900" y="1471"/>
                </a:lnTo>
                <a:lnTo>
                  <a:pt x="1900" y="1464"/>
                </a:lnTo>
                <a:lnTo>
                  <a:pt x="1897" y="1463"/>
                </a:lnTo>
                <a:lnTo>
                  <a:pt x="1897" y="1462"/>
                </a:lnTo>
                <a:lnTo>
                  <a:pt x="1897" y="1458"/>
                </a:lnTo>
                <a:lnTo>
                  <a:pt x="1895" y="1462"/>
                </a:lnTo>
                <a:lnTo>
                  <a:pt x="1892" y="1465"/>
                </a:lnTo>
                <a:lnTo>
                  <a:pt x="1889" y="1472"/>
                </a:lnTo>
                <a:lnTo>
                  <a:pt x="1887" y="1479"/>
                </a:lnTo>
                <a:lnTo>
                  <a:pt x="1885" y="1485"/>
                </a:lnTo>
                <a:lnTo>
                  <a:pt x="1879" y="1488"/>
                </a:lnTo>
                <a:lnTo>
                  <a:pt x="1873" y="1486"/>
                </a:lnTo>
                <a:lnTo>
                  <a:pt x="1867" y="1487"/>
                </a:lnTo>
                <a:lnTo>
                  <a:pt x="1861" y="1492"/>
                </a:lnTo>
                <a:lnTo>
                  <a:pt x="1855" y="1487"/>
                </a:lnTo>
                <a:lnTo>
                  <a:pt x="1853" y="1488"/>
                </a:lnTo>
                <a:lnTo>
                  <a:pt x="1847" y="1489"/>
                </a:lnTo>
                <a:lnTo>
                  <a:pt x="1841" y="1484"/>
                </a:lnTo>
                <a:lnTo>
                  <a:pt x="1838" y="1484"/>
                </a:lnTo>
                <a:lnTo>
                  <a:pt x="1838" y="1485"/>
                </a:lnTo>
                <a:lnTo>
                  <a:pt x="1840" y="1485"/>
                </a:lnTo>
                <a:lnTo>
                  <a:pt x="1838" y="1486"/>
                </a:lnTo>
                <a:lnTo>
                  <a:pt x="1831" y="1487"/>
                </a:lnTo>
                <a:lnTo>
                  <a:pt x="1825" y="1488"/>
                </a:lnTo>
                <a:lnTo>
                  <a:pt x="1819" y="1490"/>
                </a:lnTo>
                <a:lnTo>
                  <a:pt x="1810" y="1490"/>
                </a:lnTo>
                <a:lnTo>
                  <a:pt x="1811" y="1492"/>
                </a:lnTo>
                <a:lnTo>
                  <a:pt x="1807" y="1494"/>
                </a:lnTo>
                <a:lnTo>
                  <a:pt x="1801" y="1500"/>
                </a:lnTo>
                <a:lnTo>
                  <a:pt x="1795" y="1502"/>
                </a:lnTo>
                <a:lnTo>
                  <a:pt x="1789" y="1504"/>
                </a:lnTo>
                <a:lnTo>
                  <a:pt x="1789" y="1503"/>
                </a:lnTo>
                <a:lnTo>
                  <a:pt x="1786" y="1503"/>
                </a:lnTo>
                <a:lnTo>
                  <a:pt x="1781" y="1498"/>
                </a:lnTo>
                <a:lnTo>
                  <a:pt x="1778" y="1500"/>
                </a:lnTo>
                <a:lnTo>
                  <a:pt x="1774" y="1496"/>
                </a:lnTo>
                <a:lnTo>
                  <a:pt x="1768" y="1492"/>
                </a:lnTo>
                <a:lnTo>
                  <a:pt x="1763" y="1488"/>
                </a:lnTo>
                <a:lnTo>
                  <a:pt x="1757" y="1487"/>
                </a:lnTo>
                <a:lnTo>
                  <a:pt x="1751" y="1492"/>
                </a:lnTo>
                <a:lnTo>
                  <a:pt x="1750" y="1493"/>
                </a:lnTo>
                <a:lnTo>
                  <a:pt x="1743" y="1498"/>
                </a:lnTo>
                <a:lnTo>
                  <a:pt x="1739" y="1505"/>
                </a:lnTo>
                <a:lnTo>
                  <a:pt x="1745" y="1511"/>
                </a:lnTo>
                <a:lnTo>
                  <a:pt x="1755" y="1511"/>
                </a:lnTo>
                <a:lnTo>
                  <a:pt x="1763" y="1511"/>
                </a:lnTo>
                <a:lnTo>
                  <a:pt x="1767" y="1510"/>
                </a:lnTo>
                <a:lnTo>
                  <a:pt x="1773" y="1505"/>
                </a:lnTo>
                <a:lnTo>
                  <a:pt x="1774" y="1505"/>
                </a:lnTo>
                <a:lnTo>
                  <a:pt x="1780" y="1509"/>
                </a:lnTo>
                <a:lnTo>
                  <a:pt x="1786" y="1505"/>
                </a:lnTo>
                <a:lnTo>
                  <a:pt x="1784" y="1509"/>
                </a:lnTo>
                <a:lnTo>
                  <a:pt x="1778" y="1513"/>
                </a:lnTo>
                <a:lnTo>
                  <a:pt x="1771" y="1517"/>
                </a:lnTo>
                <a:lnTo>
                  <a:pt x="1773" y="1522"/>
                </a:lnTo>
                <a:lnTo>
                  <a:pt x="1780" y="1527"/>
                </a:lnTo>
                <a:lnTo>
                  <a:pt x="1786" y="1524"/>
                </a:lnTo>
                <a:lnTo>
                  <a:pt x="1789" y="1517"/>
                </a:lnTo>
                <a:lnTo>
                  <a:pt x="1791" y="1516"/>
                </a:lnTo>
                <a:lnTo>
                  <a:pt x="1797" y="1517"/>
                </a:lnTo>
                <a:lnTo>
                  <a:pt x="1799" y="1521"/>
                </a:lnTo>
                <a:lnTo>
                  <a:pt x="1798" y="1528"/>
                </a:lnTo>
                <a:lnTo>
                  <a:pt x="1795" y="1535"/>
                </a:lnTo>
                <a:lnTo>
                  <a:pt x="1789" y="1533"/>
                </a:lnTo>
                <a:lnTo>
                  <a:pt x="1783" y="1537"/>
                </a:lnTo>
                <a:lnTo>
                  <a:pt x="1783" y="1544"/>
                </a:lnTo>
                <a:lnTo>
                  <a:pt x="1777" y="1543"/>
                </a:lnTo>
                <a:lnTo>
                  <a:pt x="1772" y="1550"/>
                </a:lnTo>
                <a:lnTo>
                  <a:pt x="1777" y="1557"/>
                </a:lnTo>
                <a:lnTo>
                  <a:pt x="1780" y="1559"/>
                </a:lnTo>
                <a:lnTo>
                  <a:pt x="1781" y="1566"/>
                </a:lnTo>
                <a:lnTo>
                  <a:pt x="1787" y="1566"/>
                </a:lnTo>
                <a:lnTo>
                  <a:pt x="1793" y="1568"/>
                </a:lnTo>
                <a:lnTo>
                  <a:pt x="1799" y="1570"/>
                </a:lnTo>
                <a:lnTo>
                  <a:pt x="1800" y="1570"/>
                </a:lnTo>
                <a:lnTo>
                  <a:pt x="1800" y="1578"/>
                </a:lnTo>
                <a:lnTo>
                  <a:pt x="1807" y="1581"/>
                </a:lnTo>
                <a:lnTo>
                  <a:pt x="1804" y="1587"/>
                </a:lnTo>
                <a:lnTo>
                  <a:pt x="1798" y="1591"/>
                </a:lnTo>
                <a:lnTo>
                  <a:pt x="1797" y="1597"/>
                </a:lnTo>
                <a:lnTo>
                  <a:pt x="1790" y="1591"/>
                </a:lnTo>
                <a:lnTo>
                  <a:pt x="1779" y="1601"/>
                </a:lnTo>
                <a:lnTo>
                  <a:pt x="1780" y="1600"/>
                </a:lnTo>
                <a:lnTo>
                  <a:pt x="1785" y="1592"/>
                </a:lnTo>
                <a:lnTo>
                  <a:pt x="1787" y="1585"/>
                </a:lnTo>
                <a:lnTo>
                  <a:pt x="1782" y="1583"/>
                </a:lnTo>
                <a:lnTo>
                  <a:pt x="1782" y="1576"/>
                </a:lnTo>
                <a:lnTo>
                  <a:pt x="1775" y="1576"/>
                </a:lnTo>
                <a:lnTo>
                  <a:pt x="1769" y="1571"/>
                </a:lnTo>
                <a:lnTo>
                  <a:pt x="1763" y="1570"/>
                </a:lnTo>
                <a:lnTo>
                  <a:pt x="1765" y="1562"/>
                </a:lnTo>
                <a:lnTo>
                  <a:pt x="1759" y="1559"/>
                </a:lnTo>
                <a:lnTo>
                  <a:pt x="1753" y="1558"/>
                </a:lnTo>
                <a:lnTo>
                  <a:pt x="1750" y="1554"/>
                </a:lnTo>
                <a:lnTo>
                  <a:pt x="1743" y="1551"/>
                </a:lnTo>
                <a:lnTo>
                  <a:pt x="1741" y="1552"/>
                </a:lnTo>
                <a:lnTo>
                  <a:pt x="1743" y="1559"/>
                </a:lnTo>
                <a:lnTo>
                  <a:pt x="1749" y="1566"/>
                </a:lnTo>
                <a:lnTo>
                  <a:pt x="1744" y="1573"/>
                </a:lnTo>
                <a:lnTo>
                  <a:pt x="1744" y="1579"/>
                </a:lnTo>
                <a:lnTo>
                  <a:pt x="1741" y="1583"/>
                </a:lnTo>
                <a:lnTo>
                  <a:pt x="1735" y="1587"/>
                </a:lnTo>
                <a:lnTo>
                  <a:pt x="1731" y="1589"/>
                </a:lnTo>
                <a:lnTo>
                  <a:pt x="1731" y="1582"/>
                </a:lnTo>
                <a:lnTo>
                  <a:pt x="1732" y="1575"/>
                </a:lnTo>
                <a:lnTo>
                  <a:pt x="1726" y="1575"/>
                </a:lnTo>
                <a:lnTo>
                  <a:pt x="1720" y="1574"/>
                </a:lnTo>
                <a:lnTo>
                  <a:pt x="1714" y="1571"/>
                </a:lnTo>
                <a:lnTo>
                  <a:pt x="1709" y="1578"/>
                </a:lnTo>
                <a:lnTo>
                  <a:pt x="1707" y="1584"/>
                </a:lnTo>
                <a:lnTo>
                  <a:pt x="1704" y="1585"/>
                </a:lnTo>
                <a:lnTo>
                  <a:pt x="1699" y="1584"/>
                </a:lnTo>
                <a:lnTo>
                  <a:pt x="1693" y="1585"/>
                </a:lnTo>
                <a:lnTo>
                  <a:pt x="1688" y="1579"/>
                </a:lnTo>
                <a:lnTo>
                  <a:pt x="1681" y="1581"/>
                </a:lnTo>
                <a:lnTo>
                  <a:pt x="1680" y="1574"/>
                </a:lnTo>
                <a:lnTo>
                  <a:pt x="1679" y="1567"/>
                </a:lnTo>
                <a:lnTo>
                  <a:pt x="1675" y="1560"/>
                </a:lnTo>
                <a:lnTo>
                  <a:pt x="1677" y="1553"/>
                </a:lnTo>
                <a:lnTo>
                  <a:pt x="1678" y="1550"/>
                </a:lnTo>
                <a:lnTo>
                  <a:pt x="1672" y="1557"/>
                </a:lnTo>
                <a:lnTo>
                  <a:pt x="1667" y="1552"/>
                </a:lnTo>
                <a:lnTo>
                  <a:pt x="1661" y="1550"/>
                </a:lnTo>
                <a:lnTo>
                  <a:pt x="1656" y="1544"/>
                </a:lnTo>
                <a:lnTo>
                  <a:pt x="1656" y="1537"/>
                </a:lnTo>
                <a:lnTo>
                  <a:pt x="1650" y="1536"/>
                </a:lnTo>
                <a:lnTo>
                  <a:pt x="1644" y="1537"/>
                </a:lnTo>
                <a:lnTo>
                  <a:pt x="1647" y="1530"/>
                </a:lnTo>
                <a:lnTo>
                  <a:pt x="1641" y="1532"/>
                </a:lnTo>
                <a:lnTo>
                  <a:pt x="1635" y="1534"/>
                </a:lnTo>
                <a:lnTo>
                  <a:pt x="1629" y="1541"/>
                </a:lnTo>
                <a:lnTo>
                  <a:pt x="1628" y="1548"/>
                </a:lnTo>
                <a:lnTo>
                  <a:pt x="1630" y="1550"/>
                </a:lnTo>
                <a:lnTo>
                  <a:pt x="1622" y="1550"/>
                </a:lnTo>
                <a:lnTo>
                  <a:pt x="1617" y="1553"/>
                </a:lnTo>
                <a:lnTo>
                  <a:pt x="1611" y="1553"/>
                </a:lnTo>
                <a:lnTo>
                  <a:pt x="1605" y="1551"/>
                </a:lnTo>
                <a:lnTo>
                  <a:pt x="1599" y="1550"/>
                </a:lnTo>
                <a:lnTo>
                  <a:pt x="1592" y="1549"/>
                </a:lnTo>
                <a:lnTo>
                  <a:pt x="1586" y="1545"/>
                </a:lnTo>
                <a:lnTo>
                  <a:pt x="1580" y="1541"/>
                </a:lnTo>
                <a:lnTo>
                  <a:pt x="1568" y="1536"/>
                </a:lnTo>
                <a:lnTo>
                  <a:pt x="1561" y="1534"/>
                </a:lnTo>
                <a:lnTo>
                  <a:pt x="1555" y="1532"/>
                </a:lnTo>
                <a:lnTo>
                  <a:pt x="1557" y="1529"/>
                </a:lnTo>
                <a:lnTo>
                  <a:pt x="1563" y="1524"/>
                </a:lnTo>
                <a:lnTo>
                  <a:pt x="1563" y="1517"/>
                </a:lnTo>
                <a:lnTo>
                  <a:pt x="1561" y="1510"/>
                </a:lnTo>
                <a:lnTo>
                  <a:pt x="1559" y="1517"/>
                </a:lnTo>
                <a:lnTo>
                  <a:pt x="1558" y="1518"/>
                </a:lnTo>
                <a:lnTo>
                  <a:pt x="1555" y="1526"/>
                </a:lnTo>
                <a:lnTo>
                  <a:pt x="1554" y="1532"/>
                </a:lnTo>
                <a:lnTo>
                  <a:pt x="1552" y="1535"/>
                </a:lnTo>
                <a:lnTo>
                  <a:pt x="1540" y="1535"/>
                </a:lnTo>
                <a:lnTo>
                  <a:pt x="1534" y="1536"/>
                </a:lnTo>
                <a:lnTo>
                  <a:pt x="1528" y="1537"/>
                </a:lnTo>
                <a:lnTo>
                  <a:pt x="1522" y="1536"/>
                </a:lnTo>
                <a:lnTo>
                  <a:pt x="1525" y="1530"/>
                </a:lnTo>
                <a:lnTo>
                  <a:pt x="1531" y="1524"/>
                </a:lnTo>
                <a:lnTo>
                  <a:pt x="1531" y="1518"/>
                </a:lnTo>
                <a:lnTo>
                  <a:pt x="1530" y="1518"/>
                </a:lnTo>
                <a:lnTo>
                  <a:pt x="1523" y="1525"/>
                </a:lnTo>
                <a:lnTo>
                  <a:pt x="1519" y="1532"/>
                </a:lnTo>
                <a:lnTo>
                  <a:pt x="1520" y="1536"/>
                </a:lnTo>
                <a:lnTo>
                  <a:pt x="1522" y="1542"/>
                </a:lnTo>
                <a:lnTo>
                  <a:pt x="1516" y="1542"/>
                </a:lnTo>
                <a:lnTo>
                  <a:pt x="1511" y="1542"/>
                </a:lnTo>
                <a:lnTo>
                  <a:pt x="1503" y="1544"/>
                </a:lnTo>
                <a:lnTo>
                  <a:pt x="1498" y="1549"/>
                </a:lnTo>
                <a:lnTo>
                  <a:pt x="1492" y="1550"/>
                </a:lnTo>
                <a:lnTo>
                  <a:pt x="1486" y="1553"/>
                </a:lnTo>
                <a:lnTo>
                  <a:pt x="1480" y="1555"/>
                </a:lnTo>
                <a:lnTo>
                  <a:pt x="1473" y="1559"/>
                </a:lnTo>
                <a:lnTo>
                  <a:pt x="1467" y="1562"/>
                </a:lnTo>
                <a:lnTo>
                  <a:pt x="1461" y="1567"/>
                </a:lnTo>
                <a:lnTo>
                  <a:pt x="1460" y="1567"/>
                </a:lnTo>
                <a:lnTo>
                  <a:pt x="1465" y="1561"/>
                </a:lnTo>
                <a:lnTo>
                  <a:pt x="1471" y="1558"/>
                </a:lnTo>
                <a:lnTo>
                  <a:pt x="1475" y="1554"/>
                </a:lnTo>
                <a:lnTo>
                  <a:pt x="1482" y="1552"/>
                </a:lnTo>
                <a:lnTo>
                  <a:pt x="1475" y="1551"/>
                </a:lnTo>
                <a:lnTo>
                  <a:pt x="1469" y="1552"/>
                </a:lnTo>
                <a:lnTo>
                  <a:pt x="1463" y="1554"/>
                </a:lnTo>
                <a:lnTo>
                  <a:pt x="1467" y="1548"/>
                </a:lnTo>
                <a:lnTo>
                  <a:pt x="1470" y="1541"/>
                </a:lnTo>
                <a:lnTo>
                  <a:pt x="1469" y="1534"/>
                </a:lnTo>
                <a:lnTo>
                  <a:pt x="1464" y="1536"/>
                </a:lnTo>
                <a:lnTo>
                  <a:pt x="1459" y="1543"/>
                </a:lnTo>
                <a:lnTo>
                  <a:pt x="1453" y="1540"/>
                </a:lnTo>
                <a:lnTo>
                  <a:pt x="1450" y="1542"/>
                </a:lnTo>
                <a:lnTo>
                  <a:pt x="1452" y="1549"/>
                </a:lnTo>
                <a:lnTo>
                  <a:pt x="1450" y="1554"/>
                </a:lnTo>
                <a:lnTo>
                  <a:pt x="1451" y="1562"/>
                </a:lnTo>
                <a:lnTo>
                  <a:pt x="1457" y="1566"/>
                </a:lnTo>
                <a:lnTo>
                  <a:pt x="1452" y="1570"/>
                </a:lnTo>
                <a:lnTo>
                  <a:pt x="1451" y="1571"/>
                </a:lnTo>
                <a:lnTo>
                  <a:pt x="1444" y="1574"/>
                </a:lnTo>
                <a:lnTo>
                  <a:pt x="1438" y="1581"/>
                </a:lnTo>
                <a:lnTo>
                  <a:pt x="1433" y="1584"/>
                </a:lnTo>
                <a:lnTo>
                  <a:pt x="1432" y="1592"/>
                </a:lnTo>
                <a:lnTo>
                  <a:pt x="1426" y="1595"/>
                </a:lnTo>
                <a:lnTo>
                  <a:pt x="1420" y="1601"/>
                </a:lnTo>
                <a:lnTo>
                  <a:pt x="1413" y="1606"/>
                </a:lnTo>
                <a:lnTo>
                  <a:pt x="1410" y="1607"/>
                </a:lnTo>
                <a:lnTo>
                  <a:pt x="1405" y="1610"/>
                </a:lnTo>
                <a:lnTo>
                  <a:pt x="1399" y="1614"/>
                </a:lnTo>
                <a:lnTo>
                  <a:pt x="1393" y="1617"/>
                </a:lnTo>
                <a:lnTo>
                  <a:pt x="1386" y="1617"/>
                </a:lnTo>
                <a:lnTo>
                  <a:pt x="1380" y="1619"/>
                </a:lnTo>
                <a:lnTo>
                  <a:pt x="1374" y="1625"/>
                </a:lnTo>
                <a:lnTo>
                  <a:pt x="1386" y="1622"/>
                </a:lnTo>
                <a:lnTo>
                  <a:pt x="1380" y="1624"/>
                </a:lnTo>
                <a:lnTo>
                  <a:pt x="1374" y="1627"/>
                </a:lnTo>
                <a:lnTo>
                  <a:pt x="1368" y="1630"/>
                </a:lnTo>
                <a:lnTo>
                  <a:pt x="1362" y="1634"/>
                </a:lnTo>
                <a:lnTo>
                  <a:pt x="1355" y="1637"/>
                </a:lnTo>
                <a:lnTo>
                  <a:pt x="1360" y="1633"/>
                </a:lnTo>
                <a:lnTo>
                  <a:pt x="1366" y="1630"/>
                </a:lnTo>
                <a:lnTo>
                  <a:pt x="1371" y="1624"/>
                </a:lnTo>
                <a:lnTo>
                  <a:pt x="1366" y="1626"/>
                </a:lnTo>
                <a:lnTo>
                  <a:pt x="1360" y="1629"/>
                </a:lnTo>
                <a:lnTo>
                  <a:pt x="1361" y="1627"/>
                </a:lnTo>
                <a:lnTo>
                  <a:pt x="1363" y="1625"/>
                </a:lnTo>
                <a:lnTo>
                  <a:pt x="1362" y="1625"/>
                </a:lnTo>
                <a:lnTo>
                  <a:pt x="1355" y="1622"/>
                </a:lnTo>
                <a:lnTo>
                  <a:pt x="1350" y="1623"/>
                </a:lnTo>
                <a:lnTo>
                  <a:pt x="1347" y="1617"/>
                </a:lnTo>
                <a:lnTo>
                  <a:pt x="1346" y="1617"/>
                </a:lnTo>
                <a:lnTo>
                  <a:pt x="1347" y="1622"/>
                </a:lnTo>
                <a:lnTo>
                  <a:pt x="1343" y="1629"/>
                </a:lnTo>
                <a:lnTo>
                  <a:pt x="1344" y="1624"/>
                </a:lnTo>
                <a:lnTo>
                  <a:pt x="1338" y="1622"/>
                </a:lnTo>
                <a:lnTo>
                  <a:pt x="1335" y="1624"/>
                </a:lnTo>
                <a:lnTo>
                  <a:pt x="1337" y="1631"/>
                </a:lnTo>
                <a:lnTo>
                  <a:pt x="1338" y="1638"/>
                </a:lnTo>
                <a:lnTo>
                  <a:pt x="1343" y="1639"/>
                </a:lnTo>
                <a:lnTo>
                  <a:pt x="1342" y="1641"/>
                </a:lnTo>
                <a:lnTo>
                  <a:pt x="1336" y="1645"/>
                </a:lnTo>
                <a:lnTo>
                  <a:pt x="1330" y="1648"/>
                </a:lnTo>
                <a:lnTo>
                  <a:pt x="1323" y="1645"/>
                </a:lnTo>
                <a:lnTo>
                  <a:pt x="1319" y="1638"/>
                </a:lnTo>
                <a:lnTo>
                  <a:pt x="1320" y="1641"/>
                </a:lnTo>
                <a:lnTo>
                  <a:pt x="1318" y="1648"/>
                </a:lnTo>
                <a:lnTo>
                  <a:pt x="1316" y="1654"/>
                </a:lnTo>
                <a:lnTo>
                  <a:pt x="1311" y="1661"/>
                </a:lnTo>
                <a:lnTo>
                  <a:pt x="1305" y="1665"/>
                </a:lnTo>
                <a:lnTo>
                  <a:pt x="1306" y="1658"/>
                </a:lnTo>
                <a:lnTo>
                  <a:pt x="1301" y="1665"/>
                </a:lnTo>
                <a:lnTo>
                  <a:pt x="1296" y="1662"/>
                </a:lnTo>
                <a:lnTo>
                  <a:pt x="1291" y="1663"/>
                </a:lnTo>
                <a:lnTo>
                  <a:pt x="1287" y="1670"/>
                </a:lnTo>
                <a:lnTo>
                  <a:pt x="1293" y="1671"/>
                </a:lnTo>
                <a:lnTo>
                  <a:pt x="1300" y="1666"/>
                </a:lnTo>
                <a:lnTo>
                  <a:pt x="1299" y="1671"/>
                </a:lnTo>
                <a:lnTo>
                  <a:pt x="1292" y="1679"/>
                </a:lnTo>
                <a:lnTo>
                  <a:pt x="1287" y="1684"/>
                </a:lnTo>
                <a:lnTo>
                  <a:pt x="1275" y="1684"/>
                </a:lnTo>
                <a:lnTo>
                  <a:pt x="1265" y="1687"/>
                </a:lnTo>
                <a:lnTo>
                  <a:pt x="1265" y="1688"/>
                </a:lnTo>
                <a:lnTo>
                  <a:pt x="1272" y="1688"/>
                </a:lnTo>
                <a:lnTo>
                  <a:pt x="1273" y="1688"/>
                </a:lnTo>
                <a:lnTo>
                  <a:pt x="1272" y="1695"/>
                </a:lnTo>
                <a:lnTo>
                  <a:pt x="1276" y="1702"/>
                </a:lnTo>
                <a:lnTo>
                  <a:pt x="1273" y="1708"/>
                </a:lnTo>
                <a:lnTo>
                  <a:pt x="1268" y="1714"/>
                </a:lnTo>
                <a:lnTo>
                  <a:pt x="1264" y="1722"/>
                </a:lnTo>
                <a:lnTo>
                  <a:pt x="1261" y="1728"/>
                </a:lnTo>
                <a:lnTo>
                  <a:pt x="1259" y="1728"/>
                </a:lnTo>
                <a:lnTo>
                  <a:pt x="1253" y="1727"/>
                </a:lnTo>
                <a:lnTo>
                  <a:pt x="1247" y="1726"/>
                </a:lnTo>
                <a:lnTo>
                  <a:pt x="1242" y="1719"/>
                </a:lnTo>
                <a:lnTo>
                  <a:pt x="1245" y="1726"/>
                </a:lnTo>
                <a:lnTo>
                  <a:pt x="1242" y="1734"/>
                </a:lnTo>
                <a:lnTo>
                  <a:pt x="1248" y="1735"/>
                </a:lnTo>
                <a:lnTo>
                  <a:pt x="1253" y="1735"/>
                </a:lnTo>
                <a:lnTo>
                  <a:pt x="1259" y="1732"/>
                </a:lnTo>
                <a:lnTo>
                  <a:pt x="1257" y="1739"/>
                </a:lnTo>
                <a:lnTo>
                  <a:pt x="1253" y="1746"/>
                </a:lnTo>
                <a:lnTo>
                  <a:pt x="1252" y="1753"/>
                </a:lnTo>
                <a:lnTo>
                  <a:pt x="1246" y="1756"/>
                </a:lnTo>
                <a:lnTo>
                  <a:pt x="1246" y="1763"/>
                </a:lnTo>
                <a:lnTo>
                  <a:pt x="1248" y="1770"/>
                </a:lnTo>
                <a:lnTo>
                  <a:pt x="1248" y="1787"/>
                </a:lnTo>
                <a:lnTo>
                  <a:pt x="1246" y="1794"/>
                </a:lnTo>
                <a:lnTo>
                  <a:pt x="1247" y="1801"/>
                </a:lnTo>
                <a:lnTo>
                  <a:pt x="1248" y="1808"/>
                </a:lnTo>
                <a:lnTo>
                  <a:pt x="1248" y="1815"/>
                </a:lnTo>
                <a:lnTo>
                  <a:pt x="1249" y="1821"/>
                </a:lnTo>
                <a:lnTo>
                  <a:pt x="1246" y="1827"/>
                </a:lnTo>
                <a:lnTo>
                  <a:pt x="1250" y="1835"/>
                </a:lnTo>
                <a:lnTo>
                  <a:pt x="1256" y="1829"/>
                </a:lnTo>
                <a:lnTo>
                  <a:pt x="1256" y="1835"/>
                </a:lnTo>
                <a:lnTo>
                  <a:pt x="1250" y="1836"/>
                </a:lnTo>
                <a:lnTo>
                  <a:pt x="1244" y="1839"/>
                </a:lnTo>
                <a:lnTo>
                  <a:pt x="1240" y="1845"/>
                </a:lnTo>
                <a:lnTo>
                  <a:pt x="1233" y="1842"/>
                </a:lnTo>
                <a:lnTo>
                  <a:pt x="1232" y="1842"/>
                </a:lnTo>
                <a:lnTo>
                  <a:pt x="1227" y="1835"/>
                </a:lnTo>
                <a:lnTo>
                  <a:pt x="1221" y="1831"/>
                </a:lnTo>
                <a:lnTo>
                  <a:pt x="1215" y="1828"/>
                </a:lnTo>
                <a:lnTo>
                  <a:pt x="1202" y="1828"/>
                </a:lnTo>
                <a:lnTo>
                  <a:pt x="1197" y="1827"/>
                </a:lnTo>
                <a:lnTo>
                  <a:pt x="1190" y="1827"/>
                </a:lnTo>
                <a:lnTo>
                  <a:pt x="1187" y="1825"/>
                </a:lnTo>
                <a:lnTo>
                  <a:pt x="1184" y="1818"/>
                </a:lnTo>
                <a:lnTo>
                  <a:pt x="1177" y="1817"/>
                </a:lnTo>
                <a:lnTo>
                  <a:pt x="1171" y="1813"/>
                </a:lnTo>
                <a:lnTo>
                  <a:pt x="1165" y="1812"/>
                </a:lnTo>
                <a:lnTo>
                  <a:pt x="1161" y="1805"/>
                </a:lnTo>
                <a:lnTo>
                  <a:pt x="1157" y="1804"/>
                </a:lnTo>
                <a:lnTo>
                  <a:pt x="1151" y="1802"/>
                </a:lnTo>
                <a:lnTo>
                  <a:pt x="1145" y="1801"/>
                </a:lnTo>
                <a:lnTo>
                  <a:pt x="1142" y="1800"/>
                </a:lnTo>
                <a:lnTo>
                  <a:pt x="1144" y="1794"/>
                </a:lnTo>
                <a:lnTo>
                  <a:pt x="1140" y="1791"/>
                </a:lnTo>
                <a:lnTo>
                  <a:pt x="1140" y="1790"/>
                </a:lnTo>
                <a:lnTo>
                  <a:pt x="1141" y="1783"/>
                </a:lnTo>
                <a:lnTo>
                  <a:pt x="1141" y="1777"/>
                </a:lnTo>
                <a:lnTo>
                  <a:pt x="1140" y="1770"/>
                </a:lnTo>
                <a:lnTo>
                  <a:pt x="1138" y="1762"/>
                </a:lnTo>
                <a:lnTo>
                  <a:pt x="1136" y="1760"/>
                </a:lnTo>
                <a:lnTo>
                  <a:pt x="1132" y="1753"/>
                </a:lnTo>
                <a:lnTo>
                  <a:pt x="1134" y="1745"/>
                </a:lnTo>
                <a:lnTo>
                  <a:pt x="1135" y="1739"/>
                </a:lnTo>
                <a:lnTo>
                  <a:pt x="1134" y="1732"/>
                </a:lnTo>
                <a:lnTo>
                  <a:pt x="1135" y="1726"/>
                </a:lnTo>
                <a:lnTo>
                  <a:pt x="1137" y="1719"/>
                </a:lnTo>
                <a:lnTo>
                  <a:pt x="1136" y="1715"/>
                </a:lnTo>
                <a:lnTo>
                  <a:pt x="1136" y="1714"/>
                </a:lnTo>
                <a:lnTo>
                  <a:pt x="1138" y="1708"/>
                </a:lnTo>
                <a:lnTo>
                  <a:pt x="1137" y="1707"/>
                </a:lnTo>
                <a:lnTo>
                  <a:pt x="1131" y="1704"/>
                </a:lnTo>
                <a:lnTo>
                  <a:pt x="1127" y="1702"/>
                </a:lnTo>
                <a:lnTo>
                  <a:pt x="1124" y="1695"/>
                </a:lnTo>
                <a:lnTo>
                  <a:pt x="1123" y="1692"/>
                </a:lnTo>
                <a:lnTo>
                  <a:pt x="1121" y="1687"/>
                </a:lnTo>
                <a:lnTo>
                  <a:pt x="1118" y="1680"/>
                </a:lnTo>
                <a:lnTo>
                  <a:pt x="1115" y="1674"/>
                </a:lnTo>
                <a:lnTo>
                  <a:pt x="1114" y="1667"/>
                </a:lnTo>
                <a:lnTo>
                  <a:pt x="1113" y="1662"/>
                </a:lnTo>
                <a:lnTo>
                  <a:pt x="1107" y="1656"/>
                </a:lnTo>
                <a:lnTo>
                  <a:pt x="1104" y="1649"/>
                </a:lnTo>
                <a:lnTo>
                  <a:pt x="1103" y="1642"/>
                </a:lnTo>
                <a:lnTo>
                  <a:pt x="1104" y="1635"/>
                </a:lnTo>
                <a:lnTo>
                  <a:pt x="1103" y="1629"/>
                </a:lnTo>
                <a:lnTo>
                  <a:pt x="1099" y="1622"/>
                </a:lnTo>
                <a:lnTo>
                  <a:pt x="1099" y="1611"/>
                </a:lnTo>
                <a:lnTo>
                  <a:pt x="1097" y="1605"/>
                </a:lnTo>
                <a:lnTo>
                  <a:pt x="1096" y="1602"/>
                </a:lnTo>
                <a:lnTo>
                  <a:pt x="1097" y="1597"/>
                </a:lnTo>
                <a:lnTo>
                  <a:pt x="1096" y="1590"/>
                </a:lnTo>
                <a:lnTo>
                  <a:pt x="1092" y="1583"/>
                </a:lnTo>
                <a:lnTo>
                  <a:pt x="1092" y="1576"/>
                </a:lnTo>
                <a:lnTo>
                  <a:pt x="1085" y="1569"/>
                </a:lnTo>
                <a:lnTo>
                  <a:pt x="1083" y="1568"/>
                </a:lnTo>
                <a:lnTo>
                  <a:pt x="1081" y="1567"/>
                </a:lnTo>
                <a:lnTo>
                  <a:pt x="1080" y="1560"/>
                </a:lnTo>
                <a:lnTo>
                  <a:pt x="1075" y="1557"/>
                </a:lnTo>
                <a:lnTo>
                  <a:pt x="1072" y="1550"/>
                </a:lnTo>
                <a:lnTo>
                  <a:pt x="1068" y="1546"/>
                </a:lnTo>
                <a:lnTo>
                  <a:pt x="1065" y="1542"/>
                </a:lnTo>
                <a:lnTo>
                  <a:pt x="1065" y="1535"/>
                </a:lnTo>
                <a:lnTo>
                  <a:pt x="1052" y="1535"/>
                </a:lnTo>
                <a:lnTo>
                  <a:pt x="1046" y="1535"/>
                </a:lnTo>
                <a:lnTo>
                  <a:pt x="1040" y="1532"/>
                </a:lnTo>
                <a:lnTo>
                  <a:pt x="1034" y="1533"/>
                </a:lnTo>
                <a:lnTo>
                  <a:pt x="1021" y="1532"/>
                </a:lnTo>
                <a:lnTo>
                  <a:pt x="1015" y="1528"/>
                </a:lnTo>
                <a:lnTo>
                  <a:pt x="1009" y="1528"/>
                </a:lnTo>
                <a:lnTo>
                  <a:pt x="1005" y="1535"/>
                </a:lnTo>
                <a:lnTo>
                  <a:pt x="998" y="1535"/>
                </a:lnTo>
                <a:lnTo>
                  <a:pt x="992" y="1536"/>
                </a:lnTo>
                <a:lnTo>
                  <a:pt x="986" y="1538"/>
                </a:lnTo>
                <a:lnTo>
                  <a:pt x="985" y="1542"/>
                </a:lnTo>
                <a:lnTo>
                  <a:pt x="981" y="1549"/>
                </a:lnTo>
                <a:lnTo>
                  <a:pt x="975" y="1554"/>
                </a:lnTo>
                <a:lnTo>
                  <a:pt x="972" y="1561"/>
                </a:lnTo>
                <a:lnTo>
                  <a:pt x="966" y="1569"/>
                </a:lnTo>
                <a:lnTo>
                  <a:pt x="963" y="1575"/>
                </a:lnTo>
                <a:lnTo>
                  <a:pt x="957" y="1581"/>
                </a:lnTo>
                <a:lnTo>
                  <a:pt x="952" y="1587"/>
                </a:lnTo>
                <a:lnTo>
                  <a:pt x="941" y="1597"/>
                </a:lnTo>
                <a:lnTo>
                  <a:pt x="937" y="1597"/>
                </a:lnTo>
                <a:lnTo>
                  <a:pt x="933" y="1594"/>
                </a:lnTo>
                <a:lnTo>
                  <a:pt x="927" y="1592"/>
                </a:lnTo>
                <a:lnTo>
                  <a:pt x="922" y="1585"/>
                </a:lnTo>
                <a:lnTo>
                  <a:pt x="916" y="1583"/>
                </a:lnTo>
                <a:lnTo>
                  <a:pt x="909" y="1578"/>
                </a:lnTo>
                <a:lnTo>
                  <a:pt x="903" y="1574"/>
                </a:lnTo>
                <a:lnTo>
                  <a:pt x="897" y="1571"/>
                </a:lnTo>
                <a:lnTo>
                  <a:pt x="891" y="1565"/>
                </a:lnTo>
                <a:lnTo>
                  <a:pt x="889" y="1561"/>
                </a:lnTo>
                <a:lnTo>
                  <a:pt x="885" y="1554"/>
                </a:lnTo>
                <a:lnTo>
                  <a:pt x="881" y="1553"/>
                </a:lnTo>
                <a:lnTo>
                  <a:pt x="879" y="1552"/>
                </a:lnTo>
                <a:lnTo>
                  <a:pt x="876" y="1550"/>
                </a:lnTo>
                <a:lnTo>
                  <a:pt x="874" y="1545"/>
                </a:lnTo>
                <a:lnTo>
                  <a:pt x="873" y="1541"/>
                </a:lnTo>
                <a:lnTo>
                  <a:pt x="872" y="1535"/>
                </a:lnTo>
                <a:lnTo>
                  <a:pt x="871" y="1527"/>
                </a:lnTo>
                <a:lnTo>
                  <a:pt x="869" y="1520"/>
                </a:lnTo>
                <a:lnTo>
                  <a:pt x="869" y="1517"/>
                </a:lnTo>
                <a:lnTo>
                  <a:pt x="874" y="1503"/>
                </a:lnTo>
                <a:lnTo>
                  <a:pt x="872" y="1496"/>
                </a:lnTo>
                <a:lnTo>
                  <a:pt x="871" y="1489"/>
                </a:lnTo>
                <a:lnTo>
                  <a:pt x="869" y="1484"/>
                </a:lnTo>
                <a:lnTo>
                  <a:pt x="870" y="1476"/>
                </a:lnTo>
                <a:lnTo>
                  <a:pt x="869" y="1470"/>
                </a:lnTo>
                <a:lnTo>
                  <a:pt x="867" y="1463"/>
                </a:lnTo>
                <a:lnTo>
                  <a:pt x="860" y="1457"/>
                </a:lnTo>
                <a:lnTo>
                  <a:pt x="854" y="1454"/>
                </a:lnTo>
                <a:lnTo>
                  <a:pt x="848" y="1449"/>
                </a:lnTo>
                <a:lnTo>
                  <a:pt x="843" y="1442"/>
                </a:lnTo>
                <a:lnTo>
                  <a:pt x="840" y="1436"/>
                </a:lnTo>
                <a:lnTo>
                  <a:pt x="837" y="1429"/>
                </a:lnTo>
                <a:lnTo>
                  <a:pt x="832" y="1423"/>
                </a:lnTo>
                <a:lnTo>
                  <a:pt x="829" y="1416"/>
                </a:lnTo>
                <a:lnTo>
                  <a:pt x="825" y="1409"/>
                </a:lnTo>
                <a:lnTo>
                  <a:pt x="818" y="1406"/>
                </a:lnTo>
                <a:lnTo>
                  <a:pt x="812" y="1401"/>
                </a:lnTo>
                <a:lnTo>
                  <a:pt x="810" y="1395"/>
                </a:lnTo>
                <a:lnTo>
                  <a:pt x="810" y="1388"/>
                </a:lnTo>
                <a:lnTo>
                  <a:pt x="808" y="1381"/>
                </a:lnTo>
                <a:lnTo>
                  <a:pt x="805" y="1379"/>
                </a:lnTo>
                <a:lnTo>
                  <a:pt x="803" y="1379"/>
                </a:lnTo>
                <a:lnTo>
                  <a:pt x="801" y="1376"/>
                </a:lnTo>
                <a:lnTo>
                  <a:pt x="799" y="1376"/>
                </a:lnTo>
                <a:lnTo>
                  <a:pt x="703" y="1376"/>
                </a:lnTo>
                <a:lnTo>
                  <a:pt x="696" y="1383"/>
                </a:lnTo>
                <a:lnTo>
                  <a:pt x="694" y="1390"/>
                </a:lnTo>
                <a:lnTo>
                  <a:pt x="692" y="1398"/>
                </a:lnTo>
                <a:lnTo>
                  <a:pt x="689" y="1406"/>
                </a:lnTo>
                <a:lnTo>
                  <a:pt x="681" y="1412"/>
                </a:lnTo>
                <a:lnTo>
                  <a:pt x="516" y="1412"/>
                </a:lnTo>
                <a:lnTo>
                  <a:pt x="510" y="1409"/>
                </a:lnTo>
                <a:lnTo>
                  <a:pt x="506" y="1407"/>
                </a:lnTo>
                <a:lnTo>
                  <a:pt x="500" y="1404"/>
                </a:lnTo>
                <a:lnTo>
                  <a:pt x="494" y="1400"/>
                </a:lnTo>
                <a:lnTo>
                  <a:pt x="490" y="1399"/>
                </a:lnTo>
                <a:lnTo>
                  <a:pt x="483" y="1396"/>
                </a:lnTo>
                <a:lnTo>
                  <a:pt x="477" y="1392"/>
                </a:lnTo>
                <a:lnTo>
                  <a:pt x="471" y="1390"/>
                </a:lnTo>
                <a:lnTo>
                  <a:pt x="465" y="1387"/>
                </a:lnTo>
                <a:lnTo>
                  <a:pt x="459" y="1384"/>
                </a:lnTo>
                <a:lnTo>
                  <a:pt x="452" y="1381"/>
                </a:lnTo>
                <a:lnTo>
                  <a:pt x="446" y="1377"/>
                </a:lnTo>
                <a:lnTo>
                  <a:pt x="441" y="1375"/>
                </a:lnTo>
                <a:lnTo>
                  <a:pt x="434" y="1372"/>
                </a:lnTo>
                <a:lnTo>
                  <a:pt x="428" y="1368"/>
                </a:lnTo>
                <a:lnTo>
                  <a:pt x="424" y="1367"/>
                </a:lnTo>
                <a:lnTo>
                  <a:pt x="418" y="1364"/>
                </a:lnTo>
                <a:lnTo>
                  <a:pt x="411" y="1361"/>
                </a:lnTo>
                <a:lnTo>
                  <a:pt x="406" y="1358"/>
                </a:lnTo>
                <a:lnTo>
                  <a:pt x="399" y="1356"/>
                </a:lnTo>
                <a:lnTo>
                  <a:pt x="393" y="1353"/>
                </a:lnTo>
                <a:lnTo>
                  <a:pt x="387" y="1350"/>
                </a:lnTo>
                <a:lnTo>
                  <a:pt x="381" y="1347"/>
                </a:lnTo>
                <a:lnTo>
                  <a:pt x="375" y="1344"/>
                </a:lnTo>
                <a:lnTo>
                  <a:pt x="368" y="1341"/>
                </a:lnTo>
                <a:lnTo>
                  <a:pt x="362" y="1339"/>
                </a:lnTo>
                <a:lnTo>
                  <a:pt x="356" y="1335"/>
                </a:lnTo>
                <a:lnTo>
                  <a:pt x="350" y="1333"/>
                </a:lnTo>
                <a:lnTo>
                  <a:pt x="344" y="1329"/>
                </a:lnTo>
                <a:lnTo>
                  <a:pt x="337" y="1327"/>
                </a:lnTo>
                <a:lnTo>
                  <a:pt x="331" y="1324"/>
                </a:lnTo>
                <a:lnTo>
                  <a:pt x="325" y="1321"/>
                </a:lnTo>
                <a:lnTo>
                  <a:pt x="320" y="1319"/>
                </a:lnTo>
                <a:lnTo>
                  <a:pt x="323" y="1312"/>
                </a:lnTo>
                <a:lnTo>
                  <a:pt x="328" y="1305"/>
                </a:lnTo>
                <a:lnTo>
                  <a:pt x="331" y="1303"/>
                </a:lnTo>
                <a:lnTo>
                  <a:pt x="331" y="1302"/>
                </a:lnTo>
                <a:lnTo>
                  <a:pt x="329" y="1302"/>
                </a:lnTo>
                <a:lnTo>
                  <a:pt x="322" y="1303"/>
                </a:lnTo>
                <a:lnTo>
                  <a:pt x="316" y="1303"/>
                </a:lnTo>
                <a:lnTo>
                  <a:pt x="314" y="1303"/>
                </a:lnTo>
                <a:lnTo>
                  <a:pt x="307" y="1304"/>
                </a:lnTo>
                <a:lnTo>
                  <a:pt x="301" y="1305"/>
                </a:lnTo>
                <a:lnTo>
                  <a:pt x="295" y="1305"/>
                </a:lnTo>
                <a:lnTo>
                  <a:pt x="289" y="1307"/>
                </a:lnTo>
                <a:lnTo>
                  <a:pt x="284" y="1307"/>
                </a:lnTo>
                <a:lnTo>
                  <a:pt x="277" y="1307"/>
                </a:lnTo>
                <a:lnTo>
                  <a:pt x="273" y="1308"/>
                </a:lnTo>
                <a:lnTo>
                  <a:pt x="267" y="1308"/>
                </a:lnTo>
                <a:lnTo>
                  <a:pt x="261" y="1309"/>
                </a:lnTo>
                <a:lnTo>
                  <a:pt x="255" y="1309"/>
                </a:lnTo>
                <a:lnTo>
                  <a:pt x="248" y="1310"/>
                </a:lnTo>
                <a:lnTo>
                  <a:pt x="242" y="1310"/>
                </a:lnTo>
                <a:lnTo>
                  <a:pt x="241" y="1310"/>
                </a:lnTo>
                <a:lnTo>
                  <a:pt x="237" y="1311"/>
                </a:lnTo>
                <a:lnTo>
                  <a:pt x="231" y="1311"/>
                </a:lnTo>
                <a:lnTo>
                  <a:pt x="230" y="1311"/>
                </a:lnTo>
                <a:lnTo>
                  <a:pt x="222" y="1312"/>
                </a:lnTo>
                <a:lnTo>
                  <a:pt x="221" y="1312"/>
                </a:lnTo>
                <a:lnTo>
                  <a:pt x="214" y="1313"/>
                </a:lnTo>
                <a:lnTo>
                  <a:pt x="208" y="1315"/>
                </a:lnTo>
                <a:lnTo>
                  <a:pt x="202" y="1315"/>
                </a:lnTo>
                <a:lnTo>
                  <a:pt x="196" y="1316"/>
                </a:lnTo>
                <a:lnTo>
                  <a:pt x="189" y="1316"/>
                </a:lnTo>
                <a:lnTo>
                  <a:pt x="186" y="1316"/>
                </a:lnTo>
                <a:lnTo>
                  <a:pt x="181" y="1317"/>
                </a:lnTo>
                <a:lnTo>
                  <a:pt x="181" y="1308"/>
                </a:lnTo>
                <a:lnTo>
                  <a:pt x="182" y="1301"/>
                </a:lnTo>
                <a:lnTo>
                  <a:pt x="180" y="1294"/>
                </a:lnTo>
                <a:lnTo>
                  <a:pt x="183" y="1288"/>
                </a:lnTo>
                <a:lnTo>
                  <a:pt x="185" y="1282"/>
                </a:lnTo>
                <a:lnTo>
                  <a:pt x="185" y="1274"/>
                </a:lnTo>
                <a:lnTo>
                  <a:pt x="185" y="1268"/>
                </a:lnTo>
                <a:lnTo>
                  <a:pt x="184" y="1261"/>
                </a:lnTo>
                <a:lnTo>
                  <a:pt x="182" y="1254"/>
                </a:lnTo>
                <a:lnTo>
                  <a:pt x="178" y="1247"/>
                </a:lnTo>
                <a:lnTo>
                  <a:pt x="172" y="1242"/>
                </a:lnTo>
                <a:lnTo>
                  <a:pt x="168" y="1234"/>
                </a:lnTo>
                <a:lnTo>
                  <a:pt x="162" y="1229"/>
                </a:lnTo>
                <a:lnTo>
                  <a:pt x="158" y="1222"/>
                </a:lnTo>
                <a:lnTo>
                  <a:pt x="152" y="1220"/>
                </a:lnTo>
                <a:lnTo>
                  <a:pt x="147" y="1223"/>
                </a:lnTo>
                <a:lnTo>
                  <a:pt x="145" y="1223"/>
                </a:lnTo>
                <a:lnTo>
                  <a:pt x="139" y="1219"/>
                </a:lnTo>
                <a:lnTo>
                  <a:pt x="143" y="1212"/>
                </a:lnTo>
                <a:lnTo>
                  <a:pt x="143" y="1205"/>
                </a:lnTo>
                <a:lnTo>
                  <a:pt x="142" y="1198"/>
                </a:lnTo>
                <a:lnTo>
                  <a:pt x="136" y="1197"/>
                </a:lnTo>
                <a:lnTo>
                  <a:pt x="128" y="1198"/>
                </a:lnTo>
                <a:lnTo>
                  <a:pt x="123" y="1199"/>
                </a:lnTo>
                <a:lnTo>
                  <a:pt x="116" y="1197"/>
                </a:lnTo>
                <a:lnTo>
                  <a:pt x="111" y="1192"/>
                </a:lnTo>
                <a:lnTo>
                  <a:pt x="105" y="1189"/>
                </a:lnTo>
                <a:lnTo>
                  <a:pt x="102" y="1182"/>
                </a:lnTo>
                <a:lnTo>
                  <a:pt x="99" y="1176"/>
                </a:lnTo>
                <a:lnTo>
                  <a:pt x="93" y="1170"/>
                </a:lnTo>
                <a:lnTo>
                  <a:pt x="87" y="1167"/>
                </a:lnTo>
                <a:lnTo>
                  <a:pt x="81" y="1170"/>
                </a:lnTo>
                <a:lnTo>
                  <a:pt x="76" y="1167"/>
                </a:lnTo>
                <a:lnTo>
                  <a:pt x="69" y="1166"/>
                </a:lnTo>
                <a:lnTo>
                  <a:pt x="65" y="1164"/>
                </a:lnTo>
                <a:lnTo>
                  <a:pt x="60" y="1164"/>
                </a:lnTo>
                <a:lnTo>
                  <a:pt x="48" y="1164"/>
                </a:lnTo>
                <a:lnTo>
                  <a:pt x="40" y="1165"/>
                </a:lnTo>
                <a:lnTo>
                  <a:pt x="37" y="1158"/>
                </a:lnTo>
                <a:lnTo>
                  <a:pt x="33" y="1151"/>
                </a:lnTo>
                <a:lnTo>
                  <a:pt x="38" y="1145"/>
                </a:lnTo>
                <a:lnTo>
                  <a:pt x="39" y="1138"/>
                </a:lnTo>
                <a:lnTo>
                  <a:pt x="41" y="1131"/>
                </a:lnTo>
                <a:lnTo>
                  <a:pt x="43" y="1124"/>
                </a:lnTo>
                <a:lnTo>
                  <a:pt x="49" y="1117"/>
                </a:lnTo>
                <a:lnTo>
                  <a:pt x="50" y="1110"/>
                </a:lnTo>
                <a:lnTo>
                  <a:pt x="43" y="1109"/>
                </a:lnTo>
                <a:lnTo>
                  <a:pt x="38" y="1102"/>
                </a:lnTo>
                <a:lnTo>
                  <a:pt x="43" y="1095"/>
                </a:lnTo>
                <a:lnTo>
                  <a:pt x="46" y="1089"/>
                </a:lnTo>
                <a:lnTo>
                  <a:pt x="39" y="1085"/>
                </a:lnTo>
                <a:lnTo>
                  <a:pt x="36" y="1078"/>
                </a:lnTo>
                <a:lnTo>
                  <a:pt x="36" y="1071"/>
                </a:lnTo>
                <a:lnTo>
                  <a:pt x="29" y="1069"/>
                </a:lnTo>
                <a:lnTo>
                  <a:pt x="30" y="1062"/>
                </a:lnTo>
                <a:lnTo>
                  <a:pt x="28" y="1055"/>
                </a:lnTo>
                <a:lnTo>
                  <a:pt x="26" y="1049"/>
                </a:lnTo>
                <a:lnTo>
                  <a:pt x="27" y="1042"/>
                </a:lnTo>
                <a:lnTo>
                  <a:pt x="23" y="1035"/>
                </a:lnTo>
                <a:lnTo>
                  <a:pt x="22" y="1029"/>
                </a:lnTo>
                <a:lnTo>
                  <a:pt x="16" y="1024"/>
                </a:lnTo>
                <a:lnTo>
                  <a:pt x="15" y="1017"/>
                </a:lnTo>
                <a:lnTo>
                  <a:pt x="17" y="1010"/>
                </a:lnTo>
                <a:lnTo>
                  <a:pt x="18" y="1003"/>
                </a:lnTo>
                <a:lnTo>
                  <a:pt x="19" y="996"/>
                </a:lnTo>
                <a:lnTo>
                  <a:pt x="25" y="995"/>
                </a:lnTo>
                <a:lnTo>
                  <a:pt x="31" y="988"/>
                </a:lnTo>
                <a:lnTo>
                  <a:pt x="35" y="986"/>
                </a:lnTo>
                <a:lnTo>
                  <a:pt x="36" y="986"/>
                </a:lnTo>
                <a:lnTo>
                  <a:pt x="37" y="979"/>
                </a:lnTo>
                <a:lnTo>
                  <a:pt x="37" y="972"/>
                </a:lnTo>
                <a:lnTo>
                  <a:pt x="31" y="968"/>
                </a:lnTo>
                <a:lnTo>
                  <a:pt x="26" y="968"/>
                </a:lnTo>
                <a:lnTo>
                  <a:pt x="21" y="963"/>
                </a:lnTo>
                <a:lnTo>
                  <a:pt x="18" y="956"/>
                </a:lnTo>
                <a:lnTo>
                  <a:pt x="15" y="950"/>
                </a:lnTo>
                <a:lnTo>
                  <a:pt x="17" y="944"/>
                </a:lnTo>
                <a:lnTo>
                  <a:pt x="20" y="936"/>
                </a:lnTo>
                <a:lnTo>
                  <a:pt x="21" y="930"/>
                </a:lnTo>
                <a:lnTo>
                  <a:pt x="19" y="923"/>
                </a:lnTo>
                <a:lnTo>
                  <a:pt x="23" y="916"/>
                </a:lnTo>
                <a:lnTo>
                  <a:pt x="26" y="909"/>
                </a:lnTo>
                <a:lnTo>
                  <a:pt x="29" y="903"/>
                </a:lnTo>
                <a:lnTo>
                  <a:pt x="34" y="900"/>
                </a:lnTo>
                <a:lnTo>
                  <a:pt x="34" y="907"/>
                </a:lnTo>
                <a:lnTo>
                  <a:pt x="31" y="914"/>
                </a:lnTo>
                <a:lnTo>
                  <a:pt x="36" y="921"/>
                </a:lnTo>
                <a:lnTo>
                  <a:pt x="41" y="928"/>
                </a:lnTo>
                <a:lnTo>
                  <a:pt x="43" y="921"/>
                </a:lnTo>
                <a:lnTo>
                  <a:pt x="45" y="914"/>
                </a:lnTo>
                <a:lnTo>
                  <a:pt x="43" y="907"/>
                </a:lnTo>
                <a:lnTo>
                  <a:pt x="40" y="900"/>
                </a:lnTo>
                <a:lnTo>
                  <a:pt x="45" y="893"/>
                </a:lnTo>
                <a:lnTo>
                  <a:pt x="43" y="887"/>
                </a:lnTo>
                <a:lnTo>
                  <a:pt x="50" y="883"/>
                </a:lnTo>
                <a:lnTo>
                  <a:pt x="56" y="880"/>
                </a:lnTo>
                <a:lnTo>
                  <a:pt x="54" y="880"/>
                </a:lnTo>
                <a:lnTo>
                  <a:pt x="49" y="873"/>
                </a:lnTo>
                <a:lnTo>
                  <a:pt x="42" y="875"/>
                </a:lnTo>
                <a:lnTo>
                  <a:pt x="38" y="883"/>
                </a:lnTo>
                <a:lnTo>
                  <a:pt x="36" y="890"/>
                </a:lnTo>
                <a:lnTo>
                  <a:pt x="33" y="896"/>
                </a:lnTo>
                <a:lnTo>
                  <a:pt x="28" y="896"/>
                </a:lnTo>
                <a:lnTo>
                  <a:pt x="21" y="892"/>
                </a:lnTo>
                <a:lnTo>
                  <a:pt x="19" y="885"/>
                </a:lnTo>
                <a:lnTo>
                  <a:pt x="12" y="880"/>
                </a:lnTo>
                <a:lnTo>
                  <a:pt x="6" y="885"/>
                </a:lnTo>
                <a:lnTo>
                  <a:pt x="12" y="879"/>
                </a:lnTo>
                <a:lnTo>
                  <a:pt x="17" y="872"/>
                </a:lnTo>
                <a:lnTo>
                  <a:pt x="21" y="879"/>
                </a:lnTo>
                <a:lnTo>
                  <a:pt x="20" y="872"/>
                </a:lnTo>
                <a:lnTo>
                  <a:pt x="19" y="865"/>
                </a:lnTo>
                <a:lnTo>
                  <a:pt x="16" y="861"/>
                </a:lnTo>
                <a:close/>
              </a:path>
            </a:pathLst>
          </a:custGeom>
          <a:solidFill>
            <a:srgbClr val="0099FF"/>
          </a:solidFill>
          <a:ln>
            <a:solidFill>
              <a:srgbClr val="0000CC"/>
            </a:solidFill>
          </a:ln>
        </p:spPr>
        <p:style>
          <a:lnRef idx="1">
            <a:schemeClr val="dk1"/>
          </a:lnRef>
          <a:fillRef idx="3">
            <a:schemeClr val="dk1"/>
          </a:fillRef>
          <a:effectRef idx="2">
            <a:schemeClr val="dk1"/>
          </a:effectRef>
          <a:fontRef idx="minor">
            <a:schemeClr val="lt1"/>
          </a:fontRef>
        </p:style>
        <p:txBody>
          <a:bodyPr/>
          <a:lstStyle/>
          <a:p>
            <a:pPr algn="r" fontAlgn="auto">
              <a:spcBef>
                <a:spcPts val="0"/>
              </a:spcBef>
              <a:spcAft>
                <a:spcPts val="0"/>
              </a:spcAft>
              <a:defRPr/>
            </a:pPr>
            <a:r>
              <a:rPr lang="en-US" dirty="0">
                <a:ln w="12700">
                  <a:solidFill>
                    <a:srgbClr val="FF0000"/>
                  </a:solidFill>
                  <a:prstDash val="solid"/>
                </a:ln>
                <a:solidFill>
                  <a:schemeClr val="bg2">
                    <a:tint val="85000"/>
                    <a:satMod val="155000"/>
                  </a:schemeClr>
                </a:solidFill>
                <a:effectLst>
                  <a:outerShdw blurRad="41275" dist="20320" dir="1800000" algn="tl" rotWithShape="0">
                    <a:srgbClr val="000000">
                      <a:alpha val="40000"/>
                    </a:srgbClr>
                  </a:outerShdw>
                </a:effectLst>
              </a:rPr>
              <a:t>	  	</a:t>
            </a:r>
          </a:p>
        </p:txBody>
      </p:sp>
      <p:sp>
        <p:nvSpPr>
          <p:cNvPr id="70058" name="Freeform 2694"/>
          <p:cNvSpPr>
            <a:spLocks/>
          </p:cNvSpPr>
          <p:nvPr/>
        </p:nvSpPr>
        <p:spPr bwMode="auto">
          <a:xfrm>
            <a:off x="4043363" y="2765425"/>
            <a:ext cx="6350" cy="3175"/>
          </a:xfrm>
          <a:custGeom>
            <a:avLst/>
            <a:gdLst>
              <a:gd name="T0" fmla="*/ 2147483647 w 16"/>
              <a:gd name="T1" fmla="*/ 2147483647 h 9"/>
              <a:gd name="T2" fmla="*/ 2147483647 w 16"/>
              <a:gd name="T3" fmla="*/ 2147483647 h 9"/>
              <a:gd name="T4" fmla="*/ 2147483647 w 16"/>
              <a:gd name="T5" fmla="*/ 0 h 9"/>
              <a:gd name="T6" fmla="*/ 2147483647 w 16"/>
              <a:gd name="T7" fmla="*/ 2147483647 h 9"/>
              <a:gd name="T8" fmla="*/ 0 w 16"/>
              <a:gd name="T9" fmla="*/ 2147483647 h 9"/>
              <a:gd name="T10" fmla="*/ 2147483647 w 16"/>
              <a:gd name="T11" fmla="*/ 2147483647 h 9"/>
              <a:gd name="T12" fmla="*/ 2147483647 w 16"/>
              <a:gd name="T13" fmla="*/ 2147483647 h 9"/>
              <a:gd name="T14" fmla="*/ 0 60000 65536"/>
              <a:gd name="T15" fmla="*/ 0 60000 65536"/>
              <a:gd name="T16" fmla="*/ 0 60000 65536"/>
              <a:gd name="T17" fmla="*/ 0 60000 65536"/>
              <a:gd name="T18" fmla="*/ 0 60000 65536"/>
              <a:gd name="T19" fmla="*/ 0 60000 65536"/>
              <a:gd name="T20" fmla="*/ 0 60000 65536"/>
              <a:gd name="T21" fmla="*/ 0 w 16"/>
              <a:gd name="T22" fmla="*/ 0 h 9"/>
              <a:gd name="T23" fmla="*/ 16 w 1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9">
                <a:moveTo>
                  <a:pt x="13" y="9"/>
                </a:moveTo>
                <a:lnTo>
                  <a:pt x="16" y="7"/>
                </a:lnTo>
                <a:lnTo>
                  <a:pt x="13" y="0"/>
                </a:lnTo>
                <a:lnTo>
                  <a:pt x="5" y="1"/>
                </a:lnTo>
                <a:lnTo>
                  <a:pt x="0" y="3"/>
                </a:lnTo>
                <a:lnTo>
                  <a:pt x="5" y="3"/>
                </a:lnTo>
                <a:lnTo>
                  <a:pt x="13" y="9"/>
                </a:lnTo>
                <a:close/>
              </a:path>
            </a:pathLst>
          </a:custGeom>
          <a:solidFill>
            <a:srgbClr val="64AC4C"/>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059" name="Freeform 2695"/>
          <p:cNvSpPr>
            <a:spLocks/>
          </p:cNvSpPr>
          <p:nvPr/>
        </p:nvSpPr>
        <p:spPr bwMode="auto">
          <a:xfrm>
            <a:off x="4051300" y="2795588"/>
            <a:ext cx="3175" cy="1587"/>
          </a:xfrm>
          <a:custGeom>
            <a:avLst/>
            <a:gdLst>
              <a:gd name="T0" fmla="*/ 2147483647 w 6"/>
              <a:gd name="T1" fmla="*/ 2147483647 h 4"/>
              <a:gd name="T2" fmla="*/ 2147483647 w 6"/>
              <a:gd name="T3" fmla="*/ 2147483647 h 4"/>
              <a:gd name="T4" fmla="*/ 0 w 6"/>
              <a:gd name="T5" fmla="*/ 0 h 4"/>
              <a:gd name="T6" fmla="*/ 2147483647 w 6"/>
              <a:gd name="T7" fmla="*/ 2147483647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4"/>
                </a:moveTo>
                <a:lnTo>
                  <a:pt x="6" y="2"/>
                </a:lnTo>
                <a:lnTo>
                  <a:pt x="0" y="0"/>
                </a:lnTo>
                <a:lnTo>
                  <a:pt x="6" y="4"/>
                </a:lnTo>
                <a:close/>
              </a:path>
            </a:pathLst>
          </a:custGeom>
          <a:solidFill>
            <a:srgbClr val="64AC4C"/>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5008" name="Freeform 2916"/>
          <p:cNvSpPr>
            <a:spLocks/>
          </p:cNvSpPr>
          <p:nvPr/>
        </p:nvSpPr>
        <p:spPr bwMode="auto">
          <a:xfrm>
            <a:off x="4124325" y="2647950"/>
            <a:ext cx="6350" cy="9525"/>
          </a:xfrm>
          <a:custGeom>
            <a:avLst/>
            <a:gdLst>
              <a:gd name="T0" fmla="*/ 4396 w 13"/>
              <a:gd name="T1" fmla="*/ 9525 h 20"/>
              <a:gd name="T2" fmla="*/ 5373 w 13"/>
              <a:gd name="T3" fmla="*/ 9049 h 20"/>
              <a:gd name="T4" fmla="*/ 1954 w 13"/>
              <a:gd name="T5" fmla="*/ 8096 h 20"/>
              <a:gd name="T6" fmla="*/ 2931 w 13"/>
              <a:gd name="T7" fmla="*/ 4763 h 20"/>
              <a:gd name="T8" fmla="*/ 6350 w 13"/>
              <a:gd name="T9" fmla="*/ 2858 h 20"/>
              <a:gd name="T10" fmla="*/ 3419 w 13"/>
              <a:gd name="T11" fmla="*/ 0 h 20"/>
              <a:gd name="T12" fmla="*/ 488 w 13"/>
              <a:gd name="T13" fmla="*/ 0 h 20"/>
              <a:gd name="T14" fmla="*/ 488 w 13"/>
              <a:gd name="T15" fmla="*/ 3334 h 20"/>
              <a:gd name="T16" fmla="*/ 0 w 13"/>
              <a:gd name="T17" fmla="*/ 6668 h 20"/>
              <a:gd name="T18" fmla="*/ 1465 w 13"/>
              <a:gd name="T19" fmla="*/ 9525 h 20"/>
              <a:gd name="T20" fmla="*/ 4396 w 13"/>
              <a:gd name="T21" fmla="*/ 9525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9" y="20"/>
                </a:moveTo>
                <a:lnTo>
                  <a:pt x="11" y="19"/>
                </a:lnTo>
                <a:lnTo>
                  <a:pt x="4" y="17"/>
                </a:lnTo>
                <a:lnTo>
                  <a:pt x="6" y="10"/>
                </a:lnTo>
                <a:lnTo>
                  <a:pt x="13" y="6"/>
                </a:lnTo>
                <a:lnTo>
                  <a:pt x="7" y="0"/>
                </a:lnTo>
                <a:lnTo>
                  <a:pt x="1" y="0"/>
                </a:lnTo>
                <a:lnTo>
                  <a:pt x="1" y="7"/>
                </a:lnTo>
                <a:lnTo>
                  <a:pt x="0" y="14"/>
                </a:lnTo>
                <a:lnTo>
                  <a:pt x="3" y="20"/>
                </a:lnTo>
                <a:lnTo>
                  <a:pt x="9" y="20"/>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09" name="Freeform 2917"/>
          <p:cNvSpPr>
            <a:spLocks/>
          </p:cNvSpPr>
          <p:nvPr/>
        </p:nvSpPr>
        <p:spPr bwMode="auto">
          <a:xfrm>
            <a:off x="4124325" y="2636838"/>
            <a:ext cx="11113" cy="6350"/>
          </a:xfrm>
          <a:custGeom>
            <a:avLst/>
            <a:gdLst>
              <a:gd name="T0" fmla="*/ 7223 w 20"/>
              <a:gd name="T1" fmla="*/ 6350 h 13"/>
              <a:gd name="T2" fmla="*/ 7223 w 20"/>
              <a:gd name="T3" fmla="*/ 3908 h 13"/>
              <a:gd name="T4" fmla="*/ 10002 w 20"/>
              <a:gd name="T5" fmla="*/ 3908 h 13"/>
              <a:gd name="T6" fmla="*/ 11113 w 20"/>
              <a:gd name="T7" fmla="*/ 488 h 13"/>
              <a:gd name="T8" fmla="*/ 7779 w 20"/>
              <a:gd name="T9" fmla="*/ 0 h 13"/>
              <a:gd name="T10" fmla="*/ 3890 w 20"/>
              <a:gd name="T11" fmla="*/ 488 h 13"/>
              <a:gd name="T12" fmla="*/ 556 w 20"/>
              <a:gd name="T13" fmla="*/ 488 h 13"/>
              <a:gd name="T14" fmla="*/ 0 w 20"/>
              <a:gd name="T15" fmla="*/ 3908 h 13"/>
              <a:gd name="T16" fmla="*/ 3334 w 20"/>
              <a:gd name="T17" fmla="*/ 4396 h 13"/>
              <a:gd name="T18" fmla="*/ 7223 w 20"/>
              <a:gd name="T19" fmla="*/ 635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3">
                <a:moveTo>
                  <a:pt x="13" y="13"/>
                </a:moveTo>
                <a:lnTo>
                  <a:pt x="13" y="8"/>
                </a:lnTo>
                <a:lnTo>
                  <a:pt x="18" y="8"/>
                </a:lnTo>
                <a:lnTo>
                  <a:pt x="20" y="1"/>
                </a:lnTo>
                <a:lnTo>
                  <a:pt x="14" y="0"/>
                </a:lnTo>
                <a:lnTo>
                  <a:pt x="7" y="1"/>
                </a:lnTo>
                <a:lnTo>
                  <a:pt x="1" y="1"/>
                </a:lnTo>
                <a:lnTo>
                  <a:pt x="0" y="8"/>
                </a:lnTo>
                <a:lnTo>
                  <a:pt x="6" y="9"/>
                </a:lnTo>
                <a:lnTo>
                  <a:pt x="13" y="13"/>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0" name="Freeform 2918"/>
          <p:cNvSpPr>
            <a:spLocks/>
          </p:cNvSpPr>
          <p:nvPr/>
        </p:nvSpPr>
        <p:spPr bwMode="auto">
          <a:xfrm>
            <a:off x="4125913" y="2643188"/>
            <a:ext cx="3175" cy="3175"/>
          </a:xfrm>
          <a:custGeom>
            <a:avLst/>
            <a:gdLst>
              <a:gd name="T0" fmla="*/ 3175 w 6"/>
              <a:gd name="T1" fmla="*/ 3175 h 6"/>
              <a:gd name="T2" fmla="*/ 3175 w 6"/>
              <a:gd name="T3" fmla="*/ 0 h 6"/>
              <a:gd name="T4" fmla="*/ 0 w 6"/>
              <a:gd name="T5" fmla="*/ 1588 h 6"/>
              <a:gd name="T6" fmla="*/ 3175 w 6"/>
              <a:gd name="T7" fmla="*/ 3175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
                <a:moveTo>
                  <a:pt x="6" y="6"/>
                </a:moveTo>
                <a:lnTo>
                  <a:pt x="6" y="0"/>
                </a:lnTo>
                <a:lnTo>
                  <a:pt x="0" y="3"/>
                </a:lnTo>
                <a:lnTo>
                  <a:pt x="6" y="6"/>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1" name="Freeform 2919"/>
          <p:cNvSpPr>
            <a:spLocks/>
          </p:cNvSpPr>
          <p:nvPr/>
        </p:nvSpPr>
        <p:spPr bwMode="auto">
          <a:xfrm>
            <a:off x="4135438" y="2676525"/>
            <a:ext cx="3175" cy="3175"/>
          </a:xfrm>
          <a:custGeom>
            <a:avLst/>
            <a:gdLst>
              <a:gd name="T0" fmla="*/ 0 w 8"/>
              <a:gd name="T1" fmla="*/ 3175 h 7"/>
              <a:gd name="T2" fmla="*/ 1191 w 8"/>
              <a:gd name="T3" fmla="*/ 1361 h 7"/>
              <a:gd name="T4" fmla="*/ 3175 w 8"/>
              <a:gd name="T5" fmla="*/ 0 h 7"/>
              <a:gd name="T6" fmla="*/ 1191 w 8"/>
              <a:gd name="T7" fmla="*/ 0 h 7"/>
              <a:gd name="T8" fmla="*/ 0 w 8"/>
              <a:gd name="T9" fmla="*/ 317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7">
                <a:moveTo>
                  <a:pt x="0" y="7"/>
                </a:moveTo>
                <a:lnTo>
                  <a:pt x="3" y="3"/>
                </a:lnTo>
                <a:lnTo>
                  <a:pt x="8" y="0"/>
                </a:lnTo>
                <a:lnTo>
                  <a:pt x="3" y="0"/>
                </a:lnTo>
                <a:lnTo>
                  <a:pt x="0" y="7"/>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2" name="Freeform 2920"/>
          <p:cNvSpPr>
            <a:spLocks/>
          </p:cNvSpPr>
          <p:nvPr/>
        </p:nvSpPr>
        <p:spPr bwMode="auto">
          <a:xfrm>
            <a:off x="4135438" y="2606675"/>
            <a:ext cx="25400" cy="28575"/>
          </a:xfrm>
          <a:custGeom>
            <a:avLst/>
            <a:gdLst>
              <a:gd name="T0" fmla="*/ 10543 w 53"/>
              <a:gd name="T1" fmla="*/ 18722 h 58"/>
              <a:gd name="T2" fmla="*/ 13419 w 53"/>
              <a:gd name="T3" fmla="*/ 21678 h 58"/>
              <a:gd name="T4" fmla="*/ 14377 w 53"/>
              <a:gd name="T5" fmla="*/ 21678 h 58"/>
              <a:gd name="T6" fmla="*/ 15336 w 53"/>
              <a:gd name="T7" fmla="*/ 18229 h 58"/>
              <a:gd name="T8" fmla="*/ 18211 w 53"/>
              <a:gd name="T9" fmla="*/ 17736 h 58"/>
              <a:gd name="T10" fmla="*/ 18211 w 53"/>
              <a:gd name="T11" fmla="*/ 14288 h 58"/>
              <a:gd name="T12" fmla="*/ 14857 w 53"/>
              <a:gd name="T13" fmla="*/ 14288 h 58"/>
              <a:gd name="T14" fmla="*/ 18211 w 53"/>
              <a:gd name="T15" fmla="*/ 13795 h 58"/>
              <a:gd name="T16" fmla="*/ 20608 w 53"/>
              <a:gd name="T17" fmla="*/ 10839 h 58"/>
              <a:gd name="T18" fmla="*/ 23962 w 53"/>
              <a:gd name="T19" fmla="*/ 9361 h 58"/>
              <a:gd name="T20" fmla="*/ 20608 w 53"/>
              <a:gd name="T21" fmla="*/ 8868 h 58"/>
              <a:gd name="T22" fmla="*/ 23962 w 53"/>
              <a:gd name="T23" fmla="*/ 6405 h 58"/>
              <a:gd name="T24" fmla="*/ 25400 w 53"/>
              <a:gd name="T25" fmla="*/ 2956 h 58"/>
              <a:gd name="T26" fmla="*/ 23483 w 53"/>
              <a:gd name="T27" fmla="*/ 0 h 58"/>
              <a:gd name="T28" fmla="*/ 20128 w 53"/>
              <a:gd name="T29" fmla="*/ 1971 h 58"/>
              <a:gd name="T30" fmla="*/ 17253 w 53"/>
              <a:gd name="T31" fmla="*/ 3941 h 58"/>
              <a:gd name="T32" fmla="*/ 14857 w 53"/>
              <a:gd name="T33" fmla="*/ 5419 h 58"/>
              <a:gd name="T34" fmla="*/ 11502 w 53"/>
              <a:gd name="T35" fmla="*/ 6405 h 58"/>
              <a:gd name="T36" fmla="*/ 9106 w 53"/>
              <a:gd name="T37" fmla="*/ 8375 h 58"/>
              <a:gd name="T38" fmla="*/ 9585 w 53"/>
              <a:gd name="T39" fmla="*/ 11824 h 58"/>
              <a:gd name="T40" fmla="*/ 6230 w 53"/>
              <a:gd name="T41" fmla="*/ 13795 h 58"/>
              <a:gd name="T42" fmla="*/ 5751 w 53"/>
              <a:gd name="T43" fmla="*/ 10346 h 58"/>
              <a:gd name="T44" fmla="*/ 3355 w 53"/>
              <a:gd name="T45" fmla="*/ 11824 h 58"/>
              <a:gd name="T46" fmla="*/ 479 w 53"/>
              <a:gd name="T47" fmla="*/ 13795 h 58"/>
              <a:gd name="T48" fmla="*/ 2875 w 53"/>
              <a:gd name="T49" fmla="*/ 17244 h 58"/>
              <a:gd name="T50" fmla="*/ 0 w 53"/>
              <a:gd name="T51" fmla="*/ 18722 h 58"/>
              <a:gd name="T52" fmla="*/ 2875 w 53"/>
              <a:gd name="T53" fmla="*/ 20200 h 58"/>
              <a:gd name="T54" fmla="*/ 5751 w 53"/>
              <a:gd name="T55" fmla="*/ 21678 h 58"/>
              <a:gd name="T56" fmla="*/ 2875 w 53"/>
              <a:gd name="T57" fmla="*/ 23648 h 58"/>
              <a:gd name="T58" fmla="*/ 0 w 53"/>
              <a:gd name="T59" fmla="*/ 25126 h 58"/>
              <a:gd name="T60" fmla="*/ 2875 w 53"/>
              <a:gd name="T61" fmla="*/ 28575 h 58"/>
              <a:gd name="T62" fmla="*/ 5751 w 53"/>
              <a:gd name="T63" fmla="*/ 26112 h 58"/>
              <a:gd name="T64" fmla="*/ 7189 w 53"/>
              <a:gd name="T65" fmla="*/ 22663 h 58"/>
              <a:gd name="T66" fmla="*/ 10543 w 53"/>
              <a:gd name="T67" fmla="*/ 20692 h 58"/>
              <a:gd name="T68" fmla="*/ 10543 w 53"/>
              <a:gd name="T69" fmla="*/ 18722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3" h="58">
                <a:moveTo>
                  <a:pt x="22" y="38"/>
                </a:moveTo>
                <a:lnTo>
                  <a:pt x="28" y="44"/>
                </a:lnTo>
                <a:lnTo>
                  <a:pt x="30" y="44"/>
                </a:lnTo>
                <a:lnTo>
                  <a:pt x="32" y="37"/>
                </a:lnTo>
                <a:lnTo>
                  <a:pt x="38" y="36"/>
                </a:lnTo>
                <a:lnTo>
                  <a:pt x="38" y="29"/>
                </a:lnTo>
                <a:lnTo>
                  <a:pt x="31" y="29"/>
                </a:lnTo>
                <a:lnTo>
                  <a:pt x="38" y="28"/>
                </a:lnTo>
                <a:lnTo>
                  <a:pt x="43" y="22"/>
                </a:lnTo>
                <a:lnTo>
                  <a:pt x="50" y="19"/>
                </a:lnTo>
                <a:lnTo>
                  <a:pt x="43" y="18"/>
                </a:lnTo>
                <a:lnTo>
                  <a:pt x="50" y="13"/>
                </a:lnTo>
                <a:lnTo>
                  <a:pt x="53" y="6"/>
                </a:lnTo>
                <a:lnTo>
                  <a:pt x="49" y="0"/>
                </a:lnTo>
                <a:lnTo>
                  <a:pt x="42" y="4"/>
                </a:lnTo>
                <a:lnTo>
                  <a:pt x="36" y="8"/>
                </a:lnTo>
                <a:lnTo>
                  <a:pt x="31" y="11"/>
                </a:lnTo>
                <a:lnTo>
                  <a:pt x="24" y="13"/>
                </a:lnTo>
                <a:lnTo>
                  <a:pt x="19" y="17"/>
                </a:lnTo>
                <a:lnTo>
                  <a:pt x="20" y="24"/>
                </a:lnTo>
                <a:lnTo>
                  <a:pt x="13" y="28"/>
                </a:lnTo>
                <a:lnTo>
                  <a:pt x="12" y="21"/>
                </a:lnTo>
                <a:lnTo>
                  <a:pt x="7" y="24"/>
                </a:lnTo>
                <a:lnTo>
                  <a:pt x="1" y="28"/>
                </a:lnTo>
                <a:lnTo>
                  <a:pt x="6" y="35"/>
                </a:lnTo>
                <a:lnTo>
                  <a:pt x="0" y="38"/>
                </a:lnTo>
                <a:lnTo>
                  <a:pt x="6" y="41"/>
                </a:lnTo>
                <a:lnTo>
                  <a:pt x="12" y="44"/>
                </a:lnTo>
                <a:lnTo>
                  <a:pt x="6" y="48"/>
                </a:lnTo>
                <a:lnTo>
                  <a:pt x="0" y="51"/>
                </a:lnTo>
                <a:lnTo>
                  <a:pt x="6" y="58"/>
                </a:lnTo>
                <a:lnTo>
                  <a:pt x="12" y="53"/>
                </a:lnTo>
                <a:lnTo>
                  <a:pt x="15" y="46"/>
                </a:lnTo>
                <a:lnTo>
                  <a:pt x="22" y="42"/>
                </a:lnTo>
                <a:lnTo>
                  <a:pt x="22" y="38"/>
                </a:lnTo>
                <a:close/>
              </a:path>
            </a:pathLst>
          </a:custGeom>
          <a:solidFill>
            <a:srgbClr val="FFB537">
              <a:alpha val="34117"/>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3" name="Freeform 2921"/>
          <p:cNvSpPr>
            <a:spLocks/>
          </p:cNvSpPr>
          <p:nvPr/>
        </p:nvSpPr>
        <p:spPr bwMode="auto">
          <a:xfrm>
            <a:off x="4140200" y="2671763"/>
            <a:ext cx="6350" cy="4762"/>
          </a:xfrm>
          <a:custGeom>
            <a:avLst/>
            <a:gdLst>
              <a:gd name="T0" fmla="*/ 0 w 12"/>
              <a:gd name="T1" fmla="*/ 4762 h 10"/>
              <a:gd name="T2" fmla="*/ 3704 w 12"/>
              <a:gd name="T3" fmla="*/ 3333 h 10"/>
              <a:gd name="T4" fmla="*/ 6350 w 12"/>
              <a:gd name="T5" fmla="*/ 0 h 10"/>
              <a:gd name="T6" fmla="*/ 2646 w 12"/>
              <a:gd name="T7" fmla="*/ 1905 h 10"/>
              <a:gd name="T8" fmla="*/ 0 w 12"/>
              <a:gd name="T9" fmla="*/ 476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0">
                <a:moveTo>
                  <a:pt x="0" y="10"/>
                </a:moveTo>
                <a:lnTo>
                  <a:pt x="7" y="7"/>
                </a:lnTo>
                <a:lnTo>
                  <a:pt x="12" y="0"/>
                </a:lnTo>
                <a:lnTo>
                  <a:pt x="5" y="4"/>
                </a:lnTo>
                <a:lnTo>
                  <a:pt x="0" y="10"/>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4" name="Freeform 2922"/>
          <p:cNvSpPr>
            <a:spLocks/>
          </p:cNvSpPr>
          <p:nvPr/>
        </p:nvSpPr>
        <p:spPr bwMode="auto">
          <a:xfrm>
            <a:off x="4141788" y="2700338"/>
            <a:ext cx="11112" cy="9525"/>
          </a:xfrm>
          <a:custGeom>
            <a:avLst/>
            <a:gdLst>
              <a:gd name="T0" fmla="*/ 5334 w 25"/>
              <a:gd name="T1" fmla="*/ 9525 h 24"/>
              <a:gd name="T2" fmla="*/ 6223 w 25"/>
              <a:gd name="T3" fmla="*/ 8731 h 24"/>
              <a:gd name="T4" fmla="*/ 8890 w 25"/>
              <a:gd name="T5" fmla="*/ 7541 h 24"/>
              <a:gd name="T6" fmla="*/ 11112 w 25"/>
              <a:gd name="T7" fmla="*/ 4763 h 24"/>
              <a:gd name="T8" fmla="*/ 9779 w 25"/>
              <a:gd name="T9" fmla="*/ 2381 h 24"/>
              <a:gd name="T10" fmla="*/ 7556 w 25"/>
              <a:gd name="T11" fmla="*/ 0 h 24"/>
              <a:gd name="T12" fmla="*/ 4889 w 25"/>
              <a:gd name="T13" fmla="*/ 0 h 24"/>
              <a:gd name="T14" fmla="*/ 2222 w 25"/>
              <a:gd name="T15" fmla="*/ 1191 h 24"/>
              <a:gd name="T16" fmla="*/ 1333 w 25"/>
              <a:gd name="T17" fmla="*/ 3572 h 24"/>
              <a:gd name="T18" fmla="*/ 0 w 25"/>
              <a:gd name="T19" fmla="*/ 6747 h 24"/>
              <a:gd name="T20" fmla="*/ 3556 w 25"/>
              <a:gd name="T21" fmla="*/ 4763 h 24"/>
              <a:gd name="T22" fmla="*/ 5778 w 25"/>
              <a:gd name="T23" fmla="*/ 3969 h 24"/>
              <a:gd name="T24" fmla="*/ 6223 w 25"/>
              <a:gd name="T25" fmla="*/ 6747 h 24"/>
              <a:gd name="T26" fmla="*/ 5334 w 25"/>
              <a:gd name="T27" fmla="*/ 9525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 h="24">
                <a:moveTo>
                  <a:pt x="12" y="24"/>
                </a:moveTo>
                <a:lnTo>
                  <a:pt x="14" y="22"/>
                </a:lnTo>
                <a:lnTo>
                  <a:pt x="20" y="19"/>
                </a:lnTo>
                <a:lnTo>
                  <a:pt x="25" y="12"/>
                </a:lnTo>
                <a:lnTo>
                  <a:pt x="22" y="6"/>
                </a:lnTo>
                <a:lnTo>
                  <a:pt x="17" y="0"/>
                </a:lnTo>
                <a:lnTo>
                  <a:pt x="11" y="0"/>
                </a:lnTo>
                <a:lnTo>
                  <a:pt x="5" y="3"/>
                </a:lnTo>
                <a:lnTo>
                  <a:pt x="3" y="9"/>
                </a:lnTo>
                <a:lnTo>
                  <a:pt x="0" y="17"/>
                </a:lnTo>
                <a:lnTo>
                  <a:pt x="8" y="12"/>
                </a:lnTo>
                <a:lnTo>
                  <a:pt x="13" y="10"/>
                </a:lnTo>
                <a:lnTo>
                  <a:pt x="14" y="17"/>
                </a:lnTo>
                <a:lnTo>
                  <a:pt x="12" y="2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5" name="Freeform 2923"/>
          <p:cNvSpPr>
            <a:spLocks/>
          </p:cNvSpPr>
          <p:nvPr/>
        </p:nvSpPr>
        <p:spPr bwMode="auto">
          <a:xfrm>
            <a:off x="4143375" y="2636838"/>
            <a:ext cx="23813" cy="22225"/>
          </a:xfrm>
          <a:custGeom>
            <a:avLst/>
            <a:gdLst>
              <a:gd name="T0" fmla="*/ 16342 w 51"/>
              <a:gd name="T1" fmla="*/ 22225 h 48"/>
              <a:gd name="T2" fmla="*/ 18210 w 51"/>
              <a:gd name="T3" fmla="*/ 21762 h 48"/>
              <a:gd name="T4" fmla="*/ 23346 w 51"/>
              <a:gd name="T5" fmla="*/ 17132 h 48"/>
              <a:gd name="T6" fmla="*/ 23813 w 51"/>
              <a:gd name="T7" fmla="*/ 13891 h 48"/>
              <a:gd name="T8" fmla="*/ 22412 w 51"/>
              <a:gd name="T9" fmla="*/ 13891 h 48"/>
              <a:gd name="T10" fmla="*/ 19611 w 51"/>
              <a:gd name="T11" fmla="*/ 14817 h 48"/>
              <a:gd name="T12" fmla="*/ 17276 w 51"/>
              <a:gd name="T13" fmla="*/ 13428 h 48"/>
              <a:gd name="T14" fmla="*/ 14008 w 51"/>
              <a:gd name="T15" fmla="*/ 10649 h 48"/>
              <a:gd name="T16" fmla="*/ 14008 w 51"/>
              <a:gd name="T17" fmla="*/ 7871 h 48"/>
              <a:gd name="T18" fmla="*/ 14008 w 51"/>
              <a:gd name="T19" fmla="*/ 5093 h 48"/>
              <a:gd name="T20" fmla="*/ 12607 w 51"/>
              <a:gd name="T21" fmla="*/ 1852 h 48"/>
              <a:gd name="T22" fmla="*/ 10272 w 51"/>
              <a:gd name="T23" fmla="*/ 0 h 48"/>
              <a:gd name="T24" fmla="*/ 9338 w 51"/>
              <a:gd name="T25" fmla="*/ 2778 h 48"/>
              <a:gd name="T26" fmla="*/ 8872 w 51"/>
              <a:gd name="T27" fmla="*/ 6019 h 48"/>
              <a:gd name="T28" fmla="*/ 6537 w 51"/>
              <a:gd name="T29" fmla="*/ 5556 h 48"/>
              <a:gd name="T30" fmla="*/ 3735 w 51"/>
              <a:gd name="T31" fmla="*/ 5093 h 48"/>
              <a:gd name="T32" fmla="*/ 3268 w 51"/>
              <a:gd name="T33" fmla="*/ 7871 h 48"/>
              <a:gd name="T34" fmla="*/ 0 w 51"/>
              <a:gd name="T35" fmla="*/ 7408 h 48"/>
              <a:gd name="T36" fmla="*/ 467 w 51"/>
              <a:gd name="T37" fmla="*/ 10649 h 48"/>
              <a:gd name="T38" fmla="*/ 3268 w 51"/>
              <a:gd name="T39" fmla="*/ 11576 h 48"/>
              <a:gd name="T40" fmla="*/ 6070 w 51"/>
              <a:gd name="T41" fmla="*/ 10649 h 48"/>
              <a:gd name="T42" fmla="*/ 8872 w 51"/>
              <a:gd name="T43" fmla="*/ 12965 h 48"/>
              <a:gd name="T44" fmla="*/ 6070 w 51"/>
              <a:gd name="T45" fmla="*/ 13428 h 48"/>
              <a:gd name="T46" fmla="*/ 8405 w 51"/>
              <a:gd name="T47" fmla="*/ 16669 h 48"/>
              <a:gd name="T48" fmla="*/ 11206 w 51"/>
              <a:gd name="T49" fmla="*/ 17132 h 48"/>
              <a:gd name="T50" fmla="*/ 14008 w 51"/>
              <a:gd name="T51" fmla="*/ 18521 h 48"/>
              <a:gd name="T52" fmla="*/ 17276 w 51"/>
              <a:gd name="T53" fmla="*/ 16669 h 48"/>
              <a:gd name="T54" fmla="*/ 19611 w 51"/>
              <a:gd name="T55" fmla="*/ 17132 h 48"/>
              <a:gd name="T56" fmla="*/ 16809 w 51"/>
              <a:gd name="T57" fmla="*/ 18984 h 48"/>
              <a:gd name="T58" fmla="*/ 16342 w 51"/>
              <a:gd name="T59" fmla="*/ 22225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1" h="48">
                <a:moveTo>
                  <a:pt x="35" y="48"/>
                </a:moveTo>
                <a:lnTo>
                  <a:pt x="39" y="47"/>
                </a:lnTo>
                <a:lnTo>
                  <a:pt x="50" y="37"/>
                </a:lnTo>
                <a:lnTo>
                  <a:pt x="51" y="30"/>
                </a:lnTo>
                <a:lnTo>
                  <a:pt x="48" y="30"/>
                </a:lnTo>
                <a:lnTo>
                  <a:pt x="42" y="32"/>
                </a:lnTo>
                <a:lnTo>
                  <a:pt x="37" y="29"/>
                </a:lnTo>
                <a:lnTo>
                  <a:pt x="30" y="23"/>
                </a:lnTo>
                <a:lnTo>
                  <a:pt x="30" y="17"/>
                </a:lnTo>
                <a:lnTo>
                  <a:pt x="30" y="11"/>
                </a:lnTo>
                <a:lnTo>
                  <a:pt x="27" y="4"/>
                </a:lnTo>
                <a:lnTo>
                  <a:pt x="22" y="0"/>
                </a:lnTo>
                <a:lnTo>
                  <a:pt x="20" y="6"/>
                </a:lnTo>
                <a:lnTo>
                  <a:pt x="19" y="13"/>
                </a:lnTo>
                <a:lnTo>
                  <a:pt x="14" y="12"/>
                </a:lnTo>
                <a:lnTo>
                  <a:pt x="8" y="11"/>
                </a:lnTo>
                <a:lnTo>
                  <a:pt x="7" y="17"/>
                </a:lnTo>
                <a:lnTo>
                  <a:pt x="0" y="16"/>
                </a:lnTo>
                <a:lnTo>
                  <a:pt x="1" y="23"/>
                </a:lnTo>
                <a:lnTo>
                  <a:pt x="7" y="25"/>
                </a:lnTo>
                <a:lnTo>
                  <a:pt x="13" y="23"/>
                </a:lnTo>
                <a:lnTo>
                  <a:pt x="19" y="28"/>
                </a:lnTo>
                <a:lnTo>
                  <a:pt x="13" y="29"/>
                </a:lnTo>
                <a:lnTo>
                  <a:pt x="18" y="36"/>
                </a:lnTo>
                <a:lnTo>
                  <a:pt x="24" y="37"/>
                </a:lnTo>
                <a:lnTo>
                  <a:pt x="30" y="40"/>
                </a:lnTo>
                <a:lnTo>
                  <a:pt x="37" y="36"/>
                </a:lnTo>
                <a:lnTo>
                  <a:pt x="42" y="37"/>
                </a:lnTo>
                <a:lnTo>
                  <a:pt x="36" y="41"/>
                </a:lnTo>
                <a:lnTo>
                  <a:pt x="35" y="48"/>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6" name="Freeform 2925"/>
          <p:cNvSpPr>
            <a:spLocks/>
          </p:cNvSpPr>
          <p:nvPr/>
        </p:nvSpPr>
        <p:spPr bwMode="auto">
          <a:xfrm>
            <a:off x="4148138" y="2657475"/>
            <a:ext cx="4762" cy="4763"/>
          </a:xfrm>
          <a:custGeom>
            <a:avLst/>
            <a:gdLst>
              <a:gd name="T0" fmla="*/ 3175 w 9"/>
              <a:gd name="T1" fmla="*/ 4763 h 8"/>
              <a:gd name="T2" fmla="*/ 4762 w 9"/>
              <a:gd name="T3" fmla="*/ 4168 h 8"/>
              <a:gd name="T4" fmla="*/ 3175 w 9"/>
              <a:gd name="T5" fmla="*/ 0 h 8"/>
              <a:gd name="T6" fmla="*/ 0 w 9"/>
              <a:gd name="T7" fmla="*/ 1786 h 8"/>
              <a:gd name="T8" fmla="*/ 3175 w 9"/>
              <a:gd name="T9" fmla="*/ 4763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8">
                <a:moveTo>
                  <a:pt x="6" y="8"/>
                </a:moveTo>
                <a:lnTo>
                  <a:pt x="9" y="7"/>
                </a:lnTo>
                <a:lnTo>
                  <a:pt x="6" y="0"/>
                </a:lnTo>
                <a:lnTo>
                  <a:pt x="0" y="3"/>
                </a:lnTo>
                <a:lnTo>
                  <a:pt x="6" y="8"/>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7" name="Freeform 2926"/>
          <p:cNvSpPr>
            <a:spLocks/>
          </p:cNvSpPr>
          <p:nvPr/>
        </p:nvSpPr>
        <p:spPr bwMode="auto">
          <a:xfrm>
            <a:off x="4149725" y="2673350"/>
            <a:ext cx="14288" cy="11113"/>
          </a:xfrm>
          <a:custGeom>
            <a:avLst/>
            <a:gdLst>
              <a:gd name="T0" fmla="*/ 893 w 32"/>
              <a:gd name="T1" fmla="*/ 11113 h 27"/>
              <a:gd name="T2" fmla="*/ 3572 w 32"/>
              <a:gd name="T3" fmla="*/ 10701 h 27"/>
              <a:gd name="T4" fmla="*/ 6251 w 32"/>
              <a:gd name="T5" fmla="*/ 10290 h 27"/>
              <a:gd name="T6" fmla="*/ 8930 w 32"/>
              <a:gd name="T7" fmla="*/ 8643 h 27"/>
              <a:gd name="T8" fmla="*/ 12056 w 32"/>
              <a:gd name="T9" fmla="*/ 8232 h 27"/>
              <a:gd name="T10" fmla="*/ 14288 w 32"/>
              <a:gd name="T11" fmla="*/ 7820 h 27"/>
              <a:gd name="T12" fmla="*/ 13395 w 32"/>
              <a:gd name="T13" fmla="*/ 4939 h 27"/>
              <a:gd name="T14" fmla="*/ 10270 w 32"/>
              <a:gd name="T15" fmla="*/ 3704 h 27"/>
              <a:gd name="T16" fmla="*/ 7591 w 32"/>
              <a:gd name="T17" fmla="*/ 2470 h 27"/>
              <a:gd name="T18" fmla="*/ 4912 w 32"/>
              <a:gd name="T19" fmla="*/ 0 h 27"/>
              <a:gd name="T20" fmla="*/ 2233 w 32"/>
              <a:gd name="T21" fmla="*/ 823 h 27"/>
              <a:gd name="T22" fmla="*/ 0 w 32"/>
              <a:gd name="T23" fmla="*/ 3293 h 27"/>
              <a:gd name="T24" fmla="*/ 2233 w 32"/>
              <a:gd name="T25" fmla="*/ 3704 h 27"/>
              <a:gd name="T26" fmla="*/ 4912 w 32"/>
              <a:gd name="T27" fmla="*/ 5762 h 27"/>
              <a:gd name="T28" fmla="*/ 2679 w 32"/>
              <a:gd name="T29" fmla="*/ 8643 h 27"/>
              <a:gd name="T30" fmla="*/ 5358 w 32"/>
              <a:gd name="T31" fmla="*/ 8643 h 27"/>
              <a:gd name="T32" fmla="*/ 2679 w 32"/>
              <a:gd name="T33" fmla="*/ 9878 h 27"/>
              <a:gd name="T34" fmla="*/ 893 w 32"/>
              <a:gd name="T35" fmla="*/ 11113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2" h="27">
                <a:moveTo>
                  <a:pt x="2" y="27"/>
                </a:moveTo>
                <a:lnTo>
                  <a:pt x="8" y="26"/>
                </a:lnTo>
                <a:lnTo>
                  <a:pt x="14" y="25"/>
                </a:lnTo>
                <a:lnTo>
                  <a:pt x="20" y="21"/>
                </a:lnTo>
                <a:lnTo>
                  <a:pt x="27" y="20"/>
                </a:lnTo>
                <a:lnTo>
                  <a:pt x="32" y="19"/>
                </a:lnTo>
                <a:lnTo>
                  <a:pt x="30" y="12"/>
                </a:lnTo>
                <a:lnTo>
                  <a:pt x="23" y="9"/>
                </a:lnTo>
                <a:lnTo>
                  <a:pt x="17" y="6"/>
                </a:lnTo>
                <a:lnTo>
                  <a:pt x="11" y="0"/>
                </a:lnTo>
                <a:lnTo>
                  <a:pt x="5" y="2"/>
                </a:lnTo>
                <a:lnTo>
                  <a:pt x="0" y="8"/>
                </a:lnTo>
                <a:lnTo>
                  <a:pt x="5" y="9"/>
                </a:lnTo>
                <a:lnTo>
                  <a:pt x="11" y="14"/>
                </a:lnTo>
                <a:lnTo>
                  <a:pt x="6" y="21"/>
                </a:lnTo>
                <a:lnTo>
                  <a:pt x="12" y="21"/>
                </a:lnTo>
                <a:lnTo>
                  <a:pt x="6" y="24"/>
                </a:lnTo>
                <a:lnTo>
                  <a:pt x="2" y="27"/>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8" name="Freeform 2927"/>
          <p:cNvSpPr>
            <a:spLocks/>
          </p:cNvSpPr>
          <p:nvPr/>
        </p:nvSpPr>
        <p:spPr bwMode="auto">
          <a:xfrm>
            <a:off x="4152900" y="2689225"/>
            <a:ext cx="9525" cy="12700"/>
          </a:xfrm>
          <a:custGeom>
            <a:avLst/>
            <a:gdLst>
              <a:gd name="T0" fmla="*/ 2268 w 21"/>
              <a:gd name="T1" fmla="*/ 12700 h 27"/>
              <a:gd name="T2" fmla="*/ 4536 w 21"/>
              <a:gd name="T3" fmla="*/ 9407 h 27"/>
              <a:gd name="T4" fmla="*/ 6804 w 21"/>
              <a:gd name="T5" fmla="*/ 6115 h 27"/>
              <a:gd name="T6" fmla="*/ 8618 w 21"/>
              <a:gd name="T7" fmla="*/ 2822 h 27"/>
              <a:gd name="T8" fmla="*/ 9525 w 21"/>
              <a:gd name="T9" fmla="*/ 0 h 27"/>
              <a:gd name="T10" fmla="*/ 3629 w 21"/>
              <a:gd name="T11" fmla="*/ 3763 h 27"/>
              <a:gd name="T12" fmla="*/ 2721 w 21"/>
              <a:gd name="T13" fmla="*/ 6585 h 27"/>
              <a:gd name="T14" fmla="*/ 0 w 21"/>
              <a:gd name="T15" fmla="*/ 9407 h 27"/>
              <a:gd name="T16" fmla="*/ 2268 w 21"/>
              <a:gd name="T17" fmla="*/ 1270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27">
                <a:moveTo>
                  <a:pt x="5" y="27"/>
                </a:moveTo>
                <a:lnTo>
                  <a:pt x="10" y="20"/>
                </a:lnTo>
                <a:lnTo>
                  <a:pt x="15" y="13"/>
                </a:lnTo>
                <a:lnTo>
                  <a:pt x="19" y="6"/>
                </a:lnTo>
                <a:lnTo>
                  <a:pt x="21" y="0"/>
                </a:lnTo>
                <a:lnTo>
                  <a:pt x="8" y="8"/>
                </a:lnTo>
                <a:lnTo>
                  <a:pt x="6" y="14"/>
                </a:lnTo>
                <a:lnTo>
                  <a:pt x="0" y="20"/>
                </a:lnTo>
                <a:lnTo>
                  <a:pt x="5" y="27"/>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19" name="Freeform 2928"/>
          <p:cNvSpPr>
            <a:spLocks/>
          </p:cNvSpPr>
          <p:nvPr/>
        </p:nvSpPr>
        <p:spPr bwMode="auto">
          <a:xfrm>
            <a:off x="4159250" y="2643188"/>
            <a:ext cx="1588" cy="7937"/>
          </a:xfrm>
          <a:custGeom>
            <a:avLst/>
            <a:gdLst>
              <a:gd name="T0" fmla="*/ 397 w 4"/>
              <a:gd name="T1" fmla="*/ 7937 h 14"/>
              <a:gd name="T2" fmla="*/ 794 w 4"/>
              <a:gd name="T3" fmla="*/ 6803 h 14"/>
              <a:gd name="T4" fmla="*/ 1191 w 4"/>
              <a:gd name="T5" fmla="*/ 3402 h 14"/>
              <a:gd name="T6" fmla="*/ 1588 w 4"/>
              <a:gd name="T7" fmla="*/ 0 h 14"/>
              <a:gd name="T8" fmla="*/ 0 w 4"/>
              <a:gd name="T9" fmla="*/ 3402 h 14"/>
              <a:gd name="T10" fmla="*/ 397 w 4"/>
              <a:gd name="T11" fmla="*/ 793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4">
                <a:moveTo>
                  <a:pt x="1" y="14"/>
                </a:moveTo>
                <a:lnTo>
                  <a:pt x="2" y="12"/>
                </a:lnTo>
                <a:lnTo>
                  <a:pt x="3" y="6"/>
                </a:lnTo>
                <a:lnTo>
                  <a:pt x="4" y="0"/>
                </a:lnTo>
                <a:lnTo>
                  <a:pt x="0" y="6"/>
                </a:lnTo>
                <a:lnTo>
                  <a:pt x="1" y="1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0" name="Freeform 2929"/>
          <p:cNvSpPr>
            <a:spLocks/>
          </p:cNvSpPr>
          <p:nvPr/>
        </p:nvSpPr>
        <p:spPr bwMode="auto">
          <a:xfrm>
            <a:off x="4168775" y="2705100"/>
            <a:ext cx="7938" cy="9525"/>
          </a:xfrm>
          <a:custGeom>
            <a:avLst/>
            <a:gdLst>
              <a:gd name="T0" fmla="*/ 5136 w 17"/>
              <a:gd name="T1" fmla="*/ 9525 h 22"/>
              <a:gd name="T2" fmla="*/ 7938 w 17"/>
              <a:gd name="T3" fmla="*/ 7360 h 22"/>
              <a:gd name="T4" fmla="*/ 6537 w 17"/>
              <a:gd name="T5" fmla="*/ 3897 h 22"/>
              <a:gd name="T6" fmla="*/ 6070 w 17"/>
              <a:gd name="T7" fmla="*/ 1732 h 22"/>
              <a:gd name="T8" fmla="*/ 3269 w 17"/>
              <a:gd name="T9" fmla="*/ 0 h 22"/>
              <a:gd name="T10" fmla="*/ 0 w 17"/>
              <a:gd name="T11" fmla="*/ 3031 h 22"/>
              <a:gd name="T12" fmla="*/ 934 w 17"/>
              <a:gd name="T13" fmla="*/ 6061 h 22"/>
              <a:gd name="T14" fmla="*/ 1868 w 17"/>
              <a:gd name="T15" fmla="*/ 9092 h 22"/>
              <a:gd name="T16" fmla="*/ 5136 w 17"/>
              <a:gd name="T17" fmla="*/ 9525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11" y="22"/>
                </a:moveTo>
                <a:lnTo>
                  <a:pt x="17" y="17"/>
                </a:lnTo>
                <a:lnTo>
                  <a:pt x="14" y="9"/>
                </a:lnTo>
                <a:lnTo>
                  <a:pt x="13" y="4"/>
                </a:lnTo>
                <a:lnTo>
                  <a:pt x="7" y="0"/>
                </a:lnTo>
                <a:lnTo>
                  <a:pt x="0" y="7"/>
                </a:lnTo>
                <a:lnTo>
                  <a:pt x="2" y="14"/>
                </a:lnTo>
                <a:lnTo>
                  <a:pt x="4" y="21"/>
                </a:lnTo>
                <a:lnTo>
                  <a:pt x="11" y="22"/>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1" name="Freeform 2930"/>
          <p:cNvSpPr>
            <a:spLocks/>
          </p:cNvSpPr>
          <p:nvPr/>
        </p:nvSpPr>
        <p:spPr bwMode="auto">
          <a:xfrm>
            <a:off x="4179888" y="2751138"/>
            <a:ext cx="11112" cy="11112"/>
          </a:xfrm>
          <a:custGeom>
            <a:avLst/>
            <a:gdLst>
              <a:gd name="T0" fmla="*/ 0 w 26"/>
              <a:gd name="T1" fmla="*/ 11112 h 26"/>
              <a:gd name="T2" fmla="*/ 1710 w 26"/>
              <a:gd name="T3" fmla="*/ 10257 h 26"/>
              <a:gd name="T4" fmla="*/ 4274 w 26"/>
              <a:gd name="T5" fmla="*/ 9830 h 26"/>
              <a:gd name="T6" fmla="*/ 7266 w 26"/>
              <a:gd name="T7" fmla="*/ 8975 h 26"/>
              <a:gd name="T8" fmla="*/ 9402 w 26"/>
              <a:gd name="T9" fmla="*/ 5983 h 26"/>
              <a:gd name="T10" fmla="*/ 11112 w 26"/>
              <a:gd name="T11" fmla="*/ 2992 h 26"/>
              <a:gd name="T12" fmla="*/ 8548 w 26"/>
              <a:gd name="T13" fmla="*/ 0 h 26"/>
              <a:gd name="T14" fmla="*/ 5983 w 26"/>
              <a:gd name="T15" fmla="*/ 2564 h 26"/>
              <a:gd name="T16" fmla="*/ 3419 w 26"/>
              <a:gd name="T17" fmla="*/ 5556 h 26"/>
              <a:gd name="T18" fmla="*/ 1710 w 26"/>
              <a:gd name="T19" fmla="*/ 8120 h 26"/>
              <a:gd name="T20" fmla="*/ 0 w 26"/>
              <a:gd name="T21" fmla="*/ 11112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6">
                <a:moveTo>
                  <a:pt x="0" y="26"/>
                </a:moveTo>
                <a:lnTo>
                  <a:pt x="4" y="24"/>
                </a:lnTo>
                <a:lnTo>
                  <a:pt x="10" y="23"/>
                </a:lnTo>
                <a:lnTo>
                  <a:pt x="17" y="21"/>
                </a:lnTo>
                <a:lnTo>
                  <a:pt x="22" y="14"/>
                </a:lnTo>
                <a:lnTo>
                  <a:pt x="26" y="7"/>
                </a:lnTo>
                <a:lnTo>
                  <a:pt x="20" y="0"/>
                </a:lnTo>
                <a:lnTo>
                  <a:pt x="14" y="6"/>
                </a:lnTo>
                <a:lnTo>
                  <a:pt x="8" y="13"/>
                </a:lnTo>
                <a:lnTo>
                  <a:pt x="4" y="19"/>
                </a:lnTo>
                <a:lnTo>
                  <a:pt x="0" y="26"/>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2" name="Freeform 2931"/>
          <p:cNvSpPr>
            <a:spLocks/>
          </p:cNvSpPr>
          <p:nvPr/>
        </p:nvSpPr>
        <p:spPr bwMode="auto">
          <a:xfrm>
            <a:off x="4229100" y="2593975"/>
            <a:ext cx="3175" cy="6350"/>
          </a:xfrm>
          <a:custGeom>
            <a:avLst/>
            <a:gdLst>
              <a:gd name="T0" fmla="*/ 3175 w 6"/>
              <a:gd name="T1" fmla="*/ 6350 h 11"/>
              <a:gd name="T2" fmla="*/ 2646 w 6"/>
              <a:gd name="T3" fmla="*/ 5773 h 11"/>
              <a:gd name="T4" fmla="*/ 3175 w 6"/>
              <a:gd name="T5" fmla="*/ 1732 h 11"/>
              <a:gd name="T6" fmla="*/ 0 w 6"/>
              <a:gd name="T7" fmla="*/ 0 h 11"/>
              <a:gd name="T8" fmla="*/ 0 w 6"/>
              <a:gd name="T9" fmla="*/ 4041 h 11"/>
              <a:gd name="T10" fmla="*/ 3175 w 6"/>
              <a:gd name="T11" fmla="*/ 6350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1">
                <a:moveTo>
                  <a:pt x="6" y="11"/>
                </a:moveTo>
                <a:lnTo>
                  <a:pt x="5" y="10"/>
                </a:lnTo>
                <a:lnTo>
                  <a:pt x="6" y="3"/>
                </a:lnTo>
                <a:lnTo>
                  <a:pt x="0" y="0"/>
                </a:lnTo>
                <a:lnTo>
                  <a:pt x="0" y="7"/>
                </a:lnTo>
                <a:lnTo>
                  <a:pt x="6" y="11"/>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3" name="Freeform 2932"/>
          <p:cNvSpPr>
            <a:spLocks/>
          </p:cNvSpPr>
          <p:nvPr/>
        </p:nvSpPr>
        <p:spPr bwMode="auto">
          <a:xfrm>
            <a:off x="4230688" y="2586038"/>
            <a:ext cx="14287" cy="9525"/>
          </a:xfrm>
          <a:custGeom>
            <a:avLst/>
            <a:gdLst>
              <a:gd name="T0" fmla="*/ 1786 w 32"/>
              <a:gd name="T1" fmla="*/ 6879 h 18"/>
              <a:gd name="T2" fmla="*/ 4018 w 32"/>
              <a:gd name="T3" fmla="*/ 8467 h 18"/>
              <a:gd name="T4" fmla="*/ 6697 w 32"/>
              <a:gd name="T5" fmla="*/ 7938 h 18"/>
              <a:gd name="T6" fmla="*/ 9376 w 32"/>
              <a:gd name="T7" fmla="*/ 9525 h 18"/>
              <a:gd name="T8" fmla="*/ 10715 w 32"/>
              <a:gd name="T9" fmla="*/ 9525 h 18"/>
              <a:gd name="T10" fmla="*/ 14287 w 32"/>
              <a:gd name="T11" fmla="*/ 6879 h 18"/>
              <a:gd name="T12" fmla="*/ 11608 w 32"/>
              <a:gd name="T13" fmla="*/ 5821 h 18"/>
              <a:gd name="T14" fmla="*/ 8483 w 32"/>
              <a:gd name="T15" fmla="*/ 5292 h 18"/>
              <a:gd name="T16" fmla="*/ 5804 w 32"/>
              <a:gd name="T17" fmla="*/ 4233 h 18"/>
              <a:gd name="T18" fmla="*/ 4911 w 32"/>
              <a:gd name="T19" fmla="*/ 529 h 18"/>
              <a:gd name="T20" fmla="*/ 2232 w 32"/>
              <a:gd name="T21" fmla="*/ 0 h 18"/>
              <a:gd name="T22" fmla="*/ 0 w 32"/>
              <a:gd name="T23" fmla="*/ 3175 h 18"/>
              <a:gd name="T24" fmla="*/ 1786 w 32"/>
              <a:gd name="T25" fmla="*/ 6879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18">
                <a:moveTo>
                  <a:pt x="4" y="13"/>
                </a:moveTo>
                <a:lnTo>
                  <a:pt x="9" y="16"/>
                </a:lnTo>
                <a:lnTo>
                  <a:pt x="15" y="15"/>
                </a:lnTo>
                <a:lnTo>
                  <a:pt x="21" y="18"/>
                </a:lnTo>
                <a:lnTo>
                  <a:pt x="24" y="18"/>
                </a:lnTo>
                <a:lnTo>
                  <a:pt x="32" y="13"/>
                </a:lnTo>
                <a:lnTo>
                  <a:pt x="26" y="11"/>
                </a:lnTo>
                <a:lnTo>
                  <a:pt x="19" y="10"/>
                </a:lnTo>
                <a:lnTo>
                  <a:pt x="13" y="8"/>
                </a:lnTo>
                <a:lnTo>
                  <a:pt x="11" y="1"/>
                </a:lnTo>
                <a:lnTo>
                  <a:pt x="5" y="0"/>
                </a:lnTo>
                <a:lnTo>
                  <a:pt x="0" y="6"/>
                </a:lnTo>
                <a:lnTo>
                  <a:pt x="4" y="13"/>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4" name="Freeform 2933"/>
          <p:cNvSpPr>
            <a:spLocks/>
          </p:cNvSpPr>
          <p:nvPr/>
        </p:nvSpPr>
        <p:spPr bwMode="auto">
          <a:xfrm>
            <a:off x="4238625" y="2597150"/>
            <a:ext cx="1588" cy="4763"/>
          </a:xfrm>
          <a:custGeom>
            <a:avLst/>
            <a:gdLst>
              <a:gd name="T0" fmla="*/ 635 w 5"/>
              <a:gd name="T1" fmla="*/ 4763 h 8"/>
              <a:gd name="T2" fmla="*/ 1270 w 5"/>
              <a:gd name="T3" fmla="*/ 3572 h 8"/>
              <a:gd name="T4" fmla="*/ 1588 w 5"/>
              <a:gd name="T5" fmla="*/ 0 h 8"/>
              <a:gd name="T6" fmla="*/ 0 w 5"/>
              <a:gd name="T7" fmla="*/ 595 h 8"/>
              <a:gd name="T8" fmla="*/ 635 w 5"/>
              <a:gd name="T9" fmla="*/ 4763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8">
                <a:moveTo>
                  <a:pt x="2" y="8"/>
                </a:moveTo>
                <a:lnTo>
                  <a:pt x="4" y="6"/>
                </a:lnTo>
                <a:lnTo>
                  <a:pt x="5" y="0"/>
                </a:lnTo>
                <a:lnTo>
                  <a:pt x="0" y="1"/>
                </a:lnTo>
                <a:lnTo>
                  <a:pt x="2" y="8"/>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5" name="Freeform 2934"/>
          <p:cNvSpPr>
            <a:spLocks/>
          </p:cNvSpPr>
          <p:nvPr/>
        </p:nvSpPr>
        <p:spPr bwMode="auto">
          <a:xfrm>
            <a:off x="4240213" y="2579688"/>
            <a:ext cx="1587" cy="3175"/>
          </a:xfrm>
          <a:custGeom>
            <a:avLst/>
            <a:gdLst>
              <a:gd name="T0" fmla="*/ 1190 w 8"/>
              <a:gd name="T1" fmla="*/ 3175 h 9"/>
              <a:gd name="T2" fmla="*/ 1587 w 8"/>
              <a:gd name="T3" fmla="*/ 2469 h 9"/>
              <a:gd name="T4" fmla="*/ 198 w 8"/>
              <a:gd name="T5" fmla="*/ 0 h 9"/>
              <a:gd name="T6" fmla="*/ 0 w 8"/>
              <a:gd name="T7" fmla="*/ 2469 h 9"/>
              <a:gd name="T8" fmla="*/ 1190 w 8"/>
              <a:gd name="T9" fmla="*/ 3175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9">
                <a:moveTo>
                  <a:pt x="6" y="9"/>
                </a:moveTo>
                <a:lnTo>
                  <a:pt x="8" y="7"/>
                </a:lnTo>
                <a:lnTo>
                  <a:pt x="1" y="0"/>
                </a:lnTo>
                <a:lnTo>
                  <a:pt x="0" y="7"/>
                </a:lnTo>
                <a:lnTo>
                  <a:pt x="6" y="9"/>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6" name="Freeform 2935"/>
          <p:cNvSpPr>
            <a:spLocks/>
          </p:cNvSpPr>
          <p:nvPr/>
        </p:nvSpPr>
        <p:spPr bwMode="auto">
          <a:xfrm>
            <a:off x="4246563" y="2579688"/>
            <a:ext cx="6350" cy="4762"/>
          </a:xfrm>
          <a:custGeom>
            <a:avLst/>
            <a:gdLst>
              <a:gd name="T0" fmla="*/ 0 w 11"/>
              <a:gd name="T1" fmla="*/ 4762 h 8"/>
              <a:gd name="T2" fmla="*/ 2886 w 11"/>
              <a:gd name="T3" fmla="*/ 2381 h 8"/>
              <a:gd name="T4" fmla="*/ 6350 w 11"/>
              <a:gd name="T5" fmla="*/ 0 h 8"/>
              <a:gd name="T6" fmla="*/ 2886 w 11"/>
              <a:gd name="T7" fmla="*/ 595 h 8"/>
              <a:gd name="T8" fmla="*/ 0 w 11"/>
              <a:gd name="T9" fmla="*/ 4762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8">
                <a:moveTo>
                  <a:pt x="0" y="8"/>
                </a:moveTo>
                <a:lnTo>
                  <a:pt x="5" y="4"/>
                </a:lnTo>
                <a:lnTo>
                  <a:pt x="11" y="0"/>
                </a:lnTo>
                <a:lnTo>
                  <a:pt x="5" y="1"/>
                </a:lnTo>
                <a:lnTo>
                  <a:pt x="0" y="8"/>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079" name="Freeform 2936"/>
          <p:cNvSpPr>
            <a:spLocks/>
          </p:cNvSpPr>
          <p:nvPr/>
        </p:nvSpPr>
        <p:spPr bwMode="auto">
          <a:xfrm>
            <a:off x="4095750" y="2722563"/>
            <a:ext cx="68263" cy="41275"/>
          </a:xfrm>
          <a:custGeom>
            <a:avLst/>
            <a:gdLst>
              <a:gd name="T0" fmla="*/ 2147483647 w 144"/>
              <a:gd name="T1" fmla="*/ 2147483647 h 89"/>
              <a:gd name="T2" fmla="*/ 2147483647 w 144"/>
              <a:gd name="T3" fmla="*/ 2147483647 h 89"/>
              <a:gd name="T4" fmla="*/ 2147483647 w 144"/>
              <a:gd name="T5" fmla="*/ 2147483647 h 89"/>
              <a:gd name="T6" fmla="*/ 2147483647 w 144"/>
              <a:gd name="T7" fmla="*/ 2147483647 h 89"/>
              <a:gd name="T8" fmla="*/ 2147483647 w 144"/>
              <a:gd name="T9" fmla="*/ 2147483647 h 89"/>
              <a:gd name="T10" fmla="*/ 2147483647 w 144"/>
              <a:gd name="T11" fmla="*/ 2147483647 h 89"/>
              <a:gd name="T12" fmla="*/ 2147483647 w 144"/>
              <a:gd name="T13" fmla="*/ 2147483647 h 89"/>
              <a:gd name="T14" fmla="*/ 2147483647 w 144"/>
              <a:gd name="T15" fmla="*/ 2147483647 h 89"/>
              <a:gd name="T16" fmla="*/ 2147483647 w 144"/>
              <a:gd name="T17" fmla="*/ 2147483647 h 89"/>
              <a:gd name="T18" fmla="*/ 2147483647 w 144"/>
              <a:gd name="T19" fmla="*/ 2147483647 h 89"/>
              <a:gd name="T20" fmla="*/ 2147483647 w 144"/>
              <a:gd name="T21" fmla="*/ 2147483647 h 89"/>
              <a:gd name="T22" fmla="*/ 2147483647 w 144"/>
              <a:gd name="T23" fmla="*/ 2147483647 h 89"/>
              <a:gd name="T24" fmla="*/ 2147483647 w 144"/>
              <a:gd name="T25" fmla="*/ 2147483647 h 89"/>
              <a:gd name="T26" fmla="*/ 2147483647 w 144"/>
              <a:gd name="T27" fmla="*/ 2147483647 h 89"/>
              <a:gd name="T28" fmla="*/ 2147483647 w 144"/>
              <a:gd name="T29" fmla="*/ 0 h 89"/>
              <a:gd name="T30" fmla="*/ 2147483647 w 144"/>
              <a:gd name="T31" fmla="*/ 2147483647 h 89"/>
              <a:gd name="T32" fmla="*/ 2147483647 w 144"/>
              <a:gd name="T33" fmla="*/ 2147483647 h 89"/>
              <a:gd name="T34" fmla="*/ 2147483647 w 144"/>
              <a:gd name="T35" fmla="*/ 2147483647 h 89"/>
              <a:gd name="T36" fmla="*/ 2147483647 w 144"/>
              <a:gd name="T37" fmla="*/ 2147483647 h 89"/>
              <a:gd name="T38" fmla="*/ 2147483647 w 144"/>
              <a:gd name="T39" fmla="*/ 2147483647 h 89"/>
              <a:gd name="T40" fmla="*/ 2147483647 w 144"/>
              <a:gd name="T41" fmla="*/ 2147483647 h 89"/>
              <a:gd name="T42" fmla="*/ 2147483647 w 144"/>
              <a:gd name="T43" fmla="*/ 2147483647 h 89"/>
              <a:gd name="T44" fmla="*/ 2147483647 w 144"/>
              <a:gd name="T45" fmla="*/ 2147483647 h 89"/>
              <a:gd name="T46" fmla="*/ 2147483647 w 144"/>
              <a:gd name="T47" fmla="*/ 2147483647 h 89"/>
              <a:gd name="T48" fmla="*/ 2147483647 w 144"/>
              <a:gd name="T49" fmla="*/ 2147483647 h 89"/>
              <a:gd name="T50" fmla="*/ 2147483647 w 144"/>
              <a:gd name="T51" fmla="*/ 2147483647 h 89"/>
              <a:gd name="T52" fmla="*/ 2147483647 w 144"/>
              <a:gd name="T53" fmla="*/ 2147483647 h 89"/>
              <a:gd name="T54" fmla="*/ 2147483647 w 144"/>
              <a:gd name="T55" fmla="*/ 2147483647 h 89"/>
              <a:gd name="T56" fmla="*/ 2147483647 w 144"/>
              <a:gd name="T57" fmla="*/ 2147483647 h 89"/>
              <a:gd name="T58" fmla="*/ 2147483647 w 144"/>
              <a:gd name="T59" fmla="*/ 2147483647 h 89"/>
              <a:gd name="T60" fmla="*/ 2147483647 w 144"/>
              <a:gd name="T61" fmla="*/ 2147483647 h 89"/>
              <a:gd name="T62" fmla="*/ 2147483647 w 144"/>
              <a:gd name="T63" fmla="*/ 2147483647 h 89"/>
              <a:gd name="T64" fmla="*/ 2147483647 w 144"/>
              <a:gd name="T65" fmla="*/ 2147483647 h 89"/>
              <a:gd name="T66" fmla="*/ 2147483647 w 144"/>
              <a:gd name="T67" fmla="*/ 2147483647 h 89"/>
              <a:gd name="T68" fmla="*/ 2147483647 w 144"/>
              <a:gd name="T69" fmla="*/ 2147483647 h 89"/>
              <a:gd name="T70" fmla="*/ 2147483647 w 144"/>
              <a:gd name="T71" fmla="*/ 2147483647 h 89"/>
              <a:gd name="T72" fmla="*/ 2147483647 w 144"/>
              <a:gd name="T73" fmla="*/ 2147483647 h 89"/>
              <a:gd name="T74" fmla="*/ 2147483647 w 144"/>
              <a:gd name="T75" fmla="*/ 2147483647 h 89"/>
              <a:gd name="T76" fmla="*/ 2147483647 w 144"/>
              <a:gd name="T77" fmla="*/ 2147483647 h 89"/>
              <a:gd name="T78" fmla="*/ 2147483647 w 144"/>
              <a:gd name="T79" fmla="*/ 2147483647 h 89"/>
              <a:gd name="T80" fmla="*/ 2147483647 w 144"/>
              <a:gd name="T81" fmla="*/ 2147483647 h 89"/>
              <a:gd name="T82" fmla="*/ 2147483647 w 144"/>
              <a:gd name="T83" fmla="*/ 2147483647 h 89"/>
              <a:gd name="T84" fmla="*/ 2147483647 w 144"/>
              <a:gd name="T85" fmla="*/ 2147483647 h 89"/>
              <a:gd name="T86" fmla="*/ 2147483647 w 144"/>
              <a:gd name="T87" fmla="*/ 2147483647 h 89"/>
              <a:gd name="T88" fmla="*/ 2147483647 w 144"/>
              <a:gd name="T89" fmla="*/ 2147483647 h 89"/>
              <a:gd name="T90" fmla="*/ 2147483647 w 144"/>
              <a:gd name="T91" fmla="*/ 2147483647 h 89"/>
              <a:gd name="T92" fmla="*/ 2147483647 w 144"/>
              <a:gd name="T93" fmla="*/ 2147483647 h 89"/>
              <a:gd name="T94" fmla="*/ 2147483647 w 144"/>
              <a:gd name="T95" fmla="*/ 2147483647 h 89"/>
              <a:gd name="T96" fmla="*/ 2147483647 w 144"/>
              <a:gd name="T97" fmla="*/ 2147483647 h 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4"/>
              <a:gd name="T148" fmla="*/ 0 h 89"/>
              <a:gd name="T149" fmla="*/ 144 w 144"/>
              <a:gd name="T150" fmla="*/ 89 h 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4" h="89">
                <a:moveTo>
                  <a:pt x="0" y="60"/>
                </a:moveTo>
                <a:lnTo>
                  <a:pt x="3" y="56"/>
                </a:lnTo>
                <a:lnTo>
                  <a:pt x="5" y="56"/>
                </a:lnTo>
                <a:lnTo>
                  <a:pt x="12" y="52"/>
                </a:lnTo>
                <a:lnTo>
                  <a:pt x="18" y="51"/>
                </a:lnTo>
                <a:lnTo>
                  <a:pt x="19" y="50"/>
                </a:lnTo>
                <a:lnTo>
                  <a:pt x="25" y="46"/>
                </a:lnTo>
                <a:lnTo>
                  <a:pt x="23" y="45"/>
                </a:lnTo>
                <a:lnTo>
                  <a:pt x="17" y="40"/>
                </a:lnTo>
                <a:lnTo>
                  <a:pt x="23" y="40"/>
                </a:lnTo>
                <a:lnTo>
                  <a:pt x="29" y="36"/>
                </a:lnTo>
                <a:lnTo>
                  <a:pt x="35" y="32"/>
                </a:lnTo>
                <a:lnTo>
                  <a:pt x="38" y="29"/>
                </a:lnTo>
                <a:lnTo>
                  <a:pt x="39" y="28"/>
                </a:lnTo>
                <a:lnTo>
                  <a:pt x="43" y="21"/>
                </a:lnTo>
                <a:lnTo>
                  <a:pt x="44" y="19"/>
                </a:lnTo>
                <a:lnTo>
                  <a:pt x="45" y="18"/>
                </a:lnTo>
                <a:lnTo>
                  <a:pt x="46" y="14"/>
                </a:lnTo>
                <a:lnTo>
                  <a:pt x="52" y="12"/>
                </a:lnTo>
                <a:lnTo>
                  <a:pt x="53" y="12"/>
                </a:lnTo>
                <a:lnTo>
                  <a:pt x="53" y="13"/>
                </a:lnTo>
                <a:lnTo>
                  <a:pt x="58" y="13"/>
                </a:lnTo>
                <a:lnTo>
                  <a:pt x="64" y="12"/>
                </a:lnTo>
                <a:lnTo>
                  <a:pt x="68" y="6"/>
                </a:lnTo>
                <a:lnTo>
                  <a:pt x="68" y="3"/>
                </a:lnTo>
                <a:lnTo>
                  <a:pt x="75" y="5"/>
                </a:lnTo>
                <a:lnTo>
                  <a:pt x="81" y="4"/>
                </a:lnTo>
                <a:lnTo>
                  <a:pt x="86" y="2"/>
                </a:lnTo>
                <a:lnTo>
                  <a:pt x="91" y="1"/>
                </a:lnTo>
                <a:lnTo>
                  <a:pt x="97" y="0"/>
                </a:lnTo>
                <a:lnTo>
                  <a:pt x="104" y="1"/>
                </a:lnTo>
                <a:lnTo>
                  <a:pt x="110" y="2"/>
                </a:lnTo>
                <a:lnTo>
                  <a:pt x="116" y="2"/>
                </a:lnTo>
                <a:lnTo>
                  <a:pt x="117" y="9"/>
                </a:lnTo>
                <a:lnTo>
                  <a:pt x="119" y="12"/>
                </a:lnTo>
                <a:lnTo>
                  <a:pt x="119" y="18"/>
                </a:lnTo>
                <a:lnTo>
                  <a:pt x="124" y="24"/>
                </a:lnTo>
                <a:lnTo>
                  <a:pt x="127" y="30"/>
                </a:lnTo>
                <a:lnTo>
                  <a:pt x="133" y="32"/>
                </a:lnTo>
                <a:lnTo>
                  <a:pt x="133" y="34"/>
                </a:lnTo>
                <a:lnTo>
                  <a:pt x="127" y="38"/>
                </a:lnTo>
                <a:lnTo>
                  <a:pt x="122" y="41"/>
                </a:lnTo>
                <a:lnTo>
                  <a:pt x="120" y="44"/>
                </a:lnTo>
                <a:lnTo>
                  <a:pt x="122" y="45"/>
                </a:lnTo>
                <a:lnTo>
                  <a:pt x="128" y="42"/>
                </a:lnTo>
                <a:lnTo>
                  <a:pt x="139" y="42"/>
                </a:lnTo>
                <a:lnTo>
                  <a:pt x="142" y="49"/>
                </a:lnTo>
                <a:lnTo>
                  <a:pt x="144" y="54"/>
                </a:lnTo>
                <a:lnTo>
                  <a:pt x="143" y="62"/>
                </a:lnTo>
                <a:lnTo>
                  <a:pt x="139" y="65"/>
                </a:lnTo>
                <a:lnTo>
                  <a:pt x="139" y="58"/>
                </a:lnTo>
                <a:lnTo>
                  <a:pt x="136" y="51"/>
                </a:lnTo>
                <a:lnTo>
                  <a:pt x="130" y="51"/>
                </a:lnTo>
                <a:lnTo>
                  <a:pt x="134" y="54"/>
                </a:lnTo>
                <a:lnTo>
                  <a:pt x="134" y="58"/>
                </a:lnTo>
                <a:lnTo>
                  <a:pt x="132" y="64"/>
                </a:lnTo>
                <a:lnTo>
                  <a:pt x="137" y="64"/>
                </a:lnTo>
                <a:lnTo>
                  <a:pt x="138" y="65"/>
                </a:lnTo>
                <a:lnTo>
                  <a:pt x="136" y="72"/>
                </a:lnTo>
                <a:lnTo>
                  <a:pt x="130" y="74"/>
                </a:lnTo>
                <a:lnTo>
                  <a:pt x="123" y="74"/>
                </a:lnTo>
                <a:lnTo>
                  <a:pt x="120" y="78"/>
                </a:lnTo>
                <a:lnTo>
                  <a:pt x="117" y="85"/>
                </a:lnTo>
                <a:lnTo>
                  <a:pt x="111" y="89"/>
                </a:lnTo>
                <a:lnTo>
                  <a:pt x="105" y="88"/>
                </a:lnTo>
                <a:lnTo>
                  <a:pt x="99" y="84"/>
                </a:lnTo>
                <a:lnTo>
                  <a:pt x="97" y="84"/>
                </a:lnTo>
                <a:lnTo>
                  <a:pt x="93" y="83"/>
                </a:lnTo>
                <a:lnTo>
                  <a:pt x="92" y="88"/>
                </a:lnTo>
                <a:lnTo>
                  <a:pt x="91" y="88"/>
                </a:lnTo>
                <a:lnTo>
                  <a:pt x="79" y="89"/>
                </a:lnTo>
                <a:lnTo>
                  <a:pt x="77" y="85"/>
                </a:lnTo>
                <a:lnTo>
                  <a:pt x="78" y="78"/>
                </a:lnTo>
                <a:lnTo>
                  <a:pt x="74" y="78"/>
                </a:lnTo>
                <a:lnTo>
                  <a:pt x="67" y="72"/>
                </a:lnTo>
                <a:lnTo>
                  <a:pt x="67" y="67"/>
                </a:lnTo>
                <a:lnTo>
                  <a:pt x="62" y="62"/>
                </a:lnTo>
                <a:lnTo>
                  <a:pt x="56" y="64"/>
                </a:lnTo>
                <a:lnTo>
                  <a:pt x="50" y="67"/>
                </a:lnTo>
                <a:lnTo>
                  <a:pt x="50" y="68"/>
                </a:lnTo>
                <a:lnTo>
                  <a:pt x="52" y="73"/>
                </a:lnTo>
                <a:lnTo>
                  <a:pt x="47" y="80"/>
                </a:lnTo>
                <a:lnTo>
                  <a:pt x="46" y="81"/>
                </a:lnTo>
                <a:lnTo>
                  <a:pt x="44" y="81"/>
                </a:lnTo>
                <a:lnTo>
                  <a:pt x="42" y="83"/>
                </a:lnTo>
                <a:lnTo>
                  <a:pt x="43" y="84"/>
                </a:lnTo>
                <a:lnTo>
                  <a:pt x="41" y="83"/>
                </a:lnTo>
                <a:lnTo>
                  <a:pt x="36" y="82"/>
                </a:lnTo>
                <a:lnTo>
                  <a:pt x="35" y="81"/>
                </a:lnTo>
                <a:lnTo>
                  <a:pt x="29" y="83"/>
                </a:lnTo>
                <a:lnTo>
                  <a:pt x="23" y="78"/>
                </a:lnTo>
                <a:lnTo>
                  <a:pt x="22" y="76"/>
                </a:lnTo>
                <a:lnTo>
                  <a:pt x="22" y="77"/>
                </a:lnTo>
                <a:lnTo>
                  <a:pt x="16" y="77"/>
                </a:lnTo>
                <a:lnTo>
                  <a:pt x="14" y="70"/>
                </a:lnTo>
                <a:lnTo>
                  <a:pt x="11" y="69"/>
                </a:lnTo>
                <a:lnTo>
                  <a:pt x="7" y="67"/>
                </a:lnTo>
                <a:lnTo>
                  <a:pt x="2" y="61"/>
                </a:lnTo>
                <a:lnTo>
                  <a:pt x="0" y="60"/>
                </a:lnTo>
                <a:close/>
              </a:path>
            </a:pathLst>
          </a:custGeom>
          <a:solidFill>
            <a:srgbClr val="FFB537">
              <a:alpha val="21960"/>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5028" name="Freeform 2937"/>
          <p:cNvSpPr>
            <a:spLocks/>
          </p:cNvSpPr>
          <p:nvPr/>
        </p:nvSpPr>
        <p:spPr bwMode="auto">
          <a:xfrm>
            <a:off x="4146550" y="2625725"/>
            <a:ext cx="1588" cy="1588"/>
          </a:xfrm>
          <a:custGeom>
            <a:avLst/>
            <a:gdLst>
              <a:gd name="T0" fmla="*/ 0 w 6"/>
              <a:gd name="T1" fmla="*/ 1588 h 4"/>
              <a:gd name="T2" fmla="*/ 0 w 6"/>
              <a:gd name="T3" fmla="*/ 397 h 4"/>
              <a:gd name="T4" fmla="*/ 1588 w 6"/>
              <a:gd name="T5" fmla="*/ 0 h 4"/>
              <a:gd name="T6" fmla="*/ 0 w 6"/>
              <a:gd name="T7" fmla="*/ 1588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0" y="4"/>
                </a:moveTo>
                <a:lnTo>
                  <a:pt x="0" y="1"/>
                </a:lnTo>
                <a:lnTo>
                  <a:pt x="6" y="0"/>
                </a:lnTo>
                <a:lnTo>
                  <a:pt x="0" y="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29" name="Freeform 2938"/>
          <p:cNvSpPr>
            <a:spLocks/>
          </p:cNvSpPr>
          <p:nvPr/>
        </p:nvSpPr>
        <p:spPr bwMode="auto">
          <a:xfrm>
            <a:off x="4179888" y="2686050"/>
            <a:ext cx="1587" cy="1588"/>
          </a:xfrm>
          <a:custGeom>
            <a:avLst/>
            <a:gdLst>
              <a:gd name="T0" fmla="*/ 0 w 2"/>
              <a:gd name="T1" fmla="*/ 1588 h 3"/>
              <a:gd name="T2" fmla="*/ 1587 w 2"/>
              <a:gd name="T3" fmla="*/ 0 h 3"/>
              <a:gd name="T4" fmla="*/ 0 w 2"/>
              <a:gd name="T5" fmla="*/ 1588 h 3"/>
              <a:gd name="T6" fmla="*/ 0 60000 65536"/>
              <a:gd name="T7" fmla="*/ 0 60000 65536"/>
              <a:gd name="T8" fmla="*/ 0 60000 65536"/>
            </a:gdLst>
            <a:ahLst/>
            <a:cxnLst>
              <a:cxn ang="T6">
                <a:pos x="T0" y="T1"/>
              </a:cxn>
              <a:cxn ang="T7">
                <a:pos x="T2" y="T3"/>
              </a:cxn>
              <a:cxn ang="T8">
                <a:pos x="T4" y="T5"/>
              </a:cxn>
            </a:cxnLst>
            <a:rect l="0" t="0" r="r" b="b"/>
            <a:pathLst>
              <a:path w="2" h="3">
                <a:moveTo>
                  <a:pt x="0" y="3"/>
                </a:moveTo>
                <a:lnTo>
                  <a:pt x="2" y="0"/>
                </a:lnTo>
                <a:lnTo>
                  <a:pt x="0" y="3"/>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0" name="Freeform 2939"/>
          <p:cNvSpPr>
            <a:spLocks/>
          </p:cNvSpPr>
          <p:nvPr/>
        </p:nvSpPr>
        <p:spPr bwMode="auto">
          <a:xfrm>
            <a:off x="4273550" y="2535238"/>
            <a:ext cx="15875" cy="23812"/>
          </a:xfrm>
          <a:custGeom>
            <a:avLst/>
            <a:gdLst>
              <a:gd name="T0" fmla="*/ 7681 w 31"/>
              <a:gd name="T1" fmla="*/ 20544 h 51"/>
              <a:gd name="T2" fmla="*/ 6145 w 31"/>
              <a:gd name="T3" fmla="*/ 23812 h 51"/>
              <a:gd name="T4" fmla="*/ 9218 w 31"/>
              <a:gd name="T5" fmla="*/ 23345 h 51"/>
              <a:gd name="T6" fmla="*/ 10754 w 31"/>
              <a:gd name="T7" fmla="*/ 20544 h 51"/>
              <a:gd name="T8" fmla="*/ 11778 w 31"/>
              <a:gd name="T9" fmla="*/ 17275 h 51"/>
              <a:gd name="T10" fmla="*/ 13315 w 31"/>
              <a:gd name="T11" fmla="*/ 14007 h 51"/>
              <a:gd name="T12" fmla="*/ 14339 w 31"/>
              <a:gd name="T13" fmla="*/ 11673 h 51"/>
              <a:gd name="T14" fmla="*/ 15875 w 31"/>
              <a:gd name="T15" fmla="*/ 8404 h 51"/>
              <a:gd name="T16" fmla="*/ 12290 w 31"/>
              <a:gd name="T17" fmla="*/ 7470 h 51"/>
              <a:gd name="T18" fmla="*/ 12290 w 31"/>
              <a:gd name="T19" fmla="*/ 4202 h 51"/>
              <a:gd name="T20" fmla="*/ 9218 w 31"/>
              <a:gd name="T21" fmla="*/ 6070 h 51"/>
              <a:gd name="T22" fmla="*/ 9218 w 31"/>
              <a:gd name="T23" fmla="*/ 2801 h 51"/>
              <a:gd name="T24" fmla="*/ 10242 w 31"/>
              <a:gd name="T25" fmla="*/ 0 h 51"/>
              <a:gd name="T26" fmla="*/ 7169 w 31"/>
              <a:gd name="T27" fmla="*/ 467 h 51"/>
              <a:gd name="T28" fmla="*/ 6145 w 31"/>
              <a:gd name="T29" fmla="*/ 3735 h 51"/>
              <a:gd name="T30" fmla="*/ 3585 w 31"/>
              <a:gd name="T31" fmla="*/ 3735 h 51"/>
              <a:gd name="T32" fmla="*/ 6145 w 31"/>
              <a:gd name="T33" fmla="*/ 6070 h 51"/>
              <a:gd name="T34" fmla="*/ 9218 w 31"/>
              <a:gd name="T35" fmla="*/ 8404 h 51"/>
              <a:gd name="T36" fmla="*/ 6145 w 31"/>
              <a:gd name="T37" fmla="*/ 9805 h 51"/>
              <a:gd name="T38" fmla="*/ 3073 w 31"/>
              <a:gd name="T39" fmla="*/ 10272 h 51"/>
              <a:gd name="T40" fmla="*/ 0 w 31"/>
              <a:gd name="T41" fmla="*/ 10272 h 51"/>
              <a:gd name="T42" fmla="*/ 512 w 31"/>
              <a:gd name="T43" fmla="*/ 13540 h 51"/>
              <a:gd name="T44" fmla="*/ 4097 w 31"/>
              <a:gd name="T45" fmla="*/ 12606 h 51"/>
              <a:gd name="T46" fmla="*/ 7169 w 31"/>
              <a:gd name="T47" fmla="*/ 13540 h 51"/>
              <a:gd name="T48" fmla="*/ 9730 w 31"/>
              <a:gd name="T49" fmla="*/ 16808 h 51"/>
              <a:gd name="T50" fmla="*/ 8194 w 31"/>
              <a:gd name="T51" fmla="*/ 20077 h 51"/>
              <a:gd name="T52" fmla="*/ 7681 w 31"/>
              <a:gd name="T53" fmla="*/ 20544 h 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51">
                <a:moveTo>
                  <a:pt x="15" y="44"/>
                </a:moveTo>
                <a:lnTo>
                  <a:pt x="12" y="51"/>
                </a:lnTo>
                <a:lnTo>
                  <a:pt x="18" y="50"/>
                </a:lnTo>
                <a:lnTo>
                  <a:pt x="21" y="44"/>
                </a:lnTo>
                <a:lnTo>
                  <a:pt x="23" y="37"/>
                </a:lnTo>
                <a:lnTo>
                  <a:pt x="26" y="30"/>
                </a:lnTo>
                <a:lnTo>
                  <a:pt x="28" y="25"/>
                </a:lnTo>
                <a:lnTo>
                  <a:pt x="31" y="18"/>
                </a:lnTo>
                <a:lnTo>
                  <a:pt x="24" y="16"/>
                </a:lnTo>
                <a:lnTo>
                  <a:pt x="24" y="9"/>
                </a:lnTo>
                <a:lnTo>
                  <a:pt x="18" y="13"/>
                </a:lnTo>
                <a:lnTo>
                  <a:pt x="18" y="6"/>
                </a:lnTo>
                <a:lnTo>
                  <a:pt x="20" y="0"/>
                </a:lnTo>
                <a:lnTo>
                  <a:pt x="14" y="1"/>
                </a:lnTo>
                <a:lnTo>
                  <a:pt x="12" y="8"/>
                </a:lnTo>
                <a:lnTo>
                  <a:pt x="7" y="8"/>
                </a:lnTo>
                <a:lnTo>
                  <a:pt x="12" y="13"/>
                </a:lnTo>
                <a:lnTo>
                  <a:pt x="18" y="18"/>
                </a:lnTo>
                <a:lnTo>
                  <a:pt x="12" y="21"/>
                </a:lnTo>
                <a:lnTo>
                  <a:pt x="6" y="22"/>
                </a:lnTo>
                <a:lnTo>
                  <a:pt x="0" y="22"/>
                </a:lnTo>
                <a:lnTo>
                  <a:pt x="1" y="29"/>
                </a:lnTo>
                <a:lnTo>
                  <a:pt x="8" y="27"/>
                </a:lnTo>
                <a:lnTo>
                  <a:pt x="14" y="29"/>
                </a:lnTo>
                <a:lnTo>
                  <a:pt x="19" y="36"/>
                </a:lnTo>
                <a:lnTo>
                  <a:pt x="16" y="43"/>
                </a:lnTo>
                <a:lnTo>
                  <a:pt x="15" y="4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1" name="Freeform 2940"/>
          <p:cNvSpPr>
            <a:spLocks/>
          </p:cNvSpPr>
          <p:nvPr/>
        </p:nvSpPr>
        <p:spPr bwMode="auto">
          <a:xfrm>
            <a:off x="4286250" y="2532063"/>
            <a:ext cx="4763" cy="7937"/>
          </a:xfrm>
          <a:custGeom>
            <a:avLst/>
            <a:gdLst>
              <a:gd name="T0" fmla="*/ 1191 w 8"/>
              <a:gd name="T1" fmla="*/ 7937 h 15"/>
              <a:gd name="T2" fmla="*/ 4168 w 8"/>
              <a:gd name="T3" fmla="*/ 4762 h 15"/>
              <a:gd name="T4" fmla="*/ 4763 w 8"/>
              <a:gd name="T5" fmla="*/ 1058 h 15"/>
              <a:gd name="T6" fmla="*/ 1786 w 8"/>
              <a:gd name="T7" fmla="*/ 0 h 15"/>
              <a:gd name="T8" fmla="*/ 1786 w 8"/>
              <a:gd name="T9" fmla="*/ 3704 h 15"/>
              <a:gd name="T10" fmla="*/ 0 w 8"/>
              <a:gd name="T11" fmla="*/ 7408 h 15"/>
              <a:gd name="T12" fmla="*/ 1191 w 8"/>
              <a:gd name="T13" fmla="*/ 7937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15">
                <a:moveTo>
                  <a:pt x="2" y="15"/>
                </a:moveTo>
                <a:lnTo>
                  <a:pt x="7" y="9"/>
                </a:lnTo>
                <a:lnTo>
                  <a:pt x="8" y="2"/>
                </a:lnTo>
                <a:lnTo>
                  <a:pt x="3" y="0"/>
                </a:lnTo>
                <a:lnTo>
                  <a:pt x="3" y="7"/>
                </a:lnTo>
                <a:lnTo>
                  <a:pt x="0" y="14"/>
                </a:lnTo>
                <a:lnTo>
                  <a:pt x="2" y="15"/>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2" name="Freeform 2941"/>
          <p:cNvSpPr>
            <a:spLocks/>
          </p:cNvSpPr>
          <p:nvPr/>
        </p:nvSpPr>
        <p:spPr bwMode="auto">
          <a:xfrm>
            <a:off x="4292600" y="2528888"/>
            <a:ext cx="1588" cy="4762"/>
          </a:xfrm>
          <a:custGeom>
            <a:avLst/>
            <a:gdLst>
              <a:gd name="T0" fmla="*/ 1134 w 7"/>
              <a:gd name="T1" fmla="*/ 4762 h 9"/>
              <a:gd name="T2" fmla="*/ 1588 w 7"/>
              <a:gd name="T3" fmla="*/ 1058 h 9"/>
              <a:gd name="T4" fmla="*/ 227 w 7"/>
              <a:gd name="T5" fmla="*/ 0 h 9"/>
              <a:gd name="T6" fmla="*/ 0 w 7"/>
              <a:gd name="T7" fmla="*/ 3704 h 9"/>
              <a:gd name="T8" fmla="*/ 1134 w 7"/>
              <a:gd name="T9" fmla="*/ 4762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9">
                <a:moveTo>
                  <a:pt x="5" y="9"/>
                </a:moveTo>
                <a:lnTo>
                  <a:pt x="7" y="2"/>
                </a:lnTo>
                <a:lnTo>
                  <a:pt x="1" y="0"/>
                </a:lnTo>
                <a:lnTo>
                  <a:pt x="0" y="7"/>
                </a:lnTo>
                <a:lnTo>
                  <a:pt x="5" y="9"/>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3" name="Freeform 2942"/>
          <p:cNvSpPr>
            <a:spLocks/>
          </p:cNvSpPr>
          <p:nvPr/>
        </p:nvSpPr>
        <p:spPr bwMode="auto">
          <a:xfrm>
            <a:off x="4294188" y="2535238"/>
            <a:ext cx="1587" cy="3175"/>
          </a:xfrm>
          <a:custGeom>
            <a:avLst/>
            <a:gdLst>
              <a:gd name="T0" fmla="*/ 227 w 7"/>
              <a:gd name="T1" fmla="*/ 3175 h 4"/>
              <a:gd name="T2" fmla="*/ 1587 w 7"/>
              <a:gd name="T3" fmla="*/ 1588 h 4"/>
              <a:gd name="T4" fmla="*/ 0 w 7"/>
              <a:gd name="T5" fmla="*/ 0 h 4"/>
              <a:gd name="T6" fmla="*/ 227 w 7"/>
              <a:gd name="T7" fmla="*/ 3175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4">
                <a:moveTo>
                  <a:pt x="1" y="4"/>
                </a:moveTo>
                <a:lnTo>
                  <a:pt x="7" y="2"/>
                </a:lnTo>
                <a:lnTo>
                  <a:pt x="0" y="0"/>
                </a:lnTo>
                <a:lnTo>
                  <a:pt x="1" y="4"/>
                </a:lnTo>
                <a:close/>
              </a:path>
            </a:pathLst>
          </a:custGeom>
          <a:solidFill>
            <a:srgbClr val="FFB537"/>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4" name="Freeform 2943"/>
          <p:cNvSpPr>
            <a:spLocks/>
          </p:cNvSpPr>
          <p:nvPr/>
        </p:nvSpPr>
        <p:spPr bwMode="auto">
          <a:xfrm>
            <a:off x="4089400" y="2730500"/>
            <a:ext cx="1588" cy="1588"/>
          </a:xfrm>
          <a:custGeom>
            <a:avLst/>
            <a:gdLst>
              <a:gd name="T0" fmla="*/ 0 w 3"/>
              <a:gd name="T1" fmla="*/ 0 h 2"/>
              <a:gd name="T2" fmla="*/ 529 w 3"/>
              <a:gd name="T3" fmla="*/ 1588 h 2"/>
              <a:gd name="T4" fmla="*/ 1588 w 3"/>
              <a:gd name="T5" fmla="*/ 0 h 2"/>
              <a:gd name="T6" fmla="*/ 0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0"/>
                </a:moveTo>
                <a:lnTo>
                  <a:pt x="1" y="2"/>
                </a:lnTo>
                <a:lnTo>
                  <a:pt x="3" y="0"/>
                </a:lnTo>
                <a:lnTo>
                  <a:pt x="0" y="0"/>
                </a:lnTo>
                <a:close/>
              </a:path>
            </a:pathLst>
          </a:custGeom>
          <a:solidFill>
            <a:srgbClr val="64AC4C"/>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5" name="Freeform 2948"/>
          <p:cNvSpPr>
            <a:spLocks/>
          </p:cNvSpPr>
          <p:nvPr/>
        </p:nvSpPr>
        <p:spPr bwMode="auto">
          <a:xfrm>
            <a:off x="4432300" y="2516188"/>
            <a:ext cx="3175" cy="3175"/>
          </a:xfrm>
          <a:custGeom>
            <a:avLst/>
            <a:gdLst>
              <a:gd name="T0" fmla="*/ 3175 w 6"/>
              <a:gd name="T1" fmla="*/ 2721 h 7"/>
              <a:gd name="T2" fmla="*/ 0 w 6"/>
              <a:gd name="T3" fmla="*/ 0 h 7"/>
              <a:gd name="T4" fmla="*/ 0 w 6"/>
              <a:gd name="T5" fmla="*/ 3175 h 7"/>
              <a:gd name="T6" fmla="*/ 3175 w 6"/>
              <a:gd name="T7" fmla="*/ 272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6"/>
                </a:moveTo>
                <a:lnTo>
                  <a:pt x="0" y="0"/>
                </a:lnTo>
                <a:lnTo>
                  <a:pt x="0" y="7"/>
                </a:lnTo>
                <a:lnTo>
                  <a:pt x="6"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6" name="Freeform 2949"/>
          <p:cNvSpPr>
            <a:spLocks/>
          </p:cNvSpPr>
          <p:nvPr/>
        </p:nvSpPr>
        <p:spPr bwMode="auto">
          <a:xfrm>
            <a:off x="4432300" y="2541588"/>
            <a:ext cx="4763" cy="7937"/>
          </a:xfrm>
          <a:custGeom>
            <a:avLst/>
            <a:gdLst>
              <a:gd name="T0" fmla="*/ 4763 w 8"/>
              <a:gd name="T1" fmla="*/ 3704 h 15"/>
              <a:gd name="T2" fmla="*/ 3572 w 8"/>
              <a:gd name="T3" fmla="*/ 3175 h 15"/>
              <a:gd name="T4" fmla="*/ 0 w 8"/>
              <a:gd name="T5" fmla="*/ 0 h 15"/>
              <a:gd name="T6" fmla="*/ 1191 w 8"/>
              <a:gd name="T7" fmla="*/ 4233 h 15"/>
              <a:gd name="T8" fmla="*/ 1191 w 8"/>
              <a:gd name="T9" fmla="*/ 7937 h 15"/>
              <a:gd name="T10" fmla="*/ 4763 w 8"/>
              <a:gd name="T11" fmla="*/ 7408 h 15"/>
              <a:gd name="T12" fmla="*/ 4763 w 8"/>
              <a:gd name="T13" fmla="*/ 3704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15">
                <a:moveTo>
                  <a:pt x="8" y="7"/>
                </a:moveTo>
                <a:lnTo>
                  <a:pt x="6" y="6"/>
                </a:lnTo>
                <a:lnTo>
                  <a:pt x="0" y="0"/>
                </a:lnTo>
                <a:lnTo>
                  <a:pt x="2" y="8"/>
                </a:lnTo>
                <a:lnTo>
                  <a:pt x="2" y="15"/>
                </a:lnTo>
                <a:lnTo>
                  <a:pt x="8" y="14"/>
                </a:lnTo>
                <a:lnTo>
                  <a:pt x="8"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7" name="Freeform 2950"/>
          <p:cNvSpPr>
            <a:spLocks/>
          </p:cNvSpPr>
          <p:nvPr/>
        </p:nvSpPr>
        <p:spPr bwMode="auto">
          <a:xfrm>
            <a:off x="4433888" y="2538413"/>
            <a:ext cx="3175" cy="3175"/>
          </a:xfrm>
          <a:custGeom>
            <a:avLst/>
            <a:gdLst>
              <a:gd name="T0" fmla="*/ 0 w 7"/>
              <a:gd name="T1" fmla="*/ 907 h 7"/>
              <a:gd name="T2" fmla="*/ 3175 w 7"/>
              <a:gd name="T3" fmla="*/ 3175 h 7"/>
              <a:gd name="T4" fmla="*/ 454 w 7"/>
              <a:gd name="T5" fmla="*/ 0 h 7"/>
              <a:gd name="T6" fmla="*/ 0 w 7"/>
              <a:gd name="T7" fmla="*/ 907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7">
                <a:moveTo>
                  <a:pt x="0" y="2"/>
                </a:moveTo>
                <a:lnTo>
                  <a:pt x="7" y="7"/>
                </a:lnTo>
                <a:lnTo>
                  <a:pt x="1" y="0"/>
                </a:lnTo>
                <a:lnTo>
                  <a:pt x="0"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8" name="Freeform 2951"/>
          <p:cNvSpPr>
            <a:spLocks/>
          </p:cNvSpPr>
          <p:nvPr/>
        </p:nvSpPr>
        <p:spPr bwMode="auto">
          <a:xfrm>
            <a:off x="4433888" y="2536825"/>
            <a:ext cx="3175" cy="1588"/>
          </a:xfrm>
          <a:custGeom>
            <a:avLst/>
            <a:gdLst>
              <a:gd name="T0" fmla="*/ 454 w 7"/>
              <a:gd name="T1" fmla="*/ 794 h 2"/>
              <a:gd name="T2" fmla="*/ 0 w 7"/>
              <a:gd name="T3" fmla="*/ 1588 h 2"/>
              <a:gd name="T4" fmla="*/ 3175 w 7"/>
              <a:gd name="T5" fmla="*/ 0 h 2"/>
              <a:gd name="T6" fmla="*/ 454 w 7"/>
              <a:gd name="T7" fmla="*/ 794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2">
                <a:moveTo>
                  <a:pt x="1" y="1"/>
                </a:moveTo>
                <a:lnTo>
                  <a:pt x="0" y="2"/>
                </a:lnTo>
                <a:lnTo>
                  <a:pt x="7" y="0"/>
                </a:lnTo>
                <a:lnTo>
                  <a:pt x="1"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39" name="Freeform 2952"/>
          <p:cNvSpPr>
            <a:spLocks/>
          </p:cNvSpPr>
          <p:nvPr/>
        </p:nvSpPr>
        <p:spPr bwMode="auto">
          <a:xfrm>
            <a:off x="4435475" y="2487613"/>
            <a:ext cx="4763" cy="3175"/>
          </a:xfrm>
          <a:custGeom>
            <a:avLst/>
            <a:gdLst>
              <a:gd name="T0" fmla="*/ 4168 w 8"/>
              <a:gd name="T1" fmla="*/ 3175 h 6"/>
              <a:gd name="T2" fmla="*/ 4763 w 8"/>
              <a:gd name="T3" fmla="*/ 1058 h 6"/>
              <a:gd name="T4" fmla="*/ 3572 w 8"/>
              <a:gd name="T5" fmla="*/ 0 h 6"/>
              <a:gd name="T6" fmla="*/ 0 w 8"/>
              <a:gd name="T7" fmla="*/ 529 h 6"/>
              <a:gd name="T8" fmla="*/ 4168 w 8"/>
              <a:gd name="T9" fmla="*/ 3175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6">
                <a:moveTo>
                  <a:pt x="7" y="6"/>
                </a:moveTo>
                <a:lnTo>
                  <a:pt x="8" y="2"/>
                </a:lnTo>
                <a:lnTo>
                  <a:pt x="6" y="0"/>
                </a:lnTo>
                <a:lnTo>
                  <a:pt x="0" y="1"/>
                </a:lnTo>
                <a:lnTo>
                  <a:pt x="7"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0" name="Freeform 2953"/>
          <p:cNvSpPr>
            <a:spLocks/>
          </p:cNvSpPr>
          <p:nvPr/>
        </p:nvSpPr>
        <p:spPr bwMode="auto">
          <a:xfrm>
            <a:off x="4437063" y="2579688"/>
            <a:ext cx="3175" cy="6350"/>
          </a:xfrm>
          <a:custGeom>
            <a:avLst/>
            <a:gdLst>
              <a:gd name="T0" fmla="*/ 907 w 7"/>
              <a:gd name="T1" fmla="*/ 1764 h 18"/>
              <a:gd name="T2" fmla="*/ 0 w 7"/>
              <a:gd name="T3" fmla="*/ 4233 h 18"/>
              <a:gd name="T4" fmla="*/ 2268 w 7"/>
              <a:gd name="T5" fmla="*/ 6350 h 18"/>
              <a:gd name="T6" fmla="*/ 3175 w 7"/>
              <a:gd name="T7" fmla="*/ 3881 h 18"/>
              <a:gd name="T8" fmla="*/ 2721 w 7"/>
              <a:gd name="T9" fmla="*/ 2117 h 18"/>
              <a:gd name="T10" fmla="*/ 2268 w 7"/>
              <a:gd name="T11" fmla="*/ 706 h 18"/>
              <a:gd name="T12" fmla="*/ 1361 w 7"/>
              <a:gd name="T13" fmla="*/ 0 h 18"/>
              <a:gd name="T14" fmla="*/ 907 w 7"/>
              <a:gd name="T15" fmla="*/ 1764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18">
                <a:moveTo>
                  <a:pt x="2" y="5"/>
                </a:moveTo>
                <a:lnTo>
                  <a:pt x="0" y="12"/>
                </a:lnTo>
                <a:lnTo>
                  <a:pt x="5" y="18"/>
                </a:lnTo>
                <a:lnTo>
                  <a:pt x="7" y="11"/>
                </a:lnTo>
                <a:lnTo>
                  <a:pt x="6" y="6"/>
                </a:lnTo>
                <a:lnTo>
                  <a:pt x="5" y="2"/>
                </a:lnTo>
                <a:lnTo>
                  <a:pt x="3" y="0"/>
                </a:lnTo>
                <a:lnTo>
                  <a:pt x="2"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1" name="Freeform 2954"/>
          <p:cNvSpPr>
            <a:spLocks/>
          </p:cNvSpPr>
          <p:nvPr/>
        </p:nvSpPr>
        <p:spPr bwMode="auto">
          <a:xfrm>
            <a:off x="4437063" y="2562225"/>
            <a:ext cx="4762" cy="9525"/>
          </a:xfrm>
          <a:custGeom>
            <a:avLst/>
            <a:gdLst>
              <a:gd name="T0" fmla="*/ 2165 w 11"/>
              <a:gd name="T1" fmla="*/ 0 h 16"/>
              <a:gd name="T2" fmla="*/ 0 w 11"/>
              <a:gd name="T3" fmla="*/ 1191 h 16"/>
              <a:gd name="T4" fmla="*/ 433 w 11"/>
              <a:gd name="T5" fmla="*/ 5358 h 16"/>
              <a:gd name="T6" fmla="*/ 0 w 11"/>
              <a:gd name="T7" fmla="*/ 9525 h 16"/>
              <a:gd name="T8" fmla="*/ 1732 w 11"/>
              <a:gd name="T9" fmla="*/ 4763 h 16"/>
              <a:gd name="T10" fmla="*/ 4762 w 11"/>
              <a:gd name="T11" fmla="*/ 5953 h 16"/>
              <a:gd name="T12" fmla="*/ 3896 w 11"/>
              <a:gd name="T13" fmla="*/ 1786 h 16"/>
              <a:gd name="T14" fmla="*/ 2165 w 11"/>
              <a:gd name="T15" fmla="*/ 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16">
                <a:moveTo>
                  <a:pt x="5" y="0"/>
                </a:moveTo>
                <a:lnTo>
                  <a:pt x="0" y="2"/>
                </a:lnTo>
                <a:lnTo>
                  <a:pt x="1" y="9"/>
                </a:lnTo>
                <a:lnTo>
                  <a:pt x="0" y="16"/>
                </a:lnTo>
                <a:lnTo>
                  <a:pt x="4" y="8"/>
                </a:lnTo>
                <a:lnTo>
                  <a:pt x="11" y="10"/>
                </a:lnTo>
                <a:lnTo>
                  <a:pt x="9" y="3"/>
                </a:lnTo>
                <a:lnTo>
                  <a:pt x="5"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2" name="Freeform 2955"/>
          <p:cNvSpPr>
            <a:spLocks/>
          </p:cNvSpPr>
          <p:nvPr/>
        </p:nvSpPr>
        <p:spPr bwMode="auto">
          <a:xfrm>
            <a:off x="4441825" y="2557463"/>
            <a:ext cx="3175" cy="9525"/>
          </a:xfrm>
          <a:custGeom>
            <a:avLst/>
            <a:gdLst>
              <a:gd name="T0" fmla="*/ 577 w 11"/>
              <a:gd name="T1" fmla="*/ 0 h 18"/>
              <a:gd name="T2" fmla="*/ 0 w 11"/>
              <a:gd name="T3" fmla="*/ 4233 h 18"/>
              <a:gd name="T4" fmla="*/ 1155 w 11"/>
              <a:gd name="T5" fmla="*/ 7938 h 18"/>
              <a:gd name="T6" fmla="*/ 2020 w 11"/>
              <a:gd name="T7" fmla="*/ 9525 h 18"/>
              <a:gd name="T8" fmla="*/ 3175 w 11"/>
              <a:gd name="T9" fmla="*/ 5292 h 18"/>
              <a:gd name="T10" fmla="*/ 2020 w 11"/>
              <a:gd name="T11" fmla="*/ 1588 h 18"/>
              <a:gd name="T12" fmla="*/ 577 w 11"/>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8">
                <a:moveTo>
                  <a:pt x="2" y="0"/>
                </a:moveTo>
                <a:lnTo>
                  <a:pt x="0" y="8"/>
                </a:lnTo>
                <a:lnTo>
                  <a:pt x="4" y="15"/>
                </a:lnTo>
                <a:lnTo>
                  <a:pt x="7" y="18"/>
                </a:lnTo>
                <a:lnTo>
                  <a:pt x="11" y="10"/>
                </a:lnTo>
                <a:lnTo>
                  <a:pt x="7" y="3"/>
                </a:lnTo>
                <a:lnTo>
                  <a:pt x="2"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3" name="Freeform 2956"/>
          <p:cNvSpPr>
            <a:spLocks/>
          </p:cNvSpPr>
          <p:nvPr/>
        </p:nvSpPr>
        <p:spPr bwMode="auto">
          <a:xfrm>
            <a:off x="4441825" y="2579688"/>
            <a:ext cx="0" cy="0"/>
          </a:xfrm>
          <a:custGeom>
            <a:avLst/>
            <a:gdLst>
              <a:gd name="T0" fmla="*/ 0 w 2"/>
              <a:gd name="T1" fmla="*/ 1 h 1"/>
              <a:gd name="T2" fmla="*/ 1 w 2"/>
              <a:gd name="T3" fmla="*/ 1 h 1"/>
              <a:gd name="T4" fmla="*/ 0 w 2"/>
              <a:gd name="T5" fmla="*/ 0 h 1"/>
              <a:gd name="T6" fmla="*/ 0 w 2"/>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lnTo>
                  <a:pt x="2" y="1"/>
                </a:lnTo>
                <a:lnTo>
                  <a:pt x="0" y="0"/>
                </a:lnTo>
                <a:lnTo>
                  <a:pt x="0"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4" name="Freeform 2957"/>
          <p:cNvSpPr>
            <a:spLocks/>
          </p:cNvSpPr>
          <p:nvPr/>
        </p:nvSpPr>
        <p:spPr bwMode="auto">
          <a:xfrm>
            <a:off x="4441825" y="2552700"/>
            <a:ext cx="7938" cy="6350"/>
          </a:xfrm>
          <a:custGeom>
            <a:avLst/>
            <a:gdLst>
              <a:gd name="T0" fmla="*/ 2646 w 15"/>
              <a:gd name="T1" fmla="*/ 2931 h 13"/>
              <a:gd name="T2" fmla="*/ 0 w 15"/>
              <a:gd name="T3" fmla="*/ 3419 h 13"/>
              <a:gd name="T4" fmla="*/ 2646 w 15"/>
              <a:gd name="T5" fmla="*/ 3908 h 13"/>
              <a:gd name="T6" fmla="*/ 5821 w 15"/>
              <a:gd name="T7" fmla="*/ 6350 h 13"/>
              <a:gd name="T8" fmla="*/ 7938 w 15"/>
              <a:gd name="T9" fmla="*/ 2931 h 13"/>
              <a:gd name="T10" fmla="*/ 5821 w 15"/>
              <a:gd name="T11" fmla="*/ 0 h 13"/>
              <a:gd name="T12" fmla="*/ 2646 w 15"/>
              <a:gd name="T13" fmla="*/ 2931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13">
                <a:moveTo>
                  <a:pt x="5" y="6"/>
                </a:moveTo>
                <a:lnTo>
                  <a:pt x="0" y="7"/>
                </a:lnTo>
                <a:lnTo>
                  <a:pt x="5" y="8"/>
                </a:lnTo>
                <a:lnTo>
                  <a:pt x="11" y="13"/>
                </a:lnTo>
                <a:lnTo>
                  <a:pt x="15" y="6"/>
                </a:lnTo>
                <a:lnTo>
                  <a:pt x="11" y="0"/>
                </a:lnTo>
                <a:lnTo>
                  <a:pt x="5"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5" name="Freeform 2958"/>
          <p:cNvSpPr>
            <a:spLocks/>
          </p:cNvSpPr>
          <p:nvPr/>
        </p:nvSpPr>
        <p:spPr bwMode="auto">
          <a:xfrm>
            <a:off x="4449763" y="2479675"/>
            <a:ext cx="4762" cy="3175"/>
          </a:xfrm>
          <a:custGeom>
            <a:avLst/>
            <a:gdLst>
              <a:gd name="T0" fmla="*/ 4762 w 13"/>
              <a:gd name="T1" fmla="*/ 397 h 8"/>
              <a:gd name="T2" fmla="*/ 2198 w 13"/>
              <a:gd name="T3" fmla="*/ 0 h 8"/>
              <a:gd name="T4" fmla="*/ 0 w 13"/>
              <a:gd name="T5" fmla="*/ 0 h 8"/>
              <a:gd name="T6" fmla="*/ 733 w 13"/>
              <a:gd name="T7" fmla="*/ 3175 h 8"/>
              <a:gd name="T8" fmla="*/ 2930 w 13"/>
              <a:gd name="T9" fmla="*/ 2381 h 8"/>
              <a:gd name="T10" fmla="*/ 4762 w 13"/>
              <a:gd name="T11" fmla="*/ 397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13" y="1"/>
                </a:moveTo>
                <a:lnTo>
                  <a:pt x="6" y="0"/>
                </a:lnTo>
                <a:lnTo>
                  <a:pt x="0" y="0"/>
                </a:lnTo>
                <a:lnTo>
                  <a:pt x="2" y="8"/>
                </a:lnTo>
                <a:lnTo>
                  <a:pt x="8" y="6"/>
                </a:lnTo>
                <a:lnTo>
                  <a:pt x="13"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6" name="Freeform 2959"/>
          <p:cNvSpPr>
            <a:spLocks/>
          </p:cNvSpPr>
          <p:nvPr/>
        </p:nvSpPr>
        <p:spPr bwMode="auto">
          <a:xfrm>
            <a:off x="4456113" y="2474913"/>
            <a:ext cx="3175" cy="6350"/>
          </a:xfrm>
          <a:custGeom>
            <a:avLst/>
            <a:gdLst>
              <a:gd name="T0" fmla="*/ 3175 w 7"/>
              <a:gd name="T1" fmla="*/ 529 h 12"/>
              <a:gd name="T2" fmla="*/ 454 w 7"/>
              <a:gd name="T3" fmla="*/ 0 h 12"/>
              <a:gd name="T4" fmla="*/ 454 w 7"/>
              <a:gd name="T5" fmla="*/ 3704 h 12"/>
              <a:gd name="T6" fmla="*/ 0 w 7"/>
              <a:gd name="T7" fmla="*/ 6350 h 12"/>
              <a:gd name="T8" fmla="*/ 2721 w 7"/>
              <a:gd name="T9" fmla="*/ 4233 h 12"/>
              <a:gd name="T10" fmla="*/ 3175 w 7"/>
              <a:gd name="T11" fmla="*/ 529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2">
                <a:moveTo>
                  <a:pt x="7" y="1"/>
                </a:moveTo>
                <a:lnTo>
                  <a:pt x="1" y="0"/>
                </a:lnTo>
                <a:lnTo>
                  <a:pt x="1" y="7"/>
                </a:lnTo>
                <a:lnTo>
                  <a:pt x="0" y="12"/>
                </a:lnTo>
                <a:lnTo>
                  <a:pt x="6" y="8"/>
                </a:lnTo>
                <a:lnTo>
                  <a:pt x="7"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7" name="Freeform 2960"/>
          <p:cNvSpPr>
            <a:spLocks/>
          </p:cNvSpPr>
          <p:nvPr/>
        </p:nvSpPr>
        <p:spPr bwMode="auto">
          <a:xfrm>
            <a:off x="4462463" y="2474913"/>
            <a:ext cx="3175" cy="0"/>
          </a:xfrm>
          <a:custGeom>
            <a:avLst/>
            <a:gdLst>
              <a:gd name="T0" fmla="*/ 2646 w 6"/>
              <a:gd name="T1" fmla="*/ 1 h 1"/>
              <a:gd name="T2" fmla="*/ 3175 w 6"/>
              <a:gd name="T3" fmla="*/ 0 h 1"/>
              <a:gd name="T4" fmla="*/ 0 w 6"/>
              <a:gd name="T5" fmla="*/ 0 h 1"/>
              <a:gd name="T6" fmla="*/ 2646 w 6"/>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
                <a:moveTo>
                  <a:pt x="5" y="1"/>
                </a:moveTo>
                <a:lnTo>
                  <a:pt x="6" y="0"/>
                </a:lnTo>
                <a:lnTo>
                  <a:pt x="0" y="0"/>
                </a:lnTo>
                <a:lnTo>
                  <a:pt x="5"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8" name="Freeform 2961"/>
          <p:cNvSpPr>
            <a:spLocks/>
          </p:cNvSpPr>
          <p:nvPr/>
        </p:nvSpPr>
        <p:spPr bwMode="auto">
          <a:xfrm>
            <a:off x="4464050" y="2474913"/>
            <a:ext cx="3175" cy="1587"/>
          </a:xfrm>
          <a:custGeom>
            <a:avLst/>
            <a:gdLst>
              <a:gd name="T0" fmla="*/ 0 w 7"/>
              <a:gd name="T1" fmla="*/ 0 h 2"/>
              <a:gd name="T2" fmla="*/ 3175 w 7"/>
              <a:gd name="T3" fmla="*/ 1587 h 2"/>
              <a:gd name="T4" fmla="*/ 2721 w 7"/>
              <a:gd name="T5" fmla="*/ 0 h 2"/>
              <a:gd name="T6" fmla="*/ 0 w 7"/>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2">
                <a:moveTo>
                  <a:pt x="0" y="0"/>
                </a:moveTo>
                <a:lnTo>
                  <a:pt x="7" y="2"/>
                </a:lnTo>
                <a:lnTo>
                  <a:pt x="6" y="0"/>
                </a:lnTo>
                <a:lnTo>
                  <a:pt x="0"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49" name="Freeform 2962"/>
          <p:cNvSpPr>
            <a:spLocks/>
          </p:cNvSpPr>
          <p:nvPr/>
        </p:nvSpPr>
        <p:spPr bwMode="auto">
          <a:xfrm>
            <a:off x="4476750" y="2465388"/>
            <a:ext cx="3175" cy="1587"/>
          </a:xfrm>
          <a:custGeom>
            <a:avLst/>
            <a:gdLst>
              <a:gd name="T0" fmla="*/ 2778 w 8"/>
              <a:gd name="T1" fmla="*/ 0 h 3"/>
              <a:gd name="T2" fmla="*/ 0 w 8"/>
              <a:gd name="T3" fmla="*/ 0 h 3"/>
              <a:gd name="T4" fmla="*/ 3175 w 8"/>
              <a:gd name="T5" fmla="*/ 1587 h 3"/>
              <a:gd name="T6" fmla="*/ 2778 w 8"/>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3">
                <a:moveTo>
                  <a:pt x="7" y="0"/>
                </a:moveTo>
                <a:lnTo>
                  <a:pt x="0" y="0"/>
                </a:lnTo>
                <a:lnTo>
                  <a:pt x="8" y="3"/>
                </a:lnTo>
                <a:lnTo>
                  <a:pt x="7"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0" name="Freeform 2963"/>
          <p:cNvSpPr>
            <a:spLocks/>
          </p:cNvSpPr>
          <p:nvPr/>
        </p:nvSpPr>
        <p:spPr bwMode="auto">
          <a:xfrm>
            <a:off x="4479925" y="2460625"/>
            <a:ext cx="1588" cy="1588"/>
          </a:xfrm>
          <a:custGeom>
            <a:avLst/>
            <a:gdLst>
              <a:gd name="T0" fmla="*/ 1588 w 6"/>
              <a:gd name="T1" fmla="*/ 0 h 2"/>
              <a:gd name="T2" fmla="*/ 0 w 6"/>
              <a:gd name="T3" fmla="*/ 0 h 2"/>
              <a:gd name="T4" fmla="*/ 1323 w 6"/>
              <a:gd name="T5" fmla="*/ 1588 h 2"/>
              <a:gd name="T6" fmla="*/ 1588 w 6"/>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6" y="0"/>
                </a:moveTo>
                <a:lnTo>
                  <a:pt x="0" y="0"/>
                </a:lnTo>
                <a:lnTo>
                  <a:pt x="5" y="2"/>
                </a:lnTo>
                <a:lnTo>
                  <a:pt x="6"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1" name="Freeform 2964"/>
          <p:cNvSpPr>
            <a:spLocks/>
          </p:cNvSpPr>
          <p:nvPr/>
        </p:nvSpPr>
        <p:spPr bwMode="auto">
          <a:xfrm>
            <a:off x="4494213" y="2452688"/>
            <a:ext cx="6350" cy="4762"/>
          </a:xfrm>
          <a:custGeom>
            <a:avLst/>
            <a:gdLst>
              <a:gd name="T0" fmla="*/ 3419 w 13"/>
              <a:gd name="T1" fmla="*/ 4762 h 10"/>
              <a:gd name="T2" fmla="*/ 6350 w 13"/>
              <a:gd name="T3" fmla="*/ 2381 h 10"/>
              <a:gd name="T4" fmla="*/ 3908 w 13"/>
              <a:gd name="T5" fmla="*/ 0 h 10"/>
              <a:gd name="T6" fmla="*/ 2931 w 13"/>
              <a:gd name="T7" fmla="*/ 2381 h 10"/>
              <a:gd name="T8" fmla="*/ 0 w 13"/>
              <a:gd name="T9" fmla="*/ 1429 h 10"/>
              <a:gd name="T10" fmla="*/ 0 w 13"/>
              <a:gd name="T11" fmla="*/ 4762 h 10"/>
              <a:gd name="T12" fmla="*/ 3419 w 13"/>
              <a:gd name="T13" fmla="*/ 476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10">
                <a:moveTo>
                  <a:pt x="7" y="10"/>
                </a:moveTo>
                <a:lnTo>
                  <a:pt x="13" y="5"/>
                </a:lnTo>
                <a:lnTo>
                  <a:pt x="8" y="0"/>
                </a:lnTo>
                <a:lnTo>
                  <a:pt x="6" y="5"/>
                </a:lnTo>
                <a:lnTo>
                  <a:pt x="0" y="3"/>
                </a:lnTo>
                <a:lnTo>
                  <a:pt x="0" y="10"/>
                </a:lnTo>
                <a:lnTo>
                  <a:pt x="7" y="1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2" name="Freeform 2965"/>
          <p:cNvSpPr>
            <a:spLocks/>
          </p:cNvSpPr>
          <p:nvPr/>
        </p:nvSpPr>
        <p:spPr bwMode="auto">
          <a:xfrm>
            <a:off x="4498975" y="2451100"/>
            <a:ext cx="3175" cy="4763"/>
          </a:xfrm>
          <a:custGeom>
            <a:avLst/>
            <a:gdLst>
              <a:gd name="T0" fmla="*/ 0 w 6"/>
              <a:gd name="T1" fmla="*/ 1361 h 7"/>
              <a:gd name="T2" fmla="*/ 3175 w 6"/>
              <a:gd name="T3" fmla="*/ 1361 h 7"/>
              <a:gd name="T4" fmla="*/ 2117 w 6"/>
              <a:gd name="T5" fmla="*/ 4763 h 7"/>
              <a:gd name="T6" fmla="*/ 3175 w 6"/>
              <a:gd name="T7" fmla="*/ 4763 h 7"/>
              <a:gd name="T8" fmla="*/ 3175 w 6"/>
              <a:gd name="T9" fmla="*/ 1361 h 7"/>
              <a:gd name="T10" fmla="*/ 0 w 6"/>
              <a:gd name="T11" fmla="*/ 0 h 7"/>
              <a:gd name="T12" fmla="*/ 0 w 6"/>
              <a:gd name="T13" fmla="*/ 1361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7">
                <a:moveTo>
                  <a:pt x="0" y="2"/>
                </a:moveTo>
                <a:lnTo>
                  <a:pt x="6" y="2"/>
                </a:lnTo>
                <a:lnTo>
                  <a:pt x="4" y="7"/>
                </a:lnTo>
                <a:lnTo>
                  <a:pt x="6" y="7"/>
                </a:lnTo>
                <a:lnTo>
                  <a:pt x="6" y="2"/>
                </a:lnTo>
                <a:lnTo>
                  <a:pt x="0" y="0"/>
                </a:lnTo>
                <a:lnTo>
                  <a:pt x="0"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3" name="Freeform 2966"/>
          <p:cNvSpPr>
            <a:spLocks/>
          </p:cNvSpPr>
          <p:nvPr/>
        </p:nvSpPr>
        <p:spPr bwMode="auto">
          <a:xfrm>
            <a:off x="4502150" y="2441575"/>
            <a:ext cx="7938" cy="4763"/>
          </a:xfrm>
          <a:custGeom>
            <a:avLst/>
            <a:gdLst>
              <a:gd name="T0" fmla="*/ 7938 w 19"/>
              <a:gd name="T1" fmla="*/ 3175 h 9"/>
              <a:gd name="T2" fmla="*/ 7938 w 19"/>
              <a:gd name="T3" fmla="*/ 1588 h 9"/>
              <a:gd name="T4" fmla="*/ 5013 w 19"/>
              <a:gd name="T5" fmla="*/ 0 h 9"/>
              <a:gd name="T6" fmla="*/ 2507 w 19"/>
              <a:gd name="T7" fmla="*/ 529 h 9"/>
              <a:gd name="T8" fmla="*/ 0 w 19"/>
              <a:gd name="T9" fmla="*/ 2646 h 9"/>
              <a:gd name="T10" fmla="*/ 2925 w 19"/>
              <a:gd name="T11" fmla="*/ 4234 h 9"/>
              <a:gd name="T12" fmla="*/ 5013 w 19"/>
              <a:gd name="T13" fmla="*/ 4763 h 9"/>
              <a:gd name="T14" fmla="*/ 7938 w 19"/>
              <a:gd name="T15" fmla="*/ 3175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9">
                <a:moveTo>
                  <a:pt x="19" y="6"/>
                </a:moveTo>
                <a:lnTo>
                  <a:pt x="19" y="3"/>
                </a:lnTo>
                <a:lnTo>
                  <a:pt x="12" y="0"/>
                </a:lnTo>
                <a:lnTo>
                  <a:pt x="6" y="1"/>
                </a:lnTo>
                <a:lnTo>
                  <a:pt x="0" y="5"/>
                </a:lnTo>
                <a:lnTo>
                  <a:pt x="7" y="8"/>
                </a:lnTo>
                <a:lnTo>
                  <a:pt x="12" y="9"/>
                </a:lnTo>
                <a:lnTo>
                  <a:pt x="19"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4" name="Freeform 2967"/>
          <p:cNvSpPr>
            <a:spLocks/>
          </p:cNvSpPr>
          <p:nvPr/>
        </p:nvSpPr>
        <p:spPr bwMode="auto">
          <a:xfrm>
            <a:off x="4505325" y="2447925"/>
            <a:ext cx="6350" cy="3175"/>
          </a:xfrm>
          <a:custGeom>
            <a:avLst/>
            <a:gdLst>
              <a:gd name="T0" fmla="*/ 2442 w 13"/>
              <a:gd name="T1" fmla="*/ 3175 h 5"/>
              <a:gd name="T2" fmla="*/ 6350 w 13"/>
              <a:gd name="T3" fmla="*/ 2540 h 5"/>
              <a:gd name="T4" fmla="*/ 2442 w 13"/>
              <a:gd name="T5" fmla="*/ 0 h 5"/>
              <a:gd name="T6" fmla="*/ 0 w 13"/>
              <a:gd name="T7" fmla="*/ 2540 h 5"/>
              <a:gd name="T8" fmla="*/ 2442 w 13"/>
              <a:gd name="T9" fmla="*/ 317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5">
                <a:moveTo>
                  <a:pt x="5" y="5"/>
                </a:moveTo>
                <a:lnTo>
                  <a:pt x="13" y="4"/>
                </a:lnTo>
                <a:lnTo>
                  <a:pt x="5" y="0"/>
                </a:lnTo>
                <a:lnTo>
                  <a:pt x="0" y="4"/>
                </a:lnTo>
                <a:lnTo>
                  <a:pt x="5"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5" name="Freeform 2968"/>
          <p:cNvSpPr>
            <a:spLocks/>
          </p:cNvSpPr>
          <p:nvPr/>
        </p:nvSpPr>
        <p:spPr bwMode="auto">
          <a:xfrm>
            <a:off x="4508500" y="2446338"/>
            <a:ext cx="3175" cy="1587"/>
          </a:xfrm>
          <a:custGeom>
            <a:avLst/>
            <a:gdLst>
              <a:gd name="T0" fmla="*/ 2778 w 8"/>
              <a:gd name="T1" fmla="*/ 0 h 2"/>
              <a:gd name="T2" fmla="*/ 0 w 8"/>
              <a:gd name="T3" fmla="*/ 1587 h 2"/>
              <a:gd name="T4" fmla="*/ 3175 w 8"/>
              <a:gd name="T5" fmla="*/ 794 h 2"/>
              <a:gd name="T6" fmla="*/ 2778 w 8"/>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
                <a:moveTo>
                  <a:pt x="7" y="0"/>
                </a:moveTo>
                <a:lnTo>
                  <a:pt x="0" y="2"/>
                </a:lnTo>
                <a:lnTo>
                  <a:pt x="8" y="1"/>
                </a:lnTo>
                <a:lnTo>
                  <a:pt x="7"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6" name="Freeform 2969"/>
          <p:cNvSpPr>
            <a:spLocks/>
          </p:cNvSpPr>
          <p:nvPr/>
        </p:nvSpPr>
        <p:spPr bwMode="auto">
          <a:xfrm>
            <a:off x="4513263" y="2447925"/>
            <a:ext cx="6350" cy="3175"/>
          </a:xfrm>
          <a:custGeom>
            <a:avLst/>
            <a:gdLst>
              <a:gd name="T0" fmla="*/ 0 w 12"/>
              <a:gd name="T1" fmla="*/ 1984 h 8"/>
              <a:gd name="T2" fmla="*/ 3175 w 12"/>
              <a:gd name="T3" fmla="*/ 3175 h 8"/>
              <a:gd name="T4" fmla="*/ 6350 w 12"/>
              <a:gd name="T5" fmla="*/ 2778 h 8"/>
              <a:gd name="T6" fmla="*/ 4763 w 12"/>
              <a:gd name="T7" fmla="*/ 0 h 8"/>
              <a:gd name="T8" fmla="*/ 1588 w 12"/>
              <a:gd name="T9" fmla="*/ 0 h 8"/>
              <a:gd name="T10" fmla="*/ 0 w 12"/>
              <a:gd name="T11" fmla="*/ 1984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8">
                <a:moveTo>
                  <a:pt x="0" y="5"/>
                </a:moveTo>
                <a:lnTo>
                  <a:pt x="6" y="8"/>
                </a:lnTo>
                <a:lnTo>
                  <a:pt x="12" y="7"/>
                </a:lnTo>
                <a:lnTo>
                  <a:pt x="9" y="0"/>
                </a:lnTo>
                <a:lnTo>
                  <a:pt x="3" y="0"/>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7" name="Freeform 2970"/>
          <p:cNvSpPr>
            <a:spLocks/>
          </p:cNvSpPr>
          <p:nvPr/>
        </p:nvSpPr>
        <p:spPr bwMode="auto">
          <a:xfrm>
            <a:off x="4514850" y="2433638"/>
            <a:ext cx="17463" cy="9525"/>
          </a:xfrm>
          <a:custGeom>
            <a:avLst/>
            <a:gdLst>
              <a:gd name="T0" fmla="*/ 0 w 37"/>
              <a:gd name="T1" fmla="*/ 7284 h 17"/>
              <a:gd name="T2" fmla="*/ 944 w 37"/>
              <a:gd name="T3" fmla="*/ 8965 h 17"/>
              <a:gd name="T4" fmla="*/ 3776 w 37"/>
              <a:gd name="T5" fmla="*/ 9525 h 17"/>
              <a:gd name="T6" fmla="*/ 6608 w 37"/>
              <a:gd name="T7" fmla="*/ 8404 h 17"/>
              <a:gd name="T8" fmla="*/ 9439 w 37"/>
              <a:gd name="T9" fmla="*/ 7284 h 17"/>
              <a:gd name="T10" fmla="*/ 13215 w 37"/>
              <a:gd name="T11" fmla="*/ 6724 h 17"/>
              <a:gd name="T12" fmla="*/ 16047 w 37"/>
              <a:gd name="T13" fmla="*/ 5603 h 17"/>
              <a:gd name="T14" fmla="*/ 17463 w 37"/>
              <a:gd name="T15" fmla="*/ 2241 h 17"/>
              <a:gd name="T16" fmla="*/ 14631 w 37"/>
              <a:gd name="T17" fmla="*/ 0 h 17"/>
              <a:gd name="T18" fmla="*/ 11799 w 37"/>
              <a:gd name="T19" fmla="*/ 560 h 17"/>
              <a:gd name="T20" fmla="*/ 8496 w 37"/>
              <a:gd name="T21" fmla="*/ 1681 h 17"/>
              <a:gd name="T22" fmla="*/ 5664 w 37"/>
              <a:gd name="T23" fmla="*/ 2801 h 17"/>
              <a:gd name="T24" fmla="*/ 8496 w 37"/>
              <a:gd name="T25" fmla="*/ 4482 h 17"/>
              <a:gd name="T26" fmla="*/ 2832 w 37"/>
              <a:gd name="T27" fmla="*/ 4482 h 17"/>
              <a:gd name="T28" fmla="*/ 0 w 37"/>
              <a:gd name="T29" fmla="*/ 7284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7" h="17">
                <a:moveTo>
                  <a:pt x="0" y="13"/>
                </a:moveTo>
                <a:lnTo>
                  <a:pt x="2" y="16"/>
                </a:lnTo>
                <a:lnTo>
                  <a:pt x="8" y="17"/>
                </a:lnTo>
                <a:lnTo>
                  <a:pt x="14" y="15"/>
                </a:lnTo>
                <a:lnTo>
                  <a:pt x="20" y="13"/>
                </a:lnTo>
                <a:lnTo>
                  <a:pt x="28" y="12"/>
                </a:lnTo>
                <a:lnTo>
                  <a:pt x="34" y="10"/>
                </a:lnTo>
                <a:lnTo>
                  <a:pt x="37" y="4"/>
                </a:lnTo>
                <a:lnTo>
                  <a:pt x="31" y="0"/>
                </a:lnTo>
                <a:lnTo>
                  <a:pt x="25" y="1"/>
                </a:lnTo>
                <a:lnTo>
                  <a:pt x="18" y="3"/>
                </a:lnTo>
                <a:lnTo>
                  <a:pt x="12" y="5"/>
                </a:lnTo>
                <a:lnTo>
                  <a:pt x="18" y="8"/>
                </a:lnTo>
                <a:lnTo>
                  <a:pt x="6" y="8"/>
                </a:lnTo>
                <a:lnTo>
                  <a:pt x="0" y="13"/>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8" name="Freeform 2971"/>
          <p:cNvSpPr>
            <a:spLocks/>
          </p:cNvSpPr>
          <p:nvPr/>
        </p:nvSpPr>
        <p:spPr bwMode="auto">
          <a:xfrm>
            <a:off x="4514850" y="2430463"/>
            <a:ext cx="11113" cy="3175"/>
          </a:xfrm>
          <a:custGeom>
            <a:avLst/>
            <a:gdLst>
              <a:gd name="T0" fmla="*/ 11113 w 24"/>
              <a:gd name="T1" fmla="*/ 1058 h 9"/>
              <a:gd name="T2" fmla="*/ 8335 w 24"/>
              <a:gd name="T3" fmla="*/ 0 h 9"/>
              <a:gd name="T4" fmla="*/ 5557 w 24"/>
              <a:gd name="T5" fmla="*/ 1411 h 9"/>
              <a:gd name="T6" fmla="*/ 2315 w 24"/>
              <a:gd name="T7" fmla="*/ 1764 h 9"/>
              <a:gd name="T8" fmla="*/ 0 w 24"/>
              <a:gd name="T9" fmla="*/ 2822 h 9"/>
              <a:gd name="T10" fmla="*/ 2315 w 24"/>
              <a:gd name="T11" fmla="*/ 2822 h 9"/>
              <a:gd name="T12" fmla="*/ 5557 w 24"/>
              <a:gd name="T13" fmla="*/ 3175 h 9"/>
              <a:gd name="T14" fmla="*/ 8798 w 24"/>
              <a:gd name="T15" fmla="*/ 2822 h 9"/>
              <a:gd name="T16" fmla="*/ 11113 w 24"/>
              <a:gd name="T17" fmla="*/ 1058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9">
                <a:moveTo>
                  <a:pt x="24" y="3"/>
                </a:moveTo>
                <a:lnTo>
                  <a:pt x="18" y="0"/>
                </a:lnTo>
                <a:lnTo>
                  <a:pt x="12" y="4"/>
                </a:lnTo>
                <a:lnTo>
                  <a:pt x="5" y="5"/>
                </a:lnTo>
                <a:lnTo>
                  <a:pt x="0" y="8"/>
                </a:lnTo>
                <a:lnTo>
                  <a:pt x="5" y="8"/>
                </a:lnTo>
                <a:lnTo>
                  <a:pt x="12" y="9"/>
                </a:lnTo>
                <a:lnTo>
                  <a:pt x="19" y="8"/>
                </a:lnTo>
                <a:lnTo>
                  <a:pt x="24" y="3"/>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59" name="Freeform 2972"/>
          <p:cNvSpPr>
            <a:spLocks/>
          </p:cNvSpPr>
          <p:nvPr/>
        </p:nvSpPr>
        <p:spPr bwMode="auto">
          <a:xfrm>
            <a:off x="4518025" y="2443163"/>
            <a:ext cx="3175" cy="3175"/>
          </a:xfrm>
          <a:custGeom>
            <a:avLst/>
            <a:gdLst>
              <a:gd name="T0" fmla="*/ 2646 w 6"/>
              <a:gd name="T1" fmla="*/ 0 h 4"/>
              <a:gd name="T2" fmla="*/ 0 w 6"/>
              <a:gd name="T3" fmla="*/ 794 h 4"/>
              <a:gd name="T4" fmla="*/ 3175 w 6"/>
              <a:gd name="T5" fmla="*/ 3175 h 4"/>
              <a:gd name="T6" fmla="*/ 2646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5" y="0"/>
                </a:moveTo>
                <a:lnTo>
                  <a:pt x="0" y="1"/>
                </a:lnTo>
                <a:lnTo>
                  <a:pt x="6" y="4"/>
                </a:lnTo>
                <a:lnTo>
                  <a:pt x="5"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0" name="Freeform 2973"/>
          <p:cNvSpPr>
            <a:spLocks/>
          </p:cNvSpPr>
          <p:nvPr/>
        </p:nvSpPr>
        <p:spPr bwMode="auto">
          <a:xfrm>
            <a:off x="4614863" y="2290763"/>
            <a:ext cx="7937" cy="6350"/>
          </a:xfrm>
          <a:custGeom>
            <a:avLst/>
            <a:gdLst>
              <a:gd name="T0" fmla="*/ 2442 w 13"/>
              <a:gd name="T1" fmla="*/ 2963 h 15"/>
              <a:gd name="T2" fmla="*/ 0 w 13"/>
              <a:gd name="T3" fmla="*/ 5080 h 15"/>
              <a:gd name="T4" fmla="*/ 3663 w 13"/>
              <a:gd name="T5" fmla="*/ 6350 h 15"/>
              <a:gd name="T6" fmla="*/ 6105 w 13"/>
              <a:gd name="T7" fmla="*/ 4657 h 15"/>
              <a:gd name="T8" fmla="*/ 6716 w 13"/>
              <a:gd name="T9" fmla="*/ 4233 h 15"/>
              <a:gd name="T10" fmla="*/ 7937 w 13"/>
              <a:gd name="T11" fmla="*/ 2963 h 15"/>
              <a:gd name="T12" fmla="*/ 7326 w 13"/>
              <a:gd name="T13" fmla="*/ 0 h 15"/>
              <a:gd name="T14" fmla="*/ 3663 w 13"/>
              <a:gd name="T15" fmla="*/ 1270 h 15"/>
              <a:gd name="T16" fmla="*/ 2442 w 13"/>
              <a:gd name="T17" fmla="*/ 296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15">
                <a:moveTo>
                  <a:pt x="4" y="7"/>
                </a:moveTo>
                <a:lnTo>
                  <a:pt x="0" y="12"/>
                </a:lnTo>
                <a:lnTo>
                  <a:pt x="6" y="15"/>
                </a:lnTo>
                <a:lnTo>
                  <a:pt x="10" y="11"/>
                </a:lnTo>
                <a:lnTo>
                  <a:pt x="11" y="10"/>
                </a:lnTo>
                <a:lnTo>
                  <a:pt x="13" y="7"/>
                </a:lnTo>
                <a:lnTo>
                  <a:pt x="12" y="0"/>
                </a:lnTo>
                <a:lnTo>
                  <a:pt x="6" y="3"/>
                </a:lnTo>
                <a:lnTo>
                  <a:pt x="4"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1" name="Freeform 2974"/>
          <p:cNvSpPr>
            <a:spLocks/>
          </p:cNvSpPr>
          <p:nvPr/>
        </p:nvSpPr>
        <p:spPr bwMode="auto">
          <a:xfrm>
            <a:off x="4622800" y="2287588"/>
            <a:ext cx="6350" cy="4762"/>
          </a:xfrm>
          <a:custGeom>
            <a:avLst/>
            <a:gdLst>
              <a:gd name="T0" fmla="*/ 454 w 14"/>
              <a:gd name="T1" fmla="*/ 4762 h 11"/>
              <a:gd name="T2" fmla="*/ 3629 w 14"/>
              <a:gd name="T3" fmla="*/ 4762 h 11"/>
              <a:gd name="T4" fmla="*/ 5443 w 14"/>
              <a:gd name="T5" fmla="*/ 2597 h 11"/>
              <a:gd name="T6" fmla="*/ 6350 w 14"/>
              <a:gd name="T7" fmla="*/ 1299 h 11"/>
              <a:gd name="T8" fmla="*/ 3629 w 14"/>
              <a:gd name="T9" fmla="*/ 0 h 11"/>
              <a:gd name="T10" fmla="*/ 0 w 14"/>
              <a:gd name="T11" fmla="*/ 3030 h 11"/>
              <a:gd name="T12" fmla="*/ 454 w 14"/>
              <a:gd name="T13" fmla="*/ 4762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1">
                <a:moveTo>
                  <a:pt x="1" y="11"/>
                </a:moveTo>
                <a:lnTo>
                  <a:pt x="8" y="11"/>
                </a:lnTo>
                <a:lnTo>
                  <a:pt x="12" y="6"/>
                </a:lnTo>
                <a:lnTo>
                  <a:pt x="14" y="3"/>
                </a:lnTo>
                <a:lnTo>
                  <a:pt x="8" y="0"/>
                </a:lnTo>
                <a:lnTo>
                  <a:pt x="0" y="7"/>
                </a:lnTo>
                <a:lnTo>
                  <a:pt x="1" y="1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2" name="Freeform 2975"/>
          <p:cNvSpPr>
            <a:spLocks/>
          </p:cNvSpPr>
          <p:nvPr/>
        </p:nvSpPr>
        <p:spPr bwMode="auto">
          <a:xfrm>
            <a:off x="4629150" y="2284413"/>
            <a:ext cx="14288" cy="7937"/>
          </a:xfrm>
          <a:custGeom>
            <a:avLst/>
            <a:gdLst>
              <a:gd name="T0" fmla="*/ 1844 w 31"/>
              <a:gd name="T1" fmla="*/ 4669 h 17"/>
              <a:gd name="T2" fmla="*/ 0 w 31"/>
              <a:gd name="T3" fmla="*/ 7937 h 17"/>
              <a:gd name="T4" fmla="*/ 3226 w 31"/>
              <a:gd name="T5" fmla="*/ 6536 h 17"/>
              <a:gd name="T6" fmla="*/ 5531 w 31"/>
              <a:gd name="T7" fmla="*/ 6069 h 17"/>
              <a:gd name="T8" fmla="*/ 8757 w 31"/>
              <a:gd name="T9" fmla="*/ 4202 h 17"/>
              <a:gd name="T10" fmla="*/ 11523 w 31"/>
              <a:gd name="T11" fmla="*/ 4202 h 17"/>
              <a:gd name="T12" fmla="*/ 14288 w 31"/>
              <a:gd name="T13" fmla="*/ 2334 h 17"/>
              <a:gd name="T14" fmla="*/ 11523 w 31"/>
              <a:gd name="T15" fmla="*/ 2334 h 17"/>
              <a:gd name="T16" fmla="*/ 8757 w 31"/>
              <a:gd name="T17" fmla="*/ 0 h 17"/>
              <a:gd name="T18" fmla="*/ 5070 w 31"/>
              <a:gd name="T19" fmla="*/ 934 h 17"/>
              <a:gd name="T20" fmla="*/ 2305 w 31"/>
              <a:gd name="T21" fmla="*/ 934 h 17"/>
              <a:gd name="T22" fmla="*/ 3226 w 31"/>
              <a:gd name="T23" fmla="*/ 2801 h 17"/>
              <a:gd name="T24" fmla="*/ 461 w 31"/>
              <a:gd name="T25" fmla="*/ 3735 h 17"/>
              <a:gd name="T26" fmla="*/ 1844 w 31"/>
              <a:gd name="T27" fmla="*/ 4669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 h="17">
                <a:moveTo>
                  <a:pt x="4" y="10"/>
                </a:moveTo>
                <a:lnTo>
                  <a:pt x="0" y="17"/>
                </a:lnTo>
                <a:lnTo>
                  <a:pt x="7" y="14"/>
                </a:lnTo>
                <a:lnTo>
                  <a:pt x="12" y="13"/>
                </a:lnTo>
                <a:lnTo>
                  <a:pt x="19" y="9"/>
                </a:lnTo>
                <a:lnTo>
                  <a:pt x="25" y="9"/>
                </a:lnTo>
                <a:lnTo>
                  <a:pt x="31" y="5"/>
                </a:lnTo>
                <a:lnTo>
                  <a:pt x="25" y="5"/>
                </a:lnTo>
                <a:lnTo>
                  <a:pt x="19" y="0"/>
                </a:lnTo>
                <a:lnTo>
                  <a:pt x="11" y="2"/>
                </a:lnTo>
                <a:lnTo>
                  <a:pt x="5" y="2"/>
                </a:lnTo>
                <a:lnTo>
                  <a:pt x="7" y="6"/>
                </a:lnTo>
                <a:lnTo>
                  <a:pt x="1" y="8"/>
                </a:lnTo>
                <a:lnTo>
                  <a:pt x="4" y="1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3" name="Freeform 2976"/>
          <p:cNvSpPr>
            <a:spLocks/>
          </p:cNvSpPr>
          <p:nvPr/>
        </p:nvSpPr>
        <p:spPr bwMode="auto">
          <a:xfrm>
            <a:off x="4641850" y="2282825"/>
            <a:ext cx="3175" cy="4763"/>
          </a:xfrm>
          <a:custGeom>
            <a:avLst/>
            <a:gdLst>
              <a:gd name="T0" fmla="*/ 2268 w 7"/>
              <a:gd name="T1" fmla="*/ 4763 h 7"/>
              <a:gd name="T2" fmla="*/ 3175 w 7"/>
              <a:gd name="T3" fmla="*/ 4763 h 7"/>
              <a:gd name="T4" fmla="*/ 2721 w 7"/>
              <a:gd name="T5" fmla="*/ 1361 h 7"/>
              <a:gd name="T6" fmla="*/ 0 w 7"/>
              <a:gd name="T7" fmla="*/ 0 h 7"/>
              <a:gd name="T8" fmla="*/ 2268 w 7"/>
              <a:gd name="T9" fmla="*/ 476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7">
                <a:moveTo>
                  <a:pt x="5" y="7"/>
                </a:moveTo>
                <a:lnTo>
                  <a:pt x="7" y="7"/>
                </a:lnTo>
                <a:lnTo>
                  <a:pt x="6" y="2"/>
                </a:lnTo>
                <a:lnTo>
                  <a:pt x="0" y="0"/>
                </a:lnTo>
                <a:lnTo>
                  <a:pt x="5"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4" name="Freeform 2977"/>
          <p:cNvSpPr>
            <a:spLocks/>
          </p:cNvSpPr>
          <p:nvPr/>
        </p:nvSpPr>
        <p:spPr bwMode="auto">
          <a:xfrm>
            <a:off x="4654550" y="2284413"/>
            <a:ext cx="17463" cy="7937"/>
          </a:xfrm>
          <a:custGeom>
            <a:avLst/>
            <a:gdLst>
              <a:gd name="T0" fmla="*/ 0 w 37"/>
              <a:gd name="T1" fmla="*/ 7003 h 17"/>
              <a:gd name="T2" fmla="*/ 2832 w 37"/>
              <a:gd name="T3" fmla="*/ 7937 h 17"/>
              <a:gd name="T4" fmla="*/ 8967 w 37"/>
              <a:gd name="T5" fmla="*/ 5136 h 17"/>
              <a:gd name="T6" fmla="*/ 12271 w 37"/>
              <a:gd name="T7" fmla="*/ 5136 h 17"/>
              <a:gd name="T8" fmla="*/ 14631 w 37"/>
              <a:gd name="T9" fmla="*/ 3735 h 17"/>
              <a:gd name="T10" fmla="*/ 15103 w 37"/>
              <a:gd name="T11" fmla="*/ 2801 h 17"/>
              <a:gd name="T12" fmla="*/ 17463 w 37"/>
              <a:gd name="T13" fmla="*/ 0 h 17"/>
              <a:gd name="T14" fmla="*/ 14631 w 37"/>
              <a:gd name="T15" fmla="*/ 0 h 17"/>
              <a:gd name="T16" fmla="*/ 11327 w 37"/>
              <a:gd name="T17" fmla="*/ 2801 h 17"/>
              <a:gd name="T18" fmla="*/ 10855 w 37"/>
              <a:gd name="T19" fmla="*/ 467 h 17"/>
              <a:gd name="T20" fmla="*/ 8496 w 37"/>
              <a:gd name="T21" fmla="*/ 467 h 17"/>
              <a:gd name="T22" fmla="*/ 5192 w 37"/>
              <a:gd name="T23" fmla="*/ 1401 h 17"/>
              <a:gd name="T24" fmla="*/ 2832 w 37"/>
              <a:gd name="T25" fmla="*/ 4669 h 17"/>
              <a:gd name="T26" fmla="*/ 0 w 37"/>
              <a:gd name="T27" fmla="*/ 6536 h 17"/>
              <a:gd name="T28" fmla="*/ 0 w 37"/>
              <a:gd name="T29" fmla="*/ 7003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7" h="17">
                <a:moveTo>
                  <a:pt x="0" y="15"/>
                </a:moveTo>
                <a:lnTo>
                  <a:pt x="6" y="17"/>
                </a:lnTo>
                <a:lnTo>
                  <a:pt x="19" y="11"/>
                </a:lnTo>
                <a:lnTo>
                  <a:pt x="26" y="11"/>
                </a:lnTo>
                <a:lnTo>
                  <a:pt x="31" y="8"/>
                </a:lnTo>
                <a:lnTo>
                  <a:pt x="32" y="6"/>
                </a:lnTo>
                <a:lnTo>
                  <a:pt x="37" y="0"/>
                </a:lnTo>
                <a:lnTo>
                  <a:pt x="31" y="0"/>
                </a:lnTo>
                <a:lnTo>
                  <a:pt x="24" y="6"/>
                </a:lnTo>
                <a:lnTo>
                  <a:pt x="23" y="1"/>
                </a:lnTo>
                <a:lnTo>
                  <a:pt x="18" y="1"/>
                </a:lnTo>
                <a:lnTo>
                  <a:pt x="11" y="3"/>
                </a:lnTo>
                <a:lnTo>
                  <a:pt x="6" y="10"/>
                </a:lnTo>
                <a:lnTo>
                  <a:pt x="0" y="14"/>
                </a:lnTo>
                <a:lnTo>
                  <a:pt x="0" y="1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5" name="Freeform 2978"/>
          <p:cNvSpPr>
            <a:spLocks/>
          </p:cNvSpPr>
          <p:nvPr/>
        </p:nvSpPr>
        <p:spPr bwMode="auto">
          <a:xfrm>
            <a:off x="4648200" y="2263775"/>
            <a:ext cx="22225" cy="11113"/>
          </a:xfrm>
          <a:custGeom>
            <a:avLst/>
            <a:gdLst>
              <a:gd name="T0" fmla="*/ 10876 w 47"/>
              <a:gd name="T1" fmla="*/ 11113 h 29"/>
              <a:gd name="T2" fmla="*/ 12295 w 47"/>
              <a:gd name="T3" fmla="*/ 11113 h 29"/>
              <a:gd name="T4" fmla="*/ 15132 w 47"/>
              <a:gd name="T5" fmla="*/ 10347 h 29"/>
              <a:gd name="T6" fmla="*/ 18915 w 47"/>
              <a:gd name="T7" fmla="*/ 9580 h 29"/>
              <a:gd name="T8" fmla="*/ 21752 w 47"/>
              <a:gd name="T9" fmla="*/ 8431 h 29"/>
              <a:gd name="T10" fmla="*/ 22225 w 47"/>
              <a:gd name="T11" fmla="*/ 8047 h 29"/>
              <a:gd name="T12" fmla="*/ 19388 w 47"/>
              <a:gd name="T13" fmla="*/ 6131 h 29"/>
              <a:gd name="T14" fmla="*/ 20334 w 47"/>
              <a:gd name="T15" fmla="*/ 4215 h 29"/>
              <a:gd name="T16" fmla="*/ 17969 w 47"/>
              <a:gd name="T17" fmla="*/ 1916 h 29"/>
              <a:gd name="T18" fmla="*/ 14186 w 47"/>
              <a:gd name="T19" fmla="*/ 0 h 29"/>
              <a:gd name="T20" fmla="*/ 14186 w 47"/>
              <a:gd name="T21" fmla="*/ 2682 h 29"/>
              <a:gd name="T22" fmla="*/ 13240 w 47"/>
              <a:gd name="T23" fmla="*/ 5365 h 29"/>
              <a:gd name="T24" fmla="*/ 12295 w 47"/>
              <a:gd name="T25" fmla="*/ 4215 h 29"/>
              <a:gd name="T26" fmla="*/ 12295 w 47"/>
              <a:gd name="T27" fmla="*/ 4982 h 29"/>
              <a:gd name="T28" fmla="*/ 8985 w 47"/>
              <a:gd name="T29" fmla="*/ 5748 h 29"/>
              <a:gd name="T30" fmla="*/ 5674 w 47"/>
              <a:gd name="T31" fmla="*/ 4598 h 29"/>
              <a:gd name="T32" fmla="*/ 3783 w 47"/>
              <a:gd name="T33" fmla="*/ 7281 h 29"/>
              <a:gd name="T34" fmla="*/ 0 w 47"/>
              <a:gd name="T35" fmla="*/ 8814 h 29"/>
              <a:gd name="T36" fmla="*/ 3783 w 47"/>
              <a:gd name="T37" fmla="*/ 10347 h 29"/>
              <a:gd name="T38" fmla="*/ 6620 w 47"/>
              <a:gd name="T39" fmla="*/ 8047 h 29"/>
              <a:gd name="T40" fmla="*/ 9457 w 47"/>
              <a:gd name="T41" fmla="*/ 8431 h 29"/>
              <a:gd name="T42" fmla="*/ 12295 w 47"/>
              <a:gd name="T43" fmla="*/ 7281 h 29"/>
              <a:gd name="T44" fmla="*/ 15132 w 47"/>
              <a:gd name="T45" fmla="*/ 7664 h 29"/>
              <a:gd name="T46" fmla="*/ 12295 w 47"/>
              <a:gd name="T47" fmla="*/ 8431 h 29"/>
              <a:gd name="T48" fmla="*/ 9457 w 47"/>
              <a:gd name="T49" fmla="*/ 9197 h 29"/>
              <a:gd name="T50" fmla="*/ 10876 w 47"/>
              <a:gd name="T51" fmla="*/ 11113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7" h="29">
                <a:moveTo>
                  <a:pt x="23" y="29"/>
                </a:moveTo>
                <a:lnTo>
                  <a:pt x="26" y="29"/>
                </a:lnTo>
                <a:lnTo>
                  <a:pt x="32" y="27"/>
                </a:lnTo>
                <a:lnTo>
                  <a:pt x="40" y="25"/>
                </a:lnTo>
                <a:lnTo>
                  <a:pt x="46" y="22"/>
                </a:lnTo>
                <a:lnTo>
                  <a:pt x="47" y="21"/>
                </a:lnTo>
                <a:lnTo>
                  <a:pt x="41" y="16"/>
                </a:lnTo>
                <a:lnTo>
                  <a:pt x="43" y="11"/>
                </a:lnTo>
                <a:lnTo>
                  <a:pt x="38" y="5"/>
                </a:lnTo>
                <a:lnTo>
                  <a:pt x="30" y="0"/>
                </a:lnTo>
                <a:lnTo>
                  <a:pt x="30" y="7"/>
                </a:lnTo>
                <a:lnTo>
                  <a:pt x="28" y="14"/>
                </a:lnTo>
                <a:lnTo>
                  <a:pt x="26" y="11"/>
                </a:lnTo>
                <a:lnTo>
                  <a:pt x="26" y="13"/>
                </a:lnTo>
                <a:lnTo>
                  <a:pt x="19" y="15"/>
                </a:lnTo>
                <a:lnTo>
                  <a:pt x="12" y="12"/>
                </a:lnTo>
                <a:lnTo>
                  <a:pt x="8" y="19"/>
                </a:lnTo>
                <a:lnTo>
                  <a:pt x="0" y="23"/>
                </a:lnTo>
                <a:lnTo>
                  <a:pt x="8" y="27"/>
                </a:lnTo>
                <a:lnTo>
                  <a:pt x="14" y="21"/>
                </a:lnTo>
                <a:lnTo>
                  <a:pt x="20" y="22"/>
                </a:lnTo>
                <a:lnTo>
                  <a:pt x="26" y="19"/>
                </a:lnTo>
                <a:lnTo>
                  <a:pt x="32" y="20"/>
                </a:lnTo>
                <a:lnTo>
                  <a:pt x="26" y="22"/>
                </a:lnTo>
                <a:lnTo>
                  <a:pt x="20" y="24"/>
                </a:lnTo>
                <a:lnTo>
                  <a:pt x="23" y="29"/>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6" name="Freeform 2979"/>
          <p:cNvSpPr>
            <a:spLocks/>
          </p:cNvSpPr>
          <p:nvPr/>
        </p:nvSpPr>
        <p:spPr bwMode="auto">
          <a:xfrm>
            <a:off x="4654550" y="2274888"/>
            <a:ext cx="6350" cy="3175"/>
          </a:xfrm>
          <a:custGeom>
            <a:avLst/>
            <a:gdLst>
              <a:gd name="T0" fmla="*/ 2381 w 16"/>
              <a:gd name="T1" fmla="*/ 3175 h 6"/>
              <a:gd name="T2" fmla="*/ 3969 w 16"/>
              <a:gd name="T3" fmla="*/ 3175 h 6"/>
              <a:gd name="T4" fmla="*/ 6350 w 16"/>
              <a:gd name="T5" fmla="*/ 1588 h 6"/>
              <a:gd name="T6" fmla="*/ 6350 w 16"/>
              <a:gd name="T7" fmla="*/ 529 h 6"/>
              <a:gd name="T8" fmla="*/ 4763 w 16"/>
              <a:gd name="T9" fmla="*/ 0 h 6"/>
              <a:gd name="T10" fmla="*/ 2381 w 16"/>
              <a:gd name="T11" fmla="*/ 0 h 6"/>
              <a:gd name="T12" fmla="*/ 0 w 16"/>
              <a:gd name="T13" fmla="*/ 1058 h 6"/>
              <a:gd name="T14" fmla="*/ 2381 w 16"/>
              <a:gd name="T15" fmla="*/ 317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 h="6">
                <a:moveTo>
                  <a:pt x="6" y="6"/>
                </a:moveTo>
                <a:lnTo>
                  <a:pt x="10" y="6"/>
                </a:lnTo>
                <a:lnTo>
                  <a:pt x="16" y="3"/>
                </a:lnTo>
                <a:lnTo>
                  <a:pt x="16" y="1"/>
                </a:lnTo>
                <a:lnTo>
                  <a:pt x="12" y="0"/>
                </a:lnTo>
                <a:lnTo>
                  <a:pt x="6" y="0"/>
                </a:lnTo>
                <a:lnTo>
                  <a:pt x="0" y="2"/>
                </a:lnTo>
                <a:lnTo>
                  <a:pt x="6"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7" name="Freeform 2980"/>
          <p:cNvSpPr>
            <a:spLocks/>
          </p:cNvSpPr>
          <p:nvPr/>
        </p:nvSpPr>
        <p:spPr bwMode="auto">
          <a:xfrm>
            <a:off x="4657725" y="2263775"/>
            <a:ext cx="3175" cy="1588"/>
          </a:xfrm>
          <a:custGeom>
            <a:avLst/>
            <a:gdLst>
              <a:gd name="T0" fmla="*/ 3175 w 7"/>
              <a:gd name="T1" fmla="*/ 1588 h 3"/>
              <a:gd name="T2" fmla="*/ 3175 w 7"/>
              <a:gd name="T3" fmla="*/ 0 h 3"/>
              <a:gd name="T4" fmla="*/ 0 w 7"/>
              <a:gd name="T5" fmla="*/ 1588 h 3"/>
              <a:gd name="T6" fmla="*/ 3175 w 7"/>
              <a:gd name="T7" fmla="*/ 158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3">
                <a:moveTo>
                  <a:pt x="7" y="3"/>
                </a:moveTo>
                <a:lnTo>
                  <a:pt x="7" y="0"/>
                </a:lnTo>
                <a:lnTo>
                  <a:pt x="0" y="3"/>
                </a:lnTo>
                <a:lnTo>
                  <a:pt x="7" y="3"/>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8" name="Freeform 2981"/>
          <p:cNvSpPr>
            <a:spLocks/>
          </p:cNvSpPr>
          <p:nvPr/>
        </p:nvSpPr>
        <p:spPr bwMode="auto">
          <a:xfrm>
            <a:off x="4657725" y="2286000"/>
            <a:ext cx="3175" cy="1588"/>
          </a:xfrm>
          <a:custGeom>
            <a:avLst/>
            <a:gdLst>
              <a:gd name="T0" fmla="*/ 0 w 7"/>
              <a:gd name="T1" fmla="*/ 1588 h 4"/>
              <a:gd name="T2" fmla="*/ 3175 w 7"/>
              <a:gd name="T3" fmla="*/ 0 h 4"/>
              <a:gd name="T4" fmla="*/ 0 w 7"/>
              <a:gd name="T5" fmla="*/ 1191 h 4"/>
              <a:gd name="T6" fmla="*/ 0 w 7"/>
              <a:gd name="T7" fmla="*/ 1588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4">
                <a:moveTo>
                  <a:pt x="0" y="4"/>
                </a:moveTo>
                <a:lnTo>
                  <a:pt x="7" y="0"/>
                </a:lnTo>
                <a:lnTo>
                  <a:pt x="0" y="3"/>
                </a:lnTo>
                <a:lnTo>
                  <a:pt x="0" y="4"/>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69" name="Freeform 2982"/>
          <p:cNvSpPr>
            <a:spLocks/>
          </p:cNvSpPr>
          <p:nvPr/>
        </p:nvSpPr>
        <p:spPr bwMode="auto">
          <a:xfrm>
            <a:off x="4662488" y="2292350"/>
            <a:ext cx="4762" cy="3175"/>
          </a:xfrm>
          <a:custGeom>
            <a:avLst/>
            <a:gdLst>
              <a:gd name="T0" fmla="*/ 0 w 13"/>
              <a:gd name="T1" fmla="*/ 3175 h 5"/>
              <a:gd name="T2" fmla="*/ 2198 w 13"/>
              <a:gd name="T3" fmla="*/ 3175 h 5"/>
              <a:gd name="T4" fmla="*/ 4762 w 13"/>
              <a:gd name="T5" fmla="*/ 1905 h 5"/>
              <a:gd name="T6" fmla="*/ 2198 w 13"/>
              <a:gd name="T7" fmla="*/ 0 h 5"/>
              <a:gd name="T8" fmla="*/ 0 w 13"/>
              <a:gd name="T9" fmla="*/ 1905 h 5"/>
              <a:gd name="T10" fmla="*/ 0 w 13"/>
              <a:gd name="T11" fmla="*/ 317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5">
                <a:moveTo>
                  <a:pt x="0" y="5"/>
                </a:moveTo>
                <a:lnTo>
                  <a:pt x="6" y="5"/>
                </a:lnTo>
                <a:lnTo>
                  <a:pt x="13" y="3"/>
                </a:lnTo>
                <a:lnTo>
                  <a:pt x="6" y="0"/>
                </a:lnTo>
                <a:lnTo>
                  <a:pt x="0" y="3"/>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0" name="Freeform 2983"/>
          <p:cNvSpPr>
            <a:spLocks/>
          </p:cNvSpPr>
          <p:nvPr/>
        </p:nvSpPr>
        <p:spPr bwMode="auto">
          <a:xfrm>
            <a:off x="4664075" y="2263775"/>
            <a:ext cx="31750" cy="22225"/>
          </a:xfrm>
          <a:custGeom>
            <a:avLst/>
            <a:gdLst>
              <a:gd name="T0" fmla="*/ 6902 w 69"/>
              <a:gd name="T1" fmla="*/ 8587 h 44"/>
              <a:gd name="T2" fmla="*/ 7822 w 69"/>
              <a:gd name="T3" fmla="*/ 11618 h 44"/>
              <a:gd name="T4" fmla="*/ 5062 w 69"/>
              <a:gd name="T5" fmla="*/ 12628 h 44"/>
              <a:gd name="T6" fmla="*/ 2301 w 69"/>
              <a:gd name="T7" fmla="*/ 13133 h 44"/>
              <a:gd name="T8" fmla="*/ 3681 w 69"/>
              <a:gd name="T9" fmla="*/ 16669 h 44"/>
              <a:gd name="T10" fmla="*/ 460 w 69"/>
              <a:gd name="T11" fmla="*/ 18689 h 44"/>
              <a:gd name="T12" fmla="*/ 0 w 69"/>
              <a:gd name="T13" fmla="*/ 22225 h 44"/>
              <a:gd name="T14" fmla="*/ 3221 w 69"/>
              <a:gd name="T15" fmla="*/ 19699 h 44"/>
              <a:gd name="T16" fmla="*/ 6442 w 69"/>
              <a:gd name="T17" fmla="*/ 17679 h 44"/>
              <a:gd name="T18" fmla="*/ 9203 w 69"/>
              <a:gd name="T19" fmla="*/ 17174 h 44"/>
              <a:gd name="T20" fmla="*/ 6442 w 69"/>
              <a:gd name="T21" fmla="*/ 20710 h 44"/>
              <a:gd name="T22" fmla="*/ 9203 w 69"/>
              <a:gd name="T23" fmla="*/ 21215 h 44"/>
              <a:gd name="T24" fmla="*/ 11964 w 69"/>
              <a:gd name="T25" fmla="*/ 21720 h 44"/>
              <a:gd name="T26" fmla="*/ 13804 w 69"/>
              <a:gd name="T27" fmla="*/ 18689 h 44"/>
              <a:gd name="T28" fmla="*/ 17025 w 69"/>
              <a:gd name="T29" fmla="*/ 15659 h 44"/>
              <a:gd name="T30" fmla="*/ 17486 w 69"/>
              <a:gd name="T31" fmla="*/ 19699 h 44"/>
              <a:gd name="T32" fmla="*/ 20246 w 69"/>
              <a:gd name="T33" fmla="*/ 17174 h 44"/>
              <a:gd name="T34" fmla="*/ 21167 w 69"/>
              <a:gd name="T35" fmla="*/ 13638 h 44"/>
              <a:gd name="T36" fmla="*/ 23928 w 69"/>
              <a:gd name="T37" fmla="*/ 13133 h 44"/>
              <a:gd name="T38" fmla="*/ 26688 w 69"/>
              <a:gd name="T39" fmla="*/ 13133 h 44"/>
              <a:gd name="T40" fmla="*/ 29909 w 69"/>
              <a:gd name="T41" fmla="*/ 13133 h 44"/>
              <a:gd name="T42" fmla="*/ 31290 w 69"/>
              <a:gd name="T43" fmla="*/ 10607 h 44"/>
              <a:gd name="T44" fmla="*/ 31290 w 69"/>
              <a:gd name="T45" fmla="*/ 7577 h 44"/>
              <a:gd name="T46" fmla="*/ 31750 w 69"/>
              <a:gd name="T47" fmla="*/ 4041 h 44"/>
              <a:gd name="T48" fmla="*/ 28069 w 69"/>
              <a:gd name="T49" fmla="*/ 3536 h 44"/>
              <a:gd name="T50" fmla="*/ 25768 w 69"/>
              <a:gd name="T51" fmla="*/ 2020 h 44"/>
              <a:gd name="T52" fmla="*/ 23007 w 69"/>
              <a:gd name="T53" fmla="*/ 3536 h 44"/>
              <a:gd name="T54" fmla="*/ 23467 w 69"/>
              <a:gd name="T55" fmla="*/ 6061 h 44"/>
              <a:gd name="T56" fmla="*/ 20707 w 69"/>
              <a:gd name="T57" fmla="*/ 6566 h 44"/>
              <a:gd name="T58" fmla="*/ 19326 w 69"/>
              <a:gd name="T59" fmla="*/ 8587 h 44"/>
              <a:gd name="T60" fmla="*/ 17025 w 69"/>
              <a:gd name="T61" fmla="*/ 10607 h 44"/>
              <a:gd name="T62" fmla="*/ 13804 w 69"/>
              <a:gd name="T63" fmla="*/ 13638 h 44"/>
              <a:gd name="T64" fmla="*/ 14725 w 69"/>
              <a:gd name="T65" fmla="*/ 10102 h 44"/>
              <a:gd name="T66" fmla="*/ 18406 w 69"/>
              <a:gd name="T67" fmla="*/ 8587 h 44"/>
              <a:gd name="T68" fmla="*/ 18406 w 69"/>
              <a:gd name="T69" fmla="*/ 5556 h 44"/>
              <a:gd name="T70" fmla="*/ 15645 w 69"/>
              <a:gd name="T71" fmla="*/ 6566 h 44"/>
              <a:gd name="T72" fmla="*/ 17025 w 69"/>
              <a:gd name="T73" fmla="*/ 3536 h 44"/>
              <a:gd name="T74" fmla="*/ 17025 w 69"/>
              <a:gd name="T75" fmla="*/ 0 h 44"/>
              <a:gd name="T76" fmla="*/ 16565 w 69"/>
              <a:gd name="T77" fmla="*/ 0 h 44"/>
              <a:gd name="T78" fmla="*/ 11504 w 69"/>
              <a:gd name="T79" fmla="*/ 0 h 44"/>
              <a:gd name="T80" fmla="*/ 10583 w 69"/>
              <a:gd name="T81" fmla="*/ 505 h 44"/>
              <a:gd name="T82" fmla="*/ 11043 w 69"/>
              <a:gd name="T83" fmla="*/ 4041 h 44"/>
              <a:gd name="T84" fmla="*/ 9203 w 69"/>
              <a:gd name="T85" fmla="*/ 7577 h 44"/>
              <a:gd name="T86" fmla="*/ 11964 w 69"/>
              <a:gd name="T87" fmla="*/ 8587 h 44"/>
              <a:gd name="T88" fmla="*/ 9203 w 69"/>
              <a:gd name="T89" fmla="*/ 8082 h 44"/>
              <a:gd name="T90" fmla="*/ 6902 w 69"/>
              <a:gd name="T91" fmla="*/ 8587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9" h="44">
                <a:moveTo>
                  <a:pt x="15" y="17"/>
                </a:moveTo>
                <a:lnTo>
                  <a:pt x="17" y="23"/>
                </a:lnTo>
                <a:lnTo>
                  <a:pt x="11" y="25"/>
                </a:lnTo>
                <a:lnTo>
                  <a:pt x="5" y="26"/>
                </a:lnTo>
                <a:lnTo>
                  <a:pt x="8" y="33"/>
                </a:lnTo>
                <a:lnTo>
                  <a:pt x="1" y="37"/>
                </a:lnTo>
                <a:lnTo>
                  <a:pt x="0" y="44"/>
                </a:lnTo>
                <a:lnTo>
                  <a:pt x="7" y="39"/>
                </a:lnTo>
                <a:lnTo>
                  <a:pt x="14" y="35"/>
                </a:lnTo>
                <a:lnTo>
                  <a:pt x="20" y="34"/>
                </a:lnTo>
                <a:lnTo>
                  <a:pt x="14" y="41"/>
                </a:lnTo>
                <a:lnTo>
                  <a:pt x="20" y="42"/>
                </a:lnTo>
                <a:lnTo>
                  <a:pt x="26" y="43"/>
                </a:lnTo>
                <a:lnTo>
                  <a:pt x="30" y="37"/>
                </a:lnTo>
                <a:lnTo>
                  <a:pt x="37" y="31"/>
                </a:lnTo>
                <a:lnTo>
                  <a:pt x="38" y="39"/>
                </a:lnTo>
                <a:lnTo>
                  <a:pt x="44" y="34"/>
                </a:lnTo>
                <a:lnTo>
                  <a:pt x="46" y="27"/>
                </a:lnTo>
                <a:lnTo>
                  <a:pt x="52" y="26"/>
                </a:lnTo>
                <a:lnTo>
                  <a:pt x="58" y="26"/>
                </a:lnTo>
                <a:lnTo>
                  <a:pt x="65" y="26"/>
                </a:lnTo>
                <a:lnTo>
                  <a:pt x="68" y="21"/>
                </a:lnTo>
                <a:lnTo>
                  <a:pt x="68" y="15"/>
                </a:lnTo>
                <a:lnTo>
                  <a:pt x="69" y="8"/>
                </a:lnTo>
                <a:lnTo>
                  <a:pt x="61" y="7"/>
                </a:lnTo>
                <a:lnTo>
                  <a:pt x="56" y="4"/>
                </a:lnTo>
                <a:lnTo>
                  <a:pt x="50" y="7"/>
                </a:lnTo>
                <a:lnTo>
                  <a:pt x="51" y="12"/>
                </a:lnTo>
                <a:lnTo>
                  <a:pt x="45" y="13"/>
                </a:lnTo>
                <a:lnTo>
                  <a:pt x="42" y="17"/>
                </a:lnTo>
                <a:lnTo>
                  <a:pt x="37" y="21"/>
                </a:lnTo>
                <a:lnTo>
                  <a:pt x="30" y="27"/>
                </a:lnTo>
                <a:lnTo>
                  <a:pt x="32" y="20"/>
                </a:lnTo>
                <a:lnTo>
                  <a:pt x="40" y="17"/>
                </a:lnTo>
                <a:lnTo>
                  <a:pt x="40" y="11"/>
                </a:lnTo>
                <a:lnTo>
                  <a:pt x="34" y="13"/>
                </a:lnTo>
                <a:lnTo>
                  <a:pt x="37" y="7"/>
                </a:lnTo>
                <a:lnTo>
                  <a:pt x="37" y="0"/>
                </a:lnTo>
                <a:lnTo>
                  <a:pt x="36" y="0"/>
                </a:lnTo>
                <a:lnTo>
                  <a:pt x="25" y="0"/>
                </a:lnTo>
                <a:lnTo>
                  <a:pt x="23" y="1"/>
                </a:lnTo>
                <a:lnTo>
                  <a:pt x="24" y="8"/>
                </a:lnTo>
                <a:lnTo>
                  <a:pt x="20" y="15"/>
                </a:lnTo>
                <a:lnTo>
                  <a:pt x="26" y="17"/>
                </a:lnTo>
                <a:lnTo>
                  <a:pt x="20" y="16"/>
                </a:lnTo>
                <a:lnTo>
                  <a:pt x="15" y="1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1" name="Freeform 2984"/>
          <p:cNvSpPr>
            <a:spLocks/>
          </p:cNvSpPr>
          <p:nvPr/>
        </p:nvSpPr>
        <p:spPr bwMode="auto">
          <a:xfrm>
            <a:off x="4670425" y="2252663"/>
            <a:ext cx="15875" cy="12700"/>
          </a:xfrm>
          <a:custGeom>
            <a:avLst/>
            <a:gdLst>
              <a:gd name="T0" fmla="*/ 4961 w 32"/>
              <a:gd name="T1" fmla="*/ 11176 h 25"/>
              <a:gd name="T2" fmla="*/ 7938 w 32"/>
              <a:gd name="T3" fmla="*/ 9652 h 25"/>
              <a:gd name="T4" fmla="*/ 11410 w 32"/>
              <a:gd name="T5" fmla="*/ 7112 h 25"/>
              <a:gd name="T6" fmla="*/ 14387 w 32"/>
              <a:gd name="T7" fmla="*/ 4572 h 25"/>
              <a:gd name="T8" fmla="*/ 15875 w 32"/>
              <a:gd name="T9" fmla="*/ 1016 h 25"/>
              <a:gd name="T10" fmla="*/ 12898 w 32"/>
              <a:gd name="T11" fmla="*/ 0 h 25"/>
              <a:gd name="T12" fmla="*/ 9922 w 32"/>
              <a:gd name="T13" fmla="*/ 1016 h 25"/>
              <a:gd name="T14" fmla="*/ 6945 w 32"/>
              <a:gd name="T15" fmla="*/ 4572 h 25"/>
              <a:gd name="T16" fmla="*/ 4465 w 32"/>
              <a:gd name="T17" fmla="*/ 5080 h 25"/>
              <a:gd name="T18" fmla="*/ 1488 w 32"/>
              <a:gd name="T19" fmla="*/ 8636 h 25"/>
              <a:gd name="T20" fmla="*/ 0 w 32"/>
              <a:gd name="T21" fmla="*/ 12192 h 25"/>
              <a:gd name="T22" fmla="*/ 2977 w 32"/>
              <a:gd name="T23" fmla="*/ 12700 h 25"/>
              <a:gd name="T24" fmla="*/ 4961 w 32"/>
              <a:gd name="T25" fmla="*/ 1117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5">
                <a:moveTo>
                  <a:pt x="10" y="22"/>
                </a:moveTo>
                <a:lnTo>
                  <a:pt x="16" y="19"/>
                </a:lnTo>
                <a:lnTo>
                  <a:pt x="23" y="14"/>
                </a:lnTo>
                <a:lnTo>
                  <a:pt x="29" y="9"/>
                </a:lnTo>
                <a:lnTo>
                  <a:pt x="32" y="2"/>
                </a:lnTo>
                <a:lnTo>
                  <a:pt x="26" y="0"/>
                </a:lnTo>
                <a:lnTo>
                  <a:pt x="20" y="2"/>
                </a:lnTo>
                <a:lnTo>
                  <a:pt x="14" y="9"/>
                </a:lnTo>
                <a:lnTo>
                  <a:pt x="9" y="10"/>
                </a:lnTo>
                <a:lnTo>
                  <a:pt x="3" y="17"/>
                </a:lnTo>
                <a:lnTo>
                  <a:pt x="0" y="24"/>
                </a:lnTo>
                <a:lnTo>
                  <a:pt x="6" y="25"/>
                </a:lnTo>
                <a:lnTo>
                  <a:pt x="10" y="2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2" name="Freeform 2985"/>
          <p:cNvSpPr>
            <a:spLocks/>
          </p:cNvSpPr>
          <p:nvPr/>
        </p:nvSpPr>
        <p:spPr bwMode="auto">
          <a:xfrm>
            <a:off x="4673600" y="2292350"/>
            <a:ext cx="7938" cy="1588"/>
          </a:xfrm>
          <a:custGeom>
            <a:avLst/>
            <a:gdLst>
              <a:gd name="T0" fmla="*/ 2205 w 18"/>
              <a:gd name="T1" fmla="*/ 0 h 4"/>
              <a:gd name="T2" fmla="*/ 0 w 18"/>
              <a:gd name="T3" fmla="*/ 1191 h 4"/>
              <a:gd name="T4" fmla="*/ 2205 w 18"/>
              <a:gd name="T5" fmla="*/ 1588 h 4"/>
              <a:gd name="T6" fmla="*/ 5292 w 18"/>
              <a:gd name="T7" fmla="*/ 1191 h 4"/>
              <a:gd name="T8" fmla="*/ 7938 w 18"/>
              <a:gd name="T9" fmla="*/ 794 h 4"/>
              <a:gd name="T10" fmla="*/ 4851 w 18"/>
              <a:gd name="T11" fmla="*/ 0 h 4"/>
              <a:gd name="T12" fmla="*/ 2205 w 18"/>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
                <a:moveTo>
                  <a:pt x="5" y="0"/>
                </a:moveTo>
                <a:lnTo>
                  <a:pt x="0" y="3"/>
                </a:lnTo>
                <a:lnTo>
                  <a:pt x="5" y="4"/>
                </a:lnTo>
                <a:lnTo>
                  <a:pt x="12" y="3"/>
                </a:lnTo>
                <a:lnTo>
                  <a:pt x="18" y="2"/>
                </a:lnTo>
                <a:lnTo>
                  <a:pt x="11" y="0"/>
                </a:lnTo>
                <a:lnTo>
                  <a:pt x="5"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3" name="Freeform 2986"/>
          <p:cNvSpPr>
            <a:spLocks/>
          </p:cNvSpPr>
          <p:nvPr/>
        </p:nvSpPr>
        <p:spPr bwMode="auto">
          <a:xfrm>
            <a:off x="4686300" y="2276475"/>
            <a:ext cx="7938" cy="4763"/>
          </a:xfrm>
          <a:custGeom>
            <a:avLst/>
            <a:gdLst>
              <a:gd name="T0" fmla="*/ 0 w 13"/>
              <a:gd name="T1" fmla="*/ 2977 h 8"/>
              <a:gd name="T2" fmla="*/ 3664 w 13"/>
              <a:gd name="T3" fmla="*/ 4763 h 8"/>
              <a:gd name="T4" fmla="*/ 7327 w 13"/>
              <a:gd name="T5" fmla="*/ 4168 h 8"/>
              <a:gd name="T6" fmla="*/ 7938 w 13"/>
              <a:gd name="T7" fmla="*/ 595 h 8"/>
              <a:gd name="T8" fmla="*/ 4885 w 13"/>
              <a:gd name="T9" fmla="*/ 0 h 8"/>
              <a:gd name="T10" fmla="*/ 1221 w 13"/>
              <a:gd name="T11" fmla="*/ 1786 h 8"/>
              <a:gd name="T12" fmla="*/ 0 w 13"/>
              <a:gd name="T13" fmla="*/ 2977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8">
                <a:moveTo>
                  <a:pt x="0" y="5"/>
                </a:moveTo>
                <a:lnTo>
                  <a:pt x="6" y="8"/>
                </a:lnTo>
                <a:lnTo>
                  <a:pt x="12" y="7"/>
                </a:lnTo>
                <a:lnTo>
                  <a:pt x="13" y="1"/>
                </a:lnTo>
                <a:lnTo>
                  <a:pt x="8" y="0"/>
                </a:lnTo>
                <a:lnTo>
                  <a:pt x="2" y="3"/>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4" name="Freeform 2987"/>
          <p:cNvSpPr>
            <a:spLocks/>
          </p:cNvSpPr>
          <p:nvPr/>
        </p:nvSpPr>
        <p:spPr bwMode="auto">
          <a:xfrm>
            <a:off x="4741863" y="2228850"/>
            <a:ext cx="19050" cy="9525"/>
          </a:xfrm>
          <a:custGeom>
            <a:avLst/>
            <a:gdLst>
              <a:gd name="T0" fmla="*/ 0 w 39"/>
              <a:gd name="T1" fmla="*/ 2858 h 20"/>
              <a:gd name="T2" fmla="*/ 488 w 39"/>
              <a:gd name="T3" fmla="*/ 6191 h 20"/>
              <a:gd name="T4" fmla="*/ 3908 w 39"/>
              <a:gd name="T5" fmla="*/ 7620 h 20"/>
              <a:gd name="T6" fmla="*/ 6838 w 39"/>
              <a:gd name="T7" fmla="*/ 9525 h 20"/>
              <a:gd name="T8" fmla="*/ 10258 w 39"/>
              <a:gd name="T9" fmla="*/ 9049 h 20"/>
              <a:gd name="T10" fmla="*/ 13677 w 39"/>
              <a:gd name="T11" fmla="*/ 7620 h 20"/>
              <a:gd name="T12" fmla="*/ 16119 w 39"/>
              <a:gd name="T13" fmla="*/ 4763 h 20"/>
              <a:gd name="T14" fmla="*/ 19050 w 39"/>
              <a:gd name="T15" fmla="*/ 2858 h 20"/>
              <a:gd name="T16" fmla="*/ 16608 w 39"/>
              <a:gd name="T17" fmla="*/ 2858 h 20"/>
              <a:gd name="T18" fmla="*/ 13677 w 39"/>
              <a:gd name="T19" fmla="*/ 1905 h 20"/>
              <a:gd name="T20" fmla="*/ 13677 w 39"/>
              <a:gd name="T21" fmla="*/ 2858 h 20"/>
              <a:gd name="T22" fmla="*/ 12212 w 39"/>
              <a:gd name="T23" fmla="*/ 2858 h 20"/>
              <a:gd name="T24" fmla="*/ 9281 w 39"/>
              <a:gd name="T25" fmla="*/ 953 h 20"/>
              <a:gd name="T26" fmla="*/ 6350 w 39"/>
              <a:gd name="T27" fmla="*/ 0 h 20"/>
              <a:gd name="T28" fmla="*/ 2931 w 39"/>
              <a:gd name="T29" fmla="*/ 2381 h 20"/>
              <a:gd name="T30" fmla="*/ 488 w 39"/>
              <a:gd name="T31" fmla="*/ 2381 h 20"/>
              <a:gd name="T32" fmla="*/ 0 w 39"/>
              <a:gd name="T33" fmla="*/ 2858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0" y="6"/>
                </a:moveTo>
                <a:lnTo>
                  <a:pt x="1" y="13"/>
                </a:lnTo>
                <a:lnTo>
                  <a:pt x="8" y="16"/>
                </a:lnTo>
                <a:lnTo>
                  <a:pt x="14" y="20"/>
                </a:lnTo>
                <a:lnTo>
                  <a:pt x="21" y="19"/>
                </a:lnTo>
                <a:lnTo>
                  <a:pt x="28" y="16"/>
                </a:lnTo>
                <a:lnTo>
                  <a:pt x="33" y="10"/>
                </a:lnTo>
                <a:lnTo>
                  <a:pt x="39" y="6"/>
                </a:lnTo>
                <a:lnTo>
                  <a:pt x="34" y="6"/>
                </a:lnTo>
                <a:lnTo>
                  <a:pt x="28" y="4"/>
                </a:lnTo>
                <a:lnTo>
                  <a:pt x="28" y="6"/>
                </a:lnTo>
                <a:lnTo>
                  <a:pt x="25" y="6"/>
                </a:lnTo>
                <a:lnTo>
                  <a:pt x="19" y="2"/>
                </a:lnTo>
                <a:lnTo>
                  <a:pt x="13" y="0"/>
                </a:lnTo>
                <a:lnTo>
                  <a:pt x="6" y="5"/>
                </a:lnTo>
                <a:lnTo>
                  <a:pt x="1" y="5"/>
                </a:lnTo>
                <a:lnTo>
                  <a:pt x="0"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5" name="Freeform 2988"/>
          <p:cNvSpPr>
            <a:spLocks/>
          </p:cNvSpPr>
          <p:nvPr/>
        </p:nvSpPr>
        <p:spPr bwMode="auto">
          <a:xfrm>
            <a:off x="4746625" y="2222500"/>
            <a:ext cx="3175" cy="4763"/>
          </a:xfrm>
          <a:custGeom>
            <a:avLst/>
            <a:gdLst>
              <a:gd name="T0" fmla="*/ 0 w 6"/>
              <a:gd name="T1" fmla="*/ 2977 h 8"/>
              <a:gd name="T2" fmla="*/ 3175 w 6"/>
              <a:gd name="T3" fmla="*/ 4763 h 8"/>
              <a:gd name="T4" fmla="*/ 3175 w 6"/>
              <a:gd name="T5" fmla="*/ 595 h 8"/>
              <a:gd name="T6" fmla="*/ 0 w 6"/>
              <a:gd name="T7" fmla="*/ 0 h 8"/>
              <a:gd name="T8" fmla="*/ 0 w 6"/>
              <a:gd name="T9" fmla="*/ 2977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8">
                <a:moveTo>
                  <a:pt x="0" y="5"/>
                </a:moveTo>
                <a:lnTo>
                  <a:pt x="6" y="8"/>
                </a:lnTo>
                <a:lnTo>
                  <a:pt x="6" y="1"/>
                </a:lnTo>
                <a:lnTo>
                  <a:pt x="0" y="0"/>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6" name="Freeform 2989"/>
          <p:cNvSpPr>
            <a:spLocks/>
          </p:cNvSpPr>
          <p:nvPr/>
        </p:nvSpPr>
        <p:spPr bwMode="auto">
          <a:xfrm>
            <a:off x="4752975" y="2227263"/>
            <a:ext cx="3175" cy="1587"/>
          </a:xfrm>
          <a:custGeom>
            <a:avLst/>
            <a:gdLst>
              <a:gd name="T0" fmla="*/ 0 w 8"/>
              <a:gd name="T1" fmla="*/ 0 h 1"/>
              <a:gd name="T2" fmla="*/ 794 w 8"/>
              <a:gd name="T3" fmla="*/ 1587 h 1"/>
              <a:gd name="T4" fmla="*/ 3175 w 8"/>
              <a:gd name="T5" fmla="*/ 0 h 1"/>
              <a:gd name="T6" fmla="*/ 0 w 8"/>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
                <a:moveTo>
                  <a:pt x="0" y="0"/>
                </a:moveTo>
                <a:lnTo>
                  <a:pt x="2" y="1"/>
                </a:lnTo>
                <a:lnTo>
                  <a:pt x="8" y="0"/>
                </a:lnTo>
                <a:lnTo>
                  <a:pt x="0"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7" name="Freeform 2990"/>
          <p:cNvSpPr>
            <a:spLocks/>
          </p:cNvSpPr>
          <p:nvPr/>
        </p:nvSpPr>
        <p:spPr bwMode="auto">
          <a:xfrm>
            <a:off x="4757738" y="2232025"/>
            <a:ext cx="7937" cy="4763"/>
          </a:xfrm>
          <a:custGeom>
            <a:avLst/>
            <a:gdLst>
              <a:gd name="T0" fmla="*/ 5136 w 17"/>
              <a:gd name="T1" fmla="*/ 0 h 10"/>
              <a:gd name="T2" fmla="*/ 2801 w 17"/>
              <a:gd name="T3" fmla="*/ 1905 h 10"/>
              <a:gd name="T4" fmla="*/ 0 w 17"/>
              <a:gd name="T5" fmla="*/ 4763 h 10"/>
              <a:gd name="T6" fmla="*/ 2801 w 17"/>
              <a:gd name="T7" fmla="*/ 4287 h 10"/>
              <a:gd name="T8" fmla="*/ 5603 w 17"/>
              <a:gd name="T9" fmla="*/ 3334 h 10"/>
              <a:gd name="T10" fmla="*/ 7937 w 17"/>
              <a:gd name="T11" fmla="*/ 0 h 10"/>
              <a:gd name="T12" fmla="*/ 5136 w 17"/>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0">
                <a:moveTo>
                  <a:pt x="11" y="0"/>
                </a:moveTo>
                <a:lnTo>
                  <a:pt x="6" y="4"/>
                </a:lnTo>
                <a:lnTo>
                  <a:pt x="0" y="10"/>
                </a:lnTo>
                <a:lnTo>
                  <a:pt x="6" y="9"/>
                </a:lnTo>
                <a:lnTo>
                  <a:pt x="12" y="7"/>
                </a:lnTo>
                <a:lnTo>
                  <a:pt x="17" y="0"/>
                </a:lnTo>
                <a:lnTo>
                  <a:pt x="11"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8" name="Freeform 2991"/>
          <p:cNvSpPr>
            <a:spLocks/>
          </p:cNvSpPr>
          <p:nvPr/>
        </p:nvSpPr>
        <p:spPr bwMode="auto">
          <a:xfrm>
            <a:off x="4757738" y="2222500"/>
            <a:ext cx="11112" cy="7938"/>
          </a:xfrm>
          <a:custGeom>
            <a:avLst/>
            <a:gdLst>
              <a:gd name="T0" fmla="*/ 8001 w 25"/>
              <a:gd name="T1" fmla="*/ 4274 h 13"/>
              <a:gd name="T2" fmla="*/ 4889 w 25"/>
              <a:gd name="T3" fmla="*/ 1221 h 13"/>
              <a:gd name="T4" fmla="*/ 2222 w 25"/>
              <a:gd name="T5" fmla="*/ 0 h 13"/>
              <a:gd name="T6" fmla="*/ 0 w 25"/>
              <a:gd name="T7" fmla="*/ 0 h 13"/>
              <a:gd name="T8" fmla="*/ 2222 w 25"/>
              <a:gd name="T9" fmla="*/ 3053 h 13"/>
              <a:gd name="T10" fmla="*/ 3556 w 25"/>
              <a:gd name="T11" fmla="*/ 7327 h 13"/>
              <a:gd name="T12" fmla="*/ 6223 w 25"/>
              <a:gd name="T13" fmla="*/ 7938 h 13"/>
              <a:gd name="T14" fmla="*/ 8445 w 25"/>
              <a:gd name="T15" fmla="*/ 7938 h 13"/>
              <a:gd name="T16" fmla="*/ 11112 w 25"/>
              <a:gd name="T17" fmla="*/ 6106 h 13"/>
              <a:gd name="T18" fmla="*/ 8001 w 25"/>
              <a:gd name="T19" fmla="*/ 4274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13">
                <a:moveTo>
                  <a:pt x="18" y="7"/>
                </a:moveTo>
                <a:lnTo>
                  <a:pt x="11" y="2"/>
                </a:lnTo>
                <a:lnTo>
                  <a:pt x="5" y="0"/>
                </a:lnTo>
                <a:lnTo>
                  <a:pt x="0" y="0"/>
                </a:lnTo>
                <a:lnTo>
                  <a:pt x="5" y="5"/>
                </a:lnTo>
                <a:lnTo>
                  <a:pt x="8" y="12"/>
                </a:lnTo>
                <a:lnTo>
                  <a:pt x="14" y="13"/>
                </a:lnTo>
                <a:lnTo>
                  <a:pt x="19" y="13"/>
                </a:lnTo>
                <a:lnTo>
                  <a:pt x="25" y="10"/>
                </a:lnTo>
                <a:lnTo>
                  <a:pt x="18"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79" name="Freeform 2992"/>
          <p:cNvSpPr>
            <a:spLocks/>
          </p:cNvSpPr>
          <p:nvPr/>
        </p:nvSpPr>
        <p:spPr bwMode="auto">
          <a:xfrm>
            <a:off x="4779963" y="2235200"/>
            <a:ext cx="4762" cy="3175"/>
          </a:xfrm>
          <a:custGeom>
            <a:avLst/>
            <a:gdLst>
              <a:gd name="T0" fmla="*/ 2976 w 8"/>
              <a:gd name="T1" fmla="*/ 3175 h 7"/>
              <a:gd name="T2" fmla="*/ 4762 w 8"/>
              <a:gd name="T3" fmla="*/ 0 h 7"/>
              <a:gd name="T4" fmla="*/ 1191 w 8"/>
              <a:gd name="T5" fmla="*/ 0 h 7"/>
              <a:gd name="T6" fmla="*/ 0 w 8"/>
              <a:gd name="T7" fmla="*/ 3175 h 7"/>
              <a:gd name="T8" fmla="*/ 2976 w 8"/>
              <a:gd name="T9" fmla="*/ 317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7">
                <a:moveTo>
                  <a:pt x="5" y="7"/>
                </a:moveTo>
                <a:lnTo>
                  <a:pt x="8" y="0"/>
                </a:lnTo>
                <a:lnTo>
                  <a:pt x="2" y="0"/>
                </a:lnTo>
                <a:lnTo>
                  <a:pt x="0" y="7"/>
                </a:lnTo>
                <a:lnTo>
                  <a:pt x="5" y="7"/>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0" name="Freeform 2993"/>
          <p:cNvSpPr>
            <a:spLocks/>
          </p:cNvSpPr>
          <p:nvPr/>
        </p:nvSpPr>
        <p:spPr bwMode="auto">
          <a:xfrm>
            <a:off x="4808538" y="2206625"/>
            <a:ext cx="31750" cy="7938"/>
          </a:xfrm>
          <a:custGeom>
            <a:avLst/>
            <a:gdLst>
              <a:gd name="T0" fmla="*/ 30328 w 67"/>
              <a:gd name="T1" fmla="*/ 756 h 21"/>
              <a:gd name="T2" fmla="*/ 31750 w 67"/>
              <a:gd name="T3" fmla="*/ 0 h 21"/>
              <a:gd name="T4" fmla="*/ 28907 w 67"/>
              <a:gd name="T5" fmla="*/ 378 h 21"/>
              <a:gd name="T6" fmla="*/ 25590 w 67"/>
              <a:gd name="T7" fmla="*/ 378 h 21"/>
              <a:gd name="T8" fmla="*/ 22746 w 67"/>
              <a:gd name="T9" fmla="*/ 0 h 21"/>
              <a:gd name="T10" fmla="*/ 24168 w 67"/>
              <a:gd name="T11" fmla="*/ 1890 h 21"/>
              <a:gd name="T12" fmla="*/ 21325 w 67"/>
              <a:gd name="T13" fmla="*/ 3402 h 21"/>
              <a:gd name="T14" fmla="*/ 18481 w 67"/>
              <a:gd name="T15" fmla="*/ 1512 h 21"/>
              <a:gd name="T16" fmla="*/ 15164 w 67"/>
              <a:gd name="T17" fmla="*/ 1890 h 21"/>
              <a:gd name="T18" fmla="*/ 18007 w 67"/>
              <a:gd name="T19" fmla="*/ 3780 h 21"/>
              <a:gd name="T20" fmla="*/ 15164 w 67"/>
              <a:gd name="T21" fmla="*/ 3402 h 21"/>
              <a:gd name="T22" fmla="*/ 11847 w 67"/>
              <a:gd name="T23" fmla="*/ 1890 h 21"/>
              <a:gd name="T24" fmla="*/ 9004 w 67"/>
              <a:gd name="T25" fmla="*/ 3780 h 21"/>
              <a:gd name="T26" fmla="*/ 5687 w 67"/>
              <a:gd name="T27" fmla="*/ 3402 h 21"/>
              <a:gd name="T28" fmla="*/ 3317 w 67"/>
              <a:gd name="T29" fmla="*/ 3780 h 21"/>
              <a:gd name="T30" fmla="*/ 0 w 67"/>
              <a:gd name="T31" fmla="*/ 4158 h 21"/>
              <a:gd name="T32" fmla="*/ 2843 w 67"/>
              <a:gd name="T33" fmla="*/ 4914 h 21"/>
              <a:gd name="T34" fmla="*/ 5687 w 67"/>
              <a:gd name="T35" fmla="*/ 6048 h 21"/>
              <a:gd name="T36" fmla="*/ 3317 w 67"/>
              <a:gd name="T37" fmla="*/ 7938 h 21"/>
              <a:gd name="T38" fmla="*/ 6160 w 67"/>
              <a:gd name="T39" fmla="*/ 6804 h 21"/>
              <a:gd name="T40" fmla="*/ 9478 w 67"/>
              <a:gd name="T41" fmla="*/ 7182 h 21"/>
              <a:gd name="T42" fmla="*/ 12321 w 67"/>
              <a:gd name="T43" fmla="*/ 7182 h 21"/>
              <a:gd name="T44" fmla="*/ 15638 w 67"/>
              <a:gd name="T45" fmla="*/ 7182 h 21"/>
              <a:gd name="T46" fmla="*/ 18481 w 67"/>
              <a:gd name="T47" fmla="*/ 6804 h 21"/>
              <a:gd name="T48" fmla="*/ 21325 w 67"/>
              <a:gd name="T49" fmla="*/ 5292 h 21"/>
              <a:gd name="T50" fmla="*/ 24168 w 67"/>
              <a:gd name="T51" fmla="*/ 4158 h 21"/>
              <a:gd name="T52" fmla="*/ 27959 w 67"/>
              <a:gd name="T53" fmla="*/ 2268 h 21"/>
              <a:gd name="T54" fmla="*/ 30328 w 67"/>
              <a:gd name="T55" fmla="*/ 756 h 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7" h="21">
                <a:moveTo>
                  <a:pt x="64" y="2"/>
                </a:moveTo>
                <a:lnTo>
                  <a:pt x="67" y="0"/>
                </a:lnTo>
                <a:lnTo>
                  <a:pt x="61" y="1"/>
                </a:lnTo>
                <a:lnTo>
                  <a:pt x="54" y="1"/>
                </a:lnTo>
                <a:lnTo>
                  <a:pt x="48" y="0"/>
                </a:lnTo>
                <a:lnTo>
                  <a:pt x="51" y="5"/>
                </a:lnTo>
                <a:lnTo>
                  <a:pt x="45" y="9"/>
                </a:lnTo>
                <a:lnTo>
                  <a:pt x="39" y="4"/>
                </a:lnTo>
                <a:lnTo>
                  <a:pt x="32" y="5"/>
                </a:lnTo>
                <a:lnTo>
                  <a:pt x="38" y="10"/>
                </a:lnTo>
                <a:lnTo>
                  <a:pt x="32" y="9"/>
                </a:lnTo>
                <a:lnTo>
                  <a:pt x="25" y="5"/>
                </a:lnTo>
                <a:lnTo>
                  <a:pt x="19" y="10"/>
                </a:lnTo>
                <a:lnTo>
                  <a:pt x="12" y="9"/>
                </a:lnTo>
                <a:lnTo>
                  <a:pt x="7" y="10"/>
                </a:lnTo>
                <a:lnTo>
                  <a:pt x="0" y="11"/>
                </a:lnTo>
                <a:lnTo>
                  <a:pt x="6" y="13"/>
                </a:lnTo>
                <a:lnTo>
                  <a:pt x="12" y="16"/>
                </a:lnTo>
                <a:lnTo>
                  <a:pt x="7" y="21"/>
                </a:lnTo>
                <a:lnTo>
                  <a:pt x="13" y="18"/>
                </a:lnTo>
                <a:lnTo>
                  <a:pt x="20" y="19"/>
                </a:lnTo>
                <a:lnTo>
                  <a:pt x="26" y="19"/>
                </a:lnTo>
                <a:lnTo>
                  <a:pt x="33" y="19"/>
                </a:lnTo>
                <a:lnTo>
                  <a:pt x="39" y="18"/>
                </a:lnTo>
                <a:lnTo>
                  <a:pt x="45" y="14"/>
                </a:lnTo>
                <a:lnTo>
                  <a:pt x="51" y="11"/>
                </a:lnTo>
                <a:lnTo>
                  <a:pt x="59" y="6"/>
                </a:lnTo>
                <a:lnTo>
                  <a:pt x="64"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1" name="Freeform 2994"/>
          <p:cNvSpPr>
            <a:spLocks/>
          </p:cNvSpPr>
          <p:nvPr/>
        </p:nvSpPr>
        <p:spPr bwMode="auto">
          <a:xfrm>
            <a:off x="4818063" y="2217738"/>
            <a:ext cx="11112" cy="4762"/>
          </a:xfrm>
          <a:custGeom>
            <a:avLst/>
            <a:gdLst>
              <a:gd name="T0" fmla="*/ 8334 w 24"/>
              <a:gd name="T1" fmla="*/ 4762 h 9"/>
              <a:gd name="T2" fmla="*/ 11112 w 24"/>
              <a:gd name="T3" fmla="*/ 4762 h 9"/>
              <a:gd name="T4" fmla="*/ 8797 w 24"/>
              <a:gd name="T5" fmla="*/ 1058 h 9"/>
              <a:gd name="T6" fmla="*/ 6019 w 24"/>
              <a:gd name="T7" fmla="*/ 1587 h 9"/>
              <a:gd name="T8" fmla="*/ 3241 w 24"/>
              <a:gd name="T9" fmla="*/ 0 h 9"/>
              <a:gd name="T10" fmla="*/ 0 w 24"/>
              <a:gd name="T11" fmla="*/ 1058 h 9"/>
              <a:gd name="T12" fmla="*/ 3241 w 24"/>
              <a:gd name="T13" fmla="*/ 4233 h 9"/>
              <a:gd name="T14" fmla="*/ 6019 w 24"/>
              <a:gd name="T15" fmla="*/ 4233 h 9"/>
              <a:gd name="T16" fmla="*/ 8334 w 24"/>
              <a:gd name="T17" fmla="*/ 4762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9">
                <a:moveTo>
                  <a:pt x="18" y="9"/>
                </a:moveTo>
                <a:lnTo>
                  <a:pt x="24" y="9"/>
                </a:lnTo>
                <a:lnTo>
                  <a:pt x="19" y="2"/>
                </a:lnTo>
                <a:lnTo>
                  <a:pt x="13" y="3"/>
                </a:lnTo>
                <a:lnTo>
                  <a:pt x="7" y="0"/>
                </a:lnTo>
                <a:lnTo>
                  <a:pt x="0" y="2"/>
                </a:lnTo>
                <a:lnTo>
                  <a:pt x="7" y="8"/>
                </a:lnTo>
                <a:lnTo>
                  <a:pt x="13" y="8"/>
                </a:lnTo>
                <a:lnTo>
                  <a:pt x="18" y="9"/>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2" name="Freeform 2995"/>
          <p:cNvSpPr>
            <a:spLocks/>
          </p:cNvSpPr>
          <p:nvPr/>
        </p:nvSpPr>
        <p:spPr bwMode="auto">
          <a:xfrm>
            <a:off x="4827588" y="2212975"/>
            <a:ext cx="15875" cy="9525"/>
          </a:xfrm>
          <a:custGeom>
            <a:avLst/>
            <a:gdLst>
              <a:gd name="T0" fmla="*/ 14111 w 36"/>
              <a:gd name="T1" fmla="*/ 866 h 22"/>
              <a:gd name="T2" fmla="*/ 13670 w 36"/>
              <a:gd name="T3" fmla="*/ 0 h 22"/>
              <a:gd name="T4" fmla="*/ 11024 w 36"/>
              <a:gd name="T5" fmla="*/ 2598 h 22"/>
              <a:gd name="T6" fmla="*/ 8378 w 36"/>
              <a:gd name="T7" fmla="*/ 3897 h 22"/>
              <a:gd name="T8" fmla="*/ 5292 w 36"/>
              <a:gd name="T9" fmla="*/ 3031 h 22"/>
              <a:gd name="T10" fmla="*/ 2646 w 36"/>
              <a:gd name="T11" fmla="*/ 3897 h 22"/>
              <a:gd name="T12" fmla="*/ 0 w 36"/>
              <a:gd name="T13" fmla="*/ 6061 h 22"/>
              <a:gd name="T14" fmla="*/ 2646 w 36"/>
              <a:gd name="T15" fmla="*/ 7360 h 22"/>
              <a:gd name="T16" fmla="*/ 5733 w 36"/>
              <a:gd name="T17" fmla="*/ 6494 h 22"/>
              <a:gd name="T18" fmla="*/ 6174 w 36"/>
              <a:gd name="T19" fmla="*/ 9525 h 22"/>
              <a:gd name="T20" fmla="*/ 9701 w 36"/>
              <a:gd name="T21" fmla="*/ 7360 h 22"/>
              <a:gd name="T22" fmla="*/ 12788 w 36"/>
              <a:gd name="T23" fmla="*/ 6061 h 22"/>
              <a:gd name="T24" fmla="*/ 15875 w 36"/>
              <a:gd name="T25" fmla="*/ 3897 h 22"/>
              <a:gd name="T26" fmla="*/ 14111 w 36"/>
              <a:gd name="T27" fmla="*/ 866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22">
                <a:moveTo>
                  <a:pt x="32" y="2"/>
                </a:moveTo>
                <a:lnTo>
                  <a:pt x="31" y="0"/>
                </a:lnTo>
                <a:lnTo>
                  <a:pt x="25" y="6"/>
                </a:lnTo>
                <a:lnTo>
                  <a:pt x="19" y="9"/>
                </a:lnTo>
                <a:lnTo>
                  <a:pt x="12" y="7"/>
                </a:lnTo>
                <a:lnTo>
                  <a:pt x="6" y="9"/>
                </a:lnTo>
                <a:lnTo>
                  <a:pt x="0" y="14"/>
                </a:lnTo>
                <a:lnTo>
                  <a:pt x="6" y="17"/>
                </a:lnTo>
                <a:lnTo>
                  <a:pt x="13" y="15"/>
                </a:lnTo>
                <a:lnTo>
                  <a:pt x="14" y="22"/>
                </a:lnTo>
                <a:lnTo>
                  <a:pt x="22" y="17"/>
                </a:lnTo>
                <a:lnTo>
                  <a:pt x="29" y="14"/>
                </a:lnTo>
                <a:lnTo>
                  <a:pt x="36" y="9"/>
                </a:lnTo>
                <a:lnTo>
                  <a:pt x="32"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3" name="Freeform 2996"/>
          <p:cNvSpPr>
            <a:spLocks/>
          </p:cNvSpPr>
          <p:nvPr/>
        </p:nvSpPr>
        <p:spPr bwMode="auto">
          <a:xfrm>
            <a:off x="4841875" y="2209800"/>
            <a:ext cx="11113" cy="4763"/>
          </a:xfrm>
          <a:custGeom>
            <a:avLst/>
            <a:gdLst>
              <a:gd name="T0" fmla="*/ 9525 w 21"/>
              <a:gd name="T1" fmla="*/ 4423 h 14"/>
              <a:gd name="T2" fmla="*/ 10055 w 21"/>
              <a:gd name="T3" fmla="*/ 3742 h 14"/>
              <a:gd name="T4" fmla="*/ 11113 w 21"/>
              <a:gd name="T5" fmla="*/ 1361 h 14"/>
              <a:gd name="T6" fmla="*/ 6350 w 21"/>
              <a:gd name="T7" fmla="*/ 0 h 14"/>
              <a:gd name="T8" fmla="*/ 3704 w 21"/>
              <a:gd name="T9" fmla="*/ 340 h 14"/>
              <a:gd name="T10" fmla="*/ 529 w 21"/>
              <a:gd name="T11" fmla="*/ 0 h 14"/>
              <a:gd name="T12" fmla="*/ 0 w 21"/>
              <a:gd name="T13" fmla="*/ 2382 h 14"/>
              <a:gd name="T14" fmla="*/ 3175 w 21"/>
              <a:gd name="T15" fmla="*/ 4423 h 14"/>
              <a:gd name="T16" fmla="*/ 7938 w 21"/>
              <a:gd name="T17" fmla="*/ 4763 h 14"/>
              <a:gd name="T18" fmla="*/ 9525 w 21"/>
              <a:gd name="T19" fmla="*/ 4423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14">
                <a:moveTo>
                  <a:pt x="18" y="13"/>
                </a:moveTo>
                <a:lnTo>
                  <a:pt x="19" y="11"/>
                </a:lnTo>
                <a:lnTo>
                  <a:pt x="21" y="4"/>
                </a:lnTo>
                <a:lnTo>
                  <a:pt x="12" y="0"/>
                </a:lnTo>
                <a:lnTo>
                  <a:pt x="7" y="1"/>
                </a:lnTo>
                <a:lnTo>
                  <a:pt x="1" y="0"/>
                </a:lnTo>
                <a:lnTo>
                  <a:pt x="0" y="7"/>
                </a:lnTo>
                <a:lnTo>
                  <a:pt x="6" y="13"/>
                </a:lnTo>
                <a:lnTo>
                  <a:pt x="15" y="14"/>
                </a:lnTo>
                <a:lnTo>
                  <a:pt x="18" y="13"/>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4" name="Freeform 2997"/>
          <p:cNvSpPr>
            <a:spLocks/>
          </p:cNvSpPr>
          <p:nvPr/>
        </p:nvSpPr>
        <p:spPr bwMode="auto">
          <a:xfrm>
            <a:off x="4848225" y="2200275"/>
            <a:ext cx="6350" cy="3175"/>
          </a:xfrm>
          <a:custGeom>
            <a:avLst/>
            <a:gdLst>
              <a:gd name="T0" fmla="*/ 0 w 13"/>
              <a:gd name="T1" fmla="*/ 907 h 7"/>
              <a:gd name="T2" fmla="*/ 3419 w 13"/>
              <a:gd name="T3" fmla="*/ 3175 h 7"/>
              <a:gd name="T4" fmla="*/ 6350 w 13"/>
              <a:gd name="T5" fmla="*/ 2721 h 7"/>
              <a:gd name="T6" fmla="*/ 3419 w 13"/>
              <a:gd name="T7" fmla="*/ 0 h 7"/>
              <a:gd name="T8" fmla="*/ 0 w 13"/>
              <a:gd name="T9" fmla="*/ 0 h 7"/>
              <a:gd name="T10" fmla="*/ 0 w 13"/>
              <a:gd name="T11" fmla="*/ 90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2"/>
                </a:moveTo>
                <a:lnTo>
                  <a:pt x="7" y="7"/>
                </a:lnTo>
                <a:lnTo>
                  <a:pt x="13" y="6"/>
                </a:lnTo>
                <a:lnTo>
                  <a:pt x="7" y="0"/>
                </a:lnTo>
                <a:lnTo>
                  <a:pt x="0" y="0"/>
                </a:lnTo>
                <a:lnTo>
                  <a:pt x="0"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5" name="Freeform 2998"/>
          <p:cNvSpPr>
            <a:spLocks/>
          </p:cNvSpPr>
          <p:nvPr/>
        </p:nvSpPr>
        <p:spPr bwMode="auto">
          <a:xfrm>
            <a:off x="4849813" y="2197100"/>
            <a:ext cx="3175" cy="1588"/>
          </a:xfrm>
          <a:custGeom>
            <a:avLst/>
            <a:gdLst>
              <a:gd name="T0" fmla="*/ 0 w 6"/>
              <a:gd name="T1" fmla="*/ 0 h 3"/>
              <a:gd name="T2" fmla="*/ 0 w 6"/>
              <a:gd name="T3" fmla="*/ 1588 h 3"/>
              <a:gd name="T4" fmla="*/ 3175 w 6"/>
              <a:gd name="T5" fmla="*/ 0 h 3"/>
              <a:gd name="T6" fmla="*/ 0 w 6"/>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3">
                <a:moveTo>
                  <a:pt x="0" y="0"/>
                </a:moveTo>
                <a:lnTo>
                  <a:pt x="0" y="3"/>
                </a:lnTo>
                <a:lnTo>
                  <a:pt x="6" y="0"/>
                </a:lnTo>
                <a:lnTo>
                  <a:pt x="0" y="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6" name="Freeform 3000"/>
          <p:cNvSpPr>
            <a:spLocks/>
          </p:cNvSpPr>
          <p:nvPr/>
        </p:nvSpPr>
        <p:spPr bwMode="auto">
          <a:xfrm>
            <a:off x="4432300" y="2532063"/>
            <a:ext cx="6350" cy="3175"/>
          </a:xfrm>
          <a:custGeom>
            <a:avLst/>
            <a:gdLst>
              <a:gd name="T0" fmla="*/ 3175 w 12"/>
              <a:gd name="T1" fmla="*/ 3175 h 6"/>
              <a:gd name="T2" fmla="*/ 0 w 12"/>
              <a:gd name="T3" fmla="*/ 1058 h 6"/>
              <a:gd name="T4" fmla="*/ 3175 w 12"/>
              <a:gd name="T5" fmla="*/ 0 h 6"/>
              <a:gd name="T6" fmla="*/ 5292 w 12"/>
              <a:gd name="T7" fmla="*/ 1588 h 6"/>
              <a:gd name="T8" fmla="*/ 6350 w 12"/>
              <a:gd name="T9" fmla="*/ 3175 h 6"/>
              <a:gd name="T10" fmla="*/ 3175 w 12"/>
              <a:gd name="T11" fmla="*/ 3175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
                <a:moveTo>
                  <a:pt x="6" y="6"/>
                </a:moveTo>
                <a:lnTo>
                  <a:pt x="0" y="2"/>
                </a:lnTo>
                <a:lnTo>
                  <a:pt x="6" y="0"/>
                </a:lnTo>
                <a:lnTo>
                  <a:pt x="10" y="3"/>
                </a:lnTo>
                <a:lnTo>
                  <a:pt x="12" y="6"/>
                </a:lnTo>
                <a:lnTo>
                  <a:pt x="6" y="6"/>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7" name="Freeform 3001"/>
          <p:cNvSpPr>
            <a:spLocks/>
          </p:cNvSpPr>
          <p:nvPr/>
        </p:nvSpPr>
        <p:spPr bwMode="auto">
          <a:xfrm>
            <a:off x="4432300" y="2492375"/>
            <a:ext cx="9525" cy="3175"/>
          </a:xfrm>
          <a:custGeom>
            <a:avLst/>
            <a:gdLst>
              <a:gd name="T0" fmla="*/ 6191 w 20"/>
              <a:gd name="T1" fmla="*/ 529 h 6"/>
              <a:gd name="T2" fmla="*/ 9525 w 20"/>
              <a:gd name="T3" fmla="*/ 2646 h 6"/>
              <a:gd name="T4" fmla="*/ 6191 w 20"/>
              <a:gd name="T5" fmla="*/ 3175 h 6"/>
              <a:gd name="T6" fmla="*/ 2858 w 20"/>
              <a:gd name="T7" fmla="*/ 2646 h 6"/>
              <a:gd name="T8" fmla="*/ 0 w 20"/>
              <a:gd name="T9" fmla="*/ 1058 h 6"/>
              <a:gd name="T10" fmla="*/ 2858 w 20"/>
              <a:gd name="T11" fmla="*/ 0 h 6"/>
              <a:gd name="T12" fmla="*/ 6191 w 20"/>
              <a:gd name="T13" fmla="*/ 529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6">
                <a:moveTo>
                  <a:pt x="13" y="1"/>
                </a:moveTo>
                <a:lnTo>
                  <a:pt x="20" y="5"/>
                </a:lnTo>
                <a:lnTo>
                  <a:pt x="13" y="6"/>
                </a:lnTo>
                <a:lnTo>
                  <a:pt x="6" y="5"/>
                </a:lnTo>
                <a:lnTo>
                  <a:pt x="0" y="2"/>
                </a:lnTo>
                <a:lnTo>
                  <a:pt x="6" y="0"/>
                </a:lnTo>
                <a:lnTo>
                  <a:pt x="13" y="1"/>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8" name="Freeform 3002"/>
          <p:cNvSpPr>
            <a:spLocks/>
          </p:cNvSpPr>
          <p:nvPr/>
        </p:nvSpPr>
        <p:spPr bwMode="auto">
          <a:xfrm>
            <a:off x="4441825" y="2532063"/>
            <a:ext cx="9525" cy="9525"/>
          </a:xfrm>
          <a:custGeom>
            <a:avLst/>
            <a:gdLst>
              <a:gd name="T0" fmla="*/ 6350 w 18"/>
              <a:gd name="T1" fmla="*/ 9525 h 18"/>
              <a:gd name="T2" fmla="*/ 3175 w 18"/>
              <a:gd name="T3" fmla="*/ 7938 h 18"/>
              <a:gd name="T4" fmla="*/ 0 w 18"/>
              <a:gd name="T5" fmla="*/ 5292 h 18"/>
              <a:gd name="T6" fmla="*/ 3175 w 18"/>
              <a:gd name="T7" fmla="*/ 4233 h 18"/>
              <a:gd name="T8" fmla="*/ 6350 w 18"/>
              <a:gd name="T9" fmla="*/ 2646 h 18"/>
              <a:gd name="T10" fmla="*/ 9525 w 18"/>
              <a:gd name="T11" fmla="*/ 0 h 18"/>
              <a:gd name="T12" fmla="*/ 9525 w 18"/>
              <a:gd name="T13" fmla="*/ 3704 h 18"/>
              <a:gd name="T14" fmla="*/ 9525 w 18"/>
              <a:gd name="T15" fmla="*/ 6350 h 18"/>
              <a:gd name="T16" fmla="*/ 9525 w 18"/>
              <a:gd name="T17" fmla="*/ 7408 h 18"/>
              <a:gd name="T18" fmla="*/ 6350 w 18"/>
              <a:gd name="T19" fmla="*/ 952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12" y="18"/>
                </a:moveTo>
                <a:lnTo>
                  <a:pt x="6" y="15"/>
                </a:lnTo>
                <a:lnTo>
                  <a:pt x="0" y="10"/>
                </a:lnTo>
                <a:lnTo>
                  <a:pt x="6" y="8"/>
                </a:lnTo>
                <a:lnTo>
                  <a:pt x="12" y="5"/>
                </a:lnTo>
                <a:lnTo>
                  <a:pt x="18" y="0"/>
                </a:lnTo>
                <a:lnTo>
                  <a:pt x="18" y="7"/>
                </a:lnTo>
                <a:lnTo>
                  <a:pt x="18" y="12"/>
                </a:lnTo>
                <a:lnTo>
                  <a:pt x="18" y="14"/>
                </a:lnTo>
                <a:lnTo>
                  <a:pt x="12" y="18"/>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9" name="Freeform 3003"/>
          <p:cNvSpPr>
            <a:spLocks/>
          </p:cNvSpPr>
          <p:nvPr/>
        </p:nvSpPr>
        <p:spPr bwMode="auto">
          <a:xfrm>
            <a:off x="4460875" y="2571750"/>
            <a:ext cx="7938" cy="4763"/>
          </a:xfrm>
          <a:custGeom>
            <a:avLst/>
            <a:gdLst>
              <a:gd name="T0" fmla="*/ 0 w 17"/>
              <a:gd name="T1" fmla="*/ 4763 h 10"/>
              <a:gd name="T2" fmla="*/ 0 w 17"/>
              <a:gd name="T3" fmla="*/ 3334 h 10"/>
              <a:gd name="T4" fmla="*/ 2335 w 17"/>
              <a:gd name="T5" fmla="*/ 0 h 10"/>
              <a:gd name="T6" fmla="*/ 5136 w 17"/>
              <a:gd name="T7" fmla="*/ 953 h 10"/>
              <a:gd name="T8" fmla="*/ 7938 w 17"/>
              <a:gd name="T9" fmla="*/ 953 h 10"/>
              <a:gd name="T10" fmla="*/ 2335 w 17"/>
              <a:gd name="T11" fmla="*/ 2858 h 10"/>
              <a:gd name="T12" fmla="*/ 1401 w 17"/>
              <a:gd name="T13" fmla="*/ 3334 h 10"/>
              <a:gd name="T14" fmla="*/ 0 w 17"/>
              <a:gd name="T15" fmla="*/ 4763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0">
                <a:moveTo>
                  <a:pt x="0" y="10"/>
                </a:moveTo>
                <a:lnTo>
                  <a:pt x="0" y="7"/>
                </a:lnTo>
                <a:lnTo>
                  <a:pt x="5" y="0"/>
                </a:lnTo>
                <a:lnTo>
                  <a:pt x="11" y="2"/>
                </a:lnTo>
                <a:lnTo>
                  <a:pt x="17" y="2"/>
                </a:lnTo>
                <a:lnTo>
                  <a:pt x="5" y="6"/>
                </a:lnTo>
                <a:lnTo>
                  <a:pt x="3" y="7"/>
                </a:lnTo>
                <a:lnTo>
                  <a:pt x="0" y="10"/>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0" name="Freeform 3004"/>
          <p:cNvSpPr>
            <a:spLocks/>
          </p:cNvSpPr>
          <p:nvPr/>
        </p:nvSpPr>
        <p:spPr bwMode="auto">
          <a:xfrm>
            <a:off x="4498975" y="2451100"/>
            <a:ext cx="3175" cy="1588"/>
          </a:xfrm>
          <a:custGeom>
            <a:avLst/>
            <a:gdLst>
              <a:gd name="T0" fmla="*/ 0 w 6"/>
              <a:gd name="T1" fmla="*/ 1588 h 2"/>
              <a:gd name="T2" fmla="*/ 0 w 6"/>
              <a:gd name="T3" fmla="*/ 0 h 2"/>
              <a:gd name="T4" fmla="*/ 3175 w 6"/>
              <a:gd name="T5" fmla="*/ 1588 h 2"/>
              <a:gd name="T6" fmla="*/ 0 w 6"/>
              <a:gd name="T7" fmla="*/ 1588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0" y="2"/>
                </a:moveTo>
                <a:lnTo>
                  <a:pt x="0" y="0"/>
                </a:lnTo>
                <a:lnTo>
                  <a:pt x="6" y="2"/>
                </a:lnTo>
                <a:lnTo>
                  <a:pt x="0" y="2"/>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 name="Freeform 3005"/>
          <p:cNvSpPr>
            <a:spLocks/>
          </p:cNvSpPr>
          <p:nvPr/>
        </p:nvSpPr>
        <p:spPr bwMode="auto">
          <a:xfrm>
            <a:off x="4502150" y="2452688"/>
            <a:ext cx="1588" cy="3175"/>
          </a:xfrm>
          <a:custGeom>
            <a:avLst/>
            <a:gdLst>
              <a:gd name="T0" fmla="*/ 0 w 2"/>
              <a:gd name="T1" fmla="*/ 3175 h 5"/>
              <a:gd name="T2" fmla="*/ 1588 w 2"/>
              <a:gd name="T3" fmla="*/ 0 h 5"/>
              <a:gd name="T4" fmla="*/ 1588 w 2"/>
              <a:gd name="T5" fmla="*/ 3175 h 5"/>
              <a:gd name="T6" fmla="*/ 0 w 2"/>
              <a:gd name="T7" fmla="*/ 3175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5"/>
                </a:moveTo>
                <a:lnTo>
                  <a:pt x="2" y="0"/>
                </a:lnTo>
                <a:lnTo>
                  <a:pt x="2" y="5"/>
                </a:lnTo>
                <a:lnTo>
                  <a:pt x="0" y="5"/>
                </a:lnTo>
                <a:close/>
              </a:path>
            </a:pathLst>
          </a:custGeom>
          <a:solidFill>
            <a:srgbClr val="28ABE0"/>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4" name="Text Box 3014"/>
          <p:cNvSpPr txBox="1">
            <a:spLocks noChangeArrowheads="1"/>
          </p:cNvSpPr>
          <p:nvPr/>
        </p:nvSpPr>
        <p:spPr bwMode="auto">
          <a:xfrm>
            <a:off x="6089650" y="2528888"/>
            <a:ext cx="0" cy="274637"/>
          </a:xfrm>
          <a:prstGeom prst="rect">
            <a:avLst/>
          </a:prstGeom>
          <a:noFill/>
          <a:ln>
            <a:noFill/>
          </a:ln>
        </p:spPr>
        <p:txBody>
          <a:bodyPr wrap="none" lIns="0" tIns="0" rIns="0" bIns="0" anchor="ctr">
            <a:spAutoFit/>
          </a:bodyPr>
          <a:lstStyle/>
          <a:p>
            <a:pPr algn="r" fontAlgn="auto">
              <a:spcBef>
                <a:spcPts val="0"/>
              </a:spcBef>
              <a:spcAft>
                <a:spcPts val="0"/>
              </a:spcAft>
              <a:defRPr/>
            </a:pPr>
            <a:endParaRPr lang="en-US" dirty="0">
              <a:effectLst>
                <a:outerShdw blurRad="38100" dist="38100" dir="2700000" algn="tl">
                  <a:srgbClr val="000000">
                    <a:alpha val="43137"/>
                  </a:srgbClr>
                </a:outerShdw>
              </a:effectLst>
              <a:latin typeface="+mn-lt"/>
              <a:ea typeface="ヒラギノ角ゴ Pro W3" pitchFamily="-111" charset="-128"/>
              <a:cs typeface="+mn-cs"/>
            </a:endParaRPr>
          </a:p>
        </p:txBody>
      </p:sp>
      <p:sp>
        <p:nvSpPr>
          <p:cNvPr id="25093" name="Freeform 3019"/>
          <p:cNvSpPr>
            <a:spLocks/>
          </p:cNvSpPr>
          <p:nvPr/>
        </p:nvSpPr>
        <p:spPr bwMode="auto">
          <a:xfrm>
            <a:off x="4548188" y="2747963"/>
            <a:ext cx="133350" cy="152400"/>
          </a:xfrm>
          <a:custGeom>
            <a:avLst/>
            <a:gdLst>
              <a:gd name="T0" fmla="*/ 4271 w 281"/>
              <a:gd name="T1" fmla="*/ 124265 h 325"/>
              <a:gd name="T2" fmla="*/ 7593 w 281"/>
              <a:gd name="T3" fmla="*/ 117700 h 325"/>
              <a:gd name="T4" fmla="*/ 6169 w 281"/>
              <a:gd name="T5" fmla="*/ 114886 h 325"/>
              <a:gd name="T6" fmla="*/ 2847 w 281"/>
              <a:gd name="T7" fmla="*/ 107852 h 325"/>
              <a:gd name="T8" fmla="*/ 13762 w 281"/>
              <a:gd name="T9" fmla="*/ 101756 h 325"/>
              <a:gd name="T10" fmla="*/ 17559 w 281"/>
              <a:gd name="T11" fmla="*/ 94722 h 325"/>
              <a:gd name="T12" fmla="*/ 23728 w 281"/>
              <a:gd name="T13" fmla="*/ 85344 h 325"/>
              <a:gd name="T14" fmla="*/ 29422 w 281"/>
              <a:gd name="T15" fmla="*/ 77372 h 325"/>
              <a:gd name="T16" fmla="*/ 28473 w 281"/>
              <a:gd name="T17" fmla="*/ 69401 h 325"/>
              <a:gd name="T18" fmla="*/ 22779 w 281"/>
              <a:gd name="T19" fmla="*/ 57209 h 325"/>
              <a:gd name="T20" fmla="*/ 35592 w 281"/>
              <a:gd name="T21" fmla="*/ 56271 h 325"/>
              <a:gd name="T22" fmla="*/ 37490 w 281"/>
              <a:gd name="T23" fmla="*/ 49706 h 325"/>
              <a:gd name="T24" fmla="*/ 23728 w 281"/>
              <a:gd name="T25" fmla="*/ 42672 h 325"/>
              <a:gd name="T26" fmla="*/ 19931 w 281"/>
              <a:gd name="T27" fmla="*/ 35638 h 325"/>
              <a:gd name="T28" fmla="*/ 27050 w 281"/>
              <a:gd name="T29" fmla="*/ 28604 h 325"/>
              <a:gd name="T30" fmla="*/ 22304 w 281"/>
              <a:gd name="T31" fmla="*/ 22977 h 325"/>
              <a:gd name="T32" fmla="*/ 26101 w 281"/>
              <a:gd name="T33" fmla="*/ 18288 h 325"/>
              <a:gd name="T34" fmla="*/ 34168 w 281"/>
              <a:gd name="T35" fmla="*/ 16881 h 325"/>
              <a:gd name="T36" fmla="*/ 44134 w 281"/>
              <a:gd name="T37" fmla="*/ 13130 h 325"/>
              <a:gd name="T38" fmla="*/ 52676 w 281"/>
              <a:gd name="T39" fmla="*/ 10785 h 325"/>
              <a:gd name="T40" fmla="*/ 62167 w 281"/>
              <a:gd name="T41" fmla="*/ 6096 h 325"/>
              <a:gd name="T42" fmla="*/ 74031 w 281"/>
              <a:gd name="T43" fmla="*/ 1876 h 325"/>
              <a:gd name="T44" fmla="*/ 63116 w 281"/>
              <a:gd name="T45" fmla="*/ 7503 h 325"/>
              <a:gd name="T46" fmla="*/ 76403 w 281"/>
              <a:gd name="T47" fmla="*/ 2345 h 325"/>
              <a:gd name="T48" fmla="*/ 83047 w 281"/>
              <a:gd name="T49" fmla="*/ 7034 h 325"/>
              <a:gd name="T50" fmla="*/ 93962 w 281"/>
              <a:gd name="T51" fmla="*/ 11723 h 325"/>
              <a:gd name="T52" fmla="*/ 99657 w 281"/>
              <a:gd name="T53" fmla="*/ 20633 h 325"/>
              <a:gd name="T54" fmla="*/ 111520 w 281"/>
              <a:gd name="T55" fmla="*/ 27198 h 325"/>
              <a:gd name="T56" fmla="*/ 114368 w 281"/>
              <a:gd name="T57" fmla="*/ 36576 h 325"/>
              <a:gd name="T58" fmla="*/ 114368 w 281"/>
              <a:gd name="T59" fmla="*/ 45954 h 325"/>
              <a:gd name="T60" fmla="*/ 112470 w 281"/>
              <a:gd name="T61" fmla="*/ 51113 h 325"/>
              <a:gd name="T62" fmla="*/ 111046 w 281"/>
              <a:gd name="T63" fmla="*/ 58615 h 325"/>
              <a:gd name="T64" fmla="*/ 121486 w 281"/>
              <a:gd name="T65" fmla="*/ 66118 h 325"/>
              <a:gd name="T66" fmla="*/ 120537 w 281"/>
              <a:gd name="T67" fmla="*/ 75966 h 325"/>
              <a:gd name="T68" fmla="*/ 125283 w 281"/>
              <a:gd name="T69" fmla="*/ 84406 h 325"/>
              <a:gd name="T70" fmla="*/ 123859 w 281"/>
              <a:gd name="T71" fmla="*/ 90502 h 325"/>
              <a:gd name="T72" fmla="*/ 125283 w 281"/>
              <a:gd name="T73" fmla="*/ 103632 h 325"/>
              <a:gd name="T74" fmla="*/ 132401 w 281"/>
              <a:gd name="T75" fmla="*/ 111604 h 325"/>
              <a:gd name="T76" fmla="*/ 130977 w 281"/>
              <a:gd name="T77" fmla="*/ 120982 h 325"/>
              <a:gd name="T78" fmla="*/ 128130 w 281"/>
              <a:gd name="T79" fmla="*/ 128016 h 325"/>
              <a:gd name="T80" fmla="*/ 121961 w 281"/>
              <a:gd name="T81" fmla="*/ 122858 h 325"/>
              <a:gd name="T82" fmla="*/ 116266 w 281"/>
              <a:gd name="T83" fmla="*/ 121920 h 325"/>
              <a:gd name="T84" fmla="*/ 112470 w 281"/>
              <a:gd name="T85" fmla="*/ 126609 h 325"/>
              <a:gd name="T86" fmla="*/ 101080 w 281"/>
              <a:gd name="T87" fmla="*/ 132236 h 325"/>
              <a:gd name="T88" fmla="*/ 92064 w 281"/>
              <a:gd name="T89" fmla="*/ 136457 h 325"/>
              <a:gd name="T90" fmla="*/ 79251 w 281"/>
              <a:gd name="T91" fmla="*/ 143959 h 325"/>
              <a:gd name="T92" fmla="*/ 65489 w 281"/>
              <a:gd name="T93" fmla="*/ 148180 h 325"/>
              <a:gd name="T94" fmla="*/ 62167 w 281"/>
              <a:gd name="T95" fmla="*/ 149118 h 325"/>
              <a:gd name="T96" fmla="*/ 52676 w 281"/>
              <a:gd name="T97" fmla="*/ 143490 h 325"/>
              <a:gd name="T98" fmla="*/ 43659 w 281"/>
              <a:gd name="T99" fmla="*/ 144897 h 325"/>
              <a:gd name="T100" fmla="*/ 36541 w 281"/>
              <a:gd name="T101" fmla="*/ 144897 h 325"/>
              <a:gd name="T102" fmla="*/ 27050 w 281"/>
              <a:gd name="T103" fmla="*/ 144428 h 325"/>
              <a:gd name="T104" fmla="*/ 21355 w 281"/>
              <a:gd name="T105" fmla="*/ 150993 h 325"/>
              <a:gd name="T106" fmla="*/ 10440 w 281"/>
              <a:gd name="T107" fmla="*/ 140677 h 325"/>
              <a:gd name="T108" fmla="*/ 0 w 281"/>
              <a:gd name="T109" fmla="*/ 135519 h 325"/>
              <a:gd name="T110" fmla="*/ 3322 w 281"/>
              <a:gd name="T111" fmla="*/ 125671 h 3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1" h="325">
                <a:moveTo>
                  <a:pt x="3" y="266"/>
                </a:moveTo>
                <a:lnTo>
                  <a:pt x="5" y="266"/>
                </a:lnTo>
                <a:lnTo>
                  <a:pt x="6" y="267"/>
                </a:lnTo>
                <a:lnTo>
                  <a:pt x="10" y="266"/>
                </a:lnTo>
                <a:lnTo>
                  <a:pt x="9" y="265"/>
                </a:lnTo>
                <a:lnTo>
                  <a:pt x="12" y="261"/>
                </a:lnTo>
                <a:lnTo>
                  <a:pt x="17" y="262"/>
                </a:lnTo>
                <a:lnTo>
                  <a:pt x="18" y="261"/>
                </a:lnTo>
                <a:lnTo>
                  <a:pt x="14" y="258"/>
                </a:lnTo>
                <a:lnTo>
                  <a:pt x="16" y="251"/>
                </a:lnTo>
                <a:lnTo>
                  <a:pt x="16" y="252"/>
                </a:lnTo>
                <a:lnTo>
                  <a:pt x="18" y="252"/>
                </a:lnTo>
                <a:lnTo>
                  <a:pt x="19" y="249"/>
                </a:lnTo>
                <a:lnTo>
                  <a:pt x="19" y="247"/>
                </a:lnTo>
                <a:lnTo>
                  <a:pt x="13" y="245"/>
                </a:lnTo>
                <a:lnTo>
                  <a:pt x="6" y="239"/>
                </a:lnTo>
                <a:lnTo>
                  <a:pt x="5" y="239"/>
                </a:lnTo>
                <a:lnTo>
                  <a:pt x="3" y="237"/>
                </a:lnTo>
                <a:lnTo>
                  <a:pt x="3" y="233"/>
                </a:lnTo>
                <a:lnTo>
                  <a:pt x="6" y="230"/>
                </a:lnTo>
                <a:lnTo>
                  <a:pt x="9" y="229"/>
                </a:lnTo>
                <a:lnTo>
                  <a:pt x="15" y="228"/>
                </a:lnTo>
                <a:lnTo>
                  <a:pt x="21" y="225"/>
                </a:lnTo>
                <a:lnTo>
                  <a:pt x="23" y="222"/>
                </a:lnTo>
                <a:lnTo>
                  <a:pt x="29" y="217"/>
                </a:lnTo>
                <a:lnTo>
                  <a:pt x="35" y="219"/>
                </a:lnTo>
                <a:lnTo>
                  <a:pt x="42" y="218"/>
                </a:lnTo>
                <a:lnTo>
                  <a:pt x="45" y="213"/>
                </a:lnTo>
                <a:lnTo>
                  <a:pt x="43" y="209"/>
                </a:lnTo>
                <a:lnTo>
                  <a:pt x="37" y="202"/>
                </a:lnTo>
                <a:lnTo>
                  <a:pt x="42" y="195"/>
                </a:lnTo>
                <a:lnTo>
                  <a:pt x="40" y="191"/>
                </a:lnTo>
                <a:lnTo>
                  <a:pt x="37" y="186"/>
                </a:lnTo>
                <a:lnTo>
                  <a:pt x="44" y="182"/>
                </a:lnTo>
                <a:lnTo>
                  <a:pt x="50" y="182"/>
                </a:lnTo>
                <a:lnTo>
                  <a:pt x="55" y="181"/>
                </a:lnTo>
                <a:lnTo>
                  <a:pt x="62" y="176"/>
                </a:lnTo>
                <a:lnTo>
                  <a:pt x="62" y="170"/>
                </a:lnTo>
                <a:lnTo>
                  <a:pt x="64" y="170"/>
                </a:lnTo>
                <a:lnTo>
                  <a:pt x="62" y="165"/>
                </a:lnTo>
                <a:lnTo>
                  <a:pt x="64" y="158"/>
                </a:lnTo>
                <a:lnTo>
                  <a:pt x="58" y="153"/>
                </a:lnTo>
                <a:lnTo>
                  <a:pt x="57" y="152"/>
                </a:lnTo>
                <a:lnTo>
                  <a:pt x="57" y="149"/>
                </a:lnTo>
                <a:lnTo>
                  <a:pt x="60" y="148"/>
                </a:lnTo>
                <a:lnTo>
                  <a:pt x="58" y="146"/>
                </a:lnTo>
                <a:lnTo>
                  <a:pt x="59" y="139"/>
                </a:lnTo>
                <a:lnTo>
                  <a:pt x="54" y="136"/>
                </a:lnTo>
                <a:lnTo>
                  <a:pt x="49" y="129"/>
                </a:lnTo>
                <a:lnTo>
                  <a:pt x="48" y="122"/>
                </a:lnTo>
                <a:lnTo>
                  <a:pt x="54" y="122"/>
                </a:lnTo>
                <a:lnTo>
                  <a:pt x="60" y="118"/>
                </a:lnTo>
                <a:lnTo>
                  <a:pt x="64" y="117"/>
                </a:lnTo>
                <a:lnTo>
                  <a:pt x="70" y="117"/>
                </a:lnTo>
                <a:lnTo>
                  <a:pt x="75" y="120"/>
                </a:lnTo>
                <a:lnTo>
                  <a:pt x="81" y="117"/>
                </a:lnTo>
                <a:lnTo>
                  <a:pt x="87" y="114"/>
                </a:lnTo>
                <a:lnTo>
                  <a:pt x="91" y="108"/>
                </a:lnTo>
                <a:lnTo>
                  <a:pt x="85" y="105"/>
                </a:lnTo>
                <a:lnTo>
                  <a:pt x="79" y="106"/>
                </a:lnTo>
                <a:lnTo>
                  <a:pt x="75" y="101"/>
                </a:lnTo>
                <a:lnTo>
                  <a:pt x="69" y="98"/>
                </a:lnTo>
                <a:lnTo>
                  <a:pt x="62" y="98"/>
                </a:lnTo>
                <a:lnTo>
                  <a:pt x="57" y="93"/>
                </a:lnTo>
                <a:lnTo>
                  <a:pt x="50" y="91"/>
                </a:lnTo>
                <a:lnTo>
                  <a:pt x="46" y="84"/>
                </a:lnTo>
                <a:lnTo>
                  <a:pt x="40" y="83"/>
                </a:lnTo>
                <a:lnTo>
                  <a:pt x="39" y="83"/>
                </a:lnTo>
                <a:lnTo>
                  <a:pt x="39" y="82"/>
                </a:lnTo>
                <a:lnTo>
                  <a:pt x="42" y="76"/>
                </a:lnTo>
                <a:lnTo>
                  <a:pt x="45" y="74"/>
                </a:lnTo>
                <a:lnTo>
                  <a:pt x="51" y="72"/>
                </a:lnTo>
                <a:lnTo>
                  <a:pt x="55" y="67"/>
                </a:lnTo>
                <a:lnTo>
                  <a:pt x="57" y="67"/>
                </a:lnTo>
                <a:lnTo>
                  <a:pt x="57" y="61"/>
                </a:lnTo>
                <a:lnTo>
                  <a:pt x="53" y="58"/>
                </a:lnTo>
                <a:lnTo>
                  <a:pt x="47" y="53"/>
                </a:lnTo>
                <a:lnTo>
                  <a:pt x="47" y="52"/>
                </a:lnTo>
                <a:lnTo>
                  <a:pt x="48" y="50"/>
                </a:lnTo>
                <a:lnTo>
                  <a:pt x="47" y="49"/>
                </a:lnTo>
                <a:lnTo>
                  <a:pt x="47" y="48"/>
                </a:lnTo>
                <a:lnTo>
                  <a:pt x="50" y="44"/>
                </a:lnTo>
                <a:lnTo>
                  <a:pt x="50" y="43"/>
                </a:lnTo>
                <a:lnTo>
                  <a:pt x="56" y="43"/>
                </a:lnTo>
                <a:lnTo>
                  <a:pt x="55" y="39"/>
                </a:lnTo>
                <a:lnTo>
                  <a:pt x="54" y="37"/>
                </a:lnTo>
                <a:lnTo>
                  <a:pt x="57" y="37"/>
                </a:lnTo>
                <a:lnTo>
                  <a:pt x="62" y="35"/>
                </a:lnTo>
                <a:lnTo>
                  <a:pt x="65" y="34"/>
                </a:lnTo>
                <a:lnTo>
                  <a:pt x="72" y="36"/>
                </a:lnTo>
                <a:lnTo>
                  <a:pt x="78" y="37"/>
                </a:lnTo>
                <a:lnTo>
                  <a:pt x="84" y="43"/>
                </a:lnTo>
                <a:lnTo>
                  <a:pt x="85" y="41"/>
                </a:lnTo>
                <a:lnTo>
                  <a:pt x="87" y="34"/>
                </a:lnTo>
                <a:lnTo>
                  <a:pt x="93" y="28"/>
                </a:lnTo>
                <a:lnTo>
                  <a:pt x="87" y="31"/>
                </a:lnTo>
                <a:lnTo>
                  <a:pt x="93" y="27"/>
                </a:lnTo>
                <a:lnTo>
                  <a:pt x="100" y="24"/>
                </a:lnTo>
                <a:lnTo>
                  <a:pt x="105" y="24"/>
                </a:lnTo>
                <a:lnTo>
                  <a:pt x="111" y="23"/>
                </a:lnTo>
                <a:lnTo>
                  <a:pt x="117" y="21"/>
                </a:lnTo>
                <a:lnTo>
                  <a:pt x="119" y="28"/>
                </a:lnTo>
                <a:lnTo>
                  <a:pt x="118" y="21"/>
                </a:lnTo>
                <a:lnTo>
                  <a:pt x="124" y="16"/>
                </a:lnTo>
                <a:lnTo>
                  <a:pt x="131" y="13"/>
                </a:lnTo>
                <a:lnTo>
                  <a:pt x="135" y="7"/>
                </a:lnTo>
                <a:lnTo>
                  <a:pt x="139" y="0"/>
                </a:lnTo>
                <a:lnTo>
                  <a:pt x="145" y="1"/>
                </a:lnTo>
                <a:lnTo>
                  <a:pt x="151" y="2"/>
                </a:lnTo>
                <a:lnTo>
                  <a:pt x="156" y="4"/>
                </a:lnTo>
                <a:lnTo>
                  <a:pt x="151" y="3"/>
                </a:lnTo>
                <a:lnTo>
                  <a:pt x="145" y="4"/>
                </a:lnTo>
                <a:lnTo>
                  <a:pt x="139" y="7"/>
                </a:lnTo>
                <a:lnTo>
                  <a:pt x="134" y="9"/>
                </a:lnTo>
                <a:lnTo>
                  <a:pt x="133" y="16"/>
                </a:lnTo>
                <a:lnTo>
                  <a:pt x="139" y="10"/>
                </a:lnTo>
                <a:lnTo>
                  <a:pt x="143" y="7"/>
                </a:lnTo>
                <a:lnTo>
                  <a:pt x="148" y="4"/>
                </a:lnTo>
                <a:lnTo>
                  <a:pt x="154" y="7"/>
                </a:lnTo>
                <a:lnTo>
                  <a:pt x="161" y="5"/>
                </a:lnTo>
                <a:lnTo>
                  <a:pt x="167" y="5"/>
                </a:lnTo>
                <a:lnTo>
                  <a:pt x="171" y="11"/>
                </a:lnTo>
                <a:lnTo>
                  <a:pt x="172" y="11"/>
                </a:lnTo>
                <a:lnTo>
                  <a:pt x="174" y="13"/>
                </a:lnTo>
                <a:lnTo>
                  <a:pt x="175" y="15"/>
                </a:lnTo>
                <a:lnTo>
                  <a:pt x="181" y="18"/>
                </a:lnTo>
                <a:lnTo>
                  <a:pt x="186" y="24"/>
                </a:lnTo>
                <a:lnTo>
                  <a:pt x="193" y="28"/>
                </a:lnTo>
                <a:lnTo>
                  <a:pt x="192" y="26"/>
                </a:lnTo>
                <a:lnTo>
                  <a:pt x="198" y="25"/>
                </a:lnTo>
                <a:lnTo>
                  <a:pt x="204" y="23"/>
                </a:lnTo>
                <a:lnTo>
                  <a:pt x="206" y="25"/>
                </a:lnTo>
                <a:lnTo>
                  <a:pt x="208" y="32"/>
                </a:lnTo>
                <a:lnTo>
                  <a:pt x="211" y="37"/>
                </a:lnTo>
                <a:lnTo>
                  <a:pt x="210" y="44"/>
                </a:lnTo>
                <a:lnTo>
                  <a:pt x="210" y="47"/>
                </a:lnTo>
                <a:lnTo>
                  <a:pt x="216" y="50"/>
                </a:lnTo>
                <a:lnTo>
                  <a:pt x="223" y="53"/>
                </a:lnTo>
                <a:lnTo>
                  <a:pt x="229" y="54"/>
                </a:lnTo>
                <a:lnTo>
                  <a:pt x="235" y="58"/>
                </a:lnTo>
                <a:lnTo>
                  <a:pt x="235" y="62"/>
                </a:lnTo>
                <a:lnTo>
                  <a:pt x="237" y="69"/>
                </a:lnTo>
                <a:lnTo>
                  <a:pt x="239" y="75"/>
                </a:lnTo>
                <a:lnTo>
                  <a:pt x="239" y="76"/>
                </a:lnTo>
                <a:lnTo>
                  <a:pt x="241" y="78"/>
                </a:lnTo>
                <a:lnTo>
                  <a:pt x="242" y="84"/>
                </a:lnTo>
                <a:lnTo>
                  <a:pt x="242" y="85"/>
                </a:lnTo>
                <a:lnTo>
                  <a:pt x="244" y="90"/>
                </a:lnTo>
                <a:lnTo>
                  <a:pt x="245" y="91"/>
                </a:lnTo>
                <a:lnTo>
                  <a:pt x="241" y="98"/>
                </a:lnTo>
                <a:lnTo>
                  <a:pt x="242" y="99"/>
                </a:lnTo>
                <a:lnTo>
                  <a:pt x="241" y="102"/>
                </a:lnTo>
                <a:lnTo>
                  <a:pt x="241" y="105"/>
                </a:lnTo>
                <a:lnTo>
                  <a:pt x="238" y="108"/>
                </a:lnTo>
                <a:lnTo>
                  <a:pt x="237" y="109"/>
                </a:lnTo>
                <a:lnTo>
                  <a:pt x="231" y="113"/>
                </a:lnTo>
                <a:lnTo>
                  <a:pt x="230" y="118"/>
                </a:lnTo>
                <a:lnTo>
                  <a:pt x="230" y="120"/>
                </a:lnTo>
                <a:lnTo>
                  <a:pt x="230" y="121"/>
                </a:lnTo>
                <a:lnTo>
                  <a:pt x="234" y="125"/>
                </a:lnTo>
                <a:lnTo>
                  <a:pt x="239" y="129"/>
                </a:lnTo>
                <a:lnTo>
                  <a:pt x="245" y="134"/>
                </a:lnTo>
                <a:lnTo>
                  <a:pt x="249" y="137"/>
                </a:lnTo>
                <a:lnTo>
                  <a:pt x="255" y="141"/>
                </a:lnTo>
                <a:lnTo>
                  <a:pt x="256" y="141"/>
                </a:lnTo>
                <a:lnTo>
                  <a:pt x="257" y="144"/>
                </a:lnTo>
                <a:lnTo>
                  <a:pt x="257" y="148"/>
                </a:lnTo>
                <a:lnTo>
                  <a:pt x="254" y="153"/>
                </a:lnTo>
                <a:lnTo>
                  <a:pt x="253" y="158"/>
                </a:lnTo>
                <a:lnTo>
                  <a:pt x="254" y="162"/>
                </a:lnTo>
                <a:lnTo>
                  <a:pt x="254" y="164"/>
                </a:lnTo>
                <a:lnTo>
                  <a:pt x="260" y="166"/>
                </a:lnTo>
                <a:lnTo>
                  <a:pt x="261" y="169"/>
                </a:lnTo>
                <a:lnTo>
                  <a:pt x="260" y="174"/>
                </a:lnTo>
                <a:lnTo>
                  <a:pt x="264" y="180"/>
                </a:lnTo>
                <a:lnTo>
                  <a:pt x="262" y="187"/>
                </a:lnTo>
                <a:lnTo>
                  <a:pt x="261" y="188"/>
                </a:lnTo>
                <a:lnTo>
                  <a:pt x="262" y="189"/>
                </a:lnTo>
                <a:lnTo>
                  <a:pt x="262" y="190"/>
                </a:lnTo>
                <a:lnTo>
                  <a:pt x="261" y="193"/>
                </a:lnTo>
                <a:lnTo>
                  <a:pt x="256" y="199"/>
                </a:lnTo>
                <a:lnTo>
                  <a:pt x="259" y="205"/>
                </a:lnTo>
                <a:lnTo>
                  <a:pt x="264" y="211"/>
                </a:lnTo>
                <a:lnTo>
                  <a:pt x="265" y="214"/>
                </a:lnTo>
                <a:lnTo>
                  <a:pt x="264" y="221"/>
                </a:lnTo>
                <a:lnTo>
                  <a:pt x="264" y="222"/>
                </a:lnTo>
                <a:lnTo>
                  <a:pt x="270" y="225"/>
                </a:lnTo>
                <a:lnTo>
                  <a:pt x="276" y="230"/>
                </a:lnTo>
                <a:lnTo>
                  <a:pt x="278" y="234"/>
                </a:lnTo>
                <a:lnTo>
                  <a:pt x="279" y="238"/>
                </a:lnTo>
                <a:lnTo>
                  <a:pt x="281" y="239"/>
                </a:lnTo>
                <a:lnTo>
                  <a:pt x="281" y="243"/>
                </a:lnTo>
                <a:lnTo>
                  <a:pt x="279" y="250"/>
                </a:lnTo>
                <a:lnTo>
                  <a:pt x="279" y="252"/>
                </a:lnTo>
                <a:lnTo>
                  <a:pt x="276" y="258"/>
                </a:lnTo>
                <a:lnTo>
                  <a:pt x="275" y="260"/>
                </a:lnTo>
                <a:lnTo>
                  <a:pt x="273" y="266"/>
                </a:lnTo>
                <a:lnTo>
                  <a:pt x="270" y="269"/>
                </a:lnTo>
                <a:lnTo>
                  <a:pt x="270" y="270"/>
                </a:lnTo>
                <a:lnTo>
                  <a:pt x="270" y="273"/>
                </a:lnTo>
                <a:lnTo>
                  <a:pt x="269" y="273"/>
                </a:lnTo>
                <a:lnTo>
                  <a:pt x="264" y="275"/>
                </a:lnTo>
                <a:lnTo>
                  <a:pt x="260" y="269"/>
                </a:lnTo>
                <a:lnTo>
                  <a:pt x="258" y="268"/>
                </a:lnTo>
                <a:lnTo>
                  <a:pt x="257" y="262"/>
                </a:lnTo>
                <a:lnTo>
                  <a:pt x="253" y="259"/>
                </a:lnTo>
                <a:lnTo>
                  <a:pt x="253" y="258"/>
                </a:lnTo>
                <a:lnTo>
                  <a:pt x="252" y="258"/>
                </a:lnTo>
                <a:lnTo>
                  <a:pt x="251" y="259"/>
                </a:lnTo>
                <a:lnTo>
                  <a:pt x="245" y="260"/>
                </a:lnTo>
                <a:lnTo>
                  <a:pt x="239" y="261"/>
                </a:lnTo>
                <a:lnTo>
                  <a:pt x="245" y="267"/>
                </a:lnTo>
                <a:lnTo>
                  <a:pt x="239" y="270"/>
                </a:lnTo>
                <a:lnTo>
                  <a:pt x="238" y="270"/>
                </a:lnTo>
                <a:lnTo>
                  <a:pt x="237" y="270"/>
                </a:lnTo>
                <a:lnTo>
                  <a:pt x="237" y="273"/>
                </a:lnTo>
                <a:lnTo>
                  <a:pt x="231" y="275"/>
                </a:lnTo>
                <a:lnTo>
                  <a:pt x="225" y="276"/>
                </a:lnTo>
                <a:lnTo>
                  <a:pt x="219" y="279"/>
                </a:lnTo>
                <a:lnTo>
                  <a:pt x="213" y="282"/>
                </a:lnTo>
                <a:lnTo>
                  <a:pt x="212" y="282"/>
                </a:lnTo>
                <a:lnTo>
                  <a:pt x="206" y="283"/>
                </a:lnTo>
                <a:lnTo>
                  <a:pt x="205" y="283"/>
                </a:lnTo>
                <a:lnTo>
                  <a:pt x="199" y="287"/>
                </a:lnTo>
                <a:lnTo>
                  <a:pt x="194" y="291"/>
                </a:lnTo>
                <a:lnTo>
                  <a:pt x="187" y="294"/>
                </a:lnTo>
                <a:lnTo>
                  <a:pt x="182" y="295"/>
                </a:lnTo>
                <a:lnTo>
                  <a:pt x="176" y="300"/>
                </a:lnTo>
                <a:lnTo>
                  <a:pt x="171" y="305"/>
                </a:lnTo>
                <a:lnTo>
                  <a:pt x="167" y="307"/>
                </a:lnTo>
                <a:lnTo>
                  <a:pt x="161" y="303"/>
                </a:lnTo>
                <a:lnTo>
                  <a:pt x="155" y="307"/>
                </a:lnTo>
                <a:lnTo>
                  <a:pt x="149" y="307"/>
                </a:lnTo>
                <a:lnTo>
                  <a:pt x="143" y="309"/>
                </a:lnTo>
                <a:lnTo>
                  <a:pt x="138" y="316"/>
                </a:lnTo>
                <a:lnTo>
                  <a:pt x="134" y="322"/>
                </a:lnTo>
                <a:lnTo>
                  <a:pt x="135" y="323"/>
                </a:lnTo>
                <a:lnTo>
                  <a:pt x="134" y="325"/>
                </a:lnTo>
                <a:lnTo>
                  <a:pt x="133" y="325"/>
                </a:lnTo>
                <a:lnTo>
                  <a:pt x="131" y="318"/>
                </a:lnTo>
                <a:lnTo>
                  <a:pt x="124" y="314"/>
                </a:lnTo>
                <a:lnTo>
                  <a:pt x="121" y="314"/>
                </a:lnTo>
                <a:lnTo>
                  <a:pt x="115" y="309"/>
                </a:lnTo>
                <a:lnTo>
                  <a:pt x="113" y="307"/>
                </a:lnTo>
                <a:lnTo>
                  <a:pt x="111" y="306"/>
                </a:lnTo>
                <a:lnTo>
                  <a:pt x="107" y="308"/>
                </a:lnTo>
                <a:lnTo>
                  <a:pt x="105" y="306"/>
                </a:lnTo>
                <a:lnTo>
                  <a:pt x="100" y="308"/>
                </a:lnTo>
                <a:lnTo>
                  <a:pt x="97" y="308"/>
                </a:lnTo>
                <a:lnTo>
                  <a:pt x="92" y="309"/>
                </a:lnTo>
                <a:lnTo>
                  <a:pt x="86" y="305"/>
                </a:lnTo>
                <a:lnTo>
                  <a:pt x="83" y="299"/>
                </a:lnTo>
                <a:lnTo>
                  <a:pt x="80" y="299"/>
                </a:lnTo>
                <a:lnTo>
                  <a:pt x="76" y="302"/>
                </a:lnTo>
                <a:lnTo>
                  <a:pt x="77" y="309"/>
                </a:lnTo>
                <a:lnTo>
                  <a:pt x="76" y="316"/>
                </a:lnTo>
                <a:lnTo>
                  <a:pt x="75" y="317"/>
                </a:lnTo>
                <a:lnTo>
                  <a:pt x="69" y="311"/>
                </a:lnTo>
                <a:lnTo>
                  <a:pt x="62" y="310"/>
                </a:lnTo>
                <a:lnTo>
                  <a:pt x="57" y="308"/>
                </a:lnTo>
                <a:lnTo>
                  <a:pt x="54" y="308"/>
                </a:lnTo>
                <a:lnTo>
                  <a:pt x="49" y="310"/>
                </a:lnTo>
                <a:lnTo>
                  <a:pt x="46" y="312"/>
                </a:lnTo>
                <a:lnTo>
                  <a:pt x="51" y="319"/>
                </a:lnTo>
                <a:lnTo>
                  <a:pt x="45" y="322"/>
                </a:lnTo>
                <a:lnTo>
                  <a:pt x="39" y="317"/>
                </a:lnTo>
                <a:lnTo>
                  <a:pt x="37" y="311"/>
                </a:lnTo>
                <a:lnTo>
                  <a:pt x="30" y="308"/>
                </a:lnTo>
                <a:lnTo>
                  <a:pt x="25" y="301"/>
                </a:lnTo>
                <a:lnTo>
                  <a:pt x="22" y="300"/>
                </a:lnTo>
                <a:lnTo>
                  <a:pt x="16" y="297"/>
                </a:lnTo>
                <a:lnTo>
                  <a:pt x="10" y="299"/>
                </a:lnTo>
                <a:lnTo>
                  <a:pt x="10" y="293"/>
                </a:lnTo>
                <a:lnTo>
                  <a:pt x="6" y="286"/>
                </a:lnTo>
                <a:lnTo>
                  <a:pt x="0" y="289"/>
                </a:lnTo>
                <a:lnTo>
                  <a:pt x="3" y="282"/>
                </a:lnTo>
                <a:lnTo>
                  <a:pt x="6" y="275"/>
                </a:lnTo>
                <a:lnTo>
                  <a:pt x="7" y="275"/>
                </a:lnTo>
                <a:lnTo>
                  <a:pt x="10" y="271"/>
                </a:lnTo>
                <a:lnTo>
                  <a:pt x="7" y="268"/>
                </a:lnTo>
                <a:lnTo>
                  <a:pt x="6" y="268"/>
                </a:lnTo>
                <a:lnTo>
                  <a:pt x="3" y="266"/>
                </a:lnTo>
                <a:close/>
              </a:path>
            </a:pathLst>
          </a:custGeom>
          <a:solidFill>
            <a:srgbClr val="C7D242">
              <a:alpha val="27058"/>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9" name="Line 3021"/>
          <p:cNvSpPr>
            <a:spLocks noChangeShapeType="1"/>
          </p:cNvSpPr>
          <p:nvPr/>
        </p:nvSpPr>
        <p:spPr bwMode="auto">
          <a:xfrm flipH="1">
            <a:off x="4495800" y="2362200"/>
            <a:ext cx="152400" cy="457200"/>
          </a:xfrm>
          <a:prstGeom prst="line">
            <a:avLst/>
          </a:prstGeom>
          <a:noFill/>
          <a:ln w="28575">
            <a:solidFill>
              <a:srgbClr val="FCD308"/>
            </a:solidFill>
            <a:round/>
            <a:headEnd/>
            <a:tailEnd/>
          </a:ln>
          <a:effectLst>
            <a:outerShdw blurRad="50800" dist="38100" dir="2700000" algn="tl" rotWithShape="0">
              <a:srgbClr val="000000">
                <a:alpha val="39999"/>
              </a:srgbClr>
            </a:outerShdw>
          </a:effectLst>
          <a:extLst>
            <a:ext uri="{909E8E84-426E-40dd-AFC4-6F175D3DCCD1}">
              <a14:hiddenFill xmlns:a14="http://schemas.microsoft.com/office/drawing/2010/main">
                <a:noFill/>
              </a14:hiddenFill>
            </a:ext>
          </a:extLst>
        </p:spPr>
        <p:txBody>
          <a:bodyPr/>
          <a:lstStyle/>
          <a:p>
            <a:endParaRPr lang="en-US"/>
          </a:p>
        </p:txBody>
      </p:sp>
      <p:sp>
        <p:nvSpPr>
          <p:cNvPr id="25096" name="Freeform 3030"/>
          <p:cNvSpPr>
            <a:spLocks/>
          </p:cNvSpPr>
          <p:nvPr/>
        </p:nvSpPr>
        <p:spPr bwMode="auto">
          <a:xfrm>
            <a:off x="4413250" y="2795588"/>
            <a:ext cx="4763" cy="4762"/>
          </a:xfrm>
          <a:custGeom>
            <a:avLst/>
            <a:gdLst>
              <a:gd name="T0" fmla="*/ 595 w 8"/>
              <a:gd name="T1" fmla="*/ 4762 h 12"/>
              <a:gd name="T2" fmla="*/ 1191 w 8"/>
              <a:gd name="T3" fmla="*/ 4762 h 12"/>
              <a:gd name="T4" fmla="*/ 4763 w 8"/>
              <a:gd name="T5" fmla="*/ 2778 h 12"/>
              <a:gd name="T6" fmla="*/ 2977 w 8"/>
              <a:gd name="T7" fmla="*/ 0 h 12"/>
              <a:gd name="T8" fmla="*/ 0 w 8"/>
              <a:gd name="T9" fmla="*/ 2778 h 12"/>
              <a:gd name="T10" fmla="*/ 595 w 8"/>
              <a:gd name="T11" fmla="*/ 4762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2">
                <a:moveTo>
                  <a:pt x="1" y="12"/>
                </a:moveTo>
                <a:lnTo>
                  <a:pt x="2" y="12"/>
                </a:lnTo>
                <a:lnTo>
                  <a:pt x="8" y="7"/>
                </a:lnTo>
                <a:lnTo>
                  <a:pt x="5" y="0"/>
                </a:lnTo>
                <a:lnTo>
                  <a:pt x="0" y="7"/>
                </a:lnTo>
                <a:lnTo>
                  <a:pt x="1" y="12"/>
                </a:lnTo>
                <a:close/>
              </a:path>
            </a:pathLst>
          </a:custGeom>
          <a:solidFill>
            <a:srgbClr val="987563"/>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7" name="Freeform 3031"/>
          <p:cNvSpPr>
            <a:spLocks/>
          </p:cNvSpPr>
          <p:nvPr/>
        </p:nvSpPr>
        <p:spPr bwMode="auto">
          <a:xfrm>
            <a:off x="4418013" y="2790825"/>
            <a:ext cx="3175" cy="1588"/>
          </a:xfrm>
          <a:custGeom>
            <a:avLst/>
            <a:gdLst>
              <a:gd name="T0" fmla="*/ 3175 w 6"/>
              <a:gd name="T1" fmla="*/ 318 h 5"/>
              <a:gd name="T2" fmla="*/ 3175 w 6"/>
              <a:gd name="T3" fmla="*/ 0 h 5"/>
              <a:gd name="T4" fmla="*/ 0 w 6"/>
              <a:gd name="T5" fmla="*/ 1588 h 5"/>
              <a:gd name="T6" fmla="*/ 3175 w 6"/>
              <a:gd name="T7" fmla="*/ 318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1"/>
                </a:moveTo>
                <a:lnTo>
                  <a:pt x="6" y="0"/>
                </a:lnTo>
                <a:lnTo>
                  <a:pt x="0" y="5"/>
                </a:lnTo>
                <a:lnTo>
                  <a:pt x="6" y="1"/>
                </a:lnTo>
                <a:close/>
              </a:path>
            </a:pathLst>
          </a:custGeom>
          <a:solidFill>
            <a:srgbClr val="987563"/>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8" name="Freeform 3032"/>
          <p:cNvSpPr>
            <a:spLocks/>
          </p:cNvSpPr>
          <p:nvPr/>
        </p:nvSpPr>
        <p:spPr bwMode="auto">
          <a:xfrm>
            <a:off x="4424363" y="2784475"/>
            <a:ext cx="9525" cy="3175"/>
          </a:xfrm>
          <a:custGeom>
            <a:avLst/>
            <a:gdLst>
              <a:gd name="T0" fmla="*/ 0 w 18"/>
              <a:gd name="T1" fmla="*/ 3175 h 8"/>
              <a:gd name="T2" fmla="*/ 3175 w 18"/>
              <a:gd name="T3" fmla="*/ 2381 h 8"/>
              <a:gd name="T4" fmla="*/ 6879 w 18"/>
              <a:gd name="T5" fmla="*/ 1588 h 8"/>
              <a:gd name="T6" fmla="*/ 9525 w 18"/>
              <a:gd name="T7" fmla="*/ 0 h 8"/>
              <a:gd name="T8" fmla="*/ 6879 w 18"/>
              <a:gd name="T9" fmla="*/ 794 h 8"/>
              <a:gd name="T10" fmla="*/ 3704 w 18"/>
              <a:gd name="T11" fmla="*/ 1588 h 8"/>
              <a:gd name="T12" fmla="*/ 0 w 18"/>
              <a:gd name="T13" fmla="*/ 3175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8">
                <a:moveTo>
                  <a:pt x="0" y="8"/>
                </a:moveTo>
                <a:lnTo>
                  <a:pt x="6" y="6"/>
                </a:lnTo>
                <a:lnTo>
                  <a:pt x="13" y="4"/>
                </a:lnTo>
                <a:lnTo>
                  <a:pt x="18" y="0"/>
                </a:lnTo>
                <a:lnTo>
                  <a:pt x="13" y="2"/>
                </a:lnTo>
                <a:lnTo>
                  <a:pt x="7" y="4"/>
                </a:lnTo>
                <a:lnTo>
                  <a:pt x="0" y="8"/>
                </a:lnTo>
                <a:close/>
              </a:path>
            </a:pathLst>
          </a:custGeom>
          <a:solidFill>
            <a:srgbClr val="987563"/>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9" name="Freeform 3033"/>
          <p:cNvSpPr>
            <a:spLocks/>
          </p:cNvSpPr>
          <p:nvPr/>
        </p:nvSpPr>
        <p:spPr bwMode="auto">
          <a:xfrm>
            <a:off x="4437063" y="2784475"/>
            <a:ext cx="6350" cy="1588"/>
          </a:xfrm>
          <a:custGeom>
            <a:avLst/>
            <a:gdLst>
              <a:gd name="T0" fmla="*/ 0 w 12"/>
              <a:gd name="T1" fmla="*/ 1588 h 3"/>
              <a:gd name="T2" fmla="*/ 3175 w 12"/>
              <a:gd name="T3" fmla="*/ 1059 h 3"/>
              <a:gd name="T4" fmla="*/ 6350 w 12"/>
              <a:gd name="T5" fmla="*/ 0 h 3"/>
              <a:gd name="T6" fmla="*/ 3175 w 12"/>
              <a:gd name="T7" fmla="*/ 0 h 3"/>
              <a:gd name="T8" fmla="*/ 0 w 12"/>
              <a:gd name="T9" fmla="*/ 1588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3">
                <a:moveTo>
                  <a:pt x="0" y="3"/>
                </a:moveTo>
                <a:lnTo>
                  <a:pt x="6" y="2"/>
                </a:lnTo>
                <a:lnTo>
                  <a:pt x="12" y="0"/>
                </a:lnTo>
                <a:lnTo>
                  <a:pt x="6" y="0"/>
                </a:lnTo>
                <a:lnTo>
                  <a:pt x="0" y="3"/>
                </a:lnTo>
                <a:close/>
              </a:path>
            </a:pathLst>
          </a:custGeom>
          <a:solidFill>
            <a:srgbClr val="987563"/>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151" name="Freeform 3034"/>
          <p:cNvSpPr>
            <a:spLocks/>
          </p:cNvSpPr>
          <p:nvPr/>
        </p:nvSpPr>
        <p:spPr bwMode="auto">
          <a:xfrm>
            <a:off x="4379913" y="2784475"/>
            <a:ext cx="95250" cy="96838"/>
          </a:xfrm>
          <a:custGeom>
            <a:avLst/>
            <a:gdLst>
              <a:gd name="T0" fmla="*/ 2147483647 w 205"/>
              <a:gd name="T1" fmla="*/ 2147483647 h 206"/>
              <a:gd name="T2" fmla="*/ 2147483647 w 205"/>
              <a:gd name="T3" fmla="*/ 2147483647 h 206"/>
              <a:gd name="T4" fmla="*/ 2147483647 w 205"/>
              <a:gd name="T5" fmla="*/ 2147483647 h 206"/>
              <a:gd name="T6" fmla="*/ 2147483647 w 205"/>
              <a:gd name="T7" fmla="*/ 2147483647 h 206"/>
              <a:gd name="T8" fmla="*/ 2147483647 w 205"/>
              <a:gd name="T9" fmla="*/ 2147483647 h 206"/>
              <a:gd name="T10" fmla="*/ 2147483647 w 205"/>
              <a:gd name="T11" fmla="*/ 2147483647 h 206"/>
              <a:gd name="T12" fmla="*/ 2147483647 w 205"/>
              <a:gd name="T13" fmla="*/ 2147483647 h 206"/>
              <a:gd name="T14" fmla="*/ 2147483647 w 205"/>
              <a:gd name="T15" fmla="*/ 2147483647 h 206"/>
              <a:gd name="T16" fmla="*/ 2147483647 w 205"/>
              <a:gd name="T17" fmla="*/ 2147483647 h 206"/>
              <a:gd name="T18" fmla="*/ 2147483647 w 205"/>
              <a:gd name="T19" fmla="*/ 2147483647 h 206"/>
              <a:gd name="T20" fmla="*/ 2147483647 w 205"/>
              <a:gd name="T21" fmla="*/ 2147483647 h 206"/>
              <a:gd name="T22" fmla="*/ 2147483647 w 205"/>
              <a:gd name="T23" fmla="*/ 2147483647 h 206"/>
              <a:gd name="T24" fmla="*/ 2147483647 w 205"/>
              <a:gd name="T25" fmla="*/ 2147483647 h 206"/>
              <a:gd name="T26" fmla="*/ 2147483647 w 205"/>
              <a:gd name="T27" fmla="*/ 2147483647 h 206"/>
              <a:gd name="T28" fmla="*/ 2147483647 w 205"/>
              <a:gd name="T29" fmla="*/ 2147483647 h 206"/>
              <a:gd name="T30" fmla="*/ 2147483647 w 205"/>
              <a:gd name="T31" fmla="*/ 2147483647 h 206"/>
              <a:gd name="T32" fmla="*/ 2147483647 w 205"/>
              <a:gd name="T33" fmla="*/ 2147483647 h 206"/>
              <a:gd name="T34" fmla="*/ 2147483647 w 205"/>
              <a:gd name="T35" fmla="*/ 2147483647 h 206"/>
              <a:gd name="T36" fmla="*/ 2147483647 w 205"/>
              <a:gd name="T37" fmla="*/ 2147483647 h 206"/>
              <a:gd name="T38" fmla="*/ 2147483647 w 205"/>
              <a:gd name="T39" fmla="*/ 2147483647 h 206"/>
              <a:gd name="T40" fmla="*/ 2147483647 w 205"/>
              <a:gd name="T41" fmla="*/ 2147483647 h 206"/>
              <a:gd name="T42" fmla="*/ 2147483647 w 205"/>
              <a:gd name="T43" fmla="*/ 2147483647 h 206"/>
              <a:gd name="T44" fmla="*/ 2147483647 w 205"/>
              <a:gd name="T45" fmla="*/ 2147483647 h 206"/>
              <a:gd name="T46" fmla="*/ 2147483647 w 205"/>
              <a:gd name="T47" fmla="*/ 2147483647 h 206"/>
              <a:gd name="T48" fmla="*/ 2147483647 w 205"/>
              <a:gd name="T49" fmla="*/ 2147483647 h 206"/>
              <a:gd name="T50" fmla="*/ 2147483647 w 205"/>
              <a:gd name="T51" fmla="*/ 2147483647 h 206"/>
              <a:gd name="T52" fmla="*/ 2147483647 w 205"/>
              <a:gd name="T53" fmla="*/ 2147483647 h 206"/>
              <a:gd name="T54" fmla="*/ 2147483647 w 205"/>
              <a:gd name="T55" fmla="*/ 2147483647 h 206"/>
              <a:gd name="T56" fmla="*/ 2147483647 w 205"/>
              <a:gd name="T57" fmla="*/ 2147483647 h 206"/>
              <a:gd name="T58" fmla="*/ 2147483647 w 205"/>
              <a:gd name="T59" fmla="*/ 2147483647 h 206"/>
              <a:gd name="T60" fmla="*/ 2147483647 w 205"/>
              <a:gd name="T61" fmla="*/ 2147483647 h 206"/>
              <a:gd name="T62" fmla="*/ 2147483647 w 205"/>
              <a:gd name="T63" fmla="*/ 2147483647 h 206"/>
              <a:gd name="T64" fmla="*/ 2147483647 w 205"/>
              <a:gd name="T65" fmla="*/ 2147483647 h 206"/>
              <a:gd name="T66" fmla="*/ 2147483647 w 205"/>
              <a:gd name="T67" fmla="*/ 2147483647 h 206"/>
              <a:gd name="T68" fmla="*/ 2147483647 w 205"/>
              <a:gd name="T69" fmla="*/ 2147483647 h 206"/>
              <a:gd name="T70" fmla="*/ 2147483647 w 205"/>
              <a:gd name="T71" fmla="*/ 2147483647 h 206"/>
              <a:gd name="T72" fmla="*/ 2147483647 w 205"/>
              <a:gd name="T73" fmla="*/ 2147483647 h 206"/>
              <a:gd name="T74" fmla="*/ 2147483647 w 205"/>
              <a:gd name="T75" fmla="*/ 2147483647 h 206"/>
              <a:gd name="T76" fmla="*/ 2147483647 w 205"/>
              <a:gd name="T77" fmla="*/ 2147483647 h 206"/>
              <a:gd name="T78" fmla="*/ 2147483647 w 205"/>
              <a:gd name="T79" fmla="*/ 2147483647 h 206"/>
              <a:gd name="T80" fmla="*/ 2147483647 w 205"/>
              <a:gd name="T81" fmla="*/ 2147483647 h 206"/>
              <a:gd name="T82" fmla="*/ 2147483647 w 205"/>
              <a:gd name="T83" fmla="*/ 2147483647 h 206"/>
              <a:gd name="T84" fmla="*/ 2147483647 w 205"/>
              <a:gd name="T85" fmla="*/ 2147483647 h 206"/>
              <a:gd name="T86" fmla="*/ 2147483647 w 205"/>
              <a:gd name="T87" fmla="*/ 2147483647 h 206"/>
              <a:gd name="T88" fmla="*/ 2147483647 w 205"/>
              <a:gd name="T89" fmla="*/ 2147483647 h 206"/>
              <a:gd name="T90" fmla="*/ 2147483647 w 205"/>
              <a:gd name="T91" fmla="*/ 2147483647 h 206"/>
              <a:gd name="T92" fmla="*/ 2147483647 w 205"/>
              <a:gd name="T93" fmla="*/ 2147483647 h 206"/>
              <a:gd name="T94" fmla="*/ 2147483647 w 205"/>
              <a:gd name="T95" fmla="*/ 2147483647 h 206"/>
              <a:gd name="T96" fmla="*/ 2147483647 w 205"/>
              <a:gd name="T97" fmla="*/ 2147483647 h 206"/>
              <a:gd name="T98" fmla="*/ 2147483647 w 205"/>
              <a:gd name="T99" fmla="*/ 2147483647 h 206"/>
              <a:gd name="T100" fmla="*/ 2147483647 w 205"/>
              <a:gd name="T101" fmla="*/ 2147483647 h 206"/>
              <a:gd name="T102" fmla="*/ 2147483647 w 205"/>
              <a:gd name="T103" fmla="*/ 2147483647 h 206"/>
              <a:gd name="T104" fmla="*/ 2147483647 w 205"/>
              <a:gd name="T105" fmla="*/ 2147483647 h 206"/>
              <a:gd name="T106" fmla="*/ 2147483647 w 205"/>
              <a:gd name="T107" fmla="*/ 2147483647 h 206"/>
              <a:gd name="T108" fmla="*/ 2147483647 w 205"/>
              <a:gd name="T109" fmla="*/ 2147483647 h 206"/>
              <a:gd name="T110" fmla="*/ 2147483647 w 205"/>
              <a:gd name="T111" fmla="*/ 2147483647 h 206"/>
              <a:gd name="T112" fmla="*/ 2147483647 w 205"/>
              <a:gd name="T113" fmla="*/ 2147483647 h 206"/>
              <a:gd name="T114" fmla="*/ 2147483647 w 205"/>
              <a:gd name="T115" fmla="*/ 2147483647 h 2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206"/>
              <a:gd name="T176" fmla="*/ 205 w 205"/>
              <a:gd name="T177" fmla="*/ 206 h 20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206">
                <a:moveTo>
                  <a:pt x="22" y="142"/>
                </a:moveTo>
                <a:lnTo>
                  <a:pt x="29" y="146"/>
                </a:lnTo>
                <a:lnTo>
                  <a:pt x="34" y="153"/>
                </a:lnTo>
                <a:lnTo>
                  <a:pt x="40" y="154"/>
                </a:lnTo>
                <a:lnTo>
                  <a:pt x="43" y="153"/>
                </a:lnTo>
                <a:lnTo>
                  <a:pt x="41" y="147"/>
                </a:lnTo>
                <a:lnTo>
                  <a:pt x="35" y="146"/>
                </a:lnTo>
                <a:lnTo>
                  <a:pt x="29" y="143"/>
                </a:lnTo>
                <a:lnTo>
                  <a:pt x="35" y="140"/>
                </a:lnTo>
                <a:lnTo>
                  <a:pt x="40" y="142"/>
                </a:lnTo>
                <a:lnTo>
                  <a:pt x="39" y="139"/>
                </a:lnTo>
                <a:lnTo>
                  <a:pt x="36" y="137"/>
                </a:lnTo>
                <a:lnTo>
                  <a:pt x="40" y="138"/>
                </a:lnTo>
                <a:lnTo>
                  <a:pt x="45" y="138"/>
                </a:lnTo>
                <a:lnTo>
                  <a:pt x="51" y="135"/>
                </a:lnTo>
                <a:lnTo>
                  <a:pt x="51" y="134"/>
                </a:lnTo>
                <a:lnTo>
                  <a:pt x="57" y="135"/>
                </a:lnTo>
                <a:lnTo>
                  <a:pt x="64" y="132"/>
                </a:lnTo>
                <a:lnTo>
                  <a:pt x="65" y="132"/>
                </a:lnTo>
                <a:lnTo>
                  <a:pt x="68" y="132"/>
                </a:lnTo>
                <a:lnTo>
                  <a:pt x="74" y="132"/>
                </a:lnTo>
                <a:lnTo>
                  <a:pt x="72" y="127"/>
                </a:lnTo>
                <a:lnTo>
                  <a:pt x="71" y="127"/>
                </a:lnTo>
                <a:lnTo>
                  <a:pt x="64" y="131"/>
                </a:lnTo>
                <a:lnTo>
                  <a:pt x="64" y="132"/>
                </a:lnTo>
                <a:lnTo>
                  <a:pt x="63" y="132"/>
                </a:lnTo>
                <a:lnTo>
                  <a:pt x="56" y="132"/>
                </a:lnTo>
                <a:lnTo>
                  <a:pt x="51" y="131"/>
                </a:lnTo>
                <a:lnTo>
                  <a:pt x="48" y="130"/>
                </a:lnTo>
                <a:lnTo>
                  <a:pt x="42" y="127"/>
                </a:lnTo>
                <a:lnTo>
                  <a:pt x="40" y="126"/>
                </a:lnTo>
                <a:lnTo>
                  <a:pt x="34" y="122"/>
                </a:lnTo>
                <a:lnTo>
                  <a:pt x="32" y="116"/>
                </a:lnTo>
                <a:lnTo>
                  <a:pt x="36" y="112"/>
                </a:lnTo>
                <a:lnTo>
                  <a:pt x="41" y="106"/>
                </a:lnTo>
                <a:lnTo>
                  <a:pt x="48" y="99"/>
                </a:lnTo>
                <a:lnTo>
                  <a:pt x="53" y="94"/>
                </a:lnTo>
                <a:lnTo>
                  <a:pt x="57" y="87"/>
                </a:lnTo>
                <a:lnTo>
                  <a:pt x="57" y="86"/>
                </a:lnTo>
                <a:lnTo>
                  <a:pt x="61" y="79"/>
                </a:lnTo>
                <a:lnTo>
                  <a:pt x="64" y="75"/>
                </a:lnTo>
                <a:lnTo>
                  <a:pt x="64" y="69"/>
                </a:lnTo>
                <a:lnTo>
                  <a:pt x="66" y="62"/>
                </a:lnTo>
                <a:lnTo>
                  <a:pt x="67" y="55"/>
                </a:lnTo>
                <a:lnTo>
                  <a:pt x="69" y="48"/>
                </a:lnTo>
                <a:lnTo>
                  <a:pt x="70" y="46"/>
                </a:lnTo>
                <a:lnTo>
                  <a:pt x="71" y="43"/>
                </a:lnTo>
                <a:lnTo>
                  <a:pt x="76" y="42"/>
                </a:lnTo>
                <a:lnTo>
                  <a:pt x="83" y="42"/>
                </a:lnTo>
                <a:lnTo>
                  <a:pt x="86" y="40"/>
                </a:lnTo>
                <a:lnTo>
                  <a:pt x="92" y="38"/>
                </a:lnTo>
                <a:lnTo>
                  <a:pt x="98" y="33"/>
                </a:lnTo>
                <a:lnTo>
                  <a:pt x="104" y="30"/>
                </a:lnTo>
                <a:lnTo>
                  <a:pt x="108" y="23"/>
                </a:lnTo>
                <a:lnTo>
                  <a:pt x="114" y="16"/>
                </a:lnTo>
                <a:lnTo>
                  <a:pt x="121" y="13"/>
                </a:lnTo>
                <a:lnTo>
                  <a:pt x="127" y="9"/>
                </a:lnTo>
                <a:lnTo>
                  <a:pt x="133" y="8"/>
                </a:lnTo>
                <a:lnTo>
                  <a:pt x="136" y="6"/>
                </a:lnTo>
                <a:lnTo>
                  <a:pt x="138" y="6"/>
                </a:lnTo>
                <a:lnTo>
                  <a:pt x="144" y="5"/>
                </a:lnTo>
                <a:lnTo>
                  <a:pt x="151" y="5"/>
                </a:lnTo>
                <a:lnTo>
                  <a:pt x="157" y="6"/>
                </a:lnTo>
                <a:lnTo>
                  <a:pt x="163" y="3"/>
                </a:lnTo>
                <a:lnTo>
                  <a:pt x="169" y="2"/>
                </a:lnTo>
                <a:lnTo>
                  <a:pt x="175" y="1"/>
                </a:lnTo>
                <a:lnTo>
                  <a:pt x="182" y="0"/>
                </a:lnTo>
                <a:lnTo>
                  <a:pt x="187" y="5"/>
                </a:lnTo>
                <a:lnTo>
                  <a:pt x="190" y="11"/>
                </a:lnTo>
                <a:lnTo>
                  <a:pt x="191" y="11"/>
                </a:lnTo>
                <a:lnTo>
                  <a:pt x="193" y="11"/>
                </a:lnTo>
                <a:lnTo>
                  <a:pt x="198" y="16"/>
                </a:lnTo>
                <a:lnTo>
                  <a:pt x="204" y="17"/>
                </a:lnTo>
                <a:lnTo>
                  <a:pt x="205" y="22"/>
                </a:lnTo>
                <a:lnTo>
                  <a:pt x="204" y="22"/>
                </a:lnTo>
                <a:lnTo>
                  <a:pt x="204" y="35"/>
                </a:lnTo>
                <a:lnTo>
                  <a:pt x="201" y="42"/>
                </a:lnTo>
                <a:lnTo>
                  <a:pt x="198" y="47"/>
                </a:lnTo>
                <a:lnTo>
                  <a:pt x="198" y="48"/>
                </a:lnTo>
                <a:lnTo>
                  <a:pt x="197" y="55"/>
                </a:lnTo>
                <a:lnTo>
                  <a:pt x="196" y="56"/>
                </a:lnTo>
                <a:lnTo>
                  <a:pt x="196" y="62"/>
                </a:lnTo>
                <a:lnTo>
                  <a:pt x="190" y="62"/>
                </a:lnTo>
                <a:lnTo>
                  <a:pt x="184" y="62"/>
                </a:lnTo>
                <a:lnTo>
                  <a:pt x="180" y="62"/>
                </a:lnTo>
                <a:lnTo>
                  <a:pt x="178" y="64"/>
                </a:lnTo>
                <a:lnTo>
                  <a:pt x="176" y="70"/>
                </a:lnTo>
                <a:lnTo>
                  <a:pt x="176" y="73"/>
                </a:lnTo>
                <a:lnTo>
                  <a:pt x="183" y="77"/>
                </a:lnTo>
                <a:lnTo>
                  <a:pt x="189" y="78"/>
                </a:lnTo>
                <a:lnTo>
                  <a:pt x="194" y="80"/>
                </a:lnTo>
                <a:lnTo>
                  <a:pt x="195" y="87"/>
                </a:lnTo>
                <a:lnTo>
                  <a:pt x="194" y="87"/>
                </a:lnTo>
                <a:lnTo>
                  <a:pt x="194" y="88"/>
                </a:lnTo>
                <a:lnTo>
                  <a:pt x="195" y="94"/>
                </a:lnTo>
                <a:lnTo>
                  <a:pt x="191" y="95"/>
                </a:lnTo>
                <a:lnTo>
                  <a:pt x="185" y="102"/>
                </a:lnTo>
                <a:lnTo>
                  <a:pt x="180" y="103"/>
                </a:lnTo>
                <a:lnTo>
                  <a:pt x="179" y="108"/>
                </a:lnTo>
                <a:lnTo>
                  <a:pt x="182" y="115"/>
                </a:lnTo>
                <a:lnTo>
                  <a:pt x="181" y="116"/>
                </a:lnTo>
                <a:lnTo>
                  <a:pt x="174" y="118"/>
                </a:lnTo>
                <a:lnTo>
                  <a:pt x="169" y="120"/>
                </a:lnTo>
                <a:lnTo>
                  <a:pt x="163" y="122"/>
                </a:lnTo>
                <a:lnTo>
                  <a:pt x="156" y="122"/>
                </a:lnTo>
                <a:lnTo>
                  <a:pt x="151" y="121"/>
                </a:lnTo>
                <a:lnTo>
                  <a:pt x="145" y="118"/>
                </a:lnTo>
                <a:lnTo>
                  <a:pt x="146" y="123"/>
                </a:lnTo>
                <a:lnTo>
                  <a:pt x="140" y="121"/>
                </a:lnTo>
                <a:lnTo>
                  <a:pt x="135" y="124"/>
                </a:lnTo>
                <a:lnTo>
                  <a:pt x="136" y="127"/>
                </a:lnTo>
                <a:lnTo>
                  <a:pt x="135" y="130"/>
                </a:lnTo>
                <a:lnTo>
                  <a:pt x="139" y="132"/>
                </a:lnTo>
                <a:lnTo>
                  <a:pt x="143" y="139"/>
                </a:lnTo>
                <a:lnTo>
                  <a:pt x="146" y="146"/>
                </a:lnTo>
                <a:lnTo>
                  <a:pt x="149" y="152"/>
                </a:lnTo>
                <a:lnTo>
                  <a:pt x="150" y="156"/>
                </a:lnTo>
                <a:lnTo>
                  <a:pt x="150" y="158"/>
                </a:lnTo>
                <a:lnTo>
                  <a:pt x="148" y="160"/>
                </a:lnTo>
                <a:lnTo>
                  <a:pt x="148" y="161"/>
                </a:lnTo>
                <a:lnTo>
                  <a:pt x="142" y="168"/>
                </a:lnTo>
                <a:lnTo>
                  <a:pt x="140" y="171"/>
                </a:lnTo>
                <a:lnTo>
                  <a:pt x="140" y="178"/>
                </a:lnTo>
                <a:lnTo>
                  <a:pt x="134" y="184"/>
                </a:lnTo>
                <a:lnTo>
                  <a:pt x="136" y="191"/>
                </a:lnTo>
                <a:lnTo>
                  <a:pt x="139" y="193"/>
                </a:lnTo>
                <a:lnTo>
                  <a:pt x="140" y="195"/>
                </a:lnTo>
                <a:lnTo>
                  <a:pt x="138" y="199"/>
                </a:lnTo>
                <a:lnTo>
                  <a:pt x="136" y="199"/>
                </a:lnTo>
                <a:lnTo>
                  <a:pt x="137" y="201"/>
                </a:lnTo>
                <a:lnTo>
                  <a:pt x="136" y="204"/>
                </a:lnTo>
                <a:lnTo>
                  <a:pt x="131" y="206"/>
                </a:lnTo>
                <a:lnTo>
                  <a:pt x="124" y="204"/>
                </a:lnTo>
                <a:lnTo>
                  <a:pt x="122" y="204"/>
                </a:lnTo>
                <a:lnTo>
                  <a:pt x="120" y="204"/>
                </a:lnTo>
                <a:lnTo>
                  <a:pt x="120" y="202"/>
                </a:lnTo>
                <a:lnTo>
                  <a:pt x="120" y="201"/>
                </a:lnTo>
                <a:lnTo>
                  <a:pt x="116" y="200"/>
                </a:lnTo>
                <a:lnTo>
                  <a:pt x="116" y="198"/>
                </a:lnTo>
                <a:lnTo>
                  <a:pt x="119" y="195"/>
                </a:lnTo>
                <a:lnTo>
                  <a:pt x="124" y="191"/>
                </a:lnTo>
                <a:lnTo>
                  <a:pt x="124" y="186"/>
                </a:lnTo>
                <a:lnTo>
                  <a:pt x="126" y="180"/>
                </a:lnTo>
                <a:lnTo>
                  <a:pt x="129" y="176"/>
                </a:lnTo>
                <a:lnTo>
                  <a:pt x="127" y="174"/>
                </a:lnTo>
                <a:lnTo>
                  <a:pt x="122" y="172"/>
                </a:lnTo>
                <a:lnTo>
                  <a:pt x="115" y="170"/>
                </a:lnTo>
                <a:lnTo>
                  <a:pt x="113" y="170"/>
                </a:lnTo>
                <a:lnTo>
                  <a:pt x="107" y="166"/>
                </a:lnTo>
                <a:lnTo>
                  <a:pt x="104" y="167"/>
                </a:lnTo>
                <a:lnTo>
                  <a:pt x="96" y="167"/>
                </a:lnTo>
                <a:lnTo>
                  <a:pt x="94" y="163"/>
                </a:lnTo>
                <a:lnTo>
                  <a:pt x="87" y="159"/>
                </a:lnTo>
                <a:lnTo>
                  <a:pt x="87" y="152"/>
                </a:lnTo>
                <a:lnTo>
                  <a:pt x="85" y="151"/>
                </a:lnTo>
                <a:lnTo>
                  <a:pt x="83" y="154"/>
                </a:lnTo>
                <a:lnTo>
                  <a:pt x="76" y="155"/>
                </a:lnTo>
                <a:lnTo>
                  <a:pt x="71" y="155"/>
                </a:lnTo>
                <a:lnTo>
                  <a:pt x="68" y="151"/>
                </a:lnTo>
                <a:lnTo>
                  <a:pt x="65" y="154"/>
                </a:lnTo>
                <a:lnTo>
                  <a:pt x="59" y="154"/>
                </a:lnTo>
                <a:lnTo>
                  <a:pt x="53" y="151"/>
                </a:lnTo>
                <a:lnTo>
                  <a:pt x="52" y="159"/>
                </a:lnTo>
                <a:lnTo>
                  <a:pt x="42" y="159"/>
                </a:lnTo>
                <a:lnTo>
                  <a:pt x="36" y="156"/>
                </a:lnTo>
                <a:lnTo>
                  <a:pt x="30" y="154"/>
                </a:lnTo>
                <a:lnTo>
                  <a:pt x="30" y="153"/>
                </a:lnTo>
                <a:lnTo>
                  <a:pt x="23" y="156"/>
                </a:lnTo>
                <a:lnTo>
                  <a:pt x="17" y="156"/>
                </a:lnTo>
                <a:lnTo>
                  <a:pt x="12" y="152"/>
                </a:lnTo>
                <a:lnTo>
                  <a:pt x="6" y="153"/>
                </a:lnTo>
                <a:lnTo>
                  <a:pt x="0" y="147"/>
                </a:lnTo>
                <a:lnTo>
                  <a:pt x="6" y="142"/>
                </a:lnTo>
                <a:lnTo>
                  <a:pt x="22" y="142"/>
                </a:lnTo>
                <a:close/>
              </a:path>
            </a:pathLst>
          </a:custGeom>
          <a:solidFill>
            <a:srgbClr val="913FFF">
              <a:alpha val="27058"/>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5101" name="Freeform 3035"/>
          <p:cNvSpPr>
            <a:spLocks/>
          </p:cNvSpPr>
          <p:nvPr/>
        </p:nvSpPr>
        <p:spPr bwMode="auto">
          <a:xfrm>
            <a:off x="4422775" y="2814638"/>
            <a:ext cx="19050" cy="11112"/>
          </a:xfrm>
          <a:custGeom>
            <a:avLst/>
            <a:gdLst>
              <a:gd name="T0" fmla="*/ 5013 w 38"/>
              <a:gd name="T1" fmla="*/ 4274 h 26"/>
              <a:gd name="T2" fmla="*/ 7520 w 38"/>
              <a:gd name="T3" fmla="*/ 3419 h 26"/>
              <a:gd name="T4" fmla="*/ 8021 w 38"/>
              <a:gd name="T5" fmla="*/ 2992 h 26"/>
              <a:gd name="T6" fmla="*/ 11029 w 38"/>
              <a:gd name="T7" fmla="*/ 427 h 26"/>
              <a:gd name="T8" fmla="*/ 14037 w 38"/>
              <a:gd name="T9" fmla="*/ 0 h 26"/>
              <a:gd name="T10" fmla="*/ 17045 w 38"/>
              <a:gd name="T11" fmla="*/ 855 h 26"/>
              <a:gd name="T12" fmla="*/ 19050 w 38"/>
              <a:gd name="T13" fmla="*/ 2992 h 26"/>
              <a:gd name="T14" fmla="*/ 19050 w 38"/>
              <a:gd name="T15" fmla="*/ 3419 h 26"/>
              <a:gd name="T16" fmla="*/ 18549 w 38"/>
              <a:gd name="T17" fmla="*/ 3846 h 26"/>
              <a:gd name="T18" fmla="*/ 18047 w 38"/>
              <a:gd name="T19" fmla="*/ 5129 h 26"/>
              <a:gd name="T20" fmla="*/ 15039 w 38"/>
              <a:gd name="T21" fmla="*/ 6411 h 26"/>
              <a:gd name="T22" fmla="*/ 12032 w 38"/>
              <a:gd name="T23" fmla="*/ 7266 h 26"/>
              <a:gd name="T24" fmla="*/ 10026 w 38"/>
              <a:gd name="T25" fmla="*/ 10685 h 26"/>
              <a:gd name="T26" fmla="*/ 7018 w 38"/>
              <a:gd name="T27" fmla="*/ 11112 h 26"/>
              <a:gd name="T28" fmla="*/ 4011 w 38"/>
              <a:gd name="T29" fmla="*/ 9402 h 26"/>
              <a:gd name="T30" fmla="*/ 1003 w 38"/>
              <a:gd name="T31" fmla="*/ 8975 h 26"/>
              <a:gd name="T32" fmla="*/ 0 w 38"/>
              <a:gd name="T33" fmla="*/ 8975 h 26"/>
              <a:gd name="T34" fmla="*/ 2005 w 38"/>
              <a:gd name="T35" fmla="*/ 5983 h 26"/>
              <a:gd name="T36" fmla="*/ 5013 w 38"/>
              <a:gd name="T37" fmla="*/ 4274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26">
                <a:moveTo>
                  <a:pt x="10" y="10"/>
                </a:moveTo>
                <a:lnTo>
                  <a:pt x="15" y="8"/>
                </a:lnTo>
                <a:lnTo>
                  <a:pt x="16" y="7"/>
                </a:lnTo>
                <a:lnTo>
                  <a:pt x="22" y="1"/>
                </a:lnTo>
                <a:lnTo>
                  <a:pt x="28" y="0"/>
                </a:lnTo>
                <a:lnTo>
                  <a:pt x="34" y="2"/>
                </a:lnTo>
                <a:lnTo>
                  <a:pt x="38" y="7"/>
                </a:lnTo>
                <a:lnTo>
                  <a:pt x="38" y="8"/>
                </a:lnTo>
                <a:lnTo>
                  <a:pt x="37" y="9"/>
                </a:lnTo>
                <a:lnTo>
                  <a:pt x="36" y="12"/>
                </a:lnTo>
                <a:lnTo>
                  <a:pt x="30" y="15"/>
                </a:lnTo>
                <a:lnTo>
                  <a:pt x="24" y="17"/>
                </a:lnTo>
                <a:lnTo>
                  <a:pt x="20" y="25"/>
                </a:lnTo>
                <a:lnTo>
                  <a:pt x="14" y="26"/>
                </a:lnTo>
                <a:lnTo>
                  <a:pt x="8" y="22"/>
                </a:lnTo>
                <a:lnTo>
                  <a:pt x="2" y="21"/>
                </a:lnTo>
                <a:lnTo>
                  <a:pt x="0" y="21"/>
                </a:lnTo>
                <a:lnTo>
                  <a:pt x="4" y="14"/>
                </a:lnTo>
                <a:lnTo>
                  <a:pt x="10" y="10"/>
                </a:lnTo>
                <a:close/>
              </a:path>
            </a:pathLst>
          </a:custGeom>
          <a:solidFill>
            <a:srgbClr val="C9EAEA"/>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43" name="Line 3046"/>
          <p:cNvSpPr>
            <a:spLocks noChangeShapeType="1"/>
          </p:cNvSpPr>
          <p:nvPr/>
        </p:nvSpPr>
        <p:spPr bwMode="auto">
          <a:xfrm flipV="1">
            <a:off x="4114800" y="3200400"/>
            <a:ext cx="533400" cy="152400"/>
          </a:xfrm>
          <a:prstGeom prst="line">
            <a:avLst/>
          </a:prstGeom>
          <a:noFill/>
          <a:ln w="28575">
            <a:solidFill>
              <a:srgbClr val="FCD308"/>
            </a:solidFill>
            <a:round/>
            <a:headEnd/>
            <a:tailEnd/>
          </a:ln>
          <a:effectLst>
            <a:outerShdw blurRad="50800" dist="38100" dir="2700000" algn="tl" rotWithShape="0">
              <a:srgbClr val="000000">
                <a:alpha val="39999"/>
              </a:srgbClr>
            </a:outerShdw>
          </a:effectLst>
          <a:extLst>
            <a:ext uri="{909E8E84-426E-40dd-AFC4-6F175D3DCCD1}">
              <a14:hiddenFill xmlns:a14="http://schemas.microsoft.com/office/drawing/2010/main">
                <a:noFill/>
              </a14:hiddenFill>
            </a:ext>
          </a:extLst>
        </p:spPr>
        <p:txBody>
          <a:bodyPr/>
          <a:lstStyle/>
          <a:p>
            <a:endParaRPr lang="en-US"/>
          </a:p>
        </p:txBody>
      </p:sp>
      <p:sp>
        <p:nvSpPr>
          <p:cNvPr id="25104" name="Freeform 3065"/>
          <p:cNvSpPr>
            <a:spLocks/>
          </p:cNvSpPr>
          <p:nvPr/>
        </p:nvSpPr>
        <p:spPr bwMode="auto">
          <a:xfrm>
            <a:off x="4573588" y="2690813"/>
            <a:ext cx="42862" cy="53975"/>
          </a:xfrm>
          <a:custGeom>
            <a:avLst/>
            <a:gdLst>
              <a:gd name="T0" fmla="*/ 4816 w 89"/>
              <a:gd name="T1" fmla="*/ 27918 h 116"/>
              <a:gd name="T2" fmla="*/ 8669 w 89"/>
              <a:gd name="T3" fmla="*/ 29314 h 116"/>
              <a:gd name="T4" fmla="*/ 12040 w 89"/>
              <a:gd name="T5" fmla="*/ 32106 h 116"/>
              <a:gd name="T6" fmla="*/ 15893 w 89"/>
              <a:gd name="T7" fmla="*/ 32106 h 116"/>
              <a:gd name="T8" fmla="*/ 19745 w 89"/>
              <a:gd name="T9" fmla="*/ 32106 h 116"/>
              <a:gd name="T10" fmla="*/ 22153 w 89"/>
              <a:gd name="T11" fmla="*/ 36759 h 116"/>
              <a:gd name="T12" fmla="*/ 22153 w 89"/>
              <a:gd name="T13" fmla="*/ 37224 h 116"/>
              <a:gd name="T14" fmla="*/ 24561 w 89"/>
              <a:gd name="T15" fmla="*/ 40481 h 116"/>
              <a:gd name="T16" fmla="*/ 22153 w 89"/>
              <a:gd name="T17" fmla="*/ 43738 h 116"/>
              <a:gd name="T18" fmla="*/ 24561 w 89"/>
              <a:gd name="T19" fmla="*/ 46995 h 116"/>
              <a:gd name="T20" fmla="*/ 25043 w 89"/>
              <a:gd name="T21" fmla="*/ 47461 h 116"/>
              <a:gd name="T22" fmla="*/ 26488 w 89"/>
              <a:gd name="T23" fmla="*/ 53975 h 116"/>
              <a:gd name="T24" fmla="*/ 27933 w 89"/>
              <a:gd name="T25" fmla="*/ 48857 h 116"/>
              <a:gd name="T26" fmla="*/ 30341 w 89"/>
              <a:gd name="T27" fmla="*/ 42808 h 116"/>
              <a:gd name="T28" fmla="*/ 26006 w 89"/>
              <a:gd name="T29" fmla="*/ 39551 h 116"/>
              <a:gd name="T30" fmla="*/ 29377 w 89"/>
              <a:gd name="T31" fmla="*/ 40016 h 116"/>
              <a:gd name="T32" fmla="*/ 32267 w 89"/>
              <a:gd name="T33" fmla="*/ 39551 h 116"/>
              <a:gd name="T34" fmla="*/ 30341 w 89"/>
              <a:gd name="T35" fmla="*/ 33967 h 116"/>
              <a:gd name="T36" fmla="*/ 36120 w 89"/>
              <a:gd name="T37" fmla="*/ 31175 h 116"/>
              <a:gd name="T38" fmla="*/ 39009 w 89"/>
              <a:gd name="T39" fmla="*/ 26522 h 116"/>
              <a:gd name="T40" fmla="*/ 33712 w 89"/>
              <a:gd name="T41" fmla="*/ 20473 h 116"/>
              <a:gd name="T42" fmla="*/ 37083 w 89"/>
              <a:gd name="T43" fmla="*/ 18147 h 116"/>
              <a:gd name="T44" fmla="*/ 40936 w 89"/>
              <a:gd name="T45" fmla="*/ 16751 h 116"/>
              <a:gd name="T46" fmla="*/ 41899 w 89"/>
              <a:gd name="T47" fmla="*/ 10702 h 116"/>
              <a:gd name="T48" fmla="*/ 40936 w 89"/>
              <a:gd name="T49" fmla="*/ 6049 h 116"/>
              <a:gd name="T50" fmla="*/ 39972 w 89"/>
              <a:gd name="T51" fmla="*/ 1396 h 116"/>
              <a:gd name="T52" fmla="*/ 33712 w 89"/>
              <a:gd name="T53" fmla="*/ 0 h 116"/>
              <a:gd name="T54" fmla="*/ 28414 w 89"/>
              <a:gd name="T55" fmla="*/ 3257 h 116"/>
              <a:gd name="T56" fmla="*/ 28414 w 89"/>
              <a:gd name="T57" fmla="*/ 6980 h 116"/>
              <a:gd name="T58" fmla="*/ 29377 w 89"/>
              <a:gd name="T59" fmla="*/ 12098 h 116"/>
              <a:gd name="T60" fmla="*/ 26969 w 89"/>
              <a:gd name="T61" fmla="*/ 16286 h 116"/>
              <a:gd name="T62" fmla="*/ 27451 w 89"/>
              <a:gd name="T63" fmla="*/ 13959 h 116"/>
              <a:gd name="T64" fmla="*/ 27451 w 89"/>
              <a:gd name="T65" fmla="*/ 8375 h 116"/>
              <a:gd name="T66" fmla="*/ 24080 w 89"/>
              <a:gd name="T67" fmla="*/ 13959 h 116"/>
              <a:gd name="T68" fmla="*/ 18782 w 89"/>
              <a:gd name="T69" fmla="*/ 13959 h 116"/>
              <a:gd name="T70" fmla="*/ 18782 w 89"/>
              <a:gd name="T71" fmla="*/ 7445 h 116"/>
              <a:gd name="T72" fmla="*/ 20227 w 89"/>
              <a:gd name="T73" fmla="*/ 6049 h 116"/>
              <a:gd name="T74" fmla="*/ 14448 w 89"/>
              <a:gd name="T75" fmla="*/ 6049 h 116"/>
              <a:gd name="T76" fmla="*/ 14929 w 89"/>
              <a:gd name="T77" fmla="*/ 6980 h 116"/>
              <a:gd name="T78" fmla="*/ 11077 w 89"/>
              <a:gd name="T79" fmla="*/ 10237 h 116"/>
              <a:gd name="T80" fmla="*/ 5779 w 89"/>
              <a:gd name="T81" fmla="*/ 13494 h 116"/>
              <a:gd name="T82" fmla="*/ 0 w 89"/>
              <a:gd name="T83" fmla="*/ 13959 h 116"/>
              <a:gd name="T84" fmla="*/ 5779 w 89"/>
              <a:gd name="T85" fmla="*/ 19543 h 116"/>
              <a:gd name="T86" fmla="*/ 8187 w 89"/>
              <a:gd name="T87" fmla="*/ 25592 h 1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9" h="116">
                <a:moveTo>
                  <a:pt x="10" y="57"/>
                </a:moveTo>
                <a:lnTo>
                  <a:pt x="10" y="60"/>
                </a:lnTo>
                <a:lnTo>
                  <a:pt x="11" y="60"/>
                </a:lnTo>
                <a:lnTo>
                  <a:pt x="18" y="63"/>
                </a:lnTo>
                <a:lnTo>
                  <a:pt x="19" y="70"/>
                </a:lnTo>
                <a:lnTo>
                  <a:pt x="25" y="69"/>
                </a:lnTo>
                <a:lnTo>
                  <a:pt x="28" y="69"/>
                </a:lnTo>
                <a:lnTo>
                  <a:pt x="33" y="69"/>
                </a:lnTo>
                <a:lnTo>
                  <a:pt x="35" y="70"/>
                </a:lnTo>
                <a:lnTo>
                  <a:pt x="41" y="69"/>
                </a:lnTo>
                <a:lnTo>
                  <a:pt x="48" y="72"/>
                </a:lnTo>
                <a:lnTo>
                  <a:pt x="46" y="79"/>
                </a:lnTo>
                <a:lnTo>
                  <a:pt x="39" y="78"/>
                </a:lnTo>
                <a:lnTo>
                  <a:pt x="46" y="80"/>
                </a:lnTo>
                <a:lnTo>
                  <a:pt x="51" y="85"/>
                </a:lnTo>
                <a:lnTo>
                  <a:pt x="51" y="87"/>
                </a:lnTo>
                <a:lnTo>
                  <a:pt x="45" y="87"/>
                </a:lnTo>
                <a:lnTo>
                  <a:pt x="46" y="94"/>
                </a:lnTo>
                <a:lnTo>
                  <a:pt x="47" y="95"/>
                </a:lnTo>
                <a:lnTo>
                  <a:pt x="51" y="101"/>
                </a:lnTo>
                <a:lnTo>
                  <a:pt x="51" y="102"/>
                </a:lnTo>
                <a:lnTo>
                  <a:pt x="52" y="102"/>
                </a:lnTo>
                <a:lnTo>
                  <a:pt x="52" y="109"/>
                </a:lnTo>
                <a:lnTo>
                  <a:pt x="55" y="116"/>
                </a:lnTo>
                <a:lnTo>
                  <a:pt x="57" y="112"/>
                </a:lnTo>
                <a:lnTo>
                  <a:pt x="58" y="105"/>
                </a:lnTo>
                <a:lnTo>
                  <a:pt x="64" y="99"/>
                </a:lnTo>
                <a:lnTo>
                  <a:pt x="63" y="92"/>
                </a:lnTo>
                <a:lnTo>
                  <a:pt x="58" y="91"/>
                </a:lnTo>
                <a:lnTo>
                  <a:pt x="54" y="85"/>
                </a:lnTo>
                <a:lnTo>
                  <a:pt x="55" y="85"/>
                </a:lnTo>
                <a:lnTo>
                  <a:pt x="61" y="86"/>
                </a:lnTo>
                <a:lnTo>
                  <a:pt x="66" y="85"/>
                </a:lnTo>
                <a:lnTo>
                  <a:pt x="67" y="85"/>
                </a:lnTo>
                <a:lnTo>
                  <a:pt x="65" y="80"/>
                </a:lnTo>
                <a:lnTo>
                  <a:pt x="63" y="73"/>
                </a:lnTo>
                <a:lnTo>
                  <a:pt x="69" y="68"/>
                </a:lnTo>
                <a:lnTo>
                  <a:pt x="75" y="67"/>
                </a:lnTo>
                <a:lnTo>
                  <a:pt x="82" y="64"/>
                </a:lnTo>
                <a:lnTo>
                  <a:pt x="81" y="57"/>
                </a:lnTo>
                <a:lnTo>
                  <a:pt x="68" y="51"/>
                </a:lnTo>
                <a:lnTo>
                  <a:pt x="70" y="44"/>
                </a:lnTo>
                <a:lnTo>
                  <a:pt x="76" y="39"/>
                </a:lnTo>
                <a:lnTo>
                  <a:pt x="77" y="39"/>
                </a:lnTo>
                <a:lnTo>
                  <a:pt x="83" y="39"/>
                </a:lnTo>
                <a:lnTo>
                  <a:pt x="85" y="36"/>
                </a:lnTo>
                <a:lnTo>
                  <a:pt x="88" y="30"/>
                </a:lnTo>
                <a:lnTo>
                  <a:pt x="87" y="23"/>
                </a:lnTo>
                <a:lnTo>
                  <a:pt x="87" y="20"/>
                </a:lnTo>
                <a:lnTo>
                  <a:pt x="85" y="13"/>
                </a:lnTo>
                <a:lnTo>
                  <a:pt x="89" y="7"/>
                </a:lnTo>
                <a:lnTo>
                  <a:pt x="83" y="3"/>
                </a:lnTo>
                <a:lnTo>
                  <a:pt x="78" y="3"/>
                </a:lnTo>
                <a:lnTo>
                  <a:pt x="70" y="0"/>
                </a:lnTo>
                <a:lnTo>
                  <a:pt x="65" y="3"/>
                </a:lnTo>
                <a:lnTo>
                  <a:pt x="59" y="7"/>
                </a:lnTo>
                <a:lnTo>
                  <a:pt x="53" y="10"/>
                </a:lnTo>
                <a:lnTo>
                  <a:pt x="59" y="15"/>
                </a:lnTo>
                <a:lnTo>
                  <a:pt x="60" y="22"/>
                </a:lnTo>
                <a:lnTo>
                  <a:pt x="61" y="26"/>
                </a:lnTo>
                <a:lnTo>
                  <a:pt x="62" y="34"/>
                </a:lnTo>
                <a:lnTo>
                  <a:pt x="56" y="35"/>
                </a:lnTo>
                <a:lnTo>
                  <a:pt x="54" y="36"/>
                </a:lnTo>
                <a:lnTo>
                  <a:pt x="57" y="30"/>
                </a:lnTo>
                <a:lnTo>
                  <a:pt x="59" y="24"/>
                </a:lnTo>
                <a:lnTo>
                  <a:pt x="57" y="18"/>
                </a:lnTo>
                <a:lnTo>
                  <a:pt x="51" y="24"/>
                </a:lnTo>
                <a:lnTo>
                  <a:pt x="50" y="30"/>
                </a:lnTo>
                <a:lnTo>
                  <a:pt x="47" y="35"/>
                </a:lnTo>
                <a:lnTo>
                  <a:pt x="39" y="30"/>
                </a:lnTo>
                <a:lnTo>
                  <a:pt x="43" y="23"/>
                </a:lnTo>
                <a:lnTo>
                  <a:pt x="39" y="16"/>
                </a:lnTo>
                <a:lnTo>
                  <a:pt x="43" y="16"/>
                </a:lnTo>
                <a:lnTo>
                  <a:pt x="42" y="13"/>
                </a:lnTo>
                <a:lnTo>
                  <a:pt x="35" y="14"/>
                </a:lnTo>
                <a:lnTo>
                  <a:pt x="30" y="13"/>
                </a:lnTo>
                <a:lnTo>
                  <a:pt x="25" y="13"/>
                </a:lnTo>
                <a:lnTo>
                  <a:pt x="31" y="15"/>
                </a:lnTo>
                <a:lnTo>
                  <a:pt x="29" y="22"/>
                </a:lnTo>
                <a:lnTo>
                  <a:pt x="23" y="22"/>
                </a:lnTo>
                <a:lnTo>
                  <a:pt x="20" y="29"/>
                </a:lnTo>
                <a:lnTo>
                  <a:pt x="12" y="29"/>
                </a:lnTo>
                <a:lnTo>
                  <a:pt x="6" y="30"/>
                </a:lnTo>
                <a:lnTo>
                  <a:pt x="0" y="30"/>
                </a:lnTo>
                <a:lnTo>
                  <a:pt x="6" y="36"/>
                </a:lnTo>
                <a:lnTo>
                  <a:pt x="12" y="42"/>
                </a:lnTo>
                <a:lnTo>
                  <a:pt x="15" y="48"/>
                </a:lnTo>
                <a:lnTo>
                  <a:pt x="17" y="55"/>
                </a:lnTo>
                <a:lnTo>
                  <a:pt x="10" y="57"/>
                </a:lnTo>
                <a:close/>
              </a:path>
            </a:pathLst>
          </a:custGeom>
          <a:solidFill>
            <a:srgbClr val="000000">
              <a:alpha val="30196"/>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05" name="Freeform 3067"/>
          <p:cNvSpPr>
            <a:spLocks/>
          </p:cNvSpPr>
          <p:nvPr/>
        </p:nvSpPr>
        <p:spPr bwMode="auto">
          <a:xfrm>
            <a:off x="4505325" y="2657475"/>
            <a:ext cx="68263" cy="79375"/>
          </a:xfrm>
          <a:custGeom>
            <a:avLst/>
            <a:gdLst>
              <a:gd name="T0" fmla="*/ 4612 w 148"/>
              <a:gd name="T1" fmla="*/ 16439 h 169"/>
              <a:gd name="T2" fmla="*/ 11070 w 148"/>
              <a:gd name="T3" fmla="*/ 17848 h 169"/>
              <a:gd name="T4" fmla="*/ 15221 w 148"/>
              <a:gd name="T5" fmla="*/ 20196 h 169"/>
              <a:gd name="T6" fmla="*/ 18449 w 148"/>
              <a:gd name="T7" fmla="*/ 13151 h 169"/>
              <a:gd name="T8" fmla="*/ 23984 w 148"/>
              <a:gd name="T9" fmla="*/ 9393 h 169"/>
              <a:gd name="T10" fmla="*/ 28597 w 148"/>
              <a:gd name="T11" fmla="*/ 15969 h 169"/>
              <a:gd name="T12" fmla="*/ 26290 w 148"/>
              <a:gd name="T13" fmla="*/ 13621 h 169"/>
              <a:gd name="T14" fmla="*/ 26290 w 148"/>
              <a:gd name="T15" fmla="*/ 5636 h 169"/>
              <a:gd name="T16" fmla="*/ 34593 w 148"/>
              <a:gd name="T17" fmla="*/ 1879 h 169"/>
              <a:gd name="T18" fmla="*/ 43817 w 148"/>
              <a:gd name="T19" fmla="*/ 939 h 169"/>
              <a:gd name="T20" fmla="*/ 45662 w 148"/>
              <a:gd name="T21" fmla="*/ 0 h 169"/>
              <a:gd name="T22" fmla="*/ 52581 w 148"/>
              <a:gd name="T23" fmla="*/ 6106 h 169"/>
              <a:gd name="T24" fmla="*/ 49352 w 148"/>
              <a:gd name="T25" fmla="*/ 12681 h 169"/>
              <a:gd name="T26" fmla="*/ 42895 w 148"/>
              <a:gd name="T27" fmla="*/ 15030 h 169"/>
              <a:gd name="T28" fmla="*/ 49352 w 148"/>
              <a:gd name="T29" fmla="*/ 13151 h 169"/>
              <a:gd name="T30" fmla="*/ 53042 w 148"/>
              <a:gd name="T31" fmla="*/ 13151 h 169"/>
              <a:gd name="T32" fmla="*/ 50275 w 148"/>
              <a:gd name="T33" fmla="*/ 21135 h 169"/>
              <a:gd name="T34" fmla="*/ 57193 w 148"/>
              <a:gd name="T35" fmla="*/ 19257 h 169"/>
              <a:gd name="T36" fmla="*/ 65957 w 148"/>
              <a:gd name="T37" fmla="*/ 19257 h 169"/>
              <a:gd name="T38" fmla="*/ 65957 w 148"/>
              <a:gd name="T39" fmla="*/ 28180 h 169"/>
              <a:gd name="T40" fmla="*/ 59500 w 148"/>
              <a:gd name="T41" fmla="*/ 32408 h 169"/>
              <a:gd name="T42" fmla="*/ 57193 w 148"/>
              <a:gd name="T43" fmla="*/ 28650 h 169"/>
              <a:gd name="T44" fmla="*/ 51658 w 148"/>
              <a:gd name="T45" fmla="*/ 30999 h 169"/>
              <a:gd name="T46" fmla="*/ 51658 w 148"/>
              <a:gd name="T47" fmla="*/ 40392 h 169"/>
              <a:gd name="T48" fmla="*/ 42895 w 148"/>
              <a:gd name="T49" fmla="*/ 42740 h 169"/>
              <a:gd name="T50" fmla="*/ 45662 w 148"/>
              <a:gd name="T51" fmla="*/ 47437 h 169"/>
              <a:gd name="T52" fmla="*/ 37360 w 148"/>
              <a:gd name="T53" fmla="*/ 47437 h 169"/>
              <a:gd name="T54" fmla="*/ 38744 w 148"/>
              <a:gd name="T55" fmla="*/ 49316 h 169"/>
              <a:gd name="T56" fmla="*/ 38744 w 148"/>
              <a:gd name="T57" fmla="*/ 53543 h 169"/>
              <a:gd name="T58" fmla="*/ 36438 w 148"/>
              <a:gd name="T59" fmla="*/ 57300 h 169"/>
              <a:gd name="T60" fmla="*/ 38744 w 148"/>
              <a:gd name="T61" fmla="*/ 62936 h 169"/>
              <a:gd name="T62" fmla="*/ 31825 w 148"/>
              <a:gd name="T63" fmla="*/ 70921 h 169"/>
              <a:gd name="T64" fmla="*/ 38283 w 148"/>
              <a:gd name="T65" fmla="*/ 72800 h 169"/>
              <a:gd name="T66" fmla="*/ 36899 w 148"/>
              <a:gd name="T67" fmla="*/ 77496 h 169"/>
              <a:gd name="T68" fmla="*/ 32748 w 148"/>
              <a:gd name="T69" fmla="*/ 77966 h 169"/>
              <a:gd name="T70" fmla="*/ 29980 w 148"/>
              <a:gd name="T71" fmla="*/ 78436 h 169"/>
              <a:gd name="T72" fmla="*/ 25368 w 148"/>
              <a:gd name="T73" fmla="*/ 77027 h 169"/>
              <a:gd name="T74" fmla="*/ 18449 w 148"/>
              <a:gd name="T75" fmla="*/ 75618 h 169"/>
              <a:gd name="T76" fmla="*/ 13376 w 148"/>
              <a:gd name="T77" fmla="*/ 75618 h 169"/>
              <a:gd name="T78" fmla="*/ 10608 w 148"/>
              <a:gd name="T79" fmla="*/ 69512 h 169"/>
              <a:gd name="T80" fmla="*/ 13376 w 148"/>
              <a:gd name="T81" fmla="*/ 64815 h 169"/>
              <a:gd name="T82" fmla="*/ 11531 w 148"/>
              <a:gd name="T83" fmla="*/ 56831 h 169"/>
              <a:gd name="T84" fmla="*/ 4612 w 148"/>
              <a:gd name="T85" fmla="*/ 51664 h 169"/>
              <a:gd name="T86" fmla="*/ 461 w 148"/>
              <a:gd name="T87" fmla="*/ 50725 h 169"/>
              <a:gd name="T88" fmla="*/ 922 w 148"/>
              <a:gd name="T89" fmla="*/ 41331 h 169"/>
              <a:gd name="T90" fmla="*/ 4151 w 148"/>
              <a:gd name="T91" fmla="*/ 43210 h 169"/>
              <a:gd name="T92" fmla="*/ 3690 w 148"/>
              <a:gd name="T93" fmla="*/ 34756 h 169"/>
              <a:gd name="T94" fmla="*/ 0 w 148"/>
              <a:gd name="T95" fmla="*/ 33817 h 169"/>
              <a:gd name="T96" fmla="*/ 461 w 148"/>
              <a:gd name="T97" fmla="*/ 20666 h 1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8" h="169">
                <a:moveTo>
                  <a:pt x="2" y="36"/>
                </a:moveTo>
                <a:lnTo>
                  <a:pt x="5" y="30"/>
                </a:lnTo>
                <a:lnTo>
                  <a:pt x="10" y="35"/>
                </a:lnTo>
                <a:lnTo>
                  <a:pt x="17" y="36"/>
                </a:lnTo>
                <a:lnTo>
                  <a:pt x="23" y="40"/>
                </a:lnTo>
                <a:lnTo>
                  <a:pt x="24" y="38"/>
                </a:lnTo>
                <a:lnTo>
                  <a:pt x="24" y="37"/>
                </a:lnTo>
                <a:lnTo>
                  <a:pt x="28" y="44"/>
                </a:lnTo>
                <a:lnTo>
                  <a:pt x="33" y="43"/>
                </a:lnTo>
                <a:lnTo>
                  <a:pt x="34" y="40"/>
                </a:lnTo>
                <a:lnTo>
                  <a:pt x="34" y="33"/>
                </a:lnTo>
                <a:lnTo>
                  <a:pt x="40" y="28"/>
                </a:lnTo>
                <a:lnTo>
                  <a:pt x="44" y="21"/>
                </a:lnTo>
                <a:lnTo>
                  <a:pt x="50" y="20"/>
                </a:lnTo>
                <a:lnTo>
                  <a:pt x="52" y="20"/>
                </a:lnTo>
                <a:lnTo>
                  <a:pt x="56" y="27"/>
                </a:lnTo>
                <a:lnTo>
                  <a:pt x="50" y="33"/>
                </a:lnTo>
                <a:lnTo>
                  <a:pt x="62" y="34"/>
                </a:lnTo>
                <a:lnTo>
                  <a:pt x="63" y="41"/>
                </a:lnTo>
                <a:lnTo>
                  <a:pt x="63" y="28"/>
                </a:lnTo>
                <a:lnTo>
                  <a:pt x="57" y="29"/>
                </a:lnTo>
                <a:lnTo>
                  <a:pt x="57" y="22"/>
                </a:lnTo>
                <a:lnTo>
                  <a:pt x="59" y="17"/>
                </a:lnTo>
                <a:lnTo>
                  <a:pt x="57" y="12"/>
                </a:lnTo>
                <a:lnTo>
                  <a:pt x="63" y="5"/>
                </a:lnTo>
                <a:lnTo>
                  <a:pt x="68" y="4"/>
                </a:lnTo>
                <a:lnTo>
                  <a:pt x="75" y="4"/>
                </a:lnTo>
                <a:lnTo>
                  <a:pt x="81" y="6"/>
                </a:lnTo>
                <a:lnTo>
                  <a:pt x="87" y="2"/>
                </a:lnTo>
                <a:lnTo>
                  <a:pt x="95" y="2"/>
                </a:lnTo>
                <a:lnTo>
                  <a:pt x="96" y="1"/>
                </a:lnTo>
                <a:lnTo>
                  <a:pt x="98" y="0"/>
                </a:lnTo>
                <a:lnTo>
                  <a:pt x="99" y="0"/>
                </a:lnTo>
                <a:lnTo>
                  <a:pt x="106" y="4"/>
                </a:lnTo>
                <a:lnTo>
                  <a:pt x="112" y="6"/>
                </a:lnTo>
                <a:lnTo>
                  <a:pt x="114" y="13"/>
                </a:lnTo>
                <a:lnTo>
                  <a:pt x="114" y="20"/>
                </a:lnTo>
                <a:lnTo>
                  <a:pt x="117" y="27"/>
                </a:lnTo>
                <a:lnTo>
                  <a:pt x="107" y="27"/>
                </a:lnTo>
                <a:lnTo>
                  <a:pt x="100" y="29"/>
                </a:lnTo>
                <a:lnTo>
                  <a:pt x="99" y="29"/>
                </a:lnTo>
                <a:lnTo>
                  <a:pt x="93" y="32"/>
                </a:lnTo>
                <a:lnTo>
                  <a:pt x="99" y="32"/>
                </a:lnTo>
                <a:lnTo>
                  <a:pt x="106" y="28"/>
                </a:lnTo>
                <a:lnTo>
                  <a:pt x="107" y="28"/>
                </a:lnTo>
                <a:lnTo>
                  <a:pt x="107" y="27"/>
                </a:lnTo>
                <a:lnTo>
                  <a:pt x="109" y="28"/>
                </a:lnTo>
                <a:lnTo>
                  <a:pt x="115" y="28"/>
                </a:lnTo>
                <a:lnTo>
                  <a:pt x="117" y="34"/>
                </a:lnTo>
                <a:lnTo>
                  <a:pt x="111" y="38"/>
                </a:lnTo>
                <a:lnTo>
                  <a:pt x="109" y="45"/>
                </a:lnTo>
                <a:lnTo>
                  <a:pt x="112" y="38"/>
                </a:lnTo>
                <a:lnTo>
                  <a:pt x="119" y="38"/>
                </a:lnTo>
                <a:lnTo>
                  <a:pt x="124" y="41"/>
                </a:lnTo>
                <a:lnTo>
                  <a:pt x="130" y="41"/>
                </a:lnTo>
                <a:lnTo>
                  <a:pt x="137" y="41"/>
                </a:lnTo>
                <a:lnTo>
                  <a:pt x="143" y="41"/>
                </a:lnTo>
                <a:lnTo>
                  <a:pt x="148" y="45"/>
                </a:lnTo>
                <a:lnTo>
                  <a:pt x="147" y="52"/>
                </a:lnTo>
                <a:lnTo>
                  <a:pt x="143" y="60"/>
                </a:lnTo>
                <a:lnTo>
                  <a:pt x="139" y="66"/>
                </a:lnTo>
                <a:lnTo>
                  <a:pt x="133" y="62"/>
                </a:lnTo>
                <a:lnTo>
                  <a:pt x="129" y="69"/>
                </a:lnTo>
                <a:lnTo>
                  <a:pt x="127" y="73"/>
                </a:lnTo>
                <a:lnTo>
                  <a:pt x="121" y="68"/>
                </a:lnTo>
                <a:lnTo>
                  <a:pt x="124" y="61"/>
                </a:lnTo>
                <a:lnTo>
                  <a:pt x="119" y="60"/>
                </a:lnTo>
                <a:lnTo>
                  <a:pt x="113" y="66"/>
                </a:lnTo>
                <a:lnTo>
                  <a:pt x="112" y="66"/>
                </a:lnTo>
                <a:lnTo>
                  <a:pt x="113" y="74"/>
                </a:lnTo>
                <a:lnTo>
                  <a:pt x="113" y="80"/>
                </a:lnTo>
                <a:lnTo>
                  <a:pt x="112" y="86"/>
                </a:lnTo>
                <a:lnTo>
                  <a:pt x="107" y="89"/>
                </a:lnTo>
                <a:lnTo>
                  <a:pt x="99" y="89"/>
                </a:lnTo>
                <a:lnTo>
                  <a:pt x="93" y="91"/>
                </a:lnTo>
                <a:lnTo>
                  <a:pt x="99" y="93"/>
                </a:lnTo>
                <a:lnTo>
                  <a:pt x="100" y="100"/>
                </a:lnTo>
                <a:lnTo>
                  <a:pt x="99" y="101"/>
                </a:lnTo>
                <a:lnTo>
                  <a:pt x="93" y="104"/>
                </a:lnTo>
                <a:lnTo>
                  <a:pt x="87" y="104"/>
                </a:lnTo>
                <a:lnTo>
                  <a:pt x="81" y="101"/>
                </a:lnTo>
                <a:lnTo>
                  <a:pt x="79" y="101"/>
                </a:lnTo>
                <a:lnTo>
                  <a:pt x="78" y="102"/>
                </a:lnTo>
                <a:lnTo>
                  <a:pt x="84" y="105"/>
                </a:lnTo>
                <a:lnTo>
                  <a:pt x="91" y="108"/>
                </a:lnTo>
                <a:lnTo>
                  <a:pt x="85" y="113"/>
                </a:lnTo>
                <a:lnTo>
                  <a:pt x="84" y="114"/>
                </a:lnTo>
                <a:lnTo>
                  <a:pt x="84" y="115"/>
                </a:lnTo>
                <a:lnTo>
                  <a:pt x="78" y="116"/>
                </a:lnTo>
                <a:lnTo>
                  <a:pt x="79" y="122"/>
                </a:lnTo>
                <a:lnTo>
                  <a:pt x="78" y="123"/>
                </a:lnTo>
                <a:lnTo>
                  <a:pt x="80" y="127"/>
                </a:lnTo>
                <a:lnTo>
                  <a:pt x="84" y="134"/>
                </a:lnTo>
                <a:lnTo>
                  <a:pt x="77" y="140"/>
                </a:lnTo>
                <a:lnTo>
                  <a:pt x="71" y="145"/>
                </a:lnTo>
                <a:lnTo>
                  <a:pt x="69" y="151"/>
                </a:lnTo>
                <a:lnTo>
                  <a:pt x="76" y="151"/>
                </a:lnTo>
                <a:lnTo>
                  <a:pt x="82" y="154"/>
                </a:lnTo>
                <a:lnTo>
                  <a:pt x="83" y="155"/>
                </a:lnTo>
                <a:lnTo>
                  <a:pt x="86" y="159"/>
                </a:lnTo>
                <a:lnTo>
                  <a:pt x="86" y="166"/>
                </a:lnTo>
                <a:lnTo>
                  <a:pt x="80" y="165"/>
                </a:lnTo>
                <a:lnTo>
                  <a:pt x="79" y="162"/>
                </a:lnTo>
                <a:lnTo>
                  <a:pt x="77" y="161"/>
                </a:lnTo>
                <a:lnTo>
                  <a:pt x="71" y="166"/>
                </a:lnTo>
                <a:lnTo>
                  <a:pt x="69" y="166"/>
                </a:lnTo>
                <a:lnTo>
                  <a:pt x="68" y="166"/>
                </a:lnTo>
                <a:lnTo>
                  <a:pt x="65" y="167"/>
                </a:lnTo>
                <a:lnTo>
                  <a:pt x="64" y="169"/>
                </a:lnTo>
                <a:lnTo>
                  <a:pt x="61" y="169"/>
                </a:lnTo>
                <a:lnTo>
                  <a:pt x="55" y="164"/>
                </a:lnTo>
                <a:lnTo>
                  <a:pt x="48" y="163"/>
                </a:lnTo>
                <a:lnTo>
                  <a:pt x="41" y="161"/>
                </a:lnTo>
                <a:lnTo>
                  <a:pt x="40" y="161"/>
                </a:lnTo>
                <a:lnTo>
                  <a:pt x="38" y="161"/>
                </a:lnTo>
                <a:lnTo>
                  <a:pt x="33" y="162"/>
                </a:lnTo>
                <a:lnTo>
                  <a:pt x="29" y="161"/>
                </a:lnTo>
                <a:lnTo>
                  <a:pt x="28" y="155"/>
                </a:lnTo>
                <a:lnTo>
                  <a:pt x="29" y="147"/>
                </a:lnTo>
                <a:lnTo>
                  <a:pt x="23" y="148"/>
                </a:lnTo>
                <a:lnTo>
                  <a:pt x="19" y="141"/>
                </a:lnTo>
                <a:lnTo>
                  <a:pt x="25" y="140"/>
                </a:lnTo>
                <a:lnTo>
                  <a:pt x="29" y="138"/>
                </a:lnTo>
                <a:lnTo>
                  <a:pt x="29" y="130"/>
                </a:lnTo>
                <a:lnTo>
                  <a:pt x="28" y="127"/>
                </a:lnTo>
                <a:lnTo>
                  <a:pt x="25" y="121"/>
                </a:lnTo>
                <a:lnTo>
                  <a:pt x="18" y="121"/>
                </a:lnTo>
                <a:lnTo>
                  <a:pt x="13" y="114"/>
                </a:lnTo>
                <a:lnTo>
                  <a:pt x="10" y="110"/>
                </a:lnTo>
                <a:lnTo>
                  <a:pt x="10" y="117"/>
                </a:lnTo>
                <a:lnTo>
                  <a:pt x="4" y="115"/>
                </a:lnTo>
                <a:lnTo>
                  <a:pt x="1" y="108"/>
                </a:lnTo>
                <a:lnTo>
                  <a:pt x="4" y="101"/>
                </a:lnTo>
                <a:lnTo>
                  <a:pt x="4" y="94"/>
                </a:lnTo>
                <a:lnTo>
                  <a:pt x="2" y="88"/>
                </a:lnTo>
                <a:lnTo>
                  <a:pt x="1" y="81"/>
                </a:lnTo>
                <a:lnTo>
                  <a:pt x="4" y="88"/>
                </a:lnTo>
                <a:lnTo>
                  <a:pt x="9" y="92"/>
                </a:lnTo>
                <a:lnTo>
                  <a:pt x="16" y="88"/>
                </a:lnTo>
                <a:lnTo>
                  <a:pt x="10" y="81"/>
                </a:lnTo>
                <a:lnTo>
                  <a:pt x="8" y="74"/>
                </a:lnTo>
                <a:lnTo>
                  <a:pt x="2" y="72"/>
                </a:lnTo>
                <a:lnTo>
                  <a:pt x="2" y="78"/>
                </a:lnTo>
                <a:lnTo>
                  <a:pt x="0" y="72"/>
                </a:lnTo>
                <a:lnTo>
                  <a:pt x="2" y="65"/>
                </a:lnTo>
                <a:lnTo>
                  <a:pt x="1" y="58"/>
                </a:lnTo>
                <a:lnTo>
                  <a:pt x="1" y="44"/>
                </a:lnTo>
                <a:lnTo>
                  <a:pt x="2" y="37"/>
                </a:lnTo>
                <a:lnTo>
                  <a:pt x="2" y="36"/>
                </a:lnTo>
                <a:close/>
              </a:path>
            </a:pathLst>
          </a:custGeom>
          <a:solidFill>
            <a:srgbClr val="000000">
              <a:alpha val="30196"/>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06" name="Freeform 3068"/>
          <p:cNvSpPr>
            <a:spLocks/>
          </p:cNvSpPr>
          <p:nvPr/>
        </p:nvSpPr>
        <p:spPr bwMode="auto">
          <a:xfrm>
            <a:off x="4508500" y="2633663"/>
            <a:ext cx="57150" cy="41275"/>
          </a:xfrm>
          <a:custGeom>
            <a:avLst/>
            <a:gdLst>
              <a:gd name="T0" fmla="*/ 3334 w 120"/>
              <a:gd name="T1" fmla="*/ 38327 h 84"/>
              <a:gd name="T2" fmla="*/ 0 w 120"/>
              <a:gd name="T3" fmla="*/ 35379 h 84"/>
              <a:gd name="T4" fmla="*/ 0 w 120"/>
              <a:gd name="T5" fmla="*/ 31939 h 84"/>
              <a:gd name="T6" fmla="*/ 2858 w 120"/>
              <a:gd name="T7" fmla="*/ 28499 h 84"/>
              <a:gd name="T8" fmla="*/ 5239 w 120"/>
              <a:gd name="T9" fmla="*/ 25551 h 84"/>
              <a:gd name="T10" fmla="*/ 7620 w 120"/>
              <a:gd name="T11" fmla="*/ 22603 h 84"/>
              <a:gd name="T12" fmla="*/ 9049 w 120"/>
              <a:gd name="T13" fmla="*/ 21620 h 84"/>
              <a:gd name="T14" fmla="*/ 12383 w 120"/>
              <a:gd name="T15" fmla="*/ 22603 h 84"/>
              <a:gd name="T16" fmla="*/ 14764 w 120"/>
              <a:gd name="T17" fmla="*/ 22112 h 84"/>
              <a:gd name="T18" fmla="*/ 18098 w 120"/>
              <a:gd name="T19" fmla="*/ 21129 h 84"/>
              <a:gd name="T20" fmla="*/ 19050 w 120"/>
              <a:gd name="T21" fmla="*/ 21129 h 84"/>
              <a:gd name="T22" fmla="*/ 21908 w 120"/>
              <a:gd name="T23" fmla="*/ 21620 h 84"/>
              <a:gd name="T24" fmla="*/ 27146 w 120"/>
              <a:gd name="T25" fmla="*/ 21129 h 84"/>
              <a:gd name="T26" fmla="*/ 30480 w 120"/>
              <a:gd name="T27" fmla="*/ 19655 h 84"/>
              <a:gd name="T28" fmla="*/ 33338 w 120"/>
              <a:gd name="T29" fmla="*/ 16215 h 84"/>
              <a:gd name="T30" fmla="*/ 35719 w 120"/>
              <a:gd name="T31" fmla="*/ 12776 h 84"/>
              <a:gd name="T32" fmla="*/ 37624 w 120"/>
              <a:gd name="T33" fmla="*/ 9336 h 84"/>
              <a:gd name="T34" fmla="*/ 40481 w 120"/>
              <a:gd name="T35" fmla="*/ 6388 h 84"/>
              <a:gd name="T36" fmla="*/ 42386 w 120"/>
              <a:gd name="T37" fmla="*/ 4914 h 84"/>
              <a:gd name="T38" fmla="*/ 45720 w 120"/>
              <a:gd name="T39" fmla="*/ 4914 h 84"/>
              <a:gd name="T40" fmla="*/ 48578 w 120"/>
              <a:gd name="T41" fmla="*/ 4422 h 84"/>
              <a:gd name="T42" fmla="*/ 51435 w 120"/>
              <a:gd name="T43" fmla="*/ 2457 h 84"/>
              <a:gd name="T44" fmla="*/ 54293 w 120"/>
              <a:gd name="T45" fmla="*/ 983 h 84"/>
              <a:gd name="T46" fmla="*/ 57150 w 120"/>
              <a:gd name="T47" fmla="*/ 0 h 84"/>
              <a:gd name="T48" fmla="*/ 54293 w 120"/>
              <a:gd name="T49" fmla="*/ 2457 h 84"/>
              <a:gd name="T50" fmla="*/ 53340 w 120"/>
              <a:gd name="T51" fmla="*/ 5896 h 84"/>
              <a:gd name="T52" fmla="*/ 55245 w 120"/>
              <a:gd name="T53" fmla="*/ 9336 h 84"/>
              <a:gd name="T54" fmla="*/ 55245 w 120"/>
              <a:gd name="T55" fmla="*/ 12776 h 84"/>
              <a:gd name="T56" fmla="*/ 55245 w 120"/>
              <a:gd name="T57" fmla="*/ 16215 h 84"/>
              <a:gd name="T58" fmla="*/ 55721 w 120"/>
              <a:gd name="T59" fmla="*/ 17689 h 84"/>
              <a:gd name="T60" fmla="*/ 53340 w 120"/>
              <a:gd name="T61" fmla="*/ 20638 h 84"/>
              <a:gd name="T62" fmla="*/ 51911 w 120"/>
              <a:gd name="T63" fmla="*/ 24077 h 84"/>
              <a:gd name="T64" fmla="*/ 49054 w 120"/>
              <a:gd name="T65" fmla="*/ 26534 h 84"/>
              <a:gd name="T66" fmla="*/ 46196 w 120"/>
              <a:gd name="T67" fmla="*/ 25551 h 84"/>
              <a:gd name="T68" fmla="*/ 42863 w 120"/>
              <a:gd name="T69" fmla="*/ 23586 h 84"/>
              <a:gd name="T70" fmla="*/ 42386 w 120"/>
              <a:gd name="T71" fmla="*/ 23586 h 84"/>
              <a:gd name="T72" fmla="*/ 41910 w 120"/>
              <a:gd name="T73" fmla="*/ 23586 h 84"/>
              <a:gd name="T74" fmla="*/ 40958 w 120"/>
              <a:gd name="T75" fmla="*/ 24077 h 84"/>
              <a:gd name="T76" fmla="*/ 40481 w 120"/>
              <a:gd name="T77" fmla="*/ 24077 h 84"/>
              <a:gd name="T78" fmla="*/ 37624 w 120"/>
              <a:gd name="T79" fmla="*/ 22603 h 84"/>
              <a:gd name="T80" fmla="*/ 31909 w 120"/>
              <a:gd name="T81" fmla="*/ 24568 h 84"/>
              <a:gd name="T82" fmla="*/ 29051 w 120"/>
              <a:gd name="T83" fmla="*/ 24568 h 84"/>
              <a:gd name="T84" fmla="*/ 26194 w 120"/>
              <a:gd name="T85" fmla="*/ 25551 h 84"/>
              <a:gd name="T86" fmla="*/ 25241 w 120"/>
              <a:gd name="T87" fmla="*/ 26043 h 84"/>
              <a:gd name="T88" fmla="*/ 24765 w 120"/>
              <a:gd name="T89" fmla="*/ 26043 h 84"/>
              <a:gd name="T90" fmla="*/ 21908 w 120"/>
              <a:gd name="T91" fmla="*/ 25551 h 84"/>
              <a:gd name="T92" fmla="*/ 20955 w 120"/>
              <a:gd name="T93" fmla="*/ 24568 h 84"/>
              <a:gd name="T94" fmla="*/ 20479 w 120"/>
              <a:gd name="T95" fmla="*/ 25060 h 84"/>
              <a:gd name="T96" fmla="*/ 17621 w 120"/>
              <a:gd name="T97" fmla="*/ 25551 h 84"/>
              <a:gd name="T98" fmla="*/ 14288 w 120"/>
              <a:gd name="T99" fmla="*/ 26043 h 84"/>
              <a:gd name="T100" fmla="*/ 13335 w 120"/>
              <a:gd name="T101" fmla="*/ 27517 h 84"/>
              <a:gd name="T102" fmla="*/ 10478 w 120"/>
              <a:gd name="T103" fmla="*/ 28008 h 84"/>
              <a:gd name="T104" fmla="*/ 8573 w 120"/>
              <a:gd name="T105" fmla="*/ 30465 h 84"/>
              <a:gd name="T106" fmla="*/ 5715 w 120"/>
              <a:gd name="T107" fmla="*/ 33904 h 84"/>
              <a:gd name="T108" fmla="*/ 6191 w 120"/>
              <a:gd name="T109" fmla="*/ 36853 h 84"/>
              <a:gd name="T110" fmla="*/ 3334 w 120"/>
              <a:gd name="T111" fmla="*/ 37344 h 84"/>
              <a:gd name="T112" fmla="*/ 3810 w 120"/>
              <a:gd name="T113" fmla="*/ 37835 h 84"/>
              <a:gd name="T114" fmla="*/ 6668 w 120"/>
              <a:gd name="T115" fmla="*/ 37835 h 84"/>
              <a:gd name="T116" fmla="*/ 6668 w 120"/>
              <a:gd name="T117" fmla="*/ 41275 h 84"/>
              <a:gd name="T118" fmla="*/ 3810 w 120"/>
              <a:gd name="T119" fmla="*/ 38327 h 84"/>
              <a:gd name="T120" fmla="*/ 3334 w 120"/>
              <a:gd name="T121" fmla="*/ 38327 h 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0" h="84">
                <a:moveTo>
                  <a:pt x="7" y="78"/>
                </a:moveTo>
                <a:lnTo>
                  <a:pt x="0" y="72"/>
                </a:lnTo>
                <a:lnTo>
                  <a:pt x="0" y="65"/>
                </a:lnTo>
                <a:lnTo>
                  <a:pt x="6" y="58"/>
                </a:lnTo>
                <a:lnTo>
                  <a:pt x="11" y="52"/>
                </a:lnTo>
                <a:lnTo>
                  <a:pt x="16" y="46"/>
                </a:lnTo>
                <a:lnTo>
                  <a:pt x="19" y="44"/>
                </a:lnTo>
                <a:lnTo>
                  <a:pt x="26" y="46"/>
                </a:lnTo>
                <a:lnTo>
                  <a:pt x="31" y="45"/>
                </a:lnTo>
                <a:lnTo>
                  <a:pt x="38" y="43"/>
                </a:lnTo>
                <a:lnTo>
                  <a:pt x="40" y="43"/>
                </a:lnTo>
                <a:lnTo>
                  <a:pt x="46" y="44"/>
                </a:lnTo>
                <a:lnTo>
                  <a:pt x="57" y="43"/>
                </a:lnTo>
                <a:lnTo>
                  <a:pt x="64" y="40"/>
                </a:lnTo>
                <a:lnTo>
                  <a:pt x="70" y="33"/>
                </a:lnTo>
                <a:lnTo>
                  <a:pt x="75" y="26"/>
                </a:lnTo>
                <a:lnTo>
                  <a:pt x="79" y="19"/>
                </a:lnTo>
                <a:lnTo>
                  <a:pt x="85" y="13"/>
                </a:lnTo>
                <a:lnTo>
                  <a:pt x="89" y="10"/>
                </a:lnTo>
                <a:lnTo>
                  <a:pt x="96" y="10"/>
                </a:lnTo>
                <a:lnTo>
                  <a:pt x="102" y="9"/>
                </a:lnTo>
                <a:lnTo>
                  <a:pt x="108" y="5"/>
                </a:lnTo>
                <a:lnTo>
                  <a:pt x="114" y="2"/>
                </a:lnTo>
                <a:lnTo>
                  <a:pt x="120" y="0"/>
                </a:lnTo>
                <a:lnTo>
                  <a:pt x="114" y="5"/>
                </a:lnTo>
                <a:lnTo>
                  <a:pt x="112" y="12"/>
                </a:lnTo>
                <a:lnTo>
                  <a:pt x="116" y="19"/>
                </a:lnTo>
                <a:lnTo>
                  <a:pt x="116" y="26"/>
                </a:lnTo>
                <a:lnTo>
                  <a:pt x="116" y="33"/>
                </a:lnTo>
                <a:lnTo>
                  <a:pt x="117" y="36"/>
                </a:lnTo>
                <a:lnTo>
                  <a:pt x="112" y="42"/>
                </a:lnTo>
                <a:lnTo>
                  <a:pt x="109" y="49"/>
                </a:lnTo>
                <a:lnTo>
                  <a:pt x="103" y="54"/>
                </a:lnTo>
                <a:lnTo>
                  <a:pt x="97" y="52"/>
                </a:lnTo>
                <a:lnTo>
                  <a:pt x="90" y="48"/>
                </a:lnTo>
                <a:lnTo>
                  <a:pt x="89" y="48"/>
                </a:lnTo>
                <a:lnTo>
                  <a:pt x="88" y="48"/>
                </a:lnTo>
                <a:lnTo>
                  <a:pt x="86" y="49"/>
                </a:lnTo>
                <a:lnTo>
                  <a:pt x="85" y="49"/>
                </a:lnTo>
                <a:lnTo>
                  <a:pt x="79" y="46"/>
                </a:lnTo>
                <a:lnTo>
                  <a:pt x="67" y="50"/>
                </a:lnTo>
                <a:lnTo>
                  <a:pt x="61" y="50"/>
                </a:lnTo>
                <a:lnTo>
                  <a:pt x="55" y="52"/>
                </a:lnTo>
                <a:lnTo>
                  <a:pt x="53" y="53"/>
                </a:lnTo>
                <a:lnTo>
                  <a:pt x="52" y="53"/>
                </a:lnTo>
                <a:lnTo>
                  <a:pt x="46" y="52"/>
                </a:lnTo>
                <a:lnTo>
                  <a:pt x="44" y="50"/>
                </a:lnTo>
                <a:lnTo>
                  <a:pt x="43" y="51"/>
                </a:lnTo>
                <a:lnTo>
                  <a:pt x="37" y="52"/>
                </a:lnTo>
                <a:lnTo>
                  <a:pt x="30" y="53"/>
                </a:lnTo>
                <a:lnTo>
                  <a:pt x="28" y="56"/>
                </a:lnTo>
                <a:lnTo>
                  <a:pt x="22" y="57"/>
                </a:lnTo>
                <a:lnTo>
                  <a:pt x="18" y="62"/>
                </a:lnTo>
                <a:lnTo>
                  <a:pt x="12" y="69"/>
                </a:lnTo>
                <a:lnTo>
                  <a:pt x="13" y="75"/>
                </a:lnTo>
                <a:lnTo>
                  <a:pt x="7" y="76"/>
                </a:lnTo>
                <a:lnTo>
                  <a:pt x="8" y="77"/>
                </a:lnTo>
                <a:lnTo>
                  <a:pt x="14" y="77"/>
                </a:lnTo>
                <a:lnTo>
                  <a:pt x="14" y="84"/>
                </a:lnTo>
                <a:lnTo>
                  <a:pt x="8" y="78"/>
                </a:lnTo>
                <a:lnTo>
                  <a:pt x="7" y="78"/>
                </a:lnTo>
                <a:close/>
              </a:path>
            </a:pathLst>
          </a:custGeom>
          <a:solidFill>
            <a:srgbClr val="000000">
              <a:alpha val="30196"/>
            </a:srgbClr>
          </a:solidFill>
          <a:ln>
            <a:noFill/>
          </a:ln>
          <a:effectLst>
            <a:outerShdw dist="17961"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4" name="Line 3021"/>
          <p:cNvSpPr>
            <a:spLocks noChangeShapeType="1"/>
          </p:cNvSpPr>
          <p:nvPr/>
        </p:nvSpPr>
        <p:spPr bwMode="auto">
          <a:xfrm flipH="1" flipV="1">
            <a:off x="3752850" y="2824163"/>
            <a:ext cx="506413" cy="192087"/>
          </a:xfrm>
          <a:prstGeom prst="line">
            <a:avLst/>
          </a:prstGeom>
          <a:noFill/>
          <a:ln w="28575">
            <a:solidFill>
              <a:srgbClr val="FCD308"/>
            </a:solidFill>
            <a:round/>
            <a:headEnd/>
            <a:tailEnd/>
          </a:ln>
          <a:effectLst>
            <a:outerShdw blurRad="50800" dist="38100" dir="2700000" algn="tl" rotWithShape="0">
              <a:srgbClr val="000000">
                <a:alpha val="39999"/>
              </a:srgbClr>
            </a:outerShdw>
          </a:effectLst>
          <a:extLst>
            <a:ext uri="{909E8E84-426E-40dd-AFC4-6F175D3DCCD1}">
              <a14:hiddenFill xmlns:a14="http://schemas.microsoft.com/office/drawing/2010/main">
                <a:noFill/>
              </a14:hiddenFill>
            </a:ext>
          </a:extLst>
        </p:spPr>
        <p:txBody>
          <a:bodyPr/>
          <a:lstStyle/>
          <a:p>
            <a:endParaRPr lang="en-US"/>
          </a:p>
        </p:txBody>
      </p:sp>
      <p:sp>
        <p:nvSpPr>
          <p:cNvPr id="2806" name="Line 3046"/>
          <p:cNvSpPr>
            <a:spLocks noChangeShapeType="1"/>
          </p:cNvSpPr>
          <p:nvPr/>
        </p:nvSpPr>
        <p:spPr bwMode="auto">
          <a:xfrm flipH="1">
            <a:off x="4953000" y="3048000"/>
            <a:ext cx="228600" cy="304800"/>
          </a:xfrm>
          <a:prstGeom prst="line">
            <a:avLst/>
          </a:prstGeom>
          <a:noFill/>
          <a:ln w="28575">
            <a:solidFill>
              <a:srgbClr val="FCD308"/>
            </a:solidFill>
            <a:round/>
            <a:headEnd/>
            <a:tailEnd/>
          </a:ln>
          <a:effectLst>
            <a:outerShdw blurRad="50800" dist="38100" dir="2700000" algn="tl" rotWithShape="0">
              <a:srgbClr val="000000">
                <a:alpha val="39999"/>
              </a:srgbClr>
            </a:outerShdw>
          </a:effectLst>
          <a:extLst>
            <a:ext uri="{909E8E84-426E-40dd-AFC4-6F175D3DCCD1}">
              <a14:hiddenFill xmlns:a14="http://schemas.microsoft.com/office/drawing/2010/main">
                <a:noFill/>
              </a14:hiddenFill>
            </a:ext>
          </a:extLst>
        </p:spPr>
        <p:txBody>
          <a:bodyPr/>
          <a:lstStyle/>
          <a:p>
            <a:endParaRPr lang="en-US"/>
          </a:p>
        </p:txBody>
      </p:sp>
      <p:sp>
        <p:nvSpPr>
          <p:cNvPr id="70160" name="Freeform 1087"/>
          <p:cNvSpPr>
            <a:spLocks/>
          </p:cNvSpPr>
          <p:nvPr/>
        </p:nvSpPr>
        <p:spPr bwMode="auto">
          <a:xfrm>
            <a:off x="4248150" y="3886200"/>
            <a:ext cx="457200" cy="439738"/>
          </a:xfrm>
          <a:custGeom>
            <a:avLst/>
            <a:gdLst>
              <a:gd name="T0" fmla="*/ 2147483647 w 987"/>
              <a:gd name="T1" fmla="*/ 2147483647 h 934"/>
              <a:gd name="T2" fmla="*/ 2147483647 w 987"/>
              <a:gd name="T3" fmla="*/ 2147483647 h 934"/>
              <a:gd name="T4" fmla="*/ 2147483647 w 987"/>
              <a:gd name="T5" fmla="*/ 2147483647 h 934"/>
              <a:gd name="T6" fmla="*/ 2147483647 w 987"/>
              <a:gd name="T7" fmla="*/ 2147483647 h 934"/>
              <a:gd name="T8" fmla="*/ 2147483647 w 987"/>
              <a:gd name="T9" fmla="*/ 2147483647 h 934"/>
              <a:gd name="T10" fmla="*/ 2147483647 w 987"/>
              <a:gd name="T11" fmla="*/ 2147483647 h 934"/>
              <a:gd name="T12" fmla="*/ 2147483647 w 987"/>
              <a:gd name="T13" fmla="*/ 2147483647 h 934"/>
              <a:gd name="T14" fmla="*/ 2147483647 w 987"/>
              <a:gd name="T15" fmla="*/ 2147483647 h 934"/>
              <a:gd name="T16" fmla="*/ 2147483647 w 987"/>
              <a:gd name="T17" fmla="*/ 2147483647 h 934"/>
              <a:gd name="T18" fmla="*/ 2147483647 w 987"/>
              <a:gd name="T19" fmla="*/ 2147483647 h 934"/>
              <a:gd name="T20" fmla="*/ 2147483647 w 987"/>
              <a:gd name="T21" fmla="*/ 2147483647 h 934"/>
              <a:gd name="T22" fmla="*/ 2147483647 w 987"/>
              <a:gd name="T23" fmla="*/ 2147483647 h 934"/>
              <a:gd name="T24" fmla="*/ 2147483647 w 987"/>
              <a:gd name="T25" fmla="*/ 2147483647 h 934"/>
              <a:gd name="T26" fmla="*/ 2147483647 w 987"/>
              <a:gd name="T27" fmla="*/ 2147483647 h 934"/>
              <a:gd name="T28" fmla="*/ 2147483647 w 987"/>
              <a:gd name="T29" fmla="*/ 2147483647 h 934"/>
              <a:gd name="T30" fmla="*/ 2147483647 w 987"/>
              <a:gd name="T31" fmla="*/ 2147483647 h 934"/>
              <a:gd name="T32" fmla="*/ 2147483647 w 987"/>
              <a:gd name="T33" fmla="*/ 2147483647 h 934"/>
              <a:gd name="T34" fmla="*/ 2147483647 w 987"/>
              <a:gd name="T35" fmla="*/ 2147483647 h 934"/>
              <a:gd name="T36" fmla="*/ 2147483647 w 987"/>
              <a:gd name="T37" fmla="*/ 2147483647 h 934"/>
              <a:gd name="T38" fmla="*/ 2147483647 w 987"/>
              <a:gd name="T39" fmla="*/ 2147483647 h 934"/>
              <a:gd name="T40" fmla="*/ 2147483647 w 987"/>
              <a:gd name="T41" fmla="*/ 2147483647 h 934"/>
              <a:gd name="T42" fmla="*/ 2147483647 w 987"/>
              <a:gd name="T43" fmla="*/ 2147483647 h 934"/>
              <a:gd name="T44" fmla="*/ 2147483647 w 987"/>
              <a:gd name="T45" fmla="*/ 2147483647 h 934"/>
              <a:gd name="T46" fmla="*/ 2147483647 w 987"/>
              <a:gd name="T47" fmla="*/ 2147483647 h 934"/>
              <a:gd name="T48" fmla="*/ 2147483647 w 987"/>
              <a:gd name="T49" fmla="*/ 2147483647 h 934"/>
              <a:gd name="T50" fmla="*/ 2147483647 w 987"/>
              <a:gd name="T51" fmla="*/ 2147483647 h 934"/>
              <a:gd name="T52" fmla="*/ 2147483647 w 987"/>
              <a:gd name="T53" fmla="*/ 2147483647 h 934"/>
              <a:gd name="T54" fmla="*/ 2147483647 w 987"/>
              <a:gd name="T55" fmla="*/ 2147483647 h 934"/>
              <a:gd name="T56" fmla="*/ 2147483647 w 987"/>
              <a:gd name="T57" fmla="*/ 2147483647 h 934"/>
              <a:gd name="T58" fmla="*/ 2147483647 w 987"/>
              <a:gd name="T59" fmla="*/ 2147483647 h 934"/>
              <a:gd name="T60" fmla="*/ 2147483647 w 987"/>
              <a:gd name="T61" fmla="*/ 2147483647 h 934"/>
              <a:gd name="T62" fmla="*/ 2147483647 w 987"/>
              <a:gd name="T63" fmla="*/ 2147483647 h 934"/>
              <a:gd name="T64" fmla="*/ 2147483647 w 987"/>
              <a:gd name="T65" fmla="*/ 2147483647 h 934"/>
              <a:gd name="T66" fmla="*/ 2147483647 w 987"/>
              <a:gd name="T67" fmla="*/ 2147483647 h 934"/>
              <a:gd name="T68" fmla="*/ 2147483647 w 987"/>
              <a:gd name="T69" fmla="*/ 2147483647 h 934"/>
              <a:gd name="T70" fmla="*/ 2147483647 w 987"/>
              <a:gd name="T71" fmla="*/ 2147483647 h 934"/>
              <a:gd name="T72" fmla="*/ 2147483647 w 987"/>
              <a:gd name="T73" fmla="*/ 2147483647 h 934"/>
              <a:gd name="T74" fmla="*/ 2147483647 w 987"/>
              <a:gd name="T75" fmla="*/ 2147483647 h 934"/>
              <a:gd name="T76" fmla="*/ 2147483647 w 987"/>
              <a:gd name="T77" fmla="*/ 2147483647 h 934"/>
              <a:gd name="T78" fmla="*/ 2147483647 w 987"/>
              <a:gd name="T79" fmla="*/ 2147483647 h 934"/>
              <a:gd name="T80" fmla="*/ 2147483647 w 987"/>
              <a:gd name="T81" fmla="*/ 2147483647 h 934"/>
              <a:gd name="T82" fmla="*/ 2147483647 w 987"/>
              <a:gd name="T83" fmla="*/ 2147483647 h 934"/>
              <a:gd name="T84" fmla="*/ 2147483647 w 987"/>
              <a:gd name="T85" fmla="*/ 2147483647 h 934"/>
              <a:gd name="T86" fmla="*/ 2147483647 w 987"/>
              <a:gd name="T87" fmla="*/ 2147483647 h 934"/>
              <a:gd name="T88" fmla="*/ 2147483647 w 987"/>
              <a:gd name="T89" fmla="*/ 2147483647 h 934"/>
              <a:gd name="T90" fmla="*/ 2147483647 w 987"/>
              <a:gd name="T91" fmla="*/ 2147483647 h 934"/>
              <a:gd name="T92" fmla="*/ 2147483647 w 987"/>
              <a:gd name="T93" fmla="*/ 2147483647 h 934"/>
              <a:gd name="T94" fmla="*/ 2147483647 w 987"/>
              <a:gd name="T95" fmla="*/ 2147483647 h 934"/>
              <a:gd name="T96" fmla="*/ 2147483647 w 987"/>
              <a:gd name="T97" fmla="*/ 2147483647 h 934"/>
              <a:gd name="T98" fmla="*/ 2147483647 w 987"/>
              <a:gd name="T99" fmla="*/ 2147483647 h 934"/>
              <a:gd name="T100" fmla="*/ 2147483647 w 987"/>
              <a:gd name="T101" fmla="*/ 2147483647 h 934"/>
              <a:gd name="T102" fmla="*/ 2147483647 w 987"/>
              <a:gd name="T103" fmla="*/ 2147483647 h 934"/>
              <a:gd name="T104" fmla="*/ 2147483647 w 987"/>
              <a:gd name="T105" fmla="*/ 2147483647 h 934"/>
              <a:gd name="T106" fmla="*/ 2147483647 w 987"/>
              <a:gd name="T107" fmla="*/ 2147483647 h 934"/>
              <a:gd name="T108" fmla="*/ 2147483647 w 987"/>
              <a:gd name="T109" fmla="*/ 2147483647 h 934"/>
              <a:gd name="T110" fmla="*/ 2147483647 w 987"/>
              <a:gd name="T111" fmla="*/ 2147483647 h 934"/>
              <a:gd name="T112" fmla="*/ 2147483647 w 987"/>
              <a:gd name="T113" fmla="*/ 2147483647 h 934"/>
              <a:gd name="T114" fmla="*/ 2147483647 w 987"/>
              <a:gd name="T115" fmla="*/ 2147483647 h 934"/>
              <a:gd name="T116" fmla="*/ 2147483647 w 987"/>
              <a:gd name="T117" fmla="*/ 2147483647 h 9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7"/>
              <a:gd name="T178" fmla="*/ 0 h 934"/>
              <a:gd name="T179" fmla="*/ 987 w 987"/>
              <a:gd name="T180" fmla="*/ 934 h 9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7" h="934">
                <a:moveTo>
                  <a:pt x="3" y="718"/>
                </a:moveTo>
                <a:lnTo>
                  <a:pt x="0" y="710"/>
                </a:lnTo>
                <a:lnTo>
                  <a:pt x="1" y="703"/>
                </a:lnTo>
                <a:lnTo>
                  <a:pt x="3" y="697"/>
                </a:lnTo>
                <a:lnTo>
                  <a:pt x="3" y="689"/>
                </a:lnTo>
                <a:lnTo>
                  <a:pt x="4" y="683"/>
                </a:lnTo>
                <a:lnTo>
                  <a:pt x="4" y="674"/>
                </a:lnTo>
                <a:lnTo>
                  <a:pt x="10" y="675"/>
                </a:lnTo>
                <a:lnTo>
                  <a:pt x="16" y="675"/>
                </a:lnTo>
                <a:lnTo>
                  <a:pt x="21" y="674"/>
                </a:lnTo>
                <a:lnTo>
                  <a:pt x="22" y="674"/>
                </a:lnTo>
                <a:lnTo>
                  <a:pt x="28" y="676"/>
                </a:lnTo>
                <a:lnTo>
                  <a:pt x="34" y="677"/>
                </a:lnTo>
                <a:lnTo>
                  <a:pt x="36" y="676"/>
                </a:lnTo>
                <a:lnTo>
                  <a:pt x="42" y="675"/>
                </a:lnTo>
                <a:lnTo>
                  <a:pt x="49" y="675"/>
                </a:lnTo>
                <a:lnTo>
                  <a:pt x="52" y="674"/>
                </a:lnTo>
                <a:lnTo>
                  <a:pt x="59" y="666"/>
                </a:lnTo>
                <a:lnTo>
                  <a:pt x="64" y="659"/>
                </a:lnTo>
                <a:lnTo>
                  <a:pt x="70" y="652"/>
                </a:lnTo>
                <a:lnTo>
                  <a:pt x="71" y="650"/>
                </a:lnTo>
                <a:lnTo>
                  <a:pt x="78" y="650"/>
                </a:lnTo>
                <a:lnTo>
                  <a:pt x="85" y="650"/>
                </a:lnTo>
                <a:lnTo>
                  <a:pt x="92" y="650"/>
                </a:lnTo>
                <a:lnTo>
                  <a:pt x="98" y="649"/>
                </a:lnTo>
                <a:lnTo>
                  <a:pt x="105" y="649"/>
                </a:lnTo>
                <a:lnTo>
                  <a:pt x="113" y="649"/>
                </a:lnTo>
                <a:lnTo>
                  <a:pt x="118" y="648"/>
                </a:lnTo>
                <a:lnTo>
                  <a:pt x="124" y="648"/>
                </a:lnTo>
                <a:lnTo>
                  <a:pt x="130" y="648"/>
                </a:lnTo>
                <a:lnTo>
                  <a:pt x="137" y="646"/>
                </a:lnTo>
                <a:lnTo>
                  <a:pt x="145" y="646"/>
                </a:lnTo>
                <a:lnTo>
                  <a:pt x="151" y="645"/>
                </a:lnTo>
                <a:lnTo>
                  <a:pt x="164" y="645"/>
                </a:lnTo>
                <a:lnTo>
                  <a:pt x="171" y="646"/>
                </a:lnTo>
                <a:lnTo>
                  <a:pt x="177" y="646"/>
                </a:lnTo>
                <a:lnTo>
                  <a:pt x="179" y="640"/>
                </a:lnTo>
                <a:lnTo>
                  <a:pt x="186" y="641"/>
                </a:lnTo>
                <a:lnTo>
                  <a:pt x="192" y="642"/>
                </a:lnTo>
                <a:lnTo>
                  <a:pt x="196" y="642"/>
                </a:lnTo>
                <a:lnTo>
                  <a:pt x="203" y="644"/>
                </a:lnTo>
                <a:lnTo>
                  <a:pt x="205" y="644"/>
                </a:lnTo>
                <a:lnTo>
                  <a:pt x="208" y="644"/>
                </a:lnTo>
                <a:lnTo>
                  <a:pt x="210" y="645"/>
                </a:lnTo>
                <a:lnTo>
                  <a:pt x="211" y="638"/>
                </a:lnTo>
                <a:lnTo>
                  <a:pt x="215" y="632"/>
                </a:lnTo>
                <a:lnTo>
                  <a:pt x="220" y="625"/>
                </a:lnTo>
                <a:lnTo>
                  <a:pt x="226" y="620"/>
                </a:lnTo>
                <a:lnTo>
                  <a:pt x="233" y="618"/>
                </a:lnTo>
                <a:lnTo>
                  <a:pt x="235" y="611"/>
                </a:lnTo>
                <a:lnTo>
                  <a:pt x="235" y="604"/>
                </a:lnTo>
                <a:lnTo>
                  <a:pt x="239" y="597"/>
                </a:lnTo>
                <a:lnTo>
                  <a:pt x="239" y="590"/>
                </a:lnTo>
                <a:lnTo>
                  <a:pt x="241" y="584"/>
                </a:lnTo>
                <a:lnTo>
                  <a:pt x="243" y="577"/>
                </a:lnTo>
                <a:lnTo>
                  <a:pt x="245" y="570"/>
                </a:lnTo>
                <a:lnTo>
                  <a:pt x="251" y="564"/>
                </a:lnTo>
                <a:lnTo>
                  <a:pt x="252" y="561"/>
                </a:lnTo>
                <a:lnTo>
                  <a:pt x="252" y="533"/>
                </a:lnTo>
                <a:lnTo>
                  <a:pt x="254" y="527"/>
                </a:lnTo>
                <a:lnTo>
                  <a:pt x="254" y="520"/>
                </a:lnTo>
                <a:lnTo>
                  <a:pt x="256" y="512"/>
                </a:lnTo>
                <a:lnTo>
                  <a:pt x="256" y="458"/>
                </a:lnTo>
                <a:lnTo>
                  <a:pt x="257" y="451"/>
                </a:lnTo>
                <a:lnTo>
                  <a:pt x="257" y="352"/>
                </a:lnTo>
                <a:lnTo>
                  <a:pt x="257" y="346"/>
                </a:lnTo>
                <a:lnTo>
                  <a:pt x="264" y="344"/>
                </a:lnTo>
                <a:lnTo>
                  <a:pt x="271" y="343"/>
                </a:lnTo>
                <a:lnTo>
                  <a:pt x="278" y="340"/>
                </a:lnTo>
                <a:lnTo>
                  <a:pt x="285" y="338"/>
                </a:lnTo>
                <a:lnTo>
                  <a:pt x="292" y="337"/>
                </a:lnTo>
                <a:lnTo>
                  <a:pt x="299" y="335"/>
                </a:lnTo>
                <a:lnTo>
                  <a:pt x="305" y="334"/>
                </a:lnTo>
                <a:lnTo>
                  <a:pt x="311" y="332"/>
                </a:lnTo>
                <a:lnTo>
                  <a:pt x="317" y="330"/>
                </a:lnTo>
                <a:lnTo>
                  <a:pt x="325" y="329"/>
                </a:lnTo>
                <a:lnTo>
                  <a:pt x="332" y="328"/>
                </a:lnTo>
                <a:lnTo>
                  <a:pt x="338" y="326"/>
                </a:lnTo>
                <a:lnTo>
                  <a:pt x="345" y="324"/>
                </a:lnTo>
                <a:lnTo>
                  <a:pt x="353" y="323"/>
                </a:lnTo>
                <a:lnTo>
                  <a:pt x="355" y="322"/>
                </a:lnTo>
                <a:lnTo>
                  <a:pt x="361" y="315"/>
                </a:lnTo>
                <a:lnTo>
                  <a:pt x="368" y="307"/>
                </a:lnTo>
                <a:lnTo>
                  <a:pt x="375" y="299"/>
                </a:lnTo>
                <a:lnTo>
                  <a:pt x="383" y="291"/>
                </a:lnTo>
                <a:lnTo>
                  <a:pt x="389" y="284"/>
                </a:lnTo>
                <a:lnTo>
                  <a:pt x="401" y="272"/>
                </a:lnTo>
                <a:lnTo>
                  <a:pt x="409" y="264"/>
                </a:lnTo>
                <a:lnTo>
                  <a:pt x="416" y="256"/>
                </a:lnTo>
                <a:lnTo>
                  <a:pt x="422" y="248"/>
                </a:lnTo>
                <a:lnTo>
                  <a:pt x="424" y="247"/>
                </a:lnTo>
                <a:lnTo>
                  <a:pt x="430" y="241"/>
                </a:lnTo>
                <a:lnTo>
                  <a:pt x="436" y="233"/>
                </a:lnTo>
                <a:lnTo>
                  <a:pt x="444" y="225"/>
                </a:lnTo>
                <a:lnTo>
                  <a:pt x="451" y="217"/>
                </a:lnTo>
                <a:lnTo>
                  <a:pt x="455" y="213"/>
                </a:lnTo>
                <a:lnTo>
                  <a:pt x="459" y="209"/>
                </a:lnTo>
                <a:lnTo>
                  <a:pt x="465" y="205"/>
                </a:lnTo>
                <a:lnTo>
                  <a:pt x="472" y="200"/>
                </a:lnTo>
                <a:lnTo>
                  <a:pt x="478" y="195"/>
                </a:lnTo>
                <a:lnTo>
                  <a:pt x="485" y="190"/>
                </a:lnTo>
                <a:lnTo>
                  <a:pt x="490" y="185"/>
                </a:lnTo>
                <a:lnTo>
                  <a:pt x="497" y="181"/>
                </a:lnTo>
                <a:lnTo>
                  <a:pt x="504" y="176"/>
                </a:lnTo>
                <a:lnTo>
                  <a:pt x="510" y="170"/>
                </a:lnTo>
                <a:lnTo>
                  <a:pt x="517" y="165"/>
                </a:lnTo>
                <a:lnTo>
                  <a:pt x="522" y="160"/>
                </a:lnTo>
                <a:lnTo>
                  <a:pt x="530" y="155"/>
                </a:lnTo>
                <a:lnTo>
                  <a:pt x="536" y="151"/>
                </a:lnTo>
                <a:lnTo>
                  <a:pt x="542" y="145"/>
                </a:lnTo>
                <a:lnTo>
                  <a:pt x="549" y="141"/>
                </a:lnTo>
                <a:lnTo>
                  <a:pt x="555" y="135"/>
                </a:lnTo>
                <a:lnTo>
                  <a:pt x="562" y="130"/>
                </a:lnTo>
                <a:lnTo>
                  <a:pt x="568" y="126"/>
                </a:lnTo>
                <a:lnTo>
                  <a:pt x="575" y="121"/>
                </a:lnTo>
                <a:lnTo>
                  <a:pt x="581" y="117"/>
                </a:lnTo>
                <a:lnTo>
                  <a:pt x="582" y="116"/>
                </a:lnTo>
                <a:lnTo>
                  <a:pt x="585" y="113"/>
                </a:lnTo>
                <a:lnTo>
                  <a:pt x="585" y="112"/>
                </a:lnTo>
                <a:lnTo>
                  <a:pt x="593" y="108"/>
                </a:lnTo>
                <a:lnTo>
                  <a:pt x="594" y="106"/>
                </a:lnTo>
                <a:lnTo>
                  <a:pt x="595" y="105"/>
                </a:lnTo>
                <a:lnTo>
                  <a:pt x="597" y="104"/>
                </a:lnTo>
                <a:lnTo>
                  <a:pt x="600" y="103"/>
                </a:lnTo>
                <a:lnTo>
                  <a:pt x="606" y="97"/>
                </a:lnTo>
                <a:lnTo>
                  <a:pt x="612" y="93"/>
                </a:lnTo>
                <a:lnTo>
                  <a:pt x="615" y="90"/>
                </a:lnTo>
                <a:lnTo>
                  <a:pt x="622" y="86"/>
                </a:lnTo>
                <a:lnTo>
                  <a:pt x="623" y="85"/>
                </a:lnTo>
                <a:lnTo>
                  <a:pt x="630" y="79"/>
                </a:lnTo>
                <a:lnTo>
                  <a:pt x="636" y="74"/>
                </a:lnTo>
                <a:lnTo>
                  <a:pt x="638" y="73"/>
                </a:lnTo>
                <a:lnTo>
                  <a:pt x="644" y="69"/>
                </a:lnTo>
                <a:lnTo>
                  <a:pt x="651" y="64"/>
                </a:lnTo>
                <a:lnTo>
                  <a:pt x="664" y="55"/>
                </a:lnTo>
                <a:lnTo>
                  <a:pt x="670" y="49"/>
                </a:lnTo>
                <a:lnTo>
                  <a:pt x="678" y="45"/>
                </a:lnTo>
                <a:lnTo>
                  <a:pt x="684" y="40"/>
                </a:lnTo>
                <a:lnTo>
                  <a:pt x="690" y="34"/>
                </a:lnTo>
                <a:lnTo>
                  <a:pt x="697" y="30"/>
                </a:lnTo>
                <a:lnTo>
                  <a:pt x="700" y="28"/>
                </a:lnTo>
                <a:lnTo>
                  <a:pt x="706" y="23"/>
                </a:lnTo>
                <a:lnTo>
                  <a:pt x="714" y="17"/>
                </a:lnTo>
                <a:lnTo>
                  <a:pt x="726" y="8"/>
                </a:lnTo>
                <a:lnTo>
                  <a:pt x="733" y="4"/>
                </a:lnTo>
                <a:lnTo>
                  <a:pt x="738" y="0"/>
                </a:lnTo>
                <a:lnTo>
                  <a:pt x="745" y="1"/>
                </a:lnTo>
                <a:lnTo>
                  <a:pt x="751" y="4"/>
                </a:lnTo>
                <a:lnTo>
                  <a:pt x="757" y="5"/>
                </a:lnTo>
                <a:lnTo>
                  <a:pt x="763" y="6"/>
                </a:lnTo>
                <a:lnTo>
                  <a:pt x="777" y="11"/>
                </a:lnTo>
                <a:lnTo>
                  <a:pt x="783" y="12"/>
                </a:lnTo>
                <a:lnTo>
                  <a:pt x="795" y="16"/>
                </a:lnTo>
                <a:lnTo>
                  <a:pt x="803" y="17"/>
                </a:lnTo>
                <a:lnTo>
                  <a:pt x="808" y="19"/>
                </a:lnTo>
                <a:lnTo>
                  <a:pt x="815" y="21"/>
                </a:lnTo>
                <a:lnTo>
                  <a:pt x="821" y="23"/>
                </a:lnTo>
                <a:lnTo>
                  <a:pt x="828" y="24"/>
                </a:lnTo>
                <a:lnTo>
                  <a:pt x="834" y="28"/>
                </a:lnTo>
                <a:lnTo>
                  <a:pt x="839" y="32"/>
                </a:lnTo>
                <a:lnTo>
                  <a:pt x="846" y="38"/>
                </a:lnTo>
                <a:lnTo>
                  <a:pt x="858" y="52"/>
                </a:lnTo>
                <a:lnTo>
                  <a:pt x="864" y="57"/>
                </a:lnTo>
                <a:lnTo>
                  <a:pt x="870" y="64"/>
                </a:lnTo>
                <a:lnTo>
                  <a:pt x="871" y="65"/>
                </a:lnTo>
                <a:lnTo>
                  <a:pt x="877" y="72"/>
                </a:lnTo>
                <a:lnTo>
                  <a:pt x="883" y="66"/>
                </a:lnTo>
                <a:lnTo>
                  <a:pt x="891" y="63"/>
                </a:lnTo>
                <a:lnTo>
                  <a:pt x="897" y="58"/>
                </a:lnTo>
                <a:lnTo>
                  <a:pt x="904" y="55"/>
                </a:lnTo>
                <a:lnTo>
                  <a:pt x="910" y="49"/>
                </a:lnTo>
                <a:lnTo>
                  <a:pt x="918" y="46"/>
                </a:lnTo>
                <a:lnTo>
                  <a:pt x="924" y="41"/>
                </a:lnTo>
                <a:lnTo>
                  <a:pt x="925" y="41"/>
                </a:lnTo>
                <a:lnTo>
                  <a:pt x="925" y="42"/>
                </a:lnTo>
                <a:lnTo>
                  <a:pt x="926" y="48"/>
                </a:lnTo>
                <a:lnTo>
                  <a:pt x="927" y="56"/>
                </a:lnTo>
                <a:lnTo>
                  <a:pt x="928" y="64"/>
                </a:lnTo>
                <a:lnTo>
                  <a:pt x="929" y="70"/>
                </a:lnTo>
                <a:lnTo>
                  <a:pt x="930" y="78"/>
                </a:lnTo>
                <a:lnTo>
                  <a:pt x="932" y="85"/>
                </a:lnTo>
                <a:lnTo>
                  <a:pt x="933" y="93"/>
                </a:lnTo>
                <a:lnTo>
                  <a:pt x="934" y="100"/>
                </a:lnTo>
                <a:lnTo>
                  <a:pt x="934" y="104"/>
                </a:lnTo>
                <a:lnTo>
                  <a:pt x="936" y="111"/>
                </a:lnTo>
                <a:lnTo>
                  <a:pt x="937" y="119"/>
                </a:lnTo>
                <a:lnTo>
                  <a:pt x="937" y="126"/>
                </a:lnTo>
                <a:lnTo>
                  <a:pt x="937" y="134"/>
                </a:lnTo>
                <a:lnTo>
                  <a:pt x="937" y="155"/>
                </a:lnTo>
                <a:lnTo>
                  <a:pt x="941" y="163"/>
                </a:lnTo>
                <a:lnTo>
                  <a:pt x="945" y="169"/>
                </a:lnTo>
                <a:lnTo>
                  <a:pt x="950" y="176"/>
                </a:lnTo>
                <a:lnTo>
                  <a:pt x="954" y="183"/>
                </a:lnTo>
                <a:lnTo>
                  <a:pt x="957" y="190"/>
                </a:lnTo>
                <a:lnTo>
                  <a:pt x="961" y="197"/>
                </a:lnTo>
                <a:lnTo>
                  <a:pt x="963" y="203"/>
                </a:lnTo>
                <a:lnTo>
                  <a:pt x="960" y="210"/>
                </a:lnTo>
                <a:lnTo>
                  <a:pt x="961" y="217"/>
                </a:lnTo>
                <a:lnTo>
                  <a:pt x="967" y="223"/>
                </a:lnTo>
                <a:lnTo>
                  <a:pt x="972" y="230"/>
                </a:lnTo>
                <a:lnTo>
                  <a:pt x="979" y="237"/>
                </a:lnTo>
                <a:lnTo>
                  <a:pt x="981" y="241"/>
                </a:lnTo>
                <a:lnTo>
                  <a:pt x="987" y="248"/>
                </a:lnTo>
                <a:lnTo>
                  <a:pt x="985" y="256"/>
                </a:lnTo>
                <a:lnTo>
                  <a:pt x="983" y="263"/>
                </a:lnTo>
                <a:lnTo>
                  <a:pt x="979" y="270"/>
                </a:lnTo>
                <a:lnTo>
                  <a:pt x="975" y="278"/>
                </a:lnTo>
                <a:lnTo>
                  <a:pt x="972" y="286"/>
                </a:lnTo>
                <a:lnTo>
                  <a:pt x="972" y="294"/>
                </a:lnTo>
                <a:lnTo>
                  <a:pt x="971" y="300"/>
                </a:lnTo>
                <a:lnTo>
                  <a:pt x="971" y="308"/>
                </a:lnTo>
                <a:lnTo>
                  <a:pt x="969" y="315"/>
                </a:lnTo>
                <a:lnTo>
                  <a:pt x="969" y="323"/>
                </a:lnTo>
                <a:lnTo>
                  <a:pt x="968" y="330"/>
                </a:lnTo>
                <a:lnTo>
                  <a:pt x="968" y="338"/>
                </a:lnTo>
                <a:lnTo>
                  <a:pt x="967" y="346"/>
                </a:lnTo>
                <a:lnTo>
                  <a:pt x="966" y="354"/>
                </a:lnTo>
                <a:lnTo>
                  <a:pt x="965" y="361"/>
                </a:lnTo>
                <a:lnTo>
                  <a:pt x="965" y="369"/>
                </a:lnTo>
                <a:lnTo>
                  <a:pt x="964" y="376"/>
                </a:lnTo>
                <a:lnTo>
                  <a:pt x="964" y="384"/>
                </a:lnTo>
                <a:lnTo>
                  <a:pt x="964" y="391"/>
                </a:lnTo>
                <a:lnTo>
                  <a:pt x="963" y="399"/>
                </a:lnTo>
                <a:lnTo>
                  <a:pt x="963" y="405"/>
                </a:lnTo>
                <a:lnTo>
                  <a:pt x="962" y="413"/>
                </a:lnTo>
                <a:lnTo>
                  <a:pt x="962" y="428"/>
                </a:lnTo>
                <a:lnTo>
                  <a:pt x="962" y="436"/>
                </a:lnTo>
                <a:lnTo>
                  <a:pt x="962" y="444"/>
                </a:lnTo>
                <a:lnTo>
                  <a:pt x="961" y="451"/>
                </a:lnTo>
                <a:lnTo>
                  <a:pt x="961" y="459"/>
                </a:lnTo>
                <a:lnTo>
                  <a:pt x="961" y="466"/>
                </a:lnTo>
                <a:lnTo>
                  <a:pt x="961" y="474"/>
                </a:lnTo>
                <a:lnTo>
                  <a:pt x="960" y="481"/>
                </a:lnTo>
                <a:lnTo>
                  <a:pt x="960" y="489"/>
                </a:lnTo>
                <a:lnTo>
                  <a:pt x="960" y="495"/>
                </a:lnTo>
                <a:lnTo>
                  <a:pt x="959" y="503"/>
                </a:lnTo>
                <a:lnTo>
                  <a:pt x="959" y="509"/>
                </a:lnTo>
                <a:lnTo>
                  <a:pt x="958" y="516"/>
                </a:lnTo>
                <a:lnTo>
                  <a:pt x="958" y="523"/>
                </a:lnTo>
                <a:lnTo>
                  <a:pt x="956" y="527"/>
                </a:lnTo>
                <a:lnTo>
                  <a:pt x="950" y="533"/>
                </a:lnTo>
                <a:lnTo>
                  <a:pt x="944" y="541"/>
                </a:lnTo>
                <a:lnTo>
                  <a:pt x="938" y="549"/>
                </a:lnTo>
                <a:lnTo>
                  <a:pt x="933" y="556"/>
                </a:lnTo>
                <a:lnTo>
                  <a:pt x="928" y="563"/>
                </a:lnTo>
                <a:lnTo>
                  <a:pt x="912" y="585"/>
                </a:lnTo>
                <a:lnTo>
                  <a:pt x="906" y="592"/>
                </a:lnTo>
                <a:lnTo>
                  <a:pt x="901" y="600"/>
                </a:lnTo>
                <a:lnTo>
                  <a:pt x="895" y="606"/>
                </a:lnTo>
                <a:lnTo>
                  <a:pt x="890" y="614"/>
                </a:lnTo>
                <a:lnTo>
                  <a:pt x="885" y="622"/>
                </a:lnTo>
                <a:lnTo>
                  <a:pt x="881" y="629"/>
                </a:lnTo>
                <a:lnTo>
                  <a:pt x="877" y="636"/>
                </a:lnTo>
                <a:lnTo>
                  <a:pt x="873" y="644"/>
                </a:lnTo>
                <a:lnTo>
                  <a:pt x="869" y="652"/>
                </a:lnTo>
                <a:lnTo>
                  <a:pt x="865" y="659"/>
                </a:lnTo>
                <a:lnTo>
                  <a:pt x="860" y="666"/>
                </a:lnTo>
                <a:lnTo>
                  <a:pt x="855" y="674"/>
                </a:lnTo>
                <a:lnTo>
                  <a:pt x="853" y="679"/>
                </a:lnTo>
                <a:lnTo>
                  <a:pt x="851" y="686"/>
                </a:lnTo>
                <a:lnTo>
                  <a:pt x="853" y="693"/>
                </a:lnTo>
                <a:lnTo>
                  <a:pt x="848" y="698"/>
                </a:lnTo>
                <a:lnTo>
                  <a:pt x="846" y="705"/>
                </a:lnTo>
                <a:lnTo>
                  <a:pt x="842" y="711"/>
                </a:lnTo>
                <a:lnTo>
                  <a:pt x="837" y="713"/>
                </a:lnTo>
                <a:lnTo>
                  <a:pt x="833" y="719"/>
                </a:lnTo>
                <a:lnTo>
                  <a:pt x="834" y="725"/>
                </a:lnTo>
                <a:lnTo>
                  <a:pt x="834" y="726"/>
                </a:lnTo>
                <a:lnTo>
                  <a:pt x="835" y="733"/>
                </a:lnTo>
                <a:lnTo>
                  <a:pt x="836" y="740"/>
                </a:lnTo>
                <a:lnTo>
                  <a:pt x="838" y="746"/>
                </a:lnTo>
                <a:lnTo>
                  <a:pt x="839" y="753"/>
                </a:lnTo>
                <a:lnTo>
                  <a:pt x="839" y="754"/>
                </a:lnTo>
                <a:lnTo>
                  <a:pt x="840" y="761"/>
                </a:lnTo>
                <a:lnTo>
                  <a:pt x="842" y="766"/>
                </a:lnTo>
                <a:lnTo>
                  <a:pt x="843" y="774"/>
                </a:lnTo>
                <a:lnTo>
                  <a:pt x="825" y="774"/>
                </a:lnTo>
                <a:lnTo>
                  <a:pt x="823" y="778"/>
                </a:lnTo>
                <a:lnTo>
                  <a:pt x="820" y="780"/>
                </a:lnTo>
                <a:lnTo>
                  <a:pt x="819" y="787"/>
                </a:lnTo>
                <a:lnTo>
                  <a:pt x="807" y="788"/>
                </a:lnTo>
                <a:lnTo>
                  <a:pt x="801" y="791"/>
                </a:lnTo>
                <a:lnTo>
                  <a:pt x="795" y="796"/>
                </a:lnTo>
                <a:lnTo>
                  <a:pt x="788" y="803"/>
                </a:lnTo>
                <a:lnTo>
                  <a:pt x="783" y="810"/>
                </a:lnTo>
                <a:lnTo>
                  <a:pt x="777" y="813"/>
                </a:lnTo>
                <a:lnTo>
                  <a:pt x="774" y="820"/>
                </a:lnTo>
                <a:lnTo>
                  <a:pt x="768" y="826"/>
                </a:lnTo>
                <a:lnTo>
                  <a:pt x="762" y="826"/>
                </a:lnTo>
                <a:lnTo>
                  <a:pt x="756" y="822"/>
                </a:lnTo>
                <a:lnTo>
                  <a:pt x="750" y="823"/>
                </a:lnTo>
                <a:lnTo>
                  <a:pt x="744" y="819"/>
                </a:lnTo>
                <a:lnTo>
                  <a:pt x="741" y="818"/>
                </a:lnTo>
                <a:lnTo>
                  <a:pt x="734" y="813"/>
                </a:lnTo>
                <a:lnTo>
                  <a:pt x="728" y="810"/>
                </a:lnTo>
                <a:lnTo>
                  <a:pt x="724" y="808"/>
                </a:lnTo>
                <a:lnTo>
                  <a:pt x="718" y="805"/>
                </a:lnTo>
                <a:lnTo>
                  <a:pt x="712" y="804"/>
                </a:lnTo>
                <a:lnTo>
                  <a:pt x="705" y="802"/>
                </a:lnTo>
                <a:lnTo>
                  <a:pt x="693" y="802"/>
                </a:lnTo>
                <a:lnTo>
                  <a:pt x="687" y="803"/>
                </a:lnTo>
                <a:lnTo>
                  <a:pt x="681" y="803"/>
                </a:lnTo>
                <a:lnTo>
                  <a:pt x="674" y="802"/>
                </a:lnTo>
                <a:lnTo>
                  <a:pt x="668" y="800"/>
                </a:lnTo>
                <a:lnTo>
                  <a:pt x="662" y="800"/>
                </a:lnTo>
                <a:lnTo>
                  <a:pt x="656" y="802"/>
                </a:lnTo>
                <a:lnTo>
                  <a:pt x="653" y="803"/>
                </a:lnTo>
                <a:lnTo>
                  <a:pt x="646" y="805"/>
                </a:lnTo>
                <a:lnTo>
                  <a:pt x="634" y="808"/>
                </a:lnTo>
                <a:lnTo>
                  <a:pt x="628" y="810"/>
                </a:lnTo>
                <a:lnTo>
                  <a:pt x="615" y="818"/>
                </a:lnTo>
                <a:lnTo>
                  <a:pt x="613" y="819"/>
                </a:lnTo>
                <a:lnTo>
                  <a:pt x="607" y="826"/>
                </a:lnTo>
                <a:lnTo>
                  <a:pt x="603" y="831"/>
                </a:lnTo>
                <a:lnTo>
                  <a:pt x="598" y="839"/>
                </a:lnTo>
                <a:lnTo>
                  <a:pt x="593" y="847"/>
                </a:lnTo>
                <a:lnTo>
                  <a:pt x="587" y="846"/>
                </a:lnTo>
                <a:lnTo>
                  <a:pt x="581" y="846"/>
                </a:lnTo>
                <a:lnTo>
                  <a:pt x="578" y="845"/>
                </a:lnTo>
                <a:lnTo>
                  <a:pt x="572" y="845"/>
                </a:lnTo>
                <a:lnTo>
                  <a:pt x="565" y="845"/>
                </a:lnTo>
                <a:lnTo>
                  <a:pt x="560" y="844"/>
                </a:lnTo>
                <a:lnTo>
                  <a:pt x="553" y="844"/>
                </a:lnTo>
                <a:lnTo>
                  <a:pt x="550" y="843"/>
                </a:lnTo>
                <a:lnTo>
                  <a:pt x="549" y="843"/>
                </a:lnTo>
                <a:lnTo>
                  <a:pt x="543" y="840"/>
                </a:lnTo>
                <a:lnTo>
                  <a:pt x="537" y="838"/>
                </a:lnTo>
                <a:lnTo>
                  <a:pt x="532" y="835"/>
                </a:lnTo>
                <a:lnTo>
                  <a:pt x="526" y="827"/>
                </a:lnTo>
                <a:lnTo>
                  <a:pt x="520" y="824"/>
                </a:lnTo>
                <a:lnTo>
                  <a:pt x="517" y="827"/>
                </a:lnTo>
                <a:lnTo>
                  <a:pt x="515" y="823"/>
                </a:lnTo>
                <a:lnTo>
                  <a:pt x="509" y="818"/>
                </a:lnTo>
                <a:lnTo>
                  <a:pt x="506" y="814"/>
                </a:lnTo>
                <a:lnTo>
                  <a:pt x="505" y="814"/>
                </a:lnTo>
                <a:lnTo>
                  <a:pt x="499" y="810"/>
                </a:lnTo>
                <a:lnTo>
                  <a:pt x="492" y="806"/>
                </a:lnTo>
                <a:lnTo>
                  <a:pt x="486" y="805"/>
                </a:lnTo>
                <a:lnTo>
                  <a:pt x="479" y="804"/>
                </a:lnTo>
                <a:lnTo>
                  <a:pt x="478" y="804"/>
                </a:lnTo>
                <a:lnTo>
                  <a:pt x="471" y="810"/>
                </a:lnTo>
                <a:lnTo>
                  <a:pt x="463" y="814"/>
                </a:lnTo>
                <a:lnTo>
                  <a:pt x="457" y="819"/>
                </a:lnTo>
                <a:lnTo>
                  <a:pt x="450" y="823"/>
                </a:lnTo>
                <a:lnTo>
                  <a:pt x="444" y="822"/>
                </a:lnTo>
                <a:lnTo>
                  <a:pt x="441" y="821"/>
                </a:lnTo>
                <a:lnTo>
                  <a:pt x="437" y="827"/>
                </a:lnTo>
                <a:lnTo>
                  <a:pt x="435" y="829"/>
                </a:lnTo>
                <a:lnTo>
                  <a:pt x="429" y="831"/>
                </a:lnTo>
                <a:lnTo>
                  <a:pt x="425" y="831"/>
                </a:lnTo>
                <a:lnTo>
                  <a:pt x="418" y="827"/>
                </a:lnTo>
                <a:lnTo>
                  <a:pt x="414" y="819"/>
                </a:lnTo>
                <a:lnTo>
                  <a:pt x="411" y="813"/>
                </a:lnTo>
                <a:lnTo>
                  <a:pt x="407" y="805"/>
                </a:lnTo>
                <a:lnTo>
                  <a:pt x="402" y="798"/>
                </a:lnTo>
                <a:lnTo>
                  <a:pt x="397" y="791"/>
                </a:lnTo>
                <a:lnTo>
                  <a:pt x="391" y="783"/>
                </a:lnTo>
                <a:lnTo>
                  <a:pt x="389" y="782"/>
                </a:lnTo>
                <a:lnTo>
                  <a:pt x="383" y="778"/>
                </a:lnTo>
                <a:lnTo>
                  <a:pt x="375" y="780"/>
                </a:lnTo>
                <a:lnTo>
                  <a:pt x="369" y="778"/>
                </a:lnTo>
                <a:lnTo>
                  <a:pt x="362" y="774"/>
                </a:lnTo>
                <a:lnTo>
                  <a:pt x="356" y="771"/>
                </a:lnTo>
                <a:lnTo>
                  <a:pt x="342" y="765"/>
                </a:lnTo>
                <a:lnTo>
                  <a:pt x="336" y="761"/>
                </a:lnTo>
                <a:lnTo>
                  <a:pt x="332" y="762"/>
                </a:lnTo>
                <a:lnTo>
                  <a:pt x="325" y="765"/>
                </a:lnTo>
                <a:lnTo>
                  <a:pt x="320" y="772"/>
                </a:lnTo>
                <a:lnTo>
                  <a:pt x="315" y="773"/>
                </a:lnTo>
                <a:lnTo>
                  <a:pt x="308" y="772"/>
                </a:lnTo>
                <a:lnTo>
                  <a:pt x="302" y="773"/>
                </a:lnTo>
                <a:lnTo>
                  <a:pt x="298" y="773"/>
                </a:lnTo>
                <a:lnTo>
                  <a:pt x="292" y="771"/>
                </a:lnTo>
                <a:lnTo>
                  <a:pt x="285" y="773"/>
                </a:lnTo>
                <a:lnTo>
                  <a:pt x="278" y="774"/>
                </a:lnTo>
                <a:lnTo>
                  <a:pt x="274" y="775"/>
                </a:lnTo>
                <a:lnTo>
                  <a:pt x="268" y="778"/>
                </a:lnTo>
                <a:lnTo>
                  <a:pt x="262" y="784"/>
                </a:lnTo>
                <a:lnTo>
                  <a:pt x="254" y="792"/>
                </a:lnTo>
                <a:lnTo>
                  <a:pt x="248" y="797"/>
                </a:lnTo>
                <a:lnTo>
                  <a:pt x="248" y="804"/>
                </a:lnTo>
                <a:lnTo>
                  <a:pt x="247" y="811"/>
                </a:lnTo>
                <a:lnTo>
                  <a:pt x="247" y="818"/>
                </a:lnTo>
                <a:lnTo>
                  <a:pt x="246" y="824"/>
                </a:lnTo>
                <a:lnTo>
                  <a:pt x="245" y="832"/>
                </a:lnTo>
                <a:lnTo>
                  <a:pt x="242" y="839"/>
                </a:lnTo>
                <a:lnTo>
                  <a:pt x="239" y="845"/>
                </a:lnTo>
                <a:lnTo>
                  <a:pt x="234" y="853"/>
                </a:lnTo>
                <a:lnTo>
                  <a:pt x="226" y="860"/>
                </a:lnTo>
                <a:lnTo>
                  <a:pt x="219" y="867"/>
                </a:lnTo>
                <a:lnTo>
                  <a:pt x="217" y="874"/>
                </a:lnTo>
                <a:lnTo>
                  <a:pt x="217" y="880"/>
                </a:lnTo>
                <a:lnTo>
                  <a:pt x="217" y="887"/>
                </a:lnTo>
                <a:lnTo>
                  <a:pt x="216" y="895"/>
                </a:lnTo>
                <a:lnTo>
                  <a:pt x="216" y="903"/>
                </a:lnTo>
                <a:lnTo>
                  <a:pt x="217" y="910"/>
                </a:lnTo>
                <a:lnTo>
                  <a:pt x="217" y="912"/>
                </a:lnTo>
                <a:lnTo>
                  <a:pt x="215" y="920"/>
                </a:lnTo>
                <a:lnTo>
                  <a:pt x="218" y="927"/>
                </a:lnTo>
                <a:lnTo>
                  <a:pt x="214" y="934"/>
                </a:lnTo>
                <a:lnTo>
                  <a:pt x="213" y="934"/>
                </a:lnTo>
                <a:lnTo>
                  <a:pt x="211" y="929"/>
                </a:lnTo>
                <a:lnTo>
                  <a:pt x="207" y="924"/>
                </a:lnTo>
                <a:lnTo>
                  <a:pt x="201" y="920"/>
                </a:lnTo>
                <a:lnTo>
                  <a:pt x="200" y="918"/>
                </a:lnTo>
                <a:lnTo>
                  <a:pt x="193" y="916"/>
                </a:lnTo>
                <a:lnTo>
                  <a:pt x="192" y="911"/>
                </a:lnTo>
                <a:lnTo>
                  <a:pt x="190" y="908"/>
                </a:lnTo>
                <a:lnTo>
                  <a:pt x="189" y="907"/>
                </a:lnTo>
                <a:lnTo>
                  <a:pt x="188" y="904"/>
                </a:lnTo>
                <a:lnTo>
                  <a:pt x="183" y="899"/>
                </a:lnTo>
                <a:lnTo>
                  <a:pt x="177" y="892"/>
                </a:lnTo>
                <a:lnTo>
                  <a:pt x="172" y="886"/>
                </a:lnTo>
                <a:lnTo>
                  <a:pt x="165" y="879"/>
                </a:lnTo>
                <a:lnTo>
                  <a:pt x="161" y="880"/>
                </a:lnTo>
                <a:lnTo>
                  <a:pt x="155" y="886"/>
                </a:lnTo>
                <a:lnTo>
                  <a:pt x="149" y="887"/>
                </a:lnTo>
                <a:lnTo>
                  <a:pt x="143" y="888"/>
                </a:lnTo>
                <a:lnTo>
                  <a:pt x="136" y="891"/>
                </a:lnTo>
                <a:lnTo>
                  <a:pt x="137" y="898"/>
                </a:lnTo>
                <a:lnTo>
                  <a:pt x="138" y="904"/>
                </a:lnTo>
                <a:lnTo>
                  <a:pt x="141" y="911"/>
                </a:lnTo>
                <a:lnTo>
                  <a:pt x="138" y="918"/>
                </a:lnTo>
                <a:lnTo>
                  <a:pt x="137" y="918"/>
                </a:lnTo>
                <a:lnTo>
                  <a:pt x="133" y="910"/>
                </a:lnTo>
                <a:lnTo>
                  <a:pt x="130" y="905"/>
                </a:lnTo>
                <a:lnTo>
                  <a:pt x="128" y="901"/>
                </a:lnTo>
                <a:lnTo>
                  <a:pt x="124" y="895"/>
                </a:lnTo>
                <a:lnTo>
                  <a:pt x="120" y="887"/>
                </a:lnTo>
                <a:lnTo>
                  <a:pt x="118" y="880"/>
                </a:lnTo>
                <a:lnTo>
                  <a:pt x="129" y="875"/>
                </a:lnTo>
                <a:lnTo>
                  <a:pt x="127" y="869"/>
                </a:lnTo>
                <a:lnTo>
                  <a:pt x="126" y="862"/>
                </a:lnTo>
                <a:lnTo>
                  <a:pt x="122" y="855"/>
                </a:lnTo>
                <a:lnTo>
                  <a:pt x="116" y="853"/>
                </a:lnTo>
                <a:lnTo>
                  <a:pt x="113" y="853"/>
                </a:lnTo>
                <a:lnTo>
                  <a:pt x="106" y="860"/>
                </a:lnTo>
                <a:lnTo>
                  <a:pt x="99" y="862"/>
                </a:lnTo>
                <a:lnTo>
                  <a:pt x="93" y="861"/>
                </a:lnTo>
                <a:lnTo>
                  <a:pt x="87" y="861"/>
                </a:lnTo>
                <a:lnTo>
                  <a:pt x="84" y="858"/>
                </a:lnTo>
                <a:lnTo>
                  <a:pt x="77" y="851"/>
                </a:lnTo>
                <a:lnTo>
                  <a:pt x="71" y="844"/>
                </a:lnTo>
                <a:lnTo>
                  <a:pt x="70" y="844"/>
                </a:lnTo>
                <a:lnTo>
                  <a:pt x="70" y="843"/>
                </a:lnTo>
                <a:lnTo>
                  <a:pt x="63" y="836"/>
                </a:lnTo>
                <a:lnTo>
                  <a:pt x="57" y="830"/>
                </a:lnTo>
                <a:lnTo>
                  <a:pt x="49" y="823"/>
                </a:lnTo>
                <a:lnTo>
                  <a:pt x="49" y="822"/>
                </a:lnTo>
                <a:lnTo>
                  <a:pt x="51" y="815"/>
                </a:lnTo>
                <a:lnTo>
                  <a:pt x="51" y="808"/>
                </a:lnTo>
                <a:lnTo>
                  <a:pt x="52" y="802"/>
                </a:lnTo>
                <a:lnTo>
                  <a:pt x="58" y="805"/>
                </a:lnTo>
                <a:lnTo>
                  <a:pt x="62" y="806"/>
                </a:lnTo>
                <a:lnTo>
                  <a:pt x="63" y="805"/>
                </a:lnTo>
                <a:lnTo>
                  <a:pt x="68" y="804"/>
                </a:lnTo>
                <a:lnTo>
                  <a:pt x="66" y="800"/>
                </a:lnTo>
                <a:lnTo>
                  <a:pt x="60" y="799"/>
                </a:lnTo>
                <a:lnTo>
                  <a:pt x="59" y="799"/>
                </a:lnTo>
                <a:lnTo>
                  <a:pt x="53" y="795"/>
                </a:lnTo>
                <a:lnTo>
                  <a:pt x="51" y="788"/>
                </a:lnTo>
                <a:lnTo>
                  <a:pt x="44" y="782"/>
                </a:lnTo>
                <a:lnTo>
                  <a:pt x="39" y="781"/>
                </a:lnTo>
                <a:lnTo>
                  <a:pt x="33" y="778"/>
                </a:lnTo>
                <a:lnTo>
                  <a:pt x="27" y="777"/>
                </a:lnTo>
                <a:lnTo>
                  <a:pt x="27" y="770"/>
                </a:lnTo>
                <a:lnTo>
                  <a:pt x="25" y="770"/>
                </a:lnTo>
                <a:lnTo>
                  <a:pt x="19" y="763"/>
                </a:lnTo>
                <a:lnTo>
                  <a:pt x="18" y="756"/>
                </a:lnTo>
                <a:lnTo>
                  <a:pt x="14" y="751"/>
                </a:lnTo>
                <a:lnTo>
                  <a:pt x="12" y="745"/>
                </a:lnTo>
                <a:lnTo>
                  <a:pt x="12" y="739"/>
                </a:lnTo>
                <a:lnTo>
                  <a:pt x="13" y="732"/>
                </a:lnTo>
                <a:lnTo>
                  <a:pt x="9" y="724"/>
                </a:lnTo>
                <a:lnTo>
                  <a:pt x="3" y="718"/>
                </a:lnTo>
                <a:close/>
              </a:path>
            </a:pathLst>
          </a:custGeom>
          <a:solidFill>
            <a:srgbClr val="60BAA5">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161" name="Freeform 1148"/>
          <p:cNvSpPr>
            <a:spLocks/>
          </p:cNvSpPr>
          <p:nvPr/>
        </p:nvSpPr>
        <p:spPr bwMode="auto">
          <a:xfrm>
            <a:off x="4648200" y="3886200"/>
            <a:ext cx="311150" cy="593725"/>
          </a:xfrm>
          <a:custGeom>
            <a:avLst/>
            <a:gdLst>
              <a:gd name="T0" fmla="*/ 2147483647 w 658"/>
              <a:gd name="T1" fmla="*/ 2147483647 h 1264"/>
              <a:gd name="T2" fmla="*/ 2147483647 w 658"/>
              <a:gd name="T3" fmla="*/ 2147483647 h 1264"/>
              <a:gd name="T4" fmla="*/ 2147483647 w 658"/>
              <a:gd name="T5" fmla="*/ 2147483647 h 1264"/>
              <a:gd name="T6" fmla="*/ 2147483647 w 658"/>
              <a:gd name="T7" fmla="*/ 2147483647 h 1264"/>
              <a:gd name="T8" fmla="*/ 2147483647 w 658"/>
              <a:gd name="T9" fmla="*/ 2147483647 h 1264"/>
              <a:gd name="T10" fmla="*/ 2147483647 w 658"/>
              <a:gd name="T11" fmla="*/ 2147483647 h 1264"/>
              <a:gd name="T12" fmla="*/ 2147483647 w 658"/>
              <a:gd name="T13" fmla="*/ 2147483647 h 1264"/>
              <a:gd name="T14" fmla="*/ 2147483647 w 658"/>
              <a:gd name="T15" fmla="*/ 2147483647 h 1264"/>
              <a:gd name="T16" fmla="*/ 2147483647 w 658"/>
              <a:gd name="T17" fmla="*/ 2147483647 h 1264"/>
              <a:gd name="T18" fmla="*/ 2147483647 w 658"/>
              <a:gd name="T19" fmla="*/ 2147483647 h 1264"/>
              <a:gd name="T20" fmla="*/ 2147483647 w 658"/>
              <a:gd name="T21" fmla="*/ 2147483647 h 1264"/>
              <a:gd name="T22" fmla="*/ 2147483647 w 658"/>
              <a:gd name="T23" fmla="*/ 2147483647 h 1264"/>
              <a:gd name="T24" fmla="*/ 2147483647 w 658"/>
              <a:gd name="T25" fmla="*/ 2147483647 h 1264"/>
              <a:gd name="T26" fmla="*/ 2147483647 w 658"/>
              <a:gd name="T27" fmla="*/ 2147483647 h 1264"/>
              <a:gd name="T28" fmla="*/ 2147483647 w 658"/>
              <a:gd name="T29" fmla="*/ 2147483647 h 1264"/>
              <a:gd name="T30" fmla="*/ 2147483647 w 658"/>
              <a:gd name="T31" fmla="*/ 2147483647 h 1264"/>
              <a:gd name="T32" fmla="*/ 2147483647 w 658"/>
              <a:gd name="T33" fmla="*/ 2147483647 h 1264"/>
              <a:gd name="T34" fmla="*/ 2147483647 w 658"/>
              <a:gd name="T35" fmla="*/ 2147483647 h 1264"/>
              <a:gd name="T36" fmla="*/ 2147483647 w 658"/>
              <a:gd name="T37" fmla="*/ 2147483647 h 1264"/>
              <a:gd name="T38" fmla="*/ 2147483647 w 658"/>
              <a:gd name="T39" fmla="*/ 2147483647 h 1264"/>
              <a:gd name="T40" fmla="*/ 2147483647 w 658"/>
              <a:gd name="T41" fmla="*/ 2147483647 h 1264"/>
              <a:gd name="T42" fmla="*/ 2147483647 w 658"/>
              <a:gd name="T43" fmla="*/ 2147483647 h 1264"/>
              <a:gd name="T44" fmla="*/ 2147483647 w 658"/>
              <a:gd name="T45" fmla="*/ 2147483647 h 1264"/>
              <a:gd name="T46" fmla="*/ 2147483647 w 658"/>
              <a:gd name="T47" fmla="*/ 2147483647 h 1264"/>
              <a:gd name="T48" fmla="*/ 2147483647 w 658"/>
              <a:gd name="T49" fmla="*/ 2147483647 h 1264"/>
              <a:gd name="T50" fmla="*/ 2147483647 w 658"/>
              <a:gd name="T51" fmla="*/ 2147483647 h 1264"/>
              <a:gd name="T52" fmla="*/ 2147483647 w 658"/>
              <a:gd name="T53" fmla="*/ 2147483647 h 1264"/>
              <a:gd name="T54" fmla="*/ 2147483647 w 658"/>
              <a:gd name="T55" fmla="*/ 2147483647 h 1264"/>
              <a:gd name="T56" fmla="*/ 2147483647 w 658"/>
              <a:gd name="T57" fmla="*/ 2147483647 h 1264"/>
              <a:gd name="T58" fmla="*/ 2147483647 w 658"/>
              <a:gd name="T59" fmla="*/ 2147483647 h 1264"/>
              <a:gd name="T60" fmla="*/ 2147483647 w 658"/>
              <a:gd name="T61" fmla="*/ 2147483647 h 1264"/>
              <a:gd name="T62" fmla="*/ 2147483647 w 658"/>
              <a:gd name="T63" fmla="*/ 2147483647 h 1264"/>
              <a:gd name="T64" fmla="*/ 2147483647 w 658"/>
              <a:gd name="T65" fmla="*/ 2147483647 h 1264"/>
              <a:gd name="T66" fmla="*/ 2147483647 w 658"/>
              <a:gd name="T67" fmla="*/ 2147483647 h 1264"/>
              <a:gd name="T68" fmla="*/ 2147483647 w 658"/>
              <a:gd name="T69" fmla="*/ 2147483647 h 1264"/>
              <a:gd name="T70" fmla="*/ 2147483647 w 658"/>
              <a:gd name="T71" fmla="*/ 2147483647 h 1264"/>
              <a:gd name="T72" fmla="*/ 2147483647 w 658"/>
              <a:gd name="T73" fmla="*/ 2147483647 h 1264"/>
              <a:gd name="T74" fmla="*/ 2147483647 w 658"/>
              <a:gd name="T75" fmla="*/ 2147483647 h 1264"/>
              <a:gd name="T76" fmla="*/ 2147483647 w 658"/>
              <a:gd name="T77" fmla="*/ 2147483647 h 1264"/>
              <a:gd name="T78" fmla="*/ 2147483647 w 658"/>
              <a:gd name="T79" fmla="*/ 2147483647 h 1264"/>
              <a:gd name="T80" fmla="*/ 2147483647 w 658"/>
              <a:gd name="T81" fmla="*/ 2147483647 h 1264"/>
              <a:gd name="T82" fmla="*/ 2147483647 w 658"/>
              <a:gd name="T83" fmla="*/ 2147483647 h 1264"/>
              <a:gd name="T84" fmla="*/ 2147483647 w 658"/>
              <a:gd name="T85" fmla="*/ 2147483647 h 1264"/>
              <a:gd name="T86" fmla="*/ 2147483647 w 658"/>
              <a:gd name="T87" fmla="*/ 2147483647 h 1264"/>
              <a:gd name="T88" fmla="*/ 2147483647 w 658"/>
              <a:gd name="T89" fmla="*/ 2147483647 h 1264"/>
              <a:gd name="T90" fmla="*/ 2147483647 w 658"/>
              <a:gd name="T91" fmla="*/ 2147483647 h 1264"/>
              <a:gd name="T92" fmla="*/ 2147483647 w 658"/>
              <a:gd name="T93" fmla="*/ 2147483647 h 1264"/>
              <a:gd name="T94" fmla="*/ 2147483647 w 658"/>
              <a:gd name="T95" fmla="*/ 2147483647 h 1264"/>
              <a:gd name="T96" fmla="*/ 2147483647 w 658"/>
              <a:gd name="T97" fmla="*/ 2147483647 h 1264"/>
              <a:gd name="T98" fmla="*/ 2147483647 w 658"/>
              <a:gd name="T99" fmla="*/ 2147483647 h 1264"/>
              <a:gd name="T100" fmla="*/ 2147483647 w 658"/>
              <a:gd name="T101" fmla="*/ 2147483647 h 1264"/>
              <a:gd name="T102" fmla="*/ 2147483647 w 658"/>
              <a:gd name="T103" fmla="*/ 2147483647 h 1264"/>
              <a:gd name="T104" fmla="*/ 2147483647 w 658"/>
              <a:gd name="T105" fmla="*/ 2147483647 h 1264"/>
              <a:gd name="T106" fmla="*/ 2147483647 w 658"/>
              <a:gd name="T107" fmla="*/ 2147483647 h 1264"/>
              <a:gd name="T108" fmla="*/ 2147483647 w 658"/>
              <a:gd name="T109" fmla="*/ 2147483647 h 1264"/>
              <a:gd name="T110" fmla="*/ 2147483647 w 658"/>
              <a:gd name="T111" fmla="*/ 2147483647 h 12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58"/>
              <a:gd name="T169" fmla="*/ 0 h 1264"/>
              <a:gd name="T170" fmla="*/ 658 w 658"/>
              <a:gd name="T171" fmla="*/ 1264 h 12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58" h="1264">
                <a:moveTo>
                  <a:pt x="0" y="714"/>
                </a:moveTo>
                <a:lnTo>
                  <a:pt x="4" y="708"/>
                </a:lnTo>
                <a:lnTo>
                  <a:pt x="9" y="706"/>
                </a:lnTo>
                <a:lnTo>
                  <a:pt x="13" y="700"/>
                </a:lnTo>
                <a:lnTo>
                  <a:pt x="15" y="693"/>
                </a:lnTo>
                <a:lnTo>
                  <a:pt x="20" y="688"/>
                </a:lnTo>
                <a:lnTo>
                  <a:pt x="18" y="681"/>
                </a:lnTo>
                <a:lnTo>
                  <a:pt x="20" y="674"/>
                </a:lnTo>
                <a:lnTo>
                  <a:pt x="22" y="669"/>
                </a:lnTo>
                <a:lnTo>
                  <a:pt x="27" y="661"/>
                </a:lnTo>
                <a:lnTo>
                  <a:pt x="32" y="654"/>
                </a:lnTo>
                <a:lnTo>
                  <a:pt x="36" y="647"/>
                </a:lnTo>
                <a:lnTo>
                  <a:pt x="40" y="639"/>
                </a:lnTo>
                <a:lnTo>
                  <a:pt x="44" y="631"/>
                </a:lnTo>
                <a:lnTo>
                  <a:pt x="48" y="624"/>
                </a:lnTo>
                <a:lnTo>
                  <a:pt x="52" y="617"/>
                </a:lnTo>
                <a:lnTo>
                  <a:pt x="57" y="609"/>
                </a:lnTo>
                <a:lnTo>
                  <a:pt x="62" y="601"/>
                </a:lnTo>
                <a:lnTo>
                  <a:pt x="68" y="595"/>
                </a:lnTo>
                <a:lnTo>
                  <a:pt x="73" y="587"/>
                </a:lnTo>
                <a:lnTo>
                  <a:pt x="79" y="580"/>
                </a:lnTo>
                <a:lnTo>
                  <a:pt x="95" y="558"/>
                </a:lnTo>
                <a:lnTo>
                  <a:pt x="100" y="551"/>
                </a:lnTo>
                <a:lnTo>
                  <a:pt x="105" y="544"/>
                </a:lnTo>
                <a:lnTo>
                  <a:pt x="111" y="536"/>
                </a:lnTo>
                <a:lnTo>
                  <a:pt x="117" y="528"/>
                </a:lnTo>
                <a:lnTo>
                  <a:pt x="123" y="522"/>
                </a:lnTo>
                <a:lnTo>
                  <a:pt x="125" y="518"/>
                </a:lnTo>
                <a:lnTo>
                  <a:pt x="125" y="511"/>
                </a:lnTo>
                <a:lnTo>
                  <a:pt x="126" y="504"/>
                </a:lnTo>
                <a:lnTo>
                  <a:pt x="126" y="498"/>
                </a:lnTo>
                <a:lnTo>
                  <a:pt x="127" y="490"/>
                </a:lnTo>
                <a:lnTo>
                  <a:pt x="127" y="484"/>
                </a:lnTo>
                <a:lnTo>
                  <a:pt x="127" y="476"/>
                </a:lnTo>
                <a:lnTo>
                  <a:pt x="128" y="469"/>
                </a:lnTo>
                <a:lnTo>
                  <a:pt x="128" y="461"/>
                </a:lnTo>
                <a:lnTo>
                  <a:pt x="128" y="454"/>
                </a:lnTo>
                <a:lnTo>
                  <a:pt x="128" y="446"/>
                </a:lnTo>
                <a:lnTo>
                  <a:pt x="129" y="439"/>
                </a:lnTo>
                <a:lnTo>
                  <a:pt x="129" y="431"/>
                </a:lnTo>
                <a:lnTo>
                  <a:pt x="129" y="423"/>
                </a:lnTo>
                <a:lnTo>
                  <a:pt x="129" y="408"/>
                </a:lnTo>
                <a:lnTo>
                  <a:pt x="130" y="400"/>
                </a:lnTo>
                <a:lnTo>
                  <a:pt x="130" y="394"/>
                </a:lnTo>
                <a:lnTo>
                  <a:pt x="131" y="386"/>
                </a:lnTo>
                <a:lnTo>
                  <a:pt x="131" y="379"/>
                </a:lnTo>
                <a:lnTo>
                  <a:pt x="131" y="371"/>
                </a:lnTo>
                <a:lnTo>
                  <a:pt x="132" y="364"/>
                </a:lnTo>
                <a:lnTo>
                  <a:pt x="132" y="356"/>
                </a:lnTo>
                <a:lnTo>
                  <a:pt x="133" y="349"/>
                </a:lnTo>
                <a:lnTo>
                  <a:pt x="134" y="341"/>
                </a:lnTo>
                <a:lnTo>
                  <a:pt x="135" y="333"/>
                </a:lnTo>
                <a:lnTo>
                  <a:pt x="135" y="325"/>
                </a:lnTo>
                <a:lnTo>
                  <a:pt x="136" y="318"/>
                </a:lnTo>
                <a:lnTo>
                  <a:pt x="136" y="310"/>
                </a:lnTo>
                <a:lnTo>
                  <a:pt x="138" y="303"/>
                </a:lnTo>
                <a:lnTo>
                  <a:pt x="138" y="295"/>
                </a:lnTo>
                <a:lnTo>
                  <a:pt x="139" y="289"/>
                </a:lnTo>
                <a:lnTo>
                  <a:pt x="139" y="281"/>
                </a:lnTo>
                <a:lnTo>
                  <a:pt x="142" y="273"/>
                </a:lnTo>
                <a:lnTo>
                  <a:pt x="146" y="265"/>
                </a:lnTo>
                <a:lnTo>
                  <a:pt x="150" y="258"/>
                </a:lnTo>
                <a:lnTo>
                  <a:pt x="152" y="251"/>
                </a:lnTo>
                <a:lnTo>
                  <a:pt x="154" y="243"/>
                </a:lnTo>
                <a:lnTo>
                  <a:pt x="148" y="236"/>
                </a:lnTo>
                <a:lnTo>
                  <a:pt x="146" y="232"/>
                </a:lnTo>
                <a:lnTo>
                  <a:pt x="139" y="225"/>
                </a:lnTo>
                <a:lnTo>
                  <a:pt x="134" y="218"/>
                </a:lnTo>
                <a:lnTo>
                  <a:pt x="128" y="212"/>
                </a:lnTo>
                <a:lnTo>
                  <a:pt x="127" y="205"/>
                </a:lnTo>
                <a:lnTo>
                  <a:pt x="130" y="198"/>
                </a:lnTo>
                <a:lnTo>
                  <a:pt x="128" y="192"/>
                </a:lnTo>
                <a:lnTo>
                  <a:pt x="124" y="185"/>
                </a:lnTo>
                <a:lnTo>
                  <a:pt x="121" y="178"/>
                </a:lnTo>
                <a:lnTo>
                  <a:pt x="117" y="171"/>
                </a:lnTo>
                <a:lnTo>
                  <a:pt x="112" y="164"/>
                </a:lnTo>
                <a:lnTo>
                  <a:pt x="108" y="158"/>
                </a:lnTo>
                <a:lnTo>
                  <a:pt x="104" y="150"/>
                </a:lnTo>
                <a:lnTo>
                  <a:pt x="104" y="129"/>
                </a:lnTo>
                <a:lnTo>
                  <a:pt x="104" y="121"/>
                </a:lnTo>
                <a:lnTo>
                  <a:pt x="104" y="114"/>
                </a:lnTo>
                <a:lnTo>
                  <a:pt x="103" y="106"/>
                </a:lnTo>
                <a:lnTo>
                  <a:pt x="101" y="99"/>
                </a:lnTo>
                <a:lnTo>
                  <a:pt x="101" y="95"/>
                </a:lnTo>
                <a:lnTo>
                  <a:pt x="100" y="88"/>
                </a:lnTo>
                <a:lnTo>
                  <a:pt x="99" y="80"/>
                </a:lnTo>
                <a:lnTo>
                  <a:pt x="97" y="73"/>
                </a:lnTo>
                <a:lnTo>
                  <a:pt x="96" y="65"/>
                </a:lnTo>
                <a:lnTo>
                  <a:pt x="95" y="59"/>
                </a:lnTo>
                <a:lnTo>
                  <a:pt x="94" y="51"/>
                </a:lnTo>
                <a:lnTo>
                  <a:pt x="93" y="43"/>
                </a:lnTo>
                <a:lnTo>
                  <a:pt x="92" y="37"/>
                </a:lnTo>
                <a:lnTo>
                  <a:pt x="92" y="35"/>
                </a:lnTo>
                <a:lnTo>
                  <a:pt x="100" y="31"/>
                </a:lnTo>
                <a:lnTo>
                  <a:pt x="112" y="24"/>
                </a:lnTo>
                <a:lnTo>
                  <a:pt x="119" y="20"/>
                </a:lnTo>
                <a:lnTo>
                  <a:pt x="128" y="15"/>
                </a:lnTo>
                <a:lnTo>
                  <a:pt x="134" y="11"/>
                </a:lnTo>
                <a:lnTo>
                  <a:pt x="138" y="9"/>
                </a:lnTo>
                <a:lnTo>
                  <a:pt x="153" y="0"/>
                </a:lnTo>
                <a:lnTo>
                  <a:pt x="159" y="4"/>
                </a:lnTo>
                <a:lnTo>
                  <a:pt x="167" y="9"/>
                </a:lnTo>
                <a:lnTo>
                  <a:pt x="175" y="12"/>
                </a:lnTo>
                <a:lnTo>
                  <a:pt x="184" y="18"/>
                </a:lnTo>
                <a:lnTo>
                  <a:pt x="192" y="23"/>
                </a:lnTo>
                <a:lnTo>
                  <a:pt x="198" y="27"/>
                </a:lnTo>
                <a:lnTo>
                  <a:pt x="206" y="32"/>
                </a:lnTo>
                <a:lnTo>
                  <a:pt x="214" y="36"/>
                </a:lnTo>
                <a:lnTo>
                  <a:pt x="221" y="40"/>
                </a:lnTo>
                <a:lnTo>
                  <a:pt x="228" y="44"/>
                </a:lnTo>
                <a:lnTo>
                  <a:pt x="238" y="50"/>
                </a:lnTo>
                <a:lnTo>
                  <a:pt x="245" y="55"/>
                </a:lnTo>
                <a:lnTo>
                  <a:pt x="252" y="59"/>
                </a:lnTo>
                <a:lnTo>
                  <a:pt x="256" y="61"/>
                </a:lnTo>
                <a:lnTo>
                  <a:pt x="257" y="63"/>
                </a:lnTo>
                <a:lnTo>
                  <a:pt x="277" y="74"/>
                </a:lnTo>
                <a:lnTo>
                  <a:pt x="300" y="88"/>
                </a:lnTo>
                <a:lnTo>
                  <a:pt x="325" y="104"/>
                </a:lnTo>
                <a:lnTo>
                  <a:pt x="339" y="112"/>
                </a:lnTo>
                <a:lnTo>
                  <a:pt x="359" y="123"/>
                </a:lnTo>
                <a:lnTo>
                  <a:pt x="371" y="131"/>
                </a:lnTo>
                <a:lnTo>
                  <a:pt x="378" y="136"/>
                </a:lnTo>
                <a:lnTo>
                  <a:pt x="394" y="146"/>
                </a:lnTo>
                <a:lnTo>
                  <a:pt x="402" y="150"/>
                </a:lnTo>
                <a:lnTo>
                  <a:pt x="408" y="155"/>
                </a:lnTo>
                <a:lnTo>
                  <a:pt x="427" y="166"/>
                </a:lnTo>
                <a:lnTo>
                  <a:pt x="462" y="188"/>
                </a:lnTo>
                <a:lnTo>
                  <a:pt x="472" y="194"/>
                </a:lnTo>
                <a:lnTo>
                  <a:pt x="488" y="205"/>
                </a:lnTo>
                <a:lnTo>
                  <a:pt x="490" y="206"/>
                </a:lnTo>
                <a:lnTo>
                  <a:pt x="513" y="221"/>
                </a:lnTo>
                <a:lnTo>
                  <a:pt x="527" y="230"/>
                </a:lnTo>
                <a:lnTo>
                  <a:pt x="547" y="243"/>
                </a:lnTo>
                <a:lnTo>
                  <a:pt x="558" y="251"/>
                </a:lnTo>
                <a:lnTo>
                  <a:pt x="590" y="271"/>
                </a:lnTo>
                <a:lnTo>
                  <a:pt x="594" y="273"/>
                </a:lnTo>
                <a:lnTo>
                  <a:pt x="618" y="290"/>
                </a:lnTo>
                <a:lnTo>
                  <a:pt x="654" y="313"/>
                </a:lnTo>
                <a:lnTo>
                  <a:pt x="654" y="333"/>
                </a:lnTo>
                <a:lnTo>
                  <a:pt x="654" y="345"/>
                </a:lnTo>
                <a:lnTo>
                  <a:pt x="654" y="372"/>
                </a:lnTo>
                <a:lnTo>
                  <a:pt x="655" y="379"/>
                </a:lnTo>
                <a:lnTo>
                  <a:pt x="655" y="405"/>
                </a:lnTo>
                <a:lnTo>
                  <a:pt x="656" y="412"/>
                </a:lnTo>
                <a:lnTo>
                  <a:pt x="656" y="437"/>
                </a:lnTo>
                <a:lnTo>
                  <a:pt x="656" y="444"/>
                </a:lnTo>
                <a:lnTo>
                  <a:pt x="656" y="471"/>
                </a:lnTo>
                <a:lnTo>
                  <a:pt x="657" y="480"/>
                </a:lnTo>
                <a:lnTo>
                  <a:pt x="657" y="500"/>
                </a:lnTo>
                <a:lnTo>
                  <a:pt x="657" y="510"/>
                </a:lnTo>
                <a:lnTo>
                  <a:pt x="657" y="536"/>
                </a:lnTo>
                <a:lnTo>
                  <a:pt x="658" y="552"/>
                </a:lnTo>
                <a:lnTo>
                  <a:pt x="658" y="571"/>
                </a:lnTo>
                <a:lnTo>
                  <a:pt x="658" y="582"/>
                </a:lnTo>
                <a:lnTo>
                  <a:pt x="658" y="613"/>
                </a:lnTo>
                <a:lnTo>
                  <a:pt x="653" y="611"/>
                </a:lnTo>
                <a:lnTo>
                  <a:pt x="645" y="609"/>
                </a:lnTo>
                <a:lnTo>
                  <a:pt x="640" y="608"/>
                </a:lnTo>
                <a:lnTo>
                  <a:pt x="633" y="608"/>
                </a:lnTo>
                <a:lnTo>
                  <a:pt x="627" y="611"/>
                </a:lnTo>
                <a:lnTo>
                  <a:pt x="622" y="614"/>
                </a:lnTo>
                <a:lnTo>
                  <a:pt x="614" y="614"/>
                </a:lnTo>
                <a:lnTo>
                  <a:pt x="609" y="613"/>
                </a:lnTo>
                <a:lnTo>
                  <a:pt x="603" y="613"/>
                </a:lnTo>
                <a:lnTo>
                  <a:pt x="598" y="619"/>
                </a:lnTo>
                <a:lnTo>
                  <a:pt x="593" y="623"/>
                </a:lnTo>
                <a:lnTo>
                  <a:pt x="590" y="627"/>
                </a:lnTo>
                <a:lnTo>
                  <a:pt x="594" y="632"/>
                </a:lnTo>
                <a:lnTo>
                  <a:pt x="597" y="640"/>
                </a:lnTo>
                <a:lnTo>
                  <a:pt x="597" y="644"/>
                </a:lnTo>
                <a:lnTo>
                  <a:pt x="596" y="650"/>
                </a:lnTo>
                <a:lnTo>
                  <a:pt x="593" y="657"/>
                </a:lnTo>
                <a:lnTo>
                  <a:pt x="586" y="662"/>
                </a:lnTo>
                <a:lnTo>
                  <a:pt x="584" y="666"/>
                </a:lnTo>
                <a:lnTo>
                  <a:pt x="582" y="669"/>
                </a:lnTo>
                <a:lnTo>
                  <a:pt x="581" y="674"/>
                </a:lnTo>
                <a:lnTo>
                  <a:pt x="576" y="681"/>
                </a:lnTo>
                <a:lnTo>
                  <a:pt x="577" y="688"/>
                </a:lnTo>
                <a:lnTo>
                  <a:pt x="578" y="690"/>
                </a:lnTo>
                <a:lnTo>
                  <a:pt x="574" y="694"/>
                </a:lnTo>
                <a:lnTo>
                  <a:pt x="568" y="696"/>
                </a:lnTo>
                <a:lnTo>
                  <a:pt x="562" y="700"/>
                </a:lnTo>
                <a:lnTo>
                  <a:pt x="558" y="705"/>
                </a:lnTo>
                <a:lnTo>
                  <a:pt x="563" y="713"/>
                </a:lnTo>
                <a:lnTo>
                  <a:pt x="564" y="719"/>
                </a:lnTo>
                <a:lnTo>
                  <a:pt x="563" y="727"/>
                </a:lnTo>
                <a:lnTo>
                  <a:pt x="566" y="728"/>
                </a:lnTo>
                <a:lnTo>
                  <a:pt x="570" y="735"/>
                </a:lnTo>
                <a:lnTo>
                  <a:pt x="558" y="745"/>
                </a:lnTo>
                <a:lnTo>
                  <a:pt x="551" y="749"/>
                </a:lnTo>
                <a:lnTo>
                  <a:pt x="547" y="753"/>
                </a:lnTo>
                <a:lnTo>
                  <a:pt x="543" y="761"/>
                </a:lnTo>
                <a:lnTo>
                  <a:pt x="543" y="768"/>
                </a:lnTo>
                <a:lnTo>
                  <a:pt x="544" y="774"/>
                </a:lnTo>
                <a:lnTo>
                  <a:pt x="549" y="781"/>
                </a:lnTo>
                <a:lnTo>
                  <a:pt x="550" y="787"/>
                </a:lnTo>
                <a:lnTo>
                  <a:pt x="550" y="790"/>
                </a:lnTo>
                <a:lnTo>
                  <a:pt x="554" y="797"/>
                </a:lnTo>
                <a:lnTo>
                  <a:pt x="550" y="803"/>
                </a:lnTo>
                <a:lnTo>
                  <a:pt x="546" y="810"/>
                </a:lnTo>
                <a:lnTo>
                  <a:pt x="540" y="814"/>
                </a:lnTo>
                <a:lnTo>
                  <a:pt x="535" y="819"/>
                </a:lnTo>
                <a:lnTo>
                  <a:pt x="530" y="826"/>
                </a:lnTo>
                <a:lnTo>
                  <a:pt x="528" y="833"/>
                </a:lnTo>
                <a:lnTo>
                  <a:pt x="526" y="839"/>
                </a:lnTo>
                <a:lnTo>
                  <a:pt x="526" y="841"/>
                </a:lnTo>
                <a:lnTo>
                  <a:pt x="525" y="842"/>
                </a:lnTo>
                <a:lnTo>
                  <a:pt x="528" y="848"/>
                </a:lnTo>
                <a:lnTo>
                  <a:pt x="535" y="855"/>
                </a:lnTo>
                <a:lnTo>
                  <a:pt x="540" y="855"/>
                </a:lnTo>
                <a:lnTo>
                  <a:pt x="547" y="853"/>
                </a:lnTo>
                <a:lnTo>
                  <a:pt x="552" y="848"/>
                </a:lnTo>
                <a:lnTo>
                  <a:pt x="558" y="853"/>
                </a:lnTo>
                <a:lnTo>
                  <a:pt x="566" y="856"/>
                </a:lnTo>
                <a:lnTo>
                  <a:pt x="564" y="862"/>
                </a:lnTo>
                <a:lnTo>
                  <a:pt x="560" y="870"/>
                </a:lnTo>
                <a:lnTo>
                  <a:pt x="564" y="877"/>
                </a:lnTo>
                <a:lnTo>
                  <a:pt x="566" y="883"/>
                </a:lnTo>
                <a:lnTo>
                  <a:pt x="568" y="890"/>
                </a:lnTo>
                <a:lnTo>
                  <a:pt x="568" y="896"/>
                </a:lnTo>
                <a:lnTo>
                  <a:pt x="567" y="903"/>
                </a:lnTo>
                <a:lnTo>
                  <a:pt x="573" y="899"/>
                </a:lnTo>
                <a:lnTo>
                  <a:pt x="575" y="905"/>
                </a:lnTo>
                <a:lnTo>
                  <a:pt x="574" y="912"/>
                </a:lnTo>
                <a:lnTo>
                  <a:pt x="573" y="920"/>
                </a:lnTo>
                <a:lnTo>
                  <a:pt x="572" y="926"/>
                </a:lnTo>
                <a:lnTo>
                  <a:pt x="572" y="934"/>
                </a:lnTo>
                <a:lnTo>
                  <a:pt x="575" y="939"/>
                </a:lnTo>
                <a:lnTo>
                  <a:pt x="581" y="946"/>
                </a:lnTo>
                <a:lnTo>
                  <a:pt x="586" y="952"/>
                </a:lnTo>
                <a:lnTo>
                  <a:pt x="594" y="952"/>
                </a:lnTo>
                <a:lnTo>
                  <a:pt x="597" y="959"/>
                </a:lnTo>
                <a:lnTo>
                  <a:pt x="599" y="966"/>
                </a:lnTo>
                <a:lnTo>
                  <a:pt x="598" y="972"/>
                </a:lnTo>
                <a:lnTo>
                  <a:pt x="595" y="979"/>
                </a:lnTo>
                <a:lnTo>
                  <a:pt x="594" y="986"/>
                </a:lnTo>
                <a:lnTo>
                  <a:pt x="593" y="991"/>
                </a:lnTo>
                <a:lnTo>
                  <a:pt x="590" y="990"/>
                </a:lnTo>
                <a:lnTo>
                  <a:pt x="585" y="987"/>
                </a:lnTo>
                <a:lnTo>
                  <a:pt x="579" y="987"/>
                </a:lnTo>
                <a:lnTo>
                  <a:pt x="574" y="986"/>
                </a:lnTo>
                <a:lnTo>
                  <a:pt x="567" y="985"/>
                </a:lnTo>
                <a:lnTo>
                  <a:pt x="562" y="987"/>
                </a:lnTo>
                <a:lnTo>
                  <a:pt x="560" y="987"/>
                </a:lnTo>
                <a:lnTo>
                  <a:pt x="554" y="992"/>
                </a:lnTo>
                <a:lnTo>
                  <a:pt x="549" y="999"/>
                </a:lnTo>
                <a:lnTo>
                  <a:pt x="543" y="998"/>
                </a:lnTo>
                <a:lnTo>
                  <a:pt x="538" y="1004"/>
                </a:lnTo>
                <a:lnTo>
                  <a:pt x="526" y="1009"/>
                </a:lnTo>
                <a:lnTo>
                  <a:pt x="520" y="1014"/>
                </a:lnTo>
                <a:lnTo>
                  <a:pt x="519" y="1020"/>
                </a:lnTo>
                <a:lnTo>
                  <a:pt x="521" y="1027"/>
                </a:lnTo>
                <a:lnTo>
                  <a:pt x="520" y="1034"/>
                </a:lnTo>
                <a:lnTo>
                  <a:pt x="519" y="1041"/>
                </a:lnTo>
                <a:lnTo>
                  <a:pt x="513" y="1047"/>
                </a:lnTo>
                <a:lnTo>
                  <a:pt x="507" y="1049"/>
                </a:lnTo>
                <a:lnTo>
                  <a:pt x="500" y="1063"/>
                </a:lnTo>
                <a:lnTo>
                  <a:pt x="500" y="1064"/>
                </a:lnTo>
                <a:lnTo>
                  <a:pt x="494" y="1065"/>
                </a:lnTo>
                <a:lnTo>
                  <a:pt x="488" y="1071"/>
                </a:lnTo>
                <a:lnTo>
                  <a:pt x="487" y="1073"/>
                </a:lnTo>
                <a:lnTo>
                  <a:pt x="483" y="1080"/>
                </a:lnTo>
                <a:lnTo>
                  <a:pt x="481" y="1082"/>
                </a:lnTo>
                <a:lnTo>
                  <a:pt x="477" y="1084"/>
                </a:lnTo>
                <a:lnTo>
                  <a:pt x="477" y="1085"/>
                </a:lnTo>
                <a:lnTo>
                  <a:pt x="476" y="1092"/>
                </a:lnTo>
                <a:lnTo>
                  <a:pt x="470" y="1099"/>
                </a:lnTo>
                <a:lnTo>
                  <a:pt x="465" y="1106"/>
                </a:lnTo>
                <a:lnTo>
                  <a:pt x="464" y="1109"/>
                </a:lnTo>
                <a:lnTo>
                  <a:pt x="458" y="1113"/>
                </a:lnTo>
                <a:lnTo>
                  <a:pt x="452" y="1119"/>
                </a:lnTo>
                <a:lnTo>
                  <a:pt x="446" y="1121"/>
                </a:lnTo>
                <a:lnTo>
                  <a:pt x="444" y="1121"/>
                </a:lnTo>
                <a:lnTo>
                  <a:pt x="443" y="1128"/>
                </a:lnTo>
                <a:lnTo>
                  <a:pt x="436" y="1133"/>
                </a:lnTo>
                <a:lnTo>
                  <a:pt x="430" y="1133"/>
                </a:lnTo>
                <a:lnTo>
                  <a:pt x="424" y="1132"/>
                </a:lnTo>
                <a:lnTo>
                  <a:pt x="418" y="1132"/>
                </a:lnTo>
                <a:lnTo>
                  <a:pt x="413" y="1135"/>
                </a:lnTo>
                <a:lnTo>
                  <a:pt x="408" y="1138"/>
                </a:lnTo>
                <a:lnTo>
                  <a:pt x="402" y="1138"/>
                </a:lnTo>
                <a:lnTo>
                  <a:pt x="396" y="1140"/>
                </a:lnTo>
                <a:lnTo>
                  <a:pt x="390" y="1141"/>
                </a:lnTo>
                <a:lnTo>
                  <a:pt x="384" y="1141"/>
                </a:lnTo>
                <a:lnTo>
                  <a:pt x="377" y="1141"/>
                </a:lnTo>
                <a:lnTo>
                  <a:pt x="371" y="1143"/>
                </a:lnTo>
                <a:lnTo>
                  <a:pt x="366" y="1140"/>
                </a:lnTo>
                <a:lnTo>
                  <a:pt x="363" y="1141"/>
                </a:lnTo>
                <a:lnTo>
                  <a:pt x="360" y="1143"/>
                </a:lnTo>
                <a:lnTo>
                  <a:pt x="357" y="1141"/>
                </a:lnTo>
                <a:lnTo>
                  <a:pt x="350" y="1145"/>
                </a:lnTo>
                <a:lnTo>
                  <a:pt x="344" y="1150"/>
                </a:lnTo>
                <a:lnTo>
                  <a:pt x="342" y="1155"/>
                </a:lnTo>
                <a:lnTo>
                  <a:pt x="344" y="1158"/>
                </a:lnTo>
                <a:lnTo>
                  <a:pt x="350" y="1162"/>
                </a:lnTo>
                <a:lnTo>
                  <a:pt x="358" y="1166"/>
                </a:lnTo>
                <a:lnTo>
                  <a:pt x="358" y="1169"/>
                </a:lnTo>
                <a:lnTo>
                  <a:pt x="354" y="1176"/>
                </a:lnTo>
                <a:lnTo>
                  <a:pt x="349" y="1181"/>
                </a:lnTo>
                <a:lnTo>
                  <a:pt x="345" y="1188"/>
                </a:lnTo>
                <a:lnTo>
                  <a:pt x="341" y="1195"/>
                </a:lnTo>
                <a:lnTo>
                  <a:pt x="335" y="1202"/>
                </a:lnTo>
                <a:lnTo>
                  <a:pt x="332" y="1203"/>
                </a:lnTo>
                <a:lnTo>
                  <a:pt x="327" y="1210"/>
                </a:lnTo>
                <a:lnTo>
                  <a:pt x="326" y="1218"/>
                </a:lnTo>
                <a:lnTo>
                  <a:pt x="319" y="1219"/>
                </a:lnTo>
                <a:lnTo>
                  <a:pt x="312" y="1219"/>
                </a:lnTo>
                <a:lnTo>
                  <a:pt x="307" y="1219"/>
                </a:lnTo>
                <a:lnTo>
                  <a:pt x="301" y="1219"/>
                </a:lnTo>
                <a:lnTo>
                  <a:pt x="295" y="1220"/>
                </a:lnTo>
                <a:lnTo>
                  <a:pt x="287" y="1221"/>
                </a:lnTo>
                <a:lnTo>
                  <a:pt x="281" y="1224"/>
                </a:lnTo>
                <a:lnTo>
                  <a:pt x="276" y="1224"/>
                </a:lnTo>
                <a:lnTo>
                  <a:pt x="269" y="1222"/>
                </a:lnTo>
                <a:lnTo>
                  <a:pt x="264" y="1225"/>
                </a:lnTo>
                <a:lnTo>
                  <a:pt x="257" y="1227"/>
                </a:lnTo>
                <a:lnTo>
                  <a:pt x="251" y="1229"/>
                </a:lnTo>
                <a:lnTo>
                  <a:pt x="245" y="1233"/>
                </a:lnTo>
                <a:lnTo>
                  <a:pt x="239" y="1237"/>
                </a:lnTo>
                <a:lnTo>
                  <a:pt x="235" y="1243"/>
                </a:lnTo>
                <a:lnTo>
                  <a:pt x="228" y="1245"/>
                </a:lnTo>
                <a:lnTo>
                  <a:pt x="222" y="1249"/>
                </a:lnTo>
                <a:lnTo>
                  <a:pt x="217" y="1251"/>
                </a:lnTo>
                <a:lnTo>
                  <a:pt x="213" y="1258"/>
                </a:lnTo>
                <a:lnTo>
                  <a:pt x="207" y="1250"/>
                </a:lnTo>
                <a:lnTo>
                  <a:pt x="201" y="1248"/>
                </a:lnTo>
                <a:lnTo>
                  <a:pt x="200" y="1241"/>
                </a:lnTo>
                <a:lnTo>
                  <a:pt x="196" y="1234"/>
                </a:lnTo>
                <a:lnTo>
                  <a:pt x="196" y="1232"/>
                </a:lnTo>
                <a:lnTo>
                  <a:pt x="192" y="1233"/>
                </a:lnTo>
                <a:lnTo>
                  <a:pt x="187" y="1241"/>
                </a:lnTo>
                <a:lnTo>
                  <a:pt x="187" y="1246"/>
                </a:lnTo>
                <a:lnTo>
                  <a:pt x="180" y="1248"/>
                </a:lnTo>
                <a:lnTo>
                  <a:pt x="175" y="1252"/>
                </a:lnTo>
                <a:lnTo>
                  <a:pt x="168" y="1253"/>
                </a:lnTo>
                <a:lnTo>
                  <a:pt x="156" y="1262"/>
                </a:lnTo>
                <a:lnTo>
                  <a:pt x="150" y="1264"/>
                </a:lnTo>
                <a:lnTo>
                  <a:pt x="144" y="1262"/>
                </a:lnTo>
                <a:lnTo>
                  <a:pt x="138" y="1259"/>
                </a:lnTo>
                <a:lnTo>
                  <a:pt x="132" y="1259"/>
                </a:lnTo>
                <a:lnTo>
                  <a:pt x="129" y="1259"/>
                </a:lnTo>
                <a:lnTo>
                  <a:pt x="133" y="1252"/>
                </a:lnTo>
                <a:lnTo>
                  <a:pt x="134" y="1245"/>
                </a:lnTo>
                <a:lnTo>
                  <a:pt x="134" y="1241"/>
                </a:lnTo>
                <a:lnTo>
                  <a:pt x="129" y="1240"/>
                </a:lnTo>
                <a:lnTo>
                  <a:pt x="128" y="1236"/>
                </a:lnTo>
                <a:lnTo>
                  <a:pt x="125" y="1229"/>
                </a:lnTo>
                <a:lnTo>
                  <a:pt x="124" y="1224"/>
                </a:lnTo>
                <a:lnTo>
                  <a:pt x="122" y="1216"/>
                </a:lnTo>
                <a:lnTo>
                  <a:pt x="120" y="1210"/>
                </a:lnTo>
                <a:lnTo>
                  <a:pt x="117" y="1203"/>
                </a:lnTo>
                <a:lnTo>
                  <a:pt x="115" y="1195"/>
                </a:lnTo>
                <a:lnTo>
                  <a:pt x="112" y="1189"/>
                </a:lnTo>
                <a:lnTo>
                  <a:pt x="112" y="1187"/>
                </a:lnTo>
                <a:lnTo>
                  <a:pt x="108" y="1181"/>
                </a:lnTo>
                <a:lnTo>
                  <a:pt x="104" y="1174"/>
                </a:lnTo>
                <a:lnTo>
                  <a:pt x="98" y="1168"/>
                </a:lnTo>
                <a:lnTo>
                  <a:pt x="97" y="1168"/>
                </a:lnTo>
                <a:lnTo>
                  <a:pt x="93" y="1162"/>
                </a:lnTo>
                <a:lnTo>
                  <a:pt x="87" y="1157"/>
                </a:lnTo>
                <a:lnTo>
                  <a:pt x="75" y="1146"/>
                </a:lnTo>
                <a:lnTo>
                  <a:pt x="69" y="1140"/>
                </a:lnTo>
                <a:lnTo>
                  <a:pt x="62" y="1133"/>
                </a:lnTo>
                <a:lnTo>
                  <a:pt x="57" y="1128"/>
                </a:lnTo>
                <a:lnTo>
                  <a:pt x="57" y="1125"/>
                </a:lnTo>
                <a:lnTo>
                  <a:pt x="52" y="1119"/>
                </a:lnTo>
                <a:lnTo>
                  <a:pt x="48" y="1112"/>
                </a:lnTo>
                <a:lnTo>
                  <a:pt x="43" y="1105"/>
                </a:lnTo>
                <a:lnTo>
                  <a:pt x="38" y="1098"/>
                </a:lnTo>
                <a:lnTo>
                  <a:pt x="36" y="1093"/>
                </a:lnTo>
                <a:lnTo>
                  <a:pt x="34" y="1087"/>
                </a:lnTo>
                <a:lnTo>
                  <a:pt x="34" y="1085"/>
                </a:lnTo>
                <a:lnTo>
                  <a:pt x="40" y="1080"/>
                </a:lnTo>
                <a:lnTo>
                  <a:pt x="44" y="1073"/>
                </a:lnTo>
                <a:lnTo>
                  <a:pt x="46" y="1065"/>
                </a:lnTo>
                <a:lnTo>
                  <a:pt x="60" y="1064"/>
                </a:lnTo>
                <a:lnTo>
                  <a:pt x="64" y="1064"/>
                </a:lnTo>
                <a:lnTo>
                  <a:pt x="69" y="1065"/>
                </a:lnTo>
                <a:lnTo>
                  <a:pt x="81" y="1068"/>
                </a:lnTo>
                <a:lnTo>
                  <a:pt x="88" y="1067"/>
                </a:lnTo>
                <a:lnTo>
                  <a:pt x="94" y="1066"/>
                </a:lnTo>
                <a:lnTo>
                  <a:pt x="97" y="1067"/>
                </a:lnTo>
                <a:lnTo>
                  <a:pt x="103" y="1065"/>
                </a:lnTo>
                <a:lnTo>
                  <a:pt x="105" y="1065"/>
                </a:lnTo>
                <a:lnTo>
                  <a:pt x="111" y="1064"/>
                </a:lnTo>
                <a:lnTo>
                  <a:pt x="124" y="1069"/>
                </a:lnTo>
                <a:lnTo>
                  <a:pt x="130" y="1067"/>
                </a:lnTo>
                <a:lnTo>
                  <a:pt x="136" y="1065"/>
                </a:lnTo>
                <a:lnTo>
                  <a:pt x="140" y="1064"/>
                </a:lnTo>
                <a:lnTo>
                  <a:pt x="139" y="1064"/>
                </a:lnTo>
                <a:lnTo>
                  <a:pt x="133" y="1059"/>
                </a:lnTo>
                <a:lnTo>
                  <a:pt x="127" y="1053"/>
                </a:lnTo>
                <a:lnTo>
                  <a:pt x="123" y="1047"/>
                </a:lnTo>
                <a:lnTo>
                  <a:pt x="120" y="1042"/>
                </a:lnTo>
                <a:lnTo>
                  <a:pt x="119" y="1042"/>
                </a:lnTo>
                <a:lnTo>
                  <a:pt x="115" y="1034"/>
                </a:lnTo>
                <a:lnTo>
                  <a:pt x="112" y="1028"/>
                </a:lnTo>
                <a:lnTo>
                  <a:pt x="106" y="1023"/>
                </a:lnTo>
                <a:lnTo>
                  <a:pt x="106" y="1016"/>
                </a:lnTo>
                <a:lnTo>
                  <a:pt x="104" y="1009"/>
                </a:lnTo>
                <a:lnTo>
                  <a:pt x="101" y="1002"/>
                </a:lnTo>
                <a:lnTo>
                  <a:pt x="101" y="995"/>
                </a:lnTo>
                <a:lnTo>
                  <a:pt x="101" y="988"/>
                </a:lnTo>
                <a:lnTo>
                  <a:pt x="99" y="982"/>
                </a:lnTo>
                <a:lnTo>
                  <a:pt x="99" y="978"/>
                </a:lnTo>
                <a:lnTo>
                  <a:pt x="99" y="971"/>
                </a:lnTo>
                <a:lnTo>
                  <a:pt x="99" y="964"/>
                </a:lnTo>
                <a:lnTo>
                  <a:pt x="100" y="958"/>
                </a:lnTo>
                <a:lnTo>
                  <a:pt x="101" y="951"/>
                </a:lnTo>
                <a:lnTo>
                  <a:pt x="104" y="944"/>
                </a:lnTo>
                <a:lnTo>
                  <a:pt x="102" y="938"/>
                </a:lnTo>
                <a:lnTo>
                  <a:pt x="101" y="930"/>
                </a:lnTo>
                <a:lnTo>
                  <a:pt x="102" y="924"/>
                </a:lnTo>
                <a:lnTo>
                  <a:pt x="102" y="918"/>
                </a:lnTo>
                <a:lnTo>
                  <a:pt x="100" y="911"/>
                </a:lnTo>
                <a:lnTo>
                  <a:pt x="100" y="904"/>
                </a:lnTo>
                <a:lnTo>
                  <a:pt x="100" y="898"/>
                </a:lnTo>
                <a:lnTo>
                  <a:pt x="99" y="898"/>
                </a:lnTo>
                <a:lnTo>
                  <a:pt x="97" y="897"/>
                </a:lnTo>
                <a:lnTo>
                  <a:pt x="90" y="894"/>
                </a:lnTo>
                <a:lnTo>
                  <a:pt x="90" y="886"/>
                </a:lnTo>
                <a:lnTo>
                  <a:pt x="91" y="879"/>
                </a:lnTo>
                <a:lnTo>
                  <a:pt x="90" y="875"/>
                </a:lnTo>
                <a:lnTo>
                  <a:pt x="87" y="869"/>
                </a:lnTo>
                <a:lnTo>
                  <a:pt x="87" y="862"/>
                </a:lnTo>
                <a:lnTo>
                  <a:pt x="86" y="856"/>
                </a:lnTo>
                <a:lnTo>
                  <a:pt x="85" y="855"/>
                </a:lnTo>
                <a:lnTo>
                  <a:pt x="79" y="853"/>
                </a:lnTo>
                <a:lnTo>
                  <a:pt x="75" y="849"/>
                </a:lnTo>
                <a:lnTo>
                  <a:pt x="69" y="845"/>
                </a:lnTo>
                <a:lnTo>
                  <a:pt x="69" y="840"/>
                </a:lnTo>
                <a:lnTo>
                  <a:pt x="66" y="833"/>
                </a:lnTo>
                <a:lnTo>
                  <a:pt x="66" y="829"/>
                </a:lnTo>
                <a:lnTo>
                  <a:pt x="65" y="826"/>
                </a:lnTo>
                <a:lnTo>
                  <a:pt x="62" y="819"/>
                </a:lnTo>
                <a:lnTo>
                  <a:pt x="38" y="819"/>
                </a:lnTo>
                <a:lnTo>
                  <a:pt x="36" y="816"/>
                </a:lnTo>
                <a:lnTo>
                  <a:pt x="32" y="808"/>
                </a:lnTo>
                <a:lnTo>
                  <a:pt x="29" y="801"/>
                </a:lnTo>
                <a:lnTo>
                  <a:pt x="24" y="794"/>
                </a:lnTo>
                <a:lnTo>
                  <a:pt x="21" y="791"/>
                </a:lnTo>
                <a:lnTo>
                  <a:pt x="21" y="790"/>
                </a:lnTo>
                <a:lnTo>
                  <a:pt x="17" y="783"/>
                </a:lnTo>
                <a:lnTo>
                  <a:pt x="13" y="776"/>
                </a:lnTo>
                <a:lnTo>
                  <a:pt x="10" y="769"/>
                </a:lnTo>
                <a:lnTo>
                  <a:pt x="9" y="761"/>
                </a:lnTo>
                <a:lnTo>
                  <a:pt x="7" y="756"/>
                </a:lnTo>
                <a:lnTo>
                  <a:pt x="6" y="749"/>
                </a:lnTo>
                <a:lnTo>
                  <a:pt x="6" y="748"/>
                </a:lnTo>
                <a:lnTo>
                  <a:pt x="5" y="741"/>
                </a:lnTo>
                <a:lnTo>
                  <a:pt x="3" y="735"/>
                </a:lnTo>
                <a:lnTo>
                  <a:pt x="2" y="728"/>
                </a:lnTo>
                <a:lnTo>
                  <a:pt x="1" y="721"/>
                </a:lnTo>
                <a:lnTo>
                  <a:pt x="1" y="720"/>
                </a:lnTo>
                <a:lnTo>
                  <a:pt x="0" y="714"/>
                </a:lnTo>
                <a:close/>
              </a:path>
            </a:pathLst>
          </a:custGeom>
          <a:solidFill>
            <a:srgbClr val="0D9C7D">
              <a:alpha val="30196"/>
            </a:srgbClr>
          </a:solidFill>
          <a:ln w="9525">
            <a:no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162" name="Freeform 4"/>
          <p:cNvSpPr>
            <a:spLocks/>
          </p:cNvSpPr>
          <p:nvPr/>
        </p:nvSpPr>
        <p:spPr bwMode="auto">
          <a:xfrm>
            <a:off x="4159250" y="2868613"/>
            <a:ext cx="341313" cy="317500"/>
          </a:xfrm>
          <a:custGeom>
            <a:avLst/>
            <a:gdLst>
              <a:gd name="T0" fmla="*/ 2147483647 w 722"/>
              <a:gd name="T1" fmla="*/ 2147483647 h 676"/>
              <a:gd name="T2" fmla="*/ 0 w 722"/>
              <a:gd name="T3" fmla="*/ 2147483647 h 676"/>
              <a:gd name="T4" fmla="*/ 2147483647 w 722"/>
              <a:gd name="T5" fmla="*/ 2147483647 h 676"/>
              <a:gd name="T6" fmla="*/ 2147483647 w 722"/>
              <a:gd name="T7" fmla="*/ 2147483647 h 676"/>
              <a:gd name="T8" fmla="*/ 2147483647 w 722"/>
              <a:gd name="T9" fmla="*/ 2147483647 h 676"/>
              <a:gd name="T10" fmla="*/ 2147483647 w 722"/>
              <a:gd name="T11" fmla="*/ 2147483647 h 676"/>
              <a:gd name="T12" fmla="*/ 2147483647 w 722"/>
              <a:gd name="T13" fmla="*/ 2147483647 h 676"/>
              <a:gd name="T14" fmla="*/ 2147483647 w 722"/>
              <a:gd name="T15" fmla="*/ 2147483647 h 676"/>
              <a:gd name="T16" fmla="*/ 2147483647 w 722"/>
              <a:gd name="T17" fmla="*/ 2147483647 h 676"/>
              <a:gd name="T18" fmla="*/ 2147483647 w 722"/>
              <a:gd name="T19" fmla="*/ 2147483647 h 676"/>
              <a:gd name="T20" fmla="*/ 2147483647 w 722"/>
              <a:gd name="T21" fmla="*/ 2147483647 h 676"/>
              <a:gd name="T22" fmla="*/ 2147483647 w 722"/>
              <a:gd name="T23" fmla="*/ 2147483647 h 676"/>
              <a:gd name="T24" fmla="*/ 2147483647 w 722"/>
              <a:gd name="T25" fmla="*/ 0 h 676"/>
              <a:gd name="T26" fmla="*/ 2147483647 w 722"/>
              <a:gd name="T27" fmla="*/ 2147483647 h 676"/>
              <a:gd name="T28" fmla="*/ 2147483647 w 722"/>
              <a:gd name="T29" fmla="*/ 2147483647 h 676"/>
              <a:gd name="T30" fmla="*/ 2147483647 w 722"/>
              <a:gd name="T31" fmla="*/ 2147483647 h 676"/>
              <a:gd name="T32" fmla="*/ 2147483647 w 722"/>
              <a:gd name="T33" fmla="*/ 2147483647 h 676"/>
              <a:gd name="T34" fmla="*/ 2147483647 w 722"/>
              <a:gd name="T35" fmla="*/ 2147483647 h 676"/>
              <a:gd name="T36" fmla="*/ 2147483647 w 722"/>
              <a:gd name="T37" fmla="*/ 2147483647 h 676"/>
              <a:gd name="T38" fmla="*/ 2147483647 w 722"/>
              <a:gd name="T39" fmla="*/ 2147483647 h 676"/>
              <a:gd name="T40" fmla="*/ 2147483647 w 722"/>
              <a:gd name="T41" fmla="*/ 2147483647 h 676"/>
              <a:gd name="T42" fmla="*/ 2147483647 w 722"/>
              <a:gd name="T43" fmla="*/ 2147483647 h 676"/>
              <a:gd name="T44" fmla="*/ 2147483647 w 722"/>
              <a:gd name="T45" fmla="*/ 2147483647 h 676"/>
              <a:gd name="T46" fmla="*/ 2147483647 w 722"/>
              <a:gd name="T47" fmla="*/ 2147483647 h 676"/>
              <a:gd name="T48" fmla="*/ 2147483647 w 722"/>
              <a:gd name="T49" fmla="*/ 2147483647 h 676"/>
              <a:gd name="T50" fmla="*/ 2147483647 w 722"/>
              <a:gd name="T51" fmla="*/ 2147483647 h 676"/>
              <a:gd name="T52" fmla="*/ 2147483647 w 722"/>
              <a:gd name="T53" fmla="*/ 2147483647 h 676"/>
              <a:gd name="T54" fmla="*/ 2147483647 w 722"/>
              <a:gd name="T55" fmla="*/ 2147483647 h 676"/>
              <a:gd name="T56" fmla="*/ 2147483647 w 722"/>
              <a:gd name="T57" fmla="*/ 2147483647 h 676"/>
              <a:gd name="T58" fmla="*/ 2147483647 w 722"/>
              <a:gd name="T59" fmla="*/ 2147483647 h 676"/>
              <a:gd name="T60" fmla="*/ 2147483647 w 722"/>
              <a:gd name="T61" fmla="*/ 2147483647 h 676"/>
              <a:gd name="T62" fmla="*/ 2147483647 w 722"/>
              <a:gd name="T63" fmla="*/ 2147483647 h 676"/>
              <a:gd name="T64" fmla="*/ 2147483647 w 722"/>
              <a:gd name="T65" fmla="*/ 2147483647 h 676"/>
              <a:gd name="T66" fmla="*/ 2147483647 w 722"/>
              <a:gd name="T67" fmla="*/ 2147483647 h 676"/>
              <a:gd name="T68" fmla="*/ 2147483647 w 722"/>
              <a:gd name="T69" fmla="*/ 2147483647 h 676"/>
              <a:gd name="T70" fmla="*/ 2147483647 w 722"/>
              <a:gd name="T71" fmla="*/ 2147483647 h 676"/>
              <a:gd name="T72" fmla="*/ 2147483647 w 722"/>
              <a:gd name="T73" fmla="*/ 2147483647 h 676"/>
              <a:gd name="T74" fmla="*/ 2147483647 w 722"/>
              <a:gd name="T75" fmla="*/ 2147483647 h 676"/>
              <a:gd name="T76" fmla="*/ 2147483647 w 722"/>
              <a:gd name="T77" fmla="*/ 2147483647 h 676"/>
              <a:gd name="T78" fmla="*/ 2147483647 w 722"/>
              <a:gd name="T79" fmla="*/ 2147483647 h 676"/>
              <a:gd name="T80" fmla="*/ 2147483647 w 722"/>
              <a:gd name="T81" fmla="*/ 2147483647 h 676"/>
              <a:gd name="T82" fmla="*/ 2147483647 w 722"/>
              <a:gd name="T83" fmla="*/ 2147483647 h 676"/>
              <a:gd name="T84" fmla="*/ 2147483647 w 722"/>
              <a:gd name="T85" fmla="*/ 2147483647 h 676"/>
              <a:gd name="T86" fmla="*/ 2147483647 w 722"/>
              <a:gd name="T87" fmla="*/ 2147483647 h 676"/>
              <a:gd name="T88" fmla="*/ 2147483647 w 722"/>
              <a:gd name="T89" fmla="*/ 2147483647 h 676"/>
              <a:gd name="T90" fmla="*/ 2147483647 w 722"/>
              <a:gd name="T91" fmla="*/ 2147483647 h 676"/>
              <a:gd name="T92" fmla="*/ 2147483647 w 722"/>
              <a:gd name="T93" fmla="*/ 2147483647 h 676"/>
              <a:gd name="T94" fmla="*/ 2147483647 w 722"/>
              <a:gd name="T95" fmla="*/ 2147483647 h 676"/>
              <a:gd name="T96" fmla="*/ 2147483647 w 722"/>
              <a:gd name="T97" fmla="*/ 2147483647 h 676"/>
              <a:gd name="T98" fmla="*/ 2147483647 w 722"/>
              <a:gd name="T99" fmla="*/ 2147483647 h 676"/>
              <a:gd name="T100" fmla="*/ 2147483647 w 722"/>
              <a:gd name="T101" fmla="*/ 2147483647 h 676"/>
              <a:gd name="T102" fmla="*/ 2147483647 w 722"/>
              <a:gd name="T103" fmla="*/ 2147483647 h 676"/>
              <a:gd name="T104" fmla="*/ 2147483647 w 722"/>
              <a:gd name="T105" fmla="*/ 2147483647 h 676"/>
              <a:gd name="T106" fmla="*/ 2147483647 w 722"/>
              <a:gd name="T107" fmla="*/ 2147483647 h 676"/>
              <a:gd name="T108" fmla="*/ 2147483647 w 722"/>
              <a:gd name="T109" fmla="*/ 2147483647 h 676"/>
              <a:gd name="T110" fmla="*/ 2147483647 w 722"/>
              <a:gd name="T111" fmla="*/ 2147483647 h 676"/>
              <a:gd name="T112" fmla="*/ 2147483647 w 722"/>
              <a:gd name="T113" fmla="*/ 2147483647 h 676"/>
              <a:gd name="T114" fmla="*/ 2147483647 w 722"/>
              <a:gd name="T115" fmla="*/ 2147483647 h 6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22"/>
              <a:gd name="T175" fmla="*/ 0 h 676"/>
              <a:gd name="T176" fmla="*/ 722 w 722"/>
              <a:gd name="T177" fmla="*/ 676 h 6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22" h="676">
                <a:moveTo>
                  <a:pt x="1" y="233"/>
                </a:moveTo>
                <a:lnTo>
                  <a:pt x="7" y="231"/>
                </a:lnTo>
                <a:lnTo>
                  <a:pt x="13" y="230"/>
                </a:lnTo>
                <a:lnTo>
                  <a:pt x="20" y="228"/>
                </a:lnTo>
                <a:lnTo>
                  <a:pt x="26" y="229"/>
                </a:lnTo>
                <a:lnTo>
                  <a:pt x="26" y="222"/>
                </a:lnTo>
                <a:lnTo>
                  <a:pt x="20" y="218"/>
                </a:lnTo>
                <a:lnTo>
                  <a:pt x="13" y="222"/>
                </a:lnTo>
                <a:lnTo>
                  <a:pt x="8" y="215"/>
                </a:lnTo>
                <a:lnTo>
                  <a:pt x="14" y="214"/>
                </a:lnTo>
                <a:lnTo>
                  <a:pt x="21" y="215"/>
                </a:lnTo>
                <a:lnTo>
                  <a:pt x="27" y="214"/>
                </a:lnTo>
                <a:lnTo>
                  <a:pt x="33" y="214"/>
                </a:lnTo>
                <a:lnTo>
                  <a:pt x="26" y="213"/>
                </a:lnTo>
                <a:lnTo>
                  <a:pt x="21" y="210"/>
                </a:lnTo>
                <a:lnTo>
                  <a:pt x="23" y="206"/>
                </a:lnTo>
                <a:lnTo>
                  <a:pt x="21" y="206"/>
                </a:lnTo>
                <a:lnTo>
                  <a:pt x="15" y="208"/>
                </a:lnTo>
                <a:lnTo>
                  <a:pt x="9" y="210"/>
                </a:lnTo>
                <a:lnTo>
                  <a:pt x="3" y="210"/>
                </a:lnTo>
                <a:lnTo>
                  <a:pt x="1" y="210"/>
                </a:lnTo>
                <a:lnTo>
                  <a:pt x="0" y="205"/>
                </a:lnTo>
                <a:lnTo>
                  <a:pt x="1" y="197"/>
                </a:lnTo>
                <a:lnTo>
                  <a:pt x="7" y="192"/>
                </a:lnTo>
                <a:lnTo>
                  <a:pt x="13" y="191"/>
                </a:lnTo>
                <a:lnTo>
                  <a:pt x="20" y="188"/>
                </a:lnTo>
                <a:lnTo>
                  <a:pt x="25" y="184"/>
                </a:lnTo>
                <a:lnTo>
                  <a:pt x="31" y="186"/>
                </a:lnTo>
                <a:lnTo>
                  <a:pt x="37" y="183"/>
                </a:lnTo>
                <a:lnTo>
                  <a:pt x="43" y="182"/>
                </a:lnTo>
                <a:lnTo>
                  <a:pt x="50" y="184"/>
                </a:lnTo>
                <a:lnTo>
                  <a:pt x="56" y="181"/>
                </a:lnTo>
                <a:lnTo>
                  <a:pt x="61" y="183"/>
                </a:lnTo>
                <a:lnTo>
                  <a:pt x="64" y="183"/>
                </a:lnTo>
                <a:lnTo>
                  <a:pt x="70" y="180"/>
                </a:lnTo>
                <a:lnTo>
                  <a:pt x="71" y="174"/>
                </a:lnTo>
                <a:lnTo>
                  <a:pt x="77" y="174"/>
                </a:lnTo>
                <a:lnTo>
                  <a:pt x="83" y="172"/>
                </a:lnTo>
                <a:lnTo>
                  <a:pt x="90" y="169"/>
                </a:lnTo>
                <a:lnTo>
                  <a:pt x="95" y="169"/>
                </a:lnTo>
                <a:lnTo>
                  <a:pt x="95" y="176"/>
                </a:lnTo>
                <a:lnTo>
                  <a:pt x="101" y="177"/>
                </a:lnTo>
                <a:lnTo>
                  <a:pt x="107" y="184"/>
                </a:lnTo>
                <a:lnTo>
                  <a:pt x="111" y="191"/>
                </a:lnTo>
                <a:lnTo>
                  <a:pt x="116" y="197"/>
                </a:lnTo>
                <a:lnTo>
                  <a:pt x="123" y="192"/>
                </a:lnTo>
                <a:lnTo>
                  <a:pt x="129" y="189"/>
                </a:lnTo>
                <a:lnTo>
                  <a:pt x="134" y="186"/>
                </a:lnTo>
                <a:lnTo>
                  <a:pt x="139" y="183"/>
                </a:lnTo>
                <a:lnTo>
                  <a:pt x="143" y="190"/>
                </a:lnTo>
                <a:lnTo>
                  <a:pt x="148" y="189"/>
                </a:lnTo>
                <a:lnTo>
                  <a:pt x="154" y="188"/>
                </a:lnTo>
                <a:lnTo>
                  <a:pt x="155" y="192"/>
                </a:lnTo>
                <a:lnTo>
                  <a:pt x="156" y="197"/>
                </a:lnTo>
                <a:lnTo>
                  <a:pt x="158" y="196"/>
                </a:lnTo>
                <a:lnTo>
                  <a:pt x="157" y="196"/>
                </a:lnTo>
                <a:lnTo>
                  <a:pt x="156" y="192"/>
                </a:lnTo>
                <a:lnTo>
                  <a:pt x="156" y="185"/>
                </a:lnTo>
                <a:lnTo>
                  <a:pt x="162" y="183"/>
                </a:lnTo>
                <a:lnTo>
                  <a:pt x="165" y="189"/>
                </a:lnTo>
                <a:lnTo>
                  <a:pt x="171" y="189"/>
                </a:lnTo>
                <a:lnTo>
                  <a:pt x="177" y="188"/>
                </a:lnTo>
                <a:lnTo>
                  <a:pt x="178" y="188"/>
                </a:lnTo>
                <a:lnTo>
                  <a:pt x="184" y="188"/>
                </a:lnTo>
                <a:lnTo>
                  <a:pt x="190" y="188"/>
                </a:lnTo>
                <a:lnTo>
                  <a:pt x="184" y="184"/>
                </a:lnTo>
                <a:lnTo>
                  <a:pt x="180" y="177"/>
                </a:lnTo>
                <a:lnTo>
                  <a:pt x="181" y="175"/>
                </a:lnTo>
                <a:lnTo>
                  <a:pt x="180" y="169"/>
                </a:lnTo>
                <a:lnTo>
                  <a:pt x="181" y="163"/>
                </a:lnTo>
                <a:lnTo>
                  <a:pt x="180" y="156"/>
                </a:lnTo>
                <a:lnTo>
                  <a:pt x="181" y="149"/>
                </a:lnTo>
                <a:lnTo>
                  <a:pt x="182" y="142"/>
                </a:lnTo>
                <a:lnTo>
                  <a:pt x="176" y="136"/>
                </a:lnTo>
                <a:lnTo>
                  <a:pt x="170" y="131"/>
                </a:lnTo>
                <a:lnTo>
                  <a:pt x="169" y="124"/>
                </a:lnTo>
                <a:lnTo>
                  <a:pt x="167" y="118"/>
                </a:lnTo>
                <a:lnTo>
                  <a:pt x="169" y="111"/>
                </a:lnTo>
                <a:lnTo>
                  <a:pt x="163" y="104"/>
                </a:lnTo>
                <a:lnTo>
                  <a:pt x="170" y="105"/>
                </a:lnTo>
                <a:lnTo>
                  <a:pt x="176" y="107"/>
                </a:lnTo>
                <a:lnTo>
                  <a:pt x="181" y="110"/>
                </a:lnTo>
                <a:lnTo>
                  <a:pt x="186" y="109"/>
                </a:lnTo>
                <a:lnTo>
                  <a:pt x="192" y="105"/>
                </a:lnTo>
                <a:lnTo>
                  <a:pt x="199" y="107"/>
                </a:lnTo>
                <a:lnTo>
                  <a:pt x="202" y="113"/>
                </a:lnTo>
                <a:lnTo>
                  <a:pt x="199" y="119"/>
                </a:lnTo>
                <a:lnTo>
                  <a:pt x="204" y="126"/>
                </a:lnTo>
                <a:lnTo>
                  <a:pt x="206" y="133"/>
                </a:lnTo>
                <a:lnTo>
                  <a:pt x="207" y="133"/>
                </a:lnTo>
                <a:lnTo>
                  <a:pt x="213" y="129"/>
                </a:lnTo>
                <a:lnTo>
                  <a:pt x="219" y="131"/>
                </a:lnTo>
                <a:lnTo>
                  <a:pt x="226" y="132"/>
                </a:lnTo>
                <a:lnTo>
                  <a:pt x="232" y="133"/>
                </a:lnTo>
                <a:lnTo>
                  <a:pt x="237" y="133"/>
                </a:lnTo>
                <a:lnTo>
                  <a:pt x="243" y="133"/>
                </a:lnTo>
                <a:lnTo>
                  <a:pt x="249" y="135"/>
                </a:lnTo>
                <a:lnTo>
                  <a:pt x="256" y="137"/>
                </a:lnTo>
                <a:lnTo>
                  <a:pt x="261" y="136"/>
                </a:lnTo>
                <a:lnTo>
                  <a:pt x="267" y="135"/>
                </a:lnTo>
                <a:lnTo>
                  <a:pt x="269" y="134"/>
                </a:lnTo>
                <a:lnTo>
                  <a:pt x="273" y="132"/>
                </a:lnTo>
                <a:lnTo>
                  <a:pt x="279" y="127"/>
                </a:lnTo>
                <a:lnTo>
                  <a:pt x="286" y="127"/>
                </a:lnTo>
                <a:lnTo>
                  <a:pt x="292" y="126"/>
                </a:lnTo>
                <a:lnTo>
                  <a:pt x="295" y="124"/>
                </a:lnTo>
                <a:lnTo>
                  <a:pt x="297" y="123"/>
                </a:lnTo>
                <a:lnTo>
                  <a:pt x="295" y="123"/>
                </a:lnTo>
                <a:lnTo>
                  <a:pt x="289" y="125"/>
                </a:lnTo>
                <a:lnTo>
                  <a:pt x="282" y="124"/>
                </a:lnTo>
                <a:lnTo>
                  <a:pt x="276" y="123"/>
                </a:lnTo>
                <a:lnTo>
                  <a:pt x="275" y="116"/>
                </a:lnTo>
                <a:lnTo>
                  <a:pt x="279" y="109"/>
                </a:lnTo>
                <a:lnTo>
                  <a:pt x="284" y="103"/>
                </a:lnTo>
                <a:lnTo>
                  <a:pt x="297" y="97"/>
                </a:lnTo>
                <a:lnTo>
                  <a:pt x="303" y="94"/>
                </a:lnTo>
                <a:lnTo>
                  <a:pt x="309" y="93"/>
                </a:lnTo>
                <a:lnTo>
                  <a:pt x="316" y="92"/>
                </a:lnTo>
                <a:lnTo>
                  <a:pt x="322" y="89"/>
                </a:lnTo>
                <a:lnTo>
                  <a:pt x="328" y="88"/>
                </a:lnTo>
                <a:lnTo>
                  <a:pt x="334" y="87"/>
                </a:lnTo>
                <a:lnTo>
                  <a:pt x="339" y="84"/>
                </a:lnTo>
                <a:lnTo>
                  <a:pt x="340" y="83"/>
                </a:lnTo>
                <a:lnTo>
                  <a:pt x="347" y="78"/>
                </a:lnTo>
                <a:lnTo>
                  <a:pt x="353" y="71"/>
                </a:lnTo>
                <a:lnTo>
                  <a:pt x="359" y="67"/>
                </a:lnTo>
                <a:lnTo>
                  <a:pt x="362" y="69"/>
                </a:lnTo>
                <a:lnTo>
                  <a:pt x="357" y="62"/>
                </a:lnTo>
                <a:lnTo>
                  <a:pt x="358" y="55"/>
                </a:lnTo>
                <a:lnTo>
                  <a:pt x="361" y="54"/>
                </a:lnTo>
                <a:lnTo>
                  <a:pt x="359" y="48"/>
                </a:lnTo>
                <a:lnTo>
                  <a:pt x="361" y="42"/>
                </a:lnTo>
                <a:lnTo>
                  <a:pt x="360" y="35"/>
                </a:lnTo>
                <a:lnTo>
                  <a:pt x="360" y="28"/>
                </a:lnTo>
                <a:lnTo>
                  <a:pt x="362" y="21"/>
                </a:lnTo>
                <a:lnTo>
                  <a:pt x="366" y="14"/>
                </a:lnTo>
                <a:lnTo>
                  <a:pt x="372" y="10"/>
                </a:lnTo>
                <a:lnTo>
                  <a:pt x="377" y="8"/>
                </a:lnTo>
                <a:lnTo>
                  <a:pt x="383" y="7"/>
                </a:lnTo>
                <a:lnTo>
                  <a:pt x="394" y="5"/>
                </a:lnTo>
                <a:lnTo>
                  <a:pt x="400" y="3"/>
                </a:lnTo>
                <a:lnTo>
                  <a:pt x="407" y="3"/>
                </a:lnTo>
                <a:lnTo>
                  <a:pt x="413" y="0"/>
                </a:lnTo>
                <a:lnTo>
                  <a:pt x="414" y="0"/>
                </a:lnTo>
                <a:lnTo>
                  <a:pt x="415" y="2"/>
                </a:lnTo>
                <a:lnTo>
                  <a:pt x="418" y="10"/>
                </a:lnTo>
                <a:lnTo>
                  <a:pt x="417" y="14"/>
                </a:lnTo>
                <a:lnTo>
                  <a:pt x="418" y="20"/>
                </a:lnTo>
                <a:lnTo>
                  <a:pt x="424" y="23"/>
                </a:lnTo>
                <a:lnTo>
                  <a:pt x="430" y="28"/>
                </a:lnTo>
                <a:lnTo>
                  <a:pt x="431" y="29"/>
                </a:lnTo>
                <a:lnTo>
                  <a:pt x="432" y="29"/>
                </a:lnTo>
                <a:lnTo>
                  <a:pt x="439" y="24"/>
                </a:lnTo>
                <a:lnTo>
                  <a:pt x="440" y="24"/>
                </a:lnTo>
                <a:lnTo>
                  <a:pt x="444" y="23"/>
                </a:lnTo>
                <a:lnTo>
                  <a:pt x="445" y="22"/>
                </a:lnTo>
                <a:lnTo>
                  <a:pt x="447" y="23"/>
                </a:lnTo>
                <a:lnTo>
                  <a:pt x="448" y="24"/>
                </a:lnTo>
                <a:lnTo>
                  <a:pt x="448" y="27"/>
                </a:lnTo>
                <a:lnTo>
                  <a:pt x="449" y="28"/>
                </a:lnTo>
                <a:lnTo>
                  <a:pt x="451" y="29"/>
                </a:lnTo>
                <a:lnTo>
                  <a:pt x="452" y="36"/>
                </a:lnTo>
                <a:lnTo>
                  <a:pt x="453" y="37"/>
                </a:lnTo>
                <a:lnTo>
                  <a:pt x="455" y="44"/>
                </a:lnTo>
                <a:lnTo>
                  <a:pt x="461" y="44"/>
                </a:lnTo>
                <a:lnTo>
                  <a:pt x="468" y="45"/>
                </a:lnTo>
                <a:lnTo>
                  <a:pt x="469" y="45"/>
                </a:lnTo>
                <a:lnTo>
                  <a:pt x="472" y="45"/>
                </a:lnTo>
                <a:lnTo>
                  <a:pt x="473" y="48"/>
                </a:lnTo>
                <a:lnTo>
                  <a:pt x="474" y="50"/>
                </a:lnTo>
                <a:lnTo>
                  <a:pt x="474" y="52"/>
                </a:lnTo>
                <a:lnTo>
                  <a:pt x="475" y="59"/>
                </a:lnTo>
                <a:lnTo>
                  <a:pt x="480" y="56"/>
                </a:lnTo>
                <a:lnTo>
                  <a:pt x="486" y="57"/>
                </a:lnTo>
                <a:lnTo>
                  <a:pt x="487" y="57"/>
                </a:lnTo>
                <a:lnTo>
                  <a:pt x="490" y="56"/>
                </a:lnTo>
                <a:lnTo>
                  <a:pt x="495" y="56"/>
                </a:lnTo>
                <a:lnTo>
                  <a:pt x="499" y="60"/>
                </a:lnTo>
                <a:lnTo>
                  <a:pt x="501" y="67"/>
                </a:lnTo>
                <a:lnTo>
                  <a:pt x="503" y="73"/>
                </a:lnTo>
                <a:lnTo>
                  <a:pt x="500" y="80"/>
                </a:lnTo>
                <a:lnTo>
                  <a:pt x="500" y="83"/>
                </a:lnTo>
                <a:lnTo>
                  <a:pt x="499" y="85"/>
                </a:lnTo>
                <a:lnTo>
                  <a:pt x="501" y="85"/>
                </a:lnTo>
                <a:lnTo>
                  <a:pt x="502" y="85"/>
                </a:lnTo>
                <a:lnTo>
                  <a:pt x="503" y="86"/>
                </a:lnTo>
                <a:lnTo>
                  <a:pt x="509" y="85"/>
                </a:lnTo>
                <a:lnTo>
                  <a:pt x="514" y="87"/>
                </a:lnTo>
                <a:lnTo>
                  <a:pt x="519" y="86"/>
                </a:lnTo>
                <a:lnTo>
                  <a:pt x="526" y="84"/>
                </a:lnTo>
                <a:lnTo>
                  <a:pt x="528" y="83"/>
                </a:lnTo>
                <a:lnTo>
                  <a:pt x="530" y="76"/>
                </a:lnTo>
                <a:lnTo>
                  <a:pt x="535" y="71"/>
                </a:lnTo>
                <a:lnTo>
                  <a:pt x="537" y="70"/>
                </a:lnTo>
                <a:lnTo>
                  <a:pt x="538" y="71"/>
                </a:lnTo>
                <a:lnTo>
                  <a:pt x="537" y="78"/>
                </a:lnTo>
                <a:lnTo>
                  <a:pt x="537" y="83"/>
                </a:lnTo>
                <a:lnTo>
                  <a:pt x="539" y="89"/>
                </a:lnTo>
                <a:lnTo>
                  <a:pt x="538" y="96"/>
                </a:lnTo>
                <a:lnTo>
                  <a:pt x="545" y="99"/>
                </a:lnTo>
                <a:lnTo>
                  <a:pt x="549" y="101"/>
                </a:lnTo>
                <a:lnTo>
                  <a:pt x="555" y="104"/>
                </a:lnTo>
                <a:lnTo>
                  <a:pt x="561" y="105"/>
                </a:lnTo>
                <a:lnTo>
                  <a:pt x="566" y="111"/>
                </a:lnTo>
                <a:lnTo>
                  <a:pt x="567" y="111"/>
                </a:lnTo>
                <a:lnTo>
                  <a:pt x="571" y="119"/>
                </a:lnTo>
                <a:lnTo>
                  <a:pt x="571" y="121"/>
                </a:lnTo>
                <a:lnTo>
                  <a:pt x="577" y="119"/>
                </a:lnTo>
                <a:lnTo>
                  <a:pt x="583" y="118"/>
                </a:lnTo>
                <a:lnTo>
                  <a:pt x="585" y="118"/>
                </a:lnTo>
                <a:lnTo>
                  <a:pt x="589" y="118"/>
                </a:lnTo>
                <a:lnTo>
                  <a:pt x="590" y="118"/>
                </a:lnTo>
                <a:lnTo>
                  <a:pt x="591" y="118"/>
                </a:lnTo>
                <a:lnTo>
                  <a:pt x="592" y="120"/>
                </a:lnTo>
                <a:lnTo>
                  <a:pt x="597" y="121"/>
                </a:lnTo>
                <a:lnTo>
                  <a:pt x="600" y="125"/>
                </a:lnTo>
                <a:lnTo>
                  <a:pt x="605" y="124"/>
                </a:lnTo>
                <a:lnTo>
                  <a:pt x="606" y="124"/>
                </a:lnTo>
                <a:lnTo>
                  <a:pt x="611" y="121"/>
                </a:lnTo>
                <a:lnTo>
                  <a:pt x="614" y="121"/>
                </a:lnTo>
                <a:lnTo>
                  <a:pt x="620" y="124"/>
                </a:lnTo>
                <a:lnTo>
                  <a:pt x="621" y="124"/>
                </a:lnTo>
                <a:lnTo>
                  <a:pt x="627" y="126"/>
                </a:lnTo>
                <a:lnTo>
                  <a:pt x="632" y="132"/>
                </a:lnTo>
                <a:lnTo>
                  <a:pt x="636" y="139"/>
                </a:lnTo>
                <a:lnTo>
                  <a:pt x="639" y="143"/>
                </a:lnTo>
                <a:lnTo>
                  <a:pt x="645" y="148"/>
                </a:lnTo>
                <a:lnTo>
                  <a:pt x="651" y="143"/>
                </a:lnTo>
                <a:lnTo>
                  <a:pt x="652" y="144"/>
                </a:lnTo>
                <a:lnTo>
                  <a:pt x="656" y="145"/>
                </a:lnTo>
                <a:lnTo>
                  <a:pt x="657" y="151"/>
                </a:lnTo>
                <a:lnTo>
                  <a:pt x="663" y="150"/>
                </a:lnTo>
                <a:lnTo>
                  <a:pt x="670" y="150"/>
                </a:lnTo>
                <a:lnTo>
                  <a:pt x="676" y="147"/>
                </a:lnTo>
                <a:lnTo>
                  <a:pt x="681" y="148"/>
                </a:lnTo>
                <a:lnTo>
                  <a:pt x="682" y="149"/>
                </a:lnTo>
                <a:lnTo>
                  <a:pt x="688" y="153"/>
                </a:lnTo>
                <a:lnTo>
                  <a:pt x="691" y="157"/>
                </a:lnTo>
                <a:lnTo>
                  <a:pt x="707" y="157"/>
                </a:lnTo>
                <a:lnTo>
                  <a:pt x="709" y="158"/>
                </a:lnTo>
                <a:lnTo>
                  <a:pt x="715" y="160"/>
                </a:lnTo>
                <a:lnTo>
                  <a:pt x="719" y="161"/>
                </a:lnTo>
                <a:lnTo>
                  <a:pt x="720" y="161"/>
                </a:lnTo>
                <a:lnTo>
                  <a:pt x="722" y="163"/>
                </a:lnTo>
                <a:lnTo>
                  <a:pt x="719" y="165"/>
                </a:lnTo>
                <a:lnTo>
                  <a:pt x="716" y="172"/>
                </a:lnTo>
                <a:lnTo>
                  <a:pt x="711" y="178"/>
                </a:lnTo>
                <a:lnTo>
                  <a:pt x="704" y="184"/>
                </a:lnTo>
                <a:lnTo>
                  <a:pt x="698" y="191"/>
                </a:lnTo>
                <a:lnTo>
                  <a:pt x="698" y="192"/>
                </a:lnTo>
                <a:lnTo>
                  <a:pt x="697" y="199"/>
                </a:lnTo>
                <a:lnTo>
                  <a:pt x="695" y="204"/>
                </a:lnTo>
                <a:lnTo>
                  <a:pt x="695" y="209"/>
                </a:lnTo>
                <a:lnTo>
                  <a:pt x="692" y="213"/>
                </a:lnTo>
                <a:lnTo>
                  <a:pt x="690" y="220"/>
                </a:lnTo>
                <a:lnTo>
                  <a:pt x="687" y="224"/>
                </a:lnTo>
                <a:lnTo>
                  <a:pt x="686" y="228"/>
                </a:lnTo>
                <a:lnTo>
                  <a:pt x="686" y="233"/>
                </a:lnTo>
                <a:lnTo>
                  <a:pt x="687" y="234"/>
                </a:lnTo>
                <a:lnTo>
                  <a:pt x="688" y="237"/>
                </a:lnTo>
                <a:lnTo>
                  <a:pt x="686" y="244"/>
                </a:lnTo>
                <a:lnTo>
                  <a:pt x="684" y="250"/>
                </a:lnTo>
                <a:lnTo>
                  <a:pt x="683" y="254"/>
                </a:lnTo>
                <a:lnTo>
                  <a:pt x="682" y="260"/>
                </a:lnTo>
                <a:lnTo>
                  <a:pt x="686" y="266"/>
                </a:lnTo>
                <a:lnTo>
                  <a:pt x="686" y="269"/>
                </a:lnTo>
                <a:lnTo>
                  <a:pt x="684" y="269"/>
                </a:lnTo>
                <a:lnTo>
                  <a:pt x="681" y="274"/>
                </a:lnTo>
                <a:lnTo>
                  <a:pt x="678" y="278"/>
                </a:lnTo>
                <a:lnTo>
                  <a:pt x="677" y="279"/>
                </a:lnTo>
                <a:lnTo>
                  <a:pt x="675" y="280"/>
                </a:lnTo>
                <a:lnTo>
                  <a:pt x="671" y="280"/>
                </a:lnTo>
                <a:lnTo>
                  <a:pt x="667" y="281"/>
                </a:lnTo>
                <a:lnTo>
                  <a:pt x="661" y="276"/>
                </a:lnTo>
                <a:lnTo>
                  <a:pt x="661" y="274"/>
                </a:lnTo>
                <a:lnTo>
                  <a:pt x="653" y="274"/>
                </a:lnTo>
                <a:lnTo>
                  <a:pt x="653" y="276"/>
                </a:lnTo>
                <a:lnTo>
                  <a:pt x="652" y="276"/>
                </a:lnTo>
                <a:lnTo>
                  <a:pt x="652" y="279"/>
                </a:lnTo>
                <a:lnTo>
                  <a:pt x="650" y="286"/>
                </a:lnTo>
                <a:lnTo>
                  <a:pt x="656" y="287"/>
                </a:lnTo>
                <a:lnTo>
                  <a:pt x="653" y="290"/>
                </a:lnTo>
                <a:lnTo>
                  <a:pt x="651" y="295"/>
                </a:lnTo>
                <a:lnTo>
                  <a:pt x="645" y="301"/>
                </a:lnTo>
                <a:lnTo>
                  <a:pt x="641" y="303"/>
                </a:lnTo>
                <a:lnTo>
                  <a:pt x="635" y="309"/>
                </a:lnTo>
                <a:lnTo>
                  <a:pt x="636" y="310"/>
                </a:lnTo>
                <a:lnTo>
                  <a:pt x="633" y="312"/>
                </a:lnTo>
                <a:lnTo>
                  <a:pt x="628" y="315"/>
                </a:lnTo>
                <a:lnTo>
                  <a:pt x="622" y="321"/>
                </a:lnTo>
                <a:lnTo>
                  <a:pt x="622" y="325"/>
                </a:lnTo>
                <a:lnTo>
                  <a:pt x="621" y="327"/>
                </a:lnTo>
                <a:lnTo>
                  <a:pt x="617" y="335"/>
                </a:lnTo>
                <a:lnTo>
                  <a:pt x="616" y="336"/>
                </a:lnTo>
                <a:lnTo>
                  <a:pt x="614" y="336"/>
                </a:lnTo>
                <a:lnTo>
                  <a:pt x="608" y="342"/>
                </a:lnTo>
                <a:lnTo>
                  <a:pt x="605" y="347"/>
                </a:lnTo>
                <a:lnTo>
                  <a:pt x="604" y="349"/>
                </a:lnTo>
                <a:lnTo>
                  <a:pt x="600" y="355"/>
                </a:lnTo>
                <a:lnTo>
                  <a:pt x="601" y="357"/>
                </a:lnTo>
                <a:lnTo>
                  <a:pt x="600" y="358"/>
                </a:lnTo>
                <a:lnTo>
                  <a:pt x="601" y="359"/>
                </a:lnTo>
                <a:lnTo>
                  <a:pt x="602" y="366"/>
                </a:lnTo>
                <a:lnTo>
                  <a:pt x="601" y="371"/>
                </a:lnTo>
                <a:lnTo>
                  <a:pt x="595" y="377"/>
                </a:lnTo>
                <a:lnTo>
                  <a:pt x="596" y="377"/>
                </a:lnTo>
                <a:lnTo>
                  <a:pt x="594" y="379"/>
                </a:lnTo>
                <a:lnTo>
                  <a:pt x="600" y="378"/>
                </a:lnTo>
                <a:lnTo>
                  <a:pt x="606" y="377"/>
                </a:lnTo>
                <a:lnTo>
                  <a:pt x="606" y="375"/>
                </a:lnTo>
                <a:lnTo>
                  <a:pt x="609" y="369"/>
                </a:lnTo>
                <a:lnTo>
                  <a:pt x="609" y="367"/>
                </a:lnTo>
                <a:lnTo>
                  <a:pt x="610" y="362"/>
                </a:lnTo>
                <a:lnTo>
                  <a:pt x="617" y="360"/>
                </a:lnTo>
                <a:lnTo>
                  <a:pt x="623" y="357"/>
                </a:lnTo>
                <a:lnTo>
                  <a:pt x="629" y="355"/>
                </a:lnTo>
                <a:lnTo>
                  <a:pt x="635" y="355"/>
                </a:lnTo>
                <a:lnTo>
                  <a:pt x="640" y="360"/>
                </a:lnTo>
                <a:lnTo>
                  <a:pt x="641" y="367"/>
                </a:lnTo>
                <a:lnTo>
                  <a:pt x="640" y="374"/>
                </a:lnTo>
                <a:lnTo>
                  <a:pt x="641" y="379"/>
                </a:lnTo>
                <a:lnTo>
                  <a:pt x="648" y="386"/>
                </a:lnTo>
                <a:lnTo>
                  <a:pt x="648" y="387"/>
                </a:lnTo>
                <a:lnTo>
                  <a:pt x="651" y="390"/>
                </a:lnTo>
                <a:lnTo>
                  <a:pt x="653" y="397"/>
                </a:lnTo>
                <a:lnTo>
                  <a:pt x="652" y="397"/>
                </a:lnTo>
                <a:lnTo>
                  <a:pt x="646" y="402"/>
                </a:lnTo>
                <a:lnTo>
                  <a:pt x="639" y="408"/>
                </a:lnTo>
                <a:lnTo>
                  <a:pt x="640" y="408"/>
                </a:lnTo>
                <a:lnTo>
                  <a:pt x="645" y="416"/>
                </a:lnTo>
                <a:lnTo>
                  <a:pt x="650" y="418"/>
                </a:lnTo>
                <a:lnTo>
                  <a:pt x="651" y="425"/>
                </a:lnTo>
                <a:lnTo>
                  <a:pt x="656" y="431"/>
                </a:lnTo>
                <a:lnTo>
                  <a:pt x="660" y="438"/>
                </a:lnTo>
                <a:lnTo>
                  <a:pt x="657" y="443"/>
                </a:lnTo>
                <a:lnTo>
                  <a:pt x="655" y="451"/>
                </a:lnTo>
                <a:lnTo>
                  <a:pt x="648" y="452"/>
                </a:lnTo>
                <a:lnTo>
                  <a:pt x="645" y="457"/>
                </a:lnTo>
                <a:lnTo>
                  <a:pt x="638" y="456"/>
                </a:lnTo>
                <a:lnTo>
                  <a:pt x="632" y="457"/>
                </a:lnTo>
                <a:lnTo>
                  <a:pt x="630" y="459"/>
                </a:lnTo>
                <a:lnTo>
                  <a:pt x="629" y="460"/>
                </a:lnTo>
                <a:lnTo>
                  <a:pt x="631" y="462"/>
                </a:lnTo>
                <a:lnTo>
                  <a:pt x="635" y="468"/>
                </a:lnTo>
                <a:lnTo>
                  <a:pt x="636" y="473"/>
                </a:lnTo>
                <a:lnTo>
                  <a:pt x="638" y="476"/>
                </a:lnTo>
                <a:lnTo>
                  <a:pt x="645" y="479"/>
                </a:lnTo>
                <a:lnTo>
                  <a:pt x="651" y="483"/>
                </a:lnTo>
                <a:lnTo>
                  <a:pt x="654" y="490"/>
                </a:lnTo>
                <a:lnTo>
                  <a:pt x="653" y="492"/>
                </a:lnTo>
                <a:lnTo>
                  <a:pt x="648" y="495"/>
                </a:lnTo>
                <a:lnTo>
                  <a:pt x="646" y="499"/>
                </a:lnTo>
                <a:lnTo>
                  <a:pt x="641" y="507"/>
                </a:lnTo>
                <a:lnTo>
                  <a:pt x="644" y="513"/>
                </a:lnTo>
                <a:lnTo>
                  <a:pt x="644" y="518"/>
                </a:lnTo>
                <a:lnTo>
                  <a:pt x="646" y="521"/>
                </a:lnTo>
                <a:lnTo>
                  <a:pt x="652" y="528"/>
                </a:lnTo>
                <a:lnTo>
                  <a:pt x="658" y="529"/>
                </a:lnTo>
                <a:lnTo>
                  <a:pt x="664" y="534"/>
                </a:lnTo>
                <a:lnTo>
                  <a:pt x="670" y="536"/>
                </a:lnTo>
                <a:lnTo>
                  <a:pt x="676" y="536"/>
                </a:lnTo>
                <a:lnTo>
                  <a:pt x="682" y="534"/>
                </a:lnTo>
                <a:lnTo>
                  <a:pt x="688" y="532"/>
                </a:lnTo>
                <a:lnTo>
                  <a:pt x="690" y="539"/>
                </a:lnTo>
                <a:lnTo>
                  <a:pt x="690" y="542"/>
                </a:lnTo>
                <a:lnTo>
                  <a:pt x="685" y="547"/>
                </a:lnTo>
                <a:lnTo>
                  <a:pt x="679" y="554"/>
                </a:lnTo>
                <a:lnTo>
                  <a:pt x="679" y="562"/>
                </a:lnTo>
                <a:lnTo>
                  <a:pt x="680" y="563"/>
                </a:lnTo>
                <a:lnTo>
                  <a:pt x="675" y="565"/>
                </a:lnTo>
                <a:lnTo>
                  <a:pt x="674" y="564"/>
                </a:lnTo>
                <a:lnTo>
                  <a:pt x="672" y="564"/>
                </a:lnTo>
                <a:lnTo>
                  <a:pt x="671" y="568"/>
                </a:lnTo>
                <a:lnTo>
                  <a:pt x="665" y="569"/>
                </a:lnTo>
                <a:lnTo>
                  <a:pt x="659" y="572"/>
                </a:lnTo>
                <a:lnTo>
                  <a:pt x="657" y="579"/>
                </a:lnTo>
                <a:lnTo>
                  <a:pt x="651" y="581"/>
                </a:lnTo>
                <a:lnTo>
                  <a:pt x="648" y="581"/>
                </a:lnTo>
                <a:lnTo>
                  <a:pt x="645" y="588"/>
                </a:lnTo>
                <a:lnTo>
                  <a:pt x="638" y="591"/>
                </a:lnTo>
                <a:lnTo>
                  <a:pt x="632" y="596"/>
                </a:lnTo>
                <a:lnTo>
                  <a:pt x="626" y="601"/>
                </a:lnTo>
                <a:lnTo>
                  <a:pt x="630" y="608"/>
                </a:lnTo>
                <a:lnTo>
                  <a:pt x="624" y="609"/>
                </a:lnTo>
                <a:lnTo>
                  <a:pt x="618" y="611"/>
                </a:lnTo>
                <a:lnTo>
                  <a:pt x="611" y="617"/>
                </a:lnTo>
                <a:lnTo>
                  <a:pt x="605" y="615"/>
                </a:lnTo>
                <a:lnTo>
                  <a:pt x="599" y="620"/>
                </a:lnTo>
                <a:lnTo>
                  <a:pt x="593" y="617"/>
                </a:lnTo>
                <a:lnTo>
                  <a:pt x="588" y="615"/>
                </a:lnTo>
                <a:lnTo>
                  <a:pt x="581" y="619"/>
                </a:lnTo>
                <a:lnTo>
                  <a:pt x="575" y="612"/>
                </a:lnTo>
                <a:lnTo>
                  <a:pt x="573" y="610"/>
                </a:lnTo>
                <a:lnTo>
                  <a:pt x="567" y="610"/>
                </a:lnTo>
                <a:lnTo>
                  <a:pt x="561" y="607"/>
                </a:lnTo>
                <a:lnTo>
                  <a:pt x="555" y="607"/>
                </a:lnTo>
                <a:lnTo>
                  <a:pt x="555" y="600"/>
                </a:lnTo>
                <a:lnTo>
                  <a:pt x="548" y="597"/>
                </a:lnTo>
                <a:lnTo>
                  <a:pt x="542" y="597"/>
                </a:lnTo>
                <a:lnTo>
                  <a:pt x="536" y="597"/>
                </a:lnTo>
                <a:lnTo>
                  <a:pt x="535" y="593"/>
                </a:lnTo>
                <a:lnTo>
                  <a:pt x="537" y="593"/>
                </a:lnTo>
                <a:lnTo>
                  <a:pt x="543" y="592"/>
                </a:lnTo>
                <a:lnTo>
                  <a:pt x="541" y="585"/>
                </a:lnTo>
                <a:lnTo>
                  <a:pt x="535" y="584"/>
                </a:lnTo>
                <a:lnTo>
                  <a:pt x="538" y="591"/>
                </a:lnTo>
                <a:lnTo>
                  <a:pt x="536" y="592"/>
                </a:lnTo>
                <a:lnTo>
                  <a:pt x="534" y="592"/>
                </a:lnTo>
                <a:lnTo>
                  <a:pt x="528" y="591"/>
                </a:lnTo>
                <a:lnTo>
                  <a:pt x="523" y="594"/>
                </a:lnTo>
                <a:lnTo>
                  <a:pt x="519" y="586"/>
                </a:lnTo>
                <a:lnTo>
                  <a:pt x="518" y="580"/>
                </a:lnTo>
                <a:lnTo>
                  <a:pt x="519" y="586"/>
                </a:lnTo>
                <a:lnTo>
                  <a:pt x="521" y="593"/>
                </a:lnTo>
                <a:lnTo>
                  <a:pt x="515" y="596"/>
                </a:lnTo>
                <a:lnTo>
                  <a:pt x="510" y="589"/>
                </a:lnTo>
                <a:lnTo>
                  <a:pt x="504" y="588"/>
                </a:lnTo>
                <a:lnTo>
                  <a:pt x="500" y="588"/>
                </a:lnTo>
                <a:lnTo>
                  <a:pt x="493" y="585"/>
                </a:lnTo>
                <a:lnTo>
                  <a:pt x="491" y="586"/>
                </a:lnTo>
                <a:lnTo>
                  <a:pt x="485" y="586"/>
                </a:lnTo>
                <a:lnTo>
                  <a:pt x="482" y="580"/>
                </a:lnTo>
                <a:lnTo>
                  <a:pt x="476" y="581"/>
                </a:lnTo>
                <a:lnTo>
                  <a:pt x="470" y="586"/>
                </a:lnTo>
                <a:lnTo>
                  <a:pt x="463" y="591"/>
                </a:lnTo>
                <a:lnTo>
                  <a:pt x="457" y="594"/>
                </a:lnTo>
                <a:lnTo>
                  <a:pt x="451" y="599"/>
                </a:lnTo>
                <a:lnTo>
                  <a:pt x="445" y="602"/>
                </a:lnTo>
                <a:lnTo>
                  <a:pt x="440" y="603"/>
                </a:lnTo>
                <a:lnTo>
                  <a:pt x="433" y="608"/>
                </a:lnTo>
                <a:lnTo>
                  <a:pt x="427" y="615"/>
                </a:lnTo>
                <a:lnTo>
                  <a:pt x="421" y="618"/>
                </a:lnTo>
                <a:lnTo>
                  <a:pt x="422" y="625"/>
                </a:lnTo>
                <a:lnTo>
                  <a:pt x="420" y="628"/>
                </a:lnTo>
                <a:lnTo>
                  <a:pt x="420" y="629"/>
                </a:lnTo>
                <a:lnTo>
                  <a:pt x="419" y="632"/>
                </a:lnTo>
                <a:lnTo>
                  <a:pt x="419" y="633"/>
                </a:lnTo>
                <a:lnTo>
                  <a:pt x="417" y="635"/>
                </a:lnTo>
                <a:lnTo>
                  <a:pt x="420" y="637"/>
                </a:lnTo>
                <a:lnTo>
                  <a:pt x="421" y="637"/>
                </a:lnTo>
                <a:lnTo>
                  <a:pt x="421" y="658"/>
                </a:lnTo>
                <a:lnTo>
                  <a:pt x="426" y="665"/>
                </a:lnTo>
                <a:lnTo>
                  <a:pt x="428" y="668"/>
                </a:lnTo>
                <a:lnTo>
                  <a:pt x="427" y="668"/>
                </a:lnTo>
                <a:lnTo>
                  <a:pt x="423" y="668"/>
                </a:lnTo>
                <a:lnTo>
                  <a:pt x="417" y="665"/>
                </a:lnTo>
                <a:lnTo>
                  <a:pt x="411" y="667"/>
                </a:lnTo>
                <a:lnTo>
                  <a:pt x="411" y="666"/>
                </a:lnTo>
                <a:lnTo>
                  <a:pt x="405" y="671"/>
                </a:lnTo>
                <a:lnTo>
                  <a:pt x="398" y="676"/>
                </a:lnTo>
                <a:lnTo>
                  <a:pt x="392" y="675"/>
                </a:lnTo>
                <a:lnTo>
                  <a:pt x="386" y="674"/>
                </a:lnTo>
                <a:lnTo>
                  <a:pt x="382" y="672"/>
                </a:lnTo>
                <a:lnTo>
                  <a:pt x="377" y="668"/>
                </a:lnTo>
                <a:lnTo>
                  <a:pt x="370" y="669"/>
                </a:lnTo>
                <a:lnTo>
                  <a:pt x="364" y="675"/>
                </a:lnTo>
                <a:lnTo>
                  <a:pt x="358" y="668"/>
                </a:lnTo>
                <a:lnTo>
                  <a:pt x="357" y="668"/>
                </a:lnTo>
                <a:lnTo>
                  <a:pt x="355" y="667"/>
                </a:lnTo>
                <a:lnTo>
                  <a:pt x="351" y="665"/>
                </a:lnTo>
                <a:lnTo>
                  <a:pt x="344" y="664"/>
                </a:lnTo>
                <a:lnTo>
                  <a:pt x="344" y="663"/>
                </a:lnTo>
                <a:lnTo>
                  <a:pt x="346" y="659"/>
                </a:lnTo>
                <a:lnTo>
                  <a:pt x="348" y="658"/>
                </a:lnTo>
                <a:lnTo>
                  <a:pt x="343" y="653"/>
                </a:lnTo>
                <a:lnTo>
                  <a:pt x="337" y="653"/>
                </a:lnTo>
                <a:lnTo>
                  <a:pt x="331" y="651"/>
                </a:lnTo>
                <a:lnTo>
                  <a:pt x="329" y="656"/>
                </a:lnTo>
                <a:lnTo>
                  <a:pt x="326" y="648"/>
                </a:lnTo>
                <a:lnTo>
                  <a:pt x="320" y="647"/>
                </a:lnTo>
                <a:lnTo>
                  <a:pt x="313" y="647"/>
                </a:lnTo>
                <a:lnTo>
                  <a:pt x="307" y="642"/>
                </a:lnTo>
                <a:lnTo>
                  <a:pt x="301" y="640"/>
                </a:lnTo>
                <a:lnTo>
                  <a:pt x="295" y="637"/>
                </a:lnTo>
                <a:lnTo>
                  <a:pt x="291" y="637"/>
                </a:lnTo>
                <a:lnTo>
                  <a:pt x="290" y="636"/>
                </a:lnTo>
                <a:lnTo>
                  <a:pt x="288" y="635"/>
                </a:lnTo>
                <a:lnTo>
                  <a:pt x="284" y="642"/>
                </a:lnTo>
                <a:lnTo>
                  <a:pt x="284" y="649"/>
                </a:lnTo>
                <a:lnTo>
                  <a:pt x="279" y="648"/>
                </a:lnTo>
                <a:lnTo>
                  <a:pt x="273" y="648"/>
                </a:lnTo>
                <a:lnTo>
                  <a:pt x="271" y="649"/>
                </a:lnTo>
                <a:lnTo>
                  <a:pt x="264" y="649"/>
                </a:lnTo>
                <a:lnTo>
                  <a:pt x="259" y="645"/>
                </a:lnTo>
                <a:lnTo>
                  <a:pt x="251" y="647"/>
                </a:lnTo>
                <a:lnTo>
                  <a:pt x="245" y="649"/>
                </a:lnTo>
                <a:lnTo>
                  <a:pt x="241" y="647"/>
                </a:lnTo>
                <a:lnTo>
                  <a:pt x="235" y="641"/>
                </a:lnTo>
                <a:lnTo>
                  <a:pt x="229" y="636"/>
                </a:lnTo>
                <a:lnTo>
                  <a:pt x="223" y="640"/>
                </a:lnTo>
                <a:lnTo>
                  <a:pt x="216" y="639"/>
                </a:lnTo>
                <a:lnTo>
                  <a:pt x="216" y="641"/>
                </a:lnTo>
                <a:lnTo>
                  <a:pt x="215" y="641"/>
                </a:lnTo>
                <a:lnTo>
                  <a:pt x="211" y="637"/>
                </a:lnTo>
                <a:lnTo>
                  <a:pt x="205" y="631"/>
                </a:lnTo>
                <a:lnTo>
                  <a:pt x="204" y="627"/>
                </a:lnTo>
                <a:lnTo>
                  <a:pt x="197" y="628"/>
                </a:lnTo>
                <a:lnTo>
                  <a:pt x="190" y="627"/>
                </a:lnTo>
                <a:lnTo>
                  <a:pt x="185" y="624"/>
                </a:lnTo>
                <a:lnTo>
                  <a:pt x="180" y="621"/>
                </a:lnTo>
                <a:lnTo>
                  <a:pt x="174" y="616"/>
                </a:lnTo>
                <a:lnTo>
                  <a:pt x="170" y="621"/>
                </a:lnTo>
                <a:lnTo>
                  <a:pt x="163" y="617"/>
                </a:lnTo>
                <a:lnTo>
                  <a:pt x="168" y="610"/>
                </a:lnTo>
                <a:lnTo>
                  <a:pt x="167" y="603"/>
                </a:lnTo>
                <a:lnTo>
                  <a:pt x="161" y="602"/>
                </a:lnTo>
                <a:lnTo>
                  <a:pt x="154" y="601"/>
                </a:lnTo>
                <a:lnTo>
                  <a:pt x="149" y="601"/>
                </a:lnTo>
                <a:lnTo>
                  <a:pt x="147" y="597"/>
                </a:lnTo>
                <a:lnTo>
                  <a:pt x="146" y="597"/>
                </a:lnTo>
                <a:lnTo>
                  <a:pt x="146" y="596"/>
                </a:lnTo>
                <a:lnTo>
                  <a:pt x="152" y="594"/>
                </a:lnTo>
                <a:lnTo>
                  <a:pt x="158" y="588"/>
                </a:lnTo>
                <a:lnTo>
                  <a:pt x="161" y="583"/>
                </a:lnTo>
                <a:lnTo>
                  <a:pt x="165" y="576"/>
                </a:lnTo>
                <a:lnTo>
                  <a:pt x="167" y="569"/>
                </a:lnTo>
                <a:lnTo>
                  <a:pt x="169" y="562"/>
                </a:lnTo>
                <a:lnTo>
                  <a:pt x="171" y="555"/>
                </a:lnTo>
                <a:lnTo>
                  <a:pt x="172" y="548"/>
                </a:lnTo>
                <a:lnTo>
                  <a:pt x="174" y="542"/>
                </a:lnTo>
                <a:lnTo>
                  <a:pt x="175" y="535"/>
                </a:lnTo>
                <a:lnTo>
                  <a:pt x="177" y="529"/>
                </a:lnTo>
                <a:lnTo>
                  <a:pt x="178" y="521"/>
                </a:lnTo>
                <a:lnTo>
                  <a:pt x="180" y="515"/>
                </a:lnTo>
                <a:lnTo>
                  <a:pt x="180" y="510"/>
                </a:lnTo>
                <a:lnTo>
                  <a:pt x="181" y="503"/>
                </a:lnTo>
                <a:lnTo>
                  <a:pt x="184" y="496"/>
                </a:lnTo>
                <a:lnTo>
                  <a:pt x="190" y="496"/>
                </a:lnTo>
                <a:lnTo>
                  <a:pt x="189" y="489"/>
                </a:lnTo>
                <a:lnTo>
                  <a:pt x="184" y="490"/>
                </a:lnTo>
                <a:lnTo>
                  <a:pt x="181" y="497"/>
                </a:lnTo>
                <a:lnTo>
                  <a:pt x="181" y="490"/>
                </a:lnTo>
                <a:lnTo>
                  <a:pt x="182" y="483"/>
                </a:lnTo>
                <a:lnTo>
                  <a:pt x="184" y="476"/>
                </a:lnTo>
                <a:lnTo>
                  <a:pt x="185" y="470"/>
                </a:lnTo>
                <a:lnTo>
                  <a:pt x="185" y="468"/>
                </a:lnTo>
                <a:lnTo>
                  <a:pt x="186" y="462"/>
                </a:lnTo>
                <a:lnTo>
                  <a:pt x="187" y="455"/>
                </a:lnTo>
                <a:lnTo>
                  <a:pt x="189" y="448"/>
                </a:lnTo>
                <a:lnTo>
                  <a:pt x="190" y="434"/>
                </a:lnTo>
                <a:lnTo>
                  <a:pt x="192" y="427"/>
                </a:lnTo>
                <a:lnTo>
                  <a:pt x="199" y="431"/>
                </a:lnTo>
                <a:lnTo>
                  <a:pt x="205" y="435"/>
                </a:lnTo>
                <a:lnTo>
                  <a:pt x="210" y="442"/>
                </a:lnTo>
                <a:lnTo>
                  <a:pt x="213" y="449"/>
                </a:lnTo>
                <a:lnTo>
                  <a:pt x="213" y="456"/>
                </a:lnTo>
                <a:lnTo>
                  <a:pt x="215" y="463"/>
                </a:lnTo>
                <a:lnTo>
                  <a:pt x="221" y="468"/>
                </a:lnTo>
                <a:lnTo>
                  <a:pt x="221" y="475"/>
                </a:lnTo>
                <a:lnTo>
                  <a:pt x="222" y="476"/>
                </a:lnTo>
                <a:lnTo>
                  <a:pt x="223" y="470"/>
                </a:lnTo>
                <a:lnTo>
                  <a:pt x="222" y="468"/>
                </a:lnTo>
                <a:lnTo>
                  <a:pt x="217" y="462"/>
                </a:lnTo>
                <a:lnTo>
                  <a:pt x="216" y="455"/>
                </a:lnTo>
                <a:lnTo>
                  <a:pt x="215" y="448"/>
                </a:lnTo>
                <a:lnTo>
                  <a:pt x="215" y="443"/>
                </a:lnTo>
                <a:lnTo>
                  <a:pt x="213" y="436"/>
                </a:lnTo>
                <a:lnTo>
                  <a:pt x="209" y="430"/>
                </a:lnTo>
                <a:lnTo>
                  <a:pt x="203" y="425"/>
                </a:lnTo>
                <a:lnTo>
                  <a:pt x="197" y="419"/>
                </a:lnTo>
                <a:lnTo>
                  <a:pt x="190" y="416"/>
                </a:lnTo>
                <a:lnTo>
                  <a:pt x="185" y="414"/>
                </a:lnTo>
                <a:lnTo>
                  <a:pt x="187" y="407"/>
                </a:lnTo>
                <a:lnTo>
                  <a:pt x="192" y="408"/>
                </a:lnTo>
                <a:lnTo>
                  <a:pt x="199" y="413"/>
                </a:lnTo>
                <a:lnTo>
                  <a:pt x="193" y="407"/>
                </a:lnTo>
                <a:lnTo>
                  <a:pt x="193" y="399"/>
                </a:lnTo>
                <a:lnTo>
                  <a:pt x="196" y="392"/>
                </a:lnTo>
                <a:lnTo>
                  <a:pt x="196" y="386"/>
                </a:lnTo>
                <a:lnTo>
                  <a:pt x="192" y="379"/>
                </a:lnTo>
                <a:lnTo>
                  <a:pt x="192" y="373"/>
                </a:lnTo>
                <a:lnTo>
                  <a:pt x="196" y="366"/>
                </a:lnTo>
                <a:lnTo>
                  <a:pt x="189" y="369"/>
                </a:lnTo>
                <a:lnTo>
                  <a:pt x="183" y="365"/>
                </a:lnTo>
                <a:lnTo>
                  <a:pt x="177" y="365"/>
                </a:lnTo>
                <a:lnTo>
                  <a:pt x="171" y="358"/>
                </a:lnTo>
                <a:lnTo>
                  <a:pt x="165" y="357"/>
                </a:lnTo>
                <a:lnTo>
                  <a:pt x="159" y="352"/>
                </a:lnTo>
                <a:lnTo>
                  <a:pt x="158" y="351"/>
                </a:lnTo>
                <a:lnTo>
                  <a:pt x="155" y="344"/>
                </a:lnTo>
                <a:lnTo>
                  <a:pt x="151" y="337"/>
                </a:lnTo>
                <a:lnTo>
                  <a:pt x="151" y="336"/>
                </a:lnTo>
                <a:lnTo>
                  <a:pt x="145" y="330"/>
                </a:lnTo>
                <a:lnTo>
                  <a:pt x="141" y="325"/>
                </a:lnTo>
                <a:lnTo>
                  <a:pt x="146" y="318"/>
                </a:lnTo>
                <a:lnTo>
                  <a:pt x="148" y="312"/>
                </a:lnTo>
                <a:lnTo>
                  <a:pt x="150" y="311"/>
                </a:lnTo>
                <a:lnTo>
                  <a:pt x="143" y="305"/>
                </a:lnTo>
                <a:lnTo>
                  <a:pt x="138" y="304"/>
                </a:lnTo>
                <a:lnTo>
                  <a:pt x="141" y="297"/>
                </a:lnTo>
                <a:lnTo>
                  <a:pt x="142" y="293"/>
                </a:lnTo>
                <a:lnTo>
                  <a:pt x="147" y="292"/>
                </a:lnTo>
                <a:lnTo>
                  <a:pt x="153" y="292"/>
                </a:lnTo>
                <a:lnTo>
                  <a:pt x="159" y="296"/>
                </a:lnTo>
                <a:lnTo>
                  <a:pt x="164" y="297"/>
                </a:lnTo>
                <a:lnTo>
                  <a:pt x="158" y="294"/>
                </a:lnTo>
                <a:lnTo>
                  <a:pt x="152" y="290"/>
                </a:lnTo>
                <a:lnTo>
                  <a:pt x="146" y="290"/>
                </a:lnTo>
                <a:lnTo>
                  <a:pt x="141" y="290"/>
                </a:lnTo>
                <a:lnTo>
                  <a:pt x="140" y="290"/>
                </a:lnTo>
                <a:lnTo>
                  <a:pt x="133" y="295"/>
                </a:lnTo>
                <a:lnTo>
                  <a:pt x="127" y="292"/>
                </a:lnTo>
                <a:lnTo>
                  <a:pt x="121" y="292"/>
                </a:lnTo>
                <a:lnTo>
                  <a:pt x="120" y="285"/>
                </a:lnTo>
                <a:lnTo>
                  <a:pt x="126" y="282"/>
                </a:lnTo>
                <a:lnTo>
                  <a:pt x="124" y="279"/>
                </a:lnTo>
                <a:lnTo>
                  <a:pt x="130" y="274"/>
                </a:lnTo>
                <a:lnTo>
                  <a:pt x="124" y="273"/>
                </a:lnTo>
                <a:lnTo>
                  <a:pt x="118" y="273"/>
                </a:lnTo>
                <a:lnTo>
                  <a:pt x="112" y="276"/>
                </a:lnTo>
                <a:lnTo>
                  <a:pt x="107" y="276"/>
                </a:lnTo>
                <a:lnTo>
                  <a:pt x="100" y="271"/>
                </a:lnTo>
                <a:lnTo>
                  <a:pt x="107" y="271"/>
                </a:lnTo>
                <a:lnTo>
                  <a:pt x="112" y="269"/>
                </a:lnTo>
                <a:lnTo>
                  <a:pt x="105" y="265"/>
                </a:lnTo>
                <a:lnTo>
                  <a:pt x="99" y="269"/>
                </a:lnTo>
                <a:lnTo>
                  <a:pt x="97" y="265"/>
                </a:lnTo>
                <a:lnTo>
                  <a:pt x="91" y="270"/>
                </a:lnTo>
                <a:lnTo>
                  <a:pt x="89" y="276"/>
                </a:lnTo>
                <a:lnTo>
                  <a:pt x="88" y="269"/>
                </a:lnTo>
                <a:lnTo>
                  <a:pt x="84" y="262"/>
                </a:lnTo>
                <a:lnTo>
                  <a:pt x="88" y="256"/>
                </a:lnTo>
                <a:lnTo>
                  <a:pt x="84" y="262"/>
                </a:lnTo>
                <a:lnTo>
                  <a:pt x="78" y="260"/>
                </a:lnTo>
                <a:lnTo>
                  <a:pt x="81" y="253"/>
                </a:lnTo>
                <a:lnTo>
                  <a:pt x="74" y="257"/>
                </a:lnTo>
                <a:lnTo>
                  <a:pt x="68" y="256"/>
                </a:lnTo>
                <a:lnTo>
                  <a:pt x="67" y="254"/>
                </a:lnTo>
                <a:lnTo>
                  <a:pt x="61" y="254"/>
                </a:lnTo>
                <a:lnTo>
                  <a:pt x="55" y="252"/>
                </a:lnTo>
                <a:lnTo>
                  <a:pt x="49" y="252"/>
                </a:lnTo>
                <a:lnTo>
                  <a:pt x="43" y="245"/>
                </a:lnTo>
                <a:lnTo>
                  <a:pt x="37" y="247"/>
                </a:lnTo>
                <a:lnTo>
                  <a:pt x="32" y="247"/>
                </a:lnTo>
                <a:lnTo>
                  <a:pt x="25" y="253"/>
                </a:lnTo>
                <a:lnTo>
                  <a:pt x="21" y="246"/>
                </a:lnTo>
                <a:lnTo>
                  <a:pt x="18" y="239"/>
                </a:lnTo>
                <a:lnTo>
                  <a:pt x="11" y="236"/>
                </a:lnTo>
                <a:lnTo>
                  <a:pt x="5" y="234"/>
                </a:lnTo>
                <a:lnTo>
                  <a:pt x="1" y="233"/>
                </a:lnTo>
                <a:close/>
              </a:path>
            </a:pathLst>
          </a:custGeom>
          <a:solidFill>
            <a:srgbClr val="FF0000"/>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163" name="Freeform 374"/>
          <p:cNvSpPr>
            <a:spLocks/>
          </p:cNvSpPr>
          <p:nvPr/>
        </p:nvSpPr>
        <p:spPr bwMode="auto">
          <a:xfrm>
            <a:off x="4443413" y="3017838"/>
            <a:ext cx="325437" cy="336550"/>
          </a:xfrm>
          <a:custGeom>
            <a:avLst/>
            <a:gdLst>
              <a:gd name="T0" fmla="*/ 2147483647 w 686"/>
              <a:gd name="T1" fmla="*/ 2147483647 h 716"/>
              <a:gd name="T2" fmla="*/ 2147483647 w 686"/>
              <a:gd name="T3" fmla="*/ 2147483647 h 716"/>
              <a:gd name="T4" fmla="*/ 2147483647 w 686"/>
              <a:gd name="T5" fmla="*/ 2147483647 h 716"/>
              <a:gd name="T6" fmla="*/ 2147483647 w 686"/>
              <a:gd name="T7" fmla="*/ 2147483647 h 716"/>
              <a:gd name="T8" fmla="*/ 2147483647 w 686"/>
              <a:gd name="T9" fmla="*/ 2147483647 h 716"/>
              <a:gd name="T10" fmla="*/ 2147483647 w 686"/>
              <a:gd name="T11" fmla="*/ 2147483647 h 716"/>
              <a:gd name="T12" fmla="*/ 2147483647 w 686"/>
              <a:gd name="T13" fmla="*/ 2147483647 h 716"/>
              <a:gd name="T14" fmla="*/ 2147483647 w 686"/>
              <a:gd name="T15" fmla="*/ 2147483647 h 716"/>
              <a:gd name="T16" fmla="*/ 2147483647 w 686"/>
              <a:gd name="T17" fmla="*/ 2147483647 h 716"/>
              <a:gd name="T18" fmla="*/ 2147483647 w 686"/>
              <a:gd name="T19" fmla="*/ 2147483647 h 716"/>
              <a:gd name="T20" fmla="*/ 2147483647 w 686"/>
              <a:gd name="T21" fmla="*/ 0 h 716"/>
              <a:gd name="T22" fmla="*/ 2147483647 w 686"/>
              <a:gd name="T23" fmla="*/ 2147483647 h 716"/>
              <a:gd name="T24" fmla="*/ 2147483647 w 686"/>
              <a:gd name="T25" fmla="*/ 2147483647 h 716"/>
              <a:gd name="T26" fmla="*/ 2147483647 w 686"/>
              <a:gd name="T27" fmla="*/ 2147483647 h 716"/>
              <a:gd name="T28" fmla="*/ 2147483647 w 686"/>
              <a:gd name="T29" fmla="*/ 2147483647 h 716"/>
              <a:gd name="T30" fmla="*/ 2147483647 w 686"/>
              <a:gd name="T31" fmla="*/ 2147483647 h 716"/>
              <a:gd name="T32" fmla="*/ 2147483647 w 686"/>
              <a:gd name="T33" fmla="*/ 2147483647 h 716"/>
              <a:gd name="T34" fmla="*/ 2147483647 w 686"/>
              <a:gd name="T35" fmla="*/ 2147483647 h 716"/>
              <a:gd name="T36" fmla="*/ 2147483647 w 686"/>
              <a:gd name="T37" fmla="*/ 2147483647 h 716"/>
              <a:gd name="T38" fmla="*/ 2147483647 w 686"/>
              <a:gd name="T39" fmla="*/ 2147483647 h 716"/>
              <a:gd name="T40" fmla="*/ 2147483647 w 686"/>
              <a:gd name="T41" fmla="*/ 2147483647 h 716"/>
              <a:gd name="T42" fmla="*/ 2147483647 w 686"/>
              <a:gd name="T43" fmla="*/ 2147483647 h 716"/>
              <a:gd name="T44" fmla="*/ 2147483647 w 686"/>
              <a:gd name="T45" fmla="*/ 2147483647 h 716"/>
              <a:gd name="T46" fmla="*/ 2147483647 w 686"/>
              <a:gd name="T47" fmla="*/ 2147483647 h 716"/>
              <a:gd name="T48" fmla="*/ 2147483647 w 686"/>
              <a:gd name="T49" fmla="*/ 2147483647 h 716"/>
              <a:gd name="T50" fmla="*/ 2147483647 w 686"/>
              <a:gd name="T51" fmla="*/ 2147483647 h 716"/>
              <a:gd name="T52" fmla="*/ 2147483647 w 686"/>
              <a:gd name="T53" fmla="*/ 2147483647 h 716"/>
              <a:gd name="T54" fmla="*/ 2147483647 w 686"/>
              <a:gd name="T55" fmla="*/ 2147483647 h 716"/>
              <a:gd name="T56" fmla="*/ 2147483647 w 686"/>
              <a:gd name="T57" fmla="*/ 2147483647 h 716"/>
              <a:gd name="T58" fmla="*/ 2147483647 w 686"/>
              <a:gd name="T59" fmla="*/ 2147483647 h 716"/>
              <a:gd name="T60" fmla="*/ 2147483647 w 686"/>
              <a:gd name="T61" fmla="*/ 2147483647 h 716"/>
              <a:gd name="T62" fmla="*/ 2147483647 w 686"/>
              <a:gd name="T63" fmla="*/ 2147483647 h 716"/>
              <a:gd name="T64" fmla="*/ 2147483647 w 686"/>
              <a:gd name="T65" fmla="*/ 2147483647 h 716"/>
              <a:gd name="T66" fmla="*/ 2147483647 w 686"/>
              <a:gd name="T67" fmla="*/ 2147483647 h 716"/>
              <a:gd name="T68" fmla="*/ 2147483647 w 686"/>
              <a:gd name="T69" fmla="*/ 2147483647 h 716"/>
              <a:gd name="T70" fmla="*/ 2147483647 w 686"/>
              <a:gd name="T71" fmla="*/ 2147483647 h 716"/>
              <a:gd name="T72" fmla="*/ 2147483647 w 686"/>
              <a:gd name="T73" fmla="*/ 2147483647 h 716"/>
              <a:gd name="T74" fmla="*/ 2147483647 w 686"/>
              <a:gd name="T75" fmla="*/ 2147483647 h 716"/>
              <a:gd name="T76" fmla="*/ 2147483647 w 686"/>
              <a:gd name="T77" fmla="*/ 2147483647 h 716"/>
              <a:gd name="T78" fmla="*/ 2147483647 w 686"/>
              <a:gd name="T79" fmla="*/ 2147483647 h 716"/>
              <a:gd name="T80" fmla="*/ 2147483647 w 686"/>
              <a:gd name="T81" fmla="*/ 2147483647 h 716"/>
              <a:gd name="T82" fmla="*/ 2147483647 w 686"/>
              <a:gd name="T83" fmla="*/ 2147483647 h 716"/>
              <a:gd name="T84" fmla="*/ 2147483647 w 686"/>
              <a:gd name="T85" fmla="*/ 2147483647 h 716"/>
              <a:gd name="T86" fmla="*/ 2147483647 w 686"/>
              <a:gd name="T87" fmla="*/ 2147483647 h 716"/>
              <a:gd name="T88" fmla="*/ 2147483647 w 686"/>
              <a:gd name="T89" fmla="*/ 2147483647 h 716"/>
              <a:gd name="T90" fmla="*/ 2147483647 w 686"/>
              <a:gd name="T91" fmla="*/ 2147483647 h 716"/>
              <a:gd name="T92" fmla="*/ 2147483647 w 686"/>
              <a:gd name="T93" fmla="*/ 2147483647 h 716"/>
              <a:gd name="T94" fmla="*/ 2147483647 w 686"/>
              <a:gd name="T95" fmla="*/ 2147483647 h 716"/>
              <a:gd name="T96" fmla="*/ 2147483647 w 686"/>
              <a:gd name="T97" fmla="*/ 2147483647 h 716"/>
              <a:gd name="T98" fmla="*/ 2147483647 w 686"/>
              <a:gd name="T99" fmla="*/ 2147483647 h 716"/>
              <a:gd name="T100" fmla="*/ 2147483647 w 686"/>
              <a:gd name="T101" fmla="*/ 2147483647 h 716"/>
              <a:gd name="T102" fmla="*/ 2147483647 w 686"/>
              <a:gd name="T103" fmla="*/ 2147483647 h 716"/>
              <a:gd name="T104" fmla="*/ 2147483647 w 686"/>
              <a:gd name="T105" fmla="*/ 2147483647 h 716"/>
              <a:gd name="T106" fmla="*/ 2147483647 w 686"/>
              <a:gd name="T107" fmla="*/ 2147483647 h 716"/>
              <a:gd name="T108" fmla="*/ 2147483647 w 686"/>
              <a:gd name="T109" fmla="*/ 2147483647 h 716"/>
              <a:gd name="T110" fmla="*/ 2147483647 w 686"/>
              <a:gd name="T111" fmla="*/ 2147483647 h 716"/>
              <a:gd name="T112" fmla="*/ 2147483647 w 686"/>
              <a:gd name="T113" fmla="*/ 2147483647 h 716"/>
              <a:gd name="T114" fmla="*/ 2147483647 w 686"/>
              <a:gd name="T115" fmla="*/ 2147483647 h 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6"/>
              <a:gd name="T175" fmla="*/ 0 h 716"/>
              <a:gd name="T176" fmla="*/ 686 w 686"/>
              <a:gd name="T177" fmla="*/ 716 h 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6" h="716">
                <a:moveTo>
                  <a:pt x="0" y="153"/>
                </a:moveTo>
                <a:lnTo>
                  <a:pt x="1" y="152"/>
                </a:lnTo>
                <a:lnTo>
                  <a:pt x="3" y="150"/>
                </a:lnTo>
                <a:lnTo>
                  <a:pt x="9" y="149"/>
                </a:lnTo>
                <a:lnTo>
                  <a:pt x="16" y="150"/>
                </a:lnTo>
                <a:lnTo>
                  <a:pt x="19" y="145"/>
                </a:lnTo>
                <a:lnTo>
                  <a:pt x="26" y="144"/>
                </a:lnTo>
                <a:lnTo>
                  <a:pt x="28" y="136"/>
                </a:lnTo>
                <a:lnTo>
                  <a:pt x="31" y="131"/>
                </a:lnTo>
                <a:lnTo>
                  <a:pt x="27" y="124"/>
                </a:lnTo>
                <a:lnTo>
                  <a:pt x="22" y="118"/>
                </a:lnTo>
                <a:lnTo>
                  <a:pt x="21" y="111"/>
                </a:lnTo>
                <a:lnTo>
                  <a:pt x="16" y="109"/>
                </a:lnTo>
                <a:lnTo>
                  <a:pt x="11" y="101"/>
                </a:lnTo>
                <a:lnTo>
                  <a:pt x="10" y="101"/>
                </a:lnTo>
                <a:lnTo>
                  <a:pt x="17" y="95"/>
                </a:lnTo>
                <a:lnTo>
                  <a:pt x="23" y="90"/>
                </a:lnTo>
                <a:lnTo>
                  <a:pt x="24" y="90"/>
                </a:lnTo>
                <a:lnTo>
                  <a:pt x="31" y="93"/>
                </a:lnTo>
                <a:lnTo>
                  <a:pt x="42" y="90"/>
                </a:lnTo>
                <a:lnTo>
                  <a:pt x="49" y="88"/>
                </a:lnTo>
                <a:lnTo>
                  <a:pt x="55" y="85"/>
                </a:lnTo>
                <a:lnTo>
                  <a:pt x="61" y="87"/>
                </a:lnTo>
                <a:lnTo>
                  <a:pt x="67" y="90"/>
                </a:lnTo>
                <a:lnTo>
                  <a:pt x="70" y="90"/>
                </a:lnTo>
                <a:lnTo>
                  <a:pt x="77" y="84"/>
                </a:lnTo>
                <a:lnTo>
                  <a:pt x="81" y="78"/>
                </a:lnTo>
                <a:lnTo>
                  <a:pt x="87" y="72"/>
                </a:lnTo>
                <a:lnTo>
                  <a:pt x="87" y="69"/>
                </a:lnTo>
                <a:lnTo>
                  <a:pt x="85" y="62"/>
                </a:lnTo>
                <a:lnTo>
                  <a:pt x="90" y="60"/>
                </a:lnTo>
                <a:lnTo>
                  <a:pt x="96" y="54"/>
                </a:lnTo>
                <a:lnTo>
                  <a:pt x="100" y="48"/>
                </a:lnTo>
                <a:lnTo>
                  <a:pt x="106" y="55"/>
                </a:lnTo>
                <a:lnTo>
                  <a:pt x="103" y="62"/>
                </a:lnTo>
                <a:lnTo>
                  <a:pt x="110" y="69"/>
                </a:lnTo>
                <a:lnTo>
                  <a:pt x="113" y="72"/>
                </a:lnTo>
                <a:lnTo>
                  <a:pt x="118" y="76"/>
                </a:lnTo>
                <a:lnTo>
                  <a:pt x="120" y="76"/>
                </a:lnTo>
                <a:lnTo>
                  <a:pt x="121" y="76"/>
                </a:lnTo>
                <a:lnTo>
                  <a:pt x="124" y="83"/>
                </a:lnTo>
                <a:lnTo>
                  <a:pt x="124" y="85"/>
                </a:lnTo>
                <a:lnTo>
                  <a:pt x="126" y="86"/>
                </a:lnTo>
                <a:lnTo>
                  <a:pt x="130" y="91"/>
                </a:lnTo>
                <a:lnTo>
                  <a:pt x="130" y="96"/>
                </a:lnTo>
                <a:lnTo>
                  <a:pt x="137" y="98"/>
                </a:lnTo>
                <a:lnTo>
                  <a:pt x="137" y="96"/>
                </a:lnTo>
                <a:lnTo>
                  <a:pt x="139" y="90"/>
                </a:lnTo>
                <a:lnTo>
                  <a:pt x="137" y="84"/>
                </a:lnTo>
                <a:lnTo>
                  <a:pt x="137" y="83"/>
                </a:lnTo>
                <a:lnTo>
                  <a:pt x="136" y="83"/>
                </a:lnTo>
                <a:lnTo>
                  <a:pt x="140" y="75"/>
                </a:lnTo>
                <a:lnTo>
                  <a:pt x="144" y="70"/>
                </a:lnTo>
                <a:lnTo>
                  <a:pt x="149" y="66"/>
                </a:lnTo>
                <a:lnTo>
                  <a:pt x="152" y="59"/>
                </a:lnTo>
                <a:lnTo>
                  <a:pt x="151" y="52"/>
                </a:lnTo>
                <a:lnTo>
                  <a:pt x="151" y="45"/>
                </a:lnTo>
                <a:lnTo>
                  <a:pt x="153" y="45"/>
                </a:lnTo>
                <a:lnTo>
                  <a:pt x="159" y="45"/>
                </a:lnTo>
                <a:lnTo>
                  <a:pt x="161" y="52"/>
                </a:lnTo>
                <a:lnTo>
                  <a:pt x="163" y="58"/>
                </a:lnTo>
                <a:lnTo>
                  <a:pt x="171" y="61"/>
                </a:lnTo>
                <a:lnTo>
                  <a:pt x="176" y="59"/>
                </a:lnTo>
                <a:lnTo>
                  <a:pt x="177" y="56"/>
                </a:lnTo>
                <a:lnTo>
                  <a:pt x="183" y="55"/>
                </a:lnTo>
                <a:lnTo>
                  <a:pt x="188" y="55"/>
                </a:lnTo>
                <a:lnTo>
                  <a:pt x="191" y="62"/>
                </a:lnTo>
                <a:lnTo>
                  <a:pt x="198" y="67"/>
                </a:lnTo>
                <a:lnTo>
                  <a:pt x="199" y="60"/>
                </a:lnTo>
                <a:lnTo>
                  <a:pt x="201" y="53"/>
                </a:lnTo>
                <a:lnTo>
                  <a:pt x="195" y="50"/>
                </a:lnTo>
                <a:lnTo>
                  <a:pt x="195" y="43"/>
                </a:lnTo>
                <a:lnTo>
                  <a:pt x="199" y="36"/>
                </a:lnTo>
                <a:lnTo>
                  <a:pt x="205" y="35"/>
                </a:lnTo>
                <a:lnTo>
                  <a:pt x="210" y="42"/>
                </a:lnTo>
                <a:lnTo>
                  <a:pt x="216" y="42"/>
                </a:lnTo>
                <a:lnTo>
                  <a:pt x="217" y="42"/>
                </a:lnTo>
                <a:lnTo>
                  <a:pt x="218" y="36"/>
                </a:lnTo>
                <a:lnTo>
                  <a:pt x="215" y="29"/>
                </a:lnTo>
                <a:lnTo>
                  <a:pt x="215" y="22"/>
                </a:lnTo>
                <a:lnTo>
                  <a:pt x="218" y="16"/>
                </a:lnTo>
                <a:lnTo>
                  <a:pt x="219" y="18"/>
                </a:lnTo>
                <a:lnTo>
                  <a:pt x="227" y="18"/>
                </a:lnTo>
                <a:lnTo>
                  <a:pt x="232" y="19"/>
                </a:lnTo>
                <a:lnTo>
                  <a:pt x="238" y="23"/>
                </a:lnTo>
                <a:lnTo>
                  <a:pt x="240" y="24"/>
                </a:lnTo>
                <a:lnTo>
                  <a:pt x="247" y="23"/>
                </a:lnTo>
                <a:lnTo>
                  <a:pt x="251" y="18"/>
                </a:lnTo>
                <a:lnTo>
                  <a:pt x="257" y="11"/>
                </a:lnTo>
                <a:lnTo>
                  <a:pt x="263" y="7"/>
                </a:lnTo>
                <a:lnTo>
                  <a:pt x="269" y="7"/>
                </a:lnTo>
                <a:lnTo>
                  <a:pt x="274" y="5"/>
                </a:lnTo>
                <a:lnTo>
                  <a:pt x="275" y="6"/>
                </a:lnTo>
                <a:lnTo>
                  <a:pt x="281" y="6"/>
                </a:lnTo>
                <a:lnTo>
                  <a:pt x="288" y="7"/>
                </a:lnTo>
                <a:lnTo>
                  <a:pt x="294" y="6"/>
                </a:lnTo>
                <a:lnTo>
                  <a:pt x="300" y="4"/>
                </a:lnTo>
                <a:lnTo>
                  <a:pt x="306" y="2"/>
                </a:lnTo>
                <a:lnTo>
                  <a:pt x="310" y="0"/>
                </a:lnTo>
                <a:lnTo>
                  <a:pt x="317" y="0"/>
                </a:lnTo>
                <a:lnTo>
                  <a:pt x="310" y="7"/>
                </a:lnTo>
                <a:lnTo>
                  <a:pt x="315" y="14"/>
                </a:lnTo>
                <a:lnTo>
                  <a:pt x="321" y="19"/>
                </a:lnTo>
                <a:lnTo>
                  <a:pt x="324" y="24"/>
                </a:lnTo>
                <a:lnTo>
                  <a:pt x="324" y="26"/>
                </a:lnTo>
                <a:lnTo>
                  <a:pt x="325" y="27"/>
                </a:lnTo>
                <a:lnTo>
                  <a:pt x="331" y="31"/>
                </a:lnTo>
                <a:lnTo>
                  <a:pt x="337" y="32"/>
                </a:lnTo>
                <a:lnTo>
                  <a:pt x="341" y="32"/>
                </a:lnTo>
                <a:lnTo>
                  <a:pt x="346" y="35"/>
                </a:lnTo>
                <a:lnTo>
                  <a:pt x="352" y="37"/>
                </a:lnTo>
                <a:lnTo>
                  <a:pt x="357" y="37"/>
                </a:lnTo>
                <a:lnTo>
                  <a:pt x="363" y="37"/>
                </a:lnTo>
                <a:lnTo>
                  <a:pt x="370" y="39"/>
                </a:lnTo>
                <a:lnTo>
                  <a:pt x="376" y="40"/>
                </a:lnTo>
                <a:lnTo>
                  <a:pt x="382" y="39"/>
                </a:lnTo>
                <a:lnTo>
                  <a:pt x="388" y="40"/>
                </a:lnTo>
                <a:lnTo>
                  <a:pt x="394" y="42"/>
                </a:lnTo>
                <a:lnTo>
                  <a:pt x="395" y="42"/>
                </a:lnTo>
                <a:lnTo>
                  <a:pt x="396" y="42"/>
                </a:lnTo>
                <a:lnTo>
                  <a:pt x="400" y="44"/>
                </a:lnTo>
                <a:lnTo>
                  <a:pt x="399" y="45"/>
                </a:lnTo>
                <a:lnTo>
                  <a:pt x="398" y="50"/>
                </a:lnTo>
                <a:lnTo>
                  <a:pt x="392" y="51"/>
                </a:lnTo>
                <a:lnTo>
                  <a:pt x="387" y="56"/>
                </a:lnTo>
                <a:lnTo>
                  <a:pt x="383" y="62"/>
                </a:lnTo>
                <a:lnTo>
                  <a:pt x="389" y="67"/>
                </a:lnTo>
                <a:lnTo>
                  <a:pt x="395" y="70"/>
                </a:lnTo>
                <a:lnTo>
                  <a:pt x="398" y="70"/>
                </a:lnTo>
                <a:lnTo>
                  <a:pt x="392" y="77"/>
                </a:lnTo>
                <a:lnTo>
                  <a:pt x="388" y="79"/>
                </a:lnTo>
                <a:lnTo>
                  <a:pt x="391" y="86"/>
                </a:lnTo>
                <a:lnTo>
                  <a:pt x="396" y="88"/>
                </a:lnTo>
                <a:lnTo>
                  <a:pt x="395" y="90"/>
                </a:lnTo>
                <a:lnTo>
                  <a:pt x="394" y="96"/>
                </a:lnTo>
                <a:lnTo>
                  <a:pt x="394" y="98"/>
                </a:lnTo>
                <a:lnTo>
                  <a:pt x="395" y="99"/>
                </a:lnTo>
                <a:lnTo>
                  <a:pt x="400" y="101"/>
                </a:lnTo>
                <a:lnTo>
                  <a:pt x="407" y="106"/>
                </a:lnTo>
                <a:lnTo>
                  <a:pt x="408" y="106"/>
                </a:lnTo>
                <a:lnTo>
                  <a:pt x="409" y="107"/>
                </a:lnTo>
                <a:lnTo>
                  <a:pt x="412" y="114"/>
                </a:lnTo>
                <a:lnTo>
                  <a:pt x="411" y="115"/>
                </a:lnTo>
                <a:lnTo>
                  <a:pt x="407" y="116"/>
                </a:lnTo>
                <a:lnTo>
                  <a:pt x="401" y="115"/>
                </a:lnTo>
                <a:lnTo>
                  <a:pt x="403" y="109"/>
                </a:lnTo>
                <a:lnTo>
                  <a:pt x="396" y="102"/>
                </a:lnTo>
                <a:lnTo>
                  <a:pt x="393" y="101"/>
                </a:lnTo>
                <a:lnTo>
                  <a:pt x="387" y="107"/>
                </a:lnTo>
                <a:lnTo>
                  <a:pt x="383" y="109"/>
                </a:lnTo>
                <a:lnTo>
                  <a:pt x="383" y="106"/>
                </a:lnTo>
                <a:lnTo>
                  <a:pt x="381" y="104"/>
                </a:lnTo>
                <a:lnTo>
                  <a:pt x="377" y="103"/>
                </a:lnTo>
                <a:lnTo>
                  <a:pt x="370" y="102"/>
                </a:lnTo>
                <a:lnTo>
                  <a:pt x="368" y="109"/>
                </a:lnTo>
                <a:lnTo>
                  <a:pt x="366" y="111"/>
                </a:lnTo>
                <a:lnTo>
                  <a:pt x="360" y="111"/>
                </a:lnTo>
                <a:lnTo>
                  <a:pt x="354" y="115"/>
                </a:lnTo>
                <a:lnTo>
                  <a:pt x="348" y="118"/>
                </a:lnTo>
                <a:lnTo>
                  <a:pt x="345" y="120"/>
                </a:lnTo>
                <a:lnTo>
                  <a:pt x="333" y="126"/>
                </a:lnTo>
                <a:lnTo>
                  <a:pt x="329" y="126"/>
                </a:lnTo>
                <a:lnTo>
                  <a:pt x="335" y="121"/>
                </a:lnTo>
                <a:lnTo>
                  <a:pt x="329" y="123"/>
                </a:lnTo>
                <a:lnTo>
                  <a:pt x="322" y="124"/>
                </a:lnTo>
                <a:lnTo>
                  <a:pt x="321" y="125"/>
                </a:lnTo>
                <a:lnTo>
                  <a:pt x="320" y="126"/>
                </a:lnTo>
                <a:lnTo>
                  <a:pt x="319" y="132"/>
                </a:lnTo>
                <a:lnTo>
                  <a:pt x="315" y="139"/>
                </a:lnTo>
                <a:lnTo>
                  <a:pt x="314" y="136"/>
                </a:lnTo>
                <a:lnTo>
                  <a:pt x="314" y="139"/>
                </a:lnTo>
                <a:lnTo>
                  <a:pt x="314" y="140"/>
                </a:lnTo>
                <a:lnTo>
                  <a:pt x="316" y="141"/>
                </a:lnTo>
                <a:lnTo>
                  <a:pt x="317" y="144"/>
                </a:lnTo>
                <a:lnTo>
                  <a:pt x="320" y="145"/>
                </a:lnTo>
                <a:lnTo>
                  <a:pt x="323" y="149"/>
                </a:lnTo>
                <a:lnTo>
                  <a:pt x="322" y="156"/>
                </a:lnTo>
                <a:lnTo>
                  <a:pt x="328" y="158"/>
                </a:lnTo>
                <a:lnTo>
                  <a:pt x="331" y="161"/>
                </a:lnTo>
                <a:lnTo>
                  <a:pt x="335" y="165"/>
                </a:lnTo>
                <a:lnTo>
                  <a:pt x="334" y="167"/>
                </a:lnTo>
                <a:lnTo>
                  <a:pt x="331" y="174"/>
                </a:lnTo>
                <a:lnTo>
                  <a:pt x="329" y="176"/>
                </a:lnTo>
                <a:lnTo>
                  <a:pt x="328" y="177"/>
                </a:lnTo>
                <a:lnTo>
                  <a:pt x="322" y="174"/>
                </a:lnTo>
                <a:lnTo>
                  <a:pt x="321" y="175"/>
                </a:lnTo>
                <a:lnTo>
                  <a:pt x="320" y="182"/>
                </a:lnTo>
                <a:lnTo>
                  <a:pt x="320" y="187"/>
                </a:lnTo>
                <a:lnTo>
                  <a:pt x="321" y="191"/>
                </a:lnTo>
                <a:lnTo>
                  <a:pt x="321" y="198"/>
                </a:lnTo>
                <a:lnTo>
                  <a:pt x="322" y="205"/>
                </a:lnTo>
                <a:lnTo>
                  <a:pt x="324" y="211"/>
                </a:lnTo>
                <a:lnTo>
                  <a:pt x="326" y="219"/>
                </a:lnTo>
                <a:lnTo>
                  <a:pt x="327" y="221"/>
                </a:lnTo>
                <a:lnTo>
                  <a:pt x="332" y="228"/>
                </a:lnTo>
                <a:lnTo>
                  <a:pt x="338" y="233"/>
                </a:lnTo>
                <a:lnTo>
                  <a:pt x="345" y="240"/>
                </a:lnTo>
                <a:lnTo>
                  <a:pt x="349" y="241"/>
                </a:lnTo>
                <a:lnTo>
                  <a:pt x="355" y="245"/>
                </a:lnTo>
                <a:lnTo>
                  <a:pt x="360" y="248"/>
                </a:lnTo>
                <a:lnTo>
                  <a:pt x="366" y="253"/>
                </a:lnTo>
                <a:lnTo>
                  <a:pt x="372" y="257"/>
                </a:lnTo>
                <a:lnTo>
                  <a:pt x="372" y="258"/>
                </a:lnTo>
                <a:lnTo>
                  <a:pt x="379" y="264"/>
                </a:lnTo>
                <a:lnTo>
                  <a:pt x="385" y="266"/>
                </a:lnTo>
                <a:lnTo>
                  <a:pt x="391" y="270"/>
                </a:lnTo>
                <a:lnTo>
                  <a:pt x="396" y="273"/>
                </a:lnTo>
                <a:lnTo>
                  <a:pt x="399" y="279"/>
                </a:lnTo>
                <a:lnTo>
                  <a:pt x="400" y="282"/>
                </a:lnTo>
                <a:lnTo>
                  <a:pt x="404" y="289"/>
                </a:lnTo>
                <a:lnTo>
                  <a:pt x="406" y="293"/>
                </a:lnTo>
                <a:lnTo>
                  <a:pt x="406" y="294"/>
                </a:lnTo>
                <a:lnTo>
                  <a:pt x="408" y="301"/>
                </a:lnTo>
                <a:lnTo>
                  <a:pt x="410" y="304"/>
                </a:lnTo>
                <a:lnTo>
                  <a:pt x="412" y="310"/>
                </a:lnTo>
                <a:lnTo>
                  <a:pt x="413" y="317"/>
                </a:lnTo>
                <a:lnTo>
                  <a:pt x="415" y="324"/>
                </a:lnTo>
                <a:lnTo>
                  <a:pt x="416" y="325"/>
                </a:lnTo>
                <a:lnTo>
                  <a:pt x="418" y="332"/>
                </a:lnTo>
                <a:lnTo>
                  <a:pt x="419" y="336"/>
                </a:lnTo>
                <a:lnTo>
                  <a:pt x="422" y="343"/>
                </a:lnTo>
                <a:lnTo>
                  <a:pt x="427" y="350"/>
                </a:lnTo>
                <a:lnTo>
                  <a:pt x="430" y="354"/>
                </a:lnTo>
                <a:lnTo>
                  <a:pt x="437" y="361"/>
                </a:lnTo>
                <a:lnTo>
                  <a:pt x="443" y="366"/>
                </a:lnTo>
                <a:lnTo>
                  <a:pt x="448" y="373"/>
                </a:lnTo>
                <a:lnTo>
                  <a:pt x="453" y="377"/>
                </a:lnTo>
                <a:lnTo>
                  <a:pt x="459" y="379"/>
                </a:lnTo>
                <a:lnTo>
                  <a:pt x="464" y="387"/>
                </a:lnTo>
                <a:lnTo>
                  <a:pt x="466" y="390"/>
                </a:lnTo>
                <a:lnTo>
                  <a:pt x="472" y="393"/>
                </a:lnTo>
                <a:lnTo>
                  <a:pt x="478" y="394"/>
                </a:lnTo>
                <a:lnTo>
                  <a:pt x="480" y="395"/>
                </a:lnTo>
                <a:lnTo>
                  <a:pt x="486" y="400"/>
                </a:lnTo>
                <a:lnTo>
                  <a:pt x="488" y="401"/>
                </a:lnTo>
                <a:lnTo>
                  <a:pt x="495" y="401"/>
                </a:lnTo>
                <a:lnTo>
                  <a:pt x="501" y="402"/>
                </a:lnTo>
                <a:lnTo>
                  <a:pt x="506" y="403"/>
                </a:lnTo>
                <a:lnTo>
                  <a:pt x="512" y="401"/>
                </a:lnTo>
                <a:lnTo>
                  <a:pt x="525" y="401"/>
                </a:lnTo>
                <a:lnTo>
                  <a:pt x="531" y="401"/>
                </a:lnTo>
                <a:lnTo>
                  <a:pt x="537" y="400"/>
                </a:lnTo>
                <a:lnTo>
                  <a:pt x="543" y="401"/>
                </a:lnTo>
                <a:lnTo>
                  <a:pt x="548" y="408"/>
                </a:lnTo>
                <a:lnTo>
                  <a:pt x="547" y="414"/>
                </a:lnTo>
                <a:lnTo>
                  <a:pt x="541" y="419"/>
                </a:lnTo>
                <a:lnTo>
                  <a:pt x="536" y="423"/>
                </a:lnTo>
                <a:lnTo>
                  <a:pt x="532" y="430"/>
                </a:lnTo>
                <a:lnTo>
                  <a:pt x="535" y="437"/>
                </a:lnTo>
                <a:lnTo>
                  <a:pt x="541" y="441"/>
                </a:lnTo>
                <a:lnTo>
                  <a:pt x="547" y="443"/>
                </a:lnTo>
                <a:lnTo>
                  <a:pt x="550" y="446"/>
                </a:lnTo>
                <a:lnTo>
                  <a:pt x="563" y="451"/>
                </a:lnTo>
                <a:lnTo>
                  <a:pt x="568" y="455"/>
                </a:lnTo>
                <a:lnTo>
                  <a:pt x="574" y="457"/>
                </a:lnTo>
                <a:lnTo>
                  <a:pt x="580" y="459"/>
                </a:lnTo>
                <a:lnTo>
                  <a:pt x="587" y="463"/>
                </a:lnTo>
                <a:lnTo>
                  <a:pt x="593" y="465"/>
                </a:lnTo>
                <a:lnTo>
                  <a:pt x="599" y="467"/>
                </a:lnTo>
                <a:lnTo>
                  <a:pt x="605" y="470"/>
                </a:lnTo>
                <a:lnTo>
                  <a:pt x="612" y="474"/>
                </a:lnTo>
                <a:lnTo>
                  <a:pt x="618" y="479"/>
                </a:lnTo>
                <a:lnTo>
                  <a:pt x="620" y="482"/>
                </a:lnTo>
                <a:lnTo>
                  <a:pt x="626" y="487"/>
                </a:lnTo>
                <a:lnTo>
                  <a:pt x="632" y="490"/>
                </a:lnTo>
                <a:lnTo>
                  <a:pt x="638" y="493"/>
                </a:lnTo>
                <a:lnTo>
                  <a:pt x="645" y="496"/>
                </a:lnTo>
                <a:lnTo>
                  <a:pt x="651" y="498"/>
                </a:lnTo>
                <a:lnTo>
                  <a:pt x="654" y="500"/>
                </a:lnTo>
                <a:lnTo>
                  <a:pt x="659" y="508"/>
                </a:lnTo>
                <a:lnTo>
                  <a:pt x="661" y="511"/>
                </a:lnTo>
                <a:lnTo>
                  <a:pt x="666" y="515"/>
                </a:lnTo>
                <a:lnTo>
                  <a:pt x="674" y="520"/>
                </a:lnTo>
                <a:lnTo>
                  <a:pt x="679" y="527"/>
                </a:lnTo>
                <a:lnTo>
                  <a:pt x="684" y="534"/>
                </a:lnTo>
                <a:lnTo>
                  <a:pt x="686" y="539"/>
                </a:lnTo>
                <a:lnTo>
                  <a:pt x="686" y="547"/>
                </a:lnTo>
                <a:lnTo>
                  <a:pt x="683" y="552"/>
                </a:lnTo>
                <a:lnTo>
                  <a:pt x="681" y="559"/>
                </a:lnTo>
                <a:lnTo>
                  <a:pt x="681" y="566"/>
                </a:lnTo>
                <a:lnTo>
                  <a:pt x="675" y="566"/>
                </a:lnTo>
                <a:lnTo>
                  <a:pt x="668" y="564"/>
                </a:lnTo>
                <a:lnTo>
                  <a:pt x="662" y="560"/>
                </a:lnTo>
                <a:lnTo>
                  <a:pt x="658" y="553"/>
                </a:lnTo>
                <a:lnTo>
                  <a:pt x="658" y="552"/>
                </a:lnTo>
                <a:lnTo>
                  <a:pt x="659" y="552"/>
                </a:lnTo>
                <a:lnTo>
                  <a:pt x="658" y="545"/>
                </a:lnTo>
                <a:lnTo>
                  <a:pt x="654" y="538"/>
                </a:lnTo>
                <a:lnTo>
                  <a:pt x="653" y="538"/>
                </a:lnTo>
                <a:lnTo>
                  <a:pt x="651" y="531"/>
                </a:lnTo>
                <a:lnTo>
                  <a:pt x="644" y="529"/>
                </a:lnTo>
                <a:lnTo>
                  <a:pt x="637" y="528"/>
                </a:lnTo>
                <a:lnTo>
                  <a:pt x="631" y="529"/>
                </a:lnTo>
                <a:lnTo>
                  <a:pt x="625" y="527"/>
                </a:lnTo>
                <a:lnTo>
                  <a:pt x="619" y="524"/>
                </a:lnTo>
                <a:lnTo>
                  <a:pt x="613" y="521"/>
                </a:lnTo>
                <a:lnTo>
                  <a:pt x="613" y="516"/>
                </a:lnTo>
                <a:lnTo>
                  <a:pt x="612" y="515"/>
                </a:lnTo>
                <a:lnTo>
                  <a:pt x="615" y="515"/>
                </a:lnTo>
                <a:lnTo>
                  <a:pt x="614" y="513"/>
                </a:lnTo>
                <a:lnTo>
                  <a:pt x="612" y="514"/>
                </a:lnTo>
                <a:lnTo>
                  <a:pt x="610" y="514"/>
                </a:lnTo>
                <a:lnTo>
                  <a:pt x="604" y="512"/>
                </a:lnTo>
                <a:lnTo>
                  <a:pt x="599" y="513"/>
                </a:lnTo>
                <a:lnTo>
                  <a:pt x="593" y="519"/>
                </a:lnTo>
                <a:lnTo>
                  <a:pt x="591" y="521"/>
                </a:lnTo>
                <a:lnTo>
                  <a:pt x="587" y="528"/>
                </a:lnTo>
                <a:lnTo>
                  <a:pt x="584" y="535"/>
                </a:lnTo>
                <a:lnTo>
                  <a:pt x="584" y="536"/>
                </a:lnTo>
                <a:lnTo>
                  <a:pt x="579" y="543"/>
                </a:lnTo>
                <a:lnTo>
                  <a:pt x="578" y="543"/>
                </a:lnTo>
                <a:lnTo>
                  <a:pt x="576" y="550"/>
                </a:lnTo>
                <a:lnTo>
                  <a:pt x="576" y="552"/>
                </a:lnTo>
                <a:lnTo>
                  <a:pt x="575" y="559"/>
                </a:lnTo>
                <a:lnTo>
                  <a:pt x="571" y="566"/>
                </a:lnTo>
                <a:lnTo>
                  <a:pt x="570" y="572"/>
                </a:lnTo>
                <a:lnTo>
                  <a:pt x="573" y="578"/>
                </a:lnTo>
                <a:lnTo>
                  <a:pt x="579" y="582"/>
                </a:lnTo>
                <a:lnTo>
                  <a:pt x="585" y="582"/>
                </a:lnTo>
                <a:lnTo>
                  <a:pt x="592" y="587"/>
                </a:lnTo>
                <a:lnTo>
                  <a:pt x="598" y="591"/>
                </a:lnTo>
                <a:lnTo>
                  <a:pt x="602" y="593"/>
                </a:lnTo>
                <a:lnTo>
                  <a:pt x="607" y="599"/>
                </a:lnTo>
                <a:lnTo>
                  <a:pt x="607" y="606"/>
                </a:lnTo>
                <a:lnTo>
                  <a:pt x="608" y="612"/>
                </a:lnTo>
                <a:lnTo>
                  <a:pt x="610" y="615"/>
                </a:lnTo>
                <a:lnTo>
                  <a:pt x="608" y="622"/>
                </a:lnTo>
                <a:lnTo>
                  <a:pt x="612" y="628"/>
                </a:lnTo>
                <a:lnTo>
                  <a:pt x="610" y="634"/>
                </a:lnTo>
                <a:lnTo>
                  <a:pt x="604" y="637"/>
                </a:lnTo>
                <a:lnTo>
                  <a:pt x="599" y="636"/>
                </a:lnTo>
                <a:lnTo>
                  <a:pt x="593" y="637"/>
                </a:lnTo>
                <a:lnTo>
                  <a:pt x="587" y="641"/>
                </a:lnTo>
                <a:lnTo>
                  <a:pt x="580" y="644"/>
                </a:lnTo>
                <a:lnTo>
                  <a:pt x="575" y="651"/>
                </a:lnTo>
                <a:lnTo>
                  <a:pt x="575" y="658"/>
                </a:lnTo>
                <a:lnTo>
                  <a:pt x="576" y="664"/>
                </a:lnTo>
                <a:lnTo>
                  <a:pt x="578" y="672"/>
                </a:lnTo>
                <a:lnTo>
                  <a:pt x="578" y="674"/>
                </a:lnTo>
                <a:lnTo>
                  <a:pt x="573" y="681"/>
                </a:lnTo>
                <a:lnTo>
                  <a:pt x="568" y="684"/>
                </a:lnTo>
                <a:lnTo>
                  <a:pt x="561" y="689"/>
                </a:lnTo>
                <a:lnTo>
                  <a:pt x="557" y="696"/>
                </a:lnTo>
                <a:lnTo>
                  <a:pt x="554" y="703"/>
                </a:lnTo>
                <a:lnTo>
                  <a:pt x="551" y="709"/>
                </a:lnTo>
                <a:lnTo>
                  <a:pt x="545" y="715"/>
                </a:lnTo>
                <a:lnTo>
                  <a:pt x="540" y="715"/>
                </a:lnTo>
                <a:lnTo>
                  <a:pt x="534" y="716"/>
                </a:lnTo>
                <a:lnTo>
                  <a:pt x="528" y="715"/>
                </a:lnTo>
                <a:lnTo>
                  <a:pt x="524" y="707"/>
                </a:lnTo>
                <a:lnTo>
                  <a:pt x="523" y="701"/>
                </a:lnTo>
                <a:lnTo>
                  <a:pt x="523" y="695"/>
                </a:lnTo>
                <a:lnTo>
                  <a:pt x="529" y="689"/>
                </a:lnTo>
                <a:lnTo>
                  <a:pt x="534" y="682"/>
                </a:lnTo>
                <a:lnTo>
                  <a:pt x="537" y="676"/>
                </a:lnTo>
                <a:lnTo>
                  <a:pt x="539" y="669"/>
                </a:lnTo>
                <a:lnTo>
                  <a:pt x="539" y="668"/>
                </a:lnTo>
                <a:lnTo>
                  <a:pt x="536" y="663"/>
                </a:lnTo>
                <a:lnTo>
                  <a:pt x="539" y="656"/>
                </a:lnTo>
                <a:lnTo>
                  <a:pt x="545" y="652"/>
                </a:lnTo>
                <a:lnTo>
                  <a:pt x="551" y="653"/>
                </a:lnTo>
                <a:lnTo>
                  <a:pt x="556" y="647"/>
                </a:lnTo>
                <a:lnTo>
                  <a:pt x="556" y="640"/>
                </a:lnTo>
                <a:lnTo>
                  <a:pt x="551" y="633"/>
                </a:lnTo>
                <a:lnTo>
                  <a:pt x="548" y="627"/>
                </a:lnTo>
                <a:lnTo>
                  <a:pt x="548" y="626"/>
                </a:lnTo>
                <a:lnTo>
                  <a:pt x="546" y="620"/>
                </a:lnTo>
                <a:lnTo>
                  <a:pt x="545" y="614"/>
                </a:lnTo>
                <a:lnTo>
                  <a:pt x="545" y="607"/>
                </a:lnTo>
                <a:lnTo>
                  <a:pt x="543" y="600"/>
                </a:lnTo>
                <a:lnTo>
                  <a:pt x="540" y="594"/>
                </a:lnTo>
                <a:lnTo>
                  <a:pt x="534" y="587"/>
                </a:lnTo>
                <a:lnTo>
                  <a:pt x="533" y="580"/>
                </a:lnTo>
                <a:lnTo>
                  <a:pt x="530" y="574"/>
                </a:lnTo>
                <a:lnTo>
                  <a:pt x="529" y="567"/>
                </a:lnTo>
                <a:lnTo>
                  <a:pt x="528" y="560"/>
                </a:lnTo>
                <a:lnTo>
                  <a:pt x="527" y="558"/>
                </a:lnTo>
                <a:lnTo>
                  <a:pt x="523" y="552"/>
                </a:lnTo>
                <a:lnTo>
                  <a:pt x="520" y="548"/>
                </a:lnTo>
                <a:lnTo>
                  <a:pt x="514" y="546"/>
                </a:lnTo>
                <a:lnTo>
                  <a:pt x="508" y="552"/>
                </a:lnTo>
                <a:lnTo>
                  <a:pt x="504" y="552"/>
                </a:lnTo>
                <a:lnTo>
                  <a:pt x="498" y="546"/>
                </a:lnTo>
                <a:lnTo>
                  <a:pt x="491" y="540"/>
                </a:lnTo>
                <a:lnTo>
                  <a:pt x="485" y="539"/>
                </a:lnTo>
                <a:lnTo>
                  <a:pt x="482" y="536"/>
                </a:lnTo>
                <a:lnTo>
                  <a:pt x="479" y="529"/>
                </a:lnTo>
                <a:lnTo>
                  <a:pt x="482" y="522"/>
                </a:lnTo>
                <a:lnTo>
                  <a:pt x="479" y="515"/>
                </a:lnTo>
                <a:lnTo>
                  <a:pt x="477" y="508"/>
                </a:lnTo>
                <a:lnTo>
                  <a:pt x="472" y="503"/>
                </a:lnTo>
                <a:lnTo>
                  <a:pt x="466" y="499"/>
                </a:lnTo>
                <a:lnTo>
                  <a:pt x="459" y="502"/>
                </a:lnTo>
                <a:lnTo>
                  <a:pt x="453" y="504"/>
                </a:lnTo>
                <a:lnTo>
                  <a:pt x="450" y="504"/>
                </a:lnTo>
                <a:lnTo>
                  <a:pt x="444" y="507"/>
                </a:lnTo>
                <a:lnTo>
                  <a:pt x="447" y="500"/>
                </a:lnTo>
                <a:lnTo>
                  <a:pt x="450" y="494"/>
                </a:lnTo>
                <a:lnTo>
                  <a:pt x="444" y="490"/>
                </a:lnTo>
                <a:lnTo>
                  <a:pt x="438" y="487"/>
                </a:lnTo>
                <a:lnTo>
                  <a:pt x="431" y="488"/>
                </a:lnTo>
                <a:lnTo>
                  <a:pt x="426" y="483"/>
                </a:lnTo>
                <a:lnTo>
                  <a:pt x="424" y="481"/>
                </a:lnTo>
                <a:lnTo>
                  <a:pt x="423" y="479"/>
                </a:lnTo>
                <a:lnTo>
                  <a:pt x="419" y="472"/>
                </a:lnTo>
                <a:lnTo>
                  <a:pt x="416" y="465"/>
                </a:lnTo>
                <a:lnTo>
                  <a:pt x="411" y="457"/>
                </a:lnTo>
                <a:lnTo>
                  <a:pt x="409" y="456"/>
                </a:lnTo>
                <a:lnTo>
                  <a:pt x="408" y="455"/>
                </a:lnTo>
                <a:lnTo>
                  <a:pt x="401" y="454"/>
                </a:lnTo>
                <a:lnTo>
                  <a:pt x="398" y="457"/>
                </a:lnTo>
                <a:lnTo>
                  <a:pt x="392" y="455"/>
                </a:lnTo>
                <a:lnTo>
                  <a:pt x="386" y="451"/>
                </a:lnTo>
                <a:lnTo>
                  <a:pt x="380" y="451"/>
                </a:lnTo>
                <a:lnTo>
                  <a:pt x="375" y="453"/>
                </a:lnTo>
                <a:lnTo>
                  <a:pt x="368" y="456"/>
                </a:lnTo>
                <a:lnTo>
                  <a:pt x="365" y="450"/>
                </a:lnTo>
                <a:lnTo>
                  <a:pt x="359" y="443"/>
                </a:lnTo>
                <a:lnTo>
                  <a:pt x="353" y="441"/>
                </a:lnTo>
                <a:lnTo>
                  <a:pt x="352" y="441"/>
                </a:lnTo>
                <a:lnTo>
                  <a:pt x="346" y="438"/>
                </a:lnTo>
                <a:lnTo>
                  <a:pt x="340" y="434"/>
                </a:lnTo>
                <a:lnTo>
                  <a:pt x="335" y="427"/>
                </a:lnTo>
                <a:lnTo>
                  <a:pt x="333" y="425"/>
                </a:lnTo>
                <a:lnTo>
                  <a:pt x="328" y="419"/>
                </a:lnTo>
                <a:lnTo>
                  <a:pt x="322" y="416"/>
                </a:lnTo>
                <a:lnTo>
                  <a:pt x="321" y="416"/>
                </a:lnTo>
                <a:lnTo>
                  <a:pt x="319" y="409"/>
                </a:lnTo>
                <a:lnTo>
                  <a:pt x="315" y="402"/>
                </a:lnTo>
                <a:lnTo>
                  <a:pt x="309" y="399"/>
                </a:lnTo>
                <a:lnTo>
                  <a:pt x="303" y="393"/>
                </a:lnTo>
                <a:lnTo>
                  <a:pt x="297" y="393"/>
                </a:lnTo>
                <a:lnTo>
                  <a:pt x="294" y="389"/>
                </a:lnTo>
                <a:lnTo>
                  <a:pt x="292" y="383"/>
                </a:lnTo>
                <a:lnTo>
                  <a:pt x="289" y="377"/>
                </a:lnTo>
                <a:lnTo>
                  <a:pt x="282" y="370"/>
                </a:lnTo>
                <a:lnTo>
                  <a:pt x="276" y="367"/>
                </a:lnTo>
                <a:lnTo>
                  <a:pt x="275" y="366"/>
                </a:lnTo>
                <a:lnTo>
                  <a:pt x="269" y="365"/>
                </a:lnTo>
                <a:lnTo>
                  <a:pt x="263" y="364"/>
                </a:lnTo>
                <a:lnTo>
                  <a:pt x="257" y="366"/>
                </a:lnTo>
                <a:lnTo>
                  <a:pt x="259" y="359"/>
                </a:lnTo>
                <a:lnTo>
                  <a:pt x="259" y="352"/>
                </a:lnTo>
                <a:lnTo>
                  <a:pt x="254" y="346"/>
                </a:lnTo>
                <a:lnTo>
                  <a:pt x="249" y="344"/>
                </a:lnTo>
                <a:lnTo>
                  <a:pt x="245" y="337"/>
                </a:lnTo>
                <a:lnTo>
                  <a:pt x="239" y="335"/>
                </a:lnTo>
                <a:lnTo>
                  <a:pt x="235" y="328"/>
                </a:lnTo>
                <a:lnTo>
                  <a:pt x="234" y="322"/>
                </a:lnTo>
                <a:lnTo>
                  <a:pt x="227" y="321"/>
                </a:lnTo>
                <a:lnTo>
                  <a:pt x="222" y="321"/>
                </a:lnTo>
                <a:lnTo>
                  <a:pt x="221" y="314"/>
                </a:lnTo>
                <a:lnTo>
                  <a:pt x="222" y="309"/>
                </a:lnTo>
                <a:lnTo>
                  <a:pt x="222" y="302"/>
                </a:lnTo>
                <a:lnTo>
                  <a:pt x="220" y="295"/>
                </a:lnTo>
                <a:lnTo>
                  <a:pt x="216" y="288"/>
                </a:lnTo>
                <a:lnTo>
                  <a:pt x="212" y="281"/>
                </a:lnTo>
                <a:lnTo>
                  <a:pt x="208" y="274"/>
                </a:lnTo>
                <a:lnTo>
                  <a:pt x="208" y="271"/>
                </a:lnTo>
                <a:lnTo>
                  <a:pt x="207" y="264"/>
                </a:lnTo>
                <a:lnTo>
                  <a:pt x="207" y="257"/>
                </a:lnTo>
                <a:lnTo>
                  <a:pt x="207" y="256"/>
                </a:lnTo>
                <a:lnTo>
                  <a:pt x="206" y="253"/>
                </a:lnTo>
                <a:lnTo>
                  <a:pt x="204" y="247"/>
                </a:lnTo>
                <a:lnTo>
                  <a:pt x="200" y="243"/>
                </a:lnTo>
                <a:lnTo>
                  <a:pt x="195" y="236"/>
                </a:lnTo>
                <a:lnTo>
                  <a:pt x="192" y="236"/>
                </a:lnTo>
                <a:lnTo>
                  <a:pt x="191" y="236"/>
                </a:lnTo>
                <a:lnTo>
                  <a:pt x="186" y="235"/>
                </a:lnTo>
                <a:lnTo>
                  <a:pt x="182" y="231"/>
                </a:lnTo>
                <a:lnTo>
                  <a:pt x="176" y="232"/>
                </a:lnTo>
                <a:lnTo>
                  <a:pt x="170" y="228"/>
                </a:lnTo>
                <a:lnTo>
                  <a:pt x="163" y="223"/>
                </a:lnTo>
                <a:lnTo>
                  <a:pt x="157" y="220"/>
                </a:lnTo>
                <a:lnTo>
                  <a:pt x="151" y="214"/>
                </a:lnTo>
                <a:lnTo>
                  <a:pt x="145" y="215"/>
                </a:lnTo>
                <a:lnTo>
                  <a:pt x="140" y="211"/>
                </a:lnTo>
                <a:lnTo>
                  <a:pt x="132" y="209"/>
                </a:lnTo>
                <a:lnTo>
                  <a:pt x="126" y="207"/>
                </a:lnTo>
                <a:lnTo>
                  <a:pt x="121" y="206"/>
                </a:lnTo>
                <a:lnTo>
                  <a:pt x="115" y="209"/>
                </a:lnTo>
                <a:lnTo>
                  <a:pt x="113" y="211"/>
                </a:lnTo>
                <a:lnTo>
                  <a:pt x="107" y="214"/>
                </a:lnTo>
                <a:lnTo>
                  <a:pt x="105" y="215"/>
                </a:lnTo>
                <a:lnTo>
                  <a:pt x="101" y="222"/>
                </a:lnTo>
                <a:lnTo>
                  <a:pt x="98" y="225"/>
                </a:lnTo>
                <a:lnTo>
                  <a:pt x="93" y="229"/>
                </a:lnTo>
                <a:lnTo>
                  <a:pt x="90" y="236"/>
                </a:lnTo>
                <a:lnTo>
                  <a:pt x="87" y="243"/>
                </a:lnTo>
                <a:lnTo>
                  <a:pt x="85" y="244"/>
                </a:lnTo>
                <a:lnTo>
                  <a:pt x="79" y="248"/>
                </a:lnTo>
                <a:lnTo>
                  <a:pt x="72" y="252"/>
                </a:lnTo>
                <a:lnTo>
                  <a:pt x="69" y="253"/>
                </a:lnTo>
                <a:lnTo>
                  <a:pt x="63" y="254"/>
                </a:lnTo>
                <a:lnTo>
                  <a:pt x="57" y="256"/>
                </a:lnTo>
                <a:lnTo>
                  <a:pt x="51" y="256"/>
                </a:lnTo>
                <a:lnTo>
                  <a:pt x="50" y="255"/>
                </a:lnTo>
                <a:lnTo>
                  <a:pt x="50" y="247"/>
                </a:lnTo>
                <a:lnTo>
                  <a:pt x="56" y="240"/>
                </a:lnTo>
                <a:lnTo>
                  <a:pt x="61" y="235"/>
                </a:lnTo>
                <a:lnTo>
                  <a:pt x="61" y="232"/>
                </a:lnTo>
                <a:lnTo>
                  <a:pt x="59" y="225"/>
                </a:lnTo>
                <a:lnTo>
                  <a:pt x="53" y="227"/>
                </a:lnTo>
                <a:lnTo>
                  <a:pt x="47" y="229"/>
                </a:lnTo>
                <a:lnTo>
                  <a:pt x="41" y="229"/>
                </a:lnTo>
                <a:lnTo>
                  <a:pt x="35" y="227"/>
                </a:lnTo>
                <a:lnTo>
                  <a:pt x="29" y="222"/>
                </a:lnTo>
                <a:lnTo>
                  <a:pt x="23" y="221"/>
                </a:lnTo>
                <a:lnTo>
                  <a:pt x="17" y="214"/>
                </a:lnTo>
                <a:lnTo>
                  <a:pt x="15" y="211"/>
                </a:lnTo>
                <a:lnTo>
                  <a:pt x="15" y="206"/>
                </a:lnTo>
                <a:lnTo>
                  <a:pt x="12" y="200"/>
                </a:lnTo>
                <a:lnTo>
                  <a:pt x="17" y="192"/>
                </a:lnTo>
                <a:lnTo>
                  <a:pt x="19" y="188"/>
                </a:lnTo>
                <a:lnTo>
                  <a:pt x="24" y="185"/>
                </a:lnTo>
                <a:lnTo>
                  <a:pt x="25" y="183"/>
                </a:lnTo>
                <a:lnTo>
                  <a:pt x="22" y="176"/>
                </a:lnTo>
                <a:lnTo>
                  <a:pt x="16" y="172"/>
                </a:lnTo>
                <a:lnTo>
                  <a:pt x="9" y="169"/>
                </a:lnTo>
                <a:lnTo>
                  <a:pt x="7" y="166"/>
                </a:lnTo>
                <a:lnTo>
                  <a:pt x="6" y="161"/>
                </a:lnTo>
                <a:lnTo>
                  <a:pt x="2" y="155"/>
                </a:lnTo>
                <a:lnTo>
                  <a:pt x="0" y="153"/>
                </a:lnTo>
                <a:close/>
              </a:path>
            </a:pathLst>
          </a:custGeom>
          <a:solidFill>
            <a:srgbClr val="FF0000"/>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164" name="Freeform 783"/>
          <p:cNvSpPr>
            <a:spLocks/>
          </p:cNvSpPr>
          <p:nvPr/>
        </p:nvSpPr>
        <p:spPr bwMode="auto">
          <a:xfrm>
            <a:off x="4443413" y="2730500"/>
            <a:ext cx="204787" cy="276225"/>
          </a:xfrm>
          <a:custGeom>
            <a:avLst/>
            <a:gdLst>
              <a:gd name="T0" fmla="*/ 2147483647 w 433"/>
              <a:gd name="T1" fmla="*/ 2147483647 h 587"/>
              <a:gd name="T2" fmla="*/ 2147483647 w 433"/>
              <a:gd name="T3" fmla="*/ 2147483647 h 587"/>
              <a:gd name="T4" fmla="*/ 2147483647 w 433"/>
              <a:gd name="T5" fmla="*/ 2147483647 h 587"/>
              <a:gd name="T6" fmla="*/ 2147483647 w 433"/>
              <a:gd name="T7" fmla="*/ 2147483647 h 587"/>
              <a:gd name="T8" fmla="*/ 2147483647 w 433"/>
              <a:gd name="T9" fmla="*/ 2147483647 h 587"/>
              <a:gd name="T10" fmla="*/ 2147483647 w 433"/>
              <a:gd name="T11" fmla="*/ 2147483647 h 587"/>
              <a:gd name="T12" fmla="*/ 2147483647 w 433"/>
              <a:gd name="T13" fmla="*/ 2147483647 h 587"/>
              <a:gd name="T14" fmla="*/ 2147483647 w 433"/>
              <a:gd name="T15" fmla="*/ 2147483647 h 587"/>
              <a:gd name="T16" fmla="*/ 2147483647 w 433"/>
              <a:gd name="T17" fmla="*/ 2147483647 h 587"/>
              <a:gd name="T18" fmla="*/ 2147483647 w 433"/>
              <a:gd name="T19" fmla="*/ 2147483647 h 587"/>
              <a:gd name="T20" fmla="*/ 2147483647 w 433"/>
              <a:gd name="T21" fmla="*/ 2147483647 h 587"/>
              <a:gd name="T22" fmla="*/ 2147483647 w 433"/>
              <a:gd name="T23" fmla="*/ 2147483647 h 587"/>
              <a:gd name="T24" fmla="*/ 2147483647 w 433"/>
              <a:gd name="T25" fmla="*/ 2147483647 h 587"/>
              <a:gd name="T26" fmla="*/ 2147483647 w 433"/>
              <a:gd name="T27" fmla="*/ 2147483647 h 587"/>
              <a:gd name="T28" fmla="*/ 2147483647 w 433"/>
              <a:gd name="T29" fmla="*/ 2147483647 h 587"/>
              <a:gd name="T30" fmla="*/ 2147483647 w 433"/>
              <a:gd name="T31" fmla="*/ 2147483647 h 587"/>
              <a:gd name="T32" fmla="*/ 2147483647 w 433"/>
              <a:gd name="T33" fmla="*/ 2147483647 h 587"/>
              <a:gd name="T34" fmla="*/ 2147483647 w 433"/>
              <a:gd name="T35" fmla="*/ 2147483647 h 587"/>
              <a:gd name="T36" fmla="*/ 2147483647 w 433"/>
              <a:gd name="T37" fmla="*/ 2147483647 h 587"/>
              <a:gd name="T38" fmla="*/ 2147483647 w 433"/>
              <a:gd name="T39" fmla="*/ 2147483647 h 587"/>
              <a:gd name="T40" fmla="*/ 2147483647 w 433"/>
              <a:gd name="T41" fmla="*/ 2147483647 h 587"/>
              <a:gd name="T42" fmla="*/ 2147483647 w 433"/>
              <a:gd name="T43" fmla="*/ 2147483647 h 587"/>
              <a:gd name="T44" fmla="*/ 2147483647 w 433"/>
              <a:gd name="T45" fmla="*/ 2147483647 h 587"/>
              <a:gd name="T46" fmla="*/ 2147483647 w 433"/>
              <a:gd name="T47" fmla="*/ 2147483647 h 587"/>
              <a:gd name="T48" fmla="*/ 2147483647 w 433"/>
              <a:gd name="T49" fmla="*/ 2147483647 h 587"/>
              <a:gd name="T50" fmla="*/ 2147483647 w 433"/>
              <a:gd name="T51" fmla="*/ 2147483647 h 587"/>
              <a:gd name="T52" fmla="*/ 2147483647 w 433"/>
              <a:gd name="T53" fmla="*/ 2147483647 h 587"/>
              <a:gd name="T54" fmla="*/ 2147483647 w 433"/>
              <a:gd name="T55" fmla="*/ 2147483647 h 587"/>
              <a:gd name="T56" fmla="*/ 2147483647 w 433"/>
              <a:gd name="T57" fmla="*/ 2147483647 h 587"/>
              <a:gd name="T58" fmla="*/ 2147483647 w 433"/>
              <a:gd name="T59" fmla="*/ 2147483647 h 587"/>
              <a:gd name="T60" fmla="*/ 2147483647 w 433"/>
              <a:gd name="T61" fmla="*/ 2147483647 h 587"/>
              <a:gd name="T62" fmla="*/ 2147483647 w 433"/>
              <a:gd name="T63" fmla="*/ 2147483647 h 587"/>
              <a:gd name="T64" fmla="*/ 2147483647 w 433"/>
              <a:gd name="T65" fmla="*/ 2147483647 h 587"/>
              <a:gd name="T66" fmla="*/ 2147483647 w 433"/>
              <a:gd name="T67" fmla="*/ 2147483647 h 587"/>
              <a:gd name="T68" fmla="*/ 2147483647 w 433"/>
              <a:gd name="T69" fmla="*/ 2147483647 h 587"/>
              <a:gd name="T70" fmla="*/ 2147483647 w 433"/>
              <a:gd name="T71" fmla="*/ 2147483647 h 587"/>
              <a:gd name="T72" fmla="*/ 2147483647 w 433"/>
              <a:gd name="T73" fmla="*/ 2147483647 h 587"/>
              <a:gd name="T74" fmla="*/ 2147483647 w 433"/>
              <a:gd name="T75" fmla="*/ 2147483647 h 587"/>
              <a:gd name="T76" fmla="*/ 2147483647 w 433"/>
              <a:gd name="T77" fmla="*/ 2147483647 h 587"/>
              <a:gd name="T78" fmla="*/ 2147483647 w 433"/>
              <a:gd name="T79" fmla="*/ 2147483647 h 587"/>
              <a:gd name="T80" fmla="*/ 2147483647 w 433"/>
              <a:gd name="T81" fmla="*/ 2147483647 h 587"/>
              <a:gd name="T82" fmla="*/ 2147483647 w 433"/>
              <a:gd name="T83" fmla="*/ 2147483647 h 587"/>
              <a:gd name="T84" fmla="*/ 2147483647 w 433"/>
              <a:gd name="T85" fmla="*/ 2147483647 h 587"/>
              <a:gd name="T86" fmla="*/ 2147483647 w 433"/>
              <a:gd name="T87" fmla="*/ 2147483647 h 587"/>
              <a:gd name="T88" fmla="*/ 2147483647 w 433"/>
              <a:gd name="T89" fmla="*/ 2147483647 h 587"/>
              <a:gd name="T90" fmla="*/ 2147483647 w 433"/>
              <a:gd name="T91" fmla="*/ 2147483647 h 587"/>
              <a:gd name="T92" fmla="*/ 2147483647 w 433"/>
              <a:gd name="T93" fmla="*/ 2147483647 h 587"/>
              <a:gd name="T94" fmla="*/ 2147483647 w 433"/>
              <a:gd name="T95" fmla="*/ 2147483647 h 587"/>
              <a:gd name="T96" fmla="*/ 2147483647 w 433"/>
              <a:gd name="T97" fmla="*/ 2147483647 h 587"/>
              <a:gd name="T98" fmla="*/ 2147483647 w 433"/>
              <a:gd name="T99" fmla="*/ 2147483647 h 587"/>
              <a:gd name="T100" fmla="*/ 2147483647 w 433"/>
              <a:gd name="T101" fmla="*/ 2147483647 h 587"/>
              <a:gd name="T102" fmla="*/ 2147483647 w 433"/>
              <a:gd name="T103" fmla="*/ 2147483647 h 587"/>
              <a:gd name="T104" fmla="*/ 2147483647 w 433"/>
              <a:gd name="T105" fmla="*/ 2147483647 h 587"/>
              <a:gd name="T106" fmla="*/ 2147483647 w 433"/>
              <a:gd name="T107" fmla="*/ 2147483647 h 587"/>
              <a:gd name="T108" fmla="*/ 2147483647 w 433"/>
              <a:gd name="T109" fmla="*/ 2147483647 h 587"/>
              <a:gd name="T110" fmla="*/ 2147483647 w 433"/>
              <a:gd name="T111" fmla="*/ 2147483647 h 587"/>
              <a:gd name="T112" fmla="*/ 2147483647 w 433"/>
              <a:gd name="T113" fmla="*/ 2147483647 h 587"/>
              <a:gd name="T114" fmla="*/ 2147483647 w 433"/>
              <a:gd name="T115" fmla="*/ 2147483647 h 587"/>
              <a:gd name="T116" fmla="*/ 2147483647 w 433"/>
              <a:gd name="T117" fmla="*/ 2147483647 h 5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3"/>
              <a:gd name="T178" fmla="*/ 0 h 587"/>
              <a:gd name="T179" fmla="*/ 433 w 433"/>
              <a:gd name="T180" fmla="*/ 587 h 58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3" h="587">
                <a:moveTo>
                  <a:pt x="1" y="244"/>
                </a:moveTo>
                <a:lnTo>
                  <a:pt x="2" y="241"/>
                </a:lnTo>
                <a:lnTo>
                  <a:pt x="1" y="238"/>
                </a:lnTo>
                <a:lnTo>
                  <a:pt x="6" y="235"/>
                </a:lnTo>
                <a:lnTo>
                  <a:pt x="12" y="237"/>
                </a:lnTo>
                <a:lnTo>
                  <a:pt x="11" y="232"/>
                </a:lnTo>
                <a:lnTo>
                  <a:pt x="17" y="235"/>
                </a:lnTo>
                <a:lnTo>
                  <a:pt x="22" y="236"/>
                </a:lnTo>
                <a:lnTo>
                  <a:pt x="29" y="236"/>
                </a:lnTo>
                <a:lnTo>
                  <a:pt x="35" y="234"/>
                </a:lnTo>
                <a:lnTo>
                  <a:pt x="40" y="232"/>
                </a:lnTo>
                <a:lnTo>
                  <a:pt x="47" y="230"/>
                </a:lnTo>
                <a:lnTo>
                  <a:pt x="48" y="229"/>
                </a:lnTo>
                <a:lnTo>
                  <a:pt x="45" y="222"/>
                </a:lnTo>
                <a:lnTo>
                  <a:pt x="46" y="217"/>
                </a:lnTo>
                <a:lnTo>
                  <a:pt x="51" y="216"/>
                </a:lnTo>
                <a:lnTo>
                  <a:pt x="57" y="209"/>
                </a:lnTo>
                <a:lnTo>
                  <a:pt x="61" y="208"/>
                </a:lnTo>
                <a:lnTo>
                  <a:pt x="60" y="202"/>
                </a:lnTo>
                <a:lnTo>
                  <a:pt x="60" y="201"/>
                </a:lnTo>
                <a:lnTo>
                  <a:pt x="61" y="201"/>
                </a:lnTo>
                <a:lnTo>
                  <a:pt x="60" y="194"/>
                </a:lnTo>
                <a:lnTo>
                  <a:pt x="55" y="192"/>
                </a:lnTo>
                <a:lnTo>
                  <a:pt x="49" y="191"/>
                </a:lnTo>
                <a:lnTo>
                  <a:pt x="42" y="187"/>
                </a:lnTo>
                <a:lnTo>
                  <a:pt x="42" y="184"/>
                </a:lnTo>
                <a:lnTo>
                  <a:pt x="44" y="178"/>
                </a:lnTo>
                <a:lnTo>
                  <a:pt x="46" y="176"/>
                </a:lnTo>
                <a:lnTo>
                  <a:pt x="50" y="176"/>
                </a:lnTo>
                <a:lnTo>
                  <a:pt x="56" y="176"/>
                </a:lnTo>
                <a:lnTo>
                  <a:pt x="62" y="176"/>
                </a:lnTo>
                <a:lnTo>
                  <a:pt x="62" y="170"/>
                </a:lnTo>
                <a:lnTo>
                  <a:pt x="63" y="169"/>
                </a:lnTo>
                <a:lnTo>
                  <a:pt x="64" y="162"/>
                </a:lnTo>
                <a:lnTo>
                  <a:pt x="64" y="161"/>
                </a:lnTo>
                <a:lnTo>
                  <a:pt x="67" y="156"/>
                </a:lnTo>
                <a:lnTo>
                  <a:pt x="70" y="149"/>
                </a:lnTo>
                <a:lnTo>
                  <a:pt x="70" y="136"/>
                </a:lnTo>
                <a:lnTo>
                  <a:pt x="71" y="136"/>
                </a:lnTo>
                <a:lnTo>
                  <a:pt x="70" y="131"/>
                </a:lnTo>
                <a:lnTo>
                  <a:pt x="74" y="125"/>
                </a:lnTo>
                <a:lnTo>
                  <a:pt x="80" y="127"/>
                </a:lnTo>
                <a:lnTo>
                  <a:pt x="76" y="125"/>
                </a:lnTo>
                <a:lnTo>
                  <a:pt x="69" y="123"/>
                </a:lnTo>
                <a:lnTo>
                  <a:pt x="63" y="123"/>
                </a:lnTo>
                <a:lnTo>
                  <a:pt x="61" y="117"/>
                </a:lnTo>
                <a:lnTo>
                  <a:pt x="66" y="111"/>
                </a:lnTo>
                <a:lnTo>
                  <a:pt x="66" y="104"/>
                </a:lnTo>
                <a:lnTo>
                  <a:pt x="72" y="99"/>
                </a:lnTo>
                <a:lnTo>
                  <a:pt x="79" y="97"/>
                </a:lnTo>
                <a:lnTo>
                  <a:pt x="84" y="97"/>
                </a:lnTo>
                <a:lnTo>
                  <a:pt x="90" y="98"/>
                </a:lnTo>
                <a:lnTo>
                  <a:pt x="96" y="97"/>
                </a:lnTo>
                <a:lnTo>
                  <a:pt x="102" y="96"/>
                </a:lnTo>
                <a:lnTo>
                  <a:pt x="104" y="96"/>
                </a:lnTo>
                <a:lnTo>
                  <a:pt x="110" y="96"/>
                </a:lnTo>
                <a:lnTo>
                  <a:pt x="122" y="107"/>
                </a:lnTo>
                <a:lnTo>
                  <a:pt x="117" y="114"/>
                </a:lnTo>
                <a:lnTo>
                  <a:pt x="123" y="117"/>
                </a:lnTo>
                <a:lnTo>
                  <a:pt x="129" y="116"/>
                </a:lnTo>
                <a:lnTo>
                  <a:pt x="126" y="109"/>
                </a:lnTo>
                <a:lnTo>
                  <a:pt x="129" y="104"/>
                </a:lnTo>
                <a:lnTo>
                  <a:pt x="135" y="106"/>
                </a:lnTo>
                <a:lnTo>
                  <a:pt x="141" y="111"/>
                </a:lnTo>
                <a:lnTo>
                  <a:pt x="139" y="117"/>
                </a:lnTo>
                <a:lnTo>
                  <a:pt x="140" y="121"/>
                </a:lnTo>
                <a:lnTo>
                  <a:pt x="141" y="122"/>
                </a:lnTo>
                <a:lnTo>
                  <a:pt x="141" y="117"/>
                </a:lnTo>
                <a:lnTo>
                  <a:pt x="143" y="111"/>
                </a:lnTo>
                <a:lnTo>
                  <a:pt x="144" y="109"/>
                </a:lnTo>
                <a:lnTo>
                  <a:pt x="141" y="103"/>
                </a:lnTo>
                <a:lnTo>
                  <a:pt x="140" y="96"/>
                </a:lnTo>
                <a:lnTo>
                  <a:pt x="143" y="89"/>
                </a:lnTo>
                <a:lnTo>
                  <a:pt x="147" y="83"/>
                </a:lnTo>
                <a:lnTo>
                  <a:pt x="153" y="84"/>
                </a:lnTo>
                <a:lnTo>
                  <a:pt x="155" y="87"/>
                </a:lnTo>
                <a:lnTo>
                  <a:pt x="161" y="87"/>
                </a:lnTo>
                <a:lnTo>
                  <a:pt x="168" y="87"/>
                </a:lnTo>
                <a:lnTo>
                  <a:pt x="174" y="84"/>
                </a:lnTo>
                <a:lnTo>
                  <a:pt x="180" y="84"/>
                </a:lnTo>
                <a:lnTo>
                  <a:pt x="185" y="89"/>
                </a:lnTo>
                <a:lnTo>
                  <a:pt x="190" y="96"/>
                </a:lnTo>
                <a:lnTo>
                  <a:pt x="196" y="103"/>
                </a:lnTo>
                <a:lnTo>
                  <a:pt x="202" y="106"/>
                </a:lnTo>
                <a:lnTo>
                  <a:pt x="208" y="108"/>
                </a:lnTo>
                <a:lnTo>
                  <a:pt x="211" y="109"/>
                </a:lnTo>
                <a:lnTo>
                  <a:pt x="211" y="108"/>
                </a:lnTo>
                <a:lnTo>
                  <a:pt x="206" y="106"/>
                </a:lnTo>
                <a:lnTo>
                  <a:pt x="201" y="105"/>
                </a:lnTo>
                <a:lnTo>
                  <a:pt x="197" y="98"/>
                </a:lnTo>
                <a:lnTo>
                  <a:pt x="190" y="92"/>
                </a:lnTo>
                <a:lnTo>
                  <a:pt x="186" y="87"/>
                </a:lnTo>
                <a:lnTo>
                  <a:pt x="180" y="83"/>
                </a:lnTo>
                <a:lnTo>
                  <a:pt x="174" y="82"/>
                </a:lnTo>
                <a:lnTo>
                  <a:pt x="168" y="82"/>
                </a:lnTo>
                <a:lnTo>
                  <a:pt x="161" y="78"/>
                </a:lnTo>
                <a:lnTo>
                  <a:pt x="161" y="71"/>
                </a:lnTo>
                <a:lnTo>
                  <a:pt x="168" y="70"/>
                </a:lnTo>
                <a:lnTo>
                  <a:pt x="165" y="63"/>
                </a:lnTo>
                <a:lnTo>
                  <a:pt x="158" y="62"/>
                </a:lnTo>
                <a:lnTo>
                  <a:pt x="158" y="55"/>
                </a:lnTo>
                <a:lnTo>
                  <a:pt x="165" y="50"/>
                </a:lnTo>
                <a:lnTo>
                  <a:pt x="158" y="52"/>
                </a:lnTo>
                <a:lnTo>
                  <a:pt x="153" y="52"/>
                </a:lnTo>
                <a:lnTo>
                  <a:pt x="146" y="50"/>
                </a:lnTo>
                <a:lnTo>
                  <a:pt x="151" y="44"/>
                </a:lnTo>
                <a:lnTo>
                  <a:pt x="158" y="43"/>
                </a:lnTo>
                <a:lnTo>
                  <a:pt x="165" y="41"/>
                </a:lnTo>
                <a:lnTo>
                  <a:pt x="167" y="34"/>
                </a:lnTo>
                <a:lnTo>
                  <a:pt x="160" y="28"/>
                </a:lnTo>
                <a:lnTo>
                  <a:pt x="155" y="22"/>
                </a:lnTo>
                <a:lnTo>
                  <a:pt x="150" y="15"/>
                </a:lnTo>
                <a:lnTo>
                  <a:pt x="149" y="9"/>
                </a:lnTo>
                <a:lnTo>
                  <a:pt x="149" y="8"/>
                </a:lnTo>
                <a:lnTo>
                  <a:pt x="143" y="8"/>
                </a:lnTo>
                <a:lnTo>
                  <a:pt x="138" y="10"/>
                </a:lnTo>
                <a:lnTo>
                  <a:pt x="130" y="9"/>
                </a:lnTo>
                <a:lnTo>
                  <a:pt x="130" y="16"/>
                </a:lnTo>
                <a:lnTo>
                  <a:pt x="130" y="9"/>
                </a:lnTo>
                <a:lnTo>
                  <a:pt x="131" y="2"/>
                </a:lnTo>
                <a:lnTo>
                  <a:pt x="134" y="0"/>
                </a:lnTo>
                <a:lnTo>
                  <a:pt x="136" y="0"/>
                </a:lnTo>
                <a:lnTo>
                  <a:pt x="134" y="6"/>
                </a:lnTo>
                <a:lnTo>
                  <a:pt x="140" y="8"/>
                </a:lnTo>
                <a:lnTo>
                  <a:pt x="146" y="7"/>
                </a:lnTo>
                <a:lnTo>
                  <a:pt x="150" y="6"/>
                </a:lnTo>
                <a:lnTo>
                  <a:pt x="154" y="7"/>
                </a:lnTo>
                <a:lnTo>
                  <a:pt x="159" y="6"/>
                </a:lnTo>
                <a:lnTo>
                  <a:pt x="161" y="6"/>
                </a:lnTo>
                <a:lnTo>
                  <a:pt x="162" y="6"/>
                </a:lnTo>
                <a:lnTo>
                  <a:pt x="169" y="8"/>
                </a:lnTo>
                <a:lnTo>
                  <a:pt x="176" y="9"/>
                </a:lnTo>
                <a:lnTo>
                  <a:pt x="182" y="14"/>
                </a:lnTo>
                <a:lnTo>
                  <a:pt x="185" y="14"/>
                </a:lnTo>
                <a:lnTo>
                  <a:pt x="186" y="12"/>
                </a:lnTo>
                <a:lnTo>
                  <a:pt x="189" y="11"/>
                </a:lnTo>
                <a:lnTo>
                  <a:pt x="190" y="11"/>
                </a:lnTo>
                <a:lnTo>
                  <a:pt x="197" y="10"/>
                </a:lnTo>
                <a:lnTo>
                  <a:pt x="210" y="16"/>
                </a:lnTo>
                <a:lnTo>
                  <a:pt x="216" y="15"/>
                </a:lnTo>
                <a:lnTo>
                  <a:pt x="220" y="20"/>
                </a:lnTo>
                <a:lnTo>
                  <a:pt x="220" y="23"/>
                </a:lnTo>
                <a:lnTo>
                  <a:pt x="217" y="24"/>
                </a:lnTo>
                <a:lnTo>
                  <a:pt x="220" y="24"/>
                </a:lnTo>
                <a:lnTo>
                  <a:pt x="221" y="28"/>
                </a:lnTo>
                <a:lnTo>
                  <a:pt x="220" y="35"/>
                </a:lnTo>
                <a:lnTo>
                  <a:pt x="214" y="40"/>
                </a:lnTo>
                <a:lnTo>
                  <a:pt x="220" y="38"/>
                </a:lnTo>
                <a:lnTo>
                  <a:pt x="225" y="38"/>
                </a:lnTo>
                <a:lnTo>
                  <a:pt x="232" y="40"/>
                </a:lnTo>
                <a:lnTo>
                  <a:pt x="228" y="46"/>
                </a:lnTo>
                <a:lnTo>
                  <a:pt x="229" y="47"/>
                </a:lnTo>
                <a:lnTo>
                  <a:pt x="230" y="49"/>
                </a:lnTo>
                <a:lnTo>
                  <a:pt x="234" y="43"/>
                </a:lnTo>
                <a:lnTo>
                  <a:pt x="235" y="43"/>
                </a:lnTo>
                <a:lnTo>
                  <a:pt x="241" y="42"/>
                </a:lnTo>
                <a:lnTo>
                  <a:pt x="247" y="44"/>
                </a:lnTo>
                <a:lnTo>
                  <a:pt x="254" y="48"/>
                </a:lnTo>
                <a:lnTo>
                  <a:pt x="260" y="50"/>
                </a:lnTo>
                <a:lnTo>
                  <a:pt x="265" y="49"/>
                </a:lnTo>
                <a:lnTo>
                  <a:pt x="271" y="46"/>
                </a:lnTo>
                <a:lnTo>
                  <a:pt x="277" y="46"/>
                </a:lnTo>
                <a:lnTo>
                  <a:pt x="278" y="46"/>
                </a:lnTo>
                <a:lnTo>
                  <a:pt x="278" y="44"/>
                </a:lnTo>
                <a:lnTo>
                  <a:pt x="279" y="44"/>
                </a:lnTo>
                <a:lnTo>
                  <a:pt x="278" y="49"/>
                </a:lnTo>
                <a:lnTo>
                  <a:pt x="278" y="56"/>
                </a:lnTo>
                <a:lnTo>
                  <a:pt x="274" y="63"/>
                </a:lnTo>
                <a:lnTo>
                  <a:pt x="267" y="67"/>
                </a:lnTo>
                <a:lnTo>
                  <a:pt x="261" y="73"/>
                </a:lnTo>
                <a:lnTo>
                  <a:pt x="267" y="76"/>
                </a:lnTo>
                <a:lnTo>
                  <a:pt x="268" y="76"/>
                </a:lnTo>
                <a:lnTo>
                  <a:pt x="269" y="78"/>
                </a:lnTo>
                <a:lnTo>
                  <a:pt x="270" y="82"/>
                </a:lnTo>
                <a:lnTo>
                  <a:pt x="264" y="82"/>
                </a:lnTo>
                <a:lnTo>
                  <a:pt x="264" y="83"/>
                </a:lnTo>
                <a:lnTo>
                  <a:pt x="261" y="87"/>
                </a:lnTo>
                <a:lnTo>
                  <a:pt x="261" y="88"/>
                </a:lnTo>
                <a:lnTo>
                  <a:pt x="262" y="89"/>
                </a:lnTo>
                <a:lnTo>
                  <a:pt x="261" y="91"/>
                </a:lnTo>
                <a:lnTo>
                  <a:pt x="261" y="92"/>
                </a:lnTo>
                <a:lnTo>
                  <a:pt x="267" y="97"/>
                </a:lnTo>
                <a:lnTo>
                  <a:pt x="271" y="100"/>
                </a:lnTo>
                <a:lnTo>
                  <a:pt x="271" y="106"/>
                </a:lnTo>
                <a:lnTo>
                  <a:pt x="269" y="106"/>
                </a:lnTo>
                <a:lnTo>
                  <a:pt x="265" y="111"/>
                </a:lnTo>
                <a:lnTo>
                  <a:pt x="259" y="113"/>
                </a:lnTo>
                <a:lnTo>
                  <a:pt x="256" y="115"/>
                </a:lnTo>
                <a:lnTo>
                  <a:pt x="253" y="121"/>
                </a:lnTo>
                <a:lnTo>
                  <a:pt x="253" y="122"/>
                </a:lnTo>
                <a:lnTo>
                  <a:pt x="254" y="122"/>
                </a:lnTo>
                <a:lnTo>
                  <a:pt x="260" y="123"/>
                </a:lnTo>
                <a:lnTo>
                  <a:pt x="264" y="130"/>
                </a:lnTo>
                <a:lnTo>
                  <a:pt x="271" y="132"/>
                </a:lnTo>
                <a:lnTo>
                  <a:pt x="276" y="137"/>
                </a:lnTo>
                <a:lnTo>
                  <a:pt x="283" y="137"/>
                </a:lnTo>
                <a:lnTo>
                  <a:pt x="289" y="140"/>
                </a:lnTo>
                <a:lnTo>
                  <a:pt x="293" y="145"/>
                </a:lnTo>
                <a:lnTo>
                  <a:pt x="299" y="144"/>
                </a:lnTo>
                <a:lnTo>
                  <a:pt x="305" y="147"/>
                </a:lnTo>
                <a:lnTo>
                  <a:pt x="301" y="153"/>
                </a:lnTo>
                <a:lnTo>
                  <a:pt x="295" y="156"/>
                </a:lnTo>
                <a:lnTo>
                  <a:pt x="289" y="159"/>
                </a:lnTo>
                <a:lnTo>
                  <a:pt x="284" y="156"/>
                </a:lnTo>
                <a:lnTo>
                  <a:pt x="278" y="156"/>
                </a:lnTo>
                <a:lnTo>
                  <a:pt x="274" y="157"/>
                </a:lnTo>
                <a:lnTo>
                  <a:pt x="268" y="161"/>
                </a:lnTo>
                <a:lnTo>
                  <a:pt x="262" y="161"/>
                </a:lnTo>
                <a:lnTo>
                  <a:pt x="263" y="168"/>
                </a:lnTo>
                <a:lnTo>
                  <a:pt x="268" y="175"/>
                </a:lnTo>
                <a:lnTo>
                  <a:pt x="273" y="178"/>
                </a:lnTo>
                <a:lnTo>
                  <a:pt x="272" y="185"/>
                </a:lnTo>
                <a:lnTo>
                  <a:pt x="274" y="187"/>
                </a:lnTo>
                <a:lnTo>
                  <a:pt x="271" y="188"/>
                </a:lnTo>
                <a:lnTo>
                  <a:pt x="271" y="191"/>
                </a:lnTo>
                <a:lnTo>
                  <a:pt x="272" y="192"/>
                </a:lnTo>
                <a:lnTo>
                  <a:pt x="278" y="197"/>
                </a:lnTo>
                <a:lnTo>
                  <a:pt x="276" y="204"/>
                </a:lnTo>
                <a:lnTo>
                  <a:pt x="278" y="209"/>
                </a:lnTo>
                <a:lnTo>
                  <a:pt x="276" y="209"/>
                </a:lnTo>
                <a:lnTo>
                  <a:pt x="276" y="215"/>
                </a:lnTo>
                <a:lnTo>
                  <a:pt x="269" y="220"/>
                </a:lnTo>
                <a:lnTo>
                  <a:pt x="264" y="221"/>
                </a:lnTo>
                <a:lnTo>
                  <a:pt x="258" y="221"/>
                </a:lnTo>
                <a:lnTo>
                  <a:pt x="251" y="225"/>
                </a:lnTo>
                <a:lnTo>
                  <a:pt x="254" y="230"/>
                </a:lnTo>
                <a:lnTo>
                  <a:pt x="256" y="234"/>
                </a:lnTo>
                <a:lnTo>
                  <a:pt x="251" y="241"/>
                </a:lnTo>
                <a:lnTo>
                  <a:pt x="257" y="248"/>
                </a:lnTo>
                <a:lnTo>
                  <a:pt x="259" y="252"/>
                </a:lnTo>
                <a:lnTo>
                  <a:pt x="256" y="257"/>
                </a:lnTo>
                <a:lnTo>
                  <a:pt x="249" y="258"/>
                </a:lnTo>
                <a:lnTo>
                  <a:pt x="243" y="256"/>
                </a:lnTo>
                <a:lnTo>
                  <a:pt x="237" y="261"/>
                </a:lnTo>
                <a:lnTo>
                  <a:pt x="235" y="264"/>
                </a:lnTo>
                <a:lnTo>
                  <a:pt x="229" y="267"/>
                </a:lnTo>
                <a:lnTo>
                  <a:pt x="223" y="268"/>
                </a:lnTo>
                <a:lnTo>
                  <a:pt x="220" y="269"/>
                </a:lnTo>
                <a:lnTo>
                  <a:pt x="217" y="272"/>
                </a:lnTo>
                <a:lnTo>
                  <a:pt x="217" y="276"/>
                </a:lnTo>
                <a:lnTo>
                  <a:pt x="219" y="278"/>
                </a:lnTo>
                <a:lnTo>
                  <a:pt x="220" y="278"/>
                </a:lnTo>
                <a:lnTo>
                  <a:pt x="227" y="284"/>
                </a:lnTo>
                <a:lnTo>
                  <a:pt x="233" y="286"/>
                </a:lnTo>
                <a:lnTo>
                  <a:pt x="233" y="288"/>
                </a:lnTo>
                <a:lnTo>
                  <a:pt x="232" y="291"/>
                </a:lnTo>
                <a:lnTo>
                  <a:pt x="230" y="291"/>
                </a:lnTo>
                <a:lnTo>
                  <a:pt x="230" y="290"/>
                </a:lnTo>
                <a:lnTo>
                  <a:pt x="228" y="297"/>
                </a:lnTo>
                <a:lnTo>
                  <a:pt x="232" y="300"/>
                </a:lnTo>
                <a:lnTo>
                  <a:pt x="231" y="301"/>
                </a:lnTo>
                <a:lnTo>
                  <a:pt x="226" y="300"/>
                </a:lnTo>
                <a:lnTo>
                  <a:pt x="223" y="304"/>
                </a:lnTo>
                <a:lnTo>
                  <a:pt x="224" y="305"/>
                </a:lnTo>
                <a:lnTo>
                  <a:pt x="220" y="306"/>
                </a:lnTo>
                <a:lnTo>
                  <a:pt x="219" y="305"/>
                </a:lnTo>
                <a:lnTo>
                  <a:pt x="217" y="305"/>
                </a:lnTo>
                <a:lnTo>
                  <a:pt x="220" y="307"/>
                </a:lnTo>
                <a:lnTo>
                  <a:pt x="221" y="307"/>
                </a:lnTo>
                <a:lnTo>
                  <a:pt x="224" y="310"/>
                </a:lnTo>
                <a:lnTo>
                  <a:pt x="221" y="314"/>
                </a:lnTo>
                <a:lnTo>
                  <a:pt x="220" y="314"/>
                </a:lnTo>
                <a:lnTo>
                  <a:pt x="217" y="321"/>
                </a:lnTo>
                <a:lnTo>
                  <a:pt x="214" y="328"/>
                </a:lnTo>
                <a:lnTo>
                  <a:pt x="220" y="325"/>
                </a:lnTo>
                <a:lnTo>
                  <a:pt x="224" y="332"/>
                </a:lnTo>
                <a:lnTo>
                  <a:pt x="224" y="338"/>
                </a:lnTo>
                <a:lnTo>
                  <a:pt x="230" y="336"/>
                </a:lnTo>
                <a:lnTo>
                  <a:pt x="236" y="339"/>
                </a:lnTo>
                <a:lnTo>
                  <a:pt x="239" y="340"/>
                </a:lnTo>
                <a:lnTo>
                  <a:pt x="244" y="347"/>
                </a:lnTo>
                <a:lnTo>
                  <a:pt x="251" y="350"/>
                </a:lnTo>
                <a:lnTo>
                  <a:pt x="253" y="356"/>
                </a:lnTo>
                <a:lnTo>
                  <a:pt x="259" y="361"/>
                </a:lnTo>
                <a:lnTo>
                  <a:pt x="265" y="358"/>
                </a:lnTo>
                <a:lnTo>
                  <a:pt x="260" y="351"/>
                </a:lnTo>
                <a:lnTo>
                  <a:pt x="263" y="349"/>
                </a:lnTo>
                <a:lnTo>
                  <a:pt x="268" y="347"/>
                </a:lnTo>
                <a:lnTo>
                  <a:pt x="271" y="347"/>
                </a:lnTo>
                <a:lnTo>
                  <a:pt x="276" y="349"/>
                </a:lnTo>
                <a:lnTo>
                  <a:pt x="283" y="350"/>
                </a:lnTo>
                <a:lnTo>
                  <a:pt x="289" y="356"/>
                </a:lnTo>
                <a:lnTo>
                  <a:pt x="290" y="355"/>
                </a:lnTo>
                <a:lnTo>
                  <a:pt x="291" y="348"/>
                </a:lnTo>
                <a:lnTo>
                  <a:pt x="290" y="341"/>
                </a:lnTo>
                <a:lnTo>
                  <a:pt x="294" y="338"/>
                </a:lnTo>
                <a:lnTo>
                  <a:pt x="297" y="338"/>
                </a:lnTo>
                <a:lnTo>
                  <a:pt x="300" y="344"/>
                </a:lnTo>
                <a:lnTo>
                  <a:pt x="306" y="348"/>
                </a:lnTo>
                <a:lnTo>
                  <a:pt x="311" y="347"/>
                </a:lnTo>
                <a:lnTo>
                  <a:pt x="314" y="347"/>
                </a:lnTo>
                <a:lnTo>
                  <a:pt x="319" y="345"/>
                </a:lnTo>
                <a:lnTo>
                  <a:pt x="321" y="347"/>
                </a:lnTo>
                <a:lnTo>
                  <a:pt x="325" y="345"/>
                </a:lnTo>
                <a:lnTo>
                  <a:pt x="327" y="346"/>
                </a:lnTo>
                <a:lnTo>
                  <a:pt x="329" y="348"/>
                </a:lnTo>
                <a:lnTo>
                  <a:pt x="335" y="353"/>
                </a:lnTo>
                <a:lnTo>
                  <a:pt x="336" y="359"/>
                </a:lnTo>
                <a:lnTo>
                  <a:pt x="339" y="361"/>
                </a:lnTo>
                <a:lnTo>
                  <a:pt x="341" y="367"/>
                </a:lnTo>
                <a:lnTo>
                  <a:pt x="341" y="369"/>
                </a:lnTo>
                <a:lnTo>
                  <a:pt x="344" y="370"/>
                </a:lnTo>
                <a:lnTo>
                  <a:pt x="350" y="374"/>
                </a:lnTo>
                <a:lnTo>
                  <a:pt x="353" y="377"/>
                </a:lnTo>
                <a:lnTo>
                  <a:pt x="359" y="382"/>
                </a:lnTo>
                <a:lnTo>
                  <a:pt x="358" y="389"/>
                </a:lnTo>
                <a:lnTo>
                  <a:pt x="358" y="390"/>
                </a:lnTo>
                <a:lnTo>
                  <a:pt x="357" y="389"/>
                </a:lnTo>
                <a:lnTo>
                  <a:pt x="353" y="396"/>
                </a:lnTo>
                <a:lnTo>
                  <a:pt x="358" y="401"/>
                </a:lnTo>
                <a:lnTo>
                  <a:pt x="359" y="404"/>
                </a:lnTo>
                <a:lnTo>
                  <a:pt x="362" y="411"/>
                </a:lnTo>
                <a:lnTo>
                  <a:pt x="366" y="417"/>
                </a:lnTo>
                <a:lnTo>
                  <a:pt x="370" y="422"/>
                </a:lnTo>
                <a:lnTo>
                  <a:pt x="377" y="427"/>
                </a:lnTo>
                <a:lnTo>
                  <a:pt x="379" y="429"/>
                </a:lnTo>
                <a:lnTo>
                  <a:pt x="386" y="430"/>
                </a:lnTo>
                <a:lnTo>
                  <a:pt x="390" y="437"/>
                </a:lnTo>
                <a:lnTo>
                  <a:pt x="396" y="443"/>
                </a:lnTo>
                <a:lnTo>
                  <a:pt x="397" y="444"/>
                </a:lnTo>
                <a:lnTo>
                  <a:pt x="404" y="446"/>
                </a:lnTo>
                <a:lnTo>
                  <a:pt x="409" y="452"/>
                </a:lnTo>
                <a:lnTo>
                  <a:pt x="409" y="453"/>
                </a:lnTo>
                <a:lnTo>
                  <a:pt x="409" y="454"/>
                </a:lnTo>
                <a:lnTo>
                  <a:pt x="415" y="455"/>
                </a:lnTo>
                <a:lnTo>
                  <a:pt x="420" y="457"/>
                </a:lnTo>
                <a:lnTo>
                  <a:pt x="425" y="463"/>
                </a:lnTo>
                <a:lnTo>
                  <a:pt x="429" y="467"/>
                </a:lnTo>
                <a:lnTo>
                  <a:pt x="433" y="471"/>
                </a:lnTo>
                <a:lnTo>
                  <a:pt x="432" y="477"/>
                </a:lnTo>
                <a:lnTo>
                  <a:pt x="432" y="484"/>
                </a:lnTo>
                <a:lnTo>
                  <a:pt x="427" y="491"/>
                </a:lnTo>
                <a:lnTo>
                  <a:pt x="421" y="487"/>
                </a:lnTo>
                <a:lnTo>
                  <a:pt x="415" y="486"/>
                </a:lnTo>
                <a:lnTo>
                  <a:pt x="414" y="486"/>
                </a:lnTo>
                <a:lnTo>
                  <a:pt x="412" y="486"/>
                </a:lnTo>
                <a:lnTo>
                  <a:pt x="412" y="487"/>
                </a:lnTo>
                <a:lnTo>
                  <a:pt x="411" y="494"/>
                </a:lnTo>
                <a:lnTo>
                  <a:pt x="411" y="499"/>
                </a:lnTo>
                <a:lnTo>
                  <a:pt x="409" y="502"/>
                </a:lnTo>
                <a:lnTo>
                  <a:pt x="403" y="507"/>
                </a:lnTo>
                <a:lnTo>
                  <a:pt x="396" y="508"/>
                </a:lnTo>
                <a:lnTo>
                  <a:pt x="390" y="509"/>
                </a:lnTo>
                <a:lnTo>
                  <a:pt x="389" y="510"/>
                </a:lnTo>
                <a:lnTo>
                  <a:pt x="384" y="515"/>
                </a:lnTo>
                <a:lnTo>
                  <a:pt x="378" y="518"/>
                </a:lnTo>
                <a:lnTo>
                  <a:pt x="375" y="525"/>
                </a:lnTo>
                <a:lnTo>
                  <a:pt x="380" y="531"/>
                </a:lnTo>
                <a:lnTo>
                  <a:pt x="384" y="535"/>
                </a:lnTo>
                <a:lnTo>
                  <a:pt x="388" y="542"/>
                </a:lnTo>
                <a:lnTo>
                  <a:pt x="387" y="543"/>
                </a:lnTo>
                <a:lnTo>
                  <a:pt x="384" y="548"/>
                </a:lnTo>
                <a:lnTo>
                  <a:pt x="386" y="552"/>
                </a:lnTo>
                <a:lnTo>
                  <a:pt x="392" y="556"/>
                </a:lnTo>
                <a:lnTo>
                  <a:pt x="390" y="563"/>
                </a:lnTo>
                <a:lnTo>
                  <a:pt x="391" y="568"/>
                </a:lnTo>
                <a:lnTo>
                  <a:pt x="389" y="572"/>
                </a:lnTo>
                <a:lnTo>
                  <a:pt x="383" y="568"/>
                </a:lnTo>
                <a:lnTo>
                  <a:pt x="382" y="568"/>
                </a:lnTo>
                <a:lnTo>
                  <a:pt x="376" y="563"/>
                </a:lnTo>
                <a:lnTo>
                  <a:pt x="375" y="556"/>
                </a:lnTo>
                <a:lnTo>
                  <a:pt x="369" y="555"/>
                </a:lnTo>
                <a:lnTo>
                  <a:pt x="363" y="558"/>
                </a:lnTo>
                <a:lnTo>
                  <a:pt x="360" y="558"/>
                </a:lnTo>
                <a:lnTo>
                  <a:pt x="354" y="555"/>
                </a:lnTo>
                <a:lnTo>
                  <a:pt x="349" y="555"/>
                </a:lnTo>
                <a:lnTo>
                  <a:pt x="341" y="554"/>
                </a:lnTo>
                <a:lnTo>
                  <a:pt x="344" y="559"/>
                </a:lnTo>
                <a:lnTo>
                  <a:pt x="343" y="560"/>
                </a:lnTo>
                <a:lnTo>
                  <a:pt x="341" y="560"/>
                </a:lnTo>
                <a:lnTo>
                  <a:pt x="335" y="559"/>
                </a:lnTo>
                <a:lnTo>
                  <a:pt x="330" y="560"/>
                </a:lnTo>
                <a:lnTo>
                  <a:pt x="323" y="563"/>
                </a:lnTo>
                <a:lnTo>
                  <a:pt x="318" y="563"/>
                </a:lnTo>
                <a:lnTo>
                  <a:pt x="311" y="563"/>
                </a:lnTo>
                <a:lnTo>
                  <a:pt x="305" y="568"/>
                </a:lnTo>
                <a:lnTo>
                  <a:pt x="299" y="568"/>
                </a:lnTo>
                <a:lnTo>
                  <a:pt x="297" y="573"/>
                </a:lnTo>
                <a:lnTo>
                  <a:pt x="291" y="576"/>
                </a:lnTo>
                <a:lnTo>
                  <a:pt x="285" y="575"/>
                </a:lnTo>
                <a:lnTo>
                  <a:pt x="278" y="578"/>
                </a:lnTo>
                <a:lnTo>
                  <a:pt x="272" y="571"/>
                </a:lnTo>
                <a:lnTo>
                  <a:pt x="272" y="570"/>
                </a:lnTo>
                <a:lnTo>
                  <a:pt x="269" y="568"/>
                </a:lnTo>
                <a:lnTo>
                  <a:pt x="271" y="567"/>
                </a:lnTo>
                <a:lnTo>
                  <a:pt x="265" y="567"/>
                </a:lnTo>
                <a:lnTo>
                  <a:pt x="259" y="565"/>
                </a:lnTo>
                <a:lnTo>
                  <a:pt x="254" y="564"/>
                </a:lnTo>
                <a:lnTo>
                  <a:pt x="253" y="566"/>
                </a:lnTo>
                <a:lnTo>
                  <a:pt x="246" y="563"/>
                </a:lnTo>
                <a:lnTo>
                  <a:pt x="244" y="568"/>
                </a:lnTo>
                <a:lnTo>
                  <a:pt x="246" y="572"/>
                </a:lnTo>
                <a:lnTo>
                  <a:pt x="242" y="579"/>
                </a:lnTo>
                <a:lnTo>
                  <a:pt x="236" y="586"/>
                </a:lnTo>
                <a:lnTo>
                  <a:pt x="230" y="587"/>
                </a:lnTo>
                <a:lnTo>
                  <a:pt x="232" y="584"/>
                </a:lnTo>
                <a:lnTo>
                  <a:pt x="232" y="578"/>
                </a:lnTo>
                <a:lnTo>
                  <a:pt x="225" y="576"/>
                </a:lnTo>
                <a:lnTo>
                  <a:pt x="220" y="570"/>
                </a:lnTo>
                <a:lnTo>
                  <a:pt x="220" y="568"/>
                </a:lnTo>
                <a:lnTo>
                  <a:pt x="218" y="565"/>
                </a:lnTo>
                <a:lnTo>
                  <a:pt x="212" y="566"/>
                </a:lnTo>
                <a:lnTo>
                  <a:pt x="206" y="565"/>
                </a:lnTo>
                <a:lnTo>
                  <a:pt x="205" y="566"/>
                </a:lnTo>
                <a:lnTo>
                  <a:pt x="202" y="567"/>
                </a:lnTo>
                <a:lnTo>
                  <a:pt x="197" y="566"/>
                </a:lnTo>
                <a:lnTo>
                  <a:pt x="194" y="565"/>
                </a:lnTo>
                <a:lnTo>
                  <a:pt x="187" y="560"/>
                </a:lnTo>
                <a:lnTo>
                  <a:pt x="181" y="558"/>
                </a:lnTo>
                <a:lnTo>
                  <a:pt x="175" y="556"/>
                </a:lnTo>
                <a:lnTo>
                  <a:pt x="172" y="556"/>
                </a:lnTo>
                <a:lnTo>
                  <a:pt x="170" y="555"/>
                </a:lnTo>
                <a:lnTo>
                  <a:pt x="165" y="556"/>
                </a:lnTo>
                <a:lnTo>
                  <a:pt x="158" y="557"/>
                </a:lnTo>
                <a:lnTo>
                  <a:pt x="153" y="555"/>
                </a:lnTo>
                <a:lnTo>
                  <a:pt x="149" y="554"/>
                </a:lnTo>
                <a:lnTo>
                  <a:pt x="149" y="550"/>
                </a:lnTo>
                <a:lnTo>
                  <a:pt x="150" y="550"/>
                </a:lnTo>
                <a:lnTo>
                  <a:pt x="147" y="548"/>
                </a:lnTo>
                <a:lnTo>
                  <a:pt x="142" y="546"/>
                </a:lnTo>
                <a:lnTo>
                  <a:pt x="135" y="550"/>
                </a:lnTo>
                <a:lnTo>
                  <a:pt x="134" y="556"/>
                </a:lnTo>
                <a:lnTo>
                  <a:pt x="137" y="558"/>
                </a:lnTo>
                <a:lnTo>
                  <a:pt x="142" y="556"/>
                </a:lnTo>
                <a:lnTo>
                  <a:pt x="143" y="556"/>
                </a:lnTo>
                <a:lnTo>
                  <a:pt x="141" y="563"/>
                </a:lnTo>
                <a:lnTo>
                  <a:pt x="141" y="560"/>
                </a:lnTo>
                <a:lnTo>
                  <a:pt x="141" y="559"/>
                </a:lnTo>
                <a:lnTo>
                  <a:pt x="137" y="563"/>
                </a:lnTo>
                <a:lnTo>
                  <a:pt x="132" y="564"/>
                </a:lnTo>
                <a:lnTo>
                  <a:pt x="126" y="563"/>
                </a:lnTo>
                <a:lnTo>
                  <a:pt x="122" y="560"/>
                </a:lnTo>
                <a:lnTo>
                  <a:pt x="121" y="560"/>
                </a:lnTo>
                <a:lnTo>
                  <a:pt x="115" y="563"/>
                </a:lnTo>
                <a:lnTo>
                  <a:pt x="109" y="565"/>
                </a:lnTo>
                <a:lnTo>
                  <a:pt x="102" y="563"/>
                </a:lnTo>
                <a:lnTo>
                  <a:pt x="96" y="565"/>
                </a:lnTo>
                <a:lnTo>
                  <a:pt x="94" y="565"/>
                </a:lnTo>
                <a:lnTo>
                  <a:pt x="88" y="564"/>
                </a:lnTo>
                <a:lnTo>
                  <a:pt x="90" y="560"/>
                </a:lnTo>
                <a:lnTo>
                  <a:pt x="87" y="563"/>
                </a:lnTo>
                <a:lnTo>
                  <a:pt x="86" y="563"/>
                </a:lnTo>
                <a:lnTo>
                  <a:pt x="86" y="560"/>
                </a:lnTo>
                <a:lnTo>
                  <a:pt x="82" y="554"/>
                </a:lnTo>
                <a:lnTo>
                  <a:pt x="83" y="548"/>
                </a:lnTo>
                <a:lnTo>
                  <a:pt x="84" y="544"/>
                </a:lnTo>
                <a:lnTo>
                  <a:pt x="86" y="538"/>
                </a:lnTo>
                <a:lnTo>
                  <a:pt x="88" y="531"/>
                </a:lnTo>
                <a:lnTo>
                  <a:pt x="87" y="528"/>
                </a:lnTo>
                <a:lnTo>
                  <a:pt x="86" y="527"/>
                </a:lnTo>
                <a:lnTo>
                  <a:pt x="86" y="522"/>
                </a:lnTo>
                <a:lnTo>
                  <a:pt x="87" y="518"/>
                </a:lnTo>
                <a:lnTo>
                  <a:pt x="90" y="514"/>
                </a:lnTo>
                <a:lnTo>
                  <a:pt x="92" y="507"/>
                </a:lnTo>
                <a:lnTo>
                  <a:pt x="95" y="503"/>
                </a:lnTo>
                <a:lnTo>
                  <a:pt x="95" y="498"/>
                </a:lnTo>
                <a:lnTo>
                  <a:pt x="97" y="493"/>
                </a:lnTo>
                <a:lnTo>
                  <a:pt x="98" y="486"/>
                </a:lnTo>
                <a:lnTo>
                  <a:pt x="98" y="485"/>
                </a:lnTo>
                <a:lnTo>
                  <a:pt x="104" y="478"/>
                </a:lnTo>
                <a:lnTo>
                  <a:pt x="111" y="472"/>
                </a:lnTo>
                <a:lnTo>
                  <a:pt x="116" y="466"/>
                </a:lnTo>
                <a:lnTo>
                  <a:pt x="119" y="459"/>
                </a:lnTo>
                <a:lnTo>
                  <a:pt x="122" y="457"/>
                </a:lnTo>
                <a:lnTo>
                  <a:pt x="120" y="455"/>
                </a:lnTo>
                <a:lnTo>
                  <a:pt x="119" y="455"/>
                </a:lnTo>
                <a:lnTo>
                  <a:pt x="115" y="454"/>
                </a:lnTo>
                <a:lnTo>
                  <a:pt x="109" y="452"/>
                </a:lnTo>
                <a:lnTo>
                  <a:pt x="107" y="451"/>
                </a:lnTo>
                <a:lnTo>
                  <a:pt x="91" y="451"/>
                </a:lnTo>
                <a:lnTo>
                  <a:pt x="88" y="447"/>
                </a:lnTo>
                <a:lnTo>
                  <a:pt x="82" y="443"/>
                </a:lnTo>
                <a:lnTo>
                  <a:pt x="81" y="442"/>
                </a:lnTo>
                <a:lnTo>
                  <a:pt x="76" y="441"/>
                </a:lnTo>
                <a:lnTo>
                  <a:pt x="70" y="444"/>
                </a:lnTo>
                <a:lnTo>
                  <a:pt x="63" y="444"/>
                </a:lnTo>
                <a:lnTo>
                  <a:pt x="57" y="445"/>
                </a:lnTo>
                <a:lnTo>
                  <a:pt x="56" y="439"/>
                </a:lnTo>
                <a:lnTo>
                  <a:pt x="52" y="438"/>
                </a:lnTo>
                <a:lnTo>
                  <a:pt x="51" y="437"/>
                </a:lnTo>
                <a:lnTo>
                  <a:pt x="45" y="442"/>
                </a:lnTo>
                <a:lnTo>
                  <a:pt x="39" y="437"/>
                </a:lnTo>
                <a:lnTo>
                  <a:pt x="36" y="433"/>
                </a:lnTo>
                <a:lnTo>
                  <a:pt x="32" y="426"/>
                </a:lnTo>
                <a:lnTo>
                  <a:pt x="27" y="420"/>
                </a:lnTo>
                <a:lnTo>
                  <a:pt x="21" y="418"/>
                </a:lnTo>
                <a:lnTo>
                  <a:pt x="20" y="418"/>
                </a:lnTo>
                <a:lnTo>
                  <a:pt x="20" y="413"/>
                </a:lnTo>
                <a:lnTo>
                  <a:pt x="21" y="412"/>
                </a:lnTo>
                <a:lnTo>
                  <a:pt x="21" y="409"/>
                </a:lnTo>
                <a:lnTo>
                  <a:pt x="25" y="402"/>
                </a:lnTo>
                <a:lnTo>
                  <a:pt x="28" y="399"/>
                </a:lnTo>
                <a:lnTo>
                  <a:pt x="28" y="397"/>
                </a:lnTo>
                <a:lnTo>
                  <a:pt x="24" y="391"/>
                </a:lnTo>
                <a:lnTo>
                  <a:pt x="18" y="388"/>
                </a:lnTo>
                <a:lnTo>
                  <a:pt x="14" y="386"/>
                </a:lnTo>
                <a:lnTo>
                  <a:pt x="9" y="379"/>
                </a:lnTo>
                <a:lnTo>
                  <a:pt x="8" y="377"/>
                </a:lnTo>
                <a:lnTo>
                  <a:pt x="8" y="374"/>
                </a:lnTo>
                <a:lnTo>
                  <a:pt x="8" y="366"/>
                </a:lnTo>
                <a:lnTo>
                  <a:pt x="9" y="365"/>
                </a:lnTo>
                <a:lnTo>
                  <a:pt x="11" y="359"/>
                </a:lnTo>
                <a:lnTo>
                  <a:pt x="17" y="355"/>
                </a:lnTo>
                <a:lnTo>
                  <a:pt x="23" y="353"/>
                </a:lnTo>
                <a:lnTo>
                  <a:pt x="21" y="348"/>
                </a:lnTo>
                <a:lnTo>
                  <a:pt x="21" y="346"/>
                </a:lnTo>
                <a:lnTo>
                  <a:pt x="19" y="339"/>
                </a:lnTo>
                <a:lnTo>
                  <a:pt x="12" y="338"/>
                </a:lnTo>
                <a:lnTo>
                  <a:pt x="16" y="331"/>
                </a:lnTo>
                <a:lnTo>
                  <a:pt x="15" y="330"/>
                </a:lnTo>
                <a:lnTo>
                  <a:pt x="11" y="330"/>
                </a:lnTo>
                <a:lnTo>
                  <a:pt x="8" y="323"/>
                </a:lnTo>
                <a:lnTo>
                  <a:pt x="6" y="322"/>
                </a:lnTo>
                <a:lnTo>
                  <a:pt x="4" y="322"/>
                </a:lnTo>
                <a:lnTo>
                  <a:pt x="3" y="322"/>
                </a:lnTo>
                <a:lnTo>
                  <a:pt x="2" y="321"/>
                </a:lnTo>
                <a:lnTo>
                  <a:pt x="2" y="318"/>
                </a:lnTo>
                <a:lnTo>
                  <a:pt x="3" y="315"/>
                </a:lnTo>
                <a:lnTo>
                  <a:pt x="2" y="313"/>
                </a:lnTo>
                <a:lnTo>
                  <a:pt x="4" y="313"/>
                </a:lnTo>
                <a:lnTo>
                  <a:pt x="6" y="309"/>
                </a:lnTo>
                <a:lnTo>
                  <a:pt x="5" y="307"/>
                </a:lnTo>
                <a:lnTo>
                  <a:pt x="2" y="305"/>
                </a:lnTo>
                <a:lnTo>
                  <a:pt x="0" y="298"/>
                </a:lnTo>
                <a:lnTo>
                  <a:pt x="6" y="292"/>
                </a:lnTo>
                <a:lnTo>
                  <a:pt x="6" y="285"/>
                </a:lnTo>
                <a:lnTo>
                  <a:pt x="8" y="282"/>
                </a:lnTo>
                <a:lnTo>
                  <a:pt x="14" y="275"/>
                </a:lnTo>
                <a:lnTo>
                  <a:pt x="14" y="274"/>
                </a:lnTo>
                <a:lnTo>
                  <a:pt x="16" y="272"/>
                </a:lnTo>
                <a:lnTo>
                  <a:pt x="16" y="270"/>
                </a:lnTo>
                <a:lnTo>
                  <a:pt x="15" y="266"/>
                </a:lnTo>
                <a:lnTo>
                  <a:pt x="12" y="260"/>
                </a:lnTo>
                <a:lnTo>
                  <a:pt x="9" y="253"/>
                </a:lnTo>
                <a:lnTo>
                  <a:pt x="5" y="246"/>
                </a:lnTo>
                <a:lnTo>
                  <a:pt x="1" y="244"/>
                </a:lnTo>
                <a:close/>
              </a:path>
            </a:pathLst>
          </a:custGeom>
          <a:solidFill>
            <a:srgbClr val="FF0000"/>
          </a:solidFill>
          <a:ln w="9525">
            <a:solidFill>
              <a:srgbClr val="C00000"/>
            </a:solidFill>
            <a:round/>
            <a:headEnd/>
            <a:tailEnd/>
          </a:ln>
        </p:spPr>
        <p:txBody>
          <a:bodyPr/>
          <a:lstStyle/>
          <a:p>
            <a:pPr algn="r">
              <a:defRPr/>
            </a:pPr>
            <a:endParaRPr lang="en-US">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70165" name="TextBox 2783"/>
          <p:cNvSpPr txBox="1">
            <a:spLocks noChangeArrowheads="1"/>
          </p:cNvSpPr>
          <p:nvPr/>
        </p:nvSpPr>
        <p:spPr bwMode="auto">
          <a:xfrm>
            <a:off x="2419350" y="6491288"/>
            <a:ext cx="4572000" cy="366712"/>
          </a:xfrm>
          <a:prstGeom prst="rect">
            <a:avLst/>
          </a:prstGeom>
          <a:noFill/>
          <a:ln w="9525">
            <a:noFill/>
            <a:miter lim="800000"/>
            <a:headEnd/>
            <a:tailEnd/>
          </a:ln>
        </p:spPr>
        <p:txBody>
          <a:bodyPr>
            <a:spAutoFit/>
          </a:bodyPr>
          <a:lstStyle/>
          <a:p>
            <a:pPr algn="r">
              <a:defRPr/>
            </a:pPr>
            <a:r>
              <a:rPr lang="en-US">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July 1</a:t>
            </a:r>
            <a:r>
              <a:rPr lang="en-US" baseline="30000">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st</a:t>
            </a:r>
            <a:r>
              <a:rPr lang="en-US">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 2009 and  October 29</a:t>
            </a:r>
            <a:r>
              <a:rPr lang="en-US" baseline="30000">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th</a:t>
            </a:r>
            <a:r>
              <a:rPr lang="en-US">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rPr>
              <a:t>, 2010</a:t>
            </a:r>
            <a:endParaRPr lang="el-GR">
              <a:solidFill>
                <a:srgbClr val="FFFF00"/>
              </a:solidFill>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3018" name="Text Box 3020"/>
          <p:cNvSpPr txBox="1">
            <a:spLocks noChangeArrowheads="1"/>
          </p:cNvSpPr>
          <p:nvPr/>
        </p:nvSpPr>
        <p:spPr bwMode="auto">
          <a:xfrm>
            <a:off x="4267200" y="1830388"/>
            <a:ext cx="1911350" cy="487362"/>
          </a:xfrm>
          <a:prstGeom prst="rect">
            <a:avLst/>
          </a:prstGeom>
          <a:noFill/>
          <a:ln>
            <a:noFill/>
          </a:ln>
        </p:spPr>
        <p:txBody>
          <a:bodyPr lIns="0" tIns="0" rIns="0" bIns="0" anchor="ct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a:solidFill>
                  <a:srgbClr val="FFFFFF"/>
                </a:solidFill>
                <a:effectLst>
                  <a:outerShdw blurRad="38100" dist="38100" dir="2700000" algn="tl">
                    <a:srgbClr val="000000"/>
                  </a:outerShdw>
                </a:effectLst>
              </a:rPr>
              <a:t>Germany [1]                                                </a:t>
            </a:r>
          </a:p>
          <a:p>
            <a:pPr algn="ctr" eaLnBrk="1" hangingPunct="1"/>
            <a:r>
              <a:rPr lang="en-US" sz="1400">
                <a:solidFill>
                  <a:srgbClr val="FFFFFF"/>
                </a:solidFill>
                <a:effectLst>
                  <a:outerShdw blurRad="38100" dist="38100" dir="2700000" algn="tl">
                    <a:srgbClr val="000000"/>
                  </a:outerShdw>
                </a:effectLst>
              </a:rPr>
              <a:t>n=720, 14,3%</a:t>
            </a:r>
          </a:p>
        </p:txBody>
      </p:sp>
      <p:sp>
        <p:nvSpPr>
          <p:cNvPr id="3042" name="Text Box 3045"/>
          <p:cNvSpPr txBox="1">
            <a:spLocks noChangeArrowheads="1"/>
          </p:cNvSpPr>
          <p:nvPr/>
        </p:nvSpPr>
        <p:spPr bwMode="auto">
          <a:xfrm>
            <a:off x="2971800" y="3125788"/>
            <a:ext cx="1066800" cy="487362"/>
          </a:xfrm>
          <a:prstGeom prst="rect">
            <a:avLst/>
          </a:prstGeom>
          <a:noFill/>
          <a:ln>
            <a:noFill/>
          </a:ln>
        </p:spPr>
        <p:txBody>
          <a:bodyPr lIns="0" tIns="0" rIns="0" bIns="0" anchor="ctr">
            <a:spAutoFit/>
          </a:bodyPr>
          <a:lstStyle/>
          <a:p>
            <a:pPr algn="ctr" fontAlgn="auto">
              <a:spcBef>
                <a:spcPts val="0"/>
              </a:spcBef>
              <a:spcAft>
                <a:spcPts val="0"/>
              </a:spcAft>
              <a:defRPr/>
            </a:pPr>
            <a:r>
              <a:rPr lang="en-US" dirty="0">
                <a:solidFill>
                  <a:srgbClr val="FFFFFF"/>
                </a:solidFill>
                <a:effectLst>
                  <a:outerShdw blurRad="38100" dist="38100" dir="2700000" algn="tl">
                    <a:srgbClr val="000000"/>
                  </a:outerShdw>
                </a:effectLst>
                <a:latin typeface="+mn-lt"/>
                <a:ea typeface="ヒラギノ角ゴ Pro W3" pitchFamily="-111" charset="-128"/>
                <a:cs typeface="+mn-cs"/>
              </a:rPr>
              <a:t>Italy [2] </a:t>
            </a:r>
            <a:r>
              <a:rPr lang="en-US" sz="1400" dirty="0">
                <a:solidFill>
                  <a:srgbClr val="FFFFFF"/>
                </a:solidFill>
                <a:effectLst>
                  <a:outerShdw blurRad="38100" dist="38100" dir="2700000" algn="tl">
                    <a:srgbClr val="000000"/>
                  </a:outerShdw>
                </a:effectLst>
                <a:latin typeface="+mn-lt"/>
                <a:ea typeface="ヒラギノ角ゴ Pro W3" pitchFamily="-111" charset="-128"/>
                <a:cs typeface="+mn-cs"/>
              </a:rPr>
              <a:t>n=307,  6%</a:t>
            </a:r>
            <a:endParaRPr lang="en-US" dirty="0">
              <a:solidFill>
                <a:srgbClr val="FFFFFF"/>
              </a:solidFill>
              <a:effectLst>
                <a:outerShdw blurRad="38100" dist="38100" dir="2700000" algn="tl">
                  <a:srgbClr val="000000"/>
                </a:outerShdw>
              </a:effectLst>
              <a:latin typeface="+mn-lt"/>
              <a:ea typeface="ヒラギノ角ゴ Pro W3" pitchFamily="-111" charset="-128"/>
              <a:cs typeface="+mn-cs"/>
            </a:endParaRPr>
          </a:p>
        </p:txBody>
      </p:sp>
      <p:sp>
        <p:nvSpPr>
          <p:cNvPr id="2805" name="Text Box 3020"/>
          <p:cNvSpPr txBox="1">
            <a:spLocks noChangeArrowheads="1"/>
          </p:cNvSpPr>
          <p:nvPr/>
        </p:nvSpPr>
        <p:spPr bwMode="auto">
          <a:xfrm>
            <a:off x="2057400" y="2592388"/>
            <a:ext cx="2124075" cy="487362"/>
          </a:xfrm>
          <a:prstGeom prst="rect">
            <a:avLst/>
          </a:prstGeom>
          <a:noFill/>
          <a:ln>
            <a:noFill/>
          </a:ln>
        </p:spPr>
        <p:txBody>
          <a:bodyPr lIns="0" tIns="0" rIns="0" bIns="0" anchor="ct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a:solidFill>
                  <a:srgbClr val="FFFFFF"/>
                </a:solidFill>
                <a:effectLst>
                  <a:outerShdw blurRad="38100" dist="38100" dir="2700000" algn="tl">
                    <a:srgbClr val="000000"/>
                  </a:outerShdw>
                </a:effectLst>
              </a:rPr>
              <a:t>France [1]                                 </a:t>
            </a:r>
            <a:r>
              <a:rPr lang="en-US" sz="1400">
                <a:solidFill>
                  <a:srgbClr val="FFFFFF"/>
                </a:solidFill>
                <a:effectLst>
                  <a:outerShdw blurRad="38100" dist="38100" dir="2700000" algn="tl">
                    <a:srgbClr val="000000"/>
                  </a:outerShdw>
                </a:effectLst>
              </a:rPr>
              <a:t>n=160, 3,2%</a:t>
            </a:r>
          </a:p>
        </p:txBody>
      </p:sp>
      <p:sp>
        <p:nvSpPr>
          <p:cNvPr id="2809" name="Text Box 3045"/>
          <p:cNvSpPr txBox="1">
            <a:spLocks noChangeArrowheads="1"/>
          </p:cNvSpPr>
          <p:nvPr/>
        </p:nvSpPr>
        <p:spPr bwMode="auto">
          <a:xfrm>
            <a:off x="4648200" y="2516188"/>
            <a:ext cx="2060575" cy="487362"/>
          </a:xfrm>
          <a:prstGeom prst="rect">
            <a:avLst/>
          </a:prstGeom>
          <a:noFill/>
          <a:ln>
            <a:noFill/>
          </a:ln>
        </p:spPr>
        <p:txBody>
          <a:bodyPr lIns="0" tIns="0" rIns="0" bIns="0" anchor="ct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a:solidFill>
                  <a:srgbClr val="FFFFFF"/>
                </a:solidFill>
                <a:effectLst>
                  <a:outerShdw blurRad="38100" dist="38100" dir="2700000" algn="tl">
                    <a:srgbClr val="000000"/>
                  </a:outerShdw>
                </a:effectLst>
              </a:rPr>
              <a:t>Greece [1]                      </a:t>
            </a:r>
          </a:p>
          <a:p>
            <a:pPr algn="ctr" eaLnBrk="1" hangingPunct="1"/>
            <a:r>
              <a:rPr lang="en-US" sz="1400">
                <a:solidFill>
                  <a:srgbClr val="FFFFFF"/>
                </a:solidFill>
                <a:effectLst>
                  <a:outerShdw blurRad="38100" dist="38100" dir="2700000" algn="tl">
                    <a:srgbClr val="000000"/>
                  </a:outerShdw>
                </a:effectLst>
              </a:rPr>
              <a:t>n=180, 3,6%</a:t>
            </a:r>
          </a:p>
        </p:txBody>
      </p:sp>
      <p:sp>
        <p:nvSpPr>
          <p:cNvPr id="2792" name="TextBox 2791"/>
          <p:cNvSpPr txBox="1"/>
          <p:nvPr/>
        </p:nvSpPr>
        <p:spPr>
          <a:xfrm>
            <a:off x="2209800" y="1905000"/>
            <a:ext cx="2209800" cy="549275"/>
          </a:xfrm>
          <a:prstGeom prst="rect">
            <a:avLst/>
          </a:prstGeom>
          <a:noFill/>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a:solidFill>
                  <a:srgbClr val="FFFFFF"/>
                </a:solidFill>
                <a:effectLst>
                  <a:outerShdw blurRad="38100" dist="38100" dir="2700000" algn="tl">
                    <a:srgbClr val="000000"/>
                  </a:outerShdw>
                </a:effectLst>
              </a:rPr>
              <a:t>EUROPE [5]</a:t>
            </a:r>
            <a:endParaRPr lang="en-US" sz="1600">
              <a:solidFill>
                <a:srgbClr val="FFFFFF"/>
              </a:solidFill>
              <a:effectLst>
                <a:outerShdw blurRad="38100" dist="38100" dir="2700000" algn="tl">
                  <a:srgbClr val="000000"/>
                </a:outerShdw>
              </a:effectLst>
            </a:endParaRPr>
          </a:p>
          <a:p>
            <a:pPr algn="ctr" eaLnBrk="1" hangingPunct="1"/>
            <a:r>
              <a:rPr lang="en-US" sz="1200">
                <a:solidFill>
                  <a:srgbClr val="FFFFFF"/>
                </a:solidFill>
                <a:effectLst>
                  <a:outerShdw blurRad="38100" dist="38100" dir="2700000" algn="tl">
                    <a:srgbClr val="000000"/>
                  </a:outerShdw>
                </a:effectLst>
              </a:rPr>
              <a:t>n=1,367, 27,1%</a:t>
            </a:r>
          </a:p>
        </p:txBody>
      </p:sp>
      <p:sp>
        <p:nvSpPr>
          <p:cNvPr id="2" name="TextBox 2791"/>
          <p:cNvSpPr txBox="1">
            <a:spLocks noChangeArrowheads="1"/>
          </p:cNvSpPr>
          <p:nvPr/>
        </p:nvSpPr>
        <p:spPr bwMode="auto">
          <a:xfrm>
            <a:off x="4114800" y="4724400"/>
            <a:ext cx="4610100" cy="1314450"/>
          </a:xfrm>
          <a:prstGeom prst="rect">
            <a:avLst/>
          </a:prstGeom>
          <a:noFill/>
          <a:ln w="25400" algn="ctr">
            <a:noFill/>
            <a:miter lim="800000"/>
            <a:headEnd/>
            <a:tailEnd/>
          </a:ln>
        </p:spPr>
        <p:txBody>
          <a:bodyPr anchor="ctr"/>
          <a:lstStyle>
            <a:lvl1pPr marL="342900" indent="-342900" algn="r" eaLnBrk="0" hangingPunct="0">
              <a:tabLst>
                <a:tab pos="457200" algn="l"/>
              </a:tabLst>
              <a:defRPr b="1" i="1">
                <a:solidFill>
                  <a:srgbClr val="FFCC99"/>
                </a:solidFill>
                <a:latin typeface="Arial" charset="0"/>
                <a:ea typeface="ヒラギノ角ゴ Pro W3" charset="0"/>
                <a:cs typeface="ヒラギノ角ゴ Pro W3" charset="0"/>
              </a:defRPr>
            </a:lvl1pPr>
            <a:lvl2pPr marL="742950" indent="-285750" algn="r" eaLnBrk="0" hangingPunct="0">
              <a:tabLst>
                <a:tab pos="457200" algn="l"/>
              </a:tabLst>
              <a:defRPr b="1" i="1">
                <a:solidFill>
                  <a:srgbClr val="FFCC99"/>
                </a:solidFill>
                <a:latin typeface="Arial" charset="0"/>
                <a:ea typeface="ヒラギノ角ゴ Pro W3" charset="0"/>
                <a:cs typeface="ヒラギノ角ゴ Pro W3" charset="0"/>
              </a:defRPr>
            </a:lvl2pPr>
            <a:lvl3pPr marL="1143000" indent="-228600" algn="r" eaLnBrk="0" hangingPunct="0">
              <a:tabLst>
                <a:tab pos="457200" algn="l"/>
              </a:tabLst>
              <a:defRPr b="1" i="1">
                <a:solidFill>
                  <a:srgbClr val="FFCC99"/>
                </a:solidFill>
                <a:latin typeface="Arial" charset="0"/>
                <a:ea typeface="ヒラギノ角ゴ Pro W3" charset="0"/>
                <a:cs typeface="ヒラギノ角ゴ Pro W3" charset="0"/>
              </a:defRPr>
            </a:lvl3pPr>
            <a:lvl4pPr marL="1600200" indent="-228600" algn="r" eaLnBrk="0" hangingPunct="0">
              <a:tabLst>
                <a:tab pos="457200" algn="l"/>
              </a:tabLst>
              <a:defRPr b="1" i="1">
                <a:solidFill>
                  <a:srgbClr val="FFCC99"/>
                </a:solidFill>
                <a:latin typeface="Arial" charset="0"/>
                <a:ea typeface="ヒラギノ角ゴ Pro W3" charset="0"/>
                <a:cs typeface="ヒラギノ角ゴ Pro W3" charset="0"/>
              </a:defRPr>
            </a:lvl4pPr>
            <a:lvl5pPr marL="2057400" indent="-228600" algn="r" eaLnBrk="0" hangingPunct="0">
              <a:tabLst>
                <a:tab pos="457200" algn="l"/>
              </a:tabLst>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tabLst>
                <a:tab pos="457200" algn="l"/>
              </a:tabLs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tabLst>
                <a:tab pos="457200" algn="l"/>
              </a:tabLs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tabLst>
                <a:tab pos="457200" algn="l"/>
              </a:tabLs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tabLst>
                <a:tab pos="457200" algn="l"/>
              </a:tabLst>
              <a:defRPr b="1" i="1">
                <a:solidFill>
                  <a:srgbClr val="FFCC99"/>
                </a:solidFill>
                <a:latin typeface="Arial" charset="0"/>
                <a:ea typeface="ヒラギノ角ゴ Pro W3" charset="0"/>
                <a:cs typeface="ヒラギノ角ゴ Pro W3" charset="0"/>
              </a:defRPr>
            </a:lvl9pPr>
          </a:lstStyle>
          <a:p>
            <a:pPr algn="l" eaLnBrk="1" hangingPunct="1"/>
            <a:r>
              <a:rPr lang="en-US" sz="1400">
                <a:effectLst>
                  <a:outerShdw blurRad="38100" dist="38100" dir="2700000" algn="tl">
                    <a:srgbClr val="000000"/>
                  </a:outerShdw>
                </a:effectLst>
                <a:latin typeface="Calibri" charset="0"/>
              </a:rPr>
              <a:t>Charité Hospital, Germany (n=720, 14,3%)</a:t>
            </a:r>
          </a:p>
          <a:p>
            <a:pPr algn="l" eaLnBrk="1" hangingPunct="1"/>
            <a:r>
              <a:rPr lang="en-US" sz="1400">
                <a:effectLst>
                  <a:outerShdw blurRad="38100" dist="38100" dir="2700000" algn="tl">
                    <a:srgbClr val="000000"/>
                  </a:outerShdw>
                </a:effectLst>
                <a:latin typeface="Calibri" charset="0"/>
              </a:rPr>
              <a:t>San Raffaele Hospital, Italy (n=221 , 4,4%)</a:t>
            </a:r>
          </a:p>
          <a:p>
            <a:pPr algn="l" eaLnBrk="1" hangingPunct="1"/>
            <a:r>
              <a:rPr lang="en-US" sz="1400">
                <a:effectLst>
                  <a:outerShdw blurRad="38100" dist="38100" dir="2700000" algn="tl">
                    <a:srgbClr val="000000"/>
                  </a:outerShdw>
                </a:effectLst>
                <a:latin typeface="Calibri" charset="0"/>
              </a:rPr>
              <a:t>Onassis Cardiac Surgery Center, Greece (n= 180, 3,5%)</a:t>
            </a:r>
          </a:p>
          <a:p>
            <a:pPr algn="l" eaLnBrk="1" hangingPunct="1"/>
            <a:r>
              <a:rPr lang="en-US" sz="1400">
                <a:effectLst>
                  <a:outerShdw blurRad="38100" dist="38100" dir="2700000" algn="tl">
                    <a:srgbClr val="000000"/>
                  </a:outerShdw>
                </a:effectLst>
                <a:latin typeface="Calibri" charset="0"/>
              </a:rPr>
              <a:t>Hospital Bichat, France (n=160, 3,2%)</a:t>
            </a:r>
          </a:p>
          <a:p>
            <a:pPr algn="l" eaLnBrk="1" hangingPunct="1"/>
            <a:r>
              <a:rPr lang="en-US" sz="1400">
                <a:effectLst>
                  <a:outerShdw blurRad="38100" dist="38100" dir="2700000" algn="tl">
                    <a:srgbClr val="000000"/>
                  </a:outerShdw>
                </a:effectLst>
                <a:latin typeface="Calibri" charset="0"/>
              </a:rPr>
              <a:t>Careggi Hospital, Italy (n=86, 1,7%)</a:t>
            </a:r>
          </a:p>
        </p:txBody>
      </p:sp>
      <p:sp>
        <p:nvSpPr>
          <p:cNvPr id="2788" name="Rectangle 3071"/>
          <p:cNvSpPr>
            <a:spLocks noChangeArrowheads="1"/>
          </p:cNvSpPr>
          <p:nvPr/>
        </p:nvSpPr>
        <p:spPr bwMode="auto">
          <a:xfrm>
            <a:off x="-11113" y="1143000"/>
            <a:ext cx="8904288" cy="461963"/>
          </a:xfrm>
          <a:prstGeom prst="rect">
            <a:avLst/>
          </a:prstGeom>
          <a:noFill/>
          <a:ln w="9525">
            <a:noFill/>
            <a:miter lim="800000"/>
            <a:headEnd/>
            <a:tailEnd/>
          </a:ln>
        </p:spPr>
        <p:txBody>
          <a:bodyPr>
            <a:spAutoFit/>
          </a:bodyPr>
          <a:lstStyle/>
          <a:p>
            <a:r>
              <a:rPr lang="en-US" sz="2400">
                <a:solidFill>
                  <a:srgbClr val="FFFF00"/>
                </a:solidFill>
                <a:effectLst>
                  <a:outerShdw blurRad="38100" dist="38100" dir="2700000" algn="tl">
                    <a:srgbClr val="000000"/>
                  </a:outerShdw>
                </a:effectLst>
                <a:cs typeface="ヒラギノ角ゴ Pro W3" charset="0"/>
              </a:rPr>
              <a:t>5,031 patients enrolled at 15 centers in 5 countries</a:t>
            </a: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92"/>
                                        </p:tgtEl>
                                        <p:attrNameLst>
                                          <p:attrName>style.visibility</p:attrName>
                                        </p:attrNameLst>
                                      </p:cBhvr>
                                      <p:to>
                                        <p:strVal val="visible"/>
                                      </p:to>
                                    </p:set>
                                    <p:animEffect transition="in" filter="fade">
                                      <p:cBhvr>
                                        <p:cTn id="7" dur="2000"/>
                                        <p:tgtEl>
                                          <p:spTgt spid="279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018"/>
                                        </p:tgtEl>
                                        <p:attrNameLst>
                                          <p:attrName>style.visibility</p:attrName>
                                        </p:attrNameLst>
                                      </p:cBhvr>
                                      <p:to>
                                        <p:strVal val="visible"/>
                                      </p:to>
                                    </p:set>
                                    <p:animEffect transition="in" filter="fade">
                                      <p:cBhvr>
                                        <p:cTn id="10" dur="2000"/>
                                        <p:tgtEl>
                                          <p:spTgt spid="30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05"/>
                                        </p:tgtEl>
                                        <p:attrNameLst>
                                          <p:attrName>style.visibility</p:attrName>
                                        </p:attrNameLst>
                                      </p:cBhvr>
                                      <p:to>
                                        <p:strVal val="visible"/>
                                      </p:to>
                                    </p:set>
                                    <p:animEffect transition="in" filter="fade">
                                      <p:cBhvr>
                                        <p:cTn id="13" dur="2000"/>
                                        <p:tgtEl>
                                          <p:spTgt spid="280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809"/>
                                        </p:tgtEl>
                                        <p:attrNameLst>
                                          <p:attrName>style.visibility</p:attrName>
                                        </p:attrNameLst>
                                      </p:cBhvr>
                                      <p:to>
                                        <p:strVal val="visible"/>
                                      </p:to>
                                    </p:set>
                                    <p:animEffect transition="in" filter="fade">
                                      <p:cBhvr>
                                        <p:cTn id="16" dur="2000"/>
                                        <p:tgtEl>
                                          <p:spTgt spid="280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042"/>
                                        </p:tgtEl>
                                        <p:attrNameLst>
                                          <p:attrName>style.visibility</p:attrName>
                                        </p:attrNameLst>
                                      </p:cBhvr>
                                      <p:to>
                                        <p:strVal val="visible"/>
                                      </p:to>
                                    </p:set>
                                    <p:animEffect transition="in" filter="fade">
                                      <p:cBhvr>
                                        <p:cTn id="19" dur="2000"/>
                                        <p:tgtEl>
                                          <p:spTgt spid="304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804"/>
                                        </p:tgtEl>
                                        <p:attrNameLst>
                                          <p:attrName>style.visibility</p:attrName>
                                        </p:attrNameLst>
                                      </p:cBhvr>
                                      <p:to>
                                        <p:strVal val="visible"/>
                                      </p:to>
                                    </p:set>
                                    <p:animEffect transition="in" filter="fade">
                                      <p:cBhvr>
                                        <p:cTn id="22" dur="2000"/>
                                        <p:tgtEl>
                                          <p:spTgt spid="280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019"/>
                                        </p:tgtEl>
                                        <p:attrNameLst>
                                          <p:attrName>style.visibility</p:attrName>
                                        </p:attrNameLst>
                                      </p:cBhvr>
                                      <p:to>
                                        <p:strVal val="visible"/>
                                      </p:to>
                                    </p:set>
                                    <p:animEffect transition="in" filter="fade">
                                      <p:cBhvr>
                                        <p:cTn id="25" dur="2000"/>
                                        <p:tgtEl>
                                          <p:spTgt spid="301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43"/>
                                        </p:tgtEl>
                                        <p:attrNameLst>
                                          <p:attrName>style.visibility</p:attrName>
                                        </p:attrNameLst>
                                      </p:cBhvr>
                                      <p:to>
                                        <p:strVal val="visible"/>
                                      </p:to>
                                    </p:set>
                                    <p:animEffect transition="in" filter="fade">
                                      <p:cBhvr>
                                        <p:cTn id="28" dur="2000"/>
                                        <p:tgtEl>
                                          <p:spTgt spid="304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806"/>
                                        </p:tgtEl>
                                        <p:attrNameLst>
                                          <p:attrName>style.visibility</p:attrName>
                                        </p:attrNameLst>
                                      </p:cBhvr>
                                      <p:to>
                                        <p:strVal val="visible"/>
                                      </p:to>
                                    </p:set>
                                    <p:animEffect transition="in" filter="fade">
                                      <p:cBhvr>
                                        <p:cTn id="31" dur="2000"/>
                                        <p:tgtEl>
                                          <p:spTgt spid="280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9" grpId="0" animBg="1"/>
      <p:bldP spid="3043" grpId="0" animBg="1"/>
      <p:bldP spid="2804" grpId="0" animBg="1"/>
      <p:bldP spid="2806" grpId="0" animBg="1"/>
      <p:bldP spid="3018" grpId="0"/>
      <p:bldP spid="3042" grpId="0"/>
      <p:bldP spid="2805" grpId="0"/>
      <p:bldP spid="2809" grpId="0"/>
      <p:bldP spid="2792" grpId="0"/>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81000" y="914400"/>
          <a:ext cx="8305800" cy="5099050"/>
        </p:xfrm>
        <a:graphic>
          <a:graphicData uri="http://schemas.openxmlformats.org/drawingml/2006/table">
            <a:tbl>
              <a:tblPr/>
              <a:tblGrid>
                <a:gridCol w="2978150"/>
                <a:gridCol w="2965450"/>
                <a:gridCol w="2362200"/>
              </a:tblGrid>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Arial" charset="0"/>
                          <a:ea typeface="ヒラギノ角ゴ Pro W3" charset="0"/>
                          <a:cs typeface="ヒラギノ角ゴ Pro W3" charset="0"/>
                        </a:rPr>
                        <a:t>Site</a:t>
                      </a:r>
                      <a:endParaRPr kumimoji="0" lang="en-US" sz="18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w="28575" cap="flat" cmpd="sng" algn="ctr">
                      <a:solidFill>
                        <a:schemeClr val="tx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Arial" charset="0"/>
                          <a:ea typeface="ヒラギノ角ゴ Pro W3" charset="0"/>
                          <a:cs typeface="ヒラギノ角ゴ Pro W3" charset="0"/>
                        </a:rPr>
                        <a:t>Principal Investigator</a:t>
                      </a:r>
                      <a:endParaRPr kumimoji="0" lang="en-US" sz="18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w="28575" cap="flat" cmpd="sng" algn="ctr">
                      <a:solidFill>
                        <a:schemeClr val="tx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Arial" charset="0"/>
                          <a:ea typeface="ヒラギノ角ゴ Pro W3" charset="0"/>
                          <a:cs typeface="ヒラギノ角ゴ Pro W3" charset="0"/>
                        </a:rPr>
                        <a:t>Total # Enrolled</a:t>
                      </a:r>
                      <a:endParaRPr kumimoji="0" lang="en-US" sz="18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w="28575" cap="flat" cmpd="sng" algn="ctr">
                      <a:solidFill>
                        <a:schemeClr val="tx2"/>
                      </a:solidFill>
                      <a:prstDash val="solid"/>
                      <a:round/>
                      <a:headEnd type="none" w="med" len="med"/>
                      <a:tailEnd type="none" w="med" len="med"/>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Columbia University,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w="28575" cap="flat" cmpd="sng" algn="ctr">
                      <a:solidFill>
                        <a:schemeClr val="tx2"/>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Giora Weisz</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w="28575" cap="flat" cmpd="sng" algn="ctr">
                      <a:solidFill>
                        <a:schemeClr val="tx2"/>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927</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w="28575" cap="flat" cmpd="sng" algn="ctr">
                      <a:solidFill>
                        <a:schemeClr val="tx2"/>
                      </a:solidFill>
                      <a:prstDash val="solid"/>
                      <a:round/>
                      <a:headEnd type="none" w="med" len="med"/>
                      <a:tailEnd type="none" w="med" len="med"/>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Charité, Germany </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Bernhard Witzenbichler</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720</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Minneapolis Heart,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Tim Henry</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704</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Mount Sinai,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Annapoorna Kini</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553</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LeBauer/Moses Cone,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Thomas Stuckey/Dr. Bruce Brodie</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344</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St. Luke's /Mid-America Heart,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David Cohen</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318</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Geisinger Medical,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Peter Berger</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276</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San Raffaele, Italy</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Antonio Colombo</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221</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Washington Adventist,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Fayaz Shawl</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199</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937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Onassis, Greece</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George Dangas/Dr. Ioannis Iakovou</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180</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Hospital Bichat, France </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Gabriel Steg</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160</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University of Kentucky,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David Moliterno</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143</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937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Heart Center of Indiana/St. Vincent's,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James Hermiller</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125</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Careggi, Italy</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David Antonucci</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86</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a:noFill/>
                    </a:lnB>
                    <a:lnTlToBr>
                      <a:noFill/>
                    </a:lnTlToBr>
                    <a:lnBlToTr>
                      <a:noFill/>
                    </a:lnBlToTr>
                    <a:noFill/>
                  </a:tcPr>
                </a:tc>
              </a:tr>
              <a:tr h="307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Washington Hospital Center, USA</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w="28575" cap="flat" cmpd="sng" algn="ctr">
                      <a:solidFill>
                        <a:schemeClr val="tx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Dr. Ron Waksman</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w="28575" cap="flat" cmpd="sng" algn="ctr">
                      <a:solidFill>
                        <a:schemeClr val="tx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75</a:t>
                      </a:r>
                      <a:endParaRPr kumimoji="0" lang="en-US" sz="1200" b="0" i="0" u="none" strike="noStrike" cap="none" normalizeH="0" baseline="0">
                        <a:ln>
                          <a:noFill/>
                        </a:ln>
                        <a:solidFill>
                          <a:schemeClr val="tx1"/>
                        </a:solidFill>
                        <a:effectLst/>
                        <a:latin typeface="Calibri" charset="0"/>
                        <a:ea typeface="ヒラギノ角ゴ Pro W3" charset="0"/>
                        <a:cs typeface="Calibri" charset="0"/>
                      </a:endParaRPr>
                    </a:p>
                  </a:txBody>
                  <a:tcPr marL="68580" marR="68580" marT="0" marB="0" anchor="ctr" horzOverflow="overflow">
                    <a:lnL>
                      <a:noFill/>
                    </a:lnL>
                    <a:lnR>
                      <a:noFill/>
                    </a:lnR>
                    <a:lnT>
                      <a:noFill/>
                    </a:lnT>
                    <a:lnB w="28575" cap="flat" cmpd="sng" algn="ctr">
                      <a:solidFill>
                        <a:schemeClr val="tx2"/>
                      </a:solidFill>
                      <a:prstDash val="solid"/>
                      <a:round/>
                      <a:headEnd type="none" w="med" len="med"/>
                      <a:tailEnd type="none" w="med" len="med"/>
                    </a:lnB>
                    <a:lnTlToBr>
                      <a:noFill/>
                    </a:lnTlToBr>
                    <a:lnBlToTr>
                      <a:noFill/>
                    </a:lnBlToTr>
                    <a:noFill/>
                  </a:tcPr>
                </a:tc>
              </a:tr>
            </a:tbl>
          </a:graphicData>
        </a:graphic>
      </p:graphicFrame>
      <p:sp>
        <p:nvSpPr>
          <p:cNvPr id="22581" name="Title 1"/>
          <p:cNvSpPr txBox="1">
            <a:spLocks/>
          </p:cNvSpPr>
          <p:nvPr/>
        </p:nvSpPr>
        <p:spPr bwMode="auto">
          <a:xfrm>
            <a:off x="152400" y="155575"/>
            <a:ext cx="889635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2400" b="0" i="0">
                <a:solidFill>
                  <a:srgbClr val="FFC000"/>
                </a:solidFill>
              </a:rPr>
              <a:t>Participating Sites, Principal Investigators and Patients Enrolled</a:t>
            </a:r>
            <a:endParaRPr lang="en-US" sz="4000" b="0" i="0">
              <a:solidFill>
                <a:schemeClr val="tx1"/>
              </a:solidFill>
            </a:endParaRPr>
          </a:p>
        </p:txBody>
      </p:sp>
    </p:spTree>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ext Placeholder 5"/>
          <p:cNvSpPr txBox="1">
            <a:spLocks/>
          </p:cNvSpPr>
          <p:nvPr/>
        </p:nvSpPr>
        <p:spPr bwMode="auto">
          <a:xfrm>
            <a:off x="381000" y="1752600"/>
            <a:ext cx="8294688" cy="2971800"/>
          </a:xfrm>
          <a:prstGeom prst="rect">
            <a:avLst/>
          </a:prstGeom>
          <a:noFill/>
          <a:ln w="9525">
            <a:noFill/>
            <a:miter lim="800000"/>
            <a:headEnd/>
            <a:tailEnd/>
          </a:ln>
        </p:spPr>
        <p:txBody>
          <a:bodyPr/>
          <a:lstStyle/>
          <a:p>
            <a:pPr marL="396875" indent="-396875" algn="r" defTabSz="912813">
              <a:lnSpc>
                <a:spcPct val="90000"/>
              </a:lnSpc>
              <a:spcBef>
                <a:spcPct val="20000"/>
              </a:spcBef>
              <a:buFontTx/>
              <a:buBlip>
                <a:blip r:embed="rId3"/>
              </a:buBlip>
              <a:defRPr/>
            </a:pPr>
            <a:endParaRPr lang="en-NZ" sz="2800">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0482" name="Rectangle 9"/>
          <p:cNvSpPr>
            <a:spLocks noGrp="1" noChangeArrowheads="1"/>
          </p:cNvSpPr>
          <p:nvPr>
            <p:ph type="title"/>
          </p:nvPr>
        </p:nvSpPr>
        <p:spPr>
          <a:xfrm>
            <a:off x="446088" y="258763"/>
            <a:ext cx="8229600" cy="1143000"/>
          </a:xfrm>
        </p:spPr>
        <p:txBody>
          <a:bodyPr/>
          <a:lstStyle/>
          <a:p>
            <a:r>
              <a:rPr lang="en-US">
                <a:solidFill>
                  <a:srgbClr val="FFC000"/>
                </a:solidFill>
                <a:latin typeface="Arial" charset="0"/>
              </a:rPr>
              <a:t>PARIS:  Study Organization</a:t>
            </a:r>
          </a:p>
        </p:txBody>
      </p:sp>
      <p:sp>
        <p:nvSpPr>
          <p:cNvPr id="61450" name="Rectangle 10"/>
          <p:cNvSpPr>
            <a:spLocks noGrp="1" noChangeArrowheads="1"/>
          </p:cNvSpPr>
          <p:nvPr>
            <p:ph type="body" idx="1"/>
          </p:nvPr>
        </p:nvSpPr>
        <p:spPr>
          <a:xfrm>
            <a:off x="228600" y="1447800"/>
            <a:ext cx="8763000" cy="4114800"/>
          </a:xfrm>
        </p:spPr>
        <p:txBody>
          <a:bodyPr rtlCol="0">
            <a:noAutofit/>
          </a:bodyPr>
          <a:lstStyle/>
          <a:p>
            <a:pPr fontAlgn="auto">
              <a:spcAft>
                <a:spcPts val="0"/>
              </a:spcAft>
              <a:buFont typeface="Arial" pitchFamily="34" charset="0"/>
              <a:buChar char="•"/>
              <a:defRPr/>
            </a:pPr>
            <a:r>
              <a:rPr lang="en-NZ" sz="2400" b="0" dirty="0" smtClean="0">
                <a:latin typeface="+mj-lt"/>
                <a:ea typeface="+mn-ea"/>
                <a:cs typeface="Calibri" pitchFamily="34" charset="0"/>
              </a:rPr>
              <a:t>Data Management and Monitoring  </a:t>
            </a:r>
          </a:p>
          <a:p>
            <a:pPr lvl="1" fontAlgn="auto">
              <a:spcAft>
                <a:spcPts val="0"/>
              </a:spcAft>
              <a:buFont typeface="Arial" pitchFamily="34" charset="0"/>
              <a:buChar char="•"/>
              <a:defRPr/>
            </a:pPr>
            <a:r>
              <a:rPr lang="en-US" sz="2400" b="0" dirty="0">
                <a:latin typeface="+mj-lt"/>
                <a:ea typeface="+mn-ea"/>
                <a:cs typeface="Calibri" pitchFamily="34" charset="0"/>
              </a:rPr>
              <a:t>Medical Devices Consultancy, Ltd. New Zealand </a:t>
            </a:r>
            <a:endParaRPr lang="en-NZ" sz="2400" b="0" dirty="0">
              <a:latin typeface="+mj-lt"/>
              <a:ea typeface="+mn-ea"/>
              <a:cs typeface="Calibri" pitchFamily="34" charset="0"/>
            </a:endParaRPr>
          </a:p>
          <a:p>
            <a:pPr fontAlgn="auto">
              <a:spcAft>
                <a:spcPts val="0"/>
              </a:spcAft>
              <a:buFont typeface="Arial" pitchFamily="34" charset="0"/>
              <a:buChar char="•"/>
              <a:defRPr/>
            </a:pPr>
            <a:r>
              <a:rPr lang="en-NZ" sz="2400" b="0" dirty="0" smtClean="0">
                <a:latin typeface="+mj-lt"/>
                <a:ea typeface="+mn-ea"/>
                <a:cs typeface="Calibri" pitchFamily="34" charset="0"/>
              </a:rPr>
              <a:t>Statistical Analysis</a:t>
            </a:r>
          </a:p>
          <a:p>
            <a:pPr lvl="1" fontAlgn="auto">
              <a:spcAft>
                <a:spcPts val="0"/>
              </a:spcAft>
              <a:buFont typeface="Arial" pitchFamily="34" charset="0"/>
              <a:buChar char="•"/>
              <a:defRPr/>
            </a:pPr>
            <a:r>
              <a:rPr lang="en-NZ" sz="2200" b="0" dirty="0" smtClean="0">
                <a:latin typeface="+mj-lt"/>
                <a:cs typeface="Calibri" pitchFamily="34" charset="0"/>
              </a:rPr>
              <a:t>London School of Tropical Health and Hygiene: </a:t>
            </a:r>
            <a:r>
              <a:rPr lang="en-NZ" sz="2200" b="0" dirty="0">
                <a:cs typeface="Calibri" pitchFamily="34" charset="0"/>
              </a:rPr>
              <a:t>Stuart </a:t>
            </a:r>
            <a:r>
              <a:rPr lang="en-NZ" sz="2200" b="0" dirty="0" err="1">
                <a:cs typeface="Calibri" pitchFamily="34" charset="0"/>
              </a:rPr>
              <a:t>Pocock</a:t>
            </a:r>
            <a:r>
              <a:rPr lang="en-NZ" sz="2200" b="0" dirty="0">
                <a:cs typeface="Calibri" pitchFamily="34" charset="0"/>
              </a:rPr>
              <a:t>, Cono </a:t>
            </a:r>
            <a:r>
              <a:rPr lang="en-NZ" sz="2200" b="0" dirty="0" smtClean="0">
                <a:cs typeface="Calibri" pitchFamily="34" charset="0"/>
              </a:rPr>
              <a:t>Ariti</a:t>
            </a:r>
          </a:p>
          <a:p>
            <a:pPr lvl="1" fontAlgn="auto">
              <a:spcAft>
                <a:spcPts val="0"/>
              </a:spcAft>
              <a:buFont typeface="Arial" pitchFamily="34" charset="0"/>
              <a:buChar char="•"/>
              <a:defRPr/>
            </a:pPr>
            <a:r>
              <a:rPr lang="en-NZ" sz="2200" b="0" dirty="0" smtClean="0">
                <a:cs typeface="Calibri" pitchFamily="34" charset="0"/>
              </a:rPr>
              <a:t>Mount Sinai School of Medicine: Usman Baber, Samantha Sartori</a:t>
            </a:r>
          </a:p>
          <a:p>
            <a:pPr fontAlgn="auto">
              <a:spcAft>
                <a:spcPts val="0"/>
              </a:spcAft>
              <a:buFont typeface="Arial" pitchFamily="34" charset="0"/>
              <a:buChar char="•"/>
              <a:defRPr/>
            </a:pPr>
            <a:r>
              <a:rPr lang="en-NZ" sz="2400" b="0" dirty="0" smtClean="0">
                <a:ea typeface="+mn-ea"/>
                <a:cs typeface="Calibri" pitchFamily="34" charset="0"/>
              </a:rPr>
              <a:t>Project Management/Clinical Coordinating Center</a:t>
            </a:r>
          </a:p>
          <a:p>
            <a:pPr lvl="1" fontAlgn="auto">
              <a:spcAft>
                <a:spcPts val="0"/>
              </a:spcAft>
              <a:buFont typeface="Arial" pitchFamily="34" charset="0"/>
              <a:buChar char="•"/>
              <a:defRPr/>
            </a:pPr>
            <a:r>
              <a:rPr lang="en-NZ" sz="2200" b="0" dirty="0" smtClean="0">
                <a:cs typeface="Calibri" pitchFamily="34" charset="0"/>
              </a:rPr>
              <a:t>Mount Sinai School of Medicine: Kristin Falciglia, Maria Alu</a:t>
            </a:r>
          </a:p>
          <a:p>
            <a:pPr fontAlgn="auto">
              <a:spcAft>
                <a:spcPts val="0"/>
              </a:spcAft>
              <a:buFont typeface="Arial" pitchFamily="34" charset="0"/>
              <a:buChar char="•"/>
              <a:defRPr/>
            </a:pPr>
            <a:r>
              <a:rPr lang="en-NZ" sz="2400" b="0" dirty="0" smtClean="0">
                <a:ea typeface="+mn-ea"/>
                <a:cs typeface="Calibri" pitchFamily="34" charset="0"/>
              </a:rPr>
              <a:t>Funding (Investigator-Initiated)</a:t>
            </a:r>
          </a:p>
          <a:p>
            <a:pPr lvl="1" fontAlgn="auto">
              <a:spcAft>
                <a:spcPts val="0"/>
              </a:spcAft>
              <a:buFont typeface="Arial" pitchFamily="34" charset="0"/>
              <a:buChar char="•"/>
              <a:defRPr/>
            </a:pPr>
            <a:r>
              <a:rPr lang="en-US" sz="2400" b="0" dirty="0">
                <a:ea typeface="+mn-ea"/>
                <a:cs typeface="Calibri" pitchFamily="34" charset="0"/>
              </a:rPr>
              <a:t>Bristol Myers Squib/Sanofi-Aventis</a:t>
            </a:r>
            <a:endParaRPr lang="en-NZ" sz="2400" b="0" dirty="0">
              <a:ea typeface="+mn-ea"/>
              <a:cs typeface="Calibri" pitchFamily="34" charset="0"/>
            </a:endParaRPr>
          </a:p>
          <a:p>
            <a:pPr fontAlgn="auto">
              <a:spcAft>
                <a:spcPts val="0"/>
              </a:spcAft>
              <a:buFont typeface="Arial" pitchFamily="34" charset="0"/>
              <a:buChar char="•"/>
              <a:defRPr/>
            </a:pPr>
            <a:endParaRPr lang="en-NZ" sz="2400" b="0" dirty="0" smtClean="0">
              <a:latin typeface="+mj-lt"/>
              <a:ea typeface="+mn-ea"/>
              <a:cs typeface="Calibri" pitchFamily="34" charset="0"/>
            </a:endParaRPr>
          </a:p>
          <a:p>
            <a:pPr fontAlgn="auto">
              <a:spcAft>
                <a:spcPts val="0"/>
              </a:spcAft>
              <a:buFont typeface="Arial" pitchFamily="34" charset="0"/>
              <a:buChar char="•"/>
              <a:defRPr/>
            </a:pPr>
            <a:endParaRPr lang="en-US" sz="2400" b="0" dirty="0" smtClean="0">
              <a:latin typeface="+mj-lt"/>
              <a:ea typeface="+mn-ea"/>
              <a:cs typeface="Calibri" pitchFamily="34" charset="0"/>
            </a:endParaRPr>
          </a:p>
        </p:txBody>
      </p:sp>
      <p:grpSp>
        <p:nvGrpSpPr>
          <p:cNvPr id="23557" name="Group 5"/>
          <p:cNvGrpSpPr>
            <a:grpSpLocks/>
          </p:cNvGrpSpPr>
          <p:nvPr/>
        </p:nvGrpSpPr>
        <p:grpSpPr bwMode="auto">
          <a:xfrm>
            <a:off x="7285038" y="171450"/>
            <a:ext cx="1858962" cy="1193800"/>
            <a:chOff x="0" y="0"/>
            <a:chExt cx="18590" cy="11937"/>
          </a:xfrm>
        </p:grpSpPr>
        <p:pic>
          <p:nvPicPr>
            <p:cNvPr id="23558" name="Picture 2" descr="MPj04366210000[1]"/>
            <p:cNvPicPr>
              <a:picLocks noChangeAspect="1" noChangeArrowheads="1"/>
            </p:cNvPicPr>
            <p:nvPr/>
          </p:nvPicPr>
          <p:blipFill>
            <a:blip r:embed="rId4">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6"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206375" y="1371600"/>
          <a:ext cx="3832225" cy="4038600"/>
        </p:xfrm>
        <a:graphic>
          <a:graphicData uri="http://schemas.openxmlformats.org/drawingml/2006/table">
            <a:tbl>
              <a:tblPr firstRow="1" firstCol="1" bandRow="1">
                <a:tableStyleId>{5C22544A-7EE6-4342-B048-85BDC9FD1C3A}</a:tableStyleId>
              </a:tblPr>
              <a:tblGrid>
                <a:gridCol w="3832225"/>
              </a:tblGrid>
              <a:tr h="403860">
                <a:tc>
                  <a:txBody>
                    <a:bodyPr/>
                    <a:lstStyle/>
                    <a:p>
                      <a:pPr marL="0" marR="0" algn="ctr">
                        <a:spcBef>
                          <a:spcPts val="0"/>
                        </a:spcBef>
                        <a:spcAft>
                          <a:spcPts val="0"/>
                        </a:spcAft>
                      </a:pPr>
                      <a:r>
                        <a:rPr lang="en-US" sz="2000" b="0" dirty="0" smtClean="0">
                          <a:effectLst/>
                        </a:rPr>
                        <a:t>Executive</a:t>
                      </a:r>
                      <a:r>
                        <a:rPr lang="en-US" sz="2000" b="0" baseline="0" dirty="0" smtClean="0">
                          <a:effectLst/>
                        </a:rPr>
                        <a:t> Committee </a:t>
                      </a:r>
                      <a:r>
                        <a:rPr lang="en-US" sz="2000" b="0" dirty="0" smtClean="0">
                          <a:effectLst/>
                        </a:rPr>
                        <a:t>Members</a:t>
                      </a:r>
                      <a:endParaRPr lang="en-US" sz="2000" b="0" dirty="0">
                        <a:effectLst/>
                        <a:latin typeface="Calibri"/>
                        <a:ea typeface="Calibri"/>
                      </a:endParaRPr>
                    </a:p>
                  </a:txBody>
                  <a:tcPr marL="68580" marR="68580" marT="0" marB="0" anchor="b">
                    <a:lnL w="12700" cmpd="sng">
                      <a:noFill/>
                    </a:lnL>
                    <a:lnR w="12700" cmpd="sng">
                      <a:noFill/>
                    </a:lnR>
                    <a:lnT w="12700" cmpd="sng">
                      <a:noFill/>
                    </a:lnT>
                    <a:lnB w="2857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r>
              <a:tr h="403860">
                <a:tc>
                  <a:txBody>
                    <a:bodyPr/>
                    <a:lstStyle/>
                    <a:p>
                      <a:pPr marL="0" marR="0" algn="ctr">
                        <a:spcBef>
                          <a:spcPts val="0"/>
                        </a:spcBef>
                        <a:spcAft>
                          <a:spcPts val="0"/>
                        </a:spcAft>
                      </a:pPr>
                      <a:r>
                        <a:rPr lang="en-US" sz="1100" b="0" dirty="0" smtClean="0">
                          <a:effectLst/>
                        </a:rPr>
                        <a:t>*Dr. Roxana Mehran, USA and **Dr</a:t>
                      </a:r>
                      <a:r>
                        <a:rPr lang="en-US" sz="1100" b="0" dirty="0">
                          <a:effectLst/>
                        </a:rPr>
                        <a:t>. Antonio </a:t>
                      </a:r>
                      <a:r>
                        <a:rPr lang="en-US" sz="1100" b="0" dirty="0" smtClean="0">
                          <a:effectLst/>
                        </a:rPr>
                        <a:t>Colombo, Italy</a:t>
                      </a:r>
                      <a:endParaRPr lang="en-US" sz="1100" b="0" dirty="0">
                        <a:effectLst/>
                        <a:latin typeface="Calibri"/>
                        <a:ea typeface="Calibri"/>
                      </a:endParaRPr>
                    </a:p>
                  </a:txBody>
                  <a:tcPr marL="68580" marR="68580" marT="0" marB="0" anchor="ctr">
                    <a:lnL w="12700" cmpd="sng">
                      <a:noFill/>
                    </a:lnL>
                    <a:lnR w="12700" cmpd="sng">
                      <a:noFill/>
                    </a:lnR>
                    <a:lnT w="28575" cap="flat" cmpd="sng" algn="ctr">
                      <a:solidFill>
                        <a:schemeClr val="tx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r>
              <a:tr h="403860">
                <a:tc>
                  <a:txBody>
                    <a:bodyPr/>
                    <a:lstStyle/>
                    <a:p>
                      <a:pPr marL="0" marR="0" algn="ctr">
                        <a:spcBef>
                          <a:spcPts val="0"/>
                        </a:spcBef>
                        <a:spcAft>
                          <a:spcPts val="0"/>
                        </a:spcAft>
                      </a:pPr>
                      <a:r>
                        <a:rPr lang="en-US" sz="1100" b="0" dirty="0">
                          <a:effectLst/>
                        </a:rPr>
                        <a:t>Dr. </a:t>
                      </a:r>
                      <a:r>
                        <a:rPr lang="en-US" sz="1100" b="0" dirty="0" err="1">
                          <a:effectLst/>
                        </a:rPr>
                        <a:t>Alaide</a:t>
                      </a:r>
                      <a:r>
                        <a:rPr lang="en-US" sz="1100" b="0" dirty="0">
                          <a:effectLst/>
                        </a:rPr>
                        <a:t> </a:t>
                      </a:r>
                      <a:r>
                        <a:rPr lang="en-US" sz="1100" b="0" dirty="0" err="1" smtClean="0">
                          <a:effectLst/>
                        </a:rPr>
                        <a:t>Chieffo</a:t>
                      </a:r>
                      <a:r>
                        <a:rPr lang="en-US" sz="1100" b="0" dirty="0" smtClean="0">
                          <a:effectLst/>
                        </a:rPr>
                        <a:t>, Italy</a:t>
                      </a:r>
                      <a:endParaRPr lang="en-US" sz="1100" b="0" dirty="0">
                        <a:effectLst/>
                        <a:latin typeface="Calibri"/>
                        <a:ea typeface="Calibri"/>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03860">
                <a:tc>
                  <a:txBody>
                    <a:bodyPr/>
                    <a:lstStyle/>
                    <a:p>
                      <a:pPr marL="0" marR="0" algn="ctr">
                        <a:spcBef>
                          <a:spcPts val="0"/>
                        </a:spcBef>
                        <a:spcAft>
                          <a:spcPts val="0"/>
                        </a:spcAft>
                      </a:pPr>
                      <a:r>
                        <a:rPr lang="en-US" sz="1100" b="0" dirty="0">
                          <a:effectLst/>
                        </a:rPr>
                        <a:t>Dr. David </a:t>
                      </a:r>
                      <a:r>
                        <a:rPr lang="en-US" sz="1100" b="0" dirty="0" smtClean="0">
                          <a:effectLst/>
                        </a:rPr>
                        <a:t>Cohen, USA</a:t>
                      </a:r>
                      <a:endParaRPr lang="en-US" sz="1100" b="0" dirty="0">
                        <a:effectLst/>
                        <a:latin typeface="Calibri"/>
                        <a:ea typeface="Calibri"/>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03860">
                <a:tc>
                  <a:txBody>
                    <a:bodyPr/>
                    <a:lstStyle/>
                    <a:p>
                      <a:pPr marL="0" marR="0" algn="ctr">
                        <a:spcBef>
                          <a:spcPts val="0"/>
                        </a:spcBef>
                        <a:spcAft>
                          <a:spcPts val="0"/>
                        </a:spcAft>
                      </a:pPr>
                      <a:r>
                        <a:rPr lang="en-US" sz="1100" b="0" dirty="0">
                          <a:effectLst/>
                        </a:rPr>
                        <a:t>Dr. David </a:t>
                      </a:r>
                      <a:r>
                        <a:rPr lang="en-US" sz="1100" b="0" dirty="0" err="1" smtClean="0">
                          <a:effectLst/>
                        </a:rPr>
                        <a:t>Moliterno</a:t>
                      </a:r>
                      <a:r>
                        <a:rPr lang="en-US" sz="1100" b="0" dirty="0" smtClean="0">
                          <a:effectLst/>
                        </a:rPr>
                        <a:t>, USA</a:t>
                      </a:r>
                      <a:endParaRPr lang="en-US" sz="1100" b="0" dirty="0">
                        <a:effectLst/>
                        <a:latin typeface="Calibri"/>
                        <a:ea typeface="Calibri"/>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03860">
                <a:tc>
                  <a:txBody>
                    <a:bodyPr/>
                    <a:lstStyle/>
                    <a:p>
                      <a:pPr marL="0" marR="0" algn="ctr">
                        <a:spcBef>
                          <a:spcPts val="0"/>
                        </a:spcBef>
                        <a:spcAft>
                          <a:spcPts val="0"/>
                        </a:spcAft>
                      </a:pPr>
                      <a:r>
                        <a:rPr lang="en-US" sz="1100" b="0" dirty="0">
                          <a:effectLst/>
                        </a:rPr>
                        <a:t>Dr. Gabriel </a:t>
                      </a:r>
                      <a:r>
                        <a:rPr lang="en-US" sz="1100" b="0" dirty="0" smtClean="0">
                          <a:effectLst/>
                        </a:rPr>
                        <a:t>Steg, France</a:t>
                      </a:r>
                      <a:endParaRPr lang="en-US" sz="1100" b="0" dirty="0">
                        <a:effectLst/>
                        <a:latin typeface="Calibri"/>
                        <a:ea typeface="Calibri"/>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03860">
                <a:tc>
                  <a:txBody>
                    <a:bodyPr/>
                    <a:lstStyle/>
                    <a:p>
                      <a:pPr marL="0" marR="0" algn="ctr">
                        <a:spcBef>
                          <a:spcPts val="0"/>
                        </a:spcBef>
                        <a:spcAft>
                          <a:spcPts val="0"/>
                        </a:spcAft>
                      </a:pPr>
                      <a:r>
                        <a:rPr lang="en-US" sz="1100" b="0" dirty="0">
                          <a:effectLst/>
                        </a:rPr>
                        <a:t>Dr. Michael </a:t>
                      </a:r>
                      <a:r>
                        <a:rPr lang="en-US" sz="1100" b="0" dirty="0" smtClean="0">
                          <a:effectLst/>
                        </a:rPr>
                        <a:t>Gibson, USA</a:t>
                      </a:r>
                      <a:endParaRPr lang="en-US" sz="1100" b="0" dirty="0">
                        <a:effectLst/>
                        <a:latin typeface="Calibri"/>
                        <a:ea typeface="Calibri"/>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03860">
                <a:tc>
                  <a:txBody>
                    <a:bodyPr/>
                    <a:lstStyle/>
                    <a:p>
                      <a:pPr marL="0" marR="0" algn="ctr">
                        <a:spcBef>
                          <a:spcPts val="0"/>
                        </a:spcBef>
                        <a:spcAft>
                          <a:spcPts val="0"/>
                        </a:spcAft>
                      </a:pPr>
                      <a:r>
                        <a:rPr lang="en-US" sz="1100" b="0" dirty="0">
                          <a:effectLst/>
                        </a:rPr>
                        <a:t>Dr. Mitch </a:t>
                      </a:r>
                      <a:r>
                        <a:rPr lang="en-US" sz="1100" b="0" dirty="0" err="1" smtClean="0">
                          <a:effectLst/>
                        </a:rPr>
                        <a:t>Krucoff</a:t>
                      </a:r>
                      <a:r>
                        <a:rPr lang="en-US" sz="1100" b="0" dirty="0" smtClean="0">
                          <a:effectLst/>
                        </a:rPr>
                        <a:t>, USA</a:t>
                      </a:r>
                      <a:endParaRPr lang="en-US" sz="1100" b="0" dirty="0">
                        <a:effectLst/>
                        <a:latin typeface="Calibri"/>
                        <a:ea typeface="Calibri"/>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03860">
                <a:tc>
                  <a:txBody>
                    <a:bodyPr/>
                    <a:lstStyle/>
                    <a:p>
                      <a:pPr marL="0" marR="0" algn="ctr">
                        <a:spcBef>
                          <a:spcPts val="0"/>
                        </a:spcBef>
                        <a:spcAft>
                          <a:spcPts val="0"/>
                        </a:spcAft>
                      </a:pPr>
                      <a:r>
                        <a:rPr lang="en-US" sz="1100" b="0" dirty="0">
                          <a:effectLst/>
                        </a:rPr>
                        <a:t>Dr. Bernhard </a:t>
                      </a:r>
                      <a:r>
                        <a:rPr lang="en-US" sz="1100" b="0" dirty="0" err="1" smtClean="0">
                          <a:effectLst/>
                        </a:rPr>
                        <a:t>Witzenbichler</a:t>
                      </a:r>
                      <a:r>
                        <a:rPr lang="en-US" sz="1100" b="0" dirty="0" smtClean="0">
                          <a:effectLst/>
                        </a:rPr>
                        <a:t>, USA</a:t>
                      </a:r>
                      <a:endParaRPr lang="en-US" sz="1100" b="0" dirty="0">
                        <a:effectLst/>
                        <a:latin typeface="Calibri"/>
                        <a:ea typeface="Calibri"/>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03860">
                <a:tc>
                  <a:txBody>
                    <a:bodyPr/>
                    <a:lstStyle/>
                    <a:p>
                      <a:pPr marL="0" marR="0" algn="ctr">
                        <a:spcBef>
                          <a:spcPts val="0"/>
                        </a:spcBef>
                        <a:spcAft>
                          <a:spcPts val="0"/>
                        </a:spcAft>
                      </a:pPr>
                      <a:r>
                        <a:rPr lang="en-US" sz="1100" b="0" dirty="0">
                          <a:effectLst/>
                        </a:rPr>
                        <a:t>Dr. </a:t>
                      </a:r>
                      <a:r>
                        <a:rPr lang="en-US" sz="1100" b="0" dirty="0" err="1">
                          <a:effectLst/>
                        </a:rPr>
                        <a:t>Giora</a:t>
                      </a:r>
                      <a:r>
                        <a:rPr lang="en-US" sz="1100" b="0" dirty="0">
                          <a:effectLst/>
                        </a:rPr>
                        <a:t> </a:t>
                      </a:r>
                      <a:r>
                        <a:rPr lang="en-US" sz="1100" b="0" dirty="0" smtClean="0">
                          <a:effectLst/>
                        </a:rPr>
                        <a:t>Weisz, USA</a:t>
                      </a:r>
                      <a:endParaRPr lang="en-US" sz="1100" b="0" dirty="0">
                        <a:effectLst/>
                        <a:latin typeface="Calibri"/>
                        <a:ea typeface="Calibri"/>
                      </a:endParaRPr>
                    </a:p>
                  </a:txBody>
                  <a:tcPr marL="68580" marR="68580" marT="0" marB="0" anchor="ctr">
                    <a:lnL w="12700" cmpd="sng">
                      <a:noFill/>
                    </a:lnL>
                    <a:lnR w="12700" cmpd="sng">
                      <a:noFill/>
                    </a:lnR>
                    <a:lnT w="12700" cmpd="sng">
                      <a:noFill/>
                    </a:lnT>
                    <a:lnB w="2857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4591" name="Title 1"/>
          <p:cNvSpPr txBox="1">
            <a:spLocks/>
          </p:cNvSpPr>
          <p:nvPr/>
        </p:nvSpPr>
        <p:spPr bwMode="auto">
          <a:xfrm>
            <a:off x="152400" y="249238"/>
            <a:ext cx="889635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3600" b="0" i="0">
                <a:solidFill>
                  <a:srgbClr val="FFC000"/>
                </a:solidFill>
              </a:rPr>
              <a:t>Executive Committee and CEC</a:t>
            </a:r>
            <a:endParaRPr lang="en-US" sz="5400" b="0" i="0">
              <a:solidFill>
                <a:schemeClr val="tx1"/>
              </a:solidFill>
            </a:endParaRPr>
          </a:p>
        </p:txBody>
      </p:sp>
      <p:graphicFrame>
        <p:nvGraphicFramePr>
          <p:cNvPr id="5" name="Table 4"/>
          <p:cNvGraphicFramePr>
            <a:graphicFrameLocks noGrp="1"/>
          </p:cNvGraphicFramePr>
          <p:nvPr/>
        </p:nvGraphicFramePr>
        <p:xfrm>
          <a:off x="4267200" y="1371600"/>
          <a:ext cx="4419600" cy="4032250"/>
        </p:xfrm>
        <a:graphic>
          <a:graphicData uri="http://schemas.openxmlformats.org/drawingml/2006/table">
            <a:tbl>
              <a:tblPr/>
              <a:tblGrid>
                <a:gridCol w="4419600"/>
              </a:tblGrid>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FFFFFF"/>
                          </a:solidFill>
                          <a:effectLst/>
                          <a:latin typeface="Arial" charset="0"/>
                          <a:ea typeface="ヒラギノ角ゴ Pro W3" charset="0"/>
                          <a:cs typeface="ヒラギノ角ゴ Pro W3" charset="0"/>
                        </a:rPr>
                        <a:t>Clinical Events Committee</a:t>
                      </a:r>
                      <a:endParaRPr kumimoji="0" lang="en-US" sz="2000" b="0" i="0" u="none" strike="noStrike" cap="none" normalizeH="0" baseline="0">
                        <a:ln>
                          <a:noFill/>
                        </a:ln>
                        <a:solidFill>
                          <a:srgbClr val="FFFFFF"/>
                        </a:solidFill>
                        <a:effectLst/>
                        <a:latin typeface="Calibri" charset="0"/>
                        <a:ea typeface="ヒラギノ角ゴ Pro W3" charset="0"/>
                        <a:cs typeface="Calibri" charset="0"/>
                      </a:endParaRPr>
                    </a:p>
                  </a:txBody>
                  <a:tcPr marL="68580" marR="68580" marT="0" marB="0" anchor="b" horzOverflow="overflow">
                    <a:lnL>
                      <a:noFill/>
                    </a:lnL>
                    <a:lnR>
                      <a:noFill/>
                    </a:lnR>
                    <a:lnT>
                      <a:noFill/>
                    </a:lnT>
                    <a:lnB w="28575" cap="flat" cmpd="sng" algn="ctr">
                      <a:solidFill>
                        <a:schemeClr val="tx2"/>
                      </a:solidFill>
                      <a:prstDash val="solid"/>
                      <a:round/>
                      <a:headEnd type="none" w="med" len="med"/>
                      <a:tailEnd type="none" w="med" len="med"/>
                    </a:lnB>
                    <a:lnTlToBr>
                      <a:noFill/>
                    </a:lnTlToBr>
                    <a:lnBlToTr>
                      <a:noFill/>
                    </a:lnBlToTr>
                    <a:noFill/>
                  </a:tcPr>
                </a:tc>
              </a:tr>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FFFFFF"/>
                          </a:solidFill>
                          <a:effectLst/>
                          <a:latin typeface="Arial" charset="0"/>
                          <a:ea typeface="ヒラギノ角ゴ Pro W3" charset="0"/>
                          <a:cs typeface="ヒラギノ角ゴ Pro W3" charset="0"/>
                        </a:rPr>
                        <a:t>*Dr. Steven Marx, Columbia University, NY</a:t>
                      </a:r>
                      <a:endParaRPr kumimoji="0" lang="en-US" sz="1200" b="0" i="0" u="none" strike="noStrike" cap="none" normalizeH="0" baseline="0">
                        <a:ln>
                          <a:noFill/>
                        </a:ln>
                        <a:solidFill>
                          <a:srgbClr val="FFFFFF"/>
                        </a:solidFill>
                        <a:effectLst/>
                        <a:latin typeface="Calibri" charset="0"/>
                        <a:ea typeface="ヒラギノ角ゴ Pro W3" charset="0"/>
                        <a:cs typeface="Calibri" charset="0"/>
                      </a:endParaRPr>
                    </a:p>
                  </a:txBody>
                  <a:tcPr marL="68580" marR="68580" marT="0" marB="0" anchor="b" horzOverflow="overflow">
                    <a:lnL>
                      <a:noFill/>
                    </a:lnL>
                    <a:lnR>
                      <a:noFill/>
                    </a:lnR>
                    <a:lnT w="28575" cap="flat" cmpd="sng" algn="ctr">
                      <a:solidFill>
                        <a:schemeClr val="tx2"/>
                      </a:solidFill>
                      <a:prstDash val="solid"/>
                      <a:round/>
                      <a:headEnd type="none" w="med" len="med"/>
                      <a:tailEnd type="none" w="med" len="med"/>
                    </a:lnT>
                    <a:lnB>
                      <a:noFill/>
                    </a:lnB>
                    <a:lnTlToBr>
                      <a:noFill/>
                    </a:lnTlToBr>
                    <a:lnBlToTr>
                      <a:noFill/>
                    </a:lnBlToTr>
                    <a:noFill/>
                  </a:tcPr>
                </a:tc>
              </a:tr>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FFFFFF"/>
                          </a:solidFill>
                          <a:effectLst/>
                          <a:latin typeface="Arial" charset="0"/>
                          <a:ea typeface="ヒラギノ角ゴ Pro W3" charset="0"/>
                          <a:cs typeface="ヒラギノ角ゴ Pro W3" charset="0"/>
                        </a:rPr>
                        <a:t>Dr. Jason C. Kovacic, Mount Sinai, NY</a:t>
                      </a:r>
                      <a:endParaRPr kumimoji="0" lang="en-US" sz="1200" b="0" i="0" u="none" strike="noStrike" cap="none" normalizeH="0" baseline="0">
                        <a:ln>
                          <a:noFill/>
                        </a:ln>
                        <a:solidFill>
                          <a:srgbClr val="FFFFFF"/>
                        </a:solidFill>
                        <a:effectLst/>
                        <a:latin typeface="Calibri" charset="0"/>
                        <a:ea typeface="ヒラギノ角ゴ Pro W3" charset="0"/>
                        <a:cs typeface="Calibri" charset="0"/>
                      </a:endParaRPr>
                    </a:p>
                  </a:txBody>
                  <a:tcPr marL="68580" marR="68580" marT="0" marB="0" anchor="b" horzOverflow="overflow">
                    <a:lnL>
                      <a:noFill/>
                    </a:lnL>
                    <a:lnR>
                      <a:noFill/>
                    </a:lnR>
                    <a:lnT>
                      <a:noFill/>
                    </a:lnT>
                    <a:lnB>
                      <a:noFill/>
                    </a:lnB>
                    <a:lnTlToBr>
                      <a:noFill/>
                    </a:lnTlToBr>
                    <a:lnBlToTr>
                      <a:noFill/>
                    </a:lnBlToTr>
                    <a:noFill/>
                  </a:tcPr>
                </a:tc>
              </a:tr>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FFFFFF"/>
                          </a:solidFill>
                          <a:effectLst/>
                          <a:latin typeface="Calibri" charset="0"/>
                          <a:ea typeface="ヒラギノ角ゴ Pro W3" charset="0"/>
                          <a:cs typeface="Calibri" charset="0"/>
                        </a:rPr>
                        <a:t>Dr. Mun Hong, St. Luke</a:t>
                      </a:r>
                      <a:r>
                        <a:rPr kumimoji="0" lang="ja-JP" altLang="en-US" sz="1200" b="0" i="0" u="none" strike="noStrike" cap="none" normalizeH="0" baseline="0">
                          <a:ln>
                            <a:noFill/>
                          </a:ln>
                          <a:solidFill>
                            <a:srgbClr val="FFFFFF"/>
                          </a:solidFill>
                          <a:effectLst/>
                          <a:latin typeface="Calibri" charset="0"/>
                          <a:ea typeface="ヒラギノ角ゴ Pro W3" charset="0"/>
                          <a:cs typeface="Calibri" charset="0"/>
                        </a:rPr>
                        <a:t>’</a:t>
                      </a:r>
                      <a:r>
                        <a:rPr kumimoji="0" lang="en-US" sz="1200" b="0" i="0" u="none" strike="noStrike" cap="none" normalizeH="0" baseline="0">
                          <a:ln>
                            <a:noFill/>
                          </a:ln>
                          <a:solidFill>
                            <a:srgbClr val="FFFFFF"/>
                          </a:solidFill>
                          <a:effectLst/>
                          <a:latin typeface="Calibri" charset="0"/>
                          <a:ea typeface="ヒラギノ角ゴ Pro W3" charset="0"/>
                          <a:cs typeface="Calibri" charset="0"/>
                        </a:rPr>
                        <a:t>s Roosevelt Hospital, NY</a:t>
                      </a:r>
                    </a:p>
                  </a:txBody>
                  <a:tcPr marL="68580" marR="68580" marT="0" marB="0" anchor="b" horzOverflow="overflow">
                    <a:lnL>
                      <a:noFill/>
                    </a:lnL>
                    <a:lnR>
                      <a:noFill/>
                    </a:lnR>
                    <a:lnT>
                      <a:noFill/>
                    </a:lnT>
                    <a:lnB>
                      <a:noFill/>
                    </a:lnB>
                    <a:lnTlToBr>
                      <a:noFill/>
                    </a:lnTlToBr>
                    <a:lnBlToTr>
                      <a:noFill/>
                    </a:lnBlToTr>
                    <a:noFill/>
                  </a:tcPr>
                </a:tc>
              </a:tr>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FFFFFF"/>
                          </a:solidFill>
                          <a:effectLst/>
                          <a:latin typeface="Calibri" charset="0"/>
                          <a:ea typeface="ヒラギノ角ゴ Pro W3" charset="0"/>
                          <a:cs typeface="Calibri" charset="0"/>
                        </a:rPr>
                        <a:t>Dr. S. Chiu Wong,  NYP Cornell, NY</a:t>
                      </a:r>
                    </a:p>
                  </a:txBody>
                  <a:tcPr marL="68580" marR="68580" marT="0" marB="0" anchor="b" horzOverflow="overflow">
                    <a:lnL>
                      <a:noFill/>
                    </a:lnL>
                    <a:lnR>
                      <a:noFill/>
                    </a:lnR>
                    <a:lnT>
                      <a:noFill/>
                    </a:lnT>
                    <a:lnB>
                      <a:noFill/>
                    </a:lnB>
                    <a:lnTlToBr>
                      <a:noFill/>
                    </a:lnTlToBr>
                    <a:lnBlToTr>
                      <a:noFill/>
                    </a:lnBlToTr>
                    <a:noFill/>
                  </a:tcPr>
                </a:tc>
              </a:tr>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FFFFFF"/>
                          </a:solidFill>
                          <a:effectLst/>
                          <a:latin typeface="Calibri" charset="0"/>
                          <a:ea typeface="ヒラギノ角ゴ Pro W3" charset="0"/>
                          <a:cs typeface="Calibri" charset="0"/>
                        </a:rPr>
                        <a:t>Dr. Bruce Darrow, Mount Sinai, NY</a:t>
                      </a:r>
                    </a:p>
                  </a:txBody>
                  <a:tcPr marL="68580" marR="68580" marT="0" marB="0" anchor="b" horzOverflow="overflow">
                    <a:lnL>
                      <a:noFill/>
                    </a:lnL>
                    <a:lnR>
                      <a:noFill/>
                    </a:lnR>
                    <a:lnT>
                      <a:noFill/>
                    </a:lnT>
                    <a:lnB>
                      <a:noFill/>
                    </a:lnB>
                    <a:lnTlToBr>
                      <a:noFill/>
                    </a:lnTlToBr>
                    <a:lnBlToTr>
                      <a:noFill/>
                    </a:lnBlToTr>
                    <a:noFill/>
                  </a:tcPr>
                </a:tc>
              </a:tr>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100" b="0" i="0" u="none" strike="noStrike" cap="none" normalizeH="0" baseline="0">
                        <a:ln>
                          <a:noFill/>
                        </a:ln>
                        <a:solidFill>
                          <a:srgbClr val="FFFFFF"/>
                        </a:solidFill>
                        <a:effectLst/>
                        <a:latin typeface="Calibri" charset="0"/>
                        <a:ea typeface="ヒラギノ角ゴ Pro W3" charset="0"/>
                        <a:cs typeface="Calibri" charset="0"/>
                      </a:endParaRPr>
                    </a:p>
                  </a:txBody>
                  <a:tcPr marL="68580" marR="68580" marT="0" marB="0" anchor="b" horzOverflow="overflow">
                    <a:lnL>
                      <a:noFill/>
                    </a:lnL>
                    <a:lnR>
                      <a:noFill/>
                    </a:lnR>
                    <a:lnT>
                      <a:noFill/>
                    </a:lnT>
                    <a:lnB>
                      <a:noFill/>
                    </a:lnB>
                    <a:lnTlToBr>
                      <a:noFill/>
                    </a:lnTlToBr>
                    <a:lnBlToTr>
                      <a:noFill/>
                    </a:lnBlToTr>
                    <a:noFill/>
                  </a:tcPr>
                </a:tc>
              </a:tr>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100" b="0" i="0" u="none" strike="noStrike" cap="none" normalizeH="0" baseline="0">
                        <a:ln>
                          <a:noFill/>
                        </a:ln>
                        <a:solidFill>
                          <a:srgbClr val="FFFFFF"/>
                        </a:solidFill>
                        <a:effectLst/>
                        <a:latin typeface="Calibri" charset="0"/>
                        <a:ea typeface="ヒラギノ角ゴ Pro W3" charset="0"/>
                        <a:cs typeface="Calibri" charset="0"/>
                      </a:endParaRPr>
                    </a:p>
                  </a:txBody>
                  <a:tcPr marL="68580" marR="68580" marT="0" marB="0" anchor="b" horzOverflow="overflow">
                    <a:lnL>
                      <a:noFill/>
                    </a:lnL>
                    <a:lnR>
                      <a:noFill/>
                    </a:lnR>
                    <a:lnT>
                      <a:noFill/>
                    </a:lnT>
                    <a:lnB>
                      <a:noFill/>
                    </a:lnB>
                    <a:lnTlToBr>
                      <a:noFill/>
                    </a:lnTlToBr>
                    <a:lnBlToTr>
                      <a:noFill/>
                    </a:lnBlToTr>
                    <a:noFill/>
                  </a:tcPr>
                </a:tc>
              </a:tr>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100" b="0" i="0" u="none" strike="noStrike" cap="none" normalizeH="0" baseline="0">
                        <a:ln>
                          <a:noFill/>
                        </a:ln>
                        <a:solidFill>
                          <a:srgbClr val="FFFFFF"/>
                        </a:solidFill>
                        <a:effectLst/>
                        <a:latin typeface="Calibri" charset="0"/>
                        <a:ea typeface="ヒラギノ角ゴ Pro W3" charset="0"/>
                        <a:cs typeface="Calibri" charset="0"/>
                      </a:endParaRPr>
                    </a:p>
                  </a:txBody>
                  <a:tcPr marL="68580" marR="68580" marT="0" marB="0" anchor="b" horzOverflow="overflow">
                    <a:lnL>
                      <a:noFill/>
                    </a:lnL>
                    <a:lnR>
                      <a:noFill/>
                    </a:lnR>
                    <a:lnT>
                      <a:noFill/>
                    </a:lnT>
                    <a:lnB>
                      <a:noFill/>
                    </a:lnB>
                    <a:lnTlToBr>
                      <a:noFill/>
                    </a:lnTlToBr>
                    <a:lnBlToTr>
                      <a:noFill/>
                    </a:lnBlToTr>
                    <a:noFill/>
                  </a:tcPr>
                </a:tc>
              </a:tr>
              <a:tr h="403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100" b="0" i="0" u="none" strike="noStrike" cap="none" normalizeH="0" baseline="0">
                        <a:ln>
                          <a:noFill/>
                        </a:ln>
                        <a:solidFill>
                          <a:srgbClr val="FFFFFF"/>
                        </a:solidFill>
                        <a:effectLst/>
                        <a:latin typeface="Calibri" charset="0"/>
                        <a:ea typeface="ヒラギノ角ゴ Pro W3" charset="0"/>
                        <a:cs typeface="Calibri" charset="0"/>
                      </a:endParaRPr>
                    </a:p>
                  </a:txBody>
                  <a:tcPr marL="68580" marR="68580" marT="0" marB="0" anchor="b" horzOverflow="overflow">
                    <a:lnL>
                      <a:noFill/>
                    </a:lnL>
                    <a:lnR>
                      <a:noFill/>
                    </a:lnR>
                    <a:lnT>
                      <a:noFill/>
                    </a:lnT>
                    <a:lnB w="28575" cap="flat" cmpd="sng" algn="ctr">
                      <a:solidFill>
                        <a:schemeClr val="tx2"/>
                      </a:solidFill>
                      <a:prstDash val="solid"/>
                      <a:round/>
                      <a:headEnd type="none" w="med" len="med"/>
                      <a:tailEnd type="none" w="med" len="med"/>
                    </a:lnB>
                    <a:lnTlToBr>
                      <a:noFill/>
                    </a:lnTlToBr>
                    <a:lnBlToTr>
                      <a:noFill/>
                    </a:lnBlToTr>
                    <a:noFill/>
                  </a:tcPr>
                </a:tc>
              </a:tr>
            </a:tbl>
          </a:graphicData>
        </a:graphic>
      </p:graphicFrame>
      <p:sp>
        <p:nvSpPr>
          <p:cNvPr id="6" name="TextBox 5"/>
          <p:cNvSpPr txBox="1"/>
          <p:nvPr/>
        </p:nvSpPr>
        <p:spPr>
          <a:xfrm>
            <a:off x="1371600" y="6477000"/>
            <a:ext cx="1543050" cy="276225"/>
          </a:xfrm>
          <a:prstGeom prst="rect">
            <a:avLst/>
          </a:prstGeom>
          <a:noFill/>
        </p:spPr>
        <p:txBody>
          <a:bodyPr wrap="none">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eaLnBrk="1" hangingPunct="1"/>
            <a:r>
              <a:rPr lang="en-US" sz="1200">
                <a:effectLst>
                  <a:outerShdw blurRad="38100" dist="38100" dir="2700000" algn="tl">
                    <a:srgbClr val="000000"/>
                  </a:outerShdw>
                </a:effectLst>
              </a:rPr>
              <a:t>* Chair, ** Co-chair</a:t>
            </a: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0" y="311150"/>
            <a:ext cx="8896350" cy="755650"/>
          </a:xfrm>
        </p:spPr>
        <p:txBody>
          <a:bodyPr/>
          <a:lstStyle/>
          <a:p>
            <a:r>
              <a:rPr lang="en-US" sz="4000" b="0">
                <a:solidFill>
                  <a:srgbClr val="FFC000"/>
                </a:solidFill>
                <a:effectLst/>
                <a:latin typeface="Arial" charset="0"/>
              </a:rPr>
              <a:t>Sequence of Results</a:t>
            </a:r>
          </a:p>
        </p:txBody>
      </p:sp>
      <p:grpSp>
        <p:nvGrpSpPr>
          <p:cNvPr id="25603" name="Group 5"/>
          <p:cNvGrpSpPr>
            <a:grpSpLocks/>
          </p:cNvGrpSpPr>
          <p:nvPr/>
        </p:nvGrpSpPr>
        <p:grpSpPr bwMode="auto">
          <a:xfrm>
            <a:off x="7285038" y="158750"/>
            <a:ext cx="1858962" cy="1193800"/>
            <a:chOff x="0" y="0"/>
            <a:chExt cx="18590" cy="11937"/>
          </a:xfrm>
        </p:grpSpPr>
        <p:pic>
          <p:nvPicPr>
            <p:cNvPr id="25605" name="Picture 2" descr="MPj04366210000[1]"/>
            <p:cNvPicPr>
              <a:picLocks noChangeAspect="1" noChangeArrowheads="1"/>
            </p:cNvPicPr>
            <p:nvPr/>
          </p:nvPicPr>
          <p:blipFill>
            <a:blip r:embed="rId2">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7"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
        <p:nvSpPr>
          <p:cNvPr id="3" name="Content Placeholder 2"/>
          <p:cNvSpPr>
            <a:spLocks noGrp="1"/>
          </p:cNvSpPr>
          <p:nvPr>
            <p:ph idx="1"/>
          </p:nvPr>
        </p:nvSpPr>
        <p:spPr>
          <a:xfrm>
            <a:off x="273050" y="914400"/>
            <a:ext cx="8680450" cy="4114800"/>
          </a:xfrm>
        </p:spPr>
        <p:txBody>
          <a:bodyPr/>
          <a:lstStyle/>
          <a:p>
            <a:pPr marL="0" indent="0">
              <a:lnSpc>
                <a:spcPct val="90000"/>
              </a:lnSpc>
              <a:buFontTx/>
              <a:buNone/>
            </a:pPr>
            <a:endParaRPr lang="en-US" sz="2400" b="0">
              <a:latin typeface="Arial" charset="0"/>
              <a:cs typeface="Calibri" charset="0"/>
            </a:endParaRPr>
          </a:p>
          <a:p>
            <a:pPr marL="0" indent="0">
              <a:lnSpc>
                <a:spcPct val="90000"/>
              </a:lnSpc>
            </a:pPr>
            <a:r>
              <a:rPr lang="en-US" sz="2400" b="0">
                <a:latin typeface="Arial" charset="0"/>
                <a:cs typeface="Calibri" charset="0"/>
              </a:rPr>
              <a:t>Baseline characteristics compared between subjects by presence or absence of any DAPT cessation over 2 years.</a:t>
            </a:r>
          </a:p>
          <a:p>
            <a:pPr marL="0" indent="0">
              <a:lnSpc>
                <a:spcPct val="90000"/>
              </a:lnSpc>
              <a:buFontTx/>
              <a:buNone/>
            </a:pPr>
            <a:endParaRPr lang="en-US" sz="2400" b="0">
              <a:latin typeface="Arial" charset="0"/>
              <a:cs typeface="Calibri" charset="0"/>
            </a:endParaRPr>
          </a:p>
          <a:p>
            <a:pPr marL="0" indent="0">
              <a:lnSpc>
                <a:spcPct val="90000"/>
              </a:lnSpc>
            </a:pPr>
            <a:r>
              <a:rPr lang="en-US" sz="2400" b="0">
                <a:latin typeface="Arial" charset="0"/>
                <a:cs typeface="Calibri" charset="0"/>
              </a:rPr>
              <a:t>Incidence of major ischemic and bleeding adverse events calculated in overall population.</a:t>
            </a:r>
          </a:p>
          <a:p>
            <a:pPr marL="0" indent="0">
              <a:lnSpc>
                <a:spcPct val="90000"/>
              </a:lnSpc>
              <a:buFontTx/>
              <a:buNone/>
            </a:pPr>
            <a:endParaRPr lang="en-US" sz="1100" b="0">
              <a:latin typeface="Arial" charset="0"/>
              <a:cs typeface="Calibri" charset="0"/>
            </a:endParaRPr>
          </a:p>
          <a:p>
            <a:pPr marL="0" indent="0"/>
            <a:r>
              <a:rPr lang="en-US" sz="2400" b="0">
                <a:latin typeface="Arial" charset="0"/>
                <a:cs typeface="Calibri" charset="0"/>
              </a:rPr>
              <a:t>Association between modes of DAPT cessation on adverse events examined using Cox proportional hazards regression with DAPT cessation entered as time updated covariate.</a:t>
            </a:r>
          </a:p>
          <a:p>
            <a:pPr marL="0" indent="0">
              <a:buFontTx/>
              <a:buNone/>
            </a:pPr>
            <a:endParaRPr lang="en-US" sz="2400" b="0">
              <a:latin typeface="Arial" charset="0"/>
              <a:cs typeface="Calibri" charset="0"/>
            </a:endParaRPr>
          </a:p>
          <a:p>
            <a:pPr marL="0" indent="0"/>
            <a:r>
              <a:rPr lang="en-US" sz="2400" b="0">
                <a:latin typeface="Arial" charset="0"/>
                <a:cs typeface="Calibri" charset="0"/>
              </a:rPr>
              <a:t>Time updated covariates were generated using hierarchy of </a:t>
            </a:r>
            <a:r>
              <a:rPr lang="ja-JP" altLang="en-US" sz="2400" b="0">
                <a:latin typeface="Arial" charset="0"/>
                <a:cs typeface="Calibri" charset="0"/>
              </a:rPr>
              <a:t>‘</a:t>
            </a:r>
            <a:r>
              <a:rPr lang="en-US" sz="2400" b="0">
                <a:latin typeface="Arial" charset="0"/>
                <a:cs typeface="Calibri" charset="0"/>
              </a:rPr>
              <a:t>worst</a:t>
            </a:r>
            <a:r>
              <a:rPr lang="ja-JP" altLang="en-US" sz="2400" b="0">
                <a:latin typeface="Arial" charset="0"/>
                <a:cs typeface="Calibri" charset="0"/>
              </a:rPr>
              <a:t>’</a:t>
            </a:r>
            <a:r>
              <a:rPr lang="en-US" sz="2400" b="0">
                <a:latin typeface="Arial" charset="0"/>
                <a:cs typeface="Calibri" charset="0"/>
              </a:rPr>
              <a:t> DAPT status defined as Recommended Discontinuation -&gt; Interruption -&gt; Disruption</a:t>
            </a:r>
          </a:p>
          <a:p>
            <a:pPr marL="0" indent="0">
              <a:buFontTx/>
              <a:buNone/>
            </a:pPr>
            <a:endParaRPr lang="en-US" sz="1100" b="0">
              <a:latin typeface="Arial" charset="0"/>
              <a:cs typeface="Calibri" charset="0"/>
            </a:endParaRPr>
          </a:p>
          <a:p>
            <a:pPr marL="0" indent="0"/>
            <a:endParaRPr lang="en-US" sz="2400" b="0">
              <a:latin typeface="Arial" charset="0"/>
              <a:cs typeface="Calibri" charset="0"/>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Box 5"/>
          <p:cNvSpPr txBox="1">
            <a:spLocks noChangeArrowheads="1"/>
          </p:cNvSpPr>
          <p:nvPr/>
        </p:nvSpPr>
        <p:spPr bwMode="auto">
          <a:xfrm>
            <a:off x="228600" y="236538"/>
            <a:ext cx="8610600" cy="8302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2400" b="0" i="0">
                <a:solidFill>
                  <a:schemeClr val="tx1"/>
                </a:solidFill>
              </a:rPr>
              <a:t>5,031 Patients with successful PCI with stenting enrolled at 15 sites in the US and Europe</a:t>
            </a:r>
          </a:p>
        </p:txBody>
      </p:sp>
      <p:grpSp>
        <p:nvGrpSpPr>
          <p:cNvPr id="2" name="Group 1"/>
          <p:cNvGrpSpPr>
            <a:grpSpLocks/>
          </p:cNvGrpSpPr>
          <p:nvPr/>
        </p:nvGrpSpPr>
        <p:grpSpPr bwMode="auto">
          <a:xfrm>
            <a:off x="914400" y="1176338"/>
            <a:ext cx="8153400" cy="1217612"/>
            <a:chOff x="914400" y="1175628"/>
            <a:chExt cx="8153400" cy="1218838"/>
          </a:xfrm>
        </p:grpSpPr>
        <p:sp>
          <p:nvSpPr>
            <p:cNvPr id="26643" name="TextBox 9"/>
            <p:cNvSpPr txBox="1">
              <a:spLocks noChangeArrowheads="1"/>
            </p:cNvSpPr>
            <p:nvPr/>
          </p:nvSpPr>
          <p:spPr bwMode="auto">
            <a:xfrm>
              <a:off x="914400" y="2025134"/>
              <a:ext cx="6272520" cy="36933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b="0" i="0">
                  <a:solidFill>
                    <a:schemeClr val="tx1"/>
                  </a:solidFill>
                </a:rPr>
                <a:t>Final Study Population – 5018 Patients</a:t>
              </a:r>
            </a:p>
          </p:txBody>
        </p:sp>
        <p:sp>
          <p:nvSpPr>
            <p:cNvPr id="11" name="Right Arrow 10"/>
            <p:cNvSpPr/>
            <p:nvPr/>
          </p:nvSpPr>
          <p:spPr bwMode="auto">
            <a:xfrm>
              <a:off x="4114800" y="1448953"/>
              <a:ext cx="2362200" cy="112825"/>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6645" name="Rectangle 11"/>
            <p:cNvSpPr>
              <a:spLocks noChangeArrowheads="1"/>
            </p:cNvSpPr>
            <p:nvPr/>
          </p:nvSpPr>
          <p:spPr bwMode="auto">
            <a:xfrm>
              <a:off x="6553200" y="1200150"/>
              <a:ext cx="2514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algn="ctr"/>
              <a:r>
                <a:rPr lang="en-US" sz="1200" b="0" i="0">
                  <a:solidFill>
                    <a:schemeClr val="tx1"/>
                  </a:solidFill>
                  <a:cs typeface="ヒラギノ角ゴ Pro W3" charset="0"/>
                </a:rPr>
                <a:t>13 Patients  excluded from analysis (1 died prior to discharge and 12 not discharged on DAPT)</a:t>
              </a:r>
            </a:p>
          </p:txBody>
        </p:sp>
        <p:sp>
          <p:nvSpPr>
            <p:cNvPr id="29" name="Down Arrow 28"/>
            <p:cNvSpPr/>
            <p:nvPr/>
          </p:nvSpPr>
          <p:spPr bwMode="auto">
            <a:xfrm>
              <a:off x="3740150" y="1175628"/>
              <a:ext cx="258763" cy="772302"/>
            </a:xfrm>
            <a:prstGeom prst="down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grpSp>
      <p:grpSp>
        <p:nvGrpSpPr>
          <p:cNvPr id="7" name="Group 6"/>
          <p:cNvGrpSpPr>
            <a:grpSpLocks/>
          </p:cNvGrpSpPr>
          <p:nvPr/>
        </p:nvGrpSpPr>
        <p:grpSpPr bwMode="auto">
          <a:xfrm>
            <a:off x="914400" y="4953000"/>
            <a:ext cx="8129588" cy="1295400"/>
            <a:chOff x="914400" y="4800600"/>
            <a:chExt cx="8129280" cy="1295400"/>
          </a:xfrm>
        </p:grpSpPr>
        <p:sp>
          <p:nvSpPr>
            <p:cNvPr id="26639" name="Rectangle 24"/>
            <p:cNvSpPr>
              <a:spLocks noChangeArrowheads="1"/>
            </p:cNvSpPr>
            <p:nvPr/>
          </p:nvSpPr>
          <p:spPr bwMode="auto">
            <a:xfrm>
              <a:off x="6670848" y="5028139"/>
              <a:ext cx="237283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algn="ctr"/>
              <a:r>
                <a:rPr lang="en-US" sz="1400" b="0" i="0">
                  <a:solidFill>
                    <a:schemeClr val="tx1"/>
                  </a:solidFill>
                  <a:cs typeface="ヒラギノ角ゴ Pro W3" charset="0"/>
                </a:rPr>
                <a:t>Lost to follow-up </a:t>
              </a:r>
            </a:p>
            <a:p>
              <a:pPr algn="ctr"/>
              <a:r>
                <a:rPr lang="en-US" sz="1400" b="0" i="0">
                  <a:solidFill>
                    <a:schemeClr val="tx1"/>
                  </a:solidFill>
                  <a:cs typeface="ヒラギノ角ゴ Pro W3" charset="0"/>
                </a:rPr>
                <a:t>(n=340)</a:t>
              </a:r>
            </a:p>
          </p:txBody>
        </p:sp>
        <p:sp>
          <p:nvSpPr>
            <p:cNvPr id="26640" name="TextBox 25"/>
            <p:cNvSpPr txBox="1">
              <a:spLocks noChangeArrowheads="1"/>
            </p:cNvSpPr>
            <p:nvPr/>
          </p:nvSpPr>
          <p:spPr bwMode="auto">
            <a:xfrm>
              <a:off x="914400" y="5726668"/>
              <a:ext cx="6272520" cy="36933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i="0" u="sng">
                  <a:solidFill>
                    <a:schemeClr val="tx2"/>
                  </a:solidFill>
                </a:rPr>
                <a:t>Within 2 years</a:t>
              </a:r>
              <a:r>
                <a:rPr lang="en-US" i="0">
                  <a:solidFill>
                    <a:schemeClr val="tx2"/>
                  </a:solidFill>
                </a:rPr>
                <a:t>  </a:t>
              </a:r>
              <a:r>
                <a:rPr lang="en-US" b="0" i="0">
                  <a:solidFill>
                    <a:schemeClr val="tx1"/>
                  </a:solidFill>
                </a:rPr>
                <a:t>Available Follow-up: 4678/5018 (93.2%)</a:t>
              </a:r>
            </a:p>
          </p:txBody>
        </p:sp>
        <p:sp>
          <p:nvSpPr>
            <p:cNvPr id="27" name="Down Arrow 26"/>
            <p:cNvSpPr/>
            <p:nvPr/>
          </p:nvSpPr>
          <p:spPr bwMode="auto">
            <a:xfrm>
              <a:off x="3762267" y="4800600"/>
              <a:ext cx="258753" cy="771525"/>
            </a:xfrm>
            <a:prstGeom prst="down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30" name="Right Arrow 29"/>
            <p:cNvSpPr/>
            <p:nvPr/>
          </p:nvSpPr>
          <p:spPr bwMode="auto">
            <a:xfrm>
              <a:off x="4114679" y="5145088"/>
              <a:ext cx="2362111" cy="112712"/>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grpSp>
      <p:grpSp>
        <p:nvGrpSpPr>
          <p:cNvPr id="5" name="Group 4"/>
          <p:cNvGrpSpPr>
            <a:grpSpLocks/>
          </p:cNvGrpSpPr>
          <p:nvPr/>
        </p:nvGrpSpPr>
        <p:grpSpPr bwMode="auto">
          <a:xfrm>
            <a:off x="914400" y="3733800"/>
            <a:ext cx="8153400" cy="1177925"/>
            <a:chOff x="914400" y="3623203"/>
            <a:chExt cx="8153400" cy="1177397"/>
          </a:xfrm>
        </p:grpSpPr>
        <p:sp>
          <p:nvSpPr>
            <p:cNvPr id="26635" name="Rectangle 20"/>
            <p:cNvSpPr>
              <a:spLocks noChangeArrowheads="1"/>
            </p:cNvSpPr>
            <p:nvPr/>
          </p:nvSpPr>
          <p:spPr bwMode="auto">
            <a:xfrm>
              <a:off x="6694968" y="3732739"/>
              <a:ext cx="237283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algn="ctr"/>
              <a:r>
                <a:rPr lang="en-US" sz="1400" b="0" i="0">
                  <a:solidFill>
                    <a:schemeClr val="tx1"/>
                  </a:solidFill>
                  <a:cs typeface="ヒラギノ角ゴ Pro W3" charset="0"/>
                </a:rPr>
                <a:t>Lost to follow-up </a:t>
              </a:r>
            </a:p>
            <a:p>
              <a:pPr algn="ctr"/>
              <a:r>
                <a:rPr lang="en-US" sz="1400" b="0" i="0">
                  <a:solidFill>
                    <a:schemeClr val="tx1"/>
                  </a:solidFill>
                  <a:cs typeface="ヒラギノ角ゴ Pro W3" charset="0"/>
                </a:rPr>
                <a:t>(n=133)</a:t>
              </a:r>
            </a:p>
          </p:txBody>
        </p:sp>
        <p:sp>
          <p:nvSpPr>
            <p:cNvPr id="26636" name="TextBox 21"/>
            <p:cNvSpPr txBox="1">
              <a:spLocks noChangeArrowheads="1"/>
            </p:cNvSpPr>
            <p:nvPr/>
          </p:nvSpPr>
          <p:spPr bwMode="auto">
            <a:xfrm>
              <a:off x="914400" y="4431268"/>
              <a:ext cx="6272520" cy="36933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i="0" u="sng">
                  <a:solidFill>
                    <a:schemeClr val="tx2"/>
                  </a:solidFill>
                </a:rPr>
                <a:t>Within 365 days</a:t>
              </a:r>
              <a:r>
                <a:rPr lang="en-US" i="0">
                  <a:solidFill>
                    <a:schemeClr val="tx2"/>
                  </a:solidFill>
                </a:rPr>
                <a:t> </a:t>
              </a:r>
              <a:r>
                <a:rPr lang="en-US" b="0" i="0">
                  <a:solidFill>
                    <a:schemeClr val="tx1"/>
                  </a:solidFill>
                </a:rPr>
                <a:t>Available Follow-up: 4885/5018 (97.3%)</a:t>
              </a:r>
            </a:p>
          </p:txBody>
        </p:sp>
        <p:sp>
          <p:nvSpPr>
            <p:cNvPr id="28" name="Down Arrow 27"/>
            <p:cNvSpPr/>
            <p:nvPr/>
          </p:nvSpPr>
          <p:spPr bwMode="auto">
            <a:xfrm>
              <a:off x="3749675" y="3623203"/>
              <a:ext cx="258763" cy="771179"/>
            </a:xfrm>
            <a:prstGeom prst="down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31" name="Right Arrow 30"/>
            <p:cNvSpPr/>
            <p:nvPr/>
          </p:nvSpPr>
          <p:spPr bwMode="auto">
            <a:xfrm>
              <a:off x="4140200" y="3891371"/>
              <a:ext cx="2362200" cy="112661"/>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grpSp>
      <p:grpSp>
        <p:nvGrpSpPr>
          <p:cNvPr id="3" name="Group 2"/>
          <p:cNvGrpSpPr>
            <a:grpSpLocks/>
          </p:cNvGrpSpPr>
          <p:nvPr/>
        </p:nvGrpSpPr>
        <p:grpSpPr bwMode="auto">
          <a:xfrm>
            <a:off x="914400" y="2438400"/>
            <a:ext cx="8035925" cy="1219200"/>
            <a:chOff x="890280" y="2409794"/>
            <a:chExt cx="8035752" cy="1219200"/>
          </a:xfrm>
        </p:grpSpPr>
        <p:sp>
          <p:nvSpPr>
            <p:cNvPr id="26631" name="TextBox 12"/>
            <p:cNvSpPr txBox="1">
              <a:spLocks noChangeArrowheads="1"/>
            </p:cNvSpPr>
            <p:nvPr/>
          </p:nvSpPr>
          <p:spPr bwMode="auto">
            <a:xfrm>
              <a:off x="890280" y="3259662"/>
              <a:ext cx="6272520" cy="36933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i="0" u="sng">
                  <a:solidFill>
                    <a:schemeClr val="tx2"/>
                  </a:solidFill>
                </a:rPr>
                <a:t>Within 30 days</a:t>
              </a:r>
              <a:r>
                <a:rPr lang="en-US" i="0">
                  <a:solidFill>
                    <a:schemeClr val="tx2"/>
                  </a:solidFill>
                </a:rPr>
                <a:t>  </a:t>
              </a:r>
              <a:r>
                <a:rPr lang="en-US" b="0" i="0">
                  <a:solidFill>
                    <a:schemeClr val="tx1"/>
                  </a:solidFill>
                </a:rPr>
                <a:t>Available Follow-up: 4972/5018 (99.1%)</a:t>
              </a:r>
            </a:p>
          </p:txBody>
        </p:sp>
        <p:sp>
          <p:nvSpPr>
            <p:cNvPr id="14" name="Down Arrow 13"/>
            <p:cNvSpPr/>
            <p:nvPr/>
          </p:nvSpPr>
          <p:spPr bwMode="auto">
            <a:xfrm>
              <a:off x="3739782" y="2409794"/>
              <a:ext cx="258756" cy="771525"/>
            </a:xfrm>
            <a:prstGeom prst="down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6633" name="Rectangle 15"/>
            <p:cNvSpPr>
              <a:spLocks noChangeArrowheads="1"/>
            </p:cNvSpPr>
            <p:nvPr/>
          </p:nvSpPr>
          <p:spPr bwMode="auto">
            <a:xfrm>
              <a:off x="6553200" y="2571750"/>
              <a:ext cx="237283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algn="ctr"/>
              <a:r>
                <a:rPr lang="en-US" sz="1400" b="0" i="0">
                  <a:solidFill>
                    <a:schemeClr val="tx1"/>
                  </a:solidFill>
                  <a:cs typeface="ヒラギノ角ゴ Pro W3" charset="0"/>
                </a:rPr>
                <a:t>Lost to follow-up </a:t>
              </a:r>
            </a:p>
            <a:p>
              <a:pPr algn="ctr"/>
              <a:r>
                <a:rPr lang="en-US" sz="1400" b="0" i="0">
                  <a:solidFill>
                    <a:schemeClr val="tx1"/>
                  </a:solidFill>
                  <a:cs typeface="ヒラギノ角ゴ Pro W3" charset="0"/>
                </a:rPr>
                <a:t>(n=46)</a:t>
              </a:r>
            </a:p>
          </p:txBody>
        </p:sp>
        <p:sp>
          <p:nvSpPr>
            <p:cNvPr id="32" name="Right Arrow 31"/>
            <p:cNvSpPr/>
            <p:nvPr/>
          </p:nvSpPr>
          <p:spPr bwMode="auto">
            <a:xfrm>
              <a:off x="4117599" y="2682844"/>
              <a:ext cx="2363736" cy="112713"/>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04800" y="238125"/>
            <a:ext cx="8839200" cy="523875"/>
          </a:xfrm>
          <a:prstGeom prst="rect">
            <a:avLst/>
          </a:prstGeom>
        </p:spPr>
        <p:txBody>
          <a:bodyPr>
            <a:spAutoFit/>
          </a:bodyPr>
          <a:lstStyle/>
          <a:p>
            <a:pPr algn="ctr">
              <a:defRPr/>
            </a:pPr>
            <a:r>
              <a:rPr lang="en-US" sz="2800" b="0" i="0" kern="0" dirty="0">
                <a:solidFill>
                  <a:srgbClr val="FFC000"/>
                </a:solidFill>
                <a:ea typeface="ヒラギノ角ゴ Pro W3" pitchFamily="-111" charset="-128"/>
                <a:cs typeface="+mn-cs"/>
              </a:rPr>
              <a:t>2-Year Kaplan-Meier Plot of Any DAPT Cessation</a:t>
            </a:r>
            <a:endParaRPr lang="en-US" sz="2800" b="0" i="0" kern="0" dirty="0">
              <a:solidFill>
                <a:srgbClr val="FFC000"/>
              </a:solidFill>
              <a:ea typeface="ヒラギノ角ゴ Pro W3" pitchFamily="-111" charset="-128"/>
              <a:cs typeface="+mn-cs"/>
            </a:endParaRPr>
          </a:p>
        </p:txBody>
      </p:sp>
      <p:sp>
        <p:nvSpPr>
          <p:cNvPr id="10" name="Rectangle 7"/>
          <p:cNvSpPr>
            <a:spLocks noChangeArrowheads="1"/>
          </p:cNvSpPr>
          <p:nvPr/>
        </p:nvSpPr>
        <p:spPr bwMode="auto">
          <a:xfrm>
            <a:off x="1479550" y="1314450"/>
            <a:ext cx="6899275" cy="3881438"/>
          </a:xfrm>
          <a:prstGeom prst="rect">
            <a:avLst/>
          </a:prstGeom>
          <a:noFill/>
          <a:ln w="5">
            <a:no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19" name="Line 16"/>
          <p:cNvSpPr>
            <a:spLocks noChangeShapeType="1"/>
          </p:cNvSpPr>
          <p:nvPr/>
        </p:nvSpPr>
        <p:spPr bwMode="auto">
          <a:xfrm flipV="1">
            <a:off x="1479550" y="1314450"/>
            <a:ext cx="0" cy="3881438"/>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2" name="Line 19"/>
          <p:cNvSpPr>
            <a:spLocks noChangeShapeType="1"/>
          </p:cNvSpPr>
          <p:nvPr/>
        </p:nvSpPr>
        <p:spPr bwMode="auto">
          <a:xfrm flipH="1">
            <a:off x="1398588" y="4475163"/>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4" name="Line 21"/>
          <p:cNvSpPr>
            <a:spLocks noChangeShapeType="1"/>
          </p:cNvSpPr>
          <p:nvPr/>
        </p:nvSpPr>
        <p:spPr bwMode="auto">
          <a:xfrm flipH="1">
            <a:off x="1398588" y="3865563"/>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6" name="Line 23"/>
          <p:cNvSpPr>
            <a:spLocks noChangeShapeType="1"/>
          </p:cNvSpPr>
          <p:nvPr/>
        </p:nvSpPr>
        <p:spPr bwMode="auto">
          <a:xfrm flipH="1">
            <a:off x="1398588" y="3252788"/>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8" name="Line 25"/>
          <p:cNvSpPr>
            <a:spLocks noChangeShapeType="1"/>
          </p:cNvSpPr>
          <p:nvPr/>
        </p:nvSpPr>
        <p:spPr bwMode="auto">
          <a:xfrm flipH="1">
            <a:off x="1398588" y="2644775"/>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0" name="Line 27"/>
          <p:cNvSpPr>
            <a:spLocks noChangeShapeType="1"/>
          </p:cNvSpPr>
          <p:nvPr/>
        </p:nvSpPr>
        <p:spPr bwMode="auto">
          <a:xfrm flipH="1">
            <a:off x="1398588" y="2035175"/>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2" name="Line 29"/>
          <p:cNvSpPr>
            <a:spLocks noChangeShapeType="1"/>
          </p:cNvSpPr>
          <p:nvPr/>
        </p:nvSpPr>
        <p:spPr bwMode="auto">
          <a:xfrm flipH="1">
            <a:off x="1398588" y="1422400"/>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7659" name="Rectangle 30"/>
          <p:cNvSpPr>
            <a:spLocks noChangeArrowheads="1"/>
          </p:cNvSpPr>
          <p:nvPr/>
        </p:nvSpPr>
        <p:spPr bwMode="auto">
          <a:xfrm>
            <a:off x="1111250" y="1346200"/>
            <a:ext cx="2206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60</a:t>
            </a:r>
            <a:endParaRPr lang="en-US" b="0" i="0">
              <a:solidFill>
                <a:schemeClr val="tx1"/>
              </a:solidFill>
            </a:endParaRPr>
          </a:p>
        </p:txBody>
      </p:sp>
      <p:sp>
        <p:nvSpPr>
          <p:cNvPr id="34" name="Line 31"/>
          <p:cNvSpPr>
            <a:spLocks noChangeShapeType="1"/>
          </p:cNvSpPr>
          <p:nvPr/>
        </p:nvSpPr>
        <p:spPr bwMode="auto">
          <a:xfrm>
            <a:off x="1479550" y="5195888"/>
            <a:ext cx="7027863" cy="0"/>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effectLst>
                <a:outerShdw blurRad="38100" dist="38100" dir="2700000" algn="tl">
                  <a:srgbClr val="000000">
                    <a:alpha val="43137"/>
                  </a:srgbClr>
                </a:outerShdw>
              </a:effectLst>
              <a:ea typeface="ヒラギノ角ゴ Pro W3" pitchFamily="-111" charset="-128"/>
              <a:cs typeface="+mn-cs"/>
            </a:endParaRPr>
          </a:p>
        </p:txBody>
      </p:sp>
      <p:sp>
        <p:nvSpPr>
          <p:cNvPr id="35" name="Line 32"/>
          <p:cNvSpPr>
            <a:spLocks noChangeShapeType="1"/>
          </p:cNvSpPr>
          <p:nvPr/>
        </p:nvSpPr>
        <p:spPr bwMode="auto">
          <a:xfrm>
            <a:off x="1601788" y="51958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7662" name="Rectangle 33"/>
          <p:cNvSpPr>
            <a:spLocks noChangeArrowheads="1"/>
          </p:cNvSpPr>
          <p:nvPr/>
        </p:nvSpPr>
        <p:spPr bwMode="auto">
          <a:xfrm>
            <a:off x="1550988" y="5302250"/>
            <a:ext cx="1016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a:t>
            </a:r>
            <a:endParaRPr lang="en-US" sz="2000" b="0" i="0">
              <a:solidFill>
                <a:schemeClr val="tx1"/>
              </a:solidFill>
            </a:endParaRPr>
          </a:p>
        </p:txBody>
      </p:sp>
      <p:sp>
        <p:nvSpPr>
          <p:cNvPr id="37" name="Line 34"/>
          <p:cNvSpPr>
            <a:spLocks noChangeShapeType="1"/>
          </p:cNvSpPr>
          <p:nvPr/>
        </p:nvSpPr>
        <p:spPr bwMode="auto">
          <a:xfrm>
            <a:off x="3300413" y="51958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7664" name="Rectangle 35"/>
          <p:cNvSpPr>
            <a:spLocks noChangeArrowheads="1"/>
          </p:cNvSpPr>
          <p:nvPr/>
        </p:nvSpPr>
        <p:spPr bwMode="auto">
          <a:xfrm>
            <a:off x="3249613" y="5302250"/>
            <a:ext cx="1016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6</a:t>
            </a:r>
            <a:endParaRPr lang="en-US" sz="2000" b="0" i="0">
              <a:solidFill>
                <a:schemeClr val="tx1"/>
              </a:solidFill>
            </a:endParaRPr>
          </a:p>
        </p:txBody>
      </p:sp>
      <p:sp>
        <p:nvSpPr>
          <p:cNvPr id="39" name="Line 36"/>
          <p:cNvSpPr>
            <a:spLocks noChangeShapeType="1"/>
          </p:cNvSpPr>
          <p:nvPr/>
        </p:nvSpPr>
        <p:spPr bwMode="auto">
          <a:xfrm>
            <a:off x="4992688" y="51958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7666" name="Rectangle 37"/>
          <p:cNvSpPr>
            <a:spLocks noChangeArrowheads="1"/>
          </p:cNvSpPr>
          <p:nvPr/>
        </p:nvSpPr>
        <p:spPr bwMode="auto">
          <a:xfrm>
            <a:off x="4884738" y="5302250"/>
            <a:ext cx="204787"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12</a:t>
            </a:r>
            <a:endParaRPr lang="en-US" sz="2000" b="0" i="0">
              <a:solidFill>
                <a:schemeClr val="tx1"/>
              </a:solidFill>
            </a:endParaRPr>
          </a:p>
        </p:txBody>
      </p:sp>
      <p:sp>
        <p:nvSpPr>
          <p:cNvPr id="41" name="Line 38"/>
          <p:cNvSpPr>
            <a:spLocks noChangeShapeType="1"/>
          </p:cNvSpPr>
          <p:nvPr/>
        </p:nvSpPr>
        <p:spPr bwMode="auto">
          <a:xfrm>
            <a:off x="6688138" y="51958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7668" name="Rectangle 39"/>
          <p:cNvSpPr>
            <a:spLocks noChangeArrowheads="1"/>
          </p:cNvSpPr>
          <p:nvPr/>
        </p:nvSpPr>
        <p:spPr bwMode="auto">
          <a:xfrm>
            <a:off x="6578600" y="5302250"/>
            <a:ext cx="2032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18</a:t>
            </a:r>
            <a:endParaRPr lang="en-US" sz="2000" b="0" i="0">
              <a:solidFill>
                <a:schemeClr val="tx1"/>
              </a:solidFill>
            </a:endParaRPr>
          </a:p>
        </p:txBody>
      </p:sp>
      <p:sp>
        <p:nvSpPr>
          <p:cNvPr id="43" name="Line 40"/>
          <p:cNvSpPr>
            <a:spLocks noChangeShapeType="1"/>
          </p:cNvSpPr>
          <p:nvPr/>
        </p:nvSpPr>
        <p:spPr bwMode="auto">
          <a:xfrm>
            <a:off x="8383588" y="51958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7670" name="Rectangle 41"/>
          <p:cNvSpPr>
            <a:spLocks noChangeArrowheads="1"/>
          </p:cNvSpPr>
          <p:nvPr/>
        </p:nvSpPr>
        <p:spPr bwMode="auto">
          <a:xfrm>
            <a:off x="8275638" y="5302250"/>
            <a:ext cx="204787"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24</a:t>
            </a:r>
            <a:endParaRPr lang="en-US" sz="2000" b="0" i="0">
              <a:solidFill>
                <a:schemeClr val="tx1"/>
              </a:solidFill>
            </a:endParaRPr>
          </a:p>
        </p:txBody>
      </p:sp>
      <p:sp>
        <p:nvSpPr>
          <p:cNvPr id="27671" name="Rectangle 42"/>
          <p:cNvSpPr>
            <a:spLocks noChangeArrowheads="1"/>
          </p:cNvSpPr>
          <p:nvPr/>
        </p:nvSpPr>
        <p:spPr bwMode="auto">
          <a:xfrm>
            <a:off x="2390775" y="5649913"/>
            <a:ext cx="5000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400" b="0" i="0">
                <a:solidFill>
                  <a:schemeClr val="tx1"/>
                </a:solidFill>
              </a:rPr>
              <a:t>Time since PCI, Months</a:t>
            </a:r>
            <a:endParaRPr lang="en-US" sz="3600" b="0" i="0">
              <a:solidFill>
                <a:schemeClr val="tx1"/>
              </a:solidFill>
            </a:endParaRPr>
          </a:p>
        </p:txBody>
      </p:sp>
      <p:sp>
        <p:nvSpPr>
          <p:cNvPr id="27672" name="Rectangle 30"/>
          <p:cNvSpPr>
            <a:spLocks noChangeArrowheads="1"/>
          </p:cNvSpPr>
          <p:nvPr/>
        </p:nvSpPr>
        <p:spPr bwMode="auto">
          <a:xfrm>
            <a:off x="1111250" y="1955800"/>
            <a:ext cx="2206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50</a:t>
            </a:r>
            <a:endParaRPr lang="en-US" sz="2000" b="0" i="0">
              <a:solidFill>
                <a:schemeClr val="tx1"/>
              </a:solidFill>
            </a:endParaRPr>
          </a:p>
        </p:txBody>
      </p:sp>
      <p:sp>
        <p:nvSpPr>
          <p:cNvPr id="48" name="TextBox 47"/>
          <p:cNvSpPr txBox="1"/>
          <p:nvPr/>
        </p:nvSpPr>
        <p:spPr>
          <a:xfrm rot="16200000">
            <a:off x="-1699418" y="2940843"/>
            <a:ext cx="4705350" cy="474663"/>
          </a:xfrm>
          <a:prstGeom prst="rect">
            <a:avLst/>
          </a:prstGeom>
          <a:noFill/>
        </p:spPr>
        <p:txBody>
          <a:bodyPr>
            <a:spAutoFit/>
          </a:bodyPr>
          <a:lstStyle/>
          <a:p>
            <a:pPr algn="ctr">
              <a:defRPr/>
            </a:pPr>
            <a:r>
              <a:rPr lang="en-US" sz="2400" b="0" i="0" dirty="0">
                <a:solidFill>
                  <a:schemeClr val="tx1">
                    <a:lumMod val="95000"/>
                    <a:lumOff val="5000"/>
                  </a:schemeClr>
                </a:solidFill>
                <a:ea typeface="ヒラギノ角ゴ Pro W3" pitchFamily="-111" charset="-128"/>
                <a:cs typeface="+mn-cs"/>
              </a:rPr>
              <a:t>Cumulative Incidence, %</a:t>
            </a:r>
            <a:endParaRPr lang="en-US" sz="2400" b="0" i="0" dirty="0">
              <a:solidFill>
                <a:schemeClr val="tx1">
                  <a:lumMod val="95000"/>
                  <a:lumOff val="5000"/>
                </a:schemeClr>
              </a:solidFill>
              <a:ea typeface="ヒラギノ角ゴ Pro W3" pitchFamily="-111" charset="-128"/>
              <a:cs typeface="+mn-cs"/>
            </a:endParaRPr>
          </a:p>
        </p:txBody>
      </p:sp>
      <p:sp>
        <p:nvSpPr>
          <p:cNvPr id="27674" name="Rectangle 30"/>
          <p:cNvSpPr>
            <a:spLocks noChangeArrowheads="1"/>
          </p:cNvSpPr>
          <p:nvPr/>
        </p:nvSpPr>
        <p:spPr bwMode="auto">
          <a:xfrm>
            <a:off x="1111250" y="2522538"/>
            <a:ext cx="2206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40</a:t>
            </a:r>
            <a:endParaRPr lang="en-US" sz="2000" b="0" i="0">
              <a:solidFill>
                <a:schemeClr val="tx1"/>
              </a:solidFill>
            </a:endParaRPr>
          </a:p>
        </p:txBody>
      </p:sp>
      <p:sp>
        <p:nvSpPr>
          <p:cNvPr id="27675" name="Rectangle 30"/>
          <p:cNvSpPr>
            <a:spLocks noChangeArrowheads="1"/>
          </p:cNvSpPr>
          <p:nvPr/>
        </p:nvSpPr>
        <p:spPr bwMode="auto">
          <a:xfrm>
            <a:off x="1098550" y="3128963"/>
            <a:ext cx="2222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30</a:t>
            </a:r>
            <a:endParaRPr lang="en-US" sz="2000" b="0" i="0">
              <a:solidFill>
                <a:schemeClr val="tx1"/>
              </a:solidFill>
            </a:endParaRPr>
          </a:p>
        </p:txBody>
      </p:sp>
      <p:sp>
        <p:nvSpPr>
          <p:cNvPr id="27676" name="Rectangle 30"/>
          <p:cNvSpPr>
            <a:spLocks noChangeArrowheads="1"/>
          </p:cNvSpPr>
          <p:nvPr/>
        </p:nvSpPr>
        <p:spPr bwMode="auto">
          <a:xfrm>
            <a:off x="1071563" y="3741738"/>
            <a:ext cx="2222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20</a:t>
            </a:r>
            <a:endParaRPr lang="en-US" sz="2000" b="0" i="0">
              <a:solidFill>
                <a:schemeClr val="tx1"/>
              </a:solidFill>
            </a:endParaRPr>
          </a:p>
        </p:txBody>
      </p:sp>
      <p:sp>
        <p:nvSpPr>
          <p:cNvPr id="27677" name="Rectangle 30"/>
          <p:cNvSpPr>
            <a:spLocks noChangeArrowheads="1"/>
          </p:cNvSpPr>
          <p:nvPr/>
        </p:nvSpPr>
        <p:spPr bwMode="auto">
          <a:xfrm>
            <a:off x="1098550" y="4352925"/>
            <a:ext cx="2222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10</a:t>
            </a:r>
            <a:endParaRPr lang="en-US" sz="2000" b="0" i="0">
              <a:solidFill>
                <a:schemeClr val="tx1"/>
              </a:solidFill>
            </a:endParaRPr>
          </a:p>
        </p:txBody>
      </p:sp>
      <p:sp>
        <p:nvSpPr>
          <p:cNvPr id="56" name="Freeform 15"/>
          <p:cNvSpPr>
            <a:spLocks/>
          </p:cNvSpPr>
          <p:nvPr/>
        </p:nvSpPr>
        <p:spPr bwMode="auto">
          <a:xfrm>
            <a:off x="1614488" y="1600200"/>
            <a:ext cx="6759575" cy="3549650"/>
          </a:xfrm>
          <a:custGeom>
            <a:avLst/>
            <a:gdLst>
              <a:gd name="T0" fmla="*/ 20 w 1308"/>
              <a:gd name="T1" fmla="*/ 804 h 821"/>
              <a:gd name="T2" fmla="*/ 40 w 1308"/>
              <a:gd name="T3" fmla="*/ 796 h 821"/>
              <a:gd name="T4" fmla="*/ 60 w 1308"/>
              <a:gd name="T5" fmla="*/ 767 h 821"/>
              <a:gd name="T6" fmla="*/ 79 w 1308"/>
              <a:gd name="T7" fmla="*/ 722 h 821"/>
              <a:gd name="T8" fmla="*/ 99 w 1308"/>
              <a:gd name="T9" fmla="*/ 714 h 821"/>
              <a:gd name="T10" fmla="*/ 119 w 1308"/>
              <a:gd name="T11" fmla="*/ 702 h 821"/>
              <a:gd name="T12" fmla="*/ 142 w 1308"/>
              <a:gd name="T13" fmla="*/ 694 h 821"/>
              <a:gd name="T14" fmla="*/ 165 w 1308"/>
              <a:gd name="T15" fmla="*/ 686 h 821"/>
              <a:gd name="T16" fmla="*/ 185 w 1308"/>
              <a:gd name="T17" fmla="*/ 675 h 821"/>
              <a:gd name="T18" fmla="*/ 206 w 1308"/>
              <a:gd name="T19" fmla="*/ 667 h 821"/>
              <a:gd name="T20" fmla="*/ 228 w 1308"/>
              <a:gd name="T21" fmla="*/ 659 h 821"/>
              <a:gd name="T22" fmla="*/ 249 w 1308"/>
              <a:gd name="T23" fmla="*/ 650 h 821"/>
              <a:gd name="T24" fmla="*/ 271 w 1308"/>
              <a:gd name="T25" fmla="*/ 643 h 821"/>
              <a:gd name="T26" fmla="*/ 292 w 1308"/>
              <a:gd name="T27" fmla="*/ 634 h 821"/>
              <a:gd name="T28" fmla="*/ 312 w 1308"/>
              <a:gd name="T29" fmla="*/ 627 h 821"/>
              <a:gd name="T30" fmla="*/ 332 w 1308"/>
              <a:gd name="T31" fmla="*/ 618 h 821"/>
              <a:gd name="T32" fmla="*/ 352 w 1308"/>
              <a:gd name="T33" fmla="*/ 609 h 821"/>
              <a:gd name="T34" fmla="*/ 373 w 1308"/>
              <a:gd name="T35" fmla="*/ 603 h 821"/>
              <a:gd name="T36" fmla="*/ 396 w 1308"/>
              <a:gd name="T37" fmla="*/ 597 h 821"/>
              <a:gd name="T38" fmla="*/ 418 w 1308"/>
              <a:gd name="T39" fmla="*/ 592 h 821"/>
              <a:gd name="T40" fmla="*/ 438 w 1308"/>
              <a:gd name="T41" fmla="*/ 585 h 821"/>
              <a:gd name="T42" fmla="*/ 459 w 1308"/>
              <a:gd name="T43" fmla="*/ 578 h 821"/>
              <a:gd name="T44" fmla="*/ 481 w 1308"/>
              <a:gd name="T45" fmla="*/ 572 h 821"/>
              <a:gd name="T46" fmla="*/ 506 w 1308"/>
              <a:gd name="T47" fmla="*/ 566 h 821"/>
              <a:gd name="T48" fmla="*/ 538 w 1308"/>
              <a:gd name="T49" fmla="*/ 562 h 821"/>
              <a:gd name="T50" fmla="*/ 559 w 1308"/>
              <a:gd name="T51" fmla="*/ 556 h 821"/>
              <a:gd name="T52" fmla="*/ 581 w 1308"/>
              <a:gd name="T53" fmla="*/ 547 h 821"/>
              <a:gd name="T54" fmla="*/ 601 w 1308"/>
              <a:gd name="T55" fmla="*/ 539 h 821"/>
              <a:gd name="T56" fmla="*/ 620 w 1308"/>
              <a:gd name="T57" fmla="*/ 527 h 821"/>
              <a:gd name="T58" fmla="*/ 640 w 1308"/>
              <a:gd name="T59" fmla="*/ 511 h 821"/>
              <a:gd name="T60" fmla="*/ 660 w 1308"/>
              <a:gd name="T61" fmla="*/ 452 h 821"/>
              <a:gd name="T62" fmla="*/ 679 w 1308"/>
              <a:gd name="T63" fmla="*/ 372 h 821"/>
              <a:gd name="T64" fmla="*/ 699 w 1308"/>
              <a:gd name="T65" fmla="*/ 325 h 821"/>
              <a:gd name="T66" fmla="*/ 719 w 1308"/>
              <a:gd name="T67" fmla="*/ 284 h 821"/>
              <a:gd name="T68" fmla="*/ 739 w 1308"/>
              <a:gd name="T69" fmla="*/ 260 h 821"/>
              <a:gd name="T70" fmla="*/ 758 w 1308"/>
              <a:gd name="T71" fmla="*/ 237 h 821"/>
              <a:gd name="T72" fmla="*/ 778 w 1308"/>
              <a:gd name="T73" fmla="*/ 218 h 821"/>
              <a:gd name="T74" fmla="*/ 799 w 1308"/>
              <a:gd name="T75" fmla="*/ 205 h 821"/>
              <a:gd name="T76" fmla="*/ 819 w 1308"/>
              <a:gd name="T77" fmla="*/ 193 h 821"/>
              <a:gd name="T78" fmla="*/ 841 w 1308"/>
              <a:gd name="T79" fmla="*/ 180 h 821"/>
              <a:gd name="T80" fmla="*/ 860 w 1308"/>
              <a:gd name="T81" fmla="*/ 174 h 821"/>
              <a:gd name="T82" fmla="*/ 882 w 1308"/>
              <a:gd name="T83" fmla="*/ 166 h 821"/>
              <a:gd name="T84" fmla="*/ 905 w 1308"/>
              <a:gd name="T85" fmla="*/ 157 h 821"/>
              <a:gd name="T86" fmla="*/ 925 w 1308"/>
              <a:gd name="T87" fmla="*/ 152 h 821"/>
              <a:gd name="T88" fmla="*/ 948 w 1308"/>
              <a:gd name="T89" fmla="*/ 141 h 821"/>
              <a:gd name="T90" fmla="*/ 968 w 1308"/>
              <a:gd name="T91" fmla="*/ 133 h 821"/>
              <a:gd name="T92" fmla="*/ 989 w 1308"/>
              <a:gd name="T93" fmla="*/ 124 h 821"/>
              <a:gd name="T94" fmla="*/ 1009 w 1308"/>
              <a:gd name="T95" fmla="*/ 115 h 821"/>
              <a:gd name="T96" fmla="*/ 1029 w 1308"/>
              <a:gd name="T97" fmla="*/ 107 h 821"/>
              <a:gd name="T98" fmla="*/ 1050 w 1308"/>
              <a:gd name="T99" fmla="*/ 99 h 821"/>
              <a:gd name="T100" fmla="*/ 1070 w 1308"/>
              <a:gd name="T101" fmla="*/ 93 h 821"/>
              <a:gd name="T102" fmla="*/ 1091 w 1308"/>
              <a:gd name="T103" fmla="*/ 83 h 821"/>
              <a:gd name="T104" fmla="*/ 1113 w 1308"/>
              <a:gd name="T105" fmla="*/ 75 h 821"/>
              <a:gd name="T106" fmla="*/ 1133 w 1308"/>
              <a:gd name="T107" fmla="*/ 65 h 821"/>
              <a:gd name="T108" fmla="*/ 1159 w 1308"/>
              <a:gd name="T109" fmla="*/ 55 h 821"/>
              <a:gd name="T110" fmla="*/ 1181 w 1308"/>
              <a:gd name="T111" fmla="*/ 47 h 821"/>
              <a:gd name="T112" fmla="*/ 1204 w 1308"/>
              <a:gd name="T113" fmla="*/ 39 h 821"/>
              <a:gd name="T114" fmla="*/ 1224 w 1308"/>
              <a:gd name="T115" fmla="*/ 32 h 821"/>
              <a:gd name="T116" fmla="*/ 1247 w 1308"/>
              <a:gd name="T117" fmla="*/ 25 h 821"/>
              <a:gd name="T118" fmla="*/ 1269 w 1308"/>
              <a:gd name="T119" fmla="*/ 17 h 821"/>
              <a:gd name="T120" fmla="*/ 1288 w 1308"/>
              <a:gd name="T121" fmla="*/ 11 h 821"/>
              <a:gd name="T122" fmla="*/ 1308 w 1308"/>
              <a:gd name="T123" fmla="*/ 1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8" h="821">
                <a:moveTo>
                  <a:pt x="0" y="821"/>
                </a:moveTo>
                <a:lnTo>
                  <a:pt x="2" y="821"/>
                </a:lnTo>
                <a:lnTo>
                  <a:pt x="2" y="820"/>
                </a:lnTo>
                <a:lnTo>
                  <a:pt x="4" y="820"/>
                </a:lnTo>
                <a:lnTo>
                  <a:pt x="4" y="818"/>
                </a:lnTo>
                <a:lnTo>
                  <a:pt x="6" y="818"/>
                </a:lnTo>
                <a:lnTo>
                  <a:pt x="6" y="811"/>
                </a:lnTo>
                <a:lnTo>
                  <a:pt x="8" y="811"/>
                </a:lnTo>
                <a:lnTo>
                  <a:pt x="8" y="810"/>
                </a:lnTo>
                <a:lnTo>
                  <a:pt x="9" y="810"/>
                </a:lnTo>
                <a:lnTo>
                  <a:pt x="9" y="809"/>
                </a:lnTo>
                <a:lnTo>
                  <a:pt x="11" y="809"/>
                </a:lnTo>
                <a:lnTo>
                  <a:pt x="11" y="809"/>
                </a:lnTo>
                <a:lnTo>
                  <a:pt x="13" y="809"/>
                </a:lnTo>
                <a:lnTo>
                  <a:pt x="13" y="806"/>
                </a:lnTo>
                <a:lnTo>
                  <a:pt x="15" y="806"/>
                </a:lnTo>
                <a:lnTo>
                  <a:pt x="15" y="806"/>
                </a:lnTo>
                <a:lnTo>
                  <a:pt x="17" y="806"/>
                </a:lnTo>
                <a:lnTo>
                  <a:pt x="17" y="804"/>
                </a:lnTo>
                <a:lnTo>
                  <a:pt x="18" y="804"/>
                </a:lnTo>
                <a:lnTo>
                  <a:pt x="18" y="804"/>
                </a:lnTo>
                <a:lnTo>
                  <a:pt x="20" y="804"/>
                </a:lnTo>
                <a:lnTo>
                  <a:pt x="20" y="803"/>
                </a:lnTo>
                <a:lnTo>
                  <a:pt x="22" y="803"/>
                </a:lnTo>
                <a:lnTo>
                  <a:pt x="22" y="802"/>
                </a:lnTo>
                <a:lnTo>
                  <a:pt x="24" y="802"/>
                </a:lnTo>
                <a:lnTo>
                  <a:pt x="24" y="801"/>
                </a:lnTo>
                <a:lnTo>
                  <a:pt x="26" y="801"/>
                </a:lnTo>
                <a:lnTo>
                  <a:pt x="26" y="801"/>
                </a:lnTo>
                <a:lnTo>
                  <a:pt x="27" y="801"/>
                </a:lnTo>
                <a:lnTo>
                  <a:pt x="27" y="801"/>
                </a:lnTo>
                <a:lnTo>
                  <a:pt x="29" y="801"/>
                </a:lnTo>
                <a:lnTo>
                  <a:pt x="29" y="800"/>
                </a:lnTo>
                <a:lnTo>
                  <a:pt x="31" y="800"/>
                </a:lnTo>
                <a:lnTo>
                  <a:pt x="31" y="799"/>
                </a:lnTo>
                <a:lnTo>
                  <a:pt x="33" y="799"/>
                </a:lnTo>
                <a:lnTo>
                  <a:pt x="33" y="798"/>
                </a:lnTo>
                <a:lnTo>
                  <a:pt x="34" y="798"/>
                </a:lnTo>
                <a:lnTo>
                  <a:pt x="34" y="798"/>
                </a:lnTo>
                <a:lnTo>
                  <a:pt x="36" y="798"/>
                </a:lnTo>
                <a:lnTo>
                  <a:pt x="36" y="797"/>
                </a:lnTo>
                <a:lnTo>
                  <a:pt x="38" y="797"/>
                </a:lnTo>
                <a:lnTo>
                  <a:pt x="38" y="796"/>
                </a:lnTo>
                <a:lnTo>
                  <a:pt x="40" y="796"/>
                </a:lnTo>
                <a:lnTo>
                  <a:pt x="40" y="795"/>
                </a:lnTo>
                <a:lnTo>
                  <a:pt x="42" y="795"/>
                </a:lnTo>
                <a:lnTo>
                  <a:pt x="42" y="794"/>
                </a:lnTo>
                <a:lnTo>
                  <a:pt x="43" y="794"/>
                </a:lnTo>
                <a:lnTo>
                  <a:pt x="43" y="791"/>
                </a:lnTo>
                <a:lnTo>
                  <a:pt x="45" y="791"/>
                </a:lnTo>
                <a:lnTo>
                  <a:pt x="45" y="789"/>
                </a:lnTo>
                <a:lnTo>
                  <a:pt x="47" y="789"/>
                </a:lnTo>
                <a:lnTo>
                  <a:pt x="47" y="787"/>
                </a:lnTo>
                <a:lnTo>
                  <a:pt x="49" y="787"/>
                </a:lnTo>
                <a:lnTo>
                  <a:pt x="49" y="785"/>
                </a:lnTo>
                <a:lnTo>
                  <a:pt x="51" y="785"/>
                </a:lnTo>
                <a:lnTo>
                  <a:pt x="51" y="783"/>
                </a:lnTo>
                <a:lnTo>
                  <a:pt x="52" y="783"/>
                </a:lnTo>
                <a:lnTo>
                  <a:pt x="52" y="781"/>
                </a:lnTo>
                <a:lnTo>
                  <a:pt x="54" y="781"/>
                </a:lnTo>
                <a:lnTo>
                  <a:pt x="54" y="779"/>
                </a:lnTo>
                <a:lnTo>
                  <a:pt x="56" y="779"/>
                </a:lnTo>
                <a:lnTo>
                  <a:pt x="56" y="775"/>
                </a:lnTo>
                <a:lnTo>
                  <a:pt x="58" y="775"/>
                </a:lnTo>
                <a:lnTo>
                  <a:pt x="58" y="767"/>
                </a:lnTo>
                <a:lnTo>
                  <a:pt x="60" y="767"/>
                </a:lnTo>
                <a:lnTo>
                  <a:pt x="60" y="753"/>
                </a:lnTo>
                <a:lnTo>
                  <a:pt x="61" y="753"/>
                </a:lnTo>
                <a:lnTo>
                  <a:pt x="61" y="743"/>
                </a:lnTo>
                <a:lnTo>
                  <a:pt x="63" y="743"/>
                </a:lnTo>
                <a:lnTo>
                  <a:pt x="63" y="738"/>
                </a:lnTo>
                <a:lnTo>
                  <a:pt x="65" y="738"/>
                </a:lnTo>
                <a:lnTo>
                  <a:pt x="65" y="734"/>
                </a:lnTo>
                <a:lnTo>
                  <a:pt x="67" y="734"/>
                </a:lnTo>
                <a:lnTo>
                  <a:pt x="67" y="730"/>
                </a:lnTo>
                <a:lnTo>
                  <a:pt x="69" y="730"/>
                </a:lnTo>
                <a:lnTo>
                  <a:pt x="69" y="728"/>
                </a:lnTo>
                <a:lnTo>
                  <a:pt x="70" y="728"/>
                </a:lnTo>
                <a:lnTo>
                  <a:pt x="70" y="726"/>
                </a:lnTo>
                <a:lnTo>
                  <a:pt x="72" y="726"/>
                </a:lnTo>
                <a:lnTo>
                  <a:pt x="72" y="724"/>
                </a:lnTo>
                <a:lnTo>
                  <a:pt x="74" y="724"/>
                </a:lnTo>
                <a:lnTo>
                  <a:pt x="74" y="724"/>
                </a:lnTo>
                <a:lnTo>
                  <a:pt x="76" y="724"/>
                </a:lnTo>
                <a:lnTo>
                  <a:pt x="76" y="723"/>
                </a:lnTo>
                <a:lnTo>
                  <a:pt x="77" y="723"/>
                </a:lnTo>
                <a:lnTo>
                  <a:pt x="77" y="722"/>
                </a:lnTo>
                <a:lnTo>
                  <a:pt x="79" y="722"/>
                </a:lnTo>
                <a:lnTo>
                  <a:pt x="79" y="720"/>
                </a:lnTo>
                <a:lnTo>
                  <a:pt x="81" y="720"/>
                </a:lnTo>
                <a:lnTo>
                  <a:pt x="81" y="719"/>
                </a:lnTo>
                <a:lnTo>
                  <a:pt x="83" y="719"/>
                </a:lnTo>
                <a:lnTo>
                  <a:pt x="83" y="718"/>
                </a:lnTo>
                <a:lnTo>
                  <a:pt x="85" y="718"/>
                </a:lnTo>
                <a:lnTo>
                  <a:pt x="85" y="717"/>
                </a:lnTo>
                <a:lnTo>
                  <a:pt x="86" y="717"/>
                </a:lnTo>
                <a:lnTo>
                  <a:pt x="86" y="717"/>
                </a:lnTo>
                <a:lnTo>
                  <a:pt x="88" y="717"/>
                </a:lnTo>
                <a:lnTo>
                  <a:pt x="88" y="716"/>
                </a:lnTo>
                <a:lnTo>
                  <a:pt x="90" y="716"/>
                </a:lnTo>
                <a:lnTo>
                  <a:pt x="90" y="716"/>
                </a:lnTo>
                <a:lnTo>
                  <a:pt x="92" y="716"/>
                </a:lnTo>
                <a:lnTo>
                  <a:pt x="92" y="715"/>
                </a:lnTo>
                <a:lnTo>
                  <a:pt x="94" y="715"/>
                </a:lnTo>
                <a:lnTo>
                  <a:pt x="94" y="714"/>
                </a:lnTo>
                <a:lnTo>
                  <a:pt x="95" y="714"/>
                </a:lnTo>
                <a:lnTo>
                  <a:pt x="95" y="714"/>
                </a:lnTo>
                <a:lnTo>
                  <a:pt x="97" y="714"/>
                </a:lnTo>
                <a:lnTo>
                  <a:pt x="97" y="714"/>
                </a:lnTo>
                <a:lnTo>
                  <a:pt x="99" y="714"/>
                </a:lnTo>
                <a:lnTo>
                  <a:pt x="99" y="713"/>
                </a:lnTo>
                <a:lnTo>
                  <a:pt x="101" y="713"/>
                </a:lnTo>
                <a:lnTo>
                  <a:pt x="101" y="712"/>
                </a:lnTo>
                <a:lnTo>
                  <a:pt x="103" y="712"/>
                </a:lnTo>
                <a:lnTo>
                  <a:pt x="103" y="711"/>
                </a:lnTo>
                <a:lnTo>
                  <a:pt x="104" y="711"/>
                </a:lnTo>
                <a:lnTo>
                  <a:pt x="104" y="711"/>
                </a:lnTo>
                <a:lnTo>
                  <a:pt x="106" y="711"/>
                </a:lnTo>
                <a:lnTo>
                  <a:pt x="106" y="709"/>
                </a:lnTo>
                <a:lnTo>
                  <a:pt x="108" y="709"/>
                </a:lnTo>
                <a:lnTo>
                  <a:pt x="108" y="709"/>
                </a:lnTo>
                <a:lnTo>
                  <a:pt x="110" y="709"/>
                </a:lnTo>
                <a:lnTo>
                  <a:pt x="110" y="707"/>
                </a:lnTo>
                <a:lnTo>
                  <a:pt x="112" y="707"/>
                </a:lnTo>
                <a:lnTo>
                  <a:pt x="112" y="706"/>
                </a:lnTo>
                <a:lnTo>
                  <a:pt x="113" y="706"/>
                </a:lnTo>
                <a:lnTo>
                  <a:pt x="113" y="705"/>
                </a:lnTo>
                <a:lnTo>
                  <a:pt x="115" y="705"/>
                </a:lnTo>
                <a:lnTo>
                  <a:pt x="115" y="703"/>
                </a:lnTo>
                <a:lnTo>
                  <a:pt x="117" y="703"/>
                </a:lnTo>
                <a:lnTo>
                  <a:pt x="117" y="702"/>
                </a:lnTo>
                <a:lnTo>
                  <a:pt x="119" y="702"/>
                </a:lnTo>
                <a:lnTo>
                  <a:pt x="119" y="702"/>
                </a:lnTo>
                <a:lnTo>
                  <a:pt x="120" y="702"/>
                </a:lnTo>
                <a:lnTo>
                  <a:pt x="120" y="701"/>
                </a:lnTo>
                <a:lnTo>
                  <a:pt x="122" y="701"/>
                </a:lnTo>
                <a:lnTo>
                  <a:pt x="122" y="701"/>
                </a:lnTo>
                <a:lnTo>
                  <a:pt x="124" y="701"/>
                </a:lnTo>
                <a:lnTo>
                  <a:pt x="124" y="700"/>
                </a:lnTo>
                <a:lnTo>
                  <a:pt x="128" y="700"/>
                </a:lnTo>
                <a:lnTo>
                  <a:pt x="128" y="699"/>
                </a:lnTo>
                <a:lnTo>
                  <a:pt x="129" y="699"/>
                </a:lnTo>
                <a:lnTo>
                  <a:pt x="129" y="696"/>
                </a:lnTo>
                <a:lnTo>
                  <a:pt x="131" y="696"/>
                </a:lnTo>
                <a:lnTo>
                  <a:pt x="131" y="696"/>
                </a:lnTo>
                <a:lnTo>
                  <a:pt x="133" y="696"/>
                </a:lnTo>
                <a:lnTo>
                  <a:pt x="133" y="695"/>
                </a:lnTo>
                <a:lnTo>
                  <a:pt x="135" y="695"/>
                </a:lnTo>
                <a:lnTo>
                  <a:pt x="135" y="695"/>
                </a:lnTo>
                <a:lnTo>
                  <a:pt x="137" y="695"/>
                </a:lnTo>
                <a:lnTo>
                  <a:pt x="137" y="694"/>
                </a:lnTo>
                <a:lnTo>
                  <a:pt x="140" y="694"/>
                </a:lnTo>
                <a:lnTo>
                  <a:pt x="140" y="694"/>
                </a:lnTo>
                <a:lnTo>
                  <a:pt x="142" y="694"/>
                </a:lnTo>
                <a:lnTo>
                  <a:pt x="142" y="693"/>
                </a:lnTo>
                <a:lnTo>
                  <a:pt x="144" y="693"/>
                </a:lnTo>
                <a:lnTo>
                  <a:pt x="144" y="693"/>
                </a:lnTo>
                <a:lnTo>
                  <a:pt x="146" y="693"/>
                </a:lnTo>
                <a:lnTo>
                  <a:pt x="146" y="692"/>
                </a:lnTo>
                <a:lnTo>
                  <a:pt x="147" y="692"/>
                </a:lnTo>
                <a:lnTo>
                  <a:pt x="147" y="691"/>
                </a:lnTo>
                <a:lnTo>
                  <a:pt x="151" y="691"/>
                </a:lnTo>
                <a:lnTo>
                  <a:pt x="151" y="690"/>
                </a:lnTo>
                <a:lnTo>
                  <a:pt x="155" y="690"/>
                </a:lnTo>
                <a:lnTo>
                  <a:pt x="155" y="690"/>
                </a:lnTo>
                <a:lnTo>
                  <a:pt x="156" y="690"/>
                </a:lnTo>
                <a:lnTo>
                  <a:pt x="156" y="690"/>
                </a:lnTo>
                <a:lnTo>
                  <a:pt x="158" y="690"/>
                </a:lnTo>
                <a:lnTo>
                  <a:pt x="158" y="689"/>
                </a:lnTo>
                <a:lnTo>
                  <a:pt x="160" y="689"/>
                </a:lnTo>
                <a:lnTo>
                  <a:pt x="160" y="688"/>
                </a:lnTo>
                <a:lnTo>
                  <a:pt x="162" y="688"/>
                </a:lnTo>
                <a:lnTo>
                  <a:pt x="162" y="688"/>
                </a:lnTo>
                <a:lnTo>
                  <a:pt x="163" y="688"/>
                </a:lnTo>
                <a:lnTo>
                  <a:pt x="163" y="686"/>
                </a:lnTo>
                <a:lnTo>
                  <a:pt x="165" y="686"/>
                </a:lnTo>
                <a:lnTo>
                  <a:pt x="165" y="686"/>
                </a:lnTo>
                <a:lnTo>
                  <a:pt x="167" y="686"/>
                </a:lnTo>
                <a:lnTo>
                  <a:pt x="167" y="685"/>
                </a:lnTo>
                <a:lnTo>
                  <a:pt x="169" y="685"/>
                </a:lnTo>
                <a:lnTo>
                  <a:pt x="169" y="683"/>
                </a:lnTo>
                <a:lnTo>
                  <a:pt x="171" y="683"/>
                </a:lnTo>
                <a:lnTo>
                  <a:pt x="171" y="682"/>
                </a:lnTo>
                <a:lnTo>
                  <a:pt x="172" y="682"/>
                </a:lnTo>
                <a:lnTo>
                  <a:pt x="172" y="681"/>
                </a:lnTo>
                <a:lnTo>
                  <a:pt x="174" y="681"/>
                </a:lnTo>
                <a:lnTo>
                  <a:pt x="174" y="680"/>
                </a:lnTo>
                <a:lnTo>
                  <a:pt x="176" y="680"/>
                </a:lnTo>
                <a:lnTo>
                  <a:pt x="176" y="679"/>
                </a:lnTo>
                <a:lnTo>
                  <a:pt x="178" y="679"/>
                </a:lnTo>
                <a:lnTo>
                  <a:pt x="178" y="678"/>
                </a:lnTo>
                <a:lnTo>
                  <a:pt x="180" y="678"/>
                </a:lnTo>
                <a:lnTo>
                  <a:pt x="180" y="677"/>
                </a:lnTo>
                <a:lnTo>
                  <a:pt x="181" y="677"/>
                </a:lnTo>
                <a:lnTo>
                  <a:pt x="181" y="676"/>
                </a:lnTo>
                <a:lnTo>
                  <a:pt x="183" y="676"/>
                </a:lnTo>
                <a:lnTo>
                  <a:pt x="183" y="675"/>
                </a:lnTo>
                <a:lnTo>
                  <a:pt x="185" y="675"/>
                </a:lnTo>
                <a:lnTo>
                  <a:pt x="185" y="674"/>
                </a:lnTo>
                <a:lnTo>
                  <a:pt x="189" y="674"/>
                </a:lnTo>
                <a:lnTo>
                  <a:pt x="189" y="674"/>
                </a:lnTo>
                <a:lnTo>
                  <a:pt x="190" y="674"/>
                </a:lnTo>
                <a:lnTo>
                  <a:pt x="190" y="673"/>
                </a:lnTo>
                <a:lnTo>
                  <a:pt x="192" y="673"/>
                </a:lnTo>
                <a:lnTo>
                  <a:pt x="192" y="672"/>
                </a:lnTo>
                <a:lnTo>
                  <a:pt x="194" y="672"/>
                </a:lnTo>
                <a:lnTo>
                  <a:pt x="194" y="671"/>
                </a:lnTo>
                <a:lnTo>
                  <a:pt x="196" y="671"/>
                </a:lnTo>
                <a:lnTo>
                  <a:pt x="196" y="671"/>
                </a:lnTo>
                <a:lnTo>
                  <a:pt x="197" y="671"/>
                </a:lnTo>
                <a:lnTo>
                  <a:pt x="197" y="670"/>
                </a:lnTo>
                <a:lnTo>
                  <a:pt x="199" y="670"/>
                </a:lnTo>
                <a:lnTo>
                  <a:pt x="199" y="670"/>
                </a:lnTo>
                <a:lnTo>
                  <a:pt x="201" y="670"/>
                </a:lnTo>
                <a:lnTo>
                  <a:pt x="201" y="669"/>
                </a:lnTo>
                <a:lnTo>
                  <a:pt x="203" y="669"/>
                </a:lnTo>
                <a:lnTo>
                  <a:pt x="203" y="667"/>
                </a:lnTo>
                <a:lnTo>
                  <a:pt x="205" y="667"/>
                </a:lnTo>
                <a:lnTo>
                  <a:pt x="205" y="667"/>
                </a:lnTo>
                <a:lnTo>
                  <a:pt x="206" y="667"/>
                </a:lnTo>
                <a:lnTo>
                  <a:pt x="206" y="666"/>
                </a:lnTo>
                <a:lnTo>
                  <a:pt x="208" y="666"/>
                </a:lnTo>
                <a:lnTo>
                  <a:pt x="208" y="665"/>
                </a:lnTo>
                <a:lnTo>
                  <a:pt x="210" y="665"/>
                </a:lnTo>
                <a:lnTo>
                  <a:pt x="210" y="664"/>
                </a:lnTo>
                <a:lnTo>
                  <a:pt x="214" y="664"/>
                </a:lnTo>
                <a:lnTo>
                  <a:pt x="214" y="664"/>
                </a:lnTo>
                <a:lnTo>
                  <a:pt x="215" y="664"/>
                </a:lnTo>
                <a:lnTo>
                  <a:pt x="215" y="663"/>
                </a:lnTo>
                <a:lnTo>
                  <a:pt x="217" y="663"/>
                </a:lnTo>
                <a:lnTo>
                  <a:pt x="217" y="663"/>
                </a:lnTo>
                <a:lnTo>
                  <a:pt x="219" y="663"/>
                </a:lnTo>
                <a:lnTo>
                  <a:pt x="219" y="662"/>
                </a:lnTo>
                <a:lnTo>
                  <a:pt x="221" y="662"/>
                </a:lnTo>
                <a:lnTo>
                  <a:pt x="221" y="661"/>
                </a:lnTo>
                <a:lnTo>
                  <a:pt x="223" y="661"/>
                </a:lnTo>
                <a:lnTo>
                  <a:pt x="223" y="661"/>
                </a:lnTo>
                <a:lnTo>
                  <a:pt x="224" y="661"/>
                </a:lnTo>
                <a:lnTo>
                  <a:pt x="224" y="660"/>
                </a:lnTo>
                <a:lnTo>
                  <a:pt x="226" y="660"/>
                </a:lnTo>
                <a:lnTo>
                  <a:pt x="226" y="659"/>
                </a:lnTo>
                <a:lnTo>
                  <a:pt x="228" y="659"/>
                </a:lnTo>
                <a:lnTo>
                  <a:pt x="228" y="657"/>
                </a:lnTo>
                <a:lnTo>
                  <a:pt x="230" y="657"/>
                </a:lnTo>
                <a:lnTo>
                  <a:pt x="230" y="657"/>
                </a:lnTo>
                <a:lnTo>
                  <a:pt x="232" y="657"/>
                </a:lnTo>
                <a:lnTo>
                  <a:pt x="232" y="656"/>
                </a:lnTo>
                <a:lnTo>
                  <a:pt x="235" y="656"/>
                </a:lnTo>
                <a:lnTo>
                  <a:pt x="235" y="655"/>
                </a:lnTo>
                <a:lnTo>
                  <a:pt x="237" y="655"/>
                </a:lnTo>
                <a:lnTo>
                  <a:pt x="237" y="655"/>
                </a:lnTo>
                <a:lnTo>
                  <a:pt x="239" y="655"/>
                </a:lnTo>
                <a:lnTo>
                  <a:pt x="239" y="653"/>
                </a:lnTo>
                <a:lnTo>
                  <a:pt x="241" y="653"/>
                </a:lnTo>
                <a:lnTo>
                  <a:pt x="241" y="652"/>
                </a:lnTo>
                <a:lnTo>
                  <a:pt x="242" y="652"/>
                </a:lnTo>
                <a:lnTo>
                  <a:pt x="242" y="651"/>
                </a:lnTo>
                <a:lnTo>
                  <a:pt x="244" y="651"/>
                </a:lnTo>
                <a:lnTo>
                  <a:pt x="244" y="651"/>
                </a:lnTo>
                <a:lnTo>
                  <a:pt x="246" y="651"/>
                </a:lnTo>
                <a:lnTo>
                  <a:pt x="246" y="651"/>
                </a:lnTo>
                <a:lnTo>
                  <a:pt x="248" y="651"/>
                </a:lnTo>
                <a:lnTo>
                  <a:pt x="248" y="650"/>
                </a:lnTo>
                <a:lnTo>
                  <a:pt x="249" y="650"/>
                </a:lnTo>
                <a:lnTo>
                  <a:pt x="249" y="650"/>
                </a:lnTo>
                <a:lnTo>
                  <a:pt x="251" y="650"/>
                </a:lnTo>
                <a:lnTo>
                  <a:pt x="251" y="649"/>
                </a:lnTo>
                <a:lnTo>
                  <a:pt x="253" y="649"/>
                </a:lnTo>
                <a:lnTo>
                  <a:pt x="253" y="648"/>
                </a:lnTo>
                <a:lnTo>
                  <a:pt x="255" y="648"/>
                </a:lnTo>
                <a:lnTo>
                  <a:pt x="255" y="647"/>
                </a:lnTo>
                <a:lnTo>
                  <a:pt x="257" y="647"/>
                </a:lnTo>
                <a:lnTo>
                  <a:pt x="257" y="646"/>
                </a:lnTo>
                <a:lnTo>
                  <a:pt x="258" y="646"/>
                </a:lnTo>
                <a:lnTo>
                  <a:pt x="258" y="646"/>
                </a:lnTo>
                <a:lnTo>
                  <a:pt x="260" y="646"/>
                </a:lnTo>
                <a:lnTo>
                  <a:pt x="260" y="645"/>
                </a:lnTo>
                <a:lnTo>
                  <a:pt x="262" y="645"/>
                </a:lnTo>
                <a:lnTo>
                  <a:pt x="262" y="645"/>
                </a:lnTo>
                <a:lnTo>
                  <a:pt x="264" y="645"/>
                </a:lnTo>
                <a:lnTo>
                  <a:pt x="264" y="644"/>
                </a:lnTo>
                <a:lnTo>
                  <a:pt x="267" y="644"/>
                </a:lnTo>
                <a:lnTo>
                  <a:pt x="267" y="644"/>
                </a:lnTo>
                <a:lnTo>
                  <a:pt x="269" y="644"/>
                </a:lnTo>
                <a:lnTo>
                  <a:pt x="269" y="643"/>
                </a:lnTo>
                <a:lnTo>
                  <a:pt x="271" y="643"/>
                </a:lnTo>
                <a:lnTo>
                  <a:pt x="271" y="643"/>
                </a:lnTo>
                <a:lnTo>
                  <a:pt x="273" y="643"/>
                </a:lnTo>
                <a:lnTo>
                  <a:pt x="273" y="642"/>
                </a:lnTo>
                <a:lnTo>
                  <a:pt x="276" y="642"/>
                </a:lnTo>
                <a:lnTo>
                  <a:pt x="276" y="641"/>
                </a:lnTo>
                <a:lnTo>
                  <a:pt x="278" y="641"/>
                </a:lnTo>
                <a:lnTo>
                  <a:pt x="278" y="640"/>
                </a:lnTo>
                <a:lnTo>
                  <a:pt x="280" y="640"/>
                </a:lnTo>
                <a:lnTo>
                  <a:pt x="280" y="639"/>
                </a:lnTo>
                <a:lnTo>
                  <a:pt x="282" y="639"/>
                </a:lnTo>
                <a:lnTo>
                  <a:pt x="282" y="638"/>
                </a:lnTo>
                <a:lnTo>
                  <a:pt x="283" y="638"/>
                </a:lnTo>
                <a:lnTo>
                  <a:pt x="283" y="637"/>
                </a:lnTo>
                <a:lnTo>
                  <a:pt x="285" y="637"/>
                </a:lnTo>
                <a:lnTo>
                  <a:pt x="285" y="636"/>
                </a:lnTo>
                <a:lnTo>
                  <a:pt x="287" y="636"/>
                </a:lnTo>
                <a:lnTo>
                  <a:pt x="287" y="635"/>
                </a:lnTo>
                <a:lnTo>
                  <a:pt x="289" y="635"/>
                </a:lnTo>
                <a:lnTo>
                  <a:pt x="289" y="634"/>
                </a:lnTo>
                <a:lnTo>
                  <a:pt x="291" y="634"/>
                </a:lnTo>
                <a:lnTo>
                  <a:pt x="291" y="634"/>
                </a:lnTo>
                <a:lnTo>
                  <a:pt x="292" y="634"/>
                </a:lnTo>
                <a:lnTo>
                  <a:pt x="292" y="633"/>
                </a:lnTo>
                <a:lnTo>
                  <a:pt x="294" y="633"/>
                </a:lnTo>
                <a:lnTo>
                  <a:pt x="294" y="633"/>
                </a:lnTo>
                <a:lnTo>
                  <a:pt x="296" y="633"/>
                </a:lnTo>
                <a:lnTo>
                  <a:pt x="296" y="632"/>
                </a:lnTo>
                <a:lnTo>
                  <a:pt x="298" y="632"/>
                </a:lnTo>
                <a:lnTo>
                  <a:pt x="298" y="631"/>
                </a:lnTo>
                <a:lnTo>
                  <a:pt x="300" y="631"/>
                </a:lnTo>
                <a:lnTo>
                  <a:pt x="300" y="630"/>
                </a:lnTo>
                <a:lnTo>
                  <a:pt x="301" y="630"/>
                </a:lnTo>
                <a:lnTo>
                  <a:pt x="301" y="629"/>
                </a:lnTo>
                <a:lnTo>
                  <a:pt x="303" y="629"/>
                </a:lnTo>
                <a:lnTo>
                  <a:pt x="303" y="629"/>
                </a:lnTo>
                <a:lnTo>
                  <a:pt x="305" y="629"/>
                </a:lnTo>
                <a:lnTo>
                  <a:pt x="305" y="628"/>
                </a:lnTo>
                <a:lnTo>
                  <a:pt x="307" y="628"/>
                </a:lnTo>
                <a:lnTo>
                  <a:pt x="307" y="627"/>
                </a:lnTo>
                <a:lnTo>
                  <a:pt x="309" y="627"/>
                </a:lnTo>
                <a:lnTo>
                  <a:pt x="309" y="627"/>
                </a:lnTo>
                <a:lnTo>
                  <a:pt x="310" y="627"/>
                </a:lnTo>
                <a:lnTo>
                  <a:pt x="310" y="627"/>
                </a:lnTo>
                <a:lnTo>
                  <a:pt x="312" y="627"/>
                </a:lnTo>
                <a:lnTo>
                  <a:pt x="312" y="626"/>
                </a:lnTo>
                <a:lnTo>
                  <a:pt x="314" y="626"/>
                </a:lnTo>
                <a:lnTo>
                  <a:pt x="314" y="626"/>
                </a:lnTo>
                <a:lnTo>
                  <a:pt x="316" y="626"/>
                </a:lnTo>
                <a:lnTo>
                  <a:pt x="316" y="625"/>
                </a:lnTo>
                <a:lnTo>
                  <a:pt x="318" y="625"/>
                </a:lnTo>
                <a:lnTo>
                  <a:pt x="318" y="624"/>
                </a:lnTo>
                <a:lnTo>
                  <a:pt x="319" y="624"/>
                </a:lnTo>
                <a:lnTo>
                  <a:pt x="319" y="624"/>
                </a:lnTo>
                <a:lnTo>
                  <a:pt x="321" y="624"/>
                </a:lnTo>
                <a:lnTo>
                  <a:pt x="321" y="622"/>
                </a:lnTo>
                <a:lnTo>
                  <a:pt x="323" y="622"/>
                </a:lnTo>
                <a:lnTo>
                  <a:pt x="323" y="622"/>
                </a:lnTo>
                <a:lnTo>
                  <a:pt x="325" y="622"/>
                </a:lnTo>
                <a:lnTo>
                  <a:pt x="325" y="621"/>
                </a:lnTo>
                <a:lnTo>
                  <a:pt x="326" y="621"/>
                </a:lnTo>
                <a:lnTo>
                  <a:pt x="326" y="620"/>
                </a:lnTo>
                <a:lnTo>
                  <a:pt x="328" y="620"/>
                </a:lnTo>
                <a:lnTo>
                  <a:pt x="328" y="618"/>
                </a:lnTo>
                <a:lnTo>
                  <a:pt x="330" y="618"/>
                </a:lnTo>
                <a:lnTo>
                  <a:pt x="330" y="618"/>
                </a:lnTo>
                <a:lnTo>
                  <a:pt x="332" y="618"/>
                </a:lnTo>
                <a:lnTo>
                  <a:pt x="332" y="616"/>
                </a:lnTo>
                <a:lnTo>
                  <a:pt x="334" y="616"/>
                </a:lnTo>
                <a:lnTo>
                  <a:pt x="334" y="615"/>
                </a:lnTo>
                <a:lnTo>
                  <a:pt x="335" y="615"/>
                </a:lnTo>
                <a:lnTo>
                  <a:pt x="335" y="614"/>
                </a:lnTo>
                <a:lnTo>
                  <a:pt x="337" y="614"/>
                </a:lnTo>
                <a:lnTo>
                  <a:pt x="337" y="613"/>
                </a:lnTo>
                <a:lnTo>
                  <a:pt x="339" y="613"/>
                </a:lnTo>
                <a:lnTo>
                  <a:pt x="339" y="613"/>
                </a:lnTo>
                <a:lnTo>
                  <a:pt x="341" y="613"/>
                </a:lnTo>
                <a:lnTo>
                  <a:pt x="341" y="613"/>
                </a:lnTo>
                <a:lnTo>
                  <a:pt x="343" y="613"/>
                </a:lnTo>
                <a:lnTo>
                  <a:pt x="343" y="612"/>
                </a:lnTo>
                <a:lnTo>
                  <a:pt x="344" y="612"/>
                </a:lnTo>
                <a:lnTo>
                  <a:pt x="344" y="611"/>
                </a:lnTo>
                <a:lnTo>
                  <a:pt x="346" y="611"/>
                </a:lnTo>
                <a:lnTo>
                  <a:pt x="346" y="611"/>
                </a:lnTo>
                <a:lnTo>
                  <a:pt x="348" y="611"/>
                </a:lnTo>
                <a:lnTo>
                  <a:pt x="348" y="610"/>
                </a:lnTo>
                <a:lnTo>
                  <a:pt x="350" y="610"/>
                </a:lnTo>
                <a:lnTo>
                  <a:pt x="350" y="609"/>
                </a:lnTo>
                <a:lnTo>
                  <a:pt x="352" y="609"/>
                </a:lnTo>
                <a:lnTo>
                  <a:pt x="352" y="608"/>
                </a:lnTo>
                <a:lnTo>
                  <a:pt x="353" y="608"/>
                </a:lnTo>
                <a:lnTo>
                  <a:pt x="353" y="608"/>
                </a:lnTo>
                <a:lnTo>
                  <a:pt x="355" y="608"/>
                </a:lnTo>
                <a:lnTo>
                  <a:pt x="355" y="608"/>
                </a:lnTo>
                <a:lnTo>
                  <a:pt x="357" y="608"/>
                </a:lnTo>
                <a:lnTo>
                  <a:pt x="357" y="607"/>
                </a:lnTo>
                <a:lnTo>
                  <a:pt x="359" y="607"/>
                </a:lnTo>
                <a:lnTo>
                  <a:pt x="359" y="607"/>
                </a:lnTo>
                <a:lnTo>
                  <a:pt x="361" y="607"/>
                </a:lnTo>
                <a:lnTo>
                  <a:pt x="361" y="606"/>
                </a:lnTo>
                <a:lnTo>
                  <a:pt x="362" y="606"/>
                </a:lnTo>
                <a:lnTo>
                  <a:pt x="362" y="606"/>
                </a:lnTo>
                <a:lnTo>
                  <a:pt x="364" y="606"/>
                </a:lnTo>
                <a:lnTo>
                  <a:pt x="364" y="605"/>
                </a:lnTo>
                <a:lnTo>
                  <a:pt x="366" y="605"/>
                </a:lnTo>
                <a:lnTo>
                  <a:pt x="366" y="604"/>
                </a:lnTo>
                <a:lnTo>
                  <a:pt x="368" y="604"/>
                </a:lnTo>
                <a:lnTo>
                  <a:pt x="368" y="604"/>
                </a:lnTo>
                <a:lnTo>
                  <a:pt x="369" y="604"/>
                </a:lnTo>
                <a:lnTo>
                  <a:pt x="369" y="603"/>
                </a:lnTo>
                <a:lnTo>
                  <a:pt x="373" y="603"/>
                </a:lnTo>
                <a:lnTo>
                  <a:pt x="373" y="602"/>
                </a:lnTo>
                <a:lnTo>
                  <a:pt x="375" y="602"/>
                </a:lnTo>
                <a:lnTo>
                  <a:pt x="375" y="601"/>
                </a:lnTo>
                <a:lnTo>
                  <a:pt x="377" y="601"/>
                </a:lnTo>
                <a:lnTo>
                  <a:pt x="377" y="600"/>
                </a:lnTo>
                <a:lnTo>
                  <a:pt x="378" y="600"/>
                </a:lnTo>
                <a:lnTo>
                  <a:pt x="378" y="600"/>
                </a:lnTo>
                <a:lnTo>
                  <a:pt x="382" y="600"/>
                </a:lnTo>
                <a:lnTo>
                  <a:pt x="382" y="600"/>
                </a:lnTo>
                <a:lnTo>
                  <a:pt x="384" y="600"/>
                </a:lnTo>
                <a:lnTo>
                  <a:pt x="384" y="599"/>
                </a:lnTo>
                <a:lnTo>
                  <a:pt x="386" y="599"/>
                </a:lnTo>
                <a:lnTo>
                  <a:pt x="386" y="599"/>
                </a:lnTo>
                <a:lnTo>
                  <a:pt x="387" y="599"/>
                </a:lnTo>
                <a:lnTo>
                  <a:pt x="387" y="599"/>
                </a:lnTo>
                <a:lnTo>
                  <a:pt x="389" y="599"/>
                </a:lnTo>
                <a:lnTo>
                  <a:pt x="389" y="598"/>
                </a:lnTo>
                <a:lnTo>
                  <a:pt x="391" y="598"/>
                </a:lnTo>
                <a:lnTo>
                  <a:pt x="391" y="598"/>
                </a:lnTo>
                <a:lnTo>
                  <a:pt x="393" y="598"/>
                </a:lnTo>
                <a:lnTo>
                  <a:pt x="393" y="597"/>
                </a:lnTo>
                <a:lnTo>
                  <a:pt x="396" y="597"/>
                </a:lnTo>
                <a:lnTo>
                  <a:pt x="396" y="597"/>
                </a:lnTo>
                <a:lnTo>
                  <a:pt x="398" y="597"/>
                </a:lnTo>
                <a:lnTo>
                  <a:pt x="398" y="596"/>
                </a:lnTo>
                <a:lnTo>
                  <a:pt x="400" y="596"/>
                </a:lnTo>
                <a:lnTo>
                  <a:pt x="400" y="596"/>
                </a:lnTo>
                <a:lnTo>
                  <a:pt x="402" y="596"/>
                </a:lnTo>
                <a:lnTo>
                  <a:pt x="402" y="595"/>
                </a:lnTo>
                <a:lnTo>
                  <a:pt x="404" y="595"/>
                </a:lnTo>
                <a:lnTo>
                  <a:pt x="404" y="595"/>
                </a:lnTo>
                <a:lnTo>
                  <a:pt x="405" y="595"/>
                </a:lnTo>
                <a:lnTo>
                  <a:pt x="405" y="594"/>
                </a:lnTo>
                <a:lnTo>
                  <a:pt x="407" y="594"/>
                </a:lnTo>
                <a:lnTo>
                  <a:pt x="407" y="594"/>
                </a:lnTo>
                <a:lnTo>
                  <a:pt x="409" y="594"/>
                </a:lnTo>
                <a:lnTo>
                  <a:pt x="409" y="594"/>
                </a:lnTo>
                <a:lnTo>
                  <a:pt x="411" y="594"/>
                </a:lnTo>
                <a:lnTo>
                  <a:pt x="411" y="594"/>
                </a:lnTo>
                <a:lnTo>
                  <a:pt x="412" y="594"/>
                </a:lnTo>
                <a:lnTo>
                  <a:pt x="412" y="593"/>
                </a:lnTo>
                <a:lnTo>
                  <a:pt x="416" y="593"/>
                </a:lnTo>
                <a:lnTo>
                  <a:pt x="416" y="592"/>
                </a:lnTo>
                <a:lnTo>
                  <a:pt x="418" y="592"/>
                </a:lnTo>
                <a:lnTo>
                  <a:pt x="418" y="592"/>
                </a:lnTo>
                <a:lnTo>
                  <a:pt x="420" y="592"/>
                </a:lnTo>
                <a:lnTo>
                  <a:pt x="420" y="592"/>
                </a:lnTo>
                <a:lnTo>
                  <a:pt x="421" y="592"/>
                </a:lnTo>
                <a:lnTo>
                  <a:pt x="421" y="591"/>
                </a:lnTo>
                <a:lnTo>
                  <a:pt x="423" y="591"/>
                </a:lnTo>
                <a:lnTo>
                  <a:pt x="423" y="590"/>
                </a:lnTo>
                <a:lnTo>
                  <a:pt x="425" y="590"/>
                </a:lnTo>
                <a:lnTo>
                  <a:pt x="425" y="590"/>
                </a:lnTo>
                <a:lnTo>
                  <a:pt x="427" y="590"/>
                </a:lnTo>
                <a:lnTo>
                  <a:pt x="427" y="589"/>
                </a:lnTo>
                <a:lnTo>
                  <a:pt x="429" y="589"/>
                </a:lnTo>
                <a:lnTo>
                  <a:pt x="429" y="587"/>
                </a:lnTo>
                <a:lnTo>
                  <a:pt x="430" y="587"/>
                </a:lnTo>
                <a:lnTo>
                  <a:pt x="430" y="586"/>
                </a:lnTo>
                <a:lnTo>
                  <a:pt x="432" y="586"/>
                </a:lnTo>
                <a:lnTo>
                  <a:pt x="432" y="586"/>
                </a:lnTo>
                <a:lnTo>
                  <a:pt x="434" y="586"/>
                </a:lnTo>
                <a:lnTo>
                  <a:pt x="434" y="585"/>
                </a:lnTo>
                <a:lnTo>
                  <a:pt x="436" y="585"/>
                </a:lnTo>
                <a:lnTo>
                  <a:pt x="436" y="585"/>
                </a:lnTo>
                <a:lnTo>
                  <a:pt x="438" y="585"/>
                </a:lnTo>
                <a:lnTo>
                  <a:pt x="438" y="584"/>
                </a:lnTo>
                <a:lnTo>
                  <a:pt x="439" y="584"/>
                </a:lnTo>
                <a:lnTo>
                  <a:pt x="439" y="584"/>
                </a:lnTo>
                <a:lnTo>
                  <a:pt x="441" y="584"/>
                </a:lnTo>
                <a:lnTo>
                  <a:pt x="441" y="584"/>
                </a:lnTo>
                <a:lnTo>
                  <a:pt x="443" y="584"/>
                </a:lnTo>
                <a:lnTo>
                  <a:pt x="443" y="584"/>
                </a:lnTo>
                <a:lnTo>
                  <a:pt x="445" y="584"/>
                </a:lnTo>
                <a:lnTo>
                  <a:pt x="445" y="584"/>
                </a:lnTo>
                <a:lnTo>
                  <a:pt x="446" y="584"/>
                </a:lnTo>
                <a:lnTo>
                  <a:pt x="446" y="583"/>
                </a:lnTo>
                <a:lnTo>
                  <a:pt x="448" y="583"/>
                </a:lnTo>
                <a:lnTo>
                  <a:pt x="448" y="582"/>
                </a:lnTo>
                <a:lnTo>
                  <a:pt x="450" y="582"/>
                </a:lnTo>
                <a:lnTo>
                  <a:pt x="450" y="581"/>
                </a:lnTo>
                <a:lnTo>
                  <a:pt x="452" y="581"/>
                </a:lnTo>
                <a:lnTo>
                  <a:pt x="452" y="581"/>
                </a:lnTo>
                <a:lnTo>
                  <a:pt x="455" y="581"/>
                </a:lnTo>
                <a:lnTo>
                  <a:pt x="455" y="579"/>
                </a:lnTo>
                <a:lnTo>
                  <a:pt x="457" y="579"/>
                </a:lnTo>
                <a:lnTo>
                  <a:pt x="457" y="578"/>
                </a:lnTo>
                <a:lnTo>
                  <a:pt x="459" y="578"/>
                </a:lnTo>
                <a:lnTo>
                  <a:pt x="459" y="577"/>
                </a:lnTo>
                <a:lnTo>
                  <a:pt x="461" y="577"/>
                </a:lnTo>
                <a:lnTo>
                  <a:pt x="461" y="577"/>
                </a:lnTo>
                <a:lnTo>
                  <a:pt x="463" y="577"/>
                </a:lnTo>
                <a:lnTo>
                  <a:pt x="463" y="576"/>
                </a:lnTo>
                <a:lnTo>
                  <a:pt x="464" y="576"/>
                </a:lnTo>
                <a:lnTo>
                  <a:pt x="464" y="576"/>
                </a:lnTo>
                <a:lnTo>
                  <a:pt x="466" y="576"/>
                </a:lnTo>
                <a:lnTo>
                  <a:pt x="466" y="574"/>
                </a:lnTo>
                <a:lnTo>
                  <a:pt x="468" y="574"/>
                </a:lnTo>
                <a:lnTo>
                  <a:pt x="468" y="574"/>
                </a:lnTo>
                <a:lnTo>
                  <a:pt x="470" y="574"/>
                </a:lnTo>
                <a:lnTo>
                  <a:pt x="470" y="574"/>
                </a:lnTo>
                <a:lnTo>
                  <a:pt x="472" y="574"/>
                </a:lnTo>
                <a:lnTo>
                  <a:pt x="472" y="573"/>
                </a:lnTo>
                <a:lnTo>
                  <a:pt x="473" y="573"/>
                </a:lnTo>
                <a:lnTo>
                  <a:pt x="473" y="573"/>
                </a:lnTo>
                <a:lnTo>
                  <a:pt x="475" y="573"/>
                </a:lnTo>
                <a:lnTo>
                  <a:pt x="475" y="572"/>
                </a:lnTo>
                <a:lnTo>
                  <a:pt x="477" y="572"/>
                </a:lnTo>
                <a:lnTo>
                  <a:pt x="477" y="572"/>
                </a:lnTo>
                <a:lnTo>
                  <a:pt x="481" y="572"/>
                </a:lnTo>
                <a:lnTo>
                  <a:pt x="481" y="572"/>
                </a:lnTo>
                <a:lnTo>
                  <a:pt x="482" y="572"/>
                </a:lnTo>
                <a:lnTo>
                  <a:pt x="482" y="571"/>
                </a:lnTo>
                <a:lnTo>
                  <a:pt x="486" y="571"/>
                </a:lnTo>
                <a:lnTo>
                  <a:pt x="486" y="571"/>
                </a:lnTo>
                <a:lnTo>
                  <a:pt x="488" y="571"/>
                </a:lnTo>
                <a:lnTo>
                  <a:pt x="488" y="570"/>
                </a:lnTo>
                <a:lnTo>
                  <a:pt x="490" y="570"/>
                </a:lnTo>
                <a:lnTo>
                  <a:pt x="490" y="570"/>
                </a:lnTo>
                <a:lnTo>
                  <a:pt x="491" y="570"/>
                </a:lnTo>
                <a:lnTo>
                  <a:pt x="491" y="568"/>
                </a:lnTo>
                <a:lnTo>
                  <a:pt x="493" y="568"/>
                </a:lnTo>
                <a:lnTo>
                  <a:pt x="493" y="568"/>
                </a:lnTo>
                <a:lnTo>
                  <a:pt x="495" y="568"/>
                </a:lnTo>
                <a:lnTo>
                  <a:pt x="495" y="568"/>
                </a:lnTo>
                <a:lnTo>
                  <a:pt x="497" y="568"/>
                </a:lnTo>
                <a:lnTo>
                  <a:pt x="497" y="567"/>
                </a:lnTo>
                <a:lnTo>
                  <a:pt x="498" y="567"/>
                </a:lnTo>
                <a:lnTo>
                  <a:pt x="498" y="566"/>
                </a:lnTo>
                <a:lnTo>
                  <a:pt x="500" y="566"/>
                </a:lnTo>
                <a:lnTo>
                  <a:pt x="500" y="566"/>
                </a:lnTo>
                <a:lnTo>
                  <a:pt x="506" y="566"/>
                </a:lnTo>
                <a:lnTo>
                  <a:pt x="506" y="566"/>
                </a:lnTo>
                <a:lnTo>
                  <a:pt x="507" y="566"/>
                </a:lnTo>
                <a:lnTo>
                  <a:pt x="507" y="565"/>
                </a:lnTo>
                <a:lnTo>
                  <a:pt x="513" y="565"/>
                </a:lnTo>
                <a:lnTo>
                  <a:pt x="513" y="565"/>
                </a:lnTo>
                <a:lnTo>
                  <a:pt x="515" y="565"/>
                </a:lnTo>
                <a:lnTo>
                  <a:pt x="515" y="565"/>
                </a:lnTo>
                <a:lnTo>
                  <a:pt x="516" y="565"/>
                </a:lnTo>
                <a:lnTo>
                  <a:pt x="516" y="564"/>
                </a:lnTo>
                <a:lnTo>
                  <a:pt x="518" y="564"/>
                </a:lnTo>
                <a:lnTo>
                  <a:pt x="518" y="563"/>
                </a:lnTo>
                <a:lnTo>
                  <a:pt x="520" y="563"/>
                </a:lnTo>
                <a:lnTo>
                  <a:pt x="520" y="563"/>
                </a:lnTo>
                <a:lnTo>
                  <a:pt x="524" y="563"/>
                </a:lnTo>
                <a:lnTo>
                  <a:pt x="524" y="563"/>
                </a:lnTo>
                <a:lnTo>
                  <a:pt x="525" y="563"/>
                </a:lnTo>
                <a:lnTo>
                  <a:pt x="525" y="562"/>
                </a:lnTo>
                <a:lnTo>
                  <a:pt x="527" y="562"/>
                </a:lnTo>
                <a:lnTo>
                  <a:pt x="527" y="562"/>
                </a:lnTo>
                <a:lnTo>
                  <a:pt x="536" y="562"/>
                </a:lnTo>
                <a:lnTo>
                  <a:pt x="536" y="562"/>
                </a:lnTo>
                <a:lnTo>
                  <a:pt x="538" y="562"/>
                </a:lnTo>
                <a:lnTo>
                  <a:pt x="538" y="562"/>
                </a:lnTo>
                <a:lnTo>
                  <a:pt x="540" y="562"/>
                </a:lnTo>
                <a:lnTo>
                  <a:pt x="540" y="561"/>
                </a:lnTo>
                <a:lnTo>
                  <a:pt x="541" y="561"/>
                </a:lnTo>
                <a:lnTo>
                  <a:pt x="541" y="560"/>
                </a:lnTo>
                <a:lnTo>
                  <a:pt x="543" y="560"/>
                </a:lnTo>
                <a:lnTo>
                  <a:pt x="543" y="559"/>
                </a:lnTo>
                <a:lnTo>
                  <a:pt x="545" y="559"/>
                </a:lnTo>
                <a:lnTo>
                  <a:pt x="545" y="559"/>
                </a:lnTo>
                <a:lnTo>
                  <a:pt x="549" y="559"/>
                </a:lnTo>
                <a:lnTo>
                  <a:pt x="549" y="559"/>
                </a:lnTo>
                <a:lnTo>
                  <a:pt x="550" y="559"/>
                </a:lnTo>
                <a:lnTo>
                  <a:pt x="550" y="559"/>
                </a:lnTo>
                <a:lnTo>
                  <a:pt x="552" y="559"/>
                </a:lnTo>
                <a:lnTo>
                  <a:pt x="552" y="557"/>
                </a:lnTo>
                <a:lnTo>
                  <a:pt x="554" y="557"/>
                </a:lnTo>
                <a:lnTo>
                  <a:pt x="554" y="557"/>
                </a:lnTo>
                <a:lnTo>
                  <a:pt x="556" y="557"/>
                </a:lnTo>
                <a:lnTo>
                  <a:pt x="556" y="556"/>
                </a:lnTo>
                <a:lnTo>
                  <a:pt x="558" y="556"/>
                </a:lnTo>
                <a:lnTo>
                  <a:pt x="558" y="556"/>
                </a:lnTo>
                <a:lnTo>
                  <a:pt x="559" y="556"/>
                </a:lnTo>
                <a:lnTo>
                  <a:pt x="559" y="555"/>
                </a:lnTo>
                <a:lnTo>
                  <a:pt x="561" y="555"/>
                </a:lnTo>
                <a:lnTo>
                  <a:pt x="561" y="555"/>
                </a:lnTo>
                <a:lnTo>
                  <a:pt x="563" y="555"/>
                </a:lnTo>
                <a:lnTo>
                  <a:pt x="563" y="554"/>
                </a:lnTo>
                <a:lnTo>
                  <a:pt x="565" y="554"/>
                </a:lnTo>
                <a:lnTo>
                  <a:pt x="565" y="554"/>
                </a:lnTo>
                <a:lnTo>
                  <a:pt x="567" y="554"/>
                </a:lnTo>
                <a:lnTo>
                  <a:pt x="567" y="553"/>
                </a:lnTo>
                <a:lnTo>
                  <a:pt x="568" y="553"/>
                </a:lnTo>
                <a:lnTo>
                  <a:pt x="568" y="552"/>
                </a:lnTo>
                <a:lnTo>
                  <a:pt x="570" y="552"/>
                </a:lnTo>
                <a:lnTo>
                  <a:pt x="570" y="550"/>
                </a:lnTo>
                <a:lnTo>
                  <a:pt x="574" y="550"/>
                </a:lnTo>
                <a:lnTo>
                  <a:pt x="574" y="549"/>
                </a:lnTo>
                <a:lnTo>
                  <a:pt x="575" y="549"/>
                </a:lnTo>
                <a:lnTo>
                  <a:pt x="575" y="548"/>
                </a:lnTo>
                <a:lnTo>
                  <a:pt x="577" y="548"/>
                </a:lnTo>
                <a:lnTo>
                  <a:pt x="577" y="548"/>
                </a:lnTo>
                <a:lnTo>
                  <a:pt x="579" y="548"/>
                </a:lnTo>
                <a:lnTo>
                  <a:pt x="579" y="547"/>
                </a:lnTo>
                <a:lnTo>
                  <a:pt x="581" y="547"/>
                </a:lnTo>
                <a:lnTo>
                  <a:pt x="581" y="547"/>
                </a:lnTo>
                <a:lnTo>
                  <a:pt x="583" y="547"/>
                </a:lnTo>
                <a:lnTo>
                  <a:pt x="583" y="545"/>
                </a:lnTo>
                <a:lnTo>
                  <a:pt x="584" y="545"/>
                </a:lnTo>
                <a:lnTo>
                  <a:pt x="584" y="544"/>
                </a:lnTo>
                <a:lnTo>
                  <a:pt x="586" y="544"/>
                </a:lnTo>
                <a:lnTo>
                  <a:pt x="586" y="544"/>
                </a:lnTo>
                <a:lnTo>
                  <a:pt x="588" y="544"/>
                </a:lnTo>
                <a:lnTo>
                  <a:pt x="588" y="544"/>
                </a:lnTo>
                <a:lnTo>
                  <a:pt x="590" y="544"/>
                </a:lnTo>
                <a:lnTo>
                  <a:pt x="590" y="542"/>
                </a:lnTo>
                <a:lnTo>
                  <a:pt x="592" y="542"/>
                </a:lnTo>
                <a:lnTo>
                  <a:pt x="592" y="541"/>
                </a:lnTo>
                <a:lnTo>
                  <a:pt x="593" y="541"/>
                </a:lnTo>
                <a:lnTo>
                  <a:pt x="593" y="540"/>
                </a:lnTo>
                <a:lnTo>
                  <a:pt x="595" y="540"/>
                </a:lnTo>
                <a:lnTo>
                  <a:pt x="595" y="540"/>
                </a:lnTo>
                <a:lnTo>
                  <a:pt x="597" y="540"/>
                </a:lnTo>
                <a:lnTo>
                  <a:pt x="597" y="540"/>
                </a:lnTo>
                <a:lnTo>
                  <a:pt x="599" y="540"/>
                </a:lnTo>
                <a:lnTo>
                  <a:pt x="599" y="539"/>
                </a:lnTo>
                <a:lnTo>
                  <a:pt x="601" y="539"/>
                </a:lnTo>
                <a:lnTo>
                  <a:pt x="601" y="538"/>
                </a:lnTo>
                <a:lnTo>
                  <a:pt x="602" y="538"/>
                </a:lnTo>
                <a:lnTo>
                  <a:pt x="602" y="538"/>
                </a:lnTo>
                <a:lnTo>
                  <a:pt x="604" y="538"/>
                </a:lnTo>
                <a:lnTo>
                  <a:pt x="604" y="537"/>
                </a:lnTo>
                <a:lnTo>
                  <a:pt x="606" y="537"/>
                </a:lnTo>
                <a:lnTo>
                  <a:pt x="606" y="535"/>
                </a:lnTo>
                <a:lnTo>
                  <a:pt x="608" y="535"/>
                </a:lnTo>
                <a:lnTo>
                  <a:pt x="608" y="533"/>
                </a:lnTo>
                <a:lnTo>
                  <a:pt x="610" y="533"/>
                </a:lnTo>
                <a:lnTo>
                  <a:pt x="610" y="532"/>
                </a:lnTo>
                <a:lnTo>
                  <a:pt x="611" y="532"/>
                </a:lnTo>
                <a:lnTo>
                  <a:pt x="611" y="530"/>
                </a:lnTo>
                <a:lnTo>
                  <a:pt x="613" y="530"/>
                </a:lnTo>
                <a:lnTo>
                  <a:pt x="613" y="530"/>
                </a:lnTo>
                <a:lnTo>
                  <a:pt x="615" y="530"/>
                </a:lnTo>
                <a:lnTo>
                  <a:pt x="615" y="529"/>
                </a:lnTo>
                <a:lnTo>
                  <a:pt x="617" y="529"/>
                </a:lnTo>
                <a:lnTo>
                  <a:pt x="617" y="527"/>
                </a:lnTo>
                <a:lnTo>
                  <a:pt x="618" y="527"/>
                </a:lnTo>
                <a:lnTo>
                  <a:pt x="618" y="527"/>
                </a:lnTo>
                <a:lnTo>
                  <a:pt x="620" y="527"/>
                </a:lnTo>
                <a:lnTo>
                  <a:pt x="620" y="526"/>
                </a:lnTo>
                <a:lnTo>
                  <a:pt x="622" y="526"/>
                </a:lnTo>
                <a:lnTo>
                  <a:pt x="622" y="526"/>
                </a:lnTo>
                <a:lnTo>
                  <a:pt x="624" y="526"/>
                </a:lnTo>
                <a:lnTo>
                  <a:pt x="624" y="525"/>
                </a:lnTo>
                <a:lnTo>
                  <a:pt x="626" y="525"/>
                </a:lnTo>
                <a:lnTo>
                  <a:pt x="626" y="524"/>
                </a:lnTo>
                <a:lnTo>
                  <a:pt x="627" y="524"/>
                </a:lnTo>
                <a:lnTo>
                  <a:pt x="627" y="522"/>
                </a:lnTo>
                <a:lnTo>
                  <a:pt x="629" y="522"/>
                </a:lnTo>
                <a:lnTo>
                  <a:pt x="629" y="520"/>
                </a:lnTo>
                <a:lnTo>
                  <a:pt x="631" y="520"/>
                </a:lnTo>
                <a:lnTo>
                  <a:pt x="631" y="519"/>
                </a:lnTo>
                <a:lnTo>
                  <a:pt x="633" y="519"/>
                </a:lnTo>
                <a:lnTo>
                  <a:pt x="633" y="517"/>
                </a:lnTo>
                <a:lnTo>
                  <a:pt x="635" y="517"/>
                </a:lnTo>
                <a:lnTo>
                  <a:pt x="635" y="514"/>
                </a:lnTo>
                <a:lnTo>
                  <a:pt x="636" y="514"/>
                </a:lnTo>
                <a:lnTo>
                  <a:pt x="636" y="513"/>
                </a:lnTo>
                <a:lnTo>
                  <a:pt x="638" y="513"/>
                </a:lnTo>
                <a:lnTo>
                  <a:pt x="638" y="511"/>
                </a:lnTo>
                <a:lnTo>
                  <a:pt x="640" y="511"/>
                </a:lnTo>
                <a:lnTo>
                  <a:pt x="640" y="510"/>
                </a:lnTo>
                <a:lnTo>
                  <a:pt x="642" y="510"/>
                </a:lnTo>
                <a:lnTo>
                  <a:pt x="642" y="510"/>
                </a:lnTo>
                <a:lnTo>
                  <a:pt x="644" y="510"/>
                </a:lnTo>
                <a:lnTo>
                  <a:pt x="644" y="508"/>
                </a:lnTo>
                <a:lnTo>
                  <a:pt x="645" y="508"/>
                </a:lnTo>
                <a:lnTo>
                  <a:pt x="645" y="503"/>
                </a:lnTo>
                <a:lnTo>
                  <a:pt x="647" y="503"/>
                </a:lnTo>
                <a:lnTo>
                  <a:pt x="647" y="499"/>
                </a:lnTo>
                <a:lnTo>
                  <a:pt x="649" y="499"/>
                </a:lnTo>
                <a:lnTo>
                  <a:pt x="649" y="497"/>
                </a:lnTo>
                <a:lnTo>
                  <a:pt x="651" y="497"/>
                </a:lnTo>
                <a:lnTo>
                  <a:pt x="651" y="495"/>
                </a:lnTo>
                <a:lnTo>
                  <a:pt x="653" y="495"/>
                </a:lnTo>
                <a:lnTo>
                  <a:pt x="653" y="490"/>
                </a:lnTo>
                <a:lnTo>
                  <a:pt x="654" y="490"/>
                </a:lnTo>
                <a:lnTo>
                  <a:pt x="654" y="483"/>
                </a:lnTo>
                <a:lnTo>
                  <a:pt x="656" y="483"/>
                </a:lnTo>
                <a:lnTo>
                  <a:pt x="656" y="467"/>
                </a:lnTo>
                <a:lnTo>
                  <a:pt x="658" y="467"/>
                </a:lnTo>
                <a:lnTo>
                  <a:pt x="658" y="452"/>
                </a:lnTo>
                <a:lnTo>
                  <a:pt x="660" y="452"/>
                </a:lnTo>
                <a:lnTo>
                  <a:pt x="660" y="439"/>
                </a:lnTo>
                <a:lnTo>
                  <a:pt x="661" y="439"/>
                </a:lnTo>
                <a:lnTo>
                  <a:pt x="661" y="430"/>
                </a:lnTo>
                <a:lnTo>
                  <a:pt x="663" y="430"/>
                </a:lnTo>
                <a:lnTo>
                  <a:pt x="663" y="423"/>
                </a:lnTo>
                <a:lnTo>
                  <a:pt x="665" y="423"/>
                </a:lnTo>
                <a:lnTo>
                  <a:pt x="665" y="414"/>
                </a:lnTo>
                <a:lnTo>
                  <a:pt x="667" y="414"/>
                </a:lnTo>
                <a:lnTo>
                  <a:pt x="667" y="409"/>
                </a:lnTo>
                <a:lnTo>
                  <a:pt x="669" y="409"/>
                </a:lnTo>
                <a:lnTo>
                  <a:pt x="669" y="402"/>
                </a:lnTo>
                <a:lnTo>
                  <a:pt x="670" y="402"/>
                </a:lnTo>
                <a:lnTo>
                  <a:pt x="670" y="396"/>
                </a:lnTo>
                <a:lnTo>
                  <a:pt x="672" y="396"/>
                </a:lnTo>
                <a:lnTo>
                  <a:pt x="672" y="390"/>
                </a:lnTo>
                <a:lnTo>
                  <a:pt x="674" y="390"/>
                </a:lnTo>
                <a:lnTo>
                  <a:pt x="674" y="384"/>
                </a:lnTo>
                <a:lnTo>
                  <a:pt x="676" y="384"/>
                </a:lnTo>
                <a:lnTo>
                  <a:pt x="676" y="377"/>
                </a:lnTo>
                <a:lnTo>
                  <a:pt x="678" y="377"/>
                </a:lnTo>
                <a:lnTo>
                  <a:pt x="678" y="372"/>
                </a:lnTo>
                <a:lnTo>
                  <a:pt x="679" y="372"/>
                </a:lnTo>
                <a:lnTo>
                  <a:pt x="679" y="367"/>
                </a:lnTo>
                <a:lnTo>
                  <a:pt x="681" y="367"/>
                </a:lnTo>
                <a:lnTo>
                  <a:pt x="681" y="361"/>
                </a:lnTo>
                <a:lnTo>
                  <a:pt x="683" y="361"/>
                </a:lnTo>
                <a:lnTo>
                  <a:pt x="683" y="358"/>
                </a:lnTo>
                <a:lnTo>
                  <a:pt x="685" y="358"/>
                </a:lnTo>
                <a:lnTo>
                  <a:pt x="685" y="354"/>
                </a:lnTo>
                <a:lnTo>
                  <a:pt x="687" y="354"/>
                </a:lnTo>
                <a:lnTo>
                  <a:pt x="687" y="350"/>
                </a:lnTo>
                <a:lnTo>
                  <a:pt x="688" y="350"/>
                </a:lnTo>
                <a:lnTo>
                  <a:pt x="688" y="345"/>
                </a:lnTo>
                <a:lnTo>
                  <a:pt x="690" y="345"/>
                </a:lnTo>
                <a:lnTo>
                  <a:pt x="690" y="340"/>
                </a:lnTo>
                <a:lnTo>
                  <a:pt x="692" y="340"/>
                </a:lnTo>
                <a:lnTo>
                  <a:pt x="692" y="335"/>
                </a:lnTo>
                <a:lnTo>
                  <a:pt x="694" y="335"/>
                </a:lnTo>
                <a:lnTo>
                  <a:pt x="694" y="331"/>
                </a:lnTo>
                <a:lnTo>
                  <a:pt x="695" y="331"/>
                </a:lnTo>
                <a:lnTo>
                  <a:pt x="695" y="328"/>
                </a:lnTo>
                <a:lnTo>
                  <a:pt x="697" y="328"/>
                </a:lnTo>
                <a:lnTo>
                  <a:pt x="697" y="325"/>
                </a:lnTo>
                <a:lnTo>
                  <a:pt x="699" y="325"/>
                </a:lnTo>
                <a:lnTo>
                  <a:pt x="699" y="323"/>
                </a:lnTo>
                <a:lnTo>
                  <a:pt x="701" y="323"/>
                </a:lnTo>
                <a:lnTo>
                  <a:pt x="701" y="319"/>
                </a:lnTo>
                <a:lnTo>
                  <a:pt x="703" y="319"/>
                </a:lnTo>
                <a:lnTo>
                  <a:pt x="703" y="316"/>
                </a:lnTo>
                <a:lnTo>
                  <a:pt x="704" y="316"/>
                </a:lnTo>
                <a:lnTo>
                  <a:pt x="704" y="311"/>
                </a:lnTo>
                <a:lnTo>
                  <a:pt x="706" y="311"/>
                </a:lnTo>
                <a:lnTo>
                  <a:pt x="706" y="306"/>
                </a:lnTo>
                <a:lnTo>
                  <a:pt x="708" y="306"/>
                </a:lnTo>
                <a:lnTo>
                  <a:pt x="708" y="303"/>
                </a:lnTo>
                <a:lnTo>
                  <a:pt x="710" y="303"/>
                </a:lnTo>
                <a:lnTo>
                  <a:pt x="710" y="298"/>
                </a:lnTo>
                <a:lnTo>
                  <a:pt x="712" y="298"/>
                </a:lnTo>
                <a:lnTo>
                  <a:pt x="712" y="296"/>
                </a:lnTo>
                <a:lnTo>
                  <a:pt x="713" y="296"/>
                </a:lnTo>
                <a:lnTo>
                  <a:pt x="713" y="292"/>
                </a:lnTo>
                <a:lnTo>
                  <a:pt x="715" y="292"/>
                </a:lnTo>
                <a:lnTo>
                  <a:pt x="715" y="288"/>
                </a:lnTo>
                <a:lnTo>
                  <a:pt x="717" y="288"/>
                </a:lnTo>
                <a:lnTo>
                  <a:pt x="717" y="284"/>
                </a:lnTo>
                <a:lnTo>
                  <a:pt x="719" y="284"/>
                </a:lnTo>
                <a:lnTo>
                  <a:pt x="719" y="283"/>
                </a:lnTo>
                <a:lnTo>
                  <a:pt x="721" y="283"/>
                </a:lnTo>
                <a:lnTo>
                  <a:pt x="721" y="280"/>
                </a:lnTo>
                <a:lnTo>
                  <a:pt x="722" y="280"/>
                </a:lnTo>
                <a:lnTo>
                  <a:pt x="722" y="277"/>
                </a:lnTo>
                <a:lnTo>
                  <a:pt x="724" y="277"/>
                </a:lnTo>
                <a:lnTo>
                  <a:pt x="724" y="276"/>
                </a:lnTo>
                <a:lnTo>
                  <a:pt x="726" y="276"/>
                </a:lnTo>
                <a:lnTo>
                  <a:pt x="726" y="274"/>
                </a:lnTo>
                <a:lnTo>
                  <a:pt x="728" y="274"/>
                </a:lnTo>
                <a:lnTo>
                  <a:pt x="728" y="272"/>
                </a:lnTo>
                <a:lnTo>
                  <a:pt x="730" y="272"/>
                </a:lnTo>
                <a:lnTo>
                  <a:pt x="730" y="270"/>
                </a:lnTo>
                <a:lnTo>
                  <a:pt x="731" y="270"/>
                </a:lnTo>
                <a:lnTo>
                  <a:pt x="731" y="266"/>
                </a:lnTo>
                <a:lnTo>
                  <a:pt x="733" y="266"/>
                </a:lnTo>
                <a:lnTo>
                  <a:pt x="733" y="264"/>
                </a:lnTo>
                <a:lnTo>
                  <a:pt x="735" y="264"/>
                </a:lnTo>
                <a:lnTo>
                  <a:pt x="735" y="262"/>
                </a:lnTo>
                <a:lnTo>
                  <a:pt x="737" y="262"/>
                </a:lnTo>
                <a:lnTo>
                  <a:pt x="737" y="260"/>
                </a:lnTo>
                <a:lnTo>
                  <a:pt x="739" y="260"/>
                </a:lnTo>
                <a:lnTo>
                  <a:pt x="739" y="259"/>
                </a:lnTo>
                <a:lnTo>
                  <a:pt x="740" y="259"/>
                </a:lnTo>
                <a:lnTo>
                  <a:pt x="740" y="257"/>
                </a:lnTo>
                <a:lnTo>
                  <a:pt x="742" y="257"/>
                </a:lnTo>
                <a:lnTo>
                  <a:pt x="742" y="255"/>
                </a:lnTo>
                <a:lnTo>
                  <a:pt x="744" y="255"/>
                </a:lnTo>
                <a:lnTo>
                  <a:pt x="744" y="252"/>
                </a:lnTo>
                <a:lnTo>
                  <a:pt x="746" y="252"/>
                </a:lnTo>
                <a:lnTo>
                  <a:pt x="746" y="250"/>
                </a:lnTo>
                <a:lnTo>
                  <a:pt x="747" y="250"/>
                </a:lnTo>
                <a:lnTo>
                  <a:pt x="747" y="248"/>
                </a:lnTo>
                <a:lnTo>
                  <a:pt x="749" y="248"/>
                </a:lnTo>
                <a:lnTo>
                  <a:pt x="749" y="246"/>
                </a:lnTo>
                <a:lnTo>
                  <a:pt x="751" y="246"/>
                </a:lnTo>
                <a:lnTo>
                  <a:pt x="751" y="245"/>
                </a:lnTo>
                <a:lnTo>
                  <a:pt x="753" y="245"/>
                </a:lnTo>
                <a:lnTo>
                  <a:pt x="753" y="241"/>
                </a:lnTo>
                <a:lnTo>
                  <a:pt x="755" y="241"/>
                </a:lnTo>
                <a:lnTo>
                  <a:pt x="755" y="240"/>
                </a:lnTo>
                <a:lnTo>
                  <a:pt x="756" y="240"/>
                </a:lnTo>
                <a:lnTo>
                  <a:pt x="756" y="237"/>
                </a:lnTo>
                <a:lnTo>
                  <a:pt x="758" y="237"/>
                </a:lnTo>
                <a:lnTo>
                  <a:pt x="758" y="235"/>
                </a:lnTo>
                <a:lnTo>
                  <a:pt x="760" y="235"/>
                </a:lnTo>
                <a:lnTo>
                  <a:pt x="760" y="233"/>
                </a:lnTo>
                <a:lnTo>
                  <a:pt x="762" y="233"/>
                </a:lnTo>
                <a:lnTo>
                  <a:pt x="762" y="232"/>
                </a:lnTo>
                <a:lnTo>
                  <a:pt x="764" y="232"/>
                </a:lnTo>
                <a:lnTo>
                  <a:pt x="764" y="231"/>
                </a:lnTo>
                <a:lnTo>
                  <a:pt x="765" y="231"/>
                </a:lnTo>
                <a:lnTo>
                  <a:pt x="765" y="228"/>
                </a:lnTo>
                <a:lnTo>
                  <a:pt x="767" y="228"/>
                </a:lnTo>
                <a:lnTo>
                  <a:pt x="767" y="226"/>
                </a:lnTo>
                <a:lnTo>
                  <a:pt x="769" y="226"/>
                </a:lnTo>
                <a:lnTo>
                  <a:pt x="769" y="224"/>
                </a:lnTo>
                <a:lnTo>
                  <a:pt x="771" y="224"/>
                </a:lnTo>
                <a:lnTo>
                  <a:pt x="771" y="221"/>
                </a:lnTo>
                <a:lnTo>
                  <a:pt x="773" y="221"/>
                </a:lnTo>
                <a:lnTo>
                  <a:pt x="773" y="221"/>
                </a:lnTo>
                <a:lnTo>
                  <a:pt x="774" y="221"/>
                </a:lnTo>
                <a:lnTo>
                  <a:pt x="774" y="219"/>
                </a:lnTo>
                <a:lnTo>
                  <a:pt x="776" y="219"/>
                </a:lnTo>
                <a:lnTo>
                  <a:pt x="776" y="218"/>
                </a:lnTo>
                <a:lnTo>
                  <a:pt x="778" y="218"/>
                </a:lnTo>
                <a:lnTo>
                  <a:pt x="778" y="217"/>
                </a:lnTo>
                <a:lnTo>
                  <a:pt x="780" y="217"/>
                </a:lnTo>
                <a:lnTo>
                  <a:pt x="780" y="216"/>
                </a:lnTo>
                <a:lnTo>
                  <a:pt x="781" y="216"/>
                </a:lnTo>
                <a:lnTo>
                  <a:pt x="781" y="215"/>
                </a:lnTo>
                <a:lnTo>
                  <a:pt x="783" y="215"/>
                </a:lnTo>
                <a:lnTo>
                  <a:pt x="783" y="213"/>
                </a:lnTo>
                <a:lnTo>
                  <a:pt x="785" y="213"/>
                </a:lnTo>
                <a:lnTo>
                  <a:pt x="785" y="213"/>
                </a:lnTo>
                <a:lnTo>
                  <a:pt x="789" y="213"/>
                </a:lnTo>
                <a:lnTo>
                  <a:pt x="789" y="212"/>
                </a:lnTo>
                <a:lnTo>
                  <a:pt x="790" y="212"/>
                </a:lnTo>
                <a:lnTo>
                  <a:pt x="790" y="210"/>
                </a:lnTo>
                <a:lnTo>
                  <a:pt x="792" y="210"/>
                </a:lnTo>
                <a:lnTo>
                  <a:pt x="792" y="209"/>
                </a:lnTo>
                <a:lnTo>
                  <a:pt x="794" y="209"/>
                </a:lnTo>
                <a:lnTo>
                  <a:pt x="794" y="208"/>
                </a:lnTo>
                <a:lnTo>
                  <a:pt x="796" y="208"/>
                </a:lnTo>
                <a:lnTo>
                  <a:pt x="796" y="207"/>
                </a:lnTo>
                <a:lnTo>
                  <a:pt x="798" y="207"/>
                </a:lnTo>
                <a:lnTo>
                  <a:pt x="798" y="205"/>
                </a:lnTo>
                <a:lnTo>
                  <a:pt x="799" y="205"/>
                </a:lnTo>
                <a:lnTo>
                  <a:pt x="799" y="204"/>
                </a:lnTo>
                <a:lnTo>
                  <a:pt x="801" y="204"/>
                </a:lnTo>
                <a:lnTo>
                  <a:pt x="801" y="203"/>
                </a:lnTo>
                <a:lnTo>
                  <a:pt x="803" y="203"/>
                </a:lnTo>
                <a:lnTo>
                  <a:pt x="803" y="202"/>
                </a:lnTo>
                <a:lnTo>
                  <a:pt x="805" y="202"/>
                </a:lnTo>
                <a:lnTo>
                  <a:pt x="805" y="201"/>
                </a:lnTo>
                <a:lnTo>
                  <a:pt x="807" y="201"/>
                </a:lnTo>
                <a:lnTo>
                  <a:pt x="807" y="198"/>
                </a:lnTo>
                <a:lnTo>
                  <a:pt x="808" y="198"/>
                </a:lnTo>
                <a:lnTo>
                  <a:pt x="808" y="198"/>
                </a:lnTo>
                <a:lnTo>
                  <a:pt x="810" y="198"/>
                </a:lnTo>
                <a:lnTo>
                  <a:pt x="810" y="197"/>
                </a:lnTo>
                <a:lnTo>
                  <a:pt x="812" y="197"/>
                </a:lnTo>
                <a:lnTo>
                  <a:pt x="812" y="197"/>
                </a:lnTo>
                <a:lnTo>
                  <a:pt x="814" y="197"/>
                </a:lnTo>
                <a:lnTo>
                  <a:pt x="814" y="195"/>
                </a:lnTo>
                <a:lnTo>
                  <a:pt x="816" y="195"/>
                </a:lnTo>
                <a:lnTo>
                  <a:pt x="816" y="194"/>
                </a:lnTo>
                <a:lnTo>
                  <a:pt x="817" y="194"/>
                </a:lnTo>
                <a:lnTo>
                  <a:pt x="817" y="193"/>
                </a:lnTo>
                <a:lnTo>
                  <a:pt x="819" y="193"/>
                </a:lnTo>
                <a:lnTo>
                  <a:pt x="819" y="192"/>
                </a:lnTo>
                <a:lnTo>
                  <a:pt x="821" y="192"/>
                </a:lnTo>
                <a:lnTo>
                  <a:pt x="821" y="190"/>
                </a:lnTo>
                <a:lnTo>
                  <a:pt x="823" y="190"/>
                </a:lnTo>
                <a:lnTo>
                  <a:pt x="823" y="189"/>
                </a:lnTo>
                <a:lnTo>
                  <a:pt x="824" y="189"/>
                </a:lnTo>
                <a:lnTo>
                  <a:pt x="824" y="188"/>
                </a:lnTo>
                <a:lnTo>
                  <a:pt x="826" y="188"/>
                </a:lnTo>
                <a:lnTo>
                  <a:pt x="826" y="188"/>
                </a:lnTo>
                <a:lnTo>
                  <a:pt x="828" y="188"/>
                </a:lnTo>
                <a:lnTo>
                  <a:pt x="828" y="185"/>
                </a:lnTo>
                <a:lnTo>
                  <a:pt x="830" y="185"/>
                </a:lnTo>
                <a:lnTo>
                  <a:pt x="830" y="184"/>
                </a:lnTo>
                <a:lnTo>
                  <a:pt x="832" y="184"/>
                </a:lnTo>
                <a:lnTo>
                  <a:pt x="832" y="183"/>
                </a:lnTo>
                <a:lnTo>
                  <a:pt x="833" y="183"/>
                </a:lnTo>
                <a:lnTo>
                  <a:pt x="833" y="182"/>
                </a:lnTo>
                <a:lnTo>
                  <a:pt x="837" y="182"/>
                </a:lnTo>
                <a:lnTo>
                  <a:pt x="837" y="182"/>
                </a:lnTo>
                <a:lnTo>
                  <a:pt x="839" y="182"/>
                </a:lnTo>
                <a:lnTo>
                  <a:pt x="839" y="180"/>
                </a:lnTo>
                <a:lnTo>
                  <a:pt x="841" y="180"/>
                </a:lnTo>
                <a:lnTo>
                  <a:pt x="841" y="180"/>
                </a:lnTo>
                <a:lnTo>
                  <a:pt x="842" y="180"/>
                </a:lnTo>
                <a:lnTo>
                  <a:pt x="842" y="180"/>
                </a:lnTo>
                <a:lnTo>
                  <a:pt x="844" y="180"/>
                </a:lnTo>
                <a:lnTo>
                  <a:pt x="844" y="180"/>
                </a:lnTo>
                <a:lnTo>
                  <a:pt x="846" y="180"/>
                </a:lnTo>
                <a:lnTo>
                  <a:pt x="846" y="179"/>
                </a:lnTo>
                <a:lnTo>
                  <a:pt x="848" y="179"/>
                </a:lnTo>
                <a:lnTo>
                  <a:pt x="848" y="178"/>
                </a:lnTo>
                <a:lnTo>
                  <a:pt x="850" y="178"/>
                </a:lnTo>
                <a:lnTo>
                  <a:pt x="850" y="177"/>
                </a:lnTo>
                <a:lnTo>
                  <a:pt x="851" y="177"/>
                </a:lnTo>
                <a:lnTo>
                  <a:pt x="851" y="177"/>
                </a:lnTo>
                <a:lnTo>
                  <a:pt x="853" y="177"/>
                </a:lnTo>
                <a:lnTo>
                  <a:pt x="853" y="176"/>
                </a:lnTo>
                <a:lnTo>
                  <a:pt x="855" y="176"/>
                </a:lnTo>
                <a:lnTo>
                  <a:pt x="855" y="176"/>
                </a:lnTo>
                <a:lnTo>
                  <a:pt x="857" y="176"/>
                </a:lnTo>
                <a:lnTo>
                  <a:pt x="857" y="175"/>
                </a:lnTo>
                <a:lnTo>
                  <a:pt x="859" y="175"/>
                </a:lnTo>
                <a:lnTo>
                  <a:pt x="859" y="174"/>
                </a:lnTo>
                <a:lnTo>
                  <a:pt x="860" y="174"/>
                </a:lnTo>
                <a:lnTo>
                  <a:pt x="860" y="173"/>
                </a:lnTo>
                <a:lnTo>
                  <a:pt x="862" y="173"/>
                </a:lnTo>
                <a:lnTo>
                  <a:pt x="862" y="172"/>
                </a:lnTo>
                <a:lnTo>
                  <a:pt x="864" y="172"/>
                </a:lnTo>
                <a:lnTo>
                  <a:pt x="864" y="171"/>
                </a:lnTo>
                <a:lnTo>
                  <a:pt x="866" y="171"/>
                </a:lnTo>
                <a:lnTo>
                  <a:pt x="866" y="171"/>
                </a:lnTo>
                <a:lnTo>
                  <a:pt x="867" y="171"/>
                </a:lnTo>
                <a:lnTo>
                  <a:pt x="867" y="170"/>
                </a:lnTo>
                <a:lnTo>
                  <a:pt x="869" y="170"/>
                </a:lnTo>
                <a:lnTo>
                  <a:pt x="869" y="169"/>
                </a:lnTo>
                <a:lnTo>
                  <a:pt x="873" y="169"/>
                </a:lnTo>
                <a:lnTo>
                  <a:pt x="873" y="168"/>
                </a:lnTo>
                <a:lnTo>
                  <a:pt x="875" y="168"/>
                </a:lnTo>
                <a:lnTo>
                  <a:pt x="875" y="167"/>
                </a:lnTo>
                <a:lnTo>
                  <a:pt x="876" y="167"/>
                </a:lnTo>
                <a:lnTo>
                  <a:pt x="876" y="167"/>
                </a:lnTo>
                <a:lnTo>
                  <a:pt x="878" y="167"/>
                </a:lnTo>
                <a:lnTo>
                  <a:pt x="878" y="166"/>
                </a:lnTo>
                <a:lnTo>
                  <a:pt x="880" y="166"/>
                </a:lnTo>
                <a:lnTo>
                  <a:pt x="880" y="166"/>
                </a:lnTo>
                <a:lnTo>
                  <a:pt x="882" y="166"/>
                </a:lnTo>
                <a:lnTo>
                  <a:pt x="882" y="164"/>
                </a:lnTo>
                <a:lnTo>
                  <a:pt x="884" y="164"/>
                </a:lnTo>
                <a:lnTo>
                  <a:pt x="884" y="164"/>
                </a:lnTo>
                <a:lnTo>
                  <a:pt x="885" y="164"/>
                </a:lnTo>
                <a:lnTo>
                  <a:pt x="885" y="163"/>
                </a:lnTo>
                <a:lnTo>
                  <a:pt x="887" y="163"/>
                </a:lnTo>
                <a:lnTo>
                  <a:pt x="887" y="163"/>
                </a:lnTo>
                <a:lnTo>
                  <a:pt x="889" y="163"/>
                </a:lnTo>
                <a:lnTo>
                  <a:pt x="889" y="162"/>
                </a:lnTo>
                <a:lnTo>
                  <a:pt x="891" y="162"/>
                </a:lnTo>
                <a:lnTo>
                  <a:pt x="891" y="161"/>
                </a:lnTo>
                <a:lnTo>
                  <a:pt x="893" y="161"/>
                </a:lnTo>
                <a:lnTo>
                  <a:pt x="893" y="160"/>
                </a:lnTo>
                <a:lnTo>
                  <a:pt x="894" y="160"/>
                </a:lnTo>
                <a:lnTo>
                  <a:pt x="894" y="159"/>
                </a:lnTo>
                <a:lnTo>
                  <a:pt x="898" y="159"/>
                </a:lnTo>
                <a:lnTo>
                  <a:pt x="898" y="159"/>
                </a:lnTo>
                <a:lnTo>
                  <a:pt x="900" y="159"/>
                </a:lnTo>
                <a:lnTo>
                  <a:pt x="900" y="158"/>
                </a:lnTo>
                <a:lnTo>
                  <a:pt x="903" y="158"/>
                </a:lnTo>
                <a:lnTo>
                  <a:pt x="903" y="157"/>
                </a:lnTo>
                <a:lnTo>
                  <a:pt x="905" y="157"/>
                </a:lnTo>
                <a:lnTo>
                  <a:pt x="905" y="156"/>
                </a:lnTo>
                <a:lnTo>
                  <a:pt x="907" y="156"/>
                </a:lnTo>
                <a:lnTo>
                  <a:pt x="907" y="156"/>
                </a:lnTo>
                <a:lnTo>
                  <a:pt x="909" y="156"/>
                </a:lnTo>
                <a:lnTo>
                  <a:pt x="909" y="156"/>
                </a:lnTo>
                <a:lnTo>
                  <a:pt x="910" y="156"/>
                </a:lnTo>
                <a:lnTo>
                  <a:pt x="910" y="155"/>
                </a:lnTo>
                <a:lnTo>
                  <a:pt x="912" y="155"/>
                </a:lnTo>
                <a:lnTo>
                  <a:pt x="912" y="154"/>
                </a:lnTo>
                <a:lnTo>
                  <a:pt x="914" y="154"/>
                </a:lnTo>
                <a:lnTo>
                  <a:pt x="914" y="154"/>
                </a:lnTo>
                <a:lnTo>
                  <a:pt x="916" y="154"/>
                </a:lnTo>
                <a:lnTo>
                  <a:pt x="916" y="154"/>
                </a:lnTo>
                <a:lnTo>
                  <a:pt x="918" y="154"/>
                </a:lnTo>
                <a:lnTo>
                  <a:pt x="918" y="153"/>
                </a:lnTo>
                <a:lnTo>
                  <a:pt x="919" y="153"/>
                </a:lnTo>
                <a:lnTo>
                  <a:pt x="919" y="153"/>
                </a:lnTo>
                <a:lnTo>
                  <a:pt x="921" y="153"/>
                </a:lnTo>
                <a:lnTo>
                  <a:pt x="921" y="152"/>
                </a:lnTo>
                <a:lnTo>
                  <a:pt x="923" y="152"/>
                </a:lnTo>
                <a:lnTo>
                  <a:pt x="923" y="152"/>
                </a:lnTo>
                <a:lnTo>
                  <a:pt x="925" y="152"/>
                </a:lnTo>
                <a:lnTo>
                  <a:pt x="925" y="150"/>
                </a:lnTo>
                <a:lnTo>
                  <a:pt x="927" y="150"/>
                </a:lnTo>
                <a:lnTo>
                  <a:pt x="927" y="149"/>
                </a:lnTo>
                <a:lnTo>
                  <a:pt x="928" y="149"/>
                </a:lnTo>
                <a:lnTo>
                  <a:pt x="928" y="147"/>
                </a:lnTo>
                <a:lnTo>
                  <a:pt x="930" y="147"/>
                </a:lnTo>
                <a:lnTo>
                  <a:pt x="930" y="147"/>
                </a:lnTo>
                <a:lnTo>
                  <a:pt x="932" y="147"/>
                </a:lnTo>
                <a:lnTo>
                  <a:pt x="932" y="147"/>
                </a:lnTo>
                <a:lnTo>
                  <a:pt x="934" y="147"/>
                </a:lnTo>
                <a:lnTo>
                  <a:pt x="934" y="146"/>
                </a:lnTo>
                <a:lnTo>
                  <a:pt x="936" y="146"/>
                </a:lnTo>
                <a:lnTo>
                  <a:pt x="936" y="145"/>
                </a:lnTo>
                <a:lnTo>
                  <a:pt x="937" y="145"/>
                </a:lnTo>
                <a:lnTo>
                  <a:pt x="937" y="144"/>
                </a:lnTo>
                <a:lnTo>
                  <a:pt x="941" y="144"/>
                </a:lnTo>
                <a:lnTo>
                  <a:pt x="941" y="143"/>
                </a:lnTo>
                <a:lnTo>
                  <a:pt x="943" y="143"/>
                </a:lnTo>
                <a:lnTo>
                  <a:pt x="943" y="142"/>
                </a:lnTo>
                <a:lnTo>
                  <a:pt x="946" y="142"/>
                </a:lnTo>
                <a:lnTo>
                  <a:pt x="946" y="141"/>
                </a:lnTo>
                <a:lnTo>
                  <a:pt x="948" y="141"/>
                </a:lnTo>
                <a:lnTo>
                  <a:pt x="948" y="140"/>
                </a:lnTo>
                <a:lnTo>
                  <a:pt x="950" y="140"/>
                </a:lnTo>
                <a:lnTo>
                  <a:pt x="950" y="140"/>
                </a:lnTo>
                <a:lnTo>
                  <a:pt x="952" y="140"/>
                </a:lnTo>
                <a:lnTo>
                  <a:pt x="952" y="140"/>
                </a:lnTo>
                <a:lnTo>
                  <a:pt x="953" y="140"/>
                </a:lnTo>
                <a:lnTo>
                  <a:pt x="953" y="139"/>
                </a:lnTo>
                <a:lnTo>
                  <a:pt x="955" y="139"/>
                </a:lnTo>
                <a:lnTo>
                  <a:pt x="955" y="138"/>
                </a:lnTo>
                <a:lnTo>
                  <a:pt x="957" y="138"/>
                </a:lnTo>
                <a:lnTo>
                  <a:pt x="957" y="138"/>
                </a:lnTo>
                <a:lnTo>
                  <a:pt x="959" y="138"/>
                </a:lnTo>
                <a:lnTo>
                  <a:pt x="959" y="136"/>
                </a:lnTo>
                <a:lnTo>
                  <a:pt x="961" y="136"/>
                </a:lnTo>
                <a:lnTo>
                  <a:pt x="961" y="135"/>
                </a:lnTo>
                <a:lnTo>
                  <a:pt x="962" y="135"/>
                </a:lnTo>
                <a:lnTo>
                  <a:pt x="962" y="135"/>
                </a:lnTo>
                <a:lnTo>
                  <a:pt x="964" y="135"/>
                </a:lnTo>
                <a:lnTo>
                  <a:pt x="964" y="134"/>
                </a:lnTo>
                <a:lnTo>
                  <a:pt x="966" y="134"/>
                </a:lnTo>
                <a:lnTo>
                  <a:pt x="966" y="133"/>
                </a:lnTo>
                <a:lnTo>
                  <a:pt x="968" y="133"/>
                </a:lnTo>
                <a:lnTo>
                  <a:pt x="968" y="133"/>
                </a:lnTo>
                <a:lnTo>
                  <a:pt x="970" y="133"/>
                </a:lnTo>
                <a:lnTo>
                  <a:pt x="970" y="132"/>
                </a:lnTo>
                <a:lnTo>
                  <a:pt x="971" y="132"/>
                </a:lnTo>
                <a:lnTo>
                  <a:pt x="971" y="131"/>
                </a:lnTo>
                <a:lnTo>
                  <a:pt x="975" y="131"/>
                </a:lnTo>
                <a:lnTo>
                  <a:pt x="975" y="130"/>
                </a:lnTo>
                <a:lnTo>
                  <a:pt x="977" y="130"/>
                </a:lnTo>
                <a:lnTo>
                  <a:pt x="977" y="130"/>
                </a:lnTo>
                <a:lnTo>
                  <a:pt x="979" y="130"/>
                </a:lnTo>
                <a:lnTo>
                  <a:pt x="979" y="129"/>
                </a:lnTo>
                <a:lnTo>
                  <a:pt x="980" y="129"/>
                </a:lnTo>
                <a:lnTo>
                  <a:pt x="980" y="128"/>
                </a:lnTo>
                <a:lnTo>
                  <a:pt x="982" y="128"/>
                </a:lnTo>
                <a:lnTo>
                  <a:pt x="982" y="127"/>
                </a:lnTo>
                <a:lnTo>
                  <a:pt x="984" y="127"/>
                </a:lnTo>
                <a:lnTo>
                  <a:pt x="984" y="126"/>
                </a:lnTo>
                <a:lnTo>
                  <a:pt x="986" y="126"/>
                </a:lnTo>
                <a:lnTo>
                  <a:pt x="986" y="125"/>
                </a:lnTo>
                <a:lnTo>
                  <a:pt x="988" y="125"/>
                </a:lnTo>
                <a:lnTo>
                  <a:pt x="988" y="124"/>
                </a:lnTo>
                <a:lnTo>
                  <a:pt x="989" y="124"/>
                </a:lnTo>
                <a:lnTo>
                  <a:pt x="989" y="124"/>
                </a:lnTo>
                <a:lnTo>
                  <a:pt x="991" y="124"/>
                </a:lnTo>
                <a:lnTo>
                  <a:pt x="991" y="123"/>
                </a:lnTo>
                <a:lnTo>
                  <a:pt x="993" y="123"/>
                </a:lnTo>
                <a:lnTo>
                  <a:pt x="993" y="122"/>
                </a:lnTo>
                <a:lnTo>
                  <a:pt x="995" y="122"/>
                </a:lnTo>
                <a:lnTo>
                  <a:pt x="995" y="121"/>
                </a:lnTo>
                <a:lnTo>
                  <a:pt x="996" y="121"/>
                </a:lnTo>
                <a:lnTo>
                  <a:pt x="996" y="120"/>
                </a:lnTo>
                <a:lnTo>
                  <a:pt x="998" y="120"/>
                </a:lnTo>
                <a:lnTo>
                  <a:pt x="998" y="120"/>
                </a:lnTo>
                <a:lnTo>
                  <a:pt x="1000" y="120"/>
                </a:lnTo>
                <a:lnTo>
                  <a:pt x="1000" y="119"/>
                </a:lnTo>
                <a:lnTo>
                  <a:pt x="1002" y="119"/>
                </a:lnTo>
                <a:lnTo>
                  <a:pt x="1002" y="119"/>
                </a:lnTo>
                <a:lnTo>
                  <a:pt x="1004" y="119"/>
                </a:lnTo>
                <a:lnTo>
                  <a:pt x="1004" y="117"/>
                </a:lnTo>
                <a:lnTo>
                  <a:pt x="1005" y="117"/>
                </a:lnTo>
                <a:lnTo>
                  <a:pt x="1005" y="117"/>
                </a:lnTo>
                <a:lnTo>
                  <a:pt x="1007" y="117"/>
                </a:lnTo>
                <a:lnTo>
                  <a:pt x="1007" y="115"/>
                </a:lnTo>
                <a:lnTo>
                  <a:pt x="1009" y="115"/>
                </a:lnTo>
                <a:lnTo>
                  <a:pt x="1009" y="113"/>
                </a:lnTo>
                <a:lnTo>
                  <a:pt x="1011" y="113"/>
                </a:lnTo>
                <a:lnTo>
                  <a:pt x="1011" y="113"/>
                </a:lnTo>
                <a:lnTo>
                  <a:pt x="1013" y="113"/>
                </a:lnTo>
                <a:lnTo>
                  <a:pt x="1013" y="113"/>
                </a:lnTo>
                <a:lnTo>
                  <a:pt x="1014" y="113"/>
                </a:lnTo>
                <a:lnTo>
                  <a:pt x="1014" y="112"/>
                </a:lnTo>
                <a:lnTo>
                  <a:pt x="1016" y="112"/>
                </a:lnTo>
                <a:lnTo>
                  <a:pt x="1016" y="111"/>
                </a:lnTo>
                <a:lnTo>
                  <a:pt x="1018" y="111"/>
                </a:lnTo>
                <a:lnTo>
                  <a:pt x="1018" y="110"/>
                </a:lnTo>
                <a:lnTo>
                  <a:pt x="1020" y="110"/>
                </a:lnTo>
                <a:lnTo>
                  <a:pt x="1020" y="110"/>
                </a:lnTo>
                <a:lnTo>
                  <a:pt x="1022" y="110"/>
                </a:lnTo>
                <a:lnTo>
                  <a:pt x="1022" y="109"/>
                </a:lnTo>
                <a:lnTo>
                  <a:pt x="1023" y="109"/>
                </a:lnTo>
                <a:lnTo>
                  <a:pt x="1023" y="108"/>
                </a:lnTo>
                <a:lnTo>
                  <a:pt x="1025" y="108"/>
                </a:lnTo>
                <a:lnTo>
                  <a:pt x="1025" y="107"/>
                </a:lnTo>
                <a:lnTo>
                  <a:pt x="1027" y="107"/>
                </a:lnTo>
                <a:lnTo>
                  <a:pt x="1027" y="107"/>
                </a:lnTo>
                <a:lnTo>
                  <a:pt x="1029" y="107"/>
                </a:lnTo>
                <a:lnTo>
                  <a:pt x="1029" y="106"/>
                </a:lnTo>
                <a:lnTo>
                  <a:pt x="1030" y="106"/>
                </a:lnTo>
                <a:lnTo>
                  <a:pt x="1030" y="105"/>
                </a:lnTo>
                <a:lnTo>
                  <a:pt x="1032" y="105"/>
                </a:lnTo>
                <a:lnTo>
                  <a:pt x="1032" y="105"/>
                </a:lnTo>
                <a:lnTo>
                  <a:pt x="1036" y="105"/>
                </a:lnTo>
                <a:lnTo>
                  <a:pt x="1036" y="104"/>
                </a:lnTo>
                <a:lnTo>
                  <a:pt x="1038" y="104"/>
                </a:lnTo>
                <a:lnTo>
                  <a:pt x="1038" y="102"/>
                </a:lnTo>
                <a:lnTo>
                  <a:pt x="1039" y="102"/>
                </a:lnTo>
                <a:lnTo>
                  <a:pt x="1039" y="102"/>
                </a:lnTo>
                <a:lnTo>
                  <a:pt x="1041" y="102"/>
                </a:lnTo>
                <a:lnTo>
                  <a:pt x="1041" y="101"/>
                </a:lnTo>
                <a:lnTo>
                  <a:pt x="1043" y="101"/>
                </a:lnTo>
                <a:lnTo>
                  <a:pt x="1043" y="100"/>
                </a:lnTo>
                <a:lnTo>
                  <a:pt x="1045" y="100"/>
                </a:lnTo>
                <a:lnTo>
                  <a:pt x="1045" y="100"/>
                </a:lnTo>
                <a:lnTo>
                  <a:pt x="1047" y="100"/>
                </a:lnTo>
                <a:lnTo>
                  <a:pt x="1047" y="99"/>
                </a:lnTo>
                <a:lnTo>
                  <a:pt x="1048" y="99"/>
                </a:lnTo>
                <a:lnTo>
                  <a:pt x="1048" y="99"/>
                </a:lnTo>
                <a:lnTo>
                  <a:pt x="1050" y="99"/>
                </a:lnTo>
                <a:lnTo>
                  <a:pt x="1050" y="99"/>
                </a:lnTo>
                <a:lnTo>
                  <a:pt x="1052" y="99"/>
                </a:lnTo>
                <a:lnTo>
                  <a:pt x="1052" y="98"/>
                </a:lnTo>
                <a:lnTo>
                  <a:pt x="1054" y="98"/>
                </a:lnTo>
                <a:lnTo>
                  <a:pt x="1054" y="98"/>
                </a:lnTo>
                <a:lnTo>
                  <a:pt x="1056" y="98"/>
                </a:lnTo>
                <a:lnTo>
                  <a:pt x="1056" y="98"/>
                </a:lnTo>
                <a:lnTo>
                  <a:pt x="1057" y="98"/>
                </a:lnTo>
                <a:lnTo>
                  <a:pt x="1057" y="97"/>
                </a:lnTo>
                <a:lnTo>
                  <a:pt x="1059" y="97"/>
                </a:lnTo>
                <a:lnTo>
                  <a:pt x="1059" y="97"/>
                </a:lnTo>
                <a:lnTo>
                  <a:pt x="1061" y="97"/>
                </a:lnTo>
                <a:lnTo>
                  <a:pt x="1061" y="96"/>
                </a:lnTo>
                <a:lnTo>
                  <a:pt x="1063" y="96"/>
                </a:lnTo>
                <a:lnTo>
                  <a:pt x="1063" y="96"/>
                </a:lnTo>
                <a:lnTo>
                  <a:pt x="1065" y="96"/>
                </a:lnTo>
                <a:lnTo>
                  <a:pt x="1065" y="95"/>
                </a:lnTo>
                <a:lnTo>
                  <a:pt x="1066" y="95"/>
                </a:lnTo>
                <a:lnTo>
                  <a:pt x="1066" y="94"/>
                </a:lnTo>
                <a:lnTo>
                  <a:pt x="1068" y="94"/>
                </a:lnTo>
                <a:lnTo>
                  <a:pt x="1068" y="93"/>
                </a:lnTo>
                <a:lnTo>
                  <a:pt x="1070" y="93"/>
                </a:lnTo>
                <a:lnTo>
                  <a:pt x="1070" y="92"/>
                </a:lnTo>
                <a:lnTo>
                  <a:pt x="1072" y="92"/>
                </a:lnTo>
                <a:lnTo>
                  <a:pt x="1072" y="90"/>
                </a:lnTo>
                <a:lnTo>
                  <a:pt x="1074" y="90"/>
                </a:lnTo>
                <a:lnTo>
                  <a:pt x="1074" y="90"/>
                </a:lnTo>
                <a:lnTo>
                  <a:pt x="1075" y="90"/>
                </a:lnTo>
                <a:lnTo>
                  <a:pt x="1075" y="90"/>
                </a:lnTo>
                <a:lnTo>
                  <a:pt x="1077" y="90"/>
                </a:lnTo>
                <a:lnTo>
                  <a:pt x="1077" y="89"/>
                </a:lnTo>
                <a:lnTo>
                  <a:pt x="1081" y="89"/>
                </a:lnTo>
                <a:lnTo>
                  <a:pt x="1081" y="88"/>
                </a:lnTo>
                <a:lnTo>
                  <a:pt x="1082" y="88"/>
                </a:lnTo>
                <a:lnTo>
                  <a:pt x="1082" y="86"/>
                </a:lnTo>
                <a:lnTo>
                  <a:pt x="1084" y="86"/>
                </a:lnTo>
                <a:lnTo>
                  <a:pt x="1084" y="85"/>
                </a:lnTo>
                <a:lnTo>
                  <a:pt x="1086" y="85"/>
                </a:lnTo>
                <a:lnTo>
                  <a:pt x="1086" y="84"/>
                </a:lnTo>
                <a:lnTo>
                  <a:pt x="1088" y="84"/>
                </a:lnTo>
                <a:lnTo>
                  <a:pt x="1088" y="84"/>
                </a:lnTo>
                <a:lnTo>
                  <a:pt x="1090" y="84"/>
                </a:lnTo>
                <a:lnTo>
                  <a:pt x="1090" y="83"/>
                </a:lnTo>
                <a:lnTo>
                  <a:pt x="1091" y="83"/>
                </a:lnTo>
                <a:lnTo>
                  <a:pt x="1091" y="83"/>
                </a:lnTo>
                <a:lnTo>
                  <a:pt x="1093" y="83"/>
                </a:lnTo>
                <a:lnTo>
                  <a:pt x="1093" y="82"/>
                </a:lnTo>
                <a:lnTo>
                  <a:pt x="1095" y="82"/>
                </a:lnTo>
                <a:lnTo>
                  <a:pt x="1095" y="81"/>
                </a:lnTo>
                <a:lnTo>
                  <a:pt x="1097" y="81"/>
                </a:lnTo>
                <a:lnTo>
                  <a:pt x="1097" y="81"/>
                </a:lnTo>
                <a:lnTo>
                  <a:pt x="1099" y="81"/>
                </a:lnTo>
                <a:lnTo>
                  <a:pt x="1099" y="81"/>
                </a:lnTo>
                <a:lnTo>
                  <a:pt x="1100" y="81"/>
                </a:lnTo>
                <a:lnTo>
                  <a:pt x="1100" y="80"/>
                </a:lnTo>
                <a:lnTo>
                  <a:pt x="1104" y="80"/>
                </a:lnTo>
                <a:lnTo>
                  <a:pt x="1104" y="79"/>
                </a:lnTo>
                <a:lnTo>
                  <a:pt x="1106" y="79"/>
                </a:lnTo>
                <a:lnTo>
                  <a:pt x="1106" y="78"/>
                </a:lnTo>
                <a:lnTo>
                  <a:pt x="1108" y="78"/>
                </a:lnTo>
                <a:lnTo>
                  <a:pt x="1108" y="76"/>
                </a:lnTo>
                <a:lnTo>
                  <a:pt x="1109" y="76"/>
                </a:lnTo>
                <a:lnTo>
                  <a:pt x="1109" y="75"/>
                </a:lnTo>
                <a:lnTo>
                  <a:pt x="1111" y="75"/>
                </a:lnTo>
                <a:lnTo>
                  <a:pt x="1111" y="75"/>
                </a:lnTo>
                <a:lnTo>
                  <a:pt x="1113" y="75"/>
                </a:lnTo>
                <a:lnTo>
                  <a:pt x="1113" y="74"/>
                </a:lnTo>
                <a:lnTo>
                  <a:pt x="1115" y="74"/>
                </a:lnTo>
                <a:lnTo>
                  <a:pt x="1115" y="73"/>
                </a:lnTo>
                <a:lnTo>
                  <a:pt x="1116" y="73"/>
                </a:lnTo>
                <a:lnTo>
                  <a:pt x="1116" y="72"/>
                </a:lnTo>
                <a:lnTo>
                  <a:pt x="1118" y="72"/>
                </a:lnTo>
                <a:lnTo>
                  <a:pt x="1118" y="72"/>
                </a:lnTo>
                <a:lnTo>
                  <a:pt x="1120" y="72"/>
                </a:lnTo>
                <a:lnTo>
                  <a:pt x="1120" y="69"/>
                </a:lnTo>
                <a:lnTo>
                  <a:pt x="1122" y="69"/>
                </a:lnTo>
                <a:lnTo>
                  <a:pt x="1122" y="68"/>
                </a:lnTo>
                <a:lnTo>
                  <a:pt x="1124" y="68"/>
                </a:lnTo>
                <a:lnTo>
                  <a:pt x="1124" y="68"/>
                </a:lnTo>
                <a:lnTo>
                  <a:pt x="1125" y="68"/>
                </a:lnTo>
                <a:lnTo>
                  <a:pt x="1125" y="68"/>
                </a:lnTo>
                <a:lnTo>
                  <a:pt x="1127" y="68"/>
                </a:lnTo>
                <a:lnTo>
                  <a:pt x="1127" y="67"/>
                </a:lnTo>
                <a:lnTo>
                  <a:pt x="1129" y="67"/>
                </a:lnTo>
                <a:lnTo>
                  <a:pt x="1129" y="66"/>
                </a:lnTo>
                <a:lnTo>
                  <a:pt x="1131" y="66"/>
                </a:lnTo>
                <a:lnTo>
                  <a:pt x="1131" y="65"/>
                </a:lnTo>
                <a:lnTo>
                  <a:pt x="1133" y="65"/>
                </a:lnTo>
                <a:lnTo>
                  <a:pt x="1133" y="65"/>
                </a:lnTo>
                <a:lnTo>
                  <a:pt x="1134" y="65"/>
                </a:lnTo>
                <a:lnTo>
                  <a:pt x="1134" y="64"/>
                </a:lnTo>
                <a:lnTo>
                  <a:pt x="1136" y="64"/>
                </a:lnTo>
                <a:lnTo>
                  <a:pt x="1136" y="63"/>
                </a:lnTo>
                <a:lnTo>
                  <a:pt x="1140" y="63"/>
                </a:lnTo>
                <a:lnTo>
                  <a:pt x="1140" y="63"/>
                </a:lnTo>
                <a:lnTo>
                  <a:pt x="1145" y="63"/>
                </a:lnTo>
                <a:lnTo>
                  <a:pt x="1145" y="61"/>
                </a:lnTo>
                <a:lnTo>
                  <a:pt x="1147" y="61"/>
                </a:lnTo>
                <a:lnTo>
                  <a:pt x="1147" y="60"/>
                </a:lnTo>
                <a:lnTo>
                  <a:pt x="1149" y="60"/>
                </a:lnTo>
                <a:lnTo>
                  <a:pt x="1149" y="59"/>
                </a:lnTo>
                <a:lnTo>
                  <a:pt x="1151" y="59"/>
                </a:lnTo>
                <a:lnTo>
                  <a:pt x="1151" y="59"/>
                </a:lnTo>
                <a:lnTo>
                  <a:pt x="1154" y="59"/>
                </a:lnTo>
                <a:lnTo>
                  <a:pt x="1154" y="57"/>
                </a:lnTo>
                <a:lnTo>
                  <a:pt x="1156" y="57"/>
                </a:lnTo>
                <a:lnTo>
                  <a:pt x="1156" y="56"/>
                </a:lnTo>
                <a:lnTo>
                  <a:pt x="1158" y="56"/>
                </a:lnTo>
                <a:lnTo>
                  <a:pt x="1158" y="55"/>
                </a:lnTo>
                <a:lnTo>
                  <a:pt x="1159" y="55"/>
                </a:lnTo>
                <a:lnTo>
                  <a:pt x="1159" y="55"/>
                </a:lnTo>
                <a:lnTo>
                  <a:pt x="1161" y="55"/>
                </a:lnTo>
                <a:lnTo>
                  <a:pt x="1161" y="53"/>
                </a:lnTo>
                <a:lnTo>
                  <a:pt x="1163" y="53"/>
                </a:lnTo>
                <a:lnTo>
                  <a:pt x="1163" y="52"/>
                </a:lnTo>
                <a:lnTo>
                  <a:pt x="1165" y="52"/>
                </a:lnTo>
                <a:lnTo>
                  <a:pt x="1165" y="51"/>
                </a:lnTo>
                <a:lnTo>
                  <a:pt x="1167" y="51"/>
                </a:lnTo>
                <a:lnTo>
                  <a:pt x="1167" y="50"/>
                </a:lnTo>
                <a:lnTo>
                  <a:pt x="1168" y="50"/>
                </a:lnTo>
                <a:lnTo>
                  <a:pt x="1168" y="50"/>
                </a:lnTo>
                <a:lnTo>
                  <a:pt x="1170" y="50"/>
                </a:lnTo>
                <a:lnTo>
                  <a:pt x="1170" y="49"/>
                </a:lnTo>
                <a:lnTo>
                  <a:pt x="1172" y="49"/>
                </a:lnTo>
                <a:lnTo>
                  <a:pt x="1172" y="49"/>
                </a:lnTo>
                <a:lnTo>
                  <a:pt x="1174" y="49"/>
                </a:lnTo>
                <a:lnTo>
                  <a:pt x="1174" y="48"/>
                </a:lnTo>
                <a:lnTo>
                  <a:pt x="1177" y="48"/>
                </a:lnTo>
                <a:lnTo>
                  <a:pt x="1177" y="48"/>
                </a:lnTo>
                <a:lnTo>
                  <a:pt x="1179" y="48"/>
                </a:lnTo>
                <a:lnTo>
                  <a:pt x="1179" y="47"/>
                </a:lnTo>
                <a:lnTo>
                  <a:pt x="1181" y="47"/>
                </a:lnTo>
                <a:lnTo>
                  <a:pt x="1181" y="47"/>
                </a:lnTo>
                <a:lnTo>
                  <a:pt x="1183" y="47"/>
                </a:lnTo>
                <a:lnTo>
                  <a:pt x="1183" y="47"/>
                </a:lnTo>
                <a:lnTo>
                  <a:pt x="1185" y="47"/>
                </a:lnTo>
                <a:lnTo>
                  <a:pt x="1185" y="46"/>
                </a:lnTo>
                <a:lnTo>
                  <a:pt x="1190" y="46"/>
                </a:lnTo>
                <a:lnTo>
                  <a:pt x="1190" y="45"/>
                </a:lnTo>
                <a:lnTo>
                  <a:pt x="1192" y="45"/>
                </a:lnTo>
                <a:lnTo>
                  <a:pt x="1192" y="44"/>
                </a:lnTo>
                <a:lnTo>
                  <a:pt x="1194" y="44"/>
                </a:lnTo>
                <a:lnTo>
                  <a:pt x="1194" y="43"/>
                </a:lnTo>
                <a:lnTo>
                  <a:pt x="1195" y="43"/>
                </a:lnTo>
                <a:lnTo>
                  <a:pt x="1195" y="42"/>
                </a:lnTo>
                <a:lnTo>
                  <a:pt x="1197" y="42"/>
                </a:lnTo>
                <a:lnTo>
                  <a:pt x="1197" y="42"/>
                </a:lnTo>
                <a:lnTo>
                  <a:pt x="1199" y="42"/>
                </a:lnTo>
                <a:lnTo>
                  <a:pt x="1199" y="41"/>
                </a:lnTo>
                <a:lnTo>
                  <a:pt x="1201" y="41"/>
                </a:lnTo>
                <a:lnTo>
                  <a:pt x="1201" y="40"/>
                </a:lnTo>
                <a:lnTo>
                  <a:pt x="1203" y="40"/>
                </a:lnTo>
                <a:lnTo>
                  <a:pt x="1203" y="39"/>
                </a:lnTo>
                <a:lnTo>
                  <a:pt x="1204" y="39"/>
                </a:lnTo>
                <a:lnTo>
                  <a:pt x="1204" y="38"/>
                </a:lnTo>
                <a:lnTo>
                  <a:pt x="1206" y="38"/>
                </a:lnTo>
                <a:lnTo>
                  <a:pt x="1206" y="38"/>
                </a:lnTo>
                <a:lnTo>
                  <a:pt x="1208" y="38"/>
                </a:lnTo>
                <a:lnTo>
                  <a:pt x="1208" y="37"/>
                </a:lnTo>
                <a:lnTo>
                  <a:pt x="1210" y="37"/>
                </a:lnTo>
                <a:lnTo>
                  <a:pt x="1210" y="36"/>
                </a:lnTo>
                <a:lnTo>
                  <a:pt x="1211" y="36"/>
                </a:lnTo>
                <a:lnTo>
                  <a:pt x="1211" y="35"/>
                </a:lnTo>
                <a:lnTo>
                  <a:pt x="1213" y="35"/>
                </a:lnTo>
                <a:lnTo>
                  <a:pt x="1213" y="34"/>
                </a:lnTo>
                <a:lnTo>
                  <a:pt x="1215" y="34"/>
                </a:lnTo>
                <a:lnTo>
                  <a:pt x="1215" y="34"/>
                </a:lnTo>
                <a:lnTo>
                  <a:pt x="1217" y="34"/>
                </a:lnTo>
                <a:lnTo>
                  <a:pt x="1217" y="33"/>
                </a:lnTo>
                <a:lnTo>
                  <a:pt x="1219" y="33"/>
                </a:lnTo>
                <a:lnTo>
                  <a:pt x="1219" y="33"/>
                </a:lnTo>
                <a:lnTo>
                  <a:pt x="1220" y="33"/>
                </a:lnTo>
                <a:lnTo>
                  <a:pt x="1220" y="33"/>
                </a:lnTo>
                <a:lnTo>
                  <a:pt x="1222" y="33"/>
                </a:lnTo>
                <a:lnTo>
                  <a:pt x="1222" y="32"/>
                </a:lnTo>
                <a:lnTo>
                  <a:pt x="1224" y="32"/>
                </a:lnTo>
                <a:lnTo>
                  <a:pt x="1224" y="31"/>
                </a:lnTo>
                <a:lnTo>
                  <a:pt x="1226" y="31"/>
                </a:lnTo>
                <a:lnTo>
                  <a:pt x="1226" y="31"/>
                </a:lnTo>
                <a:lnTo>
                  <a:pt x="1228" y="31"/>
                </a:lnTo>
                <a:lnTo>
                  <a:pt x="1228" y="30"/>
                </a:lnTo>
                <a:lnTo>
                  <a:pt x="1229" y="30"/>
                </a:lnTo>
                <a:lnTo>
                  <a:pt x="1229" y="29"/>
                </a:lnTo>
                <a:lnTo>
                  <a:pt x="1231" y="29"/>
                </a:lnTo>
                <a:lnTo>
                  <a:pt x="1231" y="29"/>
                </a:lnTo>
                <a:lnTo>
                  <a:pt x="1233" y="29"/>
                </a:lnTo>
                <a:lnTo>
                  <a:pt x="1233" y="28"/>
                </a:lnTo>
                <a:lnTo>
                  <a:pt x="1237" y="28"/>
                </a:lnTo>
                <a:lnTo>
                  <a:pt x="1237" y="28"/>
                </a:lnTo>
                <a:lnTo>
                  <a:pt x="1240" y="28"/>
                </a:lnTo>
                <a:lnTo>
                  <a:pt x="1240" y="27"/>
                </a:lnTo>
                <a:lnTo>
                  <a:pt x="1242" y="27"/>
                </a:lnTo>
                <a:lnTo>
                  <a:pt x="1242" y="26"/>
                </a:lnTo>
                <a:lnTo>
                  <a:pt x="1244" y="26"/>
                </a:lnTo>
                <a:lnTo>
                  <a:pt x="1244" y="25"/>
                </a:lnTo>
                <a:lnTo>
                  <a:pt x="1245" y="25"/>
                </a:lnTo>
                <a:lnTo>
                  <a:pt x="1245" y="25"/>
                </a:lnTo>
                <a:lnTo>
                  <a:pt x="1247" y="25"/>
                </a:lnTo>
                <a:lnTo>
                  <a:pt x="1247" y="25"/>
                </a:lnTo>
                <a:lnTo>
                  <a:pt x="1249" y="25"/>
                </a:lnTo>
                <a:lnTo>
                  <a:pt x="1249" y="25"/>
                </a:lnTo>
                <a:lnTo>
                  <a:pt x="1253" y="25"/>
                </a:lnTo>
                <a:lnTo>
                  <a:pt x="1253" y="25"/>
                </a:lnTo>
                <a:lnTo>
                  <a:pt x="1254" y="25"/>
                </a:lnTo>
                <a:lnTo>
                  <a:pt x="1254" y="23"/>
                </a:lnTo>
                <a:lnTo>
                  <a:pt x="1256" y="23"/>
                </a:lnTo>
                <a:lnTo>
                  <a:pt x="1256" y="22"/>
                </a:lnTo>
                <a:lnTo>
                  <a:pt x="1258" y="22"/>
                </a:lnTo>
                <a:lnTo>
                  <a:pt x="1258" y="21"/>
                </a:lnTo>
                <a:lnTo>
                  <a:pt x="1260" y="21"/>
                </a:lnTo>
                <a:lnTo>
                  <a:pt x="1260" y="20"/>
                </a:lnTo>
                <a:lnTo>
                  <a:pt x="1262" y="20"/>
                </a:lnTo>
                <a:lnTo>
                  <a:pt x="1262" y="20"/>
                </a:lnTo>
                <a:lnTo>
                  <a:pt x="1263" y="20"/>
                </a:lnTo>
                <a:lnTo>
                  <a:pt x="1263" y="19"/>
                </a:lnTo>
                <a:lnTo>
                  <a:pt x="1265" y="19"/>
                </a:lnTo>
                <a:lnTo>
                  <a:pt x="1265" y="18"/>
                </a:lnTo>
                <a:lnTo>
                  <a:pt x="1267" y="18"/>
                </a:lnTo>
                <a:lnTo>
                  <a:pt x="1267" y="17"/>
                </a:lnTo>
                <a:lnTo>
                  <a:pt x="1269" y="17"/>
                </a:lnTo>
                <a:lnTo>
                  <a:pt x="1269" y="17"/>
                </a:lnTo>
                <a:lnTo>
                  <a:pt x="1271" y="17"/>
                </a:lnTo>
                <a:lnTo>
                  <a:pt x="1271" y="16"/>
                </a:lnTo>
                <a:lnTo>
                  <a:pt x="1272" y="16"/>
                </a:lnTo>
                <a:lnTo>
                  <a:pt x="1272" y="15"/>
                </a:lnTo>
                <a:lnTo>
                  <a:pt x="1274" y="15"/>
                </a:lnTo>
                <a:lnTo>
                  <a:pt x="1274" y="15"/>
                </a:lnTo>
                <a:lnTo>
                  <a:pt x="1276" y="15"/>
                </a:lnTo>
                <a:lnTo>
                  <a:pt x="1276" y="14"/>
                </a:lnTo>
                <a:lnTo>
                  <a:pt x="1278" y="14"/>
                </a:lnTo>
                <a:lnTo>
                  <a:pt x="1278" y="14"/>
                </a:lnTo>
                <a:lnTo>
                  <a:pt x="1279" y="14"/>
                </a:lnTo>
                <a:lnTo>
                  <a:pt x="1279" y="13"/>
                </a:lnTo>
                <a:lnTo>
                  <a:pt x="1281" y="13"/>
                </a:lnTo>
                <a:lnTo>
                  <a:pt x="1281" y="12"/>
                </a:lnTo>
                <a:lnTo>
                  <a:pt x="1283" y="12"/>
                </a:lnTo>
                <a:lnTo>
                  <a:pt x="1283" y="12"/>
                </a:lnTo>
                <a:lnTo>
                  <a:pt x="1285" y="12"/>
                </a:lnTo>
                <a:lnTo>
                  <a:pt x="1285" y="12"/>
                </a:lnTo>
                <a:lnTo>
                  <a:pt x="1287" y="12"/>
                </a:lnTo>
                <a:lnTo>
                  <a:pt x="1287" y="11"/>
                </a:lnTo>
                <a:lnTo>
                  <a:pt x="1288" y="11"/>
                </a:lnTo>
                <a:lnTo>
                  <a:pt x="1288" y="10"/>
                </a:lnTo>
                <a:lnTo>
                  <a:pt x="1290" y="10"/>
                </a:lnTo>
                <a:lnTo>
                  <a:pt x="1290" y="10"/>
                </a:lnTo>
                <a:lnTo>
                  <a:pt x="1292" y="10"/>
                </a:lnTo>
                <a:lnTo>
                  <a:pt x="1292" y="9"/>
                </a:lnTo>
                <a:lnTo>
                  <a:pt x="1294" y="9"/>
                </a:lnTo>
                <a:lnTo>
                  <a:pt x="1294" y="8"/>
                </a:lnTo>
                <a:lnTo>
                  <a:pt x="1296" y="8"/>
                </a:lnTo>
                <a:lnTo>
                  <a:pt x="1296" y="6"/>
                </a:lnTo>
                <a:lnTo>
                  <a:pt x="1297" y="6"/>
                </a:lnTo>
                <a:lnTo>
                  <a:pt x="1297" y="5"/>
                </a:lnTo>
                <a:lnTo>
                  <a:pt x="1299" y="5"/>
                </a:lnTo>
                <a:lnTo>
                  <a:pt x="1299" y="4"/>
                </a:lnTo>
                <a:lnTo>
                  <a:pt x="1301" y="4"/>
                </a:lnTo>
                <a:lnTo>
                  <a:pt x="1301" y="3"/>
                </a:lnTo>
                <a:lnTo>
                  <a:pt x="1303" y="3"/>
                </a:lnTo>
                <a:lnTo>
                  <a:pt x="1303" y="3"/>
                </a:lnTo>
                <a:lnTo>
                  <a:pt x="1305" y="3"/>
                </a:lnTo>
                <a:lnTo>
                  <a:pt x="1305" y="2"/>
                </a:lnTo>
                <a:lnTo>
                  <a:pt x="1306" y="2"/>
                </a:lnTo>
                <a:lnTo>
                  <a:pt x="1306" y="1"/>
                </a:lnTo>
                <a:lnTo>
                  <a:pt x="1308" y="1"/>
                </a:lnTo>
                <a:lnTo>
                  <a:pt x="1308" y="0"/>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 name="TextBox 19"/>
          <p:cNvSpPr txBox="1">
            <a:spLocks noChangeArrowheads="1"/>
          </p:cNvSpPr>
          <p:nvPr/>
        </p:nvSpPr>
        <p:spPr bwMode="auto">
          <a:xfrm>
            <a:off x="1828800" y="4719638"/>
            <a:ext cx="1066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1200" b="0" i="0">
                <a:solidFill>
                  <a:schemeClr val="accent1"/>
                </a:solidFill>
              </a:rPr>
              <a:t>30 Days </a:t>
            </a:r>
          </a:p>
          <a:p>
            <a:pPr algn="ctr" eaLnBrk="1" hangingPunct="1"/>
            <a:r>
              <a:rPr lang="en-US" sz="1200" b="0" i="0">
                <a:solidFill>
                  <a:schemeClr val="accent1"/>
                </a:solidFill>
              </a:rPr>
              <a:t>(2.9%)</a:t>
            </a:r>
          </a:p>
        </p:txBody>
      </p:sp>
      <p:sp>
        <p:nvSpPr>
          <p:cNvPr id="21" name="Oval 20"/>
          <p:cNvSpPr/>
          <p:nvPr/>
        </p:nvSpPr>
        <p:spPr bwMode="auto">
          <a:xfrm>
            <a:off x="1828800" y="4876800"/>
            <a:ext cx="152400" cy="112713"/>
          </a:xfrm>
          <a:prstGeom prst="ellipse">
            <a:avLst/>
          </a:prstGeom>
          <a:solidFill>
            <a:schemeClr val="accent1"/>
          </a:solidFill>
          <a:ln w="9525" cap="flat" cmpd="sng" algn="ctr">
            <a:no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75" name="Oval 74"/>
          <p:cNvSpPr/>
          <p:nvPr/>
        </p:nvSpPr>
        <p:spPr bwMode="auto">
          <a:xfrm>
            <a:off x="4929188" y="3602038"/>
            <a:ext cx="152400" cy="111125"/>
          </a:xfrm>
          <a:prstGeom prst="ellipse">
            <a:avLst/>
          </a:prstGeom>
          <a:solidFill>
            <a:schemeClr val="accent1"/>
          </a:solidFill>
          <a:ln w="9525" cap="flat" cmpd="sng" algn="ctr">
            <a:no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76" name="Oval 75"/>
          <p:cNvSpPr/>
          <p:nvPr/>
        </p:nvSpPr>
        <p:spPr bwMode="auto">
          <a:xfrm>
            <a:off x="8275638" y="1563688"/>
            <a:ext cx="152400" cy="112712"/>
          </a:xfrm>
          <a:prstGeom prst="ellipse">
            <a:avLst/>
          </a:prstGeom>
          <a:solidFill>
            <a:schemeClr val="accent1"/>
          </a:solidFill>
          <a:ln w="9525" cap="flat" cmpd="sng" algn="ctr">
            <a:noFill/>
            <a:prstDash val="solid"/>
            <a:round/>
            <a:headEnd type="none" w="med" len="med"/>
            <a:tailEnd type="none" w="med" len="med"/>
          </a:ln>
          <a:effec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77" name="TextBox 76"/>
          <p:cNvSpPr txBox="1">
            <a:spLocks noChangeArrowheads="1"/>
          </p:cNvSpPr>
          <p:nvPr/>
        </p:nvSpPr>
        <p:spPr bwMode="auto">
          <a:xfrm>
            <a:off x="5089525" y="3429000"/>
            <a:ext cx="10064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1200" b="0" i="0">
                <a:solidFill>
                  <a:schemeClr val="accent1"/>
                </a:solidFill>
              </a:rPr>
              <a:t>One Year </a:t>
            </a:r>
          </a:p>
          <a:p>
            <a:pPr algn="ctr" eaLnBrk="1" hangingPunct="1"/>
            <a:r>
              <a:rPr lang="en-US" sz="1200" b="0" i="0">
                <a:solidFill>
                  <a:schemeClr val="accent1"/>
                </a:solidFill>
              </a:rPr>
              <a:t>(23.3%)</a:t>
            </a:r>
          </a:p>
        </p:txBody>
      </p:sp>
      <p:sp>
        <p:nvSpPr>
          <p:cNvPr id="78" name="TextBox 77"/>
          <p:cNvSpPr txBox="1">
            <a:spLocks noChangeArrowheads="1"/>
          </p:cNvSpPr>
          <p:nvPr/>
        </p:nvSpPr>
        <p:spPr bwMode="auto">
          <a:xfrm>
            <a:off x="7467600" y="1747838"/>
            <a:ext cx="1828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1200" b="0" i="0">
                <a:solidFill>
                  <a:schemeClr val="accent1"/>
                </a:solidFill>
              </a:rPr>
              <a:t>Two Years </a:t>
            </a:r>
          </a:p>
          <a:p>
            <a:pPr algn="ctr" eaLnBrk="1" hangingPunct="1"/>
            <a:r>
              <a:rPr lang="en-US" sz="1200" b="0" i="0">
                <a:solidFill>
                  <a:schemeClr val="accent1"/>
                </a:solidFill>
              </a:rPr>
              <a:t>(57.3%)</a:t>
            </a:r>
          </a:p>
        </p:txBody>
      </p:sp>
      <p:sp>
        <p:nvSpPr>
          <p:cNvPr id="27685" name="TextBox 22"/>
          <p:cNvSpPr txBox="1">
            <a:spLocks noChangeArrowheads="1"/>
          </p:cNvSpPr>
          <p:nvPr/>
        </p:nvSpPr>
        <p:spPr bwMode="auto">
          <a:xfrm>
            <a:off x="1184275" y="6169025"/>
            <a:ext cx="79248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l" eaLnBrk="1" hangingPunct="1"/>
            <a:r>
              <a:rPr lang="en-US" sz="1100" b="0">
                <a:solidFill>
                  <a:schemeClr val="tx1"/>
                </a:solidFill>
              </a:rPr>
              <a:t>Incidence rates calculated over entire study population. Patients censored at last known contact, death or study end.</a:t>
            </a: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wipe(down)">
                                      <p:cBhvr>
                                        <p:cTn id="7" dur="2000"/>
                                        <p:tgtEl>
                                          <p:spTgt spid="7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8"/>
                                        </p:tgtEl>
                                        <p:attrNameLst>
                                          <p:attrName>style.visibility</p:attrName>
                                        </p:attrNameLst>
                                      </p:cBhvr>
                                      <p:to>
                                        <p:strVal val="visible"/>
                                      </p:to>
                                    </p:set>
                                    <p:animEffect transition="in" filter="wipe(down)">
                                      <p:cBhvr>
                                        <p:cTn id="10" dur="2000"/>
                                        <p:tgtEl>
                                          <p:spTgt spid="78"/>
                                        </p:tgtEl>
                                      </p:cBhvr>
                                    </p:animEffect>
                                  </p:childTnLst>
                                </p:cTn>
                              </p:par>
                              <p:par>
                                <p:cTn id="11" presetID="22" presetClass="entr" presetSubtype="4" fill="hold"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wipe(down)">
                                      <p:cBhvr>
                                        <p:cTn id="13" dur="2000"/>
                                        <p:tgtEl>
                                          <p:spTgt spid="5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wipe(down)">
                                      <p:cBhvr>
                                        <p:cTn id="16" dur="2000"/>
                                        <p:tgtEl>
                                          <p:spTgt spid="7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down)">
                                      <p:cBhvr>
                                        <p:cTn id="19" dur="2000"/>
                                        <p:tgtEl>
                                          <p:spTgt spid="2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down)">
                                      <p:cBhvr>
                                        <p:cTn id="22" dur="2000"/>
                                        <p:tgtEl>
                                          <p:spTgt spid="2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wipe(down)">
                                      <p:cBhvr>
                                        <p:cTn id="25" dur="2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75" grpId="0" animBg="1"/>
      <p:bldP spid="76" grpId="0" animBg="1"/>
      <p:bldP spid="77" grpId="0"/>
      <p:bldP spid="7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152400" y="152400"/>
            <a:ext cx="8839200" cy="954088"/>
          </a:xfrm>
          <a:prstGeom prst="rect">
            <a:avLst/>
          </a:prstGeom>
        </p:spPr>
        <p:txBody>
          <a:bodyPr>
            <a:spAutoFit/>
          </a:bodyPr>
          <a:lstStyle/>
          <a:p>
            <a:pPr algn="ctr">
              <a:defRPr/>
            </a:pPr>
            <a:r>
              <a:rPr lang="en-US" sz="2800" b="0" i="0" kern="0" dirty="0">
                <a:solidFill>
                  <a:srgbClr val="FFC000"/>
                </a:solidFill>
                <a:ea typeface="ヒラギノ角ゴ Pro W3" pitchFamily="-111" charset="-128"/>
                <a:cs typeface="+mn-cs"/>
              </a:rPr>
              <a:t>2-Year Kaplan-Meier </a:t>
            </a:r>
            <a:r>
              <a:rPr lang="en-US" sz="2800" b="0" i="0" kern="0" dirty="0">
                <a:solidFill>
                  <a:srgbClr val="FFC000"/>
                </a:solidFill>
                <a:ea typeface="ヒラギノ角ゴ Pro W3" pitchFamily="-111" charset="-128"/>
                <a:cs typeface="+mn-cs"/>
              </a:rPr>
              <a:t>Plots </a:t>
            </a:r>
            <a:r>
              <a:rPr lang="en-US" sz="2800" b="0" i="0" kern="0" dirty="0">
                <a:solidFill>
                  <a:srgbClr val="FFC000"/>
                </a:solidFill>
                <a:ea typeface="ヒラギノ角ゴ Pro W3" pitchFamily="-111" charset="-128"/>
                <a:cs typeface="+mn-cs"/>
              </a:rPr>
              <a:t>of </a:t>
            </a:r>
          </a:p>
          <a:p>
            <a:pPr algn="ctr">
              <a:defRPr/>
            </a:pPr>
            <a:r>
              <a:rPr lang="en-US" sz="2800" b="0" i="0" kern="0" dirty="0">
                <a:solidFill>
                  <a:srgbClr val="FFC000"/>
                </a:solidFill>
                <a:ea typeface="ヒラギノ角ゴ Pro W3" pitchFamily="-111" charset="-128"/>
                <a:cs typeface="+mn-cs"/>
              </a:rPr>
              <a:t>Any Discontinuation</a:t>
            </a:r>
            <a:r>
              <a:rPr lang="en-US" sz="2800" b="0" i="0" kern="0" dirty="0">
                <a:solidFill>
                  <a:srgbClr val="FFC000"/>
                </a:solidFill>
                <a:ea typeface="ヒラギノ角ゴ Pro W3" pitchFamily="-111" charset="-128"/>
                <a:cs typeface="+mn-cs"/>
              </a:rPr>
              <a:t>, Interruption and </a:t>
            </a:r>
            <a:r>
              <a:rPr lang="en-US" sz="2800" b="0" i="0" kern="0" dirty="0">
                <a:solidFill>
                  <a:srgbClr val="FFC000"/>
                </a:solidFill>
                <a:ea typeface="ヒラギノ角ゴ Pro W3" pitchFamily="-111" charset="-128"/>
                <a:cs typeface="+mn-cs"/>
              </a:rPr>
              <a:t>Disruption</a:t>
            </a:r>
            <a:endParaRPr lang="en-US" sz="2800" b="0" i="0" kern="0" dirty="0">
              <a:solidFill>
                <a:srgbClr val="FFC000"/>
              </a:solidFill>
              <a:ea typeface="ヒラギノ角ゴ Pro W3" pitchFamily="-111" charset="-128"/>
              <a:cs typeface="+mn-cs"/>
            </a:endParaRPr>
          </a:p>
        </p:txBody>
      </p:sp>
      <p:sp>
        <p:nvSpPr>
          <p:cNvPr id="10" name="Rectangle 7"/>
          <p:cNvSpPr>
            <a:spLocks noChangeArrowheads="1"/>
          </p:cNvSpPr>
          <p:nvPr/>
        </p:nvSpPr>
        <p:spPr bwMode="auto">
          <a:xfrm>
            <a:off x="1479550" y="1706563"/>
            <a:ext cx="6899275" cy="3883025"/>
          </a:xfrm>
          <a:prstGeom prst="rect">
            <a:avLst/>
          </a:prstGeom>
          <a:noFill/>
          <a:ln w="5">
            <a:no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19" name="Line 16"/>
          <p:cNvSpPr>
            <a:spLocks noChangeShapeType="1"/>
          </p:cNvSpPr>
          <p:nvPr/>
        </p:nvSpPr>
        <p:spPr bwMode="auto">
          <a:xfrm flipV="1">
            <a:off x="1479550" y="1706563"/>
            <a:ext cx="0" cy="3883025"/>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2" name="Line 19"/>
          <p:cNvSpPr>
            <a:spLocks noChangeShapeType="1"/>
          </p:cNvSpPr>
          <p:nvPr/>
        </p:nvSpPr>
        <p:spPr bwMode="auto">
          <a:xfrm flipH="1">
            <a:off x="1398588" y="4868863"/>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4" name="Line 21"/>
          <p:cNvSpPr>
            <a:spLocks noChangeShapeType="1"/>
          </p:cNvSpPr>
          <p:nvPr/>
        </p:nvSpPr>
        <p:spPr bwMode="auto">
          <a:xfrm flipH="1">
            <a:off x="1398588" y="4257675"/>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6" name="Line 23"/>
          <p:cNvSpPr>
            <a:spLocks noChangeShapeType="1"/>
          </p:cNvSpPr>
          <p:nvPr/>
        </p:nvSpPr>
        <p:spPr bwMode="auto">
          <a:xfrm flipH="1">
            <a:off x="1398588" y="3644900"/>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8" name="Line 25"/>
          <p:cNvSpPr>
            <a:spLocks noChangeShapeType="1"/>
          </p:cNvSpPr>
          <p:nvPr/>
        </p:nvSpPr>
        <p:spPr bwMode="auto">
          <a:xfrm flipH="1">
            <a:off x="1398588" y="3038475"/>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0" name="Line 27"/>
          <p:cNvSpPr>
            <a:spLocks noChangeShapeType="1"/>
          </p:cNvSpPr>
          <p:nvPr/>
        </p:nvSpPr>
        <p:spPr bwMode="auto">
          <a:xfrm flipH="1">
            <a:off x="1398588" y="2427288"/>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2" name="Line 29"/>
          <p:cNvSpPr>
            <a:spLocks noChangeShapeType="1"/>
          </p:cNvSpPr>
          <p:nvPr/>
        </p:nvSpPr>
        <p:spPr bwMode="auto">
          <a:xfrm flipH="1">
            <a:off x="1398588" y="1816100"/>
            <a:ext cx="80962" cy="0"/>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8683" name="Rectangle 30"/>
          <p:cNvSpPr>
            <a:spLocks noChangeArrowheads="1"/>
          </p:cNvSpPr>
          <p:nvPr/>
        </p:nvSpPr>
        <p:spPr bwMode="auto">
          <a:xfrm>
            <a:off x="1111250" y="1739900"/>
            <a:ext cx="2206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60</a:t>
            </a:r>
            <a:endParaRPr lang="en-US" b="0" i="0">
              <a:solidFill>
                <a:schemeClr val="tx1"/>
              </a:solidFill>
            </a:endParaRPr>
          </a:p>
        </p:txBody>
      </p:sp>
      <p:sp>
        <p:nvSpPr>
          <p:cNvPr id="34" name="Line 31"/>
          <p:cNvSpPr>
            <a:spLocks noChangeShapeType="1"/>
          </p:cNvSpPr>
          <p:nvPr/>
        </p:nvSpPr>
        <p:spPr bwMode="auto">
          <a:xfrm>
            <a:off x="1479550" y="5589588"/>
            <a:ext cx="7027863" cy="0"/>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effectLst>
                <a:outerShdw blurRad="38100" dist="38100" dir="2700000" algn="tl">
                  <a:srgbClr val="000000">
                    <a:alpha val="43137"/>
                  </a:srgbClr>
                </a:outerShdw>
              </a:effectLst>
              <a:ea typeface="ヒラギノ角ゴ Pro W3" pitchFamily="-111" charset="-128"/>
              <a:cs typeface="+mn-cs"/>
            </a:endParaRPr>
          </a:p>
        </p:txBody>
      </p:sp>
      <p:sp>
        <p:nvSpPr>
          <p:cNvPr id="35" name="Line 32"/>
          <p:cNvSpPr>
            <a:spLocks noChangeShapeType="1"/>
          </p:cNvSpPr>
          <p:nvPr/>
        </p:nvSpPr>
        <p:spPr bwMode="auto">
          <a:xfrm>
            <a:off x="1601788" y="55895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8686" name="Rectangle 33"/>
          <p:cNvSpPr>
            <a:spLocks noChangeArrowheads="1"/>
          </p:cNvSpPr>
          <p:nvPr/>
        </p:nvSpPr>
        <p:spPr bwMode="auto">
          <a:xfrm>
            <a:off x="1550988" y="5694363"/>
            <a:ext cx="10160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a:t>
            </a:r>
            <a:endParaRPr lang="en-US" sz="2000" b="0" i="0">
              <a:solidFill>
                <a:schemeClr val="tx1"/>
              </a:solidFill>
            </a:endParaRPr>
          </a:p>
        </p:txBody>
      </p:sp>
      <p:sp>
        <p:nvSpPr>
          <p:cNvPr id="37" name="Line 34"/>
          <p:cNvSpPr>
            <a:spLocks noChangeShapeType="1"/>
          </p:cNvSpPr>
          <p:nvPr/>
        </p:nvSpPr>
        <p:spPr bwMode="auto">
          <a:xfrm>
            <a:off x="3300413" y="55895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8688" name="Rectangle 35"/>
          <p:cNvSpPr>
            <a:spLocks noChangeArrowheads="1"/>
          </p:cNvSpPr>
          <p:nvPr/>
        </p:nvSpPr>
        <p:spPr bwMode="auto">
          <a:xfrm>
            <a:off x="3249613" y="5694363"/>
            <a:ext cx="10160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6</a:t>
            </a:r>
            <a:endParaRPr lang="en-US" sz="2000" b="0" i="0">
              <a:solidFill>
                <a:schemeClr val="tx1"/>
              </a:solidFill>
            </a:endParaRPr>
          </a:p>
        </p:txBody>
      </p:sp>
      <p:sp>
        <p:nvSpPr>
          <p:cNvPr id="39" name="Line 36"/>
          <p:cNvSpPr>
            <a:spLocks noChangeShapeType="1"/>
          </p:cNvSpPr>
          <p:nvPr/>
        </p:nvSpPr>
        <p:spPr bwMode="auto">
          <a:xfrm>
            <a:off x="4992688" y="55895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8690" name="Rectangle 37"/>
          <p:cNvSpPr>
            <a:spLocks noChangeArrowheads="1"/>
          </p:cNvSpPr>
          <p:nvPr/>
        </p:nvSpPr>
        <p:spPr bwMode="auto">
          <a:xfrm>
            <a:off x="4884738" y="5694363"/>
            <a:ext cx="204787"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12</a:t>
            </a:r>
            <a:endParaRPr lang="en-US" sz="2000" b="0" i="0">
              <a:solidFill>
                <a:schemeClr val="tx1"/>
              </a:solidFill>
            </a:endParaRPr>
          </a:p>
        </p:txBody>
      </p:sp>
      <p:sp>
        <p:nvSpPr>
          <p:cNvPr id="41" name="Line 38"/>
          <p:cNvSpPr>
            <a:spLocks noChangeShapeType="1"/>
          </p:cNvSpPr>
          <p:nvPr/>
        </p:nvSpPr>
        <p:spPr bwMode="auto">
          <a:xfrm>
            <a:off x="6688138" y="55895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8692" name="Rectangle 39"/>
          <p:cNvSpPr>
            <a:spLocks noChangeArrowheads="1"/>
          </p:cNvSpPr>
          <p:nvPr/>
        </p:nvSpPr>
        <p:spPr bwMode="auto">
          <a:xfrm>
            <a:off x="6578600" y="5694363"/>
            <a:ext cx="20320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18</a:t>
            </a:r>
            <a:endParaRPr lang="en-US" sz="2000" b="0" i="0">
              <a:solidFill>
                <a:schemeClr val="tx1"/>
              </a:solidFill>
            </a:endParaRPr>
          </a:p>
        </p:txBody>
      </p:sp>
      <p:sp>
        <p:nvSpPr>
          <p:cNvPr id="43" name="Line 40"/>
          <p:cNvSpPr>
            <a:spLocks noChangeShapeType="1"/>
          </p:cNvSpPr>
          <p:nvPr/>
        </p:nvSpPr>
        <p:spPr bwMode="auto">
          <a:xfrm>
            <a:off x="8383588" y="5589588"/>
            <a:ext cx="0" cy="71437"/>
          </a:xfrm>
          <a:prstGeom prst="line">
            <a:avLst/>
          </a:prstGeom>
          <a:noFill/>
          <a:ln w="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8694" name="Rectangle 41"/>
          <p:cNvSpPr>
            <a:spLocks noChangeArrowheads="1"/>
          </p:cNvSpPr>
          <p:nvPr/>
        </p:nvSpPr>
        <p:spPr bwMode="auto">
          <a:xfrm>
            <a:off x="8275638" y="5694363"/>
            <a:ext cx="204787"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24</a:t>
            </a:r>
            <a:endParaRPr lang="en-US" sz="2000" b="0" i="0">
              <a:solidFill>
                <a:schemeClr val="tx1"/>
              </a:solidFill>
            </a:endParaRPr>
          </a:p>
        </p:txBody>
      </p:sp>
      <p:sp>
        <p:nvSpPr>
          <p:cNvPr id="28695" name="Rectangle 42"/>
          <p:cNvSpPr>
            <a:spLocks noChangeArrowheads="1"/>
          </p:cNvSpPr>
          <p:nvPr/>
        </p:nvSpPr>
        <p:spPr bwMode="auto">
          <a:xfrm>
            <a:off x="2390775" y="6043613"/>
            <a:ext cx="5000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400" b="0" i="0">
                <a:solidFill>
                  <a:schemeClr val="tx1"/>
                </a:solidFill>
              </a:rPr>
              <a:t>Time since PCI, Months</a:t>
            </a:r>
            <a:endParaRPr lang="en-US" sz="3600" b="0" i="0">
              <a:solidFill>
                <a:schemeClr val="tx1"/>
              </a:solidFill>
            </a:endParaRPr>
          </a:p>
        </p:txBody>
      </p:sp>
      <p:sp>
        <p:nvSpPr>
          <p:cNvPr id="28696" name="Rectangle 30"/>
          <p:cNvSpPr>
            <a:spLocks noChangeArrowheads="1"/>
          </p:cNvSpPr>
          <p:nvPr/>
        </p:nvSpPr>
        <p:spPr bwMode="auto">
          <a:xfrm>
            <a:off x="1111250" y="2347913"/>
            <a:ext cx="2206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50</a:t>
            </a:r>
            <a:endParaRPr lang="en-US" sz="2000" b="0" i="0">
              <a:solidFill>
                <a:schemeClr val="tx1"/>
              </a:solidFill>
            </a:endParaRPr>
          </a:p>
        </p:txBody>
      </p:sp>
      <p:sp>
        <p:nvSpPr>
          <p:cNvPr id="48" name="TextBox 47"/>
          <p:cNvSpPr txBox="1"/>
          <p:nvPr/>
        </p:nvSpPr>
        <p:spPr>
          <a:xfrm rot="16200000">
            <a:off x="-1699418" y="3334543"/>
            <a:ext cx="4705350" cy="474663"/>
          </a:xfrm>
          <a:prstGeom prst="rect">
            <a:avLst/>
          </a:prstGeom>
          <a:noFill/>
        </p:spPr>
        <p:txBody>
          <a:bodyPr>
            <a:spAutoFit/>
          </a:bodyPr>
          <a:lstStyle/>
          <a:p>
            <a:pPr algn="ctr">
              <a:defRPr/>
            </a:pPr>
            <a:r>
              <a:rPr lang="en-US" sz="2400" b="0" i="0" dirty="0">
                <a:solidFill>
                  <a:schemeClr val="tx1">
                    <a:lumMod val="95000"/>
                    <a:lumOff val="5000"/>
                  </a:schemeClr>
                </a:solidFill>
                <a:ea typeface="ヒラギノ角ゴ Pro W3" pitchFamily="-111" charset="-128"/>
                <a:cs typeface="+mn-cs"/>
              </a:rPr>
              <a:t>Cumulative Incidence, %</a:t>
            </a:r>
            <a:endParaRPr lang="en-US" sz="2400" b="0" i="0" dirty="0">
              <a:solidFill>
                <a:schemeClr val="tx1">
                  <a:lumMod val="95000"/>
                  <a:lumOff val="5000"/>
                </a:schemeClr>
              </a:solidFill>
              <a:ea typeface="ヒラギノ角ゴ Pro W3" pitchFamily="-111" charset="-128"/>
              <a:cs typeface="+mn-cs"/>
            </a:endParaRPr>
          </a:p>
        </p:txBody>
      </p:sp>
      <p:sp>
        <p:nvSpPr>
          <p:cNvPr id="28698" name="Rectangle 30"/>
          <p:cNvSpPr>
            <a:spLocks noChangeArrowheads="1"/>
          </p:cNvSpPr>
          <p:nvPr/>
        </p:nvSpPr>
        <p:spPr bwMode="auto">
          <a:xfrm>
            <a:off x="1111250" y="2916238"/>
            <a:ext cx="2206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40</a:t>
            </a:r>
            <a:endParaRPr lang="en-US" sz="2000" b="0" i="0">
              <a:solidFill>
                <a:schemeClr val="tx1"/>
              </a:solidFill>
            </a:endParaRPr>
          </a:p>
        </p:txBody>
      </p:sp>
      <p:sp>
        <p:nvSpPr>
          <p:cNvPr id="28699" name="Rectangle 30"/>
          <p:cNvSpPr>
            <a:spLocks noChangeArrowheads="1"/>
          </p:cNvSpPr>
          <p:nvPr/>
        </p:nvSpPr>
        <p:spPr bwMode="auto">
          <a:xfrm>
            <a:off x="1098550" y="3522663"/>
            <a:ext cx="2222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30</a:t>
            </a:r>
            <a:endParaRPr lang="en-US" sz="2000" b="0" i="0">
              <a:solidFill>
                <a:schemeClr val="tx1"/>
              </a:solidFill>
            </a:endParaRPr>
          </a:p>
        </p:txBody>
      </p:sp>
      <p:sp>
        <p:nvSpPr>
          <p:cNvPr id="28700" name="Rectangle 30"/>
          <p:cNvSpPr>
            <a:spLocks noChangeArrowheads="1"/>
          </p:cNvSpPr>
          <p:nvPr/>
        </p:nvSpPr>
        <p:spPr bwMode="auto">
          <a:xfrm>
            <a:off x="1071563" y="4135438"/>
            <a:ext cx="2222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20</a:t>
            </a:r>
            <a:endParaRPr lang="en-US" sz="2000" b="0" i="0">
              <a:solidFill>
                <a:schemeClr val="tx1"/>
              </a:solidFill>
            </a:endParaRPr>
          </a:p>
        </p:txBody>
      </p:sp>
      <p:sp>
        <p:nvSpPr>
          <p:cNvPr id="28701" name="Rectangle 30"/>
          <p:cNvSpPr>
            <a:spLocks noChangeArrowheads="1"/>
          </p:cNvSpPr>
          <p:nvPr/>
        </p:nvSpPr>
        <p:spPr bwMode="auto">
          <a:xfrm>
            <a:off x="1098550" y="4745038"/>
            <a:ext cx="2222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b="0" i="0">
                <a:solidFill>
                  <a:schemeClr val="tx1"/>
                </a:solidFill>
              </a:rPr>
              <a:t>10</a:t>
            </a:r>
            <a:endParaRPr lang="en-US" sz="2000" b="0" i="0">
              <a:solidFill>
                <a:schemeClr val="tx1"/>
              </a:solidFill>
            </a:endParaRPr>
          </a:p>
        </p:txBody>
      </p:sp>
      <p:sp>
        <p:nvSpPr>
          <p:cNvPr id="54" name="Freeform 53"/>
          <p:cNvSpPr>
            <a:spLocks/>
          </p:cNvSpPr>
          <p:nvPr/>
        </p:nvSpPr>
        <p:spPr bwMode="auto">
          <a:xfrm>
            <a:off x="1598613" y="4470400"/>
            <a:ext cx="6784975" cy="1052513"/>
          </a:xfrm>
          <a:custGeom>
            <a:avLst/>
            <a:gdLst>
              <a:gd name="T0" fmla="*/ 16 w 1434"/>
              <a:gd name="T1" fmla="*/ 191 h 204"/>
              <a:gd name="T2" fmla="*/ 36 w 1434"/>
              <a:gd name="T3" fmla="*/ 186 h 204"/>
              <a:gd name="T4" fmla="*/ 52 w 1434"/>
              <a:gd name="T5" fmla="*/ 178 h 204"/>
              <a:gd name="T6" fmla="*/ 70 w 1434"/>
              <a:gd name="T7" fmla="*/ 164 h 204"/>
              <a:gd name="T8" fmla="*/ 88 w 1434"/>
              <a:gd name="T9" fmla="*/ 160 h 204"/>
              <a:gd name="T10" fmla="*/ 108 w 1434"/>
              <a:gd name="T11" fmla="*/ 157 h 204"/>
              <a:gd name="T12" fmla="*/ 128 w 1434"/>
              <a:gd name="T13" fmla="*/ 151 h 204"/>
              <a:gd name="T14" fmla="*/ 148 w 1434"/>
              <a:gd name="T15" fmla="*/ 149 h 204"/>
              <a:gd name="T16" fmla="*/ 176 w 1434"/>
              <a:gd name="T17" fmla="*/ 145 h 204"/>
              <a:gd name="T18" fmla="*/ 196 w 1434"/>
              <a:gd name="T19" fmla="*/ 142 h 204"/>
              <a:gd name="T20" fmla="*/ 215 w 1434"/>
              <a:gd name="T21" fmla="*/ 137 h 204"/>
              <a:gd name="T22" fmla="*/ 241 w 1434"/>
              <a:gd name="T23" fmla="*/ 134 h 204"/>
              <a:gd name="T24" fmla="*/ 257 w 1434"/>
              <a:gd name="T25" fmla="*/ 128 h 204"/>
              <a:gd name="T26" fmla="*/ 279 w 1434"/>
              <a:gd name="T27" fmla="*/ 125 h 204"/>
              <a:gd name="T28" fmla="*/ 301 w 1434"/>
              <a:gd name="T29" fmla="*/ 122 h 204"/>
              <a:gd name="T30" fmla="*/ 321 w 1434"/>
              <a:gd name="T31" fmla="*/ 118 h 204"/>
              <a:gd name="T32" fmla="*/ 337 w 1434"/>
              <a:gd name="T33" fmla="*/ 114 h 204"/>
              <a:gd name="T34" fmla="*/ 361 w 1434"/>
              <a:gd name="T35" fmla="*/ 110 h 204"/>
              <a:gd name="T36" fmla="*/ 379 w 1434"/>
              <a:gd name="T37" fmla="*/ 106 h 204"/>
              <a:gd name="T38" fmla="*/ 401 w 1434"/>
              <a:gd name="T39" fmla="*/ 105 h 204"/>
              <a:gd name="T40" fmla="*/ 416 w 1434"/>
              <a:gd name="T41" fmla="*/ 102 h 204"/>
              <a:gd name="T42" fmla="*/ 440 w 1434"/>
              <a:gd name="T43" fmla="*/ 100 h 204"/>
              <a:gd name="T44" fmla="*/ 462 w 1434"/>
              <a:gd name="T45" fmla="*/ 98 h 204"/>
              <a:gd name="T46" fmla="*/ 490 w 1434"/>
              <a:gd name="T47" fmla="*/ 94 h 204"/>
              <a:gd name="T48" fmla="*/ 516 w 1434"/>
              <a:gd name="T49" fmla="*/ 92 h 204"/>
              <a:gd name="T50" fmla="*/ 546 w 1434"/>
              <a:gd name="T51" fmla="*/ 90 h 204"/>
              <a:gd name="T52" fmla="*/ 574 w 1434"/>
              <a:gd name="T53" fmla="*/ 85 h 204"/>
              <a:gd name="T54" fmla="*/ 604 w 1434"/>
              <a:gd name="T55" fmla="*/ 83 h 204"/>
              <a:gd name="T56" fmla="*/ 629 w 1434"/>
              <a:gd name="T57" fmla="*/ 80 h 204"/>
              <a:gd name="T58" fmla="*/ 649 w 1434"/>
              <a:gd name="T59" fmla="*/ 76 h 204"/>
              <a:gd name="T60" fmla="*/ 669 w 1434"/>
              <a:gd name="T61" fmla="*/ 74 h 204"/>
              <a:gd name="T62" fmla="*/ 699 w 1434"/>
              <a:gd name="T63" fmla="*/ 69 h 204"/>
              <a:gd name="T64" fmla="*/ 719 w 1434"/>
              <a:gd name="T65" fmla="*/ 65 h 204"/>
              <a:gd name="T66" fmla="*/ 737 w 1434"/>
              <a:gd name="T67" fmla="*/ 58 h 204"/>
              <a:gd name="T68" fmla="*/ 753 w 1434"/>
              <a:gd name="T69" fmla="*/ 54 h 204"/>
              <a:gd name="T70" fmla="*/ 771 w 1434"/>
              <a:gd name="T71" fmla="*/ 52 h 204"/>
              <a:gd name="T72" fmla="*/ 789 w 1434"/>
              <a:gd name="T73" fmla="*/ 49 h 204"/>
              <a:gd name="T74" fmla="*/ 811 w 1434"/>
              <a:gd name="T75" fmla="*/ 45 h 204"/>
              <a:gd name="T76" fmla="*/ 826 w 1434"/>
              <a:gd name="T77" fmla="*/ 43 h 204"/>
              <a:gd name="T78" fmla="*/ 844 w 1434"/>
              <a:gd name="T79" fmla="*/ 40 h 204"/>
              <a:gd name="T80" fmla="*/ 862 w 1434"/>
              <a:gd name="T81" fmla="*/ 39 h 204"/>
              <a:gd name="T82" fmla="*/ 898 w 1434"/>
              <a:gd name="T83" fmla="*/ 38 h 204"/>
              <a:gd name="T84" fmla="*/ 918 w 1434"/>
              <a:gd name="T85" fmla="*/ 36 h 204"/>
              <a:gd name="T86" fmla="*/ 950 w 1434"/>
              <a:gd name="T87" fmla="*/ 36 h 204"/>
              <a:gd name="T88" fmla="*/ 978 w 1434"/>
              <a:gd name="T89" fmla="*/ 34 h 204"/>
              <a:gd name="T90" fmla="*/ 1024 w 1434"/>
              <a:gd name="T91" fmla="*/ 32 h 204"/>
              <a:gd name="T92" fmla="*/ 1045 w 1434"/>
              <a:gd name="T93" fmla="*/ 30 h 204"/>
              <a:gd name="T94" fmla="*/ 1077 w 1434"/>
              <a:gd name="T95" fmla="*/ 29 h 204"/>
              <a:gd name="T96" fmla="*/ 1107 w 1434"/>
              <a:gd name="T97" fmla="*/ 26 h 204"/>
              <a:gd name="T98" fmla="*/ 1145 w 1434"/>
              <a:gd name="T99" fmla="*/ 25 h 204"/>
              <a:gd name="T100" fmla="*/ 1171 w 1434"/>
              <a:gd name="T101" fmla="*/ 23 h 204"/>
              <a:gd name="T102" fmla="*/ 1205 w 1434"/>
              <a:gd name="T103" fmla="*/ 20 h 204"/>
              <a:gd name="T104" fmla="*/ 1233 w 1434"/>
              <a:gd name="T105" fmla="*/ 17 h 204"/>
              <a:gd name="T106" fmla="*/ 1270 w 1434"/>
              <a:gd name="T107" fmla="*/ 13 h 204"/>
              <a:gd name="T108" fmla="*/ 1290 w 1434"/>
              <a:gd name="T109" fmla="*/ 10 h 204"/>
              <a:gd name="T110" fmla="*/ 1324 w 1434"/>
              <a:gd name="T111" fmla="*/ 8 h 204"/>
              <a:gd name="T112" fmla="*/ 1340 w 1434"/>
              <a:gd name="T113" fmla="*/ 8 h 204"/>
              <a:gd name="T114" fmla="*/ 1358 w 1434"/>
              <a:gd name="T115" fmla="*/ 6 h 204"/>
              <a:gd name="T116" fmla="*/ 1378 w 1434"/>
              <a:gd name="T117" fmla="*/ 4 h 204"/>
              <a:gd name="T118" fmla="*/ 1406 w 1434"/>
              <a:gd name="T119" fmla="*/ 2 h 204"/>
              <a:gd name="T120" fmla="*/ 1422 w 1434"/>
              <a:gd name="T121"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34" h="204">
                <a:moveTo>
                  <a:pt x="0" y="204"/>
                </a:moveTo>
                <a:lnTo>
                  <a:pt x="2" y="204"/>
                </a:lnTo>
                <a:lnTo>
                  <a:pt x="2" y="203"/>
                </a:lnTo>
                <a:lnTo>
                  <a:pt x="4" y="203"/>
                </a:lnTo>
                <a:lnTo>
                  <a:pt x="4" y="201"/>
                </a:lnTo>
                <a:lnTo>
                  <a:pt x="6" y="201"/>
                </a:lnTo>
                <a:lnTo>
                  <a:pt x="6" y="195"/>
                </a:lnTo>
                <a:lnTo>
                  <a:pt x="8" y="195"/>
                </a:lnTo>
                <a:lnTo>
                  <a:pt x="8" y="194"/>
                </a:lnTo>
                <a:lnTo>
                  <a:pt x="10" y="194"/>
                </a:lnTo>
                <a:lnTo>
                  <a:pt x="10" y="193"/>
                </a:lnTo>
                <a:lnTo>
                  <a:pt x="12" y="193"/>
                </a:lnTo>
                <a:lnTo>
                  <a:pt x="12" y="193"/>
                </a:lnTo>
                <a:lnTo>
                  <a:pt x="14" y="193"/>
                </a:lnTo>
                <a:lnTo>
                  <a:pt x="14" y="191"/>
                </a:lnTo>
                <a:lnTo>
                  <a:pt x="16" y="191"/>
                </a:lnTo>
                <a:lnTo>
                  <a:pt x="16" y="191"/>
                </a:lnTo>
                <a:lnTo>
                  <a:pt x="18" y="191"/>
                </a:lnTo>
                <a:lnTo>
                  <a:pt x="18" y="189"/>
                </a:lnTo>
                <a:lnTo>
                  <a:pt x="20" y="189"/>
                </a:lnTo>
                <a:lnTo>
                  <a:pt x="20" y="189"/>
                </a:lnTo>
                <a:lnTo>
                  <a:pt x="22" y="189"/>
                </a:lnTo>
                <a:lnTo>
                  <a:pt x="22" y="189"/>
                </a:lnTo>
                <a:lnTo>
                  <a:pt x="24" y="189"/>
                </a:lnTo>
                <a:lnTo>
                  <a:pt x="24" y="187"/>
                </a:lnTo>
                <a:lnTo>
                  <a:pt x="26" y="187"/>
                </a:lnTo>
                <a:lnTo>
                  <a:pt x="26" y="187"/>
                </a:lnTo>
                <a:lnTo>
                  <a:pt x="28" y="187"/>
                </a:lnTo>
                <a:lnTo>
                  <a:pt x="28" y="187"/>
                </a:lnTo>
                <a:lnTo>
                  <a:pt x="32" y="187"/>
                </a:lnTo>
                <a:lnTo>
                  <a:pt x="32" y="187"/>
                </a:lnTo>
                <a:lnTo>
                  <a:pt x="34" y="187"/>
                </a:lnTo>
                <a:lnTo>
                  <a:pt x="34" y="186"/>
                </a:lnTo>
                <a:lnTo>
                  <a:pt x="36" y="186"/>
                </a:lnTo>
                <a:lnTo>
                  <a:pt x="36" y="185"/>
                </a:lnTo>
                <a:lnTo>
                  <a:pt x="38" y="185"/>
                </a:lnTo>
                <a:lnTo>
                  <a:pt x="38" y="185"/>
                </a:lnTo>
                <a:lnTo>
                  <a:pt x="40" y="185"/>
                </a:lnTo>
                <a:lnTo>
                  <a:pt x="40" y="184"/>
                </a:lnTo>
                <a:lnTo>
                  <a:pt x="42" y="184"/>
                </a:lnTo>
                <a:lnTo>
                  <a:pt x="42" y="183"/>
                </a:lnTo>
                <a:lnTo>
                  <a:pt x="44" y="183"/>
                </a:lnTo>
                <a:lnTo>
                  <a:pt x="44" y="182"/>
                </a:lnTo>
                <a:lnTo>
                  <a:pt x="46" y="182"/>
                </a:lnTo>
                <a:lnTo>
                  <a:pt x="46" y="182"/>
                </a:lnTo>
                <a:lnTo>
                  <a:pt x="48" y="182"/>
                </a:lnTo>
                <a:lnTo>
                  <a:pt x="48" y="180"/>
                </a:lnTo>
                <a:lnTo>
                  <a:pt x="50" y="180"/>
                </a:lnTo>
                <a:lnTo>
                  <a:pt x="50" y="179"/>
                </a:lnTo>
                <a:lnTo>
                  <a:pt x="52" y="179"/>
                </a:lnTo>
                <a:lnTo>
                  <a:pt x="52" y="178"/>
                </a:lnTo>
                <a:lnTo>
                  <a:pt x="54" y="178"/>
                </a:lnTo>
                <a:lnTo>
                  <a:pt x="54" y="176"/>
                </a:lnTo>
                <a:lnTo>
                  <a:pt x="56" y="176"/>
                </a:lnTo>
                <a:lnTo>
                  <a:pt x="56" y="176"/>
                </a:lnTo>
                <a:lnTo>
                  <a:pt x="58" y="176"/>
                </a:lnTo>
                <a:lnTo>
                  <a:pt x="58" y="175"/>
                </a:lnTo>
                <a:lnTo>
                  <a:pt x="60" y="175"/>
                </a:lnTo>
                <a:lnTo>
                  <a:pt x="60" y="173"/>
                </a:lnTo>
                <a:lnTo>
                  <a:pt x="62" y="173"/>
                </a:lnTo>
                <a:lnTo>
                  <a:pt x="62" y="172"/>
                </a:lnTo>
                <a:lnTo>
                  <a:pt x="64" y="172"/>
                </a:lnTo>
                <a:lnTo>
                  <a:pt x="64" y="169"/>
                </a:lnTo>
                <a:lnTo>
                  <a:pt x="66" y="169"/>
                </a:lnTo>
                <a:lnTo>
                  <a:pt x="66" y="166"/>
                </a:lnTo>
                <a:lnTo>
                  <a:pt x="68" y="166"/>
                </a:lnTo>
                <a:lnTo>
                  <a:pt x="68" y="164"/>
                </a:lnTo>
                <a:lnTo>
                  <a:pt x="70" y="164"/>
                </a:lnTo>
                <a:lnTo>
                  <a:pt x="70" y="164"/>
                </a:lnTo>
                <a:lnTo>
                  <a:pt x="72" y="164"/>
                </a:lnTo>
                <a:lnTo>
                  <a:pt x="72" y="163"/>
                </a:lnTo>
                <a:lnTo>
                  <a:pt x="74" y="163"/>
                </a:lnTo>
                <a:lnTo>
                  <a:pt x="74" y="162"/>
                </a:lnTo>
                <a:lnTo>
                  <a:pt x="76" y="162"/>
                </a:lnTo>
                <a:lnTo>
                  <a:pt x="76" y="161"/>
                </a:lnTo>
                <a:lnTo>
                  <a:pt x="80" y="161"/>
                </a:lnTo>
                <a:lnTo>
                  <a:pt x="80" y="161"/>
                </a:lnTo>
                <a:lnTo>
                  <a:pt x="82" y="161"/>
                </a:lnTo>
                <a:lnTo>
                  <a:pt x="82" y="161"/>
                </a:lnTo>
                <a:lnTo>
                  <a:pt x="84" y="161"/>
                </a:lnTo>
                <a:lnTo>
                  <a:pt x="84" y="161"/>
                </a:lnTo>
                <a:lnTo>
                  <a:pt x="86" y="161"/>
                </a:lnTo>
                <a:lnTo>
                  <a:pt x="86" y="161"/>
                </a:lnTo>
                <a:lnTo>
                  <a:pt x="88" y="161"/>
                </a:lnTo>
                <a:lnTo>
                  <a:pt x="88" y="160"/>
                </a:lnTo>
                <a:lnTo>
                  <a:pt x="90" y="160"/>
                </a:lnTo>
                <a:lnTo>
                  <a:pt x="90" y="159"/>
                </a:lnTo>
                <a:lnTo>
                  <a:pt x="92" y="159"/>
                </a:lnTo>
                <a:lnTo>
                  <a:pt x="92" y="159"/>
                </a:lnTo>
                <a:lnTo>
                  <a:pt x="94" y="159"/>
                </a:lnTo>
                <a:lnTo>
                  <a:pt x="94" y="159"/>
                </a:lnTo>
                <a:lnTo>
                  <a:pt x="96" y="159"/>
                </a:lnTo>
                <a:lnTo>
                  <a:pt x="96" y="158"/>
                </a:lnTo>
                <a:lnTo>
                  <a:pt x="98" y="158"/>
                </a:lnTo>
                <a:lnTo>
                  <a:pt x="98" y="158"/>
                </a:lnTo>
                <a:lnTo>
                  <a:pt x="102" y="158"/>
                </a:lnTo>
                <a:lnTo>
                  <a:pt x="102" y="157"/>
                </a:lnTo>
                <a:lnTo>
                  <a:pt x="104" y="157"/>
                </a:lnTo>
                <a:lnTo>
                  <a:pt x="104" y="157"/>
                </a:lnTo>
                <a:lnTo>
                  <a:pt x="106" y="157"/>
                </a:lnTo>
                <a:lnTo>
                  <a:pt x="106" y="157"/>
                </a:lnTo>
                <a:lnTo>
                  <a:pt x="108" y="157"/>
                </a:lnTo>
                <a:lnTo>
                  <a:pt x="108" y="157"/>
                </a:lnTo>
                <a:lnTo>
                  <a:pt x="110" y="157"/>
                </a:lnTo>
                <a:lnTo>
                  <a:pt x="110" y="156"/>
                </a:lnTo>
                <a:lnTo>
                  <a:pt x="112" y="156"/>
                </a:lnTo>
                <a:lnTo>
                  <a:pt x="112" y="155"/>
                </a:lnTo>
                <a:lnTo>
                  <a:pt x="114" y="155"/>
                </a:lnTo>
                <a:lnTo>
                  <a:pt x="114" y="155"/>
                </a:lnTo>
                <a:lnTo>
                  <a:pt x="118" y="155"/>
                </a:lnTo>
                <a:lnTo>
                  <a:pt x="118" y="154"/>
                </a:lnTo>
                <a:lnTo>
                  <a:pt x="122" y="154"/>
                </a:lnTo>
                <a:lnTo>
                  <a:pt x="122" y="153"/>
                </a:lnTo>
                <a:lnTo>
                  <a:pt x="124" y="153"/>
                </a:lnTo>
                <a:lnTo>
                  <a:pt x="124" y="153"/>
                </a:lnTo>
                <a:lnTo>
                  <a:pt x="126" y="153"/>
                </a:lnTo>
                <a:lnTo>
                  <a:pt x="126" y="152"/>
                </a:lnTo>
                <a:lnTo>
                  <a:pt x="128" y="152"/>
                </a:lnTo>
                <a:lnTo>
                  <a:pt x="128" y="151"/>
                </a:lnTo>
                <a:lnTo>
                  <a:pt x="130" y="151"/>
                </a:lnTo>
                <a:lnTo>
                  <a:pt x="130" y="150"/>
                </a:lnTo>
                <a:lnTo>
                  <a:pt x="132" y="150"/>
                </a:lnTo>
                <a:lnTo>
                  <a:pt x="132" y="150"/>
                </a:lnTo>
                <a:lnTo>
                  <a:pt x="136" y="150"/>
                </a:lnTo>
                <a:lnTo>
                  <a:pt x="136" y="150"/>
                </a:lnTo>
                <a:lnTo>
                  <a:pt x="138" y="150"/>
                </a:lnTo>
                <a:lnTo>
                  <a:pt x="138" y="150"/>
                </a:lnTo>
                <a:lnTo>
                  <a:pt x="140" y="150"/>
                </a:lnTo>
                <a:lnTo>
                  <a:pt x="140" y="150"/>
                </a:lnTo>
                <a:lnTo>
                  <a:pt x="142" y="150"/>
                </a:lnTo>
                <a:lnTo>
                  <a:pt x="142" y="150"/>
                </a:lnTo>
                <a:lnTo>
                  <a:pt x="144" y="150"/>
                </a:lnTo>
                <a:lnTo>
                  <a:pt x="144" y="149"/>
                </a:lnTo>
                <a:lnTo>
                  <a:pt x="146" y="149"/>
                </a:lnTo>
                <a:lnTo>
                  <a:pt x="146" y="149"/>
                </a:lnTo>
                <a:lnTo>
                  <a:pt x="148" y="149"/>
                </a:lnTo>
                <a:lnTo>
                  <a:pt x="148" y="149"/>
                </a:lnTo>
                <a:lnTo>
                  <a:pt x="152" y="149"/>
                </a:lnTo>
                <a:lnTo>
                  <a:pt x="152" y="148"/>
                </a:lnTo>
                <a:lnTo>
                  <a:pt x="156" y="148"/>
                </a:lnTo>
                <a:lnTo>
                  <a:pt x="156" y="148"/>
                </a:lnTo>
                <a:lnTo>
                  <a:pt x="160" y="148"/>
                </a:lnTo>
                <a:lnTo>
                  <a:pt x="160" y="147"/>
                </a:lnTo>
                <a:lnTo>
                  <a:pt x="162" y="147"/>
                </a:lnTo>
                <a:lnTo>
                  <a:pt x="162" y="147"/>
                </a:lnTo>
                <a:lnTo>
                  <a:pt x="164" y="147"/>
                </a:lnTo>
                <a:lnTo>
                  <a:pt x="164" y="147"/>
                </a:lnTo>
                <a:lnTo>
                  <a:pt x="168" y="147"/>
                </a:lnTo>
                <a:lnTo>
                  <a:pt x="168" y="146"/>
                </a:lnTo>
                <a:lnTo>
                  <a:pt x="174" y="146"/>
                </a:lnTo>
                <a:lnTo>
                  <a:pt x="174" y="146"/>
                </a:lnTo>
                <a:lnTo>
                  <a:pt x="176" y="146"/>
                </a:lnTo>
                <a:lnTo>
                  <a:pt x="176" y="145"/>
                </a:lnTo>
                <a:lnTo>
                  <a:pt x="178" y="145"/>
                </a:lnTo>
                <a:lnTo>
                  <a:pt x="178" y="145"/>
                </a:lnTo>
                <a:lnTo>
                  <a:pt x="180" y="145"/>
                </a:lnTo>
                <a:lnTo>
                  <a:pt x="180" y="144"/>
                </a:lnTo>
                <a:lnTo>
                  <a:pt x="182" y="144"/>
                </a:lnTo>
                <a:lnTo>
                  <a:pt x="182" y="144"/>
                </a:lnTo>
                <a:lnTo>
                  <a:pt x="184" y="144"/>
                </a:lnTo>
                <a:lnTo>
                  <a:pt x="184" y="143"/>
                </a:lnTo>
                <a:lnTo>
                  <a:pt x="186" y="143"/>
                </a:lnTo>
                <a:lnTo>
                  <a:pt x="186" y="143"/>
                </a:lnTo>
                <a:lnTo>
                  <a:pt x="188" y="143"/>
                </a:lnTo>
                <a:lnTo>
                  <a:pt x="188" y="142"/>
                </a:lnTo>
                <a:lnTo>
                  <a:pt x="192" y="142"/>
                </a:lnTo>
                <a:lnTo>
                  <a:pt x="192" y="142"/>
                </a:lnTo>
                <a:lnTo>
                  <a:pt x="194" y="142"/>
                </a:lnTo>
                <a:lnTo>
                  <a:pt x="194" y="142"/>
                </a:lnTo>
                <a:lnTo>
                  <a:pt x="196" y="142"/>
                </a:lnTo>
                <a:lnTo>
                  <a:pt x="196" y="142"/>
                </a:lnTo>
                <a:lnTo>
                  <a:pt x="197" y="142"/>
                </a:lnTo>
                <a:lnTo>
                  <a:pt x="197" y="141"/>
                </a:lnTo>
                <a:lnTo>
                  <a:pt x="199" y="141"/>
                </a:lnTo>
                <a:lnTo>
                  <a:pt x="199" y="140"/>
                </a:lnTo>
                <a:lnTo>
                  <a:pt x="201" y="140"/>
                </a:lnTo>
                <a:lnTo>
                  <a:pt x="201" y="139"/>
                </a:lnTo>
                <a:lnTo>
                  <a:pt x="203" y="139"/>
                </a:lnTo>
                <a:lnTo>
                  <a:pt x="203" y="139"/>
                </a:lnTo>
                <a:lnTo>
                  <a:pt x="205" y="139"/>
                </a:lnTo>
                <a:lnTo>
                  <a:pt x="205" y="139"/>
                </a:lnTo>
                <a:lnTo>
                  <a:pt x="211" y="139"/>
                </a:lnTo>
                <a:lnTo>
                  <a:pt x="211" y="138"/>
                </a:lnTo>
                <a:lnTo>
                  <a:pt x="213" y="138"/>
                </a:lnTo>
                <a:lnTo>
                  <a:pt x="213" y="137"/>
                </a:lnTo>
                <a:lnTo>
                  <a:pt x="215" y="137"/>
                </a:lnTo>
                <a:lnTo>
                  <a:pt x="215" y="137"/>
                </a:lnTo>
                <a:lnTo>
                  <a:pt x="219" y="137"/>
                </a:lnTo>
                <a:lnTo>
                  <a:pt x="219" y="137"/>
                </a:lnTo>
                <a:lnTo>
                  <a:pt x="223" y="137"/>
                </a:lnTo>
                <a:lnTo>
                  <a:pt x="223" y="136"/>
                </a:lnTo>
                <a:lnTo>
                  <a:pt x="225" y="136"/>
                </a:lnTo>
                <a:lnTo>
                  <a:pt x="225" y="135"/>
                </a:lnTo>
                <a:lnTo>
                  <a:pt x="227" y="135"/>
                </a:lnTo>
                <a:lnTo>
                  <a:pt x="227" y="135"/>
                </a:lnTo>
                <a:lnTo>
                  <a:pt x="229" y="135"/>
                </a:lnTo>
                <a:lnTo>
                  <a:pt x="229" y="135"/>
                </a:lnTo>
                <a:lnTo>
                  <a:pt x="231" y="135"/>
                </a:lnTo>
                <a:lnTo>
                  <a:pt x="231" y="134"/>
                </a:lnTo>
                <a:lnTo>
                  <a:pt x="233" y="134"/>
                </a:lnTo>
                <a:lnTo>
                  <a:pt x="233" y="134"/>
                </a:lnTo>
                <a:lnTo>
                  <a:pt x="239" y="134"/>
                </a:lnTo>
                <a:lnTo>
                  <a:pt x="239" y="134"/>
                </a:lnTo>
                <a:lnTo>
                  <a:pt x="241" y="134"/>
                </a:lnTo>
                <a:lnTo>
                  <a:pt x="241" y="133"/>
                </a:lnTo>
                <a:lnTo>
                  <a:pt x="243" y="133"/>
                </a:lnTo>
                <a:lnTo>
                  <a:pt x="243" y="133"/>
                </a:lnTo>
                <a:lnTo>
                  <a:pt x="245" y="133"/>
                </a:lnTo>
                <a:lnTo>
                  <a:pt x="245" y="132"/>
                </a:lnTo>
                <a:lnTo>
                  <a:pt x="247" y="132"/>
                </a:lnTo>
                <a:lnTo>
                  <a:pt x="247" y="132"/>
                </a:lnTo>
                <a:lnTo>
                  <a:pt x="249" y="132"/>
                </a:lnTo>
                <a:lnTo>
                  <a:pt x="249" y="131"/>
                </a:lnTo>
                <a:lnTo>
                  <a:pt x="251" y="131"/>
                </a:lnTo>
                <a:lnTo>
                  <a:pt x="251" y="131"/>
                </a:lnTo>
                <a:lnTo>
                  <a:pt x="253" y="131"/>
                </a:lnTo>
                <a:lnTo>
                  <a:pt x="253" y="129"/>
                </a:lnTo>
                <a:lnTo>
                  <a:pt x="255" y="129"/>
                </a:lnTo>
                <a:lnTo>
                  <a:pt x="255" y="129"/>
                </a:lnTo>
                <a:lnTo>
                  <a:pt x="257" y="129"/>
                </a:lnTo>
                <a:lnTo>
                  <a:pt x="257" y="128"/>
                </a:lnTo>
                <a:lnTo>
                  <a:pt x="261" y="128"/>
                </a:lnTo>
                <a:lnTo>
                  <a:pt x="261" y="128"/>
                </a:lnTo>
                <a:lnTo>
                  <a:pt x="263" y="128"/>
                </a:lnTo>
                <a:lnTo>
                  <a:pt x="263" y="127"/>
                </a:lnTo>
                <a:lnTo>
                  <a:pt x="265" y="127"/>
                </a:lnTo>
                <a:lnTo>
                  <a:pt x="265" y="127"/>
                </a:lnTo>
                <a:lnTo>
                  <a:pt x="267" y="127"/>
                </a:lnTo>
                <a:lnTo>
                  <a:pt x="267" y="127"/>
                </a:lnTo>
                <a:lnTo>
                  <a:pt x="271" y="127"/>
                </a:lnTo>
                <a:lnTo>
                  <a:pt x="271" y="126"/>
                </a:lnTo>
                <a:lnTo>
                  <a:pt x="273" y="126"/>
                </a:lnTo>
                <a:lnTo>
                  <a:pt x="273" y="126"/>
                </a:lnTo>
                <a:lnTo>
                  <a:pt x="275" y="126"/>
                </a:lnTo>
                <a:lnTo>
                  <a:pt x="275" y="126"/>
                </a:lnTo>
                <a:lnTo>
                  <a:pt x="277" y="126"/>
                </a:lnTo>
                <a:lnTo>
                  <a:pt x="277" y="125"/>
                </a:lnTo>
                <a:lnTo>
                  <a:pt x="279" y="125"/>
                </a:lnTo>
                <a:lnTo>
                  <a:pt x="279" y="125"/>
                </a:lnTo>
                <a:lnTo>
                  <a:pt x="281" y="125"/>
                </a:lnTo>
                <a:lnTo>
                  <a:pt x="281" y="124"/>
                </a:lnTo>
                <a:lnTo>
                  <a:pt x="283" y="124"/>
                </a:lnTo>
                <a:lnTo>
                  <a:pt x="283" y="124"/>
                </a:lnTo>
                <a:lnTo>
                  <a:pt x="285" y="124"/>
                </a:lnTo>
                <a:lnTo>
                  <a:pt x="285" y="123"/>
                </a:lnTo>
                <a:lnTo>
                  <a:pt x="287" y="123"/>
                </a:lnTo>
                <a:lnTo>
                  <a:pt x="287" y="123"/>
                </a:lnTo>
                <a:lnTo>
                  <a:pt x="289" y="123"/>
                </a:lnTo>
                <a:lnTo>
                  <a:pt x="289" y="122"/>
                </a:lnTo>
                <a:lnTo>
                  <a:pt x="291" y="122"/>
                </a:lnTo>
                <a:lnTo>
                  <a:pt x="291" y="122"/>
                </a:lnTo>
                <a:lnTo>
                  <a:pt x="297" y="122"/>
                </a:lnTo>
                <a:lnTo>
                  <a:pt x="297" y="122"/>
                </a:lnTo>
                <a:lnTo>
                  <a:pt x="301" y="122"/>
                </a:lnTo>
                <a:lnTo>
                  <a:pt x="301" y="122"/>
                </a:lnTo>
                <a:lnTo>
                  <a:pt x="303" y="122"/>
                </a:lnTo>
                <a:lnTo>
                  <a:pt x="303" y="121"/>
                </a:lnTo>
                <a:lnTo>
                  <a:pt x="307" y="121"/>
                </a:lnTo>
                <a:lnTo>
                  <a:pt x="307" y="120"/>
                </a:lnTo>
                <a:lnTo>
                  <a:pt x="309" y="120"/>
                </a:lnTo>
                <a:lnTo>
                  <a:pt x="309" y="120"/>
                </a:lnTo>
                <a:lnTo>
                  <a:pt x="311" y="120"/>
                </a:lnTo>
                <a:lnTo>
                  <a:pt x="311" y="119"/>
                </a:lnTo>
                <a:lnTo>
                  <a:pt x="313" y="119"/>
                </a:lnTo>
                <a:lnTo>
                  <a:pt x="313" y="119"/>
                </a:lnTo>
                <a:lnTo>
                  <a:pt x="315" y="119"/>
                </a:lnTo>
                <a:lnTo>
                  <a:pt x="315" y="118"/>
                </a:lnTo>
                <a:lnTo>
                  <a:pt x="317" y="118"/>
                </a:lnTo>
                <a:lnTo>
                  <a:pt x="317" y="118"/>
                </a:lnTo>
                <a:lnTo>
                  <a:pt x="319" y="118"/>
                </a:lnTo>
                <a:lnTo>
                  <a:pt x="319" y="118"/>
                </a:lnTo>
                <a:lnTo>
                  <a:pt x="321" y="118"/>
                </a:lnTo>
                <a:lnTo>
                  <a:pt x="321" y="117"/>
                </a:lnTo>
                <a:lnTo>
                  <a:pt x="323" y="117"/>
                </a:lnTo>
                <a:lnTo>
                  <a:pt x="323" y="117"/>
                </a:lnTo>
                <a:lnTo>
                  <a:pt x="325" y="117"/>
                </a:lnTo>
                <a:lnTo>
                  <a:pt x="325" y="117"/>
                </a:lnTo>
                <a:lnTo>
                  <a:pt x="327" y="117"/>
                </a:lnTo>
                <a:lnTo>
                  <a:pt x="327" y="116"/>
                </a:lnTo>
                <a:lnTo>
                  <a:pt x="329" y="116"/>
                </a:lnTo>
                <a:lnTo>
                  <a:pt x="329" y="116"/>
                </a:lnTo>
                <a:lnTo>
                  <a:pt x="331" y="116"/>
                </a:lnTo>
                <a:lnTo>
                  <a:pt x="331" y="115"/>
                </a:lnTo>
                <a:lnTo>
                  <a:pt x="333" y="115"/>
                </a:lnTo>
                <a:lnTo>
                  <a:pt x="333" y="115"/>
                </a:lnTo>
                <a:lnTo>
                  <a:pt x="335" y="115"/>
                </a:lnTo>
                <a:lnTo>
                  <a:pt x="335" y="114"/>
                </a:lnTo>
                <a:lnTo>
                  <a:pt x="337" y="114"/>
                </a:lnTo>
                <a:lnTo>
                  <a:pt x="337" y="114"/>
                </a:lnTo>
                <a:lnTo>
                  <a:pt x="339" y="114"/>
                </a:lnTo>
                <a:lnTo>
                  <a:pt x="339" y="113"/>
                </a:lnTo>
                <a:lnTo>
                  <a:pt x="341" y="113"/>
                </a:lnTo>
                <a:lnTo>
                  <a:pt x="341" y="113"/>
                </a:lnTo>
                <a:lnTo>
                  <a:pt x="343" y="113"/>
                </a:lnTo>
                <a:lnTo>
                  <a:pt x="343" y="112"/>
                </a:lnTo>
                <a:lnTo>
                  <a:pt x="347" y="112"/>
                </a:lnTo>
                <a:lnTo>
                  <a:pt x="347" y="112"/>
                </a:lnTo>
                <a:lnTo>
                  <a:pt x="351" y="112"/>
                </a:lnTo>
                <a:lnTo>
                  <a:pt x="351" y="111"/>
                </a:lnTo>
                <a:lnTo>
                  <a:pt x="353" y="111"/>
                </a:lnTo>
                <a:lnTo>
                  <a:pt x="353" y="111"/>
                </a:lnTo>
                <a:lnTo>
                  <a:pt x="355" y="111"/>
                </a:lnTo>
                <a:lnTo>
                  <a:pt x="355" y="111"/>
                </a:lnTo>
                <a:lnTo>
                  <a:pt x="357" y="111"/>
                </a:lnTo>
                <a:lnTo>
                  <a:pt x="357" y="110"/>
                </a:lnTo>
                <a:lnTo>
                  <a:pt x="361" y="110"/>
                </a:lnTo>
                <a:lnTo>
                  <a:pt x="361" y="110"/>
                </a:lnTo>
                <a:lnTo>
                  <a:pt x="363" y="110"/>
                </a:lnTo>
                <a:lnTo>
                  <a:pt x="363" y="110"/>
                </a:lnTo>
                <a:lnTo>
                  <a:pt x="365" y="110"/>
                </a:lnTo>
                <a:lnTo>
                  <a:pt x="365" y="109"/>
                </a:lnTo>
                <a:lnTo>
                  <a:pt x="367" y="109"/>
                </a:lnTo>
                <a:lnTo>
                  <a:pt x="367" y="109"/>
                </a:lnTo>
                <a:lnTo>
                  <a:pt x="369" y="109"/>
                </a:lnTo>
                <a:lnTo>
                  <a:pt x="369" y="108"/>
                </a:lnTo>
                <a:lnTo>
                  <a:pt x="371" y="108"/>
                </a:lnTo>
                <a:lnTo>
                  <a:pt x="371" y="108"/>
                </a:lnTo>
                <a:lnTo>
                  <a:pt x="373" y="108"/>
                </a:lnTo>
                <a:lnTo>
                  <a:pt x="373" y="107"/>
                </a:lnTo>
                <a:lnTo>
                  <a:pt x="375" y="107"/>
                </a:lnTo>
                <a:lnTo>
                  <a:pt x="375" y="107"/>
                </a:lnTo>
                <a:lnTo>
                  <a:pt x="379" y="107"/>
                </a:lnTo>
                <a:lnTo>
                  <a:pt x="379" y="106"/>
                </a:lnTo>
                <a:lnTo>
                  <a:pt x="383" y="106"/>
                </a:lnTo>
                <a:lnTo>
                  <a:pt x="383" y="106"/>
                </a:lnTo>
                <a:lnTo>
                  <a:pt x="385" y="106"/>
                </a:lnTo>
                <a:lnTo>
                  <a:pt x="385" y="106"/>
                </a:lnTo>
                <a:lnTo>
                  <a:pt x="387" y="106"/>
                </a:lnTo>
                <a:lnTo>
                  <a:pt x="387" y="105"/>
                </a:lnTo>
                <a:lnTo>
                  <a:pt x="389" y="105"/>
                </a:lnTo>
                <a:lnTo>
                  <a:pt x="389" y="105"/>
                </a:lnTo>
                <a:lnTo>
                  <a:pt x="391" y="105"/>
                </a:lnTo>
                <a:lnTo>
                  <a:pt x="391" y="105"/>
                </a:lnTo>
                <a:lnTo>
                  <a:pt x="393" y="105"/>
                </a:lnTo>
                <a:lnTo>
                  <a:pt x="393" y="105"/>
                </a:lnTo>
                <a:lnTo>
                  <a:pt x="397" y="105"/>
                </a:lnTo>
                <a:lnTo>
                  <a:pt x="397" y="105"/>
                </a:lnTo>
                <a:lnTo>
                  <a:pt x="399" y="105"/>
                </a:lnTo>
                <a:lnTo>
                  <a:pt x="399" y="105"/>
                </a:lnTo>
                <a:lnTo>
                  <a:pt x="401" y="105"/>
                </a:lnTo>
                <a:lnTo>
                  <a:pt x="401" y="104"/>
                </a:lnTo>
                <a:lnTo>
                  <a:pt x="403" y="104"/>
                </a:lnTo>
                <a:lnTo>
                  <a:pt x="403" y="104"/>
                </a:lnTo>
                <a:lnTo>
                  <a:pt x="404" y="104"/>
                </a:lnTo>
                <a:lnTo>
                  <a:pt x="404" y="104"/>
                </a:lnTo>
                <a:lnTo>
                  <a:pt x="406" y="104"/>
                </a:lnTo>
                <a:lnTo>
                  <a:pt x="406" y="104"/>
                </a:lnTo>
                <a:lnTo>
                  <a:pt x="409" y="104"/>
                </a:lnTo>
                <a:lnTo>
                  <a:pt x="409" y="104"/>
                </a:lnTo>
                <a:lnTo>
                  <a:pt x="410" y="104"/>
                </a:lnTo>
                <a:lnTo>
                  <a:pt x="410" y="104"/>
                </a:lnTo>
                <a:lnTo>
                  <a:pt x="412" y="104"/>
                </a:lnTo>
                <a:lnTo>
                  <a:pt x="412" y="104"/>
                </a:lnTo>
                <a:lnTo>
                  <a:pt x="414" y="104"/>
                </a:lnTo>
                <a:lnTo>
                  <a:pt x="414" y="103"/>
                </a:lnTo>
                <a:lnTo>
                  <a:pt x="416" y="103"/>
                </a:lnTo>
                <a:lnTo>
                  <a:pt x="416" y="102"/>
                </a:lnTo>
                <a:lnTo>
                  <a:pt x="418" y="102"/>
                </a:lnTo>
                <a:lnTo>
                  <a:pt x="418" y="102"/>
                </a:lnTo>
                <a:lnTo>
                  <a:pt x="420" y="102"/>
                </a:lnTo>
                <a:lnTo>
                  <a:pt x="420" y="102"/>
                </a:lnTo>
                <a:lnTo>
                  <a:pt x="424" y="102"/>
                </a:lnTo>
                <a:lnTo>
                  <a:pt x="424" y="101"/>
                </a:lnTo>
                <a:lnTo>
                  <a:pt x="426" y="101"/>
                </a:lnTo>
                <a:lnTo>
                  <a:pt x="426" y="101"/>
                </a:lnTo>
                <a:lnTo>
                  <a:pt x="428" y="101"/>
                </a:lnTo>
                <a:lnTo>
                  <a:pt x="428" y="101"/>
                </a:lnTo>
                <a:lnTo>
                  <a:pt x="430" y="101"/>
                </a:lnTo>
                <a:lnTo>
                  <a:pt x="430" y="100"/>
                </a:lnTo>
                <a:lnTo>
                  <a:pt x="432" y="100"/>
                </a:lnTo>
                <a:lnTo>
                  <a:pt x="432" y="100"/>
                </a:lnTo>
                <a:lnTo>
                  <a:pt x="434" y="100"/>
                </a:lnTo>
                <a:lnTo>
                  <a:pt x="434" y="100"/>
                </a:lnTo>
                <a:lnTo>
                  <a:pt x="440" y="100"/>
                </a:lnTo>
                <a:lnTo>
                  <a:pt x="440" y="99"/>
                </a:lnTo>
                <a:lnTo>
                  <a:pt x="444" y="99"/>
                </a:lnTo>
                <a:lnTo>
                  <a:pt x="444" y="99"/>
                </a:lnTo>
                <a:lnTo>
                  <a:pt x="448" y="99"/>
                </a:lnTo>
                <a:lnTo>
                  <a:pt x="448" y="99"/>
                </a:lnTo>
                <a:lnTo>
                  <a:pt x="452" y="99"/>
                </a:lnTo>
                <a:lnTo>
                  <a:pt x="452" y="99"/>
                </a:lnTo>
                <a:lnTo>
                  <a:pt x="454" y="99"/>
                </a:lnTo>
                <a:lnTo>
                  <a:pt x="454" y="99"/>
                </a:lnTo>
                <a:lnTo>
                  <a:pt x="456" y="99"/>
                </a:lnTo>
                <a:lnTo>
                  <a:pt x="456" y="98"/>
                </a:lnTo>
                <a:lnTo>
                  <a:pt x="458" y="98"/>
                </a:lnTo>
                <a:lnTo>
                  <a:pt x="458" y="98"/>
                </a:lnTo>
                <a:lnTo>
                  <a:pt x="460" y="98"/>
                </a:lnTo>
                <a:lnTo>
                  <a:pt x="460" y="98"/>
                </a:lnTo>
                <a:lnTo>
                  <a:pt x="462" y="98"/>
                </a:lnTo>
                <a:lnTo>
                  <a:pt x="462" y="98"/>
                </a:lnTo>
                <a:lnTo>
                  <a:pt x="466" y="98"/>
                </a:lnTo>
                <a:lnTo>
                  <a:pt x="466" y="97"/>
                </a:lnTo>
                <a:lnTo>
                  <a:pt x="468" y="97"/>
                </a:lnTo>
                <a:lnTo>
                  <a:pt x="468" y="97"/>
                </a:lnTo>
                <a:lnTo>
                  <a:pt x="472" y="97"/>
                </a:lnTo>
                <a:lnTo>
                  <a:pt x="472" y="97"/>
                </a:lnTo>
                <a:lnTo>
                  <a:pt x="474" y="97"/>
                </a:lnTo>
                <a:lnTo>
                  <a:pt x="474" y="96"/>
                </a:lnTo>
                <a:lnTo>
                  <a:pt x="476" y="96"/>
                </a:lnTo>
                <a:lnTo>
                  <a:pt x="476" y="96"/>
                </a:lnTo>
                <a:lnTo>
                  <a:pt x="482" y="96"/>
                </a:lnTo>
                <a:lnTo>
                  <a:pt x="482" y="95"/>
                </a:lnTo>
                <a:lnTo>
                  <a:pt x="484" y="95"/>
                </a:lnTo>
                <a:lnTo>
                  <a:pt x="484" y="95"/>
                </a:lnTo>
                <a:lnTo>
                  <a:pt x="488" y="95"/>
                </a:lnTo>
                <a:lnTo>
                  <a:pt x="488" y="94"/>
                </a:lnTo>
                <a:lnTo>
                  <a:pt x="490" y="94"/>
                </a:lnTo>
                <a:lnTo>
                  <a:pt x="490" y="94"/>
                </a:lnTo>
                <a:lnTo>
                  <a:pt x="492" y="94"/>
                </a:lnTo>
                <a:lnTo>
                  <a:pt x="492" y="94"/>
                </a:lnTo>
                <a:lnTo>
                  <a:pt x="494" y="94"/>
                </a:lnTo>
                <a:lnTo>
                  <a:pt x="494" y="94"/>
                </a:lnTo>
                <a:lnTo>
                  <a:pt x="496" y="94"/>
                </a:lnTo>
                <a:lnTo>
                  <a:pt x="496" y="94"/>
                </a:lnTo>
                <a:lnTo>
                  <a:pt x="498" y="94"/>
                </a:lnTo>
                <a:lnTo>
                  <a:pt x="498" y="94"/>
                </a:lnTo>
                <a:lnTo>
                  <a:pt x="506" y="94"/>
                </a:lnTo>
                <a:lnTo>
                  <a:pt x="506" y="93"/>
                </a:lnTo>
                <a:lnTo>
                  <a:pt x="508" y="93"/>
                </a:lnTo>
                <a:lnTo>
                  <a:pt x="508" y="92"/>
                </a:lnTo>
                <a:lnTo>
                  <a:pt x="510" y="92"/>
                </a:lnTo>
                <a:lnTo>
                  <a:pt x="510" y="92"/>
                </a:lnTo>
                <a:lnTo>
                  <a:pt x="516" y="92"/>
                </a:lnTo>
                <a:lnTo>
                  <a:pt x="516" y="92"/>
                </a:lnTo>
                <a:lnTo>
                  <a:pt x="518" y="92"/>
                </a:lnTo>
                <a:lnTo>
                  <a:pt x="518" y="91"/>
                </a:lnTo>
                <a:lnTo>
                  <a:pt x="524" y="91"/>
                </a:lnTo>
                <a:lnTo>
                  <a:pt x="524" y="91"/>
                </a:lnTo>
                <a:lnTo>
                  <a:pt x="528" y="91"/>
                </a:lnTo>
                <a:lnTo>
                  <a:pt x="528" y="91"/>
                </a:lnTo>
                <a:lnTo>
                  <a:pt x="530" y="91"/>
                </a:lnTo>
                <a:lnTo>
                  <a:pt x="530" y="91"/>
                </a:lnTo>
                <a:lnTo>
                  <a:pt x="534" y="91"/>
                </a:lnTo>
                <a:lnTo>
                  <a:pt x="534" y="91"/>
                </a:lnTo>
                <a:lnTo>
                  <a:pt x="536" y="91"/>
                </a:lnTo>
                <a:lnTo>
                  <a:pt x="536" y="90"/>
                </a:lnTo>
                <a:lnTo>
                  <a:pt x="540" y="90"/>
                </a:lnTo>
                <a:lnTo>
                  <a:pt x="540" y="90"/>
                </a:lnTo>
                <a:lnTo>
                  <a:pt x="542" y="90"/>
                </a:lnTo>
                <a:lnTo>
                  <a:pt x="542" y="90"/>
                </a:lnTo>
                <a:lnTo>
                  <a:pt x="546" y="90"/>
                </a:lnTo>
                <a:lnTo>
                  <a:pt x="546" y="89"/>
                </a:lnTo>
                <a:lnTo>
                  <a:pt x="550" y="89"/>
                </a:lnTo>
                <a:lnTo>
                  <a:pt x="550" y="89"/>
                </a:lnTo>
                <a:lnTo>
                  <a:pt x="552" y="89"/>
                </a:lnTo>
                <a:lnTo>
                  <a:pt x="552" y="88"/>
                </a:lnTo>
                <a:lnTo>
                  <a:pt x="554" y="88"/>
                </a:lnTo>
                <a:lnTo>
                  <a:pt x="554" y="88"/>
                </a:lnTo>
                <a:lnTo>
                  <a:pt x="556" y="88"/>
                </a:lnTo>
                <a:lnTo>
                  <a:pt x="556" y="87"/>
                </a:lnTo>
                <a:lnTo>
                  <a:pt x="560" y="87"/>
                </a:lnTo>
                <a:lnTo>
                  <a:pt x="560" y="87"/>
                </a:lnTo>
                <a:lnTo>
                  <a:pt x="564" y="87"/>
                </a:lnTo>
                <a:lnTo>
                  <a:pt x="564" y="87"/>
                </a:lnTo>
                <a:lnTo>
                  <a:pt x="572" y="87"/>
                </a:lnTo>
                <a:lnTo>
                  <a:pt x="572" y="86"/>
                </a:lnTo>
                <a:lnTo>
                  <a:pt x="574" y="86"/>
                </a:lnTo>
                <a:lnTo>
                  <a:pt x="574" y="85"/>
                </a:lnTo>
                <a:lnTo>
                  <a:pt x="576" y="85"/>
                </a:lnTo>
                <a:lnTo>
                  <a:pt x="576" y="85"/>
                </a:lnTo>
                <a:lnTo>
                  <a:pt x="578" y="85"/>
                </a:lnTo>
                <a:lnTo>
                  <a:pt x="578" y="85"/>
                </a:lnTo>
                <a:lnTo>
                  <a:pt x="582" y="85"/>
                </a:lnTo>
                <a:lnTo>
                  <a:pt x="582" y="85"/>
                </a:lnTo>
                <a:lnTo>
                  <a:pt x="584" y="85"/>
                </a:lnTo>
                <a:lnTo>
                  <a:pt x="584" y="84"/>
                </a:lnTo>
                <a:lnTo>
                  <a:pt x="596" y="84"/>
                </a:lnTo>
                <a:lnTo>
                  <a:pt x="596" y="84"/>
                </a:lnTo>
                <a:lnTo>
                  <a:pt x="598" y="84"/>
                </a:lnTo>
                <a:lnTo>
                  <a:pt x="598" y="84"/>
                </a:lnTo>
                <a:lnTo>
                  <a:pt x="600" y="84"/>
                </a:lnTo>
                <a:lnTo>
                  <a:pt x="600" y="84"/>
                </a:lnTo>
                <a:lnTo>
                  <a:pt x="602" y="84"/>
                </a:lnTo>
                <a:lnTo>
                  <a:pt x="602" y="83"/>
                </a:lnTo>
                <a:lnTo>
                  <a:pt x="604" y="83"/>
                </a:lnTo>
                <a:lnTo>
                  <a:pt x="604" y="82"/>
                </a:lnTo>
                <a:lnTo>
                  <a:pt x="606" y="82"/>
                </a:lnTo>
                <a:lnTo>
                  <a:pt x="606" y="82"/>
                </a:lnTo>
                <a:lnTo>
                  <a:pt x="610" y="82"/>
                </a:lnTo>
                <a:lnTo>
                  <a:pt x="610" y="82"/>
                </a:lnTo>
                <a:lnTo>
                  <a:pt x="613" y="82"/>
                </a:lnTo>
                <a:lnTo>
                  <a:pt x="613" y="81"/>
                </a:lnTo>
                <a:lnTo>
                  <a:pt x="616" y="81"/>
                </a:lnTo>
                <a:lnTo>
                  <a:pt x="616" y="81"/>
                </a:lnTo>
                <a:lnTo>
                  <a:pt x="619" y="81"/>
                </a:lnTo>
                <a:lnTo>
                  <a:pt x="619" y="81"/>
                </a:lnTo>
                <a:lnTo>
                  <a:pt x="623" y="81"/>
                </a:lnTo>
                <a:lnTo>
                  <a:pt x="623" y="80"/>
                </a:lnTo>
                <a:lnTo>
                  <a:pt x="625" y="80"/>
                </a:lnTo>
                <a:lnTo>
                  <a:pt x="625" y="80"/>
                </a:lnTo>
                <a:lnTo>
                  <a:pt x="629" y="80"/>
                </a:lnTo>
                <a:lnTo>
                  <a:pt x="629" y="80"/>
                </a:lnTo>
                <a:lnTo>
                  <a:pt x="631" y="80"/>
                </a:lnTo>
                <a:lnTo>
                  <a:pt x="631" y="79"/>
                </a:lnTo>
                <a:lnTo>
                  <a:pt x="633" y="79"/>
                </a:lnTo>
                <a:lnTo>
                  <a:pt x="633" y="78"/>
                </a:lnTo>
                <a:lnTo>
                  <a:pt x="637" y="78"/>
                </a:lnTo>
                <a:lnTo>
                  <a:pt x="637" y="78"/>
                </a:lnTo>
                <a:lnTo>
                  <a:pt x="639" y="78"/>
                </a:lnTo>
                <a:lnTo>
                  <a:pt x="639" y="78"/>
                </a:lnTo>
                <a:lnTo>
                  <a:pt x="641" y="78"/>
                </a:lnTo>
                <a:lnTo>
                  <a:pt x="641" y="77"/>
                </a:lnTo>
                <a:lnTo>
                  <a:pt x="643" y="77"/>
                </a:lnTo>
                <a:lnTo>
                  <a:pt x="643" y="77"/>
                </a:lnTo>
                <a:lnTo>
                  <a:pt x="645" y="77"/>
                </a:lnTo>
                <a:lnTo>
                  <a:pt x="645" y="77"/>
                </a:lnTo>
                <a:lnTo>
                  <a:pt x="647" y="77"/>
                </a:lnTo>
                <a:lnTo>
                  <a:pt x="647" y="76"/>
                </a:lnTo>
                <a:lnTo>
                  <a:pt x="649" y="76"/>
                </a:lnTo>
                <a:lnTo>
                  <a:pt x="649" y="76"/>
                </a:lnTo>
                <a:lnTo>
                  <a:pt x="651" y="76"/>
                </a:lnTo>
                <a:lnTo>
                  <a:pt x="651" y="76"/>
                </a:lnTo>
                <a:lnTo>
                  <a:pt x="653" y="76"/>
                </a:lnTo>
                <a:lnTo>
                  <a:pt x="653" y="75"/>
                </a:lnTo>
                <a:lnTo>
                  <a:pt x="655" y="75"/>
                </a:lnTo>
                <a:lnTo>
                  <a:pt x="655" y="75"/>
                </a:lnTo>
                <a:lnTo>
                  <a:pt x="657" y="75"/>
                </a:lnTo>
                <a:lnTo>
                  <a:pt x="657" y="75"/>
                </a:lnTo>
                <a:lnTo>
                  <a:pt x="659" y="75"/>
                </a:lnTo>
                <a:lnTo>
                  <a:pt x="659" y="75"/>
                </a:lnTo>
                <a:lnTo>
                  <a:pt x="661" y="75"/>
                </a:lnTo>
                <a:lnTo>
                  <a:pt x="661" y="75"/>
                </a:lnTo>
                <a:lnTo>
                  <a:pt x="667" y="75"/>
                </a:lnTo>
                <a:lnTo>
                  <a:pt x="667" y="74"/>
                </a:lnTo>
                <a:lnTo>
                  <a:pt x="669" y="74"/>
                </a:lnTo>
                <a:lnTo>
                  <a:pt x="669" y="74"/>
                </a:lnTo>
                <a:lnTo>
                  <a:pt x="671" y="74"/>
                </a:lnTo>
                <a:lnTo>
                  <a:pt x="671" y="73"/>
                </a:lnTo>
                <a:lnTo>
                  <a:pt x="673" y="73"/>
                </a:lnTo>
                <a:lnTo>
                  <a:pt x="673" y="72"/>
                </a:lnTo>
                <a:lnTo>
                  <a:pt x="675" y="72"/>
                </a:lnTo>
                <a:lnTo>
                  <a:pt x="675" y="71"/>
                </a:lnTo>
                <a:lnTo>
                  <a:pt x="679" y="71"/>
                </a:lnTo>
                <a:lnTo>
                  <a:pt x="679" y="71"/>
                </a:lnTo>
                <a:lnTo>
                  <a:pt x="685" y="71"/>
                </a:lnTo>
                <a:lnTo>
                  <a:pt x="685" y="70"/>
                </a:lnTo>
                <a:lnTo>
                  <a:pt x="687" y="70"/>
                </a:lnTo>
                <a:lnTo>
                  <a:pt x="687" y="70"/>
                </a:lnTo>
                <a:lnTo>
                  <a:pt x="693" y="70"/>
                </a:lnTo>
                <a:lnTo>
                  <a:pt x="693" y="69"/>
                </a:lnTo>
                <a:lnTo>
                  <a:pt x="697" y="69"/>
                </a:lnTo>
                <a:lnTo>
                  <a:pt x="697" y="69"/>
                </a:lnTo>
                <a:lnTo>
                  <a:pt x="699" y="69"/>
                </a:lnTo>
                <a:lnTo>
                  <a:pt x="699" y="69"/>
                </a:lnTo>
                <a:lnTo>
                  <a:pt x="701" y="69"/>
                </a:lnTo>
                <a:lnTo>
                  <a:pt x="701" y="68"/>
                </a:lnTo>
                <a:lnTo>
                  <a:pt x="703" y="68"/>
                </a:lnTo>
                <a:lnTo>
                  <a:pt x="703" y="68"/>
                </a:lnTo>
                <a:lnTo>
                  <a:pt x="705" y="68"/>
                </a:lnTo>
                <a:lnTo>
                  <a:pt x="705" y="68"/>
                </a:lnTo>
                <a:lnTo>
                  <a:pt x="709" y="68"/>
                </a:lnTo>
                <a:lnTo>
                  <a:pt x="709" y="67"/>
                </a:lnTo>
                <a:lnTo>
                  <a:pt x="711" y="67"/>
                </a:lnTo>
                <a:lnTo>
                  <a:pt x="711" y="67"/>
                </a:lnTo>
                <a:lnTo>
                  <a:pt x="715" y="67"/>
                </a:lnTo>
                <a:lnTo>
                  <a:pt x="715" y="67"/>
                </a:lnTo>
                <a:lnTo>
                  <a:pt x="717" y="67"/>
                </a:lnTo>
                <a:lnTo>
                  <a:pt x="717" y="66"/>
                </a:lnTo>
                <a:lnTo>
                  <a:pt x="719" y="66"/>
                </a:lnTo>
                <a:lnTo>
                  <a:pt x="719" y="65"/>
                </a:lnTo>
                <a:lnTo>
                  <a:pt x="721" y="65"/>
                </a:lnTo>
                <a:lnTo>
                  <a:pt x="721" y="65"/>
                </a:lnTo>
                <a:lnTo>
                  <a:pt x="723" y="65"/>
                </a:lnTo>
                <a:lnTo>
                  <a:pt x="723" y="65"/>
                </a:lnTo>
                <a:lnTo>
                  <a:pt x="725" y="65"/>
                </a:lnTo>
                <a:lnTo>
                  <a:pt x="725" y="63"/>
                </a:lnTo>
                <a:lnTo>
                  <a:pt x="727" y="63"/>
                </a:lnTo>
                <a:lnTo>
                  <a:pt x="727" y="63"/>
                </a:lnTo>
                <a:lnTo>
                  <a:pt x="729" y="63"/>
                </a:lnTo>
                <a:lnTo>
                  <a:pt x="729" y="61"/>
                </a:lnTo>
                <a:lnTo>
                  <a:pt x="731" y="61"/>
                </a:lnTo>
                <a:lnTo>
                  <a:pt x="731" y="60"/>
                </a:lnTo>
                <a:lnTo>
                  <a:pt x="733" y="60"/>
                </a:lnTo>
                <a:lnTo>
                  <a:pt x="733" y="59"/>
                </a:lnTo>
                <a:lnTo>
                  <a:pt x="735" y="59"/>
                </a:lnTo>
                <a:lnTo>
                  <a:pt x="735" y="58"/>
                </a:lnTo>
                <a:lnTo>
                  <a:pt x="737" y="58"/>
                </a:lnTo>
                <a:lnTo>
                  <a:pt x="737" y="57"/>
                </a:lnTo>
                <a:lnTo>
                  <a:pt x="739" y="57"/>
                </a:lnTo>
                <a:lnTo>
                  <a:pt x="739" y="57"/>
                </a:lnTo>
                <a:lnTo>
                  <a:pt x="741" y="57"/>
                </a:lnTo>
                <a:lnTo>
                  <a:pt x="741" y="56"/>
                </a:lnTo>
                <a:lnTo>
                  <a:pt x="743" y="56"/>
                </a:lnTo>
                <a:lnTo>
                  <a:pt x="743" y="56"/>
                </a:lnTo>
                <a:lnTo>
                  <a:pt x="745" y="56"/>
                </a:lnTo>
                <a:lnTo>
                  <a:pt x="745" y="55"/>
                </a:lnTo>
                <a:lnTo>
                  <a:pt x="747" y="55"/>
                </a:lnTo>
                <a:lnTo>
                  <a:pt x="747" y="55"/>
                </a:lnTo>
                <a:lnTo>
                  <a:pt x="749" y="55"/>
                </a:lnTo>
                <a:lnTo>
                  <a:pt x="749" y="55"/>
                </a:lnTo>
                <a:lnTo>
                  <a:pt x="751" y="55"/>
                </a:lnTo>
                <a:lnTo>
                  <a:pt x="751" y="55"/>
                </a:lnTo>
                <a:lnTo>
                  <a:pt x="753" y="55"/>
                </a:lnTo>
                <a:lnTo>
                  <a:pt x="753" y="54"/>
                </a:lnTo>
                <a:lnTo>
                  <a:pt x="755" y="54"/>
                </a:lnTo>
                <a:lnTo>
                  <a:pt x="755" y="54"/>
                </a:lnTo>
                <a:lnTo>
                  <a:pt x="757" y="54"/>
                </a:lnTo>
                <a:lnTo>
                  <a:pt x="757" y="53"/>
                </a:lnTo>
                <a:lnTo>
                  <a:pt x="759" y="53"/>
                </a:lnTo>
                <a:lnTo>
                  <a:pt x="759" y="53"/>
                </a:lnTo>
                <a:lnTo>
                  <a:pt x="761" y="53"/>
                </a:lnTo>
                <a:lnTo>
                  <a:pt x="761" y="53"/>
                </a:lnTo>
                <a:lnTo>
                  <a:pt x="763" y="53"/>
                </a:lnTo>
                <a:lnTo>
                  <a:pt x="763" y="53"/>
                </a:lnTo>
                <a:lnTo>
                  <a:pt x="765" y="53"/>
                </a:lnTo>
                <a:lnTo>
                  <a:pt x="765" y="52"/>
                </a:lnTo>
                <a:lnTo>
                  <a:pt x="767" y="52"/>
                </a:lnTo>
                <a:lnTo>
                  <a:pt x="767" y="52"/>
                </a:lnTo>
                <a:lnTo>
                  <a:pt x="769" y="52"/>
                </a:lnTo>
                <a:lnTo>
                  <a:pt x="769" y="52"/>
                </a:lnTo>
                <a:lnTo>
                  <a:pt x="771" y="52"/>
                </a:lnTo>
                <a:lnTo>
                  <a:pt x="771" y="52"/>
                </a:lnTo>
                <a:lnTo>
                  <a:pt x="773" y="52"/>
                </a:lnTo>
                <a:lnTo>
                  <a:pt x="773" y="52"/>
                </a:lnTo>
                <a:lnTo>
                  <a:pt x="775" y="52"/>
                </a:lnTo>
                <a:lnTo>
                  <a:pt x="775" y="52"/>
                </a:lnTo>
                <a:lnTo>
                  <a:pt x="777" y="52"/>
                </a:lnTo>
                <a:lnTo>
                  <a:pt x="777" y="52"/>
                </a:lnTo>
                <a:lnTo>
                  <a:pt x="779" y="52"/>
                </a:lnTo>
                <a:lnTo>
                  <a:pt x="779" y="52"/>
                </a:lnTo>
                <a:lnTo>
                  <a:pt x="781" y="52"/>
                </a:lnTo>
                <a:lnTo>
                  <a:pt x="781" y="52"/>
                </a:lnTo>
                <a:lnTo>
                  <a:pt x="783" y="52"/>
                </a:lnTo>
                <a:lnTo>
                  <a:pt x="783" y="51"/>
                </a:lnTo>
                <a:lnTo>
                  <a:pt x="785" y="51"/>
                </a:lnTo>
                <a:lnTo>
                  <a:pt x="785" y="50"/>
                </a:lnTo>
                <a:lnTo>
                  <a:pt x="789" y="50"/>
                </a:lnTo>
                <a:lnTo>
                  <a:pt x="789" y="49"/>
                </a:lnTo>
                <a:lnTo>
                  <a:pt x="791" y="49"/>
                </a:lnTo>
                <a:lnTo>
                  <a:pt x="791" y="49"/>
                </a:lnTo>
                <a:lnTo>
                  <a:pt x="793" y="49"/>
                </a:lnTo>
                <a:lnTo>
                  <a:pt x="793" y="48"/>
                </a:lnTo>
                <a:lnTo>
                  <a:pt x="795" y="48"/>
                </a:lnTo>
                <a:lnTo>
                  <a:pt x="795" y="48"/>
                </a:lnTo>
                <a:lnTo>
                  <a:pt x="797" y="48"/>
                </a:lnTo>
                <a:lnTo>
                  <a:pt x="797" y="48"/>
                </a:lnTo>
                <a:lnTo>
                  <a:pt x="799" y="48"/>
                </a:lnTo>
                <a:lnTo>
                  <a:pt x="799" y="47"/>
                </a:lnTo>
                <a:lnTo>
                  <a:pt x="803" y="47"/>
                </a:lnTo>
                <a:lnTo>
                  <a:pt x="803" y="46"/>
                </a:lnTo>
                <a:lnTo>
                  <a:pt x="805" y="46"/>
                </a:lnTo>
                <a:lnTo>
                  <a:pt x="805" y="46"/>
                </a:lnTo>
                <a:lnTo>
                  <a:pt x="809" y="46"/>
                </a:lnTo>
                <a:lnTo>
                  <a:pt x="809" y="45"/>
                </a:lnTo>
                <a:lnTo>
                  <a:pt x="811" y="45"/>
                </a:lnTo>
                <a:lnTo>
                  <a:pt x="811" y="45"/>
                </a:lnTo>
                <a:lnTo>
                  <a:pt x="813" y="45"/>
                </a:lnTo>
                <a:lnTo>
                  <a:pt x="813" y="45"/>
                </a:lnTo>
                <a:lnTo>
                  <a:pt x="815" y="45"/>
                </a:lnTo>
                <a:lnTo>
                  <a:pt x="815" y="45"/>
                </a:lnTo>
                <a:lnTo>
                  <a:pt x="817" y="45"/>
                </a:lnTo>
                <a:lnTo>
                  <a:pt x="817" y="44"/>
                </a:lnTo>
                <a:lnTo>
                  <a:pt x="819" y="44"/>
                </a:lnTo>
                <a:lnTo>
                  <a:pt x="819" y="44"/>
                </a:lnTo>
                <a:lnTo>
                  <a:pt x="820" y="44"/>
                </a:lnTo>
                <a:lnTo>
                  <a:pt x="820" y="43"/>
                </a:lnTo>
                <a:lnTo>
                  <a:pt x="823" y="43"/>
                </a:lnTo>
                <a:lnTo>
                  <a:pt x="823" y="43"/>
                </a:lnTo>
                <a:lnTo>
                  <a:pt x="824" y="43"/>
                </a:lnTo>
                <a:lnTo>
                  <a:pt x="824" y="43"/>
                </a:lnTo>
                <a:lnTo>
                  <a:pt x="826" y="43"/>
                </a:lnTo>
                <a:lnTo>
                  <a:pt x="826" y="43"/>
                </a:lnTo>
                <a:lnTo>
                  <a:pt x="828" y="43"/>
                </a:lnTo>
                <a:lnTo>
                  <a:pt x="828" y="43"/>
                </a:lnTo>
                <a:lnTo>
                  <a:pt x="830" y="43"/>
                </a:lnTo>
                <a:lnTo>
                  <a:pt x="830" y="42"/>
                </a:lnTo>
                <a:lnTo>
                  <a:pt x="832" y="42"/>
                </a:lnTo>
                <a:lnTo>
                  <a:pt x="832" y="42"/>
                </a:lnTo>
                <a:lnTo>
                  <a:pt x="834" y="42"/>
                </a:lnTo>
                <a:lnTo>
                  <a:pt x="834" y="42"/>
                </a:lnTo>
                <a:lnTo>
                  <a:pt x="836" y="42"/>
                </a:lnTo>
                <a:lnTo>
                  <a:pt x="836" y="41"/>
                </a:lnTo>
                <a:lnTo>
                  <a:pt x="838" y="41"/>
                </a:lnTo>
                <a:lnTo>
                  <a:pt x="838" y="41"/>
                </a:lnTo>
                <a:lnTo>
                  <a:pt x="840" y="41"/>
                </a:lnTo>
                <a:lnTo>
                  <a:pt x="840" y="41"/>
                </a:lnTo>
                <a:lnTo>
                  <a:pt x="842" y="41"/>
                </a:lnTo>
                <a:lnTo>
                  <a:pt x="842" y="40"/>
                </a:lnTo>
                <a:lnTo>
                  <a:pt x="844" y="40"/>
                </a:lnTo>
                <a:lnTo>
                  <a:pt x="844" y="40"/>
                </a:lnTo>
                <a:lnTo>
                  <a:pt x="846" y="40"/>
                </a:lnTo>
                <a:lnTo>
                  <a:pt x="846" y="40"/>
                </a:lnTo>
                <a:lnTo>
                  <a:pt x="848" y="40"/>
                </a:lnTo>
                <a:lnTo>
                  <a:pt x="848" y="40"/>
                </a:lnTo>
                <a:lnTo>
                  <a:pt x="850" y="40"/>
                </a:lnTo>
                <a:lnTo>
                  <a:pt x="850" y="40"/>
                </a:lnTo>
                <a:lnTo>
                  <a:pt x="854" y="40"/>
                </a:lnTo>
                <a:lnTo>
                  <a:pt x="854" y="40"/>
                </a:lnTo>
                <a:lnTo>
                  <a:pt x="856" y="40"/>
                </a:lnTo>
                <a:lnTo>
                  <a:pt x="856" y="40"/>
                </a:lnTo>
                <a:lnTo>
                  <a:pt x="858" y="40"/>
                </a:lnTo>
                <a:lnTo>
                  <a:pt x="858" y="40"/>
                </a:lnTo>
                <a:lnTo>
                  <a:pt x="860" y="40"/>
                </a:lnTo>
                <a:lnTo>
                  <a:pt x="860" y="39"/>
                </a:lnTo>
                <a:lnTo>
                  <a:pt x="862" y="39"/>
                </a:lnTo>
                <a:lnTo>
                  <a:pt x="862" y="39"/>
                </a:lnTo>
                <a:lnTo>
                  <a:pt x="866" y="39"/>
                </a:lnTo>
                <a:lnTo>
                  <a:pt x="866" y="39"/>
                </a:lnTo>
                <a:lnTo>
                  <a:pt x="870" y="39"/>
                </a:lnTo>
                <a:lnTo>
                  <a:pt x="870" y="39"/>
                </a:lnTo>
                <a:lnTo>
                  <a:pt x="878" y="39"/>
                </a:lnTo>
                <a:lnTo>
                  <a:pt x="878" y="39"/>
                </a:lnTo>
                <a:lnTo>
                  <a:pt x="882" y="39"/>
                </a:lnTo>
                <a:lnTo>
                  <a:pt x="882" y="39"/>
                </a:lnTo>
                <a:lnTo>
                  <a:pt x="884" y="39"/>
                </a:lnTo>
                <a:lnTo>
                  <a:pt x="884" y="38"/>
                </a:lnTo>
                <a:lnTo>
                  <a:pt x="888" y="38"/>
                </a:lnTo>
                <a:lnTo>
                  <a:pt x="888" y="38"/>
                </a:lnTo>
                <a:lnTo>
                  <a:pt x="892" y="38"/>
                </a:lnTo>
                <a:lnTo>
                  <a:pt x="892" y="38"/>
                </a:lnTo>
                <a:lnTo>
                  <a:pt x="896" y="38"/>
                </a:lnTo>
                <a:lnTo>
                  <a:pt x="896" y="38"/>
                </a:lnTo>
                <a:lnTo>
                  <a:pt x="898" y="38"/>
                </a:lnTo>
                <a:lnTo>
                  <a:pt x="898" y="38"/>
                </a:lnTo>
                <a:lnTo>
                  <a:pt x="902" y="38"/>
                </a:lnTo>
                <a:lnTo>
                  <a:pt x="902" y="38"/>
                </a:lnTo>
                <a:lnTo>
                  <a:pt x="904" y="38"/>
                </a:lnTo>
                <a:lnTo>
                  <a:pt x="904" y="37"/>
                </a:lnTo>
                <a:lnTo>
                  <a:pt x="906" y="37"/>
                </a:lnTo>
                <a:lnTo>
                  <a:pt x="906" y="37"/>
                </a:lnTo>
                <a:lnTo>
                  <a:pt x="908" y="37"/>
                </a:lnTo>
                <a:lnTo>
                  <a:pt x="908" y="36"/>
                </a:lnTo>
                <a:lnTo>
                  <a:pt x="912" y="36"/>
                </a:lnTo>
                <a:lnTo>
                  <a:pt x="912" y="36"/>
                </a:lnTo>
                <a:lnTo>
                  <a:pt x="914" y="36"/>
                </a:lnTo>
                <a:lnTo>
                  <a:pt x="914" y="36"/>
                </a:lnTo>
                <a:lnTo>
                  <a:pt x="916" y="36"/>
                </a:lnTo>
                <a:lnTo>
                  <a:pt x="916" y="36"/>
                </a:lnTo>
                <a:lnTo>
                  <a:pt x="918" y="36"/>
                </a:lnTo>
                <a:lnTo>
                  <a:pt x="918" y="36"/>
                </a:lnTo>
                <a:lnTo>
                  <a:pt x="920" y="36"/>
                </a:lnTo>
                <a:lnTo>
                  <a:pt x="920" y="36"/>
                </a:lnTo>
                <a:lnTo>
                  <a:pt x="922" y="36"/>
                </a:lnTo>
                <a:lnTo>
                  <a:pt x="922" y="36"/>
                </a:lnTo>
                <a:lnTo>
                  <a:pt x="924" y="36"/>
                </a:lnTo>
                <a:lnTo>
                  <a:pt x="924" y="36"/>
                </a:lnTo>
                <a:lnTo>
                  <a:pt x="930" y="36"/>
                </a:lnTo>
                <a:lnTo>
                  <a:pt x="930" y="36"/>
                </a:lnTo>
                <a:lnTo>
                  <a:pt x="932" y="36"/>
                </a:lnTo>
                <a:lnTo>
                  <a:pt x="932" y="36"/>
                </a:lnTo>
                <a:lnTo>
                  <a:pt x="938" y="36"/>
                </a:lnTo>
                <a:lnTo>
                  <a:pt x="938" y="36"/>
                </a:lnTo>
                <a:lnTo>
                  <a:pt x="944" y="36"/>
                </a:lnTo>
                <a:lnTo>
                  <a:pt x="944" y="36"/>
                </a:lnTo>
                <a:lnTo>
                  <a:pt x="948" y="36"/>
                </a:lnTo>
                <a:lnTo>
                  <a:pt x="948" y="36"/>
                </a:lnTo>
                <a:lnTo>
                  <a:pt x="950" y="36"/>
                </a:lnTo>
                <a:lnTo>
                  <a:pt x="950" y="36"/>
                </a:lnTo>
                <a:lnTo>
                  <a:pt x="952" y="36"/>
                </a:lnTo>
                <a:lnTo>
                  <a:pt x="952" y="36"/>
                </a:lnTo>
                <a:lnTo>
                  <a:pt x="954" y="36"/>
                </a:lnTo>
                <a:lnTo>
                  <a:pt x="954" y="35"/>
                </a:lnTo>
                <a:lnTo>
                  <a:pt x="962" y="35"/>
                </a:lnTo>
                <a:lnTo>
                  <a:pt x="962" y="35"/>
                </a:lnTo>
                <a:lnTo>
                  <a:pt x="964" y="35"/>
                </a:lnTo>
                <a:lnTo>
                  <a:pt x="964" y="35"/>
                </a:lnTo>
                <a:lnTo>
                  <a:pt x="966" y="35"/>
                </a:lnTo>
                <a:lnTo>
                  <a:pt x="966" y="34"/>
                </a:lnTo>
                <a:lnTo>
                  <a:pt x="972" y="34"/>
                </a:lnTo>
                <a:lnTo>
                  <a:pt x="972" y="34"/>
                </a:lnTo>
                <a:lnTo>
                  <a:pt x="976" y="34"/>
                </a:lnTo>
                <a:lnTo>
                  <a:pt x="976" y="34"/>
                </a:lnTo>
                <a:lnTo>
                  <a:pt x="978" y="34"/>
                </a:lnTo>
                <a:lnTo>
                  <a:pt x="978" y="34"/>
                </a:lnTo>
                <a:lnTo>
                  <a:pt x="980" y="34"/>
                </a:lnTo>
                <a:lnTo>
                  <a:pt x="980" y="33"/>
                </a:lnTo>
                <a:lnTo>
                  <a:pt x="984" y="33"/>
                </a:lnTo>
                <a:lnTo>
                  <a:pt x="984" y="33"/>
                </a:lnTo>
                <a:lnTo>
                  <a:pt x="990" y="33"/>
                </a:lnTo>
                <a:lnTo>
                  <a:pt x="990" y="33"/>
                </a:lnTo>
                <a:lnTo>
                  <a:pt x="1004" y="33"/>
                </a:lnTo>
                <a:lnTo>
                  <a:pt x="1004" y="33"/>
                </a:lnTo>
                <a:lnTo>
                  <a:pt x="1006" y="33"/>
                </a:lnTo>
                <a:lnTo>
                  <a:pt x="1006" y="32"/>
                </a:lnTo>
                <a:lnTo>
                  <a:pt x="1008" y="32"/>
                </a:lnTo>
                <a:lnTo>
                  <a:pt x="1008" y="32"/>
                </a:lnTo>
                <a:lnTo>
                  <a:pt x="1020" y="32"/>
                </a:lnTo>
                <a:lnTo>
                  <a:pt x="1020" y="32"/>
                </a:lnTo>
                <a:lnTo>
                  <a:pt x="1022" y="32"/>
                </a:lnTo>
                <a:lnTo>
                  <a:pt x="1022" y="32"/>
                </a:lnTo>
                <a:lnTo>
                  <a:pt x="1024" y="32"/>
                </a:lnTo>
                <a:lnTo>
                  <a:pt x="1024" y="32"/>
                </a:lnTo>
                <a:lnTo>
                  <a:pt x="1026" y="32"/>
                </a:lnTo>
                <a:lnTo>
                  <a:pt x="1026" y="32"/>
                </a:lnTo>
                <a:lnTo>
                  <a:pt x="1028" y="32"/>
                </a:lnTo>
                <a:lnTo>
                  <a:pt x="1028" y="32"/>
                </a:lnTo>
                <a:lnTo>
                  <a:pt x="1030" y="32"/>
                </a:lnTo>
                <a:lnTo>
                  <a:pt x="1030" y="31"/>
                </a:lnTo>
                <a:lnTo>
                  <a:pt x="1032" y="31"/>
                </a:lnTo>
                <a:lnTo>
                  <a:pt x="1032" y="31"/>
                </a:lnTo>
                <a:lnTo>
                  <a:pt x="1035" y="31"/>
                </a:lnTo>
                <a:lnTo>
                  <a:pt x="1035" y="31"/>
                </a:lnTo>
                <a:lnTo>
                  <a:pt x="1037" y="31"/>
                </a:lnTo>
                <a:lnTo>
                  <a:pt x="1037" y="30"/>
                </a:lnTo>
                <a:lnTo>
                  <a:pt x="1041" y="30"/>
                </a:lnTo>
                <a:lnTo>
                  <a:pt x="1041" y="30"/>
                </a:lnTo>
                <a:lnTo>
                  <a:pt x="1045" y="30"/>
                </a:lnTo>
                <a:lnTo>
                  <a:pt x="1045" y="30"/>
                </a:lnTo>
                <a:lnTo>
                  <a:pt x="1047" y="30"/>
                </a:lnTo>
                <a:lnTo>
                  <a:pt x="1047" y="30"/>
                </a:lnTo>
                <a:lnTo>
                  <a:pt x="1053" y="30"/>
                </a:lnTo>
                <a:lnTo>
                  <a:pt x="1053" y="30"/>
                </a:lnTo>
                <a:lnTo>
                  <a:pt x="1057" y="30"/>
                </a:lnTo>
                <a:lnTo>
                  <a:pt x="1057" y="29"/>
                </a:lnTo>
                <a:lnTo>
                  <a:pt x="1063" y="29"/>
                </a:lnTo>
                <a:lnTo>
                  <a:pt x="1063" y="29"/>
                </a:lnTo>
                <a:lnTo>
                  <a:pt x="1065" y="29"/>
                </a:lnTo>
                <a:lnTo>
                  <a:pt x="1065" y="29"/>
                </a:lnTo>
                <a:lnTo>
                  <a:pt x="1069" y="29"/>
                </a:lnTo>
                <a:lnTo>
                  <a:pt x="1069" y="29"/>
                </a:lnTo>
                <a:lnTo>
                  <a:pt x="1071" y="29"/>
                </a:lnTo>
                <a:lnTo>
                  <a:pt x="1071" y="29"/>
                </a:lnTo>
                <a:lnTo>
                  <a:pt x="1075" y="29"/>
                </a:lnTo>
                <a:lnTo>
                  <a:pt x="1075" y="29"/>
                </a:lnTo>
                <a:lnTo>
                  <a:pt x="1077" y="29"/>
                </a:lnTo>
                <a:lnTo>
                  <a:pt x="1077" y="28"/>
                </a:lnTo>
                <a:lnTo>
                  <a:pt x="1081" y="28"/>
                </a:lnTo>
                <a:lnTo>
                  <a:pt x="1081" y="28"/>
                </a:lnTo>
                <a:lnTo>
                  <a:pt x="1087" y="28"/>
                </a:lnTo>
                <a:lnTo>
                  <a:pt x="1087" y="28"/>
                </a:lnTo>
                <a:lnTo>
                  <a:pt x="1089" y="28"/>
                </a:lnTo>
                <a:lnTo>
                  <a:pt x="1089" y="28"/>
                </a:lnTo>
                <a:lnTo>
                  <a:pt x="1091" y="28"/>
                </a:lnTo>
                <a:lnTo>
                  <a:pt x="1091" y="28"/>
                </a:lnTo>
                <a:lnTo>
                  <a:pt x="1093" y="28"/>
                </a:lnTo>
                <a:lnTo>
                  <a:pt x="1093" y="27"/>
                </a:lnTo>
                <a:lnTo>
                  <a:pt x="1095" y="27"/>
                </a:lnTo>
                <a:lnTo>
                  <a:pt x="1095" y="27"/>
                </a:lnTo>
                <a:lnTo>
                  <a:pt x="1097" y="27"/>
                </a:lnTo>
                <a:lnTo>
                  <a:pt x="1097" y="27"/>
                </a:lnTo>
                <a:lnTo>
                  <a:pt x="1107" y="27"/>
                </a:lnTo>
                <a:lnTo>
                  <a:pt x="1107" y="26"/>
                </a:lnTo>
                <a:lnTo>
                  <a:pt x="1113" y="26"/>
                </a:lnTo>
                <a:lnTo>
                  <a:pt x="1113" y="26"/>
                </a:lnTo>
                <a:lnTo>
                  <a:pt x="1117" y="26"/>
                </a:lnTo>
                <a:lnTo>
                  <a:pt x="1117" y="26"/>
                </a:lnTo>
                <a:lnTo>
                  <a:pt x="1119" y="26"/>
                </a:lnTo>
                <a:lnTo>
                  <a:pt x="1119" y="26"/>
                </a:lnTo>
                <a:lnTo>
                  <a:pt x="1123" y="26"/>
                </a:lnTo>
                <a:lnTo>
                  <a:pt x="1123" y="26"/>
                </a:lnTo>
                <a:lnTo>
                  <a:pt x="1125" y="26"/>
                </a:lnTo>
                <a:lnTo>
                  <a:pt x="1125" y="26"/>
                </a:lnTo>
                <a:lnTo>
                  <a:pt x="1127" y="26"/>
                </a:lnTo>
                <a:lnTo>
                  <a:pt x="1127" y="26"/>
                </a:lnTo>
                <a:lnTo>
                  <a:pt x="1129" y="26"/>
                </a:lnTo>
                <a:lnTo>
                  <a:pt x="1129" y="26"/>
                </a:lnTo>
                <a:lnTo>
                  <a:pt x="1143" y="26"/>
                </a:lnTo>
                <a:lnTo>
                  <a:pt x="1143" y="25"/>
                </a:lnTo>
                <a:lnTo>
                  <a:pt x="1145" y="25"/>
                </a:lnTo>
                <a:lnTo>
                  <a:pt x="1145" y="24"/>
                </a:lnTo>
                <a:lnTo>
                  <a:pt x="1147" y="24"/>
                </a:lnTo>
                <a:lnTo>
                  <a:pt x="1147" y="24"/>
                </a:lnTo>
                <a:lnTo>
                  <a:pt x="1153" y="24"/>
                </a:lnTo>
                <a:lnTo>
                  <a:pt x="1153" y="24"/>
                </a:lnTo>
                <a:lnTo>
                  <a:pt x="1159" y="24"/>
                </a:lnTo>
                <a:lnTo>
                  <a:pt x="1159" y="23"/>
                </a:lnTo>
                <a:lnTo>
                  <a:pt x="1161" y="23"/>
                </a:lnTo>
                <a:lnTo>
                  <a:pt x="1161" y="23"/>
                </a:lnTo>
                <a:lnTo>
                  <a:pt x="1163" y="23"/>
                </a:lnTo>
                <a:lnTo>
                  <a:pt x="1163" y="23"/>
                </a:lnTo>
                <a:lnTo>
                  <a:pt x="1165" y="23"/>
                </a:lnTo>
                <a:lnTo>
                  <a:pt x="1165" y="23"/>
                </a:lnTo>
                <a:lnTo>
                  <a:pt x="1167" y="23"/>
                </a:lnTo>
                <a:lnTo>
                  <a:pt x="1167" y="23"/>
                </a:lnTo>
                <a:lnTo>
                  <a:pt x="1171" y="23"/>
                </a:lnTo>
                <a:lnTo>
                  <a:pt x="1171" y="23"/>
                </a:lnTo>
                <a:lnTo>
                  <a:pt x="1173" y="23"/>
                </a:lnTo>
                <a:lnTo>
                  <a:pt x="1173" y="22"/>
                </a:lnTo>
                <a:lnTo>
                  <a:pt x="1179" y="22"/>
                </a:lnTo>
                <a:lnTo>
                  <a:pt x="1179" y="22"/>
                </a:lnTo>
                <a:lnTo>
                  <a:pt x="1183" y="22"/>
                </a:lnTo>
                <a:lnTo>
                  <a:pt x="1183" y="21"/>
                </a:lnTo>
                <a:lnTo>
                  <a:pt x="1185" y="21"/>
                </a:lnTo>
                <a:lnTo>
                  <a:pt x="1185" y="21"/>
                </a:lnTo>
                <a:lnTo>
                  <a:pt x="1189" y="21"/>
                </a:lnTo>
                <a:lnTo>
                  <a:pt x="1189" y="21"/>
                </a:lnTo>
                <a:lnTo>
                  <a:pt x="1195" y="21"/>
                </a:lnTo>
                <a:lnTo>
                  <a:pt x="1195" y="20"/>
                </a:lnTo>
                <a:lnTo>
                  <a:pt x="1197" y="20"/>
                </a:lnTo>
                <a:lnTo>
                  <a:pt x="1197" y="20"/>
                </a:lnTo>
                <a:lnTo>
                  <a:pt x="1203" y="20"/>
                </a:lnTo>
                <a:lnTo>
                  <a:pt x="1203" y="20"/>
                </a:lnTo>
                <a:lnTo>
                  <a:pt x="1205" y="20"/>
                </a:lnTo>
                <a:lnTo>
                  <a:pt x="1205" y="19"/>
                </a:lnTo>
                <a:lnTo>
                  <a:pt x="1207" y="19"/>
                </a:lnTo>
                <a:lnTo>
                  <a:pt x="1207" y="19"/>
                </a:lnTo>
                <a:lnTo>
                  <a:pt x="1211" y="19"/>
                </a:lnTo>
                <a:lnTo>
                  <a:pt x="1211" y="19"/>
                </a:lnTo>
                <a:lnTo>
                  <a:pt x="1215" y="19"/>
                </a:lnTo>
                <a:lnTo>
                  <a:pt x="1215" y="19"/>
                </a:lnTo>
                <a:lnTo>
                  <a:pt x="1217" y="19"/>
                </a:lnTo>
                <a:lnTo>
                  <a:pt x="1217" y="18"/>
                </a:lnTo>
                <a:lnTo>
                  <a:pt x="1221" y="18"/>
                </a:lnTo>
                <a:lnTo>
                  <a:pt x="1221" y="18"/>
                </a:lnTo>
                <a:lnTo>
                  <a:pt x="1229" y="18"/>
                </a:lnTo>
                <a:lnTo>
                  <a:pt x="1229" y="18"/>
                </a:lnTo>
                <a:lnTo>
                  <a:pt x="1231" y="18"/>
                </a:lnTo>
                <a:lnTo>
                  <a:pt x="1231" y="17"/>
                </a:lnTo>
                <a:lnTo>
                  <a:pt x="1233" y="17"/>
                </a:lnTo>
                <a:lnTo>
                  <a:pt x="1233" y="17"/>
                </a:lnTo>
                <a:lnTo>
                  <a:pt x="1237" y="17"/>
                </a:lnTo>
                <a:lnTo>
                  <a:pt x="1237" y="16"/>
                </a:lnTo>
                <a:lnTo>
                  <a:pt x="1239" y="16"/>
                </a:lnTo>
                <a:lnTo>
                  <a:pt x="1239" y="16"/>
                </a:lnTo>
                <a:lnTo>
                  <a:pt x="1242" y="16"/>
                </a:lnTo>
                <a:lnTo>
                  <a:pt x="1242" y="16"/>
                </a:lnTo>
                <a:lnTo>
                  <a:pt x="1244" y="16"/>
                </a:lnTo>
                <a:lnTo>
                  <a:pt x="1244" y="15"/>
                </a:lnTo>
                <a:lnTo>
                  <a:pt x="1246" y="15"/>
                </a:lnTo>
                <a:lnTo>
                  <a:pt x="1246" y="14"/>
                </a:lnTo>
                <a:lnTo>
                  <a:pt x="1250" y="14"/>
                </a:lnTo>
                <a:lnTo>
                  <a:pt x="1250" y="14"/>
                </a:lnTo>
                <a:lnTo>
                  <a:pt x="1254" y="14"/>
                </a:lnTo>
                <a:lnTo>
                  <a:pt x="1254" y="14"/>
                </a:lnTo>
                <a:lnTo>
                  <a:pt x="1264" y="14"/>
                </a:lnTo>
                <a:lnTo>
                  <a:pt x="1264" y="13"/>
                </a:lnTo>
                <a:lnTo>
                  <a:pt x="1270" y="13"/>
                </a:lnTo>
                <a:lnTo>
                  <a:pt x="1270" y="13"/>
                </a:lnTo>
                <a:lnTo>
                  <a:pt x="1272" y="13"/>
                </a:lnTo>
                <a:lnTo>
                  <a:pt x="1272" y="13"/>
                </a:lnTo>
                <a:lnTo>
                  <a:pt x="1274" y="13"/>
                </a:lnTo>
                <a:lnTo>
                  <a:pt x="1274" y="12"/>
                </a:lnTo>
                <a:lnTo>
                  <a:pt x="1276" y="12"/>
                </a:lnTo>
                <a:lnTo>
                  <a:pt x="1276" y="12"/>
                </a:lnTo>
                <a:lnTo>
                  <a:pt x="1278" y="12"/>
                </a:lnTo>
                <a:lnTo>
                  <a:pt x="1278" y="12"/>
                </a:lnTo>
                <a:lnTo>
                  <a:pt x="1282" y="12"/>
                </a:lnTo>
                <a:lnTo>
                  <a:pt x="1282" y="11"/>
                </a:lnTo>
                <a:lnTo>
                  <a:pt x="1284" y="11"/>
                </a:lnTo>
                <a:lnTo>
                  <a:pt x="1284" y="11"/>
                </a:lnTo>
                <a:lnTo>
                  <a:pt x="1286" y="11"/>
                </a:lnTo>
                <a:lnTo>
                  <a:pt x="1286" y="11"/>
                </a:lnTo>
                <a:lnTo>
                  <a:pt x="1290" y="11"/>
                </a:lnTo>
                <a:lnTo>
                  <a:pt x="1290" y="10"/>
                </a:lnTo>
                <a:lnTo>
                  <a:pt x="1292" y="10"/>
                </a:lnTo>
                <a:lnTo>
                  <a:pt x="1292" y="10"/>
                </a:lnTo>
                <a:lnTo>
                  <a:pt x="1296" y="10"/>
                </a:lnTo>
                <a:lnTo>
                  <a:pt x="1296" y="10"/>
                </a:lnTo>
                <a:lnTo>
                  <a:pt x="1300" y="10"/>
                </a:lnTo>
                <a:lnTo>
                  <a:pt x="1300" y="10"/>
                </a:lnTo>
                <a:lnTo>
                  <a:pt x="1302" y="10"/>
                </a:lnTo>
                <a:lnTo>
                  <a:pt x="1302" y="10"/>
                </a:lnTo>
                <a:lnTo>
                  <a:pt x="1312" y="10"/>
                </a:lnTo>
                <a:lnTo>
                  <a:pt x="1312" y="10"/>
                </a:lnTo>
                <a:lnTo>
                  <a:pt x="1314" y="10"/>
                </a:lnTo>
                <a:lnTo>
                  <a:pt x="1314" y="10"/>
                </a:lnTo>
                <a:lnTo>
                  <a:pt x="1316" y="10"/>
                </a:lnTo>
                <a:lnTo>
                  <a:pt x="1316" y="9"/>
                </a:lnTo>
                <a:lnTo>
                  <a:pt x="1322" y="9"/>
                </a:lnTo>
                <a:lnTo>
                  <a:pt x="1322" y="8"/>
                </a:lnTo>
                <a:lnTo>
                  <a:pt x="1324" y="8"/>
                </a:lnTo>
                <a:lnTo>
                  <a:pt x="1324" y="8"/>
                </a:lnTo>
                <a:lnTo>
                  <a:pt x="1326" y="8"/>
                </a:lnTo>
                <a:lnTo>
                  <a:pt x="1326" y="8"/>
                </a:lnTo>
                <a:lnTo>
                  <a:pt x="1328" y="8"/>
                </a:lnTo>
                <a:lnTo>
                  <a:pt x="1328" y="8"/>
                </a:lnTo>
                <a:lnTo>
                  <a:pt x="1330" y="8"/>
                </a:lnTo>
                <a:lnTo>
                  <a:pt x="1330" y="8"/>
                </a:lnTo>
                <a:lnTo>
                  <a:pt x="1332" y="8"/>
                </a:lnTo>
                <a:lnTo>
                  <a:pt x="1332" y="8"/>
                </a:lnTo>
                <a:lnTo>
                  <a:pt x="1334" y="8"/>
                </a:lnTo>
                <a:lnTo>
                  <a:pt x="1334" y="8"/>
                </a:lnTo>
                <a:lnTo>
                  <a:pt x="1336" y="8"/>
                </a:lnTo>
                <a:lnTo>
                  <a:pt x="1336" y="8"/>
                </a:lnTo>
                <a:lnTo>
                  <a:pt x="1338" y="8"/>
                </a:lnTo>
                <a:lnTo>
                  <a:pt x="1338" y="8"/>
                </a:lnTo>
                <a:lnTo>
                  <a:pt x="1340" y="8"/>
                </a:lnTo>
                <a:lnTo>
                  <a:pt x="1340" y="8"/>
                </a:lnTo>
                <a:lnTo>
                  <a:pt x="1342" y="8"/>
                </a:lnTo>
                <a:lnTo>
                  <a:pt x="1342" y="8"/>
                </a:lnTo>
                <a:lnTo>
                  <a:pt x="1344" y="8"/>
                </a:lnTo>
                <a:lnTo>
                  <a:pt x="1344" y="7"/>
                </a:lnTo>
                <a:lnTo>
                  <a:pt x="1346" y="7"/>
                </a:lnTo>
                <a:lnTo>
                  <a:pt x="1346" y="7"/>
                </a:lnTo>
                <a:lnTo>
                  <a:pt x="1348" y="7"/>
                </a:lnTo>
                <a:lnTo>
                  <a:pt x="1348" y="7"/>
                </a:lnTo>
                <a:lnTo>
                  <a:pt x="1350" y="7"/>
                </a:lnTo>
                <a:lnTo>
                  <a:pt x="1350" y="7"/>
                </a:lnTo>
                <a:lnTo>
                  <a:pt x="1352" y="7"/>
                </a:lnTo>
                <a:lnTo>
                  <a:pt x="1352" y="7"/>
                </a:lnTo>
                <a:lnTo>
                  <a:pt x="1354" y="7"/>
                </a:lnTo>
                <a:lnTo>
                  <a:pt x="1354" y="6"/>
                </a:lnTo>
                <a:lnTo>
                  <a:pt x="1356" y="6"/>
                </a:lnTo>
                <a:lnTo>
                  <a:pt x="1356" y="6"/>
                </a:lnTo>
                <a:lnTo>
                  <a:pt x="1358" y="6"/>
                </a:lnTo>
                <a:lnTo>
                  <a:pt x="1358" y="6"/>
                </a:lnTo>
                <a:lnTo>
                  <a:pt x="1360" y="6"/>
                </a:lnTo>
                <a:lnTo>
                  <a:pt x="1360" y="6"/>
                </a:lnTo>
                <a:lnTo>
                  <a:pt x="1362" y="6"/>
                </a:lnTo>
                <a:lnTo>
                  <a:pt x="1362" y="5"/>
                </a:lnTo>
                <a:lnTo>
                  <a:pt x="1364" y="5"/>
                </a:lnTo>
                <a:lnTo>
                  <a:pt x="1364" y="5"/>
                </a:lnTo>
                <a:lnTo>
                  <a:pt x="1366" y="5"/>
                </a:lnTo>
                <a:lnTo>
                  <a:pt x="1366" y="5"/>
                </a:lnTo>
                <a:lnTo>
                  <a:pt x="1368" y="5"/>
                </a:lnTo>
                <a:lnTo>
                  <a:pt x="1368" y="4"/>
                </a:lnTo>
                <a:lnTo>
                  <a:pt x="1374" y="4"/>
                </a:lnTo>
                <a:lnTo>
                  <a:pt x="1374" y="4"/>
                </a:lnTo>
                <a:lnTo>
                  <a:pt x="1376" y="4"/>
                </a:lnTo>
                <a:lnTo>
                  <a:pt x="1376" y="4"/>
                </a:lnTo>
                <a:lnTo>
                  <a:pt x="1378" y="4"/>
                </a:lnTo>
                <a:lnTo>
                  <a:pt x="1378" y="4"/>
                </a:lnTo>
                <a:lnTo>
                  <a:pt x="1380" y="4"/>
                </a:lnTo>
                <a:lnTo>
                  <a:pt x="1380" y="4"/>
                </a:lnTo>
                <a:lnTo>
                  <a:pt x="1382" y="4"/>
                </a:lnTo>
                <a:lnTo>
                  <a:pt x="1382" y="4"/>
                </a:lnTo>
                <a:lnTo>
                  <a:pt x="1384" y="4"/>
                </a:lnTo>
                <a:lnTo>
                  <a:pt x="1384" y="4"/>
                </a:lnTo>
                <a:lnTo>
                  <a:pt x="1392" y="4"/>
                </a:lnTo>
                <a:lnTo>
                  <a:pt x="1392" y="4"/>
                </a:lnTo>
                <a:lnTo>
                  <a:pt x="1396" y="4"/>
                </a:lnTo>
                <a:lnTo>
                  <a:pt x="1396" y="3"/>
                </a:lnTo>
                <a:lnTo>
                  <a:pt x="1398" y="3"/>
                </a:lnTo>
                <a:lnTo>
                  <a:pt x="1398" y="3"/>
                </a:lnTo>
                <a:lnTo>
                  <a:pt x="1402" y="3"/>
                </a:lnTo>
                <a:lnTo>
                  <a:pt x="1402" y="3"/>
                </a:lnTo>
                <a:lnTo>
                  <a:pt x="1404" y="3"/>
                </a:lnTo>
                <a:lnTo>
                  <a:pt x="1404" y="2"/>
                </a:lnTo>
                <a:lnTo>
                  <a:pt x="1406" y="2"/>
                </a:lnTo>
                <a:lnTo>
                  <a:pt x="1406" y="2"/>
                </a:lnTo>
                <a:lnTo>
                  <a:pt x="1408" y="2"/>
                </a:lnTo>
                <a:lnTo>
                  <a:pt x="1408" y="2"/>
                </a:lnTo>
                <a:lnTo>
                  <a:pt x="1410" y="2"/>
                </a:lnTo>
                <a:lnTo>
                  <a:pt x="1410" y="2"/>
                </a:lnTo>
                <a:lnTo>
                  <a:pt x="1412" y="2"/>
                </a:lnTo>
                <a:lnTo>
                  <a:pt x="1412" y="1"/>
                </a:lnTo>
                <a:lnTo>
                  <a:pt x="1414" y="1"/>
                </a:lnTo>
                <a:lnTo>
                  <a:pt x="1414" y="1"/>
                </a:lnTo>
                <a:lnTo>
                  <a:pt x="1416" y="1"/>
                </a:lnTo>
                <a:lnTo>
                  <a:pt x="1416" y="1"/>
                </a:lnTo>
                <a:lnTo>
                  <a:pt x="1418" y="1"/>
                </a:lnTo>
                <a:lnTo>
                  <a:pt x="1418" y="1"/>
                </a:lnTo>
                <a:lnTo>
                  <a:pt x="1420" y="1"/>
                </a:lnTo>
                <a:lnTo>
                  <a:pt x="1420" y="1"/>
                </a:lnTo>
                <a:lnTo>
                  <a:pt x="1422" y="1"/>
                </a:lnTo>
                <a:lnTo>
                  <a:pt x="1422" y="1"/>
                </a:lnTo>
                <a:lnTo>
                  <a:pt x="1424" y="1"/>
                </a:lnTo>
                <a:lnTo>
                  <a:pt x="1424" y="1"/>
                </a:lnTo>
                <a:lnTo>
                  <a:pt x="1426" y="1"/>
                </a:lnTo>
                <a:lnTo>
                  <a:pt x="1426" y="1"/>
                </a:lnTo>
                <a:lnTo>
                  <a:pt x="1428" y="1"/>
                </a:lnTo>
                <a:lnTo>
                  <a:pt x="1428" y="1"/>
                </a:lnTo>
                <a:lnTo>
                  <a:pt x="1430" y="1"/>
                </a:lnTo>
                <a:lnTo>
                  <a:pt x="1430" y="0"/>
                </a:lnTo>
                <a:lnTo>
                  <a:pt x="1432" y="0"/>
                </a:lnTo>
                <a:lnTo>
                  <a:pt x="1432" y="0"/>
                </a:lnTo>
                <a:lnTo>
                  <a:pt x="1434" y="0"/>
                </a:lnTo>
                <a:lnTo>
                  <a:pt x="1434" y="0"/>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55" name="Freeform 54"/>
          <p:cNvSpPr>
            <a:spLocks/>
          </p:cNvSpPr>
          <p:nvPr/>
        </p:nvSpPr>
        <p:spPr bwMode="auto">
          <a:xfrm>
            <a:off x="1546225" y="4625975"/>
            <a:ext cx="6837363" cy="936625"/>
          </a:xfrm>
          <a:custGeom>
            <a:avLst/>
            <a:gdLst>
              <a:gd name="T0" fmla="*/ 16 w 1434"/>
              <a:gd name="T1" fmla="*/ 148 h 148"/>
              <a:gd name="T2" fmla="*/ 42 w 1434"/>
              <a:gd name="T3" fmla="*/ 146 h 148"/>
              <a:gd name="T4" fmla="*/ 62 w 1434"/>
              <a:gd name="T5" fmla="*/ 143 h 148"/>
              <a:gd name="T6" fmla="*/ 82 w 1434"/>
              <a:gd name="T7" fmla="*/ 140 h 148"/>
              <a:gd name="T8" fmla="*/ 106 w 1434"/>
              <a:gd name="T9" fmla="*/ 139 h 148"/>
              <a:gd name="T10" fmla="*/ 140 w 1434"/>
              <a:gd name="T11" fmla="*/ 136 h 148"/>
              <a:gd name="T12" fmla="*/ 164 w 1434"/>
              <a:gd name="T13" fmla="*/ 134 h 148"/>
              <a:gd name="T14" fmla="*/ 188 w 1434"/>
              <a:gd name="T15" fmla="*/ 133 h 148"/>
              <a:gd name="T16" fmla="*/ 213 w 1434"/>
              <a:gd name="T17" fmla="*/ 130 h 148"/>
              <a:gd name="T18" fmla="*/ 245 w 1434"/>
              <a:gd name="T19" fmla="*/ 128 h 148"/>
              <a:gd name="T20" fmla="*/ 271 w 1434"/>
              <a:gd name="T21" fmla="*/ 125 h 148"/>
              <a:gd name="T22" fmla="*/ 309 w 1434"/>
              <a:gd name="T23" fmla="*/ 122 h 148"/>
              <a:gd name="T24" fmla="*/ 329 w 1434"/>
              <a:gd name="T25" fmla="*/ 120 h 148"/>
              <a:gd name="T26" fmla="*/ 355 w 1434"/>
              <a:gd name="T27" fmla="*/ 119 h 148"/>
              <a:gd name="T28" fmla="*/ 373 w 1434"/>
              <a:gd name="T29" fmla="*/ 115 h 148"/>
              <a:gd name="T30" fmla="*/ 391 w 1434"/>
              <a:gd name="T31" fmla="*/ 113 h 148"/>
              <a:gd name="T32" fmla="*/ 409 w 1434"/>
              <a:gd name="T33" fmla="*/ 112 h 148"/>
              <a:gd name="T34" fmla="*/ 442 w 1434"/>
              <a:gd name="T35" fmla="*/ 110 h 148"/>
              <a:gd name="T36" fmla="*/ 466 w 1434"/>
              <a:gd name="T37" fmla="*/ 109 h 148"/>
              <a:gd name="T38" fmla="*/ 490 w 1434"/>
              <a:gd name="T39" fmla="*/ 107 h 148"/>
              <a:gd name="T40" fmla="*/ 508 w 1434"/>
              <a:gd name="T41" fmla="*/ 104 h 148"/>
              <a:gd name="T42" fmla="*/ 532 w 1434"/>
              <a:gd name="T43" fmla="*/ 101 h 148"/>
              <a:gd name="T44" fmla="*/ 560 w 1434"/>
              <a:gd name="T45" fmla="*/ 100 h 148"/>
              <a:gd name="T46" fmla="*/ 619 w 1434"/>
              <a:gd name="T47" fmla="*/ 97 h 148"/>
              <a:gd name="T48" fmla="*/ 643 w 1434"/>
              <a:gd name="T49" fmla="*/ 95 h 148"/>
              <a:gd name="T50" fmla="*/ 669 w 1434"/>
              <a:gd name="T51" fmla="*/ 92 h 148"/>
              <a:gd name="T52" fmla="*/ 699 w 1434"/>
              <a:gd name="T53" fmla="*/ 87 h 148"/>
              <a:gd name="T54" fmla="*/ 719 w 1434"/>
              <a:gd name="T55" fmla="*/ 84 h 148"/>
              <a:gd name="T56" fmla="*/ 735 w 1434"/>
              <a:gd name="T57" fmla="*/ 79 h 148"/>
              <a:gd name="T58" fmla="*/ 753 w 1434"/>
              <a:gd name="T59" fmla="*/ 75 h 148"/>
              <a:gd name="T60" fmla="*/ 771 w 1434"/>
              <a:gd name="T61" fmla="*/ 69 h 148"/>
              <a:gd name="T62" fmla="*/ 791 w 1434"/>
              <a:gd name="T63" fmla="*/ 65 h 148"/>
              <a:gd name="T64" fmla="*/ 807 w 1434"/>
              <a:gd name="T65" fmla="*/ 61 h 148"/>
              <a:gd name="T66" fmla="*/ 824 w 1434"/>
              <a:gd name="T67" fmla="*/ 59 h 148"/>
              <a:gd name="T68" fmla="*/ 840 w 1434"/>
              <a:gd name="T69" fmla="*/ 57 h 148"/>
              <a:gd name="T70" fmla="*/ 860 w 1434"/>
              <a:gd name="T71" fmla="*/ 57 h 148"/>
              <a:gd name="T72" fmla="*/ 882 w 1434"/>
              <a:gd name="T73" fmla="*/ 54 h 148"/>
              <a:gd name="T74" fmla="*/ 914 w 1434"/>
              <a:gd name="T75" fmla="*/ 52 h 148"/>
              <a:gd name="T76" fmla="*/ 938 w 1434"/>
              <a:gd name="T77" fmla="*/ 51 h 148"/>
              <a:gd name="T78" fmla="*/ 956 w 1434"/>
              <a:gd name="T79" fmla="*/ 49 h 148"/>
              <a:gd name="T80" fmla="*/ 978 w 1434"/>
              <a:gd name="T81" fmla="*/ 46 h 148"/>
              <a:gd name="T82" fmla="*/ 1014 w 1434"/>
              <a:gd name="T83" fmla="*/ 45 h 148"/>
              <a:gd name="T84" fmla="*/ 1047 w 1434"/>
              <a:gd name="T85" fmla="*/ 42 h 148"/>
              <a:gd name="T86" fmla="*/ 1067 w 1434"/>
              <a:gd name="T87" fmla="*/ 39 h 148"/>
              <a:gd name="T88" fmla="*/ 1085 w 1434"/>
              <a:gd name="T89" fmla="*/ 37 h 148"/>
              <a:gd name="T90" fmla="*/ 1113 w 1434"/>
              <a:gd name="T91" fmla="*/ 34 h 148"/>
              <a:gd name="T92" fmla="*/ 1133 w 1434"/>
              <a:gd name="T93" fmla="*/ 33 h 148"/>
              <a:gd name="T94" fmla="*/ 1157 w 1434"/>
              <a:gd name="T95" fmla="*/ 30 h 148"/>
              <a:gd name="T96" fmla="*/ 1181 w 1434"/>
              <a:gd name="T97" fmla="*/ 28 h 148"/>
              <a:gd name="T98" fmla="*/ 1211 w 1434"/>
              <a:gd name="T99" fmla="*/ 25 h 148"/>
              <a:gd name="T100" fmla="*/ 1231 w 1434"/>
              <a:gd name="T101" fmla="*/ 22 h 148"/>
              <a:gd name="T102" fmla="*/ 1252 w 1434"/>
              <a:gd name="T103" fmla="*/ 19 h 148"/>
              <a:gd name="T104" fmla="*/ 1278 w 1434"/>
              <a:gd name="T105" fmla="*/ 16 h 148"/>
              <a:gd name="T106" fmla="*/ 1304 w 1434"/>
              <a:gd name="T107" fmla="*/ 14 h 148"/>
              <a:gd name="T108" fmla="*/ 1324 w 1434"/>
              <a:gd name="T109" fmla="*/ 12 h 148"/>
              <a:gd name="T110" fmla="*/ 1344 w 1434"/>
              <a:gd name="T111" fmla="*/ 8 h 148"/>
              <a:gd name="T112" fmla="*/ 1360 w 1434"/>
              <a:gd name="T113" fmla="*/ 7 h 148"/>
              <a:gd name="T114" fmla="*/ 1382 w 1434"/>
              <a:gd name="T115" fmla="*/ 6 h 148"/>
              <a:gd name="T116" fmla="*/ 1398 w 1434"/>
              <a:gd name="T117" fmla="*/ 4 h 148"/>
              <a:gd name="T118" fmla="*/ 1418 w 1434"/>
              <a:gd name="T119" fmla="*/ 1 h 148"/>
              <a:gd name="T120" fmla="*/ 1434 w 1434"/>
              <a:gd name="T12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34" h="148">
                <a:moveTo>
                  <a:pt x="0" y="148"/>
                </a:moveTo>
                <a:lnTo>
                  <a:pt x="2" y="148"/>
                </a:lnTo>
                <a:lnTo>
                  <a:pt x="2" y="148"/>
                </a:lnTo>
                <a:lnTo>
                  <a:pt x="4" y="148"/>
                </a:lnTo>
                <a:lnTo>
                  <a:pt x="4" y="148"/>
                </a:lnTo>
                <a:lnTo>
                  <a:pt x="6" y="148"/>
                </a:lnTo>
                <a:lnTo>
                  <a:pt x="6" y="148"/>
                </a:lnTo>
                <a:lnTo>
                  <a:pt x="8" y="148"/>
                </a:lnTo>
                <a:lnTo>
                  <a:pt x="8" y="148"/>
                </a:lnTo>
                <a:lnTo>
                  <a:pt x="10" y="148"/>
                </a:lnTo>
                <a:lnTo>
                  <a:pt x="10" y="148"/>
                </a:lnTo>
                <a:lnTo>
                  <a:pt x="12" y="148"/>
                </a:lnTo>
                <a:lnTo>
                  <a:pt x="12" y="148"/>
                </a:lnTo>
                <a:lnTo>
                  <a:pt x="14" y="148"/>
                </a:lnTo>
                <a:lnTo>
                  <a:pt x="14" y="148"/>
                </a:lnTo>
                <a:lnTo>
                  <a:pt x="16" y="148"/>
                </a:lnTo>
                <a:lnTo>
                  <a:pt x="16" y="148"/>
                </a:lnTo>
                <a:lnTo>
                  <a:pt x="18" y="148"/>
                </a:lnTo>
                <a:lnTo>
                  <a:pt x="18" y="148"/>
                </a:lnTo>
                <a:lnTo>
                  <a:pt x="20" y="148"/>
                </a:lnTo>
                <a:lnTo>
                  <a:pt x="20" y="147"/>
                </a:lnTo>
                <a:lnTo>
                  <a:pt x="22" y="147"/>
                </a:lnTo>
                <a:lnTo>
                  <a:pt x="22" y="147"/>
                </a:lnTo>
                <a:lnTo>
                  <a:pt x="24" y="147"/>
                </a:lnTo>
                <a:lnTo>
                  <a:pt x="24" y="147"/>
                </a:lnTo>
                <a:lnTo>
                  <a:pt x="30" y="147"/>
                </a:lnTo>
                <a:lnTo>
                  <a:pt x="30" y="147"/>
                </a:lnTo>
                <a:lnTo>
                  <a:pt x="32" y="147"/>
                </a:lnTo>
                <a:lnTo>
                  <a:pt x="32" y="147"/>
                </a:lnTo>
                <a:lnTo>
                  <a:pt x="34" y="147"/>
                </a:lnTo>
                <a:lnTo>
                  <a:pt x="34" y="146"/>
                </a:lnTo>
                <a:lnTo>
                  <a:pt x="40" y="146"/>
                </a:lnTo>
                <a:lnTo>
                  <a:pt x="40" y="146"/>
                </a:lnTo>
                <a:lnTo>
                  <a:pt x="42" y="146"/>
                </a:lnTo>
                <a:lnTo>
                  <a:pt x="42" y="146"/>
                </a:lnTo>
                <a:lnTo>
                  <a:pt x="48" y="146"/>
                </a:lnTo>
                <a:lnTo>
                  <a:pt x="48" y="145"/>
                </a:lnTo>
                <a:lnTo>
                  <a:pt x="50" y="145"/>
                </a:lnTo>
                <a:lnTo>
                  <a:pt x="50" y="144"/>
                </a:lnTo>
                <a:lnTo>
                  <a:pt x="52" y="144"/>
                </a:lnTo>
                <a:lnTo>
                  <a:pt x="52" y="144"/>
                </a:lnTo>
                <a:lnTo>
                  <a:pt x="54" y="144"/>
                </a:lnTo>
                <a:lnTo>
                  <a:pt x="54" y="144"/>
                </a:lnTo>
                <a:lnTo>
                  <a:pt x="56" y="144"/>
                </a:lnTo>
                <a:lnTo>
                  <a:pt x="56" y="144"/>
                </a:lnTo>
                <a:lnTo>
                  <a:pt x="58" y="144"/>
                </a:lnTo>
                <a:lnTo>
                  <a:pt x="58" y="144"/>
                </a:lnTo>
                <a:lnTo>
                  <a:pt x="60" y="144"/>
                </a:lnTo>
                <a:lnTo>
                  <a:pt x="60" y="144"/>
                </a:lnTo>
                <a:lnTo>
                  <a:pt x="62" y="144"/>
                </a:lnTo>
                <a:lnTo>
                  <a:pt x="62" y="143"/>
                </a:lnTo>
                <a:lnTo>
                  <a:pt x="64" y="143"/>
                </a:lnTo>
                <a:lnTo>
                  <a:pt x="64" y="143"/>
                </a:lnTo>
                <a:lnTo>
                  <a:pt x="66" y="143"/>
                </a:lnTo>
                <a:lnTo>
                  <a:pt x="66" y="143"/>
                </a:lnTo>
                <a:lnTo>
                  <a:pt x="68" y="143"/>
                </a:lnTo>
                <a:lnTo>
                  <a:pt x="68" y="143"/>
                </a:lnTo>
                <a:lnTo>
                  <a:pt x="70" y="143"/>
                </a:lnTo>
                <a:lnTo>
                  <a:pt x="70" y="142"/>
                </a:lnTo>
                <a:lnTo>
                  <a:pt x="72" y="142"/>
                </a:lnTo>
                <a:lnTo>
                  <a:pt x="72" y="141"/>
                </a:lnTo>
                <a:lnTo>
                  <a:pt x="74" y="141"/>
                </a:lnTo>
                <a:lnTo>
                  <a:pt x="74" y="141"/>
                </a:lnTo>
                <a:lnTo>
                  <a:pt x="76" y="141"/>
                </a:lnTo>
                <a:lnTo>
                  <a:pt x="76" y="141"/>
                </a:lnTo>
                <a:lnTo>
                  <a:pt x="80" y="141"/>
                </a:lnTo>
                <a:lnTo>
                  <a:pt x="80" y="140"/>
                </a:lnTo>
                <a:lnTo>
                  <a:pt x="82" y="140"/>
                </a:lnTo>
                <a:lnTo>
                  <a:pt x="82" y="140"/>
                </a:lnTo>
                <a:lnTo>
                  <a:pt x="84" y="140"/>
                </a:lnTo>
                <a:lnTo>
                  <a:pt x="84" y="140"/>
                </a:lnTo>
                <a:lnTo>
                  <a:pt x="86" y="140"/>
                </a:lnTo>
                <a:lnTo>
                  <a:pt x="86" y="140"/>
                </a:lnTo>
                <a:lnTo>
                  <a:pt x="96" y="140"/>
                </a:lnTo>
                <a:lnTo>
                  <a:pt x="96" y="140"/>
                </a:lnTo>
                <a:lnTo>
                  <a:pt x="98" y="140"/>
                </a:lnTo>
                <a:lnTo>
                  <a:pt x="98" y="140"/>
                </a:lnTo>
                <a:lnTo>
                  <a:pt x="100" y="140"/>
                </a:lnTo>
                <a:lnTo>
                  <a:pt x="100" y="140"/>
                </a:lnTo>
                <a:lnTo>
                  <a:pt x="102" y="140"/>
                </a:lnTo>
                <a:lnTo>
                  <a:pt x="102" y="140"/>
                </a:lnTo>
                <a:lnTo>
                  <a:pt x="104" y="140"/>
                </a:lnTo>
                <a:lnTo>
                  <a:pt x="104" y="139"/>
                </a:lnTo>
                <a:lnTo>
                  <a:pt x="106" y="139"/>
                </a:lnTo>
                <a:lnTo>
                  <a:pt x="106" y="139"/>
                </a:lnTo>
                <a:lnTo>
                  <a:pt x="108" y="139"/>
                </a:lnTo>
                <a:lnTo>
                  <a:pt x="108" y="139"/>
                </a:lnTo>
                <a:lnTo>
                  <a:pt x="110" y="139"/>
                </a:lnTo>
                <a:lnTo>
                  <a:pt x="110" y="138"/>
                </a:lnTo>
                <a:lnTo>
                  <a:pt x="118" y="138"/>
                </a:lnTo>
                <a:lnTo>
                  <a:pt x="118" y="138"/>
                </a:lnTo>
                <a:lnTo>
                  <a:pt x="122" y="138"/>
                </a:lnTo>
                <a:lnTo>
                  <a:pt x="122" y="137"/>
                </a:lnTo>
                <a:lnTo>
                  <a:pt x="128" y="137"/>
                </a:lnTo>
                <a:lnTo>
                  <a:pt x="128" y="137"/>
                </a:lnTo>
                <a:lnTo>
                  <a:pt x="132" y="137"/>
                </a:lnTo>
                <a:lnTo>
                  <a:pt x="132" y="137"/>
                </a:lnTo>
                <a:lnTo>
                  <a:pt x="136" y="137"/>
                </a:lnTo>
                <a:lnTo>
                  <a:pt x="136" y="136"/>
                </a:lnTo>
                <a:lnTo>
                  <a:pt x="138" y="136"/>
                </a:lnTo>
                <a:lnTo>
                  <a:pt x="138" y="136"/>
                </a:lnTo>
                <a:lnTo>
                  <a:pt x="140" y="136"/>
                </a:lnTo>
                <a:lnTo>
                  <a:pt x="140" y="136"/>
                </a:lnTo>
                <a:lnTo>
                  <a:pt x="142" y="136"/>
                </a:lnTo>
                <a:lnTo>
                  <a:pt x="142" y="136"/>
                </a:lnTo>
                <a:lnTo>
                  <a:pt x="144" y="136"/>
                </a:lnTo>
                <a:lnTo>
                  <a:pt x="144" y="136"/>
                </a:lnTo>
                <a:lnTo>
                  <a:pt x="148" y="136"/>
                </a:lnTo>
                <a:lnTo>
                  <a:pt x="148" y="135"/>
                </a:lnTo>
                <a:lnTo>
                  <a:pt x="154" y="135"/>
                </a:lnTo>
                <a:lnTo>
                  <a:pt x="154" y="135"/>
                </a:lnTo>
                <a:lnTo>
                  <a:pt x="156" y="135"/>
                </a:lnTo>
                <a:lnTo>
                  <a:pt x="156" y="135"/>
                </a:lnTo>
                <a:lnTo>
                  <a:pt x="160" y="135"/>
                </a:lnTo>
                <a:lnTo>
                  <a:pt x="160" y="135"/>
                </a:lnTo>
                <a:lnTo>
                  <a:pt x="162" y="135"/>
                </a:lnTo>
                <a:lnTo>
                  <a:pt x="162" y="135"/>
                </a:lnTo>
                <a:lnTo>
                  <a:pt x="164" y="135"/>
                </a:lnTo>
                <a:lnTo>
                  <a:pt x="164" y="134"/>
                </a:lnTo>
                <a:lnTo>
                  <a:pt x="172" y="134"/>
                </a:lnTo>
                <a:lnTo>
                  <a:pt x="172" y="134"/>
                </a:lnTo>
                <a:lnTo>
                  <a:pt x="174" y="134"/>
                </a:lnTo>
                <a:lnTo>
                  <a:pt x="174" y="134"/>
                </a:lnTo>
                <a:lnTo>
                  <a:pt x="176" y="134"/>
                </a:lnTo>
                <a:lnTo>
                  <a:pt x="176" y="133"/>
                </a:lnTo>
                <a:lnTo>
                  <a:pt x="178" y="133"/>
                </a:lnTo>
                <a:lnTo>
                  <a:pt x="178" y="133"/>
                </a:lnTo>
                <a:lnTo>
                  <a:pt x="180" y="133"/>
                </a:lnTo>
                <a:lnTo>
                  <a:pt x="180" y="133"/>
                </a:lnTo>
                <a:lnTo>
                  <a:pt x="182" y="133"/>
                </a:lnTo>
                <a:lnTo>
                  <a:pt x="182" y="133"/>
                </a:lnTo>
                <a:lnTo>
                  <a:pt x="184" y="133"/>
                </a:lnTo>
                <a:lnTo>
                  <a:pt x="184" y="133"/>
                </a:lnTo>
                <a:lnTo>
                  <a:pt x="186" y="133"/>
                </a:lnTo>
                <a:lnTo>
                  <a:pt x="186" y="133"/>
                </a:lnTo>
                <a:lnTo>
                  <a:pt x="188" y="133"/>
                </a:lnTo>
                <a:lnTo>
                  <a:pt x="188" y="133"/>
                </a:lnTo>
                <a:lnTo>
                  <a:pt x="190" y="133"/>
                </a:lnTo>
                <a:lnTo>
                  <a:pt x="190" y="132"/>
                </a:lnTo>
                <a:lnTo>
                  <a:pt x="192" y="132"/>
                </a:lnTo>
                <a:lnTo>
                  <a:pt x="192" y="132"/>
                </a:lnTo>
                <a:lnTo>
                  <a:pt x="196" y="132"/>
                </a:lnTo>
                <a:lnTo>
                  <a:pt x="196" y="132"/>
                </a:lnTo>
                <a:lnTo>
                  <a:pt x="201" y="132"/>
                </a:lnTo>
                <a:lnTo>
                  <a:pt x="201" y="131"/>
                </a:lnTo>
                <a:lnTo>
                  <a:pt x="205" y="131"/>
                </a:lnTo>
                <a:lnTo>
                  <a:pt x="205" y="130"/>
                </a:lnTo>
                <a:lnTo>
                  <a:pt x="209" y="130"/>
                </a:lnTo>
                <a:lnTo>
                  <a:pt x="209" y="130"/>
                </a:lnTo>
                <a:lnTo>
                  <a:pt x="211" y="130"/>
                </a:lnTo>
                <a:lnTo>
                  <a:pt x="211" y="130"/>
                </a:lnTo>
                <a:lnTo>
                  <a:pt x="213" y="130"/>
                </a:lnTo>
                <a:lnTo>
                  <a:pt x="213" y="130"/>
                </a:lnTo>
                <a:lnTo>
                  <a:pt x="219" y="130"/>
                </a:lnTo>
                <a:lnTo>
                  <a:pt x="219" y="129"/>
                </a:lnTo>
                <a:lnTo>
                  <a:pt x="221" y="129"/>
                </a:lnTo>
                <a:lnTo>
                  <a:pt x="221" y="129"/>
                </a:lnTo>
                <a:lnTo>
                  <a:pt x="225" y="129"/>
                </a:lnTo>
                <a:lnTo>
                  <a:pt x="225" y="129"/>
                </a:lnTo>
                <a:lnTo>
                  <a:pt x="229" y="129"/>
                </a:lnTo>
                <a:lnTo>
                  <a:pt x="229" y="129"/>
                </a:lnTo>
                <a:lnTo>
                  <a:pt x="231" y="129"/>
                </a:lnTo>
                <a:lnTo>
                  <a:pt x="231" y="128"/>
                </a:lnTo>
                <a:lnTo>
                  <a:pt x="233" y="128"/>
                </a:lnTo>
                <a:lnTo>
                  <a:pt x="233" y="128"/>
                </a:lnTo>
                <a:lnTo>
                  <a:pt x="239" y="128"/>
                </a:lnTo>
                <a:lnTo>
                  <a:pt x="239" y="128"/>
                </a:lnTo>
                <a:lnTo>
                  <a:pt x="243" y="128"/>
                </a:lnTo>
                <a:lnTo>
                  <a:pt x="243" y="128"/>
                </a:lnTo>
                <a:lnTo>
                  <a:pt x="245" y="128"/>
                </a:lnTo>
                <a:lnTo>
                  <a:pt x="245" y="127"/>
                </a:lnTo>
                <a:lnTo>
                  <a:pt x="249" y="127"/>
                </a:lnTo>
                <a:lnTo>
                  <a:pt x="249" y="127"/>
                </a:lnTo>
                <a:lnTo>
                  <a:pt x="255" y="127"/>
                </a:lnTo>
                <a:lnTo>
                  <a:pt x="255" y="127"/>
                </a:lnTo>
                <a:lnTo>
                  <a:pt x="257" y="127"/>
                </a:lnTo>
                <a:lnTo>
                  <a:pt x="257" y="127"/>
                </a:lnTo>
                <a:lnTo>
                  <a:pt x="263" y="127"/>
                </a:lnTo>
                <a:lnTo>
                  <a:pt x="263" y="126"/>
                </a:lnTo>
                <a:lnTo>
                  <a:pt x="265" y="126"/>
                </a:lnTo>
                <a:lnTo>
                  <a:pt x="265" y="126"/>
                </a:lnTo>
                <a:lnTo>
                  <a:pt x="267" y="126"/>
                </a:lnTo>
                <a:lnTo>
                  <a:pt x="267" y="125"/>
                </a:lnTo>
                <a:lnTo>
                  <a:pt x="269" y="125"/>
                </a:lnTo>
                <a:lnTo>
                  <a:pt x="269" y="125"/>
                </a:lnTo>
                <a:lnTo>
                  <a:pt x="271" y="125"/>
                </a:lnTo>
                <a:lnTo>
                  <a:pt x="271" y="125"/>
                </a:lnTo>
                <a:lnTo>
                  <a:pt x="273" y="125"/>
                </a:lnTo>
                <a:lnTo>
                  <a:pt x="273" y="124"/>
                </a:lnTo>
                <a:lnTo>
                  <a:pt x="279" y="124"/>
                </a:lnTo>
                <a:lnTo>
                  <a:pt x="279" y="124"/>
                </a:lnTo>
                <a:lnTo>
                  <a:pt x="283" y="124"/>
                </a:lnTo>
                <a:lnTo>
                  <a:pt x="283" y="124"/>
                </a:lnTo>
                <a:lnTo>
                  <a:pt x="285" y="124"/>
                </a:lnTo>
                <a:lnTo>
                  <a:pt x="285" y="124"/>
                </a:lnTo>
                <a:lnTo>
                  <a:pt x="293" y="124"/>
                </a:lnTo>
                <a:lnTo>
                  <a:pt x="293" y="123"/>
                </a:lnTo>
                <a:lnTo>
                  <a:pt x="301" y="123"/>
                </a:lnTo>
                <a:lnTo>
                  <a:pt x="301" y="123"/>
                </a:lnTo>
                <a:lnTo>
                  <a:pt x="303" y="123"/>
                </a:lnTo>
                <a:lnTo>
                  <a:pt x="303" y="122"/>
                </a:lnTo>
                <a:lnTo>
                  <a:pt x="307" y="122"/>
                </a:lnTo>
                <a:lnTo>
                  <a:pt x="307" y="122"/>
                </a:lnTo>
                <a:lnTo>
                  <a:pt x="309" y="122"/>
                </a:lnTo>
                <a:lnTo>
                  <a:pt x="309" y="122"/>
                </a:lnTo>
                <a:lnTo>
                  <a:pt x="311" y="122"/>
                </a:lnTo>
                <a:lnTo>
                  <a:pt x="311" y="122"/>
                </a:lnTo>
                <a:lnTo>
                  <a:pt x="313" y="122"/>
                </a:lnTo>
                <a:lnTo>
                  <a:pt x="313" y="122"/>
                </a:lnTo>
                <a:lnTo>
                  <a:pt x="315" y="122"/>
                </a:lnTo>
                <a:lnTo>
                  <a:pt x="315" y="122"/>
                </a:lnTo>
                <a:lnTo>
                  <a:pt x="319" y="122"/>
                </a:lnTo>
                <a:lnTo>
                  <a:pt x="319" y="121"/>
                </a:lnTo>
                <a:lnTo>
                  <a:pt x="321" y="121"/>
                </a:lnTo>
                <a:lnTo>
                  <a:pt x="321" y="120"/>
                </a:lnTo>
                <a:lnTo>
                  <a:pt x="323" y="120"/>
                </a:lnTo>
                <a:lnTo>
                  <a:pt x="323" y="120"/>
                </a:lnTo>
                <a:lnTo>
                  <a:pt x="325" y="120"/>
                </a:lnTo>
                <a:lnTo>
                  <a:pt x="325" y="120"/>
                </a:lnTo>
                <a:lnTo>
                  <a:pt x="329" y="120"/>
                </a:lnTo>
                <a:lnTo>
                  <a:pt x="329" y="120"/>
                </a:lnTo>
                <a:lnTo>
                  <a:pt x="331" y="120"/>
                </a:lnTo>
                <a:lnTo>
                  <a:pt x="331" y="120"/>
                </a:lnTo>
                <a:lnTo>
                  <a:pt x="333" y="120"/>
                </a:lnTo>
                <a:lnTo>
                  <a:pt x="333" y="120"/>
                </a:lnTo>
                <a:lnTo>
                  <a:pt x="337" y="120"/>
                </a:lnTo>
                <a:lnTo>
                  <a:pt x="337" y="119"/>
                </a:lnTo>
                <a:lnTo>
                  <a:pt x="339" y="119"/>
                </a:lnTo>
                <a:lnTo>
                  <a:pt x="339" y="119"/>
                </a:lnTo>
                <a:lnTo>
                  <a:pt x="341" y="119"/>
                </a:lnTo>
                <a:lnTo>
                  <a:pt x="341" y="119"/>
                </a:lnTo>
                <a:lnTo>
                  <a:pt x="343" y="119"/>
                </a:lnTo>
                <a:lnTo>
                  <a:pt x="343" y="119"/>
                </a:lnTo>
                <a:lnTo>
                  <a:pt x="347" y="119"/>
                </a:lnTo>
                <a:lnTo>
                  <a:pt x="347" y="119"/>
                </a:lnTo>
                <a:lnTo>
                  <a:pt x="349" y="119"/>
                </a:lnTo>
                <a:lnTo>
                  <a:pt x="349" y="119"/>
                </a:lnTo>
                <a:lnTo>
                  <a:pt x="355" y="119"/>
                </a:lnTo>
                <a:lnTo>
                  <a:pt x="355" y="119"/>
                </a:lnTo>
                <a:lnTo>
                  <a:pt x="357" y="119"/>
                </a:lnTo>
                <a:lnTo>
                  <a:pt x="357" y="118"/>
                </a:lnTo>
                <a:lnTo>
                  <a:pt x="359" y="118"/>
                </a:lnTo>
                <a:lnTo>
                  <a:pt x="359" y="118"/>
                </a:lnTo>
                <a:lnTo>
                  <a:pt x="361" y="118"/>
                </a:lnTo>
                <a:lnTo>
                  <a:pt x="361" y="117"/>
                </a:lnTo>
                <a:lnTo>
                  <a:pt x="363" y="117"/>
                </a:lnTo>
                <a:lnTo>
                  <a:pt x="363" y="116"/>
                </a:lnTo>
                <a:lnTo>
                  <a:pt x="365" y="116"/>
                </a:lnTo>
                <a:lnTo>
                  <a:pt x="365" y="116"/>
                </a:lnTo>
                <a:lnTo>
                  <a:pt x="369" y="116"/>
                </a:lnTo>
                <a:lnTo>
                  <a:pt x="369" y="116"/>
                </a:lnTo>
                <a:lnTo>
                  <a:pt x="371" y="116"/>
                </a:lnTo>
                <a:lnTo>
                  <a:pt x="371" y="116"/>
                </a:lnTo>
                <a:lnTo>
                  <a:pt x="373" y="116"/>
                </a:lnTo>
                <a:lnTo>
                  <a:pt x="373" y="115"/>
                </a:lnTo>
                <a:lnTo>
                  <a:pt x="375" y="115"/>
                </a:lnTo>
                <a:lnTo>
                  <a:pt x="375" y="115"/>
                </a:lnTo>
                <a:lnTo>
                  <a:pt x="377" y="115"/>
                </a:lnTo>
                <a:lnTo>
                  <a:pt x="377" y="115"/>
                </a:lnTo>
                <a:lnTo>
                  <a:pt x="379" y="115"/>
                </a:lnTo>
                <a:lnTo>
                  <a:pt x="379" y="114"/>
                </a:lnTo>
                <a:lnTo>
                  <a:pt x="381" y="114"/>
                </a:lnTo>
                <a:lnTo>
                  <a:pt x="381" y="114"/>
                </a:lnTo>
                <a:lnTo>
                  <a:pt x="383" y="114"/>
                </a:lnTo>
                <a:lnTo>
                  <a:pt x="383" y="114"/>
                </a:lnTo>
                <a:lnTo>
                  <a:pt x="385" y="114"/>
                </a:lnTo>
                <a:lnTo>
                  <a:pt x="385" y="114"/>
                </a:lnTo>
                <a:lnTo>
                  <a:pt x="387" y="114"/>
                </a:lnTo>
                <a:lnTo>
                  <a:pt x="387" y="114"/>
                </a:lnTo>
                <a:lnTo>
                  <a:pt x="389" y="114"/>
                </a:lnTo>
                <a:lnTo>
                  <a:pt x="389" y="113"/>
                </a:lnTo>
                <a:lnTo>
                  <a:pt x="391" y="113"/>
                </a:lnTo>
                <a:lnTo>
                  <a:pt x="391" y="113"/>
                </a:lnTo>
                <a:lnTo>
                  <a:pt x="393" y="113"/>
                </a:lnTo>
                <a:lnTo>
                  <a:pt x="393" y="113"/>
                </a:lnTo>
                <a:lnTo>
                  <a:pt x="397" y="113"/>
                </a:lnTo>
                <a:lnTo>
                  <a:pt x="397" y="113"/>
                </a:lnTo>
                <a:lnTo>
                  <a:pt x="399" y="113"/>
                </a:lnTo>
                <a:lnTo>
                  <a:pt x="399" y="113"/>
                </a:lnTo>
                <a:lnTo>
                  <a:pt x="401" y="113"/>
                </a:lnTo>
                <a:lnTo>
                  <a:pt x="401" y="113"/>
                </a:lnTo>
                <a:lnTo>
                  <a:pt x="403" y="113"/>
                </a:lnTo>
                <a:lnTo>
                  <a:pt x="403" y="112"/>
                </a:lnTo>
                <a:lnTo>
                  <a:pt x="404" y="112"/>
                </a:lnTo>
                <a:lnTo>
                  <a:pt x="404" y="112"/>
                </a:lnTo>
                <a:lnTo>
                  <a:pt x="406" y="112"/>
                </a:lnTo>
                <a:lnTo>
                  <a:pt x="406" y="112"/>
                </a:lnTo>
                <a:lnTo>
                  <a:pt x="409" y="112"/>
                </a:lnTo>
                <a:lnTo>
                  <a:pt x="409" y="112"/>
                </a:lnTo>
                <a:lnTo>
                  <a:pt x="410" y="112"/>
                </a:lnTo>
                <a:lnTo>
                  <a:pt x="410" y="111"/>
                </a:lnTo>
                <a:lnTo>
                  <a:pt x="412" y="111"/>
                </a:lnTo>
                <a:lnTo>
                  <a:pt x="412" y="111"/>
                </a:lnTo>
                <a:lnTo>
                  <a:pt x="414" y="111"/>
                </a:lnTo>
                <a:lnTo>
                  <a:pt x="414" y="111"/>
                </a:lnTo>
                <a:lnTo>
                  <a:pt x="418" y="111"/>
                </a:lnTo>
                <a:lnTo>
                  <a:pt x="418" y="111"/>
                </a:lnTo>
                <a:lnTo>
                  <a:pt x="426" y="111"/>
                </a:lnTo>
                <a:lnTo>
                  <a:pt x="426" y="111"/>
                </a:lnTo>
                <a:lnTo>
                  <a:pt x="428" y="111"/>
                </a:lnTo>
                <a:lnTo>
                  <a:pt x="428" y="111"/>
                </a:lnTo>
                <a:lnTo>
                  <a:pt x="434" y="111"/>
                </a:lnTo>
                <a:lnTo>
                  <a:pt x="434" y="111"/>
                </a:lnTo>
                <a:lnTo>
                  <a:pt x="436" y="111"/>
                </a:lnTo>
                <a:lnTo>
                  <a:pt x="436" y="110"/>
                </a:lnTo>
                <a:lnTo>
                  <a:pt x="442" y="110"/>
                </a:lnTo>
                <a:lnTo>
                  <a:pt x="442" y="110"/>
                </a:lnTo>
                <a:lnTo>
                  <a:pt x="444" y="110"/>
                </a:lnTo>
                <a:lnTo>
                  <a:pt x="444" y="110"/>
                </a:lnTo>
                <a:lnTo>
                  <a:pt x="446" y="110"/>
                </a:lnTo>
                <a:lnTo>
                  <a:pt x="446" y="110"/>
                </a:lnTo>
                <a:lnTo>
                  <a:pt x="448" y="110"/>
                </a:lnTo>
                <a:lnTo>
                  <a:pt x="448" y="109"/>
                </a:lnTo>
                <a:lnTo>
                  <a:pt x="452" y="109"/>
                </a:lnTo>
                <a:lnTo>
                  <a:pt x="452" y="109"/>
                </a:lnTo>
                <a:lnTo>
                  <a:pt x="454" y="109"/>
                </a:lnTo>
                <a:lnTo>
                  <a:pt x="454" y="109"/>
                </a:lnTo>
                <a:lnTo>
                  <a:pt x="458" y="109"/>
                </a:lnTo>
                <a:lnTo>
                  <a:pt x="458" y="109"/>
                </a:lnTo>
                <a:lnTo>
                  <a:pt x="460" y="109"/>
                </a:lnTo>
                <a:lnTo>
                  <a:pt x="460" y="109"/>
                </a:lnTo>
                <a:lnTo>
                  <a:pt x="466" y="109"/>
                </a:lnTo>
                <a:lnTo>
                  <a:pt x="466" y="109"/>
                </a:lnTo>
                <a:lnTo>
                  <a:pt x="468" y="109"/>
                </a:lnTo>
                <a:lnTo>
                  <a:pt x="468" y="108"/>
                </a:lnTo>
                <a:lnTo>
                  <a:pt x="470" y="108"/>
                </a:lnTo>
                <a:lnTo>
                  <a:pt x="470" y="108"/>
                </a:lnTo>
                <a:lnTo>
                  <a:pt x="472" y="108"/>
                </a:lnTo>
                <a:lnTo>
                  <a:pt x="472" y="108"/>
                </a:lnTo>
                <a:lnTo>
                  <a:pt x="474" y="108"/>
                </a:lnTo>
                <a:lnTo>
                  <a:pt x="474" y="108"/>
                </a:lnTo>
                <a:lnTo>
                  <a:pt x="476" y="108"/>
                </a:lnTo>
                <a:lnTo>
                  <a:pt x="476" y="108"/>
                </a:lnTo>
                <a:lnTo>
                  <a:pt x="478" y="108"/>
                </a:lnTo>
                <a:lnTo>
                  <a:pt x="478" y="107"/>
                </a:lnTo>
                <a:lnTo>
                  <a:pt x="482" y="107"/>
                </a:lnTo>
                <a:lnTo>
                  <a:pt x="482" y="107"/>
                </a:lnTo>
                <a:lnTo>
                  <a:pt x="488" y="107"/>
                </a:lnTo>
                <a:lnTo>
                  <a:pt x="488" y="107"/>
                </a:lnTo>
                <a:lnTo>
                  <a:pt x="490" y="107"/>
                </a:lnTo>
                <a:lnTo>
                  <a:pt x="490" y="107"/>
                </a:lnTo>
                <a:lnTo>
                  <a:pt x="492" y="107"/>
                </a:lnTo>
                <a:lnTo>
                  <a:pt x="492" y="106"/>
                </a:lnTo>
                <a:lnTo>
                  <a:pt x="494" y="106"/>
                </a:lnTo>
                <a:lnTo>
                  <a:pt x="494" y="106"/>
                </a:lnTo>
                <a:lnTo>
                  <a:pt x="496" y="106"/>
                </a:lnTo>
                <a:lnTo>
                  <a:pt x="496" y="106"/>
                </a:lnTo>
                <a:lnTo>
                  <a:pt x="498" y="106"/>
                </a:lnTo>
                <a:lnTo>
                  <a:pt x="498" y="106"/>
                </a:lnTo>
                <a:lnTo>
                  <a:pt x="500" y="106"/>
                </a:lnTo>
                <a:lnTo>
                  <a:pt x="500" y="105"/>
                </a:lnTo>
                <a:lnTo>
                  <a:pt x="502" y="105"/>
                </a:lnTo>
                <a:lnTo>
                  <a:pt x="502" y="105"/>
                </a:lnTo>
                <a:lnTo>
                  <a:pt x="506" y="105"/>
                </a:lnTo>
                <a:lnTo>
                  <a:pt x="506" y="104"/>
                </a:lnTo>
                <a:lnTo>
                  <a:pt x="508" y="104"/>
                </a:lnTo>
                <a:lnTo>
                  <a:pt x="508" y="104"/>
                </a:lnTo>
                <a:lnTo>
                  <a:pt x="510" y="104"/>
                </a:lnTo>
                <a:lnTo>
                  <a:pt x="510" y="103"/>
                </a:lnTo>
                <a:lnTo>
                  <a:pt x="512" y="103"/>
                </a:lnTo>
                <a:lnTo>
                  <a:pt x="512" y="103"/>
                </a:lnTo>
                <a:lnTo>
                  <a:pt x="516" y="103"/>
                </a:lnTo>
                <a:lnTo>
                  <a:pt x="516" y="103"/>
                </a:lnTo>
                <a:lnTo>
                  <a:pt x="518" y="103"/>
                </a:lnTo>
                <a:lnTo>
                  <a:pt x="518" y="102"/>
                </a:lnTo>
                <a:lnTo>
                  <a:pt x="520" y="102"/>
                </a:lnTo>
                <a:lnTo>
                  <a:pt x="520" y="102"/>
                </a:lnTo>
                <a:lnTo>
                  <a:pt x="522" y="102"/>
                </a:lnTo>
                <a:lnTo>
                  <a:pt x="522" y="101"/>
                </a:lnTo>
                <a:lnTo>
                  <a:pt x="524" y="101"/>
                </a:lnTo>
                <a:lnTo>
                  <a:pt x="524" y="101"/>
                </a:lnTo>
                <a:lnTo>
                  <a:pt x="528" y="101"/>
                </a:lnTo>
                <a:lnTo>
                  <a:pt x="528" y="101"/>
                </a:lnTo>
                <a:lnTo>
                  <a:pt x="532" y="101"/>
                </a:lnTo>
                <a:lnTo>
                  <a:pt x="532" y="101"/>
                </a:lnTo>
                <a:lnTo>
                  <a:pt x="534" y="101"/>
                </a:lnTo>
                <a:lnTo>
                  <a:pt x="534" y="101"/>
                </a:lnTo>
                <a:lnTo>
                  <a:pt x="540" y="101"/>
                </a:lnTo>
                <a:lnTo>
                  <a:pt x="540" y="101"/>
                </a:lnTo>
                <a:lnTo>
                  <a:pt x="544" y="101"/>
                </a:lnTo>
                <a:lnTo>
                  <a:pt x="544" y="101"/>
                </a:lnTo>
                <a:lnTo>
                  <a:pt x="546" y="101"/>
                </a:lnTo>
                <a:lnTo>
                  <a:pt x="546" y="101"/>
                </a:lnTo>
                <a:lnTo>
                  <a:pt x="550" y="101"/>
                </a:lnTo>
                <a:lnTo>
                  <a:pt x="550" y="101"/>
                </a:lnTo>
                <a:lnTo>
                  <a:pt x="552" y="101"/>
                </a:lnTo>
                <a:lnTo>
                  <a:pt x="552" y="100"/>
                </a:lnTo>
                <a:lnTo>
                  <a:pt x="556" y="100"/>
                </a:lnTo>
                <a:lnTo>
                  <a:pt x="556" y="100"/>
                </a:lnTo>
                <a:lnTo>
                  <a:pt x="560" y="100"/>
                </a:lnTo>
                <a:lnTo>
                  <a:pt x="560" y="100"/>
                </a:lnTo>
                <a:lnTo>
                  <a:pt x="562" y="100"/>
                </a:lnTo>
                <a:lnTo>
                  <a:pt x="562" y="100"/>
                </a:lnTo>
                <a:lnTo>
                  <a:pt x="564" y="100"/>
                </a:lnTo>
                <a:lnTo>
                  <a:pt x="564" y="100"/>
                </a:lnTo>
                <a:lnTo>
                  <a:pt x="570" y="100"/>
                </a:lnTo>
                <a:lnTo>
                  <a:pt x="570" y="99"/>
                </a:lnTo>
                <a:lnTo>
                  <a:pt x="578" y="99"/>
                </a:lnTo>
                <a:lnTo>
                  <a:pt x="578" y="99"/>
                </a:lnTo>
                <a:lnTo>
                  <a:pt x="586" y="99"/>
                </a:lnTo>
                <a:lnTo>
                  <a:pt x="586" y="99"/>
                </a:lnTo>
                <a:lnTo>
                  <a:pt x="594" y="99"/>
                </a:lnTo>
                <a:lnTo>
                  <a:pt x="594" y="98"/>
                </a:lnTo>
                <a:lnTo>
                  <a:pt x="600" y="98"/>
                </a:lnTo>
                <a:lnTo>
                  <a:pt x="600" y="98"/>
                </a:lnTo>
                <a:lnTo>
                  <a:pt x="613" y="98"/>
                </a:lnTo>
                <a:lnTo>
                  <a:pt x="613" y="97"/>
                </a:lnTo>
                <a:lnTo>
                  <a:pt x="619" y="97"/>
                </a:lnTo>
                <a:lnTo>
                  <a:pt x="619" y="97"/>
                </a:lnTo>
                <a:lnTo>
                  <a:pt x="621" y="97"/>
                </a:lnTo>
                <a:lnTo>
                  <a:pt x="621" y="97"/>
                </a:lnTo>
                <a:lnTo>
                  <a:pt x="623" y="97"/>
                </a:lnTo>
                <a:lnTo>
                  <a:pt x="623" y="97"/>
                </a:lnTo>
                <a:lnTo>
                  <a:pt x="629" y="97"/>
                </a:lnTo>
                <a:lnTo>
                  <a:pt x="629" y="97"/>
                </a:lnTo>
                <a:lnTo>
                  <a:pt x="631" y="97"/>
                </a:lnTo>
                <a:lnTo>
                  <a:pt x="631" y="96"/>
                </a:lnTo>
                <a:lnTo>
                  <a:pt x="633" y="96"/>
                </a:lnTo>
                <a:lnTo>
                  <a:pt x="633" y="95"/>
                </a:lnTo>
                <a:lnTo>
                  <a:pt x="635" y="95"/>
                </a:lnTo>
                <a:lnTo>
                  <a:pt x="635" y="95"/>
                </a:lnTo>
                <a:lnTo>
                  <a:pt x="639" y="95"/>
                </a:lnTo>
                <a:lnTo>
                  <a:pt x="639" y="95"/>
                </a:lnTo>
                <a:lnTo>
                  <a:pt x="643" y="95"/>
                </a:lnTo>
                <a:lnTo>
                  <a:pt x="643" y="95"/>
                </a:lnTo>
                <a:lnTo>
                  <a:pt x="645" y="95"/>
                </a:lnTo>
                <a:lnTo>
                  <a:pt x="645" y="95"/>
                </a:lnTo>
                <a:lnTo>
                  <a:pt x="651" y="95"/>
                </a:lnTo>
                <a:lnTo>
                  <a:pt x="651" y="95"/>
                </a:lnTo>
                <a:lnTo>
                  <a:pt x="653" y="95"/>
                </a:lnTo>
                <a:lnTo>
                  <a:pt x="653" y="94"/>
                </a:lnTo>
                <a:lnTo>
                  <a:pt x="655" y="94"/>
                </a:lnTo>
                <a:lnTo>
                  <a:pt x="655" y="94"/>
                </a:lnTo>
                <a:lnTo>
                  <a:pt x="659" y="94"/>
                </a:lnTo>
                <a:lnTo>
                  <a:pt x="659" y="93"/>
                </a:lnTo>
                <a:lnTo>
                  <a:pt x="661" y="93"/>
                </a:lnTo>
                <a:lnTo>
                  <a:pt x="661" y="93"/>
                </a:lnTo>
                <a:lnTo>
                  <a:pt x="663" y="93"/>
                </a:lnTo>
                <a:lnTo>
                  <a:pt x="663" y="93"/>
                </a:lnTo>
                <a:lnTo>
                  <a:pt x="665" y="93"/>
                </a:lnTo>
                <a:lnTo>
                  <a:pt x="665" y="92"/>
                </a:lnTo>
                <a:lnTo>
                  <a:pt x="669" y="92"/>
                </a:lnTo>
                <a:lnTo>
                  <a:pt x="669" y="92"/>
                </a:lnTo>
                <a:lnTo>
                  <a:pt x="673" y="92"/>
                </a:lnTo>
                <a:lnTo>
                  <a:pt x="673" y="92"/>
                </a:lnTo>
                <a:lnTo>
                  <a:pt x="675" y="92"/>
                </a:lnTo>
                <a:lnTo>
                  <a:pt x="675" y="92"/>
                </a:lnTo>
                <a:lnTo>
                  <a:pt x="679" y="92"/>
                </a:lnTo>
                <a:lnTo>
                  <a:pt x="679" y="91"/>
                </a:lnTo>
                <a:lnTo>
                  <a:pt x="685" y="91"/>
                </a:lnTo>
                <a:lnTo>
                  <a:pt x="685" y="90"/>
                </a:lnTo>
                <a:lnTo>
                  <a:pt x="693" y="90"/>
                </a:lnTo>
                <a:lnTo>
                  <a:pt x="693" y="89"/>
                </a:lnTo>
                <a:lnTo>
                  <a:pt x="695" y="89"/>
                </a:lnTo>
                <a:lnTo>
                  <a:pt x="695" y="89"/>
                </a:lnTo>
                <a:lnTo>
                  <a:pt x="697" y="89"/>
                </a:lnTo>
                <a:lnTo>
                  <a:pt x="697" y="88"/>
                </a:lnTo>
                <a:lnTo>
                  <a:pt x="699" y="88"/>
                </a:lnTo>
                <a:lnTo>
                  <a:pt x="699" y="87"/>
                </a:lnTo>
                <a:lnTo>
                  <a:pt x="701" y="87"/>
                </a:lnTo>
                <a:lnTo>
                  <a:pt x="701" y="87"/>
                </a:lnTo>
                <a:lnTo>
                  <a:pt x="703" y="87"/>
                </a:lnTo>
                <a:lnTo>
                  <a:pt x="703" y="86"/>
                </a:lnTo>
                <a:lnTo>
                  <a:pt x="705" y="86"/>
                </a:lnTo>
                <a:lnTo>
                  <a:pt x="705" y="86"/>
                </a:lnTo>
                <a:lnTo>
                  <a:pt x="707" y="86"/>
                </a:lnTo>
                <a:lnTo>
                  <a:pt x="707" y="86"/>
                </a:lnTo>
                <a:lnTo>
                  <a:pt x="711" y="86"/>
                </a:lnTo>
                <a:lnTo>
                  <a:pt x="711" y="85"/>
                </a:lnTo>
                <a:lnTo>
                  <a:pt x="713" y="85"/>
                </a:lnTo>
                <a:lnTo>
                  <a:pt x="713" y="85"/>
                </a:lnTo>
                <a:lnTo>
                  <a:pt x="715" y="85"/>
                </a:lnTo>
                <a:lnTo>
                  <a:pt x="715" y="85"/>
                </a:lnTo>
                <a:lnTo>
                  <a:pt x="717" y="85"/>
                </a:lnTo>
                <a:lnTo>
                  <a:pt x="717" y="84"/>
                </a:lnTo>
                <a:lnTo>
                  <a:pt x="719" y="84"/>
                </a:lnTo>
                <a:lnTo>
                  <a:pt x="719" y="83"/>
                </a:lnTo>
                <a:lnTo>
                  <a:pt x="721" y="83"/>
                </a:lnTo>
                <a:lnTo>
                  <a:pt x="721" y="83"/>
                </a:lnTo>
                <a:lnTo>
                  <a:pt x="723" y="83"/>
                </a:lnTo>
                <a:lnTo>
                  <a:pt x="723" y="82"/>
                </a:lnTo>
                <a:lnTo>
                  <a:pt x="725" y="82"/>
                </a:lnTo>
                <a:lnTo>
                  <a:pt x="725" y="82"/>
                </a:lnTo>
                <a:lnTo>
                  <a:pt x="727" y="82"/>
                </a:lnTo>
                <a:lnTo>
                  <a:pt x="727" y="82"/>
                </a:lnTo>
                <a:lnTo>
                  <a:pt x="729" y="82"/>
                </a:lnTo>
                <a:lnTo>
                  <a:pt x="729" y="81"/>
                </a:lnTo>
                <a:lnTo>
                  <a:pt x="731" y="81"/>
                </a:lnTo>
                <a:lnTo>
                  <a:pt x="731" y="81"/>
                </a:lnTo>
                <a:lnTo>
                  <a:pt x="733" y="81"/>
                </a:lnTo>
                <a:lnTo>
                  <a:pt x="733" y="79"/>
                </a:lnTo>
                <a:lnTo>
                  <a:pt x="735" y="79"/>
                </a:lnTo>
                <a:lnTo>
                  <a:pt x="735" y="79"/>
                </a:lnTo>
                <a:lnTo>
                  <a:pt x="737" y="79"/>
                </a:lnTo>
                <a:lnTo>
                  <a:pt x="737" y="79"/>
                </a:lnTo>
                <a:lnTo>
                  <a:pt x="739" y="79"/>
                </a:lnTo>
                <a:lnTo>
                  <a:pt x="739" y="78"/>
                </a:lnTo>
                <a:lnTo>
                  <a:pt x="741" y="78"/>
                </a:lnTo>
                <a:lnTo>
                  <a:pt x="741" y="78"/>
                </a:lnTo>
                <a:lnTo>
                  <a:pt x="743" y="78"/>
                </a:lnTo>
                <a:lnTo>
                  <a:pt x="743" y="77"/>
                </a:lnTo>
                <a:lnTo>
                  <a:pt x="745" y="77"/>
                </a:lnTo>
                <a:lnTo>
                  <a:pt x="745" y="77"/>
                </a:lnTo>
                <a:lnTo>
                  <a:pt x="747" y="77"/>
                </a:lnTo>
                <a:lnTo>
                  <a:pt x="747" y="76"/>
                </a:lnTo>
                <a:lnTo>
                  <a:pt x="749" y="76"/>
                </a:lnTo>
                <a:lnTo>
                  <a:pt x="749" y="75"/>
                </a:lnTo>
                <a:lnTo>
                  <a:pt x="751" y="75"/>
                </a:lnTo>
                <a:lnTo>
                  <a:pt x="751" y="75"/>
                </a:lnTo>
                <a:lnTo>
                  <a:pt x="753" y="75"/>
                </a:lnTo>
                <a:lnTo>
                  <a:pt x="753" y="75"/>
                </a:lnTo>
                <a:lnTo>
                  <a:pt x="755" y="75"/>
                </a:lnTo>
                <a:lnTo>
                  <a:pt x="755" y="75"/>
                </a:lnTo>
                <a:lnTo>
                  <a:pt x="757" y="75"/>
                </a:lnTo>
                <a:lnTo>
                  <a:pt x="757" y="74"/>
                </a:lnTo>
                <a:lnTo>
                  <a:pt x="759" y="74"/>
                </a:lnTo>
                <a:lnTo>
                  <a:pt x="759" y="73"/>
                </a:lnTo>
                <a:lnTo>
                  <a:pt x="763" y="73"/>
                </a:lnTo>
                <a:lnTo>
                  <a:pt x="763" y="73"/>
                </a:lnTo>
                <a:lnTo>
                  <a:pt x="765" y="73"/>
                </a:lnTo>
                <a:lnTo>
                  <a:pt x="765" y="71"/>
                </a:lnTo>
                <a:lnTo>
                  <a:pt x="767" y="71"/>
                </a:lnTo>
                <a:lnTo>
                  <a:pt x="767" y="71"/>
                </a:lnTo>
                <a:lnTo>
                  <a:pt x="769" y="71"/>
                </a:lnTo>
                <a:lnTo>
                  <a:pt x="769" y="70"/>
                </a:lnTo>
                <a:lnTo>
                  <a:pt x="771" y="70"/>
                </a:lnTo>
                <a:lnTo>
                  <a:pt x="771" y="69"/>
                </a:lnTo>
                <a:lnTo>
                  <a:pt x="773" y="69"/>
                </a:lnTo>
                <a:lnTo>
                  <a:pt x="773" y="69"/>
                </a:lnTo>
                <a:lnTo>
                  <a:pt x="775" y="69"/>
                </a:lnTo>
                <a:lnTo>
                  <a:pt x="775" y="68"/>
                </a:lnTo>
                <a:lnTo>
                  <a:pt x="777" y="68"/>
                </a:lnTo>
                <a:lnTo>
                  <a:pt x="777" y="67"/>
                </a:lnTo>
                <a:lnTo>
                  <a:pt x="779" y="67"/>
                </a:lnTo>
                <a:lnTo>
                  <a:pt x="779" y="67"/>
                </a:lnTo>
                <a:lnTo>
                  <a:pt x="781" y="67"/>
                </a:lnTo>
                <a:lnTo>
                  <a:pt x="781" y="67"/>
                </a:lnTo>
                <a:lnTo>
                  <a:pt x="783" y="67"/>
                </a:lnTo>
                <a:lnTo>
                  <a:pt x="783" y="66"/>
                </a:lnTo>
                <a:lnTo>
                  <a:pt x="785" y="66"/>
                </a:lnTo>
                <a:lnTo>
                  <a:pt x="785" y="65"/>
                </a:lnTo>
                <a:lnTo>
                  <a:pt x="787" y="65"/>
                </a:lnTo>
                <a:lnTo>
                  <a:pt x="787" y="65"/>
                </a:lnTo>
                <a:lnTo>
                  <a:pt x="791" y="65"/>
                </a:lnTo>
                <a:lnTo>
                  <a:pt x="791" y="64"/>
                </a:lnTo>
                <a:lnTo>
                  <a:pt x="793" y="64"/>
                </a:lnTo>
                <a:lnTo>
                  <a:pt x="793" y="64"/>
                </a:lnTo>
                <a:lnTo>
                  <a:pt x="795" y="64"/>
                </a:lnTo>
                <a:lnTo>
                  <a:pt x="795" y="63"/>
                </a:lnTo>
                <a:lnTo>
                  <a:pt x="797" y="63"/>
                </a:lnTo>
                <a:lnTo>
                  <a:pt x="797" y="63"/>
                </a:lnTo>
                <a:lnTo>
                  <a:pt x="799" y="63"/>
                </a:lnTo>
                <a:lnTo>
                  <a:pt x="799" y="62"/>
                </a:lnTo>
                <a:lnTo>
                  <a:pt x="801" y="62"/>
                </a:lnTo>
                <a:lnTo>
                  <a:pt x="801" y="62"/>
                </a:lnTo>
                <a:lnTo>
                  <a:pt x="803" y="62"/>
                </a:lnTo>
                <a:lnTo>
                  <a:pt x="803" y="61"/>
                </a:lnTo>
                <a:lnTo>
                  <a:pt x="805" y="61"/>
                </a:lnTo>
                <a:lnTo>
                  <a:pt x="805" y="61"/>
                </a:lnTo>
                <a:lnTo>
                  <a:pt x="807" y="61"/>
                </a:lnTo>
                <a:lnTo>
                  <a:pt x="807" y="61"/>
                </a:lnTo>
                <a:lnTo>
                  <a:pt x="809" y="61"/>
                </a:lnTo>
                <a:lnTo>
                  <a:pt x="809" y="61"/>
                </a:lnTo>
                <a:lnTo>
                  <a:pt x="811" y="61"/>
                </a:lnTo>
                <a:lnTo>
                  <a:pt x="811" y="61"/>
                </a:lnTo>
                <a:lnTo>
                  <a:pt x="813" y="61"/>
                </a:lnTo>
                <a:lnTo>
                  <a:pt x="813" y="61"/>
                </a:lnTo>
                <a:lnTo>
                  <a:pt x="815" y="61"/>
                </a:lnTo>
                <a:lnTo>
                  <a:pt x="815" y="60"/>
                </a:lnTo>
                <a:lnTo>
                  <a:pt x="817" y="60"/>
                </a:lnTo>
                <a:lnTo>
                  <a:pt x="817" y="60"/>
                </a:lnTo>
                <a:lnTo>
                  <a:pt x="819" y="60"/>
                </a:lnTo>
                <a:lnTo>
                  <a:pt x="819" y="59"/>
                </a:lnTo>
                <a:lnTo>
                  <a:pt x="820" y="59"/>
                </a:lnTo>
                <a:lnTo>
                  <a:pt x="820" y="59"/>
                </a:lnTo>
                <a:lnTo>
                  <a:pt x="823" y="59"/>
                </a:lnTo>
                <a:lnTo>
                  <a:pt x="823" y="59"/>
                </a:lnTo>
                <a:lnTo>
                  <a:pt x="824" y="59"/>
                </a:lnTo>
                <a:lnTo>
                  <a:pt x="824" y="59"/>
                </a:lnTo>
                <a:lnTo>
                  <a:pt x="826" y="59"/>
                </a:lnTo>
                <a:lnTo>
                  <a:pt x="826" y="59"/>
                </a:lnTo>
                <a:lnTo>
                  <a:pt x="828" y="59"/>
                </a:lnTo>
                <a:lnTo>
                  <a:pt x="828" y="59"/>
                </a:lnTo>
                <a:lnTo>
                  <a:pt x="830" y="59"/>
                </a:lnTo>
                <a:lnTo>
                  <a:pt x="830" y="59"/>
                </a:lnTo>
                <a:lnTo>
                  <a:pt x="832" y="59"/>
                </a:lnTo>
                <a:lnTo>
                  <a:pt x="832" y="59"/>
                </a:lnTo>
                <a:lnTo>
                  <a:pt x="834" y="59"/>
                </a:lnTo>
                <a:lnTo>
                  <a:pt x="834" y="58"/>
                </a:lnTo>
                <a:lnTo>
                  <a:pt x="836" y="58"/>
                </a:lnTo>
                <a:lnTo>
                  <a:pt x="836" y="58"/>
                </a:lnTo>
                <a:lnTo>
                  <a:pt x="838" y="58"/>
                </a:lnTo>
                <a:lnTo>
                  <a:pt x="838" y="58"/>
                </a:lnTo>
                <a:lnTo>
                  <a:pt x="840" y="58"/>
                </a:lnTo>
                <a:lnTo>
                  <a:pt x="840" y="57"/>
                </a:lnTo>
                <a:lnTo>
                  <a:pt x="842" y="57"/>
                </a:lnTo>
                <a:lnTo>
                  <a:pt x="842" y="57"/>
                </a:lnTo>
                <a:lnTo>
                  <a:pt x="844" y="57"/>
                </a:lnTo>
                <a:lnTo>
                  <a:pt x="844" y="57"/>
                </a:lnTo>
                <a:lnTo>
                  <a:pt x="846" y="57"/>
                </a:lnTo>
                <a:lnTo>
                  <a:pt x="846" y="57"/>
                </a:lnTo>
                <a:lnTo>
                  <a:pt x="848" y="57"/>
                </a:lnTo>
                <a:lnTo>
                  <a:pt x="848" y="57"/>
                </a:lnTo>
                <a:lnTo>
                  <a:pt x="850" y="57"/>
                </a:lnTo>
                <a:lnTo>
                  <a:pt x="850" y="57"/>
                </a:lnTo>
                <a:lnTo>
                  <a:pt x="854" y="57"/>
                </a:lnTo>
                <a:lnTo>
                  <a:pt x="854" y="57"/>
                </a:lnTo>
                <a:lnTo>
                  <a:pt x="856" y="57"/>
                </a:lnTo>
                <a:lnTo>
                  <a:pt x="856" y="57"/>
                </a:lnTo>
                <a:lnTo>
                  <a:pt x="858" y="57"/>
                </a:lnTo>
                <a:lnTo>
                  <a:pt x="858" y="57"/>
                </a:lnTo>
                <a:lnTo>
                  <a:pt x="860" y="57"/>
                </a:lnTo>
                <a:lnTo>
                  <a:pt x="860" y="56"/>
                </a:lnTo>
                <a:lnTo>
                  <a:pt x="862" y="56"/>
                </a:lnTo>
                <a:lnTo>
                  <a:pt x="862" y="56"/>
                </a:lnTo>
                <a:lnTo>
                  <a:pt x="864" y="56"/>
                </a:lnTo>
                <a:lnTo>
                  <a:pt x="864" y="56"/>
                </a:lnTo>
                <a:lnTo>
                  <a:pt x="866" y="56"/>
                </a:lnTo>
                <a:lnTo>
                  <a:pt x="866" y="56"/>
                </a:lnTo>
                <a:lnTo>
                  <a:pt x="870" y="56"/>
                </a:lnTo>
                <a:lnTo>
                  <a:pt x="870" y="55"/>
                </a:lnTo>
                <a:lnTo>
                  <a:pt x="872" y="55"/>
                </a:lnTo>
                <a:lnTo>
                  <a:pt x="872" y="55"/>
                </a:lnTo>
                <a:lnTo>
                  <a:pt x="878" y="55"/>
                </a:lnTo>
                <a:lnTo>
                  <a:pt x="878" y="55"/>
                </a:lnTo>
                <a:lnTo>
                  <a:pt x="880" y="55"/>
                </a:lnTo>
                <a:lnTo>
                  <a:pt x="880" y="55"/>
                </a:lnTo>
                <a:lnTo>
                  <a:pt x="882" y="55"/>
                </a:lnTo>
                <a:lnTo>
                  <a:pt x="882" y="54"/>
                </a:lnTo>
                <a:lnTo>
                  <a:pt x="884" y="54"/>
                </a:lnTo>
                <a:lnTo>
                  <a:pt x="884" y="54"/>
                </a:lnTo>
                <a:lnTo>
                  <a:pt x="888" y="54"/>
                </a:lnTo>
                <a:lnTo>
                  <a:pt x="888" y="54"/>
                </a:lnTo>
                <a:lnTo>
                  <a:pt x="892" y="54"/>
                </a:lnTo>
                <a:lnTo>
                  <a:pt x="892" y="54"/>
                </a:lnTo>
                <a:lnTo>
                  <a:pt x="896" y="54"/>
                </a:lnTo>
                <a:lnTo>
                  <a:pt x="896" y="53"/>
                </a:lnTo>
                <a:lnTo>
                  <a:pt x="900" y="53"/>
                </a:lnTo>
                <a:lnTo>
                  <a:pt x="900" y="53"/>
                </a:lnTo>
                <a:lnTo>
                  <a:pt x="902" y="53"/>
                </a:lnTo>
                <a:lnTo>
                  <a:pt x="902" y="53"/>
                </a:lnTo>
                <a:lnTo>
                  <a:pt x="908" y="53"/>
                </a:lnTo>
                <a:lnTo>
                  <a:pt x="908" y="52"/>
                </a:lnTo>
                <a:lnTo>
                  <a:pt x="912" y="52"/>
                </a:lnTo>
                <a:lnTo>
                  <a:pt x="912" y="52"/>
                </a:lnTo>
                <a:lnTo>
                  <a:pt x="914" y="52"/>
                </a:lnTo>
                <a:lnTo>
                  <a:pt x="914" y="52"/>
                </a:lnTo>
                <a:lnTo>
                  <a:pt x="916" y="52"/>
                </a:lnTo>
                <a:lnTo>
                  <a:pt x="916" y="52"/>
                </a:lnTo>
                <a:lnTo>
                  <a:pt x="918" y="52"/>
                </a:lnTo>
                <a:lnTo>
                  <a:pt x="918" y="52"/>
                </a:lnTo>
                <a:lnTo>
                  <a:pt x="920" y="52"/>
                </a:lnTo>
                <a:lnTo>
                  <a:pt x="920" y="51"/>
                </a:lnTo>
                <a:lnTo>
                  <a:pt x="922" y="51"/>
                </a:lnTo>
                <a:lnTo>
                  <a:pt x="922" y="51"/>
                </a:lnTo>
                <a:lnTo>
                  <a:pt x="924" y="51"/>
                </a:lnTo>
                <a:lnTo>
                  <a:pt x="924" y="51"/>
                </a:lnTo>
                <a:lnTo>
                  <a:pt x="930" y="51"/>
                </a:lnTo>
                <a:lnTo>
                  <a:pt x="930" y="51"/>
                </a:lnTo>
                <a:lnTo>
                  <a:pt x="932" y="51"/>
                </a:lnTo>
                <a:lnTo>
                  <a:pt x="932" y="51"/>
                </a:lnTo>
                <a:lnTo>
                  <a:pt x="938" y="51"/>
                </a:lnTo>
                <a:lnTo>
                  <a:pt x="938" y="51"/>
                </a:lnTo>
                <a:lnTo>
                  <a:pt x="940" y="51"/>
                </a:lnTo>
                <a:lnTo>
                  <a:pt x="940" y="50"/>
                </a:lnTo>
                <a:lnTo>
                  <a:pt x="942" y="50"/>
                </a:lnTo>
                <a:lnTo>
                  <a:pt x="942" y="50"/>
                </a:lnTo>
                <a:lnTo>
                  <a:pt x="944" y="50"/>
                </a:lnTo>
                <a:lnTo>
                  <a:pt x="944" y="50"/>
                </a:lnTo>
                <a:lnTo>
                  <a:pt x="946" y="50"/>
                </a:lnTo>
                <a:lnTo>
                  <a:pt x="946" y="50"/>
                </a:lnTo>
                <a:lnTo>
                  <a:pt x="948" y="50"/>
                </a:lnTo>
                <a:lnTo>
                  <a:pt x="948" y="50"/>
                </a:lnTo>
                <a:lnTo>
                  <a:pt x="950" y="50"/>
                </a:lnTo>
                <a:lnTo>
                  <a:pt x="950" y="49"/>
                </a:lnTo>
                <a:lnTo>
                  <a:pt x="952" y="49"/>
                </a:lnTo>
                <a:lnTo>
                  <a:pt x="952" y="49"/>
                </a:lnTo>
                <a:lnTo>
                  <a:pt x="954" y="49"/>
                </a:lnTo>
                <a:lnTo>
                  <a:pt x="954" y="49"/>
                </a:lnTo>
                <a:lnTo>
                  <a:pt x="956" y="49"/>
                </a:lnTo>
                <a:lnTo>
                  <a:pt x="956" y="48"/>
                </a:lnTo>
                <a:lnTo>
                  <a:pt x="958" y="48"/>
                </a:lnTo>
                <a:lnTo>
                  <a:pt x="958" y="48"/>
                </a:lnTo>
                <a:lnTo>
                  <a:pt x="960" y="48"/>
                </a:lnTo>
                <a:lnTo>
                  <a:pt x="960" y="48"/>
                </a:lnTo>
                <a:lnTo>
                  <a:pt x="962" y="48"/>
                </a:lnTo>
                <a:lnTo>
                  <a:pt x="962" y="48"/>
                </a:lnTo>
                <a:lnTo>
                  <a:pt x="964" y="48"/>
                </a:lnTo>
                <a:lnTo>
                  <a:pt x="964" y="48"/>
                </a:lnTo>
                <a:lnTo>
                  <a:pt x="966" y="48"/>
                </a:lnTo>
                <a:lnTo>
                  <a:pt x="966" y="48"/>
                </a:lnTo>
                <a:lnTo>
                  <a:pt x="970" y="48"/>
                </a:lnTo>
                <a:lnTo>
                  <a:pt x="970" y="47"/>
                </a:lnTo>
                <a:lnTo>
                  <a:pt x="972" y="47"/>
                </a:lnTo>
                <a:lnTo>
                  <a:pt x="972" y="47"/>
                </a:lnTo>
                <a:lnTo>
                  <a:pt x="978" y="47"/>
                </a:lnTo>
                <a:lnTo>
                  <a:pt x="978" y="46"/>
                </a:lnTo>
                <a:lnTo>
                  <a:pt x="980" y="46"/>
                </a:lnTo>
                <a:lnTo>
                  <a:pt x="980" y="46"/>
                </a:lnTo>
                <a:lnTo>
                  <a:pt x="984" y="46"/>
                </a:lnTo>
                <a:lnTo>
                  <a:pt x="984" y="46"/>
                </a:lnTo>
                <a:lnTo>
                  <a:pt x="986" y="46"/>
                </a:lnTo>
                <a:lnTo>
                  <a:pt x="986" y="46"/>
                </a:lnTo>
                <a:lnTo>
                  <a:pt x="990" y="46"/>
                </a:lnTo>
                <a:lnTo>
                  <a:pt x="990" y="46"/>
                </a:lnTo>
                <a:lnTo>
                  <a:pt x="1000" y="46"/>
                </a:lnTo>
                <a:lnTo>
                  <a:pt x="1000" y="45"/>
                </a:lnTo>
                <a:lnTo>
                  <a:pt x="1008" y="45"/>
                </a:lnTo>
                <a:lnTo>
                  <a:pt x="1008" y="45"/>
                </a:lnTo>
                <a:lnTo>
                  <a:pt x="1010" y="45"/>
                </a:lnTo>
                <a:lnTo>
                  <a:pt x="1010" y="45"/>
                </a:lnTo>
                <a:lnTo>
                  <a:pt x="1012" y="45"/>
                </a:lnTo>
                <a:lnTo>
                  <a:pt x="1012" y="45"/>
                </a:lnTo>
                <a:lnTo>
                  <a:pt x="1014" y="45"/>
                </a:lnTo>
                <a:lnTo>
                  <a:pt x="1014" y="44"/>
                </a:lnTo>
                <a:lnTo>
                  <a:pt x="1022" y="44"/>
                </a:lnTo>
                <a:lnTo>
                  <a:pt x="1022" y="44"/>
                </a:lnTo>
                <a:lnTo>
                  <a:pt x="1026" y="44"/>
                </a:lnTo>
                <a:lnTo>
                  <a:pt x="1026" y="44"/>
                </a:lnTo>
                <a:lnTo>
                  <a:pt x="1028" y="44"/>
                </a:lnTo>
                <a:lnTo>
                  <a:pt x="1028" y="44"/>
                </a:lnTo>
                <a:lnTo>
                  <a:pt x="1032" y="44"/>
                </a:lnTo>
                <a:lnTo>
                  <a:pt x="1032" y="43"/>
                </a:lnTo>
                <a:lnTo>
                  <a:pt x="1033" y="43"/>
                </a:lnTo>
                <a:lnTo>
                  <a:pt x="1033" y="43"/>
                </a:lnTo>
                <a:lnTo>
                  <a:pt x="1035" y="43"/>
                </a:lnTo>
                <a:lnTo>
                  <a:pt x="1035" y="43"/>
                </a:lnTo>
                <a:lnTo>
                  <a:pt x="1043" y="43"/>
                </a:lnTo>
                <a:lnTo>
                  <a:pt x="1043" y="43"/>
                </a:lnTo>
                <a:lnTo>
                  <a:pt x="1047" y="43"/>
                </a:lnTo>
                <a:lnTo>
                  <a:pt x="1047" y="42"/>
                </a:lnTo>
                <a:lnTo>
                  <a:pt x="1051" y="42"/>
                </a:lnTo>
                <a:lnTo>
                  <a:pt x="1051" y="42"/>
                </a:lnTo>
                <a:lnTo>
                  <a:pt x="1053" y="42"/>
                </a:lnTo>
                <a:lnTo>
                  <a:pt x="1053" y="42"/>
                </a:lnTo>
                <a:lnTo>
                  <a:pt x="1055" y="42"/>
                </a:lnTo>
                <a:lnTo>
                  <a:pt x="1055" y="41"/>
                </a:lnTo>
                <a:lnTo>
                  <a:pt x="1057" y="41"/>
                </a:lnTo>
                <a:lnTo>
                  <a:pt x="1057" y="41"/>
                </a:lnTo>
                <a:lnTo>
                  <a:pt x="1059" y="41"/>
                </a:lnTo>
                <a:lnTo>
                  <a:pt x="1059" y="40"/>
                </a:lnTo>
                <a:lnTo>
                  <a:pt x="1061" y="40"/>
                </a:lnTo>
                <a:lnTo>
                  <a:pt x="1061" y="40"/>
                </a:lnTo>
                <a:lnTo>
                  <a:pt x="1063" y="40"/>
                </a:lnTo>
                <a:lnTo>
                  <a:pt x="1063" y="40"/>
                </a:lnTo>
                <a:lnTo>
                  <a:pt x="1065" y="40"/>
                </a:lnTo>
                <a:lnTo>
                  <a:pt x="1065" y="39"/>
                </a:lnTo>
                <a:lnTo>
                  <a:pt x="1067" y="39"/>
                </a:lnTo>
                <a:lnTo>
                  <a:pt x="1067" y="39"/>
                </a:lnTo>
                <a:lnTo>
                  <a:pt x="1069" y="39"/>
                </a:lnTo>
                <a:lnTo>
                  <a:pt x="1069" y="39"/>
                </a:lnTo>
                <a:lnTo>
                  <a:pt x="1071" y="39"/>
                </a:lnTo>
                <a:lnTo>
                  <a:pt x="1071" y="39"/>
                </a:lnTo>
                <a:lnTo>
                  <a:pt x="1073" y="39"/>
                </a:lnTo>
                <a:lnTo>
                  <a:pt x="1073" y="38"/>
                </a:lnTo>
                <a:lnTo>
                  <a:pt x="1077" y="38"/>
                </a:lnTo>
                <a:lnTo>
                  <a:pt x="1077" y="38"/>
                </a:lnTo>
                <a:lnTo>
                  <a:pt x="1079" y="38"/>
                </a:lnTo>
                <a:lnTo>
                  <a:pt x="1079" y="38"/>
                </a:lnTo>
                <a:lnTo>
                  <a:pt x="1081" y="38"/>
                </a:lnTo>
                <a:lnTo>
                  <a:pt x="1081" y="38"/>
                </a:lnTo>
                <a:lnTo>
                  <a:pt x="1083" y="38"/>
                </a:lnTo>
                <a:lnTo>
                  <a:pt x="1083" y="37"/>
                </a:lnTo>
                <a:lnTo>
                  <a:pt x="1085" y="37"/>
                </a:lnTo>
                <a:lnTo>
                  <a:pt x="1085" y="37"/>
                </a:lnTo>
                <a:lnTo>
                  <a:pt x="1087" y="37"/>
                </a:lnTo>
                <a:lnTo>
                  <a:pt x="1087" y="37"/>
                </a:lnTo>
                <a:lnTo>
                  <a:pt x="1091" y="37"/>
                </a:lnTo>
                <a:lnTo>
                  <a:pt x="1091" y="36"/>
                </a:lnTo>
                <a:lnTo>
                  <a:pt x="1093" y="36"/>
                </a:lnTo>
                <a:lnTo>
                  <a:pt x="1093" y="36"/>
                </a:lnTo>
                <a:lnTo>
                  <a:pt x="1095" y="36"/>
                </a:lnTo>
                <a:lnTo>
                  <a:pt x="1095" y="36"/>
                </a:lnTo>
                <a:lnTo>
                  <a:pt x="1097" y="36"/>
                </a:lnTo>
                <a:lnTo>
                  <a:pt x="1097" y="35"/>
                </a:lnTo>
                <a:lnTo>
                  <a:pt x="1101" y="35"/>
                </a:lnTo>
                <a:lnTo>
                  <a:pt x="1101" y="35"/>
                </a:lnTo>
                <a:lnTo>
                  <a:pt x="1105" y="35"/>
                </a:lnTo>
                <a:lnTo>
                  <a:pt x="1105" y="35"/>
                </a:lnTo>
                <a:lnTo>
                  <a:pt x="1107" y="35"/>
                </a:lnTo>
                <a:lnTo>
                  <a:pt x="1107" y="34"/>
                </a:lnTo>
                <a:lnTo>
                  <a:pt x="1113" y="34"/>
                </a:lnTo>
                <a:lnTo>
                  <a:pt x="1113" y="34"/>
                </a:lnTo>
                <a:lnTo>
                  <a:pt x="1117" y="34"/>
                </a:lnTo>
                <a:lnTo>
                  <a:pt x="1117" y="34"/>
                </a:lnTo>
                <a:lnTo>
                  <a:pt x="1119" y="34"/>
                </a:lnTo>
                <a:lnTo>
                  <a:pt x="1119" y="34"/>
                </a:lnTo>
                <a:lnTo>
                  <a:pt x="1121" y="34"/>
                </a:lnTo>
                <a:lnTo>
                  <a:pt x="1121" y="34"/>
                </a:lnTo>
                <a:lnTo>
                  <a:pt x="1123" y="34"/>
                </a:lnTo>
                <a:lnTo>
                  <a:pt x="1123" y="33"/>
                </a:lnTo>
                <a:lnTo>
                  <a:pt x="1127" y="33"/>
                </a:lnTo>
                <a:lnTo>
                  <a:pt x="1127" y="33"/>
                </a:lnTo>
                <a:lnTo>
                  <a:pt x="1129" y="33"/>
                </a:lnTo>
                <a:lnTo>
                  <a:pt x="1129" y="33"/>
                </a:lnTo>
                <a:lnTo>
                  <a:pt x="1131" y="33"/>
                </a:lnTo>
                <a:lnTo>
                  <a:pt x="1131" y="33"/>
                </a:lnTo>
                <a:lnTo>
                  <a:pt x="1133" y="33"/>
                </a:lnTo>
                <a:lnTo>
                  <a:pt x="1133" y="33"/>
                </a:lnTo>
                <a:lnTo>
                  <a:pt x="1135" y="33"/>
                </a:lnTo>
                <a:lnTo>
                  <a:pt x="1135" y="32"/>
                </a:lnTo>
                <a:lnTo>
                  <a:pt x="1139" y="32"/>
                </a:lnTo>
                <a:lnTo>
                  <a:pt x="1139" y="32"/>
                </a:lnTo>
                <a:lnTo>
                  <a:pt x="1143" y="32"/>
                </a:lnTo>
                <a:lnTo>
                  <a:pt x="1143" y="32"/>
                </a:lnTo>
                <a:lnTo>
                  <a:pt x="1145" y="32"/>
                </a:lnTo>
                <a:lnTo>
                  <a:pt x="1145" y="31"/>
                </a:lnTo>
                <a:lnTo>
                  <a:pt x="1149" y="31"/>
                </a:lnTo>
                <a:lnTo>
                  <a:pt x="1149" y="31"/>
                </a:lnTo>
                <a:lnTo>
                  <a:pt x="1151" y="31"/>
                </a:lnTo>
                <a:lnTo>
                  <a:pt x="1151" y="30"/>
                </a:lnTo>
                <a:lnTo>
                  <a:pt x="1153" y="30"/>
                </a:lnTo>
                <a:lnTo>
                  <a:pt x="1153" y="30"/>
                </a:lnTo>
                <a:lnTo>
                  <a:pt x="1155" y="30"/>
                </a:lnTo>
                <a:lnTo>
                  <a:pt x="1155" y="30"/>
                </a:lnTo>
                <a:lnTo>
                  <a:pt x="1157" y="30"/>
                </a:lnTo>
                <a:lnTo>
                  <a:pt x="1157" y="29"/>
                </a:lnTo>
                <a:lnTo>
                  <a:pt x="1161" y="29"/>
                </a:lnTo>
                <a:lnTo>
                  <a:pt x="1161" y="29"/>
                </a:lnTo>
                <a:lnTo>
                  <a:pt x="1163" y="29"/>
                </a:lnTo>
                <a:lnTo>
                  <a:pt x="1163" y="29"/>
                </a:lnTo>
                <a:lnTo>
                  <a:pt x="1165" y="29"/>
                </a:lnTo>
                <a:lnTo>
                  <a:pt x="1165" y="29"/>
                </a:lnTo>
                <a:lnTo>
                  <a:pt x="1171" y="29"/>
                </a:lnTo>
                <a:lnTo>
                  <a:pt x="1171" y="29"/>
                </a:lnTo>
                <a:lnTo>
                  <a:pt x="1173" y="29"/>
                </a:lnTo>
                <a:lnTo>
                  <a:pt x="1173" y="29"/>
                </a:lnTo>
                <a:lnTo>
                  <a:pt x="1175" y="29"/>
                </a:lnTo>
                <a:lnTo>
                  <a:pt x="1175" y="28"/>
                </a:lnTo>
                <a:lnTo>
                  <a:pt x="1179" y="28"/>
                </a:lnTo>
                <a:lnTo>
                  <a:pt x="1179" y="28"/>
                </a:lnTo>
                <a:lnTo>
                  <a:pt x="1181" y="28"/>
                </a:lnTo>
                <a:lnTo>
                  <a:pt x="1181" y="28"/>
                </a:lnTo>
                <a:lnTo>
                  <a:pt x="1185" y="28"/>
                </a:lnTo>
                <a:lnTo>
                  <a:pt x="1185" y="28"/>
                </a:lnTo>
                <a:lnTo>
                  <a:pt x="1187" y="28"/>
                </a:lnTo>
                <a:lnTo>
                  <a:pt x="1187" y="27"/>
                </a:lnTo>
                <a:lnTo>
                  <a:pt x="1191" y="27"/>
                </a:lnTo>
                <a:lnTo>
                  <a:pt x="1191" y="27"/>
                </a:lnTo>
                <a:lnTo>
                  <a:pt x="1197" y="27"/>
                </a:lnTo>
                <a:lnTo>
                  <a:pt x="1197" y="27"/>
                </a:lnTo>
                <a:lnTo>
                  <a:pt x="1201" y="27"/>
                </a:lnTo>
                <a:lnTo>
                  <a:pt x="1201" y="26"/>
                </a:lnTo>
                <a:lnTo>
                  <a:pt x="1203" y="26"/>
                </a:lnTo>
                <a:lnTo>
                  <a:pt x="1203" y="26"/>
                </a:lnTo>
                <a:lnTo>
                  <a:pt x="1205" y="26"/>
                </a:lnTo>
                <a:lnTo>
                  <a:pt x="1205" y="26"/>
                </a:lnTo>
                <a:lnTo>
                  <a:pt x="1207" y="26"/>
                </a:lnTo>
                <a:lnTo>
                  <a:pt x="1207" y="25"/>
                </a:lnTo>
                <a:lnTo>
                  <a:pt x="1211" y="25"/>
                </a:lnTo>
                <a:lnTo>
                  <a:pt x="1211" y="25"/>
                </a:lnTo>
                <a:lnTo>
                  <a:pt x="1213" y="25"/>
                </a:lnTo>
                <a:lnTo>
                  <a:pt x="1213" y="25"/>
                </a:lnTo>
                <a:lnTo>
                  <a:pt x="1215" y="25"/>
                </a:lnTo>
                <a:lnTo>
                  <a:pt x="1215" y="25"/>
                </a:lnTo>
                <a:lnTo>
                  <a:pt x="1217" y="25"/>
                </a:lnTo>
                <a:lnTo>
                  <a:pt x="1217" y="24"/>
                </a:lnTo>
                <a:lnTo>
                  <a:pt x="1219" y="24"/>
                </a:lnTo>
                <a:lnTo>
                  <a:pt x="1219" y="24"/>
                </a:lnTo>
                <a:lnTo>
                  <a:pt x="1221" y="24"/>
                </a:lnTo>
                <a:lnTo>
                  <a:pt x="1221" y="24"/>
                </a:lnTo>
                <a:lnTo>
                  <a:pt x="1227" y="24"/>
                </a:lnTo>
                <a:lnTo>
                  <a:pt x="1227" y="23"/>
                </a:lnTo>
                <a:lnTo>
                  <a:pt x="1229" y="23"/>
                </a:lnTo>
                <a:lnTo>
                  <a:pt x="1229" y="23"/>
                </a:lnTo>
                <a:lnTo>
                  <a:pt x="1231" y="23"/>
                </a:lnTo>
                <a:lnTo>
                  <a:pt x="1231" y="22"/>
                </a:lnTo>
                <a:lnTo>
                  <a:pt x="1233" y="22"/>
                </a:lnTo>
                <a:lnTo>
                  <a:pt x="1233" y="22"/>
                </a:lnTo>
                <a:lnTo>
                  <a:pt x="1235" y="22"/>
                </a:lnTo>
                <a:lnTo>
                  <a:pt x="1235" y="21"/>
                </a:lnTo>
                <a:lnTo>
                  <a:pt x="1237" y="21"/>
                </a:lnTo>
                <a:lnTo>
                  <a:pt x="1237" y="21"/>
                </a:lnTo>
                <a:lnTo>
                  <a:pt x="1239" y="21"/>
                </a:lnTo>
                <a:lnTo>
                  <a:pt x="1239" y="21"/>
                </a:lnTo>
                <a:lnTo>
                  <a:pt x="1242" y="21"/>
                </a:lnTo>
                <a:lnTo>
                  <a:pt x="1242" y="20"/>
                </a:lnTo>
                <a:lnTo>
                  <a:pt x="1244" y="20"/>
                </a:lnTo>
                <a:lnTo>
                  <a:pt x="1244" y="20"/>
                </a:lnTo>
                <a:lnTo>
                  <a:pt x="1248" y="20"/>
                </a:lnTo>
                <a:lnTo>
                  <a:pt x="1248" y="19"/>
                </a:lnTo>
                <a:lnTo>
                  <a:pt x="1250" y="19"/>
                </a:lnTo>
                <a:lnTo>
                  <a:pt x="1250" y="19"/>
                </a:lnTo>
                <a:lnTo>
                  <a:pt x="1252" y="19"/>
                </a:lnTo>
                <a:lnTo>
                  <a:pt x="1252" y="19"/>
                </a:lnTo>
                <a:lnTo>
                  <a:pt x="1254" y="19"/>
                </a:lnTo>
                <a:lnTo>
                  <a:pt x="1254" y="18"/>
                </a:lnTo>
                <a:lnTo>
                  <a:pt x="1256" y="18"/>
                </a:lnTo>
                <a:lnTo>
                  <a:pt x="1256" y="18"/>
                </a:lnTo>
                <a:lnTo>
                  <a:pt x="1260" y="18"/>
                </a:lnTo>
                <a:lnTo>
                  <a:pt x="1260" y="18"/>
                </a:lnTo>
                <a:lnTo>
                  <a:pt x="1262" y="18"/>
                </a:lnTo>
                <a:lnTo>
                  <a:pt x="1262" y="17"/>
                </a:lnTo>
                <a:lnTo>
                  <a:pt x="1266" y="17"/>
                </a:lnTo>
                <a:lnTo>
                  <a:pt x="1266" y="17"/>
                </a:lnTo>
                <a:lnTo>
                  <a:pt x="1268" y="17"/>
                </a:lnTo>
                <a:lnTo>
                  <a:pt x="1268" y="17"/>
                </a:lnTo>
                <a:lnTo>
                  <a:pt x="1272" y="17"/>
                </a:lnTo>
                <a:lnTo>
                  <a:pt x="1272" y="16"/>
                </a:lnTo>
                <a:lnTo>
                  <a:pt x="1278" y="16"/>
                </a:lnTo>
                <a:lnTo>
                  <a:pt x="1278" y="16"/>
                </a:lnTo>
                <a:lnTo>
                  <a:pt x="1284" y="16"/>
                </a:lnTo>
                <a:lnTo>
                  <a:pt x="1284" y="16"/>
                </a:lnTo>
                <a:lnTo>
                  <a:pt x="1286" y="16"/>
                </a:lnTo>
                <a:lnTo>
                  <a:pt x="1286" y="16"/>
                </a:lnTo>
                <a:lnTo>
                  <a:pt x="1290" y="16"/>
                </a:lnTo>
                <a:lnTo>
                  <a:pt x="1290" y="15"/>
                </a:lnTo>
                <a:lnTo>
                  <a:pt x="1292" y="15"/>
                </a:lnTo>
                <a:lnTo>
                  <a:pt x="1292" y="15"/>
                </a:lnTo>
                <a:lnTo>
                  <a:pt x="1294" y="15"/>
                </a:lnTo>
                <a:lnTo>
                  <a:pt x="1294" y="15"/>
                </a:lnTo>
                <a:lnTo>
                  <a:pt x="1296" y="15"/>
                </a:lnTo>
                <a:lnTo>
                  <a:pt x="1296" y="14"/>
                </a:lnTo>
                <a:lnTo>
                  <a:pt x="1298" y="14"/>
                </a:lnTo>
                <a:lnTo>
                  <a:pt x="1298" y="14"/>
                </a:lnTo>
                <a:lnTo>
                  <a:pt x="1300" y="14"/>
                </a:lnTo>
                <a:lnTo>
                  <a:pt x="1300" y="14"/>
                </a:lnTo>
                <a:lnTo>
                  <a:pt x="1304" y="14"/>
                </a:lnTo>
                <a:lnTo>
                  <a:pt x="1304" y="13"/>
                </a:lnTo>
                <a:lnTo>
                  <a:pt x="1308" y="13"/>
                </a:lnTo>
                <a:lnTo>
                  <a:pt x="1308" y="13"/>
                </a:lnTo>
                <a:lnTo>
                  <a:pt x="1310" y="13"/>
                </a:lnTo>
                <a:lnTo>
                  <a:pt x="1310" y="12"/>
                </a:lnTo>
                <a:lnTo>
                  <a:pt x="1312" y="12"/>
                </a:lnTo>
                <a:lnTo>
                  <a:pt x="1312" y="12"/>
                </a:lnTo>
                <a:lnTo>
                  <a:pt x="1314" y="12"/>
                </a:lnTo>
                <a:lnTo>
                  <a:pt x="1314" y="12"/>
                </a:lnTo>
                <a:lnTo>
                  <a:pt x="1316" y="12"/>
                </a:lnTo>
                <a:lnTo>
                  <a:pt x="1316" y="12"/>
                </a:lnTo>
                <a:lnTo>
                  <a:pt x="1320" y="12"/>
                </a:lnTo>
                <a:lnTo>
                  <a:pt x="1320" y="12"/>
                </a:lnTo>
                <a:lnTo>
                  <a:pt x="1322" y="12"/>
                </a:lnTo>
                <a:lnTo>
                  <a:pt x="1322" y="12"/>
                </a:lnTo>
                <a:lnTo>
                  <a:pt x="1324" y="12"/>
                </a:lnTo>
                <a:lnTo>
                  <a:pt x="1324" y="12"/>
                </a:lnTo>
                <a:lnTo>
                  <a:pt x="1326" y="12"/>
                </a:lnTo>
                <a:lnTo>
                  <a:pt x="1326" y="11"/>
                </a:lnTo>
                <a:lnTo>
                  <a:pt x="1328" y="11"/>
                </a:lnTo>
                <a:lnTo>
                  <a:pt x="1328" y="11"/>
                </a:lnTo>
                <a:lnTo>
                  <a:pt x="1330" y="11"/>
                </a:lnTo>
                <a:lnTo>
                  <a:pt x="1330" y="10"/>
                </a:lnTo>
                <a:lnTo>
                  <a:pt x="1334" y="10"/>
                </a:lnTo>
                <a:lnTo>
                  <a:pt x="1334" y="9"/>
                </a:lnTo>
                <a:lnTo>
                  <a:pt x="1336" y="9"/>
                </a:lnTo>
                <a:lnTo>
                  <a:pt x="1336" y="9"/>
                </a:lnTo>
                <a:lnTo>
                  <a:pt x="1338" y="9"/>
                </a:lnTo>
                <a:lnTo>
                  <a:pt x="1338" y="9"/>
                </a:lnTo>
                <a:lnTo>
                  <a:pt x="1340" y="9"/>
                </a:lnTo>
                <a:lnTo>
                  <a:pt x="1340" y="8"/>
                </a:lnTo>
                <a:lnTo>
                  <a:pt x="1342" y="8"/>
                </a:lnTo>
                <a:lnTo>
                  <a:pt x="1342" y="8"/>
                </a:lnTo>
                <a:lnTo>
                  <a:pt x="1344" y="8"/>
                </a:lnTo>
                <a:lnTo>
                  <a:pt x="1344" y="8"/>
                </a:lnTo>
                <a:lnTo>
                  <a:pt x="1346" y="8"/>
                </a:lnTo>
                <a:lnTo>
                  <a:pt x="1346" y="7"/>
                </a:lnTo>
                <a:lnTo>
                  <a:pt x="1348" y="7"/>
                </a:lnTo>
                <a:lnTo>
                  <a:pt x="1348" y="7"/>
                </a:lnTo>
                <a:lnTo>
                  <a:pt x="1350" y="7"/>
                </a:lnTo>
                <a:lnTo>
                  <a:pt x="1350" y="7"/>
                </a:lnTo>
                <a:lnTo>
                  <a:pt x="1352" y="7"/>
                </a:lnTo>
                <a:lnTo>
                  <a:pt x="1352" y="7"/>
                </a:lnTo>
                <a:lnTo>
                  <a:pt x="1354" y="7"/>
                </a:lnTo>
                <a:lnTo>
                  <a:pt x="1354" y="7"/>
                </a:lnTo>
                <a:lnTo>
                  <a:pt x="1356" y="7"/>
                </a:lnTo>
                <a:lnTo>
                  <a:pt x="1356" y="7"/>
                </a:lnTo>
                <a:lnTo>
                  <a:pt x="1358" y="7"/>
                </a:lnTo>
                <a:lnTo>
                  <a:pt x="1358" y="7"/>
                </a:lnTo>
                <a:lnTo>
                  <a:pt x="1360" y="7"/>
                </a:lnTo>
                <a:lnTo>
                  <a:pt x="1360" y="7"/>
                </a:lnTo>
                <a:lnTo>
                  <a:pt x="1362" y="7"/>
                </a:lnTo>
                <a:lnTo>
                  <a:pt x="1362" y="7"/>
                </a:lnTo>
                <a:lnTo>
                  <a:pt x="1364" y="7"/>
                </a:lnTo>
                <a:lnTo>
                  <a:pt x="1364" y="7"/>
                </a:lnTo>
                <a:lnTo>
                  <a:pt x="1366" y="7"/>
                </a:lnTo>
                <a:lnTo>
                  <a:pt x="1366" y="7"/>
                </a:lnTo>
                <a:lnTo>
                  <a:pt x="1368" y="7"/>
                </a:lnTo>
                <a:lnTo>
                  <a:pt x="1368" y="7"/>
                </a:lnTo>
                <a:lnTo>
                  <a:pt x="1374" y="7"/>
                </a:lnTo>
                <a:lnTo>
                  <a:pt x="1374" y="7"/>
                </a:lnTo>
                <a:lnTo>
                  <a:pt x="1376" y="7"/>
                </a:lnTo>
                <a:lnTo>
                  <a:pt x="1376" y="7"/>
                </a:lnTo>
                <a:lnTo>
                  <a:pt x="1378" y="7"/>
                </a:lnTo>
                <a:lnTo>
                  <a:pt x="1378" y="7"/>
                </a:lnTo>
                <a:lnTo>
                  <a:pt x="1380" y="7"/>
                </a:lnTo>
                <a:lnTo>
                  <a:pt x="1380" y="6"/>
                </a:lnTo>
                <a:lnTo>
                  <a:pt x="1382" y="6"/>
                </a:lnTo>
                <a:lnTo>
                  <a:pt x="1382" y="6"/>
                </a:lnTo>
                <a:lnTo>
                  <a:pt x="1384" y="6"/>
                </a:lnTo>
                <a:lnTo>
                  <a:pt x="1384" y="6"/>
                </a:lnTo>
                <a:lnTo>
                  <a:pt x="1386" y="6"/>
                </a:lnTo>
                <a:lnTo>
                  <a:pt x="1386" y="6"/>
                </a:lnTo>
                <a:lnTo>
                  <a:pt x="1388" y="6"/>
                </a:lnTo>
                <a:lnTo>
                  <a:pt x="1388" y="6"/>
                </a:lnTo>
                <a:lnTo>
                  <a:pt x="1390" y="6"/>
                </a:lnTo>
                <a:lnTo>
                  <a:pt x="1390" y="5"/>
                </a:lnTo>
                <a:lnTo>
                  <a:pt x="1392" y="5"/>
                </a:lnTo>
                <a:lnTo>
                  <a:pt x="1392" y="5"/>
                </a:lnTo>
                <a:lnTo>
                  <a:pt x="1394" y="5"/>
                </a:lnTo>
                <a:lnTo>
                  <a:pt x="1394" y="4"/>
                </a:lnTo>
                <a:lnTo>
                  <a:pt x="1396" y="4"/>
                </a:lnTo>
                <a:lnTo>
                  <a:pt x="1396" y="4"/>
                </a:lnTo>
                <a:lnTo>
                  <a:pt x="1398" y="4"/>
                </a:lnTo>
                <a:lnTo>
                  <a:pt x="1398" y="4"/>
                </a:lnTo>
                <a:lnTo>
                  <a:pt x="1402" y="4"/>
                </a:lnTo>
                <a:lnTo>
                  <a:pt x="1402" y="3"/>
                </a:lnTo>
                <a:lnTo>
                  <a:pt x="1404" y="3"/>
                </a:lnTo>
                <a:lnTo>
                  <a:pt x="1404" y="3"/>
                </a:lnTo>
                <a:lnTo>
                  <a:pt x="1406" y="3"/>
                </a:lnTo>
                <a:lnTo>
                  <a:pt x="1406" y="3"/>
                </a:lnTo>
                <a:lnTo>
                  <a:pt x="1408" y="3"/>
                </a:lnTo>
                <a:lnTo>
                  <a:pt x="1408" y="3"/>
                </a:lnTo>
                <a:lnTo>
                  <a:pt x="1410" y="3"/>
                </a:lnTo>
                <a:lnTo>
                  <a:pt x="1410" y="2"/>
                </a:lnTo>
                <a:lnTo>
                  <a:pt x="1412" y="2"/>
                </a:lnTo>
                <a:lnTo>
                  <a:pt x="1412" y="2"/>
                </a:lnTo>
                <a:lnTo>
                  <a:pt x="1414" y="2"/>
                </a:lnTo>
                <a:lnTo>
                  <a:pt x="1414" y="1"/>
                </a:lnTo>
                <a:lnTo>
                  <a:pt x="1416" y="1"/>
                </a:lnTo>
                <a:lnTo>
                  <a:pt x="1416" y="1"/>
                </a:lnTo>
                <a:lnTo>
                  <a:pt x="1418" y="1"/>
                </a:lnTo>
                <a:lnTo>
                  <a:pt x="1418" y="1"/>
                </a:lnTo>
                <a:lnTo>
                  <a:pt x="1420" y="1"/>
                </a:lnTo>
                <a:lnTo>
                  <a:pt x="1420" y="1"/>
                </a:lnTo>
                <a:lnTo>
                  <a:pt x="1422" y="1"/>
                </a:lnTo>
                <a:lnTo>
                  <a:pt x="1422" y="1"/>
                </a:lnTo>
                <a:lnTo>
                  <a:pt x="1424" y="1"/>
                </a:lnTo>
                <a:lnTo>
                  <a:pt x="1424" y="1"/>
                </a:lnTo>
                <a:lnTo>
                  <a:pt x="1426" y="1"/>
                </a:lnTo>
                <a:lnTo>
                  <a:pt x="1426" y="1"/>
                </a:lnTo>
                <a:lnTo>
                  <a:pt x="1428" y="1"/>
                </a:lnTo>
                <a:lnTo>
                  <a:pt x="1428" y="1"/>
                </a:lnTo>
                <a:lnTo>
                  <a:pt x="1430" y="1"/>
                </a:lnTo>
                <a:lnTo>
                  <a:pt x="1430" y="1"/>
                </a:lnTo>
                <a:lnTo>
                  <a:pt x="1432" y="1"/>
                </a:lnTo>
                <a:lnTo>
                  <a:pt x="1432" y="1"/>
                </a:lnTo>
                <a:lnTo>
                  <a:pt x="1434" y="1"/>
                </a:lnTo>
                <a:lnTo>
                  <a:pt x="1434" y="0"/>
                </a:lnTo>
              </a:path>
            </a:pathLst>
          </a:custGeom>
          <a:noFill/>
          <a:ln w="28575">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r">
              <a:defRPr/>
            </a:pPr>
            <a:endParaRPr lang="en-US" dirty="0">
              <a:effectLst>
                <a:outerShdw blurRad="38100" dist="38100" dir="2700000" algn="tl">
                  <a:srgbClr val="000000">
                    <a:alpha val="43137"/>
                  </a:srgbClr>
                </a:outerShdw>
              </a:effectLst>
              <a:ea typeface="ヒラギノ角ゴ Pro W3" pitchFamily="-111" charset="-128"/>
              <a:cs typeface="+mn-cs"/>
            </a:endParaRPr>
          </a:p>
          <a:p>
            <a:pPr algn="r">
              <a:defRPr/>
            </a:pPr>
            <a:endParaRPr lang="en-US" dirty="0">
              <a:effectLst>
                <a:outerShdw blurRad="38100" dist="38100" dir="2700000" algn="tl">
                  <a:srgbClr val="000000">
                    <a:alpha val="43137"/>
                  </a:srgbClr>
                </a:outerShdw>
              </a:effectLst>
              <a:ea typeface="ヒラギノ角ゴ Pro W3" pitchFamily="-111" charset="-128"/>
              <a:cs typeface="+mn-cs"/>
            </a:endParaRPr>
          </a:p>
          <a:p>
            <a:pPr algn="r">
              <a:defRPr/>
            </a:pPr>
            <a:endParaRPr lang="en-US" dirty="0">
              <a:effectLst>
                <a:outerShdw blurRad="38100" dist="38100" dir="2700000" algn="tl">
                  <a:srgbClr val="000000">
                    <a:alpha val="43137"/>
                  </a:srgbClr>
                </a:outerShdw>
              </a:effectLst>
              <a:ea typeface="ヒラギノ角ゴ Pro W3" pitchFamily="-111" charset="-128"/>
              <a:cs typeface="+mn-cs"/>
            </a:endParaRPr>
          </a:p>
        </p:txBody>
      </p:sp>
      <p:cxnSp>
        <p:nvCxnSpPr>
          <p:cNvPr id="28704" name="Straight Connector 58"/>
          <p:cNvCxnSpPr>
            <a:cxnSpLocks noChangeShapeType="1"/>
          </p:cNvCxnSpPr>
          <p:nvPr/>
        </p:nvCxnSpPr>
        <p:spPr bwMode="auto">
          <a:xfrm>
            <a:off x="2390775" y="2155825"/>
            <a:ext cx="314325" cy="0"/>
          </a:xfrm>
          <a:prstGeom prst="line">
            <a:avLst/>
          </a:prstGeom>
          <a:noFill/>
          <a:ln w="28575">
            <a:solidFill>
              <a:srgbClr val="FF0000"/>
            </a:solidFill>
            <a:round/>
            <a:headEnd/>
            <a:tailEnd/>
          </a:ln>
        </p:spPr>
      </p:cxnSp>
      <p:cxnSp>
        <p:nvCxnSpPr>
          <p:cNvPr id="28705" name="Straight Connector 59"/>
          <p:cNvCxnSpPr>
            <a:cxnSpLocks noChangeShapeType="1"/>
          </p:cNvCxnSpPr>
          <p:nvPr/>
        </p:nvCxnSpPr>
        <p:spPr bwMode="auto">
          <a:xfrm>
            <a:off x="2390775" y="2397125"/>
            <a:ext cx="314325" cy="0"/>
          </a:xfrm>
          <a:prstGeom prst="line">
            <a:avLst/>
          </a:prstGeom>
          <a:noFill/>
          <a:ln w="28575">
            <a:solidFill>
              <a:srgbClr val="FFFF00"/>
            </a:solidFill>
            <a:round/>
            <a:headEnd/>
            <a:tailEnd/>
          </a:ln>
        </p:spPr>
      </p:cxnSp>
      <p:cxnSp>
        <p:nvCxnSpPr>
          <p:cNvPr id="28706" name="Straight Connector 60"/>
          <p:cNvCxnSpPr>
            <a:cxnSpLocks noChangeShapeType="1"/>
          </p:cNvCxnSpPr>
          <p:nvPr/>
        </p:nvCxnSpPr>
        <p:spPr bwMode="auto">
          <a:xfrm>
            <a:off x="2390775" y="1916113"/>
            <a:ext cx="314325" cy="0"/>
          </a:xfrm>
          <a:prstGeom prst="line">
            <a:avLst/>
          </a:prstGeom>
          <a:noFill/>
          <a:ln w="28575">
            <a:solidFill>
              <a:srgbClr val="00B050"/>
            </a:solidFill>
            <a:round/>
            <a:headEnd/>
            <a:tailEnd/>
          </a:ln>
        </p:spPr>
      </p:cxnSp>
      <p:sp>
        <p:nvSpPr>
          <p:cNvPr id="28707" name="TextBox 61"/>
          <p:cNvSpPr txBox="1">
            <a:spLocks noChangeArrowheads="1"/>
          </p:cNvSpPr>
          <p:nvPr/>
        </p:nvSpPr>
        <p:spPr bwMode="auto">
          <a:xfrm>
            <a:off x="2705100" y="1793875"/>
            <a:ext cx="1724025" cy="100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l" eaLnBrk="1" hangingPunct="1"/>
            <a:r>
              <a:rPr lang="en-US" sz="1400" b="0" i="0">
                <a:solidFill>
                  <a:schemeClr val="tx1"/>
                </a:solidFill>
              </a:rPr>
              <a:t>Discontinuation</a:t>
            </a:r>
          </a:p>
          <a:p>
            <a:pPr algn="l" eaLnBrk="1" hangingPunct="1"/>
            <a:r>
              <a:rPr lang="en-US" sz="1400" b="0" i="0">
                <a:solidFill>
                  <a:schemeClr val="tx1"/>
                </a:solidFill>
              </a:rPr>
              <a:t>Disruption</a:t>
            </a:r>
          </a:p>
          <a:p>
            <a:pPr algn="l" eaLnBrk="1" hangingPunct="1"/>
            <a:r>
              <a:rPr lang="en-US" sz="1400" b="0" i="0">
                <a:solidFill>
                  <a:schemeClr val="tx1"/>
                </a:solidFill>
              </a:rPr>
              <a:t>Interruption</a:t>
            </a:r>
          </a:p>
          <a:p>
            <a:pPr eaLnBrk="1" hangingPunct="1"/>
            <a:endParaRPr lang="en-US" sz="1400" b="0" i="0">
              <a:solidFill>
                <a:schemeClr val="tx1"/>
              </a:solidFill>
            </a:endParaRPr>
          </a:p>
        </p:txBody>
      </p:sp>
      <p:sp>
        <p:nvSpPr>
          <p:cNvPr id="53" name="Freeform 52"/>
          <p:cNvSpPr>
            <a:spLocks/>
          </p:cNvSpPr>
          <p:nvPr/>
        </p:nvSpPr>
        <p:spPr bwMode="auto">
          <a:xfrm>
            <a:off x="1606550" y="3048000"/>
            <a:ext cx="6850063" cy="2484438"/>
          </a:xfrm>
          <a:custGeom>
            <a:avLst/>
            <a:gdLst>
              <a:gd name="T0" fmla="*/ 17 w 1308"/>
              <a:gd name="T1" fmla="*/ 581 h 583"/>
              <a:gd name="T2" fmla="*/ 49 w 1308"/>
              <a:gd name="T3" fmla="*/ 578 h 583"/>
              <a:gd name="T4" fmla="*/ 65 w 1308"/>
              <a:gd name="T5" fmla="*/ 541 h 583"/>
              <a:gd name="T6" fmla="*/ 83 w 1308"/>
              <a:gd name="T7" fmla="*/ 529 h 583"/>
              <a:gd name="T8" fmla="*/ 104 w 1308"/>
              <a:gd name="T9" fmla="*/ 526 h 583"/>
              <a:gd name="T10" fmla="*/ 122 w 1308"/>
              <a:gd name="T11" fmla="*/ 522 h 583"/>
              <a:gd name="T12" fmla="*/ 146 w 1308"/>
              <a:gd name="T13" fmla="*/ 517 h 583"/>
              <a:gd name="T14" fmla="*/ 176 w 1308"/>
              <a:gd name="T15" fmla="*/ 511 h 583"/>
              <a:gd name="T16" fmla="*/ 199 w 1308"/>
              <a:gd name="T17" fmla="*/ 508 h 583"/>
              <a:gd name="T18" fmla="*/ 223 w 1308"/>
              <a:gd name="T19" fmla="*/ 504 h 583"/>
              <a:gd name="T20" fmla="*/ 246 w 1308"/>
              <a:gd name="T21" fmla="*/ 500 h 583"/>
              <a:gd name="T22" fmla="*/ 280 w 1308"/>
              <a:gd name="T23" fmla="*/ 498 h 583"/>
              <a:gd name="T24" fmla="*/ 301 w 1308"/>
              <a:gd name="T25" fmla="*/ 494 h 583"/>
              <a:gd name="T26" fmla="*/ 325 w 1308"/>
              <a:gd name="T27" fmla="*/ 492 h 583"/>
              <a:gd name="T28" fmla="*/ 343 w 1308"/>
              <a:gd name="T29" fmla="*/ 489 h 583"/>
              <a:gd name="T30" fmla="*/ 361 w 1308"/>
              <a:gd name="T31" fmla="*/ 486 h 583"/>
              <a:gd name="T32" fmla="*/ 380 w 1308"/>
              <a:gd name="T33" fmla="*/ 483 h 583"/>
              <a:gd name="T34" fmla="*/ 409 w 1308"/>
              <a:gd name="T35" fmla="*/ 480 h 583"/>
              <a:gd name="T36" fmla="*/ 434 w 1308"/>
              <a:gd name="T37" fmla="*/ 477 h 583"/>
              <a:gd name="T38" fmla="*/ 459 w 1308"/>
              <a:gd name="T39" fmla="*/ 474 h 583"/>
              <a:gd name="T40" fmla="*/ 486 w 1308"/>
              <a:gd name="T41" fmla="*/ 471 h 583"/>
              <a:gd name="T42" fmla="*/ 527 w 1308"/>
              <a:gd name="T43" fmla="*/ 469 h 583"/>
              <a:gd name="T44" fmla="*/ 567 w 1308"/>
              <a:gd name="T45" fmla="*/ 465 h 583"/>
              <a:gd name="T46" fmla="*/ 590 w 1308"/>
              <a:gd name="T47" fmla="*/ 460 h 583"/>
              <a:gd name="T48" fmla="*/ 606 w 1308"/>
              <a:gd name="T49" fmla="*/ 455 h 583"/>
              <a:gd name="T50" fmla="*/ 624 w 1308"/>
              <a:gd name="T51" fmla="*/ 450 h 583"/>
              <a:gd name="T52" fmla="*/ 640 w 1308"/>
              <a:gd name="T53" fmla="*/ 437 h 583"/>
              <a:gd name="T54" fmla="*/ 658 w 1308"/>
              <a:gd name="T55" fmla="*/ 402 h 583"/>
              <a:gd name="T56" fmla="*/ 674 w 1308"/>
              <a:gd name="T57" fmla="*/ 322 h 583"/>
              <a:gd name="T58" fmla="*/ 692 w 1308"/>
              <a:gd name="T59" fmla="*/ 282 h 583"/>
              <a:gd name="T60" fmla="*/ 708 w 1308"/>
              <a:gd name="T61" fmla="*/ 248 h 583"/>
              <a:gd name="T62" fmla="*/ 726 w 1308"/>
              <a:gd name="T63" fmla="*/ 225 h 583"/>
              <a:gd name="T64" fmla="*/ 742 w 1308"/>
              <a:gd name="T65" fmla="*/ 206 h 583"/>
              <a:gd name="T66" fmla="*/ 760 w 1308"/>
              <a:gd name="T67" fmla="*/ 188 h 583"/>
              <a:gd name="T68" fmla="*/ 776 w 1308"/>
              <a:gd name="T69" fmla="*/ 170 h 583"/>
              <a:gd name="T70" fmla="*/ 794 w 1308"/>
              <a:gd name="T71" fmla="*/ 163 h 583"/>
              <a:gd name="T72" fmla="*/ 810 w 1308"/>
              <a:gd name="T73" fmla="*/ 153 h 583"/>
              <a:gd name="T74" fmla="*/ 828 w 1308"/>
              <a:gd name="T75" fmla="*/ 145 h 583"/>
              <a:gd name="T76" fmla="*/ 848 w 1308"/>
              <a:gd name="T77" fmla="*/ 137 h 583"/>
              <a:gd name="T78" fmla="*/ 867 w 1308"/>
              <a:gd name="T79" fmla="*/ 131 h 583"/>
              <a:gd name="T80" fmla="*/ 885 w 1308"/>
              <a:gd name="T81" fmla="*/ 126 h 583"/>
              <a:gd name="T82" fmla="*/ 905 w 1308"/>
              <a:gd name="T83" fmla="*/ 119 h 583"/>
              <a:gd name="T84" fmla="*/ 923 w 1308"/>
              <a:gd name="T85" fmla="*/ 115 h 583"/>
              <a:gd name="T86" fmla="*/ 943 w 1308"/>
              <a:gd name="T87" fmla="*/ 106 h 583"/>
              <a:gd name="T88" fmla="*/ 966 w 1308"/>
              <a:gd name="T89" fmla="*/ 100 h 583"/>
              <a:gd name="T90" fmla="*/ 986 w 1308"/>
              <a:gd name="T91" fmla="*/ 95 h 583"/>
              <a:gd name="T92" fmla="*/ 1002 w 1308"/>
              <a:gd name="T93" fmla="*/ 89 h 583"/>
              <a:gd name="T94" fmla="*/ 1020 w 1308"/>
              <a:gd name="T95" fmla="*/ 81 h 583"/>
              <a:gd name="T96" fmla="*/ 1038 w 1308"/>
              <a:gd name="T97" fmla="*/ 75 h 583"/>
              <a:gd name="T98" fmla="*/ 1059 w 1308"/>
              <a:gd name="T99" fmla="*/ 71 h 583"/>
              <a:gd name="T100" fmla="*/ 1075 w 1308"/>
              <a:gd name="T101" fmla="*/ 65 h 583"/>
              <a:gd name="T102" fmla="*/ 1095 w 1308"/>
              <a:gd name="T103" fmla="*/ 58 h 583"/>
              <a:gd name="T104" fmla="*/ 1118 w 1308"/>
              <a:gd name="T105" fmla="*/ 52 h 583"/>
              <a:gd name="T106" fmla="*/ 1140 w 1308"/>
              <a:gd name="T107" fmla="*/ 46 h 583"/>
              <a:gd name="T108" fmla="*/ 1159 w 1308"/>
              <a:gd name="T109" fmla="*/ 41 h 583"/>
              <a:gd name="T110" fmla="*/ 1181 w 1308"/>
              <a:gd name="T111" fmla="*/ 37 h 583"/>
              <a:gd name="T112" fmla="*/ 1203 w 1308"/>
              <a:gd name="T113" fmla="*/ 31 h 583"/>
              <a:gd name="T114" fmla="*/ 1220 w 1308"/>
              <a:gd name="T115" fmla="*/ 26 h 583"/>
              <a:gd name="T116" fmla="*/ 1238 w 1308"/>
              <a:gd name="T117" fmla="*/ 22 h 583"/>
              <a:gd name="T118" fmla="*/ 1258 w 1308"/>
              <a:gd name="T119" fmla="*/ 18 h 583"/>
              <a:gd name="T120" fmla="*/ 1278 w 1308"/>
              <a:gd name="T121" fmla="*/ 12 h 583"/>
              <a:gd name="T122" fmla="*/ 1296 w 1308"/>
              <a:gd name="T123" fmla="*/ 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8" h="583">
                <a:moveTo>
                  <a:pt x="0" y="583"/>
                </a:moveTo>
                <a:lnTo>
                  <a:pt x="2" y="583"/>
                </a:lnTo>
                <a:lnTo>
                  <a:pt x="2" y="583"/>
                </a:lnTo>
                <a:lnTo>
                  <a:pt x="4" y="583"/>
                </a:lnTo>
                <a:lnTo>
                  <a:pt x="4" y="583"/>
                </a:lnTo>
                <a:lnTo>
                  <a:pt x="6" y="583"/>
                </a:lnTo>
                <a:lnTo>
                  <a:pt x="6" y="582"/>
                </a:lnTo>
                <a:lnTo>
                  <a:pt x="8" y="582"/>
                </a:lnTo>
                <a:lnTo>
                  <a:pt x="8" y="582"/>
                </a:lnTo>
                <a:lnTo>
                  <a:pt x="9" y="582"/>
                </a:lnTo>
                <a:lnTo>
                  <a:pt x="9" y="582"/>
                </a:lnTo>
                <a:lnTo>
                  <a:pt x="11" y="582"/>
                </a:lnTo>
                <a:lnTo>
                  <a:pt x="11" y="582"/>
                </a:lnTo>
                <a:lnTo>
                  <a:pt x="13" y="582"/>
                </a:lnTo>
                <a:lnTo>
                  <a:pt x="13" y="582"/>
                </a:lnTo>
                <a:lnTo>
                  <a:pt x="15" y="582"/>
                </a:lnTo>
                <a:lnTo>
                  <a:pt x="15" y="581"/>
                </a:lnTo>
                <a:lnTo>
                  <a:pt x="17" y="581"/>
                </a:lnTo>
                <a:lnTo>
                  <a:pt x="17" y="581"/>
                </a:lnTo>
                <a:lnTo>
                  <a:pt x="18" y="581"/>
                </a:lnTo>
                <a:lnTo>
                  <a:pt x="18" y="581"/>
                </a:lnTo>
                <a:lnTo>
                  <a:pt x="20" y="581"/>
                </a:lnTo>
                <a:lnTo>
                  <a:pt x="20" y="581"/>
                </a:lnTo>
                <a:lnTo>
                  <a:pt x="22" y="581"/>
                </a:lnTo>
                <a:lnTo>
                  <a:pt x="22" y="581"/>
                </a:lnTo>
                <a:lnTo>
                  <a:pt x="27" y="581"/>
                </a:lnTo>
                <a:lnTo>
                  <a:pt x="27" y="580"/>
                </a:lnTo>
                <a:lnTo>
                  <a:pt x="29" y="580"/>
                </a:lnTo>
                <a:lnTo>
                  <a:pt x="29" y="580"/>
                </a:lnTo>
                <a:lnTo>
                  <a:pt x="40" y="580"/>
                </a:lnTo>
                <a:lnTo>
                  <a:pt x="40" y="580"/>
                </a:lnTo>
                <a:lnTo>
                  <a:pt x="43" y="580"/>
                </a:lnTo>
                <a:lnTo>
                  <a:pt x="43" y="579"/>
                </a:lnTo>
                <a:lnTo>
                  <a:pt x="45" y="579"/>
                </a:lnTo>
                <a:lnTo>
                  <a:pt x="45" y="579"/>
                </a:lnTo>
                <a:lnTo>
                  <a:pt x="47" y="579"/>
                </a:lnTo>
                <a:lnTo>
                  <a:pt x="47" y="578"/>
                </a:lnTo>
                <a:lnTo>
                  <a:pt x="49" y="578"/>
                </a:lnTo>
                <a:lnTo>
                  <a:pt x="49" y="578"/>
                </a:lnTo>
                <a:lnTo>
                  <a:pt x="51" y="578"/>
                </a:lnTo>
                <a:lnTo>
                  <a:pt x="51" y="577"/>
                </a:lnTo>
                <a:lnTo>
                  <a:pt x="52" y="577"/>
                </a:lnTo>
                <a:lnTo>
                  <a:pt x="52" y="576"/>
                </a:lnTo>
                <a:lnTo>
                  <a:pt x="54" y="576"/>
                </a:lnTo>
                <a:lnTo>
                  <a:pt x="54" y="575"/>
                </a:lnTo>
                <a:lnTo>
                  <a:pt x="56" y="575"/>
                </a:lnTo>
                <a:lnTo>
                  <a:pt x="56" y="573"/>
                </a:lnTo>
                <a:lnTo>
                  <a:pt x="58" y="573"/>
                </a:lnTo>
                <a:lnTo>
                  <a:pt x="58" y="567"/>
                </a:lnTo>
                <a:lnTo>
                  <a:pt x="60" y="567"/>
                </a:lnTo>
                <a:lnTo>
                  <a:pt x="60" y="556"/>
                </a:lnTo>
                <a:lnTo>
                  <a:pt x="61" y="556"/>
                </a:lnTo>
                <a:lnTo>
                  <a:pt x="61" y="548"/>
                </a:lnTo>
                <a:lnTo>
                  <a:pt x="63" y="548"/>
                </a:lnTo>
                <a:lnTo>
                  <a:pt x="63" y="544"/>
                </a:lnTo>
                <a:lnTo>
                  <a:pt x="65" y="544"/>
                </a:lnTo>
                <a:lnTo>
                  <a:pt x="65" y="541"/>
                </a:lnTo>
                <a:lnTo>
                  <a:pt x="67" y="541"/>
                </a:lnTo>
                <a:lnTo>
                  <a:pt x="67" y="539"/>
                </a:lnTo>
                <a:lnTo>
                  <a:pt x="69" y="539"/>
                </a:lnTo>
                <a:lnTo>
                  <a:pt x="69" y="537"/>
                </a:lnTo>
                <a:lnTo>
                  <a:pt x="70" y="537"/>
                </a:lnTo>
                <a:lnTo>
                  <a:pt x="70" y="534"/>
                </a:lnTo>
                <a:lnTo>
                  <a:pt x="72" y="534"/>
                </a:lnTo>
                <a:lnTo>
                  <a:pt x="72" y="534"/>
                </a:lnTo>
                <a:lnTo>
                  <a:pt x="74" y="534"/>
                </a:lnTo>
                <a:lnTo>
                  <a:pt x="74" y="533"/>
                </a:lnTo>
                <a:lnTo>
                  <a:pt x="76" y="533"/>
                </a:lnTo>
                <a:lnTo>
                  <a:pt x="76" y="532"/>
                </a:lnTo>
                <a:lnTo>
                  <a:pt x="77" y="532"/>
                </a:lnTo>
                <a:lnTo>
                  <a:pt x="77" y="531"/>
                </a:lnTo>
                <a:lnTo>
                  <a:pt x="79" y="531"/>
                </a:lnTo>
                <a:lnTo>
                  <a:pt x="79" y="530"/>
                </a:lnTo>
                <a:lnTo>
                  <a:pt x="81" y="530"/>
                </a:lnTo>
                <a:lnTo>
                  <a:pt x="81" y="529"/>
                </a:lnTo>
                <a:lnTo>
                  <a:pt x="83" y="529"/>
                </a:lnTo>
                <a:lnTo>
                  <a:pt x="83" y="529"/>
                </a:lnTo>
                <a:lnTo>
                  <a:pt x="85" y="529"/>
                </a:lnTo>
                <a:lnTo>
                  <a:pt x="85" y="529"/>
                </a:lnTo>
                <a:lnTo>
                  <a:pt x="86" y="529"/>
                </a:lnTo>
                <a:lnTo>
                  <a:pt x="86" y="529"/>
                </a:lnTo>
                <a:lnTo>
                  <a:pt x="92" y="529"/>
                </a:lnTo>
                <a:lnTo>
                  <a:pt x="92" y="528"/>
                </a:lnTo>
                <a:lnTo>
                  <a:pt x="95" y="528"/>
                </a:lnTo>
                <a:lnTo>
                  <a:pt x="95" y="527"/>
                </a:lnTo>
                <a:lnTo>
                  <a:pt x="97" y="527"/>
                </a:lnTo>
                <a:lnTo>
                  <a:pt x="97" y="527"/>
                </a:lnTo>
                <a:lnTo>
                  <a:pt x="99" y="527"/>
                </a:lnTo>
                <a:lnTo>
                  <a:pt x="99" y="527"/>
                </a:lnTo>
                <a:lnTo>
                  <a:pt x="101" y="527"/>
                </a:lnTo>
                <a:lnTo>
                  <a:pt x="101" y="527"/>
                </a:lnTo>
                <a:lnTo>
                  <a:pt x="103" y="527"/>
                </a:lnTo>
                <a:lnTo>
                  <a:pt x="103" y="526"/>
                </a:lnTo>
                <a:lnTo>
                  <a:pt x="104" y="526"/>
                </a:lnTo>
                <a:lnTo>
                  <a:pt x="104" y="526"/>
                </a:lnTo>
                <a:lnTo>
                  <a:pt x="106" y="526"/>
                </a:lnTo>
                <a:lnTo>
                  <a:pt x="106" y="525"/>
                </a:lnTo>
                <a:lnTo>
                  <a:pt x="108" y="525"/>
                </a:lnTo>
                <a:lnTo>
                  <a:pt x="108" y="525"/>
                </a:lnTo>
                <a:lnTo>
                  <a:pt x="110" y="525"/>
                </a:lnTo>
                <a:lnTo>
                  <a:pt x="110" y="524"/>
                </a:lnTo>
                <a:lnTo>
                  <a:pt x="112" y="524"/>
                </a:lnTo>
                <a:lnTo>
                  <a:pt x="112" y="524"/>
                </a:lnTo>
                <a:lnTo>
                  <a:pt x="113" y="524"/>
                </a:lnTo>
                <a:lnTo>
                  <a:pt x="113" y="523"/>
                </a:lnTo>
                <a:lnTo>
                  <a:pt x="115" y="523"/>
                </a:lnTo>
                <a:lnTo>
                  <a:pt x="115" y="523"/>
                </a:lnTo>
                <a:lnTo>
                  <a:pt x="117" y="523"/>
                </a:lnTo>
                <a:lnTo>
                  <a:pt x="117" y="522"/>
                </a:lnTo>
                <a:lnTo>
                  <a:pt x="119" y="522"/>
                </a:lnTo>
                <a:lnTo>
                  <a:pt x="119" y="522"/>
                </a:lnTo>
                <a:lnTo>
                  <a:pt x="120" y="522"/>
                </a:lnTo>
                <a:lnTo>
                  <a:pt x="120" y="522"/>
                </a:lnTo>
                <a:lnTo>
                  <a:pt x="122" y="522"/>
                </a:lnTo>
                <a:lnTo>
                  <a:pt x="122" y="522"/>
                </a:lnTo>
                <a:lnTo>
                  <a:pt x="124" y="522"/>
                </a:lnTo>
                <a:lnTo>
                  <a:pt x="124" y="522"/>
                </a:lnTo>
                <a:lnTo>
                  <a:pt x="128" y="522"/>
                </a:lnTo>
                <a:lnTo>
                  <a:pt x="128" y="520"/>
                </a:lnTo>
                <a:lnTo>
                  <a:pt x="129" y="520"/>
                </a:lnTo>
                <a:lnTo>
                  <a:pt x="129" y="518"/>
                </a:lnTo>
                <a:lnTo>
                  <a:pt x="131" y="518"/>
                </a:lnTo>
                <a:lnTo>
                  <a:pt x="131" y="518"/>
                </a:lnTo>
                <a:lnTo>
                  <a:pt x="133" y="518"/>
                </a:lnTo>
                <a:lnTo>
                  <a:pt x="133" y="518"/>
                </a:lnTo>
                <a:lnTo>
                  <a:pt x="135" y="518"/>
                </a:lnTo>
                <a:lnTo>
                  <a:pt x="135" y="517"/>
                </a:lnTo>
                <a:lnTo>
                  <a:pt x="137" y="517"/>
                </a:lnTo>
                <a:lnTo>
                  <a:pt x="137" y="517"/>
                </a:lnTo>
                <a:lnTo>
                  <a:pt x="142" y="517"/>
                </a:lnTo>
                <a:lnTo>
                  <a:pt x="142" y="517"/>
                </a:lnTo>
                <a:lnTo>
                  <a:pt x="146" y="517"/>
                </a:lnTo>
                <a:lnTo>
                  <a:pt x="146" y="517"/>
                </a:lnTo>
                <a:lnTo>
                  <a:pt x="147" y="517"/>
                </a:lnTo>
                <a:lnTo>
                  <a:pt x="147" y="516"/>
                </a:lnTo>
                <a:lnTo>
                  <a:pt x="155" y="516"/>
                </a:lnTo>
                <a:lnTo>
                  <a:pt x="155" y="516"/>
                </a:lnTo>
                <a:lnTo>
                  <a:pt x="160" y="516"/>
                </a:lnTo>
                <a:lnTo>
                  <a:pt x="160" y="515"/>
                </a:lnTo>
                <a:lnTo>
                  <a:pt x="163" y="515"/>
                </a:lnTo>
                <a:lnTo>
                  <a:pt x="163" y="515"/>
                </a:lnTo>
                <a:lnTo>
                  <a:pt x="165" y="515"/>
                </a:lnTo>
                <a:lnTo>
                  <a:pt x="165" y="515"/>
                </a:lnTo>
                <a:lnTo>
                  <a:pt x="167" y="515"/>
                </a:lnTo>
                <a:lnTo>
                  <a:pt x="167" y="514"/>
                </a:lnTo>
                <a:lnTo>
                  <a:pt x="169" y="514"/>
                </a:lnTo>
                <a:lnTo>
                  <a:pt x="169" y="512"/>
                </a:lnTo>
                <a:lnTo>
                  <a:pt x="171" y="512"/>
                </a:lnTo>
                <a:lnTo>
                  <a:pt x="171" y="512"/>
                </a:lnTo>
                <a:lnTo>
                  <a:pt x="172" y="512"/>
                </a:lnTo>
                <a:lnTo>
                  <a:pt x="172" y="511"/>
                </a:lnTo>
                <a:lnTo>
                  <a:pt x="176" y="511"/>
                </a:lnTo>
                <a:lnTo>
                  <a:pt x="176" y="511"/>
                </a:lnTo>
                <a:lnTo>
                  <a:pt x="178" y="511"/>
                </a:lnTo>
                <a:lnTo>
                  <a:pt x="178" y="510"/>
                </a:lnTo>
                <a:lnTo>
                  <a:pt x="180" y="510"/>
                </a:lnTo>
                <a:lnTo>
                  <a:pt x="180" y="510"/>
                </a:lnTo>
                <a:lnTo>
                  <a:pt x="181" y="510"/>
                </a:lnTo>
                <a:lnTo>
                  <a:pt x="181" y="510"/>
                </a:lnTo>
                <a:lnTo>
                  <a:pt x="183" y="510"/>
                </a:lnTo>
                <a:lnTo>
                  <a:pt x="183" y="509"/>
                </a:lnTo>
                <a:lnTo>
                  <a:pt x="185" y="509"/>
                </a:lnTo>
                <a:lnTo>
                  <a:pt x="185" y="509"/>
                </a:lnTo>
                <a:lnTo>
                  <a:pt x="192" y="509"/>
                </a:lnTo>
                <a:lnTo>
                  <a:pt x="192" y="509"/>
                </a:lnTo>
                <a:lnTo>
                  <a:pt x="196" y="509"/>
                </a:lnTo>
                <a:lnTo>
                  <a:pt x="196" y="508"/>
                </a:lnTo>
                <a:lnTo>
                  <a:pt x="197" y="508"/>
                </a:lnTo>
                <a:lnTo>
                  <a:pt x="197" y="508"/>
                </a:lnTo>
                <a:lnTo>
                  <a:pt x="199" y="508"/>
                </a:lnTo>
                <a:lnTo>
                  <a:pt x="199" y="508"/>
                </a:lnTo>
                <a:lnTo>
                  <a:pt x="201" y="508"/>
                </a:lnTo>
                <a:lnTo>
                  <a:pt x="201" y="507"/>
                </a:lnTo>
                <a:lnTo>
                  <a:pt x="203" y="507"/>
                </a:lnTo>
                <a:lnTo>
                  <a:pt x="203" y="506"/>
                </a:lnTo>
                <a:lnTo>
                  <a:pt x="206" y="506"/>
                </a:lnTo>
                <a:lnTo>
                  <a:pt x="206" y="506"/>
                </a:lnTo>
                <a:lnTo>
                  <a:pt x="208" y="506"/>
                </a:lnTo>
                <a:lnTo>
                  <a:pt x="208" y="506"/>
                </a:lnTo>
                <a:lnTo>
                  <a:pt x="210" y="506"/>
                </a:lnTo>
                <a:lnTo>
                  <a:pt x="210" y="506"/>
                </a:lnTo>
                <a:lnTo>
                  <a:pt x="214" y="506"/>
                </a:lnTo>
                <a:lnTo>
                  <a:pt x="214" y="505"/>
                </a:lnTo>
                <a:lnTo>
                  <a:pt x="215" y="505"/>
                </a:lnTo>
                <a:lnTo>
                  <a:pt x="215" y="505"/>
                </a:lnTo>
                <a:lnTo>
                  <a:pt x="217" y="505"/>
                </a:lnTo>
                <a:lnTo>
                  <a:pt x="217" y="505"/>
                </a:lnTo>
                <a:lnTo>
                  <a:pt x="219" y="505"/>
                </a:lnTo>
                <a:lnTo>
                  <a:pt x="219" y="504"/>
                </a:lnTo>
                <a:lnTo>
                  <a:pt x="223" y="504"/>
                </a:lnTo>
                <a:lnTo>
                  <a:pt x="223" y="504"/>
                </a:lnTo>
                <a:lnTo>
                  <a:pt x="224" y="504"/>
                </a:lnTo>
                <a:lnTo>
                  <a:pt x="224" y="503"/>
                </a:lnTo>
                <a:lnTo>
                  <a:pt x="226" y="503"/>
                </a:lnTo>
                <a:lnTo>
                  <a:pt x="226" y="503"/>
                </a:lnTo>
                <a:lnTo>
                  <a:pt x="230" y="503"/>
                </a:lnTo>
                <a:lnTo>
                  <a:pt x="230" y="503"/>
                </a:lnTo>
                <a:lnTo>
                  <a:pt x="232" y="503"/>
                </a:lnTo>
                <a:lnTo>
                  <a:pt x="232" y="502"/>
                </a:lnTo>
                <a:lnTo>
                  <a:pt x="235" y="502"/>
                </a:lnTo>
                <a:lnTo>
                  <a:pt x="235" y="502"/>
                </a:lnTo>
                <a:lnTo>
                  <a:pt x="239" y="502"/>
                </a:lnTo>
                <a:lnTo>
                  <a:pt x="239" y="502"/>
                </a:lnTo>
                <a:lnTo>
                  <a:pt x="241" y="502"/>
                </a:lnTo>
                <a:lnTo>
                  <a:pt x="241" y="501"/>
                </a:lnTo>
                <a:lnTo>
                  <a:pt x="242" y="501"/>
                </a:lnTo>
                <a:lnTo>
                  <a:pt x="242" y="500"/>
                </a:lnTo>
                <a:lnTo>
                  <a:pt x="246" y="500"/>
                </a:lnTo>
                <a:lnTo>
                  <a:pt x="246" y="500"/>
                </a:lnTo>
                <a:lnTo>
                  <a:pt x="251" y="500"/>
                </a:lnTo>
                <a:lnTo>
                  <a:pt x="251" y="500"/>
                </a:lnTo>
                <a:lnTo>
                  <a:pt x="255" y="500"/>
                </a:lnTo>
                <a:lnTo>
                  <a:pt x="255" y="500"/>
                </a:lnTo>
                <a:lnTo>
                  <a:pt x="257" y="500"/>
                </a:lnTo>
                <a:lnTo>
                  <a:pt x="257" y="500"/>
                </a:lnTo>
                <a:lnTo>
                  <a:pt x="262" y="500"/>
                </a:lnTo>
                <a:lnTo>
                  <a:pt x="262" y="500"/>
                </a:lnTo>
                <a:lnTo>
                  <a:pt x="264" y="500"/>
                </a:lnTo>
                <a:lnTo>
                  <a:pt x="264" y="499"/>
                </a:lnTo>
                <a:lnTo>
                  <a:pt x="269" y="499"/>
                </a:lnTo>
                <a:lnTo>
                  <a:pt x="269" y="499"/>
                </a:lnTo>
                <a:lnTo>
                  <a:pt x="271" y="499"/>
                </a:lnTo>
                <a:lnTo>
                  <a:pt x="271" y="499"/>
                </a:lnTo>
                <a:lnTo>
                  <a:pt x="276" y="499"/>
                </a:lnTo>
                <a:lnTo>
                  <a:pt x="276" y="498"/>
                </a:lnTo>
                <a:lnTo>
                  <a:pt x="278" y="498"/>
                </a:lnTo>
                <a:lnTo>
                  <a:pt x="278" y="498"/>
                </a:lnTo>
                <a:lnTo>
                  <a:pt x="280" y="498"/>
                </a:lnTo>
                <a:lnTo>
                  <a:pt x="280" y="497"/>
                </a:lnTo>
                <a:lnTo>
                  <a:pt x="282" y="497"/>
                </a:lnTo>
                <a:lnTo>
                  <a:pt x="282" y="497"/>
                </a:lnTo>
                <a:lnTo>
                  <a:pt x="283" y="497"/>
                </a:lnTo>
                <a:lnTo>
                  <a:pt x="283" y="496"/>
                </a:lnTo>
                <a:lnTo>
                  <a:pt x="287" y="496"/>
                </a:lnTo>
                <a:lnTo>
                  <a:pt x="287" y="496"/>
                </a:lnTo>
                <a:lnTo>
                  <a:pt x="291" y="496"/>
                </a:lnTo>
                <a:lnTo>
                  <a:pt x="291" y="496"/>
                </a:lnTo>
                <a:lnTo>
                  <a:pt x="292" y="496"/>
                </a:lnTo>
                <a:lnTo>
                  <a:pt x="292" y="496"/>
                </a:lnTo>
                <a:lnTo>
                  <a:pt x="296" y="496"/>
                </a:lnTo>
                <a:lnTo>
                  <a:pt x="296" y="496"/>
                </a:lnTo>
                <a:lnTo>
                  <a:pt x="298" y="496"/>
                </a:lnTo>
                <a:lnTo>
                  <a:pt x="298" y="495"/>
                </a:lnTo>
                <a:lnTo>
                  <a:pt x="300" y="495"/>
                </a:lnTo>
                <a:lnTo>
                  <a:pt x="300" y="495"/>
                </a:lnTo>
                <a:lnTo>
                  <a:pt x="301" y="495"/>
                </a:lnTo>
                <a:lnTo>
                  <a:pt x="301" y="494"/>
                </a:lnTo>
                <a:lnTo>
                  <a:pt x="303" y="494"/>
                </a:lnTo>
                <a:lnTo>
                  <a:pt x="303" y="494"/>
                </a:lnTo>
                <a:lnTo>
                  <a:pt x="305" y="494"/>
                </a:lnTo>
                <a:lnTo>
                  <a:pt x="305" y="494"/>
                </a:lnTo>
                <a:lnTo>
                  <a:pt x="307" y="494"/>
                </a:lnTo>
                <a:lnTo>
                  <a:pt x="307" y="494"/>
                </a:lnTo>
                <a:lnTo>
                  <a:pt x="309" y="494"/>
                </a:lnTo>
                <a:lnTo>
                  <a:pt x="309" y="494"/>
                </a:lnTo>
                <a:lnTo>
                  <a:pt x="310" y="494"/>
                </a:lnTo>
                <a:lnTo>
                  <a:pt x="310" y="493"/>
                </a:lnTo>
                <a:lnTo>
                  <a:pt x="316" y="493"/>
                </a:lnTo>
                <a:lnTo>
                  <a:pt x="316" y="493"/>
                </a:lnTo>
                <a:lnTo>
                  <a:pt x="319" y="493"/>
                </a:lnTo>
                <a:lnTo>
                  <a:pt x="319" y="493"/>
                </a:lnTo>
                <a:lnTo>
                  <a:pt x="321" y="493"/>
                </a:lnTo>
                <a:lnTo>
                  <a:pt x="321" y="493"/>
                </a:lnTo>
                <a:lnTo>
                  <a:pt x="323" y="493"/>
                </a:lnTo>
                <a:lnTo>
                  <a:pt x="323" y="492"/>
                </a:lnTo>
                <a:lnTo>
                  <a:pt x="325" y="492"/>
                </a:lnTo>
                <a:lnTo>
                  <a:pt x="325" y="492"/>
                </a:lnTo>
                <a:lnTo>
                  <a:pt x="328" y="492"/>
                </a:lnTo>
                <a:lnTo>
                  <a:pt x="328" y="492"/>
                </a:lnTo>
                <a:lnTo>
                  <a:pt x="330" y="492"/>
                </a:lnTo>
                <a:lnTo>
                  <a:pt x="330" y="491"/>
                </a:lnTo>
                <a:lnTo>
                  <a:pt x="332" y="491"/>
                </a:lnTo>
                <a:lnTo>
                  <a:pt x="332" y="490"/>
                </a:lnTo>
                <a:lnTo>
                  <a:pt x="334" y="490"/>
                </a:lnTo>
                <a:lnTo>
                  <a:pt x="334" y="490"/>
                </a:lnTo>
                <a:lnTo>
                  <a:pt x="335" y="490"/>
                </a:lnTo>
                <a:lnTo>
                  <a:pt x="335" y="490"/>
                </a:lnTo>
                <a:lnTo>
                  <a:pt x="337" y="490"/>
                </a:lnTo>
                <a:lnTo>
                  <a:pt x="337" y="490"/>
                </a:lnTo>
                <a:lnTo>
                  <a:pt x="339" y="490"/>
                </a:lnTo>
                <a:lnTo>
                  <a:pt x="339" y="489"/>
                </a:lnTo>
                <a:lnTo>
                  <a:pt x="341" y="489"/>
                </a:lnTo>
                <a:lnTo>
                  <a:pt x="341" y="489"/>
                </a:lnTo>
                <a:lnTo>
                  <a:pt x="343" y="489"/>
                </a:lnTo>
                <a:lnTo>
                  <a:pt x="343" y="489"/>
                </a:lnTo>
                <a:lnTo>
                  <a:pt x="344" y="489"/>
                </a:lnTo>
                <a:lnTo>
                  <a:pt x="344" y="488"/>
                </a:lnTo>
                <a:lnTo>
                  <a:pt x="346" y="488"/>
                </a:lnTo>
                <a:lnTo>
                  <a:pt x="346" y="488"/>
                </a:lnTo>
                <a:lnTo>
                  <a:pt x="348" y="488"/>
                </a:lnTo>
                <a:lnTo>
                  <a:pt x="348" y="487"/>
                </a:lnTo>
                <a:lnTo>
                  <a:pt x="350" y="487"/>
                </a:lnTo>
                <a:lnTo>
                  <a:pt x="350" y="487"/>
                </a:lnTo>
                <a:lnTo>
                  <a:pt x="352" y="487"/>
                </a:lnTo>
                <a:lnTo>
                  <a:pt x="352" y="487"/>
                </a:lnTo>
                <a:lnTo>
                  <a:pt x="353" y="487"/>
                </a:lnTo>
                <a:lnTo>
                  <a:pt x="353" y="487"/>
                </a:lnTo>
                <a:lnTo>
                  <a:pt x="355" y="487"/>
                </a:lnTo>
                <a:lnTo>
                  <a:pt x="355" y="486"/>
                </a:lnTo>
                <a:lnTo>
                  <a:pt x="357" y="486"/>
                </a:lnTo>
                <a:lnTo>
                  <a:pt x="357" y="486"/>
                </a:lnTo>
                <a:lnTo>
                  <a:pt x="359" y="486"/>
                </a:lnTo>
                <a:lnTo>
                  <a:pt x="359" y="486"/>
                </a:lnTo>
                <a:lnTo>
                  <a:pt x="361" y="486"/>
                </a:lnTo>
                <a:lnTo>
                  <a:pt x="361" y="486"/>
                </a:lnTo>
                <a:lnTo>
                  <a:pt x="362" y="486"/>
                </a:lnTo>
                <a:lnTo>
                  <a:pt x="362" y="486"/>
                </a:lnTo>
                <a:lnTo>
                  <a:pt x="364" y="486"/>
                </a:lnTo>
                <a:lnTo>
                  <a:pt x="364" y="486"/>
                </a:lnTo>
                <a:lnTo>
                  <a:pt x="366" y="486"/>
                </a:lnTo>
                <a:lnTo>
                  <a:pt x="366" y="485"/>
                </a:lnTo>
                <a:lnTo>
                  <a:pt x="368" y="485"/>
                </a:lnTo>
                <a:lnTo>
                  <a:pt x="368" y="485"/>
                </a:lnTo>
                <a:lnTo>
                  <a:pt x="369" y="485"/>
                </a:lnTo>
                <a:lnTo>
                  <a:pt x="369" y="485"/>
                </a:lnTo>
                <a:lnTo>
                  <a:pt x="371" y="485"/>
                </a:lnTo>
                <a:lnTo>
                  <a:pt x="371" y="484"/>
                </a:lnTo>
                <a:lnTo>
                  <a:pt x="373" y="484"/>
                </a:lnTo>
                <a:lnTo>
                  <a:pt x="373" y="484"/>
                </a:lnTo>
                <a:lnTo>
                  <a:pt x="377" y="484"/>
                </a:lnTo>
                <a:lnTo>
                  <a:pt x="377" y="484"/>
                </a:lnTo>
                <a:lnTo>
                  <a:pt x="380" y="484"/>
                </a:lnTo>
                <a:lnTo>
                  <a:pt x="380" y="483"/>
                </a:lnTo>
                <a:lnTo>
                  <a:pt x="386" y="483"/>
                </a:lnTo>
                <a:lnTo>
                  <a:pt x="386" y="483"/>
                </a:lnTo>
                <a:lnTo>
                  <a:pt x="389" y="483"/>
                </a:lnTo>
                <a:lnTo>
                  <a:pt x="389" y="483"/>
                </a:lnTo>
                <a:lnTo>
                  <a:pt x="391" y="483"/>
                </a:lnTo>
                <a:lnTo>
                  <a:pt x="391" y="483"/>
                </a:lnTo>
                <a:lnTo>
                  <a:pt x="398" y="483"/>
                </a:lnTo>
                <a:lnTo>
                  <a:pt x="398" y="482"/>
                </a:lnTo>
                <a:lnTo>
                  <a:pt x="400" y="482"/>
                </a:lnTo>
                <a:lnTo>
                  <a:pt x="400" y="481"/>
                </a:lnTo>
                <a:lnTo>
                  <a:pt x="402" y="481"/>
                </a:lnTo>
                <a:lnTo>
                  <a:pt x="402" y="481"/>
                </a:lnTo>
                <a:lnTo>
                  <a:pt x="404" y="481"/>
                </a:lnTo>
                <a:lnTo>
                  <a:pt x="404" y="481"/>
                </a:lnTo>
                <a:lnTo>
                  <a:pt x="405" y="481"/>
                </a:lnTo>
                <a:lnTo>
                  <a:pt x="405" y="480"/>
                </a:lnTo>
                <a:lnTo>
                  <a:pt x="407" y="480"/>
                </a:lnTo>
                <a:lnTo>
                  <a:pt x="407" y="480"/>
                </a:lnTo>
                <a:lnTo>
                  <a:pt x="409" y="480"/>
                </a:lnTo>
                <a:lnTo>
                  <a:pt x="409" y="480"/>
                </a:lnTo>
                <a:lnTo>
                  <a:pt x="411" y="480"/>
                </a:lnTo>
                <a:lnTo>
                  <a:pt x="411" y="480"/>
                </a:lnTo>
                <a:lnTo>
                  <a:pt x="416" y="480"/>
                </a:lnTo>
                <a:lnTo>
                  <a:pt x="416" y="480"/>
                </a:lnTo>
                <a:lnTo>
                  <a:pt x="418" y="480"/>
                </a:lnTo>
                <a:lnTo>
                  <a:pt x="418" y="479"/>
                </a:lnTo>
                <a:lnTo>
                  <a:pt x="423" y="479"/>
                </a:lnTo>
                <a:lnTo>
                  <a:pt x="423" y="479"/>
                </a:lnTo>
                <a:lnTo>
                  <a:pt x="425" y="479"/>
                </a:lnTo>
                <a:lnTo>
                  <a:pt x="425" y="479"/>
                </a:lnTo>
                <a:lnTo>
                  <a:pt x="427" y="479"/>
                </a:lnTo>
                <a:lnTo>
                  <a:pt x="427" y="478"/>
                </a:lnTo>
                <a:lnTo>
                  <a:pt x="429" y="478"/>
                </a:lnTo>
                <a:lnTo>
                  <a:pt x="429" y="477"/>
                </a:lnTo>
                <a:lnTo>
                  <a:pt x="432" y="477"/>
                </a:lnTo>
                <a:lnTo>
                  <a:pt x="432" y="477"/>
                </a:lnTo>
                <a:lnTo>
                  <a:pt x="434" y="477"/>
                </a:lnTo>
                <a:lnTo>
                  <a:pt x="434" y="477"/>
                </a:lnTo>
                <a:lnTo>
                  <a:pt x="438" y="477"/>
                </a:lnTo>
                <a:lnTo>
                  <a:pt x="438" y="476"/>
                </a:lnTo>
                <a:lnTo>
                  <a:pt x="439" y="476"/>
                </a:lnTo>
                <a:lnTo>
                  <a:pt x="439" y="476"/>
                </a:lnTo>
                <a:lnTo>
                  <a:pt x="441" y="476"/>
                </a:lnTo>
                <a:lnTo>
                  <a:pt x="441" y="475"/>
                </a:lnTo>
                <a:lnTo>
                  <a:pt x="443" y="475"/>
                </a:lnTo>
                <a:lnTo>
                  <a:pt x="443" y="475"/>
                </a:lnTo>
                <a:lnTo>
                  <a:pt x="445" y="475"/>
                </a:lnTo>
                <a:lnTo>
                  <a:pt x="445" y="475"/>
                </a:lnTo>
                <a:lnTo>
                  <a:pt x="446" y="475"/>
                </a:lnTo>
                <a:lnTo>
                  <a:pt x="446" y="475"/>
                </a:lnTo>
                <a:lnTo>
                  <a:pt x="450" y="475"/>
                </a:lnTo>
                <a:lnTo>
                  <a:pt x="450" y="475"/>
                </a:lnTo>
                <a:lnTo>
                  <a:pt x="452" y="475"/>
                </a:lnTo>
                <a:lnTo>
                  <a:pt x="452" y="474"/>
                </a:lnTo>
                <a:lnTo>
                  <a:pt x="455" y="474"/>
                </a:lnTo>
                <a:lnTo>
                  <a:pt x="455" y="474"/>
                </a:lnTo>
                <a:lnTo>
                  <a:pt x="459" y="474"/>
                </a:lnTo>
                <a:lnTo>
                  <a:pt x="459" y="474"/>
                </a:lnTo>
                <a:lnTo>
                  <a:pt x="461" y="474"/>
                </a:lnTo>
                <a:lnTo>
                  <a:pt x="461" y="473"/>
                </a:lnTo>
                <a:lnTo>
                  <a:pt x="463" y="473"/>
                </a:lnTo>
                <a:lnTo>
                  <a:pt x="463" y="473"/>
                </a:lnTo>
                <a:lnTo>
                  <a:pt x="464" y="473"/>
                </a:lnTo>
                <a:lnTo>
                  <a:pt x="464" y="473"/>
                </a:lnTo>
                <a:lnTo>
                  <a:pt x="466" y="473"/>
                </a:lnTo>
                <a:lnTo>
                  <a:pt x="466" y="473"/>
                </a:lnTo>
                <a:lnTo>
                  <a:pt x="473" y="473"/>
                </a:lnTo>
                <a:lnTo>
                  <a:pt x="473" y="472"/>
                </a:lnTo>
                <a:lnTo>
                  <a:pt x="475" y="472"/>
                </a:lnTo>
                <a:lnTo>
                  <a:pt x="475" y="472"/>
                </a:lnTo>
                <a:lnTo>
                  <a:pt x="481" y="472"/>
                </a:lnTo>
                <a:lnTo>
                  <a:pt x="481" y="472"/>
                </a:lnTo>
                <a:lnTo>
                  <a:pt x="482" y="472"/>
                </a:lnTo>
                <a:lnTo>
                  <a:pt x="482" y="471"/>
                </a:lnTo>
                <a:lnTo>
                  <a:pt x="486" y="471"/>
                </a:lnTo>
                <a:lnTo>
                  <a:pt x="486" y="471"/>
                </a:lnTo>
                <a:lnTo>
                  <a:pt x="488" y="471"/>
                </a:lnTo>
                <a:lnTo>
                  <a:pt x="488" y="471"/>
                </a:lnTo>
                <a:lnTo>
                  <a:pt x="491" y="471"/>
                </a:lnTo>
                <a:lnTo>
                  <a:pt x="491" y="470"/>
                </a:lnTo>
                <a:lnTo>
                  <a:pt x="493" y="470"/>
                </a:lnTo>
                <a:lnTo>
                  <a:pt x="493" y="470"/>
                </a:lnTo>
                <a:lnTo>
                  <a:pt x="495" y="470"/>
                </a:lnTo>
                <a:lnTo>
                  <a:pt x="495" y="470"/>
                </a:lnTo>
                <a:lnTo>
                  <a:pt x="500" y="470"/>
                </a:lnTo>
                <a:lnTo>
                  <a:pt x="500" y="470"/>
                </a:lnTo>
                <a:lnTo>
                  <a:pt x="506" y="470"/>
                </a:lnTo>
                <a:lnTo>
                  <a:pt x="506" y="470"/>
                </a:lnTo>
                <a:lnTo>
                  <a:pt x="507" y="470"/>
                </a:lnTo>
                <a:lnTo>
                  <a:pt x="507" y="470"/>
                </a:lnTo>
                <a:lnTo>
                  <a:pt x="520" y="470"/>
                </a:lnTo>
                <a:lnTo>
                  <a:pt x="520" y="470"/>
                </a:lnTo>
                <a:lnTo>
                  <a:pt x="525" y="470"/>
                </a:lnTo>
                <a:lnTo>
                  <a:pt x="525" y="469"/>
                </a:lnTo>
                <a:lnTo>
                  <a:pt x="527" y="469"/>
                </a:lnTo>
                <a:lnTo>
                  <a:pt x="527" y="469"/>
                </a:lnTo>
                <a:lnTo>
                  <a:pt x="541" y="469"/>
                </a:lnTo>
                <a:lnTo>
                  <a:pt x="541" y="468"/>
                </a:lnTo>
                <a:lnTo>
                  <a:pt x="550" y="468"/>
                </a:lnTo>
                <a:lnTo>
                  <a:pt x="550" y="468"/>
                </a:lnTo>
                <a:lnTo>
                  <a:pt x="552" y="468"/>
                </a:lnTo>
                <a:lnTo>
                  <a:pt x="552" y="468"/>
                </a:lnTo>
                <a:lnTo>
                  <a:pt x="554" y="468"/>
                </a:lnTo>
                <a:lnTo>
                  <a:pt x="554" y="467"/>
                </a:lnTo>
                <a:lnTo>
                  <a:pt x="556" y="467"/>
                </a:lnTo>
                <a:lnTo>
                  <a:pt x="556" y="467"/>
                </a:lnTo>
                <a:lnTo>
                  <a:pt x="559" y="467"/>
                </a:lnTo>
                <a:lnTo>
                  <a:pt x="559" y="466"/>
                </a:lnTo>
                <a:lnTo>
                  <a:pt x="563" y="466"/>
                </a:lnTo>
                <a:lnTo>
                  <a:pt x="563" y="466"/>
                </a:lnTo>
                <a:lnTo>
                  <a:pt x="565" y="466"/>
                </a:lnTo>
                <a:lnTo>
                  <a:pt x="565" y="465"/>
                </a:lnTo>
                <a:lnTo>
                  <a:pt x="567" y="465"/>
                </a:lnTo>
                <a:lnTo>
                  <a:pt x="567" y="465"/>
                </a:lnTo>
                <a:lnTo>
                  <a:pt x="568" y="465"/>
                </a:lnTo>
                <a:lnTo>
                  <a:pt x="568" y="465"/>
                </a:lnTo>
                <a:lnTo>
                  <a:pt x="570" y="465"/>
                </a:lnTo>
                <a:lnTo>
                  <a:pt x="570" y="464"/>
                </a:lnTo>
                <a:lnTo>
                  <a:pt x="574" y="464"/>
                </a:lnTo>
                <a:lnTo>
                  <a:pt x="574" y="463"/>
                </a:lnTo>
                <a:lnTo>
                  <a:pt x="579" y="463"/>
                </a:lnTo>
                <a:lnTo>
                  <a:pt x="579" y="462"/>
                </a:lnTo>
                <a:lnTo>
                  <a:pt x="581" y="462"/>
                </a:lnTo>
                <a:lnTo>
                  <a:pt x="581" y="462"/>
                </a:lnTo>
                <a:lnTo>
                  <a:pt x="583" y="462"/>
                </a:lnTo>
                <a:lnTo>
                  <a:pt x="583" y="461"/>
                </a:lnTo>
                <a:lnTo>
                  <a:pt x="584" y="461"/>
                </a:lnTo>
                <a:lnTo>
                  <a:pt x="584" y="461"/>
                </a:lnTo>
                <a:lnTo>
                  <a:pt x="586" y="461"/>
                </a:lnTo>
                <a:lnTo>
                  <a:pt x="586" y="461"/>
                </a:lnTo>
                <a:lnTo>
                  <a:pt x="588" y="461"/>
                </a:lnTo>
                <a:lnTo>
                  <a:pt x="588" y="460"/>
                </a:lnTo>
                <a:lnTo>
                  <a:pt x="590" y="460"/>
                </a:lnTo>
                <a:lnTo>
                  <a:pt x="590" y="459"/>
                </a:lnTo>
                <a:lnTo>
                  <a:pt x="592" y="459"/>
                </a:lnTo>
                <a:lnTo>
                  <a:pt x="592" y="459"/>
                </a:lnTo>
                <a:lnTo>
                  <a:pt x="593" y="459"/>
                </a:lnTo>
                <a:lnTo>
                  <a:pt x="593" y="458"/>
                </a:lnTo>
                <a:lnTo>
                  <a:pt x="595" y="458"/>
                </a:lnTo>
                <a:lnTo>
                  <a:pt x="595" y="458"/>
                </a:lnTo>
                <a:lnTo>
                  <a:pt x="597" y="458"/>
                </a:lnTo>
                <a:lnTo>
                  <a:pt x="597" y="458"/>
                </a:lnTo>
                <a:lnTo>
                  <a:pt x="599" y="458"/>
                </a:lnTo>
                <a:lnTo>
                  <a:pt x="599" y="458"/>
                </a:lnTo>
                <a:lnTo>
                  <a:pt x="601" y="458"/>
                </a:lnTo>
                <a:lnTo>
                  <a:pt x="601" y="457"/>
                </a:lnTo>
                <a:lnTo>
                  <a:pt x="602" y="457"/>
                </a:lnTo>
                <a:lnTo>
                  <a:pt x="602" y="457"/>
                </a:lnTo>
                <a:lnTo>
                  <a:pt x="604" y="457"/>
                </a:lnTo>
                <a:lnTo>
                  <a:pt x="604" y="456"/>
                </a:lnTo>
                <a:lnTo>
                  <a:pt x="606" y="456"/>
                </a:lnTo>
                <a:lnTo>
                  <a:pt x="606" y="455"/>
                </a:lnTo>
                <a:lnTo>
                  <a:pt x="608" y="455"/>
                </a:lnTo>
                <a:lnTo>
                  <a:pt x="608" y="455"/>
                </a:lnTo>
                <a:lnTo>
                  <a:pt x="610" y="455"/>
                </a:lnTo>
                <a:lnTo>
                  <a:pt x="610" y="454"/>
                </a:lnTo>
                <a:lnTo>
                  <a:pt x="611" y="454"/>
                </a:lnTo>
                <a:lnTo>
                  <a:pt x="611" y="453"/>
                </a:lnTo>
                <a:lnTo>
                  <a:pt x="613" y="453"/>
                </a:lnTo>
                <a:lnTo>
                  <a:pt x="613" y="452"/>
                </a:lnTo>
                <a:lnTo>
                  <a:pt x="615" y="452"/>
                </a:lnTo>
                <a:lnTo>
                  <a:pt x="615" y="452"/>
                </a:lnTo>
                <a:lnTo>
                  <a:pt x="617" y="452"/>
                </a:lnTo>
                <a:lnTo>
                  <a:pt x="617" y="451"/>
                </a:lnTo>
                <a:lnTo>
                  <a:pt x="618" y="451"/>
                </a:lnTo>
                <a:lnTo>
                  <a:pt x="618" y="451"/>
                </a:lnTo>
                <a:lnTo>
                  <a:pt x="620" y="451"/>
                </a:lnTo>
                <a:lnTo>
                  <a:pt x="620" y="450"/>
                </a:lnTo>
                <a:lnTo>
                  <a:pt x="622" y="450"/>
                </a:lnTo>
                <a:lnTo>
                  <a:pt x="622" y="450"/>
                </a:lnTo>
                <a:lnTo>
                  <a:pt x="624" y="450"/>
                </a:lnTo>
                <a:lnTo>
                  <a:pt x="624" y="450"/>
                </a:lnTo>
                <a:lnTo>
                  <a:pt x="626" y="450"/>
                </a:lnTo>
                <a:lnTo>
                  <a:pt x="626" y="449"/>
                </a:lnTo>
                <a:lnTo>
                  <a:pt x="627" y="449"/>
                </a:lnTo>
                <a:lnTo>
                  <a:pt x="627" y="448"/>
                </a:lnTo>
                <a:lnTo>
                  <a:pt x="629" y="448"/>
                </a:lnTo>
                <a:lnTo>
                  <a:pt x="629" y="446"/>
                </a:lnTo>
                <a:lnTo>
                  <a:pt x="631" y="446"/>
                </a:lnTo>
                <a:lnTo>
                  <a:pt x="631" y="445"/>
                </a:lnTo>
                <a:lnTo>
                  <a:pt x="633" y="445"/>
                </a:lnTo>
                <a:lnTo>
                  <a:pt x="633" y="443"/>
                </a:lnTo>
                <a:lnTo>
                  <a:pt x="635" y="443"/>
                </a:lnTo>
                <a:lnTo>
                  <a:pt x="635" y="440"/>
                </a:lnTo>
                <a:lnTo>
                  <a:pt x="636" y="440"/>
                </a:lnTo>
                <a:lnTo>
                  <a:pt x="636" y="440"/>
                </a:lnTo>
                <a:lnTo>
                  <a:pt x="638" y="440"/>
                </a:lnTo>
                <a:lnTo>
                  <a:pt x="638" y="438"/>
                </a:lnTo>
                <a:lnTo>
                  <a:pt x="640" y="438"/>
                </a:lnTo>
                <a:lnTo>
                  <a:pt x="640" y="437"/>
                </a:lnTo>
                <a:lnTo>
                  <a:pt x="642" y="437"/>
                </a:lnTo>
                <a:lnTo>
                  <a:pt x="642" y="436"/>
                </a:lnTo>
                <a:lnTo>
                  <a:pt x="644" y="436"/>
                </a:lnTo>
                <a:lnTo>
                  <a:pt x="644" y="436"/>
                </a:lnTo>
                <a:lnTo>
                  <a:pt x="645" y="436"/>
                </a:lnTo>
                <a:lnTo>
                  <a:pt x="645" y="432"/>
                </a:lnTo>
                <a:lnTo>
                  <a:pt x="647" y="432"/>
                </a:lnTo>
                <a:lnTo>
                  <a:pt x="647" y="429"/>
                </a:lnTo>
                <a:lnTo>
                  <a:pt x="649" y="429"/>
                </a:lnTo>
                <a:lnTo>
                  <a:pt x="649" y="428"/>
                </a:lnTo>
                <a:lnTo>
                  <a:pt x="651" y="428"/>
                </a:lnTo>
                <a:lnTo>
                  <a:pt x="651" y="426"/>
                </a:lnTo>
                <a:lnTo>
                  <a:pt x="653" y="426"/>
                </a:lnTo>
                <a:lnTo>
                  <a:pt x="653" y="422"/>
                </a:lnTo>
                <a:lnTo>
                  <a:pt x="654" y="422"/>
                </a:lnTo>
                <a:lnTo>
                  <a:pt x="654" y="416"/>
                </a:lnTo>
                <a:lnTo>
                  <a:pt x="656" y="416"/>
                </a:lnTo>
                <a:lnTo>
                  <a:pt x="656" y="402"/>
                </a:lnTo>
                <a:lnTo>
                  <a:pt x="658" y="402"/>
                </a:lnTo>
                <a:lnTo>
                  <a:pt x="658" y="387"/>
                </a:lnTo>
                <a:lnTo>
                  <a:pt x="660" y="387"/>
                </a:lnTo>
                <a:lnTo>
                  <a:pt x="660" y="374"/>
                </a:lnTo>
                <a:lnTo>
                  <a:pt x="661" y="374"/>
                </a:lnTo>
                <a:lnTo>
                  <a:pt x="661" y="366"/>
                </a:lnTo>
                <a:lnTo>
                  <a:pt x="663" y="366"/>
                </a:lnTo>
                <a:lnTo>
                  <a:pt x="663" y="360"/>
                </a:lnTo>
                <a:lnTo>
                  <a:pt x="665" y="360"/>
                </a:lnTo>
                <a:lnTo>
                  <a:pt x="665" y="352"/>
                </a:lnTo>
                <a:lnTo>
                  <a:pt x="667" y="352"/>
                </a:lnTo>
                <a:lnTo>
                  <a:pt x="667" y="347"/>
                </a:lnTo>
                <a:lnTo>
                  <a:pt x="669" y="347"/>
                </a:lnTo>
                <a:lnTo>
                  <a:pt x="669" y="340"/>
                </a:lnTo>
                <a:lnTo>
                  <a:pt x="670" y="340"/>
                </a:lnTo>
                <a:lnTo>
                  <a:pt x="670" y="333"/>
                </a:lnTo>
                <a:lnTo>
                  <a:pt x="672" y="333"/>
                </a:lnTo>
                <a:lnTo>
                  <a:pt x="672" y="327"/>
                </a:lnTo>
                <a:lnTo>
                  <a:pt x="674" y="327"/>
                </a:lnTo>
                <a:lnTo>
                  <a:pt x="674" y="322"/>
                </a:lnTo>
                <a:lnTo>
                  <a:pt x="676" y="322"/>
                </a:lnTo>
                <a:lnTo>
                  <a:pt x="676" y="315"/>
                </a:lnTo>
                <a:lnTo>
                  <a:pt x="678" y="315"/>
                </a:lnTo>
                <a:lnTo>
                  <a:pt x="678" y="311"/>
                </a:lnTo>
                <a:lnTo>
                  <a:pt x="679" y="311"/>
                </a:lnTo>
                <a:lnTo>
                  <a:pt x="679" y="305"/>
                </a:lnTo>
                <a:lnTo>
                  <a:pt x="681" y="305"/>
                </a:lnTo>
                <a:lnTo>
                  <a:pt x="681" y="300"/>
                </a:lnTo>
                <a:lnTo>
                  <a:pt x="683" y="300"/>
                </a:lnTo>
                <a:lnTo>
                  <a:pt x="683" y="297"/>
                </a:lnTo>
                <a:lnTo>
                  <a:pt x="685" y="297"/>
                </a:lnTo>
                <a:lnTo>
                  <a:pt x="685" y="293"/>
                </a:lnTo>
                <a:lnTo>
                  <a:pt x="687" y="293"/>
                </a:lnTo>
                <a:lnTo>
                  <a:pt x="687" y="289"/>
                </a:lnTo>
                <a:lnTo>
                  <a:pt x="688" y="289"/>
                </a:lnTo>
                <a:lnTo>
                  <a:pt x="688" y="285"/>
                </a:lnTo>
                <a:lnTo>
                  <a:pt x="690" y="285"/>
                </a:lnTo>
                <a:lnTo>
                  <a:pt x="690" y="282"/>
                </a:lnTo>
                <a:lnTo>
                  <a:pt x="692" y="282"/>
                </a:lnTo>
                <a:lnTo>
                  <a:pt x="692" y="276"/>
                </a:lnTo>
                <a:lnTo>
                  <a:pt x="694" y="276"/>
                </a:lnTo>
                <a:lnTo>
                  <a:pt x="694" y="272"/>
                </a:lnTo>
                <a:lnTo>
                  <a:pt x="695" y="272"/>
                </a:lnTo>
                <a:lnTo>
                  <a:pt x="695" y="269"/>
                </a:lnTo>
                <a:lnTo>
                  <a:pt x="697" y="269"/>
                </a:lnTo>
                <a:lnTo>
                  <a:pt x="697" y="267"/>
                </a:lnTo>
                <a:lnTo>
                  <a:pt x="699" y="267"/>
                </a:lnTo>
                <a:lnTo>
                  <a:pt x="699" y="265"/>
                </a:lnTo>
                <a:lnTo>
                  <a:pt x="701" y="265"/>
                </a:lnTo>
                <a:lnTo>
                  <a:pt x="701" y="261"/>
                </a:lnTo>
                <a:lnTo>
                  <a:pt x="703" y="261"/>
                </a:lnTo>
                <a:lnTo>
                  <a:pt x="703" y="258"/>
                </a:lnTo>
                <a:lnTo>
                  <a:pt x="704" y="258"/>
                </a:lnTo>
                <a:lnTo>
                  <a:pt x="704" y="255"/>
                </a:lnTo>
                <a:lnTo>
                  <a:pt x="706" y="255"/>
                </a:lnTo>
                <a:lnTo>
                  <a:pt x="706" y="251"/>
                </a:lnTo>
                <a:lnTo>
                  <a:pt x="708" y="251"/>
                </a:lnTo>
                <a:lnTo>
                  <a:pt x="708" y="248"/>
                </a:lnTo>
                <a:lnTo>
                  <a:pt x="710" y="248"/>
                </a:lnTo>
                <a:lnTo>
                  <a:pt x="710" y="243"/>
                </a:lnTo>
                <a:lnTo>
                  <a:pt x="712" y="243"/>
                </a:lnTo>
                <a:lnTo>
                  <a:pt x="712" y="241"/>
                </a:lnTo>
                <a:lnTo>
                  <a:pt x="713" y="241"/>
                </a:lnTo>
                <a:lnTo>
                  <a:pt x="713" y="238"/>
                </a:lnTo>
                <a:lnTo>
                  <a:pt x="715" y="238"/>
                </a:lnTo>
                <a:lnTo>
                  <a:pt x="715" y="235"/>
                </a:lnTo>
                <a:lnTo>
                  <a:pt x="717" y="235"/>
                </a:lnTo>
                <a:lnTo>
                  <a:pt x="717" y="231"/>
                </a:lnTo>
                <a:lnTo>
                  <a:pt x="719" y="231"/>
                </a:lnTo>
                <a:lnTo>
                  <a:pt x="719" y="230"/>
                </a:lnTo>
                <a:lnTo>
                  <a:pt x="721" y="230"/>
                </a:lnTo>
                <a:lnTo>
                  <a:pt x="721" y="227"/>
                </a:lnTo>
                <a:lnTo>
                  <a:pt x="722" y="227"/>
                </a:lnTo>
                <a:lnTo>
                  <a:pt x="722" y="226"/>
                </a:lnTo>
                <a:lnTo>
                  <a:pt x="724" y="226"/>
                </a:lnTo>
                <a:lnTo>
                  <a:pt x="724" y="225"/>
                </a:lnTo>
                <a:lnTo>
                  <a:pt x="726" y="225"/>
                </a:lnTo>
                <a:lnTo>
                  <a:pt x="726" y="223"/>
                </a:lnTo>
                <a:lnTo>
                  <a:pt x="728" y="223"/>
                </a:lnTo>
                <a:lnTo>
                  <a:pt x="728" y="222"/>
                </a:lnTo>
                <a:lnTo>
                  <a:pt x="730" y="222"/>
                </a:lnTo>
                <a:lnTo>
                  <a:pt x="730" y="219"/>
                </a:lnTo>
                <a:lnTo>
                  <a:pt x="731" y="219"/>
                </a:lnTo>
                <a:lnTo>
                  <a:pt x="731" y="216"/>
                </a:lnTo>
                <a:lnTo>
                  <a:pt x="733" y="216"/>
                </a:lnTo>
                <a:lnTo>
                  <a:pt x="733" y="214"/>
                </a:lnTo>
                <a:lnTo>
                  <a:pt x="735" y="214"/>
                </a:lnTo>
                <a:lnTo>
                  <a:pt x="735" y="212"/>
                </a:lnTo>
                <a:lnTo>
                  <a:pt x="737" y="212"/>
                </a:lnTo>
                <a:lnTo>
                  <a:pt x="737" y="210"/>
                </a:lnTo>
                <a:lnTo>
                  <a:pt x="739" y="210"/>
                </a:lnTo>
                <a:lnTo>
                  <a:pt x="739" y="210"/>
                </a:lnTo>
                <a:lnTo>
                  <a:pt x="740" y="210"/>
                </a:lnTo>
                <a:lnTo>
                  <a:pt x="740" y="208"/>
                </a:lnTo>
                <a:lnTo>
                  <a:pt x="742" y="208"/>
                </a:lnTo>
                <a:lnTo>
                  <a:pt x="742" y="206"/>
                </a:lnTo>
                <a:lnTo>
                  <a:pt x="744" y="206"/>
                </a:lnTo>
                <a:lnTo>
                  <a:pt x="744" y="203"/>
                </a:lnTo>
                <a:lnTo>
                  <a:pt x="746" y="203"/>
                </a:lnTo>
                <a:lnTo>
                  <a:pt x="746" y="201"/>
                </a:lnTo>
                <a:lnTo>
                  <a:pt x="747" y="201"/>
                </a:lnTo>
                <a:lnTo>
                  <a:pt x="747" y="199"/>
                </a:lnTo>
                <a:lnTo>
                  <a:pt x="749" y="199"/>
                </a:lnTo>
                <a:lnTo>
                  <a:pt x="749" y="197"/>
                </a:lnTo>
                <a:lnTo>
                  <a:pt x="751" y="197"/>
                </a:lnTo>
                <a:lnTo>
                  <a:pt x="751" y="196"/>
                </a:lnTo>
                <a:lnTo>
                  <a:pt x="753" y="196"/>
                </a:lnTo>
                <a:lnTo>
                  <a:pt x="753" y="193"/>
                </a:lnTo>
                <a:lnTo>
                  <a:pt x="755" y="193"/>
                </a:lnTo>
                <a:lnTo>
                  <a:pt x="755" y="192"/>
                </a:lnTo>
                <a:lnTo>
                  <a:pt x="756" y="192"/>
                </a:lnTo>
                <a:lnTo>
                  <a:pt x="756" y="190"/>
                </a:lnTo>
                <a:lnTo>
                  <a:pt x="758" y="190"/>
                </a:lnTo>
                <a:lnTo>
                  <a:pt x="758" y="188"/>
                </a:lnTo>
                <a:lnTo>
                  <a:pt x="760" y="188"/>
                </a:lnTo>
                <a:lnTo>
                  <a:pt x="760" y="186"/>
                </a:lnTo>
                <a:lnTo>
                  <a:pt x="762" y="186"/>
                </a:lnTo>
                <a:lnTo>
                  <a:pt x="762" y="185"/>
                </a:lnTo>
                <a:lnTo>
                  <a:pt x="764" y="185"/>
                </a:lnTo>
                <a:lnTo>
                  <a:pt x="764" y="183"/>
                </a:lnTo>
                <a:lnTo>
                  <a:pt x="765" y="183"/>
                </a:lnTo>
                <a:lnTo>
                  <a:pt x="765" y="180"/>
                </a:lnTo>
                <a:lnTo>
                  <a:pt x="767" y="180"/>
                </a:lnTo>
                <a:lnTo>
                  <a:pt x="767" y="178"/>
                </a:lnTo>
                <a:lnTo>
                  <a:pt x="769" y="178"/>
                </a:lnTo>
                <a:lnTo>
                  <a:pt x="769" y="176"/>
                </a:lnTo>
                <a:lnTo>
                  <a:pt x="771" y="176"/>
                </a:lnTo>
                <a:lnTo>
                  <a:pt x="771" y="174"/>
                </a:lnTo>
                <a:lnTo>
                  <a:pt x="773" y="174"/>
                </a:lnTo>
                <a:lnTo>
                  <a:pt x="773" y="173"/>
                </a:lnTo>
                <a:lnTo>
                  <a:pt x="774" y="173"/>
                </a:lnTo>
                <a:lnTo>
                  <a:pt x="774" y="172"/>
                </a:lnTo>
                <a:lnTo>
                  <a:pt x="776" y="172"/>
                </a:lnTo>
                <a:lnTo>
                  <a:pt x="776" y="170"/>
                </a:lnTo>
                <a:lnTo>
                  <a:pt x="778" y="170"/>
                </a:lnTo>
                <a:lnTo>
                  <a:pt x="778" y="170"/>
                </a:lnTo>
                <a:lnTo>
                  <a:pt x="780" y="170"/>
                </a:lnTo>
                <a:lnTo>
                  <a:pt x="780" y="169"/>
                </a:lnTo>
                <a:lnTo>
                  <a:pt x="781" y="169"/>
                </a:lnTo>
                <a:lnTo>
                  <a:pt x="781" y="168"/>
                </a:lnTo>
                <a:lnTo>
                  <a:pt x="783" y="168"/>
                </a:lnTo>
                <a:lnTo>
                  <a:pt x="783" y="167"/>
                </a:lnTo>
                <a:lnTo>
                  <a:pt x="785" y="167"/>
                </a:lnTo>
                <a:lnTo>
                  <a:pt x="785" y="166"/>
                </a:lnTo>
                <a:lnTo>
                  <a:pt x="787" y="166"/>
                </a:lnTo>
                <a:lnTo>
                  <a:pt x="787" y="166"/>
                </a:lnTo>
                <a:lnTo>
                  <a:pt x="789" y="166"/>
                </a:lnTo>
                <a:lnTo>
                  <a:pt x="789" y="165"/>
                </a:lnTo>
                <a:lnTo>
                  <a:pt x="790" y="165"/>
                </a:lnTo>
                <a:lnTo>
                  <a:pt x="790" y="164"/>
                </a:lnTo>
                <a:lnTo>
                  <a:pt x="792" y="164"/>
                </a:lnTo>
                <a:lnTo>
                  <a:pt x="792" y="163"/>
                </a:lnTo>
                <a:lnTo>
                  <a:pt x="794" y="163"/>
                </a:lnTo>
                <a:lnTo>
                  <a:pt x="794" y="162"/>
                </a:lnTo>
                <a:lnTo>
                  <a:pt x="796" y="162"/>
                </a:lnTo>
                <a:lnTo>
                  <a:pt x="796" y="161"/>
                </a:lnTo>
                <a:lnTo>
                  <a:pt x="798" y="161"/>
                </a:lnTo>
                <a:lnTo>
                  <a:pt x="798" y="159"/>
                </a:lnTo>
                <a:lnTo>
                  <a:pt x="799" y="159"/>
                </a:lnTo>
                <a:lnTo>
                  <a:pt x="799" y="158"/>
                </a:lnTo>
                <a:lnTo>
                  <a:pt x="801" y="158"/>
                </a:lnTo>
                <a:lnTo>
                  <a:pt x="801" y="158"/>
                </a:lnTo>
                <a:lnTo>
                  <a:pt x="803" y="158"/>
                </a:lnTo>
                <a:lnTo>
                  <a:pt x="803" y="156"/>
                </a:lnTo>
                <a:lnTo>
                  <a:pt x="805" y="156"/>
                </a:lnTo>
                <a:lnTo>
                  <a:pt x="805" y="156"/>
                </a:lnTo>
                <a:lnTo>
                  <a:pt x="807" y="156"/>
                </a:lnTo>
                <a:lnTo>
                  <a:pt x="807" y="154"/>
                </a:lnTo>
                <a:lnTo>
                  <a:pt x="808" y="154"/>
                </a:lnTo>
                <a:lnTo>
                  <a:pt x="808" y="153"/>
                </a:lnTo>
                <a:lnTo>
                  <a:pt x="810" y="153"/>
                </a:lnTo>
                <a:lnTo>
                  <a:pt x="810" y="153"/>
                </a:lnTo>
                <a:lnTo>
                  <a:pt x="812" y="153"/>
                </a:lnTo>
                <a:lnTo>
                  <a:pt x="812" y="152"/>
                </a:lnTo>
                <a:lnTo>
                  <a:pt x="814" y="152"/>
                </a:lnTo>
                <a:lnTo>
                  <a:pt x="814" y="151"/>
                </a:lnTo>
                <a:lnTo>
                  <a:pt x="816" y="151"/>
                </a:lnTo>
                <a:lnTo>
                  <a:pt x="816" y="151"/>
                </a:lnTo>
                <a:lnTo>
                  <a:pt x="817" y="151"/>
                </a:lnTo>
                <a:lnTo>
                  <a:pt x="817" y="150"/>
                </a:lnTo>
                <a:lnTo>
                  <a:pt x="819" y="150"/>
                </a:lnTo>
                <a:lnTo>
                  <a:pt x="819" y="149"/>
                </a:lnTo>
                <a:lnTo>
                  <a:pt x="821" y="149"/>
                </a:lnTo>
                <a:lnTo>
                  <a:pt x="821" y="147"/>
                </a:lnTo>
                <a:lnTo>
                  <a:pt x="823" y="147"/>
                </a:lnTo>
                <a:lnTo>
                  <a:pt x="823" y="146"/>
                </a:lnTo>
                <a:lnTo>
                  <a:pt x="824" y="146"/>
                </a:lnTo>
                <a:lnTo>
                  <a:pt x="824" y="145"/>
                </a:lnTo>
                <a:lnTo>
                  <a:pt x="826" y="145"/>
                </a:lnTo>
                <a:lnTo>
                  <a:pt x="826" y="145"/>
                </a:lnTo>
                <a:lnTo>
                  <a:pt x="828" y="145"/>
                </a:lnTo>
                <a:lnTo>
                  <a:pt x="828" y="143"/>
                </a:lnTo>
                <a:lnTo>
                  <a:pt x="830" y="143"/>
                </a:lnTo>
                <a:lnTo>
                  <a:pt x="830" y="142"/>
                </a:lnTo>
                <a:lnTo>
                  <a:pt x="832" y="142"/>
                </a:lnTo>
                <a:lnTo>
                  <a:pt x="832" y="141"/>
                </a:lnTo>
                <a:lnTo>
                  <a:pt x="833" y="141"/>
                </a:lnTo>
                <a:lnTo>
                  <a:pt x="833" y="140"/>
                </a:lnTo>
                <a:lnTo>
                  <a:pt x="837" y="140"/>
                </a:lnTo>
                <a:lnTo>
                  <a:pt x="837" y="139"/>
                </a:lnTo>
                <a:lnTo>
                  <a:pt x="839" y="139"/>
                </a:lnTo>
                <a:lnTo>
                  <a:pt x="839" y="138"/>
                </a:lnTo>
                <a:lnTo>
                  <a:pt x="841" y="138"/>
                </a:lnTo>
                <a:lnTo>
                  <a:pt x="841" y="138"/>
                </a:lnTo>
                <a:lnTo>
                  <a:pt x="842" y="138"/>
                </a:lnTo>
                <a:lnTo>
                  <a:pt x="842" y="138"/>
                </a:lnTo>
                <a:lnTo>
                  <a:pt x="844" y="138"/>
                </a:lnTo>
                <a:lnTo>
                  <a:pt x="844" y="137"/>
                </a:lnTo>
                <a:lnTo>
                  <a:pt x="848" y="137"/>
                </a:lnTo>
                <a:lnTo>
                  <a:pt x="848" y="137"/>
                </a:lnTo>
                <a:lnTo>
                  <a:pt x="850" y="137"/>
                </a:lnTo>
                <a:lnTo>
                  <a:pt x="850" y="136"/>
                </a:lnTo>
                <a:lnTo>
                  <a:pt x="851" y="136"/>
                </a:lnTo>
                <a:lnTo>
                  <a:pt x="851" y="135"/>
                </a:lnTo>
                <a:lnTo>
                  <a:pt x="853" y="135"/>
                </a:lnTo>
                <a:lnTo>
                  <a:pt x="853" y="134"/>
                </a:lnTo>
                <a:lnTo>
                  <a:pt x="855" y="134"/>
                </a:lnTo>
                <a:lnTo>
                  <a:pt x="855" y="134"/>
                </a:lnTo>
                <a:lnTo>
                  <a:pt x="857" y="134"/>
                </a:lnTo>
                <a:lnTo>
                  <a:pt x="857" y="134"/>
                </a:lnTo>
                <a:lnTo>
                  <a:pt x="859" y="134"/>
                </a:lnTo>
                <a:lnTo>
                  <a:pt x="859" y="134"/>
                </a:lnTo>
                <a:lnTo>
                  <a:pt x="860" y="134"/>
                </a:lnTo>
                <a:lnTo>
                  <a:pt x="860" y="133"/>
                </a:lnTo>
                <a:lnTo>
                  <a:pt x="864" y="133"/>
                </a:lnTo>
                <a:lnTo>
                  <a:pt x="864" y="132"/>
                </a:lnTo>
                <a:lnTo>
                  <a:pt x="866" y="132"/>
                </a:lnTo>
                <a:lnTo>
                  <a:pt x="866" y="131"/>
                </a:lnTo>
                <a:lnTo>
                  <a:pt x="867" y="131"/>
                </a:lnTo>
                <a:lnTo>
                  <a:pt x="867" y="131"/>
                </a:lnTo>
                <a:lnTo>
                  <a:pt x="869" y="131"/>
                </a:lnTo>
                <a:lnTo>
                  <a:pt x="869" y="130"/>
                </a:lnTo>
                <a:lnTo>
                  <a:pt x="873" y="130"/>
                </a:lnTo>
                <a:lnTo>
                  <a:pt x="873" y="129"/>
                </a:lnTo>
                <a:lnTo>
                  <a:pt x="875" y="129"/>
                </a:lnTo>
                <a:lnTo>
                  <a:pt x="875" y="129"/>
                </a:lnTo>
                <a:lnTo>
                  <a:pt x="876" y="129"/>
                </a:lnTo>
                <a:lnTo>
                  <a:pt x="876" y="128"/>
                </a:lnTo>
                <a:lnTo>
                  <a:pt x="878" y="128"/>
                </a:lnTo>
                <a:lnTo>
                  <a:pt x="878" y="128"/>
                </a:lnTo>
                <a:lnTo>
                  <a:pt x="880" y="128"/>
                </a:lnTo>
                <a:lnTo>
                  <a:pt x="880" y="128"/>
                </a:lnTo>
                <a:lnTo>
                  <a:pt x="882" y="128"/>
                </a:lnTo>
                <a:lnTo>
                  <a:pt x="882" y="127"/>
                </a:lnTo>
                <a:lnTo>
                  <a:pt x="884" y="127"/>
                </a:lnTo>
                <a:lnTo>
                  <a:pt x="884" y="127"/>
                </a:lnTo>
                <a:lnTo>
                  <a:pt x="885" y="127"/>
                </a:lnTo>
                <a:lnTo>
                  <a:pt x="885" y="126"/>
                </a:lnTo>
                <a:lnTo>
                  <a:pt x="887" y="126"/>
                </a:lnTo>
                <a:lnTo>
                  <a:pt x="887" y="125"/>
                </a:lnTo>
                <a:lnTo>
                  <a:pt x="889" y="125"/>
                </a:lnTo>
                <a:lnTo>
                  <a:pt x="889" y="125"/>
                </a:lnTo>
                <a:lnTo>
                  <a:pt x="891" y="125"/>
                </a:lnTo>
                <a:lnTo>
                  <a:pt x="891" y="124"/>
                </a:lnTo>
                <a:lnTo>
                  <a:pt x="893" y="124"/>
                </a:lnTo>
                <a:lnTo>
                  <a:pt x="893" y="123"/>
                </a:lnTo>
                <a:lnTo>
                  <a:pt x="894" y="123"/>
                </a:lnTo>
                <a:lnTo>
                  <a:pt x="894" y="122"/>
                </a:lnTo>
                <a:lnTo>
                  <a:pt x="896" y="122"/>
                </a:lnTo>
                <a:lnTo>
                  <a:pt x="896" y="121"/>
                </a:lnTo>
                <a:lnTo>
                  <a:pt x="898" y="121"/>
                </a:lnTo>
                <a:lnTo>
                  <a:pt x="898" y="121"/>
                </a:lnTo>
                <a:lnTo>
                  <a:pt x="900" y="121"/>
                </a:lnTo>
                <a:lnTo>
                  <a:pt x="900" y="120"/>
                </a:lnTo>
                <a:lnTo>
                  <a:pt x="903" y="120"/>
                </a:lnTo>
                <a:lnTo>
                  <a:pt x="903" y="119"/>
                </a:lnTo>
                <a:lnTo>
                  <a:pt x="905" y="119"/>
                </a:lnTo>
                <a:lnTo>
                  <a:pt x="905" y="119"/>
                </a:lnTo>
                <a:lnTo>
                  <a:pt x="907" y="119"/>
                </a:lnTo>
                <a:lnTo>
                  <a:pt x="907" y="119"/>
                </a:lnTo>
                <a:lnTo>
                  <a:pt x="910" y="119"/>
                </a:lnTo>
                <a:lnTo>
                  <a:pt x="910" y="118"/>
                </a:lnTo>
                <a:lnTo>
                  <a:pt x="912" y="118"/>
                </a:lnTo>
                <a:lnTo>
                  <a:pt x="912" y="117"/>
                </a:lnTo>
                <a:lnTo>
                  <a:pt x="914" y="117"/>
                </a:lnTo>
                <a:lnTo>
                  <a:pt x="914" y="117"/>
                </a:lnTo>
                <a:lnTo>
                  <a:pt x="916" y="117"/>
                </a:lnTo>
                <a:lnTo>
                  <a:pt x="916" y="117"/>
                </a:lnTo>
                <a:lnTo>
                  <a:pt x="918" y="117"/>
                </a:lnTo>
                <a:lnTo>
                  <a:pt x="918" y="116"/>
                </a:lnTo>
                <a:lnTo>
                  <a:pt x="919" y="116"/>
                </a:lnTo>
                <a:lnTo>
                  <a:pt x="919" y="116"/>
                </a:lnTo>
                <a:lnTo>
                  <a:pt x="921" y="116"/>
                </a:lnTo>
                <a:lnTo>
                  <a:pt x="921" y="115"/>
                </a:lnTo>
                <a:lnTo>
                  <a:pt x="923" y="115"/>
                </a:lnTo>
                <a:lnTo>
                  <a:pt x="923" y="115"/>
                </a:lnTo>
                <a:lnTo>
                  <a:pt x="925" y="115"/>
                </a:lnTo>
                <a:lnTo>
                  <a:pt x="925" y="113"/>
                </a:lnTo>
                <a:lnTo>
                  <a:pt x="927" y="113"/>
                </a:lnTo>
                <a:lnTo>
                  <a:pt x="927" y="112"/>
                </a:lnTo>
                <a:lnTo>
                  <a:pt x="928" y="112"/>
                </a:lnTo>
                <a:lnTo>
                  <a:pt x="928" y="111"/>
                </a:lnTo>
                <a:lnTo>
                  <a:pt x="930" y="111"/>
                </a:lnTo>
                <a:lnTo>
                  <a:pt x="930" y="110"/>
                </a:lnTo>
                <a:lnTo>
                  <a:pt x="932" y="110"/>
                </a:lnTo>
                <a:lnTo>
                  <a:pt x="932" y="109"/>
                </a:lnTo>
                <a:lnTo>
                  <a:pt x="934" y="109"/>
                </a:lnTo>
                <a:lnTo>
                  <a:pt x="934" y="109"/>
                </a:lnTo>
                <a:lnTo>
                  <a:pt x="936" y="109"/>
                </a:lnTo>
                <a:lnTo>
                  <a:pt x="936" y="108"/>
                </a:lnTo>
                <a:lnTo>
                  <a:pt x="937" y="108"/>
                </a:lnTo>
                <a:lnTo>
                  <a:pt x="937" y="107"/>
                </a:lnTo>
                <a:lnTo>
                  <a:pt x="941" y="107"/>
                </a:lnTo>
                <a:lnTo>
                  <a:pt x="941" y="106"/>
                </a:lnTo>
                <a:lnTo>
                  <a:pt x="943" y="106"/>
                </a:lnTo>
                <a:lnTo>
                  <a:pt x="943" y="105"/>
                </a:lnTo>
                <a:lnTo>
                  <a:pt x="946" y="105"/>
                </a:lnTo>
                <a:lnTo>
                  <a:pt x="946" y="104"/>
                </a:lnTo>
                <a:lnTo>
                  <a:pt x="948" y="104"/>
                </a:lnTo>
                <a:lnTo>
                  <a:pt x="948" y="104"/>
                </a:lnTo>
                <a:lnTo>
                  <a:pt x="953" y="104"/>
                </a:lnTo>
                <a:lnTo>
                  <a:pt x="953" y="103"/>
                </a:lnTo>
                <a:lnTo>
                  <a:pt x="955" y="103"/>
                </a:lnTo>
                <a:lnTo>
                  <a:pt x="955" y="103"/>
                </a:lnTo>
                <a:lnTo>
                  <a:pt x="959" y="103"/>
                </a:lnTo>
                <a:lnTo>
                  <a:pt x="959" y="102"/>
                </a:lnTo>
                <a:lnTo>
                  <a:pt x="961" y="102"/>
                </a:lnTo>
                <a:lnTo>
                  <a:pt x="961" y="101"/>
                </a:lnTo>
                <a:lnTo>
                  <a:pt x="962" y="101"/>
                </a:lnTo>
                <a:lnTo>
                  <a:pt x="962" y="101"/>
                </a:lnTo>
                <a:lnTo>
                  <a:pt x="964" y="101"/>
                </a:lnTo>
                <a:lnTo>
                  <a:pt x="964" y="100"/>
                </a:lnTo>
                <a:lnTo>
                  <a:pt x="966" y="100"/>
                </a:lnTo>
                <a:lnTo>
                  <a:pt x="966" y="100"/>
                </a:lnTo>
                <a:lnTo>
                  <a:pt x="968" y="100"/>
                </a:lnTo>
                <a:lnTo>
                  <a:pt x="968" y="99"/>
                </a:lnTo>
                <a:lnTo>
                  <a:pt x="970" y="99"/>
                </a:lnTo>
                <a:lnTo>
                  <a:pt x="970" y="99"/>
                </a:lnTo>
                <a:lnTo>
                  <a:pt x="971" y="99"/>
                </a:lnTo>
                <a:lnTo>
                  <a:pt x="971" y="99"/>
                </a:lnTo>
                <a:lnTo>
                  <a:pt x="973" y="99"/>
                </a:lnTo>
                <a:lnTo>
                  <a:pt x="973" y="98"/>
                </a:lnTo>
                <a:lnTo>
                  <a:pt x="975" y="98"/>
                </a:lnTo>
                <a:lnTo>
                  <a:pt x="975" y="98"/>
                </a:lnTo>
                <a:lnTo>
                  <a:pt x="979" y="98"/>
                </a:lnTo>
                <a:lnTo>
                  <a:pt x="979" y="97"/>
                </a:lnTo>
                <a:lnTo>
                  <a:pt x="980" y="97"/>
                </a:lnTo>
                <a:lnTo>
                  <a:pt x="980" y="96"/>
                </a:lnTo>
                <a:lnTo>
                  <a:pt x="982" y="96"/>
                </a:lnTo>
                <a:lnTo>
                  <a:pt x="982" y="96"/>
                </a:lnTo>
                <a:lnTo>
                  <a:pt x="984" y="96"/>
                </a:lnTo>
                <a:lnTo>
                  <a:pt x="984" y="95"/>
                </a:lnTo>
                <a:lnTo>
                  <a:pt x="986" y="95"/>
                </a:lnTo>
                <a:lnTo>
                  <a:pt x="986" y="94"/>
                </a:lnTo>
                <a:lnTo>
                  <a:pt x="988" y="94"/>
                </a:lnTo>
                <a:lnTo>
                  <a:pt x="988" y="93"/>
                </a:lnTo>
                <a:lnTo>
                  <a:pt x="989" y="93"/>
                </a:lnTo>
                <a:lnTo>
                  <a:pt x="989" y="92"/>
                </a:lnTo>
                <a:lnTo>
                  <a:pt x="991" y="92"/>
                </a:lnTo>
                <a:lnTo>
                  <a:pt x="991" y="92"/>
                </a:lnTo>
                <a:lnTo>
                  <a:pt x="993" y="92"/>
                </a:lnTo>
                <a:lnTo>
                  <a:pt x="993" y="91"/>
                </a:lnTo>
                <a:lnTo>
                  <a:pt x="995" y="91"/>
                </a:lnTo>
                <a:lnTo>
                  <a:pt x="995" y="91"/>
                </a:lnTo>
                <a:lnTo>
                  <a:pt x="996" y="91"/>
                </a:lnTo>
                <a:lnTo>
                  <a:pt x="996" y="91"/>
                </a:lnTo>
                <a:lnTo>
                  <a:pt x="998" y="91"/>
                </a:lnTo>
                <a:lnTo>
                  <a:pt x="998" y="90"/>
                </a:lnTo>
                <a:lnTo>
                  <a:pt x="1000" y="90"/>
                </a:lnTo>
                <a:lnTo>
                  <a:pt x="1000" y="89"/>
                </a:lnTo>
                <a:lnTo>
                  <a:pt x="1002" y="89"/>
                </a:lnTo>
                <a:lnTo>
                  <a:pt x="1002" y="89"/>
                </a:lnTo>
                <a:lnTo>
                  <a:pt x="1004" y="89"/>
                </a:lnTo>
                <a:lnTo>
                  <a:pt x="1004" y="87"/>
                </a:lnTo>
                <a:lnTo>
                  <a:pt x="1005" y="87"/>
                </a:lnTo>
                <a:lnTo>
                  <a:pt x="1005" y="87"/>
                </a:lnTo>
                <a:lnTo>
                  <a:pt x="1007" y="87"/>
                </a:lnTo>
                <a:lnTo>
                  <a:pt x="1007" y="85"/>
                </a:lnTo>
                <a:lnTo>
                  <a:pt x="1009" y="85"/>
                </a:lnTo>
                <a:lnTo>
                  <a:pt x="1009" y="84"/>
                </a:lnTo>
                <a:lnTo>
                  <a:pt x="1011" y="84"/>
                </a:lnTo>
                <a:lnTo>
                  <a:pt x="1011" y="84"/>
                </a:lnTo>
                <a:lnTo>
                  <a:pt x="1013" y="84"/>
                </a:lnTo>
                <a:lnTo>
                  <a:pt x="1013" y="83"/>
                </a:lnTo>
                <a:lnTo>
                  <a:pt x="1014" y="83"/>
                </a:lnTo>
                <a:lnTo>
                  <a:pt x="1014" y="82"/>
                </a:lnTo>
                <a:lnTo>
                  <a:pt x="1016" y="82"/>
                </a:lnTo>
                <a:lnTo>
                  <a:pt x="1016" y="81"/>
                </a:lnTo>
                <a:lnTo>
                  <a:pt x="1018" y="81"/>
                </a:lnTo>
                <a:lnTo>
                  <a:pt x="1018" y="81"/>
                </a:lnTo>
                <a:lnTo>
                  <a:pt x="1020" y="81"/>
                </a:lnTo>
                <a:lnTo>
                  <a:pt x="1020" y="81"/>
                </a:lnTo>
                <a:lnTo>
                  <a:pt x="1022" y="81"/>
                </a:lnTo>
                <a:lnTo>
                  <a:pt x="1022" y="80"/>
                </a:lnTo>
                <a:lnTo>
                  <a:pt x="1023" y="80"/>
                </a:lnTo>
                <a:lnTo>
                  <a:pt x="1023" y="79"/>
                </a:lnTo>
                <a:lnTo>
                  <a:pt x="1025" y="79"/>
                </a:lnTo>
                <a:lnTo>
                  <a:pt x="1025" y="79"/>
                </a:lnTo>
                <a:lnTo>
                  <a:pt x="1027" y="79"/>
                </a:lnTo>
                <a:lnTo>
                  <a:pt x="1027" y="78"/>
                </a:lnTo>
                <a:lnTo>
                  <a:pt x="1029" y="78"/>
                </a:lnTo>
                <a:lnTo>
                  <a:pt x="1029" y="77"/>
                </a:lnTo>
                <a:lnTo>
                  <a:pt x="1030" y="77"/>
                </a:lnTo>
                <a:lnTo>
                  <a:pt x="1030" y="77"/>
                </a:lnTo>
                <a:lnTo>
                  <a:pt x="1032" y="77"/>
                </a:lnTo>
                <a:lnTo>
                  <a:pt x="1032" y="77"/>
                </a:lnTo>
                <a:lnTo>
                  <a:pt x="1036" y="77"/>
                </a:lnTo>
                <a:lnTo>
                  <a:pt x="1036" y="76"/>
                </a:lnTo>
                <a:lnTo>
                  <a:pt x="1038" y="76"/>
                </a:lnTo>
                <a:lnTo>
                  <a:pt x="1038" y="75"/>
                </a:lnTo>
                <a:lnTo>
                  <a:pt x="1041" y="75"/>
                </a:lnTo>
                <a:lnTo>
                  <a:pt x="1041" y="75"/>
                </a:lnTo>
                <a:lnTo>
                  <a:pt x="1043" y="75"/>
                </a:lnTo>
                <a:lnTo>
                  <a:pt x="1043" y="75"/>
                </a:lnTo>
                <a:lnTo>
                  <a:pt x="1047" y="75"/>
                </a:lnTo>
                <a:lnTo>
                  <a:pt x="1047" y="74"/>
                </a:lnTo>
                <a:lnTo>
                  <a:pt x="1048" y="74"/>
                </a:lnTo>
                <a:lnTo>
                  <a:pt x="1048" y="74"/>
                </a:lnTo>
                <a:lnTo>
                  <a:pt x="1050" y="74"/>
                </a:lnTo>
                <a:lnTo>
                  <a:pt x="1050" y="73"/>
                </a:lnTo>
                <a:lnTo>
                  <a:pt x="1052" y="73"/>
                </a:lnTo>
                <a:lnTo>
                  <a:pt x="1052" y="72"/>
                </a:lnTo>
                <a:lnTo>
                  <a:pt x="1054" y="72"/>
                </a:lnTo>
                <a:lnTo>
                  <a:pt x="1054" y="72"/>
                </a:lnTo>
                <a:lnTo>
                  <a:pt x="1056" y="72"/>
                </a:lnTo>
                <a:lnTo>
                  <a:pt x="1056" y="72"/>
                </a:lnTo>
                <a:lnTo>
                  <a:pt x="1057" y="72"/>
                </a:lnTo>
                <a:lnTo>
                  <a:pt x="1057" y="71"/>
                </a:lnTo>
                <a:lnTo>
                  <a:pt x="1059" y="71"/>
                </a:lnTo>
                <a:lnTo>
                  <a:pt x="1059" y="71"/>
                </a:lnTo>
                <a:lnTo>
                  <a:pt x="1061" y="71"/>
                </a:lnTo>
                <a:lnTo>
                  <a:pt x="1061" y="70"/>
                </a:lnTo>
                <a:lnTo>
                  <a:pt x="1063" y="70"/>
                </a:lnTo>
                <a:lnTo>
                  <a:pt x="1063" y="70"/>
                </a:lnTo>
                <a:lnTo>
                  <a:pt x="1065" y="70"/>
                </a:lnTo>
                <a:lnTo>
                  <a:pt x="1065" y="68"/>
                </a:lnTo>
                <a:lnTo>
                  <a:pt x="1066" y="68"/>
                </a:lnTo>
                <a:lnTo>
                  <a:pt x="1066" y="68"/>
                </a:lnTo>
                <a:lnTo>
                  <a:pt x="1068" y="68"/>
                </a:lnTo>
                <a:lnTo>
                  <a:pt x="1068" y="67"/>
                </a:lnTo>
                <a:lnTo>
                  <a:pt x="1070" y="67"/>
                </a:lnTo>
                <a:lnTo>
                  <a:pt x="1070" y="67"/>
                </a:lnTo>
                <a:lnTo>
                  <a:pt x="1072" y="67"/>
                </a:lnTo>
                <a:lnTo>
                  <a:pt x="1072" y="65"/>
                </a:lnTo>
                <a:lnTo>
                  <a:pt x="1074" y="65"/>
                </a:lnTo>
                <a:lnTo>
                  <a:pt x="1074" y="65"/>
                </a:lnTo>
                <a:lnTo>
                  <a:pt x="1075" y="65"/>
                </a:lnTo>
                <a:lnTo>
                  <a:pt x="1075" y="65"/>
                </a:lnTo>
                <a:lnTo>
                  <a:pt x="1077" y="65"/>
                </a:lnTo>
                <a:lnTo>
                  <a:pt x="1077" y="63"/>
                </a:lnTo>
                <a:lnTo>
                  <a:pt x="1079" y="63"/>
                </a:lnTo>
                <a:lnTo>
                  <a:pt x="1079" y="63"/>
                </a:lnTo>
                <a:lnTo>
                  <a:pt x="1081" y="63"/>
                </a:lnTo>
                <a:lnTo>
                  <a:pt x="1081" y="62"/>
                </a:lnTo>
                <a:lnTo>
                  <a:pt x="1082" y="62"/>
                </a:lnTo>
                <a:lnTo>
                  <a:pt x="1082" y="61"/>
                </a:lnTo>
                <a:lnTo>
                  <a:pt x="1084" y="61"/>
                </a:lnTo>
                <a:lnTo>
                  <a:pt x="1084" y="61"/>
                </a:lnTo>
                <a:lnTo>
                  <a:pt x="1086" y="61"/>
                </a:lnTo>
                <a:lnTo>
                  <a:pt x="1086" y="60"/>
                </a:lnTo>
                <a:lnTo>
                  <a:pt x="1088" y="60"/>
                </a:lnTo>
                <a:lnTo>
                  <a:pt x="1088" y="60"/>
                </a:lnTo>
                <a:lnTo>
                  <a:pt x="1090" y="60"/>
                </a:lnTo>
                <a:lnTo>
                  <a:pt x="1090" y="59"/>
                </a:lnTo>
                <a:lnTo>
                  <a:pt x="1093" y="59"/>
                </a:lnTo>
                <a:lnTo>
                  <a:pt x="1093" y="58"/>
                </a:lnTo>
                <a:lnTo>
                  <a:pt x="1095" y="58"/>
                </a:lnTo>
                <a:lnTo>
                  <a:pt x="1095" y="58"/>
                </a:lnTo>
                <a:lnTo>
                  <a:pt x="1097" y="58"/>
                </a:lnTo>
                <a:lnTo>
                  <a:pt x="1097" y="58"/>
                </a:lnTo>
                <a:lnTo>
                  <a:pt x="1100" y="58"/>
                </a:lnTo>
                <a:lnTo>
                  <a:pt x="1100" y="57"/>
                </a:lnTo>
                <a:lnTo>
                  <a:pt x="1104" y="57"/>
                </a:lnTo>
                <a:lnTo>
                  <a:pt x="1104" y="57"/>
                </a:lnTo>
                <a:lnTo>
                  <a:pt x="1108" y="57"/>
                </a:lnTo>
                <a:lnTo>
                  <a:pt x="1108" y="55"/>
                </a:lnTo>
                <a:lnTo>
                  <a:pt x="1111" y="55"/>
                </a:lnTo>
                <a:lnTo>
                  <a:pt x="1111" y="55"/>
                </a:lnTo>
                <a:lnTo>
                  <a:pt x="1113" y="55"/>
                </a:lnTo>
                <a:lnTo>
                  <a:pt x="1113" y="54"/>
                </a:lnTo>
                <a:lnTo>
                  <a:pt x="1115" y="54"/>
                </a:lnTo>
                <a:lnTo>
                  <a:pt x="1115" y="53"/>
                </a:lnTo>
                <a:lnTo>
                  <a:pt x="1116" y="53"/>
                </a:lnTo>
                <a:lnTo>
                  <a:pt x="1116" y="53"/>
                </a:lnTo>
                <a:lnTo>
                  <a:pt x="1118" y="53"/>
                </a:lnTo>
                <a:lnTo>
                  <a:pt x="1118" y="52"/>
                </a:lnTo>
                <a:lnTo>
                  <a:pt x="1120" y="52"/>
                </a:lnTo>
                <a:lnTo>
                  <a:pt x="1120" y="51"/>
                </a:lnTo>
                <a:lnTo>
                  <a:pt x="1122" y="51"/>
                </a:lnTo>
                <a:lnTo>
                  <a:pt x="1122" y="50"/>
                </a:lnTo>
                <a:lnTo>
                  <a:pt x="1125" y="50"/>
                </a:lnTo>
                <a:lnTo>
                  <a:pt x="1125" y="50"/>
                </a:lnTo>
                <a:lnTo>
                  <a:pt x="1127" y="50"/>
                </a:lnTo>
                <a:lnTo>
                  <a:pt x="1127" y="50"/>
                </a:lnTo>
                <a:lnTo>
                  <a:pt x="1129" y="50"/>
                </a:lnTo>
                <a:lnTo>
                  <a:pt x="1129" y="49"/>
                </a:lnTo>
                <a:lnTo>
                  <a:pt x="1131" y="49"/>
                </a:lnTo>
                <a:lnTo>
                  <a:pt x="1131" y="48"/>
                </a:lnTo>
                <a:lnTo>
                  <a:pt x="1133" y="48"/>
                </a:lnTo>
                <a:lnTo>
                  <a:pt x="1133" y="48"/>
                </a:lnTo>
                <a:lnTo>
                  <a:pt x="1134" y="48"/>
                </a:lnTo>
                <a:lnTo>
                  <a:pt x="1134" y="48"/>
                </a:lnTo>
                <a:lnTo>
                  <a:pt x="1136" y="48"/>
                </a:lnTo>
                <a:lnTo>
                  <a:pt x="1136" y="46"/>
                </a:lnTo>
                <a:lnTo>
                  <a:pt x="1140" y="46"/>
                </a:lnTo>
                <a:lnTo>
                  <a:pt x="1140" y="46"/>
                </a:lnTo>
                <a:lnTo>
                  <a:pt x="1145" y="46"/>
                </a:lnTo>
                <a:lnTo>
                  <a:pt x="1145" y="46"/>
                </a:lnTo>
                <a:lnTo>
                  <a:pt x="1147" y="46"/>
                </a:lnTo>
                <a:lnTo>
                  <a:pt x="1147" y="45"/>
                </a:lnTo>
                <a:lnTo>
                  <a:pt x="1149" y="45"/>
                </a:lnTo>
                <a:lnTo>
                  <a:pt x="1149" y="44"/>
                </a:lnTo>
                <a:lnTo>
                  <a:pt x="1151" y="44"/>
                </a:lnTo>
                <a:lnTo>
                  <a:pt x="1151" y="44"/>
                </a:lnTo>
                <a:lnTo>
                  <a:pt x="1152" y="44"/>
                </a:lnTo>
                <a:lnTo>
                  <a:pt x="1152" y="44"/>
                </a:lnTo>
                <a:lnTo>
                  <a:pt x="1154" y="44"/>
                </a:lnTo>
                <a:lnTo>
                  <a:pt x="1154" y="42"/>
                </a:lnTo>
                <a:lnTo>
                  <a:pt x="1156" y="42"/>
                </a:lnTo>
                <a:lnTo>
                  <a:pt x="1156" y="42"/>
                </a:lnTo>
                <a:lnTo>
                  <a:pt x="1158" y="42"/>
                </a:lnTo>
                <a:lnTo>
                  <a:pt x="1158" y="41"/>
                </a:lnTo>
                <a:lnTo>
                  <a:pt x="1159" y="41"/>
                </a:lnTo>
                <a:lnTo>
                  <a:pt x="1159" y="41"/>
                </a:lnTo>
                <a:lnTo>
                  <a:pt x="1161" y="41"/>
                </a:lnTo>
                <a:lnTo>
                  <a:pt x="1161" y="40"/>
                </a:lnTo>
                <a:lnTo>
                  <a:pt x="1163" y="40"/>
                </a:lnTo>
                <a:lnTo>
                  <a:pt x="1163" y="40"/>
                </a:lnTo>
                <a:lnTo>
                  <a:pt x="1165" y="40"/>
                </a:lnTo>
                <a:lnTo>
                  <a:pt x="1165" y="39"/>
                </a:lnTo>
                <a:lnTo>
                  <a:pt x="1167" y="39"/>
                </a:lnTo>
                <a:lnTo>
                  <a:pt x="1167" y="39"/>
                </a:lnTo>
                <a:lnTo>
                  <a:pt x="1170" y="39"/>
                </a:lnTo>
                <a:lnTo>
                  <a:pt x="1170" y="38"/>
                </a:lnTo>
                <a:lnTo>
                  <a:pt x="1172" y="38"/>
                </a:lnTo>
                <a:lnTo>
                  <a:pt x="1172" y="38"/>
                </a:lnTo>
                <a:lnTo>
                  <a:pt x="1174" y="38"/>
                </a:lnTo>
                <a:lnTo>
                  <a:pt x="1174" y="37"/>
                </a:lnTo>
                <a:lnTo>
                  <a:pt x="1177" y="37"/>
                </a:lnTo>
                <a:lnTo>
                  <a:pt x="1177" y="37"/>
                </a:lnTo>
                <a:lnTo>
                  <a:pt x="1179" y="37"/>
                </a:lnTo>
                <a:lnTo>
                  <a:pt x="1179" y="37"/>
                </a:lnTo>
                <a:lnTo>
                  <a:pt x="1181" y="37"/>
                </a:lnTo>
                <a:lnTo>
                  <a:pt x="1181" y="36"/>
                </a:lnTo>
                <a:lnTo>
                  <a:pt x="1183" y="36"/>
                </a:lnTo>
                <a:lnTo>
                  <a:pt x="1183" y="36"/>
                </a:lnTo>
                <a:lnTo>
                  <a:pt x="1186" y="36"/>
                </a:lnTo>
                <a:lnTo>
                  <a:pt x="1186" y="35"/>
                </a:lnTo>
                <a:lnTo>
                  <a:pt x="1190" y="35"/>
                </a:lnTo>
                <a:lnTo>
                  <a:pt x="1190" y="35"/>
                </a:lnTo>
                <a:lnTo>
                  <a:pt x="1192" y="35"/>
                </a:lnTo>
                <a:lnTo>
                  <a:pt x="1192" y="34"/>
                </a:lnTo>
                <a:lnTo>
                  <a:pt x="1194" y="34"/>
                </a:lnTo>
                <a:lnTo>
                  <a:pt x="1194" y="34"/>
                </a:lnTo>
                <a:lnTo>
                  <a:pt x="1195" y="34"/>
                </a:lnTo>
                <a:lnTo>
                  <a:pt x="1195" y="33"/>
                </a:lnTo>
                <a:lnTo>
                  <a:pt x="1199" y="33"/>
                </a:lnTo>
                <a:lnTo>
                  <a:pt x="1199" y="33"/>
                </a:lnTo>
                <a:lnTo>
                  <a:pt x="1201" y="33"/>
                </a:lnTo>
                <a:lnTo>
                  <a:pt x="1201" y="32"/>
                </a:lnTo>
                <a:lnTo>
                  <a:pt x="1203" y="32"/>
                </a:lnTo>
                <a:lnTo>
                  <a:pt x="1203" y="31"/>
                </a:lnTo>
                <a:lnTo>
                  <a:pt x="1204" y="31"/>
                </a:lnTo>
                <a:lnTo>
                  <a:pt x="1204" y="31"/>
                </a:lnTo>
                <a:lnTo>
                  <a:pt x="1206" y="31"/>
                </a:lnTo>
                <a:lnTo>
                  <a:pt x="1206" y="31"/>
                </a:lnTo>
                <a:lnTo>
                  <a:pt x="1208" y="31"/>
                </a:lnTo>
                <a:lnTo>
                  <a:pt x="1208" y="29"/>
                </a:lnTo>
                <a:lnTo>
                  <a:pt x="1210" y="29"/>
                </a:lnTo>
                <a:lnTo>
                  <a:pt x="1210" y="29"/>
                </a:lnTo>
                <a:lnTo>
                  <a:pt x="1211" y="29"/>
                </a:lnTo>
                <a:lnTo>
                  <a:pt x="1211" y="28"/>
                </a:lnTo>
                <a:lnTo>
                  <a:pt x="1213" y="28"/>
                </a:lnTo>
                <a:lnTo>
                  <a:pt x="1213" y="27"/>
                </a:lnTo>
                <a:lnTo>
                  <a:pt x="1215" y="27"/>
                </a:lnTo>
                <a:lnTo>
                  <a:pt x="1215" y="26"/>
                </a:lnTo>
                <a:lnTo>
                  <a:pt x="1217" y="26"/>
                </a:lnTo>
                <a:lnTo>
                  <a:pt x="1217" y="26"/>
                </a:lnTo>
                <a:lnTo>
                  <a:pt x="1219" y="26"/>
                </a:lnTo>
                <a:lnTo>
                  <a:pt x="1219" y="26"/>
                </a:lnTo>
                <a:lnTo>
                  <a:pt x="1220" y="26"/>
                </a:lnTo>
                <a:lnTo>
                  <a:pt x="1220" y="26"/>
                </a:lnTo>
                <a:lnTo>
                  <a:pt x="1222" y="26"/>
                </a:lnTo>
                <a:lnTo>
                  <a:pt x="1222" y="25"/>
                </a:lnTo>
                <a:lnTo>
                  <a:pt x="1224" y="25"/>
                </a:lnTo>
                <a:lnTo>
                  <a:pt x="1224" y="25"/>
                </a:lnTo>
                <a:lnTo>
                  <a:pt x="1226" y="25"/>
                </a:lnTo>
                <a:lnTo>
                  <a:pt x="1226" y="25"/>
                </a:lnTo>
                <a:lnTo>
                  <a:pt x="1228" y="25"/>
                </a:lnTo>
                <a:lnTo>
                  <a:pt x="1228" y="24"/>
                </a:lnTo>
                <a:lnTo>
                  <a:pt x="1229" y="24"/>
                </a:lnTo>
                <a:lnTo>
                  <a:pt x="1229" y="24"/>
                </a:lnTo>
                <a:lnTo>
                  <a:pt x="1231" y="24"/>
                </a:lnTo>
                <a:lnTo>
                  <a:pt x="1231" y="24"/>
                </a:lnTo>
                <a:lnTo>
                  <a:pt x="1233" y="24"/>
                </a:lnTo>
                <a:lnTo>
                  <a:pt x="1233" y="23"/>
                </a:lnTo>
                <a:lnTo>
                  <a:pt x="1237" y="23"/>
                </a:lnTo>
                <a:lnTo>
                  <a:pt x="1237" y="23"/>
                </a:lnTo>
                <a:lnTo>
                  <a:pt x="1238" y="23"/>
                </a:lnTo>
                <a:lnTo>
                  <a:pt x="1238" y="22"/>
                </a:lnTo>
                <a:lnTo>
                  <a:pt x="1240" y="22"/>
                </a:lnTo>
                <a:lnTo>
                  <a:pt x="1240" y="22"/>
                </a:lnTo>
                <a:lnTo>
                  <a:pt x="1242" y="22"/>
                </a:lnTo>
                <a:lnTo>
                  <a:pt x="1242" y="21"/>
                </a:lnTo>
                <a:lnTo>
                  <a:pt x="1244" y="21"/>
                </a:lnTo>
                <a:lnTo>
                  <a:pt x="1244" y="20"/>
                </a:lnTo>
                <a:lnTo>
                  <a:pt x="1245" y="20"/>
                </a:lnTo>
                <a:lnTo>
                  <a:pt x="1245" y="20"/>
                </a:lnTo>
                <a:lnTo>
                  <a:pt x="1247" y="20"/>
                </a:lnTo>
                <a:lnTo>
                  <a:pt x="1247" y="20"/>
                </a:lnTo>
                <a:lnTo>
                  <a:pt x="1249" y="20"/>
                </a:lnTo>
                <a:lnTo>
                  <a:pt x="1249" y="19"/>
                </a:lnTo>
                <a:lnTo>
                  <a:pt x="1253" y="19"/>
                </a:lnTo>
                <a:lnTo>
                  <a:pt x="1253" y="19"/>
                </a:lnTo>
                <a:lnTo>
                  <a:pt x="1254" y="19"/>
                </a:lnTo>
                <a:lnTo>
                  <a:pt x="1254" y="18"/>
                </a:lnTo>
                <a:lnTo>
                  <a:pt x="1256" y="18"/>
                </a:lnTo>
                <a:lnTo>
                  <a:pt x="1256" y="18"/>
                </a:lnTo>
                <a:lnTo>
                  <a:pt x="1258" y="18"/>
                </a:lnTo>
                <a:lnTo>
                  <a:pt x="1258" y="17"/>
                </a:lnTo>
                <a:lnTo>
                  <a:pt x="1260" y="17"/>
                </a:lnTo>
                <a:lnTo>
                  <a:pt x="1260" y="16"/>
                </a:lnTo>
                <a:lnTo>
                  <a:pt x="1263" y="16"/>
                </a:lnTo>
                <a:lnTo>
                  <a:pt x="1263" y="16"/>
                </a:lnTo>
                <a:lnTo>
                  <a:pt x="1267" y="16"/>
                </a:lnTo>
                <a:lnTo>
                  <a:pt x="1267" y="14"/>
                </a:lnTo>
                <a:lnTo>
                  <a:pt x="1269" y="14"/>
                </a:lnTo>
                <a:lnTo>
                  <a:pt x="1269" y="14"/>
                </a:lnTo>
                <a:lnTo>
                  <a:pt x="1271" y="14"/>
                </a:lnTo>
                <a:lnTo>
                  <a:pt x="1271" y="14"/>
                </a:lnTo>
                <a:lnTo>
                  <a:pt x="1272" y="14"/>
                </a:lnTo>
                <a:lnTo>
                  <a:pt x="1272" y="13"/>
                </a:lnTo>
                <a:lnTo>
                  <a:pt x="1274" y="13"/>
                </a:lnTo>
                <a:lnTo>
                  <a:pt x="1274" y="12"/>
                </a:lnTo>
                <a:lnTo>
                  <a:pt x="1276" y="12"/>
                </a:lnTo>
                <a:lnTo>
                  <a:pt x="1276" y="12"/>
                </a:lnTo>
                <a:lnTo>
                  <a:pt x="1278" y="12"/>
                </a:lnTo>
                <a:lnTo>
                  <a:pt x="1278" y="12"/>
                </a:lnTo>
                <a:lnTo>
                  <a:pt x="1279" y="12"/>
                </a:lnTo>
                <a:lnTo>
                  <a:pt x="1279" y="11"/>
                </a:lnTo>
                <a:lnTo>
                  <a:pt x="1281" y="11"/>
                </a:lnTo>
                <a:lnTo>
                  <a:pt x="1281" y="10"/>
                </a:lnTo>
                <a:lnTo>
                  <a:pt x="1283" y="10"/>
                </a:lnTo>
                <a:lnTo>
                  <a:pt x="1283" y="9"/>
                </a:lnTo>
                <a:lnTo>
                  <a:pt x="1285" y="9"/>
                </a:lnTo>
                <a:lnTo>
                  <a:pt x="1285" y="9"/>
                </a:lnTo>
                <a:lnTo>
                  <a:pt x="1287" y="9"/>
                </a:lnTo>
                <a:lnTo>
                  <a:pt x="1287" y="9"/>
                </a:lnTo>
                <a:lnTo>
                  <a:pt x="1288" y="9"/>
                </a:lnTo>
                <a:lnTo>
                  <a:pt x="1288" y="8"/>
                </a:lnTo>
                <a:lnTo>
                  <a:pt x="1290" y="8"/>
                </a:lnTo>
                <a:lnTo>
                  <a:pt x="1290" y="8"/>
                </a:lnTo>
                <a:lnTo>
                  <a:pt x="1292" y="8"/>
                </a:lnTo>
                <a:lnTo>
                  <a:pt x="1292" y="7"/>
                </a:lnTo>
                <a:lnTo>
                  <a:pt x="1294" y="7"/>
                </a:lnTo>
                <a:lnTo>
                  <a:pt x="1294" y="6"/>
                </a:lnTo>
                <a:lnTo>
                  <a:pt x="1296" y="6"/>
                </a:lnTo>
                <a:lnTo>
                  <a:pt x="1296" y="5"/>
                </a:lnTo>
                <a:lnTo>
                  <a:pt x="1297" y="5"/>
                </a:lnTo>
                <a:lnTo>
                  <a:pt x="1297" y="4"/>
                </a:lnTo>
                <a:lnTo>
                  <a:pt x="1299" y="4"/>
                </a:lnTo>
                <a:lnTo>
                  <a:pt x="1299" y="3"/>
                </a:lnTo>
                <a:lnTo>
                  <a:pt x="1301" y="3"/>
                </a:lnTo>
                <a:lnTo>
                  <a:pt x="1301" y="2"/>
                </a:lnTo>
                <a:lnTo>
                  <a:pt x="1303" y="2"/>
                </a:lnTo>
                <a:lnTo>
                  <a:pt x="1303" y="2"/>
                </a:lnTo>
                <a:lnTo>
                  <a:pt x="1305" y="2"/>
                </a:lnTo>
                <a:lnTo>
                  <a:pt x="1305" y="1"/>
                </a:lnTo>
                <a:lnTo>
                  <a:pt x="1306" y="1"/>
                </a:lnTo>
                <a:lnTo>
                  <a:pt x="1306" y="0"/>
                </a:lnTo>
                <a:lnTo>
                  <a:pt x="1308" y="0"/>
                </a:lnTo>
                <a:lnTo>
                  <a:pt x="1308" y="0"/>
                </a:lnTo>
              </a:path>
            </a:pathLst>
          </a:custGeom>
          <a:noFill/>
          <a:ln w="28575">
            <a:solidFill>
              <a:srgbClr val="00B05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46" name="TextBox 45"/>
          <p:cNvSpPr txBox="1">
            <a:spLocks noChangeArrowheads="1"/>
          </p:cNvSpPr>
          <p:nvPr/>
        </p:nvSpPr>
        <p:spPr bwMode="auto">
          <a:xfrm>
            <a:off x="7696200" y="2819400"/>
            <a:ext cx="1006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1200" b="0" i="0">
                <a:solidFill>
                  <a:srgbClr val="00B050"/>
                </a:solidFill>
              </a:rPr>
              <a:t>40.8%</a:t>
            </a:r>
          </a:p>
        </p:txBody>
      </p:sp>
      <p:sp>
        <p:nvSpPr>
          <p:cNvPr id="56" name="TextBox 55"/>
          <p:cNvSpPr txBox="1">
            <a:spLocks noChangeArrowheads="1"/>
          </p:cNvSpPr>
          <p:nvPr/>
        </p:nvSpPr>
        <p:spPr bwMode="auto">
          <a:xfrm>
            <a:off x="7620000" y="4219575"/>
            <a:ext cx="1006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1200" b="0" i="0">
                <a:solidFill>
                  <a:srgbClr val="FF0000"/>
                </a:solidFill>
              </a:rPr>
              <a:t>14.4%</a:t>
            </a:r>
          </a:p>
        </p:txBody>
      </p:sp>
      <p:sp>
        <p:nvSpPr>
          <p:cNvPr id="57" name="TextBox 56"/>
          <p:cNvSpPr txBox="1">
            <a:spLocks noChangeArrowheads="1"/>
          </p:cNvSpPr>
          <p:nvPr/>
        </p:nvSpPr>
        <p:spPr bwMode="auto">
          <a:xfrm>
            <a:off x="7680325" y="4676775"/>
            <a:ext cx="1006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1200" b="0" i="0">
                <a:solidFill>
                  <a:srgbClr val="FFFF00"/>
                </a:solidFill>
              </a:rPr>
              <a:t>10.5%</a:t>
            </a:r>
          </a:p>
        </p:txBody>
      </p:sp>
      <p:sp>
        <p:nvSpPr>
          <p:cNvPr id="28712" name="TextBox 62"/>
          <p:cNvSpPr txBox="1">
            <a:spLocks noChangeArrowheads="1"/>
          </p:cNvSpPr>
          <p:nvPr/>
        </p:nvSpPr>
        <p:spPr bwMode="auto">
          <a:xfrm>
            <a:off x="1184275" y="6400800"/>
            <a:ext cx="79248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l" eaLnBrk="1" hangingPunct="1"/>
            <a:r>
              <a:rPr lang="en-US" sz="1100" b="0">
                <a:solidFill>
                  <a:schemeClr val="tx1"/>
                </a:solidFill>
              </a:rPr>
              <a:t>Incidence rates calculated over entire study population. Patients censored at last known contact, death or study end.</a:t>
            </a: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down)">
                                      <p:cBhvr>
                                        <p:cTn id="7" dur="1500"/>
                                        <p:tgtEl>
                                          <p:spTgt spid="46"/>
                                        </p:tgtEl>
                                      </p:cBhvr>
                                    </p:animEffect>
                                  </p:childTnLst>
                                </p:cTn>
                              </p:par>
                              <p:par>
                                <p:cTn id="8" presetID="22" presetClass="entr" presetSubtype="4" fill="hold"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wipe(down)">
                                      <p:cBhvr>
                                        <p:cTn id="10" dur="1250"/>
                                        <p:tgtEl>
                                          <p:spTgt spid="5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wipe(down)">
                                      <p:cBhvr>
                                        <p:cTn id="15" dur="1250"/>
                                        <p:tgtEl>
                                          <p:spTgt spid="56"/>
                                        </p:tgtEl>
                                      </p:cBhvr>
                                    </p:animEffect>
                                  </p:childTnLst>
                                </p:cTn>
                              </p:par>
                              <p:par>
                                <p:cTn id="16" presetID="22" presetClass="entr" presetSubtype="4" fill="hold"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wipe(down)">
                                      <p:cBhvr>
                                        <p:cTn id="18" dur="1250"/>
                                        <p:tgtEl>
                                          <p:spTgt spid="5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down)">
                                      <p:cBhvr>
                                        <p:cTn id="23" dur="1250"/>
                                        <p:tgtEl>
                                          <p:spTgt spid="5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down)">
                                      <p:cBhvr>
                                        <p:cTn id="26" dur="125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46" grpId="0"/>
      <p:bldP spid="56" grpId="0"/>
      <p:bldP spid="5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52400" y="5832475"/>
            <a:ext cx="9067800" cy="415925"/>
          </a:xfrm>
          <a:prstGeom prst="rect">
            <a:avLst/>
          </a:prstGeom>
          <a:ln>
            <a:noFill/>
          </a:ln>
        </p:spPr>
        <p:txBody>
          <a:bodyPr>
            <a:spAutoFit/>
          </a:bodyPr>
          <a:lstStyle/>
          <a:p>
            <a:pPr>
              <a:defRPr/>
            </a:pPr>
            <a:r>
              <a:rPr lang="en-US" sz="1050" b="0" dirty="0">
                <a:solidFill>
                  <a:srgbClr val="FFFFFF"/>
                </a:solidFill>
                <a:effectLst>
                  <a:outerShdw blurRad="38100" dist="38100" dir="2700000" algn="tl">
                    <a:srgbClr val="000000">
                      <a:alpha val="43137"/>
                    </a:srgbClr>
                  </a:outerShdw>
                </a:effectLst>
                <a:ea typeface="ヒラギノ角ゴ Pro W3" pitchFamily="-111" charset="-128"/>
                <a:cs typeface="+mn-cs"/>
              </a:rPr>
              <a:t>*</a:t>
            </a:r>
            <a:r>
              <a:rPr lang="en-US" sz="1050" b="0" dirty="0">
                <a:solidFill>
                  <a:srgbClr val="FFFFFF"/>
                </a:solidFill>
                <a:ea typeface="ヒラギノ角ゴ Pro W3" pitchFamily="-111" charset="-128"/>
                <a:cs typeface="+mn-cs"/>
              </a:rPr>
              <a:t>SD = standard deviation; PVD = peripheral vascular disease; MI = myocardial infarction; CABG = </a:t>
            </a:r>
            <a:r>
              <a:rPr lang="en-US" sz="1050" b="0" dirty="0">
                <a:solidFill>
                  <a:srgbClr val="FFFFFF"/>
                </a:solidFill>
                <a:ea typeface="ヒラギノ角ゴ Pro W3" pitchFamily="-111" charset="-128"/>
                <a:cs typeface="+mn-cs"/>
              </a:rPr>
              <a:t>coronary artery </a:t>
            </a:r>
            <a:r>
              <a:rPr lang="en-US" sz="1050" b="0" dirty="0">
                <a:solidFill>
                  <a:srgbClr val="FFFFFF"/>
                </a:solidFill>
                <a:ea typeface="ヒラギノ角ゴ Pro W3" pitchFamily="-111" charset="-128"/>
                <a:cs typeface="+mn-cs"/>
              </a:rPr>
              <a:t>bypass graft; DAPT=dual antiplatelet therapy. BMI= body mass index. </a:t>
            </a:r>
            <a:r>
              <a:rPr lang="en-US" sz="1050" b="0" dirty="0">
                <a:solidFill>
                  <a:srgbClr val="FFFFFF"/>
                </a:solidFill>
                <a:ea typeface="ヒラギノ角ゴ Pro W3" pitchFamily="-111" charset="-128"/>
                <a:cs typeface="+mn-cs"/>
              </a:rPr>
              <a:t>P-value </a:t>
            </a:r>
            <a:r>
              <a:rPr lang="en-US" sz="1050" b="0" dirty="0">
                <a:solidFill>
                  <a:srgbClr val="FFFFFF"/>
                </a:solidFill>
                <a:ea typeface="ヒラギノ角ゴ Pro W3" pitchFamily="-111" charset="-128"/>
                <a:cs typeface="+mn-cs"/>
              </a:rPr>
              <a:t>is for each DAPT status versus the No DAPT cessation category. </a:t>
            </a:r>
            <a:r>
              <a:rPr lang="en-US" sz="1050" b="0" dirty="0">
                <a:solidFill>
                  <a:srgbClr val="FFFFFF"/>
                </a:solidFill>
                <a:ea typeface="ヒラギノ角ゴ Pro W3" pitchFamily="-111" charset="-128"/>
                <a:cs typeface="+mn-cs"/>
              </a:rPr>
              <a:t> </a:t>
            </a:r>
            <a:endParaRPr lang="en-US" sz="1050" b="0" dirty="0">
              <a:solidFill>
                <a:srgbClr val="FFFFFF"/>
              </a:solidFill>
              <a:effectLst>
                <a:outerShdw blurRad="38100" dist="38100" dir="2700000" algn="tl">
                  <a:srgbClr val="000000">
                    <a:alpha val="43137"/>
                  </a:srgbClr>
                </a:outerShdw>
              </a:effectLst>
              <a:ea typeface="ヒラギノ角ゴ Pro W3" pitchFamily="-111" charset="-128"/>
              <a:cs typeface="+mn-cs"/>
            </a:endParaRPr>
          </a:p>
        </p:txBody>
      </p:sp>
      <p:sp>
        <p:nvSpPr>
          <p:cNvPr id="29699" name="Title 1"/>
          <p:cNvSpPr>
            <a:spLocks noGrp="1"/>
          </p:cNvSpPr>
          <p:nvPr>
            <p:ph type="title"/>
          </p:nvPr>
        </p:nvSpPr>
        <p:spPr>
          <a:xfrm>
            <a:off x="152400" y="76200"/>
            <a:ext cx="8896350" cy="454025"/>
          </a:xfrm>
        </p:spPr>
        <p:txBody>
          <a:bodyPr/>
          <a:lstStyle/>
          <a:p>
            <a:r>
              <a:rPr lang="en-US" sz="2400" b="0">
                <a:solidFill>
                  <a:srgbClr val="FFC000"/>
                </a:solidFill>
                <a:effectLst/>
                <a:latin typeface="Arial" charset="0"/>
              </a:rPr>
              <a:t>Baseline Characteristics by Any DAPT Cessation Over 2 Years</a:t>
            </a:r>
            <a:endParaRPr lang="en-US" sz="4000" b="0">
              <a:effectLst/>
              <a:latin typeface="Arial" charset="0"/>
            </a:endParaRPr>
          </a:p>
        </p:txBody>
      </p:sp>
      <p:graphicFrame>
        <p:nvGraphicFramePr>
          <p:cNvPr id="5" name="Content Placeholder 3"/>
          <p:cNvGraphicFramePr>
            <a:graphicFrameLocks noGrp="1"/>
          </p:cNvGraphicFramePr>
          <p:nvPr/>
        </p:nvGraphicFramePr>
        <p:xfrm>
          <a:off x="152400" y="685800"/>
          <a:ext cx="8877300" cy="5106988"/>
        </p:xfrm>
        <a:graphic>
          <a:graphicData uri="http://schemas.openxmlformats.org/drawingml/2006/table">
            <a:tbl>
              <a:tblPr/>
              <a:tblGrid>
                <a:gridCol w="2438400"/>
                <a:gridCol w="1549400"/>
                <a:gridCol w="2406650"/>
                <a:gridCol w="1203325"/>
                <a:gridCol w="1279525"/>
              </a:tblGrid>
              <a:tr h="877888">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rgbClr val="FFFF00"/>
                        </a:solidFill>
                        <a:effectLst/>
                        <a:latin typeface="Calibri" charset="0"/>
                        <a:ea typeface="ヒラギノ角ゴ Pro W3" charset="0"/>
                        <a:cs typeface="ヒラギノ角ゴ Pro W3" charset="0"/>
                      </a:endParaRPr>
                    </a:p>
                  </a:txBody>
                  <a:tcPr marL="55585" marR="55585" marT="0" marB="0" anchor="ctr" horzOverflow="overflow">
                    <a:lnL>
                      <a:noFill/>
                    </a:lnL>
                    <a:lnR>
                      <a:noFill/>
                    </a:lnR>
                    <a:lnT w="28575" cap="flat" cmpd="sng" algn="ctr">
                      <a:solidFill>
                        <a:schemeClr val="tx2"/>
                      </a:solidFill>
                      <a:prstDash val="solid"/>
                      <a:round/>
                      <a:headEnd type="none" w="med" len="med"/>
                      <a:tailEnd type="none" w="med" len="med"/>
                    </a:lnT>
                    <a:lnB w="19050" cap="flat" cmpd="sng" algn="ctr">
                      <a:solidFill>
                        <a:srgbClr val="FDE25E"/>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600" b="0" i="0" u="none" strike="noStrike" cap="none" normalizeH="0" baseline="0">
                          <a:ln>
                            <a:noFill/>
                          </a:ln>
                          <a:solidFill>
                            <a:srgbClr val="FFFF00"/>
                          </a:solidFill>
                          <a:effectLst/>
                          <a:latin typeface="Arial" charset="0"/>
                          <a:ea typeface="ヒラギノ角ゴ Pro W3" charset="0"/>
                          <a:cs typeface="ヒラギノ角ゴ Pro W3" charset="0"/>
                        </a:rPr>
                        <a:t>No DAPT Cessation </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US" sz="1600" b="0" i="0" u="none" strike="noStrike" cap="none" normalizeH="0" baseline="0">
                          <a:ln>
                            <a:noFill/>
                          </a:ln>
                          <a:solidFill>
                            <a:srgbClr val="FFFF00"/>
                          </a:solidFill>
                          <a:effectLst/>
                          <a:latin typeface="Arial" charset="0"/>
                          <a:ea typeface="ヒラギノ角ゴ Pro W3" charset="0"/>
                          <a:cs typeface="ヒラギノ角ゴ Pro W3" charset="0"/>
                        </a:rPr>
                        <a:t>(n= 2304)</a:t>
                      </a:r>
                      <a:endParaRPr kumimoji="0" lang="en-US" sz="20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w="28575" cap="flat" cmpd="sng" algn="ctr">
                      <a:solidFill>
                        <a:schemeClr val="tx2"/>
                      </a:solidFill>
                      <a:prstDash val="solid"/>
                      <a:round/>
                      <a:headEnd type="none" w="med" len="med"/>
                      <a:tailEnd type="none" w="med" len="med"/>
                    </a:lnT>
                    <a:lnB w="19050" cap="flat" cmpd="sng" algn="ctr">
                      <a:solidFill>
                        <a:srgbClr val="FDE25E"/>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600" b="0" i="0" u="none" strike="noStrike" cap="none" normalizeH="0" baseline="0">
                          <a:ln>
                            <a:noFill/>
                          </a:ln>
                          <a:solidFill>
                            <a:srgbClr val="FFFF00"/>
                          </a:solidFill>
                          <a:effectLst/>
                          <a:latin typeface="Arial" charset="0"/>
                          <a:ea typeface="ヒラギノ角ゴ Pro W3" charset="0"/>
                          <a:cs typeface="ヒラギノ角ゴ Pro W3" charset="0"/>
                        </a:rPr>
                        <a:t>Recommended Discontinuation </a:t>
                      </a:r>
                      <a:endParaRPr kumimoji="0" lang="en-US" sz="2000" b="0" i="0" u="none" strike="noStrike" cap="none" normalizeH="0" baseline="0">
                        <a:ln>
                          <a:noFill/>
                        </a:ln>
                        <a:solidFill>
                          <a:srgbClr val="FFFF00"/>
                        </a:solidFill>
                        <a:effectLst/>
                        <a:latin typeface="Arial" charset="0"/>
                        <a:ea typeface="ヒラギノ角ゴ Pro W3" charset="0"/>
                        <a:cs typeface="ヒラギノ角ゴ Pro W3" charset="0"/>
                      </a:endParaRPr>
                    </a:p>
                    <a:p>
                      <a:pPr marL="0" marR="0" lvl="0" indent="0" algn="ctr" defTabSz="914400" rtl="0" eaLnBrk="1" fontAlgn="base" latinLnBrk="0" hangingPunct="1">
                        <a:lnSpc>
                          <a:spcPct val="115000"/>
                        </a:lnSpc>
                        <a:spcBef>
                          <a:spcPct val="0"/>
                        </a:spcBef>
                        <a:spcAft>
                          <a:spcPct val="0"/>
                        </a:spcAft>
                        <a:buClrTx/>
                        <a:buSzTx/>
                        <a:buFontTx/>
                        <a:buNone/>
                        <a:tabLst/>
                      </a:pPr>
                      <a:r>
                        <a:rPr kumimoji="0" lang="en-US" sz="1600" b="0" i="0" u="none" strike="noStrike" cap="none" normalizeH="0" baseline="0">
                          <a:ln>
                            <a:noFill/>
                          </a:ln>
                          <a:solidFill>
                            <a:srgbClr val="FFFF00"/>
                          </a:solidFill>
                          <a:effectLst/>
                          <a:latin typeface="Arial" charset="0"/>
                          <a:ea typeface="ヒラギノ角ゴ Pro W3" charset="0"/>
                          <a:cs typeface="ヒラギノ角ゴ Pro W3" charset="0"/>
                        </a:rPr>
                        <a:t>(n = 1611)</a:t>
                      </a:r>
                      <a:endParaRPr kumimoji="0" lang="en-US" sz="20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w="28575" cap="flat" cmpd="sng" algn="ctr">
                      <a:solidFill>
                        <a:schemeClr val="tx2"/>
                      </a:solidFill>
                      <a:prstDash val="solid"/>
                      <a:round/>
                      <a:headEnd type="none" w="med" len="med"/>
                      <a:tailEnd type="none" w="med" len="med"/>
                    </a:lnT>
                    <a:lnB w="19050" cap="flat" cmpd="sng" algn="ctr">
                      <a:solidFill>
                        <a:srgbClr val="FDE25E"/>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600" b="0" i="0" u="none" strike="noStrike" cap="none" normalizeH="0" baseline="0">
                          <a:ln>
                            <a:noFill/>
                          </a:ln>
                          <a:solidFill>
                            <a:srgbClr val="FFFF00"/>
                          </a:solidFill>
                          <a:effectLst/>
                          <a:latin typeface="Arial" charset="0"/>
                          <a:ea typeface="ヒラギノ角ゴ Pro W3" charset="0"/>
                          <a:cs typeface="ヒラギノ角ゴ Pro W3" charset="0"/>
                        </a:rPr>
                        <a:t>Interruption </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US" sz="1600" b="0" i="0" u="none" strike="noStrike" cap="none" normalizeH="0" baseline="0">
                          <a:ln>
                            <a:noFill/>
                          </a:ln>
                          <a:solidFill>
                            <a:srgbClr val="FFFF00"/>
                          </a:solidFill>
                          <a:effectLst/>
                          <a:latin typeface="Arial" charset="0"/>
                          <a:ea typeface="ヒラギノ角ゴ Pro W3" charset="0"/>
                          <a:cs typeface="ヒラギノ角ゴ Pro W3" charset="0"/>
                        </a:rPr>
                        <a:t>(n = 412)</a:t>
                      </a:r>
                      <a:endParaRPr kumimoji="0" lang="en-US" sz="20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w="28575" cap="flat" cmpd="sng" algn="ctr">
                      <a:solidFill>
                        <a:schemeClr val="tx2"/>
                      </a:solidFill>
                      <a:prstDash val="solid"/>
                      <a:round/>
                      <a:headEnd type="none" w="med" len="med"/>
                      <a:tailEnd type="none" w="med" len="med"/>
                    </a:lnT>
                    <a:lnB w="19050" cap="flat" cmpd="sng" algn="ctr">
                      <a:solidFill>
                        <a:srgbClr val="FDE25E"/>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600" b="0" i="0" u="none" strike="noStrike" cap="none" normalizeH="0" baseline="0">
                          <a:ln>
                            <a:noFill/>
                          </a:ln>
                          <a:solidFill>
                            <a:srgbClr val="FFFF00"/>
                          </a:solidFill>
                          <a:effectLst/>
                          <a:latin typeface="Arial" charset="0"/>
                          <a:ea typeface="ヒラギノ角ゴ Pro W3" charset="0"/>
                          <a:cs typeface="ヒラギノ角ゴ Pro W3" charset="0"/>
                        </a:rPr>
                        <a:t>Disruption </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US" sz="1600" b="0" i="0" u="none" strike="noStrike" cap="none" normalizeH="0" baseline="0">
                          <a:ln>
                            <a:noFill/>
                          </a:ln>
                          <a:solidFill>
                            <a:srgbClr val="FFFF00"/>
                          </a:solidFill>
                          <a:effectLst/>
                          <a:latin typeface="Arial" charset="0"/>
                          <a:ea typeface="ヒラギノ角ゴ Pro W3" charset="0"/>
                          <a:cs typeface="ヒラギノ角ゴ Pro W3" charset="0"/>
                        </a:rPr>
                        <a:t>(n = 691)</a:t>
                      </a:r>
                      <a:endParaRPr kumimoji="0" lang="en-US" sz="20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w="28575" cap="flat" cmpd="sng" algn="ctr">
                      <a:solidFill>
                        <a:schemeClr val="tx2"/>
                      </a:solidFill>
                      <a:prstDash val="solid"/>
                      <a:round/>
                      <a:headEnd type="none" w="med" len="med"/>
                      <a:tailEnd type="none" w="med" len="med"/>
                    </a:lnT>
                    <a:lnB w="19050" cap="flat" cmpd="sng" algn="ctr">
                      <a:solidFill>
                        <a:srgbClr val="FDE25E"/>
                      </a:solidFill>
                      <a:prstDash val="solid"/>
                      <a:round/>
                      <a:headEnd type="none" w="med" len="med"/>
                      <a:tailEnd type="none" w="med" len="med"/>
                    </a:lnB>
                    <a:lnTlToBr>
                      <a:noFill/>
                    </a:lnTlToBr>
                    <a:lnBlToTr>
                      <a:noFill/>
                    </a:lnBlToTr>
                    <a:noFill/>
                  </a:tcPr>
                </a:tc>
              </a:tr>
              <a:tr h="33655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Age (years)</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w="19050" cap="flat" cmpd="sng" algn="ctr">
                      <a:solidFill>
                        <a:srgbClr val="FDE25E"/>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62.9 ± 11.4</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w="19050" cap="flat" cmpd="sng" algn="ctr">
                      <a:solidFill>
                        <a:srgbClr val="FDE25E"/>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64.7 ± 10.85</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w="19050" cap="flat" cmpd="sng" algn="ctr">
                      <a:solidFill>
                        <a:srgbClr val="FDE25E"/>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65.3 ± 10.74</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w="19050" cap="flat" cmpd="sng" algn="ctr">
                      <a:solidFill>
                        <a:srgbClr val="FDE25E"/>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64.8 ± 12.26</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w="19050" cap="flat" cmpd="sng" algn="ctr">
                      <a:solidFill>
                        <a:srgbClr val="FDE25E"/>
                      </a:solidFill>
                      <a:prstDash val="solid"/>
                      <a:round/>
                      <a:headEnd type="none" w="med" len="med"/>
                      <a:tailEnd type="none" w="med" len="med"/>
                    </a:lnT>
                    <a:lnB>
                      <a:noFill/>
                    </a:lnB>
                    <a:lnTlToBr>
                      <a:noFill/>
                    </a:lnTlToBr>
                    <a:lnBlToTr>
                      <a:noFill/>
                    </a:lnBlToTr>
                    <a:noFill/>
                  </a:tcPr>
                </a:tc>
              </a:tr>
              <a:tr h="33655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Female Gender, n (%)</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559 (24.3)</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404 (25.1)</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103 (25)</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213 (30.8)</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28575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BMI (kg/m</a:t>
                      </a:r>
                      <a:r>
                        <a:rPr kumimoji="0" lang="en-US" sz="1200" b="0" i="0" u="none" strike="noStrike" cap="none" normalizeH="0" baseline="30000">
                          <a:ln>
                            <a:noFill/>
                          </a:ln>
                          <a:solidFill>
                            <a:schemeClr val="tx1"/>
                          </a:solidFill>
                          <a:effectLst/>
                          <a:latin typeface="Arial" charset="0"/>
                          <a:ea typeface="ヒラギノ角ゴ Pro W3" charset="0"/>
                          <a:cs typeface="ヒラギノ角ゴ Pro W3" charset="0"/>
                        </a:rPr>
                        <a:t>2</a:t>
                      </a: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29.5 ± 5.7</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28.7 ± 5.3</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30.0  ±  5.5</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29.3 ± 6.2</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28575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Hypertension, n (%)</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1860 (80.7)</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1258 (78.1)</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355 (86.2)</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536 (77.6)</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29210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Previous MI, n (%)</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637 (27.6)</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329 (20.4)</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109 (26.5)</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139 (20.1)</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29210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Previous CABG, n (%)</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374 (16.2)</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169 (10.5)</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67 (16.3)</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75 (10.9)</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29210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Stroke, n (%)</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79 (3.4)</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52 (3.2)</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17 (4.1)</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25 (3.6)</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29210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PVD, n (%)</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188 (8.2)</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120 (7.4)</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33 (8)</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51 (7.4)</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33655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Current smoker, n (%)</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445 (34.7)</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315 (41.1)</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62 (27.7)</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chemeClr val="tx1"/>
                          </a:solidFill>
                          <a:effectLst/>
                          <a:latin typeface="Arial" charset="0"/>
                          <a:ea typeface="ヒラギノ角ゴ Pro W3" charset="0"/>
                          <a:cs typeface="ヒラギノ角ゴ Pro W3" charset="0"/>
                        </a:rPr>
                        <a:t>159 (40.3)</a:t>
                      </a:r>
                      <a:endParaRPr kumimoji="0" lang="en-US" sz="1600" b="0" i="0" u="none" strike="noStrike" cap="none" normalizeH="0" baseline="0">
                        <a:ln>
                          <a:noFill/>
                        </a:ln>
                        <a:solidFill>
                          <a:schemeClr val="tx1"/>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33655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Diabetes, n (%)</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829 (36)</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456 (28.3)</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150 (36.4)</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219 (31.7)</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285750">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Acute Coronary Syndrome, n (%)</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938 (40.7)</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640 (39.7)</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140 (34)</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338 (48.9)</a:t>
                      </a:r>
                      <a:endParaRPr kumimoji="0" lang="en-US" sz="1600" b="0" i="0" u="none" strike="noStrike" cap="none" normalizeH="0" baseline="0">
                        <a:ln>
                          <a:noFill/>
                        </a:ln>
                        <a:solidFill>
                          <a:srgbClr val="FFFF00"/>
                        </a:solidFill>
                        <a:effectLst/>
                        <a:latin typeface="Calibri" charset="0"/>
                        <a:ea typeface="Calibri" charset="0"/>
                        <a:cs typeface="Times New Roman" charset="0"/>
                      </a:endParaRPr>
                    </a:p>
                  </a:txBody>
                  <a:tcPr marL="55585" marR="55585" marT="0" marB="0" anchor="ctr" horzOverflow="overflow">
                    <a:lnL>
                      <a:noFill/>
                    </a:lnL>
                    <a:lnR>
                      <a:noFill/>
                    </a:lnR>
                    <a:lnT>
                      <a:noFill/>
                    </a:lnT>
                    <a:lnB>
                      <a:noFill/>
                    </a:lnB>
                    <a:lnTlToBr>
                      <a:noFill/>
                    </a:lnTlToBr>
                    <a:lnBlToTr>
                      <a:noFill/>
                    </a:lnBlToTr>
                    <a:noFill/>
                  </a:tcPr>
                </a:tc>
              </a:tr>
              <a:tr h="285750">
                <a:tc>
                  <a:txBody>
                    <a:bodyPr/>
                    <a:lstStyle/>
                    <a:p>
                      <a:pPr marL="3175"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BMS, n (%)</a:t>
                      </a:r>
                    </a:p>
                  </a:txBody>
                  <a:tcPr marL="57103" marR="57103"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255 (11.1)</a:t>
                      </a:r>
                    </a:p>
                  </a:txBody>
                  <a:tcPr marL="57103" marR="57103"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325 (20.2)</a:t>
                      </a:r>
                    </a:p>
                  </a:txBody>
                  <a:tcPr marL="57103" marR="57103"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68 (16.5)</a:t>
                      </a:r>
                    </a:p>
                  </a:txBody>
                  <a:tcPr marL="57103" marR="57103"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163 (23.6)</a:t>
                      </a:r>
                    </a:p>
                  </a:txBody>
                  <a:tcPr marL="57103" marR="57103" marT="0" marB="0" anchor="ctr" horzOverflow="overflow">
                    <a:lnL>
                      <a:noFill/>
                    </a:lnL>
                    <a:lnR>
                      <a:noFill/>
                    </a:lnR>
                    <a:lnT>
                      <a:noFill/>
                    </a:lnT>
                    <a:lnB>
                      <a:noFill/>
                    </a:lnB>
                    <a:lnTlToBr>
                      <a:noFill/>
                    </a:lnTlToBr>
                    <a:lnBlToTr>
                      <a:noFill/>
                    </a:lnBlToTr>
                    <a:noFill/>
                  </a:tcPr>
                </a:tc>
              </a:tr>
              <a:tr h="285750">
                <a:tc>
                  <a:txBody>
                    <a:bodyPr/>
                    <a:lstStyle/>
                    <a:p>
                      <a:pPr marL="3175"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1st generation DES, n (%)</a:t>
                      </a:r>
                    </a:p>
                  </a:txBody>
                  <a:tcPr marL="57103" marR="57103"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347 (15.1)</a:t>
                      </a:r>
                    </a:p>
                  </a:txBody>
                  <a:tcPr marL="57103" marR="57103"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194 (12.0)</a:t>
                      </a:r>
                    </a:p>
                  </a:txBody>
                  <a:tcPr marL="57103" marR="57103"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58 (14.1)</a:t>
                      </a:r>
                    </a:p>
                  </a:txBody>
                  <a:tcPr marL="57103" marR="57103"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75 (10.9)</a:t>
                      </a:r>
                    </a:p>
                  </a:txBody>
                  <a:tcPr marL="57103" marR="57103" marT="0" marB="0" anchor="ctr" horzOverflow="overflow">
                    <a:lnL>
                      <a:noFill/>
                    </a:lnL>
                    <a:lnR>
                      <a:noFill/>
                    </a:lnR>
                    <a:lnT>
                      <a:noFill/>
                    </a:lnT>
                    <a:lnB>
                      <a:noFill/>
                    </a:lnB>
                    <a:lnTlToBr>
                      <a:noFill/>
                    </a:lnTlToBr>
                    <a:lnBlToTr>
                      <a:noFill/>
                    </a:lnBlToTr>
                    <a:noFill/>
                  </a:tcPr>
                </a:tc>
              </a:tr>
              <a:tr h="285750">
                <a:tc>
                  <a:txBody>
                    <a:bodyPr/>
                    <a:lstStyle/>
                    <a:p>
                      <a:pPr marL="3175" marR="0" lvl="0" indent="0" algn="l"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2nd generation DES, n (%)</a:t>
                      </a:r>
                    </a:p>
                  </a:txBody>
                  <a:tcPr marL="57103" marR="57103" marT="0" marB="0" anchor="ctr" horzOverflow="overflow">
                    <a:lnL>
                      <a:noFill/>
                    </a:lnL>
                    <a:lnR>
                      <a:noFill/>
                    </a:lnR>
                    <a:lnT>
                      <a:noFill/>
                    </a:lnT>
                    <a:lnB w="12700" cap="flat" cmpd="sng" algn="ctr">
                      <a:solidFill>
                        <a:srgbClr val="FFFF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1702 (73.9)</a:t>
                      </a:r>
                    </a:p>
                  </a:txBody>
                  <a:tcPr marL="57103" marR="57103" marT="0" marB="0" anchor="ctr" horzOverflow="overflow">
                    <a:lnL>
                      <a:noFill/>
                    </a:lnL>
                    <a:lnR>
                      <a:noFill/>
                    </a:lnR>
                    <a:lnT>
                      <a:noFill/>
                    </a:lnT>
                    <a:lnB w="12700" cap="flat" cmpd="sng" algn="ctr">
                      <a:solidFill>
                        <a:srgbClr val="FFFF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1092 (67.8)</a:t>
                      </a:r>
                    </a:p>
                  </a:txBody>
                  <a:tcPr marL="57103" marR="57103" marT="0" marB="0" anchor="ctr" horzOverflow="overflow">
                    <a:lnL>
                      <a:noFill/>
                    </a:lnL>
                    <a:lnR>
                      <a:noFill/>
                    </a:lnR>
                    <a:lnT>
                      <a:noFill/>
                    </a:lnT>
                    <a:lnB w="12700" cap="flat" cmpd="sng" algn="ctr">
                      <a:solidFill>
                        <a:srgbClr val="FFFF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286 (69.4)</a:t>
                      </a:r>
                    </a:p>
                  </a:txBody>
                  <a:tcPr marL="57103" marR="57103" marT="0" marB="0" anchor="ctr" horzOverflow="overflow">
                    <a:lnL>
                      <a:noFill/>
                    </a:lnL>
                    <a:lnR>
                      <a:noFill/>
                    </a:lnR>
                    <a:lnT>
                      <a:noFill/>
                    </a:lnT>
                    <a:lnB w="12700" cap="flat" cmpd="sng" algn="ctr">
                      <a:solidFill>
                        <a:srgbClr val="FFFF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200" b="0" i="0" u="none" strike="noStrike" cap="none" normalizeH="0" baseline="0">
                          <a:ln>
                            <a:noFill/>
                          </a:ln>
                          <a:solidFill>
                            <a:srgbClr val="FFFF00"/>
                          </a:solidFill>
                          <a:effectLst/>
                          <a:latin typeface="Arial" charset="0"/>
                          <a:ea typeface="ヒラギノ角ゴ Pro W3" charset="0"/>
                          <a:cs typeface="ヒラギノ角ゴ Pro W3" charset="0"/>
                        </a:rPr>
                        <a:t>453 (65.6)</a:t>
                      </a:r>
                    </a:p>
                  </a:txBody>
                  <a:tcPr marL="57103" marR="57103" marT="0" marB="0" anchor="ctr" horzOverflow="overflow">
                    <a:lnL>
                      <a:noFill/>
                    </a:lnL>
                    <a:lnR>
                      <a:noFill/>
                    </a:lnR>
                    <a:lnT>
                      <a:noFill/>
                    </a:lnT>
                    <a:lnB w="12700" cap="flat" cmpd="sng" algn="ctr">
                      <a:solidFill>
                        <a:srgbClr val="FFFF00"/>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Title 1"/>
          <p:cNvSpPr>
            <a:spLocks noGrp="1"/>
          </p:cNvSpPr>
          <p:nvPr>
            <p:ph type="title"/>
          </p:nvPr>
        </p:nvSpPr>
        <p:spPr>
          <a:xfrm>
            <a:off x="-152400" y="234950"/>
            <a:ext cx="8896350" cy="755650"/>
          </a:xfrm>
        </p:spPr>
        <p:txBody>
          <a:bodyPr/>
          <a:lstStyle/>
          <a:p>
            <a:r>
              <a:rPr lang="en-US">
                <a:solidFill>
                  <a:srgbClr val="FFC000"/>
                </a:solidFill>
                <a:latin typeface="Arial" charset="0"/>
              </a:rPr>
              <a:t>Background and Rationale</a:t>
            </a:r>
          </a:p>
        </p:txBody>
      </p:sp>
      <p:sp>
        <p:nvSpPr>
          <p:cNvPr id="4" name="Content Placeholder 3"/>
          <p:cNvSpPr>
            <a:spLocks noGrp="1"/>
          </p:cNvSpPr>
          <p:nvPr>
            <p:ph idx="1"/>
          </p:nvPr>
        </p:nvSpPr>
        <p:spPr>
          <a:xfrm>
            <a:off x="152400" y="1524000"/>
            <a:ext cx="8815388" cy="4800600"/>
          </a:xfrm>
        </p:spPr>
        <p:txBody>
          <a:bodyPr rtlCol="0">
            <a:noAutofit/>
          </a:bodyPr>
          <a:lstStyle/>
          <a:p>
            <a:pPr algn="just" fontAlgn="auto">
              <a:spcAft>
                <a:spcPts val="0"/>
              </a:spcAft>
              <a:buFont typeface="Arial" pitchFamily="34" charset="0"/>
              <a:buChar char="•"/>
              <a:defRPr/>
            </a:pPr>
            <a:r>
              <a:rPr lang="en-US" sz="2400" b="0" dirty="0" smtClean="0">
                <a:latin typeface="+mj-lt"/>
                <a:ea typeface="+mn-ea"/>
                <a:cs typeface="Calibri" pitchFamily="34" charset="0"/>
              </a:rPr>
              <a:t>Antiplatelet agents are the cornerstone of therapy in patients with ACS and in those undergoing PCI</a:t>
            </a:r>
          </a:p>
          <a:p>
            <a:pPr algn="just" fontAlgn="auto">
              <a:spcAft>
                <a:spcPts val="0"/>
              </a:spcAft>
              <a:buFont typeface="Arial" pitchFamily="34" charset="0"/>
              <a:buChar char="•"/>
              <a:defRPr/>
            </a:pPr>
            <a:endParaRPr lang="en-US" sz="2400" b="0" dirty="0" smtClean="0">
              <a:latin typeface="+mj-lt"/>
              <a:ea typeface="+mn-ea"/>
              <a:cs typeface="Calibri" pitchFamily="34" charset="0"/>
            </a:endParaRPr>
          </a:p>
          <a:p>
            <a:pPr algn="just" fontAlgn="auto">
              <a:spcAft>
                <a:spcPts val="0"/>
              </a:spcAft>
              <a:buFont typeface="Arial" pitchFamily="34" charset="0"/>
              <a:buChar char="•"/>
              <a:defRPr/>
            </a:pPr>
            <a:r>
              <a:rPr lang="en-US" sz="2400" b="0" dirty="0" smtClean="0">
                <a:latin typeface="+mj-lt"/>
                <a:ea typeface="+mn-ea"/>
                <a:cs typeface="Calibri" pitchFamily="34" charset="0"/>
              </a:rPr>
              <a:t>Current ACC/AHA guidelines</a:t>
            </a:r>
            <a:r>
              <a:rPr lang="en-US" sz="2400" b="0" baseline="30000" dirty="0">
                <a:latin typeface="+mj-lt"/>
                <a:ea typeface="+mn-ea"/>
                <a:cs typeface="Calibri" pitchFamily="34" charset="0"/>
              </a:rPr>
              <a:t>1</a:t>
            </a:r>
            <a:r>
              <a:rPr lang="en-US" sz="2400" b="0" dirty="0" smtClean="0">
                <a:latin typeface="+mj-lt"/>
                <a:ea typeface="+mn-ea"/>
                <a:cs typeface="Calibri" pitchFamily="34" charset="0"/>
              </a:rPr>
              <a:t> recommend 30 days DAPT following placement of a BMS and 1 year following placement of a DES. </a:t>
            </a:r>
          </a:p>
          <a:p>
            <a:pPr marL="0" indent="0" algn="just" fontAlgn="auto">
              <a:spcAft>
                <a:spcPts val="0"/>
              </a:spcAft>
              <a:buFontTx/>
              <a:buNone/>
              <a:defRPr/>
            </a:pPr>
            <a:endParaRPr lang="en-GB" sz="2400" b="0" dirty="0" smtClean="0">
              <a:latin typeface="+mj-lt"/>
              <a:ea typeface="+mn-ea"/>
              <a:cs typeface="Calibri" pitchFamily="34" charset="0"/>
            </a:endParaRPr>
          </a:p>
          <a:p>
            <a:pPr algn="just" fontAlgn="auto">
              <a:spcAft>
                <a:spcPts val="0"/>
              </a:spcAft>
              <a:buFont typeface="Arial" pitchFamily="34" charset="0"/>
              <a:buChar char="•"/>
              <a:defRPr/>
            </a:pPr>
            <a:r>
              <a:rPr lang="en-US" sz="2400" b="0" dirty="0">
                <a:ea typeface="+mn-ea"/>
                <a:cs typeface="Calibri" pitchFamily="34" charset="0"/>
              </a:rPr>
              <a:t>In patients with ACS 12 months of DAPT is recommended regardless of stent type</a:t>
            </a:r>
          </a:p>
          <a:p>
            <a:pPr marL="0" indent="0" algn="just" fontAlgn="auto">
              <a:spcAft>
                <a:spcPts val="0"/>
              </a:spcAft>
              <a:buFontTx/>
              <a:buNone/>
              <a:defRPr/>
            </a:pPr>
            <a:r>
              <a:rPr lang="en-GB" sz="2400" b="0" dirty="0" smtClean="0">
                <a:latin typeface="+mj-lt"/>
                <a:ea typeface="+mn-ea"/>
                <a:cs typeface="Calibri" pitchFamily="34" charset="0"/>
              </a:rPr>
              <a:t>				</a:t>
            </a:r>
          </a:p>
          <a:p>
            <a:pPr fontAlgn="auto">
              <a:spcAft>
                <a:spcPts val="0"/>
              </a:spcAft>
              <a:buFont typeface="Arial" pitchFamily="34" charset="0"/>
              <a:buChar char="•"/>
              <a:defRPr/>
            </a:pPr>
            <a:endParaRPr lang="en-US" sz="2400" b="0" dirty="0">
              <a:latin typeface="+mj-lt"/>
              <a:ea typeface="+mn-ea"/>
              <a:cs typeface="Calibri" pitchFamily="34" charset="0"/>
            </a:endParaRPr>
          </a:p>
        </p:txBody>
      </p:sp>
      <p:sp>
        <p:nvSpPr>
          <p:cNvPr id="2" name="Rectangle 1"/>
          <p:cNvSpPr/>
          <p:nvPr/>
        </p:nvSpPr>
        <p:spPr>
          <a:xfrm>
            <a:off x="6211888" y="6511925"/>
            <a:ext cx="2755900" cy="277813"/>
          </a:xfrm>
          <a:prstGeom prst="rect">
            <a:avLst/>
          </a:prstGeom>
        </p:spPr>
        <p:txBody>
          <a:bodyPr wrap="none">
            <a:spAutoFit/>
          </a:bodyPr>
          <a:lstStyle/>
          <a:p>
            <a:pPr algn="r">
              <a:buFont typeface="Arial" charset="0"/>
              <a:buNone/>
            </a:pPr>
            <a:r>
              <a:rPr lang="en-GB" sz="1200" i="0">
                <a:solidFill>
                  <a:srgbClr val="FEF3BF"/>
                </a:solidFill>
                <a:effectLst>
                  <a:outerShdw blurRad="38100" dist="38100" dir="2700000" algn="tl">
                    <a:srgbClr val="000000"/>
                  </a:outerShdw>
                </a:effectLst>
                <a:cs typeface="ヒラギノ角ゴ Pro W3" charset="0"/>
              </a:rPr>
              <a:t>1. Wright et al. </a:t>
            </a:r>
            <a:r>
              <a:rPr lang="en-GB" sz="1200">
                <a:solidFill>
                  <a:srgbClr val="FEF3BF"/>
                </a:solidFill>
                <a:effectLst>
                  <a:outerShdw blurRad="38100" dist="38100" dir="2700000" algn="tl">
                    <a:srgbClr val="000000"/>
                  </a:outerShdw>
                </a:effectLst>
                <a:cs typeface="ヒラギノ角ゴ Pro W3" charset="0"/>
              </a:rPr>
              <a:t>JACC</a:t>
            </a:r>
            <a:r>
              <a:rPr lang="en-GB" sz="1200" i="0">
                <a:solidFill>
                  <a:srgbClr val="FEF3BF"/>
                </a:solidFill>
                <a:effectLst>
                  <a:outerShdw blurRad="38100" dist="38100" dir="2700000" algn="tl">
                    <a:srgbClr val="000000"/>
                  </a:outerShdw>
                </a:effectLst>
                <a:cs typeface="ヒラギノ角ゴ Pro W3" charset="0"/>
              </a:rPr>
              <a:t>. 10 May.2011. </a:t>
            </a:r>
          </a:p>
        </p:txBody>
      </p:sp>
      <p:grpSp>
        <p:nvGrpSpPr>
          <p:cNvPr id="8197" name="Group 5"/>
          <p:cNvGrpSpPr>
            <a:grpSpLocks/>
          </p:cNvGrpSpPr>
          <p:nvPr/>
        </p:nvGrpSpPr>
        <p:grpSpPr bwMode="auto">
          <a:xfrm>
            <a:off x="7315200" y="177800"/>
            <a:ext cx="1858963" cy="1193800"/>
            <a:chOff x="0" y="0"/>
            <a:chExt cx="18590" cy="11937"/>
          </a:xfrm>
        </p:grpSpPr>
        <p:pic>
          <p:nvPicPr>
            <p:cNvPr id="8198" name="Picture 2" descr="MPj04366210000[1]"/>
            <p:cNvPicPr>
              <a:picLocks noChangeAspect="1" noChangeArrowheads="1"/>
            </p:cNvPicPr>
            <p:nvPr/>
          </p:nvPicPr>
          <p:blipFill>
            <a:blip r:embed="rId3">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dirty="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dirty="0">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722" name="Content Placeholder 4"/>
          <p:cNvGraphicFramePr>
            <a:graphicFrameLocks noGrp="1"/>
          </p:cNvGraphicFramePr>
          <p:nvPr>
            <p:ph idx="1"/>
          </p:nvPr>
        </p:nvGraphicFramePr>
        <p:xfrm>
          <a:off x="558800" y="939800"/>
          <a:ext cx="8483600" cy="5283200"/>
        </p:xfrm>
        <a:graphic>
          <a:graphicData uri="http://schemas.openxmlformats.org/presentationml/2006/ole">
            <mc:AlternateContent xmlns:mc="http://schemas.openxmlformats.org/markup-compatibility/2006">
              <mc:Choice xmlns:v="urn:schemas-microsoft-com:vml" Requires="v">
                <p:oleObj spid="_x0000_s30726" r:id="rId4" imgW="8480271" imgH="5285690" progId="Excel.Chart.8">
                  <p:embed/>
                </p:oleObj>
              </mc:Choice>
              <mc:Fallback>
                <p:oleObj r:id="rId4" imgW="8480271" imgH="5285690" progId="Excel.Chart.8">
                  <p:embed/>
                  <p:pic>
                    <p:nvPicPr>
                      <p:cNvPr id="0" name="Content Placeholder 4"/>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8800" y="939800"/>
                        <a:ext cx="8483600" cy="5283200"/>
                      </a:xfrm>
                      <a:prstGeom prst="rect">
                        <a:avLst/>
                      </a:prstGeom>
                    </p:spPr>
                  </p:pic>
                </p:oleObj>
              </mc:Fallback>
            </mc:AlternateContent>
          </a:graphicData>
        </a:graphic>
      </p:graphicFrame>
      <p:sp>
        <p:nvSpPr>
          <p:cNvPr id="6" name="Title 1"/>
          <p:cNvSpPr txBox="1">
            <a:spLocks/>
          </p:cNvSpPr>
          <p:nvPr/>
        </p:nvSpPr>
        <p:spPr bwMode="auto">
          <a:xfrm>
            <a:off x="401638" y="-61913"/>
            <a:ext cx="8763000" cy="1143001"/>
          </a:xfrm>
          <a:prstGeom prst="rect">
            <a:avLst/>
          </a:prstGeom>
          <a:noFill/>
          <a:ln w="9525">
            <a:noFill/>
            <a:miter lim="800000"/>
            <a:headEnd/>
            <a:tailEnd/>
          </a:ln>
          <a:effectLst/>
        </p:spPr>
        <p:txBody>
          <a:bodyPr lIns="45720" rIns="45720" anchor="ctr">
            <a:norm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3100">
                <a:solidFill>
                  <a:srgbClr val="FFC000"/>
                </a:solidFill>
                <a:effectLst>
                  <a:outerShdw blurRad="38100" dist="38100" dir="2700000" algn="tl">
                    <a:srgbClr val="000000"/>
                  </a:outerShdw>
                </a:effectLst>
                <a:cs typeface="Arial" charset="0"/>
              </a:rPr>
              <a:t>Overall Event Rates Over 2 Years</a:t>
            </a:r>
          </a:p>
        </p:txBody>
      </p:sp>
      <p:sp>
        <p:nvSpPr>
          <p:cNvPr id="7" name="TextBox 6"/>
          <p:cNvSpPr txBox="1"/>
          <p:nvPr/>
        </p:nvSpPr>
        <p:spPr>
          <a:xfrm rot="16200000">
            <a:off x="-1979612" y="3195638"/>
            <a:ext cx="4703762" cy="474662"/>
          </a:xfrm>
          <a:prstGeom prst="rect">
            <a:avLst/>
          </a:prstGeom>
          <a:noFill/>
        </p:spPr>
        <p:txBody>
          <a:bodyPr>
            <a:spAutoFit/>
          </a:bodyPr>
          <a:lstStyle/>
          <a:p>
            <a:pPr algn="ctr">
              <a:defRPr/>
            </a:pPr>
            <a:r>
              <a:rPr lang="en-US" sz="2400" b="0" i="0" dirty="0">
                <a:solidFill>
                  <a:schemeClr val="tx1">
                    <a:lumMod val="95000"/>
                    <a:lumOff val="5000"/>
                  </a:schemeClr>
                </a:solidFill>
                <a:ea typeface="ヒラギノ角ゴ Pro W3" pitchFamily="-111" charset="-128"/>
                <a:cs typeface="+mn-cs"/>
              </a:rPr>
              <a:t>Cumulative Incidence, %</a:t>
            </a:r>
            <a:endParaRPr lang="en-US" sz="2400" b="0" i="0" dirty="0">
              <a:solidFill>
                <a:schemeClr val="tx1">
                  <a:lumMod val="95000"/>
                  <a:lumOff val="5000"/>
                </a:schemeClr>
              </a:solidFill>
              <a:ea typeface="ヒラギノ角ゴ Pro W3" pitchFamily="-111" charset="-128"/>
              <a:cs typeface="+mn-cs"/>
            </a:endParaRPr>
          </a:p>
        </p:txBody>
      </p:sp>
      <p:sp>
        <p:nvSpPr>
          <p:cNvPr id="2" name="TextBox 1"/>
          <p:cNvSpPr txBox="1"/>
          <p:nvPr/>
        </p:nvSpPr>
        <p:spPr>
          <a:xfrm>
            <a:off x="1295400" y="6248400"/>
            <a:ext cx="7543800" cy="461963"/>
          </a:xfrm>
          <a:prstGeom prst="rect">
            <a:avLst/>
          </a:prstGeom>
          <a:noFill/>
        </p:spPr>
        <p:txBody>
          <a:bodyPr>
            <a:spAutoFit/>
          </a:bodyPr>
          <a:lstStyle/>
          <a:p>
            <a:pPr>
              <a:defRPr/>
            </a:pPr>
            <a:r>
              <a:rPr lang="en-US" sz="1200" b="0" dirty="0">
                <a:solidFill>
                  <a:schemeClr val="tx1"/>
                </a:solidFill>
                <a:ea typeface="ヒラギノ角ゴ Pro W3" pitchFamily="-111" charset="-128"/>
                <a:cs typeface="+mn-cs"/>
              </a:rPr>
              <a:t>Incidence calculated as cumulative incidence from a Kaplan-Meier estimate of the time to the first occurrence of the adverse event. </a:t>
            </a:r>
            <a:endParaRPr lang="en-US" sz="1200" b="0" dirty="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746" name="Content Placeholder 4"/>
          <p:cNvGraphicFramePr>
            <a:graphicFrameLocks noGrp="1"/>
          </p:cNvGraphicFramePr>
          <p:nvPr>
            <p:ph idx="1"/>
          </p:nvPr>
        </p:nvGraphicFramePr>
        <p:xfrm>
          <a:off x="558800" y="939800"/>
          <a:ext cx="8483600" cy="5283200"/>
        </p:xfrm>
        <a:graphic>
          <a:graphicData uri="http://schemas.openxmlformats.org/presentationml/2006/ole">
            <mc:AlternateContent xmlns:mc="http://schemas.openxmlformats.org/markup-compatibility/2006">
              <mc:Choice xmlns:v="urn:schemas-microsoft-com:vml" Requires="v">
                <p:oleObj spid="_x0000_s31750" r:id="rId4" imgW="8480271" imgH="5285690" progId="Excel.Chart.8">
                  <p:embed/>
                </p:oleObj>
              </mc:Choice>
              <mc:Fallback>
                <p:oleObj r:id="rId4" imgW="8480271" imgH="5285690" progId="Excel.Chart.8">
                  <p:embed/>
                  <p:pic>
                    <p:nvPicPr>
                      <p:cNvPr id="0" name="Content Placeholder 4"/>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8800" y="939800"/>
                        <a:ext cx="8483600" cy="5283200"/>
                      </a:xfrm>
                      <a:prstGeom prst="rect">
                        <a:avLst/>
                      </a:prstGeom>
                    </p:spPr>
                  </p:pic>
                </p:oleObj>
              </mc:Fallback>
            </mc:AlternateContent>
          </a:graphicData>
        </a:graphic>
      </p:graphicFrame>
      <p:sp>
        <p:nvSpPr>
          <p:cNvPr id="6" name="Title 1"/>
          <p:cNvSpPr txBox="1">
            <a:spLocks/>
          </p:cNvSpPr>
          <p:nvPr/>
        </p:nvSpPr>
        <p:spPr bwMode="auto">
          <a:xfrm>
            <a:off x="401638" y="-61913"/>
            <a:ext cx="8763000" cy="1143001"/>
          </a:xfrm>
          <a:prstGeom prst="rect">
            <a:avLst/>
          </a:prstGeom>
          <a:noFill/>
          <a:ln w="9525">
            <a:noFill/>
            <a:miter lim="800000"/>
            <a:headEnd/>
            <a:tailEnd/>
          </a:ln>
          <a:effectLst/>
        </p:spPr>
        <p:txBody>
          <a:bodyPr lIns="45720" rIns="45720" anchor="ctr">
            <a:norm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3100">
                <a:solidFill>
                  <a:srgbClr val="FFC000"/>
                </a:solidFill>
                <a:effectLst>
                  <a:outerShdw blurRad="38100" dist="38100" dir="2700000" algn="tl">
                    <a:srgbClr val="000000"/>
                  </a:outerShdw>
                </a:effectLst>
                <a:cs typeface="Arial" charset="0"/>
              </a:rPr>
              <a:t>Major Bleeding Rates Over 2 Years </a:t>
            </a:r>
          </a:p>
        </p:txBody>
      </p:sp>
      <p:sp>
        <p:nvSpPr>
          <p:cNvPr id="7" name="TextBox 6"/>
          <p:cNvSpPr txBox="1"/>
          <p:nvPr/>
        </p:nvSpPr>
        <p:spPr>
          <a:xfrm rot="16200000">
            <a:off x="-1979612" y="3195638"/>
            <a:ext cx="4703762" cy="474662"/>
          </a:xfrm>
          <a:prstGeom prst="rect">
            <a:avLst/>
          </a:prstGeom>
          <a:noFill/>
        </p:spPr>
        <p:txBody>
          <a:bodyPr>
            <a:spAutoFit/>
          </a:bodyPr>
          <a:lstStyle/>
          <a:p>
            <a:pPr algn="ctr">
              <a:defRPr/>
            </a:pPr>
            <a:r>
              <a:rPr lang="en-US" sz="2400" b="0" i="0" dirty="0">
                <a:solidFill>
                  <a:schemeClr val="tx1">
                    <a:lumMod val="95000"/>
                    <a:lumOff val="5000"/>
                  </a:schemeClr>
                </a:solidFill>
                <a:ea typeface="ヒラギノ角ゴ Pro W3" pitchFamily="-111" charset="-128"/>
                <a:cs typeface="+mn-cs"/>
              </a:rPr>
              <a:t>Cumulative Incidence, %</a:t>
            </a:r>
            <a:endParaRPr lang="en-US" sz="2400" b="0" i="0" dirty="0">
              <a:solidFill>
                <a:schemeClr val="tx1">
                  <a:lumMod val="95000"/>
                  <a:lumOff val="5000"/>
                </a:schemeClr>
              </a:solidFill>
              <a:ea typeface="ヒラギノ角ゴ Pro W3" pitchFamily="-111" charset="-128"/>
              <a:cs typeface="+mn-cs"/>
            </a:endParaRPr>
          </a:p>
        </p:txBody>
      </p:sp>
      <p:sp>
        <p:nvSpPr>
          <p:cNvPr id="8" name="TextBox 7"/>
          <p:cNvSpPr txBox="1"/>
          <p:nvPr/>
        </p:nvSpPr>
        <p:spPr>
          <a:xfrm>
            <a:off x="1295400" y="6167438"/>
            <a:ext cx="7543800" cy="461962"/>
          </a:xfrm>
          <a:prstGeom prst="rect">
            <a:avLst/>
          </a:prstGeom>
          <a:noFill/>
        </p:spPr>
        <p:txBody>
          <a:bodyPr>
            <a:spAutoFit/>
          </a:bodyPr>
          <a:lstStyle/>
          <a:p>
            <a:pPr>
              <a:defRPr/>
            </a:pPr>
            <a:r>
              <a:rPr lang="en-US" sz="1200" b="0" dirty="0">
                <a:solidFill>
                  <a:schemeClr val="tx1"/>
                </a:solidFill>
                <a:ea typeface="ヒラギノ角ゴ Pro W3" pitchFamily="-111" charset="-128"/>
                <a:cs typeface="+mn-cs"/>
              </a:rPr>
              <a:t>Incidence calculated as cumulative incidence from a Kaplan-Meier estimate of the time to the first occurrence of the adverse event. </a:t>
            </a:r>
            <a:endParaRPr lang="en-US" sz="1200" b="0" dirty="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Content Placeholder 2"/>
          <p:cNvSpPr>
            <a:spLocks noGrp="1"/>
          </p:cNvSpPr>
          <p:nvPr>
            <p:ph idx="1"/>
          </p:nvPr>
        </p:nvSpPr>
        <p:spPr>
          <a:xfrm>
            <a:off x="228600" y="1752600"/>
            <a:ext cx="8763000" cy="4114800"/>
          </a:xfrm>
        </p:spPr>
        <p:txBody>
          <a:bodyPr/>
          <a:lstStyle/>
          <a:p>
            <a:pPr marL="0" indent="0" algn="ctr">
              <a:buFontTx/>
              <a:buNone/>
            </a:pPr>
            <a:r>
              <a:rPr lang="en-US" sz="4000" b="0">
                <a:effectLst/>
                <a:latin typeface="Arial" charset="0"/>
              </a:rPr>
              <a:t>Impact of DAPT Cessation on Adverse Events</a:t>
            </a: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Line 9"/>
          <p:cNvSpPr>
            <a:spLocks noChangeShapeType="1"/>
          </p:cNvSpPr>
          <p:nvPr/>
        </p:nvSpPr>
        <p:spPr bwMode="auto">
          <a:xfrm>
            <a:off x="2349500" y="2333625"/>
            <a:ext cx="376238" cy="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5" name="Line 10"/>
          <p:cNvSpPr>
            <a:spLocks noChangeShapeType="1"/>
          </p:cNvSpPr>
          <p:nvPr/>
        </p:nvSpPr>
        <p:spPr bwMode="auto">
          <a:xfrm>
            <a:off x="2773363" y="2909888"/>
            <a:ext cx="490537" cy="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6" name="Line 11"/>
          <p:cNvSpPr>
            <a:spLocks noChangeShapeType="1"/>
          </p:cNvSpPr>
          <p:nvPr/>
        </p:nvSpPr>
        <p:spPr bwMode="auto">
          <a:xfrm>
            <a:off x="2892425" y="3486150"/>
            <a:ext cx="327025" cy="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7" name="Rectangle 15"/>
          <p:cNvSpPr>
            <a:spLocks noChangeArrowheads="1"/>
          </p:cNvSpPr>
          <p:nvPr/>
        </p:nvSpPr>
        <p:spPr bwMode="auto">
          <a:xfrm>
            <a:off x="2765425" y="1712913"/>
            <a:ext cx="93663" cy="90487"/>
          </a:xfrm>
          <a:prstGeom prst="rect">
            <a:avLst/>
          </a:prstGeom>
          <a:solidFill>
            <a:schemeClr val="tx1"/>
          </a:solidFill>
          <a:ln w="11">
            <a:solidFill>
              <a:schemeClr val="tx1"/>
            </a:solidFill>
            <a:miter lim="800000"/>
            <a:headEnd/>
            <a:tailEnd/>
          </a:ln>
        </p:spPr>
        <p:txBody>
          <a:bodyPr/>
          <a:lstStyle/>
          <a:p>
            <a:pPr algn="r"/>
            <a:endParaRPr lang="en-US" sz="2400" b="0" i="0">
              <a:solidFill>
                <a:srgbClr val="FFFFFF"/>
              </a:solidFill>
              <a:cs typeface="ヒラギノ角ゴ Pro W3" charset="0"/>
            </a:endParaRPr>
          </a:p>
        </p:txBody>
      </p:sp>
      <p:sp>
        <p:nvSpPr>
          <p:cNvPr id="33798" name="Rectangle 16"/>
          <p:cNvSpPr>
            <a:spLocks noChangeArrowheads="1"/>
          </p:cNvSpPr>
          <p:nvPr/>
        </p:nvSpPr>
        <p:spPr bwMode="auto">
          <a:xfrm>
            <a:off x="2487613" y="2284413"/>
            <a:ext cx="95250" cy="92075"/>
          </a:xfrm>
          <a:prstGeom prst="rect">
            <a:avLst/>
          </a:prstGeom>
          <a:solidFill>
            <a:srgbClr val="FFFFFF"/>
          </a:solidFill>
          <a:ln w="11">
            <a:solidFill>
              <a:srgbClr val="FFFFFF"/>
            </a:solidFill>
            <a:miter lim="800000"/>
            <a:headEnd/>
            <a:tailEnd/>
          </a:ln>
        </p:spPr>
        <p:txBody>
          <a:bodyPr/>
          <a:lstStyle/>
          <a:p>
            <a:pPr algn="r"/>
            <a:endParaRPr lang="en-US" sz="2400" b="0" i="0">
              <a:solidFill>
                <a:srgbClr val="FFFFFF"/>
              </a:solidFill>
              <a:cs typeface="ヒラギノ角ゴ Pro W3" charset="0"/>
            </a:endParaRPr>
          </a:p>
        </p:txBody>
      </p:sp>
      <p:sp>
        <p:nvSpPr>
          <p:cNvPr id="33799" name="Rectangle 17"/>
          <p:cNvSpPr>
            <a:spLocks noChangeArrowheads="1"/>
          </p:cNvSpPr>
          <p:nvPr/>
        </p:nvSpPr>
        <p:spPr bwMode="auto">
          <a:xfrm>
            <a:off x="2973388" y="2860675"/>
            <a:ext cx="93662" cy="93663"/>
          </a:xfrm>
          <a:prstGeom prst="rect">
            <a:avLst/>
          </a:prstGeom>
          <a:solidFill>
            <a:srgbClr val="FFFFFF"/>
          </a:solidFill>
          <a:ln w="11">
            <a:solidFill>
              <a:srgbClr val="FFFFFF"/>
            </a:solidFill>
            <a:miter lim="800000"/>
            <a:headEnd/>
            <a:tailEnd/>
          </a:ln>
        </p:spPr>
        <p:txBody>
          <a:bodyPr/>
          <a:lstStyle/>
          <a:p>
            <a:pPr algn="r"/>
            <a:endParaRPr lang="en-US" sz="2400" b="0" i="0">
              <a:solidFill>
                <a:srgbClr val="FFFFFF"/>
              </a:solidFill>
              <a:cs typeface="ヒラギノ角ゴ Pro W3" charset="0"/>
            </a:endParaRPr>
          </a:p>
        </p:txBody>
      </p:sp>
      <p:sp>
        <p:nvSpPr>
          <p:cNvPr id="33800" name="Rectangle 18"/>
          <p:cNvSpPr>
            <a:spLocks noChangeArrowheads="1"/>
          </p:cNvSpPr>
          <p:nvPr/>
        </p:nvSpPr>
        <p:spPr bwMode="auto">
          <a:xfrm>
            <a:off x="3013075" y="3436938"/>
            <a:ext cx="92075" cy="93662"/>
          </a:xfrm>
          <a:prstGeom prst="rect">
            <a:avLst/>
          </a:prstGeom>
          <a:solidFill>
            <a:srgbClr val="FFFFFF"/>
          </a:solidFill>
          <a:ln w="11">
            <a:solidFill>
              <a:srgbClr val="FFFFFF"/>
            </a:solidFill>
            <a:miter lim="800000"/>
            <a:headEnd/>
            <a:tailEnd/>
          </a:ln>
        </p:spPr>
        <p:txBody>
          <a:bodyPr/>
          <a:lstStyle/>
          <a:p>
            <a:pPr algn="r"/>
            <a:endParaRPr lang="en-US" sz="2400" b="0" i="0">
              <a:solidFill>
                <a:srgbClr val="FFFFFF"/>
              </a:solidFill>
              <a:cs typeface="ヒラギノ角ゴ Pro W3" charset="0"/>
            </a:endParaRPr>
          </a:p>
        </p:txBody>
      </p:sp>
      <p:sp>
        <p:nvSpPr>
          <p:cNvPr id="33801" name="Rectangle 22"/>
          <p:cNvSpPr>
            <a:spLocks noChangeArrowheads="1"/>
          </p:cNvSpPr>
          <p:nvPr/>
        </p:nvSpPr>
        <p:spPr bwMode="auto">
          <a:xfrm>
            <a:off x="4760913" y="1601788"/>
            <a:ext cx="10382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1.00 (Ref)</a:t>
            </a:r>
            <a:endParaRPr lang="en-US" sz="3200" b="0" i="0">
              <a:solidFill>
                <a:srgbClr val="FFFFFF"/>
              </a:solidFill>
            </a:endParaRPr>
          </a:p>
        </p:txBody>
      </p:sp>
      <p:sp>
        <p:nvSpPr>
          <p:cNvPr id="33802" name="Rectangle 23"/>
          <p:cNvSpPr>
            <a:spLocks noChangeArrowheads="1"/>
          </p:cNvSpPr>
          <p:nvPr/>
        </p:nvSpPr>
        <p:spPr bwMode="auto">
          <a:xfrm>
            <a:off x="4541838" y="2178050"/>
            <a:ext cx="1692275"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0.63 (0.46, 0.86)</a:t>
            </a:r>
            <a:endParaRPr lang="en-US" sz="3200" b="0" i="0">
              <a:solidFill>
                <a:srgbClr val="FFFFFF"/>
              </a:solidFill>
            </a:endParaRPr>
          </a:p>
        </p:txBody>
      </p:sp>
      <p:sp>
        <p:nvSpPr>
          <p:cNvPr id="33803" name="Rectangle 24"/>
          <p:cNvSpPr>
            <a:spLocks noChangeArrowheads="1"/>
          </p:cNvSpPr>
          <p:nvPr/>
        </p:nvSpPr>
        <p:spPr bwMode="auto">
          <a:xfrm>
            <a:off x="4541838" y="2755900"/>
            <a:ext cx="16922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1.41 (0.94, 2.12)</a:t>
            </a:r>
            <a:endParaRPr lang="en-US" sz="3200" b="0" i="0">
              <a:solidFill>
                <a:srgbClr val="FFFFFF"/>
              </a:solidFill>
            </a:endParaRPr>
          </a:p>
        </p:txBody>
      </p:sp>
      <p:sp>
        <p:nvSpPr>
          <p:cNvPr id="33804" name="Rectangle 25"/>
          <p:cNvSpPr>
            <a:spLocks noChangeArrowheads="1"/>
          </p:cNvSpPr>
          <p:nvPr/>
        </p:nvSpPr>
        <p:spPr bwMode="auto">
          <a:xfrm>
            <a:off x="4541838" y="3332163"/>
            <a:ext cx="16922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1.50 (1.14, 1.97)</a:t>
            </a:r>
            <a:endParaRPr lang="en-US" sz="3200" b="0" i="0">
              <a:solidFill>
                <a:srgbClr val="FFFFFF"/>
              </a:solidFill>
            </a:endParaRPr>
          </a:p>
        </p:txBody>
      </p:sp>
      <p:sp>
        <p:nvSpPr>
          <p:cNvPr id="33805" name="Rectangle 29"/>
          <p:cNvSpPr>
            <a:spLocks noChangeArrowheads="1"/>
          </p:cNvSpPr>
          <p:nvPr/>
        </p:nvSpPr>
        <p:spPr bwMode="auto">
          <a:xfrm>
            <a:off x="476250" y="1600200"/>
            <a:ext cx="11414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2000" b="0" i="0">
                <a:solidFill>
                  <a:srgbClr val="FFFFFF"/>
                </a:solidFill>
              </a:rPr>
              <a:t>On-DAPT</a:t>
            </a:r>
            <a:endParaRPr lang="en-US" sz="3600" b="0" i="0">
              <a:solidFill>
                <a:srgbClr val="FFFFFF"/>
              </a:solidFill>
            </a:endParaRPr>
          </a:p>
        </p:txBody>
      </p:sp>
      <p:sp>
        <p:nvSpPr>
          <p:cNvPr id="33806" name="Rectangle 30"/>
          <p:cNvSpPr>
            <a:spLocks noChangeArrowheads="1"/>
          </p:cNvSpPr>
          <p:nvPr/>
        </p:nvSpPr>
        <p:spPr bwMode="auto">
          <a:xfrm>
            <a:off x="455613" y="2143125"/>
            <a:ext cx="1755775"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2000" b="0" i="0">
                <a:solidFill>
                  <a:srgbClr val="FFFFFF"/>
                </a:solidFill>
              </a:rPr>
              <a:t>Discontinuation</a:t>
            </a:r>
            <a:endParaRPr lang="en-US" sz="3600" b="0" i="0">
              <a:solidFill>
                <a:srgbClr val="FFFFFF"/>
              </a:solidFill>
            </a:endParaRPr>
          </a:p>
        </p:txBody>
      </p:sp>
      <p:sp>
        <p:nvSpPr>
          <p:cNvPr id="33807" name="Rectangle 31"/>
          <p:cNvSpPr>
            <a:spLocks noChangeArrowheads="1"/>
          </p:cNvSpPr>
          <p:nvPr/>
        </p:nvSpPr>
        <p:spPr bwMode="auto">
          <a:xfrm>
            <a:off x="508000" y="2754313"/>
            <a:ext cx="1295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2000" b="0" i="0">
                <a:solidFill>
                  <a:srgbClr val="FFFFFF"/>
                </a:solidFill>
              </a:rPr>
              <a:t>Interruption</a:t>
            </a:r>
            <a:endParaRPr lang="en-US" sz="3600" b="0" i="0">
              <a:solidFill>
                <a:srgbClr val="FFFFFF"/>
              </a:solidFill>
            </a:endParaRPr>
          </a:p>
        </p:txBody>
      </p:sp>
      <p:sp>
        <p:nvSpPr>
          <p:cNvPr id="33808" name="Rectangle 32"/>
          <p:cNvSpPr>
            <a:spLocks noChangeArrowheads="1"/>
          </p:cNvSpPr>
          <p:nvPr/>
        </p:nvSpPr>
        <p:spPr bwMode="auto">
          <a:xfrm>
            <a:off x="504825" y="3330575"/>
            <a:ext cx="1155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2000" b="0" i="0">
                <a:solidFill>
                  <a:srgbClr val="FFFFFF"/>
                </a:solidFill>
              </a:rPr>
              <a:t>Disruption</a:t>
            </a:r>
            <a:endParaRPr lang="en-US" sz="3600" b="0" i="0">
              <a:solidFill>
                <a:srgbClr val="FFFFFF"/>
              </a:solidFill>
            </a:endParaRPr>
          </a:p>
        </p:txBody>
      </p:sp>
      <p:sp>
        <p:nvSpPr>
          <p:cNvPr id="33809" name="Rectangle 36"/>
          <p:cNvSpPr>
            <a:spLocks noChangeArrowheads="1"/>
          </p:cNvSpPr>
          <p:nvPr/>
        </p:nvSpPr>
        <p:spPr bwMode="auto">
          <a:xfrm>
            <a:off x="6481763" y="2178050"/>
            <a:ext cx="577850"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0.004</a:t>
            </a:r>
            <a:endParaRPr lang="en-US" sz="3200" b="0" i="0">
              <a:solidFill>
                <a:srgbClr val="FFFFFF"/>
              </a:solidFill>
            </a:endParaRPr>
          </a:p>
        </p:txBody>
      </p:sp>
      <p:sp>
        <p:nvSpPr>
          <p:cNvPr id="33810" name="Rectangle 37"/>
          <p:cNvSpPr>
            <a:spLocks noChangeArrowheads="1"/>
          </p:cNvSpPr>
          <p:nvPr/>
        </p:nvSpPr>
        <p:spPr bwMode="auto">
          <a:xfrm>
            <a:off x="6481763" y="2755900"/>
            <a:ext cx="5778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0.101</a:t>
            </a:r>
            <a:endParaRPr lang="en-US" sz="3200" b="0" i="0">
              <a:solidFill>
                <a:srgbClr val="FFFFFF"/>
              </a:solidFill>
            </a:endParaRPr>
          </a:p>
        </p:txBody>
      </p:sp>
      <p:sp>
        <p:nvSpPr>
          <p:cNvPr id="33811" name="Rectangle 38"/>
          <p:cNvSpPr>
            <a:spLocks noChangeArrowheads="1"/>
          </p:cNvSpPr>
          <p:nvPr/>
        </p:nvSpPr>
        <p:spPr bwMode="auto">
          <a:xfrm>
            <a:off x="6481763" y="3332163"/>
            <a:ext cx="5778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0.004</a:t>
            </a:r>
            <a:endParaRPr lang="en-US" sz="3200" b="0" i="0">
              <a:solidFill>
                <a:srgbClr val="FFFFFF"/>
              </a:solidFill>
            </a:endParaRPr>
          </a:p>
        </p:txBody>
      </p:sp>
      <p:sp>
        <p:nvSpPr>
          <p:cNvPr id="33812" name="Rectangle 42"/>
          <p:cNvSpPr>
            <a:spLocks noChangeArrowheads="1"/>
          </p:cNvSpPr>
          <p:nvPr/>
        </p:nvSpPr>
        <p:spPr bwMode="auto">
          <a:xfrm>
            <a:off x="7304088" y="1601788"/>
            <a:ext cx="385762"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413</a:t>
            </a:r>
            <a:endParaRPr lang="en-US" sz="3200" b="0" i="0">
              <a:solidFill>
                <a:srgbClr val="FFFFFF"/>
              </a:solidFill>
            </a:endParaRPr>
          </a:p>
        </p:txBody>
      </p:sp>
      <p:sp>
        <p:nvSpPr>
          <p:cNvPr id="33813" name="Rectangle 43"/>
          <p:cNvSpPr>
            <a:spLocks noChangeArrowheads="1"/>
          </p:cNvSpPr>
          <p:nvPr/>
        </p:nvSpPr>
        <p:spPr bwMode="auto">
          <a:xfrm>
            <a:off x="7392988" y="2178050"/>
            <a:ext cx="257175"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52</a:t>
            </a:r>
            <a:endParaRPr lang="en-US" sz="3200" b="0" i="0">
              <a:solidFill>
                <a:srgbClr val="FFFFFF"/>
              </a:solidFill>
            </a:endParaRPr>
          </a:p>
        </p:txBody>
      </p:sp>
      <p:sp>
        <p:nvSpPr>
          <p:cNvPr id="33814" name="Rectangle 44"/>
          <p:cNvSpPr>
            <a:spLocks noChangeArrowheads="1"/>
          </p:cNvSpPr>
          <p:nvPr/>
        </p:nvSpPr>
        <p:spPr bwMode="auto">
          <a:xfrm>
            <a:off x="7392988" y="2755900"/>
            <a:ext cx="2571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26</a:t>
            </a:r>
            <a:endParaRPr lang="en-US" sz="3200" b="0" i="0">
              <a:solidFill>
                <a:srgbClr val="FFFFFF"/>
              </a:solidFill>
            </a:endParaRPr>
          </a:p>
        </p:txBody>
      </p:sp>
      <p:sp>
        <p:nvSpPr>
          <p:cNvPr id="33815" name="Rectangle 45"/>
          <p:cNvSpPr>
            <a:spLocks noChangeArrowheads="1"/>
          </p:cNvSpPr>
          <p:nvPr/>
        </p:nvSpPr>
        <p:spPr bwMode="auto">
          <a:xfrm>
            <a:off x="7392988" y="3332163"/>
            <a:ext cx="2571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67</a:t>
            </a:r>
            <a:endParaRPr lang="en-US" sz="3200" b="0" i="0">
              <a:solidFill>
                <a:srgbClr val="FFFFFF"/>
              </a:solidFill>
            </a:endParaRPr>
          </a:p>
        </p:txBody>
      </p:sp>
      <p:grpSp>
        <p:nvGrpSpPr>
          <p:cNvPr id="3" name="Group 2"/>
          <p:cNvGrpSpPr>
            <a:grpSpLocks/>
          </p:cNvGrpSpPr>
          <p:nvPr/>
        </p:nvGrpSpPr>
        <p:grpSpPr bwMode="auto">
          <a:xfrm>
            <a:off x="877888" y="3886200"/>
            <a:ext cx="6772275" cy="1663700"/>
            <a:chOff x="878123" y="3886200"/>
            <a:chExt cx="6772114" cy="1663244"/>
          </a:xfrm>
        </p:grpSpPr>
        <p:sp>
          <p:nvSpPr>
            <p:cNvPr id="33863" name="Line 12"/>
            <p:cNvSpPr>
              <a:spLocks noChangeShapeType="1"/>
            </p:cNvSpPr>
            <p:nvPr/>
          </p:nvSpPr>
          <p:spPr bwMode="auto">
            <a:xfrm>
              <a:off x="3505200" y="4158606"/>
              <a:ext cx="904554" cy="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4" name="Line 13"/>
            <p:cNvSpPr>
              <a:spLocks noChangeShapeType="1"/>
            </p:cNvSpPr>
            <p:nvPr/>
          </p:nvSpPr>
          <p:spPr bwMode="auto">
            <a:xfrm>
              <a:off x="2794548" y="4634889"/>
              <a:ext cx="973420" cy="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5" name="Line 14"/>
            <p:cNvSpPr>
              <a:spLocks noChangeShapeType="1"/>
            </p:cNvSpPr>
            <p:nvPr/>
          </p:nvSpPr>
          <p:spPr bwMode="auto">
            <a:xfrm>
              <a:off x="2794548" y="5211668"/>
              <a:ext cx="361077" cy="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6" name="Rectangle 19"/>
            <p:cNvSpPr>
              <a:spLocks noChangeArrowheads="1"/>
            </p:cNvSpPr>
            <p:nvPr/>
          </p:nvSpPr>
          <p:spPr bwMode="auto">
            <a:xfrm>
              <a:off x="3910947" y="4114800"/>
              <a:ext cx="94923" cy="91262"/>
            </a:xfrm>
            <a:prstGeom prst="rect">
              <a:avLst/>
            </a:prstGeom>
            <a:solidFill>
              <a:srgbClr val="FFFFFF"/>
            </a:solidFill>
            <a:ln w="11">
              <a:solidFill>
                <a:srgbClr val="FFFFFF"/>
              </a:solidFill>
              <a:miter lim="800000"/>
              <a:headEnd/>
              <a:tailEnd/>
            </a:ln>
          </p:spPr>
          <p:txBody>
            <a:bodyPr/>
            <a:lstStyle/>
            <a:p>
              <a:pPr algn="r"/>
              <a:endParaRPr lang="en-US" sz="2400" b="0" i="0">
                <a:solidFill>
                  <a:srgbClr val="FFFFFF"/>
                </a:solidFill>
                <a:cs typeface="ヒラギノ角ゴ Pro W3" charset="0"/>
              </a:endParaRPr>
            </a:p>
          </p:txBody>
        </p:sp>
        <p:sp>
          <p:nvSpPr>
            <p:cNvPr id="33867" name="Rectangle 20"/>
            <p:cNvSpPr>
              <a:spLocks noChangeArrowheads="1"/>
            </p:cNvSpPr>
            <p:nvPr/>
          </p:nvSpPr>
          <p:spPr bwMode="auto">
            <a:xfrm>
              <a:off x="3230074" y="4585607"/>
              <a:ext cx="93061" cy="93088"/>
            </a:xfrm>
            <a:prstGeom prst="rect">
              <a:avLst/>
            </a:prstGeom>
            <a:solidFill>
              <a:srgbClr val="FFFFFF"/>
            </a:solidFill>
            <a:ln w="11">
              <a:solidFill>
                <a:srgbClr val="FFFFFF"/>
              </a:solidFill>
              <a:miter lim="800000"/>
              <a:headEnd/>
              <a:tailEnd/>
            </a:ln>
          </p:spPr>
          <p:txBody>
            <a:bodyPr/>
            <a:lstStyle/>
            <a:p>
              <a:pPr algn="r"/>
              <a:endParaRPr lang="en-US" sz="2400" b="0" i="0">
                <a:solidFill>
                  <a:srgbClr val="FFFFFF"/>
                </a:solidFill>
                <a:cs typeface="ヒラギノ角ゴ Pro W3" charset="0"/>
              </a:endParaRPr>
            </a:p>
          </p:txBody>
        </p:sp>
        <p:sp>
          <p:nvSpPr>
            <p:cNvPr id="33868" name="Rectangle 21"/>
            <p:cNvSpPr>
              <a:spLocks noChangeArrowheads="1"/>
            </p:cNvSpPr>
            <p:nvPr/>
          </p:nvSpPr>
          <p:spPr bwMode="auto">
            <a:xfrm>
              <a:off x="2922972" y="5162386"/>
              <a:ext cx="94923" cy="93088"/>
            </a:xfrm>
            <a:prstGeom prst="rect">
              <a:avLst/>
            </a:prstGeom>
            <a:solidFill>
              <a:srgbClr val="FFFFFF"/>
            </a:solidFill>
            <a:ln w="11">
              <a:solidFill>
                <a:srgbClr val="FFFFFF"/>
              </a:solidFill>
              <a:miter lim="800000"/>
              <a:headEnd/>
              <a:tailEnd/>
            </a:ln>
          </p:spPr>
          <p:txBody>
            <a:bodyPr/>
            <a:lstStyle/>
            <a:p>
              <a:pPr algn="r"/>
              <a:endParaRPr lang="en-US" sz="2400" b="0" i="0">
                <a:solidFill>
                  <a:srgbClr val="FFFFFF"/>
                </a:solidFill>
                <a:cs typeface="ヒラギノ角ゴ Pro W3" charset="0"/>
              </a:endParaRPr>
            </a:p>
          </p:txBody>
        </p:sp>
        <p:sp>
          <p:nvSpPr>
            <p:cNvPr id="33869" name="Rectangle 26"/>
            <p:cNvSpPr>
              <a:spLocks noChangeArrowheads="1"/>
            </p:cNvSpPr>
            <p:nvPr/>
          </p:nvSpPr>
          <p:spPr bwMode="auto">
            <a:xfrm>
              <a:off x="4497103" y="3886200"/>
              <a:ext cx="182101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7.04 (3.31, 14.95)</a:t>
              </a:r>
              <a:endParaRPr lang="en-US" sz="3200" b="0" i="0">
                <a:solidFill>
                  <a:srgbClr val="FFFFFF"/>
                </a:solidFill>
              </a:endParaRPr>
            </a:p>
          </p:txBody>
        </p:sp>
        <p:sp>
          <p:nvSpPr>
            <p:cNvPr id="33870" name="Rectangle 27"/>
            <p:cNvSpPr>
              <a:spLocks noChangeArrowheads="1"/>
            </p:cNvSpPr>
            <p:nvPr/>
          </p:nvSpPr>
          <p:spPr bwMode="auto">
            <a:xfrm>
              <a:off x="4541634" y="4480222"/>
              <a:ext cx="169277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2.17 (0.97, 4.88)</a:t>
              </a:r>
              <a:endParaRPr lang="en-US" sz="3200" b="0" i="0">
                <a:solidFill>
                  <a:srgbClr val="FFFFFF"/>
                </a:solidFill>
              </a:endParaRPr>
            </a:p>
          </p:txBody>
        </p:sp>
        <p:sp>
          <p:nvSpPr>
            <p:cNvPr id="33871" name="Rectangle 28"/>
            <p:cNvSpPr>
              <a:spLocks noChangeArrowheads="1"/>
            </p:cNvSpPr>
            <p:nvPr/>
          </p:nvSpPr>
          <p:spPr bwMode="auto">
            <a:xfrm>
              <a:off x="4541634" y="5057001"/>
              <a:ext cx="169277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1.30 (0.97, 1.76)</a:t>
              </a:r>
              <a:endParaRPr lang="en-US" sz="3200" b="0" i="0">
                <a:solidFill>
                  <a:srgbClr val="FFFFFF"/>
                </a:solidFill>
              </a:endParaRPr>
            </a:p>
          </p:txBody>
        </p:sp>
        <p:sp>
          <p:nvSpPr>
            <p:cNvPr id="33872" name="Rectangle 33"/>
            <p:cNvSpPr>
              <a:spLocks noChangeArrowheads="1"/>
            </p:cNvSpPr>
            <p:nvPr/>
          </p:nvSpPr>
          <p:spPr bwMode="auto">
            <a:xfrm>
              <a:off x="891875" y="3959423"/>
              <a:ext cx="10547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2000" b="0" i="0">
                  <a:solidFill>
                    <a:srgbClr val="FFFFFF"/>
                  </a:solidFill>
                </a:rPr>
                <a:t>0-7 Days</a:t>
              </a:r>
              <a:endParaRPr lang="en-US" sz="3600" b="0" i="0">
                <a:solidFill>
                  <a:srgbClr val="FFFFFF"/>
                </a:solidFill>
              </a:endParaRPr>
            </a:p>
          </p:txBody>
        </p:sp>
        <p:sp>
          <p:nvSpPr>
            <p:cNvPr id="33873" name="Rectangle 34"/>
            <p:cNvSpPr>
              <a:spLocks noChangeArrowheads="1"/>
            </p:cNvSpPr>
            <p:nvPr/>
          </p:nvSpPr>
          <p:spPr bwMode="auto">
            <a:xfrm>
              <a:off x="878123" y="4478619"/>
              <a:ext cx="11685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2000" b="0" i="0">
                  <a:solidFill>
                    <a:srgbClr val="FFFFFF"/>
                  </a:solidFill>
                </a:rPr>
                <a:t>8-30 days</a:t>
              </a:r>
              <a:endParaRPr lang="en-US" sz="3600" b="0" i="0">
                <a:solidFill>
                  <a:srgbClr val="FFFFFF"/>
                </a:solidFill>
              </a:endParaRPr>
            </a:p>
          </p:txBody>
        </p:sp>
        <p:sp>
          <p:nvSpPr>
            <p:cNvPr id="33874" name="Rectangle 35"/>
            <p:cNvSpPr>
              <a:spLocks noChangeArrowheads="1"/>
            </p:cNvSpPr>
            <p:nvPr/>
          </p:nvSpPr>
          <p:spPr bwMode="auto">
            <a:xfrm>
              <a:off x="921681" y="5055398"/>
              <a:ext cx="104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2000" b="0" i="0">
                  <a:solidFill>
                    <a:srgbClr val="FFFFFF"/>
                  </a:solidFill>
                </a:rPr>
                <a:t>31+ days</a:t>
              </a:r>
              <a:endParaRPr lang="en-US" sz="3600" b="0" i="0">
                <a:solidFill>
                  <a:srgbClr val="FFFFFF"/>
                </a:solidFill>
              </a:endParaRPr>
            </a:p>
          </p:txBody>
        </p:sp>
        <p:sp>
          <p:nvSpPr>
            <p:cNvPr id="33875" name="Rectangle 39"/>
            <p:cNvSpPr>
              <a:spLocks noChangeArrowheads="1"/>
            </p:cNvSpPr>
            <p:nvPr/>
          </p:nvSpPr>
          <p:spPr bwMode="auto">
            <a:xfrm>
              <a:off x="6389282" y="3903443"/>
              <a:ext cx="71173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&lt;0.001</a:t>
              </a:r>
              <a:endParaRPr lang="en-US" sz="3200" b="0" i="0">
                <a:solidFill>
                  <a:srgbClr val="FFFFFF"/>
                </a:solidFill>
              </a:endParaRPr>
            </a:p>
          </p:txBody>
        </p:sp>
        <p:sp>
          <p:nvSpPr>
            <p:cNvPr id="33876" name="Rectangle 40"/>
            <p:cNvSpPr>
              <a:spLocks noChangeArrowheads="1"/>
            </p:cNvSpPr>
            <p:nvPr/>
          </p:nvSpPr>
          <p:spPr bwMode="auto">
            <a:xfrm>
              <a:off x="6571394" y="4480222"/>
              <a:ext cx="44884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0.06</a:t>
              </a:r>
              <a:endParaRPr lang="en-US" sz="3200" b="0" i="0">
                <a:solidFill>
                  <a:srgbClr val="FFFFFF"/>
                </a:solidFill>
              </a:endParaRPr>
            </a:p>
          </p:txBody>
        </p:sp>
        <p:sp>
          <p:nvSpPr>
            <p:cNvPr id="33877" name="Rectangle 41"/>
            <p:cNvSpPr>
              <a:spLocks noChangeArrowheads="1"/>
            </p:cNvSpPr>
            <p:nvPr/>
          </p:nvSpPr>
          <p:spPr bwMode="auto">
            <a:xfrm>
              <a:off x="6482193" y="5057001"/>
              <a:ext cx="57708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0.083</a:t>
              </a:r>
              <a:endParaRPr lang="en-US" sz="3200" b="0" i="0">
                <a:solidFill>
                  <a:srgbClr val="FFFFFF"/>
                </a:solidFill>
              </a:endParaRPr>
            </a:p>
          </p:txBody>
        </p:sp>
        <p:sp>
          <p:nvSpPr>
            <p:cNvPr id="33878" name="Rectangle 46"/>
            <p:cNvSpPr>
              <a:spLocks noChangeArrowheads="1"/>
            </p:cNvSpPr>
            <p:nvPr/>
          </p:nvSpPr>
          <p:spPr bwMode="auto">
            <a:xfrm>
              <a:off x="7481097" y="3903443"/>
              <a:ext cx="12824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7</a:t>
              </a:r>
              <a:endParaRPr lang="en-US" sz="3200" b="0" i="0">
                <a:solidFill>
                  <a:srgbClr val="FFFFFF"/>
                </a:solidFill>
              </a:endParaRPr>
            </a:p>
          </p:txBody>
        </p:sp>
        <p:sp>
          <p:nvSpPr>
            <p:cNvPr id="33879" name="Rectangle 47"/>
            <p:cNvSpPr>
              <a:spLocks noChangeArrowheads="1"/>
            </p:cNvSpPr>
            <p:nvPr/>
          </p:nvSpPr>
          <p:spPr bwMode="auto">
            <a:xfrm>
              <a:off x="7481097" y="4480222"/>
              <a:ext cx="12824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6</a:t>
              </a:r>
              <a:endParaRPr lang="en-US" sz="3200" b="0" i="0">
                <a:solidFill>
                  <a:srgbClr val="FFFFFF"/>
                </a:solidFill>
              </a:endParaRPr>
            </a:p>
          </p:txBody>
        </p:sp>
        <p:sp>
          <p:nvSpPr>
            <p:cNvPr id="33880" name="Rectangle 48"/>
            <p:cNvSpPr>
              <a:spLocks noChangeArrowheads="1"/>
            </p:cNvSpPr>
            <p:nvPr/>
          </p:nvSpPr>
          <p:spPr bwMode="auto">
            <a:xfrm>
              <a:off x="7393757" y="5057001"/>
              <a:ext cx="25648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54</a:t>
              </a:r>
              <a:endParaRPr lang="en-US" sz="3200" b="0" i="0">
                <a:solidFill>
                  <a:srgbClr val="FFFFFF"/>
                </a:solidFill>
              </a:endParaRPr>
            </a:p>
          </p:txBody>
        </p:sp>
      </p:grpSp>
      <p:sp>
        <p:nvSpPr>
          <p:cNvPr id="33817" name="Line 56"/>
          <p:cNvSpPr>
            <a:spLocks noChangeShapeType="1"/>
          </p:cNvSpPr>
          <p:nvPr/>
        </p:nvSpPr>
        <p:spPr bwMode="auto">
          <a:xfrm flipV="1">
            <a:off x="2814638" y="5381625"/>
            <a:ext cx="0" cy="11430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8" name="Line 57"/>
          <p:cNvSpPr>
            <a:spLocks noChangeShapeType="1"/>
          </p:cNvSpPr>
          <p:nvPr/>
        </p:nvSpPr>
        <p:spPr bwMode="auto">
          <a:xfrm flipV="1">
            <a:off x="2814638" y="5205413"/>
            <a:ext cx="0" cy="117475"/>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9" name="Line 58"/>
          <p:cNvSpPr>
            <a:spLocks noChangeShapeType="1"/>
          </p:cNvSpPr>
          <p:nvPr/>
        </p:nvSpPr>
        <p:spPr bwMode="auto">
          <a:xfrm flipV="1">
            <a:off x="2814638" y="5032375"/>
            <a:ext cx="0" cy="115888"/>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0" name="Line 59"/>
          <p:cNvSpPr>
            <a:spLocks noChangeShapeType="1"/>
          </p:cNvSpPr>
          <p:nvPr/>
        </p:nvSpPr>
        <p:spPr bwMode="auto">
          <a:xfrm flipV="1">
            <a:off x="2814638" y="4857750"/>
            <a:ext cx="0" cy="115888"/>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1" name="Line 60"/>
          <p:cNvSpPr>
            <a:spLocks noChangeShapeType="1"/>
          </p:cNvSpPr>
          <p:nvPr/>
        </p:nvSpPr>
        <p:spPr bwMode="auto">
          <a:xfrm flipV="1">
            <a:off x="2814638" y="4683125"/>
            <a:ext cx="0" cy="115888"/>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2" name="Line 61"/>
          <p:cNvSpPr>
            <a:spLocks noChangeShapeType="1"/>
          </p:cNvSpPr>
          <p:nvPr/>
        </p:nvSpPr>
        <p:spPr bwMode="auto">
          <a:xfrm flipV="1">
            <a:off x="2814638" y="4508500"/>
            <a:ext cx="0" cy="117475"/>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3" name="Line 62"/>
          <p:cNvSpPr>
            <a:spLocks noChangeShapeType="1"/>
          </p:cNvSpPr>
          <p:nvPr/>
        </p:nvSpPr>
        <p:spPr bwMode="auto">
          <a:xfrm flipV="1">
            <a:off x="2814638" y="4333875"/>
            <a:ext cx="0" cy="115888"/>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4" name="Line 63"/>
          <p:cNvSpPr>
            <a:spLocks noChangeShapeType="1"/>
          </p:cNvSpPr>
          <p:nvPr/>
        </p:nvSpPr>
        <p:spPr bwMode="auto">
          <a:xfrm flipV="1">
            <a:off x="2814638" y="4164013"/>
            <a:ext cx="0" cy="111125"/>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5" name="Line 64"/>
          <p:cNvSpPr>
            <a:spLocks noChangeShapeType="1"/>
          </p:cNvSpPr>
          <p:nvPr/>
        </p:nvSpPr>
        <p:spPr bwMode="auto">
          <a:xfrm flipV="1">
            <a:off x="2814638" y="3990975"/>
            <a:ext cx="0" cy="11430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6" name="Line 65"/>
          <p:cNvSpPr>
            <a:spLocks noChangeShapeType="1"/>
          </p:cNvSpPr>
          <p:nvPr/>
        </p:nvSpPr>
        <p:spPr bwMode="auto">
          <a:xfrm flipV="1">
            <a:off x="2814638" y="3814763"/>
            <a:ext cx="0" cy="117475"/>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7" name="Line 66"/>
          <p:cNvSpPr>
            <a:spLocks noChangeShapeType="1"/>
          </p:cNvSpPr>
          <p:nvPr/>
        </p:nvSpPr>
        <p:spPr bwMode="auto">
          <a:xfrm flipV="1">
            <a:off x="2814638" y="3641725"/>
            <a:ext cx="0" cy="115888"/>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8" name="Line 67"/>
          <p:cNvSpPr>
            <a:spLocks noChangeShapeType="1"/>
          </p:cNvSpPr>
          <p:nvPr/>
        </p:nvSpPr>
        <p:spPr bwMode="auto">
          <a:xfrm flipV="1">
            <a:off x="2814638" y="3467100"/>
            <a:ext cx="0" cy="115888"/>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9" name="Line 68"/>
          <p:cNvSpPr>
            <a:spLocks noChangeShapeType="1"/>
          </p:cNvSpPr>
          <p:nvPr/>
        </p:nvSpPr>
        <p:spPr bwMode="auto">
          <a:xfrm flipV="1">
            <a:off x="2814638" y="3290888"/>
            <a:ext cx="0" cy="117475"/>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0" name="Line 69"/>
          <p:cNvSpPr>
            <a:spLocks noChangeShapeType="1"/>
          </p:cNvSpPr>
          <p:nvPr/>
        </p:nvSpPr>
        <p:spPr bwMode="auto">
          <a:xfrm flipV="1">
            <a:off x="2814638" y="3117850"/>
            <a:ext cx="0" cy="117475"/>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1" name="Line 70"/>
          <p:cNvSpPr>
            <a:spLocks noChangeShapeType="1"/>
          </p:cNvSpPr>
          <p:nvPr/>
        </p:nvSpPr>
        <p:spPr bwMode="auto">
          <a:xfrm flipV="1">
            <a:off x="2814638" y="2943225"/>
            <a:ext cx="0" cy="115888"/>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2" name="Line 71"/>
          <p:cNvSpPr>
            <a:spLocks noChangeShapeType="1"/>
          </p:cNvSpPr>
          <p:nvPr/>
        </p:nvSpPr>
        <p:spPr bwMode="auto">
          <a:xfrm flipV="1">
            <a:off x="2814638" y="2770188"/>
            <a:ext cx="0" cy="11430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3" name="Line 72"/>
          <p:cNvSpPr>
            <a:spLocks noChangeShapeType="1"/>
          </p:cNvSpPr>
          <p:nvPr/>
        </p:nvSpPr>
        <p:spPr bwMode="auto">
          <a:xfrm flipV="1">
            <a:off x="2814638" y="2593975"/>
            <a:ext cx="0" cy="117475"/>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4" name="Line 73"/>
          <p:cNvSpPr>
            <a:spLocks noChangeShapeType="1"/>
          </p:cNvSpPr>
          <p:nvPr/>
        </p:nvSpPr>
        <p:spPr bwMode="auto">
          <a:xfrm flipV="1">
            <a:off x="2814638" y="2420938"/>
            <a:ext cx="0" cy="114300"/>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5" name="Line 74"/>
          <p:cNvSpPr>
            <a:spLocks noChangeShapeType="1"/>
          </p:cNvSpPr>
          <p:nvPr/>
        </p:nvSpPr>
        <p:spPr bwMode="auto">
          <a:xfrm flipV="1">
            <a:off x="2814638" y="2246313"/>
            <a:ext cx="0" cy="115887"/>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6" name="Line 75"/>
          <p:cNvSpPr>
            <a:spLocks noChangeShapeType="1"/>
          </p:cNvSpPr>
          <p:nvPr/>
        </p:nvSpPr>
        <p:spPr bwMode="auto">
          <a:xfrm flipV="1">
            <a:off x="2814638" y="2070100"/>
            <a:ext cx="0" cy="117475"/>
          </a:xfrm>
          <a:prstGeom prst="line">
            <a:avLst/>
          </a:prstGeom>
          <a:noFill/>
          <a:ln w="11">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7" name="Line 76"/>
          <p:cNvSpPr>
            <a:spLocks noChangeShapeType="1"/>
          </p:cNvSpPr>
          <p:nvPr/>
        </p:nvSpPr>
        <p:spPr bwMode="auto">
          <a:xfrm flipV="1">
            <a:off x="2814638" y="1897063"/>
            <a:ext cx="0" cy="117475"/>
          </a:xfrm>
          <a:prstGeom prst="line">
            <a:avLst/>
          </a:prstGeom>
          <a:noFill/>
          <a:ln w="1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8" name="Line 77"/>
          <p:cNvSpPr>
            <a:spLocks noChangeShapeType="1"/>
          </p:cNvSpPr>
          <p:nvPr/>
        </p:nvSpPr>
        <p:spPr bwMode="auto">
          <a:xfrm flipV="1">
            <a:off x="2814638" y="1722438"/>
            <a:ext cx="0" cy="115887"/>
          </a:xfrm>
          <a:prstGeom prst="line">
            <a:avLst/>
          </a:prstGeom>
          <a:noFill/>
          <a:ln w="1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9" name="Line 78"/>
          <p:cNvSpPr>
            <a:spLocks noChangeShapeType="1"/>
          </p:cNvSpPr>
          <p:nvPr/>
        </p:nvSpPr>
        <p:spPr bwMode="auto">
          <a:xfrm flipV="1">
            <a:off x="2814638" y="1547813"/>
            <a:ext cx="0" cy="115887"/>
          </a:xfrm>
          <a:prstGeom prst="line">
            <a:avLst/>
          </a:prstGeom>
          <a:noFill/>
          <a:ln w="1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40" name="Rectangle 80"/>
          <p:cNvSpPr>
            <a:spLocks noChangeArrowheads="1"/>
          </p:cNvSpPr>
          <p:nvPr/>
        </p:nvSpPr>
        <p:spPr bwMode="auto">
          <a:xfrm>
            <a:off x="4738688" y="1143000"/>
            <a:ext cx="13081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HR (95% CI)</a:t>
            </a:r>
            <a:endParaRPr lang="en-US" sz="3200" b="0" i="0">
              <a:solidFill>
                <a:srgbClr val="FFFFFF"/>
              </a:solidFill>
            </a:endParaRPr>
          </a:p>
        </p:txBody>
      </p:sp>
      <p:sp>
        <p:nvSpPr>
          <p:cNvPr id="33841" name="Rectangle 81"/>
          <p:cNvSpPr>
            <a:spLocks noChangeArrowheads="1"/>
          </p:cNvSpPr>
          <p:nvPr/>
        </p:nvSpPr>
        <p:spPr bwMode="auto">
          <a:xfrm>
            <a:off x="6556375" y="1143000"/>
            <a:ext cx="15398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P</a:t>
            </a:r>
            <a:endParaRPr lang="en-US" sz="3200" b="0" i="0">
              <a:solidFill>
                <a:srgbClr val="FFFFFF"/>
              </a:solidFill>
            </a:endParaRPr>
          </a:p>
        </p:txBody>
      </p:sp>
      <p:sp>
        <p:nvSpPr>
          <p:cNvPr id="33842" name="Rectangle 82"/>
          <p:cNvSpPr>
            <a:spLocks noChangeArrowheads="1"/>
          </p:cNvSpPr>
          <p:nvPr/>
        </p:nvSpPr>
        <p:spPr bwMode="auto">
          <a:xfrm>
            <a:off x="6950075" y="1143000"/>
            <a:ext cx="10509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Events (n)</a:t>
            </a:r>
            <a:endParaRPr lang="en-US" sz="3200" b="0" i="0">
              <a:solidFill>
                <a:srgbClr val="FFFFFF"/>
              </a:solidFill>
            </a:endParaRPr>
          </a:p>
        </p:txBody>
      </p:sp>
      <p:sp>
        <p:nvSpPr>
          <p:cNvPr id="33843" name="Line 84"/>
          <p:cNvSpPr>
            <a:spLocks noChangeShapeType="1"/>
          </p:cNvSpPr>
          <p:nvPr/>
        </p:nvSpPr>
        <p:spPr bwMode="auto">
          <a:xfrm>
            <a:off x="457200" y="5638800"/>
            <a:ext cx="76200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44" name="Line 85"/>
          <p:cNvSpPr>
            <a:spLocks noChangeShapeType="1"/>
          </p:cNvSpPr>
          <p:nvPr/>
        </p:nvSpPr>
        <p:spPr bwMode="auto">
          <a:xfrm>
            <a:off x="1979613" y="5627688"/>
            <a:ext cx="0" cy="79375"/>
          </a:xfrm>
          <a:prstGeom prst="line">
            <a:avLst/>
          </a:prstGeom>
          <a:noFill/>
          <a:ln w="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45" name="Rectangle 86"/>
          <p:cNvSpPr>
            <a:spLocks noChangeArrowheads="1"/>
          </p:cNvSpPr>
          <p:nvPr/>
        </p:nvSpPr>
        <p:spPr bwMode="auto">
          <a:xfrm>
            <a:off x="1825625" y="5749925"/>
            <a:ext cx="3492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1400" b="0" i="0">
                <a:solidFill>
                  <a:srgbClr val="FFFFFF"/>
                </a:solidFill>
              </a:rPr>
              <a:t>0.25</a:t>
            </a:r>
            <a:endParaRPr lang="en-US" sz="2400" b="0" i="0">
              <a:solidFill>
                <a:srgbClr val="FFFFFF"/>
              </a:solidFill>
            </a:endParaRPr>
          </a:p>
        </p:txBody>
      </p:sp>
      <p:sp>
        <p:nvSpPr>
          <p:cNvPr id="33846" name="Line 87"/>
          <p:cNvSpPr>
            <a:spLocks noChangeShapeType="1"/>
          </p:cNvSpPr>
          <p:nvPr/>
        </p:nvSpPr>
        <p:spPr bwMode="auto">
          <a:xfrm>
            <a:off x="2400300" y="5627688"/>
            <a:ext cx="0" cy="79375"/>
          </a:xfrm>
          <a:prstGeom prst="line">
            <a:avLst/>
          </a:prstGeom>
          <a:noFill/>
          <a:ln w="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47" name="Rectangle 88"/>
          <p:cNvSpPr>
            <a:spLocks noChangeArrowheads="1"/>
          </p:cNvSpPr>
          <p:nvPr/>
        </p:nvSpPr>
        <p:spPr bwMode="auto">
          <a:xfrm>
            <a:off x="2290763" y="5749925"/>
            <a:ext cx="2492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1400" b="0" i="0">
                <a:solidFill>
                  <a:srgbClr val="FFFFFF"/>
                </a:solidFill>
              </a:rPr>
              <a:t>0.5</a:t>
            </a:r>
            <a:endParaRPr lang="en-US" sz="2400" b="0" i="0">
              <a:solidFill>
                <a:srgbClr val="FFFFFF"/>
              </a:solidFill>
            </a:endParaRPr>
          </a:p>
        </p:txBody>
      </p:sp>
      <p:sp>
        <p:nvSpPr>
          <p:cNvPr id="33848" name="Line 89"/>
          <p:cNvSpPr>
            <a:spLocks noChangeShapeType="1"/>
          </p:cNvSpPr>
          <p:nvPr/>
        </p:nvSpPr>
        <p:spPr bwMode="auto">
          <a:xfrm>
            <a:off x="2814638" y="5627688"/>
            <a:ext cx="0" cy="79375"/>
          </a:xfrm>
          <a:prstGeom prst="line">
            <a:avLst/>
          </a:prstGeom>
          <a:noFill/>
          <a:ln w="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49" name="Rectangle 90"/>
          <p:cNvSpPr>
            <a:spLocks noChangeArrowheads="1"/>
          </p:cNvSpPr>
          <p:nvPr/>
        </p:nvSpPr>
        <p:spPr bwMode="auto">
          <a:xfrm>
            <a:off x="2770188" y="5749925"/>
            <a:ext cx="1000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1400" b="0" i="0">
                <a:solidFill>
                  <a:srgbClr val="FFFFFF"/>
                </a:solidFill>
              </a:rPr>
              <a:t>1</a:t>
            </a:r>
            <a:endParaRPr lang="en-US" sz="2400" b="0" i="0">
              <a:solidFill>
                <a:srgbClr val="FFFFFF"/>
              </a:solidFill>
            </a:endParaRPr>
          </a:p>
        </p:txBody>
      </p:sp>
      <p:sp>
        <p:nvSpPr>
          <p:cNvPr id="33850" name="Line 91"/>
          <p:cNvSpPr>
            <a:spLocks noChangeShapeType="1"/>
          </p:cNvSpPr>
          <p:nvPr/>
        </p:nvSpPr>
        <p:spPr bwMode="auto">
          <a:xfrm>
            <a:off x="3230563" y="5627688"/>
            <a:ext cx="0" cy="79375"/>
          </a:xfrm>
          <a:prstGeom prst="line">
            <a:avLst/>
          </a:prstGeom>
          <a:noFill/>
          <a:ln w="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51" name="Rectangle 92"/>
          <p:cNvSpPr>
            <a:spLocks noChangeArrowheads="1"/>
          </p:cNvSpPr>
          <p:nvPr/>
        </p:nvSpPr>
        <p:spPr bwMode="auto">
          <a:xfrm>
            <a:off x="3186113" y="5749925"/>
            <a:ext cx="984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1400" b="0" i="0">
                <a:solidFill>
                  <a:srgbClr val="FFFFFF"/>
                </a:solidFill>
              </a:rPr>
              <a:t>2</a:t>
            </a:r>
            <a:endParaRPr lang="en-US" sz="2400" b="0" i="0">
              <a:solidFill>
                <a:srgbClr val="FFFFFF"/>
              </a:solidFill>
            </a:endParaRPr>
          </a:p>
        </p:txBody>
      </p:sp>
      <p:sp>
        <p:nvSpPr>
          <p:cNvPr id="33852" name="Line 93"/>
          <p:cNvSpPr>
            <a:spLocks noChangeShapeType="1"/>
          </p:cNvSpPr>
          <p:nvPr/>
        </p:nvSpPr>
        <p:spPr bwMode="auto">
          <a:xfrm>
            <a:off x="3648075" y="5627688"/>
            <a:ext cx="0" cy="79375"/>
          </a:xfrm>
          <a:prstGeom prst="line">
            <a:avLst/>
          </a:prstGeom>
          <a:noFill/>
          <a:ln w="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53" name="Rectangle 94"/>
          <p:cNvSpPr>
            <a:spLocks noChangeArrowheads="1"/>
          </p:cNvSpPr>
          <p:nvPr/>
        </p:nvSpPr>
        <p:spPr bwMode="auto">
          <a:xfrm>
            <a:off x="3606800" y="5749925"/>
            <a:ext cx="984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1400" b="0" i="0">
                <a:solidFill>
                  <a:srgbClr val="FFFFFF"/>
                </a:solidFill>
              </a:rPr>
              <a:t>4</a:t>
            </a:r>
            <a:endParaRPr lang="en-US" sz="2400" b="0" i="0">
              <a:solidFill>
                <a:srgbClr val="FFFFFF"/>
              </a:solidFill>
            </a:endParaRPr>
          </a:p>
        </p:txBody>
      </p:sp>
      <p:sp>
        <p:nvSpPr>
          <p:cNvPr id="33854" name="Line 95"/>
          <p:cNvSpPr>
            <a:spLocks noChangeShapeType="1"/>
          </p:cNvSpPr>
          <p:nvPr/>
        </p:nvSpPr>
        <p:spPr bwMode="auto">
          <a:xfrm>
            <a:off x="4065588" y="5627688"/>
            <a:ext cx="0" cy="79375"/>
          </a:xfrm>
          <a:prstGeom prst="line">
            <a:avLst/>
          </a:prstGeom>
          <a:noFill/>
          <a:ln w="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55" name="Rectangle 96"/>
          <p:cNvSpPr>
            <a:spLocks noChangeArrowheads="1"/>
          </p:cNvSpPr>
          <p:nvPr/>
        </p:nvSpPr>
        <p:spPr bwMode="auto">
          <a:xfrm>
            <a:off x="4021138" y="5749925"/>
            <a:ext cx="1000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1400" b="0" i="0">
                <a:solidFill>
                  <a:srgbClr val="FFFFFF"/>
                </a:solidFill>
              </a:rPr>
              <a:t>8</a:t>
            </a:r>
            <a:endParaRPr lang="en-US" sz="2400" b="0" i="0">
              <a:solidFill>
                <a:srgbClr val="FFFFFF"/>
              </a:solidFill>
            </a:endParaRPr>
          </a:p>
        </p:txBody>
      </p:sp>
      <p:sp>
        <p:nvSpPr>
          <p:cNvPr id="33856" name="Line 97"/>
          <p:cNvSpPr>
            <a:spLocks noChangeShapeType="1"/>
          </p:cNvSpPr>
          <p:nvPr/>
        </p:nvSpPr>
        <p:spPr bwMode="auto">
          <a:xfrm>
            <a:off x="4481513" y="5627688"/>
            <a:ext cx="0" cy="79375"/>
          </a:xfrm>
          <a:prstGeom prst="line">
            <a:avLst/>
          </a:prstGeom>
          <a:noFill/>
          <a:ln w="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57" name="Rectangle 98"/>
          <p:cNvSpPr>
            <a:spLocks noChangeArrowheads="1"/>
          </p:cNvSpPr>
          <p:nvPr/>
        </p:nvSpPr>
        <p:spPr bwMode="auto">
          <a:xfrm>
            <a:off x="4391025" y="5749925"/>
            <a:ext cx="2000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sz="1400" b="0" i="0">
                <a:solidFill>
                  <a:srgbClr val="FFFFFF"/>
                </a:solidFill>
              </a:rPr>
              <a:t>16</a:t>
            </a:r>
            <a:endParaRPr lang="en-US" sz="2400" b="0" i="0">
              <a:solidFill>
                <a:srgbClr val="FFFFFF"/>
              </a:solidFill>
            </a:endParaRPr>
          </a:p>
        </p:txBody>
      </p:sp>
      <p:sp>
        <p:nvSpPr>
          <p:cNvPr id="33858" name="Line 84"/>
          <p:cNvSpPr>
            <a:spLocks noChangeShapeType="1"/>
          </p:cNvSpPr>
          <p:nvPr/>
        </p:nvSpPr>
        <p:spPr bwMode="auto">
          <a:xfrm>
            <a:off x="355600" y="1600200"/>
            <a:ext cx="7721600" cy="63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59" name="Title 1"/>
          <p:cNvSpPr txBox="1">
            <a:spLocks/>
          </p:cNvSpPr>
          <p:nvPr/>
        </p:nvSpPr>
        <p:spPr bwMode="auto">
          <a:xfrm>
            <a:off x="76200" y="152400"/>
            <a:ext cx="8896350" cy="75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3200" b="0" i="0">
                <a:solidFill>
                  <a:schemeClr val="tx2"/>
                </a:solidFill>
              </a:rPr>
              <a:t>DAPT Cessation and MACE*</a:t>
            </a:r>
          </a:p>
        </p:txBody>
      </p:sp>
      <p:cxnSp>
        <p:nvCxnSpPr>
          <p:cNvPr id="33860" name="Straight Connector 95"/>
          <p:cNvCxnSpPr>
            <a:cxnSpLocks noChangeShapeType="1"/>
          </p:cNvCxnSpPr>
          <p:nvPr/>
        </p:nvCxnSpPr>
        <p:spPr bwMode="auto">
          <a:xfrm>
            <a:off x="381000" y="838200"/>
            <a:ext cx="8458200" cy="0"/>
          </a:xfrm>
          <a:prstGeom prst="line">
            <a:avLst/>
          </a:prstGeom>
          <a:noFill/>
          <a:ln w="19050">
            <a:solidFill>
              <a:schemeClr val="tx2"/>
            </a:solidFill>
            <a:round/>
            <a:headEnd/>
            <a:tailEnd/>
          </a:ln>
        </p:spPr>
      </p:cxnSp>
      <p:sp>
        <p:nvSpPr>
          <p:cNvPr id="33861" name="Rectangle 199"/>
          <p:cNvSpPr>
            <a:spLocks noChangeArrowheads="1"/>
          </p:cNvSpPr>
          <p:nvPr/>
        </p:nvSpPr>
        <p:spPr bwMode="auto">
          <a:xfrm>
            <a:off x="2209800" y="6019800"/>
            <a:ext cx="1798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400" b="0" i="0">
                <a:solidFill>
                  <a:schemeClr val="tx1"/>
                </a:solidFill>
              </a:rPr>
              <a:t>Hazard Ratio</a:t>
            </a:r>
            <a:endParaRPr lang="en-US" sz="3200" b="0" i="0">
              <a:solidFill>
                <a:schemeClr val="tx1"/>
              </a:solidFill>
            </a:endParaRPr>
          </a:p>
        </p:txBody>
      </p:sp>
      <p:sp>
        <p:nvSpPr>
          <p:cNvPr id="33862" name="Rectangle 199"/>
          <p:cNvSpPr>
            <a:spLocks noChangeArrowheads="1"/>
          </p:cNvSpPr>
          <p:nvPr/>
        </p:nvSpPr>
        <p:spPr bwMode="auto">
          <a:xfrm>
            <a:off x="1143000" y="6400800"/>
            <a:ext cx="74199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0">
                <a:solidFill>
                  <a:schemeClr val="tx2"/>
                </a:solidFill>
              </a:rPr>
              <a:t>*Cardiac Death, Def/Prob ST, Spontaneous MI, Clinically Driven TLR.  </a:t>
            </a:r>
          </a:p>
          <a:p>
            <a:r>
              <a:rPr lang="en-US" sz="1200" b="0">
                <a:solidFill>
                  <a:schemeClr val="tx2"/>
                </a:solidFill>
              </a:rPr>
              <a:t>All Cox Models adjusted for age, gender, region, ACS presentation, type of stent, number of stents implanted.</a:t>
            </a:r>
            <a:endParaRPr lang="en-US" sz="1600" b="0">
              <a:solidFill>
                <a:schemeClr val="tx2"/>
              </a:solidFill>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txBox="1">
            <a:spLocks/>
          </p:cNvSpPr>
          <p:nvPr/>
        </p:nvSpPr>
        <p:spPr bwMode="auto">
          <a:xfrm>
            <a:off x="76200" y="76200"/>
            <a:ext cx="8896350" cy="75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3200" b="0" i="0">
                <a:solidFill>
                  <a:schemeClr val="tx2"/>
                </a:solidFill>
              </a:rPr>
              <a:t>DAPT Cessation and Cardiac Death, </a:t>
            </a:r>
          </a:p>
          <a:p>
            <a:pPr algn="ctr" eaLnBrk="1" hangingPunct="1"/>
            <a:r>
              <a:rPr lang="en-US" sz="3200" b="0" i="0">
                <a:solidFill>
                  <a:schemeClr val="tx2"/>
                </a:solidFill>
              </a:rPr>
              <a:t>Def/Prob ST, Spontaneous MI</a:t>
            </a:r>
          </a:p>
        </p:txBody>
      </p:sp>
      <p:cxnSp>
        <p:nvCxnSpPr>
          <p:cNvPr id="34819" name="Straight Connector 95"/>
          <p:cNvCxnSpPr>
            <a:cxnSpLocks noChangeShapeType="1"/>
          </p:cNvCxnSpPr>
          <p:nvPr/>
        </p:nvCxnSpPr>
        <p:spPr bwMode="auto">
          <a:xfrm>
            <a:off x="381000" y="1143000"/>
            <a:ext cx="8458200" cy="0"/>
          </a:xfrm>
          <a:prstGeom prst="line">
            <a:avLst/>
          </a:prstGeom>
          <a:noFill/>
          <a:ln w="19050">
            <a:solidFill>
              <a:schemeClr val="tx2"/>
            </a:solidFill>
            <a:round/>
            <a:headEnd/>
            <a:tailEnd/>
          </a:ln>
        </p:spPr>
      </p:cxnSp>
      <p:sp>
        <p:nvSpPr>
          <p:cNvPr id="20586" name="Line 107"/>
          <p:cNvSpPr>
            <a:spLocks noChangeShapeType="1"/>
          </p:cNvSpPr>
          <p:nvPr/>
        </p:nvSpPr>
        <p:spPr bwMode="auto">
          <a:xfrm>
            <a:off x="2674938" y="2681288"/>
            <a:ext cx="447675"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87" name="Line 108"/>
          <p:cNvSpPr>
            <a:spLocks noChangeShapeType="1"/>
          </p:cNvSpPr>
          <p:nvPr/>
        </p:nvSpPr>
        <p:spPr bwMode="auto">
          <a:xfrm>
            <a:off x="2755900" y="3179763"/>
            <a:ext cx="649288"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88" name="Line 109"/>
          <p:cNvSpPr>
            <a:spLocks noChangeShapeType="1"/>
          </p:cNvSpPr>
          <p:nvPr/>
        </p:nvSpPr>
        <p:spPr bwMode="auto">
          <a:xfrm>
            <a:off x="3270250" y="3678238"/>
            <a:ext cx="349250"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92" name="Rectangle 113"/>
          <p:cNvSpPr>
            <a:spLocks noChangeArrowheads="1"/>
          </p:cNvSpPr>
          <p:nvPr/>
        </p:nvSpPr>
        <p:spPr bwMode="auto">
          <a:xfrm>
            <a:off x="3006725" y="2144713"/>
            <a:ext cx="84138" cy="79375"/>
          </a:xfrm>
          <a:prstGeom prst="rect">
            <a:avLst/>
          </a:prstGeom>
          <a:solidFill>
            <a:schemeClr val="tx1"/>
          </a:solidFill>
          <a:ln w="11">
            <a:solidFill>
              <a:schemeClr val="tx1"/>
            </a:solidFill>
            <a:prstDash val="solid"/>
            <a:miter lim="800000"/>
            <a:headEnd/>
            <a:tailEnd/>
          </a:ln>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93" name="Rectangle 114"/>
          <p:cNvSpPr>
            <a:spLocks noChangeArrowheads="1"/>
          </p:cNvSpPr>
          <p:nvPr/>
        </p:nvSpPr>
        <p:spPr bwMode="auto">
          <a:xfrm>
            <a:off x="2859088" y="2640013"/>
            <a:ext cx="84137" cy="79375"/>
          </a:xfrm>
          <a:prstGeom prst="rect">
            <a:avLst/>
          </a:prstGeom>
          <a:solidFill>
            <a:schemeClr val="tx1"/>
          </a:solidFill>
          <a:ln w="11">
            <a:solidFill>
              <a:schemeClr val="tx1"/>
            </a:solidFill>
            <a:prstDash val="solid"/>
            <a:miter lim="800000"/>
            <a:headEnd/>
            <a:tailEnd/>
          </a:ln>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94" name="Rectangle 115"/>
          <p:cNvSpPr>
            <a:spLocks noChangeArrowheads="1"/>
          </p:cNvSpPr>
          <p:nvPr/>
        </p:nvSpPr>
        <p:spPr bwMode="auto">
          <a:xfrm>
            <a:off x="3033713" y="3138488"/>
            <a:ext cx="84137" cy="79375"/>
          </a:xfrm>
          <a:prstGeom prst="rect">
            <a:avLst/>
          </a:prstGeom>
          <a:solidFill>
            <a:schemeClr val="tx1"/>
          </a:solidFill>
          <a:ln w="11">
            <a:solidFill>
              <a:schemeClr val="tx1"/>
            </a:solidFill>
            <a:prstDash val="solid"/>
            <a:miter lim="800000"/>
            <a:headEnd/>
            <a:tailEnd/>
          </a:ln>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95" name="Rectangle 116"/>
          <p:cNvSpPr>
            <a:spLocks noChangeArrowheads="1"/>
          </p:cNvSpPr>
          <p:nvPr/>
        </p:nvSpPr>
        <p:spPr bwMode="auto">
          <a:xfrm>
            <a:off x="3400425" y="3636963"/>
            <a:ext cx="85725" cy="79375"/>
          </a:xfrm>
          <a:prstGeom prst="rect">
            <a:avLst/>
          </a:prstGeom>
          <a:solidFill>
            <a:schemeClr val="tx1"/>
          </a:solidFill>
          <a:ln w="11">
            <a:solidFill>
              <a:schemeClr val="tx1"/>
            </a:solidFill>
            <a:prstDash val="solid"/>
            <a:miter lim="800000"/>
            <a:headEnd/>
            <a:tailEnd/>
          </a:ln>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34827" name="Rectangle 120"/>
          <p:cNvSpPr>
            <a:spLocks noChangeArrowheads="1"/>
          </p:cNvSpPr>
          <p:nvPr/>
        </p:nvSpPr>
        <p:spPr bwMode="auto">
          <a:xfrm>
            <a:off x="5280025" y="2106613"/>
            <a:ext cx="7953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1.00 (Ref)</a:t>
            </a:r>
            <a:endParaRPr lang="en-US" sz="2400" b="0" i="0">
              <a:solidFill>
                <a:schemeClr val="tx1"/>
              </a:solidFill>
            </a:endParaRPr>
          </a:p>
        </p:txBody>
      </p:sp>
      <p:sp>
        <p:nvSpPr>
          <p:cNvPr id="34828" name="Rectangle 121"/>
          <p:cNvSpPr>
            <a:spLocks noChangeArrowheads="1"/>
          </p:cNvSpPr>
          <p:nvPr/>
        </p:nvSpPr>
        <p:spPr bwMode="auto">
          <a:xfrm>
            <a:off x="5068888" y="2605088"/>
            <a:ext cx="13112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0.76 (0.50, 1.14)</a:t>
            </a:r>
            <a:endParaRPr lang="en-US" sz="2400" b="0" i="0">
              <a:solidFill>
                <a:schemeClr val="tx1"/>
              </a:solidFill>
            </a:endParaRPr>
          </a:p>
        </p:txBody>
      </p:sp>
      <p:sp>
        <p:nvSpPr>
          <p:cNvPr id="34829" name="Rectangle 122"/>
          <p:cNvSpPr>
            <a:spLocks noChangeArrowheads="1"/>
          </p:cNvSpPr>
          <p:nvPr/>
        </p:nvSpPr>
        <p:spPr bwMode="auto">
          <a:xfrm>
            <a:off x="5068888" y="3103563"/>
            <a:ext cx="13112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1.05 (0.58, 1.92)</a:t>
            </a:r>
            <a:endParaRPr lang="en-US" sz="2400" b="0" i="0">
              <a:solidFill>
                <a:schemeClr val="tx1"/>
              </a:solidFill>
            </a:endParaRPr>
          </a:p>
        </p:txBody>
      </p:sp>
      <p:sp>
        <p:nvSpPr>
          <p:cNvPr id="34830" name="Rectangle 123"/>
          <p:cNvSpPr>
            <a:spLocks noChangeArrowheads="1"/>
          </p:cNvSpPr>
          <p:nvPr/>
        </p:nvSpPr>
        <p:spPr bwMode="auto">
          <a:xfrm>
            <a:off x="5068888" y="3603625"/>
            <a:ext cx="13112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2.06 (1.49, 2.83)</a:t>
            </a:r>
            <a:endParaRPr lang="en-US" sz="2400" b="0" i="0">
              <a:solidFill>
                <a:schemeClr val="tx1"/>
              </a:solidFill>
            </a:endParaRPr>
          </a:p>
        </p:txBody>
      </p:sp>
      <p:sp>
        <p:nvSpPr>
          <p:cNvPr id="34831" name="Rectangle 127"/>
          <p:cNvSpPr>
            <a:spLocks noChangeArrowheads="1"/>
          </p:cNvSpPr>
          <p:nvPr/>
        </p:nvSpPr>
        <p:spPr bwMode="auto">
          <a:xfrm>
            <a:off x="990600" y="1854200"/>
            <a:ext cx="10001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pPr algn="ctr"/>
            <a:r>
              <a:rPr lang="en-US" b="0" i="0">
                <a:solidFill>
                  <a:schemeClr val="tx1"/>
                </a:solidFill>
              </a:rPr>
              <a:t>On-DAPT</a:t>
            </a:r>
            <a:endParaRPr lang="en-US" sz="3200" b="0" i="0">
              <a:solidFill>
                <a:schemeClr val="tx1"/>
              </a:solidFill>
            </a:endParaRPr>
          </a:p>
        </p:txBody>
      </p:sp>
      <p:sp>
        <p:nvSpPr>
          <p:cNvPr id="34832" name="Rectangle 128"/>
          <p:cNvSpPr>
            <a:spLocks noChangeArrowheads="1"/>
          </p:cNvSpPr>
          <p:nvPr/>
        </p:nvSpPr>
        <p:spPr bwMode="auto">
          <a:xfrm>
            <a:off x="990600" y="2352675"/>
            <a:ext cx="15779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pPr algn="ctr"/>
            <a:r>
              <a:rPr lang="en-US" b="0" i="0">
                <a:solidFill>
                  <a:schemeClr val="tx1"/>
                </a:solidFill>
              </a:rPr>
              <a:t>Discontinuation</a:t>
            </a:r>
            <a:endParaRPr lang="en-US" sz="3200" b="0" i="0">
              <a:solidFill>
                <a:schemeClr val="tx1"/>
              </a:solidFill>
            </a:endParaRPr>
          </a:p>
        </p:txBody>
      </p:sp>
      <p:sp>
        <p:nvSpPr>
          <p:cNvPr id="34833" name="Rectangle 129"/>
          <p:cNvSpPr>
            <a:spLocks noChangeArrowheads="1"/>
          </p:cNvSpPr>
          <p:nvPr/>
        </p:nvSpPr>
        <p:spPr bwMode="auto">
          <a:xfrm>
            <a:off x="990600" y="2851150"/>
            <a:ext cx="1166813"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pPr algn="ctr"/>
            <a:r>
              <a:rPr lang="en-US" b="0" i="0">
                <a:solidFill>
                  <a:schemeClr val="tx1"/>
                </a:solidFill>
              </a:rPr>
              <a:t>Interruption</a:t>
            </a:r>
            <a:endParaRPr lang="en-US" sz="3200" b="0" i="0">
              <a:solidFill>
                <a:schemeClr val="tx1"/>
              </a:solidFill>
            </a:endParaRPr>
          </a:p>
        </p:txBody>
      </p:sp>
      <p:sp>
        <p:nvSpPr>
          <p:cNvPr id="34834" name="Rectangle 130"/>
          <p:cNvSpPr>
            <a:spLocks noChangeArrowheads="1"/>
          </p:cNvSpPr>
          <p:nvPr/>
        </p:nvSpPr>
        <p:spPr bwMode="auto">
          <a:xfrm>
            <a:off x="990600" y="3351213"/>
            <a:ext cx="10382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pPr algn="ctr"/>
            <a:r>
              <a:rPr lang="en-US" b="0" i="0">
                <a:solidFill>
                  <a:schemeClr val="tx1"/>
                </a:solidFill>
              </a:rPr>
              <a:t>Disruption</a:t>
            </a:r>
            <a:endParaRPr lang="en-US" sz="3200" b="0" i="0">
              <a:solidFill>
                <a:schemeClr val="tx1"/>
              </a:solidFill>
            </a:endParaRPr>
          </a:p>
        </p:txBody>
      </p:sp>
      <p:sp>
        <p:nvSpPr>
          <p:cNvPr id="34835" name="Rectangle 134"/>
          <p:cNvSpPr>
            <a:spLocks noChangeArrowheads="1"/>
          </p:cNvSpPr>
          <p:nvPr/>
        </p:nvSpPr>
        <p:spPr bwMode="auto">
          <a:xfrm>
            <a:off x="6638925" y="2605088"/>
            <a:ext cx="4476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0.181</a:t>
            </a:r>
            <a:endParaRPr lang="en-US" sz="2400" b="0" i="0">
              <a:solidFill>
                <a:schemeClr val="tx1"/>
              </a:solidFill>
            </a:endParaRPr>
          </a:p>
        </p:txBody>
      </p:sp>
      <p:sp>
        <p:nvSpPr>
          <p:cNvPr id="34836" name="Rectangle 135"/>
          <p:cNvSpPr>
            <a:spLocks noChangeArrowheads="1"/>
          </p:cNvSpPr>
          <p:nvPr/>
        </p:nvSpPr>
        <p:spPr bwMode="auto">
          <a:xfrm>
            <a:off x="6638925" y="3103563"/>
            <a:ext cx="4476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0.864</a:t>
            </a:r>
            <a:endParaRPr lang="en-US" sz="2400" b="0" i="0">
              <a:solidFill>
                <a:schemeClr val="tx1"/>
              </a:solidFill>
            </a:endParaRPr>
          </a:p>
        </p:txBody>
      </p:sp>
      <p:sp>
        <p:nvSpPr>
          <p:cNvPr id="34837" name="Rectangle 136"/>
          <p:cNvSpPr>
            <a:spLocks noChangeArrowheads="1"/>
          </p:cNvSpPr>
          <p:nvPr/>
        </p:nvSpPr>
        <p:spPr bwMode="auto">
          <a:xfrm>
            <a:off x="6553200" y="3603625"/>
            <a:ext cx="5508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&lt;0.001</a:t>
            </a:r>
            <a:endParaRPr lang="en-US" sz="2400" b="0" i="0">
              <a:solidFill>
                <a:schemeClr val="tx1"/>
              </a:solidFill>
            </a:endParaRPr>
          </a:p>
        </p:txBody>
      </p:sp>
      <p:sp>
        <p:nvSpPr>
          <p:cNvPr id="34838" name="Rectangle 140"/>
          <p:cNvSpPr>
            <a:spLocks noChangeArrowheads="1"/>
          </p:cNvSpPr>
          <p:nvPr/>
        </p:nvSpPr>
        <p:spPr bwMode="auto">
          <a:xfrm>
            <a:off x="7483475" y="2106613"/>
            <a:ext cx="2968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218</a:t>
            </a:r>
            <a:endParaRPr lang="en-US" sz="2400" b="0" i="0">
              <a:solidFill>
                <a:schemeClr val="tx1"/>
              </a:solidFill>
            </a:endParaRPr>
          </a:p>
        </p:txBody>
      </p:sp>
      <p:sp>
        <p:nvSpPr>
          <p:cNvPr id="34839" name="Rectangle 141"/>
          <p:cNvSpPr>
            <a:spLocks noChangeArrowheads="1"/>
          </p:cNvSpPr>
          <p:nvPr/>
        </p:nvSpPr>
        <p:spPr bwMode="auto">
          <a:xfrm>
            <a:off x="7564438" y="2605088"/>
            <a:ext cx="1984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31</a:t>
            </a:r>
            <a:endParaRPr lang="en-US" sz="2400" b="0" i="0">
              <a:solidFill>
                <a:schemeClr val="tx1"/>
              </a:solidFill>
            </a:endParaRPr>
          </a:p>
        </p:txBody>
      </p:sp>
      <p:sp>
        <p:nvSpPr>
          <p:cNvPr id="34840" name="Rectangle 142"/>
          <p:cNvSpPr>
            <a:spLocks noChangeArrowheads="1"/>
          </p:cNvSpPr>
          <p:nvPr/>
        </p:nvSpPr>
        <p:spPr bwMode="auto">
          <a:xfrm>
            <a:off x="7564438" y="3103563"/>
            <a:ext cx="1984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12</a:t>
            </a:r>
            <a:endParaRPr lang="en-US" sz="2400" b="0" i="0">
              <a:solidFill>
                <a:schemeClr val="tx1"/>
              </a:solidFill>
            </a:endParaRPr>
          </a:p>
        </p:txBody>
      </p:sp>
      <p:sp>
        <p:nvSpPr>
          <p:cNvPr id="34841" name="Rectangle 143"/>
          <p:cNvSpPr>
            <a:spLocks noChangeArrowheads="1"/>
          </p:cNvSpPr>
          <p:nvPr/>
        </p:nvSpPr>
        <p:spPr bwMode="auto">
          <a:xfrm>
            <a:off x="7564438" y="3603625"/>
            <a:ext cx="1984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54</a:t>
            </a:r>
            <a:endParaRPr lang="en-US" sz="2400" b="0" i="0">
              <a:solidFill>
                <a:schemeClr val="tx1"/>
              </a:solidFill>
            </a:endParaRPr>
          </a:p>
        </p:txBody>
      </p:sp>
      <p:grpSp>
        <p:nvGrpSpPr>
          <p:cNvPr id="20648" name="Group 20647"/>
          <p:cNvGrpSpPr>
            <a:grpSpLocks/>
          </p:cNvGrpSpPr>
          <p:nvPr/>
        </p:nvGrpSpPr>
        <p:grpSpPr bwMode="auto">
          <a:xfrm>
            <a:off x="1366838" y="3844925"/>
            <a:ext cx="6375400" cy="1489075"/>
            <a:chOff x="1366837" y="3844607"/>
            <a:chExt cx="6375735" cy="1489393"/>
          </a:xfrm>
        </p:grpSpPr>
        <p:sp>
          <p:nvSpPr>
            <p:cNvPr id="20589" name="Line 110"/>
            <p:cNvSpPr>
              <a:spLocks noChangeShapeType="1"/>
            </p:cNvSpPr>
            <p:nvPr/>
          </p:nvSpPr>
          <p:spPr bwMode="auto">
            <a:xfrm>
              <a:off x="3879981" y="4171702"/>
              <a:ext cx="833482"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90" name="Line 111"/>
            <p:cNvSpPr>
              <a:spLocks noChangeShapeType="1"/>
            </p:cNvSpPr>
            <p:nvPr/>
          </p:nvSpPr>
          <p:spPr bwMode="auto">
            <a:xfrm>
              <a:off x="3154456" y="4671872"/>
              <a:ext cx="976363"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91" name="Line 112"/>
            <p:cNvSpPr>
              <a:spLocks noChangeShapeType="1"/>
            </p:cNvSpPr>
            <p:nvPr/>
          </p:nvSpPr>
          <p:spPr bwMode="auto">
            <a:xfrm>
              <a:off x="3149693" y="5170453"/>
              <a:ext cx="385783"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96" name="Rectangle 117"/>
            <p:cNvSpPr>
              <a:spLocks noChangeArrowheads="1"/>
            </p:cNvSpPr>
            <p:nvPr/>
          </p:nvSpPr>
          <p:spPr bwMode="auto">
            <a:xfrm>
              <a:off x="4251476" y="4135182"/>
              <a:ext cx="85730" cy="79392"/>
            </a:xfrm>
            <a:prstGeom prst="rect">
              <a:avLst/>
            </a:prstGeom>
            <a:solidFill>
              <a:schemeClr val="tx1"/>
            </a:solidFill>
            <a:ln w="11">
              <a:solidFill>
                <a:schemeClr val="tx1"/>
              </a:solidFill>
              <a:prstDash val="solid"/>
              <a:miter lim="800000"/>
              <a:headEnd/>
              <a:tailEnd/>
            </a:ln>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97" name="Rectangle 118"/>
            <p:cNvSpPr>
              <a:spLocks noChangeArrowheads="1"/>
            </p:cNvSpPr>
            <p:nvPr/>
          </p:nvSpPr>
          <p:spPr bwMode="auto">
            <a:xfrm>
              <a:off x="3597391" y="4628999"/>
              <a:ext cx="85730" cy="79392"/>
            </a:xfrm>
            <a:prstGeom prst="rect">
              <a:avLst/>
            </a:prstGeom>
            <a:solidFill>
              <a:schemeClr val="tx1"/>
            </a:solidFill>
            <a:ln w="11">
              <a:solidFill>
                <a:schemeClr val="tx1"/>
              </a:solidFill>
              <a:prstDash val="solid"/>
              <a:miter lim="800000"/>
              <a:headEnd/>
              <a:tailEnd/>
            </a:ln>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598" name="Rectangle 119"/>
            <p:cNvSpPr>
              <a:spLocks noChangeArrowheads="1"/>
            </p:cNvSpPr>
            <p:nvPr/>
          </p:nvSpPr>
          <p:spPr bwMode="auto">
            <a:xfrm>
              <a:off x="3302101" y="5127581"/>
              <a:ext cx="85730" cy="79392"/>
            </a:xfrm>
            <a:prstGeom prst="rect">
              <a:avLst/>
            </a:prstGeom>
            <a:solidFill>
              <a:schemeClr val="tx1"/>
            </a:solidFill>
            <a:ln w="11">
              <a:solidFill>
                <a:schemeClr val="tx1"/>
              </a:solidFill>
              <a:prstDash val="solid"/>
              <a:miter lim="800000"/>
              <a:headEnd/>
              <a:tailEnd/>
            </a:ln>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34895" name="Rectangle 124"/>
            <p:cNvSpPr>
              <a:spLocks noChangeArrowheads="1"/>
            </p:cNvSpPr>
            <p:nvPr/>
          </p:nvSpPr>
          <p:spPr bwMode="auto">
            <a:xfrm>
              <a:off x="5029200" y="4097338"/>
              <a:ext cx="141064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9.82 (4.57, 21.12)</a:t>
              </a:r>
              <a:endParaRPr lang="en-US" sz="2400" b="0" i="0">
                <a:solidFill>
                  <a:schemeClr val="tx1"/>
                </a:solidFill>
              </a:endParaRPr>
            </a:p>
          </p:txBody>
        </p:sp>
        <p:sp>
          <p:nvSpPr>
            <p:cNvPr id="34896" name="Rectangle 125"/>
            <p:cNvSpPr>
              <a:spLocks noChangeArrowheads="1"/>
            </p:cNvSpPr>
            <p:nvPr/>
          </p:nvSpPr>
          <p:spPr bwMode="auto">
            <a:xfrm>
              <a:off x="5068887" y="4595813"/>
              <a:ext cx="131125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2.96 (1.21, 7.24)</a:t>
              </a:r>
              <a:endParaRPr lang="en-US" sz="2400" b="0" i="0">
                <a:solidFill>
                  <a:schemeClr val="tx1"/>
                </a:solidFill>
              </a:endParaRPr>
            </a:p>
          </p:txBody>
        </p:sp>
        <p:sp>
          <p:nvSpPr>
            <p:cNvPr id="34897" name="Rectangle 126"/>
            <p:cNvSpPr>
              <a:spLocks noChangeArrowheads="1"/>
            </p:cNvSpPr>
            <p:nvPr/>
          </p:nvSpPr>
          <p:spPr bwMode="auto">
            <a:xfrm>
              <a:off x="5068887" y="5094288"/>
              <a:ext cx="131125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1.71 (1.20, 2.44)</a:t>
              </a:r>
              <a:endParaRPr lang="en-US" sz="2400" b="0" i="0">
                <a:solidFill>
                  <a:schemeClr val="tx1"/>
                </a:solidFill>
              </a:endParaRPr>
            </a:p>
          </p:txBody>
        </p:sp>
        <p:sp>
          <p:nvSpPr>
            <p:cNvPr id="34898" name="Rectangle 131"/>
            <p:cNvSpPr>
              <a:spLocks noChangeArrowheads="1"/>
            </p:cNvSpPr>
            <p:nvPr/>
          </p:nvSpPr>
          <p:spPr bwMode="auto">
            <a:xfrm>
              <a:off x="1366837" y="3844607"/>
              <a:ext cx="92333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pPr algn="ctr"/>
              <a:r>
                <a:rPr lang="en-US" b="0" i="0">
                  <a:solidFill>
                    <a:schemeClr val="tx1"/>
                  </a:solidFill>
                </a:rPr>
                <a:t>0-7 Days</a:t>
              </a:r>
              <a:endParaRPr lang="en-US" sz="3200" b="0" i="0">
                <a:solidFill>
                  <a:schemeClr val="tx1"/>
                </a:solidFill>
              </a:endParaRPr>
            </a:p>
          </p:txBody>
        </p:sp>
        <p:sp>
          <p:nvSpPr>
            <p:cNvPr id="34899" name="Rectangle 132"/>
            <p:cNvSpPr>
              <a:spLocks noChangeArrowheads="1"/>
            </p:cNvSpPr>
            <p:nvPr/>
          </p:nvSpPr>
          <p:spPr bwMode="auto">
            <a:xfrm>
              <a:off x="1366837" y="4343082"/>
              <a:ext cx="10130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pPr algn="ctr"/>
              <a:r>
                <a:rPr lang="en-US" b="0" i="0">
                  <a:solidFill>
                    <a:schemeClr val="tx1"/>
                  </a:solidFill>
                </a:rPr>
                <a:t>8-30 days</a:t>
              </a:r>
              <a:endParaRPr lang="en-US" sz="3200" b="0" i="0">
                <a:solidFill>
                  <a:schemeClr val="tx1"/>
                </a:solidFill>
              </a:endParaRPr>
            </a:p>
          </p:txBody>
        </p:sp>
        <p:sp>
          <p:nvSpPr>
            <p:cNvPr id="34900" name="Rectangle 133"/>
            <p:cNvSpPr>
              <a:spLocks noChangeArrowheads="1"/>
            </p:cNvSpPr>
            <p:nvPr/>
          </p:nvSpPr>
          <p:spPr bwMode="auto">
            <a:xfrm>
              <a:off x="1366837" y="4841557"/>
              <a:ext cx="94256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pPr algn="ctr"/>
              <a:r>
                <a:rPr lang="en-US" b="0" i="0">
                  <a:solidFill>
                    <a:schemeClr val="tx1"/>
                  </a:solidFill>
                </a:rPr>
                <a:t>31+ days</a:t>
              </a:r>
              <a:endParaRPr lang="en-US" sz="3200" b="0" i="0">
                <a:solidFill>
                  <a:schemeClr val="tx1"/>
                </a:solidFill>
              </a:endParaRPr>
            </a:p>
          </p:txBody>
        </p:sp>
        <p:sp>
          <p:nvSpPr>
            <p:cNvPr id="34901" name="Rectangle 137"/>
            <p:cNvSpPr>
              <a:spLocks noChangeArrowheads="1"/>
            </p:cNvSpPr>
            <p:nvPr/>
          </p:nvSpPr>
          <p:spPr bwMode="auto">
            <a:xfrm>
              <a:off x="6553200" y="4097338"/>
              <a:ext cx="55143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&lt;0.001</a:t>
              </a:r>
              <a:endParaRPr lang="en-US" sz="2400" b="0" i="0">
                <a:solidFill>
                  <a:schemeClr val="tx1"/>
                </a:solidFill>
              </a:endParaRPr>
            </a:p>
          </p:txBody>
        </p:sp>
        <p:sp>
          <p:nvSpPr>
            <p:cNvPr id="34902" name="Rectangle 138"/>
            <p:cNvSpPr>
              <a:spLocks noChangeArrowheads="1"/>
            </p:cNvSpPr>
            <p:nvPr/>
          </p:nvSpPr>
          <p:spPr bwMode="auto">
            <a:xfrm>
              <a:off x="6638925" y="4595813"/>
              <a:ext cx="44723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0.017</a:t>
              </a:r>
              <a:endParaRPr lang="en-US" sz="2400" b="0" i="0">
                <a:solidFill>
                  <a:schemeClr val="tx1"/>
                </a:solidFill>
              </a:endParaRPr>
            </a:p>
          </p:txBody>
        </p:sp>
        <p:sp>
          <p:nvSpPr>
            <p:cNvPr id="34903" name="Rectangle 139"/>
            <p:cNvSpPr>
              <a:spLocks noChangeArrowheads="1"/>
            </p:cNvSpPr>
            <p:nvPr/>
          </p:nvSpPr>
          <p:spPr bwMode="auto">
            <a:xfrm>
              <a:off x="6638925" y="5094288"/>
              <a:ext cx="44723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0.003</a:t>
              </a:r>
              <a:endParaRPr lang="en-US" sz="2400" b="0" i="0">
                <a:solidFill>
                  <a:schemeClr val="tx1"/>
                </a:solidFill>
              </a:endParaRPr>
            </a:p>
          </p:txBody>
        </p:sp>
        <p:sp>
          <p:nvSpPr>
            <p:cNvPr id="34904" name="Rectangle 144"/>
            <p:cNvSpPr>
              <a:spLocks noChangeArrowheads="1"/>
            </p:cNvSpPr>
            <p:nvPr/>
          </p:nvSpPr>
          <p:spPr bwMode="auto">
            <a:xfrm>
              <a:off x="7624762" y="4097338"/>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7</a:t>
              </a:r>
              <a:endParaRPr lang="en-US" sz="2400" b="0" i="0">
                <a:solidFill>
                  <a:schemeClr val="tx1"/>
                </a:solidFill>
              </a:endParaRPr>
            </a:p>
          </p:txBody>
        </p:sp>
        <p:sp>
          <p:nvSpPr>
            <p:cNvPr id="34905" name="Rectangle 145"/>
            <p:cNvSpPr>
              <a:spLocks noChangeArrowheads="1"/>
            </p:cNvSpPr>
            <p:nvPr/>
          </p:nvSpPr>
          <p:spPr bwMode="auto">
            <a:xfrm>
              <a:off x="7624762" y="4595813"/>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5</a:t>
              </a:r>
              <a:endParaRPr lang="en-US" sz="2400" b="0" i="0">
                <a:solidFill>
                  <a:schemeClr val="tx1"/>
                </a:solidFill>
              </a:endParaRPr>
            </a:p>
          </p:txBody>
        </p:sp>
        <p:sp>
          <p:nvSpPr>
            <p:cNvPr id="34906" name="Rectangle 146"/>
            <p:cNvSpPr>
              <a:spLocks noChangeArrowheads="1"/>
            </p:cNvSpPr>
            <p:nvPr/>
          </p:nvSpPr>
          <p:spPr bwMode="auto">
            <a:xfrm>
              <a:off x="7543800" y="5094288"/>
              <a:ext cx="1987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42</a:t>
              </a:r>
              <a:endParaRPr lang="en-US" sz="2400" b="0" i="0">
                <a:solidFill>
                  <a:schemeClr val="tx1"/>
                </a:solidFill>
              </a:endParaRPr>
            </a:p>
          </p:txBody>
        </p:sp>
      </p:grpSp>
      <p:sp>
        <p:nvSpPr>
          <p:cNvPr id="218" name="Line 154"/>
          <p:cNvSpPr>
            <a:spLocks noChangeShapeType="1"/>
          </p:cNvSpPr>
          <p:nvPr/>
        </p:nvSpPr>
        <p:spPr bwMode="auto">
          <a:xfrm flipV="1">
            <a:off x="3051175" y="5316538"/>
            <a:ext cx="0" cy="10001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19" name="Line 155"/>
          <p:cNvSpPr>
            <a:spLocks noChangeShapeType="1"/>
          </p:cNvSpPr>
          <p:nvPr/>
        </p:nvSpPr>
        <p:spPr bwMode="auto">
          <a:xfrm flipV="1">
            <a:off x="3051175" y="5165725"/>
            <a:ext cx="0" cy="10001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20" name="Line 156"/>
          <p:cNvSpPr>
            <a:spLocks noChangeShapeType="1"/>
          </p:cNvSpPr>
          <p:nvPr/>
        </p:nvSpPr>
        <p:spPr bwMode="auto">
          <a:xfrm flipV="1">
            <a:off x="3051175" y="5014913"/>
            <a:ext cx="0" cy="10001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21" name="Line 157"/>
          <p:cNvSpPr>
            <a:spLocks noChangeShapeType="1"/>
          </p:cNvSpPr>
          <p:nvPr/>
        </p:nvSpPr>
        <p:spPr bwMode="auto">
          <a:xfrm flipV="1">
            <a:off x="3051175" y="4864100"/>
            <a:ext cx="0" cy="10001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22" name="Line 158"/>
          <p:cNvSpPr>
            <a:spLocks noChangeShapeType="1"/>
          </p:cNvSpPr>
          <p:nvPr/>
        </p:nvSpPr>
        <p:spPr bwMode="auto">
          <a:xfrm flipV="1">
            <a:off x="3051175" y="4713288"/>
            <a:ext cx="0" cy="10001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23" name="Line 159"/>
          <p:cNvSpPr>
            <a:spLocks noChangeShapeType="1"/>
          </p:cNvSpPr>
          <p:nvPr/>
        </p:nvSpPr>
        <p:spPr bwMode="auto">
          <a:xfrm flipV="1">
            <a:off x="3051175" y="4562475"/>
            <a:ext cx="0" cy="10001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08" name="Line 160"/>
          <p:cNvSpPr>
            <a:spLocks noChangeShapeType="1"/>
          </p:cNvSpPr>
          <p:nvPr/>
        </p:nvSpPr>
        <p:spPr bwMode="auto">
          <a:xfrm flipV="1">
            <a:off x="3051175" y="4411663"/>
            <a:ext cx="0" cy="10001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09" name="Line 161"/>
          <p:cNvSpPr>
            <a:spLocks noChangeShapeType="1"/>
          </p:cNvSpPr>
          <p:nvPr/>
        </p:nvSpPr>
        <p:spPr bwMode="auto">
          <a:xfrm flipV="1">
            <a:off x="3051175" y="4265613"/>
            <a:ext cx="0" cy="952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0" name="Line 162"/>
          <p:cNvSpPr>
            <a:spLocks noChangeShapeType="1"/>
          </p:cNvSpPr>
          <p:nvPr/>
        </p:nvSpPr>
        <p:spPr bwMode="auto">
          <a:xfrm flipV="1">
            <a:off x="3051175" y="4114800"/>
            <a:ext cx="0" cy="10001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1" name="Line 163"/>
          <p:cNvSpPr>
            <a:spLocks noChangeShapeType="1"/>
          </p:cNvSpPr>
          <p:nvPr/>
        </p:nvSpPr>
        <p:spPr bwMode="auto">
          <a:xfrm flipV="1">
            <a:off x="3051175" y="3963988"/>
            <a:ext cx="0" cy="10001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2" name="Line 164"/>
          <p:cNvSpPr>
            <a:spLocks noChangeShapeType="1"/>
          </p:cNvSpPr>
          <p:nvPr/>
        </p:nvSpPr>
        <p:spPr bwMode="auto">
          <a:xfrm flipV="1">
            <a:off x="3051175" y="3813175"/>
            <a:ext cx="0" cy="10001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3" name="Line 165"/>
          <p:cNvSpPr>
            <a:spLocks noChangeShapeType="1"/>
          </p:cNvSpPr>
          <p:nvPr/>
        </p:nvSpPr>
        <p:spPr bwMode="auto">
          <a:xfrm flipV="1">
            <a:off x="3051175" y="3662363"/>
            <a:ext cx="0" cy="10001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4" name="Line 166"/>
          <p:cNvSpPr>
            <a:spLocks noChangeShapeType="1"/>
          </p:cNvSpPr>
          <p:nvPr/>
        </p:nvSpPr>
        <p:spPr bwMode="auto">
          <a:xfrm flipV="1">
            <a:off x="3051175" y="3509963"/>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5" name="Line 167"/>
          <p:cNvSpPr>
            <a:spLocks noChangeShapeType="1"/>
          </p:cNvSpPr>
          <p:nvPr/>
        </p:nvSpPr>
        <p:spPr bwMode="auto">
          <a:xfrm flipV="1">
            <a:off x="3051175" y="3359150"/>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6" name="Line 168"/>
          <p:cNvSpPr>
            <a:spLocks noChangeShapeType="1"/>
          </p:cNvSpPr>
          <p:nvPr/>
        </p:nvSpPr>
        <p:spPr bwMode="auto">
          <a:xfrm flipV="1">
            <a:off x="3051175" y="3208338"/>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7" name="Line 169"/>
          <p:cNvSpPr>
            <a:spLocks noChangeShapeType="1"/>
          </p:cNvSpPr>
          <p:nvPr/>
        </p:nvSpPr>
        <p:spPr bwMode="auto">
          <a:xfrm flipV="1">
            <a:off x="3051175" y="3057525"/>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8" name="Line 170"/>
          <p:cNvSpPr>
            <a:spLocks noChangeShapeType="1"/>
          </p:cNvSpPr>
          <p:nvPr/>
        </p:nvSpPr>
        <p:spPr bwMode="auto">
          <a:xfrm flipV="1">
            <a:off x="3051175" y="2906713"/>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19" name="Line 171"/>
          <p:cNvSpPr>
            <a:spLocks noChangeShapeType="1"/>
          </p:cNvSpPr>
          <p:nvPr/>
        </p:nvSpPr>
        <p:spPr bwMode="auto">
          <a:xfrm flipV="1">
            <a:off x="3051175" y="2755900"/>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20" name="Line 172"/>
          <p:cNvSpPr>
            <a:spLocks noChangeShapeType="1"/>
          </p:cNvSpPr>
          <p:nvPr/>
        </p:nvSpPr>
        <p:spPr bwMode="auto">
          <a:xfrm flipV="1">
            <a:off x="3051175" y="2605088"/>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21" name="Line 173"/>
          <p:cNvSpPr>
            <a:spLocks noChangeShapeType="1"/>
          </p:cNvSpPr>
          <p:nvPr/>
        </p:nvSpPr>
        <p:spPr bwMode="auto">
          <a:xfrm flipV="1">
            <a:off x="3051175" y="2454275"/>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22" name="Line 174"/>
          <p:cNvSpPr>
            <a:spLocks noChangeShapeType="1"/>
          </p:cNvSpPr>
          <p:nvPr/>
        </p:nvSpPr>
        <p:spPr bwMode="auto">
          <a:xfrm flipV="1">
            <a:off x="3051175" y="2303463"/>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23" name="Line 175"/>
          <p:cNvSpPr>
            <a:spLocks noChangeShapeType="1"/>
          </p:cNvSpPr>
          <p:nvPr/>
        </p:nvSpPr>
        <p:spPr bwMode="auto">
          <a:xfrm flipV="1">
            <a:off x="3051175" y="2152650"/>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20624" name="Line 176"/>
          <p:cNvSpPr>
            <a:spLocks noChangeShapeType="1"/>
          </p:cNvSpPr>
          <p:nvPr/>
        </p:nvSpPr>
        <p:spPr bwMode="auto">
          <a:xfrm flipV="1">
            <a:off x="3051175" y="2001838"/>
            <a:ext cx="0" cy="10160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effectLst>
                <a:outerShdw blurRad="38100" dist="38100" dir="2700000" algn="tl">
                  <a:srgbClr val="000000">
                    <a:alpha val="43137"/>
                  </a:srgbClr>
                </a:outerShdw>
              </a:effectLst>
              <a:ea typeface="ヒラギノ角ゴ Pro W3" pitchFamily="-111" charset="-128"/>
              <a:cs typeface="+mn-cs"/>
            </a:endParaRPr>
          </a:p>
        </p:txBody>
      </p:sp>
      <p:sp>
        <p:nvSpPr>
          <p:cNvPr id="34866" name="Rectangle 178"/>
          <p:cNvSpPr>
            <a:spLocks noChangeArrowheads="1"/>
          </p:cNvSpPr>
          <p:nvPr/>
        </p:nvSpPr>
        <p:spPr bwMode="auto">
          <a:xfrm>
            <a:off x="5105400" y="1447800"/>
            <a:ext cx="156368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b="0" i="0">
                <a:solidFill>
                  <a:schemeClr val="tx1"/>
                </a:solidFill>
              </a:rPr>
              <a:t>HR (95% CI)</a:t>
            </a:r>
            <a:endParaRPr lang="en-US" sz="3200" b="0" i="0">
              <a:solidFill>
                <a:schemeClr val="tx1"/>
              </a:solidFill>
            </a:endParaRPr>
          </a:p>
        </p:txBody>
      </p:sp>
      <p:sp>
        <p:nvSpPr>
          <p:cNvPr id="34867" name="Rectangle 179"/>
          <p:cNvSpPr>
            <a:spLocks noChangeArrowheads="1"/>
          </p:cNvSpPr>
          <p:nvPr/>
        </p:nvSpPr>
        <p:spPr bwMode="auto">
          <a:xfrm>
            <a:off x="6777038" y="1447800"/>
            <a:ext cx="1841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b="0" i="0">
                <a:solidFill>
                  <a:schemeClr val="tx1"/>
                </a:solidFill>
              </a:rPr>
              <a:t>P</a:t>
            </a:r>
            <a:endParaRPr lang="en-US" sz="3200" b="0" i="0">
              <a:solidFill>
                <a:schemeClr val="tx1"/>
              </a:solidFill>
            </a:endParaRPr>
          </a:p>
        </p:txBody>
      </p:sp>
      <p:sp>
        <p:nvSpPr>
          <p:cNvPr id="20630" name="Line 182"/>
          <p:cNvSpPr>
            <a:spLocks noChangeShapeType="1"/>
          </p:cNvSpPr>
          <p:nvPr/>
        </p:nvSpPr>
        <p:spPr bwMode="auto">
          <a:xfrm>
            <a:off x="355600" y="5530850"/>
            <a:ext cx="7950200" cy="0"/>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0631" name="Line 183"/>
          <p:cNvSpPr>
            <a:spLocks noChangeShapeType="1"/>
          </p:cNvSpPr>
          <p:nvPr/>
        </p:nvSpPr>
        <p:spPr bwMode="auto">
          <a:xfrm>
            <a:off x="2293938" y="5530850"/>
            <a:ext cx="0" cy="66675"/>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4870" name="Rectangle 184"/>
          <p:cNvSpPr>
            <a:spLocks noChangeArrowheads="1"/>
          </p:cNvSpPr>
          <p:nvPr/>
        </p:nvSpPr>
        <p:spPr bwMode="auto">
          <a:xfrm>
            <a:off x="2155825" y="5635625"/>
            <a:ext cx="3476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0.25</a:t>
            </a:r>
            <a:endParaRPr lang="en-US" sz="2400" b="0" i="0">
              <a:solidFill>
                <a:schemeClr val="tx1"/>
              </a:solidFill>
            </a:endParaRPr>
          </a:p>
        </p:txBody>
      </p:sp>
      <p:sp>
        <p:nvSpPr>
          <p:cNvPr id="20633" name="Line 185"/>
          <p:cNvSpPr>
            <a:spLocks noChangeShapeType="1"/>
          </p:cNvSpPr>
          <p:nvPr/>
        </p:nvSpPr>
        <p:spPr bwMode="auto">
          <a:xfrm>
            <a:off x="2674938" y="5530850"/>
            <a:ext cx="0" cy="66675"/>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4872" name="Rectangle 186"/>
          <p:cNvSpPr>
            <a:spLocks noChangeArrowheads="1"/>
          </p:cNvSpPr>
          <p:nvPr/>
        </p:nvSpPr>
        <p:spPr bwMode="auto">
          <a:xfrm>
            <a:off x="2576513" y="5635625"/>
            <a:ext cx="2492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0.5</a:t>
            </a:r>
            <a:endParaRPr lang="en-US" sz="2400" b="0" i="0">
              <a:solidFill>
                <a:schemeClr val="tx1"/>
              </a:solidFill>
            </a:endParaRPr>
          </a:p>
        </p:txBody>
      </p:sp>
      <p:sp>
        <p:nvSpPr>
          <p:cNvPr id="20635" name="Line 187"/>
          <p:cNvSpPr>
            <a:spLocks noChangeShapeType="1"/>
          </p:cNvSpPr>
          <p:nvPr/>
        </p:nvSpPr>
        <p:spPr bwMode="auto">
          <a:xfrm>
            <a:off x="3051175" y="5530850"/>
            <a:ext cx="0" cy="66675"/>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4874" name="Rectangle 188"/>
          <p:cNvSpPr>
            <a:spLocks noChangeArrowheads="1"/>
          </p:cNvSpPr>
          <p:nvPr/>
        </p:nvSpPr>
        <p:spPr bwMode="auto">
          <a:xfrm>
            <a:off x="3011488" y="5635625"/>
            <a:ext cx="1000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a:t>
            </a:r>
            <a:endParaRPr lang="en-US" sz="2400" b="0" i="0">
              <a:solidFill>
                <a:schemeClr val="tx1"/>
              </a:solidFill>
            </a:endParaRPr>
          </a:p>
        </p:txBody>
      </p:sp>
      <p:sp>
        <p:nvSpPr>
          <p:cNvPr id="20637" name="Line 189"/>
          <p:cNvSpPr>
            <a:spLocks noChangeShapeType="1"/>
          </p:cNvSpPr>
          <p:nvPr/>
        </p:nvSpPr>
        <p:spPr bwMode="auto">
          <a:xfrm>
            <a:off x="3427413" y="5530850"/>
            <a:ext cx="0" cy="66675"/>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4876" name="Rectangle 190"/>
          <p:cNvSpPr>
            <a:spLocks noChangeArrowheads="1"/>
          </p:cNvSpPr>
          <p:nvPr/>
        </p:nvSpPr>
        <p:spPr bwMode="auto">
          <a:xfrm>
            <a:off x="3387725" y="5635625"/>
            <a:ext cx="1000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2</a:t>
            </a:r>
            <a:endParaRPr lang="en-US" sz="2400" b="0" i="0">
              <a:solidFill>
                <a:schemeClr val="tx1"/>
              </a:solidFill>
            </a:endParaRPr>
          </a:p>
        </p:txBody>
      </p:sp>
      <p:sp>
        <p:nvSpPr>
          <p:cNvPr id="20639" name="Line 191"/>
          <p:cNvSpPr>
            <a:spLocks noChangeShapeType="1"/>
          </p:cNvSpPr>
          <p:nvPr/>
        </p:nvSpPr>
        <p:spPr bwMode="auto">
          <a:xfrm>
            <a:off x="3808413" y="5530850"/>
            <a:ext cx="0" cy="66675"/>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4878" name="Rectangle 192"/>
          <p:cNvSpPr>
            <a:spLocks noChangeArrowheads="1"/>
          </p:cNvSpPr>
          <p:nvPr/>
        </p:nvSpPr>
        <p:spPr bwMode="auto">
          <a:xfrm>
            <a:off x="3768725" y="5635625"/>
            <a:ext cx="1000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4</a:t>
            </a:r>
            <a:endParaRPr lang="en-US" sz="2400" b="0" i="0">
              <a:solidFill>
                <a:schemeClr val="tx1"/>
              </a:solidFill>
            </a:endParaRPr>
          </a:p>
        </p:txBody>
      </p:sp>
      <p:sp>
        <p:nvSpPr>
          <p:cNvPr id="20641" name="Line 193"/>
          <p:cNvSpPr>
            <a:spLocks noChangeShapeType="1"/>
          </p:cNvSpPr>
          <p:nvPr/>
        </p:nvSpPr>
        <p:spPr bwMode="auto">
          <a:xfrm>
            <a:off x="4184650" y="5530850"/>
            <a:ext cx="0" cy="66675"/>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4880" name="Rectangle 194"/>
          <p:cNvSpPr>
            <a:spLocks noChangeArrowheads="1"/>
          </p:cNvSpPr>
          <p:nvPr/>
        </p:nvSpPr>
        <p:spPr bwMode="auto">
          <a:xfrm>
            <a:off x="4144963" y="5635625"/>
            <a:ext cx="1000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8</a:t>
            </a:r>
            <a:endParaRPr lang="en-US" sz="2400" b="0" i="0">
              <a:solidFill>
                <a:schemeClr val="tx1"/>
              </a:solidFill>
            </a:endParaRPr>
          </a:p>
        </p:txBody>
      </p:sp>
      <p:sp>
        <p:nvSpPr>
          <p:cNvPr id="20643" name="Line 195"/>
          <p:cNvSpPr>
            <a:spLocks noChangeShapeType="1"/>
          </p:cNvSpPr>
          <p:nvPr/>
        </p:nvSpPr>
        <p:spPr bwMode="auto">
          <a:xfrm>
            <a:off x="4560888" y="5530850"/>
            <a:ext cx="0" cy="66675"/>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4882" name="Rectangle 196"/>
          <p:cNvSpPr>
            <a:spLocks noChangeArrowheads="1"/>
          </p:cNvSpPr>
          <p:nvPr/>
        </p:nvSpPr>
        <p:spPr bwMode="auto">
          <a:xfrm>
            <a:off x="4479925" y="5635625"/>
            <a:ext cx="1984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16</a:t>
            </a:r>
            <a:endParaRPr lang="en-US" sz="2400" b="0" i="0">
              <a:solidFill>
                <a:schemeClr val="tx1"/>
              </a:solidFill>
            </a:endParaRPr>
          </a:p>
        </p:txBody>
      </p:sp>
      <p:sp>
        <p:nvSpPr>
          <p:cNvPr id="20645" name="Line 197"/>
          <p:cNvSpPr>
            <a:spLocks noChangeShapeType="1"/>
          </p:cNvSpPr>
          <p:nvPr/>
        </p:nvSpPr>
        <p:spPr bwMode="auto">
          <a:xfrm>
            <a:off x="4941888" y="5530850"/>
            <a:ext cx="0" cy="66675"/>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4884" name="Rectangle 198"/>
          <p:cNvSpPr>
            <a:spLocks noChangeArrowheads="1"/>
          </p:cNvSpPr>
          <p:nvPr/>
        </p:nvSpPr>
        <p:spPr bwMode="auto">
          <a:xfrm>
            <a:off x="4860925" y="5635625"/>
            <a:ext cx="1984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32</a:t>
            </a:r>
            <a:endParaRPr lang="en-US" sz="2400" b="0" i="0">
              <a:solidFill>
                <a:schemeClr val="tx1"/>
              </a:solidFill>
            </a:endParaRPr>
          </a:p>
        </p:txBody>
      </p:sp>
      <p:sp>
        <p:nvSpPr>
          <p:cNvPr id="34885" name="Rectangle 199"/>
          <p:cNvSpPr>
            <a:spLocks noChangeArrowheads="1"/>
          </p:cNvSpPr>
          <p:nvPr/>
        </p:nvSpPr>
        <p:spPr bwMode="auto">
          <a:xfrm>
            <a:off x="2468563" y="5956300"/>
            <a:ext cx="1798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400" b="0" i="0">
                <a:solidFill>
                  <a:schemeClr val="tx1"/>
                </a:solidFill>
              </a:rPr>
              <a:t>Hazard Ratio</a:t>
            </a:r>
            <a:endParaRPr lang="en-US" sz="3200" b="0" i="0">
              <a:solidFill>
                <a:schemeClr val="tx1"/>
              </a:solidFill>
            </a:endParaRPr>
          </a:p>
        </p:txBody>
      </p:sp>
      <p:sp>
        <p:nvSpPr>
          <p:cNvPr id="34886" name="Line 84"/>
          <p:cNvSpPr>
            <a:spLocks noChangeShapeType="1"/>
          </p:cNvSpPr>
          <p:nvPr/>
        </p:nvSpPr>
        <p:spPr bwMode="auto">
          <a:xfrm flipV="1">
            <a:off x="355600" y="1979613"/>
            <a:ext cx="7950200"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87" name="Rectangle 1"/>
          <p:cNvSpPr>
            <a:spLocks noChangeArrowheads="1"/>
          </p:cNvSpPr>
          <p:nvPr/>
        </p:nvSpPr>
        <p:spPr bwMode="auto">
          <a:xfrm>
            <a:off x="1127125" y="6477000"/>
            <a:ext cx="76660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b="0">
                <a:solidFill>
                  <a:schemeClr val="tx2"/>
                </a:solidFill>
              </a:rPr>
              <a:t>All Cox Models adjusted for age, gender, region, ACS presentation, type of stent, number of stents implanted.</a:t>
            </a:r>
            <a:endParaRPr lang="en-US" sz="1600" b="0">
              <a:solidFill>
                <a:schemeClr val="tx2"/>
              </a:solidFill>
            </a:endParaRPr>
          </a:p>
        </p:txBody>
      </p:sp>
      <p:sp>
        <p:nvSpPr>
          <p:cNvPr id="34888" name="Rectangle 82"/>
          <p:cNvSpPr>
            <a:spLocks noChangeArrowheads="1"/>
          </p:cNvSpPr>
          <p:nvPr/>
        </p:nvSpPr>
        <p:spPr bwMode="auto">
          <a:xfrm>
            <a:off x="7178675" y="1489075"/>
            <a:ext cx="10509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Events (n)</a:t>
            </a:r>
            <a:endParaRPr lang="en-US" sz="3200" b="0" i="0">
              <a:solidFill>
                <a:srgbClr val="FFFFFF"/>
              </a:solidFill>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0648"/>
                                        </p:tgtEl>
                                        <p:attrNameLst>
                                          <p:attrName>style.visibility</p:attrName>
                                        </p:attrNameLst>
                                      </p:cBhvr>
                                      <p:to>
                                        <p:strVal val="visible"/>
                                      </p:to>
                                    </p:set>
                                    <p:anim calcmode="lin" valueType="num">
                                      <p:cBhvr additive="base">
                                        <p:cTn id="7" dur="1000" fill="hold"/>
                                        <p:tgtEl>
                                          <p:spTgt spid="20648"/>
                                        </p:tgtEl>
                                        <p:attrNameLst>
                                          <p:attrName>ppt_x</p:attrName>
                                        </p:attrNameLst>
                                      </p:cBhvr>
                                      <p:tavLst>
                                        <p:tav tm="0">
                                          <p:val>
                                            <p:strVal val="#ppt_x"/>
                                          </p:val>
                                        </p:tav>
                                        <p:tav tm="100000">
                                          <p:val>
                                            <p:strVal val="#ppt_x"/>
                                          </p:val>
                                        </p:tav>
                                      </p:tavLst>
                                    </p:anim>
                                    <p:anim calcmode="lin" valueType="num">
                                      <p:cBhvr additive="base">
                                        <p:cTn id="8" dur="1000" fill="hold"/>
                                        <p:tgtEl>
                                          <p:spTgt spid="206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3988" y="76200"/>
            <a:ext cx="8896350" cy="755650"/>
          </a:xfrm>
        </p:spPr>
        <p:txBody>
          <a:bodyPr/>
          <a:lstStyle/>
          <a:p>
            <a:r>
              <a:rPr lang="en-US" b="0">
                <a:solidFill>
                  <a:srgbClr val="FDE25E"/>
                </a:solidFill>
                <a:latin typeface="Arial" charset="0"/>
              </a:rPr>
              <a:t>DAPT Cessation and Spontaneous MI</a:t>
            </a:r>
          </a:p>
        </p:txBody>
      </p:sp>
      <p:sp>
        <p:nvSpPr>
          <p:cNvPr id="3" name="Line 9"/>
          <p:cNvSpPr>
            <a:spLocks noChangeShapeType="1"/>
          </p:cNvSpPr>
          <p:nvPr/>
        </p:nvSpPr>
        <p:spPr bwMode="auto">
          <a:xfrm>
            <a:off x="2271713" y="2551113"/>
            <a:ext cx="544512"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4" name="Line 10"/>
          <p:cNvSpPr>
            <a:spLocks noChangeShapeType="1"/>
          </p:cNvSpPr>
          <p:nvPr/>
        </p:nvSpPr>
        <p:spPr bwMode="auto">
          <a:xfrm>
            <a:off x="2289175" y="3063875"/>
            <a:ext cx="782638"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 name="Line 11"/>
          <p:cNvSpPr>
            <a:spLocks noChangeShapeType="1"/>
          </p:cNvSpPr>
          <p:nvPr/>
        </p:nvSpPr>
        <p:spPr bwMode="auto">
          <a:xfrm>
            <a:off x="2930525" y="3549650"/>
            <a:ext cx="390525"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9" name="Rectangle 15"/>
          <p:cNvSpPr>
            <a:spLocks noChangeArrowheads="1"/>
          </p:cNvSpPr>
          <p:nvPr/>
        </p:nvSpPr>
        <p:spPr bwMode="auto">
          <a:xfrm>
            <a:off x="2544763" y="1806575"/>
            <a:ext cx="82550" cy="84138"/>
          </a:xfrm>
          <a:prstGeom prst="rect">
            <a:avLst/>
          </a:prstGeom>
          <a:solidFill>
            <a:schemeClr val="tx1"/>
          </a:solidFill>
          <a:ln w="11">
            <a:solidFill>
              <a:schemeClr val="tx1"/>
            </a:solidFill>
            <a:prstDash val="solid"/>
            <a:miter lim="800000"/>
            <a:headEnd/>
            <a:tailEnd/>
          </a:ln>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0" name="Rectangle 16"/>
          <p:cNvSpPr>
            <a:spLocks noChangeArrowheads="1"/>
          </p:cNvSpPr>
          <p:nvPr/>
        </p:nvSpPr>
        <p:spPr bwMode="auto">
          <a:xfrm>
            <a:off x="2505075" y="2508250"/>
            <a:ext cx="82550" cy="82550"/>
          </a:xfrm>
          <a:prstGeom prst="rect">
            <a:avLst/>
          </a:prstGeom>
          <a:solidFill>
            <a:schemeClr val="tx1"/>
          </a:solidFill>
          <a:ln w="11">
            <a:solidFill>
              <a:srgbClr val="FFFFFF"/>
            </a:solidFill>
            <a:prstDash val="solid"/>
            <a:miter lim="800000"/>
            <a:headEnd/>
            <a:tailEnd/>
          </a:ln>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1" name="Rectangle 17"/>
          <p:cNvSpPr>
            <a:spLocks noChangeArrowheads="1"/>
          </p:cNvSpPr>
          <p:nvPr/>
        </p:nvSpPr>
        <p:spPr bwMode="auto">
          <a:xfrm>
            <a:off x="2636838" y="3021013"/>
            <a:ext cx="82550" cy="82550"/>
          </a:xfrm>
          <a:prstGeom prst="rect">
            <a:avLst/>
          </a:prstGeom>
          <a:solidFill>
            <a:schemeClr val="tx1"/>
          </a:solidFill>
          <a:ln w="11">
            <a:solidFill>
              <a:srgbClr val="FFFFFF"/>
            </a:solidFill>
            <a:prstDash val="solid"/>
            <a:miter lim="800000"/>
            <a:headEnd/>
            <a:tailEnd/>
          </a:ln>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2" name="Rectangle 18"/>
          <p:cNvSpPr>
            <a:spLocks noChangeArrowheads="1"/>
          </p:cNvSpPr>
          <p:nvPr/>
        </p:nvSpPr>
        <p:spPr bwMode="auto">
          <a:xfrm>
            <a:off x="3084513" y="3505200"/>
            <a:ext cx="84137" cy="82550"/>
          </a:xfrm>
          <a:prstGeom prst="rect">
            <a:avLst/>
          </a:prstGeom>
          <a:solidFill>
            <a:srgbClr val="FFFFFF"/>
          </a:solidFill>
          <a:ln w="11">
            <a:noFill/>
            <a:prstDash val="solid"/>
            <a:miter lim="800000"/>
            <a:headEnd/>
            <a:tailEnd/>
          </a:ln>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850" name="Rectangle 22"/>
          <p:cNvSpPr>
            <a:spLocks noChangeArrowheads="1"/>
          </p:cNvSpPr>
          <p:nvPr/>
        </p:nvSpPr>
        <p:spPr bwMode="auto">
          <a:xfrm>
            <a:off x="4999038" y="1766888"/>
            <a:ext cx="9255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1.00 (Ref)</a:t>
            </a:r>
            <a:endParaRPr lang="en-US" sz="2800" b="0" i="0">
              <a:solidFill>
                <a:schemeClr val="tx1"/>
              </a:solidFill>
            </a:endParaRPr>
          </a:p>
        </p:txBody>
      </p:sp>
      <p:sp>
        <p:nvSpPr>
          <p:cNvPr id="35851" name="Rectangle 23"/>
          <p:cNvSpPr>
            <a:spLocks noChangeArrowheads="1"/>
          </p:cNvSpPr>
          <p:nvPr/>
        </p:nvSpPr>
        <p:spPr bwMode="auto">
          <a:xfrm>
            <a:off x="4792663" y="2290763"/>
            <a:ext cx="15049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0.92 (0.53, 1.58)</a:t>
            </a:r>
            <a:endParaRPr lang="en-US" sz="2800" b="0" i="0">
              <a:solidFill>
                <a:schemeClr val="tx1"/>
              </a:solidFill>
            </a:endParaRPr>
          </a:p>
        </p:txBody>
      </p:sp>
      <p:sp>
        <p:nvSpPr>
          <p:cNvPr id="35852" name="Rectangle 24"/>
          <p:cNvSpPr>
            <a:spLocks noChangeArrowheads="1"/>
          </p:cNvSpPr>
          <p:nvPr/>
        </p:nvSpPr>
        <p:spPr bwMode="auto">
          <a:xfrm>
            <a:off x="4792663" y="2813050"/>
            <a:ext cx="1504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1.20 (0.55, 2.63)</a:t>
            </a:r>
            <a:endParaRPr lang="en-US" sz="2800" b="0" i="0">
              <a:solidFill>
                <a:schemeClr val="tx1"/>
              </a:solidFill>
            </a:endParaRPr>
          </a:p>
        </p:txBody>
      </p:sp>
      <p:sp>
        <p:nvSpPr>
          <p:cNvPr id="35853" name="Rectangle 25"/>
          <p:cNvSpPr>
            <a:spLocks noChangeArrowheads="1"/>
          </p:cNvSpPr>
          <p:nvPr/>
        </p:nvSpPr>
        <p:spPr bwMode="auto">
          <a:xfrm>
            <a:off x="4792663" y="3411538"/>
            <a:ext cx="15049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2.95 (1.99, 4.38)</a:t>
            </a:r>
            <a:endParaRPr lang="en-US" sz="2800" b="0" i="0">
              <a:solidFill>
                <a:schemeClr val="tx1"/>
              </a:solidFill>
            </a:endParaRPr>
          </a:p>
        </p:txBody>
      </p:sp>
      <p:sp>
        <p:nvSpPr>
          <p:cNvPr id="35854" name="Rectangle 29"/>
          <p:cNvSpPr>
            <a:spLocks noChangeArrowheads="1"/>
          </p:cNvSpPr>
          <p:nvPr/>
        </p:nvSpPr>
        <p:spPr bwMode="auto">
          <a:xfrm>
            <a:off x="606425" y="1766888"/>
            <a:ext cx="10255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On-DAPT</a:t>
            </a:r>
            <a:endParaRPr lang="en-US" sz="3200" b="0" i="0">
              <a:solidFill>
                <a:schemeClr val="tx1"/>
              </a:solidFill>
            </a:endParaRPr>
          </a:p>
        </p:txBody>
      </p:sp>
      <p:sp>
        <p:nvSpPr>
          <p:cNvPr id="35855" name="Rectangle 30"/>
          <p:cNvSpPr>
            <a:spLocks noChangeArrowheads="1"/>
          </p:cNvSpPr>
          <p:nvPr/>
        </p:nvSpPr>
        <p:spPr bwMode="auto">
          <a:xfrm>
            <a:off x="595313" y="2235200"/>
            <a:ext cx="15779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Discontinuation</a:t>
            </a:r>
            <a:endParaRPr lang="en-US" sz="3200" b="0" i="0">
              <a:solidFill>
                <a:schemeClr val="tx1"/>
              </a:solidFill>
            </a:endParaRPr>
          </a:p>
        </p:txBody>
      </p:sp>
      <p:sp>
        <p:nvSpPr>
          <p:cNvPr id="35856" name="Rectangle 31"/>
          <p:cNvSpPr>
            <a:spLocks noChangeArrowheads="1"/>
          </p:cNvSpPr>
          <p:nvPr/>
        </p:nvSpPr>
        <p:spPr bwMode="auto">
          <a:xfrm>
            <a:off x="606425" y="2746375"/>
            <a:ext cx="116681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Interruption</a:t>
            </a:r>
            <a:endParaRPr lang="en-US" sz="3200" b="0" i="0">
              <a:solidFill>
                <a:schemeClr val="tx1"/>
              </a:solidFill>
            </a:endParaRPr>
          </a:p>
        </p:txBody>
      </p:sp>
      <p:sp>
        <p:nvSpPr>
          <p:cNvPr id="35857" name="Rectangle 32"/>
          <p:cNvSpPr>
            <a:spLocks noChangeArrowheads="1"/>
          </p:cNvSpPr>
          <p:nvPr/>
        </p:nvSpPr>
        <p:spPr bwMode="auto">
          <a:xfrm>
            <a:off x="606425" y="3246438"/>
            <a:ext cx="1038225"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Disruption</a:t>
            </a:r>
            <a:endParaRPr lang="en-US" sz="3200" b="0" i="0">
              <a:solidFill>
                <a:schemeClr val="tx1"/>
              </a:solidFill>
            </a:endParaRPr>
          </a:p>
        </p:txBody>
      </p:sp>
      <p:sp>
        <p:nvSpPr>
          <p:cNvPr id="35858" name="Rectangle 36"/>
          <p:cNvSpPr>
            <a:spLocks noChangeArrowheads="1"/>
          </p:cNvSpPr>
          <p:nvPr/>
        </p:nvSpPr>
        <p:spPr bwMode="auto">
          <a:xfrm>
            <a:off x="6556375" y="2290763"/>
            <a:ext cx="5127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0.748</a:t>
            </a:r>
            <a:endParaRPr lang="en-US" sz="2800" b="0" i="0">
              <a:solidFill>
                <a:schemeClr val="tx1"/>
              </a:solidFill>
            </a:endParaRPr>
          </a:p>
        </p:txBody>
      </p:sp>
      <p:sp>
        <p:nvSpPr>
          <p:cNvPr id="35859" name="Rectangle 37"/>
          <p:cNvSpPr>
            <a:spLocks noChangeArrowheads="1"/>
          </p:cNvSpPr>
          <p:nvPr/>
        </p:nvSpPr>
        <p:spPr bwMode="auto">
          <a:xfrm>
            <a:off x="6556375" y="2813050"/>
            <a:ext cx="5127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0.647</a:t>
            </a:r>
            <a:endParaRPr lang="en-US" sz="2800" b="0" i="0">
              <a:solidFill>
                <a:schemeClr val="tx1"/>
              </a:solidFill>
            </a:endParaRPr>
          </a:p>
        </p:txBody>
      </p:sp>
      <p:sp>
        <p:nvSpPr>
          <p:cNvPr id="35860" name="Rectangle 38"/>
          <p:cNvSpPr>
            <a:spLocks noChangeArrowheads="1"/>
          </p:cNvSpPr>
          <p:nvPr/>
        </p:nvSpPr>
        <p:spPr bwMode="auto">
          <a:xfrm>
            <a:off x="6472238" y="3411538"/>
            <a:ext cx="6334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&lt;0.001</a:t>
            </a:r>
            <a:endParaRPr lang="en-US" sz="2800" b="0" i="0">
              <a:solidFill>
                <a:schemeClr val="tx1"/>
              </a:solidFill>
            </a:endParaRPr>
          </a:p>
        </p:txBody>
      </p:sp>
      <p:sp>
        <p:nvSpPr>
          <p:cNvPr id="35861" name="Rectangle 42"/>
          <p:cNvSpPr>
            <a:spLocks noChangeArrowheads="1"/>
          </p:cNvSpPr>
          <p:nvPr/>
        </p:nvSpPr>
        <p:spPr bwMode="auto">
          <a:xfrm>
            <a:off x="7521575" y="1766888"/>
            <a:ext cx="3270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116</a:t>
            </a:r>
            <a:endParaRPr lang="en-US" sz="2800" b="0" i="0">
              <a:solidFill>
                <a:schemeClr val="tx1"/>
              </a:solidFill>
            </a:endParaRPr>
          </a:p>
        </p:txBody>
      </p:sp>
      <p:sp>
        <p:nvSpPr>
          <p:cNvPr id="35862" name="Rectangle 43"/>
          <p:cNvSpPr>
            <a:spLocks noChangeArrowheads="1"/>
          </p:cNvSpPr>
          <p:nvPr/>
        </p:nvSpPr>
        <p:spPr bwMode="auto">
          <a:xfrm>
            <a:off x="7600950" y="2290763"/>
            <a:ext cx="228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18</a:t>
            </a:r>
            <a:endParaRPr lang="en-US" sz="2800" b="0" i="0">
              <a:solidFill>
                <a:schemeClr val="tx1"/>
              </a:solidFill>
            </a:endParaRPr>
          </a:p>
        </p:txBody>
      </p:sp>
      <p:sp>
        <p:nvSpPr>
          <p:cNvPr id="35863" name="Rectangle 44"/>
          <p:cNvSpPr>
            <a:spLocks noChangeArrowheads="1"/>
          </p:cNvSpPr>
          <p:nvPr/>
        </p:nvSpPr>
        <p:spPr bwMode="auto">
          <a:xfrm>
            <a:off x="7678738" y="2813050"/>
            <a:ext cx="1143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7</a:t>
            </a:r>
            <a:endParaRPr lang="en-US" sz="2800" b="0" i="0">
              <a:solidFill>
                <a:schemeClr val="tx1"/>
              </a:solidFill>
            </a:endParaRPr>
          </a:p>
        </p:txBody>
      </p:sp>
      <p:sp>
        <p:nvSpPr>
          <p:cNvPr id="35864" name="Rectangle 45"/>
          <p:cNvSpPr>
            <a:spLocks noChangeArrowheads="1"/>
          </p:cNvSpPr>
          <p:nvPr/>
        </p:nvSpPr>
        <p:spPr bwMode="auto">
          <a:xfrm>
            <a:off x="7600950" y="3411538"/>
            <a:ext cx="228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39</a:t>
            </a:r>
            <a:endParaRPr lang="en-US" sz="2800" b="0" i="0">
              <a:solidFill>
                <a:schemeClr val="tx1"/>
              </a:solidFill>
            </a:endParaRPr>
          </a:p>
        </p:txBody>
      </p:sp>
      <p:grpSp>
        <p:nvGrpSpPr>
          <p:cNvPr id="76" name="Group 75"/>
          <p:cNvGrpSpPr>
            <a:grpSpLocks/>
          </p:cNvGrpSpPr>
          <p:nvPr/>
        </p:nvGrpSpPr>
        <p:grpSpPr bwMode="auto">
          <a:xfrm>
            <a:off x="912813" y="3778250"/>
            <a:ext cx="6935787" cy="1525588"/>
            <a:chOff x="912651" y="3777701"/>
            <a:chExt cx="6935577" cy="1525581"/>
          </a:xfrm>
        </p:grpSpPr>
        <p:grpSp>
          <p:nvGrpSpPr>
            <p:cNvPr id="35917" name="Group 73"/>
            <p:cNvGrpSpPr>
              <a:grpSpLocks/>
            </p:cNvGrpSpPr>
            <p:nvPr/>
          </p:nvGrpSpPr>
          <p:grpSpPr bwMode="auto">
            <a:xfrm>
              <a:off x="912651" y="3777701"/>
              <a:ext cx="1056709" cy="1525581"/>
              <a:chOff x="912651" y="3777701"/>
              <a:chExt cx="1056709" cy="1525581"/>
            </a:xfrm>
          </p:grpSpPr>
          <p:sp>
            <p:nvSpPr>
              <p:cNvPr id="35934" name="Rectangle 33"/>
              <p:cNvSpPr>
                <a:spLocks noChangeArrowheads="1"/>
              </p:cNvSpPr>
              <p:nvPr/>
            </p:nvSpPr>
            <p:spPr bwMode="auto">
              <a:xfrm>
                <a:off x="941505" y="3777701"/>
                <a:ext cx="94897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0-7 Days</a:t>
                </a:r>
                <a:endParaRPr lang="en-US" sz="3200" b="0" i="0">
                  <a:solidFill>
                    <a:schemeClr val="tx1"/>
                  </a:solidFill>
                </a:endParaRPr>
              </a:p>
            </p:txBody>
          </p:sp>
          <p:sp>
            <p:nvSpPr>
              <p:cNvPr id="35935" name="Rectangle 34"/>
              <p:cNvSpPr>
                <a:spLocks noChangeArrowheads="1"/>
              </p:cNvSpPr>
              <p:nvPr/>
            </p:nvSpPr>
            <p:spPr bwMode="auto">
              <a:xfrm>
                <a:off x="917790" y="4331414"/>
                <a:ext cx="105157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8-30 days</a:t>
                </a:r>
                <a:endParaRPr lang="en-US" sz="3200" b="0" i="0">
                  <a:solidFill>
                    <a:schemeClr val="tx1"/>
                  </a:solidFill>
                </a:endParaRPr>
              </a:p>
            </p:txBody>
          </p:sp>
          <p:sp>
            <p:nvSpPr>
              <p:cNvPr id="35936" name="Rectangle 35"/>
              <p:cNvSpPr>
                <a:spLocks noChangeArrowheads="1"/>
              </p:cNvSpPr>
              <p:nvPr/>
            </p:nvSpPr>
            <p:spPr bwMode="auto">
              <a:xfrm>
                <a:off x="912651" y="4810839"/>
                <a:ext cx="94256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31+ days</a:t>
                </a:r>
                <a:endParaRPr lang="en-US" sz="3200" b="0" i="0">
                  <a:solidFill>
                    <a:schemeClr val="tx1"/>
                  </a:solidFill>
                </a:endParaRPr>
              </a:p>
            </p:txBody>
          </p:sp>
        </p:grpSp>
        <p:grpSp>
          <p:nvGrpSpPr>
            <p:cNvPr id="35918" name="Group 74"/>
            <p:cNvGrpSpPr>
              <a:grpSpLocks/>
            </p:cNvGrpSpPr>
            <p:nvPr/>
          </p:nvGrpSpPr>
          <p:grpSpPr bwMode="auto">
            <a:xfrm>
              <a:off x="2763838" y="3944779"/>
              <a:ext cx="5084390" cy="1198880"/>
              <a:chOff x="2763838" y="3944779"/>
              <a:chExt cx="5084390" cy="1198880"/>
            </a:xfrm>
          </p:grpSpPr>
          <p:sp>
            <p:nvSpPr>
              <p:cNvPr id="6" name="Line 12"/>
              <p:cNvSpPr>
                <a:spLocks noChangeShapeType="1"/>
              </p:cNvSpPr>
              <p:nvPr/>
            </p:nvSpPr>
            <p:spPr bwMode="auto">
              <a:xfrm>
                <a:off x="3641480" y="4077737"/>
                <a:ext cx="782614"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 name="Line 13"/>
              <p:cNvSpPr>
                <a:spLocks noChangeShapeType="1"/>
              </p:cNvSpPr>
              <p:nvPr/>
            </p:nvSpPr>
            <p:spPr bwMode="auto">
              <a:xfrm>
                <a:off x="2855692" y="4453972"/>
                <a:ext cx="1001682"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8" name="Line 14"/>
              <p:cNvSpPr>
                <a:spLocks noChangeShapeType="1"/>
              </p:cNvSpPr>
              <p:nvPr/>
            </p:nvSpPr>
            <p:spPr bwMode="auto">
              <a:xfrm>
                <a:off x="2763620" y="4976258"/>
                <a:ext cx="442899"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3" name="Rectangle 19"/>
              <p:cNvSpPr>
                <a:spLocks noChangeArrowheads="1"/>
              </p:cNvSpPr>
              <p:nvPr/>
            </p:nvSpPr>
            <p:spPr bwMode="auto">
              <a:xfrm>
                <a:off x="3989133" y="4038050"/>
                <a:ext cx="84134" cy="84138"/>
              </a:xfrm>
              <a:prstGeom prst="rect">
                <a:avLst/>
              </a:prstGeom>
              <a:solidFill>
                <a:srgbClr val="FFFFFF"/>
              </a:solidFill>
              <a:ln w="11">
                <a:solidFill>
                  <a:srgbClr val="FFFFFF"/>
                </a:solidFill>
                <a:prstDash val="solid"/>
                <a:miter lim="800000"/>
                <a:headEnd/>
                <a:tailEnd/>
              </a:ln>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4" name="Rectangle 20"/>
              <p:cNvSpPr>
                <a:spLocks noChangeArrowheads="1"/>
              </p:cNvSpPr>
              <p:nvPr/>
            </p:nvSpPr>
            <p:spPr bwMode="auto">
              <a:xfrm>
                <a:off x="3312878" y="4409523"/>
                <a:ext cx="82547" cy="84138"/>
              </a:xfrm>
              <a:prstGeom prst="rect">
                <a:avLst/>
              </a:prstGeom>
              <a:solidFill>
                <a:srgbClr val="FFFFFF"/>
              </a:solidFill>
              <a:ln w="11">
                <a:solidFill>
                  <a:srgbClr val="FFFFFF"/>
                </a:solidFill>
                <a:prstDash val="solid"/>
                <a:miter lim="800000"/>
                <a:headEnd/>
                <a:tailEnd/>
              </a:ln>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5" name="Rectangle 21"/>
              <p:cNvSpPr>
                <a:spLocks noChangeArrowheads="1"/>
              </p:cNvSpPr>
              <p:nvPr/>
            </p:nvSpPr>
            <p:spPr bwMode="auto">
              <a:xfrm>
                <a:off x="2943002" y="4933395"/>
                <a:ext cx="84135" cy="82550"/>
              </a:xfrm>
              <a:prstGeom prst="rect">
                <a:avLst/>
              </a:prstGeom>
              <a:solidFill>
                <a:srgbClr val="FFFFFF"/>
              </a:solidFill>
              <a:ln w="11">
                <a:solidFill>
                  <a:srgbClr val="FFFFFF"/>
                </a:solidFill>
                <a:prstDash val="solid"/>
                <a:miter lim="800000"/>
                <a:headEnd/>
                <a:tailEnd/>
              </a:ln>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925" name="Rectangle 26"/>
              <p:cNvSpPr>
                <a:spLocks noChangeArrowheads="1"/>
              </p:cNvSpPr>
              <p:nvPr/>
            </p:nvSpPr>
            <p:spPr bwMode="auto">
              <a:xfrm>
                <a:off x="4714875" y="3962400"/>
                <a:ext cx="17339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18.25 (8.34, 39.95)</a:t>
                </a:r>
                <a:endParaRPr lang="en-US" sz="2800" b="0" i="0">
                  <a:solidFill>
                    <a:schemeClr val="tx1"/>
                  </a:solidFill>
                </a:endParaRPr>
              </a:p>
            </p:txBody>
          </p:sp>
          <p:sp>
            <p:nvSpPr>
              <p:cNvPr id="35926" name="Rectangle 27"/>
              <p:cNvSpPr>
                <a:spLocks noChangeArrowheads="1"/>
              </p:cNvSpPr>
              <p:nvPr/>
            </p:nvSpPr>
            <p:spPr bwMode="auto">
              <a:xfrm>
                <a:off x="4752975" y="4375150"/>
                <a:ext cx="16198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4.69 (1.71, 12.83)</a:t>
                </a:r>
                <a:endParaRPr lang="en-US" sz="2800" b="0" i="0">
                  <a:solidFill>
                    <a:schemeClr val="tx1"/>
                  </a:solidFill>
                </a:endParaRPr>
              </a:p>
            </p:txBody>
          </p:sp>
          <p:sp>
            <p:nvSpPr>
              <p:cNvPr id="35927" name="Rectangle 28"/>
              <p:cNvSpPr>
                <a:spLocks noChangeArrowheads="1"/>
              </p:cNvSpPr>
              <p:nvPr/>
            </p:nvSpPr>
            <p:spPr bwMode="auto">
              <a:xfrm>
                <a:off x="4792663" y="4897438"/>
                <a:ext cx="150572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2.22 (1.42, 3.46)</a:t>
                </a:r>
                <a:endParaRPr lang="en-US" sz="2800" b="0" i="0">
                  <a:solidFill>
                    <a:schemeClr val="tx1"/>
                  </a:solidFill>
                </a:endParaRPr>
              </a:p>
            </p:txBody>
          </p:sp>
          <p:sp>
            <p:nvSpPr>
              <p:cNvPr id="35928" name="Rectangle 39"/>
              <p:cNvSpPr>
                <a:spLocks noChangeArrowheads="1"/>
              </p:cNvSpPr>
              <p:nvPr/>
            </p:nvSpPr>
            <p:spPr bwMode="auto">
              <a:xfrm>
                <a:off x="6471982" y="3944779"/>
                <a:ext cx="63328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&lt;0.001</a:t>
                </a:r>
                <a:endParaRPr lang="en-US" sz="2800" b="0" i="0">
                  <a:solidFill>
                    <a:schemeClr val="tx1"/>
                  </a:solidFill>
                </a:endParaRPr>
              </a:p>
            </p:txBody>
          </p:sp>
          <p:sp>
            <p:nvSpPr>
              <p:cNvPr id="35929" name="Rectangle 40"/>
              <p:cNvSpPr>
                <a:spLocks noChangeArrowheads="1"/>
              </p:cNvSpPr>
              <p:nvPr/>
            </p:nvSpPr>
            <p:spPr bwMode="auto">
              <a:xfrm>
                <a:off x="6556119" y="4375150"/>
                <a:ext cx="5134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0.003</a:t>
                </a:r>
                <a:endParaRPr lang="en-US" sz="2800" b="0" i="0">
                  <a:solidFill>
                    <a:schemeClr val="tx1"/>
                  </a:solidFill>
                </a:endParaRPr>
              </a:p>
            </p:txBody>
          </p:sp>
          <p:sp>
            <p:nvSpPr>
              <p:cNvPr id="35930" name="Rectangle 41"/>
              <p:cNvSpPr>
                <a:spLocks noChangeArrowheads="1"/>
              </p:cNvSpPr>
              <p:nvPr/>
            </p:nvSpPr>
            <p:spPr bwMode="auto">
              <a:xfrm>
                <a:off x="6471982" y="4897438"/>
                <a:ext cx="63328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&lt;0.001</a:t>
                </a:r>
                <a:endParaRPr lang="en-US" sz="2800" b="0" i="0">
                  <a:solidFill>
                    <a:schemeClr val="tx1"/>
                  </a:solidFill>
                </a:endParaRPr>
              </a:p>
            </p:txBody>
          </p:sp>
          <p:sp>
            <p:nvSpPr>
              <p:cNvPr id="35931" name="Rectangle 46"/>
              <p:cNvSpPr>
                <a:spLocks noChangeArrowheads="1"/>
              </p:cNvSpPr>
              <p:nvPr/>
            </p:nvSpPr>
            <p:spPr bwMode="auto">
              <a:xfrm>
                <a:off x="7697787" y="3944779"/>
                <a:ext cx="1141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7</a:t>
                </a:r>
                <a:endParaRPr lang="en-US" sz="2800" b="0" i="0">
                  <a:solidFill>
                    <a:schemeClr val="tx1"/>
                  </a:solidFill>
                </a:endParaRPr>
              </a:p>
            </p:txBody>
          </p:sp>
          <p:sp>
            <p:nvSpPr>
              <p:cNvPr id="35932" name="Rectangle 47"/>
              <p:cNvSpPr>
                <a:spLocks noChangeArrowheads="1"/>
              </p:cNvSpPr>
              <p:nvPr/>
            </p:nvSpPr>
            <p:spPr bwMode="auto">
              <a:xfrm>
                <a:off x="7697787" y="4375150"/>
                <a:ext cx="1141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4</a:t>
                </a:r>
                <a:endParaRPr lang="en-US" sz="2800" b="0" i="0">
                  <a:solidFill>
                    <a:schemeClr val="tx1"/>
                  </a:solidFill>
                </a:endParaRPr>
              </a:p>
            </p:txBody>
          </p:sp>
          <p:sp>
            <p:nvSpPr>
              <p:cNvPr id="35933" name="Rectangle 48"/>
              <p:cNvSpPr>
                <a:spLocks noChangeArrowheads="1"/>
              </p:cNvSpPr>
              <p:nvPr/>
            </p:nvSpPr>
            <p:spPr bwMode="auto">
              <a:xfrm>
                <a:off x="7620000" y="4897438"/>
                <a:ext cx="22822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28</a:t>
                </a:r>
                <a:endParaRPr lang="en-US" sz="2800" b="0" i="0">
                  <a:solidFill>
                    <a:schemeClr val="tx1"/>
                  </a:solidFill>
                </a:endParaRPr>
              </a:p>
            </p:txBody>
          </p:sp>
        </p:grpSp>
      </p:grpSp>
      <p:sp>
        <p:nvSpPr>
          <p:cNvPr id="50" name="Line 56"/>
          <p:cNvSpPr>
            <a:spLocks noChangeShapeType="1"/>
          </p:cNvSpPr>
          <p:nvPr/>
        </p:nvSpPr>
        <p:spPr bwMode="auto">
          <a:xfrm flipV="1">
            <a:off x="2587625" y="5130800"/>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1" name="Line 57"/>
          <p:cNvSpPr>
            <a:spLocks noChangeShapeType="1"/>
          </p:cNvSpPr>
          <p:nvPr/>
        </p:nvSpPr>
        <p:spPr bwMode="auto">
          <a:xfrm flipV="1">
            <a:off x="2587625" y="4972050"/>
            <a:ext cx="0" cy="10636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2" name="Line 58"/>
          <p:cNvSpPr>
            <a:spLocks noChangeShapeType="1"/>
          </p:cNvSpPr>
          <p:nvPr/>
        </p:nvSpPr>
        <p:spPr bwMode="auto">
          <a:xfrm flipV="1">
            <a:off x="2587625" y="4814888"/>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3" name="Line 59"/>
          <p:cNvSpPr>
            <a:spLocks noChangeShapeType="1"/>
          </p:cNvSpPr>
          <p:nvPr/>
        </p:nvSpPr>
        <p:spPr bwMode="auto">
          <a:xfrm flipV="1">
            <a:off x="2587625" y="4656138"/>
            <a:ext cx="0" cy="10636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4" name="Line 60"/>
          <p:cNvSpPr>
            <a:spLocks noChangeShapeType="1"/>
          </p:cNvSpPr>
          <p:nvPr/>
        </p:nvSpPr>
        <p:spPr bwMode="auto">
          <a:xfrm flipV="1">
            <a:off x="2587625" y="4498975"/>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5" name="Line 61"/>
          <p:cNvSpPr>
            <a:spLocks noChangeShapeType="1"/>
          </p:cNvSpPr>
          <p:nvPr/>
        </p:nvSpPr>
        <p:spPr bwMode="auto">
          <a:xfrm flipV="1">
            <a:off x="2587625" y="4340225"/>
            <a:ext cx="0" cy="10636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6" name="Line 62"/>
          <p:cNvSpPr>
            <a:spLocks noChangeShapeType="1"/>
          </p:cNvSpPr>
          <p:nvPr/>
        </p:nvSpPr>
        <p:spPr bwMode="auto">
          <a:xfrm flipV="1">
            <a:off x="2587625" y="4183063"/>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7" name="Line 63"/>
          <p:cNvSpPr>
            <a:spLocks noChangeShapeType="1"/>
          </p:cNvSpPr>
          <p:nvPr/>
        </p:nvSpPr>
        <p:spPr bwMode="auto">
          <a:xfrm flipV="1">
            <a:off x="2587625" y="4029075"/>
            <a:ext cx="0" cy="10001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8" name="Line 64"/>
          <p:cNvSpPr>
            <a:spLocks noChangeShapeType="1"/>
          </p:cNvSpPr>
          <p:nvPr/>
        </p:nvSpPr>
        <p:spPr bwMode="auto">
          <a:xfrm flipV="1">
            <a:off x="2587625" y="3870325"/>
            <a:ext cx="0" cy="10636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9" name="Line 65"/>
          <p:cNvSpPr>
            <a:spLocks noChangeShapeType="1"/>
          </p:cNvSpPr>
          <p:nvPr/>
        </p:nvSpPr>
        <p:spPr bwMode="auto">
          <a:xfrm flipV="1">
            <a:off x="2587625" y="3713163"/>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0" name="Line 66"/>
          <p:cNvSpPr>
            <a:spLocks noChangeShapeType="1"/>
          </p:cNvSpPr>
          <p:nvPr/>
        </p:nvSpPr>
        <p:spPr bwMode="auto">
          <a:xfrm flipV="1">
            <a:off x="2587625" y="3554413"/>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1" name="Line 67"/>
          <p:cNvSpPr>
            <a:spLocks noChangeShapeType="1"/>
          </p:cNvSpPr>
          <p:nvPr/>
        </p:nvSpPr>
        <p:spPr bwMode="auto">
          <a:xfrm flipV="1">
            <a:off x="2587625" y="3397250"/>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2" name="Line 68"/>
          <p:cNvSpPr>
            <a:spLocks noChangeShapeType="1"/>
          </p:cNvSpPr>
          <p:nvPr/>
        </p:nvSpPr>
        <p:spPr bwMode="auto">
          <a:xfrm flipV="1">
            <a:off x="2587625" y="3238500"/>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3" name="Line 69"/>
          <p:cNvSpPr>
            <a:spLocks noChangeShapeType="1"/>
          </p:cNvSpPr>
          <p:nvPr/>
        </p:nvSpPr>
        <p:spPr bwMode="auto">
          <a:xfrm flipV="1">
            <a:off x="2587625" y="3079750"/>
            <a:ext cx="0" cy="10636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4" name="Line 70"/>
          <p:cNvSpPr>
            <a:spLocks noChangeShapeType="1"/>
          </p:cNvSpPr>
          <p:nvPr/>
        </p:nvSpPr>
        <p:spPr bwMode="auto">
          <a:xfrm flipV="1">
            <a:off x="2587625" y="3095625"/>
            <a:ext cx="0" cy="104775"/>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5" name="Line 71"/>
          <p:cNvSpPr>
            <a:spLocks noChangeShapeType="1"/>
          </p:cNvSpPr>
          <p:nvPr/>
        </p:nvSpPr>
        <p:spPr bwMode="auto">
          <a:xfrm flipV="1">
            <a:off x="2587625" y="2763838"/>
            <a:ext cx="0" cy="106362"/>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6" name="Line 72"/>
          <p:cNvSpPr>
            <a:spLocks noChangeShapeType="1"/>
          </p:cNvSpPr>
          <p:nvPr/>
        </p:nvSpPr>
        <p:spPr bwMode="auto">
          <a:xfrm flipV="1">
            <a:off x="2587625" y="2606675"/>
            <a:ext cx="0" cy="104775"/>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7" name="Line 73"/>
          <p:cNvSpPr>
            <a:spLocks noChangeShapeType="1"/>
          </p:cNvSpPr>
          <p:nvPr/>
        </p:nvSpPr>
        <p:spPr bwMode="auto">
          <a:xfrm flipV="1">
            <a:off x="2587625" y="2447925"/>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8" name="Line 74"/>
          <p:cNvSpPr>
            <a:spLocks noChangeShapeType="1"/>
          </p:cNvSpPr>
          <p:nvPr/>
        </p:nvSpPr>
        <p:spPr bwMode="auto">
          <a:xfrm flipV="1">
            <a:off x="2587625" y="2473325"/>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9" name="Line 75"/>
          <p:cNvSpPr>
            <a:spLocks noChangeShapeType="1"/>
          </p:cNvSpPr>
          <p:nvPr/>
        </p:nvSpPr>
        <p:spPr bwMode="auto">
          <a:xfrm flipV="1">
            <a:off x="2587625" y="2132013"/>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0" name="Line 76"/>
          <p:cNvSpPr>
            <a:spLocks noChangeShapeType="1"/>
          </p:cNvSpPr>
          <p:nvPr/>
        </p:nvSpPr>
        <p:spPr bwMode="auto">
          <a:xfrm flipV="1">
            <a:off x="2587625" y="1973263"/>
            <a:ext cx="0" cy="10636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1" name="Line 77"/>
          <p:cNvSpPr>
            <a:spLocks noChangeShapeType="1"/>
          </p:cNvSpPr>
          <p:nvPr/>
        </p:nvSpPr>
        <p:spPr bwMode="auto">
          <a:xfrm flipV="1">
            <a:off x="2587625" y="1816100"/>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2" name="Line 78"/>
          <p:cNvSpPr>
            <a:spLocks noChangeShapeType="1"/>
          </p:cNvSpPr>
          <p:nvPr/>
        </p:nvSpPr>
        <p:spPr bwMode="auto">
          <a:xfrm flipV="1">
            <a:off x="2587625" y="1657350"/>
            <a:ext cx="0" cy="106363"/>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8" name="Line 84"/>
          <p:cNvSpPr>
            <a:spLocks noChangeShapeType="1"/>
          </p:cNvSpPr>
          <p:nvPr/>
        </p:nvSpPr>
        <p:spPr bwMode="auto">
          <a:xfrm>
            <a:off x="565150" y="5354638"/>
            <a:ext cx="7924800" cy="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9" name="Line 85"/>
          <p:cNvSpPr>
            <a:spLocks noChangeShapeType="1"/>
          </p:cNvSpPr>
          <p:nvPr/>
        </p:nvSpPr>
        <p:spPr bwMode="auto">
          <a:xfrm>
            <a:off x="1898650" y="53546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891" name="Rectangle 86"/>
          <p:cNvSpPr>
            <a:spLocks noChangeArrowheads="1"/>
          </p:cNvSpPr>
          <p:nvPr/>
        </p:nvSpPr>
        <p:spPr bwMode="auto">
          <a:xfrm>
            <a:off x="1724025" y="5464175"/>
            <a:ext cx="4000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0.25</a:t>
            </a:r>
            <a:endParaRPr lang="en-US" sz="2800" b="0" i="0">
              <a:solidFill>
                <a:schemeClr val="tx1"/>
              </a:solidFill>
            </a:endParaRPr>
          </a:p>
        </p:txBody>
      </p:sp>
      <p:sp>
        <p:nvSpPr>
          <p:cNvPr id="81" name="Line 87"/>
          <p:cNvSpPr>
            <a:spLocks noChangeShapeType="1"/>
          </p:cNvSpPr>
          <p:nvPr/>
        </p:nvSpPr>
        <p:spPr bwMode="auto">
          <a:xfrm>
            <a:off x="2244725" y="5354638"/>
            <a:ext cx="0" cy="69850"/>
          </a:xfrm>
          <a:prstGeom prst="line">
            <a:avLst/>
          </a:prstGeom>
          <a:noFill/>
          <a:ln w="6">
            <a:no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893" name="Rectangle 88"/>
          <p:cNvSpPr>
            <a:spLocks noChangeArrowheads="1"/>
          </p:cNvSpPr>
          <p:nvPr/>
        </p:nvSpPr>
        <p:spPr bwMode="auto">
          <a:xfrm>
            <a:off x="2149475" y="5464175"/>
            <a:ext cx="2857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0.5</a:t>
            </a:r>
            <a:endParaRPr lang="en-US" sz="2800" b="0" i="0">
              <a:solidFill>
                <a:schemeClr val="tx1"/>
              </a:solidFill>
            </a:endParaRPr>
          </a:p>
        </p:txBody>
      </p:sp>
      <p:sp>
        <p:nvSpPr>
          <p:cNvPr id="83" name="Line 89"/>
          <p:cNvSpPr>
            <a:spLocks noChangeShapeType="1"/>
          </p:cNvSpPr>
          <p:nvPr/>
        </p:nvSpPr>
        <p:spPr bwMode="auto">
          <a:xfrm>
            <a:off x="2587625" y="53546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895" name="Rectangle 90"/>
          <p:cNvSpPr>
            <a:spLocks noChangeArrowheads="1"/>
          </p:cNvSpPr>
          <p:nvPr/>
        </p:nvSpPr>
        <p:spPr bwMode="auto">
          <a:xfrm>
            <a:off x="2547938" y="5464175"/>
            <a:ext cx="1143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a:t>
            </a:r>
            <a:endParaRPr lang="en-US" sz="2800" b="0" i="0">
              <a:solidFill>
                <a:schemeClr val="tx1"/>
              </a:solidFill>
            </a:endParaRPr>
          </a:p>
        </p:txBody>
      </p:sp>
      <p:sp>
        <p:nvSpPr>
          <p:cNvPr id="85" name="Line 91"/>
          <p:cNvSpPr>
            <a:spLocks noChangeShapeType="1"/>
          </p:cNvSpPr>
          <p:nvPr/>
        </p:nvSpPr>
        <p:spPr bwMode="auto">
          <a:xfrm>
            <a:off x="2935288" y="5354638"/>
            <a:ext cx="0" cy="69850"/>
          </a:xfrm>
          <a:prstGeom prst="line">
            <a:avLst/>
          </a:prstGeom>
          <a:noFill/>
          <a:ln w="6">
            <a:no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897" name="Rectangle 92"/>
          <p:cNvSpPr>
            <a:spLocks noChangeArrowheads="1"/>
          </p:cNvSpPr>
          <p:nvPr/>
        </p:nvSpPr>
        <p:spPr bwMode="auto">
          <a:xfrm>
            <a:off x="2895600" y="5464175"/>
            <a:ext cx="1143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2</a:t>
            </a:r>
            <a:endParaRPr lang="en-US" sz="2800" b="0" i="0">
              <a:solidFill>
                <a:schemeClr val="tx1"/>
              </a:solidFill>
            </a:endParaRPr>
          </a:p>
        </p:txBody>
      </p:sp>
      <p:sp>
        <p:nvSpPr>
          <p:cNvPr id="87" name="Line 93"/>
          <p:cNvSpPr>
            <a:spLocks noChangeShapeType="1"/>
          </p:cNvSpPr>
          <p:nvPr/>
        </p:nvSpPr>
        <p:spPr bwMode="auto">
          <a:xfrm>
            <a:off x="3278188" y="5354638"/>
            <a:ext cx="0" cy="69850"/>
          </a:xfrm>
          <a:prstGeom prst="line">
            <a:avLst/>
          </a:prstGeom>
          <a:noFill/>
          <a:ln w="6">
            <a:no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899" name="Rectangle 94"/>
          <p:cNvSpPr>
            <a:spLocks noChangeArrowheads="1"/>
          </p:cNvSpPr>
          <p:nvPr/>
        </p:nvSpPr>
        <p:spPr bwMode="auto">
          <a:xfrm>
            <a:off x="3238500" y="5464175"/>
            <a:ext cx="1143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4</a:t>
            </a:r>
            <a:endParaRPr lang="en-US" sz="2800" b="0" i="0">
              <a:solidFill>
                <a:schemeClr val="tx1"/>
              </a:solidFill>
            </a:endParaRPr>
          </a:p>
        </p:txBody>
      </p:sp>
      <p:sp>
        <p:nvSpPr>
          <p:cNvPr id="89" name="Line 95"/>
          <p:cNvSpPr>
            <a:spLocks noChangeShapeType="1"/>
          </p:cNvSpPr>
          <p:nvPr/>
        </p:nvSpPr>
        <p:spPr bwMode="auto">
          <a:xfrm>
            <a:off x="3624263" y="53546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901" name="Rectangle 96"/>
          <p:cNvSpPr>
            <a:spLocks noChangeArrowheads="1"/>
          </p:cNvSpPr>
          <p:nvPr/>
        </p:nvSpPr>
        <p:spPr bwMode="auto">
          <a:xfrm>
            <a:off x="3584575" y="5464175"/>
            <a:ext cx="1143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8</a:t>
            </a:r>
            <a:endParaRPr lang="en-US" sz="2800" b="0" i="0">
              <a:solidFill>
                <a:schemeClr val="tx1"/>
              </a:solidFill>
            </a:endParaRPr>
          </a:p>
        </p:txBody>
      </p:sp>
      <p:sp>
        <p:nvSpPr>
          <p:cNvPr id="91" name="Line 97"/>
          <p:cNvSpPr>
            <a:spLocks noChangeShapeType="1"/>
          </p:cNvSpPr>
          <p:nvPr/>
        </p:nvSpPr>
        <p:spPr bwMode="auto">
          <a:xfrm>
            <a:off x="3967163" y="53546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903" name="Rectangle 98"/>
          <p:cNvSpPr>
            <a:spLocks noChangeArrowheads="1"/>
          </p:cNvSpPr>
          <p:nvPr/>
        </p:nvSpPr>
        <p:spPr bwMode="auto">
          <a:xfrm>
            <a:off x="3887788" y="5464175"/>
            <a:ext cx="2286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16</a:t>
            </a:r>
            <a:endParaRPr lang="en-US" sz="2800" b="0" i="0">
              <a:solidFill>
                <a:schemeClr val="tx1"/>
              </a:solidFill>
            </a:endParaRPr>
          </a:p>
        </p:txBody>
      </p:sp>
      <p:sp>
        <p:nvSpPr>
          <p:cNvPr id="93" name="Line 99"/>
          <p:cNvSpPr>
            <a:spLocks noChangeShapeType="1"/>
          </p:cNvSpPr>
          <p:nvPr/>
        </p:nvSpPr>
        <p:spPr bwMode="auto">
          <a:xfrm>
            <a:off x="4314825" y="53546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905" name="Rectangle 100"/>
          <p:cNvSpPr>
            <a:spLocks noChangeArrowheads="1"/>
          </p:cNvSpPr>
          <p:nvPr/>
        </p:nvSpPr>
        <p:spPr bwMode="auto">
          <a:xfrm>
            <a:off x="4235450" y="5464175"/>
            <a:ext cx="2286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32</a:t>
            </a:r>
            <a:endParaRPr lang="en-US" sz="2800" b="0" i="0">
              <a:solidFill>
                <a:schemeClr val="tx1"/>
              </a:solidFill>
            </a:endParaRPr>
          </a:p>
        </p:txBody>
      </p:sp>
      <p:sp>
        <p:nvSpPr>
          <p:cNvPr id="95" name="Line 101"/>
          <p:cNvSpPr>
            <a:spLocks noChangeShapeType="1"/>
          </p:cNvSpPr>
          <p:nvPr/>
        </p:nvSpPr>
        <p:spPr bwMode="auto">
          <a:xfrm>
            <a:off x="4657725" y="53546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907" name="Rectangle 102"/>
          <p:cNvSpPr>
            <a:spLocks noChangeArrowheads="1"/>
          </p:cNvSpPr>
          <p:nvPr/>
        </p:nvSpPr>
        <p:spPr bwMode="auto">
          <a:xfrm>
            <a:off x="4578350" y="5464175"/>
            <a:ext cx="2286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64</a:t>
            </a:r>
            <a:endParaRPr lang="en-US" sz="2800" b="0" i="0">
              <a:solidFill>
                <a:schemeClr val="tx1"/>
              </a:solidFill>
            </a:endParaRPr>
          </a:p>
        </p:txBody>
      </p:sp>
      <p:sp>
        <p:nvSpPr>
          <p:cNvPr id="35908" name="Rectangle 103"/>
          <p:cNvSpPr>
            <a:spLocks noChangeArrowheads="1"/>
          </p:cNvSpPr>
          <p:nvPr/>
        </p:nvSpPr>
        <p:spPr bwMode="auto">
          <a:xfrm>
            <a:off x="3727450" y="5791200"/>
            <a:ext cx="1663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400" b="0" i="0">
                <a:solidFill>
                  <a:schemeClr val="tx1"/>
                </a:solidFill>
              </a:rPr>
              <a:t>Hazard</a:t>
            </a:r>
            <a:r>
              <a:rPr lang="en-US" sz="2000" b="0" i="0">
                <a:solidFill>
                  <a:schemeClr val="tx1"/>
                </a:solidFill>
              </a:rPr>
              <a:t> Ratio</a:t>
            </a:r>
            <a:endParaRPr lang="en-US" sz="2800" b="0" i="0">
              <a:solidFill>
                <a:schemeClr val="tx1"/>
              </a:solidFill>
            </a:endParaRPr>
          </a:p>
        </p:txBody>
      </p:sp>
      <p:sp>
        <p:nvSpPr>
          <p:cNvPr id="35909" name="Rectangle 80"/>
          <p:cNvSpPr>
            <a:spLocks noChangeArrowheads="1"/>
          </p:cNvSpPr>
          <p:nvPr/>
        </p:nvSpPr>
        <p:spPr bwMode="auto">
          <a:xfrm>
            <a:off x="4887913" y="1219200"/>
            <a:ext cx="130810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HR (95% CI)</a:t>
            </a:r>
            <a:endParaRPr lang="en-US" sz="2800" b="0" i="0">
              <a:solidFill>
                <a:schemeClr val="tx1"/>
              </a:solidFill>
            </a:endParaRPr>
          </a:p>
        </p:txBody>
      </p:sp>
      <p:sp>
        <p:nvSpPr>
          <p:cNvPr id="35910" name="Rectangle 81"/>
          <p:cNvSpPr>
            <a:spLocks noChangeArrowheads="1"/>
          </p:cNvSpPr>
          <p:nvPr/>
        </p:nvSpPr>
        <p:spPr bwMode="auto">
          <a:xfrm>
            <a:off x="6713538" y="1246188"/>
            <a:ext cx="1524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P</a:t>
            </a:r>
            <a:endParaRPr lang="en-US" sz="2800" b="0" i="0">
              <a:solidFill>
                <a:schemeClr val="tx1"/>
              </a:solidFill>
            </a:endParaRPr>
          </a:p>
        </p:txBody>
      </p:sp>
      <p:sp>
        <p:nvSpPr>
          <p:cNvPr id="102" name="Line 84"/>
          <p:cNvSpPr>
            <a:spLocks noChangeShapeType="1"/>
          </p:cNvSpPr>
          <p:nvPr/>
        </p:nvSpPr>
        <p:spPr bwMode="auto">
          <a:xfrm>
            <a:off x="565150" y="1689100"/>
            <a:ext cx="7924800" cy="0"/>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cxnSp>
        <p:nvCxnSpPr>
          <p:cNvPr id="35912" name="Straight Connector 102"/>
          <p:cNvCxnSpPr>
            <a:cxnSpLocks noChangeShapeType="1"/>
          </p:cNvCxnSpPr>
          <p:nvPr/>
        </p:nvCxnSpPr>
        <p:spPr bwMode="auto">
          <a:xfrm>
            <a:off x="381000" y="838200"/>
            <a:ext cx="8458200" cy="0"/>
          </a:xfrm>
          <a:prstGeom prst="line">
            <a:avLst/>
          </a:prstGeom>
          <a:noFill/>
          <a:ln w="19050">
            <a:solidFill>
              <a:schemeClr val="tx2"/>
            </a:solidFill>
            <a:round/>
            <a:headEnd/>
            <a:tailEnd/>
          </a:ln>
        </p:spPr>
      </p:cxnSp>
      <p:sp>
        <p:nvSpPr>
          <p:cNvPr id="104" name="Line 75"/>
          <p:cNvSpPr>
            <a:spLocks noChangeShapeType="1"/>
          </p:cNvSpPr>
          <p:nvPr/>
        </p:nvSpPr>
        <p:spPr bwMode="auto">
          <a:xfrm flipV="1">
            <a:off x="2590800" y="2284413"/>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05" name="Line 71"/>
          <p:cNvSpPr>
            <a:spLocks noChangeShapeType="1"/>
          </p:cNvSpPr>
          <p:nvPr/>
        </p:nvSpPr>
        <p:spPr bwMode="auto">
          <a:xfrm flipV="1">
            <a:off x="2590800" y="2916238"/>
            <a:ext cx="0" cy="106362"/>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5915" name="Rectangle 105"/>
          <p:cNvSpPr>
            <a:spLocks noChangeArrowheads="1"/>
          </p:cNvSpPr>
          <p:nvPr/>
        </p:nvSpPr>
        <p:spPr bwMode="auto">
          <a:xfrm>
            <a:off x="1127125" y="6400800"/>
            <a:ext cx="76660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b="0">
                <a:solidFill>
                  <a:schemeClr val="tx2"/>
                </a:solidFill>
              </a:rPr>
              <a:t>All Cox Models adjusted for age, gender, region, ACS presentation, type of stent, number of stents implanted.</a:t>
            </a:r>
            <a:endParaRPr lang="en-US" sz="1600" b="0">
              <a:solidFill>
                <a:schemeClr val="tx2"/>
              </a:solidFill>
            </a:endParaRPr>
          </a:p>
        </p:txBody>
      </p:sp>
      <p:sp>
        <p:nvSpPr>
          <p:cNvPr id="35916" name="Rectangle 82"/>
          <p:cNvSpPr>
            <a:spLocks noChangeArrowheads="1"/>
          </p:cNvSpPr>
          <p:nvPr/>
        </p:nvSpPr>
        <p:spPr bwMode="auto">
          <a:xfrm>
            <a:off x="7102475" y="1219200"/>
            <a:ext cx="10509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Events (n)</a:t>
            </a:r>
            <a:endParaRPr lang="en-US" sz="3200" b="0" i="0">
              <a:solidFill>
                <a:srgbClr val="FFFFFF"/>
              </a:solidFill>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1000" fill="hold"/>
                                        <p:tgtEl>
                                          <p:spTgt spid="76"/>
                                        </p:tgtEl>
                                        <p:attrNameLst>
                                          <p:attrName>ppt_x</p:attrName>
                                        </p:attrNameLst>
                                      </p:cBhvr>
                                      <p:tavLst>
                                        <p:tav tm="0">
                                          <p:val>
                                            <p:strVal val="#ppt_x"/>
                                          </p:val>
                                        </p:tav>
                                        <p:tav tm="100000">
                                          <p:val>
                                            <p:strVal val="#ppt_x"/>
                                          </p:val>
                                        </p:tav>
                                      </p:tavLst>
                                    </p:anim>
                                    <p:anim calcmode="lin" valueType="num">
                                      <p:cBhvr additive="base">
                                        <p:cTn id="8" dur="1000" fill="hold"/>
                                        <p:tgtEl>
                                          <p:spTgt spid="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8"/>
          <p:cNvSpPr>
            <a:spLocks noChangeShapeType="1"/>
          </p:cNvSpPr>
          <p:nvPr/>
        </p:nvSpPr>
        <p:spPr bwMode="auto">
          <a:xfrm>
            <a:off x="2284413" y="2454275"/>
            <a:ext cx="1055687"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8" name="Line 9"/>
          <p:cNvSpPr>
            <a:spLocks noChangeShapeType="1"/>
          </p:cNvSpPr>
          <p:nvPr/>
        </p:nvSpPr>
        <p:spPr bwMode="auto">
          <a:xfrm>
            <a:off x="2200275" y="2979738"/>
            <a:ext cx="1673225"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9" name="Line 10"/>
          <p:cNvSpPr>
            <a:spLocks noChangeShapeType="1"/>
          </p:cNvSpPr>
          <p:nvPr/>
        </p:nvSpPr>
        <p:spPr bwMode="auto">
          <a:xfrm>
            <a:off x="3295650" y="3505200"/>
            <a:ext cx="631825"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3" name="Rectangle 14"/>
          <p:cNvSpPr>
            <a:spLocks noChangeArrowheads="1"/>
          </p:cNvSpPr>
          <p:nvPr/>
        </p:nvSpPr>
        <p:spPr bwMode="auto">
          <a:xfrm>
            <a:off x="3171825" y="1889125"/>
            <a:ext cx="84138" cy="84138"/>
          </a:xfrm>
          <a:prstGeom prst="rect">
            <a:avLst/>
          </a:prstGeom>
          <a:solidFill>
            <a:schemeClr val="tx1"/>
          </a:solidFill>
          <a:ln w="11">
            <a:solidFill>
              <a:schemeClr val="tx1"/>
            </a:solidFill>
            <a:prstDash val="solid"/>
            <a:miter lim="800000"/>
            <a:headEnd/>
            <a:tailEnd/>
          </a:ln>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4" name="Rectangle 15"/>
          <p:cNvSpPr>
            <a:spLocks noChangeArrowheads="1"/>
          </p:cNvSpPr>
          <p:nvPr/>
        </p:nvSpPr>
        <p:spPr bwMode="auto">
          <a:xfrm>
            <a:off x="2774950" y="2409825"/>
            <a:ext cx="84138" cy="84138"/>
          </a:xfrm>
          <a:prstGeom prst="rect">
            <a:avLst/>
          </a:prstGeom>
          <a:solidFill>
            <a:srgbClr val="FFFFFF"/>
          </a:solidFill>
          <a:ln w="11">
            <a:solidFill>
              <a:srgbClr val="FFFFFF"/>
            </a:solidFill>
            <a:prstDash val="solid"/>
            <a:miter lim="800000"/>
            <a:headEnd/>
            <a:tailEnd/>
          </a:ln>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5" name="Rectangle 16"/>
          <p:cNvSpPr>
            <a:spLocks noChangeArrowheads="1"/>
          </p:cNvSpPr>
          <p:nvPr/>
        </p:nvSpPr>
        <p:spPr bwMode="auto">
          <a:xfrm>
            <a:off x="2982913" y="2935288"/>
            <a:ext cx="82550" cy="84137"/>
          </a:xfrm>
          <a:prstGeom prst="rect">
            <a:avLst/>
          </a:prstGeom>
          <a:solidFill>
            <a:srgbClr val="FFFFFF"/>
          </a:solidFill>
          <a:ln w="11">
            <a:solidFill>
              <a:srgbClr val="FFFFFF"/>
            </a:solidFill>
            <a:prstDash val="solid"/>
            <a:miter lim="800000"/>
            <a:headEnd/>
            <a:tailEnd/>
          </a:ln>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6" name="Rectangle 17"/>
          <p:cNvSpPr>
            <a:spLocks noChangeArrowheads="1"/>
          </p:cNvSpPr>
          <p:nvPr/>
        </p:nvSpPr>
        <p:spPr bwMode="auto">
          <a:xfrm>
            <a:off x="3570288" y="3460750"/>
            <a:ext cx="82550" cy="84138"/>
          </a:xfrm>
          <a:prstGeom prst="rect">
            <a:avLst/>
          </a:prstGeom>
          <a:solidFill>
            <a:srgbClr val="FFFFFF"/>
          </a:solidFill>
          <a:ln w="11">
            <a:solidFill>
              <a:srgbClr val="FFFFFF"/>
            </a:solidFill>
            <a:prstDash val="solid"/>
            <a:miter lim="800000"/>
            <a:headEnd/>
            <a:tailEnd/>
          </a:ln>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873" name="Rectangle 21"/>
          <p:cNvSpPr>
            <a:spLocks noChangeArrowheads="1"/>
          </p:cNvSpPr>
          <p:nvPr/>
        </p:nvSpPr>
        <p:spPr bwMode="auto">
          <a:xfrm>
            <a:off x="5492750" y="1676400"/>
            <a:ext cx="1038225"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1.00 (Ref)</a:t>
            </a:r>
            <a:endParaRPr lang="en-US" sz="2800" b="0" i="0">
              <a:solidFill>
                <a:schemeClr val="tx1"/>
              </a:solidFill>
            </a:endParaRPr>
          </a:p>
        </p:txBody>
      </p:sp>
      <p:sp>
        <p:nvSpPr>
          <p:cNvPr id="36874" name="Rectangle 22"/>
          <p:cNvSpPr>
            <a:spLocks noChangeArrowheads="1"/>
          </p:cNvSpPr>
          <p:nvPr/>
        </p:nvSpPr>
        <p:spPr bwMode="auto">
          <a:xfrm>
            <a:off x="5087938" y="2201863"/>
            <a:ext cx="1679575"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0.39 (0.11, 1.35)</a:t>
            </a:r>
            <a:endParaRPr lang="en-US" sz="2800" b="0" i="0">
              <a:solidFill>
                <a:schemeClr val="tx1"/>
              </a:solidFill>
            </a:endParaRPr>
          </a:p>
        </p:txBody>
      </p:sp>
      <p:sp>
        <p:nvSpPr>
          <p:cNvPr id="36875" name="Rectangle 23"/>
          <p:cNvSpPr>
            <a:spLocks noChangeArrowheads="1"/>
          </p:cNvSpPr>
          <p:nvPr/>
        </p:nvSpPr>
        <p:spPr bwMode="auto">
          <a:xfrm>
            <a:off x="5087938" y="2727325"/>
            <a:ext cx="1692275"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0.64 (0.09, 4.82)</a:t>
            </a:r>
            <a:endParaRPr lang="en-US" sz="2800" b="0" i="0">
              <a:solidFill>
                <a:schemeClr val="tx1"/>
              </a:solidFill>
            </a:endParaRPr>
          </a:p>
        </p:txBody>
      </p:sp>
      <p:sp>
        <p:nvSpPr>
          <p:cNvPr id="36876" name="Rectangle 24"/>
          <p:cNvSpPr>
            <a:spLocks noChangeArrowheads="1"/>
          </p:cNvSpPr>
          <p:nvPr/>
        </p:nvSpPr>
        <p:spPr bwMode="auto">
          <a:xfrm>
            <a:off x="5087938" y="3227388"/>
            <a:ext cx="1692275"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2.58 (1.22, 5.46)</a:t>
            </a:r>
            <a:endParaRPr lang="en-US" sz="2800" b="0" i="0">
              <a:solidFill>
                <a:schemeClr val="tx1"/>
              </a:solidFill>
            </a:endParaRPr>
          </a:p>
        </p:txBody>
      </p:sp>
      <p:sp>
        <p:nvSpPr>
          <p:cNvPr id="36877" name="Rectangle 28"/>
          <p:cNvSpPr>
            <a:spLocks noChangeArrowheads="1"/>
          </p:cNvSpPr>
          <p:nvPr/>
        </p:nvSpPr>
        <p:spPr bwMode="auto">
          <a:xfrm>
            <a:off x="457200" y="1827213"/>
            <a:ext cx="11414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b="0" i="0">
                <a:solidFill>
                  <a:schemeClr val="tx1"/>
                </a:solidFill>
              </a:rPr>
              <a:t>On-DAPT</a:t>
            </a:r>
            <a:endParaRPr lang="en-US" sz="3200" b="0" i="0">
              <a:solidFill>
                <a:schemeClr val="tx1"/>
              </a:solidFill>
            </a:endParaRPr>
          </a:p>
        </p:txBody>
      </p:sp>
      <p:sp>
        <p:nvSpPr>
          <p:cNvPr id="36878" name="Rectangle 29"/>
          <p:cNvSpPr>
            <a:spLocks noChangeArrowheads="1"/>
          </p:cNvSpPr>
          <p:nvPr/>
        </p:nvSpPr>
        <p:spPr bwMode="auto">
          <a:xfrm>
            <a:off x="457200" y="2320925"/>
            <a:ext cx="17557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b="0" i="0">
                <a:solidFill>
                  <a:schemeClr val="tx1"/>
                </a:solidFill>
              </a:rPr>
              <a:t>Discontinuation</a:t>
            </a:r>
            <a:endParaRPr lang="en-US" sz="3200" b="0" i="0">
              <a:solidFill>
                <a:schemeClr val="tx1"/>
              </a:solidFill>
            </a:endParaRPr>
          </a:p>
        </p:txBody>
      </p:sp>
      <p:sp>
        <p:nvSpPr>
          <p:cNvPr id="36879" name="Rectangle 30"/>
          <p:cNvSpPr>
            <a:spLocks noChangeArrowheads="1"/>
          </p:cNvSpPr>
          <p:nvPr/>
        </p:nvSpPr>
        <p:spPr bwMode="auto">
          <a:xfrm>
            <a:off x="457200" y="2878138"/>
            <a:ext cx="1295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b="0" i="0">
                <a:solidFill>
                  <a:schemeClr val="tx1"/>
                </a:solidFill>
              </a:rPr>
              <a:t>Interruption</a:t>
            </a:r>
            <a:endParaRPr lang="en-US" sz="3200" b="0" i="0">
              <a:solidFill>
                <a:schemeClr val="tx1"/>
              </a:solidFill>
            </a:endParaRPr>
          </a:p>
        </p:txBody>
      </p:sp>
      <p:sp>
        <p:nvSpPr>
          <p:cNvPr id="36880" name="Rectangle 31"/>
          <p:cNvSpPr>
            <a:spLocks noChangeArrowheads="1"/>
          </p:cNvSpPr>
          <p:nvPr/>
        </p:nvSpPr>
        <p:spPr bwMode="auto">
          <a:xfrm>
            <a:off x="457200" y="3403600"/>
            <a:ext cx="1155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b="0" i="0">
                <a:solidFill>
                  <a:schemeClr val="tx1"/>
                </a:solidFill>
              </a:rPr>
              <a:t>Disruption</a:t>
            </a:r>
            <a:endParaRPr lang="en-US" sz="3200" b="0" i="0">
              <a:solidFill>
                <a:schemeClr val="tx1"/>
              </a:solidFill>
            </a:endParaRPr>
          </a:p>
        </p:txBody>
      </p:sp>
      <p:sp>
        <p:nvSpPr>
          <p:cNvPr id="36881" name="Rectangle 35"/>
          <p:cNvSpPr>
            <a:spLocks noChangeArrowheads="1"/>
          </p:cNvSpPr>
          <p:nvPr/>
        </p:nvSpPr>
        <p:spPr bwMode="auto">
          <a:xfrm>
            <a:off x="7083425" y="2201863"/>
            <a:ext cx="57785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0.137</a:t>
            </a:r>
            <a:endParaRPr lang="en-US" sz="2800" b="0" i="0">
              <a:solidFill>
                <a:schemeClr val="tx1"/>
              </a:solidFill>
            </a:endParaRPr>
          </a:p>
        </p:txBody>
      </p:sp>
      <p:sp>
        <p:nvSpPr>
          <p:cNvPr id="36882" name="Rectangle 36"/>
          <p:cNvSpPr>
            <a:spLocks noChangeArrowheads="1"/>
          </p:cNvSpPr>
          <p:nvPr/>
        </p:nvSpPr>
        <p:spPr bwMode="auto">
          <a:xfrm>
            <a:off x="7083425" y="2727325"/>
            <a:ext cx="5778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0.664</a:t>
            </a:r>
            <a:endParaRPr lang="en-US" sz="2800" b="0" i="0">
              <a:solidFill>
                <a:schemeClr val="tx1"/>
              </a:solidFill>
            </a:endParaRPr>
          </a:p>
        </p:txBody>
      </p:sp>
      <p:sp>
        <p:nvSpPr>
          <p:cNvPr id="36883" name="Rectangle 37"/>
          <p:cNvSpPr>
            <a:spLocks noChangeArrowheads="1"/>
          </p:cNvSpPr>
          <p:nvPr/>
        </p:nvSpPr>
        <p:spPr bwMode="auto">
          <a:xfrm>
            <a:off x="7083425" y="3227388"/>
            <a:ext cx="57785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0.013</a:t>
            </a:r>
            <a:endParaRPr lang="en-US" sz="2800" b="0" i="0">
              <a:solidFill>
                <a:schemeClr val="tx1"/>
              </a:solidFill>
            </a:endParaRPr>
          </a:p>
        </p:txBody>
      </p:sp>
      <p:sp>
        <p:nvSpPr>
          <p:cNvPr id="36884" name="Rectangle 41"/>
          <p:cNvSpPr>
            <a:spLocks noChangeArrowheads="1"/>
          </p:cNvSpPr>
          <p:nvPr/>
        </p:nvSpPr>
        <p:spPr bwMode="auto">
          <a:xfrm>
            <a:off x="8001000" y="1676400"/>
            <a:ext cx="257175"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57</a:t>
            </a:r>
            <a:endParaRPr lang="en-US" sz="2800" b="0" i="0">
              <a:solidFill>
                <a:schemeClr val="tx1"/>
              </a:solidFill>
            </a:endParaRPr>
          </a:p>
        </p:txBody>
      </p:sp>
      <p:sp>
        <p:nvSpPr>
          <p:cNvPr id="36885" name="Rectangle 42"/>
          <p:cNvSpPr>
            <a:spLocks noChangeArrowheads="1"/>
          </p:cNvSpPr>
          <p:nvPr/>
        </p:nvSpPr>
        <p:spPr bwMode="auto">
          <a:xfrm>
            <a:off x="8080375" y="2201863"/>
            <a:ext cx="128588"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3</a:t>
            </a:r>
            <a:endParaRPr lang="en-US" sz="2800" b="0" i="0">
              <a:solidFill>
                <a:schemeClr val="tx1"/>
              </a:solidFill>
            </a:endParaRPr>
          </a:p>
        </p:txBody>
      </p:sp>
      <p:sp>
        <p:nvSpPr>
          <p:cNvPr id="36886" name="Rectangle 43"/>
          <p:cNvSpPr>
            <a:spLocks noChangeArrowheads="1"/>
          </p:cNvSpPr>
          <p:nvPr/>
        </p:nvSpPr>
        <p:spPr bwMode="auto">
          <a:xfrm>
            <a:off x="8080375" y="2727325"/>
            <a:ext cx="128588"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1</a:t>
            </a:r>
            <a:endParaRPr lang="en-US" sz="2800" b="0" i="0">
              <a:solidFill>
                <a:schemeClr val="tx1"/>
              </a:solidFill>
            </a:endParaRPr>
          </a:p>
        </p:txBody>
      </p:sp>
      <p:sp>
        <p:nvSpPr>
          <p:cNvPr id="36887" name="Rectangle 44"/>
          <p:cNvSpPr>
            <a:spLocks noChangeArrowheads="1"/>
          </p:cNvSpPr>
          <p:nvPr/>
        </p:nvSpPr>
        <p:spPr bwMode="auto">
          <a:xfrm>
            <a:off x="8001000" y="3227388"/>
            <a:ext cx="257175"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10</a:t>
            </a:r>
            <a:endParaRPr lang="en-US" sz="2800" b="0" i="0">
              <a:solidFill>
                <a:schemeClr val="tx1"/>
              </a:solidFill>
            </a:endParaRPr>
          </a:p>
        </p:txBody>
      </p:sp>
      <p:grpSp>
        <p:nvGrpSpPr>
          <p:cNvPr id="6" name="Group 5"/>
          <p:cNvGrpSpPr>
            <a:grpSpLocks/>
          </p:cNvGrpSpPr>
          <p:nvPr/>
        </p:nvGrpSpPr>
        <p:grpSpPr bwMode="auto">
          <a:xfrm>
            <a:off x="749300" y="3852863"/>
            <a:ext cx="7456488" cy="1481137"/>
            <a:chOff x="749300" y="3852188"/>
            <a:chExt cx="7456140" cy="1481812"/>
          </a:xfrm>
        </p:grpSpPr>
        <p:sp>
          <p:nvSpPr>
            <p:cNvPr id="10" name="Line 11"/>
            <p:cNvSpPr>
              <a:spLocks noChangeShapeType="1"/>
            </p:cNvSpPr>
            <p:nvPr/>
          </p:nvSpPr>
          <p:spPr bwMode="auto">
            <a:xfrm>
              <a:off x="3935264" y="4146009"/>
              <a:ext cx="884196"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1" name="Line 12"/>
            <p:cNvSpPr>
              <a:spLocks noChangeShapeType="1"/>
            </p:cNvSpPr>
            <p:nvPr/>
          </p:nvSpPr>
          <p:spPr bwMode="auto">
            <a:xfrm>
              <a:off x="2782793" y="4551006"/>
              <a:ext cx="1682671"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2" name="Line 13"/>
            <p:cNvSpPr>
              <a:spLocks noChangeShapeType="1"/>
            </p:cNvSpPr>
            <p:nvPr/>
          </p:nvSpPr>
          <p:spPr bwMode="auto">
            <a:xfrm>
              <a:off x="2924073" y="5076708"/>
              <a:ext cx="830224" cy="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7" name="Rectangle 18"/>
            <p:cNvSpPr>
              <a:spLocks noChangeArrowheads="1"/>
            </p:cNvSpPr>
            <p:nvPr/>
          </p:nvSpPr>
          <p:spPr bwMode="auto">
            <a:xfrm>
              <a:off x="4333708" y="4106304"/>
              <a:ext cx="84134" cy="84175"/>
            </a:xfrm>
            <a:prstGeom prst="rect">
              <a:avLst/>
            </a:prstGeom>
            <a:solidFill>
              <a:srgbClr val="FFFFFF"/>
            </a:solidFill>
            <a:ln w="11">
              <a:solidFill>
                <a:srgbClr val="FFFFFF"/>
              </a:solidFill>
              <a:prstDash val="solid"/>
              <a:miter lim="800000"/>
              <a:headEnd/>
              <a:tailEnd/>
            </a:ln>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8" name="Rectangle 19"/>
            <p:cNvSpPr>
              <a:spLocks noChangeArrowheads="1"/>
            </p:cNvSpPr>
            <p:nvPr/>
          </p:nvSpPr>
          <p:spPr bwMode="auto">
            <a:xfrm>
              <a:off x="3582856" y="4506536"/>
              <a:ext cx="84133" cy="84175"/>
            </a:xfrm>
            <a:prstGeom prst="rect">
              <a:avLst/>
            </a:prstGeom>
            <a:solidFill>
              <a:srgbClr val="FFFFFF"/>
            </a:solidFill>
            <a:ln w="11">
              <a:solidFill>
                <a:srgbClr val="FFFFFF"/>
              </a:solidFill>
              <a:prstDash val="solid"/>
              <a:miter lim="800000"/>
              <a:headEnd/>
              <a:tailEnd/>
            </a:ln>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9" name="Rectangle 20"/>
            <p:cNvSpPr>
              <a:spLocks noChangeArrowheads="1"/>
            </p:cNvSpPr>
            <p:nvPr/>
          </p:nvSpPr>
          <p:spPr bwMode="auto">
            <a:xfrm>
              <a:off x="3295531" y="5032238"/>
              <a:ext cx="84134" cy="84176"/>
            </a:xfrm>
            <a:prstGeom prst="rect">
              <a:avLst/>
            </a:prstGeom>
            <a:solidFill>
              <a:srgbClr val="FFFFFF"/>
            </a:solidFill>
            <a:ln w="11">
              <a:solidFill>
                <a:srgbClr val="FFFFFF"/>
              </a:solidFill>
              <a:prstDash val="solid"/>
              <a:miter lim="800000"/>
              <a:headEnd/>
              <a:tailEnd/>
            </a:ln>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grpSp>
          <p:nvGrpSpPr>
            <p:cNvPr id="36945" name="Group 4"/>
            <p:cNvGrpSpPr>
              <a:grpSpLocks/>
            </p:cNvGrpSpPr>
            <p:nvPr/>
          </p:nvGrpSpPr>
          <p:grpSpPr bwMode="auto">
            <a:xfrm>
              <a:off x="749300" y="3852188"/>
              <a:ext cx="7456140" cy="1481812"/>
              <a:chOff x="749300" y="3852188"/>
              <a:chExt cx="7456140" cy="1481812"/>
            </a:xfrm>
          </p:grpSpPr>
          <p:grpSp>
            <p:nvGrpSpPr>
              <p:cNvPr id="36946" name="Group 2"/>
              <p:cNvGrpSpPr>
                <a:grpSpLocks/>
              </p:cNvGrpSpPr>
              <p:nvPr/>
            </p:nvGrpSpPr>
            <p:grpSpPr bwMode="auto">
              <a:xfrm>
                <a:off x="749300" y="3924220"/>
                <a:ext cx="1168590" cy="1358702"/>
                <a:chOff x="749300" y="3924220"/>
                <a:chExt cx="1168590" cy="1358702"/>
              </a:xfrm>
            </p:grpSpPr>
            <p:sp>
              <p:nvSpPr>
                <p:cNvPr id="36957" name="Rectangle 32"/>
                <p:cNvSpPr>
                  <a:spLocks noChangeArrowheads="1"/>
                </p:cNvSpPr>
                <p:nvPr/>
              </p:nvSpPr>
              <p:spPr bwMode="auto">
                <a:xfrm>
                  <a:off x="749300" y="3924220"/>
                  <a:ext cx="10547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b="0" i="0">
                      <a:solidFill>
                        <a:schemeClr val="tx1"/>
                      </a:solidFill>
                    </a:rPr>
                    <a:t>0-7 Days</a:t>
                  </a:r>
                  <a:endParaRPr lang="en-US" sz="3200" b="0" i="0">
                    <a:solidFill>
                      <a:schemeClr val="tx1"/>
                    </a:solidFill>
                  </a:endParaRPr>
                </a:p>
              </p:txBody>
            </p:sp>
            <p:sp>
              <p:nvSpPr>
                <p:cNvPr id="36958" name="Rectangle 33"/>
                <p:cNvSpPr>
                  <a:spLocks noChangeArrowheads="1"/>
                </p:cNvSpPr>
                <p:nvPr/>
              </p:nvSpPr>
              <p:spPr bwMode="auto">
                <a:xfrm>
                  <a:off x="749300" y="4449683"/>
                  <a:ext cx="11685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b="0" i="0">
                      <a:solidFill>
                        <a:schemeClr val="tx1"/>
                      </a:solidFill>
                    </a:rPr>
                    <a:t>8-30 days</a:t>
                  </a:r>
                  <a:endParaRPr lang="en-US" sz="3200" b="0" i="0">
                    <a:solidFill>
                      <a:schemeClr val="tx1"/>
                    </a:solidFill>
                  </a:endParaRPr>
                </a:p>
              </p:txBody>
            </p:sp>
            <p:sp>
              <p:nvSpPr>
                <p:cNvPr id="36959" name="Rectangle 34"/>
                <p:cNvSpPr>
                  <a:spLocks noChangeArrowheads="1"/>
                </p:cNvSpPr>
                <p:nvPr/>
              </p:nvSpPr>
              <p:spPr bwMode="auto">
                <a:xfrm>
                  <a:off x="749300" y="4975145"/>
                  <a:ext cx="10467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b="0" i="0">
                      <a:solidFill>
                        <a:schemeClr val="tx1"/>
                      </a:solidFill>
                    </a:rPr>
                    <a:t>31+ days</a:t>
                  </a:r>
                  <a:endParaRPr lang="en-US" sz="3200" b="0" i="0">
                    <a:solidFill>
                      <a:schemeClr val="tx1"/>
                    </a:solidFill>
                  </a:endParaRPr>
                </a:p>
              </p:txBody>
            </p:sp>
          </p:grpSp>
          <p:grpSp>
            <p:nvGrpSpPr>
              <p:cNvPr id="36947" name="Group 3"/>
              <p:cNvGrpSpPr>
                <a:grpSpLocks/>
              </p:cNvGrpSpPr>
              <p:nvPr/>
            </p:nvGrpSpPr>
            <p:grpSpPr bwMode="auto">
              <a:xfrm>
                <a:off x="4989421" y="3852188"/>
                <a:ext cx="3216019" cy="1481812"/>
                <a:chOff x="4989421" y="3852188"/>
                <a:chExt cx="3216019" cy="1481812"/>
              </a:xfrm>
            </p:grpSpPr>
            <p:sp>
              <p:nvSpPr>
                <p:cNvPr id="36948" name="Rectangle 25"/>
                <p:cNvSpPr>
                  <a:spLocks noChangeArrowheads="1"/>
                </p:cNvSpPr>
                <p:nvPr/>
              </p:nvSpPr>
              <p:spPr bwMode="auto">
                <a:xfrm>
                  <a:off x="4989421" y="3852188"/>
                  <a:ext cx="194925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15.94 (5.57, 45.58)</a:t>
                  </a:r>
                  <a:endParaRPr lang="en-US" sz="2800" b="0" i="0">
                    <a:solidFill>
                      <a:schemeClr val="tx1"/>
                    </a:solidFill>
                  </a:endParaRPr>
                </a:p>
              </p:txBody>
            </p:sp>
            <p:sp>
              <p:nvSpPr>
                <p:cNvPr id="36949" name="Rectangle 26"/>
                <p:cNvSpPr>
                  <a:spLocks noChangeArrowheads="1"/>
                </p:cNvSpPr>
                <p:nvPr/>
              </p:nvSpPr>
              <p:spPr bwMode="auto">
                <a:xfrm>
                  <a:off x="5111886" y="4377651"/>
                  <a:ext cx="182101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2.68 (0.36, 19.68)</a:t>
                  </a:r>
                  <a:endParaRPr lang="en-US" sz="2800" b="0" i="0">
                    <a:solidFill>
                      <a:schemeClr val="tx1"/>
                    </a:solidFill>
                  </a:endParaRPr>
                </a:p>
              </p:txBody>
            </p:sp>
            <p:sp>
              <p:nvSpPr>
                <p:cNvPr id="36950" name="Rectangle 27"/>
                <p:cNvSpPr>
                  <a:spLocks noChangeArrowheads="1"/>
                </p:cNvSpPr>
                <p:nvPr/>
              </p:nvSpPr>
              <p:spPr bwMode="auto">
                <a:xfrm>
                  <a:off x="5151573" y="4903113"/>
                  <a:ext cx="169277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1.35 (0.50, 3.64)</a:t>
                  </a:r>
                  <a:endParaRPr lang="en-US" sz="2800" b="0" i="0">
                    <a:solidFill>
                      <a:schemeClr val="tx1"/>
                    </a:solidFill>
                  </a:endParaRPr>
                </a:p>
              </p:txBody>
            </p:sp>
            <p:sp>
              <p:nvSpPr>
                <p:cNvPr id="36951" name="Rectangle 38"/>
                <p:cNvSpPr>
                  <a:spLocks noChangeArrowheads="1"/>
                </p:cNvSpPr>
                <p:nvPr/>
              </p:nvSpPr>
              <p:spPr bwMode="auto">
                <a:xfrm>
                  <a:off x="6999669" y="3852188"/>
                  <a:ext cx="711733"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&lt;0.001</a:t>
                  </a:r>
                  <a:endParaRPr lang="en-US" sz="2800" b="0" i="0">
                    <a:solidFill>
                      <a:schemeClr val="tx1"/>
                    </a:solidFill>
                  </a:endParaRPr>
                </a:p>
              </p:txBody>
            </p:sp>
            <p:sp>
              <p:nvSpPr>
                <p:cNvPr id="36952" name="Rectangle 39"/>
                <p:cNvSpPr>
                  <a:spLocks noChangeArrowheads="1"/>
                </p:cNvSpPr>
                <p:nvPr/>
              </p:nvSpPr>
              <p:spPr bwMode="auto">
                <a:xfrm>
                  <a:off x="7083806" y="4377651"/>
                  <a:ext cx="57708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0.334</a:t>
                  </a:r>
                  <a:endParaRPr lang="en-US" sz="2800" b="0" i="0">
                    <a:solidFill>
                      <a:schemeClr val="tx1"/>
                    </a:solidFill>
                  </a:endParaRPr>
                </a:p>
              </p:txBody>
            </p:sp>
            <p:sp>
              <p:nvSpPr>
                <p:cNvPr id="36953" name="Rectangle 40"/>
                <p:cNvSpPr>
                  <a:spLocks noChangeArrowheads="1"/>
                </p:cNvSpPr>
                <p:nvPr/>
              </p:nvSpPr>
              <p:spPr bwMode="auto">
                <a:xfrm>
                  <a:off x="7083806" y="4903113"/>
                  <a:ext cx="57708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0.551</a:t>
                  </a:r>
                  <a:endParaRPr lang="en-US" sz="2800" b="0" i="0">
                    <a:solidFill>
                      <a:schemeClr val="tx1"/>
                    </a:solidFill>
                  </a:endParaRPr>
                </a:p>
              </p:txBody>
            </p:sp>
            <p:sp>
              <p:nvSpPr>
                <p:cNvPr id="36954" name="Rectangle 45"/>
                <p:cNvSpPr>
                  <a:spLocks noChangeArrowheads="1"/>
                </p:cNvSpPr>
                <p:nvPr/>
              </p:nvSpPr>
              <p:spPr bwMode="auto">
                <a:xfrm>
                  <a:off x="8077200" y="3852188"/>
                  <a:ext cx="12824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4</a:t>
                  </a:r>
                  <a:endParaRPr lang="en-US" sz="2800" b="0" i="0">
                    <a:solidFill>
                      <a:schemeClr val="tx1"/>
                    </a:solidFill>
                  </a:endParaRPr>
                </a:p>
              </p:txBody>
            </p:sp>
            <p:sp>
              <p:nvSpPr>
                <p:cNvPr id="36955" name="Rectangle 46"/>
                <p:cNvSpPr>
                  <a:spLocks noChangeArrowheads="1"/>
                </p:cNvSpPr>
                <p:nvPr/>
              </p:nvSpPr>
              <p:spPr bwMode="auto">
                <a:xfrm>
                  <a:off x="8077200" y="4377651"/>
                  <a:ext cx="12824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1</a:t>
                  </a:r>
                  <a:endParaRPr lang="en-US" sz="2800" b="0" i="0">
                    <a:solidFill>
                      <a:schemeClr val="tx1"/>
                    </a:solidFill>
                  </a:endParaRPr>
                </a:p>
              </p:txBody>
            </p:sp>
            <p:sp>
              <p:nvSpPr>
                <p:cNvPr id="36956" name="Rectangle 47"/>
                <p:cNvSpPr>
                  <a:spLocks noChangeArrowheads="1"/>
                </p:cNvSpPr>
                <p:nvPr/>
              </p:nvSpPr>
              <p:spPr bwMode="auto">
                <a:xfrm>
                  <a:off x="8077200" y="4903113"/>
                  <a:ext cx="12824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5</a:t>
                  </a:r>
                  <a:endParaRPr lang="en-US" sz="2800" b="0" i="0">
                    <a:solidFill>
                      <a:schemeClr val="tx1"/>
                    </a:solidFill>
                  </a:endParaRPr>
                </a:p>
              </p:txBody>
            </p:sp>
          </p:grpSp>
        </p:grpSp>
      </p:grpSp>
      <p:sp>
        <p:nvSpPr>
          <p:cNvPr id="54" name="Line 55"/>
          <p:cNvSpPr>
            <a:spLocks noChangeShapeType="1"/>
          </p:cNvSpPr>
          <p:nvPr/>
        </p:nvSpPr>
        <p:spPr bwMode="auto">
          <a:xfrm flipV="1">
            <a:off x="3211513" y="5230813"/>
            <a:ext cx="0" cy="10636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5" name="Line 56"/>
          <p:cNvSpPr>
            <a:spLocks noChangeShapeType="1"/>
          </p:cNvSpPr>
          <p:nvPr/>
        </p:nvSpPr>
        <p:spPr bwMode="auto">
          <a:xfrm flipV="1">
            <a:off x="3211513" y="5072063"/>
            <a:ext cx="0" cy="10636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6" name="Line 57"/>
          <p:cNvSpPr>
            <a:spLocks noChangeShapeType="1"/>
          </p:cNvSpPr>
          <p:nvPr/>
        </p:nvSpPr>
        <p:spPr bwMode="auto">
          <a:xfrm flipV="1">
            <a:off x="3211513" y="4913313"/>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7" name="Line 58"/>
          <p:cNvSpPr>
            <a:spLocks noChangeShapeType="1"/>
          </p:cNvSpPr>
          <p:nvPr/>
        </p:nvSpPr>
        <p:spPr bwMode="auto">
          <a:xfrm flipV="1">
            <a:off x="3211513" y="4754563"/>
            <a:ext cx="0" cy="104775"/>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8" name="Line 59"/>
          <p:cNvSpPr>
            <a:spLocks noChangeShapeType="1"/>
          </p:cNvSpPr>
          <p:nvPr/>
        </p:nvSpPr>
        <p:spPr bwMode="auto">
          <a:xfrm flipV="1">
            <a:off x="3211513" y="4594225"/>
            <a:ext cx="0" cy="106363"/>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9" name="Line 60"/>
          <p:cNvSpPr>
            <a:spLocks noChangeShapeType="1"/>
          </p:cNvSpPr>
          <p:nvPr/>
        </p:nvSpPr>
        <p:spPr bwMode="auto">
          <a:xfrm flipV="1">
            <a:off x="3211513" y="4435475"/>
            <a:ext cx="0" cy="106363"/>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0" name="Line 61"/>
          <p:cNvSpPr>
            <a:spLocks noChangeShapeType="1"/>
          </p:cNvSpPr>
          <p:nvPr/>
        </p:nvSpPr>
        <p:spPr bwMode="auto">
          <a:xfrm flipV="1">
            <a:off x="3211513" y="4276725"/>
            <a:ext cx="0" cy="106363"/>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1" name="Line 62"/>
          <p:cNvSpPr>
            <a:spLocks noChangeShapeType="1"/>
          </p:cNvSpPr>
          <p:nvPr/>
        </p:nvSpPr>
        <p:spPr bwMode="auto">
          <a:xfrm flipV="1">
            <a:off x="3211513" y="4122738"/>
            <a:ext cx="0" cy="101600"/>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2" name="Line 63"/>
          <p:cNvSpPr>
            <a:spLocks noChangeShapeType="1"/>
          </p:cNvSpPr>
          <p:nvPr/>
        </p:nvSpPr>
        <p:spPr bwMode="auto">
          <a:xfrm flipV="1">
            <a:off x="3211513" y="3963988"/>
            <a:ext cx="0" cy="106362"/>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3" name="Line 64"/>
          <p:cNvSpPr>
            <a:spLocks noChangeShapeType="1"/>
          </p:cNvSpPr>
          <p:nvPr/>
        </p:nvSpPr>
        <p:spPr bwMode="auto">
          <a:xfrm flipV="1">
            <a:off x="3211513" y="3805238"/>
            <a:ext cx="0" cy="104775"/>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4" name="Line 65"/>
          <p:cNvSpPr>
            <a:spLocks noChangeShapeType="1"/>
          </p:cNvSpPr>
          <p:nvPr/>
        </p:nvSpPr>
        <p:spPr bwMode="auto">
          <a:xfrm flipV="1">
            <a:off x="3211513" y="3646488"/>
            <a:ext cx="0" cy="104775"/>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5" name="Line 66"/>
          <p:cNvSpPr>
            <a:spLocks noChangeShapeType="1"/>
          </p:cNvSpPr>
          <p:nvPr/>
        </p:nvSpPr>
        <p:spPr bwMode="auto">
          <a:xfrm flipV="1">
            <a:off x="3211513" y="3487738"/>
            <a:ext cx="0" cy="104775"/>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6" name="Line 67"/>
          <p:cNvSpPr>
            <a:spLocks noChangeShapeType="1"/>
          </p:cNvSpPr>
          <p:nvPr/>
        </p:nvSpPr>
        <p:spPr bwMode="auto">
          <a:xfrm flipV="1">
            <a:off x="3211513" y="3327400"/>
            <a:ext cx="0" cy="106363"/>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7" name="Line 68"/>
          <p:cNvSpPr>
            <a:spLocks noChangeShapeType="1"/>
          </p:cNvSpPr>
          <p:nvPr/>
        </p:nvSpPr>
        <p:spPr bwMode="auto">
          <a:xfrm flipV="1">
            <a:off x="3211513" y="3168650"/>
            <a:ext cx="0" cy="106363"/>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8" name="Line 69"/>
          <p:cNvSpPr>
            <a:spLocks noChangeShapeType="1"/>
          </p:cNvSpPr>
          <p:nvPr/>
        </p:nvSpPr>
        <p:spPr bwMode="auto">
          <a:xfrm flipV="1">
            <a:off x="3211513" y="3009900"/>
            <a:ext cx="0" cy="106363"/>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9" name="Line 70"/>
          <p:cNvSpPr>
            <a:spLocks noChangeShapeType="1"/>
          </p:cNvSpPr>
          <p:nvPr/>
        </p:nvSpPr>
        <p:spPr bwMode="auto">
          <a:xfrm flipV="1">
            <a:off x="3211513" y="2851150"/>
            <a:ext cx="0" cy="106363"/>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0" name="Line 71"/>
          <p:cNvSpPr>
            <a:spLocks noChangeShapeType="1"/>
          </p:cNvSpPr>
          <p:nvPr/>
        </p:nvSpPr>
        <p:spPr bwMode="auto">
          <a:xfrm flipV="1">
            <a:off x="3211513" y="2692400"/>
            <a:ext cx="0" cy="106363"/>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1" name="Line 72"/>
          <p:cNvSpPr>
            <a:spLocks noChangeShapeType="1"/>
          </p:cNvSpPr>
          <p:nvPr/>
        </p:nvSpPr>
        <p:spPr bwMode="auto">
          <a:xfrm flipV="1">
            <a:off x="3211513" y="2533650"/>
            <a:ext cx="0" cy="106363"/>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2" name="Line 73"/>
          <p:cNvSpPr>
            <a:spLocks noChangeShapeType="1"/>
          </p:cNvSpPr>
          <p:nvPr/>
        </p:nvSpPr>
        <p:spPr bwMode="auto">
          <a:xfrm flipV="1">
            <a:off x="3211513" y="2374900"/>
            <a:ext cx="0" cy="104775"/>
          </a:xfrm>
          <a:prstGeom prst="line">
            <a:avLst/>
          </a:prstGeom>
          <a:noFill/>
          <a:ln w="11">
            <a:solidFill>
              <a:srgbClr val="FFFFFF"/>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3" name="Line 74"/>
          <p:cNvSpPr>
            <a:spLocks noChangeShapeType="1"/>
          </p:cNvSpPr>
          <p:nvPr/>
        </p:nvSpPr>
        <p:spPr bwMode="auto">
          <a:xfrm flipV="1">
            <a:off x="3211513" y="2216150"/>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4" name="Line 75"/>
          <p:cNvSpPr>
            <a:spLocks noChangeShapeType="1"/>
          </p:cNvSpPr>
          <p:nvPr/>
        </p:nvSpPr>
        <p:spPr bwMode="auto">
          <a:xfrm flipV="1">
            <a:off x="3211513" y="2057400"/>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5" name="Line 76"/>
          <p:cNvSpPr>
            <a:spLocks noChangeShapeType="1"/>
          </p:cNvSpPr>
          <p:nvPr/>
        </p:nvSpPr>
        <p:spPr bwMode="auto">
          <a:xfrm flipV="1">
            <a:off x="3211513" y="1897063"/>
            <a:ext cx="0" cy="10636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6" name="Line 77"/>
          <p:cNvSpPr>
            <a:spLocks noChangeShapeType="1"/>
          </p:cNvSpPr>
          <p:nvPr/>
        </p:nvSpPr>
        <p:spPr bwMode="auto">
          <a:xfrm flipV="1">
            <a:off x="3211513" y="1738313"/>
            <a:ext cx="0" cy="106362"/>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82" name="Line 83"/>
          <p:cNvSpPr>
            <a:spLocks noChangeShapeType="1"/>
          </p:cNvSpPr>
          <p:nvPr/>
        </p:nvSpPr>
        <p:spPr bwMode="auto">
          <a:xfrm flipV="1">
            <a:off x="381000" y="5486400"/>
            <a:ext cx="8305800" cy="4763"/>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83" name="Line 84"/>
          <p:cNvSpPr>
            <a:spLocks noChangeShapeType="1"/>
          </p:cNvSpPr>
          <p:nvPr/>
        </p:nvSpPr>
        <p:spPr bwMode="auto">
          <a:xfrm>
            <a:off x="2633663" y="54562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14" name="Rectangle 85"/>
          <p:cNvSpPr>
            <a:spLocks noChangeArrowheads="1"/>
          </p:cNvSpPr>
          <p:nvPr/>
        </p:nvSpPr>
        <p:spPr bwMode="auto">
          <a:xfrm>
            <a:off x="2427288" y="5565775"/>
            <a:ext cx="347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0.25</a:t>
            </a:r>
            <a:endParaRPr lang="en-US" sz="2000" b="0" i="0">
              <a:solidFill>
                <a:schemeClr val="tx1"/>
              </a:solidFill>
            </a:endParaRPr>
          </a:p>
        </p:txBody>
      </p:sp>
      <p:sp>
        <p:nvSpPr>
          <p:cNvPr id="85" name="Line 86"/>
          <p:cNvSpPr>
            <a:spLocks noChangeShapeType="1"/>
          </p:cNvSpPr>
          <p:nvPr/>
        </p:nvSpPr>
        <p:spPr bwMode="auto">
          <a:xfrm>
            <a:off x="2924175" y="54562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16" name="Rectangle 87"/>
          <p:cNvSpPr>
            <a:spLocks noChangeArrowheads="1"/>
          </p:cNvSpPr>
          <p:nvPr/>
        </p:nvSpPr>
        <p:spPr bwMode="auto">
          <a:xfrm>
            <a:off x="2827338" y="5565775"/>
            <a:ext cx="2492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0.5</a:t>
            </a:r>
            <a:endParaRPr lang="en-US" sz="2000" b="0" i="0">
              <a:solidFill>
                <a:schemeClr val="tx1"/>
              </a:solidFill>
            </a:endParaRPr>
          </a:p>
        </p:txBody>
      </p:sp>
      <p:sp>
        <p:nvSpPr>
          <p:cNvPr id="87" name="Line 88"/>
          <p:cNvSpPr>
            <a:spLocks noChangeShapeType="1"/>
          </p:cNvSpPr>
          <p:nvPr/>
        </p:nvSpPr>
        <p:spPr bwMode="auto">
          <a:xfrm>
            <a:off x="3211513" y="54562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18" name="Rectangle 89"/>
          <p:cNvSpPr>
            <a:spLocks noChangeArrowheads="1"/>
          </p:cNvSpPr>
          <p:nvPr/>
        </p:nvSpPr>
        <p:spPr bwMode="auto">
          <a:xfrm>
            <a:off x="3171825" y="5565775"/>
            <a:ext cx="1000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a:t>
            </a:r>
            <a:endParaRPr lang="en-US" sz="2000" b="0" i="0">
              <a:solidFill>
                <a:schemeClr val="tx1"/>
              </a:solidFill>
            </a:endParaRPr>
          </a:p>
        </p:txBody>
      </p:sp>
      <p:sp>
        <p:nvSpPr>
          <p:cNvPr id="89" name="Line 90"/>
          <p:cNvSpPr>
            <a:spLocks noChangeShapeType="1"/>
          </p:cNvSpPr>
          <p:nvPr/>
        </p:nvSpPr>
        <p:spPr bwMode="auto">
          <a:xfrm>
            <a:off x="3503613" y="54562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20" name="Rectangle 91"/>
          <p:cNvSpPr>
            <a:spLocks noChangeArrowheads="1"/>
          </p:cNvSpPr>
          <p:nvPr/>
        </p:nvSpPr>
        <p:spPr bwMode="auto">
          <a:xfrm>
            <a:off x="3463925" y="5565775"/>
            <a:ext cx="1000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2</a:t>
            </a:r>
            <a:endParaRPr lang="en-US" sz="2000" b="0" i="0">
              <a:solidFill>
                <a:schemeClr val="tx1"/>
              </a:solidFill>
            </a:endParaRPr>
          </a:p>
        </p:txBody>
      </p:sp>
      <p:sp>
        <p:nvSpPr>
          <p:cNvPr id="91" name="Line 92"/>
          <p:cNvSpPr>
            <a:spLocks noChangeShapeType="1"/>
          </p:cNvSpPr>
          <p:nvPr/>
        </p:nvSpPr>
        <p:spPr bwMode="auto">
          <a:xfrm>
            <a:off x="3794125" y="54562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22" name="Rectangle 93"/>
          <p:cNvSpPr>
            <a:spLocks noChangeArrowheads="1"/>
          </p:cNvSpPr>
          <p:nvPr/>
        </p:nvSpPr>
        <p:spPr bwMode="auto">
          <a:xfrm>
            <a:off x="3754438" y="5565775"/>
            <a:ext cx="1000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4</a:t>
            </a:r>
            <a:endParaRPr lang="en-US" sz="2000" b="0" i="0">
              <a:solidFill>
                <a:schemeClr val="tx1"/>
              </a:solidFill>
            </a:endParaRPr>
          </a:p>
        </p:txBody>
      </p:sp>
      <p:sp>
        <p:nvSpPr>
          <p:cNvPr id="93" name="Line 94"/>
          <p:cNvSpPr>
            <a:spLocks noChangeShapeType="1"/>
          </p:cNvSpPr>
          <p:nvPr/>
        </p:nvSpPr>
        <p:spPr bwMode="auto">
          <a:xfrm>
            <a:off x="4086225" y="54562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24" name="Rectangle 95"/>
          <p:cNvSpPr>
            <a:spLocks noChangeArrowheads="1"/>
          </p:cNvSpPr>
          <p:nvPr/>
        </p:nvSpPr>
        <p:spPr bwMode="auto">
          <a:xfrm>
            <a:off x="4046538" y="5565775"/>
            <a:ext cx="1000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8</a:t>
            </a:r>
            <a:endParaRPr lang="en-US" sz="2000" b="0" i="0">
              <a:solidFill>
                <a:schemeClr val="tx1"/>
              </a:solidFill>
            </a:endParaRPr>
          </a:p>
        </p:txBody>
      </p:sp>
      <p:sp>
        <p:nvSpPr>
          <p:cNvPr id="95" name="Line 96"/>
          <p:cNvSpPr>
            <a:spLocks noChangeShapeType="1"/>
          </p:cNvSpPr>
          <p:nvPr/>
        </p:nvSpPr>
        <p:spPr bwMode="auto">
          <a:xfrm>
            <a:off x="4378325" y="54562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26" name="Rectangle 97"/>
          <p:cNvSpPr>
            <a:spLocks noChangeArrowheads="1"/>
          </p:cNvSpPr>
          <p:nvPr/>
        </p:nvSpPr>
        <p:spPr bwMode="auto">
          <a:xfrm>
            <a:off x="4298950" y="5565775"/>
            <a:ext cx="1984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16</a:t>
            </a:r>
            <a:endParaRPr lang="en-US" sz="2000" b="0" i="0">
              <a:solidFill>
                <a:schemeClr val="tx1"/>
              </a:solidFill>
            </a:endParaRPr>
          </a:p>
        </p:txBody>
      </p:sp>
      <p:sp>
        <p:nvSpPr>
          <p:cNvPr id="97" name="Line 98"/>
          <p:cNvSpPr>
            <a:spLocks noChangeShapeType="1"/>
          </p:cNvSpPr>
          <p:nvPr/>
        </p:nvSpPr>
        <p:spPr bwMode="auto">
          <a:xfrm>
            <a:off x="4668838" y="54562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28" name="Rectangle 99"/>
          <p:cNvSpPr>
            <a:spLocks noChangeArrowheads="1"/>
          </p:cNvSpPr>
          <p:nvPr/>
        </p:nvSpPr>
        <p:spPr bwMode="auto">
          <a:xfrm>
            <a:off x="4589463" y="5565775"/>
            <a:ext cx="171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0" i="0">
                <a:solidFill>
                  <a:schemeClr val="tx1"/>
                </a:solidFill>
              </a:rPr>
              <a:t>32</a:t>
            </a:r>
            <a:endParaRPr lang="en-US" b="0" i="0">
              <a:solidFill>
                <a:schemeClr val="tx1"/>
              </a:solidFill>
            </a:endParaRPr>
          </a:p>
        </p:txBody>
      </p:sp>
      <p:sp>
        <p:nvSpPr>
          <p:cNvPr id="99" name="Line 100"/>
          <p:cNvSpPr>
            <a:spLocks noChangeShapeType="1"/>
          </p:cNvSpPr>
          <p:nvPr/>
        </p:nvSpPr>
        <p:spPr bwMode="auto">
          <a:xfrm>
            <a:off x="5130800" y="5456238"/>
            <a:ext cx="0" cy="69850"/>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30" name="Rectangle 101"/>
          <p:cNvSpPr>
            <a:spLocks noChangeArrowheads="1"/>
          </p:cNvSpPr>
          <p:nvPr/>
        </p:nvSpPr>
        <p:spPr bwMode="auto">
          <a:xfrm>
            <a:off x="4822825" y="5565775"/>
            <a:ext cx="2000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64</a:t>
            </a:r>
            <a:endParaRPr lang="en-US" sz="2000" b="0" i="0">
              <a:solidFill>
                <a:schemeClr val="tx1"/>
              </a:solidFill>
            </a:endParaRPr>
          </a:p>
        </p:txBody>
      </p:sp>
      <p:sp>
        <p:nvSpPr>
          <p:cNvPr id="36931" name="Rectangle 102"/>
          <p:cNvSpPr>
            <a:spLocks noChangeArrowheads="1"/>
          </p:cNvSpPr>
          <p:nvPr/>
        </p:nvSpPr>
        <p:spPr bwMode="auto">
          <a:xfrm>
            <a:off x="3536950" y="5891213"/>
            <a:ext cx="17986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400" b="0" i="0">
                <a:solidFill>
                  <a:schemeClr val="tx1"/>
                </a:solidFill>
              </a:rPr>
              <a:t>Hazard Ratio</a:t>
            </a:r>
          </a:p>
        </p:txBody>
      </p:sp>
      <p:sp>
        <p:nvSpPr>
          <p:cNvPr id="36932" name="Rectangle 80"/>
          <p:cNvSpPr>
            <a:spLocks noChangeArrowheads="1"/>
          </p:cNvSpPr>
          <p:nvPr/>
        </p:nvSpPr>
        <p:spPr bwMode="auto">
          <a:xfrm>
            <a:off x="5599113" y="1385888"/>
            <a:ext cx="11636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HR (95% CI)</a:t>
            </a:r>
            <a:endParaRPr lang="en-US" sz="2400" b="0" i="0">
              <a:solidFill>
                <a:schemeClr val="tx1"/>
              </a:solidFill>
            </a:endParaRPr>
          </a:p>
        </p:txBody>
      </p:sp>
      <p:sp>
        <p:nvSpPr>
          <p:cNvPr id="36933" name="Rectangle 81"/>
          <p:cNvSpPr>
            <a:spLocks noChangeArrowheads="1"/>
          </p:cNvSpPr>
          <p:nvPr/>
        </p:nvSpPr>
        <p:spPr bwMode="auto">
          <a:xfrm>
            <a:off x="7264400" y="1385888"/>
            <a:ext cx="1365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P</a:t>
            </a:r>
            <a:endParaRPr lang="en-US" sz="2400" b="0" i="0">
              <a:solidFill>
                <a:schemeClr val="tx1"/>
              </a:solidFill>
            </a:endParaRPr>
          </a:p>
        </p:txBody>
      </p:sp>
      <p:sp>
        <p:nvSpPr>
          <p:cNvPr id="108" name="Line 84"/>
          <p:cNvSpPr>
            <a:spLocks noChangeShapeType="1"/>
          </p:cNvSpPr>
          <p:nvPr/>
        </p:nvSpPr>
        <p:spPr bwMode="auto">
          <a:xfrm flipV="1">
            <a:off x="412750" y="1676400"/>
            <a:ext cx="8274050" cy="12700"/>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6935" name="Title 1"/>
          <p:cNvSpPr txBox="1">
            <a:spLocks/>
          </p:cNvSpPr>
          <p:nvPr/>
        </p:nvSpPr>
        <p:spPr bwMode="auto">
          <a:xfrm>
            <a:off x="171450" y="234950"/>
            <a:ext cx="8896350" cy="75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3200" b="0" i="0">
                <a:solidFill>
                  <a:srgbClr val="FDE25E"/>
                </a:solidFill>
              </a:rPr>
              <a:t>DAPT Cessation and Def/Prob Stent Thrombosis</a:t>
            </a:r>
          </a:p>
        </p:txBody>
      </p:sp>
      <p:cxnSp>
        <p:nvCxnSpPr>
          <p:cNvPr id="36936" name="Straight Connector 109"/>
          <p:cNvCxnSpPr>
            <a:cxnSpLocks noChangeShapeType="1"/>
          </p:cNvCxnSpPr>
          <p:nvPr/>
        </p:nvCxnSpPr>
        <p:spPr bwMode="auto">
          <a:xfrm>
            <a:off x="381000" y="838200"/>
            <a:ext cx="8458200" cy="0"/>
          </a:xfrm>
          <a:prstGeom prst="line">
            <a:avLst/>
          </a:prstGeom>
          <a:noFill/>
          <a:ln w="19050">
            <a:solidFill>
              <a:schemeClr val="tx2"/>
            </a:solidFill>
            <a:round/>
            <a:headEnd/>
            <a:tailEnd/>
          </a:ln>
        </p:spPr>
      </p:cxnSp>
      <p:sp>
        <p:nvSpPr>
          <p:cNvPr id="36937" name="Rectangle 102"/>
          <p:cNvSpPr>
            <a:spLocks noChangeArrowheads="1"/>
          </p:cNvSpPr>
          <p:nvPr/>
        </p:nvSpPr>
        <p:spPr bwMode="auto">
          <a:xfrm>
            <a:off x="1127125" y="6400800"/>
            <a:ext cx="76660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b="0">
                <a:solidFill>
                  <a:schemeClr val="tx2"/>
                </a:solidFill>
              </a:rPr>
              <a:t>All Cox Models adjusted for age, gender, region, ACS presentation, type of stent, number of stents implanted.</a:t>
            </a:r>
            <a:endParaRPr lang="en-US" sz="1600" b="0">
              <a:solidFill>
                <a:schemeClr val="tx2"/>
              </a:solidFill>
            </a:endParaRPr>
          </a:p>
        </p:txBody>
      </p:sp>
      <p:sp>
        <p:nvSpPr>
          <p:cNvPr id="36938" name="Rectangle 82"/>
          <p:cNvSpPr>
            <a:spLocks noChangeArrowheads="1"/>
          </p:cNvSpPr>
          <p:nvPr/>
        </p:nvSpPr>
        <p:spPr bwMode="auto">
          <a:xfrm>
            <a:off x="7559675" y="1184275"/>
            <a:ext cx="10509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Events (n)</a:t>
            </a:r>
            <a:endParaRPr lang="en-US" sz="3200" b="0" i="0">
              <a:solidFill>
                <a:srgbClr val="FFFFFF"/>
              </a:solidFill>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8"/>
          <p:cNvSpPr>
            <a:spLocks noChangeShapeType="1"/>
          </p:cNvSpPr>
          <p:nvPr/>
        </p:nvSpPr>
        <p:spPr bwMode="auto">
          <a:xfrm>
            <a:off x="2484438" y="2600325"/>
            <a:ext cx="619125"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9" name="Line 9"/>
          <p:cNvSpPr>
            <a:spLocks noChangeShapeType="1"/>
          </p:cNvSpPr>
          <p:nvPr/>
        </p:nvSpPr>
        <p:spPr bwMode="auto">
          <a:xfrm>
            <a:off x="2638425" y="3136900"/>
            <a:ext cx="835025"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0" name="Line 10"/>
          <p:cNvSpPr>
            <a:spLocks noChangeShapeType="1"/>
          </p:cNvSpPr>
          <p:nvPr/>
        </p:nvSpPr>
        <p:spPr bwMode="auto">
          <a:xfrm>
            <a:off x="3054350" y="3490913"/>
            <a:ext cx="492125"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4" name="Rectangle 14"/>
          <p:cNvSpPr>
            <a:spLocks noChangeArrowheads="1"/>
          </p:cNvSpPr>
          <p:nvPr/>
        </p:nvSpPr>
        <p:spPr bwMode="auto">
          <a:xfrm>
            <a:off x="2981325" y="1836738"/>
            <a:ext cx="85725" cy="85725"/>
          </a:xfrm>
          <a:prstGeom prst="rect">
            <a:avLst/>
          </a:prstGeom>
          <a:solidFill>
            <a:schemeClr val="tx1"/>
          </a:solidFill>
          <a:ln w="11">
            <a:solidFill>
              <a:schemeClr val="tx1"/>
            </a:solidFill>
            <a:prstDash val="solid"/>
            <a:miter lim="800000"/>
            <a:headEnd/>
            <a:tailEnd/>
          </a:ln>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5" name="Rectangle 15"/>
          <p:cNvSpPr>
            <a:spLocks noChangeArrowheads="1"/>
          </p:cNvSpPr>
          <p:nvPr/>
        </p:nvSpPr>
        <p:spPr bwMode="auto">
          <a:xfrm>
            <a:off x="2746375" y="2554288"/>
            <a:ext cx="85725" cy="85725"/>
          </a:xfrm>
          <a:prstGeom prst="rect">
            <a:avLst/>
          </a:prstGeom>
          <a:solidFill>
            <a:srgbClr val="FFFFFF"/>
          </a:solidFill>
          <a:ln w="11">
            <a:solidFill>
              <a:schemeClr val="tx1"/>
            </a:solidFill>
            <a:prstDash val="solid"/>
            <a:miter lim="800000"/>
            <a:headEnd/>
            <a:tailEnd/>
          </a:ln>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6" name="Rectangle 16"/>
          <p:cNvSpPr>
            <a:spLocks noChangeArrowheads="1"/>
          </p:cNvSpPr>
          <p:nvPr/>
        </p:nvSpPr>
        <p:spPr bwMode="auto">
          <a:xfrm>
            <a:off x="3013075" y="3092450"/>
            <a:ext cx="85725" cy="85725"/>
          </a:xfrm>
          <a:prstGeom prst="rect">
            <a:avLst/>
          </a:prstGeom>
          <a:solidFill>
            <a:srgbClr val="FFFFFF"/>
          </a:solidFill>
          <a:ln w="11">
            <a:solidFill>
              <a:schemeClr val="tx1"/>
            </a:solidFill>
            <a:prstDash val="solid"/>
            <a:miter lim="800000"/>
            <a:headEnd/>
            <a:tailEnd/>
          </a:ln>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7" name="Rectangle 17"/>
          <p:cNvSpPr>
            <a:spLocks noChangeArrowheads="1"/>
          </p:cNvSpPr>
          <p:nvPr/>
        </p:nvSpPr>
        <p:spPr bwMode="auto">
          <a:xfrm>
            <a:off x="3257550" y="3444875"/>
            <a:ext cx="85725" cy="85725"/>
          </a:xfrm>
          <a:prstGeom prst="rect">
            <a:avLst/>
          </a:prstGeom>
          <a:solidFill>
            <a:srgbClr val="FFFFFF"/>
          </a:solidFill>
          <a:ln w="11">
            <a:solidFill>
              <a:schemeClr val="tx1"/>
            </a:solidFill>
            <a:prstDash val="solid"/>
            <a:miter lim="800000"/>
            <a:headEnd/>
            <a:tailEnd/>
          </a:ln>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897" name="Rectangle 21"/>
          <p:cNvSpPr>
            <a:spLocks noChangeArrowheads="1"/>
          </p:cNvSpPr>
          <p:nvPr/>
        </p:nvSpPr>
        <p:spPr bwMode="auto">
          <a:xfrm>
            <a:off x="5111750" y="1797050"/>
            <a:ext cx="9239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1.00 (Ref)</a:t>
            </a:r>
            <a:endParaRPr lang="en-US" sz="2400" b="0" i="0">
              <a:solidFill>
                <a:schemeClr val="tx1"/>
              </a:solidFill>
            </a:endParaRPr>
          </a:p>
        </p:txBody>
      </p:sp>
      <p:sp>
        <p:nvSpPr>
          <p:cNvPr id="37898" name="Rectangle 22"/>
          <p:cNvSpPr>
            <a:spLocks noChangeArrowheads="1"/>
          </p:cNvSpPr>
          <p:nvPr/>
        </p:nvSpPr>
        <p:spPr bwMode="auto">
          <a:xfrm>
            <a:off x="4899025" y="2333625"/>
            <a:ext cx="1504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0.64 (0.36, 1.16)</a:t>
            </a:r>
            <a:endParaRPr lang="en-US" sz="2400" b="0" i="0">
              <a:solidFill>
                <a:schemeClr val="tx1"/>
              </a:solidFill>
            </a:endParaRPr>
          </a:p>
        </p:txBody>
      </p:sp>
      <p:sp>
        <p:nvSpPr>
          <p:cNvPr id="37899" name="Rectangle 23"/>
          <p:cNvSpPr>
            <a:spLocks noChangeArrowheads="1"/>
          </p:cNvSpPr>
          <p:nvPr/>
        </p:nvSpPr>
        <p:spPr bwMode="auto">
          <a:xfrm>
            <a:off x="4899025" y="2871788"/>
            <a:ext cx="15049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1.06 (0.48, 2.34)</a:t>
            </a:r>
            <a:endParaRPr lang="en-US" sz="2400" b="0" i="0">
              <a:solidFill>
                <a:schemeClr val="tx1"/>
              </a:solidFill>
            </a:endParaRPr>
          </a:p>
        </p:txBody>
      </p:sp>
      <p:sp>
        <p:nvSpPr>
          <p:cNvPr id="37900" name="Rectangle 28"/>
          <p:cNvSpPr>
            <a:spLocks noChangeArrowheads="1"/>
          </p:cNvSpPr>
          <p:nvPr/>
        </p:nvSpPr>
        <p:spPr bwMode="auto">
          <a:xfrm>
            <a:off x="592138" y="1787525"/>
            <a:ext cx="102711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On-DAPT</a:t>
            </a:r>
            <a:endParaRPr lang="en-US" sz="2800" b="0" i="0">
              <a:solidFill>
                <a:schemeClr val="tx1"/>
              </a:solidFill>
            </a:endParaRPr>
          </a:p>
        </p:txBody>
      </p:sp>
      <p:sp>
        <p:nvSpPr>
          <p:cNvPr id="37901" name="Rectangle 29"/>
          <p:cNvSpPr>
            <a:spLocks noChangeArrowheads="1"/>
          </p:cNvSpPr>
          <p:nvPr/>
        </p:nvSpPr>
        <p:spPr bwMode="auto">
          <a:xfrm>
            <a:off x="584200" y="2316163"/>
            <a:ext cx="1576388"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Discontinuation</a:t>
            </a:r>
            <a:endParaRPr lang="en-US" sz="2800" b="0" i="0">
              <a:solidFill>
                <a:schemeClr val="tx1"/>
              </a:solidFill>
            </a:endParaRPr>
          </a:p>
        </p:txBody>
      </p:sp>
      <p:sp>
        <p:nvSpPr>
          <p:cNvPr id="37902" name="Rectangle 30"/>
          <p:cNvSpPr>
            <a:spLocks noChangeArrowheads="1"/>
          </p:cNvSpPr>
          <p:nvPr/>
        </p:nvSpPr>
        <p:spPr bwMode="auto">
          <a:xfrm>
            <a:off x="592138" y="2846388"/>
            <a:ext cx="11684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Interruption</a:t>
            </a:r>
            <a:endParaRPr lang="en-US" sz="2800" b="0" i="0">
              <a:solidFill>
                <a:schemeClr val="tx1"/>
              </a:solidFill>
            </a:endParaRPr>
          </a:p>
        </p:txBody>
      </p:sp>
      <p:sp>
        <p:nvSpPr>
          <p:cNvPr id="37903" name="Rectangle 31"/>
          <p:cNvSpPr>
            <a:spLocks noChangeArrowheads="1"/>
          </p:cNvSpPr>
          <p:nvPr/>
        </p:nvSpPr>
        <p:spPr bwMode="auto">
          <a:xfrm>
            <a:off x="592138" y="3367088"/>
            <a:ext cx="103981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Disruption</a:t>
            </a:r>
            <a:endParaRPr lang="en-US" sz="2800" b="0" i="0">
              <a:solidFill>
                <a:schemeClr val="tx1"/>
              </a:solidFill>
            </a:endParaRPr>
          </a:p>
        </p:txBody>
      </p:sp>
      <p:sp>
        <p:nvSpPr>
          <p:cNvPr id="37904" name="Rectangle 36"/>
          <p:cNvSpPr>
            <a:spLocks noChangeArrowheads="1"/>
          </p:cNvSpPr>
          <p:nvPr/>
        </p:nvSpPr>
        <p:spPr bwMode="auto">
          <a:xfrm>
            <a:off x="6650038" y="2333625"/>
            <a:ext cx="51276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0.141</a:t>
            </a:r>
            <a:endParaRPr lang="en-US" sz="2400" b="0" i="0">
              <a:solidFill>
                <a:schemeClr val="tx1"/>
              </a:solidFill>
            </a:endParaRPr>
          </a:p>
        </p:txBody>
      </p:sp>
      <p:sp>
        <p:nvSpPr>
          <p:cNvPr id="37905" name="Rectangle 37"/>
          <p:cNvSpPr>
            <a:spLocks noChangeArrowheads="1"/>
          </p:cNvSpPr>
          <p:nvPr/>
        </p:nvSpPr>
        <p:spPr bwMode="auto">
          <a:xfrm>
            <a:off x="6650038" y="2871788"/>
            <a:ext cx="5127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0.885</a:t>
            </a:r>
            <a:endParaRPr lang="en-US" sz="2400" b="0" i="0">
              <a:solidFill>
                <a:schemeClr val="tx1"/>
              </a:solidFill>
            </a:endParaRPr>
          </a:p>
        </p:txBody>
      </p:sp>
      <p:sp>
        <p:nvSpPr>
          <p:cNvPr id="37906" name="Rectangle 42"/>
          <p:cNvSpPr>
            <a:spLocks noChangeArrowheads="1"/>
          </p:cNvSpPr>
          <p:nvPr/>
        </p:nvSpPr>
        <p:spPr bwMode="auto">
          <a:xfrm>
            <a:off x="7413625" y="1812925"/>
            <a:ext cx="3413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100</a:t>
            </a:r>
            <a:endParaRPr lang="en-US" sz="2400" b="0" i="0">
              <a:solidFill>
                <a:schemeClr val="tx1"/>
              </a:solidFill>
            </a:endParaRPr>
          </a:p>
        </p:txBody>
      </p:sp>
      <p:sp>
        <p:nvSpPr>
          <p:cNvPr id="37907" name="Rectangle 43"/>
          <p:cNvSpPr>
            <a:spLocks noChangeArrowheads="1"/>
          </p:cNvSpPr>
          <p:nvPr/>
        </p:nvSpPr>
        <p:spPr bwMode="auto">
          <a:xfrm>
            <a:off x="7494588" y="2349500"/>
            <a:ext cx="2270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15</a:t>
            </a:r>
            <a:endParaRPr lang="en-US" sz="2400" b="0" i="0">
              <a:solidFill>
                <a:schemeClr val="tx1"/>
              </a:solidFill>
            </a:endParaRPr>
          </a:p>
        </p:txBody>
      </p:sp>
      <p:sp>
        <p:nvSpPr>
          <p:cNvPr id="37908" name="Rectangle 44"/>
          <p:cNvSpPr>
            <a:spLocks noChangeArrowheads="1"/>
          </p:cNvSpPr>
          <p:nvPr/>
        </p:nvSpPr>
        <p:spPr bwMode="auto">
          <a:xfrm>
            <a:off x="7577138" y="2887663"/>
            <a:ext cx="1143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7</a:t>
            </a:r>
            <a:endParaRPr lang="en-US" sz="2400" b="0" i="0">
              <a:solidFill>
                <a:schemeClr val="tx1"/>
              </a:solidFill>
            </a:endParaRPr>
          </a:p>
        </p:txBody>
      </p:sp>
      <p:sp>
        <p:nvSpPr>
          <p:cNvPr id="37909" name="Rectangle 24"/>
          <p:cNvSpPr>
            <a:spLocks noChangeArrowheads="1"/>
          </p:cNvSpPr>
          <p:nvPr/>
        </p:nvSpPr>
        <p:spPr bwMode="auto">
          <a:xfrm>
            <a:off x="4899025" y="3409950"/>
            <a:ext cx="1504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1.68 (1.05, 2.67)</a:t>
            </a:r>
            <a:endParaRPr lang="en-US" sz="2400" b="0" i="0">
              <a:solidFill>
                <a:schemeClr val="tx1"/>
              </a:solidFill>
            </a:endParaRPr>
          </a:p>
        </p:txBody>
      </p:sp>
      <p:sp>
        <p:nvSpPr>
          <p:cNvPr id="37910" name="Rectangle 38"/>
          <p:cNvSpPr>
            <a:spLocks noChangeArrowheads="1"/>
          </p:cNvSpPr>
          <p:nvPr/>
        </p:nvSpPr>
        <p:spPr bwMode="auto">
          <a:xfrm>
            <a:off x="6650038" y="3409950"/>
            <a:ext cx="51276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0.029</a:t>
            </a:r>
            <a:endParaRPr lang="en-US" sz="2400" b="0" i="0">
              <a:solidFill>
                <a:schemeClr val="tx1"/>
              </a:solidFill>
            </a:endParaRPr>
          </a:p>
        </p:txBody>
      </p:sp>
      <p:sp>
        <p:nvSpPr>
          <p:cNvPr id="37911" name="Rectangle 45"/>
          <p:cNvSpPr>
            <a:spLocks noChangeArrowheads="1"/>
          </p:cNvSpPr>
          <p:nvPr/>
        </p:nvSpPr>
        <p:spPr bwMode="auto">
          <a:xfrm>
            <a:off x="7494588" y="3425825"/>
            <a:ext cx="2270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26</a:t>
            </a:r>
            <a:endParaRPr lang="en-US" sz="2400" b="0" i="0">
              <a:solidFill>
                <a:schemeClr val="tx1"/>
              </a:solidFill>
            </a:endParaRPr>
          </a:p>
        </p:txBody>
      </p:sp>
      <p:grpSp>
        <p:nvGrpSpPr>
          <p:cNvPr id="6" name="Group 5"/>
          <p:cNvGrpSpPr>
            <a:grpSpLocks/>
          </p:cNvGrpSpPr>
          <p:nvPr/>
        </p:nvGrpSpPr>
        <p:grpSpPr bwMode="auto">
          <a:xfrm>
            <a:off x="1503363" y="3836988"/>
            <a:ext cx="6218237" cy="1511300"/>
            <a:chOff x="1503422" y="3836313"/>
            <a:chExt cx="6218822" cy="1511776"/>
          </a:xfrm>
        </p:grpSpPr>
        <p:sp>
          <p:nvSpPr>
            <p:cNvPr id="11" name="Line 11"/>
            <p:cNvSpPr>
              <a:spLocks noChangeShapeType="1"/>
            </p:cNvSpPr>
            <p:nvPr/>
          </p:nvSpPr>
          <p:spPr bwMode="auto">
            <a:xfrm>
              <a:off x="3199032" y="4079276"/>
              <a:ext cx="1505092"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2" name="Line 12"/>
            <p:cNvSpPr>
              <a:spLocks noChangeShapeType="1"/>
            </p:cNvSpPr>
            <p:nvPr/>
          </p:nvSpPr>
          <p:spPr bwMode="auto">
            <a:xfrm>
              <a:off x="3067256" y="4560441"/>
              <a:ext cx="1230429"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3" name="Line 13"/>
            <p:cNvSpPr>
              <a:spLocks noChangeShapeType="1"/>
            </p:cNvSpPr>
            <p:nvPr/>
          </p:nvSpPr>
          <p:spPr bwMode="auto">
            <a:xfrm>
              <a:off x="2949770" y="5098772"/>
              <a:ext cx="533450" cy="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8" name="Rectangle 18"/>
            <p:cNvSpPr>
              <a:spLocks noChangeArrowheads="1"/>
            </p:cNvSpPr>
            <p:nvPr/>
          </p:nvSpPr>
          <p:spPr bwMode="auto">
            <a:xfrm>
              <a:off x="3908710" y="4037988"/>
              <a:ext cx="85733" cy="85752"/>
            </a:xfrm>
            <a:prstGeom prst="rect">
              <a:avLst/>
            </a:prstGeom>
            <a:solidFill>
              <a:srgbClr val="FFFFFF"/>
            </a:solidFill>
            <a:ln w="11">
              <a:solidFill>
                <a:schemeClr val="tx1"/>
              </a:solidFill>
              <a:prstDash val="solid"/>
              <a:miter lim="800000"/>
              <a:headEnd/>
              <a:tailEnd/>
            </a:ln>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19" name="Rectangle 19"/>
            <p:cNvSpPr>
              <a:spLocks noChangeArrowheads="1"/>
            </p:cNvSpPr>
            <p:nvPr/>
          </p:nvSpPr>
          <p:spPr bwMode="auto">
            <a:xfrm>
              <a:off x="3637223" y="4515977"/>
              <a:ext cx="85733" cy="85752"/>
            </a:xfrm>
            <a:prstGeom prst="rect">
              <a:avLst/>
            </a:prstGeom>
            <a:solidFill>
              <a:srgbClr val="FFFFFF"/>
            </a:solidFill>
            <a:ln w="11">
              <a:solidFill>
                <a:schemeClr val="tx1"/>
              </a:solidFill>
              <a:prstDash val="solid"/>
              <a:miter lim="800000"/>
              <a:headEnd/>
              <a:tailEnd/>
            </a:ln>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20" name="Rectangle 20"/>
            <p:cNvSpPr>
              <a:spLocks noChangeArrowheads="1"/>
            </p:cNvSpPr>
            <p:nvPr/>
          </p:nvSpPr>
          <p:spPr bwMode="auto">
            <a:xfrm>
              <a:off x="3175216" y="5054308"/>
              <a:ext cx="87321" cy="85752"/>
            </a:xfrm>
            <a:prstGeom prst="rect">
              <a:avLst/>
            </a:prstGeom>
            <a:solidFill>
              <a:srgbClr val="FFFFFF"/>
            </a:solidFill>
            <a:ln w="11">
              <a:solidFill>
                <a:schemeClr val="tx1"/>
              </a:solidFill>
              <a:prstDash val="solid"/>
              <a:miter lim="800000"/>
              <a:headEnd/>
              <a:tailEnd/>
            </a:ln>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67" name="Rectangle 25"/>
            <p:cNvSpPr>
              <a:spLocks noChangeArrowheads="1"/>
            </p:cNvSpPr>
            <p:nvPr/>
          </p:nvSpPr>
          <p:spPr bwMode="auto">
            <a:xfrm>
              <a:off x="4857166" y="3941763"/>
              <a:ext cx="16198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5.73 (1.39, 23.62)</a:t>
              </a:r>
              <a:endParaRPr lang="en-US" sz="2400" b="0" i="0">
                <a:solidFill>
                  <a:schemeClr val="tx1"/>
                </a:solidFill>
              </a:endParaRPr>
            </a:p>
          </p:txBody>
        </p:sp>
        <p:sp>
          <p:nvSpPr>
            <p:cNvPr id="37968" name="Rectangle 26"/>
            <p:cNvSpPr>
              <a:spLocks noChangeArrowheads="1"/>
            </p:cNvSpPr>
            <p:nvPr/>
          </p:nvSpPr>
          <p:spPr bwMode="auto">
            <a:xfrm>
              <a:off x="4857166" y="4479925"/>
              <a:ext cx="16198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3.44 (1.08, 10.98)</a:t>
              </a:r>
              <a:endParaRPr lang="en-US" sz="2400" b="0" i="0">
                <a:solidFill>
                  <a:schemeClr val="tx1"/>
                </a:solidFill>
              </a:endParaRPr>
            </a:p>
          </p:txBody>
        </p:sp>
        <p:sp>
          <p:nvSpPr>
            <p:cNvPr id="37969" name="Rectangle 27"/>
            <p:cNvSpPr>
              <a:spLocks noChangeArrowheads="1"/>
            </p:cNvSpPr>
            <p:nvPr/>
          </p:nvSpPr>
          <p:spPr bwMode="auto">
            <a:xfrm>
              <a:off x="4898441" y="5018088"/>
              <a:ext cx="150572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1.44 (0.87, 2.38)</a:t>
              </a:r>
              <a:endParaRPr lang="en-US" sz="2400" b="0" i="0">
                <a:solidFill>
                  <a:schemeClr val="tx1"/>
                </a:solidFill>
              </a:endParaRPr>
            </a:p>
          </p:txBody>
        </p:sp>
        <p:sp>
          <p:nvSpPr>
            <p:cNvPr id="37970" name="Rectangle 32"/>
            <p:cNvSpPr>
              <a:spLocks noChangeArrowheads="1"/>
            </p:cNvSpPr>
            <p:nvPr/>
          </p:nvSpPr>
          <p:spPr bwMode="auto">
            <a:xfrm>
              <a:off x="1503422" y="3836313"/>
              <a:ext cx="94897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0-7 Days</a:t>
              </a:r>
              <a:endParaRPr lang="en-US" sz="2800" b="0" i="0">
                <a:solidFill>
                  <a:schemeClr val="tx1"/>
                </a:solidFill>
              </a:endParaRPr>
            </a:p>
          </p:txBody>
        </p:sp>
        <p:sp>
          <p:nvSpPr>
            <p:cNvPr id="37971" name="Rectangle 33"/>
            <p:cNvSpPr>
              <a:spLocks noChangeArrowheads="1"/>
            </p:cNvSpPr>
            <p:nvPr/>
          </p:nvSpPr>
          <p:spPr bwMode="auto">
            <a:xfrm>
              <a:off x="1503849" y="4414679"/>
              <a:ext cx="105157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8-30 days</a:t>
              </a:r>
              <a:endParaRPr lang="en-US" sz="2800" b="0" i="0">
                <a:solidFill>
                  <a:schemeClr val="tx1"/>
                </a:solidFill>
              </a:endParaRPr>
            </a:p>
          </p:txBody>
        </p:sp>
        <p:sp>
          <p:nvSpPr>
            <p:cNvPr id="37972" name="Rectangle 34"/>
            <p:cNvSpPr>
              <a:spLocks noChangeArrowheads="1"/>
            </p:cNvSpPr>
            <p:nvPr/>
          </p:nvSpPr>
          <p:spPr bwMode="auto">
            <a:xfrm>
              <a:off x="1503849" y="4917202"/>
              <a:ext cx="942566"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31+ days</a:t>
              </a:r>
              <a:endParaRPr lang="en-US" sz="2800" b="0" i="0">
                <a:solidFill>
                  <a:schemeClr val="tx1"/>
                </a:solidFill>
              </a:endParaRPr>
            </a:p>
          </p:txBody>
        </p:sp>
        <p:sp>
          <p:nvSpPr>
            <p:cNvPr id="37973" name="Rectangle 39"/>
            <p:cNvSpPr>
              <a:spLocks noChangeArrowheads="1"/>
            </p:cNvSpPr>
            <p:nvPr/>
          </p:nvSpPr>
          <p:spPr bwMode="auto">
            <a:xfrm>
              <a:off x="6649338" y="3941762"/>
              <a:ext cx="5134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0.016</a:t>
              </a:r>
              <a:endParaRPr lang="en-US" sz="2400" b="0" i="0">
                <a:solidFill>
                  <a:schemeClr val="tx1"/>
                </a:solidFill>
              </a:endParaRPr>
            </a:p>
          </p:txBody>
        </p:sp>
        <p:sp>
          <p:nvSpPr>
            <p:cNvPr id="37974" name="Rectangle 40"/>
            <p:cNvSpPr>
              <a:spLocks noChangeArrowheads="1"/>
            </p:cNvSpPr>
            <p:nvPr/>
          </p:nvSpPr>
          <p:spPr bwMode="auto">
            <a:xfrm>
              <a:off x="6649338" y="4479924"/>
              <a:ext cx="5134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0.037</a:t>
              </a:r>
              <a:endParaRPr lang="en-US" sz="2400" b="0" i="0">
                <a:solidFill>
                  <a:schemeClr val="tx1"/>
                </a:solidFill>
              </a:endParaRPr>
            </a:p>
          </p:txBody>
        </p:sp>
        <p:sp>
          <p:nvSpPr>
            <p:cNvPr id="37975" name="Rectangle 41"/>
            <p:cNvSpPr>
              <a:spLocks noChangeArrowheads="1"/>
            </p:cNvSpPr>
            <p:nvPr/>
          </p:nvSpPr>
          <p:spPr bwMode="auto">
            <a:xfrm>
              <a:off x="6649338" y="5018087"/>
              <a:ext cx="5134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0.161</a:t>
              </a:r>
              <a:endParaRPr lang="en-US" sz="2400" b="0" i="0">
                <a:solidFill>
                  <a:schemeClr val="tx1"/>
                </a:solidFill>
              </a:endParaRPr>
            </a:p>
          </p:txBody>
        </p:sp>
        <p:sp>
          <p:nvSpPr>
            <p:cNvPr id="37976" name="Rectangle 46"/>
            <p:cNvSpPr>
              <a:spLocks noChangeArrowheads="1"/>
            </p:cNvSpPr>
            <p:nvPr/>
          </p:nvSpPr>
          <p:spPr bwMode="auto">
            <a:xfrm>
              <a:off x="7576566" y="3957723"/>
              <a:ext cx="1141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2</a:t>
              </a:r>
              <a:endParaRPr lang="en-US" sz="2400" b="0" i="0">
                <a:solidFill>
                  <a:schemeClr val="tx1"/>
                </a:solidFill>
              </a:endParaRPr>
            </a:p>
          </p:txBody>
        </p:sp>
        <p:sp>
          <p:nvSpPr>
            <p:cNvPr id="37977" name="Rectangle 47"/>
            <p:cNvSpPr>
              <a:spLocks noChangeArrowheads="1"/>
            </p:cNvSpPr>
            <p:nvPr/>
          </p:nvSpPr>
          <p:spPr bwMode="auto">
            <a:xfrm>
              <a:off x="7576566" y="4495885"/>
              <a:ext cx="1141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3</a:t>
              </a:r>
              <a:endParaRPr lang="en-US" sz="2400" b="0" i="0">
                <a:solidFill>
                  <a:schemeClr val="tx1"/>
                </a:solidFill>
              </a:endParaRPr>
            </a:p>
          </p:txBody>
        </p:sp>
        <p:sp>
          <p:nvSpPr>
            <p:cNvPr id="37978" name="Rectangle 48"/>
            <p:cNvSpPr>
              <a:spLocks noChangeArrowheads="1"/>
            </p:cNvSpPr>
            <p:nvPr/>
          </p:nvSpPr>
          <p:spPr bwMode="auto">
            <a:xfrm>
              <a:off x="7494016" y="5034048"/>
              <a:ext cx="22822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b="0" i="0">
                  <a:solidFill>
                    <a:schemeClr val="tx1"/>
                  </a:solidFill>
                </a:rPr>
                <a:t>21</a:t>
              </a:r>
              <a:endParaRPr lang="en-US" sz="2400" b="0" i="0">
                <a:solidFill>
                  <a:schemeClr val="tx1"/>
                </a:solidFill>
              </a:endParaRPr>
            </a:p>
          </p:txBody>
        </p:sp>
      </p:grpSp>
      <p:sp>
        <p:nvSpPr>
          <p:cNvPr id="56" name="Line 56"/>
          <p:cNvSpPr>
            <a:spLocks noChangeShapeType="1"/>
          </p:cNvSpPr>
          <p:nvPr/>
        </p:nvSpPr>
        <p:spPr bwMode="auto">
          <a:xfrm flipV="1">
            <a:off x="3025775" y="5257800"/>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7" name="Line 57"/>
          <p:cNvSpPr>
            <a:spLocks noChangeShapeType="1"/>
          </p:cNvSpPr>
          <p:nvPr/>
        </p:nvSpPr>
        <p:spPr bwMode="auto">
          <a:xfrm flipV="1">
            <a:off x="3025775" y="5094288"/>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8" name="Line 58"/>
          <p:cNvSpPr>
            <a:spLocks noChangeShapeType="1"/>
          </p:cNvSpPr>
          <p:nvPr/>
        </p:nvSpPr>
        <p:spPr bwMode="auto">
          <a:xfrm flipV="1">
            <a:off x="3025775" y="4932363"/>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59" name="Line 59"/>
          <p:cNvSpPr>
            <a:spLocks noChangeShapeType="1"/>
          </p:cNvSpPr>
          <p:nvPr/>
        </p:nvSpPr>
        <p:spPr bwMode="auto">
          <a:xfrm flipV="1">
            <a:off x="3025775" y="4768850"/>
            <a:ext cx="0" cy="109538"/>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0" name="Line 60"/>
          <p:cNvSpPr>
            <a:spLocks noChangeShapeType="1"/>
          </p:cNvSpPr>
          <p:nvPr/>
        </p:nvSpPr>
        <p:spPr bwMode="auto">
          <a:xfrm flipV="1">
            <a:off x="3025775" y="4606925"/>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1" name="Line 61"/>
          <p:cNvSpPr>
            <a:spLocks noChangeShapeType="1"/>
          </p:cNvSpPr>
          <p:nvPr/>
        </p:nvSpPr>
        <p:spPr bwMode="auto">
          <a:xfrm flipV="1">
            <a:off x="3025775" y="4443413"/>
            <a:ext cx="0" cy="109537"/>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2" name="Line 62"/>
          <p:cNvSpPr>
            <a:spLocks noChangeShapeType="1"/>
          </p:cNvSpPr>
          <p:nvPr/>
        </p:nvSpPr>
        <p:spPr bwMode="auto">
          <a:xfrm flipV="1">
            <a:off x="3025775" y="4281488"/>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3" name="Line 63"/>
          <p:cNvSpPr>
            <a:spLocks noChangeShapeType="1"/>
          </p:cNvSpPr>
          <p:nvPr/>
        </p:nvSpPr>
        <p:spPr bwMode="auto">
          <a:xfrm flipV="1">
            <a:off x="3025775" y="4122738"/>
            <a:ext cx="0" cy="104775"/>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4" name="Line 64"/>
          <p:cNvSpPr>
            <a:spLocks noChangeShapeType="1"/>
          </p:cNvSpPr>
          <p:nvPr/>
        </p:nvSpPr>
        <p:spPr bwMode="auto">
          <a:xfrm flipV="1">
            <a:off x="3025775" y="3960813"/>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5" name="Line 65"/>
          <p:cNvSpPr>
            <a:spLocks noChangeShapeType="1"/>
          </p:cNvSpPr>
          <p:nvPr/>
        </p:nvSpPr>
        <p:spPr bwMode="auto">
          <a:xfrm flipV="1">
            <a:off x="3025775" y="3797300"/>
            <a:ext cx="0" cy="109538"/>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6" name="Line 66"/>
          <p:cNvSpPr>
            <a:spLocks noChangeShapeType="1"/>
          </p:cNvSpPr>
          <p:nvPr/>
        </p:nvSpPr>
        <p:spPr bwMode="auto">
          <a:xfrm flipV="1">
            <a:off x="3025775" y="3635375"/>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7" name="Line 67"/>
          <p:cNvSpPr>
            <a:spLocks noChangeShapeType="1"/>
          </p:cNvSpPr>
          <p:nvPr/>
        </p:nvSpPr>
        <p:spPr bwMode="auto">
          <a:xfrm flipV="1">
            <a:off x="3025775" y="3473450"/>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8" name="Line 68"/>
          <p:cNvSpPr>
            <a:spLocks noChangeShapeType="1"/>
          </p:cNvSpPr>
          <p:nvPr/>
        </p:nvSpPr>
        <p:spPr bwMode="auto">
          <a:xfrm flipV="1">
            <a:off x="3025775" y="3309938"/>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69" name="Line 69"/>
          <p:cNvSpPr>
            <a:spLocks noChangeShapeType="1"/>
          </p:cNvSpPr>
          <p:nvPr/>
        </p:nvSpPr>
        <p:spPr bwMode="auto">
          <a:xfrm flipV="1">
            <a:off x="3025775" y="3148013"/>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0" name="Line 70"/>
          <p:cNvSpPr>
            <a:spLocks noChangeShapeType="1"/>
          </p:cNvSpPr>
          <p:nvPr/>
        </p:nvSpPr>
        <p:spPr bwMode="auto">
          <a:xfrm flipV="1">
            <a:off x="3025775" y="3168650"/>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1" name="Line 71"/>
          <p:cNvSpPr>
            <a:spLocks noChangeShapeType="1"/>
          </p:cNvSpPr>
          <p:nvPr/>
        </p:nvSpPr>
        <p:spPr bwMode="auto">
          <a:xfrm flipV="1">
            <a:off x="3025775" y="3006725"/>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2" name="Line 72"/>
          <p:cNvSpPr>
            <a:spLocks noChangeShapeType="1"/>
          </p:cNvSpPr>
          <p:nvPr/>
        </p:nvSpPr>
        <p:spPr bwMode="auto">
          <a:xfrm flipV="1">
            <a:off x="3025775" y="2843213"/>
            <a:ext cx="0" cy="109537"/>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3" name="Line 73"/>
          <p:cNvSpPr>
            <a:spLocks noChangeShapeType="1"/>
          </p:cNvSpPr>
          <p:nvPr/>
        </p:nvSpPr>
        <p:spPr bwMode="auto">
          <a:xfrm flipV="1">
            <a:off x="3025775" y="2681288"/>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4" name="Line 74"/>
          <p:cNvSpPr>
            <a:spLocks noChangeShapeType="1"/>
          </p:cNvSpPr>
          <p:nvPr/>
        </p:nvSpPr>
        <p:spPr bwMode="auto">
          <a:xfrm flipV="1">
            <a:off x="3025775" y="2517775"/>
            <a:ext cx="0" cy="109538"/>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5" name="Line 75"/>
          <p:cNvSpPr>
            <a:spLocks noChangeShapeType="1"/>
          </p:cNvSpPr>
          <p:nvPr/>
        </p:nvSpPr>
        <p:spPr bwMode="auto">
          <a:xfrm flipV="1">
            <a:off x="3025775" y="2171700"/>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6" name="Line 76"/>
          <p:cNvSpPr>
            <a:spLocks noChangeShapeType="1"/>
          </p:cNvSpPr>
          <p:nvPr/>
        </p:nvSpPr>
        <p:spPr bwMode="auto">
          <a:xfrm flipV="1">
            <a:off x="3025775" y="2008188"/>
            <a:ext cx="0" cy="109537"/>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7" name="Line 77"/>
          <p:cNvSpPr>
            <a:spLocks noChangeShapeType="1"/>
          </p:cNvSpPr>
          <p:nvPr/>
        </p:nvSpPr>
        <p:spPr bwMode="auto">
          <a:xfrm flipV="1">
            <a:off x="3025775" y="1846263"/>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78" name="Line 78"/>
          <p:cNvSpPr>
            <a:spLocks noChangeShapeType="1"/>
          </p:cNvSpPr>
          <p:nvPr/>
        </p:nvSpPr>
        <p:spPr bwMode="auto">
          <a:xfrm flipV="1">
            <a:off x="3025775" y="1684338"/>
            <a:ext cx="0" cy="107950"/>
          </a:xfrm>
          <a:prstGeom prst="line">
            <a:avLst/>
          </a:prstGeom>
          <a:noFill/>
          <a:ln w="11">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8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36" name="Rectangle 80"/>
          <p:cNvSpPr>
            <a:spLocks noChangeArrowheads="1"/>
          </p:cNvSpPr>
          <p:nvPr/>
        </p:nvSpPr>
        <p:spPr bwMode="auto">
          <a:xfrm>
            <a:off x="4972050" y="1219200"/>
            <a:ext cx="130810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HR (95% CI)</a:t>
            </a:r>
            <a:endParaRPr lang="en-US" sz="2800" b="0" i="0">
              <a:solidFill>
                <a:schemeClr val="tx1"/>
              </a:solidFill>
            </a:endParaRPr>
          </a:p>
        </p:txBody>
      </p:sp>
      <p:sp>
        <p:nvSpPr>
          <p:cNvPr id="37937" name="Rectangle 81"/>
          <p:cNvSpPr>
            <a:spLocks noChangeArrowheads="1"/>
          </p:cNvSpPr>
          <p:nvPr/>
        </p:nvSpPr>
        <p:spPr bwMode="auto">
          <a:xfrm>
            <a:off x="6708775" y="1219200"/>
            <a:ext cx="15240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P</a:t>
            </a:r>
            <a:endParaRPr lang="en-US" sz="2800" b="0" i="0">
              <a:solidFill>
                <a:schemeClr val="tx1"/>
              </a:solidFill>
            </a:endParaRPr>
          </a:p>
        </p:txBody>
      </p:sp>
      <p:sp>
        <p:nvSpPr>
          <p:cNvPr id="84" name="Line 84"/>
          <p:cNvSpPr>
            <a:spLocks noChangeShapeType="1"/>
          </p:cNvSpPr>
          <p:nvPr/>
        </p:nvSpPr>
        <p:spPr bwMode="auto">
          <a:xfrm>
            <a:off x="457200" y="5487988"/>
            <a:ext cx="8077200" cy="71437"/>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85" name="Line 85"/>
          <p:cNvSpPr>
            <a:spLocks noChangeShapeType="1"/>
          </p:cNvSpPr>
          <p:nvPr/>
        </p:nvSpPr>
        <p:spPr bwMode="auto">
          <a:xfrm>
            <a:off x="2289175" y="5487988"/>
            <a:ext cx="0" cy="71437"/>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40" name="Rectangle 86"/>
          <p:cNvSpPr>
            <a:spLocks noChangeArrowheads="1"/>
          </p:cNvSpPr>
          <p:nvPr/>
        </p:nvSpPr>
        <p:spPr bwMode="auto">
          <a:xfrm>
            <a:off x="2149475" y="5600700"/>
            <a:ext cx="3476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0.25</a:t>
            </a:r>
            <a:endParaRPr lang="en-US" sz="2000" b="0" i="0">
              <a:solidFill>
                <a:schemeClr val="tx1"/>
              </a:solidFill>
            </a:endParaRPr>
          </a:p>
        </p:txBody>
      </p:sp>
      <p:sp>
        <p:nvSpPr>
          <p:cNvPr id="87" name="Line 87"/>
          <p:cNvSpPr>
            <a:spLocks noChangeShapeType="1"/>
          </p:cNvSpPr>
          <p:nvPr/>
        </p:nvSpPr>
        <p:spPr bwMode="auto">
          <a:xfrm>
            <a:off x="2660650" y="5487988"/>
            <a:ext cx="0" cy="71437"/>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42" name="Rectangle 88"/>
          <p:cNvSpPr>
            <a:spLocks noChangeArrowheads="1"/>
          </p:cNvSpPr>
          <p:nvPr/>
        </p:nvSpPr>
        <p:spPr bwMode="auto">
          <a:xfrm>
            <a:off x="2560638" y="5600700"/>
            <a:ext cx="2492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0.5</a:t>
            </a:r>
            <a:endParaRPr lang="en-US" sz="2000" b="0" i="0">
              <a:solidFill>
                <a:schemeClr val="tx1"/>
              </a:solidFill>
            </a:endParaRPr>
          </a:p>
        </p:txBody>
      </p:sp>
      <p:sp>
        <p:nvSpPr>
          <p:cNvPr id="89" name="Line 89"/>
          <p:cNvSpPr>
            <a:spLocks noChangeShapeType="1"/>
          </p:cNvSpPr>
          <p:nvPr/>
        </p:nvSpPr>
        <p:spPr bwMode="auto">
          <a:xfrm>
            <a:off x="3025775" y="5487988"/>
            <a:ext cx="0" cy="71437"/>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44" name="Rectangle 90"/>
          <p:cNvSpPr>
            <a:spLocks noChangeArrowheads="1"/>
          </p:cNvSpPr>
          <p:nvPr/>
        </p:nvSpPr>
        <p:spPr bwMode="auto">
          <a:xfrm>
            <a:off x="2986088" y="5600700"/>
            <a:ext cx="1000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a:t>
            </a:r>
            <a:endParaRPr lang="en-US" sz="2000" b="0" i="0">
              <a:solidFill>
                <a:schemeClr val="tx1"/>
              </a:solidFill>
            </a:endParaRPr>
          </a:p>
        </p:txBody>
      </p:sp>
      <p:sp>
        <p:nvSpPr>
          <p:cNvPr id="91" name="Line 91"/>
          <p:cNvSpPr>
            <a:spLocks noChangeShapeType="1"/>
          </p:cNvSpPr>
          <p:nvPr/>
        </p:nvSpPr>
        <p:spPr bwMode="auto">
          <a:xfrm>
            <a:off x="3392488" y="5487988"/>
            <a:ext cx="0" cy="71437"/>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46" name="Rectangle 92"/>
          <p:cNvSpPr>
            <a:spLocks noChangeArrowheads="1"/>
          </p:cNvSpPr>
          <p:nvPr/>
        </p:nvSpPr>
        <p:spPr bwMode="auto">
          <a:xfrm>
            <a:off x="3351213" y="5600700"/>
            <a:ext cx="1000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2</a:t>
            </a:r>
            <a:endParaRPr lang="en-US" sz="2000" b="0" i="0">
              <a:solidFill>
                <a:schemeClr val="tx1"/>
              </a:solidFill>
            </a:endParaRPr>
          </a:p>
        </p:txBody>
      </p:sp>
      <p:sp>
        <p:nvSpPr>
          <p:cNvPr id="93" name="Line 93"/>
          <p:cNvSpPr>
            <a:spLocks noChangeShapeType="1"/>
          </p:cNvSpPr>
          <p:nvPr/>
        </p:nvSpPr>
        <p:spPr bwMode="auto">
          <a:xfrm>
            <a:off x="3759200" y="5487988"/>
            <a:ext cx="0" cy="71437"/>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48" name="Rectangle 94"/>
          <p:cNvSpPr>
            <a:spLocks noChangeArrowheads="1"/>
          </p:cNvSpPr>
          <p:nvPr/>
        </p:nvSpPr>
        <p:spPr bwMode="auto">
          <a:xfrm>
            <a:off x="3717925" y="5600700"/>
            <a:ext cx="1000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4</a:t>
            </a:r>
            <a:endParaRPr lang="en-US" sz="2000" b="0" i="0">
              <a:solidFill>
                <a:schemeClr val="tx1"/>
              </a:solidFill>
            </a:endParaRPr>
          </a:p>
        </p:txBody>
      </p:sp>
      <p:sp>
        <p:nvSpPr>
          <p:cNvPr id="95" name="Line 95"/>
          <p:cNvSpPr>
            <a:spLocks noChangeShapeType="1"/>
          </p:cNvSpPr>
          <p:nvPr/>
        </p:nvSpPr>
        <p:spPr bwMode="auto">
          <a:xfrm>
            <a:off x="4129088" y="5487988"/>
            <a:ext cx="0" cy="71437"/>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50" name="Rectangle 96"/>
          <p:cNvSpPr>
            <a:spLocks noChangeArrowheads="1"/>
          </p:cNvSpPr>
          <p:nvPr/>
        </p:nvSpPr>
        <p:spPr bwMode="auto">
          <a:xfrm>
            <a:off x="4089400" y="5600700"/>
            <a:ext cx="1000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8</a:t>
            </a:r>
            <a:endParaRPr lang="en-US" sz="2000" b="0" i="0">
              <a:solidFill>
                <a:schemeClr val="tx1"/>
              </a:solidFill>
            </a:endParaRPr>
          </a:p>
        </p:txBody>
      </p:sp>
      <p:sp>
        <p:nvSpPr>
          <p:cNvPr id="97" name="Line 97"/>
          <p:cNvSpPr>
            <a:spLocks noChangeShapeType="1"/>
          </p:cNvSpPr>
          <p:nvPr/>
        </p:nvSpPr>
        <p:spPr bwMode="auto">
          <a:xfrm>
            <a:off x="4495800" y="5487988"/>
            <a:ext cx="0" cy="71437"/>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52" name="Rectangle 98"/>
          <p:cNvSpPr>
            <a:spLocks noChangeArrowheads="1"/>
          </p:cNvSpPr>
          <p:nvPr/>
        </p:nvSpPr>
        <p:spPr bwMode="auto">
          <a:xfrm>
            <a:off x="4414838" y="5600700"/>
            <a:ext cx="1984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16</a:t>
            </a:r>
            <a:endParaRPr lang="en-US" sz="2000" b="0" i="0">
              <a:solidFill>
                <a:schemeClr val="tx1"/>
              </a:solidFill>
            </a:endParaRPr>
          </a:p>
        </p:txBody>
      </p:sp>
      <p:sp>
        <p:nvSpPr>
          <p:cNvPr id="99" name="Line 99"/>
          <p:cNvSpPr>
            <a:spLocks noChangeShapeType="1"/>
          </p:cNvSpPr>
          <p:nvPr/>
        </p:nvSpPr>
        <p:spPr bwMode="auto">
          <a:xfrm>
            <a:off x="4860925" y="5487988"/>
            <a:ext cx="0" cy="71437"/>
          </a:xfrm>
          <a:prstGeom prst="line">
            <a:avLst/>
          </a:prstGeom>
          <a:noFill/>
          <a:ln w="6">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4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54" name="Rectangle 100"/>
          <p:cNvSpPr>
            <a:spLocks noChangeArrowheads="1"/>
          </p:cNvSpPr>
          <p:nvPr/>
        </p:nvSpPr>
        <p:spPr bwMode="auto">
          <a:xfrm>
            <a:off x="4779963" y="5600700"/>
            <a:ext cx="1984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b="0" i="0">
                <a:solidFill>
                  <a:schemeClr val="tx1"/>
                </a:solidFill>
              </a:rPr>
              <a:t>32</a:t>
            </a:r>
            <a:endParaRPr lang="en-US" sz="2000" b="0" i="0">
              <a:solidFill>
                <a:schemeClr val="tx1"/>
              </a:solidFill>
            </a:endParaRPr>
          </a:p>
        </p:txBody>
      </p:sp>
      <p:sp>
        <p:nvSpPr>
          <p:cNvPr id="37955" name="Rectangle 101"/>
          <p:cNvSpPr>
            <a:spLocks noChangeArrowheads="1"/>
          </p:cNvSpPr>
          <p:nvPr/>
        </p:nvSpPr>
        <p:spPr bwMode="auto">
          <a:xfrm>
            <a:off x="3940175" y="5919788"/>
            <a:ext cx="1346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b="0" i="0">
                <a:solidFill>
                  <a:schemeClr val="tx1"/>
                </a:solidFill>
              </a:rPr>
              <a:t>Hazard Ratio</a:t>
            </a:r>
            <a:endParaRPr lang="en-US" sz="2400" b="0" i="0">
              <a:solidFill>
                <a:schemeClr val="tx1"/>
              </a:solidFill>
            </a:endParaRPr>
          </a:p>
        </p:txBody>
      </p:sp>
      <p:sp>
        <p:nvSpPr>
          <p:cNvPr id="102" name="Line 84"/>
          <p:cNvSpPr>
            <a:spLocks noChangeShapeType="1"/>
          </p:cNvSpPr>
          <p:nvPr/>
        </p:nvSpPr>
        <p:spPr bwMode="auto">
          <a:xfrm>
            <a:off x="533400" y="1708150"/>
            <a:ext cx="8001000" cy="0"/>
          </a:xfrm>
          <a:prstGeom prst="line">
            <a:avLst/>
          </a:prstGeom>
          <a:noFill/>
          <a:ln w="28575">
            <a:solidFill>
              <a:schemeClr val="tx1"/>
            </a:solidFill>
            <a:prstDash val="solid"/>
            <a:round/>
            <a:headEnd/>
            <a:tailEnd/>
          </a:ln>
          <a:extLst>
            <a:ext uri="{909E8E84-426E-40dd-AFC4-6F175D3DCCD1}">
              <a14:hiddenFill xmlns:a14="http://schemas.microsoft.com/office/drawing/2010/main">
                <a:noFill/>
              </a14:hiddenFill>
            </a:ext>
          </a:extLst>
        </p:spPr>
        <p:txBody>
          <a:bodyPr/>
          <a:lstStyle/>
          <a:p>
            <a:pPr algn="r">
              <a:defRPr/>
            </a:pPr>
            <a:endParaRPr lang="en-US" sz="2000" b="0">
              <a:solidFill>
                <a:schemeClr val="tx1"/>
              </a:solidFill>
              <a:effectLst>
                <a:outerShdw blurRad="38100" dist="38100" dir="2700000" algn="tl">
                  <a:srgbClr val="000000">
                    <a:alpha val="43137"/>
                  </a:srgbClr>
                </a:outerShdw>
              </a:effectLst>
              <a:ea typeface="ヒラギノ角ゴ Pro W3" pitchFamily="-111" charset="-128"/>
              <a:cs typeface="+mn-cs"/>
            </a:endParaRPr>
          </a:p>
        </p:txBody>
      </p:sp>
      <p:sp>
        <p:nvSpPr>
          <p:cNvPr id="37957" name="Title 1"/>
          <p:cNvSpPr txBox="1">
            <a:spLocks/>
          </p:cNvSpPr>
          <p:nvPr/>
        </p:nvSpPr>
        <p:spPr bwMode="auto">
          <a:xfrm>
            <a:off x="76200" y="234950"/>
            <a:ext cx="8896350" cy="75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3200" b="0" i="0">
                <a:solidFill>
                  <a:schemeClr val="tx2"/>
                </a:solidFill>
              </a:rPr>
              <a:t>DAPT Cessation and Cardiac Death</a:t>
            </a:r>
          </a:p>
        </p:txBody>
      </p:sp>
      <p:cxnSp>
        <p:nvCxnSpPr>
          <p:cNvPr id="37958" name="Straight Connector 103"/>
          <p:cNvCxnSpPr>
            <a:cxnSpLocks noChangeShapeType="1"/>
          </p:cNvCxnSpPr>
          <p:nvPr/>
        </p:nvCxnSpPr>
        <p:spPr bwMode="auto">
          <a:xfrm>
            <a:off x="381000" y="838200"/>
            <a:ext cx="8458200" cy="0"/>
          </a:xfrm>
          <a:prstGeom prst="line">
            <a:avLst/>
          </a:prstGeom>
          <a:noFill/>
          <a:ln w="19050">
            <a:solidFill>
              <a:schemeClr val="tx2"/>
            </a:solidFill>
            <a:round/>
            <a:headEnd/>
            <a:tailEnd/>
          </a:ln>
        </p:spPr>
      </p:cxnSp>
      <p:sp>
        <p:nvSpPr>
          <p:cNvPr id="37959" name="Rectangle 104"/>
          <p:cNvSpPr>
            <a:spLocks noChangeArrowheads="1"/>
          </p:cNvSpPr>
          <p:nvPr/>
        </p:nvSpPr>
        <p:spPr bwMode="auto">
          <a:xfrm>
            <a:off x="1127125" y="6400800"/>
            <a:ext cx="76660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b="0">
                <a:solidFill>
                  <a:schemeClr val="tx2"/>
                </a:solidFill>
              </a:rPr>
              <a:t>All Cox Models adjusted for age, gender, region, ACS presentation, type of stent, number of stents implanted.</a:t>
            </a:r>
            <a:endParaRPr lang="en-US" sz="1600" b="0">
              <a:solidFill>
                <a:schemeClr val="tx2"/>
              </a:solidFill>
            </a:endParaRPr>
          </a:p>
        </p:txBody>
      </p:sp>
      <p:sp>
        <p:nvSpPr>
          <p:cNvPr id="37960" name="Rectangle 82"/>
          <p:cNvSpPr>
            <a:spLocks noChangeArrowheads="1"/>
          </p:cNvSpPr>
          <p:nvPr/>
        </p:nvSpPr>
        <p:spPr bwMode="auto">
          <a:xfrm>
            <a:off x="7162800" y="1184275"/>
            <a:ext cx="10509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b="0" i="0">
                <a:solidFill>
                  <a:srgbClr val="FFFFFF"/>
                </a:solidFill>
              </a:rPr>
              <a:t>Events (n)</a:t>
            </a:r>
            <a:endParaRPr lang="en-US" sz="3200" b="0" i="0">
              <a:solidFill>
                <a:srgbClr val="FFFFFF"/>
              </a:solidFill>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Content Placeholder 2"/>
          <p:cNvSpPr>
            <a:spLocks noGrp="1"/>
          </p:cNvSpPr>
          <p:nvPr>
            <p:ph idx="1"/>
          </p:nvPr>
        </p:nvSpPr>
        <p:spPr>
          <a:xfrm>
            <a:off x="228600" y="1752600"/>
            <a:ext cx="8763000" cy="4114800"/>
          </a:xfrm>
        </p:spPr>
        <p:txBody>
          <a:bodyPr/>
          <a:lstStyle/>
          <a:p>
            <a:pPr marL="0" indent="0" algn="ctr">
              <a:buFontTx/>
              <a:buNone/>
            </a:pPr>
            <a:r>
              <a:rPr lang="en-US" sz="4000" b="0">
                <a:effectLst/>
                <a:latin typeface="Arial" charset="0"/>
              </a:rPr>
              <a:t>Overall Contribution of DAPT Cessation on Adverse Events</a:t>
            </a: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a:xfrm>
            <a:off x="0" y="234950"/>
            <a:ext cx="9144000" cy="755650"/>
          </a:xfrm>
        </p:spPr>
        <p:txBody>
          <a:bodyPr/>
          <a:lstStyle/>
          <a:p>
            <a:r>
              <a:rPr lang="en-US" sz="2800" b="0">
                <a:solidFill>
                  <a:srgbClr val="FFC000"/>
                </a:solidFill>
                <a:effectLst/>
                <a:latin typeface="Arial" charset="0"/>
              </a:rPr>
              <a:t>Number (%) of Spontaneous MI events by DAPT Status* </a:t>
            </a:r>
          </a:p>
        </p:txBody>
      </p:sp>
      <p:graphicFrame>
        <p:nvGraphicFramePr>
          <p:cNvPr id="39939" name="Chart 10"/>
          <p:cNvGraphicFramePr>
            <a:graphicFrameLocks/>
          </p:cNvGraphicFramePr>
          <p:nvPr/>
        </p:nvGraphicFramePr>
        <p:xfrm>
          <a:off x="101600" y="865188"/>
          <a:ext cx="8864600" cy="4673600"/>
        </p:xfrm>
        <a:graphic>
          <a:graphicData uri="http://schemas.openxmlformats.org/presentationml/2006/ole">
            <mc:AlternateContent xmlns:mc="http://schemas.openxmlformats.org/markup-compatibility/2006">
              <mc:Choice xmlns:v="urn:schemas-microsoft-com:vml" Requires="v">
                <p:oleObj spid="_x0000_s39942" r:id="rId5" imgW="8864352" imgH="4676037" progId="Excel.Chart.8">
                  <p:embed/>
                </p:oleObj>
              </mc:Choice>
              <mc:Fallback>
                <p:oleObj r:id="rId5" imgW="8864352" imgH="4676037" progId="Excel.Chart.8">
                  <p:embed/>
                  <p:pic>
                    <p:nvPicPr>
                      <p:cNvPr id="0" name="Chart 10"/>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1600" y="865188"/>
                        <a:ext cx="8864600" cy="467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TextBox 2"/>
          <p:cNvSpPr txBox="1">
            <a:spLocks noChangeArrowheads="1"/>
          </p:cNvSpPr>
          <p:nvPr/>
        </p:nvSpPr>
        <p:spPr bwMode="auto">
          <a:xfrm>
            <a:off x="1166813" y="5638800"/>
            <a:ext cx="7519987" cy="430213"/>
          </a:xfrm>
          <a:prstGeom prst="rect">
            <a:avLst/>
          </a:prstGeom>
          <a:noFill/>
          <a:ln w="9525">
            <a:noFill/>
            <a:miter lim="800000"/>
            <a:headEnd/>
            <a:tailEnd/>
          </a:ln>
        </p:spPr>
        <p:txBody>
          <a:bodyPr>
            <a:spAutoFit/>
          </a:bodyPr>
          <a:lstStyle/>
          <a:p>
            <a:pPr>
              <a:defRPr/>
            </a:pPr>
            <a:r>
              <a:rPr lang="en-US" sz="1100" b="0" i="0" dirty="0">
                <a:solidFill>
                  <a:schemeClr val="tx2"/>
                </a:solidFill>
                <a:latin typeface="+mj-lt"/>
                <a:ea typeface="+mj-ea"/>
                <a:cs typeface="+mj-cs"/>
              </a:rPr>
              <a:t>*Out of </a:t>
            </a:r>
            <a:r>
              <a:rPr lang="en-US" sz="1100" b="0" i="0" dirty="0">
                <a:solidFill>
                  <a:schemeClr val="tx2"/>
                </a:solidFill>
                <a:latin typeface="+mj-lt"/>
                <a:ea typeface="+mj-ea"/>
                <a:cs typeface="+mj-cs"/>
              </a:rPr>
              <a:t>180 spontaneous MI events </a:t>
            </a:r>
            <a:r>
              <a:rPr lang="en-US" sz="1100" b="0" i="0" dirty="0">
                <a:solidFill>
                  <a:schemeClr val="tx2"/>
                </a:solidFill>
                <a:latin typeface="+mj-lt"/>
                <a:ea typeface="+mj-ea"/>
                <a:cs typeface="+mj-cs"/>
              </a:rPr>
              <a:t>at 2 years, </a:t>
            </a:r>
            <a:r>
              <a:rPr lang="en-US" sz="1100" b="0" i="0" dirty="0">
                <a:solidFill>
                  <a:schemeClr val="tx2"/>
                </a:solidFill>
                <a:latin typeface="+mj-lt"/>
                <a:ea typeface="+mj-ea"/>
                <a:cs typeface="+mj-cs"/>
              </a:rPr>
              <a:t>116 (64.4%) </a:t>
            </a:r>
            <a:r>
              <a:rPr lang="en-US" sz="1100" b="0" i="0" dirty="0">
                <a:solidFill>
                  <a:schemeClr val="tx2"/>
                </a:solidFill>
                <a:latin typeface="+mj-lt"/>
                <a:ea typeface="+mj-ea"/>
                <a:cs typeface="+mj-cs"/>
              </a:rPr>
              <a:t>occurred while patients were ON </a:t>
            </a:r>
            <a:r>
              <a:rPr lang="en-US" sz="1100" b="0" i="0" dirty="0">
                <a:solidFill>
                  <a:schemeClr val="tx2"/>
                </a:solidFill>
                <a:latin typeface="+mj-lt"/>
                <a:ea typeface="+mj-ea"/>
                <a:cs typeface="+mj-cs"/>
              </a:rPr>
              <a:t>DAPT.  Spontaneous MI defined according to Universal Definition.</a:t>
            </a:r>
            <a:endParaRPr lang="en-US" sz="1100" b="0" i="0" dirty="0">
              <a:solidFill>
                <a:schemeClr val="tx2"/>
              </a:solidFill>
              <a:latin typeface="+mj-lt"/>
              <a:ea typeface="+mj-ea"/>
              <a:cs typeface="+mj-cs"/>
            </a:endParaRPr>
          </a:p>
        </p:txBody>
      </p:sp>
      <p:sp>
        <p:nvSpPr>
          <p:cNvPr id="5" name="TextBox 4"/>
          <p:cNvSpPr txBox="1"/>
          <p:nvPr/>
        </p:nvSpPr>
        <p:spPr>
          <a:xfrm rot="16200000">
            <a:off x="-1828006" y="2801144"/>
            <a:ext cx="4705350" cy="474662"/>
          </a:xfrm>
          <a:prstGeom prst="rect">
            <a:avLst/>
          </a:prstGeom>
          <a:noFill/>
        </p:spPr>
        <p:txBody>
          <a:bodyPr>
            <a:spAutoFit/>
          </a:bodyPr>
          <a:lstStyle/>
          <a:p>
            <a:pPr algn="ctr">
              <a:defRPr/>
            </a:pPr>
            <a:r>
              <a:rPr lang="en-US" sz="2400" b="0" i="0" dirty="0">
                <a:solidFill>
                  <a:schemeClr val="tx1">
                    <a:lumMod val="95000"/>
                    <a:lumOff val="5000"/>
                  </a:schemeClr>
                </a:solidFill>
                <a:ea typeface="ヒラギノ角ゴ Pro W3" pitchFamily="-111" charset="-128"/>
                <a:cs typeface="+mn-cs"/>
              </a:rPr>
              <a:t>Number of Events</a:t>
            </a:r>
            <a:endParaRPr lang="en-US" sz="2400" b="0" i="0" dirty="0">
              <a:solidFill>
                <a:schemeClr val="tx1">
                  <a:lumMod val="95000"/>
                  <a:lumOff val="5000"/>
                </a:schemeClr>
              </a:solidFill>
              <a:ea typeface="ヒラギノ角ゴ Pro W3" pitchFamily="-111" charset="-128"/>
              <a:cs typeface="+mn-cs"/>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Title 1"/>
          <p:cNvSpPr>
            <a:spLocks noGrp="1"/>
          </p:cNvSpPr>
          <p:nvPr>
            <p:ph type="title"/>
          </p:nvPr>
        </p:nvSpPr>
        <p:spPr>
          <a:xfrm>
            <a:off x="152400" y="228600"/>
            <a:ext cx="8229600" cy="1143000"/>
          </a:xfrm>
        </p:spPr>
        <p:txBody>
          <a:bodyPr/>
          <a:lstStyle/>
          <a:p>
            <a:r>
              <a:rPr lang="en-US">
                <a:solidFill>
                  <a:srgbClr val="FFC000"/>
                </a:solidFill>
                <a:latin typeface="Arial" charset="0"/>
              </a:rPr>
              <a:t>DAPT Cessation and PCI:  </a:t>
            </a:r>
            <a:br>
              <a:rPr lang="en-US">
                <a:solidFill>
                  <a:srgbClr val="FFC000"/>
                </a:solidFill>
                <a:latin typeface="Arial" charset="0"/>
              </a:rPr>
            </a:br>
            <a:r>
              <a:rPr lang="en-US">
                <a:solidFill>
                  <a:srgbClr val="FFC000"/>
                </a:solidFill>
                <a:latin typeface="Arial" charset="0"/>
              </a:rPr>
              <a:t>Existing Evidence</a:t>
            </a:r>
          </a:p>
        </p:txBody>
      </p:sp>
      <p:sp>
        <p:nvSpPr>
          <p:cNvPr id="2" name="Content Placeholder 1"/>
          <p:cNvSpPr>
            <a:spLocks noGrp="1"/>
          </p:cNvSpPr>
          <p:nvPr>
            <p:ph idx="1"/>
          </p:nvPr>
        </p:nvSpPr>
        <p:spPr>
          <a:xfrm>
            <a:off x="152400" y="1219200"/>
            <a:ext cx="8991600" cy="4114800"/>
          </a:xfrm>
        </p:spPr>
        <p:txBody>
          <a:bodyPr/>
          <a:lstStyle/>
          <a:p>
            <a:pPr marL="0" indent="0" algn="just">
              <a:buFontTx/>
              <a:buNone/>
              <a:defRPr/>
            </a:pPr>
            <a:endParaRPr lang="en-GB" sz="2400" b="0" dirty="0">
              <a:latin typeface="+mj-lt"/>
              <a:ea typeface="+mn-ea"/>
              <a:cs typeface="Calibri" pitchFamily="34" charset="0"/>
            </a:endParaRPr>
          </a:p>
          <a:p>
            <a:pPr algn="just">
              <a:defRPr/>
            </a:pPr>
            <a:r>
              <a:rPr lang="en-GB" sz="2400" b="0" dirty="0">
                <a:ea typeface="+mn-ea"/>
                <a:cs typeface="Calibri" pitchFamily="34" charset="0"/>
              </a:rPr>
              <a:t>Premature cessation of DAPT, within the first 6 months after </a:t>
            </a:r>
            <a:r>
              <a:rPr lang="en-GB" sz="2400" b="0" dirty="0" smtClean="0">
                <a:ea typeface="+mn-ea"/>
                <a:cs typeface="Calibri" pitchFamily="34" charset="0"/>
              </a:rPr>
              <a:t>PCI, </a:t>
            </a:r>
            <a:r>
              <a:rPr lang="en-GB" sz="2400" b="0" dirty="0">
                <a:ea typeface="+mn-ea"/>
                <a:cs typeface="Calibri" pitchFamily="34" charset="0"/>
              </a:rPr>
              <a:t>has been associated with an increased risk of stent </a:t>
            </a:r>
            <a:r>
              <a:rPr lang="en-GB" sz="2400" b="0" dirty="0" smtClean="0">
                <a:ea typeface="+mn-ea"/>
                <a:cs typeface="Calibri" pitchFamily="34" charset="0"/>
              </a:rPr>
              <a:t>thrombosis.</a:t>
            </a:r>
            <a:r>
              <a:rPr lang="en-GB" sz="2400" b="0" baseline="30000" dirty="0" smtClean="0">
                <a:ea typeface="+mn-ea"/>
                <a:cs typeface="Calibri" pitchFamily="34" charset="0"/>
              </a:rPr>
              <a:t>1</a:t>
            </a:r>
            <a:endParaRPr lang="en-GB" sz="2400" b="0" dirty="0" smtClean="0">
              <a:ea typeface="+mn-ea"/>
              <a:cs typeface="Calibri" pitchFamily="34" charset="0"/>
            </a:endParaRPr>
          </a:p>
          <a:p>
            <a:pPr marL="0" indent="0" algn="just">
              <a:buFontTx/>
              <a:buNone/>
              <a:defRPr/>
            </a:pPr>
            <a:endParaRPr lang="en-GB" sz="2400" b="0" dirty="0" smtClean="0">
              <a:ea typeface="+mn-ea"/>
              <a:cs typeface="Calibri" pitchFamily="34" charset="0"/>
            </a:endParaRPr>
          </a:p>
          <a:p>
            <a:pPr algn="just">
              <a:defRPr/>
            </a:pPr>
            <a:r>
              <a:rPr lang="en-GB" sz="2400" b="0" dirty="0" smtClean="0">
                <a:ea typeface="+mn-ea"/>
                <a:cs typeface="Calibri" pitchFamily="34" charset="0"/>
              </a:rPr>
              <a:t>Sustained DAPT (one year or longer) has been associated with lower risk for adverse events in observational studies.</a:t>
            </a:r>
            <a:r>
              <a:rPr lang="en-GB" sz="2400" b="0" baseline="30000" dirty="0" smtClean="0">
                <a:ea typeface="+mn-ea"/>
                <a:cs typeface="Calibri" pitchFamily="34" charset="0"/>
              </a:rPr>
              <a:t>2,3</a:t>
            </a:r>
            <a:endParaRPr lang="en-GB" sz="2400" b="0" dirty="0" smtClean="0">
              <a:ea typeface="+mn-ea"/>
              <a:cs typeface="Calibri" pitchFamily="34" charset="0"/>
            </a:endParaRPr>
          </a:p>
          <a:p>
            <a:pPr marL="0" indent="0" algn="just">
              <a:buFontTx/>
              <a:buNone/>
              <a:defRPr/>
            </a:pPr>
            <a:endParaRPr lang="en-US" sz="2400" b="0" dirty="0">
              <a:latin typeface="+mj-lt"/>
              <a:ea typeface="+mn-ea"/>
              <a:cs typeface="Calibri" pitchFamily="34" charset="0"/>
            </a:endParaRPr>
          </a:p>
          <a:p>
            <a:pPr algn="just">
              <a:defRPr/>
            </a:pPr>
            <a:r>
              <a:rPr lang="en-US" sz="2400" b="0" dirty="0" smtClean="0">
                <a:effectLst/>
                <a:latin typeface="+mj-lt"/>
                <a:ea typeface="+mn-ea"/>
                <a:cs typeface="Calibri" pitchFamily="34" charset="0"/>
              </a:rPr>
              <a:t>Most studies involved select cohorts and limited by pre-specified or standard criteria to define DAPT status</a:t>
            </a:r>
            <a:endParaRPr lang="en-US" sz="2200" b="0" dirty="0">
              <a:effectLst/>
              <a:latin typeface="+mj-lt"/>
              <a:ea typeface="+mn-ea"/>
              <a:cs typeface="Calibri" pitchFamily="34" charset="0"/>
            </a:endParaRPr>
          </a:p>
          <a:p>
            <a:pPr>
              <a:defRPr/>
            </a:pPr>
            <a:endParaRPr lang="en-US" sz="2400" b="0" dirty="0">
              <a:latin typeface="+mj-lt"/>
              <a:ea typeface="+mn-ea"/>
              <a:cs typeface="Calibri" pitchFamily="34" charset="0"/>
            </a:endParaRPr>
          </a:p>
        </p:txBody>
      </p:sp>
      <p:grpSp>
        <p:nvGrpSpPr>
          <p:cNvPr id="9220" name="Group 5"/>
          <p:cNvGrpSpPr>
            <a:grpSpLocks/>
          </p:cNvGrpSpPr>
          <p:nvPr/>
        </p:nvGrpSpPr>
        <p:grpSpPr bwMode="auto">
          <a:xfrm>
            <a:off x="7285038" y="171450"/>
            <a:ext cx="1858962" cy="1193800"/>
            <a:chOff x="0" y="0"/>
            <a:chExt cx="18590" cy="11937"/>
          </a:xfrm>
        </p:grpSpPr>
        <p:pic>
          <p:nvPicPr>
            <p:cNvPr id="9222" name="Picture 2" descr="MPj04366210000[1]"/>
            <p:cNvPicPr>
              <a:picLocks noChangeAspect="1" noChangeArrowheads="1"/>
            </p:cNvPicPr>
            <p:nvPr/>
          </p:nvPicPr>
          <p:blipFill>
            <a:blip r:embed="rId2">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
        <p:nvSpPr>
          <p:cNvPr id="9221" name="TextBox 2"/>
          <p:cNvSpPr txBox="1">
            <a:spLocks noChangeArrowheads="1"/>
          </p:cNvSpPr>
          <p:nvPr/>
        </p:nvSpPr>
        <p:spPr bwMode="auto">
          <a:xfrm>
            <a:off x="228600" y="5972175"/>
            <a:ext cx="8458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l" eaLnBrk="1" hangingPunct="1"/>
            <a:r>
              <a:rPr lang="en-US" sz="1200" b="0" baseline="30000">
                <a:solidFill>
                  <a:schemeClr val="tx1"/>
                </a:solidFill>
              </a:rPr>
              <a:t>1</a:t>
            </a:r>
            <a:r>
              <a:rPr lang="en-US" sz="1200" b="0">
                <a:solidFill>
                  <a:schemeClr val="tx1"/>
                </a:solidFill>
              </a:rPr>
              <a:t>Schulz et al., EHJ 2009;</a:t>
            </a:r>
            <a:r>
              <a:rPr lang="en-US" sz="1200" b="0" baseline="30000">
                <a:solidFill>
                  <a:schemeClr val="tx1"/>
                </a:solidFill>
              </a:rPr>
              <a:t> 2</a:t>
            </a:r>
            <a:r>
              <a:rPr lang="en-US" sz="1200" b="0">
                <a:solidFill>
                  <a:schemeClr val="tx1"/>
                </a:solidFill>
              </a:rPr>
              <a:t>Ho et al., AHJ 2007;</a:t>
            </a:r>
            <a:r>
              <a:rPr lang="en-US" sz="1200" b="0" baseline="30000">
                <a:solidFill>
                  <a:schemeClr val="tx1"/>
                </a:solidFill>
              </a:rPr>
              <a:t> 3</a:t>
            </a:r>
            <a:r>
              <a:rPr lang="en-US" sz="1200" b="0">
                <a:solidFill>
                  <a:schemeClr val="tx1"/>
                </a:solidFill>
              </a:rPr>
              <a:t>Park et al., AJC 2006 </a:t>
            </a: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234950"/>
            <a:ext cx="9144000" cy="755650"/>
          </a:xfrm>
        </p:spPr>
        <p:txBody>
          <a:bodyPr/>
          <a:lstStyle/>
          <a:p>
            <a:r>
              <a:rPr lang="en-US" sz="2800" b="0">
                <a:solidFill>
                  <a:srgbClr val="FFC000"/>
                </a:solidFill>
                <a:effectLst/>
                <a:latin typeface="Arial" charset="0"/>
              </a:rPr>
              <a:t>Number (%) of Def/Prob ST events by DAPT Status* </a:t>
            </a:r>
          </a:p>
        </p:txBody>
      </p:sp>
      <p:graphicFrame>
        <p:nvGraphicFramePr>
          <p:cNvPr id="40963" name="Chart 10"/>
          <p:cNvGraphicFramePr>
            <a:graphicFrameLocks/>
          </p:cNvGraphicFramePr>
          <p:nvPr/>
        </p:nvGraphicFramePr>
        <p:xfrm>
          <a:off x="101600" y="865188"/>
          <a:ext cx="8864600" cy="4673600"/>
        </p:xfrm>
        <a:graphic>
          <a:graphicData uri="http://schemas.openxmlformats.org/presentationml/2006/ole">
            <mc:AlternateContent xmlns:mc="http://schemas.openxmlformats.org/markup-compatibility/2006">
              <mc:Choice xmlns:v="urn:schemas-microsoft-com:vml" Requires="v">
                <p:oleObj spid="_x0000_s40966" r:id="rId5" imgW="8864352" imgH="4676037" progId="Excel.Chart.8">
                  <p:embed/>
                </p:oleObj>
              </mc:Choice>
              <mc:Fallback>
                <p:oleObj r:id="rId5" imgW="8864352" imgH="4676037" progId="Excel.Chart.8">
                  <p:embed/>
                  <p:pic>
                    <p:nvPicPr>
                      <p:cNvPr id="0" name="Chart 10"/>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1600" y="865188"/>
                        <a:ext cx="8864600" cy="467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TextBox 2"/>
          <p:cNvSpPr txBox="1">
            <a:spLocks noChangeArrowheads="1"/>
          </p:cNvSpPr>
          <p:nvPr/>
        </p:nvSpPr>
        <p:spPr bwMode="auto">
          <a:xfrm>
            <a:off x="1166813" y="5570538"/>
            <a:ext cx="7519987" cy="430212"/>
          </a:xfrm>
          <a:prstGeom prst="rect">
            <a:avLst/>
          </a:prstGeom>
          <a:noFill/>
          <a:ln w="9525">
            <a:noFill/>
            <a:miter lim="800000"/>
            <a:headEnd/>
            <a:tailEnd/>
          </a:ln>
        </p:spPr>
        <p:txBody>
          <a:bodyPr>
            <a:spAutoFit/>
          </a:bodyPr>
          <a:lstStyle/>
          <a:p>
            <a:pPr>
              <a:defRPr/>
            </a:pPr>
            <a:r>
              <a:rPr lang="en-US" sz="1100" b="0" i="0" dirty="0">
                <a:solidFill>
                  <a:schemeClr val="tx2"/>
                </a:solidFill>
                <a:latin typeface="+mj-lt"/>
                <a:ea typeface="+mj-ea"/>
                <a:cs typeface="+mj-cs"/>
              </a:rPr>
              <a:t>*Out of </a:t>
            </a:r>
            <a:r>
              <a:rPr lang="en-US" sz="1100" b="0" i="0" dirty="0">
                <a:solidFill>
                  <a:schemeClr val="tx2"/>
                </a:solidFill>
                <a:latin typeface="+mj-lt"/>
                <a:ea typeface="+mj-ea"/>
                <a:cs typeface="+mj-cs"/>
              </a:rPr>
              <a:t>71 ST events </a:t>
            </a:r>
            <a:r>
              <a:rPr lang="en-US" sz="1100" b="0" i="0" dirty="0">
                <a:solidFill>
                  <a:schemeClr val="tx2"/>
                </a:solidFill>
                <a:latin typeface="+mj-lt"/>
                <a:ea typeface="+mj-ea"/>
                <a:cs typeface="+mj-cs"/>
              </a:rPr>
              <a:t>at 2 years, </a:t>
            </a:r>
            <a:r>
              <a:rPr lang="en-US" sz="1100" b="0" i="0" dirty="0">
                <a:solidFill>
                  <a:schemeClr val="tx2"/>
                </a:solidFill>
                <a:latin typeface="+mj-lt"/>
                <a:ea typeface="+mj-ea"/>
                <a:cs typeface="+mj-cs"/>
              </a:rPr>
              <a:t>57 (80.3%) </a:t>
            </a:r>
            <a:r>
              <a:rPr lang="en-US" sz="1100" b="0" i="0" dirty="0">
                <a:solidFill>
                  <a:schemeClr val="tx2"/>
                </a:solidFill>
                <a:latin typeface="+mj-lt"/>
                <a:ea typeface="+mj-ea"/>
                <a:cs typeface="+mj-cs"/>
              </a:rPr>
              <a:t>occurred while patients were ON </a:t>
            </a:r>
            <a:r>
              <a:rPr lang="en-US" sz="1100" b="0" i="0" dirty="0">
                <a:solidFill>
                  <a:schemeClr val="tx2"/>
                </a:solidFill>
                <a:latin typeface="+mj-lt"/>
                <a:ea typeface="+mj-ea"/>
                <a:cs typeface="+mj-cs"/>
              </a:rPr>
              <a:t>DAPT.  ST defined by the Academic Research Consortium (ARC) </a:t>
            </a:r>
            <a:r>
              <a:rPr lang="en-US" sz="1100" b="0" i="0" dirty="0" err="1">
                <a:solidFill>
                  <a:schemeClr val="tx2"/>
                </a:solidFill>
                <a:latin typeface="+mj-lt"/>
                <a:ea typeface="+mj-ea"/>
                <a:cs typeface="+mj-cs"/>
              </a:rPr>
              <a:t>Critera</a:t>
            </a:r>
            <a:r>
              <a:rPr lang="en-US" sz="1100" b="0" i="0" dirty="0">
                <a:solidFill>
                  <a:schemeClr val="tx2"/>
                </a:solidFill>
                <a:latin typeface="+mj-lt"/>
                <a:ea typeface="+mj-ea"/>
                <a:cs typeface="+mj-cs"/>
              </a:rPr>
              <a:t>.</a:t>
            </a:r>
            <a:endParaRPr lang="en-US" sz="1100" b="0" i="0" dirty="0">
              <a:solidFill>
                <a:schemeClr val="tx2"/>
              </a:solidFill>
              <a:latin typeface="+mj-lt"/>
              <a:ea typeface="+mj-ea"/>
              <a:cs typeface="+mj-cs"/>
            </a:endParaRPr>
          </a:p>
        </p:txBody>
      </p:sp>
      <p:sp>
        <p:nvSpPr>
          <p:cNvPr id="5" name="TextBox 4"/>
          <p:cNvSpPr txBox="1"/>
          <p:nvPr/>
        </p:nvSpPr>
        <p:spPr>
          <a:xfrm rot="16200000">
            <a:off x="-1828006" y="2801144"/>
            <a:ext cx="4705350" cy="474662"/>
          </a:xfrm>
          <a:prstGeom prst="rect">
            <a:avLst/>
          </a:prstGeom>
          <a:noFill/>
        </p:spPr>
        <p:txBody>
          <a:bodyPr>
            <a:spAutoFit/>
          </a:bodyPr>
          <a:lstStyle/>
          <a:p>
            <a:pPr algn="ctr">
              <a:defRPr/>
            </a:pPr>
            <a:r>
              <a:rPr lang="en-US" sz="2400" b="0" i="0" dirty="0">
                <a:solidFill>
                  <a:schemeClr val="tx1">
                    <a:lumMod val="95000"/>
                    <a:lumOff val="5000"/>
                  </a:schemeClr>
                </a:solidFill>
                <a:ea typeface="ヒラギノ角ゴ Pro W3" pitchFamily="-111" charset="-128"/>
                <a:cs typeface="+mn-cs"/>
              </a:rPr>
              <a:t>Number of Events</a:t>
            </a:r>
            <a:endParaRPr lang="en-US" sz="2400" b="0" i="0" dirty="0">
              <a:solidFill>
                <a:schemeClr val="tx1">
                  <a:lumMod val="95000"/>
                  <a:lumOff val="5000"/>
                </a:schemeClr>
              </a:solidFill>
              <a:ea typeface="ヒラギノ角ゴ Pro W3" pitchFamily="-111" charset="-128"/>
              <a:cs typeface="+mn-cs"/>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a:xfrm>
            <a:off x="76200" y="152400"/>
            <a:ext cx="9144000" cy="755650"/>
          </a:xfrm>
        </p:spPr>
        <p:txBody>
          <a:bodyPr/>
          <a:lstStyle/>
          <a:p>
            <a:r>
              <a:rPr lang="en-US" sz="2800" b="0">
                <a:solidFill>
                  <a:srgbClr val="FFC000"/>
                </a:solidFill>
                <a:effectLst/>
                <a:latin typeface="Arial" charset="0"/>
              </a:rPr>
              <a:t>Number (%) of Cardiac Death events by DAPT Status* </a:t>
            </a:r>
          </a:p>
        </p:txBody>
      </p:sp>
      <p:graphicFrame>
        <p:nvGraphicFramePr>
          <p:cNvPr id="41987" name="Chart 10"/>
          <p:cNvGraphicFramePr>
            <a:graphicFrameLocks/>
          </p:cNvGraphicFramePr>
          <p:nvPr/>
        </p:nvGraphicFramePr>
        <p:xfrm>
          <a:off x="101600" y="865188"/>
          <a:ext cx="8864600" cy="4673600"/>
        </p:xfrm>
        <a:graphic>
          <a:graphicData uri="http://schemas.openxmlformats.org/presentationml/2006/ole">
            <mc:AlternateContent xmlns:mc="http://schemas.openxmlformats.org/markup-compatibility/2006">
              <mc:Choice xmlns:v="urn:schemas-microsoft-com:vml" Requires="v">
                <p:oleObj spid="_x0000_s41990" r:id="rId5" imgW="8864352" imgH="4676037" progId="Excel.Chart.8">
                  <p:embed/>
                </p:oleObj>
              </mc:Choice>
              <mc:Fallback>
                <p:oleObj r:id="rId5" imgW="8864352" imgH="4676037" progId="Excel.Chart.8">
                  <p:embed/>
                  <p:pic>
                    <p:nvPicPr>
                      <p:cNvPr id="0" name="Chart 10"/>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1600" y="865188"/>
                        <a:ext cx="8864600" cy="467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TextBox 2"/>
          <p:cNvSpPr txBox="1">
            <a:spLocks noChangeArrowheads="1"/>
          </p:cNvSpPr>
          <p:nvPr/>
        </p:nvSpPr>
        <p:spPr bwMode="auto">
          <a:xfrm>
            <a:off x="1166813" y="5570538"/>
            <a:ext cx="7519987" cy="430212"/>
          </a:xfrm>
          <a:prstGeom prst="rect">
            <a:avLst/>
          </a:prstGeom>
          <a:noFill/>
          <a:ln w="9525">
            <a:noFill/>
            <a:miter lim="800000"/>
            <a:headEnd/>
            <a:tailEnd/>
          </a:ln>
        </p:spPr>
        <p:txBody>
          <a:bodyPr>
            <a:spAutoFit/>
          </a:bodyPr>
          <a:lstStyle/>
          <a:p>
            <a:pPr>
              <a:defRPr/>
            </a:pPr>
            <a:r>
              <a:rPr lang="en-US" sz="1100" b="0" i="0" dirty="0">
                <a:solidFill>
                  <a:schemeClr val="tx2"/>
                </a:solidFill>
                <a:latin typeface="+mj-lt"/>
                <a:ea typeface="+mj-ea"/>
                <a:cs typeface="+mj-cs"/>
              </a:rPr>
              <a:t>*Out of </a:t>
            </a:r>
            <a:r>
              <a:rPr lang="en-US" sz="1100" b="0" i="0" dirty="0">
                <a:solidFill>
                  <a:schemeClr val="tx2"/>
                </a:solidFill>
                <a:latin typeface="+mj-lt"/>
                <a:ea typeface="+mj-ea"/>
                <a:cs typeface="+mj-cs"/>
              </a:rPr>
              <a:t>148 Cardiac Death events </a:t>
            </a:r>
            <a:r>
              <a:rPr lang="en-US" sz="1100" b="0" i="0" dirty="0">
                <a:solidFill>
                  <a:schemeClr val="tx2"/>
                </a:solidFill>
                <a:latin typeface="+mj-lt"/>
                <a:ea typeface="+mj-ea"/>
                <a:cs typeface="+mj-cs"/>
              </a:rPr>
              <a:t>at 2 years, </a:t>
            </a:r>
            <a:r>
              <a:rPr lang="en-US" sz="1100" b="0" i="0" dirty="0">
                <a:solidFill>
                  <a:schemeClr val="tx2"/>
                </a:solidFill>
                <a:latin typeface="+mj-lt"/>
                <a:ea typeface="+mj-ea"/>
                <a:cs typeface="+mj-cs"/>
              </a:rPr>
              <a:t>100 (67.6%) </a:t>
            </a:r>
            <a:r>
              <a:rPr lang="en-US" sz="1100" b="0" i="0" dirty="0">
                <a:solidFill>
                  <a:schemeClr val="tx2"/>
                </a:solidFill>
                <a:latin typeface="+mj-lt"/>
                <a:ea typeface="+mj-ea"/>
                <a:cs typeface="+mj-cs"/>
              </a:rPr>
              <a:t>occurred while patients were ON </a:t>
            </a:r>
            <a:r>
              <a:rPr lang="en-US" sz="1100" b="0" i="0" dirty="0">
                <a:solidFill>
                  <a:schemeClr val="tx2"/>
                </a:solidFill>
                <a:latin typeface="+mj-lt"/>
                <a:ea typeface="+mj-ea"/>
                <a:cs typeface="+mj-cs"/>
              </a:rPr>
              <a:t>DAPT.  Cardiac Death defined using ARC criteria.</a:t>
            </a:r>
            <a:endParaRPr lang="en-US" sz="1100" b="0" i="0" dirty="0">
              <a:solidFill>
                <a:schemeClr val="tx2"/>
              </a:solidFill>
              <a:latin typeface="+mj-lt"/>
              <a:ea typeface="+mj-ea"/>
              <a:cs typeface="+mj-cs"/>
            </a:endParaRPr>
          </a:p>
        </p:txBody>
      </p:sp>
      <p:sp>
        <p:nvSpPr>
          <p:cNvPr id="5" name="TextBox 4"/>
          <p:cNvSpPr txBox="1"/>
          <p:nvPr/>
        </p:nvSpPr>
        <p:spPr>
          <a:xfrm rot="16200000">
            <a:off x="-1828006" y="2801144"/>
            <a:ext cx="4705350" cy="474662"/>
          </a:xfrm>
          <a:prstGeom prst="rect">
            <a:avLst/>
          </a:prstGeom>
          <a:noFill/>
        </p:spPr>
        <p:txBody>
          <a:bodyPr>
            <a:spAutoFit/>
          </a:bodyPr>
          <a:lstStyle/>
          <a:p>
            <a:pPr algn="ctr">
              <a:defRPr/>
            </a:pPr>
            <a:r>
              <a:rPr lang="en-US" sz="2400" b="0" i="0" dirty="0">
                <a:solidFill>
                  <a:schemeClr val="tx1">
                    <a:lumMod val="95000"/>
                    <a:lumOff val="5000"/>
                  </a:schemeClr>
                </a:solidFill>
                <a:ea typeface="ヒラギノ角ゴ Pro W3" pitchFamily="-111" charset="-128"/>
                <a:cs typeface="+mn-cs"/>
              </a:rPr>
              <a:t>Number of Events</a:t>
            </a:r>
            <a:endParaRPr lang="en-US" sz="2400" b="0" i="0" dirty="0">
              <a:solidFill>
                <a:schemeClr val="tx1">
                  <a:lumMod val="95000"/>
                  <a:lumOff val="5000"/>
                </a:schemeClr>
              </a:solidFill>
              <a:ea typeface="ヒラギノ角ゴ Pro W3" pitchFamily="-111" charset="-128"/>
              <a:cs typeface="+mn-cs"/>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a:xfrm>
            <a:off x="287338" y="152400"/>
            <a:ext cx="8704262" cy="755650"/>
          </a:xfrm>
        </p:spPr>
        <p:txBody>
          <a:bodyPr/>
          <a:lstStyle/>
          <a:p>
            <a:r>
              <a:rPr lang="en-US" sz="2400" b="0">
                <a:solidFill>
                  <a:srgbClr val="FFC000"/>
                </a:solidFill>
                <a:effectLst/>
                <a:latin typeface="Arial" charset="0"/>
              </a:rPr>
              <a:t>Number (%) of Major (BARC ≥ 3) Bleeding Events by </a:t>
            </a:r>
            <a:br>
              <a:rPr lang="en-US" sz="2400" b="0">
                <a:solidFill>
                  <a:srgbClr val="FFC000"/>
                </a:solidFill>
                <a:effectLst/>
                <a:latin typeface="Arial" charset="0"/>
              </a:rPr>
            </a:br>
            <a:r>
              <a:rPr lang="en-US" sz="2400" b="0">
                <a:solidFill>
                  <a:srgbClr val="FFC000"/>
                </a:solidFill>
                <a:effectLst/>
                <a:latin typeface="Arial" charset="0"/>
              </a:rPr>
              <a:t>DAPT Status* </a:t>
            </a:r>
          </a:p>
        </p:txBody>
      </p:sp>
      <p:graphicFrame>
        <p:nvGraphicFramePr>
          <p:cNvPr id="43011" name="Chart 10"/>
          <p:cNvGraphicFramePr>
            <a:graphicFrameLocks/>
          </p:cNvGraphicFramePr>
          <p:nvPr/>
        </p:nvGraphicFramePr>
        <p:xfrm>
          <a:off x="101600" y="865188"/>
          <a:ext cx="8864600" cy="4673600"/>
        </p:xfrm>
        <a:graphic>
          <a:graphicData uri="http://schemas.openxmlformats.org/presentationml/2006/ole">
            <mc:AlternateContent xmlns:mc="http://schemas.openxmlformats.org/markup-compatibility/2006">
              <mc:Choice xmlns:v="urn:schemas-microsoft-com:vml" Requires="v">
                <p:oleObj spid="_x0000_s43014" r:id="rId5" imgW="8864352" imgH="4676037" progId="Excel.Chart.8">
                  <p:embed/>
                </p:oleObj>
              </mc:Choice>
              <mc:Fallback>
                <p:oleObj r:id="rId5" imgW="8864352" imgH="4676037" progId="Excel.Chart.8">
                  <p:embed/>
                  <p:pic>
                    <p:nvPicPr>
                      <p:cNvPr id="0" name="Chart 10"/>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1600" y="865188"/>
                        <a:ext cx="8864600" cy="467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TextBox 2"/>
          <p:cNvSpPr txBox="1">
            <a:spLocks noChangeArrowheads="1"/>
          </p:cNvSpPr>
          <p:nvPr/>
        </p:nvSpPr>
        <p:spPr bwMode="auto">
          <a:xfrm>
            <a:off x="1166813" y="5570538"/>
            <a:ext cx="7519987" cy="430212"/>
          </a:xfrm>
          <a:prstGeom prst="rect">
            <a:avLst/>
          </a:prstGeom>
          <a:noFill/>
          <a:ln w="9525">
            <a:noFill/>
            <a:miter lim="800000"/>
            <a:headEnd/>
            <a:tailEnd/>
          </a:ln>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l" eaLnBrk="1" hangingPunct="1"/>
            <a:r>
              <a:rPr lang="en-US" sz="1100" b="0" i="0">
                <a:solidFill>
                  <a:schemeClr val="tx2"/>
                </a:solidFill>
              </a:rPr>
              <a:t>*Out of 196 Bleeding events at 2 years, 131 (66.8%) occurred while patients were ON DAPT.  Major Bleeding defined as BARC ≥ 3).</a:t>
            </a:r>
          </a:p>
        </p:txBody>
      </p:sp>
      <p:sp>
        <p:nvSpPr>
          <p:cNvPr id="5" name="TextBox 4"/>
          <p:cNvSpPr txBox="1"/>
          <p:nvPr/>
        </p:nvSpPr>
        <p:spPr>
          <a:xfrm rot="16200000">
            <a:off x="-1828006" y="2801144"/>
            <a:ext cx="4705350" cy="474662"/>
          </a:xfrm>
          <a:prstGeom prst="rect">
            <a:avLst/>
          </a:prstGeom>
          <a:noFill/>
        </p:spPr>
        <p:txBody>
          <a:bodyPr>
            <a:spAutoFit/>
          </a:bodyPr>
          <a:lstStyle/>
          <a:p>
            <a:pPr algn="ctr">
              <a:defRPr/>
            </a:pPr>
            <a:r>
              <a:rPr lang="en-US" sz="2400" b="0" i="0" dirty="0">
                <a:solidFill>
                  <a:schemeClr val="tx1">
                    <a:lumMod val="95000"/>
                    <a:lumOff val="5000"/>
                  </a:schemeClr>
                </a:solidFill>
                <a:ea typeface="ヒラギノ角ゴ Pro W3" pitchFamily="-111" charset="-128"/>
                <a:cs typeface="+mn-cs"/>
              </a:rPr>
              <a:t>Number of Events</a:t>
            </a:r>
            <a:endParaRPr lang="en-US" sz="2400" b="0" i="0" dirty="0">
              <a:solidFill>
                <a:schemeClr val="tx1">
                  <a:lumMod val="95000"/>
                  <a:lumOff val="5000"/>
                </a:schemeClr>
              </a:solidFill>
              <a:ea typeface="ヒラギノ角ゴ Pro W3" pitchFamily="-111" charset="-128"/>
              <a:cs typeface="+mn-cs"/>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p:txBody>
          <a:bodyPr/>
          <a:lstStyle/>
          <a:p>
            <a:r>
              <a:rPr lang="en-US" b="0">
                <a:solidFill>
                  <a:schemeClr val="tx2"/>
                </a:solidFill>
                <a:effectLst/>
                <a:latin typeface="Arial" charset="0"/>
              </a:rPr>
              <a:t>Attributable Risk Calculation</a:t>
            </a:r>
          </a:p>
        </p:txBody>
      </p:sp>
      <p:sp>
        <p:nvSpPr>
          <p:cNvPr id="3" name="Rectangle 10"/>
          <p:cNvSpPr txBox="1">
            <a:spLocks noChangeArrowheads="1"/>
          </p:cNvSpPr>
          <p:nvPr/>
        </p:nvSpPr>
        <p:spPr>
          <a:xfrm>
            <a:off x="228600" y="990600"/>
            <a:ext cx="8763000" cy="4114800"/>
          </a:xfrm>
          <a:prstGeom prst="rect">
            <a:avLst/>
          </a:prstGeom>
        </p:spPr>
        <p:txBody>
          <a:bodyPr/>
          <a:lstStyle>
            <a:lvl1pPr marL="342900" indent="-342900"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85725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l" eaLnBrk="1" hangingPunct="1">
              <a:spcBef>
                <a:spcPct val="30000"/>
              </a:spcBef>
              <a:buClr>
                <a:schemeClr val="tx2"/>
              </a:buClr>
              <a:buSzPct val="110000"/>
              <a:buFont typeface="Arial" charset="0"/>
              <a:buChar char="•"/>
            </a:pPr>
            <a:r>
              <a:rPr lang="en-NZ" sz="2400" b="0">
                <a:solidFill>
                  <a:schemeClr val="tx1"/>
                </a:solidFill>
                <a:effectLst>
                  <a:outerShdw blurRad="38100" dist="38100" dir="2700000" algn="tl">
                    <a:srgbClr val="000000"/>
                  </a:outerShdw>
                </a:effectLst>
                <a:cs typeface="Calibri" charset="0"/>
              </a:rPr>
              <a:t>For each time interval after Interruption or Disruption:</a:t>
            </a:r>
          </a:p>
          <a:p>
            <a:pPr lvl="1" algn="l" eaLnBrk="1" hangingPunct="1">
              <a:spcBef>
                <a:spcPct val="30000"/>
              </a:spcBef>
              <a:buClr>
                <a:schemeClr val="tx2"/>
              </a:buClr>
              <a:buSzPct val="70000"/>
              <a:buFont typeface="Arial" charset="0"/>
              <a:buChar char="•"/>
            </a:pPr>
            <a:r>
              <a:rPr lang="en-NZ" sz="2200" b="0">
                <a:solidFill>
                  <a:schemeClr val="tx1"/>
                </a:solidFill>
                <a:effectLst>
                  <a:outerShdw blurRad="38100" dist="38100" dir="2700000" algn="tl">
                    <a:srgbClr val="000000"/>
                  </a:outerShdw>
                </a:effectLst>
                <a:cs typeface="Calibri" charset="0"/>
              </a:rPr>
              <a:t>Adjusted HR = Obs Events/Expected Events</a:t>
            </a:r>
          </a:p>
          <a:p>
            <a:pPr lvl="1" algn="l" eaLnBrk="1" hangingPunct="1">
              <a:spcBef>
                <a:spcPct val="30000"/>
              </a:spcBef>
              <a:buClr>
                <a:schemeClr val="tx2"/>
              </a:buClr>
              <a:buSzPct val="70000"/>
              <a:buFont typeface="Wingdings 2" charset="0"/>
              <a:buNone/>
            </a:pPr>
            <a:endParaRPr lang="en-NZ" sz="2200" b="0">
              <a:solidFill>
                <a:schemeClr val="tx1"/>
              </a:solidFill>
              <a:effectLst>
                <a:outerShdw blurRad="38100" dist="38100" dir="2700000" algn="tl">
                  <a:srgbClr val="000000"/>
                </a:outerShdw>
              </a:effectLst>
              <a:cs typeface="Calibri" charset="0"/>
            </a:endParaRPr>
          </a:p>
          <a:p>
            <a:pPr lvl="1" algn="l" eaLnBrk="1" hangingPunct="1">
              <a:spcBef>
                <a:spcPct val="30000"/>
              </a:spcBef>
              <a:buClr>
                <a:schemeClr val="tx2"/>
              </a:buClr>
              <a:buSzPct val="70000"/>
              <a:buFont typeface="Arial" charset="0"/>
              <a:buChar char="•"/>
            </a:pPr>
            <a:r>
              <a:rPr lang="en-NZ" sz="2200" b="0">
                <a:solidFill>
                  <a:schemeClr val="tx1"/>
                </a:solidFill>
                <a:effectLst>
                  <a:outerShdw blurRad="38100" dist="38100" dir="2700000" algn="tl">
                    <a:srgbClr val="000000"/>
                  </a:outerShdw>
                </a:effectLst>
                <a:cs typeface="Calibri" charset="0"/>
              </a:rPr>
              <a:t># events Expected = Observed # events/adjusted HR</a:t>
            </a:r>
          </a:p>
          <a:p>
            <a:pPr lvl="2" algn="l" eaLnBrk="1" hangingPunct="1">
              <a:spcBef>
                <a:spcPct val="30000"/>
              </a:spcBef>
            </a:pPr>
            <a:r>
              <a:rPr lang="en-NZ" b="0">
                <a:solidFill>
                  <a:schemeClr val="tx1"/>
                </a:solidFill>
                <a:effectLst>
                  <a:outerShdw blurRad="38100" dist="38100" dir="2700000" algn="tl">
                    <a:srgbClr val="000000"/>
                  </a:outerShdw>
                </a:effectLst>
                <a:cs typeface="Calibri" charset="0"/>
              </a:rPr>
              <a:t>(Ex: Adjusted HR for ST after Disruption = 2.58 and 10 events Observed</a:t>
            </a:r>
          </a:p>
          <a:p>
            <a:pPr lvl="2" algn="l" eaLnBrk="1" hangingPunct="1">
              <a:spcBef>
                <a:spcPct val="30000"/>
              </a:spcBef>
            </a:pPr>
            <a:r>
              <a:rPr lang="en-NZ" b="0">
                <a:solidFill>
                  <a:schemeClr val="tx1"/>
                </a:solidFill>
                <a:effectLst>
                  <a:outerShdw blurRad="38100" dist="38100" dir="2700000" algn="tl">
                    <a:srgbClr val="000000"/>
                  </a:outerShdw>
                </a:effectLst>
                <a:cs typeface="Calibri" charset="0"/>
              </a:rPr>
              <a:t>Expected # Events = 10/2.58 = 3.9)</a:t>
            </a:r>
          </a:p>
          <a:p>
            <a:pPr lvl="1" algn="l" eaLnBrk="1" hangingPunct="1">
              <a:spcBef>
                <a:spcPct val="30000"/>
              </a:spcBef>
              <a:buClr>
                <a:schemeClr val="tx2"/>
              </a:buClr>
              <a:buSzPct val="70000"/>
              <a:buFont typeface="Wingdings 2" charset="0"/>
              <a:buNone/>
            </a:pPr>
            <a:endParaRPr lang="en-NZ" sz="2200" b="0">
              <a:solidFill>
                <a:schemeClr val="tx1"/>
              </a:solidFill>
              <a:effectLst>
                <a:outerShdw blurRad="38100" dist="38100" dir="2700000" algn="tl">
                  <a:srgbClr val="000000"/>
                </a:outerShdw>
              </a:effectLst>
              <a:cs typeface="Calibri" charset="0"/>
            </a:endParaRPr>
          </a:p>
          <a:p>
            <a:pPr lvl="1" algn="l" eaLnBrk="1" hangingPunct="1">
              <a:spcBef>
                <a:spcPct val="30000"/>
              </a:spcBef>
              <a:buClr>
                <a:schemeClr val="tx2"/>
              </a:buClr>
              <a:buSzPct val="70000"/>
              <a:buFont typeface="Arial" charset="0"/>
              <a:buChar char="•"/>
            </a:pPr>
            <a:r>
              <a:rPr lang="en-NZ" sz="2000" b="0">
                <a:solidFill>
                  <a:schemeClr val="tx1"/>
                </a:solidFill>
                <a:effectLst>
                  <a:outerShdw blurRad="38100" dist="38100" dir="2700000" algn="tl">
                    <a:srgbClr val="000000"/>
                  </a:outerShdw>
                </a:effectLst>
                <a:cs typeface="Calibri" charset="0"/>
              </a:rPr>
              <a:t>Obs Events – Expected Events = Additional Events Statistically attributed to Interruption or Disruption </a:t>
            </a:r>
          </a:p>
          <a:p>
            <a:pPr lvl="2" algn="l" eaLnBrk="1" hangingPunct="1">
              <a:spcBef>
                <a:spcPct val="30000"/>
              </a:spcBef>
              <a:buFont typeface="Arial" charset="0"/>
              <a:buChar char="•"/>
            </a:pPr>
            <a:r>
              <a:rPr lang="en-NZ" sz="1600" b="0">
                <a:solidFill>
                  <a:schemeClr val="tx1"/>
                </a:solidFill>
                <a:effectLst>
                  <a:outerShdw blurRad="38100" dist="38100" dir="2700000" algn="tl">
                    <a:srgbClr val="000000"/>
                  </a:outerShdw>
                </a:effectLst>
                <a:cs typeface="Calibri" charset="0"/>
              </a:rPr>
              <a:t>10 – 3.9 = 6.1 Additional ST events attributed to Disruption</a:t>
            </a:r>
          </a:p>
          <a:p>
            <a:pPr lvl="1" algn="l" eaLnBrk="1" hangingPunct="1">
              <a:spcBef>
                <a:spcPct val="30000"/>
              </a:spcBef>
              <a:buClr>
                <a:schemeClr val="tx2"/>
              </a:buClr>
              <a:buSzPct val="70000"/>
              <a:buFont typeface="Wingdings 2" charset="0"/>
              <a:buNone/>
            </a:pPr>
            <a:endParaRPr lang="en-NZ" sz="2000" b="0">
              <a:solidFill>
                <a:schemeClr val="tx1"/>
              </a:solidFill>
              <a:effectLst>
                <a:outerShdw blurRad="38100" dist="38100" dir="2700000" algn="tl">
                  <a:srgbClr val="000000"/>
                </a:outerShdw>
              </a:effectLst>
              <a:cs typeface="Calibri" charset="0"/>
            </a:endParaRPr>
          </a:p>
          <a:p>
            <a:pPr lvl="1" algn="l" eaLnBrk="1" hangingPunct="1">
              <a:spcBef>
                <a:spcPct val="30000"/>
              </a:spcBef>
              <a:buClr>
                <a:schemeClr val="tx2"/>
              </a:buClr>
              <a:buSzPct val="70000"/>
              <a:buFont typeface="Arial" charset="0"/>
              <a:buChar char="•"/>
            </a:pPr>
            <a:r>
              <a:rPr lang="en-NZ" sz="2000" b="0">
                <a:solidFill>
                  <a:schemeClr val="tx1"/>
                </a:solidFill>
                <a:effectLst>
                  <a:outerShdw blurRad="38100" dist="38100" dir="2700000" algn="tl">
                    <a:srgbClr val="000000"/>
                  </a:outerShdw>
                </a:effectLst>
                <a:cs typeface="Calibri" charset="0"/>
              </a:rPr>
              <a:t>% of Events Attributable = # Attributable Events/Total # Events</a:t>
            </a:r>
          </a:p>
          <a:p>
            <a:pPr lvl="2" algn="l" eaLnBrk="1" hangingPunct="1">
              <a:spcBef>
                <a:spcPct val="30000"/>
              </a:spcBef>
              <a:buFont typeface="Arial" charset="0"/>
              <a:buChar char="•"/>
            </a:pPr>
            <a:r>
              <a:rPr lang="en-NZ" sz="1600" b="0">
                <a:solidFill>
                  <a:schemeClr val="tx1"/>
                </a:solidFill>
                <a:effectLst>
                  <a:outerShdw blurRad="38100" dist="38100" dir="2700000" algn="tl">
                    <a:srgbClr val="000000"/>
                  </a:outerShdw>
                </a:effectLst>
                <a:cs typeface="Calibri" charset="0"/>
              </a:rPr>
              <a:t>6.1/71 = 8.6% of all ST statistically attributed to Disruption</a:t>
            </a:r>
          </a:p>
          <a:p>
            <a:pPr lvl="1" algn="l" eaLnBrk="1" hangingPunct="1">
              <a:spcBef>
                <a:spcPct val="30000"/>
              </a:spcBef>
              <a:buClr>
                <a:schemeClr val="tx2"/>
              </a:buClr>
              <a:buSzPct val="70000"/>
              <a:buFont typeface="Wingdings 2" charset="0"/>
              <a:buNone/>
            </a:pPr>
            <a:endParaRPr lang="en-NZ" sz="2000" b="0">
              <a:solidFill>
                <a:schemeClr val="tx1"/>
              </a:solidFill>
              <a:effectLst>
                <a:outerShdw blurRad="38100" dist="38100" dir="2700000" algn="tl">
                  <a:srgbClr val="000000"/>
                </a:outerShdw>
              </a:effectLst>
              <a:cs typeface="Calibri" charset="0"/>
            </a:endParaRPr>
          </a:p>
          <a:p>
            <a:pPr lvl="1" algn="l" eaLnBrk="1" hangingPunct="1">
              <a:spcBef>
                <a:spcPct val="30000"/>
              </a:spcBef>
              <a:buClr>
                <a:schemeClr val="tx2"/>
              </a:buClr>
              <a:buSzPct val="70000"/>
              <a:buFont typeface="Arial" charset="0"/>
              <a:buChar char="•"/>
            </a:pPr>
            <a:endParaRPr lang="en-NZ" sz="2200" b="0">
              <a:solidFill>
                <a:schemeClr val="tx1"/>
              </a:solidFill>
              <a:effectLst>
                <a:outerShdw blurRad="38100" dist="38100" dir="2700000" algn="tl">
                  <a:srgbClr val="000000"/>
                </a:outerShdw>
              </a:effectLst>
              <a:cs typeface="Calibri" charset="0"/>
            </a:endParaRPr>
          </a:p>
          <a:p>
            <a:pPr algn="l" eaLnBrk="1" hangingPunct="1">
              <a:spcBef>
                <a:spcPct val="30000"/>
              </a:spcBef>
              <a:buClr>
                <a:schemeClr val="tx2"/>
              </a:buClr>
              <a:buSzPct val="110000"/>
              <a:buFont typeface="Arial" charset="0"/>
              <a:buChar char="•"/>
            </a:pPr>
            <a:endParaRPr lang="en-NZ" sz="2400" b="0">
              <a:solidFill>
                <a:schemeClr val="tx1"/>
              </a:solidFill>
              <a:effectLst>
                <a:outerShdw blurRad="38100" dist="38100" dir="2700000" algn="tl">
                  <a:srgbClr val="000000"/>
                </a:outerShdw>
              </a:effectLst>
              <a:cs typeface="Calibri" charset="0"/>
            </a:endParaRPr>
          </a:p>
          <a:p>
            <a:pPr algn="l" eaLnBrk="1" hangingPunct="1">
              <a:spcBef>
                <a:spcPct val="30000"/>
              </a:spcBef>
              <a:buClr>
                <a:schemeClr val="tx2"/>
              </a:buClr>
              <a:buSzPct val="110000"/>
              <a:buFont typeface="Arial" charset="0"/>
              <a:buChar char="•"/>
            </a:pPr>
            <a:endParaRPr lang="en-NZ" sz="2400" b="0">
              <a:solidFill>
                <a:schemeClr val="tx1"/>
              </a:solidFill>
              <a:effectLst>
                <a:outerShdw blurRad="38100" dist="38100" dir="2700000" algn="tl">
                  <a:srgbClr val="000000"/>
                </a:outerShdw>
              </a:effectLst>
              <a:cs typeface="Calibri" charset="0"/>
            </a:endParaRPr>
          </a:p>
          <a:p>
            <a:pPr algn="l" eaLnBrk="1" hangingPunct="1">
              <a:spcBef>
                <a:spcPct val="30000"/>
              </a:spcBef>
              <a:buClr>
                <a:schemeClr val="tx2"/>
              </a:buClr>
              <a:buSzPct val="110000"/>
              <a:buFont typeface="Arial" charset="0"/>
              <a:buChar char="•"/>
            </a:pPr>
            <a:endParaRPr lang="en-US" sz="2400" b="0">
              <a:solidFill>
                <a:schemeClr val="tx1"/>
              </a:solidFill>
              <a:effectLst>
                <a:outerShdw blurRad="38100" dist="38100" dir="2700000" algn="tl">
                  <a:srgbClr val="000000"/>
                </a:outerShdw>
              </a:effectLst>
              <a:cs typeface="Calibri" charset="0"/>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bwMode="auto">
          <a:xfrm>
            <a:off x="152400" y="0"/>
            <a:ext cx="9012238" cy="1143000"/>
          </a:xfrm>
          <a:prstGeom prst="rect">
            <a:avLst/>
          </a:prstGeom>
          <a:noFill/>
          <a:ln w="9525">
            <a:noFill/>
            <a:miter lim="800000"/>
            <a:headEnd/>
            <a:tailEnd/>
          </a:ln>
          <a:effectLst/>
        </p:spPr>
        <p:txBody>
          <a:bodyPr lIns="45720" rIns="45720" anchor="ctr">
            <a:norm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2700">
                <a:solidFill>
                  <a:srgbClr val="FFC000"/>
                </a:solidFill>
                <a:effectLst>
                  <a:outerShdw blurRad="38100" dist="38100" dir="2700000" algn="tl">
                    <a:srgbClr val="000000"/>
                  </a:outerShdw>
                </a:effectLst>
                <a:cs typeface="Arial" charset="0"/>
              </a:rPr>
              <a:t>Proportion of Ischemic Adverse Events Attributable to DAPT  Disruption or Interruption</a:t>
            </a:r>
          </a:p>
        </p:txBody>
      </p:sp>
      <p:graphicFrame>
        <p:nvGraphicFramePr>
          <p:cNvPr id="45059" name="Chart 3"/>
          <p:cNvGraphicFramePr>
            <a:graphicFrameLocks/>
          </p:cNvGraphicFramePr>
          <p:nvPr/>
        </p:nvGraphicFramePr>
        <p:xfrm>
          <a:off x="798513" y="1244600"/>
          <a:ext cx="8167687" cy="5054600"/>
        </p:xfrm>
        <a:graphic>
          <a:graphicData uri="http://schemas.openxmlformats.org/presentationml/2006/ole">
            <mc:AlternateContent xmlns:mc="http://schemas.openxmlformats.org/markup-compatibility/2006">
              <mc:Choice xmlns:v="urn:schemas-microsoft-com:vml" Requires="v">
                <p:oleObj spid="_x0000_s45061" r:id="rId4" imgW="8169348" imgH="5054022" progId="Excel.Chart.8">
                  <p:embed/>
                </p:oleObj>
              </mc:Choice>
              <mc:Fallback>
                <p:oleObj r:id="rId4" imgW="8169348" imgH="5054022" progId="Excel.Chart.8">
                  <p:embed/>
                  <p:pic>
                    <p:nvPicPr>
                      <p:cNvPr id="0" name="Char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513" y="1244600"/>
                        <a:ext cx="8167687" cy="5054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5060" name="TextBox 4"/>
          <p:cNvSpPr txBox="1">
            <a:spLocks noChangeArrowheads="1"/>
          </p:cNvSpPr>
          <p:nvPr/>
        </p:nvSpPr>
        <p:spPr bwMode="auto">
          <a:xfrm rot="-5400000">
            <a:off x="-1696243" y="3205956"/>
            <a:ext cx="43434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2800" b="0" i="0">
                <a:solidFill>
                  <a:schemeClr val="tx1"/>
                </a:solidFill>
              </a:rPr>
              <a:t>Attributable Risk, %</a:t>
            </a: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itle 1"/>
          <p:cNvSpPr txBox="1">
            <a:spLocks/>
          </p:cNvSpPr>
          <p:nvPr/>
        </p:nvSpPr>
        <p:spPr bwMode="auto">
          <a:xfrm>
            <a:off x="225425" y="-228600"/>
            <a:ext cx="8915400" cy="1143000"/>
          </a:xfrm>
          <a:prstGeom prst="rect">
            <a:avLst/>
          </a:prstGeom>
          <a:noFill/>
          <a:ln w="9525">
            <a:noFill/>
            <a:miter lim="800000"/>
            <a:headEnd/>
            <a:tailEnd/>
          </a:ln>
        </p:spPr>
        <p:txBody>
          <a:bodyPr anchor="ct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4400" i="0">
                <a:solidFill>
                  <a:srgbClr val="FFC000"/>
                </a:solidFill>
                <a:effectLst>
                  <a:outerShdw blurRad="38100" dist="38100" dir="2700000" algn="tl">
                    <a:srgbClr val="000000"/>
                  </a:outerShdw>
                </a:effectLst>
                <a:latin typeface="Calibri" charset="0"/>
              </a:rPr>
              <a:t>Limitations</a:t>
            </a:r>
          </a:p>
        </p:txBody>
      </p:sp>
      <p:sp>
        <p:nvSpPr>
          <p:cNvPr id="4" name="Rectangle 5"/>
          <p:cNvSpPr txBox="1">
            <a:spLocks noChangeArrowheads="1"/>
          </p:cNvSpPr>
          <p:nvPr/>
        </p:nvSpPr>
        <p:spPr>
          <a:xfrm>
            <a:off x="84138" y="990600"/>
            <a:ext cx="8920162" cy="5562600"/>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lnSpc>
                <a:spcPct val="90000"/>
              </a:lnSpc>
              <a:spcAft>
                <a:spcPts val="0"/>
              </a:spcAft>
              <a:defRPr/>
            </a:pPr>
            <a:r>
              <a:rPr lang="en-US" sz="2800" b="0" i="0" dirty="0" smtClean="0">
                <a:latin typeface="+mj-lt"/>
                <a:cs typeface="Calibri" pitchFamily="34" charset="0"/>
              </a:rPr>
              <a:t>Observational design precludes causal inferences</a:t>
            </a:r>
          </a:p>
          <a:p>
            <a:pPr fontAlgn="auto">
              <a:lnSpc>
                <a:spcPct val="90000"/>
              </a:lnSpc>
              <a:spcAft>
                <a:spcPts val="0"/>
              </a:spcAft>
              <a:defRPr/>
            </a:pPr>
            <a:endParaRPr lang="en-NZ" sz="2800" b="0" i="0" dirty="0" smtClean="0">
              <a:latin typeface="+mj-lt"/>
              <a:cs typeface="Calibri" pitchFamily="34" charset="0"/>
            </a:endParaRPr>
          </a:p>
          <a:p>
            <a:pPr marL="0" indent="0" fontAlgn="auto">
              <a:lnSpc>
                <a:spcPct val="90000"/>
              </a:lnSpc>
              <a:spcAft>
                <a:spcPts val="0"/>
              </a:spcAft>
              <a:buFont typeface="Arial" pitchFamily="34" charset="0"/>
              <a:buNone/>
              <a:defRPr/>
            </a:pPr>
            <a:endParaRPr lang="en-NZ" sz="2800" b="0" i="0" dirty="0" smtClean="0">
              <a:latin typeface="+mj-lt"/>
              <a:cs typeface="Calibri" pitchFamily="34" charset="0"/>
            </a:endParaRPr>
          </a:p>
          <a:p>
            <a:pPr fontAlgn="auto">
              <a:lnSpc>
                <a:spcPct val="90000"/>
              </a:lnSpc>
              <a:spcAft>
                <a:spcPts val="0"/>
              </a:spcAft>
              <a:defRPr/>
            </a:pPr>
            <a:r>
              <a:rPr lang="en-US" sz="2800" b="0" i="0" dirty="0" smtClean="0">
                <a:latin typeface="+mj-lt"/>
                <a:cs typeface="Calibri" pitchFamily="34" charset="0"/>
              </a:rPr>
              <a:t>Follow-up phone calls to ascertain DAPT status can introduce recall bias</a:t>
            </a:r>
          </a:p>
          <a:p>
            <a:pPr fontAlgn="auto">
              <a:lnSpc>
                <a:spcPct val="90000"/>
              </a:lnSpc>
              <a:spcAft>
                <a:spcPts val="0"/>
              </a:spcAft>
              <a:defRPr/>
            </a:pPr>
            <a:endParaRPr lang="en-US" sz="2800" b="0" i="0" dirty="0" smtClean="0">
              <a:latin typeface="+mj-lt"/>
              <a:cs typeface="Calibri" pitchFamily="34" charset="0"/>
            </a:endParaRPr>
          </a:p>
          <a:p>
            <a:pPr marL="0" indent="0" fontAlgn="auto">
              <a:lnSpc>
                <a:spcPct val="90000"/>
              </a:lnSpc>
              <a:spcAft>
                <a:spcPts val="0"/>
              </a:spcAft>
              <a:buFont typeface="Arial" pitchFamily="34" charset="0"/>
              <a:buNone/>
              <a:defRPr/>
            </a:pPr>
            <a:endParaRPr lang="en-US" sz="2800" b="0" i="0" dirty="0">
              <a:latin typeface="+mj-lt"/>
              <a:cs typeface="Calibri" pitchFamily="34" charset="0"/>
            </a:endParaRPr>
          </a:p>
          <a:p>
            <a:pPr fontAlgn="auto">
              <a:lnSpc>
                <a:spcPct val="90000"/>
              </a:lnSpc>
              <a:spcAft>
                <a:spcPts val="0"/>
              </a:spcAft>
              <a:defRPr/>
            </a:pPr>
            <a:r>
              <a:rPr lang="en-US" sz="2800" b="0" i="0" dirty="0" smtClean="0">
                <a:latin typeface="+mj-lt"/>
                <a:cs typeface="Calibri" pitchFamily="34" charset="0"/>
              </a:rPr>
              <a:t>Small number of events (n=7) occurring early (days 1-7) after disruption led to imprecise risk estimates with wide CI.  Findings merit confirmation in larger studies.</a:t>
            </a:r>
          </a:p>
          <a:p>
            <a:pPr marL="0" indent="0" fontAlgn="auto">
              <a:lnSpc>
                <a:spcPct val="90000"/>
              </a:lnSpc>
              <a:spcAft>
                <a:spcPts val="0"/>
              </a:spcAft>
              <a:buFont typeface="Arial" pitchFamily="34" charset="0"/>
              <a:buNone/>
              <a:defRPr/>
            </a:pPr>
            <a:endParaRPr lang="en-US" sz="2800" b="0" i="0" dirty="0">
              <a:latin typeface="+mj-lt"/>
              <a:cs typeface="Calibri" pitchFamily="34" charset="0"/>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itle 1"/>
          <p:cNvSpPr txBox="1">
            <a:spLocks/>
          </p:cNvSpPr>
          <p:nvPr/>
        </p:nvSpPr>
        <p:spPr bwMode="auto">
          <a:xfrm>
            <a:off x="225425" y="-228600"/>
            <a:ext cx="8915400" cy="1143000"/>
          </a:xfrm>
          <a:prstGeom prst="rect">
            <a:avLst/>
          </a:prstGeom>
          <a:noFill/>
          <a:ln w="9525">
            <a:noFill/>
            <a:miter lim="800000"/>
            <a:headEnd/>
            <a:tailEnd/>
          </a:ln>
        </p:spPr>
        <p:txBody>
          <a:bodyPr anchor="ctr"/>
          <a:lstStyle>
            <a:lvl1pPr algn="r" eaLnBrk="0" hangingPunct="0">
              <a:defRPr b="1" i="1">
                <a:solidFill>
                  <a:srgbClr val="FFCC99"/>
                </a:solidFill>
                <a:latin typeface="Arial" charset="0"/>
                <a:ea typeface="ヒラギノ角ゴ Pro W3" charset="0"/>
                <a:cs typeface="ヒラギノ角ゴ Pro W3" charset="0"/>
              </a:defRPr>
            </a:lvl1pPr>
            <a:lvl2pPr marL="742950" indent="-285750" algn="r" eaLnBrk="0" hangingPunct="0">
              <a:defRPr b="1" i="1">
                <a:solidFill>
                  <a:srgbClr val="FFCC99"/>
                </a:solidFill>
                <a:latin typeface="Arial" charset="0"/>
                <a:ea typeface="ヒラギノ角ゴ Pro W3" charset="0"/>
                <a:cs typeface="ヒラギノ角ゴ Pro W3" charset="0"/>
              </a:defRPr>
            </a:lvl2pPr>
            <a:lvl3pPr marL="1143000" indent="-228600" algn="r" eaLnBrk="0" hangingPunct="0">
              <a:defRPr b="1" i="1">
                <a:solidFill>
                  <a:srgbClr val="FFCC99"/>
                </a:solidFill>
                <a:latin typeface="Arial" charset="0"/>
                <a:ea typeface="ヒラギノ角ゴ Pro W3" charset="0"/>
                <a:cs typeface="ヒラギノ角ゴ Pro W3" charset="0"/>
              </a:defRPr>
            </a:lvl3pPr>
            <a:lvl4pPr marL="1600200" indent="-228600" algn="r" eaLnBrk="0" hangingPunct="0">
              <a:defRPr b="1" i="1">
                <a:solidFill>
                  <a:srgbClr val="FFCC99"/>
                </a:solidFill>
                <a:latin typeface="Arial" charset="0"/>
                <a:ea typeface="ヒラギノ角ゴ Pro W3" charset="0"/>
                <a:cs typeface="ヒラギノ角ゴ Pro W3" charset="0"/>
              </a:defRPr>
            </a:lvl4pPr>
            <a:lvl5pPr marL="2057400" indent="-228600" algn="r" eaLnBrk="0" hangingPunct="0">
              <a:defRPr b="1" i="1">
                <a:solidFill>
                  <a:srgbClr val="FFCC99"/>
                </a:solidFill>
                <a:latin typeface="Arial" charset="0"/>
                <a:ea typeface="ヒラギノ角ゴ Pro W3" charset="0"/>
                <a:cs typeface="ヒラギノ角ゴ Pro W3" charset="0"/>
              </a:defRPr>
            </a:lvl5pPr>
            <a:lvl6pPr marL="25146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6pPr>
            <a:lvl7pPr marL="29718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7pPr>
            <a:lvl8pPr marL="34290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8pPr>
            <a:lvl9pPr marL="3886200" indent="-228600" algn="r" eaLnBrk="0" fontAlgn="base" hangingPunct="0">
              <a:spcBef>
                <a:spcPct val="0"/>
              </a:spcBef>
              <a:spcAft>
                <a:spcPct val="0"/>
              </a:spcAft>
              <a:defRPr b="1" i="1">
                <a:solidFill>
                  <a:srgbClr val="FFCC99"/>
                </a:solidFill>
                <a:latin typeface="Arial" charset="0"/>
                <a:ea typeface="ヒラギノ角ゴ Pro W3" charset="0"/>
                <a:cs typeface="ヒラギノ角ゴ Pro W3" charset="0"/>
              </a:defRPr>
            </a:lvl9pPr>
          </a:lstStyle>
          <a:p>
            <a:pPr algn="ctr" eaLnBrk="1" hangingPunct="1"/>
            <a:r>
              <a:rPr lang="en-US" sz="4400" i="0">
                <a:solidFill>
                  <a:srgbClr val="FFC000"/>
                </a:solidFill>
                <a:effectLst>
                  <a:outerShdw blurRad="38100" dist="38100" dir="2700000" algn="tl">
                    <a:srgbClr val="000000"/>
                  </a:outerShdw>
                </a:effectLst>
                <a:latin typeface="Calibri" charset="0"/>
              </a:rPr>
              <a:t>Conclusions</a:t>
            </a:r>
          </a:p>
        </p:txBody>
      </p:sp>
      <p:sp>
        <p:nvSpPr>
          <p:cNvPr id="4" name="Rectangle 5"/>
          <p:cNvSpPr txBox="1">
            <a:spLocks noChangeArrowheads="1"/>
          </p:cNvSpPr>
          <p:nvPr/>
        </p:nvSpPr>
        <p:spPr>
          <a:xfrm>
            <a:off x="147638" y="762000"/>
            <a:ext cx="8920162" cy="5562600"/>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lnSpc>
                <a:spcPct val="90000"/>
              </a:lnSpc>
              <a:spcAft>
                <a:spcPts val="0"/>
              </a:spcAft>
              <a:defRPr/>
            </a:pPr>
            <a:r>
              <a:rPr lang="en-US" sz="2400" b="0" i="0" dirty="0" smtClean="0">
                <a:latin typeface="+mj-lt"/>
                <a:cs typeface="Calibri" pitchFamily="34" charset="0"/>
              </a:rPr>
              <a:t>The impact </a:t>
            </a:r>
            <a:r>
              <a:rPr lang="en-US" sz="2400" b="0" i="0" dirty="0">
                <a:latin typeface="+mj-lt"/>
                <a:cs typeface="Calibri" pitchFamily="34" charset="0"/>
              </a:rPr>
              <a:t>of DAPT cessation on cardiac risk after PCI is not uniform but varies substantially by underlying </a:t>
            </a:r>
            <a:r>
              <a:rPr lang="en-US" sz="2400" b="0" i="0" dirty="0" smtClean="0">
                <a:latin typeface="+mj-lt"/>
                <a:cs typeface="Calibri" pitchFamily="34" charset="0"/>
              </a:rPr>
              <a:t>mode, a novel finding with important implications for study design and practice.</a:t>
            </a:r>
          </a:p>
          <a:p>
            <a:pPr marL="0" indent="0" fontAlgn="auto">
              <a:lnSpc>
                <a:spcPct val="90000"/>
              </a:lnSpc>
              <a:spcAft>
                <a:spcPts val="0"/>
              </a:spcAft>
              <a:buFont typeface="Arial" pitchFamily="34" charset="0"/>
              <a:buNone/>
              <a:defRPr/>
            </a:pPr>
            <a:endParaRPr lang="en-NZ" sz="2400" b="0" i="0" dirty="0">
              <a:latin typeface="+mj-lt"/>
              <a:cs typeface="Calibri" pitchFamily="34" charset="0"/>
            </a:endParaRPr>
          </a:p>
          <a:p>
            <a:pPr fontAlgn="auto">
              <a:lnSpc>
                <a:spcPct val="90000"/>
              </a:lnSpc>
              <a:spcAft>
                <a:spcPts val="0"/>
              </a:spcAft>
              <a:defRPr/>
            </a:pPr>
            <a:r>
              <a:rPr lang="en-US" sz="2400" b="0" i="0" dirty="0" smtClean="0">
                <a:latin typeface="+mj-lt"/>
                <a:cs typeface="Calibri" pitchFamily="34" charset="0"/>
              </a:rPr>
              <a:t>Relative risk for MACE due to disruption is substantial, albeit short-lived, compared to those on DAPT.</a:t>
            </a:r>
          </a:p>
          <a:p>
            <a:pPr fontAlgn="auto">
              <a:lnSpc>
                <a:spcPct val="90000"/>
              </a:lnSpc>
              <a:spcAft>
                <a:spcPts val="0"/>
              </a:spcAft>
              <a:defRPr/>
            </a:pPr>
            <a:endParaRPr lang="en-US" sz="2400" b="0" i="0" dirty="0" smtClean="0">
              <a:latin typeface="+mj-lt"/>
              <a:cs typeface="Calibri" pitchFamily="34" charset="0"/>
            </a:endParaRPr>
          </a:p>
          <a:p>
            <a:pPr fontAlgn="auto">
              <a:lnSpc>
                <a:spcPct val="90000"/>
              </a:lnSpc>
              <a:spcAft>
                <a:spcPts val="0"/>
              </a:spcAft>
              <a:defRPr/>
            </a:pPr>
            <a:r>
              <a:rPr lang="en-US" sz="2400" b="0" i="0" dirty="0" smtClean="0">
                <a:latin typeface="+mj-lt"/>
                <a:cs typeface="Calibri" pitchFamily="34" charset="0"/>
              </a:rPr>
              <a:t>The overall impact of DAPT cessation on adverse events is modest and may have been mitigated with the introduction of safer stent platforms.</a:t>
            </a:r>
          </a:p>
          <a:p>
            <a:pPr fontAlgn="auto">
              <a:lnSpc>
                <a:spcPct val="90000"/>
              </a:lnSpc>
              <a:spcAft>
                <a:spcPts val="0"/>
              </a:spcAft>
              <a:defRPr/>
            </a:pPr>
            <a:endParaRPr lang="en-US" sz="2400" b="0" i="0" dirty="0" smtClean="0">
              <a:latin typeface="+mj-lt"/>
              <a:cs typeface="Calibri" pitchFamily="34" charset="0"/>
            </a:endParaRPr>
          </a:p>
          <a:p>
            <a:pPr fontAlgn="auto">
              <a:lnSpc>
                <a:spcPct val="90000"/>
              </a:lnSpc>
              <a:spcAft>
                <a:spcPts val="0"/>
              </a:spcAft>
              <a:defRPr/>
            </a:pPr>
            <a:r>
              <a:rPr lang="en-US" sz="2400" b="0" i="0" dirty="0" smtClean="0">
                <a:latin typeface="+mj-lt"/>
                <a:cs typeface="Calibri" pitchFamily="34" charset="0"/>
              </a:rPr>
              <a:t>Findings highlight the need for uniform approaches in classifying DAPT cessation, analogous to those currently used for bleeding and MI.</a:t>
            </a:r>
            <a:endParaRPr lang="en-US" sz="2400" b="0" i="0" dirty="0">
              <a:latin typeface="+mj-lt"/>
              <a:cs typeface="Calibri" pitchFamily="34" charset="0"/>
            </a:endParaRPr>
          </a:p>
          <a:p>
            <a:pPr fontAlgn="auto">
              <a:lnSpc>
                <a:spcPct val="90000"/>
              </a:lnSpc>
              <a:spcAft>
                <a:spcPts val="0"/>
              </a:spcAft>
              <a:defRPr/>
            </a:pPr>
            <a:endParaRPr lang="en-US" sz="2400" b="0" i="0" dirty="0" smtClean="0">
              <a:latin typeface="+mj-lt"/>
              <a:cs typeface="Calibri" pitchFamily="34" charset="0"/>
            </a:endParaRPr>
          </a:p>
          <a:p>
            <a:pPr fontAlgn="auto">
              <a:lnSpc>
                <a:spcPct val="90000"/>
              </a:lnSpc>
              <a:spcAft>
                <a:spcPts val="0"/>
              </a:spcAft>
              <a:defRPr/>
            </a:pPr>
            <a:endParaRPr lang="en-US" sz="2400" b="0" i="0" dirty="0">
              <a:latin typeface="+mj-lt"/>
              <a:cs typeface="Calibri" pitchFamily="34" charset="0"/>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100" y="2514600"/>
            <a:ext cx="8759825" cy="1366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8131" name="Picture 3"/>
          <p:cNvPicPr>
            <a:picLocks noChangeAspect="1" noChangeArrowheads="1"/>
          </p:cNvPicPr>
          <p:nvPr/>
        </p:nvPicPr>
        <p:blipFill>
          <a:blip r:embed="rId3">
            <a:extLst>
              <a:ext uri="{28A0092B-C50C-407E-A947-70E740481C1C}">
                <a14:useLocalDpi xmlns:a14="http://schemas.microsoft.com/office/drawing/2010/main" val="0"/>
              </a:ext>
            </a:extLst>
          </a:blip>
          <a:srcRect l="36040" b="26038"/>
          <a:stretch>
            <a:fillRect/>
          </a:stretch>
        </p:blipFill>
        <p:spPr bwMode="auto">
          <a:xfrm>
            <a:off x="4360863" y="4252913"/>
            <a:ext cx="4564062" cy="563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8132" name="Picture 5" descr="menu image map"/>
          <p:cNvPicPr>
            <a:picLocks noChangeAspect="1" noChangeArrowheads="1"/>
          </p:cNvPicPr>
          <p:nvPr/>
        </p:nvPicPr>
        <p:blipFill>
          <a:blip r:embed="rId4">
            <a:extLst>
              <a:ext uri="{28A0092B-C50C-407E-A947-70E740481C1C}">
                <a14:useLocalDpi xmlns:a14="http://schemas.microsoft.com/office/drawing/2010/main" val="0"/>
              </a:ext>
            </a:extLst>
          </a:blip>
          <a:srcRect r="36948" b="46214"/>
          <a:stretch>
            <a:fillRect/>
          </a:stretch>
        </p:blipFill>
        <p:spPr bwMode="auto">
          <a:xfrm>
            <a:off x="1177925" y="1524000"/>
            <a:ext cx="6734175"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Title 1"/>
          <p:cNvSpPr>
            <a:spLocks noGrp="1"/>
          </p:cNvSpPr>
          <p:nvPr>
            <p:ph type="title"/>
          </p:nvPr>
        </p:nvSpPr>
        <p:spPr>
          <a:xfrm>
            <a:off x="152400" y="228600"/>
            <a:ext cx="8229600" cy="1143000"/>
          </a:xfrm>
        </p:spPr>
        <p:txBody>
          <a:bodyPr/>
          <a:lstStyle/>
          <a:p>
            <a:r>
              <a:rPr lang="en-US">
                <a:solidFill>
                  <a:srgbClr val="FFC000"/>
                </a:solidFill>
                <a:latin typeface="Arial" charset="0"/>
              </a:rPr>
              <a:t>DAPT Cessation and PCI:  </a:t>
            </a:r>
            <a:br>
              <a:rPr lang="en-US">
                <a:solidFill>
                  <a:srgbClr val="FFC000"/>
                </a:solidFill>
                <a:latin typeface="Arial" charset="0"/>
              </a:rPr>
            </a:br>
            <a:r>
              <a:rPr lang="en-US">
                <a:solidFill>
                  <a:srgbClr val="FFC000"/>
                </a:solidFill>
                <a:latin typeface="Arial" charset="0"/>
              </a:rPr>
              <a:t>Unresolved Questions</a:t>
            </a:r>
          </a:p>
        </p:txBody>
      </p:sp>
      <p:sp>
        <p:nvSpPr>
          <p:cNvPr id="2" name="Content Placeholder 1"/>
          <p:cNvSpPr>
            <a:spLocks noGrp="1"/>
          </p:cNvSpPr>
          <p:nvPr>
            <p:ph idx="1"/>
          </p:nvPr>
        </p:nvSpPr>
        <p:spPr>
          <a:xfrm>
            <a:off x="76200" y="1524000"/>
            <a:ext cx="8991600" cy="4114800"/>
          </a:xfrm>
        </p:spPr>
        <p:txBody>
          <a:bodyPr/>
          <a:lstStyle/>
          <a:p>
            <a:pPr marL="0" indent="0" algn="just">
              <a:buFontTx/>
              <a:buNone/>
              <a:defRPr/>
            </a:pPr>
            <a:endParaRPr lang="en-GB" sz="2400" b="0" dirty="0">
              <a:latin typeface="+mj-lt"/>
              <a:ea typeface="+mn-ea"/>
              <a:cs typeface="Calibri" pitchFamily="34" charset="0"/>
            </a:endParaRPr>
          </a:p>
          <a:p>
            <a:pPr algn="just">
              <a:defRPr/>
            </a:pPr>
            <a:r>
              <a:rPr lang="en-US" sz="2400" b="0" dirty="0" smtClean="0">
                <a:effectLst/>
                <a:ea typeface="+mn-ea"/>
                <a:cs typeface="Calibri" pitchFamily="34" charset="0"/>
              </a:rPr>
              <a:t>Does risk after DAPT cessation depend on the underlying context or clinical circumstances in which antiplatelet therapy is stopped (surgery vs. bleeding vs. physician-guidance)?</a:t>
            </a:r>
            <a:endParaRPr lang="en-US" sz="2400" b="0" dirty="0">
              <a:effectLst/>
              <a:ea typeface="+mn-ea"/>
              <a:cs typeface="Calibri" pitchFamily="34" charset="0"/>
            </a:endParaRPr>
          </a:p>
          <a:p>
            <a:pPr marL="0" indent="0" algn="just">
              <a:buFontTx/>
              <a:buNone/>
              <a:defRPr/>
            </a:pPr>
            <a:endParaRPr lang="en-US" sz="2400" b="0" dirty="0">
              <a:latin typeface="+mj-lt"/>
              <a:ea typeface="+mn-ea"/>
              <a:cs typeface="Calibri" pitchFamily="34" charset="0"/>
            </a:endParaRPr>
          </a:p>
          <a:p>
            <a:pPr algn="just">
              <a:defRPr/>
            </a:pPr>
            <a:r>
              <a:rPr lang="en-US" sz="2400" b="0" dirty="0" smtClean="0">
                <a:latin typeface="+mj-lt"/>
                <a:ea typeface="+mn-ea"/>
                <a:cs typeface="Calibri" pitchFamily="34" charset="0"/>
              </a:rPr>
              <a:t>How long does risk persist after antiplatelet therapy is withdrawn?</a:t>
            </a:r>
          </a:p>
          <a:p>
            <a:pPr marL="0" indent="0" algn="just">
              <a:buFontTx/>
              <a:buNone/>
              <a:defRPr/>
            </a:pPr>
            <a:endParaRPr lang="en-US" sz="2400" b="0" dirty="0" smtClean="0">
              <a:latin typeface="+mj-lt"/>
              <a:ea typeface="+mn-ea"/>
              <a:cs typeface="Calibri" pitchFamily="34" charset="0"/>
            </a:endParaRPr>
          </a:p>
          <a:p>
            <a:pPr algn="just">
              <a:defRPr/>
            </a:pPr>
            <a:r>
              <a:rPr lang="en-US" sz="2400" b="0" dirty="0" smtClean="0">
                <a:latin typeface="+mj-lt"/>
                <a:ea typeface="+mn-ea"/>
                <a:cs typeface="Calibri" pitchFamily="34" charset="0"/>
              </a:rPr>
              <a:t>What is the overall contribution of DAPT cessation on adverse events in the contemporary PCI era?</a:t>
            </a:r>
          </a:p>
          <a:p>
            <a:pPr>
              <a:defRPr/>
            </a:pPr>
            <a:endParaRPr lang="en-US" sz="2400" b="0" dirty="0">
              <a:latin typeface="+mj-lt"/>
              <a:ea typeface="+mn-ea"/>
              <a:cs typeface="Calibri" pitchFamily="34" charset="0"/>
            </a:endParaRPr>
          </a:p>
        </p:txBody>
      </p:sp>
      <p:grpSp>
        <p:nvGrpSpPr>
          <p:cNvPr id="10244" name="Group 5"/>
          <p:cNvGrpSpPr>
            <a:grpSpLocks/>
          </p:cNvGrpSpPr>
          <p:nvPr/>
        </p:nvGrpSpPr>
        <p:grpSpPr bwMode="auto">
          <a:xfrm>
            <a:off x="7285038" y="171450"/>
            <a:ext cx="1858962" cy="1193800"/>
            <a:chOff x="0" y="0"/>
            <a:chExt cx="18590" cy="11937"/>
          </a:xfrm>
        </p:grpSpPr>
        <p:pic>
          <p:nvPicPr>
            <p:cNvPr id="10245" name="Picture 2" descr="MPj04366210000[1]"/>
            <p:cNvPicPr>
              <a:picLocks noChangeAspect="1" noChangeArrowheads="1"/>
            </p:cNvPicPr>
            <p:nvPr/>
          </p:nvPicPr>
          <p:blipFill>
            <a:blip r:embed="rId2">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1000"/>
                                        <p:tgtEl>
                                          <p:spTgt spid="2">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3" end="3"/>
                                            </p:txEl>
                                          </p:spTgt>
                                        </p:tgtEl>
                                        <p:attrNameLst>
                                          <p:attrName>style.visibility</p:attrName>
                                        </p:attrNameLst>
                                      </p:cBhvr>
                                      <p:to>
                                        <p:strVal val="visible"/>
                                      </p:to>
                                    </p:set>
                                    <p:animEffect transition="in" filter="fade">
                                      <p:cBhvr>
                                        <p:cTn id="12" dur="1000"/>
                                        <p:tgtEl>
                                          <p:spTgt spid="2">
                                            <p:txEl>
                                              <p:pRg st="3" end="3"/>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5" end="5"/>
                                            </p:txEl>
                                          </p:spTgt>
                                        </p:tgtEl>
                                        <p:attrNameLst>
                                          <p:attrName>style.visibility</p:attrName>
                                        </p:attrNameLst>
                                      </p:cBhvr>
                                      <p:to>
                                        <p:strVal val="visible"/>
                                      </p:to>
                                    </p:set>
                                    <p:animEffect transition="in" filter="fade">
                                      <p:cBhvr>
                                        <p:cTn id="17" dur="10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solidFill>
                  <a:srgbClr val="FFC000"/>
                </a:solidFill>
                <a:latin typeface="Arial" charset="0"/>
              </a:rPr>
              <a:t>PARIS – Objectives</a:t>
            </a:r>
            <a:endParaRPr lang="en-US">
              <a:latin typeface="Arial" charset="0"/>
            </a:endParaRPr>
          </a:p>
        </p:txBody>
      </p:sp>
      <p:sp>
        <p:nvSpPr>
          <p:cNvPr id="3" name="Content Placeholder 2"/>
          <p:cNvSpPr>
            <a:spLocks noGrp="1"/>
          </p:cNvSpPr>
          <p:nvPr>
            <p:ph idx="1"/>
          </p:nvPr>
        </p:nvSpPr>
        <p:spPr>
          <a:xfrm>
            <a:off x="228600" y="1479550"/>
            <a:ext cx="8763000" cy="4114800"/>
          </a:xfrm>
        </p:spPr>
        <p:txBody>
          <a:bodyPr/>
          <a:lstStyle/>
          <a:p>
            <a:pPr>
              <a:defRPr/>
            </a:pPr>
            <a:r>
              <a:rPr lang="en-US" b="0" dirty="0" smtClean="0">
                <a:effectLst/>
                <a:ea typeface="+mn-ea"/>
              </a:rPr>
              <a:t>Determine the incidence of different modes of DAPT cessation after PCI.</a:t>
            </a:r>
          </a:p>
          <a:p>
            <a:pPr marL="0" indent="0">
              <a:buFontTx/>
              <a:buNone/>
              <a:defRPr/>
            </a:pPr>
            <a:endParaRPr lang="en-US" b="0" dirty="0" smtClean="0">
              <a:effectLst/>
              <a:ea typeface="+mn-ea"/>
            </a:endParaRPr>
          </a:p>
          <a:p>
            <a:pPr>
              <a:defRPr/>
            </a:pPr>
            <a:r>
              <a:rPr lang="en-US" b="0" dirty="0" smtClean="0">
                <a:effectLst/>
                <a:ea typeface="+mn-ea"/>
              </a:rPr>
              <a:t>Evaluate the associations between DAPT cessation and adverse events following PCI by the underlying clinical context in which antiplatelet therapy was withdrawn.</a:t>
            </a:r>
            <a:endParaRPr lang="en-US" b="0" dirty="0">
              <a:effectLst/>
              <a:ea typeface="+mn-ea"/>
            </a:endParaRPr>
          </a:p>
        </p:txBody>
      </p:sp>
      <p:grpSp>
        <p:nvGrpSpPr>
          <p:cNvPr id="11268" name="Group 5"/>
          <p:cNvGrpSpPr>
            <a:grpSpLocks/>
          </p:cNvGrpSpPr>
          <p:nvPr/>
        </p:nvGrpSpPr>
        <p:grpSpPr bwMode="auto">
          <a:xfrm>
            <a:off x="7285038" y="171450"/>
            <a:ext cx="1858962" cy="1193800"/>
            <a:chOff x="0" y="0"/>
            <a:chExt cx="18590" cy="11937"/>
          </a:xfrm>
        </p:grpSpPr>
        <p:pic>
          <p:nvPicPr>
            <p:cNvPr id="11269" name="Picture 2" descr="MPj04366210000[1]"/>
            <p:cNvPicPr>
              <a:picLocks noChangeAspect="1" noChangeArrowheads="1"/>
            </p:cNvPicPr>
            <p:nvPr/>
          </p:nvPicPr>
          <p:blipFill>
            <a:blip r:embed="rId2">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ext Placeholder 5"/>
          <p:cNvSpPr txBox="1">
            <a:spLocks/>
          </p:cNvSpPr>
          <p:nvPr/>
        </p:nvSpPr>
        <p:spPr bwMode="auto">
          <a:xfrm>
            <a:off x="381000" y="1752600"/>
            <a:ext cx="8294688" cy="2971800"/>
          </a:xfrm>
          <a:prstGeom prst="rect">
            <a:avLst/>
          </a:prstGeom>
          <a:noFill/>
          <a:ln w="9525">
            <a:noFill/>
            <a:miter lim="800000"/>
            <a:headEnd/>
            <a:tailEnd/>
          </a:ln>
        </p:spPr>
        <p:txBody>
          <a:bodyPr/>
          <a:lstStyle/>
          <a:p>
            <a:pPr marL="396875" indent="-396875" algn="r" defTabSz="912813">
              <a:lnSpc>
                <a:spcPct val="90000"/>
              </a:lnSpc>
              <a:spcBef>
                <a:spcPct val="20000"/>
              </a:spcBef>
              <a:buFontTx/>
              <a:buBlip>
                <a:blip r:embed="rId3"/>
              </a:buBlip>
              <a:defRPr/>
            </a:pPr>
            <a:endParaRPr lang="en-NZ" sz="2800">
              <a:effectLst>
                <a:outerShdw blurRad="38100" dist="38100" dir="2700000" algn="tl">
                  <a:srgbClr val="000000">
                    <a:alpha val="43137"/>
                  </a:srgbClr>
                </a:outerShdw>
              </a:effectLst>
              <a:latin typeface="Calibri" pitchFamily="34" charset="0"/>
              <a:ea typeface="ヒラギノ角ゴ Pro W3" pitchFamily="-111" charset="-128"/>
              <a:cs typeface="+mn-cs"/>
            </a:endParaRPr>
          </a:p>
        </p:txBody>
      </p:sp>
      <p:sp>
        <p:nvSpPr>
          <p:cNvPr id="20482" name="Rectangle 9"/>
          <p:cNvSpPr>
            <a:spLocks noGrp="1" noChangeArrowheads="1"/>
          </p:cNvSpPr>
          <p:nvPr>
            <p:ph type="title"/>
          </p:nvPr>
        </p:nvSpPr>
        <p:spPr>
          <a:xfrm>
            <a:off x="446088" y="258763"/>
            <a:ext cx="8229600" cy="1143000"/>
          </a:xfrm>
        </p:spPr>
        <p:txBody>
          <a:bodyPr/>
          <a:lstStyle/>
          <a:p>
            <a:r>
              <a:rPr lang="en-US">
                <a:solidFill>
                  <a:srgbClr val="FFC000"/>
                </a:solidFill>
                <a:latin typeface="Arial" charset="0"/>
              </a:rPr>
              <a:t>Study Design</a:t>
            </a:r>
          </a:p>
        </p:txBody>
      </p:sp>
      <p:sp>
        <p:nvSpPr>
          <p:cNvPr id="61450" name="Rectangle 10"/>
          <p:cNvSpPr>
            <a:spLocks noGrp="1" noChangeArrowheads="1"/>
          </p:cNvSpPr>
          <p:nvPr>
            <p:ph type="body" idx="1"/>
          </p:nvPr>
        </p:nvSpPr>
        <p:spPr>
          <a:xfrm>
            <a:off x="228600" y="1524000"/>
            <a:ext cx="8763000" cy="4114800"/>
          </a:xfrm>
        </p:spPr>
        <p:txBody>
          <a:bodyPr rtlCol="0">
            <a:noAutofit/>
          </a:bodyPr>
          <a:lstStyle/>
          <a:p>
            <a:pPr fontAlgn="auto">
              <a:spcAft>
                <a:spcPts val="0"/>
              </a:spcAft>
              <a:buFont typeface="Arial" pitchFamily="34" charset="0"/>
              <a:buChar char="•"/>
              <a:defRPr/>
            </a:pPr>
            <a:r>
              <a:rPr lang="en-NZ" sz="2400" b="0" dirty="0" smtClean="0">
                <a:latin typeface="+mj-lt"/>
                <a:ea typeface="+mn-ea"/>
                <a:cs typeface="Calibri" pitchFamily="34" charset="0"/>
              </a:rPr>
              <a:t>Multicenter, multinational, observational study</a:t>
            </a:r>
          </a:p>
          <a:p>
            <a:pPr fontAlgn="auto">
              <a:spcAft>
                <a:spcPts val="0"/>
              </a:spcAft>
              <a:buFont typeface="Arial" pitchFamily="34" charset="0"/>
              <a:buChar char="•"/>
              <a:defRPr/>
            </a:pPr>
            <a:endParaRPr lang="en-NZ" sz="2400" b="0" dirty="0" smtClean="0">
              <a:latin typeface="+mj-lt"/>
              <a:ea typeface="+mn-ea"/>
              <a:cs typeface="Calibri" pitchFamily="34" charset="0"/>
            </a:endParaRPr>
          </a:p>
          <a:p>
            <a:pPr fontAlgn="auto">
              <a:spcAft>
                <a:spcPts val="0"/>
              </a:spcAft>
              <a:buFont typeface="Arial" pitchFamily="34" charset="0"/>
              <a:buChar char="•"/>
              <a:defRPr/>
            </a:pPr>
            <a:r>
              <a:rPr lang="en-NZ" sz="2400" b="0" dirty="0" smtClean="0">
                <a:latin typeface="+mj-lt"/>
                <a:ea typeface="+mn-ea"/>
                <a:cs typeface="Calibri" pitchFamily="34" charset="0"/>
              </a:rPr>
              <a:t>5,031 subjects were followed for approximately 24 months post stent implantation</a:t>
            </a:r>
          </a:p>
          <a:p>
            <a:pPr fontAlgn="auto">
              <a:spcAft>
                <a:spcPts val="0"/>
              </a:spcAft>
              <a:buFont typeface="Arial" pitchFamily="34" charset="0"/>
              <a:buChar char="•"/>
              <a:defRPr/>
            </a:pPr>
            <a:endParaRPr lang="en-NZ" sz="2400" b="0" dirty="0" smtClean="0">
              <a:latin typeface="+mj-lt"/>
              <a:ea typeface="+mn-ea"/>
              <a:cs typeface="Calibri" pitchFamily="34" charset="0"/>
            </a:endParaRPr>
          </a:p>
          <a:p>
            <a:pPr fontAlgn="auto">
              <a:spcAft>
                <a:spcPts val="0"/>
              </a:spcAft>
              <a:buFont typeface="Arial" pitchFamily="34" charset="0"/>
              <a:buChar char="•"/>
              <a:defRPr/>
            </a:pPr>
            <a:r>
              <a:rPr lang="en-NZ" sz="2400" b="0" dirty="0" smtClean="0">
                <a:latin typeface="+mj-lt"/>
                <a:ea typeface="+mn-ea"/>
                <a:cs typeface="Calibri" pitchFamily="34" charset="0"/>
              </a:rPr>
              <a:t>Included bare metal and drug-eluting stents</a:t>
            </a:r>
          </a:p>
          <a:p>
            <a:pPr fontAlgn="auto">
              <a:spcAft>
                <a:spcPts val="0"/>
              </a:spcAft>
              <a:buFont typeface="Arial" pitchFamily="34" charset="0"/>
              <a:buChar char="•"/>
              <a:defRPr/>
            </a:pPr>
            <a:endParaRPr lang="en-NZ" sz="2400" b="0" dirty="0">
              <a:latin typeface="+mj-lt"/>
              <a:ea typeface="+mn-ea"/>
              <a:cs typeface="Calibri" pitchFamily="34" charset="0"/>
            </a:endParaRPr>
          </a:p>
          <a:p>
            <a:pPr fontAlgn="auto">
              <a:spcAft>
                <a:spcPts val="0"/>
              </a:spcAft>
              <a:buFont typeface="Arial" pitchFamily="34" charset="0"/>
              <a:buChar char="•"/>
              <a:defRPr/>
            </a:pPr>
            <a:r>
              <a:rPr lang="en-NZ" sz="2400" b="0" dirty="0" smtClean="0">
                <a:latin typeface="+mj-lt"/>
                <a:ea typeface="+mn-ea"/>
                <a:cs typeface="Calibri" pitchFamily="34" charset="0"/>
              </a:rPr>
              <a:t>All events, including all occurrences of DAPT cessation, were adjudicated by a </a:t>
            </a:r>
            <a:r>
              <a:rPr lang="en-NZ" sz="2400" u="sng" dirty="0" smtClean="0">
                <a:latin typeface="+mj-lt"/>
                <a:ea typeface="+mn-ea"/>
                <a:cs typeface="Calibri" pitchFamily="34" charset="0"/>
              </a:rPr>
              <a:t>blinded external clinical events committee</a:t>
            </a:r>
          </a:p>
          <a:p>
            <a:pPr fontAlgn="auto">
              <a:spcAft>
                <a:spcPts val="0"/>
              </a:spcAft>
              <a:buFont typeface="Arial" pitchFamily="34" charset="0"/>
              <a:buChar char="•"/>
              <a:defRPr/>
            </a:pPr>
            <a:endParaRPr lang="en-US" sz="2400" b="0" dirty="0" smtClean="0">
              <a:latin typeface="+mj-lt"/>
              <a:ea typeface="+mn-ea"/>
              <a:cs typeface="Calibri" pitchFamily="34" charset="0"/>
            </a:endParaRPr>
          </a:p>
        </p:txBody>
      </p:sp>
      <p:grpSp>
        <p:nvGrpSpPr>
          <p:cNvPr id="12293" name="Group 5"/>
          <p:cNvGrpSpPr>
            <a:grpSpLocks/>
          </p:cNvGrpSpPr>
          <p:nvPr/>
        </p:nvGrpSpPr>
        <p:grpSpPr bwMode="auto">
          <a:xfrm>
            <a:off x="7285038" y="171450"/>
            <a:ext cx="1858962" cy="1193800"/>
            <a:chOff x="0" y="0"/>
            <a:chExt cx="18590" cy="11937"/>
          </a:xfrm>
        </p:grpSpPr>
        <p:pic>
          <p:nvPicPr>
            <p:cNvPr id="12294" name="Picture 2" descr="MPj04366210000[1]"/>
            <p:cNvPicPr>
              <a:picLocks noChangeAspect="1" noChangeArrowheads="1"/>
            </p:cNvPicPr>
            <p:nvPr/>
          </p:nvPicPr>
          <p:blipFill>
            <a:blip r:embed="rId4">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6"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title"/>
          </p:nvPr>
        </p:nvSpPr>
        <p:spPr/>
        <p:txBody>
          <a:bodyPr/>
          <a:lstStyle/>
          <a:p>
            <a:pPr>
              <a:defRPr/>
            </a:pPr>
            <a:r>
              <a:rPr lang="en-NZ" dirty="0" err="1" smtClean="0">
                <a:solidFill>
                  <a:srgbClr val="FFC000"/>
                </a:solidFill>
                <a:ea typeface="+mj-ea"/>
              </a:rPr>
              <a:t>Enrollment</a:t>
            </a:r>
            <a:r>
              <a:rPr lang="en-NZ" dirty="0">
                <a:solidFill>
                  <a:srgbClr val="FFC000"/>
                </a:solidFill>
                <a:ea typeface="+mj-ea"/>
              </a:rPr>
              <a:t> </a:t>
            </a:r>
            <a:r>
              <a:rPr lang="en-NZ" dirty="0" smtClean="0">
                <a:solidFill>
                  <a:srgbClr val="FFC000"/>
                </a:solidFill>
                <a:ea typeface="+mj-ea"/>
              </a:rPr>
              <a:t>Eligibility </a:t>
            </a:r>
            <a:r>
              <a:rPr lang="en-NZ" dirty="0">
                <a:solidFill>
                  <a:srgbClr val="FFC000"/>
                </a:solidFill>
                <a:ea typeface="+mj-ea"/>
              </a:rPr>
              <a:t>(</a:t>
            </a:r>
            <a:r>
              <a:rPr lang="en-NZ" dirty="0" smtClean="0">
                <a:solidFill>
                  <a:srgbClr val="FFC000"/>
                </a:solidFill>
                <a:ea typeface="+mj-ea"/>
              </a:rPr>
              <a:t>1)</a:t>
            </a:r>
            <a:endParaRPr lang="en-US" dirty="0" smtClean="0">
              <a:solidFill>
                <a:srgbClr val="FFC000"/>
              </a:solidFill>
              <a:ea typeface="+mj-ea"/>
            </a:endParaRPr>
          </a:p>
        </p:txBody>
      </p:sp>
      <p:sp>
        <p:nvSpPr>
          <p:cNvPr id="22530" name="Rectangle 8"/>
          <p:cNvSpPr>
            <a:spLocks noGrp="1" noChangeArrowheads="1"/>
          </p:cNvSpPr>
          <p:nvPr>
            <p:ph type="body" idx="1"/>
          </p:nvPr>
        </p:nvSpPr>
        <p:spPr>
          <a:xfrm>
            <a:off x="304800" y="1412875"/>
            <a:ext cx="8529638" cy="4454525"/>
          </a:xfrm>
        </p:spPr>
        <p:txBody>
          <a:bodyPr/>
          <a:lstStyle/>
          <a:p>
            <a:pPr>
              <a:lnSpc>
                <a:spcPct val="90000"/>
              </a:lnSpc>
              <a:buFontTx/>
              <a:buNone/>
              <a:defRPr/>
            </a:pPr>
            <a:r>
              <a:rPr lang="en-NZ" sz="2400" dirty="0" smtClean="0">
                <a:solidFill>
                  <a:srgbClr val="FFFF00"/>
                </a:solidFill>
                <a:latin typeface="Arial (Headings)"/>
                <a:ea typeface="+mn-ea"/>
                <a:cs typeface="Calibri" pitchFamily="34" charset="0"/>
              </a:rPr>
              <a:t>Inclusion Criteria</a:t>
            </a:r>
          </a:p>
          <a:p>
            <a:pPr>
              <a:lnSpc>
                <a:spcPct val="90000"/>
              </a:lnSpc>
              <a:buFontTx/>
              <a:buNone/>
              <a:defRPr/>
            </a:pPr>
            <a:endParaRPr lang="en-US" sz="2400" b="0" dirty="0" smtClean="0">
              <a:latin typeface="Arial (Headings)"/>
              <a:ea typeface="+mn-ea"/>
              <a:cs typeface="Calibri" pitchFamily="34" charset="0"/>
            </a:endParaRPr>
          </a:p>
          <a:p>
            <a:pPr>
              <a:lnSpc>
                <a:spcPct val="90000"/>
              </a:lnSpc>
              <a:defRPr/>
            </a:pPr>
            <a:r>
              <a:rPr lang="en-NZ" sz="2400" b="0" dirty="0" smtClean="0">
                <a:latin typeface="Arial (Headings)"/>
                <a:ea typeface="+mn-ea"/>
                <a:cs typeface="Calibri" pitchFamily="34" charset="0"/>
              </a:rPr>
              <a:t>Successful stent placement in one or more lesions in native coronary arteries using an approved coronary stent, and discharged on DAPT</a:t>
            </a:r>
          </a:p>
          <a:p>
            <a:pPr>
              <a:lnSpc>
                <a:spcPct val="90000"/>
              </a:lnSpc>
              <a:buFont typeface="Arial" charset="0"/>
              <a:buNone/>
              <a:defRPr/>
            </a:pPr>
            <a:endParaRPr lang="en-US" sz="2400" b="0" dirty="0" smtClean="0">
              <a:latin typeface="Arial (Headings)"/>
              <a:ea typeface="+mn-ea"/>
              <a:cs typeface="Calibri" pitchFamily="34" charset="0"/>
            </a:endParaRPr>
          </a:p>
          <a:p>
            <a:pPr>
              <a:lnSpc>
                <a:spcPct val="90000"/>
              </a:lnSpc>
              <a:defRPr/>
            </a:pPr>
            <a:r>
              <a:rPr lang="en-NZ" sz="2400" b="0" dirty="0" smtClean="0">
                <a:latin typeface="Arial (Headings)"/>
                <a:ea typeface="+mn-ea"/>
                <a:cs typeface="Calibri" pitchFamily="34" charset="0"/>
              </a:rPr>
              <a:t>Diagnosis of acute </a:t>
            </a:r>
            <a:r>
              <a:rPr lang="en-NZ" sz="2400" b="0" dirty="0">
                <a:latin typeface="Arial (Headings)"/>
                <a:ea typeface="+mn-ea"/>
                <a:cs typeface="Calibri" pitchFamily="34" charset="0"/>
              </a:rPr>
              <a:t>c</a:t>
            </a:r>
            <a:r>
              <a:rPr lang="en-NZ" sz="2400" b="0" dirty="0" smtClean="0">
                <a:latin typeface="Arial (Headings)"/>
                <a:ea typeface="+mn-ea"/>
                <a:cs typeface="Calibri" pitchFamily="34" charset="0"/>
              </a:rPr>
              <a:t>oronary </a:t>
            </a:r>
            <a:r>
              <a:rPr lang="en-NZ" sz="2400" b="0" dirty="0">
                <a:latin typeface="Arial (Headings)"/>
                <a:ea typeface="+mn-ea"/>
                <a:cs typeface="Calibri" pitchFamily="34" charset="0"/>
              </a:rPr>
              <a:t>s</a:t>
            </a:r>
            <a:r>
              <a:rPr lang="en-NZ" sz="2400" b="0" dirty="0" smtClean="0">
                <a:latin typeface="Arial (Headings)"/>
                <a:ea typeface="+mn-ea"/>
                <a:cs typeface="Calibri" pitchFamily="34" charset="0"/>
              </a:rPr>
              <a:t>yndrome, stable </a:t>
            </a:r>
            <a:r>
              <a:rPr lang="en-NZ" sz="2400" b="0" dirty="0">
                <a:latin typeface="Arial (Headings)"/>
                <a:ea typeface="+mn-ea"/>
                <a:cs typeface="Calibri" pitchFamily="34" charset="0"/>
              </a:rPr>
              <a:t>a</a:t>
            </a:r>
            <a:r>
              <a:rPr lang="en-NZ" sz="2400" b="0" dirty="0" smtClean="0">
                <a:latin typeface="Arial (Headings)"/>
                <a:ea typeface="+mn-ea"/>
                <a:cs typeface="Calibri" pitchFamily="34" charset="0"/>
              </a:rPr>
              <a:t>ngina, or documented </a:t>
            </a:r>
            <a:r>
              <a:rPr lang="en-NZ" sz="2400" b="0" dirty="0">
                <a:latin typeface="Arial (Headings)"/>
                <a:ea typeface="+mn-ea"/>
                <a:cs typeface="Calibri" pitchFamily="34" charset="0"/>
              </a:rPr>
              <a:t>s</a:t>
            </a:r>
            <a:r>
              <a:rPr lang="en-NZ" sz="2400" b="0" dirty="0" smtClean="0">
                <a:latin typeface="Arial (Headings)"/>
                <a:ea typeface="+mn-ea"/>
                <a:cs typeface="Calibri" pitchFamily="34" charset="0"/>
              </a:rPr>
              <a:t>ilent </a:t>
            </a:r>
            <a:r>
              <a:rPr lang="en-NZ" sz="2400" b="0" dirty="0">
                <a:latin typeface="Arial (Headings)"/>
                <a:ea typeface="+mn-ea"/>
                <a:cs typeface="Calibri" pitchFamily="34" charset="0"/>
              </a:rPr>
              <a:t>i</a:t>
            </a:r>
            <a:r>
              <a:rPr lang="en-NZ" sz="2400" b="0" dirty="0" smtClean="0">
                <a:latin typeface="Arial (Headings)"/>
                <a:ea typeface="+mn-ea"/>
                <a:cs typeface="Calibri" pitchFamily="34" charset="0"/>
              </a:rPr>
              <a:t>schemia</a:t>
            </a:r>
          </a:p>
          <a:p>
            <a:pPr>
              <a:lnSpc>
                <a:spcPct val="90000"/>
              </a:lnSpc>
              <a:buFont typeface="Arial" charset="0"/>
              <a:buNone/>
              <a:defRPr/>
            </a:pPr>
            <a:endParaRPr lang="en-NZ" sz="2400" b="0" dirty="0" smtClean="0">
              <a:latin typeface="Arial (Headings)"/>
              <a:ea typeface="+mn-ea"/>
              <a:cs typeface="Calibri" pitchFamily="34" charset="0"/>
            </a:endParaRPr>
          </a:p>
          <a:p>
            <a:pPr>
              <a:lnSpc>
                <a:spcPct val="90000"/>
              </a:lnSpc>
              <a:defRPr/>
            </a:pPr>
            <a:r>
              <a:rPr lang="en-NZ" sz="2400" b="0" dirty="0">
                <a:latin typeface="Arial (Headings)"/>
                <a:ea typeface="+mn-ea"/>
                <a:cs typeface="Calibri" pitchFamily="34" charset="0"/>
              </a:rPr>
              <a:t>P</a:t>
            </a:r>
            <a:r>
              <a:rPr lang="en-NZ" sz="2400" b="0" dirty="0" smtClean="0">
                <a:latin typeface="Arial (Headings)"/>
                <a:ea typeface="+mn-ea"/>
                <a:cs typeface="Calibri" pitchFamily="34" charset="0"/>
              </a:rPr>
              <a:t>atient was over 18 years old, provided consent, and agreed to follow-up</a:t>
            </a:r>
            <a:endParaRPr lang="en-US" sz="2400" b="0" dirty="0" smtClean="0">
              <a:latin typeface="Arial (Headings)"/>
              <a:ea typeface="+mn-ea"/>
              <a:cs typeface="Calibri" pitchFamily="34" charset="0"/>
            </a:endParaRPr>
          </a:p>
        </p:txBody>
      </p:sp>
      <p:grpSp>
        <p:nvGrpSpPr>
          <p:cNvPr id="13316" name="Group 5"/>
          <p:cNvGrpSpPr>
            <a:grpSpLocks/>
          </p:cNvGrpSpPr>
          <p:nvPr/>
        </p:nvGrpSpPr>
        <p:grpSpPr bwMode="auto">
          <a:xfrm>
            <a:off x="7285038" y="184150"/>
            <a:ext cx="1858962" cy="1193800"/>
            <a:chOff x="0" y="0"/>
            <a:chExt cx="18590" cy="11937"/>
          </a:xfrm>
        </p:grpSpPr>
        <p:pic>
          <p:nvPicPr>
            <p:cNvPr id="13317" name="Picture 2" descr="MPj04366210000[1]"/>
            <p:cNvPicPr>
              <a:picLocks noChangeAspect="1" noChangeArrowheads="1"/>
            </p:cNvPicPr>
            <p:nvPr/>
          </p:nvPicPr>
          <p:blipFill>
            <a:blip r:embed="rId3">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3"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4"/>
          <p:cNvSpPr>
            <a:spLocks noGrp="1" noChangeArrowheads="1"/>
          </p:cNvSpPr>
          <p:nvPr>
            <p:ph type="title"/>
          </p:nvPr>
        </p:nvSpPr>
        <p:spPr>
          <a:xfrm>
            <a:off x="285750" y="76200"/>
            <a:ext cx="8229600" cy="1143000"/>
          </a:xfrm>
        </p:spPr>
        <p:txBody>
          <a:bodyPr anchor="ctr"/>
          <a:lstStyle/>
          <a:p>
            <a:pPr>
              <a:defRPr/>
            </a:pPr>
            <a:r>
              <a:rPr lang="en-NZ" dirty="0" smtClean="0">
                <a:solidFill>
                  <a:srgbClr val="FFC000"/>
                </a:solidFill>
                <a:ea typeface="+mj-ea"/>
              </a:rPr>
              <a:t>Eligibility for </a:t>
            </a:r>
            <a:r>
              <a:rPr lang="en-NZ" dirty="0" err="1" smtClean="0">
                <a:solidFill>
                  <a:srgbClr val="FFC000"/>
                </a:solidFill>
                <a:ea typeface="+mj-ea"/>
              </a:rPr>
              <a:t>Enrollment</a:t>
            </a:r>
            <a:r>
              <a:rPr lang="en-NZ" dirty="0" smtClean="0">
                <a:solidFill>
                  <a:srgbClr val="FFC000"/>
                </a:solidFill>
                <a:ea typeface="+mj-ea"/>
              </a:rPr>
              <a:t> (2)</a:t>
            </a:r>
            <a:endParaRPr lang="en-US" dirty="0" smtClean="0">
              <a:solidFill>
                <a:srgbClr val="FFC000"/>
              </a:solidFill>
              <a:ea typeface="+mj-ea"/>
            </a:endParaRPr>
          </a:p>
        </p:txBody>
      </p:sp>
      <p:sp>
        <p:nvSpPr>
          <p:cNvPr id="24578" name="Rectangle 5"/>
          <p:cNvSpPr>
            <a:spLocks noGrp="1" noChangeArrowheads="1"/>
          </p:cNvSpPr>
          <p:nvPr>
            <p:ph type="body" idx="1"/>
          </p:nvPr>
        </p:nvSpPr>
        <p:spPr>
          <a:xfrm>
            <a:off x="228600" y="1485900"/>
            <a:ext cx="8763000" cy="4525963"/>
          </a:xfrm>
        </p:spPr>
        <p:txBody>
          <a:bodyPr/>
          <a:lstStyle/>
          <a:p>
            <a:pPr>
              <a:buFontTx/>
              <a:buNone/>
            </a:pPr>
            <a:r>
              <a:rPr lang="en-NZ" sz="3200">
                <a:solidFill>
                  <a:srgbClr val="FFFF00"/>
                </a:solidFill>
                <a:latin typeface="Arial" charset="0"/>
                <a:cs typeface="Calibri" charset="0"/>
              </a:rPr>
              <a:t>Exclusion Criteria</a:t>
            </a:r>
          </a:p>
          <a:p>
            <a:pPr>
              <a:buFontTx/>
              <a:buNone/>
            </a:pPr>
            <a:endParaRPr lang="en-US" sz="3200" b="0">
              <a:latin typeface="Arial" charset="0"/>
              <a:cs typeface="Calibri" charset="0"/>
            </a:endParaRPr>
          </a:p>
          <a:p>
            <a:r>
              <a:rPr lang="en-US" sz="3200" b="0">
                <a:latin typeface="Arial" charset="0"/>
                <a:cs typeface="Calibri" charset="0"/>
              </a:rPr>
              <a:t>Evidence of stent thrombosis during baseline procedure</a:t>
            </a:r>
          </a:p>
          <a:p>
            <a:pPr>
              <a:buFontTx/>
              <a:buNone/>
            </a:pPr>
            <a:endParaRPr lang="en-US" sz="3200" b="0">
              <a:latin typeface="Arial" charset="0"/>
              <a:cs typeface="Calibri" charset="0"/>
            </a:endParaRPr>
          </a:p>
          <a:p>
            <a:r>
              <a:rPr lang="en-US" sz="3200" b="0">
                <a:latin typeface="Arial" charset="0"/>
                <a:cs typeface="Calibri" charset="0"/>
              </a:rPr>
              <a:t>Patient was already participating in an investigational device or drug study</a:t>
            </a:r>
          </a:p>
        </p:txBody>
      </p:sp>
      <p:grpSp>
        <p:nvGrpSpPr>
          <p:cNvPr id="14340" name="Group 5"/>
          <p:cNvGrpSpPr>
            <a:grpSpLocks/>
          </p:cNvGrpSpPr>
          <p:nvPr/>
        </p:nvGrpSpPr>
        <p:grpSpPr bwMode="auto">
          <a:xfrm>
            <a:off x="7285038" y="184150"/>
            <a:ext cx="1858962" cy="1193800"/>
            <a:chOff x="0" y="0"/>
            <a:chExt cx="18590" cy="11937"/>
          </a:xfrm>
        </p:grpSpPr>
        <p:pic>
          <p:nvPicPr>
            <p:cNvPr id="14341" name="Picture 2" descr="MPj04366210000[1]"/>
            <p:cNvPicPr>
              <a:picLocks noChangeAspect="1" noChangeArrowheads="1"/>
            </p:cNvPicPr>
            <p:nvPr/>
          </p:nvPicPr>
          <p:blipFill>
            <a:blip r:embed="rId3">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1"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4"/>
          <p:cNvSpPr>
            <a:spLocks noGrp="1" noChangeArrowheads="1"/>
          </p:cNvSpPr>
          <p:nvPr>
            <p:ph type="title"/>
          </p:nvPr>
        </p:nvSpPr>
        <p:spPr>
          <a:xfrm>
            <a:off x="381000" y="0"/>
            <a:ext cx="8229600" cy="896938"/>
          </a:xfrm>
        </p:spPr>
        <p:txBody>
          <a:bodyPr anchor="ctr"/>
          <a:lstStyle/>
          <a:p>
            <a:pPr>
              <a:defRPr/>
            </a:pPr>
            <a:r>
              <a:rPr lang="en-NZ" dirty="0" smtClean="0">
                <a:solidFill>
                  <a:srgbClr val="FFC000"/>
                </a:solidFill>
                <a:ea typeface="+mj-ea"/>
              </a:rPr>
              <a:t>Modes of DAPT Cessation</a:t>
            </a:r>
            <a:endParaRPr lang="en-US" dirty="0" smtClean="0">
              <a:solidFill>
                <a:srgbClr val="FFC000"/>
              </a:solidFill>
              <a:ea typeface="+mj-ea"/>
            </a:endParaRPr>
          </a:p>
        </p:txBody>
      </p:sp>
      <p:sp>
        <p:nvSpPr>
          <p:cNvPr id="26626" name="Rectangle 5"/>
          <p:cNvSpPr>
            <a:spLocks noGrp="1" noChangeArrowheads="1"/>
          </p:cNvSpPr>
          <p:nvPr>
            <p:ph type="body" idx="1"/>
          </p:nvPr>
        </p:nvSpPr>
        <p:spPr>
          <a:xfrm>
            <a:off x="152400" y="1143000"/>
            <a:ext cx="8686800" cy="5103813"/>
          </a:xfrm>
        </p:spPr>
        <p:txBody>
          <a:bodyPr/>
          <a:lstStyle/>
          <a:p>
            <a:pPr>
              <a:lnSpc>
                <a:spcPct val="90000"/>
              </a:lnSpc>
              <a:defRPr/>
            </a:pPr>
            <a:r>
              <a:rPr lang="en-NZ" sz="2400" dirty="0" smtClean="0">
                <a:solidFill>
                  <a:srgbClr val="FFFF00"/>
                </a:solidFill>
                <a:latin typeface="+mj-lt"/>
                <a:ea typeface="+mn-ea"/>
                <a:cs typeface="Calibri" pitchFamily="34" charset="0"/>
              </a:rPr>
              <a:t>Discontinuation</a:t>
            </a:r>
            <a:endParaRPr lang="en-NZ" sz="2400" dirty="0">
              <a:solidFill>
                <a:srgbClr val="FFFF00"/>
              </a:solidFill>
              <a:latin typeface="+mj-lt"/>
              <a:ea typeface="+mn-ea"/>
              <a:cs typeface="Calibri" pitchFamily="34" charset="0"/>
            </a:endParaRPr>
          </a:p>
          <a:p>
            <a:pPr lvl="1">
              <a:lnSpc>
                <a:spcPct val="90000"/>
              </a:lnSpc>
              <a:buFont typeface="Wingdings 2" pitchFamily="18" charset="2"/>
              <a:buChar char="¡"/>
              <a:defRPr/>
            </a:pPr>
            <a:r>
              <a:rPr lang="en-NZ" sz="2400" b="0" dirty="0" smtClean="0">
                <a:latin typeface="+mj-lt"/>
                <a:cs typeface="Calibri" pitchFamily="34" charset="0"/>
              </a:rPr>
              <a:t>patients had </a:t>
            </a:r>
            <a:r>
              <a:rPr lang="en-NZ" sz="2400" b="0" dirty="0">
                <a:latin typeface="+mj-lt"/>
                <a:cs typeface="Calibri" pitchFamily="34" charset="0"/>
              </a:rPr>
              <a:t>discontinued </a:t>
            </a:r>
            <a:r>
              <a:rPr lang="en-NZ" sz="2400" b="0" dirty="0" smtClean="0">
                <a:latin typeface="+mj-lt"/>
                <a:cs typeface="Calibri" pitchFamily="34" charset="0"/>
              </a:rPr>
              <a:t>DAPT </a:t>
            </a:r>
            <a:r>
              <a:rPr lang="en-NZ" sz="2400" b="0" dirty="0">
                <a:latin typeface="+mj-lt"/>
                <a:cs typeface="Calibri" pitchFamily="34" charset="0"/>
              </a:rPr>
              <a:t>as per recommendation of their physician who </a:t>
            </a:r>
            <a:r>
              <a:rPr lang="en-NZ" sz="2400" b="0" dirty="0" smtClean="0">
                <a:latin typeface="+mj-lt"/>
                <a:cs typeface="Calibri" pitchFamily="34" charset="0"/>
              </a:rPr>
              <a:t>felt the patient </a:t>
            </a:r>
            <a:r>
              <a:rPr lang="en-NZ" sz="2400" b="0" dirty="0">
                <a:latin typeface="+mj-lt"/>
                <a:cs typeface="Calibri" pitchFamily="34" charset="0"/>
              </a:rPr>
              <a:t>no longer needed therapy</a:t>
            </a:r>
            <a:endParaRPr lang="en-US" sz="2400" b="0" dirty="0">
              <a:latin typeface="+mj-lt"/>
              <a:cs typeface="Calibri" pitchFamily="34" charset="0"/>
            </a:endParaRPr>
          </a:p>
          <a:p>
            <a:pPr>
              <a:lnSpc>
                <a:spcPct val="90000"/>
              </a:lnSpc>
              <a:defRPr/>
            </a:pPr>
            <a:endParaRPr lang="en-NZ" sz="1200" b="0" dirty="0">
              <a:latin typeface="+mj-lt"/>
              <a:ea typeface="+mn-ea"/>
              <a:cs typeface="Calibri" pitchFamily="34" charset="0"/>
            </a:endParaRPr>
          </a:p>
          <a:p>
            <a:pPr>
              <a:lnSpc>
                <a:spcPct val="90000"/>
              </a:lnSpc>
              <a:defRPr/>
            </a:pPr>
            <a:r>
              <a:rPr lang="en-NZ" sz="2400" dirty="0" smtClean="0">
                <a:solidFill>
                  <a:srgbClr val="FFFF00"/>
                </a:solidFill>
                <a:latin typeface="+mj-lt"/>
                <a:ea typeface="+mn-ea"/>
                <a:cs typeface="Calibri" pitchFamily="34" charset="0"/>
              </a:rPr>
              <a:t>Interruption</a:t>
            </a:r>
            <a:endParaRPr lang="en-NZ" sz="2400" dirty="0">
              <a:solidFill>
                <a:srgbClr val="FFFF00"/>
              </a:solidFill>
              <a:latin typeface="+mj-lt"/>
              <a:ea typeface="+mn-ea"/>
              <a:cs typeface="Calibri" pitchFamily="34" charset="0"/>
            </a:endParaRPr>
          </a:p>
          <a:p>
            <a:pPr lvl="1">
              <a:lnSpc>
                <a:spcPct val="90000"/>
              </a:lnSpc>
              <a:buFont typeface="Wingdings 2" pitchFamily="18" charset="2"/>
              <a:buChar char="¡"/>
              <a:defRPr/>
            </a:pPr>
            <a:r>
              <a:rPr lang="en-NZ" sz="2400" b="0" dirty="0" smtClean="0">
                <a:latin typeface="+mj-lt"/>
                <a:cs typeface="Calibri" pitchFamily="34" charset="0"/>
              </a:rPr>
              <a:t>patients had </a:t>
            </a:r>
            <a:r>
              <a:rPr lang="en-NZ" sz="2400" b="0" dirty="0">
                <a:latin typeface="+mj-lt"/>
                <a:cs typeface="Calibri" pitchFamily="34" charset="0"/>
              </a:rPr>
              <a:t>interrupted DAPT use on a voluntary basis and </a:t>
            </a:r>
            <a:r>
              <a:rPr lang="en-NZ" sz="2400" b="0" dirty="0" smtClean="0">
                <a:latin typeface="+mj-lt"/>
                <a:cs typeface="Calibri" pitchFamily="34" charset="0"/>
              </a:rPr>
              <a:t>as guided by a physician due to (e.g. surgery) </a:t>
            </a:r>
          </a:p>
          <a:p>
            <a:pPr lvl="1">
              <a:lnSpc>
                <a:spcPct val="90000"/>
              </a:lnSpc>
              <a:buFont typeface="Wingdings 2" pitchFamily="18" charset="2"/>
              <a:buChar char="¡"/>
              <a:defRPr/>
            </a:pPr>
            <a:r>
              <a:rPr lang="en-NZ" sz="2400" b="0" dirty="0" smtClean="0">
                <a:latin typeface="+mj-lt"/>
                <a:cs typeface="Calibri" pitchFamily="34" charset="0"/>
              </a:rPr>
              <a:t>DAPT was then reinstituted </a:t>
            </a:r>
            <a:r>
              <a:rPr lang="en-NZ" sz="2400" b="0" dirty="0">
                <a:latin typeface="+mj-lt"/>
                <a:cs typeface="Calibri" pitchFamily="34" charset="0"/>
              </a:rPr>
              <a:t>within 14 days</a:t>
            </a:r>
            <a:endParaRPr lang="en-US" sz="2400" b="0" dirty="0">
              <a:latin typeface="+mj-lt"/>
              <a:cs typeface="Calibri" pitchFamily="34" charset="0"/>
            </a:endParaRPr>
          </a:p>
          <a:p>
            <a:pPr>
              <a:lnSpc>
                <a:spcPct val="90000"/>
              </a:lnSpc>
              <a:defRPr/>
            </a:pPr>
            <a:endParaRPr lang="en-NZ" sz="1200" b="0" dirty="0">
              <a:latin typeface="+mj-lt"/>
              <a:ea typeface="+mn-ea"/>
              <a:cs typeface="Calibri" pitchFamily="34" charset="0"/>
            </a:endParaRPr>
          </a:p>
          <a:p>
            <a:pPr>
              <a:lnSpc>
                <a:spcPct val="90000"/>
              </a:lnSpc>
              <a:defRPr/>
            </a:pPr>
            <a:r>
              <a:rPr lang="en-NZ" sz="2400" dirty="0" smtClean="0">
                <a:solidFill>
                  <a:srgbClr val="FFFF00"/>
                </a:solidFill>
                <a:effectLst>
                  <a:outerShdw blurRad="38100" dist="38100" dir="2700000" algn="tl">
                    <a:srgbClr val="000000">
                      <a:alpha val="43137"/>
                    </a:srgbClr>
                  </a:outerShdw>
                </a:effectLst>
                <a:latin typeface="+mj-lt"/>
                <a:ea typeface="+mn-ea"/>
                <a:cs typeface="Calibri" pitchFamily="34" charset="0"/>
              </a:rPr>
              <a:t>Disruption</a:t>
            </a:r>
            <a:endParaRPr lang="en-NZ" sz="2400" dirty="0">
              <a:solidFill>
                <a:srgbClr val="FFFF00"/>
              </a:solidFill>
              <a:effectLst>
                <a:outerShdw blurRad="38100" dist="38100" dir="2700000" algn="tl">
                  <a:srgbClr val="000000">
                    <a:alpha val="43137"/>
                  </a:srgbClr>
                </a:outerShdw>
              </a:effectLst>
              <a:latin typeface="+mj-lt"/>
              <a:ea typeface="+mn-ea"/>
              <a:cs typeface="Calibri" pitchFamily="34" charset="0"/>
            </a:endParaRPr>
          </a:p>
          <a:p>
            <a:pPr lvl="1">
              <a:lnSpc>
                <a:spcPct val="90000"/>
              </a:lnSpc>
              <a:buFont typeface="Wingdings 2" pitchFamily="18" charset="2"/>
              <a:buChar char="¡"/>
              <a:defRPr/>
            </a:pPr>
            <a:r>
              <a:rPr lang="en-NZ" sz="2400" b="0" dirty="0" smtClean="0">
                <a:latin typeface="+mj-lt"/>
                <a:cs typeface="Calibri" pitchFamily="34" charset="0"/>
              </a:rPr>
              <a:t>patients had </a:t>
            </a:r>
            <a:r>
              <a:rPr lang="en-NZ" sz="2400" b="0" dirty="0">
                <a:latin typeface="+mj-lt"/>
                <a:cs typeface="Calibri" pitchFamily="34" charset="0"/>
              </a:rPr>
              <a:t>disrupted DAPT use due to bleeding or </a:t>
            </a:r>
            <a:r>
              <a:rPr lang="en-NZ" sz="2400" b="0" dirty="0" smtClean="0">
                <a:latin typeface="+mj-lt"/>
                <a:cs typeface="Calibri" pitchFamily="34" charset="0"/>
              </a:rPr>
              <a:t>non-compliance.  </a:t>
            </a:r>
            <a:endParaRPr lang="en-US" sz="2400" b="0" dirty="0">
              <a:latin typeface="+mj-lt"/>
              <a:cs typeface="Calibri" pitchFamily="34" charset="0"/>
            </a:endParaRPr>
          </a:p>
        </p:txBody>
      </p:sp>
      <p:grpSp>
        <p:nvGrpSpPr>
          <p:cNvPr id="15364" name="Group 5"/>
          <p:cNvGrpSpPr>
            <a:grpSpLocks/>
          </p:cNvGrpSpPr>
          <p:nvPr/>
        </p:nvGrpSpPr>
        <p:grpSpPr bwMode="auto">
          <a:xfrm>
            <a:off x="7458075" y="209550"/>
            <a:ext cx="1858963" cy="1193800"/>
            <a:chOff x="0" y="0"/>
            <a:chExt cx="18590" cy="11937"/>
          </a:xfrm>
        </p:grpSpPr>
        <p:pic>
          <p:nvPicPr>
            <p:cNvPr id="15365" name="Picture 2" descr="MPj04366210000[1]"/>
            <p:cNvPicPr>
              <a:picLocks noChangeAspect="1" noChangeArrowheads="1"/>
            </p:cNvPicPr>
            <p:nvPr/>
          </p:nvPicPr>
          <p:blipFill>
            <a:blip r:embed="rId2">
              <a:extLst>
                <a:ext uri="{28A0092B-C50C-407E-A947-70E740481C1C}">
                  <a14:useLocalDpi xmlns:a14="http://schemas.microsoft.com/office/drawing/2010/main" val="0"/>
                </a:ext>
              </a:extLst>
            </a:blip>
            <a:srcRect l="46794" t="42610"/>
            <a:stretch>
              <a:fillRect/>
            </a:stretch>
          </p:blipFill>
          <p:spPr bwMode="auto">
            <a:xfrm>
              <a:off x="3223" y="0"/>
              <a:ext cx="12272" cy="9286"/>
            </a:xfrm>
            <a:prstGeom prst="rect">
              <a:avLst/>
            </a:prstGeom>
            <a:noFill/>
            <a:ln>
              <a:noFill/>
            </a:ln>
            <a:effectLst>
              <a:outerShdw blurRad="635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Rectangle 3"/>
            <p:cNvSpPr>
              <a:spLocks noChangeArrowheads="1"/>
            </p:cNvSpPr>
            <p:nvPr/>
          </p:nvSpPr>
          <p:spPr bwMode="auto">
            <a:xfrm rot="-756692">
              <a:off x="0" y="8572"/>
              <a:ext cx="18590" cy="3365"/>
            </a:xfrm>
            <a:prstGeom prst="rect">
              <a:avLst/>
            </a:prstGeom>
            <a:noFill/>
            <a:ln w="9525">
              <a:noFill/>
              <a:miter lim="800000"/>
              <a:headEnd/>
              <a:tailEnd/>
            </a:ln>
          </p:spPr>
          <p:txBody>
            <a:bodyPr>
              <a:spAutoFit/>
            </a:bodyPr>
            <a:lstStyle/>
            <a:p>
              <a:pPr algn="ctr">
                <a:spcBef>
                  <a:spcPts val="500"/>
                </a:spcBef>
                <a:spcAft>
                  <a:spcPts val="500"/>
                </a:spcAft>
                <a:defRPr/>
              </a:pPr>
              <a:r>
                <a:rPr lang="en-US" sz="1400">
                  <a:solidFill>
                    <a:srgbClr val="4F81BD"/>
                  </a:solidFill>
                  <a:effectLst>
                    <a:outerShdw blurRad="38100" dist="38100" dir="2700000" algn="tl">
                      <a:srgbClr val="000000">
                        <a:alpha val="43137"/>
                      </a:srgbClr>
                    </a:outerShdw>
                  </a:effectLst>
                  <a:latin typeface="Lucida Handwriting" pitchFamily="66" charset="0"/>
                  <a:ea typeface="ヒラギノ角ゴ Pro W3" pitchFamily="-111" charset="-128"/>
                  <a:cs typeface="+mn-cs"/>
                </a:rPr>
                <a:t>PARIS Registry</a:t>
              </a:r>
              <a:endParaRPr lang="en-US">
                <a:effectLst>
                  <a:outerShdw blurRad="38100" dist="38100" dir="2700000" algn="tl">
                    <a:srgbClr val="000000">
                      <a:alpha val="43137"/>
                    </a:srgbClr>
                  </a:outerShdw>
                </a:effectLst>
                <a:ea typeface="ヒラギノ角ゴ Pro W3" pitchFamily="-111" charset="-128"/>
                <a:cs typeface="+mn-cs"/>
              </a:endParaRPr>
            </a:p>
          </p:txBody>
        </p:sp>
      </p:gr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theme/theme1.xml><?xml version="1.0" encoding="utf-8"?>
<a:theme xmlns:a="http://schemas.openxmlformats.org/drawingml/2006/main" name="Sinai Cardio Master PPT Template">
  <a:themeElements>
    <a:clrScheme name="">
      <a:dk1>
        <a:srgbClr val="000000"/>
      </a:dk1>
      <a:lt1>
        <a:srgbClr val="FFFFFF"/>
      </a:lt1>
      <a:dk2>
        <a:srgbClr val="002E4B"/>
      </a:dk2>
      <a:lt2>
        <a:srgbClr val="FDE25E"/>
      </a:lt2>
      <a:accent1>
        <a:srgbClr val="FF3300"/>
      </a:accent1>
      <a:accent2>
        <a:srgbClr val="6699FF"/>
      </a:accent2>
      <a:accent3>
        <a:srgbClr val="AAADB1"/>
      </a:accent3>
      <a:accent4>
        <a:srgbClr val="DADADA"/>
      </a:accent4>
      <a:accent5>
        <a:srgbClr val="FFADAA"/>
      </a:accent5>
      <a:accent6>
        <a:srgbClr val="5C8AE7"/>
      </a:accent6>
      <a:hlink>
        <a:srgbClr val="FFCC00"/>
      </a:hlink>
      <a:folHlink>
        <a:srgbClr val="969696"/>
      </a:folHlink>
    </a:clrScheme>
    <a:fontScheme name="CRF_2006_backgroun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US" sz="1800" b="1" i="1" u="none" strike="noStrike" cap="none" normalizeH="0" baseline="0" smtClean="0">
            <a:ln>
              <a:noFill/>
            </a:ln>
            <a:solidFill>
              <a:srgbClr val="FFCC99"/>
            </a:solidFill>
            <a:effectLst>
              <a:outerShdw blurRad="38100" dist="38100" dir="2700000" algn="tl">
                <a:srgbClr val="000000">
                  <a:alpha val="43137"/>
                </a:srgbClr>
              </a:outerShdw>
            </a:effectLst>
            <a:latin typeface="Arial" charset="0"/>
            <a:ea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US" sz="1800" b="1" i="1" u="none" strike="noStrike" cap="none" normalizeH="0" baseline="0" smtClean="0">
            <a:ln>
              <a:noFill/>
            </a:ln>
            <a:solidFill>
              <a:srgbClr val="FFCC99"/>
            </a:solidFill>
            <a:effectLst>
              <a:outerShdw blurRad="38100" dist="38100" dir="2700000" algn="tl">
                <a:srgbClr val="000000">
                  <a:alpha val="43137"/>
                </a:srgbClr>
              </a:outerShdw>
            </a:effectLst>
            <a:latin typeface="Arial" charset="0"/>
            <a:ea typeface="ヒラギノ角ゴ Pro W3" pitchFamily="-111" charset="-128"/>
          </a:defRPr>
        </a:defPPr>
      </a:lstStyle>
    </a:lnDef>
  </a:objectDefaults>
  <a:extraClrSchemeLst>
    <a:extraClrScheme>
      <a:clrScheme name="CRF_2006_background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CRF_2006_background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CRF_2006_background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CRF_2006_background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CRF_2006_background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CRF_2006_background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CRF_2006_background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CRF_2006_background 8">
        <a:dk1>
          <a:srgbClr val="000000"/>
        </a:dk1>
        <a:lt1>
          <a:srgbClr val="FFFFFF"/>
        </a:lt1>
        <a:dk2>
          <a:srgbClr val="002E4B"/>
        </a:dk2>
        <a:lt2>
          <a:srgbClr val="FDE25E"/>
        </a:lt2>
        <a:accent1>
          <a:srgbClr val="FF3300"/>
        </a:accent1>
        <a:accent2>
          <a:srgbClr val="3333FF"/>
        </a:accent2>
        <a:accent3>
          <a:srgbClr val="AAADB1"/>
        </a:accent3>
        <a:accent4>
          <a:srgbClr val="DADADA"/>
        </a:accent4>
        <a:accent5>
          <a:srgbClr val="FFADAA"/>
        </a:accent5>
        <a:accent6>
          <a:srgbClr val="2D2DE7"/>
        </a:accent6>
        <a:hlink>
          <a:srgbClr val="FFCC00"/>
        </a:hlink>
        <a:folHlink>
          <a:srgbClr val="969696"/>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9756</TotalTime>
  <Words>3093</Words>
  <Application>Microsoft Macintosh PowerPoint</Application>
  <PresentationFormat>On-screen Show (4:3)</PresentationFormat>
  <Paragraphs>599</Paragraphs>
  <Slides>37</Slides>
  <Notes>11</Notes>
  <HiddenSlides>0</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37</vt:i4>
      </vt:variant>
    </vt:vector>
  </HeadingPairs>
  <TitlesOfParts>
    <vt:vector size="46" baseType="lpstr">
      <vt:lpstr>Arial</vt:lpstr>
      <vt:lpstr>ヒラギノ角ゴ Pro W3</vt:lpstr>
      <vt:lpstr>Wingdings 2</vt:lpstr>
      <vt:lpstr>Calibri</vt:lpstr>
      <vt:lpstr>Lucida Handwriting</vt:lpstr>
      <vt:lpstr>Arial (Headings)</vt:lpstr>
      <vt:lpstr>Times New Roman</vt:lpstr>
      <vt:lpstr>Sinai Cardio Master PPT Template</vt:lpstr>
      <vt:lpstr>Microsoft Excel Chart</vt:lpstr>
      <vt:lpstr>Incidence and Impact of Dual Antiplatelet Therapy (DAPT) Cessation on Adverse Events following Percutaneous  Coronary Intervention (PCI):   Results from the Real-World PARIS Registry   Roxana Mehran, MD Professor of Medicine (Cardiology) and Health Evidence Policy Director of Interventional Cardiovascular Research and Clinical Trials The Icahn School of Medicine at Mount Sinai, New York, NY  on behalf of PARIS Investigators   </vt:lpstr>
      <vt:lpstr>Background and Rationale</vt:lpstr>
      <vt:lpstr>DAPT Cessation and PCI:   Existing Evidence</vt:lpstr>
      <vt:lpstr>DAPT Cessation and PCI:   Unresolved Questions</vt:lpstr>
      <vt:lpstr>PARIS – Objectives</vt:lpstr>
      <vt:lpstr>Study Design</vt:lpstr>
      <vt:lpstr>Enrollment Eligibility (1)</vt:lpstr>
      <vt:lpstr>Eligibility for Enrollment (2)</vt:lpstr>
      <vt:lpstr>Modes of DAPT Cessation</vt:lpstr>
      <vt:lpstr>Paris Enrollment - Patients </vt:lpstr>
      <vt:lpstr>Paris Enrollment - Patients </vt:lpstr>
      <vt:lpstr>PowerPoint Presentation</vt:lpstr>
      <vt:lpstr>PARIS:  Study Organization</vt:lpstr>
      <vt:lpstr>PowerPoint Presentation</vt:lpstr>
      <vt:lpstr>Sequence of Results</vt:lpstr>
      <vt:lpstr>PowerPoint Presentation</vt:lpstr>
      <vt:lpstr>PowerPoint Presentation</vt:lpstr>
      <vt:lpstr>PowerPoint Presentation</vt:lpstr>
      <vt:lpstr>Baseline Characteristics by Any DAPT Cessation Over 2 Years</vt:lpstr>
      <vt:lpstr>PowerPoint Presentation</vt:lpstr>
      <vt:lpstr>PowerPoint Presentation</vt:lpstr>
      <vt:lpstr>PowerPoint Presentation</vt:lpstr>
      <vt:lpstr>PowerPoint Presentation</vt:lpstr>
      <vt:lpstr>PowerPoint Presentation</vt:lpstr>
      <vt:lpstr>DAPT Cessation and Spontaneous MI</vt:lpstr>
      <vt:lpstr>PowerPoint Presentation</vt:lpstr>
      <vt:lpstr>PowerPoint Presentation</vt:lpstr>
      <vt:lpstr>PowerPoint Presentation</vt:lpstr>
      <vt:lpstr>Number (%) of Spontaneous MI events by DAPT Status* </vt:lpstr>
      <vt:lpstr>Number (%) of Def/Prob ST events by DAPT Status* </vt:lpstr>
      <vt:lpstr>Number (%) of Cardiac Death events by DAPT Status* </vt:lpstr>
      <vt:lpstr>Number (%) of Major (BARC ≥ 3) Bleeding Events by  DAPT Status* </vt:lpstr>
      <vt:lpstr>Attributable Risk Calculation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Header</dc:title>
  <dc:creator>Deb Aronson</dc:creator>
  <cp:lastModifiedBy>Humberto Graner Moreira</cp:lastModifiedBy>
  <cp:revision>434</cp:revision>
  <cp:lastPrinted>2013-04-26T12:01:45Z</cp:lastPrinted>
  <dcterms:created xsi:type="dcterms:W3CDTF">2013-01-07T22:25:26Z</dcterms:created>
  <dcterms:modified xsi:type="dcterms:W3CDTF">2013-09-01T16:11:29Z</dcterms:modified>
</cp:coreProperties>
</file>